
<file path=[Content_Types].xml><?xml version="1.0" encoding="utf-8"?>
<Types xmlns="http://schemas.openxmlformats.org/package/2006/content-types">
  <Default Extension="png" ContentType="image/png"/>
  <Default Extension="emf" ContentType="image/x-emf"/>
  <Default Extension="jpeg" ContentType="image/jpeg"/>
  <Default Extension="JPG" ContentType="image/.jp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ink/ink1.xml" ContentType="application/inkml+xml"/>
  <Override PartName="/ppt/ink/ink10.xml" ContentType="application/inkml+xml"/>
  <Override PartName="/ppt/ink/ink100.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xml" ContentType="application/inkml+xml"/>
  <Override PartName="/ppt/ink/ink110.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xml" ContentType="application/inkml+xml"/>
  <Override PartName="/ppt/ink/ink1120.xml" ContentType="application/inkml+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xml" ContentType="application/inkml+xml"/>
  <Override PartName="/ppt/ink/ink120.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ink/ink122.xml" ContentType="application/inkml+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ink/ink1238.xml" ContentType="application/inkml+xml"/>
  <Override PartName="/ppt/ink/ink1239.xml" ContentType="application/inkml+xml"/>
  <Override PartName="/ppt/ink/ink124.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xml" ContentType="application/inkml+xml"/>
  <Override PartName="/ppt/ink/ink130.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ink/ink1357.xml" ContentType="application/inkml+xml"/>
  <Override PartName="/ppt/ink/ink1358.xml" ContentType="application/inkml+xml"/>
  <Override PartName="/ppt/ink/ink1359.xml" ContentType="application/inkml+xml"/>
  <Override PartName="/ppt/ink/ink136.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xml" ContentType="application/inkml+xml"/>
  <Override PartName="/ppt/ink/ink140.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ink/ink1439.xml" ContentType="application/inkml+xml"/>
  <Override PartName="/ppt/ink/ink144.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ink/ink1499.xml" ContentType="application/inkml+xml"/>
  <Override PartName="/ppt/ink/ink15.xml" ContentType="application/inkml+xml"/>
  <Override PartName="/ppt/ink/ink150.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xml" ContentType="application/inkml+xml"/>
  <Override PartName="/ppt/ink/ink160.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xml" ContentType="application/inkml+xml"/>
  <Override PartName="/ppt/ink/ink1680.xml" ContentType="application/inkml+xml"/>
  <Override PartName="/ppt/ink/ink1681.xml" ContentType="application/inkml+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xml" ContentType="application/inkml+xml"/>
  <Override PartName="/ppt/ink/ink170.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xml" ContentType="application/inkml+xml"/>
  <Override PartName="/ppt/ink/ink180.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xml" ContentType="application/inkml+xml"/>
  <Override PartName="/ppt/ink/ink190.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xml" ContentType="application/inkml+xml"/>
  <Override PartName="/ppt/ink/ink1950.xml" ContentType="application/inkml+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ink/ink19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xml" ContentType="application/inkml+xml"/>
  <Override PartName="/ppt/ink/ink20.xml" ContentType="application/inkml+xml"/>
  <Override PartName="/ppt/ink/ink200.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ink/ink2059.xml" ContentType="application/inkml+xml"/>
  <Override PartName="/ppt/ink/ink206.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xml" ContentType="application/inkml+xml"/>
  <Override PartName="/ppt/ink/ink210.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ink/ink2138.xml" ContentType="application/inkml+xml"/>
  <Override PartName="/ppt/ink/ink2139.xml" ContentType="application/inkml+xml"/>
  <Override PartName="/ppt/ink/ink214.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xml" ContentType="application/inkml+xml"/>
  <Override PartName="/ppt/ink/ink220.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xml" ContentType="application/inkml+xml"/>
  <Override PartName="/ppt/ink/ink230.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ink/ink2395.xml" ContentType="application/inkml+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xml" ContentType="application/inkml+xml"/>
  <Override PartName="/ppt/ink/ink240.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ink/ink2407.xml" ContentType="application/inkml+xml"/>
  <Override PartName="/ppt/ink/ink2408.xml" ContentType="application/inkml+xml"/>
  <Override PartName="/ppt/ink/ink2409.xml" ContentType="application/inkml+xml"/>
  <Override PartName="/ppt/ink/ink241.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xml" ContentType="application/inkml+xml"/>
  <Override PartName="/ppt/ink/ink250.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ink/ink259.xml" ContentType="application/inkml+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xml" ContentType="application/inkml+xml"/>
  <Override PartName="/ppt/ink/ink260.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xml" ContentType="application/inkml+xml"/>
  <Override PartName="/ppt/ink/ink2610.xml" ContentType="application/inkml+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xml" ContentType="application/inkml+xml"/>
  <Override PartName="/ppt/ink/ink270.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xml" ContentType="application/inkml+xml"/>
  <Override PartName="/ppt/ink/ink280.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xml" ContentType="application/inkml+xml"/>
  <Override PartName="/ppt/ink/ink290.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xml" ContentType="application/inkml+xml"/>
  <Override PartName="/ppt/ink/ink30.xml" ContentType="application/inkml+xml"/>
  <Override PartName="/ppt/ink/ink300.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ink/ink3057.xml" ContentType="application/inkml+xml"/>
  <Override PartName="/ppt/ink/ink3058.xml" ContentType="application/inkml+xml"/>
  <Override PartName="/ppt/ink/ink3059.xml" ContentType="application/inkml+xml"/>
  <Override PartName="/ppt/ink/ink306.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ink/ink3088.xml" ContentType="application/inkml+xml"/>
  <Override PartName="/ppt/ink/ink3089.xml" ContentType="application/inkml+xml"/>
  <Override PartName="/ppt/ink/ink30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ink/ink3097.xml" ContentType="application/inkml+xml"/>
  <Override PartName="/ppt/ink/ink3098.xml" ContentType="application/inkml+xml"/>
  <Override PartName="/ppt/ink/ink3099.xml" ContentType="application/inkml+xml"/>
  <Override PartName="/ppt/ink/ink31.xml" ContentType="application/inkml+xml"/>
  <Override PartName="/ppt/ink/ink310.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ink/ink32.xml" ContentType="application/inkml+xml"/>
  <Override PartName="/ppt/ink/ink320.xml" ContentType="application/inkml+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xml" ContentType="application/inkml+xml"/>
  <Override PartName="/ppt/ink/ink3210.xml" ContentType="application/inkml+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xml" ContentType="application/inkml+xml"/>
  <Override PartName="/ppt/ink/ink3230.xml" ContentType="application/inkml+xml"/>
  <Override PartName="/ppt/ink/ink3231.xml" ContentType="application/inkml+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xml" ContentType="application/inkml+xml"/>
  <Override PartName="/ppt/ink/ink330.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xml" ContentType="application/inkml+xml"/>
  <Override PartName="/ppt/ink/ink340.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xml" ContentType="application/inkml+xml"/>
  <Override PartName="/ppt/ink/ink350.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xml" ContentType="application/inkml+xml"/>
  <Override PartName="/ppt/ink/ink360.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xml" ContentType="application/inkml+xml"/>
  <Override PartName="/ppt/ink/ink370.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xml" ContentType="application/inkml+xml"/>
  <Override PartName="/ppt/ink/ink3710.xml" ContentType="application/inkml+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ink/ink3719.xml" ContentType="application/inkml+xml"/>
  <Override PartName="/ppt/ink/ink372.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xml" ContentType="application/inkml+xml"/>
  <Override PartName="/ppt/ink/ink380.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xml" ContentType="application/inkml+xml"/>
  <Override PartName="/ppt/ink/ink390.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xml" ContentType="application/inkml+xml"/>
  <Override PartName="/ppt/ink/ink40.xml" ContentType="application/inkml+xml"/>
  <Override PartName="/ppt/ink/ink400.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ink/ink4057.xml" ContentType="application/inkml+xml"/>
  <Override PartName="/ppt/ink/ink4058.xml" ContentType="application/inkml+xml"/>
  <Override PartName="/ppt/ink/ink4059.xml" ContentType="application/inkml+xml"/>
  <Override PartName="/ppt/ink/ink406.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xml" ContentType="application/inkml+xml"/>
  <Override PartName="/ppt/ink/ink410.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xml" ContentType="application/inkml+xml"/>
  <Override PartName="/ppt/ink/ink420.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ink/ink4258.xml" ContentType="application/inkml+xml"/>
  <Override PartName="/ppt/ink/ink4259.xml" ContentType="application/inkml+xml"/>
  <Override PartName="/ppt/ink/ink426.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xml" ContentType="application/inkml+xml"/>
  <Override PartName="/ppt/ink/ink430.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xml" ContentType="application/inkml+xml"/>
  <Override PartName="/ppt/ink/ink440.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xml" ContentType="application/inkml+xml"/>
  <Override PartName="/ppt/ink/ink450.xml" ContentType="application/inkml+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xml" ContentType="application/inkml+xml"/>
  <Override PartName="/ppt/ink/ink460.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ink/ink4628.xml" ContentType="application/inkml+xml"/>
  <Override PartName="/ppt/ink/ink4629.xml" ContentType="application/inkml+xml"/>
  <Override PartName="/ppt/ink/ink463.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xml" ContentType="application/inkml+xml"/>
  <Override PartName="/ppt/ink/ink470.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xml" ContentType="application/inkml+xml"/>
  <Override PartName="/ppt/ink/ink4730.xml" ContentType="application/inkml+xml"/>
  <Override PartName="/ppt/ink/ink4731.xml" ContentType="application/inkml+xml"/>
  <Override PartName="/ppt/ink/ink4732.xml" ContentType="application/inkml+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xml" ContentType="application/inkml+xml"/>
  <Override PartName="/ppt/ink/ink4740.xml" ContentType="application/inkml+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ink/ink4797.xml" ContentType="application/inkml+xml"/>
  <Override PartName="/ppt/ink/ink4798.xml" ContentType="application/inkml+xml"/>
  <Override PartName="/ppt/ink/ink4799.xml" ContentType="application/inkml+xml"/>
  <Override PartName="/ppt/ink/ink48.xml" ContentType="application/inkml+xml"/>
  <Override PartName="/ppt/ink/ink480.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ink/ink4869.xml" ContentType="application/inkml+xml"/>
  <Override PartName="/ppt/ink/ink487.xml" ContentType="application/inkml+xml"/>
  <Override PartName="/ppt/ink/ink4870.xml" ContentType="application/inkml+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ink/ink4879.xml" ContentType="application/inkml+xml"/>
  <Override PartName="/ppt/ink/ink488.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xml" ContentType="application/inkml+xml"/>
  <Override PartName="/ppt/ink/ink490.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xml" ContentType="application/inkml+xml"/>
  <Override PartName="/ppt/ink/ink4910.xml" ContentType="application/inkml+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xml" ContentType="application/inkml+xml"/>
  <Override PartName="/ppt/ink/ink50.xml" ContentType="application/inkml+xml"/>
  <Override PartName="/ppt/ink/ink500.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xml" ContentType="application/inkml+xml"/>
  <Override PartName="/ppt/ink/ink5030.xml" ContentType="application/inkml+xml"/>
  <Override PartName="/ppt/ink/ink5031.xml" ContentType="application/inkml+xml"/>
  <Override PartName="/ppt/ink/ink5032.xml" ContentType="application/inkml+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xml" ContentType="application/inkml+xml"/>
  <Override PartName="/ppt/ink/ink510.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xml" ContentType="application/inkml+xml"/>
  <Override PartName="/ppt/ink/ink5110.xml" ContentType="application/inkml+xml"/>
  <Override PartName="/ppt/ink/ink5111.xml" ContentType="application/inkml+xml"/>
  <Override PartName="/ppt/ink/ink5112.xml" ContentType="application/inkml+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ink/ink5169.xml" ContentType="application/inkml+xml"/>
  <Override PartName="/ppt/ink/ink517.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xml" ContentType="application/inkml+xml"/>
  <Override PartName="/ppt/ink/ink520.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ink/ink5268.xml" ContentType="application/inkml+xml"/>
  <Override PartName="/ppt/ink/ink5269.xml" ContentType="application/inkml+xml"/>
  <Override PartName="/ppt/ink/ink527.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xml" ContentType="application/inkml+xml"/>
  <Override PartName="/ppt/ink/ink530.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xml" ContentType="application/inkml+xml"/>
  <Override PartName="/ppt/ink/ink540.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xml" ContentType="application/inkml+xml"/>
  <Override PartName="/ppt/ink/ink550.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ink/ink5539.xml" ContentType="application/inkml+xml"/>
  <Override PartName="/ppt/ink/ink554.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xml" ContentType="application/inkml+xml"/>
  <Override PartName="/ppt/ink/ink560.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xml" ContentType="application/inkml+xml"/>
  <Override PartName="/ppt/ink/ink5640.xml" ContentType="application/inkml+xml"/>
  <Override PartName="/ppt/ink/ink5641.xml" ContentType="application/inkml+xml"/>
  <Override PartName="/ppt/ink/ink5642.xml" ContentType="application/inkml+xml"/>
  <Override PartName="/ppt/ink/ink5643.xml" ContentType="application/inkml+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xml" ContentType="application/inkml+xml"/>
  <Override PartName="/ppt/ink/ink5650.xml" ContentType="application/inkml+xml"/>
  <Override PartName="/ppt/ink/ink5651.xml" ContentType="application/inkml+xml"/>
  <Override PartName="/ppt/ink/ink5652.xml" ContentType="application/inkml+xml"/>
  <Override PartName="/ppt/ink/ink5653.xml" ContentType="application/inkml+xml"/>
  <Override PartName="/ppt/ink/ink5654.xml" ContentType="application/inkml+xml"/>
  <Override PartName="/ppt/ink/ink5655.xml" ContentType="application/inkml+xml"/>
  <Override PartName="/ppt/ink/ink5656.xml" ContentType="application/inkml+xml"/>
  <Override PartName="/ppt/ink/ink5657.xml" ContentType="application/inkml+xml"/>
  <Override PartName="/ppt/ink/ink5658.xml" ContentType="application/inkml+xml"/>
  <Override PartName="/ppt/ink/ink5659.xml" ContentType="application/inkml+xml"/>
  <Override PartName="/ppt/ink/ink566.xml" ContentType="application/inkml+xml"/>
  <Override PartName="/ppt/ink/ink5660.xml" ContentType="application/inkml+xml"/>
  <Override PartName="/ppt/ink/ink5661.xml" ContentType="application/inkml+xml"/>
  <Override PartName="/ppt/ink/ink5662.xml" ContentType="application/inkml+xml"/>
  <Override PartName="/ppt/ink/ink5663.xml" ContentType="application/inkml+xml"/>
  <Override PartName="/ppt/ink/ink5664.xml" ContentType="application/inkml+xml"/>
  <Override PartName="/ppt/ink/ink5665.xml" ContentType="application/inkml+xml"/>
  <Override PartName="/ppt/ink/ink5666.xml" ContentType="application/inkml+xml"/>
  <Override PartName="/ppt/ink/ink5667.xml" ContentType="application/inkml+xml"/>
  <Override PartName="/ppt/ink/ink5668.xml" ContentType="application/inkml+xml"/>
  <Override PartName="/ppt/ink/ink5669.xml" ContentType="application/inkml+xml"/>
  <Override PartName="/ppt/ink/ink567.xml" ContentType="application/inkml+xml"/>
  <Override PartName="/ppt/ink/ink5670.xml" ContentType="application/inkml+xml"/>
  <Override PartName="/ppt/ink/ink5671.xml" ContentType="application/inkml+xml"/>
  <Override PartName="/ppt/ink/ink5672.xml" ContentType="application/inkml+xml"/>
  <Override PartName="/ppt/ink/ink5673.xml" ContentType="application/inkml+xml"/>
  <Override PartName="/ppt/ink/ink5674.xml" ContentType="application/inkml+xml"/>
  <Override PartName="/ppt/ink/ink5675.xml" ContentType="application/inkml+xml"/>
  <Override PartName="/ppt/ink/ink5676.xml" ContentType="application/inkml+xml"/>
  <Override PartName="/ppt/ink/ink5677.xml" ContentType="application/inkml+xml"/>
  <Override PartName="/ppt/ink/ink5678.xml" ContentType="application/inkml+xml"/>
  <Override PartName="/ppt/ink/ink5679.xml" ContentType="application/inkml+xml"/>
  <Override PartName="/ppt/ink/ink568.xml" ContentType="application/inkml+xml"/>
  <Override PartName="/ppt/ink/ink5680.xml" ContentType="application/inkml+xml"/>
  <Override PartName="/ppt/ink/ink5681.xml" ContentType="application/inkml+xml"/>
  <Override PartName="/ppt/ink/ink5682.xml" ContentType="application/inkml+xml"/>
  <Override PartName="/ppt/ink/ink5683.xml" ContentType="application/inkml+xml"/>
  <Override PartName="/ppt/ink/ink5684.xml" ContentType="application/inkml+xml"/>
  <Override PartName="/ppt/ink/ink5685.xml" ContentType="application/inkml+xml"/>
  <Override PartName="/ppt/ink/ink5686.xml" ContentType="application/inkml+xml"/>
  <Override PartName="/ppt/ink/ink5687.xml" ContentType="application/inkml+xml"/>
  <Override PartName="/ppt/ink/ink5688.xml" ContentType="application/inkml+xml"/>
  <Override PartName="/ppt/ink/ink5689.xml" ContentType="application/inkml+xml"/>
  <Override PartName="/ppt/ink/ink569.xml" ContentType="application/inkml+xml"/>
  <Override PartName="/ppt/ink/ink5690.xml" ContentType="application/inkml+xml"/>
  <Override PartName="/ppt/ink/ink5691.xml" ContentType="application/inkml+xml"/>
  <Override PartName="/ppt/ink/ink5692.xml" ContentType="application/inkml+xml"/>
  <Override PartName="/ppt/ink/ink5693.xml" ContentType="application/inkml+xml"/>
  <Override PartName="/ppt/ink/ink5694.xml" ContentType="application/inkml+xml"/>
  <Override PartName="/ppt/ink/ink5695.xml" ContentType="application/inkml+xml"/>
  <Override PartName="/ppt/ink/ink5696.xml" ContentType="application/inkml+xml"/>
  <Override PartName="/ppt/ink/ink5697.xml" ContentType="application/inkml+xml"/>
  <Override PartName="/ppt/ink/ink5698.xml" ContentType="application/inkml+xml"/>
  <Override PartName="/ppt/ink/ink5699.xml" ContentType="application/inkml+xml"/>
  <Override PartName="/ppt/ink/ink57.xml" ContentType="application/inkml+xml"/>
  <Override PartName="/ppt/ink/ink570.xml" ContentType="application/inkml+xml"/>
  <Override PartName="/ppt/ink/ink5700.xml" ContentType="application/inkml+xml"/>
  <Override PartName="/ppt/ink/ink5701.xml" ContentType="application/inkml+xml"/>
  <Override PartName="/ppt/ink/ink5702.xml" ContentType="application/inkml+xml"/>
  <Override PartName="/ppt/ink/ink5703.xml" ContentType="application/inkml+xml"/>
  <Override PartName="/ppt/ink/ink5704.xml" ContentType="application/inkml+xml"/>
  <Override PartName="/ppt/ink/ink5705.xml" ContentType="application/inkml+xml"/>
  <Override PartName="/ppt/ink/ink5706.xml" ContentType="application/inkml+xml"/>
  <Override PartName="/ppt/ink/ink5707.xml" ContentType="application/inkml+xml"/>
  <Override PartName="/ppt/ink/ink5708.xml" ContentType="application/inkml+xml"/>
  <Override PartName="/ppt/ink/ink5709.xml" ContentType="application/inkml+xml"/>
  <Override PartName="/ppt/ink/ink571.xml" ContentType="application/inkml+xml"/>
  <Override PartName="/ppt/ink/ink5710.xml" ContentType="application/inkml+xml"/>
  <Override PartName="/ppt/ink/ink5711.xml" ContentType="application/inkml+xml"/>
  <Override PartName="/ppt/ink/ink5712.xml" ContentType="application/inkml+xml"/>
  <Override PartName="/ppt/ink/ink5713.xml" ContentType="application/inkml+xml"/>
  <Override PartName="/ppt/ink/ink5714.xml" ContentType="application/inkml+xml"/>
  <Override PartName="/ppt/ink/ink5715.xml" ContentType="application/inkml+xml"/>
  <Override PartName="/ppt/ink/ink5716.xml" ContentType="application/inkml+xml"/>
  <Override PartName="/ppt/ink/ink5717.xml" ContentType="application/inkml+xml"/>
  <Override PartName="/ppt/ink/ink5718.xml" ContentType="application/inkml+xml"/>
  <Override PartName="/ppt/ink/ink5719.xml" ContentType="application/inkml+xml"/>
  <Override PartName="/ppt/ink/ink572.xml" ContentType="application/inkml+xml"/>
  <Override PartName="/ppt/ink/ink5720.xml" ContentType="application/inkml+xml"/>
  <Override PartName="/ppt/ink/ink5721.xml" ContentType="application/inkml+xml"/>
  <Override PartName="/ppt/ink/ink5722.xml" ContentType="application/inkml+xml"/>
  <Override PartName="/ppt/ink/ink5723.xml" ContentType="application/inkml+xml"/>
  <Override PartName="/ppt/ink/ink5724.xml" ContentType="application/inkml+xml"/>
  <Override PartName="/ppt/ink/ink5725.xml" ContentType="application/inkml+xml"/>
  <Override PartName="/ppt/ink/ink5726.xml" ContentType="application/inkml+xml"/>
  <Override PartName="/ppt/ink/ink5727.xml" ContentType="application/inkml+xml"/>
  <Override PartName="/ppt/ink/ink5728.xml" ContentType="application/inkml+xml"/>
  <Override PartName="/ppt/ink/ink5729.xml" ContentType="application/inkml+xml"/>
  <Override PartName="/ppt/ink/ink573.xml" ContentType="application/inkml+xml"/>
  <Override PartName="/ppt/ink/ink5730.xml" ContentType="application/inkml+xml"/>
  <Override PartName="/ppt/ink/ink5731.xml" ContentType="application/inkml+xml"/>
  <Override PartName="/ppt/ink/ink5732.xml" ContentType="application/inkml+xml"/>
  <Override PartName="/ppt/ink/ink5733.xml" ContentType="application/inkml+xml"/>
  <Override PartName="/ppt/ink/ink5734.xml" ContentType="application/inkml+xml"/>
  <Override PartName="/ppt/ink/ink5735.xml" ContentType="application/inkml+xml"/>
  <Override PartName="/ppt/ink/ink5736.xml" ContentType="application/inkml+xml"/>
  <Override PartName="/ppt/ink/ink5737.xml" ContentType="application/inkml+xml"/>
  <Override PartName="/ppt/ink/ink5738.xml" ContentType="application/inkml+xml"/>
  <Override PartName="/ppt/ink/ink5739.xml" ContentType="application/inkml+xml"/>
  <Override PartName="/ppt/ink/ink574.xml" ContentType="application/inkml+xml"/>
  <Override PartName="/ppt/ink/ink5740.xml" ContentType="application/inkml+xml"/>
  <Override PartName="/ppt/ink/ink5741.xml" ContentType="application/inkml+xml"/>
  <Override PartName="/ppt/ink/ink5742.xml" ContentType="application/inkml+xml"/>
  <Override PartName="/ppt/ink/ink5743.xml" ContentType="application/inkml+xml"/>
  <Override PartName="/ppt/ink/ink5744.xml" ContentType="application/inkml+xml"/>
  <Override PartName="/ppt/ink/ink5745.xml" ContentType="application/inkml+xml"/>
  <Override PartName="/ppt/ink/ink5746.xml" ContentType="application/inkml+xml"/>
  <Override PartName="/ppt/ink/ink5747.xml" ContentType="application/inkml+xml"/>
  <Override PartName="/ppt/ink/ink5748.xml" ContentType="application/inkml+xml"/>
  <Override PartName="/ppt/ink/ink5749.xml" ContentType="application/inkml+xml"/>
  <Override PartName="/ppt/ink/ink575.xml" ContentType="application/inkml+xml"/>
  <Override PartName="/ppt/ink/ink5750.xml" ContentType="application/inkml+xml"/>
  <Override PartName="/ppt/ink/ink5751.xml" ContentType="application/inkml+xml"/>
  <Override PartName="/ppt/ink/ink5752.xml" ContentType="application/inkml+xml"/>
  <Override PartName="/ppt/ink/ink5753.xml" ContentType="application/inkml+xml"/>
  <Override PartName="/ppt/ink/ink5754.xml" ContentType="application/inkml+xml"/>
  <Override PartName="/ppt/ink/ink5755.xml" ContentType="application/inkml+xml"/>
  <Override PartName="/ppt/ink/ink5756.xml" ContentType="application/inkml+xml"/>
  <Override PartName="/ppt/ink/ink5757.xml" ContentType="application/inkml+xml"/>
  <Override PartName="/ppt/ink/ink5758.xml" ContentType="application/inkml+xml"/>
  <Override PartName="/ppt/ink/ink5759.xml" ContentType="application/inkml+xml"/>
  <Override PartName="/ppt/ink/ink576.xml" ContentType="application/inkml+xml"/>
  <Override PartName="/ppt/ink/ink5760.xml" ContentType="application/inkml+xml"/>
  <Override PartName="/ppt/ink/ink5761.xml" ContentType="application/inkml+xml"/>
  <Override PartName="/ppt/ink/ink5762.xml" ContentType="application/inkml+xml"/>
  <Override PartName="/ppt/ink/ink5763.xml" ContentType="application/inkml+xml"/>
  <Override PartName="/ppt/ink/ink5764.xml" ContentType="application/inkml+xml"/>
  <Override PartName="/ppt/ink/ink5765.xml" ContentType="application/inkml+xml"/>
  <Override PartName="/ppt/ink/ink5766.xml" ContentType="application/inkml+xml"/>
  <Override PartName="/ppt/ink/ink5767.xml" ContentType="application/inkml+xml"/>
  <Override PartName="/ppt/ink/ink5768.xml" ContentType="application/inkml+xml"/>
  <Override PartName="/ppt/ink/ink5769.xml" ContentType="application/inkml+xml"/>
  <Override PartName="/ppt/ink/ink577.xml" ContentType="application/inkml+xml"/>
  <Override PartName="/ppt/ink/ink5770.xml" ContentType="application/inkml+xml"/>
  <Override PartName="/ppt/ink/ink5771.xml" ContentType="application/inkml+xml"/>
  <Override PartName="/ppt/ink/ink5772.xml" ContentType="application/inkml+xml"/>
  <Override PartName="/ppt/ink/ink5773.xml" ContentType="application/inkml+xml"/>
  <Override PartName="/ppt/ink/ink5774.xml" ContentType="application/inkml+xml"/>
  <Override PartName="/ppt/ink/ink5775.xml" ContentType="application/inkml+xml"/>
  <Override PartName="/ppt/ink/ink5776.xml" ContentType="application/inkml+xml"/>
  <Override PartName="/ppt/ink/ink5777.xml" ContentType="application/inkml+xml"/>
  <Override PartName="/ppt/ink/ink5778.xml" ContentType="application/inkml+xml"/>
  <Override PartName="/ppt/ink/ink5779.xml" ContentType="application/inkml+xml"/>
  <Override PartName="/ppt/ink/ink578.xml" ContentType="application/inkml+xml"/>
  <Override PartName="/ppt/ink/ink5780.xml" ContentType="application/inkml+xml"/>
  <Override PartName="/ppt/ink/ink5781.xml" ContentType="application/inkml+xml"/>
  <Override PartName="/ppt/ink/ink5782.xml" ContentType="application/inkml+xml"/>
  <Override PartName="/ppt/ink/ink5783.xml" ContentType="application/inkml+xml"/>
  <Override PartName="/ppt/ink/ink5784.xml" ContentType="application/inkml+xml"/>
  <Override PartName="/ppt/ink/ink5785.xml" ContentType="application/inkml+xml"/>
  <Override PartName="/ppt/ink/ink5786.xml" ContentType="application/inkml+xml"/>
  <Override PartName="/ppt/ink/ink5787.xml" ContentType="application/inkml+xml"/>
  <Override PartName="/ppt/ink/ink5788.xml" ContentType="application/inkml+xml"/>
  <Override PartName="/ppt/ink/ink5789.xml" ContentType="application/inkml+xml"/>
  <Override PartName="/ppt/ink/ink579.xml" ContentType="application/inkml+xml"/>
  <Override PartName="/ppt/ink/ink5790.xml" ContentType="application/inkml+xml"/>
  <Override PartName="/ppt/ink/ink5791.xml" ContentType="application/inkml+xml"/>
  <Override PartName="/ppt/ink/ink5792.xml" ContentType="application/inkml+xml"/>
  <Override PartName="/ppt/ink/ink5793.xml" ContentType="application/inkml+xml"/>
  <Override PartName="/ppt/ink/ink5794.xml" ContentType="application/inkml+xml"/>
  <Override PartName="/ppt/ink/ink5795.xml" ContentType="application/inkml+xml"/>
  <Override PartName="/ppt/ink/ink5796.xml" ContentType="application/inkml+xml"/>
  <Override PartName="/ppt/ink/ink5797.xml" ContentType="application/inkml+xml"/>
  <Override PartName="/ppt/ink/ink5798.xml" ContentType="application/inkml+xml"/>
  <Override PartName="/ppt/ink/ink5799.xml" ContentType="application/inkml+xml"/>
  <Override PartName="/ppt/ink/ink58.xml" ContentType="application/inkml+xml"/>
  <Override PartName="/ppt/ink/ink580.xml" ContentType="application/inkml+xml"/>
  <Override PartName="/ppt/ink/ink5800.xml" ContentType="application/inkml+xml"/>
  <Override PartName="/ppt/ink/ink5801.xml" ContentType="application/inkml+xml"/>
  <Override PartName="/ppt/ink/ink5802.xml" ContentType="application/inkml+xml"/>
  <Override PartName="/ppt/ink/ink5803.xml" ContentType="application/inkml+xml"/>
  <Override PartName="/ppt/ink/ink5804.xml" ContentType="application/inkml+xml"/>
  <Override PartName="/ppt/ink/ink5805.xml" ContentType="application/inkml+xml"/>
  <Override PartName="/ppt/ink/ink5806.xml" ContentType="application/inkml+xml"/>
  <Override PartName="/ppt/ink/ink5807.xml" ContentType="application/inkml+xml"/>
  <Override PartName="/ppt/ink/ink5808.xml" ContentType="application/inkml+xml"/>
  <Override PartName="/ppt/ink/ink5809.xml" ContentType="application/inkml+xml"/>
  <Override PartName="/ppt/ink/ink581.xml" ContentType="application/inkml+xml"/>
  <Override PartName="/ppt/ink/ink5810.xml" ContentType="application/inkml+xml"/>
  <Override PartName="/ppt/ink/ink5811.xml" ContentType="application/inkml+xml"/>
  <Override PartName="/ppt/ink/ink5812.xml" ContentType="application/inkml+xml"/>
  <Override PartName="/ppt/ink/ink5813.xml" ContentType="application/inkml+xml"/>
  <Override PartName="/ppt/ink/ink5814.xml" ContentType="application/inkml+xml"/>
  <Override PartName="/ppt/ink/ink5815.xml" ContentType="application/inkml+xml"/>
  <Override PartName="/ppt/ink/ink5816.xml" ContentType="application/inkml+xml"/>
  <Override PartName="/ppt/ink/ink5817.xml" ContentType="application/inkml+xml"/>
  <Override PartName="/ppt/ink/ink5818.xml" ContentType="application/inkml+xml"/>
  <Override PartName="/ppt/ink/ink5819.xml" ContentType="application/inkml+xml"/>
  <Override PartName="/ppt/ink/ink582.xml" ContentType="application/inkml+xml"/>
  <Override PartName="/ppt/ink/ink5820.xml" ContentType="application/inkml+xml"/>
  <Override PartName="/ppt/ink/ink5821.xml" ContentType="application/inkml+xml"/>
  <Override PartName="/ppt/ink/ink5822.xml" ContentType="application/inkml+xml"/>
  <Override PartName="/ppt/ink/ink5823.xml" ContentType="application/inkml+xml"/>
  <Override PartName="/ppt/ink/ink5824.xml" ContentType="application/inkml+xml"/>
  <Override PartName="/ppt/ink/ink5825.xml" ContentType="application/inkml+xml"/>
  <Override PartName="/ppt/ink/ink5826.xml" ContentType="application/inkml+xml"/>
  <Override PartName="/ppt/ink/ink5827.xml" ContentType="application/inkml+xml"/>
  <Override PartName="/ppt/ink/ink5828.xml" ContentType="application/inkml+xml"/>
  <Override PartName="/ppt/ink/ink5829.xml" ContentType="application/inkml+xml"/>
  <Override PartName="/ppt/ink/ink583.xml" ContentType="application/inkml+xml"/>
  <Override PartName="/ppt/ink/ink5830.xml" ContentType="application/inkml+xml"/>
  <Override PartName="/ppt/ink/ink5831.xml" ContentType="application/inkml+xml"/>
  <Override PartName="/ppt/ink/ink5832.xml" ContentType="application/inkml+xml"/>
  <Override PartName="/ppt/ink/ink5833.xml" ContentType="application/inkml+xml"/>
  <Override PartName="/ppt/ink/ink5834.xml" ContentType="application/inkml+xml"/>
  <Override PartName="/ppt/ink/ink5835.xml" ContentType="application/inkml+xml"/>
  <Override PartName="/ppt/ink/ink5836.xml" ContentType="application/inkml+xml"/>
  <Override PartName="/ppt/ink/ink5837.xml" ContentType="application/inkml+xml"/>
  <Override PartName="/ppt/ink/ink5838.xml" ContentType="application/inkml+xml"/>
  <Override PartName="/ppt/ink/ink5839.xml" ContentType="application/inkml+xml"/>
  <Override PartName="/ppt/ink/ink584.xml" ContentType="application/inkml+xml"/>
  <Override PartName="/ppt/ink/ink5840.xml" ContentType="application/inkml+xml"/>
  <Override PartName="/ppt/ink/ink5841.xml" ContentType="application/inkml+xml"/>
  <Override PartName="/ppt/ink/ink5842.xml" ContentType="application/inkml+xml"/>
  <Override PartName="/ppt/ink/ink5843.xml" ContentType="application/inkml+xml"/>
  <Override PartName="/ppt/ink/ink5844.xml" ContentType="application/inkml+xml"/>
  <Override PartName="/ppt/ink/ink5845.xml" ContentType="application/inkml+xml"/>
  <Override PartName="/ppt/ink/ink5846.xml" ContentType="application/inkml+xml"/>
  <Override PartName="/ppt/ink/ink5847.xml" ContentType="application/inkml+xml"/>
  <Override PartName="/ppt/ink/ink5848.xml" ContentType="application/inkml+xml"/>
  <Override PartName="/ppt/ink/ink5849.xml" ContentType="application/inkml+xml"/>
  <Override PartName="/ppt/ink/ink585.xml" ContentType="application/inkml+xml"/>
  <Override PartName="/ppt/ink/ink5850.xml" ContentType="application/inkml+xml"/>
  <Override PartName="/ppt/ink/ink5851.xml" ContentType="application/inkml+xml"/>
  <Override PartName="/ppt/ink/ink5852.xml" ContentType="application/inkml+xml"/>
  <Override PartName="/ppt/ink/ink5853.xml" ContentType="application/inkml+xml"/>
  <Override PartName="/ppt/ink/ink5854.xml" ContentType="application/inkml+xml"/>
  <Override PartName="/ppt/ink/ink5855.xml" ContentType="application/inkml+xml"/>
  <Override PartName="/ppt/ink/ink5856.xml" ContentType="application/inkml+xml"/>
  <Override PartName="/ppt/ink/ink5857.xml" ContentType="application/inkml+xml"/>
  <Override PartName="/ppt/ink/ink5858.xml" ContentType="application/inkml+xml"/>
  <Override PartName="/ppt/ink/ink5859.xml" ContentType="application/inkml+xml"/>
  <Override PartName="/ppt/ink/ink586.xml" ContentType="application/inkml+xml"/>
  <Override PartName="/ppt/ink/ink5860.xml" ContentType="application/inkml+xml"/>
  <Override PartName="/ppt/ink/ink5861.xml" ContentType="application/inkml+xml"/>
  <Override PartName="/ppt/ink/ink5862.xml" ContentType="application/inkml+xml"/>
  <Override PartName="/ppt/ink/ink5863.xml" ContentType="application/inkml+xml"/>
  <Override PartName="/ppt/ink/ink5864.xml" ContentType="application/inkml+xml"/>
  <Override PartName="/ppt/ink/ink5865.xml" ContentType="application/inkml+xml"/>
  <Override PartName="/ppt/ink/ink5866.xml" ContentType="application/inkml+xml"/>
  <Override PartName="/ppt/ink/ink5867.xml" ContentType="application/inkml+xml"/>
  <Override PartName="/ppt/ink/ink5868.xml" ContentType="application/inkml+xml"/>
  <Override PartName="/ppt/ink/ink5869.xml" ContentType="application/inkml+xml"/>
  <Override PartName="/ppt/ink/ink587.xml" ContentType="application/inkml+xml"/>
  <Override PartName="/ppt/ink/ink5870.xml" ContentType="application/inkml+xml"/>
  <Override PartName="/ppt/ink/ink5871.xml" ContentType="application/inkml+xml"/>
  <Override PartName="/ppt/ink/ink5872.xml" ContentType="application/inkml+xml"/>
  <Override PartName="/ppt/ink/ink5873.xml" ContentType="application/inkml+xml"/>
  <Override PartName="/ppt/ink/ink5874.xml" ContentType="application/inkml+xml"/>
  <Override PartName="/ppt/ink/ink5875.xml" ContentType="application/inkml+xml"/>
  <Override PartName="/ppt/ink/ink5876.xml" ContentType="application/inkml+xml"/>
  <Override PartName="/ppt/ink/ink5877.xml" ContentType="application/inkml+xml"/>
  <Override PartName="/ppt/ink/ink5878.xml" ContentType="application/inkml+xml"/>
  <Override PartName="/ppt/ink/ink5879.xml" ContentType="application/inkml+xml"/>
  <Override PartName="/ppt/ink/ink588.xml" ContentType="application/inkml+xml"/>
  <Override PartName="/ppt/ink/ink5880.xml" ContentType="application/inkml+xml"/>
  <Override PartName="/ppt/ink/ink5881.xml" ContentType="application/inkml+xml"/>
  <Override PartName="/ppt/ink/ink5882.xml" ContentType="application/inkml+xml"/>
  <Override PartName="/ppt/ink/ink5883.xml" ContentType="application/inkml+xml"/>
  <Override PartName="/ppt/ink/ink5884.xml" ContentType="application/inkml+xml"/>
  <Override PartName="/ppt/ink/ink5885.xml" ContentType="application/inkml+xml"/>
  <Override PartName="/ppt/ink/ink5886.xml" ContentType="application/inkml+xml"/>
  <Override PartName="/ppt/ink/ink5887.xml" ContentType="application/inkml+xml"/>
  <Override PartName="/ppt/ink/ink5888.xml" ContentType="application/inkml+xml"/>
  <Override PartName="/ppt/ink/ink5889.xml" ContentType="application/inkml+xml"/>
  <Override PartName="/ppt/ink/ink589.xml" ContentType="application/inkml+xml"/>
  <Override PartName="/ppt/ink/ink5890.xml" ContentType="application/inkml+xml"/>
  <Override PartName="/ppt/ink/ink5891.xml" ContentType="application/inkml+xml"/>
  <Override PartName="/ppt/ink/ink5892.xml" ContentType="application/inkml+xml"/>
  <Override PartName="/ppt/ink/ink5893.xml" ContentType="application/inkml+xml"/>
  <Override PartName="/ppt/ink/ink5894.xml" ContentType="application/inkml+xml"/>
  <Override PartName="/ppt/ink/ink5895.xml" ContentType="application/inkml+xml"/>
  <Override PartName="/ppt/ink/ink5896.xml" ContentType="application/inkml+xml"/>
  <Override PartName="/ppt/ink/ink5897.xml" ContentType="application/inkml+xml"/>
  <Override PartName="/ppt/ink/ink5898.xml" ContentType="application/inkml+xml"/>
  <Override PartName="/ppt/ink/ink5899.xml" ContentType="application/inkml+xml"/>
  <Override PartName="/ppt/ink/ink59.xml" ContentType="application/inkml+xml"/>
  <Override PartName="/ppt/ink/ink590.xml" ContentType="application/inkml+xml"/>
  <Override PartName="/ppt/ink/ink5900.xml" ContentType="application/inkml+xml"/>
  <Override PartName="/ppt/ink/ink5901.xml" ContentType="application/inkml+xml"/>
  <Override PartName="/ppt/ink/ink5902.xml" ContentType="application/inkml+xml"/>
  <Override PartName="/ppt/ink/ink5903.xml" ContentType="application/inkml+xml"/>
  <Override PartName="/ppt/ink/ink5904.xml" ContentType="application/inkml+xml"/>
  <Override PartName="/ppt/ink/ink5905.xml" ContentType="application/inkml+xml"/>
  <Override PartName="/ppt/ink/ink5906.xml" ContentType="application/inkml+xml"/>
  <Override PartName="/ppt/ink/ink5907.xml" ContentType="application/inkml+xml"/>
  <Override PartName="/ppt/ink/ink5908.xml" ContentType="application/inkml+xml"/>
  <Override PartName="/ppt/ink/ink5909.xml" ContentType="application/inkml+xml"/>
  <Override PartName="/ppt/ink/ink591.xml" ContentType="application/inkml+xml"/>
  <Override PartName="/ppt/ink/ink5910.xml" ContentType="application/inkml+xml"/>
  <Override PartName="/ppt/ink/ink5911.xml" ContentType="application/inkml+xml"/>
  <Override PartName="/ppt/ink/ink5912.xml" ContentType="application/inkml+xml"/>
  <Override PartName="/ppt/ink/ink5913.xml" ContentType="application/inkml+xml"/>
  <Override PartName="/ppt/ink/ink5914.xml" ContentType="application/inkml+xml"/>
  <Override PartName="/ppt/ink/ink5915.xml" ContentType="application/inkml+xml"/>
  <Override PartName="/ppt/ink/ink5916.xml" ContentType="application/inkml+xml"/>
  <Override PartName="/ppt/ink/ink5917.xml" ContentType="application/inkml+xml"/>
  <Override PartName="/ppt/ink/ink5918.xml" ContentType="application/inkml+xml"/>
  <Override PartName="/ppt/ink/ink5919.xml" ContentType="application/inkml+xml"/>
  <Override PartName="/ppt/ink/ink592.xml" ContentType="application/inkml+xml"/>
  <Override PartName="/ppt/ink/ink5920.xml" ContentType="application/inkml+xml"/>
  <Override PartName="/ppt/ink/ink5921.xml" ContentType="application/inkml+xml"/>
  <Override PartName="/ppt/ink/ink5922.xml" ContentType="application/inkml+xml"/>
  <Override PartName="/ppt/ink/ink5923.xml" ContentType="application/inkml+xml"/>
  <Override PartName="/ppt/ink/ink5924.xml" ContentType="application/inkml+xml"/>
  <Override PartName="/ppt/ink/ink5925.xml" ContentType="application/inkml+xml"/>
  <Override PartName="/ppt/ink/ink5926.xml" ContentType="application/inkml+xml"/>
  <Override PartName="/ppt/ink/ink5927.xml" ContentType="application/inkml+xml"/>
  <Override PartName="/ppt/ink/ink5928.xml" ContentType="application/inkml+xml"/>
  <Override PartName="/ppt/ink/ink5929.xml" ContentType="application/inkml+xml"/>
  <Override PartName="/ppt/ink/ink593.xml" ContentType="application/inkml+xml"/>
  <Override PartName="/ppt/ink/ink5930.xml" ContentType="application/inkml+xml"/>
  <Override PartName="/ppt/ink/ink5931.xml" ContentType="application/inkml+xml"/>
  <Override PartName="/ppt/ink/ink5932.xml" ContentType="application/inkml+xml"/>
  <Override PartName="/ppt/ink/ink5933.xml" ContentType="application/inkml+xml"/>
  <Override PartName="/ppt/ink/ink5934.xml" ContentType="application/inkml+xml"/>
  <Override PartName="/ppt/ink/ink5935.xml" ContentType="application/inkml+xml"/>
  <Override PartName="/ppt/ink/ink5936.xml" ContentType="application/inkml+xml"/>
  <Override PartName="/ppt/ink/ink5937.xml" ContentType="application/inkml+xml"/>
  <Override PartName="/ppt/ink/ink5938.xml" ContentType="application/inkml+xml"/>
  <Override PartName="/ppt/ink/ink5939.xml" ContentType="application/inkml+xml"/>
  <Override PartName="/ppt/ink/ink594.xml" ContentType="application/inkml+xml"/>
  <Override PartName="/ppt/ink/ink5940.xml" ContentType="application/inkml+xml"/>
  <Override PartName="/ppt/ink/ink5941.xml" ContentType="application/inkml+xml"/>
  <Override PartName="/ppt/ink/ink5942.xml" ContentType="application/inkml+xml"/>
  <Override PartName="/ppt/ink/ink5943.xml" ContentType="application/inkml+xml"/>
  <Override PartName="/ppt/ink/ink5944.xml" ContentType="application/inkml+xml"/>
  <Override PartName="/ppt/ink/ink5945.xml" ContentType="application/inkml+xml"/>
  <Override PartName="/ppt/ink/ink5946.xml" ContentType="application/inkml+xml"/>
  <Override PartName="/ppt/ink/ink5947.xml" ContentType="application/inkml+xml"/>
  <Override PartName="/ppt/ink/ink5948.xml" ContentType="application/inkml+xml"/>
  <Override PartName="/ppt/ink/ink5949.xml" ContentType="application/inkml+xml"/>
  <Override PartName="/ppt/ink/ink595.xml" ContentType="application/inkml+xml"/>
  <Override PartName="/ppt/ink/ink5950.xml" ContentType="application/inkml+xml"/>
  <Override PartName="/ppt/ink/ink5951.xml" ContentType="application/inkml+xml"/>
  <Override PartName="/ppt/ink/ink5952.xml" ContentType="application/inkml+xml"/>
  <Override PartName="/ppt/ink/ink5953.xml" ContentType="application/inkml+xml"/>
  <Override PartName="/ppt/ink/ink5954.xml" ContentType="application/inkml+xml"/>
  <Override PartName="/ppt/ink/ink5955.xml" ContentType="application/inkml+xml"/>
  <Override PartName="/ppt/ink/ink5956.xml" ContentType="application/inkml+xml"/>
  <Override PartName="/ppt/ink/ink5957.xml" ContentType="application/inkml+xml"/>
  <Override PartName="/ppt/ink/ink5958.xml" ContentType="application/inkml+xml"/>
  <Override PartName="/ppt/ink/ink5959.xml" ContentType="application/inkml+xml"/>
  <Override PartName="/ppt/ink/ink596.xml" ContentType="application/inkml+xml"/>
  <Override PartName="/ppt/ink/ink5960.xml" ContentType="application/inkml+xml"/>
  <Override PartName="/ppt/ink/ink5961.xml" ContentType="application/inkml+xml"/>
  <Override PartName="/ppt/ink/ink5962.xml" ContentType="application/inkml+xml"/>
  <Override PartName="/ppt/ink/ink5963.xml" ContentType="application/inkml+xml"/>
  <Override PartName="/ppt/ink/ink5964.xml" ContentType="application/inkml+xml"/>
  <Override PartName="/ppt/ink/ink5965.xml" ContentType="application/inkml+xml"/>
  <Override PartName="/ppt/ink/ink5966.xml" ContentType="application/inkml+xml"/>
  <Override PartName="/ppt/ink/ink5967.xml" ContentType="application/inkml+xml"/>
  <Override PartName="/ppt/ink/ink5968.xml" ContentType="application/inkml+xml"/>
  <Override PartName="/ppt/ink/ink5969.xml" ContentType="application/inkml+xml"/>
  <Override PartName="/ppt/ink/ink597.xml" ContentType="application/inkml+xml"/>
  <Override PartName="/ppt/ink/ink5970.xml" ContentType="application/inkml+xml"/>
  <Override PartName="/ppt/ink/ink5971.xml" ContentType="application/inkml+xml"/>
  <Override PartName="/ppt/ink/ink5972.xml" ContentType="application/inkml+xml"/>
  <Override PartName="/ppt/ink/ink5973.xml" ContentType="application/inkml+xml"/>
  <Override PartName="/ppt/ink/ink5974.xml" ContentType="application/inkml+xml"/>
  <Override PartName="/ppt/ink/ink5975.xml" ContentType="application/inkml+xml"/>
  <Override PartName="/ppt/ink/ink5976.xml" ContentType="application/inkml+xml"/>
  <Override PartName="/ppt/ink/ink5977.xml" ContentType="application/inkml+xml"/>
  <Override PartName="/ppt/ink/ink5978.xml" ContentType="application/inkml+xml"/>
  <Override PartName="/ppt/ink/ink5979.xml" ContentType="application/inkml+xml"/>
  <Override PartName="/ppt/ink/ink598.xml" ContentType="application/inkml+xml"/>
  <Override PartName="/ppt/ink/ink5980.xml" ContentType="application/inkml+xml"/>
  <Override PartName="/ppt/ink/ink5981.xml" ContentType="application/inkml+xml"/>
  <Override PartName="/ppt/ink/ink5982.xml" ContentType="application/inkml+xml"/>
  <Override PartName="/ppt/ink/ink5983.xml" ContentType="application/inkml+xml"/>
  <Override PartName="/ppt/ink/ink5984.xml" ContentType="application/inkml+xml"/>
  <Override PartName="/ppt/ink/ink5985.xml" ContentType="application/inkml+xml"/>
  <Override PartName="/ppt/ink/ink5986.xml" ContentType="application/inkml+xml"/>
  <Override PartName="/ppt/ink/ink5987.xml" ContentType="application/inkml+xml"/>
  <Override PartName="/ppt/ink/ink5988.xml" ContentType="application/inkml+xml"/>
  <Override PartName="/ppt/ink/ink5989.xml" ContentType="application/inkml+xml"/>
  <Override PartName="/ppt/ink/ink599.xml" ContentType="application/inkml+xml"/>
  <Override PartName="/ppt/ink/ink5990.xml" ContentType="application/inkml+xml"/>
  <Override PartName="/ppt/ink/ink5991.xml" ContentType="application/inkml+xml"/>
  <Override PartName="/ppt/ink/ink5992.xml" ContentType="application/inkml+xml"/>
  <Override PartName="/ppt/ink/ink5993.xml" ContentType="application/inkml+xml"/>
  <Override PartName="/ppt/ink/ink5994.xml" ContentType="application/inkml+xml"/>
  <Override PartName="/ppt/ink/ink5995.xml" ContentType="application/inkml+xml"/>
  <Override PartName="/ppt/ink/ink5996.xml" ContentType="application/inkml+xml"/>
  <Override PartName="/ppt/ink/ink5997.xml" ContentType="application/inkml+xml"/>
  <Override PartName="/ppt/ink/ink5998.xml" ContentType="application/inkml+xml"/>
  <Override PartName="/ppt/ink/ink5999.xml" ContentType="application/inkml+xml"/>
  <Override PartName="/ppt/ink/ink6.xml" ContentType="application/inkml+xml"/>
  <Override PartName="/ppt/ink/ink60.xml" ContentType="application/inkml+xml"/>
  <Override PartName="/ppt/ink/ink600.xml" ContentType="application/inkml+xml"/>
  <Override PartName="/ppt/ink/ink6000.xml" ContentType="application/inkml+xml"/>
  <Override PartName="/ppt/ink/ink6001.xml" ContentType="application/inkml+xml"/>
  <Override PartName="/ppt/ink/ink6002.xml" ContentType="application/inkml+xml"/>
  <Override PartName="/ppt/ink/ink6003.xml" ContentType="application/inkml+xml"/>
  <Override PartName="/ppt/ink/ink6004.xml" ContentType="application/inkml+xml"/>
  <Override PartName="/ppt/ink/ink6005.xml" ContentType="application/inkml+xml"/>
  <Override PartName="/ppt/ink/ink6006.xml" ContentType="application/inkml+xml"/>
  <Override PartName="/ppt/ink/ink6007.xml" ContentType="application/inkml+xml"/>
  <Override PartName="/ppt/ink/ink6008.xml" ContentType="application/inkml+xml"/>
  <Override PartName="/ppt/ink/ink6009.xml" ContentType="application/inkml+xml"/>
  <Override PartName="/ppt/ink/ink601.xml" ContentType="application/inkml+xml"/>
  <Override PartName="/ppt/ink/ink6010.xml" ContentType="application/inkml+xml"/>
  <Override PartName="/ppt/ink/ink6011.xml" ContentType="application/inkml+xml"/>
  <Override PartName="/ppt/ink/ink6012.xml" ContentType="application/inkml+xml"/>
  <Override PartName="/ppt/ink/ink6013.xml" ContentType="application/inkml+xml"/>
  <Override PartName="/ppt/ink/ink6014.xml" ContentType="application/inkml+xml"/>
  <Override PartName="/ppt/ink/ink6015.xml" ContentType="application/inkml+xml"/>
  <Override PartName="/ppt/ink/ink6016.xml" ContentType="application/inkml+xml"/>
  <Override PartName="/ppt/ink/ink6017.xml" ContentType="application/inkml+xml"/>
  <Override PartName="/ppt/ink/ink6018.xml" ContentType="application/inkml+xml"/>
  <Override PartName="/ppt/ink/ink6019.xml" ContentType="application/inkml+xml"/>
  <Override PartName="/ppt/ink/ink602.xml" ContentType="application/inkml+xml"/>
  <Override PartName="/ppt/ink/ink6020.xml" ContentType="application/inkml+xml"/>
  <Override PartName="/ppt/ink/ink6021.xml" ContentType="application/inkml+xml"/>
  <Override PartName="/ppt/ink/ink6022.xml" ContentType="application/inkml+xml"/>
  <Override PartName="/ppt/ink/ink6023.xml" ContentType="application/inkml+xml"/>
  <Override PartName="/ppt/ink/ink6024.xml" ContentType="application/inkml+xml"/>
  <Override PartName="/ppt/ink/ink6025.xml" ContentType="application/inkml+xml"/>
  <Override PartName="/ppt/ink/ink6026.xml" ContentType="application/inkml+xml"/>
  <Override PartName="/ppt/ink/ink6027.xml" ContentType="application/inkml+xml"/>
  <Override PartName="/ppt/ink/ink6028.xml" ContentType="application/inkml+xml"/>
  <Override PartName="/ppt/ink/ink6029.xml" ContentType="application/inkml+xml"/>
  <Override PartName="/ppt/ink/ink603.xml" ContentType="application/inkml+xml"/>
  <Override PartName="/ppt/ink/ink6030.xml" ContentType="application/inkml+xml"/>
  <Override PartName="/ppt/ink/ink6031.xml" ContentType="application/inkml+xml"/>
  <Override PartName="/ppt/ink/ink6032.xml" ContentType="application/inkml+xml"/>
  <Override PartName="/ppt/ink/ink6033.xml" ContentType="application/inkml+xml"/>
  <Override PartName="/ppt/ink/ink6034.xml" ContentType="application/inkml+xml"/>
  <Override PartName="/ppt/ink/ink6035.xml" ContentType="application/inkml+xml"/>
  <Override PartName="/ppt/ink/ink6036.xml" ContentType="application/inkml+xml"/>
  <Override PartName="/ppt/ink/ink6037.xml" ContentType="application/inkml+xml"/>
  <Override PartName="/ppt/ink/ink6038.xml" ContentType="application/inkml+xml"/>
  <Override PartName="/ppt/ink/ink6039.xml" ContentType="application/inkml+xml"/>
  <Override PartName="/ppt/ink/ink604.xml" ContentType="application/inkml+xml"/>
  <Override PartName="/ppt/ink/ink6040.xml" ContentType="application/inkml+xml"/>
  <Override PartName="/ppt/ink/ink6041.xml" ContentType="application/inkml+xml"/>
  <Override PartName="/ppt/ink/ink6042.xml" ContentType="application/inkml+xml"/>
  <Override PartName="/ppt/ink/ink6043.xml" ContentType="application/inkml+xml"/>
  <Override PartName="/ppt/ink/ink6044.xml" ContentType="application/inkml+xml"/>
  <Override PartName="/ppt/ink/ink6045.xml" ContentType="application/inkml+xml"/>
  <Override PartName="/ppt/ink/ink6046.xml" ContentType="application/inkml+xml"/>
  <Override PartName="/ppt/ink/ink6047.xml" ContentType="application/inkml+xml"/>
  <Override PartName="/ppt/ink/ink6048.xml" ContentType="application/inkml+xml"/>
  <Override PartName="/ppt/ink/ink6049.xml" ContentType="application/inkml+xml"/>
  <Override PartName="/ppt/ink/ink605.xml" ContentType="application/inkml+xml"/>
  <Override PartName="/ppt/ink/ink6050.xml" ContentType="application/inkml+xml"/>
  <Override PartName="/ppt/ink/ink6051.xml" ContentType="application/inkml+xml"/>
  <Override PartName="/ppt/ink/ink6052.xml" ContentType="application/inkml+xml"/>
  <Override PartName="/ppt/ink/ink6053.xml" ContentType="application/inkml+xml"/>
  <Override PartName="/ppt/ink/ink6054.xml" ContentType="application/inkml+xml"/>
  <Override PartName="/ppt/ink/ink6055.xml" ContentType="application/inkml+xml"/>
  <Override PartName="/ppt/ink/ink6056.xml" ContentType="application/inkml+xml"/>
  <Override PartName="/ppt/ink/ink6057.xml" ContentType="application/inkml+xml"/>
  <Override PartName="/ppt/ink/ink6058.xml" ContentType="application/inkml+xml"/>
  <Override PartName="/ppt/ink/ink6059.xml" ContentType="application/inkml+xml"/>
  <Override PartName="/ppt/ink/ink606.xml" ContentType="application/inkml+xml"/>
  <Override PartName="/ppt/ink/ink6060.xml" ContentType="application/inkml+xml"/>
  <Override PartName="/ppt/ink/ink6061.xml" ContentType="application/inkml+xml"/>
  <Override PartName="/ppt/ink/ink6062.xml" ContentType="application/inkml+xml"/>
  <Override PartName="/ppt/ink/ink6063.xml" ContentType="application/inkml+xml"/>
  <Override PartName="/ppt/ink/ink6064.xml" ContentType="application/inkml+xml"/>
  <Override PartName="/ppt/ink/ink6065.xml" ContentType="application/inkml+xml"/>
  <Override PartName="/ppt/ink/ink6066.xml" ContentType="application/inkml+xml"/>
  <Override PartName="/ppt/ink/ink6067.xml" ContentType="application/inkml+xml"/>
  <Override PartName="/ppt/ink/ink6068.xml" ContentType="application/inkml+xml"/>
  <Override PartName="/ppt/ink/ink6069.xml" ContentType="application/inkml+xml"/>
  <Override PartName="/ppt/ink/ink607.xml" ContentType="application/inkml+xml"/>
  <Override PartName="/ppt/ink/ink6070.xml" ContentType="application/inkml+xml"/>
  <Override PartName="/ppt/ink/ink6071.xml" ContentType="application/inkml+xml"/>
  <Override PartName="/ppt/ink/ink6072.xml" ContentType="application/inkml+xml"/>
  <Override PartName="/ppt/ink/ink6073.xml" ContentType="application/inkml+xml"/>
  <Override PartName="/ppt/ink/ink6074.xml" ContentType="application/inkml+xml"/>
  <Override PartName="/ppt/ink/ink6075.xml" ContentType="application/inkml+xml"/>
  <Override PartName="/ppt/ink/ink6076.xml" ContentType="application/inkml+xml"/>
  <Override PartName="/ppt/ink/ink6077.xml" ContentType="application/inkml+xml"/>
  <Override PartName="/ppt/ink/ink6078.xml" ContentType="application/inkml+xml"/>
  <Override PartName="/ppt/ink/ink6079.xml" ContentType="application/inkml+xml"/>
  <Override PartName="/ppt/ink/ink608.xml" ContentType="application/inkml+xml"/>
  <Override PartName="/ppt/ink/ink6080.xml" ContentType="application/inkml+xml"/>
  <Override PartName="/ppt/ink/ink6081.xml" ContentType="application/inkml+xml"/>
  <Override PartName="/ppt/ink/ink6082.xml" ContentType="application/inkml+xml"/>
  <Override PartName="/ppt/ink/ink6083.xml" ContentType="application/inkml+xml"/>
  <Override PartName="/ppt/ink/ink6084.xml" ContentType="application/inkml+xml"/>
  <Override PartName="/ppt/ink/ink6085.xml" ContentType="application/inkml+xml"/>
  <Override PartName="/ppt/ink/ink6086.xml" ContentType="application/inkml+xml"/>
  <Override PartName="/ppt/ink/ink6087.xml" ContentType="application/inkml+xml"/>
  <Override PartName="/ppt/ink/ink6088.xml" ContentType="application/inkml+xml"/>
  <Override PartName="/ppt/ink/ink6089.xml" ContentType="application/inkml+xml"/>
  <Override PartName="/ppt/ink/ink609.xml" ContentType="application/inkml+xml"/>
  <Override PartName="/ppt/ink/ink6090.xml" ContentType="application/inkml+xml"/>
  <Override PartName="/ppt/ink/ink6091.xml" ContentType="application/inkml+xml"/>
  <Override PartName="/ppt/ink/ink6092.xml" ContentType="application/inkml+xml"/>
  <Override PartName="/ppt/ink/ink6093.xml" ContentType="application/inkml+xml"/>
  <Override PartName="/ppt/ink/ink6094.xml" ContentType="application/inkml+xml"/>
  <Override PartName="/ppt/ink/ink6095.xml" ContentType="application/inkml+xml"/>
  <Override PartName="/ppt/ink/ink6096.xml" ContentType="application/inkml+xml"/>
  <Override PartName="/ppt/ink/ink6097.xml" ContentType="application/inkml+xml"/>
  <Override PartName="/ppt/ink/ink6098.xml" ContentType="application/inkml+xml"/>
  <Override PartName="/ppt/ink/ink6099.xml" ContentType="application/inkml+xml"/>
  <Override PartName="/ppt/ink/ink61.xml" ContentType="application/inkml+xml"/>
  <Override PartName="/ppt/ink/ink610.xml" ContentType="application/inkml+xml"/>
  <Override PartName="/ppt/ink/ink6100.xml" ContentType="application/inkml+xml"/>
  <Override PartName="/ppt/ink/ink6101.xml" ContentType="application/inkml+xml"/>
  <Override PartName="/ppt/ink/ink6102.xml" ContentType="application/inkml+xml"/>
  <Override PartName="/ppt/ink/ink6103.xml" ContentType="application/inkml+xml"/>
  <Override PartName="/ppt/ink/ink6104.xml" ContentType="application/inkml+xml"/>
  <Override PartName="/ppt/ink/ink6105.xml" ContentType="application/inkml+xml"/>
  <Override PartName="/ppt/ink/ink6106.xml" ContentType="application/inkml+xml"/>
  <Override PartName="/ppt/ink/ink6107.xml" ContentType="application/inkml+xml"/>
  <Override PartName="/ppt/ink/ink6108.xml" ContentType="application/inkml+xml"/>
  <Override PartName="/ppt/ink/ink6109.xml" ContentType="application/inkml+xml"/>
  <Override PartName="/ppt/ink/ink611.xml" ContentType="application/inkml+xml"/>
  <Override PartName="/ppt/ink/ink6110.xml" ContentType="application/inkml+xml"/>
  <Override PartName="/ppt/ink/ink6111.xml" ContentType="application/inkml+xml"/>
  <Override PartName="/ppt/ink/ink6112.xml" ContentType="application/inkml+xml"/>
  <Override PartName="/ppt/ink/ink6113.xml" ContentType="application/inkml+xml"/>
  <Override PartName="/ppt/ink/ink6114.xml" ContentType="application/inkml+xml"/>
  <Override PartName="/ppt/ink/ink6115.xml" ContentType="application/inkml+xml"/>
  <Override PartName="/ppt/ink/ink6116.xml" ContentType="application/inkml+xml"/>
  <Override PartName="/ppt/ink/ink6117.xml" ContentType="application/inkml+xml"/>
  <Override PartName="/ppt/ink/ink6118.xml" ContentType="application/inkml+xml"/>
  <Override PartName="/ppt/ink/ink6119.xml" ContentType="application/inkml+xml"/>
  <Override PartName="/ppt/ink/ink612.xml" ContentType="application/inkml+xml"/>
  <Override PartName="/ppt/ink/ink6120.xml" ContentType="application/inkml+xml"/>
  <Override PartName="/ppt/ink/ink6121.xml" ContentType="application/inkml+xml"/>
  <Override PartName="/ppt/ink/ink6122.xml" ContentType="application/inkml+xml"/>
  <Override PartName="/ppt/ink/ink6123.xml" ContentType="application/inkml+xml"/>
  <Override PartName="/ppt/ink/ink6124.xml" ContentType="application/inkml+xml"/>
  <Override PartName="/ppt/ink/ink6125.xml" ContentType="application/inkml+xml"/>
  <Override PartName="/ppt/ink/ink6126.xml" ContentType="application/inkml+xml"/>
  <Override PartName="/ppt/ink/ink6127.xml" ContentType="application/inkml+xml"/>
  <Override PartName="/ppt/ink/ink6128.xml" ContentType="application/inkml+xml"/>
  <Override PartName="/ppt/ink/ink6129.xml" ContentType="application/inkml+xml"/>
  <Override PartName="/ppt/ink/ink613.xml" ContentType="application/inkml+xml"/>
  <Override PartName="/ppt/ink/ink6130.xml" ContentType="application/inkml+xml"/>
  <Override PartName="/ppt/ink/ink6131.xml" ContentType="application/inkml+xml"/>
  <Override PartName="/ppt/ink/ink6132.xml" ContentType="application/inkml+xml"/>
  <Override PartName="/ppt/ink/ink6133.xml" ContentType="application/inkml+xml"/>
  <Override PartName="/ppt/ink/ink6134.xml" ContentType="application/inkml+xml"/>
  <Override PartName="/ppt/ink/ink6135.xml" ContentType="application/inkml+xml"/>
  <Override PartName="/ppt/ink/ink6136.xml" ContentType="application/inkml+xml"/>
  <Override PartName="/ppt/ink/ink6137.xml" ContentType="application/inkml+xml"/>
  <Override PartName="/ppt/ink/ink6138.xml" ContentType="application/inkml+xml"/>
  <Override PartName="/ppt/ink/ink6139.xml" ContentType="application/inkml+xml"/>
  <Override PartName="/ppt/ink/ink614.xml" ContentType="application/inkml+xml"/>
  <Override PartName="/ppt/ink/ink6140.xml" ContentType="application/inkml+xml"/>
  <Override PartName="/ppt/ink/ink6141.xml" ContentType="application/inkml+xml"/>
  <Override PartName="/ppt/ink/ink6142.xml" ContentType="application/inkml+xml"/>
  <Override PartName="/ppt/ink/ink6143.xml" ContentType="application/inkml+xml"/>
  <Override PartName="/ppt/ink/ink6144.xml" ContentType="application/inkml+xml"/>
  <Override PartName="/ppt/ink/ink6145.xml" ContentType="application/inkml+xml"/>
  <Override PartName="/ppt/ink/ink6146.xml" ContentType="application/inkml+xml"/>
  <Override PartName="/ppt/ink/ink6147.xml" ContentType="application/inkml+xml"/>
  <Override PartName="/ppt/ink/ink6148.xml" ContentType="application/inkml+xml"/>
  <Override PartName="/ppt/ink/ink6149.xml" ContentType="application/inkml+xml"/>
  <Override PartName="/ppt/ink/ink615.xml" ContentType="application/inkml+xml"/>
  <Override PartName="/ppt/ink/ink6150.xml" ContentType="application/inkml+xml"/>
  <Override PartName="/ppt/ink/ink6151.xml" ContentType="application/inkml+xml"/>
  <Override PartName="/ppt/ink/ink6152.xml" ContentType="application/inkml+xml"/>
  <Override PartName="/ppt/ink/ink6153.xml" ContentType="application/inkml+xml"/>
  <Override PartName="/ppt/ink/ink6154.xml" ContentType="application/inkml+xml"/>
  <Override PartName="/ppt/ink/ink6155.xml" ContentType="application/inkml+xml"/>
  <Override PartName="/ppt/ink/ink6156.xml" ContentType="application/inkml+xml"/>
  <Override PartName="/ppt/ink/ink6157.xml" ContentType="application/inkml+xml"/>
  <Override PartName="/ppt/ink/ink6158.xml" ContentType="application/inkml+xml"/>
  <Override PartName="/ppt/ink/ink6159.xml" ContentType="application/inkml+xml"/>
  <Override PartName="/ppt/ink/ink616.xml" ContentType="application/inkml+xml"/>
  <Override PartName="/ppt/ink/ink6160.xml" ContentType="application/inkml+xml"/>
  <Override PartName="/ppt/ink/ink6161.xml" ContentType="application/inkml+xml"/>
  <Override PartName="/ppt/ink/ink6162.xml" ContentType="application/inkml+xml"/>
  <Override PartName="/ppt/ink/ink6163.xml" ContentType="application/inkml+xml"/>
  <Override PartName="/ppt/ink/ink6164.xml" ContentType="application/inkml+xml"/>
  <Override PartName="/ppt/ink/ink6165.xml" ContentType="application/inkml+xml"/>
  <Override PartName="/ppt/ink/ink6166.xml" ContentType="application/inkml+xml"/>
  <Override PartName="/ppt/ink/ink6167.xml" ContentType="application/inkml+xml"/>
  <Override PartName="/ppt/ink/ink6168.xml" ContentType="application/inkml+xml"/>
  <Override PartName="/ppt/ink/ink6169.xml" ContentType="application/inkml+xml"/>
  <Override PartName="/ppt/ink/ink617.xml" ContentType="application/inkml+xml"/>
  <Override PartName="/ppt/ink/ink6170.xml" ContentType="application/inkml+xml"/>
  <Override PartName="/ppt/ink/ink6171.xml" ContentType="application/inkml+xml"/>
  <Override PartName="/ppt/ink/ink6172.xml" ContentType="application/inkml+xml"/>
  <Override PartName="/ppt/ink/ink6173.xml" ContentType="application/inkml+xml"/>
  <Override PartName="/ppt/ink/ink6174.xml" ContentType="application/inkml+xml"/>
  <Override PartName="/ppt/ink/ink6175.xml" ContentType="application/inkml+xml"/>
  <Override PartName="/ppt/ink/ink6176.xml" ContentType="application/inkml+xml"/>
  <Override PartName="/ppt/ink/ink6177.xml" ContentType="application/inkml+xml"/>
  <Override PartName="/ppt/ink/ink6178.xml" ContentType="application/inkml+xml"/>
  <Override PartName="/ppt/ink/ink6179.xml" ContentType="application/inkml+xml"/>
  <Override PartName="/ppt/ink/ink618.xml" ContentType="application/inkml+xml"/>
  <Override PartName="/ppt/ink/ink6180.xml" ContentType="application/inkml+xml"/>
  <Override PartName="/ppt/ink/ink6181.xml" ContentType="application/inkml+xml"/>
  <Override PartName="/ppt/ink/ink6182.xml" ContentType="application/inkml+xml"/>
  <Override PartName="/ppt/ink/ink6183.xml" ContentType="application/inkml+xml"/>
  <Override PartName="/ppt/ink/ink6184.xml" ContentType="application/inkml+xml"/>
  <Override PartName="/ppt/ink/ink6185.xml" ContentType="application/inkml+xml"/>
  <Override PartName="/ppt/ink/ink6186.xml" ContentType="application/inkml+xml"/>
  <Override PartName="/ppt/ink/ink6187.xml" ContentType="application/inkml+xml"/>
  <Override PartName="/ppt/ink/ink6188.xml" ContentType="application/inkml+xml"/>
  <Override PartName="/ppt/ink/ink6189.xml" ContentType="application/inkml+xml"/>
  <Override PartName="/ppt/ink/ink619.xml" ContentType="application/inkml+xml"/>
  <Override PartName="/ppt/ink/ink6190.xml" ContentType="application/inkml+xml"/>
  <Override PartName="/ppt/ink/ink6191.xml" ContentType="application/inkml+xml"/>
  <Override PartName="/ppt/ink/ink6192.xml" ContentType="application/inkml+xml"/>
  <Override PartName="/ppt/ink/ink6193.xml" ContentType="application/inkml+xml"/>
  <Override PartName="/ppt/ink/ink6194.xml" ContentType="application/inkml+xml"/>
  <Override PartName="/ppt/ink/ink6195.xml" ContentType="application/inkml+xml"/>
  <Override PartName="/ppt/ink/ink6196.xml" ContentType="application/inkml+xml"/>
  <Override PartName="/ppt/ink/ink6197.xml" ContentType="application/inkml+xml"/>
  <Override PartName="/ppt/ink/ink6198.xml" ContentType="application/inkml+xml"/>
  <Override PartName="/ppt/ink/ink6199.xml" ContentType="application/inkml+xml"/>
  <Override PartName="/ppt/ink/ink62.xml" ContentType="application/inkml+xml"/>
  <Override PartName="/ppt/ink/ink620.xml" ContentType="application/inkml+xml"/>
  <Override PartName="/ppt/ink/ink6200.xml" ContentType="application/inkml+xml"/>
  <Override PartName="/ppt/ink/ink6201.xml" ContentType="application/inkml+xml"/>
  <Override PartName="/ppt/ink/ink6202.xml" ContentType="application/inkml+xml"/>
  <Override PartName="/ppt/ink/ink6203.xml" ContentType="application/inkml+xml"/>
  <Override PartName="/ppt/ink/ink6204.xml" ContentType="application/inkml+xml"/>
  <Override PartName="/ppt/ink/ink6205.xml" ContentType="application/inkml+xml"/>
  <Override PartName="/ppt/ink/ink6206.xml" ContentType="application/inkml+xml"/>
  <Override PartName="/ppt/ink/ink6207.xml" ContentType="application/inkml+xml"/>
  <Override PartName="/ppt/ink/ink6208.xml" ContentType="application/inkml+xml"/>
  <Override PartName="/ppt/ink/ink6209.xml" ContentType="application/inkml+xml"/>
  <Override PartName="/ppt/ink/ink621.xml" ContentType="application/inkml+xml"/>
  <Override PartName="/ppt/ink/ink6210.xml" ContentType="application/inkml+xml"/>
  <Override PartName="/ppt/ink/ink6211.xml" ContentType="application/inkml+xml"/>
  <Override PartName="/ppt/ink/ink6212.xml" ContentType="application/inkml+xml"/>
  <Override PartName="/ppt/ink/ink6213.xml" ContentType="application/inkml+xml"/>
  <Override PartName="/ppt/ink/ink6214.xml" ContentType="application/inkml+xml"/>
  <Override PartName="/ppt/ink/ink6215.xml" ContentType="application/inkml+xml"/>
  <Override PartName="/ppt/ink/ink6216.xml" ContentType="application/inkml+xml"/>
  <Override PartName="/ppt/ink/ink6217.xml" ContentType="application/inkml+xml"/>
  <Override PartName="/ppt/ink/ink6218.xml" ContentType="application/inkml+xml"/>
  <Override PartName="/ppt/ink/ink6219.xml" ContentType="application/inkml+xml"/>
  <Override PartName="/ppt/ink/ink622.xml" ContentType="application/inkml+xml"/>
  <Override PartName="/ppt/ink/ink6220.xml" ContentType="application/inkml+xml"/>
  <Override PartName="/ppt/ink/ink6221.xml" ContentType="application/inkml+xml"/>
  <Override PartName="/ppt/ink/ink6222.xml" ContentType="application/inkml+xml"/>
  <Override PartName="/ppt/ink/ink6223.xml" ContentType="application/inkml+xml"/>
  <Override PartName="/ppt/ink/ink6224.xml" ContentType="application/inkml+xml"/>
  <Override PartName="/ppt/ink/ink6225.xml" ContentType="application/inkml+xml"/>
  <Override PartName="/ppt/ink/ink6226.xml" ContentType="application/inkml+xml"/>
  <Override PartName="/ppt/ink/ink6227.xml" ContentType="application/inkml+xml"/>
  <Override PartName="/ppt/ink/ink6228.xml" ContentType="application/inkml+xml"/>
  <Override PartName="/ppt/ink/ink6229.xml" ContentType="application/inkml+xml"/>
  <Override PartName="/ppt/ink/ink623.xml" ContentType="application/inkml+xml"/>
  <Override PartName="/ppt/ink/ink6230.xml" ContentType="application/inkml+xml"/>
  <Override PartName="/ppt/ink/ink6231.xml" ContentType="application/inkml+xml"/>
  <Override PartName="/ppt/ink/ink6232.xml" ContentType="application/inkml+xml"/>
  <Override PartName="/ppt/ink/ink6233.xml" ContentType="application/inkml+xml"/>
  <Override PartName="/ppt/ink/ink6234.xml" ContentType="application/inkml+xml"/>
  <Override PartName="/ppt/ink/ink6235.xml" ContentType="application/inkml+xml"/>
  <Override PartName="/ppt/ink/ink6236.xml" ContentType="application/inkml+xml"/>
  <Override PartName="/ppt/ink/ink6237.xml" ContentType="application/inkml+xml"/>
  <Override PartName="/ppt/ink/ink6238.xml" ContentType="application/inkml+xml"/>
  <Override PartName="/ppt/ink/ink6239.xml" ContentType="application/inkml+xml"/>
  <Override PartName="/ppt/ink/ink624.xml" ContentType="application/inkml+xml"/>
  <Override PartName="/ppt/ink/ink6240.xml" ContentType="application/inkml+xml"/>
  <Override PartName="/ppt/ink/ink6241.xml" ContentType="application/inkml+xml"/>
  <Override PartName="/ppt/ink/ink6242.xml" ContentType="application/inkml+xml"/>
  <Override PartName="/ppt/ink/ink6243.xml" ContentType="application/inkml+xml"/>
  <Override PartName="/ppt/ink/ink6244.xml" ContentType="application/inkml+xml"/>
  <Override PartName="/ppt/ink/ink6245.xml" ContentType="application/inkml+xml"/>
  <Override PartName="/ppt/ink/ink6246.xml" ContentType="application/inkml+xml"/>
  <Override PartName="/ppt/ink/ink6247.xml" ContentType="application/inkml+xml"/>
  <Override PartName="/ppt/ink/ink6248.xml" ContentType="application/inkml+xml"/>
  <Override PartName="/ppt/ink/ink6249.xml" ContentType="application/inkml+xml"/>
  <Override PartName="/ppt/ink/ink625.xml" ContentType="application/inkml+xml"/>
  <Override PartName="/ppt/ink/ink6250.xml" ContentType="application/inkml+xml"/>
  <Override PartName="/ppt/ink/ink6251.xml" ContentType="application/inkml+xml"/>
  <Override PartName="/ppt/ink/ink6252.xml" ContentType="application/inkml+xml"/>
  <Override PartName="/ppt/ink/ink6253.xml" ContentType="application/inkml+xml"/>
  <Override PartName="/ppt/ink/ink6254.xml" ContentType="application/inkml+xml"/>
  <Override PartName="/ppt/ink/ink6255.xml" ContentType="application/inkml+xml"/>
  <Override PartName="/ppt/ink/ink6256.xml" ContentType="application/inkml+xml"/>
  <Override PartName="/ppt/ink/ink6257.xml" ContentType="application/inkml+xml"/>
  <Override PartName="/ppt/ink/ink6258.xml" ContentType="application/inkml+xml"/>
  <Override PartName="/ppt/ink/ink6259.xml" ContentType="application/inkml+xml"/>
  <Override PartName="/ppt/ink/ink626.xml" ContentType="application/inkml+xml"/>
  <Override PartName="/ppt/ink/ink6260.xml" ContentType="application/inkml+xml"/>
  <Override PartName="/ppt/ink/ink6261.xml" ContentType="application/inkml+xml"/>
  <Override PartName="/ppt/ink/ink6262.xml" ContentType="application/inkml+xml"/>
  <Override PartName="/ppt/ink/ink6263.xml" ContentType="application/inkml+xml"/>
  <Override PartName="/ppt/ink/ink6264.xml" ContentType="application/inkml+xml"/>
  <Override PartName="/ppt/ink/ink6265.xml" ContentType="application/inkml+xml"/>
  <Override PartName="/ppt/ink/ink6266.xml" ContentType="application/inkml+xml"/>
  <Override PartName="/ppt/ink/ink6267.xml" ContentType="application/inkml+xml"/>
  <Override PartName="/ppt/ink/ink6268.xml" ContentType="application/inkml+xml"/>
  <Override PartName="/ppt/ink/ink6269.xml" ContentType="application/inkml+xml"/>
  <Override PartName="/ppt/ink/ink627.xml" ContentType="application/inkml+xml"/>
  <Override PartName="/ppt/ink/ink6270.xml" ContentType="application/inkml+xml"/>
  <Override PartName="/ppt/ink/ink6271.xml" ContentType="application/inkml+xml"/>
  <Override PartName="/ppt/ink/ink6272.xml" ContentType="application/inkml+xml"/>
  <Override PartName="/ppt/ink/ink6273.xml" ContentType="application/inkml+xml"/>
  <Override PartName="/ppt/ink/ink6274.xml" ContentType="application/inkml+xml"/>
  <Override PartName="/ppt/ink/ink6275.xml" ContentType="application/inkml+xml"/>
  <Override PartName="/ppt/ink/ink6276.xml" ContentType="application/inkml+xml"/>
  <Override PartName="/ppt/ink/ink6277.xml" ContentType="application/inkml+xml"/>
  <Override PartName="/ppt/ink/ink6278.xml" ContentType="application/inkml+xml"/>
  <Override PartName="/ppt/ink/ink6279.xml" ContentType="application/inkml+xml"/>
  <Override PartName="/ppt/ink/ink628.xml" ContentType="application/inkml+xml"/>
  <Override PartName="/ppt/ink/ink6280.xml" ContentType="application/inkml+xml"/>
  <Override PartName="/ppt/ink/ink6281.xml" ContentType="application/inkml+xml"/>
  <Override PartName="/ppt/ink/ink6282.xml" ContentType="application/inkml+xml"/>
  <Override PartName="/ppt/ink/ink6283.xml" ContentType="application/inkml+xml"/>
  <Override PartName="/ppt/ink/ink6284.xml" ContentType="application/inkml+xml"/>
  <Override PartName="/ppt/ink/ink6285.xml" ContentType="application/inkml+xml"/>
  <Override PartName="/ppt/ink/ink6286.xml" ContentType="application/inkml+xml"/>
  <Override PartName="/ppt/ink/ink6287.xml" ContentType="application/inkml+xml"/>
  <Override PartName="/ppt/ink/ink6288.xml" ContentType="application/inkml+xml"/>
  <Override PartName="/ppt/ink/ink6289.xml" ContentType="application/inkml+xml"/>
  <Override PartName="/ppt/ink/ink629.xml" ContentType="application/inkml+xml"/>
  <Override PartName="/ppt/ink/ink6290.xml" ContentType="application/inkml+xml"/>
  <Override PartName="/ppt/ink/ink6291.xml" ContentType="application/inkml+xml"/>
  <Override PartName="/ppt/ink/ink6292.xml" ContentType="application/inkml+xml"/>
  <Override PartName="/ppt/ink/ink6293.xml" ContentType="application/inkml+xml"/>
  <Override PartName="/ppt/ink/ink6294.xml" ContentType="application/inkml+xml"/>
  <Override PartName="/ppt/ink/ink6295.xml" ContentType="application/inkml+xml"/>
  <Override PartName="/ppt/ink/ink6296.xml" ContentType="application/inkml+xml"/>
  <Override PartName="/ppt/ink/ink6297.xml" ContentType="application/inkml+xml"/>
  <Override PartName="/ppt/ink/ink6298.xml" ContentType="application/inkml+xml"/>
  <Override PartName="/ppt/ink/ink6299.xml" ContentType="application/inkml+xml"/>
  <Override PartName="/ppt/ink/ink63.xml" ContentType="application/inkml+xml"/>
  <Override PartName="/ppt/ink/ink630.xml" ContentType="application/inkml+xml"/>
  <Override PartName="/ppt/ink/ink6300.xml" ContentType="application/inkml+xml"/>
  <Override PartName="/ppt/ink/ink6301.xml" ContentType="application/inkml+xml"/>
  <Override PartName="/ppt/ink/ink6302.xml" ContentType="application/inkml+xml"/>
  <Override PartName="/ppt/ink/ink6303.xml" ContentType="application/inkml+xml"/>
  <Override PartName="/ppt/ink/ink6304.xml" ContentType="application/inkml+xml"/>
  <Override PartName="/ppt/ink/ink6305.xml" ContentType="application/inkml+xml"/>
  <Override PartName="/ppt/ink/ink6306.xml" ContentType="application/inkml+xml"/>
  <Override PartName="/ppt/ink/ink6307.xml" ContentType="application/inkml+xml"/>
  <Override PartName="/ppt/ink/ink6308.xml" ContentType="application/inkml+xml"/>
  <Override PartName="/ppt/ink/ink6309.xml" ContentType="application/inkml+xml"/>
  <Override PartName="/ppt/ink/ink631.xml" ContentType="application/inkml+xml"/>
  <Override PartName="/ppt/ink/ink6310.xml" ContentType="application/inkml+xml"/>
  <Override PartName="/ppt/ink/ink6311.xml" ContentType="application/inkml+xml"/>
  <Override PartName="/ppt/ink/ink6312.xml" ContentType="application/inkml+xml"/>
  <Override PartName="/ppt/ink/ink6313.xml" ContentType="application/inkml+xml"/>
  <Override PartName="/ppt/ink/ink6314.xml" ContentType="application/inkml+xml"/>
  <Override PartName="/ppt/ink/ink6315.xml" ContentType="application/inkml+xml"/>
  <Override PartName="/ppt/ink/ink6316.xml" ContentType="application/inkml+xml"/>
  <Override PartName="/ppt/ink/ink6317.xml" ContentType="application/inkml+xml"/>
  <Override PartName="/ppt/ink/ink6318.xml" ContentType="application/inkml+xml"/>
  <Override PartName="/ppt/ink/ink6319.xml" ContentType="application/inkml+xml"/>
  <Override PartName="/ppt/ink/ink632.xml" ContentType="application/inkml+xml"/>
  <Override PartName="/ppt/ink/ink6320.xml" ContentType="application/inkml+xml"/>
  <Override PartName="/ppt/ink/ink6321.xml" ContentType="application/inkml+xml"/>
  <Override PartName="/ppt/ink/ink6322.xml" ContentType="application/inkml+xml"/>
  <Override PartName="/ppt/ink/ink6323.xml" ContentType="application/inkml+xml"/>
  <Override PartName="/ppt/ink/ink6324.xml" ContentType="application/inkml+xml"/>
  <Override PartName="/ppt/ink/ink6325.xml" ContentType="application/inkml+xml"/>
  <Override PartName="/ppt/ink/ink6326.xml" ContentType="application/inkml+xml"/>
  <Override PartName="/ppt/ink/ink6327.xml" ContentType="application/inkml+xml"/>
  <Override PartName="/ppt/ink/ink6328.xml" ContentType="application/inkml+xml"/>
  <Override PartName="/ppt/ink/ink6329.xml" ContentType="application/inkml+xml"/>
  <Override PartName="/ppt/ink/ink633.xml" ContentType="application/inkml+xml"/>
  <Override PartName="/ppt/ink/ink6330.xml" ContentType="application/inkml+xml"/>
  <Override PartName="/ppt/ink/ink6331.xml" ContentType="application/inkml+xml"/>
  <Override PartName="/ppt/ink/ink6332.xml" ContentType="application/inkml+xml"/>
  <Override PartName="/ppt/ink/ink6333.xml" ContentType="application/inkml+xml"/>
  <Override PartName="/ppt/ink/ink6334.xml" ContentType="application/inkml+xml"/>
  <Override PartName="/ppt/ink/ink6335.xml" ContentType="application/inkml+xml"/>
  <Override PartName="/ppt/ink/ink6336.xml" ContentType="application/inkml+xml"/>
  <Override PartName="/ppt/ink/ink6337.xml" ContentType="application/inkml+xml"/>
  <Override PartName="/ppt/ink/ink6338.xml" ContentType="application/inkml+xml"/>
  <Override PartName="/ppt/ink/ink6339.xml" ContentType="application/inkml+xml"/>
  <Override PartName="/ppt/ink/ink634.xml" ContentType="application/inkml+xml"/>
  <Override PartName="/ppt/ink/ink6340.xml" ContentType="application/inkml+xml"/>
  <Override PartName="/ppt/ink/ink6341.xml" ContentType="application/inkml+xml"/>
  <Override PartName="/ppt/ink/ink6342.xml" ContentType="application/inkml+xml"/>
  <Override PartName="/ppt/ink/ink6343.xml" ContentType="application/inkml+xml"/>
  <Override PartName="/ppt/ink/ink6344.xml" ContentType="application/inkml+xml"/>
  <Override PartName="/ppt/ink/ink6345.xml" ContentType="application/inkml+xml"/>
  <Override PartName="/ppt/ink/ink6346.xml" ContentType="application/inkml+xml"/>
  <Override PartName="/ppt/ink/ink6347.xml" ContentType="application/inkml+xml"/>
  <Override PartName="/ppt/ink/ink6348.xml" ContentType="application/inkml+xml"/>
  <Override PartName="/ppt/ink/ink6349.xml" ContentType="application/inkml+xml"/>
  <Override PartName="/ppt/ink/ink635.xml" ContentType="application/inkml+xml"/>
  <Override PartName="/ppt/ink/ink6350.xml" ContentType="application/inkml+xml"/>
  <Override PartName="/ppt/ink/ink6351.xml" ContentType="application/inkml+xml"/>
  <Override PartName="/ppt/ink/ink6352.xml" ContentType="application/inkml+xml"/>
  <Override PartName="/ppt/ink/ink6353.xml" ContentType="application/inkml+xml"/>
  <Override PartName="/ppt/ink/ink6354.xml" ContentType="application/inkml+xml"/>
  <Override PartName="/ppt/ink/ink6355.xml" ContentType="application/inkml+xml"/>
  <Override PartName="/ppt/ink/ink6356.xml" ContentType="application/inkml+xml"/>
  <Override PartName="/ppt/ink/ink6357.xml" ContentType="application/inkml+xml"/>
  <Override PartName="/ppt/ink/ink6358.xml" ContentType="application/inkml+xml"/>
  <Override PartName="/ppt/ink/ink6359.xml" ContentType="application/inkml+xml"/>
  <Override PartName="/ppt/ink/ink636.xml" ContentType="application/inkml+xml"/>
  <Override PartName="/ppt/ink/ink6360.xml" ContentType="application/inkml+xml"/>
  <Override PartName="/ppt/ink/ink6361.xml" ContentType="application/inkml+xml"/>
  <Override PartName="/ppt/ink/ink6362.xml" ContentType="application/inkml+xml"/>
  <Override PartName="/ppt/ink/ink6363.xml" ContentType="application/inkml+xml"/>
  <Override PartName="/ppt/ink/ink6364.xml" ContentType="application/inkml+xml"/>
  <Override PartName="/ppt/ink/ink6365.xml" ContentType="application/inkml+xml"/>
  <Override PartName="/ppt/ink/ink6366.xml" ContentType="application/inkml+xml"/>
  <Override PartName="/ppt/ink/ink6367.xml" ContentType="application/inkml+xml"/>
  <Override PartName="/ppt/ink/ink6368.xml" ContentType="application/inkml+xml"/>
  <Override PartName="/ppt/ink/ink6369.xml" ContentType="application/inkml+xml"/>
  <Override PartName="/ppt/ink/ink637.xml" ContentType="application/inkml+xml"/>
  <Override PartName="/ppt/ink/ink6370.xml" ContentType="application/inkml+xml"/>
  <Override PartName="/ppt/ink/ink6371.xml" ContentType="application/inkml+xml"/>
  <Override PartName="/ppt/ink/ink6372.xml" ContentType="application/inkml+xml"/>
  <Override PartName="/ppt/ink/ink6373.xml" ContentType="application/inkml+xml"/>
  <Override PartName="/ppt/ink/ink6374.xml" ContentType="application/inkml+xml"/>
  <Override PartName="/ppt/ink/ink6375.xml" ContentType="application/inkml+xml"/>
  <Override PartName="/ppt/ink/ink6376.xml" ContentType="application/inkml+xml"/>
  <Override PartName="/ppt/ink/ink6377.xml" ContentType="application/inkml+xml"/>
  <Override PartName="/ppt/ink/ink6378.xml" ContentType="application/inkml+xml"/>
  <Override PartName="/ppt/ink/ink6379.xml" ContentType="application/inkml+xml"/>
  <Override PartName="/ppt/ink/ink638.xml" ContentType="application/inkml+xml"/>
  <Override PartName="/ppt/ink/ink6380.xml" ContentType="application/inkml+xml"/>
  <Override PartName="/ppt/ink/ink6381.xml" ContentType="application/inkml+xml"/>
  <Override PartName="/ppt/ink/ink6382.xml" ContentType="application/inkml+xml"/>
  <Override PartName="/ppt/ink/ink6383.xml" ContentType="application/inkml+xml"/>
  <Override PartName="/ppt/ink/ink6384.xml" ContentType="application/inkml+xml"/>
  <Override PartName="/ppt/ink/ink6385.xml" ContentType="application/inkml+xml"/>
  <Override PartName="/ppt/ink/ink6386.xml" ContentType="application/inkml+xml"/>
  <Override PartName="/ppt/ink/ink6387.xml" ContentType="application/inkml+xml"/>
  <Override PartName="/ppt/ink/ink6388.xml" ContentType="application/inkml+xml"/>
  <Override PartName="/ppt/ink/ink6389.xml" ContentType="application/inkml+xml"/>
  <Override PartName="/ppt/ink/ink639.xml" ContentType="application/inkml+xml"/>
  <Override PartName="/ppt/ink/ink6390.xml" ContentType="application/inkml+xml"/>
  <Override PartName="/ppt/ink/ink6391.xml" ContentType="application/inkml+xml"/>
  <Override PartName="/ppt/ink/ink6392.xml" ContentType="application/inkml+xml"/>
  <Override PartName="/ppt/ink/ink6393.xml" ContentType="application/inkml+xml"/>
  <Override PartName="/ppt/ink/ink6394.xml" ContentType="application/inkml+xml"/>
  <Override PartName="/ppt/ink/ink6395.xml" ContentType="application/inkml+xml"/>
  <Override PartName="/ppt/ink/ink6396.xml" ContentType="application/inkml+xml"/>
  <Override PartName="/ppt/ink/ink6397.xml" ContentType="application/inkml+xml"/>
  <Override PartName="/ppt/ink/ink6398.xml" ContentType="application/inkml+xml"/>
  <Override PartName="/ppt/ink/ink6399.xml" ContentType="application/inkml+xml"/>
  <Override PartName="/ppt/ink/ink64.xml" ContentType="application/inkml+xml"/>
  <Override PartName="/ppt/ink/ink640.xml" ContentType="application/inkml+xml"/>
  <Override PartName="/ppt/ink/ink6400.xml" ContentType="application/inkml+xml"/>
  <Override PartName="/ppt/ink/ink6401.xml" ContentType="application/inkml+xml"/>
  <Override PartName="/ppt/ink/ink6402.xml" ContentType="application/inkml+xml"/>
  <Override PartName="/ppt/ink/ink6403.xml" ContentType="application/inkml+xml"/>
  <Override PartName="/ppt/ink/ink6404.xml" ContentType="application/inkml+xml"/>
  <Override PartName="/ppt/ink/ink6405.xml" ContentType="application/inkml+xml"/>
  <Override PartName="/ppt/ink/ink6406.xml" ContentType="application/inkml+xml"/>
  <Override PartName="/ppt/ink/ink6407.xml" ContentType="application/inkml+xml"/>
  <Override PartName="/ppt/ink/ink6408.xml" ContentType="application/inkml+xml"/>
  <Override PartName="/ppt/ink/ink6409.xml" ContentType="application/inkml+xml"/>
  <Override PartName="/ppt/ink/ink641.xml" ContentType="application/inkml+xml"/>
  <Override PartName="/ppt/ink/ink6410.xml" ContentType="application/inkml+xml"/>
  <Override PartName="/ppt/ink/ink6411.xml" ContentType="application/inkml+xml"/>
  <Override PartName="/ppt/ink/ink6412.xml" ContentType="application/inkml+xml"/>
  <Override PartName="/ppt/ink/ink6413.xml" ContentType="application/inkml+xml"/>
  <Override PartName="/ppt/ink/ink6414.xml" ContentType="application/inkml+xml"/>
  <Override PartName="/ppt/ink/ink6415.xml" ContentType="application/inkml+xml"/>
  <Override PartName="/ppt/ink/ink6416.xml" ContentType="application/inkml+xml"/>
  <Override PartName="/ppt/ink/ink6417.xml" ContentType="application/inkml+xml"/>
  <Override PartName="/ppt/ink/ink6418.xml" ContentType="application/inkml+xml"/>
  <Override PartName="/ppt/ink/ink6419.xml" ContentType="application/inkml+xml"/>
  <Override PartName="/ppt/ink/ink642.xml" ContentType="application/inkml+xml"/>
  <Override PartName="/ppt/ink/ink6420.xml" ContentType="application/inkml+xml"/>
  <Override PartName="/ppt/ink/ink6421.xml" ContentType="application/inkml+xml"/>
  <Override PartName="/ppt/ink/ink6422.xml" ContentType="application/inkml+xml"/>
  <Override PartName="/ppt/ink/ink6423.xml" ContentType="application/inkml+xml"/>
  <Override PartName="/ppt/ink/ink6424.xml" ContentType="application/inkml+xml"/>
  <Override PartName="/ppt/ink/ink6425.xml" ContentType="application/inkml+xml"/>
  <Override PartName="/ppt/ink/ink6426.xml" ContentType="application/inkml+xml"/>
  <Override PartName="/ppt/ink/ink6427.xml" ContentType="application/inkml+xml"/>
  <Override PartName="/ppt/ink/ink6428.xml" ContentType="application/inkml+xml"/>
  <Override PartName="/ppt/ink/ink6429.xml" ContentType="application/inkml+xml"/>
  <Override PartName="/ppt/ink/ink643.xml" ContentType="application/inkml+xml"/>
  <Override PartName="/ppt/ink/ink6430.xml" ContentType="application/inkml+xml"/>
  <Override PartName="/ppt/ink/ink6431.xml" ContentType="application/inkml+xml"/>
  <Override PartName="/ppt/ink/ink6432.xml" ContentType="application/inkml+xml"/>
  <Override PartName="/ppt/ink/ink6433.xml" ContentType="application/inkml+xml"/>
  <Override PartName="/ppt/ink/ink6434.xml" ContentType="application/inkml+xml"/>
  <Override PartName="/ppt/ink/ink6435.xml" ContentType="application/inkml+xml"/>
  <Override PartName="/ppt/ink/ink6436.xml" ContentType="application/inkml+xml"/>
  <Override PartName="/ppt/ink/ink6437.xml" ContentType="application/inkml+xml"/>
  <Override PartName="/ppt/ink/ink6438.xml" ContentType="application/inkml+xml"/>
  <Override PartName="/ppt/ink/ink6439.xml" ContentType="application/inkml+xml"/>
  <Override PartName="/ppt/ink/ink644.xml" ContentType="application/inkml+xml"/>
  <Override PartName="/ppt/ink/ink6440.xml" ContentType="application/inkml+xml"/>
  <Override PartName="/ppt/ink/ink6441.xml" ContentType="application/inkml+xml"/>
  <Override PartName="/ppt/ink/ink6442.xml" ContentType="application/inkml+xml"/>
  <Override PartName="/ppt/ink/ink6443.xml" ContentType="application/inkml+xml"/>
  <Override PartName="/ppt/ink/ink6444.xml" ContentType="application/inkml+xml"/>
  <Override PartName="/ppt/ink/ink6445.xml" ContentType="application/inkml+xml"/>
  <Override PartName="/ppt/ink/ink6446.xml" ContentType="application/inkml+xml"/>
  <Override PartName="/ppt/ink/ink6447.xml" ContentType="application/inkml+xml"/>
  <Override PartName="/ppt/ink/ink6448.xml" ContentType="application/inkml+xml"/>
  <Override PartName="/ppt/ink/ink6449.xml" ContentType="application/inkml+xml"/>
  <Override PartName="/ppt/ink/ink645.xml" ContentType="application/inkml+xml"/>
  <Override PartName="/ppt/ink/ink6450.xml" ContentType="application/inkml+xml"/>
  <Override PartName="/ppt/ink/ink6451.xml" ContentType="application/inkml+xml"/>
  <Override PartName="/ppt/ink/ink6452.xml" ContentType="application/inkml+xml"/>
  <Override PartName="/ppt/ink/ink6453.xml" ContentType="application/inkml+xml"/>
  <Override PartName="/ppt/ink/ink6454.xml" ContentType="application/inkml+xml"/>
  <Override PartName="/ppt/ink/ink6455.xml" ContentType="application/inkml+xml"/>
  <Override PartName="/ppt/ink/ink6456.xml" ContentType="application/inkml+xml"/>
  <Override PartName="/ppt/ink/ink6457.xml" ContentType="application/inkml+xml"/>
  <Override PartName="/ppt/ink/ink6458.xml" ContentType="application/inkml+xml"/>
  <Override PartName="/ppt/ink/ink6459.xml" ContentType="application/inkml+xml"/>
  <Override PartName="/ppt/ink/ink646.xml" ContentType="application/inkml+xml"/>
  <Override PartName="/ppt/ink/ink6460.xml" ContentType="application/inkml+xml"/>
  <Override PartName="/ppt/ink/ink6461.xml" ContentType="application/inkml+xml"/>
  <Override PartName="/ppt/ink/ink6462.xml" ContentType="application/inkml+xml"/>
  <Override PartName="/ppt/ink/ink6463.xml" ContentType="application/inkml+xml"/>
  <Override PartName="/ppt/ink/ink6464.xml" ContentType="application/inkml+xml"/>
  <Override PartName="/ppt/ink/ink6465.xml" ContentType="application/inkml+xml"/>
  <Override PartName="/ppt/ink/ink6466.xml" ContentType="application/inkml+xml"/>
  <Override PartName="/ppt/ink/ink6467.xml" ContentType="application/inkml+xml"/>
  <Override PartName="/ppt/ink/ink6468.xml" ContentType="application/inkml+xml"/>
  <Override PartName="/ppt/ink/ink6469.xml" ContentType="application/inkml+xml"/>
  <Override PartName="/ppt/ink/ink647.xml" ContentType="application/inkml+xml"/>
  <Override PartName="/ppt/ink/ink6470.xml" ContentType="application/inkml+xml"/>
  <Override PartName="/ppt/ink/ink6471.xml" ContentType="application/inkml+xml"/>
  <Override PartName="/ppt/ink/ink6472.xml" ContentType="application/inkml+xml"/>
  <Override PartName="/ppt/ink/ink6473.xml" ContentType="application/inkml+xml"/>
  <Override PartName="/ppt/ink/ink6474.xml" ContentType="application/inkml+xml"/>
  <Override PartName="/ppt/ink/ink6475.xml" ContentType="application/inkml+xml"/>
  <Override PartName="/ppt/ink/ink6476.xml" ContentType="application/inkml+xml"/>
  <Override PartName="/ppt/ink/ink6477.xml" ContentType="application/inkml+xml"/>
  <Override PartName="/ppt/ink/ink6478.xml" ContentType="application/inkml+xml"/>
  <Override PartName="/ppt/ink/ink6479.xml" ContentType="application/inkml+xml"/>
  <Override PartName="/ppt/ink/ink648.xml" ContentType="application/inkml+xml"/>
  <Override PartName="/ppt/ink/ink6480.xml" ContentType="application/inkml+xml"/>
  <Override PartName="/ppt/ink/ink6481.xml" ContentType="application/inkml+xml"/>
  <Override PartName="/ppt/ink/ink6482.xml" ContentType="application/inkml+xml"/>
  <Override PartName="/ppt/ink/ink6483.xml" ContentType="application/inkml+xml"/>
  <Override PartName="/ppt/ink/ink6484.xml" ContentType="application/inkml+xml"/>
  <Override PartName="/ppt/ink/ink6485.xml" ContentType="application/inkml+xml"/>
  <Override PartName="/ppt/ink/ink6486.xml" ContentType="application/inkml+xml"/>
  <Override PartName="/ppt/ink/ink6487.xml" ContentType="application/inkml+xml"/>
  <Override PartName="/ppt/ink/ink6488.xml" ContentType="application/inkml+xml"/>
  <Override PartName="/ppt/ink/ink6489.xml" ContentType="application/inkml+xml"/>
  <Override PartName="/ppt/ink/ink649.xml" ContentType="application/inkml+xml"/>
  <Override PartName="/ppt/ink/ink6490.xml" ContentType="application/inkml+xml"/>
  <Override PartName="/ppt/ink/ink6491.xml" ContentType="application/inkml+xml"/>
  <Override PartName="/ppt/ink/ink6492.xml" ContentType="application/inkml+xml"/>
  <Override PartName="/ppt/ink/ink6493.xml" ContentType="application/inkml+xml"/>
  <Override PartName="/ppt/ink/ink6494.xml" ContentType="application/inkml+xml"/>
  <Override PartName="/ppt/ink/ink6495.xml" ContentType="application/inkml+xml"/>
  <Override PartName="/ppt/ink/ink6496.xml" ContentType="application/inkml+xml"/>
  <Override PartName="/ppt/ink/ink6497.xml" ContentType="application/inkml+xml"/>
  <Override PartName="/ppt/ink/ink6498.xml" ContentType="application/inkml+xml"/>
  <Override PartName="/ppt/ink/ink6499.xml" ContentType="application/inkml+xml"/>
  <Override PartName="/ppt/ink/ink65.xml" ContentType="application/inkml+xml"/>
  <Override PartName="/ppt/ink/ink650.xml" ContentType="application/inkml+xml"/>
  <Override PartName="/ppt/ink/ink6500.xml" ContentType="application/inkml+xml"/>
  <Override PartName="/ppt/ink/ink6501.xml" ContentType="application/inkml+xml"/>
  <Override PartName="/ppt/ink/ink6502.xml" ContentType="application/inkml+xml"/>
  <Override PartName="/ppt/ink/ink6503.xml" ContentType="application/inkml+xml"/>
  <Override PartName="/ppt/ink/ink6504.xml" ContentType="application/inkml+xml"/>
  <Override PartName="/ppt/ink/ink6505.xml" ContentType="application/inkml+xml"/>
  <Override PartName="/ppt/ink/ink6506.xml" ContentType="application/inkml+xml"/>
  <Override PartName="/ppt/ink/ink6507.xml" ContentType="application/inkml+xml"/>
  <Override PartName="/ppt/ink/ink6508.xml" ContentType="application/inkml+xml"/>
  <Override PartName="/ppt/ink/ink6509.xml" ContentType="application/inkml+xml"/>
  <Override PartName="/ppt/ink/ink651.xml" ContentType="application/inkml+xml"/>
  <Override PartName="/ppt/ink/ink6510.xml" ContentType="application/inkml+xml"/>
  <Override PartName="/ppt/ink/ink6511.xml" ContentType="application/inkml+xml"/>
  <Override PartName="/ppt/ink/ink6512.xml" ContentType="application/inkml+xml"/>
  <Override PartName="/ppt/ink/ink6513.xml" ContentType="application/inkml+xml"/>
  <Override PartName="/ppt/ink/ink6514.xml" ContentType="application/inkml+xml"/>
  <Override PartName="/ppt/ink/ink6515.xml" ContentType="application/inkml+xml"/>
  <Override PartName="/ppt/ink/ink6516.xml" ContentType="application/inkml+xml"/>
  <Override PartName="/ppt/ink/ink6517.xml" ContentType="application/inkml+xml"/>
  <Override PartName="/ppt/ink/ink6518.xml" ContentType="application/inkml+xml"/>
  <Override PartName="/ppt/ink/ink6519.xml" ContentType="application/inkml+xml"/>
  <Override PartName="/ppt/ink/ink652.xml" ContentType="application/inkml+xml"/>
  <Override PartName="/ppt/ink/ink6520.xml" ContentType="application/inkml+xml"/>
  <Override PartName="/ppt/ink/ink6521.xml" ContentType="application/inkml+xml"/>
  <Override PartName="/ppt/ink/ink6522.xml" ContentType="application/inkml+xml"/>
  <Override PartName="/ppt/ink/ink6523.xml" ContentType="application/inkml+xml"/>
  <Override PartName="/ppt/ink/ink6524.xml" ContentType="application/inkml+xml"/>
  <Override PartName="/ppt/ink/ink6525.xml" ContentType="application/inkml+xml"/>
  <Override PartName="/ppt/ink/ink6526.xml" ContentType="application/inkml+xml"/>
  <Override PartName="/ppt/ink/ink6527.xml" ContentType="application/inkml+xml"/>
  <Override PartName="/ppt/ink/ink6528.xml" ContentType="application/inkml+xml"/>
  <Override PartName="/ppt/ink/ink6529.xml" ContentType="application/inkml+xml"/>
  <Override PartName="/ppt/ink/ink653.xml" ContentType="application/inkml+xml"/>
  <Override PartName="/ppt/ink/ink6530.xml" ContentType="application/inkml+xml"/>
  <Override PartName="/ppt/ink/ink6531.xml" ContentType="application/inkml+xml"/>
  <Override PartName="/ppt/ink/ink6532.xml" ContentType="application/inkml+xml"/>
  <Override PartName="/ppt/ink/ink6533.xml" ContentType="application/inkml+xml"/>
  <Override PartName="/ppt/ink/ink6534.xml" ContentType="application/inkml+xml"/>
  <Override PartName="/ppt/ink/ink6535.xml" ContentType="application/inkml+xml"/>
  <Override PartName="/ppt/ink/ink6536.xml" ContentType="application/inkml+xml"/>
  <Override PartName="/ppt/ink/ink6537.xml" ContentType="application/inkml+xml"/>
  <Override PartName="/ppt/ink/ink6538.xml" ContentType="application/inkml+xml"/>
  <Override PartName="/ppt/ink/ink6539.xml" ContentType="application/inkml+xml"/>
  <Override PartName="/ppt/ink/ink654.xml" ContentType="application/inkml+xml"/>
  <Override PartName="/ppt/ink/ink6540.xml" ContentType="application/inkml+xml"/>
  <Override PartName="/ppt/ink/ink6541.xml" ContentType="application/inkml+xml"/>
  <Override PartName="/ppt/ink/ink6542.xml" ContentType="application/inkml+xml"/>
  <Override PartName="/ppt/ink/ink6543.xml" ContentType="application/inkml+xml"/>
  <Override PartName="/ppt/ink/ink6544.xml" ContentType="application/inkml+xml"/>
  <Override PartName="/ppt/ink/ink6545.xml" ContentType="application/inkml+xml"/>
  <Override PartName="/ppt/ink/ink6546.xml" ContentType="application/inkml+xml"/>
  <Override PartName="/ppt/ink/ink6547.xml" ContentType="application/inkml+xml"/>
  <Override PartName="/ppt/ink/ink6548.xml" ContentType="application/inkml+xml"/>
  <Override PartName="/ppt/ink/ink6549.xml" ContentType="application/inkml+xml"/>
  <Override PartName="/ppt/ink/ink655.xml" ContentType="application/inkml+xml"/>
  <Override PartName="/ppt/ink/ink6550.xml" ContentType="application/inkml+xml"/>
  <Override PartName="/ppt/ink/ink6551.xml" ContentType="application/inkml+xml"/>
  <Override PartName="/ppt/ink/ink6552.xml" ContentType="application/inkml+xml"/>
  <Override PartName="/ppt/ink/ink6553.xml" ContentType="application/inkml+xml"/>
  <Override PartName="/ppt/ink/ink6554.xml" ContentType="application/inkml+xml"/>
  <Override PartName="/ppt/ink/ink6555.xml" ContentType="application/inkml+xml"/>
  <Override PartName="/ppt/ink/ink6556.xml" ContentType="application/inkml+xml"/>
  <Override PartName="/ppt/ink/ink6557.xml" ContentType="application/inkml+xml"/>
  <Override PartName="/ppt/ink/ink6558.xml" ContentType="application/inkml+xml"/>
  <Override PartName="/ppt/ink/ink6559.xml" ContentType="application/inkml+xml"/>
  <Override PartName="/ppt/ink/ink656.xml" ContentType="application/inkml+xml"/>
  <Override PartName="/ppt/ink/ink6560.xml" ContentType="application/inkml+xml"/>
  <Override PartName="/ppt/ink/ink6561.xml" ContentType="application/inkml+xml"/>
  <Override PartName="/ppt/ink/ink6562.xml" ContentType="application/inkml+xml"/>
  <Override PartName="/ppt/ink/ink6563.xml" ContentType="application/inkml+xml"/>
  <Override PartName="/ppt/ink/ink6564.xml" ContentType="application/inkml+xml"/>
  <Override PartName="/ppt/ink/ink6565.xml" ContentType="application/inkml+xml"/>
  <Override PartName="/ppt/ink/ink6566.xml" ContentType="application/inkml+xml"/>
  <Override PartName="/ppt/ink/ink6567.xml" ContentType="application/inkml+xml"/>
  <Override PartName="/ppt/ink/ink6568.xml" ContentType="application/inkml+xml"/>
  <Override PartName="/ppt/ink/ink6569.xml" ContentType="application/inkml+xml"/>
  <Override PartName="/ppt/ink/ink657.xml" ContentType="application/inkml+xml"/>
  <Override PartName="/ppt/ink/ink6570.xml" ContentType="application/inkml+xml"/>
  <Override PartName="/ppt/ink/ink6571.xml" ContentType="application/inkml+xml"/>
  <Override PartName="/ppt/ink/ink6572.xml" ContentType="application/inkml+xml"/>
  <Override PartName="/ppt/ink/ink6573.xml" ContentType="application/inkml+xml"/>
  <Override PartName="/ppt/ink/ink6574.xml" ContentType="application/inkml+xml"/>
  <Override PartName="/ppt/ink/ink6575.xml" ContentType="application/inkml+xml"/>
  <Override PartName="/ppt/ink/ink6576.xml" ContentType="application/inkml+xml"/>
  <Override PartName="/ppt/ink/ink6577.xml" ContentType="application/inkml+xml"/>
  <Override PartName="/ppt/ink/ink6578.xml" ContentType="application/inkml+xml"/>
  <Override PartName="/ppt/ink/ink6579.xml" ContentType="application/inkml+xml"/>
  <Override PartName="/ppt/ink/ink658.xml" ContentType="application/inkml+xml"/>
  <Override PartName="/ppt/ink/ink6580.xml" ContentType="application/inkml+xml"/>
  <Override PartName="/ppt/ink/ink6581.xml" ContentType="application/inkml+xml"/>
  <Override PartName="/ppt/ink/ink6582.xml" ContentType="application/inkml+xml"/>
  <Override PartName="/ppt/ink/ink6583.xml" ContentType="application/inkml+xml"/>
  <Override PartName="/ppt/ink/ink6584.xml" ContentType="application/inkml+xml"/>
  <Override PartName="/ppt/ink/ink6585.xml" ContentType="application/inkml+xml"/>
  <Override PartName="/ppt/ink/ink6586.xml" ContentType="application/inkml+xml"/>
  <Override PartName="/ppt/ink/ink6587.xml" ContentType="application/inkml+xml"/>
  <Override PartName="/ppt/ink/ink6588.xml" ContentType="application/inkml+xml"/>
  <Override PartName="/ppt/ink/ink6589.xml" ContentType="application/inkml+xml"/>
  <Override PartName="/ppt/ink/ink659.xml" ContentType="application/inkml+xml"/>
  <Override PartName="/ppt/ink/ink6590.xml" ContentType="application/inkml+xml"/>
  <Override PartName="/ppt/ink/ink6591.xml" ContentType="application/inkml+xml"/>
  <Override PartName="/ppt/ink/ink6592.xml" ContentType="application/inkml+xml"/>
  <Override PartName="/ppt/ink/ink6593.xml" ContentType="application/inkml+xml"/>
  <Override PartName="/ppt/ink/ink6594.xml" ContentType="application/inkml+xml"/>
  <Override PartName="/ppt/ink/ink6595.xml" ContentType="application/inkml+xml"/>
  <Override PartName="/ppt/ink/ink6596.xml" ContentType="application/inkml+xml"/>
  <Override PartName="/ppt/ink/ink6597.xml" ContentType="application/inkml+xml"/>
  <Override PartName="/ppt/ink/ink6598.xml" ContentType="application/inkml+xml"/>
  <Override PartName="/ppt/ink/ink6599.xml" ContentType="application/inkml+xml"/>
  <Override PartName="/ppt/ink/ink66.xml" ContentType="application/inkml+xml"/>
  <Override PartName="/ppt/ink/ink660.xml" ContentType="application/inkml+xml"/>
  <Override PartName="/ppt/ink/ink6600.xml" ContentType="application/inkml+xml"/>
  <Override PartName="/ppt/ink/ink6601.xml" ContentType="application/inkml+xml"/>
  <Override PartName="/ppt/ink/ink6602.xml" ContentType="application/inkml+xml"/>
  <Override PartName="/ppt/ink/ink6603.xml" ContentType="application/inkml+xml"/>
  <Override PartName="/ppt/ink/ink6604.xml" ContentType="application/inkml+xml"/>
  <Override PartName="/ppt/ink/ink6605.xml" ContentType="application/inkml+xml"/>
  <Override PartName="/ppt/ink/ink6606.xml" ContentType="application/inkml+xml"/>
  <Override PartName="/ppt/ink/ink6607.xml" ContentType="application/inkml+xml"/>
  <Override PartName="/ppt/ink/ink6608.xml" ContentType="application/inkml+xml"/>
  <Override PartName="/ppt/ink/ink6609.xml" ContentType="application/inkml+xml"/>
  <Override PartName="/ppt/ink/ink661.xml" ContentType="application/inkml+xml"/>
  <Override PartName="/ppt/ink/ink6610.xml" ContentType="application/inkml+xml"/>
  <Override PartName="/ppt/ink/ink6611.xml" ContentType="application/inkml+xml"/>
  <Override PartName="/ppt/ink/ink6612.xml" ContentType="application/inkml+xml"/>
  <Override PartName="/ppt/ink/ink6613.xml" ContentType="application/inkml+xml"/>
  <Override PartName="/ppt/ink/ink6614.xml" ContentType="application/inkml+xml"/>
  <Override PartName="/ppt/ink/ink6615.xml" ContentType="application/inkml+xml"/>
  <Override PartName="/ppt/ink/ink6616.xml" ContentType="application/inkml+xml"/>
  <Override PartName="/ppt/ink/ink6617.xml" ContentType="application/inkml+xml"/>
  <Override PartName="/ppt/ink/ink6618.xml" ContentType="application/inkml+xml"/>
  <Override PartName="/ppt/ink/ink6619.xml" ContentType="application/inkml+xml"/>
  <Override PartName="/ppt/ink/ink662.xml" ContentType="application/inkml+xml"/>
  <Override PartName="/ppt/ink/ink6620.xml" ContentType="application/inkml+xml"/>
  <Override PartName="/ppt/ink/ink6621.xml" ContentType="application/inkml+xml"/>
  <Override PartName="/ppt/ink/ink6622.xml" ContentType="application/inkml+xml"/>
  <Override PartName="/ppt/ink/ink6623.xml" ContentType="application/inkml+xml"/>
  <Override PartName="/ppt/ink/ink6624.xml" ContentType="application/inkml+xml"/>
  <Override PartName="/ppt/ink/ink6625.xml" ContentType="application/inkml+xml"/>
  <Override PartName="/ppt/ink/ink6626.xml" ContentType="application/inkml+xml"/>
  <Override PartName="/ppt/ink/ink6627.xml" ContentType="application/inkml+xml"/>
  <Override PartName="/ppt/ink/ink6628.xml" ContentType="application/inkml+xml"/>
  <Override PartName="/ppt/ink/ink6629.xml" ContentType="application/inkml+xml"/>
  <Override PartName="/ppt/ink/ink663.xml" ContentType="application/inkml+xml"/>
  <Override PartName="/ppt/ink/ink6630.xml" ContentType="application/inkml+xml"/>
  <Override PartName="/ppt/ink/ink6631.xml" ContentType="application/inkml+xml"/>
  <Override PartName="/ppt/ink/ink6632.xml" ContentType="application/inkml+xml"/>
  <Override PartName="/ppt/ink/ink6633.xml" ContentType="application/inkml+xml"/>
  <Override PartName="/ppt/ink/ink6634.xml" ContentType="application/inkml+xml"/>
  <Override PartName="/ppt/ink/ink6635.xml" ContentType="application/inkml+xml"/>
  <Override PartName="/ppt/ink/ink6636.xml" ContentType="application/inkml+xml"/>
  <Override PartName="/ppt/ink/ink6637.xml" ContentType="application/inkml+xml"/>
  <Override PartName="/ppt/ink/ink6638.xml" ContentType="application/inkml+xml"/>
  <Override PartName="/ppt/ink/ink6639.xml" ContentType="application/inkml+xml"/>
  <Override PartName="/ppt/ink/ink664.xml" ContentType="application/inkml+xml"/>
  <Override PartName="/ppt/ink/ink6640.xml" ContentType="application/inkml+xml"/>
  <Override PartName="/ppt/ink/ink6641.xml" ContentType="application/inkml+xml"/>
  <Override PartName="/ppt/ink/ink6642.xml" ContentType="application/inkml+xml"/>
  <Override PartName="/ppt/ink/ink6643.xml" ContentType="application/inkml+xml"/>
  <Override PartName="/ppt/ink/ink6644.xml" ContentType="application/inkml+xml"/>
  <Override PartName="/ppt/ink/ink6645.xml" ContentType="application/inkml+xml"/>
  <Override PartName="/ppt/ink/ink6646.xml" ContentType="application/inkml+xml"/>
  <Override PartName="/ppt/ink/ink6647.xml" ContentType="application/inkml+xml"/>
  <Override PartName="/ppt/ink/ink6648.xml" ContentType="application/inkml+xml"/>
  <Override PartName="/ppt/ink/ink6649.xml" ContentType="application/inkml+xml"/>
  <Override PartName="/ppt/ink/ink665.xml" ContentType="application/inkml+xml"/>
  <Override PartName="/ppt/ink/ink6650.xml" ContentType="application/inkml+xml"/>
  <Override PartName="/ppt/ink/ink6651.xml" ContentType="application/inkml+xml"/>
  <Override PartName="/ppt/ink/ink6652.xml" ContentType="application/inkml+xml"/>
  <Override PartName="/ppt/ink/ink6653.xml" ContentType="application/inkml+xml"/>
  <Override PartName="/ppt/ink/ink6654.xml" ContentType="application/inkml+xml"/>
  <Override PartName="/ppt/ink/ink6655.xml" ContentType="application/inkml+xml"/>
  <Override PartName="/ppt/ink/ink6656.xml" ContentType="application/inkml+xml"/>
  <Override PartName="/ppt/ink/ink6657.xml" ContentType="application/inkml+xml"/>
  <Override PartName="/ppt/ink/ink6658.xml" ContentType="application/inkml+xml"/>
  <Override PartName="/ppt/ink/ink6659.xml" ContentType="application/inkml+xml"/>
  <Override PartName="/ppt/ink/ink666.xml" ContentType="application/inkml+xml"/>
  <Override PartName="/ppt/ink/ink6660.xml" ContentType="application/inkml+xml"/>
  <Override PartName="/ppt/ink/ink6661.xml" ContentType="application/inkml+xml"/>
  <Override PartName="/ppt/ink/ink6662.xml" ContentType="application/inkml+xml"/>
  <Override PartName="/ppt/ink/ink6663.xml" ContentType="application/inkml+xml"/>
  <Override PartName="/ppt/ink/ink6664.xml" ContentType="application/inkml+xml"/>
  <Override PartName="/ppt/ink/ink6665.xml" ContentType="application/inkml+xml"/>
  <Override PartName="/ppt/ink/ink6666.xml" ContentType="application/inkml+xml"/>
  <Override PartName="/ppt/ink/ink6667.xml" ContentType="application/inkml+xml"/>
  <Override PartName="/ppt/ink/ink6668.xml" ContentType="application/inkml+xml"/>
  <Override PartName="/ppt/ink/ink6669.xml" ContentType="application/inkml+xml"/>
  <Override PartName="/ppt/ink/ink667.xml" ContentType="application/inkml+xml"/>
  <Override PartName="/ppt/ink/ink6670.xml" ContentType="application/inkml+xml"/>
  <Override PartName="/ppt/ink/ink6671.xml" ContentType="application/inkml+xml"/>
  <Override PartName="/ppt/ink/ink6672.xml" ContentType="application/inkml+xml"/>
  <Override PartName="/ppt/ink/ink6673.xml" ContentType="application/inkml+xml"/>
  <Override PartName="/ppt/ink/ink6674.xml" ContentType="application/inkml+xml"/>
  <Override PartName="/ppt/ink/ink6675.xml" ContentType="application/inkml+xml"/>
  <Override PartName="/ppt/ink/ink6676.xml" ContentType="application/inkml+xml"/>
  <Override PartName="/ppt/ink/ink6677.xml" ContentType="application/inkml+xml"/>
  <Override PartName="/ppt/ink/ink6678.xml" ContentType="application/inkml+xml"/>
  <Override PartName="/ppt/ink/ink6679.xml" ContentType="application/inkml+xml"/>
  <Override PartName="/ppt/ink/ink668.xml" ContentType="application/inkml+xml"/>
  <Override PartName="/ppt/ink/ink6680.xml" ContentType="application/inkml+xml"/>
  <Override PartName="/ppt/ink/ink6681.xml" ContentType="application/inkml+xml"/>
  <Override PartName="/ppt/ink/ink6682.xml" ContentType="application/inkml+xml"/>
  <Override PartName="/ppt/ink/ink6683.xml" ContentType="application/inkml+xml"/>
  <Override PartName="/ppt/ink/ink6684.xml" ContentType="application/inkml+xml"/>
  <Override PartName="/ppt/ink/ink6685.xml" ContentType="application/inkml+xml"/>
  <Override PartName="/ppt/ink/ink6686.xml" ContentType="application/inkml+xml"/>
  <Override PartName="/ppt/ink/ink6687.xml" ContentType="application/inkml+xml"/>
  <Override PartName="/ppt/ink/ink6688.xml" ContentType="application/inkml+xml"/>
  <Override PartName="/ppt/ink/ink6689.xml" ContentType="application/inkml+xml"/>
  <Override PartName="/ppt/ink/ink669.xml" ContentType="application/inkml+xml"/>
  <Override PartName="/ppt/ink/ink6690.xml" ContentType="application/inkml+xml"/>
  <Override PartName="/ppt/ink/ink6691.xml" ContentType="application/inkml+xml"/>
  <Override PartName="/ppt/ink/ink6692.xml" ContentType="application/inkml+xml"/>
  <Override PartName="/ppt/ink/ink6693.xml" ContentType="application/inkml+xml"/>
  <Override PartName="/ppt/ink/ink6694.xml" ContentType="application/inkml+xml"/>
  <Override PartName="/ppt/ink/ink6695.xml" ContentType="application/inkml+xml"/>
  <Override PartName="/ppt/ink/ink6696.xml" ContentType="application/inkml+xml"/>
  <Override PartName="/ppt/ink/ink6697.xml" ContentType="application/inkml+xml"/>
  <Override PartName="/ppt/ink/ink6698.xml" ContentType="application/inkml+xml"/>
  <Override PartName="/ppt/ink/ink6699.xml" ContentType="application/inkml+xml"/>
  <Override PartName="/ppt/ink/ink67.xml" ContentType="application/inkml+xml"/>
  <Override PartName="/ppt/ink/ink670.xml" ContentType="application/inkml+xml"/>
  <Override PartName="/ppt/ink/ink6700.xml" ContentType="application/inkml+xml"/>
  <Override PartName="/ppt/ink/ink6701.xml" ContentType="application/inkml+xml"/>
  <Override PartName="/ppt/ink/ink6702.xml" ContentType="application/inkml+xml"/>
  <Override PartName="/ppt/ink/ink6703.xml" ContentType="application/inkml+xml"/>
  <Override PartName="/ppt/ink/ink6704.xml" ContentType="application/inkml+xml"/>
  <Override PartName="/ppt/ink/ink6705.xml" ContentType="application/inkml+xml"/>
  <Override PartName="/ppt/ink/ink6706.xml" ContentType="application/inkml+xml"/>
  <Override PartName="/ppt/ink/ink6707.xml" ContentType="application/inkml+xml"/>
  <Override PartName="/ppt/ink/ink6708.xml" ContentType="application/inkml+xml"/>
  <Override PartName="/ppt/ink/ink6709.xml" ContentType="application/inkml+xml"/>
  <Override PartName="/ppt/ink/ink671.xml" ContentType="application/inkml+xml"/>
  <Override PartName="/ppt/ink/ink6710.xml" ContentType="application/inkml+xml"/>
  <Override PartName="/ppt/ink/ink6711.xml" ContentType="application/inkml+xml"/>
  <Override PartName="/ppt/ink/ink6712.xml" ContentType="application/inkml+xml"/>
  <Override PartName="/ppt/ink/ink6713.xml" ContentType="application/inkml+xml"/>
  <Override PartName="/ppt/ink/ink6714.xml" ContentType="application/inkml+xml"/>
  <Override PartName="/ppt/ink/ink6715.xml" ContentType="application/inkml+xml"/>
  <Override PartName="/ppt/ink/ink6716.xml" ContentType="application/inkml+xml"/>
  <Override PartName="/ppt/ink/ink6717.xml" ContentType="application/inkml+xml"/>
  <Override PartName="/ppt/ink/ink6718.xml" ContentType="application/inkml+xml"/>
  <Override PartName="/ppt/ink/ink6719.xml" ContentType="application/inkml+xml"/>
  <Override PartName="/ppt/ink/ink672.xml" ContentType="application/inkml+xml"/>
  <Override PartName="/ppt/ink/ink6720.xml" ContentType="application/inkml+xml"/>
  <Override PartName="/ppt/ink/ink6721.xml" ContentType="application/inkml+xml"/>
  <Override PartName="/ppt/ink/ink6722.xml" ContentType="application/inkml+xml"/>
  <Override PartName="/ppt/ink/ink6723.xml" ContentType="application/inkml+xml"/>
  <Override PartName="/ppt/ink/ink6724.xml" ContentType="application/inkml+xml"/>
  <Override PartName="/ppt/ink/ink6725.xml" ContentType="application/inkml+xml"/>
  <Override PartName="/ppt/ink/ink6726.xml" ContentType="application/inkml+xml"/>
  <Override PartName="/ppt/ink/ink6727.xml" ContentType="application/inkml+xml"/>
  <Override PartName="/ppt/ink/ink6728.xml" ContentType="application/inkml+xml"/>
  <Override PartName="/ppt/ink/ink6729.xml" ContentType="application/inkml+xml"/>
  <Override PartName="/ppt/ink/ink673.xml" ContentType="application/inkml+xml"/>
  <Override PartName="/ppt/ink/ink6730.xml" ContentType="application/inkml+xml"/>
  <Override PartName="/ppt/ink/ink6731.xml" ContentType="application/inkml+xml"/>
  <Override PartName="/ppt/ink/ink6732.xml" ContentType="application/inkml+xml"/>
  <Override PartName="/ppt/ink/ink6733.xml" ContentType="application/inkml+xml"/>
  <Override PartName="/ppt/ink/ink6734.xml" ContentType="application/inkml+xml"/>
  <Override PartName="/ppt/ink/ink6735.xml" ContentType="application/inkml+xml"/>
  <Override PartName="/ppt/ink/ink6736.xml" ContentType="application/inkml+xml"/>
  <Override PartName="/ppt/ink/ink6737.xml" ContentType="application/inkml+xml"/>
  <Override PartName="/ppt/ink/ink6738.xml" ContentType="application/inkml+xml"/>
  <Override PartName="/ppt/ink/ink6739.xml" ContentType="application/inkml+xml"/>
  <Override PartName="/ppt/ink/ink674.xml" ContentType="application/inkml+xml"/>
  <Override PartName="/ppt/ink/ink6740.xml" ContentType="application/inkml+xml"/>
  <Override PartName="/ppt/ink/ink6741.xml" ContentType="application/inkml+xml"/>
  <Override PartName="/ppt/ink/ink6742.xml" ContentType="application/inkml+xml"/>
  <Override PartName="/ppt/ink/ink6743.xml" ContentType="application/inkml+xml"/>
  <Override PartName="/ppt/ink/ink6744.xml" ContentType="application/inkml+xml"/>
  <Override PartName="/ppt/ink/ink6745.xml" ContentType="application/inkml+xml"/>
  <Override PartName="/ppt/ink/ink6746.xml" ContentType="application/inkml+xml"/>
  <Override PartName="/ppt/ink/ink6747.xml" ContentType="application/inkml+xml"/>
  <Override PartName="/ppt/ink/ink6748.xml" ContentType="application/inkml+xml"/>
  <Override PartName="/ppt/ink/ink6749.xml" ContentType="application/inkml+xml"/>
  <Override PartName="/ppt/ink/ink675.xml" ContentType="application/inkml+xml"/>
  <Override PartName="/ppt/ink/ink6750.xml" ContentType="application/inkml+xml"/>
  <Override PartName="/ppt/ink/ink6751.xml" ContentType="application/inkml+xml"/>
  <Override PartName="/ppt/ink/ink6752.xml" ContentType="application/inkml+xml"/>
  <Override PartName="/ppt/ink/ink6753.xml" ContentType="application/inkml+xml"/>
  <Override PartName="/ppt/ink/ink6754.xml" ContentType="application/inkml+xml"/>
  <Override PartName="/ppt/ink/ink6755.xml" ContentType="application/inkml+xml"/>
  <Override PartName="/ppt/ink/ink6756.xml" ContentType="application/inkml+xml"/>
  <Override PartName="/ppt/ink/ink6757.xml" ContentType="application/inkml+xml"/>
  <Override PartName="/ppt/ink/ink6758.xml" ContentType="application/inkml+xml"/>
  <Override PartName="/ppt/ink/ink6759.xml" ContentType="application/inkml+xml"/>
  <Override PartName="/ppt/ink/ink676.xml" ContentType="application/inkml+xml"/>
  <Override PartName="/ppt/ink/ink6760.xml" ContentType="application/inkml+xml"/>
  <Override PartName="/ppt/ink/ink6761.xml" ContentType="application/inkml+xml"/>
  <Override PartName="/ppt/ink/ink6762.xml" ContentType="application/inkml+xml"/>
  <Override PartName="/ppt/ink/ink6763.xml" ContentType="application/inkml+xml"/>
  <Override PartName="/ppt/ink/ink6764.xml" ContentType="application/inkml+xml"/>
  <Override PartName="/ppt/ink/ink6765.xml" ContentType="application/inkml+xml"/>
  <Override PartName="/ppt/ink/ink6766.xml" ContentType="application/inkml+xml"/>
  <Override PartName="/ppt/ink/ink6767.xml" ContentType="application/inkml+xml"/>
  <Override PartName="/ppt/ink/ink6768.xml" ContentType="application/inkml+xml"/>
  <Override PartName="/ppt/ink/ink6769.xml" ContentType="application/inkml+xml"/>
  <Override PartName="/ppt/ink/ink677.xml" ContentType="application/inkml+xml"/>
  <Override PartName="/ppt/ink/ink6770.xml" ContentType="application/inkml+xml"/>
  <Override PartName="/ppt/ink/ink6771.xml" ContentType="application/inkml+xml"/>
  <Override PartName="/ppt/ink/ink6772.xml" ContentType="application/inkml+xml"/>
  <Override PartName="/ppt/ink/ink6773.xml" ContentType="application/inkml+xml"/>
  <Override PartName="/ppt/ink/ink6774.xml" ContentType="application/inkml+xml"/>
  <Override PartName="/ppt/ink/ink6775.xml" ContentType="application/inkml+xml"/>
  <Override PartName="/ppt/ink/ink6776.xml" ContentType="application/inkml+xml"/>
  <Override PartName="/ppt/ink/ink6777.xml" ContentType="application/inkml+xml"/>
  <Override PartName="/ppt/ink/ink6778.xml" ContentType="application/inkml+xml"/>
  <Override PartName="/ppt/ink/ink6779.xml" ContentType="application/inkml+xml"/>
  <Override PartName="/ppt/ink/ink678.xml" ContentType="application/inkml+xml"/>
  <Override PartName="/ppt/ink/ink6780.xml" ContentType="application/inkml+xml"/>
  <Override PartName="/ppt/ink/ink6781.xml" ContentType="application/inkml+xml"/>
  <Override PartName="/ppt/ink/ink6782.xml" ContentType="application/inkml+xml"/>
  <Override PartName="/ppt/ink/ink6783.xml" ContentType="application/inkml+xml"/>
  <Override PartName="/ppt/ink/ink6784.xml" ContentType="application/inkml+xml"/>
  <Override PartName="/ppt/ink/ink6785.xml" ContentType="application/inkml+xml"/>
  <Override PartName="/ppt/ink/ink6786.xml" ContentType="application/inkml+xml"/>
  <Override PartName="/ppt/ink/ink6787.xml" ContentType="application/inkml+xml"/>
  <Override PartName="/ppt/ink/ink6788.xml" ContentType="application/inkml+xml"/>
  <Override PartName="/ppt/ink/ink6789.xml" ContentType="application/inkml+xml"/>
  <Override PartName="/ppt/ink/ink679.xml" ContentType="application/inkml+xml"/>
  <Override PartName="/ppt/ink/ink6790.xml" ContentType="application/inkml+xml"/>
  <Override PartName="/ppt/ink/ink6791.xml" ContentType="application/inkml+xml"/>
  <Override PartName="/ppt/ink/ink6792.xml" ContentType="application/inkml+xml"/>
  <Override PartName="/ppt/ink/ink6793.xml" ContentType="application/inkml+xml"/>
  <Override PartName="/ppt/ink/ink6794.xml" ContentType="application/inkml+xml"/>
  <Override PartName="/ppt/ink/ink6795.xml" ContentType="application/inkml+xml"/>
  <Override PartName="/ppt/ink/ink6796.xml" ContentType="application/inkml+xml"/>
  <Override PartName="/ppt/ink/ink6797.xml" ContentType="application/inkml+xml"/>
  <Override PartName="/ppt/ink/ink6798.xml" ContentType="application/inkml+xml"/>
  <Override PartName="/ppt/ink/ink6799.xml" ContentType="application/inkml+xml"/>
  <Override PartName="/ppt/ink/ink68.xml" ContentType="application/inkml+xml"/>
  <Override PartName="/ppt/ink/ink680.xml" ContentType="application/inkml+xml"/>
  <Override PartName="/ppt/ink/ink6800.xml" ContentType="application/inkml+xml"/>
  <Override PartName="/ppt/ink/ink6801.xml" ContentType="application/inkml+xml"/>
  <Override PartName="/ppt/ink/ink6802.xml" ContentType="application/inkml+xml"/>
  <Override PartName="/ppt/ink/ink6803.xml" ContentType="application/inkml+xml"/>
  <Override PartName="/ppt/ink/ink6804.xml" ContentType="application/inkml+xml"/>
  <Override PartName="/ppt/ink/ink6805.xml" ContentType="application/inkml+xml"/>
  <Override PartName="/ppt/ink/ink6806.xml" ContentType="application/inkml+xml"/>
  <Override PartName="/ppt/ink/ink6807.xml" ContentType="application/inkml+xml"/>
  <Override PartName="/ppt/ink/ink6808.xml" ContentType="application/inkml+xml"/>
  <Override PartName="/ppt/ink/ink6809.xml" ContentType="application/inkml+xml"/>
  <Override PartName="/ppt/ink/ink681.xml" ContentType="application/inkml+xml"/>
  <Override PartName="/ppt/ink/ink6810.xml" ContentType="application/inkml+xml"/>
  <Override PartName="/ppt/ink/ink6811.xml" ContentType="application/inkml+xml"/>
  <Override PartName="/ppt/ink/ink6812.xml" ContentType="application/inkml+xml"/>
  <Override PartName="/ppt/ink/ink6813.xml" ContentType="application/inkml+xml"/>
  <Override PartName="/ppt/ink/ink6814.xml" ContentType="application/inkml+xml"/>
  <Override PartName="/ppt/ink/ink6815.xml" ContentType="application/inkml+xml"/>
  <Override PartName="/ppt/ink/ink6816.xml" ContentType="application/inkml+xml"/>
  <Override PartName="/ppt/ink/ink6817.xml" ContentType="application/inkml+xml"/>
  <Override PartName="/ppt/ink/ink6818.xml" ContentType="application/inkml+xml"/>
  <Override PartName="/ppt/ink/ink6819.xml" ContentType="application/inkml+xml"/>
  <Override PartName="/ppt/ink/ink682.xml" ContentType="application/inkml+xml"/>
  <Override PartName="/ppt/ink/ink6820.xml" ContentType="application/inkml+xml"/>
  <Override PartName="/ppt/ink/ink6821.xml" ContentType="application/inkml+xml"/>
  <Override PartName="/ppt/ink/ink6822.xml" ContentType="application/inkml+xml"/>
  <Override PartName="/ppt/ink/ink6823.xml" ContentType="application/inkml+xml"/>
  <Override PartName="/ppt/ink/ink6824.xml" ContentType="application/inkml+xml"/>
  <Override PartName="/ppt/ink/ink6825.xml" ContentType="application/inkml+xml"/>
  <Override PartName="/ppt/ink/ink6826.xml" ContentType="application/inkml+xml"/>
  <Override PartName="/ppt/ink/ink6827.xml" ContentType="application/inkml+xml"/>
  <Override PartName="/ppt/ink/ink6828.xml" ContentType="application/inkml+xml"/>
  <Override PartName="/ppt/ink/ink6829.xml" ContentType="application/inkml+xml"/>
  <Override PartName="/ppt/ink/ink683.xml" ContentType="application/inkml+xml"/>
  <Override PartName="/ppt/ink/ink6830.xml" ContentType="application/inkml+xml"/>
  <Override PartName="/ppt/ink/ink6831.xml" ContentType="application/inkml+xml"/>
  <Override PartName="/ppt/ink/ink6832.xml" ContentType="application/inkml+xml"/>
  <Override PartName="/ppt/ink/ink6833.xml" ContentType="application/inkml+xml"/>
  <Override PartName="/ppt/ink/ink6834.xml" ContentType="application/inkml+xml"/>
  <Override PartName="/ppt/ink/ink6835.xml" ContentType="application/inkml+xml"/>
  <Override PartName="/ppt/ink/ink6836.xml" ContentType="application/inkml+xml"/>
  <Override PartName="/ppt/ink/ink6837.xml" ContentType="application/inkml+xml"/>
  <Override PartName="/ppt/ink/ink6838.xml" ContentType="application/inkml+xml"/>
  <Override PartName="/ppt/ink/ink6839.xml" ContentType="application/inkml+xml"/>
  <Override PartName="/ppt/ink/ink684.xml" ContentType="application/inkml+xml"/>
  <Override PartName="/ppt/ink/ink6840.xml" ContentType="application/inkml+xml"/>
  <Override PartName="/ppt/ink/ink6841.xml" ContentType="application/inkml+xml"/>
  <Override PartName="/ppt/ink/ink6842.xml" ContentType="application/inkml+xml"/>
  <Override PartName="/ppt/ink/ink6843.xml" ContentType="application/inkml+xml"/>
  <Override PartName="/ppt/ink/ink6844.xml" ContentType="application/inkml+xml"/>
  <Override PartName="/ppt/ink/ink6845.xml" ContentType="application/inkml+xml"/>
  <Override PartName="/ppt/ink/ink6846.xml" ContentType="application/inkml+xml"/>
  <Override PartName="/ppt/ink/ink6847.xml" ContentType="application/inkml+xml"/>
  <Override PartName="/ppt/ink/ink6848.xml" ContentType="application/inkml+xml"/>
  <Override PartName="/ppt/ink/ink6849.xml" ContentType="application/inkml+xml"/>
  <Override PartName="/ppt/ink/ink685.xml" ContentType="application/inkml+xml"/>
  <Override PartName="/ppt/ink/ink6850.xml" ContentType="application/inkml+xml"/>
  <Override PartName="/ppt/ink/ink6851.xml" ContentType="application/inkml+xml"/>
  <Override PartName="/ppt/ink/ink6852.xml" ContentType="application/inkml+xml"/>
  <Override PartName="/ppt/ink/ink6853.xml" ContentType="application/inkml+xml"/>
  <Override PartName="/ppt/ink/ink6854.xml" ContentType="application/inkml+xml"/>
  <Override PartName="/ppt/ink/ink6855.xml" ContentType="application/inkml+xml"/>
  <Override PartName="/ppt/ink/ink6856.xml" ContentType="application/inkml+xml"/>
  <Override PartName="/ppt/ink/ink6857.xml" ContentType="application/inkml+xml"/>
  <Override PartName="/ppt/ink/ink6858.xml" ContentType="application/inkml+xml"/>
  <Override PartName="/ppt/ink/ink6859.xml" ContentType="application/inkml+xml"/>
  <Override PartName="/ppt/ink/ink686.xml" ContentType="application/inkml+xml"/>
  <Override PartName="/ppt/ink/ink6860.xml" ContentType="application/inkml+xml"/>
  <Override PartName="/ppt/ink/ink6861.xml" ContentType="application/inkml+xml"/>
  <Override PartName="/ppt/ink/ink6862.xml" ContentType="application/inkml+xml"/>
  <Override PartName="/ppt/ink/ink6863.xml" ContentType="application/inkml+xml"/>
  <Override PartName="/ppt/ink/ink6864.xml" ContentType="application/inkml+xml"/>
  <Override PartName="/ppt/ink/ink6865.xml" ContentType="application/inkml+xml"/>
  <Override PartName="/ppt/ink/ink6866.xml" ContentType="application/inkml+xml"/>
  <Override PartName="/ppt/ink/ink6867.xml" ContentType="application/inkml+xml"/>
  <Override PartName="/ppt/ink/ink6868.xml" ContentType="application/inkml+xml"/>
  <Override PartName="/ppt/ink/ink6869.xml" ContentType="application/inkml+xml"/>
  <Override PartName="/ppt/ink/ink687.xml" ContentType="application/inkml+xml"/>
  <Override PartName="/ppt/ink/ink6870.xml" ContentType="application/inkml+xml"/>
  <Override PartName="/ppt/ink/ink6871.xml" ContentType="application/inkml+xml"/>
  <Override PartName="/ppt/ink/ink6872.xml" ContentType="application/inkml+xml"/>
  <Override PartName="/ppt/ink/ink6873.xml" ContentType="application/inkml+xml"/>
  <Override PartName="/ppt/ink/ink6874.xml" ContentType="application/inkml+xml"/>
  <Override PartName="/ppt/ink/ink6875.xml" ContentType="application/inkml+xml"/>
  <Override PartName="/ppt/ink/ink6876.xml" ContentType="application/inkml+xml"/>
  <Override PartName="/ppt/ink/ink6877.xml" ContentType="application/inkml+xml"/>
  <Override PartName="/ppt/ink/ink6878.xml" ContentType="application/inkml+xml"/>
  <Override PartName="/ppt/ink/ink6879.xml" ContentType="application/inkml+xml"/>
  <Override PartName="/ppt/ink/ink688.xml" ContentType="application/inkml+xml"/>
  <Override PartName="/ppt/ink/ink6880.xml" ContentType="application/inkml+xml"/>
  <Override PartName="/ppt/ink/ink6881.xml" ContentType="application/inkml+xml"/>
  <Override PartName="/ppt/ink/ink6882.xml" ContentType="application/inkml+xml"/>
  <Override PartName="/ppt/ink/ink6883.xml" ContentType="application/inkml+xml"/>
  <Override PartName="/ppt/ink/ink6884.xml" ContentType="application/inkml+xml"/>
  <Override PartName="/ppt/ink/ink6885.xml" ContentType="application/inkml+xml"/>
  <Override PartName="/ppt/ink/ink6886.xml" ContentType="application/inkml+xml"/>
  <Override PartName="/ppt/ink/ink6887.xml" ContentType="application/inkml+xml"/>
  <Override PartName="/ppt/ink/ink6888.xml" ContentType="application/inkml+xml"/>
  <Override PartName="/ppt/ink/ink6889.xml" ContentType="application/inkml+xml"/>
  <Override PartName="/ppt/ink/ink689.xml" ContentType="application/inkml+xml"/>
  <Override PartName="/ppt/ink/ink6890.xml" ContentType="application/inkml+xml"/>
  <Override PartName="/ppt/ink/ink6891.xml" ContentType="application/inkml+xml"/>
  <Override PartName="/ppt/ink/ink6892.xml" ContentType="application/inkml+xml"/>
  <Override PartName="/ppt/ink/ink6893.xml" ContentType="application/inkml+xml"/>
  <Override PartName="/ppt/ink/ink6894.xml" ContentType="application/inkml+xml"/>
  <Override PartName="/ppt/ink/ink6895.xml" ContentType="application/inkml+xml"/>
  <Override PartName="/ppt/ink/ink6896.xml" ContentType="application/inkml+xml"/>
  <Override PartName="/ppt/ink/ink6897.xml" ContentType="application/inkml+xml"/>
  <Override PartName="/ppt/ink/ink6898.xml" ContentType="application/inkml+xml"/>
  <Override PartName="/ppt/ink/ink6899.xml" ContentType="application/inkml+xml"/>
  <Override PartName="/ppt/ink/ink69.xml" ContentType="application/inkml+xml"/>
  <Override PartName="/ppt/ink/ink690.xml" ContentType="application/inkml+xml"/>
  <Override PartName="/ppt/ink/ink6900.xml" ContentType="application/inkml+xml"/>
  <Override PartName="/ppt/ink/ink6901.xml" ContentType="application/inkml+xml"/>
  <Override PartName="/ppt/ink/ink6902.xml" ContentType="application/inkml+xml"/>
  <Override PartName="/ppt/ink/ink6903.xml" ContentType="application/inkml+xml"/>
  <Override PartName="/ppt/ink/ink6904.xml" ContentType="application/inkml+xml"/>
  <Override PartName="/ppt/ink/ink6905.xml" ContentType="application/inkml+xml"/>
  <Override PartName="/ppt/ink/ink6906.xml" ContentType="application/inkml+xml"/>
  <Override PartName="/ppt/ink/ink6907.xml" ContentType="application/inkml+xml"/>
  <Override PartName="/ppt/ink/ink6908.xml" ContentType="application/inkml+xml"/>
  <Override PartName="/ppt/ink/ink6909.xml" ContentType="application/inkml+xml"/>
  <Override PartName="/ppt/ink/ink691.xml" ContentType="application/inkml+xml"/>
  <Override PartName="/ppt/ink/ink6910.xml" ContentType="application/inkml+xml"/>
  <Override PartName="/ppt/ink/ink6911.xml" ContentType="application/inkml+xml"/>
  <Override PartName="/ppt/ink/ink6912.xml" ContentType="application/inkml+xml"/>
  <Override PartName="/ppt/ink/ink6913.xml" ContentType="application/inkml+xml"/>
  <Override PartName="/ppt/ink/ink6914.xml" ContentType="application/inkml+xml"/>
  <Override PartName="/ppt/ink/ink6915.xml" ContentType="application/inkml+xml"/>
  <Override PartName="/ppt/ink/ink6916.xml" ContentType="application/inkml+xml"/>
  <Override PartName="/ppt/ink/ink6917.xml" ContentType="application/inkml+xml"/>
  <Override PartName="/ppt/ink/ink6918.xml" ContentType="application/inkml+xml"/>
  <Override PartName="/ppt/ink/ink6919.xml" ContentType="application/inkml+xml"/>
  <Override PartName="/ppt/ink/ink692.xml" ContentType="application/inkml+xml"/>
  <Override PartName="/ppt/ink/ink6920.xml" ContentType="application/inkml+xml"/>
  <Override PartName="/ppt/ink/ink6921.xml" ContentType="application/inkml+xml"/>
  <Override PartName="/ppt/ink/ink6922.xml" ContentType="application/inkml+xml"/>
  <Override PartName="/ppt/ink/ink6923.xml" ContentType="application/inkml+xml"/>
  <Override PartName="/ppt/ink/ink6924.xml" ContentType="application/inkml+xml"/>
  <Override PartName="/ppt/ink/ink6925.xml" ContentType="application/inkml+xml"/>
  <Override PartName="/ppt/ink/ink6926.xml" ContentType="application/inkml+xml"/>
  <Override PartName="/ppt/ink/ink6927.xml" ContentType="application/inkml+xml"/>
  <Override PartName="/ppt/ink/ink6928.xml" ContentType="application/inkml+xml"/>
  <Override PartName="/ppt/ink/ink6929.xml" ContentType="application/inkml+xml"/>
  <Override PartName="/ppt/ink/ink693.xml" ContentType="application/inkml+xml"/>
  <Override PartName="/ppt/ink/ink6930.xml" ContentType="application/inkml+xml"/>
  <Override PartName="/ppt/ink/ink6931.xml" ContentType="application/inkml+xml"/>
  <Override PartName="/ppt/ink/ink6932.xml" ContentType="application/inkml+xml"/>
  <Override PartName="/ppt/ink/ink6933.xml" ContentType="application/inkml+xml"/>
  <Override PartName="/ppt/ink/ink6934.xml" ContentType="application/inkml+xml"/>
  <Override PartName="/ppt/ink/ink6935.xml" ContentType="application/inkml+xml"/>
  <Override PartName="/ppt/ink/ink6936.xml" ContentType="application/inkml+xml"/>
  <Override PartName="/ppt/ink/ink6937.xml" ContentType="application/inkml+xml"/>
  <Override PartName="/ppt/ink/ink6938.xml" ContentType="application/inkml+xml"/>
  <Override PartName="/ppt/ink/ink6939.xml" ContentType="application/inkml+xml"/>
  <Override PartName="/ppt/ink/ink694.xml" ContentType="application/inkml+xml"/>
  <Override PartName="/ppt/ink/ink6940.xml" ContentType="application/inkml+xml"/>
  <Override PartName="/ppt/ink/ink6941.xml" ContentType="application/inkml+xml"/>
  <Override PartName="/ppt/ink/ink6942.xml" ContentType="application/inkml+xml"/>
  <Override PartName="/ppt/ink/ink6943.xml" ContentType="application/inkml+xml"/>
  <Override PartName="/ppt/ink/ink6944.xml" ContentType="application/inkml+xml"/>
  <Override PartName="/ppt/ink/ink6945.xml" ContentType="application/inkml+xml"/>
  <Override PartName="/ppt/ink/ink6946.xml" ContentType="application/inkml+xml"/>
  <Override PartName="/ppt/ink/ink6947.xml" ContentType="application/inkml+xml"/>
  <Override PartName="/ppt/ink/ink6948.xml" ContentType="application/inkml+xml"/>
  <Override PartName="/ppt/ink/ink6949.xml" ContentType="application/inkml+xml"/>
  <Override PartName="/ppt/ink/ink695.xml" ContentType="application/inkml+xml"/>
  <Override PartName="/ppt/ink/ink6950.xml" ContentType="application/inkml+xml"/>
  <Override PartName="/ppt/ink/ink6951.xml" ContentType="application/inkml+xml"/>
  <Override PartName="/ppt/ink/ink6952.xml" ContentType="application/inkml+xml"/>
  <Override PartName="/ppt/ink/ink6953.xml" ContentType="application/inkml+xml"/>
  <Override PartName="/ppt/ink/ink6954.xml" ContentType="application/inkml+xml"/>
  <Override PartName="/ppt/ink/ink6955.xml" ContentType="application/inkml+xml"/>
  <Override PartName="/ppt/ink/ink6956.xml" ContentType="application/inkml+xml"/>
  <Override PartName="/ppt/ink/ink6957.xml" ContentType="application/inkml+xml"/>
  <Override PartName="/ppt/ink/ink6958.xml" ContentType="application/inkml+xml"/>
  <Override PartName="/ppt/ink/ink6959.xml" ContentType="application/inkml+xml"/>
  <Override PartName="/ppt/ink/ink696.xml" ContentType="application/inkml+xml"/>
  <Override PartName="/ppt/ink/ink6960.xml" ContentType="application/inkml+xml"/>
  <Override PartName="/ppt/ink/ink6961.xml" ContentType="application/inkml+xml"/>
  <Override PartName="/ppt/ink/ink6962.xml" ContentType="application/inkml+xml"/>
  <Override PartName="/ppt/ink/ink6963.xml" ContentType="application/inkml+xml"/>
  <Override PartName="/ppt/ink/ink6964.xml" ContentType="application/inkml+xml"/>
  <Override PartName="/ppt/ink/ink6965.xml" ContentType="application/inkml+xml"/>
  <Override PartName="/ppt/ink/ink6966.xml" ContentType="application/inkml+xml"/>
  <Override PartName="/ppt/ink/ink6967.xml" ContentType="application/inkml+xml"/>
  <Override PartName="/ppt/ink/ink6968.xml" ContentType="application/inkml+xml"/>
  <Override PartName="/ppt/ink/ink6969.xml" ContentType="application/inkml+xml"/>
  <Override PartName="/ppt/ink/ink697.xml" ContentType="application/inkml+xml"/>
  <Override PartName="/ppt/ink/ink6970.xml" ContentType="application/inkml+xml"/>
  <Override PartName="/ppt/ink/ink6971.xml" ContentType="application/inkml+xml"/>
  <Override PartName="/ppt/ink/ink6972.xml" ContentType="application/inkml+xml"/>
  <Override PartName="/ppt/ink/ink6973.xml" ContentType="application/inkml+xml"/>
  <Override PartName="/ppt/ink/ink6974.xml" ContentType="application/inkml+xml"/>
  <Override PartName="/ppt/ink/ink6975.xml" ContentType="application/inkml+xml"/>
  <Override PartName="/ppt/ink/ink6976.xml" ContentType="application/inkml+xml"/>
  <Override PartName="/ppt/ink/ink6977.xml" ContentType="application/inkml+xml"/>
  <Override PartName="/ppt/ink/ink6978.xml" ContentType="application/inkml+xml"/>
  <Override PartName="/ppt/ink/ink6979.xml" ContentType="application/inkml+xml"/>
  <Override PartName="/ppt/ink/ink698.xml" ContentType="application/inkml+xml"/>
  <Override PartName="/ppt/ink/ink6980.xml" ContentType="application/inkml+xml"/>
  <Override PartName="/ppt/ink/ink6981.xml" ContentType="application/inkml+xml"/>
  <Override PartName="/ppt/ink/ink6982.xml" ContentType="application/inkml+xml"/>
  <Override PartName="/ppt/ink/ink6983.xml" ContentType="application/inkml+xml"/>
  <Override PartName="/ppt/ink/ink6984.xml" ContentType="application/inkml+xml"/>
  <Override PartName="/ppt/ink/ink6985.xml" ContentType="application/inkml+xml"/>
  <Override PartName="/ppt/ink/ink6986.xml" ContentType="application/inkml+xml"/>
  <Override PartName="/ppt/ink/ink6987.xml" ContentType="application/inkml+xml"/>
  <Override PartName="/ppt/ink/ink6988.xml" ContentType="application/inkml+xml"/>
  <Override PartName="/ppt/ink/ink6989.xml" ContentType="application/inkml+xml"/>
  <Override PartName="/ppt/ink/ink699.xml" ContentType="application/inkml+xml"/>
  <Override PartName="/ppt/ink/ink6990.xml" ContentType="application/inkml+xml"/>
  <Override PartName="/ppt/ink/ink6991.xml" ContentType="application/inkml+xml"/>
  <Override PartName="/ppt/ink/ink6992.xml" ContentType="application/inkml+xml"/>
  <Override PartName="/ppt/ink/ink6993.xml" ContentType="application/inkml+xml"/>
  <Override PartName="/ppt/ink/ink6994.xml" ContentType="application/inkml+xml"/>
  <Override PartName="/ppt/ink/ink6995.xml" ContentType="application/inkml+xml"/>
  <Override PartName="/ppt/ink/ink6996.xml" ContentType="application/inkml+xml"/>
  <Override PartName="/ppt/ink/ink6997.xml" ContentType="application/inkml+xml"/>
  <Override PartName="/ppt/ink/ink6998.xml" ContentType="application/inkml+xml"/>
  <Override PartName="/ppt/ink/ink6999.xml" ContentType="application/inkml+xml"/>
  <Override PartName="/ppt/ink/ink7.xml" ContentType="application/inkml+xml"/>
  <Override PartName="/ppt/ink/ink70.xml" ContentType="application/inkml+xml"/>
  <Override PartName="/ppt/ink/ink700.xml" ContentType="application/inkml+xml"/>
  <Override PartName="/ppt/ink/ink7000.xml" ContentType="application/inkml+xml"/>
  <Override PartName="/ppt/ink/ink7001.xml" ContentType="application/inkml+xml"/>
  <Override PartName="/ppt/ink/ink7002.xml" ContentType="application/inkml+xml"/>
  <Override PartName="/ppt/ink/ink7003.xml" ContentType="application/inkml+xml"/>
  <Override PartName="/ppt/ink/ink7004.xml" ContentType="application/inkml+xml"/>
  <Override PartName="/ppt/ink/ink7005.xml" ContentType="application/inkml+xml"/>
  <Override PartName="/ppt/ink/ink7006.xml" ContentType="application/inkml+xml"/>
  <Override PartName="/ppt/ink/ink7007.xml" ContentType="application/inkml+xml"/>
  <Override PartName="/ppt/ink/ink7008.xml" ContentType="application/inkml+xml"/>
  <Override PartName="/ppt/ink/ink7009.xml" ContentType="application/inkml+xml"/>
  <Override PartName="/ppt/ink/ink701.xml" ContentType="application/inkml+xml"/>
  <Override PartName="/ppt/ink/ink7010.xml" ContentType="application/inkml+xml"/>
  <Override PartName="/ppt/ink/ink7011.xml" ContentType="application/inkml+xml"/>
  <Override PartName="/ppt/ink/ink7012.xml" ContentType="application/inkml+xml"/>
  <Override PartName="/ppt/ink/ink7013.xml" ContentType="application/inkml+xml"/>
  <Override PartName="/ppt/ink/ink7014.xml" ContentType="application/inkml+xml"/>
  <Override PartName="/ppt/ink/ink7015.xml" ContentType="application/inkml+xml"/>
  <Override PartName="/ppt/ink/ink7016.xml" ContentType="application/inkml+xml"/>
  <Override PartName="/ppt/ink/ink7017.xml" ContentType="application/inkml+xml"/>
  <Override PartName="/ppt/ink/ink7018.xml" ContentType="application/inkml+xml"/>
  <Override PartName="/ppt/ink/ink7019.xml" ContentType="application/inkml+xml"/>
  <Override PartName="/ppt/ink/ink702.xml" ContentType="application/inkml+xml"/>
  <Override PartName="/ppt/ink/ink7020.xml" ContentType="application/inkml+xml"/>
  <Override PartName="/ppt/ink/ink7021.xml" ContentType="application/inkml+xml"/>
  <Override PartName="/ppt/ink/ink7022.xml" ContentType="application/inkml+xml"/>
  <Override PartName="/ppt/ink/ink7023.xml" ContentType="application/inkml+xml"/>
  <Override PartName="/ppt/ink/ink7024.xml" ContentType="application/inkml+xml"/>
  <Override PartName="/ppt/ink/ink7025.xml" ContentType="application/inkml+xml"/>
  <Override PartName="/ppt/ink/ink7026.xml" ContentType="application/inkml+xml"/>
  <Override PartName="/ppt/ink/ink7027.xml" ContentType="application/inkml+xml"/>
  <Override PartName="/ppt/ink/ink7028.xml" ContentType="application/inkml+xml"/>
  <Override PartName="/ppt/ink/ink7029.xml" ContentType="application/inkml+xml"/>
  <Override PartName="/ppt/ink/ink703.xml" ContentType="application/inkml+xml"/>
  <Override PartName="/ppt/ink/ink7030.xml" ContentType="application/inkml+xml"/>
  <Override PartName="/ppt/ink/ink7031.xml" ContentType="application/inkml+xml"/>
  <Override PartName="/ppt/ink/ink7032.xml" ContentType="application/inkml+xml"/>
  <Override PartName="/ppt/ink/ink7033.xml" ContentType="application/inkml+xml"/>
  <Override PartName="/ppt/ink/ink7034.xml" ContentType="application/inkml+xml"/>
  <Override PartName="/ppt/ink/ink7035.xml" ContentType="application/inkml+xml"/>
  <Override PartName="/ppt/ink/ink7036.xml" ContentType="application/inkml+xml"/>
  <Override PartName="/ppt/ink/ink7037.xml" ContentType="application/inkml+xml"/>
  <Override PartName="/ppt/ink/ink7038.xml" ContentType="application/inkml+xml"/>
  <Override PartName="/ppt/ink/ink7039.xml" ContentType="application/inkml+xml"/>
  <Override PartName="/ppt/ink/ink704.xml" ContentType="application/inkml+xml"/>
  <Override PartName="/ppt/ink/ink7040.xml" ContentType="application/inkml+xml"/>
  <Override PartName="/ppt/ink/ink7041.xml" ContentType="application/inkml+xml"/>
  <Override PartName="/ppt/ink/ink7042.xml" ContentType="application/inkml+xml"/>
  <Override PartName="/ppt/ink/ink7043.xml" ContentType="application/inkml+xml"/>
  <Override PartName="/ppt/ink/ink7044.xml" ContentType="application/inkml+xml"/>
  <Override PartName="/ppt/ink/ink7045.xml" ContentType="application/inkml+xml"/>
  <Override PartName="/ppt/ink/ink7046.xml" ContentType="application/inkml+xml"/>
  <Override PartName="/ppt/ink/ink7047.xml" ContentType="application/inkml+xml"/>
  <Override PartName="/ppt/ink/ink7048.xml" ContentType="application/inkml+xml"/>
  <Override PartName="/ppt/ink/ink7049.xml" ContentType="application/inkml+xml"/>
  <Override PartName="/ppt/ink/ink705.xml" ContentType="application/inkml+xml"/>
  <Override PartName="/ppt/ink/ink7050.xml" ContentType="application/inkml+xml"/>
  <Override PartName="/ppt/ink/ink7051.xml" ContentType="application/inkml+xml"/>
  <Override PartName="/ppt/ink/ink7052.xml" ContentType="application/inkml+xml"/>
  <Override PartName="/ppt/ink/ink7053.xml" ContentType="application/inkml+xml"/>
  <Override PartName="/ppt/ink/ink7054.xml" ContentType="application/inkml+xml"/>
  <Override PartName="/ppt/ink/ink7055.xml" ContentType="application/inkml+xml"/>
  <Override PartName="/ppt/ink/ink7056.xml" ContentType="application/inkml+xml"/>
  <Override PartName="/ppt/ink/ink7057.xml" ContentType="application/inkml+xml"/>
  <Override PartName="/ppt/ink/ink7058.xml" ContentType="application/inkml+xml"/>
  <Override PartName="/ppt/ink/ink7059.xml" ContentType="application/inkml+xml"/>
  <Override PartName="/ppt/ink/ink706.xml" ContentType="application/inkml+xml"/>
  <Override PartName="/ppt/ink/ink7060.xml" ContentType="application/inkml+xml"/>
  <Override PartName="/ppt/ink/ink7061.xml" ContentType="application/inkml+xml"/>
  <Override PartName="/ppt/ink/ink7062.xml" ContentType="application/inkml+xml"/>
  <Override PartName="/ppt/ink/ink7063.xml" ContentType="application/inkml+xml"/>
  <Override PartName="/ppt/ink/ink7064.xml" ContentType="application/inkml+xml"/>
  <Override PartName="/ppt/ink/ink7065.xml" ContentType="application/inkml+xml"/>
  <Override PartName="/ppt/ink/ink7066.xml" ContentType="application/inkml+xml"/>
  <Override PartName="/ppt/ink/ink7067.xml" ContentType="application/inkml+xml"/>
  <Override PartName="/ppt/ink/ink7068.xml" ContentType="application/inkml+xml"/>
  <Override PartName="/ppt/ink/ink7069.xml" ContentType="application/inkml+xml"/>
  <Override PartName="/ppt/ink/ink707.xml" ContentType="application/inkml+xml"/>
  <Override PartName="/ppt/ink/ink7070.xml" ContentType="application/inkml+xml"/>
  <Override PartName="/ppt/ink/ink7071.xml" ContentType="application/inkml+xml"/>
  <Override PartName="/ppt/ink/ink7072.xml" ContentType="application/inkml+xml"/>
  <Override PartName="/ppt/ink/ink7073.xml" ContentType="application/inkml+xml"/>
  <Override PartName="/ppt/ink/ink7074.xml" ContentType="application/inkml+xml"/>
  <Override PartName="/ppt/ink/ink7075.xml" ContentType="application/inkml+xml"/>
  <Override PartName="/ppt/ink/ink7076.xml" ContentType="application/inkml+xml"/>
  <Override PartName="/ppt/ink/ink7077.xml" ContentType="application/inkml+xml"/>
  <Override PartName="/ppt/ink/ink7078.xml" ContentType="application/inkml+xml"/>
  <Override PartName="/ppt/ink/ink7079.xml" ContentType="application/inkml+xml"/>
  <Override PartName="/ppt/ink/ink708.xml" ContentType="application/inkml+xml"/>
  <Override PartName="/ppt/ink/ink7080.xml" ContentType="application/inkml+xml"/>
  <Override PartName="/ppt/ink/ink7081.xml" ContentType="application/inkml+xml"/>
  <Override PartName="/ppt/ink/ink7082.xml" ContentType="application/inkml+xml"/>
  <Override PartName="/ppt/ink/ink7083.xml" ContentType="application/inkml+xml"/>
  <Override PartName="/ppt/ink/ink7084.xml" ContentType="application/inkml+xml"/>
  <Override PartName="/ppt/ink/ink7085.xml" ContentType="application/inkml+xml"/>
  <Override PartName="/ppt/ink/ink7086.xml" ContentType="application/inkml+xml"/>
  <Override PartName="/ppt/ink/ink7087.xml" ContentType="application/inkml+xml"/>
  <Override PartName="/ppt/ink/ink7088.xml" ContentType="application/inkml+xml"/>
  <Override PartName="/ppt/ink/ink7089.xml" ContentType="application/inkml+xml"/>
  <Override PartName="/ppt/ink/ink709.xml" ContentType="application/inkml+xml"/>
  <Override PartName="/ppt/ink/ink7090.xml" ContentType="application/inkml+xml"/>
  <Override PartName="/ppt/ink/ink7091.xml" ContentType="application/inkml+xml"/>
  <Override PartName="/ppt/ink/ink7092.xml" ContentType="application/inkml+xml"/>
  <Override PartName="/ppt/ink/ink7093.xml" ContentType="application/inkml+xml"/>
  <Override PartName="/ppt/ink/ink7094.xml" ContentType="application/inkml+xml"/>
  <Override PartName="/ppt/ink/ink7095.xml" ContentType="application/inkml+xml"/>
  <Override PartName="/ppt/ink/ink7096.xml" ContentType="application/inkml+xml"/>
  <Override PartName="/ppt/ink/ink7097.xml" ContentType="application/inkml+xml"/>
  <Override PartName="/ppt/ink/ink7098.xml" ContentType="application/inkml+xml"/>
  <Override PartName="/ppt/ink/ink7099.xml" ContentType="application/inkml+xml"/>
  <Override PartName="/ppt/ink/ink71.xml" ContentType="application/inkml+xml"/>
  <Override PartName="/ppt/ink/ink710.xml" ContentType="application/inkml+xml"/>
  <Override PartName="/ppt/ink/ink7100.xml" ContentType="application/inkml+xml"/>
  <Override PartName="/ppt/ink/ink7101.xml" ContentType="application/inkml+xml"/>
  <Override PartName="/ppt/ink/ink7102.xml" ContentType="application/inkml+xml"/>
  <Override PartName="/ppt/ink/ink7103.xml" ContentType="application/inkml+xml"/>
  <Override PartName="/ppt/ink/ink7104.xml" ContentType="application/inkml+xml"/>
  <Override PartName="/ppt/ink/ink7105.xml" ContentType="application/inkml+xml"/>
  <Override PartName="/ppt/ink/ink7106.xml" ContentType="application/inkml+xml"/>
  <Override PartName="/ppt/ink/ink7107.xml" ContentType="application/inkml+xml"/>
  <Override PartName="/ppt/ink/ink7108.xml" ContentType="application/inkml+xml"/>
  <Override PartName="/ppt/ink/ink7109.xml" ContentType="application/inkml+xml"/>
  <Override PartName="/ppt/ink/ink711.xml" ContentType="application/inkml+xml"/>
  <Override PartName="/ppt/ink/ink7110.xml" ContentType="application/inkml+xml"/>
  <Override PartName="/ppt/ink/ink7111.xml" ContentType="application/inkml+xml"/>
  <Override PartName="/ppt/ink/ink7112.xml" ContentType="application/inkml+xml"/>
  <Override PartName="/ppt/ink/ink7113.xml" ContentType="application/inkml+xml"/>
  <Override PartName="/ppt/ink/ink7114.xml" ContentType="application/inkml+xml"/>
  <Override PartName="/ppt/ink/ink7115.xml" ContentType="application/inkml+xml"/>
  <Override PartName="/ppt/ink/ink7116.xml" ContentType="application/inkml+xml"/>
  <Override PartName="/ppt/ink/ink7117.xml" ContentType="application/inkml+xml"/>
  <Override PartName="/ppt/ink/ink7118.xml" ContentType="application/inkml+xml"/>
  <Override PartName="/ppt/ink/ink7119.xml" ContentType="application/inkml+xml"/>
  <Override PartName="/ppt/ink/ink712.xml" ContentType="application/inkml+xml"/>
  <Override PartName="/ppt/ink/ink7120.xml" ContentType="application/inkml+xml"/>
  <Override PartName="/ppt/ink/ink7121.xml" ContentType="application/inkml+xml"/>
  <Override PartName="/ppt/ink/ink7122.xml" ContentType="application/inkml+xml"/>
  <Override PartName="/ppt/ink/ink7123.xml" ContentType="application/inkml+xml"/>
  <Override PartName="/ppt/ink/ink7124.xml" ContentType="application/inkml+xml"/>
  <Override PartName="/ppt/ink/ink7125.xml" ContentType="application/inkml+xml"/>
  <Override PartName="/ppt/ink/ink7126.xml" ContentType="application/inkml+xml"/>
  <Override PartName="/ppt/ink/ink7127.xml" ContentType="application/inkml+xml"/>
  <Override PartName="/ppt/ink/ink7128.xml" ContentType="application/inkml+xml"/>
  <Override PartName="/ppt/ink/ink7129.xml" ContentType="application/inkml+xml"/>
  <Override PartName="/ppt/ink/ink713.xml" ContentType="application/inkml+xml"/>
  <Override PartName="/ppt/ink/ink7130.xml" ContentType="application/inkml+xml"/>
  <Override PartName="/ppt/ink/ink7131.xml" ContentType="application/inkml+xml"/>
  <Override PartName="/ppt/ink/ink7132.xml" ContentType="application/inkml+xml"/>
  <Override PartName="/ppt/ink/ink7133.xml" ContentType="application/inkml+xml"/>
  <Override PartName="/ppt/ink/ink7134.xml" ContentType="application/inkml+xml"/>
  <Override PartName="/ppt/ink/ink7135.xml" ContentType="application/inkml+xml"/>
  <Override PartName="/ppt/ink/ink7136.xml" ContentType="application/inkml+xml"/>
  <Override PartName="/ppt/ink/ink7137.xml" ContentType="application/inkml+xml"/>
  <Override PartName="/ppt/ink/ink7138.xml" ContentType="application/inkml+xml"/>
  <Override PartName="/ppt/ink/ink7139.xml" ContentType="application/inkml+xml"/>
  <Override PartName="/ppt/ink/ink714.xml" ContentType="application/inkml+xml"/>
  <Override PartName="/ppt/ink/ink7140.xml" ContentType="application/inkml+xml"/>
  <Override PartName="/ppt/ink/ink7141.xml" ContentType="application/inkml+xml"/>
  <Override PartName="/ppt/ink/ink7142.xml" ContentType="application/inkml+xml"/>
  <Override PartName="/ppt/ink/ink7143.xml" ContentType="application/inkml+xml"/>
  <Override PartName="/ppt/ink/ink7144.xml" ContentType="application/inkml+xml"/>
  <Override PartName="/ppt/ink/ink7145.xml" ContentType="application/inkml+xml"/>
  <Override PartName="/ppt/ink/ink7146.xml" ContentType="application/inkml+xml"/>
  <Override PartName="/ppt/ink/ink7147.xml" ContentType="application/inkml+xml"/>
  <Override PartName="/ppt/ink/ink7148.xml" ContentType="application/inkml+xml"/>
  <Override PartName="/ppt/ink/ink7149.xml" ContentType="application/inkml+xml"/>
  <Override PartName="/ppt/ink/ink715.xml" ContentType="application/inkml+xml"/>
  <Override PartName="/ppt/ink/ink7150.xml" ContentType="application/inkml+xml"/>
  <Override PartName="/ppt/ink/ink7151.xml" ContentType="application/inkml+xml"/>
  <Override PartName="/ppt/ink/ink7152.xml" ContentType="application/inkml+xml"/>
  <Override PartName="/ppt/ink/ink7153.xml" ContentType="application/inkml+xml"/>
  <Override PartName="/ppt/ink/ink7154.xml" ContentType="application/inkml+xml"/>
  <Override PartName="/ppt/ink/ink7155.xml" ContentType="application/inkml+xml"/>
  <Override PartName="/ppt/ink/ink7156.xml" ContentType="application/inkml+xml"/>
  <Override PartName="/ppt/ink/ink7157.xml" ContentType="application/inkml+xml"/>
  <Override PartName="/ppt/ink/ink7158.xml" ContentType="application/inkml+xml"/>
  <Override PartName="/ppt/ink/ink7159.xml" ContentType="application/inkml+xml"/>
  <Override PartName="/ppt/ink/ink716.xml" ContentType="application/inkml+xml"/>
  <Override PartName="/ppt/ink/ink7160.xml" ContentType="application/inkml+xml"/>
  <Override PartName="/ppt/ink/ink7161.xml" ContentType="application/inkml+xml"/>
  <Override PartName="/ppt/ink/ink7162.xml" ContentType="application/inkml+xml"/>
  <Override PartName="/ppt/ink/ink7163.xml" ContentType="application/inkml+xml"/>
  <Override PartName="/ppt/ink/ink7164.xml" ContentType="application/inkml+xml"/>
  <Override PartName="/ppt/ink/ink7165.xml" ContentType="application/inkml+xml"/>
  <Override PartName="/ppt/ink/ink7166.xml" ContentType="application/inkml+xml"/>
  <Override PartName="/ppt/ink/ink7167.xml" ContentType="application/inkml+xml"/>
  <Override PartName="/ppt/ink/ink7168.xml" ContentType="application/inkml+xml"/>
  <Override PartName="/ppt/ink/ink7169.xml" ContentType="application/inkml+xml"/>
  <Override PartName="/ppt/ink/ink717.xml" ContentType="application/inkml+xml"/>
  <Override PartName="/ppt/ink/ink7170.xml" ContentType="application/inkml+xml"/>
  <Override PartName="/ppt/ink/ink7171.xml" ContentType="application/inkml+xml"/>
  <Override PartName="/ppt/ink/ink7172.xml" ContentType="application/inkml+xml"/>
  <Override PartName="/ppt/ink/ink7173.xml" ContentType="application/inkml+xml"/>
  <Override PartName="/ppt/ink/ink7174.xml" ContentType="application/inkml+xml"/>
  <Override PartName="/ppt/ink/ink7175.xml" ContentType="application/inkml+xml"/>
  <Override PartName="/ppt/ink/ink7176.xml" ContentType="application/inkml+xml"/>
  <Override PartName="/ppt/ink/ink7177.xml" ContentType="application/inkml+xml"/>
  <Override PartName="/ppt/ink/ink7178.xml" ContentType="application/inkml+xml"/>
  <Override PartName="/ppt/ink/ink7179.xml" ContentType="application/inkml+xml"/>
  <Override PartName="/ppt/ink/ink718.xml" ContentType="application/inkml+xml"/>
  <Override PartName="/ppt/ink/ink7180.xml" ContentType="application/inkml+xml"/>
  <Override PartName="/ppt/ink/ink7181.xml" ContentType="application/inkml+xml"/>
  <Override PartName="/ppt/ink/ink7182.xml" ContentType="application/inkml+xml"/>
  <Override PartName="/ppt/ink/ink7183.xml" ContentType="application/inkml+xml"/>
  <Override PartName="/ppt/ink/ink7184.xml" ContentType="application/inkml+xml"/>
  <Override PartName="/ppt/ink/ink7185.xml" ContentType="application/inkml+xml"/>
  <Override PartName="/ppt/ink/ink7186.xml" ContentType="application/inkml+xml"/>
  <Override PartName="/ppt/ink/ink7187.xml" ContentType="application/inkml+xml"/>
  <Override PartName="/ppt/ink/ink7188.xml" ContentType="application/inkml+xml"/>
  <Override PartName="/ppt/ink/ink7189.xml" ContentType="application/inkml+xml"/>
  <Override PartName="/ppt/ink/ink719.xml" ContentType="application/inkml+xml"/>
  <Override PartName="/ppt/ink/ink7190.xml" ContentType="application/inkml+xml"/>
  <Override PartName="/ppt/ink/ink7191.xml" ContentType="application/inkml+xml"/>
  <Override PartName="/ppt/ink/ink7192.xml" ContentType="application/inkml+xml"/>
  <Override PartName="/ppt/ink/ink7193.xml" ContentType="application/inkml+xml"/>
  <Override PartName="/ppt/ink/ink7194.xml" ContentType="application/inkml+xml"/>
  <Override PartName="/ppt/ink/ink7195.xml" ContentType="application/inkml+xml"/>
  <Override PartName="/ppt/ink/ink7196.xml" ContentType="application/inkml+xml"/>
  <Override PartName="/ppt/ink/ink7197.xml" ContentType="application/inkml+xml"/>
  <Override PartName="/ppt/ink/ink7198.xml" ContentType="application/inkml+xml"/>
  <Override PartName="/ppt/ink/ink7199.xml" ContentType="application/inkml+xml"/>
  <Override PartName="/ppt/ink/ink72.xml" ContentType="application/inkml+xml"/>
  <Override PartName="/ppt/ink/ink720.xml" ContentType="application/inkml+xml"/>
  <Override PartName="/ppt/ink/ink7200.xml" ContentType="application/inkml+xml"/>
  <Override PartName="/ppt/ink/ink7201.xml" ContentType="application/inkml+xml"/>
  <Override PartName="/ppt/ink/ink7202.xml" ContentType="application/inkml+xml"/>
  <Override PartName="/ppt/ink/ink7203.xml" ContentType="application/inkml+xml"/>
  <Override PartName="/ppt/ink/ink7204.xml" ContentType="application/inkml+xml"/>
  <Override PartName="/ppt/ink/ink7205.xml" ContentType="application/inkml+xml"/>
  <Override PartName="/ppt/ink/ink7206.xml" ContentType="application/inkml+xml"/>
  <Override PartName="/ppt/ink/ink7207.xml" ContentType="application/inkml+xml"/>
  <Override PartName="/ppt/ink/ink7208.xml" ContentType="application/inkml+xml"/>
  <Override PartName="/ppt/ink/ink7209.xml" ContentType="application/inkml+xml"/>
  <Override PartName="/ppt/ink/ink721.xml" ContentType="application/inkml+xml"/>
  <Override PartName="/ppt/ink/ink7210.xml" ContentType="application/inkml+xml"/>
  <Override PartName="/ppt/ink/ink7211.xml" ContentType="application/inkml+xml"/>
  <Override PartName="/ppt/ink/ink7212.xml" ContentType="application/inkml+xml"/>
  <Override PartName="/ppt/ink/ink7213.xml" ContentType="application/inkml+xml"/>
  <Override PartName="/ppt/ink/ink7214.xml" ContentType="application/inkml+xml"/>
  <Override PartName="/ppt/ink/ink7215.xml" ContentType="application/inkml+xml"/>
  <Override PartName="/ppt/ink/ink7216.xml" ContentType="application/inkml+xml"/>
  <Override PartName="/ppt/ink/ink7217.xml" ContentType="application/inkml+xml"/>
  <Override PartName="/ppt/ink/ink7218.xml" ContentType="application/inkml+xml"/>
  <Override PartName="/ppt/ink/ink7219.xml" ContentType="application/inkml+xml"/>
  <Override PartName="/ppt/ink/ink722.xml" ContentType="application/inkml+xml"/>
  <Override PartName="/ppt/ink/ink7220.xml" ContentType="application/inkml+xml"/>
  <Override PartName="/ppt/ink/ink7221.xml" ContentType="application/inkml+xml"/>
  <Override PartName="/ppt/ink/ink7222.xml" ContentType="application/inkml+xml"/>
  <Override PartName="/ppt/ink/ink7223.xml" ContentType="application/inkml+xml"/>
  <Override PartName="/ppt/ink/ink7224.xml" ContentType="application/inkml+xml"/>
  <Override PartName="/ppt/ink/ink7225.xml" ContentType="application/inkml+xml"/>
  <Override PartName="/ppt/ink/ink7226.xml" ContentType="application/inkml+xml"/>
  <Override PartName="/ppt/ink/ink7227.xml" ContentType="application/inkml+xml"/>
  <Override PartName="/ppt/ink/ink7228.xml" ContentType="application/inkml+xml"/>
  <Override PartName="/ppt/ink/ink7229.xml" ContentType="application/inkml+xml"/>
  <Override PartName="/ppt/ink/ink723.xml" ContentType="application/inkml+xml"/>
  <Override PartName="/ppt/ink/ink7230.xml" ContentType="application/inkml+xml"/>
  <Override PartName="/ppt/ink/ink7231.xml" ContentType="application/inkml+xml"/>
  <Override PartName="/ppt/ink/ink7232.xml" ContentType="application/inkml+xml"/>
  <Override PartName="/ppt/ink/ink7233.xml" ContentType="application/inkml+xml"/>
  <Override PartName="/ppt/ink/ink7234.xml" ContentType="application/inkml+xml"/>
  <Override PartName="/ppt/ink/ink7235.xml" ContentType="application/inkml+xml"/>
  <Override PartName="/ppt/ink/ink7236.xml" ContentType="application/inkml+xml"/>
  <Override PartName="/ppt/ink/ink7237.xml" ContentType="application/inkml+xml"/>
  <Override PartName="/ppt/ink/ink7238.xml" ContentType="application/inkml+xml"/>
  <Override PartName="/ppt/ink/ink7239.xml" ContentType="application/inkml+xml"/>
  <Override PartName="/ppt/ink/ink724.xml" ContentType="application/inkml+xml"/>
  <Override PartName="/ppt/ink/ink7240.xml" ContentType="application/inkml+xml"/>
  <Override PartName="/ppt/ink/ink7241.xml" ContentType="application/inkml+xml"/>
  <Override PartName="/ppt/ink/ink7242.xml" ContentType="application/inkml+xml"/>
  <Override PartName="/ppt/ink/ink7243.xml" ContentType="application/inkml+xml"/>
  <Override PartName="/ppt/ink/ink7244.xml" ContentType="application/inkml+xml"/>
  <Override PartName="/ppt/ink/ink7245.xml" ContentType="application/inkml+xml"/>
  <Override PartName="/ppt/ink/ink7246.xml" ContentType="application/inkml+xml"/>
  <Override PartName="/ppt/ink/ink7247.xml" ContentType="application/inkml+xml"/>
  <Override PartName="/ppt/ink/ink7248.xml" ContentType="application/inkml+xml"/>
  <Override PartName="/ppt/ink/ink7249.xml" ContentType="application/inkml+xml"/>
  <Override PartName="/ppt/ink/ink725.xml" ContentType="application/inkml+xml"/>
  <Override PartName="/ppt/ink/ink7250.xml" ContentType="application/inkml+xml"/>
  <Override PartName="/ppt/ink/ink7251.xml" ContentType="application/inkml+xml"/>
  <Override PartName="/ppt/ink/ink7252.xml" ContentType="application/inkml+xml"/>
  <Override PartName="/ppt/ink/ink7253.xml" ContentType="application/inkml+xml"/>
  <Override PartName="/ppt/ink/ink7254.xml" ContentType="application/inkml+xml"/>
  <Override PartName="/ppt/ink/ink7255.xml" ContentType="application/inkml+xml"/>
  <Override PartName="/ppt/ink/ink7256.xml" ContentType="application/inkml+xml"/>
  <Override PartName="/ppt/ink/ink7257.xml" ContentType="application/inkml+xml"/>
  <Override PartName="/ppt/ink/ink7258.xml" ContentType="application/inkml+xml"/>
  <Override PartName="/ppt/ink/ink7259.xml" ContentType="application/inkml+xml"/>
  <Override PartName="/ppt/ink/ink726.xml" ContentType="application/inkml+xml"/>
  <Override PartName="/ppt/ink/ink7260.xml" ContentType="application/inkml+xml"/>
  <Override PartName="/ppt/ink/ink7261.xml" ContentType="application/inkml+xml"/>
  <Override PartName="/ppt/ink/ink7262.xml" ContentType="application/inkml+xml"/>
  <Override PartName="/ppt/ink/ink7263.xml" ContentType="application/inkml+xml"/>
  <Override PartName="/ppt/ink/ink7264.xml" ContentType="application/inkml+xml"/>
  <Override PartName="/ppt/ink/ink7265.xml" ContentType="application/inkml+xml"/>
  <Override PartName="/ppt/ink/ink7266.xml" ContentType="application/inkml+xml"/>
  <Override PartName="/ppt/ink/ink7267.xml" ContentType="application/inkml+xml"/>
  <Override PartName="/ppt/ink/ink7268.xml" ContentType="application/inkml+xml"/>
  <Override PartName="/ppt/ink/ink7269.xml" ContentType="application/inkml+xml"/>
  <Override PartName="/ppt/ink/ink727.xml" ContentType="application/inkml+xml"/>
  <Override PartName="/ppt/ink/ink7270.xml" ContentType="application/inkml+xml"/>
  <Override PartName="/ppt/ink/ink7271.xml" ContentType="application/inkml+xml"/>
  <Override PartName="/ppt/ink/ink7272.xml" ContentType="application/inkml+xml"/>
  <Override PartName="/ppt/ink/ink7273.xml" ContentType="application/inkml+xml"/>
  <Override PartName="/ppt/ink/ink7274.xml" ContentType="application/inkml+xml"/>
  <Override PartName="/ppt/ink/ink7275.xml" ContentType="application/inkml+xml"/>
  <Override PartName="/ppt/ink/ink7276.xml" ContentType="application/inkml+xml"/>
  <Override PartName="/ppt/ink/ink7277.xml" ContentType="application/inkml+xml"/>
  <Override PartName="/ppt/ink/ink7278.xml" ContentType="application/inkml+xml"/>
  <Override PartName="/ppt/ink/ink7279.xml" ContentType="application/inkml+xml"/>
  <Override PartName="/ppt/ink/ink728.xml" ContentType="application/inkml+xml"/>
  <Override PartName="/ppt/ink/ink7280.xml" ContentType="application/inkml+xml"/>
  <Override PartName="/ppt/ink/ink7281.xml" ContentType="application/inkml+xml"/>
  <Override PartName="/ppt/ink/ink7282.xml" ContentType="application/inkml+xml"/>
  <Override PartName="/ppt/ink/ink7283.xml" ContentType="application/inkml+xml"/>
  <Override PartName="/ppt/ink/ink7284.xml" ContentType="application/inkml+xml"/>
  <Override PartName="/ppt/ink/ink7285.xml" ContentType="application/inkml+xml"/>
  <Override PartName="/ppt/ink/ink7286.xml" ContentType="application/inkml+xml"/>
  <Override PartName="/ppt/ink/ink7287.xml" ContentType="application/inkml+xml"/>
  <Override PartName="/ppt/ink/ink7288.xml" ContentType="application/inkml+xml"/>
  <Override PartName="/ppt/ink/ink7289.xml" ContentType="application/inkml+xml"/>
  <Override PartName="/ppt/ink/ink729.xml" ContentType="application/inkml+xml"/>
  <Override PartName="/ppt/ink/ink7290.xml" ContentType="application/inkml+xml"/>
  <Override PartName="/ppt/ink/ink7291.xml" ContentType="application/inkml+xml"/>
  <Override PartName="/ppt/ink/ink7292.xml" ContentType="application/inkml+xml"/>
  <Override PartName="/ppt/ink/ink7293.xml" ContentType="application/inkml+xml"/>
  <Override PartName="/ppt/ink/ink7294.xml" ContentType="application/inkml+xml"/>
  <Override PartName="/ppt/ink/ink7295.xml" ContentType="application/inkml+xml"/>
  <Override PartName="/ppt/ink/ink7296.xml" ContentType="application/inkml+xml"/>
  <Override PartName="/ppt/ink/ink7297.xml" ContentType="application/inkml+xml"/>
  <Override PartName="/ppt/ink/ink7298.xml" ContentType="application/inkml+xml"/>
  <Override PartName="/ppt/ink/ink7299.xml" ContentType="application/inkml+xml"/>
  <Override PartName="/ppt/ink/ink73.xml" ContentType="application/inkml+xml"/>
  <Override PartName="/ppt/ink/ink730.xml" ContentType="application/inkml+xml"/>
  <Override PartName="/ppt/ink/ink7300.xml" ContentType="application/inkml+xml"/>
  <Override PartName="/ppt/ink/ink7301.xml" ContentType="application/inkml+xml"/>
  <Override PartName="/ppt/ink/ink7302.xml" ContentType="application/inkml+xml"/>
  <Override PartName="/ppt/ink/ink7303.xml" ContentType="application/inkml+xml"/>
  <Override PartName="/ppt/ink/ink7304.xml" ContentType="application/inkml+xml"/>
  <Override PartName="/ppt/ink/ink7305.xml" ContentType="application/inkml+xml"/>
  <Override PartName="/ppt/ink/ink7306.xml" ContentType="application/inkml+xml"/>
  <Override PartName="/ppt/ink/ink7307.xml" ContentType="application/inkml+xml"/>
  <Override PartName="/ppt/ink/ink7308.xml" ContentType="application/inkml+xml"/>
  <Override PartName="/ppt/ink/ink7309.xml" ContentType="application/inkml+xml"/>
  <Override PartName="/ppt/ink/ink731.xml" ContentType="application/inkml+xml"/>
  <Override PartName="/ppt/ink/ink7310.xml" ContentType="application/inkml+xml"/>
  <Override PartName="/ppt/ink/ink7311.xml" ContentType="application/inkml+xml"/>
  <Override PartName="/ppt/ink/ink7312.xml" ContentType="application/inkml+xml"/>
  <Override PartName="/ppt/ink/ink7313.xml" ContentType="application/inkml+xml"/>
  <Override PartName="/ppt/ink/ink7314.xml" ContentType="application/inkml+xml"/>
  <Override PartName="/ppt/ink/ink7315.xml" ContentType="application/inkml+xml"/>
  <Override PartName="/ppt/ink/ink7316.xml" ContentType="application/inkml+xml"/>
  <Override PartName="/ppt/ink/ink7317.xml" ContentType="application/inkml+xml"/>
  <Override PartName="/ppt/ink/ink7318.xml" ContentType="application/inkml+xml"/>
  <Override PartName="/ppt/ink/ink7319.xml" ContentType="application/inkml+xml"/>
  <Override PartName="/ppt/ink/ink732.xml" ContentType="application/inkml+xml"/>
  <Override PartName="/ppt/ink/ink7320.xml" ContentType="application/inkml+xml"/>
  <Override PartName="/ppt/ink/ink7321.xml" ContentType="application/inkml+xml"/>
  <Override PartName="/ppt/ink/ink7322.xml" ContentType="application/inkml+xml"/>
  <Override PartName="/ppt/ink/ink7323.xml" ContentType="application/inkml+xml"/>
  <Override PartName="/ppt/ink/ink7324.xml" ContentType="application/inkml+xml"/>
  <Override PartName="/ppt/ink/ink7325.xml" ContentType="application/inkml+xml"/>
  <Override PartName="/ppt/ink/ink7326.xml" ContentType="application/inkml+xml"/>
  <Override PartName="/ppt/ink/ink7327.xml" ContentType="application/inkml+xml"/>
  <Override PartName="/ppt/ink/ink7328.xml" ContentType="application/inkml+xml"/>
  <Override PartName="/ppt/ink/ink7329.xml" ContentType="application/inkml+xml"/>
  <Override PartName="/ppt/ink/ink733.xml" ContentType="application/inkml+xml"/>
  <Override PartName="/ppt/ink/ink7330.xml" ContentType="application/inkml+xml"/>
  <Override PartName="/ppt/ink/ink7331.xml" ContentType="application/inkml+xml"/>
  <Override PartName="/ppt/ink/ink7332.xml" ContentType="application/inkml+xml"/>
  <Override PartName="/ppt/ink/ink7333.xml" ContentType="application/inkml+xml"/>
  <Override PartName="/ppt/ink/ink7334.xml" ContentType="application/inkml+xml"/>
  <Override PartName="/ppt/ink/ink7335.xml" ContentType="application/inkml+xml"/>
  <Override PartName="/ppt/ink/ink7336.xml" ContentType="application/inkml+xml"/>
  <Override PartName="/ppt/ink/ink7337.xml" ContentType="application/inkml+xml"/>
  <Override PartName="/ppt/ink/ink7338.xml" ContentType="application/inkml+xml"/>
  <Override PartName="/ppt/ink/ink7339.xml" ContentType="application/inkml+xml"/>
  <Override PartName="/ppt/ink/ink734.xml" ContentType="application/inkml+xml"/>
  <Override PartName="/ppt/ink/ink7340.xml" ContentType="application/inkml+xml"/>
  <Override PartName="/ppt/ink/ink7341.xml" ContentType="application/inkml+xml"/>
  <Override PartName="/ppt/ink/ink7342.xml" ContentType="application/inkml+xml"/>
  <Override PartName="/ppt/ink/ink7343.xml" ContentType="application/inkml+xml"/>
  <Override PartName="/ppt/ink/ink7344.xml" ContentType="application/inkml+xml"/>
  <Override PartName="/ppt/ink/ink7345.xml" ContentType="application/inkml+xml"/>
  <Override PartName="/ppt/ink/ink7346.xml" ContentType="application/inkml+xml"/>
  <Override PartName="/ppt/ink/ink7347.xml" ContentType="application/inkml+xml"/>
  <Override PartName="/ppt/ink/ink7348.xml" ContentType="application/inkml+xml"/>
  <Override PartName="/ppt/ink/ink7349.xml" ContentType="application/inkml+xml"/>
  <Override PartName="/ppt/ink/ink735.xml" ContentType="application/inkml+xml"/>
  <Override PartName="/ppt/ink/ink7350.xml" ContentType="application/inkml+xml"/>
  <Override PartName="/ppt/ink/ink7351.xml" ContentType="application/inkml+xml"/>
  <Override PartName="/ppt/ink/ink7352.xml" ContentType="application/inkml+xml"/>
  <Override PartName="/ppt/ink/ink7353.xml" ContentType="application/inkml+xml"/>
  <Override PartName="/ppt/ink/ink7354.xml" ContentType="application/inkml+xml"/>
  <Override PartName="/ppt/ink/ink7355.xml" ContentType="application/inkml+xml"/>
  <Override PartName="/ppt/ink/ink7356.xml" ContentType="application/inkml+xml"/>
  <Override PartName="/ppt/ink/ink7357.xml" ContentType="application/inkml+xml"/>
  <Override PartName="/ppt/ink/ink7358.xml" ContentType="application/inkml+xml"/>
  <Override PartName="/ppt/ink/ink7359.xml" ContentType="application/inkml+xml"/>
  <Override PartName="/ppt/ink/ink736.xml" ContentType="application/inkml+xml"/>
  <Override PartName="/ppt/ink/ink7360.xml" ContentType="application/inkml+xml"/>
  <Override PartName="/ppt/ink/ink7361.xml" ContentType="application/inkml+xml"/>
  <Override PartName="/ppt/ink/ink7362.xml" ContentType="application/inkml+xml"/>
  <Override PartName="/ppt/ink/ink7363.xml" ContentType="application/inkml+xml"/>
  <Override PartName="/ppt/ink/ink7364.xml" ContentType="application/inkml+xml"/>
  <Override PartName="/ppt/ink/ink7365.xml" ContentType="application/inkml+xml"/>
  <Override PartName="/ppt/ink/ink7366.xml" ContentType="application/inkml+xml"/>
  <Override PartName="/ppt/ink/ink7367.xml" ContentType="application/inkml+xml"/>
  <Override PartName="/ppt/ink/ink7368.xml" ContentType="application/inkml+xml"/>
  <Override PartName="/ppt/ink/ink7369.xml" ContentType="application/inkml+xml"/>
  <Override PartName="/ppt/ink/ink737.xml" ContentType="application/inkml+xml"/>
  <Override PartName="/ppt/ink/ink7370.xml" ContentType="application/inkml+xml"/>
  <Override PartName="/ppt/ink/ink7371.xml" ContentType="application/inkml+xml"/>
  <Override PartName="/ppt/ink/ink7372.xml" ContentType="application/inkml+xml"/>
  <Override PartName="/ppt/ink/ink7373.xml" ContentType="application/inkml+xml"/>
  <Override PartName="/ppt/ink/ink7374.xml" ContentType="application/inkml+xml"/>
  <Override PartName="/ppt/ink/ink7375.xml" ContentType="application/inkml+xml"/>
  <Override PartName="/ppt/ink/ink7376.xml" ContentType="application/inkml+xml"/>
  <Override PartName="/ppt/ink/ink7377.xml" ContentType="application/inkml+xml"/>
  <Override PartName="/ppt/ink/ink7378.xml" ContentType="application/inkml+xml"/>
  <Override PartName="/ppt/ink/ink7379.xml" ContentType="application/inkml+xml"/>
  <Override PartName="/ppt/ink/ink738.xml" ContentType="application/inkml+xml"/>
  <Override PartName="/ppt/ink/ink7380.xml" ContentType="application/inkml+xml"/>
  <Override PartName="/ppt/ink/ink7381.xml" ContentType="application/inkml+xml"/>
  <Override PartName="/ppt/ink/ink7382.xml" ContentType="application/inkml+xml"/>
  <Override PartName="/ppt/ink/ink7383.xml" ContentType="application/inkml+xml"/>
  <Override PartName="/ppt/ink/ink7384.xml" ContentType="application/inkml+xml"/>
  <Override PartName="/ppt/ink/ink7385.xml" ContentType="application/inkml+xml"/>
  <Override PartName="/ppt/ink/ink7386.xml" ContentType="application/inkml+xml"/>
  <Override PartName="/ppt/ink/ink7387.xml" ContentType="application/inkml+xml"/>
  <Override PartName="/ppt/ink/ink7388.xml" ContentType="application/inkml+xml"/>
  <Override PartName="/ppt/ink/ink7389.xml" ContentType="application/inkml+xml"/>
  <Override PartName="/ppt/ink/ink739.xml" ContentType="application/inkml+xml"/>
  <Override PartName="/ppt/ink/ink7390.xml" ContentType="application/inkml+xml"/>
  <Override PartName="/ppt/ink/ink7391.xml" ContentType="application/inkml+xml"/>
  <Override PartName="/ppt/ink/ink7392.xml" ContentType="application/inkml+xml"/>
  <Override PartName="/ppt/ink/ink7393.xml" ContentType="application/inkml+xml"/>
  <Override PartName="/ppt/ink/ink7394.xml" ContentType="application/inkml+xml"/>
  <Override PartName="/ppt/ink/ink7395.xml" ContentType="application/inkml+xml"/>
  <Override PartName="/ppt/ink/ink7396.xml" ContentType="application/inkml+xml"/>
  <Override PartName="/ppt/ink/ink7397.xml" ContentType="application/inkml+xml"/>
  <Override PartName="/ppt/ink/ink7398.xml" ContentType="application/inkml+xml"/>
  <Override PartName="/ppt/ink/ink7399.xml" ContentType="application/inkml+xml"/>
  <Override PartName="/ppt/ink/ink74.xml" ContentType="application/inkml+xml"/>
  <Override PartName="/ppt/ink/ink740.xml" ContentType="application/inkml+xml"/>
  <Override PartName="/ppt/ink/ink7400.xml" ContentType="application/inkml+xml"/>
  <Override PartName="/ppt/ink/ink7401.xml" ContentType="application/inkml+xml"/>
  <Override PartName="/ppt/ink/ink7402.xml" ContentType="application/inkml+xml"/>
  <Override PartName="/ppt/ink/ink7403.xml" ContentType="application/inkml+xml"/>
  <Override PartName="/ppt/ink/ink7404.xml" ContentType="application/inkml+xml"/>
  <Override PartName="/ppt/ink/ink7405.xml" ContentType="application/inkml+xml"/>
  <Override PartName="/ppt/ink/ink7406.xml" ContentType="application/inkml+xml"/>
  <Override PartName="/ppt/ink/ink7407.xml" ContentType="application/inkml+xml"/>
  <Override PartName="/ppt/ink/ink7408.xml" ContentType="application/inkml+xml"/>
  <Override PartName="/ppt/ink/ink7409.xml" ContentType="application/inkml+xml"/>
  <Override PartName="/ppt/ink/ink741.xml" ContentType="application/inkml+xml"/>
  <Override PartName="/ppt/ink/ink7410.xml" ContentType="application/inkml+xml"/>
  <Override PartName="/ppt/ink/ink7411.xml" ContentType="application/inkml+xml"/>
  <Override PartName="/ppt/ink/ink7412.xml" ContentType="application/inkml+xml"/>
  <Override PartName="/ppt/ink/ink7413.xml" ContentType="application/inkml+xml"/>
  <Override PartName="/ppt/ink/ink7414.xml" ContentType="application/inkml+xml"/>
  <Override PartName="/ppt/ink/ink7415.xml" ContentType="application/inkml+xml"/>
  <Override PartName="/ppt/ink/ink7416.xml" ContentType="application/inkml+xml"/>
  <Override PartName="/ppt/ink/ink7417.xml" ContentType="application/inkml+xml"/>
  <Override PartName="/ppt/ink/ink7418.xml" ContentType="application/inkml+xml"/>
  <Override PartName="/ppt/ink/ink7419.xml" ContentType="application/inkml+xml"/>
  <Override PartName="/ppt/ink/ink742.xml" ContentType="application/inkml+xml"/>
  <Override PartName="/ppt/ink/ink7420.xml" ContentType="application/inkml+xml"/>
  <Override PartName="/ppt/ink/ink7421.xml" ContentType="application/inkml+xml"/>
  <Override PartName="/ppt/ink/ink7422.xml" ContentType="application/inkml+xml"/>
  <Override PartName="/ppt/ink/ink7423.xml" ContentType="application/inkml+xml"/>
  <Override PartName="/ppt/ink/ink7424.xml" ContentType="application/inkml+xml"/>
  <Override PartName="/ppt/ink/ink7425.xml" ContentType="application/inkml+xml"/>
  <Override PartName="/ppt/ink/ink7426.xml" ContentType="application/inkml+xml"/>
  <Override PartName="/ppt/ink/ink7427.xml" ContentType="application/inkml+xml"/>
  <Override PartName="/ppt/ink/ink7428.xml" ContentType="application/inkml+xml"/>
  <Override PartName="/ppt/ink/ink7429.xml" ContentType="application/inkml+xml"/>
  <Override PartName="/ppt/ink/ink743.xml" ContentType="application/inkml+xml"/>
  <Override PartName="/ppt/ink/ink7430.xml" ContentType="application/inkml+xml"/>
  <Override PartName="/ppt/ink/ink7431.xml" ContentType="application/inkml+xml"/>
  <Override PartName="/ppt/ink/ink7432.xml" ContentType="application/inkml+xml"/>
  <Override PartName="/ppt/ink/ink7433.xml" ContentType="application/inkml+xml"/>
  <Override PartName="/ppt/ink/ink7434.xml" ContentType="application/inkml+xml"/>
  <Override PartName="/ppt/ink/ink7435.xml" ContentType="application/inkml+xml"/>
  <Override PartName="/ppt/ink/ink7436.xml" ContentType="application/inkml+xml"/>
  <Override PartName="/ppt/ink/ink7437.xml" ContentType="application/inkml+xml"/>
  <Override PartName="/ppt/ink/ink7438.xml" ContentType="application/inkml+xml"/>
  <Override PartName="/ppt/ink/ink7439.xml" ContentType="application/inkml+xml"/>
  <Override PartName="/ppt/ink/ink744.xml" ContentType="application/inkml+xml"/>
  <Override PartName="/ppt/ink/ink7440.xml" ContentType="application/inkml+xml"/>
  <Override PartName="/ppt/ink/ink7441.xml" ContentType="application/inkml+xml"/>
  <Override PartName="/ppt/ink/ink7442.xml" ContentType="application/inkml+xml"/>
  <Override PartName="/ppt/ink/ink7443.xml" ContentType="application/inkml+xml"/>
  <Override PartName="/ppt/ink/ink7444.xml" ContentType="application/inkml+xml"/>
  <Override PartName="/ppt/ink/ink7445.xml" ContentType="application/inkml+xml"/>
  <Override PartName="/ppt/ink/ink7446.xml" ContentType="application/inkml+xml"/>
  <Override PartName="/ppt/ink/ink7447.xml" ContentType="application/inkml+xml"/>
  <Override PartName="/ppt/ink/ink7448.xml" ContentType="application/inkml+xml"/>
  <Override PartName="/ppt/ink/ink7449.xml" ContentType="application/inkml+xml"/>
  <Override PartName="/ppt/ink/ink745.xml" ContentType="application/inkml+xml"/>
  <Override PartName="/ppt/ink/ink7450.xml" ContentType="application/inkml+xml"/>
  <Override PartName="/ppt/ink/ink7451.xml" ContentType="application/inkml+xml"/>
  <Override PartName="/ppt/ink/ink7452.xml" ContentType="application/inkml+xml"/>
  <Override PartName="/ppt/ink/ink7453.xml" ContentType="application/inkml+xml"/>
  <Override PartName="/ppt/ink/ink7454.xml" ContentType="application/inkml+xml"/>
  <Override PartName="/ppt/ink/ink7455.xml" ContentType="application/inkml+xml"/>
  <Override PartName="/ppt/ink/ink7456.xml" ContentType="application/inkml+xml"/>
  <Override PartName="/ppt/ink/ink7457.xml" ContentType="application/inkml+xml"/>
  <Override PartName="/ppt/ink/ink7458.xml" ContentType="application/inkml+xml"/>
  <Override PartName="/ppt/ink/ink7459.xml" ContentType="application/inkml+xml"/>
  <Override PartName="/ppt/ink/ink746.xml" ContentType="application/inkml+xml"/>
  <Override PartName="/ppt/ink/ink7460.xml" ContentType="application/inkml+xml"/>
  <Override PartName="/ppt/ink/ink7461.xml" ContentType="application/inkml+xml"/>
  <Override PartName="/ppt/ink/ink7462.xml" ContentType="application/inkml+xml"/>
  <Override PartName="/ppt/ink/ink7463.xml" ContentType="application/inkml+xml"/>
  <Override PartName="/ppt/ink/ink7464.xml" ContentType="application/inkml+xml"/>
  <Override PartName="/ppt/ink/ink7465.xml" ContentType="application/inkml+xml"/>
  <Override PartName="/ppt/ink/ink7466.xml" ContentType="application/inkml+xml"/>
  <Override PartName="/ppt/ink/ink7467.xml" ContentType="application/inkml+xml"/>
  <Override PartName="/ppt/ink/ink7468.xml" ContentType="application/inkml+xml"/>
  <Override PartName="/ppt/ink/ink7469.xml" ContentType="application/inkml+xml"/>
  <Override PartName="/ppt/ink/ink747.xml" ContentType="application/inkml+xml"/>
  <Override PartName="/ppt/ink/ink7470.xml" ContentType="application/inkml+xml"/>
  <Override PartName="/ppt/ink/ink7471.xml" ContentType="application/inkml+xml"/>
  <Override PartName="/ppt/ink/ink7472.xml" ContentType="application/inkml+xml"/>
  <Override PartName="/ppt/ink/ink7473.xml" ContentType="application/inkml+xml"/>
  <Override PartName="/ppt/ink/ink7474.xml" ContentType="application/inkml+xml"/>
  <Override PartName="/ppt/ink/ink7475.xml" ContentType="application/inkml+xml"/>
  <Override PartName="/ppt/ink/ink7476.xml" ContentType="application/inkml+xml"/>
  <Override PartName="/ppt/ink/ink7477.xml" ContentType="application/inkml+xml"/>
  <Override PartName="/ppt/ink/ink7478.xml" ContentType="application/inkml+xml"/>
  <Override PartName="/ppt/ink/ink7479.xml" ContentType="application/inkml+xml"/>
  <Override PartName="/ppt/ink/ink748.xml" ContentType="application/inkml+xml"/>
  <Override PartName="/ppt/ink/ink7480.xml" ContentType="application/inkml+xml"/>
  <Override PartName="/ppt/ink/ink7481.xml" ContentType="application/inkml+xml"/>
  <Override PartName="/ppt/ink/ink7482.xml" ContentType="application/inkml+xml"/>
  <Override PartName="/ppt/ink/ink7483.xml" ContentType="application/inkml+xml"/>
  <Override PartName="/ppt/ink/ink7484.xml" ContentType="application/inkml+xml"/>
  <Override PartName="/ppt/ink/ink7485.xml" ContentType="application/inkml+xml"/>
  <Override PartName="/ppt/ink/ink7486.xml" ContentType="application/inkml+xml"/>
  <Override PartName="/ppt/ink/ink7487.xml" ContentType="application/inkml+xml"/>
  <Override PartName="/ppt/ink/ink7488.xml" ContentType="application/inkml+xml"/>
  <Override PartName="/ppt/ink/ink7489.xml" ContentType="application/inkml+xml"/>
  <Override PartName="/ppt/ink/ink749.xml" ContentType="application/inkml+xml"/>
  <Override PartName="/ppt/ink/ink7490.xml" ContentType="application/inkml+xml"/>
  <Override PartName="/ppt/ink/ink7491.xml" ContentType="application/inkml+xml"/>
  <Override PartName="/ppt/ink/ink7492.xml" ContentType="application/inkml+xml"/>
  <Override PartName="/ppt/ink/ink7493.xml" ContentType="application/inkml+xml"/>
  <Override PartName="/ppt/ink/ink7494.xml" ContentType="application/inkml+xml"/>
  <Override PartName="/ppt/ink/ink7495.xml" ContentType="application/inkml+xml"/>
  <Override PartName="/ppt/ink/ink7496.xml" ContentType="application/inkml+xml"/>
  <Override PartName="/ppt/ink/ink7497.xml" ContentType="application/inkml+xml"/>
  <Override PartName="/ppt/ink/ink7498.xml" ContentType="application/inkml+xml"/>
  <Override PartName="/ppt/ink/ink7499.xml" ContentType="application/inkml+xml"/>
  <Override PartName="/ppt/ink/ink75.xml" ContentType="application/inkml+xml"/>
  <Override PartName="/ppt/ink/ink750.xml" ContentType="application/inkml+xml"/>
  <Override PartName="/ppt/ink/ink7500.xml" ContentType="application/inkml+xml"/>
  <Override PartName="/ppt/ink/ink7501.xml" ContentType="application/inkml+xml"/>
  <Override PartName="/ppt/ink/ink7502.xml" ContentType="application/inkml+xml"/>
  <Override PartName="/ppt/ink/ink7503.xml" ContentType="application/inkml+xml"/>
  <Override PartName="/ppt/ink/ink7504.xml" ContentType="application/inkml+xml"/>
  <Override PartName="/ppt/ink/ink7505.xml" ContentType="application/inkml+xml"/>
  <Override PartName="/ppt/ink/ink7506.xml" ContentType="application/inkml+xml"/>
  <Override PartName="/ppt/ink/ink7507.xml" ContentType="application/inkml+xml"/>
  <Override PartName="/ppt/ink/ink7508.xml" ContentType="application/inkml+xml"/>
  <Override PartName="/ppt/ink/ink7509.xml" ContentType="application/inkml+xml"/>
  <Override PartName="/ppt/ink/ink751.xml" ContentType="application/inkml+xml"/>
  <Override PartName="/ppt/ink/ink7510.xml" ContentType="application/inkml+xml"/>
  <Override PartName="/ppt/ink/ink7511.xml" ContentType="application/inkml+xml"/>
  <Override PartName="/ppt/ink/ink7512.xml" ContentType="application/inkml+xml"/>
  <Override PartName="/ppt/ink/ink7513.xml" ContentType="application/inkml+xml"/>
  <Override PartName="/ppt/ink/ink7514.xml" ContentType="application/inkml+xml"/>
  <Override PartName="/ppt/ink/ink7515.xml" ContentType="application/inkml+xml"/>
  <Override PartName="/ppt/ink/ink7516.xml" ContentType="application/inkml+xml"/>
  <Override PartName="/ppt/ink/ink7517.xml" ContentType="application/inkml+xml"/>
  <Override PartName="/ppt/ink/ink7518.xml" ContentType="application/inkml+xml"/>
  <Override PartName="/ppt/ink/ink7519.xml" ContentType="application/inkml+xml"/>
  <Override PartName="/ppt/ink/ink752.xml" ContentType="application/inkml+xml"/>
  <Override PartName="/ppt/ink/ink7520.xml" ContentType="application/inkml+xml"/>
  <Override PartName="/ppt/ink/ink7521.xml" ContentType="application/inkml+xml"/>
  <Override PartName="/ppt/ink/ink7522.xml" ContentType="application/inkml+xml"/>
  <Override PartName="/ppt/ink/ink7523.xml" ContentType="application/inkml+xml"/>
  <Override PartName="/ppt/ink/ink7524.xml" ContentType="application/inkml+xml"/>
  <Override PartName="/ppt/ink/ink7525.xml" ContentType="application/inkml+xml"/>
  <Override PartName="/ppt/ink/ink7526.xml" ContentType="application/inkml+xml"/>
  <Override PartName="/ppt/ink/ink7527.xml" ContentType="application/inkml+xml"/>
  <Override PartName="/ppt/ink/ink7528.xml" ContentType="application/inkml+xml"/>
  <Override PartName="/ppt/ink/ink7529.xml" ContentType="application/inkml+xml"/>
  <Override PartName="/ppt/ink/ink753.xml" ContentType="application/inkml+xml"/>
  <Override PartName="/ppt/ink/ink7530.xml" ContentType="application/inkml+xml"/>
  <Override PartName="/ppt/ink/ink7531.xml" ContentType="application/inkml+xml"/>
  <Override PartName="/ppt/ink/ink7532.xml" ContentType="application/inkml+xml"/>
  <Override PartName="/ppt/ink/ink7533.xml" ContentType="application/inkml+xml"/>
  <Override PartName="/ppt/ink/ink7534.xml" ContentType="application/inkml+xml"/>
  <Override PartName="/ppt/ink/ink7535.xml" ContentType="application/inkml+xml"/>
  <Override PartName="/ppt/ink/ink7536.xml" ContentType="application/inkml+xml"/>
  <Override PartName="/ppt/ink/ink7537.xml" ContentType="application/inkml+xml"/>
  <Override PartName="/ppt/ink/ink7538.xml" ContentType="application/inkml+xml"/>
  <Override PartName="/ppt/ink/ink7539.xml" ContentType="application/inkml+xml"/>
  <Override PartName="/ppt/ink/ink754.xml" ContentType="application/inkml+xml"/>
  <Override PartName="/ppt/ink/ink7540.xml" ContentType="application/inkml+xml"/>
  <Override PartName="/ppt/ink/ink7541.xml" ContentType="application/inkml+xml"/>
  <Override PartName="/ppt/ink/ink7542.xml" ContentType="application/inkml+xml"/>
  <Override PartName="/ppt/ink/ink7543.xml" ContentType="application/inkml+xml"/>
  <Override PartName="/ppt/ink/ink7544.xml" ContentType="application/inkml+xml"/>
  <Override PartName="/ppt/ink/ink7545.xml" ContentType="application/inkml+xml"/>
  <Override PartName="/ppt/ink/ink7546.xml" ContentType="application/inkml+xml"/>
  <Override PartName="/ppt/ink/ink7547.xml" ContentType="application/inkml+xml"/>
  <Override PartName="/ppt/ink/ink7548.xml" ContentType="application/inkml+xml"/>
  <Override PartName="/ppt/ink/ink7549.xml" ContentType="application/inkml+xml"/>
  <Override PartName="/ppt/ink/ink755.xml" ContentType="application/inkml+xml"/>
  <Override PartName="/ppt/ink/ink7550.xml" ContentType="application/inkml+xml"/>
  <Override PartName="/ppt/ink/ink7551.xml" ContentType="application/inkml+xml"/>
  <Override PartName="/ppt/ink/ink7552.xml" ContentType="application/inkml+xml"/>
  <Override PartName="/ppt/ink/ink7553.xml" ContentType="application/inkml+xml"/>
  <Override PartName="/ppt/ink/ink7554.xml" ContentType="application/inkml+xml"/>
  <Override PartName="/ppt/ink/ink7555.xml" ContentType="application/inkml+xml"/>
  <Override PartName="/ppt/ink/ink7556.xml" ContentType="application/inkml+xml"/>
  <Override PartName="/ppt/ink/ink7557.xml" ContentType="application/inkml+xml"/>
  <Override PartName="/ppt/ink/ink7558.xml" ContentType="application/inkml+xml"/>
  <Override PartName="/ppt/ink/ink7559.xml" ContentType="application/inkml+xml"/>
  <Override PartName="/ppt/ink/ink756.xml" ContentType="application/inkml+xml"/>
  <Override PartName="/ppt/ink/ink7560.xml" ContentType="application/inkml+xml"/>
  <Override PartName="/ppt/ink/ink7561.xml" ContentType="application/inkml+xml"/>
  <Override PartName="/ppt/ink/ink7562.xml" ContentType="application/inkml+xml"/>
  <Override PartName="/ppt/ink/ink7563.xml" ContentType="application/inkml+xml"/>
  <Override PartName="/ppt/ink/ink7564.xml" ContentType="application/inkml+xml"/>
  <Override PartName="/ppt/ink/ink7565.xml" ContentType="application/inkml+xml"/>
  <Override PartName="/ppt/ink/ink7566.xml" ContentType="application/inkml+xml"/>
  <Override PartName="/ppt/ink/ink7567.xml" ContentType="application/inkml+xml"/>
  <Override PartName="/ppt/ink/ink7568.xml" ContentType="application/inkml+xml"/>
  <Override PartName="/ppt/ink/ink7569.xml" ContentType="application/inkml+xml"/>
  <Override PartName="/ppt/ink/ink757.xml" ContentType="application/inkml+xml"/>
  <Override PartName="/ppt/ink/ink7570.xml" ContentType="application/inkml+xml"/>
  <Override PartName="/ppt/ink/ink7571.xml" ContentType="application/inkml+xml"/>
  <Override PartName="/ppt/ink/ink7572.xml" ContentType="application/inkml+xml"/>
  <Override PartName="/ppt/ink/ink7573.xml" ContentType="application/inkml+xml"/>
  <Override PartName="/ppt/ink/ink7574.xml" ContentType="application/inkml+xml"/>
  <Override PartName="/ppt/ink/ink7575.xml" ContentType="application/inkml+xml"/>
  <Override PartName="/ppt/ink/ink7576.xml" ContentType="application/inkml+xml"/>
  <Override PartName="/ppt/ink/ink7577.xml" ContentType="application/inkml+xml"/>
  <Override PartName="/ppt/ink/ink7578.xml" ContentType="application/inkml+xml"/>
  <Override PartName="/ppt/ink/ink7579.xml" ContentType="application/inkml+xml"/>
  <Override PartName="/ppt/ink/ink758.xml" ContentType="application/inkml+xml"/>
  <Override PartName="/ppt/ink/ink7580.xml" ContentType="application/inkml+xml"/>
  <Override PartName="/ppt/ink/ink7581.xml" ContentType="application/inkml+xml"/>
  <Override PartName="/ppt/ink/ink7582.xml" ContentType="application/inkml+xml"/>
  <Override PartName="/ppt/ink/ink7583.xml" ContentType="application/inkml+xml"/>
  <Override PartName="/ppt/ink/ink7584.xml" ContentType="application/inkml+xml"/>
  <Override PartName="/ppt/ink/ink7585.xml" ContentType="application/inkml+xml"/>
  <Override PartName="/ppt/ink/ink7586.xml" ContentType="application/inkml+xml"/>
  <Override PartName="/ppt/ink/ink7587.xml" ContentType="application/inkml+xml"/>
  <Override PartName="/ppt/ink/ink7588.xml" ContentType="application/inkml+xml"/>
  <Override PartName="/ppt/ink/ink7589.xml" ContentType="application/inkml+xml"/>
  <Override PartName="/ppt/ink/ink759.xml" ContentType="application/inkml+xml"/>
  <Override PartName="/ppt/ink/ink7590.xml" ContentType="application/inkml+xml"/>
  <Override PartName="/ppt/ink/ink7591.xml" ContentType="application/inkml+xml"/>
  <Override PartName="/ppt/ink/ink7592.xml" ContentType="application/inkml+xml"/>
  <Override PartName="/ppt/ink/ink7593.xml" ContentType="application/inkml+xml"/>
  <Override PartName="/ppt/ink/ink7594.xml" ContentType="application/inkml+xml"/>
  <Override PartName="/ppt/ink/ink7595.xml" ContentType="application/inkml+xml"/>
  <Override PartName="/ppt/ink/ink7596.xml" ContentType="application/inkml+xml"/>
  <Override PartName="/ppt/ink/ink7597.xml" ContentType="application/inkml+xml"/>
  <Override PartName="/ppt/ink/ink7598.xml" ContentType="application/inkml+xml"/>
  <Override PartName="/ppt/ink/ink7599.xml" ContentType="application/inkml+xml"/>
  <Override PartName="/ppt/ink/ink76.xml" ContentType="application/inkml+xml"/>
  <Override PartName="/ppt/ink/ink760.xml" ContentType="application/inkml+xml"/>
  <Override PartName="/ppt/ink/ink7600.xml" ContentType="application/inkml+xml"/>
  <Override PartName="/ppt/ink/ink7601.xml" ContentType="application/inkml+xml"/>
  <Override PartName="/ppt/ink/ink7602.xml" ContentType="application/inkml+xml"/>
  <Override PartName="/ppt/ink/ink7603.xml" ContentType="application/inkml+xml"/>
  <Override PartName="/ppt/ink/ink7604.xml" ContentType="application/inkml+xml"/>
  <Override PartName="/ppt/ink/ink7605.xml" ContentType="application/inkml+xml"/>
  <Override PartName="/ppt/ink/ink7606.xml" ContentType="application/inkml+xml"/>
  <Override PartName="/ppt/ink/ink7607.xml" ContentType="application/inkml+xml"/>
  <Override PartName="/ppt/ink/ink7608.xml" ContentType="application/inkml+xml"/>
  <Override PartName="/ppt/ink/ink7609.xml" ContentType="application/inkml+xml"/>
  <Override PartName="/ppt/ink/ink761.xml" ContentType="application/inkml+xml"/>
  <Override PartName="/ppt/ink/ink7610.xml" ContentType="application/inkml+xml"/>
  <Override PartName="/ppt/ink/ink7611.xml" ContentType="application/inkml+xml"/>
  <Override PartName="/ppt/ink/ink7612.xml" ContentType="application/inkml+xml"/>
  <Override PartName="/ppt/ink/ink7613.xml" ContentType="application/inkml+xml"/>
  <Override PartName="/ppt/ink/ink7614.xml" ContentType="application/inkml+xml"/>
  <Override PartName="/ppt/ink/ink7615.xml" ContentType="application/inkml+xml"/>
  <Override PartName="/ppt/ink/ink7616.xml" ContentType="application/inkml+xml"/>
  <Override PartName="/ppt/ink/ink7617.xml" ContentType="application/inkml+xml"/>
  <Override PartName="/ppt/ink/ink7618.xml" ContentType="application/inkml+xml"/>
  <Override PartName="/ppt/ink/ink7619.xml" ContentType="application/inkml+xml"/>
  <Override PartName="/ppt/ink/ink762.xml" ContentType="application/inkml+xml"/>
  <Override PartName="/ppt/ink/ink7620.xml" ContentType="application/inkml+xml"/>
  <Override PartName="/ppt/ink/ink7621.xml" ContentType="application/inkml+xml"/>
  <Override PartName="/ppt/ink/ink7622.xml" ContentType="application/inkml+xml"/>
  <Override PartName="/ppt/ink/ink7623.xml" ContentType="application/inkml+xml"/>
  <Override PartName="/ppt/ink/ink7624.xml" ContentType="application/inkml+xml"/>
  <Override PartName="/ppt/ink/ink7625.xml" ContentType="application/inkml+xml"/>
  <Override PartName="/ppt/ink/ink7626.xml" ContentType="application/inkml+xml"/>
  <Override PartName="/ppt/ink/ink7627.xml" ContentType="application/inkml+xml"/>
  <Override PartName="/ppt/ink/ink7628.xml" ContentType="application/inkml+xml"/>
  <Override PartName="/ppt/ink/ink7629.xml" ContentType="application/inkml+xml"/>
  <Override PartName="/ppt/ink/ink763.xml" ContentType="application/inkml+xml"/>
  <Override PartName="/ppt/ink/ink7630.xml" ContentType="application/inkml+xml"/>
  <Override PartName="/ppt/ink/ink7631.xml" ContentType="application/inkml+xml"/>
  <Override PartName="/ppt/ink/ink7632.xml" ContentType="application/inkml+xml"/>
  <Override PartName="/ppt/ink/ink7633.xml" ContentType="application/inkml+xml"/>
  <Override PartName="/ppt/ink/ink7634.xml" ContentType="application/inkml+xml"/>
  <Override PartName="/ppt/ink/ink7635.xml" ContentType="application/inkml+xml"/>
  <Override PartName="/ppt/ink/ink7636.xml" ContentType="application/inkml+xml"/>
  <Override PartName="/ppt/ink/ink7637.xml" ContentType="application/inkml+xml"/>
  <Override PartName="/ppt/ink/ink7638.xml" ContentType="application/inkml+xml"/>
  <Override PartName="/ppt/ink/ink7639.xml" ContentType="application/inkml+xml"/>
  <Override PartName="/ppt/ink/ink764.xml" ContentType="application/inkml+xml"/>
  <Override PartName="/ppt/ink/ink7640.xml" ContentType="application/inkml+xml"/>
  <Override PartName="/ppt/ink/ink7641.xml" ContentType="application/inkml+xml"/>
  <Override PartName="/ppt/ink/ink7642.xml" ContentType="application/inkml+xml"/>
  <Override PartName="/ppt/ink/ink7643.xml" ContentType="application/inkml+xml"/>
  <Override PartName="/ppt/ink/ink7644.xml" ContentType="application/inkml+xml"/>
  <Override PartName="/ppt/ink/ink7645.xml" ContentType="application/inkml+xml"/>
  <Override PartName="/ppt/ink/ink7646.xml" ContentType="application/inkml+xml"/>
  <Override PartName="/ppt/ink/ink7647.xml" ContentType="application/inkml+xml"/>
  <Override PartName="/ppt/ink/ink7648.xml" ContentType="application/inkml+xml"/>
  <Override PartName="/ppt/ink/ink7649.xml" ContentType="application/inkml+xml"/>
  <Override PartName="/ppt/ink/ink765.xml" ContentType="application/inkml+xml"/>
  <Override PartName="/ppt/ink/ink7650.xml" ContentType="application/inkml+xml"/>
  <Override PartName="/ppt/ink/ink7651.xml" ContentType="application/inkml+xml"/>
  <Override PartName="/ppt/ink/ink7652.xml" ContentType="application/inkml+xml"/>
  <Override PartName="/ppt/ink/ink7653.xml" ContentType="application/inkml+xml"/>
  <Override PartName="/ppt/ink/ink7654.xml" ContentType="application/inkml+xml"/>
  <Override PartName="/ppt/ink/ink7655.xml" ContentType="application/inkml+xml"/>
  <Override PartName="/ppt/ink/ink7656.xml" ContentType="application/inkml+xml"/>
  <Override PartName="/ppt/ink/ink7657.xml" ContentType="application/inkml+xml"/>
  <Override PartName="/ppt/ink/ink7658.xml" ContentType="application/inkml+xml"/>
  <Override PartName="/ppt/ink/ink7659.xml" ContentType="application/inkml+xml"/>
  <Override PartName="/ppt/ink/ink766.xml" ContentType="application/inkml+xml"/>
  <Override PartName="/ppt/ink/ink7660.xml" ContentType="application/inkml+xml"/>
  <Override PartName="/ppt/ink/ink7661.xml" ContentType="application/inkml+xml"/>
  <Override PartName="/ppt/ink/ink7662.xml" ContentType="application/inkml+xml"/>
  <Override PartName="/ppt/ink/ink7663.xml" ContentType="application/inkml+xml"/>
  <Override PartName="/ppt/ink/ink7664.xml" ContentType="application/inkml+xml"/>
  <Override PartName="/ppt/ink/ink7665.xml" ContentType="application/inkml+xml"/>
  <Override PartName="/ppt/ink/ink7666.xml" ContentType="application/inkml+xml"/>
  <Override PartName="/ppt/ink/ink7667.xml" ContentType="application/inkml+xml"/>
  <Override PartName="/ppt/ink/ink7668.xml" ContentType="application/inkml+xml"/>
  <Override PartName="/ppt/ink/ink7669.xml" ContentType="application/inkml+xml"/>
  <Override PartName="/ppt/ink/ink767.xml" ContentType="application/inkml+xml"/>
  <Override PartName="/ppt/ink/ink7670.xml" ContentType="application/inkml+xml"/>
  <Override PartName="/ppt/ink/ink7671.xml" ContentType="application/inkml+xml"/>
  <Override PartName="/ppt/ink/ink7672.xml" ContentType="application/inkml+xml"/>
  <Override PartName="/ppt/ink/ink7673.xml" ContentType="application/inkml+xml"/>
  <Override PartName="/ppt/ink/ink7674.xml" ContentType="application/inkml+xml"/>
  <Override PartName="/ppt/ink/ink7675.xml" ContentType="application/inkml+xml"/>
  <Override PartName="/ppt/ink/ink7676.xml" ContentType="application/inkml+xml"/>
  <Override PartName="/ppt/ink/ink7677.xml" ContentType="application/inkml+xml"/>
  <Override PartName="/ppt/ink/ink7678.xml" ContentType="application/inkml+xml"/>
  <Override PartName="/ppt/ink/ink7679.xml" ContentType="application/inkml+xml"/>
  <Override PartName="/ppt/ink/ink768.xml" ContentType="application/inkml+xml"/>
  <Override PartName="/ppt/ink/ink7680.xml" ContentType="application/inkml+xml"/>
  <Override PartName="/ppt/ink/ink7681.xml" ContentType="application/inkml+xml"/>
  <Override PartName="/ppt/ink/ink7682.xml" ContentType="application/inkml+xml"/>
  <Override PartName="/ppt/ink/ink7683.xml" ContentType="application/inkml+xml"/>
  <Override PartName="/ppt/ink/ink7684.xml" ContentType="application/inkml+xml"/>
  <Override PartName="/ppt/ink/ink7685.xml" ContentType="application/inkml+xml"/>
  <Override PartName="/ppt/ink/ink7686.xml" ContentType="application/inkml+xml"/>
  <Override PartName="/ppt/ink/ink7687.xml" ContentType="application/inkml+xml"/>
  <Override PartName="/ppt/ink/ink7688.xml" ContentType="application/inkml+xml"/>
  <Override PartName="/ppt/ink/ink7689.xml" ContentType="application/inkml+xml"/>
  <Override PartName="/ppt/ink/ink769.xml" ContentType="application/inkml+xml"/>
  <Override PartName="/ppt/ink/ink7690.xml" ContentType="application/inkml+xml"/>
  <Override PartName="/ppt/ink/ink7691.xml" ContentType="application/inkml+xml"/>
  <Override PartName="/ppt/ink/ink7692.xml" ContentType="application/inkml+xml"/>
  <Override PartName="/ppt/ink/ink7693.xml" ContentType="application/inkml+xml"/>
  <Override PartName="/ppt/ink/ink7694.xml" ContentType="application/inkml+xml"/>
  <Override PartName="/ppt/ink/ink7695.xml" ContentType="application/inkml+xml"/>
  <Override PartName="/ppt/ink/ink7696.xml" ContentType="application/inkml+xml"/>
  <Override PartName="/ppt/ink/ink7697.xml" ContentType="application/inkml+xml"/>
  <Override PartName="/ppt/ink/ink7698.xml" ContentType="application/inkml+xml"/>
  <Override PartName="/ppt/ink/ink7699.xml" ContentType="application/inkml+xml"/>
  <Override PartName="/ppt/ink/ink77.xml" ContentType="application/inkml+xml"/>
  <Override PartName="/ppt/ink/ink770.xml" ContentType="application/inkml+xml"/>
  <Override PartName="/ppt/ink/ink7700.xml" ContentType="application/inkml+xml"/>
  <Override PartName="/ppt/ink/ink7701.xml" ContentType="application/inkml+xml"/>
  <Override PartName="/ppt/ink/ink7702.xml" ContentType="application/inkml+xml"/>
  <Override PartName="/ppt/ink/ink7703.xml" ContentType="application/inkml+xml"/>
  <Override PartName="/ppt/ink/ink7704.xml" ContentType="application/inkml+xml"/>
  <Override PartName="/ppt/ink/ink7705.xml" ContentType="application/inkml+xml"/>
  <Override PartName="/ppt/ink/ink7706.xml" ContentType="application/inkml+xml"/>
  <Override PartName="/ppt/ink/ink7707.xml" ContentType="application/inkml+xml"/>
  <Override PartName="/ppt/ink/ink7708.xml" ContentType="application/inkml+xml"/>
  <Override PartName="/ppt/ink/ink7709.xml" ContentType="application/inkml+xml"/>
  <Override PartName="/ppt/ink/ink771.xml" ContentType="application/inkml+xml"/>
  <Override PartName="/ppt/ink/ink7710.xml" ContentType="application/inkml+xml"/>
  <Override PartName="/ppt/ink/ink7711.xml" ContentType="application/inkml+xml"/>
  <Override PartName="/ppt/ink/ink7712.xml" ContentType="application/inkml+xml"/>
  <Override PartName="/ppt/ink/ink7713.xml" ContentType="application/inkml+xml"/>
  <Override PartName="/ppt/ink/ink7714.xml" ContentType="application/inkml+xml"/>
  <Override PartName="/ppt/ink/ink7715.xml" ContentType="application/inkml+xml"/>
  <Override PartName="/ppt/ink/ink7716.xml" ContentType="application/inkml+xml"/>
  <Override PartName="/ppt/ink/ink7717.xml" ContentType="application/inkml+xml"/>
  <Override PartName="/ppt/ink/ink7718.xml" ContentType="application/inkml+xml"/>
  <Override PartName="/ppt/ink/ink7719.xml" ContentType="application/inkml+xml"/>
  <Override PartName="/ppt/ink/ink772.xml" ContentType="application/inkml+xml"/>
  <Override PartName="/ppt/ink/ink7720.xml" ContentType="application/inkml+xml"/>
  <Override PartName="/ppt/ink/ink7721.xml" ContentType="application/inkml+xml"/>
  <Override PartName="/ppt/ink/ink7722.xml" ContentType="application/inkml+xml"/>
  <Override PartName="/ppt/ink/ink7723.xml" ContentType="application/inkml+xml"/>
  <Override PartName="/ppt/ink/ink7724.xml" ContentType="application/inkml+xml"/>
  <Override PartName="/ppt/ink/ink7725.xml" ContentType="application/inkml+xml"/>
  <Override PartName="/ppt/ink/ink7726.xml" ContentType="application/inkml+xml"/>
  <Override PartName="/ppt/ink/ink7727.xml" ContentType="application/inkml+xml"/>
  <Override PartName="/ppt/ink/ink7728.xml" ContentType="application/inkml+xml"/>
  <Override PartName="/ppt/ink/ink7729.xml" ContentType="application/inkml+xml"/>
  <Override PartName="/ppt/ink/ink773.xml" ContentType="application/inkml+xml"/>
  <Override PartName="/ppt/ink/ink7730.xml" ContentType="application/inkml+xml"/>
  <Override PartName="/ppt/ink/ink7731.xml" ContentType="application/inkml+xml"/>
  <Override PartName="/ppt/ink/ink7732.xml" ContentType="application/inkml+xml"/>
  <Override PartName="/ppt/ink/ink7733.xml" ContentType="application/inkml+xml"/>
  <Override PartName="/ppt/ink/ink7734.xml" ContentType="application/inkml+xml"/>
  <Override PartName="/ppt/ink/ink7735.xml" ContentType="application/inkml+xml"/>
  <Override PartName="/ppt/ink/ink7736.xml" ContentType="application/inkml+xml"/>
  <Override PartName="/ppt/ink/ink7737.xml" ContentType="application/inkml+xml"/>
  <Override PartName="/ppt/ink/ink7738.xml" ContentType="application/inkml+xml"/>
  <Override PartName="/ppt/ink/ink7739.xml" ContentType="application/inkml+xml"/>
  <Override PartName="/ppt/ink/ink774.xml" ContentType="application/inkml+xml"/>
  <Override PartName="/ppt/ink/ink7740.xml" ContentType="application/inkml+xml"/>
  <Override PartName="/ppt/ink/ink7741.xml" ContentType="application/inkml+xml"/>
  <Override PartName="/ppt/ink/ink7742.xml" ContentType="application/inkml+xml"/>
  <Override PartName="/ppt/ink/ink7743.xml" ContentType="application/inkml+xml"/>
  <Override PartName="/ppt/ink/ink7744.xml" ContentType="application/inkml+xml"/>
  <Override PartName="/ppt/ink/ink7745.xml" ContentType="application/inkml+xml"/>
  <Override PartName="/ppt/ink/ink7746.xml" ContentType="application/inkml+xml"/>
  <Override PartName="/ppt/ink/ink7747.xml" ContentType="application/inkml+xml"/>
  <Override PartName="/ppt/ink/ink7748.xml" ContentType="application/inkml+xml"/>
  <Override PartName="/ppt/ink/ink7749.xml" ContentType="application/inkml+xml"/>
  <Override PartName="/ppt/ink/ink775.xml" ContentType="application/inkml+xml"/>
  <Override PartName="/ppt/ink/ink7750.xml" ContentType="application/inkml+xml"/>
  <Override PartName="/ppt/ink/ink7751.xml" ContentType="application/inkml+xml"/>
  <Override PartName="/ppt/ink/ink7752.xml" ContentType="application/inkml+xml"/>
  <Override PartName="/ppt/ink/ink7753.xml" ContentType="application/inkml+xml"/>
  <Override PartName="/ppt/ink/ink7754.xml" ContentType="application/inkml+xml"/>
  <Override PartName="/ppt/ink/ink7755.xml" ContentType="application/inkml+xml"/>
  <Override PartName="/ppt/ink/ink7756.xml" ContentType="application/inkml+xml"/>
  <Override PartName="/ppt/ink/ink7757.xml" ContentType="application/inkml+xml"/>
  <Override PartName="/ppt/ink/ink7758.xml" ContentType="application/inkml+xml"/>
  <Override PartName="/ppt/ink/ink7759.xml" ContentType="application/inkml+xml"/>
  <Override PartName="/ppt/ink/ink776.xml" ContentType="application/inkml+xml"/>
  <Override PartName="/ppt/ink/ink7760.xml" ContentType="application/inkml+xml"/>
  <Override PartName="/ppt/ink/ink7761.xml" ContentType="application/inkml+xml"/>
  <Override PartName="/ppt/ink/ink7762.xml" ContentType="application/inkml+xml"/>
  <Override PartName="/ppt/ink/ink7763.xml" ContentType="application/inkml+xml"/>
  <Override PartName="/ppt/ink/ink7764.xml" ContentType="application/inkml+xml"/>
  <Override PartName="/ppt/ink/ink7765.xml" ContentType="application/inkml+xml"/>
  <Override PartName="/ppt/ink/ink7766.xml" ContentType="application/inkml+xml"/>
  <Override PartName="/ppt/ink/ink7767.xml" ContentType="application/inkml+xml"/>
  <Override PartName="/ppt/ink/ink7768.xml" ContentType="application/inkml+xml"/>
  <Override PartName="/ppt/ink/ink7769.xml" ContentType="application/inkml+xml"/>
  <Override PartName="/ppt/ink/ink777.xml" ContentType="application/inkml+xml"/>
  <Override PartName="/ppt/ink/ink7770.xml" ContentType="application/inkml+xml"/>
  <Override PartName="/ppt/ink/ink7771.xml" ContentType="application/inkml+xml"/>
  <Override PartName="/ppt/ink/ink7772.xml" ContentType="application/inkml+xml"/>
  <Override PartName="/ppt/ink/ink7773.xml" ContentType="application/inkml+xml"/>
  <Override PartName="/ppt/ink/ink7774.xml" ContentType="application/inkml+xml"/>
  <Override PartName="/ppt/ink/ink7775.xml" ContentType="application/inkml+xml"/>
  <Override PartName="/ppt/ink/ink7776.xml" ContentType="application/inkml+xml"/>
  <Override PartName="/ppt/ink/ink7777.xml" ContentType="application/inkml+xml"/>
  <Override PartName="/ppt/ink/ink7778.xml" ContentType="application/inkml+xml"/>
  <Override PartName="/ppt/ink/ink7779.xml" ContentType="application/inkml+xml"/>
  <Override PartName="/ppt/ink/ink778.xml" ContentType="application/inkml+xml"/>
  <Override PartName="/ppt/ink/ink7780.xml" ContentType="application/inkml+xml"/>
  <Override PartName="/ppt/ink/ink7781.xml" ContentType="application/inkml+xml"/>
  <Override PartName="/ppt/ink/ink7782.xml" ContentType="application/inkml+xml"/>
  <Override PartName="/ppt/ink/ink7783.xml" ContentType="application/inkml+xml"/>
  <Override PartName="/ppt/ink/ink7784.xml" ContentType="application/inkml+xml"/>
  <Override PartName="/ppt/ink/ink7785.xml" ContentType="application/inkml+xml"/>
  <Override PartName="/ppt/ink/ink7786.xml" ContentType="application/inkml+xml"/>
  <Override PartName="/ppt/ink/ink7787.xml" ContentType="application/inkml+xml"/>
  <Override PartName="/ppt/ink/ink7788.xml" ContentType="application/inkml+xml"/>
  <Override PartName="/ppt/ink/ink7789.xml" ContentType="application/inkml+xml"/>
  <Override PartName="/ppt/ink/ink779.xml" ContentType="application/inkml+xml"/>
  <Override PartName="/ppt/ink/ink7790.xml" ContentType="application/inkml+xml"/>
  <Override PartName="/ppt/ink/ink7791.xml" ContentType="application/inkml+xml"/>
  <Override PartName="/ppt/ink/ink7792.xml" ContentType="application/inkml+xml"/>
  <Override PartName="/ppt/ink/ink7793.xml" ContentType="application/inkml+xml"/>
  <Override PartName="/ppt/ink/ink7794.xml" ContentType="application/inkml+xml"/>
  <Override PartName="/ppt/ink/ink7795.xml" ContentType="application/inkml+xml"/>
  <Override PartName="/ppt/ink/ink7796.xml" ContentType="application/inkml+xml"/>
  <Override PartName="/ppt/ink/ink7797.xml" ContentType="application/inkml+xml"/>
  <Override PartName="/ppt/ink/ink7798.xml" ContentType="application/inkml+xml"/>
  <Override PartName="/ppt/ink/ink7799.xml" ContentType="application/inkml+xml"/>
  <Override PartName="/ppt/ink/ink78.xml" ContentType="application/inkml+xml"/>
  <Override PartName="/ppt/ink/ink780.xml" ContentType="application/inkml+xml"/>
  <Override PartName="/ppt/ink/ink7800.xml" ContentType="application/inkml+xml"/>
  <Override PartName="/ppt/ink/ink7801.xml" ContentType="application/inkml+xml"/>
  <Override PartName="/ppt/ink/ink7802.xml" ContentType="application/inkml+xml"/>
  <Override PartName="/ppt/ink/ink7803.xml" ContentType="application/inkml+xml"/>
  <Override PartName="/ppt/ink/ink7804.xml" ContentType="application/inkml+xml"/>
  <Override PartName="/ppt/ink/ink7805.xml" ContentType="application/inkml+xml"/>
  <Override PartName="/ppt/ink/ink7806.xml" ContentType="application/inkml+xml"/>
  <Override PartName="/ppt/ink/ink7807.xml" ContentType="application/inkml+xml"/>
  <Override PartName="/ppt/ink/ink7808.xml" ContentType="application/inkml+xml"/>
  <Override PartName="/ppt/ink/ink7809.xml" ContentType="application/inkml+xml"/>
  <Override PartName="/ppt/ink/ink781.xml" ContentType="application/inkml+xml"/>
  <Override PartName="/ppt/ink/ink7810.xml" ContentType="application/inkml+xml"/>
  <Override PartName="/ppt/ink/ink7811.xml" ContentType="application/inkml+xml"/>
  <Override PartName="/ppt/ink/ink7812.xml" ContentType="application/inkml+xml"/>
  <Override PartName="/ppt/ink/ink7813.xml" ContentType="application/inkml+xml"/>
  <Override PartName="/ppt/ink/ink7814.xml" ContentType="application/inkml+xml"/>
  <Override PartName="/ppt/ink/ink7815.xml" ContentType="application/inkml+xml"/>
  <Override PartName="/ppt/ink/ink7816.xml" ContentType="application/inkml+xml"/>
  <Override PartName="/ppt/ink/ink7817.xml" ContentType="application/inkml+xml"/>
  <Override PartName="/ppt/ink/ink7818.xml" ContentType="application/inkml+xml"/>
  <Override PartName="/ppt/ink/ink7819.xml" ContentType="application/inkml+xml"/>
  <Override PartName="/ppt/ink/ink782.xml" ContentType="application/inkml+xml"/>
  <Override PartName="/ppt/ink/ink7820.xml" ContentType="application/inkml+xml"/>
  <Override PartName="/ppt/ink/ink7821.xml" ContentType="application/inkml+xml"/>
  <Override PartName="/ppt/ink/ink7822.xml" ContentType="application/inkml+xml"/>
  <Override PartName="/ppt/ink/ink7823.xml" ContentType="application/inkml+xml"/>
  <Override PartName="/ppt/ink/ink7824.xml" ContentType="application/inkml+xml"/>
  <Override PartName="/ppt/ink/ink7825.xml" ContentType="application/inkml+xml"/>
  <Override PartName="/ppt/ink/ink7826.xml" ContentType="application/inkml+xml"/>
  <Override PartName="/ppt/ink/ink7827.xml" ContentType="application/inkml+xml"/>
  <Override PartName="/ppt/ink/ink7828.xml" ContentType="application/inkml+xml"/>
  <Override PartName="/ppt/ink/ink7829.xml" ContentType="application/inkml+xml"/>
  <Override PartName="/ppt/ink/ink783.xml" ContentType="application/inkml+xml"/>
  <Override PartName="/ppt/ink/ink7830.xml" ContentType="application/inkml+xml"/>
  <Override PartName="/ppt/ink/ink7831.xml" ContentType="application/inkml+xml"/>
  <Override PartName="/ppt/ink/ink7832.xml" ContentType="application/inkml+xml"/>
  <Override PartName="/ppt/ink/ink7833.xml" ContentType="application/inkml+xml"/>
  <Override PartName="/ppt/ink/ink7834.xml" ContentType="application/inkml+xml"/>
  <Override PartName="/ppt/ink/ink7835.xml" ContentType="application/inkml+xml"/>
  <Override PartName="/ppt/ink/ink7836.xml" ContentType="application/inkml+xml"/>
  <Override PartName="/ppt/ink/ink7837.xml" ContentType="application/inkml+xml"/>
  <Override PartName="/ppt/ink/ink7838.xml" ContentType="application/inkml+xml"/>
  <Override PartName="/ppt/ink/ink7839.xml" ContentType="application/inkml+xml"/>
  <Override PartName="/ppt/ink/ink784.xml" ContentType="application/inkml+xml"/>
  <Override PartName="/ppt/ink/ink7840.xml" ContentType="application/inkml+xml"/>
  <Override PartName="/ppt/ink/ink7841.xml" ContentType="application/inkml+xml"/>
  <Override PartName="/ppt/ink/ink7842.xml" ContentType="application/inkml+xml"/>
  <Override PartName="/ppt/ink/ink7843.xml" ContentType="application/inkml+xml"/>
  <Override PartName="/ppt/ink/ink7844.xml" ContentType="application/inkml+xml"/>
  <Override PartName="/ppt/ink/ink7845.xml" ContentType="application/inkml+xml"/>
  <Override PartName="/ppt/ink/ink7846.xml" ContentType="application/inkml+xml"/>
  <Override PartName="/ppt/ink/ink7847.xml" ContentType="application/inkml+xml"/>
  <Override PartName="/ppt/ink/ink7848.xml" ContentType="application/inkml+xml"/>
  <Override PartName="/ppt/ink/ink7849.xml" ContentType="application/inkml+xml"/>
  <Override PartName="/ppt/ink/ink785.xml" ContentType="application/inkml+xml"/>
  <Override PartName="/ppt/ink/ink7850.xml" ContentType="application/inkml+xml"/>
  <Override PartName="/ppt/ink/ink7851.xml" ContentType="application/inkml+xml"/>
  <Override PartName="/ppt/ink/ink7852.xml" ContentType="application/inkml+xml"/>
  <Override PartName="/ppt/ink/ink7853.xml" ContentType="application/inkml+xml"/>
  <Override PartName="/ppt/ink/ink7854.xml" ContentType="application/inkml+xml"/>
  <Override PartName="/ppt/ink/ink7855.xml" ContentType="application/inkml+xml"/>
  <Override PartName="/ppt/ink/ink7856.xml" ContentType="application/inkml+xml"/>
  <Override PartName="/ppt/ink/ink7857.xml" ContentType="application/inkml+xml"/>
  <Override PartName="/ppt/ink/ink7858.xml" ContentType="application/inkml+xml"/>
  <Override PartName="/ppt/ink/ink7859.xml" ContentType="application/inkml+xml"/>
  <Override PartName="/ppt/ink/ink786.xml" ContentType="application/inkml+xml"/>
  <Override PartName="/ppt/ink/ink7860.xml" ContentType="application/inkml+xml"/>
  <Override PartName="/ppt/ink/ink7861.xml" ContentType="application/inkml+xml"/>
  <Override PartName="/ppt/ink/ink7862.xml" ContentType="application/inkml+xml"/>
  <Override PartName="/ppt/ink/ink7863.xml" ContentType="application/inkml+xml"/>
  <Override PartName="/ppt/ink/ink7864.xml" ContentType="application/inkml+xml"/>
  <Override PartName="/ppt/ink/ink7865.xml" ContentType="application/inkml+xml"/>
  <Override PartName="/ppt/ink/ink7866.xml" ContentType="application/inkml+xml"/>
  <Override PartName="/ppt/ink/ink7867.xml" ContentType="application/inkml+xml"/>
  <Override PartName="/ppt/ink/ink7868.xml" ContentType="application/inkml+xml"/>
  <Override PartName="/ppt/ink/ink7869.xml" ContentType="application/inkml+xml"/>
  <Override PartName="/ppt/ink/ink787.xml" ContentType="application/inkml+xml"/>
  <Override PartName="/ppt/ink/ink7870.xml" ContentType="application/inkml+xml"/>
  <Override PartName="/ppt/ink/ink7871.xml" ContentType="application/inkml+xml"/>
  <Override PartName="/ppt/ink/ink7872.xml" ContentType="application/inkml+xml"/>
  <Override PartName="/ppt/ink/ink7873.xml" ContentType="application/inkml+xml"/>
  <Override PartName="/ppt/ink/ink7874.xml" ContentType="application/inkml+xml"/>
  <Override PartName="/ppt/ink/ink7875.xml" ContentType="application/inkml+xml"/>
  <Override PartName="/ppt/ink/ink7876.xml" ContentType="application/inkml+xml"/>
  <Override PartName="/ppt/ink/ink7877.xml" ContentType="application/inkml+xml"/>
  <Override PartName="/ppt/ink/ink7878.xml" ContentType="application/inkml+xml"/>
  <Override PartName="/ppt/ink/ink7879.xml" ContentType="application/inkml+xml"/>
  <Override PartName="/ppt/ink/ink788.xml" ContentType="application/inkml+xml"/>
  <Override PartName="/ppt/ink/ink7880.xml" ContentType="application/inkml+xml"/>
  <Override PartName="/ppt/ink/ink7881.xml" ContentType="application/inkml+xml"/>
  <Override PartName="/ppt/ink/ink7882.xml" ContentType="application/inkml+xml"/>
  <Override PartName="/ppt/ink/ink7883.xml" ContentType="application/inkml+xml"/>
  <Override PartName="/ppt/ink/ink7884.xml" ContentType="application/inkml+xml"/>
  <Override PartName="/ppt/ink/ink7885.xml" ContentType="application/inkml+xml"/>
  <Override PartName="/ppt/ink/ink7886.xml" ContentType="application/inkml+xml"/>
  <Override PartName="/ppt/ink/ink7887.xml" ContentType="application/inkml+xml"/>
  <Override PartName="/ppt/ink/ink7888.xml" ContentType="application/inkml+xml"/>
  <Override PartName="/ppt/ink/ink7889.xml" ContentType="application/inkml+xml"/>
  <Override PartName="/ppt/ink/ink789.xml" ContentType="application/inkml+xml"/>
  <Override PartName="/ppt/ink/ink7890.xml" ContentType="application/inkml+xml"/>
  <Override PartName="/ppt/ink/ink7891.xml" ContentType="application/inkml+xml"/>
  <Override PartName="/ppt/ink/ink7892.xml" ContentType="application/inkml+xml"/>
  <Override PartName="/ppt/ink/ink7893.xml" ContentType="application/inkml+xml"/>
  <Override PartName="/ppt/ink/ink7894.xml" ContentType="application/inkml+xml"/>
  <Override PartName="/ppt/ink/ink7895.xml" ContentType="application/inkml+xml"/>
  <Override PartName="/ppt/ink/ink7896.xml" ContentType="application/inkml+xml"/>
  <Override PartName="/ppt/ink/ink7897.xml" ContentType="application/inkml+xml"/>
  <Override PartName="/ppt/ink/ink7898.xml" ContentType="application/inkml+xml"/>
  <Override PartName="/ppt/ink/ink7899.xml" ContentType="application/inkml+xml"/>
  <Override PartName="/ppt/ink/ink79.xml" ContentType="application/inkml+xml"/>
  <Override PartName="/ppt/ink/ink790.xml" ContentType="application/inkml+xml"/>
  <Override PartName="/ppt/ink/ink7900.xml" ContentType="application/inkml+xml"/>
  <Override PartName="/ppt/ink/ink7901.xml" ContentType="application/inkml+xml"/>
  <Override PartName="/ppt/ink/ink7902.xml" ContentType="application/inkml+xml"/>
  <Override PartName="/ppt/ink/ink7903.xml" ContentType="application/inkml+xml"/>
  <Override PartName="/ppt/ink/ink7904.xml" ContentType="application/inkml+xml"/>
  <Override PartName="/ppt/ink/ink7905.xml" ContentType="application/inkml+xml"/>
  <Override PartName="/ppt/ink/ink7906.xml" ContentType="application/inkml+xml"/>
  <Override PartName="/ppt/ink/ink7907.xml" ContentType="application/inkml+xml"/>
  <Override PartName="/ppt/ink/ink7908.xml" ContentType="application/inkml+xml"/>
  <Override PartName="/ppt/ink/ink7909.xml" ContentType="application/inkml+xml"/>
  <Override PartName="/ppt/ink/ink791.xml" ContentType="application/inkml+xml"/>
  <Override PartName="/ppt/ink/ink7910.xml" ContentType="application/inkml+xml"/>
  <Override PartName="/ppt/ink/ink7911.xml" ContentType="application/inkml+xml"/>
  <Override PartName="/ppt/ink/ink7912.xml" ContentType="application/inkml+xml"/>
  <Override PartName="/ppt/ink/ink7913.xml" ContentType="application/inkml+xml"/>
  <Override PartName="/ppt/ink/ink7914.xml" ContentType="application/inkml+xml"/>
  <Override PartName="/ppt/ink/ink7915.xml" ContentType="application/inkml+xml"/>
  <Override PartName="/ppt/ink/ink7916.xml" ContentType="application/inkml+xml"/>
  <Override PartName="/ppt/ink/ink7917.xml" ContentType="application/inkml+xml"/>
  <Override PartName="/ppt/ink/ink7918.xml" ContentType="application/inkml+xml"/>
  <Override PartName="/ppt/ink/ink7919.xml" ContentType="application/inkml+xml"/>
  <Override PartName="/ppt/ink/ink792.xml" ContentType="application/inkml+xml"/>
  <Override PartName="/ppt/ink/ink7920.xml" ContentType="application/inkml+xml"/>
  <Override PartName="/ppt/ink/ink7921.xml" ContentType="application/inkml+xml"/>
  <Override PartName="/ppt/ink/ink7922.xml" ContentType="application/inkml+xml"/>
  <Override PartName="/ppt/ink/ink7923.xml" ContentType="application/inkml+xml"/>
  <Override PartName="/ppt/ink/ink7924.xml" ContentType="application/inkml+xml"/>
  <Override PartName="/ppt/ink/ink7925.xml" ContentType="application/inkml+xml"/>
  <Override PartName="/ppt/ink/ink7926.xml" ContentType="application/inkml+xml"/>
  <Override PartName="/ppt/ink/ink7927.xml" ContentType="application/inkml+xml"/>
  <Override PartName="/ppt/ink/ink7928.xml" ContentType="application/inkml+xml"/>
  <Override PartName="/ppt/ink/ink7929.xml" ContentType="application/inkml+xml"/>
  <Override PartName="/ppt/ink/ink793.xml" ContentType="application/inkml+xml"/>
  <Override PartName="/ppt/ink/ink7930.xml" ContentType="application/inkml+xml"/>
  <Override PartName="/ppt/ink/ink7931.xml" ContentType="application/inkml+xml"/>
  <Override PartName="/ppt/ink/ink7932.xml" ContentType="application/inkml+xml"/>
  <Override PartName="/ppt/ink/ink7933.xml" ContentType="application/inkml+xml"/>
  <Override PartName="/ppt/ink/ink7934.xml" ContentType="application/inkml+xml"/>
  <Override PartName="/ppt/ink/ink7935.xml" ContentType="application/inkml+xml"/>
  <Override PartName="/ppt/ink/ink7936.xml" ContentType="application/inkml+xml"/>
  <Override PartName="/ppt/ink/ink7937.xml" ContentType="application/inkml+xml"/>
  <Override PartName="/ppt/ink/ink7938.xml" ContentType="application/inkml+xml"/>
  <Override PartName="/ppt/ink/ink7939.xml" ContentType="application/inkml+xml"/>
  <Override PartName="/ppt/ink/ink794.xml" ContentType="application/inkml+xml"/>
  <Override PartName="/ppt/ink/ink7940.xml" ContentType="application/inkml+xml"/>
  <Override PartName="/ppt/ink/ink7941.xml" ContentType="application/inkml+xml"/>
  <Override PartName="/ppt/ink/ink7942.xml" ContentType="application/inkml+xml"/>
  <Override PartName="/ppt/ink/ink7943.xml" ContentType="application/inkml+xml"/>
  <Override PartName="/ppt/ink/ink7944.xml" ContentType="application/inkml+xml"/>
  <Override PartName="/ppt/ink/ink7945.xml" ContentType="application/inkml+xml"/>
  <Override PartName="/ppt/ink/ink7946.xml" ContentType="application/inkml+xml"/>
  <Override PartName="/ppt/ink/ink7947.xml" ContentType="application/inkml+xml"/>
  <Override PartName="/ppt/ink/ink7948.xml" ContentType="application/inkml+xml"/>
  <Override PartName="/ppt/ink/ink7949.xml" ContentType="application/inkml+xml"/>
  <Override PartName="/ppt/ink/ink795.xml" ContentType="application/inkml+xml"/>
  <Override PartName="/ppt/ink/ink7950.xml" ContentType="application/inkml+xml"/>
  <Override PartName="/ppt/ink/ink7951.xml" ContentType="application/inkml+xml"/>
  <Override PartName="/ppt/ink/ink7952.xml" ContentType="application/inkml+xml"/>
  <Override PartName="/ppt/ink/ink7953.xml" ContentType="application/inkml+xml"/>
  <Override PartName="/ppt/ink/ink7954.xml" ContentType="application/inkml+xml"/>
  <Override PartName="/ppt/ink/ink7955.xml" ContentType="application/inkml+xml"/>
  <Override PartName="/ppt/ink/ink7956.xml" ContentType="application/inkml+xml"/>
  <Override PartName="/ppt/ink/ink7957.xml" ContentType="application/inkml+xml"/>
  <Override PartName="/ppt/ink/ink7958.xml" ContentType="application/inkml+xml"/>
  <Override PartName="/ppt/ink/ink7959.xml" ContentType="application/inkml+xml"/>
  <Override PartName="/ppt/ink/ink796.xml" ContentType="application/inkml+xml"/>
  <Override PartName="/ppt/ink/ink7960.xml" ContentType="application/inkml+xml"/>
  <Override PartName="/ppt/ink/ink7961.xml" ContentType="application/inkml+xml"/>
  <Override PartName="/ppt/ink/ink7962.xml" ContentType="application/inkml+xml"/>
  <Override PartName="/ppt/ink/ink7963.xml" ContentType="application/inkml+xml"/>
  <Override PartName="/ppt/ink/ink7964.xml" ContentType="application/inkml+xml"/>
  <Override PartName="/ppt/ink/ink7965.xml" ContentType="application/inkml+xml"/>
  <Override PartName="/ppt/ink/ink7966.xml" ContentType="application/inkml+xml"/>
  <Override PartName="/ppt/ink/ink7967.xml" ContentType="application/inkml+xml"/>
  <Override PartName="/ppt/ink/ink7968.xml" ContentType="application/inkml+xml"/>
  <Override PartName="/ppt/ink/ink7969.xml" ContentType="application/inkml+xml"/>
  <Override PartName="/ppt/ink/ink797.xml" ContentType="application/inkml+xml"/>
  <Override PartName="/ppt/ink/ink7970.xml" ContentType="application/inkml+xml"/>
  <Override PartName="/ppt/ink/ink7971.xml" ContentType="application/inkml+xml"/>
  <Override PartName="/ppt/ink/ink7972.xml" ContentType="application/inkml+xml"/>
  <Override PartName="/ppt/ink/ink7973.xml" ContentType="application/inkml+xml"/>
  <Override PartName="/ppt/ink/ink7974.xml" ContentType="application/inkml+xml"/>
  <Override PartName="/ppt/ink/ink7975.xml" ContentType="application/inkml+xml"/>
  <Override PartName="/ppt/ink/ink7976.xml" ContentType="application/inkml+xml"/>
  <Override PartName="/ppt/ink/ink7977.xml" ContentType="application/inkml+xml"/>
  <Override PartName="/ppt/ink/ink7978.xml" ContentType="application/inkml+xml"/>
  <Override PartName="/ppt/ink/ink7979.xml" ContentType="application/inkml+xml"/>
  <Override PartName="/ppt/ink/ink798.xml" ContentType="application/inkml+xml"/>
  <Override PartName="/ppt/ink/ink7980.xml" ContentType="application/inkml+xml"/>
  <Override PartName="/ppt/ink/ink7981.xml" ContentType="application/inkml+xml"/>
  <Override PartName="/ppt/ink/ink7982.xml" ContentType="application/inkml+xml"/>
  <Override PartName="/ppt/ink/ink7983.xml" ContentType="application/inkml+xml"/>
  <Override PartName="/ppt/ink/ink7984.xml" ContentType="application/inkml+xml"/>
  <Override PartName="/ppt/ink/ink7985.xml" ContentType="application/inkml+xml"/>
  <Override PartName="/ppt/ink/ink7986.xml" ContentType="application/inkml+xml"/>
  <Override PartName="/ppt/ink/ink7987.xml" ContentType="application/inkml+xml"/>
  <Override PartName="/ppt/ink/ink7988.xml" ContentType="application/inkml+xml"/>
  <Override PartName="/ppt/ink/ink7989.xml" ContentType="application/inkml+xml"/>
  <Override PartName="/ppt/ink/ink799.xml" ContentType="application/inkml+xml"/>
  <Override PartName="/ppt/ink/ink7990.xml" ContentType="application/inkml+xml"/>
  <Override PartName="/ppt/ink/ink7991.xml" ContentType="application/inkml+xml"/>
  <Override PartName="/ppt/ink/ink7992.xml" ContentType="application/inkml+xml"/>
  <Override PartName="/ppt/ink/ink7993.xml" ContentType="application/inkml+xml"/>
  <Override PartName="/ppt/ink/ink7994.xml" ContentType="application/inkml+xml"/>
  <Override PartName="/ppt/ink/ink7995.xml" ContentType="application/inkml+xml"/>
  <Override PartName="/ppt/ink/ink7996.xml" ContentType="application/inkml+xml"/>
  <Override PartName="/ppt/ink/ink7997.xml" ContentType="application/inkml+xml"/>
  <Override PartName="/ppt/ink/ink7998.xml" ContentType="application/inkml+xml"/>
  <Override PartName="/ppt/ink/ink7999.xml" ContentType="application/inkml+xml"/>
  <Override PartName="/ppt/ink/ink8.xml" ContentType="application/inkml+xml"/>
  <Override PartName="/ppt/ink/ink80.xml" ContentType="application/inkml+xml"/>
  <Override PartName="/ppt/ink/ink800.xml" ContentType="application/inkml+xml"/>
  <Override PartName="/ppt/ink/ink8000.xml" ContentType="application/inkml+xml"/>
  <Override PartName="/ppt/ink/ink8001.xml" ContentType="application/inkml+xml"/>
  <Override PartName="/ppt/ink/ink8002.xml" ContentType="application/inkml+xml"/>
  <Override PartName="/ppt/ink/ink8003.xml" ContentType="application/inkml+xml"/>
  <Override PartName="/ppt/ink/ink8004.xml" ContentType="application/inkml+xml"/>
  <Override PartName="/ppt/ink/ink8005.xml" ContentType="application/inkml+xml"/>
  <Override PartName="/ppt/ink/ink8006.xml" ContentType="application/inkml+xml"/>
  <Override PartName="/ppt/ink/ink8007.xml" ContentType="application/inkml+xml"/>
  <Override PartName="/ppt/ink/ink8008.xml" ContentType="application/inkml+xml"/>
  <Override PartName="/ppt/ink/ink8009.xml" ContentType="application/inkml+xml"/>
  <Override PartName="/ppt/ink/ink801.xml" ContentType="application/inkml+xml"/>
  <Override PartName="/ppt/ink/ink8010.xml" ContentType="application/inkml+xml"/>
  <Override PartName="/ppt/ink/ink8011.xml" ContentType="application/inkml+xml"/>
  <Override PartName="/ppt/ink/ink8012.xml" ContentType="application/inkml+xml"/>
  <Override PartName="/ppt/ink/ink8013.xml" ContentType="application/inkml+xml"/>
  <Override PartName="/ppt/ink/ink8014.xml" ContentType="application/inkml+xml"/>
  <Override PartName="/ppt/ink/ink8015.xml" ContentType="application/inkml+xml"/>
  <Override PartName="/ppt/ink/ink8016.xml" ContentType="application/inkml+xml"/>
  <Override PartName="/ppt/ink/ink8017.xml" ContentType="application/inkml+xml"/>
  <Override PartName="/ppt/ink/ink8018.xml" ContentType="application/inkml+xml"/>
  <Override PartName="/ppt/ink/ink8019.xml" ContentType="application/inkml+xml"/>
  <Override PartName="/ppt/ink/ink802.xml" ContentType="application/inkml+xml"/>
  <Override PartName="/ppt/ink/ink8020.xml" ContentType="application/inkml+xml"/>
  <Override PartName="/ppt/ink/ink8021.xml" ContentType="application/inkml+xml"/>
  <Override PartName="/ppt/ink/ink8022.xml" ContentType="application/inkml+xml"/>
  <Override PartName="/ppt/ink/ink8023.xml" ContentType="application/inkml+xml"/>
  <Override PartName="/ppt/ink/ink8024.xml" ContentType="application/inkml+xml"/>
  <Override PartName="/ppt/ink/ink8025.xml" ContentType="application/inkml+xml"/>
  <Override PartName="/ppt/ink/ink8026.xml" ContentType="application/inkml+xml"/>
  <Override PartName="/ppt/ink/ink8027.xml" ContentType="application/inkml+xml"/>
  <Override PartName="/ppt/ink/ink8028.xml" ContentType="application/inkml+xml"/>
  <Override PartName="/ppt/ink/ink8029.xml" ContentType="application/inkml+xml"/>
  <Override PartName="/ppt/ink/ink803.xml" ContentType="application/inkml+xml"/>
  <Override PartName="/ppt/ink/ink8030.xml" ContentType="application/inkml+xml"/>
  <Override PartName="/ppt/ink/ink8031.xml" ContentType="application/inkml+xml"/>
  <Override PartName="/ppt/ink/ink8032.xml" ContentType="application/inkml+xml"/>
  <Override PartName="/ppt/ink/ink8033.xml" ContentType="application/inkml+xml"/>
  <Override PartName="/ppt/ink/ink8034.xml" ContentType="application/inkml+xml"/>
  <Override PartName="/ppt/ink/ink8035.xml" ContentType="application/inkml+xml"/>
  <Override PartName="/ppt/ink/ink8036.xml" ContentType="application/inkml+xml"/>
  <Override PartName="/ppt/ink/ink8037.xml" ContentType="application/inkml+xml"/>
  <Override PartName="/ppt/ink/ink8038.xml" ContentType="application/inkml+xml"/>
  <Override PartName="/ppt/ink/ink8039.xml" ContentType="application/inkml+xml"/>
  <Override PartName="/ppt/ink/ink804.xml" ContentType="application/inkml+xml"/>
  <Override PartName="/ppt/ink/ink8040.xml" ContentType="application/inkml+xml"/>
  <Override PartName="/ppt/ink/ink8041.xml" ContentType="application/inkml+xml"/>
  <Override PartName="/ppt/ink/ink8042.xml" ContentType="application/inkml+xml"/>
  <Override PartName="/ppt/ink/ink8043.xml" ContentType="application/inkml+xml"/>
  <Override PartName="/ppt/ink/ink8044.xml" ContentType="application/inkml+xml"/>
  <Override PartName="/ppt/ink/ink8045.xml" ContentType="application/inkml+xml"/>
  <Override PartName="/ppt/ink/ink8046.xml" ContentType="application/inkml+xml"/>
  <Override PartName="/ppt/ink/ink8047.xml" ContentType="application/inkml+xml"/>
  <Override PartName="/ppt/ink/ink8048.xml" ContentType="application/inkml+xml"/>
  <Override PartName="/ppt/ink/ink8049.xml" ContentType="application/inkml+xml"/>
  <Override PartName="/ppt/ink/ink805.xml" ContentType="application/inkml+xml"/>
  <Override PartName="/ppt/ink/ink8050.xml" ContentType="application/inkml+xml"/>
  <Override PartName="/ppt/ink/ink8051.xml" ContentType="application/inkml+xml"/>
  <Override PartName="/ppt/ink/ink8052.xml" ContentType="application/inkml+xml"/>
  <Override PartName="/ppt/ink/ink8053.xml" ContentType="application/inkml+xml"/>
  <Override PartName="/ppt/ink/ink8054.xml" ContentType="application/inkml+xml"/>
  <Override PartName="/ppt/ink/ink8055.xml" ContentType="application/inkml+xml"/>
  <Override PartName="/ppt/ink/ink8056.xml" ContentType="application/inkml+xml"/>
  <Override PartName="/ppt/ink/ink8057.xml" ContentType="application/inkml+xml"/>
  <Override PartName="/ppt/ink/ink8058.xml" ContentType="application/inkml+xml"/>
  <Override PartName="/ppt/ink/ink8059.xml" ContentType="application/inkml+xml"/>
  <Override PartName="/ppt/ink/ink806.xml" ContentType="application/inkml+xml"/>
  <Override PartName="/ppt/ink/ink8060.xml" ContentType="application/inkml+xml"/>
  <Override PartName="/ppt/ink/ink8061.xml" ContentType="application/inkml+xml"/>
  <Override PartName="/ppt/ink/ink8062.xml" ContentType="application/inkml+xml"/>
  <Override PartName="/ppt/ink/ink8063.xml" ContentType="application/inkml+xml"/>
  <Override PartName="/ppt/ink/ink8064.xml" ContentType="application/inkml+xml"/>
  <Override PartName="/ppt/ink/ink8065.xml" ContentType="application/inkml+xml"/>
  <Override PartName="/ppt/ink/ink8066.xml" ContentType="application/inkml+xml"/>
  <Override PartName="/ppt/ink/ink8067.xml" ContentType="application/inkml+xml"/>
  <Override PartName="/ppt/ink/ink8068.xml" ContentType="application/inkml+xml"/>
  <Override PartName="/ppt/ink/ink8069.xml" ContentType="application/inkml+xml"/>
  <Override PartName="/ppt/ink/ink807.xml" ContentType="application/inkml+xml"/>
  <Override PartName="/ppt/ink/ink8070.xml" ContentType="application/inkml+xml"/>
  <Override PartName="/ppt/ink/ink8071.xml" ContentType="application/inkml+xml"/>
  <Override PartName="/ppt/ink/ink8072.xml" ContentType="application/inkml+xml"/>
  <Override PartName="/ppt/ink/ink8073.xml" ContentType="application/inkml+xml"/>
  <Override PartName="/ppt/ink/ink8074.xml" ContentType="application/inkml+xml"/>
  <Override PartName="/ppt/ink/ink8075.xml" ContentType="application/inkml+xml"/>
  <Override PartName="/ppt/ink/ink8076.xml" ContentType="application/inkml+xml"/>
  <Override PartName="/ppt/ink/ink8077.xml" ContentType="application/inkml+xml"/>
  <Override PartName="/ppt/ink/ink8078.xml" ContentType="application/inkml+xml"/>
  <Override PartName="/ppt/ink/ink8079.xml" ContentType="application/inkml+xml"/>
  <Override PartName="/ppt/ink/ink808.xml" ContentType="application/inkml+xml"/>
  <Override PartName="/ppt/ink/ink8080.xml" ContentType="application/inkml+xml"/>
  <Override PartName="/ppt/ink/ink8081.xml" ContentType="application/inkml+xml"/>
  <Override PartName="/ppt/ink/ink8082.xml" ContentType="application/inkml+xml"/>
  <Override PartName="/ppt/ink/ink8083.xml" ContentType="application/inkml+xml"/>
  <Override PartName="/ppt/ink/ink8084.xml" ContentType="application/inkml+xml"/>
  <Override PartName="/ppt/ink/ink8085.xml" ContentType="application/inkml+xml"/>
  <Override PartName="/ppt/ink/ink8086.xml" ContentType="application/inkml+xml"/>
  <Override PartName="/ppt/ink/ink8087.xml" ContentType="application/inkml+xml"/>
  <Override PartName="/ppt/ink/ink8088.xml" ContentType="application/inkml+xml"/>
  <Override PartName="/ppt/ink/ink8089.xml" ContentType="application/inkml+xml"/>
  <Override PartName="/ppt/ink/ink809.xml" ContentType="application/inkml+xml"/>
  <Override PartName="/ppt/ink/ink8090.xml" ContentType="application/inkml+xml"/>
  <Override PartName="/ppt/ink/ink8091.xml" ContentType="application/inkml+xml"/>
  <Override PartName="/ppt/ink/ink8092.xml" ContentType="application/inkml+xml"/>
  <Override PartName="/ppt/ink/ink8093.xml" ContentType="application/inkml+xml"/>
  <Override PartName="/ppt/ink/ink8094.xml" ContentType="application/inkml+xml"/>
  <Override PartName="/ppt/ink/ink8095.xml" ContentType="application/inkml+xml"/>
  <Override PartName="/ppt/ink/ink8096.xml" ContentType="application/inkml+xml"/>
  <Override PartName="/ppt/ink/ink8097.xml" ContentType="application/inkml+xml"/>
  <Override PartName="/ppt/ink/ink8098.xml" ContentType="application/inkml+xml"/>
  <Override PartName="/ppt/ink/ink8099.xml" ContentType="application/inkml+xml"/>
  <Override PartName="/ppt/ink/ink81.xml" ContentType="application/inkml+xml"/>
  <Override PartName="/ppt/ink/ink810.xml" ContentType="application/inkml+xml"/>
  <Override PartName="/ppt/ink/ink8100.xml" ContentType="application/inkml+xml"/>
  <Override PartName="/ppt/ink/ink8101.xml" ContentType="application/inkml+xml"/>
  <Override PartName="/ppt/ink/ink8102.xml" ContentType="application/inkml+xml"/>
  <Override PartName="/ppt/ink/ink8103.xml" ContentType="application/inkml+xml"/>
  <Override PartName="/ppt/ink/ink8104.xml" ContentType="application/inkml+xml"/>
  <Override PartName="/ppt/ink/ink8105.xml" ContentType="application/inkml+xml"/>
  <Override PartName="/ppt/ink/ink8106.xml" ContentType="application/inkml+xml"/>
  <Override PartName="/ppt/ink/ink8107.xml" ContentType="application/inkml+xml"/>
  <Override PartName="/ppt/ink/ink8108.xml" ContentType="application/inkml+xml"/>
  <Override PartName="/ppt/ink/ink8109.xml" ContentType="application/inkml+xml"/>
  <Override PartName="/ppt/ink/ink811.xml" ContentType="application/inkml+xml"/>
  <Override PartName="/ppt/ink/ink8110.xml" ContentType="application/inkml+xml"/>
  <Override PartName="/ppt/ink/ink8111.xml" ContentType="application/inkml+xml"/>
  <Override PartName="/ppt/ink/ink8112.xml" ContentType="application/inkml+xml"/>
  <Override PartName="/ppt/ink/ink8113.xml" ContentType="application/inkml+xml"/>
  <Override PartName="/ppt/ink/ink8114.xml" ContentType="application/inkml+xml"/>
  <Override PartName="/ppt/ink/ink8115.xml" ContentType="application/inkml+xml"/>
  <Override PartName="/ppt/ink/ink8116.xml" ContentType="application/inkml+xml"/>
  <Override PartName="/ppt/ink/ink8117.xml" ContentType="application/inkml+xml"/>
  <Override PartName="/ppt/ink/ink8118.xml" ContentType="application/inkml+xml"/>
  <Override PartName="/ppt/ink/ink8119.xml" ContentType="application/inkml+xml"/>
  <Override PartName="/ppt/ink/ink812.xml" ContentType="application/inkml+xml"/>
  <Override PartName="/ppt/ink/ink8120.xml" ContentType="application/inkml+xml"/>
  <Override PartName="/ppt/ink/ink8121.xml" ContentType="application/inkml+xml"/>
  <Override PartName="/ppt/ink/ink8122.xml" ContentType="application/inkml+xml"/>
  <Override PartName="/ppt/ink/ink8123.xml" ContentType="application/inkml+xml"/>
  <Override PartName="/ppt/ink/ink8124.xml" ContentType="application/inkml+xml"/>
  <Override PartName="/ppt/ink/ink8125.xml" ContentType="application/inkml+xml"/>
  <Override PartName="/ppt/ink/ink8126.xml" ContentType="application/inkml+xml"/>
  <Override PartName="/ppt/ink/ink8127.xml" ContentType="application/inkml+xml"/>
  <Override PartName="/ppt/ink/ink8128.xml" ContentType="application/inkml+xml"/>
  <Override PartName="/ppt/ink/ink8129.xml" ContentType="application/inkml+xml"/>
  <Override PartName="/ppt/ink/ink813.xml" ContentType="application/inkml+xml"/>
  <Override PartName="/ppt/ink/ink8130.xml" ContentType="application/inkml+xml"/>
  <Override PartName="/ppt/ink/ink8131.xml" ContentType="application/inkml+xml"/>
  <Override PartName="/ppt/ink/ink8132.xml" ContentType="application/inkml+xml"/>
  <Override PartName="/ppt/ink/ink8133.xml" ContentType="application/inkml+xml"/>
  <Override PartName="/ppt/ink/ink8134.xml" ContentType="application/inkml+xml"/>
  <Override PartName="/ppt/ink/ink8135.xml" ContentType="application/inkml+xml"/>
  <Override PartName="/ppt/ink/ink8136.xml" ContentType="application/inkml+xml"/>
  <Override PartName="/ppt/ink/ink8137.xml" ContentType="application/inkml+xml"/>
  <Override PartName="/ppt/ink/ink8138.xml" ContentType="application/inkml+xml"/>
  <Override PartName="/ppt/ink/ink8139.xml" ContentType="application/inkml+xml"/>
  <Override PartName="/ppt/ink/ink814.xml" ContentType="application/inkml+xml"/>
  <Override PartName="/ppt/ink/ink8140.xml" ContentType="application/inkml+xml"/>
  <Override PartName="/ppt/ink/ink8141.xml" ContentType="application/inkml+xml"/>
  <Override PartName="/ppt/ink/ink8142.xml" ContentType="application/inkml+xml"/>
  <Override PartName="/ppt/ink/ink8143.xml" ContentType="application/inkml+xml"/>
  <Override PartName="/ppt/ink/ink8144.xml" ContentType="application/inkml+xml"/>
  <Override PartName="/ppt/ink/ink8145.xml" ContentType="application/inkml+xml"/>
  <Override PartName="/ppt/ink/ink8146.xml" ContentType="application/inkml+xml"/>
  <Override PartName="/ppt/ink/ink8147.xml" ContentType="application/inkml+xml"/>
  <Override PartName="/ppt/ink/ink8148.xml" ContentType="application/inkml+xml"/>
  <Override PartName="/ppt/ink/ink8149.xml" ContentType="application/inkml+xml"/>
  <Override PartName="/ppt/ink/ink815.xml" ContentType="application/inkml+xml"/>
  <Override PartName="/ppt/ink/ink8150.xml" ContentType="application/inkml+xml"/>
  <Override PartName="/ppt/ink/ink8151.xml" ContentType="application/inkml+xml"/>
  <Override PartName="/ppt/ink/ink8152.xml" ContentType="application/inkml+xml"/>
  <Override PartName="/ppt/ink/ink8153.xml" ContentType="application/inkml+xml"/>
  <Override PartName="/ppt/ink/ink8154.xml" ContentType="application/inkml+xml"/>
  <Override PartName="/ppt/ink/ink8155.xml" ContentType="application/inkml+xml"/>
  <Override PartName="/ppt/ink/ink8156.xml" ContentType="application/inkml+xml"/>
  <Override PartName="/ppt/ink/ink8157.xml" ContentType="application/inkml+xml"/>
  <Override PartName="/ppt/ink/ink8158.xml" ContentType="application/inkml+xml"/>
  <Override PartName="/ppt/ink/ink8159.xml" ContentType="application/inkml+xml"/>
  <Override PartName="/ppt/ink/ink816.xml" ContentType="application/inkml+xml"/>
  <Override PartName="/ppt/ink/ink8160.xml" ContentType="application/inkml+xml"/>
  <Override PartName="/ppt/ink/ink8161.xml" ContentType="application/inkml+xml"/>
  <Override PartName="/ppt/ink/ink8162.xml" ContentType="application/inkml+xml"/>
  <Override PartName="/ppt/ink/ink8163.xml" ContentType="application/inkml+xml"/>
  <Override PartName="/ppt/ink/ink8164.xml" ContentType="application/inkml+xml"/>
  <Override PartName="/ppt/ink/ink8165.xml" ContentType="application/inkml+xml"/>
  <Override PartName="/ppt/ink/ink8166.xml" ContentType="application/inkml+xml"/>
  <Override PartName="/ppt/ink/ink8167.xml" ContentType="application/inkml+xml"/>
  <Override PartName="/ppt/ink/ink8168.xml" ContentType="application/inkml+xml"/>
  <Override PartName="/ppt/ink/ink8169.xml" ContentType="application/inkml+xml"/>
  <Override PartName="/ppt/ink/ink817.xml" ContentType="application/inkml+xml"/>
  <Override PartName="/ppt/ink/ink8170.xml" ContentType="application/inkml+xml"/>
  <Override PartName="/ppt/ink/ink8171.xml" ContentType="application/inkml+xml"/>
  <Override PartName="/ppt/ink/ink8172.xml" ContentType="application/inkml+xml"/>
  <Override PartName="/ppt/ink/ink8173.xml" ContentType="application/inkml+xml"/>
  <Override PartName="/ppt/ink/ink8174.xml" ContentType="application/inkml+xml"/>
  <Override PartName="/ppt/ink/ink8175.xml" ContentType="application/inkml+xml"/>
  <Override PartName="/ppt/ink/ink8176.xml" ContentType="application/inkml+xml"/>
  <Override PartName="/ppt/ink/ink8177.xml" ContentType="application/inkml+xml"/>
  <Override PartName="/ppt/ink/ink8178.xml" ContentType="application/inkml+xml"/>
  <Override PartName="/ppt/ink/ink8179.xml" ContentType="application/inkml+xml"/>
  <Override PartName="/ppt/ink/ink818.xml" ContentType="application/inkml+xml"/>
  <Override PartName="/ppt/ink/ink8180.xml" ContentType="application/inkml+xml"/>
  <Override PartName="/ppt/ink/ink8181.xml" ContentType="application/inkml+xml"/>
  <Override PartName="/ppt/ink/ink8182.xml" ContentType="application/inkml+xml"/>
  <Override PartName="/ppt/ink/ink8183.xml" ContentType="application/inkml+xml"/>
  <Override PartName="/ppt/ink/ink8184.xml" ContentType="application/inkml+xml"/>
  <Override PartName="/ppt/ink/ink8185.xml" ContentType="application/inkml+xml"/>
  <Override PartName="/ppt/ink/ink8186.xml" ContentType="application/inkml+xml"/>
  <Override PartName="/ppt/ink/ink8187.xml" ContentType="application/inkml+xml"/>
  <Override PartName="/ppt/ink/ink8188.xml" ContentType="application/inkml+xml"/>
  <Override PartName="/ppt/ink/ink8189.xml" ContentType="application/inkml+xml"/>
  <Override PartName="/ppt/ink/ink819.xml" ContentType="application/inkml+xml"/>
  <Override PartName="/ppt/ink/ink8190.xml" ContentType="application/inkml+xml"/>
  <Override PartName="/ppt/ink/ink8191.xml" ContentType="application/inkml+xml"/>
  <Override PartName="/ppt/ink/ink8192.xml" ContentType="application/inkml+xml"/>
  <Override PartName="/ppt/ink/ink8193.xml" ContentType="application/inkml+xml"/>
  <Override PartName="/ppt/ink/ink8194.xml" ContentType="application/inkml+xml"/>
  <Override PartName="/ppt/ink/ink8195.xml" ContentType="application/inkml+xml"/>
  <Override PartName="/ppt/ink/ink8196.xml" ContentType="application/inkml+xml"/>
  <Override PartName="/ppt/ink/ink8197.xml" ContentType="application/inkml+xml"/>
  <Override PartName="/ppt/ink/ink8198.xml" ContentType="application/inkml+xml"/>
  <Override PartName="/ppt/ink/ink8199.xml" ContentType="application/inkml+xml"/>
  <Override PartName="/ppt/ink/ink82.xml" ContentType="application/inkml+xml"/>
  <Override PartName="/ppt/ink/ink820.xml" ContentType="application/inkml+xml"/>
  <Override PartName="/ppt/ink/ink8200.xml" ContentType="application/inkml+xml"/>
  <Override PartName="/ppt/ink/ink8201.xml" ContentType="application/inkml+xml"/>
  <Override PartName="/ppt/ink/ink8202.xml" ContentType="application/inkml+xml"/>
  <Override PartName="/ppt/ink/ink8203.xml" ContentType="application/inkml+xml"/>
  <Override PartName="/ppt/ink/ink8204.xml" ContentType="application/inkml+xml"/>
  <Override PartName="/ppt/ink/ink8205.xml" ContentType="application/inkml+xml"/>
  <Override PartName="/ppt/ink/ink8206.xml" ContentType="application/inkml+xml"/>
  <Override PartName="/ppt/ink/ink8207.xml" ContentType="application/inkml+xml"/>
  <Override PartName="/ppt/ink/ink8208.xml" ContentType="application/inkml+xml"/>
  <Override PartName="/ppt/ink/ink8209.xml" ContentType="application/inkml+xml"/>
  <Override PartName="/ppt/ink/ink821.xml" ContentType="application/inkml+xml"/>
  <Override PartName="/ppt/ink/ink8210.xml" ContentType="application/inkml+xml"/>
  <Override PartName="/ppt/ink/ink8211.xml" ContentType="application/inkml+xml"/>
  <Override PartName="/ppt/ink/ink8212.xml" ContentType="application/inkml+xml"/>
  <Override PartName="/ppt/ink/ink8213.xml" ContentType="application/inkml+xml"/>
  <Override PartName="/ppt/ink/ink8214.xml" ContentType="application/inkml+xml"/>
  <Override PartName="/ppt/ink/ink8215.xml" ContentType="application/inkml+xml"/>
  <Override PartName="/ppt/ink/ink8216.xml" ContentType="application/inkml+xml"/>
  <Override PartName="/ppt/ink/ink8217.xml" ContentType="application/inkml+xml"/>
  <Override PartName="/ppt/ink/ink8218.xml" ContentType="application/inkml+xml"/>
  <Override PartName="/ppt/ink/ink8219.xml" ContentType="application/inkml+xml"/>
  <Override PartName="/ppt/ink/ink822.xml" ContentType="application/inkml+xml"/>
  <Override PartName="/ppt/ink/ink8220.xml" ContentType="application/inkml+xml"/>
  <Override PartName="/ppt/ink/ink8221.xml" ContentType="application/inkml+xml"/>
  <Override PartName="/ppt/ink/ink8222.xml" ContentType="application/inkml+xml"/>
  <Override PartName="/ppt/ink/ink8223.xml" ContentType="application/inkml+xml"/>
  <Override PartName="/ppt/ink/ink8224.xml" ContentType="application/inkml+xml"/>
  <Override PartName="/ppt/ink/ink8225.xml" ContentType="application/inkml+xml"/>
  <Override PartName="/ppt/ink/ink8226.xml" ContentType="application/inkml+xml"/>
  <Override PartName="/ppt/ink/ink8227.xml" ContentType="application/inkml+xml"/>
  <Override PartName="/ppt/ink/ink8228.xml" ContentType="application/inkml+xml"/>
  <Override PartName="/ppt/ink/ink8229.xml" ContentType="application/inkml+xml"/>
  <Override PartName="/ppt/ink/ink823.xml" ContentType="application/inkml+xml"/>
  <Override PartName="/ppt/ink/ink8230.xml" ContentType="application/inkml+xml"/>
  <Override PartName="/ppt/ink/ink8231.xml" ContentType="application/inkml+xml"/>
  <Override PartName="/ppt/ink/ink8232.xml" ContentType="application/inkml+xml"/>
  <Override PartName="/ppt/ink/ink8233.xml" ContentType="application/inkml+xml"/>
  <Override PartName="/ppt/ink/ink8234.xml" ContentType="application/inkml+xml"/>
  <Override PartName="/ppt/ink/ink8235.xml" ContentType="application/inkml+xml"/>
  <Override PartName="/ppt/ink/ink8236.xml" ContentType="application/inkml+xml"/>
  <Override PartName="/ppt/ink/ink8237.xml" ContentType="application/inkml+xml"/>
  <Override PartName="/ppt/ink/ink8238.xml" ContentType="application/inkml+xml"/>
  <Override PartName="/ppt/ink/ink8239.xml" ContentType="application/inkml+xml"/>
  <Override PartName="/ppt/ink/ink824.xml" ContentType="application/inkml+xml"/>
  <Override PartName="/ppt/ink/ink8240.xml" ContentType="application/inkml+xml"/>
  <Override PartName="/ppt/ink/ink8241.xml" ContentType="application/inkml+xml"/>
  <Override PartName="/ppt/ink/ink8242.xml" ContentType="application/inkml+xml"/>
  <Override PartName="/ppt/ink/ink8243.xml" ContentType="application/inkml+xml"/>
  <Override PartName="/ppt/ink/ink8244.xml" ContentType="application/inkml+xml"/>
  <Override PartName="/ppt/ink/ink8245.xml" ContentType="application/inkml+xml"/>
  <Override PartName="/ppt/ink/ink8246.xml" ContentType="application/inkml+xml"/>
  <Override PartName="/ppt/ink/ink8247.xml" ContentType="application/inkml+xml"/>
  <Override PartName="/ppt/ink/ink8248.xml" ContentType="application/inkml+xml"/>
  <Override PartName="/ppt/ink/ink8249.xml" ContentType="application/inkml+xml"/>
  <Override PartName="/ppt/ink/ink825.xml" ContentType="application/inkml+xml"/>
  <Override PartName="/ppt/ink/ink8250.xml" ContentType="application/inkml+xml"/>
  <Override PartName="/ppt/ink/ink8251.xml" ContentType="application/inkml+xml"/>
  <Override PartName="/ppt/ink/ink8252.xml" ContentType="application/inkml+xml"/>
  <Override PartName="/ppt/ink/ink8253.xml" ContentType="application/inkml+xml"/>
  <Override PartName="/ppt/ink/ink8254.xml" ContentType="application/inkml+xml"/>
  <Override PartName="/ppt/ink/ink8255.xml" ContentType="application/inkml+xml"/>
  <Override PartName="/ppt/ink/ink8256.xml" ContentType="application/inkml+xml"/>
  <Override PartName="/ppt/ink/ink8257.xml" ContentType="application/inkml+xml"/>
  <Override PartName="/ppt/ink/ink8258.xml" ContentType="application/inkml+xml"/>
  <Override PartName="/ppt/ink/ink8259.xml" ContentType="application/inkml+xml"/>
  <Override PartName="/ppt/ink/ink826.xml" ContentType="application/inkml+xml"/>
  <Override PartName="/ppt/ink/ink8260.xml" ContentType="application/inkml+xml"/>
  <Override PartName="/ppt/ink/ink8261.xml" ContentType="application/inkml+xml"/>
  <Override PartName="/ppt/ink/ink8262.xml" ContentType="application/inkml+xml"/>
  <Override PartName="/ppt/ink/ink8263.xml" ContentType="application/inkml+xml"/>
  <Override PartName="/ppt/ink/ink8264.xml" ContentType="application/inkml+xml"/>
  <Override PartName="/ppt/ink/ink8265.xml" ContentType="application/inkml+xml"/>
  <Override PartName="/ppt/ink/ink8266.xml" ContentType="application/inkml+xml"/>
  <Override PartName="/ppt/ink/ink8267.xml" ContentType="application/inkml+xml"/>
  <Override PartName="/ppt/ink/ink8268.xml" ContentType="application/inkml+xml"/>
  <Override PartName="/ppt/ink/ink8269.xml" ContentType="application/inkml+xml"/>
  <Override PartName="/ppt/ink/ink827.xml" ContentType="application/inkml+xml"/>
  <Override PartName="/ppt/ink/ink8270.xml" ContentType="application/inkml+xml"/>
  <Override PartName="/ppt/ink/ink8271.xml" ContentType="application/inkml+xml"/>
  <Override PartName="/ppt/ink/ink8272.xml" ContentType="application/inkml+xml"/>
  <Override PartName="/ppt/ink/ink8273.xml" ContentType="application/inkml+xml"/>
  <Override PartName="/ppt/ink/ink8274.xml" ContentType="application/inkml+xml"/>
  <Override PartName="/ppt/ink/ink8275.xml" ContentType="application/inkml+xml"/>
  <Override PartName="/ppt/ink/ink8276.xml" ContentType="application/inkml+xml"/>
  <Override PartName="/ppt/ink/ink8277.xml" ContentType="application/inkml+xml"/>
  <Override PartName="/ppt/ink/ink8278.xml" ContentType="application/inkml+xml"/>
  <Override PartName="/ppt/ink/ink8279.xml" ContentType="application/inkml+xml"/>
  <Override PartName="/ppt/ink/ink828.xml" ContentType="application/inkml+xml"/>
  <Override PartName="/ppt/ink/ink8280.xml" ContentType="application/inkml+xml"/>
  <Override PartName="/ppt/ink/ink8281.xml" ContentType="application/inkml+xml"/>
  <Override PartName="/ppt/ink/ink8282.xml" ContentType="application/inkml+xml"/>
  <Override PartName="/ppt/ink/ink8283.xml" ContentType="application/inkml+xml"/>
  <Override PartName="/ppt/ink/ink8284.xml" ContentType="application/inkml+xml"/>
  <Override PartName="/ppt/ink/ink8285.xml" ContentType="application/inkml+xml"/>
  <Override PartName="/ppt/ink/ink8286.xml" ContentType="application/inkml+xml"/>
  <Override PartName="/ppt/ink/ink8287.xml" ContentType="application/inkml+xml"/>
  <Override PartName="/ppt/ink/ink8288.xml" ContentType="application/inkml+xml"/>
  <Override PartName="/ppt/ink/ink8289.xml" ContentType="application/inkml+xml"/>
  <Override PartName="/ppt/ink/ink829.xml" ContentType="application/inkml+xml"/>
  <Override PartName="/ppt/ink/ink8290.xml" ContentType="application/inkml+xml"/>
  <Override PartName="/ppt/ink/ink8291.xml" ContentType="application/inkml+xml"/>
  <Override PartName="/ppt/ink/ink8292.xml" ContentType="application/inkml+xml"/>
  <Override PartName="/ppt/ink/ink8293.xml" ContentType="application/inkml+xml"/>
  <Override PartName="/ppt/ink/ink8294.xml" ContentType="application/inkml+xml"/>
  <Override PartName="/ppt/ink/ink8295.xml" ContentType="application/inkml+xml"/>
  <Override PartName="/ppt/ink/ink8296.xml" ContentType="application/inkml+xml"/>
  <Override PartName="/ppt/ink/ink8297.xml" ContentType="application/inkml+xml"/>
  <Override PartName="/ppt/ink/ink8298.xml" ContentType="application/inkml+xml"/>
  <Override PartName="/ppt/ink/ink8299.xml" ContentType="application/inkml+xml"/>
  <Override PartName="/ppt/ink/ink83.xml" ContentType="application/inkml+xml"/>
  <Override PartName="/ppt/ink/ink830.xml" ContentType="application/inkml+xml"/>
  <Override PartName="/ppt/ink/ink8300.xml" ContentType="application/inkml+xml"/>
  <Override PartName="/ppt/ink/ink8301.xml" ContentType="application/inkml+xml"/>
  <Override PartName="/ppt/ink/ink8302.xml" ContentType="application/inkml+xml"/>
  <Override PartName="/ppt/ink/ink8303.xml" ContentType="application/inkml+xml"/>
  <Override PartName="/ppt/ink/ink8304.xml" ContentType="application/inkml+xml"/>
  <Override PartName="/ppt/ink/ink8305.xml" ContentType="application/inkml+xml"/>
  <Override PartName="/ppt/ink/ink8306.xml" ContentType="application/inkml+xml"/>
  <Override PartName="/ppt/ink/ink8307.xml" ContentType="application/inkml+xml"/>
  <Override PartName="/ppt/ink/ink8308.xml" ContentType="application/inkml+xml"/>
  <Override PartName="/ppt/ink/ink8309.xml" ContentType="application/inkml+xml"/>
  <Override PartName="/ppt/ink/ink831.xml" ContentType="application/inkml+xml"/>
  <Override PartName="/ppt/ink/ink8310.xml" ContentType="application/inkml+xml"/>
  <Override PartName="/ppt/ink/ink8311.xml" ContentType="application/inkml+xml"/>
  <Override PartName="/ppt/ink/ink8312.xml" ContentType="application/inkml+xml"/>
  <Override PartName="/ppt/ink/ink8313.xml" ContentType="application/inkml+xml"/>
  <Override PartName="/ppt/ink/ink8314.xml" ContentType="application/inkml+xml"/>
  <Override PartName="/ppt/ink/ink8315.xml" ContentType="application/inkml+xml"/>
  <Override PartName="/ppt/ink/ink8316.xml" ContentType="application/inkml+xml"/>
  <Override PartName="/ppt/ink/ink8317.xml" ContentType="application/inkml+xml"/>
  <Override PartName="/ppt/ink/ink8318.xml" ContentType="application/inkml+xml"/>
  <Override PartName="/ppt/ink/ink8319.xml" ContentType="application/inkml+xml"/>
  <Override PartName="/ppt/ink/ink832.xml" ContentType="application/inkml+xml"/>
  <Override PartName="/ppt/ink/ink8320.xml" ContentType="application/inkml+xml"/>
  <Override PartName="/ppt/ink/ink8321.xml" ContentType="application/inkml+xml"/>
  <Override PartName="/ppt/ink/ink8322.xml" ContentType="application/inkml+xml"/>
  <Override PartName="/ppt/ink/ink8323.xml" ContentType="application/inkml+xml"/>
  <Override PartName="/ppt/ink/ink8324.xml" ContentType="application/inkml+xml"/>
  <Override PartName="/ppt/ink/ink8325.xml" ContentType="application/inkml+xml"/>
  <Override PartName="/ppt/ink/ink8326.xml" ContentType="application/inkml+xml"/>
  <Override PartName="/ppt/ink/ink8327.xml" ContentType="application/inkml+xml"/>
  <Override PartName="/ppt/ink/ink8328.xml" ContentType="application/inkml+xml"/>
  <Override PartName="/ppt/ink/ink8329.xml" ContentType="application/inkml+xml"/>
  <Override PartName="/ppt/ink/ink833.xml" ContentType="application/inkml+xml"/>
  <Override PartName="/ppt/ink/ink8330.xml" ContentType="application/inkml+xml"/>
  <Override PartName="/ppt/ink/ink8331.xml" ContentType="application/inkml+xml"/>
  <Override PartName="/ppt/ink/ink8332.xml" ContentType="application/inkml+xml"/>
  <Override PartName="/ppt/ink/ink8333.xml" ContentType="application/inkml+xml"/>
  <Override PartName="/ppt/ink/ink8334.xml" ContentType="application/inkml+xml"/>
  <Override PartName="/ppt/ink/ink8335.xml" ContentType="application/inkml+xml"/>
  <Override PartName="/ppt/ink/ink8336.xml" ContentType="application/inkml+xml"/>
  <Override PartName="/ppt/ink/ink8337.xml" ContentType="application/inkml+xml"/>
  <Override PartName="/ppt/ink/ink8338.xml" ContentType="application/inkml+xml"/>
  <Override PartName="/ppt/ink/ink8339.xml" ContentType="application/inkml+xml"/>
  <Override PartName="/ppt/ink/ink834.xml" ContentType="application/inkml+xml"/>
  <Override PartName="/ppt/ink/ink8340.xml" ContentType="application/inkml+xml"/>
  <Override PartName="/ppt/ink/ink8341.xml" ContentType="application/inkml+xml"/>
  <Override PartName="/ppt/ink/ink8342.xml" ContentType="application/inkml+xml"/>
  <Override PartName="/ppt/ink/ink8343.xml" ContentType="application/inkml+xml"/>
  <Override PartName="/ppt/ink/ink8344.xml" ContentType="application/inkml+xml"/>
  <Override PartName="/ppt/ink/ink8345.xml" ContentType="application/inkml+xml"/>
  <Override PartName="/ppt/ink/ink8346.xml" ContentType="application/inkml+xml"/>
  <Override PartName="/ppt/ink/ink8347.xml" ContentType="application/inkml+xml"/>
  <Override PartName="/ppt/ink/ink8348.xml" ContentType="application/inkml+xml"/>
  <Override PartName="/ppt/ink/ink8349.xml" ContentType="application/inkml+xml"/>
  <Override PartName="/ppt/ink/ink835.xml" ContentType="application/inkml+xml"/>
  <Override PartName="/ppt/ink/ink8350.xml" ContentType="application/inkml+xml"/>
  <Override PartName="/ppt/ink/ink8351.xml" ContentType="application/inkml+xml"/>
  <Override PartName="/ppt/ink/ink8352.xml" ContentType="application/inkml+xml"/>
  <Override PartName="/ppt/ink/ink8353.xml" ContentType="application/inkml+xml"/>
  <Override PartName="/ppt/ink/ink8354.xml" ContentType="application/inkml+xml"/>
  <Override PartName="/ppt/ink/ink8355.xml" ContentType="application/inkml+xml"/>
  <Override PartName="/ppt/ink/ink8356.xml" ContentType="application/inkml+xml"/>
  <Override PartName="/ppt/ink/ink8357.xml" ContentType="application/inkml+xml"/>
  <Override PartName="/ppt/ink/ink8358.xml" ContentType="application/inkml+xml"/>
  <Override PartName="/ppt/ink/ink8359.xml" ContentType="application/inkml+xml"/>
  <Override PartName="/ppt/ink/ink836.xml" ContentType="application/inkml+xml"/>
  <Override PartName="/ppt/ink/ink8360.xml" ContentType="application/inkml+xml"/>
  <Override PartName="/ppt/ink/ink8361.xml" ContentType="application/inkml+xml"/>
  <Override PartName="/ppt/ink/ink8362.xml" ContentType="application/inkml+xml"/>
  <Override PartName="/ppt/ink/ink8363.xml" ContentType="application/inkml+xml"/>
  <Override PartName="/ppt/ink/ink8364.xml" ContentType="application/inkml+xml"/>
  <Override PartName="/ppt/ink/ink8365.xml" ContentType="application/inkml+xml"/>
  <Override PartName="/ppt/ink/ink8366.xml" ContentType="application/inkml+xml"/>
  <Override PartName="/ppt/ink/ink8367.xml" ContentType="application/inkml+xml"/>
  <Override PartName="/ppt/ink/ink8368.xml" ContentType="application/inkml+xml"/>
  <Override PartName="/ppt/ink/ink8369.xml" ContentType="application/inkml+xml"/>
  <Override PartName="/ppt/ink/ink837.xml" ContentType="application/inkml+xml"/>
  <Override PartName="/ppt/ink/ink8370.xml" ContentType="application/inkml+xml"/>
  <Override PartName="/ppt/ink/ink8371.xml" ContentType="application/inkml+xml"/>
  <Override PartName="/ppt/ink/ink8372.xml" ContentType="application/inkml+xml"/>
  <Override PartName="/ppt/ink/ink8373.xml" ContentType="application/inkml+xml"/>
  <Override PartName="/ppt/ink/ink8374.xml" ContentType="application/inkml+xml"/>
  <Override PartName="/ppt/ink/ink8375.xml" ContentType="application/inkml+xml"/>
  <Override PartName="/ppt/ink/ink8376.xml" ContentType="application/inkml+xml"/>
  <Override PartName="/ppt/ink/ink8377.xml" ContentType="application/inkml+xml"/>
  <Override PartName="/ppt/ink/ink8378.xml" ContentType="application/inkml+xml"/>
  <Override PartName="/ppt/ink/ink8379.xml" ContentType="application/inkml+xml"/>
  <Override PartName="/ppt/ink/ink838.xml" ContentType="application/inkml+xml"/>
  <Override PartName="/ppt/ink/ink8380.xml" ContentType="application/inkml+xml"/>
  <Override PartName="/ppt/ink/ink8381.xml" ContentType="application/inkml+xml"/>
  <Override PartName="/ppt/ink/ink8382.xml" ContentType="application/inkml+xml"/>
  <Override PartName="/ppt/ink/ink8383.xml" ContentType="application/inkml+xml"/>
  <Override PartName="/ppt/ink/ink8384.xml" ContentType="application/inkml+xml"/>
  <Override PartName="/ppt/ink/ink8385.xml" ContentType="application/inkml+xml"/>
  <Override PartName="/ppt/ink/ink8386.xml" ContentType="application/inkml+xml"/>
  <Override PartName="/ppt/ink/ink8387.xml" ContentType="application/inkml+xml"/>
  <Override PartName="/ppt/ink/ink8388.xml" ContentType="application/inkml+xml"/>
  <Override PartName="/ppt/ink/ink8389.xml" ContentType="application/inkml+xml"/>
  <Override PartName="/ppt/ink/ink839.xml" ContentType="application/inkml+xml"/>
  <Override PartName="/ppt/ink/ink8390.xml" ContentType="application/inkml+xml"/>
  <Override PartName="/ppt/ink/ink8391.xml" ContentType="application/inkml+xml"/>
  <Override PartName="/ppt/ink/ink8392.xml" ContentType="application/inkml+xml"/>
  <Override PartName="/ppt/ink/ink8393.xml" ContentType="application/inkml+xml"/>
  <Override PartName="/ppt/ink/ink8394.xml" ContentType="application/inkml+xml"/>
  <Override PartName="/ppt/ink/ink8395.xml" ContentType="application/inkml+xml"/>
  <Override PartName="/ppt/ink/ink8396.xml" ContentType="application/inkml+xml"/>
  <Override PartName="/ppt/ink/ink8397.xml" ContentType="application/inkml+xml"/>
  <Override PartName="/ppt/ink/ink8398.xml" ContentType="application/inkml+xml"/>
  <Override PartName="/ppt/ink/ink8399.xml" ContentType="application/inkml+xml"/>
  <Override PartName="/ppt/ink/ink84.xml" ContentType="application/inkml+xml"/>
  <Override PartName="/ppt/ink/ink840.xml" ContentType="application/inkml+xml"/>
  <Override PartName="/ppt/ink/ink8400.xml" ContentType="application/inkml+xml"/>
  <Override PartName="/ppt/ink/ink8401.xml" ContentType="application/inkml+xml"/>
  <Override PartName="/ppt/ink/ink8402.xml" ContentType="application/inkml+xml"/>
  <Override PartName="/ppt/ink/ink8403.xml" ContentType="application/inkml+xml"/>
  <Override PartName="/ppt/ink/ink8404.xml" ContentType="application/inkml+xml"/>
  <Override PartName="/ppt/ink/ink8405.xml" ContentType="application/inkml+xml"/>
  <Override PartName="/ppt/ink/ink8406.xml" ContentType="application/inkml+xml"/>
  <Override PartName="/ppt/ink/ink8407.xml" ContentType="application/inkml+xml"/>
  <Override PartName="/ppt/ink/ink8408.xml" ContentType="application/inkml+xml"/>
  <Override PartName="/ppt/ink/ink8409.xml" ContentType="application/inkml+xml"/>
  <Override PartName="/ppt/ink/ink841.xml" ContentType="application/inkml+xml"/>
  <Override PartName="/ppt/ink/ink8410.xml" ContentType="application/inkml+xml"/>
  <Override PartName="/ppt/ink/ink8411.xml" ContentType="application/inkml+xml"/>
  <Override PartName="/ppt/ink/ink8412.xml" ContentType="application/inkml+xml"/>
  <Override PartName="/ppt/ink/ink8413.xml" ContentType="application/inkml+xml"/>
  <Override PartName="/ppt/ink/ink8414.xml" ContentType="application/inkml+xml"/>
  <Override PartName="/ppt/ink/ink8415.xml" ContentType="application/inkml+xml"/>
  <Override PartName="/ppt/ink/ink8416.xml" ContentType="application/inkml+xml"/>
  <Override PartName="/ppt/ink/ink8417.xml" ContentType="application/inkml+xml"/>
  <Override PartName="/ppt/ink/ink8418.xml" ContentType="application/inkml+xml"/>
  <Override PartName="/ppt/ink/ink8419.xml" ContentType="application/inkml+xml"/>
  <Override PartName="/ppt/ink/ink842.xml" ContentType="application/inkml+xml"/>
  <Override PartName="/ppt/ink/ink8420.xml" ContentType="application/inkml+xml"/>
  <Override PartName="/ppt/ink/ink8421.xml" ContentType="application/inkml+xml"/>
  <Override PartName="/ppt/ink/ink8422.xml" ContentType="application/inkml+xml"/>
  <Override PartName="/ppt/ink/ink8423.xml" ContentType="application/inkml+xml"/>
  <Override PartName="/ppt/ink/ink8424.xml" ContentType="application/inkml+xml"/>
  <Override PartName="/ppt/ink/ink8425.xml" ContentType="application/inkml+xml"/>
  <Override PartName="/ppt/ink/ink8426.xml" ContentType="application/inkml+xml"/>
  <Override PartName="/ppt/ink/ink8427.xml" ContentType="application/inkml+xml"/>
  <Override PartName="/ppt/ink/ink8428.xml" ContentType="application/inkml+xml"/>
  <Override PartName="/ppt/ink/ink8429.xml" ContentType="application/inkml+xml"/>
  <Override PartName="/ppt/ink/ink843.xml" ContentType="application/inkml+xml"/>
  <Override PartName="/ppt/ink/ink8430.xml" ContentType="application/inkml+xml"/>
  <Override PartName="/ppt/ink/ink8431.xml" ContentType="application/inkml+xml"/>
  <Override PartName="/ppt/ink/ink8432.xml" ContentType="application/inkml+xml"/>
  <Override PartName="/ppt/ink/ink8433.xml" ContentType="application/inkml+xml"/>
  <Override PartName="/ppt/ink/ink8434.xml" ContentType="application/inkml+xml"/>
  <Override PartName="/ppt/ink/ink8435.xml" ContentType="application/inkml+xml"/>
  <Override PartName="/ppt/ink/ink8436.xml" ContentType="application/inkml+xml"/>
  <Override PartName="/ppt/ink/ink8437.xml" ContentType="application/inkml+xml"/>
  <Override PartName="/ppt/ink/ink8438.xml" ContentType="application/inkml+xml"/>
  <Override PartName="/ppt/ink/ink8439.xml" ContentType="application/inkml+xml"/>
  <Override PartName="/ppt/ink/ink844.xml" ContentType="application/inkml+xml"/>
  <Override PartName="/ppt/ink/ink8440.xml" ContentType="application/inkml+xml"/>
  <Override PartName="/ppt/ink/ink8441.xml" ContentType="application/inkml+xml"/>
  <Override PartName="/ppt/ink/ink8442.xml" ContentType="application/inkml+xml"/>
  <Override PartName="/ppt/ink/ink8443.xml" ContentType="application/inkml+xml"/>
  <Override PartName="/ppt/ink/ink8444.xml" ContentType="application/inkml+xml"/>
  <Override PartName="/ppt/ink/ink8445.xml" ContentType="application/inkml+xml"/>
  <Override PartName="/ppt/ink/ink8446.xml" ContentType="application/inkml+xml"/>
  <Override PartName="/ppt/ink/ink8447.xml" ContentType="application/inkml+xml"/>
  <Override PartName="/ppt/ink/ink8448.xml" ContentType="application/inkml+xml"/>
  <Override PartName="/ppt/ink/ink8449.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xml" ContentType="application/inkml+xml"/>
  <Override PartName="/ppt/ink/ink90.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6" r:id="rId3"/>
    <p:sldId id="274" r:id="rId4"/>
    <p:sldId id="273" r:id="rId5"/>
    <p:sldId id="272" r:id="rId6"/>
    <p:sldId id="271" r:id="rId7"/>
    <p:sldId id="262" r:id="rId8"/>
    <p:sldId id="261" r:id="rId9"/>
    <p:sldId id="264" r:id="rId10"/>
    <p:sldId id="265" r:id="rId11"/>
    <p:sldId id="266" r:id="rId12"/>
    <p:sldId id="267" r:id="rId13"/>
    <p:sldId id="268" r:id="rId14"/>
    <p:sldId id="263" r:id="rId15"/>
    <p:sldId id="260" r:id="rId16"/>
    <p:sldId id="270" r:id="rId17"/>
    <p:sldId id="269" r:id="rId18"/>
    <p:sldId id="259" r:id="rId19"/>
    <p:sldId id="258" r:id="rId20"/>
    <p:sldId id="257" r:id="rId21"/>
    <p:sldId id="275" r:id="rId22"/>
    <p:sldId id="301" r:id="rId23"/>
    <p:sldId id="276" r:id="rId24"/>
    <p:sldId id="277" r:id="rId25"/>
    <p:sldId id="278" r:id="rId26"/>
    <p:sldId id="279" r:id="rId27"/>
    <p:sldId id="280" r:id="rId28"/>
    <p:sldId id="281" r:id="rId29"/>
    <p:sldId id="282" r:id="rId30"/>
    <p:sldId id="283" r:id="rId31"/>
  </p:sldIdLst>
  <p:sldSz cx="12192000" cy="6858000" type="screen4x3"/>
  <p:notesSz cx="9144000" cy="6858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DCDCDC"/>
    <a:srgbClr val="F0F0F0"/>
    <a:srgbClr val="E6E6E6"/>
    <a:srgbClr val="C8C8C8"/>
    <a:srgbClr val="FAFAFA"/>
    <a:srgbClr val="BEBEB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78" autoAdjust="0"/>
    <p:restoredTop sz="94660"/>
  </p:normalViewPr>
  <p:slideViewPr>
    <p:cSldViewPr snapToGrid="0" showGuides="1">
      <p:cViewPr varScale="1">
        <p:scale>
          <a:sx n="99" d="100"/>
          <a:sy n="99" d="100"/>
        </p:scale>
        <p:origin x="84" y="582"/>
      </p:cViewPr>
      <p:guideLst>
        <p:guide orient="horz" pos="2160"/>
        <p:guide pos="3840"/>
      </p:guideLst>
    </p:cSldViewPr>
  </p:slideViewPr>
  <p:notesTextViewPr>
    <p:cViewPr>
      <p:scale>
        <a:sx n="3" d="2"/>
        <a:sy n="3" d="2"/>
      </p:scale>
      <p:origin x="0" y="0"/>
    </p:cViewPr>
  </p:notesTextViewPr>
  <p:notesViewPr>
    <p:cSldViewPr snapToGrid="0">
      <p:cViewPr varScale="1">
        <p:scale>
          <a:sx n="92" d="100"/>
          <a:sy n="92" d="100"/>
        </p:scale>
        <p:origin x="2550" y="102"/>
      </p:cViewPr>
      <p:guideLst/>
    </p:cSldViewPr>
  </p:notes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4" Type="http://schemas.openxmlformats.org/officeDocument/2006/relationships/tableStyles" Target="tableStyles.xml"/><Relationship Id="rId33" Type="http://schemas.openxmlformats.org/officeDocument/2006/relationships/viewProps" Target="viewProps.xml"/><Relationship Id="rId32" Type="http://schemas.openxmlformats.org/officeDocument/2006/relationships/presProps" Target="presProps.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ink/ink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36"/>
    </inkml:context>
    <inkml:brush xml:id="br0">
      <inkml:brushProperty name="width" value="0.0396656319499016" units="cm"/>
      <inkml:brushProperty name="height" value="0.0396656319499016" units="cm"/>
      <inkml:brushProperty name="color" value="#f2385b"/>
      <inkml:brushProperty name="ignorePressure" value="0"/>
    </inkml:brush>
  </inkml:definitions>
  <inkml:trace contextRef="#ctx0" brushRef="#br0">12800.000 30450.000 554,'1.000'-41.000'19,"4.000"19.000"9,3.000 19.000 8,3.000 19.000 9,-5.000 16.000 1,-12.000 17.000-5,-13.000 15.000-5,-12.000 16.000-6,-7.000 9.000-4,1.000 3.000-2,-1.000 3.000-2,1.000 4.000-2,-1.000-1.000-3,1.000-3.000-2,-1.000-3.000-2,1.000-2.000-2,-1.000-1.000-3,1.000 3.000-2,-1.000 3.000-4,1.000 4.000-2,-1.000-1.000-2,1.000-3.000-3,-1.000-3.000-1,1.000-2.000-2,2.000-8.000-1,7.000-8.000-2,6.000-10.000-2,7.000-9.000-1,2.000-16.000-7,1.000-22.000-13,-1.000-22.000-13,1.000-21.000-13,5.000-20.000-2,14.000-15.000 8,11.000-15.000 9,14.000-16.000 8,3.000-1.000 7,-2.000 17.000 3,-3.000 15.000 4,-3.000 16.000 4</inkml:trace>
</inkml:ink>
</file>

<file path=ppt/ink/ink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3"/>
    </inkml:context>
    <inkml:brush xml:id="br0">
      <inkml:brushProperty name="width" value="0.0330976918339729" units="cm"/>
      <inkml:brushProperty name="height" value="0.0330976918339729" units="cm"/>
      <inkml:brushProperty name="color" value="#f2385b"/>
      <inkml:brushProperty name="ignorePressure" value="0"/>
    </inkml:brush>
  </inkml:definitions>
  <inkml:trace contextRef="#ctx0" brushRef="#br0">23650.000 30300.000 664,'-46.000'1.000'-8,"10.000"4.000"3,10.000 3.000 3,9.000 3.000 3,-1.000 9.000 6,-8.000 16.000 11,-10.000 15.000 11,-9.000 17.000 10,-2.000 7.000 2,6.000 0.000-5,7.000 0.000-7,6.000 0.000-6,1.000 7.000-3,-3.000 17.000-1,-3.000 15.000-2,-2.000 16.000-1,0.000-1.000-2,7.000-15.000-2,6.000-15.000-2,7.000-16.000-2,4.000-2.000-2,3.000 13.000-2,3.000 12.000-2,4.000 13.000-3,5.000-1.000-1,10.000-11.000-3,10.000-14.000-3,9.000-11.000-2,6.000-12.000-3,3.000-9.000-5,3.000-10.000-4,4.000-8.000-5,10.000-12.000-3,19.000-12.000-4,19.000-13.000-4,19.000-12.000-4,1.000-12.000 0,-16.000-8.000 6,-15.000-10.000 5,-15.000-9.000 5,-14.000-2.000 4,-8.000 6.000 2,-10.000 7.000 3,-9.000 6.000 3</inkml:trace>
</inkml:ink>
</file>

<file path=ppt/ink/ink1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8"/>
    </inkml:context>
    <inkml:brush xml:id="br0">
      <inkml:brushProperty name="width" value="0.0358922258019447" units="cm"/>
      <inkml:brushProperty name="height" value="0.0358922258019447" units="cm"/>
      <inkml:brushProperty name="color" value="#f2385b"/>
      <inkml:brushProperty name="ignorePressure" value="0"/>
    </inkml:brush>
  </inkml:definitions>
  <inkml:trace contextRef="#ctx0" brushRef="#br0">57700.000 39400.000 612,'0.000'56.000'106,"0.000"13.000"-22,0.000 12.000-23,0.000 13.000-22,-4.000 9.000-13,-5.000 6.000-2,-7.000 7.000-4,-5.000 6.000-2,-6.000 6.000-9,-3.000 6.000-11,-3.000 7.000-12,-2.000 6.000-13,-1.000-4.000-7,3.000-11.000-5,3.000-14.000-3,4.000-11.000-4,2.000-12.000-1,4.000-9.000 2,3.000-10.000 2,3.000-8.000 3,1.000-12.000 4,1.000-12.000 6,-1.000-13.000 6,1.000-12.000 5</inkml:trace>
</inkml:ink>
</file>

<file path=ppt/ink/ink10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23"/>
    </inkml:context>
    <inkml:brush xml:id="br0">
      <inkml:brushProperty name="width" value="0.041581254452467" units="cm"/>
      <inkml:brushProperty name="height" value="0.041581254452467" units="cm"/>
      <inkml:brushProperty name="color" value="#f2395b"/>
      <inkml:brushProperty name="ignorePressure" value="0"/>
    </inkml:brush>
  </inkml:definitions>
  <inkml:trace contextRef="#ctx0" brushRef="#br0">87150.000 30100.000 529,'-4.000'-40.000'8,"-5.000"23.000"19,-7.000 22.000 17,-5.000 22.000 18,-9.000 19.000 2,-9.000 20.000-10,-10.000 18.000-12,-8.000 20.000-11,-4.000 11.000-7,3.000 7.000-2,3.000 6.000-2,4.000 7.000-3,1.000-1.000-3,0.000-6.000-2,0.000-6.000-4,0.000-6.000-2,3.000-10.000-2,6.000-12.000 0,7.000-13.000-1,6.000-12.000 0,15.000-12.000-1,26.000-8.000-5,24.000-10.000-4,26.000-9.000-3,15.000-12.000 0,6.000-11.000 1,7.000-14.000 4,6.000-11.000 1,6.000-9.000-2,6.000-3.000-8,7.000-3.000-8,6.000-2.000-9,-1.000-1.000-4,-5.000 3.000-4,-7.000 3.000-2,-5.000 4.000-3,-11.000 2.000 0,-11.000 4.000 3,-14.000 3.000 3,-11.000 3.000 3,-12.000 1.000 3,-9.000 1.000 4,-10.000-1.000 3,-8.000 1.000 5</inkml:trace>
</inkml:ink>
</file>

<file path=ppt/ink/ink10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23"/>
    </inkml:context>
    <inkml:brush xml:id="br0">
      <inkml:brushProperty name="width" value="0.041587833315134" units="cm"/>
      <inkml:brushProperty name="height" value="0.041587833315134" units="cm"/>
      <inkml:brushProperty name="color" value="#f2395b"/>
      <inkml:brushProperty name="ignorePressure" value="0"/>
    </inkml:brush>
  </inkml:definitions>
  <inkml:trace contextRef="#ctx0" brushRef="#br0">87700.000 30100.000 529,'-24.000'-46.000'3,"4.000"10.000"7,3.000 10.000 7,3.000 9.000 7,-1.000 4.000 4,-2.000 1.000 0,-3.000-1.000 0,-3.000 1.000 2,-1.000 4.000-1,4.000 9.000-1,3.000 10.000 0,3.000 10.000-1,1.000 16.000 0,1.000 26.000 0,-1.000 24.000 0,1.000 26.000 1,-1.000 19.000-2,1.000 17.000-6,-1.000 15.000-4,1.000 16.000-4,-4.000 15.000-6,-6.000 16.000-4,-6.000 15.000-7,-6.000 17.000-4,-6.000 28.000-6,-2.000 45.000-5,-3.000 43.000-5,-3.000 45.000-4,1.000-12.000-5,6.000-66.000-4,7.000-65.000-3,6.000-65.000-3,3.000-43.000-3,0.000-19.000 0,0.000-18.000-1,0.000-19.000-1</inkml:trace>
</inkml:ink>
</file>

<file path=ppt/ink/ink10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24"/>
    </inkml:context>
    <inkml:brush xml:id="br0">
      <inkml:brushProperty name="width" value="0.0366086736321449" units="cm"/>
      <inkml:brushProperty name="height" value="0.0366086736321449" units="cm"/>
      <inkml:brushProperty name="color" value="#f2395b"/>
      <inkml:brushProperty name="ignorePressure" value="0"/>
    </inkml:brush>
  </inkml:definitions>
  <inkml:trace contextRef="#ctx0" brushRef="#br0">66100.000 32050.000 600,'-32.000'42.000'5,"-11.000"34.000"8,-14.000 35.000 10,-11.000 35.000 8,2.000 5.000 3,19.000-21.000-5,19.000-22.000-3,19.000-22.000-5,9.000 1.000-2,0.000 26.000 1,0.000 24.000 0,0.000 26.000 0,0.000 13.000-1,0.000 4.000-1,0.000 3.000-1,0.000 3.000-3,0.000 4.000 0,0.000 7.000-2,0.000 6.000-1,0.000 7.000-2,-2.000 7.000-1,-3.000 9.000-2,-3.000 10.000-2,-2.000 10.000-3,-1.000 0.000 0,3.000-5.000 0,3.000-7.000 1,4.000-5.000 0,4.000-6.000-3,6.000-3.000-5,7.000-3.000-6,6.000-2.000-5,-1.000-3.000-4,-5.000 1.000-2,-7.000-1.000-3,-5.000 1.000-3,-1.000-12.000-1,6.000-21.000 1,7.000-22.000 0,6.000-22.000 0,3.000-21.000 1,0.000-18.000 2,0.000-19.000 1,0.000-18.000 1,0.000-17.000 0,0.000-11.000-1,0.000-14.000-1,0.000-11.000-3</inkml:trace>
</inkml:ink>
</file>

<file path=ppt/ink/ink10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26"/>
    </inkml:context>
    <inkml:brush xml:id="br0">
      <inkml:brushProperty name="width" value="0.0404686257243156" units="cm"/>
      <inkml:brushProperty name="height" value="0.0404686257243156" units="cm"/>
      <inkml:brushProperty name="color" value="#f2395b"/>
      <inkml:brushProperty name="ignorePressure" value="0"/>
    </inkml:brush>
  </inkml:definitions>
  <inkml:trace contextRef="#ctx0" brushRef="#br0">66450.000 29850.000 543,'17.000'-52.000'3,"34.000"-3.000"4,35.000-3.000 5,35.000-2.000 5,7.000 5.000 1,-19.000 16.000-2,-18.000 15.000-3,-19.000 17.000-2,3.000 7.000-2,25.000 0.000-1,25.000 0.000-1,25.000 0.000-2,18.000-4.000 0,14.000-5.000-1,11.000-7.000 2,14.000-5.000-1,11.000-8.000 0,14.000-5.000-2,11.000-7.000 0,14.000-5.000-1,5.000-6.000-1,1.000-3.000 1,-1.000-3.000 2,1.000-2.000 0,1.000 0.000 1,3.000 7.000-1,3.000 6.000-1,4.000 7.000 0,1.000 5.000 0,0.000 7.000 1,0.000 6.000 0,0.000 7.000 1,-5.000 2.000 0,-9.000 1.000-1,-10.000-1.000 0,-8.000 1.000-1,-6.000-1.000 0,1.000 1.000 0,-1.000-1.000 0,1.000 1.000 0,-6.000-3.000 1,-8.000-2.000-1,-10.000-3.000 0,-9.000-3.000 0,-13.000 1.000 0,-16.000 6.000 0,-15.000 7.000-2,-15.000 6.000 1,-1.000-1.000-2,16.000-5.000 0,15.000-7.000 0,17.000-5.000-1,14.000-3.000 0,17.000 4.000 0,15.000 3.000 0,16.000 3.000 0,4.000 3.000 1,-6.000 3.000 0,-6.000 3.000 0,-6.000 4.000 0,-4.000 1.000 1,1.000 0.000-1,-1.000 0.000-1,1.000 0.000-1,-3.000 0.000 0,-2.000 0.000 0,-3.000 0.000 0,-3.000 0.000 1,-2.000-2.000-1,0.000-3.000 2,0.000-3.000 1,0.000-2.000 0,3.000-5.000 1,6.000-2.000 0,7.000-3.000 0,6.000-3.000 0,-2.000 1.000 0,-9.000 6.000 0,-10.000 7.000 0,-8.000 6.000-1,-8.000 3.000 0,-2.000 0.000 0,-3.000 0.000 0,-3.000 0.000 0,-4.000 0.000-2,-3.000 0.000 0,-3.000 0.000-1,-2.000 0.000-2,-3.000 3.000 1,1.000 6.000 0,-1.000 7.000 0,1.000 6.000 1,1.000-1.000 0,3.000-5.000 1,3.000-7.000 1,4.000-5.000 0,-3.000-4.000 0,-5.000 0.000 0,-7.000 0.000-1,-5.000 0.000 1,-6.000 0.000-1,-3.000 0.000 0,-3.000 0.000-1,-2.000 0.000 0,-8.000 0.000-1,-8.000 0.000 1,-10.000 0.000-1,-9.000 0.000 1,-7.000 0.000-1,-3.000 0.000 1,-3.000 0.000-1,-2.000 0.000 0,-5.000 0.000 1,-2.000 0.000-1,-3.000 0.000 2,-3.000 0.000-1,-4.000-2.000 1,-3.000-3.000 0,-3.000-3.000 0,-2.000-2.000 0,-5.000-1.000-1,-2.000 3.000 1,-3.000 3.000-1,-3.000 4.000 1,-1.000-1.000-1,4.000-3.000 0,3.000-3.000-2,3.000-2.000 0,-2.000-1.000 0,-6.000 3.000 0,-6.000 3.000 1,-6.000 4.000-1,-9.000 2.000 1,-8.000 4.000 0,-10.000 3.000 0,-9.000 3.000 1,-7.000 3.000 1,-3.000 3.000 1,-3.000 3.000 2,-2.000 4.000 1,-5.000 2.000 2,-2.000 4.000-1,-3.000 3.000 0,-3.000 3.000 0,-4.000 3.000 1,-3.000 3.000 1,-3.000 3.000 2,-2.000 4.000 0,-3.000 2.000 2,1.000 4.000-1,-1.000 3.000 1,1.000 3.000-1,-3.000 4.000 1,-2.000 7.000-1,-3.000 6.000 1,-3.000 7.000-1,-1.000 7.000 0,4.000 9.000-1,3.000 10.000 0,3.000 10.000 0,1.000 7.000-1,1.000 6.000 0,-1.000 7.000 0,1.000 6.000-1,1.000 4.000 0,3.000 4.000-1,3.000 3.000 0,4.000 3.000-1,1.000-1.000-1,0.000-2.000 1,0.000-3.000 1,0.000-3.000 1,-4.000-1.000-2,-5.000 4.000-1,-7.000 3.000-3,-5.000 3.000-2,-4.000 6.000 0,0.000 9.000-1,0.000 10.000 2,0.000 10.000-1,0.000 0.000 1,0.000-5.000 1,0.000-7.000 1,0.000-5.000 0,1.000-9.000 1,4.000-9.000 0,3.000-10.000 1,3.000-8.000 0,1.000-4.000 1,1.000 3.000-1,-1.000 3.000 0,1.000 4.000 0,-1.000 4.000 0,1.000 6.000-2,-1.000 7.000-1,1.000 6.000-1,1.000 1.000 0,3.000-3.000 2,3.000-3.000 0,4.000-2.000 1,-1.000-8.000 1,-3.000-8.000-1,-3.000-10.000 0,-2.000-9.000-1,-1.000-7.000 0,3.000-3.000 4,3.000-3.000 2,4.000-2.000 2,1.000-3.000 1,0.000 1.000-3,0.000-1.000-3,0.000 1.000-1,0.000 1.000-2,0.000 3.000 0,0.000 3.000 0,0.000 4.000-1,0.000 4.000 0,0.000 6.000 1,0.000 7.000-2,0.000 6.000 1,0.000-1.000-1,0.000-5.000-2,0.000-7.000-1,0.000-5.000-1,-2.000-8.000 0,-3.000-5.000 1,-3.000-7.000 1,-2.000-5.000 1,-3.000-6.000 0,1.000-3.000 0,-1.000-3.000-1,1.000-2.000 0,-3.000-5.000-1,-2.000-2.000 1,-3.000-3.000 0,-3.000-3.000 1,-1.000-7.000 0,4.000-9.000-1,3.000-10.000 1,3.000-8.000 0,-1.000-8.000-2,-2.000-2.000-2,-3.000-3.000-3,-3.000-3.000-2,-7.000-6.000-1,-9.000-5.000 2,-10.000-7.000 2,-8.000-5.000 1,-3.000-4.000 2,7.000 0.000 1,6.000 0.000 2,7.000 0.000 1,2.000 1.000 2,1.000 4.000 0,-1.000 3.000 1,1.000 3.000 1,-3.000-1.000 0,-2.000-2.000-1,-3.000-3.000 0,-3.000-3.000 0,-2.000-1.000-1,0.000 4.000-1,0.000 3.000-1,0.000 3.000-1,-4.000 3.000-1,-5.000 3.000 0,-7.000 3.000-1,-5.000 4.000 0,-4.000-1.000-1,0.000-3.000 1,0.000-3.000 1,0.000-2.000 0,-5.000-5.000-1,-9.000-2.000-1,-10.000-3.000-1,-8.000-3.000-3,-11.000-2.000 0,-8.000 0.000 0,-10.000 0.000-1,-9.000 0.000 0,-7.000-4.000 0,-3.000-5.000-2,-3.000-7.000-1,-2.000-5.000-2,-9.000-1.000 1,-12.000 6.000 0,-13.000 7.000 2,-12.000 6.000 1,-15.000 9.000 1,-15.000 13.000 0,-15.000 12.000 0,-16.000 13.000 0,-4.000 9.000-2,10.000 6.000-4,10.000 7.000-4,9.000 6.000-4,24.000-2.000-2,42.000-9.000 2,40.000-10.000 0,41.000-8.000 2</inkml:trace>
</inkml:ink>
</file>

<file path=ppt/ink/ink10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27"/>
    </inkml:context>
    <inkml:brush xml:id="br0">
      <inkml:brushProperty name="width" value="0.038447130471468" units="cm"/>
      <inkml:brushProperty name="height" value="0.038447130471468" units="cm"/>
      <inkml:brushProperty name="color" value="#f2395b"/>
      <inkml:brushProperty name="ignorePressure" value="0"/>
    </inkml:brush>
  </inkml:definitions>
  <inkml:trace contextRef="#ctx0" brushRef="#br0">68050.000 29400.000 572,'-25.000'21.000'19,"0.000"-5.000"-2,0.000-7.000-3,0.000-5.000-2,0.000-4.000-2,0.000 0.000 0,0.000 0.000 0,0.000 0.000 1,-7.000 0.000 1,-11.000 0.000 0,-14.000 0.000 2,-11.000 0.000 1,-6.000 1.000 0,4.000 4.000-2,3.000 3.000-1,3.000 3.000-2,-7.000-2.000-2,-15.000-6.000-3,-15.000-6.000-2,-16.000-6.000-2,-5.000-6.000-1,6.000-2.000 0,7.000-3.000 0,6.000-3.000 0,3.000-1.000 0,0.000 4.000 0,0.000 3.000 1,0.000 3.000 0,3.000 3.000 1,6.000 3.000-1,7.000 3.000 1,6.000 4.000 0,7.000-1.000 0,10.000-3.000 1,10.000-3.000-1,9.000-2.000 0,12.000 8.000 1,16.000 22.000 3,15.000 22.000 1,17.000 23.000 3,7.000 8.000 0,0.000-3.000-1,0.000-3.000-2,0.000-2.000-1,-2.000 0.000-2,-3.000 7.000 0,-3.000 6.000 0,-2.000 7.000-1,-3.000 5.000 0,1.000 7.000 0,-1.000 6.000 0,1.000 7.000 0,-3.000 7.000 1,-2.000 9.000-1,-3.000 10.000 0,-3.000 10.000 0,-6.000 4.000 0,-5.000 0.000 0,-7.000 0.000 1,-5.000 0.000 0,-1.000 0.000 0,6.000 0.000 1,7.000 0.000 0,6.000 0.000 0,1.000 6.000 1,-3.000 13.000-1,-3.000 12.000-1,-2.000 13.000 0,0.000 6.000 0,7.000 0.000-1,6.000 0.000 1,7.000 0.000-1,2.000-10.000 1,1.000-18.000-1,-1.000-19.000 0,1.000-18.000 0,1.000 8.000 0,3.000 39.000-1,3.000 36.000 0,4.000 39.000 0,-1.000 16.000-1,-3.000-3.000-2,-3.000-3.000-1,-2.000-2.000-2,-5.000-11.000-1,-2.000-15.000-1,-3.000-15.000-3,-3.000-16.000 0,-2.000-10.000-2,0.000-3.000 2,0.000-3.000 0,0.000-2.000 1,0.000-5.000-1,0.000-2.000-1,0.000-3.000-1,0.000-3.000-2,0.000-9.000-1,0.000-11.000 1,0.000-14.000 1,0.000-11.000-1,1.000-9.000 3,4.000-3.000 2,3.000-3.000 3,3.000-2.000 4,1.000-9.000 0,1.000-12.000 0,-1.000-13.000-1,1.000-12.000-1,1.000-12.000 0,3.000-8.000 0,3.000-10.000 0,4.000-9.000 0,2.000-5.000-8,4.000 0.000-16,3.000 0.000-17,3.000 0.000-15,-2.000-2.000-2,-6.000-3.000 13,-6.000-3.000 12,-6.000-2.000 14</inkml:trace>
</inkml:ink>
</file>

<file path=ppt/ink/ink10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31"/>
    </inkml:context>
    <inkml:brush xml:id="br0">
      <inkml:brushProperty name="width" value="0.039307214319706" units="cm"/>
      <inkml:brushProperty name="height" value="0.039307214319706" units="cm"/>
      <inkml:brushProperty name="color" value="#f2395b"/>
      <inkml:brushProperty name="ignorePressure" value="0"/>
    </inkml:brush>
  </inkml:definitions>
  <inkml:trace contextRef="#ctx0" brushRef="#br0">42600.000 15950.000 559,'-29.000'3.000'8,"-5.000"56.000"14,-7.000 57.000 15,-5.000 56.000 14,2.000 17.000 4,13.000-22.000-10,12.000-22.000-8,13.000-21.000-8,6.000-10.000-7,0.000 3.000-1,0.000 3.000-3,0.000 4.000-2,1.000-6.000-2,4.000-11.000-1,3.000-14.000-2,3.000-11.000-1,4.000-11.000-1,7.000-5.000-2,6.000-7.000-1,7.000-5.000-2,4.000-6.000-1,3.000-3.000-1,3.000-3.000-1,4.000-2.000-3,-1.000-5.000 1,-3.000-2.000 1,-3.000-3.000 0,-2.000-3.000 0,-3.000-2.000 1,1.000 0.000-2,-1.000 0.000-1,1.000 0.000-1,-7.000 6.000-1,-12.000 13.000-1,-13.000 12.000 1,-12.000 13.000-1,-12.000 6.000 0,-8.000 0.000 2,-10.000 0.000 0,-9.000 0.000 1,-7.000-2.000-1,-3.000-3.000-1,-3.000-3.000-1,-2.000-2.000-2,-5.000-6.000 0,-2.000-6.000 0,-3.000-6.000 0,-3.000-6.000 0,-4.000-6.000-2,-3.000-2.000-3,-3.000-3.000-3,-2.000-3.000-4,0.000-7.000-4,7.000-9.000-3,6.000-10.000-3,7.000-8.000-3,7.000-18.000-3,9.000-25.000-1,10.000-25.000-1,10.000-25.000-1,7.000-4.000 2,6.000 20.000 6,7.000 18.000 6,6.000 20.000 6,3.000 8.000 3,0.000 1.000 3,0.000-1.000 1,0.000 1.000 2</inkml:trace>
</inkml:ink>
</file>

<file path=ppt/ink/ink10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31"/>
    </inkml:context>
    <inkml:brush xml:id="br0">
      <inkml:brushProperty name="width" value="0.0357574485242367" units="cm"/>
      <inkml:brushProperty name="height" value="0.0357574485242367" units="cm"/>
      <inkml:brushProperty name="color" value="#f2395b"/>
      <inkml:brushProperty name="ignorePressure" value="0"/>
    </inkml:brush>
  </inkml:definitions>
  <inkml:trace contextRef="#ctx0" brushRef="#br0">42550.000 16600.000 615,'31.000'-71.000'56,"13.000"10.000"-3,12.000 10.000-3,13.000 9.000-2,10.000 4.000-5,10.000 1.000-5,10.000-1.000-4,9.000 1.000-7,7.000-1.000-6,7.000 1.000-9,6.000-1.000-9,7.000 1.000-10,0.000 2.000-5,-2.000 7.000-3,-3.000 6.000-2,-3.000 7.000-2,-13.000 2.000-10,-22.000 1.000-15,-22.000-1.000-17,-21.000 1.000-16</inkml:trace>
</inkml:ink>
</file>

<file path=ppt/ink/ink10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33"/>
    </inkml:context>
    <inkml:brush xml:id="br0">
      <inkml:brushProperty name="width" value="0.039996400475502" units="cm"/>
      <inkml:brushProperty name="height" value="0.039996400475502" units="cm"/>
      <inkml:brushProperty name="color" value="#f2395b"/>
      <inkml:brushProperty name="ignorePressure" value="0"/>
    </inkml:brush>
  </inkml:definitions>
  <inkml:trace contextRef="#ctx0" brushRef="#br0">52350.000 16800.000 550,'50.000'-66.000'8,"0.000"19.000"18,0.000 19.000 17,0.000 19.000 17,0.000 12.000 5,0.000 6.000-11,0.000 7.000-10,0.000 6.000-9,-4.000 3.000-7,-5.000 0.000-5,-7.000 0.000-5,-5.000 0.000-4,-4.000 14.000-4,0.000 28.000-2,0.000 28.000-1,0.000 29.000-2,-7.000 10.000-3,-11.000-6.000-6,-14.000-6.000-3,-11.000-6.000-6,-14.000-2.000-2,-11.000 3.000-1,-14.000 3.000-1,-11.000 4.000-1,-6.000-4.000 0,4.000-9.000 1,3.000-10.000 2,3.000-8.000 1,4.000-12.000 2,7.000-12.000 3,6.000-13.000 3,7.000-12.000 4,15.000-10.000 4,25.000-6.000 6,25.000-6.000 6,25.000-6.000 7,18.000-10.000-3,14.000-12.000-9,11.000-13.000-11,14.000-12.000-9,8.000-5.000-7,7.000 3.000-7,6.000 3.000-5,7.000 4.000-5,0.000-3.000-4,-2.000-5.000-1,-3.000-7.000-1,-3.000-5.000-1,-13.000-3.000 2,-22.000 4.000 6,-22.000 3.000 5,-21.000 3.000 5</inkml:trace>
</inkml:ink>
</file>

<file path=ppt/ink/ink10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33"/>
    </inkml:context>
    <inkml:brush xml:id="br0">
      <inkml:brushProperty name="width" value="0.0456376671791077" units="cm"/>
      <inkml:brushProperty name="height" value="0.0456376671791077" units="cm"/>
      <inkml:brushProperty name="color" value="#f2395b"/>
      <inkml:brushProperty name="ignorePressure" value="0"/>
    </inkml:brush>
  </inkml:definitions>
  <inkml:trace contextRef="#ctx0" brushRef="#br0">58250.000 15650.000 482,'-24.000'39.000'112,"4.000"28.000"-18,3.000 28.000-19,3.000 29.000-19,-2.000 8.000-14,-6.000-8.000-9,-6.000-10.000-8,-6.000-9.000-9,-4.000 7.000-4,1.000 26.000 0,-1.000 24.000 0,1.000 26.000 0,2.000 2.000-3,7.000-18.000-3,6.000-19.000-4,7.000-18.000-5,5.000-18.000-1,7.000-16.000 0,6.000-15.000 0,7.000-15.000 0,13.000-12.000 0,22.000-6.000 1,22.000-6.000 1,23.000-6.000 0,13.000-9.000-1,6.000-8.000-3,7.000-10.000-3,6.000-9.000-2,4.000-7.000-5,4.000-3.000-6,3.000-3.000-6,3.000-2.000-6,-2.000-9.000-4,-6.000-12.000-1,-6.000-13.000-1,-6.000-12.000-2,-10.000-7.000 1,-12.000 1.000 3,-13.000-1.000 4,-12.000 1.000 3,-13.000 5.000 4,-12.000 14.000 2,-13.000 11.000 4,-12.000 14.000 4,-7.000 3.000 2,1.000-2.000 1,-1.000-3.000 2,1.000-3.000 1</inkml:trace>
</inkml:ink>
</file>

<file path=ppt/ink/ink10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33"/>
    </inkml:context>
    <inkml:brush xml:id="br0">
      <inkml:brushProperty name="width" value="0.0475971698760986" units="cm"/>
      <inkml:brushProperty name="height" value="0.0475971698760986" units="cm"/>
      <inkml:brushProperty name="color" value="#f2395b"/>
      <inkml:brushProperty name="ignorePressure" value="0"/>
    </inkml:brush>
  </inkml:definitions>
  <inkml:trace contextRef="#ctx0" brushRef="#br0">59700.000 15900.000 462,'-24.000'-49.000'2,"4.000"4.000"5,3.000 3.000 4,3.000 3.000 5,-1.000 4.000 3,-2.000 7.000 1,-3.000 6.000 2,-3.000 7.000 0,-2.000 11.000 6,0.000 20.000 8,0.000 18.000 8,0.000 20.000 8,0.000 13.000 0,0.000 9.000-9,0.000 10.000-9,0.000 10.000-8,-4.000 30.000-5,-5.000 54.000-1,-7.000 53.000-2,-5.000 53.000-2,-6.000 43.000-2,-3.000 35.000-5,-3.000 35.000-4,-2.000 34.000-4,-5.000 48.000-9,-2.000 63.000-10,-3.000 62.000-10,-3.000 63.000-12,4.000-24.000-2,13.000-109.000 8,12.000-110.000 7,13.000-108.000 6,6.000-65.000-3,0.000-19.000-17,0.000-18.000-15,0.000-19.000-16</inkml:trace>
</inkml:ink>
</file>

<file path=ppt/ink/ink1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9"/>
    </inkml:context>
    <inkml:brush xml:id="br0">
      <inkml:brushProperty name="width" value="0.0457065589725971" units="cm"/>
      <inkml:brushProperty name="height" value="0.0457065589725971" units="cm"/>
      <inkml:brushProperty name="color" value="#f2385b"/>
      <inkml:brushProperty name="ignorePressure" value="0"/>
    </inkml:brush>
  </inkml:definitions>
  <inkml:trace contextRef="#ctx0" brushRef="#br0">59450.000 39750.000 481,'75.000'-44.000'4,"0.000"13.000"7,0.000 12.000 7,0.000 13.000 9,-4.000 9.000 2,-5.000 6.000-2,-7.000 7.000-1,-5.000 6.000-2,-8.000 7.000-2,-5.000 10.000-4,-7.000 10.000-2,-5.000 9.000-4,-11.000 4.000-3,-11.000 1.000-4,-14.000-1.000-2,-11.000 1.000-3,-20.000 4.000-1,-24.000 9.000 3,-26.000 10.000 2,-24.000 10.000 3,-18.000 5.000-3,-9.000 4.000-6,-10.000 3.000-6,-8.000 3.000-7,3.000-4.000-2,20.000-8.000 1,18.000-10.000 2,20.000-9.000 1,16.000-12.000 5,16.000-11.000 6,15.000-14.000 7,17.000-11.000 7,13.000-12.000 3,13.000-9.000 0,12.000-10.000-1,13.000-8.000 1,16.000-12.000-3,23.000-12.000 0,22.000-13.000-3,22.000-12.000-2,16.000-5.000-2,14.000 3.000-2,11.000 3.000-2,14.000 4.000-2,-1.000 4.000-3,-12.000 6.000-5,-13.000 7.000-4,-12.000 6.000-4,-12.000 3.000-1,-8.000 0.000 0,-10.000 0.000 1,-9.000 0.000 1,-9.000 1.000-2,-5.000 4.000-4,-7.000 3.000-4,-5.000 3.000-5,-6.000-5.000 0,-3.000-12.000 1,-3.000-13.000 4,-2.000-12.000 1,-3.000-10.000 3,1.000-6.000 4,-1.000-6.000 4,1.000-6.000 3,-3.000-2.000 4,-2.000 3.000 2,-3.000 3.000 3,-3.000 4.000 3,-4.000 4.000 2,-3.000 6.000 4,-3.000 7.000 2,-2.000 6.000 3,-3.000 6.000 5,1.000 6.000 7,-1.000 7.000 6,1.000 6.000 8,-3.000 10.000 5,-2.000 17.000 5,-3.000 15.000 5,-3.000 16.000 5,-2.000 10.000-2,0.000 7.000-7,0.000 6.000-7,0.000 7.000-7,-2.000 2.000-6,-3.000 1.000-6,-3.000-1.000-5,-2.000 1.000-6,-5.000 2.000-3,-2.000 7.000-4,-3.000 6.000-3,-3.000 7.000-4,-6.000 2.000-4,-5.000 1.000-6,-7.000-1.000-5,-5.000 1.000-6,-3.000-6.000-4,4.000-8.000-1,3.000-10.000-3,3.000-9.000-1,6.000-16.000-6,9.000-22.000-10,10.000-22.000-10,10.000-21.000-10,7.000-17.000 1,6.000-8.000 14,7.000-10.000 14,6.000-9.000 12,4.000-2.000 11,4.000 6.000 6,3.000 7.000 6,3.000 6.000 7,3.000 6.000 5,3.000 6.000 6,3.000 7.000 6,4.000 6.000 6,2.000 3.000 3,4.000 0.000 1,3.000 0.000 2,3.000 0.000 1,-1.000 1.000-1,-2.000 4.000-4,-3.000 3.000-5,-3.000 3.000-4,-4.000 3.000-4,-3.000 3.000-2,-3.000 3.000-3,-2.000 4.000-2,-5.000 2.000-8,-2.000 4.000-14,-3.000 3.000-15,-3.000 3.000-13</inkml:trace>
</inkml:ink>
</file>

<file path=ppt/ink/ink10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34"/>
    </inkml:context>
    <inkml:brush xml:id="br0">
      <inkml:brushProperty name="width" value="0.0404794365167618" units="cm"/>
      <inkml:brushProperty name="height" value="0.0404794365167618" units="cm"/>
      <inkml:brushProperty name="color" value="#f2395b"/>
      <inkml:brushProperty name="ignorePressure" value="0"/>
    </inkml:brush>
  </inkml:definitions>
  <inkml:trace contextRef="#ctx0" brushRef="#br0">56500.000 18250.000 543,'-47.000'0.000'0,"6.000"0.000"0,7.000 0.000 0,6.000 0.000 0,7.000-4.000 6,10.000-5.000 11,10.000-7.000 13,9.000-5.000 11,9.000-4.000 4,9.000 0.000-1,10.000 0.000-3,10.000 0.000-2,8.000 1.000-2,10.000 4.000-4,10.000 3.000-3,9.000 3.000-4,4.000 1.000-4,1.000 1.000-4,-1.000-1.000-4,1.000 1.000-6,-3.000 1.000-3,-2.000 3.000-4,-3.000 3.000-5,-3.000 4.000-2,-7.000 1.000-8,-9.000 0.000-9,-10.000 0.000-10,-8.000 0.000-10,-8.000-2.000-1,-2.000-3.000 5,-3.000-3.000 7,-3.000-2.000 5,-2.000-1.000 3,0.000 3.000 3,0.000 3.000 1,0.000 4.000 3,0.000-3.000-3,0.000-5.000-7,0.000-7.000-5,0.000-5.000-6</inkml:trace>
</inkml:ink>
</file>

<file path=ppt/ink/ink10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34"/>
    </inkml:context>
    <inkml:brush xml:id="br0">
      <inkml:brushProperty name="width" value="0.0400989763438702" units="cm"/>
      <inkml:brushProperty name="height" value="0.0400989763438702" units="cm"/>
      <inkml:brushProperty name="color" value="#f2395b"/>
      <inkml:brushProperty name="ignorePressure" value="0"/>
    </inkml:brush>
  </inkml:definitions>
  <inkml:trace contextRef="#ctx0" brushRef="#br0">57300.000 16900.000 548,'-24.000'-47.000'2,"4.000"6.000"2,3.000 7.000 3,3.000 6.000 3,3.000 3.000 6,3.000 0.000 11,3.000 0.000 10,4.000 0.000 10,1.000 10.000 3,0.000 23.000-6,0.000 22.000-6,0.000 22.000-5,0.000 7.000-6,0.000-6.000-4,0.000-6.000-6,0.000-6.000-4,0.000 10.000-3,0.000 29.000-1,0.000 28.000 0,0.000 28.000-1,0.000 3.000-1,0.000-22.000-2,0.000-22.000-1,0.000-21.000-3,0.000-4.000 0,0.000 16.000 0,0.000 15.000-1,0.000 17.000 2,-2.000 58.000-6,-3.000 104.000-7,-3.000 103.000-9,-2.000 103.000-9,-1.000 1.000-11,3.000-99.000-15,3.000-101.000-14,4.000-99.000-15</inkml:trace>
</inkml:ink>
</file>

<file path=ppt/ink/ink10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38"/>
    </inkml:context>
    <inkml:brush xml:id="br0">
      <inkml:brushProperty name="width" value="0.0389759801328182" units="cm"/>
      <inkml:brushProperty name="height" value="0.0389759801328182" units="cm"/>
      <inkml:brushProperty name="color" value="#f2395b"/>
      <inkml:brushProperty name="ignorePressure" value="0"/>
    </inkml:brush>
  </inkml:definitions>
  <inkml:trace contextRef="#ctx0" brushRef="#br0">13100.000 19500.000 564,'-25.000'-96.000'0,"0.000"10.000"0,0.000 10.000 0,0.000 9.000 0,1.000 10.000 4,4.000 14.000 9,3.000 11.000 8,3.000 14.000 8,3.000 10.000 2,3.000 9.000-5,3.000 10.000-6,4.000 10.000-4,5.000 13.000-3,10.000 19.000 2,10.000 19.000 1,9.000 19.000 1,2.000 13.000 1,-2.000 10.000-1,-3.000 10.000 0,-3.000 9.000 0,-2.000 2.000 0,0.000-2.000-1,0.000-3.000 0,0.000-3.000-1,1.000-6.000 0,4.000-5.000 0,3.000-7.000-1,3.000-5.000 0,1.000-9.000-2,1.000-9.000-5,-1.000-10.000-5,1.000-8.000-4,-1.000-9.000-2,1.000-6.000 2,-1.000-6.000 2,1.000-6.000 1,1.000-7.000 2,3.000-6.000-1,3.000-6.000 0,4.000-6.000 1,-1.000-6.000-4,-3.000-2.000-3,-3.000-3.000-6,-2.000-3.000-4,-15.000 5.000-2,-25.000 17.000-1,-25.000 15.000 0,-25.000 16.000 0,-16.000 7.000 1,-6.000 1.000 1,-6.000-1.000 1,-6.000 1.000 1,-2.000-4.000 2,3.000-6.000 1,3.000-6.000 1,4.000-6.000 2,2.000-9.000-2,4.000-8.000-5,3.000-10.000-6,3.000-9.000-4,3.000-15.000-5,3.000-18.000-1,3.000-19.000-1,4.000-18.000-3,5.000-14.000 2,10.000-5.000 2,10.000-7.000 3,9.000-5.000 3,6.000-3.000 3,3.000 4.000 4,3.000 3.000 5,4.000 3.000 3,2.000 10.000 4,4.000 20.000 0,3.000 18.000 2,3.000 20.000 1</inkml:trace>
</inkml:ink>
</file>

<file path=ppt/ink/ink10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38"/>
    </inkml:context>
    <inkml:brush xml:id="br0">
      <inkml:brushProperty name="width" value="0.031654104590416" units="cm"/>
      <inkml:brushProperty name="height" value="0.031654104590416" units="cm"/>
      <inkml:brushProperty name="color" value="#f2395b"/>
      <inkml:brushProperty name="ignorePressure" value="0"/>
    </inkml:brush>
  </inkml:definitions>
  <inkml:trace contextRef="#ctx0" brushRef="#br0">12800.000 20600.000 695,'25.000'-97.000'-8,"0.000"6.000"7,0.000 7.000 6,0.000 6.000 7,4.000 1.000 5,10.000-3.000 3,10.000-3.000 3,9.000-2.000 3,7.000-3.000 2,7.000 1.000-1,6.000-1.000 1,7.000 1.000 1,5.000 4.000-3,7.000 9.000-2,6.000 10.000-4,7.000 10.000-3,10.000 4.000-6,16.000 0.000-10,15.000 0.000-11,17.000 0.000-10,-8.000 4.000-12,-27.000 10.000-13,-28.000 10.000-14,-28.000 9.000-13</inkml:trace>
</inkml:ink>
</file>

<file path=ppt/ink/ink10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44"/>
    </inkml:context>
    <inkml:brush xml:id="br0">
      <inkml:brushProperty name="width" value="0.0289584919810295" units="cm"/>
      <inkml:brushProperty name="height" value="0.0289584919810295" units="cm"/>
      <inkml:brushProperty name="color" value="#f2395b"/>
      <inkml:brushProperty name="ignorePressure" value="0"/>
    </inkml:brush>
  </inkml:definitions>
  <inkml:trace contextRef="#ctx0" brushRef="#br0">24850.000 16050.000 759,'-65.000'56.000'4,"-27.000"113.000"8,-28.000 112.000 9,-28.000 113.000 7,-1.000 21.000 2,29.000-68.000-5,28.000-69.000-4,28.000-68.000-5,15.000-32.000-3,4.000 6.000-1,3.000 7.000 1,3.000 6.000-2,1.000 12.000-1,1.000 19.000-1,-1.000 19.000-3,1.000 19.000-1,2.000-2.000-2,7.000-22.000-1,6.000-22.000-3,7.000-21.000 0,5.000-23.000-1,7.000-21.000 1,6.000-22.000 1,7.000-22.000 1,8.000-22.000 0,14.000-22.000 0,11.000-22.000-1,14.000-21.000-1,5.000-18.000 0,1.000-12.000 0,-1.000-13.000-1,1.000-12.000 1,2.000-16.000-1,7.000-19.000 0,6.000-18.000-1,7.000-19.000 0,-3.000-12.000 0,-8.000-2.000-1,-10.000-3.000 1,-9.000-3.000-2,-9.000 1.000 1,-5.000 6.000 1,-7.000 7.000 0,-5.000 6.000 0,-11.000 6.000 1,-11.000 6.000 0,-14.000 7.000-1,-11.000 6.000 1,-11.000 9.000-1,-5.000 13.000 2,-7.000 12.000 0,-5.000 13.000 1,-8.000 12.000-1,-5.000 13.000-1,-7.000 12.000 0,-5.000 13.000-2,-6.000 18.000-1,-3.000 26.000-4,-3.000 24.000-2,-2.000 26.000-2,-3.000 16.000-6,1.000 10.000-7,-1.000 10.000-7,1.000 9.000-7,7.000-12.000-1,16.000-30.000 6,15.000-32.000 4,17.000-30.000 6</inkml:trace>
</inkml:ink>
</file>

<file path=ppt/ink/ink10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48"/>
    </inkml:context>
    <inkml:brush xml:id="br0">
      <inkml:brushProperty name="width" value="0.02360625192523" units="cm"/>
      <inkml:brushProperty name="height" value="0.02360625192523" units="cm"/>
      <inkml:brushProperty name="color" value="#00bff3"/>
      <inkml:brushProperty name="ignorePressure" value="0"/>
    </inkml:brush>
  </inkml:definitions>
  <inkml:trace contextRef="#ctx0" brushRef="#br0">63550.000 5100.000 931,'154.000'-304.000'5,"-40.000"95.000"7,-40.000 93.000 10,-41.000 95.000 8</inkml:trace>
</inkml:ink>
</file>

<file path=ppt/ink/ink10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49"/>
    </inkml:context>
    <inkml:brush xml:id="br0">
      <inkml:brushProperty name="width" value="0.0270827636122704" units="cm"/>
      <inkml:brushProperty name="height" value="0.0270827636122704" units="cm"/>
      <inkml:brushProperty name="color" value="#00bff3"/>
      <inkml:brushProperty name="ignorePressure" value="0"/>
    </inkml:brush>
  </inkml:definitions>
  <inkml:trace contextRef="#ctx0" brushRef="#br0">30850.000 15900.000 812,'1.000'-119.000'0,"4.000"13.000"0,3.000 12.000 0,3.000 13.000 0,1.000 16.000 2,1.000 23.000 6,-1.000 22.000 4,1.000 22.000 6,-1.000 15.000 1,1.000 9.000-1,-1.000 10.000-2,1.000 10.000-2,-3.000 2.000-2,-2.000-3.000-1,-3.000-3.000-2,-3.000-2.000-3,-4.000 3.000 0,-3.000 14.000 0,-3.000 11.000-1,-2.000 14.000 1,-5.000 13.000-1,-2.000 16.000 0,-3.000 15.000-1,-3.000 17.000-1,-4.000 13.000-1,-3.000 13.000-2,-3.000 12.000-1,-2.000 13.000-4,-1.000-1.000-1,3.000-11.000-5,3.000-14.000-3,4.000-11.000-4,4.000-18.000-2,6.000-22.000-2,7.000-22.000-2,6.000-21.000-1,12.000-26.000-2,19.000-28.000-4,19.000-28.000-2,19.000-27.000-2,2.000-15.000 1,-11.000 0.000 8,-14.000 0.000 7,-11.000 0.000 8</inkml:trace>
</inkml:ink>
</file>

<file path=ppt/ink/ink10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49"/>
    </inkml:context>
    <inkml:brush xml:id="br0">
      <inkml:brushProperty name="width" value="0.030018137767911" units="cm"/>
      <inkml:brushProperty name="height" value="0.030018137767911" units="cm"/>
      <inkml:brushProperty name="color" value="#00bff3"/>
      <inkml:brushProperty name="ignorePressure" value="0"/>
    </inkml:brush>
  </inkml:definitions>
  <inkml:trace contextRef="#ctx0" brushRef="#br0">31850.000 16000.000 732,'23.000'-49.000'0,"-3.000"4.000"-1,-3.000 3.000 0,-2.000 3.000-1,-6.000 17.000 4,-6.000 31.000 8,-6.000 32.000 7,-6.000 31.000 9,-6.000 20.000 1,-2.000 9.000-2,-3.000 10.000-2,-3.000 10.000-4,1.000 5.000-2,6.000 4.000-1,7.000 3.000-3,6.000 3.000-1,3.000-4.000-1,0.000-8.000 1,0.000-10.000 1,0.000-9.000 0,3.000-15.000-2,6.000-18.000-6,7.000-19.000-6,6.000-18.000-6,4.000-14.000-1,4.000-5.000-1,3.000-7.000 2,3.000-5.000 1,6.000-17.000-1,9.000-24.000-1,10.000-26.000-2,10.000-24.000-1,4.000-24.000 0,0.000-22.000 1,0.000-22.000 2,0.000-21.000 1,-4.000-9.000 2,-5.000 7.000 0,-7.000 6.000 2,-5.000 7.000 0,-8.000 11.000 1,-5.000 20.000 0,-7.000 18.000 1,-5.000 20.000 0,-12.000 16.000 0,-16.000 16.000 1,-15.000 15.000-1,-15.000 17.000 0,-20.000 19.000-1,-21.000 26.000-2,-22.000 24.000-1,-22.000 26.000-1,-21.000 33.000-4,-18.000 45.000-3,-19.000 43.000-5,-18.000 45.000-4,7.000 2.000-4,34.000-37.000-2,35.000-38.000-4,35.000-37.000-3</inkml:trace>
</inkml:ink>
</file>

<file path=ppt/ink/ink10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54"/>
    </inkml:context>
    <inkml:brush xml:id="br0">
      <inkml:brushProperty name="width" value="0.0221849791705608" units="cm"/>
      <inkml:brushProperty name="height" value="0.0221849791705608" units="cm"/>
      <inkml:brushProperty name="color" value="#000000"/>
      <inkml:brushProperty name="ignorePressure" value="0"/>
    </inkml:brush>
  </inkml:definitions>
  <inkml:trace contextRef="#ctx0" brushRef="#br0">62800.000 4100.000 991,'-25.000'-24.000'8,"0.000"4.000"-17,0.000 3.000-19,0.000 3.000-18</inkml:trace>
</inkml:ink>
</file>

<file path=ppt/ink/ink10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56"/>
    </inkml:context>
    <inkml:brush xml:id="br0">
      <inkml:brushProperty name="width" value="0.0318194925785065" units="cm"/>
      <inkml:brushProperty name="height" value="0.0318194925785065" units="cm"/>
      <inkml:brushProperty name="color" value="#000000"/>
      <inkml:brushProperty name="ignorePressure" value="0"/>
    </inkml:brush>
  </inkml:definitions>
  <inkml:trace contextRef="#ctx0" brushRef="#br0">6550.000 38850.000 691,'-47.000'295.000'83,"6.000"-59.000"-17,7.000-60.000-16,6.000-58.000-18,-1.000-23.000-10,-5.000 16.000-5,-7.000 15.000-4,-5.000 17.000-5,-1.000 3.000-2,6.000-5.000-1,7.000-7.000-1,6.000-5.000-1,4.000-9.000-4,4.000-9.000-4,3.000-10.000-5,3.000-8.000-6,4.000-20.000-9,7.000-28.000-13,6.000-28.000-13,7.000-27.000-14,2.000-15.000-1,1.000 0.000 12,-1.000 0.000 11,1.000 0.000 13</inkml:trace>
</inkml:ink>
</file>

<file path=ppt/ink/ink1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9"/>
    </inkml:context>
    <inkml:brush xml:id="br0">
      <inkml:brushProperty name="width" value="0.0480162315070629" units="cm"/>
      <inkml:brushProperty name="height" value="0.0480162315070629" units="cm"/>
      <inkml:brushProperty name="color" value="#f2385b"/>
      <inkml:brushProperty name="ignorePressure" value="0"/>
    </inkml:brush>
  </inkml:definitions>
  <inkml:trace contextRef="#ctx0" brushRef="#br0">62050.000 39300.000 458,'1.000'-90.000'0,"4.000"23.000"0,3.000 22.000 0,3.000 22.000 0,1.000 4.000 3,1.000-12.000 6,-1.000-13.000 5,1.000-12.000 7,-1.000 7.000 5,1.000 29.000 6,-1.000 28.000 4,1.000 28.000 5,-3.000 20.000 1,-2.000 13.000-1,-3.000 12.000-1,-3.000 13.000-3,-4.000 9.000-2,-3.000 6.000-6,-3.000 7.000-5,-2.000 6.000-6,-6.000 12.000-3,-6.000 19.000-1,-6.000 19.000-3,-6.000 19.000-2,-2.000 13.000 0,3.000 10.000 0,3.000 10.000 1,4.000 9.000 1,2.000 1.000-6,4.000-6.000-11,3.000-6.000-12,3.000-6.000-12,1.000-12.000-10,1.000-15.000-5,-1.000-15.000-7,1.000-16.000-7,1.000-21.000-1,3.000-24.000 6,3.000-26.000 3,4.000-24.000 5</inkml:trace>
</inkml:ink>
</file>

<file path=ppt/ink/ink10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57"/>
    </inkml:context>
    <inkml:brush xml:id="br0">
      <inkml:brushProperty name="width" value="0.0321558229625225" units="cm"/>
      <inkml:brushProperty name="height" value="0.0321558229625225" units="cm"/>
      <inkml:brushProperty name="color" value="#000000"/>
      <inkml:brushProperty name="ignorePressure" value="0"/>
    </inkml:brush>
  </inkml:definitions>
  <inkml:trace contextRef="#ctx0" brushRef="#br0">6150.000 38000.000 684,'-13.000'-16.000'7,"26.000"19.000"15,24.000 19.000 15,26.000 19.000 15,8.000 5.000 2,-5.000-5.000-10,-7.000-7.000-10,-5.000-5.000-11,-1.000-3.000-6,6.000 4.000-5,7.000 3.000-4,6.000 3.000-3,1.000-1.000-4,-3.000-2.000-4,-3.000-3.000-2,-2.000-3.000-3,-5.000-1.000-2,-2.000 4.000-1,-3.000 3.000-2,-3.000 3.000-1,-6.000 1.000-6,-5.000 1.000-11,-7.000-1.000-9,-5.000 1.000-11,-8.000-3.000-2,-5.000-2.000 8,-7.000-3.000 8,-5.000-3.000 8,-6.000-4.000 5,-3.000-3.000 4,-3.000-3.000 3,-2.000-2.000 3</inkml:trace>
</inkml:ink>
</file>

<file path=ppt/ink/ink10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57"/>
    </inkml:context>
    <inkml:brush xml:id="br0">
      <inkml:brushProperty name="width" value="0.030990906059742" units="cm"/>
      <inkml:brushProperty name="height" value="0.030990906059742" units="cm"/>
      <inkml:brushProperty name="color" value="#000000"/>
      <inkml:brushProperty name="ignorePressure" value="0"/>
    </inkml:brush>
  </inkml:definitions>
  <inkml:trace contextRef="#ctx0" brushRef="#br0">6150.000 39250.000 709,'-29.000'21.000'3,"-5.000"-5.000"3,-7.000-7.000 5,-5.000-5.000 5,13.000-11.000 5,34.000-11.000 7,35.000-14.000 6,35.000-11.000 7,21.000-4.000 0,9.000 6.000-9,10.000 7.000-7,10.000 6.000-7,0.000 6.000-8,-5.000 6.000-5,-7.000 7.000-7,-5.000 6.000-7,-9.000 4.000-4,-9.000 4.000-6,-10.000 3.000-5,-8.000 3.000-5,-12.000 4.000-1,-12.000 7.000 2,-13.000 6.000 4,-12.000 7.000 2,-9.000 2.000-2,-2.000 1.000-5,-3.000-1.000-7,-3.000 1.000-5,-4.000-4.000 1,-3.000-6.000 9,-3.000-6.000 9,-2.000-6.000 9,-5.000-4.000 5,-2.000 1.000 2,-3.000-1.000 1,-3.000 1.000 3</inkml:trace>
</inkml:ink>
</file>

<file path=ppt/ink/ink10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57"/>
    </inkml:context>
    <inkml:brush xml:id="br0">
      <inkml:brushProperty name="width" value="0.03659513220191" units="cm"/>
      <inkml:brushProperty name="height" value="0.03659513220191" units="cm"/>
      <inkml:brushProperty name="color" value="#000000"/>
      <inkml:brushProperty name="ignorePressure" value="0"/>
    </inkml:brush>
  </inkml:definitions>
  <inkml:trace contextRef="#ctx0" brushRef="#br0">6300.000 39650.000 601,'-47.000'1.000'0,"6.000"4.000"0,7.000 3.000 0,6.000 3.000 0,-2.000 4.000-1,-9.000 7.000 0,-10.000 6.000 0,-8.000 7.000-2,-4.000 0.000 2,3.000-2.000 3,3.000-3.000 2,4.000-3.000 4,4.000-4.000 2,6.000-3.000 4,7.000-3.000 3,6.000-2.000 3,13.000-5.000 6,23.000-2.000 9,22.000-3.000 7,22.000-3.000 8,13.000-6.000 0,7.000-5.000-8,6.000-7.000-10,7.000-5.000-9,8.000-4.000-7,14.000 0.000-6,11.000 0.000-5,14.000 0.000-7,2.000-2.000-5,-6.000-3.000-5,-6.000-3.000-6,-6.000-2.000-4,-6.000-1.000-6,-2.000 3.000-4,-3.000 3.000-4,-3.000 4.000-4,-9.000 1.000-1,-11.000 0.000 0,-14.000 0.000 1,-11.000 0.000 0,-12.000 1.000 4,-9.000 4.000 7,-10.000 3.000 5,-8.000 3.000 8</inkml:trace>
</inkml:ink>
</file>

<file path=ppt/ink/ink10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58"/>
    </inkml:context>
    <inkml:brush xml:id="br0">
      <inkml:brushProperty name="width" value="0.0380164086818695" units="cm"/>
      <inkml:brushProperty name="height" value="0.0380164086818695" units="cm"/>
      <inkml:brushProperty name="color" value="#000000"/>
      <inkml:brushProperty name="ignorePressure" value="0"/>
    </inkml:brush>
  </inkml:definitions>
  <inkml:trace contextRef="#ctx0" brushRef="#br0">7150.000 38950.000 578,'-90.000'-113.000'-9,"23.000"26.000"7,22.000 24.000 9,22.000 26.000 7,8.000 15.000 6,-2.000 6.000 2,-3.000 7.000 2,-3.000 6.000 2,-2.000 7.000 1,0.000 10.000-1,0.000 10.000-1,0.000 9.000-1,-4.000 13.000-2,-5.000 20.000-1,-7.000 18.000-2,-5.000 20.000-2,-8.000 16.000-2,-5.000 16.000-1,-7.000 15.000-2,-5.000 17.000-2,-3.000 8.000 0,4.000 4.000-1,3.000 3.000 1,3.000 3.000-1,3.000 6.000-4,3.000 9.000-7,3.000 10.000-7,4.000 10.000-7,5.000-9.000-6,10.000-24.000-2,10.000-26.000-3,9.000-24.000-3,6.000-26.000-3,3.000-24.000-3,3.000-26.000-4,4.000-24.000-3,5.000-24.000 0,10.000-22.000 4,10.000-22.000 4,9.000-21.000 4,7.000-21.000 5,7.000-19.000 6,6.000-18.000 5,7.000-19.000 6,-1.000-8.000 4,-6.000 3.000 1,-6.000 3.000 1,-6.000 4.000 1,-7.000 10.000 3,-6.000 19.000 1,-6.000 19.000 4,-6.000 19.000 2,-4.000 12.000 2,1.000 6.000 5,-1.000 7.000 2,1.000 6.000 4,-1.000 12.000 8,1.000 19.000 10,-1.000 19.000 11,1.000 19.000 11,-3.000 13.000 1,-2.000 10.000-8,-3.000 10.000-9,-3.000 9.000-9,-2.000 10.000-6,0.000 14.000-8,0.000 11.000-5,0.000 14.000-7,0.000 3.000-3,0.000-2.000-1,0.000-3.000 0,0.000-3.000-1,0.000-10.000-9,0.000-16.000-16,0.000-15.000-16,0.000-15.000-16</inkml:trace>
</inkml:ink>
</file>

<file path=ppt/ink/ink10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58"/>
    </inkml:context>
    <inkml:brush xml:id="br0">
      <inkml:brushProperty name="width" value="0.0386976711452007" units="cm"/>
      <inkml:brushProperty name="height" value="0.0386976711452007" units="cm"/>
      <inkml:brushProperty name="color" value="#000000"/>
      <inkml:brushProperty name="ignorePressure" value="0"/>
    </inkml:brush>
  </inkml:definitions>
  <inkml:trace contextRef="#ctx0" brushRef="#br0">6800.000 40100.000 568,'26.000'-44.000'2,"4.000"13.000"3,3.000 12.000 3,3.000 13.000 3,3.000 6.000 1,3.000 0.000-2,3.000 0.000-2,4.000 0.000-3,-3.000 4.000-1,-5.000 10.000-1,-7.000 10.000-2,-5.000 9.000-2,-6.000 6.000 2,-3.000 3.000 1,-3.000 3.000 4,-2.000 4.000 3,-5.000 4.000 2,-2.000 6.000 4,-3.000 7.000 3,-3.000 6.000 3,-2.000 3.000 3,0.000 0.000 0,0.000 0.000 3,0.000 0.000 0,0.000 4.000 1,0.000 10.000-3,0.000 10.000-1,0.000 9.000-3,1.000 4.000-2,4.000 1.000-2,3.000-1.000-2,3.000 1.000-4,1.000-6.000-2,1.000-8.000-3,-1.000-10.000-3,1.000-9.000-2,-3.000-10.000-3,-2.000-9.000-1,-3.000-10.000-1,-3.000-8.000-1,-7.000-12.000-5,-9.000-12.000-10,-10.000-13.000-11,-8.000-12.000-9,-9.000-15.000-4,-6.000-15.000 3,-6.000-15.000 3,-6.000-16.000 4,-6.000-15.000 3,-2.000-11.000 5,-3.000-14.000 3,-3.000-11.000 5,4.000-6.000 2,13.000 4.000 3,12.000 3.000 1,13.000 3.000 2,9.000 7.000 2,6.000 14.000 4,7.000 11.000 4,6.000 14.000 2,6.000 7.000 4,6.000 3.000 0,7.000 3.000 2,6.000 4.000 2,4.000 7.000 2,4.000 13.000 2,3.000 12.000 3,3.000 13.000 3,-1.000 10.000 0,-2.000 10.000-2,-3.000 10.000-4,-3.000 9.000-1,-6.000 13.000-3,-5.000 20.000-3,-7.000 18.000-2,-5.000 20.000-2,-6.000 10.000-2,-3.000 3.000 0,-3.000 3.000 1,-2.000 4.000 0,-6.000-4.000 0,-6.000-9.000 2,-6.000-10.000 1,-6.000-8.000 1,-1.000-11.000 3,7.000-8.000 0,6.000-10.000 3,7.000-9.000 1,7.000-15.000-2,9.000-18.000-6,10.000-19.000-7,10.000-18.000-7,11.000-23.000-5,17.000-24.000-8,15.000-26.000-5,16.000-24.000-7,-1.000-4.000-5,-15.000 19.000 0,-15.000 19.000-3,-16.000 19.000-1</inkml:trace>
</inkml:ink>
</file>

<file path=ppt/ink/ink10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58"/>
    </inkml:context>
    <inkml:brush xml:id="br0">
      <inkml:brushProperty name="width" value="0.0373504981398582" units="cm"/>
      <inkml:brushProperty name="height" value="0.0373504981398582" units="cm"/>
      <inkml:brushProperty name="color" value="#000000"/>
      <inkml:brushProperty name="ignorePressure" value="0"/>
    </inkml:brush>
  </inkml:definitions>
  <inkml:trace contextRef="#ctx0" brushRef="#br0">8350.000 39850.000 589,'-25.000'34.000'8,"0.000"19.000"19,0.000 19.000 18,0.000 19.000 18,3.000 7.000 3,6.000-3.000-11,7.000-3.000-11,6.000-2.000-11,3.000 3.000-8,0.000 14.000-6,0.000 11.000-5,0.000 14.000-6,0.000 5.000-5,0.000 1.000-4,0.000-1.000-6,0.000 1.000-4,1.000-9.000-4,4.000-15.000-2,3.000-15.000-1,3.000-16.000-2,-2.000-24.000-9,-6.000-31.000-16,-6.000-31.000-15,-6.000-31.000-17</inkml:trace>
</inkml:ink>
</file>

<file path=ppt/ink/ink10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59"/>
    </inkml:context>
    <inkml:brush xml:id="br0">
      <inkml:brushProperty name="width" value="0.0476538278162479" units="cm"/>
      <inkml:brushProperty name="height" value="0.0476538278162479" units="cm"/>
      <inkml:brushProperty name="color" value="#000000"/>
      <inkml:brushProperty name="ignorePressure" value="0"/>
    </inkml:brush>
  </inkml:definitions>
  <inkml:trace contextRef="#ctx0" brushRef="#br0">8550.000 38850.000 461,'23.000'-46.000'0,"-3.000"10.000"0,-3.000 10.000 0,-2.000 9.000 0,5.000 4.000 1,16.000 1.000 3,15.000-1.000 3,17.000 1.000 2,5.000 1.000 2,-3.000 3.000-1,-3.000 3.000-1,-2.000 4.000 0,3.000 1.000 0,14.000 0.000-2,11.000 0.000 0,14.000 0.000-2,2.000 1.000 0,-6.000 4.000 0,-6.000 3.000 0,-6.000 3.000-1,-6.000 3.000 0,-2.000 3.000-1,-3.000 3.000-2,-3.000 4.000-1,-9.000 2.000-1,-11.000 4.000 1,-14.000 3.000 2,-11.000 3.000 0,-9.000 4.000 1,-3.000 7.000 2,-3.000 6.000 2,-2.000 7.000 1,-5.000 5.000 4,-2.000 7.000 5,-3.000 6.000 6,-3.000 7.000 4,-2.000 2.000 3,0.000 1.000-1,0.000-1.000-2,0.000 1.000 0,1.000-1.000-3,4.000 1.000-1,3.000-1.000-2,3.000 1.000-2,1.000 1.000-2,1.000 3.000-1,-1.000 3.000-1,1.000 4.000-2,1.000 4.000-1,3.000 6.000-2,3.000 7.000 0,4.000 6.000-2,1.000 4.000-1,0.000 4.000-2,0.000 3.000-1,0.000 3.000-2,-2.000-2.000-3,-3.000-6.000-1,-3.000-6.000-2,-2.000-6.000-3,-5.000-12.000-3,-2.000-15.000-2,-3.000-15.000-3,-3.000-16.000-3,-13.000-19.000-6,-22.000-22.000-9,-22.000-22.000-8,-21.000-21.000-9,-14.000-28.000-2,-2.000-30.000 3,-3.000-32.000 2,-3.000-30.000 4,-1.000-25.000 3,4.000-15.000 5,3.000-15.000 5,3.000-16.000 4,3.000-1.000 4,3.000 17.000 2,3.000 15.000 3,4.000 16.000 3,7.000 16.000 2,13.000 20.000 3,12.000 18.000 3,13.000 20.000 2,7.000 13.000 2,4.000 9.000 2,3.000 10.000 2,3.000 10.000 1,1.000 18.000 9,1.000 28.000 16,-1.000 28.000 17,1.000 29.000 16,-3.000 19.000 2,-2.000 14.000-14,-3.000 11.000-13,-3.000 14.000-12,-2.000 7.000-9,0.000 3.000 0,0.000 3.000-3,0.000 4.000 0,-4.000-4.000-4,-5.000-9.000-4,-7.000-10.000-6,-5.000-8.000-4,0.000-14.000-4,10.000-15.000-5,10.000-15.000-2,9.000-16.000-4,4.000-23.000-3,1.000-27.000 0,-1.000-28.000-1,1.000-28.000-1,8.000-23.000 1,20.000-15.000 0,18.000-15.000 1,20.000-16.000 1,11.000-4.000 3,7.000 10.000 3,6.000 10.000 3,7.000 9.000 3,-1.000 13.000 6,-6.000 20.000 6,-6.000 18.000 8,-6.000 20.000 6,-7.000 14.000 3,-6.000 14.000 1,-6.000 11.000 1,-6.000 14.000 0,-12.000 16.000-1,-15.000 22.000 0,-15.000 22.000-1,-16.000 23.000-1,-12.000 11.000 0,-5.000 4.000-1,-7.000 3.000 0,-5.000 3.000 0,-4.000-4.000-5,0.000-8.000-5,0.000-10.000-7,0.000-9.000-7,1.000-12.000-4,4.000-11.000-2,3.000-14.000-3,3.000-11.000-3,6.000-15.000 0,9.000-16.000 1,10.000-15.000 1,10.000-15.000 1,7.000-12.000 2,6.000-6.000 0,7.000-6.000 3,6.000-6.000 0,4.000-2.000 3,4.000 3.000 1,3.000 3.000 1,3.000 4.000 3,-1.000 8.000 2,-2.000 17.000 7,-3.000 15.000 5,-3.000 16.000 5,-7.000 13.000 2,-9.000 14.000 0,-10.000 11.000 0,-8.000 14.000-1,-9.000 7.000-1,-6.000 3.000 1,-6.000 3.000 0,-6.000 4.000 0,-2.000-1.000-1,3.000-3.000-1,3.000-3.000-3,4.000-2.000-2,11.000-15.000-3,23.000-25.000-2,22.000-25.000-5,22.000-25.000-2,13.000-13.000-4,7.000 1.000-1,6.000-1.000-2,7.000 1.000-2,-1.000 2.000-1,-6.000 7.000 1,-6.000 6.000 0,-6.000 7.000 0,-10.000 7.000 1,-12.000 9.000 2,-13.000 10.000 2,-12.000 10.000 2,-15.000 13.000 3,-15.000 19.000 3,-15.000 19.000 4,-16.000 19.000 4,-13.000 10.000 1,-9.000 4.000 0,-10.000 3.000 0,-8.000 3.000 0,-6.000-4.000-1,1.000-8.000 2,-1.000-10.000 0,1.000-9.000 0,2.000-10.000 1,7.000-9.000-1,6.000-10.000 1,7.000-8.000-1,24.000-17.000-1,44.000-21.000-5,44.000-22.000-4,44.000-22.000-4,26.000-15.000-6,9.000-5.000-8,10.000-7.000-6,10.000-5.000-8,-11.000 0.000-4,-27.000 10.000-1,-28.000 10.000-1,-28.000 9.000 0</inkml:trace>
</inkml:ink>
</file>

<file path=ppt/ink/ink10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0"/>
    </inkml:context>
    <inkml:brush xml:id="br0">
      <inkml:brushProperty name="width" value="0.0339436382055283" units="cm"/>
      <inkml:brushProperty name="height" value="0.0339436382055283" units="cm"/>
      <inkml:brushProperty name="color" value="#000000"/>
      <inkml:brushProperty name="ignorePressure" value="0"/>
    </inkml:brush>
  </inkml:definitions>
  <inkml:trace contextRef="#ctx0" brushRef="#br0">11150.000 40050.000 648,'-43.000'4.000'8,"17.000"10.000"18,15.000 10.000 16,16.000 9.000 17,10.000 7.000 4,7.000 7.000-12,6.000 6.000-11,7.000 7.000-10,0.000 8.000-11,-2.000 14.000-8,-3.000 11.000-9,-3.000 14.000-8,-6.000 2.000-8,-5.000-6.000-5,-7.000-6.000-7,-5.000-6.000-6,-3.000-12.000 0,4.000-15.000 5,3.000-15.000 4,3.000-16.000 6</inkml:trace>
</inkml:ink>
</file>

<file path=ppt/ink/ink10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0"/>
    </inkml:context>
    <inkml:brush xml:id="br0">
      <inkml:brushProperty name="width" value="0.035941269248724" units="cm"/>
      <inkml:brushProperty name="height" value="0.035941269248724" units="cm"/>
      <inkml:brushProperty name="color" value="#000000"/>
      <inkml:brushProperty name="ignorePressure" value="0"/>
    </inkml:brush>
  </inkml:definitions>
  <inkml:trace contextRef="#ctx0" brushRef="#br0">11150.000 40350.000 612,'68.000'-44.000'15,"-11.000"13.000"0,-14.000 12.000 1,-11.000 13.000-1,-7.000 2.000 3,0.000-5.000 3,0.000-7.000 4,0.000-5.000 4,3.000-3.000 0,6.000 4.000-4,7.000 3.000-2,6.000 3.000-5,3.000-1.000-1,0.000-2.000-1,0.000-3.000-1,0.000-3.000-1,-2.000-1.000 0,-3.000 4.000 1,-3.000 3.000-1,-2.000 3.000 2,-3.000 4.000-4,1.000 7.000-6,-1.000 6.000-7,1.000 7.000-6,-4.000 4.000-3,-6.000 3.000 3,-6.000 3.000 2,-6.000 4.000 2,-6.000 2.000 0,-2.000 4.000-1,-3.000 3.000-1,-3.000 3.000-1,-4.000 4.000 0,-3.000 7.000 0,-3.000 6.000 2,-2.000 7.000 0,-8.000 4.000 0,-8.000 3.000-4,-10.000 3.000-4,-9.000 4.000-2,-10.000 5.000-2,-9.000 10.000 0,-10.000 10.000 1,-8.000 9.000 0,-6.000 2.000 0,1.000-2.000-3,-1.000-3.000-3,1.000-3.000-2,4.000-9.000 3,9.000-11.000 7,10.000-14.000 7,10.000-11.000 7,7.000-12.000 4,6.000-9.000-2,7.000-10.000 0,6.000-8.000-2,13.000-20.000 7,23.000-28.000 12,22.000-28.000 14,22.000-27.000 11,16.000-15.000 3,14.000 0.000-11,11.000 0.000-8,14.000 0.000-11,5.000 4.000-8,1.000 10.000-7,-1.000 10.000-8,1.000 9.000-7,-3.000 9.000-9,-2.000 9.000-9,-3.000 10.000-9,-3.000 10.000-10,-10.000 5.000-1,-16.000 4.000 8,-15.000 3.000 8,-15.000 3.000 8</inkml:trace>
</inkml:ink>
</file>

<file path=ppt/ink/ink10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0"/>
    </inkml:context>
    <inkml:brush xml:id="br0">
      <inkml:brushProperty name="width" value="0.0365222617983818" units="cm"/>
      <inkml:brushProperty name="height" value="0.0365222617983818" units="cm"/>
      <inkml:brushProperty name="color" value="#000000"/>
      <inkml:brushProperty name="ignorePressure" value="0"/>
    </inkml:brush>
  </inkml:definitions>
  <inkml:trace contextRef="#ctx0" brushRef="#br0">11300.000 38850.000 602,'-66.000'-38.000'7,"19.000"26.000"14,19.000 24.000 14,19.000 26.000 15,13.000 26.000 4,10.000 28.000-5,10.000 28.000-5,9.000 29.000-5,7.000 24.000-6,7.000 22.000-7,6.000 22.000-8,7.000 23.000-6,2.000 31.000-6,1.000 45.000-3,-1.000 43.000-2,1.000 45.000-4,4.000 35.000-7,9.000 28.000-8,10.000 28.000-9,10.000 29.000-9,-6.000-37.000-9,-18.000-99.000-9,-19.000-101.000-7,-18.000-99.000-8</inkml:trace>
</inkml:ink>
</file>

<file path=ppt/ink/ink1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9"/>
    </inkml:context>
    <inkml:brush xml:id="br0">
      <inkml:brushProperty name="width" value="0.0305641740560532" units="cm"/>
      <inkml:brushProperty name="height" value="0.0305641740560532" units="cm"/>
      <inkml:brushProperty name="color" value="#f2385b"/>
      <inkml:brushProperty name="ignorePressure" value="0"/>
    </inkml:brush>
  </inkml:definitions>
  <inkml:trace contextRef="#ctx0" brushRef="#br0">62700.000 39550.000 719,'73.000'-91.000'4,"-3.000"19.000"9,-3.000 19.000 7,-2.000 19.000 9,-5.000 10.000 4,-2.000 4.000 0,-3.000 3.000-1,-3.000 3.000 0,4.000 3.000-2,13.000 3.000-7,12.000 3.000-6,13.000 4.000-6,1.000 1.000-7,-9.000 0.000-8,-10.000 0.000-8,-8.000 0.000-7,-9.000 3.000-3,-6.000 6.000 4,-6.000 7.000 4,-6.000 6.000 3</inkml:trace>
</inkml:ink>
</file>

<file path=ppt/ink/ink10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1"/>
    </inkml:context>
    <inkml:brush xml:id="br0">
      <inkml:brushProperty name="width" value="0.039031483232975" units="cm"/>
      <inkml:brushProperty name="height" value="0.039031483232975" units="cm"/>
      <inkml:brushProperty name="color" value="#000000"/>
      <inkml:brushProperty name="ignorePressure" value="0"/>
    </inkml:brush>
  </inkml:definitions>
  <inkml:trace contextRef="#ctx0" brushRef="#br0">13300.000 38500.000 563,'15.000'-8.000'9,"-18.000"84.000"16,-19.000 85.000 17,-18.000 85.000 17,-10.000 25.000 2,0.000-30.000-14,0.000-32.000-12,0.000-30.000-13,4.000-33.000-12,10.000-30.000-9,10.000-32.000-10,9.000-30.000-9,4.000-17.000-9,1.000 1.000-8,-1.000-1.000-9,1.000 1.000-9,2.000-12.000 0,7.000-21.000 7,6.000-22.000 6,7.000-22.000 7,4.000-8.000 6,3.000 6.000 6,3.000 7.000 6,4.000 6.000 6,2.000 6.000 7,4.000 6.000 7,3.000 7.000 7,3.000 6.000 7,1.000 7.000 7,1.000 10.000 7,-1.000 10.000 6,1.000 9.000 7,-4.000 10.000 4,-6.000 14.000-2,-6.000 11.000-1,-6.000 14.000-2,-6.000 11.000-2,-2.000 14.000-6,-3.000 11.000-6,-3.000 14.000-5,-1.000 8.000-5,4.000 7.000-6,3.000 6.000-5,3.000 7.000-6,3.000 0.000-6,3.000-2.000-11,3.000-3.000-10,4.000-3.000-9,1.000-10.000-9,0.000-16.000-7,0.000-15.000-7,0.000-15.000-7</inkml:trace>
</inkml:ink>
</file>

<file path=ppt/ink/ink10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1"/>
    </inkml:context>
    <inkml:brush xml:id="br0">
      <inkml:brushProperty name="width" value="0.028748881071806" units="cm"/>
      <inkml:brushProperty name="height" value="0.028748881071806" units="cm"/>
      <inkml:brushProperty name="color" value="#000000"/>
      <inkml:brushProperty name="ignorePressure" value="0"/>
    </inkml:brush>
  </inkml:definitions>
  <inkml:trace contextRef="#ctx0" brushRef="#br0">13750.000 38100.000 765,'29.000'-46.000'4,"10.000"10.000"8,10.000 10.000 7,9.000 9.000 9,2.000 13.000 2,-2.000 20.000-2,-3.000 18.000-2,-3.000 20.000-3,-6.000 14.000-3,-5.000 14.000-3,-7.000 11.000-4,-5.000 14.000-3,-8.000 8.000-6,-5.000 7.000-6,-7.000 6.000-6,-5.000 7.000-8,-8.000-4.000-6,-5.000-12.000-7,-7.000-13.000-7,-5.000-12.000-7,-3.000-15.000 0,4.000-15.000 5,3.000-15.000 6,3.000-16.000 5,-1.000-8.000 5,-2.000 0.000 1,-3.000 0.000 2,-3.000 0.000 3</inkml:trace>
</inkml:ink>
</file>

<file path=ppt/ink/ink10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2"/>
    </inkml:context>
    <inkml:brush xml:id="br0">
      <inkml:brushProperty name="width" value="0.0342737920582294" units="cm"/>
      <inkml:brushProperty name="height" value="0.0342737920582294" units="cm"/>
      <inkml:brushProperty name="color" value="#000000"/>
      <inkml:brushProperty name="ignorePressure" value="0"/>
    </inkml:brush>
  </inkml:definitions>
  <inkml:trace contextRef="#ctx0" brushRef="#br0">13650.000 40050.000 641,'-40.000'-29.000'33,"23.000"-5.000"-5,22.000-7.000-3,22.000-5.000-3,15.000-4.000 0,9.000 0.000 3,10.000 0.000 3,10.000 0.000 4,2.000 4.000-1,-3.000 10.000-4,-3.000 10.000-3,-2.000 9.000-5,-6.000 7.000-4,-6.000 7.000-6,-6.000 6.000-6,-6.000 7.000-5,-9.000 8.000-5,-8.000 14.000-4,-10.000 11.000-3,-9.000 14.000-4,-10.000 8.000-3,-9.000 7.000 0,-10.000 6.000-2,-8.000 7.000-1,-8.000-1.000 1,-2.000-6.000 3,-3.000-6.000 4,-3.000-6.000 3,1.000-9.000 4,6.000-8.000 6,7.000-10.000 7,6.000-9.000 5,12.000-10.000 5,19.000-9.000 4,19.000-10.000 4,19.000-8.000 5,10.000-9.000-1,4.000-6.000-4,3.000-6.000-6,3.000-6.000-4,1.000-1.000-4,1.000 7.000-4,-1.000 6.000-2,1.000 7.000-5,-7.000 8.000-2,-12.000 14.000-2,-13.000 11.000-3,-12.000 14.000-2,-12.000 8.000-1,-8.000 7.000 2,-10.000 6.000 1,-9.000 7.000 1,-9.000 4.000 3,-5.000 3.000 2,-7.000 3.000 4,-5.000 4.000 2,-1.000-6.000 2,6.000-11.000 2,7.000-14.000 1,6.000-11.000 1,15.000-17.000-2,26.000-18.000-6,24.000-19.000-6,26.000-18.000-5,7.000-4.000-3,-9.000 13.000 3,-10.000 12.000 1,-8.000 13.000 3,-9.000 15.000 1,-6.000 19.000 3,-6.000 19.000 2,-6.000 19.000 2,-6.000 13.000 2,-2.000 10.000 3,-3.000 10.000 4,-3.000 9.000 2,-6.000-1.000 3,-5.000-8.000 1,-7.000-10.000 2,-5.000-9.000 2,-3.000-9.000 0,4.000-5.000-2,3.000-7.000-1,3.000-5.000-1,7.000-23.000-6,14.000-37.000-9,11.000-38.000-10,14.000-37.000-9,10.000-32.000-8,9.000-24.000-9,10.000-26.000-8,10.000-24.000-8,-3.000-3.000-2,-11.000 23.000 8,-14.000 22.000 6,-11.000 22.000 6,-9.000 18.000 5,-3.000 16.000 2,-3.000 15.000 2,-2.000 17.000 2</inkml:trace>
</inkml:ink>
</file>

<file path=ppt/ink/ink10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2"/>
    </inkml:context>
    <inkml:brush xml:id="br0">
      <inkml:brushProperty name="width" value="0.0369120985269547" units="cm"/>
      <inkml:brushProperty name="height" value="0.0369120985269547" units="cm"/>
      <inkml:brushProperty name="color" value="#000000"/>
      <inkml:brushProperty name="ignorePressure" value="0"/>
    </inkml:brush>
  </inkml:definitions>
  <inkml:trace contextRef="#ctx0" brushRef="#br0">15750.000 38700.000 596,'48.000'-141.000'0,"-3.000"19.000"0,-3.000 19.000 0,-2.000 19.000 0,-6.000 15.000 4,-6.000 13.000 8,-6.000 12.000 10,-6.000 13.000 7,-6.000 13.000 7,-2.000 17.000 1,-3.000 15.000 4,-3.000 16.000 2,-7.000 18.000-1,-9.000 22.000-6,-10.000 22.000-5,-8.000 23.000-5,-8.000 16.000-6,-2.000 13.000-6,-3.000 12.000-6,-3.000 13.000-6,1.000-4.000-6,6.000-18.000-7,7.000-19.000-7,6.000-18.000-7,4.000-20.000-3,4.000-18.000-1,3.000-19.000-2,3.000-18.000 0,4.000-17.000 1,7.000-11.000 0,6.000-14.000 1,7.000-11.000 1,8.000-12.000 2,14.000-9.000 3,11.000-10.000 4,14.000-8.000 3,5.000-4.000 3,1.000 3.000 4,-1.000 3.000 2,1.000 4.000 3,-4.000 5.000 4,-6.000 10.000 7,-6.000 10.000 5,-6.000 9.000 7,-9.000 12.000 4,-8.000 16.000 2,-10.000 15.000 2,-9.000 17.000 3,-9.000 11.000 0,-5.000 10.000-2,-7.000 10.000-2,-5.000 9.000-1,-4.000-1.000-4,0.000-8.000-4,0.000-10.000-5,0.000-9.000-5,1.000-7.000-3,4.000-3.000-6,3.000-3.000-3,3.000-2.000-5,3.000-3.000-5,3.000 1.000-4,3.000-1.000-5,4.000 1.000-3,-3.000-1.000-1,-5.000 1.000 5,-7.000-1.000 5,-5.000 1.000 5,-4.000 4.000 4,0.000 9.000 2,0.000 10.000 3,0.000 10.000 3,-4.000 5.000 2,-5.000 4.000 4,-7.000 3.000 2,-5.000 3.000 4,-1.000-4.000 2,6.000-8.000 2,7.000-10.000 3,6.000-9.000 1,4.000-9.000 3,4.000-5.000 0,3.000-7.000 1,3.000-5.000 0,3.000-3.000 1,3.000 4.000 1,3.000 3.000 1,4.000 3.000 0,5.000-1.000-14,10.000-2.000-32,10.000-3.000-30,9.000-3.000-31,1.000-9.000-8,-6.000-11.000 14,-6.000-14.000 15,-6.000-11.000 14</inkml:trace>
</inkml:ink>
</file>

<file path=ppt/ink/ink10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3"/>
    </inkml:context>
    <inkml:brush xml:id="br0">
      <inkml:brushProperty name="width" value="0.0455350242555141" units="cm"/>
      <inkml:brushProperty name="height" value="0.0455350242555141" units="cm"/>
      <inkml:brushProperty name="color" value="#000000"/>
      <inkml:brushProperty name="ignorePressure" value="0"/>
    </inkml:brush>
  </inkml:definitions>
  <inkml:trace contextRef="#ctx0" brushRef="#br0">16200.000 40950.000 483,'48.000'48.000'2,"-3.000"-3.000"6,-3.000-3.000 5,-2.000-2.000 5,-5.000-3.000 3,-2.000 1.000 1,-3.000-1.000 0,-3.000 1.000 2,1.000 2.000 1,6.000 7.000 2,7.000 6.000 1,6.000 7.000 2,3.000-3.000-1,0.000-8.000-2,0.000-10.000-3,0.000-9.000-2,0.000-5.000-1,0.000 0.000 0,0.000 0.000 0,0.000 0.000 1,-2.000-2.000-1,-3.000-3.000-1,-3.000-3.000-1,-2.000-2.000-1,-14.000-22.000-7,-21.000-36.000-10,-22.000-39.000-12,-22.000-36.000-10,-7.000-22.000-8,10.000-2.000-6,10.000-3.000-6,9.000-3.000-6,9.000 5.000 1,9.000 17.000 7,10.000 15.000 8,10.000 16.000 7,5.000 15.000 5,4.000 16.000 3,3.000 15.000 3,3.000 17.000 2,4.000 10.000 6,7.000 6.000 9,6.000 7.000 8,7.000 6.000 9,2.000 7.000 4,1.000 10.000-2,-1.000 10.000-1,1.000 9.000-2,-4.000 7.000-1,-6.000 7.000 0,-6.000 6.000-2,-6.000 7.000 0,-7.000 4.000-5,-6.000 3.000-7,-6.000 3.000-7,-6.000 4.000-8,-10.000-4.000-9,-12.000-9.000-9,-13.000-10.000-9,-12.000-8.000-10,-5.000-11.000-4,3.000-8.000 3,3.000-10.000 2,4.000-9.000 1</inkml:trace>
</inkml:ink>
</file>

<file path=ppt/ink/ink10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3"/>
    </inkml:context>
    <inkml:brush xml:id="br0">
      <inkml:brushProperty name="width" value="0.0269902553409338" units="cm"/>
      <inkml:brushProperty name="height" value="0.0269902553409338" units="cm"/>
      <inkml:brushProperty name="color" value="#000000"/>
      <inkml:brushProperty name="ignorePressure" value="0"/>
    </inkml:brush>
  </inkml:definitions>
  <inkml:trace contextRef="#ctx0" brushRef="#br0">16550.000 40400.000 815,'-24.000'-24.000'1,"4.000"4.000"2,3.000 3.000 3,3.000 3.000 2,9.000 3.000 5,16.000 3.000 11,15.000 3.000 8,17.000 4.000 10,8.000 1.000-5,4.000 0.000-18,3.000 0.000-21,3.000 0.000-18,-4.000 0.000-13,-8.000 0.000-8,-10.000 0.000-8,-9.000 0.000-8</inkml:trace>
</inkml:ink>
</file>

<file path=ppt/ink/ink10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3"/>
    </inkml:context>
    <inkml:brush xml:id="br0">
      <inkml:brushProperty name="width" value="0.0383877605199814" units="cm"/>
      <inkml:brushProperty name="height" value="0.0383877605199814" units="cm"/>
      <inkml:brushProperty name="color" value="#000000"/>
      <inkml:brushProperty name="ignorePressure" value="0"/>
    </inkml:brush>
  </inkml:definitions>
  <inkml:trace contextRef="#ctx0" brushRef="#br0">18550.000 38700.000 573,'1.000'79.000'138,"4.000"10.000"-30,3.000 10.000-33,3.000 9.000-31,1.000 1.000-20,1.000-6.000-8,-1.000-6.000-8,1.000-6.000-7,-3.000 2.000-3,-2.000 14.000 3,-3.000 11.000 4,-3.000 14.000 4,-4.000-6.000-15,-3.000-21.000-32,-3.000-22.000-32,-2.000-22.000-31</inkml:trace>
</inkml:ink>
</file>

<file path=ppt/ink/ink10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3"/>
    </inkml:context>
    <inkml:brush xml:id="br0">
      <inkml:brushProperty name="width" value="0.0347452089190483" units="cm"/>
      <inkml:brushProperty name="height" value="0.0347452089190483" units="cm"/>
      <inkml:brushProperty name="color" value="#000000"/>
      <inkml:brushProperty name="ignorePressure" value="0"/>
    </inkml:brush>
  </inkml:definitions>
  <inkml:trace contextRef="#ctx0" brushRef="#br0">19250.000 38700.000 633,'25.000'-69.000'1,"0.000"13.000"4,0.000 12.000 4,0.000 13.000 3,3.000 6.000 5,6.000 0.000 7,7.000 0.000 6,6.000 0.000 7,4.000 3.000 3,4.000 6.000-2,3.000 7.000-2,3.000 6.000-1,-1.000 9.000-5,-2.000 13.000-7,-3.000 12.000-6,-3.000 13.000-7,-9.000 12.000-7,-11.000 13.000-7,-14.000 12.000-5,-11.000 13.000-7,-11.000 7.000-7,-5.000 4.000-5,-7.000 3.000-8,-5.000 3.000-6,-9.000-5.000-2,-9.000-12.000 1,-10.000-13.000 3,-8.000-12.000 1,-4.000-7.000 5,3.000 1.000 6,3.000-1.000 6,4.000 1.000 7,5.000-7.000 3,10.000-12.000-1,10.000-13.000-1,9.000-12.000 0,7.000-7.000 4,7.000 1.000 10,6.000-1.000 11,7.000 1.000 10,5.000-9.000 2,7.000-15.000-4,6.000-15.000-5,7.000-16.000-4,4.000-10.000-7,3.000-3.000-6,3.000-3.000-8,4.000-2.000-6,-4.000 2.000-3,-9.000 9.000 3,-10.000 10.000 1,-8.000 10.000 2</inkml:trace>
</inkml:ink>
</file>

<file path=ppt/ink/ink10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4"/>
    </inkml:context>
    <inkml:brush xml:id="br0">
      <inkml:brushProperty name="width" value="0.0423054248094559" units="cm"/>
      <inkml:brushProperty name="height" value="0.0423054248094559" units="cm"/>
      <inkml:brushProperty name="color" value="#000000"/>
      <inkml:brushProperty name="ignorePressure" value="0"/>
    </inkml:brush>
  </inkml:definitions>
  <inkml:trace contextRef="#ctx0" brushRef="#br0">19850.000 39150.000 520,'-50.000'-21.000'0,"0.000"10.000"0,0.000 10.000 0,0.000 9.000 0,1.000 9.000 5,4.000 9.000 10,3.000 10.000 10,3.000 10.000 11,4.000 8.000 3,7.000 10.000-4,6.000 10.000-3,7.000 9.000-4,4.000 4.000-1,3.000 1.000 0,3.000-1.000 0,4.000 1.000 0,2.000-3.000-1,4.000-2.000-3,3.000-3.000-2,3.000-3.000-4,4.000-2.000-2,7.000 0.000-3,6.000 0.000-2,7.000 0.000-4,5.000-4.000-1,7.000-5.000 1,6.000-7.000-1,7.000-5.000 0,5.000-6.000-1,7.000-3.000-3,6.000-3.000-1,7.000-2.000-3,-3.000-5.000-1,-8.000-2.000-1,-10.000-3.000-1,-9.000-3.000 0,-9.000 2.000 0,-5.000 10.000 1,-7.000 10.000 1,-5.000 9.000 1,-9.000 6.000 0,-9.000 3.000 0,-10.000 3.000-1,-8.000 4.000-1,-12.000-1.000 0,-12.000-3.000 2,-13.000-3.000 0,-12.000-2.000 0,-10.000-5.000-3,-6.000-2.000-10,-6.000-3.000-10,-6.000-3.000-9,-4.000-7.000-6,1.000-9.000-3,-1.000-10.000-2,1.000-8.000-3,5.000-9.000 1,14.000-6.000 8,11.000-6.000 6,14.000-6.000 7,7.000-6.000 5,3.000-2.000 1,3.000-3.000 3,4.000-3.000 2</inkml:trace>
</inkml:ink>
</file>

<file path=ppt/ink/ink10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4"/>
    </inkml:context>
    <inkml:brush xml:id="br0">
      <inkml:brushProperty name="width" value="0.0360950715839863" units="cm"/>
      <inkml:brushProperty name="height" value="0.0360950715839863" units="cm"/>
      <inkml:brushProperty name="color" value="#000000"/>
      <inkml:brushProperty name="ignorePressure" value="0"/>
    </inkml:brush>
  </inkml:definitions>
  <inkml:trace contextRef="#ctx0" brushRef="#br0">18700.000 41800.000 609,'-60.000'-4.000'51,"32.000"-5.000"2,31.000-7.000 1,32.000-5.000 2,22.000-8.000-3,17.000-5.000-8,15.000-7.000-9,16.000-5.000-8,13.000-11.000-14,14.000-11.000-18,11.000-14.000-18,14.000-11.000-20,-11.000 0.000-11,-30.000 17.000-6,-32.000 15.000-7,-30.000 16.000-4</inkml:trace>
</inkml:ink>
</file>

<file path=ppt/ink/ink1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40"/>
    </inkml:context>
    <inkml:brush xml:id="br0">
      <inkml:brushProperty name="width" value="0.0387559682130814" units="cm"/>
      <inkml:brushProperty name="height" value="0.0387559682130814" units="cm"/>
      <inkml:brushProperty name="color" value="#f2385b"/>
      <inkml:brushProperty name="ignorePressure" value="0"/>
    </inkml:brush>
  </inkml:definitions>
  <inkml:trace contextRef="#ctx0" brushRef="#br0">63600.000 38500.000 567,'-24.000'-72.000'3,"4.000"6.000"5,3.000 7.000 5,3.000 6.000 6,1.000 13.000 5,1.000 23.000 8,-1.000 22.000 6,1.000 22.000 8,-1.000 23.000 0,1.000 25.000-4,-1.000 25.000-6,1.000 25.000-4,-1.000 15.000-5,1.000 7.000-5,-1.000 6.000-3,1.000 7.000-5,-1.000 2.000-5,1.000 1.000-7,-1.000-1.000-5,1.000 1.000-7,-1.000-10.000-1,1.000-19.000 2,-1.000-18.000 4,1.000-19.000 3,-1.000-15.000-12,1.000-8.000-26,-1.000-10.000-26,1.000-9.000-26</inkml:trace>
</inkml:ink>
</file>

<file path=ppt/ink/ink10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4"/>
    </inkml:context>
    <inkml:brush xml:id="br0">
      <inkml:brushProperty name="width" value="0.0423529297113419" units="cm"/>
      <inkml:brushProperty name="height" value="0.0423529297113419" units="cm"/>
      <inkml:brushProperty name="color" value="#000000"/>
      <inkml:brushProperty name="ignorePressure" value="0"/>
    </inkml:brush>
  </inkml:definitions>
  <inkml:trace contextRef="#ctx0" brushRef="#br0">21300.000 39450.000 519,'3.000'-49.000'7,"6.000"4.000"15,7.000 3.000 14,6.000 3.000 15,3.000 10.000 4,0.000 20.000-6,0.000 18.000-6,0.000 20.000-5,-2.000 14.000-6,-3.000 14.000-5,-3.000 11.000-3,-2.000 14.000-6,-6.000 8.000-3,-6.000 7.000-5,-6.000 6.000-3,-6.000 7.000-4,-6.000-3.000-1,-2.000-8.000 2,-3.000-10.000 0,-3.000-9.000 2,-1.000-10.000-3,4.000-9.000-9,3.000-10.000-8,3.000-8.000-8,15.000-18.000-3,29.000-25.000 2,28.000-25.000 4,28.000-25.000 2,17.000-19.000 3,6.000-12.000 1,7.000-13.000 2,6.000-12.000 2,4.000-5.000 1,4.000 3.000-2,3.000 3.000-1,3.000 4.000-1,-7.000 5.000-2,-15.000 10.000-4,-15.000 10.000-5,-16.000 9.000-4,-15.000 7.000-2,-11.000 7.000-3,-14.000 6.000-2,-11.000 7.000-2,-14.000-1.000 1,-11.000-6.000 6,-14.000-6.000 5,-11.000-6.000 5,-11.000-4.000 5,-5.000 1.000 4,-7.000-1.000 5,-5.000 1.000 3,-1.000 4.000 2,6.000 9.000-1,7.000 10.000-1,6.000 10.000-1,4.000 4.000-1,4.000 0.000 2,3.000 0.000 0,3.000 0.000 1,4.000 6.000 14,7.000 13.000 28,6.000 12.000 26,7.000 13.000 28,4.000 13.000 5,3.000 17.000-19,3.000 15.000-18,4.000 16.000-18,-1.000 7.000-13,-3.000 1.000-6,-3.000-1.000-6,-2.000 1.000-5,-3.000-6.000-9,1.000-8.000-7,-1.000-10.000-10,1.000-9.000-7,-3.000-7.000-8,-2.000-3.000-2,-3.000-3.000-5,-3.000-2.000-3,-7.000-9.000-6,-9.000-12.000-7,-10.000-13.000-9,-8.000-12.000-8,-4.000-7.000 3,3.000 1.000 12,3.000-1.000 12,4.000 1.000 13,2.000-3.000 8,4.000-2.000 5,3.000-3.000 3,3.000-3.000 4</inkml:trace>
</inkml:ink>
</file>

<file path=ppt/ink/ink10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5"/>
    </inkml:context>
    <inkml:brush xml:id="br0">
      <inkml:brushProperty name="width" value="0.044441744685173" units="cm"/>
      <inkml:brushProperty name="height" value="0.044441744685173" units="cm"/>
      <inkml:brushProperty name="color" value="#000000"/>
      <inkml:brushProperty name="ignorePressure" value="0"/>
    </inkml:brush>
  </inkml:definitions>
  <inkml:trace contextRef="#ctx0" brushRef="#br0">22000.000 38350.000 495,'-44.000'-38.000'6,"13.000"26.000"14,12.000 24.000 14,13.000 26.000 13,9.000 16.000 4,6.000 10.000-5,7.000 10.000-4,6.000 9.000-6,4.000 15.000-2,4.000 22.000-1,3.000 22.000-1,3.000 23.000-1,1.000 3.000-3,1.000-11.000-6,-1.000-14.000-4,1.000-11.000-6,-1.000-12.000-4,1.000-9.000-4,-1.000-10.000-4,1.000-8.000-3,-4.000-11.000-1,-6.000-8.000 2,-6.000-10.000 2,-6.000-9.000 2,-13.000-13.000-12,-19.000-16.000-29,-18.000-15.000-27,-19.000-15.000-29,-7.000-14.000-4,7.000-8.000 19,6.000-10.000 20,7.000-9.000 19,4.000-4.000 14,3.000 4.000 7,3.000 3.000 7,4.000 3.000 8,2.000 4.000 7,4.000 7.000 5,3.000 6.000 6,3.000 7.000 6,-1.000 10.000 5,-2.000 16.000 6,-3.000 15.000 6,-3.000 17.000 6,-2.000 14.000 0,0.000 17.000-7,0.000 15.000-7,0.000 16.000-6,-2.000 9.000-5,-3.000 3.000-4,-3.000 3.000-3,-2.000 4.000-4,-1.000-6.000-3,3.000-11.000-1,3.000-14.000-1,4.000-11.000-2,4.000-12.000 0,6.000-9.000 2,7.000-10.000 1,6.000-8.000 1,17.000-20.000-1,28.000-28.000-2,28.000-28.000-4,29.000-27.000-3,15.000-22.000-3,3.000-11.000-5,3.000-14.000-5,4.000-11.000-4,-1.000-4.000-3,-3.000 6.000-1,-3.000 7.000-2,-2.000 6.000 0,-8.000 6.000-1,-8.000 6.000 2,-10.000 7.000 1,-9.000 6.000 2,-12.000 10.000 4,-11.000 17.000 7,-14.000 15.000 7,-11.000 16.000 7,-7.000 10.000 6,0.000 7.000 6,0.000 6.000 8,0.000 7.000 6,-2.000 8.000 6,-3.000 14.000 6,-3.000 11.000 6,-2.000 14.000 6,0.000 7.000 1,7.000 3.000-4,6.000 3.000-3,7.000 4.000-5,2.000-3.000-7,1.000-5.000-10,-1.000-7.000-11,1.000-5.000-10,-1.000-11.000-14,1.000-11.000-18,-1.000-14.000-17,1.000-11.000-19,-4.000-12.000-4,-6.000-9.000 9,-6.000-10.000 8,-6.000-8.000 9</inkml:trace>
</inkml:ink>
</file>

<file path=ppt/ink/ink10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6"/>
    </inkml:context>
    <inkml:brush xml:id="br0">
      <inkml:brushProperty name="width" value="0.0448474586009979" units="cm"/>
      <inkml:brushProperty name="height" value="0.0448474586009979" units="cm"/>
      <inkml:brushProperty name="color" value="#000000"/>
      <inkml:brushProperty name="ignorePressure" value="0"/>
    </inkml:brush>
  </inkml:definitions>
  <inkml:trace contextRef="#ctx0" brushRef="#br0">23950.000 38350.000 490,'73.000'-94.000'48,"-3.000"13.000"-3,-3.000 12.000-3,-2.000 13.000-3,-1.000 7.000-2,3.000 4.000-4,3.000 3.000-2,4.000 3.000-3,-1.000 4.000-5,-3.000 7.000-5,-3.000 6.000-6,-2.000 7.000-7,-11.000 13.000-7,-15.000 22.000-9,-15.000 22.000-10,-16.000 23.000-9,-13.000 13.000-3,-9.000 6.000 1,-10.000 7.000 3,-8.000 6.000 2,-6.000 3.000 7,1.000 0.000 13,-1.000 0.000 12,1.000 0.000 13,-1.000 1.000 6,1.000 4.000 2,-1.000 3.000 1,1.000 3.000 1,2.000-2.000 0,7.000-6.000 0,6.000-6.000-1,7.000-6.000-1,4.000-10.000-3,3.000-12.000-7,3.000-13.000-6,4.000-12.000-7,7.000-18.000-11,13.000-21.000-16,12.000-22.000-17,13.000-22.000-17,9.000-19.000-3,6.000-16.000 6,7.000-15.000 9,6.000-15.000 7,3.000-6.000 7,0.000 7.000 5,0.000 6.000 5,0.000 7.000 4,0.000 8.000 7,0.000 14.000 5,0.000 11.000 6,0.000 14.000 7,-5.000 8.000 6,-9.000 7.000 10,-10.000 6.000 8,-8.000 7.000 8,-12.000 13.000 4,-12.000 22.000-2,-13.000 22.000-3,-12.000 23.000-1,-13.000 11.000-3,-12.000 4.000-4,-13.000 3.000-3,-12.000 3.000-3,-12.000 3.000-4,-8.000 3.000-3,-10.000 3.000-4,-9.000 4.000-3,-9.000 2.000-4,-5.000 4.000-2,-7.000 3.000-2,-5.000 3.000-3,-6.000-2.000-2,-3.000-6.000-2,-3.000-6.000-1,-2.000-6.000-2,5.000-7.000 0,16.000-6.000 3,15.000-6.000 2,17.000-6.000 4,19.000-15.000 2,26.000-21.000 5,24.000-22.000 5,26.000-22.000 3,26.000-18.000 1,28.000-11.000-3,28.000-14.000-3,29.000-11.000-4,16.000-9.000-2,7.000-3.000-2,6.000-3.000-2,7.000-2.000-1,4.000-3.000-5,3.000 1.000-3,3.000-1.000-5,4.000 1.000-4,-4.000 1.000-2,-9.000 3.000 1,-10.000 3.000 2,-8.000 4.000 1,-15.000 2.000-2,-19.000 4.000-5,-18.000 3.000-4,-19.000 3.000-4,-18.000 4.000-4,-15.000 7.000 0,-15.000 6.000-1,-16.000 7.000-1,-12.000 4.000 0,-5.000 3.000 3,-7.000 3.000 1,-5.000 4.000 2,-11.000-3.000 3,-11.000-5.000 2,-14.000-7.000 3,-11.000-5.000 3,-7.000-8.000 2,0.000-5.000 4,0.000-7.000 4,0.000-5.000 3,6.000 0.000 2,13.000 10.000 0,12.000 10.000 2,13.000 9.000 1</inkml:trace>
</inkml:ink>
</file>

<file path=ppt/ink/ink10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6"/>
    </inkml:context>
    <inkml:brush xml:id="br0">
      <inkml:brushProperty name="width" value="0.050172995775938" units="cm"/>
      <inkml:brushProperty name="height" value="0.050172995775938" units="cm"/>
      <inkml:brushProperty name="color" value="#000000"/>
      <inkml:brushProperty name="ignorePressure" value="0"/>
    </inkml:brush>
  </inkml:definitions>
  <inkml:trace contextRef="#ctx0" brushRef="#br0">24700.000 37050.000 438,'-47.000'-66.000'0,"6.000"19.000"0,7.000 19.000 0,6.000 19.000 0,4.000 7.000 6,4.000-3.000 10,3.000-3.000 12,3.000-2.000 11,3.000 3.000 3,3.000 14.000-2,3.000 11.000-4,4.000 14.000-3,2.000 16.000-3,4.000 22.000-3,3.000 22.000-3,3.000 23.000-2,4.000 28.000-1,7.000 39.000 1,6.000 36.000 2,7.000 39.000 1,5.000 30.000 0,7.000 26.000-2,6.000 24.000-2,7.000 26.000-3,0.000 30.000-2,-2.000 39.000-4,-3.000 36.000-4,-3.000 39.000-4,2.000 14.000-9,10.000-5.000-13,10.000-7.000-13,9.000-5.000-13,4.000-31.000-6,1.000-53.000 1,-1.000-53.000 0,1.000-52.000 1,-6.000-48.000 0,-8.000-41.000 0,-10.000-40.000 0,-9.000-40.000-1</inkml:trace>
</inkml:ink>
</file>

<file path=ppt/ink/ink10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6"/>
    </inkml:context>
    <inkml:brush xml:id="br0">
      <inkml:brushProperty name="width" value="0.0394598245620728" units="cm"/>
      <inkml:brushProperty name="height" value="0.0394598245620728" units="cm"/>
      <inkml:brushProperty name="color" value="#000000"/>
      <inkml:brushProperty name="ignorePressure" value="0"/>
    </inkml:brush>
  </inkml:definitions>
  <inkml:trace contextRef="#ctx0" brushRef="#br0">25100.000 40150.000 557,'-30.000'171.000'127,"-9.000"-5.000"-24,-10.000-7.000-23,-8.000-5.000-23,-8.000-3.000-19,-2.000 4.000-12,-3.000 3.000-14,-3.000 3.000-14,1.000-10.000-7,6.000-21.000-2,7.000-22.000-2,6.000-22.000-1,4.000-21.000-12,4.000-18.000-21,3.000-19.000-21,3.000-18.000-21</inkml:trace>
</inkml:ink>
</file>

<file path=ppt/ink/ink10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6"/>
    </inkml:context>
    <inkml:brush xml:id="br0">
      <inkml:brushProperty name="width" value="0.0411859899759293" units="cm"/>
      <inkml:brushProperty name="height" value="0.0411859899759293" units="cm"/>
      <inkml:brushProperty name="color" value="#000000"/>
      <inkml:brushProperty name="ignorePressure" value="0"/>
    </inkml:brush>
  </inkml:definitions>
  <inkml:trace contextRef="#ctx0" brushRef="#br0">25650.000 40600.000 534,'48.000'45.000'0,"-3.000"-9.000"0,-3.000-10.000 0,-2.000-8.000 0,8.000 8.000 12,22.000 29.000 23,22.000 28.000 25,23.000 28.000 23,2.000 6.000 4,-16.000-16.000-16,-15.000-15.000-16,-15.000-15.000-17,-12.000-14.000-17,-6.000-8.000-17,-6.000-10.000-19,-6.000-9.000-18</inkml:trace>
</inkml:ink>
</file>

<file path=ppt/ink/ink10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7"/>
    </inkml:context>
    <inkml:brush xml:id="br0">
      <inkml:brushProperty name="width" value="0.044946450740099" units="cm"/>
      <inkml:brushProperty name="height" value="0.044946450740099" units="cm"/>
      <inkml:brushProperty name="color" value="#000000"/>
      <inkml:brushProperty name="ignorePressure" value="0"/>
    </inkml:brush>
  </inkml:definitions>
  <inkml:trace contextRef="#ctx0" brushRef="#br0">27650.000 39100.000 489,'-71.000'75.000'120,"10.000"0.000"-24,10.000 0.000-25,9.000 0.000-24,4.000 1.000-19,1.000 4.000-11,-1.000 3.000-13,1.000 3.000-12,2.000-5.000-7,7.000-12.000-5,6.000-13.000-3,7.000-12.000-4,7.000-10.000-1,9.000-6.000 4,10.000-6.000 4,10.000-6.000 2,7.000-4.000 4,6.000 1.000 2,7.000-1.000 2,6.000 1.000 2,1.000-1.000 3,-3.000 1.000 2,-3.000-1.000 2,-2.000 1.000 3,-6.000 4.000 0,-6.000 9.000 1,-6.000 10.000-1,-6.000 10.000-1,-6.000 5.000 2,-2.000 4.000 3,-3.000 3.000 2,-3.000 3.000 3,2.000-13.000 1,10.000-28.000 0,10.000-28.000-2,9.000-27.000 1,6.000-15.000-4,3.000 0.000-4,3.000 0.000-5,4.000 0.000-4,-1.000 4.000-3,-3.000 10.000 1,-3.000 10.000 0,-2.000 9.000 1,-5.000 7.000 1,-2.000 7.000 3,-3.000 6.000 4,-3.000 7.000 3,-6.000 5.000 2,-5.000 7.000 1,-7.000 6.000 2,-5.000 7.000 1,-1.000-7.000-1,6.000-19.000-1,7.000-18.000-2,6.000-19.000-2,7.000-16.000-2,10.000-12.000-2,10.000-13.000-2,9.000-12.000-2,9.000-4.000 0,9.000 7.000 2,10.000 6.000 3,10.000 7.000 1,2.000 10.000 5,-3.000 16.000 4,-3.000 15.000 5,-2.000 17.000 4,-8.000 13.000 2,-8.000 13.000-1,-10.000 12.000-2,-9.000 13.000-1,-9.000 9.000-2,-5.000 6.000-1,-7.000 7.000-2,-5.000 6.000-2,-8.000-1.000-1,-5.000-5.000 1,-7.000-7.000 0,-5.000-5.000 1,-6.000-6.000-1,-3.000-3.000-2,-3.000-3.000-3,-2.000-2.000-3,-9.000-6.000-4,-12.000-6.000-8,-13.000-6.000-8,-12.000-6.000-8,-4.000-7.000-4,7.000-6.000 0,6.000-6.000-1,7.000-6.000-1,4.000-9.000 1,3.000-8.000 2,3.000-10.000 3,4.000-9.000 1,2.000-7.000 2,4.000-3.000 0,3.000-3.000 1,3.000-2.000-1,6.000 0.000 1,9.000 7.000-1,10.000 6.000 1,10.000 7.000-1,5.000 2.000 1,4.000 1.000-1,3.000-1.000-1,3.000 1.000 1,-1.000 2.000 1,-2.000 7.000 3,-3.000 6.000 4,-3.000 7.000 4</inkml:trace>
</inkml:ink>
</file>

<file path=ppt/ink/ink10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07"/>
    </inkml:context>
    <inkml:brush xml:id="br0">
      <inkml:brushProperty name="width" value="0.0226357076317072" units="cm"/>
      <inkml:brushProperty name="height" value="0.0226357076317072" units="cm"/>
      <inkml:brushProperty name="color" value="#000000"/>
      <inkml:brushProperty name="ignorePressure" value="0"/>
    </inkml:brush>
  </inkml:definitions>
  <inkml:trace contextRef="#ctx0" brushRef="#br0">30500.000 39250.000 971,'23.000'-24.000'2,"-3.000"4.000"3,-3.000 3.000 4,-2.000 3.000 4</inkml:trace>
</inkml:ink>
</file>

<file path=ppt/ink/ink10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1:55"/>
    </inkml:context>
    <inkml:brush xml:id="br0">
      <inkml:brushProperty name="width" value="0.0358729287981987" units="cm"/>
      <inkml:brushProperty name="height" value="0.0358729287981987" units="cm"/>
      <inkml:brushProperty name="color" value="#000000"/>
      <inkml:brushProperty name="ignorePressure" value="0"/>
    </inkml:brush>
  </inkml:definitions>
  <inkml:trace contextRef="#ctx0" brushRef="#br0">44700.000 48950.000 613,'-22.000'31.000'123,"6.000"13.000"-29,7.000 12.000-27,6.000 13.000-29,3.000 2.000-16,0.000-5.000-5,0.000-7.000-5,0.000-5.000-5,3.000-8.000-4,6.000-5.000 0,7.000-7.000-3,6.000-5.000 0,6.000-9.000-2,6.000-9.000-2,7.000-10.000-1,6.000-8.000-2,-1.000-11.000 0,-5.000-8.000 0,-7.000-10.000 1,-5.000-9.000-1,-6.000-4.000 2,-3.000 4.000 0,-3.000 3.000 1,-2.000 3.000 2,-5.000-1.000 1,-2.000-2.000 2,-3.000-3.000 2,-3.000-3.000 1,-7.000 1.000 2,-9.000 6.000 0,-10.000 7.000 0,-8.000 6.000 0,-6.000 3.000 0,1.000 0.000-3,-1.000 0.000-1,1.000 0.000-3,-3.000 1.000 0,-2.000 4.000-1,-3.000 3.000 1,-3.000 3.000-1,1.000 9.000-1,6.000 16.000-4,7.000 15.000-2,6.000 17.000-4,4.000 3.000-1,4.000-5.000 0,3.000-7.000 2,3.000-5.000 0,3.000-4.000 1,3.000 0.000 1,3.000 0.000 0,4.000 0.000 1,1.000 0.000-6,0.000 0.000-10,0.000 0.000-11,0.000 0.000-10</inkml:trace>
</inkml:ink>
</file>

<file path=ppt/ink/ink10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02"/>
    </inkml:context>
    <inkml:brush xml:id="br0">
      <inkml:brushProperty name="width" value="0.036525771021843" units="cm"/>
      <inkml:brushProperty name="height" value="0.036525771021843" units="cm"/>
      <inkml:brushProperty name="color" value="#000000"/>
      <inkml:brushProperty name="ignorePressure" value="0"/>
    </inkml:brush>
  </inkml:definitions>
  <inkml:trace contextRef="#ctx0" brushRef="#br0">32750.000 48850.000 602,'142.000'-90.000'125,"-16.000"23.000"-28,-15.000 22.000-28,-15.000 22.000-27,-12.000 10.000-18,-6.000 1.000-5,-6.000-1.000-6,-6.000 1.000-6,-1.000 1.000-5,7.000 3.000-7,6.000 3.000-5,7.000 4.000-6,-4.000 1.000-6,-12.000 0.000-6,-13.000 0.000-6,-12.000 0.000-7</inkml:trace>
</inkml:ink>
</file>

<file path=ppt/ink/ink1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06"/>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67650.000 13500.000 999,'-132.000'18.000'-6,"39.000"-11.000"-12,36.000-14.000-12,39.000-11.000-12</inkml:trace>
</inkml:ink>
</file>

<file path=ppt/ink/ink10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03"/>
    </inkml:context>
    <inkml:brush xml:id="br0">
      <inkml:brushProperty name="width" value="0.035733088850975" units="cm"/>
      <inkml:brushProperty name="height" value="0.035733088850975" units="cm"/>
      <inkml:brushProperty name="color" value="#000000"/>
      <inkml:brushProperty name="ignorePressure" value="0"/>
    </inkml:brush>
  </inkml:definitions>
  <inkml:trace contextRef="#ctx0" brushRef="#br0">33600.000 48000.000 615,'-47.000'-22.000'4,"6.000"6.000"8,7.000 7.000 9,6.000 6.000 7,6.000 13.000 7,6.000 23.000 5,7.000 22.000 5,6.000 22.000 4,4.000 10.000-1,4.000 1.000-9,3.000-1.000-9,3.000 1.000-8,-1.000 2.000-11,-2.000 7.000-11,-3.000 6.000-10,-3.000 7.000-12,1.000-1.000-7,6.000-6.000-2,7.000-6.000-3,6.000-6.000-1,1.000-12.000-1,-3.000-15.000 1,-3.000-15.000 2,-2.000-16.000 1</inkml:trace>
</inkml:ink>
</file>

<file path=ppt/ink/ink10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03"/>
    </inkml:context>
    <inkml:brush xml:id="br0">
      <inkml:brushProperty name="width" value="0.0396218486130238" units="cm"/>
      <inkml:brushProperty name="height" value="0.0396218486130238" units="cm"/>
      <inkml:brushProperty name="color" value="#000000"/>
      <inkml:brushProperty name="ignorePressure" value="0"/>
    </inkml:brush>
  </inkml:definitions>
  <inkml:trace contextRef="#ctx0" brushRef="#br0">34550.000 47400.000 555,'-21.000'53.000'119,"10.000"6.000"-26,10.000 7.000-28,9.000 6.000-27,4.000 1.000-15,1.000-3.000-1,-1.000-3.000-3,1.000-2.000-2,1.000-3.000-2,3.000 1.000-3,3.000-1.000-3,4.000 1.000-4,1.000-3.000-1,0.000-2.000-2,0.000-3.000 0,0.000-3.000-3,0.000-6.000 0,0.000-5.000-2,0.000-7.000-2,0.000-5.000-1,0.000-4.000-1,0.000 0.000 0,0.000 0.000-1,0.000 0.000 0,-4.000 3.000-1,-5.000 6.000-4,-7.000 7.000-2,-5.000 6.000-4,-11.000 3.000-1,-11.000 0.000 1,-14.000 0.000-1,-11.000 0.000 1,-7.000-2.000 0,0.000-3.000-4,0.000-3.000-1,0.000-2.000-2,1.000-5.000-2,4.000-2.000-2,3.000-3.000 0,3.000-3.000-1,4.000-7.000 1,7.000-9.000 3,6.000-10.000 3,7.000-8.000 3,2.000-6.000 2,1.000 1.000 3,-1.000-1.000 3,1.000 1.000 2</inkml:trace>
</inkml:ink>
</file>

<file path=ppt/ink/ink10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03"/>
    </inkml:context>
    <inkml:brush xml:id="br0">
      <inkml:brushProperty name="width" value="0.0330744497478008" units="cm"/>
      <inkml:brushProperty name="height" value="0.0330744497478008" units="cm"/>
      <inkml:brushProperty name="color" value="#000000"/>
      <inkml:brushProperty name="ignorePressure" value="0"/>
    </inkml:brush>
  </inkml:definitions>
  <inkml:trace contextRef="#ctx0" brushRef="#br0">34800.000 48050.000 665,'45.000'-46.000'0,"-9.000"10.000"0,-10.000 10.000 0,-8.000 9.000 0,-3.000 4.000 2,7.000 1.000 6,6.000-1.000 5,7.000 1.000 6,4.000-3.000 5,3.000-2.000 6,3.000-3.000 7,4.000-3.000 6,1.000-1.000 0,0.000 4.000-6,0.000 3.000-6,0.000 3.000-6,0.000 3.000-8,0.000 3.000-12,0.000 3.000-10,0.000 4.000-11</inkml:trace>
</inkml:ink>
</file>

<file path=ppt/ink/ink10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16"/>
    </inkml:context>
    <inkml:brush xml:id="br0">
      <inkml:brushProperty name="width" value="0.0352708771824837" units="cm"/>
      <inkml:brushProperty name="height" value="0.0352708771824837" units="cm"/>
      <inkml:brushProperty name="color" value="#000000"/>
      <inkml:brushProperty name="ignorePressure" value="0"/>
    </inkml:brush>
  </inkml:definitions>
  <inkml:trace contextRef="#ctx0" brushRef="#br0">52100.000 49100.000 623,'48.000'-44.000'126,"-3.000"13.000"-29,-3.000 12.000-29,-2.000 13.000-30,0.000 6.000-18,7.000 0.000-5,6.000 0.000-6,7.000 0.000-6,4.000-2.000-2,3.000-3.000-2,3.000-3.000 1,4.000-2.000 0,-1.000-3.000-3,-3.000 1.000-5,-3.000-1.000-5,-2.000 1.000-5,-6.000-1.000-4,-6.000 1.000-2,-6.000-1.000-2,-6.000 1.000-3,-6.000 1.000-2,-2.000 3.000-2,-3.000 3.000-2,-3.000 4.000-3</inkml:trace>
</inkml:ink>
</file>

<file path=ppt/ink/ink10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17"/>
    </inkml:context>
    <inkml:brush xml:id="br0">
      <inkml:brushProperty name="width" value="0.0311062522232533" units="cm"/>
      <inkml:brushProperty name="height" value="0.0311062522232533" units="cm"/>
      <inkml:brushProperty name="color" value="#000000"/>
      <inkml:brushProperty name="ignorePressure" value="0"/>
    </inkml:brush>
  </inkml:definitions>
  <inkml:trace contextRef="#ctx0" brushRef="#br0">52850.000 48450.000 707,'-22.000'-13.000'72,"6.000"26.000"-12,7.000 24.000-12,6.000 26.000-11,3.000 12.000-9,0.000 0.000-7,0.000 0.000-6,0.000 0.000-7,-2.000 4.000-5,-3.000 10.000-3,-3.000 10.000-5,-2.000 9.000-4,-1.000 1.000-5,3.000-6.000-6,3.000-6.000-6,4.000-6.000-7,1.000-12.000-1,0.000-15.000 2,0.000-15.000 3,0.000-16.000 3</inkml:trace>
</inkml:ink>
</file>

<file path=ppt/ink/ink10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17"/>
    </inkml:context>
    <inkml:brush xml:id="br0">
      <inkml:brushProperty name="width" value="0.0375668741762638" units="cm"/>
      <inkml:brushProperty name="height" value="0.0375668741762638" units="cm"/>
      <inkml:brushProperty name="color" value="#000000"/>
      <inkml:brushProperty name="ignorePressure" value="0"/>
    </inkml:brush>
  </inkml:definitions>
  <inkml:trace contextRef="#ctx0" brushRef="#br0">53800.000 48250.000 585,'-25.000'29.000'107,"0.000"10.000"-24,0.000 10.000-24,0.000 9.000-24,1.000 6.000-12,4.000 3.000-3,3.000 3.000-3,3.000 4.000-2,1.000-1.000-2,1.000-3.000 0,-1.000-3.000-2,1.000-2.000-1,5.000-6.000-3,14.000-6.000-6,11.000-6.000-4,14.000-6.000-6,7.000-9.000-4,3.000-8.000-2,3.000-10.000-4,4.000-9.000-1,1.000-9.000-3,0.000-5.000-2,0.000-7.000-2,0.000-5.000-1,0.000-6.000-2,0.000-3.000-1,0.000-3.000 0,0.000-2.000 0,-2.000-1.000 0,-3.000 3.000 3,-3.000 3.000 2,-2.000 4.000 3,-6.000 1.000 2,-6.000 0.000 0,-6.000 0.000 0,-6.000 0.000 1</inkml:trace>
</inkml:ink>
</file>

<file path=ppt/ink/ink10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17"/>
    </inkml:context>
    <inkml:brush xml:id="br0">
      <inkml:brushProperty name="width" value="0.0330834500491619" units="cm"/>
      <inkml:brushProperty name="height" value="0.0330834500491619" units="cm"/>
      <inkml:brushProperty name="color" value="#000000"/>
      <inkml:brushProperty name="ignorePressure" value="0"/>
    </inkml:brush>
  </inkml:definitions>
  <inkml:trace contextRef="#ctx0" brushRef="#br0">54350.000 48650.000 664,'-46.000'-25.000'2,"10.000"0.000"3,10.000 0.000 3,9.000 0.000 4,4.000 10.000 8,1.000 23.000 12,-1.000 22.000 13,1.000 22.000 12,-1.000 18.000 0,1.000 16.000-13,-1.000 15.000-14,1.000 17.000-12,-1.000 14.000-13,1.000 17.000-9,-1.000 15.000-11,1.000 16.000-10,1.000-5.000-5,3.000-25.000 3,3.000-25.000 1,4.000-25.000 2,-1.000-18.000-4,-3.000-8.000-9,-3.000-10.000-9,-2.000-9.000-9</inkml:trace>
</inkml:ink>
</file>

<file path=ppt/ink/ink10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21"/>
    </inkml:context>
    <inkml:brush xml:id="br0">
      <inkml:brushProperty name="width" value="0.0292594376951456" units="cm"/>
      <inkml:brushProperty name="height" value="0.0292594376951456" units="cm"/>
      <inkml:brushProperty name="color" value="#000000"/>
      <inkml:brushProperty name="ignorePressure" value="0"/>
    </inkml:brush>
  </inkml:definitions>
  <inkml:trace contextRef="#ctx0" brushRef="#br0">46700.000 48300.000 751,'1.000'76.000'58,"4.000"4.000"-10,3.000 3.000-11,3.000 3.000-10,-1.000-1.000-8,-2.000-2.000-2,-3.000-3.000-3,-3.000-3.000-3,-2.000 7.000-3,0.000 19.000-3,0.000 19.000-1,0.000 19.000-4,0.000-1.000-2,0.000-18.000-3,0.000-19.000-5,0.000-18.000-3,0.000-15.000-3,0.000-9.000-4,0.000-10.000-2,0.000-8.000-4,0.000-15.000-4,0.000-19.000-7,0.000-18.000-6,0.000-19.000-6</inkml:trace>
</inkml:ink>
</file>

<file path=ppt/ink/ink10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21"/>
    </inkml:context>
    <inkml:brush xml:id="br0">
      <inkml:brushProperty name="width" value="0.028029702603817" units="cm"/>
      <inkml:brushProperty name="height" value="0.028029702603817" units="cm"/>
      <inkml:brushProperty name="color" value="#000000"/>
      <inkml:brushProperty name="ignorePressure" value="0"/>
    </inkml:brush>
  </inkml:definitions>
  <inkml:trace contextRef="#ctx0" brushRef="#br0">46750.000 48400.000 784,'-27.000'-19.000'36,"-3.000"13.000"-5,-3.000 12.000-5,-2.000 13.000-4,-1.000 12.000-3,3.000 13.000-1,3.000 12.000-2,4.000 13.000 0,1.000 4.000-4,0.000-3.000-2,0.000-3.000-4,0.000-2.000-4,1.000-5.000-1,4.000-2.000 0,3.000-3.000-2,3.000-3.000 1</inkml:trace>
</inkml:ink>
</file>

<file path=ppt/ink/ink10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21"/>
    </inkml:context>
    <inkml:brush xml:id="br0">
      <inkml:brushProperty name="width" value="0.031637329608202" units="cm"/>
      <inkml:brushProperty name="height" value="0.031637329608202" units="cm"/>
      <inkml:brushProperty name="color" value="#000000"/>
      <inkml:brushProperty name="ignorePressure" value="0"/>
    </inkml:brush>
  </inkml:definitions>
  <inkml:trace contextRef="#ctx0" brushRef="#br0">46800.000 48350.000 695,'92.000'46.000'-3,"-16.000"-5.000"14,-15.000-7.000 13,-15.000-5.000 14,-9.000-3.000 6,1.000 4.000-4,-1.000 3.000-4,1.000 3.000-3,-1.000-1.000-5,1.000-2.000-5,-1.000-3.000-5,1.000-3.000-5,-3.000-4.000-17,-2.000-3.000-27,-3.000-3.000-27,-3.000-2.000-27</inkml:trace>
</inkml:ink>
</file>

<file path=ppt/ink/ink1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08"/>
    </inkml:context>
    <inkml:brush xml:id="br0">
      <inkml:brushProperty name="width" value="0.043463971465826" units="cm"/>
      <inkml:brushProperty name="height" value="0.043463971465826" units="cm"/>
      <inkml:brushProperty name="color" value="#00bff3"/>
      <inkml:brushProperty name="ignorePressure" value="0"/>
    </inkml:brush>
  </inkml:definitions>
  <inkml:trace contextRef="#ctx0" brushRef="#br0">55350.000 12550.000 506,'-50.000'-24.000'0,"0.000"4.000"3,0.000 3.000 1,0.000 3.000 1,3.000 1.000 2,6.000 1.000 3,7.000-1.000 1,6.000 1.000 3,15.000 1.000 4,26.000 3.000 7,24.000 3.000 7,26.000 4.000 6,15.000 1.000 0,6.000 0.000-6,7.000 0.000-6,6.000 0.000-7,4.000 1.000-4,4.000 4.000 0,3.000 3.000-2,3.000 3.000-1,1.000-1.000-1,1.000-2.000 0,-1.000-3.000 0,1.000-3.000-1,1.000-1.000-1,3.000 4.000 0,3.000 3.000-2,4.000 3.000-1,2.000-1.000-1,4.000-2.000-2,3.000-3.000-2,3.000-3.000-1,6.000-4.000-1,9.000-3.000 1,10.000-3.000 0,10.000-2.000 0,5.000-5.000 0,4.000-2.000 1,3.000-3.000 1,3.000-3.000 0,-1.000-2.000 0,-2.000 0.000 1,-3.000 0.000-1,-3.000 0.000 1,-1.000 1.000 0,4.000 4.000 0,3.000 3.000 1,3.000 3.000 0,-2.000 1.000 0,-6.000 1.000 0,-6.000-1.000 1,-6.000 1.000-2,-7.000 4.000 1,-6.000 9.000-1,-6.000 10.000 0,-6.000 10.000-1,-6.000 2.000 0,-2.000-3.000 0,-3.000-3.000-1,-3.000-2.000 1,-6.000-3.000-1,-5.000 1.000 1,-7.000-1.000 0,-5.000 1.000 0,-6.000-1.000 0,-3.000 1.000-1,-3.000-1.000-1,-2.000 1.000 0,2.000-1.000-1,9.000 1.000 1,10.000-1.000 0,10.000 1.000 0,4.000-3.000 0,0.000-2.000 0,0.000-3.000 0,0.000-3.000-1,-5.000-1.000 0,-9.000 4.000 0,-10.000 3.000-1,-8.000 3.000 0,-8.000-1.000 0,-2.000-2.000-1,-3.000-3.000 0,-3.000-3.000 0,-6.000-2.000-1,-5.000 0.000 1,-7.000 0.000 0,-5.000 0.000 0,-6.000 1.000-4,-3.000 4.000-8,-3.000 3.000-7,-2.000 3.000-7</inkml:trace>
</inkml:ink>
</file>

<file path=ppt/ink/ink10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23"/>
    </inkml:context>
    <inkml:brush xml:id="br0">
      <inkml:brushProperty name="width" value="0.0309776086360216" units="cm"/>
      <inkml:brushProperty name="height" value="0.0309776086360216" units="cm"/>
      <inkml:brushProperty name="color" value="#000000"/>
      <inkml:brushProperty name="ignorePressure" value="0"/>
    </inkml:brush>
  </inkml:definitions>
  <inkml:trace contextRef="#ctx0" brushRef="#br0">47850.000 48500.000 710,'73.000'1.000'7,"-3.000"4.000"16,-3.000 3.000 15,-2.000 3.000 15,-9.000 3.000 1,-12.000 3.000-13,-13.000 3.000-14,-12.000 4.000-14,-7.000 4.000-9,1.000 6.000-6,-1.000 7.000-5,1.000 6.000-5,-7.000 4.000-4,-12.000 4.000 1,-13.000 3.000 0,-12.000 3.000 0,-5.000-2.000 1,3.000-6.000 2,3.000-6.000 2,4.000-6.000 1,5.000-6.000 6,10.000-2.000 7,10.000-3.000 9,9.000-3.000 7,7.000-4.000 3,7.000-3.000-4,6.000-3.000-2,7.000-2.000-5,0.000-5.000-1,-2.000-2.000-1,-3.000-3.000-1,-3.000-3.000-1,-2.000 1.000-1,0.000 6.000-3,0.000 7.000-2,0.000 6.000-1,-4.000 4.000-2,-5.000 4.000 0,-7.000 3.000 0,-5.000 3.000 1,-9.000 9.000-1,-9.000 16.000-3,-10.000 15.000-2,-8.000 17.000-2,-11.000 8.000-2,-8.000 4.000 2,-10.000 3.000 0,-9.000 3.000 1,-12.000 3.000-4,-11.000 3.000-9,-14.000 3.000-10,-11.000 4.000-10,2.000-10.000-4,19.000-22.000 0,19.000-22.000 0,19.000-21.000 1</inkml:trace>
</inkml:ink>
</file>

<file path=ppt/ink/ink10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28"/>
    </inkml:context>
    <inkml:brush xml:id="br0">
      <inkml:brushProperty name="width" value="0.0355192497372627" units="cm"/>
      <inkml:brushProperty name="height" value="0.0355192497372627" units="cm"/>
      <inkml:brushProperty name="color" value="#000000"/>
      <inkml:brushProperty name="ignorePressure" value="0"/>
    </inkml:brush>
  </inkml:definitions>
  <inkml:trace contextRef="#ctx0" brushRef="#br0">36250.000 46150.000 619,'0.000'-32.000'8,"0.000"39.000"17,0.000 36.000 17,0.000 39.000 17,0.000 11.000 2,0.000-11.000-12,0.000-14.000-12,0.000-11.000-13,1.000 3.000-6,4.000 23.000-3,3.000 22.000-2,3.000 22.000-2,1.000 12.000-2,1.000 3.000-3,-1.000 3.000-3,1.000 4.000-3,-1.000-1.000 0,1.000-3.000-1,-1.000-3.000 1,1.000-2.000 0,-3.000-5.000-6,-2.000-2.000-11,-3.000-3.000-12,-3.000-3.000-11,-1.000-9.000-4,4.000-11.000 5,3.000-14.000 5,3.000-11.000 4</inkml:trace>
</inkml:ink>
</file>

<file path=ppt/ink/ink10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28"/>
    </inkml:context>
    <inkml:brush xml:id="br0">
      <inkml:brushProperty name="width" value="0.0366983078420162" units="cm"/>
      <inkml:brushProperty name="height" value="0.0366983078420162" units="cm"/>
      <inkml:brushProperty name="color" value="#000000"/>
      <inkml:brushProperty name="ignorePressure" value="0"/>
    </inkml:brush>
  </inkml:definitions>
  <inkml:trace contextRef="#ctx0" brushRef="#br0">35950.000 48250.000 599,'3.000'51.000'103,"6.000"4.000"-21,7.000 3.000-22,6.000 3.000-22,1.000 3.000-12,-3.000 3.000-4,-3.000 3.000-3,-2.000 4.000-4,-1.000 1.000-3,3.000 0.000-2,3.000 0.000-3,4.000 0.000-3,1.000-4.000-2,0.000-5.000-1,0.000-7.000-2,0.000-5.000-1,1.000-9.000-2,4.000-9.000-3,3.000-10.000-4,3.000-8.000-2,3.000-17.000-2,3.000-21.000-1,3.000-22.000-1,4.000-22.000-2,2.000-15.000-2,4.000-5.000-4,3.000-7.000-4,3.000-5.000-4,1.000-3.000-2,1.000 4.000-3,-1.000 3.000-1,1.000 3.000-1,-7.000 9.000 1,-12.000 16.000 6,-13.000 15.000 5,-12.000 17.000 6,-5.000 8.000 4,3.000 4.000 4,3.000 3.000 4,4.000 3.000 5</inkml:trace>
</inkml:ink>
</file>

<file path=ppt/ink/ink10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28"/>
    </inkml:context>
    <inkml:brush xml:id="br0">
      <inkml:brushProperty name="width" value="0.0360544808208942" units="cm"/>
      <inkml:brushProperty name="height" value="0.0360544808208942" units="cm"/>
      <inkml:brushProperty name="color" value="#000000"/>
      <inkml:brushProperty name="ignorePressure" value="0"/>
    </inkml:brush>
  </inkml:definitions>
  <inkml:trace contextRef="#ctx0" brushRef="#br0">37650.000 47700.000 610,'1.000'-40.000'37,"4.000"23.000"8,3.000 22.000 7,3.000 22.000 9,-1.000 18.000-3,-2.000 16.000-9,-3.000 15.000-12,-3.000 17.000-9,-1.000 11.000-12,4.000 10.000-9,3.000 10.000-12,3.000 9.000-10,-1.000 7.000-8,-2.000 7.000-6,-3.000 6.000-7,-3.000 7.000-6,-1.000-12.000-6,4.000-28.000-2,3.000-28.000-4,3.000-27.000-4</inkml:trace>
</inkml:ink>
</file>

<file path=ppt/ink/ink10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30"/>
    </inkml:context>
    <inkml:brush xml:id="br0">
      <inkml:brushProperty name="width" value="0.0326656959950924" units="cm"/>
      <inkml:brushProperty name="height" value="0.0326656959950924" units="cm"/>
      <inkml:brushProperty name="color" value="#000000"/>
      <inkml:brushProperty name="ignorePressure" value="0"/>
    </inkml:brush>
  </inkml:definitions>
  <inkml:trace contextRef="#ctx0" brushRef="#br0">39200.000 47850.000 673,'-47.000'-44.000'6,"6.000"13.000"13,7.000 12.000 12,6.000 13.000 13,3.000 9.000 2,0.000 6.000-9,0.000 7.000-7,0.000 6.000-8,-2.000 7.000-5,-3.000 10.000 0,-3.000 10.000-1,-2.000 9.000-1,-5.000 6.000-2,-2.000 3.000-5,-3.000 3.000-3,-3.000 4.000-4,1.000 1.000-3,6.000 0.000 0,7.000 0.000 1,6.000 0.000-1,4.000-4.000-6,4.000-5.000-14,3.000-7.000-12,3.000-5.000-14,3.000-8.000-4,3.000-5.000 6,3.000-7.000 5,4.000-5.000 5</inkml:trace>
</inkml:ink>
</file>

<file path=ppt/ink/ink10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30"/>
    </inkml:context>
    <inkml:brush xml:id="br0">
      <inkml:brushProperty name="width" value="0.0355750173330307" units="cm"/>
      <inkml:brushProperty name="height" value="0.0355750173330307" units="cm"/>
      <inkml:brushProperty name="color" value="#000000"/>
      <inkml:brushProperty name="ignorePressure" value="0"/>
    </inkml:brush>
  </inkml:definitions>
  <inkml:trace contextRef="#ctx0" brushRef="#br0">38300.000 47850.000 618,'-24.000'-46.000'0,"4.000"10.000"0,3.000 10.000 0,3.000 9.000 0,1.000 4.000 3,1.000 1.000 7,-1.000-1.000 6,1.000 1.000 6,5.000 2.000 8,14.000 7.000 8,11.000 6.000 8,14.000 7.000 8,8.000 8.000-2,7.000 14.000-9,6.000 11.000-11,7.000 14.000-11,7.000 8.000-9,9.000 7.000-10,10.000 6.000-8,10.000 7.000-9,7.000 4.000-9,6.000 3.000-9,7.000 3.000-8,6.000 4.000-9,-8.000-9.000-4,-22.000-18.000 1,-22.000-19.000 1,-21.000-18.000 1</inkml:trace>
</inkml:ink>
</file>

<file path=ppt/ink/ink10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32"/>
    </inkml:context>
    <inkml:brush xml:id="br0">
      <inkml:brushProperty name="width" value="0.0355752520263195" units="cm"/>
      <inkml:brushProperty name="height" value="0.0355752520263195" units="cm"/>
      <inkml:brushProperty name="color" value="#000000"/>
      <inkml:brushProperty name="ignorePressure" value="0"/>
    </inkml:brush>
  </inkml:definitions>
  <inkml:trace contextRef="#ctx0" brushRef="#br0">39750.000 46700.000 618,'28.000'-25.000'0,"6.000"0.000"0,7.000 0.000 0,6.000 0.000 0,6.000 15.000 5,6.000 32.000 12,7.000 31.000 11,6.000 32.000 11,-8.000 15.000 1,-22.000 0.000-12,-22.000 0.000-10,-21.000 0.000-10,-15.000-4.000-7,-6.000-5.000 0,-6.000-7.000 0,-6.000-5.000-1,-1.000-9.000 0,7.000-9.000-1,6.000-10.000 0,7.000-8.000-1,4.000-8.000 3,3.000-2.000 4,3.000-3.000 5,4.000-3.000 4,8.000-2.000 2,17.000 0.000 0,15.000 0.000 0,16.000 0.000-1,9.000 0.000 0,3.000 0.000-1,3.000 0.000-2,4.000 0.000-1,-1.000 0.000-1,-3.000 0.000 0,-3.000 0.000-1,-2.000 0.000-1,-8.000 1.000-1,-8.000 4.000-3,-10.000 3.000-1,-9.000 3.000-2,-7.000 7.000-1,-3.000 14.000 0,-3.000 11.000-1,-2.000 14.000 1,-8.000 14.000 0,-8.000 20.000 0,-10.000 18.000 2,-9.000 20.000-1,-12.000 16.000-1,-11.000 16.000-6,-14.000 15.000-6,-11.000 17.000-5,-1.000-14.000-2,13.000-40.000 4,12.000-40.000 3,13.000-41.000 2,6.000-23.000-7,0.000-2.000-20,0.000-3.000-19,0.000-3.000-19</inkml:trace>
</inkml:ink>
</file>

<file path=ppt/ink/ink10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33"/>
    </inkml:context>
    <inkml:brush xml:id="br0">
      <inkml:brushProperty name="width" value="0.0418014787137508" units="cm"/>
      <inkml:brushProperty name="height" value="0.0418014787137508" units="cm"/>
      <inkml:brushProperty name="color" value="#000000"/>
      <inkml:brushProperty name="ignorePressure" value="0"/>
    </inkml:brush>
  </inkml:definitions>
  <inkml:trace contextRef="#ctx0" brushRef="#br0">31100.000 49800.000 526,'-36.000'-58.000'7,"28.000"-16.000"16,28.000-15.000 16,29.000-15.000 14,13.000 5.000 4,1.000 29.000-10,-1.000 28.000-9,1.000 28.000-9,-1.000 17.000-6,1.000 6.000-3,-1.000 7.000-4,1.000 6.000-2,-4.000 9.000-3,-6.000 13.000-3,-6.000 12.000-3,-6.000 13.000-4,-7.000 12.000-1,-6.000 13.000-1,-6.000 12.000 0,-6.000 13.000-2,-12.000 4.000 0,-15.000-3.000-2,-15.000-3.000-2,-16.000-2.000-2,-8.000-8.000 0,0.000-8.000 1,0.000-10.000-1,0.000-9.000 2,0.000-10.000 0,0.000-9.000 1,0.000-10.000 2,0.000-8.000 2,18.000-12.000 3,39.000-12.000 6,36.000-13.000 5,39.000-12.000 7,11.000-5.000 1,-11.000 3.000-3,-14.000 3.000-3,-11.000 4.000-2,-9.000 1.000-2,-3.000 0.000-1,-3.000 0.000 0,-2.000 0.000-1,-5.000 4.000 0,-2.000 10.000-2,-3.000 10.000-1,-3.000 9.000-1,-6.000 9.000-2,-5.000 9.000-2,-7.000 10.000 0,-5.000 10.000-3,-12.000 18.000 0,-16.000 28.000 1,-15.000 28.000 1,-15.000 29.000 1,-14.000 21.000-4,-8.000 16.000-9,-10.000 15.000-7,-9.000 17.000-9,-1.000-9.000-5,10.000-31.000-2,10.000-31.000-3,9.000-31.000-2,6.000-23.000-3,3.000-11.000-5,3.000-14.000-3,4.000-11.000-4</inkml:trace>
</inkml:ink>
</file>

<file path=ppt/ink/ink10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2:35"/>
    </inkml:context>
    <inkml:brush xml:id="br0">
      <inkml:brushProperty name="width" value="0.0399071052670479" units="cm"/>
      <inkml:brushProperty name="height" value="0.0399071052670479" units="cm"/>
      <inkml:brushProperty name="color" value="#000000"/>
      <inkml:brushProperty name="ignorePressure" value="0"/>
    </inkml:brush>
  </inkml:definitions>
  <inkml:trace contextRef="#ctx0" brushRef="#br0">51000.000 49350.000 551,'3.000'-54.000'6,"6.000"-5.000"11,7.000-7.000 12,6.000-5.000 12,3.000 5.000 4,0.000 19.000-5,0.000 19.000-3,0.000 19.000-5,1.000 10.000-3,4.000 4.000-3,3.000 3.000-1,3.000 3.000-3,1.000 4.000-1,1.000 7.000-2,-1.000 6.000-2,1.000 7.000-1,-4.000 2.000-2,-6.000 1.000-6,-6.000-1.000-3,-6.000 1.000-6,-6.000 2.000-3,-2.000 7.000-4,-3.000 6.000-2,-3.000 7.000-3,-7.000 4.000-2,-9.000 3.000-1,-10.000 3.000-1,-8.000 4.000 0,-8.000-1.000 0,-2.000-3.000 2,-3.000-3.000 1,-3.000-2.000 2,-1.000-6.000 2,4.000-6.000 2,3.000-6.000 2,3.000-6.000 2,12.000-6.000 5,22.000-2.000 9,22.000-3.000 7,23.000-3.000 10,10.000-6.000 0,0.000-5.000-5,0.000-7.000-7,0.000-5.000-5,-2.000-3.000-4,-3.000 4.000-1,-3.000 3.000-1,-2.000 3.000-1,-6.000 6.000 0,-6.000 9.000-1,-6.000 10.000 1,-6.000 10.000 0,-6.000 2.000 0,-2.000-3.000 0,-3.000-3.000-1,-3.000-2.000-1,-9.000 2.000 1,-11.000 9.000-2,-14.000 10.000-1,-11.000 10.000 0,-11.000 8.000-1,-5.000 10.000 2,-7.000 10.000 0,-5.000 9.000 1,-8.000 4.000-4,-5.000 1.000-5,-7.000-1.000-7,-5.000 1.000-7,3.000-7.000-6,17.000-12.000-5,15.000-13.000-6,16.000-12.000-5,9.000-13.000-3,3.000-12.000-3,3.000-13.000-2,4.000-12.000-2</inkml:trace>
</inkml:ink>
</file>

<file path=ppt/ink/ink10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3:10"/>
    </inkml:context>
    <inkml:brush xml:id="br0">
      <inkml:brushProperty name="width" value="0.0385929308831692" units="cm"/>
      <inkml:brushProperty name="height" value="0.0385929308831692" units="cm"/>
      <inkml:brushProperty name="color" value="#000000"/>
      <inkml:brushProperty name="ignorePressure" value="0"/>
    </inkml:brush>
  </inkml:definitions>
  <inkml:trace contextRef="#ctx0" brushRef="#br0">74950.000 23000.000 570,'-94.000'0.000'0,"13.000"0.000"0,12.000 0.000 0,13.000 0.000 0,18.000 0.000 2,26.000 0.000 4,24.000 0.000 4,26.000 0.000 4,13.000 0.000 4,4.000 0.000 6,3.000 0.000 6,3.000 0.000 4,-2.000 0.000 1,-6.000 0.000-6,-6.000 0.000-5,-6.000 0.000-6,2.000-2.000-4,14.000-3.000 0,11.000-3.000-1,14.000-2.000 0,5.000-1.000-1,1.000 3.000-1,-1.000 3.000 0,1.000 4.000-1,-1.000 2.000 0,1.000 4.000-2,-1.000 3.000 0,1.000 3.000-2,1.000 3.000 0,3.000 3.000-1,3.000 3.000 1,4.000 4.000-1,2.000 1.000 1,4.000 0.000 0,3.000 0.000 1,3.000 0.000 0,3.000-4.000-1,3.000-5.000-5,3.000-7.000-2,4.000-5.000-5,-1.000-4.000 0,-3.000 0.000 0,-3.000 0.000 2,-2.000 0.000 0,-5.000-2.000 1,-2.000-3.000 2,-3.000-3.000 0,-3.000-2.000 1,-2.000-1.000 2,0.000 3.000 0,0.000 3.000 1,0.000 4.000 1,0.000 1.000 0,0.000 0.000-1,0.000 0.000-1,0.000 0.000-1,0.000 0.000-1,0.000 0.000 1,0.000 0.000-1,0.000 0.000 0,0.000 0.000-1,0.000 0.000 0,0.000 0.000-1,0.000 0.000-1,1.000 0.000 0,4.000 0.000 0,3.000 0.000 0,3.000 0.000 0,-2.000 0.000 0,-6.000 0.000 0,-6.000 0.000 1,-6.000 0.000-1,-2.000 0.000 1,3.000 0.000 0,3.000 0.000 1,4.000 0.000 0,-1.000 0.000-1,-3.000 0.000-2,-3.000 0.000-1,-2.000 0.000-3,-5.000 1.000-2,-2.000 4.000 0,-3.000 3.000-1,-3.000 3.000-2,1.000-1.000 0,6.000-2.000-3,7.000-3.000-2,6.000-3.000-3,1.000-2.000-1,-3.000 0.000 0,-3.000 0.000-2,-2.000 0.000-1,-3.000-4.000-1,1.000-5.000-1,-1.000-7.000-1,1.000-5.000-2,-9.000-3.000 1,-15.000 4.000 0,-15.000 3.000 2,-16.000 3.000 1</inkml:trace>
</inkml:ink>
</file>

<file path=ppt/ink/ink1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09"/>
    </inkml:context>
    <inkml:brush xml:id="br0">
      <inkml:brushProperty name="width" value="0.0357537120580673" units="cm"/>
      <inkml:brushProperty name="height" value="0.0357537120580673" units="cm"/>
      <inkml:brushProperty name="color" value="#00bff3"/>
      <inkml:brushProperty name="ignorePressure" value="0"/>
    </inkml:brush>
  </inkml:definitions>
  <inkml:trace contextRef="#ctx0" brushRef="#br0">60900.000 3250.000 615,'0.000'-69.000'0,"0.000"13.000"0,0.000 12.000 0,0.000 13.000 0,-2.000 7.000 6,-3.000 4.000 11,-3.000 3.000 12,-2.000 3.000 12,-6.000 9.000 2,-6.000 16.000-4,-6.000 15.000-7,-6.000 17.000-5,-10.000 17.000-5,-12.000 23.000-5,-13.000 22.000-5,-12.000 22.000-4,-7.000 7.000-4,1.000-6.000-1,-1.000-6.000-1,1.000-6.000-1,2.000-10.000-2,7.000-12.000-2,6.000-13.000-1,7.000-12.000-1,13.000-18.000-5,22.000-21.000-6,22.000-22.000-7,23.000-22.000-8,17.000-21.000-1,17.000-18.000 1,15.000-19.000 3,16.000-18.000 3,7.000-10.000 1,1.000 0.000 1,-1.000 0.000 2,1.000 0.000 1,-7.000 9.000 2,-12.000 19.000 4,-13.000 19.000 3,-12.000 19.000 2,-7.000 16.000 11,1.000 17.000 14,-1.000 15.000 15,1.000 16.000 15,-3.000 9.000 6,-2.000 3.000-5,-3.000 3.000-6,-3.000 4.000-4,-4.000 1.000-5,-3.000 0.000-4,-3.000 0.000-3,-2.000 0.000-5,-3.000 0.000-3,1.000 0.000-3,-1.000 0.000-3,1.000 0.000-2,2.000-11.000-6,7.000-22.000-11,6.000-22.000-8,7.000-21.000-10,5.000-23.000-4,7.000-21.000 4,6.000-22.000 3,7.000-22.000 3,2.000-10.000 0,1.000 4.000-2,-1.000 3.000-2,1.000 3.000-2,-6.000 7.000 3,-8.000 14.000 6,-10.000 11.000 8,-9.000 14.000 7,-5.000 11.000 8,0.000 14.000 7,0.000 11.000 8,0.000 14.000 7,-4.000 11.000 3,-5.000 14.000-3,-7.000 11.000-3,-5.000 14.000-4,-4.000 8.000-3,0.000 7.000-2,0.000 6.000-2,0.000 7.000-2,-2.000 5.000-3,-3.000 7.000-2,-3.000 6.000-1,-2.000 7.000-3,-5.000 2.000-1,-2.000 1.000 1,-3.000-1.000 1,-3.000 1.000 0,-2.000-7.000-3,0.000-12.000-3,0.000-13.000-6,0.000-12.000-4,7.000-23.000-11,17.000-30.000-14,15.000-32.000-15,16.000-30.000-16,9.000-12.000 2,3.000 9.000 18,3.000 10.000 17,4.000 10.000 17,-1.000 10.000 12,-3.000 13.000 6,-3.000 12.000 4,-2.000 13.000 6,-5.000 9.000-1,-2.000 6.000-8,-3.000 7.000-8,-3.000 6.000-8,-4.000-4.000-5,-3.000-11.000-5,-3.000-14.000-3,-2.000-11.000-5</inkml:trace>
</inkml:ink>
</file>

<file path=ppt/ink/ink10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13"/>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4250.000 3500.000 999,'-24.000'-68.000'-6,"4.000"17.000"-12,3.000 15.000-12,3.000 16.000-12</inkml:trace>
</inkml:ink>
</file>

<file path=ppt/ink/ink10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14"/>
    </inkml:context>
    <inkml:brush xml:id="br0">
      <inkml:brushProperty name="width" value="0.0403859205543995" units="cm"/>
      <inkml:brushProperty name="height" value="0.0403859205543995" units="cm"/>
      <inkml:brushProperty name="color" value="#f2395b"/>
      <inkml:brushProperty name="ignorePressure" value="0"/>
    </inkml:brush>
  </inkml:definitions>
  <inkml:trace contextRef="#ctx0" brushRef="#br0">3400.000 4250.000 544,'-74.000'95.000'-1,"4.000"-9.000"-2,3.000-10.000-2,3.000-8.000-1,3.000-9.000 0,3.000-6.000 4,3.000-6.000 5,4.000-6.000 4,5.000-4.000 3,10.000 1.000 1,10.000-1.000 3,9.000 1.000 2,6.000-1.000 1,3.000 1.000 0,3.000-1.000 0,4.000 1.000 1,11.000-9.000 2,23.000-15.000 7,22.000-15.000 5,22.000-16.000 5,16.000-18.000 1,14.000-18.000-7,11.000-19.000-6,14.000-18.000-6,10.000-10.000-4,9.000 0.000 0,10.000 0.000 0,10.000 0.000-1,4.000 0.000-2,0.000 0.000-6,0.000 0.000-5,0.000 0.000-5,-4.000-2.000-2,-5.000-3.000 1,-7.000-3.000 3,-5.000-2.000 1,-8.000 2.000-1,-5.000 9.000-1,-7.000 10.000-2,-5.000 10.000-1,-11.000 8.000-2,-11.000 10.000 0,-14.000 10.000 0,-11.000 9.000 0,-11.000 7.000 0,-5.000 7.000 2,-7.000 6.000 1,-5.000 7.000 2,-8.000 5.000 1,-5.000 7.000 2,-7.000 6.000 1,-5.000 7.000 2,-11.000 8.000 1,-11.000 14.000 2,-14.000 11.000 0,-11.000 14.000 2,-11.000 13.000-1,-5.000 16.000 0,-7.000 15.000-2,-5.000 17.000-2,-6.000 11.000 0,-3.000 10.000 0,-3.000 10.000 0,-2.000 9.000-1,-5.000 7.000 0,-2.000 7.000 1,-3.000 6.000-1,-3.000 7.000 1,-2.000 4.000-1,0.000 3.000-1,0.000 3.000-3,0.000 4.000-1,0.000 4.000-1,0.000 6.000 1,0.000 7.000 1,0.000 6.000 0,1.000-4.000 1,4.000-11.000 0,3.000-14.000 1,3.000-11.000 0,3.000-15.000 0,3.000-16.000 0,3.000-15.000 0,4.000-15.000 1,2.000-17.000-1,4.000-15.000 1,3.000-15.000 0,3.000-16.000 1,1.000-23.000 0,1.000-27.000-1,-1.000-28.000-2,1.000-28.000-1,1.000-27.000-1,3.000-25.000-4,3.000-25.000-2,4.000-25.000-4,1.000-33.000 0,0.000-41.000 2,0.000-40.000 2,0.000-40.000 2,3.000-20.000-2,6.000 4.000-5,7.000 3.000-5,6.000 3.000-4,3.000-2.000-2,0.000-6.000 2,0.000-6.000 3,0.000-6.000 3,-2.000 5.000 2,-3.000 20.000 4,-3.000 18.000 4,-2.000 20.000 3,-5.000 24.000 1,-2.000 31.000 1,-3.000 32.000-1,-3.000 31.000 0,-2.000 24.000 1,0.000 20.000 1,0.000 18.000 2,0.000 20.000 2,9.000 27.000 4,19.000 38.000 9,19.000 37.000 9,19.000 38.000 8,13.000 23.000 1,10.000 9.000-5,10.000 10.000-6,9.000 10.000-6,7.000 13.000-4,7.000 19.000 0,6.000 19.000-1,7.000 19.000-2,4.000 12.000 0,3.000 6.000-2,3.000 7.000 0,4.000 6.000-2,-6.000-7.000 0,-11.000-18.000-2,-14.000-19.000 0,-11.000-18.000-1,-3.000-3.000-1,10.000 17.000-1,10.000 15.000-2,9.000 16.000-1,-4.000-4.000-1,-15.000-21.000 1,-15.000-22.000-1,-16.000-22.000 0,-12.000-18.000 0,-5.000-11.000 1,-7.000-14.000 1,-5.000-11.000 0,-9.000-12.000 2,-9.000-9.000 1,-10.000-10.000 1,-8.000-8.000 2,-12.000-8.000 1,-12.000-2.000 0,-13.000-3.000 1,-12.000-3.000 1,-12.000-6.000 0,-8.000-5.000-1,-10.000-7.000 0,-9.000-5.000-1,-9.000-6.000 0,-5.000-3.000-3,-7.000-3.000-2,-5.000-2.000-1,-14.000-12.000-2,-18.000-19.000-3,-19.000-18.000-1,-18.000-19.000-3,-14.000-16.000-3,-5.000-12.000-4,-7.000-13.000-3,-5.000-12.000-4,5.000-4.000-1,19.000 7.000 1,19.000 6.000 3,19.000 7.000 1,16.000 8.000 1,17.000 14.000 0,15.000 11.000 0,16.000 14.000 0,15.000 10.000-2,16.000 9.000-4,15.000 10.000-3,17.000 10.000-4,10.000 4.000-2,6.000 0.000-1,7.000 0.000 1,6.000 0.000-1</inkml:trace>
</inkml:ink>
</file>

<file path=ppt/ink/ink10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16"/>
    </inkml:context>
    <inkml:brush xml:id="br0">
      <inkml:brushProperty name="width" value="0.0347666554152966" units="cm"/>
      <inkml:brushProperty name="height" value="0.0347666554152966" units="cm"/>
      <inkml:brushProperty name="color" value="#f2395b"/>
      <inkml:brushProperty name="ignorePressure" value="0"/>
    </inkml:brush>
  </inkml:definitions>
  <inkml:trace contextRef="#ctx0" brushRef="#br0">7350.000 4200.000 632,'-21.000'20.000'3,"10.000"-9.000"6,10.000-10.000 7,9.000-8.000 5,12.000-14.000 4,16.000-15.000 0,15.000-15.000 0,17.000-16.000 1,14.000-16.000-3,17.000-16.000-5,15.000-15.000-6,16.000-15.000-6,7.000-9.000-4,1.000 1.000-3,-1.000-1.000-2,1.000 1.000-3,-4.000 8.000-1,-6.000 20.000 2,-6.000 18.000 0,-6.000 20.000 1,-10.000 14.000-1,-12.000 14.000-2,-13.000 11.000-2,-12.000 14.000-4,-10.000 8.000 1,-6.000 7.000 1,-6.000 6.000 2,-6.000 7.000 2,-9.000 8.000 2,-8.000 14.000 3,-10.000 11.000 2,-9.000 14.000 3,-9.000 14.000 2,-5.000 20.000 2,-7.000 18.000 1,-5.000 20.000 2,-9.000 13.000 1,-9.000 9.000 1,-10.000 10.000 2,-8.000 10.000 1,-8.000 0.000 0,-2.000-5.000-3,-3.000-7.000-2,-3.000-5.000-3,-1.000-4.000-1,4.000 0.000-2,3.000 0.000 0,3.000 0.000-1,3.000-2.000-1,3.000-3.000 0,3.000-3.000 1,4.000-2.000 0,4.000-12.000-1,6.000-19.000 0,7.000-18.000-2,6.000-19.000-1,3.000-18.000 0,0.000-15.000 0,0.000-15.000 0,0.000-16.000 0,1.000-19.000 0,4.000-22.000 0,3.000-22.000-2,3.000-21.000 0,-1.000-28.000-2,-2.000-30.000-3,-3.000-32.000-3,-3.000-30.000-4,-4.000-31.000-1,-3.000-28.000 1,-3.000-28.000 1,-2.000-27.000 0,0.000-9.000 2,7.000 13.000 2,6.000 12.000 2,7.000 13.000 1,2.000 21.000 3,1.000 32.000 0,-1.000 31.000 2,1.000 32.000 1,1.000 27.000 2,3.000 26.000 1,3.000 24.000 1,4.000 26.000 1,2.000 30.000 3,4.000 39.000 6,3.000 36.000 6,3.000 39.000 5,9.000 24.000 0,16.000 13.000-3,15.000 12.000-5,17.000 13.000-4,8.000 7.000-3,4.000 4.000-1,3.000 3.000-1,3.000 3.000-2,3.000-1.000-1,3.000-2.000 1,3.000-3.000-2,4.000-3.000 1,1.000-6.000-1,0.000-5.000-1,0.000-7.000 0,0.000-5.000 0,-4.000-9.000-1,-5.000-9.000 1,-7.000-10.000-1,-5.000-8.000 1,-9.000-9.000 0,-9.000-6.000-1,-10.000-6.000 1,-8.000-6.000 1,-12.000-7.000-1,-12.000-6.000 2,-13.000-6.000-1,-12.000-6.000 2,-15.000-6.000-1,-15.000-2.000 1,-15.000-3.000 0,-16.000-3.000-1,-18.000-6.000 1,-18.000-5.000 0,-19.000-7.000-1,-18.000-5.000 0,-15.000-8.000-2,-9.000-5.000-2,-10.000-7.000-4,-8.000-5.000-3,-6.000-8.000-2,1.000-5.000-2,-1.000-7.000-2,1.000-5.000-1,7.000-6.000-1,16.000-3.000 2,15.000-3.000 0,17.000-2.000 2,11.000-1.000 1,10.000 3.000-1,10.000 3.000 1,9.000 4.000 0,15.000-3.000-2,22.000-5.000-3,22.000-7.000-5,23.000-5.000-3,13.000 0.000-1,6.000 10.000 3,7.000 10.000 2,6.000 9.000 3,4.000 4.000-1,4.000 1.000-7,3.000-1.000-5,3.000 1.000-6</inkml:trace>
</inkml:ink>
</file>

<file path=ppt/ink/ink10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17"/>
    </inkml:context>
    <inkml:brush xml:id="br0">
      <inkml:brushProperty name="width" value="0.0366509146988392" units="cm"/>
      <inkml:brushProperty name="height" value="0.0366509146988392" units="cm"/>
      <inkml:brushProperty name="color" value="#f2395b"/>
      <inkml:brushProperty name="ignorePressure" value="0"/>
    </inkml:brush>
  </inkml:definitions>
  <inkml:trace contextRef="#ctx0" brushRef="#br0">13500.000 2600.000 600,'1.000'14.000'5,"54.000"-22.000"12,53.000-22.000 12,53.000-21.000 11,17.000-6.000 1,-19.000 14.000-6,-18.000 11.000-7,-19.000 14.000-7,-10.000 7.000-6,1.000 3.000-4,-1.000 3.000-5,1.000 4.000-4,-6.000 1.000-4,-8.000 0.000-2,-10.000 0.000-4,-9.000 0.000-3,-12.000 4.000-1,-11.000 10.000 2,-14.000 10.000 2,-11.000 9.000 1,-9.000 7.000 2,-3.000 7.000 3,-3.000 6.000 3,-2.000 7.000 3,-8.000 5.000 2,-8.000 7.000-1,-10.000 6.000 1,-9.000 7.000-1,-10.000 5.000 3,-9.000 7.000 2,-10.000 6.000 3,-8.000 7.000 3,-6.000 2.000 2,1.000 1.000 0,-1.000-1.000 0,1.000 1.000 1,1.000-6.000-1,3.000-8.000-4,3.000-10.000-3,4.000-9.000-3,2.000-10.000-2,4.000-9.000-1,3.000-10.000 0,3.000-8.000 0,3.000-14.000-7,3.000-15.000-13,3.000-15.000-11,4.000-16.000-12,4.000-23.000-7,6.000-27.000 1,7.000-28.000 0,6.000-28.000 1,3.000-29.000 2,0.000-28.000 3,0.000-28.000 6,0.000-27.000 3,1.000-5.000 3,4.000 23.000 2,3.000 22.000 2,3.000 22.000 2,3.000 16.000 3,3.000 14.000 4,3.000 11.000 3,4.000 14.000 5,1.000 10.000 3,0.000 9.000 5,0.000 10.000 4,0.000 10.000 4,0.000 8.000 5,0.000 10.000 5,0.000 10.000 6,0.000 9.000 5,-2.000 17.000 3,-3.000 25.000 2,-3.000 25.000 2,-2.000 25.000 1,-12.000 23.000-3,-19.000 22.000-7,-18.000 22.000-8,-19.000 23.000-8,-13.000 16.000-5,-6.000 13.000-4,-6.000 12.000-3,-6.000 13.000-2,-2.000 7.000-3,3.000 4.000 1,3.000 3.000 1,4.000 3.000 0,4.000-10.000-3,6.000-21.000-6,7.000-22.000-6,6.000-22.000-6,7.000-22.000-4,10.000-22.000-1,10.000-22.000-2,9.000-21.000-1,7.000-21.000 0,7.000-19.000-2,6.000-18.000 0,7.000-19.000-1,2.000-8.000 4,1.000 3.000 6,-1.000 3.000 6,1.000 4.000 7,-1.000 1.000 4,1.000 0.000 1,-1.000 0.000 2,1.000 0.000 1</inkml:trace>
</inkml:ink>
</file>

<file path=ppt/ink/ink10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18"/>
    </inkml:context>
    <inkml:brush xml:id="br0">
      <inkml:brushProperty name="width" value="0.0367526337504387" units="cm"/>
      <inkml:brushProperty name="height" value="0.0367526337504387" units="cm"/>
      <inkml:brushProperty name="color" value="#f2395b"/>
      <inkml:brushProperty name="ignorePressure" value="0"/>
    </inkml:brush>
  </inkml:definitions>
  <inkml:trace contextRef="#ctx0" brushRef="#br0">14950.000 3250.000 598,'73.000'-24.000'0,"-3.000"4.000"0,-3.000 3.000 0,-2.000 3.000 0,-3.000 10.000 3,1.000 20.000 7,-1.000 18.000 7,1.000 20.000 6,-6.000 8.000 3,-8.000 1.000-2,-10.000-1.000-2,-9.000 1.000-2,-9.000 2.000-3,-5.000 7.000-1,-7.000 6.000-3,-5.000 7.000-3,-3.000-4.000 0,4.000-12.000-1,3.000-13.000 1,3.000-12.000-1,3.000-10.000-2,3.000-6.000-4,3.000-6.000-6,4.000-6.000-4,4.000-13.000-3,6.000-19.000-2,7.000-18.000 0,6.000-19.000-1,6.000-13.000-1,6.000-6.000 1,7.000-6.000 2,6.000-6.000 0,1.000 1.000 2,-3.000 9.000 4,-3.000 10.000 3,-2.000 10.000 4,-6.000 11.000 2,-6.000 17.000 1,-6.000 15.000 2,-6.000 16.000 1,-9.000 15.000 1,-8.000 16.000 2,-10.000 15.000 3,-9.000 17.000 1,-7.000 8.000 1,-3.000 4.000 0,-3.000 3.000-1,-2.000 3.000-1,-3.000-2.000 1,1.000-6.000 1,-1.000-6.000 1,1.000-6.000 1,15.000-24.000-10,31.000-41.000-21,32.000-40.000-21,31.000-40.000-20,9.000-25.000-7,-12.000-5.000 9,-13.000-7.000 7,-12.000-5.000 9,-10.000-8.000 5,-6.000-5.000 1,-6.000-7.000 3,-6.000-5.000 2,-9.000-1.000 2,-8.000 6.000 6,-10.000 7.000 5,-9.000 6.000 5,-5.000 7.000 2,0.000 10.000 2,0.000 10.000 0,0.000 9.000 2,0.000 7.000 3,0.000 7.000 5,0.000 6.000 6,0.000 7.000 6,1.000 4.000 1,4.000 3.000-1,3.000 3.000-2,3.000 4.000-2,3.000 5.000 4,3.000 10.000 10,3.000 10.000 9,4.000 9.000 10,-3.000 9.000 1,-5.000 9.000-7,-7.000 10.000-7,-5.000 10.000-6,-6.000 13.000-5,-3.000 19.000-3,-3.000 19.000-1,-2.000 19.000-3,-6.000 10.000-2,-6.000 4.000-5,-6.000 3.000-3,-6.000 3.000-5,-6.000 3.000-5,-2.000 3.000-7,-3.000 3.000-7,-3.000 4.000-8,1.000-4.000-2,6.000-9.000 3,7.000-10.000 3,6.000-8.000 2,9.000-22.000-4,13.000-30.000-11,12.000-32.000-12,13.000-30.000-12,9.000-23.000 1,6.000-12.000 11,7.000-13.000 11,6.000-12.000 12,1.000-1.000 8,-3.000 14.000 2,-3.000 11.000 5,-2.000 14.000 2,-5.000 8.000 3,-2.000 7.000 1,-3.000 6.000 1,-3.000 7.000 0,-4.000 7.000 11,-3.000 9.000 20,-3.000 10.000 21,-2.000 10.000 21,-5.000 10.000 4,-2.000 13.000-10,-3.000 12.000-12,-3.000 13.000-10,-2.000 15.000-9,0.000 19.000-5,0.000 19.000-7,0.000 19.000-5,0.000 16.000-5,0.000 17.000-3,0.000 15.000-3,0.000 16.000-3,0.000 18.000-5,0.000 22.000-9,0.000 22.000-8,0.000 23.000-9,1.000 11.000-2,4.000 4.000 4,3.000 3.000 4,3.000 3.000 3,3.000-27.000-3,3.000-56.000-8,3.000-56.000-10,4.000-56.000-8,-1.000-37.000-3,-3.000-15.000 6,-3.000-15.000 5,-2.000-16.000 5</inkml:trace>
</inkml:ink>
</file>

<file path=ppt/ink/ink10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19"/>
    </inkml:context>
    <inkml:brush xml:id="br0">
      <inkml:brushProperty name="width" value="0.0403730981051922" units="cm"/>
      <inkml:brushProperty name="height" value="0.0403730981051922" units="cm"/>
      <inkml:brushProperty name="color" value="#f2395b"/>
      <inkml:brushProperty name="ignorePressure" value="0"/>
    </inkml:brush>
  </inkml:definitions>
  <inkml:trace contextRef="#ctx0" brushRef="#br0">18650.000 900.000 544,'9.000'-63.000'6,"19.000"26.000"11,19.000 24.000 11,19.000 26.000 11,1.000 19.000-1,-16.000 17.000-15,-15.000 15.000-13,-15.000 16.000-15,-9.000 9.000-8,1.000 3.000-2,-1.000 3.000-1,1.000 4.000-1,-7.000-1.000-2,-12.000-3.000-1,-13.000-3.000-1,-12.000-2.000-1,-7.000-8.000 0,1.000-8.000 3,-1.000-10.000 2,1.000-9.000 3,2.000-10.000 3,7.000-9.000 6,6.000-10.000 4,7.000-8.000 6,8.000-11.000 4,14.000-8.000 6,11.000-10.000 5,14.000-9.000 5,7.000-4.000 2,3.000 4.000-5,3.000 3.000-3,4.000 3.000-5,-6.000 14.000-2,-11.000 25.000-1,-14.000 25.000-3,-11.000 25.000-1,-14.000 14.000-1,-11.000 3.000-1,-14.000 3.000 1,-11.000 4.000-1,-6.000-3.000 1,4.000-5.000 0,3.000-7.000 0,3.000-5.000 1,4.000-9.000-1,7.000-9.000-1,6.000-10.000-1,7.000-8.000 0,7.000-12.000-1,9.000-12.000 1,10.000-13.000 0,10.000-12.000 1,8.000-13.000-2,10.000-12.000-3,10.000-13.000-5,9.000-12.000-4,4.000-2.000-1,1.000 9.000 0,-1.000 10.000 1,1.000 10.000 0,-4.000 7.000 2,-6.000 6.000 1,-6.000 7.000 2,-6.000 6.000 1,-9.000 9.000 3,-8.000 13.000 1,-10.000 12.000 3,-9.000 13.000 1,-9.000 9.000 3,-5.000 6.000 1,-7.000 7.000 1,-5.000 6.000 2,-6.000 1.000 1,-3.000-3.000 1,-3.000-3.000 1,-2.000-2.000 1,0.000-8.000-1,7.000-8.000-1,6.000-10.000-3,7.000-9.000-1,7.000-10.000-2,9.000-9.000-3,10.000-10.000-1,10.000-8.000-2,10.000-18.000-4,13.000-25.000-4,12.000-25.000-5,13.000-25.000-5,10.000-18.000-4,10.000-8.000-4,10.000-10.000-4,9.000-9.000-4,-1.000-1.000-1,-8.000 10.000 3,-10.000 10.000 1,-9.000 9.000 4,-12.000 13.000 3,-11.000 20.000 5,-14.000 18.000 6,-11.000 20.000 5,-1.000-1.000 3,13.000-19.000 0,12.000-18.000 2,13.000-19.000 0,-1.000-1.000 3,-11.000 20.000 6,-14.000 18.000 6,-11.000 20.000 6,-15.000 14.000 6,-16.000 14.000 9,-15.000 11.000 8,-15.000 14.000 8,-7.000 8.000 0,3.000 7.000-5,3.000 6.000-7,4.000 7.000-7,5.000 2.000-6,10.000 1.000-9,10.000-1.000-9,9.000 1.000-7,9.000-6.000-7,9.000-8.000-4,10.000-10.000-4,10.000-9.000-3,4.000-7.000-2,0.000-3.000 0,0.000-3.000 2,0.000-2.000 1,-4.000 0.000 1,-5.000 7.000 1,-7.000 6.000 1,-5.000 7.000 1,-8.000 7.000 3,-5.000 9.000 1,-7.000 10.000 4,-5.000 10.000 1,-12.000 8.000 2,-16.000 10.000 2,-15.000 10.000 0,-15.000 9.000 1,-9.000 2.000 0,1.000-2.000-1,-1.000-3.000-1,1.000-3.000-1,1.000-6.000-1,3.000-5.000-1,3.000-7.000 1,4.000-5.000-1,2.000-8.000-1,4.000-5.000 1,3.000-7.000 0,3.000-5.000 0,6.000-4.000 5,9.000 0.000 13,10.000 0.000 10,10.000 0.000 12,2.000 10.000 3,-3.000 23.000-6,-3.000 22.000-5,-2.000 22.000-6,-5.000 5.000-5,-2.000-8.000-3,-3.000-10.000-4,-3.000-9.000-4,-2.000-5.000-3,0.000 0.000-1,0.000 0.000-2,0.000 0.000-3,3.000-4.000-3,6.000-5.000-5,7.000-7.000-7,6.000-5.000-5,9.000-12.000-11,13.000-16.000-15,12.000-15.000-16,13.000-15.000-15,1.000-11.000-1,-9.000-2.000 16,-10.000-3.000 15,-8.000-3.000 15</inkml:trace>
</inkml:ink>
</file>

<file path=ppt/ink/ink10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19"/>
    </inkml:context>
    <inkml:brush xml:id="br0">
      <inkml:brushProperty name="width" value="0.0414666011929512" units="cm"/>
      <inkml:brushProperty name="height" value="0.0414666011929512" units="cm"/>
      <inkml:brushProperty name="color" value="#f2395b"/>
      <inkml:brushProperty name="ignorePressure" value="0"/>
    </inkml:brush>
  </inkml:definitions>
  <inkml:trace contextRef="#ctx0" brushRef="#br0">20700.000 3700.000 530,'25.000'-22.000'1,"0.000"6.000"3,0.000 7.000 2,0.000 6.000 3,0.000 7.000 3,0.000 10.000 6,0.000 10.000 6,0.000 9.000 5,0.000 6.000 2,0.000 3.000-3,0.000 3.000-2,0.000 4.000-3,1.000 2.000 0,4.000 4.000 1,3.000 3.000 1,3.000 3.000 2,3.000 1.000-1,3.000 1.000-2,3.000-1.000-2,4.000 1.000-3,-1.000-4.000-2,-3.000-6.000-2,-3.000-6.000-1,-2.000-6.000-1,-8.000-18.000-5,-8.000-28.000-6,-10.000-28.000-8,-9.000-27.000-5,-7.000-22.000-5,-3.000-11.000-2,-3.000-14.000-1,-2.000-11.000-2,0.000-7.000 0,7.000 0.000-1,6.000 0.000 1,7.000 0.000 0,4.000 9.000 3,3.000 19.000 7,3.000 19.000 7,4.000 19.000 6,1.000 12.000 4,0.000 6.000 2,0.000 7.000 1,0.000 6.000 2,1.000 9.000 1,4.000 13.000 1,3.000 12.000-1,3.000 13.000 1,-1.000 9.000 0,-2.000 6.000 1,-3.000 7.000 0,-3.000 6.000 0,-2.000 4.000-3,0.000 4.000-6,0.000 3.000-7,0.000 3.000-7,-2.000-1.000-6,-3.000-2.000-5,-3.000-3.000-7,-2.000-3.000-6,-6.000-2.000-3,-6.000 0.000 0,-6.000 0.000-1,-6.000 0.000 1,-7.000-5.000-2,-6.000-9.000-2,-6.000-10.000-1,-6.000-8.000-3</inkml:trace>
</inkml:ink>
</file>

<file path=ppt/ink/ink10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20"/>
    </inkml:context>
    <inkml:brush xml:id="br0">
      <inkml:brushProperty name="width" value="0.0306099578738213" units="cm"/>
      <inkml:brushProperty name="height" value="0.0306099578738213" units="cm"/>
      <inkml:brushProperty name="color" value="#f2395b"/>
      <inkml:brushProperty name="ignorePressure" value="0"/>
    </inkml:brush>
  </inkml:definitions>
  <inkml:trace contextRef="#ctx0" brushRef="#br0">20900.000 3100.000 718,'-46.000'-24.000'7,"10.000"4.000"14,10.000 3.000 14,9.000 3.000 14,13.000 3.000 2,20.000 3.000-12,18.000 3.000-11,20.000 4.000-11,10.000-1.000-6,3.000-3.000-4,3.000-3.000-3,4.000-2.000-3,-4.000-1.000 0,-9.000 3.000 1,-10.000 3.000 2,-8.000 4.000 0,-8.000-1.000-10,-2.000-3.000-26,-3.000-3.000-24,-3.000-2.000-25</inkml:trace>
</inkml:ink>
</file>

<file path=ppt/ink/ink10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20"/>
    </inkml:context>
    <inkml:brush xml:id="br0">
      <inkml:brushProperty name="width" value="0.0301865674555302" units="cm"/>
      <inkml:brushProperty name="height" value="0.0301865674555302" units="cm"/>
      <inkml:brushProperty name="color" value="#f2395b"/>
      <inkml:brushProperty name="ignorePressure" value="0"/>
    </inkml:brush>
  </inkml:definitions>
  <inkml:trace contextRef="#ctx0" brushRef="#br0">21150.000 650.000 728,'-2.000'-46.000'0,"-3.000"10.000"0,-3.000 10.000 0,-2.000 9.000 0,-3.000 7.000 8,1.000 7.000 15,-1.000 6.000 16,1.000 7.000 15,-1.000 5.000 1,1.000 7.000-13,-1.000 6.000-13,1.000 7.000-14,1.000 5.000-9,3.000 7.000-6,3.000 6.000-5,4.000 7.000-7,-1.000-3.000-11,-3.000-8.000-16,-3.000-10.000-17,-2.000-9.000-16</inkml:trace>
</inkml:ink>
</file>

<file path=ppt/ink/ink10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25"/>
    </inkml:context>
    <inkml:brush xml:id="br0">
      <inkml:brushProperty name="width" value="0.0456028282642365" units="cm"/>
      <inkml:brushProperty name="height" value="0.0456028282642365" units="cm"/>
      <inkml:brushProperty name="color" value="#fed406"/>
      <inkml:brushProperty name="ignorePressure" value="0"/>
    </inkml:brush>
  </inkml:definitions>
  <inkml:trace contextRef="#ctx0" brushRef="#br0">20700.000 2050.000 482,'-163.000'-68.000'0,"26.000"17.000"0,24.000 15.000 0,26.000 16.000 0,4.000-9.000 3,-16.000-30.000 5,-15.000-32.000 7,-15.000-30.000 5,2.000-6.000 3,22.000 22.000 0,22.000 22.000 1,23.000 23.000 0,11.000 13.000-1,4.000 6.000-5,3.000 7.000-4,3.000 6.000-5,-16.000-1.000 0,-34.000-5.000 2,-35.000-7.000 2,-33.000-5.000 3,-11.000 0.000 0,17.000 10.000-3,15.000 10.000-1,16.000 9.000-3,-2.000 10.000-1,-19.000 14.000 0,-18.000 11.000 0,-19.000 14.000-1,-13.000 11.000-1,-6.000 14.000-2,-6.000 11.000-2,-6.000 14.000-2,-6.000 3.000-1,-2.000-2.000 2,-3.000-3.000 2,-3.000-3.000 0,-6.000-4.000 1,-5.000-3.000 0,-7.000-3.000 0,-5.000-2.000 0,0.000-1.000 0,10.000 3.000 2,10.000 3.000 0,9.000 4.000 2,10.000 4.000 0,14.000 6.000 2,11.000 7.000 0,14.000 6.000 2,11.000 7.000 0,14.000 10.000-3,11.000 10.000-2,14.000 9.000-2,10.000 10.000-2,9.000 14.000-1,10.000 11.000 0,10.000 14.000-2,10.000 0.000 0,13.000-8.000 0,12.000-10.000 2,13.000-9.000 1,9.000-18.000-1,6.000-24.000-1,7.000-26.000-1,6.000-24.000-2,6.000 5.000-2,6.000 39.000-1,7.000 36.000-3,6.000 39.000 0,6.000 21.000-2,6.000 6.000 0,7.000 7.000 1,6.000 6.000 0,6.000-7.000 0,6.000-18.000 2,7.000-19.000 2,6.000-18.000 0,7.000-17.000 3,10.000-11.000 1,10.000-14.000 3,9.000-11.000 1,12.000-11.000 1,16.000-5.000-1,15.000-7.000 0,17.000-5.000-1,11.000-8.000 2,10.000-5.000 2,10.000-7.000 4,9.000-5.000 2,10.000-9.000 2,14.000-9.000-1,11.000-10.000-1,14.000-8.000 0,10.000-9.000-2,9.000-6.000-2,10.000-6.000-2,10.000-6.000-4,8.000-7.000 0,10.000-6.000-1,10.000-6.000 0,9.000-6.000 0,2.000-6.000-1,-2.000-2.000 0,-3.000-3.000-2,-3.000-3.000 0,1.000-6.000-1,6.000-5.000 0,7.000-7.000 0,6.000-5.000-1,-4.000-9.000 1,-11.000-9.000-1,-14.000-10.000-1,-11.000-8.000 0,-11.000-14.000-1,-5.000-15.000 0,-7.000-15.000-1,-5.000-16.000-1,-11.000-8.000 1,-11.000 0.000 0,-14.000 0.000 1,-11.000 0.000 1,-15.000 4.000 1,-16.000 10.000 0,-15.000 10.000 2,-15.000 9.000 0,-20.000 2.000 1,-21.000-2.000 1,-22.000-3.000 0,-22.000-3.000 2,-18.000-10.000 1,-11.000-16.000-1,-14.000-15.000-1,-11.000-15.000 1,-17.000-7.000-1,-18.000 3.000 0,-19.000 3.000 0,-18.000 4.000 0,-18.000 2.000 0,-16.000 4.000-1,-15.000 3.000 1,-15.000 3.000-1,-17.000 6.000 0,-15.000 9.000 0,-15.000 10.000 1,-16.000 10.000-1,-12.000 7.000 1,-5.000 6.000 0,-7.000 7.000 0,-5.000 6.000 0,-12.000 7.000 0,-16.000 10.000 0,-15.000 10.000-1,-15.000 9.000 1,-11.000 6.000-1,-2.000 3.000 0,-3.000 3.000 0,-3.000 4.000 0,-4.000 5.000 0,-3.000 10.000-1,-3.000 11.000 0,-2.000 7.000-1,-5.000 11.000 0,-2.000 8.000 0,-3.000 10.000-1,-3.000 9.000 0,-4.000 13.000 0,-3.000 16.000-1,-3.000 15.000-1,-2.000 15.000-1,-1.000 13.000 1,3.000 9.000-1,3.000 10.000 1,4.000 10.000 0,-1.000 10.000 0,-3.000 13.000 1,-3.000 12.000 1,-2.000 13.000 1,0.000 4.000 1,7.000-3.000 0,6.000-3.000 1,7.000-2.000 0,8.000-1.000 1,14.000 3.000 0,11.000 3.000 0,14.000 4.000 1,7.000 4.000 0,3.000 6.000-1,3.000 7.000 0,4.000 6.000 0,7.000 12.000 0,13.000 19.000 0,12.000 19.000-1,13.000 19.000 1,13.000 9.000 0,17.000 0.000 1,15.000 0.000 0,16.000 0.000 1,10.000 7.000-1,7.000 17.000 0,6.000 15.000 0,7.000 16.000-1,10.000 1.000-1,16.000-12.000 1,15.000-13.000 0,17.000-12.000 0,16.000-18.000 1,19.000-21.000 0,19.000-22.000 0,19.000-22.000 2,19.000-15.000-1,23.000-5.000 1,22.000-7.000-1,22.000-5.000 1,26.000-6.000-1,31.000-3.000-1,32.000-3.000-1,31.000-2.000-2,21.000-12.000-1,14.000-19.000 0,11.000-18.000 0,14.000-19.000 0,18.000-22.000 0,25.000-25.000-1,25.000-25.000-1,25.000-25.000-1,17.000-25.000 1,9.000-25.000 0,10.000-25.000 0,10.000-25.000 2,11.000-19.000-1,17.000-12.000 0,15.000-13.000 0,16.000-12.000 0,10.000-9.000-1,7.000-2.000 0,6.000-3.000-1,7.000-3.000 0,-1.000-15.000-1,-6.000-24.000 0,-6.000-26.000 0,-6.000-24.000-1,-13.000-13.000-3,-19.000 0.000-4,-18.000 0.000-5,-19.000 0.000-4,-38.000 20.000-1,-56.000 41.000 4,-56.000 40.000 5,-56.000 42.000 3,-41.000 24.000-4,-25.000 9.000-13,-25.000 10.000-12,-25.000 10.000-13</inkml:trace>
</inkml:ink>
</file>

<file path=ppt/ink/ink1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0"/>
    </inkml:context>
    <inkml:brush xml:id="br0">
      <inkml:brushProperty name="width" value="0.0390598364174366" units="cm"/>
      <inkml:brushProperty name="height" value="0.0390598364174366" units="cm"/>
      <inkml:brushProperty name="color" value="#00bff3"/>
      <inkml:brushProperty name="ignorePressure" value="0"/>
    </inkml:brush>
  </inkml:definitions>
  <inkml:trace contextRef="#ctx0" brushRef="#br0">62500.000 2500.000 563,'1.000'-49.000'-1,"4.000"4.000"0,3.000 3.000-2,3.000 3.000-1,1.000-1.000 1,1.000-2.000 3,-1.000-3.000 2,1.000-3.000 2,-1.000 1.000 7,1.000 6.000 8,-1.000 7.000 8,1.000 6.000 10,-3.000 10.000 2,-2.000 17.000-3,-3.000 15.000-2,-3.000 16.000-3,-6.000 16.000-3,-5.000 20.000-2,-7.000 18.000-3,-5.000 20.000-2,-6.000 17.000-1,-3.000 20.000-1,-3.000 18.000-1,-2.000 20.000 0,-3.000 14.000-3,1.000 14.000-4,-1.000 11.000-4,1.000 14.000-4,1.000 3.000-6,3.000-2.000-6,3.000-3.000-7,4.000-3.000-5,2.000-7.000-7,4.000-9.000-6,3.000-10.000-5,3.000-8.000-6,3.000-17.000-2,3.000-21.000 1,3.000-22.000 2,4.000-22.000 1</inkml:trace>
</inkml:ink>
</file>

<file path=ppt/ink/ink10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26"/>
    </inkml:context>
    <inkml:brush xml:id="br0">
      <inkml:brushProperty name="width" value="0.0371998213231564" units="cm"/>
      <inkml:brushProperty name="height" value="0.0371998213231564" units="cm"/>
      <inkml:brushProperty name="color" value="#fed406"/>
      <inkml:brushProperty name="ignorePressure" value="0"/>
    </inkml:brush>
  </inkml:definitions>
  <inkml:trace contextRef="#ctx0" brushRef="#br0">22450.000 2500.000 591,'-40.000'-143.000'-2,"-27.000"-33.000"-5,-28.000-35.000-5,-28.000-34.000-4,-4.000 12.000 0,22.000 59.000 3,22.000 60.000 4,23.000 60.000 4,0.000 25.000 4,-18.000-5.000 4,-19.000-7.000 4,-18.000-5.000 4,-14.000 0.000 2,-5.000 10.000-2,-7.000 10.000-2,-5.000 9.000 0,-12.000 7.000-3,-16.000 7.000 0,-15.000 6.000-2,-15.000 7.000-2,-9.000 2.000 0,1.000 1.000 0,-1.000-1.000 0,1.000 1.000-1,-1.000 2.000 1,1.000 7.000 1,-1.000 6.000 2,1.000 7.000 1,1.000 0.000 1,3.000-2.000 1,3.000-3.000 1,4.000-3.000 1,8.000-6.000 1,17.000-5.000 1,15.000-7.000 2,16.000-5.000 2,16.000-6.000 0,20.000-3.000 2,18.000-3.000 1,20.000-2.000 2,14.000-5.000-1,14.000-2.000 0,11.000-3.000 0,14.000-3.000-1,18.000-6.000-1,25.000-5.000-4,25.000-7.000-3,25.000-5.000-3,25.000-6.000-3,25.000-3.000-3,25.000-3.000-1,25.000-2.000-3,21.000-3.000 0,20.000 1.000 0,18.000-1.000 1,20.000 1.000 0,10.000 2.000 1,3.000 7.000 1,3.000 6.000 0,4.000 7.000 0,4.000 5.000 0,6.000 7.000-1,7.000 6.000-1,6.000 7.000-2,-5.000 13.000 1,-16.000 22.000 1,-15.000 22.000 1,-15.000 23.000 2,-12.000 17.000 1,-6.000 17.000-1,-6.000 15.000 0,-6.000 16.000 0,-9.000 5.000 0,-8.000-2.000 0,-10.000-3.000 0,-9.000-3.000 0,-13.000-2.000 1,-16.000 0.000 0,-15.000 0.000 2,-15.000 0.000 1,-12.000 4.000 1,-6.000 10.000 1,-6.000 10.000 1,-6.000 9.000 1,-10.000 13.000 0,-12.000 20.000-3,-13.000 18.000-2,-12.000 20.000-2,-12.000 6.000-1,-8.000-2.000-2,-10.000-3.000 0,-9.000-3.000-1,-13.000-9.000-1,-16.000-11.000 0,-15.000-14.000 1,-15.000-11.000 1,-17.000-4.000 0,-15.000 6.000 0,-15.000 7.000 0,-16.000 6.000 1,-15.000-1.000 0,-11.000-5.000-1,-14.000-7.000 1,-11.000-5.000 0,-20.000-9.000-2,-24.000-9.000-2,-26.000-10.000-1,-24.000-8.000-3,-18.000-9.000 0,-9.000-6.000 1,-10.000-6.000 2,-8.000-6.000 0,-8.000-2.000 2,-2.000 3.000 1,-3.000 3.000 0,-3.000 4.000 1,-7.000 1.000 0,-9.000 0.000 0,-10.000 0.000-1,-8.000 0.000-1,-6.000-2.000 0,1.000-3.000 1,-1.000-3.000 0,1.000-2.000 0,-1.000-9.000-1,1.000-12.000-1,-1.000-13.000-3,1.000-12.000-2,4.000-12.000-2,9.000-8.000-1,10.000-10.000 0,10.000-9.000-1,13.000-9.000 0,19.000-5.000 3,19.000-7.000 3,19.000-5.000 2,10.000-8.000 3,4.000-5.000 1,3.000-7.000 2,3.000-5.000 1,9.000-12.000 1,16.000-16.000-1,15.000-15.000 0,17.000-15.000-1,13.000-18.000-1,13.000-19.000 0,12.000-18.000 0,13.000-19.000 0,16.000-13.000-1,23.000-6.000-2,22.000-6.000-1,22.000-6.000-1,23.000-13.000-1,25.000-19.000 1,25.000-18.000 0,25.000-19.000 2,28.000-21.000 0,31.000-21.000 2,32.000-22.000 1,31.000-22.000 2,26.000-2.000 0,22.000 19.000-1,22.000 19.000-1,23.000 19.000 0,13.000 4.000-2,6.000-9.000-1,7.000-10.000-1,6.000-8.000-1,4.000 7.000-2,4.000 25.000 0,3.000 25.000-1,3.000 25.000 0,4.000 17.000-1,7.000 9.000 1,6.000 10.000-1,7.000 10.000 1,4.000 5.000 0,3.000 4.000 0,3.000 3.000 1,4.000 3.000 1,-1.000 12.000-1,-3.000 22.000 2,-3.000 22.000 0,-2.000 23.000 1,-8.000 25.000 1,-8.000 32.000 4,-10.000 31.000 4,-9.000 32.000 3,-9.000 32.000 1,-5.000 34.000-2,-7.000 35.000-2,-5.000 35.000-2,-15.000 22.000-3,-22.000 14.000-5,-22.000 11.000-6,-21.000 14.000-4,-18.000 5.000-5,-12.000 1.000-4,-13.000-1.000-5,-12.000 1.000-3,-19.000-21.000-3,-25.000-41.000 2,-25.000-40.000 0,-25.000-40.000 1</inkml:trace>
</inkml:ink>
</file>

<file path=ppt/ink/ink10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36"/>
    </inkml:context>
    <inkml:brush xml:id="br0">
      <inkml:brushProperty name="width" value="0.0526099689304829" units="cm"/>
      <inkml:brushProperty name="height" value="0.0526099689304829" units="cm"/>
      <inkml:brushProperty name="color" value="#fed406"/>
      <inkml:brushProperty name="ignorePressure" value="0"/>
    </inkml:brush>
  </inkml:definitions>
  <inkml:trace contextRef="#ctx0" brushRef="#br0">76300.000 10150.000 418,'-2.000'-49.000'0,"-3.000"4.000"0,-3.000 3.000 0,-2.000 3.000 0,-6.000-7.000 5,-6.000-15.000 12,-6.000-15.000 10,-6.000-16.000 12,-4.000-4.000 2,1.000 10.000-6,-1.000 10.000-6,1.000 9.000-6,-1.000 6.000-4,1.000 3.000-2,-1.000 3.000-2,1.000 4.000-2,-3.000 1.000-2,-2.000 0.000 1,-3.000 0.000-1,-3.000 0.000 1,-4.000 0.000-2,-3.000 0.000-2,-3.000 0.000-1,-2.000 0.000-2,-5.000 4.000 0,-2.000 10.000-2,-3.000 10.000 0,-3.000 9.000 0,-6.000 6.000-1,-5.000 3.000 0,-7.000 3.000-1,-5.000 4.000-1,-6.000 5.000-1,-3.000 10.000 1,-3.000 10.000 1,-2.000 9.000-1,0.000 4.000 1,7.000 1.000 0,6.000-1.000 0,7.000 1.000 1,-6.000 8.000 1,-15.000 20.000 1,-15.000 18.000 1,-16.000 20.000 1,-4.000 5.000 0,10.000-6.000 0,10.000-6.000 1,9.000-6.000-1,6.000-2.000 1,3.000 3.000-1,3.000 3.000 1,4.000 4.000 0,4.000 1.000 0,6.000 0.000-1,7.000 0.000 0,6.000 0.000 0,6.000 3.000 0,6.000 6.000 0,7.000 7.000-1,6.000 6.000 0,4.000 1.000 0,4.000-3.000 0,3.000-3.000-1,3.000-2.000 0,4.000-5.000 0,7.000-2.000 0,6.000-3.000 0,7.000-3.000 0,4.000-2.000 0,3.000 0.000-1,3.000 0.000 1,4.000 0.000 0,1.000-4.000-1,0.000-5.000 1,0.000-7.000-1,0.000-5.000 0,3.000 3.000 0,6.000 17.000-1,7.000 15.000-1,6.000 16.000 0,3.000 4.000-1,0.000-6.000 1,0.000-6.000 0,0.000-6.000 1,3.000-4.000 0,6.000 1.000-1,7.000-1.000-2,6.000 1.000 0,1.000 1.000-1,-3.000 3.000 1,-3.000 3.000 0,-2.000 4.000 1,-3.000-4.000 0,1.000-9.000-1,-1.000-10.000 0,1.000-8.000 0,2.000-11.000 1,7.000-8.000 0,6.000-10.000 1,7.000-9.000 1,4.000-4.000 1,3.000 4.000-1,3.000 3.000 0,4.000 3.000 0,4.000-2.000-1,6.000-6.000 1,7.000-6.000-1,6.000-6.000 0,4.000-6.000 0,4.000-2.000-2,3.000-3.000 1,3.000-3.000-2,4.000-4.000 0,7.000-3.000 1,6.000-3.000-1,7.000-2.000 0,4.000-5.000-1,3.000-2.000 0,3.000-3.000-1,4.000-3.000-1,-1.000-6.000 0,-3.000-5.000 0,-3.000-7.000 0,-2.000-5.000 1,-3.000-8.000 0,1.000-5.000 1,-1.000-7.000-1,1.000-5.000 1,-6.000-8.000 0,-8.000-5.000-3,-10.000-7.000 0,-9.000-5.000-3,-5.000-8.000 1,0.000-5.000 1,0.000-7.000 0,0.000-5.000 2,-4.000-8.000 1,-5.000-5.000 0,-7.000-7.000 2,-5.000-5.000 0,-4.000-6.000 0,0.000-3.000 1,0.000-3.000 1,0.000-2.000 0,-5.000-3.000-1,-9.000 1.000 0,-10.000-1.000-1,-8.000 1.000-1,-6.000-1.000-1,1.000 1.000-1,-1.000-1.000 0,1.000 1.000-2,-4.000-4.000 1,-6.000-6.000-1,-6.000-6.000 1,-6.000-6.000 0,-6.000-4.000 1,-2.000 1.000 0,-3.000-1.000 1,-3.000 1.000 1,-9.000 1.000 1,-11.000 3.000-2,-14.000 3.000 0,-11.000 4.000 0,-7.000 4.000 0,0.000 6.000 1,0.000 7.000 1,0.000 6.000 1,-2.000 4.000 1,-3.000 4.000 0,-3.000 3.000-1,-2.000 3.000 0,-5.000 1.000 0,-2.000 1.000-1,-3.000-1.000 0,-3.000 1.000-1,-6.000 1.000 0,-5.000 3.000 1,-7.000 3.000 0,-5.000 4.000 0,-8.000 4.000 1,-5.000 6.000 0,-7.000 7.000 0,-5.000 6.000 0,-6.000 7.000 0,-3.000 10.000 1,-3.000 10.000 1,-2.000 9.000 0,-6.000 9.000 0,-6.000 9.000 0,-6.000 10.000-1,-6.000 10.000 0,-7.000 10.000-1,-6.000 13.000 1,-6.000 12.000-1,-6.000 13.000 1,-4.000 13.000 0,1.000 17.000-1,-1.000 15.000 1,1.000 16.000 0,1.000 13.000-1,3.000 14.000 0,3.000 11.000-1,4.000 14.000 0,4.000 8.000 0,6.000 7.000 0,7.000 6.000 1,6.000 7.000 0,6.000 4.000 0,6.000 3.000 1,7.000 3.000-1,6.000 4.000 1,9.000 2.000 0,13.000 4.000 1,12.000 3.000 1,13.000 3.000 0,10.000 1.000 1,10.000 1.000 0,10.000-1.000 0,9.000 1.000 1,7.000 2.000-1,7.000 7.000-1,6.000 6.000 0,7.000 7.000-1,7.000 2.000-2,9.000 1.000-1,10.000-1.000-3,10.000 1.000-1,19.000-12.000-3,32.000-21.000-2,31.000-22.000-3,32.000-22.000-3,33.000-26.000-1,39.000-27.000 1,36.000-28.000 0,39.000-28.000 0,-6.000-21.000-5,-46.000-12.000-10,-47.000-13.000-11,-47.000-12.000-9</inkml:trace>
</inkml:ink>
</file>

<file path=ppt/ink/ink10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43"/>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30000.000 2350.000 999,'-25.000'21.000'-2,"0.000"-5.000"-5,0.000-7.000-6,0.000-5.000-4,4.000-6.000-4,10.000-3.000-4,10.000-3.000-2,9.000-2.000-5</inkml:trace>
</inkml:ink>
</file>

<file path=ppt/ink/ink10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44"/>
    </inkml:context>
    <inkml:brush xml:id="br0">
      <inkml:brushProperty name="width" value="0.0409034341573715" units="cm"/>
      <inkml:brushProperty name="height" value="0.0409034341573715" units="cm"/>
      <inkml:brushProperty name="color" value="#fed406"/>
      <inkml:brushProperty name="ignorePressure" value="0"/>
    </inkml:brush>
  </inkml:definitions>
  <inkml:trace contextRef="#ctx0" brushRef="#br0">29700.000 2450.000 537,'-24.000'46.000'0,"4.000"-5.000"0,3.000-7.000 0,3.000-5.000 0,-1.000-4.000-1,-2.000 0.000-3,-3.000 0.000-3,-3.000 0.000-3,8.000-4.000 9,23.000-5.000 23,22.000-7.000 21,22.000-5.000 22,13.000-8.000 5,7.000-5.000-15,6.000-7.000-14,7.000-5.000-13,4.000-6.000-10,3.000-3.000-3,3.000-3.000-4,4.000-2.000-4,1.000-1.000-3,0.000 3.000-5,0.000 3.000-5,0.000 4.000-3,-5.000 1.000-4,-9.000 0.000-2,-10.000 0.000-3,-8.000 0.000-2,-11.000 1.000-4,-8.000 4.000-3,-10.000 3.000-4,-9.000 3.000-4,-12.000-2.000-1,-11.000-6.000-1,-14.000-6.000 1,-11.000-6.000 0,-14.000-7.000 3,-11.000-6.000 5,-14.000-6.000 6,-11.000-6.000 5,-4.000-6.000 5,6.000-2.000 2,7.000-3.000 4,6.000-3.000 2,3.000-2.000 3,0.000 0.000 3,0.000 0.000 3,0.000 0.000 3,3.000 1.000 2,6.000 4.000 3,7.000 3.000 2,6.000 3.000 3,4.000 4.000 1,4.000 7.000 1,3.000 6.000-1,3.000 7.000 1,1.000 4.000 0,1.000 3.000 0,-1.000 3.000 2,1.000 4.000 1,1.000 10.000 2,3.000 19.000 4,3.000 19.000 5,4.000 19.000 3,1.000 15.000 1,0.000 13.000-6,0.000 12.000-5,0.000 13.000-5,1.000 9.000-4,4.000 6.000 0,3.000 7.000-3,3.000 6.000 0,1.000 7.000-3,1.000 10.000-1,-1.000 10.000-3,1.000 9.000-2,-1.000 21.000-4,1.000 35.000-3,-1.000 35.000-4,1.000 34.000-4,1.000 7.000-5,3.000-18.000-6,3.000-19.000-6,4.000-18.000-6,2.000-21.000-3,4.000-22.000-3,3.000-22.000 0,3.000-21.000-2,-2.000-21.000 1,-6.000-19.000 1,-6.000-18.000 4,-6.000-19.000 1,-10.000-22.000 3,-12.000-25.000 1,-13.000-25.000 1,-12.000-25.000 2,-4.000-11.000 3,7.000 3.000 5,6.000 3.000 5,7.000 4.000 5</inkml:trace>
</inkml:ink>
</file>

<file path=ppt/ink/ink10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45"/>
    </inkml:context>
    <inkml:brush xml:id="br0">
      <inkml:brushProperty name="width" value="0.033924400806427" units="cm"/>
      <inkml:brushProperty name="height" value="0.033924400806427" units="cm"/>
      <inkml:brushProperty name="color" value="#fed406"/>
      <inkml:brushProperty name="ignorePressure" value="0"/>
    </inkml:brush>
  </inkml:definitions>
  <inkml:trace contextRef="#ctx0" brushRef="#br0">29800.000 2150.000 648,'0.000'-71.000'0,"0.000"10.000"0,0.000 10.000 0,0.000 9.000 0,4.000 7.000 8,10.000 7.000 15,10.000 6.000 17,9.000 7.000 15,6.000 4.000 2,3.000 3.000-14,3.000 3.000-12,4.000 4.000-12,4.000 4.000-12,6.000 6.000-8,7.000 7.000-8,6.000 6.000-10,3.000 3.000-1,0.000 0.000 3,0.000 0.000 4,0.000 0.000 3,-2.000-5.000-3,-3.000-9.000-13,-3.000-10.000-12,-2.000-8.000-12,-6.000-12.000-2,-6.000-12.000 8,-6.000-13.000 9,-6.000-12.000 9,-7.000-4.000 6,-6.000 7.000 7,-6.000 6.000 6,-6.000 7.000 6,-6.000 4.000 3,-2.000 3.000 3,-3.000 3.000 0,-3.000 4.000 3,-6.000 7.000 7,-5.000 13.000 14,-7.000 12.000 13,-5.000 13.000 14,-8.000 12.000 3,-5.000 13.000-7,-7.000 12.000-7,-5.000 13.000-7,-6.000 7.000-8,-3.000 4.000-5,-3.000 3.000-7,-2.000 3.000-6,-5.000 4.000-3,-2.000 7.000 0,-3.000 6.000 0,-3.000 7.000-1,-2.000 5.000-2,0.000 7.000-5,0.000 6.000-6,0.000 7.000-5,1.000-1.000-5,4.000-6.000-4,3.000-6.000-4,3.000-6.000-5,7.000-13.000-3,14.000-19.000-2,11.000-18.000-4,14.000-19.000-2,13.000-26.000-1,16.000-30.000 0,15.000-32.000 1,17.000-30.000 1,7.000-15.000 5,0.000 3.000 6,0.000 3.000 9,0.000 4.000 6,-2.000 7.000 6,-3.000 13.000 0,-3.000 12.000 3,-2.000 13.000 0,-3.000 9.000 5,1.000 6.000 8,-1.000 7.000 7,1.000 6.000 7,1.000 4.000 7,3.000 4.000 4,3.000 3.000 6,4.000 3.000 4,-1.000 4.000 0,-3.000 7.000-5,-3.000 6.000-5,-2.000 7.000-6,-1.000 5.000-5,3.000 7.000-7,3.000 6.000-6,4.000 7.000-8,-3.000-1.000-3,-5.000-6.000-2,-7.000-6.000-1,-5.000-6.000-1,-4.000-7.000-8,0.000-6.000-12,0.000-6.000-13,0.000-6.000-13,-2.000-9.000-4,-3.000-8.000 6,-3.000-10.000 6,-2.000-9.000 6,-3.000-5.000 6,1.000 0.000 6,-1.000 0.000 7,1.000 0.000 7</inkml:trace>
</inkml:ink>
</file>

<file path=ppt/ink/ink10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45"/>
    </inkml:context>
    <inkml:brush xml:id="br0">
      <inkml:brushProperty name="width" value="0.040070865303278" units="cm"/>
      <inkml:brushProperty name="height" value="0.040070865303278" units="cm"/>
      <inkml:brushProperty name="color" value="#fed406"/>
      <inkml:brushProperty name="ignorePressure" value="0"/>
    </inkml:brush>
  </inkml:definitions>
  <inkml:trace contextRef="#ctx0" brushRef="#br0">31450.000 2250.000 549,'21.000'-25.000'2,"-5.000"0.000"6,-7.000 0.000 4,-5.000 0.000 6,-1.000 6.000 4,6.000 13.000 3,7.000 12.000 3,6.000 13.000 3,1.000 6.000 0,-3.000 0.000-5,-3.000 0.000-4,-2.000 0.000-4,-5.000 9.000-4,-2.000 19.000-2,-3.000 19.000-4,-3.000 19.000-3,-2.000 9.000-2,0.000 0.000-4,0.000 0.000-2,0.000 0.000-4,-2.000 0.000-2,-3.000 0.000-3,-3.000 0.000-2,-2.000 0.000-4,-3.000-10.000-1,1.000-18.000-1,-1.000-19.000-2,1.000-18.000-2,-1.000-17.000 1,1.000-11.000 1,-1.000-14.000 1,1.000-11.000 2,1.000-18.000 0,3.000-22.000-1,3.000-22.000-2,4.000-21.000 0,4.000-17.000 1,6.000-8.000 3,7.000-10.000 2,6.000-9.000 3,4.000-1.000 3,4.000 10.000 2,3.000 10.000 3,3.000 9.000 1,-1.000 10.000 5,-2.000 14.000 6,-3.000 11.000 6,-3.000 14.000 7,-4.000 11.000 3,-3.000 14.000 1,-3.000 11.000 0,-2.000 14.000 2,-1.000 14.000 2,3.000 20.000 6,3.000 18.000 6,4.000 20.000 5,-3.000 8.000 0,-5.000 1.000-7,-7.000-1.000-7,-5.000 1.000-7,-3.000-4.000-4,4.000-6.000-5,3.000-6.000-2,3.000-6.000-4,1.000 1.000-3,1.000 9.000-3,-1.000 10.000-2,1.000 10.000-3,-1.000 4.000-1,1.000 0.000-2,-1.000 0.000-1,1.000 0.000 0,-4.000-2.000-1,-6.000-3.000-1,-6.000-3.000-1,-6.000-2.000 0,-4.000-6.000-2,1.000-6.000-1,-1.000-6.000-1,1.000-6.000-2,-3.000-9.000-1,-2.000-8.000 0,-3.000-10.000-1,-3.000-9.000-1,-1.000-10.000 1,4.000-9.000-1,3.000-10.000 1,3.000-8.000 0,1.000-12.000 0,1.000-12.000 0,-1.000-13.000 1,1.000-12.000 1,1.000-7.000-1,3.000 1.000 2,3.000-1.000-1,4.000 1.000 1,2.000 4.000 4,4.000 9.000 6,3.000 10.000 6,3.000 10.000 7,3.000 8.000 1,3.000 10.000-2,3.000 10.000-2,4.000 9.000-3,1.000 6.000 5,0.000 3.000 11,0.000 3.000 12,0.000 4.000 12,-2.000 7.000 0,-3.000 13.000-10,-3.000 12.000-11,-2.000 13.000-10,-6.000 10.000-6,-6.000 10.000-2,-6.000 10.000-2,-6.000 9.000 0,-7.000 2.000-4,-6.000-2.000-2,-6.000-3.000-5,-6.000-3.000-3,-6.000-2.000-2,-2.000 0.000-1,-3.000 0.000 1,-3.000 0.000-1,-2.000-2.000 1,0.000-3.000-1,0.000-3.000 0,0.000-2.000 1,-2.000-8.000 1,-3.000-8.000 3,-3.000-10.000 3,-2.000-9.000 2,-3.000-5.000 2,1.000 0.000 0,-1.000 0.000 0,1.000 0.000 1,2.000 0.000 0,7.000 0.000 3,6.000 0.000 3,7.000 0.000 1,11.000-7.000 10,20.000-11.000 16,18.000-14.000 16,20.000-11.000 16,17.000-6.000 2,20.000 4.000-12,18.000 3.000-11,20.000 3.000-13,11.000 3.000-8,7.000 3.000-8,6.000 3.000-6,7.000 4.000-8,7.000-3.000-4,9.000-5.000-5,10.000-7.000-4,10.000-5.000-4,-7.000-3.000-4,-22.000 4.000-6,-22.000 3.000-5,-21.000 3.000-6,-17.000 1.000-5,-8.000 1.000-7,-10.000-1.000-6,-9.000 1.000-6</inkml:trace>
</inkml:ink>
</file>

<file path=ppt/ink/ink10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48"/>
    </inkml:context>
    <inkml:brush xml:id="br0">
      <inkml:brushProperty name="width" value="0.0273253340274096" units="cm"/>
      <inkml:brushProperty name="height" value="0.0273253340274096" units="cm"/>
      <inkml:brushProperty name="color" value="#000000"/>
      <inkml:brushProperty name="ignorePressure" value="0"/>
    </inkml:brush>
  </inkml:definitions>
  <inkml:trace contextRef="#ctx0" brushRef="#br0">61950.000 2650.000 805,'-155.000'25.000'131,"41.000"0.000"-68,40.000 0.000-66,42.000 0.000-69</inkml:trace>
</inkml:ink>
</file>

<file path=ppt/ink/ink10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2"/>
    </inkml:context>
    <inkml:brush xml:id="br0">
      <inkml:brushProperty name="width" value="0.0383525490760803" units="cm"/>
      <inkml:brushProperty name="height" value="0.0383525490760803" units="cm"/>
      <inkml:brushProperty name="color" value="#000000"/>
      <inkml:brushProperty name="ignorePressure" value="0"/>
    </inkml:brush>
  </inkml:definitions>
  <inkml:trace contextRef="#ctx0" brushRef="#br0">33250.000 1900.000 573,'-46.000'-25.000'0,"10.000"0.000"0,10.000 0.000 0,9.000 0.000 0,4.000 1.000 4,1.000 4.000 9,-1.000 3.000 9,1.000 3.000 8,5.000 3.000 6,14.000 3.000 3,11.000 3.000 2,14.000 4.000 3,10.000 1.000-2,9.000 0.000-7,10.000 0.000-6,10.000 0.000-8,5.000-2.000-5,4.000-3.000-3,3.000-3.000-5,3.000-2.000-3,1.000-3.000-2,1.000 1.000 3,-1.000-1.000 2,1.000 1.000 1,-6.000 1.000-6,-8.000 3.000-19,-10.000 3.000-16,-9.000 4.000-18,-9.000 5.000-8,-5.000 10.000 0,-7.000 10.000-1,-5.000 9.000 1</inkml:trace>
</inkml:ink>
</file>

<file path=ppt/ink/ink10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2"/>
    </inkml:context>
    <inkml:brush xml:id="br0">
      <inkml:brushProperty name="width" value="0.0357750318944454" units="cm"/>
      <inkml:brushProperty name="height" value="0.0357750318944454" units="cm"/>
      <inkml:brushProperty name="color" value="#000000"/>
      <inkml:brushProperty name="ignorePressure" value="0"/>
    </inkml:brush>
  </inkml:definitions>
  <inkml:trace contextRef="#ctx0" brushRef="#br0">34350.000 2150.000 614,'-22.000'48.000'26,"6.000"-3.000"3,7.000-3.000 4,6.000-2.000 2,3.000 0.000 1,0.000 7.000-3,0.000 6.000-3,0.000 7.000-3,0.000 5.000-2,0.000 7.000-3,0.000 6.000-1,0.000 7.000-2,-2.000 4.000-3,-3.000 3.000-2,-3.000 3.000-4,-2.000 4.000-3,-1.000-1.000-5,3.000-3.000-7,3.000-3.000-7,4.000-2.000-8</inkml:trace>
</inkml:ink>
</file>

<file path=ppt/ink/ink10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2"/>
    </inkml:context>
    <inkml:brush xml:id="br0">
      <inkml:brushProperty name="width" value="0.0296239424496889" units="cm"/>
      <inkml:brushProperty name="height" value="0.0296239424496889" units="cm"/>
      <inkml:brushProperty name="color" value="#000000"/>
      <inkml:brushProperty name="ignorePressure" value="0"/>
    </inkml:brush>
  </inkml:definitions>
  <inkml:trace contextRef="#ctx0" brushRef="#br0">34700.000 2550.000 742,'0.000'48.000'15,"0.000"-3.000"6,0.000-3.000 7,0.000-2.000 5,1.000-1.000 2,4.000 3.000-3,3.000 3.000-3,3.000 4.000-3,1.000 2.000-5,1.000 4.000-9,-1.000 3.000-7,1.000 3.000-7,-3.000 3.000-7,-2.000 3.000-6,-3.000 3.000-6,-3.000 4.000-6,-2.000-4.000-5,0.000-9.000-4,0.000-10.000-4,0.000-8.000-5</inkml:trace>
</inkml:ink>
</file>

<file path=ppt/ink/ink1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0"/>
    </inkml:context>
    <inkml:brush xml:id="br0">
      <inkml:brushProperty name="width" value="0.033198855817318" units="cm"/>
      <inkml:brushProperty name="height" value="0.033198855817318" units="cm"/>
      <inkml:brushProperty name="color" value="#00bff3"/>
      <inkml:brushProperty name="ignorePressure" value="0"/>
    </inkml:brush>
  </inkml:definitions>
  <inkml:trace contextRef="#ctx0" brushRef="#br0">63050.000 3300.000 662,'0.000'-47.000'5,"0.000"6.000"8,0.000 7.000 10,0.000 6.000 9,-5.000 13.000 5,-9.000 23.000 3,-10.000 22.000 1,-8.000 22.000 2,-8.000 13.000-4,-2.000 7.000-9,-3.000 6.000-10,-3.000 7.000-10,1.000-1.000-6,6.000-6.000-4,7.000-6.000-2,6.000-6.000-3,6.000-7.000-1,6.000-6.000 1,7.000-6.000 1,6.000-6.000 0,13.000-6.000 2,23.000-2.000-2,22.000-3.000 1,22.000-3.000-1,8.000-9.000-2,-2.000-11.000-7,-3.000-14.000-5,-3.000-11.000-6,-4.000-4.000-3,-3.000 6.000-3,-3.000 7.000-1,-2.000 6.000-3,-6.000 1.000-1,-6.000-3.000 1,-6.000-3.000-1,-6.000-2.000 1</inkml:trace>
</inkml:ink>
</file>

<file path=ppt/ink/ink10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2"/>
    </inkml:context>
    <inkml:brush xml:id="br0">
      <inkml:brushProperty name="width" value="0.0296054314821959" units="cm"/>
      <inkml:brushProperty name="height" value="0.0296054314821959" units="cm"/>
      <inkml:brushProperty name="color" value="#000000"/>
      <inkml:brushProperty name="ignorePressure" value="0"/>
    </inkml:brush>
  </inkml:definitions>
  <inkml:trace contextRef="#ctx0" brushRef="#br0">34900.000 1550.000 743,'-19.000'-22.000'7,"13.000"6.000"17,12.000 7.000 16,13.000 6.000 15,6.000 7.000 0,0.000 10.000-15,0.000 10.000-14,0.000 9.000-17,0.000 7.000-11,0.000 7.000-12,0.000 6.000-10,0.000 7.000-10,-2.000-3.000-8,-3.000-8.000-4,-3.000-10.000-4,-2.000-9.000-5</inkml:trace>
</inkml:ink>
</file>

<file path=ppt/ink/ink10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3"/>
    </inkml:context>
    <inkml:brush xml:id="br0">
      <inkml:brushProperty name="width" value="0.038422666490078" units="cm"/>
      <inkml:brushProperty name="height" value="0.038422666490078" units="cm"/>
      <inkml:brushProperty name="color" value="#000000"/>
      <inkml:brushProperty name="ignorePressure" value="0"/>
    </inkml:brush>
  </inkml:definitions>
  <inkml:trace contextRef="#ctx0" brushRef="#br0">36050.000 2450.000 572,'-22.000'-25.000'0,"6.000"0.000"0,7.000 0.000 0,6.000 0.000 0,-2.000-2.000 4,-9.000-3.000 8,-10.000-3.000 9,-8.000-2.000 7,-6.000 2.000 2,1.000 9.000-7,-1.000 10.000-7,1.000 10.000-6,1.000 5.000-4,3.000 4.000 2,3.000 3.000 0,4.000 3.000 0,-1.000 6.000 0,-3.000 9.000-2,-3.000 10.000-2,-2.000 10.000-3,-1.000 7.000-1,3.000 6.000 1,3.000 7.000 0,4.000 6.000 1,2.000 3.000 1,4.000 0.000 5,3.000 0.000 3,3.000 0.000 4,3.000 0.000 1,3.000 0.000 0,3.000 0.000-2,4.000 0.000-1,4.000-2.000-1,6.000-3.000-4,7.000-3.000-2,6.000-2.000-2,6.000-9.000-4,6.000-12.000-3,7.000-13.000-4,6.000-12.000-3,4.000-9.000-5,4.000-2.000-5,3.000-3.000-5,3.000-3.000-6,1.000-7.000-2,1.000-9.000 3,-1.000-10.000 1,1.000-8.000 3,-1.000-12.000 0,1.000-12.000 0,-1.000-13.000-1,1.000-12.000 0,-1.000-12.000 1,1.000-8.000 3,-1.000-10.000 4,1.000-9.000 3,-4.000-7.000 3,-6.000-3.000 3,-6.000-3.000 3,-6.000-2.000 3,-6.000 0.000 1,-2.000 7.000 1,-3.000 6.000 1,-3.000 7.000 0,-6.000 7.000 2,-5.000 9.000 2,-7.000 10.000 4,-5.000 10.000 2,-4.000 10.000 6,0.000 13.000 9,0.000 12.000 10,0.000 13.000 10,-4.000 15.000 4,-5.000 19.000 2,-7.000 19.000 1,-5.000 19.000 1,-1.000 10.000-3,6.000 4.000-10,7.000 3.000-8,6.000 3.000-10,3.000 1.000-4,0.000 1.000-3,0.000-1.000-2,0.000 1.000-1,-2.000 1.000-3,-3.000 3.000 0,-3.000 3.000-1,-2.000 4.000-2,-1.000 4.000-1,3.000 6.000-4,3.000 7.000-2,4.000 6.000-3,1.000 6.000-5,0.000 6.000-3,0.000 7.000-6,0.000 6.000-4,1.000 1.000-3,4.000-3.000-3,3.000-3.000-1,3.000-2.000-1,3.000-12.000-2,3.000-19.000 3,3.000-18.000 0,4.000-19.000 2</inkml:trace>
</inkml:ink>
</file>

<file path=ppt/ink/ink10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4"/>
    </inkml:context>
    <inkml:brush xml:id="br0">
      <inkml:brushProperty name="width" value="0.0408917255699635" units="cm"/>
      <inkml:brushProperty name="height" value="0.0408917255699635" units="cm"/>
      <inkml:brushProperty name="color" value="#000000"/>
      <inkml:brushProperty name="ignorePressure" value="0"/>
    </inkml:brush>
  </inkml:definitions>
  <inkml:trace contextRef="#ctx0" brushRef="#br0">37650.000 2350.000 538,'-5.000'-33.000'11,"-9.000"34.000"22,-10.000 35.000 23,-8.000 35.000 22,-3.000 10.000 2,7.000-12.000-17,6.000-13.000-18,7.000-12.000-16,0.000-4.000-12,-2.000 7.000-3,-3.000 6.000-3,-3.000 7.000-4,-1.000 2.000-2,4.000 1.000-1,3.000-1.000 0,3.000 1.000-1,3.000-4.000-1,3.000-6.000-3,3.000-6.000-1,4.000-6.000-2,5.000-7.000-2,10.000-6.000 0,10.000-6.000 0,9.000-6.000 0,9.000-7.000-1,9.000-6.000-3,10.000-6.000-1,10.000-6.000-3,4.000-7.000 0,0.000-6.000 1,0.000-6.000 1,0.000-6.000 0,-4.000-1.000-2,-5.000 7.000-6,-7.000 6.000-5,-5.000 7.000-7,-6.000 2.000-2,-3.000 1.000-1,-3.000-1.000 0,-2.000 1.000 0,-8.000-3.000 0,-8.000-2.000 0,-10.000-3.000 1,-9.000-3.000 0,-5.000-2.000 4,0.000 0.000 6,0.000 0.000 7,0.000 0.000 7</inkml:trace>
</inkml:ink>
</file>

<file path=ppt/ink/ink10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4"/>
    </inkml:context>
    <inkml:brush xml:id="br0">
      <inkml:brushProperty name="width" value="0.0388494431972504" units="cm"/>
      <inkml:brushProperty name="height" value="0.0388494431972504" units="cm"/>
      <inkml:brushProperty name="color" value="#000000"/>
      <inkml:brushProperty name="ignorePressure" value="0"/>
    </inkml:brush>
  </inkml:definitions>
  <inkml:trace contextRef="#ctx0" brushRef="#br0">38200.000 2300.000 566,'-24.000'-46.000'0,"4.000"10.000"0,3.000 10.000 0,3.000 9.000 0,-1.000 4.000-1,-2.000 1.000-2,-3.000-1.000-2,-3.000 1.000-3,-2.000 8.000 13,0.000 20.000 24,0.000 18.000 24,0.000 20.000 26,1.000 19.000 5,4.000 22.000-15,3.000 22.000-15,3.000 23.000-14,3.000 22.000-14,3.000 26.000-14,3.000 24.000-15,4.000 26.000-14,-1.000 12.000-8,-3.000 0.000-2,-3.000 0.000-2,-2.000 0.000-3,-3.000-24.000-6,1.000-46.000-11,-1.000-47.000-10,1.000-47.000-10</inkml:trace>
</inkml:ink>
</file>

<file path=ppt/ink/ink10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6"/>
    </inkml:context>
    <inkml:brush xml:id="br0">
      <inkml:brushProperty name="width" value="0.0325219035148621" units="cm"/>
      <inkml:brushProperty name="height" value="0.0325219035148621" units="cm"/>
      <inkml:brushProperty name="color" value="#000000"/>
      <inkml:brushProperty name="ignorePressure" value="0"/>
    </inkml:brush>
  </inkml:definitions>
  <inkml:trace contextRef="#ctx0" brushRef="#br0">39200.000 1950.000 676,'45.000'200.000'120,"-9.000"-50.000"-29,-10.000-50.000-28,-8.000-50.000-29,-6.000-15.000-20,1.000 23.000-13,-1.000 22.000-11,1.000 22.000-14,-3.000 7.000-7,-2.000-6.000-5,-3.000-6.000-5,-3.000-6.000-4,-2.000-12.000 0,0.000-15.000 3,0.000-15.000 5,0.000-16.000 4</inkml:trace>
</inkml:ink>
</file>

<file path=ppt/ink/ink10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6"/>
    </inkml:context>
    <inkml:brush xml:id="br0">
      <inkml:brushProperty name="width" value="0.0355251356959343" units="cm"/>
      <inkml:brushProperty name="height" value="0.0355251356959343" units="cm"/>
      <inkml:brushProperty name="color" value="#000000"/>
      <inkml:brushProperty name="ignorePressure" value="0"/>
    </inkml:brush>
  </inkml:definitions>
  <inkml:trace contextRef="#ctx0" brushRef="#br0">39300.000 2200.000 619,'53.000'-24.000'51,"6.000"4.000"-6,7.000 3.000-4,6.000 3.000-6,6.000 1.000-5,6.000 1.000-2,7.000-1.000-4,6.000 1.000-3,3.000-1.000-4,0.000 1.000-3,0.000-1.000-4,0.000 1.000-4,-7.000 1.000-2,-11.000 3.000-1,-14.000 3.000-2,-11.000 4.000-1,-14.000 7.000-3,-11.000 13.000-6,-14.000 12.000-6,-11.000 13.000-6,-17.000 7.000-1,-18.000 4.000 3,-19.000 3.000 4,-18.000 3.000 4,-17.000 7.000 1,-11.000 14.000-3,-14.000 11.000-1,-11.000 14.000-3,0.000-1.000 0,17.000-12.000 4,15.000-13.000 3,16.000-12.000 4,9.000-10.000 3,3.000-6.000 3,3.000-6.000 4,4.000-6.000 4,11.000-10.000 7,23.000-12.000 8,22.000-13.000 10,22.000-12.000 9,12.000-9.000 0,3.000-2.000-10,3.000-3.000-8,4.000-3.000-11,5.000-4.000-4,10.000-3.000-1,10.000-3.000-1,9.000-2.000-1,-2.000 0.000-4,-12.000 7.000-5,-13.000 6.000-6,-12.000 7.000-7,-5.000 2.000-10,3.000 1.000-14,3.000-1.000-14,4.000 1.000-15,-6.000-3.000-2,-11.000-2.000 11,-14.000-3.000 12,-11.000-3.000 10</inkml:trace>
</inkml:ink>
</file>

<file path=ppt/ink/ink10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7"/>
    </inkml:context>
    <inkml:brush xml:id="br0">
      <inkml:brushProperty name="width" value="0.0360961519181728" units="cm"/>
      <inkml:brushProperty name="height" value="0.0360961519181728" units="cm"/>
      <inkml:brushProperty name="color" value="#000000"/>
      <inkml:brushProperty name="ignorePressure" value="0"/>
    </inkml:brush>
  </inkml:definitions>
  <inkml:trace contextRef="#ctx0" brushRef="#br0">40100.000 1500.000 609,'-46.000'-68.000'0,"10.000"17.000"0,10.000 15.000 0,9.000 16.000 0,4.000 7.000 4,1.000 1.000 8,-1.000-1.000 7,1.000 1.000 9,1.000 10.000 4,3.000 22.000 4,3.000 22.000 3,4.000 23.000 4,1.000 17.000-3,0.000 17.000-6,0.000 15.000-7,0.000 16.000-6,3.000 18.000-5,6.000 22.000-4,7.000 22.000-3,6.000 23.000-4,1.000 25.000-1,-3.000 32.000-1,-3.000 31.000 0,-2.000 32.000 1,-3.000-6.000-11,1.000-40.000-18,-1.000-40.000-20,1.000-41.000-18,-1.000-40.000-7,1.000-36.000 6,-1.000-39.000 5,1.000-36.000 5</inkml:trace>
</inkml:ink>
</file>

<file path=ppt/ink/ink10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7"/>
    </inkml:context>
    <inkml:brush xml:id="br0">
      <inkml:brushProperty name="width" value="0.0348480567336082" units="cm"/>
      <inkml:brushProperty name="height" value="0.0348480567336082" units="cm"/>
      <inkml:brushProperty name="color" value="#000000"/>
      <inkml:brushProperty name="ignorePressure" value="0"/>
    </inkml:brush>
  </inkml:definitions>
  <inkml:trace contextRef="#ctx0" brushRef="#br0">42300.000 700.000 631,'-72.000'7.000'8,"6.000"17.000"16,7.000 15.000 17,6.000 16.000 16,1.000 15.000 4,-3.000 16.000-9,-3.000 15.000-8,-2.000 17.000-10,-6.000 8.000-8,-6.000 4.000-10,-6.000 3.000-10,-6.000 3.000-10,-2.000-2.000-8,3.000-6.000-4,3.000-6.000-6,4.000-6.000-5,5.000-12.000-4,10.000-15.000-6,10.000-15.000-5,9.000-16.000-5,9.000-18.000 1,9.000-18.000 4,10.000-19.000 6,10.000-18.000 5,4.000-10.000 4,0.000 0.000 4,0.000 0.000 3,0.000 0.000 4</inkml:trace>
</inkml:ink>
</file>

<file path=ppt/ink/ink10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7"/>
    </inkml:context>
    <inkml:brush xml:id="br0">
      <inkml:brushProperty name="width" value="0.0411920808255672" units="cm"/>
      <inkml:brushProperty name="height" value="0.0411920808255672" units="cm"/>
      <inkml:brushProperty name="color" value="#000000"/>
      <inkml:brushProperty name="ignorePressure" value="0"/>
    </inkml:brush>
  </inkml:definitions>
  <inkml:trace contextRef="#ctx0" brushRef="#br0">41800.000 800.000 534,'96.000'50.000'112,"-5.000"0.000"-21,-7.000 0.000-21,-5.000 0.000-21,-3.000 1.000-14,4.000 4.000-5,3.000 3.000-6,3.000 3.000-5,3.000 3.000-5,3.000 3.000-4,3.000 3.000-4,4.000 4.000-4,-1.000 1.000-2,-3.000 0.000 1,-3.000 0.000 0,-2.000 0.000 0,-6.000-5.000-5,-6.000-9.000-11,-6.000-10.000-12,-6.000-8.000-11,-9.000-8.000-8,-8.000-2.000-3,-10.000-3.000-4,-9.000-3.000-2</inkml:trace>
</inkml:ink>
</file>

<file path=ppt/ink/ink10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8"/>
    </inkml:context>
    <inkml:brush xml:id="br0">
      <inkml:brushProperty name="width" value="0.0379280969500542" units="cm"/>
      <inkml:brushProperty name="height" value="0.0379280969500542" units="cm"/>
      <inkml:brushProperty name="color" value="#000000"/>
      <inkml:brushProperty name="ignorePressure" value="0"/>
    </inkml:brush>
  </inkml:definitions>
  <inkml:trace contextRef="#ctx0" brushRef="#br0">42250.000 1750.000 580,'-61.000'-25.000'7,"28.000"0.000"16,28.000 0.000 15,29.000 0.000 15,15.000 6.000 1,3.000 13.000-13,3.000 12.000-13,4.000 13.000-14,-4.000 10.000-11,-9.000 10.000-8,-10.000 10.000-9,-8.000 9.000-8,-11.000 4.000-7,-8.000 1.000-3,-10.000-1.000-5,-9.000 1.000-3,-9.000-3.000-1,-5.000-2.000 4,-7.000-3.000 4,-5.000-3.000 3,-3.000-7.000 6,4.000-9.000 4,3.000-10.000 7,3.000-8.000 4,3.000-6.000 6,3.000 1.000 2,3.000-1.000 5,4.000 1.000 3,10.000-10.000 6,19.000-19.000 8,19.000-18.000 10,19.000-19.000 8,10.000-5.000 4,4.000 9.000-3,3.000 10.000-1,3.000 10.000-2,-1.000 5.000-5,-2.000 4.000-6,-3.000 3.000-6,-3.000 3.000-6,-7.000 6.000-6,-9.000 9.000-3,-10.000 10.000-3,-8.000 10.000-4,-9.000 8.000-4,-6.000 10.000-4,-6.000 10.000-4,-6.000 9.000-5,-10.000 9.000-2,-12.000 9.000 0,-13.000 10.000-1,-12.000 10.000-1,-9.000 0.000 1,-2.000-5.000 2,-3.000-7.000 2,-3.000-5.000 2,-1.000-11.000 4,4.000-11.000 3,3.000-14.000 6,3.000-11.000 3,6.000-11.000 4,9.000-5.000 1,10.000-7.000 0,10.000-5.000 2,8.000-8.000 2,10.000-5.000 1,10.000-7.000 3,9.000-5.000 2,10.000-9.000 1,14.000-9.000-1,11.000-10.000 0,14.000-8.000-1,5.000-3.000 1,1.000 7.000-2,-1.000 6.000 1,1.000 7.000-2,-6.000 7.000 1,-8.000 9.000-1,-10.000 10.000 0,-9.000 10.000-1,-9.000 13.000-1,-5.000 19.000-1,-7.000 19.000-2,-5.000 19.000-1,-8.000 12.000 1,-5.000 6.000 3,-7.000 7.000 3,-5.000 6.000 4,-3.000-1.000 0,4.000-5.000-1,3.000-7.000-1,3.000-5.000-2,1.000-8.000-1,1.000-5.000-2,-1.000-7.000-3,1.000-5.000-1,8.000-17.000-6,20.000-24.000-7,18.000-26.000-9,20.000-24.000-9,11.000-17.000-4,7.000-5.000-2,6.000-7.000-1,7.000-5.000-2,-1.000 0.000 1,-6.000 10.000 2,-6.000 10.000 4,-6.000 9.000 2,-10.000 18.000 8,-12.000 29.000 12,-13.000 28.000 11,-12.000 28.000 12,-13.000 12.000 6,-12.000-3.000 2,-13.000-3.000 1,-12.000-2.000 2,-4.000-6.000-2,7.000-6.000-3,6.000-6.000-4,7.000-6.000-3,13.000-16.000-15,22.000-25.000-25,22.000-25.000-24,23.000-25.000-26,2.000-8.000-5,-16.000 9.000 13,-15.000 10.000 14,-15.000 10.000 13</inkml:trace>
</inkml:ink>
</file>

<file path=ppt/ink/ink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3"/>
    </inkml:context>
    <inkml:brush xml:id="br0">
      <inkml:brushProperty name="width" value="0.0366342328488827" units="cm"/>
      <inkml:brushProperty name="height" value="0.0366342328488827" units="cm"/>
      <inkml:brushProperty name="color" value="#f2385b"/>
      <inkml:brushProperty name="ignorePressure" value="0"/>
    </inkml:brush>
  </inkml:definitions>
  <inkml:trace contextRef="#ctx0" brushRef="#br0">24700.000 30950.000 600,'-47.000'-16.000'34,"6.000"19.000"-1,7.000 19.000-1,6.000 19.000-3,3.000 12.000-3,0.000 6.000-7,0.000 7.000-6,0.000 6.000-7,-2.000 4.000-3,-3.000 4.000-1,-3.000 3.000 0,-2.000 3.000-1,-5.000-1.000-1,-2.000-2.000-4,-3.000-3.000-2,-3.000-3.000-4,-1.000-9.000 0,4.000-11.000-2,3.000-14.000 1,3.000-11.000 0,9.000-20.000-3,16.000-24.000-5,15.000-26.000-5,17.000-24.000-5,13.000-18.000-1,13.000-9.000 6,12.000-10.000 4,13.000-8.000 4,2.000-1.000 4,-5.000 9.000 1,-7.000 10.000 2,-5.000 10.000 1,-6.000 10.000 3,-3.000 13.000 6,-3.000 12.000 6,-2.000 13.000 4,-6.000 12.000 6,-6.000 13.000 6,-6.000 12.000 6,-6.000 13.000 5,-6.000 12.000 2,-2.000 13.000-3,-3.000 12.000-1,-3.000 13.000-2,-2.000 2.000-2,0.000-5.000-3,0.000-7.000-1,0.000-5.000-3,1.000-3.000-2,4.000 4.000-2,3.000 3.000-3,3.000 3.000-2,1.000-4.000-2,1.000-8.000-1,-1.000-10.000-2,1.000-9.000-2,4.000-10.000-3,9.000-9.000-6,10.000-10.000-7,10.000-8.000-5,2.000-12.000-4,-3.000-12.000-1,-3.000-13.000-1,-2.000-12.000 0,-3.000-9.000-1,1.000-2.000 0,-1.000-3.000 0,1.000-3.000 0,-1.000 1.000 2,1.000 6.000 5,-1.000 7.000 3,1.000 6.000 5,-4.000 6.000 5,-6.000 6.000 2,-6.000 7.000 5,-6.000 6.000 3,-2.000 15.000 8,3.000 26.000 12,3.000 24.000 13,4.000 26.000 12,-3.000 8.000 1,-5.000-5.000-11,-7.000-7.000-11,-5.000-5.000-10,-8.000-1.000-10,-5.000 6.000-5,-7.000 7.000-8,-5.000 6.000-5,-4.000-4.000-7,0.000-11.000-8,0.000-14.000-7,0.000-11.000-8,4.000-18.000-2,10.000-22.000 3,10.000-22.000 4,9.000-21.000 2,9.000-12.000 4,9.000 1.000 4,10.000-1.000 3,10.000 1.000 3,4.000 1.000 5,0.000 3.000 3,0.000 3.000 4,0.000 4.000 4,-4.000 7.000 4,-5.000 13.000 3,-7.000 12.000 2,-5.000 13.000 4,-4.000 6.000 1,0.000 0.000-2,0.000 0.000 0,0.000 0.000-3,0.000 0.000-1,0.000 0.000-4,0.000 0.000-5,0.000 0.000-2,0.000-5.000-9,0.000-9.000-12,0.000-10.000-11,0.000-8.000-13</inkml:trace>
</inkml:ink>
</file>

<file path=ppt/ink/ink1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0"/>
    </inkml:context>
    <inkml:brush xml:id="br0">
      <inkml:brushProperty name="width" value="0.031068954616785" units="cm"/>
      <inkml:brushProperty name="height" value="0.031068954616785" units="cm"/>
      <inkml:brushProperty name="color" value="#00bff3"/>
      <inkml:brushProperty name="ignorePressure" value="0"/>
    </inkml:brush>
  </inkml:definitions>
  <inkml:trace contextRef="#ctx0" brushRef="#br0">63500.000 3450.000 708,'-4.000'-47.000'0,"-5.000"6.000"0,-7.000 7.000 0,-5.000 6.000 0,-3.000 17.000 8,4.000 28.000 16,3.000 28.000 17,3.000 29.000 17,-1.000 16.000 0,-2.000 7.000-13,-3.000 6.000-13,-3.000 7.000-14,-2.000 0.000-11,0.000-2.000-7,0.000-3.000-9,0.000-3.000-8,1.000-7.000-7,4.000-9.000-7,3.000-10.000-7,3.000-8.000-7,1.000-11.000-2,1.000-8.000 2,-1.000-10.000 1,1.000-9.000 3</inkml:trace>
</inkml:ink>
</file>

<file path=ppt/ink/ink11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8"/>
    </inkml:context>
    <inkml:brush xml:id="br0">
      <inkml:brushProperty name="width" value="0.0407552570104599" units="cm"/>
      <inkml:brushProperty name="height" value="0.0407552570104599" units="cm"/>
      <inkml:brushProperty name="color" value="#000000"/>
      <inkml:brushProperty name="ignorePressure" value="0"/>
    </inkml:brush>
  </inkml:definitions>
  <inkml:trace contextRef="#ctx0" brushRef="#br0">43950.000 1800.000 539,'-46.000'-2.000'0,"10.000"-3.000"0,10.000-3.000 0,9.000-2.000 0,15.000-6.000 9,22.000-6.000 18,22.000-6.000 17,23.000-6.000 19,14.000-2.000 2,10.000 3.000-10,10.000 3.000-12,9.000 4.000-11,2.000 2.000-10,-2.000 4.000-11,-3.000 3.000-9,-3.000 3.000-11,-9.000 1.000-6,-11.000 1.000-5,-14.000-1.000-4,-11.000 1.000-5,-11.000 1.000-2,-5.000 3.000-1,-7.000 3.000-2,-5.000 4.000-2,-11.000-4.000 0,-11.000-9.000-2,-14.000-10.000-1,-11.000-8.000 0,-11.000-9.000 2,-5.000-6.000 9,-7.000-6.000 8,-5.000-6.000 8,-3.000-7.000 4,4.000-6.000 3,3.000-6.000 1,3.000-6.000 1,4.000 2.000 3,7.000 14.000 4,6.000 11.000 4,7.000 14.000 3,4.000 19.000 11,3.000 29.000 20,3.000 28.000 19,4.000 28.000 19,-4.000 20.000 3,-9.000 13.000-11,-10.000 12.000-11,-8.000 13.000-11,-11.000 9.000-11,-8.000 6.000-11,-10.000 7.000-10,-9.000 6.000-11,-10.000 10.000-7,-9.000 17.000-5,-10.000 15.000-6,-8.000 16.000-4,-1.000 2.000-6,9.000-8.000-5,10.000-10.000-5,10.000-9.000-5,13.000-23.000-4,19.000-33.000-3,19.000-35.000-4,19.000-34.000-2,10.000-27.000 0,4.000-19.000 4,3.000-18.000 6,3.000-19.000 4</inkml:trace>
</inkml:ink>
</file>

<file path=ppt/ink/ink11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9"/>
    </inkml:context>
    <inkml:brush xml:id="br0">
      <inkml:brushProperty name="width" value="0.0350458770990372" units="cm"/>
      <inkml:brushProperty name="height" value="0.0350458770990372" units="cm"/>
      <inkml:brushProperty name="color" value="#000000"/>
      <inkml:brushProperty name="ignorePressure" value="0"/>
    </inkml:brush>
  </inkml:definitions>
  <inkml:trace contextRef="#ctx0" brushRef="#br0">44300.000 2450.000 627,'42.000'10.000'10,"-16.000"23.000"19,-15.000 22.000 20,-15.000 22.000 20,-9.000 10.000 2,1.000 1.000-15,-1.000-1.000-15,1.000 1.000-14,1.000-1.000-12,3.000 1.000-10,3.000-1.000-9,4.000 1.000-10,-1.000-4.000-8,-3.000-6.000-9,-3.000-6.000-9,-2.000-6.000-8</inkml:trace>
</inkml:ink>
</file>

<file path=ppt/ink/ink11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5:59"/>
    </inkml:context>
    <inkml:brush xml:id="br0">
      <inkml:brushProperty name="width" value="0.0436153523623943" units="cm"/>
      <inkml:brushProperty name="height" value="0.0436153523623943" units="cm"/>
      <inkml:brushProperty name="color" value="#000000"/>
      <inkml:brushProperty name="ignorePressure" value="0"/>
    </inkml:brush>
  </inkml:definitions>
  <inkml:trace contextRef="#ctx0" brushRef="#br0">44800.000 2200.000 504,'23.000'-25.000'0,"-3.000"0.000"0,-3.000 0.000 0,-2.000 0.000 0,0.000 3.000 1,7.000 6.000 2,6.000 7.000 2,7.000 6.000 2,2.000 3.000 1,1.000 0.000 1,-1.000 0.000 2,1.000 0.000-1,-3.000 3.000 1,-2.000 6.000 0,-3.000 7.000-2,-3.000 6.000 0,-6.000 6.000-1,-5.000 6.000 1,-7.000 7.000-1,-5.000 6.000 1,-4.000 4.000 2,0.000 4.000 6,0.000 3.000 6,0.000 3.000 6,0.000 3.000 1,0.000 3.000-3,0.000 3.000-3,0.000 4.000-4,0.000 2.000 0,0.000 4.000 0,0.000 3.000 2,0.000 3.000 0,1.000 3.000 0,4.000 3.000-2,3.000 3.000-2,3.000 4.000-3,-1.000-3.000-2,-2.000-5.000-4,-3.000-7.000-5,-3.000-5.000-3,-2.000-8.000-3,0.000-5.000-2,0.000-7.000-3,0.000-5.000-2,-10.000-23.000-10,-18.000-37.000-17,-19.000-38.000-17,-18.000-37.000-18,-6.000-21.000-2,10.000-3.000 12,10.000-3.000 12,9.000-2.000 12,9.000 2.000 9,9.000 9.000 4,10.000 10.000 6,10.000 10.000 4,4.000 5.000 5,0.000 4.000 2,0.000 3.000 3,0.000 3.000 2,1.000 7.000 2,4.000 14.000 1,3.000 11.000 2,3.000 14.000 0,3.000 5.000 4,3.000 1.000 6,3.000-1.000 8,4.000 1.000 6,-3.000 4.000 0,-5.000 9.000-6,-7.000 10.000-6,-5.000 10.000-8,-4.000 4.000-3,0.000 0.000 0,0.000 0.000-2,0.000 0.000-1,-2.000 6.000 0,-3.000 13.000 1,-3.000 12.000 0,-2.000 13.000 1,-5.000 7.000-1,-2.000 4.000-3,-3.000 3.000-2,-3.000 3.000-4,-4.000-2.000 0,-3.000-6.000 0,-3.000-6.000 3,-2.000-6.000 0,-1.000-9.000 3,3.000-8.000 4,3.000-10.000 3,4.000-9.000 5,7.000-13.000 1,13.000-16.000 0,12.000-15.000-1,13.000-15.000 0,7.000-11.000-3,4.000-2.000-6,3.000-3.000-4,3.000-3.000-6,-1.000-1.000-7,-2.000 4.000-11,-3.000 3.000-12,-3.000 3.000-10</inkml:trace>
</inkml:ink>
</file>

<file path=ppt/ink/ink11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0"/>
    </inkml:context>
    <inkml:brush xml:id="br0">
      <inkml:brushProperty name="width" value="0.0367519408464432" units="cm"/>
      <inkml:brushProperty name="height" value="0.0367519408464432" units="cm"/>
      <inkml:brushProperty name="color" value="#000000"/>
      <inkml:brushProperty name="ignorePressure" value="0"/>
    </inkml:brush>
  </inkml:definitions>
  <inkml:trace contextRef="#ctx0" brushRef="#br0">46650.000 1900.000 598,'37.000'-16.000'11,"26.000"19.000"22,24.000 19.000 21,26.000 19.000 22,-1.000 5.000 2,-24.000-5.000-15,-26.000-7.000-18,-24.000-5.000-15,-15.000-3.000-19,-3.000 4.000-18,-3.000 3.000-19,-2.000 3.000-20,-5.000-1.000-10,-2.000-2.000-3,-3.000-3.000-2,-3.000-3.000-2,-6.000-2.000 3,-5.000 0.000 13,-7.000 0.000 10,-5.000 0.000 12</inkml:trace>
</inkml:ink>
</file>

<file path=ppt/ink/ink11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0"/>
    </inkml:context>
    <inkml:brush xml:id="br0">
      <inkml:brushProperty name="width" value="0.0348376706242561" units="cm"/>
      <inkml:brushProperty name="height" value="0.0348376706242561" units="cm"/>
      <inkml:brushProperty name="color" value="#000000"/>
      <inkml:brushProperty name="ignorePressure" value="0"/>
    </inkml:brush>
  </inkml:definitions>
  <inkml:trace contextRef="#ctx0" brushRef="#br0">46600.000 2800.000 631,'-46.000'23.000'0,"10.000"-3.000"0,10.000-3.000 0,9.000-2.000 0,2.000-3.000 2,-2.000 1.000 6,-3.000-1.000 4,-3.000 1.000 6,10.000-3.000 6,26.000-2.000 9,24.000-3.000 10,26.000-3.000 8,12.000-2.000 0,0.000 0.000-9,0.000 0.000-10,0.000 0.000-10,3.000 0.000-7,6.000 0.000-5,7.000 0.000-5,6.000 0.000-5,-1.000 3.000-6,-5.000 6.000-8,-7.000 7.000-10,-5.000 6.000-8,-8.000 3.000-8,-5.000 0.000-5,-7.000 0.000-7,-5.000 0.000-5</inkml:trace>
</inkml:ink>
</file>

<file path=ppt/ink/ink11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1"/>
    </inkml:context>
    <inkml:brush xml:id="br0">
      <inkml:brushProperty name="width" value="0.0373304635286331" units="cm"/>
      <inkml:brushProperty name="height" value="0.0373304635286331" units="cm"/>
      <inkml:brushProperty name="color" value="#000000"/>
      <inkml:brushProperty name="ignorePressure" value="0"/>
    </inkml:brush>
  </inkml:definitions>
  <inkml:trace contextRef="#ctx0" brushRef="#br0">48700.000 1900.000 589,'-2.000'79.000'132,"-3.000"10.000"-30,-3.000 10.000-30,-2.000 9.000-31,-5.000 6.000-18,-2.000 3.000-9,-3.000 3.000-8,-3.000 4.000-8,-2.000-1.000-8,0.000-3.000-6,0.000-3.000-7,0.000-2.000-7,3.000-12.000-6,6.000-19.000-4,7.000-18.000-5,6.000-19.000-5,4.000-24.000 1,4.000-28.000 3,3.000-28.000 4,3.000-27.000 5,6.000-25.000 5,9.000-18.000 7,10.000-19.000 7,10.000-18.000 7,2.000-4.000 6,-3.000 13.000 2,-3.000 12.000 4,-2.000 13.000 3,-3.000 12.000 3,1.000 13.000 3,-1.000 12.000 3,1.000 13.000 3,-3.000 9.000 4,-2.000 6.000 4,-3.000 7.000 5,-3.000 6.000 5,-2.000 10.000 4,0.000 17.000 4,0.000 15.000 3,0.000 16.000 4,-4.000 13.000-2,-5.000 14.000-9,-7.000 11.000-9,-5.000 14.000-8,-4.000 7.000-7,0.000 3.000-2,0.000 3.000-4,0.000 4.000-3,-2.000 2.000-1,-3.000 4.000 0,-3.000 3.000 0,-2.000 3.000 0,-3.000-5.000 0,1.000-12.000 0,-1.000-13.000 0,1.000-12.000 0,12.000-13.000-1,25.000-12.000-4,25.000-13.000-3,25.000-12.000-4,10.000-13.000-3,-2.000-12.000-5,-3.000-13.000-6,-3.000-12.000-6,-4.000-5.000-5,-3.000 3.000-7,-3.000 3.000-7,-2.000 4.000-7,-8.000 2.000 0,-8.000 4.000 10,-10.000 3.000 7,-9.000 3.000 10,-5.000-1.000 4,0.000-2.000 2,0.000-3.000 2,0.000-3.000 2</inkml:trace>
</inkml:ink>
</file>

<file path=ppt/ink/ink11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1"/>
    </inkml:context>
    <inkml:brush xml:id="br0">
      <inkml:brushProperty name="width" value="0.0354051068425179" units="cm"/>
      <inkml:brushProperty name="height" value="0.0354051068425179" units="cm"/>
      <inkml:brushProperty name="color" value="#000000"/>
      <inkml:brushProperty name="ignorePressure" value="0"/>
    </inkml:brush>
  </inkml:definitions>
  <inkml:trace contextRef="#ctx0" brushRef="#br0">50850.000 600.000 621,'7.000'-43.000'10,"17.000"17.000"22,15.000 15.000 20,16.000 16.000 21,4.000 12.000 3,-6.000 9.000-18,-6.000 10.000-16,-6.000 10.000-17,-6.000 5.000-14,-2.000 4.000-13,-3.000 3.000-11,-3.000 3.000-11,-6.000 3.000-5,-5.000 3.000 6,-7.000 3.000 5,-5.000 4.000 4,-4.000-6.000 0,0.000-11.000-9,0.000-14.000-6,0.000-11.000-9</inkml:trace>
</inkml:ink>
</file>

<file path=ppt/ink/ink11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1"/>
    </inkml:context>
    <inkml:brush xml:id="br0">
      <inkml:brushProperty name="width" value="0.0338583774864674" units="cm"/>
      <inkml:brushProperty name="height" value="0.0338583774864674" units="cm"/>
      <inkml:brushProperty name="color" value="#000000"/>
      <inkml:brushProperty name="ignorePressure" value="0"/>
    </inkml:brush>
  </inkml:definitions>
  <inkml:trace contextRef="#ctx0" brushRef="#br0">50400.000 2050.000 649,'-41.000'1.000'8,"19.000"4.000"14,19.000 3.000 16,19.000 3.000 15,16.000-1.000 4,17.000-2.000-8,15.000-3.000-8,16.000-3.000-7,9.000-4.000-9,3.000-3.000-9,3.000-3.000-8,4.000-2.000-10,-4.000-1.000-6,-9.000 3.000-1,-10.000 3.000-2,-8.000 4.000-3,-9.000-1.000-8,-6.000-3.000-14,-6.000-3.000-15,-6.000-2.000-14</inkml:trace>
</inkml:ink>
</file>

<file path=ppt/ink/ink11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1"/>
    </inkml:context>
    <inkml:brush xml:id="br0">
      <inkml:brushProperty name="width" value="0.0379160083830357" units="cm"/>
      <inkml:brushProperty name="height" value="0.0379160083830357" units="cm"/>
      <inkml:brushProperty name="color" value="#000000"/>
      <inkml:brushProperty name="ignorePressure" value="0"/>
    </inkml:brush>
  </inkml:definitions>
  <inkml:trace contextRef="#ctx0" brushRef="#br0">51250.000 1650.000 580,'-27.000'-24.000'2,"-3.000"4.000"5,-3.000 3.000 5,-2.000 3.000 4,-1.000 6.000 4,3.000 9.000 2,3.000 10.000 2,4.000 10.000 2,2.000 8.000 2,4.000 10.000 1,3.000 10.000 2,3.000 9.000 0,3.000 6.000 1,3.000 3.000-1,3.000 3.000-2,4.000 4.000-1,1.000 4.000-4,0.000 6.000-7,0.000 7.000-8,0.000 6.000-8,0.000 10.000-4,0.000 17.000-2,0.000 15.000-2,0.000 16.000-2,-2.000 2.000-1,-3.000-8.000-1,-3.000-10.000 1,-2.000-9.000 0,-1.000-16.000-8,3.000-22.000-13,3.000-22.000-13,4.000-21.000-14,1.000-20.000-5,0.000-15.000 7,0.000-15.000 5,0.000-16.000 5</inkml:trace>
</inkml:ink>
</file>

<file path=ppt/ink/ink11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2"/>
    </inkml:context>
    <inkml:brush xml:id="br0">
      <inkml:brushProperty name="width" value="0.0373071879148483" units="cm"/>
      <inkml:brushProperty name="height" value="0.0373071879148483" units="cm"/>
      <inkml:brushProperty name="color" value="#000000"/>
      <inkml:brushProperty name="ignorePressure" value="0"/>
    </inkml:brush>
  </inkml:definitions>
  <inkml:trace contextRef="#ctx0" brushRef="#br0">51200.000 2250.000 589,'-93.000'4.000'48,"17.000"10.000"-5,15.000 10.000-4,16.000 9.000-5,5.000 9.000-2,-2.000 9.000-1,-3.000 10.000-2,-3.000 10.000 0,-2.000 4.000-3,0.000 0.000-4,0.000 0.000-4,0.000 0.000-4,4.000 0.000-3,10.000 0.000-1,10.000 0.000-1,9.000 0.000-1,10.000-10.000-2,14.000-18.000-4,11.000-19.000-4,14.000-18.000-3,18.000-26.000-8,25.000-31.000-13,25.000-31.000-13,25.000-31.000-13,12.000-15.000-3,1.000 4.000 6,-1.000 3.000 6,1.000 3.000 6,-3.000 9.000 7,-2.000 16.000 10,-3.000 15.000 8,-3.000 17.000 9,-10.000 11.000 5,-16.000 10.000 1,-15.000 10.000 0,-15.000 9.000 0,-14.000 7.000 3,-8.000 7.000 3,-10.000 6.000 5,-9.000 7.000 3,-12.000 10.000 6,-11.000 16.000 9,-14.000 15.000 8,-11.000 17.000 9,-12.000 7.000 0,-9.000 0.000-10,-10.000 0.000-8,-8.000 0.000-9,-8.000 1.000-8,-2.000 4.000-4,-3.000 3.000-4,-3.000 3.000-6,-1.000-1.000-1,4.000-2.000-1,3.000-3.000 1,3.000-3.000 1,4.000-9.000-3,7.000-11.000-6,6.000-14.000-5,7.000-11.000-6,10.000-12.000 0,16.000-9.000 9,15.000-10.000 6,17.000-8.000 8,14.000-12.000 4,17.000-12.000 0,15.000-13.000 0,16.000-12.000 0,7.000-5.000-4,1.000 3.000-6,-1.000 3.000-8,1.000 4.000-6,-6.000 2.000-7,-8.000 4.000-6,-10.000 3.000-7,-9.000 3.000-5,-9.000 3.000-3,-5.000 3.000 2,-7.000 3.000 1,-5.000 4.000 0,-8.000-1.000 5,-5.000-3.000 6,-7.000-3.000 7,-5.000-2.000 7,-6.000-1.000 4,-3.000 3.000 3,-3.000 3.000 3,-2.000 4.000 3,-5.000 1.000 1,-2.000 0.000 1,-3.000 0.000 1,-3.000 0.000 0</inkml:trace>
</inkml:ink>
</file>

<file path=ppt/ink/ink1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0"/>
    </inkml:context>
    <inkml:brush xml:id="br0">
      <inkml:brushProperty name="width" value="0.0348254665732384" units="cm"/>
      <inkml:brushProperty name="height" value="0.0348254665732384" units="cm"/>
      <inkml:brushProperty name="color" value="#00bff3"/>
      <inkml:brushProperty name="ignorePressure" value="0"/>
    </inkml:brush>
  </inkml:definitions>
  <inkml:trace contextRef="#ctx0" brushRef="#br0">63700.000 2200.000 631,'29.000'-44.000'2,"10.000"13.000"4,10.000 12.000 3,9.000 13.000 4,1.000 12.000 5,-6.000 13.000 7,-6.000 12.000 5,-6.000 13.000 7,-4.000 12.000 1,1.000 13.000-2,-1.000 12.000-3,1.000 13.000-3,-3.000 12.000-3,-2.000 13.000-5,-3.000 12.000-4,-3.000 13.000-5,-7.000 7.000-5,-9.000 4.000-4,-10.000 3.000-5,-8.000 3.000-5,-15.000-2.000-4,-19.000-6.000-7,-18.000-6.000-5,-19.000-6.000-5,-15.000-6.000-6,-8.000-2.000-3,-10.000-3.000-4,-9.000-3.000-3,1.000-13.000 0,13.000-22.000 5,12.000-22.000 3,13.000-21.000 5,9.000-14.000 3,6.000-2.000 4,7.000-3.000 1,6.000-3.000 4</inkml:trace>
</inkml:ink>
</file>

<file path=ppt/ink/ink11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2"/>
    </inkml:context>
    <inkml:brush xml:id="br0">
      <inkml:brushProperty name="width" value="0.0421510711312294" units="cm"/>
      <inkml:brushProperty name="height" value="0.0421510711312294" units="cm"/>
      <inkml:brushProperty name="color" value="#000000"/>
      <inkml:brushProperty name="ignorePressure" value="0"/>
    </inkml:brush>
  </inkml:definitions>
  <inkml:trace contextRef="#ctx0" brushRef="#br0">52100.000 1900.000 521,'-46.000'-115.000'2,"10.000"23.000"1,10.000 22.000 3,9.000 22.000 1,4.000 27.000 11,1.000 35.000 16,-1.000 35.000 18,1.000 34.000 16,1.000 27.000 2,3.000 23.000-13,3.000 22.000-14,4.000 22.000-14,1.000 26.000-9,0.000 31.000-4,0.000 32.000-3,0.000 31.000-5,-2.000 17.000-1,-3.000 3.000 1,-3.000 3.000 0,-2.000 4.000 1,-1.000-10.000-8,3.000-22.000-17,3.000-22.000-17,4.000-21.000-16,-1.000-29.000-11,-3.000-34.000-6,-3.000-35.000-4,-2.000-33.000-6</inkml:trace>
</inkml:ink>
</file>

<file path=ppt/ink/ink11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3"/>
    </inkml:context>
    <inkml:brush xml:id="br0">
      <inkml:brushProperty name="width" value="0.0445411913096905" units="cm"/>
      <inkml:brushProperty name="height" value="0.0445411913096905" units="cm"/>
      <inkml:brushProperty name="color" value="#000000"/>
      <inkml:brushProperty name="ignorePressure" value="0"/>
    </inkml:brush>
  </inkml:definitions>
  <inkml:trace contextRef="#ctx0" brushRef="#br0">53200.000 1900.000 493,'-2.000'-46.000'4,"-3.000"10.000"7,-3.000 10.000 8,-2.000 9.000 6,-1.000 9.000 6,3.000 9.000 0,3.000 10.000 2,4.000 10.000 1,-1.000 7.000-1,-3.000 6.000-5,-3.000 7.000-4,-2.000 6.000-5,-1.000 3.000-7,3.000 0.000-9,3.000 0.000-11,4.000 0.000-9,5.000-4.000-3,10.000-5.000 1,10.000-7.000 1,9.000-5.000 3,9.000-9.000 1,9.000-9.000 0,10.000-10.000 0,10.000-8.000 1,7.000-11.000 0,6.000-8.000 0,7.000-10.000-1,6.000-9.000 1,-2.000-7.000-1,-9.000-3.000 1,-10.000-3.000 1,-8.000-2.000-1,-11.000-1.000 1,-8.000 3.000-1,-10.000 3.000 1,-9.000 4.000 0,-12.000 2.000 1,-11.000 4.000 2,-14.000 3.000 3,-11.000 3.000 2,-11.000 4.000 3,-5.000 7.000 7,-7.000 6.000 6,-5.000 7.000 5,-4.000 4.000 5,0.000 3.000 1,0.000 3.000 3,0.000 4.000 1,1.000 2.000 2,4.000 4.000 0,3.000 3.000 1,3.000 3.000 0,4.000 4.000-1,7.000 7.000-3,6.000 6.000-2,7.000 7.000-3,4.000 5.000-2,3.000 7.000-2,3.000 6.000-2,4.000 7.000-2,2.000 4.000-2,4.000 3.000-2,3.000 3.000-2,3.000 4.000-1,1.000 5.000-3,1.000 10.000-3,-1.000 10.000-2,1.000 9.000-4,-3.000 7.000-1,-2.000 7.000-3,-3.000 6.000-1,-3.000 7.000-2,-6.000-3.000-2,-5.000-8.000-1,-7.000-10.000-3,-5.000-9.000-1,-4.000-13.000 0,0.000-16.000 0,0.000-15.000 2,0.000-15.000 2,-2.000-14.000 1,-3.000-8.000 2,-3.000-10.000 2,-2.000-9.000 2,0.000-16.000 2,7.000-22.000 0,6.000-22.000 1,7.000-21.000 1,7.000-18.000 0,9.000-12.000 1,10.000-13.000 0,10.000-12.000 0,13.000-9.000 0,19.000-2.000 1,19.000-3.000 0,19.000-3.000-1,12.000 5.000 0,6.000 17.000 1,7.000 15.000-1,6.000 16.000 0,-2.000 13.000 1,-9.000 14.000 1,-10.000 11.000 1,-8.000 14.000 1,-8.000 10.000 4,-2.000 9.000 6,-3.000 10.000 4,-3.000 10.000 7,-7.000 13.000 2,-9.000 19.000 2,-10.000 19.000 2,-8.000 19.000 1,-9.000 13.000 1,-6.000 10.000-1,-6.000 10.000-1,-6.000 9.000 0,-4.000-1.000-2,1.000-8.000-2,-1.000-10.000-3,1.000-9.000-2,1.000-7.000-3,3.000-3.000-3,3.000-3.000-1,4.000-2.000-3,-1.000-6.000-2,-3.000-6.000-3,-3.000-6.000-4,-2.000-6.000-2,-3.000-2.000-3,1.000 3.000-3,-1.000 3.000-3,1.000 4.000-4,-6.000 2.000 0,-8.000 4.000-1,-10.000 3.000 0,-9.000 3.000 0,-10.000-4.000-1,-9.000-8.000-3,-10.000-10.000-2,-8.000-9.000-3,-6.000-7.000-1,1.000-3.000-1,-1.000-3.000 1,1.000-2.000-1,2.000-14.000 0,7.000-21.000 3,6.000-22.000 2,7.000-22.000 2,7.000-18.000 2,9.000-11.000 0,10.000-14.000 0,10.000-11.000 1,4.000-3.000 1,0.000 10.000 4,0.000 10.000 2,0.000 9.000 4,1.000 12.000 3,4.000 16.000 3,3.000 15.000 5,3.000 17.000 2,-4.000 14.000 7,-8.000 17.000 6,-10.000 15.000 7,-9.000 16.000 7,-10.000 10.000 2,-9.000 7.000-1,-10.000 6.000-2,-8.000 7.000-1,-1.000 0.000-3,9.000-2.000-6,10.000-3.000-5,10.000-3.000-6,14.000-13.000-7,23.000-22.000-10,22.000-22.000-10,22.000-21.000-10,12.000-14.000-5,3.000-2.000-2,3.000-3.000-2,4.000-3.000 0,-3.000 2.000 2,-5.000 10.000 9,-7.000 10.000 7,-5.000 9.000 9,-9.000 10.000 7,-9.000 14.000 5,-10.000 11.000 6,-8.000 14.000 6,-12.000 11.000 5,-12.000 14.000 1,-13.000 11.000 3,-12.000 14.000 2,-10.000 7.000 1,-6.000 3.000 1,-6.000 3.000 2,-6.000 4.000 0,-2.000-4.000-1,3.000-9.000-6,3.000-10.000-4,4.000-8.000-6,11.000-20.000-16,23.000-28.000-28,22.000-28.000-27,22.000-27.000-28</inkml:trace>
</inkml:ink>
</file>

<file path=ppt/ink/ink11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3"/>
    </inkml:context>
    <inkml:brush xml:id="br0">
      <inkml:brushProperty name="width" value="0.0463538989424706" units="cm"/>
      <inkml:brushProperty name="height" value="0.0463538989424706" units="cm"/>
      <inkml:brushProperty name="color" value="#000000"/>
      <inkml:brushProperty name="ignorePressure" value="0"/>
    </inkml:brush>
  </inkml:definitions>
  <inkml:trace contextRef="#ctx0" brushRef="#br0">56250.000 1200.000 474,'73.000'-71.000'0,"-3.000"10.000"0,-3.000 10.000 0,-2.000 9.000 0,0.000 9.000 8,7.000 9.000 15,6.000 10.000 17,7.000 10.000 15,-6.000 8.000-1,-15.000 10.000-16,-15.000 10.000-16,-16.000 9.000-16,-13.000 6.000-10,-9.000 3.000 0,-10.000 3.000-2,-8.000 4.000-1,-9.000 1.000-2,-6.000 0.000 0,-6.000 0.000-2,-6.000 0.000 0,-6.000-5.000-6,-2.000-9.000-8,-3.000-10.000-9,-3.000-8.000-9,-4.000-6.000 0,-3.000 1.000 7,-3.000-1.000 7,-2.000 1.000 8,-3.000 1.000 8,1.000 3.000 7,-1.000 3.000 8,1.000 4.000 8,1.000 1.000 5,3.000 0.000 2,3.000 0.000 3,4.000 0.000 2,4.000 0.000 4,6.000 0.000 5,7.000 0.000 5,6.000 0.000 5,6.000 3.000 2,6.000 6.000 0,7.000 7.000-1,6.000 6.000-1,3.000 12.000-1,0.000 19.000-5,0.000 19.000-3,0.000 19.000-4,-2.000 19.000-4,-3.000 23.000-5,-3.000 22.000-3,-2.000 22.000-4,-5.000 13.000-4,-2.000 7.000-4,-3.000 6.000-3,-3.000 7.000-5,-1.000-10.000-3,4.000-25.000-5,3.000-25.000-5,3.000-25.000-4,1.000-18.000-4,1.000-8.000-5,-1.000-10.000-5,1.000-9.000-4,-6.000-12.000-1,-8.000-11.000 1,-10.000-14.000 2,-9.000-11.000 2,-2.000-14.000 1,6.000-11.000 2,7.000-14.000 1,6.000-11.000 2,3.000-9.000 1,0.000-3.000 1,0.000-3.000 2,0.000-2.000 1</inkml:trace>
</inkml:ink>
</file>

<file path=ppt/ink/ink11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4"/>
    </inkml:context>
    <inkml:brush xml:id="br0">
      <inkml:brushProperty name="width" value="0.0383502878248692" units="cm"/>
      <inkml:brushProperty name="height" value="0.0383502878248692" units="cm"/>
      <inkml:brushProperty name="color" value="#000000"/>
      <inkml:brushProperty name="ignorePressure" value="0"/>
    </inkml:brush>
  </inkml:definitions>
  <inkml:trace contextRef="#ctx0" brushRef="#br0">55000.000 3000.000 573,'32.000'-30.000'0,"17.000"-9.000"1,15.000-10.000 1,16.000-8.000 0,4.000-1.000 4,-6.000 9.000 4,-6.000 10.000 6,-6.000 10.000 5,5.000 2.000 4,20.000-3.000 3,18.000-3.000 4,20.000-2.000 4,6.000-3.000-3,-2.000 1.000-5,-3.000-1.000-8,-3.000 1.000-6,-7.000 1.000-7,-9.000 3.000-7,-10.000 3.000-6,-8.000 4.000-7,-11.000 2.000-6,-8.000 4.000-3,-10.000 3.000-5,-9.000 3.000-4,-13.000-4.000-4,-16.000-8.000-4,-15.000-10.000-2,-15.000-9.000-5,-9.000-4.000 4,1.000 4.000 9,-1.000 3.000 9,1.000 3.000 10,-1.000 1.000 7,1.000 1.000 4,-1.000-1.000 3,1.000 1.000 5,-1.000 2.000 7,1.000 7.000 12,-1.000 6.000 10,1.000 7.000 12,-4.000 10.000 6,-6.000 16.000 0,-6.000 15.000 0,-6.000 17.000 1,-7.000 11.000-4,-6.000 10.000-7,-6.000 10.000-8,-6.000 9.000-7,-6.000 4.000-6,-2.000 1.000-4,-3.000-1.000-5,-3.000 1.000-5,1.000-6.000-2,6.000-8.000-2,7.000-10.000-2,6.000-9.000-2,6.000-5.000-4,6.000 0.000-4,7.000 0.000-5,6.000 0.000-5,13.000-7.000-6,23.000-11.000-4,22.000-14.000-4,22.000-11.000-5,7.000-6.000 1,-6.000 4.000 8,-6.000 3.000 7,-6.000 3.000 8,-9.000 7.000 4,-8.000 14.000 0,-10.000 11.000 0,-9.000 14.000 1,-7.000 8.000 5,-3.000 7.000 9,-3.000 6.000 9,-2.000 7.000 9,-5.000-1.000 4,-2.000-6.000 2,-3.000-6.000 0,-3.000-6.000 1,-1.000-9.000-3,4.000-8.000-7,3.000-10.000-6,3.000-9.000-7,10.000-20.000-12,20.000-27.000-18,18.000-28.000-18,20.000-28.000-18,8.000-20.000-4,1.000-8.000 9,-1.000-10.000 10,1.000-9.000 8,-1.000-1.000 7,1.000 10.000 3,-1.000 10.000 4,1.000 9.000 3,-4.000 10.000 3,-6.000 14.000 4,-6.000 11.000 4,-6.000 14.000 2,-6.000 7.000 9,-2.000 3.000 10,-3.000 3.000 12,-3.000 4.000 10,-4.000 8.000 10,-3.000 17.000 5,-3.000 15.000 6,-2.000 16.000 6,-6.000 10.000-2,-6.000 7.000-10,-6.000 6.000-10,-6.000 7.000-10,-6.000 2.000-8,-2.000 1.000-6,-3.000-1.000-6,-3.000 1.000-7,-6.000 5.000-3,-5.000 14.000-4,-7.000 11.000-4,-5.000 14.000-3,-4.000 2.000-4,0.000-6.000-8,0.000-6.000-5,0.000-6.000-8,3.000-12.000-1,6.000-15.000 3,7.000-15.000 3,6.000-16.000 3,4.000-15.000 1,4.000-11.000-3,3.000-14.000-1,3.000-11.000-3,3.000-7.000 3,3.000 0.000 5,3.000 0.000 5,4.000 0.000 6,1.000 0.000 4,0.000 0.000 1,0.000 0.000 1,0.000 0.000 2,1.000 0.000 1,4.000 0.000 1,3.000 0.000 1,3.000 0.000 2,6.000-11.000 0,9.000-22.000 1,10.000-22.000 0,10.000-21.000 0,0.000-3.000 2,-5.000 20.000 1,-7.000 18.000 1,-5.000 20.000 2,-9.000 19.000 7,-9.000 22.000 12,-10.000 22.000 12,-8.000 23.000 12,-12.000 14.000 4,-12.000 10.000-6,-13.000 10.000-6,-12.000 9.000-4,-5.000 1.000-6,3.000-6.000-5,3.000-6.000-6,4.000-6.000-5,2.000-9.000-3,4.000-8.000-1,3.000-10.000-1,3.000-9.000 0,1.000-5.000-4,1.000 0.000-6,-1.000 0.000-6,1.000 0.000-5,1.000 0.000-4,3.000 0.000 0,3.000 0.000-1,4.000 0.000 0,1.000-2.000-2,0.000-3.000-4,0.000-3.000-3,0.000-2.000-4,6.000-5.000-1,13.000-2.000 1,12.000-3.000 1,13.000-3.000 0,13.000-4.000 4,17.000-3.000 7,15.000-3.000 8,16.000-2.000 6,5.000-1.000 8,-2.000 3.000 10,-3.000 3.000 10,-3.000 4.000 8,-6.000 1.000 4,-5.000 0.000-3,-7.000 0.000-3,-5.000 0.000-3,-6.000 1.000-3,-3.000 4.000 0,-3.000 3.000-2,-2.000 3.000-1,-3.000 1.000-2,1.000 1.000-1,-1.000-1.000-3,1.000 1.000-1,-1.000 1.000-3,1.000 3.000-3,-1.000 3.000-5,1.000 4.000-4,-1.000 1.000-6,1.000 0.000-7,-1.000 0.000-8,1.000 0.000-7,-3.000-4.000-8,-2.000-5.000-8,-3.000-7.000-7,-3.000-5.000-7</inkml:trace>
</inkml:ink>
</file>

<file path=ppt/ink/ink11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5"/>
    </inkml:context>
    <inkml:brush xml:id="br0">
      <inkml:brushProperty name="width" value="0.0353889353573322" units="cm"/>
      <inkml:brushProperty name="height" value="0.0353889353573322" units="cm"/>
      <inkml:brushProperty name="color" value="#000000"/>
      <inkml:brushProperty name="ignorePressure" value="0"/>
    </inkml:brush>
  </inkml:definitions>
  <inkml:trace contextRef="#ctx0" brushRef="#br0">58050.000 2050.000 621,'45.000'-2.000'2,"-9.000"-3.000"3,-10.000-3.000 4,-8.000-2.000 3,-4.000-1.000 4,3.000 3.000 2,3.000 3.000 4,4.000 4.000 3,2.000 2.000 2,4.000 4.000 0,3.000 3.000 2,3.000 3.000 1,-1.000 6.000-2,-2.000 9.000-3,-3.000 10.000-5,-3.000 10.000-3,-4.000 5.000-2,-3.000 4.000 0,-3.000 3.000 0,-2.000 3.000 0,-5.000 1.000-9,-2.000 1.000-18,-3.000-1.000-18,-3.000 1.000-18,-10.000-1.000-9,-16.000 1.000 0,-15.000-1.000-1,-15.000 1.000 1,-6.000-4.000 4,7.000-6.000 10,6.000-6.000 10,7.000-6.000 9,2.000-7.000 7,1.000-6.000 4,-1.000-6.000 3,1.000-6.000 5</inkml:trace>
</inkml:ink>
</file>

<file path=ppt/ink/ink11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5"/>
    </inkml:context>
    <inkml:brush xml:id="br0">
      <inkml:brushProperty name="width" value="0.0360479690134525" units="cm"/>
      <inkml:brushProperty name="height" value="0.0360479690134525" units="cm"/>
      <inkml:brushProperty name="color" value="#000000"/>
      <inkml:brushProperty name="ignorePressure" value="0"/>
    </inkml:brush>
  </inkml:definitions>
  <inkml:trace contextRef="#ctx0" brushRef="#br0">57750.000 3400.000 610,'-47.000'45.000'1,"6.000"-9.000"1,7.000-10.000 2,6.000-8.000 2,15.000-9.000 10,26.000-6.000 15,24.000-6.000 17,26.000-6.000 17,15.000-2.000 2,6.000 3.000-11,7.000 3.000-12,6.000 4.000-11,1.000 1.000-16,-3.000 0.000-21,-3.000 0.000-20,-2.000 0.000-20,-8.000 1.000-6,-8.000 4.000 9,-10.000 3.000 9,-9.000 3.000 9,-9.000-1.000-1,-5.000-2.000-9,-7.000-3.000-10,-5.000-3.000-8</inkml:trace>
</inkml:ink>
</file>

<file path=ppt/ink/ink11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5"/>
    </inkml:context>
    <inkml:brush xml:id="br0">
      <inkml:brushProperty name="width" value="0.0366381481289864" units="cm"/>
      <inkml:brushProperty name="height" value="0.0366381481289864" units="cm"/>
      <inkml:brushProperty name="color" value="#000000"/>
      <inkml:brushProperty name="ignorePressure" value="0"/>
    </inkml:brush>
  </inkml:definitions>
  <inkml:trace contextRef="#ctx0" brushRef="#br0">59650.000 1650.000 600,'75.000'-7.000'6,"0.000"39.000"12,0.000 36.000 12,0.000 39.000 11,-18.000 14.000-3,-33.000-5.000-20,-35.000-7.000-21,-34.000-5.000-19,-16.000-12.000-12,3.000-16.000-1,3.000-15.000-3,4.000-15.000-3,2.000-12.000 4,4.000-6.000 8,3.000-6.000 9,3.000-6.000 7,6.000 1.000 12,9.000 9.000 13,10.000 10.000 14,10.000 10.000 14,4.000 5.000 5,0.000 4.000-4,0.000 3.000-3,0.000 3.000-3,0.000 6.000-2,0.000 9.000-2,0.000 10.000 0,0.000 10.000-1,-2.000 0.000-2,-3.000-5.000-2,-3.000-7.000-2,-2.000-5.000-2,-3.000-6.000-3,1.000-3.000-3,-1.000-3.000-2,1.000-2.000-4,10.000-28.000-11,22.000-49.000-22,22.000-51.000-22,23.000-49.000-21,3.000-15.000-4,-11.000 22.000 14,-14.000 22.000 14,-11.000 23.000 13,-9.000 11.000 6,-3.000 4.000-3,-3.000 3.000-3,-2.000 3.000-3</inkml:trace>
</inkml:ink>
</file>

<file path=ppt/ink/ink11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6"/>
    </inkml:context>
    <inkml:brush xml:id="br0">
      <inkml:brushProperty name="width" value="0.0404579676687717" units="cm"/>
      <inkml:brushProperty name="height" value="0.0404579676687717" units="cm"/>
      <inkml:brushProperty name="color" value="#000000"/>
      <inkml:brushProperty name="ignorePressure" value="0"/>
    </inkml:brush>
  </inkml:definitions>
  <inkml:trace contextRef="#ctx0" brushRef="#br0">60300.000 2200.000 543,'-15.000'-49.000'44,"23.000"4.000"-12,22.000 3.000-10,22.000 3.000-11,12.000 1.000-6,3.000 1.000-2,3.000-1.000-1,4.000 1.000-1,-1.000 2.000 0,-3.000 7.000 0,-3.000 6.000 0,-2.000 7.000 0,-8.000 8.000 2,-8.000 14.000 2,-10.000 11.000 2,-9.000 14.000 2,-12.000 3.000 1,-11.000-2.000-2,-14.000-3.000-2,-11.000-3.000-1,-11.000-1.000-3,-5.000 4.000-1,-7.000 3.000-3,-5.000 3.000-2,-8.000 4.000-3,-5.000 7.000 0,-7.000 6.000-3,-5.000 7.000 0,-3.000 0.000-1,4.000-2.000 4,3.000-3.000 1,3.000-3.000 4,4.000-6.000 1,7.000-5.000 2,6.000-7.000 1,7.000-5.000 1,11.000-11.000 2,20.000-11.000 1,18.000-14.000 1,20.000-11.000 2,11.000-7.000-2,7.000 0.000-2,6.000 0.000-4,7.000 0.000-3,-1.000 0.000-1,-6.000 0.000 0,-6.000 0.000-1,-6.000 0.000 1,-10.000 7.000 0,-12.000 17.000 2,-13.000 15.000 3,-12.000 16.000 1,-12.000 10.000 1,-8.000 7.000 1,-10.000 6.000 0,-9.000 7.000 1,-5.000 4.000 0,0.000 3.000-1,0.000 3.000-1,0.000 4.000 0,-4.000 1.000-1,-5.000 0.000 0,-7.000 0.000 0,-5.000 0.000 0,-3.000-2.000 1,4.000-3.000 1,3.000-3.000 2,3.000-2.000 1,4.000-6.000 2,7.000-6.000 1,6.000-6.000 3,7.000-6.000 1,16.000-16.000-1,29.000-25.000-2,28.000-25.000-2,28.000-25.000-3,23.000-21.000-4,19.000-15.000-7,19.000-15.000-7,19.000-16.000-7,7.000-2.000-2,-3.000 13.000 0,-3.000 12.000 1,-2.000 13.000 1,-6.000 9.000 1,-6.000 6.000 2,-6.000 7.000 1,-6.000 6.000 2,-12.000 7.000 4,-15.000 10.000 5,-15.000 10.000 6,-16.000 9.000 5,-13.000 9.000 4,-9.000 9.000 2,-10.000 10.000 3,-8.000 10.000 1,-12.000 10.000 1,-12.000 13.000 0,-13.000 12.000 0,-12.000 13.000 0,-10.000 6.000 0,-6.000 0.000-3,-6.000 0.000-1,-6.000 0.000-2,-7.000 1.000-2,-6.000 4.000-5,-6.000 3.000-4,-6.000 3.000-4,-4.000-4.000-4,1.000-8.000-4,-1.000-10.000-4,1.000-9.000-4,4.000-10.000-3,9.000-9.000-1,10.000-10.000-2,10.000-8.000-2,8.000-15.000 0,10.000-19.000 0,10.000-18.000 0,9.000-19.000 1,7.000-21.000 0,7.000-21.000-2,6.000-22.000-1,7.000-22.000-2,2.000-15.000 2,1.000-5.000 3,-1.000-7.000 3,1.000-5.000 4,-3.000 0.000 3,-2.000 10.000 4,-3.000 10.000 2,-3.000 9.000 4,-2.000 12.000 2,0.000 16.000 1,0.000 15.000 0,0.000 17.000 1,0.000 13.000 4,0.000 13.000 7,0.000 12.000 6,0.000 13.000 7,0.000 15.000 10,0.000 19.000 11,0.000 19.000 12,0.000 19.000 12,-2.000 15.000 0,-3.000 13.000-10,-3.000 12.000-11,-2.000 13.000-10,-3.000 9.000-7,1.000 6.000-4,-1.000 7.000-3,1.000 6.000-3,-3.000 6.000-6,-2.000 6.000-6,-3.000 7.000-5,-3.000 6.000-7,-2.000 3.000-8,0.000 0.000-7,0.000 0.000-10,0.000 0.000-7,3.000-11.000-5,6.000-22.000 1,7.000-22.000 0,6.000-21.000 1,7.000-23.000 0,10.000-21.000-1,10.000-22.000-2,9.000-22.000 0,1.000-11.000 3,-6.000 0.000 7,-6.000 0.000 7,-6.000 0.000 7,-2.000-2.000 4,3.000-3.000 3,3.000-3.000 3,4.000-2.000 2</inkml:trace>
</inkml:ink>
</file>

<file path=ppt/ink/ink11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7"/>
    </inkml:context>
    <inkml:brush xml:id="br0">
      <inkml:brushProperty name="width" value="0.0451861172914505" units="cm"/>
      <inkml:brushProperty name="height" value="0.0451861172914505" units="cm"/>
      <inkml:brushProperty name="color" value="#000000"/>
      <inkml:brushProperty name="ignorePressure" value="0"/>
    </inkml:brush>
  </inkml:definitions>
  <inkml:trace contextRef="#ctx0" brushRef="#br0">61200.000 1300.000 486,'-2.000'-41.000'5,"-3.000"19.000"10,-3.000 19.000 9,-2.000 19.000 11,-3.000 16.000 5,1.000 17.000 2,-1.000 15.000 2,1.000 16.000 2,1.000 13.000-2,3.000 14.000-5,3.000 11.000-6,4.000 14.000-4,1.000 18.000-5,0.000 25.000-2,0.000 25.000-3,0.000 25.000-2,-2.000 25.000-3,-3.000 25.000-4,-3.000 25.000-3,-2.000 25.000-3,-3.000 14.000-4,1.000 3.000-8,-1.000 3.000-6,1.000 4.000-7,1.000-6.000-11,3.000-11.000-16,3.000-14.000-14,4.000-11.000-16,1.000-39.000-2,0.000-61.000 12,0.000-64.000 11,0.000-61.000 12</inkml:trace>
</inkml:ink>
</file>

<file path=ppt/ink/ink11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7"/>
    </inkml:context>
    <inkml:brush xml:id="br0">
      <inkml:brushProperty name="width" value="0.0257825572043657" units="cm"/>
      <inkml:brushProperty name="height" value="0.0257825572043657" units="cm"/>
      <inkml:brushProperty name="color" value="#000000"/>
      <inkml:brushProperty name="ignorePressure" value="0"/>
    </inkml:brush>
  </inkml:definitions>
  <inkml:trace contextRef="#ctx0" brushRef="#br0">62650.000 1850.000 853,'46.000'-4.000'-14,"-5.000"-5.000"-7,-7.000-7.000-6,-5.000-5.000-7,-3.000-3.000 7,4.000 4.000 21,3.000 3.000 20,3.000 3.000 21,1.000-1.000 9,1.000-2.000-2,-1.000-3.000-2,1.000-3.000-2,-1.000-1.000-6,1.000 4.000-11,-1.000 3.000-11,1.000 3.000-12,-9.000 4.000-12,-15.000 7.000-15,-15.000 6.000-16,-16.000 7.000-15,-8.000-1.000-1,0.000-6.000 13,0.000-6.000 14,0.000-6.000 14</inkml:trace>
</inkml:ink>
</file>

<file path=ppt/ink/ink1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1"/>
    </inkml:context>
    <inkml:brush xml:id="br0">
      <inkml:brushProperty name="width" value="0.034570936113596" units="cm"/>
      <inkml:brushProperty name="height" value="0.034570936113596" units="cm"/>
      <inkml:brushProperty name="color" value="#00bff3"/>
      <inkml:brushProperty name="ignorePressure" value="0"/>
    </inkml:brush>
  </inkml:definitions>
  <inkml:trace contextRef="#ctx0" brushRef="#br0">60100.000 2350.000 636,'-69.000'-24.000'0,"13.000"4.000"-1,12.000 3.000-1,13.000 3.000 0,6.000 3.000 4,0.000 3.000 12,0.000 3.000 10,0.000 4.000 11,0.000 8.000 5,0.000 17.000-5,0.000 15.000-2,0.000 16.000-3,-4.000 23.000-3,-5.000 31.000-3,-7.000 32.000-2,-5.000 31.000-2,-1.000 20.000-2,6.000 9.000-3,7.000 10.000-2,6.000 10.000-3,9.000-9.000-3,13.000-24.000-8,12.000-26.000-7,13.000-24.000-6,13.000-17.000-8,17.000-5.000-12,15.000-7.000-10,16.000-5.000-10,2.000-14.000-4,-8.000-18.000 4,-10.000-19.000 4,-9.000-18.000 4</inkml:trace>
</inkml:ink>
</file>

<file path=ppt/ink/ink11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7"/>
    </inkml:context>
    <inkml:brush xml:id="br0">
      <inkml:brushProperty name="width" value="0.0297747142612934" units="cm"/>
      <inkml:brushProperty name="height" value="0.0297747142612934" units="cm"/>
      <inkml:brushProperty name="color" value="#000000"/>
      <inkml:brushProperty name="ignorePressure" value="0"/>
    </inkml:brush>
  </inkml:definitions>
  <inkml:trace contextRef="#ctx0" brushRef="#br0">62900.000 1200.000 738,'-68.000'1.000'-18,"17.000"4.000"15,15.000 3.000 13,16.000 3.000 15,9.000 4.000 6,3.000 7.000 1,3.000 6.000-1,4.000 7.000 0,-1.000 2.000-1,-3.000 1.000-3,-3.000-1.000-2,-2.000 1.000-3,-3.000 2.000-7,1.000 7.000-12,-1.000 6.000-10,1.000 7.000-11,-4.000 2.000-11,-6.000 1.000-11,-6.000-1.000-11,-6.000 1.000-10,-2.000-6.000 1,3.000-8.000 11,3.000-10.000 11,4.000-9.000 12,2.000-7.000 8,4.000-3.000 4,3.000-3.000 4,3.000-2.000 3</inkml:trace>
</inkml:ink>
</file>

<file path=ppt/ink/ink11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08"/>
    </inkml:context>
    <inkml:brush xml:id="br0">
      <inkml:brushProperty name="width" value="0.0383693017065525" units="cm"/>
      <inkml:brushProperty name="height" value="0.0383693017065525" units="cm"/>
      <inkml:brushProperty name="color" value="#000000"/>
      <inkml:brushProperty name="ignorePressure" value="0"/>
    </inkml:brush>
  </inkml:definitions>
  <inkml:trace contextRef="#ctx0" brushRef="#br0">62250.000 2250.000 573,'45.000'-16.000'8,"-9.000"19.000"4,-10.000 19.000 4,-8.000 19.000 5,-6.000 12.000 3,1.000 6.000 2,-1.000 7.000 2,1.000 6.000 2,-4.000 3.000-1,-6.000 0.000-7,-6.000 0.000-5,-6.000 0.000-5,-4.000-2.000-4,1.000-3.000-3,-1.000-3.000-1,1.000-2.000-2,2.000-14.000-7,7.000-21.000-8,6.000-22.000-10,7.000-22.000-9,10.000-22.000-6,16.000-22.000-2,15.000-22.000-2,17.000-21.000-3,8.000-7.000 4,4.000 9.000 6,3.000 10.000 9,3.000 10.000 7,-4.000 10.000 7,-8.000 13.000 4,-10.000 12.000 4,-9.000 13.000 4,-13.000 13.000 9,-16.000 17.000 11,-15.000 15.000 12,-15.000 16.000 11,-15.000 10.000 3,-12.000 7.000-6,-13.000 6.000-7,-12.000 7.000-6,-7.000 5.000-5,1.000 7.000-3,-1.000 6.000-4,1.000 7.000-2,1.000-3.000-5,3.000-8.000-2,3.000-10.000-3,4.000-9.000-3,4.000-9.000-2,6.000-5.000 0,7.000-7.000 1,6.000-5.000 0,15.000-6.000-1,26.000-3.000 0,24.000-3.000-1,26.000-2.000 0,13.000-9.000-1,4.000-12.000-1,3.000-13.000-1,3.000-12.000-1,-4.000-4.000-1,-8.000 7.000 1,-10.000 6.000 0,-9.000 7.000 0,-15.000 7.000-4,-18.000 9.000-6,-19.000 10.000-7,-18.000 10.000-7,-15.000 7.000-1,-9.000 6.000 3,-10.000 7.000 5,-8.000 6.000 4,-8.000 3.000 3,-2.000 0.000 4,-3.000 0.000 3,-3.000 0.000 4,-6.000 0.000 1,-5.000 0.000 1,-7.000 0.000 0,-5.000 0.000 1,-4.000 0.000 2,0.000 0.000 3,0.000 0.000 3,0.000 0.000 4,4.000-2.000 0,10.000-3.000-1,10.000-3.000-2,9.000-2.000-1,10.000-6.000 5,14.000-6.000 14,11.000-6.000 12,14.000-6.000 14,19.000-6.000 6,29.000-2.000-1,28.000-3.000 0,28.000-3.000-1,15.000-2.000-5,4.000 0.000-11,3.000 0.000-11,3.000 0.000-11,-1.000 0.000-7,-2.000 0.000-5,-3.000 0.000-3,-3.000 0.000-5,-2.000-2.000-7,0.000-3.000-11,0.000-3.000-10,0.000-2.000-11,-4.000-1.000-6,-5.000 3.000 1,-7.000 3.000 1,-5.000 4.000-1,-8.000-1.000 2,-5.000-3.000 4,-7.000-3.000 3,-5.000-2.000 4,-8.000-1.000 5,-5.000 3.000 7,-7.000 3.000 6,-5.000 4.000 7</inkml:trace>
</inkml:ink>
</file>

<file path=ppt/ink/ink11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11"/>
    </inkml:context>
    <inkml:brush xml:id="br0">
      <inkml:brushProperty name="width" value="0.0339438430964947" units="cm"/>
      <inkml:brushProperty name="height" value="0.0339438430964947" units="cm"/>
      <inkml:brushProperty name="color" value="#000000"/>
      <inkml:brushProperty name="ignorePressure" value="0"/>
    </inkml:brush>
  </inkml:definitions>
  <inkml:trace contextRef="#ctx0" brushRef="#br0">64650.000 2700.000 648,'-29.000'4.000'12,"45.000"10.000"25,43.000 10.000 24,45.000 9.000 25,11.000 6.000-3,-18.000 3.000-31,-19.000 3.000-31,-18.000 4.000-32,-15.000 4.000-19,-9.000 6.000-9,-10.000 7.000-11,-8.000 6.000-8,-9.000-4.000-3,-6.000-11.000 7,-6.000-14.000 6,-6.000-11.000 6</inkml:trace>
</inkml:ink>
</file>

<file path=ppt/ink/ink11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11"/>
    </inkml:context>
    <inkml:brush xml:id="br0">
      <inkml:brushProperty name="width" value="0.0390659719705582" units="cm"/>
      <inkml:brushProperty name="height" value="0.0390659719705582" units="cm"/>
      <inkml:brushProperty name="color" value="#000000"/>
      <inkml:brushProperty name="ignorePressure" value="0"/>
    </inkml:brush>
  </inkml:definitions>
  <inkml:trace contextRef="#ctx0" brushRef="#br0">65000.000 3850.000 563,'-18.000'23.000'146,"17.000"-3.000"-33,15.000-3.000-33,16.000-2.000-33,7.000-3.000-21,1.000 1.000-9,-1.000-1.000-10,1.000 1.000-8,-3.000 1.000-11,-2.000 3.000-11,-3.000 3.000-12,-3.000 4.000-11</inkml:trace>
</inkml:ink>
</file>

<file path=ppt/ink/ink11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3"/>
    </inkml:context>
    <inkml:brush xml:id="br0">
      <inkml:brushProperty name="width" value="0.0351880602538586" units="cm"/>
      <inkml:brushProperty name="height" value="0.0351880602538586" units="cm"/>
      <inkml:brushProperty name="color" value="#000000"/>
      <inkml:brushProperty name="ignorePressure" value="0"/>
    </inkml:brush>
  </inkml:definitions>
  <inkml:trace contextRef="#ctx0" brushRef="#br0">67850.000 2000.000 625,'-41.000'0.000'79,"19.000"0.000"-15,19.000 0.000-15,19.000 0.000-16,13.000 0.000-8,10.000 0.000-3,10.000 0.000-1,9.000 0.000-3,7.000-2.000-2,7.000-3.000-2,6.000-3.000-4,7.000-2.000-2,0.000-1.000-2,-2.000 3.000-1,-3.000 3.000-2,-3.000 4.000-1,-6.000 1.000-4,-5.000 0.000-6,-7.000 0.000-6,-5.000 0.000-6,-6.000 1.000-4,-3.000 4.000-4,-3.000 3.000-3,-2.000 3.000-3,-6.000 3.000-1,-6.000 3.000 3,-6.000 3.000 2,-6.000 4.000 2</inkml:trace>
</inkml:ink>
</file>

<file path=ppt/ink/ink11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4"/>
    </inkml:context>
    <inkml:brush xml:id="br0">
      <inkml:brushProperty name="width" value="0.0359682850539684" units="cm"/>
      <inkml:brushProperty name="height" value="0.0359682850539684" units="cm"/>
      <inkml:brushProperty name="color" value="#000000"/>
      <inkml:brushProperty name="ignorePressure" value="0"/>
    </inkml:brush>
  </inkml:definitions>
  <inkml:trace contextRef="#ctx0" brushRef="#br0">68700.000 2400.000 611,'-22.000'48.000'17,"6.000"-3.000"0,7.000-3.000 0,6.000-2.000 0,3.000 0.000 1,0.000 7.000 3,0.000 6.000 3,0.000 7.000 3,0.000 7.000 0,0.000 9.000 0,0.000 10.000-2,0.000 10.000-2,-2.000 4.000 0,-3.000 0.000-2,-3.000 0.000 0,-2.000 0.000-2,-3.000 0.000-3,1.000 0.000-3,-1.000 0.000-4,1.000 0.000-4,1.000-4.000-4,3.000-5.000-2,3.000-7.000-4,4.000-5.000-4,1.000-8.000-5,0.000-5.000-10,0.000-7.000-10,0.000-5.000-9</inkml:trace>
</inkml:ink>
</file>

<file path=ppt/ink/ink11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4"/>
    </inkml:context>
    <inkml:brush xml:id="br0">
      <inkml:brushProperty name="width" value="0.0348373726010323" units="cm"/>
      <inkml:brushProperty name="height" value="0.0348373726010323" units="cm"/>
      <inkml:brushProperty name="color" value="#000000"/>
      <inkml:brushProperty name="ignorePressure" value="0"/>
    </inkml:brush>
  </inkml:definitions>
  <inkml:trace contextRef="#ctx0" brushRef="#br0">69350.000 3000.000 631,'21.000'-19.000'8,"-5.000"13.000"16,-7.000 12.000 16,-5.000 13.000 16,-3.000 13.000 2,4.000 17.000-10,3.000 15.000-11,3.000 16.000-10,-1.000 10.000-8,-2.000 7.000-4,-3.000 6.000-3,-3.000 7.000-5,-2.000-3.000-1,0.000-8.000-2,0.000-10.000 0,0.000-9.000 0,0.000-9.000-7,0.000-5.000-12,0.000-7.000-12,0.000-5.000-12</inkml:trace>
</inkml:ink>
</file>

<file path=ppt/ink/ink11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4"/>
    </inkml:context>
    <inkml:brush xml:id="br0">
      <inkml:brushProperty name="width" value="0.0327325277030468" units="cm"/>
      <inkml:brushProperty name="height" value="0.0327325277030468" units="cm"/>
      <inkml:brushProperty name="color" value="#000000"/>
      <inkml:brushProperty name="ignorePressure" value="0"/>
    </inkml:brush>
  </inkml:definitions>
  <inkml:trace contextRef="#ctx0" brushRef="#br0">69550.000 2150.000 672,'-21.000'-47.000'7,"10.000"6.000"16,10.000 7.000 15,9.000 6.000 15,7.000 7.000 3,7.000 10.000-7,6.000 10.000-9,7.000 9.000-9,0.000 9.000-9,-2.000 9.000-13,-3.000 10.000-13,-3.000 10.000-13,-2.000 4.000-4,0.000 0.000 4,0.000 0.000 2,0.000 0.000 4,-4.000-4.000-8,-5.000-5.000-16,-7.000-7.000-17,-5.000-5.000-17</inkml:trace>
</inkml:ink>
</file>

<file path=ppt/ink/ink11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5"/>
    </inkml:context>
    <inkml:brush xml:id="br0">
      <inkml:brushProperty name="width" value="0.0473942831158638" units="cm"/>
      <inkml:brushProperty name="height" value="0.0473942831158638" units="cm"/>
      <inkml:brushProperty name="color" value="#000000"/>
      <inkml:brushProperty name="ignorePressure" value="0"/>
    </inkml:brush>
  </inkml:definitions>
  <inkml:trace contextRef="#ctx0" brushRef="#br0">70650.000 2750.000 464,'-2.000'-49.000'4,"-3.000"4.000"9,-3.000 3.000 8,-2.000 3.000 9,-8.000 9.000 3,-8.000 16.000-4,-10.000 15.000-2,-9.000 17.000-4,-4.000 10.000-2,4.000 6.000-2,3.000 7.000-2,3.000 6.000-3,1.000 9.000-1,1.000 13.000-1,-1.000 12.000-1,1.000 13.000-1,-1.000 7.000 0,1.000 4.000-1,-1.000 3.000 0,1.000 3.000 0,4.000-1.000-1,9.000-2.000 0,10.000-3.000-2,10.000-3.000-1,4.000-7.000-1,0.000-9.000 0,0.000-10.000 0,0.000-8.000-1,6.000-11.000-1,13.000-8.000-4,12.000-10.000-4,13.000-9.000-4,9.000-9.000-2,6.000-5.000-2,7.000-7.000-2,6.000-5.000-1,3.000-11.000-2,0.000-11.000 0,0.000-14.000-2,0.000-11.000-1,0.000-12.000-1,0.000-9.000 0,0.000-10.000-1,0.000-8.000-1,-4.000-9.000 1,-5.000-6.000 0,-7.000-6.000 0,-5.000-6.000 2,-9.000-9.000 1,-9.000-8.000 1,-10.000-10.000 2,-8.000-9.000 2,-6.000-7.000 2,1.000-3.000 1,-1.000-3.000 3,1.000-2.000 1,-1.000 5.000 3,1.000 16.000 2,-1.000 15.000 2,1.000 17.000 3,-1.000 13.000 3,1.000 13.000 5,-1.000 12.000 4,1.000 13.000 5,-3.000 9.000 4,-2.000 6.000 3,-3.000 7.000 3,-3.000 6.000 3,-1.000 9.000 4,4.000 13.000 4,3.000 12.000 3,3.000 13.000 5,-1.000 13.000-1,-2.000 17.000-6,-3.000 15.000-7,-3.000 16.000-5,-4.000 7.000-5,-3.000 1.000-3,-3.000-1.000-3,-2.000 1.000-2,-3.000 4.000-3,1.000 9.000 1,-1.000 10.000-1,1.000 10.000 0,-1.000 8.000-1,1.000 10.000 1,-1.000 10.000 0,1.000 9.000 0,-1.000 1.000-6,1.000-6.000-12,-1.000-6.000-12,1.000-6.000-11,1.000-12.000-9,3.000-15.000-3,3.000-15.000-5,4.000-16.000-4,4.000-16.000-2,6.000-16.000-1,7.000-15.000 0,6.000-15.000-1,1.000-12.000 5,-3.000-6.000 7,-3.000-6.000 9,-2.000-6.000 9</inkml:trace>
</inkml:ink>
</file>

<file path=ppt/ink/ink11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5"/>
    </inkml:context>
    <inkml:brush xml:id="br0">
      <inkml:brushProperty name="width" value="0.0429107882082462" units="cm"/>
      <inkml:brushProperty name="height" value="0.0429107882082462" units="cm"/>
      <inkml:brushProperty name="color" value="#000000"/>
      <inkml:brushProperty name="ignorePressure" value="0"/>
    </inkml:brush>
  </inkml:definitions>
  <inkml:trace contextRef="#ctx0" brushRef="#br0">72100.000 2800.000 512,'-2.000'-46.000'9,"-3.000"10.000"18,-3.000 10.000 17,-2.000 9.000 18,-5.000 15.000 4,-2.000 22.000-12,-3.000 22.000-11,-3.000 23.000-11,-2.000 14.000-6,0.000 10.000-4,0.000 10.000-3,0.000 9.000-2,-2.000 4.000-3,-3.000 1.000-1,-3.000-1.000-2,-2.000 1.000-2,0.000-7.000-2,7.000-12.000-1,6.000-13.000-2,7.000-12.000-2,5.000-10.000-2,7.000-6.000-2,6.000-6.000-3,7.000-6.000-2,7.000-9.000-1,9.000-8.000 3,10.000-10.000 1,10.000-9.000 2,7.000-7.000 1,6.000-3.000-1,7.000-3.000-1,6.000-2.000-2,3.000-5.000-6,0.000-2.000-13,0.000-3.000-13,0.000-3.000-12,-2.000-1.000-5,-3.000 4.000 6,-3.000 3.000 6,-2.000 3.000 5,-8.000 4.000 2,-8.000 7.000-1,-10.000 6.000-1,-9.000 7.000-2</inkml:trace>
</inkml:ink>
</file>

<file path=ppt/ink/ink1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1"/>
    </inkml:context>
    <inkml:brush xml:id="br0">
      <inkml:brushProperty name="width" value="0.0404404364526272" units="cm"/>
      <inkml:brushProperty name="height" value="0.0404404364526272" units="cm"/>
      <inkml:brushProperty name="color" value="#00bff3"/>
      <inkml:brushProperty name="ignorePressure" value="0"/>
    </inkml:brush>
  </inkml:definitions>
  <inkml:trace contextRef="#ctx0" brushRef="#br0">64250.000 3850.000 544,'1.000'-47.000'0,"4.000"6.000"0,3.000 7.000 0,3.000 6.000 0,3.000 6.000 2,3.000 6.000 5,3.000 7.000 6,4.000 6.000 4,1.000 3.000 2,0.000 0.000 2,0.000 0.000 0,0.000 0.000 1,6.000 3.000-1,13.000 6.000 1,12.000 7.000-1,13.000 6.000-1,-2.000 9.000-2,-16.000 13.000-6,-15.000 12.000-6,-15.000 13.000-5,-14.000 7.000-3,-8.000 4.000-2,-10.000 3.000-2,-9.000 3.000-1,-12.000-2.000-1,-11.000-6.000-2,-14.000-6.000-1,-11.000-6.000 0,-3.000-9.000 0,10.000-8.000 2,10.000-10.000 3,9.000-9.000 3,21.000-13.000 3,35.000-16.000 3,35.000-15.000 3,34.000-15.000 4,17.000-9.000 1,0.000 1.000-5,0.000-1.000-4,0.000 1.000-3,-5.000 1.000-6,-9.000 3.000-8,-10.000 3.000-7,-8.000 4.000-8,-9.000-1.000-4,-6.000-3.000 3,-6.000-3.000 1,-6.000-2.000 1,-4.000-9.000 4,1.000-12.000 2,-1.000-13.000 4,1.000-12.000 3,-3.000-18.000 3,-2.000-21.000 3,-3.000-22.000 3,-3.000-22.000 2,-1.000-7.000 3,4.000 10.000 0,3.000 10.000 0,3.000 9.000 1,1.000 10.000 3,1.000 14.000 5,-1.000 11.000 5,1.000 14.000 5,-3.000 13.000 5,-2.000 16.000 4,-3.000 15.000 3,-3.000 17.000 5,-7.000 22.000 4,-9.000 32.000 3,-10.000 31.000 5,-8.000 32.000 3,-12.000 21.000-1,-12.000 13.000-5,-13.000 12.000-7,-12.000 13.000-6,-4.000 2.000-6,7.000-5.000-3,6.000-7.000-5,7.000-5.000-4,5.000-12.000-3,7.000-16.000-1,6.000-15.000-1,7.000-15.000-1,8.000-14.000-2,14.000-8.000-5,11.000-10.000-3,14.000-9.000-4,10.000-7.000-2,9.000-3.000-2,10.000-3.000-1,10.000-2.000-2,2.000-1.000 0,-3.000 3.000-2,-3.000 3.000-2,-2.000 4.000-1,-8.000 1.000 0,-8.000 0.000 2,-10.000 0.000 2,-9.000 0.000 0,-12.000 4.000 3,-11.000 10.000 3,-14.000 10.000 2,-11.000 9.000 2,-15.000 6.000 2,-16.000 3.000-1,-15.000 3.000 0,-15.000 4.000 0,-11.000-1.000-1,-2.000-3.000-2,-3.000-3.000-2,-3.000-2.000-2,5.000-8.000-4,17.000-8.000-4,15.000-10.000-6,16.000-9.000-4,10.000-10.000-2,7.000-9.000 1,6.000-10.000 2,7.000-8.000 1</inkml:trace>
</inkml:ink>
</file>

<file path=ppt/ink/ink11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5"/>
    </inkml:context>
    <inkml:brush xml:id="br0">
      <inkml:brushProperty name="width" value="0.0401911661028862" units="cm"/>
      <inkml:brushProperty name="height" value="0.0401911661028862" units="cm"/>
      <inkml:brushProperty name="color" value="#000000"/>
      <inkml:brushProperty name="ignorePressure" value="0"/>
    </inkml:brush>
  </inkml:definitions>
  <inkml:trace contextRef="#ctx0" brushRef="#br0">72500.000 2950.000 547,'-24.000'-46.000'0,"4.000"10.000"0,3.000 10.000 0,3.000 9.000 0,-1.000 15.000 11,-2.000 22.000 22,-3.000 22.000 23,-3.000 23.000 21,1.000 17.000 4,6.000 17.000-16,7.000 15.000-16,6.000 16.000-16,1.000 10.000-11,-3.000 7.000-7,-3.000 6.000-6,-2.000 7.000-7,-3.000 8.000-6,1.000 14.000-2,-1.000 11.000-4,1.000 14.000-3,-1.000 7.000-1,1.000 3.000 1,-1.000 3.000 0,1.000 4.000 1,1.000-10.000-5,3.000-22.000-14,3.000-22.000-11,4.000-21.000-14,1.000-24.000-3,0.000-25.000 3,0.000-25.000 4,0.000-25.000 4</inkml:trace>
</inkml:ink>
</file>

<file path=ppt/ink/ink11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6"/>
    </inkml:context>
    <inkml:brush xml:id="br0">
      <inkml:brushProperty name="width" value="0.0445470102131367" units="cm"/>
      <inkml:brushProperty name="height" value="0.0445470102131367" units="cm"/>
      <inkml:brushProperty name="color" value="#000000"/>
      <inkml:brushProperty name="ignorePressure" value="0"/>
    </inkml:brush>
  </inkml:definitions>
  <inkml:trace contextRef="#ctx0" brushRef="#br0">74700.000 2300.000 493,'-58.000'7.000'10,"-16.000"17.000"18,-15.000 15.000 19,-15.000 16.000 19,2.000 4.000 2,22.000-6.000-14,22.000-6.000-13,23.000-6.000-15,10.000 2.000-6,0.000 14.000 0,0.000 11.000-1,0.000 14.000 0,1.000 7.000-1,4.000 3.000-2,3.000 3.000-1,3.000 4.000-3,3.000 2.000-2,3.000 4.000-2,3.000 3.000-2,4.000 3.000-3,4.000-2.000-3,6.000-6.000-5,7.000-6.000-6,6.000-6.000-4,6.000-10.000-5,6.000-12.000-2,7.000-13.000-2,6.000-12.000-3,4.000-9.000 0,4.000-2.000 2,3.000-3.000 3,3.000-3.000 1,-1.000-6.000-1,-2.000-5.000-6,-3.000-7.000-7,-3.000-5.000-6,-6.000-3.000-3,-5.000 4.000 2,-7.000 3.000 2,-5.000 3.000 1</inkml:trace>
</inkml:ink>
</file>

<file path=ppt/ink/ink11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7"/>
    </inkml:context>
    <inkml:brush xml:id="br0">
      <inkml:brushProperty name="width" value="0.0449324399232864" units="cm"/>
      <inkml:brushProperty name="height" value="0.0449324399232864" units="cm"/>
      <inkml:brushProperty name="color" value="#000000"/>
      <inkml:brushProperty name="ignorePressure" value="0"/>
    </inkml:brush>
  </inkml:definitions>
  <inkml:trace contextRef="#ctx0" brushRef="#br0">75750.000 2050.000 489,'-43.000'-18.000'115,"17.000"17.000"-23,15.000 15.000-26,16.000 16.000-23,7.000 13.000-14,1.000 14.000-3,-1.000 11.000-3,1.000 14.000-1,-3.000 10.000-3,-2.000 9.000-2,-3.000 10.000-1,-3.000 10.000-1,-1.000 7.000-3,4.000 6.000-3,3.000 7.000-4,3.000 6.000-4,1.000-5.000-1,1.000-16.000-2,-1.000-15.000-1,1.000-15.000-1,-3.000-15.000-1,-2.000-12.000-2,-3.000-13.000-2,-3.000-12.000-2,2.000-18.000 0,10.000-21.000 1,10.000-22.000 0,9.000-22.000 1,4.000-16.000 2,1.000-9.000 1,-1.000-10.000 1,1.000-8.000 3,5.000-22.000 0,14.000-30.000 0,11.000-32.000 1,14.000-30.000 1,3.000-8.000-1,-2.000 20.000-1,-3.000 18.000 0,-3.000 20.000-2,-6.000 14.000 1,-5.000 14.000-1,-7.000 11.000-1,-5.000 14.000 0,-8.000 11.000-1,-5.000 14.000-1,-7.000 11.000-1,-5.000 14.000 0,-9.000 14.000-11,-9.000 20.000-20,-10.000 18.000-21,-8.000 20.000-20</inkml:trace>
</inkml:ink>
</file>

<file path=ppt/ink/ink11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7"/>
    </inkml:context>
    <inkml:brush xml:id="br0">
      <inkml:brushProperty name="width" value="0.0477647893130779" units="cm"/>
      <inkml:brushProperty name="height" value="0.0477647893130779" units="cm"/>
      <inkml:brushProperty name="color" value="#000000"/>
      <inkml:brushProperty name="ignorePressure" value="0"/>
    </inkml:brush>
  </inkml:definitions>
  <inkml:trace contextRef="#ctx0" brushRef="#br0">77500.000 2250.000 460,'-25.000'54.000'121,"0.000"10.000"-26,0.000 10.000-26,0.000 9.000-26,-4.000 6.000-14,-5.000 3.000-3,-7.000 3.000-4,-5.000 4.000-2,-1.000 2.000-3,6.000 4.000-1,7.000 3.000-2,6.000 3.000-1,4.000-1.000-1,4.000-2.000-2,3.000-3.000-1,3.000-3.000-2,3.000-7.000 0,3.000-9.000-3,3.000-10.000 0,4.000-8.000-2,10.000-12.000-4,19.000-12.000-6,19.000-13.000-5,19.000-12.000-7,7.000-13.000-2,-3.000-12.000 0,-3.000-13.000-1,-2.000-12.000 1,-3.000-15.000 0,1.000-15.000 2,-1.000-15.000 1,1.000-16.000 2,-1.000-13.000 1,1.000-9.000 1,-1.000-10.000 2,1.000-8.000 2,-7.000-1.000 0,-12.000 9.000 2,-13.000 10.000 1,-12.000 10.000 2,-9.000 5.000-1,-2.000 4.000 0,-3.000 3.000-1,-3.000 3.000-1,-7.000 9.000 1,-9.000 16.000 3,-10.000 15.000 3,-8.000 17.000 2,-8.000 10.000 1,-2.000 6.000-2,-3.000 7.000-2,-3.000 6.000-2,-2.000 7.000-3,0.000 10.000-6,0.000 10.000-6,0.000 9.000-6,3.000 4.000-1,6.000 1.000 2,7.000-1.000 3,6.000 1.000 2</inkml:trace>
</inkml:ink>
</file>

<file path=ppt/ink/ink11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8"/>
    </inkml:context>
    <inkml:brush xml:id="br0">
      <inkml:brushProperty name="width" value="0.0513951480388641" units="cm"/>
      <inkml:brushProperty name="height" value="0.0513951480388641" units="cm"/>
      <inkml:brushProperty name="color" value="#000000"/>
      <inkml:brushProperty name="ignorePressure" value="0"/>
    </inkml:brush>
  </inkml:definitions>
  <inkml:trace contextRef="#ctx0" brushRef="#br0">79050.000 2800.000 428,'1.000'-46.000'0,"4.000"10.000"0,3.000 10.000 0,3.000 9.000 0,1.000-1.000 3,1.000-8.000 8,-1.000-10.000 8,1.000-9.000 7,-9.000 1.000 6,-15.000 13.000 6,-15.000 12.000 4,-16.000 13.000 6,-8.000 13.000-2,0.000 17.000-7,0.000 15.000-7,0.000 16.000-8,0.000 10.000-4,0.000 7.000-3,0.000 6.000-2,0.000 7.000-3,3.000 5.000-1,6.000 7.000-1,7.000 6.000-1,6.000 7.000-1,3.000 0.000 0,0.000-2.000 1,0.000-3.000 1,0.000-3.000 0,3.000-7.000-1,6.000-9.000-3,7.000-10.000-3,6.000-8.000-3,6.000-9.000-1,6.000-6.000 0,7.000-6.000 1,6.000-6.000 0,7.000-7.000-2,10.000-6.000-7,10.000-6.000-5,9.000-6.000-5,7.000-10.000-5,7.000-12.000-1,6.000-13.000-2,7.000-12.000-3,0.000-13.000 2,-2.000-12.000 1,-3.000-13.000 2,-3.000-12.000 2,-1.000-16.000 1,4.000-19.000-2,3.000-18.000-1,3.000-19.000-1,-2.000-10.000 1,-6.000 1.000 3,-6.000-1.000 3,-6.000 1.000 4,-9.000 5.000 2,-8.000 14.000 1,-10.000 11.000 2,-9.000 14.000 1,-7.000 10.000 2,-3.000 9.000 4,-3.000 10.000 3,-2.000 10.000 3,-5.000 10.000 4,-2.000 13.000 7,-3.000 12.000 7,-3.000 13.000 6,-7.000 20.000 9,-9.000 28.000 10,-10.000 28.000 11,-8.000 29.000 10,-3.000 16.000-1,7.000 7.000-11,6.000 6.000-13,7.000 7.000-11,2.000 2.000-9,1.000 1.000-4,-1.000-1.000-5,1.000 1.000-5,1.000 4.000-3,3.000 9.000-2,3.000 10.000-3,4.000 10.000-1,-1.000-1.000-5,-3.000-9.000-6,-3.000-10.000-7,-2.000-8.000-6,-1.000-11.000-6,3.000-8.000-4,3.000-10.000-4,4.000-9.000-5</inkml:trace>
</inkml:ink>
</file>

<file path=ppt/ink/ink11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28"/>
    </inkml:context>
    <inkml:brush xml:id="br0">
      <inkml:brushProperty name="width" value="0.0437566004693508" units="cm"/>
      <inkml:brushProperty name="height" value="0.0437566004693508" units="cm"/>
      <inkml:brushProperty name="color" value="#000000"/>
      <inkml:brushProperty name="ignorePressure" value="0"/>
    </inkml:brush>
  </inkml:definitions>
  <inkml:trace contextRef="#ctx0" brushRef="#br0">80500.000 3100.000 502,'3.000'-46.000'0,"6.000"10.000"0,7.000 10.000 0,6.000 9.000 0,4.000 9.000 7,4.000 9.000 11,3.000 10.000 14,3.000 10.000 11,-2.000 7.000 5,-6.000 6.000-5,-6.000 7.000-5,-6.000 6.000-5,-7.000 6.000-6,-6.000 6.000-7,-6.000 7.000-6,-6.000 6.000-8,-7.000 3.000-3,-6.000 0.000-1,-6.000 0.000-2,-6.000 0.000-1,-1.000-4.000-1,7.000-5.000-2,6.000-7.000-2,7.000-5.000-2,10.000-9.000 1,16.000-9.000 3,15.000-10.000 3,17.000-8.000 3,10.000-9.000 2,6.000-6.000 3,7.000-6.000 3,6.000-6.000 2,1.000-2.000 1,-3.000 3.000 0,-3.000 3.000 1,-2.000 4.000-1,-8.000 5.000 1,-8.000 10.000-1,-10.000 10.000 0,-9.000 9.000 0,-10.000 9.000-1,-9.000 9.000 0,-10.000 10.000 0,-8.000 10.000 0,-14.000 8.000-5,-15.000 10.000-7,-15.000 10.000-8,-16.000 9.000-7,-12.000 6.000-7,-5.000 3.000-4,-7.000 3.000-3,-5.000 4.000-4,-6.000 1.000-2,-3.000 0.000-1,-3.000 0.000 0,-2.000 0.000-2,8.000-11.000 2,22.000-22.000 3,22.000-22.000 2,23.000-21.000 3,8.000-15.000 0,-3.000-6.000 0,-3.000-6.000-2,-2.000-6.000-1</inkml:trace>
</inkml:ink>
</file>

<file path=ppt/ink/ink11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0"/>
    </inkml:context>
    <inkml:brush xml:id="br0">
      <inkml:brushProperty name="width" value="0.0360399559140205" units="cm"/>
      <inkml:brushProperty name="height" value="0.0360399559140205" units="cm"/>
      <inkml:brushProperty name="color" value="#000000"/>
      <inkml:brushProperty name="ignorePressure" value="0"/>
    </inkml:brush>
  </inkml:definitions>
  <inkml:trace contextRef="#ctx0" brushRef="#br0">84450.000 2100.000 610,'-157.000'-86.000'88,"39.000"28.000"-17,36.000 28.000-19,39.000 29.000-17,19.000 15.000-11,4.000 3.000-5,3.000 3.000-5,3.000 4.000-4,-5.000 4.000-5,-12.000 6.000-3,-13.000 7.000-4,-12.000 6.000-2,-5.000 6.000-2,3.000 6.000 1,3.000 7.000 1,4.000 6.000 2,4.000-1.000 1,6.000-5.000 2,7.000-7.000 1,6.000-5.000 2,9.000-6.000 0,13.000-3.000 0,12.000-3.000 0,13.000-2.000-1,9.000-5.000 0,6.000-2.000-2,7.000-3.000 0,6.000-3.000-1,4.000-4.000 0,4.000-3.000-1,3.000-3.000 0,3.000-2.000-1,-2.000-1.000 0,-6.000 3.000-1,-6.000 3.000-1,-6.000 4.000 0,-9.000 4.000 0,-8.000 6.000 1,-10.000 7.000 0,-9.000 6.000 1,-12.000 7.000 0,-11.000 10.000 0,-14.000 10.000 0,-11.000 9.000 1,-7.000 2.000 0,0.000-2.000 0,0.000-3.000 2,0.000-3.000-1,0.000-9.000 1,0.000-11.000 0,0.000-14.000 0,0.000-11.000 0,14.000-20.000-3,28.000-24.000-5,28.000-26.000-6,29.000-24.000-5,18.000-12.000-1,9.000 4.000 1,10.000 3.000 3,10.000 3.000 2,0.000 7.000 2,-5.000 14.000 2,-7.000 11.000 1,-5.000 14.000 3,-8.000 10.000 1,-5.000 9.000-1,-7.000 10.000 0,-5.000 10.000 0,-9.000 5.000 4,-9.000 4.000 8,-10.000 3.000 8,-8.000 3.000 8,-8.000 1.000 5,-2.000 1.000 0,-3.000-1.000 1,-3.000 1.000 0,-1.000-3.000-1,4.000-2.000-4,3.000-3.000-3,3.000-3.000-4,3.000-2.000-9,3.000 0.000-11,3.000 0.000-13,4.000 0.000-12,1.000-10.000-11,0.000-18.000-11,0.000-19.000-9,0.000-18.000-10,-2.000-6.000 1,-3.000 10.000 12,-3.000 10.000 12,-2.000 9.000 13</inkml:trace>
</inkml:ink>
</file>

<file path=ppt/ink/ink11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1"/>
    </inkml:context>
    <inkml:brush xml:id="br0">
      <inkml:brushProperty name="width" value="0.0323158614337444" units="cm"/>
      <inkml:brushProperty name="height" value="0.0323158614337444" units="cm"/>
      <inkml:brushProperty name="color" value="#000000"/>
      <inkml:brushProperty name="ignorePressure" value="0"/>
    </inkml:brush>
  </inkml:definitions>
  <inkml:trace contextRef="#ctx0" brushRef="#br0">84850.000 2400.000 680,'46.000'26.000'95,"-5.000"4.000"-19,-7.000 3.000-19,-5.000 3.000-18,-6.000 3.000-14,-3.000 3.000-8,-3.000 3.000-8,-2.000 4.000-8,-1.000 2.000-9,3.000 4.000-14,3.000 3.000-12,4.000 3.000-13</inkml:trace>
</inkml:ink>
</file>

<file path=ppt/ink/ink11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1"/>
    </inkml:context>
    <inkml:brush xml:id="br0">
      <inkml:brushProperty name="width" value="0.0483757182955742" units="cm"/>
      <inkml:brushProperty name="height" value="0.0483757182955742" units="cm"/>
      <inkml:brushProperty name="color" value="#000000"/>
      <inkml:brushProperty name="ignorePressure" value="0"/>
    </inkml:brush>
  </inkml:definitions>
  <inkml:trace contextRef="#ctx0" brushRef="#br0">86150.000 2850.000 454,'0.000'-69.000'0,"0.000"13.000"0,0.000 12.000 0,0.000 13.000 0,0.000 6.000 4,0.000 0.000 7,0.000 0.000 8,0.000 0.000 8,-4.000 3.000 1,-5.000 6.000-3,-7.000 7.000-4,-5.000 6.000-3,-8.000 6.000-2,-5.000 6.000 1,-7.000 7.000 1,-5.000 6.000 2,-3.000 7.000 0,4.000 10.000-2,3.000 10.000 0,3.000 9.000-2,1.000 9.000-1,1.000 9.000-1,-1.000 10.000-1,1.000 10.000-1,4.000 4.000 0,9.000 0.000-1,10.000 0.000 1,10.000 0.000 0,4.000-4.000-2,0.000-5.000-3,0.000-7.000-3,0.000-5.000-4,3.000-11.000-2,6.000-11.000-2,7.000-14.000-3,6.000-11.000-2,6.000-11.000-3,6.000-5.000-2,7.000-7.000-2,6.000-5.000-2,4.000-11.000-2,4.000-11.000 1,3.000-14.000-1,3.000-11.000 1,3.000-14.000 0,3.000-11.000-3,3.000-14.000 0,4.000-11.000-3,-3.000-11.000 2,-5.000-5.000 2,-7.000-7.000 2,-5.000-5.000 4,-6.000-8.000 1,-3.000-5.000 1,-3.000-7.000 1,-2.000-5.000 0,-3.000 0.000 1,1.000 10.000 4,-1.000 10.000 2,1.000 9.000 4,-4.000 10.000 0,-6.000 14.000 1,-6.000 11.000 1,-6.000 14.000-1,-7.000 22.000 12,-6.000 35.000 21,-6.000 35.000 21,-6.000 34.000 22,-4.000 18.000 4,1.000 4.000-13,-1.000 3.000-12,1.000 3.000-14,-1.000 3.000-9,1.000 3.000-6,-1.000 3.000-6,1.000 4.000-6,1.000 5.000-4,3.000 10.000-4,3.000 10.000-3,4.000 9.000-5,-1.000 2.000-5,-3.000-2.000-6,-3.000-3.000-8,-2.000-3.000-6,-1.000-7.000-7,3.000-9.000-6,3.000-10.000-7,4.000-8.000-7,1.000-12.000 1,0.000-12.000 9,0.000-13.000 7,0.000-12.000 8</inkml:trace>
</inkml:ink>
</file>

<file path=ppt/ink/ink11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2"/>
    </inkml:context>
    <inkml:brush xml:id="br0">
      <inkml:brushProperty name="width" value="0.0382316038012505" units="cm"/>
      <inkml:brushProperty name="height" value="0.0382316038012505" units="cm"/>
      <inkml:brushProperty name="color" value="#000000"/>
      <inkml:brushProperty name="ignorePressure" value="0"/>
    </inkml:brush>
  </inkml:definitions>
  <inkml:trace contextRef="#ctx0" brushRef="#br0">87950.000 2800.000 575,'-10.000'-33.000'10,"-18.000"34.000"22,-19.000 35.000 20,-18.000 35.000 22,-3.000 8.000 1,17.000-15.000-17,15.000-15.000-17,16.000-16.000-18,2.000-2.000-9,-8.000 13.000-3,-10.000 12.000-2,-9.000 13.000-3,-5.000 6.000-2,0.000 0.000 0,0.000 0.000-1,0.000 0.000 0,3.000-5.000 0,6.000-9.000-2,7.000-10.000 0,6.000-8.000-1,17.000-8.000 0,28.000-2.000-3,28.000-3.000 0,29.000-3.000-2,13.000-6.000-1,1.000-5.000-1,-1.000-7.000-1,1.000-5.000-1,-4.000-4.000-1,-6.000 0.000-2,-6.000 0.000-3,-6.000 0.000-1,-7.000 1.000-2,-6.000 4.000-1,-6.000 3.000-2,-6.000 3.000 0,-6.000-1.000-3,-2.000-2.000-4,-3.000-3.000-3,-3.000-3.000-4,-4.000-7.000-2,-3.000-9.000-1,-3.000-10.000-1,-2.000-8.000 0</inkml:trace>
</inkml:ink>
</file>

<file path=ppt/ink/ink1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2"/>
    </inkml:context>
    <inkml:brush xml:id="br0">
      <inkml:brushProperty name="width" value="0.0385533533990383" units="cm"/>
      <inkml:brushProperty name="height" value="0.0385533533990383" units="cm"/>
      <inkml:brushProperty name="color" value="#00bff3"/>
      <inkml:brushProperty name="ignorePressure" value="0"/>
    </inkml:brush>
  </inkml:definitions>
  <inkml:trace contextRef="#ctx0" brushRef="#br0">67350.000 2550.000 570,'-25.000'25.000'0,"0.000"0.000"0,0.000 0.000 0,0.000 0.000 0,-5.000 10.000 7,-9.000 23.000 14,-10.000 22.000 14,-8.000 22.000 14,-1.000 12.000 3,9.000 3.000-6,10.000 3.000-8,10.000 4.000-7,7.000 1.000-6,6.000 0.000-4,7.000 0.000-4,6.000 0.000-4,3.000-8.000-5,0.000-16.000-4,0.000-15.000-3,0.000-15.000-5,4.000-15.000-3,10.000-12.000-2,10.000-13.000-3,9.000-12.000-1,6.000-12.000-4,3.000-8.000-1,3.000-10.000-3,4.000-9.000-3,1.000-16.000-1,0.000-22.000 1,0.000-22.000-2,0.000-21.000 1,-2.000-17.000 0,-3.000-8.000 2,-3.000-10.000 1,-2.000-9.000 2,-8.000-4.000 4,-8.000 4.000 6,-10.000 3.000 8,-9.000 3.000 7,-5.000 10.000 3,0.000 20.000 2,0.000 18.000 1,0.000 20.000 1,-7.000 16.000 2,-11.000 16.000 4,-14.000 15.000 3,-11.000 17.000 5,-6.000 10.000-1,4.000 6.000-2,3.000 7.000-2,3.000 6.000-4,4.000 6.000-2,7.000 6.000-3,6.000 7.000-2,7.000 6.000-3,7.000-1.000-9,9.000-5.000-14,10.000-7.000-15,10.000-5.000-14,13.000-8.000-6,19.000-5.000 2,19.000-7.000 3,19.000-5.000 3,5.000-6.000 5,-5.000-3.000 8,-7.000-3.000 8,-5.000-2.000 7,-9.000 2.000 6,-9.000 9.000 2,-10.000 10.000 2,-8.000 10.000 2,-11.000 10.000 3,-8.000 13.000 5,-10.000 12.000 5,-9.000 13.000 4,-10.000 7.000 7,-9.000 4.000 9,-10.000 3.000 8,-8.000 3.000 10,-6.000 3.000 3,1.000 3.000-2,-1.000 3.000-2,1.000 4.000-1,4.000-3.000-4,9.000-5.000-4,10.000-7.000-5,10.000-5.000-5,8.000-9.000-5,10.000-9.000-5,10.000-10.000-5,9.000-8.000-6,9.000-8.000-6,9.000-2.000-10,10.000-3.000-9,10.000-3.000-9,8.000-7.000-6,10.000-9.000-5,10.000-10.000-4,9.000-8.000-4,-2.000-8.000-3,-12.000-2.000 2,-13.000-3.000 0,-12.000-3.000 0,-13.000-2.000 5,-12.000 0.000 8,-13.000 0.000 8,-12.000 0.000 7,-7.000 1.000 6,1.000 4.000 2,-1.000 3.000 4,1.000 3.000 3</inkml:trace>
</inkml:ink>
</file>

<file path=ppt/ink/ink11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2"/>
    </inkml:context>
    <inkml:brush xml:id="br0">
      <inkml:brushProperty name="width" value="0.0386151522397995" units="cm"/>
      <inkml:brushProperty name="height" value="0.0386151522397995" units="cm"/>
      <inkml:brushProperty name="color" value="#000000"/>
      <inkml:brushProperty name="ignorePressure" value="0"/>
    </inkml:brush>
  </inkml:definitions>
  <inkml:trace contextRef="#ctx0" brushRef="#br0">88200.000 2750.000 569,'-25.000'-21.000'9,"0.000"10.000"17,0.000 10.000 18,0.000 9.000 17,1.000 12.000 4,4.000 16.000-9,3.000 15.000-11,3.000 17.000-9,1.000 13.000-8,1.000 13.000-6,-1.000 12.000-5,1.000 13.000-5,-3.000 12.000-5,-2.000 13.000-5,-3.000 12.000-3,-3.000 13.000-5,-4.000 7.000 0,-3.000 4.000 2,-3.000 3.000 2,-2.000 3.000 3,-3.000-2.000-11,1.000-6.000-21,-1.000-6.000-22,1.000-6.000-23,2.000-20.000-5,7.000-30.000 12,6.000-32.000 10,7.000-30.000 12</inkml:trace>
</inkml:ink>
</file>

<file path=ppt/ink/ink11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3"/>
    </inkml:context>
    <inkml:brush xml:id="br0">
      <inkml:brushProperty name="width" value="0.0471203401684761" units="cm"/>
      <inkml:brushProperty name="height" value="0.0471203401684761" units="cm"/>
      <inkml:brushProperty name="color" value="#000000"/>
      <inkml:brushProperty name="ignorePressure" value="0"/>
    </inkml:brush>
  </inkml:definitions>
  <inkml:trace contextRef="#ctx0" brushRef="#br0">91700.000 1850.000 466,'-15.000'-32.000'12,"-27.000"39.000"24,-28.000 36.000 23,-28.000 39.000 23,-9.000 18.000 4,14.000 0.000-16,11.000 0.000-16,14.000 0.000-17,3.000 6.000-11,-2.000 13.000-5,-3.000 12.000-6,-3.000 13.000-5,-4.000 12.000-3,-3.000 13.000-1,-3.000 12.000 1,-2.000 13.000-1,0.000-5.000-7,7.000-22.000-11,6.000-22.000-13,7.000-21.000-12,18.000-32.000-11,31.000-41.000-8,32.000-40.000-9,31.000-40.000-10,10.000-20.000 2,-8.000 4.000 11,-10.000 3.000 11,-9.000 3.000 12</inkml:trace>
</inkml:ink>
</file>

<file path=ppt/ink/ink11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3"/>
    </inkml:context>
    <inkml:brush xml:id="br0">
      <inkml:brushProperty name="width" value="0.0475298315286636" units="cm"/>
      <inkml:brushProperty name="height" value="0.0475298315286636" units="cm"/>
      <inkml:brushProperty name="color" value="#000000"/>
      <inkml:brushProperty name="ignorePressure" value="0"/>
    </inkml:brush>
  </inkml:definitions>
  <inkml:trace contextRef="#ctx0" brushRef="#br0">91400.000 2150.000 462,'23.000'-46.000'3,"-3.000"10.000"5,-3.000 10.000 6,-2.000 9.000 5,-5.000 10.000 7,-2.000 14.000 9,-3.000 11.000 10,-3.000 14.000 8,-1.000 11.000 2,4.000 14.000-9,3.000 11.000-7,3.000 14.000-7,-1.000 10.000-6,-2.000 9.000-2,-3.000 10.000-3,-3.000 10.000-3,-2.000 8.000-2,0.000 10.000-1,0.000 10.000-2,0.000 9.000 0,-4.000-1.000-4,-5.000-8.000-3,-7.000-10.000-5,-5.000-9.000-3,-3.000-12.000-5,4.000-11.000-5,3.000-14.000-7,3.000-11.000-5,-4.000-17.000-7,-8.000-18.000-10,-10.000-19.000-8,-9.000-18.000-9,-4.000-20.000 0,4.000-18.000 8,3.000-19.000 9,3.000-18.000 8,-1.000-14.000 5,-2.000-5.000 4,-3.000-7.000 5,-3.000-5.000 2,1.000-3.000 5,6.000 4.000 5,7.000 3.000 5,6.000 3.000 5,6.000 7.000 4,6.000 14.000 7,7.000 11.000 4,6.000 14.000 6,6.000 8.000 2,6.000 7.000 2,7.000 6.000-1,6.000 7.000 2,6.000 4.000-1,6.000 3.000-1,7.000 3.000 0,6.000 4.000-1,7.000 1.000-5,10.000 0.000-8,10.000 0.000-8,9.000 0.000-9,4.000 0.000-8,1.000 0.000-5,-1.000 0.000-6,1.000 0.000-7,-3.000-4.000-2,-2.000-5.000-2,-3.000-7.000-1,-3.000-5.000 0,-7.000-4.000 0,-9.000 0.000 2,-10.000 0.000 3,-8.000 0.000 3,-9.000 0.000 3,-6.000 0.000 5,-6.000 0.000 4,-6.000 0.000 5</inkml:trace>
</inkml:ink>
</file>

<file path=ppt/ink/ink11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4"/>
    </inkml:context>
    <inkml:brush xml:id="br0">
      <inkml:brushProperty name="width" value="0.0594455264508724" units="cm"/>
      <inkml:brushProperty name="height" value="0.0594455264508724" units="cm"/>
      <inkml:brushProperty name="color" value="#000000"/>
      <inkml:brushProperty name="ignorePressure" value="0"/>
    </inkml:brush>
  </inkml:definitions>
  <inkml:trace contextRef="#ctx0" brushRef="#br0">92650.000 1950.000 370,'21.000'-49.000'0,"-5.000"4.000"0,-7.000 3.000 0,-5.000 3.000 0,-4.000 3.000 5,0.000 3.000 11,0.000 3.000 12,0.000 4.000 10,-2.000 7.000 6,-3.000 13.000 2,-3.000 12.000 0,-2.000 13.000 2,-5.000 13.000-2,-2.000 17.000-6,-3.000 15.000-6,-3.000 16.000-5,-4.000 10.000-4,-3.000 7.000-4,-3.000 6.000-4,-2.000 7.000-2,-3.000 11.000-3,1.000 20.000-2,-1.000 18.000-1,1.000 20.000-1,1.000 2.000-2,3.000-12.000-3,3.000-13.000-2,4.000-12.000-3,4.000-15.000-4,6.000-15.000-4,7.000-15.000-4,6.000-16.000-4,13.000-18.000-9,23.000-18.000-11,22.000-19.000-12,22.000-18.000-11,10.000-20.000-3,1.000-18.000 9,-1.000-19.000 7,1.000-18.000 8,-1.000-15.000 6,1.000-9.000 2,-1.000-10.000 4,1.000-8.000 2,-3.000-6.000 4,-2.000 1.000 4,-3.000-1.000 5,-3.000 1.000 3,-4.000 1.000 4,-3.000 3.000 1,-3.000 3.000 1,-2.000 4.000 2,-8.000 7.000 3,-8.000 13.000 5,-10.000 12.000 5,-9.000 13.000 5,-10.000 10.000 9,-9.000 10.000 12,-10.000 10.000 13,-8.000 9.000 13,-11.000 12.000 1,-8.000 16.000-7,-10.000 15.000-9,-9.000 17.000-9,-5.000 14.000-4,0.000 17.000-3,0.000 15.000-2,0.000 16.000-3,0.000 10.000-1,0.000 7.000-3,0.000 6.000-3,0.000 7.000-3,3.000-1.000-1,6.000-6.000-4,7.000-6.000-2,6.000-6.000-2,6.000-9.000-1,6.000-8.000-1,7.000-10.000 1,6.000-9.000 1,9.000-12.000-5,13.000-11.000-8,12.000-14.000-9,13.000-11.000-8,10.000-14.000-6,10.000-11.000-3,10.000-14.000-3,9.000-11.000-4,6.000-17.000 0,3.000-18.000 4,3.000-19.000 3,4.000-18.000 4,-1.000-20.000 1,-3.000-18.000 0,-3.000-19.000 0,-2.000-18.000 0,-6.000-10.000 0,-6.000 0.000 2,-6.000 0.000 2,-6.000 0.000 1,-9.000 4.000 4,-8.000 10.000 3,-10.000 10.000 5,-9.000 9.000 4,-9.000 12.000 6,-5.000 16.000 5,-7.000 15.000 7,-5.000 17.000 5,-4.000 13.000 5,0.000 13.000 1,0.000 12.000 2,0.000 13.000 2,0.000 15.000 4,0.000 19.000 8,0.000 19.000 7,0.000 19.000 7,-2.000 16.000 0,-3.000 17.000-9,-3.000 15.000-9,-2.000 16.000-8,-3.000 12.000-7,1.000 9.000-2,-1.000 10.000-5,1.000 10.000-2,-1.000 7.000-4,1.000 6.000-3,-1.000 7.000-3,1.000 6.000-4,1.000-5.000-6,3.000-16.000-9,3.000-15.000-9,4.000-15.000-9,2.000-15.000-9,4.000-12.000-11,3.000-13.000-9,3.000-12.000-10,3.000-13.000-2,3.000-12.000 9,3.000-13.000 8,4.000-12.000 7</inkml:trace>
</inkml:ink>
</file>

<file path=ppt/ink/ink11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4"/>
    </inkml:context>
    <inkml:brush xml:id="br0">
      <inkml:brushProperty name="width" value="0.0430939383804798" units="cm"/>
      <inkml:brushProperty name="height" value="0.0430939383804798" units="cm"/>
      <inkml:brushProperty name="color" value="#000000"/>
      <inkml:brushProperty name="ignorePressure" value="0"/>
    </inkml:brush>
  </inkml:definitions>
  <inkml:trace contextRef="#ctx0" brushRef="#br0">95150.000 2650.000 510,'48.000'-69.000'0,"-3.000"13.000"0,-3.000 12.000 0,-2.000 13.000 0,3.000 13.000 10,14.000 17.000 21,11.000 15.000 21,14.000 16.000 20,-4.000 13.000 4,-19.000 14.000-14,-18.000 11.000-15,-19.000 14.000-13,-18.000 7.000-9,-15.000 3.000-2,-15.000 3.000-4,-16.000 4.000-2,-8.000-3.000-5,0.000-5.000-4,0.000-7.000-6,0.000-5.000-6,4.000-9.000-4,10.000-9.000-4,10.000-10.000-3,9.000-8.000-4,15.000-8.000 0,22.000-2.000 2,22.000-3.000 4,23.000-3.000 3,10.000-4.000 3,0.000-3.000 4,0.000-3.000 3,0.000-2.000 4,-5.000 2.000 3,-9.000 9.000 3,-10.000 10.000 3,-8.000 10.000 3,-14.000 10.000 1,-15.000 13.000-4,-15.000 12.000-2,-16.000 13.000-2,-19.000 12.000-5,-22.000 13.000-6,-22.000 12.000-5,-21.000 13.000-7,-15.000 13.000-3,-6.000 17.000-5,-6.000 15.000-2,-6.000 16.000-3,7.000-10.000-1,22.000-34.000 6,22.000-35.000 3,23.000-33.000 4,11.000-23.000-5,4.000-9.000-15,3.000-10.000-16,3.000-8.000-15</inkml:trace>
</inkml:ink>
</file>

<file path=ppt/ink/ink11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35"/>
    </inkml:context>
    <inkml:brush xml:id="br0">
      <inkml:brushProperty name="width" value="0.0475668348371983" units="cm"/>
      <inkml:brushProperty name="height" value="0.0475668348371983" units="cm"/>
      <inkml:brushProperty name="color" value="#000000"/>
      <inkml:brushProperty name="ignorePressure" value="0"/>
    </inkml:brush>
  </inkml:definitions>
  <inkml:trace contextRef="#ctx0" brushRef="#br0">97550.000 1500.000 462,'54.000'-4.000'9,"60.000"45.000"18,60.000 43.000 19,59.000 45.000 17,6.000 8.000 5,-47.000-24.000-7,-47.000-26.000-9,-46.000-24.000-8,-28.000-9.000-5,-5.000 10.000-3,-7.000 10.000-4,-5.000 9.000-3,-11.000 9.000-8,-11.000 9.000-10,-14.000 10.000-13,-11.000 10.000-11,-23.000 11.000-6,-31.000 17.000-3,-31.000 15.000-2,-31.000 16.000-3,-26.000 7.000-4,-18.000 1.000-8,-19.000-1.000-8,-18.000 1.000-8,5.000-18.000-3,32.000-34.000 2,31.000-35.000 3,32.000-33.000 1</inkml:trace>
</inkml:ink>
</file>

<file path=ppt/ink/ink11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6:54"/>
    </inkml:context>
    <inkml:brush xml:id="br0">
      <inkml:brushProperty name="width" value="0.0404977165162563" units="cm"/>
      <inkml:brushProperty name="height" value="0.0404977165162563" units="cm"/>
      <inkml:brushProperty name="color" value="#f2395b"/>
      <inkml:brushProperty name="ignorePressure" value="0"/>
    </inkml:brush>
  </inkml:definitions>
  <inkml:trace contextRef="#ctx0" brushRef="#br0">67450.000 6000.000 543,'-11.000'-108.000'22,"28.000"34.000"3,28.000 35.000 2,29.000 35.000 2,11.000 16.000 0,-2.000 1.000-3,-3.000-1.000-2,-3.000 1.000-4,4.000-3.000-2,13.000-2.000-2,12.000-3.000-1,13.000-3.000-1,9.000-6.000-2,6.000-5.000-3,7.000-7.000-2,6.000-5.000-4,-1.000-1.000-1,-5.000 6.000 0,-7.000 7.000-1,-5.000 6.000-1,-4.000 1.000 0,0.000-3.000 1,0.000-3.000-1,0.000-2.000 2,-2.000-1.000-1,-3.000 3.000 1,-3.000 3.000-1,-2.000 4.000 1,-3.000-1.000 1,1.000-3.000-1,-1.000-3.000 2,1.000-2.000-1,4.000-5.000 2,9.000-2.000 0,10.000-3.000 1,10.000-3.000 0,5.000-2.000 0,4.000 0.000-1,3.000 0.000-1,3.000 0.000-2,-1.000 1.000 0,-2.000 4.000-1,-3.000 3.000 1,-3.000 3.000-1,-6.000 3.000 0,-5.000 3.000 0,-7.000 3.000-1,-5.000 4.000-1,-6.000 2.000 0,-3.000 4.000 0,-3.000 3.000 0,-2.000 3.000 0,-5.000 4.000 1,-2.000 7.000 2,-3.000 6.000 1,-3.000 7.000 3,-6.000-1.000 0,-5.000-6.000-1,-7.000-6.000-1,-5.000-6.000-1,0.000-2.000 1,10.000 3.000-1,10.000 3.000 2,9.000 4.000-1,2.000 1.000 1,-2.000 0.000 0,-3.000 0.000-1,-3.000 0.000 0,-2.000 0.000 0,0.000 0.000 0,0.000 0.000-1,0.000 0.000 1,3.000 1.000 0,6.000 4.000-2,7.000 3.000 0,6.000 3.000-2,6.000-1.000 1,6.000-2.000 0,7.000-3.000 0,6.000-3.000 1,4.000-4.000-1,4.000-3.000-1,3.000-3.000-1,3.000-2.000-2,3.000-5.000-1,3.000-2.000 0,3.000-3.000 1,4.000-3.000-2,-1.000-4.000 2,-3.000-3.000-1,-3.000-3.000 1,-2.000-2.000 1,-5.000-1.000 0,-2.000 3.000 1,-3.000 3.000 0,-3.000 4.000 1,-6.000 1.000 0,-5.000 0.000 1,-7.000 0.000 0,-5.000 0.000 0,-12.000 0.000 0,-16.000 0.000 1,-15.000 0.000-1,-15.000 0.000-1,-11.000 1.000 0,-2.000 4.000-1,-3.000 3.000-2,-3.000 3.000 0,-20.000 3.000-7,-33.000 3.000-10,-35.000 3.000-9,-34.000 4.000-11,-13.000 2.000 0,9.000 4.000 8,10.000 3.000 9,10.000 3.000 9,8.000-1.000 5,10.000-2.000 5,10.000-3.000 4,9.000-3.000 3,9.000-4.000 3,9.000-3.000-1,10.000-3.000 0,10.000-2.000-1,8.000-3.000 1,10.000 1.000-1,10.000-1.000 0,9.000 1.000 0,7.000-3.000 0,7.000-2.000 0,6.000-3.000 1,7.000-3.000 0,2.000-2.000-1,1.000 0.000 1,-1.000 0.000-1,1.000 0.000 0,1.000-2.000 0,3.000-3.000 0,3.000-3.000-2,4.000-2.000 0,-1.000-5.000 0,-3.000-2.000 0,-3.000-3.000 0,-2.000-3.000 0,0.000-6.000 1,7.000-5.000-1,6.000-7.000 1,7.000-5.000 0,5.000-3.000 1,7.000 4.000 0,6.000 3.000 2,7.000 3.000 0,4.000 1.000 0,3.000 1.000 0,3.000-1.000-1,4.000 1.000-1,-1.000 2.000 0,-3.000 7.000 0,-3.000 6.000 0,-2.000 7.000 0,-1.000 4.000-1,3.000 3.000-1,3.000 3.000-1,4.000 4.000 0,2.000 2.000-2,4.000 4.000 1,3.000 3.000 0,3.000 3.000-1,1.000 1.000 0,1.000 1.000 0,-1.000-1.000-1,1.000 1.000 0,-1.000-3.000 0,1.000-2.000 1,-1.000-3.000 1,1.000-3.000 2,-4.000 1.000 0,-6.000 6.000 2,-6.000 7.000 0,-6.000 6.000 2,-1.000 4.000 0,7.000 4.000 0,6.000 3.000-1,7.000 3.000-1,7.000 1.000 0,9.000 1.000 1,10.000-1.000-1,10.000 1.000 0,4.000-6.000-1,0.000-8.000-1,0.000-10.000-3,0.000-9.000 0,6.000-12.000-2,13.000-11.000 0,12.000-14.000 0,13.000-11.000 0,7.000-7.000 0,4.000 0.000 0,3.000 0.000 1,3.000 0.000 0,-2.000 3.000 0,-6.000 6.000 0,-6.000 7.000 0,-6.000 6.000 0,-9.000 6.000 0,-8.000 6.000 0,-10.000 7.000 1,-9.000 6.000 1,-4.000 4.000 0,4.000 4.000 0,3.000 3.000 1,3.000 3.000 0,-2.000-1.000 1,-6.000-2.000 2,-6.000-3.000 1,-6.000-3.000 2,-4.000-2.000 1,1.000 0.000-1,-1.000 0.000-1,1.000 0.000 0,4.000-7.000-2,9.000-11.000-4,10.000-14.000-4,10.000-11.000-4,-6.000-7.000-2,-18.000 0.000-3,-19.000 0.000-1,-18.000 0.000-1,-17.000 4.000 0,-11.000 10.000 2,-14.000 10.000 4,-11.000 9.000 2,-14.000 6.000 3,-11.000 3.000 3,-14.000 3.000 2,-11.000 4.000 2,-9.000 2.000 2,-3.000 4.000-1,-3.000 3.000 1,-2.000 3.000-2,-1.000 1.000 2,3.000 1.000-1,3.000-1.000 2,4.000 1.000 0,2.000-3.000-1,4.000-2.000-1,3.000-3.000-2,3.000-3.000-1,4.000-4.000-2,7.000-3.000 0,6.000-3.000-1,7.000-2.000 0,2.000-1.000 0,1.000 3.000 1,-1.000 3.000 0,1.000 4.000 1,-3.000 1.000 0,-2.000 0.000 2,-3.000 0.000 1,-3.000 0.000 2,-4.000 1.000 0,-3.000 4.000-1,-3.000 3.000-1,-2.000 3.000 0,-3.000 1.000-1,1.000 1.000-2,-1.000-1.000-1,1.000 1.000-3,-3.000-3.000 0,-2.000-2.000 0,-3.000-3.000 1,-3.000-3.000 0,-1.000-6.000 1,4.000-5.000-1,3.000-7.000-1,3.000-5.000 1,-2.000-3.000 0,-6.000 4.000 2,-6.000 3.000 1,-6.000 3.000 3,-4.000-1.000 0,1.000-2.000 0,-1.000-3.000 0,1.000-3.000 0,-1.000-1.000 0,1.000 4.000 0,-1.000 3.000-2,1.000 3.000 1,-1.000 1.000-2,1.000 1.000 1,-1.000-1.000-1,1.000 1.000 0,-1.000-3.000-1,1.000-2.000 1,-1.000-3.000-2,1.000-3.000 1,-1.000-6.000-1,1.000-5.000 1,-1.000-7.000-1,1.000-5.000 1,1.000-9.000-1,3.000-9.000-1,3.000-10.000 0,4.000-8.000-2,-3.000-11.000 0,-5.000-8.000-1,-7.000-10.000-1,-5.000-9.000-1,-6.000-9.000-1,-3.000-5.000 1,-3.000-7.000-1,-2.000-5.000 1,-6.000-8.000 0,-6.000-5.000 0,-6.000-7.000 2,-6.000-5.000 1,-2.000 3.000 0,3.000 17.000 2,3.000 15.000 2,4.000 16.000 0,-1.000 12.000 3,-3.000 9.000 0,-3.000 10.000 2,-2.000 10.000 1,-1.000 5.000 1,3.000 4.000-2,3.000 3.000-1,4.000 3.000-1,5.000 4.000 0,10.000 7.000-1,10.000 6.000-1,9.000 7.000 0,2.000 2.000 0,-2.000 1.000 0,-3.000-1.000 0,-3.000 1.000 1,-1.000 1.000-2,4.000 3.000-1,3.000 3.000-3,3.000 4.000-1,-1.000 1.000-2,-2.000 0.000 1,-3.000 0.000 0,-3.000 0.000 1,-4.000-2.000 1,-3.000-3.000 2,-3.000-3.000 0,-2.000-2.000 2,-3.000-3.000 0,1.000 1.000 0,-1.000-1.000 0,1.000 1.000 0,-7.000 2.000 3,-12.000 7.000 4,-13.000 6.000 6,-12.000 7.000 5,-5.000 5.000 0,3.000 7.000-2,3.000 6.000-3,4.000 7.000-3,-1.000 2.000-1,-3.000 1.000-1,-3.000-1.000-1,-2.000 1.000 0,-3.000-3.000-2,1.000-2.000-5,-1.000-3.000-5,1.000-3.000-3,-3.000-2.000-2,-2.000 0.000 2,-3.000 0.000 2,-3.000 0.000 2,1.000-2.000 1,6.000-3.000 2,7.000-3.000 0,6.000-2.000 2,-2.000-5.000-1,-9.000-2.000-3,-10.000-3.000-3,-8.000-3.000-3,-8.000-1.000-1,-2.000 4.000 2,-3.000 3.000 1,-3.000 3.000 2,-7.000-1.000 0,-9.000-2.000 1,-10.000-3.000 0,-8.000-3.000 0,-11.000-2.000 1,-8.000 0.000 0,-10.000 0.000-1,-9.000 0.000 1,-9.000 0.000 0,-5.000 0.000 1,-7.000 0.000-1,-5.000 0.000 1,-6.000-4.000 0,-3.000-5.000-1,-3.000-7.000 0,-2.000-5.000 0,-3.000-1.000-1,1.000 6.000 0,-1.000 7.000 1,1.000 6.000-1,-1.000 6.000 2,1.000 6.000 0,-1.000 7.000 2,1.000 6.000 1,-3.000 4.000 2,-2.000 4.000 2,-3.000 3.000 1,-3.000 3.000 2,1.000 3.000 1,6.000 3.000-3,7.000 3.000 0,6.000 4.000-2,1.000 1.000-1,-3.000 0.000 0,-3.000 0.000-1,-2.000 0.000 1,-1.000-5.000-1,3.000-9.000-4,3.000-10.000-1,4.000-8.000-4,4.000-14.000-1,6.000-15.000 0,7.000-15.000 1,6.000-16.000 0,4.000-8.000 0,4.000 0.000 3,3.000 0.000 1,3.000 0.000 2,-4.000 3.000 0,-8.000 6.000 0,-10.000 8.000 0,-9.000 4.000-1,-9.000 9.000 2,-5.000 9.000 2,-7.000 10.000 3,-5.000 8.000 3,-3.000 9.000 2,4.000 6.000-1,3.000 6.000 1,3.000 6.000 1,4.000 6.000-2,7.000 2.000-1,6.000 3.000-2,7.000 3.000-2,5.000-1.000-2,7.000-6.000-1,6.000-7.000-2,7.000-6.000-2,4.000-3.000 0,3.000 0.000 0,3.000 0.000 0,4.000 0.000 2,-1.000 0.000-1,-3.000 0.000 1,-3.000 0.000-1,-2.000 0.000 1,-6.000 2.000 1,-6.000 3.000-1,-6.000 3.000 1,-6.000 2.000 1,-1.000 6.000 0,7.000 6.000 0,6.000 6.000 1,7.000 6.000 0,2.000 1.000 1,1.000-2.000-1,-1.000-3.000 1,1.000-3.000-1,-1.000-6.000 0,1.000-5.000-1,-1.000-7.000 1,1.000-5.000 0,-1.000-8.000-1,1.000-5.000 0,-1.000-7.000-1,1.000-5.000 0,-3.000-4.000-1,-2.000 0.000 1,-3.000 0.000 1,-3.000 0.000 1,-2.000 3.000 0,0.000 6.000 1,0.000 7.000 1,0.000 6.000 1,-2.000 4.000-1,-3.000 4.000 0,-3.000 3.000 0,-2.000 3.000-1,-5.000 4.000-1,-2.000 7.000 1,-3.000 6.000-1,-3.000 7.000 1,-1.000 5.000-1,4.000 7.000-1,3.000 6.000 0,3.000 7.000-1,3.000 0.000-2,3.000-2.000 0,3.000-3.000-2,4.000-3.000-1,-1.000-6.000-1,-3.000-5.000 1,-3.000-7.000 0,-2.000-5.000 1,-5.000-8.000 0,-2.000-5.000 1,-3.000-7.000 0,-3.000-5.000 1,1.000-6.000 0,6.000-3.000 2,7.000-3.000 1,6.000-2.000 2,-1.000-3.000 1,-5.000 1.000-1,-7.000-1.000 1,-5.000 1.000-1,-6.000 2.000 0,-3.000 7.000 0,-3.000 6.000 0,-2.000 7.000-1,-6.000 5.000 0,-6.000 7.000 0,-6.000 6.000-1,-6.000 7.000 1,-4.000 4.000-1,1.000 3.000 0,-1.000 3.000-1,1.000 4.000 1,1.000-1.000-1,3.000-3.000 0,3.000-3.000 1,4.000-2.000-1,1.000-6.000 1,0.000-6.000 0,0.000-6.000-2,0.000-6.000 1,1.000-4.000-1,4.000 1.000 1,3.000-1.000 0,3.000 1.000 0,3.000-3.000 0,3.000-2.000 0,3.000-3.000-2,4.000-3.000 1,-1.000-2.000-1,-3.000 0.000 0,-3.000 0.000 0,-2.000 0.000 1,-3.000-2.000-1,1.000-3.000 2,-1.000-3.000-1,1.000-2.000 1,2.000-3.000 0,7.000 1.000 1,6.000-1.000 0,7.000 1.000-1,4.000-1.000 2,3.000 1.000 0,3.000-1.000 0,4.000 1.000 2,1.000 1.000-1,0.000 3.000 0,0.000 3.000 0,0.000 4.000-1,1.000 1.000 0,4.000 0.000-1,3.000 0.000 1,3.000 0.000 0,1.000 3.000 0,1.000 6.000 1,-1.000 7.000 0,1.000 6.000 2,2.000 1.000-1,7.000-3.000 0,6.000-3.000 0,7.000-2.000-1,5.000-3.000 0,7.000 1.000 0,6.000-1.000 0,7.000 1.000 0,4.000 1.000 0,3.000 3.000 1,3.000 3.000 1,4.000 4.000-1,2.000 2.000 2,4.000 4.000 0,3.000 3.000 0,3.000 3.000 1,4.000 1.000 0,7.000 1.000-1,6.000-1.000-1,7.000 1.000 0,5.000-3.000-1,7.000-2.000 0,6.000-3.000-1,7.000-3.000-1,4.000-2.000-1,3.000 0.000 1,3.000 0.000 0,4.000 0.000-1,1.000 3.000 1,0.000 6.000 1,0.000 7.000 0,0.000 6.000 2,0.000 3.000-1,0.000 0.000 1,0.000 0.000 0,0.000 0.000-1,0.000-2.000 1,0.000-3.000 0,0.000-3.000 0,0.000-2.000 0,-2.000 0.000 0,-3.000 7.000 1,-3.000 6.000-1,-2.000 7.000 1,-1.000 4.000 0,3.000 3.000 0,3.000 3.000 0,4.000 4.000-1,-1.000 5.000 0,-3.000 10.000-1,-3.000 10.000 0,-2.000 9.000-1,-1.000 6.000-1,3.000 3.000 1,3.000 3.000-1,4.000 4.000 1,1.000-1.000-1,0.000-3.000-1,0.000-3.000 1,0.000-2.000-2,1.000-5.000 1,4.000-2.000-1,3.000-3.000 0,3.000-3.000 0,-1.000-4.000-1,-2.000-3.000-2,-3.000-3.000-2,-3.000-2.000-1,-2.000-1.000-2,0.000 3.000-1,0.000 3.000 0,0.000 4.000-1,0.000-3.000-3,0.000-5.000-5,0.000-7.000-6,0.000-5.000-4,0.000-11.000-2,0.000-11.000 1,0.000-14.000 3,0.000-11.000 2</inkml:trace>
</inkml:ink>
</file>

<file path=ppt/ink/ink1147.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1482.000 749.000,'2.000'0.000</inkml:trace>
</inkml:ink>
</file>

<file path=ppt/ink/ink11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24"/>
    </inkml:context>
    <inkml:brush xml:id="br0">
      <inkml:brushProperty name="width" value="0.0493058487772942" units="cm"/>
      <inkml:brushProperty name="height" value="0.0493058487772942" units="cm"/>
      <inkml:brushProperty name="color" value="#f2395b"/>
      <inkml:brushProperty name="ignorePressure" value="0"/>
    </inkml:brush>
  </inkml:definitions>
  <inkml:trace contextRef="#ctx0" brushRef="#br0">60100.000 41150.000 446,'23.000'-72.000'2,"-3.000"6.000"3,-3.000 7.000 5,-2.000 6.000 3,-3.000 3.000 4,1.000 0.000 5,-1.000 0.000 3,1.000 0.000 6,-12.000 20.000 4,-21.000 41.000 6,-22.000 40.000 6,-22.000 42.000 7,-15.000 25.000-2,-5.000 14.000-9,-7.000 11.000-9,-5.000 14.000-9,-3.000 3.000-6,4.000-2.000-2,3.000-3.000-3,3.000-3.000-3,3.000-4.000-1,3.000-3.000-2,3.000-3.000-2,4.000-2.000-1,4.000-1.000-2,6.000 3.000-1,7.000 3.000 0,6.000 4.000-2,7.000-1.000 0,10.000-3.000 0,10.000-3.000-1,9.000-2.000 0,6.000-8.000-1,3.000-8.000-1,3.000-10.000-1,4.000-9.000 0,7.000-12.000-1,13.000-11.000-1,12.000-14.000-1,13.000-11.000-1,10.000-14.000 0,10.000-11.000 1,10.000-14.000 1,9.000-11.000 1,7.000-20.000 1,7.000-24.000 0,6.000-26.000 0,7.000-24.000 0,4.000-18.000 0,3.000-9.000 0,3.000-10.000 1,4.000-8.000-1,-6.000-4.000 1,-11.000 3.000-1,-14.000 3.000 2,-11.000 4.000-1,-14.000 8.000 1,-11.000 17.000 2,-14.000 15.000 0,-11.000 16.000 2,-22.000 10.000 1,-27.000 7.000 2,-28.000 6.000 2,-28.000 7.000 1,-24.000 18.000-3,-19.000 31.000-8,-18.000 32.000-8,-19.000 31.000-7,-18.000 28.000-10,-15.000 25.000-10,-15.000 25.000-11,-16.000 25.000-10,9.000-2.000-4,34.000-28.000 4,35.000-28.000 4,35.000-27.000 5</inkml:trace>
</inkml:ink>
</file>

<file path=ppt/ink/ink11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27"/>
    </inkml:context>
    <inkml:brush xml:id="br0">
      <inkml:brushProperty name="width" value="0.0356160290539265" units="cm"/>
      <inkml:brushProperty name="height" value="0.0356160290539265" units="cm"/>
      <inkml:brushProperty name="color" value="#f2395b"/>
      <inkml:brushProperty name="ignorePressure" value="0"/>
    </inkml:brush>
  </inkml:definitions>
  <inkml:trace contextRef="#ctx0" brushRef="#br0">52050.000 47250.000 617,'-102.000'-4.000'8,"47.000"-5.000"14,47.000-7.000 16,48.000-5.000 15,27.000-3.000 3,9.000 4.000-8,10.000 3.000-9,10.000 3.000-7,4.000 3.000-8,0.000 3.000-3,0.000 3.000-5,0.000 4.000-4,-2.000 2.000-4,-3.000 4.000-4,-3.000 3.000-3,-2.000 3.000-3,-3.000 1.000-3,1.000 1.000-4,-1.000-1.000-2,1.000 1.000-4,-3.000-3.000-4,-2.000-2.000-8,-3.000-3.000-6,-3.000-3.000-7,-6.000-4.000-2,-5.000-3.000 2,-7.000-3.000 3,-5.000-2.000 3,-9.000-5.000 2,-9.000-2.000 3,-10.000-3.000 3,-8.000-3.000 2</inkml:trace>
</inkml:ink>
</file>

<file path=ppt/ink/ink1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2"/>
    </inkml:context>
    <inkml:brush xml:id="br0">
      <inkml:brushProperty name="width" value="0.0353284701704979" units="cm"/>
      <inkml:brushProperty name="height" value="0.0353284701704979" units="cm"/>
      <inkml:brushProperty name="color" value="#00bff3"/>
      <inkml:brushProperty name="ignorePressure" value="0"/>
    </inkml:brush>
  </inkml:definitions>
  <inkml:trace contextRef="#ctx0" brushRef="#br0">69050.000 3750.000 622,'-4.000'-47.000'0,"-5.000"6.000"0,-7.000 7.000 0,-5.000 6.000 0,-9.000 3.000 2,-9.000 0.000 4,-10.000 0.000 4,-8.000 0.000 4,-3.000 4.000 5,7.000 10.000 5,6.000 10.000 5,7.000 9.000 6,2.000 10.000 3,1.000 14.000-2,-1.000 11.000 0,1.000 14.000-1,2.000 11.000-4,7.000 14.000-6,6.000 11.000-6,7.000 14.000-6,0.000 8.000-8,-2.000 7.000-7,-3.000 6.000-8,-3.000 7.000-8,-1.000 2.000-4,4.000 1.000-1,3.000-1.000-1,3.000 1.000 0,-1.000-10.000-6,-2.000-19.000-12,-3.000-18.000-12,-3.000-19.000-11</inkml:trace>
</inkml:ink>
</file>

<file path=ppt/ink/ink11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27"/>
    </inkml:context>
    <inkml:brush xml:id="br0">
      <inkml:brushProperty name="width" value="0.0357790105044842" units="cm"/>
      <inkml:brushProperty name="height" value="0.0357790105044842" units="cm"/>
      <inkml:brushProperty name="color" value="#f2395b"/>
      <inkml:brushProperty name="ignorePressure" value="0"/>
    </inkml:brush>
  </inkml:definitions>
  <inkml:trace contextRef="#ctx0" brushRef="#br0">53250.000 46250.000 614,'-47.000'-113.000'-8,"6.000"26.000"5,7.000 24.000 3,6.000 26.000 5,7.000 19.000 9,10.000 17.000 15,10.000 15.000 13,9.000 16.000 15,4.000 16.000 2,1.000 20.000-10,-1.000 18.000-10,1.000 20.000-11,-3.000 13.000-7,-2.000 9.000-2,-3.000 10.000-3,-3.000 10.000-4,-6.000 5.000-6,-5.000 4.000-10,-7.000 3.000-12,-5.000 3.000-11,-3.000-4.000-7,4.000-8.000-4,3.000-10.000-2,3.000-9.000-3,3.000-15.000-1,3.000-18.000 5,3.000-19.000 4,4.000-18.000 5</inkml:trace>
</inkml:ink>
</file>

<file path=ppt/ink/ink11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28"/>
    </inkml:context>
    <inkml:brush xml:id="br0">
      <inkml:brushProperty name="width" value="0.0426515080034733" units="cm"/>
      <inkml:brushProperty name="height" value="0.0426515080034733" units="cm"/>
      <inkml:brushProperty name="color" value="#f2395b"/>
      <inkml:brushProperty name="ignorePressure" value="0"/>
    </inkml:brush>
  </inkml:definitions>
  <inkml:trace contextRef="#ctx0" brushRef="#br0">55650.000 45450.000 515,'0.000'-50.000'2,"0.000"0.000"2,0.000 0.000 2,0.000 0.000 3,3.000 4.000 4,6.000 10.000 2,7.000 10.000 5,6.000 9.000 2,3.000 10.000 4,0.000 14.000 3,0.000 11.000 3,0.000 14.000 3,-2.000 7.000 0,-3.000 3.000-5,-3.000 3.000-3,-2.000 4.000-5,-5.000 5.000-2,-2.000 10.000 0,-3.000 10.000 0,-3.000 9.000 0,-4.000 15.000-2,-3.000 22.000 0,-3.000 22.000-2,-2.000 23.000 0,-6.000 24.000-7,-6.000 28.000-8,-6.000 28.000-11,-6.000 29.000-9,-6.000 16.000-11,-2.000 7.000-13,-3.000 6.000-13,-3.000 7.000-12,1.000-23.000-4,6.000-49.000 7,7.000-51.000 8,6.000-49.000 7</inkml:trace>
</inkml:ink>
</file>

<file path=ppt/ink/ink11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2"/>
    </inkml:context>
    <inkml:brush xml:id="br0">
      <inkml:brushProperty name="width" value="0.0420123971998692" units="cm"/>
      <inkml:brushProperty name="height" value="0.0420123971998692" units="cm"/>
      <inkml:brushProperty name="color" value="#f2395b"/>
      <inkml:brushProperty name="ignorePressure" value="0"/>
    </inkml:brush>
  </inkml:definitions>
  <inkml:trace contextRef="#ctx0" brushRef="#br0">12950.000 54550.000 523,'-22.000'-135.000'33,"6.000"32.000"-4,7.000 31.000-5,6.000 32.000-5,3.000 13.000-3,0.000-3.000 0,0.000-3.000-2,0.000-2.000 0,0.000-5.000-1,0.000-2.000-2,0.000-3.000-2,0.000-3.000-2,-4.000 1.000-1,-5.000 6.000 1,-7.000 7.000-1,-5.000 6.000 1,-4.000 3.000-1,0.000 0.000-2,0.000 0.000 0,0.000 0.000-3,-4.000 1.000 1,-5.000 4.000-1,-7.000 3.000 1,-5.000 3.000 1,-3.000 3.000 0,4.000 3.000 1,3.000 3.000-1,3.000 4.000 1,1.000 5.000 0,1.000 10.000 0,-1.000 10.000 1,1.000 9.000 1,-4.000 9.000-1,-6.000 9.000 1,-6.000 10.000-1,-6.000 10.000 1,-4.000 11.000-1,1.000 17.000-1,-1.000 15.000 0,1.000 16.000 0,1.000 15.000 0,3.000 16.000 1,3.000 15.000 1,4.000 17.000 1,4.000-3.000 1,6.000-18.000 0,7.000-19.000-1,6.000-18.000 1,4.000-18.000 0,4.000-16.000-1,3.000-15.000 1,3.000-15.000-2,7.000-14.000-1,14.000-8.000-3,11.000-10.000-4,14.000-9.000-4,11.000-12.000-2,14.000-11.000-1,11.000-14.000 0,14.000-11.000-1,7.000-12.000-1,3.000-9.000 0,3.000-10.000 0,4.000-8.000-1,1.000-11.000-1,0.000-8.000-3,0.000-10.000-2,0.000-9.000-2,-5.000-2.000-1,-9.000 6.000 1,-10.000 7.000 2,-8.000 6.000 0,-12.000 9.000 4,-12.000 13.000 3,-13.000 12.000 5,-12.000 13.000 4,-10.000 16.000 5,-6.000 23.000 4,-6.000 22.000 6,-6.000 22.000 4,-6.000 13.000 5,-2.000 7.000 4,-3.000 6.000 5,-3.000 7.000 4,-1.000-1.000 0,4.000-6.000-5,3.000-6.000-5,3.000-6.000-4,3.000-6.000-4,3.000-2.000-2,3.000-3.000-2,4.000-3.000-1,7.000-6.000-7,13.000-5.000-8,12.000-7.000-10,13.000-5.000-9,7.000-14.000-5,4.000-18.000-2,3.000-19.000-1,3.000-18.000-2,1.000-10.000 0,1.000 0.000 2,-1.000 0.000 0,1.000 0.000 2,-4.000 1.000 2,-6.000 4.000 3,-6.000 3.000 2,-6.000 3.000 4,-6.000 9.000 10,-2.000 16.000 19,-3.000 15.000 17,-3.000 17.000 19,-4.000 8.000 5,-3.000 4.000-6,-3.000 3.000-7,-2.000 3.000-7,-3.000 1.000-8,1.000 1.000-7,-1.000-1.000-9,1.000 1.000-8,-1.000-1.000-9,1.000 1.000-11,-1.000-1.000-11,1.000 1.000-11,-1.000-3.000-2,1.000-2.000 5,-1.000-3.000 7,1.000-3.000 6</inkml:trace>
</inkml:ink>
</file>

<file path=ppt/ink/ink11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2"/>
    </inkml:context>
    <inkml:brush xml:id="br0">
      <inkml:brushProperty name="width" value="0.0499527119100094" units="cm"/>
      <inkml:brushProperty name="height" value="0.0499527119100094" units="cm"/>
      <inkml:brushProperty name="color" value="#f2395b"/>
      <inkml:brushProperty name="ignorePressure" value="0"/>
    </inkml:brush>
  </inkml:definitions>
  <inkml:trace contextRef="#ctx0" brushRef="#br0">14250.000 55400.000 440,'3.000'-46.000'3,"6.000"10.000"7,7.000 10.000 6,6.000 9.000 7,4.000 6.000 2,4.000 3.000-1,3.000 3.000-1,3.000 4.000-2,1.000 4.000-1,1.000 6.000-1,-1.000 7.000-1,1.000 6.000-1,-4.000 4.000-1,-6.000 4.000-2,-6.000 3.000-2,-6.000 3.000-2,-6.000 6.000-1,-2.000 9.000-3,-3.000 10.000-3,-3.000 10.000-2,-7.000 0.000-3,-9.000-5.000-2,-10.000-7.000-3,-8.000-5.000-2,-6.000-4.000-1,1.000 0.000 1,-1.000 0.000 1,1.000 0.000 0,1.000-5.000 2,3.000-9.000 3,3.000-10.000 1,4.000-8.000 3,18.000-12.000 1,34.000-12.000 1,35.000-13.000 2,35.000-12.000 1,13.000-10.000-2,-6.000-6.000-4,-6.000-6.000-5,-6.000-6.000-5,-6.000-2.000-2,-2.000 3.000-2,-3.000 3.000-1,-3.000 4.000-2,-6.000-1.000 1,-5.000-3.000 1,-7.000-3.000 3,-5.000-2.000 2,-9.000-1.000 2,-9.000 3.000 4,-10.000 3.000 5,-8.000 4.000 3,-6.000 2.000 3,1.000 4.000 4,-1.000 3.000 2,1.000 3.000 4,-6.000 15.000 8,-8.000 29.000 10,-10.000 28.000 12,-9.000 28.000 12,-5.000 17.000-1,0.000 6.000-11,0.000 7.000-11,0.000 6.000-12,1.000 1.000-7,4.000-3.000-2,3.000-3.000-3,3.000-2.000-3,3.000-8.000-1,3.000-8.000-3,3.000-10.000-2,4.000-9.000-2,5.000-9.000-2,10.000-5.000-6,10.000-7.000-3,9.000-5.000-4,9.000-11.000-3,9.000-11.000 0,10.000-14.000 0,10.000-11.000 0,5.000-14.000 0,4.000-11.000 2,3.000-14.000 2,3.000-11.000 1,-1.000-9.000 0,-2.000-3.000-1,-3.000-3.000 0,-3.000-2.000-2,-6.000-6.000 2,-5.000-6.000 2,-7.000-6.000 3,-5.000-6.000 2,-9.000-1.000 3,-9.000 7.000 1,-10.000 6.000 1,-8.000 7.000 1,-9.000 4.000 2,-6.000 3.000-1,-6.000 3.000 0,-6.000 4.000 1,-7.000 4.000 0,-6.000 6.000 1,-6.000 7.000 0,-6.000 6.000 1,-6.000 9.000 1,-2.000 13.000-2,-3.000 12.000 1,-3.000 13.000-2,-2.000 9.000-2,0.000 6.000-3,0.000 7.000-3,0.000 6.000-4,-5.000 18.000-8,-9.000 32.000-12,-10.000 31.000-13,-8.000 32.000-13,2.000 0.000-2,16.000-27.000 8,15.000-28.000 8,17.000-28.000 7</inkml:trace>
</inkml:ink>
</file>

<file path=ppt/ink/ink11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3"/>
    </inkml:context>
    <inkml:brush xml:id="br0">
      <inkml:brushProperty name="width" value="0.0386142730712891" units="cm"/>
      <inkml:brushProperty name="height" value="0.0386142730712891" units="cm"/>
      <inkml:brushProperty name="color" value="#f2395b"/>
      <inkml:brushProperty name="ignorePressure" value="0"/>
    </inkml:brush>
  </inkml:definitions>
  <inkml:trace contextRef="#ctx0" brushRef="#br0">17800.000 55300.000 569,'-54.000'-49.000'23,"45.000"4.000"15,43.000 3.000 15,45.000 3.000 15,21.000 3.000 1,0.000 3.000-14,0.000 3.000-13,0.000 4.000-13,6.000 2.000-9,13.000 4.000-5,12.000 3.000-3,13.000 3.000-5,-4.000 3.000-9,-18.000 3.000-11,-19.000 3.000-13,-18.000 4.000-11,-14.000 2.000-5,-5.000 4.000 4,-7.000 3.000 3,-5.000 3.000 4,-8.000 1.000 0,-5.000 1.000-3,-7.000-1.000-4,-5.000 1.000-2</inkml:trace>
</inkml:ink>
</file>

<file path=ppt/ink/ink11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3"/>
    </inkml:context>
    <inkml:brush xml:id="br0">
      <inkml:brushProperty name="width" value="0.0400018207728863" units="cm"/>
      <inkml:brushProperty name="height" value="0.0400018207728863" units="cm"/>
      <inkml:brushProperty name="color" value="#f2395b"/>
      <inkml:brushProperty name="ignorePressure" value="0"/>
    </inkml:brush>
  </inkml:definitions>
  <inkml:trace contextRef="#ctx0" brushRef="#br0">18850.000 54000.000 549,'-71.000'-71.000'6,"10.000"10.000"-2,10.000 10.000 0,9.000 9.000 0,9.000 12.000 8,9.000 16.000 17,10.000 15.000 18,10.000 17.000 18,4.000 17.000 3,0.000 23.000-11,0.000 22.000-10,0.000 22.000-10,0.000 21.000-10,0.000 22.000-6,0.000 22.000-6,0.000 23.000-7,-2.000 16.000-10,-3.000 13.000-12,-3.000 12.000-11,-2.000 13.000-13,0.000-1.000-8,7.000-11.000-6,6.000-14.000-6,7.000-11.000-6,0.000-26.000 2,-2.000-37.000 9,-3.000-38.000 9,-3.000-37.000 9</inkml:trace>
</inkml:ink>
</file>

<file path=ppt/ink/ink11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4"/>
    </inkml:context>
    <inkml:brush xml:id="br0">
      <inkml:brushProperty name="width" value="0.0434901677072048" units="cm"/>
      <inkml:brushProperty name="height" value="0.0434901677072048" units="cm"/>
      <inkml:brushProperty name="color" value="#f2395b"/>
      <inkml:brushProperty name="ignorePressure" value="0"/>
    </inkml:brush>
  </inkml:definitions>
  <inkml:trace contextRef="#ctx0" brushRef="#br0">21350.000 54050.000 505,'0.000'-57.000'71,"0.000"39.000"4,0.000 36.000 3,0.000 39.000 3,-2.000 22.000-7,-3.000 10.000-19,-3.000 10.000-19,-2.000 9.000-18,-5.000 9.000-13,-2.000 9.000-4,-3.000 10.000-4,-3.000 10.000-6,-1.000-3.000-4,4.000-11.000-7,3.000-14.000-5,3.000-11.000-6,3.000-7.000-6,3.000 0.000-8,3.000 0.000-7,4.000 0.000-7,2.000-10.000-1,4.000-18.000 6,3.000-19.000 5,3.000-18.000 7</inkml:trace>
</inkml:ink>
</file>

<file path=ppt/ink/ink11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4"/>
    </inkml:context>
    <inkml:brush xml:id="br0">
      <inkml:brushProperty name="width" value="0.0346182212233543" units="cm"/>
      <inkml:brushProperty name="height" value="0.0346182212233543" units="cm"/>
      <inkml:brushProperty name="color" value="#f2395b"/>
      <inkml:brushProperty name="ignorePressure" value="0"/>
    </inkml:brush>
  </inkml:definitions>
  <inkml:trace contextRef="#ctx0" brushRef="#br0">21450.000 54900.000 635,'0.000'-93.000'6,"0.000"17.000"13,0.000 15.000 13,0.000 16.000 13,4.000 10.000 4,10.000 7.000-3,10.000 6.000-4,9.000 7.000-3,7.000 2.000-5,7.000 1.000-9,6.000-1.000-8,7.000 1.000-9,0.000 1.000-6,-2.000 3.000-3,-3.000 3.000-4,-3.000 4.000-4,-4.000 2.000-11,-3.000 4.000-18,-3.000 3.000-19,-2.000 3.000-18</inkml:trace>
</inkml:ink>
</file>

<file path=ppt/ink/ink11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4"/>
    </inkml:context>
    <inkml:brush xml:id="br0">
      <inkml:brushProperty name="width" value="0.0556822679936886" units="cm"/>
      <inkml:brushProperty name="height" value="0.0556822679936886" units="cm"/>
      <inkml:brushProperty name="color" value="#f2395b"/>
      <inkml:brushProperty name="ignorePressure" value="0"/>
    </inkml:brush>
  </inkml:definitions>
  <inkml:trace contextRef="#ctx0" brushRef="#br0">22250.000 53300.000 395,'-22.000'-135.000'33,"6.000"32.000"-1,7.000 31.000-1,6.000 32.000 0,3.000 29.000 5,0.000 28.000 12,0.000 28.000 11,0.000 29.000 13,0.000 15.000-2,0.000 3.000-12,0.000 3.000-13,0.000 4.000-13,-2.000 5.000-9,-3.000 10.000-6,-3.000 10.000-6,-2.000 9.000-6,-3.000 12.000-3,1.000 16.000-3,-1.000 15.000-1,1.000 17.000-1,-1.000 7.000-4,1.000 0.000-5,-1.000 0.000-6,1.000 0.000-4,-1.000-5.000-5,1.000-9.000-1,-1.000-10.000-3,1.000-8.000-1,1.000-11.000-2,3.000-8.000 1,3.000-10.000 1,4.000-9.000 0,2.000-15.000 1,4.000-18.000 2,3.000-19.000 1,3.000-18.000 2,3.000-21.000-1,3.000-22.000-6,3.000-22.000-4,4.000-21.000-5</inkml:trace>
</inkml:ink>
</file>

<file path=ppt/ink/ink11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5"/>
    </inkml:context>
    <inkml:brush xml:id="br0">
      <inkml:brushProperty name="width" value="0.0538341291248798" units="cm"/>
      <inkml:brushProperty name="height" value="0.0538341291248798" units="cm"/>
      <inkml:brushProperty name="color" value="#f2395b"/>
      <inkml:brushProperty name="ignorePressure" value="0"/>
    </inkml:brush>
  </inkml:definitions>
  <inkml:trace contextRef="#ctx0" brushRef="#br0">22550.000 55700.000 408,'25.000'-50.000'0,"0.000"0.000"1,0.000 0.000 1,0.000 0.000 0,4.000-7.000 3,10.000-11.000 6,10.000-14.000 4,9.000-11.000 6,4.000-4.000 3,1.000 6.000 2,-1.000 7.000 3,1.000 6.000 1,-4.000 10.000 0,-6.000 17.000-2,-6.000 15.000-2,-6.000 16.000-1,-7.000 16.000-3,-6.000 20.000-3,-6.000 18.000-2,-6.000 20.000-2,-9.000 11.000-3,-8.000 7.000-2,-10.000 6.000-3,-9.000 7.000-1,-2.000-3.000-3,6.000-8.000-2,7.000-10.000-2,6.000-9.000-2,7.000-9.000-2,10.000-5.000-3,10.000-7.000-2,9.000-5.000-4,9.000-14.000-2,9.000-18.000-3,10.000-19.000-3,10.000-18.000-2,4.000-15.000-1,0.000-9.000 3,0.000-10.000 2,0.000-8.000 2,-2.000-1.000 3,-3.000 9.000 3,-3.000 10.000 3,-2.000 10.000 3,-8.000 7.000 1,-8.000 6.000-1,-10.000 7.000 0,-9.000 6.000-1,-9.000 15.000 11,-5.000 26.000 24,-7.000 24.000 22,-5.000 26.000 24,-4.000 13.000 4,0.000 4.000-14,0.000 3.000-14,0.000 3.000-15,0.000-1.000-9,0.000-2.000-5,0.000-3.000-4,0.000-3.000-6,1.000-6.000-3,4.000-5.000-2,3.000-7.000-2,3.000-5.000-2,10.000-11.000-6,20.000-11.000-6,18.000-14.000-7,20.000-11.000-8,5.000-15.000-2,-6.000-16.000 2,-6.000-15.000 3,-6.000-15.000 3,-4.000-15.000 1,1.000-12.000 0,-1.000-13.000-1,1.000-12.000 1,-6.000-9.000 1,-8.000-2.000 2,-10.000-3.000 2,-9.000-3.000 3,-9.000 2.000 2,-5.000 10.000 2,-7.000 10.000 1,-5.000 9.000 2,-11.000 10.000 1,-11.000 14.000 3,-14.000 11.000 1,-11.000 14.000 2,-11.000 10.000 0,-5.000 9.000-3,-7.000 10.000-3,-5.000 10.000-3,-6.000 10.000-5,-3.000 13.000-7,-3.000 12.000-8,-2.000 13.000-7,3.000 7.000-1,14.000 4.000 5,11.000 3.000 4,14.000 3.000 4,8.000-4.000 1,7.000-8.000-5,6.000-10.000-4,7.000-9.000-4</inkml:trace>
</inkml:ink>
</file>

<file path=ppt/ink/ink1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2"/>
    </inkml:context>
    <inkml:brush xml:id="br0">
      <inkml:brushProperty name="width" value="0.0299048889428377" units="cm"/>
      <inkml:brushProperty name="height" value="0.0299048889428377" units="cm"/>
      <inkml:brushProperty name="color" value="#00bff3"/>
      <inkml:brushProperty name="ignorePressure" value="0"/>
    </inkml:brush>
  </inkml:definitions>
  <inkml:trace contextRef="#ctx0" brushRef="#br0">69800.000 3700.000 735,'-46.000'-24.000'0,"10.000"4.000"1,10.000 3.000 0,9.000 3.000 0,20.000 3.000 8,31.000 3.000 16,32.000 3.000 16,31.000 4.000 15,20.000 1.000 0,9.000 0.000-15,10.000 0.000-16,10.000 0.000-17,4.000 1.000-7,0.000 4.000-2,0.000 3.000-1,0.000 3.000 0,-4.000 3.000-4,-5.000 3.000-5,-7.000 3.000-6,-5.000 4.000-6,-12.000 1.000-6,-16.000 0.000-9,-15.000 0.000-8,-15.000 0.000-8,-17.000 0.000 1,-15.000 0.000 10,-15.000 0.000 9,-16.000 0.000 9</inkml:trace>
</inkml:ink>
</file>

<file path=ppt/ink/ink11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5"/>
    </inkml:context>
    <inkml:brush xml:id="br0">
      <inkml:brushProperty name="width" value="0.0483509451150894" units="cm"/>
      <inkml:brushProperty name="height" value="0.0483509451150894" units="cm"/>
      <inkml:brushProperty name="color" value="#f2395b"/>
      <inkml:brushProperty name="ignorePressure" value="0"/>
    </inkml:brush>
  </inkml:definitions>
  <inkml:trace contextRef="#ctx0" brushRef="#br0">25800.000 55250.000 455,'53.000'-113.000'61,"6.000"26.000"-8,7.000 24.000-7,6.000 26.000-9,1.000 16.000-5,-3.000 10.000-3,-3.000 10.000-4,-2.000 9.000-3,-5.000 9.000-2,-2.000 9.000-2,-3.000 10.000-2,-3.000 10.000-2,-7.000 4.000-1,-9.000 0.000 0,-10.000 0.000 0,-8.000 0.000-1,-12.000 4.000-3,-12.000 10.000-6,-13.000 10.000-7,-12.000 9.000-6,-12.000 2.000-2,-8.000-2.000 0,-10.000-3.000 2,-9.000-3.000 2,-5.000-7.000-4,0.000-9.000-7,0.000-10.000-8,0.000-8.000-6,3.000-9.000-1,6.000-6.000 8,7.000-6.000 7,6.000-6.000 9,15.000-7.000 12,26.000-6.000 18,24.000-6.000 19,26.000-6.000 19,18.000-6.000 3,13.000-2.000-11,12.000-3.000-11,13.000-3.000-10,7.000 1.000-9,4.000 6.000-6,3.000 7.000-5,3.000 6.000-6,-2.000 3.000-6,-6.000 0.000-11,-6.000 0.000-8,-6.000 0.000-10,-10.000 1.000-8,-12.000 4.000-7,-13.000 3.000-7,-12.000 3.000-6,-9.000 1.000-2,-2.000 1.000 3,-3.000-1.000 3,-3.000 1.000 4</inkml:trace>
</inkml:ink>
</file>

<file path=ppt/ink/ink11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6"/>
    </inkml:context>
    <inkml:brush xml:id="br0">
      <inkml:brushProperty name="width" value="0.0398038513958454" units="cm"/>
      <inkml:brushProperty name="height" value="0.0398038513958454" units="cm"/>
      <inkml:brushProperty name="color" value="#f2395b"/>
      <inkml:brushProperty name="ignorePressure" value="0"/>
    </inkml:brush>
  </inkml:definitions>
  <inkml:trace contextRef="#ctx0" brushRef="#br0">28750.000 54500.000 552,'-22.000'15.000'9,"6.000"-18.000"17,7.000-19.000 17,6.000-18.000 17,20.000-4.000 5,34.000 13.000-9,35.000 12.000-7,35.000 13.000-8,18.000 6.000-8,3.000 0.000-7,3.000 0.000-6,4.000 0.000-7,-6.000 0.000-7,-11.000 0.000-6,-14.000 0.000-6,-11.000 0.000-7,-14.000 1.000-9,-11.000 4.000-12,-14.000 3.000-14,-11.000 3.000-12,-12.000 3.000-3,-9.000 3.000 5,-10.000 3.000 6,-8.000 4.000 5,-9.000-1.000 6,-6.000-3.000 7,-6.000-3.000 6,-6.000-2.000 7</inkml:trace>
</inkml:ink>
</file>

<file path=ppt/ink/ink11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6"/>
    </inkml:context>
    <inkml:brush xml:id="br0">
      <inkml:brushProperty name="width" value="0.0443674810230732" units="cm"/>
      <inkml:brushProperty name="height" value="0.0443674810230732" units="cm"/>
      <inkml:brushProperty name="color" value="#f2395b"/>
      <inkml:brushProperty name="ignorePressure" value="0"/>
    </inkml:brush>
  </inkml:definitions>
  <inkml:trace contextRef="#ctx0" brushRef="#br0">29750.000 53750.000 495,'-69.000'-93.000'5,"13.000"17.000"7,12.000 15.000 9,13.000 16.000 8,9.000 21.000 9,6.000 29.000 11,7.000 28.000 10,6.000 28.000 11,1.000 29.000-2,-3.000 32.000-12,-3.000 31.000-13,-2.000 32.000-12,-3.000 21.000-13,1.000 13.000-12,-1.000 12.000-14,1.000 13.000-12,1.000-1.000-12,3.000-11.000-13,3.000-14.000-12,4.000-11.000-12,2.000-29.000-3,4.000-44.000 7,3.000-43.000 7,3.000-44.000 5</inkml:trace>
</inkml:ink>
</file>

<file path=ppt/ink/ink11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6"/>
    </inkml:context>
    <inkml:brush xml:id="br0">
      <inkml:brushProperty name="width" value="0.0465942919254303" units="cm"/>
      <inkml:brushProperty name="height" value="0.0465942919254303" units="cm"/>
      <inkml:brushProperty name="color" value="#f2395b"/>
      <inkml:brushProperty name="ignorePressure" value="0"/>
    </inkml:brush>
  </inkml:definitions>
  <inkml:trace contextRef="#ctx0" brushRef="#br0">34200.000 53700.000 472,'-41.000'-105.000'95,"19.000"41.000"-7,19.000 40.000-7,19.000 42.000-8,5.000 27.000-10,-5.000 16.000-13,-7.000 15.000-14,-5.000 17.000-13,-6.000 11.000-10,-3.000 10.000-8,-3.000 10.000-6,-2.000 9.000-7,-6.000 6.000-4,-6.000 3.000 1,-6.000 3.000 1,-6.000 4.000 0,1.000-6.000-6,9.000-11.000-13,10.000-14.000-13,10.000-11.000-13,4.000-15.000-7,0.000-16.000-1,0.000-15.000 0,0.000-15.000-2</inkml:trace>
</inkml:ink>
</file>

<file path=ppt/ink/ink11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7"/>
    </inkml:context>
    <inkml:brush xml:id="br0">
      <inkml:brushProperty name="width" value="0.0381670296192169" units="cm"/>
      <inkml:brushProperty name="height" value="0.0381670296192169" units="cm"/>
      <inkml:brushProperty name="color" value="#f2395b"/>
      <inkml:brushProperty name="ignorePressure" value="0"/>
    </inkml:brush>
  </inkml:definitions>
  <inkml:trace contextRef="#ctx0" brushRef="#br0">34200.000 54500.000 576,'25.000'-158.000'76,"0.000"34.000"-13,0.000 35.000-12,0.000 35.000-13,4.000 19.000-6,10.000 7.000 1,10.000 6.000 0,9.000 7.000 1,4.000 4.000-4,1.000 3.000-10,-1.000 3.000-9,1.000 4.000-9,-4.000 2.000-9,-6.000 4.000-10,-6.000 3.000-10,-6.000 3.000-10,-7.000 3.000-8,-6.000 3.000-7,-6.000 3.000-5,-6.000 4.000-7</inkml:trace>
</inkml:ink>
</file>

<file path=ppt/ink/ink11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7"/>
    </inkml:context>
    <inkml:brush xml:id="br0">
      <inkml:brushProperty name="width" value="0.0526099018752575" units="cm"/>
      <inkml:brushProperty name="height" value="0.0526099018752575" units="cm"/>
      <inkml:brushProperty name="color" value="#f2395b"/>
      <inkml:brushProperty name="ignorePressure" value="0"/>
    </inkml:brush>
  </inkml:definitions>
  <inkml:trace contextRef="#ctx0" brushRef="#br0">35100.000 53050.000 418,'-22.000'-69.000'3,"6.000"13.000"6,7.000 12.000 5,6.000 13.000 7,1.000 6.000 6,-3.000 0.000 5,-3.000 0.000 6,-2.000 0.000 5,-1.000 7.000 2,3.000 17.000-2,3.000 15.000-2,4.000 16.000-2,2.000 10.000-4,4.000 7.000-3,3.000 6.000-3,3.000 7.000-5,-1.000 7.000-3,-2.000 9.000-2,-3.000 10.000-4,-3.000 10.000-3,-4.000 7.000-2,-3.000 6.000-2,-3.000 7.000-2,-2.000 6.000-3,-3.000 6.000-1,1.000 6.000-4,-1.000 7.000-2,1.000 6.000-4,-1.000 1.000-3,1.000-3.000-3,-1.000-3.000-4,1.000-2.000-3,-1.000-5.000-2,1.000-2.000-2,-1.000-3.000-1,1.000-3.000-1,-1.000-10.000-2,1.000-16.000-1,-1.000-15.000-2,1.000-15.000-1,7.000-36.000-3,16.000-52.000-8,15.000-53.000-7,17.000-53.000-6,7.000-23.000 3,0.000 10.000 11,0.000 10.000 13,0.000 9.000 12,-4.000 13.000 7,-5.000 20.000 4,-7.000 18.000 4,-5.000 20.000 2,-1.000 2.000 6,6.000-12.000 4,7.000-13.000 7,6.000-12.000 5,3.000-1.000 4,0.000 14.000 5,0.000 11.000 4,0.000 14.000 5,-5.000 16.000 2,-9.000 22.000-1,-10.000 22.000-1,-8.000 23.000 1,-9.000 17.000-4,-6.000 17.000-6,-6.000 15.000-5,-6.000 16.000-6,-6.000 5.000-6,-2.000-2.000-2,-3.000-3.000-5,-3.000-3.000-3,1.000-10.000-4,6.000-16.000-2,7.000-15.000-4,6.000-15.000-3,7.000-12.000-2,10.000-6.000-1,10.000-6.000-1,9.000-6.000 0,12.000-16.000-3,16.000-25.000-4,15.000-25.000-4,17.000-25.000-4,10.000-21.000-2,6.000-15.000-1,7.000-15.000 1,6.000-16.000-1,-2.000-5.000 1,-9.000 6.000 5,-10.000 7.000 4,-8.000 6.000 3,-11.000 9.000 6,-8.000 13.000 4,-10.000 12.000 5,-9.000 13.000 5,-10.000 12.000 2,-9.000 13.000-3,-10.000 12.000-2,-8.000 13.000-2,-9.000 7.000 8,-6.000 4.000 22,-6.000 3.000 20,-6.000 3.000 21,-7.000 9.000 7,-6.000 16.000-4,-6.000 15.000-6,-6.000 17.000-5,-1.000 8.000-7,7.000 4.000-9,6.000 3.000-10,7.000 3.000-9,4.000 3.000-7,3.000 3.000-4,3.000 3.000-5,4.000 4.000-4,2.000 2.000-4,4.000 4.000-2,3.000 3.000-2,3.000 3.000-3,3.000-1.000-3,3.000-2.000-2,3.000-3.000-2,4.000-3.000-3,-1.000-4.000 0,-3.000-3.000-1,-3.000-3.000 0,-2.000-2.000-1,-6.000-5.000 1,-6.000-2.000 0,-6.000-3.000 0,-6.000-3.000 1,-12.000-1.000 1,-15.000 4.000 2,-15.000 3.000 2,-16.000 3.000 2,-7.000 1.000-1,4.000 1.000-3,3.000-1.000-2,3.000 1.000-4,4.000-7.000-2,7.000-12.000-3,6.000-13.000-2,7.000-12.000-3</inkml:trace>
</inkml:ink>
</file>

<file path=ppt/ink/ink11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8"/>
    </inkml:context>
    <inkml:brush xml:id="br0">
      <inkml:brushProperty name="width" value="0.0534951202571392" units="cm"/>
      <inkml:brushProperty name="height" value="0.0534951202571392" units="cm"/>
      <inkml:brushProperty name="color" value="#f2395b"/>
      <inkml:brushProperty name="ignorePressure" value="0"/>
    </inkml:brush>
  </inkml:definitions>
  <inkml:trace contextRef="#ctx0" brushRef="#br0">38150.000 53900.000 411,'40.000'-38.000'94,"-18.000"26.000"-16,-19.000 24.000-19,-18.000 26.000-17,-14.000 19.000-8,-5.000 17.000 2,-7.000 15.000 2,-5.000 16.000 2,-1.000 10.000-3,6.000 7.000-6,7.000 6.000-5,6.000 7.000-8,6.000-4.000-2,6.000-12.000-3,7.000-13.000-1,6.000-12.000-2,3.000-12.000-6,0.000-8.000-8,0.000-10.000-10,0.000-9.000-9,12.000-24.000-7,26.000-37.000-4,24.000-38.000-5,26.000-37.000-5,8.000-26.000 0,-5.000-11.000 2,-7.000-14.000 3,-5.000-11.000 4,-9.000-6.000 2,-9.000 4.000 5,-10.000 3.000 4,-8.000 3.000 4,-11.000 9.000 3,-8.000 16.000 2,-10.000 15.000 0,-9.000 17.000 3,-7.000 13.000 6,-3.000 13.000 12,-3.000 12.000 12,-2.000 13.000 12,-8.000 9.000 5,-8.000 6.000-1,-10.000 7.000-2,-9.000 6.000-2,-4.000 6.000-4,4.000 6.000-5,3.000 7.000-5,3.000 6.000-7,4.000 4.000-4,7.000 4.000-5,6.000 3.000-4,7.000 3.000-4,7.000-1.000-6,9.000-2.000-7,10.000-3.000-7,10.000-3.000-8,7.000-4.000-2,6.000-3.000-1,7.000-3.000 0,6.000-2.000-1,-1.000-5.000 4,-5.000-2.000 5,-7.000-3.000 5,-5.000-3.000 6</inkml:trace>
</inkml:ink>
</file>

<file path=ppt/ink/ink11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8"/>
    </inkml:context>
    <inkml:brush xml:id="br0">
      <inkml:brushProperty name="width" value="0.0537106096744537" units="cm"/>
      <inkml:brushProperty name="height" value="0.0537106096744537" units="cm"/>
      <inkml:brushProperty name="color" value="#f2395b"/>
      <inkml:brushProperty name="ignorePressure" value="0"/>
    </inkml:brush>
  </inkml:definitions>
  <inkml:trace contextRef="#ctx0" brushRef="#br0">39050.000 53950.000 409,'-24.000'121.000'193,"4.000"-5.000"-44,3.000-7.000-44,3.000-5.000-45,7.000-3.000-26,14.000 4.000-9,11.000 3.000-9,14.000 3.000-8,5.000-5.000-8,1.000-12.000-11,-1.000-13.000-9,1.000-12.000-9,4.000-12.000-5,9.000-8.000-2,10.000-10.000-1,10.000-9.000 0,4.000-10.000-2,0.000-9.000-2,0.000-10.000-1,0.000-8.000-1,-5.000-11.000 0,-9.000-8.000 2,-10.000-10.000 1,-8.000-9.000 1,-8.000-2.000 4,-2.000 6.000 6,-3.000 7.000 4,-3.000 6.000 6</inkml:trace>
</inkml:ink>
</file>

<file path=ppt/ink/ink11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38"/>
    </inkml:context>
    <inkml:brush xml:id="br0">
      <inkml:brushProperty name="width" value="0.0505907721817493" units="cm"/>
      <inkml:brushProperty name="height" value="0.0505907721817493" units="cm"/>
      <inkml:brushProperty name="color" value="#f2395b"/>
      <inkml:brushProperty name="ignorePressure" value="0"/>
    </inkml:brush>
  </inkml:definitions>
  <inkml:trace contextRef="#ctx0" brushRef="#br0">40200.000 54200.000 434,'-49.000'-47.000'6,"4.000"6.000"11,3.000 7.000 11,3.000 6.000 11,1.000 6.000 7,1.000 6.000 0,-1.000 7.000 0,1.000 6.000 2,-1.000 7.000-3,1.000 10.000-3,-1.000 10.000-5,1.000 9.000-4,-1.000 12.000-4,1.000 16.000-3,-1.000 15.000-2,1.000 17.000-4,-6.000 22.000-3,-8.000 32.000-6,-10.000 31.000-6,-9.000 32.000-5,-5.000 15.000-9,0.000 0.000-13,0.000 0.000-13,0.000 0.000-12,6.000-22.000-12,13.000-44.000-9,12.000-43.000-8,13.000-44.000-9</inkml:trace>
</inkml:ink>
</file>

<file path=ppt/ink/ink11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0"/>
    </inkml:context>
    <inkml:brush xml:id="br0">
      <inkml:brushProperty name="width" value="0.0310023073107004" units="cm"/>
      <inkml:brushProperty name="height" value="0.0310023073107004" units="cm"/>
      <inkml:brushProperty name="color" value="#f2395b"/>
      <inkml:brushProperty name="ignorePressure" value="0"/>
    </inkml:brush>
  </inkml:definitions>
  <inkml:trace contextRef="#ctx0" brushRef="#br0">41400.000 54550.000 709,'104.000'-44.000'41,"10.000"13.000"-7,10.000 12.000-6,9.000 13.000-7,9.000 6.000-1,9.000 0.000 5,10.000 0.000 5,10.000 0.000 4,-1.000 1.000-3,-9.000 4.000-12,-10.000 3.000-11,-8.000 3.000-13,-11.000 3.000-5,-8.000 3.000 1,-10.000 3.000 1,-9.000 4.000 1,-12.000 1.000-5,-11.000 0.000-11,-14.000 0.000-11,-11.000 0.000-12</inkml:trace>
</inkml:ink>
</file>

<file path=ppt/ink/ink1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3"/>
    </inkml:context>
    <inkml:brush xml:id="br0">
      <inkml:brushProperty name="width" value="0.0319755971431732" units="cm"/>
      <inkml:brushProperty name="height" value="0.0319755971431732" units="cm"/>
      <inkml:brushProperty name="color" value="#00bff3"/>
      <inkml:brushProperty name="ignorePressure" value="0"/>
    </inkml:brush>
  </inkml:definitions>
  <inkml:trace contextRef="#ctx0" brushRef="#br0">69650.000 4500.000 688,'-71.000'-2.000'-5,"10.000"-3.000"5,10.000-3.000 5,9.000-2.000 3,20.000-3.000 8,31.000 1.000 12,32.000-1.000 12,31.000 1.000 11,20.000 1.000 1,9.000 3.000-10,10.000 3.000-11,10.000 4.000-10,5.000 4.000-8,4.000 6.000-6,3.000 7.000-4,3.000 6.000-7,-2.000 3.000-5,-6.000 0.000-7,-6.000 0.000-7,-6.000 0.000-6,-4.000 0.000-5,1.000 0.000-4,-1.000 0.000-4,1.000 0.000-4,-12.000-4.000 0,-21.000-5.000 5,-22.000-7.000 5,-22.000-5.000 6</inkml:trace>
</inkml:ink>
</file>

<file path=ppt/ink/ink11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0"/>
    </inkml:context>
    <inkml:brush xml:id="br0">
      <inkml:brushProperty name="width" value="0.0321979373693466" units="cm"/>
      <inkml:brushProperty name="height" value="0.0321979373693466" units="cm"/>
      <inkml:brushProperty name="color" value="#f2395b"/>
      <inkml:brushProperty name="ignorePressure" value="0"/>
    </inkml:brush>
  </inkml:definitions>
  <inkml:trace contextRef="#ctx0" brushRef="#br0">41300.000 55550.000 683,'-22.000'-47.000'17,"6.000"6.000"-7,7.000 7.000-7,6.000 6.000-6,9.000 4.000 5,13.000 4.000 16,12.000 3.000 17,13.000 3.000 16,16.000 1.000 3,23.000 1.000-10,22.000-1.000-10,22.000 1.000-10,16.000 1.000-8,14.000 3.000-7,11.000 3.000-6,14.000 4.000-7,7.000 7.000-6,3.000 13.000-5,3.000 12.000-6,4.000 13.000-5,-15.000 4.000-1,-31.000-3.000 4,-31.000-3.000 3,-31.000-2.000 5,-20.000-6.000-4,-5.000-6.000-11,-7.000-6.000-12,-5.000-6.000-11</inkml:trace>
</inkml:ink>
</file>

<file path=ppt/ink/ink11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2"/>
    </inkml:context>
    <inkml:brush xml:id="br0">
      <inkml:brushProperty name="width" value="0.0534145161509514" units="cm"/>
      <inkml:brushProperty name="height" value="0.0534145161509514" units="cm"/>
      <inkml:brushProperty name="color" value="#f2395b"/>
      <inkml:brushProperty name="ignorePressure" value="0"/>
    </inkml:brush>
  </inkml:definitions>
  <inkml:trace contextRef="#ctx0" brushRef="#br0">49100.000 53950.000 411,'43.000'-182.000'28,"-11.000"39.000"-4,-14.000 36.000-4,-11.000 39.000-4,-9.000 19.000-2,-3.000 4.000-1,-3.000 3.000-2,-2.000 3.000 0,-6.000 3.000-1,-6.000 3.000 0,-6.000 3.000-2,-6.000 4.000 0,-9.000 2.000-1,-8.000 4.000 1,-10.000 3.000 0,-9.000 3.000 1,-2.000 3.000-1,6.000 3.000-1,7.000 3.000 0,6.000 4.000-2,4.000 2.000 0,4.000 4.000 0,3.000 3.000 0,3.000 3.000 0,-5.000 7.000 1,-12.000 14.000 2,-13.000 11.000 1,-12.000 14.000 1,-4.000 8.000 1,7.000 7.000 1,6.000 6.000-1,7.000 7.000 1,7.000 7.000 0,9.000 9.000 0,10.000 10.000 0,10.000 10.000 0,5.000 5.000 0,4.000 4.000-1,3.000 3.000 0,3.000 3.000-2,3.000-2.000 0,3.000-6.000-3,3.000-6.000-2,4.000-6.000-2,7.000-12.000-1,13.000-15.000 2,12.000-15.000 1,13.000-16.000 1,9.000-13.000-2,6.000-9.000-9,7.000-10.000-7,6.000-8.000-7,1.000-11.000-3,-3.000-8.000 2,-3.000-10.000 2,-2.000-9.000 3,3.000-16.000-3,14.000-22.000-4,11.000-22.000-6,14.000-21.000-5,-4.000-6.000 0,-19.000 14.000 6,-18.000 11.000 7,-19.000 14.000 6,-13.000 5.000 3,-6.000 1.000 4,-6.000-1.000 2,-6.000 1.000 2,-4.000 4.000 6,1.000 9.000 12,-1.000 10.000 9,1.000 10.000 12,-4.000 21.000 4,-6.000 34.000-1,-6.000 35.000-1,-6.000 35.000-1,-2.000 11.000-4,3.000-8.000-7,3.000-10.000-6,4.000-9.000-6,2.000-4.000-5,4.000 4.000-2,3.000 3.000-1,3.000 3.000-2,4.000-8.000-2,7.000-19.000-2,6.000-18.000-3,7.000-19.000-3,7.000-13.000-5,9.000-6.000-8,10.000-6.000-8,10.000-6.000-7,4.000-15.000-3,0.000-21.000 3,0.000-22.000 4,0.000-22.000 3,-2.000-15.000 3,-3.000-5.000 3,-3.000-7.000 2,-2.000-5.000 3,-6.000 2.000 4,-6.000 13.000 2,-6.000 12.000 5,-6.000 13.000 2,-13.000 26.000 13,-19.000 41.000 19,-18.000 40.000 21,-19.000 42.000 20,-5.000 16.000 3,9.000-6.000-14,10.000-6.000-15,10.000-6.000-14,4.000-1.000-9,0.000 7.000-6,0.000 6.000-5,0.000 7.000-6,6.000-7.000-6,13.000-19.000-7,12.000-18.000-6,13.000-19.000-6,9.000-12.000-6,6.000-2.000-2,7.000-3.000-3,6.000-3.000-2,6.000-12.000-1,6.000-18.000 2,7.000-19.000 3,6.000-18.000 1,3.000-18.000 3,0.000-16.000 1,0.000-15.000 2,0.000-15.000 1,-4.000-9.000 4,-5.000 1.000 2,-7.000-1.000 5,-5.000 1.000 3,-11.000 8.000 4,-11.000 20.000 4,-14.000 18.000 4,-11.000 20.000 5,-11.000 13.000 2,-5.000 9.000 0,-7.000 10.000 0,-5.000 10.000 0,-8.000 7.000 6,-5.000 6.000 7,-7.000 7.000 10,-5.000 6.000 9,-4.000 6.000 4,0.000 6.000-2,0.000 7.000 0,0.000 6.000-1,-2.000 9.000-3,-3.000 13.000-6,-3.000 12.000-5,-2.000 13.000-5,2.000 7.000-4,9.000 4.000-3,10.000 3.000-3,10.000 3.000-3,4.000 1.000-2,0.000 1.000-1,0.000-1.000-3,0.000 1.000-2,4.000-1.000 0,10.000 1.000 0,10.000-1.000 0,9.000 1.000 1,2.000-3.000-3,-2.000-2.000-9,-3.000-3.000-8,-3.000-3.000-7,-6.000-4.000-4,-5.000-3.000 2,-7.000-3.000 3,-5.000-2.000 1,-9.000-3.000 2,-9.000 1.000-1,-10.000-1.000 0,-8.000 1.000 0,-12.000-3.000 0,-12.000-2.000 0,-13.000-3.000 0,-12.000-3.000 0,-5.000-4.000 0,3.000-3.000-3,3.000-3.000-2,4.000-2.000-2,7.000-8.000 0,13.000-8.000 0,12.000-10.000 3,13.000-9.000 0,10.000-9.000 0,10.000-5.000-1,10.000-7.000-2,9.000-5.000-1</inkml:trace>
</inkml:ink>
</file>

<file path=ppt/ink/ink11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2"/>
    </inkml:context>
    <inkml:brush xml:id="br0">
      <inkml:brushProperty name="width" value="0.0532174855470657" units="cm"/>
      <inkml:brushProperty name="height" value="0.0532174855470657" units="cm"/>
      <inkml:brushProperty name="color" value="#f2395b"/>
      <inkml:brushProperty name="ignorePressure" value="0"/>
    </inkml:brush>
  </inkml:definitions>
  <inkml:trace contextRef="#ctx0" brushRef="#br0">52450.000 54200.000 413,'26.000'-29.000'3,"4.000"-5.000"6,3.000-7.000 7,3.000-5.000 5,-11.000 13.000 10,-25.000 34.000 13,-25.000 35.000 13,-25.000 35.000 11,-13.000 22.000 2,1.000 14.000-10,-1.000 11.000-12,1.000 14.000-10,4.000 3.000-8,9.000-2.000-6,10.000-3.000-4,10.000-3.000-5,7.000-9.000-4,6.000-11.000-3,7.000-14.000-2,6.000-11.000-4,9.000-15.000-3,13.000-16.000-5,12.000-15.000-5,13.000-15.000-5,9.000-14.000-5,6.000-8.000-6,7.000-10.000-6,6.000-9.000-6,6.000-20.000-2,6.000-27.000 1,7.000-28.000 1,6.000-28.000 1,-1.000-20.000 4,-5.000-8.000 3,-7.000-10.000 4,-5.000-9.000 4,-11.000-1.000 3,-11.000 10.000 4,-14.000 10.000 1,-11.000 9.000 4,-11.000 12.000 4,-5.000 16.000 7,-7.000 15.000 6,-5.000 17.000 7,-12.000 13.000 5,-16.000 13.000 3,-15.000 12.000 4,-15.000 13.000 4,-7.000 10.000 0,3.000 10.000 0,3.000 10.000-1,4.000 9.000-1,1.000 9.000-4,0.000 9.000-5,0.000 10.000-5,0.000 10.000-6,6.000 5.000-3,13.000 4.000 2,12.000 3.000 1,13.000 3.000 0,13.000 1.000-9,17.000 1.000-19,15.000-1.000-20,16.000 1.000-20,10.000-7.000-7,7.000-12.000 9,6.000-13.000 6,7.000-12.000 8,-1.000-9.000 7,-6.000-2.000 7,-6.000-3.000 8,-6.000-3.000 7,-10.000-4.000 6,-12.000-3.000 6,-13.000-3.000 6,-12.000-2.000 5,-10.000 0.000 10,-6.000 7.000 17,-6.000 6.000 16,-6.000 7.000 16,-7.000 10.000 4,-6.000 16.000-9,-6.000 15.000-9,-6.000 17.000-8,-1.000 7.000-6,7.000 0.000-3,6.000 0.000-3,7.000 0.000-3,2.000 4.000-4,1.000 10.000-3,-1.000 10.000-5,1.000 9.000-3,5.000-1.000-3,14.000-8.000 0,11.000-10.000 0,14.000-9.000 0,8.000-10.000-7,7.000-9.000-10,6.000-10.000-10,7.000-8.000-12,4.000-9.000-9,3.000-6.000-7,3.000-6.000-8,4.000-6.000-6,-3.000-9.000 0,-5.000-8.000 11,-7.000-10.000 10,-5.000-9.000 10,-8.000-5.000 1,-5.000 0.000-5,-7.000 0.000-6,-5.000 0.000-7</inkml:trace>
</inkml:ink>
</file>

<file path=ppt/ink/ink11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2"/>
    </inkml:context>
    <inkml:brush xml:id="br0">
      <inkml:brushProperty name="width" value="0.0501078963279724" units="cm"/>
      <inkml:brushProperty name="height" value="0.0501078963279724" units="cm"/>
      <inkml:brushProperty name="color" value="#f2395b"/>
      <inkml:brushProperty name="ignorePressure" value="0"/>
    </inkml:brush>
  </inkml:definitions>
  <inkml:trace contextRef="#ctx0" brushRef="#br0">54600.000 54250.000 439,'-29.000'-29.000'5,"-5.000"-5.000"13,-7.000-7.000 12,-5.000-5.000 11,-6.000 10.000 9,-3.000 28.000 5,-3.000 28.000 6,-2.000 29.000 5,-1.000 24.000-3,3.000 22.000-10,3.000 22.000-11,4.000 23.000-10,-4.000 24.000-10,-9.000 28.000-7,-10.000 28.000-8,-8.000 29.000-7,-8.000 13.000-13,-2.000 1.000-16,-3.000-1.000-16,-3.000 1.000-17,7.000-24.000-8,19.000-47.000-2,19.000-47.000-2,19.000-46.000-1</inkml:trace>
</inkml:ink>
</file>

<file path=ppt/ink/ink11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3"/>
    </inkml:context>
    <inkml:brush xml:id="br0">
      <inkml:brushProperty name="width" value="0.043859276920557" units="cm"/>
      <inkml:brushProperty name="height" value="0.043859276920557" units="cm"/>
      <inkml:brushProperty name="color" value="#f2395b"/>
      <inkml:brushProperty name="ignorePressure" value="0"/>
    </inkml:brush>
  </inkml:definitions>
  <inkml:trace contextRef="#ctx0" brushRef="#br0">55200.000 54600.000 501,'7.000'-133.000'91,"17.000"34.000"-15,15.000 35.000-13,16.000 35.000-15,16.000 16.000-10,20.000 1.000-3,18.000-1.000-4,20.000 1.000-5,8.000-1.000-3,1.000 1.000-2,-1.000-1.000-2,1.000 1.000-2,-3.000 2.000-7,-2.000 7.000-10,-3.000 6.000-9,-3.000 7.000-10,-12.000 4.000-9,-18.000 3.000-11,-19.000 3.000-9,-18.000 4.000-10,-15.000 1.000-5,-9.000 0.000 2,-10.000 0.000 1,-8.000 0.000 1</inkml:trace>
</inkml:ink>
</file>

<file path=ppt/ink/ink11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3"/>
    </inkml:context>
    <inkml:brush xml:id="br0">
      <inkml:brushProperty name="width" value="0.0458059012889862" units="cm"/>
      <inkml:brushProperty name="height" value="0.0458059012889862" units="cm"/>
      <inkml:brushProperty name="color" value="#f2395b"/>
      <inkml:brushProperty name="ignorePressure" value="0"/>
    </inkml:brush>
  </inkml:definitions>
  <inkml:trace contextRef="#ctx0" brushRef="#br0">56600.000 53650.000 480,'-66.000'-102.000'48,"19.000"47.000"14,19.000 47.000 15,19.000 48.000 15,7.000 35.000-4,-3.000 25.000-20,-3.000 25.000-20,-2.000 25.000-21,-6.000 23.000-18,-6.000 22.000-15,-6.000 22.000-17,-6.000 23.000-16,-1.000-3.000-6,7.000-24.000 6,6.000-26.000 4,7.000-24.000 5,2.000-26.000-3,1.000-24.000-11,-1.000-26.000-12,1.000-24.000-11</inkml:trace>
</inkml:ink>
</file>

<file path=ppt/ink/ink11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4"/>
    </inkml:context>
    <inkml:brush xml:id="br0">
      <inkml:brushProperty name="width" value="0.0486522130668163" units="cm"/>
      <inkml:brushProperty name="height" value="0.0486522130668163" units="cm"/>
      <inkml:brushProperty name="color" value="#f2395b"/>
      <inkml:brushProperty name="ignorePressure" value="0"/>
    </inkml:brush>
  </inkml:definitions>
  <inkml:trace contextRef="#ctx0" brushRef="#br0">61100.000 53250.000 452,'26.000'-97.000'66,"4.000"56.000"6,3.000 57.000 7,3.000 56.000 7,-4.000 29.000-5,-8.000 4.000-17,-10.000 3.000-17,-9.000 3.000-18,-9.000 7.000-12,-5.000 14.000-11,-7.000 11.000-8,-5.000 14.000-11,-8.000 3.000-7,-5.000-2.000-5,-7.000-3.000-4,-5.000-3.000-5,-3.000-12.000-4,4.000-18.000-5,3.000-19.000-4,3.000-18.000-4,4.000-15.000 1,7.000-9.000 4,6.000-10.000 5,7.000-8.000 5</inkml:trace>
</inkml:ink>
</file>

<file path=ppt/ink/ink11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4"/>
    </inkml:context>
    <inkml:brush xml:id="br0">
      <inkml:brushProperty name="width" value="0.0376630835235119" units="cm"/>
      <inkml:brushProperty name="height" value="0.0376630835235119" units="cm"/>
      <inkml:brushProperty name="color" value="#f2395b"/>
      <inkml:brushProperty name="ignorePressure" value="0"/>
    </inkml:brush>
  </inkml:definitions>
  <inkml:trace contextRef="#ctx0" brushRef="#br0">61050.000 54450.000 584,'93.000'-138.000'7,"-11.000"26.000"14,-14.000 24.000 14,-11.000 26.000 14,-6.000 15.000 6,4.000 6.000-3,3.000 7.000-4,3.000 6.000-2,3.000 4.000-7,3.000 4.000-9,3.000 3.000-9,4.000 3.000-9,-3.000 4.000-12,-5.000 7.000-11,-7.000 6.000-14,-5.000 7.000-11,-8.000 4.000-7,-5.000 3.000 0,-7.000 3.000 0,-5.000 4.000 1</inkml:trace>
</inkml:ink>
</file>

<file path=ppt/ink/ink11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4"/>
    </inkml:context>
    <inkml:brush xml:id="br0">
      <inkml:brushProperty name="width" value="0.0572580322623253" units="cm"/>
      <inkml:brushProperty name="height" value="0.0572580322623253" units="cm"/>
      <inkml:brushProperty name="color" value="#f2395b"/>
      <inkml:brushProperty name="ignorePressure" value="0"/>
    </inkml:brush>
  </inkml:definitions>
  <inkml:trace contextRef="#ctx0" brushRef="#br0">62200.000 53100.000 384,'0.000'-204.000'40,"0.000"45.000"-3,0.000 43.000-2,0.000 45.000-3,1.000 24.000 0,4.000 6.000 7,3.000 7.000 4,3.000 6.000 5,1.000 12.000 1,1.000 19.000-7,-1.000 19.000-5,1.000 19.000-6,-3.000 15.000-4,-2.000 13.000-4,-3.000 12.000-3,-3.000 13.000-2,-4.000 10.000-4,-3.000 10.000-1,-3.000 10.000-2,-2.000 9.000-1,-5.000 7.000-3,-2.000 7.000-2,-3.000 6.000-2,-3.000 7.000-4,-2.000 4.000-3,0.000 3.000-5,0.000 3.000-7,0.000 4.000-5,1.000-4.000-3,4.000-9.000-2,3.000-10.000 0,3.000-8.000-1,1.000-11.000-1,1.000-8.000-1,-1.000-10.000-1,1.000-9.000-1,1.000-7.000-1,3.000-3.000-4,3.000-3.000-4,4.000-2.000-3,1.000-11.000 2,0.000-15.000 6,0.000-15.000 8,0.000-16.000 6</inkml:trace>
</inkml:ink>
</file>

<file path=ppt/ink/ink11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5"/>
    </inkml:context>
    <inkml:brush xml:id="br0">
      <inkml:brushProperty name="width" value="0.0478704497218132" units="cm"/>
      <inkml:brushProperty name="height" value="0.0478704497218132" units="cm"/>
      <inkml:brushProperty name="color" value="#f2395b"/>
      <inkml:brushProperty name="ignorePressure" value="0"/>
    </inkml:brush>
  </inkml:definitions>
  <inkml:trace contextRef="#ctx0" brushRef="#br0">62300.000 55250.000 459,'26.000'-33.000'2,"4.000"-16.000"4,3.000-15.000 3,3.000-15.000 4,-2.000-1.000 4,-6.000 16.000 3,-6.000 15.000 3,-6.000 17.000 4,-2.000 16.000 6,3.000 19.000 8,3.000 19.000 9,4.000 19.000 8,1.000 7.000-2,0.000-3.000-16,0.000-3.000-14,0.000-2.000-15,1.000-6.000-11,4.000-6.000-6,3.000-6.000-6,3.000-6.000-6,7.000-9.000-1,14.000-8.000 1,11.000-10.000 3,14.000-9.000 1,10.000-15.000-1,9.000-18.000-6,10.000-19.000-7,10.000-18.000-5,-3.000-7.000-1,-11.000 6.000 5,-14.000 7.000 7,-11.000 6.000 5,-12.000 7.000 8,-9.000 10.000 7,-10.000 10.000 9,-8.000 9.000 7,-9.000 6.000 6,-6.000 3.000 4,-6.000 3.000 3,-6.000 4.000 4,-10.000 11.000 2,-12.000 23.000 2,-13.000 22.000 2,-12.000 22.000 3,-4.000 7.000-3,7.000-6.000-7,6.000-6.000-8,7.000-6.000-6,4.000-4.000-4,3.000 1.000 0,3.000-1.000 0,4.000 1.000-1</inkml:trace>
</inkml:ink>
</file>

<file path=ppt/ink/ink1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3"/>
    </inkml:context>
    <inkml:brush xml:id="br0">
      <inkml:brushProperty name="width" value="0.0358017832040787" units="cm"/>
      <inkml:brushProperty name="height" value="0.0358017832040787" units="cm"/>
      <inkml:brushProperty name="color" value="#00bff3"/>
      <inkml:brushProperty name="ignorePressure" value="0"/>
    </inkml:brush>
  </inkml:definitions>
  <inkml:trace contextRef="#ctx0" brushRef="#br0">70750.000 2350.000 614,'0.000'-47.000'2,"0.000"6.000"6,0.000 7.000 4,0.000 6.000 5,-5.000 6.000 5,-9.000 6.000 3,-10.000 7.000 4,-8.000 6.000 4,-6.000 7.000-2,1.000 10.000-7,-1.000 10.000-7,1.000 9.000-7,-3.000 12.000-5,-2.000 16.000 1,-3.000 15.000-1,-3.000 17.000 0,-1.000 5.000-1,4.000-3.000 0,3.000-3.000 0,3.000-2.000-1,6.000-6.000-1,9.000-6.000-1,10.000-6.000-1,10.000-6.000-1,7.000-10.000 0,6.000-12.000 1,7.000-13.000 1,6.000-12.000 0,9.000-10.000 0,13.000-6.000-3,12.000-6.000-3,13.000-6.000-2,7.000-7.000-2,4.000-6.000 0,3.000-6.000-1,3.000-6.000 0,-2.000-2.000 0,-6.000 3.000 0,-6.000 3.000 1,-6.000 4.000 0,-9.000 2.000 1,-8.000 4.000 2,-10.000 3.000 2,-9.000 3.000 1,-9.000-2.000 6,-5.000-6.000 8,-7.000-6.000 8,-5.000-6.000 8,-8.000-4.000 4,-5.000 1.000-2,-7.000-1.000-1,-5.000 1.000-2,-6.000-4.000-4,-3.000-6.000-6,-3.000-6.000-6,-2.000-6.000-5,-1.000-4.000-9,3.000 1.000-9,3.000-1.000-9,4.000 1.000-9,4.000-1.000-6,6.000 1.000-2,7.000-1.000-2,6.000 1.000-2,1.000 4.000-1,-3.000 9.000 1,-3.000 10.000-1,-2.000 10.000 0</inkml:trace>
</inkml:ink>
</file>

<file path=ppt/ink/ink11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5"/>
    </inkml:context>
    <inkml:brush xml:id="br0">
      <inkml:brushProperty name="width" value="0.031057370826602" units="cm"/>
      <inkml:brushProperty name="height" value="0.031057370826602" units="cm"/>
      <inkml:brushProperty name="color" value="#f2395b"/>
      <inkml:brushProperty name="ignorePressure" value="0"/>
    </inkml:brush>
  </inkml:definitions>
  <inkml:trace contextRef="#ctx0" brushRef="#br0">62100.000 55050.000 708,'6.000'-71.000'37,"13.000"10.000"-4,12.000 10.000-4,13.000 9.000-3,6.000 6.000-4,0.000 3.000-1,0.000 3.000-4,0.000 4.000-1,-5.000 8.000-2,-9.000 17.000 0,-10.000 15.000 0,-8.000 16.000 0,-9.000 13.000-1,-6.000 14.000-3,-6.000 11.000-3,-6.000 14.000-4,-2.000 0.000-2,3.000-8.000-1,3.000-10.000-2,4.000-9.000-2,-1.000-9.000-12,-3.000-5.000-20,-3.000-7.000-22,-2.000-5.000-21</inkml:trace>
</inkml:ink>
</file>

<file path=ppt/ink/ink11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6"/>
    </inkml:context>
    <inkml:brush xml:id="br0">
      <inkml:brushProperty name="width" value="0.0388585813343525" units="cm"/>
      <inkml:brushProperty name="height" value="0.0388585813343525" units="cm"/>
      <inkml:brushProperty name="color" value="#f2395b"/>
      <inkml:brushProperty name="ignorePressure" value="0"/>
    </inkml:brush>
  </inkml:definitions>
  <inkml:trace contextRef="#ctx0" brushRef="#br0">64250.000 53950.000 566,'-47.000'0.000'7,"6.000"0.000"6,7.000 0.000 6,6.000 0.000 5,4.000 4.000 6,4.000 10.000 3,3.000 10.000 4,3.000 9.000 4,3.000 6.000-2,3.000 3.000-4,3.000 3.000-5,4.000 4.000-6,1.000 2.000-4,0.000 4.000-2,0.000 3.000-3,0.000 3.000-4,0.000-1.000-1,0.000-2.000-1,0.000-3.000-1,0.000-3.000-1,3.000-2.000-3,6.000 0.000-6,7.000 0.000-6,6.000 0.000-4,7.000-2.000-4,10.000-3.000 1,10.000-3.000-1,9.000-2.000 1,7.000-8.000-3,7.000-8.000-4,6.000-10.000-4,7.000-9.000-4,2.000-16.000-1,1.000-22.000 2,-1.000-22.000 1,1.000-21.000 1,-6.000-14.000 2,-8.000-2.000 3,-10.000-3.000 3,-9.000-3.000 2,-10.000-1.000 4,-9.000 4.000 5,-10.000 3.000 5,-8.000 3.000 6,-11.000 7.000 2,-8.000 14.000 0,-10.000 11.000 0,-9.000 14.000 1,-12.000 8.000 2,-11.000 7.000 3,-14.000 6.000 5,-11.000 7.000 4,-12.000 7.000-2,-9.000 9.000-7,-10.000 10.000-7,-8.000 10.000-7,5.000 2.000-3,22.000-3.000 1,22.000-3.000 1,23.000-2.000 0,8.000-1.000-6,-3.000 3.000-11,-3.000 3.000-12,-2.000 4.000-11</inkml:trace>
</inkml:ink>
</file>

<file path=ppt/ink/ink11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8"/>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45850.000 54150.000 999,'23.000'45.000'-51,"-3.000"-9.000"12,-3.000-10.000 13,-2.000-8.000 14,-5.000-12.000 5,-2.000-12.000-1,-3.000-13.000 0,-3.000-12.000-2</inkml:trace>
</inkml:ink>
</file>

<file path=ppt/ink/ink11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49"/>
    </inkml:context>
    <inkml:brush xml:id="br0">
      <inkml:brushProperty name="width" value="0.0405884496867657" units="cm"/>
      <inkml:brushProperty name="height" value="0.0405884496867657" units="cm"/>
      <inkml:brushProperty name="color" value="#f2395b"/>
      <inkml:brushProperty name="ignorePressure" value="0"/>
    </inkml:brush>
  </inkml:definitions>
  <inkml:trace contextRef="#ctx0" brushRef="#br0">45750.000 53500.000 542,'-13.000'-24.000'83,"26.000"4.000"-15,24.000 3.000-13,26.000 3.000-15,12.000 3.000-9,0.000 3.000-3,0.000 3.000-4,0.000 4.000-3,-4.000 4.000-4,-5.000 6.000-1,-7.000 7.000-2,-5.000 6.000-2,-8.000 6.000-2,-5.000 6.000-1,-7.000 7.000-2,-5.000 6.000-2,-11.000 4.000-2,-11.000 4.000-2,-14.000 3.000-3,-11.000 3.000-1,-14.000 6.000-2,-11.000 9.000 1,-14.000 10.000 0,-11.000 10.000 0,-11.000 8.000 0,-5.000 10.000-3,-7.000 10.000-3,-5.000 9.000-3,-3.000-1.000-1,4.000-8.000 0,3.000-10.000 0,3.000-9.000-1,6.000-9.000 3,9.000-5.000 2,10.000-7.000 5,10.000-5.000 2,8.000-11.000 5,10.000-11.000 3,10.000-14.000 5,9.000-11.000 3,12.000-9.000 3,16.000-3.000-1,15.000-3.000 0,17.000-2.000 0,16.000-8.000-1,19.000-8.000 0,19.000-10.000-1,19.000-9.000-1,16.000-10.000-3,17.000-9.000-6,15.000-10.000-5,16.000-8.000-6,12.000-8.000-7,9.000-2.000-9,10.000-3.000-7,10.000-3.000-9,-18.000 5.000-3,-44.000 17.000 5,-43.000 15.000 3,-44.000 16.000 3,-22.000 7.000 0,0.000 1.000-6,0.000-1.000-6,0.000 1.000-6</inkml:trace>
</inkml:ink>
</file>

<file path=ppt/ink/ink11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4"/>
    </inkml:context>
    <inkml:brush xml:id="br0">
      <inkml:brushProperty name="width" value="0.0228607803583145" units="cm"/>
      <inkml:brushProperty name="height" value="0.0228607803583145" units="cm"/>
      <inkml:brushProperty name="color" value="#000000"/>
      <inkml:brushProperty name="ignorePressure" value="0"/>
    </inkml:brush>
  </inkml:definitions>
  <inkml:trace contextRef="#ctx0" brushRef="#br0">61300.000 11200.000 962,'-85.000'1.000'33,"32.000"4.000"-28,31.000 3.000-29,32.000 3.000-27</inkml:trace>
</inkml:ink>
</file>

<file path=ppt/ink/ink11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5"/>
    </inkml:context>
    <inkml:brush xml:id="br0">
      <inkml:brushProperty name="width" value="0.0365300066769123" units="cm"/>
      <inkml:brushProperty name="height" value="0.0365300066769123" units="cm"/>
      <inkml:brushProperty name="color" value="#000000"/>
      <inkml:brushProperty name="ignorePressure" value="0"/>
    </inkml:brush>
  </inkml:definitions>
  <inkml:trace contextRef="#ctx0" brushRef="#br0">47350.000 52050.000 602,'-66.000'-25.000'28,"19.000"0.000"1,19.000 0.000 0,19.000 0.000 0,13.000 0.000 2,10.000 0.000 1,10.000 0.000 2,9.000 0.000 2,12.000 0.000-1,16.000 0.000-5,15.000 0.000-3,17.000 0.000-6,8.000 3.000-3,4.000 6.000-7,3.000 7.000-4,3.000 6.000-7,-1.000 1.000-3,-2.000-3.000-3,-3.000-3.000-2,-3.000-2.000-4,-9.000-3.000-2,-11.000 1.000-5,-14.000-1.000-3,-11.000 1.000-5,-17.000 2.000-7,-18.000 7.000-11,-19.000 6.000-13,-18.000 7.000-11,-9.000 2.000 2,4.000 1.000 15,3.000-1.000 14,3.000 1.000 15</inkml:trace>
</inkml:ink>
</file>

<file path=ppt/ink/ink11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6"/>
    </inkml:context>
    <inkml:brush xml:id="br0">
      <inkml:brushProperty name="width" value="0.0371566936373711" units="cm"/>
      <inkml:brushProperty name="height" value="0.0371566936373711" units="cm"/>
      <inkml:brushProperty name="color" value="#000000"/>
      <inkml:brushProperty name="ignorePressure" value="0"/>
    </inkml:brush>
  </inkml:definitions>
  <inkml:trace contextRef="#ctx0" brushRef="#br0">48250.000 51050.000 592,'-44.000'-61.000'41,"13.000"28.000"5,12.000 28.000 5,13.000 29.000 5,6.000 19.000-2,0.000 14.000-10,0.000 11.000-8,0.000 14.000-10,0.000 11.000-6,0.000 14.000-5,0.000 11.000-5,0.000 14.000-4,0.000 7.000-4,0.000 3.000-2,0.000 3.000 0,0.000 4.000-3,0.000-10.000-1,0.000-22.000-1,0.000-22.000-1,0.000-21.000-1</inkml:trace>
</inkml:ink>
</file>

<file path=ppt/ink/ink11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7"/>
    </inkml:context>
    <inkml:brush xml:id="br0">
      <inkml:brushProperty name="width" value="0.036744236946106" units="cm"/>
      <inkml:brushProperty name="height" value="0.036744236946106" units="cm"/>
      <inkml:brushProperty name="color" value="#000000"/>
      <inkml:brushProperty name="ignorePressure" value="0"/>
    </inkml:brush>
  </inkml:definitions>
  <inkml:trace contextRef="#ctx0" brushRef="#br0">48850.000 51200.000 598,'70.000'-110.000'74,"-9.000"32.000"-14,-10.000 31.000-13,-8.000 32.000-13,-6.000 15.000-8,1.000 0.000-4,-1.000 0.000-3,1.000 0.000-3,-1.000 3.000-2,1.000 6.000 0,-1.000 7.000 0,1.000 6.000-1,-3.000 4.000 0,-2.000 4.000-2,-3.000 3.000-2,-3.000 3.000-2,-6.000 3.000-2,-5.000 3.000-2,-7.000 3.000-2,-5.000 4.000-3,-11.000 5.000-2,-11.000 10.000-4,-14.000 10.000-3,-11.000 9.000-4,-9.000 2.000 0,-3.000-2.000 0,-3.000-3.000 2,-2.000-3.000 0,0.000-4.000 1,7.000-3.000-3,6.000-3.000-3,7.000-2.000-1,7.000-8.000 2,9.000-8.000 5,10.000-10.000 6,10.000-9.000 5,5.000-5.000 6,4.000 0.000 4,3.000 0.000 7,3.000 0.000 4,10.000-4.000 2,20.000-5.000-2,18.000-7.000-3,20.000-5.000-2,13.000-8.000-4,9.000-5.000-4,10.000-7.000-6,10.000-5.000-6,2.000-6.000-9,-3.000-3.000-15,-3.000-3.000-15,-2.000-2.000-15,-14.000 2.000-2,-21.000 9.000 10,-22.000 10.000 10,-22.000 10.000 10,-11.000 0.000 6,0.000-5.000 1,0.000-7.000 1,0.000-5.000 1</inkml:trace>
</inkml:ink>
</file>

<file path=ppt/ink/ink11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8"/>
    </inkml:context>
    <inkml:brush xml:id="br0">
      <inkml:brushProperty name="width" value="0.0348572172224522" units="cm"/>
      <inkml:brushProperty name="height" value="0.0348572172224522" units="cm"/>
      <inkml:brushProperty name="color" value="#000000"/>
      <inkml:brushProperty name="ignorePressure" value="0"/>
    </inkml:brush>
  </inkml:definitions>
  <inkml:trace contextRef="#ctx0" brushRef="#br0">11150.000 52650.000 631,'-19.000'-25.000'6,"13.000"0.000"11,12.000 0.000 13,13.000 0.000 12,12.000 3.000 3,13.000 6.000-7,12.000 7.000-5,13.000 6.000-6,15.000 4.000-4,19.000 4.000-4,19.000 3.000-3,19.000 3.000-2,5.000 3.000-2,-5.000 3.000 1,-7.000 3.000 1,-5.000 4.000 0,-12.000-3.000-8,-16.000-5.000-22,-15.000-7.000-20,-15.000-5.000-20,-17.000-1.000-8,-15.000 6.000 5,-15.000 7.000 6,-16.000 6.000 6,-10.000 1.000 6,-3.000-3.000 5,-3.000-3.000 7,-2.000-2.000 5</inkml:trace>
</inkml:ink>
</file>

<file path=ppt/ink/ink11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8"/>
    </inkml:context>
    <inkml:brush xml:id="br0">
      <inkml:brushProperty name="width" value="0.0309591572731733" units="cm"/>
      <inkml:brushProperty name="height" value="0.0309591572731733" units="cm"/>
      <inkml:brushProperty name="color" value="#000000"/>
      <inkml:brushProperty name="ignorePressure" value="0"/>
    </inkml:brush>
  </inkml:definitions>
  <inkml:trace contextRef="#ctx0" brushRef="#br0">12050.000 52200.000 710,'-68.000'-111.000'-16,"17.000"28.000"12,15.000 28.000 13,16.000 29.000 13,9.000 19.000 9,3.000 14.000 3,3.000 11.000 4,4.000 14.000 4,2.000 14.000-2,4.000 20.000-8,3.000 18.000-7,3.000 20.000-9,-1.000 13.000-5,-2.000 9.000-4,-3.000 10.000-5,-3.000 10.000-3,-2.000-7.000-7,0.000-22.000-9,0.000-22.000-8,0.000-21.000-9,6.000-18.000-6,13.000-12.000-3,12.000-13.000-5,13.000-12.000-4,2.000-10.000 2,-5.000-6.000 10,-7.000-6.000 9,-5.000-6.000 10</inkml:trace>
</inkml:ink>
</file>

<file path=ppt/ink/ink1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4"/>
    </inkml:context>
    <inkml:brush xml:id="br0">
      <inkml:brushProperty name="width" value="0.0442604683339596" units="cm"/>
      <inkml:brushProperty name="height" value="0.0442604683339596" units="cm"/>
      <inkml:brushProperty name="color" value="#00bff3"/>
      <inkml:brushProperty name="ignorePressure" value="0"/>
    </inkml:brush>
  </inkml:definitions>
  <inkml:trace contextRef="#ctx0" brushRef="#br0">75100.000 2450.000 497,'-43.000'50.000'4,"-33.000"50.000"11,-35.000 50.000 9,-34.000 50.000 9,-7.000 9.000 2,22.000-31.000-7,22.000-31.000-8,23.000-31.000-7,10.000-16.000-5,0.000 0.000-4,0.000 0.000-4,0.000 0.000-3,4.000-8.000-2,10.000-16.000 0,10.000-15.000-1,9.000-15.000-1,10.000-17.000 0,14.000-15.000-1,11.000-15.000-1,14.000-16.000 0,16.000-18.000-2,22.000-18.000-2,22.000-19.000-2,23.000-18.000-2,14.000-14.000-1,10.000-5.000 1,10.000-7.000 1,9.000-5.000 1,-2.000 6.000 1,-12.000 23.000 2,-13.000 22.000 0,-12.000 22.000 2,-13.000 16.000 3,-12.000 14.000 7,-13.000 11.000 5,-12.000 14.000 6,-12.000 13.000 4,-8.000 16.000 3,-10.000 15.000 4,-9.000 17.000 2,-9.000 7.000 1,-5.000 0.000-1,-7.000 0.000-2,-5.000 0.000 0,-1.000-4.000-2,6.000-5.000-2,7.000-7.000-1,6.000-5.000-1,9.000-12.000-4,13.000-16.000-5,12.000-15.000-5,13.000-15.000-5,6.000-17.000-4,0.000-15.000-4,0.000-15.000-5,0.000-16.000-3,1.000-13.000-1,4.000-9.000 1,3.000-10.000 2,3.000-8.000 1,-2.000-4.000 0,-6.000 3.000-1,-6.000 3.000 0,-6.000 4.000-2,-6.000 7.000 1,-2.000 13.000 1,-3.000 12.000 0,-3.000 13.000 1,-4.000 10.000 7,-3.000 10.000 12,-3.000 10.000 11,-2.000 9.000 13,-3.000 15.000 7,1.000 22.000 3,-1.000 22.000 2,1.000 23.000 3,-3.000 13.000-1,-2.000 6.000-6,-3.000 7.000-5,-3.000 6.000-5,-2.000 4.000-7,0.000 4.000-6,0.000 3.000-7,0.000 3.000-6,-4.000-2.000-3,-5.000-6.000 0,-7.000-6.000-1,-5.000-6.000 1,-4.000-12.000-2,0.000-15.000-3,0.000-15.000-5,0.000-16.000-2,9.000-23.000-3,19.000-27.000-2,19.000-28.000-1,19.000-28.000-2,12.000-13.000 2,6.000 3.000 5,7.000 3.000 4,6.000 4.000 5,1.000 4.000 3,-3.000 6.000 2,-3.000 7.000 0,-2.000 6.000 1,-5.000 9.000 1,-2.000 13.000 1,-3.000 12.000-1,-3.000 13.000 1,-7.000 9.000-1,-9.000 6.000-5,-10.000 7.000-3,-8.000 6.000-5,-9.000-10.000-3,-6.000-24.000-3,-6.000-26.000-4,-6.000-24.000-3,-1.000-17.000 1,7.000-5.000 5,6.000-7.000 6,7.000-5.000 5,4.000-3.000 3,3.000 4.000 3,3.000 3.000 2,4.000 3.000 2,1.000 4.000 2,0.000 7.000 2,0.000 6.000 3,0.000 7.000 3,-4.000 7.000 0,-5.000 9.000 0,-7.000 10.000-1,-5.000 10.000 0,-4.000 11.000 7,0.000 17.000 13,0.000 15.000 14,0.000 16.000 13,-4.000 15.000 4,-5.000 16.000-6,-7.000 15.000-6,-5.000 17.000-6,-3.000 14.000-5,4.000 17.000-5,3.000 15.000-6,3.000 16.000-4,-1.000 9.000-4,-2.000 3.000-3,-3.000 3.000-4,-3.000 4.000-2,-2.000 1.000-2,0.000 0.000 1,0.000 0.000 0,0.000 0.000 0,0.000-2.000-4,0.000-3.000-13,0.000-3.000-10,0.000-2.000-12,3.000-12.000-10,6.000-19.000-8,7.000-18.000-9,6.000-19.000-8,-1.000-21.000-1,-5.000-21.000 8,-7.000-22.000 6,-5.000-22.000 7</inkml:trace>
</inkml:ink>
</file>

<file path=ppt/ink/ink11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8"/>
    </inkml:context>
    <inkml:brush xml:id="br0">
      <inkml:brushProperty name="width" value="0.031493928283453" units="cm"/>
      <inkml:brushProperty name="height" value="0.031493928283453" units="cm"/>
      <inkml:brushProperty name="color" value="#000000"/>
      <inkml:brushProperty name="ignorePressure" value="0"/>
    </inkml:brush>
  </inkml:definitions>
  <inkml:trace contextRef="#ctx0" brushRef="#br0">13250.000 51650.000 698,'-22.000'193.000'105,"6.000"-11.000"-23,7.000-14.000-24,6.000-11.000-24,3.000-7.000-17,0.000 0.000-12,0.000 0.000-11,0.000 0.000-12,1.000-11.000-5,4.000-22.000 4,3.000-22.000 2,3.000-21.000 4,1.000-15.000-6,1.000-6.000-15,-1.000-6.000-14,1.000-6.000-15</inkml:trace>
</inkml:ink>
</file>

<file path=ppt/ink/ink11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9"/>
    </inkml:context>
    <inkml:brush xml:id="br0">
      <inkml:brushProperty name="width" value="0.0335570611059666" units="cm"/>
      <inkml:brushProperty name="height" value="0.0335570611059666" units="cm"/>
      <inkml:brushProperty name="color" value="#000000"/>
      <inkml:brushProperty name="ignorePressure" value="0"/>
    </inkml:brush>
  </inkml:definitions>
  <inkml:trace contextRef="#ctx0" brushRef="#br0">13600.000 48500.000 655,'0.000'-36.000'34,"0.000"28.000"0,0.000 28.000 0,0.000 29.000 0,1.000 19.000 0,4.000 14.000-4,3.000 11.000-2,3.000 14.000-3,1.000 16.000-2,1.000 22.000-2,-1.000 22.000-2,1.000 23.000-1,-3.000 13.000-8,-2.000 6.000-10,-3.000 7.000-10,-3.000 6.000-12,-1.000-10.000-5,4.000-24.000 0,3.000-26.000 0,3.000-24.000-1,1.000-20.000-2,1.000-11.000-3,-1.000-14.000-3,1.000-11.000-3</inkml:trace>
</inkml:ink>
</file>

<file path=ppt/ink/ink11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9"/>
    </inkml:context>
    <inkml:brush xml:id="br0">
      <inkml:brushProperty name="width" value="0.0305580142885447" units="cm"/>
      <inkml:brushProperty name="height" value="0.0305580142885447" units="cm"/>
      <inkml:brushProperty name="color" value="#000000"/>
      <inkml:brushProperty name="ignorePressure" value="0"/>
    </inkml:brush>
  </inkml:definitions>
  <inkml:trace contextRef="#ctx0" brushRef="#br0">13900.000 48350.000 719,'-68.000'-90.000'5,"17.000"23.000"10,15.000 22.000 10,16.000 22.000 9,4.000 18.000 4,-6.000 16.000-3,-6.000 15.000-3,-6.000 17.000-3,-7.000 13.000-4,-6.000 13.000-6,-6.000 12.000-5,-6.000 13.000-6,-4.000 6.000-6,1.000 0.000-9,-1.000 0.000-8,1.000 0.000-7,4.000-4.000-5,9.000-5.000 1,10.000-7.000-1,10.000-5.000 0,5.000-11.000-3,4.000-11.000-5,3.000-14.000-7,3.000-11.000-5</inkml:trace>
</inkml:ink>
</file>

<file path=ppt/ink/ink11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7:59"/>
    </inkml:context>
    <inkml:brush xml:id="br0">
      <inkml:brushProperty name="width" value="0.0295801423490047" units="cm"/>
      <inkml:brushProperty name="height" value="0.0295801423490047" units="cm"/>
      <inkml:brushProperty name="color" value="#000000"/>
      <inkml:brushProperty name="ignorePressure" value="0"/>
    </inkml:brush>
  </inkml:definitions>
  <inkml:trace contextRef="#ctx0" brushRef="#br0">13600.000 48500.000 743,'70.000'51.000'91,"-9.000"4.000"-20,-10.000 3.000-21,-8.000 3.000-20,-4.000 6.000-16,3.000 9.000-14,3.000 10.000-12,4.000 10.000-12,-3.000 2.000-10,-5.000-3.000-4,-7.000-3.000-5,-5.000-2.000-5,-6.000-12.000 1,-3.000-19.000 6,-3.000-18.000 5,-2.000-19.000 5</inkml:trace>
</inkml:ink>
</file>

<file path=ppt/ink/ink11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00"/>
    </inkml:context>
    <inkml:brush xml:id="br0">
      <inkml:brushProperty name="width" value="0.0354619286954403" units="cm"/>
      <inkml:brushProperty name="height" value="0.0354619286954403" units="cm"/>
      <inkml:brushProperty name="color" value="#000000"/>
      <inkml:brushProperty name="ignorePressure" value="0"/>
    </inkml:brush>
  </inkml:definitions>
  <inkml:trace contextRef="#ctx0" brushRef="#br0">15000.000 48550.000 620,'23.000'-24.000'1,"-3.000"4.000"1,-3.000 3.000 3,-2.000 3.000 1,-1.000 1.000 5,3.000 1.000 7,3.000-1.000 7,4.000 1.000 7,2.000 2.000 3,4.000 7.000-2,3.000 6.000-2,3.000 7.000-3,-1.000 7.000-2,-2.000 9.000-2,-3.000 10.000-2,-3.000 10.000-3,-6.000 10.000-2,-5.000 13.000-5,-7.000 12.000-3,-5.000 13.000-5,-9.000 9.000-2,-9.000 6.000-3,-10.000 7.000-2,-8.000 6.000-2,-9.000 3.000-2,-6.000 0.000-2,-6.000 0.000-2,-6.000 0.000-1,-1.000-7.000 0,7.000-11.000 1,6.000-14.000 1,7.000-11.000 1,5.000-12.000 4,7.000-9.000 4,6.000-10.000 5,7.000-8.000 4,8.000-9.000 4,14.000-6.000-1,11.000-6.000-1,14.000-6.000 1,24.000-12.000 0,38.000-15.000 0,37.000-15.000 1,38.000-16.000 1,13.000-12.000-4,-8.000-5.000-7,-10.000-7.000-8,-9.000-5.000-7,-10.000-3.000-8,-9.000 4.000-9,-10.000 3.000-9,-8.000 3.000-10,-17.000 7.000-3,-21.000 14.000-1,-22.000 11.000-1,-22.000 14.000 1</inkml:trace>
</inkml:ink>
</file>

<file path=ppt/ink/ink11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02"/>
    </inkml:context>
    <inkml:brush xml:id="br0">
      <inkml:brushProperty name="width" value="0.0312811322510242" units="cm"/>
      <inkml:brushProperty name="height" value="0.0312811322510242" units="cm"/>
      <inkml:brushProperty name="color" value="#000000"/>
      <inkml:brushProperty name="ignorePressure" value="0"/>
    </inkml:brush>
  </inkml:definitions>
  <inkml:trace contextRef="#ctx0" brushRef="#br0">24550.000 52950.000 703,'-25.000'-25.000'-45,"0.000"0.000"14,0.000 0.000 13,0.000 0.000 12,0.000 1.000 13,0.000 4.000 10,0.000 3.000 10,0.000 3.000 10,9.000 6.000 6,19.000 9.000 4,19.000 10.000 3,19.000 10.000 4,7.000 2.000-5,-3.000-3.000-14,-3.000-3.000-13,-2.000-2.000-14,5.000-1.000-8,16.000 3.000-2,15.000 3.000-3,17.000 4.000-3,3.000-4.000-9,-5.000-9.000-13,-7.000-10.000-13,-5.000-8.000-14,-11.000-8.000-3,-11.000-2.000 7,-14.000-3.000 7,-11.000-3.000 7</inkml:trace>
</inkml:ink>
</file>

<file path=ppt/ink/ink11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02"/>
    </inkml:context>
    <inkml:brush xml:id="br0">
      <inkml:brushProperty name="width" value="0.0344110354781151" units="cm"/>
      <inkml:brushProperty name="height" value="0.0344110354781151" units="cm"/>
      <inkml:brushProperty name="color" value="#000000"/>
      <inkml:brushProperty name="ignorePressure" value="0"/>
    </inkml:brush>
  </inkml:definitions>
  <inkml:trace contextRef="#ctx0" brushRef="#br0">25700.000 52150.000 639,'-2.000'-36.000'8,"-3.000"28.000"18,-3.000 28.000 17,-2.000 29.000 16,-3.000 19.000 4,1.000 14.000-12,-1.000 11.000-10,1.000 14.000-13,1.000 10.000-8,3.000 9.000-6,3.000 10.000-7,4.000 10.000-7,1.000 8.000-9,0.000 10.000-14,0.000 10.000-12,0.000 9.000-15,3.000-13.000-6,6.000-34.000 0,7.000-35.000-1,6.000-33.000 0</inkml:trace>
</inkml:ink>
</file>

<file path=ppt/ink/ink11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04"/>
    </inkml:context>
    <inkml:brush xml:id="br0">
      <inkml:brushProperty name="width" value="0.0357658602297306" units="cm"/>
      <inkml:brushProperty name="height" value="0.0357658602297306" units="cm"/>
      <inkml:brushProperty name="color" value="#000000"/>
      <inkml:brushProperty name="ignorePressure" value="0"/>
    </inkml:brush>
  </inkml:definitions>
  <inkml:trace contextRef="#ctx0" brushRef="#br0">27200.000 49300.000 615,'1.000'-63.000'4,"4.000"26.000"10,3.000 24.000 9,3.000 26.000 10,-1.000 24.000 4,-2.000 26.000-1,-3.000 24.000 1,-3.000 26.000 0,-2.000 18.000-2,0.000 13.000-4,0.000 12.000-4,0.000 13.000-4,-2.000 6.000-4,-3.000 0.000-5,-3.000 0.000-4,-2.000 0.000-5,-1.000 3.000-7,3.000 6.000-7,3.000 7.000-7,4.000 6.000-7,1.000-2.000-3,0.000-9.000 5,0.000-10.000 3,0.000-8.000 4,0.000-15.000-2,0.000-19.000-8,0.000-18.000-9,0.000-19.000-7,-4.000-19.000-5,-5.000-19.000 2,-7.000-18.000 1,-5.000-19.000 1</inkml:trace>
</inkml:ink>
</file>

<file path=ppt/ink/ink11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04"/>
    </inkml:context>
    <inkml:brush xml:id="br0">
      <inkml:brushProperty name="width" value="0.0358871333301067" units="cm"/>
      <inkml:brushProperty name="height" value="0.0358871333301067" units="cm"/>
      <inkml:brushProperty name="color" value="#000000"/>
      <inkml:brushProperty name="ignorePressure" value="0"/>
    </inkml:brush>
  </inkml:definitions>
  <inkml:trace contextRef="#ctx0" brushRef="#br0">26500.000 51850.000 613,'-22.000'-30.000'18,"6.000"41.000"8,7.000 40.000 10,6.000 42.000 8,4.000 21.000 1,4.000 3.000-6,3.000 3.000-7,3.000 4.000-6,3.000-4.000-4,3.000-9.000-3,3.000-10.000-2,4.000-8.000-2,-1.000-9.000-3,-3.000-6.000-1,-3.000-6.000-3,-2.000-6.000-1,-1.000-9.000-2,3.000-8.000-2,3.000-10.000-2,4.000-9.000-1,2.000-9.000-2,4.000-5.000 1,3.000-7.000 1,3.000-5.000 0,7.000-15.000-1,14.000-22.000-2,11.000-22.000-2,14.000-21.000-1,5.000-15.000-3,1.000-6.000-5,-1.000-6.000-4,1.000-6.000-3,-3.000-4.000-6,-2.000 1.000-5,-3.000-1.000-6,-3.000 1.000-5,-9.000 7.000-1,-11.000 16.000 2,-14.000 15.000 4,-11.000 17.000 2,-9.000 10.000 4,-3.000 6.000 4,-3.000 7.000 4,-2.000 6.000 5</inkml:trace>
</inkml:ink>
</file>

<file path=ppt/ink/ink11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05"/>
    </inkml:context>
    <inkml:brush xml:id="br0">
      <inkml:brushProperty name="width" value="0.0353900492191315" units="cm"/>
      <inkml:brushProperty name="height" value="0.0353900492191315" units="cm"/>
      <inkml:brushProperty name="color" value="#000000"/>
      <inkml:brushProperty name="ignorePressure" value="0"/>
    </inkml:brush>
  </inkml:definitions>
  <inkml:trace contextRef="#ctx0" brushRef="#br0">28350.000 51200.000 621,'25.000'-22.000'2,"0.000"6.000"3,0.000 7.000 4,0.000 6.000 3,1.000 1.000 6,4.000-3.000 7,3.000-3.000 8,3.000-2.000 8,1.000 3.000 1,1.000 14.000-4,-1.000 11.000-4,1.000 14.000-4,-4.000 11.000-5,-6.000 14.000-4,-6.000 11.000-4,-6.000 14.000-5,-6.000 7.000-4,-2.000 3.000-3,-3.000 3.000-4,-3.000 4.000-2,-6.000 1.000-4,-5.000 0.000-2,-7.000 0.000-2,-5.000 0.000-2,-3.000-7.000-1,4.000-11.000 2,3.000-14.000 3,3.000-11.000 2,14.000-12.000 2,25.000-9.000 2,25.000-10.000 3,25.000-8.000 2,25.000-17.000-2,25.000-21.000-8,25.000-22.000-5,25.000-22.000-8,-5.000-4.000-6,-34.000 17.000-3,-35.000 15.000-5,-33.000 16.000-5,-17.000 4.000-2,4.000-6.000-1,3.000-6.000-2,3.000-6.000-2</inkml:trace>
</inkml:ink>
</file>

<file path=ppt/ink/ink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4"/>
    </inkml:context>
    <inkml:brush xml:id="br0">
      <inkml:brushProperty name="width" value="0.0449088849127293" units="cm"/>
      <inkml:brushProperty name="height" value="0.0449088849127293" units="cm"/>
      <inkml:brushProperty name="color" value="#f2385b"/>
      <inkml:brushProperty name="ignorePressure" value="0"/>
    </inkml:brush>
  </inkml:definitions>
  <inkml:trace contextRef="#ctx0" brushRef="#br0">26400.000 29900.000 489,'0.000'-71.000'0,"0.000"10.000"3,0.000 10.000 4,0.000 9.000 2,0.000 13.000 9,0.000 20.000 14,0.000 18.000 14,0.000 20.000 14,0.000 19.000 1,0.000 22.000-9,0.000 22.000-11,0.000 23.000-10,0.000 13.000-6,0.000 6.000-1,0.000 7.000-2,0.000 6.000-2,0.000 6.000-1,0.000 6.000-4,0.000 7.000-2,0.000 6.000-4,-4.000 10.000-5,-5.000 17.000-12,-7.000 15.000-11,-5.000 16.000-10,-1.000 18.000-8,6.000 22.000-4,7.000 22.000-3,6.000 23.000-5,3.000-23.000 2,0.000-66.000 7,0.000-65.000 7,0.000-65.000 8,-2.000-36.000 1,-3.000-2.000-6,-3.000-3.000-5,-2.000-3.000-5</inkml:trace>
</inkml:ink>
</file>

<file path=ppt/ink/ink1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5"/>
    </inkml:context>
    <inkml:brush xml:id="br0">
      <inkml:brushProperty name="width" value="0.028649440035224" units="cm"/>
      <inkml:brushProperty name="height" value="0.028649440035224" units="cm"/>
      <inkml:brushProperty name="color" value="#00bff3"/>
      <inkml:brushProperty name="ignorePressure" value="0"/>
    </inkml:brush>
  </inkml:definitions>
  <inkml:trace contextRef="#ctx0" brushRef="#br0">77200.000 3900.000 767,'76.000'-72.000'0,"4.000"6.000"0,3.000 7.000 0,3.000 6.000 0,-10.000 12.000 3,-21.000 19.000 6,-22.000 19.000 7,-22.000 19.000 6,-13.000 16.000 4,-3.000 17.000 0,-3.000 15.000 0,-2.000 16.000 1,-9.000 7.000-2,-12.000 1.000-5,-13.000-1.000-6,-12.000 1.000-4,-4.000-4.000-4,7.000-6.000-3,6.000-6.000-4,7.000-6.000-2,15.000-9.000-3,25.000-8.000-4,25.000-10.000-2,25.000-9.000-4,12.000-7.000 0,1.000-3.000 2,-1.000-3.000 3,1.000-2.000 2,-6.000 2.000 2,-8.000 9.000 0,-10.000 10.000 2,-9.000 10.000 1,-10.000 8.000-2,-9.000 10.000-4,-10.000 10.000-4,-8.000 9.000-5,-11.000 1.000-1,-8.000-6.000-1,-10.000-6.000 1,-9.000-6.000-1,-2.000-10.000 1,6.000-12.000 4,7.000-13.000 2,6.000-12.000 3,3.000-7.000 1,0.000 1.000-2,0.000-1.000-3,0.000 1.000-1</inkml:trace>
</inkml:ink>
</file>

<file path=ppt/ink/ink12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10"/>
    </inkml:context>
    <inkml:brush xml:id="br0">
      <inkml:brushProperty name="width" value="0.0465475395321846" units="cm"/>
      <inkml:brushProperty name="height" value="0.0465475395321846" units="cm"/>
      <inkml:brushProperty name="color" value="#000000"/>
      <inkml:brushProperty name="ignorePressure" value="0"/>
    </inkml:brush>
  </inkml:definitions>
  <inkml:trace contextRef="#ctx0" brushRef="#br0">45650.000 53850.000 472,'-49.000'-25.000'1,"4.000"0.000"3,3.000 0.000 3,3.000 0.000 2,10.000 0.000 7,20.000 0.000 8,18.000 0.000 10,20.000 0.000 8,11.000 0.000 3,7.000 0.000-4,6.000 0.000-5,7.000 0.000-3,4.000 0.000-5,3.000 0.000-1,3.000 0.000-3,4.000 0.000-3,-1.000 1.000-1,-3.000 4.000-4,-3.000 3.000-2,-2.000 3.000-3,-5.000 3.000-1,-2.000 3.000-2,-3.000 3.000-1,-3.000 4.000-2,-7.000 10.000-1,-9.000 19.000-5,-10.000 19.000-3,-8.000 19.000-4,-14.000 12.000-2,-15.000 6.000-2,-15.000 7.000-1,-16.000 6.000-2,-12.000 6.000-1,-5.000 6.000-1,-7.000 7.000-2,-5.000 6.000 0,-3.000 3.000 0,4.000 0.000 1,3.000 0.000 2,3.000 0.000 0,1.000-7.000 1,1.000-11.000 0,-1.000-14.000 0,1.000-11.000-1,-1.000-9.000 4,1.000-3.000 6,-1.000-3.000 7,1.000-2.000 6,4.000-8.000 4,9.000-8.000 2,10.000-10.000 1,10.000-9.000 1,14.000-5.000 6,23.000 0.000 9,22.000 0.000 10,22.000 0.000 9,10.000-4.000-1,1.000-5.000-13,-1.000-7.000-11,1.000-5.000-12,13.000-11.000-9,29.000-11.000-8,28.000-14.000-7,28.000-11.000-7,28.000-15.000-2,28.000-16.000 2,28.000-15.000 1,29.000-15.000 2,-10.000 0.000 3,-47.000 20.000 1,-47.000 18.000 4,-46.000 20.000 1,-26.000 8.000-9,-3.000 1.000-23,-3.000-1.000-24,-2.000 1.000-22</inkml:trace>
</inkml:ink>
</file>

<file path=ppt/ink/ink12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13"/>
    </inkml:context>
    <inkml:brush xml:id="br0">
      <inkml:brushProperty name="width" value="0.0364944078028202" units="cm"/>
      <inkml:brushProperty name="height" value="0.0364944078028202" units="cm"/>
      <inkml:brushProperty name="color" value="#000000"/>
      <inkml:brushProperty name="ignorePressure" value="0"/>
    </inkml:brush>
  </inkml:definitions>
  <inkml:trace contextRef="#ctx0" brushRef="#br0">62050.000 54950.000 602,'9.000'-113.000'72,"19.000"26.000"-11,19.000 24.000-12,19.000 26.000-12,5.000 13.000-7,-5.000 4.000-3,-7.000 3.000-3,-5.000 3.000-4,-6.000 9.000-4,-3.000 16.000-9,-3.000 15.000-7,-2.000 17.000-8,-6.000 5.000-2,-6.000-3.000 1,-6.000-3.000 2,-6.000-2.000 2,-6.000-3.000 0,-2.000 1.000 1,-3.000-1.000 0,-3.000 1.000 0,-7.000 5.000-1,-9.000 14.000-5,-10.000 11.000-3,-8.000 14.000-4,-6.000 2.000 0,1.000-6.000 3,-1.000-6.000 3,1.000-6.000 3,2.000-7.000 3,7.000-6.000 0,6.000-6.000 2,7.000-6.000 0,7.000-9.000 3,9.000-8.000 2,10.000-10.000 5,10.000-9.000 2,8.000-9.000 3,10.000-5.000 2,10.000-7.000 3,9.000-5.000 1,2.000-6.000-1,-2.000-3.000-5,-3.000-3.000-3,-3.000-2.000-5,2.000-5.000-6,10.000-2.000-7,10.000-3.000-7,9.000-3.000-8,6.000-4.000-3,3.000-3.000 0,3.000-3.000 1,4.000-2.000 1,1.000-11.000-2,0.000-15.000-4,0.000-15.000-4,0.000-16.000-4,-4.000-5.000 1,-5.000 6.000 7,-7.000 7.000 6,-5.000 6.000 8,-9.000 10.000 4,-9.000 17.000 2,-10.000 15.000 4,-8.000 16.000 3,-8.000 9.000 3,-2.000 3.000 6,-3.000 3.000 4,-3.000 4.000 5,-4.000 1.000 2,-3.000 0.000-1,-3.000 0.000-1,-2.000 0.000-1,-8.000 6.000 6,-8.000 13.000 13,-10.000 12.000 14,-9.000 13.000 13,-5.000 10.000 1,0.000 10.000-10,0.000 10.000-10,0.000 9.000-10,0.000 2.000-8,0.000-2.000-3,0.000-3.000-3,0.000-3.000-4,1.000 2.000-2,4.000 10.000-3,3.000 10.000-1,3.000 9.000-1,1.000 4.000-4,1.000 1.000-3,-1.000-1.000-3,1.000 1.000-4,4.000-3.000 0,9.000-2.000 4,10.000-3.000 3,10.000-3.000 4,7.000-9.000 3,6.000-11.000 1,7.000-14.000 2,6.000-11.000 2,6.000-15.000-1,6.000-16.000-3,7.000-15.000-5,6.000-15.000-2,3.000-15.000-4,0.000-12.000-3,0.000-13.000-2,0.000-12.000-3,-2.000-9.000-1,-3.000-2.000 2,-3.000-3.000 0,-2.000-3.000 3,-5.000-2.000 1,-2.000 0.000 1,-3.000 0.000 2,-3.000 0.000 2,-6.000 3.000 1,-5.000 6.000 0,-7.000 7.000 2,-5.000 6.000 0,-8.000 7.000 0,-5.000 10.000 1,-7.000 10.000-1,-5.000 9.000 1,-11.000 7.000 0,-11.000 7.000-1,-14.000 6.000 1,-11.000 7.000 0,-11.000 7.000-1,-5.000 9.000 1,-7.000 10.000-1,-5.000 10.000 0,-9.000 10.000 0,-9.000 13.000 0,-10.000 12.000 0,-8.000 13.000 0,2.000 2.000 0,16.000-5.000 0,15.000-7.000-1,17.000-5.000 1,10.000-8.000-11,6.000-5.000-22,7.000-7.000-21,6.000-5.000-23</inkml:trace>
</inkml:ink>
</file>

<file path=ppt/ink/ink12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13"/>
    </inkml:context>
    <inkml:brush xml:id="br0">
      <inkml:brushProperty name="width" value="0.0403273180127144" units="cm"/>
      <inkml:brushProperty name="height" value="0.0403273180127144" units="cm"/>
      <inkml:brushProperty name="color" value="#000000"/>
      <inkml:brushProperty name="ignorePressure" value="0"/>
    </inkml:brush>
  </inkml:definitions>
  <inkml:trace contextRef="#ctx0" brushRef="#br0">61000.000 53150.000 545,'-2.000'-46.000'0,"-3.000"10.000"0,-3.000 10.000 0,-2.000 9.000 0,-1.000-1.000 2,3.000-8.000 2,3.000-10.000 4,4.000-9.000 4,5.000 10.000 6,10.000 32.000 10,10.000 31.000 11,9.000 32.000 11,-1.000 18.000 2,-8.000 6.000-6,-10.000 7.000-6,-9.000 6.000-6,-5.000 7.000-5,0.000 10.000-3,0.000 10.000-5,0.000 9.000-4,-5.000 12.000-4,-9.000 16.000-4,-10.000 15.000-4,-8.000 17.000-3,-4.000-1.000-7,3.000-16.000-8,3.000-15.000-8,4.000-15.000-7,4.000-15.000-8,6.000-12.000-5,7.000-13.000-6,6.000-12.000-7,6.000-16.000-1,6.000-19.000 3,7.000-18.000 2,6.000-19.000 3</inkml:trace>
</inkml:ink>
</file>

<file path=ppt/ink/ink12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14"/>
    </inkml:context>
    <inkml:brush xml:id="br0">
      <inkml:brushProperty name="width" value="0.0331108830869198" units="cm"/>
      <inkml:brushProperty name="height" value="0.0331108830869198" units="cm"/>
      <inkml:brushProperty name="color" value="#000000"/>
      <inkml:brushProperty name="ignorePressure" value="0"/>
    </inkml:brush>
  </inkml:definitions>
  <inkml:trace contextRef="#ctx0" brushRef="#br0">61250.000 54050.000 664,'3.000'-68.000'20,"6.000"17.000"5,7.000 15.000 5,6.000 16.000 5,7.000 9.000 0,10.000 3.000-3,10.000 3.000-3,9.000 4.000-3,6.000 1.000-2,3.000 0.000-1,3.000 0.000-1,4.000 0.000-1,-1.000 0.000-7,-3.000 0.000-15,-3.000 0.000-13,-2.000 0.000-14,-6.000 1.000-8,-6.000 4.000-2,-6.000 3.000-3,-6.000 3.000-2,-9.000-4.000-1,-8.000-8.000 1,-10.000-10.000 0,-9.000-9.000 1</inkml:trace>
</inkml:ink>
</file>

<file path=ppt/ink/ink12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14"/>
    </inkml:context>
    <inkml:brush xml:id="br0">
      <inkml:brushProperty name="width" value="0.0435505621135235" units="cm"/>
      <inkml:brushProperty name="height" value="0.0435505621135235" units="cm"/>
      <inkml:brushProperty name="color" value="#000000"/>
      <inkml:brushProperty name="ignorePressure" value="0"/>
    </inkml:brush>
  </inkml:definitions>
  <inkml:trace contextRef="#ctx0" brushRef="#br0">62300.000 52850.000 505,'0.000'-144.000'29,"0.000"63.000"12,0.000 62.000 11,0.000 63.000 10,0.000 35.000 1,0.000 10.000-11,0.000 10.000-10,0.000 9.000-10,-4.000 13.000-7,-5.000 20.000-5,-7.000 18.000-3,-5.000 20.000-4,-8.000 24.000-3,-5.000 31.000 1,-7.000 32.000 1,-5.000 31.000 0,-1.000 3.000-11,6.000-25.000-19,7.000-25.000-20,6.000-25.000-20,4.000-32.000-11,4.000-36.000-1,3.000-39.000-2,3.000-36.000 0</inkml:trace>
</inkml:ink>
</file>

<file path=ppt/ink/ink12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22"/>
    </inkml:context>
    <inkml:brush xml:id="br0">
      <inkml:brushProperty name="width" value="0.0234577599912882" units="cm"/>
      <inkml:brushProperty name="height" value="0.0234577599912882" units="cm"/>
      <inkml:brushProperty name="color" value="#f2395b"/>
      <inkml:brushProperty name="ignorePressure" value="0"/>
    </inkml:brush>
  </inkml:definitions>
  <inkml:trace contextRef="#ctx0" brushRef="#br0">85750.000 15050.000 937,'-22.000'-66.000'3,"-44.000"-31.000"5,-43.000-31.000 6,-44.000-31.000 6,-7.000 12.000-5,32.000 56.000-13,31.000 57.000-12,32.000 56.000-14,19.000 23.000-4,10.000-9.000 3,10.000-10.000 5,9.000-8.000 3,2.000-3.000 1,-2.000 7.000-4,-3.000 6.000-2,-3.000 7.000-4</inkml:trace>
</inkml:ink>
</file>

<file path=ppt/ink/ink12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24"/>
    </inkml:context>
    <inkml:brush xml:id="br0">
      <inkml:brushProperty name="width" value="0.0564899891614914" units="cm"/>
      <inkml:brushProperty name="height" value="0.0564899891614914" units="cm"/>
      <inkml:brushProperty name="color" value="#f2395b"/>
      <inkml:brushProperty name="ignorePressure" value="0"/>
    </inkml:brush>
  </inkml:definitions>
  <inkml:trace contextRef="#ctx0" brushRef="#br0">7600.000 10750.000 389,'-46.000'-7.000'1,"10.000"-11.000"1,10.000-14.000 1,9.000-11.000 2,7.000-4.000 3,7.000 6.000 3,6.000 7.000 3,7.000 6.000 4,4.000 4.000 2,3.000 4.000 0,3.000 3.000 0,4.000 3.000 1,4.000 3.000 2,6.000 3.000 6,7.000 3.000 7,6.000 4.000 5,1.000 1.000 0,-3.000 0.000-6,-3.000 0.000-6,-2.000 0.000-6,-1.000 1.000-4,3.000 4.000-4,3.000 3.000-2,4.000 3.000-2,1.000 3.000-3,0.000 3.000-1,0.000 3.000 0,0.000 4.000-1,1.000-1.000-1,4.000-3.000-1,3.000-3.000 1,3.000-2.000-1,1.000-1.000-1,1.000 3.000 0,-1.000 3.000-1,1.000 4.000-1,1.000-1.000 0,3.000-3.000 1,3.000-3.000-1,4.000-2.000 1,1.000-5.000 0,0.000-2.000 1,0.000-3.000-1,0.000-3.000 1,0.000-2.000 0,0.000 0.000 0,0.000 0.000-1,0.000 0.000 1,0.000-2.000-1,0.000-3.000 1,0.000-3.000 1,0.000-2.000 0,3.000-3.000 1,6.000 1.000 0,7.000-1.000 0,6.000 1.000 0,1.000 1.000 0,-3.000 3.000-1,-3.000 3.000-1,-2.000 4.000 0,-5.000 2.000-1,-2.000 4.000 0,-3.000 3.000 1,-3.000 3.000-1,1.000-1.000 0,6.000-2.000 0,7.000-3.000 0,6.000-3.000 0,1.000-4.000-1,-3.000-3.000 0,-3.000-3.000 0,-2.000-2.000 1,0.000-1.000-1,7.000 3.000-2,6.000 3.000 0,7.000 4.000-2,0.000-1.000 0,-2.000-3.000 0,-3.000-3.000 1,-3.000-2.000-1,-4.000-3.000 2,-3.000 1.000-1,-3.000-1.000 1,-2.000 1.000 0,-3.000 1.000 1,1.000 3.000-1,-1.000 3.000 0,1.000 4.000 1,1.000 1.000-1,3.000 0.000 0,3.000 0.000 0,4.000 0.000 0,4.000-2.000 0,6.000-3.000 1,7.000-3.000-1,6.000-2.000 1,4.000-3.000-1,4.000 1.000 2,3.000-1.000-1,3.000 1.000 1,4.000-1.000 0,7.000 1.000 0,6.000-1.000 0,7.000 1.000-1,-1.000-1.000 1,-6.000 1.000 0,-6.000-1.000-1,-6.000 1.000 1,-4.000 1.000-1,1.000 3.000 1,-1.000 3.000-1,1.000 4.000 0,-3.000 1.000 0,-2.000 0.000-2,-3.000 0.000 0,-3.000 0.000-2,-2.000 1.000 0,0.000 4.000 1,0.000 3.000 0,0.000 3.000 1,0.000-1.000 0,0.000-2.000 0,0.000-3.000 0,0.000-3.000 0,-2.000-2.000-1,-3.000 0.000 1,-3.000 0.000-1,-2.000 0.000 1,-3.000 0.000 0,1.000 0.000 1,-1.000 0.000 2,1.000 0.000 2,-4.000 0.000 0,-6.000 0.000-1,-6.000 0.000-1,-6.000 0.000 0,4.000 0.000 0,16.000 0.000-1,15.000 0.000 1,17.000 0.000-1,3.000 0.000 0,-5.000 0.000 0,-7.000 0.000 0,-5.000 0.000 0,-8.000 0.000 0,-5.000 0.000 0,-7.000 0.000 0,-5.000 0.000 0,-3.000 1.000 0,4.000 4.000 0,3.000 3.000 0,3.000 3.000 0,-2.000 1.000 0,-6.000 1.000 0,-6.000-1.000 0,-6.000 1.000 0,-2.000-3.000 0,3.000-2.000-1,3.000-3.000 0,4.000-3.000-1,2.000-2.000 0,4.000 0.000 0,3.000 0.000 0,3.000 0.000 0,3.000 0.000 1,3.000 0.000-1,3.000 0.000 1,4.000 0.000 1,-4.000 0.000-1,-9.000 0.000 1,-10.000 0.000-1,-8.000 0.000 0,-1.000-2.000 0,9.000-3.000 1,10.000-3.000-1,10.000-2.000 0,-1.000-1.000 1,-9.000 3.000-1,-10.000 3.000 1,-8.000 4.000 0,-9.000 1.000 0,-6.000 0.000 0,-6.000 0.000 0,-6.000 0.000 0,-1.000 0.000 0,7.000 0.000-1,6.000 0.000 1,7.000 0.000 0,0.000 0.000-1,-2.000 0.000 1,-3.000 0.000 0,-3.000 0.000 0,-1.000 0.000 1,4.000 0.000-1,3.000 0.000 0,3.000 0.000-1,-1.000 0.000 1,-2.000 0.000-1,-3.000 0.000-1,-3.000 0.000 0,-2.000 0.000 0,0.000 0.000 1,0.000 0.000 0,0.000 0.000 0,1.000 0.000 0,4.000 0.000 0,3.000 0.000 0,3.000 0.000-1,-1.000 0.000 0,-2.000 0.000-1,-3.000 0.000-1,-3.000 0.000-1,-6.000 0.000-1,-5.000 0.000-1,-7.000 0.000-2,-5.000 0.000-2</inkml:trace>
</inkml:ink>
</file>

<file path=ppt/ink/ink12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3"/>
    </inkml:context>
    <inkml:brush xml:id="br0">
      <inkml:brushProperty name="width" value="0.034466564655304" units="cm"/>
      <inkml:brushProperty name="height" value="0.034466564655304" units="cm"/>
      <inkml:brushProperty name="color" value="#f2395b"/>
      <inkml:brushProperty name="ignorePressure" value="0"/>
    </inkml:brush>
  </inkml:definitions>
  <inkml:trace contextRef="#ctx0" brushRef="#br0">93050.000 10150.000 638,'-24.000'-24.000'2,"4.000"4.000"6,3.000 3.000 4,3.000 3.000 6,3.000 7.000 3,3.000 14.000 3,3.000 11.000 3,4.000 14.000 2,1.000 3.000 0,0.000-2.000-5,0.000-3.000-3,0.000-3.000-4,1.000 5.000-3,4.000 17.000 2,3.000 15.000-1,3.000 16.000 0,-1.000 12.000 0,-2.000 9.000-1,-3.000 10.000-2,-3.000 10.000-1,-2.000 5.000-2,0.000 4.000-3,0.000 3.000-4,0.000 3.000-2,0.000-2.000-1,0.000-6.000 0,0.000-6.000 0,0.000-6.000 1,0.000-7.000-2,0.000-6.000-3,0.000-6.000-4,0.000-6.000-2,0.000-9.000-3,0.000-8.000-3,0.000-10.000-3,0.000-9.000-2,0.000-9.000-2,0.000-5.000-1,0.000-7.000-1,0.000-5.000 0,0.000-15.000-4,0.000-22.000-6,0.000-22.000-4,0.000-21.000-7,-4.000-17.000 2,-5.000-8.000 10,-7.000-10.000 9,-5.000-9.000 9,-3.000 2.000 7,4.000 17.000 1,3.000 15.000 3,3.000 16.000 2</inkml:trace>
</inkml:ink>
</file>

<file path=ppt/ink/ink12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4"/>
    </inkml:context>
    <inkml:brush xml:id="br0">
      <inkml:brushProperty name="width" value="0.0363764055073261" units="cm"/>
      <inkml:brushProperty name="height" value="0.0363764055073261" units="cm"/>
      <inkml:brushProperty name="color" value="#f2395b"/>
      <inkml:brushProperty name="ignorePressure" value="0"/>
    </inkml:brush>
  </inkml:definitions>
  <inkml:trace contextRef="#ctx0" brushRef="#br0">92850.000 10000.000 604,'0.000'-50.000'1,"0.000"0.000"2,0.000 0.000 1,0.000 0.000 3,6.000 4.000 0,13.000 10.000 1,12.000 10.000 1,13.000 9.000 1,10.000 4.000 4,10.000 1.000 5,10.000-1.000 7,9.000 1.000 6,4.000 1.000 1,1.000 3.000-4,-1.000 3.000-3,1.000 4.000-5,-1.000 5.000-3,1.000 10.000-2,-1.000 10.000-2,1.000 9.000-4,-7.000 7.000-1,-12.000 7.000-3,-13.000 6.000-1,-12.000 7.000-3,-10.000 4.000-1,-6.000 3.000-1,-6.000 3.000-1,-6.000 4.000 0,-7.000-3.000-3,-6.000-5.000-1,-6.000-7.000-3,-6.000-5.000-2,-9.000 2.000-1,-8.000 13.000 1,-10.000 12.000 0,-9.000 13.000 1,-10.000 7.000 0,-9.000 4.000 1,-10.000 3.000 0,-8.000 3.000 0,-4.000-4.000 0,3.000-8.000 2,3.000-10.000 1,4.000-9.000 2,4.000-12.000-1,6.000-11.000 1,7.000-14.000-1,6.000-11.000 1,26.000-18.000 1,47.000-22.000 6,47.000-22.000 4,48.000-21.000 6,19.000-6.000 1,-6.000 14.000-2,-6.000 11.000-2,-6.000 14.000-2,-1.000 8.000 0,7.000 7.000-1,6.000 6.000-1,7.000 7.000 1,-9.000 8.000-1,-21.000 14.000 2,-22.000 11.000 2,-22.000 14.000 0,-16.000 8.000 1,-9.000 7.000-2,-10.000 6.000-2,-8.000 7.000 0,-17.000 5.000-2,-21.000 7.000-2,-22.000 6.000-1,-22.000 7.000-1,-18.000 4.000-1,-11.000 3.000 1,-14.000 3.000 0,-11.000 4.000 1,-9.000 4.000-3,-3.000 6.000-8,-3.000 7.000-8,-2.000 6.000-8,-5.000 3.000-2,-2.000 0.000 2,-3.000 0.000 3,-3.000 0.000 3,13.000-16.000 2,32.000-31.000 4,31.000-31.000 2,32.000-31.000 4,13.000-15.000-7,-3.000 4.000-16,-3.000 3.000-17,-2.000 3.000-16</inkml:trace>
</inkml:ink>
</file>

<file path=ppt/ink/ink12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4"/>
    </inkml:context>
    <inkml:brush xml:id="br0">
      <inkml:brushProperty name="width" value="0.0328923352062702" units="cm"/>
      <inkml:brushProperty name="height" value="0.0328923352062702" units="cm"/>
      <inkml:brushProperty name="color" value="#f2395b"/>
      <inkml:brushProperty name="ignorePressure" value="0"/>
    </inkml:brush>
  </inkml:definitions>
  <inkml:trace contextRef="#ctx0" brushRef="#br0">93600.000 16000.000 668,'-4.000'-47.000'4,"-5.000"6.000"7,-7.000 7.000 7,-5.000 6.000 7,-4.000 6.000 2,0.000 6.000-4,0.000 7.000-4,0.000 6.000-5,0.000 9.000-1,0.000 13.000 0,0.000 12.000 1,0.000 13.000 0,-4.000 16.000 1,-5.000 23.000-1,-7.000 22.000 1,-5.000 22.000-1,-8.000 19.000 0,-5.000 20.000-2,-7.000 18.000-1,-5.000 20.000-1,-4.000 8.000-2,0.000 1.000-1,0.000-1.000 0,0.000 1.000-2,-2.000 1.000-2,-3.000 3.000-2,-3.000 3.000-2,-2.000 4.000-2,2.000-3.000-3,9.000-5.000-3,10.000-7.000-3,10.000-5.000-2,7.000-19.000-1,6.000-27.000 0,7.000-28.000 2,6.000-28.000 1,13.000-45.000-7,23.000-58.000-14,22.000-60.000-16,22.000-59.000-15,4.000-21.000 0,-12.000 19.000 13,-13.000 19.000 13,-12.000 19.000 14</inkml:trace>
</inkml:ink>
</file>

<file path=ppt/ink/ink1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7"/>
    </inkml:context>
    <inkml:brush xml:id="br0">
      <inkml:brushProperty name="width" value="0.0295196007937193" units="cm"/>
      <inkml:brushProperty name="height" value="0.0295196007937193" units="cm"/>
      <inkml:brushProperty name="color" value="#00bff3"/>
      <inkml:brushProperty name="ignorePressure" value="0"/>
    </inkml:brush>
  </inkml:definitions>
  <inkml:trace contextRef="#ctx0" brushRef="#br0">78750.000 4000.000 745,'-41.000'-2.000'4,"19.000"-3.000"10,19.000-3.000 8,19.000-2.000 9,10.000-3.000 2,4.000 1.000-5,3.000-1.000-6,3.000 1.000-5,10.000-3.000-2,20.000-2.000-1,18.000-3.000 1,20.000-3.000 0,8.000 1.000-2,1.000 6.000-5,-1.000 7.000-4,1.000 6.000-6,-4.000 3.000-4,-6.000 0.000-4,-6.000 0.000-4,-6.000 0.000-3,-9.000 1.000-5,-8.000 4.000-2,-10.000 3.000-4,-9.000 3.000-3,-15.000 3.000-3,-18.000 3.000-2,-19.000 3.000-4,-18.000 4.000-2</inkml:trace>
</inkml:ink>
</file>

<file path=ppt/ink/ink12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5"/>
    </inkml:context>
    <inkml:brush xml:id="br0">
      <inkml:brushProperty name="width" value="0.0398836880922318" units="cm"/>
      <inkml:brushProperty name="height" value="0.0398836880922318" units="cm"/>
      <inkml:brushProperty name="color" value="#f2395b"/>
      <inkml:brushProperty name="ignorePressure" value="0"/>
    </inkml:brush>
  </inkml:definitions>
  <inkml:trace contextRef="#ctx0" brushRef="#br0">93100.000 17000.000 551,'110.000'-177.000'-17,"-27.000"47.000"10,-28.000 47.000 11,-28.000 48.000 12,-12.000 25.000 6,7.000 7.000 2,6.000 6.000 3,7.000 7.000 3,0.000 11.000 0,-2.000 20.000-3,-3.000 18.000-3,-3.000 20.000-2,-4.000 14.000-1,-3.000 14.000 1,-3.000 11.000 1,-2.000 14.000 1,-3.000 7.000-1,1.000 3.000-2,-1.000 3.000-2,1.000 4.000-1,-3.000 5.000-3,-2.000 10.000 0,-3.000 10.000-1,-3.000 9.000-1,-4.000 7.000-3,-3.000 7.000-4,-3.000 6.000-3,-2.000 7.000-6,-3.000-7.000-3,1.000-19.000-5,-1.000-18.000-3,1.000-19.000-5,1.000-21.000-3,3.000-21.000-4,3.000-22.000-3,4.000-22.000-4,-3.000-18.000 0,-5.000-11.000 0,-7.000-14.000 1,-5.000-11.000 0,-9.000-15.000 2,-9.000-16.000 3,-10.000-15.000 1,-8.000-15.000 3,-11.000-15.000 2,-8.000-12.000 1,-10.000-13.000 1,-9.000-12.000 1,-4.000-7.000 4,4.000 1.000 8,3.000-1.000 6,3.000 1.000 7,7.000 7.000 3,14.000 16.000 0,11.000 15.000 0,14.000 17.000-1,8.000 8.000-1,7.000 4.000-1,6.000 3.000 0,7.000 3.000-2,8.000 3.000 3,14.000 3.000 9,11.000 3.000 7,14.000 4.000 8,13.000-1.000 3,16.000-3.000-5,15.000-3.000-4,17.000-2.000-4,13.000-3.000-4,13.000 1.000-1,12.000-1.000-2,13.000 1.000-3,1.000 2.000-5,-9.000 7.000-9,-10.000 6.000-9,-8.000 7.000-10,-9.000 2.000-4,-6.000 1.000 4,-6.000-1.000 1,-6.000 1.000 3,-6.000-3.000-4,-2.000-2.000-10,-3.000-3.000-9,-3.000-3.000-9,-9.000-2.000 0,-11.000 0.000 11,-14.000 0.000 10,-11.000 0.000 12</inkml:trace>
</inkml:ink>
</file>

<file path=ppt/ink/ink12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5"/>
    </inkml:context>
    <inkml:brush xml:id="br0">
      <inkml:brushProperty name="width" value="0.0437779016792774" units="cm"/>
      <inkml:brushProperty name="height" value="0.0437779016792774" units="cm"/>
      <inkml:brushProperty name="color" value="#f2395b"/>
      <inkml:brushProperty name="ignorePressure" value="0"/>
    </inkml:brush>
  </inkml:definitions>
  <inkml:trace contextRef="#ctx0" brushRef="#br0">95350.000 16650.000 502,'21.000'-72.000'3,"-5.000"6.000"6,-7.000 7.000 6,-5.000 6.000 7,-6.000 24.000 6,-3.000 45.000 9,-3.000 43.000 8,-2.000 45.000 8,-6.000 30.000 1,-6.000 19.000-7,-6.000 19.000-8,-6.000 19.000-6,-2.000 5.000-6,3.000-5.000-4,3.000-7.000-4,4.000-5.000-4,2.000-8.000-3,4.000-5.000-4,3.000-7.000-4,3.000-5.000-4,4.000-4.000-1,7.000 0.000 2,6.000 0.000 0,7.000 0.000 3,7.000-8.000-6,9.000-16.000-9,10.000-15.000-10,10.000-15.000-10,14.000-18.000-8,23.000-19.000-4,22.000-18.000-5,22.000-19.000-5,21.000-26.000 0,22.000-30.000 0,22.000-32.000 3,23.000-30.000 2,-11.000-9.000 5,-40.000 16.000 8,-40.000 15.000 8,-41.000 17.000 8</inkml:trace>
</inkml:ink>
</file>

<file path=ppt/ink/ink12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6"/>
    </inkml:context>
    <inkml:brush xml:id="br0">
      <inkml:brushProperty name="width" value="0.036929789930582" units="cm"/>
      <inkml:brushProperty name="height" value="0.036929789930582" units="cm"/>
      <inkml:brushProperty name="color" value="#f2395b"/>
      <inkml:brushProperty name="ignorePressure" value="0"/>
    </inkml:brush>
  </inkml:definitions>
  <inkml:trace contextRef="#ctx0" brushRef="#br0">93850.000 23800.000 595,'0.000'-47.000'37,"0.000"6.000"-7,0.000 7.000-8,0.000 6.000-8,0.000 1.000-2,0.000-3.000 2,0.000-3.000 3,0.000-2.000 3,-4.000-3.000 0,-5.000 1.000-2,-7.000-1.000-2,-5.000 1.000-2,-4.000-1.000 0,0.000 1.000-2,0.000-1.000-2,0.000 1.000 0,-5.000 1.000-1,-9.000 3.000-2,-10.000 3.000 0,-8.000 4.000-2,-9.000 5.000-1,-6.000 10.000-2,-6.000 10.000-1,-6.000 9.000-1,-6.000 12.000 0,-2.000 16.000 0,-3.000 15.000 1,-3.000 17.000 1,-1.000 11.000 1,4.000 10.000 0,3.000 10.000 0,3.000 9.000 1,3.000 10.000-1,3.000 14.000 1,3.000 11.000-1,4.000 14.000 0,4.000 10.000 1,6.000 9.000-1,7.000 10.000 1,6.000 10.000 0,4.000 2.000 1,4.000-3.000-1,3.000-3.000 1,3.000-2.000 0,4.000-11.000-1,7.000-15.000 1,6.000-15.000-1,7.000-16.000 1,8.000-16.000-1,14.000-16.000-2,11.000-15.000 0,14.000-15.000-2,13.000-17.000 0,16.000-15.000-3,15.000-15.000 0,17.000-16.000-3,8.000-12.000 0,4.000-5.000 0,3.000-7.000 1,3.000-5.000 0,6.000-11.000-4,9.000-11.000-7,10.000-14.000-9,10.000-11.000-7,-1.000-6.000-3,-9.000 4.000 3,-10.000 3.000 1,-8.000 3.000 4,-11.000-1.000-2,-8.000-2.000-5,-10.000-3.000-4,-9.000-3.000-6,-13.000 4.000 2,-16.000 13.000 8,-15.000 12.000 8,-15.000 13.000 8</inkml:trace>
</inkml:ink>
</file>

<file path=ppt/ink/ink12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6"/>
    </inkml:context>
    <inkml:brush xml:id="br0">
      <inkml:brushProperty name="width" value="0.040772557258606" units="cm"/>
      <inkml:brushProperty name="height" value="0.040772557258606" units="cm"/>
      <inkml:brushProperty name="color" value="#f2395b"/>
      <inkml:brushProperty name="ignorePressure" value="0"/>
    </inkml:brush>
  </inkml:definitions>
  <inkml:trace contextRef="#ctx0" brushRef="#br0">93400.000 25050.000 539,'-27.000'-25.000'0,"-3.000"0.000"1,-3.000 0.000 0,-2.000 0.000 1,-1.000 0.000-1,3.000 0.000-1,3.000 0.000-2,4.000 0.000-1,15.000 1.000 6,28.000 4.000 16,28.000 3.000 14,29.000 3.000 15,15.000 1.000 2,3.000 1.000-10,3.000-1.000-11,4.000 1.000-10,-1.000-3.000-7,-3.000-2.000-4,-3.000-3.000-3,-2.000-3.000-3,-6.000 1.000-3,-6.000 6.000 0,-6.000 7.000-1,-6.000 6.000-2,-10.000 13.000 2,-12.000 23.000 2,-13.000 22.000 4,-12.000 22.000 3,-12.000 10.000 1,-8.000 1.000 3,-10.000-1.000 1,-9.000 1.000 2,-5.000-1.000 1,0.000 1.000 1,0.000-1.000 1,0.000 1.000 1,1.000-1.000 0,4.000 1.000 0,3.000-1.000-1,3.000 1.000-1,1.000 1.000-5,1.000 3.000-10,-1.000 3.000-11,1.000 4.000-10,1.000-3.000-8,3.000-5.000-6,3.000-7.000-6,4.000-5.000-6,2.000-6.000-1,4.000-3.000 1,3.000-3.000 2,3.000-2.000 1</inkml:trace>
</inkml:ink>
</file>

<file path=ppt/ink/ink12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7"/>
    </inkml:context>
    <inkml:brush xml:id="br0">
      <inkml:brushProperty name="width" value="0.040068231523037" units="cm"/>
      <inkml:brushProperty name="height" value="0.040068231523037" units="cm"/>
      <inkml:brushProperty name="color" value="#f2395b"/>
      <inkml:brushProperty name="ignorePressure" value="0"/>
    </inkml:brush>
  </inkml:definitions>
  <inkml:trace contextRef="#ctx0" brushRef="#br0">95900.000 26100.000 549,'21.000'-47.000'-1,"-5.000"6.000"0,-7.000 7.000-1,-5.000 6.000-1,-3.000 1.000 2,4.000-3.000 4,3.000-3.000 5,3.000-2.000 4,-1.000-1.000 3,-2.000 3.000 2,-3.000 3.000 3,-3.000 4.000 3,-2.000-3.000-2,0.000-5.000-2,0.000-7.000-5,0.000-5.000-2,-4.000-4.000-3,-5.000 0.000-1,-7.000 0.000 0,-5.000 0.000-2,-4.000 4.000 1,0.000 10.000-1,0.000 10.000 0,0.000 9.000 0,-2.000 7.000 1,-3.000 7.000 3,-3.000 6.000 1,-2.000 7.000 3,-5.000 10.000 2,-2.000 16.000-1,-3.000 15.000 1,-3.000 17.000 1,-1.000 8.000-1,4.000 4.000 0,3.000 3.000 0,3.000 3.000-2,1.000 1.000 0,1.000 1.000-1,-1.000-1.000-3,1.000 1.000-1,4.000-6.000-2,9.000-8.000-2,10.000-10.000-1,10.000-9.000-2,11.000-10.000-5,17.000-9.000-10,15.000-10.000-11,16.000-8.000-9,9.000-14.000-3,3.000-15.000 4,3.000-15.000 2,4.000-16.000 5,-4.000-8.000 1,-9.000 0.000 1,-10.000 0.000 0,-8.000 0.000 1,-9.000 3.000 4,-6.000 6.000 5,-6.000 7.000 6,-6.000 6.000 5,-6.000 12.000 14,-2.000 19.000 18,-3.000 19.000 18,-3.000 19.000 20,2.000 10.000 0,10.000 4.000-16,10.000 3.000-17,9.000 3.000-16,7.000 7.000-16,7.000 14.000-16,6.000 11.000-14,7.000 14.000-15,-1.000 11.000-8,-6.000 14.000-2,-6.000 11.000-1,-6.000 14.000-1,-6.000-9.000 1,-2.000-28.000 5,-3.000-28.000 4,-3.000-27.000 5</inkml:trace>
</inkml:ink>
</file>

<file path=ppt/ink/ink12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8"/>
    </inkml:context>
    <inkml:brush xml:id="br0">
      <inkml:brushProperty name="width" value="0.0403314679861069" units="cm"/>
      <inkml:brushProperty name="height" value="0.0403314679861069" units="cm"/>
      <inkml:brushProperty name="color" value="#f2395b"/>
      <inkml:brushProperty name="ignorePressure" value="0"/>
    </inkml:brush>
  </inkml:definitions>
  <inkml:trace contextRef="#ctx0" brushRef="#br0">92100.000 30450.000 545,'-19.000'-24.000'1,"13.000"4.000"3,12.000 3.000 2,13.000 3.000 3,10.000 3.000 4,10.000 3.000 7,10.000 3.000 8,9.000 4.000 7,7.000 1.000 1,7.000 0.000-3,6.000 0.000-4,7.000 0.000-4,7.000 0.000-5,9.000 0.000-5,10.000 0.000-5,10.000 0.000-5,-1.000 0.000-5,-9.000 0.000-2,-10.000 0.000-4,-8.000 0.000-3,-15.000 3.000-3,-19.000 6.000-2,-18.000 7.000-2,-19.000 6.000-2,-15.000 4.000-1,-8.000 4.000 1,-10.000 3.000 1,-9.000 3.000 1,-12.000-1.000 3,-11.000-2.000 5,-14.000-3.000 4,-11.000-3.000 4,-6.000 1.000 7,4.000 6.000 5,3.000 7.000 8,3.000 6.000 6,6.000 3.000 3,9.000 0.000 0,10.000 0.000-1,10.000 0.000-1,7.000 1.000-2,6.000 4.000-2,7.000 3.000-2,6.000 3.000-3,4.000 4.000-2,4.000 7.000-2,3.000 6.000-1,3.000 7.000-3,1.000 4.000-1,1.000 3.000-3,-1.000 3.000-2,1.000 4.000-3,-3.000 5.000-4,-2.000 10.000-5,-3.000 10.000-5,-3.000 9.000-4,-2.000 7.000-5,0.000 7.000-4,0.000 6.000-4,0.000 7.000-4,0.000-6.000-2,0.000-15.000-3,0.000-15.000-1,0.000-16.000-1,-2.000-13.000-1,-3.000-9.000 3,-3.000-10.000 2,-2.000-8.000 1,-5.000-12.000 5,-2.000-12.000 6,-3.000-13.000 5,-3.000-12.000 6</inkml:trace>
</inkml:ink>
</file>

<file path=ppt/ink/ink12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8"/>
    </inkml:context>
    <inkml:brush xml:id="br0">
      <inkml:brushProperty name="width" value="0.035181999206543" units="cm"/>
      <inkml:brushProperty name="height" value="0.035181999206543" units="cm"/>
      <inkml:brushProperty name="color" value="#f2395b"/>
      <inkml:brushProperty name="ignorePressure" value="0"/>
    </inkml:brush>
  </inkml:definitions>
  <inkml:trace contextRef="#ctx0" brushRef="#br0">92400.000 34050.000 625,'-160.000'46.000'12,"32.000"-5.000"-3,31.000-7.000-1,32.000-5.000-4,25.000-8.000 8,23.000-5.000 14,22.000-7.000 16,22.000-5.000 15,19.000-9.000 3,20.000-9.000-12,18.000-10.000-11,20.000-8.000-11,14.000-6.000-9,14.000 1.000-5,11.000-1.000-7,14.000 1.000-7,5.000 1.000-4,1.000 3.000-3,-1.000 3.000-3,1.000 4.000-3,-7.000 2.000-6,-12.000 4.000-7,-13.000 3.000-7,-12.000 3.000-7,-12.000 4.000-4,-8.000 7.000-1,-10.000 6.000 0,-9.000 7.000 0,-12.000 0.000 4,-11.000-2.000 8,-14.000-3.000 8,-11.000-3.000 8</inkml:trace>
</inkml:ink>
</file>

<file path=ppt/ink/ink12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48"/>
    </inkml:context>
    <inkml:brush xml:id="br0">
      <inkml:brushProperty name="width" value="0.0426527038216591" units="cm"/>
      <inkml:brushProperty name="height" value="0.0426527038216591" units="cm"/>
      <inkml:brushProperty name="color" value="#f2395b"/>
      <inkml:brushProperty name="ignorePressure" value="0"/>
    </inkml:brush>
  </inkml:definitions>
  <inkml:trace contextRef="#ctx0" brushRef="#br0">95150.000 32700.000 515,'0.000'-69.000'4,"0.000"13.000"6,0.000 12.000 8,0.000 13.000 7,0.000 18.000 5,0.000 26.000 5,0.000 24.000 3,0.000 26.000 5,0.000 16.000-2,0.000 10.000-7,0.000 10.000-7,0.000 9.000-8,0.000 4.000-4,0.000 1.000-2,0.000-1.000-1,0.000 1.000-3,-2.000-4.000-2,-3.000-6.000-3,-3.000-6.000-4,-2.000-6.000-2,-3.000-10.000-4,1.000-12.000-3,-1.000-13.000-3,1.000-12.000-4,4.000-23.000-4,9.000-30.000-7,10.000-32.000-6,10.000-30.000-6,8.000-23.000-1,10.000-12.000 4,10.000-13.000 5,9.000-12.000 4,4.000-1.000 6,1.000 14.000 5,-1.000 11.000 6,1.000 14.000 5,-4.000 13.000 2,-6.000 16.000 0,-6.000 15.000-2,-6.000 17.000 0,-6.000 11.000 4,-2.000 10.000 11,-3.000 10.000 11,-3.000 9.000 10,-4.000 9.000 7,-3.000 9.000 1,-3.000 10.000 3,-2.000 10.000 3,-3.000 7.000-2,1.000 6.000-3,-1.000 7.000-3,1.000 6.000-4,-1.000 4.000-4,1.000 4.000-5,-1.000 3.000-7,1.000 3.000-4,1.000-1.000-8,3.000-2.000-6,3.000-3.000-9,4.000-3.000-7,-1.000-1.000-8,-3.000 4.000-8,-3.000 3.000-8,-2.000 3.000-8,-5.000-7.000-1,-2.000-15.000 5,-3.000-15.000 7,-3.000-16.000 6,-1.000-8.000 1,4.000 0.000-3,3.000 0.000-3,3.000 0.000-4</inkml:trace>
</inkml:ink>
</file>

<file path=ppt/ink/ink12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51"/>
    </inkml:context>
    <inkml:brush xml:id="br0">
      <inkml:brushProperty name="width" value="0.031902551651001" units="cm"/>
      <inkml:brushProperty name="height" value="0.031902551651001" units="cm"/>
      <inkml:brushProperty name="color" value="#f2395b"/>
      <inkml:brushProperty name="ignorePressure" value="0"/>
    </inkml:brush>
  </inkml:definitions>
  <inkml:trace contextRef="#ctx0" brushRef="#br0">93000.000 25300.000 689,'-24.000'-24.000'0,"4.000"4.000"0,3.000 3.000 0,3.000 3.000 0,-1.000-1.000-1,-2.000-2.000-3,-3.000-3.000-3,-3.000-3.000-3,4.000-2.000 4,13.000 0.000 8,12.000 0.000 8,13.000 0.000 10,9.000-4.000 1,6.000-5.000-4,7.000-7.000-3,6.000-5.000-5,-1.000-1.000-3,-5.000 6.000 0,-7.000 7.000-2,-5.000 6.000-1,-3.000 6.000 0,4.000 6.000 3,3.000 7.000 1,3.000 6.000 3,-1.000 3.000-1,-2.000 0.000-1,-3.000 0.000-3,-3.000 0.000-3,-1.000 0.000 0,4.000 0.000-1,3.000 0.000 0,3.000 0.000 0,1.000 0.000 0,1.000 0.000-1,-1.000 0.000 0,1.000 0.000 0,1.000 0.000 0,3.000 0.000 1,3.000 0.000-1,4.000 0.000 1,-3.000 0.000 0,-5.000 0.000 0,-7.000 0.000 0,-5.000 0.000 0,-3.000 0.000 1,4.000 0.000-1,3.000 0.000 0,3.000 0.000 1,-2.000 3.000-1,-6.000 6.000 1,-6.000 7.000-1,-6.000 6.000 1,-2.000-1.000 1,3.000-5.000-1,3.000-7.000 1,4.000-5.000 1,-1.000-1.000 1,-3.000 6.000 5,-3.000 7.000 3,-2.000 6.000 5,-5.000 10.000 1,-2.000 17.000-4,-3.000 15.000-2,-3.000 16.000-4,-2.000 4.000-1,0.000-6.000 0,0.000-6.000-1,0.000-6.000-1,-2.000-2.000-1,-3.000 3.000-2,-3.000 3.000-1,-2.000 4.000-3,-1.000 1.000 0,3.000 0.000 0,3.000 0.000 0,4.000 0.000-1,1.000 1.000 1,0.000 4.000 0,0.000 3.000 0,0.000 3.000 0,0.000 10.000 0,0.000 20.000 1,0.000 18.000-1,0.000 20.000 1,0.000 16.000-3,0.000 16.000-6,0.000 15.000-7,0.000 17.000-6,-2.000-1.000-5,-3.000-16.000-6,-3.000-15.000-6,-2.000-15.000-5,-1.000-25.000 0,3.000-30.000 6,3.000-32.000 6,4.000-30.000 6,-1.000-19.000 4,-3.000-2.000 1,-3.000-3.000 1,-2.000-3.000 2</inkml:trace>
</inkml:ink>
</file>

<file path=ppt/ink/ink12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51"/>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94000.000 23700.000 999,'23.000'-47.000'-4,"-3.000"6.000"-10,-3.000 7.000-8,-2.000 6.000-10,-3.000 4.000-2,1.000 4.000 4,-1.000 3.000 4,1.000 3.000 5</inkml:trace>
</inkml:ink>
</file>

<file path=ppt/ink/ink1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7"/>
    </inkml:context>
    <inkml:brush xml:id="br0">
      <inkml:brushProperty name="width" value="0.0305158384144306" units="cm"/>
      <inkml:brushProperty name="height" value="0.0305158384144306" units="cm"/>
      <inkml:brushProperty name="color" value="#00bff3"/>
      <inkml:brushProperty name="ignorePressure" value="0"/>
    </inkml:brush>
  </inkml:definitions>
  <inkml:trace contextRef="#ctx0" brushRef="#br0">79350.000 2900.000 720,'-44.000'-47.000'4,"13.000"6.000"6,12.000 7.000 7,13.000 6.000 7,6.000 15.000 4,0.000 26.000 0,0.000 24.000 0,0.000 26.000 2,3.000 19.000-2,6.000 17.000-4,7.000 15.000-4,6.000 16.000-3,1.000 9.000-5,-3.000 3.000-5,-3.000 3.000-4,-2.000 4.000-6,-3.000-1.000-7,1.000-3.000-10,-1.000-3.000-11,1.000-2.000-9,-3.000-14.000-4,-2.000-21.000-1,-3.000-22.000 1,-3.000-22.000 1</inkml:trace>
</inkml:ink>
</file>

<file path=ppt/ink/ink12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52"/>
    </inkml:context>
    <inkml:brush xml:id="br0">
      <inkml:brushProperty name="width" value="0.0250407010316849" units="cm"/>
      <inkml:brushProperty name="height" value="0.0250407010316849" units="cm"/>
      <inkml:brushProperty name="color" value="#f2395b"/>
      <inkml:brushProperty name="ignorePressure" value="0"/>
    </inkml:brush>
  </inkml:definitions>
  <inkml:trace contextRef="#ctx0" brushRef="#br0">94300.000 23300.000 878,'-5.000'-46.000'9,"-9.000"10.000"0,-10.000 10.000 2,-8.000 9.000 0,-4.000 4.000 0,3.000 1.000-1,3.000-1.000-2,4.000 1.000-1,-3.000-1.000-1,-5.000 1.000-1,-7.000-1.000 0,-5.000 1.000 0,-8.000 1.000-1,-5.000 3.000-1,-7.000 3.000-1,-5.000 4.000 0,-6.000 1.000 0,-3.000 0.000 0,-3.000 0.000 0,-2.000 0.000 0,-1.000 3.000 0,3.000 6.000 0,3.000 7.000-1,4.000 6.000-1,2.000 4.000-1,4.000 4.000-2,3.000 3.000-4,3.000 3.000-2,6.000 6.000-6,9.000 9.000-6,10.000 10.000-9,10.000 10.000-7,5.000-4.000-1,4.000-16.000 2,3.000-15.000 5,3.000-15.000 3</inkml:trace>
</inkml:ink>
</file>

<file path=ppt/ink/ink12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53"/>
    </inkml:context>
    <inkml:brush xml:id="br0">
      <inkml:brushProperty name="width" value="0.0317461416125298" units="cm"/>
      <inkml:brushProperty name="height" value="0.0317461416125298" units="cm"/>
      <inkml:brushProperty name="color" value="#f2395b"/>
      <inkml:brushProperty name="ignorePressure" value="0"/>
    </inkml:brush>
  </inkml:definitions>
  <inkml:trace contextRef="#ctx0" brushRef="#br0">92450.000 30350.000 692,'-40.000'-2.000'20,"23.000"-3.000"8,22.000-3.000 11,22.000-2.000 9,16.000-5.000 1,14.000-2.000-9,11.000-3.000-8,14.000-3.000-8,5.000-2.000-9,1.000 0.000-5,-1.000 0.000-8,1.000 0.000-5,5.000-2.000-4,14.000-3.000-1,11.000-3.000 0,14.000-2.000-1,5.000 0.000-4,1.000 7.000-10,-1.000 6.000-8,1.000 7.000-9,-15.000 4.000-1,-28.000 3.000 5,-28.000 3.000 5,-27.000 4.000 6,-14.000-1.000 1,4.000-3.000-1,3.000-3.000-3,3.000-2.000-2</inkml:trace>
</inkml:ink>
</file>

<file path=ppt/ink/ink12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8:57"/>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70500.000 12450.000 999,'-47.000'64.000'-6,"6.000"-22.000"-12,7.000-22.000-12,6.000-21.000-12</inkml:trace>
</inkml:ink>
</file>

<file path=ppt/ink/ink12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39"/>
    </inkml:context>
    <inkml:brush xml:id="br0">
      <inkml:brushProperty name="width" value="0.0324870459735394" units="cm"/>
      <inkml:brushProperty name="height" value="0.0324870459735394" units="cm"/>
      <inkml:brushProperty name="color" value="#00bff3"/>
      <inkml:brushProperty name="ignorePressure" value="0"/>
    </inkml:brush>
  </inkml:definitions>
  <inkml:trace contextRef="#ctx0" brushRef="#br0">8200.000 20050.000 677,'-25.000'26.000'41,"0.000"4.000"0,0.000 3.000-2,0.000 3.000-2,3.000 1.000-3,6.000 1.000-5,7.000-1.000-6,6.000 1.000-6,1.000-3.000-3,-3.000-2.000-4,-3.000-3.000-2,-2.000-3.000-4,-1.000 4.000 0,3.000 13.000 0,3.000 12.000 1,4.000 13.000 1,-1.000 7.000-2,-3.000 4.000-1,-3.000 3.000-4,-2.000 3.000-2,0.000-1.000-1,7.000-2.000 1,6.000-3.000 3,7.000-3.000 0,4.000-6.000 0,3.000-5.000-1,3.000-7.000-1,4.000-5.000-2,4.000-9.000-1,6.000-9.000 0,7.000-10.000 0,6.000-8.000-1,1.000-11.000 1,-3.000-8.000-1,-3.000-10.000 0,-2.000-9.000 0,-1.000-9.000 0,3.000-5.000-1,3.000-7.000-1,4.000-5.000-2,-1.000-8.000 1,-3.000-5.000 0,-3.000-7.000 1,-2.000-5.000 1,-5.000-4.000 1,-2.000 0.000 1,-3.000 0.000 1,-3.000 0.000 0,-6.000-4.000 2,-5.000-5.000 0,-7.000-7.000 1,-5.000-5.000 1,-6.000-1.000 0,-3.000 6.000-1,-3.000 7.000 0,-2.000 6.000-1,-5.000 4.000 2,-2.000 4.000 5,-3.000 3.000 4,-3.000 3.000 5,-4.000 4.000 1,-3.000 7.000 1,-3.000 6.000 0,-2.000 7.000-1,-3.000 5.000-1,1.000 7.000-2,-1.000 6.000-3,1.000 7.000-2,-1.000 8.000-3,1.000 14.000-3,-1.000 11.000-2,1.000 14.000-4,-1.000 14.000-4,1.000 20.000-8,-1.000 18.000-7,1.000 20.000-7,1.000 3.000-1,3.000-8.000 4,3.000-10.000 5,4.000-9.000 4,2.000-9.000-2,4.000-5.000-8,3.000-7.000-8,3.000-5.000-9</inkml:trace>
</inkml:ink>
</file>

<file path=ppt/ink/ink12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40"/>
    </inkml:context>
    <inkml:brush xml:id="br0">
      <inkml:brushProperty name="width" value="0.0336417593061924" units="cm"/>
      <inkml:brushProperty name="height" value="0.0336417593061924" units="cm"/>
      <inkml:brushProperty name="color" value="#00bff3"/>
      <inkml:brushProperty name="ignorePressure" value="0"/>
    </inkml:brush>
  </inkml:definitions>
  <inkml:trace contextRef="#ctx0" brushRef="#br0">9050.000 24850.000 653,'-71.000'-115.000'2,"10.000"23.000"4,10.000 22.000 4,9.000 22.000 4,6.000 13.000 2,3.000 7.000 1,3.000 6.000 0,4.000 7.000 1,-4.000 4.000 2,-9.000 3.000 1,-10.000 3.000 1,-8.000 4.000 2,-4.000 8.000-1,3.000 17.000-3,3.000 15.000-4,4.000 16.000-3,2.000 10.000-2,4.000 7.000 0,3.000 6.000 0,3.000 7.000-1,3.000 5.000-2,3.000 7.000-2,3.000 6.000-2,4.000 7.000-3,4.000-3.000-1,6.000-8.000 0,7.000-10.000 0,6.000-9.000 0,4.000-7.000 1,4.000-3.000 1,3.000-3.000 1,3.000-2.000 1,6.000-8.000 1,9.000-8.000-1,10.000-10.000-1,10.000-9.000 0,4.000-7.000-3,0.000-3.000-2,0.000-3.000-3,0.000-2.000-4,1.000-1.000 0,4.000 3.000 0,3.000 3.000 2,3.000 4.000 1,-2.000-1.000 1,-6.000-3.000 1,-6.000-3.000 1,-6.000-2.000 1,-4.000-1.000 1,1.000 3.000 0,-1.000 3.000 1,1.000 4.000 0,-4.000 1.000 1,-6.000 0.000 0,-6.000 0.000 0,-6.000 0.000 0,-7.000 4.000 1,-6.000 10.000 0,-6.000 10.000 0,-6.000 9.000 0,-9.000 2.000 0,-8.000-2.000 0,-10.000-3.000-1,-9.000-3.000 0,-9.000 1.000-1,-5.000 6.000-1,-7.000 7.000 1,-5.000 6.000-2,-4.000-1.000 0,0.000-5.000 0,0.000-7.000 0,0.000-5.000 0,-7.000-6.000-1,-11.000-3.000-1,-14.000-3.000 0,-11.000-2.000-1,2.000-8.000-2,19.000-8.000-1,19.000-10.000-2,19.000-9.000-3,10.000-10.000-1,4.000-9.000-3,3.000-10.000-3,3.000-8.000-2,7.000-6.000-1,14.000 1.000 1,11.000-1.000 2,14.000 1.000 1,7.000 1.000-2,3.000 3.000-5,3.000 3.000-6,4.000 4.000-5</inkml:trace>
</inkml:ink>
</file>

<file path=ppt/ink/ink12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41"/>
    </inkml:context>
    <inkml:brush xml:id="br0">
      <inkml:brushProperty name="width" value="0.0367524363100529" units="cm"/>
      <inkml:brushProperty name="height" value="0.0367524363100529" units="cm"/>
      <inkml:brushProperty name="color" value="#00bff3"/>
      <inkml:brushProperty name="ignorePressure" value="0"/>
    </inkml:brush>
  </inkml:definitions>
  <inkml:trace contextRef="#ctx0" brushRef="#br0">9400.000 29650.000 598,'-8.000'-86.000'27,"-16.000"28.000"-2,-15.000 28.000-2,-15.000 29.000-2,-9.000 21.000-2,1.000 16.000-5,-1.000 15.000-3,1.000 17.000-3,-1.000 10.000-3,1.000 6.000 2,-1.000 7.000 0,1.000 6.000 1,-1.000 6.000 1,1.000 6.000-1,-1.000 7.000 1,1.000 6.000 0,2.000 1.000 0,7.000-3.000 0,6.000-3.000-1,7.000-2.000 0,7.000-8.000-2,9.000-8.000 0,10.000-10.000-1,10.000-9.000-2,4.000-10.000 0,0.000-9.000-2,0.000-10.000 0,0.000-8.000-1,6.000-6.000 0,13.000 1.000 0,12.000-1.000-1,13.000 1.000 2,10.000-4.000-2,10.000-6.000 0,10.000-6.000-1,9.000-6.000-1,2.000-4.000-1,-2.000 1.000 0,-3.000-1.000 0,-3.000 1.000-1,-4.000 1.000 1,-3.000 3.000 0,-3.000 3.000 1,-2.000 4.000 0,-9.000 2.000 1,-12.000 4.000 1,-13.000 3.000 0,-12.000 3.000 0,-9.000 4.000 1,-2.000 7.000 0,-3.000 6.000 0,-3.000 7.000 0,-9.000 4.000-1,-11.000 3.000 1,-14.000 3.000-1,-11.000 4.000 1,-11.000-1.000-1,-5.000-3.000 0,-7.000-3.000 1,-5.000-2.000-1,-3.000-3.000 0,4.000 1.000 0,3.000-1.000 1,3.000 1.000-1,4.000-4.000 0,7.000-6.000 2,6.000-6.000 1,7.000-6.000 0,16.000-12.000 0,29.000-15.000 0,28.000-15.000-1,28.000-16.000-1,15.000-12.000-1,4.000-5.000 1,3.000-7.000-1,3.000-5.000 1,-7.000 2.000-1,-15.000 13.000 1,-15.000 12.000-1,-16.000 13.000 1,-4.000 1.000 0,10.000-9.000-2,10.000-10.000 0,9.000-8.000-1,7.000-6.000 0,7.000 1.000-1,6.000-1.000 1,7.000 1.000 0,0.000-1.000 0,-2.000 1.000 0,-3.000-1.000 1,-3.000 1.000-1,-4.000-6.000 1,-3.000-8.000-1,-3.000-10.000 0,-2.000-9.000-1,-5.000-4.000 0,-2.000 4.000 0,-3.000 3.000 0,-3.000 3.000 1,-6.000 3.000-1,-5.000 3.000 1,-7.000 3.000-1,-5.000 4.000 0,-9.000 2.000 0,-9.000 4.000 0,-10.000 3.000 0,-8.000 3.000 1,-9.000 4.000 0,-6.000 7.000 0,-6.000 6.000 1,-6.000 7.000 0,-7.000 4.000 1,-6.000 3.000 0,-6.000 3.000 0,-6.000 4.000 1,-1.000 5.000 2,7.000 10.000 4,6.000 10.000 4,7.000 9.000 4,2.000 6.000 2,1.000 3.000 2,-1.000 3.000 0,1.000 4.000 2,2.000 2.000 0,7.000 4.000-1,6.000 3.000-1,7.000 3.000-1,4.000 1.000-2,3.000 1.000-1,3.000-1.000-2,4.000 1.000-3,4.000-3.000 1,6.000-2.000 0,7.000-3.000 0,6.000-3.000 2,7.000-2.000-4,10.000 0.000-7,10.000 0.000-6,9.000 0.000-7,12.000-4.000-3,16.000-5.000-3,15.000-7.000-1,17.000-5.000-1,5.000-8.000-4,-3.000-5.000-6,-3.000-7.000-6,-2.000-5.000-6,-12.000-4.000-4,-19.000 0.000 0,-18.000 0.000 0,-19.000 0.000-1</inkml:trace>
</inkml:ink>
</file>

<file path=ppt/ink/ink12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42"/>
    </inkml:context>
    <inkml:brush xml:id="br0">
      <inkml:brushProperty name="width" value="0.0344899594783783" units="cm"/>
      <inkml:brushProperty name="height" value="0.0344899594783783" units="cm"/>
      <inkml:brushProperty name="color" value="#00bff3"/>
      <inkml:brushProperty name="ignorePressure" value="0"/>
    </inkml:brush>
  </inkml:definitions>
  <inkml:trace contextRef="#ctx0" brushRef="#br0">7550.000 36450.000 637,'-69.000'0.000'0,"13.000"0.000"0,12.000 0.000 0,13.000 0.000 0,2.000 0.000 3,-5.000 0.000 7,-7.000 0.000 5,-5.000 0.000 7,10.000-2.000 4,28.000-3.000 2,28.000-3.000 2,29.000-2.000 2,21.000-5.000 0,16.000-2.000-2,15.000-3.000-2,17.000-3.000-2,10.000-2.000-3,6.000 0.000-4,7.000 0.000-4,6.000 0.000-3,6.000-4.000-4,6.000-5.000-5,7.000-7.000-3,6.000-5.000-4,-2.000-4.000-1,-9.000 0.000 2,-10.000 0.000 2,-8.000 0.000 1,-11.000 3.000-4,-8.000 6.000-11,-10.000 7.000-12,-9.000 6.000-11,-15.000 7.000-6,-18.000 10.000-2,-19.000 10.000-1,-18.000 9.000-1,-14.000 13.000 2,-5.000 20.000 5,-7.000 18.000 6,-5.000 20.000 5,-8.000 0.000 5,-5.000-15.000 6,-7.000-15.000 5,-5.000-16.000 6</inkml:trace>
</inkml:ink>
</file>

<file path=ppt/ink/ink12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42"/>
    </inkml:context>
    <inkml:brush xml:id="br0">
      <inkml:brushProperty name="width" value="0.0350511185824871" units="cm"/>
      <inkml:brushProperty name="height" value="0.0350511185824871" units="cm"/>
      <inkml:brushProperty name="color" value="#00bff3"/>
      <inkml:brushProperty name="ignorePressure" value="0"/>
    </inkml:brush>
  </inkml:definitions>
  <inkml:trace contextRef="#ctx0" brushRef="#br0">9350.000 37000.000 627,'-113.000'23.000'17,"26.000"-3.000"-1,24.000-3.000-1,26.000-2.000-1,13.000 5.000 5,4.000 16.000 7,3.000 15.000 8,3.000 17.000 8,3.000 5.000 1,3.000-3.000-6,3.000-3.000-8,4.000-2.000-6,2.000 6.000-6,4.000 20.000-2,3.000 18.000-3,3.000 20.000-4,6.000 22.000-3,9.000 29.000-4,10.000 28.000-6,10.000 28.000-4,5.000 6.000-4,4.000-16.000-6,3.000-15.000-6,3.000-15.000-4,1.000-15.000-3,1.000-12.000 3,-1.000-13.000 1,1.000-12.000 2,-6.000-21.000-2,-8.000-28.000-8,-10.000-28.000-5,-9.000-27.000-8</inkml:trace>
</inkml:ink>
</file>

<file path=ppt/ink/ink12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43"/>
    </inkml:context>
    <inkml:brush xml:id="br0">
      <inkml:brushProperty name="width" value="0.0384411029517651" units="cm"/>
      <inkml:brushProperty name="height" value="0.0384411029517651" units="cm"/>
      <inkml:brushProperty name="color" value="#00bff3"/>
      <inkml:brushProperty name="ignorePressure" value="0"/>
    </inkml:brush>
  </inkml:definitions>
  <inkml:trace contextRef="#ctx0" brushRef="#br0">10300.000 38250.000 572,'142.000'-50.000'71,"-16.000"0.000"-17,-15.000 0.000-18,-15.000 0.000-16,-12.000-2.000-10,-6.000-3.000-3,-6.000-3.000-2,-6.000-2.000-2,-6.000 0.000-3,-2.000 7.000-2,-3.000 6.000-1,-3.000 7.000-3,-6.000 4.000-1,-5.000 3.000-1,-7.000 3.000-2,-5.000 4.000 0,-15.000 1.000-1,-22.000 0.000-1,-22.000 0.000-1,-21.000 0.000-1,-12.000 3.000 2,1.000 6.000 3,-1.000 7.000 3,1.000 6.000 5,-4.000 7.000 2,-6.000 10.000 4,-6.000 10.000 4,-6.000 9.000 2,1.000 7.000 3,9.000 7.000-1,10.000 6.000 0,10.000 7.000 1,5.000 2.000-1,4.000 1.000 0,3.000-1.000-1,3.000 1.000-1,6.000 2.000 2,9.000 7.000 1,10.000 6.000 3,10.000 7.000 2,7.000 2.000 0,6.000 1.000 1,7.000-1.000-1,6.000 1.000 1,9.000-4.000-2,13.000-6.000 0,12.000-6.000-2,13.000-6.000-1,13.000-12.000-6,17.000-15.000-14,15.000-15.000-11,16.000-16.000-14,18.000-27.000-8,22.000-37.000-4,22.000-38.000-5,23.000-37.000-5,-11.000-9.000 2,-40.000 23.000 9,-40.000 22.000 8,-41.000 22.000 9,-21.000 12.000 3,1.000 3.000-3,-1.000 3.000-2,1.000 4.000-3</inkml:trace>
</inkml:ink>
</file>

<file path=ppt/ink/ink12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57"/>
    </inkml:context>
    <inkml:brush xml:id="br0">
      <inkml:brushProperty name="width" value="0.0304444562643766" units="cm"/>
      <inkml:brushProperty name="height" value="0.0304444562643766" units="cm"/>
      <inkml:brushProperty name="color" value="#00bff3"/>
      <inkml:brushProperty name="ignorePressure" value="0"/>
    </inkml:brush>
  </inkml:definitions>
  <inkml:trace contextRef="#ctx0" brushRef="#br0">88000.000 10350.000 722,'-33.000'-24.000'38,"34.000"4.000"-1,35.000 3.000 0,35.000 3.000 0,18.000 1.000-3,3.000 1.000-4,3.000-1.000-5,4.000 1.000-6,2.000 1.000-5,4.000 3.000-8,3.000 3.000-6,3.000 4.000-7,-4.000 1.000-8,-8.000 0.000-7,-10.000 0.000-9,-9.000 0.000-8,-9.000 3.000-2,-5.000 6.000 3,-7.000 7.000 5,-5.000 6.000 3,-9.000 1.000 2,-9.000-3.000 0,-10.000-3.000 0,-8.000-2.000 0</inkml:trace>
</inkml:ink>
</file>

<file path=ppt/ink/ink1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8"/>
    </inkml:context>
    <inkml:brush xml:id="br0">
      <inkml:brushProperty name="width" value="0.0294630918651819" units="cm"/>
      <inkml:brushProperty name="height" value="0.0294630918651819" units="cm"/>
      <inkml:brushProperty name="color" value="#00bff3"/>
      <inkml:brushProperty name="ignorePressure" value="0"/>
    </inkml:brush>
  </inkml:definitions>
  <inkml:trace contextRef="#ctx0" brushRef="#br0">81500.000 2600.000 746,'-4.000'57.000'59,"-5.000"17.000"-11,-7.000 15.000-10,-5.000 16.000-11,-3.000 9.000-6,4.000 3.000-3,3.000 3.000-3,3.000 4.000-2,3.000-3.000-4,3.000-5.000-4,3.000-7.000-5,4.000-5.000-3,-1.000-9.000-7,-3.000-9.000-5,-3.000-10.000-7,-2.000-8.000-6,-3.000-11.000-5,1.000-8.000-5,-1.000-10.000-3,1.000-9.000-5</inkml:trace>
</inkml:ink>
</file>

<file path=ppt/ink/ink12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57"/>
    </inkml:context>
    <inkml:brush xml:id="br0">
      <inkml:brushProperty name="width" value="0.0281693059951067" units="cm"/>
      <inkml:brushProperty name="height" value="0.0281693059951067" units="cm"/>
      <inkml:brushProperty name="color" value="#00bff3"/>
      <inkml:brushProperty name="ignorePressure" value="0"/>
    </inkml:brush>
  </inkml:definitions>
  <inkml:trace contextRef="#ctx0" brushRef="#br0">88550.000 10550.000 780,'-44.000'-19.000'-33,"13.000"13.000"15,12.000 12.000 18,13.000 13.000 16,6.000 10.000 10,0.000 10.000 1,0.000 10.000 1,0.000 9.000 2,-2.000 9.000 0,-3.000 9.000-4,-3.000 10.000-3,-2.000 10.000-4,-3.000 7.000-3,1.000 6.000-4,-1.000 7.000-2,1.000 6.000-4,1.000-4.000-4,3.000-11.000-7,3.000-14.000-4,4.000-11.000-7,1.000-14.000-3,0.000-11.000-2,0.000-14.000-3,0.000-11.000-1</inkml:trace>
</inkml:ink>
</file>

<file path=ppt/ink/ink12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58"/>
    </inkml:context>
    <inkml:brush xml:id="br0">
      <inkml:brushProperty name="width" value="0.0268100593239069" units="cm"/>
      <inkml:brushProperty name="height" value="0.0268100593239069" units="cm"/>
      <inkml:brushProperty name="color" value="#00bff3"/>
      <inkml:brushProperty name="ignorePressure" value="0"/>
    </inkml:brush>
  </inkml:definitions>
  <inkml:trace contextRef="#ctx0" brushRef="#br0">88950.000 10450.000 820,'43.000'-16.000'4,"-11.000"19.000"8,-14.000 19.000 8,-11.000 19.000 9,-7.000 16.000 1,0.000 17.000-4,0.000 15.000-5,0.000 16.000-4,0.000 9.000-5,0.000 3.000-5,0.000 3.000-6,0.000 4.000-5,0.000 1.000-1,0.000 0.000 1,0.000 0.000 2,0.000 0.000 2,0.000-10.000-6,0.000-18.000-12,0.000-19.000-12,0.000-18.000-13</inkml:trace>
</inkml:ink>
</file>

<file path=ppt/ink/ink12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58"/>
    </inkml:context>
    <inkml:brush xml:id="br0">
      <inkml:brushProperty name="width" value="0.0248572267591953" units="cm"/>
      <inkml:brushProperty name="height" value="0.0248572267591953" units="cm"/>
      <inkml:brushProperty name="color" value="#00bff3"/>
      <inkml:brushProperty name="ignorePressure" value="0"/>
    </inkml:brush>
  </inkml:definitions>
  <inkml:trace contextRef="#ctx0" brushRef="#br0">89700.000 10600.000 885,'-25.000'95.000'-11,"0.000"-9.000"9,0.000-10.000 8,0.000-8.000 7,1.000 0.000 4,4.000 14.000-1,3.000 11.000 0,3.000 14.000-2,3.000 5.000 0,3.000 1.000-2,3.000-1.000-2,4.000 1.000-1,1.000-4.000-9,0.000-6.000-13,0.000-6.000-14,0.000-6.000-15,0.000-12.000-4,0.000-15.000 4,0.000-15.000 5,0.000-16.000 5</inkml:trace>
</inkml:ink>
</file>

<file path=ppt/ink/ink12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7:58"/>
    </inkml:context>
    <inkml:brush xml:id="br0">
      <inkml:brushProperty name="width" value="0.0260735265910625" units="cm"/>
      <inkml:brushProperty name="height" value="0.0260735265910625" units="cm"/>
      <inkml:brushProperty name="color" value="#00bff3"/>
      <inkml:brushProperty name="ignorePressure" value="0"/>
    </inkml:brush>
  </inkml:definitions>
  <inkml:trace contextRef="#ctx0" brushRef="#br0">87150.000 13050.000 843,'-35.000'-68.000'5,"32.000"17.000"8,31.000 15.000 9,32.000 16.000 10,27.000 9.000 0,26.000 3.000-8,24.000 3.000-7,26.000 4.000-8,19.000 5.000-7,17.000 10.000-6,15.000 10.000-8,16.000 9.000-7,-9.000 1.000-3,-30.000-6.000 4,-32.000-6.000 3,-30.000-6.000 4,-23.000-4.000-5,-12.000 1.000-8,-13.000-1.000-9,-12.000 1.000-10</inkml:trace>
</inkml:ink>
</file>

<file path=ppt/ink/ink12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00"/>
    </inkml:context>
    <inkml:brush xml:id="br0">
      <inkml:brushProperty name="width" value="0.0286224149167538" units="cm"/>
      <inkml:brushProperty name="height" value="0.0286224149167538" units="cm"/>
      <inkml:brushProperty name="color" value="#00bff3"/>
      <inkml:brushProperty name="ignorePressure" value="0"/>
    </inkml:brush>
  </inkml:definitions>
  <inkml:trace contextRef="#ctx0" brushRef="#br0">91000.000 10150.000 768,'-47.000'25.000'23,"6.000"0.000"-3,7.000 0.000-4,6.000 0.000-2,-1.000 10.000-1,-5.000 23.000 1,-7.000 22.000 0,-5.000 22.000 1,-6.000 18.000 1,-3.000 16.000 1,-3.000 15.000 0,-2.000 17.000 2,-5.000 8.000-4,-2.000 4.000-4,-3.000 3.000-5,-3.000 3.000-5,1.000-4.000-5,6.000-8.000-7,7.000-10.000-6,6.000-9.000-6,6.000-15.000-2,6.000-18.000 0,7.000-19.000 2,6.000-18.000 1,12.000-28.000-2,19.000-33.000-7,19.000-35.000-5,19.000-34.000-6,5.000-16.000 2,-5.000 3.000 9,-7.000 3.000 8,-5.000 4.000 10</inkml:trace>
</inkml:ink>
</file>

<file path=ppt/ink/ink12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00"/>
    </inkml:context>
    <inkml:brush xml:id="br0">
      <inkml:brushProperty name="width" value="0.0319011360406876" units="cm"/>
      <inkml:brushProperty name="height" value="0.0319011360406876" units="cm"/>
      <inkml:brushProperty name="color" value="#00bff3"/>
      <inkml:brushProperty name="ignorePressure" value="0"/>
    </inkml:brush>
  </inkml:definitions>
  <inkml:trace contextRef="#ctx0" brushRef="#br0">90900.000 10250.000 689,'23.000'-85.000'14,"-3.000"32.000"5,-3.000 31.000 6,-2.000 32.000 5,-1.000 27.000 1,3.000 26.000-2,3.000 24.000-4,4.000 26.000-3,1.000 21.000-1,0.000 19.000-2,0.000 19.000 1,0.000 19.000-2,-2.000 9.000-2,-3.000 0.000-4,-3.000 0.000-5,-2.000 0.000-4,-5.000-5.000-6,-2.000-9.000-3,-3.000-10.000-6,-3.000-8.000-4,-2.000-11.000-4,0.000-8.000-3,0.000-10.000-4,0.000-9.000-4,0.000-18.000-2,0.000-24.000 0,0.000-26.000-2,0.000-24.000 0</inkml:trace>
</inkml:ink>
</file>

<file path=ppt/ink/ink12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00"/>
    </inkml:context>
    <inkml:brush xml:id="br0">
      <inkml:brushProperty name="width" value="0.0240324195474386" units="cm"/>
      <inkml:brushProperty name="height" value="0.0240324195474386" units="cm"/>
      <inkml:brushProperty name="color" value="#00bff3"/>
      <inkml:brushProperty name="ignorePressure" value="0"/>
    </inkml:brush>
  </inkml:definitions>
  <inkml:trace contextRef="#ctx0" brushRef="#br0">90100.000 11900.000 915,'28.000'-68.000'52,"6.000"17.000"-24,7.000 15.000-24,6.000 16.000-23,12.000 12.000-6,19.000 9.000 10,19.000 10.000 13,19.000 10.000 10,13.000 5.000 1,10.000 4.000-12,10.000 3.000-12,9.000 3.000-11,-10.000-2.000-6,-28.000-6.000 0,-28.000-6.000 1,-27.000-6.000 0</inkml:trace>
</inkml:ink>
</file>

<file path=ppt/ink/ink12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22"/>
    </inkml:context>
    <inkml:brush xml:id="br0">
      <inkml:brushProperty name="width" value="0.0262990463525057" units="cm"/>
      <inkml:brushProperty name="height" value="0.0262990463525057" units="cm"/>
      <inkml:brushProperty name="color" value="#00bff3"/>
      <inkml:brushProperty name="ignorePressure" value="0"/>
    </inkml:brush>
  </inkml:definitions>
  <inkml:trace contextRef="#ctx0" brushRef="#br0">8650.000 7150.000 836,'-47.000'-5.000'0,"6.000"-9.000"1,7.000-10.000 0,6.000-8.000 0,9.000-4.000 4,13.000 3.000 7,12.000 3.000 7,13.000 4.000 7,10.000 2.000 1,10.000 4.000-4,10.000 3.000-5,9.000 3.000-3,6.000 3.000-5,3.000 3.000-5,3.000 3.000-5,4.000 4.000-3,2.000 1.000-5,4.000 0.000-4,3.000 0.000-3,3.000 0.000-3,-4.000 0.000-4,-8.000 0.000-4,-10.000 0.000-4,-9.000 0.000-4,-10.000 1.000 0,-9.000 4.000 5,-10.000 3.000 6,-8.000 3.000 3</inkml:trace>
</inkml:ink>
</file>

<file path=ppt/ink/ink12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23"/>
    </inkml:context>
    <inkml:brush xml:id="br0">
      <inkml:brushProperty name="width" value="0.0282545350492001" units="cm"/>
      <inkml:brushProperty name="height" value="0.0282545350492001" units="cm"/>
      <inkml:brushProperty name="color" value="#00bff3"/>
      <inkml:brushProperty name="ignorePressure" value="0"/>
    </inkml:brush>
  </inkml:definitions>
  <inkml:trace contextRef="#ctx0" brushRef="#br0">8750.000 6600.000 778,'-24.000'-24.000'0,"4.000"4.000"0,3.000 3.000-1,3.000 3.000 1,1.000 4.000 3,1.000 7.000 7,-1.000 6.000 6,1.000 7.000 8,1.000 10.000 2,3.000 16.000-2,3.000 15.000-4,4.000 17.000-2,2.000 10.000-2,4.000 6.000 1,3.000 7.000 1,3.000 6.000 1,1.000 4.000-8,1.000 4.000-13,-1.000 3.000-15,1.000 3.000-15,1.000-5.000-5,3.000-12.000 0,3.000-13.000 3,4.000-12.000 2,-1.000-13.000 1,-3.000-12.000 4,-3.000-13.000 3,-2.000-12.000 3,-3.000-7.000 2,1.000 1.000 1,-1.000-1.000 1,1.000 1.000 1</inkml:trace>
</inkml:ink>
</file>

<file path=ppt/ink/ink12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23"/>
    </inkml:context>
    <inkml:brush xml:id="br0">
      <inkml:brushProperty name="width" value="0.0290470011532307" units="cm"/>
      <inkml:brushProperty name="height" value="0.0290470011532307" units="cm"/>
      <inkml:brushProperty name="color" value="#00bff3"/>
      <inkml:brushProperty name="ignorePressure" value="0"/>
    </inkml:brush>
  </inkml:definitions>
  <inkml:trace contextRef="#ctx0" brushRef="#br0">9350.000 6550.000 757,'3.000'-47.000'2,"6.000"6.000"6,7.000 7.000 4,6.000 6.000 5,4.000 4.000 2,4.000 4.000-3,3.000 3.000 0,3.000 3.000-3,6.000 3.000 0,9.000 3.000 1,10.000 3.000 1,10.000 4.000 1,7.000 5.000 0,6.000 10.000-1,7.000 10.000-1,6.000 9.000-2,-1.000 7.000-1,-5.000 7.000-3,-7.000 6.000-4,-5.000 7.000-2,-11.000 5.000-6,-11.000 7.000-5,-14.000 6.000-6,-11.000 7.000-6,-12.000 4.000-4,-9.000 3.000-3,-10.000 3.000-1,-8.000 4.000-3,-9.000-4.000-1,-6.000-9.000 0,-6.000-10.000 1,-6.000-8.000 0,-2.000-12.000 2,3.000-12.000 5,3.000-13.000 4,4.000-12.000 5</inkml:trace>
</inkml:ink>
</file>

<file path=ppt/ink/ink1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8"/>
    </inkml:context>
    <inkml:brush xml:id="br0">
      <inkml:brushProperty name="width" value="0.0280066020786762" units="cm"/>
      <inkml:brushProperty name="height" value="0.0280066020786762" units="cm"/>
      <inkml:brushProperty name="color" value="#00bff3"/>
      <inkml:brushProperty name="ignorePressure" value="0"/>
    </inkml:brush>
  </inkml:definitions>
  <inkml:trace contextRef="#ctx0" brushRef="#br0">81200.000 3850.000 785,'26.000'-49.000'3,"4.000"4.000"5,3.000 3.000 6,3.000 3.000 5,3.000 4.000 2,3.000 7.000-1,3.000 6.000-1,4.000 7.000-1,1.000 2.000-1,0.000 1.000 1,0.000-1.000 0,0.000 1.000 1,1.000 1.000-4,4.000 3.000-10,3.000 3.000-9,3.000 4.000-9,-1.000 1.000-8,-2.000 0.000-4,-3.000 0.000-6,-3.000 0.000-5,-6.000-2.000-2,-5.000-3.000-1,-7.000-3.000 0,-5.000-2.000 0</inkml:trace>
</inkml:ink>
</file>

<file path=ppt/ink/ink12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23"/>
    </inkml:context>
    <inkml:brush xml:id="br0">
      <inkml:brushProperty name="width" value="0.0243718400597572" units="cm"/>
      <inkml:brushProperty name="height" value="0.0243718400597572" units="cm"/>
      <inkml:brushProperty name="color" value="#00bff3"/>
      <inkml:brushProperty name="ignorePressure" value="0"/>
    </inkml:brush>
  </inkml:definitions>
  <inkml:trace contextRef="#ctx0" brushRef="#br0">10300.000 5850.000 902,'-2.000'-38.000'-51,"-3.000"26.000"26,-3.000 24.000 25,-2.000 26.000 26,-8.000 21.000 10,-8.000 19.000-4,-10.000 19.000-4,-9.000 19.000-5,-9.000 13.000-5,-5.000 10.000-9,-7.000 10.000-7,-5.000 9.000-9,2.000-7.000-2,13.000-21.000 2,12.000-22.000 3,13.000-22.000 3,4.000-16.000-7,-3.000-9.000-13,-3.000-10.000-15,-2.000-8.000-15</inkml:trace>
</inkml:ink>
</file>

<file path=ppt/ink/ink12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24"/>
    </inkml:context>
    <inkml:brush xml:id="br0">
      <inkml:brushProperty name="width" value="0.0268646031618118" units="cm"/>
      <inkml:brushProperty name="height" value="0.0268646031618118" units="cm"/>
      <inkml:brushProperty name="color" value="#00bff3"/>
      <inkml:brushProperty name="ignorePressure" value="0"/>
    </inkml:brush>
  </inkml:definitions>
  <inkml:trace contextRef="#ctx0" brushRef="#br0">7900.000 7300.000 818,'-49.000'1.000'0,"4.000"4.000"-1,3.000 3.000 0,3.000 3.000-1,7.000-2.000 5,14.000-6.000 9,11.000-6.000 9,14.000-6.000 10,10.000-6.000 1,9.000-2.000-4,10.000-3.000-5,10.000-3.000-6,8.000-2.000-4,10.000 0.000-8,10.000 0.000-5,9.000 0.000-6,7.000-2.000-8,7.000-3.000-7,6.000-3.000-7,7.000-2.000-8,-1.000 2.000-2,-6.000 9.000 2,-6.000 10.000 2,-6.000 10.000 2</inkml:trace>
</inkml:ink>
</file>

<file path=ppt/ink/ink12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24"/>
    </inkml:context>
    <inkml:brush xml:id="br0">
      <inkml:brushProperty name="width" value="0.0291074607521296" units="cm"/>
      <inkml:brushProperty name="height" value="0.0291074607521296" units="cm"/>
      <inkml:brushProperty name="color" value="#00bff3"/>
      <inkml:brushProperty name="ignorePressure" value="0"/>
    </inkml:brush>
  </inkml:definitions>
  <inkml:trace contextRef="#ctx0" brushRef="#br0">8550.000 6050.000 755,'-24.000'-47.000'2,"4.000"6.000"4,3.000 7.000 3,3.000 6.000 3,3.000 20.000 5,3.000 34.000 6,3.000 35.000 4,4.000 35.000 6,1.000 21.000 1,0.000 9.000-6,0.000 10.000-4,0.000 10.000-5,1.000 7.000-9,4.000 6.000-13,3.000 7.000-14,3.000 6.000-14,1.000-13.000-9,1.000-31.000-6,-1.000-31.000-5,1.000-31.000-7</inkml:trace>
</inkml:ink>
</file>

<file path=ppt/ink/ink12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46"/>
    </inkml:context>
    <inkml:brush xml:id="br0">
      <inkml:brushProperty name="width" value="0.0299095865339041" units="cm"/>
      <inkml:brushProperty name="height" value="0.0299095865339041" units="cm"/>
      <inkml:brushProperty name="color" value="#00bff3"/>
      <inkml:brushProperty name="ignorePressure" value="0"/>
    </inkml:brush>
  </inkml:definitions>
  <inkml:trace contextRef="#ctx0" brushRef="#br0">19900.000 7000.000 735,'-41.000'-2.000'-13,"19.000"-3.000"20,19.000-3.000 19,19.000-2.000 20,9.000-1.000 4,0.000 3.000-10,0.000 3.000-10,0.000 4.000-11,1.000 1.000-6,4.000 0.000-2,3.000 0.000-3,3.000 0.000-2,3.000-2.000-1,3.000-3.000-1,3.000-3.000 0,4.000-2.000 1,1.000-3.000-2,0.000 1.000-2,0.000-1.000-3,0.000 1.000-1,0.000-3.000-1,0.000-2.000 0,0.000-3.000 2,0.000-3.000 0,-4.000 1.000 0,-5.000 6.000 0,-7.000 7.000 0,-5.000 6.000-1,-4.000 1.000-2,0.000-3.000-6,0.000-3.000-6,0.000-2.000-6</inkml:trace>
</inkml:ink>
</file>

<file path=ppt/ink/ink12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47"/>
    </inkml:context>
    <inkml:brush xml:id="br0">
      <inkml:brushProperty name="width" value="0.0326091051101685" units="cm"/>
      <inkml:brushProperty name="height" value="0.0326091051101685" units="cm"/>
      <inkml:brushProperty name="color" value="#00bff3"/>
      <inkml:brushProperty name="ignorePressure" value="0"/>
    </inkml:brush>
  </inkml:definitions>
  <inkml:trace contextRef="#ctx0" brushRef="#br0">21000.000 5800.000 674,'28.000'-18.000'53,"6.000"17.000"-6,7.000 15.000-6,6.000 16.000-5,-1.000 4.000-5,-5.000-6.000-6,-7.000-6.000-5,-5.000-6.000-6,-3.000-4.000-3,4.000 1.000-3,3.000-1.000-1,3.000 1.000-2,1.000 2.000-1,1.000 7.000 0,-1.000 6.000-1,1.000 7.000 0,-3.000 2.000-1,-2.000 1.000-2,-3.000-1.000 0,-3.000 1.000-1,-2.000 2.000 0,0.000 7.000-1,0.000 6.000 0,0.000 7.000 0,-4.000 2.000 1,-5.000 1.000-1,-7.000-1.000 0,-5.000 1.000 0,-8.000-3.000 0,-5.000-2.000 0,-7.000-3.000-1,-5.000-3.000 0,-8.000-1.000 0,-5.000 4.000-2,-7.000 3.000 0,-5.000 3.000-2,-4.000 1.000-1,0.000 1.000 0,0.000-1.000-1,0.000 1.000 0,-2.000-6.000-1,-3.000-8.000 3,-3.000-10.000 1,-2.000-9.000 2,2.000-7.000 1,9.000-3.000 0,10.000-3.000 0,10.000-2.000 0,4.000-5.000 1,0.000-2.000 2,0.000-3.000 1,0.000-3.000 2,6.000-4.000 2,13.000-3.000 2,12.000-3.000 4,13.000-2.000 4,9.000-3.000 0,6.000 1.000-1,7.000-1.000-1,6.000 1.000-2,6.000-1.000 0,6.000 1.000-2,7.000-1.000-2,6.000 1.000-1,4.000-1.000-3,4.000 1.000-3,3.000-1.000-3,3.000 1.000-5,1.000-3.000-4,1.000-2.000-8,-1.000-3.000-6,1.000-3.000-8,-4.000-1.000-2,-6.000 4.000 3,-6.000 3.000 4,-6.000 3.000 2,-9.000 1.000 4,-8.000 1.000 3,-10.000-1.000 3,-9.000 1.000 4,-7.000-1.000-1,-3.000 1.000-5,-3.000-1.000-6,-2.000 1.000-5</inkml:trace>
</inkml:ink>
</file>

<file path=ppt/ink/ink12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49"/>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16300.000 7100.000 999,'-47.000'23.000'0,"6.000"-3.000"0,7.000-3.000 0,6.000-2.000 0,4.000-3.000-6,4.000 1.000-12,3.000-1.000-12,3.000 1.000-12</inkml:trace>
</inkml:ink>
</file>

<file path=ppt/ink/ink12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49"/>
    </inkml:context>
    <inkml:brush xml:id="br0">
      <inkml:brushProperty name="width" value="0.0270362682640553" units="cm"/>
      <inkml:brushProperty name="height" value="0.0270362682640553" units="cm"/>
      <inkml:brushProperty name="color" value="#00bff3"/>
      <inkml:brushProperty name="ignorePressure" value="0"/>
    </inkml:brush>
  </inkml:definitions>
  <inkml:trace contextRef="#ctx0" brushRef="#br0">15800.000 7150.000 813,'-38.000'-25.000'-6,"26.000"0.000"12,24.000 0.000 14,26.000 0.000 12,13.000 1.000 4,4.000 4.000-7,3.000 3.000-5,3.000 3.000-7,-1.000 3.000-4,-2.000 3.000-4,-3.000 3.000-4,-3.000 4.000-3,-1.000-1.000-3,4.000-3.000-1,3.000-3.000-2,3.000-2.000 0,-1.000-3.000-1,-2.000 1.000-1,-3.000-1.000 0,-3.000 1.000-1,-2.000 1.000 0,0.000 3.000-2,0.000 3.000-2,0.000 4.000-1,-4.000 1.000-2,-5.000 0.000-2,-7.000 0.000-3,-5.000 0.000-3</inkml:trace>
</inkml:ink>
</file>

<file path=ppt/ink/ink12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50"/>
    </inkml:context>
    <inkml:brush xml:id="br0">
      <inkml:brushProperty name="width" value="0.029878955334425" units="cm"/>
      <inkml:brushProperty name="height" value="0.029878955334425" units="cm"/>
      <inkml:brushProperty name="color" value="#00bff3"/>
      <inkml:brushProperty name="ignorePressure" value="0"/>
    </inkml:brush>
  </inkml:definitions>
  <inkml:trace contextRef="#ctx0" brushRef="#br0">16550.000 6300.000 736,'-66.000'-36.000'-13,"19.000"28.000"19,19.000 28.000 18,19.000 29.000 20,9.000 15.000 6,0.000 3.000-8,0.000 3.000-8,0.000 4.000-7,0.000 1.000-6,0.000 0.000-6,0.000 0.000-6,0.000 0.000-5,0.000 0.000-5,0.000 0.000-5,0.000 0.000-6,0.000 0.000-4,1.000-4.000-5,4.000-5.000-2,3.000-7.000-3,3.000-5.000-3,1.000-8.000-2,1.000-5.000-2,-1.000-7.000-2,1.000-5.000-2,1.000-8.000 1,3.000-5.000 5,3.000-7.000 5,4.000-5.000 5</inkml:trace>
</inkml:ink>
</file>

<file path=ppt/ink/ink12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50"/>
    </inkml:context>
    <inkml:brush xml:id="br0">
      <inkml:brushProperty name="width" value="0.0320401228964329" units="cm"/>
      <inkml:brushProperty name="height" value="0.0320401228964329" units="cm"/>
      <inkml:brushProperty name="color" value="#00bff3"/>
      <inkml:brushProperty name="ignorePressure" value="0"/>
    </inkml:brush>
  </inkml:definitions>
  <inkml:trace contextRef="#ctx0" brushRef="#br0">17100.000 5700.000 686,'1.000'-47.000'-1,"4.000"6.000"-2,3.000 7.000-2,3.000 6.000-2,4.000 4.000 3,7.000 4.000 8,6.000 3.000 7,7.000 3.000 9,4.000 3.000 3,3.000 3.000-1,3.000 3.000 0,4.000 4.000-1,1.000 1.000-2,0.000 0.000-1,0.000 0.000-3,0.000 0.000-2,0.000 3.000 0,0.000 6.000 0,0.000 7.000 2,0.000 6.000 0,-4.000 3.000-2,-5.000 0.000-4,-7.000 0.000-3,-5.000 0.000-5,-6.000 0.000-2,-3.000 0.000 1,-3.000 0.000 1,-2.000 0.000 1,-6.000 3.000-2,-6.000 6.000-2,-6.000 7.000-3,-6.000 6.000-3,-7.000 6.000-2,-6.000 6.000-1,-6.000 7.000 1,-6.000 6.000-1,-6.000-1.000 1,-2.000-5.000 1,-3.000-7.000 1,-3.000-5.000 3,1.000-8.000 0,6.000-5.000 0,7.000-7.000 1,6.000-5.000 0,9.000-6.000 2,13.000-3.000 2,12.000-3.000 4,13.000-2.000 3,10.000-5.000 1,10.000-2.000-1,10.000-3.000 0,9.000-3.000-1,6.000-4.000 0,3.000-3.000-1,3.000-3.000 0,4.000-2.000 0,-3.000 0.000 0,-5.000 7.000 0,-7.000 6.000 0,-5.000 7.000 0,-8.000 4.000 0,-5.000 3.000 0,-7.000 3.000 0,-5.000 4.000 0,-6.000 1.000 1,-3.000 0.000-1,-3.000 0.000 1,-2.000 0.000 1,-5.000 1.000-1,-2.000 4.000 0,-3.000 3.000 0,-3.000 3.000 0,-7.000 4.000 0,-9.000 7.000-1,-10.000 6.000-1,-8.000 7.000 0,-9.000 5.000-3,-6.000 7.000-8,-6.000 6.000-6,-6.000 7.000-7,-7.000 5.000-7,-6.000 7.000-8,-6.000 6.000-8,-6.000 7.000-8,4.000-7.000-2,16.000-19.000 5,15.000-18.000 6,17.000-19.000 5</inkml:trace>
</inkml:ink>
</file>

<file path=ppt/ink/ink12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53"/>
    </inkml:context>
    <inkml:brush xml:id="br0">
      <inkml:brushProperty name="width" value="0.0269684419035912" units="cm"/>
      <inkml:brushProperty name="height" value="0.0269684419035912" units="cm"/>
      <inkml:brushProperty name="color" value="#00bff3"/>
      <inkml:brushProperty name="ignorePressure" value="0"/>
    </inkml:brush>
  </inkml:definitions>
  <inkml:trace contextRef="#ctx0" brushRef="#br0">11850.000 7050.000 815,'-47.000'-22.000'0,"6.000"6.000"0,7.000 7.000 0,6.000 6.000 0,10.000 1.000 4,17.000-3.000 8,15.000-3.000 8,16.000-2.000 7,12.000-3.000 3,9.000 1.000-5,10.000-1.000-5,10.000 1.000-3,4.000-3.000-5,0.000-2.000-2,0.000-3.000-5,0.000-3.000-3,-2.000-1.000-3,-3.000 4.000-6,-3.000 3.000-4,-2.000 3.000-4,-5.000 1.000-4,-2.000 1.000-2,-3.000-1.000-1,-3.000 1.000-2,-6.000 1.000-2,-5.000 3.000 0,-7.000 3.000 0,-5.000 4.000-1</inkml:trace>
</inkml:ink>
</file>

<file path=ppt/ink/ink1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8"/>
    </inkml:context>
    <inkml:brush xml:id="br0">
      <inkml:brushProperty name="width" value="0.0400369875133038" units="cm"/>
      <inkml:brushProperty name="height" value="0.0400369875133038" units="cm"/>
      <inkml:brushProperty name="color" value="#00bff3"/>
      <inkml:brushProperty name="ignorePressure" value="0"/>
    </inkml:brush>
  </inkml:definitions>
  <inkml:trace contextRef="#ctx0" brushRef="#br0">82250.000 2300.000 549,'0.000'-47.000'0,"0.000"6.000"1,0.000 7.000 1,0.000 6.000 1,0.000 15.000 6,0.000 26.000 14,0.000 24.000 13,0.000 26.000 14,0.000 15.000 2,0.000 6.000-9,0.000 7.000-9,0.000 6.000-10,-2.000 6.000-6,-3.000 6.000-3,-3.000 7.000-2,-2.000 6.000-4,-5.000 6.000-1,-2.000 6.000 0,-3.000 7.000 2,-3.000 6.000 0,-2.000-1.000-5,0.000-5.000-9,0.000-7.000-11,0.000-5.000-9,1.000-12.000-5,4.000-16.000-1,3.000-15.000 0,3.000-15.000-1,9.000-26.000-2,16.000-34.000-4,15.000-35.000-5,17.000-33.000-3,10.000-23.000 1,6.000-9.000 7,7.000-10.000 8,6.000-8.000 7,1.000-1.000 7,-3.000 9.000 3,-3.000 10.000 5,-2.000 10.000 4,-8.000 11.000 5,-8.000 17.000 4,-10.000 15.000 4,-9.000 16.000 5,-9.000 15.000 1,-5.000 16.000 0,-7.000 15.000-2,-5.000 17.000-1,-9.000 11.000 3,-9.000 10.000 7,-10.000 10.000 6,-8.000 9.000 7,-3.000-1.000 0,7.000-8.000-6,6.000-10.000-6,7.000-9.000-7,5.000-9.000-4,7.000-5.000-4,6.000-7.000-4,7.000-5.000-2,7.000-8.000-4,9.000-5.000-3,10.000-7.000-4,10.000-5.000-2,8.000-11.000-3,10.000-11.000-2,10.000-14.000-2,9.000-11.000-3,4.000-14.000-1,1.000-11.000-1,-1.000-14.000 0,1.000-11.000-1,1.000-15.000 1,3.000-16.000 3,3.000-15.000 2,4.000-15.000 2,-3.000-9.000 2,-5.000 1.000 2,-7.000-1.000 2,-5.000 1.000 0,-8.000 8.000 2,-5.000 20.000-1,-7.000 18.000-1,-5.000 20.000 1,-9.000 17.000 7,-9.000 20.000 15,-10.000 18.000 16,-8.000 20.000 15,-12.000 14.000 7,-12.000 14.000-5,-13.000 11.000-4,-12.000 14.000-3,-10.000 11.000-3,-6.000 14.000 1,-6.000 11.000 0,-6.000 14.000 0,-1.000 7.000-2,7.000 3.000-8,6.000 3.000-6,7.000 4.000-6,7.000-1.000-5,9.000-3.000-2,10.000-3.000-2,10.000-2.000-3,8.000-8.000-2,10.000-8.000-2,10.000-10.000-2,9.000-9.000-2,7.000-7.000-2,7.000-3.000 0,6.000-3.000-1,7.000-2.000 0,-1.000-3.000-2,-6.000 1.000-1,-6.000-1.000-2,-6.000 1.000-2,-9.000 1.000 0,-8.000 3.000 0,-10.000 3.000 1,-9.000 4.000 1,-10.000 2.000 0,-9.000 4.000 1,-10.000 3.000-1,-8.000 3.000 2,-12.000 3.000-2,-12.000 3.000 0,-13.000 3.000-2,-12.000 4.000-1,-9.000-3.000 0,-2.000-5.000-2,-3.000-7.000 0,-3.000-5.000-1,7.000-11.000-2,19.000-11.000-3,19.000-14.000-2,19.000-11.000-3,13.000-14.000-2,10.000-11.000 2,10.000-14.000 0,9.000-11.000 1,6.000-4.000 3,3.000 6.000 6,3.000 7.000 5,4.000 6.000 5</inkml:trace>
</inkml:ink>
</file>

<file path=ppt/ink/ink12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53"/>
    </inkml:context>
    <inkml:brush xml:id="br0">
      <inkml:brushProperty name="width" value="0.0285804402083158" units="cm"/>
      <inkml:brushProperty name="height" value="0.0285804402083158" units="cm"/>
      <inkml:brushProperty name="color" value="#00bff3"/>
      <inkml:brushProperty name="ignorePressure" value="0"/>
    </inkml:brush>
  </inkml:definitions>
  <inkml:trace contextRef="#ctx0" brushRef="#br0">12500.000 6100.000 769,'-22.000'-19.000'-21,"6.000"13.000"15,7.000 12.000 16,6.000 13.000 16,1.000 10.000 7,-3.000 10.000-5,-3.000 10.000-3,-2.000 9.000-5,-1.000 4.000-1,3.000 1.000 0,3.000-1.000-1,4.000 1.000 0,1.000-1.000-2,0.000 1.000-4,0.000-1.000-4,0.000 1.000-4,0.000-3.000-2,0.000-2.000-3,0.000-3.000-1,0.000-3.000-1,0.000-2.000-4,0.000 0.000-7,0.000 0.000-7,0.000 0.000-5,1.000-2.000-5,4.000-3.000 1,3.000-3.000-1,3.000-2.000-1</inkml:trace>
</inkml:ink>
</file>

<file path=ppt/ink/ink12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53"/>
    </inkml:context>
    <inkml:brush xml:id="br0">
      <inkml:brushProperty name="width" value="0.0297664701938629" units="cm"/>
      <inkml:brushProperty name="height" value="0.0297664701938629" units="cm"/>
      <inkml:brushProperty name="color" value="#00bff3"/>
      <inkml:brushProperty name="ignorePressure" value="0"/>
    </inkml:brush>
  </inkml:definitions>
  <inkml:trace contextRef="#ctx0" brushRef="#br0">12950.000 5850.000 739,'25.000'-27.000'1,"0.000"-3.000"1,0.000-3.000 3,0.000-2.000 2,1.000 0.000 1,4.000 7.000 1,3.000 6.000 1,3.000 7.000 1,1.000 7.000 2,1.000 9.000 3,-1.000 10.000 1,1.000 10.000 3,-1.000 7.000 0,1.000 6.000 0,-1.000 7.000-2,1.000 6.000-1,-4.000 4.000-3,-6.000 4.000-4,-6.000 3.000-4,-6.000 3.000-5,-6.000 1.000-2,-2.000 1.000-2,-3.000-1.000 0,-3.000 1.000-2,-6.000-3.000 0,-5.000-2.000-2,-7.000-3.000-1,-5.000-3.000-1,-4.000-4.000 0,0.000-3.000-1,0.000-3.000 1,0.000-2.000 1,6.000-5.000 0,13.000-2.000 2,12.000-3.000 1,13.000-3.000 2,9.000-4.000 0,6.000-3.000 2,7.000-3.000 0,6.000-2.000 1,3.000-3.000 3,0.000 1.000 2,0.000-1.000 4,0.000 1.000 4,-4.000 1.000 1,-5.000 3.000-1,-7.000 3.000-1,-5.000 4.000 0,-6.000 2.000-2,-3.000 4.000 0,-3.000 3.000-2,-2.000 3.000 0,-6.000 6.000-2,-6.000 9.000-1,-6.000 10.000-1,-6.000 10.000-2,-9.000 7.000-1,-8.000 6.000 1,-10.000 7.000-1,-9.000 6.000 1,-15.000 18.000-6,-18.000 32.000-8,-19.000 31.000-8,-18.000 32.000-9,-1.000-3.000-9,19.000-33.000-6,19.000-35.000-7,19.000-34.000-7</inkml:trace>
</inkml:ink>
</file>

<file path=ppt/ink/ink12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8:58"/>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61350.000 2400.000 333,'157.000'63.000'167,"51.000"46.000"-1,49.000 47.000 1,51.000 47.000 0</inkml:trace>
</inkml:ink>
</file>

<file path=ppt/ink/ink12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2"/>
    </inkml:context>
    <inkml:brush xml:id="br0">
      <inkml:brushProperty name="width" value="0.0310965906828642" units="cm"/>
      <inkml:brushProperty name="height" value="0.0310965906828642" units="cm"/>
      <inkml:brushProperty name="color" value="#f2395b"/>
      <inkml:brushProperty name="ignorePressure" value="0"/>
    </inkml:brush>
  </inkml:definitions>
  <inkml:trace contextRef="#ctx0" brushRef="#br0">16500.000 13450.000 707,'-22.000'18.000'1,"6.000"-11.000"9,7.000-14.000 7,6.000-11.000 9,7.000-12.000 3,10.000-9.000-4,10.000-10.000-4,9.000-8.000-3,2.000-3.000-4,-2.000 7.000-4,-3.000 6.000-4,-3.000 7.000-4,-2.000 4.000-2,0.000 3.000 1,0.000 3.000 0,0.000 4.000 1,1.000 1.000-1,4.000 0.000-1,3.000 0.000-2,3.000 0.000-1,-1.000 3.000-1,-2.000 6.000 3,-3.000 7.000 1,-3.000 6.000 2,-2.000 3.000 1,0.000 0.000 1,0.000 0.000-1,0.000 0.000 1,0.000 1.000 0,0.000 4.000-1,0.000 3.000 0,0.000 3.000-1,0.000 4.000 1,0.000 7.000 1,0.000 6.000 0,0.000 7.000 2,1.000 2.000 1,4.000 1.000 0,3.000-1.000 0,3.000 1.000 1,-1.000 2.000-1,-2.000 7.000 1,-3.000 6.000-2,-3.000 7.000 0,-2.000 5.000 0,0.000 7.000-2,0.000 6.000 0,0.000 7.000-2,-2.000 4.000-1,-3.000 3.000 0,-3.000 3.000-3,-2.000 4.000 0,-5.000-6.000-1,-2.000-11.000 0,-3.000-14.000 0,-3.000-11.000-1,-1.000-11.000-1,4.000-5.000-3,3.000-7.000-2,3.000-5.000-2,-1.000-4.000-3,-2.000 0.000-3,-3.000 0.000-2,-3.000 0.000-3,-2.000-8.000-5,0.000-16.000-8,0.000-15.000-7,0.000-15.000-8,0.000-7.000 1,0.000 3.000 10,0.000 3.000 11,0.000 4.000 10</inkml:trace>
</inkml:ink>
</file>

<file path=ppt/ink/ink12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3"/>
    </inkml:context>
    <inkml:brush xml:id="br0">
      <inkml:brushProperty name="width" value="0.0300648082047701" units="cm"/>
      <inkml:brushProperty name="height" value="0.0300648082047701" units="cm"/>
      <inkml:brushProperty name="color" value="#f2395b"/>
      <inkml:brushProperty name="ignorePressure" value="0"/>
    </inkml:brush>
  </inkml:definitions>
  <inkml:trace contextRef="#ctx0" brushRef="#br0">18050.000 12450.000 731,'-24.000'-43.000'6,"4.000"17.000"10,3.000 15.000 10,3.000 16.000 12,-2.000 13.000 2,-6.000 14.000-4,-6.000 11.000-5,-6.000 14.000-5,-4.000 5.000-5,1.000 1.000-6,-1.000-1.000-6,1.000 1.000-5,-1.000-3.000-4,1.000-2.000-1,-1.000-3.000-2,1.000-3.000-2,2.000-6.000 0,7.000-5.000 0,6.000-7.000 1,7.000-5.000 1,0.000-4.000 0,-2.000 0.000 1,-3.000 0.000 0,-3.000 0.000 1,-1.000 1.000 0,4.000 4.000 0,3.000 3.000 0,3.000 3.000-1,-1.000-1.000 0,-2.000-2.000-3,-3.000-3.000-2,-3.000-3.000-2,-1.000-1.000 0,4.000 4.000 0,3.000 3.000 1,3.000 3.000 1,-1.000 1.000 0,-2.000 1.000 1,-3.000-1.000 1,-3.000 1.000 1,-1.000-1.000-1,4.000 1.000 1,3.000-1.000 0,3.000 1.000 1,1.000-1.000-1,1.000 1.000 1,-1.000-1.000 0,1.000 1.000 0,-1.000-3.000 1,1.000-2.000 0,-1.000-3.000 1,1.000-3.000 0,-1.000-2.000 0,1.000 0.000-1,-1.000 0.000 0,1.000 0.000-1,1.000 0.000-3,3.000 0.000-4,3.000 0.000-6,4.000 0.000-5,-3.000 0.000-4,-5.000 0.000-4,-7.000 0.000-3,-5.000 0.000-3</inkml:trace>
</inkml:ink>
</file>

<file path=ppt/ink/ink12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3"/>
    </inkml:context>
    <inkml:brush xml:id="br0">
      <inkml:brushProperty name="width" value="0.0316362977027893" units="cm"/>
      <inkml:brushProperty name="height" value="0.0316362977027893" units="cm"/>
      <inkml:brushProperty name="color" value="#f2395b"/>
      <inkml:brushProperty name="ignorePressure" value="0"/>
    </inkml:brush>
  </inkml:definitions>
  <inkml:trace contextRef="#ctx0" brushRef="#br0">18550.000 13350.000 695,'-41.000'21.000'18,"19.000"-5.000"8,19.000-7.000 6,19.000-5.000 8,10.000-4.000 0,4.000 0.000-7,3.000 0.000-7,3.000 0.000-8,-1.000-2.000-3,-2.000-3.000-1,-3.000-3.000-2,-3.000-2.000 0,5.000-5.000-3,17.000-2.000-3,15.000-3.000-3,16.000-3.000-2,4.000-1.000-3,-6.000 4.000 1,-6.000 3.000 0,-6.000 3.000 0,-7.000 3.000-2,-6.000 3.000-5,-6.000 3.000-5,-6.000 4.000-5,-4.000 1.000-3,1.000 0.000-2,-1.000 0.000-3,1.000 0.000-2,-3.000 1.000 0,-2.000 4.000 0,-3.000 3.000 2,-3.000 3.000 0</inkml:trace>
</inkml:ink>
</file>

<file path=ppt/ink/ink12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3"/>
    </inkml:context>
    <inkml:brush xml:id="br0">
      <inkml:brushProperty name="width" value="0.0307422634214163" units="cm"/>
      <inkml:brushProperty name="height" value="0.0307422634214163" units="cm"/>
      <inkml:brushProperty name="color" value="#f2395b"/>
      <inkml:brushProperty name="ignorePressure" value="0"/>
    </inkml:brush>
  </inkml:definitions>
  <inkml:trace contextRef="#ctx0" brushRef="#br0">19300.000 12500.000 715,'-24.000'-24.000'-1,"4.000"4.000"-2,3.000 3.000-2,3.000 3.000-3,1.000 1.000 2,1.000 1.000 5,-1.000-1.000 5,1.000 1.000 5,1.000 4.000 6,3.000 9.000 9,3.000 10.000 8,4.000 10.000 9,1.000 4.000 0,0.000 0.000-7,0.000 0.000-9,0.000 0.000-8,0.000 1.000-4,0.000 4.000-3,0.000 3.000-1,0.000 3.000-2,0.000 3.000-2,0.000 3.000-1,0.000 3.000-1,0.000 4.000-1,1.000 18.000-1,4.000 34.000 2,3.000 35.000 1,3.000 35.000 1,-1.000 19.000-5,-2.000 7.000-15,-3.000 6.000-12,-3.000 7.000-15,-1.000-18.000-4,4.000-41.000 3,3.000-40.000 4,3.000-40.000 3,-1.000-23.000 3,-2.000-3.000 1,-3.000-3.000 2,-3.000-2.000 1</inkml:trace>
</inkml:ink>
</file>

<file path=ppt/ink/ink12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4"/>
    </inkml:context>
    <inkml:brush xml:id="br0">
      <inkml:brushProperty name="width" value="0.0352246128022671" units="cm"/>
      <inkml:brushProperty name="height" value="0.0352246128022671" units="cm"/>
      <inkml:brushProperty name="color" value="#f2395b"/>
      <inkml:brushProperty name="ignorePressure" value="0"/>
    </inkml:brush>
  </inkml:definitions>
  <inkml:trace contextRef="#ctx0" brushRef="#br0">21100.000 13100.000 624,'-44.000'25.000'93,"13.000"0.000"-22,12.000 0.000-23,13.000 0.000-23,4.000 1.000-11,-3.000 4.000-2,-3.000 3.000 0,-2.000 3.000-2,-3.000 9.000 0,1.000 16.000 1,-1.000 15.000 1,1.000 17.000 1,1.000 0.000 0,3.000-11.000-2,3.000-14.000-2,4.000-11.000-1,4.000-9.000-4,6.000-3.000-7,7.000-3.000-6,6.000-2.000-6,6.000-12.000-2,6.000-19.000 1,7.000-18.000 1,6.000-19.000 1,-1.000-13.000 1,-5.000-6.000 1,-7.000-6.000 2,-5.000-6.000 0,-4.000-2.000 1,0.000 3.000 1,0.000 3.000 1,0.000 4.000 1,-4.000 4.000 1,-5.000 6.000 0,-7.000 7.000 0,-5.000 6.000 0,-3.000 3.000 1,4.000 0.000 0,3.000 0.000 1,3.000 0.000 1,-1.000-2.000 0,-2.000-3.000 1,-3.000-3.000 0,-3.000-2.000 1,-2.000-3.000 0,0.000 1.000-1,0.000-1.000 0,0.000 1.000-1,0.000-1.000 0,0.000 1.000 2,0.000-1.000 2,0.000 1.000 1,-4.000 2.000 2,-5.000 7.000-1,-7.000 6.000 2,-5.000 7.000-1,-4.000 4.000-1,0.000 3.000-3,0.000 3.000-3,0.000 4.000-4,0.000 5.000-3,0.000 10.000-4,0.000 10.000-3,0.000 9.000-2,0.000 6.000-4,0.000 3.000-4,0.000 3.000-2,0.000 4.000-4</inkml:trace>
</inkml:ink>
</file>

<file path=ppt/ink/ink12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4"/>
    </inkml:context>
    <inkml:brush xml:id="br0">
      <inkml:brushProperty name="width" value="0.0268591605126858" units="cm"/>
      <inkml:brushProperty name="height" value="0.0268591605126858" units="cm"/>
      <inkml:brushProperty name="color" value="#f2395b"/>
      <inkml:brushProperty name="ignorePressure" value="0"/>
    </inkml:brush>
  </inkml:definitions>
  <inkml:trace contextRef="#ctx0" brushRef="#br0">21750.000 13450.000 819,'1.000'45.000'1,"4.000"-9.000"2,3.000-10.000 3,3.000-8.000 2,3.000-4.000 1,3.000 3.000 0,3.000 3.000 0,4.000 4.000-1,1.000 2.000 3,0.000 4.000 7,0.000 3.000 8,0.000 3.000 6,0.000-2.000-4,0.000-6.000-15,0.000-6.000-17,0.000-6.000-15,0.000-6.000-10,0.000-2.000-4,0.000-3.000-3,0.000-3.000-3,-4.000-9.000-1,-5.000-11.000 4,-7.000-14.000 3,-5.000-11.000 4,-3.000-4.000 4,4.000 6.000 6,3.000 7.000 6,3.000 6.000 4</inkml:trace>
</inkml:ink>
</file>

<file path=ppt/ink/ink12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4"/>
    </inkml:context>
    <inkml:brush xml:id="br0">
      <inkml:brushProperty name="width" value="0.0359348133206367" units="cm"/>
      <inkml:brushProperty name="height" value="0.0359348133206367" units="cm"/>
      <inkml:brushProperty name="color" value="#f2395b"/>
      <inkml:brushProperty name="ignorePressure" value="0"/>
    </inkml:brush>
  </inkml:definitions>
  <inkml:trace contextRef="#ctx0" brushRef="#br0">22600.000 12450.000 612,'0.000'-41.000'26,"0.000"19.000"3,0.000 19.000 3,0.000 19.000 3,0.000 9.000-2,0.000 0.000-6,0.000 0.000-7,0.000 0.000-6,0.000 0.000-3,0.000 0.000 0,0.000 0.000 0,0.000 0.000 0,0.000 9.000 0,0.000 19.000 1,0.000 19.000 1,0.000 19.000 1,3.000 4.000 0,6.000-9.000-2,7.000-10.000-2,6.000-8.000-2,1.000-9.000 0,-3.000-6.000-2,-3.000-6.000 0,-2.000-6.000 0,-3.000-2.000-2,1.000 3.000-2,-1.000 3.000-1,1.000 4.000-1,-1.000 1.000-1,1.000 0.000 0,-1.000 0.000 0,1.000 0.000-1,-1.000-2.000 0,1.000-3.000 0,-1.000-3.000-1,1.000-2.000 0,1.000 0.000-1,3.000 7.000-2,3.000 6.000-1,4.000 7.000-1,-1.000 0.000-1,-3.000-2.000 0,-3.000-3.000 0,-2.000-3.000-1,-6.000-4.000 0,-6.000-3.000-2,-6.000-3.000-2,-6.000-2.000-1,-10.000-3.000-2,-12.000 1.000-3,-13.000-1.000-4,-12.000 1.000-2,-9.000-4.000-2,-2.000-6.000 1,-3.000-6.000 0,-3.000-6.000 2,4.000-6.000 0,13.000-2.000-1,12.000-3.000 1,13.000-3.000-1,6.000-6.000 3,0.000-5.000 2,0.000-7.000 4,0.000-5.000 3</inkml:trace>
</inkml:ink>
</file>

<file path=ppt/ink/ink1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9"/>
    </inkml:context>
    <inkml:brush xml:id="br0">
      <inkml:brushProperty name="width" value="0.0365705937147141" units="cm"/>
      <inkml:brushProperty name="height" value="0.0365705937147141" units="cm"/>
      <inkml:brushProperty name="color" value="#00bff3"/>
      <inkml:brushProperty name="ignorePressure" value="0"/>
    </inkml:brush>
  </inkml:definitions>
  <inkml:trace contextRef="#ctx0" brushRef="#br0">85050.000 2700.000 601,'43.000'4.000'4,"-11.000"10.000"7,-14.000 10.000 7,-11.000 9.000 7,-9.000 6.000 4,-3.000 3.000 2,-3.000 3.000 0,-2.000 4.000 1,-6.000 10.000-1,-6.000 19.000-2,-6.000 19.000-3,-6.000 19.000-2,-1.000 5.000-2,7.000-5.000-3,6.000-7.000-3,7.000-5.000-2,4.000-9.000-2,3.000-9.000-2,3.000-10.000-2,4.000-8.000-2,10.000-15.000-5,19.000-19.000-9,19.000-18.000-9,19.000-19.000-7,7.000-22.000-3,-3.000-25.000 3,-3.000-25.000 4,-2.000-25.000 4,-8.000-18.000 0,-8.000-8.000-1,-10.000-10.000-2,-9.000-9.000-2,-9.000-4.000 3,-5.000 4.000 4,-7.000 3.000 7,-5.000 3.000 5,-9.000 10.000 4,-9.000 20.000 3,-10.000 18.000 1,-8.000 20.000 4,-8.000 14.000 0,-2.000 14.000 0,-3.000 11.000 0,-3.000 14.000 1,-1.000 7.000-3,4.000 3.000-1,3.000 3.000-3,3.000 4.000-3,4.000 4.000-3,7.000 6.000-5,6.000 7.000-6,7.000 6.000-4,10.000 1.000-6,16.000-3.000-8,15.000-3.000-8,17.000-2.000-7,3.000-5.000 0,-5.000-2.000 7,-7.000-3.000 8,-5.000-3.000 7</inkml:trace>
</inkml:ink>
</file>

<file path=ppt/ink/ink12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5"/>
    </inkml:context>
    <inkml:brush xml:id="br0">
      <inkml:brushProperty name="width" value="0.0285135190933943" units="cm"/>
      <inkml:brushProperty name="height" value="0.0285135190933943" units="cm"/>
      <inkml:brushProperty name="color" value="#f2395b"/>
      <inkml:brushProperty name="ignorePressure" value="0"/>
    </inkml:brush>
  </inkml:definitions>
  <inkml:trace contextRef="#ctx0" brushRef="#br0">22750.000 12450.000 771,'25.000'-22.000'0,"0.000"6.000"0,0.000 7.000 0,0.000 6.000 0,0.000 3.000 4,0.000 0.000 7,0.000 0.000 8,0.000 0.000 8,3.000 0.000 4,6.000 0.000-1,7.000 0.000 0,6.000 0.000 0,4.000 0.000-5,4.000 0.000-10,3.000 0.000-9,3.000 0.000-9,-4.000 0.000-3,-8.000 0.000 2,-10.000 0.000 4,-9.000 0.000 3</inkml:trace>
</inkml:ink>
</file>

<file path=ppt/ink/ink12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5"/>
    </inkml:context>
    <inkml:brush xml:id="br0">
      <inkml:brushProperty name="width" value="0.0343267805874348" units="cm"/>
      <inkml:brushProperty name="height" value="0.0343267805874348" units="cm"/>
      <inkml:brushProperty name="color" value="#f2395b"/>
      <inkml:brushProperty name="ignorePressure" value="0"/>
    </inkml:brush>
  </inkml:definitions>
  <inkml:trace contextRef="#ctx0" brushRef="#br0">24650.000 12700.000 640,'-49.000'28.000'29,"4.000"6.000"6,3.000 7.000 8,3.000 6.000 7,1.000 4.000 1,1.000 4.000-8,-1.000 3.000-8,1.000 3.000-7,-3.000 6.000-8,-2.000 9.000-5,-3.000 10.000-7,-3.000 10.000-5,-2.000 4.000-10,0.000 0.000-9,0.000 0.000-9,0.000 0.000-11,3.000-5.000-6,6.000-9.000-2,7.000-10.000-2,6.000-8.000-2</inkml:trace>
</inkml:ink>
</file>

<file path=ppt/ink/ink12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5"/>
    </inkml:context>
    <inkml:brush xml:id="br0">
      <inkml:brushProperty name="width" value="0.0374351441860199" units="cm"/>
      <inkml:brushProperty name="height" value="0.0374351441860199" units="cm"/>
      <inkml:brushProperty name="color" value="#f2395b"/>
      <inkml:brushProperty name="ignorePressure" value="0"/>
    </inkml:brush>
  </inkml:definitions>
  <inkml:trace contextRef="#ctx0" brushRef="#br0">23900.000 12950.000 587,'46.000'25.000'97,"-5.000"0.000"-19,-7.000 0.000-19,-5.000 0.000-19,-4.000-2.000-12,0.000-3.000-4,0.000-3.000-5,0.000-2.000-5,0.000-1.000-2,0.000 3.000-1,0.000 3.000-1,0.000 4.000-1,4.000 8.000-3,10.000 17.000-2,10.000 15.000-3,9.000 16.000-2,2.000 5.000-5,-2.000-2.000-4,-3.000-3.000-6,-3.000-3.000-4,-4.000-2.000-5,-3.000 0.000-2,-3.000 0.000-3,-2.000 0.000-2,-5.000-8.000-6,-2.000-16.000-7,-3.000-15.000-7,-3.000-15.000-9</inkml:trace>
</inkml:ink>
</file>

<file path=ppt/ink/ink12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5"/>
    </inkml:context>
    <inkml:brush xml:id="br0">
      <inkml:brushProperty name="width" value="0.0315703563392162" units="cm"/>
      <inkml:brushProperty name="height" value="0.0315703563392162" units="cm"/>
      <inkml:brushProperty name="color" value="#f2395b"/>
      <inkml:brushProperty name="ignorePressure" value="0"/>
    </inkml:brush>
  </inkml:definitions>
  <inkml:trace contextRef="#ctx0" brushRef="#br0">25400.000 11900.000 696,'3.000'-49.000'5,"6.000"4.000"8,7.000 3.000 8,6.000 3.000 9,3.000 7.000 5,0.000 14.000-1,0.000 11.000 0,0.000 14.000 1,0.000 11.000-5,0.000 14.000-8,0.000 11.000-7,0.000 14.000-9,-4.000 7.000-7,-5.000 3.000-4,-7.000 3.000-4,-5.000 4.000-5,-6.000 1.000-3,-3.000 0.000-1,-3.000 0.000 0,-2.000 0.000 0,-1.000-5.000 1,3.000-9.000 1,3.000-10.000 2,4.000-8.000 3,7.000-8.000 2,13.000-2.000 6,12.000-3.000 5,13.000-3.000 5,6.000-1.000 4,0.000 4.000 4,0.000 3.000 2,0.000 3.000 4,-5.000 3.000 1,-9.000 3.000-2,-10.000 3.000-2,-8.000 4.000 0,-9.000 7.000-4,-6.000 13.000-2,-6.000 12.000-4,-6.000 13.000-2,-12.000 18.000-4,-15.000 26.000-1,-15.000 24.000-3,-16.000 26.000-2,-10.000 7.000-7,-3.000-9.000-11,-3.000-10.000-12,-2.000-8.000-11,2.000-18.000-4,9.000-25.000 4,10.000-25.000 6,10.000-25.000 4,5.000-18.000 3,4.000-8.000 3,3.000-10.000 2,3.000-9.000 1</inkml:trace>
</inkml:ink>
</file>

<file path=ppt/ink/ink12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6"/>
    </inkml:context>
    <inkml:brush xml:id="br0">
      <inkml:brushProperty name="width" value="0.0248290915042162" units="cm"/>
      <inkml:brushProperty name="height" value="0.0248290915042162" units="cm"/>
      <inkml:brushProperty name="color" value="#f2395b"/>
      <inkml:brushProperty name="ignorePressure" value="0"/>
    </inkml:brush>
  </inkml:definitions>
  <inkml:trace contextRef="#ctx0" brushRef="#br0">24850.000 12750.000 886,'18.000'-21.000'-6,"-11.000"10.000"9,-14.000 10.000 8,-11.000 9.000 8,-6.000 6.000 2,4.000 3.000-3,3.000 3.000-4,3.000 4.000-3,-2.000 5.000-4,-6.000 10.000-3,-6.000 10.000-3,-6.000 9.000-3,-2.000 1.000-1,3.000-6.000 3,3.000-6.000 1,4.000-6.000 3,2.000-6.000 0,4.000-2.000-1,3.000-3.000-1,3.000-3.000-1,-1.000-2.000-8,-2.000 0.000-18,-3.000 0.000-16,-3.000 0.000-16</inkml:trace>
</inkml:ink>
</file>

<file path=ppt/ink/ink12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6"/>
    </inkml:context>
    <inkml:brush xml:id="br0">
      <inkml:brushProperty name="width" value="0.0292022619396448" units="cm"/>
      <inkml:brushProperty name="height" value="0.0292022619396448" units="cm"/>
      <inkml:brushProperty name="color" value="#f2395b"/>
      <inkml:brushProperty name="ignorePressure" value="0"/>
    </inkml:brush>
  </inkml:definitions>
  <inkml:trace contextRef="#ctx0" brushRef="#br0">23900.000 12800.000 753,'-46.000'-2.000'0,"10.000"-3.000"0,10.000-3.000 0,9.000-2.000 0,7.000 0.000 6,7.000 7.000 11,6.000 6.000 11,7.000 7.000 12,5.000 7.000 1,7.000 9.000-8,6.000 10.000-9,7.000 10.000-9,5.000 5.000-4,7.000 4.000 0,6.000 3.000-1,7.000 3.000 1,-1.000-2.000-14,-6.000-6.000-24,-6.000-6.000-26,-6.000-6.000-24</inkml:trace>
</inkml:ink>
</file>

<file path=ppt/ink/ink12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7"/>
    </inkml:context>
    <inkml:brush xml:id="br0">
      <inkml:brushProperty name="width" value="0.0343758054077625" units="cm"/>
      <inkml:brushProperty name="height" value="0.0343758054077625" units="cm"/>
      <inkml:brushProperty name="color" value="#f2395b"/>
      <inkml:brushProperty name="ignorePressure" value="0"/>
    </inkml:brush>
  </inkml:definitions>
  <inkml:trace contextRef="#ctx0" brushRef="#br0">27050.000 13150.000 639,'-16.000'-47.000'45,"19.000"6.000"-2,19.000 7.000-2,19.000 6.000-2,12.000 6.000-2,6.000 6.000-4,7.000 7.000-5,6.000 6.000-3,4.000 3.000-4,4.000 0.000-3,3.000 0.000-5,3.000 0.000-3,3.000 0.000-4,3.000 0.000-5,3.000 0.000-3,4.000 0.000-6,-1.000-2.000-5,-3.000-3.000-9,-3.000-3.000-7,-2.000-2.000-8,-9.000-3.000-5,-12.000 1.000-4,-13.000-1.000-2,-12.000 1.000-4</inkml:trace>
</inkml:ink>
</file>

<file path=ppt/ink/ink12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8"/>
    </inkml:context>
    <inkml:brush xml:id="br0">
      <inkml:brushProperty name="width" value="0.033767644315958" units="cm"/>
      <inkml:brushProperty name="height" value="0.033767644315958" units="cm"/>
      <inkml:brushProperty name="color" value="#f2395b"/>
      <inkml:brushProperty name="ignorePressure" value="0"/>
    </inkml:brush>
  </inkml:definitions>
  <inkml:trace contextRef="#ctx0" brushRef="#br0">27850.000 11950.000 651,'-25.000'-68.000'7,"0.000"17.000"4,0.000 15.000 3,0.000 16.000 3,3.000 12.000 4,6.000 9.000 4,7.000 10.000 4,6.000 10.000 4,3.000 11.000 0,0.000 17.000-3,0.000 15.000-3,0.000 16.000-3,0.000 10.000-3,0.000 7.000-4,0.000 6.000-1,0.000 7.000-4,1.000 10.000-3,4.000 16.000-6,3.000 15.000-6,3.000 17.000-5,-1.000 7.000-8,-2.000 0.000-9,-3.000 0.000-9,-3.000 0.000-10,-1.000-15.000-6,4.000-27.000-1,3.000-28.000-2,3.000-28.000-2</inkml:trace>
</inkml:ink>
</file>

<file path=ppt/ink/ink12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9"/>
    </inkml:context>
    <inkml:brush xml:id="br0">
      <inkml:brushProperty name="width" value="0.0364178344607353" units="cm"/>
      <inkml:brushProperty name="height" value="0.0364178344607353" units="cm"/>
      <inkml:brushProperty name="color" value="#f2395b"/>
      <inkml:brushProperty name="ignorePressure" value="0"/>
    </inkml:brush>
  </inkml:definitions>
  <inkml:trace contextRef="#ctx0" brushRef="#br0">29750.000 12450.000 604,'-47.000'54.000'85,"6.000"10.000"-16,7.000 10.000-18,6.000 9.000-16,6.000 2.000-11,6.000-2.000-3,7.000-3.000-2,6.000-3.000-3,3.000-7.000-3,0.000-9.000-1,0.000-10.000-1,0.000-8.000-1,6.000-9.000-2,13.000-6.000 0,12.000-6.000-2,13.000-6.000 0,10.000-16.000-4,10.000-25.000-9,10.000-25.000-7,9.000-25.000-8,-2.000-13.000-2,-12.000 1.000 3,-13.000-1.000 2,-12.000 1.000 4,-10.000 1.000 0,-6.000 3.000 0,-6.000 3.000 0,-6.000 4.000-2,-7.000 4.000 1,-6.000 6.000 1,-6.000 7.000 0,-6.000 6.000 1,-7.000 7.000 3,-6.000 10.000 5,-6.000 10.000 6,-6.000 9.000 5,-6.000 9.000 2,-2.000 9.000-2,-3.000 10.000-2,-3.000 10.000-3,-2.000 7.000-2,0.000 6.000-5,0.000 7.000-4,0.000 6.000-4,3.000 3.000-5,6.000 0.000-6,7.000 0.000-5,6.000 0.000-6,4.000-5.000 0,4.000-9.000 7,3.000-10.000 6,3.000-8.000 6</inkml:trace>
</inkml:ink>
</file>

<file path=ppt/ink/ink12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9"/>
    </inkml:context>
    <inkml:brush xml:id="br0">
      <inkml:brushProperty name="width" value="0.0287932083010674" units="cm"/>
      <inkml:brushProperty name="height" value="0.0287932083010674" units="cm"/>
      <inkml:brushProperty name="color" value="#f2395b"/>
      <inkml:brushProperty name="ignorePressure" value="0"/>
    </inkml:brush>
  </inkml:definitions>
  <inkml:trace contextRef="#ctx0" brushRef="#br0">30400.000 12700.000 764,'25.000'25.000'0,"0.000"0.000"1,0.000 0.000 2,0.000 0.000 0,0.000 0.000 5,0.000 0.000 10,0.000 0.000 10,0.000 0.000 9,1.000-2.000 2,4.000-3.000-6,3.000-3.000-5,3.000-2.000-7,-1.000-3.000-8,-2.000 1.000-9,-3.000-1.000-11,-3.000 1.000-10,-2.000-4.000-11,0.000-6.000-12,0.000-6.000-12,0.000-6.000-13</inkml:trace>
</inkml:ink>
</file>

<file path=ppt/ink/ink1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9"/>
    </inkml:context>
    <inkml:brush xml:id="br0">
      <inkml:brushProperty name="width" value="0.0374995023012161" units="cm"/>
      <inkml:brushProperty name="height" value="0.0374995023012161" units="cm"/>
      <inkml:brushProperty name="color" value="#00bff3"/>
      <inkml:brushProperty name="ignorePressure" value="0"/>
    </inkml:brush>
  </inkml:definitions>
  <inkml:trace contextRef="#ctx0" brushRef="#br0">86250.000 2600.000 586,'-29.000'28.000'0,"-5.000"6.000"0,-7.000 7.000 0,-5.000 6.000 0,-3.000 4.000 4,4.000 4.000 8,3.000 3.000 9,3.000 3.000 7,4.000 3.000 7,7.000 3.000 5,6.000 3.000 5,7.000 4.000 5,5.000 2.000-3,7.000 4.000-8,6.000 3.000-8,7.000 3.000-9,7.000-2.000-7,9.000-6.000-3,10.000-6.000-4,10.000-6.000-3,7.000-6.000-6,6.000-2.000-6,7.000-3.000-6,6.000-3.000-6,4.000-9.000-3,4.000-11.000 0,3.000-14.000 2,3.000-11.000 0,-1.000-11.000-4,-2.000-5.000-10,-3.000-7.000-10,-3.000-5.000-9,-6.000-11.000-2,-5.000-11.000 7,-7.000-14.000 6,-5.000-11.000 7,-11.000-1.000 6,-11.000 13.000 6,-14.000 12.000 7,-11.000 13.000 6</inkml:trace>
</inkml:ink>
</file>

<file path=ppt/ink/ink12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9"/>
    </inkml:context>
    <inkml:brush xml:id="br0">
      <inkml:brushProperty name="width" value="0.0381557419896126" units="cm"/>
      <inkml:brushProperty name="height" value="0.0381557419896126" units="cm"/>
      <inkml:brushProperty name="color" value="#f2395b"/>
      <inkml:brushProperty name="ignorePressure" value="0"/>
    </inkml:brush>
  </inkml:definitions>
  <inkml:trace contextRef="#ctx0" brushRef="#br0">31500.000 11200.000 576,'-46.000'142.000'63,"10.000"-16.000"-10,10.000-15.000-11,9.000-15.000-10,6.000-11.000-7,3.000-2.000-2,3.000-3.000-2,4.000-3.000-3,4.000-2.000 0,6.000 0.000 0,7.000 0.000 0,6.000 0.000 0,3.000-4.000 0,0.000-5.000-3,0.000-7.000-1,0.000-5.000-3,0.000-6.000-2,0.000-3.000-4,0.000-3.000-2,0.000-2.000-5,0.000 0.000-1,0.000 7.000-2,0.000 6.000-2,0.000 7.000-1,-2.000-1.000 0,-3.000-6.000-1,-3.000-6.000 0,-2.000-6.000 0,-5.000-4.000 1,-2.000 1.000 1,-3.000-1.000 2,-3.000 1.000 1,-4.000 1.000 0,-3.000 3.000-2,-3.000 3.000 0,-2.000 4.000-2,-8.000 2.000 0,-8.000 4.000 1,-10.000 3.000 1,-9.000 3.000 1,-9.000 3.000-2,-5.000 3.000-8,-7.000 3.000-7,-5.000 4.000-7,-6.000-1.000-3,-3.000-3.000 0,-3.000-3.000-1,-2.000-2.000 0,3.000-8.000 1,14.000-8.000 2,11.000-10.000 3,14.000-9.000 2,7.000-9.000 2,3.000-5.000 3,3.000-7.000 3,4.000-5.000 3</inkml:trace>
</inkml:ink>
</file>

<file path=ppt/ink/ink12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09"/>
    </inkml:context>
    <inkml:brush xml:id="br0">
      <inkml:brushProperty name="width" value="0.0315498262643814" units="cm"/>
      <inkml:brushProperty name="height" value="0.0315498262643814" units="cm"/>
      <inkml:brushProperty name="color" value="#f2395b"/>
      <inkml:brushProperty name="ignorePressure" value="0"/>
    </inkml:brush>
  </inkml:definitions>
  <inkml:trace contextRef="#ctx0" brushRef="#br0">31450.000 12000.000 697,'29.000'-46.000'38,"10.000"10.000"-2,10.000 10.000 0,9.000 9.000-1,7.000 2.000-3,7.000-2.000-1,6.000-3.000-3,7.000-3.000-3,4.000-2.000-4,3.000 0.000-8,3.000 0.000-6,4.000 0.000-7,-6.000 3.000-10,-11.000 6.000-15,-14.000 7.000-13,-11.000 6.000-16</inkml:trace>
</inkml:ink>
</file>

<file path=ppt/ink/ink12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0"/>
    </inkml:context>
    <inkml:brush xml:id="br0">
      <inkml:brushProperty name="width" value="0.0341497622430325" units="cm"/>
      <inkml:brushProperty name="height" value="0.0341497622430325" units="cm"/>
      <inkml:brushProperty name="color" value="#f2395b"/>
      <inkml:brushProperty name="ignorePressure" value="0"/>
    </inkml:brush>
  </inkml:definitions>
  <inkml:trace contextRef="#ctx0" brushRef="#br0">33950.000 12000.000 644,'-55.000'10.000'5,"-9.000"23.000"11,-10.000 22.000 9,-8.000 22.000 9,-3.000 8.000 6,7.000-2.000-1,6.000-3.000 1,7.000-3.000 0,4.000-1.000-3,3.000 4.000-8,3.000 3.000-6,4.000 3.000-8,-1.000 1.000-6,-3.000 1.000-5,-3.000-1.000-7,-2.000 1.000-6,0.000-3.000-3,7.000-2.000 0,6.000-3.000 0,7.000-3.000 0,7.000-9.000-8,9.000-11.000-14,10.000-14.000-14,10.000-11.000-14</inkml:trace>
</inkml:ink>
</file>

<file path=ppt/ink/ink12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0"/>
    </inkml:context>
    <inkml:brush xml:id="br0">
      <inkml:brushProperty name="width" value="0.0358854979276657" units="cm"/>
      <inkml:brushProperty name="height" value="0.0358854979276657" units="cm"/>
      <inkml:brushProperty name="color" value="#f2395b"/>
      <inkml:brushProperty name="ignorePressure" value="0"/>
    </inkml:brush>
  </inkml:definitions>
  <inkml:trace contextRef="#ctx0" brushRef="#br0">32750.000 12050.000 613,'-15.000'-15.000'10,"23.000"23.000"21,22.000 22.000 21,22.000 22.000 21,12.000 13.000 2,3.000 7.000-16,3.000 6.000-17,4.000 7.000-15,1.000 4.000-14,0.000 3.000-8,0.000 3.000-11,0.000 4.000-9,0.000-3.000-6,0.000-5.000-3,0.000-7.000-3,0.000-5.000-2,-5.000-12.000-3,-9.000-16.000-4,-10.000-15.000-4,-8.000-15.000-2</inkml:trace>
</inkml:ink>
</file>

<file path=ppt/ink/ink12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1"/>
    </inkml:context>
    <inkml:brush xml:id="br0">
      <inkml:brushProperty name="width" value="0.0353786647319794" units="cm"/>
      <inkml:brushProperty name="height" value="0.0353786647319794" units="cm"/>
      <inkml:brushProperty name="color" value="#f2395b"/>
      <inkml:brushProperty name="ignorePressure" value="0"/>
    </inkml:brush>
  </inkml:definitions>
  <inkml:trace contextRef="#ctx0" brushRef="#br0">34600.000 10700.000 621,'25.000'-24.000'4,"0.000"4.000"8,0.000 3.000 7,0.000 3.000 7,0.000 4.000 4,0.000 7.000-3,0.000 6.000-2,0.000 7.000-2,1.000 4.000 0,4.000 3.000 0,3.000 3.000 0,3.000 4.000 1,-1.000 5.000-2,-2.000 10.000-5,-3.000 10.000-3,-3.000 9.000-4,-6.000 4.000-4,-5.000 1.000-4,-7.000-1.000-5,-5.000 1.000-3,-9.000 4.000-3,-9.000 9.000 0,-10.000 10.000 0,-8.000 10.000-1,-8.000 2.000-1,-2.000-3.000-3,-3.000-3.000-3,-3.000-2.000-2,1.000-9.000-1,6.000-12.000 2,7.000-13.000 2,6.000-12.000 3,4.000-9.000 5,4.000-2.000 6,3.000-3.000 8,3.000-3.000 7,9.000-4.000 4,16.000-3.000 0,15.000-3.000 2,17.000-2.000-1,10.000-3.000 1,6.000 1.000-2,7.000-1.000-1,6.000 1.000-2,1.000-1.000-2,-3.000 1.000-1,-3.000-1.000-2,-2.000 1.000-1,-6.000 1.000-1,-6.000 3.000-2,-6.000 3.000 1,-6.000 4.000-2,-9.000 4.000 1,-8.000 6.000-2,-10.000 7.000 0,-9.000 6.000-1,-9.000 7.000 0,-5.000 10.000-3,-7.000 10.000-3,-5.000 9.000-1,-14.000 10.000-4,-18.000 14.000-6,-19.000 11.000-6,-18.000 14.000-6,-10.000 8.000-5,0.000 7.000-5,0.000 6.000-4,0.000 7.000-4,9.000-10.000-1,19.000-25.000 2,19.000-25.000 1,19.000-25.000 3</inkml:trace>
</inkml:ink>
</file>

<file path=ppt/ink/ink12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2"/>
    </inkml:context>
    <inkml:brush xml:id="br0">
      <inkml:brushProperty name="width" value="0.0311323963105679" units="cm"/>
      <inkml:brushProperty name="height" value="0.0311323963105679" units="cm"/>
      <inkml:brushProperty name="color" value="#f2395b"/>
      <inkml:brushProperty name="ignorePressure" value="0"/>
    </inkml:brush>
  </inkml:definitions>
  <inkml:trace contextRef="#ctx0" brushRef="#br0">36500.000 11850.000 706,'48.000'-46.000'58,"-3.000"10.000"-10,-3.000 10.000-11,-2.000 9.000-9,-1.000 4.000-6,3.000 1.000-2,3.000-1.000-1,4.000 1.000-3,7.000-3.000-2,13.000-2.000-2,12.000-3.000-2,13.000-3.000-3,4.000 1.000-5,-3.000 6.000-8,-3.000 7.000-8,-2.000 6.000-8,-8.000 3.000-6,-8.000 0.000-4,-10.000 0.000-3,-9.000 0.000-3,-9.000 3.000-1,-5.000 6.000 2,-7.000 7.000 1,-5.000 6.000 2</inkml:trace>
</inkml:ink>
</file>

<file path=ppt/ink/ink12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2"/>
    </inkml:context>
    <inkml:brush xml:id="br0">
      <inkml:brushProperty name="width" value="0.0291343908756971" units="cm"/>
      <inkml:brushProperty name="height" value="0.0291343908756971" units="cm"/>
      <inkml:brushProperty name="color" value="#f2395b"/>
      <inkml:brushProperty name="ignorePressure" value="0"/>
    </inkml:brush>
  </inkml:definitions>
  <inkml:trace contextRef="#ctx0" brushRef="#br0">36800.000 12650.000 755,'-10.000'-25.000'40,"32.000"0.000"-1,31.000 0.000-2,32.000 0.000-1,18.000 0.000-4,6.000 0.000-7,7.000 0.000-7,6.000 0.000-6,1.000 1.000-6,-3.000 4.000-8,-3.000 3.000-6,-2.000 3.000-7,-5.000 4.000-7,-2.000 7.000-5,-3.000 6.000-6,-3.000 7.000-6,-12.000 2.000-1,-18.000 1.000 6,-19.000-1.000 5,-18.000 1.000 6</inkml:trace>
</inkml:ink>
</file>

<file path=ppt/ink/ink12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3"/>
    </inkml:context>
    <inkml:brush xml:id="br0">
      <inkml:brushProperty name="width" value="0.0313274599611759" units="cm"/>
      <inkml:brushProperty name="height" value="0.0313274599611759" units="cm"/>
      <inkml:brushProperty name="color" value="#f2395b"/>
      <inkml:brushProperty name="ignorePressure" value="0"/>
    </inkml:brush>
  </inkml:definitions>
  <inkml:trace contextRef="#ctx0" brushRef="#br0">39350.000 11250.000 702,'118.000'-46.000'98,"-11.000"10.000"-23,-14.000 10.000-21,-11.000 9.000-23,-7.000 4.000-13,0.000 1.000-6,0.000-1.000-5,0.000 1.000-5,-4.000 1.000-8,-5.000 3.000-11,-7.000 3.000-12,-5.000 4.000-11,-8.000 2.000-6,-5.000 4.000-1,-7.000 3.000 0,-5.000 3.000-1</inkml:trace>
</inkml:ink>
</file>

<file path=ppt/ink/ink12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4"/>
    </inkml:context>
    <inkml:brush xml:id="br0">
      <inkml:brushProperty name="width" value="0.0333317331969738" units="cm"/>
      <inkml:brushProperty name="height" value="0.0333317331969738" units="cm"/>
      <inkml:brushProperty name="color" value="#f2395b"/>
      <inkml:brushProperty name="ignorePressure" value="0"/>
    </inkml:brush>
  </inkml:definitions>
  <inkml:trace contextRef="#ctx0" brushRef="#br0">40150.000 10500.000 660,'26.000'-25.000'0,"4.000"0.000"0,3.000 0.000 0,3.000 0.000 0,3.000 1.000 3,3.000 4.000 9,3.000 3.000 7,4.000 3.000 7,1.000 6.000 4,0.000 9.000-2,0.000 10.000-2,0.000 10.000-2,-2.000 7.000-2,-3.000 6.000-3,-3.000 7.000-3,-2.000 6.000-4,-6.000 6.000-2,-6.000 6.000-1,-6.000 7.000-1,-6.000 6.000-1,-9.000 3.000-2,-8.000 0.000-2,-10.000 0.000-1,-9.000 0.000-1,-10.000 3.000-2,-9.000 6.000-3,-10.000 7.000-2,-8.000 6.000-2,-9.000 3.000-1,-6.000 0.000 0,-6.000 0.000 2,-6.000 0.000 0,-2.000-4.000 1,3.000-5.000 1,3.000-7.000 1,4.000-5.000 2,2.000-9.000 0,4.000-9.000 1,3.000-10.000 2,3.000-8.000 0,17.000-11.000 3,31.000-8.000 4,32.000-10.000 6,31.000-9.000 4,12.000-5.000 2,-6.000 0.000-5,-6.000 0.000-2,-6.000 0.000-4,-4.000-2.000-2,1.000-3.000-1,-1.000-3.000 0,1.000-2.000 0,-1.000-3.000-6,1.000 1.000-10,-1.000-1.000-11,1.000 1.000-11,-3.000-1.000-6,-2.000 1.000-1,-3.000-1.000 0,-3.000 1.000 0,-2.000-1.000-2,0.000 1.000 1,0.000-1.000 0,0.000 1.000 0</inkml:trace>
</inkml:ink>
</file>

<file path=ppt/ink/ink12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5"/>
    </inkml:context>
    <inkml:brush xml:id="br0">
      <inkml:brushProperty name="width" value="0.0450715571641922" units="cm"/>
      <inkml:brushProperty name="height" value="0.0450715571641922" units="cm"/>
      <inkml:brushProperty name="color" value="#f2395b"/>
      <inkml:brushProperty name="ignorePressure" value="0"/>
    </inkml:brush>
  </inkml:definitions>
  <inkml:trace contextRef="#ctx0" brushRef="#br0">39600.000 10750.000 488,'-85.000'21.000'21,"32.000"-5.000"2,31.000-7.000 3,32.000-5.000 2,19.000-8.000 1,10.000-5.000-1,10.000-7.000-1,9.000-5.000 0,2.000-4.000-3,-2.000 0.000-3,-3.000 0.000-3,-3.000 0.000-4,4.000-2.000-1,13.000-3.000-2,12.000-3.000-1,13.000-2.000-1,1.000 0.000-1,-9.000 7.000-1,-10.000 6.000 0,-8.000 7.000-2,-8.000 5.000 0,-2.000 7.000-1,-3.000 6.000-1,-3.000 7.000-1,-4.000 7.000-1,-3.000 9.000 1,-3.000 10.000 0,-2.000 10.000 1,-8.000 2.000-1,-8.000-3.000-2,-10.000-3.000-1,-9.000-2.000-2,-5.000-1.000-1,0.000 3.000 2,0.000 3.000 1,0.000 4.000 1,-5.000 2.000 0,-9.000 4.000 0,-10.000 3.000-1,-8.000 3.000 0,-9.000 3.000 0,-6.000 3.000-1,-6.000 3.000 0,-6.000 4.000-1,-7.000 1.000 0,-6.000 0.000-1,-6.000 0.000-1,-6.000 0.000-1,-2.000-2.000 0,3.000-3.000-1,3.000-3.000 0,4.000-2.000-1,2.000-6.000 1,4.000-6.000 1,3.000-6.000 1,3.000-6.000 3,6.000-6.000 0,9.000-2.000 1,10.000-3.000 1,10.000-3.000 1,10.000-2.000 3,13.000 0.000 5,12.000 0.000 5,13.000 0.000 5,10.000-4.000 3,10.000-5.000-1,10.000-7.000 0,9.000-5.000-1,1.000-4.000-1,-6.000 0.000-4,-6.000 0.000-3,-6.000 0.000-4,1.000-4.000-1,9.000-5.000 0,10.000-7.000 0,10.000-5.000-1,5.000-4.000 0,4.000 0.000-3,3.000 0.000-2,3.000 0.000-3,3.000 1.000-2,3.000 4.000-2,3.000 3.000-3,4.000 3.000-2,-1.000-1.000-3,-3.000-2.000-4,-3.000-3.000-3,-2.000-3.000-3,-6.000 1.000-4,-6.000 6.000-3,-6.000 7.000-5,-6.000 6.000-3</inkml:trace>
</inkml:ink>
</file>

<file path=ppt/ink/ink1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19"/>
    </inkml:context>
    <inkml:brush xml:id="br0">
      <inkml:brushProperty name="width" value="0.042244803160429" units="cm"/>
      <inkml:brushProperty name="height" value="0.042244803160429" units="cm"/>
      <inkml:brushProperty name="color" value="#00bff3"/>
      <inkml:brushProperty name="ignorePressure" value="0"/>
    </inkml:brush>
  </inkml:definitions>
  <inkml:trace contextRef="#ctx0" brushRef="#br0">87100.000 2950.000 520,'-30.000'-46.000'3,"-9.000"10.000"4,-10.000 10.000 4,-8.000 9.000 6,-3.000 6.000 2,7.000 3.000 3,6.000 3.000 1,7.000 4.000 2,2.000 4.000 0,1.000 6.000-1,-1.000 7.000-1,1.000 6.000-2,1.000 13.000 1,3.000 23.000 4,3.000 22.000 5,4.000 22.000 3,2.000 16.000 0,4.000 14.000-3,3.000 11.000-5,3.000 14.000-3,-1.000 16.000-5,-2.000 22.000-7,-3.000 22.000-8,-3.000 23.000-5,-2.000 3.000-10,0.000-11.000-11,0.000-14.000-11,0.000-11.000-12,0.000-15.000-8,0.000-16.000-7,0.000-15.000-6,0.000-15.000-7</inkml:trace>
</inkml:ink>
</file>

<file path=ppt/ink/ink12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6"/>
    </inkml:context>
    <inkml:brush xml:id="br0">
      <inkml:brushProperty name="width" value="0.043293833732605" units="cm"/>
      <inkml:brushProperty name="height" value="0.043293833732605" units="cm"/>
      <inkml:brushProperty name="color" value="#f2395b"/>
      <inkml:brushProperty name="ignorePressure" value="0"/>
    </inkml:brush>
  </inkml:definitions>
  <inkml:trace contextRef="#ctx0" brushRef="#br0">39700.000 10750.000 508,'-155.000'67.000'-3,"41.000"-16.000"7,40.000-15.000 8,42.000-15.000 6,24.000-14.000 6,9.000-8.000 4,10.000-10.000 4,10.000-9.000 3,10.000-10.000-1,13.000-9.000-3,12.000-10.000-6,13.000-8.000-4,4.000-3.000-3,-3.000 7.000-1,-3.000 6.000-2,-2.000 7.000-1,-5.000 4.000-1,-2.000 3.000 0,-3.000 3.000 0,-3.000 4.000-1,-1.000 4.000-1,4.000 6.000-3,3.000 7.000-2,3.000 6.000-4,-1.000 3.000-2,-2.000 0.000-1,-3.000 0.000-2,-3.000 0.000-2,-4.000 0.000 0,-3.000 0.000 0,-3.000 0.000 0,-2.000 0.000 0,-5.000 6.000 0,-2.000 13.000 0,-3.000 12.000 1,-3.000 13.000 0,-7.000 7.000 0,-9.000 4.000 1,-10.000 3.000 1,-8.000 3.000 0,-9.000 3.000 2,-6.000 3.000-1,-6.000 3.000 0,-6.000 4.000 1,-4.000-3.000 0,1.000-5.000 0,-1.000-7.000 0,1.000-5.000 0,-1.000-6.000 1,1.000-3.000-1,-1.000-3.000-1,1.000-2.000 0,-1.000-3.000 0,1.000 1.000-1,-1.000-1.000 1,1.000 1.000 0,-1.000-1.000 0,1.000 1.000 0,-1.000-1.000-1,1.000 1.000 0,-1.000 2.000 0,1.000 7.000 1,-1.000 6.000 0,1.000 7.000 1,-1.000 0.000 0,1.000-2.000 1,-1.000-3.000 0,1.000-3.000 1,-3.000-2.000 0,-2.000 0.000 2,-3.000 0.000-1,-3.000 0.000 1,1.000-2.000 1,6.000-3.000-1,7.000-3.000 0,6.000-2.000-1,3.000-5.000 1,0.000-2.000 0,0.000-3.000 0,0.000-3.000 0,0.000-2.000 1,0.000 0.000 1,0.000 0.000 3,0.000 0.000 2,10.000-7.000 0,23.000-11.000-1,22.000-14.000 0,22.000-11.000-1,8.000-7.000 0,-2.000 0.000-2,-3.000 0.000-1,-3.000 0.000-1,2.000 1.000-1,10.000 4.000 0,10.000 3.000-1,9.000 3.000 1,4.000 1.000-2,1.000 1.000-2,-1.000-1.000-2,1.000 1.000-3,-3.000-3.000-3,-2.000-2.000-3,-3.000-3.000-2,-3.000-3.000-3,-2.000-2.000-2,0.000 0.000-2,0.000 0.000-2,0.000 0.000-1,-5.000-2.000-1,-9.000-3.000-1,-10.000-3.000 1,-8.000-2.000-2</inkml:trace>
</inkml:ink>
</file>

<file path=ppt/ink/ink12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6"/>
    </inkml:context>
    <inkml:brush xml:id="br0">
      <inkml:brushProperty name="width" value="0.0390569791197777" units="cm"/>
      <inkml:brushProperty name="height" value="0.0390569791197777" units="cm"/>
      <inkml:brushProperty name="color" value="#f2395b"/>
      <inkml:brushProperty name="ignorePressure" value="0"/>
    </inkml:brush>
  </inkml:definitions>
  <inkml:trace contextRef="#ctx0" brushRef="#br0">39600.000 10750.000 563,'-111.000'1.000'1,"28.000"4.000"5,28.000 3.000 5,29.000 3.000 4,18.000-1.000 6,9.000-2.000 4,10.000-3.000 6,10.000-3.000 4,7.000-9.000 0,6.000-11.000-4,7.000-14.000-5,6.000-11.000-4,6.000-7.000-4,6.000 0.000-3,7.000 0.000-1,6.000 0.000-2,1.000 3.000-2,-3.000 6.000 0,-3.000 7.000-1,-2.000 6.000 0,-3.000 6.000-2,1.000 6.000-1,-1.000 7.000-3,1.000 6.000-1,-3.000 3.000-2,-2.000 0.000 0,-3.000 0.000 0,-3.000 0.000-1,-6.000 3.000 1,-5.000 6.000-2,-7.000 7.000 1,-5.000 6.000-1,-6.000 6.000 0,-3.000 6.000 0,-3.000 7.000 0,-2.000 6.000 0,-6.000 4.000 0,-6.000 4.000 2,-6.000 3.000 0,-6.000 3.000 1,-7.000 4.000 1,-6.000 7.000 1,-6.000 6.000 1,-6.000 7.000 1,-6.000 2.000 0,-2.000 1.000 0,-3.000-1.000 0,-3.000 1.000-1,-4.000-1.000-1,-3.000 1.000 0,-3.000-1.000-1,-2.000 1.000-2,-1.000-4.000 0,3.000-6.000-1,3.000-6.000-1,4.000-6.000-2,1.000-9.000 0,0.000-8.000-1,0.000-10.000 0,0.000-9.000-1,1.000-5.000 0,4.000 0.000 1,3.000 0.000 0,3.000 0.000 1,-1.000 0.000 1,-2.000 0.000 1,-3.000 0.000 3,-3.000 0.000 0,1.000 1.000 3,6.000 4.000 2,7.000 3.000 1,6.000 3.000 3,3.000-1.000 1,0.000-2.000-2,0.000-3.000-1,0.000-3.000-1,10.000-7.000 0,23.000-9.000-2,22.000-10.000 0,22.000-8.000-1,10.000-6.000-1,1.000 1.000-2,-1.000-1.000-3,1.000 1.000-1,1.000-3.000-6,3.000-2.000-7,3.000-3.000-8,4.000-3.000-8,1.000 1.000-2,0.000 6.000 2,0.000 7.000 4,0.000 6.000 2,1.000 3.000 0,4.000 0.000-2,3.000 0.000-3,3.000 0.000-3,-5.000 0.000-1,-12.000 0.000 3,-13.000 0.000 1,-12.000 0.000 2,-9.000-2.000 2,-2.000-3.000 5,-3.000-3.000 3,-3.000-2.000 4</inkml:trace>
</inkml:ink>
</file>

<file path=ppt/ink/ink12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7"/>
    </inkml:context>
    <inkml:brush xml:id="br0">
      <inkml:brushProperty name="width" value="0.0380172468721867" units="cm"/>
      <inkml:brushProperty name="height" value="0.0380172468721867" units="cm"/>
      <inkml:brushProperty name="color" value="#f2395b"/>
      <inkml:brushProperty name="ignorePressure" value="0"/>
    </inkml:brush>
  </inkml:definitions>
  <inkml:trace contextRef="#ctx0" brushRef="#br0">42650.000 10450.000 578,'-27.000'73.000'82,"-3.000"-3.000"-15,-3.000-3.000-15,-2.000-2.000-15,-5.000-1.000-10,-2.000 3.000-2,-3.000 3.000-3,-3.000 4.000-3,-6.000 5.000-2,-5.000 10.000 0,-7.000 10.000-1,-5.000 9.000-1,-4.000 4.000-2,0.000 1.000-5,0.000-1.000-4,0.000 1.000-4,4.000-6.000-4,10.000-8.000-4,10.000-10.000-4,9.000-9.000-5,4.000-9.000-3,1.000-5.000-1,-1.000-7.000-2,1.000-5.000-2,5.000-14.000-6,14.000-18.000-7,11.000-19.000-9,14.000-18.000-9,5.000-14.000 0,1.000-5.000 8,-1.000-7.000 8,1.000-5.000 8,-1.000-1.000 7,1.000 6.000 6,-1.000 7.000 5,1.000 6.000 6</inkml:trace>
</inkml:ink>
</file>

<file path=ppt/ink/ink12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7"/>
    </inkml:context>
    <inkml:brush xml:id="br0">
      <inkml:brushProperty name="width" value="0.0422559082508087" units="cm"/>
      <inkml:brushProperty name="height" value="0.0422559082508087" units="cm"/>
      <inkml:brushProperty name="color" value="#f2395b"/>
      <inkml:brushProperty name="ignorePressure" value="0"/>
    </inkml:brush>
  </inkml:definitions>
  <inkml:trace contextRef="#ctx0" brushRef="#br0">41550.000 11100.000 520,'-15.000'-63.000'5,"23.000"26.000"20,22.000 24.000 22,22.000 26.000 22,10.000 18.000 4,1.000 13.000-11,-1.000 12.000-12,1.000 13.000-12,-7.000 1.000-8,-12.000-9.000-7,-13.000-10.000-6,-12.000-8.000-7,-4.000-1.000-4,7.000 9.000 1,6.000 10.000-1,7.000 10.000 0,0.000 0.000-1,-2.000-5.000-4,-3.000-7.000-5,-3.000-5.000-3,4.000 5.000-6,13.000 19.000-10,12.000 19.000-8,13.000 19.000-9,-1.000-6.000-7,-11.000-27.000-3,-14.000-28.000-3,-11.000-28.000-4,-7.000-17.000 1,0.000-2.000 7,0.000-3.000 7,0.000-3.000 6</inkml:trace>
</inkml:ink>
</file>

<file path=ppt/ink/ink12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17"/>
    </inkml:context>
    <inkml:brush xml:id="br0">
      <inkml:brushProperty name="width" value="0.0444987528026104" units="cm"/>
      <inkml:brushProperty name="height" value="0.0444987528026104" units="cm"/>
      <inkml:brushProperty name="color" value="#f2395b"/>
      <inkml:brushProperty name="ignorePressure" value="0"/>
    </inkml:brush>
  </inkml:definitions>
  <inkml:trace contextRef="#ctx0" brushRef="#br0">42950.000 10200.000 494,'28.000'-72.000'2,"6.000"6.000"4,7.000 7.000 4,6.000 6.000 4,6.000 7.000 7,6.000 10.000 9,7.000 10.000 9,6.000 9.000 9,4.000 7.000 0,4.000 7.000-6,3.000 6.000-8,3.000 7.000-6,-2.000 5.000-5,-6.000 7.000-3,-6.000 6.000-1,-6.000 7.000-2,-6.000 5.000-3,-2.000 7.000-4,-3.000 6.000-3,-3.000 7.000-3,-9.000 7.000-3,-11.000 9.000 0,-14.000 10.000-2,-11.000 10.000 0,-17.000 10.000-2,-18.000 13.000-4,-19.000 12.000-4,-18.000 13.000-3,-14.000 7.000-1,-5.000 4.000 1,-7.000 3.000 2,-5.000 3.000 1,-3.000-5.000 2,4.000-12.000 0,3.000-13.000 0,3.000-12.000 0,4.000-15.000 1,7.000-15.000-1,6.000-15.000 1,7.000-16.000 0,19.000-18.000 6,35.000-18.000 13,35.000-19.000 14,34.000-18.000 12,34.000-21.000 4,34.000-22.000-6,35.000-22.000-8,35.000-21.000-6,29.000-20.000-5,25.000-15.000-6,25.000-15.000-5,25.000-16.000-6,6.000-2.000-5,-12.000 13.000-7,-13.000 12.000-6,-12.000 13.000-7,-27.000 18.000-6,-41.000 26.000-5,-40.000 24.000-7,-40.000 26.000-6,-29.000 13.000-4,-16.000 4.000-1,-15.000 3.000-1,-15.000 3.000-2</inkml:trace>
</inkml:ink>
</file>

<file path=ppt/ink/ink12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22"/>
    </inkml:context>
    <inkml:brush xml:id="br0">
      <inkml:brushProperty name="width" value="0.023368963971734" units="cm"/>
      <inkml:brushProperty name="height" value="0.023368963971734" units="cm"/>
      <inkml:brushProperty name="color" value="#00bff3"/>
      <inkml:brushProperty name="ignorePressure" value="0"/>
    </inkml:brush>
  </inkml:definitions>
  <inkml:trace contextRef="#ctx0" brushRef="#br0">63950.000 10900.000 941,'-286.000'-47.000'46,"78.000"6.000"-33,78.000 7.000-34,79.000 6.000-33</inkml:trace>
</inkml:ink>
</file>

<file path=ppt/ink/ink12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24"/>
    </inkml:context>
    <inkml:brush xml:id="br0">
      <inkml:brushProperty name="width" value="0.0321318842470646" units="cm"/>
      <inkml:brushProperty name="height" value="0.0321318842470646" units="cm"/>
      <inkml:brushProperty name="color" value="#00bff3"/>
      <inkml:brushProperty name="ignorePressure" value="0"/>
    </inkml:brush>
  </inkml:definitions>
  <inkml:trace contextRef="#ctx0" brushRef="#br0">16700.000 19100.000 684,'1.000'-52.000'58,"4.000"-3.000"-12,3.000-3.000-10,3.000-2.000-12,3.000-1.000-7,3.000 3.000-3,3.000 3.000-3,4.000 4.000-4,1.000 2.000-2,0.000 4.000-2,0.000 3.000-2,0.000 3.000-2,0.000 1.000 0,0.000 1.000 0,0.000-1.000 2,0.000 1.000 0,0.000 2.000 2,0.000 7.000 0,0.000 6.000 0,0.000 7.000 2,1.000 4.000 0,4.000 3.000 0,3.000 3.000 0,3.000 4.000 1,3.000 7.000-1,3.000 13.000 0,3.000 12.000-1,4.000 13.000 0,-1.000 7.000 0,-3.000 4.000 0,-3.000 3.000-1,-2.000 3.000 1,-3.000 4.000-1,1.000 7.000 1,-1.000 6.000 0,1.000 7.000 0,-1.000 5.000 0,1.000 7.000-1,-1.000 6.000 0,1.000 7.000-2,-3.000 2.000 0,-2.000 1.000-2,-3.000-1.000 0,-3.000 1.000-2,-2.000-4.000-1,0.000-6.000-3,0.000-6.000-2,0.000-6.000-3,-4.000-10.000-3,-5.000-12.000-1,-7.000-13.000-3,-5.000-12.000-2,-6.000-16.000-7,-3.000-19.000-11,-3.000-18.000-10,-2.000-19.000-12</inkml:trace>
</inkml:ink>
</file>

<file path=ppt/ink/ink12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24"/>
    </inkml:context>
    <inkml:brush xml:id="br0">
      <inkml:brushProperty name="width" value="0.0344628840684891" units="cm"/>
      <inkml:brushProperty name="height" value="0.0344628840684891" units="cm"/>
      <inkml:brushProperty name="color" value="#00bff3"/>
      <inkml:brushProperty name="ignorePressure" value="0"/>
    </inkml:brush>
  </inkml:definitions>
  <inkml:trace contextRef="#ctx0" brushRef="#br0">18550.000 17700.000 638,'-4.000'-63.000'4,"-5.000"26.000"19,-7.000 24.000 19,-5.000 26.000 17,-8.000 18.000 4,-5.000 13.000-11,-7.000 12.000-13,-5.000 13.000-11,-9.000 12.000-8,-9.000 13.000-5,-10.000 12.000-5,-8.000 13.000-5,-14.000 18.000-4,-15.000 26.000-2,-15.000 24.000-4,-16.000 26.000-3,-10.000 21.000-5,-3.000 19.000-6,-3.000 19.000-6,-2.000 19.000-7,5.000-4.000-4,16.000-24.000-2,15.000-26.000-3,17.000-24.000-2,16.000-31.000 1,19.000-33.000 2,19.000-35.000 2,19.000-34.000 4</inkml:trace>
</inkml:ink>
</file>

<file path=ppt/ink/ink12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0"/>
    </inkml:context>
    <inkml:brush xml:id="br0">
      <inkml:brushProperty name="width" value="0.0315708294510841" units="cm"/>
      <inkml:brushProperty name="height" value="0.0315708294510841" units="cm"/>
      <inkml:brushProperty name="color" value="#00bff3"/>
      <inkml:brushProperty name="ignorePressure" value="0"/>
    </inkml:brush>
  </inkml:definitions>
  <inkml:trace contextRef="#ctx0" brushRef="#br0">19300.000 18750.000 696,'-108.000'25.000'22,"34.000"0.000"4,35.000 0.000 5,35.000 0.000 4,24.000-4.000 0,16.000-5.000-4,15.000-7.000-4,17.000-5.000-5,10.000-4.000-3,6.000 0.000-1,7.000 0.000-3,6.000 0.000-1,1.000-2.000-6,-3.000-3.000-7,-3.000-3.000-9,-2.000-2.000-9,-5.000-1.000-5,-2.000 3.000-5,-3.000 3.000-3,-3.000 4.000-5,-6.000-1.000-3,-5.000-3.000-1,-7.000-3.000-2,-5.000-2.000-2</inkml:trace>
</inkml:ink>
</file>

<file path=ppt/ink/ink12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0"/>
    </inkml:context>
    <inkml:brush xml:id="br0">
      <inkml:brushProperty name="width" value="0.0296067520976067" units="cm"/>
      <inkml:brushProperty name="height" value="0.0296067520976067" units="cm"/>
      <inkml:brushProperty name="color" value="#00bff3"/>
      <inkml:brushProperty name="ignorePressure" value="0"/>
    </inkml:brush>
  </inkml:definitions>
  <inkml:trace contextRef="#ctx0" brushRef="#br0">20250.000 17800.000 743,'-69.000'-15.000'7,"13.000"23.000"13,12.000 22.000 11,13.000 22.000 11,9.000 16.000 2,6.000 14.000-8,7.000 11.000-9,6.000 14.000-7,3.000 10.000-7,0.000 9.000-3,0.000 10.000-5,0.000 10.000-3,-2.000 7.000-4,-3.000 6.000-1,-3.000 7.000-2,-2.000 6.000-2,-1.000-1.000 0,3.000-5.000-1,3.000-7.000 0,4.000-5.000-1,1.000-15.000-5,0.000-22.000-13,0.000-22.000-12,0.000-21.000-11,4.000-20.000-3,10.000-15.000 6,10.000-15.000 8,9.000-16.000 6</inkml:trace>
</inkml:ink>
</file>

<file path=ppt/ink/ink1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20"/>
    </inkml:context>
    <inkml:brush xml:id="br0">
      <inkml:brushProperty name="width" value="0.0352312587201595" units="cm"/>
      <inkml:brushProperty name="height" value="0.0352312587201595" units="cm"/>
      <inkml:brushProperty name="color" value="#00bff3"/>
      <inkml:brushProperty name="ignorePressure" value="0"/>
    </inkml:brush>
  </inkml:definitions>
  <inkml:trace contextRef="#ctx0" brushRef="#br0">79450.000 2500.000 624,'57.000'-2.000'2,"17.000"-3.000"5,15.000-3.000 4,16.000-2.000 4,15.000 3.000 8,16.000 14.000 9,15.000 11.000 9,17.000 14.000 10,-11.000 8.000 0,-33.000 7.000-9,-35.000 6.000-8,-34.000 7.000-9,-26.000 15.000-8,-15.000 25.000-8,-15.000 25.000-7,-16.000 25.000-7,-19.000 7.000-6,-22.000-8.000-1,-22.000-10.000-1,-21.000-9.000-2,-12.000-12.000 0,1.000-11.000 2,-1.000-14.000 0,1.000-11.000 2,8.000-12.000 2,20.000-9.000 7,18.000-10.000 4,20.000-8.000 6,38.000-14.000 6,59.000-15.000 5,60.000-15.000 6,60.000-16.000 6,36.000-15.000-6,17.000-11.000-17,15.000-14.000-16,16.000-11.000-16,-7.000-3.000-7,-28.000 10.000 4,-28.000 10.000 3,-27.000 9.000 5,-22.000 6.000-6,-11.000 3.000-13,-14.000 3.000-13,-11.000 4.000-14</inkml:trace>
</inkml:ink>
</file>

<file path=ppt/ink/ink12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0"/>
    </inkml:context>
    <inkml:brush xml:id="br0">
      <inkml:brushProperty name="width" value="0.0340542532503605" units="cm"/>
      <inkml:brushProperty name="height" value="0.0340542532503605" units="cm"/>
      <inkml:brushProperty name="color" value="#00bff3"/>
      <inkml:brushProperty name="ignorePressure" value="0"/>
    </inkml:brush>
  </inkml:definitions>
  <inkml:trace contextRef="#ctx0" brushRef="#br0">21950.000 17800.000 646,'-22.000'120.000'115,"6.000"-9.000"-25,7.000-10.000-26,6.000-8.000-26,-1.000-4.000-15,-5.000 3.000-8,-7.000 3.000-7,-5.000 4.000-7,-4.000 2.000-7,0.000 4.000-5,0.000 3.000-6,0.000 3.000-5,3.000-5.000-4,6.000-12.000-4,7.000-13.000-2,6.000-12.000-4</inkml:trace>
</inkml:ink>
</file>

<file path=ppt/ink/ink12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1"/>
    </inkml:context>
    <inkml:brush xml:id="br0">
      <inkml:brushProperty name="width" value="0.0279219150543213" units="cm"/>
      <inkml:brushProperty name="height" value="0.0279219150543213" units="cm"/>
      <inkml:brushProperty name="color" value="#00bff3"/>
      <inkml:brushProperty name="ignorePressure" value="0"/>
    </inkml:brush>
  </inkml:definitions>
  <inkml:trace contextRef="#ctx0" brushRef="#br0">22150.000 18700.000 787,'68.000'0.000'24,"-11.000"0.000"1,-14.000 0.000 2,-11.000 0.000 2,-9.000 3.000-1,-3.000 6.000-4,-3.000 7.000-5,-2.000 6.000-3,-1.000 3.000-4,3.000 0.000-5,3.000 0.000-5,4.000 0.000-5,1.000-2.000-2,0.000-3.000 3,0.000-3.000 2,0.000-2.000 2,-2.000-8.000-10,-3.000-8.000-20,-3.000-10.000-21,-2.000-9.000-21</inkml:trace>
</inkml:ink>
</file>

<file path=ppt/ink/ink12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1"/>
    </inkml:context>
    <inkml:brush xml:id="br0">
      <inkml:brushProperty name="width" value="0.0366218611598015" units="cm"/>
      <inkml:brushProperty name="height" value="0.0366218611598015" units="cm"/>
      <inkml:brushProperty name="color" value="#00bff3"/>
      <inkml:brushProperty name="ignorePressure" value="0"/>
    </inkml:brush>
  </inkml:definitions>
  <inkml:trace contextRef="#ctx0" brushRef="#br0">23450.000 17050.000 600,'-2.000'-40.000'1,"-3.000"23.000"11,-3.000 22.000 12,-2.000 22.000 11,-1.000 15.000 6,3.000 9.000-4,3.000 10.000-1,4.000 10.000-3,1.000 4.000-3,0.000 0.000-5,0.000 0.000-3,0.000 0.000-5,1.000-2.000-2,4.000-3.000-1,3.000-3.000-1,3.000-2.000-2,3.000-5.000-1,3.000-2.000-1,3.000-3.000-3,4.000-3.000-1,2.000-4.000-2,4.000-3.000-3,3.000-3.000 0,3.000-2.000-3,-1.000-1.000-2,-2.000 3.000-1,-3.000 3.000-2,-3.000 4.000-2,-6.000 1.000-1,-5.000 0.000 1,-7.000 0.000 0,-5.000 0.000 1,-4.000-2.000-1,0.000-3.000 0,0.000-3.000 0,0.000-2.000 0,-5.000-3.000-2,-9.000 1.000 0,-10.000-1.000-1,-8.000 1.000-2,-8.000-1.000 1,-2.000 1.000-1,-3.000-1.000 1,-3.000 1.000 0,-6.000-4.000-3,-5.000-6.000-6,-7.000-6.000-6,-5.000-6.000-6,2.000-6.000-1,13.000-2.000 4,12.000-3.000 5,13.000-3.000 3,6.000-2.000 4,0.000 0.000 2,0.000 0.000 3,0.000 0.000 2</inkml:trace>
</inkml:ink>
</file>

<file path=ppt/ink/ink12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1"/>
    </inkml:context>
    <inkml:brush xml:id="br0">
      <inkml:brushProperty name="width" value="0.0284232180565596" units="cm"/>
      <inkml:brushProperty name="height" value="0.0284232180565596" units="cm"/>
      <inkml:brushProperty name="color" value="#00bff3"/>
      <inkml:brushProperty name="ignorePressure" value="0"/>
    </inkml:brush>
  </inkml:definitions>
  <inkml:trace contextRef="#ctx0" brushRef="#br0">23650.000 17350.000 774,'68.000'-66.000'61,"-11.000"19.000"-11,-14.000 19.000-12,-11.000 19.000-11,-4.000 9.000-8,6.000 0.000-5,7.000 0.000-4,6.000 0.000-4,4.000 0.000-5,4.000 0.000-8,3.000 0.000-6,3.000 0.000-8,-4.000 3.000-8,-8.000 6.000-10,-10.000 7.000-11,-9.000 6.000-10</inkml:trace>
</inkml:ink>
</file>

<file path=ppt/ink/ink12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1"/>
    </inkml:context>
    <inkml:brush xml:id="br0">
      <inkml:brushProperty name="width" value="0.0319784358143806" units="cm"/>
      <inkml:brushProperty name="height" value="0.0319784358143806" units="cm"/>
      <inkml:brushProperty name="color" value="#00bff3"/>
      <inkml:brushProperty name="ignorePressure" value="0"/>
    </inkml:brush>
  </inkml:definitions>
  <inkml:trace contextRef="#ctx0" brushRef="#br0">24550.000 18100.000 687,'32.000'-24.000'89,"17.000"4.000"-19,15.000 3.000-17,16.000 3.000-19,9.000-1.000-11,3.000-2.000-5,3.000-3.000-4,4.000-3.000-6,1.000-1.000-5,0.000 4.000-5,0.000 3.000-5,0.000 3.000-6,-5.000 1.000-6,-9.000 1.000-4,-10.000-1.000-4,-8.000 1.000-5,-11.000 1.000-4,-8.000 3.000-5,-10.000 3.000-4,-9.000 4.000-5</inkml:trace>
</inkml:ink>
</file>

<file path=ppt/ink/ink12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2"/>
    </inkml:context>
    <inkml:brush xml:id="br0">
      <inkml:brushProperty name="width" value="0.0345594435930252" units="cm"/>
      <inkml:brushProperty name="height" value="0.0345594435930252" units="cm"/>
      <inkml:brushProperty name="color" value="#00bff3"/>
      <inkml:brushProperty name="ignorePressure" value="0"/>
    </inkml:brush>
  </inkml:definitions>
  <inkml:trace contextRef="#ctx0" brushRef="#br0">25350.000 16750.000 636,'-24.000'-24.000'5,"4.000"4.000"10,3.000 3.000 9,3.000 3.000 10,3.000 6.000 4,3.000 9.000-4,3.000 10.000-3,4.000 10.000-4,1.000 13.000-2,0.000 19.000-1,0.000 19.000-2,0.000 19.000-1,0.000 12.000-2,0.000 6.000-3,0.000 7.000-3,0.000 6.000-3,0.000 7.000-4,0.000 10.000-8,0.000 10.000-8,0.000 9.000-6,0.000-1.000-3,0.000-8.000 3,0.000-10.000 3,0.000-9.000 2,0.000-13.000-4,0.000-16.000-14,0.000-15.000-12,0.000-15.000-14</inkml:trace>
</inkml:ink>
</file>

<file path=ppt/ink/ink12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2"/>
    </inkml:context>
    <inkml:brush xml:id="br0">
      <inkml:brushProperty name="width" value="0.0339921154081821" units="cm"/>
      <inkml:brushProperty name="height" value="0.0339921154081821" units="cm"/>
      <inkml:brushProperty name="color" value="#00bff3"/>
      <inkml:brushProperty name="ignorePressure" value="0"/>
    </inkml:brush>
  </inkml:definitions>
  <inkml:trace contextRef="#ctx0" brushRef="#br0">27000.000 16450.000 647,'-25.000'54.000'73,"0.000"10.000"-11,0.000 10.000-12,0.000 9.000-11,0.000 12.000-7,0.000 16.000-5,0.000 15.000-3,0.000 17.000-4,1.000 3.000-5,4.000-5.000-6,3.000-7.000-8,3.000-5.000-5,1.000-11.000-9,1.000-11.000-10,-1.000-14.000-8,1.000-11.000-11,1.000-14.000-4,3.000-11.000 1,3.000-14.000 1,4.000-11.000 1</inkml:trace>
</inkml:ink>
</file>

<file path=ppt/ink/ink12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2"/>
    </inkml:context>
    <inkml:brush xml:id="br0">
      <inkml:brushProperty name="width" value="0.0308417715132236" units="cm"/>
      <inkml:brushProperty name="height" value="0.0308417715132236" units="cm"/>
      <inkml:brushProperty name="color" value="#00bff3"/>
      <inkml:brushProperty name="ignorePressure" value="0"/>
    </inkml:brush>
  </inkml:definitions>
  <inkml:trace contextRef="#ctx0" brushRef="#br0">27150.000 17800.000 713,'46.000'45.000'67,"-5.000"-9.000"-13,-7.000-10.000-12,-5.000-8.000-12,-6.000-4.000-7,-3.000 3.000-3,-3.000 3.000-4,-2.000 4.000-2,-1.000-1.000-3,3.000-3.000-4,3.000-3.000-5,4.000-2.000-3,1.000-3.000-13,0.000 1.000-21,0.000-1.000-23,0.000 1.000-22</inkml:trace>
</inkml:ink>
</file>

<file path=ppt/ink/ink12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2"/>
    </inkml:context>
    <inkml:brush xml:id="br0">
      <inkml:brushProperty name="width" value="0.0406070910394192" units="cm"/>
      <inkml:brushProperty name="height" value="0.0406070910394192" units="cm"/>
      <inkml:brushProperty name="color" value="#00bff3"/>
      <inkml:brushProperty name="ignorePressure" value="0"/>
    </inkml:brush>
  </inkml:definitions>
  <inkml:trace contextRef="#ctx0" brushRef="#br0">28050.000 16300.000 541,'1.000'76.000'136,"4.000"4.000"-31,3.000 3.000-31,3.000 3.000-30,3.000 1.000-18,3.000 1.000-4,3.000-1.000-5,4.000 1.000-4,1.000-1.000-3,0.000 1.000-3,0.000-1.000-4,0.000 1.000-1,1.000-3.000-3,4.000-2.000 1,3.000-3.000-1,3.000-3.000 1,-4.000-4.000-2,-8.000-3.000-2,-10.000-3.000-3,-9.000-2.000-2,-7.000-5.000-4,-3.000-2.000-3,-3.000-3.000-3,-2.000-3.000-3,-8.000-1.000-2,-8.000 4.000-1,-10.000 3.000-1,-9.000 3.000 0,-9.000-1.000-2,-5.000-2.000-1,-7.000-3.000-2,-5.000-3.000-2,-4.000-4.000 2,0.000-3.000 2,0.000-3.000 4,0.000-2.000 3,4.000-8.000 2,10.000-8.000 0,10.000-10.000-1,9.000-9.000 0</inkml:trace>
</inkml:ink>
</file>

<file path=ppt/ink/ink12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3"/>
    </inkml:context>
    <inkml:brush xml:id="br0">
      <inkml:brushProperty name="width" value="0.027690514922142" units="cm"/>
      <inkml:brushProperty name="height" value="0.027690514922142" units="cm"/>
      <inkml:brushProperty name="color" value="#00bff3"/>
      <inkml:brushProperty name="ignorePressure" value="0"/>
    </inkml:brush>
  </inkml:definitions>
  <inkml:trace contextRef="#ctx0" brushRef="#br0">28200.000 16150.000 794,'26.000'-25.000'0,"4.000"0.000"0,3.000 0.000 0,3.000 0.000 0,1.000 1.000 0,1.000 4.000 0,-1.000 3.000 0,1.000 3.000 0,-4.000 1.000 1,-6.000 1.000 1,-6.000-1.000 3,-6.000 1.000 1,5.000-1.000 6,20.000 1.000 10,18.000-1.000 10,20.000 1.000 10,5.000 1.000-1,-6.000 3.000-14,-6.000 3.000-13,-6.000 4.000-12</inkml:trace>
</inkml:ink>
</file>

<file path=ppt/ink/ink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5"/>
    </inkml:context>
    <inkml:brush xml:id="br0">
      <inkml:brushProperty name="width" value="0.0353883467614651" units="cm"/>
      <inkml:brushProperty name="height" value="0.0353883467614651" units="cm"/>
      <inkml:brushProperty name="color" value="#f2385b"/>
      <inkml:brushProperty name="ignorePressure" value="0"/>
    </inkml:brush>
  </inkml:definitions>
  <inkml:trace contextRef="#ctx0" brushRef="#br0">27400.000 30950.000 621,'-47.000'73.000'81,"6.000"-3.000"-18,7.000-3.000-18,6.000-2.000-17,-1.000-5.000-9,-5.000-2.000-3,-7.000-3.000-1,-5.000-3.000-2,-4.000-4.000-1,0.000-3.000 0,0.000-3.000-1,0.000-2.000 1,1.000-3.000-1,4.000 1.000 0,3.000-1.000 0,3.000 1.000-1,14.000-4.000-3,25.000-6.000-5,25.000-6.000-6,25.000-6.000-5,14.000-6.000-1,3.000-2.000 1,3.000-3.000 2,4.000-3.000 2,-4.000-2.000 1,-9.000 0.000 1,-10.000 0.000 1,-8.000 0.000 1,-4.000 0.000-2,3.000 0.000-4,3.000 0.000-4,4.000 0.000-4,-3.000 0.000-1,-5.000 0.000 2,-7.000 0.000 3,-5.000 0.000 2,-1.000 0.000-4,6.000 0.000-9,7.000 0.000-12,6.000 0.000-9</inkml:trace>
</inkml:ink>
</file>

<file path=ppt/ink/ink1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26"/>
    </inkml:context>
    <inkml:brush xml:id="br0">
      <inkml:brushProperty name="width" value="0.0348515249788761" units="cm"/>
      <inkml:brushProperty name="height" value="0.0348515249788761" units="cm"/>
      <inkml:brushProperty name="color" value="#00bff3"/>
      <inkml:brushProperty name="ignorePressure" value="0"/>
    </inkml:brush>
  </inkml:definitions>
  <inkml:trace contextRef="#ctx0" brushRef="#br0">81400.000 3650.000 631,'-136.000'90.000'-2,"28.000"-18.000"-3,28.000-19.000-3,29.000-18.000-4,13.000-9.000 1,1.000 4.000 5,-1.000 3.000 5,1.000 3.000 6,-1.000-4.000 4,1.000-8.000 5,-1.000-10.000 5,1.000-9.000 5,1.000-9.000 1,3.000-5.000-2,3.000-7.000-1,4.000-5.000-2,1.000-6.000-3,0.000-3.000-2,0.000-3.000-2,0.000-2.000-3,1.000-15.000-1,4.000-25.000-1,3.000-25.000 0,3.000-25.000 0,4.000-13.000-1,7.000 1.000 1,6.000-1.000-1,7.000 1.000 0,4.000 5.000 0,3.000 14.000 0,3.000 11.000 1,4.000 14.000 0,1.000 13.000 1,0.000 16.000 0,0.000 15.000-1,0.000 17.000 1,-2.000 13.000 0,-3.000 13.000 1,-3.000 12.000-1,-2.000 13.000 0,-3.000 16.000-1,1.000 23.000-1,-1.000 22.000-3,1.000 22.000-1,-4.000 19.000-1,-6.000 20.000 1,-6.000 18.000-1,-6.000 20.000 1,-7.000 5.000-2,-6.000-6.000-2,-6.000-6.000-3,-6.000-6.000-3,-4.000-16.000-1,1.000-25.000 2,-1.000-25.000 0,1.000-25.000 2,-1.000-18.000 2,1.000-8.000 2,-1.000-10.000 1,1.000-9.000 2,2.000-13.000 1,7.000-16.000-3,6.000-15.000-1,7.000-15.000-2,5.000-20.000-1,7.000-21.000 2,6.000-22.000 0,7.000-22.000 0,8.000-16.000 0,14.000-9.000-5,11.000-10.000-4,14.000-8.000-3,3.000 2.000-2,-2.000 16.000 3,-3.000 15.000 2,-3.000 17.000 2,-6.000 30.000-3,-5.000 47.000-10,-7.000 47.000-8,-5.000 48.000-9,-8.000 16.000-1,-5.000-12.000 6,-7.000-13.000 6,-5.000-12.000 7,-8.000-7.000 2,-5.000 1.000-5,-7.000-1.000-3,-5.000 1.000-4</inkml:trace>
</inkml:ink>
</file>

<file path=ppt/ink/ink13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3"/>
    </inkml:context>
    <inkml:brush xml:id="br0">
      <inkml:brushProperty name="width" value="0.0273665897548199" units="cm"/>
      <inkml:brushProperty name="height" value="0.0273665897548199" units="cm"/>
      <inkml:brushProperty name="color" value="#00bff3"/>
      <inkml:brushProperty name="ignorePressure" value="0"/>
    </inkml:brush>
  </inkml:definitions>
  <inkml:trace contextRef="#ctx0" brushRef="#br0">29400.000 16750.000 803,'50.000'-49.000'0,"0.000"4.000"0,0.000 3.000 0,0.000 3.000 0,-2.000 4.000 0,-3.000 7.000 0,-3.000 6.000 0,-2.000 7.000 0,3.000 4.000 7,14.000 3.000 13,11.000 3.000 12,14.000 4.000 14,2.000 1.000-1,-6.000 0.000-15,-6.000 0.000-14,-6.000 0.000-15,-9.000 4.000-11,-8.000 10.000-7,-10.000 10.000-6,-9.000 9.000-6</inkml:trace>
</inkml:ink>
</file>

<file path=ppt/ink/ink13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3"/>
    </inkml:context>
    <inkml:brush xml:id="br0">
      <inkml:brushProperty name="width" value="0.0324884355068207" units="cm"/>
      <inkml:brushProperty name="height" value="0.0324884355068207" units="cm"/>
      <inkml:brushProperty name="color" value="#00bff3"/>
      <inkml:brushProperty name="ignorePressure" value="0"/>
    </inkml:brush>
  </inkml:definitions>
  <inkml:trace contextRef="#ctx0" brushRef="#br0">29450.000 17700.000 677,'70.000'-46.000'53,"-9.000"10.000"-9,-10.000 10.000-10,-8.000 9.000-9,3.000 2.000-4,20.000-2.000-1,18.000-3.000 1,20.000-3.000-1,6.000-1.000 1,-2.000 4.000-2,-3.000 3.000-1,-3.000 3.000 0,-2.000 3.000-10,0.000 3.000-17,0.000 3.000-18,0.000 4.000-19,-10.000-1.000-8,-18.000-3.000-2,-19.000-3.000-2,-18.000-2.000 0</inkml:trace>
</inkml:ink>
</file>

<file path=ppt/ink/ink13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3"/>
    </inkml:context>
    <inkml:brush xml:id="br0">
      <inkml:brushProperty name="width" value="0.0393187366425991" units="cm"/>
      <inkml:brushProperty name="height" value="0.0393187366425991" units="cm"/>
      <inkml:brushProperty name="color" value="#00bff3"/>
      <inkml:brushProperty name="ignorePressure" value="0"/>
    </inkml:brush>
  </inkml:definitions>
  <inkml:trace contextRef="#ctx0" brushRef="#br0">32000.000 15250.000 559,'-49.000'0.000'6,"4.000"0.000"11,3.000 0.000 11,3.000 0.000 11,3.000 4.000 3,3.000 10.000-7,3.000 10.000-7,4.000 9.000-5,-1.000 10.000-4,-3.000 14.000-1,-3.000 11.000 1,-2.000 14.000 1,2.000 8.000-1,9.000 7.000 3,10.000 6.000 0,10.000 7.000 2,7.000 0.000-1,6.000-2.000-6,7.000-3.000-5,6.000-3.000-6,9.000-7.000-5,13.000-9.000-5,12.000-10.000-8,13.000-8.000-5,9.000-9.000-3,6.000-6.000-2,7.000-6.000 0,6.000-6.000-1,1.000-10.000-3,-3.000-12.000-4,-3.000-13.000-6,-2.000-12.000-5,-8.000-12.000-1,-8.000-8.000-1,-10.000-10.000 2,-9.000-9.000 0,-10.000-2.000 4,-9.000 6.000 6,-10.000 7.000 6,-8.000 6.000 7</inkml:trace>
</inkml:ink>
</file>

<file path=ppt/ink/ink13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3"/>
    </inkml:context>
    <inkml:brush xml:id="br0">
      <inkml:brushProperty name="width" value="0.0359293892979622" units="cm"/>
      <inkml:brushProperty name="height" value="0.0359293892979622" units="cm"/>
      <inkml:brushProperty name="color" value="#00bff3"/>
      <inkml:brushProperty name="ignorePressure" value="0"/>
    </inkml:brush>
  </inkml:definitions>
  <inkml:trace contextRef="#ctx0" brushRef="#br0">32900.000 15350.000 612,'-25.000'-24.000'1,"0.000"4.000"2,0.000 3.000 2,0.000 3.000 2,-2.000 1.000 4,-3.000 1.000 7,-3.000-1.000 7,-2.000 1.000 7,-6.000 8.000 3,-6.000 20.000 1,-6.000 18.000 0,-6.000 20.000 2,-6.000 19.000-3,-2.000 22.000-4,-3.000 22.000-5,-3.000 23.000-4,-6.000 25.000-6,-5.000 32.000-7,-7.000 31.000-8,-5.000 32.000-6,-3.000 16.000-6,4.000 4.000-4,3.000 3.000-3,3.000 3.000-3,7.000-22.000-9,14.000-47.000-16,11.000-47.000-15,14.000-46.000-16</inkml:trace>
</inkml:ink>
</file>

<file path=ppt/ink/ink13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4"/>
    </inkml:context>
    <inkml:brush xml:id="br0">
      <inkml:brushProperty name="width" value="0.03062978759408" units="cm"/>
      <inkml:brushProperty name="height" value="0.03062978759408" units="cm"/>
      <inkml:brushProperty name="color" value="#00bff3"/>
      <inkml:brushProperty name="ignorePressure" value="0"/>
    </inkml:brush>
  </inkml:definitions>
  <inkml:trace contextRef="#ctx0" brushRef="#br0">17600.000 23300.000 718,'-22.000'-25.000'0,"6.000"0.000"0,7.000 0.000 0,6.000 0.000 0,10.000-2.000 4,17.000-3.000 9,15.000-3.000 8,16.000-2.000 10,5.000 2.000 2,-2.000 9.000-2,-3.000 10.000-3,-3.000 10.000-1,-4.000 4.000-4,-3.000 0.000-5,-3.000 0.000-4,-2.000 0.000-4,-3.000 3.000-4,1.000 6.000-1,-1.000 7.000-2,1.000 6.000-1,-1.000 6.000-1,1.000 6.000 1,-1.000 7.000 0,1.000 6.000 1,1.000 6.000-1,3.000 6.000 0,3.000 7.000-2,4.000 6.000 1,1.000 3.000-2,0.000 0.000 0,0.000 0.000 0,0.000 0.000-1,0.000 0.000-1,0.000 0.000-4,0.000 0.000-3,0.000 0.000-3,-4.000 0.000-5,-5.000 0.000-6,-7.000 0.000-7,-5.000 0.000-6,-6.000-5.000-3,-3.000-9.000 0,-3.000-10.000 1,-2.000-8.000 1,-6.000-9.000 2,-6.000-6.000 7,-6.000-6.000 5,-6.000-6.000 7</inkml:trace>
</inkml:ink>
</file>

<file path=ppt/ink/ink13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4"/>
    </inkml:context>
    <inkml:brush xml:id="br0">
      <inkml:brushProperty name="width" value="0.0315666384994984" units="cm"/>
      <inkml:brushProperty name="height" value="0.0315666384994984" units="cm"/>
      <inkml:brushProperty name="color" value="#00bff3"/>
      <inkml:brushProperty name="ignorePressure" value="0"/>
    </inkml:brush>
  </inkml:definitions>
  <inkml:trace contextRef="#ctx0" brushRef="#br0">19750.000 22150.000 696,'-8.000'-38.000'0,"-16.000"26.000"0,-15.000 24.000 0,-15.000 26.000 0,-6.000 15.000 4,7.000 6.000 5,6.000 7.000 7,7.000 6.000 7,-7.000 21.000 4,-19.000 39.000 2,-18.000 36.000 2,-19.000 39.000 2,-16.000 24.000 0,-12.000 13.000-4,-13.000 12.000-4,-12.000 13.000-3,-1.000-2.000-6,14.000-16.000-9,11.000-15.000-9,14.000-15.000-9,10.000-23.000-13,9.000-28.000-18,10.000-28.000-17,10.000-27.000-18</inkml:trace>
</inkml:ink>
</file>

<file path=ppt/ink/ink13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6"/>
    </inkml:context>
    <inkml:brush xml:id="br0">
      <inkml:brushProperty name="width" value="0.0329652056097984" units="cm"/>
      <inkml:brushProperty name="height" value="0.0329652056097984" units="cm"/>
      <inkml:brushProperty name="color" value="#00bff3"/>
      <inkml:brushProperty name="ignorePressure" value="0"/>
    </inkml:brush>
  </inkml:definitions>
  <inkml:trace contextRef="#ctx0" brushRef="#br0">20400.000 23400.000 667,'-22.000'-25.000'0,"6.000"0.000"0,7.000 0.000 0,6.000 0.000 0,12.000-4.000 8,19.000-5.000 18,19.000-7.000 16,19.000-5.000 18,2.000 2.000 1,-11.000 13.000-13,-14.000 12.000-13,-11.000 13.000-14,0.000 6.000-8,17.000 0.000-4,15.000 0.000-3,16.000 0.000-4,7.000 0.000-1,1.000 0.000-1,-1.000 0.000 0,1.000 0.000 0,-4.000 1.000-5,-6.000 4.000-12,-6.000 3.000-11,-6.000 3.000-12,-9.000 3.000-7,-8.000 3.000-5,-10.000 3.000-4,-9.000 4.000-5</inkml:trace>
</inkml:ink>
</file>

<file path=ppt/ink/ink13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6"/>
    </inkml:context>
    <inkml:brush xml:id="br0">
      <inkml:brushProperty name="width" value="0.0315094478428364" units="cm"/>
      <inkml:brushProperty name="height" value="0.0315094478428364" units="cm"/>
      <inkml:brushProperty name="color" value="#00bff3"/>
      <inkml:brushProperty name="ignorePressure" value="0"/>
    </inkml:brush>
  </inkml:definitions>
  <inkml:trace contextRef="#ctx0" brushRef="#br0">20650.000 24100.000 698,'-57.000'-4.000'7,"39.000"-5.000"14,36.000-7.000 15,39.000-5.000 14,21.000-3.000 3,6.000 4.000-8,7.000 3.000-8,6.000 3.000-7,4.000 3.000-12,4.000 3.000-13,3.000 3.000-16,3.000 4.000-14,-7.000 1.000-9,-15.000 0.000-3,-15.000 0.000-4,-16.000 0.000-3,-12.000 1.000-2,-5.000 4.000 3,-7.000 3.000 3,-5.000 3.000 1</inkml:trace>
</inkml:ink>
</file>

<file path=ppt/ink/ink13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7"/>
    </inkml:context>
    <inkml:brush xml:id="br0">
      <inkml:brushProperty name="width" value="0.0353662371635437" units="cm"/>
      <inkml:brushProperty name="height" value="0.0353662371635437" units="cm"/>
      <inkml:brushProperty name="color" value="#00bff3"/>
      <inkml:brushProperty name="ignorePressure" value="0"/>
    </inkml:brush>
  </inkml:definitions>
  <inkml:trace contextRef="#ctx0" brushRef="#br0">23100.000 23250.000 622,'-38.000'-69.000'97,"26.000"13.000"-19,24.000 12.000-19,26.000 13.000-20,16.000 6.000-11,10.000 0.000-5,10.000 0.000-5,9.000 0.000-5,6.000 1.000-3,3.000 4.000-3,3.000 3.000-3,4.000 3.000-2,-3.000 3.000-7,-5.000 3.000-7,-7.000 3.000-9,-5.000 4.000-8,-9.000 2.000-6,-9.000 4.000-4,-10.000 3.000-3,-8.000 3.000-3,-11.000 3.000-2,-8.000 3.000 2,-10.000 3.000 1,-9.000 4.000 2</inkml:trace>
</inkml:ink>
</file>

<file path=ppt/ink/ink13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7"/>
    </inkml:context>
    <inkml:brush xml:id="br0">
      <inkml:brushProperty name="width" value="0.0377313829958439" units="cm"/>
      <inkml:brushProperty name="height" value="0.0377313829958439" units="cm"/>
      <inkml:brushProperty name="color" value="#00bff3"/>
      <inkml:brushProperty name="ignorePressure" value="0"/>
    </inkml:brush>
  </inkml:definitions>
  <inkml:trace contextRef="#ctx0" brushRef="#br0">23750.000 21950.000 583,'-24.000'-49.000'1,"4.000"4.000"2,3.000 3.000 2,3.000 3.000 2,1.000 3.000 3,1.000 3.000 5,-1.000 3.000 4,1.000 4.000 4,1.000 10.000 6,3.000 19.000 5,3.000 19.000 6,4.000 19.000 5,1.000 16.000-1,0.000 17.000-8,0.000 15.000-9,0.000 16.000-9,0.000 15.000-3,0.000 16.000-2,0.000 15.000 1,0.000 17.000-2,0.000 3.000-5,0.000-5.000-14,0.000-7.000-11,0.000-5.000-14,4.000-15.000-9,10.000-22.000-6,10.000-22.000-8,9.000-21.000-7</inkml:trace>
</inkml:ink>
</file>

<file path=ppt/ink/ink1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27"/>
    </inkml:context>
    <inkml:brush xml:id="br0">
      <inkml:brushProperty name="width" value="0.0359335094690323" units="cm"/>
      <inkml:brushProperty name="height" value="0.0359335094690323" units="cm"/>
      <inkml:brushProperty name="color" value="#00bff3"/>
      <inkml:brushProperty name="ignorePressure" value="0"/>
    </inkml:brush>
  </inkml:definitions>
  <inkml:trace contextRef="#ctx0" brushRef="#br0">73050.000 2900.000 612,'-22.000'-115.000'0,"6.000"23.000"0,7.000 22.000 0,6.000 22.000 0,10.000 10.000 5,17.000 1.000 11,15.000-1.000 11,16.000 1.000 11,5.000 5.000 3,-2.000 14.000-3,-3.000 11.000-3,-3.000 14.000-4,1.000 14.000-4,6.000 20.000-3,7.000 18.000-3,6.000 20.000-4,-4.000 13.000-2,-11.000 9.000-1,-14.000 10.000-2,-11.000 10.000-1,-12.000 4.000-2,-9.000 0.000-4,-10.000 0.000-3,-8.000 0.000-4,-12.000 0.000-4,-12.000 0.000-1,-13.000 0.000-3,-12.000 0.000-3,-13.000-4.000-1,-12.000-5.000 1,-13.000-7.000 2,-12.000-5.000 0,-7.000-8.000 2,1.000-5.000 0,-1.000-7.000 2,1.000-5.000 0,2.000-9.000 2,7.000-9.000-1,6.000-10.000 1,7.000-8.000 0,10.000-11.000 2,16.000-8.000 7,15.000-10.000 5,17.000-9.000 5,14.000-5.000 3,17.000 0.000-3,15.000 0.000 0,16.000 0.000-2,26.000-2.000-2,38.000-3.000-1,37.000-3.000-2,38.000-2.000-1,34.000-8.000-6,31.000-8.000-9,32.000-10.000-10,31.000-9.000-10,-4.000-2.000-1,-36.000 6.000 5,-39.000 7.000 6,-36.000 6.000 6,-28.000 4.000-4,-15.000 4.000-15,-15.000 3.000-15,-16.000 3.000-15</inkml:trace>
</inkml:ink>
</file>

<file path=ppt/ink/ink13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37"/>
    </inkml:context>
    <inkml:brush xml:id="br0">
      <inkml:brushProperty name="width" value="0.0398532971739769" units="cm"/>
      <inkml:brushProperty name="height" value="0.0398532971739769" units="cm"/>
      <inkml:brushProperty name="color" value="#00bff3"/>
      <inkml:brushProperty name="ignorePressure" value="0"/>
    </inkml:brush>
  </inkml:definitions>
  <inkml:trace contextRef="#ctx0" brushRef="#br0">25050.000 21050.000 552,'0.000'-69.000'2,"0.000"13.000"6,0.000 12.000 5,0.000 13.000 5,0.000 15.000 11,0.000 19.000 15,0.000 19.000 16,0.000 19.000 15,1.000 26.000 0,4.000 34.000-19,3.000 35.000-16,3.000 35.000-19,-1.000 41.000-15,-2.000 51.000-13,-3.000 49.000-15,-3.000 51.000-14,-2.000 29.000-5,0.000 9.000 5,0.000 10.000 4,0.000 10.000 4,0.000-32.000-2,0.000-72.000-10,0.000-72.000-11,0.000-71.000-10</inkml:trace>
</inkml:ink>
</file>

<file path=ppt/ink/ink13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46"/>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60375.000 11450.000 333,'157.000'63.000'167,"51.000"46.000"-1,49.000 47.000 1,51.000 47.000 0</inkml:trace>
</inkml:ink>
</file>

<file path=ppt/ink/ink13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47"/>
    </inkml:context>
    <inkml:brush xml:id="br0">
      <inkml:brushProperty name="width" value="0.0435500852763653" units="cm"/>
      <inkml:brushProperty name="height" value="0.0435500852763653" units="cm"/>
      <inkml:brushProperty name="color" value="#f2395b"/>
      <inkml:brushProperty name="ignorePressure" value="0"/>
    </inkml:brush>
  </inkml:definitions>
  <inkml:trace contextRef="#ctx0" brushRef="#br0">34650.000 23500.000 505,'-47.000'0.000'4,"6.000"0.000"9,7.000 0.000 10,6.000 0.000 8,18.000-5.000 5,32.000-9.000 1,31.000-10.000 0,32.000-8.000 1,15.000-3.000-2,0.000 7.000-4,0.000 6.000-4,0.000 7.000-5,-2.000 4.000-3,-3.000 3.000-2,-3.000 3.000-2,-2.000 4.000-3,-3.000 4.000-1,1.000 6.000-2,-1.000 7.000-2,1.000 6.000-2,-1.000 1.000 0,1.000-3.000-1,-1.000-3.000 0,1.000-2.000 0,2.000-5.000-2,7.000-2.000-2,6.000-3.000-2,7.000-3.000-3,0.000-6.000 0,-2.000-5.000-1,-3.000-7.000 0,-3.000-5.000 0,-7.000-1.000 1,-9.000 6.000 0,-10.000 7.000 0,-8.000 6.000 1,-8.000 7.000 1,-2.000 10.000 0,-3.000 10.000 2,-3.000 9.000 0,-6.000 6.000 1,-5.000 3.000-1,-7.000 3.000-1,-5.000 4.000 1,-3.000-1.000 0,4.000-3.000 2,3.000-3.000 3,3.000-2.000 2,3.000-8.000 0,3.000-8.000-2,3.000-10.000-1,4.000-9.000-2,2.000-9.000-2,4.000-5.000-2,3.000-7.000-1,3.000-5.000-3,1.000-1.000 0,1.000 6.000 2,-1.000 7.000 0,1.000 6.000 2,-3.000 3.000 1,-2.000 0.000-1,-3.000 0.000 0,-3.000 0.000 0,-4.000 3.000 0,-3.000 6.000 3,-3.000 7.000 1,-2.000 6.000 3,-3.000-1.000 1,1.000-5.000 0,-1.000-7.000 1,1.000-5.000 2,1.000-4.000-2,3.000 0.000 0,3.000 0.000-3,4.000 0.000 0,2.000-4.000-2,4.000-5.000 1,3.000-7.000 0,3.000-5.000 1,1.000-4.000-1,1.000 0.000-1,-1.000 0.000-2,1.000 0.000 0,-3.000 3.000-1,-2.000 6.000 1,-3.000 7.000 0,-3.000 6.000 1,-4.000 3.000-1,-3.000 0.000-3,-3.000 0.000-5,-2.000 0.000-3,-8.000-5.000-15,-8.000-9.000-25,-10.000-10.000-25,-9.000-8.000-25</inkml:trace>
</inkml:ink>
</file>

<file path=ppt/ink/ink13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48"/>
    </inkml:context>
    <inkml:brush xml:id="br0">
      <inkml:brushProperty name="width" value="0.0345409363508224" units="cm"/>
      <inkml:brushProperty name="height" value="0.0345409363508224" units="cm"/>
      <inkml:brushProperty name="color" value="#f2395b"/>
      <inkml:brushProperty name="ignorePressure" value="0"/>
    </inkml:brush>
  </inkml:definitions>
  <inkml:trace contextRef="#ctx0" brushRef="#br0">34450.000 23650.000 636,'-57.000'-5.000'14,"39.000"-9.000"9,36.000-10.000 9,39.000-8.000 8,27.000-4.000 2,19.000 3.000-5,19.000 3.000-5,19.000 4.000-6,10.000 4.000-4,4.000 6.000 0,3.000 7.000-3,3.000 6.000 0,4.000 7.000-4,7.000 10.000-4,6.000 10.000-4,7.000 9.000-5,-14.000 1.000-2,-30.000-6.000 0,-32.000-6.000 0,-30.000-6.000 1,-20.000-4.000-14,-6.000 1.000-26,-6.000-1.000-26,-6.000 1.000-25</inkml:trace>
</inkml:ink>
</file>

<file path=ppt/ink/ink13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29:49"/>
    </inkml:context>
    <inkml:brush xml:id="br0">
      <inkml:brushProperty name="width" value="0.0337060354650021" units="cm"/>
      <inkml:brushProperty name="height" value="0.0337060354650021" units="cm"/>
      <inkml:brushProperty name="color" value="#f2395b"/>
      <inkml:brushProperty name="ignorePressure" value="0"/>
    </inkml:brush>
  </inkml:definitions>
  <inkml:trace contextRef="#ctx0" brushRef="#br0">37700.000 26350.000 652,'-43.000'-2.000'5,"17.000"-3.000"8,15.000-3.000 10,16.000-2.000 8,9.000-1.000 3,3.000 3.000-4,3.000 3.000-4,4.000 4.000-4,13.000 7.000-1,26.000 13.000 3,24.000 12.000 3,26.000 13.000 3,13.000 1.000-3,4.000-9.000-8,3.000-10.000-7,3.000-8.000-9,3.000-9.000-4,3.000-6.000-1,3.000-6.000-1,4.000-6.000-2,-4.000-6.000-6,-9.000-2.000-9,-10.000-3.000-9,-8.000-3.000-10,-15.000 1.000-3,-19.000 6.000 2,-18.000 7.000 2,-19.000 6.000 3,-12.000 3.000 1,-2.000 0.000 0,-3.000 0.000 0,-3.000 0.000-1</inkml:trace>
</inkml:ink>
</file>

<file path=ppt/ink/ink13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17"/>
    </inkml:context>
    <inkml:brush xml:id="br0">
      <inkml:brushProperty name="width" value="0.0394819378852844" units="cm"/>
      <inkml:brushProperty name="height" value="0.0394819378852844" units="cm"/>
      <inkml:brushProperty name="color" value="#f2395b"/>
      <inkml:brushProperty name="ignorePressure" value="0"/>
    </inkml:brush>
  </inkml:definitions>
  <inkml:trace contextRef="#ctx0" brushRef="#br0">67600.000 31200.000 557,'-2.000'-54.000'-1,"-3.000"-5.000"-3,-3.000-7.000-1,-2.000-5.000-3,-3.000 3.000 4,1.000 17.000 10,-1.000 15.000 10,1.000 16.000 10,-1.000 4.000 5,1.000-6.000-1,-1.000-6.000-1,1.000-6.000 0,-3.000-1.000-3,-2.000 7.000-4,-3.000 6.000-4,-3.000 7.000-4,-2.000 0.000-2,0.000-2.000-2,0.000-3.000 0,0.000-3.000-2,-2.000 1.000-1,-3.000 6.000-2,-3.000 7.000-2,-2.000 6.000-2,-6.000 4.000-1,-6.000 4.000 1,-6.000 3.000 1,-6.000 3.000 0,-2.000 6.000 1,3.000 9.000 1,3.000 10.000 0,4.000 10.000 1,-3.000 8.000 1,-5.000 10.000-1,-7.000 10.000 1,-5.000 9.000 1,-3.000 7.000-1,4.000 7.000 2,3.000 6.000-1,3.000 7.000 2,3.000 4.000-1,3.000 3.000 1,3.000 3.000 0,4.000 4.000 0,2.000-1.000 0,4.000-3.000-1,3.000-3.000-2,3.000-2.000 0,6.000-5.000 0,9.000-2.000-2,10.000-3.000 0,10.000-3.000-1,4.000-6.000-1,0.000-5.000 0,0.000-7.000-1,0.000-5.000 0,4.000-8.000-2,10.000-5.000-3,10.000-7.000-1,9.000-5.000-3,10.000-11.000-1,14.000-11.000 1,11.000-14.000 1,14.000-11.000 0,11.000-17.000-2,14.000-18.000-6,11.000-19.000-6,14.000-18.000-6,3.000-14.000-6,-2.000-5.000-4,-3.000-7.000-4,-3.000-5.000-6,-10.000 3.000 1,-16.000 17.000 6,-15.000 15.000 6,-15.000 16.000 6,-14.000 9.000 3,-8.000 3.000 2,-10.000 3.000 1,-9.000 4.000 1</inkml:trace>
</inkml:ink>
</file>

<file path=ppt/ink/ink13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18"/>
    </inkml:context>
    <inkml:brush xml:id="br0">
      <inkml:brushProperty name="width" value="0.0362928099930286" units="cm"/>
      <inkml:brushProperty name="height" value="0.0362928099930286" units="cm"/>
      <inkml:brushProperty name="color" value="#f2395b"/>
      <inkml:brushProperty name="ignorePressure" value="0"/>
    </inkml:brush>
  </inkml:definitions>
  <inkml:trace contextRef="#ctx0" brushRef="#br0">66900.000 31850.000 606,'-27.000'23.000'0,"-3.000"-3.000"2,-3.000-3.000 0,-2.000-2.000 2,5.000-5.000 8,16.000-2.000 13,15.000-3.000 14,17.000-3.000 15,8.000-2.000 1,4.000 0.000-10,3.000 0.000-11,3.000 0.000-10,3.000 0.000-7,3.000 0.000-3,3.000 0.000-4,4.000 0.000-3,4.000-2.000-3,6.000-3.000-4,7.000-3.000-3,6.000-2.000-4,-2.000-1.000-1,-9.000 3.000 1,-10.000 3.000 0,-8.000 4.000 2,-8.000 2.000-2,-2.000 4.000-4,-3.000 3.000-2,-3.000 3.000-4,-6.000 3.000 2,-5.000 3.000 10,-7.000 3.000 8,-5.000 4.000 8,-6.000 4.000 5,-3.000 6.000 1,-3.000 7.000 2,-2.000 6.000 0,-3.000 4.000-1,1.000 4.000-5,-1.000 3.000-3,1.000 3.000-5,-1.000 3.000-1,1.000 3.000 0,-1.000 3.000 0,1.000 4.000 1,1.000 2.000-2,3.000 4.000-5,3.000 3.000-5,4.000 3.000-4,1.000 1.000-8,0.000 1.000-12,0.000-1.000-11,0.000 1.000-12,0.000-9.000-2,0.000-15.000 6,0.000-15.000 7,0.000-16.000 7,-2.000-10.000 4,-3.000-3.000 2,-3.000-3.000 2,-2.000-2.000 2</inkml:trace>
</inkml:ink>
</file>

<file path=ppt/ink/ink13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19"/>
    </inkml:context>
    <inkml:brush xml:id="br0">
      <inkml:brushProperty name="width" value="0.0380515046417713" units="cm"/>
      <inkml:brushProperty name="height" value="0.0380515046417713" units="cm"/>
      <inkml:brushProperty name="color" value="#f2395b"/>
      <inkml:brushProperty name="ignorePressure" value="0"/>
    </inkml:brush>
  </inkml:definitions>
  <inkml:trace contextRef="#ctx0" brushRef="#br0">68800.000 32700.000 578,'21.000'-136.000'56,"-5.000"28.000"-12,-7.000 28.000-11,-5.000 29.000-12,-4.000 15.000-6,0.000 3.000-3,0.000 3.000-3,0.000 4.000-2,-2.000 1.000-1,-3.000 0.000 1,-3.000 0.000 1,-2.000 0.000 0,-5.000 1.000 0,-2.000 4.000-3,-3.000 3.000-2,-3.000 3.000-3,-4.000 3.000-1,-3.000 3.000 1,-3.000 3.000-1,-2.000 4.000 1,-5.000 4.000 2,-2.000 6.000 0,-3.000 7.000 3,-3.000 6.000 1,-1.000 6.000 1,4.000 6.000 0,3.000 7.000 0,3.000 6.000 0,1.000 6.000 1,1.000 6.000-1,-1.000 7.000 0,1.000 6.000 0,1.000 1.000 1,3.000-3.000-1,3.000-3.000 0,4.000-2.000 1,4.000-5.000-1,6.000-2.000-2,7.000-3.000-2,6.000-3.000-1,6.000-6.000-3,6.000-5.000-4,7.000-7.000-4,6.000-5.000-3,4.000-12.000-2,4.000-16.000-2,3.000-15.000 0,3.000-15.000-2,1.000-14.000-1,1.000-8.000 0,-1.000-10.000-2,1.000-9.000 0,-1.000-2.000 1,1.000 6.000 1,-1.000 7.000 2,1.000 6.000 2,-4.000 6.000 3,-6.000 6.000 3,-6.000 7.000 2,-6.000 6.000 4,-4.000 12.000 9,1.000 19.000 15,-1.000 19.000 16,1.000 19.000 15,-3.000 9.000 3,-2.000 0.000-9,-3.000 0.000-10,-3.000 0.000-9,-1.000-2.000-8,4.000-3.000-5,3.000-3.000-5,3.000-2.000-6,3.000-5.000-2,3.000-2.000 1,3.000-3.000 1,4.000-3.000 2,4.000-4.000-10,6.000-3.000-19,7.000-3.000-18,6.000-2.000-18,1.000-3.000-6,-3.000 1.000 9,-3.000-1.000 8,-2.000 1.000 10</inkml:trace>
</inkml:ink>
</file>

<file path=ppt/ink/ink13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19"/>
    </inkml:context>
    <inkml:brush xml:id="br0">
      <inkml:brushProperty name="width" value="0.0430314019322395" units="cm"/>
      <inkml:brushProperty name="height" value="0.0430314019322395" units="cm"/>
      <inkml:brushProperty name="color" value="#f2395b"/>
      <inkml:brushProperty name="ignorePressure" value="0"/>
    </inkml:brush>
  </inkml:definitions>
  <inkml:trace contextRef="#ctx0" brushRef="#br0">70000.000 31950.000 511,'-24.000'-91.000'42,"4.000"19.000"-7,3.000 19.000-6,3.000 19.000-7,-2.000 10.000-2,-6.000 4.000 1,-6.000 3.000 3,-6.000 3.000 1,-4.000 6.000-1,1.000 9.000-3,-1.000 10.000-5,1.000 10.000-3,-1.000 7.000-2,1.000 6.000-1,-1.000 7.000 0,1.000 6.000 0,1.000 4.000-2,3.000 4.000 0,3.000 3.000-2,4.000 3.000 0,1.000 3.000-2,0.000 3.000-1,0.000 3.000 0,0.000 4.000 0,3.000 1.000-1,6.000 0.000-1,7.000 0.000-1,6.000 0.000 0,4.000-2.000-1,4.000-3.000 0,3.000-3.000 1,3.000-2.000 0,3.000-8.000-1,3.000-8.000-3,3.000-10.000-3,4.000-9.000-3,4.000-10.000-2,6.000-9.000-1,7.000-10.000-1,6.000-8.000-1,1.000-9.000-1,-3.000-6.000-1,-3.000-6.000-1,-2.000-6.000 0,2.000-12.000-3,9.000-15.000-1,10.000-15.000-2,10.000-16.000-3,2.000-7.000 2,-3.000 4.000 2,-3.000 3.000 3,-2.000 3.000 3,-6.000 1.000 3,-6.000 1.000 1,-6.000-1.000 2,-6.000 1.000 2,-6.000-1.000 1,-2.000 1.000 3,-3.000-1.000 2,-3.000 1.000 2,-6.000 4.000 1,-5.000 9.000 3,-7.000 10.000 1,-5.000 10.000 3,-4.000 7.000 2,0.000 6.000 3,0.000 7.000 5,0.000 6.000 3,-4.000 10.000 7,-5.000 17.000 8,-7.000 15.000 9,-5.000 16.000 10,-3.000 10.000-1,4.000 7.000-10,3.000 6.000-9,3.000 7.000-9,1.000 4.000-5,1.000 3.000-2,-1.000 3.000-1,1.000 4.000-2,1.000 2.000-2,3.000 4.000-1,3.000 3.000-3,4.000 3.000-1,1.000 4.000-5,0.000 7.000-8,0.000 6.000-8,0.000 7.000-7,0.000 2.000-6,0.000 1.000-6,0.000-1.000-5,0.000 1.000-5,0.000-10.000-4,0.000-19.000-1,0.000-18.000-2,0.000-19.000-1</inkml:trace>
</inkml:ink>
</file>

<file path=ppt/ink/ink13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0"/>
    </inkml:context>
    <inkml:brush xml:id="br0">
      <inkml:brushProperty name="width" value="0.0324338525533676" units="cm"/>
      <inkml:brushProperty name="height" value="0.0324338525533676" units="cm"/>
      <inkml:brushProperty name="color" value="#f2395b"/>
      <inkml:brushProperty name="ignorePressure" value="0"/>
    </inkml:brush>
  </inkml:definitions>
  <inkml:trace contextRef="#ctx0" brushRef="#br0">70850.000 32000.000 678,'23.000'-46.000'5,"-3.000"10.000"10,-3.000 10.000 11,-2.000 9.000 10,-3.000 10.000 3,1.000 14.000-3,-1.000 11.000-4,1.000 14.000-2,-3.000 8.000-4,-2.000 7.000-4,-3.000 6.000-2,-3.000 7.000-4,-4.000 2.000-4,-3.000 1.000-6,-3.000-1.000-6,-2.000 1.000-5,-1.000-4.000-3,3.000-6.000-1,3.000-6.000 0,4.000-6.000 0,4.000-4.000 2,6.000 1.000 2,7.000-1.000 2,6.000 1.000 3,4.000-3.000 2,4.000-2.000 1,3.000-3.000 0,3.000-3.000 1,-1.000 2.000 0,-2.000 10.000 0,-3.000 10.000-1,-3.000 9.000 1,-6.000 9.000-2,-5.000 9.000 0,-7.000 10.000 0,-5.000 10.000-1,-12.000 8.000-2,-16.000 10.000-5,-15.000 10.000-4,-15.000 9.000-4,-12.000 2.000-2,-6.000-2.000 4,-6.000-3.000 2,-6.000-3.000 4,2.000-13.000-4,14.000-22.000-8,11.000-22.000-9,14.000-21.000-8,7.000-15.000-5,3.000-6.000-2,3.000-6.000 0,4.000-6.000-1</inkml:trace>
</inkml:ink>
</file>

<file path=ppt/ink/ink1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33"/>
    </inkml:context>
    <inkml:brush xml:id="br0">
      <inkml:brushProperty name="width" value="0.0344564244151115" units="cm"/>
      <inkml:brushProperty name="height" value="0.0344564244151115" units="cm"/>
      <inkml:brushProperty name="color" value="#00bff3"/>
      <inkml:brushProperty name="ignorePressure" value="0"/>
    </inkml:brush>
  </inkml:definitions>
  <inkml:trace contextRef="#ctx0" brushRef="#br0">70750.000 22700.000 638,'-15.000'-46.000'7,"23.000"10.000"15,22.000 10.000 13,22.000 9.000 15,15.000 6.000 4,9.000 3.000-6,10.000 3.000-7,10.000 4.000-6,8.000 1.000-7,10.000 0.000-7,10.000 0.000-7,9.000 0.000-7,2.000 0.000-8,-2.000 0.000-4,-3.000 0.000-7,-3.000 0.000-5,-10.000 0.000-9,-16.000 0.000-11,-15.000 0.000-11,-15.000 0.000-12,-17.000 3.000-1,-15.000 6.000 6,-15.000 7.000 8,-16.000 6.000 8</inkml:trace>
</inkml:ink>
</file>

<file path=ppt/ink/ink13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0"/>
    </inkml:context>
    <inkml:brush xml:id="br0">
      <inkml:brushProperty name="width" value="0.0337722823023796" units="cm"/>
      <inkml:brushProperty name="height" value="0.0337722823023796" units="cm"/>
      <inkml:brushProperty name="color" value="#f2395b"/>
      <inkml:brushProperty name="ignorePressure" value="0"/>
    </inkml:brush>
  </inkml:definitions>
  <inkml:trace contextRef="#ctx0" brushRef="#br0">71600.000 31950.000 651,'-63.000'0.000'9,"26.000"0.000"16,24.000 0.000 18,26.000 0.000 17,21.000 0.000 2,19.000 0.000-12,19.000 0.000-14,19.000 0.000-13,10.000 1.000-8,4.000 4.000-3,3.000 3.000-4,3.000 3.000-3,-2.000-2.000-4,-6.000-6.000-9,-6.000-6.000-6,-6.000-6.000-7,-9.000-2.000-8,-8.000 3.000-5,-10.000 3.000-7,-9.000 4.000-6,-12.000-3.000-2,-11.000-5.000 2,-14.000-7.000 2,-11.000-5.000 1</inkml:trace>
</inkml:ink>
</file>

<file path=ppt/ink/ink13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0"/>
    </inkml:context>
    <inkml:brush xml:id="br0">
      <inkml:brushProperty name="width" value="0.0362384058535099" units="cm"/>
      <inkml:brushProperty name="height" value="0.0362384058535099" units="cm"/>
      <inkml:brushProperty name="color" value="#f2395b"/>
      <inkml:brushProperty name="ignorePressure" value="0"/>
    </inkml:brush>
  </inkml:definitions>
  <inkml:trace contextRef="#ctx0" brushRef="#br0">72350.000 31300.000 607,'-24.000'-24.000'-1,"4.000"4.000"0,3.000 3.000-1,3.000 3.000-1,1.000 4.000 8,1.000 7.000 18,-1.000 6.000 17,1.000 7.000 17,1.000 13.000 4,3.000 22.000-10,3.000 22.000-10,4.000 23.000-9,1.000 11.000-7,0.000 4.000-3,0.000 3.000-3,0.000 3.000-4,0.000 12.000-6,0.000 22.000-10,0.000 22.000-9,0.000 23.000-9,0.000 3.000-5,0.000-11.000-1,0.000-14.000 1,0.000-11.000-1,-2.000-22.000-5,-3.000-27.000-13,-3.000-28.000-12,-2.000-28.000-11</inkml:trace>
</inkml:ink>
</file>

<file path=ppt/ink/ink13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1"/>
    </inkml:context>
    <inkml:brush xml:id="br0">
      <inkml:brushProperty name="width" value="0.0455877035856247" units="cm"/>
      <inkml:brushProperty name="height" value="0.0455877035856247" units="cm"/>
      <inkml:brushProperty name="color" value="#f2395b"/>
      <inkml:brushProperty name="ignorePressure" value="0"/>
    </inkml:brush>
  </inkml:definitions>
  <inkml:trace contextRef="#ctx0" brushRef="#br0">74500.000 31200.000 482,'-71.000'46.000'36,"10.000"-5.000"-1,10.000-7.000-2,9.000-5.000-2,1.000 3.000-1,-6.000 17.000-2,-6.000 15.000-2,-6.000 16.000-1,-7.000 7.000-4,-6.000 1.000-3,-6.000-1.000-4,-6.000 1.000-4,-1.000-3.000-3,7.000-2.000-3,6.000-3.000-1,7.000-3.000-2,15.000-18.000-11,25.000-31.000-16,25.000-31.000-18,25.000-31.000-18,15.000-20.000-2,7.000-5.000 11,6.000-7.000 12,7.000-5.000 11,4.000-3.000 9,3.000 4.000 7,3.000 3.000 6,4.000 3.000 7,-3.000 6.000 6,-5.000 9.000 5,-7.000 10.000 7,-5.000 10.000 5,-8.000 14.000 8,-5.000 23.000 8,-7.000 22.000 9,-5.000 22.000 10,-8.000 8.000 0,-5.000-2.000-6,-7.000-3.000-7,-5.000-3.000-6,-3.000-2.000-6,4.000 0.000-4,3.000 0.000-4,3.000 0.000-5,3.000-2.000-5,3.000-3.000-5,3.000-3.000-5,4.000-2.000-5,2.000-9.000-6,4.000-12.000-10,3.000-13.000-7,3.000-12.000-9,-1.000-13.000-3,-2.000-12.000 4,-3.000-13.000 5,-3.000-12.000 3,2.000-12.000 1,10.000-8.000-1,10.000-10.000-1,9.000-9.000-1,1.000-2.000 0,-6.000 6.000 3,-6.000 7.000 2,-6.000 6.000 3,-4.000 7.000 5,1.000 10.000 10,-1.000 10.000 10,1.000 9.000 9,-4.000 18.000 11,-6.000 29.000 14,-6.000 28.000 13,-6.000 28.000 13,-7.000 12.000 1,-6.000-3.000-13,-6.000-3.000-13,-6.000-2.000-13,-6.000 2.000-13,-2.000 9.000-12,-3.000 10.000-11,-3.000 10.000-13,-2.000-1.000-5,0.000-9.000 1,0.000-10.000 0,0.000-8.000 2,9.000-20.000-4,19.000-28.000-9,19.000-28.000-7,19.000-27.000-8,9.000-15.000 1,0.000 0.000 7,0.000 0.000 9,0.000 0.000 8,-2.000 4.000 6,-3.000 10.000 2,-3.000 10.000 3,-2.000 9.000 2,-5.000 4.000 2,-2.000 1.000-1,-3.000-1.000 1,-3.000 1.000-2,-4.000-1.000 1,-3.000 1.000-3,-3.000-1.000 0,-2.000 1.000-2</inkml:trace>
</inkml:ink>
</file>

<file path=ppt/ink/ink13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1"/>
    </inkml:context>
    <inkml:brush xml:id="br0">
      <inkml:brushProperty name="width" value="0.0507943443953991" units="cm"/>
      <inkml:brushProperty name="height" value="0.0507943443953991" units="cm"/>
      <inkml:brushProperty name="color" value="#f2395b"/>
      <inkml:brushProperty name="ignorePressure" value="0"/>
    </inkml:brush>
  </inkml:definitions>
  <inkml:trace contextRef="#ctx0" brushRef="#br0">75850.000 30850.000 433,'0.000'-75.000'0,"0.000"0.000"0,0.000 0.000 0,0.000 0.000 0,0.000 6.000 0,0.000 13.000 0,0.000 12.000 1,0.000 13.000-1,-2.000 16.000 10,-3.000 23.000 21,-3.000 22.000 22,-2.000 22.000 20,-3.000 19.000 4,1.000 20.000-13,-1.000 18.000-13,1.000 20.000-13,-1.000 13.000-9,1.000 9.000-6,-1.000 10.000-5,1.000 10.000-5,-1.000 18.000-3,1.000 28.000 1,-1.000 28.000 0,1.000 29.000-1,-4.000 22.000 1,-6.000 20.000 0,-6.000 18.000 0,-6.000 20.000 0,-1.000-12.000-15,7.000-41.000-27,6.000-40.000-28,7.000-40.000-28,5.000-43.000-9,7.000-44.000 11,6.000-43.000 11,7.000-44.000 11</inkml:trace>
</inkml:ink>
</file>

<file path=ppt/ink/ink13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2"/>
    </inkml:context>
    <inkml:brush xml:id="br0">
      <inkml:brushProperty name="width" value="0.0357195623219013" units="cm"/>
      <inkml:brushProperty name="height" value="0.0357195623219013" units="cm"/>
      <inkml:brushProperty name="color" value="#f2395b"/>
      <inkml:brushProperty name="ignorePressure" value="0"/>
    </inkml:brush>
  </inkml:definitions>
  <inkml:trace contextRef="#ctx0" brushRef="#br0">76250.000 31600.000 615,'4.000'-46.000'9,"10.000"10.000"18,10.000 10.000 18,9.000 9.000 18,2.000 7.000 2,-2.000 7.000-14,-3.000 6.000-12,-3.000 7.000-14,-4.000 4.000-8,-3.000 3.000-2,-3.000 3.000-3,-2.000 4.000-2,-3.000 4.000-4,1.000 6.000-6,-1.000 7.000-4,1.000 6.000-6,-6.000 3.000-3,-8.000 0.000 0,-10.000 0.000 0,-9.000 0.000-1,-7.000-4.000 0,-3.000-5.000 1,-3.000-7.000 1,-2.000-5.000-1,-1.000-4.000 3,3.000 0.000 2,3.000 0.000 2,4.000 0.000 3,7.000-4.000 3,13.000-5.000 4,12.000-7.000 5,13.000-5.000 3,10.000-4.000 2,10.000 0.000-2,10.000 0.000-2,9.000 0.000-2,2.000 3.000-2,-2.000 6.000-1,-3.000 7.000-2,-3.000 6.000-1,-7.000 6.000-1,-9.000 6.000-3,-10.000 7.000-2,-8.000 6.000-1,-14.000 6.000-3,-15.000 6.000-2,-15.000 7.000-1,-16.000 6.000-2,-12.000 4.000-2,-5.000 4.000-3,-7.000 3.000-1,-5.000 3.000-3,-1.000-4.000-3,6.000-8.000-5,7.000-10.000-3,6.000-9.000-5,6.000-10.000 0,6.000-9.000 2,7.000-10.000 4,6.000-8.000 2</inkml:trace>
</inkml:ink>
</file>

<file path=ppt/ink/ink13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2"/>
    </inkml:context>
    <inkml:brush xml:id="br0">
      <inkml:brushProperty name="width" value="0.0383233688771725" units="cm"/>
      <inkml:brushProperty name="height" value="0.0383233688771725" units="cm"/>
      <inkml:brushProperty name="color" value="#f2395b"/>
      <inkml:brushProperty name="ignorePressure" value="0"/>
    </inkml:brush>
  </inkml:definitions>
  <inkml:trace contextRef="#ctx0" brushRef="#br0">77350.000 31850.000 574,'120.000'-46.000'97,"-9.000"10.000"-18,-10.000 10.000-20,-8.000 9.000-19,-1.000 4.000-10,9.000 1.000-4,10.000-1.000-3,10.000 1.000-2,2.000 1.000-4,-3.000 3.000-3,-3.000 3.000-3,-2.000 4.000-4,-9.000 4.000-5,-12.000 6.000-9,-13.000 7.000-6,-12.000 6.000-9,-9.000 3.000-6,-2.000 0.000-7,-3.000 0.000-7,-3.000 0.000-5</inkml:trace>
</inkml:ink>
</file>

<file path=ppt/ink/ink13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2"/>
    </inkml:context>
    <inkml:brush xml:id="br0">
      <inkml:brushProperty name="width" value="0.0336108207702637" units="cm"/>
      <inkml:brushProperty name="height" value="0.0336108207702637" units="cm"/>
      <inkml:brushProperty name="color" value="#f2395b"/>
      <inkml:brushProperty name="ignorePressure" value="0"/>
    </inkml:brush>
  </inkml:definitions>
  <inkml:trace contextRef="#ctx0" brushRef="#br0">77350.000 32550.000 654,'-46.000'-2.000'2,"10.000"-3.000"4,10.000-3.000 3,9.000-2.000 4,12.000-3.000 5,16.000 1.000 8,15.000-1.000 7,17.000 1.000 7,16.000-1.000 1,19.000 1.000-6,19.000-1.000-5,19.000 1.000-6,12.000 2.000-3,6.000 7.000-4,7.000 6.000-2,6.000 7.000-3,1.000 4.000-9,-3.000 3.000-14,-3.000 3.000-15,-2.000 4.000-14,-12.000-3.000-7,-19.000-5.000 2,-18.000-7.000 2,-19.000-5.000 1,-15.000-3.000 3,-8.000 4.000 1,-10.000 3.000 1,-9.000 3.000 3</inkml:trace>
</inkml:ink>
</file>

<file path=ppt/ink/ink13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3"/>
    </inkml:context>
    <inkml:brush xml:id="br0">
      <inkml:brushProperty name="width" value="0.0290969964116812" units="cm"/>
      <inkml:brushProperty name="height" value="0.0290969964116812" units="cm"/>
      <inkml:brushProperty name="color" value="#f2395b"/>
      <inkml:brushProperty name="ignorePressure" value="0"/>
    </inkml:brush>
  </inkml:definitions>
  <inkml:trace contextRef="#ctx0" brushRef="#br0">78050.000 29300.000 756,'90.000'48.000'105,"-18.000"-3.000"-29,-19.000-3.000-30,-18.000-2.000-29,-12.000-5.000-25,-3.000-2.000-18,-3.000-3.000-19,-2.000-3.000-17,-6.000-4.000-5,-6.000-3.000 12,-6.000-3.000 10,-6.000-2.000 11</inkml:trace>
</inkml:ink>
</file>

<file path=ppt/ink/ink13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4"/>
    </inkml:context>
    <inkml:brush xml:id="br0">
      <inkml:brushProperty name="width" value="0.0319550409913063" units="cm"/>
      <inkml:brushProperty name="height" value="0.0319550409913063" units="cm"/>
      <inkml:brushProperty name="color" value="#f2395b"/>
      <inkml:brushProperty name="ignorePressure" value="0"/>
    </inkml:brush>
  </inkml:definitions>
  <inkml:trace contextRef="#ctx0" brushRef="#br0">77900.000 29700.000 688,'-16.000'21.000'5,"19.000"-5.000"11,19.000-7.000 9,19.000-5.000 11,5.000-1.000 3,-5.000 6.000-5,-7.000 7.000-5,-5.000 6.000-4,-8.000 4.000-9,-5.000 4.000-14,-7.000 3.000-14,-5.000 3.000-13,-9.000 3.000-7,-9.000 3.000 1,-10.000 3.000 2,-8.000 4.000 0,-8.000-1.000 3,-2.000-3.000 3,-3.000-3.000 4,-3.000-2.000 4,-2.000-5.000 4,0.000-2.000 1,0.000-3.000 4,0.000-3.000 2,3.000-4.000 2,6.000-3.000 2,7.000-3.000 1,6.000-2.000 2,3.000-3.000 5,0.000 1.000 6,0.000-1.000 7,0.000 1.000 7,1.000 2.000 2,4.000 7.000 0,3.000 6.000-2,3.000 7.000 0,3.000 5.000-2,3.000 7.000-2,3.000 6.000-1,4.000 7.000-2,1.000-3.000-2,0.000-8.000-2,0.000-10.000-2,0.000-9.000-2,7.000-12.000-4,17.000-11.000-8,15.000-14.000-8,16.000-11.000-6,9.000-12.000-6,3.000-9.000 0,3.000-10.000-2,4.000-8.000-1,-1.000-4.000 0,-3.000 3.000 2,-3.000 3.000 2,-2.000 4.000 3,-8.000 5.000 3,-8.000 10.000 3,-10.000 10.000 4,-9.000 9.000 3,-13.000 15.000 5,-16.000 22.000 5,-15.000 22.000 7,-15.000 23.000 5,-9.000 6.000 3,1.000-5.000-3,-1.000-7.000-1,1.000-5.000-2,1.000-6.000-4,3.000-3.000-4,3.000-3.000-6,4.000-2.000-4,8.000-9.000-10,17.000-12.000-13,15.000-13.000-13,16.000-12.000-13,7.000-10.000-3,1.000-6.000 8,-1.000-6.000 7,1.000-6.000 8,-3.000-1.000 6,-2.000 7.000 3,-3.000 6.000 2,-3.000 7.000 3,-2.000-4.000 3,0.000-12.000 2,0.000-13.000 2,0.000-12.000 3,0.000-10.000 1,0.000-6.000 1,0.000-6.000 1,0.000-6.000 1,1.000-2.000 1,4.000 3.000 1,3.000 3.000-1,3.000 4.000 1,1.000 4.000 2,1.000 6.000 7,-1.000 7.000 5,1.000 6.000 6,-3.000 4.000 5,-2.000 4.000 3,-3.000 3.000 4,-3.000 3.000 3,-4.000 9.000 2,-3.000 16.000 2,-3.000 15.000 3,-2.000 17.000 1,-5.000 10.000-7,-2.000 6.000-12,-3.000 7.000-15,-3.000 6.000-14,-2.000 1.000-9,0.000-3.000-3,0.000-3.000-4,0.000-2.000-3,-2.000-5.000-2,-3.000-2.000 0,-3.000-3.000 1,-2.000-3.000 1,-1.000-2.000 1,3.000 0.000 4,3.000 0.000 4,4.000 0.000 3,1.000 1.000 2,0.000 4.000 0,0.000 3.000 2,0.000 3.000 0,-2.000 4.000 1,-3.000 7.000 3,-3.000 6.000 2,-2.000 7.000 2,-3.000 2.000 3,1.000 1.000 3,-1.000-1.000 2,1.000 1.000 4,-1.000-6.000 1,1.000-8.000 1,-1.000-10.000-1,1.000-9.000 1,5.000-15.000-1,14.000-18.000-2,11.000-19.000-2,14.000-18.000-1,8.000-15.000-4,7.000-9.000-5,6.000-10.000-5,7.000-8.000-5,0.000-3.000-2,-2.000 7.000 0,-3.000 6.000 1,-3.000 7.000 0,-6.000 8.000 2,-5.000 14.000 2,-7.000 11.000 2,-5.000 14.000 2,-9.000 8.000 3,-9.000 7.000 5,-10.000 6.000 4,-8.000 7.000 5,-8.000 7.000 3,-2.000 9.000 2,-3.000 10.000 2,-3.000 10.000 3,1.000 2.000-1,6.000-3.000 0,7.000-3.000-2,6.000-2.000-1,9.000-8.000-4,13.000-8.000-7,12.000-10.000-7,13.000-9.000-6,4.000-5.000-5,-3.000 0.000-1,-3.000 0.000 0,-2.000 0.000-2,-5.000 3.000 1,-2.000 6.000 1,-3.000 7.000 2,-3.000 6.000 2,-4.000 3.000-2,-3.000 0.000-3,-3.000 0.000-4,-2.000 0.000-4,-3.000 0.000-2,1.000 0.000-2,-1.000 0.000-3,1.000 0.000-1</inkml:trace>
</inkml:ink>
</file>

<file path=ppt/ink/ink13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5"/>
    </inkml:context>
    <inkml:brush xml:id="br0">
      <inkml:brushProperty name="width" value="0.0428196676075459" units="cm"/>
      <inkml:brushProperty name="height" value="0.0428196676075459" units="cm"/>
      <inkml:brushProperty name="color" value="#f2395b"/>
      <inkml:brushProperty name="ignorePressure" value="0"/>
    </inkml:brush>
  </inkml:definitions>
  <inkml:trace contextRef="#ctx0" brushRef="#br0">81150.000 31750.000 513,'3.000'-50.000'1,"6.000"0.000"2,7.000 0.000 3,6.000 0.000 1,-1.000-4.000 5,-5.000-5.000 8,-7.000-7.000 9,-5.000-5.000 8,-6.000 2.000 0,-3.000 13.000-5,-3.000 12.000-7,-2.000 13.000-6,-9.000 6.000-2,-12.000 0.000-1,-13.000 0.000 0,-12.000 0.000 0,-7.000 4.000-2,1.000 10.000-3,-1.000 10.000-2,1.000 9.000-3,-1.000 6.000-2,1.000 3.000-1,-1.000 3.000 0,1.000 4.000-2,-4.000 8.000 1,-6.000 17.000 1,-6.000 15.000 2,-6.000 16.000 0,-1.000 7.000 2,7.000 1.000 1,6.000-1.000 1,7.000 1.000 0,7.000-3.000 2,9.000-2.000-2,10.000-3.000 0,10.000-3.000 0,7.000-2.000 0,6.000 0.000-1,7.000 0.000 0,6.000 0.000 1,7.000-4.000-2,10.000-5.000-1,10.000-7.000-1,9.000-5.000-2,7.000-8.000-2,7.000-5.000-1,6.000-7.000-2,7.000-5.000-2,7.000-8.000-4,9.000-5.000-6,10.000-7.000-5,10.000-5.000-6,2.000-8.000-4,-3.000-5.000 0,-3.000-7.000-2,-2.000-5.000 0,-6.000-8.000-3,-6.000-5.000-6,-6.000-7.000-4,-6.000-5.000-6,-10.000-3.000 0,-12.000 4.000 6,-13.000 3.000 6,-12.000 3.000 7</inkml:trace>
</inkml:ink>
</file>

<file path=ppt/ink/ink1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33"/>
    </inkml:context>
    <inkml:brush xml:id="br0">
      <inkml:brushProperty name="width" value="0.0341583825647831" units="cm"/>
      <inkml:brushProperty name="height" value="0.0341583825647831" units="cm"/>
      <inkml:brushProperty name="color" value="#00bff3"/>
      <inkml:brushProperty name="ignorePressure" value="0"/>
    </inkml:brush>
  </inkml:definitions>
  <inkml:trace contextRef="#ctx0" brushRef="#br0">72050.000 23050.000 644,'-47.000'3.000'2,"6.000"6.000"6,7.000 7.000 5,6.000 6.000 6,4.000 6.000 4,4.000 6.000 2,3.000 7.000 3,3.000 6.000 3,3.000 4.000 1,3.000 4.000-2,3.000 3.000-2,4.000 3.000-2,1.000 4.000-2,0.000 7.000-4,0.000 6.000-4,0.000 7.000-2,0.000 7.000-5,0.000 9.000-3,0.000 10.000-4,0.000 10.000-5,-2.000 7.000-5,-3.000 6.000-7,-3.000 7.000-9,-2.000 6.000-7,-3.000-5.000-2,1.000-16.000 4,-1.000-15.000 4,1.000-15.000 4,1.000-17.000-3,3.000-15.000-9,3.000-15.000-10,4.000-16.000-9</inkml:trace>
</inkml:ink>
</file>

<file path=ppt/ink/ink13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6"/>
    </inkml:context>
    <inkml:brush xml:id="br0">
      <inkml:brushProperty name="width" value="0.0379626415669918" units="cm"/>
      <inkml:brushProperty name="height" value="0.0379626415669918" units="cm"/>
      <inkml:brushProperty name="color" value="#f2395b"/>
      <inkml:brushProperty name="ignorePressure" value="0"/>
    </inkml:brush>
  </inkml:definitions>
  <inkml:trace contextRef="#ctx0" brushRef="#br0">80850.000 31800.000 579,'-41.000'-2.000'35,"19.000"-3.000"4,19.000-3.000 5,19.000-2.000 5,13.000-3.000-1,10.000 1.000-7,10.000-1.000-6,9.000 1.000-7,6.000-1.000-4,3.000 1.000-5,3.000-1.000-4,4.000 1.000-4,-3.000 1.000-5,-5.000 3.000-6,-7.000 3.000-5,-5.000 4.000-6,-8.000 4.000-2,-5.000 6.000 0,-7.000 7.000 0,-5.000 6.000 1,-9.000 4.000 1,-9.000 4.000 0,-10.000 3.000 1,-8.000 3.000 0,-8.000 1.000 3,-2.000 1.000 6,-3.000-1.000 6,-3.000 1.000 4,-2.000 2.000 6,0.000 7.000 4,0.000 6.000 4,0.000 7.000 4,1.000 2.000-2,4.000 1.000-10,3.000-1.000-9,3.000 1.000-11,3.000-1.000-8,3.000 1.000-9,3.000-1.000-10,4.000 1.000-7,2.000-6.000-9,4.000-8.000-7,3.000-10.000-7,3.000-9.000-6</inkml:trace>
</inkml:ink>
</file>

<file path=ppt/ink/ink13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6"/>
    </inkml:context>
    <inkml:brush xml:id="br0">
      <inkml:brushProperty name="width" value="0.0421679802238941" units="cm"/>
      <inkml:brushProperty name="height" value="0.0421679802238941" units="cm"/>
      <inkml:brushProperty name="color" value="#f2395b"/>
      <inkml:brushProperty name="ignorePressure" value="0"/>
    </inkml:brush>
  </inkml:definitions>
  <inkml:trace contextRef="#ctx0" brushRef="#br0">82750.000 32100.000 521,'20.000'-25.000'6,"-9.000"0.000"12,-10.000 0.000 13,-8.000 0.000 11,-8.000 0.000 2,-2.000 0.000-7,-3.000 0.000-8,-3.000 0.000-7,-7.000 3.000-4,-9.000 6.000 2,-10.000 7.000 0,-8.000 6.000 1,-3.000 9.000-1,7.000 13.000-3,6.000 12.000-3,7.000 13.000-2,0.000 10.000-1,-2.000 10.000-1,-3.000 10.000 0,-3.000 9.000 0,-1.000 1.000-1,4.000-6.000 1,3.000-6.000 0,3.000-6.000 0,9.000-9.000-2,16.000-8.000-3,15.000-10.000-4,17.000-9.000-3,11.000-13.000-5,10.000-16.000-4,10.000-15.000-4,9.000-15.000-6,7.000-14.000 0,7.000-8.000 3,6.000-10.000 2,7.000-9.000 3,-3.000-2.000-2,-8.000 6.000-5,-10.000 7.000-7,-9.000 6.000-7,-9.000 7.000-1,-5.000 10.000 3,-7.000 10.000 3,-5.000 9.000 2,-11.000 9.000 12,-11.000 9.000 22,-14.000 10.000 21,-11.000 10.000 23,-4.000 5.000 6,6.000 4.000-7,7.000 3.000-6,6.000 3.000-8,7.000 4.000-6,10.000 7.000-5,10.000 6.000-4,9.000 7.000-5,4.000-6.000-9,1.000-15.000-13,-1.000-15.000-12,1.000-16.000-13,2.000-12.000-10,7.000-5.000-9,6.000-7.000-10,7.000-5.000-8,-3.000-4.000 0,-8.000 0.000 11,-10.000 0.000 10,-9.000 0.000 11,-5.000 0.000 7,0.000 0.000 5,0.000 0.000 5,0.000 0.000 4</inkml:trace>
</inkml:ink>
</file>

<file path=ppt/ink/ink13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6"/>
    </inkml:context>
    <inkml:brush xml:id="br0">
      <inkml:brushProperty name="width" value="0.0538697242736816" units="cm"/>
      <inkml:brushProperty name="height" value="0.0538697242736816" units="cm"/>
      <inkml:brushProperty name="color" value="#f2395b"/>
      <inkml:brushProperty name="ignorePressure" value="0"/>
    </inkml:brush>
  </inkml:definitions>
  <inkml:trace contextRef="#ctx0" brushRef="#br0">84050.000 31350.000 408,'46.000'-96.000'0,"-5.000"10.000"0,-7.000 10.000 0,-5.000 9.000 0,-4.000 4.000 3,0.000 1.000 5,0.000-1.000 6,0.000 1.000 5,-2.000 4.000 4,-3.000 9.000 2,-3.000 10.000 1,-2.000 10.000 1,-5.000 11.000 3,-2.000 17.000 2,-3.000 15.000 2,-3.000 16.000 3,-7.000 15.000 0,-9.000 16.000 0,-10.000 15.000 0,-8.000 17.000 0,-6.000 5.000-3,1.000-3.000-3,-1.000-3.000-3,1.000-2.000-4,-1.000 0.000-4,1.000 7.000-6,-1.000 6.000-4,1.000 7.000-6,-1.000-1.000-4,1.000-6.000-5,-1.000-6.000-4,1.000-6.000-6,1.000-7.000-4,3.000-6.000-6,3.000-6.000-6,4.000-6.000-5,5.000-16.000-7,10.000-25.000-10,10.000-25.000-10,9.000-25.000-9,4.000-13.000 1,1.000 1.000 15,-1.000-1.000 13,1.000 1.000 13,-1.000 1.000 9,1.000 3.000 1,-1.000 3.000 3,1.000 4.000 1</inkml:trace>
</inkml:ink>
</file>

<file path=ppt/ink/ink13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7"/>
    </inkml:context>
    <inkml:brush xml:id="br0">
      <inkml:brushProperty name="width" value="0.0517495311796665" units="cm"/>
      <inkml:brushProperty name="height" value="0.0517495311796665" units="cm"/>
      <inkml:brushProperty name="color" value="#f2395b"/>
      <inkml:brushProperty name="ignorePressure" value="0"/>
    </inkml:brush>
  </inkml:definitions>
  <inkml:trace contextRef="#ctx0" brushRef="#br0">84200.000 31100.000 425,'45.000'-91.000'3,"-9.000"19.000"8,-10.000 19.000 6,-8.000 19.000 7,-4.000 18.000 8,3.000 19.000 6,3.000 19.000 8,4.000 19.000 7,-1.000 13.000 0,-3.000 10.000-7,-3.000 10.000-8,-2.000 9.000-6,-3.000 4.000-6,1.000 1.000-2,-1.000-1.000-3,1.000 1.000-4,-1.000 1.000-1,1.000 3.000-1,-1.000 3.000 0,1.000 4.000-2,-1.000-1.000-1,1.000-3.000-2,-1.000-3.000-3,1.000-2.000-3,1.000-9.000-3,3.000-12.000-2,3.000-13.000-4,4.000-12.000-3,8.000-24.000-4,17.000-34.000-2,15.000-35.000-4,16.000-33.000-3,9.000-29.000-1,3.000-22.000 1,3.000-22.000 3,4.000-21.000 1,2.000-17.000-1,4.000-8.000-5,3.000-10.000-3,3.000-9.000-6,-7.000 9.000-3,-15.000 28.000-2,-15.000 28.000-4,-16.000 29.000-3,-13.000 24.000 2,-9.000 22.000 6,-10.000 22.000 6,-8.000 23.000 6,-8.000 10.000 3,-2.000 0.000 1,-3.000 0.000 1,-3.000 0.000 1</inkml:trace>
</inkml:ink>
</file>

<file path=ppt/ink/ink13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7"/>
    </inkml:context>
    <inkml:brush xml:id="br0">
      <inkml:brushProperty name="width" value="0.0400128997862339" units="cm"/>
      <inkml:brushProperty name="height" value="0.0400128997862339" units="cm"/>
      <inkml:brushProperty name="color" value="#f2395b"/>
      <inkml:brushProperty name="ignorePressure" value="0"/>
    </inkml:brush>
  </inkml:definitions>
  <inkml:trace contextRef="#ctx0" brushRef="#br0">85250.000 31850.000 549,'54.000'-44.000'125,"10.000"13.000"-26,10.000 12.000-28,9.000 13.000-25,4.000 6.000-17,1.000 0.000-4,-1.000 0.000-4,1.000 0.000-5,-1.000 0.000-4,1.000 0.000-6,-1.000 0.000-6,1.000 0.000-4,-4.000 0.000-8,-6.000 0.000-7,-6.000 0.000-9,-6.000 0.000-7</inkml:trace>
</inkml:ink>
</file>

<file path=ppt/ink/ink13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8"/>
    </inkml:context>
    <inkml:brush xml:id="br0">
      <inkml:brushProperty name="width" value="0.0388705357909203" units="cm"/>
      <inkml:brushProperty name="height" value="0.0388705357909203" units="cm"/>
      <inkml:brushProperty name="color" value="#f2395b"/>
      <inkml:brushProperty name="ignorePressure" value="0"/>
    </inkml:brush>
  </inkml:definitions>
  <inkml:trace contextRef="#ctx0" brushRef="#br0">86000.000 31000.000 565,'-24.000'-24.000'0,"4.000"4.000"0,3.000 3.000 0,3.000 3.000 0,1.000-1.000 4,1.000-2.000 5,-1.000-3.000 7,1.000-3.000 6,1.000 5.000 7,3.000 17.000 9,3.000 15.000 8,4.000 16.000 9,1.000 15.000-2,0.000 16.000-9,0.000 15.000-9,0.000 17.000-11,0.000 14.000-6,0.000 17.000-2,0.000 15.000-4,0.000 16.000-2,-2.000 13.000-6,-3.000 14.000-11,-3.000 11.000-10,-2.000 14.000-11,-3.000-6.000-6,1.000-21.000-3,-1.000-22.000-4,1.000-22.000-3,-1.000-21.000-2,1.000-18.000-3,-1.000-19.000-3,1.000-18.000-1</inkml:trace>
</inkml:ink>
</file>

<file path=ppt/ink/ink13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8"/>
    </inkml:context>
    <inkml:brush xml:id="br0">
      <inkml:brushProperty name="width" value="0.0367919355630875" units="cm"/>
      <inkml:brushProperty name="height" value="0.0367919355630875" units="cm"/>
      <inkml:brushProperty name="color" value="#f2395b"/>
      <inkml:brushProperty name="ignorePressure" value="0"/>
    </inkml:brush>
  </inkml:definitions>
  <inkml:trace contextRef="#ctx0" brushRef="#br0">86900.000 31000.000 597,'31.000'-46.000'10,"13.000"10.000"17,12.000 10.000 18,13.000 9.000 18,-2.000 10.000 4,-16.000 14.000-11,-15.000 11.000-11,-15.000 14.000-12,-9.000 11.000-8,1.000 14.000-8,-1.000 11.000-6,1.000 14.000-7,-9.000 7.000-7,-15.000 3.000-4,-15.000 3.000-5,-16.000 4.000-5,-8.000-6.000-3,0.000-11.000 1,0.000-14.000 0,0.000-11.000 1,9.000-14.000 1,19.000-11.000 4,19.000-14.000 3,19.000-11.000 4,15.000-9.000 3,13.000-3.000 4,12.000-3.000 5,13.000-2.000 4,4.000-3.000 2,-3.000 1.000-1,-3.000-1.000 0,-2.000 1.000-1,-9.000 5.000 0,-12.000 14.000 0,-13.000 11.000-1,-12.000 14.000-1,-12.000 10.000-1,-8.000 9.000-1,-10.000 10.000-2,-9.000 10.000-2,-10.000 4.000-2,-9.000 0.000-5,-10.000 0.000-3,-8.000 0.000-5,-6.000-2.000-1,1.000-3.000-2,-1.000-3.000 0,1.000-2.000-1,7.000-15.000-6,16.000-25.000-8,15.000-25.000-9,17.000-25.000-10,8.000-13.000 1,4.000 1.000 10,3.000-1.000 10,3.000 1.000 9,1.000-1.000 5,1.000 1.000-2,-1.000-1.000-1,1.000 1.000-1</inkml:trace>
</inkml:ink>
</file>

<file path=ppt/ink/ink13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9"/>
    </inkml:context>
    <inkml:brush xml:id="br0">
      <inkml:brushProperty name="width" value="0.0437835268676281" units="cm"/>
      <inkml:brushProperty name="height" value="0.0437835268676281" units="cm"/>
      <inkml:brushProperty name="color" value="#f2395b"/>
      <inkml:brushProperty name="ignorePressure" value="0"/>
    </inkml:brush>
  </inkml:definitions>
  <inkml:trace contextRef="#ctx0" brushRef="#br0">88200.000 31250.000 502,'25.000'-44.000'7,"0.000"13.000"13,0.000 12.000 15,0.000 13.000 13,-2.000 16.000 7,-3.000 23.000-1,-3.000 22.000-1,-2.000 22.000 0,-6.000 10.000-5,-6.000 1.000-7,-6.000-1.000-9,-6.000 1.000-7,-6.000-3.000-8,-2.000-2.000-8,-3.000-3.000-9,-3.000-3.000-7,-2.000-7.000-8,0.000-9.000-7,0.000-10.000-8,0.000-8.000-8,4.000-23.000-8,10.000-34.000-12,10.000-35.000-11,9.000-33.000-10,7.000-11.000 3,7.000 17.000 20,6.000 15.000 18,7.000 16.000 19,2.000 7.000 9,1.000 1.000 1,-1.000-1.000 0,1.000 1.000 1,-3.000 2.000 0,-2.000 7.000 4,-3.000 6.000 2,-3.000 7.000 2,-1.000 4.000 11,4.000 3.000 19,3.000 3.000 18,3.000 4.000 19,1.000 1.000 0,1.000 0.000-16,-1.000 0.000-18,1.000 0.000-17</inkml:trace>
</inkml:ink>
</file>

<file path=ppt/ink/ink13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9"/>
    </inkml:context>
    <inkml:brush xml:id="br0">
      <inkml:brushProperty name="width" value="0.0393454916775227" units="cm"/>
      <inkml:brushProperty name="height" value="0.0393454916775227" units="cm"/>
      <inkml:brushProperty name="color" value="#f2395b"/>
      <inkml:brushProperty name="ignorePressure" value="0"/>
    </inkml:brush>
  </inkml:definitions>
  <inkml:trace contextRef="#ctx0" brushRef="#br0">89000.000 31150.000 559,'0.000'-38.000'6,"0.000"26.000"13,0.000 24.000 12,0.000 26.000 12,-4.000 16.000 7,-5.000 10.000-2,-7.000 10.000-1,-5.000 9.000-2,-3.000 6.000-4,4.000 3.000-10,3.000 3.000-9,3.000 4.000-10,1.000-4.000-3,1.000-9.000 1,-1.000-10.000 1,1.000-8.000 1,2.000-9.000-8,7.000-6.000-21,6.000-6.000-18,7.000-6.000-20,4.000-10.000-6,3.000-12.000 8,3.000-13.000 8,4.000-12.000 8,1.000-7.000 3,0.000 1.000-2,0.000-1.000-3,0.000 1.000-1</inkml:trace>
</inkml:ink>
</file>

<file path=ppt/ink/ink13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0:29"/>
    </inkml:context>
    <inkml:brush xml:id="br0">
      <inkml:brushProperty name="width" value="0.0536939948797226" units="cm"/>
      <inkml:brushProperty name="height" value="0.0536939948797226" units="cm"/>
      <inkml:brushProperty name="color" value="#f2395b"/>
      <inkml:brushProperty name="ignorePressure" value="0"/>
    </inkml:brush>
  </inkml:definitions>
  <inkml:trace contextRef="#ctx0" brushRef="#br0">89900.000 31550.000 409,'-4.000'-46.000'3,"-5.000"10.000"7,-7.000 10.000 6,-5.000 9.000 6,-4.000 6.000 2,0.000 3.000-1,0.000 3.000-1,0.000 4.000-2,0.000 5.000 2,0.000 10.000 5,0.000 10.000 5,0.000 9.000 5,0.000 7.000 1,0.000 7.000-3,0.000 6.000-4,0.000 7.000-4,1.000 2.000-2,4.000 1.000-5,3.000-1.000-4,3.000 1.000-3,3.000-3.000-3,3.000-2.000-3,3.000-3.000-2,4.000-3.000-2,11.000-6.000-7,23.000-5.000-11,22.000-7.000-11,22.000-5.000-11,8.000-15.000-5,-2.000-22.000 0,-3.000-22.000 0,-3.000-21.000 1,-2.000-14.000 2,0.000-2.000 4,0.000-3.000 4,0.000-3.000 4,-4.000-4.000 4,-5.000-3.000 2,-7.000-3.000 3,-5.000-2.000 3,-6.000-3.000 3,-3.000 1.000 1,-3.000-1.000 1,-2.000 1.000 3,-8.000 4.000 2,-8.000 9.000 4,-10.000 10.000 6,-9.000 10.000 3,-9.000 16.000 16,-5.000 26.000 25,-7.000 24.000 27,-5.000 26.000 25,-3.000 16.000 3,4.000 10.000-22,3.000 10.000-21,3.000 9.000-22,3.000 13.000-15,3.000 20.000-6,3.000 18.000-7,4.000 20.000-7,1.000 11.000-9,0.000 7.000-12,0.000 6.000-13,0.000 7.000-11,1.000-14.000-13,4.000-30.000-14,3.000-32.000-12,3.000-30.000-14</inkml:trace>
</inkml:ink>
</file>

<file path=ppt/ink/ink1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34"/>
    </inkml:context>
    <inkml:brush xml:id="br0">
      <inkml:brushProperty name="width" value="0.0447525717318058" units="cm"/>
      <inkml:brushProperty name="height" value="0.0447525717318058" units="cm"/>
      <inkml:brushProperty name="color" value="#00bff3"/>
      <inkml:brushProperty name="ignorePressure" value="0"/>
    </inkml:brush>
  </inkml:definitions>
  <inkml:trace contextRef="#ctx0" brushRef="#br0">72800.000 23550.000 491,'-24.000'-40.000'62,"4.000"23.000"1,3.000 22.000-1,3.000 22.000 2,1.000 12.000-6,1.000 3.000-10,-1.000 3.000-12,1.000 4.000-10,-1.000 1.000-7,1.000 0.000-1,-1.000 0.000-2,1.000 0.000-1,1.000 1.000-4,3.000 4.000-4,3.000 3.000-4,4.000 3.000-4,-1.000-2.000-2,-3.000-6.000-2,-3.000-6.000 0,-2.000-6.000-2,-1.000-4.000-1,3.000 1.000-2,3.000-1.000-3,4.000 1.000-2,1.000-1.000-1,0.000 1.000 1,0.000-1.000 0,0.000 1.000 1,-2.000-1.000 2,-3.000 1.000 1,-3.000-1.000 1,-2.000 1.000 3,-1.000-1.000 0,3.000 1.000 2,3.000-1.000 1,4.000 1.000 2,1.000-1.000 0,0.000 1.000 0,0.000-1.000 1,0.000 1.000 1,-2.000-1.000-1,-3.000 1.000 1,-3.000-1.000-1,-2.000 1.000 1,-3.000-1.000-4,1.000 1.000-8,-1.000-1.000-8,1.000 1.000-8,1.000-10.000-5,3.000-19.000-2,3.000-18.000-3,4.000-19.000-2,2.000-10.000 1,4.000 1.000 2,3.000-1.000 4,3.000 1.000 3</inkml:trace>
</inkml:ink>
</file>

<file path=ppt/ink/ink13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00"/>
    </inkml:context>
    <inkml:brush xml:id="br0">
      <inkml:brushProperty name="width" value="0.0258057881146669" units="cm"/>
      <inkml:brushProperty name="height" value="0.0258057881146669" units="cm"/>
      <inkml:brushProperty name="color" value="#f2395b"/>
      <inkml:brushProperty name="ignorePressure" value="0"/>
    </inkml:brush>
  </inkml:definitions>
  <inkml:trace contextRef="#ctx0" brushRef="#br0">39400.000 23750.000 852,'90.000'23.000'-5,"-18.000"-3.000"1,-19.000-3.000 3,-18.000-2.000 2,-9.000-1.000 1,4.000 3.000 1,3.000 3.000 1,3.000 4.000 0,3.000 4.000 1,3.000 6.000 1,3.000 7.000 0,4.000 6.000 1,5.000 7.000 0,10.000 10.000 0,10.000 10.000 0,9.000 9.000 1,-2.000 1.000-2,-12.000-6.000-1,-13.000-6.000-2,-12.000-6.000-1,-4.000 1.000-1,7.000 9.000 0,6.000 10.000 2,7.000 10.000 0,-3.000-3.000 1,-8.000-11.000 0,-10.000-14.000-1,-9.000-11.000 0,-5.000-7.000 0,0.000 0.000-1,0.000 0.000-1,0.000 0.000 0,3.000 7.000 0,6.000 17.000 0,7.000 15.000 2,6.000 16.000 0,1.000 2.000 0,-3.000-8.000 0,-3.000-10.000 0,-2.000-9.000-1,-1.000-9.000 0,3.000-5.000 0,3.000-7.000 0,4.000-5.000 0,-1.000-4.000 0,-3.000 0.000 0,-3.000 0.000 0,-2.000 0.000 0,-1.000 0.000 0,3.000 0.000-1,3.000 0.000 1,4.000 0.000 1,1.000 0.000-2,0.000 0.000 0,0.000 0.000-1,0.000 0.000 0,-2.000 1.000-1,-3.000 4.000-1,-3.000 3.000 0,-2.000 3.000 0,-5.000-1.000 0,-2.000-2.000-1,-3.000-3.000-1,-3.000-3.000 0,-1.000-4.000 1,4.000-3.000-1,3.000-3.000 1,3.000-2.000 1,-2.000-5.000-1,-6.000-2.000 1,-6.000-3.000 0,-6.000-3.000 0,-4.000-2.000 0,1.000 0.000-2,-1.000 0.000 1,1.000 0.000-2,-6.000-7.000-3,-8.000-11.000-7,-10.000-14.000-6,-9.000-11.000-5,-4.000-7.000-5,4.000 0.000 0,3.000 0.000-2,3.000 0.000 0</inkml:trace>
</inkml:ink>
</file>

<file path=ppt/ink/ink13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00"/>
    </inkml:context>
    <inkml:brush xml:id="br0">
      <inkml:brushProperty name="width" value="0.028234850615263" units="cm"/>
      <inkml:brushProperty name="height" value="0.028234850615263" units="cm"/>
      <inkml:brushProperty name="color" value="#f2395b"/>
      <inkml:brushProperty name="ignorePressure" value="0"/>
    </inkml:brush>
  </inkml:definitions>
  <inkml:trace contextRef="#ctx0" brushRef="#br0">42500.000 26050.000 779,'-22.000'25.000'-12,"6.000"0.000"7,7.000 0.000 7,6.000 0.000 7,4.000 3.000 3,4.000 6.000 0,3.000 7.000-1,3.000 6.000-2,3.000 3.000 1,3.000 0.000 1,3.000 0.000 2,4.000 0.000 1,2.000 1.000 0,4.000 4.000-2,3.000 3.000 0,3.000 3.000-2,1.000-1.000-1,1.000-2.000 0,-1.000-3.000-1,1.000-3.000 0,-1.000-1.000 0,1.000 4.000-2,-1.000 3.000 0,1.000 3.000-1,-3.000-2.000 0,-2.000-6.000-1,-3.000-6.000-1,-3.000-6.000 0,-4.000-6.000-1,-3.000-2.000 1,-3.000-3.000-1,-2.000-3.000 1,-3.000-1.000-1,1.000 4.000-1,-1.000 3.000-3,1.000 3.000-1,-4.000 1.000-1,-6.000 1.000 1,-6.000-1.000 2,-6.000 1.000 1,-7.000-3.000 0,-6.000-2.000-1,-6.000-3.000-1,-6.000-3.000 0,-2.000-4.000-1,3.000-3.000 1,3.000-3.000 1,4.000-2.000 0,-15.000 5.000-2,-31.000 16.000-6,-31.000 15.000-5,-31.000 17.000-6,-15.000 2.000-4,4.000-9.000-4,3.000-10.000-4,3.000-8.000-3,12.000-8.000-2,22.000-2.000 3,22.000-3.000 2,23.000-3.000 2</inkml:trace>
</inkml:ink>
</file>

<file path=ppt/ink/ink13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03"/>
    </inkml:context>
    <inkml:brush xml:id="br0">
      <inkml:brushProperty name="width" value="0.0397318489849567" units="cm"/>
      <inkml:brushProperty name="height" value="0.0397318489849567" units="cm"/>
      <inkml:brushProperty name="color" value="#f2395b"/>
      <inkml:brushProperty name="ignorePressure" value="0"/>
    </inkml:brush>
  </inkml:definitions>
  <inkml:trace contextRef="#ctx0" brushRef="#br0">41800.000 28950.000 553,'-24.000'71.000'74,"4.000"-5.000"-15,3.000-7.000-16,3.000-5.000-15,1.000-4.000-9,1.000 0.000-1,-1.000 0.000-3,1.000 0.000-1,2.000-4.000-2,7.000-5.000-2,6.000-7.000-3,7.000-5.000-1,8.000-8.000-2,14.000-5.000-2,11.000-7.000-3,14.000-5.000-1,10.000-9.000-3,9.000-9.000-1,10.000-10.000-1,10.000-8.000-2,-1.000-3.000 0,-9.000 7.000 1,-10.000 6.000 2,-8.000 7.000 0,-11.000 2.000 1,-8.000 1.000-2,-10.000-1.000-1,-9.000 1.000-1,-10.000 5.000-1,-9.000 14.000 0,-10.000 11.000 0,-8.000 14.000 1,-11.000 8.000-1,-8.000 7.000 2,-10.000 6.000 2,-9.000 7.000 1,-9.000 2.000 0,-5.000 1.000 1,-7.000-1.000-1,-5.000 1.000-1,-1.000-3.000 3,6.000-2.000 3,7.000-3.000 3,6.000-3.000 4,20.000-13.000 3,34.000-22.000 4,35.000-22.000 3,35.000-21.000 3,14.000-14.000-1,-2.000-2.000-3,-3.000-3.000-3,-3.000-3.000-5,-4.000 2.000-2,-3.000 10.000-2,-3.000 10.000-1,-2.000 9.000-2,-8.000 4.000 0,-8.000 1.000-2,-10.000-1.000-1,-9.000 1.000-1,-16.000 8.000-1,-22.000 20.000-3,-22.000 18.000-3,-21.000 20.000-3,-15.000 6.000-1,-6.000-2.000 0,-6.000-3.000 1,-6.000-3.000-1,-7.000-1.000 2,-6.000 4.000 2,-6.000 3.000 1,-6.000 3.000 1,-4.000 3.000 2,1.000 3.000 0,-1.000 3.000 2,1.000 4.000 0,4.000 1.000 2,9.000 0.000 4,10.000 0.000 3,10.000 0.000 3,7.000-5.000 3,6.000-9.000 1,7.000-10.000 1,6.000-8.000 2,6.000-9.000 1,6.000-6.000 1,7.000-6.000 2,6.000-6.000 0,10.000-7.000 2,17.000-6.000 1,15.000-6.000 0,16.000-6.000 2,12.000-7.000-3,9.000-6.000-5,10.000-6.000-5,10.000-6.000-6,-1.000-1.000-2,-9.000 7.000-1,-10.000 6.000 0,-8.000 7.000 1,-6.000 0.000-2,1.000-2.000-1,-1.000-3.000 0,1.000-3.000-2,1.000-2.000 0,3.000 0.000 0,3.000 0.000 0,4.000 0.000 1,1.000 0.000 0,0.000 0.000-1,0.000 0.000 0,0.000 0.000 1,4.000-4.000-1,10.000-5.000 1,10.000-7.000 1,9.000-5.000 0,-2.000 0.000 1,-12.000 10.000 0,-13.000 10.000 0,-12.000 9.000-1,-5.000 2.000 1,3.000-2.000 0,3.000-3.000 1,4.000-3.000-1,2.000-4.000-2,4.000-3.000-3,3.000-3.000-5,3.000-2.000-3,-2.000 0.000-1,-6.000 7.000 2,-6.000 6.000 2,-6.000 7.000 2,-6.000 2.000 2,-2.000 1.000-1,-3.000-1.000-1,-3.000 1.000 1,-1.000-1.000-2,4.000 1.000-1,3.000-1.000-2,3.000 1.000-2,1.000 1.000 0,1.000 3.000 0,-1.000 3.000 1,1.000 4.000 0,-9.000 11.000 3,-15.000 23.000 4,-15.000 22.000 4,-16.000 22.000 4,-8.000 10.000 1,0.000 1.000 0,0.000-1.000-1,0.000 1.000-2,1.000-9.000 1,4.000-15.000-1,3.000-15.000 1,3.000-16.000 1,1.000-2.000 3,1.000 13.000 7,-1.000 12.000 8,1.000 13.000 6,1.000 4.000 2,3.000-3.000-5,3.000-3.000-4,4.000-2.000-5,2.000 2.000-3,4.000 9.000 0,3.000 10.000-2,3.000 10.000 0,3.000-3.000-1,3.000-11.000-3,3.000-14.000-1,4.000-11.000-2,1.000-11.000-6,0.000-5.000-8,0.000-7.000-9,0.000-5.000-8,0.000-6.000-3,0.000-3.000 4,0.000-3.000 3,0.000-2.000 4,1.000-5.000-3,4.000-2.000-9,3.000-3.000-10,3.000-3.000-9</inkml:trace>
</inkml:ink>
</file>

<file path=ppt/ink/ink13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04"/>
    </inkml:context>
    <inkml:brush xml:id="br0">
      <inkml:brushProperty name="width" value="0.0404820367693901" units="cm"/>
      <inkml:brushProperty name="height" value="0.0404820367693901" units="cm"/>
      <inkml:brushProperty name="color" value="#f2395b"/>
      <inkml:brushProperty name="ignorePressure" value="0"/>
    </inkml:brush>
  </inkml:definitions>
  <inkml:trace contextRef="#ctx0" brushRef="#br0">42350.000 31000.000 543,'-24.000'-27.000'0,"4.000"-3.000"0,3.000-3.000 0,3.000-2.000 0,3.000-1.000 0,3.000 3.000 0,3.000 3.000 0,4.000 4.000 0,1.000-3.000 1,0.000-5.000 1,0.000-7.000 2,0.000-5.000 1,4.000-3.000 4,10.000 4.000 8,10.000 3.000 6,9.000 3.000 7,2.000 4.000 2,-2.000 7.000-5,-3.000 6.000-4,-3.000 7.000-4,-4.000 10.000-4,-3.000 16.000-5,-3.000 15.000-5,-2.000 17.000-4,-6.000 14.000-4,-6.000 17.000-2,-6.000 15.000-3,-6.000 16.000-2,-4.000-4.000-1,1.000-21.000 3,-1.000-22.000 1,1.000-22.000 1,-4.000-10.000 2,-6.000 4.000 0,-6.000 3.000 0,-6.000 3.000 1,-1.000 1.000 0,7.000 1.000-1,6.000-1.000 1,7.000 1.000 0,-1.000-3.000-1,-6.000-2.000-2,-6.000-3.000 0,-6.000-3.000-3,-2.000-6.000 2,3.000-5.000 0,3.000-7.000 3,4.000-5.000 1,8.000-8.000 2,17.000-5.000 3,15.000-7.000 1,16.000-5.000 3,7.000-3.000 2,1.000 4.000-1,-1.000 3.000 0,1.000 3.000 1,-10.000 9.000 0,-19.000 16.000 3,-18.000 15.000 2,-19.000 17.000 2,-8.000 5.000-1,3.000-3.000-1,3.000-3.000-3,4.000-2.000-2,10.000-8.000-1,19.000-8.000 0,19.000-10.000 0,19.000-9.000-1,12.000-7.000 0,6.000-3.000-2,7.000-3.000-2,6.000-2.000-1,-4.000-3.000-1,-11.000 1.000 0,-14.000-1.000 1,-11.000 1.000 0,-17.000 8.000-2,-18.000 20.000-4,-19.000 18.000-3,-18.000 20.000-3,-15.000 6.000-1,-9.000-2.000 3,-10.000-3.000 2,-8.000-3.000 2,-4.000-4.000 1,3.000-3.000 1,3.000-3.000 0,4.000-2.000 1,7.000-6.000-1,13.000-6.000 2,12.000-6.000 0,13.000-6.000 0,6.000-4.000 1,0.000 1.000 0,0.000-1.000-1,0.000 1.000 1,-2.000 1.000 0,-3.000 3.000 3,-3.000 3.000 1,-2.000 4.000 3,-1.000-1.000 0,3.000-3.000 1,3.000-3.000 0,4.000-2.000 1,7.000-8.000 1,13.000-8.000 6,12.000-10.000 4,13.000-9.000 6,12.000-5.000-1,13.000 0.000-4,12.000 0.000-5,13.000 0.000-5,7.000 1.000-4,4.000 4.000-5,3.000 3.000-4,3.000 3.000-4,-2.000 1.000-3,-6.000 1.000 0,-6.000-1.000-1,-6.000 1.000-1,-7.000 1.000-2,-6.000 3.000-2,-6.000 3.000-3,-6.000 4.000-2,-6.000-3.000-7,-2.000-5.000-9,-3.000-7.000-10,-3.000-5.000-9,-10.000-9.000 0,-16.000-9.000 9,-15.000-10.000 9,-15.000-8.000 9,-9.000-8.000 9,1.000-2.000 5,-1.000-3.000 8,1.000-3.000 6,1.000 4.000 3,3.000 13.000 1,3.000 12.000 1,4.000 13.000 1,2.000 7.000 3,4.000 4.000 8,3.000 3.000 8,3.000 3.000 8,1.000 14.000 6,1.000 25.000 6,-1.000 25.000 6,1.000 25.000 6,2.000 17.000-1,7.000 9.000-8,6.000 10.000-9,7.000 10.000-7,2.000 11.000-7,1.000 17.000-4,-1.000 15.000-4,1.000 16.000-5,-1.000 18.000-5,1.000 22.000-8,-1.000 22.000-6,1.000 23.000-7,1.000 0.000-9,3.000-18.000-11,3.000-19.000-11,4.000-18.000-11,1.000-29.000-4,0.000-37.000 0,0.000-38.000 1,0.000-37.000 1</inkml:trace>
</inkml:ink>
</file>

<file path=ppt/ink/ink13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05"/>
    </inkml:context>
    <inkml:brush xml:id="br0">
      <inkml:brushProperty name="width" value="0.0444031469523907" units="cm"/>
      <inkml:brushProperty name="height" value="0.0444031469523907" units="cm"/>
      <inkml:brushProperty name="color" value="#f2395b"/>
      <inkml:brushProperty name="ignorePressure" value="0"/>
    </inkml:brush>
  </inkml:definitions>
  <inkml:trace contextRef="#ctx0" brushRef="#br0">43850.000 30750.000 495,'-7.000'-41.000'3,"-11.000"19.000"7,-14.000 19.000 6,-11.000 19.000 6,-3.000 9.000 2,10.000 0.000-4,10.000 0.000-3,9.000 0.000-4,1.000 7.000-2,-6.000 17.000 0,-6.000 15.000-1,-6.000 16.000 0,-2.000 4.000-3,3.000-6.000-2,3.000-6.000-4,4.000-6.000-2,11.000-10.000-4,23.000-12.000-2,22.000-13.000-2,22.000-12.000-3,5.000-7.000 2,-8.000 1.000 6,-10.000-1.000 6,-9.000 1.000 7,-9.000 4.000 2,-5.000 9.000 0,-7.000 10.000 1,-5.000 10.000-1,-8.000 7.000 0,-5.000 6.000-1,-7.000 7.000-3,-5.000 6.000-1,-6.000 4.000-1,-3.000 4.000-1,-3.000 3.000 0,-2.000 3.000-2,-1.000-5.000 0,3.000-12.000-2,3.000-13.000-2,4.000-12.000-2,15.000-18.000-3,28.000-21.000-2,28.000-22.000-4,29.000-22.000-3,15.000-13.000 0,3.000-3.000 3,3.000-3.000 2,4.000-2.000 2,-4.000 2.000 4,-9.000 9.000 1,-10.000 10.000 3,-8.000 10.000 3,-8.000 4.000 1,-2.000 0.000-1,-3.000 0.000 1,-3.000 0.000-1,-10.000 0.000-4,-16.000 0.000-6,-15.000 0.000-8,-15.000 0.000-7,-12.000-5.000-2,-6.000-9.000 3,-6.000-10.000 2,-6.000-8.000 2,-1.000-6.000 2,7.000 1.000 1,6.000-1.000 1,7.000 1.000 0,2.000 1.000 4,1.000 3.000 3,-1.000 3.000 5,1.000 4.000 4,-1.000 4.000 5,1.000 6.000 6,-1.000 7.000 4,1.000 6.000 6,1.000 10.000 8,3.000 17.000 12,3.000 15.000 11,4.000 16.000 12,-1.000 10.000-1,-3.000 7.000-11,-3.000 6.000-14,-2.000 7.000-11,-3.000 10.000-8,1.000 16.000-2,-1.000 15.000-2,1.000 17.000-1,1.000 3.000-2,3.000-5.000-1,3.000-7.000 0,4.000-5.000-2,4.000-8.000-4,6.000-5.000-8,7.000-7.000-8,6.000-5.000-9,6.000-11.000-5,6.000-11.000-2,7.000-14.000-2,6.000-11.000-2,7.000-17.000-3,10.000-18.000-1,10.000-19.000-2,9.000-18.000-2,2.000-15.000-1,-2.000-9.000 0,-3.000-10.000 1,-3.000-8.000 0,-6.000-8.000 2,-5.000-2.000 2,-7.000-3.000 3,-5.000-3.000 2,-8.000-1.000 4,-5.000 4.000 6,-7.000 3.000 5,-5.000 3.000 5,-6.000 4.000 3,-3.000 7.000 3,-3.000 6.000 2,-2.000 7.000 2,-8.000 5.000 3,-8.000 7.000 5,-10.000 6.000 5,-9.000 7.000 5,-5.000 7.000 3,0.000 9.000 3,0.000 10.000 3,0.000 10.000 2,0.000 4.000 1,0.000 0.000-2,0.000 0.000-2,0.000 0.000-1,0.000 6.000-3,0.000 13.000-2,0.000 12.000-3,0.000 13.000-3,1.000 4.000-2,4.000-3.000-2,3.000-3.000-3,3.000-2.000-2,9.000-3.000-1,16.000 1.000-1,15.000-1.000 0,17.000 1.000 0,11.000-12.000-4,10.000-21.000-8,10.000-22.000-7,9.000-22.000-7,7.000-15.000-5,7.000-5.000 1,6.000-7.000 0,7.000-5.000-1,-3.000-4.000 0,-8.000 0.000 0,-10.000 0.000 0,-9.000 0.000 1,-13.000 3.000 1,-16.000 6.000 3,-15.000 7.000 4,-15.000 6.000 3,-12.000 4.000 2,-6.000 4.000 3,-6.000 3.000 3,-6.000 3.000 1,-10.000 3.000 5,-12.000 3.000 5,-13.000 3.000 5,-12.000 4.000 6,-5.000 4.000 3,3.000 6.000 4,3.000 7.000 1,4.000 6.000 4,2.000 4.000 0,4.000 4.000 0,3.000 3.000-1,3.000 3.000-1,4.000 4.000 0,7.000 7.000-2,6.000 6.000-1,7.000 7.000-1,2.000 5.000-3,1.000 7.000-4,-1.000 6.000-3,1.000 7.000-3,1.000 4.000-2,3.000 3.000 0,3.000 3.000 1,4.000 4.000 1,1.000 2.000-1,0.000 4.000 0,0.000 3.000-2,0.000 3.000-2,1.000 3.000-1,4.000 3.000-2,3.000 3.000-1,3.000 4.000-3,-1.000 2.000-1,-2.000 4.000-1,-3.000 3.000 1,-3.000 3.000-1,-2.000-2.000-2,0.000-6.000-1,0.000-6.000-4,0.000-6.000-2,0.000-9.000-1,0.000-8.000 1,0.000-10.000 0,0.000-9.000 1,-5.000-21.000-2,-9.000-31.000-6,-10.000-31.000-4,-8.000-31.000-5,-1.000-23.000 0,9.000-11.000 5,10.000-14.000 6,10.000-11.000 5,11.000-6.000 3,17.000 4.000 2,15.000 3.000 3,16.000 3.000 1,10.000 3.000 4,7.000 3.000 4,6.000 3.000 3,7.000 4.000 4,2.000 4.000 3,1.000 6.000 1,-1.000 7.000 1,1.000 6.000 1,-3.000 10.000 2,-2.000 17.000 0,-3.000 15.000 1,-3.000 16.000 0,-2.000 15.000 2,0.000 16.000-1,0.000 15.000 1,0.000 17.000 0,-4.000 13.000-1,-5.000 13.000 0,-7.000 12.000-1,-5.000 13.000 0,-8.000 2.000-2,-5.000-5.000-3,-7.000-7.000-2,-5.000-5.000-2,-6.000-3.000-2,-3.000 4.000 0,-3.000 3.000-1,-2.000 3.000-1,-5.000-1.000 0,-2.000-2.000 0,-3.000-3.000-1,-3.000-3.000 1,-6.000-4.000-3,-5.000-3.000-6,-7.000-3.000-4,-5.000-2.000-5,-8.000-5.000-4,-5.000-2.000-1,-7.000-3.000-2,-5.000-3.000-1,-4.000-9.000-1,0.000-11.000 1,0.000-14.000 0,0.000-11.000 0,0.000-15.000-1,0.000-16.000-4,0.000-15.000-3,0.000-15.000-3,0.000-15.000-3,0.000-12.000-2,0.000-13.000-1,0.000-12.000-1,6.000-7.000 1,13.000 1.000 4,12.000-1.000 5,13.000 1.000 4,6.000 5.000 4,0.000 14.000 5,0.000 11.000 5,0.000 14.000 5,1.000 10.000 2,4.000 9.000 0,3.000 10.000 1,3.000 10.000 0,1.000 8.000 6,1.000 10.000 13,-1.000 10.000 13,1.000 9.000 13,-7.000 12.000 5,-12.000 16.000-4,-13.000 15.000-3,-12.000 17.000-3,-10.000 10.000-3,-6.000 6.000-4,-6.000 7.000-4,-6.000 6.000-3,-4.000-1.000-4,1.000-5.000-3,-1.000-7.000-3,1.000-5.000-3,4.000-9.000-4,9.000-9.000-6,10.000-10.000-5,10.000-8.000-5,19.000-23.000-9,32.000-34.000-11,31.000-35.000-13,32.000-33.000-11,15.000-15.000-4,0.000 6.000 6,0.000 7.000 6,0.000 6.000 5,-7.000 9.000 7,-11.000 13.000 7,-14.000 12.000 8,-11.000 13.000 7,-12.000 7.000 10,-9.000 4.000 12,-10.000 3.000 12,-8.000 3.000 12,-11.000 10.000 6,-8.000 20.000-1,-10.000 18.000 0,-9.000 20.000-1,-12.000 13.000-1,-11.000 9.000-1,-14.000 10.000 0,-11.000 10.000-2,-7.000 8.000-2,0.000 10.000-2,0.000 10.000-3,0.000 9.000-3,-4.000 9.000-9,-5.000 9.000-14,-7.000 10.000-15,-5.000 10.000-14,3.000-12.000-4,17.000-31.000 5,15.000-31.000 4,16.000-31.000 6,7.000-16.000-5,1.000 0.000-16,-1.000 0.000-14,1.000 0.000-15</inkml:trace>
</inkml:ink>
</file>

<file path=ppt/ink/ink13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26"/>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47925.000 17375.000 333,'157.000'63.000'167,"51.000"46.000"-1,49.000 47.000 1,51.000 47.000 0</inkml:trace>
</inkml:ink>
</file>

<file path=ppt/ink/ink13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28"/>
    </inkml:context>
    <inkml:brush xml:id="br0">
      <inkml:brushProperty name="width" value="0.0264913104474545" units="cm"/>
      <inkml:brushProperty name="height" value="0.0264913104474545" units="cm"/>
      <inkml:brushProperty name="color" value="#f2395b"/>
      <inkml:brushProperty name="ignorePressure" value="0"/>
    </inkml:brush>
  </inkml:definitions>
  <inkml:trace contextRef="#ctx0" brushRef="#br0">47600.000 16850.000 830,'-18.000'20.000'4,"17.000"-9.000"7,15.000-10.000 9,16.000-8.000 7,12.000-6.000 0,9.000 1.000-5,10.000-1.000-7,10.000 1.000-5,-1.000 2.000-4,-9.000 7.000 1,-10.000 6.000 0,-8.000 7.000 0,-9.000 7.000-1,-6.000 9.000-5,-6.000 10.000-5,-6.000 10.000-4,-9.000 7.000-2,-8.000 6.000 1,-10.000 7.000 1,-9.000 6.000 1,-9.000 4.000 1,-5.000 4.000 2,-7.000 3.000 0,-5.000 3.000 3,-6.000-2.000 0,-3.000-6.000 2,-3.000-6.000 2,-2.000-6.000 1,-1.000-6.000 0,3.000-2.000 0,3.000-3.000-1,4.000-3.000 0,11.000-13.000-3,23.000-22.000-6,22.000-22.000-5,22.000-21.000-5,12.000-10.000-2,3.000 3.000 3,3.000 3.000 3,4.000 4.000 2,-1.000 4.000 3,-3.000 6.000 1,-3.000 7.000 3,-2.000 6.000 1,-6.000 7.000 2,-6.000 10.000 0,-6.000 10.000-1,-6.000 9.000 2,-6.000 4.000 0,-2.000 1.000 2,-3.000-1.000 2,-3.000 1.000 2,-7.000 2.000 2,-9.000 7.000 2,-10.000 6.000 2,-8.000 7.000 2,-3.000-1.000 0,7.000-6.000-3,6.000-6.000-3,7.000-6.000-3,2.000-4.000-2,1.000 1.000-1,-1.000-1.000 1,1.000 1.000-1,1.000-3.000-1,3.000-2.000-2,3.000-3.000-2,4.000-3.000-1,4.000-6.000-3,6.000-5.000-2,7.000-7.000-3,6.000-5.000-2,4.000-15.000-3,4.000-22.000-3,3.000-22.000-4,3.000-21.000-3,3.000-15.000-2,3.000-6.000-1,3.000-6.000-2,4.000-6.000-2,-4.000 1.000 3,-9.000 9.000 7,-10.000 10.000 7,-8.000 10.000 6,-6.000 8.000 4,1.000 10.000 1,-1.000 10.000 2,1.000 9.000 1</inkml:trace>
</inkml:ink>
</file>

<file path=ppt/ink/ink13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28"/>
    </inkml:context>
    <inkml:brush xml:id="br0">
      <inkml:brushProperty name="width" value="0.028920529410243" units="cm"/>
      <inkml:brushProperty name="height" value="0.028920529410243" units="cm"/>
      <inkml:brushProperty name="color" value="#f2395b"/>
      <inkml:brushProperty name="ignorePressure" value="0"/>
    </inkml:brush>
  </inkml:definitions>
  <inkml:trace contextRef="#ctx0" brushRef="#br0">48400.000 17250.000 760,'1.000'-54.000'0,"4.000"-5.000"-1,3.000-7.000-1,3.000-5.000 0,1.000 8.000 5,1.000 26.000 12,-1.000 24.000 13,1.000 26.000 12,-1.000 13.000 2,1.000 4.000-7,-1.000 3.000-8,1.000 3.000-7,2.000-2.000-5,7.000-6.000-5,6.000-6.000-3,7.000-6.000-4,0.000-6.000-5,-2.000-2.000-5,-3.000-3.000-4,-3.000-3.000-5,-2.000-4.000-3,0.000-3.000-2,0.000-3.000-1,0.000-2.000-2,-5.000 2.000-1,-9.000 9.000-1,-10.000 10.000-1,-8.000 10.000 0,-11.000 7.000 3,-8.000 6.000 5,-10.000 7.000 6,-9.000 6.000 7,-4.000 4.000 3,4.000 4.000 3,3.000 3.000 2,3.000 3.000 3,1.000 1.000 2,1.000 1.000 3,-1.000-1.000 2,1.000 1.000 2,1.000-4.000 2,3.000-6.000 2,3.000-6.000 1,4.000-6.000 1,4.000-6.000 1,6.000-2.000-2,7.000-3.000-2,6.000-3.000-2,7.000-6.000-1,10.000-5.000-1,10.000-7.000-1,9.000-5.000-1,6.000-11.000-4,3.000-11.000-7,3.000-14.000-7,4.000-11.000-7,2.000-7.000-4,4.000 0.000 0,3.000 0.000 0,3.000 0.000 0,-4.000 3.000 1,-8.000 6.000 2,-10.000 7.000 1,-9.000 6.000 2,-12.000 7.000 1,-11.000 10.000 4,-14.000 10.000 2,-11.000 9.000 2,-9.000 9.000 3,-3.000 9.000 2,-3.000 10.000 1,-2.000 10.000 3,-3.000 4.000 0,1.000 0.000 0,-1.000 0.000 0,1.000 0.000 0,-1.000 1.000-1,1.000 4.000 0,-1.000 3.000 0,1.000 3.000 0,1.000-2.000 1,3.000-6.000 2,3.000-6.000 2,4.000-6.000 3,2.000-6.000 0,4.000-2.000-3,3.000-3.000-3,3.000-3.000-3,12.000-13.000-5,22.000-22.000-7,22.000-22.000-7,23.000-21.000-6,6.000-10.000-4,-5.000 3.000 2,-7.000 3.000 0,-5.000 4.000 2,-8.000 5.000 2,-5.000 10.000 4,-7.000 10.000 3,-5.000 9.000 5,-6.000 9.000 0,-3.000 9.000-1,-3.000 10.000-1,-2.000 10.000-2,-6.000 5.000 4,-6.000 4.000 9,-6.000 3.000 10,-6.000 3.000 8,-4.000 3.000 6,1.000 3.000-1,-1.000 3.000 0,1.000 4.000 0,-1.000-3.000 1,1.000-5.000 1,-1.000-7.000 1,1.000-5.000 1,4.000-9.000-6,9.000-9.000-12,10.000-10.000-12,10.000-8.000-12,5.000-9.000-7,4.000-6.000-3,3.000-6.000-2,3.000-6.000-3,1.000-4.000 0,1.000 1.000 3,-1.000-1.000 2,1.000 1.000 4,-4.000 5.000 4,-6.000 14.000 8,-6.000 11.000 7,-6.000 14.000 8,-4.000 5.000 6,1.000 1.000 5,-1.000-1.000 4,1.000 1.000 5,1.000-1.000 1,3.000 1.000-1,3.000-1.000-1,4.000 1.000-2,2.000-3.000-7,4.000-2.000-14,3.000-3.000-13,3.000-3.000-14,-2.000-6.000-6,-6.000-5.000 1,-6.000-7.000 2,-6.000-5.000 1,-4.000-12.000-1,1.000-16.000-4,-1.000-15.000-2,1.000-15.000-4,-4.000-1.000 2,-6.000 16.000 8,-6.000 15.000 7,-6.000 17.000 8</inkml:trace>
</inkml:ink>
</file>

<file path=ppt/ink/ink13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29"/>
    </inkml:context>
    <inkml:brush xml:id="br0">
      <inkml:brushProperty name="width" value="0.0278450194746256" units="cm"/>
      <inkml:brushProperty name="height" value="0.0278450194746256" units="cm"/>
      <inkml:brushProperty name="color" value="#f2395b"/>
      <inkml:brushProperty name="ignorePressure" value="0"/>
    </inkml:brush>
  </inkml:definitions>
  <inkml:trace contextRef="#ctx0" brushRef="#br0">49450.000 17300.000 790,'-22.000'-33.000'0,"6.000"-16.000"0,7.000-15.000 0,6.000-15.000-1,4.000-3.000 3,4.000 14.000 3,3.000 11.000 4,3.000 14.000 4,6.000 8.000 1,9.000 7.000 3,10.000 6.000 1,10.000 7.000 2,5.000 0.000 0,4.000-2.000 0,3.000-3.000-1,3.000-3.000 0,1.000 1.000-3,1.000 6.000-4,-1.000 7.000-6,1.000 6.000-5,-6.000 6.000-4,-8.000 6.000 1,-10.000 7.000-2,-9.000 6.000-1,-7.000 4.000-4,-3.000 4.000-9,-3.000 3.000-8,-2.000 3.000-9,-6.000-1.000-4,-6.000-2.000 1,-6.000-3.000 1,-6.000-3.000 2,-6.000-4.000 2,-2.000-3.000 5,-3.000-3.000 4,-3.000-2.000 6</inkml:trace>
</inkml:ink>
</file>

<file path=ppt/ink/ink13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29"/>
    </inkml:context>
    <inkml:brush xml:id="br0">
      <inkml:brushProperty name="width" value="0.0358779691159725" units="cm"/>
      <inkml:brushProperty name="height" value="0.0358779691159725" units="cm"/>
      <inkml:brushProperty name="color" value="#f2395b"/>
      <inkml:brushProperty name="ignorePressure" value="0"/>
    </inkml:brush>
  </inkml:definitions>
  <inkml:trace contextRef="#ctx0" brushRef="#br0">49750.000 17050.000 613,'-22.000'50.000'1,"6.000"0.000"7,7.000 0.000 8,6.000 0.000 7,3.000 1.000 3,0.000 4.000 0,0.000 3.000 0,0.000 3.000-1,0.000 3.000-1,0.000 3.000 0,0.000 3.000-3,0.000 4.000 0,0.000 2.000-2,0.000 4.000-2,0.000 3.000-3,0.000 3.000-2,0.000-1.000-3,0.000-2.000-2,0.000-3.000-4,0.000-3.000-2,7.000-21.000-9,17.000-37.000-15,15.000-38.000-16,16.000-37.000-15,5.000-24.000-4,-2.000-9.000 5,-3.000-10.000 5,-3.000-8.000 6,-4.000-4.000 6,-3.000 3.000 8,-3.000 3.000 7,-2.000 4.000 8,-5.000 10.000 6,-2.000 19.000 5,-3.000 19.000 3,-3.000 19.000 6,-4.000 15.000 9,-3.000 13.000 15,-3.000 12.000 15,-2.000 13.000 15,-3.000 9.000 3,1.000 6.000-8,-1.000 7.000-10,1.000 6.000-8,-1.000 3.000-7,1.000 0.000-5,-1.000 0.000-5,1.000 0.000-5,-3.000 0.000-4,-2.000 0.000-2,-3.000 0.000-2,-3.000 0.000-3,-4.000-2.000-4,-3.000-3.000-7,-3.000-3.000-5,-2.000-2.000-7,-5.000-9.000-5,-2.000-12.000-8,-3.000-13.000-6,-3.000-12.000-6,-4.000-15.000-3,-3.000-15.000 5,-3.000-15.000 3,-2.000-16.000 3,-1.000-8.000 5,3.000 0.000 6,3.000 0.000 5,4.000 0.000 7,4.000 4.000 3,6.000 10.000 1,7.000 10.000 2,6.000 9.000 1,3.000 18.000 9,0.000 29.000 14,0.000 28.000 17,0.000 28.000 14,-2.000 15.000 6,-3.000 4.000-8,-3.000 3.000-7,-2.000 3.000-6,-3.000-7.000-7,1.000-15.000-7,-1.000-15.000-8,1.000-16.000-7,5.000-15.000-6,14.000-11.000-4,11.000-14.000-5,14.000-11.000-5,8.000-14.000-4,7.000-11.000-4,6.000-14.000-5,7.000-11.000-4,2.000-6.000-1,1.000 4.000 4,-1.000 3.000 3,1.000 3.000 3,-3.000 6.000 5,-2.000 9.000 5,-3.000 10.000 6,-3.000 10.000 6,-4.000 7.000 1,-3.000 6.000-1,-3.000 7.000-3,-2.000 6.000-2,-5.000 6.000 5,-2.000 6.000 12,-3.000 7.000 12,-3.000 6.000 11,-4.000 6.000 7,-3.000 6.000-1,-3.000 7.000 0,-2.000 6.000 0,-5.000 4.000-4,-2.000 4.000-7,-3.000 3.000-7,-3.000 3.000-6,-2.000-2.000-5,0.000-6.000-2,0.000-6.000-3,0.000-6.000-1,-5.000-4.000-4,-9.000 1.000-6,-10.000-1.000-5,-8.000 1.000-6,-8.000-9.000-9,-2.000-15.000-12,-3.000-15.000-14,-3.000-16.000-12,2.000-12.000 0,10.000-5.000 12,10.000-7.000 12,9.000-5.000 12,6.000-1.000 6,3.000 6.000 2,3.000 7.000 1,4.000 6.000 2,8.000 9.000 7,17.000 13.000 14,15.000 12.000 14,16.000 13.000 14,5.000 4.000 3,-2.000-3.000-7,-3.000-3.000-9,-3.000-2.000-8,-4.000-3.000-4,-3.000 1.000 1,-3.000-1.000-1,-2.000 1.000 0,-5.000-3.000-7,-2.000-2.000-15,-3.000-3.000-13,-3.000-3.000-14</inkml:trace>
</inkml:ink>
</file>

<file path=ppt/ink/ink1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34"/>
    </inkml:context>
    <inkml:brush xml:id="br0">
      <inkml:brushProperty name="width" value="0.0311881452798843" units="cm"/>
      <inkml:brushProperty name="height" value="0.0311881452798843" units="cm"/>
      <inkml:brushProperty name="color" value="#00bff3"/>
      <inkml:brushProperty name="ignorePressure" value="0"/>
    </inkml:brush>
  </inkml:definitions>
  <inkml:trace contextRef="#ctx0" brushRef="#br0">73050.000 22350.000 705,'0.000'-69.000'0,"0.000"13.000"0,0.000 12.000 0,0.000 13.000 0,0.000 12.000 8,0.000 13.000 18,0.000 12.000 17,0.000 13.000 16,1.000 15.000 2,4.000 19.000-15,3.000 19.000-14,3.000 19.000-16,1.000 7.000-13,1.000-3.000-12,-1.000-3.000-13,1.000-2.000-12</inkml:trace>
</inkml:ink>
</file>

<file path=ppt/ink/ink13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30"/>
    </inkml:context>
    <inkml:brush xml:id="br0">
      <inkml:brushProperty name="width" value="0.0260254684835672" units="cm"/>
      <inkml:brushProperty name="height" value="0.0260254684835672" units="cm"/>
      <inkml:brushProperty name="color" value="#f2395b"/>
      <inkml:brushProperty name="ignorePressure" value="0"/>
    </inkml:brush>
  </inkml:definitions>
  <inkml:trace contextRef="#ctx0" brushRef="#br0">51500.000 16400.000 845,'50.000'-27.000'3,"0.000"-3.000"8,0.000-3.000 7,0.000-2.000 8,-2.000 0.000 0,-3.000 7.000-3,-3.000 6.000-4,-2.000 7.000-5,-1.000 0.000-4,3.000-2.000-6,3.000-3.000-5,4.000-3.000-6,-3.000-1.000 0,-5.000 4.000 3,-7.000 3.000 4,-5.000 3.000 5</inkml:trace>
</inkml:ink>
</file>

<file path=ppt/ink/ink13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31"/>
    </inkml:context>
    <inkml:brush xml:id="br0">
      <inkml:brushProperty name="width" value="0.0359622091054916" units="cm"/>
      <inkml:brushProperty name="height" value="0.0359622091054916" units="cm"/>
      <inkml:brushProperty name="color" value="#f2395b"/>
      <inkml:brushProperty name="ignorePressure" value="0"/>
    </inkml:brush>
  </inkml:definitions>
  <inkml:trace contextRef="#ctx0" brushRef="#br0">51800.000 15700.000 611,'-24.000'-25.000'-1,"4.000"0.000"-2,3.000 0.000-3,3.000 0.000-3,4.000 9.000 10,7.000 19.000 18,6.000 19.000 19,7.000 19.000 20,2.000 13.000 4,1.000 10.000-9,-1.000 10.000-8,1.000 9.000-10,-3.000 4.000-6,-2.000 1.000-5,-3.000-1.000-5,-3.000 1.000-5,-1.000-4.000-6,4.000-6.000-5,3.000-6.000-8,3.000-6.000-5,3.000-13.000-6,3.000-19.000-4,3.000-18.000-5,4.000-19.000-5,2.000-22.000-4,4.000-25.000-6,3.000-25.000-6,3.000-25.000-5,-1.000-11.000-1,-2.000 3.000 7,-3.000 3.000 6,-3.000 4.000 6,-1.000 4.000 5,4.000 6.000 7,3.000 7.000 6,3.000 6.000 6,1.000 7.000 4,1.000 10.000 0,-1.000 10.000 2,1.000 9.000 2,-3.000 7.000 3,-2.000 7.000 6,-3.000 6.000 7,-3.000 7.000 7,-4.000 5.000 6,-3.000 7.000 6,-3.000 6.000 6,-2.000 7.000 7,-3.000 7.000 1,1.000 9.000-3,-1.000 10.000-1,1.000 10.000-3,-3.000 5.000-4,-2.000 4.000-5,-3.000 3.000-5,-3.000 3.000-5,-2.000-2.000-5,0.000-6.000-7,0.000-6.000-6,0.000-6.000-6,6.000-12.000-14,13.000-15.000-23,12.000-15.000-22,13.000-16.000-23,2.000-8.000-2,-5.000 0.000 17,-7.000 0.000 17,-5.000 0.000 16,-4.000 1.000 11,0.000 4.000 6,0.000 3.000 6,0.000 3.000 4,-4.000 7.000 4,-5.000 14.000 2,-7.000 11.000 0,-5.000 14.000 1,-11.000 8.000 2,-11.000 7.000 1,-14.000 6.000 2,-11.000 7.000 1,-11.000 4.000 2,-5.000 3.000 0,-7.000 3.000 1,-5.000 4.000 0,-1.000-3.000 1,6.000-5.000 0,7.000-7.000 0,6.000-5.000 0,4.000-8.000 1,4.000-5.000 0,3.000-7.000 1,3.000-5.000 2,3.000-6.000 0,3.000-3.000 1,3.000-3.000 1,4.000-2.000 1,4.000 3.000 6,6.000 14.000 11,7.000 11.000 11,6.000 14.000 10,3.000 5.000 1,0.000 1.000-10,0.000-1.000-9,0.000 1.000-10,0.000-4.000-7,0.000-6.000-5,0.000-6.000-3,0.000-6.000-6,7.000-13.000-5,17.000-19.000-5,15.000-18.000-6,16.000-19.000-6,10.000-16.000-6,7.000-12.000-6,6.000-13.000-6,7.000-12.000-6,-1.000-2.000-1,-6.000 9.000 5,-6.000 10.000 4,-6.000 10.000 5,-10.000 8.000 5,-12.000 10.000 7,-13.000 10.000 6,-12.000 9.000 7,-15.000 15.000 8,-15.000 22.000 9,-15.000 22.000 9,-16.000 23.000 10,-7.000 5.000 5,4.000-9.000-1,3.000-10.000 0,3.000-8.000-1,14.000-14.000-3,25.000-15.000-6,25.000-15.000-5,25.000-16.000-7,10.000-8.000-7,-2.000 0.000-9,-3.000 0.000-9,-3.000 0.000-9,-6.000 3.000-5,-5.000 6.000-1,-7.000 7.000 0,-5.000 6.000-1,-8.000 6.000 0,-5.000 6.000 3,-7.000 7.000 3,-5.000 6.000 2,-11.000 6.000 2,-11.000 6.000 4,-14.000 7.000 4,-11.000 6.000 2,-9.000 4.000 4,-3.000 4.000 0,-3.000 3.000 3,-2.000 3.000 1,-8.000-1.000 1,-8.000-2.000 1,-10.000-3.000 2,-9.000-3.000 1,-1.000-2.000 2,10.000 0.000 2,10.000 0.000 3,9.000 0.000 3,10.000-4.000 1,14.000-5.000 2,11.000-7.000 0,14.000-5.000 1,18.000-8.000 2,25.000-5.000 3,25.000-7.000 3,25.000-5.000 3,18.000-9.000-4,14.000-9.000-10,11.000-10.000-11,14.000-8.000-11,5.000-6.000-6,1.000 1.000-2,-1.000-1.000-3,1.000 1.000-3,-7.000 4.000-4,-12.000 9.000-6,-13.000 10.000-7,-12.000 10.000-7</inkml:trace>
</inkml:ink>
</file>

<file path=ppt/ink/ink13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32"/>
    </inkml:context>
    <inkml:brush xml:id="br0">
      <inkml:brushProperty name="width" value="0.0315746031701565" units="cm"/>
      <inkml:brushProperty name="height" value="0.0315746031701565" units="cm"/>
      <inkml:brushProperty name="color" value="#f2395b"/>
      <inkml:brushProperty name="ignorePressure" value="0"/>
    </inkml:brush>
  </inkml:definitions>
  <inkml:trace contextRef="#ctx0" brushRef="#br0">47050.000 17200.000 696,'-21.000'-24.000'-10,"10.000"4.000"17,10.000 3.000 15,9.000 3.000 17,10.000 1.000 5,14.000 1.000-4,11.000-1.000-5,14.000 1.000-6,5.000 1.000-4,1.000 3.000-4,-1.000 3.000-6,1.000 4.000-5,-4.000 2.000-2,-6.000 4.000-2,-6.000 3.000 0,-6.000 3.000-1,-6.000 1.000-3,-2.000 1.000-8,-3.000-1.000-6,-3.000 1.000-8,-9.000 5.000-1,-11.000 14.000 3,-14.000 11.000 4,-11.000 14.000 2,-11.000 5.000 3,-5.000 1.000 2,-7.000-1.000 4,-5.000 1.000 1,-8.000 2.000 3,-5.000 7.000 1,-7.000 6.000 2,-5.000 7.000 1,-3.000 2.000 0,4.000 1.000 0,3.000-1.000-1,3.000 1.000 0,6.000-7.000-1,9.000-12.000 0,10.000-13.000 0,10.000-12.000 0,13.000-15.000-3,19.000-15.000-7,19.000-15.000-5,19.000-16.000-6,10.000-12.000-2,4.000-5.000 1,3.000-7.000 2,3.000-5.000 1,-1.000-1.000 2,-2.000 6.000 2,-3.000 7.000 1,-3.000 6.000 3,-6.000 6.000 2,-5.000 6.000 2,-7.000 7.000 3,-5.000 6.000 2,-8.000 9.000 4,-5.000 13.000 2,-7.000 12.000 3,-5.000 13.000 4,-4.000 7.000 1,0.000 4.000 1,0.000 3.000 1,0.000 3.000 1,-4.000-1.000 0,-5.000-2.000-2,-7.000-3.000 0,-5.000-3.000-2,3.000-9.000-5,17.000-11.000-10,15.000-14.000-11,16.000-11.000-9,5.000-11.000-10,-2.000-5.000-10,-3.000-7.000-8,-3.000-5.000-9,-4.000-4.000 1,-3.000 0.000 13,-3.000 0.000 13,-2.000 0.000 12</inkml:trace>
</inkml:ink>
</file>

<file path=ppt/ink/ink13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33"/>
    </inkml:context>
    <inkml:brush xml:id="br0">
      <inkml:brushProperty name="width" value="0.0377486124634743" units="cm"/>
      <inkml:brushProperty name="height" value="0.0377486124634743" units="cm"/>
      <inkml:brushProperty name="color" value="#f2395b"/>
      <inkml:brushProperty name="ignorePressure" value="0"/>
    </inkml:brush>
  </inkml:definitions>
  <inkml:trace contextRef="#ctx0" brushRef="#br0">48350.000 16100.000 582,'23.000'-24.000'0,"-3.000"4.000"0,-3.000 3.000 0,-2.000 3.000 0,0.000 1.000 5,7.000 1.000 9,6.000-1.000 10,7.000 1.000 10,0.000 4.000 2,-2.000 9.000-3,-3.000 10.000-2,-3.000 10.000-5,-4.000 8.000-4,-3.000 10.000-7,-3.000 10.000-8,-2.000 9.000-7,-5.000 6.000-3,-2.000 3.000 0,-3.000 3.000 1,-3.000 4.000 1,-7.000-1.000-5,-9.000-3.000-8,-10.000-3.000-8,-8.000-2.000-8,-6.000-5.000-5,1.000-2.000-1,-1.000-3.000-1,1.000-3.000-1,1.000-6.000 2,3.000-5.000 6,3.000-7.000 5,4.000-5.000 5,1.000-8.000 6,0.000-5.000 4,0.000-7.000 4,0.000-5.000 5,6.000-9.000 5,13.000-9.000 6,12.000-10.000 5,13.000-8.000 6,9.000-8.000 3,6.000-2.000 0,7.000-3.000 1,6.000-3.000-1,1.000 2.000 0,-3.000 10.000-5,-3.000 10.000-3,-2.000 9.000-3,-5.000 6.000-2,-2.000 3.000-2,-3.000 3.000 0,-3.000 4.000-2,-6.000 7.000 0,-5.000 13.000-2,-7.000 12.000-2,-5.000 13.000-1,-9.000 9.000-1,-9.000 6.000-1,-10.000 7.000-1,-8.000 6.000-2,-9.000 3.000 1,-6.000 0.000 0,-6.000 0.000 1,-6.000 0.000 0,-2.000 0.000 1,3.000 0.000 1,3.000 0.000 1,4.000 0.000 0,1.000-4.000 1,0.000-5.000 0,0.000-7.000-1,0.000-5.000 1,9.000-11.000 2,19.000-11.000 5,19.000-14.000 6,19.000-11.000 4,13.000-14.000 2,10.000-11.000-4,10.000-14.000-3,9.000-11.000-4,9.000-12.000-5,9.000-9.000-5,10.000-10.000-7,10.000-8.000-5,-4.000-1.000-5,-16.000 9.000-1,-15.000 10.000-3,-15.000 10.000-2,-11.000 8.000 1,-2.000 10.000 6,-3.000 10.000 3,-3.000 9.000 6,-2.000 7.000 3,0.000 7.000 2,0.000 6.000 3,0.000 7.000 1,0.000 2.000 4,0.000 1.000 4,0.000-1.000 3,0.000 1.000 5,-2.000 1.000-1,-3.000 3.000-5,-3.000 3.000-7,-2.000 4.000-4,-5.000 2.000-6,-2.000 4.000-5,-3.000 3.000-4,-3.000 3.000-4,-9.000 4.000-2,-11.000 7.000-2,-14.000 6.000 1,-11.000 7.000-2,-9.000 2.000 0,-3.000 1.000 0,-3.000-1.000-1,-2.000 1.000-1,-3.000-6.000 1,1.000-8.000 4,-1.000-10.000 2,1.000-9.000 4,1.000-7.000 2,3.000-3.000 2,3.000-3.000 1,4.000-2.000 3,7.000-1.000 12,13.000 3.000 22,12.000 3.000 24,13.000 4.000 23,4.000 7.000 3,-3.000 13.000-15,-3.000 12.000-15,-2.000 13.000-16,-3.000 1.000-9,1.000-9.000-4,-1.000-10.000-4,1.000-8.000-3,8.000-22.000-12,20.000-30.000-21,18.000-32.000-21,20.000-30.000-22,8.000-15.000-4,1.000 3.000 10,-1.000 3.000 11,1.000 4.000 10,-4.000 7.000 9,-6.000 13.000 5,-6.000 12.000 7,-6.000 13.000 5,-7.000 7.000 6,-6.000 4.000 4,-6.000 3.000 4,-6.000 3.000 5,-4.000 7.000 5,1.000 14.000 7,-1.000 11.000 7,1.000 14.000 7,-6.000 7.000 1,-8.000 3.000-2,-10.000 3.000-2,-9.000 4.000-3,-5.000-1.000-2,0.000-3.000-4,0.000-3.000-3,0.000-2.000-3,1.000-3.000-4,4.000 1.000-6,3.000-1.000-5,3.000 1.000-5,7.000-7.000-11,14.000-12.000-16,11.000-13.000-16,14.000-12.000-15,2.000-10.000-4,-6.000-6.000 12,-6.000-6.000 10,-6.000-6.000 12,-4.000-4.000 7,1.000 1.000 5,-1.000-1.000 5,1.000 1.000 5,-3.000 7.000 7,-2.000 16.000 12,-3.000 15.000 10,-3.000 17.000 11,-2.000 8.000 6,0.000 4.000 3,0.000 3.000 1,0.000 3.000 3,0.000 1.000-1,0.000 1.000-3,0.000-1.000-3,0.000 1.000-3,1.000-1.000-3,4.000 1.000-5,3.000-1.000-5,3.000 1.000-4,7.000-3.000-3,14.000-2.000-2,11.000-3.000-2,14.000-3.000 0,11.000-4.000-8,14.000-3.000-13,11.000-3.000-12,14.000-2.000-13,-3.000-6.000-11,-15.000-6.000-10,-15.000-6.000-9,-16.000-6.000-10</inkml:trace>
</inkml:ink>
</file>

<file path=ppt/ink/ink13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1:55"/>
    </inkml:context>
    <inkml:brush xml:id="br0">
      <inkml:brushProperty name="width" value="0.023285074159503" units="cm"/>
      <inkml:brushProperty name="height" value="0.023285074159503" units="cm"/>
      <inkml:brushProperty name="color" value="#00bff3"/>
      <inkml:brushProperty name="ignorePressure" value="0"/>
    </inkml:brush>
  </inkml:definitions>
  <inkml:trace contextRef="#ctx0" brushRef="#br0">65200.000 10000.000 944,'-55.000'-30.000'0,"-9.000"-9.000"0,-10.000-10.000 0,-8.000-8.000 0,-9.000 5.000 3,-6.000 22.000 5,-6.000 22.000 6,-6.000 23.000 5,13.000 8.000-7,35.000-3.000-23,35.000-3.000-20,34.000-2.000-22</inkml:trace>
</inkml:ink>
</file>

<file path=ppt/ink/ink13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14"/>
    </inkml:context>
    <inkml:brush xml:id="br0">
      <inkml:brushProperty name="width" value="0.0344796143472195" units="cm"/>
      <inkml:brushProperty name="height" value="0.0344796143472195" units="cm"/>
      <inkml:brushProperty name="color" value="#00bff3"/>
      <inkml:brushProperty name="ignorePressure" value="0"/>
    </inkml:brush>
  </inkml:definitions>
  <inkml:trace contextRef="#ctx0" brushRef="#br0">63000.000 17100.000 638,'-2.000'-61.000'4,"-3.000"-22.000"11,-3.000-22.000 8,-2.000-21.000 11,-3.000-1.000 2,1.000 22.000-4,-1.000 22.000-3,1.000 23.000-4,-1.000 11.000-4,1.000 4.000-3,-1.000 3.000-5,1.000 3.000-3,-3.000 4.000-3,-2.000 7.000-1,-3.000 6.000-1,-3.000 7.000-1,-4.000 4.000-1,-3.000 3.000-1,-3.000 3.000 1,-2.000 4.000-1,-3.000 2.000 1,1.000 4.000 0,-1.000 3.000 2,1.000 3.000 0,-4.000 6.000 0,-6.000 9.000-1,-6.000 10.000 0,-6.000 10.000-2,-6.000 11.000 1,-2.000 17.000 0,-3.000 15.000 1,-3.000 16.000 1,-2.000 10.000-1,0.000 7.000-1,0.000 6.000-1,0.000 7.000-2,3.000 0.000 0,6.000-2.000 1,7.000-3.000 1,6.000-3.000 1,6.000-7.000 0,6.000-9.000-1,7.000-10.000-1,6.000-8.000 0,6.000-11.000 0,6.000-8.000-1,7.000-10.000 0,6.000-9.000 0,6.000-9.000 0,6.000-5.000 0,7.000-7.000 0,6.000-5.000 0,6.000-8.000-1,6.000-5.000-4,7.000-7.000-4,6.000-5.000-4,6.000-6.000-1,6.000-3.000 2,7.000-3.000 3,6.000-2.000 2,3.000-6.000-3,0.000-6.000-6,0.000-6.000-6,0.000-6.000-7,-4.000-2.000-2,-5.000 3.000 1,-7.000 3.000 1,-5.000 4.000 2,-6.000 1.000 1,-3.000 0.000-1,-3.000 0.000-2,-2.000 0.000 0,-6.000 1.000 2,-6.000 4.000 2,-6.000 3.000 4,-6.000 3.000 3</inkml:trace>
</inkml:ink>
</file>

<file path=ppt/ink/ink13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15"/>
    </inkml:context>
    <inkml:brush xml:id="br0">
      <inkml:brushProperty name="width" value="0.0330696254968643" units="cm"/>
      <inkml:brushProperty name="height" value="0.0330696254968643" units="cm"/>
      <inkml:brushProperty name="color" value="#00bff3"/>
      <inkml:brushProperty name="ignorePressure" value="0"/>
    </inkml:brush>
  </inkml:definitions>
  <inkml:trace contextRef="#ctx0" brushRef="#br0">62350.000 17800.000 665,'-47.000'0.000'0,"6.000"0.000"2,7.000 0.000 0,6.000 0.000 1,9.000-2.000 5,13.000-3.000 10,12.000-3.000 10,13.000-2.000 10,7.000-3.000-1,4.000 1.000-7,3.000-1.000-8,3.000 1.000-9,3.000-1.000-5,3.000 1.000-2,3.000-1.000-3,4.000 1.000-1,1.000 1.000-2,0.000 3.000-2,0.000 3.000-2,0.000 4.000-1,-2.000-1.000-1,-3.000-3.000 2,-3.000-3.000 1,-2.000-2.000 2,-5.000-3.000 0,-2.000 1.000 0,-3.000-1.000 0,-3.000 1.000 0,-6.000 7.000 3,-5.000 16.000 9,-7.000 15.000 6,-5.000 17.000 8,-6.000 8.000 2,-3.000 4.000-4,-3.000 3.000-5,-2.000 3.000-5,-3.000 3.000-5,1.000 3.000-10,-1.000 3.000-9,1.000 4.000-9,-1.000 1.000-3,1.000 0.000 1,-1.000 0.000 2,1.000 0.000 2,1.000-5.000 0,3.000-9.000-4,3.000-10.000-2,4.000-8.000-3</inkml:trace>
</inkml:ink>
</file>

<file path=ppt/ink/ink13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17"/>
    </inkml:context>
    <inkml:brush xml:id="br0">
      <inkml:brushProperty name="width" value="0.0388279370963573" units="cm"/>
      <inkml:brushProperty name="height" value="0.0388279370963573" units="cm"/>
      <inkml:brushProperty name="color" value="#00bff3"/>
      <inkml:brushProperty name="ignorePressure" value="0"/>
    </inkml:brush>
  </inkml:definitions>
  <inkml:trace contextRef="#ctx0" brushRef="#br0">58450.000 28700.000 566,'21.000'-29.000'3,"-5.000"-5.000"5,-7.000-7.000 6,-5.000-5.000 6,-9.000-4.000 1,-9.000 0.000-1,-10.000 0.000-2,-8.000 0.000-1,-6.000 0.000-3,1.000 0.000-2,-1.000 0.000-3,1.000 0.000-3,-3.000 3.000-1,-2.000 6.000 0,-3.000 7.000-1,-3.000 6.000 1,-2.000 6.000 0,0.000 6.000 0,0.000 7.000-1,0.000 6.000 1,1.000 4.000 0,4.000 4.000 2,3.000 3.000 1,3.000 3.000 2,1.000 6.000 0,1.000 9.000 0,-1.000 10.000 0,1.000 10.000 0,-1.000 8.000 0,1.000 10.000-1,-1.000 10.000 0,1.000 9.000-1,-1.000 4.000-1,1.000 1.000 0,-1.000-1.000-1,1.000 1.000-1,1.000 1.000 0,3.000 3.000 1,3.000 3.000 0,4.000 4.000 0,4.000-3.000 1,6.000-5.000-1,7.000-7.000 0,6.000-5.000 0,3.000-9.000-1,0.000-9.000 0,0.000-10.000-2,0.000-8.000 0,4.000-8.000-2,10.000-2.000-2,10.000-3.000-2,9.000-3.000-2,6.000-12.000-1,3.000-18.000-3,3.000-19.000-2,4.000-18.000-2,4.000-14.000-3,6.000-5.000-1,7.000-7.000-1,6.000-5.000-3,1.000-3.000-1,-3.000 4.000 1,-3.000 3.000 0,-2.000 3.000-1,-5.000 3.000 2,-2.000 3.000 1,-3.000 3.000 1,-3.000 4.000 2,-6.000 4.000 2,-5.000 6.000 4,-7.000 7.000 4,-5.000 6.000 4,-8.000 13.000 6,-5.000 23.000 8,-7.000 22.000 6,-5.000 22.000 8,-4.000 12.000 4,0.000 3.000-1,0.000 3.000 0,0.000 4.000 0,0.000-1.000-2,0.000-3.000-1,0.000-3.000-1,0.000-2.000-2,0.000-6.000-2,0.000-6.000-3,0.000-6.000-3,0.000-6.000-3,7.000-16.000-7,17.000-25.000-12,15.000-25.000-10,16.000-25.000-11,2.000-11.000-4,-8.000 3.000 4,-10.000 3.000 3,-9.000 4.000 5,-7.000 4.000 1,-3.000 6.000-1,-3.000 7.000-1,-2.000 6.000-1,-3.000 10.000 3,1.000 17.000 3,-1.000 15.000 5,1.000 16.000 4,-1.000 7.000 7,1.000 1.000 10,-1.000-1.000 10,1.000 1.000 9,-1.000-1.000 4,1.000 1.000-3,-1.000-1.000-3,1.000 1.000-4,-1.000-1.000-3,1.000 1.000-5,-1.000-1.000-6,1.000 1.000-5,2.000-9.000-15,7.000-15.000-26,6.000-15.000-25,7.000-16.000-26</inkml:trace>
</inkml:ink>
</file>

<file path=ppt/ink/ink13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17"/>
    </inkml:context>
    <inkml:brush xml:id="br0">
      <inkml:brushProperty name="width" value="0.0283748414367437" units="cm"/>
      <inkml:brushProperty name="height" value="0.0283748414367437" units="cm"/>
      <inkml:brushProperty name="color" value="#00bff3"/>
      <inkml:brushProperty name="ignorePressure" value="0"/>
    </inkml:brush>
  </inkml:definitions>
  <inkml:trace contextRef="#ctx0" brushRef="#br0">59100.000 28000.000 775,'3.000'-68.000'4,"6.000"17.000"8,7.000 15.000 9,6.000 16.000 8,1.000 16.000 3,-3.000 20.000-1,-3.000 18.000-3,-2.000 20.000-1,-6.000 11.000-5,-6.000 7.000-8,-6.000 6.000-10,-6.000 7.000-7,-4.000-1.000-4,1.000-6.000 1,-1.000-6.000 2,1.000-6.000 2,-1.000-9.000-1,1.000-8.000-2,-1.000-10.000-2,1.000-9.000-1,7.000-7.000 0,16.000-3.000 4,15.000-3.000 3,17.000-2.000 4,3.000-5.000 0,-5.000-2.000-6,-7.000-3.000-4,-5.000-3.000-6,-4.000-2.000-6,0.000 0.000-7,0.000 0.000-8,0.000 0.000-8</inkml:trace>
</inkml:ink>
</file>

<file path=ppt/ink/ink13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17"/>
    </inkml:context>
    <inkml:brush xml:id="br0">
      <inkml:brushProperty name="width" value="0.0306533984839916" units="cm"/>
      <inkml:brushProperty name="height" value="0.0306533984839916" units="cm"/>
      <inkml:brushProperty name="color" value="#00bff3"/>
      <inkml:brushProperty name="ignorePressure" value="0"/>
    </inkml:brush>
  </inkml:definitions>
  <inkml:trace contextRef="#ctx0" brushRef="#br0">59250.000 28450.000 717,'3.000'-46.000'22,"6.000"10.000"3,7.000 10.000 4,6.000 9.000 4,6.000 4.000-1,6.000 1.000-2,7.000-1.000-3,6.000 1.000-3,3.000 1.000-4,0.000 3.000-3,0.000 3.000-5,0.000 4.000-4,0.000 1.000-4,0.000 0.000-5,0.000 0.000-5,0.000 0.000-4,-4.000 0.000-4,-5.000 0.000-6,-7.000 0.000-5,-5.000 0.000-4,-4.000 1.000-7,0.000 4.000-5,0.000 3.000-7,0.000 3.000-6</inkml:trace>
</inkml:ink>
</file>

<file path=ppt/ink/ink1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35"/>
    </inkml:context>
    <inkml:brush xml:id="br0">
      <inkml:brushProperty name="width" value="0.0422293245792389" units="cm"/>
      <inkml:brushProperty name="height" value="0.0422293245792389" units="cm"/>
      <inkml:brushProperty name="color" value="#00bff3"/>
      <inkml:brushProperty name="ignorePressure" value="0"/>
    </inkml:brush>
  </inkml:definitions>
  <inkml:trace contextRef="#ctx0" brushRef="#br0">73950.000 22950.000 520,'-25.000'-24.000'6,"0.000"4.000"9,0.000 3.000 10,0.000 3.000 10,1.000 6.000 4,4.000 9.000-6,3.000 10.000-5,3.000 10.000-4,-1.000 10.000-3,-2.000 13.000 0,-3.000 12.000-2,-3.000 13.000 0,-1.000 7.000-1,4.000 4.000-1,3.000 3.000-1,3.000 3.000-2,-1.000 1.000 0,-2.000 1.000-1,-3.000-1.000 0,-3.000 1.000-1,-1.000 2.000 0,4.000 7.000 1,3.000 6.000 0,3.000 7.000 0,3.000-1.000-2,3.000-6.000-3,3.000-6.000-3,4.000-6.000-3,2.000-9.000-2,4.000-8.000 0,3.000-10.000 0,3.000-9.000 0,4.000-12.000-2,7.000-11.000-6,6.000-14.000-6,7.000-11.000-6,5.000-14.000-1,7.000-11.000 2,6.000-14.000 3,7.000-11.000 1,0.000-14.000 2,-2.000-11.000 1,-3.000-14.000 1,-3.000-11.000 0,-4.000-9.000 0,-3.000-3.000 1,-3.000-3.000 0,-2.000-2.000 1,-8.000 2.000 2,-8.000 9.000 2,-10.000 10.000 4,-9.000 10.000 2,-10.000 5.000 2,-9.000 4.000-1,-10.000 3.000 0,-8.000 3.000 0,-8.000 7.000 1,-2.000 14.000 3,-3.000 11.000 2,-3.000 14.000 3,-4.000 8.000-2,-3.000 7.000-7,-3.000 6.000-6,-2.000 7.000-6,-1.000 4.000-7,3.000 3.000-5,3.000 3.000-5,4.000 4.000-6,5.000 1.000-5,10.000 0.000-3,10.000 0.000-5,9.000 0.000-3</inkml:trace>
</inkml:ink>
</file>

<file path=ppt/ink/ink13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17"/>
    </inkml:context>
    <inkml:brush xml:id="br0">
      <inkml:brushProperty name="width" value="0.0308757144957781" units="cm"/>
      <inkml:brushProperty name="height" value="0.0308757144957781" units="cm"/>
      <inkml:brushProperty name="color" value="#00bff3"/>
      <inkml:brushProperty name="ignorePressure" value="0"/>
    </inkml:brush>
  </inkml:definitions>
  <inkml:trace contextRef="#ctx0" brushRef="#br0">59800.000 27700.000 712,'-22.000'-18.000'31,"6.000"17.000"4,7.000 15.000 5,6.000 16.000 3,4.000 15.000-1,4.000 16.000-8,3.000 15.000-7,3.000 17.000-8,1.000 10.000-7,1.000 6.000-7,-1.000 7.000-8,1.000 6.000-5,-3.000-5.000-9,-2.000-16.000-10,-3.000-15.000-9,-3.000-15.000-9,-2.000-14.000-5,0.000-8.000 2,0.000-10.000 1,0.000-9.000 2</inkml:trace>
</inkml:ink>
</file>

<file path=ppt/ink/ink13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18"/>
    </inkml:context>
    <inkml:brush xml:id="br0">
      <inkml:brushProperty name="width" value="0.0327822864055634" units="cm"/>
      <inkml:brushProperty name="height" value="0.0327822864055634" units="cm"/>
      <inkml:brushProperty name="color" value="#00bff3"/>
      <inkml:brushProperty name="ignorePressure" value="0"/>
    </inkml:brush>
  </inkml:definitions>
  <inkml:trace contextRef="#ctx0" brushRef="#br0">58850.000 27800.000 671,'-22.000'-25.000'0,"6.000"0.000"-1,7.000 0.000 1,6.000 0.000 0,3.000 0.000 5,0.000 0.000 8,0.000 0.000 11,0.000 0.000 9,7.000 3.000 3,17.000 6.000-2,15.000 7.000-2,16.000 6.000-3,2.000 10.000-3,-8.000 17.000-4,-10.000 15.000-6,-9.000 16.000-4,-5.000 9.000-3,0.000 3.000 1,0.000 3.000 0,0.000 4.000-1,-4.000 1.000-1,-5.000 0.000-7,-7.000 0.000-4,-5.000 0.000-6,-8.000-2.000-3,-5.000-3.000-2,-7.000-3.000-1,-5.000-2.000-2,-6.000-5.000 0,-3.000-2.000 1,-3.000-3.000 1,-2.000-3.000 0,-1.000-4.000 1,3.000-3.000 2,3.000-3.000 1,4.000-2.000 2,1.000-6.000 1,0.000-6.000 2,0.000-6.000 1,0.000-6.000 0,10.000-6.000 4,23.000-2.000 3,22.000-3.000 4,22.000-3.000 4,10.000-2.000-1,1.000 0.000-6,-1.000 0.000-7,1.000 0.000-6,-3.000-2.000-5,-2.000-3.000-6,-3.000-3.000-5,-3.000-2.000-4,-7.000-3.000-3,-9.000 1.000 3,-10.000-1.000 1,-8.000 1.000 3,-6.000-1.000 2,1.000 1.000 5,-1.000-1.000 4,1.000 1.000 5</inkml:trace>
</inkml:ink>
</file>

<file path=ppt/ink/ink13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18"/>
    </inkml:context>
    <inkml:brush xml:id="br0">
      <inkml:brushProperty name="width" value="0.02598194219172" units="cm"/>
      <inkml:brushProperty name="height" value="0.02598194219172" units="cm"/>
      <inkml:brushProperty name="color" value="#00bff3"/>
      <inkml:brushProperty name="ignorePressure" value="0"/>
    </inkml:brush>
  </inkml:definitions>
  <inkml:trace contextRef="#ctx0" brushRef="#br0">59450.000 28300.000 846,'93.000'1.000'77,"-11.000"4.000"-26,-14.000 3.000-26,-11.000 3.000-25,-9.000 3.000-15,-3.000 3.000-4,-3.000 3.000-4,-2.000 4.000-4,-5.000 1.000-3,-2.000 0.000-4,-3.000 0.000-4,-3.000 0.000-3</inkml:trace>
</inkml:ink>
</file>

<file path=ppt/ink/ink13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18"/>
    </inkml:context>
    <inkml:brush xml:id="br0">
      <inkml:brushProperty name="width" value="0.0254931803792715" units="cm"/>
      <inkml:brushProperty name="height" value="0.0254931803792715" units="cm"/>
      <inkml:brushProperty name="color" value="#00bff3"/>
      <inkml:brushProperty name="ignorePressure" value="0"/>
    </inkml:brush>
  </inkml:definitions>
  <inkml:trace contextRef="#ctx0" brushRef="#br0">59700.000 27700.000 862,'-22.000'76.000'47,"6.000"4.000"-10,7.000 3.000-9,6.000 3.000-11,4.000 3.000-8,4.000 3.000-10,3.000 3.000-8,3.000 4.000-9,1.000-7.000-8,1.000-16.000-9,-1.000-15.000-7,1.000-15.000-9</inkml:trace>
</inkml:ink>
</file>

<file path=ppt/ink/ink13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0"/>
    </inkml:context>
    <inkml:brush xml:id="br0">
      <inkml:brushProperty name="width" value="0.0348621346056461" units="cm"/>
      <inkml:brushProperty name="height" value="0.0348621346056461" units="cm"/>
      <inkml:brushProperty name="color" value="#00bff3"/>
      <inkml:brushProperty name="ignorePressure" value="0"/>
    </inkml:brush>
  </inkml:definitions>
  <inkml:trace contextRef="#ctx0" brushRef="#br0">63950.000 17700.000 631,'1.000'-69.000'10,"4.000"13.000"-1,3.000 12.000-1,3.000 13.000-1,-1.000 6.000-1,-2.000 0.000-1,-3.000 0.000-2,-3.000 0.000 0,-2.000 0.000-2,0.000 0.000-1,0.000 0.000-1,0.000 0.000-2,-5.000 1.000 1,-9.000 4.000 2,-10.000 3.000 3,-8.000 3.000 2,-6.000 4.000 1,1.000 7.000 0,-1.000 6.000 0,1.000 7.000-1,-1.000 8.000 1,1.000 14.000 0,-1.000 11.000 1,1.000 14.000 1,2.000 0.000 0,7.000-8.000-1,6.000-10.000 0,7.000-9.000-1,4.000-5.000-1,3.000 0.000 0,3.000 0.000-1,4.000 0.000 0,-1.000 1.000 1,-3.000 4.000-1,-3.000 3.000 0,-2.000 3.000 0,-3.000 1.000 0,1.000 1.000-1,-1.000-1.000 1,1.000 1.000 0,-1.000-1.000 0,1.000 1.000-1,-1.000-1.000 1,1.000 1.000-1,-1.000-3.000 0,1.000-2.000 0,-1.000-3.000 1,1.000-3.000-1,1.000-2.000 1,3.000 0.000-1,3.000 0.000 0,4.000 0.000 0,4.000-4.000-2,6.000-5.000-2,7.000-7.000-2,6.000-5.000-4,3.000-4.000 1,0.000 0.000 1,0.000 0.000 2,0.000 0.000 2,0.000-4.000 0,0.000-5.000 1,0.000-7.000 0,0.000-5.000 0,0.000-4.000-2,0.000 0.000-2,0.000 0.000-3,0.000 0.000-4,0.000 0.000 0,0.000 0.000-2,0.000 0.000 1,0.000 0.000-1,-2.000 0.000 1,-3.000 0.000-1,-3.000 0.000 1,-2.000 0.000 1,-1.000 0.000-1,3.000 0.000 2,3.000 0.000 0,4.000 0.000 1,-1.000 0.000 1,-3.000 0.000 1,-3.000 0.000 1,-2.000 0.000 1,-6.000 4.000 6,-6.000 10.000 12,-6.000 10.000 11,-6.000 9.000 12,-2.000 6.000 3,3.000 3.000-6,3.000 3.000-4,4.000 4.000-6,1.000 4.000-4,0.000 6.000 0,0.000 7.000-2,0.000 6.000-2,0.000 1.000 0,0.000-3.000-2,0.000-3.000 0,0.000-2.000-1,1.000-5.000-1,4.000-2.000-2,3.000-3.000 0,3.000-3.000-1,3.000-2.000-5,3.000 0.000-11,3.000 0.000-10,4.000 0.000-11,1.000 0.000-5,0.000 0.000-3,0.000 0.000-3,0.000 0.000-2,0.000-2.000-2,0.000-3.000 0,0.000-3.000-1,0.000-2.000 0</inkml:trace>
</inkml:ink>
</file>

<file path=ppt/ink/ink13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1"/>
    </inkml:context>
    <inkml:brush xml:id="br0">
      <inkml:brushProperty name="width" value="0.0366387404501438" units="cm"/>
      <inkml:brushProperty name="height" value="0.0366387404501438" units="cm"/>
      <inkml:brushProperty name="color" value="#00bff3"/>
      <inkml:brushProperty name="ignorePressure" value="0"/>
    </inkml:brush>
  </inkml:definitions>
  <inkml:trace contextRef="#ctx0" brushRef="#br0">65150.000 16600.000 600,'-71.000'-16.000'71,"10.000"19.000"-14,10.000 19.000-14,9.000 19.000-15,6.000 10.000-6,3.000 4.000-1,3.000 3.000-1,4.000 3.000 0,1.000 4.000-1,0.000 7.000-1,0.000 6.000-1,0.000 7.000-2,1.000 2.000-2,4.000 1.000-2,3.000-1.000-1,3.000 1.000-2,3.000-4.000-3,3.000-6.000-4,3.000-6.000-4,4.000-6.000-4,4.000-7.000-3,6.000-6.000-2,7.000-6.000-2,6.000-6.000-3,6.000-7.000-3,6.000-6.000-5,7.000-6.000-6,6.000-6.000-5,3.000-6.000-3,0.000-2.000-1,0.000-3.000 0,0.000-3.000 0,-2.000-6.000 2,-3.000-5.000 3,-3.000-7.000 4,-2.000-5.000 3,-6.000-4.000 4,-6.000 0.000 6,-6.000 0.000 5,-6.000 0.000 5</inkml:trace>
</inkml:ink>
</file>

<file path=ppt/ink/ink13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2"/>
    </inkml:context>
    <inkml:brush xml:id="br0">
      <inkml:brushProperty name="width" value="0.0344989821314812" units="cm"/>
      <inkml:brushProperty name="height" value="0.0344989821314812" units="cm"/>
      <inkml:brushProperty name="color" value="#00bff3"/>
      <inkml:brushProperty name="ignorePressure" value="0"/>
    </inkml:brush>
  </inkml:definitions>
  <inkml:trace contextRef="#ctx0" brushRef="#br0">65550.000 17350.000 637,'-4.000'-38.000'27,"-5.000"26.000"10,-7.000 24.000 9,-5.000 26.000 9,-3.000 10.000-1,4.000-3.000-12,3.000-3.000-10,3.000-2.000-13,3.000-1.000-7,3.000 3.000-4,3.000 3.000-5,4.000 4.000-4,7.000-7.000-6,13.000-16.000-5,12.000-15.000-7,13.000-15.000-6,2.000-11.000-1,-5.000-2.000 4,-7.000-3.000 5,-5.000-3.000 5,-4.000-4.000 2,0.000-3.000 1,0.000-3.000 1,0.000-2.000 1,0.000-1.000 1,0.000 3.000 0,0.000 3.000 2,0.000 4.000 0,-2.000 1.000 0,-3.000 0.000 1,-3.000 0.000 0,-2.000 0.000 0,-3.000-2.000 1,1.000-3.000 1,-1.000-3.000 1,1.000-2.000 1,-4.000-3.000 1,-6.000 1.000-1,-6.000-1.000-1,-6.000 1.000 0,-6.000 1.000 0,-2.000 3.000 1,-3.000 3.000 0,-3.000 4.000 1,-2.000 2.000 1,0.000 4.000 0,0.000 3.000 1,0.000 3.000 0,-2.000 3.000 1,-3.000 3.000 0,-3.000 3.000 0,-2.000 4.000 0,-1.000 1.000 1,3.000 0.000 0,3.000 0.000 1,4.000 0.000 1,7.000 0.000-3,13.000 0.000-7,12.000 0.000-5,13.000 0.000-8,7.000-2.000-2,4.000-3.000-1,3.000-3.000 0,3.000-2.000-1,3.000-3.000 2,3.000 1.000 3,3.000-1.000 2,4.000 1.000 2,-3.000 1.000 2,-5.000 3.000 1,-7.000 3.000-1,-5.000 4.000 1,-6.000 4.000 3,-3.000 6.000 6,-3.000 7.000 6,-2.000 6.000 6,-5.000 3.000 3,-2.000 0.000 0,-3.000 0.000 1,-3.000 0.000 1,-1.000 3.000 0,4.000 6.000 2,3.000 7.000 1,3.000 6.000 1,-1.000 1.000 0,-2.000-3.000-1,-3.000-3.000-1,-3.000-2.000-1,-2.000-1.000-3,0.000 3.000-3,0.000 3.000-4,0.000 4.000-3,0.000 1.000-1,0.000 0.000 0,0.000 0.000 2,0.000 0.000 1,-2.000-2.000-4,-3.000-3.000-13,-3.000-3.000-10,-2.000-2.000-12,-1.000-14.000-10,3.000-21.000-7,3.000-22.000-9,4.000-22.000-7,4.000-10.000 1,6.000 4.000 13,7.000 3.000 12,6.000 3.000 12,4.000 3.000 10,4.000 3.000 7,3.000 3.000 7,3.000 4.000 6,-1.000 2.000 4,-2.000 4.000-2,-3.000 3.000-3,-3.000 3.000-1,-2.000 1.000 2,0.000 1.000 6,0.000-1.000 6,0.000 1.000 6,0.000 1.000 3,0.000 3.000-1,0.000 3.000 1,0.000 4.000 0,0.000 1.000-6,0.000 0.000-12,0.000 0.000-11,0.000 0.000-12</inkml:trace>
</inkml:ink>
</file>

<file path=ppt/ink/ink13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2"/>
    </inkml:context>
    <inkml:brush xml:id="br0">
      <inkml:brushProperty name="width" value="0.0359552279114723" units="cm"/>
      <inkml:brushProperty name="height" value="0.0359552279114723" units="cm"/>
      <inkml:brushProperty name="color" value="#00bff3"/>
      <inkml:brushProperty name="ignorePressure" value="0"/>
    </inkml:brush>
  </inkml:definitions>
  <inkml:trace contextRef="#ctx0" brushRef="#br0">66850.000 16500.000 611,'-22.000'-16.000'38,"6.000"19.000"-3,7.000 19.000-3,6.000 19.000-4,3.000 9.000-1,0.000 0.000-2,0.000 0.000-2,0.000 0.000-1,0.000 4.000-1,0.000 10.000-1,0.000 10.000-2,0.000 9.000-2,0.000 6.000 0,0.000 3.000-2,0.000 3.000-1,0.000 4.000-2,-2.000 1.000-1,-3.000 0.000-1,-3.000 0.000-4,-2.000 0.000-1,-1.000-4.000-3,3.000-5.000-2,3.000-7.000-3,4.000-5.000-3,1.000-8.000-1,0.000-5.000 1,0.000-7.000 2,0.000-5.000 0,-4.000-9.000-11,-5.000-9.000-23,-7.000-10.000-24,-5.000-8.000-24</inkml:trace>
</inkml:ink>
</file>

<file path=ppt/ink/ink13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3"/>
    </inkml:context>
    <inkml:brush xml:id="br0">
      <inkml:brushProperty name="width" value="0.0325201041996479" units="cm"/>
      <inkml:brushProperty name="height" value="0.0325201041996479" units="cm"/>
      <inkml:brushProperty name="color" value="#00bff3"/>
      <inkml:brushProperty name="ignorePressure" value="0"/>
    </inkml:brush>
  </inkml:definitions>
  <inkml:trace contextRef="#ctx0" brushRef="#br0">66800.000 16100.000 676,'68.000'-110.000'5,"-11.000"32.000"12,-14.000 31.000 10,-11.000 32.000 10,-7.000 19.000 5,0.000 10.000-5,0.000 10.000-4,0.000 9.000-4,-4.000 13.000-3,-5.000 20.000-5,-7.000 18.000-2,-5.000 20.000-5,-8.000 14.000-4,-5.000 14.000-4,-7.000 11.000-5,-5.000 14.000-6,-6.000 0.000-6,-3.000-8.000-10,-3.000-10.000-9,-2.000-9.000-10,-1.000-13.000-5,3.000-16.000-3,3.000-15.000-3,4.000-15.000-2</inkml:trace>
</inkml:ink>
</file>

<file path=ppt/ink/ink13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3"/>
    </inkml:context>
    <inkml:brush xml:id="br0">
      <inkml:brushProperty name="width" value="0.0317620486021042" units="cm"/>
      <inkml:brushProperty name="height" value="0.0317620486021042" units="cm"/>
      <inkml:brushProperty name="color" value="#00bff3"/>
      <inkml:brushProperty name="ignorePressure" value="0"/>
    </inkml:brush>
  </inkml:definitions>
  <inkml:trace contextRef="#ctx0" brushRef="#br0">67200.000 17400.000 692,'23.000'-24.000'0,"-3.000"4.000"0,-3.000 3.000 0,-2.000 3.000 0,0.000 1.000 0,7.000 1.000-1,6.000-1.000 1,7.000 1.000-1,-1.000 5.000 3,-6.000 14.000 10,-6.000 11.000 7,-6.000 14.000 9,-7.000 10.000 2,-6.000 9.000-1,-6.000 10.000-3,-6.000 10.000-2,-7.000 5.000-3,-6.000 4.000-3,-6.000 3.000-3,-6.000 3.000-3,-1.000-4.000-3,7.000-8.000-2,6.000-10.000-3,7.000-9.000-2,4.000-7.000 0,3.000-3.000 0,3.000-3.000 0,4.000-2.000 2,5.000-6.000-1,10.000-6.000-1,10.000-6.000 0,9.000-6.000 0,4.000-2.000-1,1.000 3.000 2,-1.000 3.000 0,1.000 4.000 2,-4.000 2.000 0,-6.000 4.000 0,-6.000 3.000-1,-6.000 3.000 1,-9.000 9.000-3,-8.000 16.000-5,-10.000 15.000-4,-9.000 17.000-5,-15.000 13.000-4,-18.000 13.000-5,-19.000 12.000-5,-18.000 13.000-4,-3.000-7.000-2,17.000-24.000 0,15.000-26.000-1,16.000-24.000 1,9.000-15.000 0,3.000-3.000 0,3.000-3.000-1,4.000-2.000-1</inkml:trace>
</inkml:ink>
</file>

<file path=ppt/ink/ink1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35"/>
    </inkml:context>
    <inkml:brush xml:id="br0">
      <inkml:brushProperty name="width" value="0.0346540547907352" units="cm"/>
      <inkml:brushProperty name="height" value="0.0346540547907352" units="cm"/>
      <inkml:brushProperty name="color" value="#00bff3"/>
      <inkml:brushProperty name="ignorePressure" value="0"/>
    </inkml:brush>
  </inkml:definitions>
  <inkml:trace contextRef="#ctx0" brushRef="#br0">74800.000 22000.000 634,'68.000'93.000'112,"-11.000"-11.000"-25,-14.000-14.000-23,-11.000-11.000-25,-9.000-6.000-15,-3.000 4.000-6,-3.000 3.000-6,-2.000 3.000-5,-8.000 3.000-5,-8.000 3.000-3,-10.000 3.000-4,-9.000 4.000-4,-12.000-1.000-1,-11.000-3.000 1,-14.000-3.000 3,-11.000-2.000 1,-4.000-8.000 0,6.000-8.000-1,7.000-10.000-1,6.000-9.000-2,15.000-10.000 3,26.000-9.000 5,24.000-10.000 6,26.000-8.000 6,18.000-6.000 1,13.000 1.000 0,12.000-1.000-2,13.000 1.000-2,2.000 1.000-6,-5.000 3.000-12,-7.000 3.000-12,-5.000 4.000-13,-8.000 1.000-4,-5.000 0.000 3,-7.000 0.000 2,-5.000 0.000 3</inkml:trace>
</inkml:ink>
</file>

<file path=ppt/ink/ink13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6"/>
    </inkml:context>
    <inkml:brush xml:id="br0">
      <inkml:brushProperty name="width" value="0.0353648029267788" units="cm"/>
      <inkml:brushProperty name="height" value="0.0353648029267788" units="cm"/>
      <inkml:brushProperty name="color" value="#00bff3"/>
      <inkml:brushProperty name="ignorePressure" value="0"/>
    </inkml:brush>
  </inkml:definitions>
  <inkml:trace contextRef="#ctx0" brushRef="#br0">62900.000 11950.000 622,'-22.000'-25.000'9,"6.000"0.000"10,7.000 0.000 8,6.000 0.000 8,6.000 1.000 4,6.000 4.000-5,7.000 3.000-2,6.000 3.000-4,7.000 3.000-3,10.000 3.000-5,10.000 3.000-3,9.000 4.000-5,6.000 1.000-3,3.000 0.000 1,3.000 0.000-1,4.000 0.000-1,-1.000 3.000 1,-3.000 6.000 0,-3.000 7.000 1,-2.000 6.000 1,-8.000 4.000-5,-8.000 4.000-11,-10.000 3.000-11,-9.000 3.000-10,-9.000 3.000-4,-5.000 3.000 1,-7.000 3.000 1,-5.000 4.000 2,-9.000 1.000 1,-9.000 0.000 4,-10.000 0.000 1,-8.000 0.000 3,-9.000 0.000 2,-6.000 0.000-1,-6.000 0.000-1,-6.000 0.000 1,-2.000-2.000 1,3.000-3.000 3,3.000-3.000 2,4.000-2.000 3,1.000-3.000 3,0.000 1.000 1,0.000-1.000 3,0.000 1.000 3,3.000-3.000 0,6.000-2.000 2,7.000-3.000-1,6.000-3.000 1,3.000-1.000 1,0.000 4.000 1,0.000 3.000 3,0.000 3.000 0,3.000-1.000 1,6.000-2.000-2,7.000-3.000-2,6.000-3.000-2,3.000-2.000 2,0.000 0.000 3,0.000 0.000 3,0.000 0.000 4,1.000 0.000 1,4.000 0.000-1,3.000 0.000-3,3.000 0.000-1,3.000 0.000-2,3.000 0.000-2,3.000 0.000-1,4.000 0.000-1,1.000-4.000-6,0.000-5.000-7,0.000-7.000-9,0.000-5.000-7,-4.000-8.000-2,-5.000-5.000 6,-7.000-7.000 5,-5.000-5.000 5,-8.000 0.000 4,-5.000 10.000 1,-7.000 10.000 1,-5.000 9.000 2,-4.000 6.000 0,0.000 3.000-2,0.000 3.000 0,0.000 4.000-2,0.000-1.000 1,0.000-3.000 0,0.000-3.000 2,0.000-2.000 1,6.000-5.000 5,13.000-2.000 9,12.000-3.000 8,13.000-3.000 9,6.000-2.000 1,0.000 0.000-7,0.000 0.000-5,0.000 0.000-7,1.000 0.000-4,4.000 0.000-3,3.000 0.000-2,3.000 0.000-3,1.000 0.000-1,1.000 0.000 0,-1.000 0.000 0,1.000 0.000 0,1.000 0.000-1,3.000 0.000-3,3.000 0.000-3,4.000 0.000-3,-3.000 0.000 0,-5.000 0.000 0,-7.000 0.000 1,-5.000 0.000 1,-4.000 0.000 0,0.000 0.000-3,0.000 0.000-3,0.000 0.000-2,0.000 0.000-6,0.000 0.000-10,0.000 0.000-10,0.000 0.000-10</inkml:trace>
</inkml:ink>
</file>

<file path=ppt/ink/ink13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6"/>
    </inkml:context>
    <inkml:brush xml:id="br0">
      <inkml:brushProperty name="width" value="0.0368131473660469" units="cm"/>
      <inkml:brushProperty name="height" value="0.0368131473660469" units="cm"/>
      <inkml:brushProperty name="color" value="#00bff3"/>
      <inkml:brushProperty name="ignorePressure" value="0"/>
    </inkml:brush>
  </inkml:definitions>
  <inkml:trace contextRef="#ctx0" brushRef="#br0">64200.000 12950.000 597,'23.000'-19.000'15,"-3.000"13.000"4,-3.000 12.000 6,-2.000 13.000 5,-5.000 9.000-1,-2.000 6.000-5,-3.000 7.000-5,-3.000 6.000-5,-4.000 4.000-4,-3.000 4.000-1,-3.000 3.000-1,-2.000 3.000-2,-3.000 1.000-1,1.000 1.000 0,-1.000-1.000-1,1.000 1.000-1,-1.000-4.000 0,1.000-6.000-1,-1.000-6.000-1,1.000-6.000-1,1.000-12.000-2,3.000-15.000-4,3.000-15.000-5,4.000-16.000-5,4.000-13.000-2,6.000-9.000 0,7.000-10.000-1,6.000-8.000 0,6.000-6.000 0,6.000 1.000-1,7.000-1.000 1,6.000 1.000 0,1.000 2.000 0,-3.000 7.000 2,-3.000 6.000 2,-2.000 7.000 1,-3.000 4.000 4,1.000 3.000 6,-1.000 3.000 7,1.000 4.000 6,-4.000 7.000 9,-6.000 13.000 12,-6.000 12.000 12,-6.000 13.000 11,-6.000 6.000 2,-2.000 0.000-9,-3.000 0.000-8,-3.000 0.000-8,-1.000 0.000-8,4.000 0.000-4,3.000 0.000-4,3.000 0.000-6,-1.000 1.000-2,-2.000 4.000-1,-3.000 3.000 0,-3.000 3.000-1,-2.000 1.000 0,0.000 1.000 0,0.000-1.000 1,0.000 1.000 1,0.000 1.000-1,0.000 3.000-1,0.000 3.000-2,0.000 4.000-1,1.000 1.000-2,4.000 0.000-1,3.000 0.000-1,3.000 0.000-1,1.000-2.000-1,1.000-3.000 0,-1.000-3.000-1,1.000-2.000-1,-3.000-3.000-4,-2.000 1.000-6,-3.000-1.000-7,-3.000 1.000-7,-4.000-10.000-6,-3.000-19.000-5,-3.000-18.000-7,-2.000-19.000-6,-3.000-8.000 1,1.000 3.000 8,-1.000 3.000 8,1.000 4.000 7</inkml:trace>
</inkml:ink>
</file>

<file path=ppt/ink/ink13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7"/>
    </inkml:context>
    <inkml:brush xml:id="br0">
      <inkml:brushProperty name="width" value="0.0377678982913494" units="cm"/>
      <inkml:brushProperty name="height" value="0.0377678982913494" units="cm"/>
      <inkml:brushProperty name="color" value="#00bff3"/>
      <inkml:brushProperty name="ignorePressure" value="0"/>
    </inkml:brush>
  </inkml:definitions>
  <inkml:trace contextRef="#ctx0" brushRef="#br0">66250.000 12000.000 582,'-69.000'3.000'17,"13.000"6.000"5,12.000 7.000 4,13.000 6.000 4,7.000 7.000 2,4.000 10.000-2,3.000 10.000 0,3.000 9.000-3,1.000 4.000 0,1.000 1.000-2,-1.000-1.000-1,1.000 1.000-1,-1.000-1.000-2,1.000 1.000-3,-1.000-1.000-1,1.000 1.000-3,1.000-1.000-2,3.000 1.000-2,3.000-1.000-3,4.000 1.000-2,1.000-3.000-4,0.000-2.000-7,0.000-3.000-5,0.000-3.000-6,3.000-4.000-5,6.000-3.000-4,7.000-3.000-4,6.000-2.000-3,6.000-6.000 0,6.000-6.000 1,7.000-6.000 2,6.000-6.000 2,3.000-9.000 1,0.000-8.000 3,0.000-10.000 0,0.000-9.000 2,-4.000-5.000 0,-5.000 0.000-3,-7.000 0.000-2,-5.000 0.000-2</inkml:trace>
</inkml:ink>
</file>

<file path=ppt/ink/ink13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8"/>
    </inkml:context>
    <inkml:brush xml:id="br0">
      <inkml:brushProperty name="width" value="0.042070884257555" units="cm"/>
      <inkml:brushProperty name="height" value="0.042070884257555" units="cm"/>
      <inkml:brushProperty name="color" value="#00bff3"/>
      <inkml:brushProperty name="ignorePressure" value="0"/>
    </inkml:brush>
  </inkml:definitions>
  <inkml:trace contextRef="#ctx0" brushRef="#br0">67000.000 12700.000 522,'-25.000'-21.000'5,"0.000"10.000"9,0.000 10.000 9,0.000 9.000 9,1.000 7.000 3,4.000 7.000-1,3.000 6.000-2,3.000 7.000-3,1.000 2.000-2,1.000 1.000-2,-1.000-1.000-3,1.000 1.000-3,-1.000 1.000-2,1.000 3.000-2,-1.000 3.000 0,1.000 4.000-2,1.000-1.000-1,3.000-3.000-1,3.000-3.000 0,4.000-2.000-2,7.000-6.000-4,13.000-6.000-9,12.000-6.000-9,13.000-6.000-8,4.000-12.000-4,-3.000-15.000-1,-3.000-15.000-1,-2.000-16.000 0,-3.000-10.000 1,1.000-3.000 2,-1.000-3.000 2,1.000-2.000 2,-4.000-1.000 3,-6.000 3.000 3,-6.000 3.000 4,-6.000 4.000 3,-6.000 2.000 1,-2.000 4.000-1,-3.000 3.000-1,-3.000 3.000-1,-2.000 3.000 2,0.000 3.000 9,0.000 3.000 6,0.000 4.000 9,3.000 1.000 5,6.000 0.000 4,7.000 0.000 3,6.000 0.000 5,4.000 4.000-3,4.000 10.000-8,3.000 10.000-8,3.000 9.000-9,-2.000 6.000-5,-6.000 3.000 1,-6.000 3.000-2,-6.000 4.000 1,-6.000 4.000-1,-2.000 6.000 0,-3.000 7.000 1,-3.000 6.000-1,-2.000 4.000 1,0.000 4.000-1,0.000 3.000 1,0.000 3.000-1,-4.000-1.000-1,-5.000-2.000-4,-7.000-3.000-3,-5.000-3.000-5,5.000-13.000-5,19.000-22.000-11,19.000-22.000-9,19.000-21.000-10,7.000-10.000-1,-3.000 3.000 8,-3.000 3.000 7,-2.000 4.000 8,-5.000 1.000 6,-2.000 0.000 1,-3.000 0.000 2,-3.000 0.000 3,-4.000 0.000 2,-3.000 0.000 2,-3.000 0.000 2,-2.000 0.000 2,-3.000-2.000 1,1.000-3.000 2,-1.000-3.000 0,1.000-2.000 2,-1.000-5.000 0,1.000-2.000 2,-1.000-3.000 1,1.000-3.000 2,-1.000-1.000 0,1.000 4.000 1,-1.000 3.000 0,1.000 3.000 1,-3.000 3.000 5,-2.000 3.000 10,-3.000 3.000 11,-3.000 4.000 9,-2.000 8.000 8,0.000 17.000 2,0.000 15.000 4,0.000 16.000 3,-2.000 10.000-4,-3.000 7.000-9,-3.000 6.000-9,-2.000 7.000-11,-1.000 5.000-6,3.000 7.000-3,3.000 6.000-3,4.000 7.000-3,1.000 5.000-1,0.000 7.000 0,0.000 6.000 0,0.000 7.000 1,0.000 5.000-8,0.000 7.000-16,0.000 6.000-15,0.000 7.000-15,0.000-9.000-7,0.000-21.000 3,0.000-22.000 2,0.000-22.000 3,0.000-13.000-1,0.000-3.000 0,0.000-3.000-3,0.000-2.000-1</inkml:trace>
</inkml:ink>
</file>

<file path=ppt/ink/ink13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8"/>
    </inkml:context>
    <inkml:brush xml:id="br0">
      <inkml:brushProperty name="width" value="0.0374962389469147" units="cm"/>
      <inkml:brushProperty name="height" value="0.0374962389469147" units="cm"/>
      <inkml:brushProperty name="color" value="#00bff3"/>
      <inkml:brushProperty name="ignorePressure" value="0"/>
    </inkml:brush>
  </inkml:definitions>
  <inkml:trace contextRef="#ctx0" brushRef="#br0">68600.000 11400.000 586,'3.000'-91.000'0,"6.000"19.000"0,7.000 19.000 0,6.000 19.000 0,9.000 18.000 8,13.000 19.000 17,12.000 19.000 15,13.000 19.000 16,-1.000 7.000 4,-11.000-3.000-11,-14.000-3.000-11,-11.000-2.000-9,-4.000 3.000-7,6.000 14.000-3,7.000 11.000-1,6.000 14.000-3,-1.000 5.000-2,-5.000 1.000-3,-7.000-1.000-4,-5.000 1.000-2,-8.000-1.000-3,-5.000 1.000-2,-7.000-1.000-4,-5.000 1.000-3,-9.000 1.000-2,-9.000 3.000-2,-10.000 3.000-2,-8.000 4.000-2,-11.000-1.000-3,-8.000-3.000-5,-10.000-3.000-6,-9.000-2.000-4,-2.000-9.000-2,6.000-12.000-1,7.000-13.000-1,6.000-12.000 0,6.000-10.000 1,6.000-6.000 2,7.000-6.000 1,6.000-6.000 2</inkml:trace>
</inkml:ink>
</file>

<file path=ppt/ink/ink13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9"/>
    </inkml:context>
    <inkml:brush xml:id="br0">
      <inkml:brushProperty name="width" value="0.0292952507734299" units="cm"/>
      <inkml:brushProperty name="height" value="0.0292952507734299" units="cm"/>
      <inkml:brushProperty name="color" value="#00bff3"/>
      <inkml:brushProperty name="ignorePressure" value="0"/>
    </inkml:brush>
  </inkml:definitions>
  <inkml:trace contextRef="#ctx0" brushRef="#br0">69500.000 12650.000 750,'23.000'-24.000'0,"-3.000"4.000"0,-3.000 3.000 0,-2.000 3.000 0,-5.000 7.000 6,-2.000 14.000 12,-3.000 11.000 11,-3.000 14.000 12,-2.000 5.000 1,0.000 1.000-6,0.000-1.000-8,0.000 1.000-7,-2.000 1.000-7,-3.000 3.000-4,-3.000 3.000-6,-2.000 4.000-4,-1.000-1.000-4,3.000-3.000-4,3.000-3.000-1,4.000-2.000-4,4.000-6.000 0,6.000-6.000 1,7.000-6.000 1,6.000-6.000 2,6.000-4.000 1,6.000 1.000 3,7.000-1.000 2,6.000 1.000 2,1.000 1.000 1,-3.000 3.000 1,-3.000 3.000 1,-2.000 4.000 0,-5.000 5.000 2,-2.000 10.000 1,-3.000 10.000 1,-3.000 9.000 1,-10.000 13.000 0,-16.000 20.000-1,-15.000 18.000-2,-15.000 20.000-2,-18.000 13.000-5,-19.000 9.000-10,-18.000 10.000-9,-19.000 10.000-10,-2.000-14.000-6,16.000-33.000-2,15.000-35.000-3,17.000-34.000-4</inkml:trace>
</inkml:ink>
</file>

<file path=ppt/ink/ink13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29"/>
    </inkml:context>
    <inkml:brush xml:id="br0">
      <inkml:brushProperty name="width" value="0.0379079692065716" units="cm"/>
      <inkml:brushProperty name="height" value="0.0379079692065716" units="cm"/>
      <inkml:brushProperty name="color" value="#00bff3"/>
      <inkml:brushProperty name="ignorePressure" value="0"/>
    </inkml:brush>
  </inkml:definitions>
  <inkml:trace contextRef="#ctx0" brushRef="#br0">62950.000 12050.000 580,'-24.000'-46.000'0,"4.000"10.000"0,3.000 10.000 0,3.000 9.000 0,3.000 1.000 1,3.000-6.000 4,3.000-6.000 2,4.000-6.000 3,1.000-2.000 6,0.000 3.000 9,0.000 3.000 9,0.000 4.000 8,3.000 2.000 2,6.000 4.000-6,7.000 3.000-6,6.000 3.000-6,7.000 3.000-4,10.000 3.000-3,10.000 3.000-2,9.000 4.000-3,7.000 1.000-2,7.000 0.000-4,6.000 0.000-4,7.000 0.000-3,-1.000 1.000-5,-6.000 4.000-7,-6.000 3.000-6,-6.000 3.000-7,-9.000 1.000-2,-8.000 1.000 2,-10.000-1.000 2,-9.000 1.000 3,-10.000 2.000 2,-9.000 7.000 3,-10.000 6.000 2,-8.000 7.000 3,-11.000 5.000 2,-8.000 7.000 3,-10.000 6.000 2,-9.000 7.000 2,-4.000-1.000 3,4.000-6.000 4,3.000-6.000 3,3.000-6.000 4,3.000-2.000 3,3.000 3.000 2,3.000 3.000 1,4.000 4.000 3,4.000 1.000-1,6.000 0.000 0,7.000 0.000-3,6.000 0.000-1,3.000 1.000-1,0.000 4.000-4,0.000 3.000-3,0.000 3.000-2,1.000-1.000-3,4.000-2.000-1,3.000-3.000-2,3.000-3.000 0,1.000-2.000-3,1.000 0.000 0,-1.000 0.000-1,1.000 0.000-1,-3.000 1.000-1,-2.000 4.000-1,-3.000 3.000-1,-3.000 3.000 0,-2.000 1.000 0,0.000 1.000-2,0.000-1.000-1,0.000 1.000-1,0.000-4.000-2,0.000-6.000-4,0.000-6.000-5,0.000-6.000-3,-2.000-6.000-5,-3.000-2.000-2,-3.000-3.000-3,-2.000-3.000-3,-6.000-2.000-2,-6.000 0.000 0,-6.000 0.000-1,-6.000 0.000 0,-2.000-2.000 4,3.000-3.000 6,3.000-3.000 8,4.000-2.000 7</inkml:trace>
</inkml:ink>
</file>

<file path=ppt/ink/ink13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30"/>
    </inkml:context>
    <inkml:brush xml:id="br0">
      <inkml:brushProperty name="width" value="0.0370830483734608" units="cm"/>
      <inkml:brushProperty name="height" value="0.0370830483734608" units="cm"/>
      <inkml:brushProperty name="color" value="#00bff3"/>
      <inkml:brushProperty name="ignorePressure" value="0"/>
    </inkml:brush>
  </inkml:definitions>
  <inkml:trace contextRef="#ctx0" brushRef="#br0">62650.000 14400.000 593,'-69.000'18.000'5,"13.000"-11.000"6,12.000-14.000 6,13.000-11.000 5,13.000-7.000 7,17.000 0.000 7,15.000 0.000 7,16.000 0.000 7,12.000 0.000 0,9.000 0.000-7,10.000 0.000-7,10.000 0.000-8,13.000 0.000-7,19.000 0.000-9,19.000 0.000-9,19.000 0.000-8,12.000 1.000-7,6.000 4.000-4,7.000 3.000-5,6.000 3.000-3,-7.000 3.000-5,-18.000 3.000-4,-19.000 3.000-6,-18.000 4.000-4,-20.000 1.000-3,-18.000 0.000-1,-19.000 0.000 1,-18.000 0.000-1</inkml:trace>
</inkml:ink>
</file>

<file path=ppt/ink/ink13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2:35"/>
    </inkml:context>
    <inkml:brush xml:id="br0">
      <inkml:brushProperty name="width" value="0.040585994720459" units="cm"/>
      <inkml:brushProperty name="height" value="0.040585994720459" units="cm"/>
      <inkml:brushProperty name="color" value="#00bff3"/>
      <inkml:brushProperty name="ignorePressure" value="0"/>
    </inkml:brush>
  </inkml:definitions>
  <inkml:trace contextRef="#ctx0" brushRef="#br0">68400.000 29200.000 542,'-46.000'-25.000'-1,"10.000"0.000"-2,10.000 0.000 0,9.000 0.000-3,4.000 1.000 1,1.000 4.000 1,-1.000 3.000 2,1.000 3.000 2,1.000-1.000 1,3.000-2.000 0,3.000-3.000 0,4.000-3.000 0,5.000-2.000 4,10.000 0.000 6,10.000 0.000 8,9.000 0.000 7,9.000 3.000 2,9.000 6.000-3,10.000 7.000-4,10.000 6.000-4,7.000-1.000-2,6.000-5.000-3,7.000-7.000-2,6.000-5.000-3,4.000-3.000 0,4.000 4.000-1,3.000 3.000 0,3.000 3.000 1,-1.000 6.000 0,-2.000 9.000 1,-3.000 10.000 1,-3.000 10.000 0,-4.000 10.000 3,-3.000 13.000 0,-3.000 12.000 3,-2.000 13.000 1,-5.000 6.000 0,-2.000 0.000-1,-3.000 0.000-2,-3.000 0.000-1,-4.000-4.000-1,-3.000-5.000-1,-3.000-7.000 0,-2.000-5.000-1,-1.000-11.000 0,3.000-11.000-1,3.000-14.000-2,4.000-11.000 0,5.000-12.000-1,10.000-9.000-1,10.000-10.000-1,9.000-8.000-1,4.000-9.000-1,1.000-6.000 1,-1.000-6.000-1,1.000-6.000 1,-3.000-2.000 0,-2.000 3.000 1,-3.000 3.000-1,-3.000 4.000 1,-7.000 4.000 0,-9.000 6.000 0,-10.000 7.000 0,-8.000 6.000-1,-8.000 4.000 0,-2.000 4.000-3,-3.000 3.000 0,-3.000 3.000-3,-4.000 3.000-1,-3.000 3.000-3,-3.000 3.000-2,-2.000 4.000-2,-3.000 2.000-7,1.000 4.000-10,-1.000 3.000-10,1.000 3.000-10,-4.000 3.000-6,-6.000 3.000-2,-6.000 3.000-2,-6.000 4.000 0</inkml:trace>
</inkml:ink>
</file>

<file path=ppt/ink/ink13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16"/>
    </inkml:context>
    <inkml:brush xml:id="br0">
      <inkml:brushProperty name="width" value="0.0225174762308598" units="cm"/>
      <inkml:brushProperty name="height" value="0.0225174762308598" units="cm"/>
      <inkml:brushProperty name="color" value="#6adcab"/>
      <inkml:brushProperty name="ignorePressure" value="0"/>
    </inkml:brush>
  </inkml:definitions>
  <inkml:trace contextRef="#ctx0" brushRef="#br0">64550.000 22600.000 977,'46.000'-158.000'22,"-5.000"34.000"-23,-7.000 35.000-24,-5.000 35.000-24</inkml:trace>
</inkml:ink>
</file>

<file path=ppt/ink/ink1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35"/>
    </inkml:context>
    <inkml:brush xml:id="br0">
      <inkml:brushProperty name="width" value="0.0295935720205307" units="cm"/>
      <inkml:brushProperty name="height" value="0.0295935720205307" units="cm"/>
      <inkml:brushProperty name="color" value="#00bff3"/>
      <inkml:brushProperty name="ignorePressure" value="0"/>
    </inkml:brush>
  </inkml:definitions>
  <inkml:trace contextRef="#ctx0" brushRef="#br0">75450.000 22600.000 743,'-11.000'-68.000'9,"28.000"17.000"17,28.000 15.000 18,29.000 16.000 17,11.000 7.000-2,-2.000 1.000-20,-3.000-1.000-21,-3.000 1.000-20,-7.000 1.000-15,-9.000 3.000-6,-10.000 3.000-9,-8.000 4.000-7,-8.000 1.000-4,-2.000 0.000-1,-3.000 0.000-2,-3.000 0.000-1</inkml:trace>
</inkml:ink>
</file>

<file path=ppt/ink/ink13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17"/>
    </inkml:context>
    <inkml:brush xml:id="br0">
      <inkml:brushProperty name="width" value="0.0352273471653461" units="cm"/>
      <inkml:brushProperty name="height" value="0.0352273471653461" units="cm"/>
      <inkml:brushProperty name="color" value="#6adcab"/>
      <inkml:brushProperty name="ignorePressure" value="0"/>
    </inkml:brush>
  </inkml:definitions>
  <inkml:trace contextRef="#ctx0" brushRef="#br0">54300.000 25000.000 624,'-69.000'-68.000'4,"13.000"17.000"8,12.000 15.000 7,13.000 16.000 9,2.000 9.000 1,-5.000 3.000-5,-7.000 3.000-4,-5.000 4.000-4,-3.000 2.000-4,4.000 4.000-2,3.000 3.000-3,3.000 3.000-2,1.000 3.000-1,1.000 3.000 0,-1.000 3.000 1,1.000 4.000 0,-1.000 7.000 1,1.000 13.000 0,-1.000 12.000 0,1.000 13.000 0,1.000 7.000 1,3.000 4.000 0,3.000 3.000 1,4.000 3.000 0,2.000-1.000 0,4.000-2.000-1,3.000-3.000 1,3.000-3.000-2,1.000-2.000 0,1.000 0.000 0,-1.000 0.000-2,1.000 0.000 0,1.000-2.000 0,3.000-3.000 0,3.000-3.000 1,4.000-2.000 0,1.000-5.000 0,0.000-2.000 0,0.000-3.000 0,0.000-3.000 0,3.000-4.000-1,6.000-3.000-2,7.000-3.000-1,6.000-2.000-3,9.000-14.000-3,13.000-21.000-4,12.000-22.000-4,13.000-22.000-5,4.000-13.000-2,-3.000-3.000 0,-3.000-3.000 0,-2.000-2.000 0,-6.000 2.000 1,-6.000 9.000 2,-6.000 10.000 3,-6.000 10.000 2,-7.000 10.000 6,-6.000 13.000 7,-6.000 12.000 8,-6.000 13.000 7,-6.000 9.000 5,-2.000 6.000 0,-3.000 7.000 0,-3.000 6.000 0,-2.000 3.000-1,0.000 0.000-4,0.000 0.000-2,0.000 0.000-4,0.000-2.000-2,0.000-3.000-2,0.000-3.000-1,0.000-2.000-3,4.000-9.000-1,10.000-12.000-2,10.000-13.000-3,9.000-12.000-2,4.000-15.000-5,1.000-15.000-4,-1.000-15.000-6,1.000-16.000-4,-1.000-7.000-4,1.000 4.000 1,-1.000 3.000 1,1.000 3.000 0,-3.000 1.000 1,-2.000 1.000 4,-3.000-1.000 3,-3.000 1.000 4,-4.000 4.000 4,-3.000 9.000 7,-3.000 10.000 5,-2.000 10.000 7,-5.000 14.000 9,-2.000 23.000 13,-3.000 22.000 12,-3.000 22.000 12,-2.000 7.000 1,0.000-6.000-12,0.000-6.000-12,0.000-6.000-11,0.000-1.000-9,0.000 7.000-5,0.000 6.000-8,0.000 7.000-5,3.000-1.000-5,6.000-6.000-4,7.000-6.000-3,6.000-6.000-4,4.000-7.000-5,4.000-6.000-6,3.000-6.000-5,3.000-6.000-7,-1.000-7.000 1,-2.000-6.000 5,-3.000-6.000 5,-3.000-6.000 7,-2.000-4.000 3,0.000 1.000 1,0.000-1.000 1,0.000 1.000 2</inkml:trace>
</inkml:ink>
</file>

<file path=ppt/ink/ink13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19"/>
    </inkml:context>
    <inkml:brush xml:id="br0">
      <inkml:brushProperty name="width" value="0.0437535680830479" units="cm"/>
      <inkml:brushProperty name="height" value="0.0437535680830479" units="cm"/>
      <inkml:brushProperty name="color" value="#6adcab"/>
      <inkml:brushProperty name="ignorePressure" value="0"/>
    </inkml:brush>
  </inkml:definitions>
  <inkml:trace contextRef="#ctx0" brushRef="#br0">55900.000 25300.000 502,'-49.000'-22.000'14,"4.000"6.000"1,3.000 7.000 0,3.000 6.000 1,3.000 9.000 2,3.000 13.000 1,3.000 12.000 2,4.000 13.000 3,-1.000 10.000-1,-3.000 10.000-3,-3.000 10.000-3,-2.000 9.000-3,-1.000 2.000-1,3.000-2.000 0,3.000-3.000-1,4.000-3.000 0,4.000-2.000 0,6.000 0.000-1,7.000 0.000-2,6.000 0.000 0,3.000-5.000-2,0.000-9.000-3,0.000-10.000-2,0.000-8.000-2,6.000-11.000-4,13.000-8.000-3,12.000-10.000-3,13.000-9.000-4,7.000-7.000-1,4.000-3.000-1,3.000-3.000 0,3.000-2.000-1,3.000-12.000-2,3.000-19.000-5,3.000-18.000-4,4.000-19.000-5,-3.000-8.000-1,-5.000 3.000 0,-7.000 3.000 1,-5.000 4.000 2,-8.000 2.000 3,-5.000 4.000 6,-7.000 3.000 7,-5.000 3.000 6,-6.000 1.000 4,-3.000 1.000 2,-3.000-1.000 1,-2.000 1.000 1,-3.000 4.000 3,1.000 9.000 2,-1.000 10.000 4,1.000 10.000 2,-1.000 5.000 5,1.000 4.000 7,-1.000 3.000 7,1.000 3.000 6,-4.000 12.000 4,-6.000 22.000 0,-6.000 22.000 1,-6.000 23.000 0,-7.000 11.000-2,-6.000 4.000-5,-6.000 3.000-6,-6.000 3.000-5,-6.000-1.000-5,-2.000-2.000-5,-3.000-3.000-4,-3.000-3.000-5,-2.000-4.000-4,0.000-3.000-2,0.000-3.000-2,0.000-2.000-3,3.000-8.000-2,6.000-8.000-2,7.000-10.000-2,6.000-9.000-1,9.000-18.000-2,13.000-24.000-2,12.000-26.000 0,13.000-24.000-3,13.000-17.000 1,17.000-5.000-2,15.000-7.000 1,16.000-5.000-1,4.000 2.000 2,-6.000 13.000 4,-6.000 12.000 3,-6.000 13.000 4,-9.000 10.000 4,-8.000 10.000 5,-10.000 10.000 4,-9.000 9.000 4,-5.000 9.000 2,0.000 9.000 0,0.000 10.000 0,0.000 10.000-1,-4.000 8.000 4,-5.000 10.000 10,-7.000 10.000 8,-5.000 9.000 9,-4.000 4.000 2,0.000 1.000-4,0.000-1.000-5,0.000 1.000-6,0.000-4.000-4,0.000-6.000-4,0.000-6.000-5,0.000-6.000-4,1.000-4.000-4,4.000 1.000-4,3.000-1.000-3,3.000 1.000-4,4.000-10.000-4,7.000-19.000-2,6.000-18.000-4,7.000-19.000-3,2.000-16.000-2,1.000-12.000-1,-1.000-13.000-2,1.000-12.000-2,1.000-9.000 0,3.000-2.000 0,3.000-3.000 0,4.000-3.000 1,1.000 1.000 1,0.000 6.000 2,0.000 7.000 3,0.000 6.000 3,-4.000 9.000 3,-5.000 13.000 2,-7.000 12.000 2,-5.000 13.000 3,-4.000 7.000 5,0.000 4.000 9,0.000 3.000 8,0.000 3.000 9,-4.000 10.000 4,-5.000 20.000 1,-7.000 18.000 1,-5.000 20.000 1,-6.000 10.000 0,-3.000 3.000-3,-3.000 3.000-1,-2.000 4.000-2,-3.000-1.000-4,1.000-3.000-4,-1.000-3.000-4,1.000-2.000-5,-3.000-5.000-4,-2.000-2.000-2,-3.000-3.000-4,-3.000-3.000-3,5.000-9.000-6,17.000-11.000-7,15.000-14.000-7,16.000-11.000-8,12.000-15.000-2,9.000-16.000 5,10.000-15.000 5,10.000-15.000 5,-1.000-4.000 3,-9.000 9.000 1,-10.000 10.000 1,-8.000 10.000 1,-6.000 4.000 0,1.000 0.000-1,-1.000 0.000-2,1.000 0.000-2,-3.000-2.000-2,-2.000-3.000-2,-3.000-3.000-3,-3.000-2.000-1,-4.000-5.000 1,-3.000-2.000 6,-3.000-3.000 5,-2.000-3.000 6,-5.000-6.000 3,-2.000-5.000 1,-3.000-7.000 1,-3.000-5.000 2,-2.000-3.000 0,0.000 4.000 0,0.000 3.000 0,0.000 3.000 1,0.000 3.000 3,0.000 3.000 6,0.000 3.000 5,0.000 4.000 7,0.000 4.000 4,0.000 6.000 0,0.000 7.000 2,0.000 6.000 2,-4.000 10.000 4,-5.000 17.000 9,-7.000 15.000 9,-5.000 16.000 9,-3.000 18.000-1,4.000 22.000-9,3.000 22.000-10,3.000 23.000-9,3.000 3.000-6,3.000-11.000-4,3.000-14.000-3,4.000-11.000-4,-1.000-1.000-3,-3.000 13.000-4,-3.000 12.000-4,-2.000 13.000-3,-1.000 7.000-2,3.000 4.000 1,3.000 3.000-1,4.000 3.000 2,1.000 4.000-6,0.000 7.000-10,0.000 6.000-11,0.000 7.000-9,0.000 0.000-4,0.000-2.000 5,0.000-3.000 3,0.000-3.000 4,0.000-9.000 0,0.000-11.000-4,0.000-14.000-4,0.000-11.000-4,0.000-17.000 1,0.000-18.000 3,0.000-19.000 5,0.000-18.000 5,1.000-12.000 2,4.000-3.000 3,3.000-3.000 2,3.000-2.000 3</inkml:trace>
</inkml:ink>
</file>

<file path=ppt/ink/ink13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19"/>
    </inkml:context>
    <inkml:brush xml:id="br0">
      <inkml:brushProperty name="width" value="0.0288746207952499" units="cm"/>
      <inkml:brushProperty name="height" value="0.0288746207952499" units="cm"/>
      <inkml:brushProperty name="color" value="#6adcab"/>
      <inkml:brushProperty name="ignorePressure" value="0"/>
    </inkml:brush>
  </inkml:definitions>
  <inkml:trace contextRef="#ctx0" brushRef="#br0">58450.000 25900.000 761,'3.000'-47.000'0,"6.000"6.000"0,7.000 7.000 0,6.000 6.000 0,3.000-2.000 1,0.000-9.000 1,0.000-10.000 1,0.000-8.000 1,0.000 2.000 6,0.000 16.000 11,0.000 15.000 11,0.000 17.000 11,-4.000 13.000 0,-5.000 13.000-9,-7.000 12.000-10,-5.000 13.000-9,-8.000 10.000-8,-5.000 10.000-8,-7.000 10.000-7,-5.000 9.000-7,-4.000 1.000-4,0.000-6.000 2,0.000-6.000 1,0.000-6.000 0,3.000-9.000 3,6.000-8.000 1,7.000-10.000 3,6.000-9.000 1,9.000-10.000 3,13.000-9.000 3,12.000-10.000 2,13.000-8.000 3,6.000-6.000 1,0.000 1.000 1,0.000-1.000 1,0.000 1.000 1,-4.000 1.000 0,-5.000 3.000 1,-7.000 3.000 0,-5.000 4.000 1,-6.000 7.000 1,-3.000 13.000-2,-3.000 12.000 1,-2.000 13.000-1,-9.000 9.000-1,-12.000 6.000-1,-13.000 7.000-1,-12.000 6.000-1,-9.000 3.000-3,-2.000 0.000-6,-3.000 0.000-5,-3.000 0.000-5,-2.000-5.000-5,0.000-9.000-6,0.000-10.000-4,0.000-8.000-6,1.000-12.000-2,4.000-12.000 0,3.000-13.000 2,3.000-12.000 0</inkml:trace>
</inkml:ink>
</file>

<file path=ppt/ink/ink13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19"/>
    </inkml:context>
    <inkml:brush xml:id="br0">
      <inkml:brushProperty name="width" value="0.0360847562551498" units="cm"/>
      <inkml:brushProperty name="height" value="0.0360847562551498" units="cm"/>
      <inkml:brushProperty name="color" value="#6adcab"/>
      <inkml:brushProperty name="ignorePressure" value="0"/>
    </inkml:brush>
  </inkml:definitions>
  <inkml:trace contextRef="#ctx0" brushRef="#br0">59050.000 24450.000 609,'71.000'-46.000'5,"-5.000"10.000"9,-7.000 10.000 10,-5.000 9.000 9,-4.000 9.000 3,0.000 9.000-2,0.000 10.000-2,0.000 10.000-3,-4.000 11.000-3,-5.000 17.000-3,-7.000 15.000-3,-5.000 16.000-3,-8.000 12.000-2,-5.000 9.000 0,-7.000 10.000 1,-5.000 10.000 0,-8.000 7.000-2,-5.000 6.000-4,-7.000 7.000-2,-5.000 6.000-5,-12.000 4.000-5,-16.000 4.000-11,-15.000 3.000-9,-15.000 3.000-10,-7.000-4.000-7,3.000-8.000-2,3.000-10.000-2,4.000-9.000-3,7.000-18.000 1,13.000-24.000 5,12.000-26.000 5,13.000-24.000 4,7.000-15.000 3,4.000-3.000 4,3.000-3.000 1,3.000-2.000 4</inkml:trace>
</inkml:ink>
</file>

<file path=ppt/ink/ink13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20"/>
    </inkml:context>
    <inkml:brush xml:id="br0">
      <inkml:brushProperty name="width" value="0.0373132824897766" units="cm"/>
      <inkml:brushProperty name="height" value="0.0373132824897766" units="cm"/>
      <inkml:brushProperty name="color" value="#6adcab"/>
      <inkml:brushProperty name="ignorePressure" value="0"/>
    </inkml:brush>
  </inkml:definitions>
  <inkml:trace contextRef="#ctx0" brushRef="#br0">59950.000 25600.000 589,'21.000'-16.000'8,"-5.000"19.000"18,-7.000 19.000 16,-5.000 19.000 16,-6.000 12.000 4,-3.000 6.000-10,-3.000 7.000-11,-2.000 6.000-11,-3.000 1.000-6,1.000-3.000-5,-1.000-3.000-4,1.000-2.000-3,1.000-6.000-4,3.000-6.000-1,3.000-6.000-3,4.000-6.000-1,10.000-7.000-6,19.000-6.000-9,19.000-6.000-9,19.000-6.000-8,4.000-7.000-5,-9.000-6.000-4,-10.000-6.000-2,-8.000-6.000-3,-4.000-7.000 0,3.000-6.000-1,3.000-6.000 1,4.000-6.000 0,-4.000-2.000 4,-9.000 3.000 7,-10.000 3.000 6,-8.000 4.000 8</inkml:trace>
</inkml:ink>
</file>

<file path=ppt/ink/ink13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20"/>
    </inkml:context>
    <inkml:brush xml:id="br0">
      <inkml:brushProperty name="width" value="0.0345908999443054" units="cm"/>
      <inkml:brushProperty name="height" value="0.0345908999443054" units="cm"/>
      <inkml:brushProperty name="color" value="#6adcab"/>
      <inkml:brushProperty name="ignorePressure" value="0"/>
    </inkml:brush>
  </inkml:definitions>
  <inkml:trace contextRef="#ctx0" brushRef="#br0">60700.000 25850.000 636,'-47.000'0.000'0,"6.000"0.000"0,7.000 0.000 0,6.000 0.000 0,3.000 1.000 4,0.000 4.000 11,0.000 3.000 9,0.000 3.000 10,1.000 6.000 4,4.000 9.000-2,3.000 10.000-2,3.000 10.000-2,3.000 5.000-3,3.000 4.000-2,3.000 3.000-4,4.000 3.000-2,-3.000 6.000-4,-5.000 9.000-4,-7.000 10.000-3,-5.000 10.000-4,-3.000 7.000-6,4.000 6.000-7,3.000 7.000-8,3.000 6.000-7,3.000-8.000-7,3.000-22.000-3,3.000-22.000-5,4.000-21.000-4,1.000-14.000-3,0.000-2.000-2,0.000-3.000-1,0.000-3.000-2</inkml:trace>
</inkml:ink>
</file>

<file path=ppt/ink/ink13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20"/>
    </inkml:context>
    <inkml:brush xml:id="br0">
      <inkml:brushProperty name="width" value="0.0419381782412529" units="cm"/>
      <inkml:brushProperty name="height" value="0.0419381782412529" units="cm"/>
      <inkml:brushProperty name="color" value="#6adcab"/>
      <inkml:brushProperty name="ignorePressure" value="0"/>
    </inkml:brush>
  </inkml:definitions>
  <inkml:trace contextRef="#ctx0" brushRef="#br0">60300.000 24150.000 524,'50.000'-46.000'-3,"0.000"10.000"2,0.000 10.000 3,0.000 9.000 4,0.000 7.000 1,0.000 7.000 0,0.000 6.000 1,0.000 7.000 1,-4.000 7.000-1,-5.000 9.000 0,-7.000 10.000-1,-5.000 10.000 0,-6.000 7.000 0,-3.000 6.000 2,-3.000 7.000 2,-2.000 6.000 2,-5.000 3.000 2,-2.000 0.000 3,-3.000 0.000 4,-3.000 0.000 2,-1.000 3.000 1,4.000 6.000-1,3.000 7.000-1,3.000 6.000-2,-1.000 3.000-1,-2.000 0.000 1,-3.000 0.000 0,-3.000 0.000-1,1.000 0.000 0,6.000 0.000-2,7.000 0.000-2,6.000 0.000-2,1.000 1.000-1,-3.000 4.000-3,-3.000 3.000-1,-2.000 3.000-3,-3.000-1.000-2,1.000-2.000 0,-1.000-3.000-2,1.000-3.000-1,-3.000-7.000-2,-2.000-9.000-1,-3.000-10.000-3,-3.000-8.000 0,-6.000-1.000-2,-5.000 9.000-2,-7.000 10.000 0,-5.000 10.000 0,-9.000 0.000-3,-9.000-5.000 0,-10.000-7.000-3,-8.000-5.000-1,-15.000-9.000-4,-19.000-9.000-9,-18.000-10.000-7,-19.000-8.000-7,3.000-9.000-2,25.000-6.000 6,25.000-6.000 6,25.000-6.000 6,10.000-6.000 1,-2.000-2.000-3,-3.000-3.000-2,-3.000-3.000-4</inkml:trace>
</inkml:ink>
</file>

<file path=ppt/ink/ink13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21"/>
    </inkml:context>
    <inkml:brush xml:id="br0">
      <inkml:brushProperty name="width" value="0.0379764549434185" units="cm"/>
      <inkml:brushProperty name="height" value="0.0379764549434185" units="cm"/>
      <inkml:brushProperty name="color" value="#6adcab"/>
      <inkml:brushProperty name="ignorePressure" value="0"/>
    </inkml:brush>
  </inkml:definitions>
  <inkml:trace contextRef="#ctx0" brushRef="#br0">53950.000 24750.000 579,'-90.000'-200.000'16,"23.000"50.000"0,22.000 50.000 0,22.000 50.000-1,5.000 26.000 1,-8.000 4.000 1,-10.000 3.000 1,-9.000 3.000 2,-5.000 3.000 1,0.000 3.000-2,0.000 3.000-1,0.000 4.000-2,-4.000 1.000 0,-5.000 0.000-1,-7.000 0.000-2,-5.000 0.000 0,-3.000 0.000-1,4.000 0.000-1,3.000 0.000 0,3.000 0.000 0,1.000 0.000-1,1.000 0.000-1,-1.000 0.000 0,1.000 0.000 0,1.000 9.000-1,3.000 19.000 0,3.000 19.000 0,4.000 19.000 0,4.000 15.000-2,6.000 13.000-2,7.000 12.000-2,6.000 13.000-3,3.000 12.000-1,0.000 13.000 1,0.000 12.000 0,0.000 13.000 1,0.000 4.000 1,0.000-3.000 0,0.000-3.000 0,0.000-2.000 1,1.000-1.000-1,4.000 3.000 1,3.000 3.000 0,3.000 4.000 0,3.000 1.000 1,3.000 0.000 0,3.000 0.000 0,4.000 0.000 0,4.000-4.000 1,6.000-5.000-2,7.000-7.000 1,6.000-5.000-2,4.000-9.000-1,4.000-9.000 0,3.000-10.000-2,3.000-8.000-1,4.000-6.000-3,7.000 1.000-4,6.000-1.000-3,7.000 1.000-5,4.000-1.000-5,3.000 1.000-9,3.000-1.000-9,4.000 1.000-8,-4.000-12.000-3,-9.000-21.000-1,-10.000-22.000 1,-8.000-22.000 0</inkml:trace>
</inkml:ink>
</file>

<file path=ppt/ink/ink13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21"/>
    </inkml:context>
    <inkml:brush xml:id="br0">
      <inkml:brushProperty name="width" value="0.0350336357951164" units="cm"/>
      <inkml:brushProperty name="height" value="0.0350336357951164" units="cm"/>
      <inkml:brushProperty name="color" value="#6adcab"/>
      <inkml:brushProperty name="ignorePressure" value="0"/>
    </inkml:brush>
  </inkml:definitions>
  <inkml:trace contextRef="#ctx0" brushRef="#br0">61100.000 24150.000 627,'59.000'-88.000'10,"19.000"26.000"20,19.000 24.000 19,19.000 26.000 21,-6.000 18.000 1,-27.000 13.000-16,-28.000 12.000-16,-28.000 13.000-17,-18.000 10.000-9,-6.000 10.000-4,-6.000 10.000-5,-6.000 9.000-4,-10.000 7.000-3,-12.000 7.000-5,-13.000 6.000-3,-12.000 7.000-4,-5.000-3.000-2,3.000-8.000 2,3.000-10.000 1,4.000-9.000 1,2.000-10.000 2,4.000-9.000 1,3.000-10.000 4,3.000-8.000 1,10.000-12.000 4,20.000-12.000 6,18.000-13.000 5,20.000-12.000 5,13.000-10.000 1,9.000-6.000-3,10.000-6.000-3,10.000-6.000-3,4.000-2.000-4,0.000 3.000-4,0.000 3.000-4,0.000 4.000-5,-5.000 2.000-1,-9.000 4.000 1,-10.000 3.000 0,-8.000 3.000 2,-8.000 1.000-6,-2.000 1.000-14,-3.000-1.000-13,-3.000 1.000-13</inkml:trace>
</inkml:ink>
</file>

<file path=ppt/ink/ink13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21"/>
    </inkml:context>
    <inkml:brush xml:id="br0">
      <inkml:brushProperty name="width" value="0.0332122035324574" units="cm"/>
      <inkml:brushProperty name="height" value="0.0332122035324574" units="cm"/>
      <inkml:brushProperty name="color" value="#6adcab"/>
      <inkml:brushProperty name="ignorePressure" value="0"/>
    </inkml:brush>
  </inkml:definitions>
  <inkml:trace contextRef="#ctx0" brushRef="#br0">61900.000 24400.000 662,'4.000'-46.000'59,"10.000"10.000"-8,10.000 10.000-7,9.000 9.000-8,9.000 4.000-6,9.000 1.000-2,10.000-1.000-2,10.000 1.000-3,2.000 1.000-4,-3.000 3.000-6,-3.000 3.000-6,-2.000 4.000-5,-3.000 1.000-9,1.000 0.000-12,-1.000 0.000-11,1.000 0.000-11</inkml:trace>
</inkml:ink>
</file>

<file path=ppt/ink/ink1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36"/>
    </inkml:context>
    <inkml:brush xml:id="br0">
      <inkml:brushProperty name="width" value="0.0360721573233604" units="cm"/>
      <inkml:brushProperty name="height" value="0.0360721573233604" units="cm"/>
      <inkml:brushProperty name="color" value="#00bff3"/>
      <inkml:brushProperty name="ignorePressure" value="0"/>
    </inkml:brush>
  </inkml:definitions>
  <inkml:trace contextRef="#ctx0" brushRef="#br0">75900.000 21700.000 609,'-27.000'-25.000'5,"-3.000"0.000"7,-3.000 0.000 10,-2.000 0.000 8,3.000 12.000 6,14.000 26.000 6,11.000 24.000 5,14.000 26.000 4,5.000 21.000-1,1.000 19.000-11,-1.000 19.000-10,1.000 19.000-11,-3.000 13.000-9,-2.000 10.000-9,-3.000 10.000-11,-3.000 9.000-9,-2.000-5.000-3,0.000-19.000 3,0.000-18.000 3,0.000-19.000 3,0.000-18.000-6,0.000-15.000-19,0.000-15.000-16,0.000-16.000-18</inkml:trace>
</inkml:ink>
</file>

<file path=ppt/ink/ink13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3:22"/>
    </inkml:context>
    <inkml:brush xml:id="br0">
      <inkml:brushProperty name="width" value="0.0358250215649605" units="cm"/>
      <inkml:brushProperty name="height" value="0.0358250215649605" units="cm"/>
      <inkml:brushProperty name="color" value="#6adcab"/>
      <inkml:brushProperty name="ignorePressure" value="0"/>
    </inkml:brush>
  </inkml:definitions>
  <inkml:trace contextRef="#ctx0" brushRef="#br0">62300.000 23450.000 614,'-46.000'-2.000'0,"10.000"-3.000"3,10.000-3.000 1,9.000-2.000 1,6.000 8.000 11,3.000 22.000 18,3.000 22.000 19,4.000 23.000 18,4.000 14.000 1,6.000 10.000-16,7.000 10.000-17,6.000 9.000-16,1.000 17.000-13,-3.000 25.000-11,-3.000 25.000-9,-2.000 25.000-11,-3.000 3.000-6,1.000-19.000-1,-1.000-18.000-3,1.000-19.000-2,-1.000-18.000-4,1.000-15.000-8,-1.000-15.000-7,1.000-16.000-8</inkml:trace>
</inkml:ink>
</file>

<file path=ppt/ink/ink13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43"/>
    </inkml:context>
    <inkml:brush xml:id="br0">
      <inkml:brushProperty name="width" value="0.0499999970197678" units="cm"/>
      <inkml:brushProperty name="height" value="0.0499999970197678" units="cm"/>
      <inkml:brushProperty name="color" value="#fed406"/>
      <inkml:brushProperty name="ignorePressure" value="0"/>
    </inkml:brush>
  </inkml:definitions>
  <inkml:trace contextRef="#ctx0" brushRef="#br0">64525.000 21725.000 333,'157.000'63.000'167,"51.000"46.000"-1,49.000 47.000 1,51.000 47.000 0</inkml:trace>
</inkml:ink>
</file>

<file path=ppt/ink/ink13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44"/>
    </inkml:context>
    <inkml:brush xml:id="br0">
      <inkml:brushProperty name="width" value="0.0358681306242943" units="cm"/>
      <inkml:brushProperty name="height" value="0.0358681306242943" units="cm"/>
      <inkml:brushProperty name="color" value="#fed406"/>
      <inkml:brushProperty name="ignorePressure" value="0"/>
    </inkml:brush>
  </inkml:definitions>
  <inkml:trace contextRef="#ctx0" brushRef="#br0">57500.000 21000.000 613,'-27.000'-74.000'0,"-3.000"4.000"0,-3.000 3.000 0,-2.000 3.000 0,-8.000 1.000 2,-8.000 1.000 6,-10.000-1.000 5,-9.000 1.000 6,1.000 5.000 0,13.000 14.000-3,12.000 11.000-4,13.000 14.000-3,1.000 5.000-2,-9.000 1.000 0,-10.000-1.000 1,-8.000 1.000-1,-18.000 2.000 1,-25.000 7.000 2,-25.000 6.000 0,-25.000 7.000 1,-18.000 10.000 1,-8.000 16.000-2,-10.000 15.000-1,-9.000 17.000-2,-5.000 11.000 0,0.000 10.000 0,0.000 10.000 0,0.000 9.000-1,1.000 4.000 1,4.000 1.000 1,3.000-1.000 1,3.000 1.000 1,3.000 8.000 0,3.000 20.000 0,3.000 18.000-2,4.000 20.000-1,2.000 13.000-1,4.000 9.000-1,3.000 10.000-1,3.000 10.000-1,3.000 0.000-1,3.000-5.000 0,3.000-7.000-2,4.000-5.000 0,4.000 2.000 0,6.000 13.000 1,7.000 12.000 0,6.000 13.000 2,7.000 7.000-1,10.000 4.000 2,10.000 3.000-1,9.000 3.000 1,10.000-5.000 1,14.000-12.000 0,11.000-13.000 0,14.000-12.000 0,8.000-5.000 0,7.000 3.000 0,6.000 3.000-1,7.000 4.000 0,10.000 1.000-1,16.000 0.000 0,15.000 0.000-2,17.000 0.000 0,13.000-4.000-1,13.000-5.000 0,12.000-7.000 0,13.000-5.000 0,10.000-3.000-1,10.000 4.000 0,10.000 3.000 1,9.000 3.000-1,9.000-2.000 0,9.000-6.000 1,10.000-6.000-1,10.000-6.000 1,7.000-12.000 0,6.000-15.000-2,7.000-15.000-2,6.000-16.000-1,4.000-15.000 0,4.000-11.000 1,3.000-14.000 1,3.000-11.000 1,4.000-14.000 1,7.000-11.000 1,6.000-14.000 0,7.000-11.000 2,5.000-14.000 0,7.000-11.000-1,6.000-14.000 0,7.000-11.000 1,7.000-15.000-2,9.000-16.000 0,10.000-15.000-1,10.000-15.000-1,4.000-15.000-1,0.000-12.000 0,0.000-13.000 0,0.000-12.000-1,-8.000-9.000 1,-16.000-2.000 0,-15.000-3.000 1,-15.000-3.000 0,-32.000 12.000 0,-47.000 28.000 1,-47.000 28.000 1,-46.000 29.000 0,4.000-7.000 0,56.000-41.000-2,57.000-40.000 0,56.000-40.000-2,21.000-17.000-1,-11.000 10.000 2,-14.000 10.000 0,-11.000 9.000 0,-12.000-1.000 0,-9.000-8.000-1,-10.000-10.000-3,-8.000-9.000-1,-14.000-12.000 0,-15.000-11.000-1,-15.000-14.000 0,-16.000-11.000 0,-21.000-6.000 0,-24.000 4.000 2,-26.000 3.000 0,-24.000 3.000 2,-23.000-4.000 0,-18.000-8.000 0,-19.000-10.000-1,-18.000-9.000 0,-25.000-2.000 0,-27.000 6.000 2,-28.000 7.000 2,-28.000 6.000 2,-20.000 10.000 1,-8.000 17.000 1,-10.000 15.000 0,-9.000 16.000 1,-7.000 5.000 1,-3.000-2.000 1,-3.000-3.000 1,-2.000-3.000 1,-1.000-1.000-1,3.000 4.000-2,3.000 3.000-1,4.000 3.000-2,-4.000 10.000-3,-9.000 20.000-2,-10.000 18.000-3,-8.000 20.000-2,-9.000 17.000-3,-6.000 20.000 0,-6.000 18.000-3,-6.000 20.000 0,5.000 13.000-1,20.000 9.000 0,18.000 10.000 1,20.000 10.000-1,22.000 5.000 2,29.000 4.000 1,28.000 3.000 3,28.000 3.000 2,-11.000 17.000-1,-50.000 31.000-1,-50.000 32.000-2,-50.000 31.000-3,-4.000 4.000-1,45.000-21.000-4,43.000-22.000-1,45.000-22.000-3</inkml:trace>
</inkml:ink>
</file>

<file path=ppt/ink/ink13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47"/>
    </inkml:context>
    <inkml:brush xml:id="br0">
      <inkml:brushProperty name="width" value="0.0441738367080688" units="cm"/>
      <inkml:brushProperty name="height" value="0.0441738367080688" units="cm"/>
      <inkml:brushProperty name="color" value="#fed406"/>
      <inkml:brushProperty name="ignorePressure" value="0"/>
    </inkml:brush>
  </inkml:definitions>
  <inkml:trace contextRef="#ctx0" brushRef="#br0">63800.000 1550.000 498,'0.000'-47.000'0,"0.000"6.000"0,0.000 7.000 0,0.000 6.000 0,-2.000-2.000 4,-3.000-9.000 8,-3.000-10.000 9,-2.000-8.000 8,-6.000 0.000 3,-6.000 14.000-6,-6.000 11.000-4,-6.000 14.000-5,-4.000 5.000-2,1.000 1.000-2,-1.000-1.000-2,1.000 1.000-1,-4.000 5.000 0,-6.000 14.000-1,-6.000 11.000-1,-6.000 14.000 0,-6.000 11.000 0,-2.000 14.000 0,-3.000 11.000 0,-3.000 14.000 0,-1.000 7.000 1,4.000 3.000-1,3.000 3.000 1,3.000 4.000-1,3.000 2.000 1,3.000 4.000 0,3.000 3.000 0,4.000 3.000 0,2.000 1.000-1,4.000 1.000 1,3.000-1.000 0,3.000 1.000-1,6.000-4.000 1,9.000-6.000-1,10.000-6.000-1,10.000-6.000 1,5.000-7.000-2,4.000-6.000 1,3.000-6.000-1,3.000-6.000-1,4.000-9.000-1,7.000-8.000-1,6.000-10.000-1,7.000-9.000-2,5.000-12.000-2,7.000-11.000-3,6.000-14.000-4,7.000-11.000-2,4.000-17.000-4,3.000-18.000-2,3.000-19.000-3,4.000-18.000-3,2.000-10.000-1,4.000 0.000 1,3.000 0.000 2,3.000 0.000 0,-4.000 6.000 1,-8.000 13.000 1,-10.000 12.000 2,-9.000 13.000 0,-10.000 9.000 3,-9.000 6.000 3,-10.000 7.000 3,-8.000 6.000 3,-12.000 15.000 3,-12.000 26.000 5,-13.000 24.000 3,-12.000 26.000 4,-5.000 13.000 6,3.000 4.000 7,3.000 3.000 7,4.000 3.000 6,4.000 1.000 3,6.000 1.000-5,7.000-1.000-3,6.000 1.000-4,3.000-3.000-3,0.000-2.000-5,0.000-3.000-2,0.000-3.000-5,6.000-9.000-4,13.000-11.000-5,12.000-14.000-6,13.000-11.000-5,6.000-18.000-5,0.000-22.000-4,0.000-22.000-4,0.000-21.000-4,1.000-18.000-3,4.000-12.000-3,3.000-13.000-1,3.000-12.000-3,-2.000-5.000 1,-6.000 3.000 4,-6.000 3.000 4,-6.000 4.000 4,-6.000 8.000 4,-2.000 17.000 2,-3.000 15.000 2,-3.000 16.000 4,-4.000 20.000 10,-3.000 25.000 19,-3.000 25.000 19,-2.000 25.000 19,-6.000 17.000 4,-6.000 9.000-8,-6.000 10.000-9,-6.000 10.000-10,-2.000 0.000-6,3.000-5.000-5,3.000-7.000-5,4.000-5.000-5,2.000-4.000-4,4.000 0.000-4,3.000 0.000-5,3.000 0.000-2,4.000-2.000-6,7.000-3.000-3,6.000-3.000-5,7.000-2.000-5,7.000-9.000-7,9.000-12.000-10,10.000-13.000-9,10.000-12.000-11,-1.000-9.000-1,-9.000-2.000 7,-10.000-3.000 7,-8.000-3.000 7,-8.000-6.000 5,-2.000-5.000 1,-3.000-7.000 3,-3.000-5.000 2</inkml:trace>
</inkml:ink>
</file>

<file path=ppt/ink/ink13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47"/>
    </inkml:context>
    <inkml:brush xml:id="br0">
      <inkml:brushProperty name="width" value="0.0460328310728073" units="cm"/>
      <inkml:brushProperty name="height" value="0.0460328310728073" units="cm"/>
      <inkml:brushProperty name="color" value="#fed406"/>
      <inkml:brushProperty name="ignorePressure" value="0"/>
    </inkml:brush>
  </inkml:definitions>
  <inkml:trace contextRef="#ctx0" brushRef="#br0">65650.000 1850.000 477,'-71.000'1.000'6,"10.000"4.000"12,10.000 3.000 11,9.000 3.000 12,4.000 7.000 5,1.000 14.000-4,-1.000 11.000-2,1.000 14.000-3,1.000 8.000-2,3.000 7.000-4,3.000 6.000-4,4.000 7.000-2,2.000 4.000-3,4.000 3.000-3,3.000 3.000-1,3.000 4.000-3,1.000 1.000-3,1.000 0.000-1,-1.000 0.000-2,1.000 0.000-2,1.000-2.000-1,3.000-3.000 1,3.000-3.000 2,4.000-2.000 1,10.000-14.000-10,19.000-21.000-18,19.000-22.000-21,19.000-22.000-19,5.000-22.000-6,-5.000-22.000 5,-7.000-22.000 8,-5.000-21.000 6,-8.000-7.000 4,-5.000 9.000 5,-7.000 10.000 3,-5.000 10.000 3,-4.000 5.000 5,0.000 4.000 5,0.000 3.000 6,0.000 3.000 5,-5.000 7.000 14,-9.000 14.000 21,-10.000 11.000 22,-8.000 14.000 20,-4.000 10.000 6,3.000 9.000-14,3.000 10.000-13,4.000 10.000-12,1.000 4.000-9,0.000 0.000-4,0.000 0.000-3,0.000 0.000-4,0.000 0.000-3,0.000 0.000 0,0.000 0.000-1,0.000 0.000-1,4.000-7.000-6,10.000-11.000-11,10.000-14.000-11,9.000-11.000-11,-1.000-12.000-9,-8.000-9.000-8,-10.000-10.000-8,-9.000-8.000-9,-7.000-4.000 0,-3.000 3.000 7,-3.000 3.000 6,-2.000 4.000 6</inkml:trace>
</inkml:ink>
</file>

<file path=ppt/ink/ink13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48"/>
    </inkml:context>
    <inkml:brush xml:id="br0">
      <inkml:brushProperty name="width" value="0.0435345955193043" units="cm"/>
      <inkml:brushProperty name="height" value="0.0435345955193043" units="cm"/>
      <inkml:brushProperty name="color" value="#fed406"/>
      <inkml:brushProperty name="ignorePressure" value="0"/>
    </inkml:brush>
  </inkml:definitions>
  <inkml:trace contextRef="#ctx0" brushRef="#br0">65900.000 2650.000 505,'-132.000'225.000'114,"39.000"-50.000"-26,36.000-50.000-25,39.000-50.000-26,18.000-24.000-14,0.000 4.000-2,0.000 3.000-3,0.000 3.000-2,0.000-1.000-1,0.000-2.000-2,0.000-3.000-1,0.000-3.000-1,3.000-6.000-1,6.000-5.000-3,7.000-7.000-2,6.000-5.000-2,4.000-8.000-2,4.000-5.000-1,3.000-7.000 0,3.000-5.000-1,4.000-14.000-3,7.000-18.000-4,6.000-19.000-4,7.000-18.000-4,-1.000-12.000-4,-6.000-3.000-3,-6.000-3.000-2,-6.000-2.000-4,-6.000-5.000 0,-2.000-2.000 1,-3.000-3.000 2,-3.000-3.000 1,-6.000 1.000 4,-5.000 6.000 4,-7.000 7.000 6,-5.000 6.000 4,-8.000 9.000 5,-5.000 13.000 5,-7.000 12.000 5,-5.000 13.000 5,-4.000 9.000 3,0.000 6.000 3,0.000 7.000 2,0.000 6.000 2,9.000 3.000-2,19.000 0.000-5,19.000 0.000-6,19.000 0.000-5,7.000 1.000-3,-3.000 4.000-2,-3.000 3.000 0,-2.000 3.000-1,-5.000 6.000-1,-2.000 9.000 0,-3.000 10.000 0,-3.000 10.000 0,-4.000 5.000 1,-3.000 4.000 6,-3.000 3.000 5,-2.000 3.000 5,-5.000 3.000 2,-2.000 3.000-2,-3.000 3.000-1,-3.000 4.000-1,-4.000 4.000-5,-3.000 6.000-7,-3.000 7.000-7,-2.000 6.000-7,-3.000-16.000-9,1.000-37.000-11,-1.000-38.000-10,1.000-37.000-12,4.000-21.000 1,9.000-3.000 10,10.000-3.000 10,10.000-2.000 11,5.000 0.000 6,4.000 7.000 3,3.000 6.000 3,3.000 7.000 2,1.000 5.000 6,1.000 7.000 5,-1.000 6.000 6,1.000 7.000 6,-1.000 4.000 3,1.000 3.000 1,-1.000 3.000 1,1.000 4.000 0,-3.000 1.000-3,-2.000 0.000-7,-3.000 0.000-8,-3.000 0.000-6,-2.000-4.000-7,0.000-5.000-7,0.000-7.000-7,0.000-5.000-6,-4.000-8.000-2,-5.000-5.000 5,-7.000-7.000 6,-5.000-5.000 5,-6.000-6.000 4,-3.000-3.000 2,-3.000-3.000 2,-2.000-2.000 2,-1.000-1.000 3,3.000 3.000 2,3.000 3.000 3,4.000 4.000 2,1.000 4.000 4,0.000 6.000 2,0.000 7.000 4,0.000 6.000 2,1.000 7.000 8,4.000 10.000 14,3.000 10.000 13,3.000 9.000 14,1.000 13.000 3,1.000 20.000-8,-1.000 18.000-8,1.000 20.000-8,-3.000 11.000-5,-2.000 7.000-5,-3.000 6.000-3,-3.000 7.000-5,-2.000 5.000-3,0.000 7.000-5,0.000 6.000-6,0.000 7.000-3,0.000-4.000-7,0.000-12.000-5,0.000-13.000-5,0.000-12.000-7,0.000-9.000-2,0.000-2.000 1,0.000-3.000 2,0.000-3.000 2,-2.000-18.000-11,-3.000-31.000-20,-3.000-31.000-22,-2.000-31.000-20</inkml:trace>
</inkml:ink>
</file>

<file path=ppt/ink/ink13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49"/>
    </inkml:context>
    <inkml:brush xml:id="br0">
      <inkml:brushProperty name="width" value="0.0454388819634914" units="cm"/>
      <inkml:brushProperty name="height" value="0.0454388819634914" units="cm"/>
      <inkml:brushProperty name="color" value="#fed406"/>
      <inkml:brushProperty name="ignorePressure" value="0"/>
    </inkml:brush>
  </inkml:definitions>
  <inkml:trace contextRef="#ctx0" brushRef="#br0">67550.000 1500.000 484,'23.000'-25.000'1,"-3.000"0.000"3,-3.000 0.000 2,-2.000 0.000 3,0.000 0.000 2,7.000 0.000 1,6.000 0.000 3,7.000 0.000 1,4.000 4.000 2,3.000 10.000 1,3.000 10.000 2,4.000 9.000 2,2.000 12.000 3,4.000 16.000 6,3.000 15.000 6,3.000 17.000 6,-2.000 10.000-1,-6.000 6.000-5,-6.000 7.000-6,-6.000 6.000-7,-9.000 7.000-4,-8.000 10.000-2,-10.000 10.000-3,-9.000 9.000-3,-10.000 6.000-3,-9.000 3.000-7,-10.000 3.000-4,-8.000 4.000-6,-11.000 1.000-6,-8.000 0.000-8,-10.000 0.000-7,-9.000 0.000-8,-7.000-8.000-6,-3.000-16.000-3,-3.000-15.000-2,-2.000-15.000-4,0.000-17.000 1,7.000-15.000 6,6.000-15.000 4,7.000-16.000 5</inkml:trace>
</inkml:ink>
</file>

<file path=ppt/ink/ink13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49"/>
    </inkml:context>
    <inkml:brush xml:id="br0">
      <inkml:brushProperty name="width" value="0.0425051413476467" units="cm"/>
      <inkml:brushProperty name="height" value="0.0425051413476467" units="cm"/>
      <inkml:brushProperty name="color" value="#fed406"/>
      <inkml:brushProperty name="ignorePressure" value="0"/>
    </inkml:brush>
  </inkml:definitions>
  <inkml:trace contextRef="#ctx0" brushRef="#br0">68000.000 3100.000 517,'51.000'-50.000'0,"4.000"0.000"0,3.000 0.000 0,3.000 0.000 0,3.000 3.000 5,3.000 6.000 9,3.000 7.000 11,4.000 6.000 8,-3.000 9.000 6,-5.000 13.000-2,-7.000 12.000-1,-5.000 13.000-1,-8.000 15.000 0,-5.000 19.000 1,-7.000 19.000-1,-5.000 19.000 0,-11.000 15.000-2,-11.000 13.000-7,-14.000 12.000-6,-11.000 13.000-7,-9.000-1.000-3,-3.000-11.000-3,-3.000-14.000-2,-2.000-11.000-2,-1.000-14.000-2,3.000-11.000-2,3.000-14.000-1,4.000-11.000-2,10.000-11.000-1,19.000-5.000-2,19.000-7.000-1,19.000-5.000-2,15.000-12.000-4,13.000-16.000-8,12.000-15.000-6,13.000-15.000-8,6.000-7.000-7,0.000 3.000-4,0.000 3.000-4,0.000 4.000-6,-10.000 2.000 1,-18.000 4.000 8,-19.000 3.000 6,-18.000 3.000 8</inkml:trace>
</inkml:ink>
</file>

<file path=ppt/ink/ink13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49"/>
    </inkml:context>
    <inkml:brush xml:id="br0">
      <inkml:brushProperty name="width" value="0.0460654683411121" units="cm"/>
      <inkml:brushProperty name="height" value="0.0460654683411121" units="cm"/>
      <inkml:brushProperty name="color" value="#fed406"/>
      <inkml:brushProperty name="ignorePressure" value="0"/>
    </inkml:brush>
  </inkml:definitions>
  <inkml:trace contextRef="#ctx0" brushRef="#br0">70650.000 3150.000 477,'-40.000'3.000'6,"23.000"6.000"12,22.000 7.000 12,22.000 6.000 12,18.000-1.000 3,16.000-5.000-6,15.000-7.000-5,17.000-5.000-5,19.000-4.000-2,26.000 0.000 0,24.000 0.000 2,26.000 0.000-1,19.000-2.000 1,17.000-3.000-1,15.000-3.000-2,16.000-2.000-1,7.000-1.000-4,1.000 3.000-4,-1.000 3.000-6,1.000 4.000-5,1.000 4.000-3,3.000 6.000-1,3.000 7.000-2,4.000 6.000 0,-4.000 1.000-4,-9.000-3.000-5,-10.000-3.000-6,-8.000-2.000-5,-11.000-3.000-3,-8.000 1.000 0,-10.000-1.000-1,-9.000 1.000-1,-7.000-1.000-2,-3.000 1.000-2,-3.000-1.000-3,-2.000 1.000-3,-11.000-3.000-1,-15.000-2.000 1,-15.000-3.000 0,-16.000-3.000 2,-18.000-4.000 3,-18.000-3.000 4,-19.000-3.000 4,-18.000-2.000 6,-14.000-3.000 0,-5.000 1.000-1,-7.000-1.000-2,-5.000 1.000-2</inkml:trace>
</inkml:ink>
</file>

<file path=ppt/ink/ink13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1"/>
    </inkml:context>
    <inkml:brush xml:id="br0">
      <inkml:brushProperty name="width" value="0.0496035404503345" units="cm"/>
      <inkml:brushProperty name="height" value="0.0496035404503345" units="cm"/>
      <inkml:brushProperty name="color" value="#fed406"/>
      <inkml:brushProperty name="ignorePressure" value="0"/>
    </inkml:brush>
  </inkml:definitions>
  <inkml:trace contextRef="#ctx0" brushRef="#br0">73100.000 150.000 443,'-66.000'243.000'82,"19.000"-61.000"-19,19.000-64.000-21,19.000-61.000-18,10.000-32.000-12,4.000 0.000-3,3.000 0.000-2,3.000 0.000-3,3.000-5.000-2,3.000-9.000-1,3.000-10.000 0,4.000-8.000-1,1.000-8.000-1,0.000-2.000-2,0.000-3.000-2,0.000-3.000-1,0.000-2.000-1,0.000 0.000 0,0.000 0.000 1,0.000 0.000-1,-7.000 4.000-5,-11.000 10.000-14,-14.000 10.000-13,-11.000 9.000-14,-6.000 10.000 8,4.000 14.000 27,3.000 11.000 27,3.000 14.000 26,-1.000 5.000 11,-2.000 1.000-8,-3.000-1.000-8,-3.000 1.000-7,-7.000 4.000-5,-9.000 9.000-1,-10.000 10.000-1,-8.000 10.000-2,-8.000 2.000-1,-2.000-3.000-2,-3.000-3.000-1,-3.000-2.000-2,-1.000-5.000-1,4.000-2.000-1,3.000-3.000 0,3.000-3.000-2,14.000-21.000-6,25.000-37.000-10,25.000-38.000-12,25.000-37.000-11,15.000-18.000-4,7.000 4.000 5,6.000 3.000 4,7.000 3.000 4,0.000 7.000 5,-2.000 14.000 6,-3.000 11.000 6,-3.000 14.000 6,-6.000 7.000 6,-5.000 3.000 5,-7.000 3.000 5,-5.000 4.000 5,-6.000 5.000 2,-3.000 10.000-1,-3.000 10.000 0,-2.000 9.000-3,-5.000 6.000 3,-2.000 3.000 4,-3.000 3.000 5,-3.000 4.000 5,-1.000-1.000-1,4.000-3.000-3,3.000-3.000-5,3.000-2.000-4,6.000-6.000-4,9.000-6.000-6,10.000-6.000-4,10.000-6.000-5,5.000-13.000-4,4.000-19.000-3,3.000-18.000-4,3.000-19.000-2,-1.000-12.000-3,-2.000-2.000-3,-3.000-3.000-1,-3.000-3.000-3,-6.000 2.000 0,-5.000 10.000 4,-7.000 10.000 2,-5.000 9.000 3,-6.000 4.000 3,-3.000 1.000 2,-3.000-1.000 3,-2.000 1.000 2,-1.000 8.000 7,3.000 20.000 11,3.000 18.000 12,4.000 20.000 10,-3.000 13.000 3,-5.000 9.000-7,-7.000 10.000-5,-5.000 10.000-7,-4.000 4.000-4,0.000 0.000-1,0.000 0.000-2,0.000 0.000-3,-2.000 1.000-2,-3.000 4.000-7,-3.000 3.000-4,-2.000 3.000-6,-6.000-4.000-5,-6.000-8.000-4,-6.000-10.000-3,-6.000-9.000-4,-1.000-18.000-3,7.000-24.000-1,6.000-26.000-2,7.000-24.000-2,7.000-17.000 2,9.000-5.000 4,10.000-7.000 4,10.000-5.000 4,8.000-3.000 4,10.000 4.000 2,10.000 3.000 2,9.000 3.000 2,4.000 6.000 2,1.000 9.000-1,-1.000 10.000-1,1.000 10.000 0,-4.000 5.000 2,-6.000 4.000 3,-6.000 3.000 4,-6.000 3.000 3,-6.000 3.000-1,-2.000 3.000-6,-3.000 3.000-6,-3.000 4.000-6,-6.000-4.000-6,-5.000-9.000-4,-7.000-10.000-4,-5.000-8.000-4,-4.000-12.000 1,0.000-12.000 8,0.000-13.000 6,0.000-12.000 8,0.000-7.000 3,0.000 1.000 2,0.000-1.000 2,0.000 1.000 1,0.000 4.000 3,0.000 9.000 7,0.000 10.000 6,0.000 10.000 5,0.000 24.000 11,0.000 41.000 12,0.000 40.000 14,0.000 42.000 13,-2.000 21.000 0,-3.000 3.000-13,-3.000 3.000-13,-2.000 4.000-12,-1.000-7.000-8,3.000-16.000-1,3.000-15.000 0,4.000-15.000-1,-1.000-7.000-1,-3.000 3.000 1,-3.000 3.000 0,-2.000 4.000 1,-5.000 16.000-2,-2.000 32.000-6,-3.000 31.000-4,-3.000 32.000-4,-2.000 11.000-8,0.000-5.000-10,0.000-7.000-9,0.000-5.000-10,3.000-22.000-2,6.000-33.000 3,7.000-35.000 5,6.000-34.000 4,4.000-30.000-3,4.000-25.000-8,3.000-25.000-10,3.000-25.000-9,3.000-21.000-3,3.000-15.000 4,3.000-15.000 5,4.000-16.000 4,-1.000 1.000 5,-3.000 19.000 6,-3.000 19.000 7,-2.000 19.000 5</inkml:trace>
</inkml:ink>
</file>

<file path=ppt/ink/ink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5"/>
    </inkml:context>
    <inkml:brush xml:id="br0">
      <inkml:brushProperty name="width" value="0.0360346511006355" units="cm"/>
      <inkml:brushProperty name="height" value="0.0360346511006355" units="cm"/>
      <inkml:brushProperty name="color" value="#f2385b"/>
      <inkml:brushProperty name="ignorePressure" value="0"/>
    </inkml:brush>
  </inkml:definitions>
  <inkml:trace contextRef="#ctx0" brushRef="#br0">27500.000 31100.000 610,'-4.000'-41.000'7,"-5.000"19.000"13,-7.000 19.000 13,-5.000 19.000 13,-1.000 16.000 3,6.000 17.000-8,7.000 15.000-8,6.000 16.000-8,3.000 9.000-5,0.000 3.000 0,0.000 3.000-2,0.000 4.000-1,0.000 1.000-1,0.000 0.000-1,0.000 0.000-1,0.000 0.000-2,0.000-4.000-9,0.000-5.000-16,0.000-7.000-17,0.000-5.000-16,-2.000-11.000-10,-3.000-11.000-4,-3.000-14.000-3,-2.000-11.000-3</inkml:trace>
</inkml:ink>
</file>

<file path=ppt/ink/ink1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4:40"/>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85250.000 9950.000 999,'-91.000'-46.000'-37,"19.000"10.000"1,19.000 10.000 1,19.000 9.000 1</inkml:trace>
</inkml:ink>
</file>

<file path=ppt/ink/ink14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1"/>
    </inkml:context>
    <inkml:brush xml:id="br0">
      <inkml:brushProperty name="width" value="0.0326215140521526" units="cm"/>
      <inkml:brushProperty name="height" value="0.0326215140521526" units="cm"/>
      <inkml:brushProperty name="color" value="#fed406"/>
      <inkml:brushProperty name="ignorePressure" value="0"/>
    </inkml:brush>
  </inkml:definitions>
  <inkml:trace contextRef="#ctx0" brushRef="#br0">74650.000 2200.000 674,'25.000'-50.000'3,"0.000"0.000"6,0.000 0.000 6,0.000 0.000 7,-4.000 9.000 5,-5.000 19.000 7,-7.000 19.000 7,-5.000 19.000 6,-6.000 10.000-2,-3.000 4.000-10,-3.000 3.000-9,-2.000 3.000-11,-1.000 1.000-8,3.000 1.000-9,3.000-1.000-7,4.000 1.000-7,5.000-6.000-5,10.000-8.000 1,10.000-10.000-1,9.000-9.000 1,4.000-4.000 2,1.000 4.000 4,-1.000 3.000 4,1.000 3.000 4,-4.000 4.000 3,-6.000 7.000 2,-6.000 6.000 2,-6.000 7.000 1,-9.000 5.000 2,-8.000 7.000 1,-10.000 6.000 0,-9.000 7.000 2,-7.000 2.000-3,-3.000 1.000-3,-3.000-1.000-5,-2.000 1.000-4</inkml:trace>
</inkml:ink>
</file>

<file path=ppt/ink/ink14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1"/>
    </inkml:context>
    <inkml:brush xml:id="br0">
      <inkml:brushProperty name="width" value="0.0322474353015423" units="cm"/>
      <inkml:brushProperty name="height" value="0.0322474353015423" units="cm"/>
      <inkml:brushProperty name="color" value="#fed406"/>
      <inkml:brushProperty name="ignorePressure" value="0"/>
    </inkml:brush>
  </inkml:definitions>
  <inkml:trace contextRef="#ctx0" brushRef="#br0">75450.000 2000.000 682,'46.000'23.000'96,"-5.000"-3.000"-19,-7.000-3.000-18,-5.000-2.000-18,-6.000-1.000-15,-3.000 3.000-11,-3.000 3.000-12,-2.000 4.000-10,-3.000 2.000-12,1.000 4.000-11,-1.000 3.000-11,1.000 3.000-12</inkml:trace>
</inkml:ink>
</file>

<file path=ppt/ink/ink14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2"/>
    </inkml:context>
    <inkml:brush xml:id="br0">
      <inkml:brushProperty name="width" value="0.0417157150804996" units="cm"/>
      <inkml:brushProperty name="height" value="0.0417157150804996" units="cm"/>
      <inkml:brushProperty name="color" value="#fed406"/>
      <inkml:brushProperty name="ignorePressure" value="0"/>
    </inkml:brush>
  </inkml:definitions>
  <inkml:trace contextRef="#ctx0" brushRef="#br0">76200.000 1600.000 527,'1.000'-49.000'4,"4.000"4.000"10,3.000 3.000 9,3.000 3.000 9,1.000 10.000 7,1.000 20.000 7,-1.000 18.000 5,1.000 20.000 6,-3.000 13.000-1,-2.000 9.000-10,-3.000 10.000-9,-3.000 10.000-9,-4.000 4.000-8,-3.000 0.000-7,-3.000 0.000-6,-2.000 0.000-8,-5.000 0.000-8,-2.000 0.000-11,-3.000 0.000-13,-3.000 0.000-11,-1.000-7.000-6,4.000-11.000-3,3.000-14.000-1,3.000-11.000-2</inkml:trace>
</inkml:ink>
</file>

<file path=ppt/ink/ink14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2"/>
    </inkml:context>
    <inkml:brush xml:id="br0">
      <inkml:brushProperty name="width" value="0.0303310994058847" units="cm"/>
      <inkml:brushProperty name="height" value="0.0303310994058847" units="cm"/>
      <inkml:brushProperty name="color" value="#fed406"/>
      <inkml:brushProperty name="ignorePressure" value="0"/>
    </inkml:brush>
  </inkml:definitions>
  <inkml:trace contextRef="#ctx0" brushRef="#br0">76150.000 2150.000 725,'70.000'-69.000'-1,"-9.000"13.000"13,-10.000 12.000 13,-8.000 13.000 12,-8.000 7.000 4,-2.000 4.000-4,-3.000 3.000-4,-3.000 3.000-4,1.000 1.000-6,6.000 1.000-5,7.000-1.000-5,6.000 1.000-6,1.000 1.000-6,-3.000 3.000-11,-3.000 3.000-8,-2.000 4.000-9,-8.000-3.000-9,-8.000-5.000-8,-10.000-7.000-8,-9.000-5.000-8</inkml:trace>
</inkml:ink>
</file>

<file path=ppt/ink/ink14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2"/>
    </inkml:context>
    <inkml:brush xml:id="br0">
      <inkml:brushProperty name="width" value="0.0482141003012657" units="cm"/>
      <inkml:brushProperty name="height" value="0.0482141003012657" units="cm"/>
      <inkml:brushProperty name="color" value="#fed406"/>
      <inkml:brushProperty name="ignorePressure" value="0"/>
    </inkml:brush>
  </inkml:definitions>
  <inkml:trace contextRef="#ctx0" brushRef="#br0">76950.000 1350.000 456,'0.000'-47.000'2,"0.000"6.000"3,0.000 7.000 4,0.000 6.000 3,0.000 9.000 7,0.000 13.000 10,0.000 12.000 11,0.000 13.000 9,-2.000 13.000 4,-3.000 17.000-4,-3.000 15.000-3,-2.000 16.000-4,-5.000 9.000-4,-2.000 3.000-4,-3.000 3.000-5,-3.000 4.000-3,-1.000-4.000-5,4.000-9.000-4,3.000-10.000-3,3.000-8.000-5,7.000-12.000-9,14.000-12.000-16,11.000-13.000-17,14.000-12.000-16,10.000-13.000-7,9.000-12.000 0,10.000-13.000 0,10.000-12.000 1,0.000-7.000 3,-5.000 1.000 6,-7.000-1.000 4,-5.000 1.000 7,-8.000 4.000 3,-5.000 9.000 5,-7.000 10.000 4,-5.000 10.000 4,-8.000 7.000 7,-5.000 6.000 10,-7.000 7.000 9,-5.000 6.000 10,-6.000 1.000 7,-3.000-3.000 4,-3.000-3.000 4,-2.000-2.000 4,3.000-6.000-5,14.000-6.000-11,11.000-6.000-11,14.000-6.000-13,5.000-6.000-6,1.000-2.000 0,-1.000-3.000-2,1.000-3.000 1,-3.000 1.000-2,-2.000 6.000-1,-3.000 7.000-1,-3.000 6.000-2,-4.000 6.000 0,-3.000 6.000 2,-3.000 7.000 0,-2.000 6.000 2,-5.000 6.000 12,-2.000 6.000 20,-3.000 7.000 22,-3.000 6.000 21,-2.000 1.000 8,0.000-3.000-6,0.000-3.000-6,0.000-2.000-6,6.000-11.000-9,13.000-15.000-10,12.000-15.000-12,13.000-16.000-10,6.000-13.000-9,0.000-9.000-6,0.000-10.000-5,0.000-8.000-7,-2.000-4.000-2,-3.000 3.000 0,-3.000 3.000 1,-2.000 4.000 1,-8.000 2.000-1,-8.000 4.000-2,-10.000 3.000-1,-9.000 3.000-2,-9.000 4.000 0,-5.000 7.000 3,-7.000 6.000 1,-5.000 7.000 2,-9.000 5.000 1,-9.000 7.000-3,-10.000 6.000-3,-8.000 7.000-2,-1.000 4.000-1,9.000 3.000-1,10.000 3.000-1,10.000 4.000-1,4.000-1.000 2,0.000-3.000 3,0.000-3.000 2,0.000-2.000 4</inkml:trace>
</inkml:ink>
</file>

<file path=ppt/ink/ink14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3"/>
    </inkml:context>
    <inkml:brush xml:id="br0">
      <inkml:brushProperty name="width" value="0.0443316139280796" units="cm"/>
      <inkml:brushProperty name="height" value="0.0443316139280796" units="cm"/>
      <inkml:brushProperty name="color" value="#fed406"/>
      <inkml:brushProperty name="ignorePressure" value="0"/>
    </inkml:brush>
  </inkml:definitions>
  <inkml:trace contextRef="#ctx0" brushRef="#br0">78500.000 2750.000 496,'245.000'-21.000'140,"-59.000"10.000"-32,-60.000 10.000-34,-58.000 9.000-32,-29.000 4.000-18,3.000 1.000-2,3.000-1.000-3,4.000 1.000-3,4.000 1.000-3,6.000 3.000 0,7.000 3.000-2,6.000 4.000 0,-7.000 5.000-4,-18.000 10.000-3,-19.000 10.000-5,-18.000 9.000-3,-20.000 7.000-5,-18.000 7.000-2,-19.000 6.000-4,-18.000 7.000-4,-15.000 4.000-5,-9.000 3.000-8,-10.000 3.000-6,-8.000 4.000-8,2.000-7.000 0,16.000-16.000 6,15.000-15.000 5,17.000-15.000 7,8.000-11.000 1,4.000-2.000-6,3.000-3.000-4,3.000-3.000-6</inkml:trace>
</inkml:ink>
</file>

<file path=ppt/ink/ink14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4"/>
    </inkml:context>
    <inkml:brush xml:id="br0">
      <inkml:brushProperty name="width" value="0.0477022267878056" units="cm"/>
      <inkml:brushProperty name="height" value="0.0477022267878056" units="cm"/>
      <inkml:brushProperty name="color" value="#fed406"/>
      <inkml:brushProperty name="ignorePressure" value="0"/>
    </inkml:brush>
  </inkml:definitions>
  <inkml:trace contextRef="#ctx0" brushRef="#br0">82800.000 2200.000 461,'42.000'-83.000'5,"-16.000"-16.000"10,-15.000-15.000 11,-15.000-15.000 10,-11.000 7.000 2,-2.000 31.000-7,-3.000 32.000-7,-3.000 31.000-7,-6.000 17.000-5,-5.000 3.000-1,-7.000 3.000-2,-5.000 4.000-2,-8.000 2.000 0,-5.000 4.000 1,-7.000 3.000 1,-5.000 3.000 2,-3.000 7.000 0,4.000 14.000 1,3.000 11.000 2,3.000 14.000 0,-1.000 8.000 1,-2.000 7.000 0,-3.000 6.000 0,-3.000 7.000 0,2.000 4.000 0,10.000 3.000-2,10.000 3.000 0,9.000 4.000-2,6.000 1.000-1,3.000 0.000-1,3.000 0.000-2,4.000 0.000-1,4.000-5.000-2,6.000-9.000-1,7.000-10.000-1,6.000-8.000 0,7.000-12.000-2,10.000-12.000 1,10.000-13.000 1,9.000-12.000-1,7.000-12.000-2,7.000-8.000-7,6.000-10.000-6,7.000-9.000-6,5.000-12.000-5,7.000-11.000-2,6.000-14.000-2,7.000-11.000-2,-1.000-7.000-1,-6.000 0.000 3,-6.000 0.000 1,-6.000 0.000 1,-7.000 6.000 4,-6.000 13.000 3,-6.000 12.000 4,-6.000 13.000 5,-10.000 13.000 6,-12.000 17.000 12,-13.000 15.000 11,-12.000 16.000 11,-10.000 15.000 5,-6.000 16.000-1,-6.000 15.000-2,-6.000 17.000 0,-1.000 5.000-1,7.000-3.000 0,6.000-3.000-2,7.000-2.000 0,5.000-8.000-2,7.000-8.000-3,6.000-10.000-3,7.000-9.000-2,11.000-13.000-7,20.000-16.000-10,18.000-15.000-9,20.000-15.000-9,5.000-17.000-7,-6.000-15.000-2,-6.000-15.000-3,-6.000-16.000-3,-2.000-13.000-1,3.000-9.000 1,3.000-10.000 1,4.000-8.000 2,-6.000 0.000 1,-11.000 14.000 6,-14.000 11.000 3,-11.000 14.000 5,-14.000 18.000 9,-11.000 25.000 15,-14.000 25.000 15,-11.000 25.000 15,-7.000 17.000 4,0.000 9.000-3,0.000 10.000-5,0.000 10.000-4,3.000 4.000-5,6.000 0.000-4,7.000 0.000-6,6.000 0.000-4,3.000 0.000-2,0.000 0.000-1,0.000 0.000 2,0.000 0.000-1,4.000-4.000-4,10.000-5.000-7,10.000-7.000-9,9.000-5.000-7,7.000-9.000-10,7.000-9.000-9,6.000-10.000-9,7.000-8.000-10,-1.000-9.000-3,-6.000-6.000 2,-6.000-6.000 3,-6.000-6.000 2,-6.000-6.000 4,-2.000-2.000 4,-3.000-3.000 4,-3.000-3.000 5</inkml:trace>
</inkml:ink>
</file>

<file path=ppt/ink/ink14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5"/>
    </inkml:context>
    <inkml:brush xml:id="br0">
      <inkml:brushProperty name="width" value="0.0439731404185295" units="cm"/>
      <inkml:brushProperty name="height" value="0.0439731404185295" units="cm"/>
      <inkml:brushProperty name="color" value="#fed406"/>
      <inkml:brushProperty name="ignorePressure" value="0"/>
    </inkml:brush>
  </inkml:definitions>
  <inkml:trace contextRef="#ctx0" brushRef="#br0">84750.000 2200.000 500,'-71.000'0.000'5,"10.000"0.000"9,10.000 0.000 11,9.000 0.000 10,6.000 3.000 1,3.000 6.000-4,3.000 7.000-5,4.000 6.000-5,1.000 10.000 0,0.000 17.000 5,0.000 15.000 4,0.000 16.000 5,1.000 9.000 1,4.000 3.000-5,3.000 3.000-4,3.000 4.000-3,3.000 1.000-5,3.000 0.000-3,3.000 0.000-4,4.000 0.000-3,2.000-5.000-4,4.000-9.000-7,3.000-10.000-4,3.000-8.000-6,7.000-12.000-5,14.000-12.000-2,11.000-13.000-4,14.000-12.000-2,10.000-15.000-6,9.000-15.000-9,10.000-15.000-8,10.000-16.000-10,-6.000-5.000 2,-18.000 6.000 10,-19.000 7.000 11,-18.000 6.000 10,-10.000 3.000 4,0.000 0.000-3,0.000 0.000-4,0.000 0.000-3</inkml:trace>
</inkml:ink>
</file>

<file path=ppt/ink/ink14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6"/>
    </inkml:context>
    <inkml:brush xml:id="br0">
      <inkml:brushProperty name="width" value="0.0605652220547199" units="cm"/>
      <inkml:brushProperty name="height" value="0.0605652220547199" units="cm"/>
      <inkml:brushProperty name="color" value="#fed406"/>
      <inkml:brushProperty name="ignorePressure" value="0"/>
    </inkml:brush>
  </inkml:definitions>
  <inkml:trace contextRef="#ctx0" brushRef="#br0">85550.000 2400.000 363,'-24.000'-18.000'22,"4.000"17.000"14,3.000 15.000 11,3.000 16.000 13,-1.000 12.000 0,-2.000 9.000-10,-3.000 10.000-12,-3.000 10.000-10,-7.000 7.000-7,-9.000 6.000-4,-10.000 7.000-4,-8.000 6.000-4,-4.000 3.000-2,3.000 0.000-3,3.000 0.000-2,4.000 0.000-3,1.000-8.000-2,0.000-16.000-5,0.000-15.000-5,0.000-15.000-4,7.000-25.000-6,17.000-30.000-8,15.000-32.000-7,16.000-30.000-7,16.000-22.000 0,20.000-8.000 6,18.000-10.000 8,20.000-9.000 7,8.000 2.000 6,1.000 17.000 4,-1.000 15.000 3,1.000 16.000 4,-7.000 12.000 4,-12.000 9.000 3,-13.000 10.000 2,-12.000 10.000 4,-9.000 8.000 5,-2.000 10.000 6,-3.000 10.000 5,-3.000 9.000 7,-6.000 9.000 2,-5.000 9.000-2,-7.000 10.000-2,-5.000 10.000-3,-4.000 7.000-1,0.000 6.000 0,0.000 7.000-1,0.000 6.000 0,0.000-1.000-2,0.000-5.000-1,0.000-7.000-4,0.000-5.000-1,9.000-26.000-8,19.000-44.000-15,19.000-43.000-13,19.000-44.000-13,5.000-18.000-4,-5.000 10.000 6,-7.000 10.000 7,-5.000 9.000 7,-6.000 10.000 6,-3.000 14.000 4,-3.000 11.000 5,-2.000 14.000 4,-5.000 8.000 3,-2.000 7.000-1,-3.000 6.000-1,-3.000 7.000 0,-6.000 10.000 6,-5.000 16.000 13,-7.000 15.000 13,-5.000 17.000 12,-4.000 10.000 2,0.000 6.000-10,0.000 7.000-9,0.000 6.000-9,-2.000 3.000-8,-3.000 0.000-3,-3.000 0.000-5,-2.000 0.000-3,-5.000 0.000-4,-2.000 0.000-2,-3.000 0.000-2,-3.000 0.000-2,7.000-13.000-5,19.000-24.000-8,19.000-26.000-7,19.000-24.000-8,9.000-15.000 0,0.000-3.000 8,0.000-3.000 6,0.000-2.000 9,-2.000 0.000 3,-3.000 7.000 0,-3.000 6.000 2,-2.000 7.000 0,-3.000 0.000 0,1.000-2.000-2,-1.000-3.000 0,1.000-3.000-3,-3.000-2.000-1,-2.000 0.000-1,-3.000 0.000-2,-3.000 0.000-1,-6.000-4.000-1,-5.000-5.000 2,-7.000-7.000 0,-5.000-5.000 1,-4.000-8.000 2,0.000-5.000 3,0.000-7.000 2,0.000-5.000 4,0.000-3.000 1,0.000 4.000 2,0.000 3.000 2,0.000 3.000 2,1.000 1.000 1,4.000 1.000 0,3.000-1.000 1,3.000 1.000 0,-1.000 2.000 3,-2.000 7.000 4,-3.000 6.000 6,-3.000 7.000 4,-2.000 4.000 4,0.000 3.000 3,0.000 3.000 2,0.000 4.000 4,-2.000 8.000 4,-3.000 17.000 5,-3.000 15.000 6,-2.000 16.000 5,-3.000 13.000 1,1.000 14.000-4,-1.000 11.000-2,1.000 14.000-4,-3.000 8.000-4,-2.000 7.000-4,-3.000 6.000-5,-3.000 7.000-4,-1.000 7.000-5,4.000 9.000-5,3.000 10.000-5,3.000 10.000-4,-1.000 8.000-5,-2.000 10.000-4,-3.000 10.000-3,-3.000 9.000-4,-1.000 1.000-5,4.000-6.000-6,3.000-6.000-7,3.000-6.000-6,3.000-13.000-2,3.000-19.000 3,3.000-18.000 1,4.000-19.000 3</inkml:trace>
</inkml:ink>
</file>

<file path=ppt/ink/ink14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6"/>
    </inkml:context>
    <inkml:brush xml:id="br0">
      <inkml:brushProperty name="width" value="0.0353369154036045" units="cm"/>
      <inkml:brushProperty name="height" value="0.0353369154036045" units="cm"/>
      <inkml:brushProperty name="color" value="#fed406"/>
      <inkml:brushProperty name="ignorePressure" value="0"/>
    </inkml:brush>
  </inkml:definitions>
  <inkml:trace contextRef="#ctx0" brushRef="#br0">87500.000 2900.000 622,'45.000'-68.000'0,"-9.000"17.000"0,-10.000 15.000 0,-8.000 16.000 0,-6.000 5.000 5,1.000-2.000 11,-1.000-3.000 10,1.000-3.000 10,-6.000 10.000 6,-8.000 26.000 2,-10.000 24.000 0,-9.000 26.000 2,-7.000 13.000-4,-3.000 4.000-10,-3.000 3.000-9,-2.000 3.000-11,0.000-2.000-6,7.000-6.000-3,6.000-6.000-3,7.000-6.000-3,5.000-9.000-4,7.000-8.000-4,6.000-10.000-3,7.000-9.000-5,8.000-7.000-2,14.000-3.000 1,11.000-3.000 1,14.000-2.000 1,7.000-5.000 2,3.000-2.000 4,3.000-3.000 5,4.000-3.000 5,-6.000 1.000 2,-11.000 6.000 1,-14.000 7.000 1,-11.000 6.000 2,-11.000 6.000 0,-5.000 6.000 2,-7.000 7.000 1,-5.000 6.000 1,-14.000 4.000 0,-18.000 4.000-3,-19.000 3.000-1,-18.000 3.000-3,-9.000-1.000-1,4.000-2.000-2,3.000-3.000-2,3.000-3.000-3,3.000-6.000-4,3.000-5.000-7,3.000-7.000-7,4.000-5.000-8,2.000-8.000-4,4.000-5.000-3,3.000-7.000-4,3.000-5.000-2</inkml:trace>
</inkml:ink>
</file>

<file path=ppt/ink/ink1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12"/>
    </inkml:context>
    <inkml:brush xml:id="br0">
      <inkml:brushProperty name="width" value="0.0521675609052181" units="cm"/>
      <inkml:brushProperty name="height" value="0.0521675609052181" units="cm"/>
      <inkml:brushProperty name="color" value="#f2395b"/>
      <inkml:brushProperty name="ignorePressure" value="0"/>
    </inkml:brush>
  </inkml:definitions>
  <inkml:trace contextRef="#ctx0" brushRef="#br0">74250.000 32550.000 421,'-104.000'0.000'1,"-5.000"0.000"2,-7.000 0.000 1,-5.000 0.000 2,6.000 0.000 2,23.000 0.000 1,22.000 0.000 2,22.000 0.000 1,12.000 0.000-1,3.000 0.000-1,3.000 0.000-2,4.000 0.000-2,-1.000 0.000 3,-3.000 0.000 7,-3.000 0.000 7,-2.000 0.000 7,3.000 6.000 4,14.000 13.000 2,11.000 12.000 3,14.000 13.000 1,8.000-1.000-1,7.000-11.000-6,6.000-14.000-7,7.000-11.000-5,8.000-7.000-4,14.000 0.000-2,11.000 0.000-1,14.000 0.000-3,7.000 0.000-2,3.000 0.000 0,3.000 0.000 0,4.000 0.000-2,4.000 0.000 0,6.000 0.000-1,7.000 0.000-1,6.000 0.000-1,3.000 1.000 0,0.000 4.000 1,0.000 3.000 0,0.000 3.000 1,-4.000 1.000-1,-5.000 1.000-2,-7.000-1.000-1,-5.000 1.000-1,-1.000-3.000-3,6.000-2.000 0,7.000-3.000-1,6.000-3.000-1,3.000-4.000 0,0.000-3.000 1,0.000-3.000-1,0.000-2.000 2,-2.000-3.000-1,-3.000 1.000 0,-3.000-1.000-1,-2.000 1.000 0,-3.000 1.000 1,1.000 3.000-1,-1.000 3.000 1,1.000 4.000 1,-3.000 1.000 0,-2.000 0.000-2,-3.000 0.000 0,-3.000 0.000-1,-1.000 0.000-1,4.000 0.000 0,3.000 0.000 1,3.000 0.000-1,-1.000-4.000 0,-2.000-5.000 1,-3.000-7.000 1,-3.000-5.000-1,-2.000-4.000 1,0.000 0.000 0,0.000 0.000-1,0.000 0.000 1,-4.000 3.000 0,-5.000 6.000 1,-7.000 7.000 0,-5.000 6.000 2,-6.000 3.000 0,-3.000 0.000 0,-3.000 0.000-1,-2.000 0.000 0,-1.000 1.000-1,3.000 4.000 1,3.000 3.000-1,4.000 3.000-1,1.000-1.000 1,0.000-2.000-1,0.000-3.000 0,0.000-3.000 0,0.000-2.000 1,0.000 0.000 0,0.000 0.000 1,0.000 0.000 2,0.000 0.000-1,0.000 0.000 0,0.000 0.000 0,0.000 0.000-1,-5.000-2.000 0,-9.000-3.000-1,-10.000-3.000 1,-8.000-2.000 0,-15.000-5.000-12,-19.000-2.000-24,-18.000-3.000-23,-19.000-3.000-24</inkml:trace>
</inkml:ink>
</file>

<file path=ppt/ink/ink14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6"/>
    </inkml:context>
    <inkml:brush xml:id="br0">
      <inkml:brushProperty name="width" value="0.0485248602926731" units="cm"/>
      <inkml:brushProperty name="height" value="0.0485248602926731" units="cm"/>
      <inkml:brushProperty name="color" value="#fed406"/>
      <inkml:brushProperty name="ignorePressure" value="0"/>
    </inkml:brush>
  </inkml:definitions>
  <inkml:trace contextRef="#ctx0" brushRef="#br0">88050.000 1400.000 453,'70.000'-68.000'0,"-9.000"17.000"0,-10.000 15.000 0,-8.000 16.000 0,-3.000 13.000 7,7.000 14.000 15,6.000 11.000 14,7.000 14.000 14,2.000 10.000 7,1.000 9.000 0,-1.000 10.000-2,1.000 10.000 0,-6.000 8.000-5,-8.000 10.000-8,-10.000 10.000-7,-9.000 9.000-9,-12.000 10.000-6,-11.000 14.000-5,-14.000 11.000-4,-11.000 14.000-4,-14.000 10.000-5,-11.000 9.000-7,-14.000 10.000-5,-11.000 10.000-5,-12.000-3.000-8,-9.000-11.000-8,-10.000-14.000-8,-8.000-11.000-8,2.000-20.000-2,16.000-24.000 4,15.000-26.000 4,17.000-24.000 3,10.000-18.000 1,6.000-9.000-3,7.000-10.000-4,6.000-8.000-3</inkml:trace>
</inkml:ink>
</file>

<file path=ppt/ink/ink14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6"/>
    </inkml:context>
    <inkml:brush xml:id="br0">
      <inkml:brushProperty name="width" value="0.0443382449448109" units="cm"/>
      <inkml:brushProperty name="height" value="0.0443382449448109" units="cm"/>
      <inkml:brushProperty name="color" value="#fed406"/>
      <inkml:brushProperty name="ignorePressure" value="0"/>
    </inkml:brush>
  </inkml:definitions>
  <inkml:trace contextRef="#ctx0" brushRef="#br0">89550.000 2600.000 496,'-71.000'57.000'9,"10.000"17.000"20,10.000 15.000 20,9.000 16.000 19,7.000 2.000 4,7.000-8.000-11,6.000-10.000-11,7.000-9.000-11,4.000-7.000-7,3.000-3.000-6,3.000-3.000-5,4.000-2.000-5,7.000-8.000-3,13.000-8.000-4,12.000-10.000-3,13.000-9.000-3,7.000-9.000-5,4.000-5.000-9,3.000-7.000-9,3.000-5.000-9,1.000-9.000-11,1.000-9.000-12,-1.000-10.000-12,1.000-8.000-13,-7.000-4.000 0,-12.000 3.000 13,-13.000 3.000 13,-12.000 4.000 12</inkml:trace>
</inkml:ink>
</file>

<file path=ppt/ink/ink14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7"/>
    </inkml:context>
    <inkml:brush xml:id="br0">
      <inkml:brushProperty name="width" value="0.0474556349217892" units="cm"/>
      <inkml:brushProperty name="height" value="0.0474556349217892" units="cm"/>
      <inkml:brushProperty name="color" value="#fed406"/>
      <inkml:brushProperty name="ignorePressure" value="0"/>
    </inkml:brush>
  </inkml:definitions>
  <inkml:trace contextRef="#ctx0" brushRef="#br0">89950.000 2550.000 463,'-47.000'23.000'3,"6.000"-3.000"7,7.000-3.000 6,6.000-2.000 6,1.000 0.000 4,-3.000 7.000 2,-3.000 6.000 1,-2.000 7.000 1,-1.000 8.000 4,3.000 14.000 5,3.000 11.000 5,4.000 14.000 5,1.000 10.000 0,0.000 9.000-6,0.000 10.000-6,0.000 10.000-5,-2.000 7.000-8,-3.000 6.000-9,-3.000 7.000-9,-2.000 6.000-9,-1.000-5.000-9,3.000-16.000-9,3.000-15.000-9,4.000-15.000-9,2.000-15.000-11,4.000-12.000-11,3.000-13.000-13,3.000-12.000-11</inkml:trace>
</inkml:ink>
</file>

<file path=ppt/ink/ink14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7"/>
    </inkml:context>
    <inkml:brush xml:id="br0">
      <inkml:brushProperty name="width" value="0.0610754415392876" units="cm"/>
      <inkml:brushProperty name="height" value="0.0610754415392876" units="cm"/>
      <inkml:brushProperty name="color" value="#fed406"/>
      <inkml:brushProperty name="ignorePressure" value="0"/>
    </inkml:brush>
  </inkml:definitions>
  <inkml:trace contextRef="#ctx0" brushRef="#br0">90400.000 1250.000 360,'0.000'-49.000'3,"0.000"4.000"6,0.000 3.000 7,0.000 3.000 6,6.000 6.000 3,13.000 9.000 1,12.000 10.000-1,13.000 10.000 1,7.000 5.000-3,4.000 4.000-3,3.000 3.000-4,3.000 3.000-4,-2.000 6.000-2,-6.000 9.000-1,-6.000 10.000-1,-6.000 10.000 0,-7.000 5.000 0,-6.000 4.000 1,-6.000 3.000 1,-6.000 3.000 1,-7.000 1.000 2,-6.000 1.000 3,-6.000-1.000 3,-6.000 1.000 3,-4.000 1.000 2,1.000 3.000-1,-1.000 3.000-1,1.000 4.000 1,1.000 4.000-1,3.000 6.000-2,3.000 7.000-2,4.000 6.000-1,1.000 6.000-2,0.000 6.000-1,0.000 7.000-1,0.000 6.000-2,3.000 6.000-1,6.000 6.000-1,7.000 7.000-1,6.000 6.000-1,1.000 1.000-1,-3.000-3.000-2,-3.000-3.000-1,-2.000-2.000-3,-5.000-6.000 1,-2.000-6.000-1,-3.000-6.000 2,-3.000-6.000-1,-6.000-9.000-1,-5.000-8.000-5,-7.000-10.000-5,-5.000-9.000-5,-8.000-9.000-4,-5.000-5.000-3,-7.000-7.000-3,-5.000-5.000-4,-12.000-4.000-5,-16.000 0.000-6,-15.000 0.000-5,-15.000 0.000-7,-11.000-4.000 1,-2.000-5.000 8,-3.000-7.000 6,-3.000-5.000 8,5.000-6.000 1,17.000-3.000-5,15.000-3.000-4,16.000-2.000-4</inkml:trace>
</inkml:ink>
</file>

<file path=ppt/ink/ink14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8"/>
    </inkml:context>
    <inkml:brush xml:id="br0">
      <inkml:brushProperty name="width" value="0.0508238449692726" units="cm"/>
      <inkml:brushProperty name="height" value="0.0508238449692726" units="cm"/>
      <inkml:brushProperty name="color" value="#fed406"/>
      <inkml:brushProperty name="ignorePressure" value="0"/>
    </inkml:brush>
  </inkml:definitions>
  <inkml:trace contextRef="#ctx0" brushRef="#br0">82450.000 1300.000 432,'-18.000'-96.000'8,"-33.000"10.000"15,-35.000 10.000 16,-34.000 9.000 15,-5.000 13.000 3,25.000 20.000-12,25.000 18.000-12,25.000 20.000-10,7.000 11.000-8,-8.000 7.000-4,-10.000 6.000-2,-9.000 7.000-4,-1.000 0.000-2,10.000-2.000-2,10.000-3.000-3,9.000-3.000-1,4.000-2.000 0,1.000 0.000 1,-1.000 0.000 2,1.000 0.000 2,2.000 1.000 1,7.000 4.000 2,6.000 3.000 1,7.000 3.000 1,4.000 4.000 1,3.000 7.000 0,3.000 6.000 1,4.000 7.000 0,-1.000 7.000 0,-3.000 9.000 1,-3.000 10.000 1,-2.000 10.000 0,-5.000 8.000 1,-2.000 10.000-1,-3.000 10.000-1,-3.000 9.000 0,-1.000 12.000 1,4.000 16.000 0,3.000 15.000 0,3.000 17.000 2,-1.000 11.000-1,-2.000 10.000-1,-3.000 10.000-1,-3.000 9.000-1,1.000-7.000-1,6.000-21.000-2,7.000-22.000-1,6.000-22.000-1,7.000-15.000-6,10.000-5.000-9,10.000-7.000-10,9.000-5.000-8,9.000-9.000-5,9.000-9.000 2,10.000-10.000 2,10.000-8.000 1,2.000-15.000 3,-3.000-19.000 3,-3.000-18.000 4,-2.000-19.000 3,-5.000-10.000-5,-2.000 1.000-16,-3.000-1.000-15,-3.000 1.000-15</inkml:trace>
</inkml:ink>
</file>

<file path=ppt/ink/ink14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8"/>
    </inkml:context>
    <inkml:brush xml:id="br0">
      <inkml:brushProperty name="width" value="0.0418634377419949" units="cm"/>
      <inkml:brushProperty name="height" value="0.0418634377419949" units="cm"/>
      <inkml:brushProperty name="color" value="#fed406"/>
      <inkml:brushProperty name="ignorePressure" value="0"/>
    </inkml:brush>
  </inkml:definitions>
  <inkml:trace contextRef="#ctx0" brushRef="#br0">91650.000 1350.000 525,'7.000'-49.000'0,"17.000"4.000"0,15.000 3.000 0,16.000 3.000 0,16.000 3.000 12,20.000 3.000 24,18.000 3.000 23,20.000 4.000 25,-8.000 13.000 2,-30.000 26.000-17,-32.000 24.000-18,-30.000 26.000-18,-23.000 12.000-12,-12.000 0.000-7,-13.000 0.000-6,-12.000 0.000-6,-10.000 1.000-5,-6.000 4.000-1,-6.000 3.000-2,-6.000 3.000-1,-2.000-4.000-3,3.000-8.000-5,3.000-10.000-5,4.000-9.000-4,4.000-7.000-1,6.000-3.000 6,7.000-3.000 5,6.000-2.000 4,10.000-6.000 6,17.000-6.000 4,15.000-6.000 5,16.000-6.000 5,12.000-6.000-2,9.000-2.000-6,10.000-3.000-7,10.000-3.000-6,2.000-6.000-7,-3.000-5.000-8,-3.000-7.000-8,-2.000-5.000-7,-5.000-4.000-5,-2.000 0.000 1,-3.000 0.000 0,-3.000 0.000-1,-7.000 1.000 4,-9.000 4.000 9,-10.000 3.000 9,-8.000 3.000 8</inkml:trace>
</inkml:ink>
</file>

<file path=ppt/ink/ink14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8"/>
    </inkml:context>
    <inkml:brush xml:id="br0">
      <inkml:brushProperty name="width" value="0.0428413338959217" units="cm"/>
      <inkml:brushProperty name="height" value="0.0428413338959217" units="cm"/>
      <inkml:brushProperty name="color" value="#fed406"/>
      <inkml:brushProperty name="ignorePressure" value="0"/>
    </inkml:brush>
  </inkml:definitions>
  <inkml:trace contextRef="#ctx0" brushRef="#br0">92600.000 1550.000 513,'6.000'-68.000'9,"13.000"17.000"19,12.000 15.000 19,13.000 16.000 18,10.000 7.000 5,10.000 1.000-11,10.000-1.000-10,9.000 1.000-9,6.000 1.000-9,3.000 3.000-6,3.000 3.000-6,4.000 4.000-6,-3.000 1.000-3,-5.000 0.000-2,-7.000 0.000-1,-5.000 0.000 0,-8.000 0.000-13,-5.000 0.000-23,-7.000 0.000-22,-5.000 0.000-24</inkml:trace>
</inkml:ink>
</file>

<file path=ppt/ink/ink14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9"/>
    </inkml:context>
    <inkml:brush xml:id="br0">
      <inkml:brushProperty name="width" value="0.044860452413559" units="cm"/>
      <inkml:brushProperty name="height" value="0.044860452413559" units="cm"/>
      <inkml:brushProperty name="color" value="#fed406"/>
      <inkml:brushProperty name="ignorePressure" value="0"/>
    </inkml:brush>
  </inkml:definitions>
  <inkml:trace contextRef="#ctx0" brushRef="#br0">93550.000 650.000 490,'-69.000'0.000'0,"13.000"0.000"0,12.000 0.000 0,13.000 0.000 0,4.000 7.000 12,-3.000 17.000 23,-3.000 15.000 25,-2.000 16.000 23,2.000 15.000 5,9.000 16.000-14,10.000 15.000-14,10.000 17.000-14,5.000 8.000-14,4.000 4.000-15,3.000 3.000-14,3.000 3.000-15,1.000 3.000-9,1.000 3.000 0,-1.000 3.000-2,1.000 4.000-2,-4.000-12.000-10,-6.000-24.000-16,-6.000-26.000-18,-6.000-24.000-18</inkml:trace>
</inkml:ink>
</file>

<file path=ppt/ink/ink14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4:59"/>
    </inkml:context>
    <inkml:brush xml:id="br0">
      <inkml:brushProperty name="width" value="0.045179508626461" units="cm"/>
      <inkml:brushProperty name="height" value="0.045179508626461" units="cm"/>
      <inkml:brushProperty name="color" value="#fed406"/>
      <inkml:brushProperty name="ignorePressure" value="0"/>
    </inkml:brush>
  </inkml:definitions>
  <inkml:trace contextRef="#ctx0" brushRef="#br0">89650.000 2700.000 486,'40.000'-43.000'7,"-18.000"17.000"15,-19.000 15.000 13,-18.000 16.000 14,-17.000 13.000 3,-11.000 14.000-7,-14.000 11.000-9,-11.000 14.000-8,-7.000 8.000-6,0.000 7.000-2,0.000 6.000-3,0.000 7.000-3,-4.000 2.000-2,-5.000 1.000-1,-7.000-1.000-2,-5.000 1.000 0,0.000-3.000-2,10.000-2.000 0,10.000-3.000-2,9.000-3.000 0,6.000-7.000-1,3.000-9.000 0,3.000-10.000 2,4.000-8.000-1,4.000-8.000 1,6.000-2.000 1,7.000-3.000 0,6.000-3.000-1,12.000-6.000 2,19.000-5.000-1,19.000-7.000-1,19.000-5.000 1,18.000-8.000 0,19.000-5.000-1,19.000-7.000-1,19.000-5.000 0,9.000-6.000-2,0.000-3.000-1,0.000-3.000-1,0.000-2.000-3,1.000-1.000-2,4.000 3.000-4,3.000 3.000-6,3.000 4.000-4,-5.000 2.000-5,-12.000 4.000-6,-13.000 3.000-6,-12.000 3.000-6,-12.000 3.000-1,-8.000 3.000 3,-10.000 3.000 3,-9.000 4.000 3,-15.000 2.000-1,-18.000 4.000-4,-19.000 3.000-4,-18.000 3.000-5</inkml:trace>
</inkml:ink>
</file>

<file path=ppt/ink/ink14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5:00"/>
    </inkml:context>
    <inkml:brush xml:id="br0">
      <inkml:brushProperty name="width" value="0.0497893802821636" units="cm"/>
      <inkml:brushProperty name="height" value="0.0497893802821636" units="cm"/>
      <inkml:brushProperty name="color" value="#fed406"/>
      <inkml:brushProperty name="ignorePressure" value="0"/>
    </inkml:brush>
  </inkml:definitions>
  <inkml:trace contextRef="#ctx0" brushRef="#br0">89800.000 2500.000 441,'-111.000'-18.000'3,"28.000"17.000"5,28.000 15.000 6,29.000 16.000 6,15.000 12.000 9,3.000 9.000 16,3.000 10.000 13,4.000 10.000 16,1.000 11.000 1,0.000 17.000-13,0.000 15.000-11,0.000 16.000-13,-2.000 16.000-9,-3.000 20.000-6,-3.000 18.000-7,-2.000 20.000-6,-8.000 11.000-7,-8.000 7.000-4,-10.000 6.000-6,-9.000 7.000-6,-4.000 15.000-8,4.000 25.000-14,3.000 25.000-12,3.000 25.000-12,4.000-22.000-3,7.000-69.000 8,6.000-68.000 8,7.000-69.000 9,2.000-35.000 2,1.000 1.000-2,-1.000-1.000-3,1.000 1.000-1</inkml:trace>
</inkml:ink>
</file>

<file path=ppt/ink/ink1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14"/>
    </inkml:context>
    <inkml:brush xml:id="br0">
      <inkml:brushProperty name="width" value="0.0366923175752163" units="cm"/>
      <inkml:brushProperty name="height" value="0.0366923175752163" units="cm"/>
      <inkml:brushProperty name="color" value="#f2395b"/>
      <inkml:brushProperty name="ignorePressure" value="0"/>
    </inkml:brush>
  </inkml:definitions>
  <inkml:trace contextRef="#ctx0" brushRef="#br0">76850.000 34500.000 599,'0.000'-49.000'4,"0.000"4.000"9,0.000 3.000 7,0.000 3.000 9,0.000 3.000 0,0.000 3.000-5,0.000 3.000-7,0.000 4.000-7,-5.000 4.000-2,-9.000 6.000-1,-10.000 7.000 1,-8.000 6.000 0,-8.000 3.000-1,-2.000 0.000 1,-3.000 0.000-1,-3.000 0.000 0,-2.000 0.000-1,0.000 0.000 1,0.000 0.000 0,0.000 0.000 0,1.000 3.000 1,4.000 6.000 0,3.000 7.000 1,3.000 6.000 0,1.000 3.000 1,1.000 0.000 0,-1.000 0.000 0,1.000 0.000 0,1.000 1.000-1,3.000 4.000 0,3.000 3.000-2,4.000 3.000 0,4.000 1.000-2,6.000 1.000 1,7.000-1.000 0,6.000 1.000-1,3.000 1.000 1,0.000 3.000-2,0.000 3.000-1,0.000 4.000 0,1.000 1.000-1,4.000 0.000 0,3.000 0.000 0,3.000 0.000 0,4.000-4.000-1,7.000-5.000 0,6.000-7.000 0,7.000-5.000-1,2.000-4.000-1,1.000 0.000 2,-1.000 0.000-1,1.000 0.000 1,-1.000 1.000-1,1.000 4.000 1,-1.000 3.000 0,1.000 3.000 0,-3.000 1.000-1,-2.000 1.000 0,-3.000-1.000 0,-3.000 1.000-1,-6.000 1.000 0,-5.000 3.000 0,-7.000 3.000-2,-5.000 4.000 1,-6.000 2.000-1,-3.000 4.000 0,-3.000 3.000 1,-2.000 3.000 0,-6.000-1.000-1,-6.000-2.000-2,-6.000-3.000-1,-6.000-3.000-2,-4.000-4.000-3,1.000-3.000 0,-1.000-3.000-2,1.000-2.000-2,-1.000-8.000 0,1.000-8.000 3,-1.000-10.000 1,1.000-9.000 2,2.000-9.000 0,7.000-5.000 1,6.000-7.000 0,7.000-5.000-1,11.000-4.000 2,20.000 0.000 4,18.000 0.000 3,20.000 0.000 5,8.000-2.000 0,1.000-3.000-1,-1.000-3.000 0,1.000-2.000-2,1.000-1.000-1,3.000 3.000-1,3.000 3.000-1,4.000 4.000-1,-3.000 2.000 0,-5.000 4.000-2,-7.000 3.000-1,-5.000 3.000-1,-8.000 3.000 0,-5.000 3.000 1,-7.000 3.000 1,-5.000 4.000 1,-4.000 2.000 3,0.000 4.000 6,0.000 3.000 5,0.000 3.000 5,-2.000 3.000 3,-3.000 3.000 1,-3.000 3.000-2,-2.000 4.000 1,-1.000-1.000-1,3.000-3.000-4,3.000-3.000-2,4.000-2.000-3,-1.000 0.000-1,-3.000 7.000 0,-3.000 6.000 1,-2.000 7.000 1,-5.000 4.000-3,-2.000 3.000-5,-3.000 3.000-5,-3.000 4.000-6,-4.000-1.000-10,-3.000-3.000-17,-3.000-3.000-16,-2.000-2.000-17,-3.000-12.000-3,1.000-19.000 9,-1.000-18.000 9,1.000-19.000 8</inkml:trace>
</inkml:ink>
</file>

<file path=ppt/ink/ink14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9:16"/>
    </inkml:context>
    <inkml:brush xml:id="br0">
      <inkml:brushProperty name="width" value="0.0459237545728683" units="cm"/>
      <inkml:brushProperty name="height" value="0.0459237545728683" units="cm"/>
      <inkml:brushProperty name="color" value="#fed406"/>
      <inkml:brushProperty name="ignorePressure" value="0"/>
    </inkml:brush>
  </inkml:definitions>
  <inkml:trace contextRef="#ctx0" brushRef="#br0">20750.000 23250.000 479,'-46.000'20.000'-3,"10.000"-9.000"-6,10.000-10.000-5,9.000-8.000-7,4.000-6.000 1,1.000 1.000 4,-1.000-1.000 5,1.000 1.000 4,-3.000 1.000 4,-2.000 3.000 2,-3.000 3.000 2,-3.000 4.000 1,-2.000 1.000 1,0.000 0.000 1,0.000 0.000 1,0.000 0.000 0,1.000 3.000 8,4.000 6.000 13,3.000 7.000 13,3.000 6.000 14,3.000 3.000 2,3.000 0.000-10,3.000 0.000-11,4.000 0.000-9,5.000-4.000-2,10.000-5.000 5,10.000-7.000 7,9.000-5.000 4,4.000-4.000 0,1.000 0.000-9,-1.000 0.000-9,1.000 0.000-7,-1.000-2.000-7,1.000-3.000-1,-1.000-3.000-2,1.000-2.000-2,-1.000-3.000-1,1.000 1.000 2,-1.000-1.000 1,1.000 1.000 2,1.000-3.000 1,3.000-2.000 1,3.000-3.000 0,4.000-3.000 1,-1.000 1.000-1,-3.000 6.000-2,-3.000 7.000-2,-2.000 6.000-1,-3.000 3.000-3,1.000 0.000 0,-1.000 0.000 0,1.000 0.000-2,-4.000-5.000-15,-6.000-9.000-32,-6.000-10.000-30,-6.000-8.000-32</inkml:trace>
</inkml:ink>
</file>

<file path=ppt/ink/ink14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9:17"/>
    </inkml:context>
    <inkml:brush xml:id="br0">
      <inkml:brushProperty name="width" value="0.0437413677573204" units="cm"/>
      <inkml:brushProperty name="height" value="0.0437413677573204" units="cm"/>
      <inkml:brushProperty name="color" value="#fed406"/>
      <inkml:brushProperty name="ignorePressure" value="0"/>
    </inkml:brush>
  </inkml:definitions>
  <inkml:trace contextRef="#ctx0" brushRef="#br0">20450.000 24200.000 502,'-19.000'21.000'6,"13.000"-5.000"12,12.000-7.000 10,13.000-5.000 13,7.000-4.000 3,4.000 0.000-6,3.000 0.000-4,3.000 0.000-5,4.000 0.000-2,7.000 0.000 2,6.000 0.000 1,7.000 0.000 1,0.000 0.000-1,-2.000 0.000-4,-3.000 0.000-6,-3.000 0.000-5,-4.000 0.000-2,-3.000 0.000-2,-3.000 0.000-1,-2.000 0.000 0,-1.000 0.000-4,3.000 0.000-4,3.000 0.000-5,4.000 0.000-5,1.000-2.000-1,0.000-3.000 0,0.000-3.000 1,0.000-2.000 0,0.000-3.000 0,0.000 1.000-3,0.000-1.000-2,0.000 1.000-2</inkml:trace>
</inkml:ink>
</file>

<file path=ppt/ink/ink14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39:19"/>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74450.000 10125.000 333,'157.000'63.000'167,"51.000"46.000"-1,49.000 47.000 1,51.000 47.000 0</inkml:trace>
</inkml:ink>
</file>

<file path=ppt/ink/ink14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46"/>
    </inkml:context>
    <inkml:brush xml:id="br0">
      <inkml:brushProperty name="width" value="0.0414785258471966" units="cm"/>
      <inkml:brushProperty name="height" value="0.0414785258471966" units="cm"/>
      <inkml:brushProperty name="color" value="#f2395b"/>
      <inkml:brushProperty name="ignorePressure" value="0"/>
    </inkml:brush>
  </inkml:definitions>
  <inkml:trace contextRef="#ctx0" brushRef="#br0">68200.000 21400.000 530,'-119.000'10.000'59,"63.000"-27.000"-2,62.000-28.000-2,63.000-28.000-1,38.000-18.000-6,17.000-6.000-10,15.000-6.000-9,16.000-6.000-9,10.000-7.000-6,7.000-6.000-2,6.000-6.000-3,7.000-6.000-1,5.000-7.000-2,7.000-6.000 0,6.000-6.000 0,7.000-6.000-1,-4.000 1.000 0,-12.000 9.000 0,-13.000 10.000 0,-12.000 10.000 1,1.000 4.000-1,16.000 0.000-1,15.000 0.000 0,17.000 0.000-1,-8.000 7.000 0,-27.000 17.000-1,-28.000 15.000-1,-28.000 16.000-1,-21.000 12.000 0,-12.000 9.000-1,-13.000 10.000 0,-12.000 10.000-1,-12.000 4.000-1,-8.000 0.000 1,-10.000 0.000 1,-9.000 0.000-1,-15.000 3.000-5,-18.000 6.000-14,-19.000 7.000-13,-18.000 6.000-13,-9.000 3.000-9,4.000 0.000-6,3.000 0.000-4,3.000 0.000-5</inkml:trace>
</inkml:ink>
</file>

<file path=ppt/ink/ink14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47"/>
    </inkml:context>
    <inkml:brush xml:id="br0">
      <inkml:brushProperty name="width" value="0.0332979559898376" units="cm"/>
      <inkml:brushProperty name="height" value="0.0332979559898376" units="cm"/>
      <inkml:brushProperty name="color" value="#f2395b"/>
      <inkml:brushProperty name="ignorePressure" value="0"/>
    </inkml:brush>
  </inkml:definitions>
  <inkml:trace contextRef="#ctx0" brushRef="#br0">72450.000 17500.000 660,'-46.000'-47.000'5,"10.000"6.000"8,10.000 7.000 9,9.000 6.000 9,9.000 6.000 3,9.000 6.000-3,10.000 7.000-2,10.000 6.000-3,11.000 1.000-3,17.000-3.000-2,15.000-3.000-2,16.000-2.000-2,7.000-1.000-3,1.000 3.000-2,-1.000 3.000-3,1.000 4.000-1,-4.000 2.000-3,-6.000 4.000 0,-6.000 3.000 0,-6.000 3.000-2,-6.000 3.000 0,-2.000 3.000-2,-3.000 3.000 0,-3.000 4.000-2,-7.000 2.000 1,-9.000 4.000-1,-10.000 3.000 2,-8.000 3.000 0,-8.000 4.000 0,-2.000 7.000-1,-3.000 6.000 1,-3.000 7.000 0,-7.000 5.000-2,-9.000 7.000 0,-10.000 6.000-2,-8.000 7.000-1,-14.000 10.000-4,-15.000 16.000-6,-15.000 15.000-6,-16.000 17.000-6,-10.000 10.000-7,-3.000 6.000-6,-3.000 7.000-6,-2.000 6.000-7,8.000-15.000 0,22.000-33.000 7,22.000-35.000 7,23.000-34.000 5</inkml:trace>
</inkml:ink>
</file>

<file path=ppt/ink/ink14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48"/>
    </inkml:context>
    <inkml:brush xml:id="br0">
      <inkml:brushProperty name="width" value="0.0444605946540833" units="cm"/>
      <inkml:brushProperty name="height" value="0.0444605946540833" units="cm"/>
      <inkml:brushProperty name="color" value="#f2395b"/>
      <inkml:brushProperty name="ignorePressure" value="0"/>
    </inkml:brush>
  </inkml:definitions>
  <inkml:trace contextRef="#ctx0" brushRef="#br0">75350.000 15300.000 494,'-35.000'1.000'5,"-18.000"54.000"9,-19.000 53.000 10,-18.000 53.000 9,-1.000 9.000 2,19.000-34.000-8,19.000-35.000-7,19.000-33.000-6,9.000-15.000-8,0.000 6.000-4,0.000 7.000-7,0.000 6.000-4,3.000-4.000-4,6.000-11.000 1,7.000-14.000-1,6.000-11.000 0,6.000-11.000 0,6.000-5.000-1,7.000-7.000 1,6.000-5.000-2,6.000-8.000 2,6.000-5.000 2,7.000-7.000 2,6.000-5.000 2,1.000 2.000 3,-3.000 13.000 2,-3.000 12.000 2,-2.000 13.000 2,-8.000 16.000 3,-8.000 23.000 2,-10.000 22.000 4,-9.000 22.000 2,-9.000 7.000 2,-5.000-6.000-1,-7.000-6.000-1,-5.000-6.000 0,-8.000-2.000 0,-5.000 3.000 2,-7.000 3.000 2,-5.000 4.000 1,2.000-7.000-1,13.000-16.000-2,12.000-15.000-2,13.000-15.000-3,9.000-15.000-5,6.000-12.000-6,7.000-13.000-7,6.000-12.000-7,7.000-16.000-5,10.000-19.000-4,10.000-18.000-3,9.000-19.000-4,2.000-24.000-1,-2.000-28.000 2,-3.000-28.000 3,-3.000-27.000 1,-4.000-17.000 4,-3.000-3.000 3,-3.000-3.000 4,-2.000-2.000 4,-3.000 10.000 4,1.000 25.000 2,-1.000 25.000 2,1.000 25.000 2,-3.000 17.000 4,-2.000 9.000 5,-3.000 10.000 4,-3.000 10.000 5,-4.000 10.000 3,-3.000 13.000 5,-3.000 12.000 3,-2.000 13.000 4,-1.000 9.000 2,3.000 6.000-1,3.000 7.000-1,4.000 6.000-1,2.000 4.000-2,4.000 4.000-3,3.000 3.000-3,3.000 3.000-3,1.000 3.000-4,1.000 3.000-1,-1.000 3.000-3,1.000 4.000-2,1.000 1.000-3,3.000 0.000-3,3.000 0.000-4,4.000 0.000-3,-1.000-2.000-3,-3.000-3.000-3,-3.000-3.000-2,-2.000-2.000-3,-5.000-1.000-1,-2.000 3.000-1,-3.000 3.000-1,-3.000 4.000-1,-4.000 1.000-1,-3.000 0.000-2,-3.000 0.000-1,-2.000 0.000-3,-8.000 1.000 0,-8.000 4.000 2,-10.000 3.000 1,-9.000 3.000 2,-9.000-1.000 2,-5.000-2.000 3,-7.000-3.000 3,-5.000-3.000 4,-3.000-4.000 2,4.000-3.000 0,3.000-3.000 1,3.000-2.000 0,1.000-1.000 5,1.000 3.000 9,-1.000 3.000 8,1.000 4.000 9,1.000 2.000 4,3.000 4.000 0,3.000 3.000 1,4.000 3.000-1,2.000 4.000 1,4.000 7.000-2,3.000 6.000 0,3.000 7.000-1,3.000 7.000-2,3.000 9.000-2,3.000 10.000-1,4.000 10.000-2,-1.000 8.000-2,-3.000 10.000-2,-3.000 10.000-2,-2.000 9.000-1,-5.000 12.000-2,-2.000 16.000-2,-3.000 15.000-1,-3.000 17.000-2,-1.000 10.000 0,4.000 6.000 1,3.000 7.000 0,3.000 6.000 1,3.000 3.000-4,3.000 0.000-12,3.000 0.000-11,4.000 0.000-11,1.000-11.000-8,0.000-22.000-5,0.000-22.000-5,0.000-21.000-5,3.000-21.000-1,6.000-19.000 2,7.000-18.000 2,6.000-19.000 4,1.000-16.000 3,-3.000-12.000 6,-3.000-13.000 6,-2.000-12.000 6</inkml:trace>
</inkml:ink>
</file>

<file path=ppt/ink/ink14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48"/>
    </inkml:context>
    <inkml:brush xml:id="br0">
      <inkml:brushProperty name="width" value="0.0373323895037174" units="cm"/>
      <inkml:brushProperty name="height" value="0.0373323895037174" units="cm"/>
      <inkml:brushProperty name="color" value="#f2395b"/>
      <inkml:brushProperty name="ignorePressure" value="0"/>
    </inkml:brush>
  </inkml:definitions>
  <inkml:trace contextRef="#ctx0" brushRef="#br0">76700.000 16850.000 589,'0.000'-71.000'1,"0.000"10.000"3,0.000 10.000 2,0.000 9.000 2,-4.000 10.000 7,-5.000 14.000 11,-7.000 11.000 10,-5.000 14.000 10,-8.000 14.000 1,-5.000 20.000-9,-7.000 18.000-9,-5.000 20.000-10,-4.000 8.000-5,0.000 1.000-3,0.000-1.000-2,0.000 1.000-3,3.000-4.000 0,6.000-6.000 1,7.000-6.000 2,6.000-6.000 0,6.000-7.000 1,6.000-6.000-3,7.000-6.000 0,6.000-6.000-3,7.000-4.000 1,10.000 1.000 0,10.000-1.000 3,9.000 1.000 0,7.000-3.000 0,7.000-2.000-5,6.000-3.000-5,7.000-3.000-3,4.000-6.000-3,3.000-5.000 1,3.000-7.000-1,4.000-5.000 1,-1.000-4.000-6,-3.000 0.000-11,-3.000 0.000-11,-2.000 0.000-10,-8.000 0.000-3,-8.000 0.000 7,-10.000 0.000 8,-9.000 0.000 7,-7.000-4.000 0,-3.000-5.000-3,-3.000-7.000-6,-2.000-5.000-3</inkml:trace>
</inkml:ink>
</file>

<file path=ppt/ink/ink14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49"/>
    </inkml:context>
    <inkml:brush xml:id="br0">
      <inkml:brushProperty name="width" value="0.0338068343698978" units="cm"/>
      <inkml:brushProperty name="height" value="0.0338068343698978" units="cm"/>
      <inkml:brushProperty name="color" value="#f2395b"/>
      <inkml:brushProperty name="ignorePressure" value="0"/>
    </inkml:brush>
  </inkml:definitions>
  <inkml:trace contextRef="#ctx0" brushRef="#br0">77450.000 15700.000 650,'-18.000'-47.000'3,"17.000"6.000"6,15.000 7.000 6,16.000 6.000 6,10.000 12.000 5,7.000 19.000 2,6.000 19.000 3,7.000 19.000 3,-6.000 12.000-6,-15.000 6.000-13,-15.000 7.000-15,-16.000 6.000-13,-16.000 7.000-9,-16.000 10.000-5,-15.000 10.000-4,-15.000 9.000-4,-6.000-1.000-1,7.000-8.000 1,6.000-10.000 2,7.000-9.000 1,4.000-12.000 4,3.000-11.000 5,3.000-14.000 6,4.000-11.000 6,7.000-12.000 5,13.000-9.000 2,12.000-10.000 4,13.000-8.000 3,6.000-4.000 5,0.000 3.000 4,0.000 3.000 6,0.000 4.000 5,0.000 7.000 1,0.000 13.000-2,0.000 12.000-3,0.000 13.000-3,-5.000 15.000 0,-9.000 19.000 4,-10.000 19.000 4,-8.000 19.000 3,-11.000 7.000-1,-8.000-3.000-4,-10.000-3.000-4,-9.000-2.000-5,-2.000-8.000-2,6.000-8.000 1,7.000-10.000 0,6.000-9.000 1,6.000-9.000 0,6.000-5.000-1,7.000-7.000 0,6.000-5.000 0,6.000-14.000 0,6.000-18.000 2,7.000-19.000 1,6.000-18.000 1,6.000-21.000-1,6.000-22.000-6,7.000-22.000-5,6.000-21.000-6,4.000-21.000-1,4.000-19.000 2,3.000-18.000 1,3.000-19.000 3,1.000-13.000-6,1.000-6.000-13,-1.000-6.000-12,1.000-6.000-13,-3.000 7.000-9,-2.000 22.000-4,-3.000 22.000-4,-3.000 23.000-4,-2.000 16.000 4,0.000 13.000 13,0.000 12.000 13,0.000 13.000 13,-2.000 9.000 7,-3.000 6.000 3,-3.000 7.000 3,-2.000 6.000 2,-5.000 3.000 2,-2.000 0.000 0,-3.000 0.000 1,-3.000 0.000 0,-4.000 3.000 6,-3.000 6.000 12,-3.000 7.000 11,-2.000 6.000 11,0.000 6.000 7,7.000 6.000 2,6.000 7.000 1,7.000 6.000 1,0.000 4.000-2,-2.000 4.000-7,-3.000 3.000-8,-3.000 3.000-6,-2.000 3.000-8,0.000 3.000-5,0.000 3.000-7,0.000 4.000-6,-2.000 4.000-6,-3.000 6.000-6,-3.000 7.000-7,-2.000 6.000-6,-8.000 3.000-3,-8.000 0.000-1,-10.000 0.000-1,-9.000 0.000-1,-4.000-4.000-2,4.000-5.000-5,3.000-7.000-4,3.000-5.000-6</inkml:trace>
</inkml:ink>
</file>

<file path=ppt/ink/ink14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49"/>
    </inkml:context>
    <inkml:brush xml:id="br0">
      <inkml:brushProperty name="width" value="0.037256047129631" units="cm"/>
      <inkml:brushProperty name="height" value="0.037256047129631" units="cm"/>
      <inkml:brushProperty name="color" value="#f2395b"/>
      <inkml:brushProperty name="ignorePressure" value="0"/>
    </inkml:brush>
  </inkml:definitions>
  <inkml:trace contextRef="#ctx0" brushRef="#br0">78500.000 15800.000 590,'-68.000'6.000'8,"17.000"13.000"15,15.000 12.000 16,16.000 13.000 16,7.000 10.000 3,1.000 10.000-8,-1.000 10.000-8,1.000 9.000-9,-3.000 1.000-6,-2.000-6.000-5,-3.000-6.000-4,-3.000-6.000-4,1.000-7.000-4,6.000-6.000-3,7.000-6.000-4,6.000-6.000-3,13.000-16.000-6,23.000-25.000-9,22.000-25.000-10,22.000-25.000-9,7.000-10.000-3,-6.000 7.000 0,-6.000 6.000 3,-6.000 7.000 1,-9.000 5.000 4,-8.000 7.000 6,-10.000 6.000 7,-9.000 7.000 7,-9.000 7.000 5,-5.000 9.000 5,-7.000 10.000 4,-5.000 10.000 5,-11.000 7.000 3,-11.000 6.000 1,-14.000 7.000 1,-11.000 6.000 1,-7.000 4.000 0,0.000 4.000 0,0.000 3.000-1,0.000 3.000-1,3.000-2.000-2,6.000-6.000-4,7.000-6.000-5,6.000-6.000-3,10.000-10.000-5,17.000-12.000-2,15.000-13.000-3,16.000-12.000-3,7.000-4.000 0,1.000 7.000 2,-1.000 6.000 2,1.000 7.000 3,-4.000 7.000 1,-6.000 9.000 0,-6.000 10.000-1,-6.000 10.000 0,-9.000 4.000 0,-8.000 0.000 1,-10.000 0.000 1,-9.000 0.000 0,-5.000-2.000 1,0.000-3.000 0,0.000-3.000 0,0.000-2.000 1,0.000-8.000 0,0.000-8.000 1,0.000-10.000 0,0.000-9.000 1,9.000-7.000 0,19.000-3.000 2,19.000-3.000 0,19.000-2.000 1,9.000 0.000 2,0.000 7.000 2,0.000 6.000 1,0.000 7.000 3,-4.000 7.000 1,-5.000 9.000 0,-7.000 10.000 2,-5.000 10.000 0,-6.000 2.000 0,-3.000-3.000-1,-3.000-3.000 0,-2.000-2.000-1,-5.000-1.000 0,-2.000 3.000-1,-3.000 3.000 0,-3.000 4.000-2,-4.000 1.000-1,-3.000 0.000-2,-3.000 0.000-4,-2.000 0.000-2,-6.000-2.000-2,-6.000-3.000 0,-6.000-3.000-1,-6.000-2.000 0,-6.000-6.000-1,-2.000-6.000 0,-3.000-6.000 0,-3.000-6.000-1,-2.000-7.000 1,0.000-6.000 1,0.000-6.000 0,0.000-6.000 1,3.000-10.000 1,6.000-12.000 0,7.000-13.000 0,6.000-12.000 1,9.000-12.000-3,13.000-8.000-5,12.000-10.000-5,13.000-9.000-5,15.000-9.000-6,19.000-5.000-6,19.000-7.000-8,19.000-5.000-6,1.000 8.000 0,-16.000 26.000 6,-15.000 24.000 6,-15.000 26.000 7,-11.000 10.000 3,-2.000-3.000 2,-3.000-3.000 2,-3.000-2.000 3</inkml:trace>
</inkml:ink>
</file>

<file path=ppt/ink/ink14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1"/>
    </inkml:context>
    <inkml:brush xml:id="br0">
      <inkml:brushProperty name="width" value="0.0541382990777493" units="cm"/>
      <inkml:brushProperty name="height" value="0.0541382990777493" units="cm"/>
      <inkml:brushProperty name="color" value="#f2395b"/>
      <inkml:brushProperty name="ignorePressure" value="0"/>
    </inkml:brush>
  </inkml:definitions>
  <inkml:trace contextRef="#ctx0" brushRef="#br0">80100.000 15150.000 406,'26.000'-47.000'3,"4.000"6.000"6,3.000 7.000 5,3.000 6.000 7,1.000 6.000 1,1.000 6.000-1,-1.000 7.000-2,1.000 6.000-3,1.000 6.000 0,3.000 6.000-2,3.000 7.000-1,4.000 6.000 0,-4.000 6.000-3,-9.000 6.000-3,-10.000 7.000-3,-8.000 6.000-4,-9.000 6.000-2,-6.000 6.000-3,-6.000 7.000-3,-6.000 6.000-2,-12.000 3.000-2,-15.000 0.000 1,-15.000 0.000 0,-16.000 0.000 1,-8.000-2.000-2,0.000-3.000-4,0.000-3.000-5,0.000-2.000-4,1.000-8.000 0,4.000-8.000 6,3.000-10.000 4,3.000-9.000 6,4.000-9.000 4,7.000-5.000 3,6.000-7.000 4,7.000-5.000 2,18.000-8.000 3,31.000-5.000 3,32.000-7.000 2,31.000-5.000 3,15.000-3.000 0,1.000 4.000-2,-1.000 3.000-1,1.000 3.000-1,-6.000 4.000 0,-8.000 7.000 3,-10.000 6.000 3,-9.000 7.000 2,-10.000 7.000 2,-9.000 9.000-1,-10.000 10.000 0,-8.000 10.000-1,-9.000 7.000-2,-6.000 6.000-1,-6.000 7.000-3,-6.000 6.000-2,-10.000 6.000-3,-12.000 6.000-1,-13.000 7.000-4,-12.000 6.000-1,-10.000 4.000-3,-6.000 4.000-4,-6.000 3.000-3,-6.000 3.000-4,-6.000-5.000-1,-2.000-12.000 0,-3.000-13.000 1,-3.000-12.000 0,-1.000-12.000 0,4.000-8.000-1,3.000-10.000 1,3.000-9.000-1,9.000-10.000 0,16.000-9.000 1,15.000-10.000 1,17.000-8.000 0,10.000-9.000 0,6.000-6.000 1,7.000-6.000-1,6.000-6.000 0,12.000-4.000 1,19.000 1.000 0,19.000-1.000 0,19.000 1.000 1,16.000-1.000 1,17.000 1.000 3,15.000-1.000 2,16.000 1.000 2,4.000 2.000 4,-6.000 7.000 5,-6.000 6.000 5,-6.000 7.000 5,-7.000 4.000 2,-6.000 3.000 0,-6.000 3.000 0,-6.000 4.000 0,-9.000 2.000-1,-8.000 4.000 0,-10.000 3.000 0,-9.000 3.000-1,-12.000 4.000-3,-11.000 7.000-6,-14.000 6.000-7,-11.000 7.000-6,-15.000 0.000-4,-16.000-2.000-4,-15.000-3.000-3,-15.000-3.000-3,-9.000-4.000-2,1.000-3.000 2,-1.000-3.000 0,1.000-2.000 0,1.000-1.000 2,3.000 3.000 3,3.000 3.000 1,4.000 4.000 4,1.000 1.000 3,0.000 0.000 6,0.000 0.000 5,0.000 0.000 7,3.000 0.000 3,6.000 0.000 1,7.000 0.000 2,6.000 0.000 0,9.000-2.000 1,13.000-3.000-2,12.000-3.000 0,13.000-2.000-1,12.000-11.000-5,13.000-15.000-8,12.000-15.000-9,13.000-16.000-7,6.000-7.000-4,0.000 4.000 0,0.000 3.000-1,0.000 3.000 1,-2.000 4.000 1,-3.000 7.000 4,-3.000 6.000 4,-2.000 7.000 3,-8.000 8.000 5,-8.000 14.000 3,-10.000 11.000 4,-9.000 14.000 5,-9.000 8.000 3,-5.000 7.000 1,-7.000 6.000 2,-5.000 7.000 2,-8.000 0.000 1,-5.000-2.000-1,-7.000-3.000-1,-5.000-3.000 0,3.000-15.000-3,17.000-24.000-4,15.000-26.000-5,16.000-24.000-5,10.000-18.000-3,7.000-9.000-2,6.000-10.000-3,7.000-8.000-3,-1.000 2.000-4,-6.000 16.000-7,-6.000 15.000-8,-6.000 17.000-8,-7.000 13.000 4,-6.000 13.000 14,-6.000 12.000 14,-6.000 13.000 14,-6.000 9.000 9,-2.000 6.000 3,-3.000 7.000 5,-3.000 6.000 4,-2.000 1.000 0,0.000-3.000-3,0.000-3.000-4,0.000-2.000-4,1.000-3.000-6,4.000 1.000-10,3.000-1.000-10,3.000 1.000-9,4.000-20.000-12,7.000-36.000-12,6.000-39.000-12,7.000-36.000-13,0.000-34.000-1,-2.000-28.000 9,-3.000-28.000 10,-3.000-27.000 9,-1.000-15.000 7,4.000 0.000 5,3.000 0.000 6,3.000 0.000 5,1.000 12.000 2,1.000 26.000 2,-1.000 24.000 1,1.000 26.000 1,-3.000 18.000 6,-2.000 13.000 9,-3.000 12.000 9,-3.000 13.000 10,-4.000 12.000 7,-3.000 13.000 5,-3.000 12.000 4,-2.000 13.000 5,-1.000 16.000 3,3.000 23.000 2,3.000 22.000 1,4.000 22.000 2,-1.000 21.000-4,-3.000 22.000-8,-3.000 22.000-7,-2.000 23.000-9,-5.000 27.000-5,-2.000 34.000-3,-3.000 35.000-4,-3.000 35.000-2,-2.000 27.000-5,0.000 22.000-8,0.000 22.000-6,0.000 23.000-7,0.000 13.000-9,0.000 6.000-10,0.000 7.000-12,0.000 6.000-10,3.000-29.000-2,6.000-61.000 8,7.000-64.000 7,6.000-61.000 7,1.000-43.000 1,-3.000-22.000-8,-3.000-22.000-8,-2.000-21.000-7</inkml:trace>
</inkml:ink>
</file>

<file path=ppt/ink/ink1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15"/>
    </inkml:context>
    <inkml:brush xml:id="br0">
      <inkml:brushProperty name="width" value="0.0330530032515526" units="cm"/>
      <inkml:brushProperty name="height" value="0.0330530032515526" units="cm"/>
      <inkml:brushProperty name="color" value="#f2395b"/>
      <inkml:brushProperty name="ignorePressure" value="0"/>
    </inkml:brush>
  </inkml:definitions>
  <inkml:trace contextRef="#ctx0" brushRef="#br0">77250.000 35450.000 665,'0.000'-47.000'0,"0.000"6.000"0,0.000 7.000 0,0.000 6.000 0,3.000 1.000 2,6.000-3.000 3,7.000-3.000 3,6.000-2.000 3,4.000-1.000 5,4.000 3.000 7,3.000 3.000 6,3.000 4.000 6,-1.000 7.000 2,-2.000 13.000-2,-3.000 12.000-2,-3.000 13.000-3,-2.000 12.000-4,0.000 13.000-6,0.000 12.000-6,0.000 13.000-5,-4.000 6.000-7,-5.000 0.000-8,-7.000 0.000-8,-5.000 0.000-7,-1.000-4.000-7,6.000-5.000-2,7.000-7.000-4,6.000-5.000-4</inkml:trace>
</inkml:ink>
</file>

<file path=ppt/ink/ink14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2"/>
    </inkml:context>
    <inkml:brush xml:id="br0">
      <inkml:brushProperty name="width" value="0.0326899290084839" units="cm"/>
      <inkml:brushProperty name="height" value="0.0326899290084839" units="cm"/>
      <inkml:brushProperty name="color" value="#f2395b"/>
      <inkml:brushProperty name="ignorePressure" value="0"/>
    </inkml:brush>
  </inkml:definitions>
  <inkml:trace contextRef="#ctx0" brushRef="#br0">77550.000 20700.000 672,'31.000'-18.000'11,"13.000"17.000"19,12.000 15.000 21,13.000 16.000 21,-1.000 5.000-1,-11.000-2.000-21,-14.000-3.000-20,-11.000-3.000-20,-7.000 1.000-11,0.000 6.000 2,0.000 7.000 0,0.000 6.000 1,-5.000 3.000-9,-9.000 0.000-15,-10.000 0.000-18,-8.000 0.000-16,-9.000-2.000-6,-6.000-3.000 6,-6.000-3.000 7,-6.000-2.000 5,-2.000-6.000 6,3.000-6.000 7,3.000-6.000 7,4.000-6.000 6</inkml:trace>
</inkml:ink>
</file>

<file path=ppt/ink/ink14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2"/>
    </inkml:context>
    <inkml:brush xml:id="br0">
      <inkml:brushProperty name="width" value="0.0338588654994965" units="cm"/>
      <inkml:brushProperty name="height" value="0.0338588654994965" units="cm"/>
      <inkml:brushProperty name="color" value="#f2395b"/>
      <inkml:brushProperty name="ignorePressure" value="0"/>
    </inkml:brush>
  </inkml:definitions>
  <inkml:trace contextRef="#ctx0" brushRef="#br0">77500.000 21700.000 649,'70.000'29.000'80,"-9.000"10.000"-16,-10.000 10.000-16,-8.000 9.000-16,-9.000 10.000-9,-6.000 14.000-3,-6.000 11.000-3,-6.000 14.000-4,-6.000 3.000-3,-2.000-2.000-2,-3.000-3.000-4,-3.000-3.000-2,-4.000-9.000-3,-3.000-11.000 0,-3.000-14.000-1,-2.000-11.000-1,2.000-29.000 2,9.000-44.000 5,10.000-43.000 5,10.000-44.000 5,10.000-37.000-3,13.000-27.000-15,12.000-28.000-12,13.000-28.000-13,7.000-10.000-9,4.000 9.000-3,3.000 10.000-4,3.000 10.000-4,-1.000 11.000 1,-2.000 17.000 2,-3.000 15.000 4,-3.000 16.000 3,-7.000 13.000 6,-9.000 14.000 7,-10.000 11.000 7,-8.000 14.000 8,-8.000 10.000 4,-2.000 9.000 2,-3.000 10.000 1,-3.000 10.000 2,-4.000 7.000 2,-3.000 6.000 4,-3.000 7.000 3,-2.000 6.000 3,-1.000 6.000 4,3.000 6.000 3,3.000 7.000 2,4.000 6.000 4,2.000 6.000 4,4.000 6.000 8,3.000 7.000 6,3.000 6.000 7,-2.000 4.000 0,-6.000 4.000-9,-6.000 3.000-7,-6.000 3.000-8,-4.000 3.000-8,1.000 3.000-6,-1.000 3.000-8,1.000 4.000-6,-4.000 4.000-6,-6.000 6.000-6,-6.000 7.000-5,-6.000 6.000-6,-6.000-2.000 0,-2.000-9.000 4,-3.000-10.000 4,-3.000-8.000 3,-1.000-8.000-1,4.000-2.000-8,3.000-3.000-9,3.000-3.000-8</inkml:trace>
</inkml:ink>
</file>

<file path=ppt/ink/ink14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2"/>
    </inkml:context>
    <inkml:brush xml:id="br0">
      <inkml:brushProperty name="width" value="0.0329258404672146" units="cm"/>
      <inkml:brushProperty name="height" value="0.0329258404672146" units="cm"/>
      <inkml:brushProperty name="color" value="#f2395b"/>
      <inkml:brushProperty name="ignorePressure" value="0"/>
    </inkml:brush>
  </inkml:definitions>
  <inkml:trace contextRef="#ctx0" brushRef="#br0">78950.000 20800.000 668,'-47.000'4.000'5,"6.000"10.000"13,7.000 10.000 11,6.000 9.000 12,4.000 6.000 3,4.000 3.000-4,3.000 3.000-4,3.000 4.000-5,1.000 1.000-4,1.000 0.000-5,-1.000 0.000-4,1.000 0.000-5,2.000-2.000-6,7.000-3.000-7,6.000-3.000-9,7.000-2.000-7,8.000-11.000-5,14.000-15.000-1,11.000-15.000-1,14.000-16.000 0,8.000-13.000-3,7.000-9.000-2,6.000-10.000-4,7.000-8.000-3,-1.000-3.000 2,-6.000 7.000 5,-6.000 6.000 6,-6.000 7.000 6,-9.000 7.000 5,-8.000 9.000 5,-10.000 10.000 5,-9.000 10.000 5,-12.000 5.000 3,-11.000 4.000 0,-14.000 3.000 0,-11.000 3.000 1,-11.000 4.000 2,-5.000 7.000 3,-7.000 6.000 4,-5.000 7.000 3,-3.000 2.000 0,4.000 1.000-5,3.000-1.000-5,3.000 1.000-4,1.000-1.000-5,1.000 1.000-6,-1.000-1.000-6,1.000 1.000-5,1.000-4.000-7,3.000-6.000-5,3.000-6.000-6,4.000-6.000-7</inkml:trace>
</inkml:ink>
</file>

<file path=ppt/ink/ink14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3"/>
    </inkml:context>
    <inkml:brush xml:id="br0">
      <inkml:brushProperty name="width" value="0.0338515974581242" units="cm"/>
      <inkml:brushProperty name="height" value="0.0338515974581242" units="cm"/>
      <inkml:brushProperty name="color" value="#f2395b"/>
      <inkml:brushProperty name="ignorePressure" value="0"/>
    </inkml:brush>
  </inkml:definitions>
  <inkml:trace contextRef="#ctx0" brushRef="#br0">78850.000 20900.000 649,'0.000'112.000'87,"0.000"-24.000"-20,0.000-26.000-20,0.000-24.000-20,-2.000-10.000-10,-3.000 6.000-1,-3.000 7.000 1,-2.000 6.000 0,-3.000 1.000-6,1.000-3.000-9,-1.000-3.000-9,1.000-2.000-11,2.000-12.000-8,7.000-19.000-9,6.000-18.000-9,7.000-19.000-8,7.000-15.000-1,9.000-8.000 7,10.000-10.000 5,10.000-9.000 7,5.000-4.000 5,4.000 4.000 6,3.000 3.000 6,3.000 3.000 5,-1.000 4.000 5,-2.000 7.000 4,-3.000 6.000 4,-3.000 7.000 5,-4.000 7.000 6,-3.000 9.000 6,-3.000 10.000 7,-2.000 10.000 7,-8.000 7.000 3,-8.000 6.000-2,-10.000 7.000-2,-9.000 6.000-2,-9.000 4.000-4,-5.000 4.000-11,-7.000 3.000-9,-5.000 3.000-9,-6.000-1.000-6,-3.000-2.000 0,-3.000-3.000-1,-2.000-3.000-1,-3.000-2.000-1,1.000 0.000-3,-1.000 0.000-2,1.000 0.000-2,2.000-2.000-2,7.000-3.000 1,6.000-3.000 0,7.000-2.000 1,5.000-6.000 5,7.000-6.000 14,6.000-6.000 11,7.000-6.000 14,-3.000 5.000 9,-8.000 20.000 6,-10.000 18.000 7,-9.000 20.000 7,-10.000 10.000-1,-9.000 3.000-8,-10.000 3.000-8,-8.000 4.000-8,-12.000 8.000-6,-12.000 17.000-3,-13.000 15.000-6,-12.000 16.000-3,-7.000 5.000-4,1.000-2.000-4,-1.000-3.000-3,1.000-3.000-4,5.000-10.000-2,14.000-16.000 0,11.000-15.000 1,14.000-15.000 1,18.000-25.000-8,25.000-30.000-14,25.000-32.000-14,25.000-30.000-15,10.000-14.000-5,-2.000 7.000 6,-3.000 6.000 5,-3.000 7.000 4</inkml:trace>
</inkml:ink>
</file>

<file path=ppt/ink/ink14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5"/>
    </inkml:context>
    <inkml:brush xml:id="br0">
      <inkml:brushProperty name="width" value="0.0422152690589428" units="cm"/>
      <inkml:brushProperty name="height" value="0.0422152690589428" units="cm"/>
      <inkml:brushProperty name="color" value="#f2395b"/>
      <inkml:brushProperty name="ignorePressure" value="0"/>
    </inkml:brush>
  </inkml:definitions>
  <inkml:trace contextRef="#ctx0" brushRef="#br0">78900.000 21650.000 521,'115.000'-68.000'0,"-18.000"17.000"0,-19.000 15.000 0,-18.000 16.000 0,-9.000 9.000 4,4.000 3.000 8,3.000 3.000 9,3.000 4.000 9,-1.000 2.000 3,-2.000 4.000-2,-3.000 3.000-2,-3.000 3.000-1,-7.000 7.000-4,-9.000 14.000-7,-10.000 11.000-6,-8.000 14.000-7,-14.000 8.000-8,-15.000 7.000-13,-15.000 6.000-11,-16.000 7.000-12,-12.000 0.000-5,-5.000-2.000 2,-7.000-3.000 2,-5.000-3.000 2,-3.000-10.000 5,4.000-16.000 7,3.000-15.000 8,3.000-15.000 8,4.000-9.000 4,7.000 1.000 2,6.000-1.000 1,7.000 1.000 2,8.000-6.000 3,14.000-8.000 4,11.000-10.000 5,14.000-9.000 5,11.000-7.000 2,14.000-3.000 3,11.000-3.000 2,14.000-2.000 2,8.000 0.000-1,7.000 7.000-4,6.000 6.000-4,7.000 7.000-3,-4.000 8.000-4,-12.000 14.000 1,-13.000 11.000-1,-12.000 14.000-1,-10.000 10.000 0,-6.000 9.000-1,-6.000 10.000-1,-6.000 10.000-1,-12.000 4.000 1,-15.000 0.000 4,-15.000 0.000 4,-16.000 0.000 4,-8.000-5.000 0,0.000-9.000-2,0.000-10.000-1,0.000-8.000-3,1.000-11.000-1,4.000-8.000-1,3.000-10.000-2,3.000-9.000-1,6.000-12.000-2,9.000-11.000-4,10.000-14.000-5,10.000-11.000-3,8.000-25.000-5,10.000-33.000-6,10.000-35.000-6,9.000-34.000-6,10.000-21.000-3,14.000-6.000-3,11.000-6.000-2,14.000-6.000-2,10.000 5.000 3,9.000 20.000 8,10.000 18.000 9,10.000 20.000 9,-1.000 13.000 4,-9.000 9.000 2,-10.000 10.000 2,-8.000 10.000 1,-8.000 10.000 6,-2.000 13.000 7,-3.000 12.000 7,-3.000 13.000 9,-4.000 10.000 5,-3.000 10.000 5,-3.000 10.000 5,-2.000 9.000 3,-6.000 7.000 0,-6.000 7.000-4,-6.000 6.000-4,-6.000 7.000-5,-7.000 7.000-4,-6.000 9.000-5,-6.000 10.000-4,-6.000 10.000-5,-6.000 5.000-7,-2.000 4.000-9,-3.000 3.000-10,-3.000 3.000-10,-9.000 1.000-3,-11.000 1.000-1,-14.000-1.000 2,-11.000 1.000 0,-7.000-3.000-2,0.000-2.000-4,0.000-3.000-5,0.000-3.000-5,0.000-6.000 1,0.000-5.000 7,0.000-7.000 6,0.000-5.000 6,1.000-6.000 6,4.000-3.000 2,3.000-3.000 5,3.000-2.000 3,4.000-3.000 6,7.000 1.000 9,6.000-1.000 8,7.000 1.000 10,4.000 1.000 6,3.000 3.000 2,3.000 3.000 3,4.000 4.000 2,2.000 2.000 0,4.000 4.000-1,3.000 3.000-2,3.000 3.000-2,-1.000 4.000-2,-2.000 7.000-2,-3.000 6.000-2,-3.000 7.000-2,-4.000 5.000-2,-3.000 7.000-4,-3.000 6.000-3,-2.000 7.000-4,-5.000 2.000-3,-2.000 1.000-4,-3.000-1.000-3,-3.000 1.000-4,-1.000-7.000-4,4.000-12.000-7,3.000-13.000-5,3.000-12.000-6,14.000-29.000-10,25.000-43.000-14,25.000-44.000-13,25.000-43.000-13,7.000-18.000-1,-8.000 9.000 12,-10.000 10.000 12,-9.000 10.000 12,-7.000 13.000 11,-3.000 19.000 9,-3.000 19.000 11,-2.000 19.000 10,-6.000 10.000 7,-6.000 4.000 6,-6.000 3.000 4,-6.000 3.000 7,-6.000 7.000 3,-2.000 14.000 4,-3.000 11.000 4,-3.000 14.000 3,-2.000 7.000 0,0.000 3.000-5,0.000 3.000-4,0.000 4.000-4,-4.000 4.000-5,-5.000 6.000-5,-7.000 7.000-6,-5.000 6.000-6,-3.000-2.000-4,4.000-9.000-5,3.000-10.000-4,3.000-8.000-4,4.000-17.000-8,7.000-21.000-13,6.000-22.000-12,7.000-22.000-12,7.000-24.000-5,9.000-24.000 5,10.000-26.000 5,10.000-24.000 3,7.000-10.000 6,6.000 6.000 6,7.000 7.000 7,6.000 6.000 6,3.000 10.000 5,0.000 17.000 3,0.000 15.000 4,0.000 16.000 4,-4.000 12.000 6,-5.000 9.000 8,-7.000 10.000 9,-5.000 10.000 9,-11.000 13.000 9,-11.000 19.000 9,-14.000 19.000 10,-11.000 19.000 10,-14.000 10.000-1,-11.000 4.000-11,-14.000 3.000-12,-11.000 3.000-11,-4.000-2.000-11,6.000-6.000-10,7.000-6.000-13,6.000-6.000-10,15.000-15.000-9,26.000-21.000-8,24.000-22.000-8,26.000-22.000-7,8.000-7.000 3,-5.000 10.000 14,-7.000 10.000 13,-5.000 9.000 13,-6.000 7.000 9,-3.000 7.000 4,-3.000 6.000 4,-2.000 7.000 3,-9.000 8.000 1,-12.000 14.000-1,-13.000 11.000 0,-12.000 14.000-2,-16.000 10.000-3,-19.000 9.000-5,-18.000 10.000-5,-19.000 10.000-5,-10.000 2.000-4,1.000-3.000-1,-1.000-3.000-2,1.000-2.000-1,1.000-5.000 0,3.000-2.000 2,3.000-3.000 2,4.000-3.000 2,4.000-7.000 1,6.000-9.000 0,7.000-10.000-1,6.000-8.000-1,6.000-9.000 5,6.000-6.000 9,7.000-6.000 8,6.000-6.000 9,18.000-7.000 4,32.000-6.000 0,31.000-6.000-1,32.000-6.000 0,15.000-7.000-5,0.000-6.000-6,0.000-6.000-8,0.000-6.000-7,0.000-4.000-5,0.000 1.000-4,0.000-1.000-3,0.000 1.000-4,-5.000 1.000-4,-9.000 3.000-5,-10.000 3.000-4,-8.000 4.000-6,-12.000 1.000-2,-12.000 0.000 1,-13.000 0.000 1,-12.000 0.000 0,-10.000-2.000 1,-6.000-3.000 1,-6.000-3.000 1,-6.000-2.000 0,-6.000-3.000 4,-2.000 1.000 4,-3.000-1.000 6,-3.000 1.000 5,-1.000-1.000 4,4.000 1.000 1,3.000-1.000 2,3.000 1.000 1</inkml:trace>
</inkml:ink>
</file>

<file path=ppt/ink/ink14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5"/>
    </inkml:context>
    <inkml:brush xml:id="br0">
      <inkml:brushProperty name="width" value="0.0405858233571053" units="cm"/>
      <inkml:brushProperty name="height" value="0.0405858233571053" units="cm"/>
      <inkml:brushProperty name="color" value="#f2395b"/>
      <inkml:brushProperty name="ignorePressure" value="0"/>
    </inkml:brush>
  </inkml:definitions>
  <inkml:trace contextRef="#ctx0" brushRef="#br0">82300.000 21300.000 542,'-91.000'-90.000'3,"19.000"23.000"9,19.000 22.000 6,19.000 22.000 9,9.000 12.000 4,0.000 3.000 2,0.000 3.000 2,0.000 4.000 2,1.000 5.000 0,4.000 10.000-2,3.000 10.000-2,3.000 9.000-3,3.000 12.000-3,3.000 16.000-3,3.000 15.000-4,4.000 17.000-4,1.000 21.000-2,0.000 28.000-4,0.000 28.000-2,0.000 29.000-3,0.000 22.000-2,0.000 20.000-4,0.000 18.000-3,0.000 20.000-3,-4.000 17.000-8,-5.000 20.000-14,-7.000 18.000-14,-5.000 20.000-13,-1.000-23.000-1,6.000-62.000 9,7.000-63.000 11,6.000-62.000 9,-1.000-35.000 4,-5.000-6.000-7,-7.000-6.000-5,-5.000-6.000-5</inkml:trace>
</inkml:ink>
</file>

<file path=ppt/ink/ink14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6"/>
    </inkml:context>
    <inkml:brush xml:id="br0">
      <inkml:brushProperty name="width" value="0.0409343503415585" units="cm"/>
      <inkml:brushProperty name="height" value="0.0409343503415585" units="cm"/>
      <inkml:brushProperty name="color" value="#f2395b"/>
      <inkml:brushProperty name="ignorePressure" value="0"/>
    </inkml:brush>
  </inkml:definitions>
  <inkml:trace contextRef="#ctx0" brushRef="#br0">84600.000 21050.000 537,'-2.000'-72.000'3,"-3.000"6.000"7,-3.000 7.000 5,-2.000 6.000 7,-5.000 6.000 3,-2.000 6.000-2,-3.000 7.000-2,-3.000 6.000-1,-7.000 4.000 0,-9.000 4.000 3,-10.000 3.000 3,-8.000 3.000 3,-4.000 6.000-1,3.000 9.000-3,3.000 10.000-3,4.000 10.000-3,2.000 7.000-3,4.000 6.000-1,3.000 7.000-2,3.000 6.000-1,-1.000 7.000-1,-2.000 10.000-1,-3.000 10.000 1,-3.000 9.000-1,-1.000 9.000-1,4.000 9.000-2,3.000 10.000-3,3.000 10.000-1,6.000-3.000-2,9.000-11.000 0,10.000-14.000 0,10.000-11.000 0,4.000-7.000 0,0.000 0.000 0,0.000 0.000 1,0.000 0.000 0,4.000-5.000-2,10.000-9.000-1,10.000-10.000-3,9.000-8.000-3,10.000-9.000 0,14.000-6.000 1,11.000-6.000 0,14.000-6.000 1,3.000-10.000-6,-2.000-12.000-14,-3.000-13.000-15,-3.000-12.000-14,-4.000-9.000-3,-3.000-2.000 6,-3.000-3.000 6,-2.000-3.000 7,-9.000-1.000 4,-12.000 4.000 3,-13.000 3.000 4,-12.000 3.000 3,-7.000 3.000 2,1.000 3.000 3,-1.000 3.000 1,1.000 4.000 2</inkml:trace>
</inkml:ink>
</file>

<file path=ppt/ink/ink14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7"/>
    </inkml:context>
    <inkml:brush xml:id="br0">
      <inkml:brushProperty name="width" value="0.0405854322016239" units="cm"/>
      <inkml:brushProperty name="height" value="0.0405854322016239" units="cm"/>
      <inkml:brushProperty name="color" value="#f2395b"/>
      <inkml:brushProperty name="ignorePressure" value="0"/>
    </inkml:brush>
  </inkml:definitions>
  <inkml:trace contextRef="#ctx0" brushRef="#br0">84400.000 21450.000 542,'-47.000'23.000'3,"6.000"-3.000"7,7.000-3.000 6,6.000-2.000 8,9.000-5.000 3,13.000-2.000 2,12.000-3.000 3,13.000-3.000 1,12.000-2.000-1,13.000 0.000-4,12.000 0.000-6,13.000 0.000-4,4.000-4.000-6,-3.000-5.000-9,-3.000-7.000-7,-2.000-5.000-8,-8.000 3.000-5,-8.000 17.000-2,-10.000 15.000-3,-9.000 16.000-3,-10.000 10.000 8,-9.000 7.000 16,-10.000 6.000 16,-8.000 7.000 17,-8.000 4.000 6,-2.000 3.000-1,-3.000 3.000-2,-3.000 4.000-2,-1.000 1.000-5,4.000 0.000-6,3.000 0.000-7,3.000 0.000-7,3.000 0.000-3,3.000 0.000 0,3.000 0.000 1,4.000 0.000 0,1.000-5.000-6,0.000-9.000-17,0.000-10.000-14,0.000-8.000-16</inkml:trace>
</inkml:ink>
</file>

<file path=ppt/ink/ink14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7"/>
    </inkml:context>
    <inkml:brush xml:id="br0">
      <inkml:brushProperty name="width" value="0.0446476452052593" units="cm"/>
      <inkml:brushProperty name="height" value="0.0446476452052593" units="cm"/>
      <inkml:brushProperty name="color" value="#f2395b"/>
      <inkml:brushProperty name="ignorePressure" value="0"/>
    </inkml:brush>
  </inkml:definitions>
  <inkml:trace contextRef="#ctx0" brushRef="#br0">85850.000 21700.000 492,'23.000'-50.000'0,"-3.000"0.000"0,-3.000 0.000 0,-2.000 0.000 0,-6.000 1.000 7,-6.000 4.000 14,-6.000 3.000 13,-6.000 3.000 14,-10.000 10.000 4,-12.000 20.000-3,-13.000 18.000-5,-12.000 20.000-5,-7.000 10.000-4,1.000 3.000-5,-1.000 3.000-4,1.000 4.000-6,1.000 4.000-3,3.000 6.000 0,3.000 7.000-2,4.000 6.000 0,2.000 1.000-2,4.000-3.000-3,3.000-3.000-2,3.000-2.000-4,6.000-6.000-2,9.000-6.000 0,10.000-6.000-3,10.000-6.000 0,13.000-13.000-7,19.000-19.000-12,19.000-18.000-14,19.000-19.000-11,7.000-12.000-5,-3.000-2.000 6,-3.000-3.000 5,-2.000-3.000 4,-8.000 1.000 6,-8.000 6.000 2,-10.000 7.000 5,-9.000 6.000 2,-7.000 9.000 14,-3.000 13.000 23,-3.000 12.000 23,-2.000 13.000 23,-5.000 9.000 4,-2.000 6.000-14,-3.000 7.000-14,-3.000 6.000-15,-1.000 3.000-10,4.000 0.000-5,3.000 0.000-6,3.000 0.000-5,7.000-4.000-13,14.000-5.000-18,11.000-7.000-19,14.000-5.000-19,5.000-12.000-5,1.000-16.000 10,-1.000-15.000 9,1.000-15.000 9,1.000-14.000 9,3.000-8.000 7,3.000-10.000 7,4.000-9.000 8,-6.000-1.000 4,-11.000 10.000 3,-14.000 10.000 3,-11.000 9.000 3</inkml:trace>
</inkml:ink>
</file>

<file path=ppt/ink/ink14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7"/>
    </inkml:context>
    <inkml:brush xml:id="br0">
      <inkml:brushProperty name="width" value="0.0537052415311337" units="cm"/>
      <inkml:brushProperty name="height" value="0.0537052415311337" units="cm"/>
      <inkml:brushProperty name="color" value="#f2395b"/>
      <inkml:brushProperty name="ignorePressure" value="0"/>
    </inkml:brush>
  </inkml:definitions>
  <inkml:trace contextRef="#ctx0" brushRef="#br0">86950.000 21500.000 409,'21.000'-52.000'1,"-5.000"-3.000"3,-7.000-3.000 2,-5.000-2.000 2,-6.000 2.000 3,-3.000 9.000 3,-3.000 10.000 2,-2.000 10.000 4,-5.000 7.000 1,-2.000 6.000 0,-3.000 7.000 0,-3.000 6.000 1,-6.000 6.000 3,-5.000 6.000 5,-7.000 7.000 5,-5.000 6.000 6,0.000 9.000-1,10.000 13.000-7,10.000 12.000-6,9.000 13.000-8,4.000 9.000-4,1.000 6.000-3,-1.000 7.000-3,1.000 6.000-3,1.000 1.000-1,3.000-3.000-3,3.000-3.000-1,4.000-2.000-2,2.000-8.000-2,4.000-8.000-4,3.000-10.000-4,3.000-9.000-2,6.000-12.000-4,9.000-11.000 1,10.000-14.000-2,10.000-11.000 0,5.000-12.000-3,4.000-9.000-5,3.000-10.000-3,3.000-8.000-5,4.000-14.000-1,7.000-15.000 3,6.000-15.000 2,7.000-16.000 4,-1.000-12.000 1,-6.000-5.000 3,-6.000-7.000 2,-6.000-5.000 3,-9.000-4.000 2,-8.000 0.000 3,-10.000 0.000 3,-9.000 0.000 2,-9.000 6.000 5,-5.000 13.000 4,-7.000 12.000 4,-5.000 13.000 5,-8.000 10.000 5,-5.000 10.000 6,-7.000 10.000 6,-5.000 9.000 7,-4.000 17.000 6,0.000 25.000 8,0.000 25.000 9,0.000 25.000 6,1.000 14.000-1,4.000 3.000-11,3.000 3.000-12,3.000 4.000-12,3.000 5.000-7,3.000 10.000-3,3.000 10.000-3,4.000 9.000-4,2.000 4.000-3,4.000 1.000-4,3.000-1.000-5,3.000 1.000-5,3.000-6.000-6,3.000-8.000-11,3.000-10.000-10,4.000-9.000-10,1.000-10.000-7,0.000-9.000-2,0.000-10.000-2,0.000-8.000-3</inkml:trace>
</inkml:ink>
</file>

<file path=ppt/ink/ink1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15"/>
    </inkml:context>
    <inkml:brush xml:id="br0">
      <inkml:brushProperty name="width" value="0.0436778888106346" units="cm"/>
      <inkml:brushProperty name="height" value="0.0436778888106346" units="cm"/>
      <inkml:brushProperty name="color" value="#f2395b"/>
      <inkml:brushProperty name="ignorePressure" value="0"/>
    </inkml:brush>
  </inkml:definitions>
  <inkml:trace contextRef="#ctx0" brushRef="#br0">78550.000 34950.000 503,'-47.000'75.000'93,"6.000"0.000"-21,7.000 0.000-19,6.000 0.000-20,4.000 1.000-10,4.000 4.000-2,3.000 3.000-2,3.000 3.000-1,1.000 3.000 0,1.000 3.000-1,-1.000 3.000 0,1.000 4.000-1,1.000-4.000 0,3.000-9.000-2,3.000-10.000-2,4.000-8.000-2,2.000-9.000-1,4.000-6.000 1,3.000-6.000 0,3.000-6.000 0,6.000-10.000-4,9.000-12.000-12,10.000-13.000-10,10.000-12.000-11,7.000-18.000-5,6.000-21.000 2,7.000-22.000 1,6.000-22.000 2,1.000-16.000 1,-3.000-9.000 1,-3.000-10.000 1,-2.000-8.000 0,-8.000-4.000 3,-8.000 3.000 5,-10.000 3.000 4,-9.000 4.000 4,-10.000 8.000 4,-9.000 17.000 2,-10.000 15.000 2,-8.000 16.000 2,-9.000 12.000 5,-6.000 9.000 8,-6.000 10.000 7,-6.000 10.000 7,-7.000 7.000 2,-6.000 6.000-5,-6.000 7.000-5,-6.000 6.000-5,-2.000 7.000-7,3.000 10.000-10,3.000 10.000-9,4.000 9.000-9,4.000 6.000-3,6.000 3.000 1,7.000 3.000 3,6.000 4.000 1</inkml:trace>
</inkml:ink>
</file>

<file path=ppt/ink/ink14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1:58"/>
    </inkml:context>
    <inkml:brush xml:id="br0">
      <inkml:brushProperty name="width" value="0.0400750562548637" units="cm"/>
      <inkml:brushProperty name="height" value="0.0400750562548637" units="cm"/>
      <inkml:brushProperty name="color" value="#f2395b"/>
      <inkml:brushProperty name="ignorePressure" value="0"/>
    </inkml:brush>
  </inkml:definitions>
  <inkml:trace contextRef="#ctx0" brushRef="#br0">88200.000 21300.000 548,'23.000'-24.000'0,"-3.000"4.000"0,-3.000 3.000 0,-2.000 3.000 0,-1.000 1.000 7,3.000 1.000 11,3.000-1.000 13,4.000 1.000 13,2.000 4.000 5,4.000 9.000-1,3.000 10.000 0,3.000 10.000-2,-4.000 8.000-3,-8.000 10.000-7,-10.000 10.000-7,-9.000 9.000-7,-9.000 6.000-7,-5.000 3.000-7,-7.000 3.000-7,-5.000 4.000-8,-3.000-1.000-5,4.000-3.000-1,3.000-3.000-3,3.000-2.000-1,4.000-6.000 1,7.000-6.000 3,6.000-6.000 4,7.000-6.000 3,7.000-4.000 4,9.000 1.000 4,10.000-1.000 4,10.000 1.000 5,2.000 2.000 1,-3.000 7.000 2,-3.000 6.000 0,-2.000 7.000 2,-8.000 8.000-2,-8.000 14.000-2,-10.000 11.000-2,-9.000 14.000-3,-26.000 14.000-10,-40.000 20.000-16,-40.000 18.000-16,-41.000 20.000-16,-12.000-6.000-4,20.000-28.000 9,18.000-28.000 10,20.000-27.000 9,11.000-17.000 0,7.000-3.000-7,6.000-3.000-8,7.000-2.000-7</inkml:trace>
</inkml:ink>
</file>

<file path=ppt/ink/ink14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2:01"/>
    </inkml:context>
    <inkml:brush xml:id="br0">
      <inkml:brushProperty name="width" value="0.0509317517280579" units="cm"/>
      <inkml:brushProperty name="height" value="0.0509317517280579" units="cm"/>
      <inkml:brushProperty name="color" value="#fed406"/>
      <inkml:brushProperty name="ignorePressure" value="0"/>
    </inkml:brush>
  </inkml:definitions>
  <inkml:trace contextRef="#ctx0" brushRef="#br0">84700.000 14700.000 431,'-21.000'-79.000'7,"-40.000"-55.000"11,-40.000-57.000 14,-41.000-55.000 11,-41.000-22.000-1,-41.000 17.000-16,-40.000 15.000-15,-40.000 16.000-17,-7.000 24.000 0,28.000 35.000 17,28.000 35.000 17,29.000 34.000 17,13.000 20.000 3,1.000 6.000-7,-1.000 7.000-8,1.000 6.000-8,-6.000 9.000-5,-8.000 13.000-1,-10.000 12.000-3,-9.000 13.000-2,-7.000 10.000-3,-3.000 10.000-3,-3.000 10.000-3,-2.000 9.000-4,-3.000 9.000-3,1.000 9.000 0,-1.000 10.000-1,1.000 10.000 0,-4.000 8.000-1,-6.000 10.000 0,-6.000 10.000 2,-6.000 9.000 1,10.000 4.000 0,29.000 1.000 2,28.000-1.000 1,28.000 1.000 2,4.000 18.000 0,-18.000 38.000 2,-19.000 37.000-1,-18.000 38.000 2,0.000 13.000 0,23.000-8.000 1,22.000-10.000 0,22.000-9.000 0,15.000-5.000 0,9.000 0.000-2,10.000 0.000-2,10.000 0.000-1,10.000 4.000-1,13.000 10.000 1,12.000 10.000 0,13.000 9.000 1,10.000-1.000-1,10.000-8.000-1,10.000-10.000-2,9.000-9.000 0,9.000-4.000-2,9.000 4.000 0,10.000 3.000-1,10.000 3.000 0,5.000 4.000-1,4.000 7.000 1,3.000 6.000 0,3.000 7.000 0,4.000-1.000 0,7.000-6.000 0,6.000-6.000 1,7.000-6.000-1,5.000-2.000 1,7.000 3.000-1,6.000 3.000 0,7.000 4.000-1,5.000-4.000 1,7.000-9.000 1,6.000-10.000 1,7.000-8.000 1,5.000-11.000 1,7.000-8.000-1,6.000-10.000 1,7.000-9.000-1,4.000-10.000 1,3.000-9.000-1,3.000-10.000 0,4.000-8.000 0,4.000-3.000 1,6.000 7.000 0,7.000 6.000 1,6.000 7.000 2,7.000-1.000-1,10.000-6.000 1,10.000-6.000-1,9.000-6.000-1,7.000-7.000 1,7.000-6.000-2,6.000-6.000 1,7.000-6.000-1,7.000-6.000-1,9.000-2.000 0,10.000-3.000-1,10.000-3.000-1,8.000-9.000 0,10.000-11.000-1,10.000-14.000 1,9.000-11.000-1,4.000-7.000-1,1.000 0.000 0,-1.000 0.000 0,1.000 0.000-1,-3.000-2.000 0,-2.000-3.000 1,-3.000-3.000 1,-3.000-2.000 1,1.000-5.000 0,6.000-2.000 0,7.000-3.000 1,6.000-3.000 0,-1.000-9.000-1,-5.000-11.000 1,-7.000-14.000 0,-5.000-11.000-1,-4.000-15.000 0,0.000-16.000-1,0.000-15.000-1,0.000-15.000-1,-2.000-12.000-1,-3.000-6.000 1,-3.000-6.000-1,-2.000-6.000 1,-9.000-4.000 0,-12.000 1.000 0,-13.000-1.000 0,-12.000 1.000 1,-9.000-6.000 0,-2.000-8.000 3,-3.000-10.000 1,-3.000-9.000 3,-4.000-12.000 0,-3.000-11.000 1,-3.000-14.000-1,-2.000-11.000 0,-9.000-4.000 0,-12.000 6.000 0,-13.000 7.000-1,-12.000 6.000 0,-10.000-2.000 0,-6.000-9.000 0,-6.000-10.000-1,-6.000-8.000 0,-7.000-14.000-1,-6.000-15.000 1,-6.000-15.000-1,-6.000-16.000 0,-12.000 1.000 0,-15.000 19.000-1,-15.000 19.000 0,-16.000 19.000-1,-12.000 10.000 0,-5.000 4.000 0,-7.000 3.000 1,-5.000 3.000 1,-14.000-4.000-1,-18.000-8.000 0,-19.000-10.000-1,-18.000-9.000 0,-10.000-2.000 1,0.000 6.000 1,0.000 7.000 1,0.000 6.000 1,-4.000-2.000 0,-5.000-9.000 0,-7.000-10.000-1,-5.000-8.000 0,-6.000-8.000-1,-3.000-2.000 0,-3.000-3.000 0,-2.000-3.000 1,-5.000 2.000-1,-2.000 10.000 0,-3.000 10.000 0,-3.000 9.000 0,-10.000 7.000-1,-16.000 7.000 0,-15.000 6.000 0,-15.000 7.000-1,-11.000 0.000 1,-2.000-2.000-1,-3.000-3.000 1,-3.000-3.000 1,-9.000 2.000-1,-11.000 10.000-1,-14.000 10.000-1,-11.000 9.000-1,-18.000 13.000 1,-22.000 20.000-1,-22.000 18.000 2,-21.000 20.000-1,-14.000 16.000 1,-2.000 16.000 0,-3.000 15.000-1,-3.000 17.000 1,-9.000 10.000-1,-11.000 6.000-2,-14.000 7.000-2,-11.000 6.000-1,-15.000 12.000-1,-16.000 19.000 1,-15.000 19.000 1,-15.000 19.000 1,-17.000 24.000-1,-15.000 32.000-3,-15.000 31.000-2,-16.000 32.000-4,-13.000 29.000 0,-9.000 28.000 1,-10.000 28.000 3,-8.000 29.000 1,42.000-15.000 2,98.000-56.000 1,97.000-56.000 3,97.000-56.000 0,54.000-29.000-6,13.000 1.000-17,12.000-1.000-15,13.000 1.000-16</inkml:trace>
</inkml:ink>
</file>

<file path=ppt/ink/ink14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2:03"/>
    </inkml:context>
    <inkml:brush xml:id="br0">
      <inkml:brushProperty name="width" value="0.0429525561630726" units="cm"/>
      <inkml:brushProperty name="height" value="0.0429525561630726" units="cm"/>
      <inkml:brushProperty name="color" value="#fed406"/>
      <inkml:brushProperty name="ignorePressure" value="0"/>
    </inkml:brush>
  </inkml:definitions>
  <inkml:trace contextRef="#ctx0" brushRef="#br0">76100.000 10850.000 512,'-52.000'-46.000'0,"-3.000"10.000"0,-3.000 10.000 0,-2.000 9.000 0,-5.000-2.000-2,-2.000-12.000-3,-3.000-13.000-4,-3.000-12.000-3,7.000-4.000 0,19.000 7.000 5,19.000 6.000 5,19.000 7.000 4,9.000 4.000 4,0.000 3.000 2,0.000 3.000 4,0.000 4.000 2,-4.000 4.000 6,-5.000 6.000 9,-7.000 7.000 10,-5.000 6.000 8,-4.000 10.000 1,0.000 17.000-6,0.000 15.000-6,0.000 16.000-7,-2.000 9.000-4,-3.000 3.000-2,-3.000 3.000-3,-2.000 4.000-2,0.000 1.000-2,7.000 0.000-1,6.000 0.000 0,7.000 0.000 0,5.000-4.000-3,7.000-5.000-2,6.000-7.000-4,7.000-5.000-2,8.000-6.000 0,14.000-3.000 0,11.000-3.000 2,14.000-2.000 1,8.000-5.000-3,7.000-2.000-4,6.000-3.000-6,7.000-3.000-6,-1.000-2.000-2,-6.000 0.000 2,-6.000 0.000 1,-6.000 0.000 1,-10.000 3.000 3,-12.000 6.000 1,-13.000 7.000 2,-12.000 6.000 2,-10.000 4.000 1,-6.000 4.000 1,-6.000 3.000 0,-6.000 3.000 0,-15.000 4.000 1,-21.000 7.000 2,-22.000 6.000 0,-22.000 7.000 2,-13.000 0.000 0,-3.000-2.000 0,-3.000-3.000-1,-2.000-3.000 0,0.000-6.000-2,7.000-5.000-4,6.000-7.000-2,7.000-5.000-3,7.000-8.000-2,9.000-5.000 3,10.000-7.000 0,10.000-5.000 2,18.000-14.000-10,28.000-18.000-21,28.000-19.000-22,29.000-18.000-20,10.000-9.000-4,-6.000 4.000 14,-6.000 3.000 14,-6.000 3.000 13</inkml:trace>
</inkml:ink>
</file>

<file path=ppt/ink/ink14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2:03"/>
    </inkml:context>
    <inkml:brush xml:id="br0">
      <inkml:brushProperty name="width" value="0.0451969280838966" units="cm"/>
      <inkml:brushProperty name="height" value="0.0451969280838966" units="cm"/>
      <inkml:brushProperty name="color" value="#fed406"/>
      <inkml:brushProperty name="ignorePressure" value="0"/>
    </inkml:brush>
  </inkml:definitions>
  <inkml:trace contextRef="#ctx0" brushRef="#br0">76750.000 11150.000 486,'-27.000'-19.000'6,"-3.000"13.000"12,-3.000 12.000 12,-2.000 13.000 13,-1.000 9.000 2,3.000 6.000-3,3.000 7.000-6,4.000 6.000-4,1.000 4.000-2,0.000 4.000-2,0.000 3.000-1,0.000 3.000-2,3.000 3.000-1,6.000 3.000-3,7.000 3.000-2,6.000 4.000-3,3.000-1.000-2,0.000-3.000-1,0.000-3.000-2,0.000-2.000-1,1.000-6.000-2,4.000-6.000-2,3.000-6.000-1,3.000-6.000-2,4.000-7.000-1,7.000-6.000-4,6.000-6.000-1,7.000-6.000-3,4.000-10.000-1,3.000-12.000-1,3.000-13.000 0,4.000-12.000-2,2.000-13.000 0,4.000-12.000-2,3.000-13.000-2,3.000-12.000-2,-4.000-10.000 1,-8.000-6.000 1,-10.000-6.000 2,-9.000-6.000 2,-9.000-1.000 2,-5.000 7.000 4,-7.000 6.000 2,-5.000 7.000 4,-11.000 8.000 2,-11.000 14.000 2,-14.000 11.000 3,-11.000 14.000 1,-9.000 10.000 0,-3.000 9.000-2,-3.000 10.000-2,-2.000 10.000-2,0.000 5.000-4,7.000 4.000-4,6.000 3.000-5,7.000 3.000-5,5.000 6.000-5,7.000 9.000-7,6.000 10.000-6,7.000 10.000-7,8.000 0.000-3,14.000-5.000 1,11.000-7.000 0,14.000-5.000 1,5.000-6.000 2,1.000-3.000 2,-1.000-3.000 3,1.000-2.000 3</inkml:trace>
</inkml:ink>
</file>

<file path=ppt/ink/ink14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2:04"/>
    </inkml:context>
    <inkml:brush xml:id="br0">
      <inkml:brushProperty name="width" value="0.0562432445585728" units="cm"/>
      <inkml:brushProperty name="height" value="0.0562432445585728" units="cm"/>
      <inkml:brushProperty name="color" value="#fed406"/>
      <inkml:brushProperty name="ignorePressure" value="0"/>
    </inkml:brush>
  </inkml:definitions>
  <inkml:trace contextRef="#ctx0" brushRef="#br0">77900.000 10950.000 391,'23.000'-25.000'0,"-3.000"0.000"0,-3.000 0.000 0,-2.000 0.000 0,-3.000-2.000 3,1.000-3.000 5,-1.000-3.000 7,1.000-2.000 5,-3.000-1.000 5,-2.000 3.000 2,-3.000 3.000 2,-3.000 4.000 3,-6.000 5.000-1,-5.000 10.000-2,-7.000 10.000-4,-5.000 9.000-2,-6.000 10.000-3,-3.000 14.000-2,-3.000 11.000-1,-2.000 14.000-2,-5.000 11.000 0,-2.000 14.000-1,-3.000 11.000 2,-3.000 14.000-1,-1.000 5.000 1,4.000 1.000-2,3.000-1.000-1,3.000 1.000-1,4.000-6.000-1,7.000-8.000 0,6.000-10.000-1,7.000-9.000 1,7.000-9.000-2,9.000-5.000-4,10.000-7.000-2,10.000-5.000-3,10.000-11.000-6,13.000-11.000-6,12.000-14.000-7,13.000-11.000-8,10.000-18.000-2,10.000-22.000 2,10.000-22.000 1,9.000-21.000 2,4.000-17.000 0,1.000-8.000 0,-1.000-10.000-1,1.000-9.000 0,-9.000-10.000 0,-15.000-9.000 1,-15.000-10.000 1,-16.000-8.000 1,-13.000-1.000 2,-9.000 9.000 4,-10.000 10.000 3,-8.000 10.000 3,-8.000 10.000 5,-2.000 13.000 4,-3.000 12.000 5,-3.000 13.000 3,-4.000 12.000 3,-3.000 13.000-1,-3.000 12.000-2,-2.000 13.000-1,-5.000 20.000 10,-2.000 28.000 18,-3.000 28.000 20,-3.000 29.000 18,-1.000 18.000 4,4.000 9.000-13,3.000 10.000-13,3.000 10.000-14,1.000 10.000-8,1.000 13.000-7,-1.000 12.000-5,1.000 13.000-5,1.000 1.000-7,3.000-9.000-9,3.000-10.000-8,4.000-8.000-7,1.000-12.000-4,0.000-12.000 3,0.000-13.000 3,0.000-12.000 2,3.000-13.000 2,6.000-12.000 1,7.000-13.000 0,6.000-12.000 2</inkml:trace>
</inkml:ink>
</file>

<file path=ppt/ink/ink14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2:04"/>
    </inkml:context>
    <inkml:brush xml:id="br0">
      <inkml:brushProperty name="width" value="0.0436663590371609" units="cm"/>
      <inkml:brushProperty name="height" value="0.0436663590371609" units="cm"/>
      <inkml:brushProperty name="color" value="#fed406"/>
      <inkml:brushProperty name="ignorePressure" value="0"/>
    </inkml:brush>
  </inkml:definitions>
  <inkml:trace contextRef="#ctx0" brushRef="#br0">79450.000 11100.000 503,'3.000'-69.000'0,"6.000"13.000"0,7.000 12.000 0,6.000 13.000 0,10.000 7.000 10,17.000 4.000 18,15.000 3.000 18,16.000 3.000 20,2.000 7.000 3,-8.000 14.000-11,-10.000 11.000-12,-9.000 14.000-11,-9.000 13.000-8,-5.000 16.000-6,-7.000 15.000-5,-5.000 17.000-6,-12.000 11.000-1,-16.000 10.000 0,-15.000 10.000 1,-15.000 9.000 1,-9.000-2.000-2,1.000-12.000-5,-1.000-13.000-3,1.000-12.000-6,2.000-13.000-1,7.000-12.000 0,6.000-13.000 1,7.000-12.000 0,10.000-10.000 3,16.000-6.000 3,15.000-6.000 4,17.000-6.000 3,27.000-18.000 1,41.000-28.000-1,40.000-28.000-2,42.000-27.000-3,36.000-20.000-5,35.000-9.000-11,35.000-10.000-10,34.000-8.000-11,-15.000 7.000-12,-61.000 25.000-14,-64.000 25.000-13,-61.000 25.000-14</inkml:trace>
</inkml:ink>
</file>

<file path=ppt/ink/ink14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2:21"/>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59225.000 11875.000 333,'157.000'63.000'167,"51.000"46.000"-1,49.000 47.000 1,51.000 47.000 0</inkml:trace>
</inkml:ink>
</file>

<file path=ppt/ink/ink14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2:23"/>
    </inkml:context>
    <inkml:brush xml:id="br0">
      <inkml:brushProperty name="width" value="0.0348965190351009" units="cm"/>
      <inkml:brushProperty name="height" value="0.0348965190351009" units="cm"/>
      <inkml:brushProperty name="color" value="#000000"/>
      <inkml:brushProperty name="ignorePressure" value="0"/>
    </inkml:brush>
  </inkml:definitions>
  <inkml:trace contextRef="#ctx0" brushRef="#br0">52200.000 10800.000 630,'0.000'-71.000'0,"0.000"10.000"0,0.000 10.000 0,0.000 9.000 0,-7.000 4.000 3,-11.000 1.000 8,-14.000-1.000 6,-11.000 1.000 6,-6.000 2.000 3,4.000 7.000-4,3.000 6.000-3,3.000 7.000-4,-4.000 4.000-3,-8.000 3.000-3,-10.000 3.000-3,-9.000 4.000-3,-9.000 1.000-1,-5.000 0.000 2,-7.000 0.000 1,-5.000 0.000 1,-6.000 3.000-1,-3.000 6.000-3,-3.000 7.000-3,-2.000 6.000-3,-6.000 4.000 0,-6.000 4.000 3,-6.000 3.000 3,-6.000 3.000 2,-4.000 6.000 2,1.000 9.000 2,-1.000 10.000 1,1.000 10.000 1,2.000 5.000 1,7.000 4.000-1,6.000 3.000 0,7.000 3.000-2,5.000 1.000 1,7.000 1.000-1,6.000-1.000 0,7.000 1.000-1,5.000 1.000 1,7.000 3.000-1,6.000 3.000 1,7.000 4.000 1,8.000 4.000-2,14.000 6.000 0,11.000 7.000-2,14.000 6.000-1,7.000 1.000 0,3.000-3.000 0,3.000-3.000 1,4.000-2.000 1,5.000-5.000-2,10.000-2.000-3,10.000-3.000-2,9.000-3.000-3,4.000 1.000-2,1.000 6.000-1,-1.000 7.000 1,1.000 6.000-1,1.000 3.000 1,3.000 0.000 1,3.000 0.000 2,4.000 0.000 1,4.000-5.000 1,6.000-9.000 1,7.000-10.000 1,6.000-8.000 0,9.000-11.000 1,13.000-8.000 0,12.000-10.000 0,13.000-9.000 0,10.000-12.000-1,10.000-11.000-1,10.000-14.000-3,9.000-11.000-1,7.000-11.000-1,7.000-5.000 1,6.000-7.000 1,7.000-5.000 2,0.000-12.000 0,-2.000-16.000-1,-3.000-15.000 0,-3.000-15.000-1,-2.000-14.000-3,0.000-8.000-6,0.000-10.000-5,0.000-9.000-6,-5.000-5.000-1,-9.000 0.000 2,-10.000 0.000 4,-8.000 0.000 2,-14.000 3.000 2,-15.000 6.000 2,-15.000 7.000 2,-16.000 6.000 1,-13.000 1.000 2,-9.000-3.000 0,-10.000-3.000 1,-8.000-2.000 0,-14.000-5.000 1,-15.000-2.000 0,-15.000-3.000 1,-16.000-3.000 0,-15.000-10.000 0,-11.000-16.000-1,-14.000-15.000 1,-11.000-15.000-1,-14.000-7.000 0,-11.000 3.000 3,-14.000 3.000 1,-11.000 4.000 2,-6.000 10.000 0,4.000 19.000-1,3.000 19.000 0,3.000 19.000-2,3.000 16.000 2,3.000 17.000 0,3.000 15.000 3,4.000 16.000 2,2.000 10.000-1,4.000 7.000-3,3.000 6.000-2,3.000 7.000-4,7.000 11.000-4,14.000 20.000-5,11.000 18.000-4,14.000 20.000-6,8.000 3.000-1,7.000-8.000 2,6.000-10.000 2,7.000-9.000 1</inkml:trace>
</inkml:ink>
</file>

<file path=ppt/ink/ink14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2:23"/>
    </inkml:context>
    <inkml:brush xml:id="br0">
      <inkml:brushProperty name="width" value="0.0402614884078503" units="cm"/>
      <inkml:brushProperty name="height" value="0.0402614884078503" units="cm"/>
      <inkml:brushProperty name="color" value="#000000"/>
      <inkml:brushProperty name="ignorePressure" value="0"/>
    </inkml:brush>
  </inkml:definitions>
  <inkml:trace contextRef="#ctx0" brushRef="#br0">54550.000 10650.000 546,'4.000'-49.000'5,"10.000"4.000"11,10.000 3.000 11,9.000 3.000 10,9.000 1.000 4,9.000 1.000-2,10.000-1.000-3,10.000 1.000-2,5.000 2.000-3,4.000 7.000-3,3.000 6.000-3,3.000 7.000-3,-1.000 4.000-2,-2.000 3.000-3,-3.000 3.000-3,-3.000 4.000-2,-6.000 7.000-2,-5.000 13.000-1,-7.000 12.000-1,-5.000 13.000 0,-9.000 10.000-2,-9.000 10.000-2,-10.000 10.000-1,-8.000 9.000-2,-9.000 6.000 0,-6.000 3.000-3,-6.000 3.000 0,-6.000 4.000-2,-10.000 4.000-3,-12.000 6.000-4,-13.000 7.000-5,-12.000 6.000-4,-5.000 1.000-5,3.000-3.000-8,3.000-3.000-6,4.000-2.000-7,4.000-11.000 1,6.000-15.000 6,7.000-15.000 8,6.000-16.000 7,4.000-12.000 2,4.000-5.000-6,3.000-7.000-5,3.000-5.000-5</inkml:trace>
</inkml:ink>
</file>

<file path=ppt/ink/ink14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2:23"/>
    </inkml:context>
    <inkml:brush xml:id="br0">
      <inkml:brushProperty name="width" value="0.0393956750631332" units="cm"/>
      <inkml:brushProperty name="height" value="0.0393956750631332" units="cm"/>
      <inkml:brushProperty name="color" value="#000000"/>
      <inkml:brushProperty name="ignorePressure" value="0"/>
    </inkml:brush>
  </inkml:definitions>
  <inkml:trace contextRef="#ctx0" brushRef="#br0">55050.000 13000.000 558,'3.000'68.000'85,"6.000"-11.000"-14,7.000-14.000-14,6.000-11.000-13,6.000-6.000-9,6.000 4.000-2,7.000 3.000-3,6.000 3.000-3,3.000 1.000-3,0.000 1.000-7,0.000-1.000-5,0.000 1.000-5,-4.000 2.000-8,-5.000 7.000-7,-7.000 6.000-8,-5.000 7.000-8,-6.000 0.000-12,-3.000-2.000-17,-3.000-3.000-16,-2.000-3.000-17</inkml:trace>
</inkml:ink>
</file>

<file path=ppt/ink/ink1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15"/>
    </inkml:context>
    <inkml:brush xml:id="br0">
      <inkml:brushProperty name="width" value="0.0387504100799561" units="cm"/>
      <inkml:brushProperty name="height" value="0.0387504100799561" units="cm"/>
      <inkml:brushProperty name="color" value="#f2395b"/>
      <inkml:brushProperty name="ignorePressure" value="0"/>
    </inkml:brush>
  </inkml:definitions>
  <inkml:trace contextRef="#ctx0" brushRef="#br0">79250.000 35500.000 567,'98.000'-21.000'16,"-3.000"10.000"-1,-3.000 10.000-3,-2.000 9.000-1,-6.000 7.000 4,-6.000 7.000 7,-6.000 6.000 10,-6.000 7.000 7,-12.000 7.000 3,-15.000 9.000-5,-15.000 10.000-5,-16.000 10.000-5,-16.000 8.000-5,-16.000 10.000-10,-15.000 10.000-7,-15.000 9.000-8,-12.000 1.000-5,-6.000-6.000 1,-6.000-6.000 1,-6.000-6.000 0,2.000-9.000 0,14.000-8.000 3,11.000-10.000 1,14.000-9.000 2,16.000-10.000 4,22.000-9.000 6,22.000-10.000 6,23.000-8.000 6,14.000-9.000 2,10.000-6.000-3,10.000-6.000-4,9.000-6.000-3,4.000-4.000-7,1.000 1.000-11,-1.000-1.000-10,1.000 1.000-10,-7.000 2.000-9,-12.000 7.000-7,-13.000 6.000-7,-12.000 7.000-7</inkml:trace>
</inkml:ink>
</file>

<file path=ppt/ink/ink14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48"/>
    </inkml:context>
    <inkml:brush xml:id="br0">
      <inkml:brushProperty name="width" value="0.0342815294861794" units="cm"/>
      <inkml:brushProperty name="height" value="0.0342815294861794" units="cm"/>
      <inkml:brushProperty name="color" value="#f2395b"/>
      <inkml:brushProperty name="ignorePressure" value="0"/>
    </inkml:brush>
  </inkml:definitions>
  <inkml:trace contextRef="#ctx0" brushRef="#br0">19750.000 7150.000 641,'-91.000'0.000'0,"19.000"0.000"0,19.000 0.000 0,19.000 0.000 0,18.000 0.000 9,19.000 0.000 17,19.000 0.000 17,19.000 0.000 17,15.000-4.000 2,13.000-5.000-11,12.000-7.000-13,13.000-5.000-12,6.000-3.000-9,0.000 4.000-4,0.000 3.000-4,0.000 3.000-5,0.000-1.000-4,0.000-2.000-7,0.000-3.000-5,0.000-3.000-6,-7.000-1.000-2,-11.000 4.000 2,-14.000 3.000 2,-11.000 3.000 2,-9.000 3.000-3,-3.000 3.000-8,-3.000 3.000-10,-2.000 4.000-8</inkml:trace>
</inkml:ink>
</file>

<file path=ppt/ink/ink14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48"/>
    </inkml:context>
    <inkml:brush xml:id="br0">
      <inkml:brushProperty name="width" value="0.0334095358848572" units="cm"/>
      <inkml:brushProperty name="height" value="0.0334095358848572" units="cm"/>
      <inkml:brushProperty name="color" value="#f2395b"/>
      <inkml:brushProperty name="ignorePressure" value="0"/>
    </inkml:brush>
  </inkml:definitions>
  <inkml:trace contextRef="#ctx0" brushRef="#br0">21000.000 5650.000 658,'118.000'25.000'108,"-11.000"0.000"-25,-14.000 0.000-25,-11.000 0.000-24,-11.000 0.000-15,-5.000 0.000-5,-7.000 0.000-3,-5.000 0.000-4,-6.000 6.000-4,-3.000 13.000-1,-3.000 12.000-1,-2.000 13.000-3,-8.000 9.000 0,-8.000 6.000-1,-10.000 7.000 0,-9.000 6.000-1,-10.000 4.000-1,-9.000 4.000-1,-10.000 3.000-2,-8.000 3.000 0,-9.000-1.000-1,-6.000-2.000 0,-6.000-3.000 1,-6.000-3.000 1,-4.000-6.000-1,1.000-5.000-2,-1.000-7.000-1,1.000-5.000-2,2.000-8.000 0,7.000-5.000 3,6.000-7.000 1,7.000-5.000 2,15.000-14.000 6,25.000-18.000 10,25.000-19.000 9,25.000-18.000 9,20.000-15.000 3,16.000-9.000-4,15.000-10.000-5,17.000-8.000-4,8.000-4.000-8,4.000 3.000-10,3.000 3.000-12,3.000 4.000-11,-2.000 7.000-8,-6.000 13.000-7,-6.000 12.000-7,-6.000 13.000-6,-15.000 4.000-1,-21.000-3.000 5,-22.000-3.000 4,-22.000-2.000 5</inkml:trace>
</inkml:ink>
</file>

<file path=ppt/ink/ink14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49"/>
    </inkml:context>
    <inkml:brush xml:id="br0">
      <inkml:brushProperty name="width" value="0.0327792540192604" units="cm"/>
      <inkml:brushProperty name="height" value="0.0327792540192604" units="cm"/>
      <inkml:brushProperty name="color" value="#f2395b"/>
      <inkml:brushProperty name="ignorePressure" value="0"/>
    </inkml:brush>
  </inkml:definitions>
  <inkml:trace contextRef="#ctx0" brushRef="#br0">15800.000 7250.000 671,'-47.000'0.000'0,"6.000"0.000"0,7.000 0.000 0,6.000 0.000 0,7.000-2.000 5,10.000-3.000 13,10.000-3.000 11,9.000-2.000 11,6.000-1.000 3,3.000 3.000-8,3.000 3.000-7,4.000 4.000-8,1.000 1.000-4,0.000 0.000-2,0.000 0.000-2,0.000 0.000-1,1.000-2.000-2,4.000-3.000-1,3.000-3.000 0,3.000-2.000-2,1.000-1.000 0,1.000 3.000-1,-1.000 3.000-1,1.000 4.000 0,1.000-1.000-2,3.000-3.000 0,3.000-3.000 0,4.000-2.000 0,-1.000-1.000-3,-3.000 3.000-1,-3.000 3.000-2,-2.000 4.000-2,-1.000-1.000-1,3.000-3.000-1,3.000-3.000 1,4.000-2.000 0,-1.000-3.000-3,-3.000 1.000-3,-3.000-1.000-5,-2.000 1.000-4,-5.000 1.000-1,-2.000 3.000 3,-3.000 3.000 3,-3.000 4.000 4,-2.000 1.000 0,0.000 0.000-2,0.000 0.000-2,0.000 0.000-3</inkml:trace>
</inkml:ink>
</file>

<file path=ppt/ink/ink14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49"/>
    </inkml:context>
    <inkml:brush xml:id="br0">
      <inkml:brushProperty name="width" value="0.0329274907708168" units="cm"/>
      <inkml:brushProperty name="height" value="0.0329274907708168" units="cm"/>
      <inkml:brushProperty name="color" value="#f2395b"/>
      <inkml:brushProperty name="ignorePressure" value="0"/>
    </inkml:brush>
  </inkml:definitions>
  <inkml:trace contextRef="#ctx0" brushRef="#br0">16600.000 6300.000 668,'-24.000'-46.000'0,"4.000"10.000"0,3.000 10.000 0,3.000 9.000 0,-1.000 4.000 4,-2.000 1.000 7,-3.000-1.000 9,-3.000 1.000 8,1.000 4.000 3,6.000 9.000 2,7.000 10.000 1,6.000 10.000 0,3.000 5.000-2,0.000 4.000-6,0.000 3.000-6,0.000 3.000-6,0.000 3.000-4,0.000 3.000-2,0.000 3.000-2,0.000 4.000-1,0.000 1.000-2,0.000 0.000 0,0.000 0.000 0,0.000 0.000-1,1.000 4.000 0,4.000 10.000-1,3.000 10.000 0,3.000 9.000 0,-1.000 6.000-4,-2.000 3.000-6,-3.000 3.000-6,-3.000 4.000-6,-1.000-3.000-7,4.000-5.000-7,3.000-7.000-7,3.000-5.000-8</inkml:trace>
</inkml:ink>
</file>

<file path=ppt/ink/ink14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0"/>
    </inkml:context>
    <inkml:brush xml:id="br0">
      <inkml:brushProperty name="width" value="0.0350007303059101" units="cm"/>
      <inkml:brushProperty name="height" value="0.0350007303059101" units="cm"/>
      <inkml:brushProperty name="color" value="#f2395b"/>
      <inkml:brushProperty name="ignorePressure" value="0"/>
    </inkml:brush>
  </inkml:definitions>
  <inkml:trace contextRef="#ctx0" brushRef="#br0">17650.000 5250.000 628,'26.000'-22.000'94,"4.000"6.000"-20,3.000 7.000-21,3.000 6.000-19,1.000 4.000-13,1.000 4.000-2,-1.000 3.000-2,1.000 3.000-3,-1.000 7.000-2,1.000 14.000-1,-1.000 11.000-2,1.000 14.000-2,-6.000 5.000-2,-8.000 1.000-3,-10.000-1.000-5,-9.000 1.000-3,-7.000-6.000-1,-3.000-8.000 1,-3.000-10.000 2,-2.000-9.000 0,-8.000 4.000-1,-8.000 19.000-4,-10.000 19.000-3,-9.000 19.000-4,-2.000-1.000-1,6.000-18.000 3,7.000-19.000 3,6.000-18.000 2,4.000-9.000 1,4.000 4.000 0,3.000 3.000 1,3.000 3.000-1,-1.000-1.000 2,-2.000-2.000-1,-3.000-3.000 1,-3.000-3.000 1,-1.000-2.000 1,4.000 0.000-1,3.000 0.000 0,3.000 0.000 0,7.000-2.000 4,14.000-3.000 7,11.000-3.000 9,14.000-2.000 7,8.000-8.000 3,7.000-8.000-5,6.000-10.000-3,7.000-9.000-3,0.000-5.000-3,-2.000 0.000-2,-3.000 0.000-1,-3.000 0.000-1,-6.000 1.000-1,-5.000 4.000-1,-7.000 3.000 0,-5.000 3.000-1,-4.000 1.000 0,0.000 1.000-2,0.000-1.000 0,0.000 1.000-2,6.000-1.000 1,13.000 1.000 0,12.000-1.000 1,13.000 1.000 0,-2.000 4.000 0,-16.000 9.000-1,-15.000 10.000-2,-15.000 10.000-1,-18.000 18.000-1,-19.000 28.000 2,-18.000 28.000 0,-19.000 29.000 1,-15.000 7.000-2,-8.000-12.000-6,-10.000-13.000-4,-9.000-12.000-6,-7.000-5.000-7,-3.000 3.000-9,-3.000 3.000-9,-2.000 4.000-9,6.000-9.000-2,20.000-18.000 3,18.000-19.000 5,20.000-18.000 3</inkml:trace>
</inkml:ink>
</file>

<file path=ppt/ink/ink14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0"/>
    </inkml:context>
    <inkml:brush xml:id="br0">
      <inkml:brushProperty name="width" value="0.0307090226560831" units="cm"/>
      <inkml:brushProperty name="height" value="0.0307090226560831" units="cm"/>
      <inkml:brushProperty name="color" value="#f2395b"/>
      <inkml:brushProperty name="ignorePressure" value="0"/>
    </inkml:brush>
  </inkml:definitions>
  <inkml:trace contextRef="#ctx0" brushRef="#br0">12600.000 6800.000 716,'-69.000'-2.000'0,"13.000"-3.000"0,12.000-3.000 0,13.000-2.000 0,12.000-1.000 6,13.000 3.000 14,12.000 3.000 13,13.000 4.000 13,6.000 1.000 2,0.000 0.000-9,0.000 0.000-8,0.000 0.000-8,0.000 0.000-7,0.000 0.000-4,0.000 0.000-6,0.000 0.000-3,1.000 0.000-3,4.000 0.000 0,3.000 0.000 0,3.000 0.000 0,1.000-2.000 0,1.000-3.000 0,-1.000-3.000 0,1.000-2.000-1,-1.000-1.000-2,1.000 3.000-6,-1.000 3.000-6,1.000 4.000-6,-3.000-1.000-2,-2.000-3.000-2,-3.000-3.000 0,-3.000-2.000-1,-2.000-1.000 1,0.000 3.000 2,0.000 3.000 1,0.000 4.000 2</inkml:trace>
</inkml:ink>
</file>

<file path=ppt/ink/ink14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0"/>
    </inkml:context>
    <inkml:brush xml:id="br0">
      <inkml:brushProperty name="width" value="0.0309438966214657" units="cm"/>
      <inkml:brushProperty name="height" value="0.0309438966214657" units="cm"/>
      <inkml:brushProperty name="color" value="#f2395b"/>
      <inkml:brushProperty name="ignorePressure" value="0"/>
    </inkml:brush>
  </inkml:definitions>
  <inkml:trace contextRef="#ctx0" brushRef="#br0">12750.000 5950.000 710,'-47.000'-24.000'4,"6.000"4.000"8,7.000 3.000 7,6.000 3.000 9,6.000 7.000 2,6.000 14.000-1,7.000 11.000-2,6.000 14.000-1,4.000 5.000-2,4.000 1.000-5,3.000-1.000-4,3.000 1.000-4,1.000 4.000-1,1.000 9.000-1,-1.000 10.000 1,1.000 10.000-1,-3.000 8.000-2,-2.000 10.000-7,-3.000 10.000-4,-3.000 9.000-7,-2.000 2.000-3,0.000-2.000 0,0.000-3.000-2,0.000-3.000-1,3.000-10.000-4,6.000-16.000-8,7.000-15.000-8,6.000-15.000-8,1.000-12.000-2,-3.000-6.000 5,-3.000-6.000 4,-2.000-6.000 5</inkml:trace>
</inkml:ink>
</file>

<file path=ppt/ink/ink14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1"/>
    </inkml:context>
    <inkml:brush xml:id="br0">
      <inkml:brushProperty name="width" value="0.0327345915138721" units="cm"/>
      <inkml:brushProperty name="height" value="0.0327345915138721" units="cm"/>
      <inkml:brushProperty name="color" value="#f2395b"/>
      <inkml:brushProperty name="ignorePressure" value="0"/>
    </inkml:brush>
  </inkml:definitions>
  <inkml:trace contextRef="#ctx0" brushRef="#br0">13350.000 5300.000 672,'-18.000'-25.000'4,"17.000"0.000"8,15.000 0.000 9,16.000 0.000 9,10.000 3.000 2,7.000 6.000-1,6.000 7.000-2,7.000 6.000-2,-1.000 6.000-2,-6.000 6.000-1,-6.000 7.000-2,-6.000 6.000-2,-6.000 9.000-5,-2.000 13.000-8,-3.000 12.000-8,-3.000 13.000-7,-10.000 10.000-6,-16.000 10.000-3,-15.000 10.000-3,-15.000 9.000-2,-9.000 1.000-2,1.000-6.000 2,-1.000-6.000 0,1.000-6.000 1,1.000-9.000 3,3.000-8.000 4,3.000-10.000 4,4.000-9.000 4,4.000-9.000 4,6.000-5.000 2,7.000-7.000 2,6.000-5.000 2,7.000-8.000 3,10.000-5.000 5,10.000-7.000 3,9.000-5.000 5,7.000-4.000 1,7.000 0.000-2,6.000 0.000 0,7.000 0.000-1,0.000 0.000-2,-2.000 0.000-1,-3.000 0.000-1,-3.000 0.000-2,-9.000 6.000 0,-11.000 13.000-1,-14.000 12.000 1,-11.000 13.000-1,-12.000 13.000-3,-9.000 17.000-6,-10.000 15.000-7,-8.000 16.000-6,-12.000 10.000-6,-12.000 7.000-3,-13.000 6.000-5,-12.000 7.000-5,-4.000-4.000-3,7.000-12.000-3,6.000-13.000-3,7.000-12.000-2,7.000-15.000 0,9.000-15.000 3,10.000-15.000 3,10.000-16.000 4</inkml:trace>
</inkml:ink>
</file>

<file path=ppt/ink/ink14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1"/>
    </inkml:context>
    <inkml:brush xml:id="br0">
      <inkml:brushProperty name="width" value="0.0361495241522789" units="cm"/>
      <inkml:brushProperty name="height" value="0.0361495241522789" units="cm"/>
      <inkml:brushProperty name="color" value="#f2395b"/>
      <inkml:brushProperty name="ignorePressure" value="0"/>
    </inkml:brush>
  </inkml:definitions>
  <inkml:trace contextRef="#ctx0" brushRef="#br0">8550.000 7000.000 608,'-52.000'3.000'0,"-3.000"6.000"0,-3.000 7.000 0,-2.000 6.000 0,-3.000 1.000 3,1.000-3.000 6,-1.000-3.000 5,1.000-2.000 6,8.000-8.000 7,20.000-8.000 7,18.000-10.000 6,20.000-9.000 8,16.000-5.000-1,16.000 0.000-7,15.000 0.000-8,17.000 0.000-8,10.000 0.000-6,6.000 0.000-3,7.000 0.000-4,6.000 0.000-5,4.000 0.000-2,4.000 0.000-5,3.000 0.000-2,3.000 0.000-4,-2.000 1.000-6,-6.000 4.000-8,-6.000 3.000-8,-6.000 3.000-8,-10.000 3.000-2,-12.000 3.000 3,-13.000 3.000 4,-12.000 4.000 3</inkml:trace>
</inkml:ink>
</file>

<file path=ppt/ink/ink14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2"/>
    </inkml:context>
    <inkml:brush xml:id="br0">
      <inkml:brushProperty name="width" value="0.03511743247509" units="cm"/>
      <inkml:brushProperty name="height" value="0.03511743247509" units="cm"/>
      <inkml:brushProperty name="color" value="#f2395b"/>
      <inkml:brushProperty name="ignorePressure" value="0"/>
    </inkml:brush>
  </inkml:definitions>
  <inkml:trace contextRef="#ctx0" brushRef="#br0">8950.000 5950.000 626,'-71.000'-27.000'4,"10.000"-3.000"6,10.000-3.000 8,9.000-2.000 7,7.000 10.000 7,7.000 25.000 4,6.000 25.000 5,7.000 25.000 6,4.000 20.000-2,3.000 16.000-9,3.000 15.000-7,4.000 17.000-9,-1.000 10.000-7,-3.000 6.000-3,-3.000 7.000-4,-2.000 6.000-4,-1.000-1.000-7,3.000-5.000-9,3.000-7.000-10,4.000-5.000-8,5.000-9.000-5,10.000-9.000 0,10.000-10.000-1,9.000-8.000 0</inkml:trace>
</inkml:ink>
</file>

<file path=ppt/ink/ink1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19"/>
    </inkml:context>
    <inkml:brush xml:id="br0">
      <inkml:brushProperty name="width" value="0.0348785482347012" units="cm"/>
      <inkml:brushProperty name="height" value="0.0348785482347012" units="cm"/>
      <inkml:brushProperty name="color" value="#f2395b"/>
      <inkml:brushProperty name="ignorePressure" value="0"/>
    </inkml:brush>
  </inkml:definitions>
  <inkml:trace contextRef="#ctx0" brushRef="#br0">76800.000 38750.000 630,'23.000'-46.000'-4,"-3.000"10.000"3,-3.000 10.000 3,-2.000 9.000 2,-5.000 2.000 4,-2.000-2.000 3,-3.000-3.000 4,-3.000-3.000 4,-6.000-4.000 0,-5.000-3.000-4,-7.000-3.000-3,-5.000-2.000-3,-4.000-3.000-3,0.000 1.000-1,0.000-1.000-1,0.000 1.000-1,0.000 2.000-1,0.000 7.000 1,0.000 6.000 1,0.000 7.000 0,-2.000 4.000 1,-3.000 3.000 1,-3.000 3.000 1,-2.000 4.000 2,-1.000 2.000 0,3.000 4.000 0,3.000 3.000 1,4.000 3.000-1,-1.000 3.000 1,-3.000 3.000-2,-3.000 3.000 0,-2.000 4.000-1,-3.000 2.000 0,1.000 4.000-2,-1.000 3.000 0,1.000 3.000 0,-1.000 3.000-2,1.000 3.000 1,-1.000 3.000-1,1.000 4.000 0,-1.000 4.000 1,1.000 6.000-1,-1.000 7.000 0,1.000 6.000 1,-1.000 3.000 0,1.000 0.000 1,-1.000 0.000-1,1.000 0.000 1,2.000 0.000 0,7.000 0.000 1,6.000 0.000-1,7.000 0.000 1,4.000-2.000-1,3.000-3.000 0,3.000-3.000-1,4.000-2.000 1,1.000-3.000-2,0.000 1.000 1,0.000-1.000 0,0.000 1.000-1,4.000-4.000 0,10.000-6.000-1,10.000-6.000 0,9.000-6.000 0,4.000-6.000-1,1.000-2.000 0,-1.000-3.000-2,1.000-3.000 1,-1.000-4.000-3,1.000-3.000-4,-1.000-3.000-5,1.000-2.000-4,-1.000-5.000-1,1.000-2.000 1,-1.000-3.000 1,1.000-3.000 1,2.000-4.000 0,7.000-3.000-5,6.000-3.000-2,7.000-2.000-5,5.000-8.000-2,7.000-8.000-2,6.000-10.000-2,7.000-9.000-3,-3.000-2.000 1,-8.000 6.000 3,-10.000 7.000 3,-9.000 6.000 4,-9.000 4.000 2,-5.000 4.000 4,-7.000 3.000 3,-5.000 3.000 3</inkml:trace>
</inkml:ink>
</file>

<file path=ppt/ink/ink14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2"/>
    </inkml:context>
    <inkml:brush xml:id="br0">
      <inkml:brushProperty name="width" value="0.0408929400146008" units="cm"/>
      <inkml:brushProperty name="height" value="0.0408929400146008" units="cm"/>
      <inkml:brushProperty name="color" value="#f2395b"/>
      <inkml:brushProperty name="ignorePressure" value="0"/>
    </inkml:brush>
  </inkml:definitions>
  <inkml:trace contextRef="#ctx0" brushRef="#br0">9500.000 6400.000 537,'-47.000'-4.000'0,"6.000"-5.000"0,7.000-7.000 0,6.000-5.000 0,6.000-6.000 5,6.000-3.000 7,7.000-3.000 9,6.000-2.000 9,3.000-5.000 2,0.000-2.000-1,0.000-3.000-3,0.000-3.000-2,4.000-1.000-1,10.000 4.000-4,10.000 3.000-1,9.000 3.000-3,6.000 3.000-1,3.000 3.000 0,3.000 3.000-1,4.000 4.000-1,2.000 4.000 1,4.000 6.000-1,3.000 7.000 1,3.000 6.000-1,1.000 3.000 0,1.000 0.000-1,-1.000 0.000-1,1.000 0.000-1,-1.000 3.000-2,1.000 6.000-2,-1.000 7.000-2,1.000 6.000-2,-3.000 6.000-2,-2.000 6.000-1,-3.000 7.000-1,-3.000 6.000-1,-4.000 4.000-2,-3.000 4.000 0,-3.000 3.000 1,-2.000 3.000-1,-5.000 3.000 0,-2.000 3.000 0,-3.000 3.000 1,-3.000 4.000 0,-2.000-1.000 0,0.000-3.000-4,0.000-3.000-2,0.000-2.000-3,-4.000-3.000-2,-5.000 1.000-4,-7.000-1.000-3,-5.000 1.000-3,-4.000-3.000-2,0.000-2.000 3,0.000-3.000 0,0.000-3.000 2,-2.000-6.000-2,-3.000-5.000-6,-3.000-7.000-6,-2.000-5.000-7</inkml:trace>
</inkml:ink>
</file>

<file path=ppt/ink/ink14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2"/>
    </inkml:context>
    <inkml:brush xml:id="br0">
      <inkml:brushProperty name="width" value="0.0418866127729416" units="cm"/>
      <inkml:brushProperty name="height" value="0.0418866127729416" units="cm"/>
      <inkml:brushProperty name="color" value="#f2395b"/>
      <inkml:brushProperty name="ignorePressure" value="0"/>
    </inkml:brush>
  </inkml:definitions>
  <inkml:trace contextRef="#ctx0" brushRef="#br0">10900.000 5300.000 525,'20.000'-46.000'0,"-9.000"10.000"0,-10.000 10.000 0,-8.000 9.000 0,-6.000 4.000 6,1.000 1.000 14,-1.000-1.000 13,1.000 1.000 14,1.000 7.000 3,3.000 16.000-4,3.000 15.000-5,4.000 17.000-4,-3.000 11.000-5,-5.000 10.000-3,-7.000 10.000-4,-5.000 9.000-3,-8.000 9.000-3,-5.000 9.000-1,-7.000 10.000-2,-5.000 10.000 0,-9.000 8.000-4,-9.000 10.000-7,-10.000 10.000-5,-8.000 9.000-6,-8.000 6.000-6,-2.000 3.000-7,-3.000 3.000-6,-3.000 4.000-7,2.000-3.000-3,10.000-5.000 1,10.000-7.000-1,9.000-5.000 1,9.000-19.000-4,9.000-27.000-6,10.000-28.000-6,10.000-28.000-7</inkml:trace>
</inkml:ink>
</file>

<file path=ppt/ink/ink14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5"/>
    </inkml:context>
    <inkml:brush xml:id="br0">
      <inkml:brushProperty name="width" value="0.0293497536331415" units="cm"/>
      <inkml:brushProperty name="height" value="0.0293497536331415" units="cm"/>
      <inkml:brushProperty name="color" value="#f2395b"/>
      <inkml:brushProperty name="ignorePressure" value="0"/>
    </inkml:brush>
  </inkml:definitions>
  <inkml:trace contextRef="#ctx0" brushRef="#br0">6700.000 2500.000 749,'48.000'4.000'48,"-3.000"10.000"-9,-3.000 10.000-9,-2.000 9.000-10,-3.000 9.000-4,1.000 9.000-1,-1.000 10.000 0,1.000 10.000-2,-1.000 7.000 0,1.000 6.000-3,-1.000 7.000-1,1.000 6.000-3,1.000 4.000-1,3.000 4.000 0,3.000 3.000-2,4.000 3.000 0,1.000-1.000-2,0.000-2.000-5,0.000-3.000-3,0.000-3.000-5,0.000-2.000-1,0.000 0.000 1,0.000 0.000 1,0.000 0.000 1,-4.000 0.000-1,-5.000 0.000-2,-7.000 0.000-1,-5.000 0.000-3,-6.000-2.000-3,-3.000-3.000-4,-3.000-3.000-5,-2.000-2.000-4,-5.000-6.000-2,-2.000-6.000 3,-3.000-6.000 2,-3.000-6.000 3</inkml:trace>
</inkml:ink>
</file>

<file path=ppt/ink/ink14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6"/>
    </inkml:context>
    <inkml:brush xml:id="br0">
      <inkml:brushProperty name="width" value="0.0250995177775621" units="cm"/>
      <inkml:brushProperty name="height" value="0.0250995177775621" units="cm"/>
      <inkml:brushProperty name="color" value="#f2395b"/>
      <inkml:brushProperty name="ignorePressure" value="0"/>
    </inkml:brush>
  </inkml:definitions>
  <inkml:trace contextRef="#ctx0" brushRef="#br0">6950.000 2700.000 876,'-66.000'-33.000'-17,"19.000"34.000"15,19.000 35.000 15,19.000 35.000 16,9.000 16.000 4,0.000 1.000-6,0.000-1.000-7,0.000 1.000-6,-4.000-1.000-8,-5.000 1.000-5,-7.000-1.000-8,-5.000 1.000-7,-4.000-4.000-4,0.000-6.000-3,0.000-6.000-4,0.000-6.000-2,1.000-10.000-1,4.000-12.000 1,3.000-13.000 2,3.000-12.000 1,1.000-7.000 2,1.000 1.000 2,-1.000-1.000 3,1.000 1.000 1</inkml:trace>
</inkml:ink>
</file>

<file path=ppt/ink/ink14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6"/>
    </inkml:context>
    <inkml:brush xml:id="br0">
      <inkml:brushProperty name="width" value="0.0257728565484285" units="cm"/>
      <inkml:brushProperty name="height" value="0.0257728565484285" units="cm"/>
      <inkml:brushProperty name="color" value="#f2395b"/>
      <inkml:brushProperty name="ignorePressure" value="0"/>
    </inkml:brush>
  </inkml:definitions>
  <inkml:trace contextRef="#ctx0" brushRef="#br0">7100.000 2700.000 853,'6.000'48.000'3,"13.000"-3.000"5,12.000-3.000 6,13.000-2.000 6,6.000-3.000 2,0.000 1.000-2,0.000-1.000-2,0.000 1.000-2,1.000-3.000-2,4.000-2.000-6,3.000-3.000-5,3.000-3.000-4,-2.000-2.000-7,-6.000 0.000-7,-6.000 0.000-9,-6.000 0.000-7,-7.000-2.000-5,-6.000-3.000-1,-6.000-3.000-2,-6.000-2.000-1</inkml:trace>
</inkml:ink>
</file>

<file path=ppt/ink/ink14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6"/>
    </inkml:context>
    <inkml:brush xml:id="br0">
      <inkml:brushProperty name="width" value="0.0240494031459093" units="cm"/>
      <inkml:brushProperty name="height" value="0.0240494031459093" units="cm"/>
      <inkml:brushProperty name="color" value="#f2395b"/>
      <inkml:brushProperty name="ignorePressure" value="0"/>
    </inkml:brush>
  </inkml:definitions>
  <inkml:trace contextRef="#ctx0" brushRef="#br0">7900.000 1500.000 914,'178.000'1.000'48,"-44.000"4.000"-20,-43.000 3.000-19,-44.000 3.000-18,-21.000 3.000-11,4.000 3.000-3,3.000 3.000-1,3.000 4.000-3,-2.000 1.000 0,-6.000 0.000-2,-6.000 0.000 0,-6.000 0.000 0</inkml:trace>
</inkml:ink>
</file>

<file path=ppt/ink/ink14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7"/>
    </inkml:context>
    <inkml:brush xml:id="br0">
      <inkml:brushProperty name="width" value="0.0255566164851189" units="cm"/>
      <inkml:brushProperty name="height" value="0.0255566164851189" units="cm"/>
      <inkml:brushProperty name="color" value="#f2395b"/>
      <inkml:brushProperty name="ignorePressure" value="0"/>
    </inkml:brush>
  </inkml:definitions>
  <inkml:trace contextRef="#ctx0" brushRef="#br0">8000.000 2250.000 860,'50.000'-25.000'28,"0.000"0.000"-4,0.000 0.000-2,0.000 0.000-5,-2.000 1.000-3,-3.000 4.000-7,-3.000 3.000-5,-2.000 3.000-5,-6.000 6.000-5,-6.000 9.000-2,-6.000 10.000-2,-6.000 10.000-2,-9.000 7.000 0,-8.000 6.000 2,-10.000 7.000 2,-9.000 6.000 2,-5.000 1.000 3,0.000-3.000 6,0.000-3.000 5,0.000-2.000 6,0.000-5.000 1,0.000-2.000-1,0.000-3.000-1,0.000-3.000-2,3.000-2.000 0,6.000 0.000 0,7.000 0.000-2,6.000 0.000 1,6.000-2.000-1,6.000-3.000-2,7.000-3.000-1,6.000-2.000-2,3.000-5.000 0,0.000-2.000-1,0.000-3.000 1,0.000-3.000-1,-2.000-6.000-1,-3.000-5.000-2,-3.000-7.000-4,-2.000-5.000-3,-3.000-4.000-1,1.000 0.000-1,-1.000 0.000 1,1.000 0.000-1,-3.000 0.000 3,-2.000 0.000 3,-3.000 0.000 5,-3.000 0.000 4,-4.000 6.000-6,-3.000 13.000-14,-3.000 12.000-15,-2.000 13.000-14,-1.000 7.000-3,3.000 4.000 9,3.000 3.000 10,4.000 3.000 8,-1.000-1.000 7,-3.000-2.000 2,-3.000-3.000 4,-2.000-3.000 3</inkml:trace>
</inkml:ink>
</file>

<file path=ppt/ink/ink14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7"/>
    </inkml:context>
    <inkml:brush xml:id="br0">
      <inkml:brushProperty name="width" value="0.0282579120248556" units="cm"/>
      <inkml:brushProperty name="height" value="0.0282579120248556" units="cm"/>
      <inkml:brushProperty name="color" value="#f2395b"/>
      <inkml:brushProperty name="ignorePressure" value="0"/>
    </inkml:brush>
  </inkml:definitions>
  <inkml:trace contextRef="#ctx0" brushRef="#br0">8350.000 2950.000 778,'-24.000'45.000'0,"4.000"-9.000"0,3.000-10.000 0,3.000-8.000 0,-2.000-1.000 0,-6.000 9.000 0,-6.000 10.000 0,-6.000 10.000 0,-1.000-1.000 0,7.000-9.000 0,6.000-10.000 0,7.000-8.000 0,5.000-9.000 4,7.000-6.000 10,6.000-6.000 8,7.000-6.000 9,8.000-12.000 2,14.000-15.000-5,11.000-15.000-4,14.000-16.000-5,7.000-7.000-6,3.000 4.000-5,3.000 3.000-7,4.000 3.000-6,-1.000 7.000-3,-3.000 14.000 1,-3.000 11.000 2,-2.000 14.000 0,-9.000 18.000 2,-12.000 25.000 2,-13.000 25.000 3,-12.000 25.000 2,-16.000 17.000 0,-19.000 9.000-1,-18.000 10.000 0,-19.000 10.000-1,-10.000 0.000-2,1.000-5.000 1,-1.000-7.000-1,1.000-5.000-1,2.000-11.000-1,7.000-11.000-3,6.000-14.000-2,7.000-11.000-3,2.000-12.000-1,1.000-9.000-1,-1.000-10.000 0,1.000-8.000 0,2.000-11.000-1,7.000-8.000-3,6.000-10.000-2,7.000-9.000-3,4.000-15.000 0,3.000-18.000 1,3.000-19.000 1,4.000-18.000 2,2.000-6.000 2,4.000 10.000 5,3.000 10.000 4,3.000 9.000 4,4.000 9.000 5,7.000 9.000 7,6.000 10.000 6,7.000 10.000 8,4.000 5.000 3,3.000 4.000 1,3.000 3.000 1,4.000 3.000 1,2.000 3.000-2,4.000 3.000-2,3.000 3.000-4,3.000 4.000-3,1.000 1.000-4,1.000 0.000-6,-1.000 0.000-5,1.000 0.000-7,-3.000 0.000-3,-2.000 0.000-4,-3.000 0.000-2,-3.000 0.000-3,-2.000-4.000-5,0.000-5.000-5,0.000-7.000-6,0.000-5.000-7,-5.000-8.000-1,-9.000-5.000 1,-10.000-7.000 1,-8.000-5.000 2,-6.000-1.000 5,1.000 6.000 6,-1.000 7.000 7,1.000 6.000 7</inkml:trace>
</inkml:ink>
</file>

<file path=ppt/ink/ink14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3:58"/>
    </inkml:context>
    <inkml:brush xml:id="br0">
      <inkml:brushProperty name="width" value="0.0400140546262264" units="cm"/>
      <inkml:brushProperty name="height" value="0.0400140546262264" units="cm"/>
      <inkml:brushProperty name="color" value="#f2395b"/>
      <inkml:brushProperty name="ignorePressure" value="0"/>
    </inkml:brush>
  </inkml:definitions>
  <inkml:trace contextRef="#ctx0" brushRef="#br0">9550.000 1900.000 549,'-2.000'-166.000'39,"-3.000"69.000"4,-3.000 69.000 4,-2.000 69.000 4,-5.000 35.000-5,-2.000 4.000-14,-3.000 3.000-13,-3.000 3.000-13,1.000-5.000-11,6.000-12.000-5,7.000-13.000-6,6.000-12.000-6,7.000-13.000-6,10.000-12.000-7,10.000-13.000-6,9.000-12.000-7,4.000-10.000 2,1.000-6.000 9,-1.000-6.000 9,1.000-6.000 10,-3.000 5.000 9,-2.000 20.000 10,-3.000 18.000 9,-3.000 20.000 9,-6.000 13.000 6,-5.000 9.000 1,-7.000 10.000 0,-5.000 10.000 1,-4.000 4.000-1,0.000 0.000-1,0.000 0.000-1,0.000 0.000-2,-2.000-2.000-2,-3.000-3.000-4,-3.000-3.000-3,-2.000-2.000-3,5.000-26.000-8,16.000-47.000-11,15.000-47.000-12,17.000-46.000-12,5.000-28.000-3,-3.000-5.000 4,-3.000-7.000 4,-2.000-5.000 4,-6.000-4.000 2,-6.000 0.000-1,-6.000 0.000-3,-6.000 0.000-1,-6.000 6.000 2,-2.000 13.000 5,-3.000 12.000 6,-3.000 13.000 6,-2.000 13.000 6,0.000 17.000 6,0.000 15.000 8,0.000 16.000 6,0.000 15.000 8,0.000 16.000 10,0.000 15.000 8,0.000 17.000 10,3.000 10.000 0,6.000 6.000-8,7.000 7.000-10,6.000 6.000-9,4.000 1.000-7,4.000-3.000-6,3.000-3.000-6,3.000-2.000-7,3.000-6.000-2,3.000-6.000 0,3.000-6.000 1,4.000-6.000 0,1.000-6.000-1,0.000-2.000-4,0.000-3.000-3,0.000-3.000-4,-2.000-4.000-3,-3.000-3.000-4,-3.000-3.000-2,-2.000-2.000-3,-5.000-1.000-2,-2.000 3.000-3,-3.000 3.000-2,-3.000 4.000-1,-7.000 7.000 0,-9.000 13.000 2,-10.000 12.000 2,-8.000 13.000 2,-9.000 4.000 4,-6.000-3.000 5,-6.000-3.000 4,-6.000-2.000 6,-2.000-3.000 2,3.000 1.000 2,3.000-1.000 0,4.000 1.000 2,1.000-3.000 0,0.000-2.000 0,0.000-3.000 1,0.000-3.000 0,0.000-4.000 1,0.000-3.000 4,0.000-3.000 3,0.000-2.000 3,3.000-1.000 2,6.000 3.000-1,7.000 3.000 1,6.000 4.000 0,4.000-1.000-4,4.000-3.000-4,3.000-3.000-6,3.000-2.000-5,3.000-6.000-3,3.000-6.000-1,3.000-6.000-2,4.000-6.000-1,-3.000-6.000 1,-5.000-2.000 3,-7.000-3.000 2,-5.000-3.000 3,-3.000-2.000 2,4.000 0.000 0,3.000 0.000 1,3.000 0.000 0,1.000 0.000 2,1.000 0.000 0,-1.000 0.000 2,1.000 0.000 0,-1.000 0.000 2,1.000 0.000-1,-1.000 0.000 1,1.000 0.000-1,-1.000 1.000 6,1.000 4.000 8,-1.000 3.000 11,1.000 3.000 8,-1.000 6.000 7,1.000 9.000 2,-1.000 10.000 3,1.000 10.000 3,-1.000 7.000-4,1.000 6.000-7,-1.000 7.000-8,1.000 6.000-8,1.000 4.000-5,3.000 4.000-1,3.000 3.000-3,4.000 3.000-2,1.000 7.000-1,0.000 14.000-1,0.000 11.000 0,0.000 14.000-1,0.000 13.000-5,0.000 16.000-9,0.000 15.000-11,0.000 17.000-10,0.000 10.000-5,0.000 6.000 0,0.000 7.000 1,0.000 6.000 0,-4.000-16.000 2,-5.000-37.000 5,-7.000-38.000 5,-5.000-37.000 4,-3.000-21.000-4,4.000-3.000-15,3.000-3.000-14,3.000-2.000-15</inkml:trace>
</inkml:ink>
</file>

<file path=ppt/ink/ink14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4:51"/>
    </inkml:context>
    <inkml:brush xml:id="br0">
      <inkml:brushProperty name="width" value="0.0307039078325033" units="cm"/>
      <inkml:brushProperty name="height" value="0.0307039078325033" units="cm"/>
      <inkml:brushProperty name="color" value="#f2395b"/>
      <inkml:brushProperty name="ignorePressure" value="0"/>
    </inkml:brush>
  </inkml:definitions>
  <inkml:trace contextRef="#ctx0" brushRef="#br0">34450.000 26300.000 716,'-40.000'-2.000'64,"23.000"-3.000"-10,22.000-3.000-11,22.000-2.000-11,10.000-1.000-7,1.000 3.000-5,-1.000 3.000-4,1.000 4.000-5,-1.000 1.000-4,1.000 0.000-1,-1.000 0.000-3,1.000 0.000-1,-3.000 0.000-2,-2.000 0.000 0,-3.000 0.000-1,-3.000 0.000-2,-2.000 1.000 1,0.000 4.000-1,0.000 3.000 0,0.000 3.000 0,0.000-1.000 0,0.000-2.000-1,0.000-3.000 0,0.000-3.000-1,0.000-2.000 1,0.000 0.000 0,0.000 0.000 0,0.000 0.000 1,0.000-2.000-2,0.000-3.000-4,0.000-3.000-5,0.000-2.000-4,-7.000-1.000-8,-11.000 3.000-9,-14.000 3.000-9,-11.000 4.000-10,-7.000 2.000 1,0.000 4.000 9,0.000 3.000 11,0.000 3.000 10</inkml:trace>
</inkml:ink>
</file>

<file path=ppt/ink/ink1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19"/>
    </inkml:context>
    <inkml:brush xml:id="br0">
      <inkml:brushProperty name="width" value="0.0263214167207479" units="cm"/>
      <inkml:brushProperty name="height" value="0.0263214167207479" units="cm"/>
      <inkml:brushProperty name="color" value="#f2395b"/>
      <inkml:brushProperty name="ignorePressure" value="0"/>
    </inkml:brush>
  </inkml:definitions>
  <inkml:trace contextRef="#ctx0" brushRef="#br0">77450.000 39700.000 835,'0.000'-47.000'24,"0.000"6.000"-1,0.000 7.000 0,0.000 6.000 0,-2.000 3.000-2,-3.000 0.000-2,-3.000 0.000-3,-2.000 0.000-2,0.000 0.000-12,7.000 0.000-24,6.000 0.000-22,7.000 0.000-23</inkml:trace>
</inkml:ink>
</file>

<file path=ppt/ink/ink14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4:51"/>
    </inkml:context>
    <inkml:brush xml:id="br0">
      <inkml:brushProperty name="width" value="0.0256779007613659" units="cm"/>
      <inkml:brushProperty name="height" value="0.0256779007613659" units="cm"/>
      <inkml:brushProperty name="color" value="#f2395b"/>
      <inkml:brushProperty name="ignorePressure" value="0"/>
    </inkml:brush>
  </inkml:definitions>
  <inkml:trace contextRef="#ctx0" brushRef="#br0">34800.000 25850.000 856,'0.000'95.000'58,"0.000"-9.000"-15,0.000-10.000-16,0.000-8.000-14,0.000-8.000-11,0.000-2.000-2,0.000-3.000-4,0.000-3.000-3,0.000-2.000-4,0.000 0.000-4,0.000 0.000-5,0.000 0.000-5,0.000-4.000-2,0.000-5.000-1,0.000-7.000 0,0.000-5.000-1,1.000-6.000 1,4.000-3.000 2,3.000-3.000 3,3.000-2.000 2</inkml:trace>
</inkml:ink>
</file>

<file path=ppt/ink/ink14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4:55"/>
    </inkml:context>
    <inkml:brush xml:id="br0">
      <inkml:brushProperty name="width" value="0.028454065322876" units="cm"/>
      <inkml:brushProperty name="height" value="0.028454065322876" units="cm"/>
      <inkml:brushProperty name="color" value="#f2395b"/>
      <inkml:brushProperty name="ignorePressure" value="0"/>
    </inkml:brush>
  </inkml:definitions>
  <inkml:trace contextRef="#ctx0" brushRef="#br0">30400.000 21850.000 773,'-49.000'-7.000'3,"4.000"-11.000"5,3.000-14.000 7,3.000-11.000 5,9.000-4.000 3,16.000 6.000 0,15.000 7.000 0,17.000 6.000 0,7.000 4.000-2,0.000 4.000-4,0.000 3.000-3,0.000 3.000-5,1.000-1.000-2,4.000-2.000-1,3.000-3.000-3,3.000-3.000 0,6.000-1.000-2,9.000 4.000 0,10.000 3.000 0,10.000 3.000-1,4.000 1.000 0,0.000 1.000 1,0.000-1.000 0,0.000 1.000 1,-5.000 1.000-1,-9.000 3.000 0,-10.000 3.000-2,-8.000 4.000 0,-8.000 1.000-9,-2.000 0.000-18,-3.000 0.000-18,-3.000 0.000-18,-4.000-2.000-2,-3.000-3.000 11,-3.000-3.000 13,-2.000-2.000 12</inkml:trace>
</inkml:ink>
</file>

<file path=ppt/ink/ink14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4:55"/>
    </inkml:context>
    <inkml:brush xml:id="br0">
      <inkml:brushProperty name="width" value="0.0290342103689909" units="cm"/>
      <inkml:brushProperty name="height" value="0.0290342103689909" units="cm"/>
      <inkml:brushProperty name="color" value="#f2395b"/>
      <inkml:brushProperty name="ignorePressure" value="0"/>
    </inkml:brush>
  </inkml:definitions>
  <inkml:trace contextRef="#ctx0" brushRef="#br0">31100.000 20750.000 757,'-44.000'-4.000'3,"13.000"-5.000"4,12.000-7.000 6,13.000-5.000 5,12.000-1.000 2,13.000 6.000 0,12.000 7.000 1,13.000 6.000-1,7.000 3.000 0,4.000 0.000-2,3.000 0.000-2,3.000 0.000-2,-1.000 1.000-1,-2.000 4.000-2,-3.000 3.000-1,-3.000 3.000-2,-6.000 3.000-2,-5.000 3.000-2,-7.000 3.000-4,-5.000 4.000-1,-6.000 2.000-2,-3.000 4.000 2,-3.000 3.000 0,-2.000 3.000 1,-11.000 6.000-1,-15.000 9.000-3,-15.000 10.000-3,-16.000 10.000-3,-10.000 4.000-2,-3.000 0.000-1,-3.000 0.000 0,-2.000 0.000 0,-5.000-4.000 1,-2.000-5.000 3,-3.000-7.000 2,-3.000-5.000 2,4.000-8.000 2,13.000-5.000 2,12.000-7.000 2,13.000-5.000 2,18.000-12.000-1,26.000-16.000 1,24.000-15.000-2,26.000-15.000 0,15.000-9.000-1,6.000 1.000-1,7.000-1.000-1,6.000 1.000-2,9.000-3.000-2,13.000-2.000-6,12.000-3.000-6,13.000-3.000-5,-9.000 2.000-5,-27.000 10.000-4,-28.000 10.000-3,-28.000 9.000-3</inkml:trace>
</inkml:ink>
</file>

<file path=ppt/ink/ink14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4:56"/>
    </inkml:context>
    <inkml:brush xml:id="br0">
      <inkml:brushProperty name="width" value="0.0340388342738152" units="cm"/>
      <inkml:brushProperty name="height" value="0.0340388342738152" units="cm"/>
      <inkml:brushProperty name="color" value="#f2395b"/>
      <inkml:brushProperty name="ignorePressure" value="0"/>
    </inkml:brush>
  </inkml:definitions>
  <inkml:trace contextRef="#ctx0" brushRef="#br0">35550.000 25100.000 646,'-22.000'-19.000'7,"6.000"13.000"14,7.000 12.000 15,6.000 13.000 14,1.000 13.000 4,-3.000 17.000-7,-3.000 15.000-7,-2.000 16.000-5,-1.000 2.000-8,3.000-8.000-8,3.000-10.000-6,4.000-9.000-9,1.000-7.000-4,0.000-3.000-4,0.000-3.000-3,0.000-2.000-3,3.000-5.000-2,6.000-2.000-1,7.000-3.000 0,6.000-3.000 0,6.000-4.000-1,6.000-3.000 1,7.000-3.000 1,6.000-2.000 1,1.000-5.000-1,-3.000-2.000 0,-3.000-3.000-2,-2.000-3.000 1,2.000-7.000-7,9.000-9.000-10,10.000-10.000-11,10.000-8.000-11,-1.000-6.000 0,-9.000 1.000 10,-10.000-1.000 11,-8.000 1.000 10,-9.000 1.000 6,-6.000 3.000 4,-6.000 3.000 3,-6.000 4.000 4</inkml:trace>
</inkml:ink>
</file>

<file path=ppt/ink/ink14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4:56"/>
    </inkml:context>
    <inkml:brush xml:id="br0">
      <inkml:brushProperty name="width" value="0.0308408327400684" units="cm"/>
      <inkml:brushProperty name="height" value="0.0308408327400684" units="cm"/>
      <inkml:brushProperty name="color" value="#f2395b"/>
      <inkml:brushProperty name="ignorePressure" value="0"/>
    </inkml:brush>
  </inkml:definitions>
  <inkml:trace contextRef="#ctx0" brushRef="#br0">36250.000 24900.000 713,'-49.000'-2.000'1,"4.000"-3.000"3,3.000-3.000 3,3.000-2.000 2,1.000 6.000 5,1.000 20.000 7,-1.000 18.000 7,1.000 20.000 7,1.000 14.000 1,3.000 14.000-4,3.000 11.000-4,4.000 14.000-3,1.000 10.000-6,0.000 9.000-4,0.000 10.000-6,0.000 10.000-5,0.000 5.000-12,0.000 4.000-15,0.000 3.000-17,0.000 3.000-17,1.000-15.000-5,4.000-30.000 6,3.000-32.000 7,3.000-30.000 5</inkml:trace>
</inkml:ink>
</file>

<file path=ppt/ink/ink14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4:57"/>
    </inkml:context>
    <inkml:brush xml:id="br0">
      <inkml:brushProperty name="width" value="0.0344270281493664" units="cm"/>
      <inkml:brushProperty name="height" value="0.0344270281493664" units="cm"/>
      <inkml:brushProperty name="color" value="#f2395b"/>
      <inkml:brushProperty name="ignorePressure" value="0"/>
    </inkml:brush>
  </inkml:definitions>
  <inkml:trace contextRef="#ctx0" brushRef="#br0">35800.000 29700.000 639,'-50.000'-44.000'4,"0.000"13.000"9,0.000 12.000 9,0.000 13.000 9,-2.000 13.000 3,-3.000 17.000-3,-3.000 15.000-4,-2.000 16.000-3,-1.000 5.000-3,3.000-2.000-4,3.000-3.000-2,4.000-3.000-4,4.000-4.000-2,6.000-3.000 0,7.000-3.000-1,6.000-2.000-1,4.000-1.000 0,4.000 3.000 0,3.000 3.000 1,3.000 4.000-1,4.000-3.000 1,7.000-5.000 0,6.000-7.000 1,7.000-5.000 0,10.000-8.000-2,16.000-5.000-2,15.000-7.000-3,17.000-5.000-2,5.000-4.000-3,-3.000 0.000-2,-3.000 0.000-3,-2.000 0.000-2,-5.000 1.000-1,-2.000 4.000 0,-3.000 3.000 1,-3.000 3.000-1,-9.000 9.000 0,-11.000 16.000 1,-14.000 15.000-1,-11.000 17.000 1,-15.000 5.000 1,-16.000-3.000 3,-15.000-3.000 2,-15.000-2.000 4,-9.000-6.000 1,1.000-6.000 1,-1.000-6.000 1,1.000-6.000 1,1.000-6.000 0,3.000-2.000 0,3.000-3.000-1,4.000-3.000-1,2.000-4.000-2,4.000-3.000-3,3.000-3.000-4,3.000-2.000-4,9.000-6.000-8,16.000-6.000-12,15.000-6.000-12,17.000-6.000-12,8.000-6.000-2,4.000-2.000 10,3.000-3.000 9,3.000-3.000 10,-1.000-1.000 7,-2.000 4.000 5,-3.000 3.000 4,-3.000 3.000 6</inkml:trace>
</inkml:ink>
</file>

<file path=ppt/ink/ink14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4:58"/>
    </inkml:context>
    <inkml:brush xml:id="br0">
      <inkml:brushProperty name="width" value="0.0309881381690502" units="cm"/>
      <inkml:brushProperty name="height" value="0.0309881381690502" units="cm"/>
      <inkml:brushProperty name="color" value="#f2395b"/>
      <inkml:brushProperty name="ignorePressure" value="0"/>
    </inkml:brush>
  </inkml:definitions>
  <inkml:trace contextRef="#ctx0" brushRef="#br0">36700.000 30400.000 709,'-46.000'45.000'2,"10.000"-9.000"3,10.000-10.000 2,9.000-8.000 4,1.000-1.000 4,-6.000 9.000 5,-6.000 10.000 6,-6.000 10.000 5,-2.000 5.000 0,3.000 4.000-5,3.000 3.000-5,4.000 3.000-6,4.000 1.000-3,6.000 1.000-1,7.000-1.000-3,6.000 1.000 0,3.000-4.000-1,0.000-6.000 0,0.000-6.000 1,0.000-6.000 1,3.000-9.000-2,6.000-8.000-3,7.000-10.000-5,6.000-9.000-5,6.000-9.000-1,6.000-5.000-2,7.000-7.000-2,6.000-5.000-1,1.000-11.000-1,-3.000-11.000-2,-3.000-14.000-1,-2.000-11.000-1,-3.000-7.000 1,1.000 0.000 1,-1.000 0.000 2,1.000 0.000 3,-4.000 0.000 0,-6.000 0.000-1,-6.000 0.000 0,-6.000 0.000-1,-6.000 3.000 2,-2.000 6.000 3,-3.000 7.000 3,-3.000 6.000 3,-7.000 6.000 3,-9.000 6.000 0,-10.000 7.000 1,-8.000 6.000 1,-8.000 6.000 1,-2.000 6.000 1,-3.000 7.000 1,-3.000 6.000 1,-1.000 6.000 1,4.000 6.000 0,3.000 7.000 1,3.000 6.000 0,3.000 4.000-2,3.000 4.000-6,3.000 3.000-5,4.000 3.000-6,4.000 1.000-5,6.000 1.000-5,7.000-1.000-6,6.000 1.000-4,4.000-4.000-3,4.000-6.000 2,3.000-6.000 1,3.000-6.000 1</inkml:trace>
</inkml:ink>
</file>

<file path=ppt/ink/ink14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4:58"/>
    </inkml:context>
    <inkml:brush xml:id="br0">
      <inkml:brushProperty name="width" value="0.0285376980900764" units="cm"/>
      <inkml:brushProperty name="height" value="0.0285376980900764" units="cm"/>
      <inkml:brushProperty name="color" value="#f2395b"/>
      <inkml:brushProperty name="ignorePressure" value="0"/>
    </inkml:brush>
  </inkml:definitions>
  <inkml:trace contextRef="#ctx0" brushRef="#br0">37200.000 30450.000 770,'50.000'1.000'4,"0.000"4.000"6,0.000 3.000 6,0.000 3.000 7,-2.000 6.000 2,-3.000 9.000-2,-3.000 10.000-3,-2.000 10.000-3,-6.000 7.000-2,-6.000 6.000-5,-6.000 7.000-2,-6.000 6.000-5,-6.000 1.000-2,-2.000-3.000 0,-3.000-3.000 0,-3.000-2.000-1,-2.000-6.000-1,0.000-6.000-1,0.000-6.000-2,0.000-6.000-1,-4.000-7.000 3,-5.000-6.000 7,-7.000-6.000 9,-5.000-6.000 7,3.000-10.000-2,17.000-12.000-11,15.000-13.000-12,16.000-12.000-11,7.000-4.000-8,1.000 7.000-5,-1.000 6.000-5,1.000 7.000-5,-3.000 0.000-3,-2.000-2.000 1,-3.000-3.000 1,-3.000-3.000 0</inkml:trace>
</inkml:ink>
</file>

<file path=ppt/ink/ink14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08"/>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38800.000 37050.000 999,'-65.000'4.000'0,"-27.000"10.000"0,-28.000 10.000 0,-28.000 9.000 0,8.000-2.000 0,48.000-12.000 0,47.000-13.000 0,47.000-12.000 0,24.000-7.000 0,4.000 1.000 0,3.000-1.000 0,3.000 1.000 0,1.000-3.000-6,1.000-2.000-12,-1.000-3.000-12,1.000-3.000-12</inkml:trace>
</inkml:ink>
</file>

<file path=ppt/ink/ink14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11"/>
    </inkml:context>
    <inkml:brush xml:id="br0">
      <inkml:brushProperty name="width" value="0.0376256965100765" units="cm"/>
      <inkml:brushProperty name="height" value="0.0376256965100765" units="cm"/>
      <inkml:brushProperty name="color" value="#fed406"/>
      <inkml:brushProperty name="ignorePressure" value="0"/>
    </inkml:brush>
  </inkml:definitions>
  <inkml:trace contextRef="#ctx0" brushRef="#br0">11700.000 53050.000 584,'-47.000'-2.000'0,"6.000"-3.000"0,7.000-3.000 0,6.000-2.000 0,-2.000-1.000 4,-9.000 3.000 6,-10.000 3.000 7,-8.000 4.000 6,0.000-3.000 7,14.000-5.000 3,11.000-7.000 4,14.000-5.000 4,16.000-6.000-1,22.000-3.000-4,22.000-3.000-5,23.000-2.000-4,11.000-3.000-5,4.000 1.000-3,3.000-1.000-2,3.000 1.000-5,1.000 4.000-2,1.000 9.000-5,-1.000 10.000-3,1.000 10.000-5,-3.000 4.000-3,-2.000 0.000-1,-3.000 0.000-2,-3.000 0.000-1,-7.000 3.000-2,-9.000 6.000-3,-10.000 7.000-2,-8.000 6.000-2,-8.000 1.000-1,-2.000-3.000 1,-3.000-3.000 2,-3.000-2.000 1,-2.000-5.000-3,0.000-2.000-6,0.000-3.000-7,0.000-3.000-6,-5.000-6.000-3,-9.000-5.000 1,-10.000-7.000 0,-8.000-5.000 2,-6.000-3.000 3,1.000 4.000 9,-1.000 3.000 7,1.000 3.000 7</inkml:trace>
</inkml:ink>
</file>

<file path=ppt/ink/ink1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21"/>
    </inkml:context>
    <inkml:brush xml:id="br0">
      <inkml:brushProperty name="width" value="0.0368679128587246" units="cm"/>
      <inkml:brushProperty name="height" value="0.0368679128587246" units="cm"/>
      <inkml:brushProperty name="color" value="#f2395b"/>
      <inkml:brushProperty name="ignorePressure" value="0"/>
    </inkml:brush>
  </inkml:definitions>
  <inkml:trace contextRef="#ctx0" brushRef="#br0">77850.000 39350.000 596,'0.000'-47.000'13,"0.000"6.000"-1,0.000 7.000-1,0.000 6.000-2,0.000 1.000 1,0.000-3.000 2,0.000-3.000 1,0.000-2.000 3,0.000-1.000 0,0.000 3.000-3,0.000 3.000-3,0.000 4.000-2,0.000-1.000-2,0.000-3.000-2,0.000-3.000-2,0.000-2.000-1,0.000-1.000-1,0.000 3.000 0,0.000 3.000 1,0.000 4.000 0,-4.000 4.000 0,-5.000 6.000-2,-7.000 7.000 0,-5.000 6.000-2,-4.000 7.000 0,0.000 10.000 2,0.000 10.000 1,0.000 9.000 2,-4.000 7.000 2,-5.000 7.000 1,-7.000 6.000 2,-5.000 7.000 1,-3.000 4.000 2,4.000 3.000 0,3.000 3.000 0,3.000 4.000 1,3.000 1.000 0,3.000 0.000 1,3.000 0.000 0,4.000 0.000 1,2.000-2.000-1,4.000-3.000-2,3.000-3.000-2,3.000-2.000-1,6.000-8.000-2,9.000-8.000 0,10.000-10.000 1,10.000-9.000 0,7.000-12.000-2,6.000-11.000-4,7.000-14.000-2,6.000-11.000-4,3.000-14.000-4,0.000-11.000-4,0.000-14.000-5,0.000-11.000-5,0.000-6.000-1,0.000 4.000 1,0.000 3.000 1,0.000 3.000 2,-5.000 4.000 3,-9.000 7.000 4,-10.000 6.000 3,-8.000 7.000 5,-6.000 10.000 7,1.000 16.000 13,-1.000 15.000 11,1.000 17.000 11,-3.000 13.000 6,-2.000 13.000-4,-3.000 12.000-2,-3.000 13.000-2,1.000 4.000-6,6.000-3.000-7,7.000-3.000-9,6.000-2.000-7,3.000-8.000-6,0.000-8.000-5,0.000-10.000-5,0.000-9.000-6,-2.000-5.000-4,-3.000 0.000-7,-3.000 0.000-5,-2.000 0.000-6,-1.000-4.000-4,3.000-5.000-2,3.000-7.000-1,4.000-5.000-2,-1.000-3.000 2,-3.000 4.000 7,-3.000 3.000 7,-2.000 3.000 6</inkml:trace>
</inkml:ink>
</file>

<file path=ppt/ink/ink14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12"/>
    </inkml:context>
    <inkml:brush xml:id="br0">
      <inkml:brushProperty name="width" value="0.0341569632291794" units="cm"/>
      <inkml:brushProperty name="height" value="0.0341569632291794" units="cm"/>
      <inkml:brushProperty name="color" value="#fed406"/>
      <inkml:brushProperty name="ignorePressure" value="0"/>
    </inkml:brush>
  </inkml:definitions>
  <inkml:trace contextRef="#ctx0" brushRef="#br0">12300.000 51850.000 644,'-27.000'-50.000'1,"-3.000"0.000"3,-3.000 0.000 3,-2.000 0.000 3,0.000 15.000 8,7.000 32.000 13,6.000 31.000 11,7.000 32.000 14,4.000 22.000 1,3.000 17.000-10,3.000 15.000-10,4.000 16.000-9,1.000 2.000-12,0.000-8.000-15,0.000-10.000-12,0.000-9.000-15,1.000-9.000-7,4.000-5.000-3,3.000-7.000-3,3.000-5.000-2,3.000-11.000-2,3.000-11.000 1,3.000-14.000 1,4.000-11.000-1,1.000-11.000 4,0.000-5.000 7,0.000-7.000 6,0.000-5.000 7</inkml:trace>
</inkml:ink>
</file>

<file path=ppt/ink/ink14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12"/>
    </inkml:context>
    <inkml:brush xml:id="br0">
      <inkml:brushProperty name="width" value="0.0357261449098587" units="cm"/>
      <inkml:brushProperty name="height" value="0.0357261449098587" units="cm"/>
      <inkml:brushProperty name="color" value="#fed406"/>
      <inkml:brushProperty name="ignorePressure" value="0"/>
    </inkml:brush>
  </inkml:definitions>
  <inkml:trace contextRef="#ctx0" brushRef="#br0">13450.000 51350.000 615,'-22.000'78.000'96,"6.000"6.000"-18,7.000 7.000-18,6.000 6.000-18,3.000 6.000-12,0.000 6.000-7,0.000 7.000-7,0.000 6.000-6,0.000 6.000-4,0.000 6.000 1,0.000 7.000 1,0.000 6.000 0,0.000-4.000-7,0.000-11.000-18,0.000-14.000-15,0.000-11.000-17,1.000-15.000-9,4.000-16.000-2,3.000-15.000-1,3.000-15.000-3</inkml:trace>
</inkml:ink>
</file>

<file path=ppt/ink/ink14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13"/>
    </inkml:context>
    <inkml:brush xml:id="br0">
      <inkml:brushProperty name="width" value="0.0405124612152576" units="cm"/>
      <inkml:brushProperty name="height" value="0.0405124612152576" units="cm"/>
      <inkml:brushProperty name="color" value="#fed406"/>
      <inkml:brushProperty name="ignorePressure" value="0"/>
    </inkml:brush>
  </inkml:definitions>
  <inkml:trace contextRef="#ctx0" brushRef="#br0">20750.000 56850.000 543,'-49.000'-24.000'0,"4.000"4.000"0,3.000 3.000 0,3.000 3.000 0,3.000 1.000-1,3.000 1.000 0,3.000-1.000 0,4.000 1.000-2,5.000 2.000 8,10.000 7.000 14,10.000 6.000 13,9.000 7.000 15,10.000 5.000 4,14.000 7.000-7,11.000 6.000-6,14.000 7.000-6,7.000 4.000-5,3.000 3.000-4,3.000 3.000-2,4.000 4.000-5,2.000 1.000-2,4.000 0.000-2,3.000 0.000-4,3.000 0.000-1,3.000 1.000-2,3.000 4.000 1,3.000 3.000 0,4.000 3.000 1,2.000-2.000 0,4.000-6.000-1,3.000-6.000-1,3.000-6.000-1,3.000-6.000 0,3.000-2.000 0,3.000-3.000 0,4.000-3.000 0,2.000-4.000-1,4.000-3.000-1,3.000-3.000-3,3.000-2.000-2,-1.000-3.000 0,-2.000 1.000 2,-3.000-1.000 0,-3.000 1.000 2,1.000-3.000 0,6.000-2.000-1,7.000-3.000-1,6.000-3.000-1,3.000-4.000-2,0.000-3.000 0,0.000-3.000-1,0.000-2.000-1,-2.000-8.000-1,-3.000-8.000 0,-3.000-10.000 1,-2.000-9.000-1,-3.000-5.000 1,1.000 0.000 1,-1.000 0.000 2,1.000 0.000 0,-3.000-4.000 0,-2.000-5.000 0,-3.000-7.000 0,-3.000-5.000-1,-4.000-6.000 2,-3.000-3.000 1,-3.000-3.000 1,-2.000-2.000 3,-5.000-3.000 1,-2.000 1.000-1,-3.000-1.000 1,-3.000 1.000 0,-4.000-1.000-1,-3.000 1.000 0,-3.000-1.000-1,-2.000 1.000 0,-6.000-3.000 0,-6.000-2.000-1,-6.000-3.000 0,-6.000-3.000 1,-6.000-4.000-1,-2.000-3.000 2,-3.000-3.000-1,-3.000-2.000 2,-1.000-8.000 0,4.000-8.000 0,3.000-10.000-1,3.000-9.000 1,-2.000-5.000 0,-6.000 0.000-1,-6.000 0.000 1,-6.000 0.000-1,-7.000 4.000-1,-6.000 10.000 0,-6.000 10.000 0,-6.000 9.000 0,-9.000 4.000-1,-8.000 1.000 0,-10.000-1.000 0,-9.000 1.000 0,-12.000 1.000 0,-11.000 3.000-1,-14.000 3.000 1,-11.000 4.000-1,-11.000 2.000-1,-5.000 4.000 1,-7.000 3.000 0,-5.000 3.000 0,-6.000 4.000-1,-3.000 7.000 0,-3.000 6.000-2,-2.000 7.000 0,-6.000 0.000 0,-6.000-2.000-1,-6.000-3.000 0,-6.000-3.000 0,-7.000 1.000-1,-6.000 6.000 0,-6.000 7.000 0,-6.000 6.000-1,-10.000 6.000 1,-12.000 6.000 0,-13.000 7.000 2,-12.000 6.000 0,-7.000 4.000 1,1.000 4.000 0,-1.000 3.000 1,1.000 3.000 0,-3.000 4.000 0,-2.000 7.000 0,-3.000 6.000 1,-3.000 7.000-1,2.000 5.000 0,10.000 7.000 0,10.000 6.000 1,9.000 7.000 0,7.000 4.000 0,7.000 3.000 0,6.000 3.000 0,7.000 4.000 0,8.000 4.000 0,14.000 6.000 0,11.000 7.000 0,14.000 6.000 0,5.000 9.000 0,1.000 13.000 1,-1.000 12.000-1,1.000 13.000 0,-1.000 7.000 0,1.000 4.000-1,-1.000 3.000-1,1.000 3.000-1,1.000 1.000 0,3.000 1.000 1,3.000-1.000 0,4.000 1.000 0,5.000 1.000 1,10.000 3.000 0,10.000 3.000 0,9.000 4.000 0,7.000 5.000 0,7.000 10.000 0,6.000 10.000 0,7.000 9.000 0,8.000 4.000 0,14.000 1.000-3,11.000-1.000-1,14.000 1.000-2,13.000-6.000-2,16.000-8.000 0,15.000-10.000-1,17.000-9.000 0,16.000-9.000-2,19.000-5.000 0,19.000-7.000-2,19.000-5.000-1,18.000-4.000-2,19.000 0.000-3,19.000 0.000-3,19.000 0.000-3,7.000-5.000 0,-3.000-9.000 3,-3.000-10.000 2,-2.000-8.000 2,-20.000-14.000 0,-34.000-15.000-5,-35.000-15.000-4,-33.000-16.000-5</inkml:trace>
</inkml:ink>
</file>

<file path=ppt/ink/ink14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15"/>
    </inkml:context>
    <inkml:brush xml:id="br0">
      <inkml:brushProperty name="width" value="0.0291314404457808" units="cm"/>
      <inkml:brushProperty name="height" value="0.0291314404457808" units="cm"/>
      <inkml:brushProperty name="color" value="#fed406"/>
      <inkml:brushProperty name="ignorePressure" value="0"/>
    </inkml:brush>
  </inkml:definitions>
  <inkml:trace contextRef="#ctx0" brushRef="#br0">51550.000 10450.000 755,'-75.000'-19.000'2,"-50.000"13.000"6,-50.000 12.000 6,-50.000 13.000 5,-19.000 18.000 2,13.000 26.000 0,12.000 24.000-2,13.000 26.000 0,20.000 5.000-1,28.000-11.000-3,28.000-14.000-1,29.000-11.000-3,4.000 2.000-1,-19.000 19.000-1,-18.000 19.000 0,-19.000 19.000-2,1.000 4.000 1,22.000-9.000-2,22.000-10.000 1,23.000-8.000-1,17.000-8.000-4,17.000-2.000-10,15.000-3.000-7,16.000-3.000-9,13.000-9.000-3,14.000-11.000 5,11.000-14.000 3,14.000-11.000 5,7.000-9.000-4,3.000-3.000-10,3.000-3.000-11,4.000-2.000-11</inkml:trace>
</inkml:ink>
</file>

<file path=ppt/ink/ink14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16"/>
    </inkml:context>
    <inkml:brush xml:id="br0">
      <inkml:brushProperty name="width" value="0.038858599960804" units="cm"/>
      <inkml:brushProperty name="height" value="0.038858599960804" units="cm"/>
      <inkml:brushProperty name="color" value="#fed406"/>
      <inkml:brushProperty name="ignorePressure" value="0"/>
    </inkml:brush>
  </inkml:definitions>
  <inkml:trace contextRef="#ctx0" brushRef="#br0">54850.000 9700.000 566,'-25.000'-47.000'-2,"0.000"6.000"-2,0.000 7.000-3,0.000 6.000-3,0.000 10.000 7,0.000 17.000 16,0.000 15.000 17,0.000 16.000 16,3.000 10.000 4,6.000 7.000-8,7.000 6.000-8,6.000 7.000-8,6.000 0.000-5,6.000-2.000-3,7.000-3.000-4,6.000-3.000-3,12.000-7.000-3,19.000-9.000-2,19.000-10.000-3,19.000-8.000-1,15.000-8.000-3,13.000-2.000-2,12.000-3.000-3,13.000-3.000-2,-4.000-4.000-2,-18.000-3.000-1,-19.000-3.000-1,-18.000-2.000-2,-26.000 2.000-1,-31.000 9.000-1,-31.000 10.000-1,-31.000 10.000-2,-29.000 7.000 1,-24.000 6.000 4,-26.000 7.000 4,-24.000 6.000 4,-7.000 1.000 2,13.000-3.000 2,12.000-3.000 1,13.000-2.000 2,12.000-3.000 0,13.000 1.000 0,12.000-1.000-2,13.000 1.000 1,21.000-6.000 1,32.000-8.000 6,31.000-10.000 4,32.000-9.000 6,18.000-9.000 1,6.000-5.000-3,7.000-7.000-2,6.000-5.000-2,-1.000-3.000-3,-5.000 4.000-3,-7.000 3.000-1,-5.000 3.000-2,-19.000 6.000-5,-27.000 9.000-5,-28.000 10.000-6,-28.000 10.000-6,-24.000 8.000-1,-19.000 10.000 2,-18.000 10.000 2,-19.000 9.000 3,-10.000 6.000 2,1.000 3.000 1,-1.000 3.000 2,1.000 4.000 0,2.000-1.000 3,7.000-3.000 1,6.000-3.000 2,7.000-2.000 2,2.000-5.000 2,1.000-2.000 2,-1.000-3.000 1,1.000-3.000 3,5.000-7.000 2,14.000-9.000 2,11.000-10.000 3,14.000-8.000 3,16.000-8.000 2,22.000-2.000 1,22.000-3.000 0,23.000-3.000 1,16.000-7.000-2,13.000-9.000-5,12.000-10.000-3,13.000-8.000-5,9.000-9.000-3,6.000-6.000-1,7.000-6.000-1,6.000-6.000-1,3.000-4.000-3,0.000 1.000-3,0.000-1.000-3,0.000 1.000-4,-5.000 2.000-2,-9.000 7.000 0,-10.000 6.000-1,-8.000 7.000 1,-14.000 5.000 2,-15.000 7.000 3,-15.000 6.000 4,-16.000 7.000 4,-12.000 11.000 7,-5.000 20.000 13,-7.000 18.000 10,-5.000 20.000 13,-4.000 8.000 2,0.000 1.000-7,0.000-1.000-8,0.000 1.000-7,1.000 5.000-5,4.000 14.000-2,3.000 11.000-3,3.000 14.000-3,-1.000 2.000-2,-2.000-6.000-3,-3.000-6.000-3,-3.000-6.000-2,-2.000-6.000-4,0.000-2.000-5,0.000-3.000-5,0.000-3.000-4,-2.000-7.000-6,-3.000-9.000-6,-3.000-10.000-5,-2.000-8.000-5,-6.000-15.000-3,-6.000-19.000 0,-6.000-18.000 2,-6.000-19.000 1,-6.000-16.000 3,-2.000-12.000 6,-3.000-13.000 5,-3.000-12.000 6,-2.000-9.000 4,0.000-2.000 5,0.000-3.000 3,0.000-3.000 4,3.000 4.000 4,6.000 13.000 3,7.000 12.000 2,6.000 13.000 4,6.000 7.000 4,6.000 4.000 3,7.000 3.000 4,6.000 3.000 4,3.000 3.000 3,0.000 3.000 4,0.000 3.000 3,0.000 4.000 3,-2.000 7.000 0,-3.000 13.000-6,-3.000 12.000-6,-2.000 13.000-6,-8.000 10.000-5,-8.000 10.000-3,-10.000 10.000-5,-9.000 9.000-3,-7.000 6.000-4,-3.000 3.000-3,-3.000 3.000-4,-2.000 4.000-2,0.000-4.000-2,7.000-9.000 0,6.000-10.000 2,7.000-8.000-1,10.000-11.000 2,16.000-8.000 2,15.000-10.000 1,17.000-9.000 2,13.000-10.000 1,13.000-9.000 2,12.000-10.000 1,13.000-8.000 1,2.000-4.000 2,-5.000 3.000-1,-7.000 3.000 2,-5.000 4.000-1,-15.000 8.000 2,-22.000 17.000 2,-22.000 15.000 3,-21.000 16.000 1,-17.000 9.000 2,-8.000 3.000-1,-10.000 3.000-1,-9.000 4.000 0,-2.000-1.000 1,6.000-3.000 3,7.000-3.000 3,6.000-2.000 3,15.000-6.000 1,26.000-6.000-3,24.000-6.000-2,26.000-6.000-1,18.000-7.000-3,13.000-6.000-4,12.000-6.000-3,13.000-6.000-4,4.000-4.000-3,-3.000 1.000-2,-3.000-1.000-2,-2.000 1.000-2,-19.000 4.000-2,-30.000 9.000 1,-32.000 10.000-1,-30.000 10.000 0,-25.000 7.000 2,-15.000 6.000 3,-15.000 7.000 3,-16.000 6.000 2,-7.000 3.000 2,4.000 0.000 1,3.000 0.000 0,3.000 0.000 0,3.000-4.000 1,3.000-5.000-1,3.000-7.000 0,4.000-5.000-1,5.000-6.000 1,10.000-3.000-1,10.000-3.000 1,9.000-2.000-1,13.000-5.000 1,20.000-2.000 1,18.000-3.000 0,20.000-3.000 1,11.000-6.000 1,7.000-5.000-1,6.000-7.000-1,7.000-5.000 1,0.000-3.000-1,-2.000 4.000-3,-3.000 3.000 0,-3.000 3.000-3,-2.000 1.000-1,0.000 1.000 0,0.000-1.000-1,0.000 1.000-1,-4.000-1.000-2,-5.000 1.000-3,-7.000-1.000-4,-5.000 1.000-4,-8.000-3.000-1,-5.000-2.000 2,-7.000-3.000 2,-5.000-3.000 1,-8.000-4.000 2,-5.000-3.000 1,-7.000-3.000 1,-5.000-2.000 1,-4.000-6.000 1,0.000-6.000 3,0.000-6.000 2,0.000-6.000 2,1.000-1.000 2,4.000 7.000 2,3.000 6.000 1,3.000 7.000 3,-1.000 5.000 5,-2.000 7.000 12,-3.000 6.000 10,-3.000 7.000 11,1.000 11.000 3,6.000 20.000-6,7.000 18.000-7,6.000 20.000-5,3.000 16.000-4,0.000 16.000-3,0.000 15.000-2,0.000 17.000-2,0.000 11.000-3,0.000 10.000-4,0.000 10.000-4,0.000 9.000-3,0.000 13.000-6,0.000 20.000-8,0.000 18.000-6,0.000 20.000-8,1.000 2.000-8,4.000-12.000-8,3.000-13.000-7,3.000-12.000-9,-1.000-23.000 0,-2.000-30.000 7,-3.000-32.000 8,-3.000-30.000 6,-1.000-22.000 6,4.000-8.000 2,3.000-10.000 3,3.000-9.000 2</inkml:trace>
</inkml:ink>
</file>

<file path=ppt/ink/ink14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17"/>
    </inkml:context>
    <inkml:brush xml:id="br0">
      <inkml:brushProperty name="width" value="0.0416299216449261" units="cm"/>
      <inkml:brushProperty name="height" value="0.0416299216449261" units="cm"/>
      <inkml:brushProperty name="color" value="#fed406"/>
      <inkml:brushProperty name="ignorePressure" value="0"/>
    </inkml:brush>
  </inkml:definitions>
  <inkml:trace contextRef="#ctx0" brushRef="#br0">56150.000 11450.000 528,'23.000'-138.000'0,"-3.000"26.000"0,-3.000 24.000 0,-2.000 26.000 0,-3.000 16.000 4,1.000 10.000 7,-1.000 10.000 8,1.000 9.000 7,-6.000 10.000 2,-8.000 14.000-3,-10.000 11.000-4,-9.000 14.000-4,-10.000 13.000-1,-9.000 16.000-1,-10.000 15.000 0,-8.000 17.000-1,-6.000 7.000-2,1.000 0.000-3,-1.000 0.000-4,1.000 0.000-4,4.000-7.000-2,9.000-11.000 1,10.000-14.000 0,10.000-11.000 1,14.000-18.000-5,23.000-22.000-9,22.000-22.000-9,22.000-21.000-9,10.000-12.000-2,1.000 1.000 9,-1.000-1.000 6,1.000 1.000 8,-4.000 2.000 5,-6.000 7.000 2,-6.000 6.000 3,-6.000 7.000 2,-9.000 11.000 3,-8.000 20.000 2,-10.000 18.000 3,-9.000 20.000 2,-7.000 10.000 2,-3.000 3.000 2,-3.000 3.000 0,-2.000 4.000 1,-8.000 1.000 1,-8.000 0.000-2,-10.000 0.000 0,-9.000 0.000-2,-1.000-4.000-2,10.000-5.000-2,10.000-7.000-4,9.000-5.000-2,13.000-9.000-4,20.000-9.000-5,18.000-10.000-4,20.000-8.000-5,11.000-12.000-1,7.000-12.000 2,6.000-13.000 2,7.000-12.000 2,0.000-9.000 1,-2.000-2.000 1,-3.000-3.000 1,-3.000-3.000 1,-4.000-1.000 0,-3.000 4.000-2,-3.000 3.000 0,-2.000 3.000-2,-8.000 1.000 0,-8.000 1.000-2,-10.000-1.000 0,-9.000 1.000-2,-9.000-6.000 1,-5.000-8.000 0,-7.000-10.000 1,-5.000-9.000 1,-4.000-4.000 0,0.000 4.000 0,0.000 3.000 0,0.000 3.000-1,-4.000 3.000 2,-5.000 3.000 4,-7.000 3.000 2,-5.000 4.000 3,-6.000 4.000 4,-3.000 6.000 1,-3.000 7.000 4,-2.000 6.000 2,-1.000 6.000 3,3.000 6.000 4,3.000 7.000 3,4.000 6.000 4,1.000 4.000 1,0.000 4.000 1,0.000 3.000 0,0.000 3.000 0,0.000 10.000 0,0.000 20.000-2,0.000 18.000-2,0.000 20.000-2,1.000 10.000-1,4.000 3.000 0,3.000 3.000 0,3.000 4.000 0,3.000-1.000-1,3.000-3.000-1,3.000-3.000-1,4.000-2.000-2,5.000-6.000-3,10.000-6.000-5,10.000-6.000-6,9.000-6.000-6,9.000-4.000-4,9.000 1.000-3,10.000-1.000-3,10.000 1.000-3,13.000-4.000-1,19.000-6.000 2,19.000-6.000 3,19.000-6.000 3,29.000-13.000-8,41.000-19.000-15,40.000-18.000-15,42.000-19.000-16,-6.000-10.000-3,-49.000 1.000 9,-51.000-1.000 11,-49.000 1.000 10</inkml:trace>
</inkml:ink>
</file>

<file path=ppt/ink/ink14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46"/>
    </inkml:context>
    <inkml:brush xml:id="br0">
      <inkml:brushProperty name="width" value="0.0492443405091763" units="cm"/>
      <inkml:brushProperty name="height" value="0.0492443405091763" units="cm"/>
      <inkml:brushProperty name="color" value="#00bff3"/>
      <inkml:brushProperty name="ignorePressure" value="0"/>
    </inkml:brush>
  </inkml:definitions>
  <inkml:trace contextRef="#ctx0" brushRef="#br0">14600.000 50750.000 446,'-36.000'-193.000'24,"-22.000"67.000"11,-22.000 65.000 12,-21.000 66.000 13,-4.000 30.000 0,16.000-2.000-11,15.000-3.000-9,17.000-3.000-11,-4.000 8.000-6,-22.000 23.000-2,-22.000 22.000-1,-21.000 22.000-2,-23.000 18.000-1,-21.000 16.000-2,-22.000 15.000-1,-22.000 17.000-1,-13.000 14.000-1,-3.000 17.000-3,-3.000 15.000 0,-2.000 16.000-2,-1.000 5.000-1,3.000-2.000 1,3.000-3.000-2,4.000-3.000 1,8.000-6.000-2,17.000-5.000-1,15.000-7.000-3,16.000-5.000-1,9.000-4.000-1,3.000 0.000 1,3.000 0.000 2,4.000 0.000 1,4.000-5.000-1,6.000-9.000-3,7.000-10.000-5,6.000-8.000-3,10.000-14.000-2,17.000-15.000 0,15.000-15.000 0,16.000-16.000 0,4.000-7.000 1,-6.000 4.000 0,-6.000 3.000 2,-6.000 3.000 0,-4.000-2.000 1,1.000-6.000 2,-1.000-6.000 2,1.000-6.000 1,-1.000-2.000 2,1.000 3.000 0,-1.000 3.000 1,1.000 4.000 0,1.000-3.000 2,3.000-5.000 0,3.000-7.000 1,4.000-5.000 0,5.000-9.000 1,10.000-9.000 1,10.000-10.000-1,9.000-8.000 1,15.000-8.000 0,22.000-2.000 0,22.000-3.000 0,23.000-3.000 0,20.000-6.000-1,23.000-5.000-1,22.000-7.000-1,22.000-5.000-1,18.000-8.000-1,16.000-5.000 2,15.000-7.000-1,17.000-5.000 2,14.000-6.000 0,17.000-3.000 0,15.000-3.000 1,16.000-2.000 1,9.000 2.000-1,3.000 9.000 0,3.000 10.000 0,4.000 10.000-1,4.000 4.000 0,6.000 0.000 0,7.000 0.000 0,6.000 0.000 1,-1.000 4.000-1,-5.000 10.000-2,-7.000 10.000 0,-5.000 9.000-3,-9.000 6.000 0,-9.000 3.000 0,-10.000 3.000 0,-8.000 4.000 0,-4.000 1.000 0,3.000 0.000 0,3.000 0.000-1,4.000 0.000 1,-6.000 0.000-1,-11.000 0.000 1,-14.000 0.000 0,-11.000 0.000 0,-11.000-4.000 0,-5.000-5.000 1,-7.000-7.000 0,-5.000-5.000 0,-6.000-6.000-1,-3.000-3.000 0,-3.000-3.000 0,-2.000-2.000-2,-12.000-6.000 1,-19.000-6.000 0,-18.000-6.000 1,-19.000-6.000 0,-15.000-4.000-1,-8.000 1.000-1,-10.000-1.000-1,-9.000 1.000-2,-13.000-7.000 1,-16.000-12.000 4,-15.000-13.000 5,-15.000-12.000 3,-11.000-4.000 3,-2.000 7.000-1,-3.000 6.000-1,-3.000 7.000-1,-1.000 0.000-1,4.000-2.000 0,3.000-3.000-2,3.000-3.000 0,1.000-4.000-2,1.000-3.000 0,-1.000-3.000-1,1.000-2.000 0,-1.000-6.000-1,1.000-6.000 0,-1.000-6.000 0,1.000-6.000-1,-1.000-9.000 0,1.000-8.000 0,-1.000-10.000 0,1.000-9.000-1,-1.000-5.000 0,1.000 0.000 0,-1.000 0.000 0,1.000 0.000 1,-4.000-5.000-1,-6.000-9.000-1,-6.000-10.000 1,-6.000-8.000-2,-7.000-12.000 1,-6.000-12.000 0,-6.000-13.000 0,-6.000-12.000 1,-6.000-9.000-1,-2.000-2.000 0,-3.000-3.000-1,-3.000-3.000 0,-2.000 5.000 0,0.000 17.000-1,0.000 15.000 1,0.000 16.000 1,-2.000 1.000-1,-3.000-12.000 1,-3.000-13.000 0,-2.000-12.000-1,-1.000-7.000 2,3.000 1.000 2,3.000-1.000 1,4.000 1.000 3,5.000 7.000 0,10.000 16.000-1,10.000 15.000-2,9.000 17.000 0,2.000 8.000-1,-2.000 4.000-1,-3.000 3.000-2,-3.000 3.000 0,-1.000 4.000-1,4.000 7.000 0,3.000 6.000-2,3.000 7.000 0,-1.000 5.000-2,-2.000 7.000-4,-3.000 6.000-3,-3.000 7.000-3,-1.000 8.000-4,4.000 14.000-3,3.000 11.000-4,3.000 14.000-4,3.000 10.000-3,3.000 9.000-3,3.000 10.000-2,4.000 10.000-4</inkml:trace>
</inkml:ink>
</file>

<file path=ppt/ink/ink14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3"/>
    </inkml:context>
    <inkml:brush xml:id="br0">
      <inkml:brushProperty name="width" value="0.036781907081604" units="cm"/>
      <inkml:brushProperty name="height" value="0.036781907081604" units="cm"/>
      <inkml:brushProperty name="color" value="#6adcab"/>
      <inkml:brushProperty name="ignorePressure" value="0"/>
    </inkml:brush>
  </inkml:definitions>
  <inkml:trace contextRef="#ctx0" brushRef="#br0">34500.000 32400.000 598,'-41.000'3.000'7,"19.000"6.000"14,19.000 7.000 14,19.000 6.000 14,19.000 15.000 8,23.000 26.000-1,22.000 24.000 1,22.000 26.000 0,-2.000 2.000-13,-25.000-18.000-25,-25.000-19.000-26,-25.000-18.000-26,-15.000-10.000-14,-2.000 0.000-5,-3.000 0.000-4,-3.000 0.000-4</inkml:trace>
</inkml:ink>
</file>

<file path=ppt/ink/ink14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3"/>
    </inkml:context>
    <inkml:brush xml:id="br0">
      <inkml:brushProperty name="width" value="0.0353982523083687" units="cm"/>
      <inkml:brushProperty name="height" value="0.0353982523083687" units="cm"/>
      <inkml:brushProperty name="color" value="#6adcab"/>
      <inkml:brushProperty name="ignorePressure" value="0"/>
    </inkml:brush>
  </inkml:definitions>
  <inkml:trace contextRef="#ctx0" brushRef="#br0">34750.000 33900.000 621,'-49.000'0.000'0,"4.000"0.000"0,3.000 0.000 0,3.000 0.000 0,4.000 1.000 6,7.000 4.000 12,6.000 3.000 11,7.000 3.000 12,4.000 4.000 4,3.000 7.000-4,3.000 6.000-6,4.000 7.000-3,-1.000 2.000-5,-3.000 1.000-4,-3.000-1.000-3,-2.000 1.000-4,-5.000-3.000-3,-2.000-2.000-1,-3.000-3.000-2,-3.000-3.000-1,12.000-9.000-7,28.000-11.000-12,28.000-14.000-11,29.000-11.000-12,8.000-6.000-4,-8.000 4.000 0,-10.000 3.000 1,-9.000 3.000 0,-9.000 1.000 3,-5.000 1.000 2,-7.000-1.000 3,-5.000 1.000 2,-9.000 4.000 2,-9.000 9.000 2,-10.000 10.000 2,-8.000 10.000 1,-6.000 2.000 2,1.000-3.000 0,-1.000-3.000 0,1.000-2.000 0,-1.000-3.000 3,1.000 1.000 2,-1.000-1.000 4,1.000 1.000 3</inkml:trace>
</inkml:ink>
</file>

<file path=ppt/ink/ink14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4"/>
    </inkml:context>
    <inkml:brush xml:id="br0">
      <inkml:brushProperty name="width" value="0.0416605919599533" units="cm"/>
      <inkml:brushProperty name="height" value="0.0416605919599533" units="cm"/>
      <inkml:brushProperty name="color" value="#6adcab"/>
      <inkml:brushProperty name="ignorePressure" value="0"/>
    </inkml:brush>
  </inkml:definitions>
  <inkml:trace contextRef="#ctx0" brushRef="#br0">33350.000 34250.000 528,'-69.000'-46.000'0,"13.000"10.000"0,12.000 10.000 0,13.000 9.000 0,10.000 2.000 8,10.000-2.000 16,10.000-3.000 16,9.000-3.000 17,12.000-1.000 3,16.000 4.000-9,15.000 3.000-8,17.000 3.000-10,13.000 1.000-5,13.000 1.000-4,12.000-1.000-4,13.000 1.000-4,9.000-3.000-2,6.000-2.000-1,7.000-3.000-2,6.000-3.000-1,-1.000-1.000-2,-5.000 4.000-2,-7.000 3.000-2,-5.000 3.000-3,-9.000 3.000-1,-9.000 3.000-4,-10.000 3.000-3,-8.000 4.000-4,-12.000 2.000-4,-12.000 4.000-8,-13.000 3.000-8,-12.000 3.000-8,-9.000 1.000-2,-2.000 1.000 2,-3.000-1.000 1,-3.000 1.000 2,-10.000 1.000-1,-16.000 3.000-4,-15.000 3.000-2,-15.000 4.000-5</inkml:trace>
</inkml:ink>
</file>

<file path=ppt/ink/ink1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21"/>
    </inkml:context>
    <inkml:brush xml:id="br0">
      <inkml:brushProperty name="width" value="0.0366575494408607" units="cm"/>
      <inkml:brushProperty name="height" value="0.0366575494408607" units="cm"/>
      <inkml:brushProperty name="color" value="#f2395b"/>
      <inkml:brushProperty name="ignorePressure" value="0"/>
    </inkml:brush>
  </inkml:definitions>
  <inkml:trace contextRef="#ctx0" brushRef="#br0">79500.000 38250.000 600,'-72.000'-16.000'1,"6.000"19.000"13,7.000 19.000 14,6.000 19.000 13,3.000 10.000 3,0.000 4.000-7,0.000 3.000-6,0.000 3.000-7,3.000 1.000-4,6.000 1.000-1,7.000-1.000-1,6.000 1.000-1,6.000-3.000-1,6.000-2.000-1,7.000-3.000 0,6.000-3.000-1,4.000-2.000-1,4.000 0.000-2,3.000 0.000-1,3.000 0.000-3,4.000-2.000-3,7.000-3.000-4,6.000-3.000-4,7.000-2.000-6,0.000-3.000-1,-2.000 1.000-1,-3.000-1.000-1,-3.000 1.000 0,-2.000-3.000 0,0.000-2.000 2,0.000-3.000 1,0.000-3.000 2,-7.000 2.000 2,-11.000 10.000 2,-14.000 10.000 2,-11.000 9.000 2,-9.000 2.000 0,-3.000-2.000 0,-3.000-3.000 0,-2.000-3.000-1,-6.000-4.000-2,-6.000-3.000-4,-6.000-3.000-3,-6.000-2.000-4,1.000-5.000 0,9.000-2.000 2,10.000-3.000 2,10.000-3.000 3,5.000-10.000-7,4.000-16.000-14,3.000-15.000-15,3.000-15.000-15,6.000-7.000-2,9.000 3.000 14,10.000 3.000 12,10.000 4.000 12</inkml:trace>
</inkml:ink>
</file>

<file path=ppt/ink/ink14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4"/>
    </inkml:context>
    <inkml:brush xml:id="br0">
      <inkml:brushProperty name="width" value="0.0420311540365219" units="cm"/>
      <inkml:brushProperty name="height" value="0.0420311540365219" units="cm"/>
      <inkml:brushProperty name="color" value="#6adcab"/>
      <inkml:brushProperty name="ignorePressure" value="0"/>
    </inkml:brush>
  </inkml:definitions>
  <inkml:trace contextRef="#ctx0" brushRef="#br0">34300.000 34350.000 523,'-66.000'-4.000'7,"19.000"-5.000"12,19.000-7.000 14,19.000-5.000 14,10.000 5.000 3,4.000 19.000-3,3.000 19.000-5,3.000 19.000-5,-2.000 9.000-4,-6.000 0.000-5,-6.000 0.000-6,-6.000 0.000-5,-4.000-2.000-4,1.000-3.000-3,-1.000-3.000-3,1.000-2.000-2,7.000-9.000-4,16.000-12.000-5,15.000-13.000-6,17.000-12.000-5,13.000-13.000-6,13.000-12.000-6,12.000-13.000-7,13.000-12.000-5,1.000-4.000-2,-9.000 7.000 6,-10.000 6.000 4,-8.000 7.000 5,-9.000 5.000 7,-6.000 7.000 8,-6.000 6.000 7,-6.000 7.000 9,-12.000 10.000 7,-15.000 16.000 7,-15.000 15.000 6,-16.000 17.000 6,-12.000 5.000 2,-5.000-3.000-2,-7.000-3.000-4,-5.000-2.000-2,-4.000-3.000-4,0.000 1.000-6,0.000-1.000-7,0.000 1.000-5,0.000-1.000-2,0.000 1.000 0,0.000-1.000 2,0.000 1.000 1,0.000-3.000-7,0.000-2.000-12,0.000-3.000-14,0.000-3.000-13,-2.000-2.000-5,-3.000 0.000 0,-3.000 0.000 2,-2.000 0.000 2,-5.000-2.000 2,-2.000-3.000 6,-3.000-3.000 5,-3.000-2.000 4,-4.000-3.000 6,-3.000 1.000 4,-3.000-1.000 5,-2.000 1.000 5,0.000-3.000 4,7.000-2.000 4,6.000-3.000 4,7.000-3.000 4,5.000-1.000 1,7.000 4.000-1,6.000 3.000 0,7.000 3.000-2,5.000 1.000 4,7.000 1.000 9,6.000-1.000 8,7.000 1.000 9,4.000 1.000 2,3.000 3.000-4,3.000 3.000-2,4.000 4.000-5,1.000 4.000-1,0.000 6.000 0,0.000 7.000-1,0.000 6.000 1,0.000 6.000-1,0.000 6.000-1,0.000 7.000-2,0.000 6.000-1,0.000 4.000-3,0.000 4.000-5,0.000 3.000-5,0.000 3.000-5,-4.000-1.000-2,-5.000-2.000 0,-7.000-3.000 0,-5.000-3.000 1,-1.000-7.000-5,6.000-9.000-7,7.000-10.000-7,6.000-8.000-7,7.000-22.000-13,10.000-30.000-15,10.000-32.000-16,9.000-30.000-16,2.000-11.000-1,-2.000 14.000 16,-3.000 11.000 15,-3.000 14.000 15</inkml:trace>
</inkml:ink>
</file>

<file path=ppt/ink/ink14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5"/>
    </inkml:context>
    <inkml:brush xml:id="br0">
      <inkml:brushProperty name="width" value="0.0393865890800953" units="cm"/>
      <inkml:brushProperty name="height" value="0.0393865890800953" units="cm"/>
      <inkml:brushProperty name="color" value="#6adcab"/>
      <inkml:brushProperty name="ignorePressure" value="0"/>
    </inkml:brush>
  </inkml:definitions>
  <inkml:trace contextRef="#ctx0" brushRef="#br0">33550.000 35450.000 558,'25.000'-24.000'0,"0.000"4.000"0,0.000 3.000 0,0.000 3.000 0,7.000-2.000 3,17.000-6.000 7,15.000-6.000 6,16.000-6.000 7,2.000-1.000 1,-8.000 7.000-1,-10.000 6.000-3,-9.000 7.000-2,2.000 0.000 0,17.000-2.000 2,15.000-3.000 3,16.000-3.000 2,9.000-1.000-1,3.000 4.000-4,3.000 3.000-3,4.000 3.000-4,-6.000 6.000-3,-11.000 9.000-2,-14.000 10.000-1,-11.000 10.000-3,-11.000 7.000-1,-5.000 6.000 1,-7.000 7.000 0,-5.000 6.000-1,-11.000 6.000 1,-11.000 6.000 0,-14.000 7.000 0,-11.000 6.000 0,-9.000 4.000 0,-3.000 4.000 0,-3.000 3.000 0,-2.000 3.000 1,-6.000 1.000-1,-6.000 1.000 3,-6.000-1.000 0,-6.000 1.000 2,-7.000-4.000 0,-6.000-6.000 0,-6.000-6.000 1,-6.000-6.000-1,-4.000-9.000-4,1.000-8.000-10,-1.000-10.000-8,1.000-9.000-10,-3.000-9.000-5,-2.000-5.000-4,-3.000-7.000-3,-3.000-5.000-4,-4.000-14.000 1,-3.000-18.000 2,-3.000-19.000 4,-2.000-18.000 2,3.000-14.000 3,14.000-5.000 3,11.000-7.000 3,14.000-5.000 3,10.000-4.000 3,9.000 0.000 3,10.000 0.000 2,10.000 0.000 3,8.000 4.000 3,10.000 10.000 4,10.000 10.000 4,9.000 9.000 4,4.000 12.000 2,1.000 16.000-1,-1.000 15.000 0,1.000 17.000-1,-3.000 11.000 2,-2.000 10.000 5,-3.000 10.000 4,-3.000 9.000 4,-6.000 10.000 2,-5.000 14.000-1,-7.000 11.000-1,-5.000 14.000-1,-11.000 7.000-2,-11.000 3.000-3,-14.000 3.000-3,-11.000 4.000-2,-7.000-6.000-2,0.000-11.000-3,0.000-14.000-3,0.000-11.000-2,7.000-23.000-7,17.000-31.000-12,15.000-31.000-11,16.000-31.000-12,12.000-20.000-3,9.000-5.000 7,10.000-7.000 7,10.000-5.000 6,2.000 0.000 2,-3.000 10.000-4,-3.000 10.000-2,-2.000 9.000-4</inkml:trace>
</inkml:ink>
</file>

<file path=ppt/ink/ink14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5"/>
    </inkml:context>
    <inkml:brush xml:id="br0">
      <inkml:brushProperty name="width" value="0.0384216532111168" units="cm"/>
      <inkml:brushProperty name="height" value="0.0384216532111168" units="cm"/>
      <inkml:brushProperty name="color" value="#6adcab"/>
      <inkml:brushProperty name="ignorePressure" value="0"/>
    </inkml:brush>
  </inkml:definitions>
  <inkml:trace contextRef="#ctx0" brushRef="#br0">36250.000 33900.000 572,'67.000'-41.000'3,"-16.000"19.000"5,-15.000 19.000 5,-15.000 19.000 5,-12.000 13.000 4,-6.000 10.000 2,-6.000 10.000 2,-6.000 9.000 2,-6.000 4.000-6,-2.000 1.000-14,-3.000-1.000-13,-3.000 1.000-13,-1.000-4.000-7,4.000-6.000-1,3.000-6.000-2,3.000-6.000-1,1.000-6.000 0,1.000-2.000 2,-1.000-3.000 1,1.000-3.000 1,1.000-2.000 3,3.000 0.000 5,3.000 0.000 5,4.000 0.000 5,1.000 3.000 3,0.000 6.000 1,0.000 7.000 2,0.000 6.000 2,0.000 7.000 1,0.000 10.000-1,0.000 10.000 1,0.000 9.000 0,-4.000 7.000 3,-5.000 7.000 5,-7.000 6.000 7,-5.000 7.000 5,-3.000 0.000 2,4.000-2.000-1,3.000-3.000 0,3.000-3.000-2,1.000-9.000 2,1.000-11.000 4,-1.000-14.000 3,1.000-11.000 5,1.000-11.000 1,3.000-5.000-1,3.000-7.000 0,4.000-5.000-1,4.000-17.000-3,6.000-24.000-6,7.000-26.000-7,6.000-24.000-6,7.000-23.000-8,10.000-18.000-11,10.000-19.000-11,9.000-18.000-11,4.000-14.000-8,1.000-5.000-1,-1.000-7.000-4,1.000-5.000-2,1.000 2.000 0,3.000 13.000 5,3.000 12.000 4,4.000 13.000 4,-3.000 12.000 4,-5.000 13.000 3,-7.000 12.000 3,-5.000 13.000 2,-8.000 10.000 6,-5.000 10.000 6,-7.000 10.000 8,-5.000 9.000 5,-6.000 7.000 7,-3.000 7.000 5,-3.000 6.000 4,-2.000 7.000 6,-5.000 8.000 6,-2.000 14.000 8,-3.000 11.000 10,-3.000 14.000 7,-2.000 8.000 0,0.000 7.000-10,0.000 6.000-10,0.000 7.000-10,-2.000 2.000-7,-3.000 1.000-3,-3.000-1.000-3,-2.000 1.000-4,-3.000-4.000-3,1.000-6.000-3,-1.000-6.000-5,1.000-6.000-2,-3.000-4.000-7,-2.000 1.000-7,-3.000-1.000-9,-3.000 1.000-7,1.000-12.000-9,6.000-21.000-9,7.000-22.000-8,6.000-22.000-10,3.000-10.000 2,0.000 4.000 11,0.000 3.000 11,0.000 3.000 11</inkml:trace>
</inkml:ink>
</file>

<file path=ppt/ink/ink14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6"/>
    </inkml:context>
    <inkml:brush xml:id="br0">
      <inkml:brushProperty name="width" value="0.0453735962510109" units="cm"/>
      <inkml:brushProperty name="height" value="0.0453735962510109" units="cm"/>
      <inkml:brushProperty name="color" value="#6adcab"/>
      <inkml:brushProperty name="ignorePressure" value="0"/>
    </inkml:brush>
  </inkml:definitions>
  <inkml:trace contextRef="#ctx0" brushRef="#br0">37350.000 34000.000 484,'46.000'-71.000'2,"-5.000"10.000"2,-7.000 10.000 3,-5.000 9.000 3,-4.000 7.000 2,0.000 7.000 3,0.000 6.000 3,0.000 7.000 2,-2.000 13.000 4,-3.000 22.000 3,-3.000 22.000 5,-2.000 23.000 3,-6.000 10.000-2,-6.000 0.000-6,-6.000 0.000-6,-6.000 0.000-7,-6.000-4.000-3,-2.000-5.000 0,-3.000-7.000-1,-3.000-5.000 0,10.000-22.000-13,26.000-33.000-24,24.000-35.000-25,26.000-34.000-24,7.000-10.000-2,-9.000 16.000 18,-10.000 15.000 20,-8.000 17.000 19,-15.000 17.000 18,-19.000 23.000 15,-18.000 22.000 16,-19.000 22.000 15,-12.000 8.000 4,-2.000-2.000-10,-3.000-3.000-8,-3.000-3.000-10,-4.000-1.000-7,-3.000 4.000-7,-3.000 3.000-6,-2.000 3.000-5,-3.000-2.000-5,1.000-6.000-1,-1.000-6.000-1,1.000-6.000-2,10.000-9.000 0,22.000-8.000-2,22.000-10.000 0,23.000-9.000 0,11.000-5.000 0,4.000 0.000 3,3.000 0.000 4,3.000 0.000 2,-7.000 6.000 2,-15.000 13.000 3,-15.000 12.000 3,-16.000 13.000 3,-13.000 6.000 2,-9.000 0.000 5,-10.000 0.000 4,-8.000 0.000 4,-4.000-4.000 3,3.000-5.000 1,3.000-7.000 1,4.000-5.000 2,16.000-12.000-1,32.000-16.000-5,31.000-15.000-5,32.000-15.000-5,13.000-6.000-3,-3.000 7.000-2,-3.000 6.000-4,-2.000 7.000-1,-6.000 4.000-4,-6.000 3.000-3,-6.000 3.000-4,-6.000 4.000-3,-9.000 4.000 0,-8.000 6.000 0,-10.000 7.000 2,-9.000 6.000 2,-7.000 3.000 1,-3.000 0.000 2,-3.000 0.000 2,-2.000 0.000 1,-6.000 0.000 5,-6.000 0.000 8,-6.000 0.000 8,-6.000 0.000 7,-2.000-2.000 4,3.000-3.000-2,3.000-3.000-1,4.000-2.000-2,11.000-3.000-4,23.000 1.000-8,22.000-1.000-8,22.000 1.000-8,5.000-1.000-2,-8.000 1.000 1,-10.000-1.000 2,-9.000 1.000 2,-10.000 4.000 1,-9.000 9.000 0,-10.000 10.000 1,-8.000 10.000 0,-12.000 2.000 0,-12.000-3.000-1,-13.000-3.000-2,-12.000-2.000-1,-12.000-1.000-1,-8.000 3.000 0,-10.000 3.000-1,-9.000 4.000-1,-9.000 2.000 0,-5.000 4.000 1,-7.000 3.000 0,-5.000 3.000 2,-3.000-1.000 2,4.000-2.000 4,3.000-3.000 5,3.000-3.000 4,7.000-7.000 5,14.000-9.000 4,11.000-10.000 4,14.000-8.000 5,21.000-8.000 2,31.000-2.000 1,32.000-3.000 0,31.000-3.000 1,28.000-7.000-3,25.000-9.000-5,25.000-10.000-6,25.000-8.000-5,9.000-3.000-6,-6.000 7.000-5,-6.000 6.000-7,-6.000 7.000-5,4.000 2.000-4,16.000 1.000 2,15.000-1.000-1,17.000 1.000 2,-6.000 2.000-8,-24.000 7.000-12,-26.000 6.000-14,-24.000 7.000-14,-23.000 0.000-1,-18.000-2.000 7,-19.000-3.000 9,-18.000-3.000 7</inkml:trace>
</inkml:ink>
</file>

<file path=ppt/ink/ink14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7"/>
    </inkml:context>
    <inkml:brush xml:id="br0">
      <inkml:brushProperty name="width" value="0.0370521880686283" units="cm"/>
      <inkml:brushProperty name="height" value="0.0370521880686283" units="cm"/>
      <inkml:brushProperty name="color" value="#6adcab"/>
      <inkml:brushProperty name="ignorePressure" value="0"/>
    </inkml:brush>
  </inkml:definitions>
  <inkml:trace contextRef="#ctx0" brushRef="#br0">38300.000 34200.000 593,'0.000'-49.000'0,"0.000"4.000"0,0.000 3.000 0,0.000 3.000 0,3.000 3.000 7,6.000 3.000 11,7.000 3.000 14,6.000 4.000 11,12.000 1.000 6,19.000 0.000-2,19.000 0.000-3,19.000 0.000-2,13.000 1.000-4,10.000 4.000-7,10.000 3.000-6,9.000 3.000-8,-2.000 1.000-6,-12.000 1.000-8,-13.000-1.000-9,-12.000 1.000-7,-13.000 5.000-8,-12.000 14.000-9,-13.000 11.000-10,-12.000 14.000-8,-12.000 3.000-2,-8.000-2.000 7,-10.000-3.000 5,-9.000-3.000 7,-7.000-2.000 2,-3.000 0.000-2,-3.000 0.000-1,-2.000 0.000-2</inkml:trace>
</inkml:ink>
</file>

<file path=ppt/ink/ink14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7"/>
    </inkml:context>
    <inkml:brush xml:id="br0">
      <inkml:brushProperty name="width" value="0.0470855869352818" units="cm"/>
      <inkml:brushProperty name="height" value="0.0470855869352818" units="cm"/>
      <inkml:brushProperty name="color" value="#6adcab"/>
      <inkml:brushProperty name="ignorePressure" value="0"/>
    </inkml:brush>
  </inkml:definitions>
  <inkml:trace contextRef="#ctx0" brushRef="#br0">39050.000 34250.000 467,'-47.000'-2.000'3,"6.000"-3.000"5,7.000-3.000 7,6.000-2.000 5,3.000-1.000 5,0.000 3.000 4,0.000 3.000 3,0.000 4.000 3,3.000 13.000 3,6.000 26.000 4,7.000 24.000 4,6.000 26.000 3,3.000 18.000-3,0.000 13.000-7,0.000 12.000-9,0.000 13.000-8,-2.000 23.000-6,-3.000 34.000-2,-3.000 35.000-3,-2.000 35.000-2,-5.000 19.000-5,-2.000 7.000-10,-3.000 6.000-9,-3.000 7.000-10,1.000 11.000-7,6.000 20.000-10,7.000 18.000-8,6.000 20.000-8,3.000-26.000-2,0.000-69.000 4,0.000-68.000 5,0.000-69.000 4,0.000-41.000 5,0.000-12.000 5,0.000-13.000 6,0.000-12.000 5</inkml:trace>
</inkml:ink>
</file>

<file path=ppt/ink/ink14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7"/>
    </inkml:context>
    <inkml:brush xml:id="br0">
      <inkml:brushProperty name="width" value="0.0319635197520256" units="cm"/>
      <inkml:brushProperty name="height" value="0.0319635197520256" units="cm"/>
      <inkml:brushProperty name="color" value="#6adcab"/>
      <inkml:brushProperty name="ignorePressure" value="0"/>
    </inkml:brush>
  </inkml:definitions>
  <inkml:trace contextRef="#ctx0" brushRef="#br0">37900.000 35200.000 688,'4.000'-47.000'0,"10.000"6.000"0,10.000 7.000 0,9.000 6.000 0,10.000 7.000 8,14.000 10.000 16,11.000 10.000 16,14.000 9.000 17,14.000 9.000 2,20.000 9.000-11,18.000 10.000-11,20.000 10.000-11,13.000 5.000-14,9.000 4.000-16,10.000 3.000-19,10.000 3.000-16,-17.000-4.000-10,-40.000-8.000-5,-40.000-10.000-3,-41.000-9.000-5</inkml:trace>
</inkml:ink>
</file>

<file path=ppt/ink/ink14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8"/>
    </inkml:context>
    <inkml:brush xml:id="br0">
      <inkml:brushProperty name="width" value="0.0483939722180367" units="cm"/>
      <inkml:brushProperty name="height" value="0.0483939722180367" units="cm"/>
      <inkml:brushProperty name="color" value="#6adcab"/>
      <inkml:brushProperty name="ignorePressure" value="0"/>
    </inkml:brush>
  </inkml:definitions>
  <inkml:trace contextRef="#ctx0" brushRef="#br0">35950.000 38850.000 454,'-8.000'-80.000'7,"-16.000"-9.000"12,-15.000-10.000 14,-15.000-8.000 13,-6.000 5.000 1,7.000 22.000-11,6.000 22.000-10,7.000 23.000-11,-4.000 14.000-5,-12.000 10.000 0,-13.000 10.000 0,-12.000 9.000 1,-5.000 7.000 0,3.000 7.000 0,3.000 6.000 1,4.000 7.000-1,1.000 7.000 2,0.000 9.000 0,0.000 10.000 2,0.000 10.000 0,1.000 7.000 1,4.000 6.000-1,3.000 7.000-1,3.000 6.000-1,4.000 3.000 0,7.000 0.000 0,6.000 0.000-1,7.000 0.000 0,5.000 0.000-1,7.000 0.000-4,6.000 0.000-2,7.000 0.000-3,2.000-2.000-2,1.000-3.000-1,-1.000-3.000 0,1.000-2.000-1,1.000-5.000 1,3.000-2.000-1,3.000-3.000 1,4.000-3.000 0,8.000-7.000-1,17.000-9.000-2,15.000-10.000-1,16.000-8.000-2,9.000-17.000-3,3.000-21.000-4,3.000-22.000-4,4.000-22.000-4,2.000-16.000-3,4.000-9.000 0,3.000-10.000 0,3.000-8.000-2,-2.000-3.000 3,-6.000 7.000 2,-6.000 6.000 3,-6.000 7.000 4,-9.000 7.000 1,-8.000 9.000 1,-10.000 10.000 0,-9.000 10.000 1,-9.000 11.000 10,-5.000 17.000 22,-7.000 15.000 21,-5.000 16.000 20,-6.000 9.000 5,-3.000 3.000-12,-3.000 3.000-12,-2.000 4.000-11,-1.000 2.000-10,3.000 4.000-5,3.000 3.000-5,4.000 3.000-6,10.000-15.000-11,19.000-30.000-21,19.000-32.000-19,19.000-30.000-21,2.000-15.000-2,-11.000 3.000 12,-14.000 3.000 12,-11.000 4.000 14,-7.000 5.000 9,0.000 10.000 7,0.000 10.000 8,0.000 9.000 7,-2.000 9.000 9,-3.000 9.000 12,-3.000 10.000 12,-2.000 10.000 11,-1.000 5.000 3,3.000 4.000-5,3.000 3.000-6,4.000 3.000-4,-1.000 1.000-6,-3.000 1.000-4,-3.000-1.000-5,-2.000 1.000-5,-3.000 2.000-7,1.000 7.000-10,-1.000 6.000-11,1.000 7.000-10</inkml:trace>
</inkml:ink>
</file>

<file path=ppt/ink/ink14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5:59"/>
    </inkml:context>
    <inkml:brush xml:id="br0">
      <inkml:brushProperty name="width" value="0.0547208450734615" units="cm"/>
      <inkml:brushProperty name="height" value="0.0547208450734615" units="cm"/>
      <inkml:brushProperty name="color" value="#6adcab"/>
      <inkml:brushProperty name="ignorePressure" value="0"/>
    </inkml:brush>
  </inkml:definitions>
  <inkml:trace contextRef="#ctx0" brushRef="#br0">36300.000 39700.000 402,'7.000'-46.000'43,"17.000"10.000"-2,15.000 10.000-3,16.000 9.000-2,5.000 7.000-3,-2.000 7.000-6,-3.000 6.000-4,-3.000 7.000-6,-6.000 4.000-3,-5.000 3.000-4,-7.000 3.000-4,-5.000 4.000-2,-8.000 7.000-2,-5.000 13.000-1,-7.000 12.000 0,-5.000 13.000-1,-9.000 4.000 0,-9.000-3.000 1,-10.000-3.000 0,-8.000-2.000 0,-4.000-5.000 1,3.000-2.000 0,3.000-3.000 0,4.000-3.000 1,16.000-15.000-2,32.000-24.000-5,31.000-26.000-4,32.000-24.000-4,13.000-18.000-2,-3.000-9.000 0,-3.000-10.000 2,-2.000-8.000 0,-6.000-3.000 0,-6.000 7.000-3,-6.000 6.000 0,-6.000 7.000-3,-7.000 5.000 1,-6.000 7.000 2,-6.000 6.000 3,-6.000 7.000 2,-10.000 10.000 13,-12.000 16.000 23,-13.000 15.000 23,-12.000 17.000 23,-9.000 17.000 5,-2.000 23.000-13,-3.000 22.000-14,-3.000 22.000-13,1.000 5.000-9,6.000-8.000-5,7.000-10.000-6,6.000-9.000-5,3.000-7.000-4,0.000-3.000-2,0.000-3.000-2,0.000-2.000-2,3.000-6.000-2,6.000-6.000 0,7.000-6.000-3,6.000-6.000 0,6.000-9.000-2,6.000-8.000-2,7.000-10.000-1,6.000-9.000-2,4.000-12.000 0,4.000-11.000 1,3.000-14.000 2,3.000-11.000 2,1.000-11.000-2,1.000-5.000-6,-1.000-7.000-5,1.000-5.000-5,-4.000-6.000-2,-6.000-3.000 6,-6.000-3.000 3,-6.000-2.000 4,-7.000-5.000 4,-6.000-2.000 3,-6.000-3.000 3,-6.000-3.000 2,-10.000 1.000 3,-12.000 6.000 3,-13.000 7.000 2,-12.000 6.000 2,-10.000 6.000 2,-6.000 6.000-1,-6.000 7.000 0,-6.000 6.000-1,-7.000 7.000-1,-6.000 10.000-5,-6.000 10.000-4,-6.000 9.000-4,-4.000 12.000-2,1.000 16.000 1,-1.000 15.000 0,1.000 17.000 1,4.000 7.000-6,9.000 0.000-12,10.000 0.000-14,10.000 0.000-12,7.000-2.000-7,6.000-3.000-3,7.000-3.000-2,6.000-2.000-2</inkml:trace>
</inkml:ink>
</file>

<file path=ppt/ink/ink14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0"/>
    </inkml:context>
    <inkml:brush xml:id="br0">
      <inkml:brushProperty name="width" value="0.0429172851145267" units="cm"/>
      <inkml:brushProperty name="height" value="0.0429172851145267" units="cm"/>
      <inkml:brushProperty name="color" value="#6adcab"/>
      <inkml:brushProperty name="ignorePressure" value="0"/>
    </inkml:brush>
  </inkml:definitions>
  <inkml:trace contextRef="#ctx0" brushRef="#br0">40800.000 36600.000 512,'21.000'-61.000'10,"-5.000"28.000"19,-7.000 28.000 20,-5.000 29.000 20,-6.000 18.000 2,-3.000 9.000-11,-3.000 10.000-14,-2.000 10.000-12,-1.000-1.000-8,3.000-9.000-3,3.000-10.000-4,4.000-8.000-4,4.000-8.000-2,6.000-2.000-4,7.000-3.000-2,6.000-3.000-3,10.000-6.000-3,17.000-5.000-6,15.000-7.000-4,16.000-5.000-5,9.000-9.000-3,3.000-9.000-2,3.000-10.000-3,4.000-8.000-2,-6.000-3.000 0,-11.000 7.000 2,-14.000 6.000 0,-11.000 7.000 2,-22.000 10.000 2,-27.000 16.000 3,-28.000 15.000 2,-28.000 17.000 3,-20.000 8.000 2,-8.000 4.000 4,-10.000 3.000 2,-9.000 3.000 3,-2.000-1.000 2,6.000-2.000 0,7.000-3.000 2,6.000-3.000-1,9.000-6.000 2,13.000-5.000 2,12.000-7.000 1,13.000-5.000 2,13.000-6.000 2,17.000-3.000 2,15.000-3.000 3,16.000-2.000 2,13.000-6.000-1,14.000-6.000-4,11.000-6.000-5,14.000-6.000-5,7.000-6.000-3,3.000-2.000-4,3.000-3.000-2,4.000-3.000-5,-7.000-1.000-1,-16.000 4.000-1,-15.000 3.000-2,-15.000 3.000-1,-21.000 7.000-2,-25.000 14.000-3,-25.000 11.000-2,-25.000 14.000-3,-19.000 8.000 1,-12.000 7.000 2,-13.000 6.000 4,-12.000 7.000 3,-7.000 4.000 1,1.000 3.000 1,-1.000 3.000 1,1.000 4.000 0,1.000-1.000 2,3.000-3.000 3,3.000-3.000 4,4.000-2.000 3,2.000-5.000 0,4.000-2.000 0,3.000-3.000-2,3.000-3.000-1,6.000-6.000 3,9.000-5.000 8,10.000-7.000 7,10.000-5.000 9,21.000-6.000 6,34.000-3.000 7,35.000-3.000 6,35.000-2.000 6,19.000-9.000-1,7.000-12.000-7,6.000-13.000-9,7.000-12.000-8,5.000-10.000-9,7.000-6.000-10,6.000-6.000-10,7.000-6.000-10,0.000-4.000-4,-2.000 1.000 1,-3.000-1.000 3,-3.000 1.000 2,-1.000-1.000-2,4.000 1.000-5,3.000-1.000-4,3.000 1.000-6,-11.000 5.000-3,-25.000 14.000 1,-25.000 11.000-1,-25.000 14.000-1,-21.000 8.000 4,-15.000 7.000 6,-15.000 6.000 7,-16.000 7.000 7,-8.000 2.000 6,0.000 1.000 5,0.000-1.000 6,0.000 1.000 7,0.000-1.000 3,0.000 1.000 3,0.000-1.000 3,0.000 1.000 2,-4.000-1.000-8,-5.000 1.000-23,-7.000-1.000-21,-5.000 1.000-22</inkml:trace>
</inkml:ink>
</file>

<file path=ppt/ink/ink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5"/>
    </inkml:context>
    <inkml:brush xml:id="br0">
      <inkml:brushProperty name="width" value="0.0396225601434708" units="cm"/>
      <inkml:brushProperty name="height" value="0.0396225601434708" units="cm"/>
      <inkml:brushProperty name="color" value="#f2385b"/>
      <inkml:brushProperty name="ignorePressure" value="0"/>
    </inkml:brush>
  </inkml:definitions>
  <inkml:trace contextRef="#ctx0" brushRef="#br0">27750.000 29650.000 555,'54.000'1.000'27,"10.000"4.000"8,10.000 3.000 5,9.000 3.000 7,2.000 6.000 0,-2.000 9.000-6,-3.000 10.000-7,-3.000 10.000-6,-6.000 11.000-4,-5.000 17.000-2,-7.000 15.000-2,-5.000 16.000-2,-8.000 10.000-2,-5.000 7.000-1,-7.000 6.000-3,-5.000 7.000-2,-11.000 0.000-3,-11.000-2.000-6,-14.000-3.000-3,-11.000-3.000-5,-18.000 2.000-7,-22.000 10.000-7,-22.000 10.000-7,-21.000 9.000-8,-9.000-5.000-1,7.000-19.000 2,6.000-18.000 4,7.000-19.000 4,7.000-18.000-1,9.000-15.000-3,10.000-15.000-4,10.000-16.000-3,8.000-13.000-1,10.000-9.000 4,10.000-10.000 4,9.000-8.000 4</inkml:trace>
</inkml:ink>
</file>

<file path=ppt/ink/ink1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22"/>
    </inkml:context>
    <inkml:brush xml:id="br0">
      <inkml:brushProperty name="width" value="0.0374466702342033" units="cm"/>
      <inkml:brushProperty name="height" value="0.0374466702342033" units="cm"/>
      <inkml:brushProperty name="color" value="#f2395b"/>
      <inkml:brushProperty name="ignorePressure" value="0"/>
    </inkml:brush>
  </inkml:definitions>
  <inkml:trace contextRef="#ctx0" brushRef="#br0">79950.000 38950.000 587,'-25.000'-13.000'54,"0.000"26.000"-5,0.000 24.000-4,0.000 26.000-4,0.000 12.000-5,0.000 0.000-5,0.000 0.000-4,0.000 0.000-6,0.000 1.000-3,0.000 4.000-2,0.000 3.000-3,0.000 3.000-2,1.000-2.000-2,4.000-6.000 0,3.000-6.000-2,3.000-6.000 1,7.000-9.000-5,14.000-8.000-7,11.000-10.000-6,14.000-9.000-8,11.000-16.000-3,14.000-22.000 0,11.000-22.000-1,14.000-21.000 0,3.000-17.000-2,-2.000-8.000-3,-3.000-10.000-3,-3.000-9.000-3,-9.000-9.000 1,-11.000-5.000 2,-14.000-7.000 4,-11.000-5.000 3,-9.000-4.000 5,-3.000 0.000 6,-3.000 0.000 7,-2.000 0.000 5,-5.000 7.000 4,-2.000 17.000 4,-3.000 15.000 3,-3.000 16.000 3,-7.000 15.000 3,-9.000 16.000 4,-10.000 15.000 5,-8.000 17.000 4,-8.000 10.000 1,-2.000 6.000-5,-3.000 7.000-2,-3.000 6.000-5,-1.000 6.000-4,4.000 6.000-8,3.000 7.000-6,3.000 6.000-8,6.000 3.000-4,9.000 0.000-5,10.000 0.000-2,10.000 0.000-4,7.000-4.000-4,6.000-5.000-4,7.000-7.000-5,6.000-5.000-3,6.000-6.000-1,6.000-3.000 3,7.000-3.000 5,6.000-2.000 2,3.000-5.000 6,0.000-2.000 4,0.000-3.000 6,0.000-3.000 5,-2.000-4.000 4,-3.000-3.000 0,-3.000-3.000 1,-2.000-2.000 2,-5.000 2.000 2,-2.000 9.000 4,-3.000 10.000 5,-3.000 10.000 5,-6.000 4.000 3,-5.000 0.000 6,-7.000 0.000 4,-5.000 0.000 4,-6.000 3.000 3,-3.000 6.000-2,-3.000 7.000-2,-2.000 6.000 0,-3.000 3.000-2,1.000 0.000 0,-1.000 0.000-2,1.000 0.000 1,-3.000 1.000-2,-2.000 4.000-3,-3.000 3.000-1,-3.000 3.000-2,1.000 1.000-3,6.000 1.000-3,7.000-1.000-2,6.000 1.000-4,7.000-6.000-1,10.000-8.000 0,10.000-10.000 1,9.000-9.000-1,9.000-9.000-3,9.000-5.000-5,10.000-7.000-6,10.000-5.000-6,5.000-8.000-6,4.000-5.000-6,3.000-7.000-6,3.000-5.000-7,-2.000-4.000-3,-6.000 0.000 0,-6.000 0.000-2,-6.000 0.000 0,-9.000 1.000 0,-8.000 4.000 4,-10.000 3.000 2,-9.000 3.000 2,-7.000 1.000 6,-3.000 1.000 6,-3.000-1.000 6,-2.000 1.000 7</inkml:trace>
</inkml:ink>
</file>

<file path=ppt/ink/ink15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1"/>
    </inkml:context>
    <inkml:brush xml:id="br0">
      <inkml:brushProperty name="width" value="0.0385347194969654" units="cm"/>
      <inkml:brushProperty name="height" value="0.0385347194969654" units="cm"/>
      <inkml:brushProperty name="color" value="#6adcab"/>
      <inkml:brushProperty name="ignorePressure" value="0"/>
    </inkml:brush>
  </inkml:definitions>
  <inkml:trace contextRef="#ctx0" brushRef="#br0">40650.000 37000.000 570,'115.000'43.000'150,"-18.000"-11.000"-37,-19.000-14.000-37,-18.000-11.000-38,-6.000-11.000-20,10.000-5.000-4,10.000-7.000-3,9.000-5.000-4,-1.000-3.000-5,-8.000 4.000-4,-10.000 3.000-6,-9.000 3.000-5,-21.000 10.000-13,-31.000 20.000-19,-31.000 18.000-20,-31.000 20.000-20,-10.000 2.000 0,13.000-12.000 17,12.000-13.000 17,13.000-12.000 18,6.000-7.000 10,0.000 1.000 5,0.000-1.000 4,0.000 1.000 5</inkml:trace>
</inkml:ink>
</file>

<file path=ppt/ink/ink15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2"/>
    </inkml:context>
    <inkml:brush xml:id="br0">
      <inkml:brushProperty name="width" value="0.041766207665205" units="cm"/>
      <inkml:brushProperty name="height" value="0.041766207665205" units="cm"/>
      <inkml:brushProperty name="color" value="#6adcab"/>
      <inkml:brushProperty name="ignorePressure" value="0"/>
    </inkml:brush>
  </inkml:definitions>
  <inkml:trace contextRef="#ctx0" brushRef="#br0">40500.000 37750.000 526,'-47.000'46.000'2,"6.000"-5.000"5,7.000-7.000 4,6.000-5.000 4,6.000-3.000 6,6.000 4.000 8,7.000 3.000 9,6.000 3.000 8,4.000 1.000 1,4.000 1.000-4,3.000-1.000-5,3.000 1.000-5,-1.000 2.000-5,-2.000 7.000-3,-3.000 6.000-5,-3.000 7.000-3,-1.000 7.000-3,4.000 9.000-2,3.000 10.000-1,3.000 10.000-2,-1.000 2.000-3,-2.000-3.000-5,-3.000-3.000-4,-3.000-2.000-6,-2.000-8.000-6,0.000-8.000-7,0.000-10.000-8,0.000-9.000-8,1.000-16.000-8,4.000-22.000-10,3.000-22.000-9,3.000-21.000-11,-1.000-12.000 4,-2.000 1.000 16,-3.000-1.000 16,-3.000 1.000 16</inkml:trace>
</inkml:ink>
</file>

<file path=ppt/ink/ink15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2"/>
    </inkml:context>
    <inkml:brush xml:id="br0">
      <inkml:brushProperty name="width" value="0.042712215334177" units="cm"/>
      <inkml:brushProperty name="height" value="0.042712215334177" units="cm"/>
      <inkml:brushProperty name="color" value="#6adcab"/>
      <inkml:brushProperty name="ignorePressure" value="0"/>
    </inkml:brush>
  </inkml:definitions>
  <inkml:trace contextRef="#ctx0" brushRef="#br0">40500.000 38700.000 515,'3.000'-49.000'1,"6.000"4.000"2,7.000 3.000 2,6.000 3.000 3,6.000 1.000 2,6.000 1.000 4,7.000-1.000 2,6.000 1.000 3,7.000-3.000 2,10.000-2.000 1,10.000-3.000-1,9.000-3.000 1,6.000-4.000-1,3.000-3.000-4,3.000-3.000-2,4.000-2.000-4,1.000 3.000-1,0.000 14.000-2,0.000 11.000 0,0.000 14.000-1,-8.000 7.000 0,-16.000 3.000 0,-15.000 3.000 0,-15.000 4.000 1,-12.000 4.000 0,-6.000 6.000-1,-6.000 7.000-1,-6.000 6.000-1,-9.000 6.000 0,-8.000 6.000-1,-10.000 7.000-1,-9.000 6.000-1,-13.000 10.000 0,-16.000 17.000-2,-15.000 15.000-2,-15.000 16.000 0,-11.000 5.000-3,-2.000-2.000-3,-3.000-3.000-4,-3.000-3.000-3,2.000-7.000-1,10.000-9.000-2,10.000-10.000 0,9.000-8.000-1,4.000-12.000 0,1.000-12.000 1,-1.000-13.000 0,1.000-12.000 1,4.000-12.000 0,9.000-8.000 0,10.000-10.000 1,10.000-9.000-1,10.000-13.000 2,13.000-16.000 4,12.000-15.000 3,13.000-15.000 4,12.000-9.000 2,13.000 1.000 1,12.000-1.000 0,13.000 1.000 2,4.000 7.000 0,-3.000 16.000 0,-3.000 15.000 1,-2.000 17.000 1,-8.000 10.000 0,-8.000 6.000 1,-10.000 7.000 1,-9.000 6.000 1,-7.000 7.000-1,-3.000 10.000 0,-3.000 10.000 0,-2.000 9.000 0,-9.000 9.000-1,-12.000 9.000 1,-13.000 10.000-1,-12.000 10.000 1,-9.000 0.000-1,-2.000-5.000-1,-3.000-7.000-2,-3.000-5.000-1,1.000-6.000-1,6.000-3.000-1,7.000-3.000 0,6.000-2.000-1,3.000-8.000-1,0.000-8.000-3,0.000-10.000-1,0.000-9.000-3,1.000-13.000-1,4.000-16.000 0,3.000-15.000-2,3.000-15.000 0,3.000-15.000-1,3.000-12.000 3,3.000-13.000 0,4.000-12.000 2,2.000-10.000 1,4.000-6.000 1,3.000-6.000 2,3.000-6.000 2,3.000 2.000 0,3.000 14.000 2,3.000 11.000 0,4.000 14.000 0,1.000 8.000 4,0.000 7.000 3,0.000 6.000 4,0.000 7.000 4,-2.000 8.000 6,-3.000 14.000 6,-3.000 11.000 7,-2.000 14.000 7,0.000 14.000 4,7.000 20.000 3,6.000 18.000 2,7.000 20.000 2,-3.000 14.000-2,-8.000 14.000-8,-10.000 11.000-8,-9.000 14.000-8,-5.000 8.000-5,0.000 7.000-3,0.000 6.000-2,0.000 7.000-3,-5.000 2.000-2,-9.000 1.000-3,-10.000-1.000-2,-8.000 1.000-4,-11.000-3.000-1,-8.000-2.000-3,-10.000-3.000-1,-9.000-3.000-3,-9.000-4.000-3,-5.000-3.000-5,-7.000-3.000-5,-5.000-2.000-5,-4.000-11.000-3,0.000-15.000-1,0.000-15.000-2,0.000-16.000-1,1.000-13.000-3,4.000-9.000-2,3.000-10.000-2,3.000-8.000-4,3.000-15.000 2,3.000-19.000 4,3.000-18.000 4,4.000-19.000 5,1.000-15.000 5,0.000-8.000 4,0.000-10.000 5,0.000-9.000 5,6.000 4.000 3,13.000 19.000 2,12.000 19.000 1,13.000 19.000 1</inkml:trace>
</inkml:ink>
</file>

<file path=ppt/ink/ink15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2"/>
    </inkml:context>
    <inkml:brush xml:id="br0">
      <inkml:brushProperty name="width" value="0.04351756721735" units="cm"/>
      <inkml:brushProperty name="height" value="0.04351756721735" units="cm"/>
      <inkml:brushProperty name="color" value="#6adcab"/>
      <inkml:brushProperty name="ignorePressure" value="0"/>
    </inkml:brush>
  </inkml:definitions>
  <inkml:trace contextRef="#ctx0" brushRef="#br0">39000.000 39300.000 505,'-24.000'-71.000'0,"4.000"10.000"1,3.000 10.000 0,3.000 9.000 0,3.000 6.000 2,3.000 3.000 2,3.000 3.000 2,4.000 4.000 2,11.000 5.000 7,23.000 10.000 11,22.000 10.000 11,22.000 9.000 12,15.000 13.000 3,9.000 20.000-5,10.000 18.000-6,10.000 20.000-5,10.000 11.000-4,13.000 7.000-4,12.000 6.000-3,13.000 7.000-4,12.000-1.000-4,13.000-6.000-4,12.000-6.000-5,13.000-6.000-4,6.000-6.000-8,0.000-2.000-16,0.000-3.000-13,0.000-3.000-15,-22.000-9.000-11,-44.000-11.000-6,-43.000-14.000-7,-44.000-11.000-7</inkml:trace>
</inkml:ink>
</file>

<file path=ppt/ink/ink15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3"/>
    </inkml:context>
    <inkml:brush xml:id="br0">
      <inkml:brushProperty name="width" value="0.0490670464932919" units="cm"/>
      <inkml:brushProperty name="height" value="0.0490670464932919" units="cm"/>
      <inkml:brushProperty name="color" value="#6adcab"/>
      <inkml:brushProperty name="ignorePressure" value="0"/>
    </inkml:brush>
  </inkml:definitions>
  <inkml:trace contextRef="#ctx0" brushRef="#br0">42100.000 37050.000 448,'0.000'-47.000'3,"0.000"6.000"6,0.000 7.000 6,0.000 6.000 7,6.000 6.000 2,13.000 6.000-1,12.000 7.000-1,13.000 6.000-1,9.000 7.000 0,6.000 10.000-1,7.000 10.000-1,6.000 9.000 1,-2.000 7.000-4,-9.000 7.000-6,-10.000 6.000-6,-8.000 7.000-6,-12.000 5.000-4,-12.000 7.000-6,-13.000 6.000-3,-12.000 7.000-6,-16.000 2.000-3,-19.000 1.000-2,-18.000-1.000-3,-19.000 1.000-3,-13.000-1.000 0,-6.000 1.000 4,-6.000-1.000 3,-6.000 1.000 3,-1.000-7.000 5,7.000-12.000 4,6.000-13.000 6,7.000-12.000 4,5.000-10.000 5,7.000-6.000 4,6.000-6.000 5,7.000-6.000 5,19.000-7.000 5,35.000-6.000 6,35.000-6.000 7,34.000-6.000 7,24.000-9.000 0,17.000-8.000-7,15.000-10.000-6,16.000-9.000-6,5.000-7.000-6,-2.000-3.000-6,-3.000-3.000-5,-3.000-2.000-5,-9.000 2.000-5,-11.000 9.000-6,-14.000 10.000-4,-11.000 10.000-6,-14.000 7.000-3,-11.000 6.000 0,-14.000 7.000-2,-11.000 6.000 0,-14.000-1.000-1,-11.000-5.000 1,-14.000-7.000 0,-11.000-5.000 0,-12.000-6.000 3,-9.000-3.000 3,-10.000-3.000 4,-8.000-2.000 4,-4.000-1.000 3,3.000 3.000 2,3.000 3.000 2,4.000 4.000 2,1.000 1.000 3,0.000 0.000 2,0.000 0.000 2,0.000 0.000 4,0.000 1.000 0,0.000 4.000 1,0.000 3.000 0,0.000 3.000-1,3.000 3.000 7,6.000 3.000 12,7.000 3.000 13,6.000 4.000 13,6.000 15.000 6,6.000 28.000 1,7.000 28.000 1,6.000 29.000 1,4.000 21.000-4,4.000 16.000-9,3.000 15.000-9,3.000 17.000-8,1.000 21.000-8,1.000 28.000-8,-1.000 28.000-7,1.000 29.000-7,-3.000 18.000-5,-2.000 9.000-1,-3.000 10.000-2,-3.000 10.000-1,1.000-1.000-10,6.000-9.000-18,7.000-10.000-18,6.000-8.000-19,-1.000-36.000-6,-5.000-58.000 4,-7.000-60.000 6,-5.000-59.000 5</inkml:trace>
</inkml:ink>
</file>

<file path=ppt/ink/ink15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4"/>
    </inkml:context>
    <inkml:brush xml:id="br0">
      <inkml:brushProperty name="width" value="0.0419685058295727" units="cm"/>
      <inkml:brushProperty name="height" value="0.0419685058295727" units="cm"/>
      <inkml:brushProperty name="color" value="#6adcab"/>
      <inkml:brushProperty name="ignorePressure" value="0"/>
    </inkml:brush>
  </inkml:definitions>
  <inkml:trace contextRef="#ctx0" brushRef="#br0">42450.000 38650.000 524,'-47.000'-66.000'0,"6.000"19.000"0,7.000 19.000 0,6.000 19.000 0,-4.000 13.000 4,-11.000 10.000 8,-14.000 10.000 8,-11.000 9.000 9,-12.000 17.000 2,-9.000 25.000-2,-10.000 25.000-2,-8.000 25.000-3,-1.000 7.000 0,9.000-8.000-2,10.000-10.000 0,10.000-9.000 0,7.000-10.000 0,6.000-9.000-1,7.000-10.000 1,6.000-8.000 0,17.000-18.000-1,28.000-25.000-2,28.000-25.000-2,29.000-25.000-3,32.000-27.000-8,38.000-28.000-14,37.000-28.000-13,38.000-27.000-14,12.000-19.000-5,-12.000-5.000 1,-13.000-7.000 2,-12.000-5.000 3,-12.000 0.000 2,-8.000 10.000 2,-10.000 10.000 3,-9.000 9.000 4,-13.000 13.000 4,-16.000 20.000 9,-15.000 18.000 9,-15.000 20.000 8,-15.000 13.000 9,-12.000 9.000 9,-13.000 10.000 8,-12.000 10.000 10,-9.000 11.000 4,-2.000 17.000 0,-3.000 15.000 2,-3.000 16.000-1,2.000 7.000-8,10.000 1.000-16,10.000-1.000-17,9.000 1.000-18,1.000-1.000-7,-6.000 1.000-1,-6.000-1.000 1,-6.000 1.000 1,-10.000 5.000-2,-12.000 14.000-3,-13.000 11.000-2,-12.000 14.000-3,-15.000 8.000 0,-15.000 7.000 3,-15.000 6.000 1,-16.000 7.000 3,-8.000-1.000 1,0.000-6.000 0,0.000-6.000 2,0.000-6.000 0,1.000-10.000 1,4.000-12.000 1,3.000-13.000 0,3.000-12.000 1,4.000-12.000 2,7.000-8.000 4,6.000-10.000 3,7.000-9.000 5,7.000-5.000 5,9.000 0.000 5,10.000 0.000 7,10.000 0.000 5,10.000-2.000 6,13.000-3.000 7,12.000-3.000 6,13.000-2.000 6,1.000 10.000 1,-9.000 25.000-3,-10.000 25.000-5,-8.000 25.000-3,-11.000 10.000-6,-8.000-2.000-10,-10.000-3.000-9,-9.000-3.000-9,-1.000-6.000-5,10.000-5.000 0,10.000-7.000 0,9.000-5.000 0,10.000-11.000-14,14.000-11.000-30,11.000-14.000-28,14.000-11.000-30</inkml:trace>
</inkml:ink>
</file>

<file path=ppt/ink/ink15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4"/>
    </inkml:context>
    <inkml:brush xml:id="br0">
      <inkml:brushProperty name="width" value="0.0476493202149868" units="cm"/>
      <inkml:brushProperty name="height" value="0.0476493202149868" units="cm"/>
      <inkml:brushProperty name="color" value="#6adcab"/>
      <inkml:brushProperty name="ignorePressure" value="0"/>
    </inkml:brush>
  </inkml:definitions>
  <inkml:trace contextRef="#ctx0" brushRef="#br0">42400.000 39850.000 461,'90.000'25.000'25,"-18.000"0.000"3,-19.000 0.000 3,-18.000 0.000 4,-7.000 3.000-1,6.000 6.000-2,7.000 7.000-3,6.000 6.000-3,3.000 3.000-2,0.000 0.000 1,0.000 0.000-1,0.000 0.000 1,0.000-2.000-2,0.000-3.000-1,0.000-3.000-3,0.000-2.000-2,-4.000-3.000-1,-5.000 1.000-3,-7.000-1.000-1,-5.000 1.000-2,-1.000-18.000-4,6.000-34.000-6,7.000-35.000-6,6.000-33.000-6,1.000-18.000-5,-3.000 0.000-4,-3.000 0.000-4,-2.000 0.000-3,-3.000 3.000-2,1.000 6.000 3,-1.000 7.000 1,1.000 6.000 3,2.000 9.000 8,7.000 13.000 12,6.000 12.000 12,7.000 13.000 14,0.000 7.000 6,-2.000 4.000 3,-3.000 3.000 3,-3.000 3.000 3,-1.000 4.000-3,4.000 7.000-5,3.000 6.000-5,3.000 7.000-7,-2.000 4.000-5,-6.000 3.000-6,-6.000 3.000-5,-6.000 4.000-7,-9.000 5.000-6,-8.000 10.000-10,-10.000 10.000-10,-9.000 9.000-8,-13.000 1.000-7,-16.000-6.000-4,-15.000-6.000-3,-15.000-6.000-4,-11.000-7.000 1,-2.000-6.000 5,-3.000-6.000 5,-3.000-6.000 5,4.000-6.000 5,13.000-2.000 7,12.000-3.000 6,13.000-3.000 7</inkml:trace>
</inkml:ink>
</file>

<file path=ppt/ink/ink15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4"/>
    </inkml:context>
    <inkml:brush xml:id="br0">
      <inkml:brushProperty name="width" value="0.0346813723444939" units="cm"/>
      <inkml:brushProperty name="height" value="0.0346813723444939" units="cm"/>
      <inkml:brushProperty name="color" value="#6adcab"/>
      <inkml:brushProperty name="ignorePressure" value="0"/>
    </inkml:brush>
  </inkml:definitions>
  <inkml:trace contextRef="#ctx0" brushRef="#br0">43450.000 39850.000 634,'-96.000'-49.000'1,"10.000"4.000"3,10.000 3.000 3,9.000 3.000 3,10.000-1.000 4,14.000-2.000 5,11.000-3.000 7,14.000-3.000 6,11.000 2.000 2,14.000 10.000 1,11.000 10.000-1,14.000 9.000 1,10.000 4.000-3,9.000 1.000-3,10.000-1.000-6,10.000 1.000-3,5.000-1.000-10,4.000 1.000-13,3.000-1.000-13,3.000 1.000-15,-4.000-1.000-5,-8.000 1.000 2,-10.000-1.000 2,-9.000 1.000 2,-9.000-1.000-2,-5.000 1.000-7,-7.000-1.000-7,-5.000 1.000-7</inkml:trace>
</inkml:ink>
</file>

<file path=ppt/ink/ink15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4"/>
    </inkml:context>
    <inkml:brush xml:id="br0">
      <inkml:brushProperty name="width" value="0.0353001728653908" units="cm"/>
      <inkml:brushProperty name="height" value="0.0353001728653908" units="cm"/>
      <inkml:brushProperty name="color" value="#6adcab"/>
      <inkml:brushProperty name="ignorePressure" value="0"/>
    </inkml:brush>
  </inkml:definitions>
  <inkml:trace contextRef="#ctx0" brushRef="#br0">45150.000 36450.000 623,'25.000'-46.000'2,"0.000"10.000"4,0.000 10.000 4,0.000 9.000 5,3.000 4.000 4,6.000 1.000 7,7.000-1.000 7,6.000 1.000 6,4.000 5.000 3,4.000 14.000-1,3.000 11.000 0,3.000 14.000-2,-2.000 10.000-5,-6.000 9.000-13,-6.000 10.000-12,-6.000 10.000-13,-9.000 5.000-11,-8.000 4.000-7,-10.000 3.000-9,-9.000 3.000-8,-13.000-1.000-5,-16.000-2.000-3,-15.000-3.000-1,-15.000-3.000-2,-4.000-10.000 3,9.000-16.000 8,10.000-15.000 8,10.000-15.000 9,4.000-7.000 4,0.000 3.000 3,0.000 3.000 2,0.000 4.000 1</inkml:trace>
</inkml:ink>
</file>

<file path=ppt/ink/ink15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05"/>
    </inkml:context>
    <inkml:brush xml:id="br0">
      <inkml:brushProperty name="width" value="0.0478530712425709" units="cm"/>
      <inkml:brushProperty name="height" value="0.0478530712425709" units="cm"/>
      <inkml:brushProperty name="color" value="#6adcab"/>
      <inkml:brushProperty name="ignorePressure" value="0"/>
    </inkml:brush>
  </inkml:definitions>
  <inkml:trace contextRef="#ctx0" brushRef="#br0">44950.000 37450.000 459,'-22.000'26.000'48,"6.000"4.000"-2,7.000 3.000-1,6.000 3.000-3,3.000 6.000-3,0.000 9.000-8,0.000 10.000-6,0.000 10.000-7,-2.000 7.000-4,-3.000 6.000-2,-3.000 7.000-3,-2.000 6.000-1,-3.000-1.000-4,1.000-5.000-5,-1.000-7.000-3,1.000-5.000-4,4.000-19.000-9,9.000-27.000-13,10.000-28.000-12,10.000-28.000-12,13.000-24.000-2,19.000-19.000 9,19.000-18.000 9,19.000-19.000 9,7.000-4.000 8,-3.000 14.000 7,-3.000 11.000 7,-2.000 14.000 7,-9.000 10.000 6,-12.000 9.000 5,-13.000 10.000 4,-12.000 10.000 5,-16.000 19.000 5,-19.000 32.000 6,-18.000 31.000 5,-19.000 32.000 6,-16.000 16.000-2,-12.000 4.000-9,-13.000 3.000-10,-12.000 3.000-8,-4.000-2.000-7,7.000-6.000-6,6.000-6.000-5,7.000-6.000-6,8.000-10.000-4,14.000-12.000-3,11.000-13.000-2,14.000-12.000-3,14.000-19.000-2,20.000-25.000-2,18.000-25.000-2,20.000-25.000-2,8.000-11.000 2,1.000 3.000 7,-1.000 3.000 6,1.000 4.000 6,-3.000 8.000 7,-2.000 17.000 6,-3.000 15.000 7,-3.000 16.000 7,-7.000 13.000 5,-9.000 14.000 6,-10.000 11.000 4,-8.000 14.000 6,-8.000 10.000 2,-2.000 9.000-1,-3.000 10.000-1,-3.000 10.000 0,-6.000 2.000-3,-5.000-3.000-3,-7.000-3.000-3,-5.000-2.000-4,-1.000-6.000-3,6.000-6.000-4,7.000-6.000-4,6.000-6.000-4,3.000-7.000-2,0.000-6.000 0,0.000-6.000 1,0.000-6.000-1,6.000-10.000-11,13.000-12.000-23,12.000-13.000-23,13.000-12.000-23,7.000-16.000-6,4.000-19.000 9,3.000-18.000 9,3.000-19.000 10,1.000-7.000 9,1.000 7.000 7,-1.000 6.000 7,1.000 7.000 8,-6.000 5.000 4,-8.000 7.000 1,-10.000 6.000 1,-9.000 7.000 0,-16.000 7.000 13,-22.000 9.000 24,-22.000 10.000 23,-21.000 10.000 24,-17.000 11.000 6,-8.000 17.000-15,-10.000 15.000-13,-9.000 16.000-14,-9.000 7.000-9,-5.000 1.000-3,-7.000-1.000-3,-5.000 1.000-4,-6.000-1.000-2,-3.000 1.000-5,-3.000-1.000-2,-2.000 1.000-4,2.000-4.000-1,9.000-6.000 0,10.000-6.000 1,10.000-6.000 0,8.000-6.000 1,10.000-2.000 1,10.000-3.000 0,9.000-3.000 2,18.000 2.000 1,29.000 10.000 3,28.000 10.000 3,28.000 9.000 4,26.000 2.000-1,26.000-2.000-4,24.000-3.000-4,26.000-3.000-3,22.000-1.000-3,23.000 4.000-2,22.000 3.000-1,22.000 3.000-1,19.000 3.000-4,20.000 3.000-6,18.000 3.000-5,20.000 4.000-7,13.000-4.000-1,9.000-9.000 0,10.000-10.000 1,10.000-8.000 1,-29.000-9.000-8,-66.000-6.000-18,-65.000-6.000-18,-65.000-6.000-17</inkml:trace>
</inkml:ink>
</file>

<file path=ppt/ink/ink1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22"/>
    </inkml:context>
    <inkml:brush xml:id="br0">
      <inkml:brushProperty name="width" value="0.0385227650403976" units="cm"/>
      <inkml:brushProperty name="height" value="0.0385227650403976" units="cm"/>
      <inkml:brushProperty name="color" value="#f2395b"/>
      <inkml:brushProperty name="ignorePressure" value="0"/>
    </inkml:brush>
  </inkml:definitions>
  <inkml:trace contextRef="#ctx0" brushRef="#br0">81600.000 39100.000 571,'-24.000'-69.000'0,"4.000"13.000"0,3.000 12.000 0,3.000 13.000 0,-1.000 6.000 3,-2.000 0.000 7,-3.000 0.000 7,-3.000 0.000 6,-1.000 9.000 5,4.000 19.000 3,3.000 19.000 3,3.000 19.000 3,1.000 13.000-2,1.000 10.000-3,-1.000 10.000-6,1.000 9.000-4,-3.000 9.000-5,-2.000 9.000-2,-3.000 10.000-4,-3.000 10.000-3,-4.000 10.000-1,-3.000 13.000 1,-3.000 12.000 0,-2.000 13.000 1,-3.000 10.000 0,1.000 10.000 0,-1.000 10.000 0,1.000 9.000 0,4.000-16.000-1,9.000-41.000-5,10.000-40.000-3,10.000-40.000-3,2.000-21.000-15,-3.000 0.000-27,-3.000 0.000-26,-2.000 0.000-27</inkml:trace>
</inkml:ink>
</file>

<file path=ppt/ink/ink15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11"/>
    </inkml:context>
    <inkml:brush xml:id="br0">
      <inkml:brushProperty name="width" value="0.0476867258548737" units="cm"/>
      <inkml:brushProperty name="height" value="0.0476867258548737" units="cm"/>
      <inkml:brushProperty name="color" value="#fed406"/>
      <inkml:brushProperty name="ignorePressure" value="0"/>
    </inkml:brush>
  </inkml:definitions>
  <inkml:trace contextRef="#ctx0" brushRef="#br0">39100.000 33600.000 461,'34.000'-32.000'1,"19.000"-11.000"2,19.000-14.000 1,19.000-11.000 3,-18.000-7.000 3,-53.000 0.000 3,-53.000 0.000 3,-52.000 0.000 5,-22.000 7.000-6,14.000 17.000-11,11.000 15.000-13,14.000 16.000-13,8.000 7.000-4,7.000 1.000 6,6.000-1.000 4,7.000 1.000 5,-10.000-1.000 8,-25.000 1.000 8,-25.000-1.000 10,-25.000 1.000 8,-19.000 1.000 4,-12.000 3.000-3,-13.000 3.000-3,-12.000 4.000-3,-7.000 2.000-2,1.000 4.000-2,-1.000 3.000-2,1.000 3.000-2,-3.000 3.000-1,-2.000 3.000 0,-3.000 3.000 0,-3.000 4.000-1,-1.000 4.000 0,4.000 6.000-1,3.000 7.000 1,3.000 6.000-1,1.000 4.000-1,1.000 4.000 1,-1.000 3.000-2,1.000 3.000 1,-1.000 1.000-2,1.000 1.000 0,-1.000-1.000-2,1.000 1.000-1,2.000-1.000-1,7.000 1.000 1,6.000-1.000 0,7.000 1.000 1,4.000 2.000 0,3.000 7.000 0,3.000 6.000 0,4.000 7.000 0,2.000 8.000 1,4.000 14.000-1,3.000 11.000 0,3.000 14.000-1,4.000 13.000 0,7.000 16.000 1,6.000 15.000 1,7.000 17.000 0,5.000 10.000 0,7.000 6.000-1,6.000 7.000 0,7.000 6.000-2,7.000-4.000 1,9.000-11.000-1,10.000-14.000 0,10.000-11.000-1,10.000-12.000 1,13.000-9.000 1,12.000-10.000 1,13.000-8.000 1,10.000-4.000 0,10.000 3.000 0,10.000 3.000-1,9.000 4.000 0,9.000-4.000 0,9.000-9.000-1,10.000-10.000 1,10.000-8.000-1,13.000-3.000 0,19.000 7.000 1,19.000 6.000 0,19.000 7.000 1,2.000-7.000-1,-11.000-19.000 0,-14.000-18.000-2,-11.000-19.000 0,2.000-5.000-1,19.000 9.000 1,19.000 10.000-2,19.000 10.000 1,4.000-1.000 0,-9.000-9.000 1,-10.000-10.000 1,-8.000-8.000 1,-6.000-8.000 1,1.000-2.000 0,-1.000-3.000 1,1.000-3.000 1,1.000-1.000 0,3.000 4.000 0,3.000 3.000 0,4.000 3.000-1,-1.000 3.000 1,-3.000 3.000-1,-3.000 3.000 0,-2.000 4.000 0,2.000 1.000 1,9.000 0.000 1,10.000 0.000 1,10.000 0.000 1,11.000 0.000 0,17.000 0.000-1,15.000 0.000 0,16.000 0.000-2,7.000-5.000-1,1.000-9.000 1,-1.000-10.000-2,1.000-8.000 0,1.000-8.000 0,3.000-2.000-1,3.000-3.000-1,4.000-3.000 0,5.000-2.000 0,10.000 0.000 0,10.000 0.000 2,9.000 0.000 0,1.000 0.000 0,-6.000 0.000 0,-6.000 0.000 0,-6.000 0.000-1,-2.000 0.000 0,3.000 0.000 1,3.000 0.000 0,4.000 0.000 0,4.000-4.000 0,6.000-5.000 0,7.000-7.000 0,6.000-5.000 0,-1.000-12.000 1,-5.000-16.000-1,-7.000-15.000 1,-5.000-15.000 0,-4.000-11.000 0,0.000-2.000 0,0.000-3.000-1,0.000-3.000 0,-5.000-6.000-2,-9.000-5.000-1,-10.000-7.000-2,-8.000-5.000-1,-9.000-8.000-2,-6.000-5.000 2,-6.000-7.000 0,-6.000-5.000 1,-6.000-3.000 1,-2.000 4.000 0,-3.000 3.000 0,-3.000 3.000 1,-6.000-2.000 0,-5.000-6.000 1,-7.000-6.000-1,-5.000-6.000 0,-9.000-2.000 0,-9.000 3.000-1,-10.000 3.000 0,-8.000 4.000 0,-11.000-4.000-1,-8.000-9.000 1,-10.000-10.000-1,-9.000-8.000 1,-10.000-6.000-1,-9.000 1.000 0,-10.000-1.000-1,-8.000 1.000-1,-14.000 5.000 0,-15.000 14.000-1,-15.000 11.000 0,-16.000 14.000-1,-16.000 5.000 0,-16.000 1.000-1,-15.000-1.000 1,-15.000 1.000-1,-15.000-3.000 0,-12.000-2.000 0,-13.000-3.000 1,-12.000-3.000-1,-10.000-1.000 0,-6.000 4.000 1,-6.000 3.000 0,-6.000 3.000 1,-7.000 3.000 0,-6.000 3.000 1,-6.000 3.000 1,-6.000 4.000 2,-7.000 1.000 0,-6.000 0.000 0,-6.000 0.000 0,-6.000 0.000 0,-6.000-2.000-1,-2.000-3.000 1,-3.000-3.000 0,-3.000-2.000 1,-2.000-3.000-1,0.000 1.000 0,0.000-1.000-1,0.000 1.000 0,-7.000-3.000 0,-11.000-2.000 1,-14.000-3.000-1,-11.000-3.000 0,-7.000-1.000 1,0.000 4.000-1,0.000 3.000 0,0.000 3.000 0,-2.000 4.000 0,-3.000 7.000 0,-3.000 6.000 0,-2.000 7.000 1,-1.000 4.000 0,3.000 3.000 1,3.000 3.000 0,4.000 4.000 0,2.000 4.000 1,4.000 6.000 1,3.000 7.000 1,3.000 6.000 1,-1.000 6.000 0,-2.000 6.000-2,-3.000 7.000-2,-3.000 6.000-1,-2.000 1.000-1,0.000-3.000 0,0.000-3.000 0,0.000-2.000 0,3.000-1.000 0,6.000 3.000 0,7.000 3.000 1,6.000 4.000 0,1.000 2.000 1,-3.000 4.000-1,-3.000 3.000 1,-2.000 3.000-1,-5.000 7.000 1,-2.000 14.000 0,-3.000 11.000 1,-3.000 14.000 1,2.000 8.000-1,10.000 7.000 0,10.000 6.000 0,9.000 7.000 0,6.000 2.000 0,3.000 1.000-1,3.000-1.000 0,4.000 1.000 0,2.000 4.000-1,4.000 9.000 1,3.000 10.000 0,3.000 10.000-1,4.000 7.000 1,7.000 6.000 1,6.000 7.000-1,7.000 6.000 1,4.000 4.000 1,3.000 4.000-1,3.000 3.000-1,4.000 3.000 1,4.000 1.000-1,6.000 1.000 0,7.000-1.000 0,6.000 1.000 0,3.000 4.000 0,0.000 9.000 1,0.000 10.000 0,0.000 10.000-1,3.000 7.000 2,6.000 6.000-1,7.000 7.000-1,6.000 6.000 1,9.000-2.000 0,13.000-9.000 0,12.000-10.000-1,13.000-8.000 0,10.000-8.000 1,10.000-2.000 0,10.000-3.000 0,9.000-3.000 1,7.000-1.000 0,7.000 4.000-1,6.000 3.000 1,7.000 3.000-1,7.000 3.000 0,9.000 3.000 1,10.000 3.000 0,10.000 4.000 1,10.000-4.000 0,13.000-9.000-1,12.000-10.000 1,13.000-8.000 0,10.000-9.000 0,10.000-6.000 1,10.000-6.000 0,9.000-6.000 0,7.000-6.000 0,7.000-2.000 0,6.000-3.000-1,7.000-3.000 0,5.000-4.000-1,7.000-3.000 0,6.000-3.000 1,7.000-2.000-1,7.000-5.000 1,9.000-2.000-1,10.000-3.000 0,10.000-3.000 1,4.000-2.000-1,0.000 0.000 1,0.000 0.000 0,0.000 0.000 1,1.000-4.000 0,4.000-5.000-1,3.000-7.000 0,3.000-5.000 0,7.000-8.000 0,14.000-5.000 0,11.000-7.000-1,14.000-5.000 1,5.000-6.000-1,1.000-3.000 0,-1.000-3.000-1,1.000-2.000 0,5.000-3.000-1,14.000 1.000-1,11.000-1.000 0,14.000 1.000-1,3.000-3.000-1,-2.000-2.000-1,-3.000-3.000 0,-3.000-3.000-1,-6.000-2.000 0,-5.000 0.000 1,-7.000 0.000-1,-5.000 0.000 1,-3.000 1.000-1,4.000 4.000 1,3.000 3.000-1,3.000 3.000-1,-7.000-1.000 1,-15.000-2.000 0,-15.000-3.000 1,-16.000-3.000 1,-7.000-4.000-1,4.000-3.000 1,3.000-3.000 0,3.000-2.000 0,1.000-19.000-1,1.000-30.000 1,-1.000-32.000 0,1.000-30.000-1,-1.000-25.000 1,1.000-15.000-1,-1.000-15.000 1,1.000-16.000 0,-10.000-5.000-1,-19.000 6.000 1,-18.000 7.000 0,-19.000 6.000 0,-19.000-2.000-1,-19.000-9.000 0,-18.000-10.000-1,-19.000-8.000 0,-21.000-1.000 0,-21.000 9.000 2,-22.000 10.000 0,-22.000 10.000 1,-19.000 7.000 0,-16.000 6.000 2,-15.000 7.000-1,-15.000 6.000 1,-17.000 4.000 1,-15.000 4.000 0,-15.000 3.000 0,-16.000 3.000 1,-12.000-7.000 0,-5.000-15.000 0,-7.000-15.000-1,-5.000-16.000 0,-6.000-12.000 0,-3.000-5.000-2,-3.000-7.000 0,-2.000-5.000-2,-6.000 0.000 0,-6.000 10.000 0,-6.000 10.000 1,-6.000 9.000-1,-4.000 12.000 0,1.000 16.000 1,-1.000 15.000-1,1.000 17.000 1,-9.000 7.000 0,-15.000 0.000 2,-15.000 0.000 0,-16.000 0.000 2,-13.000 0.000-1,-9.000 0.000 1,-10.000 0.000-1,-8.000 0.000-1,-6.000 1.000 0,1.000 4.000-1,-1.000 3.000-1,1.000 3.000 0,-6.000 7.000-2,-8.000 14.000 1,-10.000 11.000-1,-9.000 14.000-1,-15.000 11.000-2,-18.000 14.000-4,-19.000 11.000-5,-18.000 14.000-5,-15.000 25.000-4,-9.000 42.000-4,-10.000 40.000-5,-8.000 41.000-5,30.000 12.000 2,72.000-16.000 7,72.000-15.000 6,73.000-15.000 7,38.000-12.000 2,6.000-6.000 0,7.000-6.000-2,6.000-6.000-1</inkml:trace>
</inkml:ink>
</file>

<file path=ppt/ink/ink15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12"/>
    </inkml:context>
    <inkml:brush xml:id="br0">
      <inkml:brushProperty name="width" value="0.0454356707632542" units="cm"/>
      <inkml:brushProperty name="height" value="0.0454356707632542" units="cm"/>
      <inkml:brushProperty name="color" value="#fed406"/>
      <inkml:brushProperty name="ignorePressure" value="0"/>
    </inkml:brush>
  </inkml:definitions>
  <inkml:trace contextRef="#ctx0" brushRef="#br0">15550.000 51100.000 484,'23.000'-135.000'0,"-3.000"32.000"0,-3.000 31.000 0,-2.000 32.000 0,0.000-7.000 3,7.000-44.000 7,6.000-43.000 7,7.000-44.000 6,-4.000-5.000 3,-12.000 34.000-2,-13.000 35.000-2,-12.000 35.000-3,-12.000 18.000 0,-8.000 3.000-2,-10.000 3.000-1,-9.000 4.000-2,-9.000 1.000-1,-5.000 0.000 0,-7.000 0.000-1,-5.000 0.000 0,-12.000 6.000-2,-16.000 13.000-1,-15.000 12.000-2,-15.000 13.000-2,-12.000 9.000-1,-6.000 6.000 0,-6.000 7.000-1,-6.000 6.000-1,-10.000 7.000 0,-12.000 10.000-1,-13.000 10.000 0,-12.000 9.000 0,-16.000 9.000 1,-19.000 9.000 0,-18.000 10.000 2,-19.000 10.000 1,-8.000 8.000 1,3.000 10.000 0,3.000 10.000 0,4.000 9.000 0,7.000 2.000 2,13.000-2.000-1,12.000-3.000 2,13.000-3.000 0,6.000 2.000-1,0.000 10.000 1,0.000 10.000-2,0.000 9.000 0,1.000 12.000-1,4.000 16.000-1,3.000 15.000-2,3.000 17.000-1,1.000 7.000 0,1.000 0.000-2,-1.000 0.000-1,1.000 0.000 0,2.000 0.000 0,7.000 0.000 0,6.000 0.000 2,7.000 0.000 1,10.000 3.000 0,16.000 6.000 1,15.000 7.000 0,17.000 6.000 1,13.000-1.000-1,13.000-5.000 1,12.000-7.000 0,13.000-5.000 0,10.000-4.000 1,10.000 0.000-1,10.000 0.000 1,9.000 0.000 0,12.000 1.000 0,16.000 4.000-1,15.000 3.000-1,17.000 3.000 0,16.000-5.000-1,19.000-12.000 0,19.000-13.000 1,19.000-12.000 0,18.000-15.000 0,19.000-15.000-1,19.000-15.000 0,19.000-16.000 0,18.000-10.000-2,19.000-3.000 1,19.000-3.000-1,19.000-2.000-1,15.000-8.000 0,13.000-8.000 1,12.000-10.000 1,13.000-9.000 0,9.000-10.000 1,6.000-9.000 0,7.000-10.000-1,6.000-8.000-1,4.000-11.000 0,4.000-8.000 1,3.000-10.000-1,3.000-9.000 1,3.000-5.000 0,3.000 0.000-2,3.000 0.000 1,4.000 0.000-1,-6.000-2.000-1,-11.000-3.000 0,-14.000-3.000-1,-11.000-2.000 0,-12.000-8.000 0,-9.000-8.000 0,-10.000-10.000 1,-8.000-9.000 0,-12.000-10.000 0,-12.000-9.000 0,-13.000-10.000-1,-12.000-8.000 0,-13.000-11.000 0,-12.000-8.000 1,-13.000-10.000 0,-12.000-9.000 1,-5.000-13.000 0,3.000-16.000 1,3.000-15.000 0,4.000-15.000 0,-6.000-21.000 0,-11.000-25.000 1,-14.000-25.000-1,-11.000-25.000 0,-11.000-15.000 0,-5.000-2.000 0,-7.000-3.000 0,-5.000-3.000 1,-11.000-4.000-1,-11.000-3.000-1,-14.000-3.000-2,-11.000-2.000-2,-14.000 0.000 0,-11.000 7.000-2,-14.000 6.000 0,-11.000 7.000-1,-15.000 5.000 1,-16.000 7.000 0,-15.000 6.000 0,-15.000 7.000 1,-12.000-1.000 1,-6.000-6.000 2,-6.000-6.000 0,-6.000-6.000 2,-6.000 5.000 1,-2.000 20.000 0,-3.000 18.000 0,-3.000 20.000-1,-6.000 11.000 1,-5.000 7.000-1,-7.000 6.000-1,-5.000 7.000 0,-6.000 2.000 0,-3.000 1.000 0,-3.000-1.000 0,-2.000 1.000 1,-8.000 7.000-1,-8.000 16.000 0,-10.000 15.000-1,-9.000 17.000-1,-10.000 16.000 0,-9.000 19.000-1,-10.000 19.000 1,-8.000 19.000-1,-12.000 15.000 1,-12.000 13.000-1,-13.000 12.000 1,-12.000 13.000 1,-9.000 16.000-2,-2.000 23.000 0,-3.000 22.000-2,-3.000 22.000-1,-9.000 23.000 0,-11.000 25.000-2,-14.000 25.000 0,-11.000 25.000-1,-11.000 20.000-1,-5.000 16.000-1,-7.000 15.000 0,-5.000 17.000-2,-6.000 11.000-1,-3.000 10.000-3,-3.000 10.000-3,-2.000 9.000-3,11.000 9.000 0,29.000 9.000 0,28.000 10.000 0,28.000 10.000 2,35.000-20.000 0,45.000-46.000 3,43.000-47.000 2,45.000-47.000 2,25.000-33.000 2,10.000-19.000 1,10.000-18.000 0,9.000-19.000 1</inkml:trace>
</inkml:ink>
</file>

<file path=ppt/ink/ink15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13"/>
    </inkml:context>
    <inkml:brush xml:id="br0">
      <inkml:brushProperty name="width" value="0.0221244599670172" units="cm"/>
      <inkml:brushProperty name="height" value="0.0221244599670172" units="cm"/>
      <inkml:brushProperty name="color" value="#fed406"/>
      <inkml:brushProperty name="ignorePressure" value="0"/>
    </inkml:brush>
  </inkml:definitions>
  <inkml:trace contextRef="#ctx0" brushRef="#br0">15500.000 48500.000 994,'-183.000'-108.000'-3,"-66.000"34.000"-4,-65.000 35.000-5,-65.000 35.000-6,-1.000 21.000 1,66.000 9.000 5,65.000 10.000 4,67.000 10.000 6,10.000 19.000 3,-44.000 32.000 4,-43.000 31.000 3,-44.000 32.000 3,-24.000 27.000 1,-3.000 26.000-2,-3.000 24.000-2,-2.000 26.000-2,-9.000 19.000-2,-12.000 17.000-1,-13.000 15.000-2,-12.000 16.000-1,7.000 5.000 0,29.000-2.000 0,28.000-3.000 2,28.000-3.000 1,40.000-32.000 0,54.000-59.000-1,53.000-60.000 0,53.000-58.000-1,-2.000 13.000 0,-56.000 88.000 0,-56.000 87.000-1,-56.000 88.000 0,-12.000 45.000-2,35.000 3.000-4,35.000 3.000-4,34.000 4.000-4,34.000-42.000-2,34.000-83.000 2,35.000-85.000 0,35.000-84.000 3,18.000-45.000-3,3.000-2.000-3,3.000-3.000-4,4.000-3.000-4</inkml:trace>
</inkml:ink>
</file>

<file path=ppt/ink/ink15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6:18"/>
    </inkml:context>
    <inkml:brush xml:id="br0">
      <inkml:brushProperty name="width" value="0.0280214343219995" units="cm"/>
      <inkml:brushProperty name="height" value="0.0280214343219995" units="cm"/>
      <inkml:brushProperty name="color" value="#fed406"/>
      <inkml:brushProperty name="ignorePressure" value="0"/>
    </inkml:brush>
  </inkml:definitions>
  <inkml:trace contextRef="#ctx0" brushRef="#br0">15850.000 50500.000 785,'0.000'-69.000'-4,"0.000"13.000"-6,0.000 12.000-6,0.000 13.000-7,-4.000 7.000 1,-5.000 4.000 6,-7.000 3.000 9,-5.000 3.000 6,-4.000 1.000 6,0.000 1.000 1,0.000-1.000 3,0.000 1.000 2,-2.000-4.000 0,-3.000-6.000 0,-3.000-6.000-1,-2.000-6.000 0,-5.000-4.000-2,-2.000 1.000 0,-3.000-1.000-1,-3.000 1.000-1,-6.000-6.000 0,-5.000-8.000 0,-7.000-10.000 0,-5.000-9.000-1,-9.000-2.000 1,-9.000 6.000-1,-10.000 7.000 0,-8.000 6.000 0,-12.000 7.000 0,-12.000 10.000-1,-13.000 10.000 1,-12.000 9.000-2,-10.000 7.000 1,-6.000 7.000-1,-6.000 6.000 0,-6.000 7.000-1,-6.000 8.000 0,-2.000 14.000 0,-3.000 11.000 0,-3.000 14.000 0,-7.000 11.000 0,-9.000 14.000-1,-10.000 11.000 0,-8.000 14.000 0,-6.000 7.000 0,1.000 3.000 1,-1.000 3.000 1,1.000 4.000 0,-4.000 2.000 0,-6.000 4.000 1,-6.000 3.000 0,-6.000 3.000 0,-6.000 7.000 1,-2.000 14.000 0,-3.000 11.000 1,-3.000 14.000 1,5.000 11.000 0,17.000 14.000-1,15.000 11.000 0,16.000 14.000-1,10.000 0.000 0,7.000-8.000 0,6.000-10.000 0,7.000-9.000-1,7.000-2.000 0,9.000 6.000-1,10.000 7.000 0,10.000 6.000-1,10.000 4.000 0,13.000 4.000-1,12.000 3.000-1,13.000 3.000-1,12.000-2.000 0,13.000-6.000 0,12.000-6.000-1,13.000-6.000 1,7.000-2.000-1,4.000 3.000 1,3.000 3.000 0,3.000 4.000-1,4.000 5.000 2,7.000 10.000-1,6.000 10.000 0,7.000 9.000 1,4.000-1.000-1,3.000-8.000 1,3.000-10.000 0,4.000-9.000-1,8.000-5.000 1,17.000 0.000 0,15.000 0.000 0,16.000 0.000 0,10.000 0.000 0,7.000 0.000 0,6.000 0.000 0,7.000 0.000 0,10.000-8.000 0,16.000-16.000 0,15.000-15.000 0,17.000-15.000 1,13.000-15.000-1,13.000-12.000 0,12.000-13.000 0,13.000-12.000 0,9.000-12.000 0,6.000-8.000 0,7.000-10.000 0,6.000-9.000 0,7.000-12.000 0,10.000-11.000 0,10.000-14.000 0,9.000-11.000 1,10.000-15.000-1,14.000-16.000 0,11.000-15.000 0,14.000-15.000-1,7.000-18.000 0,3.000-19.000 1,3.000-18.000 1,4.000-19.000-1,2.000-16.000 1,4.000-12.000 0,3.000-13.000-1,3.000-12.000 1,-2.000-15.000-1,-6.000-15.000 0,-6.000-15.000 0,-6.000-16.000 0,-12.000-8.000 0,-15.000 0.000 0,-15.000 0.000 0,-16.000 0.000 1,-16.000 3.000 1,-16.000 6.000-1,-15.000 7.000 0,-15.000 6.000 0,-20.000-5.000 0,-21.000-16.000 0,-22.000-15.000 0,-22.000-15.000-1,-21.000-7.000 1,-18.000 3.000-2,-19.000 3.000 0,-18.000 4.000-2,-18.000-9.000 1,-16.000-18.000-2,-15.000-19.000 0,-15.000-18.000 0,-14.000-14.000 0,-8.000-5.000 0,-10.000-7.000 1,-9.000-5.000 1,-7.000 3.000 1,-3.000 17.000 3,-3.000 15.000 2,-2.000 16.000 2,-6.000 7.000 2,-6.000 1.000 0,-6.000-1.000 0,-6.000 1.000 0,-12.000 18.000-2,-15.000 38.000-2,-15.000 37.000-3,-16.000 38.000-2,-19.000 34.000-5,-22.000 31.000-6,-22.000 32.000-7,-21.000 31.000-6,-37.000 45.000-3,-49.000 59.000 2,-51.000 60.000 1,-49.000 60.000 3,16.000 11.000-2,85.000-33.000-5,85.000-35.000-4,84.000-34.000-4</inkml:trace>
</inkml:ink>
</file>

<file path=ppt/ink/ink15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17"/>
    </inkml:context>
    <inkml:brush xml:id="br0">
      <inkml:brushProperty name="width" value="0.0244831573218107" units="cm"/>
      <inkml:brushProperty name="height" value="0.0244831573218107" units="cm"/>
      <inkml:brushProperty name="color" value="#fed406"/>
      <inkml:brushProperty name="ignorePressure" value="0"/>
    </inkml:brush>
  </inkml:definitions>
  <inkml:trace contextRef="#ctx0" brushRef="#br0">82450.000 25100.000 898,'-47.000'-72.000'1,"6.000"6.000"4,7.000 7.000 2,6.000 6.000 2,6.000 12.000 1,6.000 19.000-2,7.000 19.000-3,6.000 19.000-2,3.000 15.000-2,0.000 13.000 0,0.000 12.000 0,0.000 13.000-1,0.000 16.000 1,0.000 23.000 1,0.000 22.000 1,0.000 22.000 1,-2.000 10.000 0,-3.000 1.000 0,-3.000-1.000-1,-2.000 1.000 0,-3.000 4.000-1,1.000 9.000 0,-1.000 10.000-1,1.000 10.000-1,-3.000 10.000 0,-2.000 13.000 1,-3.000 12.000-1,-3.000 13.000 1,-1.000 1.000-1,4.000-9.000 0,3.000-10.000-1,3.000-8.000 0,1.000-1.000 0,1.000 9.000 0,-1.000 10.000 1,1.000 10.000-1,-1.000 4.000 1,1.000 0.000-1,-1.000 0.000 1,1.000 0.000 0,1.000-10.000-1,3.000-18.000 1,3.000-19.000 0,4.000-18.000 0,1.000-10.000 0,0.000 0.000 0,0.000 0.000 0,0.000 0.000 0,1.000 3.000 0,4.000 6.000 1,3.000 7.000-1,3.000 6.000 1,-1.000 1.000 0,-2.000-3.000 0,-3.000-3.000 0,-3.000-2.000-1,-2.000-5.000 1,0.000-2.000-1,0.000-3.000 0,0.000-3.000 0,-2.000 2.000 0,-3.000 10.000 0,-3.000 10.000 0,-2.000 9.000 0,-5.000 2.000 0,-2.000-2.000 0,-3.000-3.000 0,-3.000-3.000 0,-1.000-9.000 0,4.000-11.000 0,3.000-14.000 0,3.000-11.000-1,1.000-7.000 2,1.000 0.000-1,-1.000 0.000 2,1.000 0.000 0,1.000 0.000 0,3.000 0.000 1,3.000 0.000-1,4.000 0.000 1,-1.000 0.000-1,-3.000 0.000 0,-3.000 0.000 0,-2.000 0.000-2,-1.000-8.000-1,3.000-16.000-3,3.000-15.000-4,4.000-15.000-4,1.000-14.000-3,0.000-8.000-3,0.000-10.000-2,0.000-9.000-4</inkml:trace>
</inkml:ink>
</file>

<file path=ppt/ink/ink15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17"/>
    </inkml:context>
    <inkml:brush xml:id="br0">
      <inkml:brushProperty name="width" value="0.0266475472599268" units="cm"/>
      <inkml:brushProperty name="height" value="0.0266475472599268" units="cm"/>
      <inkml:brushProperty name="color" value="#fed406"/>
      <inkml:brushProperty name="ignorePressure" value="0"/>
    </inkml:brush>
  </inkml:definitions>
  <inkml:trace contextRef="#ctx0" brushRef="#br0">80850.000 37150.000 825,'-111.000'29.000'-1,"28.000"10.000"-4,28.000 10.000-2,29.000 9.000-4,18.000 4.000 1,9.000 1.000 3,10.000-1.000 3,10.000 1.000 3,7.000 4.000 2,6.000 9.000 0,7.000 10.000 0,6.000 10.000 1,1.000 7.000 0,-3.000 6.000 3,-3.000 7.000 3,-2.000 6.000 1,-3.000 4.000 1,1.000 4.000-2,-1.000 3.000-1,1.000 3.000-1,-1.000-7.000 0,1.000-15.000-1,-1.000-15.000 1,1.000-16.000 0,-1.000-13.000-2,1.000-9.000-1,-1.000-10.000-2,1.000-8.000-2,-1.000-12.000 0,1.000-12.000 2,-1.000-13.000 3,1.000-12.000 2,10.000-34.000 3,22.000-52.000 4,22.000-53.000 2,23.000-53.000 3,30.000-52.000 1,41.000-50.000-3,40.000-50.000-3,42.000-50.000-2,17.000-19.000-4,-2.000 13.000-8,-3.000 12.000-6,-3.000 13.000-7,-24.000 38.000-3,-44.000 67.000 0,-43.000 65.000 1,-44.000 66.000 1,-22.000 32.000-5,0.000 1.000-9,0.000-1.000-9,0.000 1.000-9</inkml:trace>
</inkml:ink>
</file>

<file path=ppt/ink/ink15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21"/>
    </inkml:context>
    <inkml:brush xml:id="br0">
      <inkml:brushProperty name="width" value="0.0432776510715485" units="cm"/>
      <inkml:brushProperty name="height" value="0.0432776510715485" units="cm"/>
      <inkml:brushProperty name="color" value="#6adcab"/>
      <inkml:brushProperty name="ignorePressure" value="0"/>
    </inkml:brush>
  </inkml:definitions>
  <inkml:trace contextRef="#ctx0" brushRef="#br0">85300.000 16000.000 508,'-49.000'0.000'0,"4.000"0.000"0,3.000 0.000 0,3.000 0.000 0,-2.000 0.000 4,-6.000 0.000 8,-6.000 0.000 8,-6.000 0.000 8,1.000 3.000 3,9.000 6.000-2,10.000 7.000-2,10.000 6.000-1,-1.000 9.000-2,-9.000 13.000-1,-10.000 12.000 0,-8.000 13.000-1,-3.000 9.000-1,7.000 6.000-1,6.000 7.000 0,7.000 6.000-2,4.000 1.000 0,3.000-3.000-3,3.000-3.000-1,4.000-2.000-1,4.000 3.000-1,6.000 14.000-1,7.000 11.000 0,6.000 14.000 1,4.000-1.000-2,4.000-12.000-3,3.000-13.000-2,3.000-12.000-2,6.000-10.000-1,9.000-6.000 0,10.000-6.000 1,10.000-6.000 1,11.000-12.000-2,17.000-15.000-5,15.000-15.000-3,16.000-16.000-4,7.000-12.000-2,1.000-5.000 1,-1.000-7.000 2,1.000-5.000 1,2.000-14.000 1,7.000-18.000-1,6.000-19.000 0,7.000-18.000-1,-6.000-9.000 1,-15.000 4.000 0,-15.000 3.000 2,-16.000 3.000 2,-16.000-1.000 0,-16.000-2.000 2,-15.000-3.000 1,-15.000-3.000 2,-11.000-6.000 0,-2.000-5.000 1,-3.000-7.000-1,-3.000-5.000 0,-9.000-1.000 0,-11.000 6.000-2,-14.000 7.000-1,-11.000 6.000 0,-9.000 9.000-1,-3.000 13.000 0,-3.000 12.000 1,-2.000 13.000 1,-6.000 10.000-3,-6.000 10.000-6,-6.000 10.000-7,-6.000 9.000-6,-4.000 12.000-6,1.000 16.000-6,-1.000 15.000-4,1.000 17.000-6,7.000 7.000 0,16.000 0.000 6,15.000 0.000 6,17.000 0.000 6,7.000-4.000 3,0.000-5.000 2,0.000-7.000 2,0.000-5.000 1</inkml:trace>
</inkml:ink>
</file>

<file path=ppt/ink/ink15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21"/>
    </inkml:context>
    <inkml:brush xml:id="br0">
      <inkml:brushProperty name="width" value="0.0347518846392632" units="cm"/>
      <inkml:brushProperty name="height" value="0.0347518846392632" units="cm"/>
      <inkml:brushProperty name="color" value="#6adcab"/>
      <inkml:brushProperty name="ignorePressure" value="0"/>
    </inkml:brush>
  </inkml:definitions>
  <inkml:trace contextRef="#ctx0" brushRef="#br0">85350.000 16550.000 633,'-46.000'148.000'119,"10.000"-3.000"-27,10.000-3.000-27,9.000-2.000-29,4.000-3.000-15,1.000 1.000-5,-1.000-1.000-5,1.000 1.000-4,-1.000-10.000-17,1.000-19.000-27,-1.000-18.000-27,1.000-19.000-28</inkml:trace>
</inkml:ink>
</file>

<file path=ppt/ink/ink15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22"/>
    </inkml:context>
    <inkml:brush xml:id="br0">
      <inkml:brushProperty name="width" value="0.0418679937720299" units="cm"/>
      <inkml:brushProperty name="height" value="0.0418679937720299" units="cm"/>
      <inkml:brushProperty name="color" value="#6adcab"/>
      <inkml:brushProperty name="ignorePressure" value="0"/>
    </inkml:brush>
  </inkml:definitions>
  <inkml:trace contextRef="#ctx0" brushRef="#br0">83650.000 38400.000 525,'17.000'-46.000'7,"34.000"10.000"14,35.000 10.000 13,35.000 9.000 15,4.000 10.000 2,-25.000 14.000-7,-25.000 11.000-7,-25.000 14.000-8,-15.000 11.000-3,-2.000 14.000-1,-3.000 11.000-1,-3.000 14.000 0,-9.000 8.000-5,-11.000 7.000-10,-14.000 6.000-11,-11.000 7.000-9,-12.000-1.000-6,-9.000-6.000 2,-10.000-6.000 1,-8.000-6.000 1,-6.000-9.000 1,1.000-8.000 1,-1.000-10.000 2,1.000-9.000 2,4.000-10.000 0,9.000-9.000 1,10.000-10.000 0,10.000-8.000 1,10.000-9.000 6,13.000-6.000 12,12.000-6.000 13,13.000-6.000 12,12.000-6.000 2,13.000-2.000-7,12.000-3.000-7,13.000-3.000-8,6.000 1.000-6,0.000 6.000-8,0.000 7.000-8,0.000 6.000-6,0.000 3.000-3,0.000 0.000 3,0.000 0.000 3,0.000 0.000 2,0.000-2.000-6,0.000-3.000-18,0.000-3.000-16,0.000-2.000-18,-4.000-5.000-4,-5.000-2.000 5,-7.000-3.000 7,-5.000-3.000 7,-9.000-1.000 6,-9.000 4.000 7,-10.000 3.000 8,-8.000 3.000 7</inkml:trace>
</inkml:ink>
</file>

<file path=ppt/ink/ink15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23"/>
    </inkml:context>
    <inkml:brush xml:id="br0">
      <inkml:brushProperty name="width" value="0.0441134534776211" units="cm"/>
      <inkml:brushProperty name="height" value="0.0441134534776211" units="cm"/>
      <inkml:brushProperty name="color" value="#6adcab"/>
      <inkml:brushProperty name="ignorePressure" value="0"/>
    </inkml:brush>
  </inkml:definitions>
  <inkml:trace contextRef="#ctx0" brushRef="#br0">85400.000 38350.000 498,'-24.000'-221.000'0,"4.000"60.000"0,3.000 60.000 0,3.000 59.000 0,-1.000 21.000 2,-2.000-15.000 3,-3.000-15.000 3,-3.000-16.000 4,-6.000-4.000 3,-5.000 10.000 3,-7.000 10.000 2,-5.000 9.000 3,-6.000 7.000 1,-3.000 7.000-1,-3.000 6.000 0,-2.000 7.000 0,-8.000 5.000-1,-8.000 7.000-1,-10.000 6.000 1,-9.000 7.000-1,-7.000 7.000 0,-3.000 9.000-2,-3.000 10.000-2,-2.000 10.000-2,-6.000 10.000 0,-6.000 13.000-2,-6.000 12.000 0,-6.000 13.000-1,-1.000 16.000-1,7.000 23.000 1,6.000 22.000-1,7.000 22.000 1,5.000 13.000-1,7.000 7.000-2,6.000 6.000-3,7.000 7.000-2,8.000-1.000-1,14.000-6.000 0,11.000-6.000 0,14.000-6.000 1,11.000-10.000-1,14.000-12.000-1,11.000-13.000-1,14.000-12.000-2,14.000-18.000-1,20.000-21.000 2,18.000-22.000 0,20.000-22.000 1,19.000-24.000-2,22.000-24.000-3,22.000-26.000-5,23.000-24.000-3,16.000-29.000-3,13.000-31.000-3,12.000-31.000-2,13.000-31.000-2,1.000-13.000 0,-9.000 6.000 1,-10.000 7.000 2,-8.000 6.000 2,-17.000 4.000 1,-21.000 4.000 1,-22.000 3.000 0,-22.000 3.000 0,-24.000-1.000 1,-24.000-2.000 0,-26.000-3.000 0,-24.000-3.000 0,-26.000 1.000 1,-24.000 6.000-2,-26.000 7.000 0,-24.000 6.000-2,-15.000 12.000 0,-3.000 19.000 1,-3.000 19.000 0,-2.000 19.000 1,0.000 18.000 0,7.000 19.000 1,6.000 19.000 2,7.000 19.000 0,8.000 9.000-2,14.000 0.000-2,11.000 0.000-4,14.000 0.000-3</inkml:trace>
</inkml:ink>
</file>

<file path=ppt/ink/ink1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0"/>
    </inkml:context>
    <inkml:brush xml:id="br0">
      <inkml:brushProperty name="width" value="0.0355988033115864" units="cm"/>
      <inkml:brushProperty name="height" value="0.0355988033115864" units="cm"/>
      <inkml:brushProperty name="color" value="#f2395b"/>
      <inkml:brushProperty name="ignorePressure" value="0"/>
    </inkml:brush>
  </inkml:definitions>
  <inkml:trace contextRef="#ctx0" brushRef="#br0">79100.000 8550.000 617,'0.000'-69.000'0,"0.000"13.000"0,0.000 12.000 0,0.000 13.000 0,0.000 12.000 8,0.000 13.000 16,0.000 12.000 15,0.000 13.000 16,-4.000 15.000 3,-5.000 19.000-10,-7.000 19.000-11,-5.000 19.000-9,-9.000 12.000-8,-9.000 6.000-2,-10.000 7.000-5,-8.000 6.000-2,-6.000 6.000-3,1.000 6.000-2,-1.000 7.000-1,1.000 6.000-2,-1.000-2.000-2,1.000-9.000-2,-1.000-10.000-4,1.000-8.000-2,4.000-9.000-3,9.000-6.000-4,10.000-6.000-2,10.000-6.000-3,7.000-10.000-4,6.000-12.000-5,7.000-13.000-6,6.000-12.000-5,9.000-16.000-2,13.000-19.000 0,12.000-18.000 0,13.000-19.000 1,1.000-8.000 3,-9.000 3.000 7,-10.000 3.000 6,-8.000 4.000 7,-6.000-1.000 4,1.000-3.000 2,-1.000-3.000 1,1.000-2.000 2</inkml:trace>
</inkml:ink>
</file>

<file path=ppt/ink/ink15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27"/>
    </inkml:context>
    <inkml:brush xml:id="br0">
      <inkml:brushProperty name="width" value="0.0345189571380615" units="cm"/>
      <inkml:brushProperty name="height" value="0.0345189571380615" units="cm"/>
      <inkml:brushProperty name="color" value="#6adcab"/>
      <inkml:brushProperty name="ignorePressure" value="0"/>
    </inkml:brush>
  </inkml:definitions>
  <inkml:trace contextRef="#ctx0" brushRef="#br0">86800.000 38250.000 637,'-52.000'26.000'0,"-3.000"4.000"0,-3.000 3.000 0,-2.000 3.000 0,-1.000-1.000 7,3.000-2.000 13,3.000-3.000 13,4.000-3.000 14,16.000-10.000 2,32.000-16.000-6,31.000-15.000-9,32.000-15.000-6,16.000-11.000-6,4.000-2.000-2,3.000-3.000-3,3.000-3.000-3,-2.000 1.000-2,-6.000 6.000-3,-6.000 7.000-4,-6.000 6.000-2,-6.000 4.000-4,-2.000 4.000-1,-3.000 3.000-1,-3.000 3.000-3,-6.000 1.000-1,-5.000 1.000 0,-7.000-1.000-1,-5.000 1.000 0,-1.000 1.000-2,6.000 3.000-2,7.000 3.000-3,6.000 4.000-2,-7.000-1.000-3,-18.000-3.000-7,-19.000-3.000-4,-18.000-2.000-6,-10.000-3.000-3,0.000 1.000-2,0.000-1.000-1,0.000 1.000-2,1.000-1.000 4,4.000 1.000 9,3.000-1.000 9,3.000 1.000 10</inkml:trace>
</inkml:ink>
</file>

<file path=ppt/ink/ink15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28"/>
    </inkml:context>
    <inkml:brush xml:id="br0">
      <inkml:brushProperty name="width" value="0.0380122028291225" units="cm"/>
      <inkml:brushProperty name="height" value="0.0380122028291225" units="cm"/>
      <inkml:brushProperty name="color" value="#6adcab"/>
      <inkml:brushProperty name="ignorePressure" value="0"/>
    </inkml:brush>
  </inkml:definitions>
  <inkml:trace contextRef="#ctx0" brushRef="#br0">87450.000 36900.000 578,'0.000'-36.000'6,"0.000"28.000"13,0.000 28.000 11,0.000 29.000 13,0.000 19.000 3,0.000 14.000-8,0.000 11.000-7,0.000 14.000-8,-2.000 13.000-4,-3.000 16.000-2,-3.000 15.000-2,-2.000 17.000-2,-5.000 14.000-1,-2.000 17.000-2,-3.000 15.000-2,-3.000 16.000 0,-2.000-2.000-3,0.000-19.000-3,0.000-18.000-2,0.000-19.000-4,1.000-18.000-2,4.000-15.000-3,3.000-15.000-2,3.000-16.000-4,1.000-26.000-4,1.000-33.000-7,-1.000-35.000-7,1.000-34.000-8,-3.000-32.000 0,-2.000-28.000 5,-3.000-28.000 7,-3.000-27.000 4,-1.000-23.000 5,4.000-16.000 1,3.000-15.000 2,3.000-15.000 1,-1.000-3.000 2,-2.000 14.000 4,-3.000 11.000 2,-3.000 14.000 4,-1.000 16.000 2,4.000 22.000 2,3.000 22.000 3,3.000 23.000 2,3.000 16.000 1,3.000 13.000 0,3.000 12.000-2,4.000 13.000-2,-1.000 13.000 5,-3.000 17.000 7,-3.000 15.000 8,-2.000 16.000 8,-5.000 12.000 1,-2.000 9.000-6,-3.000 10.000-6,-3.000 10.000-7,-4.000 10.000-3,-3.000 13.000-2,-3.000 12.000-3,-2.000 13.000-2,-3.000 1.000 0,1.000-9.000 0,-1.000-10.000 1,1.000-8.000 0,1.000-11.000 1,3.000-8.000 0,3.000-10.000 0,4.000-9.000 0,16.000-27.000-1,32.000-44.000-3,31.000-43.000-2,32.000-44.000-4,16.000-27.000-2,4.000-9.000-4,3.000-10.000-4,3.000-8.000-4,1.000-3.000-1,1.000 7.000-1,-1.000 6.000-1,1.000 7.000 0,1.000 2.000 1,3.000 1.000 3,3.000-1.000 3,4.000 1.000 4,-6.000 4.000 3,-11.000 9.000 6,-14.000 10.000 6,-11.000 10.000 5,-15.000 14.000 3,-16.000 23.000 2,-15.000 22.000 2,-15.000 22.000 1,-14.000 16.000 3,-8.000 14.000 2,-10.000 11.000 4,-9.000 14.000 3,-7.000 11.000 0,-3.000 14.000-2,-3.000 11.000-1,-2.000 14.000-3,-1.000 3.000-1,3.000-2.000-2,3.000-3.000-3,4.000-3.000-1,5.000-7.000-1,10.000-9.000 0,10.000-10.000 0,9.000-8.000 0,9.000-9.000-4,9.000-6.000-6,10.000-6.000-7,10.000-6.000-6,5.000-6.000-5,4.000-2.000-1,3.000-3.000-2,3.000-3.000-2,-2.000-2.000 0,-6.000 0.000 2,-6.000 0.000 3,-6.000 0.000 2,-9.000 3.000 1,-8.000 6.000 0,-10.000 7.000-2,-9.000 6.000 0,-10.000 6.000 1,-9.000 6.000 3,-10.000 7.000 2,-8.000 6.000 2,-9.000 3.000 3,-6.000 0.000 2,-6.000 0.000 2,-6.000 0.000 3,-6.000-2.000 0,-2.000-3.000-1,-3.000-3.000-1,-3.000-2.000-1,2.000-8.000-1,10.000-8.000 0,10.000-10.000 1,9.000-9.000-1,17.000-10.000 0,25.000-9.000 0,25.000-10.000-1,25.000-8.000 1,14.000-4.000-1,3.000 3.000 0,3.000 3.000 0,4.000 4.000 0,-3.000 4.000 0,-5.000 6.000 0,-7.000 7.000 1,-5.000 6.000 0,-11.000 9.000 0,-11.000 13.000-1,-14.000 12.000 0,-11.000 13.000-1,-14.000 9.000 0,-11.000 6.000-1,-14.000 7.000 0,-11.000 6.000-2,-12.000 4.000 1,-9.000 4.000 0,-10.000 3.000 1,-8.000 3.000 1,-9.000 1.000 0,-6.000 1.000 0,-6.000-1.000 0,-6.000 1.000 0,1.000-6.000 1,9.000-8.000 0,10.000-10.000 1,10.000-9.000 1,8.000-10.000 1,10.000-9.000-1,10.000-10.000-1,9.000-8.000 0,15.000-8.000 5,22.000-2.000 9,22.000-3.000 9,23.000-3.000 10,19.000-6.000 2,19.000-5.000-5,19.000-7.000-6,19.000-5.000-4,10.000-6.000-6,4.000-3.000-4,3.000-3.000-5,3.000-2.000-5,-2.000-1.000-3,-6.000 3.000-3,-6.000 3.000-2,-6.000 4.000-4,-10.000 1.000-3,-12.000 0.000-4,-13.000 0.000-6,-12.000 0.000-4,-13.000 0.000-3,-12.000 0.000 2,-13.000 0.000 0,-12.000 0.000 2,-9.000-2.000 1,-2.000-3.000 5,-3.000-3.000 4,-3.000-2.000 4,-7.000-6.000 1,-9.000-6.000 0,-10.000-6.000 0,-8.000-6.000 0,-6.000-2.000 3,1.000 3.000 5,-1.000 3.000 6,1.000 4.000 6,-1.000 5.000 5,1.000 10.000 2,-1.000 10.000 4,1.000 9.000 2,1.000 17.000 5,3.000 25.000 7,3.000 25.000 5,4.000 25.000 7,4.000 15.000 0,6.000 7.000-6,7.000 6.000-7,6.000 7.000-5,3.000 4.000-7,0.000 3.000-4,0.000 3.000-5,0.000 4.000-5,0.000 1.000-4,0.000 0.000-1,0.000 0.000-4,0.000 0.000-1,-4.000 0.000-1,-5.000 0.000-2,-7.000 0.000 0,-5.000 0.000-1,-6.000-7.000-2,-3.000-11.000-1,-3.000-14.000-1,-2.000-11.000-2,-3.000-15.000 0,1.000-16.000 0,-1.000-15.000 2,1.000-15.000 0,-1.000-15.000 1,1.000-12.000 1,-1.000-13.000 2,1.000-12.000 1,2.000-15.000 1,7.000-15.000 0,6.000-15.000-1,7.000-16.000 0,8.000-13.000 2,14.000-9.000 1,11.000-10.000 3,14.000-8.000 2,14.000-4.000-2,20.000 3.000-5,18.000 3.000-5,20.000 4.000-6,10.000 5.000-6,3.000 10.000-7,3.000 10.000-8,4.000 9.000-8,-12.000 12.000 1,-24.000 16.000 8,-26.000 15.000 7,-24.000 17.000 9</inkml:trace>
</inkml:ink>
</file>

<file path=ppt/ink/ink15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33"/>
    </inkml:context>
    <inkml:brush xml:id="br0">
      <inkml:brushProperty name="width" value="0.038408063352108" units="cm"/>
      <inkml:brushProperty name="height" value="0.038408063352108" units="cm"/>
      <inkml:brushProperty name="color" value="#6adcab"/>
      <inkml:brushProperty name="ignorePressure" value="0"/>
    </inkml:brush>
  </inkml:definitions>
  <inkml:trace contextRef="#ctx0" brushRef="#br0">91000.000 36550.000 572,'-50.000'-21.000'4,"0.000"10.000"8,0.000 10.000 7,0.000 9.000 8,6.000 6.000 2,13.000 3.000-6,12.000 3.000-5,13.000 4.000-6,4.000 2.000-3,-3.000 4.000-1,-3.000 3.000-1,-2.000 3.000-2,2.000-1.000 0,9.000-2.000 0,10.000-3.000 0,10.000-3.000-1,8.000-6.000 0,10.000-5.000-2,10.000-7.000-2,9.000-5.000-1,6.000-4.000-2,3.000 0.000 1,3.000 0.000-1,4.000 0.000 1,-4.000-2.000-1,-9.000-3.000 1,-10.000-3.000 1,-8.000-2.000 0,-14.000 3.000-1,-15.000 14.000-2,-15.000 11.000-2,-16.000 14.000-2,-12.000 7.000 0,-5.000 3.000 0,-7.000 3.000 0,-5.000 4.000 1,-6.000-1.000 2,-3.000-3.000 1,-3.000-3.000 2,-2.000-2.000 2,0.000-5.000 1,7.000-2.000 0,6.000-3.000 0,7.000-3.000 1,13.000-4.000 1,22.000-3.000 3,22.000-3.000 4,23.000-2.000 2,13.000-6.000 1,6.000-6.000-3,7.000-6.000-2,6.000-6.000-2,-1.000-4.000-2,-5.000 1.000 0,-7.000-1.000 1,-5.000 1.000-1,-11.000 4.000-2,-11.000 9.000-6,-14.000 10.000-7,-11.000 10.000-7,-15.000 5.000-1,-16.000 4.000 2,-15.000 3.000 3,-15.000 3.000 2,-12.000 4.000 3,-6.000 7.000 0,-6.000 6.000 1,-6.000 7.000 1,-6.000 2.000 1,-2.000 1.000 1,-3.000-1.000 1,-3.000 1.000 2,-4.000 2.000 0,-3.000 7.000 1,-3.000 6.000 1,-2.000 7.000 0,2.000-1.000 2,9.000-6.000 2,10.000-6.000 1,10.000-6.000 2,10.000-9.000 2,13.000-8.000 1,12.000-10.000 3,13.000-9.000 1,18.000-10.000 3,26.000-9.000 4,24.000-10.000 4,26.000-8.000 5,19.000-12.000-1,17.000-12.000-5,15.000-13.000-5,16.000-12.000-6,9.000-9.000-5,3.000-2.000-5,3.000-3.000-6,4.000-3.000-4,-3.000-1.000-3,-5.000 4.000-1,-7.000 3.000-1,-5.000 3.000 0,-14.000 4.000-2,-18.000 7.000 0,-19.000 6.000 0,-18.000 7.000-2,-14.000 7.000 2,-5.000 9.000 2,-7.000 10.000 2,-5.000 10.000 3,-9.000 13.000 6,-9.000 19.000 9,-10.000 19.000 9,-8.000 19.000 8,-4.000 12.000 5,3.000 6.000-2,3.000 7.000-1,4.000 6.000-1,2.000 6.000-3,4.000 6.000-3,3.000 7.000-4,3.000 6.000-2,4.000 4.000-3,7.000 4.000-2,6.000 3.000-1,7.000 3.000-2,2.000-1.000-4,1.000-2.000-10,-1.000-3.000-7,1.000-3.000-9,-1.000-7.000-8,1.000-9.000-9,-1.000-10.000-9,1.000-8.000-10,-4.000-14.000 0,-6.000-15.000 6,-6.000-15.000 7,-6.000-16.000 7</inkml:trace>
</inkml:ink>
</file>

<file path=ppt/ink/ink15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35"/>
    </inkml:context>
    <inkml:brush xml:id="br0">
      <inkml:brushProperty name="width" value="0.0411323010921478" units="cm"/>
      <inkml:brushProperty name="height" value="0.0411323010921478" units="cm"/>
      <inkml:brushProperty name="color" value="#6adcab"/>
      <inkml:brushProperty name="ignorePressure" value="0"/>
    </inkml:brush>
  </inkml:definitions>
  <inkml:trace contextRef="#ctx0" brushRef="#br0">91000.000 39400.000 534,'-46.000'-74.000'1,"10.000"4.000"3,10.000 3.000 1,9.000 3.000 3,6.000 4.000 1,3.000 7.000 3,3.000 6.000 3,4.000 7.000 1,2.000 10.000 1,4.000 16.000 0,3.000 15.000-1,3.000 17.000-1,-5.000 14.000 0,-12.000 17.000-3,-13.000 15.000-1,-12.000 16.000-2,-7.000 2.000-1,1.000-8.000-3,-1.000-10.000-3,1.000-9.000-1,2.000-9.000-3,7.000-5.000-4,6.000-7.000-2,7.000-5.000-5,10.000-9.000 0,16.000-9.000-1,15.000-10.000 1,17.000-8.000 1,7.000-8.000-1,0.000-2.000 2,0.000-3.000-1,0.000-3.000 1,-2.000-1.000 2,-3.000 4.000 1,-3.000 3.000 1,-2.000 3.000 3,-11.000 14.000 3,-15.000 25.000 6,-15.000 25.000 6,-16.000 25.000 5,-13.000 9.000 4,-9.000-6.000-1,-10.000-6.000 0,-8.000-6.000 0,-3.000-9.000-1,7.000-8.000 0,6.000-10.000-2,7.000-9.000-1,15.000-9.000-1,25.000-5.000-2,25.000-7.000-3,25.000-5.000-2,12.000-11.000-3,1.000-11.000-3,-1.000-14.000-4,1.000-11.000-3,1.000-12.000-3,3.000-9.000-3,3.000-10.000-2,4.000-8.000-4,5.000-17.000-3,10.000-21.000-4,10.000-22.000-5,9.000-22.000-5,6.000-18.000 0,3.000-11.000 1,3.000-14.000 2,4.000-11.000 3,-6.000-1.000 3,-11.000 13.000 6,-14.000 12.000 5,-11.000 13.000 5,-9.000 13.000 4,-3.000 17.000 2,-3.000 15.000 1,-2.000 16.000 1,-9.000 16.000 3,-12.000 20.000 7,-13.000 18.000 7,-12.000 20.000 5,-10.000 17.000 10,-6.000 20.000 13,-6.000 18.000 13,-6.000 20.000 14,5.000 8.000-1,20.000 1.000-15,18.000-1.000-14,20.000 1.000-13,8.000-6.000-11,1.000-8.000-4,-1.000-10.000-5,1.000-9.000-6,-4.000-5.000-3,-6.000 0.000-3,-6.000 0.000-4,-6.000 0.000-3,-15.000 7.000-3,-21.000 17.000-5,-22.000 15.000-3,-22.000 16.000-4,-15.000 5.000 0,-5.000-2.000 4,-7.000-3.000 3,-5.000-3.000 4,0.000-6.000 4,10.000-5.000 6,10.000-7.000 4,9.000-5.000 5,20.000-9.000 3,31.000-9.000 2,32.000-10.000 0,31.000-8.000 2,12.000-6.000 0,-6.000 1.000-2,-6.000-1.000-2,-6.000 1.000-2,-16.000 7.000-6,-25.000 16.000-9,-25.000 15.000-9,-25.000 17.000-9,-21.000 10.000-2,-15.000 6.000 8,-15.000 7.000 7,-16.000 6.000 7,-8.000 6.000 6,0.000 6.000 3,0.000 7.000 3,0.000 6.000 4,0.000 1.000 3,0.000-3.000 1,0.000-3.000 2,0.000-2.000 2,9.000-9.000 1,19.000-12.000 2,19.000-13.000 1,19.000-12.000 2,23.000-13.000 1,28.000-12.000 0,28.000-13.000 2,29.000-12.000-1,21.000-16.000-3,16.000-19.000-8,15.000-18.000-9,17.000-19.000-8,10.000-13.000-6,6.000-6.000-3,7.000-6.000-1,6.000-6.000-4,-7.000 4.000 0,-18.000 16.000-2,-19.000 15.000 1,-18.000 17.000-1,-18.000 11.000 2,-16.000 10.000 4,-15.000 10.000 3,-15.000 9.000 5,-14.000 13.000 7,-8.000 20.000 11,-10.000 18.000 12,-9.000 20.000 11,-9.000 13.000 6,-5.000 9.000 0,-7.000 10.000-1,-5.000 10.000 0,-1.000 5.000-3,6.000 4.000-6,7.000 3.000-6,6.000 3.000-5,6.000 1.000-6,6.000 1.000-5,7.000-1.000-4,6.000 1.000-4,1.000-4.000-4,-3.000-6.000-1,-3.000-6.000-3,-2.000-6.000-2,-3.000-9.000-1,1.000-8.000 1,-1.000-10.000-1,1.000-9.000 1,-10.000-16.000-11,-19.000-22.000-21,-18.000-22.000-21,-19.000-21.000-21,-12.000-21.000-2,-2.000-19.000 17,-3.000-18.000 18,-3.000-19.000 17,-4.000-10.000 12,-3.000 1.000 6,-3.000-1.000 5,-2.000 1.000 7,0.000 5.000 4,7.000 14.000 4,6.000 11.000 3,7.000 14.000 4,7.000 10.000 4,9.000 9.000 7,10.000 10.000 6,10.000 10.000 7,5.000 10.000 2,4.000 13.000-2,3.000 12.000-1,3.000 13.000-1,3.000 7.000-5,3.000 4.000-7,3.000 3.000-6,4.000 3.000-7,-1.000 1.000-5,-3.000 1.000-2,-3.000-1.000-3,-2.000 1.000-2,-5.000 1.000-2,-2.000 3.000 0,-3.000 3.000-2,-3.000 4.000 0,-4.000 1.000-1,-3.000 0.000-1,-3.000 0.000 0,-2.000 0.000-2,-1.000-5.000 1,3.000-9.000 2,3.000-10.000 2,4.000-8.000 1,7.000-9.000 3,13.000-6.000 0,12.000-6.000 2,13.000-6.000 1,9.000-7.000 1,6.000-6.000 0,7.000-6.000 1,6.000-6.000 0,3.000-1.000-1,0.000 7.000 1,0.000 6.000-1,0.000 7.000 0,-4.000 4.000 0,-5.000 3.000-1,-7.000 3.000 0,-5.000 4.000-1,-9.000 5.000 1,-9.000 10.000-1,-10.000 10.000 1,-8.000 9.000 0,-12.000 6.000 1,-12.000 3.000 4,-13.000 3.000 4,-12.000 4.000 3,-5.000-1.000 2,3.000-3.000 3,3.000-3.000 1,4.000-2.000 1,15.000-8.000 0,28.000-8.000-2,28.000-10.000-2,29.000-9.000-3,11.000-5.000-4,-2.000 0.000-7,-3.000 0.000-7,-3.000 0.000-6,-15.000 7.000-4,-24.000 17.000-3,-26.000 15.000-2,-24.000 16.000-2,-17.000 5.000 2,-5.000-2.000 6,-7.000-3.000 6,-5.000-3.000 6,-1.000-4.000 5,6.000-3.000 2,7.000-3.000 3,6.000-2.000 4,6.000-6.000 1,6.000-6.000 4,7.000-6.000 2,6.000-6.000 2,13.000-4.000 0,23.000 1.000-4,22.000-1.000-4,22.000 1.000-3,13.000-7.000-7,7.000-12.000-9,6.000-13.000-9,7.000-12.000-9,0.000-7.000-3,-2.000 1.000 2,-3.000-1.000 2,-3.000 1.000 2,-7.000-1.000 0,-9.000 1.000-3,-10.000-1.000-2,-8.000 1.000-4,-12.000-1.000 1,-12.000 1.000 2,-13.000-1.000 3,-12.000 1.000 2,-12.000-1.000 4,-8.000 1.000 5,-10.000-1.000 5,-9.000 1.000 6,-7.000 2.000 5,-3.000 7.000 6,-3.000 6.000 4,-2.000 7.000 6,0.000 2.000 4,7.000 1.000 0,6.000-1.000 2,7.000 1.000 0,7.000 5.000 3,9.000 14.000 4,10.000 11.000 4,10.000 14.000 3,4.000 13.000 0,0.000 16.000-5,0.000 15.000-4,0.000 17.000-5,1.000 17.000-4,4.000 23.000-4,3.000 22.000-5,3.000 22.000-4,-1.000 26.000-4,-2.000 31.000-2,-3.000 32.000-3,-3.000 31.000-3,-2.000 13.000-7,0.000-2.000-11,0.000-3.000-11,0.000-3.000-12,0.000-27.000-1,0.000-50.000 8,0.000-50.000 6,0.000-50.000 8,0.000-27.000 3,0.000-3.000-4,0.000-3.000-1,0.000-2.000-4</inkml:trace>
</inkml:ink>
</file>

<file path=ppt/ink/ink15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36"/>
    </inkml:context>
    <inkml:brush xml:id="br0">
      <inkml:brushProperty name="width" value="0.0443127788603306" units="cm"/>
      <inkml:brushProperty name="height" value="0.0443127788603306" units="cm"/>
      <inkml:brushProperty name="color" value="#6adcab"/>
      <inkml:brushProperty name="ignorePressure" value="0"/>
    </inkml:brush>
  </inkml:definitions>
  <inkml:trace contextRef="#ctx0" brushRef="#br0">95400.000 37750.000 496,'20.000'-69.000'0,"-9.000"13.000"0,-10.000 12.000 0,-8.000 13.000 0,-8.000 9.000 4,-2.000 6.000 9,-3.000 7.000 9,-3.000 6.000 9,-7.000 12.000 1,-9.000 19.000-5,-10.000 19.000-4,-8.000 19.000-6,-4.000 12.000-4,3.000 6.000-3,3.000 7.000-4,4.000 6.000-3,4.000-4.000-3,6.000-11.000-2,7.000-14.000-4,6.000-11.000-3,12.000-12.000 0,19.000-9.000 1,19.000-10.000 1,19.000-8.000 1,7.000-6.000 1,-3.000 1.000 1,-3.000-1.000 2,-2.000 1.000 0,-6.000 7.000 2,-6.000 16.000 3,-6.000 15.000 1,-6.000 17.000 3,-9.000 11.000 0,-8.000 10.000-1,-10.000 10.000 0,-9.000 9.000-2,-7.000-2.000 0,-3.000-12.000-1,-3.000-13.000-1,-2.000-12.000-1,0.000-12.000-1,7.000-8.000-1,6.000-10.000-1,7.000-9.000-1,13.000-10.000 0,22.000-9.000 0,22.000-10.000-1,23.000-8.000 0,11.000-9.000 0,4.000-6.000 0,3.000-6.000 2,3.000-6.000 0,1.000-4.000 0,1.000 1.000-1,-1.000-1.000 0,1.000 1.000 0,-4.000-1.000-2,-6.000 1.000 0,-6.000-1.000-1,-6.000 1.000-1,-10.000-1.000-2,-12.000 1.000-1,-13.000-1.000-3,-12.000 1.000-1,-10.000-6.000 0,-6.000-8.000 0,-6.000-10.000 3,-6.000-9.000 1,-7.000-5.000 1,-6.000 0.000 0,-6.000 0.000 2,-6.000 0.000 0,-2.000 1.000 5,3.000 4.000 7,3.000 3.000 7,4.000 3.000 8,1.000 21.000 10,0.000 42.000 13,0.000 40.000 12,0.000 41.000 13,0.000 30.000-1,0.000 23.000-13,0.000 22.000-14,0.000 22.000-14,0.000-1.000-8,0.000-21.000-3,0.000-22.000-3,0.000-22.000-3,4.000-16.000-2,10.000-9.000-1,10.000-10.000 1,9.000-8.000-1,10.000-12.000-4,14.000-12.000-9,11.000-13.000-8,14.000-12.000-9,14.000-16.000-6,20.000-19.000-2,18.000-18.000-3,20.000-19.000-2,6.000-18.000-2,-2.000-15.000-1,-3.000-15.000-2,-3.000-16.000-1,-7.000-15.000 3,-9.000-11.000 4,-10.000-14.000 5,-8.000-11.000 5,-12.000-1.000 3,-12.000 13.000 4,-13.000 12.000 1,-12.000 13.000 3,-12.000 13.000 4,-8.000 17.000 6,-10.000 15.000 4,-9.000 16.000 6,-10.000 12.000 5,-9.000 9.000 4,-10.000 10.000 5,-8.000 10.000 3,-8.000 7.000 4,-2.000 6.000 4,-3.000 7.000 2,-3.000 6.000 4,-1.000 9.000-1,4.000 13.000-3,3.000 12.000-4,3.000 13.000-4,3.000 12.000-2,3.000 13.000-2,3.000 12.000-1,4.000 13.000-2,4.000 2.000-1,6.000-5.000-3,7.000-7.000-2,6.000-5.000-3,9.000-8.000-1,13.000-5.000-3,12.000-7.000-2,13.000-5.000-2,12.000-12.000-2,13.000-16.000 0,12.000-15.000-1,13.000-15.000-1,4.000-15.000-4,-3.000-12.000-8,-3.000-13.000-8,-2.000-12.000-7,-6.000-10.000-5,-6.000-6.000 1,-6.000-6.000 1,-6.000-6.000 1,-10.000-2.000 2,-12.000 3.000 4,-13.000 3.000 3,-12.000 4.000 5,-10.000 2.000 3,-6.000 4.000 7,-6.000 3.000 4,-6.000 3.000 6,-6.000 6.000 2,-2.000 9.000 0,-3.000 10.000-1,-3.000 10.000-1,-2.000 7.000 8,0.000 6.000 13,0.000 7.000 13,0.000 6.000 15,1.000 15.000 4,4.000 26.000-5,3.000 24.000-5,3.000 26.000-6,3.000 18.000-6,3.000 13.000-6,3.000 12.000-7,4.000 13.000-7,1.000 7.000-7,0.000 4.000-5,0.000 3.000-6,0.000 3.000-6,-2.000-1.000-4,-3.000-2.000 0,-3.000-3.000-1,-2.000-3.000 0,-6.000-12.000-3,-6.000-18.000-4,-6.000-19.000-4,-6.000-18.000-4,-4.000-18.000 0,1.000-16.000 3,-1.000-15.000 4,1.000-15.000 2,-4.000-11.000 4,-6.000-2.000 1,-6.000-3.000 2,-6.000-3.000 1,-2.000-6.000 5,3.000-5.000 7,3.000-7.000 7,4.000-5.000 7,7.000-9.000 3,13.000-9.000 1,12.000-10.000 0,13.000-8.000 0,18.000-29.000 1,26.000-47.000 0,24.000-47.000 2,26.000-46.000-1,19.000-17.000-2,17.000 17.000-7,15.000 15.000-8,16.000 16.000-6,1.000 23.000-4,-12.000 31.000 2,-13.000 32.000 2,-12.000 31.000 0,-10.000 21.000 3,-6.000 14.000 1,-6.000 11.000 2,-6.000 14.000 1,-9.000 10.000 3,-8.000 9.000 2,-10.000 10.000 2,-9.000 10.000 3,-7.000 10.000 3,-3.000 13.000 2,-3.000 12.000 3,-2.000 13.000 2,-5.000 12.000 1,-2.000 13.000 0,-3.000 12.000-2,-3.000 13.000-1,-1.000 2.000 0,4.000-5.000 1,3.000-7.000 0,3.000-5.000 0,1.000-4.000 0,1.000 0.000-4,-1.000 0.000-3,1.000 0.000-3,-3.000-2.000-3,-2.000-3.000-3,-3.000-3.000-1,-3.000-2.000-4,-7.000-6.000-3,-9.000-6.000-5,-10.000-6.000-4,-8.000-6.000-6,-14.000-6.000-3,-15.000-2.000-3,-15.000-3.000-2,-16.000-3.000-3,-13.000-7.000-4,-9.000-9.000-5,-10.000-10.000-4,-8.000-8.000-6,-4.000-17.000 0,3.000-21.000 7,3.000-22.000 6,4.000-22.000 6,7.000-21.000 4,13.000-18.000 3,12.000-19.000 3,13.000-18.000 3,12.000-10.000 3,13.000 0.000 1,12.000 0.000 3,13.000 0.000 2,9.000 9.000 1,6.000 19.000 3,7.000 19.000 0,6.000 19.000 2,3.000 18.000 5,0.000 19.000 8,0.000 19.000 8,0.000 19.000 9,-2.000 15.000 4,-3.000 13.000 0,-3.000 12.000 0,-2.000 13.000 0,-9.000 12.000-1,-12.000 13.000-4,-13.000 12.000-3,-12.000 13.000-4,-12.000 6.000-3,-8.000 0.000-4,-10.000 0.000-3,-9.000 0.000-5,-1.000-7.000-5,10.000-11.000-6,10.000-14.000-8,9.000-11.000-7,12.000-17.000-3,16.000-18.000 2,15.000-19.000 1,17.000-18.000 1,7.000-10.000-1,0.000 0.000-4,0.000 0.000-4,0.000 0.000-4</inkml:trace>
</inkml:ink>
</file>

<file path=ppt/ink/ink15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36"/>
    </inkml:context>
    <inkml:brush xml:id="br0">
      <inkml:brushProperty name="width" value="0.0312876924872398" units="cm"/>
      <inkml:brushProperty name="height" value="0.0312876924872398" units="cm"/>
      <inkml:brushProperty name="color" value="#6adcab"/>
      <inkml:brushProperty name="ignorePressure" value="0"/>
    </inkml:brush>
  </inkml:definitions>
  <inkml:trace contextRef="#ctx0" brushRef="#br0">99050.000 38700.000 703,'70.000'-22.000'2,"-9.000"6.000"6,-10.000 7.000 6,-8.000 6.000 5,-11.000 9.000 2,-8.000 13.000 0,-10.000 12.000 0,-9.000 13.000-1,-15.000 13.000 1,-18.000 17.000 3,-19.000 15.000 4,-18.000 16.000 2,-15.000 9.000-1,-9.000 3.000-9,-10.000 3.000-7,-8.000 4.000-7,-4.000 1.000-9,3.000 0.000-7,3.000 0.000-7,4.000 0.000-7,10.000-13.000-10,19.000-24.000-11,19.000-26.000-10,19.000-24.000-11</inkml:trace>
</inkml:ink>
</file>

<file path=ppt/ink/ink15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39"/>
    </inkml:context>
    <inkml:brush xml:id="br0">
      <inkml:brushProperty name="width" value="0.0497766211628914" units="cm"/>
      <inkml:brushProperty name="height" value="0.0497766211628914" units="cm"/>
      <inkml:brushProperty name="color" value="#6adcab"/>
      <inkml:brushProperty name="ignorePressure" value="0"/>
    </inkml:brush>
  </inkml:definitions>
  <inkml:trace contextRef="#ctx0" brushRef="#br0">99850.000 37250.000 441,'448.000'-90.000'84,"-103.000"23.000"-22,-103.000 22.000-20,-102.000 22.000-21,-56.000 10.000-13,-6.000 1.000-8,-6.000-1.000-7,-6.000 1.000-6,-15.000-6.000-9,-21.000-8.000-8,-22.000-10.000-9,-22.000-9.000-8,-13.000-5.000 1,-3.000 0.000 9,-3.000 0.000 11,-2.000 0.000 9,-1.000 0.000 8,3.000 0.000 4,3.000 0.000 6,4.000 0.000 4,-1.000 4.000 4,-3.000 10.000 0,-3.000 10.000 2,-2.000 9.000 0,-1.000 9.000 3,3.000 9.000 5,3.000 10.000 4,4.000 10.000 4,-3.000 14.000 3,-5.000 23.000 0,-7.000 22.000 1,-5.000 22.000 0,-4.000 15.000-2,0.000 9.000-2,0.000 10.000-3,0.000 10.000-3,0.000 2.000-3,0.000-3.000-2,0.000-3.000-2,0.000-2.000-3,6.000-9.000-2,13.000-12.000-2,12.000-13.000-3,13.000-12.000-1,13.000-13.000-2,17.000-12.000-2,15.000-13.000-2,16.000-12.000-3,9.000-12.000 0,3.000-8.000 0,3.000-10.000 0,4.000-9.000 0,7.000-20.000-3,13.000-27.000-5,12.000-28.000-6,13.000-28.000-6,-4.000-9.000-1,-18.000 14.000 1,-19.000 11.000 3,-18.000 14.000 2,-17.000 8.000 4,-11.000 7.000 3,-14.000 6.000 4,-11.000 7.000 3,-14.000 5.000 3,-11.000 7.000-3,-14.000 6.000-1,-11.000 7.000-1,-9.000 8.000 2,-3.000 14.000 4,-3.000 11.000 4,-2.000 14.000 6,-1.000 11.000 5,3.000 14.000 6,3.000 11.000 8,4.000 14.000 7,5.000 7.000 2,10.000 3.000-2,10.000 3.000-1,9.000 4.000-2,6.000 1.000-4,3.000 0.000-5,3.000 0.000-7,4.000 0.000-6,1.000 7.000-4,0.000 17.000-2,0.000 15.000-1,0.000 16.000-3,-4.000 2.000-2,-5.000-8.000-3,-7.000-10.000-2,-5.000-9.000-4,-6.000-10.000 0,-3.000-9.000-1,-3.000-10.000-1,-2.000-8.000 1,-1.000-12.000 0,3.000-12.000 1,3.000-13.000 0,4.000-12.000 2,-3.000-16.000-1,-5.000-19.000-3,-7.000-18.000-1,-5.000-19.000-2,2.000-15.000 1,13.000-8.000 6,12.000-10.000 4,13.000-9.000 5,10.000-12.000 4,10.000-11.000 3,10.000-14.000 2,9.000-11.000 3,10.000-11.000 1,14.000-5.000 0,11.000-7.000-1,14.000-5.000 0,8.000-1.000-1,7.000 6.000-1,6.000 7.000-1,7.000 6.000 0,2.000 6.000-1,1.000 6.000-1,-1.000 7.000 0,1.000 6.000-1,-4.000 7.000-1,-6.000 10.000-1,-6.000 10.000-2,-6.000 9.000 0,-9.000 10.000-2,-8.000 14.000 0,-10.000 11.000-1,-9.000 14.000-1,-9.000 8.000-4,-5.000 7.000-9,-7.000 6.000-9,-5.000 7.000-8,-12.000 2.000-3,-16.000 1.000 3,-15.000-1.000 3,-15.000 1.000 4,-7.000-3.000 2,3.000-2.000 3,3.000-3.000 2,4.000-3.000 2,1.000-4.000 4,0.000-3.000 3,0.000-3.000 6,0.000-2.000 3,0.000 0.000 4,0.000 7.000 0,0.000 6.000 1,0.000 7.000 2,-2.000 5.000 1,-3.000 7.000 3,-3.000 6.000 2,-2.000 7.000 3,-5.000 5.000 1,-2.000 7.000 1,-3.000 6.000-1,-3.000 7.000 1,-1.000 0.000-1,4.000-2.000 0,3.000-3.000-1,3.000-3.000 0,6.000-4.000-1,9.000-3.000-1,10.000-3.000 0,10.000-2.000-2,7.000-8.000 1,6.000-8.000 0,7.000-10.000 1,6.000-9.000 1,10.000-10.000-1,17.000-9.000-2,15.000-10.000-3,16.000-8.000-2,9.000-9.000-3,3.000-6.000-1,3.000-6.000-4,4.000-6.000-1,-3.000-2.000-2,-5.000 3.000-2,-7.000 3.000-1,-5.000 4.000-2,-9.000 4.000 0,-9.000 6.000-2,-10.000 7.000 0,-8.000 6.000-1,-9.000 1.000 0,-6.000-3.000 0,-6.000-3.000 0,-6.000-2.000 1,-9.000-5.000 0,-8.000-2.000 0,-10.000-3.000-1,-9.000-3.000 1,-9.000-2.000 0,-5.000 0.000 1,-7.000 0.000 2,-5.000 0.000 2,-4.000 1.000 2,0.000 4.000 2,0.000 3.000 3,0.000 3.000 2,3.000 4.000 5,6.000 7.000 5,7.000 6.000 7,6.000 7.000 6,3.000 2.000 2,0.000 1.000-1,0.000-1.000-1,0.000 1.000-2,1.000 4.000 0,4.000 9.000 0,3.000 10.000 1,3.000 10.000 1,3.000 11.000-1,3.000 17.000-1,3.000 15.000-2,4.000 16.000 0,1.000 5.000-2,0.000-2.000-1,0.000-3.000-3,0.000-3.000 0,3.000-2.000-4,6.000 0.000-3,7.000 0.000-3,6.000 0.000-4,3.000 0.000-1,0.000 0.000 1,0.000 0.000 0,0.000 0.000 1,-2.000 0.000-2,-3.000 0.000-4,-3.000 0.000-4,-2.000 0.000-4,-8.000 0.000-2,-8.000 0.000-2,-10.000 0.000-1,-9.000 0.000-1,-12.000-4.000 0,-11.000-5.000 1,-14.000-7.000 2,-11.000-5.000 2,-9.000-6.000 1,-3.000-3.000 2,-3.000-3.000 2,-2.000-2.000 1,3.000-6.000 4,14.000-6.000 3,11.000-6.000 5,14.000-6.000 4,13.000-7.000 3,16.000-6.000 2,15.000-6.000 4,17.000-6.000 2,16.000-6.000-1,19.000-2.000-2,19.000-3.000-4,19.000-3.000-3,10.000-1.000-2,4.000 4.000 0,3.000 3.000-2,3.000 3.000 0,-4.000 4.000-1,-8.000 7.000 0,-10.000 6.000-2,-9.000 7.000 0,-10.000 8.000-1,-9.000 14.000 1,-10.000 11.000 2,-8.000 14.000 0,-9.000 3.000 1,-6.000-2.000-1,-6.000-3.000 0,-6.000-3.000-2,-4.000-15.000-9,1.000-24.000-20,-1.000-26.000-19,1.000-24.000-21,2.000-23.000-3,7.000-18.000 11,6.000-19.000 12,7.000-18.000 11,5.000-21.000 9,7.000-22.000 5,6.000-22.000 5,7.000-21.000 6,2.000-9.000 3,1.000 7.000 2,-1.000 6.000 1,1.000 7.000 3,-3.000 15.000 1,-2.000 25.000 3,-3.000 25.000 3,-3.000 25.000 3,-4.000 18.000 2,-3.000 14.000 2,-3.000 11.000 2,-2.000 14.000 2,-12.000 21.000 6,-19.000 31.000 13,-18.000 32.000 13,-19.000 31.000 11,-18.000 24.000 1,-15.000 20.000-12,-15.000 18.000-11,-16.000 20.000-12,-7.000 6.000-8,4.000-2.000-5,3.000-3.000-5,3.000-3.000-6,7.000-12.000-2,14.000-18.000-1,11.000-19.000 0,14.000-18.000-1,19.000-28.000-5,29.000-33.000-11,28.000-35.000-11,28.000-34.000-11,15.000-18.000-2,4.000 1.000 8,3.000-1.000 7,3.000 1.000 8,-4.000 7.000 7,-8.000 16.000 8,-10.000 15.000 8,-9.000 17.000 8,-9.000 16.000 5,-5.000 19.000 3,-7.000 19.000 2,-5.000 19.000 2,-9.000 12.000 0,-9.000 6.000-2,-10.000 7.000-3,-8.000 6.000-2,-12.000 1.000-3,-12.000-3.000-4,-13.000-3.000-4,-12.000-2.000-3,-5.000-9.000-4,3.000-12.000-1,3.000-13.000-4,4.000-12.000-1,10.000-19.000-4,19.000-25.000-3,19.000-25.000-5,19.000-25.000-4,18.000-21.000 0,19.000-15.000 2,19.000-15.000 2,19.000-16.000 2,15.000-7.000 6,13.000 4.000 7,12.000 3.000 8,13.000 3.000 9,2.000 7.000 4,-5.000 14.000 1,-7.000 11.000 3,-5.000 14.000 1,-9.000 10.000 0,-9.000 9.000-2,-10.000 10.000-2,-8.000 10.000-2,-20.000 2.000-6,-28.000-3.000-11,-28.000-3.000-11,-27.000-2.000-10,-20.000-5.000-3,-9.000-2.000 4,-10.000-3.000 5,-8.000-3.000 4,-3.000-4.000 4,7.000-3.000 3,6.000-3.000 3,7.000-2.000 4,4.000 2.000 1,3.000 9.000-1,3.000 10.000-1,4.000 10.000 0,2.000 14.000 8,4.000 23.000 18,3.000 22.000 17,3.000 22.000 18,-1.000 24.000 3,-2.000 29.000-11,-3.000 28.000-11,-3.000 28.000-12,1.000 14.000-6,6.000 0.000-3,7.000 0.000-3,6.000 0.000-1,9.000-10.000-5,13.000-18.000-7,12.000-19.000-5,13.000-18.000-6,13.000-18.000-4,17.000-16.000-4,15.000-15.000-3,16.000-15.000-2,16.000-18.000-7,20.000-19.000-8,18.000-18.000-8,20.000-19.000-9,-11.000-8.000 0,-36.000 3.000 9,-39.000 3.000 8,-36.000 4.000 9,-18.000 1.000 0,3.000 0.000-6,3.000 0.000-9,4.000 0.000-6</inkml:trace>
</inkml:ink>
</file>

<file path=ppt/ink/ink15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40"/>
    </inkml:context>
    <inkml:brush xml:id="br0">
      <inkml:brushProperty name="width" value="0.0440728031098843" units="cm"/>
      <inkml:brushProperty name="height" value="0.0440728031098843" units="cm"/>
      <inkml:brushProperty name="color" value="#6adcab"/>
      <inkml:brushProperty name="ignorePressure" value="0"/>
    </inkml:brush>
  </inkml:definitions>
  <inkml:trace contextRef="#ctx0" brushRef="#br0">96650.000 42900.000 499,'-16.000'-4.000'7,"69.000"-5.000"16,69.000-7.000 16,69.000-5.000 14,21.000-1.000 4,-24.000 6.000-11,-26.000 7.000-9,-24.000 6.000-11,-17.000 3.000-7,-5.000 0.000-5,-7.000 0.000-5,-5.000 0.000-5,-6.000 0.000-3,-3.000 0.000-3,-3.000 0.000-2,-2.000 0.000-1,-12.000 4.000-1,-19.000 10.000 2,-18.000 10.000 3,-19.000 9.000 2,-19.000 6.000 3,-19.000 3.000 4,-18.000 3.000 6,-19.000 4.000 3,-12.000 4.000 3,-2.000 6.000-3,-3.000 7.000 0,-3.000 6.000-3,-2.000 4.000 0,0.000 4.000 0,0.000 3.000-1,0.000 3.000 0,0.000 4.000-2,0.000 7.000-4,0.000 6.000-3,0.000 7.000-5,3.000-3.000-3,6.000-8.000-4,7.000-10.000-4,6.000-9.000-2,4.000-12.000-4,4.000-11.000-3,3.000-14.000-2,3.000-11.000-4,7.000-20.000-2,14.000-24.000-3,11.000-26.000-4,14.000-24.000-2,14.000-32.000 0,20.000-37.000 2,18.000-38.000 3,20.000-37.000 2,11.000-15.000 2,7.000 10.000 0,6.000 10.000 0,7.000 9.000 0,-1.000 13.000 4,-6.000 20.000 8,-6.000 18.000 7,-6.000 20.000 7,-10.000 14.000 5,-12.000 14.000 2,-13.000 11.000 1,-12.000 14.000 2,-12.000 8.000 3,-8.000 7.000 7,-10.000 6.000 5,-9.000 7.000 6,-10.000 7.000 4,-9.000 9.000 2,-10.000 10.000 0,-8.000 10.000 1,-9.000 7.000 0,-6.000 6.000-3,-6.000 7.000-2,-6.000 6.000-2,-7.000 10.000-2,-6.000 17.000-3,-6.000 15.000-2,-6.000 16.000-3,-2.000 9.000-2,3.000 3.000-3,3.000 3.000-3,4.000 4.000-3,-1.000 5.000-3,-3.000 10.000-3,-3.000 10.000-3,-2.000 9.000-2,0.000 2.000-5,7.000-2.000-5,6.000-3.000-6,7.000-3.000-6,8.000-12.000-6,14.000-18.000-6,11.000-19.000-6,14.000-18.000-7,11.000-25.000-1,14.000-27.000 5,11.000-28.000 5,14.000-28.000 5,5.000-17.000 6,1.000-2.000 5,-1.000-3.000 5,1.000-3.000 7,-3.000 2.000 4,-2.000 10.000 2,-3.000 10.000 2,-3.000 9.000 3</inkml:trace>
</inkml:ink>
</file>

<file path=ppt/ink/ink15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40"/>
    </inkml:context>
    <inkml:brush xml:id="br0">
      <inkml:brushProperty name="width" value="0.0321842022240162" units="cm"/>
      <inkml:brushProperty name="height" value="0.0321842022240162" units="cm"/>
      <inkml:brushProperty name="color" value="#6adcab"/>
      <inkml:brushProperty name="ignorePressure" value="0"/>
    </inkml:brush>
  </inkml:definitions>
  <inkml:trace contextRef="#ctx0" brushRef="#br0">97400.000 43050.000 683,'68.000'-91.000'-27,"-11.000"19.000"14,-14.000 19.000 16,-11.000 19.000 15,-7.000 13.000 9,0.000 10.000 3,0.000 10.000 2,0.000 9.000 4,1.000 10.000-2,4.000 14.000-3,3.000 11.000-3,3.000 14.000-5,1.000 7.000-4,1.000 3.000-3,-1.000 3.000-4,1.000 4.000-5,-3.000-1.000 0,-2.000-3.000 2,-3.000-3.000 2,-3.000-2.000 3</inkml:trace>
</inkml:ink>
</file>

<file path=ppt/ink/ink15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40"/>
    </inkml:context>
    <inkml:brush xml:id="br0">
      <inkml:brushProperty name="width" value="0.0342916660010815" units="cm"/>
      <inkml:brushProperty name="height" value="0.0342916660010815" units="cm"/>
      <inkml:brushProperty name="color" value="#6adcab"/>
      <inkml:brushProperty name="ignorePressure" value="0"/>
    </inkml:brush>
  </inkml:definitions>
  <inkml:trace contextRef="#ctx0" brushRef="#br0">97250.000 42050.000 641,'-94.000'-115.000'2,"13.000"23.000"5,12.000 22.000 5,13.000 22.000 4,15.000 21.000 9,19.000 22.000 12,19.000 22.000 13,19.000 23.000 12,15.000 16.000-1,13.000 13.000-17,12.000 12.000-15,13.000 13.000-15,9.000 4.000-15,6.000-3.000-9,7.000-3.000-12,6.000-2.000-10,-2.000-9.000-5,-9.000-12.000 2,-10.000-13.000 1,-8.000-12.000 3,-11.000-10.000-3,-8.000-6.000-4,-10.000-6.000-5,-9.000-6.000-5</inkml:trace>
</inkml:ink>
</file>

<file path=ppt/ink/ink1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0"/>
    </inkml:context>
    <inkml:brush xml:id="br0">
      <inkml:brushProperty name="width" value="0.0415183864533901" units="cm"/>
      <inkml:brushProperty name="height" value="0.0415183864533901" units="cm"/>
      <inkml:brushProperty name="color" value="#f2395b"/>
      <inkml:brushProperty name="ignorePressure" value="0"/>
    </inkml:brush>
  </inkml:definitions>
  <inkml:trace contextRef="#ctx0" brushRef="#br0">79100.000 8650.000 529,'0.000'-91.000'1,"0.000"19.000"2,0.000 19.000 1,0.000 19.000 2,1.000 9.000 3,4.000 0.000 4,3.000 0.000 6,3.000 0.000 5,4.000 7.000 2,7.000 17.000 0,6.000 15.000 0,7.000 16.000 1,0.000 15.000-1,-2.000 16.000-1,-3.000 15.000-1,-3.000 17.000-2,-4.000 8.000 0,-3.000 4.000 0,-3.000 3.000 0,-2.000 3.000 0,-5.000 1.000-1,-2.000 1.000-1,-3.000-1.000-3,-3.000 1.000-1,-2.000 1.000-3,0.000 3.000-4,0.000 3.000-5,0.000 4.000-3,0.000-4.000-5,0.000-9.000-6,0.000-10.000-7,0.000-8.000-7,0.000-11.000-5,0.000-8.000-4,0.000-10.000-4,0.000-9.000-5,-4.000-13.000-4,-5.000-16.000-5,-7.000-15.000-4,-5.000-15.000-6,-3.000-11.000 4,4.000-2.000 13,3.000-3.000 13,3.000-3.000 12</inkml:trace>
</inkml:ink>
</file>

<file path=ppt/ink/ink15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41"/>
    </inkml:context>
    <inkml:brush xml:id="br0">
      <inkml:brushProperty name="width" value="0.045471079647541" units="cm"/>
      <inkml:brushProperty name="height" value="0.045471079647541" units="cm"/>
      <inkml:brushProperty name="color" value="#6adcab"/>
      <inkml:brushProperty name="ignorePressure" value="0"/>
    </inkml:brush>
  </inkml:definitions>
  <inkml:trace contextRef="#ctx0" brushRef="#br0">100900.000 42900.000 483,'50.000'-63.000'4,"0.000"-24.000"7,0.000-26.000 7,0.000-24.000 8,-7.000-1.000 2,-11.000 26.000-3,-14.000 24.000-2,-11.000 26.000-3,-11.000 13.000-3,-5.000 4.000-1,-7.000 3.000-1,-5.000 3.000-3,-8.000 4.000 0,-5.000 7.000 0,-7.000 6.000 0,-5.000 7.000-1,-6.000 4.000 0,-3.000 3.000-4,-3.000 3.000-2,-2.000 4.000-3,-3.000 5.000-1,1.000 10.000 1,-1.000 10.000 1,1.000 9.000 1,-7.000 10.000 3,-12.000 14.000 4,-13.000 11.000 3,-12.000 14.000 5,-7.000 8.000 1,1.000 7.000-2,-1.000 6.000-2,1.000 7.000-3,2.000 10.000-2,7.000 16.000-2,6.000 15.000-1,7.000 17.000-3,8.000 7.000 0,14.000 0.000 0,11.000 0.000 0,14.000 0.000 1,13.000-8.000 0,16.000-16.000 0,15.000-15.000 1,17.000-15.000 1,13.000-18.000-1,13.000-19.000-1,12.000-18.000-2,13.000-19.000-1,7.000-15.000-2,4.000-8.000-5,3.000-10.000-4,3.000-9.000-3,-5.000-9.000-4,-12.000-5.000-1,-13.000-7.000-3,-12.000-5.000-1,-1.000-9.000-3,14.000-9.000-3,11.000-10.000-3,14.000-8.000-3,5.000-12.000-1,1.000-12.000 2,-1.000-13.000 0,1.000-12.000 1,-9.000-4.000 0,-15.000 7.000-4,-15.000 6.000-3,-16.000 7.000-3,-13.000 11.000 1,-9.000 20.000 7,-10.000 18.000 7,-8.000 20.000 5</inkml:trace>
</inkml:ink>
</file>

<file path=ppt/ink/ink15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42"/>
    </inkml:context>
    <inkml:brush xml:id="br0">
      <inkml:brushProperty name="width" value="0.0448877476155758" units="cm"/>
      <inkml:brushProperty name="height" value="0.0448877476155758" units="cm"/>
      <inkml:brushProperty name="color" value="#6adcab"/>
      <inkml:brushProperty name="ignorePressure" value="0"/>
    </inkml:brush>
  </inkml:definitions>
  <inkml:trace contextRef="#ctx0" brushRef="#br0">100200.000 43100.000 490,'118.000'-46.000'85,"-11.000"10.000"-20,-14.000 10.000-20,-11.000 9.000-21,-9.000 4.000-12,-3.000 1.000-3,-3.000-1.000-3,-2.000 1.000-3,-6.000 1.000-1,-6.000 3.000 1,-6.000 3.000 1,-6.000 4.000 1,-6.000 4.000 1,-2.000 6.000 2,-3.000 7.000 1,-3.000 6.000 1,-6.000 4.000 2,-5.000 4.000 1,-7.000 3.000 2,-5.000 3.000 1,-6.000 6.000 1,-3.000 9.000 1,-3.000 10.000 0,-2.000 10.000 1,-6.000 8.000-1,-6.000 10.000-1,-6.000 10.000-2,-6.000 9.000-1,-4.000 2.000-3,1.000-2.000-4,-1.000-3.000-4,1.000-3.000-3,2.000-9.000-9,7.000-11.000-12,6.000-14.000-11,7.000-11.000-13</inkml:trace>
</inkml:ink>
</file>

<file path=ppt/ink/ink15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43"/>
    </inkml:context>
    <inkml:brush xml:id="br0">
      <inkml:brushProperty name="width" value="0.0516904629766941" units="cm"/>
      <inkml:brushProperty name="height" value="0.0516904629766941" units="cm"/>
      <inkml:brushProperty name="color" value="#6adcab"/>
      <inkml:brushProperty name="ignorePressure" value="0"/>
    </inkml:brush>
  </inkml:definitions>
  <inkml:trace contextRef="#ctx0" brushRef="#br0">102300.000 43400.000 425,'23.000'-25.000'0,"-3.000"0.000"0,-3.000 0.000 0,-2.000 0.000 0,-5.000 0.000 5,-2.000 0.000 8,-3.000 0.000 10,-3.000 0.000 8,-4.000 0.000 2,-3.000 0.000-7,-3.000 0.000-5,-2.000 0.000-7,-9.000 1.000-2,-12.000 4.000 1,-13.000 3.000 3,-12.000 3.000 1,-5.000 7.000 0,3.000 14.000-3,3.000 11.000-3,4.000 14.000-3,-3.000 10.000-1,-5.000 9.000 2,-7.000 10.000 2,-5.000 10.000 2,-3.000 8.000 0,4.000 10.000 2,3.000 10.000 0,3.000 9.000 1,6.000 2.000 0,9.000-2.000-3,10.000-3.000-2,10.000-3.000-3,5.000-10.000-1,4.000-16.000-4,3.000-15.000-3,3.000-15.000-3,7.000-12.000-2,14.000-6.000-2,11.000-6.000-2,14.000-6.000-2,11.000-12.000-4,14.000-15.000-3,11.000-15.000-5,14.000-16.000-5,5.000-13.000 0,1.000-9.000 1,-1.000-10.000 2,1.000-8.000 2,-6.000-3.000 2,-8.000 7.000 4,-10.000 6.000 2,-9.000 7.000 3,-9.000 7.000 2,-5.000 9.000 3,-7.000 10.000 2,-5.000 10.000 2,-8.000 10.000 8,-5.000 13.000 12,-7.000 12.000 14,-5.000 13.000 12,-6.000 9.000 4,-3.000 6.000-8,-3.000 7.000-6,-2.000 6.000-6,-1.000 1.000-6,3.000-3.000-3,3.000-3.000-5,4.000-2.000-3,2.000-3.000-5,4.000 1.000-4,3.000-1.000-6,3.000 1.000-5,6.000-6.000-2,9.000-8.000 1,10.000-10.000 1,10.000-9.000 1,5.000-7.000-5,4.000-3.000-11,3.000-3.000-10,3.000-2.000-10,1.000-8.000-4,1.000-8.000 5,-1.000-10.000 5,1.000-9.000 3,-1.000-10.000 6,1.000-9.000 4,-1.000-10.000 5,1.000-8.000 5,-4.000-6.000 4,-6.000 1.000 2,-6.000-1.000 3,-6.000 1.000 3,-7.000 2.000 1,-6.000 7.000-3,-6.000 6.000-1,-6.000 7.000-1,-4.000 5.000 3,1.000 7.000 11,-1.000 6.000 10,1.000 7.000 10,-7.000 5.000 9,-12.000 7.000 10,-13.000 6.000 9,-12.000 7.000 9,-7.000 11.000 1,1.000 20.000-10,-1.000 18.000-9,1.000 20.000-9,-1.000 13.000-6,1.000 9.000-5,-1.000 10.000-4,1.000 10.000-5,2.000 7.000-2,7.000 6.000-3,6.000 7.000-3,7.000 6.000-2,4.000-2.000-2,3.000-9.000-2,3.000-10.000-1,4.000-8.000-2,2.000-11.000-2,4.000-8.000 1,3.000-10.000-2,3.000-9.000 0,7.000-13.000-1,14.000-16.000 2,11.000-15.000 0,14.000-15.000 1,5.000-18.000-6,1.000-19.000-13,-1.000-18.000-13,1.000-19.000-13,1.000-15.000-4,3.000-8.000 5,3.000-10.000 6,4.000-9.000 5,1.000-9.000 4,0.000-5.000 4,0.000-7.000 4,0.000-5.000 4,-5.000-3.000 3,-9.000 4.000 0,-10.000 3.000 1,-8.000 3.000 2,-9.000 9.000 2,-6.000 16.000 6,-6.000 15.000 5,-6.000 17.000 6,-7.000 11.000 5,-6.000 10.000 5,-6.000 10.000 4,-6.000 9.000 5,-6.000 7.000 6,-2.000 7.000 8,-3.000 6.000 6,-3.000 7.000 8,-1.000 13.000 0,4.000 22.000-6,3.000 22.000-7,3.000 23.000-5,1.000 14.000-7,1.000 10.000-4,-1.000 10.000-5,1.000 9.000-5,1.000 6.000-3,3.000 3.000-1,3.000 3.000-1,4.000 4.000-1,1.000 1.000-4,0.000 0.000-8,0.000 0.000-7,0.000 0.000-7,0.000-7.000-8,0.000-11.000-7,0.000-14.000-9,0.000-11.000-7,3.000-23.000-6,6.000-31.000-5,7.000-31.000-5,6.000-31.000-4,1.000-15.000 3,-3.000 4.000 14,-3.000 3.000 12,-2.000 3.000 13</inkml:trace>
</inkml:ink>
</file>

<file path=ppt/ink/ink15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43"/>
    </inkml:context>
    <inkml:brush xml:id="br0">
      <inkml:brushProperty name="width" value="0.040293712168932" units="cm"/>
      <inkml:brushProperty name="height" value="0.040293712168932" units="cm"/>
      <inkml:brushProperty name="color" value="#6adcab"/>
      <inkml:brushProperty name="ignorePressure" value="0"/>
    </inkml:brush>
  </inkml:definitions>
  <inkml:trace contextRef="#ctx0" brushRef="#br0">104550.000 43050.000 545,'50.000'-46.000'2,"0.000"10.000"2,0.000 10.000 3,0.000 9.000 3,-2.000 6.000 8,-3.000 3.000 11,-3.000 3.000 11,-2.000 4.000 13,-6.000 7.000 1,-6.000 13.000-9,-6.000 12.000-10,-6.000 13.000-8,-9.000 10.000-8,-8.000 10.000-5,-10.000 10.000-5,-9.000 9.000-5,-7.000 6.000-3,-3.000 3.000 1,-3.000 3.000 0,-2.000 4.000 0,2.000-7.000-1,9.000-16.000-3,10.000-15.000-2,10.000-15.000-4,8.000-12.000-1,10.000-6.000-1,10.000-6.000 1,9.000-6.000-1,7.000-1.000 3,7.000 7.000 9,6.000 6.000 8,7.000 7.000 7,0.000 7.000 4,-2.000 9.000-2,-3.000 10.000-1,-3.000 10.000-2,-7.000 11.000-2,-9.000 17.000-4,-10.000 15.000-4,-8.000 16.000-3,-25.000 10.000-11,-36.000 7.000-17,-39.000 6.000-17,-36.000 7.000-17,-31.000 11.000-7,-21.000 20.000 4,-22.000 18.000 3,-22.000 20.000 4,9.000-12.000 5,41.000-41.000 9,40.000-40.000 8,42.000-40.000 8</inkml:trace>
</inkml:ink>
</file>

<file path=ppt/ink/ink15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8:44"/>
    </inkml:context>
    <inkml:brush xml:id="br0">
      <inkml:brushProperty name="width" value="0.0373221784830093" units="cm"/>
      <inkml:brushProperty name="height" value="0.0373221784830093" units="cm"/>
      <inkml:brushProperty name="color" value="#6adcab"/>
      <inkml:brushProperty name="ignorePressure" value="0"/>
    </inkml:brush>
  </inkml:definitions>
  <inkml:trace contextRef="#ctx0" brushRef="#br0">97300.000 47550.000 589,'-75.000'3.000'0,"50.000"6.000"0,50.000 7.000 0,50.000 6.000 0,65.000 1.000 6,82.000-3.000 13,81.000-3.000 13,82.000-2.000 12,25.000-5.000 5,-27.000-2.000-3,-28.000-3.000-3,-28.000-3.000-4,-12.000-2.000-3,7.000 0.000-7,6.000 0.000-5,7.000 0.000-6,13.000-2.000-5,22.000-3.000-5,22.000-3.000-3,23.000-2.000-6,0.000 0.000-3,-18.000 7.000-5,-19.000 6.000-3,-18.000 7.000-5,-26.000 2.000-1,-31.000 1.000 1,-31.000-1.000 0,-31.000 1.000 2,-26.000 1.000-2,-18.000 3.000-3,-19.000 3.000-3,-18.000 4.000-4,-23.000-1.000 0,-24.000-3.000 0,-26.000-3.000 1,-24.000-2.000 0,-15.000-3.000-1,-3.000 1.000-3,-3.000-1.000-5,-2.000 1.000-3</inkml:trace>
</inkml:ink>
</file>

<file path=ppt/ink/ink15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09"/>
    </inkml:context>
    <inkml:brush xml:id="br0">
      <inkml:brushProperty name="width" value="0.0392385385930538" units="cm"/>
      <inkml:brushProperty name="height" value="0.0392385385930538" units="cm"/>
      <inkml:brushProperty name="color" value="#6adcab"/>
      <inkml:brushProperty name="ignorePressure" value="0"/>
    </inkml:brush>
  </inkml:definitions>
  <inkml:trace contextRef="#ctx0" brushRef="#br0">81000.000 54000.000 560,'-49.000'-19.000'118,"4.000"13.000"-30,3.000 12.000-27,3.000 13.000-30,-5.000 13.000-15,-12.000 17.000-2,-13.000 15.000-2,-12.000 16.000-3,-5.000 7.000-2,3.000 1.000 1,3.000-1.000-1,4.000 1.000 0,4.000-3.000-1,6.000-2.000 1,7.000-3.000-1,6.000-3.000 1,7.000-6.000-1,10.000-5.000 0,10.000-7.000 0,9.000-5.000-1,10.000-4.000-1,14.000 0.000-1,11.000 0.000 0,14.000 0.000-1,11.000-4.000-2,14.000-5.000-2,11.000-7.000-3,14.000-5.000-2,3.000-6.000-3,-2.000-3.000 0,-3.000-3.000-1,-3.000-2.000-1,-7.000-1.000 1,-9.000 3.000 0,-10.000 3.000 3,-8.000 4.000 1,-11.000 2.000 2,-8.000 4.000 3,-10.000 3.000 4,-9.000 3.000 3,-10.000 3.000 2,-9.000 3.000 0,-10.000 3.000 1,-8.000 4.000 1,-8.000-1.000-1,-2.000-3.000 0,-3.000-3.000 0,-3.000-2.000 0,-4.000-3.000-2,-3.000 1.000-3,-3.000-1.000-5,-2.000 1.000-2,-3.000-4.000-4,1.000-6.000-5,-1.000-6.000-4,1.000-6.000-4,10.000-10.000-11,22.000-12.000-15,22.000-13.000-17,23.000-12.000-16</inkml:trace>
</inkml:ink>
</file>

<file path=ppt/ink/ink15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09"/>
    </inkml:context>
    <inkml:brush xml:id="br0">
      <inkml:brushProperty name="width" value="0.0463940650224686" units="cm"/>
      <inkml:brushProperty name="height" value="0.0463940650224686" units="cm"/>
      <inkml:brushProperty name="color" value="#6adcab"/>
      <inkml:brushProperty name="ignorePressure" value="0"/>
    </inkml:brush>
  </inkml:definitions>
  <inkml:trace contextRef="#ctx0" brushRef="#br0">81850.000 54500.000 474,'-2.000'-69.000'5,"-3.000"13.000"12,-3.000 12.000 10,-2.000 13.000 12,-8.000 21.000 6,-8.000 32.000 2,-10.000 31.000 2,-9.000 32.000 3,-4.000 18.000-3,4.000 6.000-8,3.000 7.000-8,3.000 6.000-7,3.000 1.000-5,3.000-3.000-3,3.000-3.000-3,4.000-2.000-2,2.000-6.000-3,4.000-6.000-2,3.000-6.000-2,3.000-6.000-3,4.000-7.000-2,7.000-6.000 0,6.000-6.000-3,7.000-6.000 0,5.000-10.000-3,7.000-12.000-3,6.000-13.000-2,7.000-12.000-3,4.000-9.000-2,3.000-2.000-1,3.000-3.000-1,4.000-3.000 0,1.000-9.000-1,0.000-11.000 0,0.000-14.000-1,0.000-11.000 1,0.000-14.000 0,0.000-11.000 1,0.000-14.000 1,0.000-11.000 1,0.000-14.000 1,0.000-11.000 0,0.000-14.000 0,0.000-11.000 1,-5.000-3.000 1,-9.000 10.000 3,-10.000 10.000 3,-8.000 9.000 2,-8.000 10.000 3,-2.000 14.000 2,-3.000 11.000 4,-3.000 14.000 2,-7.000 11.000 3,-9.000 14.000 1,-10.000 11.000 3,-8.000 14.000 1,-6.000 7.000 0,1.000 3.000-2,-1.000 3.000-2,1.000 4.000-2,-3.000 7.000-2,-2.000 13.000-2,-3.000 12.000-3,-3.000 13.000-2,1.000 9.000-4,6.000 6.000-8,7.000 7.000-5,6.000 6.000-7,4.000-4.000-2,4.000-11.000 5,3.000-14.000 4,3.000-11.000 4,1.000-7.000-3,1.000 0.000-12,-1.000 0.000-11,1.000 0.000-11</inkml:trace>
</inkml:ink>
</file>

<file path=ppt/ink/ink15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3"/>
    </inkml:context>
    <inkml:brush xml:id="br0">
      <inkml:brushProperty name="width" value="0.0414156652987003" units="cm"/>
      <inkml:brushProperty name="height" value="0.0414156652987003" units="cm"/>
      <inkml:brushProperty name="color" value="#000000"/>
      <inkml:brushProperty name="ignorePressure" value="0"/>
    </inkml:brush>
  </inkml:definitions>
  <inkml:trace contextRef="#ctx0" brushRef="#br0">81200.000 53950.000 531,'18.000'-44.000'42,"-11.000"13.000"-3,-14.000 12.000-3,-11.000 13.000-2,-11.000 9.000-4,-5.000 6.000-4,-7.000 7.000-4,-5.000 6.000-4,-8.000 6.000-3,-5.000 6.000 1,-7.000 7.000-2,-5.000 6.000 0,-4.000 7.000 0,0.000 10.000-1,0.000 10.000 0,0.000 9.000 0,-2.000 4.000-1,-3.000 1.000-1,-3.000-1.000 0,-2.000 1.000-1,3.000-4.000-1,14.000-6.000-1,11.000-6.000 1,14.000-6.000-1,8.000-7.000-1,7.000-6.000 0,6.000-6.000-2,7.000-6.000 0,10.000-2.000-1,16.000 3.000-1,15.000 3.000-3,17.000 4.000 0,10.000-3.000-2,6.000-5.000-2,7.000-7.000-1,6.000-5.000-2,1.000-3.000 0,-3.000 4.000 1,-3.000 3.000 1,-2.000 3.000 1,-8.000 1.000 0,-8.000 1.000 2,-10.000-1.000 0,-9.000 1.000 0,-9.000 1.000 2,-5.000 3.000 0,-7.000 3.000 1,-5.000 4.000 1,-9.000 2.000 0,-9.000 4.000 0,-10.000 3.000-1,-8.000 3.000 0,-12.000-1.000 1,-12.000-2.000 0,-13.000-3.000 2,-12.000-3.000 0,-7.000-4.000-1,1.000-3.000-7,-1.000-3.000-6,1.000-2.000-7,5.000-6.000-2,14.000-6.000-1,11.000-6.000 0,14.000-6.000-1,21.000-18.000-6,31.000-28.000-13,32.000-28.000-13,31.000-27.000-12,9.000-8.000-1,-12.000 17.000 11,-13.000 15.000 12,-12.000 16.000 11</inkml:trace>
</inkml:ink>
</file>

<file path=ppt/ink/ink15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3"/>
    </inkml:context>
    <inkml:brush xml:id="br0">
      <inkml:brushProperty name="width" value="0.0424441546201706" units="cm"/>
      <inkml:brushProperty name="height" value="0.0424441546201706" units="cm"/>
      <inkml:brushProperty name="color" value="#000000"/>
      <inkml:brushProperty name="ignorePressure" value="0"/>
    </inkml:brush>
  </inkml:definitions>
  <inkml:trace contextRef="#ctx0" brushRef="#br0">81850.000 54350.000 518,'-2.000'-46.000'4,"-3.000"10.000"7,-3.000 10.000 8,-2.000 9.000 8,-5.000 6.000 4,-2.000 3.000-3,-3.000 3.000 0,-3.000 4.000-2,-1.000 7.000-1,4.000 13.000-2,3.000 12.000-1,3.000 13.000-2,-2.000 18.000 0,-6.000 26.000 1,-6.000 24.000 0,-6.000 26.000 1,-1.000 10.000 0,7.000-3.000-4,6.000-3.000-2,7.000-2.000-3,4.000-6.000-2,3.000-6.000-1,3.000-6.000-1,4.000-6.000-2,1.000-12.000-1,0.000-15.000 0,0.000-15.000 1,0.000-16.000-1,4.000-13.000-4,10.000-9.000-4,10.000-10.000-7,9.000-8.000-6,7.000-15.000-4,7.000-19.000-2,6.000-18.000-3,7.000-19.000-2,2.000-21.000-1,1.000-21.000-1,-1.000-22.000 0,1.000-22.000 0,-3.000-15.000 1,-2.000-5.000 5,-3.000-7.000 3,-3.000-5.000 5,-9.000 3.000 4,-11.000 17.000 4,-14.000 15.000 4,-11.000 16.000 3,-9.000 13.000 6,-3.000 14.000 5,-3.000 11.000 5,-2.000 14.000 5,-6.000 10.000 2,-6.000 9.000-1,-6.000 10.000-1,-6.000 10.000-1,-4.000 10.000-2,1.000 13.000-4,-1.000 12.000-3,1.000 13.000-4,-3.000 10.000-1,-2.000 10.000-1,-3.000 10.000 1,-3.000 9.000-1,4.000 6.000-6,13.000 3.000-13,12.000 3.000-14,13.000 4.000-12,12.000-3.000-9,13.000-5.000-3,12.000-7.000-3,13.000-5.000-3,2.000-11.000 3,-5.000-11.000 10,-7.000-14.000 9,-5.000-11.000 10</inkml:trace>
</inkml:ink>
</file>

<file path=ppt/ink/ink15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3"/>
    </inkml:context>
    <inkml:brush xml:id="br0">
      <inkml:brushProperty name="width" value="0.0405971892178059" units="cm"/>
      <inkml:brushProperty name="height" value="0.0405971892178059" units="cm"/>
      <inkml:brushProperty name="color" value="#000000"/>
      <inkml:brushProperty name="ignorePressure" value="0"/>
    </inkml:brush>
  </inkml:definitions>
  <inkml:trace contextRef="#ctx0" brushRef="#br0">82700.000 54800.000 541,'18.000'31.000'5,"-11.000"13.000"8,-14.000 12.000 10,-11.000 13.000 8,-9.000 6.000 6,-3.000 0.000 0,-3.000 0.000 1,-2.000 0.000 1,-1.000 1.000-1,3.000 4.000-4,3.000 3.000-5,4.000 3.000-3,4.000-2.000-3,6.000-6.000-3,7.000-6.000-2,6.000-6.000-2,6.000-6.000-3,6.000-2.000-3,7.000-3.000-4,6.000-3.000-3,10.000-7.000-4,17.000-9.000-1,15.000-10.000-2,16.000-8.000-1,10.000-8.000-5,7.000-2.000-8,6.000-3.000-7,7.000-3.000-8,-3.000-6.000-5,-8.000-5.000-2,-10.000-7.000-2,-9.000-5.000-2,-9.000-4.000-1,-5.000 0.000 2,-7.000 0.000 0,-5.000 0.000 1,-11.000 0.000 4,-11.000 0.000 7,-14.000 0.000 6,-11.000 0.000 7</inkml:trace>
</inkml:ink>
</file>

<file path=ppt/ink/ink1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0"/>
    </inkml:context>
    <inkml:brush xml:id="br0">
      <inkml:brushProperty name="width" value="0.0335131138563156" units="cm"/>
      <inkml:brushProperty name="height" value="0.0335131138563156" units="cm"/>
      <inkml:brushProperty name="color" value="#f2395b"/>
      <inkml:brushProperty name="ignorePressure" value="0"/>
    </inkml:brush>
  </inkml:definitions>
  <inkml:trace contextRef="#ctx0" brushRef="#br0">78900.000 10100.000 656,'-46.000'-91.000'0,"10.000"19.000"0,10.000 19.000 0,9.000 19.000 0,2.000 9.000 0,-2.000 0.000 0,-3.000 0.000 0,-3.000 0.000 0,1.000 0.000 4,6.000 0.000 8,7.000 0.000 8,6.000 0.000 7,10.000 1.000 7,17.000 4.000 4,15.000 3.000 4,16.000 3.000 4,5.000 3.000-2,-2.000 3.000-10,-3.000 3.000-11,-3.000 4.000-9,2.000-1.000-8,10.000-3.000-9,10.000-3.000-8,9.000-2.000-7,1.000-1.000-8,-6.000 3.000-6,-6.000 3.000-7,-6.000 4.000-7,-7.000-1.000-1,-6.000-3.000 4,-6.000-3.000 4,-6.000-2.000 3,-7.000-3.000 5,-6.000 1.000 3,-6.000-1.000 3,-6.000 1.000 4</inkml:trace>
</inkml:ink>
</file>

<file path=ppt/ink/ink15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3"/>
    </inkml:context>
    <inkml:brush xml:id="br0">
      <inkml:brushProperty name="width" value="0.0403084866702557" units="cm"/>
      <inkml:brushProperty name="height" value="0.0403084866702557" units="cm"/>
      <inkml:brushProperty name="color" value="#000000"/>
      <inkml:brushProperty name="ignorePressure" value="0"/>
    </inkml:brush>
  </inkml:definitions>
  <inkml:trace contextRef="#ctx0" brushRef="#br0">83650.000 55500.000 545,'-49.000'-49.000'3,"4.000"4.000"4,3.000 3.000 6,3.000 3.000 5,1.000 6.000 3,1.000 9.000 3,-1.000 10.000 1,1.000 10.000 3,1.000 11.000 2,3.000 17.000 3,3.000 15.000 1,4.000 16.000 4,1.000 13.000-1,0.000 14.000-4,0.000 11.000-3,0.000 14.000-4,-2.000 10.000-4,-3.000 9.000-6,-3.000 10.000-5,-2.000 10.000-5,-5.000 18.000-10,-2.000 28.000-12,-3.000 28.000-13,-3.000 29.000-12,1.000-10.000-3,6.000-47.000 8,7.000-47.000 6,6.000-46.000 9,4.000-24.000-4,4.000 0.000-11,3.000 0.000-12,3.000 0.000-12</inkml:trace>
</inkml:ink>
</file>

<file path=ppt/ink/ink15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4"/>
    </inkml:context>
    <inkml:brush xml:id="br0">
      <inkml:brushProperty name="width" value="0.0341660976409912" units="cm"/>
      <inkml:brushProperty name="height" value="0.0341660976409912" units="cm"/>
      <inkml:brushProperty name="color" value="#000000"/>
      <inkml:brushProperty name="ignorePressure" value="0"/>
    </inkml:brush>
  </inkml:definitions>
  <inkml:trace contextRef="#ctx0" brushRef="#br0">83400.000 53350.000 643,'7.000'-47.000'5,"17.000"6.000"8,15.000 7.000 10,16.000 6.000 8,4.000 12.000 5,-6.000 19.000 1,-6.000 19.000 2,-6.000 19.000 0,-7.000 10.000-2,-6.000 4.000-7,-6.000 3.000-7,-6.000 3.000-6,-9.000 3.000-5,-8.000 3.000-3,-10.000 3.000-5,-9.000 4.000-3,-5.000-3.000-2,0.000-5.000-4,0.000-7.000-1,0.000-5.000-3,1.000-8.000-2,4.000-5.000 0,3.000-7.000 0,3.000-5.000 0,12.000-9.000-2,22.000-9.000-5,22.000-10.000-3,23.000-8.000-4,11.000-9.000-4,4.000-6.000-4,3.000-6.000-4,3.000-6.000-5,-8.000-1.000 0,-19.000 7.000 4,-18.000 6.000 4,-19.000 7.000 4</inkml:trace>
</inkml:ink>
</file>

<file path=ppt/ink/ink15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4"/>
    </inkml:context>
    <inkml:brush xml:id="br0">
      <inkml:brushProperty name="width" value="0.0310144647955894" units="cm"/>
      <inkml:brushProperty name="height" value="0.0310144647955894" units="cm"/>
      <inkml:brushProperty name="color" value="#000000"/>
      <inkml:brushProperty name="ignorePressure" value="0"/>
    </inkml:brush>
  </inkml:definitions>
  <inkml:trace contextRef="#ctx0" brushRef="#br0">84500.000 53350.000 709,'1.000'-47.000'6,"4.000"6.000"12,3.000 7.000 13,3.000 6.000 11,4.000 4.000 4,7.000 4.000-4,6.000 3.000-6,7.000 3.000-4,7.000 6.000-8,9.000 9.000-12,10.000 10.000-11,10.000 10.000-11,-1.000 4.000-14,-9.000 0.000-17,-10.000 0.000-18,-8.000 0.000-17</inkml:trace>
</inkml:ink>
</file>

<file path=ppt/ink/ink15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4"/>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85825.000 55300.000 333,'157.000'63.000'167,"51.000"46.000"-1,49.000 47.000 1,51.000 47.000 0</inkml:trace>
</inkml:ink>
</file>

<file path=ppt/ink/ink15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5"/>
    </inkml:context>
    <inkml:brush xml:id="br0">
      <inkml:brushProperty name="width" value="0.0420638471841812" units="cm"/>
      <inkml:brushProperty name="height" value="0.0420638471841812" units="cm"/>
      <inkml:brushProperty name="color" value="#000000"/>
      <inkml:brushProperty name="ignorePressure" value="0"/>
    </inkml:brush>
  </inkml:definitions>
  <inkml:trace contextRef="#ctx0" brushRef="#br0">89850.000 53900.000 523,'65.000'6.000'111,"-18.000"13.000"-22,-19.000 12.000-21,-18.000 13.000-23,-10.000 12.000-12,0.000 13.000-4,0.000 12.000-3,0.000 13.000-4,-4.000 9.000-3,-5.000 6.000-5,-7.000 7.000-3,-5.000 6.000-3,-4.000 1.000-6,0.000-3.000-7,0.000-3.000-6,0.000-2.000-7,0.000-11.000-6,0.000-15.000-8,0.000-15.000-8,0.000-16.000-7,4.000-21.000-6,10.000-24.000-3,10.000-26.000-4,9.000-24.000-3,2.000-10.000 4,-2.000 6.000 14,-3.000 7.000 12,-3.000 6.000 14</inkml:trace>
</inkml:ink>
</file>

<file path=ppt/ink/ink15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5"/>
    </inkml:context>
    <inkml:brush xml:id="br0">
      <inkml:brushProperty name="width" value="0.0329391174018383" units="cm"/>
      <inkml:brushProperty name="height" value="0.0329391174018383" units="cm"/>
      <inkml:brushProperty name="color" value="#000000"/>
      <inkml:brushProperty name="ignorePressure" value="0"/>
    </inkml:brush>
  </inkml:definitions>
  <inkml:trace contextRef="#ctx0" brushRef="#br0">89950.000 54650.000 667,'23.000'-46.000'5,"-3.000"10.000"7,-3.000 10.000 10,-2.000 9.000 8,0.000 4.000 3,7.000 1.000-1,6.000-1.000-1,7.000 1.000-2,4.000-1.000-1,3.000 1.000-1,3.000-1.000-1,4.000 1.000 0,4.000 1.000-6,6.000 3.000-9,7.000 3.000-11,6.000 4.000-9,-4.000 4.000-4,-11.000 6.000 3,-14.000 7.000 3,-11.000 6.000 3,-9.000 3.000-9,-3.000 0.000-22,-3.000 0.000-22,-2.000 0.000-21</inkml:trace>
</inkml:ink>
</file>

<file path=ppt/ink/ink15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5"/>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90825.000 53725.000 333,'157.000'63.000'167,"51.000"46.000"-1,49.000 47.000 1,51.000 47.000 0</inkml:trace>
</inkml:ink>
</file>

<file path=ppt/ink/ink15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6"/>
    </inkml:context>
    <inkml:brush xml:id="br0">
      <inkml:brushProperty name="width" value="0.0370837710797787" units="cm"/>
      <inkml:brushProperty name="height" value="0.0370837710797787" units="cm"/>
      <inkml:brushProperty name="color" value="#000000"/>
      <inkml:brushProperty name="ignorePressure" value="0"/>
    </inkml:brush>
  </inkml:definitions>
  <inkml:trace contextRef="#ctx0" brushRef="#br0">90550.000 52850.000 593,'-13.000'-35.000'10,"26.000"32.000"20,24.000 31.000 21,26.000 32.000 20,7.000 13.000 4,-9.000-3.000-13,-10.000-3.000-12,-8.000-2.000-13,-9.000-6.000-16,-6.000-6.000-22,-6.000-6.000-21,-6.000-6.000-21,-6.000-6.000-10,-2.000-2.000 1,-3.000-3.000 1,-3.000-3.000 2,-6.000-2.000 2,-5.000 0.000 5,-7.000 0.000 5,-5.000 0.000 5,-9.000-2.000 4,-9.000-3.000 5,-10.000-3.000 4,-8.000-2.000 4,-1.000-3.000 4,9.000 1.000 2,10.000-1.000 3,10.000 1.000 2</inkml:trace>
</inkml:ink>
</file>

<file path=ppt/ink/ink15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6"/>
    </inkml:context>
    <inkml:brush xml:id="br0">
      <inkml:brushProperty name="width" value="0.035199411213398" units="cm"/>
      <inkml:brushProperty name="height" value="0.035199411213398" units="cm"/>
      <inkml:brushProperty name="color" value="#000000"/>
      <inkml:brushProperty name="ignorePressure" value="0"/>
    </inkml:brush>
  </inkml:definitions>
  <inkml:trace contextRef="#ctx0" brushRef="#br0">89550.000 54350.000 625,'-69.000'43.000'0,"13.000"-11.000"0,12.000-14.000 0,13.000-11.000 0,6.000-6.000 2,0.000 4.000 7,0.000 3.000 5,0.000 3.000 6,9.000 1.000 6,19.000 1.000 8,19.000-1.000 8,19.000 1.000 8,19.000-6.000-1,23.000-8.000-8,22.000-10.000-8,22.000-9.000-9,7.000-4.000-7,-6.000 4.000-7,-6.000 3.000-6,-6.000 3.000-8,-7.000 1.000-7,-6.000 1.000-10,-6.000-1.000-8,-6.000 1.000-8,-10.000 1.000-5,-12.000 3.000 3,-13.000 3.000 3,-12.000 4.000 1,-13.000-7.000 0,-12.000-16.000-1,-13.000-15.000-1,-12.000-15.000-2,-7.000-4.000 3,1.000 9.000 7,-1.000 10.000 9,1.000 10.000 7,-1.000 5.000 4,1.000 4.000 3,-1.000 3.000 1,1.000 3.000 3</inkml:trace>
</inkml:ink>
</file>

<file path=ppt/ink/ink15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6"/>
    </inkml:context>
    <inkml:brush xml:id="br0">
      <inkml:brushProperty name="width" value="0.0419864654541016" units="cm"/>
      <inkml:brushProperty name="height" value="0.0419864654541016" units="cm"/>
      <inkml:brushProperty name="color" value="#000000"/>
      <inkml:brushProperty name="ignorePressure" value="0"/>
    </inkml:brush>
  </inkml:definitions>
  <inkml:trace contextRef="#ctx0" brushRef="#br0">90650.000 53500.000 523,'-4.000'-44.000'2,"-5.000"13.000"3,-7.000 12.000 4,-5.000 13.000 2,-3.000 9.000 8,4.000 6.000 10,3.000 7.000 10,3.000 6.000 10,1.000 10.000 3,1.000 17.000-8,-1.000 15.000-5,1.000 16.000-8,-1.000 13.000-4,1.000 14.000-5,-1.000 11.000-3,1.000 14.000-4,-6.000 10.000-2,-8.000 9.000 0,-10.000 10.000 0,-9.000 10.000 0,-5.000 2.000-4,0.000-3.000-6,0.000-3.000-6,0.000-2.000-6,4.000-14.000-8,10.000-21.000-7,10.000-22.000-7,9.000-22.000-8,9.000-24.000-7,9.000-24.000-5,10.000-26.000-7,10.000-24.000-5,2.000-13.000 1,-3.000 0.000 11,-3.000 0.000 10,-2.000 0.000 10</inkml:trace>
</inkml:ink>
</file>

<file path=ppt/ink/ink1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1"/>
    </inkml:context>
    <inkml:brush xml:id="br0">
      <inkml:brushProperty name="width" value="0.0449518337845802" units="cm"/>
      <inkml:brushProperty name="height" value="0.0449518337845802" units="cm"/>
      <inkml:brushProperty name="color" value="#f2395b"/>
      <inkml:brushProperty name="ignorePressure" value="0"/>
    </inkml:brush>
  </inkml:definitions>
  <inkml:trace contextRef="#ctx0" brushRef="#br0">80300.000 7900.000 489,'-44.000'-60.000'61,"13.000"32.000"-9,12.000 31.000-7,13.000 32.000-7,7.000 22.000-6,4.000 17.000-3,3.000 15.000-2,3.000 16.000-2,-1.000 9.000-3,-2.000 3.000 0,-3.000 3.000-2,-3.000 4.000-2,-6.000 2.000 0,-5.000 4.000-2,-7.000 3.000 0,-5.000 3.000-2,-6.000-1.000-1,-3.000-2.000-1,-3.000-3.000-2,-2.000-3.000-1,0.000-7.000-3,7.000-9.000-2,6.000-10.000-2,7.000-8.000-4,7.000-12.000-4,9.000-12.000-5,10.000-13.000-7,10.000-12.000-5,7.000-13.000-3,6.000-12.000 1,7.000-13.000 1,6.000-12.000 0,6.000-12.000-1,6.000-8.000-4,7.000-10.000-3,6.000-9.000-2,3.000-9.000-1,0.000-5.000 3,0.000-7.000 3,0.000-5.000 4,-7.000 0.000 1,-11.000 10.000 2,-14.000 10.000 2,-11.000 9.000 1,-9.000 6.000 0,-3.000 3.000-1,-3.000 3.000 0,-2.000 4.000-2</inkml:trace>
</inkml:ink>
</file>

<file path=ppt/ink/ink15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7"/>
    </inkml:context>
    <inkml:brush xml:id="br0">
      <inkml:brushProperty name="width" value="0.0521893724799156" units="cm"/>
      <inkml:brushProperty name="height" value="0.0521893724799156" units="cm"/>
      <inkml:brushProperty name="color" value="#000000"/>
      <inkml:brushProperty name="ignorePressure" value="0"/>
    </inkml:brush>
  </inkml:definitions>
  <inkml:trace contextRef="#ctx0" brushRef="#br0">91000.000 54100.000 421,'-94.000'-21.000'53,"13.000"10.000"-10,12.000 10.000-8,13.000 9.000-8,4.000 12.000-6,-3.000 16.000 0,-3.000 15.000-1,-2.000 17.000 0,-8.000 13.000-3,-8.000 13.000-2,-10.000 12.000-4,-9.000 13.000-2,-5.000 6.000-2,0.000 0.000-2,0.000 0.000 0,0.000 0.000-2,3.000-5.000-1,6.000-9.000 0,7.000-10.000-1,6.000-8.000-1,7.000-14.000-2,10.000-15.000-1,10.000-15.000-3,9.000-16.000-1,27.000-24.000-6,48.000-31.000-8,47.000-31.000-9,47.000-31.000-7,26.000-31.000-4,6.000-27.000 3,7.000-28.000 2,6.000-28.000 4,1.000-7.000 2,-3.000 16.000 4,-3.000 15.000 4,-2.000 17.000 3,-9.000 11.000 4,-12.000 10.000 4,-13.000 10.000 5,-12.000 9.000 3,-13.000 9.000 3,-12.000 9.000 1,-13.000 10.000 2,-12.000 10.000 1,-10.000 10.000 6,-6.000 13.000 13,-6.000 12.000 13,-6.000 13.000 11,-13.000 13.000 6,-19.000 17.000-2,-18.000 15.000-3,-19.000 16.000-1,-15.000 13.000-7,-8.000 14.000-11,-10.000 11.000-10,-9.000 14.000-10,1.000 2.000-6,13.000-6.000 1,12.000-6.000-1,13.000-6.000 1,23.000-12.000-9,34.000-15.000-19,35.000-15.000-17,35.000-16.000-19,13.000-10.000-3,-6.000-3.000 10,-6.000-3.000 11,-6.000-2.000 10,-12.000-1.000 9,-15.000 3.000 3,-15.000 3.000 5,-16.000 4.000 5,-18.000 5.000 4,-18.000 10.000 8,-19.000 10.000 6,-18.000 9.000 6,-18.000 10.000 4,-16.000 14.000 1,-15.000 11.000 1,-15.000 14.000 0,-9.000 3.000 1,1.000-2.000-1,-1.000-3.000 1,1.000-3.000 0,2.000-2.000-2,7.000 0.000-2,6.000 0.000-4,7.000 0.000-1,8.000-7.000-3,14.000-11.000-2,11.000-14.000 0,14.000-11.000-3,19.000-9.000 0,29.000-3.000-1,28.000-3.000 1,28.000-2.000-1,15.000-5.000-4,4.000-2.000-8,3.000-3.000-8,3.000-3.000-9,-4.000-1.000-2,-8.000 4.000 3,-10.000 3.000 2,-9.000 3.000 3,-10.000 3.000 3,-9.000 3.000 4,-10.000 3.000 5,-8.000 4.000 4,-15.000 2.000 4,-19.000 4.000 1,-18.000 3.000 3,-19.000 3.000 1,-13.000 1.000 3,-6.000 1.000 4,-6.000-1.000 5,-6.000 1.000 3,-6.000-1.000 3,-2.000 1.000 0,-3.000-1.000-1,-3.000 1.000 1,2.000-3.000 0,10.000-2.000 0,10.000-3.000-1,9.000-3.000 0,20.000-7.000-1,31.000-9.000 1,32.000-10.000-1,31.000-8.000 0,28.000-14.000-1,25.000-15.000-2,25.000-15.000-3,25.000-16.000-3,14.000-7.000-10,3.000 4.000-16,3.000 3.000-16,4.000 3.000-18,-6.000 4.000-4,-11.000 7.000 8,-14.000 6.000 7,-11.000 7.000 7,-17.000 7.000 8,-18.000 9.000 8,-19.000 10.000 6,-18.000 10.000 8,-17.000 7.000 7,-11.000 6.000 6,-14.000 7.000 7,-11.000 6.000 6,-15.000 6.000 2,-16.000 6.000-3,-15.000 7.000-2,-15.000 6.000-4,-12.000 4.000-2,-6.000 4.000-1,-6.000 3.000-3,-6.000 3.000-1,-4.000-1.000-5,1.000-2.000-4,-1.000-3.000-7,1.000-3.000-5,4.000-7.000-4,9.000-9.000-3,10.000-10.000-3,10.000-8.000-4,7.000-12.000-1,6.000-12.000-2,7.000-13.000-2,6.000-12.000 0,6.000-16.000 0,6.000-19.000 1,7.000-18.000 2,6.000-19.000 2,4.000-12.000 1,4.000-2.000 3,3.000-3.000 2,3.000-3.000 2,3.000 2.000 2,3.000 10.000 2,3.000 10.000 2,4.000 9.000 2,-3.000 24.000 14,-5.000 42.000 26,-7.000 40.000 27,-5.000 41.000 25,-4.000 27.000 6,0.000 17.000-17,0.000 15.000-16,0.000 16.000-16,-2.000 10.000-11,-3.000 7.000-4,-3.000 6.000-5,-2.000 7.000-5,-5.000 5.000-2,-2.000 7.000-1,-3.000 6.000-2,-3.000 7.000 0,-1.000 2.000-12,4.000 1.000-26,3.000-1.000-25,3.000 1.000-24,3.000-20.000-11,3.000-36.000 5,3.000-39.000 4,4.000-36.000 4</inkml:trace>
</inkml:ink>
</file>

<file path=ppt/ink/ink15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8"/>
    </inkml:context>
    <inkml:brush xml:id="br0">
      <inkml:brushProperty name="width" value="0.0490616746246815" units="cm"/>
      <inkml:brushProperty name="height" value="0.0490616746246815" units="cm"/>
      <inkml:brushProperty name="color" value="#000000"/>
      <inkml:brushProperty name="ignorePressure" value="0"/>
    </inkml:brush>
  </inkml:definitions>
  <inkml:trace contextRef="#ctx0" brushRef="#br0">93450.000 54200.000 448,'-2.000'-71.000'0,"-3.000"10.000"0,-3.000 10.000 0,-2.000 9.000 0,0.000 13.000 8,7.000 20.000 17,6.000 18.000 16,7.000 20.000 17,2.000 19.000 2,1.000 22.000-9,-1.000 22.000-11,1.000 23.000-10,-9.000 13.000-11,-15.000 6.000-12,-15.000 7.000-11,-16.000 6.000-12,-7.000-5.000-7,4.000-16.000-4,3.000-15.000-2,3.000-15.000-3,7.000-26.000-3,14.000-34.000-4,11.000-35.000-2,14.000-33.000-3,11.000-23.000 3,14.000-9.000 9,11.000-10.000 9,14.000-8.000 9,7.000-1.000 8,3.000 9.000 6,3.000 10.000 6,4.000 10.000 6,-3.000 8.000 4,-5.000 10.000 3,-7.000 10.000 2,-5.000 9.000 4,-6.000 4.000-2,-3.000 1.000-2,-3.000-1.000-5,-2.000 1.000-3,-5.000-7.000-6,-2.000-12.000-8,-3.000-13.000-7,-3.000-12.000-9,-4.000-9.000-3,-3.000-2.000 1,-3.000-3.000 1,-2.000-3.000 1,-5.000 1.000 3,-2.000 6.000 4,-3.000 7.000 5,-3.000 6.000 5,-2.000 6.000 7,0.000 6.000 7,0.000 7.000 8,0.000 6.000 8,-2.000 12.000 4,-3.000 19.000 1,-3.000 19.000 1,-2.000 19.000 1,-6.000 18.000 3,-6.000 19.000 4,-6.000 19.000 6,-6.000 19.000 5,-2.000 9.000-3,3.000 0.000-9,3.000 0.000-9,4.000 0.000-10,4.000 0.000-12,6.000 0.000-17,7.000 0.000-14,6.000 0.000-17,6.000-10.000-8,6.000-18.000-3,7.000-19.000-2,6.000-18.000-2,4.000-17.000 2,4.000-11.000 6,3.000-14.000 7,3.000-11.000 7,-1.000-11.000 1,-2.000-5.000-3,-3.000-7.000-4,-3.000-5.000-3</inkml:trace>
</inkml:ink>
</file>

<file path=ppt/ink/ink15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8"/>
    </inkml:context>
    <inkml:brush xml:id="br0">
      <inkml:brushProperty name="width" value="0.0521386750042439" units="cm"/>
      <inkml:brushProperty name="height" value="0.0521386750042439" units="cm"/>
      <inkml:brushProperty name="color" value="#000000"/>
      <inkml:brushProperty name="ignorePressure" value="0"/>
    </inkml:brush>
  </inkml:definitions>
  <inkml:trace contextRef="#ctx0" brushRef="#br0">95250.000 54400.000 421,'43.000'-91.000'4,"-11.000"19.000"6,-14.000 19.000 7,-11.000 19.000 7,-11.000 10.000 4,-5.000 4.000 2,-7.000 3.000 3,-5.000 3.000 2,-6.000 7.000 3,-3.000 14.000 2,-3.000 11.000 3,-2.000 14.000 3,-6.000 13.000-2,-6.000 16.000-5,-6.000 15.000-5,-6.000 17.000-6,1.000 7.000-4,9.000 0.000-4,10.000 0.000-3,10.000 0.000-4,5.000 3.000-4,4.000 6.000-6,3.000 7.000-7,3.000 6.000-5,6.000-8.000-5,9.000-22.000-5,10.000-22.000-6,10.000-21.000-4,8.000-18.000-2,10.000-12.000 1,10.000-13.000 3,9.000-12.000 1,9.000-18.000 1,9.000-21.000-3,10.000-22.000 0,10.000-22.000-3,0.000-19.000-3,-5.000-16.000-6,-7.000-15.000-6,-5.000-15.000-5,-11.000 4.000 2,-11.000 25.000 9,-14.000 25.000 11,-11.000 25.000 9</inkml:trace>
</inkml:ink>
</file>

<file path=ppt/ink/ink15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8"/>
    </inkml:context>
    <inkml:brush xml:id="br0">
      <inkml:brushProperty name="width" value="0.0558740757405758" units="cm"/>
      <inkml:brushProperty name="height" value="0.0558740757405758" units="cm"/>
      <inkml:brushProperty name="color" value="#000000"/>
      <inkml:brushProperty name="ignorePressure" value="0"/>
    </inkml:brush>
  </inkml:definitions>
  <inkml:trace contextRef="#ctx0" brushRef="#br0">95950.000 54100.000 393,'45.000'-165.000'0,"-9.000"23.000"0,-10.000 22.000 0,-8.000 22.000 0,-8.000 18.000 8,-2.000 16.000 16,-3.000 15.000 16,-3.000 17.000 16,-6.000 24.000 9,-5.000 34.000 2,-7.000 35.000 1,-5.000 35.000 2,-4.000 25.000-6,0.000 20.000-15,0.000 18.000-15,0.000 20.000-14,0.000 16.000-7,0.000 16.000-2,0.000 15.000-2,0.000 17.000 0,3.000-11.000-12,6.000-33.000-21,7.000-35.000-20,6.000-34.000-20,1.000-26.000-12,-3.000-15.000-3,-3.000-15.000-1,-2.000-16.000-2</inkml:trace>
</inkml:ink>
</file>

<file path=ppt/ink/ink15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19"/>
    </inkml:context>
    <inkml:brush xml:id="br0">
      <inkml:brushProperty name="width" value="0.0482878312468529" units="cm"/>
      <inkml:brushProperty name="height" value="0.0482878312468529" units="cm"/>
      <inkml:brushProperty name="color" value="#000000"/>
      <inkml:brushProperty name="ignorePressure" value="0"/>
    </inkml:brush>
  </inkml:definitions>
  <inkml:trace contextRef="#ctx0" brushRef="#br0">100200.000 52800.000 455,'-4.000'-24.000'13,"-5.000"54.000"24,-7.000 53.000 25,-5.000 53.000 25,-3.000 12.000 4,4.000-28.000-18,3.000-28.000-18,3.000-27.000-17,-1.000-9.000-11,-2.000 13.000-6,-3.000 12.000-6,-3.000 13.000-5,-4.000 10.000-3,-3.000 10.000-3,-3.000 10.000-1,-2.000 9.000-1,-3.000 1.000-6,1.000-6.000-6,-1.000-6.000-7,1.000-6.000-7,10.000-37.000-12,22.000-65.000-16,22.000-65.000-16,23.000-66.000-16,5.000-23.000-1,-9.000 23.000 15,-10.000 22.000 13,-8.000 22.000 15</inkml:trace>
</inkml:ink>
</file>

<file path=ppt/ink/ink15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20"/>
    </inkml:context>
    <inkml:brush xml:id="br0">
      <inkml:brushProperty name="width" value="0.0595446191728115" units="cm"/>
      <inkml:brushProperty name="height" value="0.0595446191728115" units="cm"/>
      <inkml:brushProperty name="color" value="#000000"/>
      <inkml:brushProperty name="ignorePressure" value="0"/>
    </inkml:brush>
  </inkml:definitions>
  <inkml:trace contextRef="#ctx0" brushRef="#br0">100300.000 53150.000 369,'90.000'-113.000'0,"-18.000"26.000"0,-19.000 24.000 0,-18.000 26.000 0,-7.000 8.000 0,6.000-5.000 0,7.000-7.000 0,6.000-5.000 0,-1.000 0.000 4,-5.000 10.000 9,-7.000 10.000 8,-5.000 9.000 9,-6.000 17.000 5,-3.000 25.000 1,-3.000 25.000 1,-2.000 25.000 1,-15.000 14.000-3,-25.000 3.000-8,-25.000 3.000-7,-25.000 4.000-9,-8.000-4.000-6,9.000-9.000-3,10.000-10.000-3,10.000-8.000-4,18.000-11.000-7,28.000-8.000-8,28.000-10.000-10,29.000-9.000-9,13.000-10.000-1,1.000-9.000 8,-1.000-10.000 9,1.000-8.000 8,-6.000 2.000 5,-8.000 16.000 3,-10.000 15.000 2,-9.000 17.000 3,-15.000 14.000 3,-18.000 17.000 4,-19.000 15.000 4,-18.000 16.000 3,-20.000 10.000 3,-18.000 7.000 2,-19.000 6.000 1,-18.000 7.000 1,-6.000-4.000 1,10.000-12.000-2,10.000-13.000-2,9.000-12.000-3,13.000-13.000 0,20.000-12.000-1,18.000-13.000-1,20.000-12.000 0,21.000-12.000-6,25.000-8.000-10,25.000-10.000-9,25.000-9.000-10,20.000-13.000-6,16.000-16.000-1,15.000-15.000-1,17.000-15.000-1,3.000-11.000 0,-5.000-2.000 3,-7.000-3.000 1,-5.000-3.000 3,-12.000 1.000 3,-16.000 6.000 4,-15.000 7.000 4,-15.000 6.000 5,-15.000 3.000 4,-12.000 0.000 4,-13.000 0.000 4,-12.000 0.000 3,-15.000 1.000 4,-15.000 4.000 4,-15.000 3.000 5,-16.000 3.000 3,-10.000 3.000 3,-3.000 3.000 1,-3.000 3.000 2,-2.000 4.000 1,-3.000 2.000 0,1.000 4.000-3,-1.000 3.000-2,1.000 3.000-2,2.000 4.000-3,7.000 7.000 1,6.000 6.000-1,7.000 7.000-1,4.000 8.000 0,3.000 14.000-1,3.000 11.000 0,4.000 14.000-2,2.000 8.000-1,4.000 7.000-3,3.000 6.000-4,3.000 7.000-2,4.000-1.000-4,7.000-6.000-1,6.000-6.000-3,7.000-6.000-2,8.000-12.000-2,14.000-15.000-5,11.000-15.000-3,14.000-16.000-4,11.000-16.000-3,14.000-16.000-3,11.000-15.000-3,14.000-15.000-3,2.000-11.000 0,-6.000-2.000 2,-6.000-3.000 1,-6.000-3.000 1,-12.000 4.000 3,-15.000 13.000 3,-15.000 12.000 4,-16.000 13.000 2,-13.000 7.000 3,-9.000 4.000 2,-10.000 3.000 1,-8.000 3.000 2,-9.000 9.000 8,-6.000 16.000 15,-6.000 15.000 15,-6.000 17.000 14,-4.000 10.000 8,1.000 6.000-2,-1.000 7.000-2,1.000 6.000-2,4.000 3.000-4,9.000 0.000-8,10.000 0.000-6,10.000 0.000-8,8.000-4.000-6,10.000-5.000-6,10.000-7.000-6,9.000-5.000-6,9.000-11.000-5,9.000-11.000-6,10.000-14.000-6,10.000-11.000-5,7.000-12.000-5,6.000-9.000-2,7.000-10.000-4,6.000-8.000-3,3.000-14.000 1,0.000-15.000 4,0.000-15.000 4,0.000-16.000 5,-2.000-10.000 3,-3.000-3.000 2,-3.000-3.000 4,-2.000-2.000 1,-11.000 0.000 4,-15.000 7.000 4,-15.000 6.000 3,-16.000 7.000 4,-12.000 7.000 5,-5.000 9.000 4,-7.000 10.000 5,-5.000 10.000 5,-11.000 8.000 2,-11.000 10.000 1,-14.000 10.000 0,-11.000 9.000 0,-6.000 6.000 5,4.000 3.000 9,3.000 3.000 9,3.000 4.000 8,3.000 8.000 3,3.000 17.000-6,3.000 15.000-5,4.000 16.000-5,1.000 12.000-5,0.000 9.000-5,0.000 10.000-4,0.000 10.000-5,1.000 5.000-3,4.000 4.000-3,3.000 3.000-3,3.000 3.000-2,4.000-4.000-4,7.000-8.000-4,6.000-10.000-4,7.000-9.000-4,8.000-13.000-6,14.000-16.000-6,11.000-15.000-6,14.000-15.000-7,8.000-17.000-6,7.000-15.000-2,6.000-15.000-5,7.000-16.000-3,4.000-18.000 1,3.000-18.000 2,3.000-19.000 5,4.000-18.000 4,-3.000-15.000 2,-5.000-9.000 3,-7.000-10.000 3,-5.000-8.000 2,-11.000-3.000 5,-11.000 7.000 5,-14.000 6.000 7,-11.000 7.000 5,-9.000 7.000 8,-3.000 9.000 5,-3.000 10.000 8,-2.000 10.000 6,-5.000 10.000 4,-2.000 13.000 1,-3.000 12.000 1,-3.000 13.000 1,-4.000 27.000 7,-3.000 45.000 13,-3.000 43.000 14,-2.000 45.000 13,-3.000 19.000 0,1.000-3.000-14,-1.000-3.000-16,1.000-2.000-13,-1.000 3.000-11,1.000 14.000-6,-1.000 11.000-5,1.000 14.000-5,-4.000 5.000-5,-6.000 1.000-4,-6.000-1.000-4,-6.000 1.000-2,-2.000-12.000-12,3.000-21.000-17,3.000-22.000-17,4.000-22.000-18</inkml:trace>
</inkml:ink>
</file>

<file path=ppt/ink/ink15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20"/>
    </inkml:context>
    <inkml:brush xml:id="br0">
      <inkml:brushProperty name="width" value="0.04936832934618" units="cm"/>
      <inkml:brushProperty name="height" value="0.04936832934618" units="cm"/>
      <inkml:brushProperty name="color" value="#000000"/>
      <inkml:brushProperty name="ignorePressure" value="0"/>
    </inkml:brush>
  </inkml:definitions>
  <inkml:trace contextRef="#ctx0" brushRef="#br0">104450.000 53850.000 445,'95.000'-46.000'0,"-9.000"10.000"0,-10.000 10.000 0,-8.000 9.000 0,-4.000 7.000 10,3.000 7.000 18,3.000 6.000 20,4.000 7.000 19,-4.000 8.000 6,-9.000 14.000-9,-10.000 11.000-9,-8.000 14.000-8,-11.000 11.000-7,-8.000 14.000-7,-10.000 11.000-5,-9.000 14.000-8,-16.000 8.000-4,-22.000 7.000-4,-22.000 6.000-4,-21.000 7.000-3,-9.000-4.000-4,7.000-12.000-3,6.000-13.000-3,7.000-12.000-2,19.000-21.000-6,35.000-28.000-5,35.000-28.000-8,34.000-27.000-6,32.000-22.000-3,32.000-11.000 0,31.000-14.000 1,32.000-11.000 1,5.000-4.000 0,-18.000 6.000 1,-19.000 7.000-1,-18.000 6.000 1,-17.000 6.000-1,-11.000 6.000-5,-14.000 7.000-2,-11.000 6.000-4</inkml:trace>
</inkml:ink>
</file>

<file path=ppt/ink/ink15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49:21"/>
    </inkml:context>
    <inkml:brush xml:id="br0">
      <inkml:brushProperty name="width" value="0.0433242619037628" units="cm"/>
      <inkml:brushProperty name="height" value="0.0433242619037628" units="cm"/>
      <inkml:brushProperty name="color" value="#000000"/>
      <inkml:brushProperty name="ignorePressure" value="0"/>
    </inkml:brush>
  </inkml:definitions>
  <inkml:trace contextRef="#ctx0" brushRef="#br0">104750.000 51500.000 507,'-22.000'-96.000'0,"6.000"10.000"0,7.000 10.000 0,6.000 9.000 0,-13.000-12.000 5,-31.000-30.000 10,-31.000-32.000 10,-31.000-30.000 9,-31.000-1.000 3,-27.000 31.000-4,-28.000 32.000-6,-28.000 31.000-4,-18.000 21.000-4,-6.000 14.000-5,-6.000 11.000-5,-6.000 14.000-4,-7.000 11.000-3,-6.000 14.000 0,-6.000 11.000 0,-6.000 14.000-1,2.000 11.000 0,14.000 14.000 2,11.000 11.000 1,14.000 14.000 1,10.000 14.000 2,9.000 20.000 2,10.000 18.000 4,10.000 20.000 2,4.000 24.000 2,0.000 31.000 2,0.000 32.000 2,0.000 31.000 2,9.000 17.000 0,19.000 3.000-5,19.000 3.000-3,19.000 4.000-3,13.000-3.000-3,10.000-5.000-3,10.000-7.000-1,9.000-5.000-3,12.000-6.000 0,16.000-3.000 1,15.000-3.000-1,17.000-2.000 2,16.000-12.000-3,19.000-19.000-1,19.000-18.000-4,19.000-19.000-3,21.000-16.000-1,26.000-12.000 1,24.000-13.000 2,26.000-12.000 0,29.000-13.000 0,34.000-12.000-2,35.000-13.000-3,35.000-12.000-1,30.000-15.000-1,29.000-15.000 2,28.000-15.000 2,28.000-16.000 2,23.000-16.000-1,19.000-16.000-1,19.000-15.000-2,19.000-15.000-2,2.000-12.000-2,-11.000-6.000-1,-14.000-6.000-2,-11.000-6.000-2,-25.000-6.000 1,-33.000-2.000 0,-35.000-3.000 2,-34.000-3.000 1,-34.000-4.000 2,-30.000-3.000 0,-32.000-3.000 1,-30.000-2.000 2,-25.000-9.000 0,-15.000-12.000 1,-15.000-13.000 0,-16.000-12.000 1,-5.000-16.000 3,6.000-19.000 5,7.000-18.000 7,6.000-19.000 4,-2.000-19.000 2,-9.000-19.000-3,-10.000-18.000-3,-8.000-19.000-4,-11.000-8.000-2,-8.000 3.000-3,-10.000 3.000-1,-9.000 4.000-3,-18.000 1.000-1,-24.000 0.000 2,-26.000 0.000 1,-24.000 0.000 2,-31.000 10.000 1,-33.000 23.000 2,-35.000 22.000 0,-34.000 22.000 2,-32.000 19.000 1,-28.000 20.000 0,-28.000 18.000 0,-27.000 20.000 1,-26.000 17.000-3,-22.000 20.000-4,-22.000 18.000-5,-21.000 20.000-5,-17.000 16.000-2,-8.000 16.000 1,-10.000 15.000 1,-9.000 17.000 0,32.000 7.000-3,76.000 0.000-7,74.000 0.000-8,76.000 0.000-7</inkml:trace>
</inkml:ink>
</file>

<file path=ppt/ink/ink15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1:59"/>
    </inkml:context>
    <inkml:brush xml:id="br0">
      <inkml:brushProperty name="width" value="0.0461574383080006" units="cm"/>
      <inkml:brushProperty name="height" value="0.0461574383080006" units="cm"/>
      <inkml:brushProperty name="color" value="#000000"/>
      <inkml:brushProperty name="ignorePressure" value="0"/>
    </inkml:brush>
  </inkml:definitions>
  <inkml:trace contextRef="#ctx0" brushRef="#br0">23300.000 11300.000 476,'43.000'-136.000'20,"-11.000"28.000"3,-14.000 28.000 5,-11.000 29.000 3,-11.000 16.000 4,-5.000 7.000 1,-7.000 6.000 1,-5.000 7.000 3,-9.000 11.000-4,-9.000 20.000-9,-10.000 18.000-9,-8.000 20.000-8,-11.000 14.000-6,-8.000 14.000-1,-10.000 11.000-1,-9.000 14.000-1,-4.000 3.000-3,4.000-2.000-2,3.000-3.000-2,3.000-3.000-4,6.000-7.000 0,9.000-9.000 0,10.000-10.000 0,10.000-8.000 1,2.000-4.000 0,-3.000 3.000 1,-3.000 3.000 1,-2.000 4.000 2,2.000-6.000 1,9.000-11.000-1,10.000-14.000 1,10.000-11.000 1,5.000-7.000 1,4.000 0.000 5,3.000 0.000 5,3.000 0.000 4,9.000-2.000 6,16.000-3.000 5,15.000-3.000 6,17.000-2.000 6,7.000-6.000 0,0.000-6.000-7,0.000-6.000-5,0.000-6.000-6,6.000-6.000-4,13.000-2.000-3,12.000-3.000-1,13.000-3.000-3,4.000-1.000-1,-3.000 4.000-2,-3.000 3.000-1,-2.000 3.000 0,0.000 1.000-4,7.000 1.000-2,6.000-1.000-3,7.000 1.000-4,-3.000 1.000-2,-8.000 3.000-3,-10.000 3.000-2,-9.000 4.000-3,-10.000 1.000-1,-9.000 0.000-2,-10.000 0.000-1,-8.000 0.000-2,-8.000 1.000-5,-2.000 4.000-11,-3.000 3.000-8,-3.000 3.000-11</inkml:trace>
</inkml:ink>
</file>

<file path=ppt/ink/ink15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0"/>
    </inkml:context>
    <inkml:brush xml:id="br0">
      <inkml:brushProperty name="width" value="0.0405701138079166" units="cm"/>
      <inkml:brushProperty name="height" value="0.0405701138079166" units="cm"/>
      <inkml:brushProperty name="color" value="#000000"/>
      <inkml:brushProperty name="ignorePressure" value="0"/>
    </inkml:brush>
  </inkml:definitions>
  <inkml:trace contextRef="#ctx0" brushRef="#br0">23150.000 11100.000 542,'-22.000'165.000'135,"6.000"-18.000"-28,7.000-19.000-30,6.000-18.000-28,1.000-4.000-17,-3.000 13.000-7,-3.000 12.000-7,-2.000 13.000-7,-3.000 9.000-8,1.000 6.000-8,-1.000 7.000-11,1.000 6.000-8,1.000 7.000-7,3.000 10.000-3,3.000 10.000-3,4.000 9.000-3,1.000-15.000 2,0.000-36.000 7,0.000-39.000 7,0.000-36.000 6,1.000-22.000-1,4.000-2.000-10,3.000-3.000-9,3.000-3.000-9</inkml:trace>
</inkml:ink>
</file>

<file path=ppt/ink/ink1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1"/>
    </inkml:context>
    <inkml:brush xml:id="br0">
      <inkml:brushProperty name="width" value="0.0316154398024082" units="cm"/>
      <inkml:brushProperty name="height" value="0.0316154398024082" units="cm"/>
      <inkml:brushProperty name="color" value="#f2395b"/>
      <inkml:brushProperty name="ignorePressure" value="0"/>
    </inkml:brush>
  </inkml:definitions>
  <inkml:trace contextRef="#ctx0" brushRef="#br0">81050.000 7500.000 695,'1.000'-47.000'3,"4.000"6.000"7,3.000 7.000 5,3.000 6.000 6,3.000 4.000 3,3.000 4.000-1,3.000 3.000-2,4.000 3.000 0,1.000 4.000 1,0.000 7.000 1,0.000 6.000 1,0.000 7.000 2,-4.000 5.000-1,-5.000 7.000-6,-7.000 6.000-5,-5.000 7.000-5,-6.000 7.000-5,-3.000 9.000-3,-3.000 10.000-5,-2.000 10.000-3,-6.000 0.000-1,-6.000-5.000 1,-6.000-7.000 1,-6.000-5.000 1,1.000-8.000 0,9.000-5.000-1,10.000-7.000-2,10.000-5.000-1,10.000-8.000 1,13.000-5.000 5,12.000-7.000 3,13.000-5.000 5,4.000-3.000 2,-3.000 4.000 0,-3.000 3.000 0,-2.000 3.000 0,-6.000 4.000-1,-6.000 7.000-1,-6.000 6.000-1,-6.000 7.000-1,-10.000 5.000-1,-12.000 7.000-1,-13.000 6.000-1,-12.000 7.000-1,-10.000 4.000 0,-6.000 3.000-1,-6.000 3.000-1,-6.000 4.000 0,-2.000-4.000-3,3.000-9.000-2,3.000-10.000-3,4.000-8.000-3,4.000-11.000-4,6.000-8.000-5,7.000-10.000-7,6.000-9.000-5,6.000-9.000-1,6.000-5.000 3,7.000-7.000 3,6.000-5.000 2,3.000-4.000 3,0.000 0.000 0,0.000 0.000 0,0.000 0.000 1</inkml:trace>
</inkml:ink>
</file>

<file path=ppt/ink/ink15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1"/>
    </inkml:context>
    <inkml:brush xml:id="br0">
      <inkml:brushProperty name="width" value="0.0399370975792408" units="cm"/>
      <inkml:brushProperty name="height" value="0.0399370975792408" units="cm"/>
      <inkml:brushProperty name="color" value="#000000"/>
      <inkml:brushProperty name="ignorePressure" value="0"/>
    </inkml:brush>
  </inkml:definitions>
  <inkml:trace contextRef="#ctx0" brushRef="#br0">24750.000 11200.000 550,'23.000'-18.000'95,"-3.000"17.000"-18,-3.000 15.000-16,-2.000 16.000-17,-5.000 12.000-11,-2.000 9.000-4,-3.000 10.000-5,-3.000 10.000-4,-2.000 5.000-3,0.000 4.000-2,0.000 3.000-2,0.000 3.000-2,-2.000-1.000-3,-3.000-2.000-5,-3.000-3.000-6,-2.000-3.000-6,-1.000-2.000 0,3.000 0.000 1,3.000 0.000 2,4.000 0.000 2,-1.000 0.000-2,-3.000 0.000-7,-3.000 0.000-7,-2.000 0.000-8,-1.000-5.000-4,3.000-9.000-2,3.000-10.000-3,4.000-8.000-3</inkml:trace>
</inkml:ink>
</file>

<file path=ppt/ink/ink15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1"/>
    </inkml:context>
    <inkml:brush xml:id="br0">
      <inkml:brushProperty name="width" value="0.0327960588037968" units="cm"/>
      <inkml:brushProperty name="height" value="0.0327960588037968" units="cm"/>
      <inkml:brushProperty name="color" value="#000000"/>
      <inkml:brushProperty name="ignorePressure" value="0"/>
    </inkml:brush>
  </inkml:definitions>
  <inkml:trace contextRef="#ctx0" brushRef="#br0">24800.000 12250.000 670,'1.000'-46.000'6,"4.000"10.000"10,3.000 10.000 11,3.000 9.000 11,4.000 4.000 4,7.000 1.000-4,6.000-1.000-4,7.000 1.000-3,4.000-1.000-5,3.000 1.000-4,3.000-1.000-5,4.000 1.000-4,1.000 1.000-3,0.000 3.000-4,0.000 3.000-3,0.000 4.000-3,-2.000 1.000-3,-3.000 0.000-6,-3.000 0.000-4,-2.000 0.000-5</inkml:trace>
</inkml:ink>
</file>

<file path=ppt/ink/ink15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2"/>
    </inkml:context>
    <inkml:brush xml:id="br0">
      <inkml:brushProperty name="width" value="0.044966071844101" units="cm"/>
      <inkml:brushProperty name="height" value="0.044966071844101" units="cm"/>
      <inkml:brushProperty name="color" value="#000000"/>
      <inkml:brushProperty name="ignorePressure" value="0"/>
    </inkml:brush>
  </inkml:definitions>
  <inkml:trace contextRef="#ctx0" brushRef="#br0">25750.000 10650.000 489,'0.000'-91.000'2,"0.000"19.000"5,0.000 19.000 4,0.000 19.000 4,1.000 9.000 5,4.000 0.000 6,3.000 0.000 5,3.000 0.000 5,1.000 9.000 3,1.000 19.000-1,-1.000 19.000 0,1.000 19.000-1,-3.000 7.000-3,-2.000-3.000-5,-3.000-3.000-4,-3.000-2.000-6,-2.000 6.000-2,0.000 20.000-1,0.000 18.000 0,0.000 20.000 0,-2.000 11.000-3,-3.000 7.000-2,-3.000 6.000-3,-2.000 7.000-2,-3.000 8.000-6,1.000 14.000-4,-1.000 11.000-7,1.000 14.000-5,1.000 8.000-5,3.000 7.000-4,3.000 6.000-5,4.000 7.000-5,-1.000 4.000-2,-3.000 3.000-3,-3.000 3.000-1,-2.000 4.000-3,0.000-7.000 0,7.000-16.000 5,6.000-15.000 3,7.000-15.000 4,0.000-25.000 3,-2.000-30.000 1,-3.000-32.000 3,-3.000-30.000 1</inkml:trace>
</inkml:ink>
</file>

<file path=ppt/ink/ink15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3"/>
    </inkml:context>
    <inkml:brush xml:id="br0">
      <inkml:brushProperty name="width" value="0.0391521416604519" units="cm"/>
      <inkml:brushProperty name="height" value="0.0391521416604519" units="cm"/>
      <inkml:brushProperty name="color" value="#000000"/>
      <inkml:brushProperty name="ignorePressure" value="0"/>
    </inkml:brush>
  </inkml:definitions>
  <inkml:trace contextRef="#ctx0" brushRef="#br0">26150.000 12500.000 561,'6.000'-90.000'9,"13.000"23.000"15,12.000 22.000 17,13.000 22.000 16,4.000 12.000 4,-3.000 3.000-9,-3.000 3.000-9,-2.000 4.000-9,-1.000 5.000-6,3.000 10.000-4,3.000 10.000-3,4.000 9.000-3,-4.000 6.000-4,-9.000 3.000-5,-10.000 3.000-5,-8.000 4.000-6,-8.000-1.000-5,-2.000-3.000-2,-3.000-3.000-5,-3.000-2.000-3,-7.000-1.000-2,-9.000 3.000 2,-10.000 3.000 2,-8.000 4.000 0,-6.000-3.000 2,1.000-5.000-1,-1.000-7.000 0,1.000-5.000-1,1.000-6.000 1,3.000-3.000 2,3.000-3.000 1,4.000-2.000 1,8.000-5.000 5,17.000-2.000 10,15.000-3.000 9,16.000-3.000 9,9.000-4.000 2,3.000-3.000-6,3.000-3.000-7,4.000-2.000-7,4.000-3.000-7,6.000 1.000-8,7.000-1.000-8,6.000 1.000-8,-1.000-1.000-6,-5.000 1.000-3,-7.000-1.000-4,-5.000 1.000-2,-6.000-3.000-1,-3.000-2.000 2,-3.000-3.000 3,-2.000-3.000 3</inkml:trace>
</inkml:ink>
</file>

<file path=ppt/ink/ink15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3"/>
    </inkml:context>
    <inkml:brush xml:id="br0">
      <inkml:brushProperty name="width" value="0.0474959276616573" units="cm"/>
      <inkml:brushProperty name="height" value="0.0474959276616573" units="cm"/>
      <inkml:brushProperty name="color" value="#000000"/>
      <inkml:brushProperty name="ignorePressure" value="0"/>
    </inkml:brush>
  </inkml:definitions>
  <inkml:trace contextRef="#ctx0" brushRef="#br0">28700.000 11350.000 463,'-5.000'-91.000'5,"-9.000"19.000"11,-10.000 19.000 10,-8.000 19.000 11,-6.000 12.000 4,1.000 6.000-2,-1.000 7.000-1,1.000 6.000-2,-4.000 10.000-3,-6.000 17.000-4,-6.000 15.000-4,-6.000 16.000-5,-4.000 12.000-3,1.000 9.000-2,-1.000 10.000-1,1.000 10.000-3,1.000 4.000-1,3.000 0.000 1,3.000 0.000 0,4.000 0.000 1,4.000-2.000-1,6.000-3.000-1,7.000-3.000-1,6.000-2.000 0,6.000-6.000-1,6.000-6.000-2,7.000-6.000 0,6.000-6.000-1,4.000-7.000 0,4.000-6.000 0,3.000-6.000 1,3.000-6.000 2,9.000-9.000-5,16.000-8.000-10,15.000-10.000-7,17.000-9.000-10,7.000-7.000-3,0.000-3.000 6,0.000-3.000 4,0.000-2.000 4,1.000-8.000-5,4.000-8.000-16,3.000-10.000-16,3.000-9.000-15,-7.000-1.000-3,-15.000 10.000 10,-15.000 10.000 12,-16.000 9.000 10,-10.000 2.000 7,-3.000-2.000 3,-3.000-3.000 3,-2.000-3.000 4</inkml:trace>
</inkml:ink>
</file>

<file path=ppt/ink/ink15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4"/>
    </inkml:context>
    <inkml:brush xml:id="br0">
      <inkml:brushProperty name="width" value="0.0519729815423489" units="cm"/>
      <inkml:brushProperty name="height" value="0.0519729815423489" units="cm"/>
      <inkml:brushProperty name="color" value="#000000"/>
      <inkml:brushProperty name="ignorePressure" value="0"/>
    </inkml:brush>
  </inkml:definitions>
  <inkml:trace contextRef="#ctx0" brushRef="#br0">28550.000 12300.000 423,'70.000'-22.000'78,"-9.000"6.000"-17,-10.000 7.000-15,-8.000 6.000-17,-6.000 9.000-8,1.000 13.000 0,-1.000 12.000 0,1.000 13.000 0,-9.000 7.000-2,-15.000 4.000-5,-15.000 3.000-5,-16.000 3.000-4,-8.000 1.000-4,0.000 1.000-1,0.000-1.000-2,0.000 1.000-2,7.000-10.000 0,17.000-19.000-1,15.000-18.000 0,16.000-19.000-1,13.000-16.000-1,14.000-12.000-4,11.000-13.000-3,14.000-12.000-4,5.000-10.000-2,1.000-6.000-1,-1.000-6.000-1,1.000-6.000 0,-4.000-4.000 0,-6.000 1.000 1,-6.000-1.000 1,-6.000 1.000 0,-7.000 2.000 3,-6.000 7.000 0,-6.000 6.000 2,-6.000 7.000 2,-7.000 4.000 3,-6.000 3.000 6,-6.000 3.000 5,-6.000 4.000 5,-9.000 16.000 12,-8.000 32.000 21,-10.000 31.000 20,-9.000 32.000 21,-5.000 19.000 2,0.000 10.000-15,0.000 10.000-15,0.000 9.000-15,3.000-1.000-9,6.000-8.000-4,7.000-10.000-3,6.000-9.000-5,3.000-7.000-4,0.000-3.000-5,0.000-3.000-5,0.000-2.000-6,6.000-12.000-6,13.000-19.000-5,12.000-18.000-6,13.000-19.000-6,7.000-19.000-2,4.000-19.000 2,3.000-18.000 3,3.000-19.000 3,-1.000-12.000 0,-2.000-2.000 2,-3.000-3.000 1,-3.000-3.000 0,-6.000-6.000 1,-5.000-5.000 1,-7.000-7.000 0,-5.000-5.000 0,-9.000-3.000 2,-9.000 4.000 3,-10.000 3.000 3,-8.000 3.000 3,-9.000 10.000 3,-6.000 20.000 4,-6.000 18.000 5,-6.000 20.000 5,-6.000 13.000 1,-2.000 9.000-1,-3.000 10.000 0,-3.000 10.000-2,-1.000 8.000-1,4.000 10.000-5,3.000 10.000-4,3.000 9.000-3,4.000 6.000-2,7.000 3.000 0,6.000 3.000 1,7.000 4.000 0,7.000-1.000-5,9.000-3.000-14,10.000-3.000-12,10.000-2.000-12,4.000-8.000-4,0.000-8.000 6,0.000-10.000 5,0.000-9.000 5</inkml:trace>
</inkml:ink>
</file>

<file path=ppt/ink/ink15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4"/>
    </inkml:context>
    <inkml:brush xml:id="br0">
      <inkml:brushProperty name="width" value="0.0446655079722404" units="cm"/>
      <inkml:brushProperty name="height" value="0.0446655079722404" units="cm"/>
      <inkml:brushProperty name="color" value="#000000"/>
      <inkml:brushProperty name="ignorePressure" value="0"/>
    </inkml:brush>
  </inkml:definitions>
  <inkml:trace contextRef="#ctx0" brushRef="#br0">31350.000 11350.000 492,'-46.000'68.000'30,"10.000"-11.000"1,10.000-14.000 1,9.000-11.000 2,2.000-4.000 1,-2.000 6.000 2,-3.000 7.000 2,-3.000 6.000 2,-2.000 6.000-2,0.000 6.000-4,0.000 7.000-5,0.000 6.000-5,3.000 4.000-3,6.000 4.000-3,7.000 3.000-3,6.000 3.000-3,6.000-4.000-2,6.000-8.000-3,7.000-10.000-2,6.000-9.000-2,7.000-9.000-3,10.000-5.000-4,10.000-7.000-3,9.000-5.000-4,6.000-8.000-3,3.000-5.000-6,3.000-7.000-5,4.000-5.000-5,1.000-8.000-3,0.000-5.000 0,0.000-7.000 0,0.000-5.000 0,-4.000-6.000-3,-5.000-3.000-5,-7.000-3.000-7,-5.000-2.000-5,-9.000 0.000 2,-9.000 7.000 7,-10.000 6.000 8,-8.000 7.000 9</inkml:trace>
</inkml:ink>
</file>

<file path=ppt/ink/ink15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4"/>
    </inkml:context>
    <inkml:brush xml:id="br0">
      <inkml:brushProperty name="width" value="0.0447425246238708" units="cm"/>
      <inkml:brushProperty name="height" value="0.0447425246238708" units="cm"/>
      <inkml:brushProperty name="color" value="#000000"/>
      <inkml:brushProperty name="ignorePressure" value="0"/>
    </inkml:brush>
  </inkml:definitions>
  <inkml:trace contextRef="#ctx0" brushRef="#br0">32100.000 11800.000 491,'-91.000'-22.000'15,"19.000"6.000"7,19.000 7.000 9,19.000 6.000 8,9.000 6.000 4,0.000 6.000 0,0.000 7.000 0,0.000 6.000 1,-2.000 10.000-2,-3.000 17.000-6,-3.000 15.000-4,-2.000 16.000-4,-3.000 13.000-5,1.000 14.000-1,-1.000 11.000-3,1.000 14.000-2,-3.000 11.000-8,-2.000 14.000-13,-3.000 11.000-15,-3.000 14.000-13,-1.000 7.000-7,4.000 3.000 1,3.000 3.000 1,3.000 4.000 1,4.000-17.000-4,7.000-33.000-8,6.000-35.000-9,7.000-34.000-9</inkml:trace>
</inkml:ink>
</file>

<file path=ppt/ink/ink15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5"/>
    </inkml:context>
    <inkml:brush xml:id="br0">
      <inkml:brushProperty name="width" value="0.0400766581296921" units="cm"/>
      <inkml:brushProperty name="height" value="0.0400766581296921" units="cm"/>
      <inkml:brushProperty name="color" value="#000000"/>
      <inkml:brushProperty name="ignorePressure" value="0"/>
    </inkml:brush>
  </inkml:definitions>
  <inkml:trace contextRef="#ctx0" brushRef="#br0">33200.000 12350.000 548,'-18.000'-46.000'37,"17.000"10.000"6,15.000 10.000 5,16.000 9.000 6,12.000 6.000-2,9.000 3.000-8,10.000 3.000-7,10.000 4.000-9,7.000-1.000-4,6.000-3.000-3,7.000-3.000-2,6.000-2.000-2,3.000-3.000-3,0.000 1.000-5,0.000-1.000-4,0.000 1.000-6,-5.000 2.000-6,-9.000 7.000-6,-10.000 6.000-7,-8.000 7.000-8,-9.000 4.000-5,-6.000 3.000-5,-6.000 3.000-4,-6.000 4.000-6,-7.000 1.000-2,-6.000 0.000 0,-6.000 0.000-1,-6.000 0.000 0</inkml:trace>
</inkml:ink>
</file>

<file path=ppt/ink/ink15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6"/>
    </inkml:context>
    <inkml:brush xml:id="br0">
      <inkml:brushProperty name="width" value="0.0429025366902351" units="cm"/>
      <inkml:brushProperty name="height" value="0.0429025366902351" units="cm"/>
      <inkml:brushProperty name="color" value="#000000"/>
      <inkml:brushProperty name="ignorePressure" value="0"/>
    </inkml:brush>
  </inkml:definitions>
  <inkml:trace contextRef="#ctx0" brushRef="#br0">34100.000 11050.000 512,'-44.000'-91.000'0,"13.000"19.000"0,12.000 19.000 0,13.000 19.000 0,6.000 19.000 11,0.000 23.000 21,0.000 22.000 21,0.000 22.000 21,0.000 21.000 3,0.000 22.000-14,0.000 22.000-14,0.000 23.000-15,0.000 11.000-8,0.000 4.000-3,0.000 3.000-3,0.000 3.000-3,-2.000 1.000-8,-3.000 1.000-16,-3.000-1.000-15,-2.000 1.000-16,-1.000-4.000-10,3.000-6.000-5,3.000-6.000-7,4.000-6.000-6,-1.000-16.000 1,-3.000-25.000 8,-3.000-25.000 9,-2.000-25.000 8</inkml:trace>
</inkml:ink>
</file>

<file path=ppt/ink/ink1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1"/>
    </inkml:context>
    <inkml:brush xml:id="br0">
      <inkml:brushProperty name="width" value="0.0279101971536875" units="cm"/>
      <inkml:brushProperty name="height" value="0.0279101971536875" units="cm"/>
      <inkml:brushProperty name="color" value="#f2395b"/>
      <inkml:brushProperty name="ignorePressure" value="0"/>
    </inkml:brush>
  </inkml:definitions>
  <inkml:trace contextRef="#ctx0" brushRef="#br0">81400.000 7800.000 788,'71.000'-24.000'6,"-5.000"4.000"12,-7.000 3.000 13,-5.000 3.000 12,-1.000 3.000 1,6.000 3.000-11,7.000 3.000-10,6.000 4.000-11,1.000 1.000-10,-3.000 0.000-13,-3.000 0.000-12,-2.000 0.000-11,-8.000 1.000-5,-8.000 4.000 2,-10.000 3.000 2,-9.000 3.000 2,-7.000 1.000 1,-3.000 1.000 3,-3.000-1.000 1,-2.000 1.000 2</inkml:trace>
</inkml:ink>
</file>

<file path=ppt/ink/ink15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6"/>
    </inkml:context>
    <inkml:brush xml:id="br0">
      <inkml:brushProperty name="width" value="0.0407390035688877" units="cm"/>
      <inkml:brushProperty name="height" value="0.0407390035688877" units="cm"/>
      <inkml:brushProperty name="color" value="#000000"/>
      <inkml:brushProperty name="ignorePressure" value="0"/>
    </inkml:brush>
  </inkml:definitions>
  <inkml:trace contextRef="#ctx0" brushRef="#br0">36300.000 11050.000 540,'-41.000'-22.000'49,"19.000"6.000"-2,19.000 7.000-2,19.000 6.000-2,16.000 4.000-3,17.000 4.000-1,15.000 3.000-3,16.000 3.000-3,2.000 4.000-3,-8.000 7.000-5,-10.000 6.000-5,-9.000 7.000-5,-9.000 5.000-4,-5.000 7.000-1,-7.000 6.000-2,-5.000 7.000-3,-9.000 5.000-2,-9.000 7.000-3,-10.000 6.000-3,-8.000 7.000-3,-14.000 7.000-4,-15.000 9.000-4,-15.000 10.000-3,-16.000 10.000-5,-8.000-3.000-1,0.000-11.000 2,0.000-14.000 0,0.000-11.000 1,1.000-12.000 2,4.000-9.000-1,3.000-10.000 2,3.000-8.000 1,1.000-8.000 1,1.000-2.000 5,-1.000-3.000 2,1.000-3.000 5,2.000-4.000 1,7.000-3.000 2,6.000-3.000 1,7.000-2.000 2,16.000-5.000 5,29.000-2.000 12,28.000-3.000 11,28.000-3.000 11,23.000-2.000-1,19.000 0.000-13,19.000 0.000-12,19.000 0.000-13,5.000 0.000-9,-5.000 0.000-6,-7.000 0.000-6,-5.000 0.000-5,-8.000 0.000-6,-5.000 0.000-5,-7.000 0.000-6,-5.000 0.000-5,-14.000 0.000-1,-18.000 0.000 4,-19.000 0.000 4,-18.000 0.000 4</inkml:trace>
</inkml:ink>
</file>

<file path=ppt/ink/ink15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7"/>
    </inkml:context>
    <inkml:brush xml:id="br0">
      <inkml:brushProperty name="width" value="0.0481791719794273" units="cm"/>
      <inkml:brushProperty name="height" value="0.0481791719794273" units="cm"/>
      <inkml:brushProperty name="color" value="#000000"/>
      <inkml:brushProperty name="ignorePressure" value="0"/>
    </inkml:brush>
  </inkml:definitions>
  <inkml:trace contextRef="#ctx0" brushRef="#br0">38450.000 10650.000 456,'1.000'-82.000'54,"4.000"39.000"9,3.000 36.000 7,3.000 39.000 9,1.000 22.000-4,1.000 10.000-14,-1.000 10.000-16,1.000 9.000-14,-3.000 10.000-10,-2.000 14.000-4,-3.000 11.000-3,-3.000 14.000-5,-7.000 7.000-5,-9.000 3.000-5,-10.000 3.000-5,-8.000 4.000-6,-6.000-6.000-6,1.000-11.000-5,-1.000-14.000-5,1.000-11.000-5,1.000-14.000-2,3.000-11.000 0,3.000-14.000 2,4.000-11.000 0,1.000-12.000 3,0.000-9.000 5,0.000-10.000 4,0.000-8.000 5,6.000-8.000 8,13.000-2.000 10,12.000-3.000 10,13.000-3.000 11,9.000-6.000 5,6.000-5.000-2,7.000-7.000-1,6.000-5.000-1,3.000-1.000-2,0.000 6.000-6,0.000 7.000-3,0.000 6.000-4,0.000 3.000-7,0.000 0.000-8,0.000 0.000-8,0.000 0.000-9,-2.000 0.000-5,-3.000 0.000-5,-3.000 0.000-3,-2.000 0.000-5,-3.000-2.000 0,1.000-3.000 1,-1.000-3.000 2,1.000-2.000 2,-4.000-3.000 3,-6.000 1.000 4,-6.000-1.000 4,-6.000 1.000 5</inkml:trace>
</inkml:ink>
</file>

<file path=ppt/ink/ink15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7"/>
    </inkml:context>
    <inkml:brush xml:id="br0">
      <inkml:brushProperty name="width" value="0.0471735894680023" units="cm"/>
      <inkml:brushProperty name="height" value="0.0471735894680023" units="cm"/>
      <inkml:brushProperty name="color" value="#000000"/>
      <inkml:brushProperty name="ignorePressure" value="0"/>
    </inkml:brush>
  </inkml:definitions>
  <inkml:trace contextRef="#ctx0" brushRef="#br0">39300.000 12250.000 466,'-2.000'-36.000'37,"-3.000"28.000"14,-3.000 28.000 13,-2.000 29.000 15,-1.000 15.000-1,3.000 3.000-14,3.000 3.000-14,4.000 4.000-14,1.000 1.000-9,0.000 0.000-7,0.000 0.000-4,0.000 0.000-6,1.000-2.000-8,4.000-3.000-13,3.000-3.000-10,3.000-2.000-13</inkml:trace>
</inkml:ink>
</file>

<file path=ppt/ink/ink15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7"/>
    </inkml:context>
    <inkml:brush xml:id="br0">
      <inkml:brushProperty name="width" value="0.0387203358113766" units="cm"/>
      <inkml:brushProperty name="height" value="0.0387203358113766" units="cm"/>
      <inkml:brushProperty name="color" value="#000000"/>
      <inkml:brushProperty name="ignorePressure" value="0"/>
    </inkml:brush>
  </inkml:definitions>
  <inkml:trace contextRef="#ctx0" brushRef="#br0">39700.000 10350.000 568,'-63.000'-63.000'64,"26.000"26.000"3,24.000 24.000 4,26.000 26.000 3,12.000 16.000-8,0.000 10.000-18,0.000 10.000-18,0.000 9.000-18,0.000 9.000-16,0.000 9.000-14,0.000 10.000-13,0.000 10.000-13,-2.000-3.000-3,-3.000-11.000 7,-3.000-14.000 6,-2.000-11.000 7,-5.000-9.000 0,-2.000-3.000-9,-3.000-3.000-7,-3.000-2.000-9</inkml:trace>
</inkml:ink>
</file>

<file path=ppt/ink/ink15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08"/>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40875.000 11775.000 333,'157.000'63.000'167,"51.000"46.000"-1,49.000 47.000 1,51.000 47.000 0</inkml:trace>
</inkml:ink>
</file>

<file path=ppt/ink/ink15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1"/>
    </inkml:context>
    <inkml:brush xml:id="br0">
      <inkml:brushProperty name="width" value="0.0474867485463619" units="cm"/>
      <inkml:brushProperty name="height" value="0.0474867485463619" units="cm"/>
      <inkml:brushProperty name="color" value="#000000"/>
      <inkml:brushProperty name="ignorePressure" value="0"/>
    </inkml:brush>
  </inkml:definitions>
  <inkml:trace contextRef="#ctx0" brushRef="#br0">41850.000 10550.000 463,'-24.000'-68.000'1,"4.000"17.000"4,3.000 15.000 3,3.000 16.000 3,-1.000 9.000 4,-2.000 3.000 4,-3.000 3.000 4,-3.000 4.000 4,-4.000 1.000 2,-3.000 0.000-4,-3.000 0.000-2,-2.000 0.000-2,-3.000 4.000-3,1.000 10.000-1,-1.000 10.000-2,1.000 9.000-1,-6.000 10.000-1,-8.000 14.000-2,-10.000 11.000 0,-9.000 14.000 0,-7.000 13.000-2,-3.000 16.000 0,-3.000 15.000 0,-2.000 17.000 0,-3.000 8.000-1,1.000 4.000 1,-1.000 3.000-1,1.000 3.000 1,4.000-4.000-1,9.000-8.000-1,10.000-10.000 0,10.000-9.000-1,8.000-12.000 0,10.000-11.000 0,10.000-14.000 0,9.000-11.000-1,7.000-11.000 0,7.000-5.000 0,6.000-7.000 1,7.000-5.000 0,5.000-8.000-1,7.000-5.000-3,6.000-7.000-2,7.000-5.000-3,8.000-8.000-1,14.000-5.000 1,11.000-7.000 0,14.000-5.000 0,5.000-8.000 0,1.000-5.000-1,-1.000-7.000-1,1.000-5.000-1,-1.000-8.000-1,1.000-5.000-4,-1.000-7.000-2,1.000-5.000-3,-1.000-6.000-2,1.000-3.000 0,-1.000-3.000 1,1.000-2.000-1,-6.000-3.000 1,-8.000 1.000 0,-10.000-1.000 2,-9.000 1.000 0,-9.000 2.000 2,-5.000 7.000 2,-7.000 6.000 3,-5.000 7.000 2,-9.000 4.000 4,-9.000 3.000 4,-10.000 3.000 5,-8.000 4.000 4,-9.000 7.000 4,-6.000 13.000 6,-6.000 12.000 4,-6.000 13.000 6,-2.000 9.000 0,3.000 6.000-3,3.000 7.000-4,4.000 6.000-3,1.000 3.000-4,0.000 0.000-1,0.000 0.000-2,0.000 0.000-2,3.000 0.000-1,6.000 0.000-1,7.000 0.000-2,6.000 0.000 0,6.000 1.000-2,6.000 4.000-1,7.000 3.000-3,6.000 3.000-2,6.000-5.000 0,6.000-12.000-2,7.000-13.000-1,6.000-12.000 0,3.000-12.000-1,0.000-8.000 1,0.000-10.000 0,0.000-9.000 0,1.000-12.000-3,4.000-11.000-3,3.000-14.000-5,3.000-11.000-5,-1.000-9.000-1,-2.000-3.000 2,-3.000-3.000 1,-3.000-2.000 2,-4.000-1.000 1,-3.000 3.000 2,-3.000 3.000 1,-2.000 4.000 2,-8.000 4.000 2,-8.000 6.000 3,-10.000 7.000 2,-9.000 6.000 4,-10.000 7.000 2,-9.000 10.000 0,-10.000 10.000 1,-8.000 9.000 1,-11.000 7.000 0,-8.000 7.000 0,-10.000 6.000-1,-9.000 7.000 1,-7.000 8.000-2,-3.000 14.000-3,-3.000 11.000-2,-2.000 14.000-3,0.000 3.000-4,7.000-2.000-6,6.000-3.000-6,7.000-3.000-6,8.000-4.000-1,14.000-3.000 2,11.000-3.000 2,14.000-2.000 2</inkml:trace>
</inkml:ink>
</file>

<file path=ppt/ink/ink15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2"/>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44050.000 11350.000 999,'-24.000'20.000'-86,"4.000"-9.000"22,3.000-10.000 22,3.000-8.000 21</inkml:trace>
</inkml:ink>
</file>

<file path=ppt/ink/ink15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3"/>
    </inkml:context>
    <inkml:brush xml:id="br0">
      <inkml:brushProperty name="width" value="0.042230311781168" units="cm"/>
      <inkml:brushProperty name="height" value="0.042230311781168" units="cm"/>
      <inkml:brushProperty name="color" value="#000000"/>
      <inkml:brushProperty name="ignorePressure" value="0"/>
    </inkml:brush>
  </inkml:definitions>
  <inkml:trace contextRef="#ctx0" brushRef="#br0">44100.000 11150.000 520,'-4.000'-40.000'8,"-5.000"23.000"15,-7.000 22.000 17,-5.000 22.000 15,-4.000 18.000 4,0.000 16.000-11,0.000 15.000-11,0.000 17.000-10,-2.000 7.000-7,-3.000 0.000-1,-3.000 0.000-3,-2.000 0.000-2,-1.000 0.000-1,3.000 0.000 0,3.000 0.000-2,4.000 0.000 0,4.000-5.000-1,6.000-9.000-2,7.000-10.000-1,6.000-8.000-1,9.000-11.000-1,13.000-8.000 2,12.000-10.000 1,13.000-9.000 0,9.000-12.000-2,6.000-11.000-6,7.000-14.000-8,6.000-11.000-6,4.000-12.000-4,4.000-9.000 2,3.000-10.000 0,3.000-8.000 1,-2.000-8.000-1,-6.000-2.000-2,-6.000-3.000-1,-6.000-3.000-2,-7.000-6.000 0,-6.000-5.000 3,-6.000-7.000 2,-6.000-5.000 4,-7.000-8.000 2,-6.000-5.000 2,-6.000-7.000 3,-6.000-5.000 1,-6.000 2.000 2,-2.000 13.000 1,-3.000 12.000 1,-3.000 13.000 1,-7.000 10.000 1,-9.000 10.000 0,-10.000 10.000-1,-8.000 9.000 0,-8.000 7.000 0,-2.000 7.000-1,-3.000 6.000 1,-3.000 7.000 0,-6.000 5.000-1,-5.000 7.000-3,-7.000 6.000-3,-5.000 7.000-2,-3.000 7.000-3,4.000 9.000-3,3.000 10.000-3,3.000 10.000-4,6.000 5.000-1,9.000 4.000-2,10.000 3.000 1,10.000 3.000-1</inkml:trace>
</inkml:ink>
</file>

<file path=ppt/ink/ink15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3"/>
    </inkml:context>
    <inkml:brush xml:id="br0">
      <inkml:brushProperty name="width" value="0.0435575135052204" units="cm"/>
      <inkml:brushProperty name="height" value="0.0435575135052204" units="cm"/>
      <inkml:brushProperty name="color" value="#000000"/>
      <inkml:brushProperty name="ignorePressure" value="0"/>
    </inkml:brush>
  </inkml:definitions>
  <inkml:trace contextRef="#ctx0" brushRef="#br0">45250.000 12200.000 505,'50.000'-2.000'3,"0.000"-3.000"6,0.000-3.000 6,0.000-2.000 6,1.000-1.000 6,4.000 3.000 7,3.000 3.000 5,3.000 4.000 7,-2.000 2.000 0,-6.000 4.000-7,-6.000 3.000-6,-6.000 3.000-6,-6.000 4.000-5,-2.000 7.000-5,-3.000 6.000-4,-3.000 7.000-4,-7.000 4.000-3,-9.000 3.000-2,-10.000 3.000 0,-8.000 4.000-2,-12.000 2.000-3,-12.000 4.000-4,-13.000 3.000-3,-12.000 3.000-5,-9.000 1.000-2,-2.000 1.000-3,-3.000-1.000-1,-3.000 1.000-3,-1.000-4.000 1,4.000-6.000 2,3.000-6.000 2,3.000-6.000 2,4.000-7.000 3,7.000-6.000 3,6.000-6.000 2,7.000-6.000 4,10.000-7.000 4,16.000-6.000 8,15.000-6.000 8,17.000-6.000 6,11.000-4.000 6,10.000 1.000 0,10.000-1.000 2,9.000 1.000 1,6.000-1.000-2,3.000 1.000-4,3.000-1.000-5,4.000 1.000-4,1.000 1.000-5,0.000 3.000-6,0.000 3.000-7,0.000 4.000-6,-2.000 1.000-6,-3.000 0.000-8,-3.000 0.000-7,-2.000 0.000-7</inkml:trace>
</inkml:ink>
</file>

<file path=ppt/ink/ink15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4"/>
    </inkml:context>
    <inkml:brush xml:id="br0">
      <inkml:brushProperty name="width" value="0.039097685366869" units="cm"/>
      <inkml:brushProperty name="height" value="0.039097685366869" units="cm"/>
      <inkml:brushProperty name="color" value="#000000"/>
      <inkml:brushProperty name="ignorePressure" value="0"/>
    </inkml:brush>
  </inkml:definitions>
  <inkml:trace contextRef="#ctx0" brushRef="#br0">47750.000 11650.000 562,'-143.000'-5.000'23,"67.000"-9.000"11,65.000-10.000 11,66.000-8.000 11,37.000-4.000 2,9.000 3.000-6,10.000 3.000-7,10.000 4.000-7,-1.000 2.000-7,-9.000 4.000-7,-10.000 3.000-6,-8.000 3.000-7,-4.000 1.000-9,3.000 1.000-8,3.000-1.000-10,4.000 1.000-8,-3.000 2.000-7,-5.000 7.000-3,-7.000 6.000-3,-5.000 7.000-4,-12.000 4.000-3,-16.000 3.000-5,-15.000 3.000-4,-15.000 4.000-5,-12.000-1.000 4,-6.000-3.000 12,-6.000-3.000 12,-6.000-2.000 12</inkml:trace>
</inkml:ink>
</file>

<file path=ppt/ink/ink1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2"/>
    </inkml:context>
    <inkml:brush xml:id="br0">
      <inkml:brushProperty name="width" value="0.0349026396870613" units="cm"/>
      <inkml:brushProperty name="height" value="0.0349026396870613" units="cm"/>
      <inkml:brushProperty name="color" value="#f2395b"/>
      <inkml:brushProperty name="ignorePressure" value="0"/>
    </inkml:brush>
  </inkml:definitions>
  <inkml:trace contextRef="#ctx0" brushRef="#br0">82050.000 7150.000 630,'-44.000'-19.000'8,"13.000"13.000"15,12.000 12.000 16,13.000 13.000 15,6.000 12.000 4,0.000 13.000-12,0.000 12.000-9,0.000 13.000-11,-2.000 10.000-6,-3.000 10.000-1,-3.000 10.000-3,-2.000 9.000-1,-3.000 6.000-6,1.000 3.000-13,-1.000 3.000-11,1.000 4.000-13,-1.000-4.000-7,1.000-9.000-6,-1.000-10.000-6,1.000-8.000-4,-1.000-12.000-2,1.000-12.000 5,-1.000-13.000 3,1.000-12.000 5</inkml:trace>
</inkml:ink>
</file>

<file path=ppt/ink/ink15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5"/>
    </inkml:context>
    <inkml:brush xml:id="br0">
      <inkml:brushProperty name="width" value="0.0397531799972057" units="cm"/>
      <inkml:brushProperty name="height" value="0.0397531799972057" units="cm"/>
      <inkml:brushProperty name="color" value="#000000"/>
      <inkml:brushProperty name="ignorePressure" value="0"/>
    </inkml:brush>
  </inkml:definitions>
  <inkml:trace contextRef="#ctx0" brushRef="#br0">47950.000 12300.000 553,'-161.000'45.000'-5,"28.000"-9.000"2,28.000-10.000 0,29.000-8.000 2,18.000-8.000 5,9.000-2.000 9,10.000-3.000 10,10.000-3.000 8,13.000-2.000 7,19.000 0.000 3,19.000 0.000 3,19.000 0.000 4,19.000-5.000-1,23.000-9.000-6,22.000-10.000-5,22.000-8.000-6,15.000-4.000-6,9.000 3.000-6,10.000 3.000-5,10.000 4.000-6,2.000 4.000-7,-3.000 6.000-6,-3.000 7.000-9,-2.000 6.000-6,-8.000 3.000-6,-8.000 0.000-3,-10.000 0.000-4,-9.000 0.000-3,-12.000 1.000-5,-11.000 4.000-5,-14.000 3.000-6,-11.000 3.000-5</inkml:trace>
</inkml:ink>
</file>

<file path=ppt/ink/ink15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5"/>
    </inkml:context>
    <inkml:brush xml:id="br0">
      <inkml:brushProperty name="width" value="0.0435381382703781" units="cm"/>
      <inkml:brushProperty name="height" value="0.0435381382703781" units="cm"/>
      <inkml:brushProperty name="color" value="#000000"/>
      <inkml:brushProperty name="ignorePressure" value="0"/>
    </inkml:brush>
  </inkml:definitions>
  <inkml:trace contextRef="#ctx0" brushRef="#br0">51500.000 10250.000 505,'1.000'-63.000'51,"4.000"26.000"0,3.000 24.000-1,3.000 26.000 1,1.000 18.000-2,1.000 13.000-3,-1.000 12.000-5,1.000 13.000-3,-3.000 10.000-5,-2.000 10.000-5,-3.000 10.000-6,-3.000 9.000-5,-6.000 9.000-5,-5.000 9.000-7,-7.000 10.000-5,-5.000 10.000-5,-6.000 4.000-5,-3.000 0.000 0,-3.000 0.000-1,-2.000 0.000-2,-3.000-5.000-2,1.000-9.000-4,-1.000-10.000-6,1.000-8.000-3,2.000-17.000-3,7.000-21.000 0,6.000-22.000 1,7.000-22.000 0,11.000-18.000 9,20.000-11.000 17,18.000-14.000 18,20.000-11.000 17,8.000-4.000 7,1.000 6.000-4,-1.000 7.000-4,1.000 6.000-4,-3.000 3.000-5,-2.000 0.000-7,-3.000 0.000-8,-3.000 0.000-7,-1.000 0.000-7,4.000 0.000-7,3.000 0.000-8,3.000 0.000-6,-1.000 0.000-6,-2.000 0.000-1,-3.000 0.000-2,-3.000 0.000-2,-6.000-2.000-1,-5.000-3.000 0,-7.000-3.000 2,-5.000-2.000 0,-4.000-6.000 3,0.000-6.000 6,0.000-6.000 5,0.000-6.000 5,-4.000-2.000 4,-5.000 3.000 4,-7.000 3.000 4,-5.000 4.000 3</inkml:trace>
</inkml:ink>
</file>

<file path=ppt/ink/ink15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5"/>
    </inkml:context>
    <inkml:brush xml:id="br0">
      <inkml:brushProperty name="width" value="0.0476641207933426" units="cm"/>
      <inkml:brushProperty name="height" value="0.0476641207933426" units="cm"/>
      <inkml:brushProperty name="color" value="#000000"/>
      <inkml:brushProperty name="ignorePressure" value="0"/>
    </inkml:brush>
  </inkml:definitions>
  <inkml:trace contextRef="#ctx0" brushRef="#br0">52600.000 12100.000 461,'1.000'-83.000'15,"4.000"34.000"20,3.000 35.000 22,3.000 35.000 20,-2.000 19.000 5,-6.000 7.000-14,-6.000 6.000-14,-6.000 7.000-14,-2.000 0.000-8,3.000-2.000-5,3.000-3.000-4,4.000-3.000-5,1.000-2.000-8,0.000 0.000-9,0.000 0.000-12,0.000 0.000-9</inkml:trace>
</inkml:ink>
</file>

<file path=ppt/ink/ink15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5"/>
    </inkml:context>
    <inkml:brush xml:id="br0">
      <inkml:brushProperty name="width" value="0.0364865809679031" units="cm"/>
      <inkml:brushProperty name="height" value="0.0364865809679031" units="cm"/>
      <inkml:brushProperty name="color" value="#000000"/>
      <inkml:brushProperty name="ignorePressure" value="0"/>
    </inkml:brush>
  </inkml:definitions>
  <inkml:trace contextRef="#ctx0" brushRef="#br0">52950.000 10350.000 602,'-24.000'-47.000'4,"4.000"6.000"5,3.000 7.000 7,3.000 6.000 6,6.000 9.000 10,9.000 13.000 14,10.000 12.000 14,10.000 13.000 14,4.000 12.000-5,0.000 13.000-24,0.000 12.000-25,0.000 13.000-23,-4.000 2.000-14,-5.000-5.000-5,-7.000-7.000-4,-5.000-5.000-4,-3.000-6.000-8,4.000-3.000-10,3.000-3.000-12,3.000-2.000-11</inkml:trace>
</inkml:ink>
</file>

<file path=ppt/ink/ink15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7"/>
    </inkml:context>
    <inkml:brush xml:id="br0">
      <inkml:brushProperty name="width" value="0.0364552438259125" units="cm"/>
      <inkml:brushProperty name="height" value="0.0364552438259125" units="cm"/>
      <inkml:brushProperty name="color" value="#000000"/>
      <inkml:brushProperty name="ignorePressure" value="0"/>
    </inkml:brush>
  </inkml:definitions>
  <inkml:trace contextRef="#ctx0" brushRef="#br0">53900.000 11650.000 603,'68.000'-44.000'68,"-11.000"13.000"-13,-14.000 12.000-14,-11.000 13.000-14,-6.000 7.000-5,4.000 4.000 4,3.000 3.000 3,3.000 3.000 3,-2.000 4.000-1,-6.000 7.000-6,-6.000 6.000-7,-6.000 7.000-7,-7.000 5.000-4,-6.000 7.000-3,-6.000 6.000-3,-6.000 7.000-4,-7.000 0.000-1,-6.000-2.000-1,-6.000-3.000-1,-6.000-3.000-1,-6.000-4.000-1,-2.000-3.000-1,-3.000-3.000-3,-3.000-2.000-1,-1.000-5.000 0,4.000-2.000 2,3.000-3.000 2,3.000-3.000 2,3.000-4.000 3,3.000-3.000 3,3.000-3.000 4,4.000-2.000 3,10.000-3.000 2,19.000 1.000 1,19.000-1.000 0,19.000 1.000 2,12.000-3.000-6,6.000-2.000-10,7.000-3.000-10,6.000-3.000-11,3.000-2.000-5,0.000 0.000 3,0.000 0.000 2,0.000 0.000 2,-5.000-2.000 0,-9.000-3.000-4,-10.000-3.000-2,-8.000-2.000-4,-8.000-1.000-1,-2.000 3.000 3,-3.000 3.000 1,-3.000 4.000 2</inkml:trace>
</inkml:ink>
</file>

<file path=ppt/ink/ink15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7"/>
    </inkml:context>
    <inkml:brush xml:id="br0">
      <inkml:brushProperty name="width" value="0.0470537953078747" units="cm"/>
      <inkml:brushProperty name="height" value="0.0470537953078747" units="cm"/>
      <inkml:brushProperty name="color" value="#000000"/>
      <inkml:brushProperty name="ignorePressure" value="0"/>
    </inkml:brush>
  </inkml:definitions>
  <inkml:trace contextRef="#ctx0" brushRef="#br0">56450.000 10500.000 467,'-25.000'-50.000'10,"0.000"0.000"6,0.000 0.000 6,0.000 0.000 5,-2.000 4.000 3,-3.000 10.000 1,-3.000 10.000 1,-2.000 9.000 0,-5.000 7.000 0,-2.000 7.000-5,-3.000 6.000-3,-3.000 7.000-3,-4.000 7.000-3,-3.000 9.000-1,-3.000 10.000-1,-2.000 10.000-2,-5.000 7.000 0,-2.000 6.000-1,-3.000 7.000-1,-3.000 6.000-2,-1.000 6.000 0,4.000 6.000-1,3.000 7.000-1,3.000 6.000 0,6.000 3.000-1,9.000 0.000 1,10.000 0.000 0,10.000 0.000 2,7.000-4.000-1,6.000-5.000-2,7.000-7.000 0,6.000-5.000-2,9.000-8.000 0,13.000-5.000-1,12.000-7.000 0,13.000-5.000 0,13.000-8.000-3,17.000-5.000-3,15.000-7.000-6,16.000-5.000-3,4.000-8.000-7,-6.000-5.000-7,-6.000-7.000-8,-6.000-5.000-8,-10.000-4.000-5,-12.000 0.000 0,-13.000 0.000-3,-12.000 0.000 0,-9.000-2.000 0,-2.000-3.000 1,-3.000-3.000 2,-3.000-2.000 2</inkml:trace>
</inkml:ink>
</file>

<file path=ppt/ink/ink15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8"/>
    </inkml:context>
    <inkml:brush xml:id="br0">
      <inkml:brushProperty name="width" value="0.0498054921627045" units="cm"/>
      <inkml:brushProperty name="height" value="0.0498054921627045" units="cm"/>
      <inkml:brushProperty name="color" value="#000000"/>
      <inkml:brushProperty name="ignorePressure" value="0"/>
    </inkml:brush>
  </inkml:definitions>
  <inkml:trace contextRef="#ctx0" brushRef="#br0">56300.000 11600.000 441,'71.000'-66.000'37,"-5.000"19.000"1,-7.000 19.000 2,-5.000 19.000 2,-9.000 15.000-2,-9.000 13.000-6,-10.000 12.000-5,-8.000 13.000-5,-8.000 7.000-5,-2.000 4.000-4,-3.000 3.000-3,-3.000 3.000-5,-9.000 4.000-1,-11.000 7.000-1,-14.000 6.000-1,-11.000 7.000-1,-4.000-4.000-1,6.000-12.000-1,7.000-13.000-2,6.000-12.000-2,18.000-19.000-3,32.000-25.000-7,31.000-25.000-7,32.000-25.000-7,11.000-16.000-2,-5.000-6.000-1,-7.000-6.000 0,-5.000-6.000-1,-3.000-6.000 2,4.000-2.000 1,3.000-3.000 2,3.000-3.000 3,-2.000 1.000 1,-6.000 6.000 2,-6.000 7.000 3,-6.000 6.000 2,-7.000 4.000 4,-6.000 4.000 5,-6.000 3.000 4,-6.000 3.000 6,-7.000 7.000 3,-6.000 14.000-1,-6.000 11.000 1,-6.000 14.000 1,-7.000 10.000 7,-6.000 9.000 16,-6.000 10.000 15,-6.000 10.000 16,-9.000 13.000 3,-8.000 19.000-9,-10.000 19.000-10,-9.000 19.000-9,-2.000 9.000-6,6.000 0.000-3,7.000 0.000-4,6.000 0.000-2,3.000 0.000-3,0.000 0.000-2,0.000 0.000-3,0.000 0.000-2,3.000-7.000-1,6.000-11.000-3,7.000-14.000 0,6.000-11.000-3,9.000-12.000-5,13.000-9.000-11,12.000-10.000-10,13.000-8.000-11,10.000-20.000-4,10.000-28.000 2,10.000-28.000 3,9.000-27.000 2,2.000-22.000 2,-2.000-11.000 0,-3.000-14.000 0,-3.000-11.000 1,-7.000-6.000 1,-9.000 4.000 3,-10.000 3.000 2,-8.000 3.000 3,-11.000 7.000 2,-8.000 14.000 5,-10.000 11.000 3,-9.000 14.000 3,-7.000 13.000 3,-3.000 16.000 2,-3.000 15.000 1,-2.000 17.000 1,-8.000 10.000 1,-8.000 6.000-1,-10.000 7.000 0,-9.000 6.000 0,-5.000 7.000 2,0.000 10.000 4,0.000 10.000 3,0.000 9.000 4,3.000 4.000-2,6.000 1.000-9,7.000-1.000-9,6.000 1.000-9,17.000-4.000-8,28.000-6.000-8,28.000-6.000-9,29.000-6.000-8,7.000-7.000 0,-12.000-6.000 10,-13.000-6.000 8,-12.000-6.000 9</inkml:trace>
</inkml:ink>
</file>

<file path=ppt/ink/ink15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8"/>
    </inkml:context>
    <inkml:brush xml:id="br0">
      <inkml:brushProperty name="width" value="0.0442254357039928" units="cm"/>
      <inkml:brushProperty name="height" value="0.0442254357039928" units="cm"/>
      <inkml:brushProperty name="color" value="#000000"/>
      <inkml:brushProperty name="ignorePressure" value="0"/>
    </inkml:brush>
  </inkml:definitions>
  <inkml:trace contextRef="#ctx0" brushRef="#br0">58800.000 10550.000 497,'67.000'26.000'-2,"-16.000"4.000"0,-15.000 3.000 1,-15.000 3.000 1,-11.000 6.000 5,-2.000 9.000 10,-3.000 10.000 10,-3.000 10.000 10,-6.000 5.000 6,-5.000 4.000 2,-7.000 3.000 2,-5.000 3.000 2,-3.000 1.000-2,4.000 1.000-6,3.000-1.000-6,3.000 1.000-6,3.000-4.000-4,3.000-6.000-3,3.000-6.000-3,4.000-6.000-2,8.000-7.000-3,17.000-6.000-2,15.000-6.000-3,16.000-6.000-4,9.000-7.000-4,3.000-6.000-7,3.000-6.000-9,4.000-6.000-6,-1.000-7.000-9,-3.000-6.000-8,-3.000-6.000-7,-2.000-6.000-9,-5.000-9.000-3,-2.000-8.000 4,-3.000-10.000 3,-3.000-9.000 2,-9.000-2.000 6,-11.000 6.000 8,-14.000 7.000 7,-11.000 6.000 8</inkml:trace>
</inkml:ink>
</file>

<file path=ppt/ink/ink15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8"/>
    </inkml:context>
    <inkml:brush xml:id="br0">
      <inkml:brushProperty name="width" value="0.0434647239744663" units="cm"/>
      <inkml:brushProperty name="height" value="0.0434647239744663" units="cm"/>
      <inkml:brushProperty name="color" value="#000000"/>
      <inkml:brushProperty name="ignorePressure" value="0"/>
    </inkml:brush>
  </inkml:definitions>
  <inkml:trace contextRef="#ctx0" brushRef="#br0">59850.000 10950.000 506,'-115.000'-40.000'55,"23.000"23.000"-1,22.000 22.000-2,22.000 22.000-2,10.000 21.000-2,1.000 22.000-6,-1.000 22.000-3,1.000 23.000-5,1.000 11.000-4,3.000 4.000-2,3.000 3.000-3,4.000 3.000-3,-1.000 6.000-7,-3.000 9.000-16,-3.000 10.000-13,-2.000 10.000-15,0.000-11.000-4,7.000-27.000 6,6.000-28.000 5,7.000-28.000 7,0.000-17.000-8,-2.000-2.000-19,-3.000-3.000-19,-3.000-3.000-19</inkml:trace>
</inkml:ink>
</file>

<file path=ppt/ink/ink15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19"/>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61250.000 11550.000 999,'1.000'-46.000'-83,"4.000"10.000"21,3.000 10.000 22,3.000 9.000 20</inkml:trace>
</inkml:ink>
</file>

<file path=ppt/ink/ink1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2"/>
    </inkml:context>
    <inkml:brush xml:id="br0">
      <inkml:brushProperty name="width" value="0.0296107865869999" units="cm"/>
      <inkml:brushProperty name="height" value="0.0296107865869999" units="cm"/>
      <inkml:brushProperty name="color" value="#f2395b"/>
      <inkml:brushProperty name="ignorePressure" value="0"/>
    </inkml:brush>
  </inkml:definitions>
  <inkml:trace contextRef="#ctx0" brushRef="#br0">82000.000 9600.000 742,'46.000'25.000'66,"-5.000"0.000"-9,-7.000 0.000-7,-5.000 0.000-9,-4.000 3.000-11,0.000 6.000-17,0.000 7.000-14,0.000 6.000-17,-4.000-1.000-8,-5.000-5.000-1,-7.000-7.000 0,-5.000-5.000-2</inkml:trace>
</inkml:ink>
</file>

<file path=ppt/ink/ink15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0"/>
    </inkml:context>
    <inkml:brush xml:id="br0">
      <inkml:brushProperty name="width" value="0.0404060408473015" units="cm"/>
      <inkml:brushProperty name="height" value="0.0404060408473015" units="cm"/>
      <inkml:brushProperty name="color" value="#000000"/>
      <inkml:brushProperty name="ignorePressure" value="0"/>
    </inkml:brush>
  </inkml:definitions>
  <inkml:trace contextRef="#ctx0" brushRef="#br0">60900.000 11600.000 544,'-61.000'1.000'29,"28.000"4.000"12,28.000 3.000 12,29.000 3.000 11,21.000-2.000 1,16.000-6.000-11,15.000-6.000-10,17.000-6.000-11,11.000-7.000-8,10.000-6.000-5,10.000-6.000-5,9.000-6.000-6,1.000 2.000-6,-6.000 14.000-5,-6.000 11.000-6,-6.000 14.000-6,-9.000 10.000-6,-8.000 9.000-5,-10.000 10.000-7,-9.000 10.000-6,-12.000 2.000-4,-11.000-3.000 0,-14.000-3.000-3,-11.000-2.000-1</inkml:trace>
</inkml:ink>
</file>

<file path=ppt/ink/ink15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0"/>
    </inkml:context>
    <inkml:brush xml:id="br0">
      <inkml:brushProperty name="width" value="0.0400494933128357" units="cm"/>
      <inkml:brushProperty name="height" value="0.0400494933128357" units="cm"/>
      <inkml:brushProperty name="color" value="#000000"/>
      <inkml:brushProperty name="ignorePressure" value="0"/>
    </inkml:brush>
  </inkml:definitions>
  <inkml:trace contextRef="#ctx0" brushRef="#br0">62100.000 10600.000 549,'-24.000'-69.000'5,"4.000"13.000"12,3.000 12.000 12,3.000 13.000 10,3.000 20.000 7,3.000 28.000 2,3.000 28.000 2,4.000 29.000 2,-1.000 21.000-3,-3.000 16.000-10,-3.000 15.000-8,-2.000 17.000-10,-3.000 13.000-7,1.000 13.000-6,-1.000 12.000-5,1.000 13.000-7,-1.000 2.000-9,1.000-5.000-12,-1.000-7.000-12,1.000-5.000-13,1.000-19.000-5,3.000-27.000 3,3.000-28.000 4,4.000-28.000 2,1.000-20.000 3,0.000-8.000 3,0.000-10.000 2,0.000-9.000 4</inkml:trace>
</inkml:ink>
</file>

<file path=ppt/ink/ink15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1"/>
    </inkml:context>
    <inkml:brush xml:id="br0">
      <inkml:brushProperty name="width" value="0.0431775972247124" units="cm"/>
      <inkml:brushProperty name="height" value="0.0431775972247124" units="cm"/>
      <inkml:brushProperty name="color" value="#000000"/>
      <inkml:brushProperty name="ignorePressure" value="0"/>
    </inkml:brush>
  </inkml:definitions>
  <inkml:trace contextRef="#ctx0" brushRef="#br0">65100.000 10600.000 509,'-18.000'-24.000'5,"17.000"4.000"12,15.000 3.000 10,16.000 3.000 11,9.000 3.000 2,3.000 3.000-7,3.000 3.000-5,4.000 4.000-8,4.000 2.000 0,6.000 4.000 5,7.000 3.000 3,6.000 3.000 5,1.000 4.000-1,-3.000 7.000-6,-3.000 6.000-6,-2.000 7.000-7,-9.000 7.000-4,-12.000 9.000 1,-13.000 10.000 0,-12.000 10.000-1,-15.000 8.000 1,-15.000 10.000 0,-15.000 10.000 1,-16.000 9.000 1,-16.000 4.000-8,-16.000 1.000-16,-15.000-1.000-17,-15.000 1.000-16,-7.000-6.000-5,3.000-8.000 6,3.000-10.000 6,4.000-9.000 6,1.000-10.000 5,0.000-9.000 5,0.000-10.000 3,0.000-8.000 5,4.000-8.000 3,10.000-2.000 5,10.000-3.000 3,9.000-3.000 4,15.000-7.000 7,22.000-9.000 7,22.000-10.000 9,23.000-8.000 8,19.000-4.000 2,19.000 3.000-6,19.000 3.000-4,19.000 4.000-5,12.000 1.000-6,6.000 0.000-9,7.000 0.000-7,6.000 0.000-8,1.000 1.000-4,-3.000 4.000 2,-3.000 3.000 0,-2.000 3.000 2,-3.000-1.000-5,1.000-2.000-11,-1.000-3.000-11,1.000-3.000-12,-10.000-4.000-2,-19.000-3.000 6,-18.000-3.000 6,-19.000-2.000 5</inkml:trace>
</inkml:ink>
</file>

<file path=ppt/ink/ink15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2"/>
    </inkml:context>
    <inkml:brush xml:id="br0">
      <inkml:brushProperty name="width" value="0.0511067248880863" units="cm"/>
      <inkml:brushProperty name="height" value="0.0511067248880863" units="cm"/>
      <inkml:brushProperty name="color" value="#000000"/>
      <inkml:brushProperty name="ignorePressure" value="0"/>
    </inkml:brush>
  </inkml:definitions>
  <inkml:trace contextRef="#ctx0" brushRef="#br0">68700.000 9850.000 430,'-71.000'-66.000'7,"10.000"19.000"12,10.000 19.000 15,9.000 19.000 12,6.000 12.000 3,3.000 6.000-9,3.000 7.000-7,4.000 6.000-9,-4.000 9.000-3,-9.000 13.000-1,-10.000 12.000 1,-8.000 13.000-1,-11.000 10.000 1,-8.000 10.000-1,-10.000 10.000 1,-9.000 9.000-1,-5.000 9.000-1,0.000 9.000-2,0.000 10.000-3,0.000 10.000-1,3.000 7.000-2,6.000 6.000-1,7.000 7.000 0,6.000 6.000-1,7.000-4.000 0,10.000-11.000 1,10.000-14.000 0,9.000-11.000 0,9.000-15.000-2,9.000-16.000-4,10.000-15.000-6,10.000-15.000-5,10.000-14.000-4,13.000-8.000-2,12.000-10.000-1,13.000-9.000-3,10.000-12.000 0,10.000-11.000 3,10.000-14.000 1,9.000-11.000 2,10.000-14.000-2,14.000-11.000-7,11.000-14.000-8,14.000-11.000-6,-1.000-7.000-2,-12.000 0.000 4,-13.000 0.000 3,-12.000 0.000 4,-13.000 4.000 5,-12.000 10.000 4,-13.000 10.000 4,-12.000 9.000 6,-13.000 17.000 8,-12.000 25.000 13,-13.000 25.000 13,-12.000 25.000 13,-7.000 14.000 3,1.000 3.000-6,-1.000 3.000-6,1.000 4.000-6,1.000-3.000-6,3.000-5.000-3,3.000-7.000-4,4.000-5.000-4,11.000-8.000-4,23.000-5.000-5,22.000-7.000-4,22.000-5.000-4,7.000-12.000-2,-6.000-16.000-2,-6.000-15.000 0,-6.000-15.000-2,-4.000-12.000 1,1.000-6.000 0,-1.000-6.000 0,1.000-6.000 0,-7.000-6.000 2,-12.000-2.000 2,-13.000-3.000 1,-12.000-3.000 2,-9.000 1.000 2,-2.000 6.000 1,-3.000 7.000 1,-3.000 6.000 1,-7.000 6.000 1,-9.000 6.000-1,-10.000 7.000 0,-8.000 6.000 0,-8.000 6.000 1,-2.000 6.000 2,-3.000 7.000 1,-3.000 6.000 4,-2.000 6.000-3,0.000 6.000-4,0.000 7.000-6,0.000 6.000-4,4.000 4.000-8,10.000 4.000-11,10.000 3.000-11,9.000 3.000-10</inkml:trace>
</inkml:ink>
</file>

<file path=ppt/ink/ink15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2"/>
    </inkml:context>
    <inkml:brush xml:id="br0">
      <inkml:brushProperty name="width" value="0.0525628738105297" units="cm"/>
      <inkml:brushProperty name="height" value="0.0525628738105297" units="cm"/>
      <inkml:brushProperty name="color" value="#000000"/>
      <inkml:brushProperty name="ignorePressure" value="0"/>
    </inkml:brush>
  </inkml:definitions>
  <inkml:trace contextRef="#ctx0" brushRef="#br0">71300.000 10600.000 418,'-4.000'-47.000'4,"-5.000"6.000"6,-7.000 7.000 7,-5.000 6.000 8,-6.000 4.000 3,-3.000 4.000 1,-3.000 3.000 2,-2.000 3.000 0,-6.000 4.000 0,-6.000 7.000-1,-6.000 6.000-2,-6.000 7.000-1,-7.000 8.000-2,-6.000 14.000-1,-6.000 11.000-2,-6.000 14.000-1,-4.000 10.000-1,1.000 9.000 0,-1.000 10.000-1,1.000 10.000 0,1.000 4.000-1,3.000 0.000-2,3.000 0.000 0,4.000 0.000-2,7.000 0.000-1,13.000 0.000-3,12.000 0.000-2,13.000 0.000-2,9.000-4.000-1,6.000-5.000 0,7.000-7.000-1,6.000-5.000 0,12.000-9.000-3,19.000-9.000-5,19.000-10.000-7,19.000-8.000-5,13.000-11.000-5,10.000-8.000-2,10.000-10.000-4,9.000-9.000-2,2.000-9.000-9,-2.000-5.000-14,-3.000-7.000-13,-3.000-5.000-15,-12.000-3.000 1,-18.000 4.000 14,-19.000 3.000 15,-18.000 3.000 14</inkml:trace>
</inkml:ink>
</file>

<file path=ppt/ink/ink15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3"/>
    </inkml:context>
    <inkml:brush xml:id="br0">
      <inkml:brushProperty name="width" value="0.0537697225809097" units="cm"/>
      <inkml:brushProperty name="height" value="0.0537697225809097" units="cm"/>
      <inkml:brushProperty name="color" value="#000000"/>
      <inkml:brushProperty name="ignorePressure" value="0"/>
    </inkml:brush>
  </inkml:definitions>
  <inkml:trace contextRef="#ctx0" brushRef="#br0">70850.000 11700.000 409,'25.000'-47.000'4,"0.000"6.000"8,0.000 7.000 10,0.000 6.000 7,3.000 6.000 4,6.000 6.000 0,7.000 7.000-1,6.000 6.000 0,3.000 4.000-3,0.000 4.000-3,0.000 3.000-4,0.000 3.000-3,-5.000 6.000-3,-9.000 9.000-4,-10.000 10.000-2,-8.000 10.000-3,-9.000 8.000-3,-6.000 10.000-1,-6.000 10.000-4,-6.000 9.000-1,-10.000 1.000-3,-12.000-6.000-1,-13.000-6.000-3,-12.000-6.000-1,-5.000-7.000-1,3.000-6.000 0,3.000-6.000 2,4.000-6.000 0,4.000-6.000 1,6.000-2.000 0,7.000-3.000-1,6.000-3.000 1,12.000-6.000 2,19.000-5.000 6,19.000-7.000 4,19.000-5.000 5,16.000-11.000-1,17.000-11.000-6,15.000-14.000-8,16.000-11.000-6,2.000-7.000-6,-8.000 0.000-5,-10.000 0.000-4,-9.000 0.000-4,-1.000-8.000-3,10.000-16.000 1,10.000-15.000 0,9.000-15.000 1,-2.000-9.000 3,-12.000 1.000 5,-13.000-1.000 7,-12.000 1.000 6,-10.000 4.000 3,-6.000 9.000 3,-6.000 10.000 2,-6.000 10.000 1,-6.000 8.000 5,-2.000 10.000 5,-3.000 10.000 7,-3.000 9.000 5,-7.000 10.000 10,-9.000 14.000 12,-10.000 11.000 15,-8.000 14.000 12,-9.000 14.000 1,-6.000 20.000-11,-6.000 18.000-13,-6.000 20.000-11,-4.000 11.000-7,1.000 7.000 1,-1.000 6.000-1,1.000 7.000-1,1.000 0.000-1,3.000-2.000-5,3.000-3.000-5,4.000-3.000-4,4.000-6.000-2,6.000-5.000-1,7.000-7.000 1,6.000-5.000-1,9.000-11.000-6,13.000-11.000-9,12.000-14.000-12,13.000-11.000-10,10.000-20.000-5,10.000-24.000 0,10.000-26.000 1,9.000-24.000 1,1.000-21.000 1,-6.000-16.000 1,-6.000-15.000 3,-6.000-15.000 2,-7.000-11.000 2,-6.000-2.000 2,-6.000-3.000 3,-6.000-3.000 2,-7.000 4.000 2,-6.000 13.000 4,-6.000 12.000 2,-6.000 13.000 3,-9.000 13.000 3,-8.000 17.000 1,-10.000 15.000 3,-9.000 16.000 1,-9.000 12.000 2,-5.000 9.000 1,-7.000 10.000 2,-5.000 10.000 0,-4.000 8.000 0,0.000 10.000-3,0.000 10.000-1,0.000 9.000-3,1.000 6.000-2,4.000 3.000-5,3.000 3.000-5,3.000 4.000-3,7.000-1.000-6,14.000-3.000-5,11.000-3.000-6,14.000-2.000-5,7.000-8.000 0,3.000-8.000 3,3.000-10.000 5,4.000-9.000 4,1.000-4.000 3,0.000 4.000 3,0.000 3.000 2,0.000 3.000 2</inkml:trace>
</inkml:ink>
</file>

<file path=ppt/ink/ink15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3"/>
    </inkml:context>
    <inkml:brush xml:id="br0">
      <inkml:brushProperty name="width" value="0.0462826676666737" units="cm"/>
      <inkml:brushProperty name="height" value="0.0462826676666737" units="cm"/>
      <inkml:brushProperty name="color" value="#000000"/>
      <inkml:brushProperty name="ignorePressure" value="0"/>
    </inkml:brush>
  </inkml:definitions>
  <inkml:trace contextRef="#ctx0" brushRef="#br0">73450.000 11100.000 475,'43.000'46.000'16,"-11.000"-5.000"0,-14.000-7.000 0,-11.000-5.000 0,-9.000 0.000 3,-3.000 10.000 5,-3.000 10.000 6,-2.000 9.000 5,-5.000 4.000 4,-2.000 1.000-1,-3.000-1.000-1,-3.000 1.000 1,-1.000 1.000-2,4.000 3.000-5,3.000 3.000-5,3.000 4.000-3,3.000-1.000-5,3.000-3.000-3,3.000-3.000-2,4.000-2.000-4,2.000-5.000-2,4.000-2.000 0,3.000-3.000-1,3.000-3.000 0,7.000-6.000-3,14.000-5.000-5,11.000-7.000-5,14.000-5.000-7,10.000-9.000-5,9.000-9.000-8,10.000-10.000-7,10.000-8.000-8,2.000-11.000-5,-3.000-8.000-4,-3.000-10.000-4,-2.000-9.000-3,-11.000-2.000 1,-15.000 6.000 7,-15.000 7.000 7,-16.000 6.000 7</inkml:trace>
</inkml:ink>
</file>

<file path=ppt/ink/ink15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3"/>
    </inkml:context>
    <inkml:brush xml:id="br0">
      <inkml:brushProperty name="width" value="0.0462580174207687" units="cm"/>
      <inkml:brushProperty name="height" value="0.0462580174207687" units="cm"/>
      <inkml:brushProperty name="color" value="#000000"/>
      <inkml:brushProperty name="ignorePressure" value="0"/>
    </inkml:brush>
  </inkml:definitions>
  <inkml:trace contextRef="#ctx0" brushRef="#br0">74450.000 11550.000 475,'-25.000'-22.000'2,"0.000"6.000"2,0.000 7.000 3,0.000 6.000 3,-2.000 1.000 3,-3.000-3.000 2,-3.000-3.000 4,-2.000-2.000 3,-3.000 2.000 0,1.000 9.000-2,-1.000 10.000-1,1.000 10.000-3,-1.000 13.000 5,1.000 19.000 9,-1.000 19.000 10,1.000 19.000 10,-1.000 12.000 0,1.000 6.000-9,-1.000 7.000-9,1.000 6.000-9,-3.000 9.000-5,-2.000 13.000-2,-3.000 12.000-1,-3.000 13.000-1,1.000-4.000-8,6.000-18.000-16,7.000-19.000-15,6.000-18.000-14,4.000-14.000-14,4.000-5.000-12,3.000-7.000-12,3.000-5.000-11</inkml:trace>
</inkml:ink>
</file>

<file path=ppt/ink/ink15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4"/>
    </inkml:context>
    <inkml:brush xml:id="br0">
      <inkml:brushProperty name="width" value="0.0471472665667534" units="cm"/>
      <inkml:brushProperty name="height" value="0.0471472665667534" units="cm"/>
      <inkml:brushProperty name="color" value="#000000"/>
      <inkml:brushProperty name="ignorePressure" value="0"/>
    </inkml:brush>
  </inkml:definitions>
  <inkml:trace contextRef="#ctx0" brushRef="#br0">75900.000 9600.000 466,'-21.000'-19.000'65,"10.000"13.000"-8,10.000 12.000-6,9.000 13.000-8,4.000 12.000-4,1.000 13.000-3,-1.000 12.000-4,1.000 13.000-3,-3.000 9.000-3,-2.000 6.000-2,-3.000 7.000-4,-3.000 6.000-2,-2.000 9.000-2,0.000 13.000-1,0.000 12.000-1,0.000 13.000 0,-2.000 13.000-3,-3.000 17.000-1,-3.000 15.000-2,-2.000 16.000-2,-3.000 4.000-8,1.000-6.000-12,-1.000-6.000-13,1.000-6.000-11,-1.000-10.000-6,1.000-12.000 2,-1.000-13.000 2,1.000-12.000 2,-1.000-12.000-1,1.000-8.000-3,-1.000-10.000-3,1.000-9.000-5,1.000-15.000 3,3.000-18.000 6,3.000-19.000 6,4.000-18.000 7</inkml:trace>
</inkml:ink>
</file>

<file path=ppt/ink/ink15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5"/>
    </inkml:context>
    <inkml:brush xml:id="br0">
      <inkml:brushProperty name="width" value="0.0452334061264992" units="cm"/>
      <inkml:brushProperty name="height" value="0.0452334061264992" units="cm"/>
      <inkml:brushProperty name="color" value="#000000"/>
      <inkml:brushProperty name="ignorePressure" value="0"/>
    </inkml:brush>
  </inkml:definitions>
  <inkml:trace contextRef="#ctx0" brushRef="#br0">75350.000 12650.000 486,'-21.000'-38.000'56,"10.000"26.000"-5,10.000 24.000-5,9.000 26.000-6,4.000 18.000-3,1.000 13.000-4,-1.000 12.000-3,1.000 13.000-4,-3.000 7.000-2,-2.000 4.000-5,-3.000 3.000-2,-3.000 3.000-4,-2.000-1.000-1,0.000-2.000 0,0.000-3.000-1,0.000-3.000 1,1.000-10.000 0,4.000-16.000-1,3.000-15.000-1,3.000-15.000 0,4.000-15.000-2,7.000-12.000 0,6.000-13.000-2,7.000-12.000-2,4.000-13.000-1,3.000-12.000-1,3.000-13.000-1,4.000-12.000-3,10.000-18.000-2,19.000-21.000-6,19.000-22.000-5,19.000-22.000-5,2.000-4.000-6,-11.000 17.000-6,-14.000 15.000-6,-11.000 16.000-6,-14.000 15.000-1,-11.000 16.000 4,-14.000 15.000 4,-11.000 17.000 5,-7.000 7.000-1,0.000 0.000-3,0.000 0.000-3,0.000 0.000-4</inkml:trace>
</inkml:ink>
</file>

<file path=ppt/ink/ink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5"/>
    </inkml:context>
    <inkml:brush xml:id="br0">
      <inkml:brushProperty name="width" value="0.0332233980298042" units="cm"/>
      <inkml:brushProperty name="height" value="0.0332233980298042" units="cm"/>
      <inkml:brushProperty name="color" value="#f2385b"/>
      <inkml:brushProperty name="ignorePressure" value="0"/>
    </inkml:brush>
  </inkml:definitions>
  <inkml:trace contextRef="#ctx0" brushRef="#br0">28850.000 31100.000 662,'70.000'-22.000'5,"-9.000"6.000"9,-10.000 7.000 10,-8.000 6.000 10,-8.000 9.000 5,-2.000 13.000 1,-3.000 12.000 0,-3.000 13.000 1,-6.000 7.000-5,-5.000 4.000-8,-7.000 3.000-8,-5.000 3.000-8,-8.000 3.000-8,-5.000 3.000-4,-7.000 3.000-5,-5.000 4.000-6,-4.000-4.000-1,0.000-9.000 1,0.000-10.000 0,0.000-8.000 2,7.000-14.000-1,17.000-15.000-1,15.000-15.000-1,16.000-16.000-2,9.000-8.000 0,3.000 0.000 1,3.000 0.000 1,4.000 0.000 2,1.000 0.000-2,0.000 0.000-2,0.000 0.000-3,0.000 0.000-2,1.000-2.000-4,4.000-3.000-2,3.000-3.000-4,3.000-2.000-2,-4.000-1.000-1,-8.000 3.000 5,-10.000 3.000 2,-9.000 4.000 5,-5.000 1.000 2,0.000 0.000 4,0.000 0.000 3,0.000 0.000 4</inkml:trace>
</inkml:ink>
</file>

<file path=ppt/ink/ink1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3"/>
    </inkml:context>
    <inkml:brush xml:id="br0">
      <inkml:brushProperty name="width" value="0.0428152978420258" units="cm"/>
      <inkml:brushProperty name="height" value="0.0428152978420258" units="cm"/>
      <inkml:brushProperty name="color" value="#f2395b"/>
      <inkml:brushProperty name="ignorePressure" value="0"/>
    </inkml:brush>
  </inkml:definitions>
  <inkml:trace contextRef="#ctx0" brushRef="#br0">84500.000 8650.000 513,'0.000'-41.000'8,"0.000"19.000"16,0.000 19.000 15,0.000 19.000 15,-5.000 15.000 4,-9.000 13.000-10,-10.000 12.000-10,-8.000 13.000-9,-8.000 6.000-8,-2.000 0.000-5,-3.000 0.000-6,-3.000 0.000-4,-2.000 0.000-3,0.000 0.000 0,0.000 0.000 0,0.000 0.000 0,3.000-5.000-1,6.000-9.000 0,7.000-10.000-3,6.000-8.000-1,12.000-14.000-3,19.000-15.000-5,19.000-15.000-6,19.000-16.000-5,15.000-15.000-3,13.000-11.000-2,12.000-14.000-2,13.000-11.000-2,4.000-6.000 0,-3.000 4.000 2,-3.000 3.000 2,-2.000 3.000 2,-9.000 9.000 2,-12.000 16.000 6,-13.000 15.000 5,-12.000 17.000 5,-12.000 14.000 9,-8.000 17.000 11,-10.000 15.000 12,-9.000 16.000 13,-5.000 2.000 3,0.000-8.000-4,0.000-10.000-5,0.000-9.000-4,12.000-10.000-7,26.000-9.000-9,24.000-10.000-11,26.000-8.000-10,7.000-12.000-6,-9.000-12.000-4,-10.000-13.000-3,-8.000-12.000-3,-9.000-5.000-3,-6.000 3.000 2,-6.000 3.000 0,-6.000 4.000 1,-7.000-1.000 2,-6.000-3.000 3,-6.000-3.000 3,-6.000-2.000 2,-6.000-5.000 4,-2.000-2.000 4,-3.000-3.000 2,-3.000-3.000 5,-2.000 1.000 3,0.000 6.000 4,0.000 7.000 6,0.000 6.000 4,-5.000 15.000 7,-9.000 26.000 10,-10.000 24.000 9,-8.000 26.000 10,-4.000 15.000 0,3.000 6.000-10,3.000 7.000-10,4.000 6.000-9,1.000 10.000-6,0.000 17.000-2,0.000 15.000-2,0.000 16.000-2,3.000 5.000-2,6.000-2.000-2,7.000-3.000-1,6.000-3.000-3,3.000-2.000-1,0.000 0.000-3,0.000 0.000-3,0.000 0.000-3,0.000 3.000-1,0.000 6.000-2,0.000 7.000-2,0.000 6.000-2,-2.000 4.000 0,-3.000 4.000 0,-3.000 3.000 0,-2.000 3.000 1,-6.000-4.000-1,-6.000-8.000-1,-6.000-10.000 0,-6.000-9.000-1,-7.000-12.000 1,-6.000-11.000 2,-6.000-14.000 3,-6.000-11.000 3,-2.000-15.000 1,3.000-16.000 2,3.000-15.000 0,4.000-15.000 1,1.000-14.000 1,0.000-8.000 4,0.000-10.000 2,0.000-9.000 3,6.000-16.000 1,13.000-22.000-1,12.000-22.000 0,13.000-21.000-1,16.000-20.000-3,23.000-15.000-3,22.000-15.000-4,22.000-16.000-5,16.000-7.000-1,14.000 4.000 1,11.000 3.000 0,14.000 3.000 0,0.000 6.000-4,-8.000 9.000-13,-10.000 10.000-11,-9.000 10.000-11,-13.000 13.000-3,-16.000 19.000 8,-15.000 19.000 8,-15.000 19.000 8,-11.000 10.000 2,-2.000 4.000-1,-3.000 3.000-1,-3.000 3.000-2</inkml:trace>
</inkml:ink>
</file>

<file path=ppt/ink/ink16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5"/>
    </inkml:context>
    <inkml:brush xml:id="br0">
      <inkml:brushProperty name="width" value="0.0439850389957428" units="cm"/>
      <inkml:brushProperty name="height" value="0.0439850389957428" units="cm"/>
      <inkml:brushProperty name="color" value="#000000"/>
      <inkml:brushProperty name="ignorePressure" value="0"/>
    </inkml:brush>
  </inkml:definitions>
  <inkml:trace contextRef="#ctx0" brushRef="#br0">77650.000 11850.000 500,'-61.000'-22.000'57,"28.000"6.000"5,28.000 7.000 4,29.000 6.000 3,22.000 4.000-3,20.000 4.000-12,18.000 3.000-12,20.000 3.000-12,11.000-1.000-8,7.000-2.000-6,6.000-3.000-6,7.000-3.000-4,-3.000-2.000-7,-8.000 0.000-7,-10.000 0.000-6,-9.000 0.000-7,-13.000 0.000-7,-16.000 0.000-9,-15.000 0.000-8,-15.000 0.000-9</inkml:trace>
</inkml:ink>
</file>

<file path=ppt/ink/ink16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5"/>
    </inkml:context>
    <inkml:brush xml:id="br0">
      <inkml:brushProperty name="width" value="0.0484476685523987" units="cm"/>
      <inkml:brushProperty name="height" value="0.0484476685523987" units="cm"/>
      <inkml:brushProperty name="color" value="#000000"/>
      <inkml:brushProperty name="ignorePressure" value="0"/>
    </inkml:brush>
  </inkml:definitions>
  <inkml:trace contextRef="#ctx0" brushRef="#br0">78550.000 10650.000 454,'-25.000'-24.000'1,"0.000"4.000"4,0.000 3.000 4,0.000 3.000 3,0.000 3.000 8,0.000 3.000 12,0.000 3.000 13,0.000 4.000 13,3.000 8.000 3,6.000 17.000-9,7.000 15.000-7,6.000 16.000-9,3.000 15.000-5,0.000 16.000-3,0.000 15.000-3,0.000 17.000-3,-4.000 13.000-3,-5.000 13.000-2,-7.000 12.000-4,-5.000 13.000-2,-4.000 7.000-7,0.000 4.000-11,0.000 3.000-11,0.000 3.000-9,1.000-13.000-4,4.000-28.000 6,3.000-28.000 6,3.000-27.000 6,1.000-20.000-9,1.000-9.000-22,-1.000-10.000-22,1.000-8.000-22</inkml:trace>
</inkml:ink>
</file>

<file path=ppt/ink/ink16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6"/>
    </inkml:context>
    <inkml:brush xml:id="br0">
      <inkml:brushProperty name="width" value="0.043616846203804" units="cm"/>
      <inkml:brushProperty name="height" value="0.043616846203804" units="cm"/>
      <inkml:brushProperty name="color" value="#000000"/>
      <inkml:brushProperty name="ignorePressure" value="0"/>
    </inkml:brush>
  </inkml:definitions>
  <inkml:trace contextRef="#ctx0" brushRef="#br0">80700.000 10500.000 504,'-27.000'-13.000'58,"-3.000"26.000"6,-3.000 24.000 6,-2.000 26.000 5,-9.000 16.000-4,-12.000 10.000-15,-13.000 10.000-14,-12.000 9.000-15,-10.000 7.000-10,-6.000 7.000-6,-6.000 6.000-6,-6.000 7.000-6,-1.000-6.000-4,7.000-15.000-2,6.000-15.000-1,7.000-16.000-2,11.000-13.000 0,20.000-9.000 0,18.000-10.000 1,20.000-8.000 1,28.000-9.000 2,42.000-6.000 3,40.000-6.000 3,41.000-6.000 4,18.000-6.000 0,-3.000-2.000-3,-3.000-3.000-4,-2.000-3.000-2,-8.000-1.000-6,-8.000 4.000-7,-10.000 3.000-8,-9.000 3.000-6,-10.000 1.000-4,-9.000 1.000 0,-10.000-1.000 1,-8.000 1.000 0</inkml:trace>
</inkml:ink>
</file>

<file path=ppt/ink/ink16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6"/>
    </inkml:context>
    <inkml:brush xml:id="br0">
      <inkml:brushProperty name="width" value="0.0446046069264412" units="cm"/>
      <inkml:brushProperty name="height" value="0.0446046069264412" units="cm"/>
      <inkml:brushProperty name="color" value="#000000"/>
      <inkml:brushProperty name="ignorePressure" value="0"/>
    </inkml:brush>
  </inkml:definitions>
  <inkml:trace contextRef="#ctx0" brushRef="#br0">80900.000 10950.000 493,'-25.000'-24.000'2,"0.000"4.000"4,0.000 3.000 4,0.000 3.000 5,0.000 17.000 10,0.000 31.000 19,0.000 32.000 16,0.000 31.000 19,1.000 18.000 1,4.000 7.000-15,3.000 6.000-14,3.000 7.000-14,-2.000 4.000-14,-6.000 3.000-13,-6.000 3.000-14,-6.000 4.000-12,-1.000-6.000-8,7.000-11.000-3,6.000-14.000-3,7.000-11.000-3,2.000-15.000-7,1.000-16.000-14,-1.000-15.000-11,1.000-15.000-14</inkml:trace>
</inkml:ink>
</file>

<file path=ppt/ink/ink16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6"/>
    </inkml:context>
    <inkml:brush xml:id="br0">
      <inkml:brushProperty name="width" value="0.0457145795226097" units="cm"/>
      <inkml:brushProperty name="height" value="0.0457145795226097" units="cm"/>
      <inkml:brushProperty name="color" value="#000000"/>
      <inkml:brushProperty name="ignorePressure" value="0"/>
    </inkml:brush>
  </inkml:definitions>
  <inkml:trace contextRef="#ctx0" brushRef="#br0">81600.000 11050.000 481,'-22.000'-40.000'11,"6.000"23.000"23,7.000 22.000 24,6.000 22.000 22,3.000 19.000 3,0.000 20.000-14,0.000 18.000-16,0.000 20.000-16,0.000 10.000-10,0.000 3.000-8,0.000 3.000-6,0.000 4.000-7,-4.000-4.000-2,-5.000-9.000 1,-7.000-10.000 3,-5.000-8.000 1,-4.000-11.000-6,0.000-8.000-17,0.000-10.000-16,0.000-9.000-15</inkml:trace>
</inkml:ink>
</file>

<file path=ppt/ink/ink16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6"/>
    </inkml:context>
    <inkml:brush xml:id="br0">
      <inkml:brushProperty name="width" value="0.0309766512364149" units="cm"/>
      <inkml:brushProperty name="height" value="0.0309766512364149" units="cm"/>
      <inkml:brushProperty name="color" value="#000000"/>
      <inkml:brushProperty name="ignorePressure" value="0"/>
    </inkml:brush>
  </inkml:definitions>
  <inkml:trace contextRef="#ctx0" brushRef="#br0">81500.000 12150.000 710,'71.000'-68.000'4,"-5.000"17.000"10,-7.000 15.000 9,-5.000 16.000 9,-3.000 7.000 3,4.000 1.000-1,3.000-1.000-2,3.000 1.000-2,-1.000 1.000-3,-2.000 3.000-3,-3.000 3.000-5,-3.000 4.000-3</inkml:trace>
</inkml:ink>
</file>

<file path=ppt/ink/ink16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6"/>
    </inkml:context>
    <inkml:brush xml:id="br0">
      <inkml:brushProperty name="width" value="0.0535696484148502" units="cm"/>
      <inkml:brushProperty name="height" value="0.0535696484148502" units="cm"/>
      <inkml:brushProperty name="color" value="#000000"/>
      <inkml:brushProperty name="ignorePressure" value="0"/>
    </inkml:brush>
  </inkml:definitions>
  <inkml:trace contextRef="#ctx0" brushRef="#br0">82750.000 10200.000 410,'-4.000'-99.000'52,"-5.000"54.000"8,-7.000 53.000 9,-5.000 53.000 9,-6.000 29.000-3,-3.000 7.000-11,-3.000 6.000-14,-2.000 7.000-11,-1.000 10.000-9,3.000 16.000-5,3.000 15.000-6,4.000 17.000-5,-1.000 11.000-4,-3.000 10.000-5,-3.000 10.000-6,-2.000 9.000-3,-3.000-1.000-3,1.000-8.000 1,-1.000-10.000 1,1.000-9.000 0,-1.000-9.000-5,1.000-5.000-15,-1.000-7.000-12,1.000-5.000-15,4.000-12.000-5,9.000-16.000 1,10.000-15.000 3,10.000-15.000 1</inkml:trace>
</inkml:ink>
</file>

<file path=ppt/ink/ink16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7"/>
    </inkml:context>
    <inkml:brush xml:id="br0">
      <inkml:brushProperty name="width" value="0.0493763610720634" units="cm"/>
      <inkml:brushProperty name="height" value="0.0493763610720634" units="cm"/>
      <inkml:brushProperty name="color" value="#000000"/>
      <inkml:brushProperty name="ignorePressure" value="0"/>
    </inkml:brush>
  </inkml:definitions>
  <inkml:trace contextRef="#ctx0" brushRef="#br0">82650.000 12450.000 445,'28.000'-27.000'5,"6.000"-3.000"11,7.000-3.000 9,6.000-2.000 11,1.000 0.000 3,-3.000 7.000-5,-3.000 6.000-5,-2.000 7.000-5,-5.000 8.000-1,-2.000 14.000 4,-3.000 11.000 2,-3.000 14.000 4,-4.000 7.000-1,-3.000 3.000-5,-3.000 3.000-5,-2.000 4.000-5,-5.000-1.000-4,-2.000-3.000-2,-3.000-3.000-4,-3.000-2.000-2,7.000-12.000-8,19.000-19.000-9,19.000-18.000-11,19.000-19.000-11,13.000-16.000-2,10.000-12.000 4,10.000-13.000 4,9.000-12.000 4,-2.000-1.000 3,-12.000 14.000 2,-13.000 11.000 0,-12.000 14.000 2,-19.000 18.000 6,-25.000 25.000 13,-25.000 25.000 11,-25.000 25.000 11,-10.000 9.000 9,7.000-6.000 4,6.000-6.000 4,7.000-6.000 5,4.000-2.000-2,3.000 3.000-5,3.000 3.000-7,4.000 4.000-5,4.000 4.000-7,6.000 6.000-6,7.000 7.000-7,6.000 6.000-7,4.000-4.000-3,4.000-11.000 0,3.000-14.000-2,3.000-11.000 0,3.000-9.000-2,3.000-3.000-4,3.000-3.000-3,4.000-2.000-3,4.000-9.000-3,6.000-12.000 1,7.000-13.000 0,6.000-12.000-1,1.000-13.000 2,-3.000-12.000 2,-3.000-13.000 1,-2.000-12.000 3,-9.000-5.000 1,-12.000 3.000 2,-13.000 3.000 2,-12.000 4.000 2,-10.000 2.000 3,-6.000 4.000 4,-6.000 3.000 5,-6.000 3.000 4,-10.000 6.000 3,-12.000 9.000-1,-13.000 10.000 0,-12.000 10.000 0,-13.000 5.000-1,-12.000 4.000-1,-13.000 3.000-1,-12.000 3.000-2,-10.000 9.000-8,-6.000 16.000-16,-6.000 15.000-16,-6.000 17.000-15,10.000 3.000-4,29.000-5.000 7,28.000-7.000 9,28.000-5.000 7,14.000-6.000 1,0.000-3.000-6,0.000-3.000-5,0.000-2.000-7</inkml:trace>
</inkml:ink>
</file>

<file path=ppt/ink/ink16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8"/>
    </inkml:context>
    <inkml:brush xml:id="br0">
      <inkml:brushProperty name="width" value="0.0389124862849712" units="cm"/>
      <inkml:brushProperty name="height" value="0.0389124862849712" units="cm"/>
      <inkml:brushProperty name="color" value="#000000"/>
      <inkml:brushProperty name="ignorePressure" value="0"/>
    </inkml:brush>
  </inkml:definitions>
  <inkml:trace contextRef="#ctx0" brushRef="#br0">85850.000 12050.000 565,'-18.000'-46.000'81,"17.000"10.000"-16,15.000 10.000-13,16.000 9.000-16,12.000 2.000-9,9.000-2.000-1,10.000-3.000-2,10.000-3.000-3,10.000 1.000-1,13.000 6.000-1,12.000 7.000-1,13.000 6.000-2,1.000 4.000-2,-9.000 4.000-5,-10.000 3.000-3,-8.000 3.000-5,-6.000 3.000-5,1.000 3.000-6,-1.000 3.000-5,1.000 4.000-5,-6.000-1.000-7,-8.000-3.000-7,-10.000-3.000-7,-9.000-2.000-8,-9.000-5.000-3,-5.000-2.000-1,-7.000-3.000 0,-5.000-3.000-1</inkml:trace>
</inkml:ink>
</file>

<file path=ppt/ink/ink16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28"/>
    </inkml:context>
    <inkml:brush xml:id="br0">
      <inkml:brushProperty name="width" value="0.0410206578671932" units="cm"/>
      <inkml:brushProperty name="height" value="0.0410206578671932" units="cm"/>
      <inkml:brushProperty name="color" value="#000000"/>
      <inkml:brushProperty name="ignorePressure" value="0"/>
    </inkml:brush>
  </inkml:definitions>
  <inkml:trace contextRef="#ctx0" brushRef="#br0">87150.000 10800.000 536,'-24.000'-36.000'32,"4.000"28.000"6,3.000 28.000 9,3.000 29.000 6,3.000 19.000 1,3.000 14.000-5,3.000 11.000-4,4.000 14.000-6,-1.000 10.000-5,-3.000 9.000-7,-3.000 10.000-6,-2.000 10.000-7,-3.000 5.000-5,1.000 4.000-8,-1.000 3.000-5,1.000 3.000-6,-3.000 1.000-9,-2.000 1.000-12,-3.000-1.000-12,-3.000 1.000-11,1.000-13.000-3,6.000-25.000 8,7.000-25.000 8,6.000-25.000 8,1.000-18.000 2,-3.000-8.000-2,-3.000-10.000-2,-2.000-9.000-3</inkml:trace>
</inkml:ink>
</file>

<file path=ppt/ink/ink1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3"/>
    </inkml:context>
    <inkml:brush xml:id="br0">
      <inkml:brushProperty name="width" value="0.0364702604711056" units="cm"/>
      <inkml:brushProperty name="height" value="0.0364702604711056" units="cm"/>
      <inkml:brushProperty name="color" value="#f2395b"/>
      <inkml:brushProperty name="ignorePressure" value="0"/>
    </inkml:brush>
  </inkml:definitions>
  <inkml:trace contextRef="#ctx0" brushRef="#br0">86550.000 7700.000 603,'25.000'-22.000'0,"0.000"6.000"0,0.000 7.000 0,0.000 6.000 0,3.000 3.000 7,6.000 0.000 13,7.000 0.000 14,6.000 0.000 14,1.000 4.000 4,-3.000 10.000-6,-3.000 10.000-7,-2.000 9.000-5,-8.000 9.000-6,-8.000 9.000-5,-10.000 10.000-4,-9.000 10.000-4,-13.000 7.000-3,-16.000 6.000-3,-15.000 7.000-3,-15.000 6.000-1,-9.000 1.000-7,1.000-3.000-8,-1.000-3.000-8,1.000-2.000-9,4.000-8.000-3,9.000-8.000 2,10.000-10.000 1,10.000-9.000 2,13.000-10.000 3,19.000-9.000 5,19.000-10.000 5,19.000-8.000 5,13.000-11.000 4,10.000-8.000 1,10.000-10.000 1,9.000-9.000 3,1.000-5.000-3,-6.000 0.000-4,-6.000 0.000-5,-6.000 0.000-5,-9.000 1.000-3,-8.000 4.000-4,-10.000 3.000-1,-9.000 3.000-4,-7.000 1.000-1,-3.000 1.000 0,-3.000-1.000 1,-2.000 1.000-1</inkml:trace>
</inkml:ink>
</file>

<file path=ppt/ink/ink16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30"/>
    </inkml:context>
    <inkml:brush xml:id="br0">
      <inkml:brushProperty name="width" value="0.0497629791498184" units="cm"/>
      <inkml:brushProperty name="height" value="0.0497629791498184" units="cm"/>
      <inkml:brushProperty name="color" value="#000000"/>
      <inkml:brushProperty name="ignorePressure" value="0"/>
    </inkml:brush>
  </inkml:definitions>
  <inkml:trace contextRef="#ctx0" brushRef="#br0">89050.000 11150.000 442,'21.000'-47.000'0,"-5.000"6.000"1,-7.000 7.000 0,-5.000 6.000 1,3.000 1.000 7,17.000-3.000 15,15.000-3.000 14,16.000-2.000 13,4.000 2.000 4,-6.000 9.000-11,-6.000 10.000-9,-6.000 10.000-10,-2.000 10.000-5,3.000 13.000-3,3.000 12.000-3,4.000 13.000-2,-4.000 9.000-4,-9.000 6.000-2,-10.000 7.000-5,-8.000 6.000-3,-8.000 6.000-2,-2.000 6.000-1,-3.000 7.000-2,-3.000 6.000-1,-10.000 6.000-1,-16.000 6.000 0,-15.000 7.000 0,-15.000 6.000 0,-14.000-2.000-1,-8.000-9.000 0,-10.000-10.000 0,-9.000-8.000-1,-2.000-8.000 1,6.000-2.000 3,7.000-3.000 1,6.000-3.000 3,6.000-7.000 2,6.000-9.000 3,7.000-10.000 2,6.000-8.000 2,20.000-9.000 0,34.000-6.000 0,35.000-6.000 0,35.000-6.000-2,22.000-13.000-1,14.000-19.000-4,11.000-18.000-3,14.000-19.000-3,5.000-12.000-4,1.000-2.000-4,-1.000-3.000-4,1.000-3.000-4,-4.000-4.000-1,-6.000-3.000 0,-6.000-3.000 1,-6.000-2.000 0,-7.000-3.000 2,-6.000 1.000 1,-6.000-1.000 3,-6.000 1.000 1,-9.000 1.000 2,-8.000 3.000 5,-10.000 3.000 3,-9.000 4.000 3,-9.000 4.000 2,-5.000 6.000 2,-7.000 7.000 1,-5.000 6.000 1,-6.000 6.000 2,-3.000 6.000 4,-3.000 7.000 5,-2.000 6.000 2,-8.000 10.000 7,-8.000 17.000 6,-10.000 15.000 6,-9.000 16.000 7,-10.000 15.000 2,-9.000 16.000-4,-10.000 15.000-2,-8.000 17.000-4,-6.000 5.000-4,1.000-3.000-3,-1.000-3.000-3,1.000-2.000-3,4.000-5.000-4,9.000-2.000-1,10.000-3.000-3,10.000-3.000-2,5.000-7.000-1,4.000-9.000 0,3.000-10.000 0,3.000-8.000-1,10.000-8.000-5,20.000-2.000-11,18.000-3.000-13,20.000-3.000-11,13.000-12.000-5,9.000-18.000 1,10.000-19.000 2,10.000-18.000 1,2.000-14.000 1,-3.000-5.000 3,-3.000-7.000 1,-2.000-5.000 3,-5.000-4.000 2,-2.000 0.000 4,-3.000 0.000 4,-3.000 0.000 3,-7.000 4.000 4,-9.000 10.000 4,-10.000 10.000 4,-8.000 9.000 4,-11.000 12.000 9,-8.000 16.000 11,-10.000 15.000 14,-9.000 17.000 11,-9.000 14.000 2,-5.000 17.000-8,-7.000 15.000-8,-5.000 16.000-8,-4.000 7.000-7,0.000 1.000-2,0.000-1.000-5,0.000 1.000-2,1.000-4.000-3,4.000-6.000-1,3.000-6.000-1,3.000-6.000 0,3.000-6.000-1,3.000-2.000-1,3.000-3.000-1,4.000-3.000 0,11.000-9.000-3,23.000-11.000-7,22.000-14.000-5,22.000-11.000-6,7.000-15.000-2,-6.000-16.000 1,-6.000-15.000 2,-6.000-15.000 1,-4.000-14.000 2,1.000-8.000 0,-1.000-10.000 0,1.000-9.000 2,-6.000-5.000 0,-8.000 0.000 1,-10.000 0.000 1,-9.000 0.000 1,-9.000 1.000 1,-5.000 4.000-1,-7.000 3.000 1,-5.000 3.000-1,-9.000 7.000 1,-9.000 14.000 1,-10.000 11.000 2,-8.000 14.000 2,-9.000 8.000-1,-6.000 7.000-1,-6.000 6.000-1,-6.000 7.000-2,-4.000 7.000-4,1.000 9.000-7,-1.000 10.000-7,1.000 10.000-7,1.000 8.000-5,3.000 10.000 0,3.000 10.000 0,4.000 9.000-2,5.000-1.000 2,10.000-8.000 5,10.000-10.000 6,9.000-9.000 5</inkml:trace>
</inkml:ink>
</file>

<file path=ppt/ink/ink16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30"/>
    </inkml:context>
    <inkml:brush xml:id="br0">
      <inkml:brushProperty name="width" value="0.0412460193037987" units="cm"/>
      <inkml:brushProperty name="height" value="0.0412460193037987" units="cm"/>
      <inkml:brushProperty name="color" value="#000000"/>
      <inkml:brushProperty name="ignorePressure" value="0"/>
    </inkml:brush>
  </inkml:definitions>
  <inkml:trace contextRef="#ctx0" brushRef="#br0">92750.000 12100.000 533,'28.000'-22.000'5,"6.000"6.000"11,7.000 7.000 11,6.000 6.000 10,3.000 3.000 3,0.000 0.000-1,0.000 0.000-4,0.000 0.000-2,1.000 4.000-2,4.000 10.000-2,3.000 10.000 0,3.000 9.000-1,-5.000 7.000-2,-12.000 7.000-2,-13.000 6.000-2,-12.000 7.000-2,-13.000 4.000-5,-12.000 3.000-6,-13.000 3.000-8,-12.000 4.000-6,-13.000 2.000-3,-12.000 4.000 1,-13.000 3.000 2,-12.000 3.000 1,-4.000-2.000 0,7.000-6.000-5,6.000-6.000-3,7.000-6.000-3,19.000-12.000 2,35.000-15.000 7,35.000-15.000 7,34.000-16.000 9,21.000-15.000-1,10.000-11.000-7,10.000-14.000-8,9.000-11.000-7,2.000-6.000-10,-2.000 4.000-9,-3.000 3.000-10,-3.000 3.000-10,-7.000-1.000-4,-9.000-2.000 4,-10.000-3.000 2,-8.000-3.000 4,-12.000 1.000 5,-12.000 6.000 7,-13.000 7.000 9,-12.000 6.000 8</inkml:trace>
</inkml:ink>
</file>

<file path=ppt/ink/ink16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30"/>
    </inkml:context>
    <inkml:brush xml:id="br0">
      <inkml:brushProperty name="width" value="0.0493060201406479" units="cm"/>
      <inkml:brushProperty name="height" value="0.0493060201406479" units="cm"/>
      <inkml:brushProperty name="color" value="#000000"/>
      <inkml:brushProperty name="ignorePressure" value="0"/>
    </inkml:brush>
  </inkml:definitions>
  <inkml:trace contextRef="#ctx0" brushRef="#br0">95400.000 10550.000 446,'0.000'-61.000'40,"0.000"28.000"13,0.000 28.000 12,0.000 29.000 12,0.000 22.000-2,0.000 20.000-14,0.000 18.000-14,0.000 20.000-14,-2.000 19.000-9,-3.000 22.000-2,-3.000 22.000-4,-2.000 23.000-2,-5.000 10.000-4,-2.000 0.000-5,-3.000 0.000-4,-3.000 0.000-4,-4.000-2.000-5,-3.000-3.000-3,-3.000-3.000-4,-2.000-2.000-4,-1.000-1.000-3,3.000 3.000-4,3.000 3.000-4,4.000 4.000-3,1.000-6.000-2,0.000-11.000-1,0.000-14.000-1,0.000-11.000-1,0.000-17.000-1,0.000-18.000-2,0.000-19.000-1,0.000-18.000-2,0.000-18.000 1,0.000-16.000 4,0.000-15.000 5,0.000-15.000 4</inkml:trace>
</inkml:ink>
</file>

<file path=ppt/ink/ink16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30"/>
    </inkml:context>
    <inkml:brush xml:id="br0">
      <inkml:brushProperty name="width" value="0.0357051119208336" units="cm"/>
      <inkml:brushProperty name="height" value="0.0357051119208336" units="cm"/>
      <inkml:brushProperty name="color" value="#000000"/>
      <inkml:brushProperty name="ignorePressure" value="0"/>
    </inkml:brush>
  </inkml:definitions>
  <inkml:trace contextRef="#ctx0" brushRef="#br0">95750.000 10450.000 616,'-5.000'-46.000'8,"-9.000"10.000"16,-10.000 10.000 17,-8.000 9.000 16,-4.000 6.000 3,3.000 3.000-8,3.000 3.000-10,4.000 4.000-8,-4.000 8.000-8,-9.000 17.000-7,-10.000 15.000-6,-8.000 16.000-6,-9.000 12.000-6,-6.000 9.000-6,-6.000 10.000-5,-6.000 10.000-5,-1.000 4.000-7,7.000 0.000-8,6.000 0.000-7,7.000 0.000-9,8.000-10.000-4,14.000-18.000-2,11.000-19.000 0,14.000-18.000-1</inkml:trace>
</inkml:ink>
</file>

<file path=ppt/ink/ink16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31"/>
    </inkml:context>
    <inkml:brush xml:id="br0">
      <inkml:brushProperty name="width" value="0.027336061000824" units="cm"/>
      <inkml:brushProperty name="height" value="0.027336061000824" units="cm"/>
      <inkml:brushProperty name="color" value="#000000"/>
      <inkml:brushProperty name="ignorePressure" value="0"/>
    </inkml:brush>
  </inkml:definitions>
  <inkml:trace contextRef="#ctx0" brushRef="#br0">95850.000 10500.000 804,'26.000'21.000'1,"4.000"-5.000"3,3.000-7.000 1,3.000-5.000 3,1.000 2.000 1,1.000 13.000 1,-1.000 12.000 0,1.000 13.000 1,-3.000 9.000 2,-2.000 6.000 4,-3.000 7.000 4,-3.000 6.000 5,-2.000 1.000-2,0.000-3.000-5,0.000-3.000-7,0.000-2.000-6,-4.000-8.000-9,-5.000-8.000-8,-7.000-10.000-10,-5.000-9.000-9,-3.000-5.000-7,4.000 0.000-4,3.000 0.000-4,3.000 0.000-4</inkml:trace>
</inkml:ink>
</file>

<file path=ppt/ink/ink16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31"/>
    </inkml:context>
    <inkml:brush xml:id="br0">
      <inkml:brushProperty name="width" value="0.0295240487903357" units="cm"/>
      <inkml:brushProperty name="height" value="0.0295240487903357" units="cm"/>
      <inkml:brushProperty name="color" value="#000000"/>
      <inkml:brushProperty name="ignorePressure" value="0"/>
    </inkml:brush>
  </inkml:definitions>
  <inkml:trace contextRef="#ctx0" brushRef="#br0">97150.000 11000.000 745,'1.000'-63.000'116,"4.000"26.000"-34,3.000 24.000-36,3.000 26.000-35</inkml:trace>
</inkml:ink>
</file>

<file path=ppt/ink/ink16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48"/>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68000.000 4650.000 999,'-19.000'-108.000'-32,"13.000"34.000"1,12.000 35.000 3,13.000 35.000 2,6.000 14.000 3,0.000-2.000 2,0.000-3.000 2,0.000-3.000 3</inkml:trace>
</inkml:ink>
</file>

<file path=ppt/ink/ink16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1"/>
    </inkml:context>
    <inkml:brush xml:id="br0">
      <inkml:brushProperty name="width" value="0.0358269922435284" units="cm"/>
      <inkml:brushProperty name="height" value="0.0358269922435284" units="cm"/>
      <inkml:brushProperty name="color" value="#000000"/>
      <inkml:brushProperty name="ignorePressure" value="0"/>
    </inkml:brush>
  </inkml:definitions>
  <inkml:trace contextRef="#ctx0" brushRef="#br0">26600.000 2850.000 614,'-68.000'118.000'58,"17.000"-11.000"-9,15.000-14.000-8,16.000-11.000-9,9.000-6.000-6,3.000 4.000-3,3.000 3.000-4,4.000 3.000-2,2.000 4.000-2,4.000 7.000 1,3.000 6.000-1,3.000 7.000 0,3.000-3.000-1,3.000-8.000-2,3.000-10.000-3,4.000-9.000-2,2.000-7.000-2,4.000-3.000 0,3.000-3.000-2,3.000-2.000 0,1.000-3.000-2,1.000 1.000-2,-1.000-1.000-2,1.000 1.000-3,-3.000-4.000-1,-2.000-6.000 1,-3.000-6.000 0,-3.000-6.000 0,-4.000-6.000 1,-3.000-2.000-1,-3.000-3.000 1,-2.000-3.000-1,-8.000-2.000 0,-8.000 0.000 2,-10.000 0.000 0,-9.000 0.000 2,-12.000 0.000-1,-11.000 0.000-2,-14.000 0.000-1,-11.000 0.000-2,-11.000-2.000-2,-5.000-3.000 0,-7.000-3.000-2,-5.000-2.000 0,-3.000-5.000-2,4.000-2.000-1,3.000-3.000-1,3.000-3.000-2,3.000-9.000-1,3.000-11.000-3,3.000-14.000-3,4.000-11.000-2,8.000-9.000 0,17.000-3.000 3,15.000-3.000 3,16.000-2.000 3,9.000 0.000 0,3.000 7.000-1,3.000 6.000-2,4.000 7.000-1</inkml:trace>
</inkml:ink>
</file>

<file path=ppt/ink/ink16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1"/>
    </inkml:context>
    <inkml:brush xml:id="br0">
      <inkml:brushProperty name="width" value="0.0327014662325382" units="cm"/>
      <inkml:brushProperty name="height" value="0.0327014662325382" units="cm"/>
      <inkml:brushProperty name="color" value="#000000"/>
      <inkml:brushProperty name="ignorePressure" value="0"/>
    </inkml:brush>
  </inkml:definitions>
  <inkml:trace contextRef="#ctx0" brushRef="#br0">26300.000 3500.000 672,'25.000'-25.000'0,"0.000"0.000"0,0.000 0.000 0,0.000 0.000 0,3.000 1.000 6,6.000 4.000 11,7.000 3.000 11,6.000 3.000 11,6.000 1.000 4,6.000 1.000-4,7.000-1.000-4,6.000 1.000-4,4.000 1.000-4,4.000 3.000-4,3.000 3.000-4,3.000 4.000-4,-2.000 2.000-10,-6.000 4.000-12,-6.000 3.000-13,-6.000 3.000-14,-9.000 3.000-10,-8.000 3.000-7,-10.000 3.000-8,-9.000 4.000-7</inkml:trace>
</inkml:ink>
</file>

<file path=ppt/ink/ink16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1"/>
    </inkml:context>
    <inkml:brush xml:id="br0">
      <inkml:brushProperty name="width" value="0.0383380353450775" units="cm"/>
      <inkml:brushProperty name="height" value="0.0383380353450775" units="cm"/>
      <inkml:brushProperty name="color" value="#000000"/>
      <inkml:brushProperty name="ignorePressure" value="0"/>
    </inkml:brush>
  </inkml:definitions>
  <inkml:trace contextRef="#ctx0" brushRef="#br0">28350.000 2700.000 573,'-47.000'7.000'8,"6.000"17.000"13,7.000 15.000 15,6.000 16.000 15,7.000 12.000 4,10.000 9.000-6,10.000 10.000-6,9.000 10.000-6,4.000 5.000-6,1.000 4.000-4,-1.000 3.000-5,1.000 3.000-5,-1.000 3.000-4,1.000 3.000-4,-1.000 3.000-3,1.000 4.000-4,-3.000-1.000-9,-2.000-3.000-11,-3.000-3.000-13,-3.000-2.000-12,-2.000-6.000-4,0.000-6.000 2,0.000-6.000 2,0.000-6.000 4,0.000-12.000 0,0.000-15.000-1,0.000-15.000-1,0.000-16.000-2</inkml:trace>
</inkml:ink>
</file>

<file path=ppt/ink/ink1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3"/>
    </inkml:context>
    <inkml:brush xml:id="br0">
      <inkml:brushProperty name="width" value="0.0301442835479975" units="cm"/>
      <inkml:brushProperty name="height" value="0.0301442835479975" units="cm"/>
      <inkml:brushProperty name="color" value="#f2395b"/>
      <inkml:brushProperty name="ignorePressure" value="0"/>
    </inkml:brush>
  </inkml:definitions>
  <inkml:trace contextRef="#ctx0" brushRef="#br0">87100.000 8300.000 729,'118.000'-44.000'74,"-11.000"13.000"-13,-14.000 12.000-12,-11.000 13.000-13,-6.000 4.000-10,4.000-3.000-9,3.000-3.000-10,3.000-2.000-8,-1.000-1.000-8,-2.000 3.000-6,-3.000 3.000-6,-3.000 4.000-5</inkml:trace>
</inkml:ink>
</file>

<file path=ppt/ink/ink16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1"/>
    </inkml:context>
    <inkml:brush xml:id="br0">
      <inkml:brushProperty name="width" value="0.0310182403773069" units="cm"/>
      <inkml:brushProperty name="height" value="0.0310182403773069" units="cm"/>
      <inkml:brushProperty name="color" value="#000000"/>
      <inkml:brushProperty name="ignorePressure" value="0"/>
    </inkml:brush>
  </inkml:definitions>
  <inkml:trace contextRef="#ctx0" brushRef="#br0">28200.000 4350.000 709,'25.000'-115.000'12,"0.000"23.000"9,0.000 22.000 8,0.000 22.000 8,4.000 13.000 3,10.000 7.000-4,10.000 6.000-5,9.000 7.000-2,6.000 4.000-6,3.000 3.000-6,3.000 3.000-6,4.000 4.000-7,-3.000 2.000-5,-5.000 4.000-8,-7.000 3.000-8,-5.000 3.000-6,-6.000 1.000-8,-3.000 1.000-6,-3.000-1.000-6,-2.000 1.000-6</inkml:trace>
</inkml:ink>
</file>

<file path=ppt/ink/ink16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2"/>
    </inkml:context>
    <inkml:brush xml:id="br0">
      <inkml:brushProperty name="width" value="0.042694378644228" units="cm"/>
      <inkml:brushProperty name="height" value="0.042694378644228" units="cm"/>
      <inkml:brushProperty name="color" value="#000000"/>
      <inkml:brushProperty name="ignorePressure" value="0"/>
    </inkml:brush>
  </inkml:definitions>
  <inkml:trace contextRef="#ctx0" brushRef="#br0">29200.000 2600.000 515,'-22.000'-115.000'7,"6.000"23.000"3,7.000 22.000 4,6.000 22.000 3,3.000 27.000 10,0.000 35.000 14,0.000 35.000 16,0.000 34.000 14,3.000 27.000 1,6.000 23.000-14,7.000 22.000-14,6.000 22.000-13,-1.000 19.000-11,-5.000 20.000-8,-7.000 18.000-9,-5.000 20.000-7,-4.000 10.000-5,0.000 3.000-3,0.000 3.000-2,0.000 4.000-2,3.000-3.000-7,6.000-5.000-11,7.000-7.000-10,6.000-5.000-11,1.000-26.000-3,-3.000-44.000 7,-3.000-43.000 5,-2.000-44.000 5,-3.000-27.000 5,1.000-9.000 3,-1.000-10.000 3,1.000-8.000 3</inkml:trace>
</inkml:ink>
</file>

<file path=ppt/ink/ink16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2"/>
    </inkml:context>
    <inkml:brush xml:id="br0">
      <inkml:brushProperty name="width" value="0.033251091837883" units="cm"/>
      <inkml:brushProperty name="height" value="0.033251091837883" units="cm"/>
      <inkml:brushProperty name="color" value="#000000"/>
      <inkml:brushProperty name="ignorePressure" value="0"/>
    </inkml:brush>
  </inkml:definitions>
  <inkml:trace contextRef="#ctx0" brushRef="#br0">29450.000 4350.000 661,'3.000'-72.000'6,"6.000"6.000"11,7.000 7.000 11,6.000 6.000 11,7.000 9.000 6,10.000 13.000-2,10.000 12.000-2,9.000 13.000-1,1.000 9.000-5,-6.000 6.000-11,-6.000 7.000-9,-6.000 6.000-9,-9.000 9.000-9,-8.000 13.000-4,-10.000 12.000-5,-9.000 13.000-6,-10.000 6.000-2,-9.000 0.000 0,-10.000 0.000 1,-8.000 0.000-1,-4.000-2.000 0,3.000-3.000 0,3.000-3.000 0,4.000-2.000 0,1.000-8.000-1,0.000-8.000 1,0.000-10.000 1,0.000-9.000 0,3.000-5.000 4,6.000 0.000 10,7.000 0.000 9,6.000 0.000 8,7.000-2.000 3,10.000-3.000-4,10.000-3.000-5,9.000-2.000-5,9.000-6.000-6,9.000-6.000-6,10.000-6.000-8,10.000-6.000-7,-1.000-6.000-2,-9.000-2.000 4,-10.000-3.000 3,-8.000-3.000 5,-8.000-2.000 1,-2.000 0.000 0,-3.000 0.000 1,-3.000 0.000 0</inkml:trace>
</inkml:ink>
</file>

<file path=ppt/ink/ink16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2"/>
    </inkml:context>
    <inkml:brush xml:id="br0">
      <inkml:brushProperty name="width" value="0.0411396473646164" units="cm"/>
      <inkml:brushProperty name="height" value="0.0411396473646164" units="cm"/>
      <inkml:brushProperty name="color" value="#000000"/>
      <inkml:brushProperty name="ignorePressure" value="0"/>
    </inkml:brush>
  </inkml:definitions>
  <inkml:trace contextRef="#ctx0" brushRef="#br0">31800.000 3200.000 534,'-5.000'-49.000'4,"-9.000"4.000"7,-10.000 3.000 8,-8.000 3.000 8,-4.000 4.000 3,3.000 7.000 0,3.000 6.000-1,4.000 7.000-1,-3.000 7.000 1,-5.000 9.000-1,-7.000 10.000 2,-5.000 10.000-1,-3.000 10.000-1,4.000 13.000-2,3.000 12.000-3,3.000 13.000-3,-1.000 10.000-2,-2.000 10.000-3,-3.000 10.000-4,-3.000 9.000-3,1.000 1.000-1,6.000-6.000-2,7.000-6.000 0,6.000-6.000-2,6.000-4.000-1,6.000 1.000-2,7.000-1.000-1,6.000 1.000-3,3.000-4.000-3,0.000-6.000-4,0.000-6.000-4,0.000-6.000-3,4.000-7.000-4,10.000-6.000 0,10.000-6.000-1,9.000-6.000-1,4.000-7.000-5,1.000-6.000-7,-1.000-6.000-9,1.000-6.000-8,-3.000-6.000 1,-2.000-2.000 6,-3.000-3.000 8,-3.000-3.000 8,-2.000-2.000 6,0.000 0.000 2,0.000 0.000 4,0.000 0.000 3</inkml:trace>
</inkml:ink>
</file>

<file path=ppt/ink/ink16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3"/>
    </inkml:context>
    <inkml:brush xml:id="br0">
      <inkml:brushProperty name="width" value="0.0483354590833187" units="cm"/>
      <inkml:brushProperty name="height" value="0.0483354590833187" units="cm"/>
      <inkml:brushProperty name="color" value="#000000"/>
      <inkml:brushProperty name="ignorePressure" value="0"/>
    </inkml:brush>
  </inkml:definitions>
  <inkml:trace contextRef="#ctx0" brushRef="#br0">31500.000 4400.000 455,'3.000'-47.000'9,"6.000"6.000"7,7.000 7.000 8,6.000 6.000 7,6.000 6.000 3,6.000 6.000-2,7.000 7.000-2,6.000 6.000-2,-1.000 7.000-3,-5.000 10.000-5,-7.000 10.000-5,-5.000 9.000-5,-8.000 9.000-2,-5.000 9.000-1,-7.000 10.000-1,-5.000 10.000-2,-8.000 0.000 0,-5.000-5.000-2,-7.000-7.000-2,-5.000-5.000-1,-3.000-6.000-2,4.000-3.000-2,3.000-3.000-2,3.000-2.000-2,6.000-12.000-1,9.000-19.000-2,10.000-18.000 0,10.000-19.000-2,11.000-16.000 1,17.000-12.000 1,15.000-13.000 3,16.000-12.000 0,7.000-7.000 1,1.000 1.000-3,-1.000-1.000-3,1.000 1.000-1,-3.000 1.000-2,-2.000 3.000 3,-3.000 3.000 1,-3.000 4.000 1,-7.000 4.000 3,-9.000 6.000 1,-10.000 7.000 3,-8.000 6.000 3,-9.000 4.000 1,-6.000 4.000 2,-6.000 3.000 1,-6.000 3.000 2,-6.000 10.000 10,-2.000 20.000 18,-3.000 18.000 18,-3.000 20.000 19,-4.000 14.000 2,-3.000 14.000-13,-3.000 11.000-12,-2.000 14.000-13,-3.000 7.000-8,1.000 3.000-3,-1.000 3.000-3,1.000 4.000-3,1.000-4.000-4,3.000-9.000-4,3.000-10.000-6,4.000-8.000-3,8.000-14.000-7,17.000-15.000-7,15.000-15.000-7,16.000-16.000-8,9.000-18.000-3,3.000-18.000 1,3.000-19.000 1,4.000-18.000 1,-3.000-14.000 3,-5.000-5.000 2,-7.000-7.000 4,-5.000-5.000 3,-8.000-11.000 1,-5.000-11.000-3,-7.000-14.000-1,-5.000-11.000-2,-11.000 0.000 0,-11.000 17.000 2,-14.000 15.000 3,-11.000 16.000 3,-11.000 13.000 5,-5.000 14.000 11,-7.000 11.000 8,-5.000 14.000 11,-3.000 10.000 3,4.000 9.000 0,3.000 10.000-1,3.000 10.000-1,3.000 7.000-4,3.000 6.000-5,3.000 7.000-7,4.000 6.000-5,4.000 4.000-5,6.000 4.000-4,7.000 3.000-4,6.000 3.000-2,12.000-2.000-7,19.000-6.000-6,19.000-6.000-7,19.000-6.000-6,4.000-6.000-1,-9.000-2.000 7,-10.000-3.000 7,-8.000-3.000 7</inkml:trace>
</inkml:ink>
</file>

<file path=ppt/ink/ink16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3"/>
    </inkml:context>
    <inkml:brush xml:id="br0">
      <inkml:brushProperty name="width" value="0.0414980389177799" units="cm"/>
      <inkml:brushProperty name="height" value="0.0414980389177799" units="cm"/>
      <inkml:brushProperty name="color" value="#000000"/>
      <inkml:brushProperty name="ignorePressure" value="0"/>
    </inkml:brush>
  </inkml:definitions>
  <inkml:trace contextRef="#ctx0" brushRef="#br0">34250.000 3150.000 530,'21.000'48.000'2,"-5.000"-3.000"3,-7.000-3.000 5,-5.000-2.000 3,-8.000 0.000 5,-5.000 7.000 3,-7.000 6.000 4,-5.000 7.000 4,-4.000 4.000 1,0.000 3.000-3,0.000 3.000-2,0.000 4.000-1,0.000 1.000-1,0.000 0.000 3,0.000 0.000 2,0.000 0.000 4,3.000-2.000-1,6.000-3.000-3,7.000-3.000-3,6.000-2.000-3,9.000-6.000-6,13.000-6.000-7,12.000-6.000-8,13.000-6.000-8,9.000-9.000-4,6.000-8.000 1,7.000-10.000 0,6.000-9.000 0,6.000-9.000-4,6.000-5.000-4,7.000-7.000-7,6.000-5.000-5,-1.000-6.000-6,-5.000-3.000-7,-7.000-3.000-7,-5.000-2.000-6,-11.000-3.000 0,-11.000 1.000 8,-14.000-1.000 8,-11.000 1.000 7,-11.000 1.000 7,-5.000 3.000 5,-7.000 3.000 4,-5.000 4.000 6</inkml:trace>
</inkml:ink>
</file>

<file path=ppt/ink/ink16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3"/>
    </inkml:context>
    <inkml:brush xml:id="br0">
      <inkml:brushProperty name="width" value="0.0435517020523548" units="cm"/>
      <inkml:brushProperty name="height" value="0.0435517020523548" units="cm"/>
      <inkml:brushProperty name="color" value="#000000"/>
      <inkml:brushProperty name="ignorePressure" value="0"/>
    </inkml:brush>
  </inkml:definitions>
  <inkml:trace contextRef="#ctx0" brushRef="#br0">35200.000 3850.000 505,'-136.000'-44.000'10,"28.000"13.000"11,28.000 12.000 10,29.000 13.000 10,13.000 12.000 6,1.000 13.000-1,-1.000 12.000 1,1.000 13.000 0,1.000 12.000-2,3.000 13.000-6,3.000 12.000-3,4.000 13.000-6,1.000 10.000-6,0.000 10.000-6,0.000 10.000-8,0.000 9.000-8,3.000 13.000-10,6.000 20.000-15,7.000 18.000-16,6.000 20.000-14,1.000-6.000-10,-3.000-28.000-3,-3.000-28.000-4,-2.000-27.000-2</inkml:trace>
</inkml:ink>
</file>

<file path=ppt/ink/ink16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4"/>
    </inkml:context>
    <inkml:brush xml:id="br0">
      <inkml:brushProperty name="width" value="0.0357114747166634" units="cm"/>
      <inkml:brushProperty name="height" value="0.0357114747166634" units="cm"/>
      <inkml:brushProperty name="color" value="#000000"/>
      <inkml:brushProperty name="ignorePressure" value="0"/>
    </inkml:brush>
  </inkml:definitions>
  <inkml:trace contextRef="#ctx0" brushRef="#br0">36350.000 4150.000 616,'73.000'-68.000'115,"-3.000"17.000"-26,-3.000 15.000-26,-2.000 16.000-28,8.000 7.000-14,22.000 1.000-2,22.000-1.000-4,23.000 1.000-1,8.000 2.000-5,-3.000 7.000-5,-3.000 6.000-6,-2.000 7.000-5,-12.000 5.000-5,-19.000 7.000-6,-18.000 6.000-7,-19.000 7.000-5,-16.000 0.000-5,-12.000-2.000-5,-13.000-3.000-5,-12.000-3.000-4</inkml:trace>
</inkml:ink>
</file>

<file path=ppt/ink/ink16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4"/>
    </inkml:context>
    <inkml:brush xml:id="br0">
      <inkml:brushProperty name="width" value="0.0412123426795006" units="cm"/>
      <inkml:brushProperty name="height" value="0.0412123426795006" units="cm"/>
      <inkml:brushProperty name="color" value="#000000"/>
      <inkml:brushProperty name="ignorePressure" value="0"/>
    </inkml:brush>
  </inkml:definitions>
  <inkml:trace contextRef="#ctx0" brushRef="#br0">37500.000 3000.000 533,'-47.000'-69.000'21,"6.000"13.000"-1,7.000 12.000 1,6.000 13.000 1,6.000 15.000 4,6.000 19.000 9,7.000 19.000 9,6.000 19.000 9,3.000 23.000 0,0.000 28.000-8,0.000 28.000-8,0.000 29.000-9,0.000 15.000-6,0.000 3.000-4,0.000 3.000-5,0.000 4.000-5,0.000 1.000-9,0.000 0.000-15,0.000 0.000-15,0.000 0.000-16,1.000-18.000-3,4.000-33.000 6,3.000-35.000 7,3.000-34.000 6,1.000-18.000 0,1.000 1.000-7,-1.000-1.000-8,1.000 1.000-7</inkml:trace>
</inkml:ink>
</file>

<file path=ppt/ink/ink16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6"/>
    </inkml:context>
    <inkml:brush xml:id="br0">
      <inkml:brushProperty name="width" value="0.0338367447257042" units="cm"/>
      <inkml:brushProperty name="height" value="0.0338367447257042" units="cm"/>
      <inkml:brushProperty name="color" value="#000000"/>
      <inkml:brushProperty name="ignorePressure" value="0"/>
    </inkml:brush>
  </inkml:definitions>
  <inkml:trace contextRef="#ctx0" brushRef="#br0">39550.000 3200.000 650,'3.000'-44.000'4,"6.000"13.000"11,7.000 12.000 8,6.000 13.000 11,9.000 9.000 4,13.000 6.000 0,12.000 7.000 2,13.000 6.000-1,4.000 4.000-2,-3.000 4.000-8,-3.000 3.000-6,-2.000 3.000-8,-9.000 3.000-5,-12.000 3.000-6,-13.000 3.000-4,-12.000 4.000-5,-13.000 8.000-4,-12.000 17.000-4,-13.000 15.000-3,-12.000 16.000-3,-15.000 7.000-3,-15.000 1.000-2,-15.000-1.000-1,-16.000 1.000-2,-10.000-6.000-1,-3.000-8.000 2,-3.000-10.000 1,-2.000-9.000 1,-3.000-10.000 3,1.000-9.000 4,-1.000-10.000 6,1.000-8.000 4,8.000-11.000 4,20.000-8.000 5,18.000-10.000 5,20.000-9.000 4,11.000-9.000 5,7.000-5.000 6,6.000-7.000 7,7.000-5.000 7,13.000-4.000 1,22.000 0.000-3,22.000 0.000-3,23.000 0.000-3,16.000 1.000-4,13.000 4.000-6,12.000 3.000-5,13.000 3.000-5,7.000 3.000-8,4.000 3.000-7,3.000 3.000-8,3.000 4.000-8,-2.000 4.000-7,-6.000 6.000-5,-6.000 7.000-5,-6.000 6.000-5,-13.000-1.000 1,-19.000-5.000 6,-18.000-7.000 7,-19.000-5.000 5,-12.000-4.000 3,-2.000 0.000 0,-3.000 0.000 0,-3.000 0.000-2</inkml:trace>
</inkml:ink>
</file>

<file path=ppt/ink/ink1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3"/>
    </inkml:context>
    <inkml:brush xml:id="br0">
      <inkml:brushProperty name="width" value="0.0310291554778814" units="cm"/>
      <inkml:brushProperty name="height" value="0.0310291554778814" units="cm"/>
      <inkml:brushProperty name="color" value="#f2395b"/>
      <inkml:brushProperty name="ignorePressure" value="0"/>
    </inkml:brush>
  </inkml:definitions>
  <inkml:trace contextRef="#ctx0" brushRef="#br0">87950.000 7350.000 709,'-22.000'48.000'78,"6.000"-3.000"-16,7.000-3.000-16,6.000-2.000-16,3.000 3.000-9,0.000 14.000-2,0.000 11.000-4,0.000 14.000-2,0.000 10.000-7,0.000 9.000-9,0.000 10.000-10,0.000 10.000-10,-4.000 4.000-3,-5.000 0.000 4,-7.000 0.000 6,-5.000 0.000 3,-3.000-11.000-3,4.000-22.000-15,3.000-22.000-14,3.000-21.000-13</inkml:trace>
</inkml:ink>
</file>

<file path=ppt/ink/ink16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7"/>
    </inkml:context>
    <inkml:brush xml:id="br0">
      <inkml:brushProperty name="width" value="0.0408943146467209" units="cm"/>
      <inkml:brushProperty name="height" value="0.0408943146467209" units="cm"/>
      <inkml:brushProperty name="color" value="#000000"/>
      <inkml:brushProperty name="ignorePressure" value="0"/>
    </inkml:brush>
  </inkml:definitions>
  <inkml:trace contextRef="#ctx0" brushRef="#br0">41650.000 2250.000 537,'-22.000'-40.000'83,"6.000"23.000"-14,7.000 22.000-14,6.000 22.000-13,3.000 16.000-9,0.000 14.000-3,0.000 11.000-2,0.000 14.000-3,1.000 11.000-2,4.000 14.000-4,3.000 11.000-2,3.000 14.000-3,-2.000 7.000-3,-6.000 3.000-3,-6.000 3.000-3,-6.000 4.000-5,-6.000-3.000-3,-2.000-5.000-5,-3.000-7.000-5,-3.000-5.000-4,-2.000-11.000-3,0.000-11.000 1,0.000-14.000 2,0.000-11.000 0,1.000-14.000-1,4.000-11.000-4,3.000-14.000-4,3.000-11.000-5,6.000-12.000 5,9.000-9.000 12,10.000-10.000 11,10.000-8.000 13,7.000-6.000 7,6.000 1.000 0,7.000-1.000 1,6.000 1.000 1,3.000-3.000-2,0.000-2.000-4,0.000-3.000-5,0.000-3.000-5,-2.000 1.000-6,-3.000 6.000-5,-3.000 7.000-5,-2.000 6.000-7,-1.000 1.000-4,3.000-3.000-4,3.000-3.000-5,4.000-2.000-3,-1.000-5.000-3,-3.000-2.000 2,-3.000-3.000 1,-2.000-3.000 0,-5.000-4.000 3,-2.000-3.000 6,-3.000-3.000 4,-3.000-2.000 5,-2.000-5.000 4,0.000-2.000 3,0.000-3.000 4,0.000-3.000 2,-4.000 1.000 3,-5.000 6.000 1,-7.000 7.000 2,-5.000 6.000 2,-4.000 15.000 11,0.000 26.000 22,0.000 24.000 21,0.000 26.000 22,0.000 8.000 4,0.000-5.000-16,0.000-7.000-16,0.000-5.000-15,0.000-1.000-9,0.000 6.000-5,0.000 7.000-4,0.000 6.000-5,0.000 1.000-4,0.000-3.000-6,0.000-3.000-6,0.000-2.000-5,0.000-6.000-7,0.000-6.000-9,0.000-6.000-7,0.000-6.000-9</inkml:trace>
</inkml:ink>
</file>

<file path=ppt/ink/ink16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7"/>
    </inkml:context>
    <inkml:brush xml:id="br0">
      <inkml:brushProperty name="width" value="0.0325203984975815" units="cm"/>
      <inkml:brushProperty name="height" value="0.0325203984975815" units="cm"/>
      <inkml:brushProperty name="color" value="#000000"/>
      <inkml:brushProperty name="ignorePressure" value="0"/>
    </inkml:brush>
  </inkml:definitions>
  <inkml:trace contextRef="#ctx0" brushRef="#br0">42750.000 2400.000 676,'-19.000'-55.000'61,"13.000"41.000"1,12.000 40.000 0,13.000 42.000-1,6.000 24.000-11,0.000 9.000-24,0.000 10.000-24,0.000 10.000-25,-4.000-7.000-17,-5.000-22.000-11,-7.000-22.000-12,-5.000-21.000-10</inkml:trace>
</inkml:ink>
</file>

<file path=ppt/ink/ink16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9"/>
    </inkml:context>
    <inkml:brush xml:id="br0">
      <inkml:brushProperty name="width" value="0.0435490421950817" units="cm"/>
      <inkml:brushProperty name="height" value="0.0435490421950817" units="cm"/>
      <inkml:brushProperty name="color" value="#000000"/>
      <inkml:brushProperty name="ignorePressure" value="0"/>
    </inkml:brush>
  </inkml:definitions>
  <inkml:trace contextRef="#ctx0" brushRef="#br0">45250.000 2700.000 505,'-47.000'-91.000'11,"6.000"19.000"4,7.000 19.000 5,6.000 19.000 5,1.000 12.000 1,-3.000 6.000 0,-3.000 7.000 0,-2.000 6.000 0,-3.000 3.000-2,1.000 0.000-3,-1.000 0.000-1,1.000 0.000-4,-4.000 9.000-1,-6.000 19.000-1,-6.000 19.000-2,-6.000 19.000-1,-4.000 16.000-1,1.000 17.000 1,-1.000 15.000 0,1.000 16.000 0,-1.000 10.000 0,1.000 7.000 0,-1.000 6.000-2,1.000 7.000 0,4.000-6.000-1,9.000-15.000 1,10.000-15.000-1,10.000-16.000 1,5.000-10.000-2,4.000-3.000-1,3.000-3.000-2,3.000-2.000-1,12.000-12.000-4,22.000-19.000-2,22.000-18.000-4,23.000-19.000-4,14.000-19.000-2,10.000-19.000-2,10.000-18.000-1,9.000-19.000-2,2.000-10.000 0,-2.000 1.000 2,-3.000-1.000 1,-3.000 1.000 1,-7.000 2.000 0,-9.000 7.000-4,-10.000 6.000-2,-8.000 7.000-4,-14.000 15.000 6,-15.000 25.000 15,-15.000 25.000 13,-16.000 25.000 15,-10.000 12.000 6,-3.000 1.000-1,-3.000-1.000-2,-2.000 1.000-1,-3.000-4.000-2,1.000-6.000-2,-1.000-6.000-3,1.000-6.000-1,1.000-2.000-3,3.000 3.000-3,3.000 3.000-2,4.000 4.000-2,8.000-4.000-4,17.000-9.000-3,15.000-10.000-4,16.000-8.000-4,7.000-14.000-3,1.000-15.000-3,-1.000-15.000-4,1.000-16.000-4,-4.000-10.000-1,-6.000-3.000-1,-6.000-3.000 0,-6.000-2.000-1,-6.000-1.000 3,-2.000 3.000 2,-3.000 3.000 3,-3.000 4.000 4,-7.000 1.000 3,-9.000 0.000 3,-10.000 0.000 2,-8.000 0.000 4,-9.000 3.000 3,-6.000 6.000 0,-6.000 7.000 2,-6.000 6.000 1,-7.000 6.000-1,-6.000 6.000-1,-6.000 7.000-2,-6.000 6.000-2,-2.000 6.000-2,3.000 6.000-1,3.000 7.000-3,4.000 6.000-1,5.000 3.000-4,10.000 0.000-7,10.000 0.000-5,9.000 0.000-7,6.000 0.000-4,3.000 0.000-1,3.000 0.000-1,4.000 0.000-1</inkml:trace>
</inkml:ink>
</file>

<file path=ppt/ink/ink16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2:59"/>
    </inkml:context>
    <inkml:brush xml:id="br0">
      <inkml:brushProperty name="width" value="0.047761220484972" units="cm"/>
      <inkml:brushProperty name="height" value="0.047761220484972" units="cm"/>
      <inkml:brushProperty name="color" value="#000000"/>
      <inkml:brushProperty name="ignorePressure" value="0"/>
    </inkml:brush>
  </inkml:definitions>
  <inkml:trace contextRef="#ctx0" brushRef="#br0">46450.000 3650.000 460,'23.000'-29.000'0,"-3.000"-5.000"0,-3.000-7.000 0,-2.000-5.000 0,-5.000-1.000 3,-2.000 6.000 7,-3.000 7.000 7,-3.000 6.000 6,-2.000 12.000 8,0.000 19.000 9,0.000 19.000 11,0.000 19.000 9,-2.000 15.000 0,-3.000 13.000-9,-3.000 12.000-9,-2.000 13.000-9,-5.000 4.000-7,-2.000-3.000-3,-3.000-3.000-4,-3.000-2.000-4,1.000-5.000-3,6.000-2.000-2,7.000-3.000-2,6.000-3.000-3,12.000-10.000-5,19.000-16.000-7,19.000-15.000-9,19.000-15.000-7,9.000-20.000-5,0.000-21.000 1,0.000-22.000-1,0.000-22.000 0,0.000-15.000 1,0.000-5.000 1,0.000-7.000 1,0.000-5.000 0,-5.000-9.000 3,-9.000-9.000 2,-10.000-10.000 3,-8.000-8.000 2,-12.000-3.000 2,-12.000 7.000 4,-13.000 6.000 3,-12.000 7.000 3,-12.000 10.000 2,-8.000 16.000 5,-10.000 15.000 2,-9.000 17.000 4,-9.000 13.000 2,-5.000 13.000-2,-7.000 12.000-1,-5.000 13.000 0,-1.000 12.000-6,6.000 13.000-8,7.000 12.000-8,6.000 13.000-10,6.000 4.000-2,6.000-3.000 3,7.000-3.000 3,6.000-2.000 2,4.000-5.000 0,4.000-2.000-7,3.000-3.000-6,3.000-3.000-6</inkml:trace>
</inkml:ink>
</file>

<file path=ppt/ink/ink16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0"/>
    </inkml:context>
    <inkml:brush xml:id="br0">
      <inkml:brushProperty name="width" value="0.0385396927595139" units="cm"/>
      <inkml:brushProperty name="height" value="0.0385396927595139" units="cm"/>
      <inkml:brushProperty name="color" value="#000000"/>
      <inkml:brushProperty name="ignorePressure" value="0"/>
    </inkml:brush>
  </inkml:definitions>
  <inkml:trace contextRef="#ctx0" brushRef="#br0">48000.000 3550.000 570,'48.000'0.000'3,"-3.000"0.000"4,-3.000 0.000 6,-2.000 0.000 4,-1.000 1.000 5,3.000 4.000 1,3.000 3.000 4,4.000 3.000 1,1.000 4.000 4,0.000 7.000 1,0.000 6.000 4,0.000 7.000 2,-5.000 4.000-3,-9.000 3.000-5,-10.000 3.000-8,-8.000 4.000-5,-11.000 5.000-6,-8.000 10.000-1,-10.000 10.000-2,-9.000 9.000-3,-10.000 4.000-4,-9.000 1.000-4,-10.000-1.000-6,-8.000 1.000-5,-4.000-6.000-2,3.000-8.000 1,3.000-10.000 1,4.000-9.000 2,5.000-9.000-2,10.000-5.000-2,10.000-7.000-2,9.000-5.000-4,10.000-9.000 6,14.000-9.000 14,11.000-10.000 13,14.000-8.000 13,11.000-8.000 6,14.000-2.000-4,11.000-3.000-4,14.000-3.000-4,2.000-1.000-8,-6.000 4.000-10,-6.000 3.000-12,-6.000 3.000-11,-6.000 3.000-9,-2.000 3.000-7,-3.000 3.000-6,-3.000 4.000-7</inkml:trace>
</inkml:ink>
</file>

<file path=ppt/ink/ink16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1"/>
    </inkml:context>
    <inkml:brush xml:id="br0">
      <inkml:brushProperty name="width" value="0.0389989912509918" units="cm"/>
      <inkml:brushProperty name="height" value="0.0389989912509918" units="cm"/>
      <inkml:brushProperty name="color" value="#000000"/>
      <inkml:brushProperty name="ignorePressure" value="0"/>
    </inkml:brush>
  </inkml:definitions>
  <inkml:trace contextRef="#ctx0" brushRef="#br0">50650.000 3450.000 564,'-43.000'-4.000'6,"17.000"-5.000"14,15.000-7.000 14,16.000-5.000 12,13.000-1.000 4,14.000 6.000-6,11.000 7.000-7,14.000 6.000-6,11.000 3.000-5,14.000 0.000-3,11.000 0.000-2,14.000 0.000-2,7.000-2.000-3,3.000-3.000-3,3.000-3.000-3,4.000-2.000-3,-3.000-1.000 0,-5.000 3.000 0,-7.000 3.000 2,-5.000 4.000 0,-1.000 2.000-9,6.000 4.000-19,7.000 3.000-20,6.000 3.000-19,-7.000 1.000-7,-18.000 1.000 7,-19.000-1.000 7,-18.000 1.000 8,-15.000 1.000 4,-9.000 3.000 3,-10.000 3.000 3,-8.000 4.000 3</inkml:trace>
</inkml:ink>
</file>

<file path=ppt/ink/ink16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1"/>
    </inkml:context>
    <inkml:brush xml:id="br0">
      <inkml:brushProperty name="width" value="0.0358451642096043" units="cm"/>
      <inkml:brushProperty name="height" value="0.0358451642096043" units="cm"/>
      <inkml:brushProperty name="color" value="#000000"/>
      <inkml:brushProperty name="ignorePressure" value="0"/>
    </inkml:brush>
  </inkml:definitions>
  <inkml:trace contextRef="#ctx0" brushRef="#br0">50500.000 4350.000 613,'-50.000'-4.000'0,"0.000"-5.000"0,0.000-7.000 0,0.000-5.000 0,14.000-6.000 7,28.000-3.000 15,28.000-3.000 14,29.000-2.000 14,26.000-1.000 4,25.000 3.000-5,25.000 3.000-6,25.000 4.000-5,15.000 4.000-7,7.000 6.000-7,6.000 7.000-6,7.000 6.000-8,0.000 7.000-5,-2.000 10.000-8,-3.000 10.000-6,-3.000 9.000-8,-7.000 4.000-9,-9.000 1.000-14,-10.000-1.000-13,-8.000 1.000-14,-20.000-4.000-2,-28.000-6.000 10,-28.000-6.000 10,-27.000-6.000 9</inkml:trace>
</inkml:ink>
</file>

<file path=ppt/ink/ink16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3"/>
    </inkml:context>
    <inkml:brush xml:id="br0">
      <inkml:brushProperty name="width" value="0.0352572649717331" units="cm"/>
      <inkml:brushProperty name="height" value="0.0352572649717331" units="cm"/>
      <inkml:brushProperty name="color" value="#000000"/>
      <inkml:brushProperty name="ignorePressure" value="0"/>
    </inkml:brush>
  </inkml:definitions>
  <inkml:trace contextRef="#ctx0" brushRef="#br0">55600.000 2800.000 623,'0.000'-49.000'0,"0.000"4.000"0,0.000 3.000 0,0.000 3.000 0,7.000 4.000 7,17.000 7.000 14,15.000 6.000 14,16.000 7.000 13,7.000 8.000 4,1.000 14.000-8,-1.000 11.000-9,1.000 14.000-7,-3.000 8.000-5,-2.000 7.000-2,-3.000 6.000-3,-3.000 7.000-1,-7.000 2.000-4,-9.000 1.000-4,-10.000-1.000-4,-8.000 1.000-4,-12.000 4.000-6,-12.000 9.000-6,-13.000 10.000-5,-12.000 10.000-7,-12.000 2.000-3,-8.000-3.000 3,-10.000-3.000 2,-9.000-2.000 1,-7.000-8.000 3,-3.000-8.000 1,-3.000-10.000 3,-2.000-9.000 1,-3.000-7.000 3,1.000-3.000 4,-1.000-3.000 2,1.000-2.000 3,4.000-6.000 4,9.000-6.000 3,10.000-6.000 4,10.000-6.000 3,7.000-6.000 2,6.000-2.000-3,7.000-3.000-1,6.000-3.000-1,15.000-2.000-1,26.000 0.000 4,24.000 0.000 2,26.000 0.000 2,18.000-2.000-1,13.000-3.000-5,12.000-3.000-7,13.000-2.000-5,7.000-3.000-4,4.000 1.000-4,3.000-1.000-2,3.000 1.000-3,-2.000 1.000-4,-6.000 3.000-5,-6.000 3.000-5,-6.000 4.000-4,-6.000-1.000-4,-2.000-3.000-3,-3.000-3.000-3,-3.000-2.000-2,-12.000-3.000 0,-18.000 1.000 7,-19.000-1.000 5,-18.000 1.000 7</inkml:trace>
</inkml:ink>
</file>

<file path=ppt/ink/ink16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3"/>
    </inkml:context>
    <inkml:brush xml:id="br0">
      <inkml:brushProperty name="width" value="0.0421285331249237" units="cm"/>
      <inkml:brushProperty name="height" value="0.0421285331249237" units="cm"/>
      <inkml:brushProperty name="color" value="#000000"/>
      <inkml:brushProperty name="ignorePressure" value="0"/>
    </inkml:brush>
  </inkml:definitions>
  <inkml:trace contextRef="#ctx0" brushRef="#br0">58250.000 2150.000 522,'21.000'-72.000'4,"-5.000"6.000"8,-7.000 7.000 9,-5.000 6.000 8,-1.000 20.000 8,6.000 34.000 7,7.000 35.000 9,6.000 35.000 7,-1.000 19.000-2,-5.000 7.000-10,-7.000 6.000-10,-5.000 7.000-11,-6.000 7.000-8,-3.000 9.000-5,-3.000 10.000-5,-2.000 10.000-5,-5.000 4.000-6,-2.000 0.000-8,-3.000 0.000-9,-3.000 0.000-7,-4.000-7.000-4,-3.000-11.000 0,-3.000-14.000 0,-2.000-11.000 1,0.000-17.000 0,7.000-18.000 1,6.000-19.000-1,7.000-18.000 0,5.000-18.000 7,7.000-16.000 12,6.000-15.000 12,7.000-15.000 13,7.000-6.000 5,9.000 7.000 1,10.000 6.000-1,10.000 7.000-1,8.000 0.000 0,10.000-2.000-2,10.000-3.000-2,9.000-3.000-1,1.000-1.000-1,-6.000 4.000 0,-6.000 3.000 1,-6.000 3.000 1,-7.000 3.000-11,-6.000 3.000-18,-6.000 3.000-20,-6.000 4.000-18,-4.000 2.000-8,1.000 4.000 5,-1.000 3.000 5,1.000 3.000 5</inkml:trace>
</inkml:ink>
</file>

<file path=ppt/ink/ink16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3"/>
    </inkml:context>
    <inkml:brush xml:id="br0">
      <inkml:brushProperty name="width" value="0.0389411076903343" units="cm"/>
      <inkml:brushProperty name="height" value="0.0389411076903343" units="cm"/>
      <inkml:brushProperty name="color" value="#000000"/>
      <inkml:brushProperty name="ignorePressure" value="0"/>
    </inkml:brush>
  </inkml:definitions>
  <inkml:trace contextRef="#ctx0" brushRef="#br0">59450.000 3450.000 564,'-2.000'-41.000'11,"-3.000"19.000"12,-3.000 19.000 10,-2.000 19.000 11,-1.000 13.000 5,3.000 10.000-5,3.000 10.000-3,4.000 9.000-4,1.000 4.000-3,0.000 1.000-6,0.000-1.000-4,0.000 1.000-4,0.000-1.000-4,0.000 1.000-3,0.000-1.000-3,0.000 1.000-3,1.000-4.000-6,4.000-6.000-6,3.000-6.000-7,3.000-6.000-6</inkml:trace>
</inkml:ink>
</file>

<file path=ppt/ink/ink1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3"/>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88300.000 10050.000 333,'157.000'63.000'167,"51.000"46.000"-1,49.000 47.000 1,51.000 47.000 0</inkml:trace>
</inkml:ink>
</file>

<file path=ppt/ink/ink16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3"/>
    </inkml:context>
    <inkml:brush xml:id="br0">
      <inkml:brushProperty name="width" value="0.0330149792134762" units="cm"/>
      <inkml:brushProperty name="height" value="0.0330149792134762" units="cm"/>
      <inkml:brushProperty name="color" value="#000000"/>
      <inkml:brushProperty name="ignorePressure" value="0"/>
    </inkml:brush>
  </inkml:definitions>
  <inkml:trace contextRef="#ctx0" brushRef="#br0">59600.000 2050.000 666,'3.000'-60.000'57,"6.000"32.000"2,7.000 31.000 1,6.000 32.000 2,3.000 18.000-9,0.000 6.000-22,0.000 7.000-20,0.000 6.000-20,-2.000-4.000-9,-3.000-11.000 3,-3.000-14.000 3,-2.000-11.000 3</inkml:trace>
</inkml:ink>
</file>

<file path=ppt/ink/ink16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4"/>
    </inkml:context>
    <inkml:brush xml:id="br0">
      <inkml:brushProperty name="width" value="0.0394733212888241" units="cm"/>
      <inkml:brushProperty name="height" value="0.0394733212888241" units="cm"/>
      <inkml:brushProperty name="color" value="#000000"/>
      <inkml:brushProperty name="ignorePressure" value="0"/>
    </inkml:brush>
  </inkml:definitions>
  <inkml:trace contextRef="#ctx0" brushRef="#br0">60750.000 2250.000 557,'-21.000'-18.000'6,"10.000"17.000"11,10.000 15.000 11,9.000 16.000 12,2.000 9.000 6,-2.000 3.000 0,-3.000 3.000-1,-3.000 4.000 0,-2.000 10.000-3,0.000 19.000-5,0.000 19.000-6,0.000 19.000-5,-2.000 9.000-7,-3.000 0.000-8,-3.000 0.000-7,-2.000 0.000-9,-5.000-2.000-8,-2.000-3.000-7,-3.000-3.000-8,-3.000-2.000-8,1.000-11.000-5,6.000-15.000-5,7.000-15.000-3,6.000-16.000-5</inkml:trace>
</inkml:ink>
</file>

<file path=ppt/ink/ink16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4"/>
    </inkml:context>
    <inkml:brush xml:id="br0">
      <inkml:brushProperty name="width" value="0.0292565729469061" units="cm"/>
      <inkml:brushProperty name="height" value="0.0292565729469061" units="cm"/>
      <inkml:brushProperty name="color" value="#000000"/>
      <inkml:brushProperty name="ignorePressure" value="0"/>
    </inkml:brush>
  </inkml:definitions>
  <inkml:trace contextRef="#ctx0" brushRef="#br0">60650.000 3450.000 751,'50.000'-157.000'24,"0.000"39.000"1,0.000 36.000 3,0.000 39.000 2,0.000 19.000 0,0.000 4.000-2,0.000 3.000-2,0.000 3.000-3,0.000 3.000-5,0.000 3.000-6,0.000 3.000-8,0.000 4.000-6,-4.000 4.000-5,-5.000 6.000-2,-7.000 7.000-3,-5.000 6.000-3,-4.000 1.000-8,0.000-3.000-13,0.000-3.000-15,0.000-2.000-12</inkml:trace>
</inkml:ink>
</file>

<file path=ppt/ink/ink16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4"/>
    </inkml:context>
    <inkml:brush xml:id="br0">
      <inkml:brushProperty name="width" value="0.0458871610462666" units="cm"/>
      <inkml:brushProperty name="height" value="0.0458871610462666" units="cm"/>
      <inkml:brushProperty name="color" value="#000000"/>
      <inkml:brushProperty name="ignorePressure" value="0"/>
    </inkml:brush>
  </inkml:definitions>
  <inkml:trace contextRef="#ctx0" brushRef="#br0">61700.000 2050.000 479,'0.000'-49.000'-7,"0.000"4.000"7,0.000 3.000 6,0.000 3.000 7,0.000 3.000 5,0.000 3.000 6,0.000 3.000 6,0.000 4.000 5,0.000 7.000 4,0.000 13.000 1,0.000 12.000 1,0.000 13.000 1,0.000 15.000-1,0.000 19.000-4,0.000 19.000-5,0.000 19.000-3,0.000 18.000-4,0.000 19.000-3,0.000 19.000-3,0.000 19.000-3,0.000 18.000-4,0.000 19.000-6,0.000 19.000-5,0.000 19.000-8,0.000 7.000-10,0.000-3.000-19,0.000-3.000-18,0.000-2.000-17,1.000-26.000-7,4.000-47.000 6,3.000-47.000 6,3.000-46.000 5</inkml:trace>
</inkml:ink>
</file>

<file path=ppt/ink/ink16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7"/>
    </inkml:context>
    <inkml:brush xml:id="br0">
      <inkml:brushProperty name="width" value="0.0396483652293682" units="cm"/>
      <inkml:brushProperty name="height" value="0.0396483652293682" units="cm"/>
      <inkml:brushProperty name="color" value="#000000"/>
      <inkml:brushProperty name="ignorePressure" value="0"/>
    </inkml:brush>
  </inkml:definitions>
  <inkml:trace contextRef="#ctx0" brushRef="#br0">63650.000 2350.000 554,'23.000'-50.000'5,"-3.000"0.000"7,-3.000 0.000 9,-2.000 0.000 9,-9.000 6.000 3,-12.000 13.000-1,-13.000 12.000 0,-12.000 13.000-2,-10.000 9.000-1,-6.000 6.000-3,-6.000 7.000-3,-6.000 6.000-3,-9.000 9.000-2,-8.000 13.000-2,-10.000 12.000-3,-9.000 13.000-1,-5.000 10.000-2,0.000 10.000-1,0.000 10.000 0,0.000 9.000 0,4.000 6.000-1,10.000 3.000-1,10.000 3.000 0,9.000 4.000 0,10.000-4.000-1,14.000-9.000-1,11.000-10.000 1,14.000-8.000-1,8.000-9.000-1,7.000-6.000-3,6.000-6.000-1,7.000-6.000-1,8.000-10.000-5,14.000-12.000-5,11.000-13.000-6,14.000-12.000-5,10.000-10.000-6,9.000-6.000-2,10.000-6.000-5,10.000-6.000-4,0.000-7.000-1,-5.000-6.000-1,-7.000-6.000 1,-5.000-6.000 0,-11.000-1.000 2,-11.000 7.000 1,-14.000 6.000 4,-11.000 7.000 2</inkml:trace>
</inkml:ink>
</file>

<file path=ppt/ink/ink16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8"/>
    </inkml:context>
    <inkml:brush xml:id="br0">
      <inkml:brushProperty name="width" value="0.0437939092516899" units="cm"/>
      <inkml:brushProperty name="height" value="0.0437939092516899" units="cm"/>
      <inkml:brushProperty name="color" value="#000000"/>
      <inkml:brushProperty name="ignorePressure" value="0"/>
    </inkml:brush>
  </inkml:definitions>
  <inkml:trace contextRef="#ctx0" brushRef="#br0">63300.000 3200.000 502,'112.000'0.000'42,"-24.000"0.000"-5,-26.000 0.000-4,-24.000 0.000-4,-12.000 6.000-3,4.000 13.000 0,3.000 12.000 0,3.000 13.000-1,-4.000 9.000-4,-8.000 6.000-6,-10.000 7.000-6,-9.000 6.000-7,-10.000 4.000-4,-9.000 4.000 1,-10.000 3.000 0,-8.000 3.000 0,-6.000-4.000 0,1.000-8.000-2,-1.000-10.000-2,1.000-9.000 0,16.000-23.000-2,35.000-33.000-2,35.000-35.000-1,34.000-34.000-3,18.000-23.000-1,4.000-8.000-2,3.000-10.000-3,3.000-9.000-2,-4.000-1.000-2,-8.000 10.000-1,-10.000 10.000-1,-9.000 9.000-2,-12.000 9.000 2,-11.000 9.000 3,-14.000 10.000 3,-11.000 10.000 4,-11.000 7.000 7,-5.000 6.000 11,-7.000 7.000 10,-5.000 6.000 10,-8.000 7.000 6,-5.000 10.000 1,-7.000 10.000 1,-5.000 9.000 0,-3.000 7.000 1,4.000 7.000-2,3.000 6.000-1,3.000 7.000 0,3.000 8.000-2,3.000 14.000-2,3.000 11.000-2,4.000 14.000-2,-3.000 7.000-1,-5.000 3.000-2,-7.000 3.000 0,-5.000 4.000-1,-3.000-1.000-2,4.000-3.000-2,3.000-3.000-1,3.000-2.000-2,4.000-8.000-2,7.000-8.000-2,6.000-10.000-1,7.000-9.000-2,5.000-12.000-2,7.000-11.000-2,6.000-14.000-2,7.000-11.000-3,8.000-17.000-4,14.000-18.000-4,11.000-19.000-5,14.000-18.000-4,5.000-20.000-4,1.000-18.000-3,-1.000-19.000-1,1.000-18.000-3,-6.000-14.000 1,-8.000-5.000 5,-10.000-7.000 4,-9.000-5.000 5,-10.000 5.000 3,-9.000 19.000 2,-10.000 19.000 2,-8.000 19.000 3,-12.000 15.000 2,-12.000 13.000 5,-13.000 12.000 5,-12.000 13.000 4,-12.000 12.000 4,-8.000 13.000 2,-10.000 12.000 4,-9.000 13.000 3,-4.000 10.000 1,4.000 10.000-2,3.000 10.000 0,3.000 9.000-2,4.000 7.000-4,7.000 7.000-8,6.000 6.000-8,7.000 7.000-8,5.000 2.000-7,7.000 1.000-5,6.000-1.000-5,7.000 1.000-6,7.000-6.000-2,9.000-8.000 4,10.000-10.000 1,10.000-9.000 4,2.000-7.000 0,-3.000-3.000 1,-3.000-3.000 1,-2.000-2.000-1</inkml:trace>
</inkml:ink>
</file>

<file path=ppt/ink/ink16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8"/>
    </inkml:context>
    <inkml:brush xml:id="br0">
      <inkml:brushProperty name="width" value="0.0434274338185787" units="cm"/>
      <inkml:brushProperty name="height" value="0.0434274338185787" units="cm"/>
      <inkml:brushProperty name="color" value="#000000"/>
      <inkml:brushProperty name="ignorePressure" value="0"/>
    </inkml:brush>
  </inkml:definitions>
  <inkml:trace contextRef="#ctx0" brushRef="#br0">65700.000 2750.000 506,'20.000'117.000'47,"-9.000"-16.000"-4,-10.000-15.000-4,-8.000-15.000-3,-6.000-7.000-4,1.000 3.000-3,-1.000 3.000-5,1.000 4.000-3,2.000 1.000-1,7.000 0.000 0,6.000 0.000 1,7.000 0.000 2,5.000-2.000-1,7.000-3.000-3,6.000-3.000 0,7.000-2.000-3,5.000-8.000-1,7.000-8.000-1,6.000-10.000 0,7.000-9.000 0,7.000-12.000-9,9.000-11.000-15,10.000-14.000-16,10.000-11.000-16,0.000-11.000-9,-5.000-5.000-3,-7.000-7.000-2,-5.000-5.000-2,-11.000-3.000 2,-11.000 4.000 7,-14.000 3.000 7,-11.000 3.000 8,-9.000 3.000 5,-3.000 3.000 5,-3.000 3.000 3,-2.000 4.000 3</inkml:trace>
</inkml:ink>
</file>

<file path=ppt/ink/ink16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8"/>
    </inkml:context>
    <inkml:brush xml:id="br0">
      <inkml:brushProperty name="width" value="0.0470999144017696" units="cm"/>
      <inkml:brushProperty name="height" value="0.0470999144017696" units="cm"/>
      <inkml:brushProperty name="color" value="#000000"/>
      <inkml:brushProperty name="ignorePressure" value="0"/>
    </inkml:brush>
  </inkml:definitions>
  <inkml:trace contextRef="#ctx0" brushRef="#br0">66950.000 3000.000 467,'-30.000'-24.000'2,"-9.000"4.000"4,-10.000 3.000 5,-8.000 3.000 4,-3.000 3.000 2,7.000 3.000 1,6.000 3.000-1,7.000 4.000 1,4.000 8.000 4,3.000 17.000 8,3.000 15.000 9,4.000 16.000 8,1.000 12.000 3,0.000 9.000-6,0.000 10.000-3,0.000 10.000-5,0.000 7.000-6,0.000 6.000-6,0.000 7.000-6,0.000 6.000-7,-4.000 13.000-3,-5.000 23.000 0,-7.000 22.000 1,-5.000 22.000 0,-1.000-1.000-6,6.000-21.000-14,7.000-22.000-13,6.000-22.000-12,4.000-19.000-15,4.000-16.000-12,3.000-15.000-15,3.000-15.000-13</inkml:trace>
</inkml:ink>
</file>

<file path=ppt/ink/ink16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09"/>
    </inkml:context>
    <inkml:brush xml:id="br0">
      <inkml:brushProperty name="width" value="0.0335190370678902" units="cm"/>
      <inkml:brushProperty name="height" value="0.0335190370678902" units="cm"/>
      <inkml:brushProperty name="color" value="#000000"/>
      <inkml:brushProperty name="ignorePressure" value="0"/>
    </inkml:brush>
  </inkml:definitions>
  <inkml:trace contextRef="#ctx0" brushRef="#br0">67950.000 3650.000 656,'-18.000'-24.000'8,"17.000"4.000"18,15.000 3.000 16,16.000 3.000 17,20.000 1.000 4,25.000 1.000-12,25.000-1.000-11,25.000 1.000-11,14.000-1.000-11,3.000 1.000-10,3.000-1.000-11,4.000 1.000-10,-6.000 1.000-5,-11.000 3.000-2,-14.000 3.000-1,-11.000 4.000-2,-17.000 4.000-1,-18.000 6.000 1,-19.000 7.000 1,-18.000 6.000 0</inkml:trace>
</inkml:ink>
</file>

<file path=ppt/ink/ink16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0"/>
    </inkml:context>
    <inkml:brush xml:id="br0">
      <inkml:brushProperty name="width" value="0.0421295389533043" units="cm"/>
      <inkml:brushProperty name="height" value="0.0421295389533043" units="cm"/>
      <inkml:brushProperty name="color" value="#000000"/>
      <inkml:brushProperty name="ignorePressure" value="0"/>
    </inkml:brush>
  </inkml:definitions>
  <inkml:trace contextRef="#ctx0" brushRef="#br0">68900.000 2400.000 522,'-47.000'-46.000'1,"6.000"10.000"2,7.000 10.000 3,6.000 9.000 2,6.000 18.000 11,6.000 29.000 17,7.000 28.000 19,6.000 28.000 18,1.000 18.000 1,-3.000 10.000-15,-3.000 10.000-15,-2.000 9.000-16,-3.000 9.000-8,1.000 9.000-3,-1.000 10.000-1,1.000 10.000-2,-1.000 2.000-9,1.000-3.000-16,-1.000-3.000-14,1.000-2.000-16,1.000-14.000-9,3.000-21.000-2,3.000-22.000-2,4.000-22.000-3,-1.000-16.000 1,-3.000-9.000 5,-3.000-10.000 5,-2.000-8.000 4</inkml:trace>
</inkml:ink>
</file>

<file path=ppt/ink/ink1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4"/>
    </inkml:context>
    <inkml:brush xml:id="br0">
      <inkml:brushProperty name="width" value="0.0308559872210026" units="cm"/>
      <inkml:brushProperty name="height" value="0.0308559872210026" units="cm"/>
      <inkml:brushProperty name="color" value="#f2395b"/>
      <inkml:brushProperty name="ignorePressure" value="0"/>
    </inkml:brush>
  </inkml:definitions>
  <inkml:trace contextRef="#ctx0" brushRef="#br0">90700.000 8050.000 712,'81.000'-24.000'8,"13.000"4.000"14,12.000 3.000 15,13.000 3.000 15,-5.000 3.000 2,-22.000 3.000-10,-22.000 3.000-10,-21.000 4.000-10,-10.000 2.000-11,3.000 4.000-14,3.000 3.000-13,4.000 3.000-13,-4.000 3.000-8,-9.000 3.000 0,-10.000 3.000-1,-8.000 4.000-2,-12.000 1.000 0,-12.000 0.000-1,-13.000 0.000 0,-12.000 0.000 0</inkml:trace>
</inkml:ink>
</file>

<file path=ppt/ink/ink16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1"/>
    </inkml:context>
    <inkml:brush xml:id="br0">
      <inkml:brushProperty name="width" value="0.0375225618481636" units="cm"/>
      <inkml:brushProperty name="height" value="0.0375225618481636" units="cm"/>
      <inkml:brushProperty name="color" value="#000000"/>
      <inkml:brushProperty name="ignorePressure" value="0"/>
    </inkml:brush>
  </inkml:definitions>
  <inkml:trace contextRef="#ctx0" brushRef="#br0">71100.000 2900.000 586,'137.000'-132.000'115,"-24.000"39.000"-26,-26.000 36.000-28,-24.000 39.000-26,-10.000 19.000-14,6.000 4.000-3,7.000 3.000 0,6.000 3.000-3,-1.000 7.000-1,-5.000 14.000-3,-7.000 11.000-3,-5.000 14.000-2,-11.000 8.000-4,-11.000 7.000-3,-14.000 6.000-3,-11.000 7.000-5,-18.000 5.000-2,-22.000 7.000 1,-22.000 6.000 0,-21.000 7.000 0,-15.000-1.000-2,-6.000-6.000-6,-6.000-6.000-6,-6.000-6.000-5,-1.000-9.000-2,7.000-8.000 4,6.000-10.000 3,7.000-9.000 3,5.000-10.000 4,7.000-9.000 5,6.000-10.000 6,7.000-8.000 4,5.000-6.000 3,7.000 1.000 1,6.000-1.000 1,7.000 1.000 1,10.000-3.000 4,16.000-2.000 6,15.000-3.000 8,17.000-3.000 5,13.000-4.000 3,13.000-3.000-5,12.000-3.000-3,13.000-2.000-4,10.000-3.000-6,10.000 1.000-5,10.000-1.000-5,9.000 1.000-7,7.000 1.000-4,7.000 3.000-4,6.000 3.000-2,7.000 4.000-4,-1.000 1.000-4,-6.000 0.000-8,-6.000 0.000-7,-6.000 0.000-7,-15.000-2.000-1,-21.000-3.000 2,-22.000-3.000 3,-22.000-2.000 4</inkml:trace>
</inkml:ink>
</file>

<file path=ppt/ink/ink16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1"/>
    </inkml:context>
    <inkml:brush xml:id="br0">
      <inkml:brushProperty name="width" value="0.0493434853851795" units="cm"/>
      <inkml:brushProperty name="height" value="0.0493434853851795" units="cm"/>
      <inkml:brushProperty name="color" value="#000000"/>
      <inkml:brushProperty name="ignorePressure" value="0"/>
    </inkml:brush>
  </inkml:definitions>
  <inkml:trace contextRef="#ctx0" brushRef="#br0">74750.000 2000.000 445,'-68.000'-24.000'0,"17.000"4.000"0,15.000 3.000 0,16.000 3.000 0,4.000 1.000 4,-6.000 1.000 6,-6.000-1.000 7,-6.000 1.000 6,-2.000 1.000 3,3.000 3.000-3,3.000 3.000-2,4.000 4.000-2,-1.000 2.000 0,-3.000 4.000 1,-3.000 3.000 1,-2.000 3.000 2,-6.000 6.000 1,-6.000 9.000-2,-6.000 10.000 0,-6.000 10.000-1,-7.000 8.000-2,-6.000 10.000 0,-6.000 10.000-2,-6.000 9.000 0,-4.000 9.000-2,1.000 9.000 1,-1.000 10.000 0,1.000 10.000-1,-1.000 7.000 1,1.000 6.000-2,-1.000 7.000 0,1.000 6.000-1,1.000 1.000-1,3.000-3.000-2,3.000-3.000-1,4.000-2.000-2,8.000-8.000-1,17.000-8.000-3,15.000-10.000-2,16.000-9.000-1,24.000-16.000-6,35.000-22.000-7,35.000-22.000-7,34.000-21.000-8,17.000-23.000-4,0.000-21.000 0,0.000-22.000 1,0.000-22.000 0,-2.000-11.000 0,-3.000 0.000 1,-3.000 0.000-1,-2.000 0.000 1,-9.000 3.000 1,-12.000 6.000 3,-13.000 7.000 3,-12.000 6.000 2,-19.000 13.000 9,-25.000 23.000 16,-25.000 22.000 16,-25.000 22.000 16,-11.000 13.000 6,3.000 7.000-3,3.000 6.000-4,4.000 7.000-3,1.000 0.000-3,0.000-2.000-3,0.000-3.000-4,0.000-3.000-2,3.000-2.000-3,6.000 0.000-2,7.000 0.000-1,6.000 0.000-3,10.000-4.000-5,17.000-5.000-7,15.000-7.000-9,16.000-5.000-8,5.000-11.000-3,-2.000-11.000 0,-3.000-14.000 1,-3.000-11.000 0,-1.000-12.000 1,4.000-9.000 2,3.000-10.000 1,3.000-8.000 1,-4.000-6.000 2,-8.000 1.000 0,-10.000-1.000 1,-9.000 1.000 0,-7.000 1.000 2,-3.000 3.000 3,-3.000 3.000 2,-2.000 4.000 2,-11.000 2.000 2,-15.000 4.000 1,-15.000 3.000 0,-16.000 3.000 0,-8.000 6.000 1,0.000 9.000-2,0.000 10.000 0,0.000 10.000-1,0.000 5.000-3,0.000 4.000-3,0.000 3.000-5,0.000 3.000-3,1.000 1.000-5,4.000 1.000-5,3.000-1.000-6,3.000 1.000-4,4.000-1.000-1,7.000 1.000 4,6.000-1.000 4,7.000 1.000 5</inkml:trace>
</inkml:ink>
</file>

<file path=ppt/ink/ink16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2"/>
    </inkml:context>
    <inkml:brush xml:id="br0">
      <inkml:brushProperty name="width" value="0.0502637550234795" units="cm"/>
      <inkml:brushProperty name="height" value="0.0502637550234795" units="cm"/>
      <inkml:brushProperty name="color" value="#000000"/>
      <inkml:brushProperty name="ignorePressure" value="0"/>
    </inkml:brush>
  </inkml:definitions>
  <inkml:trace contextRef="#ctx0" brushRef="#br0">76600.000 2350.000 437,'-5.000'-46.000'2,"-9.000"10.000"3,-10.000 10.000 4,-8.000 9.000 2,-8.000 6.000 7,-2.000 3.000 8,-3.000 3.000 7,-3.000 4.000 8,-6.000 4.000 3,-5.000 6.000-4,-7.000 7.000-4,-5.000 6.000-3,-6.000 9.000-4,-3.000 13.000-4,-3.000 12.000-3,-2.000 13.000-4,-1.000 10.000-2,3.000 10.000 1,3.000 10.000 0,4.000 9.000 1,4.000 6.000-2,6.000 3.000-1,7.000 3.000-1,6.000 4.000-2,7.000-1.000-1,10.000-3.000-1,10.000-3.000 0,9.000-2.000-1,10.000-9.000-3,14.000-12.000-7,11.000-13.000-6,14.000-12.000-6,11.000-10.000-5,14.000-6.000-7,11.000-6.000-5,14.000-6.000-6,8.000-10.000-1,7.000-12.000 2,6.000-13.000 2,7.000-12.000 3,-7.000-9.000-4,-19.000-2.000-10,-18.000-3.000-10,-19.000-3.000-10</inkml:trace>
</inkml:ink>
</file>

<file path=ppt/ink/ink16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2"/>
    </inkml:context>
    <inkml:brush xml:id="br0">
      <inkml:brushProperty name="width" value="0.0516009479761124" units="cm"/>
      <inkml:brushProperty name="height" value="0.0516009479761124" units="cm"/>
      <inkml:brushProperty name="color" value="#000000"/>
      <inkml:brushProperty name="ignorePressure" value="0"/>
    </inkml:brush>
  </inkml:definitions>
  <inkml:trace contextRef="#ctx0" brushRef="#br0">76200.000 3650.000 426,'92.000'-66.000'5,"-16.000"19.000"10,-15.000 19.000 11,-15.000 19.000 9,-9.000 13.000 5,1.000 10.000-3,-1.000 10.000-3,1.000 9.000-3,-4.000 6.000-4,-6.000 3.000-5,-6.000 3.000-5,-6.000 4.000-6,-12.000 4.000-4,-15.000 6.000 0,-15.000 7.000-2,-16.000 6.000-1,-10.000-1.000-1,-3.000-5.000-1,-3.000-7.000-1,-2.000-5.000-2,17.000-14.000-2,42.000-18.000-5,40.000-19.000-4,41.000-18.000-5,23.000-18.000-4,6.000-16.000-6,7.000-15.000-5,6.000-15.000-5,-1.000-9.000-1,-5.000 1.000 2,-7.000-1.000 3,-5.000 1.000 3,-9.000-3.000 2,-9.000-2.000 4,-10.000-3.000 4,-8.000-3.000 2,-9.000 2.000 5,-6.000 10.000 5,-6.000 10.000 6,-6.000 9.000 4,-7.000 7.000 7,-6.000 7.000 5,-6.000 6.000 5,-6.000 7.000 6,-6.000 4.000 5,-2.000 3.000 3,-3.000 3.000 4,-3.000 4.000 3,-4.000 8.000 3,-3.000 17.000 3,-3.000 15.000 2,-2.000 16.000 3,-6.000 16.000-3,-6.000 20.000-6,-6.000 18.000-7,-6.000 20.000-7,-4.000 10.000-4,1.000 3.000-4,-1.000 3.000-4,1.000 4.000-2,4.000-4.000-4,9.000-9.000-2,10.000-10.000-2,10.000-8.000-1,11.000-14.000-7,17.000-15.000-10,15.000-15.000-9,16.000-16.000-11,10.000-24.000-3,7.000-31.000 2,6.000-31.000 3,7.000-31.000 1,-1.000-18.000 1,-6.000-3.000 2,-6.000-3.000-1,-6.000-2.000 1,-9.000-11.000 1,-8.000-15.000 2,-10.000-15.000 1,-9.000-16.000 3,-9.000 1.000 2,-5.000 19.000 1,-7.000 19.000 4,-5.000 19.000 1,-11.000 18.000 5,-11.000 19.000 5,-14.000 19.000 4,-11.000 19.000 6,-7.000 12.000 3,0.000 6.000 0,0.000 7.000 1,0.000 6.000-1,1.000 7.000 1,4.000 10.000-1,3.000 10.000 1,3.000 9.000-1,4.000 6.000-5,7.000 3.000-9,6.000 3.000-10,7.000 4.000-10,10.000-1.000-5,16.000-3.000-1,15.000-3.000-1,17.000-2.000-1,3.000-8.000 0,-5.000-8.000 1,-7.000-10.000 1,-5.000-9.000 1</inkml:trace>
</inkml:ink>
</file>

<file path=ppt/ink/ink16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2"/>
    </inkml:context>
    <inkml:brush xml:id="br0">
      <inkml:brushProperty name="width" value="0.0450984500348568" units="cm"/>
      <inkml:brushProperty name="height" value="0.0450984500348568" units="cm"/>
      <inkml:brushProperty name="color" value="#000000"/>
      <inkml:brushProperty name="ignorePressure" value="0"/>
    </inkml:brush>
  </inkml:definitions>
  <inkml:trace contextRef="#ctx0" brushRef="#br0">79150.000 2750.000 487,'-27.000'117.000'47,"-3.000"-16.000"-2,-3.000-15.000-1,-2.000-15.000-1,0.000-7.000-2,7.000 3.000-5,6.000 3.000-4,7.000 4.000-4,2.000 1.000-1,1.000 0.000 0,-1.000 0.000 1,1.000 0.000 1,2.000-4.000-2,7.000-5.000-6,6.000-7.000-4,7.000-5.000-6,7.000-6.000-4,9.000-3.000-5,10.000-3.000-4,10.000-2.000-4,7.000-8.000-8,6.000-8.000-12,7.000-10.000-10,6.000-9.000-12,3.000-7.000-4,0.000-3.000 0,0.000-3.000 0,0.000-2.000 1,-5.000-5.000 3,-9.000-2.000 6,-10.000-3.000 6,-8.000-3.000 6,-8.000-4.000 4,-2.000-3.000 3,-3.000-3.000 3,-3.000-2.000 3</inkml:trace>
</inkml:ink>
</file>

<file path=ppt/ink/ink16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3"/>
    </inkml:context>
    <inkml:brush xml:id="br0">
      <inkml:brushProperty name="width" value="0.0439234226942062" units="cm"/>
      <inkml:brushProperty name="height" value="0.0439234226942062" units="cm"/>
      <inkml:brushProperty name="color" value="#000000"/>
      <inkml:brushProperty name="ignorePressure" value="0"/>
    </inkml:brush>
  </inkml:definitions>
  <inkml:trace contextRef="#ctx0" brushRef="#br0">79900.000 3100.000 500,'-115.000'-44.000'26,"23.000"13.000"6,22.000 12.000 6,22.000 13.000 6,12.000 9.000 3,3.000 6.000 1,3.000 7.000 1,4.000 6.000 0,-1.000 13.000-3,-3.000 23.000-8,-3.000 22.000-7,-2.000 22.000-8,-1.000 12.000-7,3.000 3.000-6,3.000 3.000-8,4.000 4.000-5,-3.000 7.000-12,-5.000 13.000-14,-7.000 12.000-14,-5.000 13.000-15,-1.000-10.000-8,6.000-31.000 0,7.000-31.000-2,6.000-31.000 1</inkml:trace>
</inkml:ink>
</file>

<file path=ppt/ink/ink16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4"/>
    </inkml:context>
    <inkml:brush xml:id="br0">
      <inkml:brushProperty name="width" value="0.0423767939209938" units="cm"/>
      <inkml:brushProperty name="height" value="0.0423767939209938" units="cm"/>
      <inkml:brushProperty name="color" value="#000000"/>
      <inkml:brushProperty name="ignorePressure" value="0"/>
    </inkml:brush>
  </inkml:definitions>
  <inkml:trace contextRef="#ctx0" brushRef="#br0">81100.000 1450.000 519,'0.000'-41.000'6,"0.000"19.000"13,0.000 19.000 12,0.000 19.000 12,0.000 15.000 5,0.000 13.000-6,0.000 12.000-4,0.000 13.000-5,0.000 9.000-3,0.000 6.000-2,0.000 7.000-3,0.000 6.000-2,-2.000 7.000-2,-3.000 10.000-1,-3.000 10.000-3,-2.000 9.000-1,-3.000 9.000-2,1.000 9.000-3,-1.000 10.000-2,1.000 10.000-4,1.000 0.000-4,3.000-5.000-6,3.000-7.000-6,4.000-5.000-7,1.000-8.000-6,0.000-5.000-8,0.000-7.000-8,0.000-5.000-7,-2.000-9.000-3,-3.000-9.000-1,-3.000-10.000 1,-2.000-8.000 1,-3.000-14.000 2,1.000-15.000 6,-1.000-15.000 7,1.000-16.000 5</inkml:trace>
</inkml:ink>
</file>

<file path=ppt/ink/ink16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5"/>
    </inkml:context>
    <inkml:brush xml:id="br0">
      <inkml:brushProperty name="width" value="0.0390498116612434" units="cm"/>
      <inkml:brushProperty name="height" value="0.0390498116612434" units="cm"/>
      <inkml:brushProperty name="color" value="#000000"/>
      <inkml:brushProperty name="ignorePressure" value="0"/>
    </inkml:brush>
  </inkml:definitions>
  <inkml:trace contextRef="#ctx0" brushRef="#br0">80450.000 4300.000 563,'-22.000'-41.000'7,"6.000"19.000"13,7.000 19.000 13,6.000 19.000 14,7.000 13.000 3,10.000 10.000-5,10.000 10.000-5,9.000 9.000-6,1.000 6.000-5,-6.000 3.000-6,-6.000 3.000-3,-6.000 4.000-6,-4.000 1.000-3,1.000 0.000-1,-1.000 0.000-2,1.000 0.000-2,-3.000-4.000 0,-2.000-5.000 1,-3.000-7.000 1,-3.000-5.000 1,7.000-17.000-2,19.000-24.000-4,19.000-26.000-6,19.000-24.000-5,10.000-17.000-3,4.000-5.000-3,3.000-7.000-1,3.000-5.000-3,3.000-4.000-1,3.000 0.000 3,3.000 0.000 1,4.000 0.000 3,-6.000 4.000-5,-11.000 10.000-9,-14.000 10.000-10,-11.000 9.000-9</inkml:trace>
</inkml:ink>
</file>

<file path=ppt/ink/ink16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5"/>
    </inkml:context>
    <inkml:brush xml:id="br0">
      <inkml:brushProperty name="width" value="0.0376592166721821" units="cm"/>
      <inkml:brushProperty name="height" value="0.0376592166721821" units="cm"/>
      <inkml:brushProperty name="color" value="#000000"/>
      <inkml:brushProperty name="ignorePressure" value="0"/>
    </inkml:brush>
  </inkml:definitions>
  <inkml:trace contextRef="#ctx0" brushRef="#br0">82300.000 3850.000 584,'103.000'-68.000'111,"6.000"17.000"-23,7.000 15.000-24,6.000 16.000-22,3.000 7.000-14,0.000 1.000-3,0.000-1.000-2,0.000 1.000-4,-5.000 2.000-6,-9.000 7.000-11,-10.000 6.000-10,-8.000 7.000-10,-11.000 2.000-9,-8.000 1.000-5,-10.000-1.000-6,-9.000 1.000-6</inkml:trace>
</inkml:ink>
</file>

<file path=ppt/ink/ink16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5"/>
    </inkml:context>
    <inkml:brush xml:id="br0">
      <inkml:brushProperty name="width" value="0.0414252206683159" units="cm"/>
      <inkml:brushProperty name="height" value="0.0414252206683159" units="cm"/>
      <inkml:brushProperty name="color" value="#000000"/>
      <inkml:brushProperty name="ignorePressure" value="0"/>
    </inkml:brush>
  </inkml:definitions>
  <inkml:trace contextRef="#ctx0" brushRef="#br0">83450.000 2300.000 531,'-49.000'1.000'7,"4.000"4.000"14,3.000 3.000 14,3.000 3.000 15,6.000 6.000 5,9.000 9.000-5,10.000 10.000-3,10.000 10.000-5,2.000 11.000-4,-3.000 17.000-5,-3.000 15.000-4,-2.000 16.000-4,-3.000 13.000-7,1.000 14.000-5,-1.000 11.000-8,1.000 14.000-5,-1.000 3.000-7,1.000-2.000-5,-1.000-3.000-6,1.000-3.000-5,-3.000-6.000-6,-2.000-5.000-6,-3.000-7.000-5,-3.000-5.000-6,1.000-15.000 1,6.000-22.000 8,7.000-22.000 7,6.000-21.000 9</inkml:trace>
</inkml:ink>
</file>

<file path=ppt/ink/ink1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5"/>
    </inkml:context>
    <inkml:brush xml:id="br0">
      <inkml:brushProperty name="width" value="0.0403816699981689" units="cm"/>
      <inkml:brushProperty name="height" value="0.0403816699981689" units="cm"/>
      <inkml:brushProperty name="color" value="#f2395b"/>
      <inkml:brushProperty name="ignorePressure" value="0"/>
    </inkml:brush>
  </inkml:definitions>
  <inkml:trace contextRef="#ctx0" brushRef="#br0">90850.000 8500.000 544,'-91.000'1.000'-6,"19.000"4.000"11,19.000 3.000 11,19.000 3.000 10,12.000 7.000 6,6.000 14.000 1,7.000 11.000 1,6.000 14.000 1,3.000 10.000 1,0.000 9.000-2,0.000 10.000-2,0.000 10.000-1,0.000 7.000-2,0.000 6.000-4,0.000 7.000-3,0.000 6.000-4,0.000 4.000-3,0.000 4.000-2,0.000 3.000-2,0.000 3.000-2,-2.000-1.000-4,-3.000-2.000-5,-3.000-3.000-6,-2.000-3.000-5,-1.000-4.000-4,3.000-3.000-3,3.000-3.000-2,4.000-2.000-3,1.000-11.000-4,0.000-15.000-8,0.000-15.000-7,0.000-16.000-8,-2.000-19.000-3,-3.000-22.000 2,-3.000-22.000 2,-2.000-21.000 2</inkml:trace>
</inkml:ink>
</file>

<file path=ppt/ink/ink16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5"/>
    </inkml:context>
    <inkml:brush xml:id="br0">
      <inkml:brushProperty name="width" value="0.042812280356884" units="cm"/>
      <inkml:brushProperty name="height" value="0.042812280356884" units="cm"/>
      <inkml:brushProperty name="color" value="#000000"/>
      <inkml:brushProperty name="ignorePressure" value="0"/>
    </inkml:brush>
  </inkml:definitions>
  <inkml:trace contextRef="#ctx0" brushRef="#br0">85850.000 2400.000 513,'-94.000'-40.000'8,"13.000"23.000"17,12.000 22.000 15,13.000 22.000 16,1.000 15.000 6,-9.000 9.000-5,-10.000 10.000-6,-8.000 10.000-5,-8.000 8.000-6,-2.000 10.000-8,-3.000 10.000-7,-3.000 9.000-8,1.000 2.000-5,6.000-2.000-3,7.000-3.000-4,6.000-3.000-3,7.000-7.000-3,10.000-9.000-2,10.000-10.000-1,9.000-8.000-2,12.000-9.000-1,16.000-6.000 0,15.000-6.000-1,17.000-6.000-1,19.000-10.000-1,26.000-12.000-3,24.000-13.000-3,26.000-12.000-3,12.000-7.000-3,0.000 1.000-3,0.000-1.000-4,0.000 1.000-3,-5.000-1.000-1,-9.000 1.000 2,-10.000-1.000 3,-8.000 1.000 2,-12.000 1.000-1,-12.000 3.000-3,-13.000 3.000-4,-12.000 4.000-3,-10.000-1.000 1,-6.000-3.000 6,-6.000-3.000 5,-6.000-2.000 7</inkml:trace>
</inkml:ink>
</file>

<file path=ppt/ink/ink16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6"/>
    </inkml:context>
    <inkml:brush xml:id="br0">
      <inkml:brushProperty name="width" value="0.0451967641711235" units="cm"/>
      <inkml:brushProperty name="height" value="0.0451967641711235" units="cm"/>
      <inkml:brushProperty name="color" value="#000000"/>
      <inkml:brushProperty name="ignorePressure" value="0"/>
    </inkml:brush>
  </inkml:definitions>
  <inkml:trace contextRef="#ctx0" brushRef="#br0">85750.000 2650.000 486,'-2.000'-46.000'0,"-3.000"10.000"0,-3.000 10.000 0,-2.000 9.000 0,-3.000 4.000 6,1.000 1.000 10,-1.000-1.000 11,1.000 1.000 11,-1.000 10.000 8,1.000 22.000 4,-1.000 22.000 5,1.000 23.000 4,-1.000 16.000-3,1.000 13.000-8,-1.000 12.000-10,1.000 13.000-10,-1.000 7.000-7,1.000 4.000-6,-1.000 3.000-7,1.000 3.000-5,-3.000-2.000-8,-2.000-6.000-9,-3.000-6.000-8,-3.000-6.000-8,-1.000-9.000-5,4.000-8.000-2,3.000-10.000-2,3.000-9.000-3</inkml:trace>
</inkml:ink>
</file>

<file path=ppt/ink/ink16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6"/>
    </inkml:context>
    <inkml:brush xml:id="br0">
      <inkml:brushProperty name="width" value="0.0435004532337189" units="cm"/>
      <inkml:brushProperty name="height" value="0.0435004532337189" units="cm"/>
      <inkml:brushProperty name="color" value="#000000"/>
      <inkml:brushProperty name="ignorePressure" value="0"/>
    </inkml:brush>
  </inkml:definitions>
  <inkml:trace contextRef="#ctx0" brushRef="#br0">86450.000 2550.000 505,'25.000'-13.000'13,"0.000"26.000"25,0.000 24.000 24,0.000 26.000 26,-4.000 16.000 3,-5.000 10.000-19,-7.000 10.000-19,-5.000 9.000-19,-4.000 4.000-13,0.000 1.000-7,0.000-1.000-6,0.000 1.000-7,-5.000-4.000-8,-9.000-6.000-8,-10.000-6.000-9,-8.000-6.000-8,-3.000-10.000-3,7.000-12.000 2,6.000-13.000 1,7.000-12.000 3</inkml:trace>
</inkml:ink>
</file>

<file path=ppt/ink/ink16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6"/>
    </inkml:context>
    <inkml:brush xml:id="br0">
      <inkml:brushProperty name="width" value="0.031450230628252" units="cm"/>
      <inkml:brushProperty name="height" value="0.031450230628252" units="cm"/>
      <inkml:brushProperty name="color" value="#000000"/>
      <inkml:brushProperty name="ignorePressure" value="0"/>
    </inkml:brush>
  </inkml:definitions>
  <inkml:trace contextRef="#ctx0" brushRef="#br0">86650.000 3450.000 699,'50.000'-47.000'4,"0.000"6.000"9,0.000 7.000 9,0.000 6.000 8,-2.000 4.000 3,-3.000 4.000-1,-3.000 3.000-2,-2.000 3.000-1,-1.000 3.000-4,3.000 3.000-3,3.000 3.000-5,4.000 4.000-3,-3.000 1.000-4,-5.000 0.000-2,-7.000 0.000-1,-5.000 0.000-3</inkml:trace>
</inkml:ink>
</file>

<file path=ppt/ink/ink16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6"/>
    </inkml:context>
    <inkml:brush xml:id="br0">
      <inkml:brushProperty name="width" value="0.0523812249302864" units="cm"/>
      <inkml:brushProperty name="height" value="0.0523812249302864" units="cm"/>
      <inkml:brushProperty name="color" value="#000000"/>
      <inkml:brushProperty name="ignorePressure" value="0"/>
    </inkml:brush>
  </inkml:definitions>
  <inkml:trace contextRef="#ctx0" brushRef="#br0">87550.000 1950.000 419,'-2.000'-47.000'4,"-3.000"6.000"6,-3.000 7.000 7,-2.000 6.000 7,-5.000 13.000 9,-2.000 23.000 9,-3.000 22.000 11,-3.000 22.000 9,-1.000 12.000 1,4.000 3.000-9,3.000 3.000-10,3.000 4.000-9,3.000 7.000-7,3.000 13.000-3,3.000 12.000-3,4.000 13.000-3,-1.000 10.000-3,-3.000 10.000-4,-3.000 10.000-3,-2.000 9.000-3,-5.000 4.000-4,-2.000 1.000-3,-3.000-1.000-4,-3.000 1.000-4,-1.000-6.000-1,4.000-8.000 3,3.000-10.000 1,3.000-9.000 3,1.000-10.000-5,1.000-9.000-13,-1.000-10.000-11,1.000-8.000-12,-1.000-11.000-6,1.000-8.000-1,-1.000-10.000 1,1.000-9.000-1</inkml:trace>
</inkml:ink>
</file>

<file path=ppt/ink/ink16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7"/>
    </inkml:context>
    <inkml:brush xml:id="br0">
      <inkml:brushProperty name="width" value="0.0511733181774616" units="cm"/>
      <inkml:brushProperty name="height" value="0.0511733181774616" units="cm"/>
      <inkml:brushProperty name="color" value="#000000"/>
      <inkml:brushProperty name="ignorePressure" value="0"/>
    </inkml:brush>
  </inkml:definitions>
  <inkml:trace contextRef="#ctx0" brushRef="#br0">87500.000 4000.000 429,'53.000'-74.000'3,"6.000"4.000"6,7.000 3.000 6,6.000 3.000 6,-2.000 7.000 5,-9.000 14.000 3,-10.000 11.000 3,-8.000 14.000 4,-8.000 10.000 0,-2.000 9.000-4,-3.000 10.000-4,-3.000 10.000-4,-6.000 7.000-2,-5.000 6.000-3,-7.000 7.000-2,-5.000 6.000-2,-6.000 1.000-3,-3.000-3.000-1,-3.000-3.000-1,-2.000-2.000-3,3.000-6.000-1,14.000-6.000-3,11.000-6.000-2,14.000-6.000-2,11.000-13.000-3,14.000-19.000-2,11.000-18.000-4,14.000-19.000-2,3.000-10.000-5,-2.000 1.000-8,-3.000-1.000-7,-3.000 1.000-7,-6.000 2.000-1,-5.000 7.000 7,-7.000 6.000 7,-5.000 7.000 7,-11.000 11.000 9,-11.000 20.000 14,-14.000 18.000 11,-11.000 20.000 13,-11.000 10.000 6,-5.000 3.000 0,-7.000 3.000-1,-5.000 4.000 0,-3.000 7.000 0,4.000 13.000-1,3.000 12.000 1,3.000 13.000 0,3.000-1.000-2,3.000-11.000-6,3.000-14.000-6,4.000-11.000-5,8.000-9.000-3,17.000-3.000-3,15.000-3.000-2,16.000-2.000-2,9.000-14.000-4,3.000-21.000-9,3.000-22.000-7,4.000-22.000-9,-3.000-15.000-2,-5.000-5.000 2,-7.000-7.000 2,-5.000-5.000 3,-8.000-6.000 1,-5.000-3.000 4,-7.000-3.000 2,-5.000-2.000 3,-8.000-1.000 3,-5.000 3.000 1,-7.000 3.000 3,-5.000 4.000 1,-8.000 7.000 0,-5.000 13.000-1,-7.000 12.000-1,-5.000 13.000-2,-11.000 7.000-2,-11.000 4.000-1,-14.000 3.000-2,-11.000 3.000-1,-14.000 10.000-5,-11.000 20.000-7,-14.000 18.000-7,-11.000 20.000-8,5.000 3.000 0,26.000-8.000 7,24.000-10.000 6,26.000-9.000 7,10.000-7.000 2,-3.000-3.000-4,-3.000-3.000-2,-2.000-2.000-4</inkml:trace>
</inkml:ink>
</file>

<file path=ppt/ink/ink16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7"/>
    </inkml:context>
    <inkml:brush xml:id="br0">
      <inkml:brushProperty name="width" value="0.0297034457325935" units="cm"/>
      <inkml:brushProperty name="height" value="0.0297034457325935" units="cm"/>
      <inkml:brushProperty name="color" value="#000000"/>
      <inkml:brushProperty name="ignorePressure" value="0"/>
    </inkml:brush>
  </inkml:definitions>
  <inkml:trace contextRef="#ctx0" brushRef="#br0">85150.000 4150.000 740,'70.000'-44.000'43,"-9.000"13.000"-7,-10.000 12.000-9,-8.000 13.000-7,-1.000 4.000-5,9.000-3.000 1,10.000-3.000-1,10.000-2.000-1,10.000-3.000 1,13.000 1.000 1,12.000-1.000 0,13.000 1.000 1,-4.000 1.000-8,-18.000 3.000-14,-19.000 3.000-17,-18.000 4.000-14,-14.000 2.000-10,-5.000 4.000-3,-7.000 3.000-4,-5.000 3.000-3</inkml:trace>
</inkml:ink>
</file>

<file path=ppt/ink/ink16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8"/>
    </inkml:context>
    <inkml:brush xml:id="br0">
      <inkml:brushProperty name="width" value="0.0361492224037647" units="cm"/>
      <inkml:brushProperty name="height" value="0.0361492224037647" units="cm"/>
      <inkml:brushProperty name="color" value="#000000"/>
      <inkml:brushProperty name="ignorePressure" value="0"/>
    </inkml:brush>
  </inkml:definitions>
  <inkml:trace contextRef="#ctx0" brushRef="#br0">90600.000 3800.000 608,'250.000'-46.000'82,"-50.000"10.000"-16,-50.000 10.000-15,-50.000 9.000-14,-15.000 4.000-8,23.000 1.000 0,22.000-1.000 1,22.000 1.000 0,2.000 1.000-6,-15.000 3.000-11,-15.000 3.000-12,-16.000 4.000-13,-15.000 1.000-6,-11.000 0.000-2,-14.000 0.000-2,-11.000 0.000-2,-18.000 1.000-7,-22.000 4.000-14,-22.000 3.000-13,-21.000 3.000-14</inkml:trace>
</inkml:ink>
</file>

<file path=ppt/ink/ink16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18"/>
    </inkml:context>
    <inkml:brush xml:id="br0">
      <inkml:brushProperty name="width" value="0.0432027466595173" units="cm"/>
      <inkml:brushProperty name="height" value="0.0432027466595173" units="cm"/>
      <inkml:brushProperty name="color" value="#000000"/>
      <inkml:brushProperty name="ignorePressure" value="0"/>
    </inkml:brush>
  </inkml:definitions>
  <inkml:trace contextRef="#ctx0" brushRef="#br0">92050.000 2700.000 509,'-25.000'-22.000'2,"0.000"6.000"5,0.000 7.000 5,0.000 6.000 5,1.000 6.000 8,4.000 6.000 10,3.000 7.000 10,3.000 6.000 10,1.000 12.000 1,1.000 19.000-9,-1.000 19.000-9,1.000 19.000-9,1.000 15.000-6,3.000 13.000-1,3.000 12.000-2,4.000 13.000-2,-1.000 7.000-2,-3.000 4.000-5,-3.000 3.000-3,-2.000 3.000-4,-3.000-2.000-11,1.000-6.000-18,-1.000-6.000-20,1.000-6.000-19,-1.000-16.000-7,1.000-25.000 1,-1.000-25.000 1,1.000-25.000 3</inkml:trace>
</inkml:ink>
</file>

<file path=ppt/ink/ink16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20"/>
    </inkml:context>
    <inkml:brush xml:id="br0">
      <inkml:brushProperty name="width" value="0.0568347871303558" units="cm"/>
      <inkml:brushProperty name="height" value="0.0568347871303558" units="cm"/>
      <inkml:brushProperty name="color" value="#000000"/>
      <inkml:brushProperty name="ignorePressure" value="0"/>
    </inkml:brush>
  </inkml:definitions>
  <inkml:trace contextRef="#ctx0" brushRef="#br0">94000.000 2700.000 387,'35.000'-44.000'6,"23.000"13.000"12,22.000 12.000 13,22.000 13.000 13,1.000 10.000 2,-19.000 10.000-5,-18.000 10.000-8,-19.000 9.000-5,-15.000 9.000-6,-8.000 9.000-5,-10.000 10.000-4,-9.000 10.000-4,-12.000 7.000-3,-11.000 6.000-3,-14.000 7.000-2,-11.000 6.000-2,-12.000 3.000-3,-9.000 0.000-1,-10.000 0.000-3,-8.000 0.000-1,-6.000-4.000-1,1.000-5.000-1,-1.000-7.000 0,1.000-5.000-1,4.000-8.000 1,9.000-5.000 4,10.000-7.000 1,10.000-5.000 4,8.000-8.000 1,10.000-5.000 3,10.000-7.000 1,9.000-5.000 2,18.000-8.000 1,29.000-5.000 0,28.000-7.000 0,28.000-5.000 0,17.000-8.000-2,6.000-5.000-5,7.000-7.000-4,6.000-5.000-4,6.000-6.000-3,6.000-3.000-2,7.000-3.000-1,6.000-2.000-1,-1.000-5.000-3,-5.000-2.000-6,-7.000-3.000-4,-5.000-3.000-4,-6.000-4.000-1,-3.000-3.000 3,-3.000-3.000 5,-2.000-2.000 4,-1.000-11.000 4,3.000-15.000 3,3.000-15.000 5,4.000-16.000 4,-7.000-4.000 3,-16.000 10.000 0,-15.000 10.000 2,-15.000 9.000 1,-15.000 7.000 2,-12.000 7.000 0,-13.000 6.000 1,-12.000 7.000 1,-15.000 8.000 5,-15.000 14.000 10,-15.000 11.000 9,-16.000 14.000 10,-10.000 14.000 4,-3.000 20.000-3,-3.000 18.000-3,-2.000 20.000-2,-5.000 13.000-4,-2.000 9.000-2,-3.000 10.000-5,-3.000 10.000-3,-2.000 4.000-1,0.000 0.000-1,0.000 0.000 0,0.000 0.000 0,1.000 1.000-1,4.000 4.000-2,3.000 3.000-3,3.000 3.000-1,4.000-4.000-3,7.000-8.000-2,6.000-10.000-3,7.000-9.000-3,15.000-13.000-5,25.000-16.000-7,25.000-15.000-7,25.000-15.000-8,25.000-18.000-2,25.000-19.000 2,25.000-18.000 3,25.000-19.000 2,7.000-12.000 0,-8.000-2.000-2,-10.000-3.000-2,-9.000-3.000-3,-10.000 1.000 1,-9.000 6.000 3,-10.000 7.000 4,-8.000 6.000 3,-22.000 9.000 8,-30.000 13.000 13,-32.000 12.000 12,-30.000 13.000 13,-20.000 13.000 8,-6.000 17.000 6,-6.000 15.000 5,-6.000 16.000 5,2.000 5.000-2,14.000-2.000-8,11.000-3.000-9,14.000-3.000-8,7.000-1.000-6,3.000 4.000-5,3.000 3.000-4,4.000 3.000-5,4.000-2.000-1,6.000-6.000 0,7.000-6.000 1,6.000-6.000 1,10.000-10.000-4,17.000-12.000-11,15.000-13.000-9,16.000-12.000-10,2.000-13.000-3,-8.000-12.000 4,-10.000-13.000 4,-9.000-12.000 3,-10.000-10.000 2,-9.000-6.000 1,-10.000-6.000 1,-8.000-6.000 1,-8.000-6.000 1,-2.000-2.000-1,-3.000-3.000 1,-3.000-3.000-1,-9.000 4.000 0,-11.000 13.000 0,-14.000 12.000-2,-11.000 13.000 1,-4.000 10.000-1,6.000 10.000 2,7.000 10.000 0,6.000 9.000 2,18.000 6.000-1,32.000 3.000 0,31.000 3.000 0,32.000 4.000-2,16.000 1.000 4,4.000 0.000 7,3.000 0.000 8,3.000 0.000 8,-4.000 3.000 4,-8.000 6.000 4,-10.000 7.000 2,-9.000 6.000 4,-13.000 9.000 1,-16.000 13.000 0,-15.000 12.000-1,-15.000 13.000 1,-17.000 9.000-2,-15.000 6.000-3,-15.000 7.000-1,-16.000 6.000-3,-13.000 1.000-2,-9.000-3.000-2,-10.000-3.000-2,-8.000-2.000-2,0.000-8.000-3,14.000-8.000-2,11.000-10.000-2,14.000-9.000-2,18.000-10.000-3,25.000-9.000-4,25.000-10.000-3,25.000-8.000-4,14.000-12.000-2,3.000-12.000-1,3.000-13.000-2,4.000-12.000 0,2.000-9.000-2,4.000-2.000-1,3.000-3.000-2,3.000-3.000-1,-1.000-6.000-1,-2.000-5.000 1,-3.000-7.000 1,-3.000-5.000 0,-4.000-11.000 1,-3.000-11.000 4,-3.000-14.000 2,-2.000-11.000 3,-3.000-11.000 2,1.000-5.000 0,-1.000-7.000 1,1.000-5.000 1,-3.000 2.000 2,-2.000 13.000 3,-3.000 12.000 4,-3.000 13.000 2,-4.000 12.000 4,-3.000 13.000 3,-3.000 12.000 4,-2.000 13.000 4,-6.000 9.000 2,-6.000 6.000 1,-6.000 7.000 2,-6.000 6.000 0,-6.000 20.000 9,-2.000 34.000 17,-3.000 35.000 16,-3.000 35.000 16,-6.000 24.000 1,-5.000 16.000-15,-7.000 15.000-16,-5.000 17.000-15,-3.000 11.000-9,4.000 10.000-4,3.000 10.000-4,3.000 9.000-2,3.000 10.000-3,3.000 14.000 0,3.000 11.000-2,4.000 14.000-1,1.000-6.000-5,0.000-21.000-13,0.000-22.000-12,0.000-22.000-12,-2.000-8.000-10,-3.000 6.000-5,-3.000 7.000-8,-2.000 6.000-5,-1.000-15.000 0,3.000-33.000 10,3.000-35.000 10,4.000-34.000 8</inkml:trace>
</inkml:ink>
</file>

<file path=ppt/ink/ink1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5"/>
    </inkml:context>
    <inkml:brush xml:id="br0">
      <inkml:brushProperty name="width" value="0.0424787737429142" units="cm"/>
      <inkml:brushProperty name="height" value="0.0424787737429142" units="cm"/>
      <inkml:brushProperty name="color" value="#f2395b"/>
      <inkml:brushProperty name="ignorePressure" value="0"/>
    </inkml:brush>
  </inkml:definitions>
  <inkml:trace contextRef="#ctx0" brushRef="#br0">90600.000 10200.000 517,'25.000'-47.000'5,"0.000"6.000"-1,0.000 7.000-2,0.000 6.000-1,3.000 3.000 3,6.000 0.000 7,7.000 0.000 7,6.000 0.000 7,6.000 1.000 2,6.000 4.000 0,7.000 3.000-2,6.000 3.000-1,3.000 3.000-2,0.000 3.000-3,0.000 3.000-3,0.000 4.000-2,0.000-1.000-4,0.000-3.000-5,0.000-3.000-5,0.000-2.000-5,-5.000-3.000-2,-9.000 1.000 2,-10.000-1.000 2,-8.000 1.000 2,-9.000-6.000-7,-6.000-8.000-14,-6.000-10.000-14,-6.000-9.000-15,-9.000-4.000-2,-8.000 4.000 10,-10.000 3.000 12,-9.000 3.000 10,-7.000 3.000 9,-3.000 3.000 7,-3.000 3.000 7,-2.000 4.000 8,-3.000 4.000 6,1.000 6.000 3,-1.000 7.000 5,1.000 6.000 5,1.000 6.000 1,3.000 6.000 2,3.000 7.000 1,4.000 6.000 1,1.000 6.000 0,0.000 6.000-1,0.000 7.000-1,0.000 6.000 0,1.000 6.000-3,4.000 6.000-3,3.000 7.000-3,3.000 6.000-3,4.000 3.000-3,7.000 0.000-2,6.000 0.000-3,7.000 0.000-2,5.000-5.000-3,7.000-9.000-2,6.000-10.000-3,7.000-8.000-2,5.000-9.000-8,7.000-6.000-15,6.000-6.000-14,7.000-6.000-14,5.000-7.000-7,7.000-6.000 2,6.000-6.000 1,7.000-6.000 2,-6.000-4.000 4,-15.000 1.000 8,-15.000-1.000 7,-16.000 1.000 7,-8.000-3.000 5,0.000-2.000 3,0.000-3.000 1,0.000-3.000 3</inkml:trace>
</inkml:ink>
</file>

<file path=ppt/ink/ink16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20"/>
    </inkml:context>
    <inkml:brush xml:id="br0">
      <inkml:brushProperty name="width" value="0.0392747968435287" units="cm"/>
      <inkml:brushProperty name="height" value="0.0392747968435287" units="cm"/>
      <inkml:brushProperty name="color" value="#000000"/>
      <inkml:brushProperty name="ignorePressure" value="0"/>
    </inkml:brush>
  </inkml:definitions>
  <inkml:trace contextRef="#ctx0" brushRef="#br0">99850.000 2100.000 560,'-5.000'-41.000'11,"-9.000"19.000"23,-10.000 19.000 23,-8.000 19.000 23,-9.000 13.000 3,-6.000 10.000-18,-6.000 10.000-16,-6.000 9.000-16,-9.000 9.000-15,-8.000 9.000-8,-10.000 10.000-11,-9.000 10.000-10,-5.000 2.000-8,0.000-3.000-9,0.000-3.000-8,0.000-2.000-8,7.000-8.000-3,17.000-8.000 2,15.000-10.000 2,16.000-9.000 1</inkml:trace>
</inkml:ink>
</file>

<file path=ppt/ink/ink16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21"/>
    </inkml:context>
    <inkml:brush xml:id="br0">
      <inkml:brushProperty name="width" value="0.0392459146678448" units="cm"/>
      <inkml:brushProperty name="height" value="0.0392459146678448" units="cm"/>
      <inkml:brushProperty name="color" value="#000000"/>
      <inkml:brushProperty name="ignorePressure" value="0"/>
    </inkml:brush>
  </inkml:definitions>
  <inkml:trace contextRef="#ctx0" brushRef="#br0">99600.000 2150.000 560,'68.000'-22.000'29,"-11.000"6.000"-5,-14.000 7.000-7,-11.000 6.000-5,-3.000 3.000 0,10.000 0.000 9,10.000 0.000 7,9.000 0.000 9,4.000 3.000 3,1.000 6.000 1,-1.000 7.000 0,1.000 6.000 1,-3.000 6.000-5,-2.000 6.000-9,-3.000 7.000-9,-3.000 6.000-10,-6.000 6.000-6,-5.000 6.000-6,-7.000 7.000-3,-5.000 6.000-5,-8.000-2.000-1,-5.000-9.000 5,-7.000-10.000 3,-5.000-8.000 5</inkml:trace>
</inkml:ink>
</file>

<file path=ppt/ink/ink16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24"/>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70600.000 8600.000 999,'-65.000'-86.000'-6,"23.000"28.000"-12,22.000 28.000-12,22.000 29.000-12</inkml:trace>
</inkml:ink>
</file>

<file path=ppt/ink/ink16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1"/>
    </inkml:context>
    <inkml:brush xml:id="br0">
      <inkml:brushProperty name="width" value="0.0347908511757851" units="cm"/>
      <inkml:brushProperty name="height" value="0.0347908511757851" units="cm"/>
      <inkml:brushProperty name="color" value="#f2395b"/>
      <inkml:brushProperty name="ignorePressure" value="0"/>
    </inkml:brush>
  </inkml:definitions>
  <inkml:trace contextRef="#ctx0" brushRef="#br0">40950.000 9650.000 632,'-46.000'-2.000'-15,"10.000"-3.000"17,10.000-3.000 16,9.000-2.000 18,10.000-1.000 7,14.000 3.000 0,11.000 3.000-2,14.000 4.000 0,7.000 1.000-5,3.000 0.000-6,3.000 0.000-6,4.000 0.000-7,4.000 0.000-4,6.000 0.000-2,7.000 0.000 0,6.000 0.000-2,6.000-2.000-3,6.000-3.000-4,7.000-3.000-5,6.000-2.000-5,-2.000-3.000-4,-9.000 1.000-7,-10.000-1.000-5,-8.000 1.000-5,-9.000 1.000-5,-6.000 3.000-2,-6.000 3.000-2,-6.000 4.000-3,-9.000 4.000 0,-8.000 6.000 0,-10.000 7.000 1,-9.000 6.000 1</inkml:trace>
</inkml:ink>
</file>

<file path=ppt/ink/ink16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1"/>
    </inkml:context>
    <inkml:brush xml:id="br0">
      <inkml:brushProperty name="width" value="0.0372743532061577" units="cm"/>
      <inkml:brushProperty name="height" value="0.0372743532061577" units="cm"/>
      <inkml:brushProperty name="color" value="#f2395b"/>
      <inkml:brushProperty name="ignorePressure" value="0"/>
    </inkml:brush>
  </inkml:definitions>
  <inkml:trace contextRef="#ctx0" brushRef="#br0">41750.000 8800.000 590,'-44.000'-15.000'9,"13.000"23.000"20,12.000 22.000 19,13.000 22.000 18,6.000 16.000 4,0.000 14.000-14,0.000 11.000-14,0.000 14.000-13,0.000 3.000-9,0.000-2.000-3,0.000-3.000-4,0.000-3.000-2,1.000-6.000-13,4.000-5.000-20,3.000-7.000-20,3.000-5.000-20,1.000-11.000-8,1.000-11.000 4,-1.000-14.000 4,1.000-11.000 4</inkml:trace>
</inkml:ink>
</file>

<file path=ppt/ink/ink16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2"/>
    </inkml:context>
    <inkml:brush xml:id="br0">
      <inkml:brushProperty name="width" value="0.0384761057794094" units="cm"/>
      <inkml:brushProperty name="height" value="0.0384761057794094" units="cm"/>
      <inkml:brushProperty name="color" value="#f2395b"/>
      <inkml:brushProperty name="ignorePressure" value="0"/>
    </inkml:brush>
  </inkml:definitions>
  <inkml:trace contextRef="#ctx0" brushRef="#br0">42750.000 8450.000 571,'-16.000'-22.000'6,"19.000"6.000"12,19.000 7.000 12,19.000 6.000 12,7.000 4.000 3,-3.000 4.000-6,-3.000 3.000-6,-2.000 3.000-6,-1.000 1.000-4,3.000 1.000-2,3.000-1.000-2,4.000 1.000-2,-1.000 2.000-1,-3.000 7.000-2,-3.000 6.000-2,-2.000 7.000-2,-8.000 4.000-1,-8.000 3.000-3,-10.000 3.000-3,-9.000 4.000-3,-9.000 2.000-3,-5.000 4.000-5,-7.000 3.000-5,-5.000 3.000-5,-9.000-1.000-1,-9.000-2.000 2,-10.000-3.000 2,-8.000-3.000 2,-3.000-4.000 3,7.000-3.000 3,6.000-3.000 2,7.000-2.000 4,8.000-5.000 4,14.000-2.000 4,11.000-3.000 4,14.000-3.000 6,11.000-4.000 0,14.000-3.000-1,11.000-3.000-2,14.000-2.000-2,8.000-5.000-2,7.000-2.000 0,6.000-3.000-1,7.000-3.000-1,-3.000-1.000 0,-8.000 4.000-2,-10.000 3.000-1,-9.000 3.000-2,-9.000 3.000 0,-5.000 3.000 0,-7.000 3.000-1,-5.000 4.000-1,-11.000 7.000 1,-11.000 13.000-2,-14.000 12.000 1,-11.000 13.000-2,-15.000 12.000 0,-16.000 13.000-4,-15.000 12.000-2,-15.000 13.000-2,-14.000 13.000-5,-8.000 17.000-7,-10.000 15.000-6,-9.000 16.000-7,1.000-4.000-2,13.000-21.000 2,12.000-22.000 4,13.000-22.000 1,12.000-19.000-1,13.000-16.000-7,12.000-15.000-6,13.000-15.000-7</inkml:trace>
</inkml:ink>
</file>

<file path=ppt/ink/ink16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4"/>
    </inkml:context>
    <inkml:brush xml:id="br0">
      <inkml:brushProperty name="width" value="0.0382640920579433" units="cm"/>
      <inkml:brushProperty name="height" value="0.0382640920579433" units="cm"/>
      <inkml:brushProperty name="color" value="#f2395b"/>
      <inkml:brushProperty name="ignorePressure" value="0"/>
    </inkml:brush>
  </inkml:definitions>
  <inkml:trace contextRef="#ctx0" brushRef="#br0">67050.000 9450.000 574,'-21.000'-24.000'6,"10.000"4.000"9,10.000 3.000 10,9.000 3.000 10,15.000 3.000 6,22.000 3.000 2,22.000 3.000 0,23.000 4.000 2,10.000 1.000-2,0.000 0.000-5,0.000 0.000-5,0.000 0.000-6,0.000-4.000-7,0.000-5.000-10,0.000-7.000-9,0.000-5.000-8,-4.000-4.000-9,-5.000 0.000-6,-7.000 0.000-6,-5.000 0.000-6,-9.000 3.000-6,-9.000 6.000-2,-10.000 7.000-5,-8.000 6.000-2,-15.000 1.000-1,-19.000-3.000 5,-18.000-3.000 3,-19.000-2.000 5</inkml:trace>
</inkml:ink>
</file>

<file path=ppt/ink/ink16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4"/>
    </inkml:context>
    <inkml:brush xml:id="br0">
      <inkml:brushProperty name="width" value="0.0383987091481686" units="cm"/>
      <inkml:brushProperty name="height" value="0.0383987091481686" units="cm"/>
      <inkml:brushProperty name="color" value="#f2395b"/>
      <inkml:brushProperty name="ignorePressure" value="0"/>
    </inkml:brush>
  </inkml:definitions>
  <inkml:trace contextRef="#ctx0" brushRef="#br0">68100.000 8450.000 572,'-4.000'-47.000'0,"-5.000"6.000"0,-7.000 7.000-1,-5.000 6.000 0,-1.000 9.000 9,6.000 13.000 19,7.000 12.000 19,6.000 13.000 19,1.000 15.000 3,-3.000 19.000-13,-3.000 19.000-13,-2.000 19.000-14,-3.000 12.000-7,1.000 6.000-2,-1.000 7.000-2,1.000 6.000-2,-1.000-1.000-3,1.000-5.000-6,-1.000-7.000-6,1.000-5.000-4,1.000-9.000-10,3.000-9.000-13,3.000-10.000-13,4.000-8.000-14</inkml:trace>
</inkml:ink>
</file>

<file path=ppt/ink/ink16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4"/>
    </inkml:context>
    <inkml:brush xml:id="br0">
      <inkml:brushProperty name="width" value="0.0408504232764244" units="cm"/>
      <inkml:brushProperty name="height" value="0.0408504232764244" units="cm"/>
      <inkml:brushProperty name="color" value="#f2395b"/>
      <inkml:brushProperty name="ignorePressure" value="0"/>
    </inkml:brush>
  </inkml:definitions>
  <inkml:trace contextRef="#ctx0" brushRef="#br0">69200.000 8050.000 538,'28.000'-24.000'6,"6.000"4.000"12,7.000 3.000 12,6.000 3.000 11,1.000 3.000 4,-3.000 3.000-8,-3.000 3.000-6,-2.000 4.000-8,0.000 4.000-2,7.000 6.000 0,6.000 7.000 1,7.000 6.000-1,-1.000 7.000 0,-6.000 10.000-4,-6.000 10.000-3,-6.000 9.000-3,-9.000 12.000-3,-8.000 16.000-2,-10.000 15.000-3,-9.000 17.000-2,-15.000 7.000-4,-18.000 0.000-2,-19.000 0.000-4,-18.000 0.000-3,-12.000-4.000-1,-3.000-5.000 1,-3.000-7.000 0,-2.000-5.000 1,0.000-11.000 3,7.000-11.000 2,6.000-14.000 4,7.000-11.000 3,13.000-15.000 5,22.000-16.000 7,22.000-15.000 6,23.000-15.000 6,25.000-14.000 2,32.000-8.000-5,31.000-10.000-4,32.000-9.000-4,22.000-9.000-5,17.000-5.000-5,15.000-7.000-6,16.000-5.000-4,4.000-1.000-7,-6.000 6.000-11,-6.000 7.000-8,-6.000 6.000-11,-18.000 7.000-7,-28.000 10.000-8,-28.000 10.000-7,-27.000 9.000-7</inkml:trace>
</inkml:ink>
</file>

<file path=ppt/ink/ink16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6"/>
    </inkml:context>
    <inkml:brush xml:id="br0">
      <inkml:brushProperty name="width" value="0.0340909361839294" units="cm"/>
      <inkml:brushProperty name="height" value="0.0340909361839294" units="cm"/>
      <inkml:brushProperty name="color" value="#f2395b"/>
      <inkml:brushProperty name="ignorePressure" value="0"/>
    </inkml:brush>
  </inkml:definitions>
  <inkml:trace contextRef="#ctx0" brushRef="#br0">91000.000 9900.000 645,'-135.000'-2.000'0,"32.000"-3.000"0,31.000-3.000 0,32.000-2.000 0,7.000-1.000 3,-16.000 3.000 5,-15.000 3.000 6,-15.000 4.000 6,8.000-1.000 7,35.000-3.000 6,35.000-3.000 7,34.000-2.000 7,27.000-3.000-1,23.000 1.000-10,22.000-1.000-8,22.000 1.000-9,12.000 1.000-6,3.000 3.000-3,3.000 3.000-3,4.000 4.000-3,-9.000 1.000-9,-18.000 0.000-12,-19.000 0.000-14,-18.000 0.000-14,-17.000 0.000-5,-11.000 0.000 0,-14.000 0.000 2,-11.000 0.000 0,-12.000-2.000 3,-9.000-3.000 6,-10.000-3.000 6,-8.000-2.000 6</inkml:trace>
</inkml:ink>
</file>

<file path=ppt/ink/ink1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5"/>
    </inkml:context>
    <inkml:brush xml:id="br0">
      <inkml:brushProperty name="width" value="0.0313265323638916" units="cm"/>
      <inkml:brushProperty name="height" value="0.0313265323638916" units="cm"/>
      <inkml:brushProperty name="color" value="#f2395b"/>
      <inkml:brushProperty name="ignorePressure" value="0"/>
    </inkml:brush>
  </inkml:definitions>
  <inkml:trace contextRef="#ctx0" brushRef="#br0">92700.000 7400.000 702,'23.000'-24.000'0,"-3.000"4.000"0,-3.000 3.000 0,-2.000 3.000 0,0.000 3.000 5,7.000 3.000 9,6.000 3.000 10,7.000 4.000 9,-1.000 4.000 3,-6.000 6.000-4,-6.000 7.000-3,-6.000 6.000-5,-7.000 9.000-2,-6.000 13.000-2,-6.000 12.000 0,-6.000 13.000-1,-7.000 6.000-5,-6.000 0.000-8,-6.000 0.000-9,-6.000 0.000-8,-1.000-5.000-3,7.000-9.000 2,6.000-10.000 1,7.000-8.000 2,11.000-9.000 1,20.000-6.000 2,18.000-6.000 2,20.000-6.000 2,8.000-4.000 1,1.000 1.000 0,-1.000-1.000 0,1.000 1.000 1,-6.000 2.000 0,-8.000 7.000 0,-10.000 6.000 0,-9.000 7.000 0,-13.000 5.000 1,-16.000 7.000-1,-15.000 6.000 0,-15.000 7.000 1,-14.000 4.000-1,-8.000 3.000-1,-10.000 3.000 0,-9.000 4.000-1,-5.000-3.000 0,0.000-5.000 0,0.000-7.000 1,0.000-5.000 0,4.000-9.000-4,10.000-9.000-10,10.000-10.000-8,9.000-8.000-10,9.000-12.000-5,9.000-12.000-2,10.000-13.000-3,10.000-12.000-1,5.000-5.000 3,4.000 3.000 9,3.000 3.000 9,3.000 4.000 10</inkml:trace>
</inkml:ink>
</file>

<file path=ppt/ink/ink16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7"/>
    </inkml:context>
    <inkml:brush xml:id="br0">
      <inkml:brushProperty name="width" value="0.0334442816674709" units="cm"/>
      <inkml:brushProperty name="height" value="0.0334442816674709" units="cm"/>
      <inkml:brushProperty name="color" value="#f2395b"/>
      <inkml:brushProperty name="ignorePressure" value="0"/>
    </inkml:brush>
  </inkml:definitions>
  <inkml:trace contextRef="#ctx0" brushRef="#br0">91550.000 9200.000 657,'-25.000'-29.000'0,"0.000"-5.000"0,0.000-7.000 0,0.000-5.000 0,1.000 3.000 7,4.000 17.000 11,3.000 15.000 14,3.000 16.000 11,1.000 13.000 4,1.000 14.000-6,-1.000 11.000-8,1.000 14.000-5,-1.000 11.000-5,1.000 14.000-3,-1.000 11.000-1,1.000 14.000-3,-1.000-1.000-5,1.000-12.000-7,-1.000-13.000-6,1.000-12.000-8,1.000-4.000-8,3.000 7.000-9,3.000 6.000-9,4.000 7.000-9,1.000-6.000-4,0.000-15.000 3,0.000-15.000 2,0.000-16.000 3</inkml:trace>
</inkml:ink>
</file>

<file path=ppt/ink/ink16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7"/>
    </inkml:context>
    <inkml:brush xml:id="br0">
      <inkml:brushProperty name="width" value="0.0357243791222572" units="cm"/>
      <inkml:brushProperty name="height" value="0.0357243791222572" units="cm"/>
      <inkml:brushProperty name="color" value="#f2395b"/>
      <inkml:brushProperty name="ignorePressure" value="0"/>
    </inkml:brush>
  </inkml:definitions>
  <inkml:trace contextRef="#ctx0" brushRef="#br0">92600.000 8650.000 615,'20.000'-46.000'3,"-9.000"10.000"4,-10.000 10.000 4,-8.000 9.000 5,-12.000 12.000 6,-12.000 16.000 5,-13.000 15.000 7,-12.000 17.000 5,-2.000 10.000 2,9.000 6.000-5,10.000 7.000-4,10.000 6.000-4,7.000 3.000-4,6.000 0.000-5,7.000 0.000-4,6.000 0.000-3,9.000-2.000-4,13.000-3.000-2,12.000-3.000-3,13.000-2.000-1,12.000-5.000-5,13.000-2.000-6,12.000-3.000-7,13.000-3.000-5,4.000-6.000-6,-3.000-5.000-4,-3.000-7.000-6,-2.000-5.000-4,-3.000-8.000-2,1.000-5.000-1,-1.000-7.000 0,1.000-5.000 0,-9.000-8.000 3,-15.000-5.000 7,-15.000-7.000 7,-16.000-5.000 7</inkml:trace>
</inkml:ink>
</file>

<file path=ppt/ink/ink16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37"/>
    </inkml:context>
    <inkml:brush xml:id="br0">
      <inkml:brushProperty name="width" value="0.0342782884836197" units="cm"/>
      <inkml:brushProperty name="height" value="0.0342782884836197" units="cm"/>
      <inkml:brushProperty name="color" value="#f2395b"/>
      <inkml:brushProperty name="ignorePressure" value="0"/>
    </inkml:brush>
  </inkml:definitions>
  <inkml:trace contextRef="#ctx0" brushRef="#br0">93900.000 8450.000 641,'0.000'-50.000'0,"0.000"0.000"0,0.000 0.000 0,0.000 0.000 0,-4.000 6.000 5,-5.000 13.000 8,-7.000 12.000 10,-5.000 13.000 9,-6.000 10.000 3,-3.000 10.000-3,-3.000 10.000-4,-2.000 9.000-2,-5.000 17.000 0,-2.000 25.000 2,-3.000 25.000 3,-3.000 25.000 3,-2.000 17.000-5,0.000 9.000-14,0.000 10.000-13,0.000 10.000-14,3.000 2.000-6,6.000-3.000 0,7.000-3.000 1,6.000-2.000 0,3.000-17.000-8,0.000-28.000-15,0.000-28.000-16,0.000-27.000-16</inkml:trace>
</inkml:ink>
</file>

<file path=ppt/ink/ink16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43"/>
    </inkml:context>
    <inkml:brush xml:id="br0">
      <inkml:brushProperty name="width" value="0.0374993830919266" units="cm"/>
      <inkml:brushProperty name="height" value="0.0374993830919266" units="cm"/>
      <inkml:brushProperty name="color" value="#f2395b"/>
      <inkml:brushProperty name="ignorePressure" value="0"/>
    </inkml:brush>
  </inkml:definitions>
  <inkml:trace contextRef="#ctx0" brushRef="#br0">45250.000 7750.000 586,'0.000'46.000'79,"0.000"-5.000"-19,0.000-7.000-19,0.000-5.000-19,0.000-4.000-12,0.000 0.000-4,0.000 0.000-4,0.000 0.000-3,-4.000-4.000-2,-5.000-5.000 0,-7.000-7.000 1,-5.000-5.000 1,-1.000-8.000-2,6.000-5.000-5,7.000-7.000-5,6.000-5.000-6,3.000-4.000-1,0.000 0.000 1,0.000 0.000 1,0.000 0.000 1,1.000 0.000 2,4.000 0.000 2,3.000 0.000 2,3.000 0.000 1,-1.000 6.000 8,-2.000 13.000 13,-3.000 12.000 12,-3.000 13.000 13,-2.000 7.000 4,0.000 4.000-7,0.000 3.000-7,0.000 3.000-7,-2.000-7.000-6,-3.000-15.000-9,-3.000-15.000-7,-2.000-16.000-8,-1.000-8.000-5,3.000 0.000-2,3.000 0.000-3,4.000 0.000-3,1.000-2.000 2,0.000-3.000 4,0.000-3.000 4,0.000-2.000 5,0.000 5.000 9,0.000 16.000 14,0.000 15.000 13,0.000 17.000 13,0.000 17.000 4,0.000 23.000-6,0.000 22.000-8,0.000 22.000-6,1.000 5.000-5,4.000-8.000-3,3.000-10.000-2,3.000-9.000-2,-1.000-1.000-3,-2.000 10.000-2,-3.000 10.000-2,-3.000 9.000-1,-2.000 6.000-1,0.000 3.000 1,0.000 3.000 1,0.000 4.000 0,0.000 1.000-2,0.000 0.000-9,0.000 0.000-8,0.000 0.000-8,0.000-5.000-3,0.000-9.000 0,0.000-10.000 2,0.000-8.000 1,1.000-8.000-1,4.000-2.000-2,3.000-3.000-2,3.000-3.000-3,-1.000-6.000-1,-2.000-5.000 0,-3.000-7.000-2,-3.000-5.000 0,-4.000-8.000 1,-3.000-5.000 2,-3.000-7.000 2,-2.000-5.000 3</inkml:trace>
</inkml:ink>
</file>

<file path=ppt/ink/ink16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44"/>
    </inkml:context>
    <inkml:brush xml:id="br0">
      <inkml:brushProperty name="width" value="0.0370939895510674" units="cm"/>
      <inkml:brushProperty name="height" value="0.0370939895510674" units="cm"/>
      <inkml:brushProperty name="color" value="#f2395b"/>
      <inkml:brushProperty name="ignorePressure" value="0"/>
    </inkml:brush>
  </inkml:definitions>
  <inkml:trace contextRef="#ctx0" brushRef="#br0">44550.000 10100.000 593,'-46.000'-25.000'2,"10.000"0.000"4,10.000 0.000 4,9.000 0.000 3,10.000 9.000 8,14.000 19.000 9,11.000 19.000 8,14.000 19.000 10,3.000 10.000 1,-2.000 4.000-8,-3.000 3.000-7,-3.000 3.000-7,-1.000 1.000-6,4.000 1.000-2,3.000-1.000-3,3.000 1.000-3,-1.000-3.000-3,-2.000-2.000-4,-3.000-3.000-3,-3.000-3.000-5,-4.000-4.000-1,-3.000-3.000 0,-3.000-3.000-1,-2.000-2.000 0,2.000-9.000 0,9.000-12.000-1,10.000-13.000-1,10.000-12.000 0,5.000-16.000-2,4.000-19.000 1,3.000-18.000-1,3.000-19.000-1,6.000-13.000 0,9.000-6.000 1,10.000-6.000 0,10.000-6.000 1,5.000-7.000-4,4.000-6.000-10,3.000-6.000-8,3.000-6.000-9,-4.000-2.000-5,-8.000 3.000-1,-10.000 3.000 0,-9.000 4.000-1,-13.000 11.000 3,-16.000 23.000 7,-15.000 22.000 8,-15.000 22.000 6</inkml:trace>
</inkml:ink>
</file>

<file path=ppt/ink/ink16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3:44"/>
    </inkml:context>
    <inkml:brush xml:id="br0">
      <inkml:brushProperty name="width" value="0.0376045256853104" units="cm"/>
      <inkml:brushProperty name="height" value="0.0376045256853104" units="cm"/>
      <inkml:brushProperty name="color" value="#f2395b"/>
      <inkml:brushProperty name="ignorePressure" value="0"/>
    </inkml:brush>
  </inkml:definitions>
  <inkml:trace contextRef="#ctx0" brushRef="#br0">47100.000 8050.000 585,'18.000'-33.000'10,"-11.000"34.000"22,-14.000 35.000 21,-11.000 35.000 20,-6.000 22.000 4,4.000 14.000-15,3.000 11.000-15,3.000 14.000-15,1.000 13.000-13,1.000 16.000-10,-1.000 15.000-9,1.000 17.000-10,-1.000 16.000-4,1.000 19.000 1,-1.000 19.000 2,1.000 19.000 1,1.000-6.000 2,3.000-27.000 2,3.000-28.000 1,4.000-28.000 2,-1.000-26.000-10,-3.000-21.000-24,-3.000-22.000-23,-2.000-22.000-23</inkml:trace>
</inkml:ink>
</file>

<file path=ppt/ink/ink16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28"/>
    </inkml:context>
    <inkml:brush xml:id="br0">
      <inkml:brushProperty name="width" value="0.0390250161290169" units="cm"/>
      <inkml:brushProperty name="height" value="0.0390250161290169" units="cm"/>
      <inkml:brushProperty name="color" value="#f2395b"/>
      <inkml:brushProperty name="ignorePressure" value="0"/>
    </inkml:brush>
  </inkml:definitions>
  <inkml:trace contextRef="#ctx0" brushRef="#br0">27200.000 10150.000 563,'-68.000'-2.000'1,"17.000"-3.000"1,15.000-3.000 2,16.000-2.000 2,12.000-3.000 3,9.000 1.000 7,10.000-1.000 5,10.000 1.000 7,4.000 1.000 4,0.000 3.000 2,0.000 3.000 2,0.000 4.000 3,4.000-1.000-1,10.000-3.000-3,10.000-3.000-3,9.000-2.000-4,1.000-1.000-4,-6.000 3.000-6,-6.000 3.000-5,-6.000 4.000-6,-2.000 1.000-3,3.000 0.000 0,3.000 0.000-1,4.000 0.000-1,-1.000 1.000-2,-3.000 4.000-6,-3.000 3.000-5,-2.000 3.000-6,-3.000-1.000-2,1.000-2.000 2,-1.000-3.000 3,1.000-3.000 2</inkml:trace>
</inkml:ink>
</file>

<file path=ppt/ink/ink16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28"/>
    </inkml:context>
    <inkml:brush xml:id="br0">
      <inkml:brushProperty name="width" value="0.0342659540474415" units="cm"/>
      <inkml:brushProperty name="height" value="0.0342659540474415" units="cm"/>
      <inkml:brushProperty name="color" value="#f2395b"/>
      <inkml:brushProperty name="ignorePressure" value="0"/>
    </inkml:brush>
  </inkml:definitions>
  <inkml:trace contextRef="#ctx0" brushRef="#br0">27700.000 9500.000 642,'-24.000'-24.000'-1,"4.000"4.000"0,3.000 3.000-1,3.000 3.000-1,1.000 4.000 5,1.000 7.000 10,-1.000 6.000 10,1.000 7.000 10,1.000 7.000 6,3.000 9.000 1,3.000 10.000 0,4.000 10.000 2,1.000 4.000-3,0.000 0.000-7,0.000 0.000-5,0.000 0.000-8,0.000 1.000-4,0.000 4.000-5,0.000 3.000-6,0.000 3.000-3,0.000-1.000-5,0.000-2.000-4,0.000-3.000-3,0.000-3.000-4,0.000-4.000-1,0.000-3.000-2,0.000-3.000 0,0.000-2.000-1</inkml:trace>
</inkml:ink>
</file>

<file path=ppt/ink/ink16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29"/>
    </inkml:context>
    <inkml:brush xml:id="br0">
      <inkml:brushProperty name="width" value="0.0356189422309399" units="cm"/>
      <inkml:brushProperty name="height" value="0.0356189422309399" units="cm"/>
      <inkml:brushProperty name="color" value="#f2395b"/>
      <inkml:brushProperty name="ignorePressure" value="0"/>
    </inkml:brush>
  </inkml:definitions>
  <inkml:trace contextRef="#ctx0" brushRef="#br0">28400.000 9000.000 617,'26.000'-44.000'4,"4.000"13.000"9,3.000 12.000 8,3.000 13.000 9,-1.000 9.000 3,-2.000 6.000-1,-3.000 7.000-1,-3.000 6.000-2,-6.000 7.000-2,-5.000 10.000-2,-7.000 10.000-3,-5.000 9.000-3,-4.000 6.000-5,0.000 3.000-7,0.000 3.000-8,0.000 4.000-7,-4.000-1.000-2,-5.000-3.000 3,-7.000-3.000 5,-5.000-2.000 4,6.000-9.000-2,23.000-12.000-7,22.000-13.000-7,22.000-12.000-7,8.000-9.000 2,-2.000-2.000 13,-3.000-3.000 12,-3.000-3.000 12,-6.000-1.000 6,-5.000 4.000-2,-7.000 3.000-1,-5.000 3.000-1,-9.000 9.000-4,-9.000 16.000-3,-10.000 15.000-3,-8.000 17.000-5,-14.000 10.000-1,-15.000 6.000-1,-15.000 7.000 0,-16.000 6.000 0,-7.000 3.000-5,4.000 0.000-11,3.000 0.000-10,3.000 0.000-11,3.000-5.000-6,3.000-9.000-2,3.000-10.000-2,4.000-8.000-2</inkml:trace>
</inkml:ink>
</file>

<file path=ppt/ink/ink16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29"/>
    </inkml:context>
    <inkml:brush xml:id="br0">
      <inkml:brushProperty name="width" value="0.0431815534830093" units="cm"/>
      <inkml:brushProperty name="height" value="0.0431815534830093" units="cm"/>
      <inkml:brushProperty name="color" value="#f2395b"/>
      <inkml:brushProperty name="ignorePressure" value="0"/>
    </inkml:brush>
  </inkml:definitions>
  <inkml:trace contextRef="#ctx0" brushRef="#br0">30800.000 7900.000 509,'-22.000'-41.000'80,"6.000"19.000"-15,7.000 19.000-14,6.000 19.000-13,1.000 13.000-9,-3.000 10.000-2,-3.000 10.000-2,-2.000 9.000-3,-1.000 6.000-1,3.000 3.000 0,3.000 3.000 0,4.000 4.000-1,-1.000 11.000-1,-3.000 23.000-2,-3.000 22.000-4,-2.000 22.000-2,-1.000 13.000-4,3.000 7.000-4,3.000 6.000-3,4.000 7.000-4,-1.000 2.000-6,-3.000 1.000-8,-3.000-1.000-7,-2.000 1.000-9,-1.000-7.000-7,3.000-12.000-5,3.000-13.000-7,4.000-12.000-6,1.000-19.000 2,0.000-25.000 11,0.000-25.000 12,0.000-25.000 10,1.000-15.000 5,4.000-2.000-2,3.000-3.000-2,3.000-3.000-1</inkml:trace>
</inkml:ink>
</file>

<file path=ppt/ink/ink1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5"/>
    </inkml:context>
    <inkml:brush xml:id="br0">
      <inkml:brushProperty name="width" value="0.030002623796463" units="cm"/>
      <inkml:brushProperty name="height" value="0.030002623796463" units="cm"/>
      <inkml:brushProperty name="color" value="#f2395b"/>
      <inkml:brushProperty name="ignorePressure" value="0"/>
    </inkml:brush>
  </inkml:definitions>
  <inkml:trace contextRef="#ctx0" brushRef="#br0">93200.000 7950.000 733,'35.000'-27.000'6,"23.000"-3.000"12,22.000-3.000 13,22.000-2.000 13,7.000 0.000 2,-6.000 7.000-7,-6.000 6.000-6,-6.000 7.000-7,-7.000 4.000-9,-6.000 3.000-11,-6.000 3.000-10,-6.000 4.000-12,-9.000 2.000-9,-8.000 4.000-7,-10.000 3.000-8,-9.000 3.000-7</inkml:trace>
</inkml:ink>
</file>

<file path=ppt/ink/ink16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29"/>
    </inkml:context>
    <inkml:brush xml:id="br0">
      <inkml:brushProperty name="width" value="0.0307357739657164" units="cm"/>
      <inkml:brushProperty name="height" value="0.0307357739657164" units="cm"/>
      <inkml:brushProperty name="color" value="#f2395b"/>
      <inkml:brushProperty name="ignorePressure" value="0"/>
    </inkml:brush>
  </inkml:definitions>
  <inkml:trace contextRef="#ctx0" brushRef="#br0">30800.000 8050.000 715,'-4.000'-66.000'24,"-5.000"19.000"5,-7.000 19.000 5,-5.000 19.000 6,-8.000 18.000 0,-5.000 19.000-7,-7.000 19.000-5,-5.000 19.000-6,-6.000 12.000-6,-3.000 6.000-5,-3.000 7.000-5,-2.000 6.000-4,-1.000-1.000-8,3.000-5.000-6,3.000-7.000-8,4.000-5.000-7,5.000-11.000-6,10.000-11.000-2,10.000-14.000-2,9.000-11.000-3,4.000-7.000-1,1.000 0.000 3,-1.000 0.000 2,1.000 0.000 2</inkml:trace>
</inkml:ink>
</file>

<file path=ppt/ink/ink16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30"/>
    </inkml:context>
    <inkml:brush xml:id="br0">
      <inkml:brushProperty name="width" value="0.0367745980620384" units="cm"/>
      <inkml:brushProperty name="height" value="0.0367745980620384" units="cm"/>
      <inkml:brushProperty name="color" value="#f2395b"/>
      <inkml:brushProperty name="ignorePressure" value="0"/>
    </inkml:brush>
  </inkml:definitions>
  <inkml:trace contextRef="#ctx0" brushRef="#br0">30900.000 8150.000 598,'-15.000'51.000'68,"23.000"4.000"-4,22.000 3.000-4,22.000 3.000-5,7.000-1.000-7,-6.000-2.000-10,-6.000-3.000-11,-6.000-3.000-11,-2.000-1.000-7,3.000 4.000-1,3.000 3.000-3,4.000 3.000-2,-4.000-1.000-8,-9.000-2.000-15,-10.000-3.000-14,-8.000-3.000-16,-6.000-6.000-8,1.000-5.000-1,-1.000-7.000-3,1.000-5.000-2</inkml:trace>
</inkml:ink>
</file>

<file path=ppt/ink/ink16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32"/>
    </inkml:context>
    <inkml:brush xml:id="br0">
      <inkml:brushProperty name="width" value="0.0419946610927582" units="cm"/>
      <inkml:brushProperty name="height" value="0.0419946610927582" units="cm"/>
      <inkml:brushProperty name="color" value="#f2395b"/>
      <inkml:brushProperty name="ignorePressure" value="0"/>
    </inkml:brush>
  </inkml:definitions>
  <inkml:trace contextRef="#ctx0" brushRef="#br0">32850.000 8450.000 523,'0.000'-47.000'11,"0.000"6.000"3,0.000 7.000 3,0.000 6.000 5,0.000 9.000 5,0.000 13.000 10,0.000 12.000 8,0.000 13.000 9,0.000 7.000-1,0.000 4.000-11,0.000 3.000-9,0.000 3.000-10,0.000 4.000-6,0.000 7.000-2,0.000 6.000-2,0.000 7.000-2,0.000 10.000-1,0.000 16.000-2,0.000 15.000-2,0.000 17.000-1,1.000 11.000-1,4.000 10.000 0,3.000 10.000-1,3.000 9.000 0,1.000 10.000-4,1.000 14.000-7,-1.000 11.000-6,1.000 14.000-8,-3.000-14.000 0,-2.000-36.000 2,-3.000-39.000 5,-3.000-36.000 3,-2.000-20.000-8,0.000 1.000-22,0.000-1.000-20,0.000 1.000-22</inkml:trace>
</inkml:ink>
</file>

<file path=ppt/ink/ink16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39"/>
    </inkml:context>
    <inkml:brush xml:id="br0">
      <inkml:brushProperty name="width" value="0.0475468151271343" units="cm"/>
      <inkml:brushProperty name="height" value="0.0475468151271343" units="cm"/>
      <inkml:brushProperty name="color" value="#f2395b"/>
      <inkml:brushProperty name="ignorePressure" value="0"/>
    </inkml:brush>
  </inkml:definitions>
  <inkml:trace contextRef="#ctx0" brushRef="#br0">31850.000 9100.000 462,'-69.000'0.000'4,"13.000"0.000"8,12.000 0.000 9,13.000 0.000 7,12.000-2.000 11,13.000-3.000 11,12.000-3.000 12,13.000-2.000 11,12.000-8.000-2,13.000-8.000-18,12.000-10.000-19,13.000-9.000-17,6.000-5.000-11,0.000 0.000-2,0.000 0.000-2,0.000 0.000-3,-4.000 0.000 0,-5.000 0.000-1,-7.000 0.000 1,-5.000 0.000 0,-6.000 1.000 1,-3.000 4.000-1,-3.000 3.000 0,-2.000 3.000 1,-3.000 6.000 0,1.000 9.000 1,-1.000 10.000 3,1.000 10.000 1,-4.000 8.000 0,-6.000 10.000 1,-6.000 10.000 0,-6.000 9.000 0,-6.000 6.000 0,-2.000 3.000-2,-3.000 3.000-1,-3.000 4.000 0,-1.000 2.000-2,4.000 4.000 1,3.000 3.000 0,3.000 3.000 0,1.000 3.000-1,1.000 3.000 1,-1.000 3.000-1,1.000 4.000 0,-1.000-3.000 0,1.000-5.000 0,-1.000-7.000 0,1.000-5.000 0,-3.000-3.000 0,-2.000 4.000-1,-3.000 3.000-1,-3.000 3.000-1,-4.000 1.000 0,-3.000 1.000 1,-3.000-1.000 0,-2.000 1.000 0,-5.000 2.000 0,-2.000 7.000 0,-3.000 6.000 1,-3.000 7.000 0,-2.000 0.000-1,0.000-2.000 1,0.000-3.000 1,0.000-3.000-1,1.000-4.000 1,4.000-3.000 0,3.000-3.000-1,3.000-2.000 1,1.000-5.000-1,1.000-2.000 1,-1.000-3.000-1,1.000-3.000 1,2.000-4.000-1,7.000-3.000 1,6.000-3.000 0,7.000-2.000-1,7.000-9.000 1,9.000-12.000 0,10.000-13.000-1,10.000-12.000 1,10.000-16.000-1,13.000-19.000 1,12.000-18.000 0,13.000-19.000 0,10.000-10.000-1,10.000 1.000 1,10.000-1.000-2,9.000 1.000 1,2.000 2.000 0,-2.000 7.000 0,-3.000 6.000-1,-3.000 7.000 1,-6.000 5.000-1,-5.000 7.000-3,-7.000 6.000-4,-5.000 7.000-2,-9.000 4.000-5,-9.000 3.000-4,-10.000 3.000-4,-8.000 4.000-6</inkml:trace>
</inkml:ink>
</file>

<file path=ppt/ink/ink16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43"/>
    </inkml:context>
    <inkml:brush xml:id="br0">
      <inkml:brushProperty name="width" value="0.0492907911539078" units="cm"/>
      <inkml:brushProperty name="height" value="0.0492907911539078" units="cm"/>
      <inkml:brushProperty name="color" value="#f2395b"/>
      <inkml:brushProperty name="ignorePressure" value="0"/>
    </inkml:brush>
  </inkml:definitions>
  <inkml:trace contextRef="#ctx0" brushRef="#br0">27800.000 13500.000 446,'-47.000'21.000'0,"6.000"-5.000"0,7.000-7.000 0,6.000-5.000 0,-2.000-1.000 2,-9.000 6.000 5,-10.000 7.000 5,-8.000 6.000 5,-1.000 1.000 3,9.000-3.000 1,10.000-3.000 1,10.000-2.000 1,11.000-3.000 5,17.000 1.000 8,15.000-1.000 9,16.000 1.000 7,7.000-3.000 0,1.000-2.000-10,-1.000-3.000-9,1.000-3.000-10,7.000-2.000-6,16.000 0.000-1,15.000 0.000-3,17.000 0.000-1,8.000-2.000-1,4.000-3.000 0,3.000-3.000 0,3.000-2.000 0,-1.000-3.000-2,-2.000 1.000-4,-3.000-1.000-2,-3.000 1.000-5,-1.000-1.000-1,4.000 1.000 0,3.000-1.000-2,3.000 1.000 0,-4.000 1.000-1,-8.000 3.000-1,-10.000 3.000 0,-9.000 4.000-1,-9.000 1.000 0,-5.000 0.000 0,-7.000 0.000 2,-5.000 0.000 0,-3.000 0.000 0,4.000 0.000 2,3.000 0.000 0,3.000 0.000 2,3.000 0.000-2,3.000 0.000-3,3.000 0.000-2,4.000 0.000-3,-4.000 1.000-3,-9.000 4.000-4,-10.000 3.000-3,-8.000 3.000-4,-8.000 3.000-9,-2.000 3.000-12,-3.000 3.000-14,-3.000 4.000-13</inkml:trace>
</inkml:ink>
</file>

<file path=ppt/ink/ink16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45"/>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48725.000 8725.000 333,'157.000'63.000'167,"51.000"46.000"-1,49.000 47.000 1,51.000 47.000 0</inkml:trace>
</inkml:ink>
</file>

<file path=ppt/ink/ink16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46"/>
    </inkml:context>
    <inkml:brush xml:id="br0">
      <inkml:brushProperty name="width" value="0.0343342311680317" units="cm"/>
      <inkml:brushProperty name="height" value="0.0343342311680317" units="cm"/>
      <inkml:brushProperty name="color" value="#f2395b"/>
      <inkml:brushProperty name="ignorePressure" value="0"/>
    </inkml:brush>
  </inkml:definitions>
  <inkml:trace contextRef="#ctx0" brushRef="#br0">48750.000 8650.000 640,'-24.000'-19.000'97,"4.000"13.000"-22,3.000 12.000-23,3.000 13.000-24,-4.000 16.000-10,-8.000 23.000-1,-10.000 22.000-1,-9.000 22.000 1,-9.000 12.000-3,-5.000 3.000-2,-7.000 3.000-4,-5.000 4.000-2,-6.000-1.000-7,-3.000-3.000-9,-3.000-3.000-9,-2.000-2.000-9,2.000-6.000-5,9.000-6.000 1,10.000-6.000 0,10.000-6.000 0,8.000-12.000-1,10.000-15.000-2,10.000-15.000-4,9.000-16.000-2</inkml:trace>
</inkml:ink>
</file>

<file path=ppt/ink/ink16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46"/>
    </inkml:context>
    <inkml:brush xml:id="br0">
      <inkml:brushProperty name="width" value="0.0362930484116077" units="cm"/>
      <inkml:brushProperty name="height" value="0.0362930484116077" units="cm"/>
      <inkml:brushProperty name="color" value="#f2395b"/>
      <inkml:brushProperty name="ignorePressure" value="0"/>
    </inkml:brush>
  </inkml:definitions>
  <inkml:trace contextRef="#ctx0" brushRef="#br0">47900.000 8900.000 606,'-46.000'-46.000'2,"10.000"10.000"7,10.000 10.000 5,9.000 9.000 5,7.000 10.000 8,7.000 14.000 10,6.000 11.000 9,7.000 14.000 9,7.000 11.000-1,9.000 14.000-10,10.000 11.000-11,10.000 14.000-10,5.000 5.000-9,4.000 1.000-4,3.000-1.000-4,3.000 1.000-6,4.000 2.000-2,7.000 7.000-1,6.000 6.000-2,7.000 7.000-1,-6.000-6.000-8,-15.000-15.000-12,-15.000-15.000-14,-16.000-16.000-12,-8.000-10.000-7,0.000-3.000 2,0.000-3.000 1,0.000-2.000 0</inkml:trace>
</inkml:ink>
</file>

<file path=ppt/ink/ink16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4:47"/>
    </inkml:context>
    <inkml:brush xml:id="br0">
      <inkml:brushProperty name="width" value="0.0383597053587437" units="cm"/>
      <inkml:brushProperty name="height" value="0.0383597053587437" units="cm"/>
      <inkml:brushProperty name="color" value="#f2395b"/>
      <inkml:brushProperty name="ignorePressure" value="0"/>
    </inkml:brush>
  </inkml:definitions>
  <inkml:trace contextRef="#ctx0" brushRef="#br0">49100.000 9150.000 573,'4.000'-49.000'19,"10.000"4.000"7,10.000 3.000 7,9.000 3.000 8,6.000 6.000 0,3.000 9.000-5,3.000 10.000-4,4.000 10.000-5,1.000 4.000-3,0.000 0.000-3,0.000 0.000-2,0.000 0.000-2,1.000 3.000-2,4.000 6.000-1,3.000 7.000-3,3.000 6.000 0,-2.000 3.000-2,-6.000 0.000-1,-6.000 0.000 0,-6.000 0.000-1,-7.000 3.000-2,-6.000 6.000-2,-6.000 7.000-4,-6.000 6.000-3,-10.000 6.000-1,-12.000 6.000-2,-13.000 7.000-2,-12.000 6.000 0,-10.000 1.000-1,-6.000-3.000 0,-6.000-3.000 1,-6.000-2.000 0,-2.000-3.000 2,3.000 1.000 2,3.000-1.000 3,4.000 1.000 3,10.000-4.000 1,19.000-6.000 3,19.000-6.000 1,19.000-6.000 2,26.000-15.000 0,34.000-21.000-1,35.000-22.000-3,35.000-22.000 0,29.000-19.000-4,25.000-16.000-2,25.000-15.000-4,25.000-15.000-3,12.000-9.000-3,1.000 1.000-4,-1.000-1.000-4,1.000 1.000-4,-24.000 10.000-8,-47.000 22.000-13,-47.000 22.000-12,-46.000 23.000-14</inkml:trace>
</inkml:ink>
</file>

<file path=ppt/ink/ink16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5:16"/>
    </inkml:context>
    <inkml:brush xml:id="br0">
      <inkml:brushProperty name="width" value="0.0476444773375988" units="cm"/>
      <inkml:brushProperty name="height" value="0.0476444773375988" units="cm"/>
      <inkml:brushProperty name="color" value="#f2395b"/>
      <inkml:brushProperty name="ignorePressure" value="0"/>
    </inkml:brush>
  </inkml:definitions>
  <inkml:trace contextRef="#ctx0" brushRef="#br0">65250.000 10900.000 461,'-27.000'-50.000'-1,"-3.000"0.000"-4,-3.000 0.000-3,-2.000 0.000-4,0.000 4.000-1,7.000 10.000 1,6.000 10.000-1,7.000 9.000 1,0.000 4.000 3,-2.000 1.000 4,-3.000-1.000 6,-3.000 1.000 4,-2.000 2.000 4,0.000 7.000 2,0.000 6.000 2,0.000 7.000 1,1.000 4.000 3,4.000 3.000 1,3.000 3.000 2,3.000 4.000 2,7.000-1.000 6,14.000-3.000 9,11.000-3.000 10,14.000-2.000 11,8.000-8.000-2,7.000-8.000-11,6.000-10.000-11,7.000-9.000-12,2.000-4.000-6,1.000 4.000-2,-1.000 3.000-2,1.000 3.000-1,1.000-1.000-2,3.000-2.000-3,3.000-3.000-2,4.000-3.000-2,1.000 1.000-2,0.000 6.000 0,0.000 7.000-2,0.000 6.000 0,-4.000 3.000 0,-5.000 0.000-1,-7.000 0.000 1,-5.000 0.000-1,-8.000 3.000 1,-5.000 6.000 0,-7.000 7.000 1,-5.000 6.000 0,-8.000 4.000 1,-5.000 4.000-1,-7.000 3.000 0,-5.000 3.000 1,-9.000 4.000-1,-9.000 7.000 0,-10.000 6.000 1,-8.000 7.000 0,-12.000 8.000-1,-12.000 14.000 0,-13.000 11.000-1,-12.000 14.000-1,-10.000 7.000 0,-6.000 3.000 0,-6.000 3.000 0,-6.000 4.000-1,-2.000-4.000 1,3.000-9.000-2,3.000-10.000 0,4.000-8.000 0,4.000-11.000-1,6.000-8.000 1,7.000-10.000 1,6.000-9.000 0,6.000-9.000 1,6.000-5.000 0,7.000-7.000-1,6.000-5.000-1,4.000-4.000 3,4.000 0.000 3,3.000 0.000 4,3.000 0.000 3,10.000-2.000 4,20.000-3.000 4,18.000-3.000 4,20.000-2.000 4,24.000-9.000 0,31.000-12.000-1,32.000-13.000-4,31.000-12.000-2,15.000-10.000-3,1.000-6.000-6,-1.000-6.000-4,1.000-6.000-4,22.000-12.000-6,48.000-15.000-7,47.000-15.000-6,47.000-16.000-6,24.000-10.000-5,4.000-3.000-4,3.000-3.000-3,3.000-2.000-3,-32.000 10.000-6,-65.000 25.000-7,-65.000 25.000-8,-66.000 25.000-8</inkml:trace>
</inkml:ink>
</file>

<file path=ppt/ink/ink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6"/>
    </inkml:context>
    <inkml:brush xml:id="br0">
      <inkml:brushProperty name="width" value="0.0416663698852062" units="cm"/>
      <inkml:brushProperty name="height" value="0.0416663698852062" units="cm"/>
      <inkml:brushProperty name="color" value="#f2385b"/>
      <inkml:brushProperty name="ignorePressure" value="0"/>
    </inkml:brush>
  </inkml:definitions>
  <inkml:trace contextRef="#ctx0" brushRef="#br0">30750.000 29650.000 528,'-25.000'-16.000'97,"0.000"19.000"-18,0.000 19.000-16,0.000 19.000-19,0.000 13.000-10,0.000 10.000-5,0.000 10.000-4,0.000 9.000-4,1.000 6.000-4,4.000 3.000-2,3.000 3.000-2,3.000 4.000-3,3.000-4.000-1,3.000-9.000-3,3.000-10.000-1,4.000-8.000-1,1.000-9.000-4,0.000-6.000-2,0.000-6.000-3,0.000-6.000-4,6.000-6.000-1,13.000-2.000-1,12.000-3.000-1,13.000-3.000-1,4.000-6.000 0,-3.000-5.000 0,-3.000-7.000-1,-2.000-5.000 1,-3.000 3.000 0,1.000 17.000 5,-1.000 15.000 2,1.000 16.000 4,-10.000 7.000 2,-19.000 1.000 1,-18.000-1.000 2,-19.000 1.000 2,-10.000 1.000-1,1.000 3.000 0,-1.000 3.000-2,1.000 4.000-1,-1.000-3.000 0,1.000-5.000 1,-1.000-7.000 1,1.000-5.000 0,2.000-15.000-8,7.000-22.000-19,6.000-22.000-18,7.000-21.000-18,7.000-14.000-5,9.000-2.000 5,10.000-3.000 7,10.000-3.000 7</inkml:trace>
</inkml:ink>
</file>

<file path=ppt/ink/ink1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36"/>
    </inkml:context>
    <inkml:brush xml:id="br0">
      <inkml:brushProperty name="width" value="0.0374907366931438" units="cm"/>
      <inkml:brushProperty name="height" value="0.0374907366931438" units="cm"/>
      <inkml:brushProperty name="color" value="#f2395b"/>
      <inkml:brushProperty name="ignorePressure" value="0"/>
    </inkml:brush>
  </inkml:definitions>
  <inkml:trace contextRef="#ctx0" brushRef="#br0">94200.000 7100.000 586,'-47.000'-2.000'4,"6.000"-3.000"6,7.000-3.000 7,6.000-2.000 8,6.000 8.000 6,6.000 22.000 9,7.000 22.000 6,6.000 23.000 9,3.000 14.000-1,0.000 10.000-11,0.000 10.000-9,0.000 9.000-11,0.000 10.000-7,0.000 14.000-6,0.000 11.000-5,0.000 14.000-4,0.000-7.000-17,0.000-25.000-27,0.000-25.000-27,0.000-25.000-27</inkml:trace>
</inkml:ink>
</file>

<file path=ppt/ink/ink17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5:57"/>
    </inkml:context>
    <inkml:brush xml:id="br0">
      <inkml:brushProperty name="width" value="0.0413238257169724" units="cm"/>
      <inkml:brushProperty name="height" value="0.0413238257169724" units="cm"/>
      <inkml:brushProperty name="color" value="#f2395b"/>
      <inkml:brushProperty name="ignorePressure" value="0"/>
    </inkml:brush>
  </inkml:definitions>
  <inkml:trace contextRef="#ctx0" brushRef="#br0">88950.000 11000.000 532,'-47.000'-2.000'0,"6.000"-3.000"0,7.000-3.000 0,6.000-2.000 0,4.000-3.000 3,4.000 1.000 4,3.000-1.000 7,3.000 1.000 4,10.000 1.000 7,20.000 3.000 8,18.000 3.000 8,20.000 4.000 7,6.000 1.000 1,-2.000 0.000-9,-3.000 0.000-9,-3.000 0.000-8,-2.000 0.000-5,0.000 0.000-2,0.000 0.000-3,0.000 0.000-2,0.000 3.000-1,0.000 6.000-1,0.000 7.000-1,0.000 6.000 0,-2.000 4.000-1,-3.000 4.000 0,-3.000 3.000 1,-2.000 3.000 0,-6.000 1.000-1,-6.000 1.000-3,-6.000-1.000-3,-6.000 1.000-2,-6.000 4.000-2,-2.000 9.000 1,-3.000 10.000 0,-3.000 10.000 0,-6.000 5.000 0,-5.000 4.000 0,-7.000 3.000 0,-5.000 3.000 0,-9.000 3.000 0,-9.000 3.000 0,-10.000 3.000-1,-8.000 4.000-1,-9.000-1.000 1,-6.000-3.000-2,-6.000-3.000 1,-6.000-2.000-2,-2.000-3.000 1,3.000 1.000 1,3.000-1.000 0,4.000 1.000 0,4.000-6.000 1,6.000-8.000 1,7.000-10.000 0,6.000-9.000 1,6.000-9.000 0,6.000-5.000 0,7.000-7.000-1,6.000-5.000 0,15.000-6.000 2,26.000-3.000 4,24.000-3.000 4,26.000-2.000 4,18.000-14.000 0,13.000-21.000-4,12.000-22.000-4,13.000-22.000-6,7.000-10.000-4,4.000 4.000-7,3.000 3.000-7,3.000 3.000-7,12.000-1.000-4,22.000-2.000-1,22.000-3.000-2,23.000-3.000-1,-12.000 4.000-4,-44.000 13.000-6,-43.000 12.000-5,-44.000 13.000-6</inkml:trace>
</inkml:ink>
</file>

<file path=ppt/ink/ink17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03"/>
    </inkml:context>
    <inkml:brush xml:id="br0">
      <inkml:brushProperty name="width" value="0.0258832201361656" units="cm"/>
      <inkml:brushProperty name="height" value="0.0258832201361656" units="cm"/>
      <inkml:brushProperty name="color" value="#f2395b"/>
      <inkml:brushProperty name="ignorePressure" value="0"/>
    </inkml:brush>
  </inkml:definitions>
  <inkml:trace contextRef="#ctx0" brushRef="#br0">23600.000 10450.000 849,'-24.000'-25.000'-2,"4.000"0.000"-4,3.000 0.000-4,3.000 0.000-4,3.000 0.000 1,3.000 0.000 7,3.000 0.000 7,4.000 0.000 7,-1.000 0.000 5,-3.000 0.000 4,-3.000 0.000 4,-2.000 0.000 4,-5.000 4.000-1,-2.000 10.000-4,-3.000 10.000-6,-3.000 9.000-6,-7.000 10.000-2,-9.000 14.000-1,-10.000 11.000 0,-8.000 14.000-1,-12.000 8.000 0,-12.000 7.000 1,-13.000 6.000 0,-12.000 7.000 1,-5.000 7.000-1,3.000 9.000-1,3.000 10.000-3,4.000 10.000-1,1.000 4.000-1,0.000 0.000 0,0.000 0.000 0,0.000 0.000-1,3.000-4.000 1,6.000-5.000 0,7.000-7.000 0,6.000-5.000 0,4.000-11.000 1,4.000-11.000 0,3.000-14.000 0,3.000-11.000 0,7.000-11.000 0,14.000-5.000 0,11.000-7.000 0,14.000-5.000 0,13.000-4.000 0,16.000 0.000 0,15.000 0.000 0,17.000 0.000 0,11.000-4.000 0,10.000-5.000 0,10.000-7.000 0,9.000-5.000 0,4.000-6.000-1,1.000-3.000 1,-1.000-3.000 0,1.000-2.000 0,-1.000-3.000 0,1.000 1.000 1,-1.000-1.000-1,1.000 1.000 0,2.000 1.000-1,7.000 3.000 0,6.000 3.000-1,7.000 4.000 0,-1.000 1.000-2,-6.000 0.000-1,-6.000 0.000-1,-6.000 0.000-2,-6.000 0.000-1,-2.000 0.000-3,-3.000 0.000 0,-3.000 0.000-3,-9.000 0.000-1,-11.000 0.000-3,-14.000 0.000-2,-11.000 0.000-2</inkml:trace>
</inkml:ink>
</file>

<file path=ppt/ink/ink17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03"/>
    </inkml:context>
    <inkml:brush xml:id="br0">
      <inkml:brushProperty name="width" value="0.0293339192867279" units="cm"/>
      <inkml:brushProperty name="height" value="0.0293339192867279" units="cm"/>
      <inkml:brushProperty name="color" value="#f2395b"/>
      <inkml:brushProperty name="ignorePressure" value="0"/>
    </inkml:brush>
  </inkml:definitions>
  <inkml:trace contextRef="#ctx0" brushRef="#br0">23300.000 10550.000 749,'-47.000'-24.000'2,"6.000"4.000"1,7.000 3.000 2,6.000 3.000 3,3.000 10.000 5,0.000 20.000 8,0.000 18.000 7,0.000 20.000 9,1.000 19.000 0,4.000 22.000-8,3.000 22.000-7,3.000 23.000-8,1.000 22.000-5,1.000 26.000-1,-1.000 24.000-1,1.000 26.000-1,-4.000 19.000-5,-6.000 17.000-8,-6.000 15.000-8,-6.000 16.000-9,-1.000 24.000-5,7.000 35.000-2,6.000 35.000-1,7.000 34.000-3,2.000-27.000 0,1.000-87.000-1,-1.000-88.000-1,1.000-87.000 0</inkml:trace>
</inkml:ink>
</file>

<file path=ppt/ink/ink17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48"/>
    </inkml:context>
    <inkml:brush xml:id="br0">
      <inkml:brushProperty name="width" value="0.0321220085024834" units="cm"/>
      <inkml:brushProperty name="height" value="0.0321220085024834" units="cm"/>
      <inkml:brushProperty name="color" value="#f2395b"/>
      <inkml:brushProperty name="ignorePressure" value="0"/>
    </inkml:brush>
  </inkml:definitions>
  <inkml:trace contextRef="#ctx0" brushRef="#br0">19850.000 48050.000 684,'93.000'0.000'102,"-11.000"0.000"-24,-14.000 0.000-24,-11.000 0.000-23,-9.000 0.000-13,-3.000 0.000-4,-3.000 0.000-4,-2.000 0.000-4,-3.000 3.000-3,1.000 6.000-7,-1.000 7.000-5,1.000 6.000-6,-3.000 1.000-10,-2.000-3.000-18,-3.000-3.000-15,-3.000-2.000-18</inkml:trace>
</inkml:ink>
</file>

<file path=ppt/ink/ink17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3"/>
    </inkml:context>
    <inkml:brush xml:id="br0">
      <inkml:brushProperty name="width" value="0.0367993339896202" units="cm"/>
      <inkml:brushProperty name="height" value="0.0367993339896202" units="cm"/>
      <inkml:brushProperty name="color" value="#f2395b"/>
      <inkml:brushProperty name="ignorePressure" value="0"/>
    </inkml:brush>
  </inkml:definitions>
  <inkml:trace contextRef="#ctx0" brushRef="#br0">20900.000 47000.000 597,'-25.000'-22.000'5,"0.000"6.000"10,0.000 7.000 9,0.000 6.000 10,1.000 9.000 3,4.000 13.000-4,3.000 12.000-4,3.000 13.000-3,-1.000 9.000-3,-2.000 6.000-2,-3.000 7.000-2,-3.000 6.000-2,-6.000 6.000-3,-5.000 6.000 0,-7.000 7.000-1,-5.000 6.000-1,-8.000 4.000 0,-5.000 4.000 0,-7.000 3.000 0,-5.000 3.000 0,-4.000 4.000-1,0.000 7.000-5,0.000 6.000-5,0.000 7.000-3,3.000 2.000-4,6.000 1.000-2,7.000-1.000-2,6.000 1.000-2,4.000-6.000-1,4.000-8.000-1,3.000-10.000 0,3.000-9.000 0,4.000-9.000-1,7.000-5.000 1,6.000-7.000-1,7.000-5.000 0,2.000-11.000-3,1.000-11.000-6,-1.000-14.000-6,1.000-11.000-8,2.000-17.000 0,7.000-18.000 2,6.000-19.000 4,7.000-18.000 3,4.000-12.000 4,3.000-3.000 2,3.000-3.000 5,4.000-2.000 3,-1.000-1.000 2,-3.000 3.000 1,-3.000 3.000 2,-2.000 4.000 1</inkml:trace>
</inkml:ink>
</file>

<file path=ppt/ink/ink17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4"/>
    </inkml:context>
    <inkml:brush xml:id="br0">
      <inkml:brushProperty name="width" value="0.041933685541153" units="cm"/>
      <inkml:brushProperty name="height" value="0.041933685541153" units="cm"/>
      <inkml:brushProperty name="color" value="#f2395b"/>
      <inkml:brushProperty name="ignorePressure" value="0"/>
    </inkml:brush>
  </inkml:definitions>
  <inkml:trace contextRef="#ctx0" brushRef="#br0">20650.000 47200.000 524,'-24.000'-19.000'35,"4.000"13.000"-7,3.000 12.000-8,3.000 13.000-7,-1.000 10.000-1,-2.000 10.000 5,-3.000 10.000 6,-3.000 9.000 5,-1.000 6.000 3,4.000 3.000-2,3.000 3.000 0,3.000 4.000-2,3.000 5.000-1,3.000 10.000-3,3.000 10.000-1,4.000 9.000-3,4.000-1.000-2,6.000-8.000 0,7.000-10.000-2,6.000-9.000 0,4.000-9.000-3,4.000-5.000-4,3.000-7.000-5,3.000-5.000-4,-1.000-6.000-3,-2.000-3.000-2,-3.000-3.000-2,-3.000-2.000-1,-1.000-8.000-2,4.000-8.000-2,3.000-10.000 0,3.000-9.000-2,3.000-12.000-2,3.000-11.000-2,3.000-14.000-2,4.000-11.000-2,4.000-17.000-1,6.000-18.000 1,7.000-19.000 1,6.000-18.000-1,-1.000-6.000 2,-5.000 10.000 0,-7.000 10.000 1,-5.000 9.000 0,-8.000 7.000 2,-5.000 7.000 1,-7.000 6.000 1,-5.000 7.000 1,-6.000 18.000 12,-3.000 31.000 21,-3.000 32.000 21,-2.000 31.000 22,-6.000 15.000 5,-6.000 1.000-12,-6.000-1.000-12,-6.000 1.000-11,-6.000 4.000-8,-2.000 9.000-3,-3.000 10.000-4,-3.000 10.000-4,-1.000 2.000-3,4.000-3.000-1,3.000-3.000-2,3.000-2.000-2,-1.000-3.000-4,-2.000 1.000-2,-3.000-1.000-5,-3.000 1.000-4,1.000-3.000-2,6.000-2.000 0,7.000-3.000 1,6.000-3.000 0,9.000-15.000-12,13.000-24.000-21,12.000-26.000-23,13.000-24.000-23</inkml:trace>
</inkml:ink>
</file>

<file path=ppt/ink/ink17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4"/>
    </inkml:context>
    <inkml:brush xml:id="br0">
      <inkml:brushProperty name="width" value="0.0398716516792774" units="cm"/>
      <inkml:brushProperty name="height" value="0.0398716516792774" units="cm"/>
      <inkml:brushProperty name="color" value="#f2395b"/>
      <inkml:brushProperty name="ignorePressure" value="0"/>
    </inkml:brush>
  </inkml:definitions>
  <inkml:trace contextRef="#ctx0" brushRef="#br0">22150.000 48250.000 551,'0.000'53.000'81,"0.000"6.000"-15,0.000 7.000-15,0.000 6.000-15,0.000 7.000-10,0.000 10.000-4,0.000 10.000-4,0.000 9.000-5,-2.000 2.000-3,-3.000-2.000 0,-3.000-3.000 0,-2.000-3.000 0,-3.000-10.000-1,1.000-16.000-3,-1.000-15.000-2,1.000-15.000-3,7.000-23.000-6,16.000-28.000-12,15.000-28.000-11,17.000-27.000-11,8.000-20.000-3,4.000-9.000 5,3.000-10.000 5,3.000-8.000 5,-1.000-1.000 2,-2.000 9.000 3,-3.000 10.000 0,-3.000 10.000 2,-6.000 11.000 5,-5.000 17.000 9,-7.000 15.000 9,-5.000 16.000 9,-4.000 16.000 8,0.000 20.000 8,0.000 18.000 7,0.000 20.000 8,-4.000 8.000 3,-5.000 1.000-3,-7.000-1.000-3,-5.000 1.000-3,-4.000 1.000-4,0.000 3.000-7,0.000 3.000-6,0.000 4.000-6,1.000-3.000-5,4.000-5.000-6,3.000-7.000-4,3.000-5.000-4,3.000-6.000-5,3.000-3.000-4,3.000-3.000-4,4.000-2.000-3,4.000-9.000-4,6.000-12.000-5,7.000-13.000-4,6.000-12.000-4,4.000-21.000-2,4.000-28.000 3,3.000-28.000 3,3.000-27.000 3,-4.000-6.000 0,-8.000 19.000-2,-10.000 19.000-1,-9.000 19.000-2</inkml:trace>
</inkml:ink>
</file>

<file path=ppt/ink/ink17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5"/>
    </inkml:context>
    <inkml:brush xml:id="br0">
      <inkml:brushProperty name="width" value="0.0447664149105549" units="cm"/>
      <inkml:brushProperty name="height" value="0.0447664149105549" units="cm"/>
      <inkml:brushProperty name="color" value="#f2395b"/>
      <inkml:brushProperty name="ignorePressure" value="0"/>
    </inkml:brush>
  </inkml:definitions>
  <inkml:trace contextRef="#ctx0" brushRef="#br0">24200.000 47900.000 491,'18.000'-18.000'8,"-11.000"17.000"17,-14.000 15.000 16,-11.000 16.000 17,-7.000 10.000 3,0.000 7.000-10,0.000 6.000-10,0.000 7.000-11,0.000 4.000-5,0.000 3.000-3,0.000 3.000-3,0.000 4.000-2,1.000 2.000-2,4.000 4.000-1,3.000 3.000 0,3.000 3.000 0,3.000 3.000-1,3.000 3.000-1,3.000 3.000-2,4.000 4.000 0,1.000-7.000-3,0.000-16.000-6,0.000-15.000-3,0.000-15.000-6,4.000-14.000-3,10.000-8.000 2,10.000-10.000-1,9.000-9.000 0,7.000-12.000 0,7.000-11.000-3,6.000-14.000-2,7.000-11.000-3,2.000-14.000-1,1.000-11.000-4,-1.000-14.000-3,1.000-11.000-2,-3.000-9.000 0,-2.000-3.000 3,-3.000-3.000 3,-3.000-2.000 4,-7.000-3.000 2,-9.000 1.000 1,-10.000-1.000 1,-8.000 1.000 1,-8.000 1.000 1,-2.000 3.000 2,-3.000 3.000 2,-3.000 4.000 2,-7.000 4.000 3,-9.000 6.000 3,-10.000 7.000 4,-8.000 6.000 4,-6.000 9.000 3,1.000 13.000 2,-1.000 12.000 1,1.000 13.000 3,-1.000 7.000-1,1.000 4.000-3,-1.000 3.000-2,1.000 3.000-3,1.000 10.000-3,3.000 20.000-6,3.000 18.000-5,4.000 20.000-5,2.000 11.000-4,4.000 7.000-2,3.000 6.000-3,3.000 7.000-2,3.000-4.000-1,3.000-12.000 1,3.000-13.000 2,4.000-12.000 0,2.000-9.000 0,4.000-2.000-2,3.000-3.000-3,3.000-3.000-2</inkml:trace>
</inkml:ink>
</file>

<file path=ppt/ink/ink17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5"/>
    </inkml:context>
    <inkml:brush xml:id="br0">
      <inkml:brushProperty name="width" value="0.0414007604122162" units="cm"/>
      <inkml:brushProperty name="height" value="0.0414007604122162" units="cm"/>
      <inkml:brushProperty name="color" value="#f2395b"/>
      <inkml:brushProperty name="ignorePressure" value="0"/>
    </inkml:brush>
  </inkml:definitions>
  <inkml:trace contextRef="#ctx0" brushRef="#br0">25350.000 48050.000 531,'-27.000'48.000'96,"-3.000"-3.000"-18,-3.000-3.000-16,-2.000-2.000-17,-3.000 0.000-12,1.000 7.000-5,-1.000 6.000-5,1.000 7.000-6,-1.000 5.000-3,1.000 7.000-1,-1.000 6.000-1,1.000 7.000-2,1.000 0.000 0,3.000-2.000-2,3.000-3.000 0,4.000-3.000-2,5.000-7.000-1,10.000-9.000-4,10.000-10.000-4,9.000-8.000-4,12.000-12.000-1,16.000-12.000 2,15.000-13.000 2,17.000-12.000 2,8.000-10.000-2,4.000-6.000-6,3.000-6.000-4,3.000-6.000-6,-1.000-2.000-3,-2.000 3.000 1,-3.000 3.000 0,-3.000 4.000 1,-6.000 4.000-3,-5.000 6.000-6,-7.000 7.000-4,-5.000 6.000-7,-8.000 4.000-1,-5.000 4.000 3,-7.000 3.000 3,-5.000 3.000 2</inkml:trace>
</inkml:ink>
</file>

<file path=ppt/ink/ink17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5"/>
    </inkml:context>
    <inkml:brush xml:id="br0">
      <inkml:brushProperty name="width" value="0.0425854399800301" units="cm"/>
      <inkml:brushProperty name="height" value="0.0425854399800301" units="cm"/>
      <inkml:brushProperty name="color" value="#f2395b"/>
      <inkml:brushProperty name="ignorePressure" value="0"/>
    </inkml:brush>
  </inkml:definitions>
  <inkml:trace contextRef="#ctx0" brushRef="#br0">25700.000 48300.000 516,'-25.000'-25.000'2,"0.000"0.000"3,0.000 0.000 4,0.000 0.000 3,0.000 0.000 5,0.000 0.000 3,0.000 0.000 5,0.000 0.000 4,1.000 7.000 5,4.000 17.000 5,3.000 15.000 7,3.000 16.000 5,3.000 12.000-2,3.000 9.000-7,3.000 10.000-9,4.000 10.000-8,1.000 13.000-7,0.000 19.000-4,0.000 19.000-5,0.000 19.000-5,0.000 24.000-4,0.000 32.000-2,0.000 31.000-4,0.000 32.000-4,0.000 11.000-6,0.000-5.000-10,0.000-7.000-10,0.000-5.000-10,0.000-22.000-6,0.000-33.000 0,0.000-35.000 1,0.000-34.000-2,-2.000-26.000 4,-3.000-15.000 5,-3.000-15.000 5,-2.000-16.000 5</inkml:trace>
</inkml:ink>
</file>

<file path=ppt/ink/ink1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4"/>
    </inkml:context>
    <inkml:brush xml:id="br0">
      <inkml:brushProperty name="width" value="0.0348059423267841" units="cm"/>
      <inkml:brushProperty name="height" value="0.0348059423267841" units="cm"/>
      <inkml:brushProperty name="color" value="#f2395b"/>
      <inkml:brushProperty name="ignorePressure" value="0"/>
    </inkml:brush>
  </inkml:definitions>
  <inkml:trace contextRef="#ctx0" brushRef="#br0">79650.000 23800.000 632,'-52.000'23.000'2,"-3.000"-3.000"3,-3.000-3.000 5,-2.000-2.000 3,8.000-6.000 6,22.000-6.000 6,22.000-6.000 6,23.000-6.000 6,14.000-4.000 1,10.000 1.000-8,10.000-1.000-5,9.000 1.000-7,4.000-1.000-3,1.000 1.000 1,-1.000-1.000-1,1.000 1.000 0,-1.000 1.000-1,1.000 3.000-2,-1.000 3.000-3,1.000 4.000-2,-1.000 1.000-2,1.000 0.000-2,-1.000 0.000 0,1.000 0.000-3,-1.000 0.000 0,1.000 0.000 0,-1.000 0.000 0,1.000 0.000-1,-3.000 1.000 0,-2.000 4.000 0,-3.000 3.000 0,-3.000 3.000 0,-2.000 1.000 1,0.000 1.000-1,0.000-1.000 1,0.000 1.000 0,1.000-3.000-1,4.000-2.000 0,3.000-3.000 0,3.000-3.000-2,1.000-2.000 1,1.000 0.000 0,-1.000 0.000 1,1.000 0.000 1,-3.000 0.000 1,-2.000 0.000-1,-3.000 0.000 2,-3.000 0.000-1,-2.000 0.000 1,0.000 0.000-1,0.000 0.000 0,0.000 0.000-1,1.000 0.000 1,4.000 0.000-1,3.000 0.000 0,3.000 0.000 1,3.000 0.000-1,3.000 0.000 0,3.000 0.000 0,4.000 0.000 0,1.000 0.000 0,0.000 0.000 0,0.000 0.000 0,0.000 0.000 0,-2.000-2.000 0,-3.000-3.000 0,-3.000-3.000 0,-2.000-2.000-1,-5.000-3.000 1,-2.000 1.000-1,-3.000-1.000 1,-3.000 1.000 0,-4.000 1.000-1,-3.000 3.000 1,-3.000 3.000 0,-2.000 4.000-1,-3.000 1.000 1,1.000 0.000 0,-1.000 0.000 0,1.000 0.000 0,1.000 1.000 0,3.000 4.000-1,3.000 3.000 0,4.000 3.000-1,-1.000-1.000 0,-3.000-2.000 0,-3.000-3.000 1,-2.000-3.000-1,-3.000-2.000 0,1.000 0.000 0,-1.000 0.000 0,1.000 0.000-1,-1.000 0.000 1,1.000 0.000-1,-1.000 0.000 1,1.000 0.000-1,-4.000-4.000-11,-6.000-5.000-23,-6.000-7.000-23,-6.000-5.000-24</inkml:trace>
</inkml:ink>
</file>

<file path=ppt/ink/ink17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7"/>
    </inkml:context>
    <inkml:brush xml:id="br0">
      <inkml:brushProperty name="width" value="0.0402754545211792" units="cm"/>
      <inkml:brushProperty name="height" value="0.0402754545211792" units="cm"/>
      <inkml:brushProperty name="color" value="#f2395b"/>
      <inkml:brushProperty name="ignorePressure" value="0"/>
    </inkml:brush>
  </inkml:definitions>
  <inkml:trace contextRef="#ctx0" brushRef="#br0">26000.000 46650.000 546,'-36.000'1.000'10,"28.000"4.000"21,28.000 3.000 22,29.000 3.000 20,13.000 1.000 3,1.000 1.000-15,-1.000-1.000-15,1.000 1.000-15,-3.000-3.000-8,-2.000-2.000-5,-3.000-3.000-2,-3.000-3.000-5,-2.000-2.000-7,0.000 0.000-11,0.000 0.000-12,0.000 0.000-11,-2.000 1.000-10,-3.000 4.000-8,-3.000 3.000-6,-2.000 3.000-8</inkml:trace>
</inkml:ink>
</file>

<file path=ppt/ink/ink17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7"/>
    </inkml:context>
    <inkml:brush xml:id="br0">
      <inkml:brushProperty name="width" value="0.0384361445903778" units="cm"/>
      <inkml:brushProperty name="height" value="0.0384361445903778" units="cm"/>
      <inkml:brushProperty name="color" value="#f2395b"/>
      <inkml:brushProperty name="ignorePressure" value="0"/>
    </inkml:brush>
  </inkml:definitions>
  <inkml:trace contextRef="#ctx0" brushRef="#br0">27050.000 48550.000 572,'-47.000'0.000'0,"6.000"0.000"2,7.000 0.000 0,6.000 0.000 1,17.000-2.000 11,28.000-3.000 18,28.000-3.000 20,29.000-2.000 19,15.000-3.000 1,3.000 1.000-15,3.000-1.000-17,4.000 1.000-16,2.000 1.000-9,4.000 3.000 0,3.000 3.000-2,3.000 4.000-2,-2.000 1.000-6,-6.000 0.000-16,-6.000 0.000-13,-6.000 0.000-15,-9.000-2.000-7,-8.000-3.000-2,-10.000-3.000 0,-9.000-2.000-2,-9.000-3.000 0,-5.000 1.000 4,-7.000-1.000 2,-5.000 1.000 3</inkml:trace>
</inkml:ink>
</file>

<file path=ppt/ink/ink17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8"/>
    </inkml:context>
    <inkml:brush xml:id="br0">
      <inkml:brushProperty name="width" value="0.0368075594305992" units="cm"/>
      <inkml:brushProperty name="height" value="0.0368075594305992" units="cm"/>
      <inkml:brushProperty name="color" value="#f2395b"/>
      <inkml:brushProperty name="ignorePressure" value="0"/>
    </inkml:brush>
  </inkml:definitions>
  <inkml:trace contextRef="#ctx0" brushRef="#br0">27900.000 47650.000 597,'-69.000'-25.000'5,"13.000"0.000"10,12.000 0.000 10,13.000 0.000 10,7.000 7.000 6,4.000 17.000 0,3.000 15.000 2,3.000 16.000 0,3.000 12.000-3,3.000 9.000-5,3.000 10.000-7,4.000 10.000-7,1.000 11.000-5,0.000 17.000-6,0.000 15.000-5,0.000 16.000-7,0.000 13.000-1,0.000 14.000 2,0.000 11.000 2,0.000 14.000 1,0.000 2.000-4,0.000-6.000-12,0.000-6.000-13,0.000-6.000-11,0.000-18.000-10,0.000-28.000-8,0.000-28.000-7,0.000-27.000-9</inkml:trace>
</inkml:ink>
</file>

<file path=ppt/ink/ink17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8"/>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30675.000 47625.000 333,'157.000'63.000'167,"51.000"46.000"-1,49.000 47.000 1,51.000 47.000 0</inkml:trace>
</inkml:ink>
</file>

<file path=ppt/ink/ink17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9"/>
    </inkml:context>
    <inkml:brush xml:id="br0">
      <inkml:brushProperty name="width" value="0.0394992753863335" units="cm"/>
      <inkml:brushProperty name="height" value="0.0394992753863335" units="cm"/>
      <inkml:brushProperty name="color" value="#f2395b"/>
      <inkml:brushProperty name="ignorePressure" value="0"/>
    </inkml:brush>
  </inkml:definitions>
  <inkml:trace contextRef="#ctx0" brushRef="#br0">30400.000 47200.000 556,'3.000'-44.000'25,"6.000"13.000"3,7.000 12.000 4,6.000 13.000 4,6.000 4.000 1,6.000-3.000-2,7.000-3.000-1,6.000-2.000-2,3.000 2.000-2,0.000 9.000-2,0.000 10.000-4,0.000 10.000-2,-2.000 4.000-4,-3.000 0.000-4,-3.000 0.000-5,-2.000 0.000-4,-6.000 3.000-1,-6.000 6.000 2,-6.000 7.000 2,-6.000 6.000 2,-9.000 3.000-4,-8.000 0.000-9,-10.000 0.000-11,-9.000 0.000-9,-12.000 1.000-4,-11.000 4.000 1,-14.000 3.000 3,-11.000 3.000 1,-4.000-2.000 2,6.000-6.000 0,7.000-6.000 2,6.000-6.000 0,3.000-6.000 2,0.000-2.000 4,0.000-3.000 3,0.000-3.000 4,15.000-4.000 6,32.000-3.000 8,31.000-3.000 9,32.000-2.000 8,11.000-5.000 2,-5.000-2.000-4,-7.000-3.000-5,-5.000-3.000-4,-4.000 1.000-3,0.000 6.000-1,0.000 7.000-1,0.000 6.000-2,-2.000 6.000 1,-3.000 6.000-1,-3.000 7.000 1,-2.000 6.000-1,-8.000 3.000 0,-8.000 0.000-3,-10.000 0.000-2,-9.000 0.000-3,-13.000 1.000-1,-16.000 4.000-2,-15.000 3.000-1,-15.000 3.000-1,-9.000 3.000-1,1.000 3.000-1,-1.000 3.000-1,1.000 4.000-1,-1.000-3.000-2,1.000-5.000-2,-1.000-7.000-4,1.000-5.000-4,2.000-14.000-7,7.000-18.000-12,6.000-19.000-13,7.000-18.000-12,8.000-14.000 0,14.000-5.000 11,11.000-7.000 12,14.000-5.000 13</inkml:trace>
</inkml:ink>
</file>

<file path=ppt/ink/ink17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6:59"/>
    </inkml:context>
    <inkml:brush xml:id="br0">
      <inkml:brushProperty name="width" value="0.0443629287183285" units="cm"/>
      <inkml:brushProperty name="height" value="0.0443629287183285" units="cm"/>
      <inkml:brushProperty name="color" value="#f2395b"/>
      <inkml:brushProperty name="ignorePressure" value="0"/>
    </inkml:brush>
  </inkml:definitions>
  <inkml:trace contextRef="#ctx0" brushRef="#br0">32650.000 46250.000 495,'6.000'-46.000'7,"13.000"10.000"14,12.000 10.000 13,13.000 9.000 14,7.000 7.000 4,4.000 7.000-6,3.000 6.000-6,3.000 7.000-7,4.000 2.000-6,7.000 1.000-6,6.000-1.000-7,7.000 1.000-6,2.000-3.000-4,1.000-2.000 1,-1.000-3.000 1,1.000-3.000 1,-7.000-1.000-5,-12.000 4.000-12,-13.000 3.000-11,-12.000 3.000-10,-21.000 6.000-10,-28.000 9.000-7,-28.000 10.000-8,-27.000 10.000-7,-15.000-1.000 2,0.000-9.000 13,0.000-10.000 11,0.000-8.000 13,1.000-8.000 8,4.000-2.000 4,3.000-3.000 4,3.000-3.000 4,1.000-2.000 4,1.000 0.000 3,-1.000 0.000 4,1.000 0.000 3,2.000 3.000 4,7.000 6.000 3,6.000 7.000 2,7.000 6.000 4,4.000 4.000 2,3.000 4.000 2,3.000 3.000 2,4.000 3.000 3,2.000 4.000-1,4.000 7.000-2,3.000 6.000-4,3.000 7.000-2,1.000 5.000-2,1.000 7.000-3,-1.000 6.000-1,1.000 7.000-1,-3.000 7.000 0,-2.000 9.000 4,-3.000 10.000 4,-3.000 10.000 4,-1.000 10.000-1,4.000 13.000-3,3.000 12.000-4,3.000 13.000-4,-1.000 12.000-3,-2.000 13.000-1,-3.000 12.000-1,-3.000 13.000-3,-1.000 2.000-4,4.000-5.000-7,3.000-7.000-7,3.000-5.000-8,1.000-14.000-8,1.000-18.000-10,-1.000-19.000-9,1.000-18.000-10,1.000-21.000-2,3.000-22.000 5,3.000-22.000 4,4.000-21.000 5,2.000-20.000 4,4.000-15.000 2,3.000-15.000 3,3.000-16.000 3</inkml:trace>
</inkml:ink>
</file>

<file path=ppt/ink/ink17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0"/>
    </inkml:context>
    <inkml:brush xml:id="br0">
      <inkml:brushProperty name="width" value="0.0461654253304005" units="cm"/>
      <inkml:brushProperty name="height" value="0.0461654253304005" units="cm"/>
      <inkml:brushProperty name="color" value="#f2395b"/>
      <inkml:brushProperty name="ignorePressure" value="0"/>
    </inkml:brush>
  </inkml:definitions>
  <inkml:trace contextRef="#ctx0" brushRef="#br0">32350.000 48400.000 476,'4.000'-44.000'30,"10.000"13.000"2,10.000 12.000 2,9.000 13.000 3,10.000 7.000-1,14.000 4.000-1,11.000 3.000-3,14.000 3.000-2,7.000-1.000-3,3.000-2.000-2,3.000-3.000-4,4.000-3.000-3,2.000-2.000-2,4.000 0.000-4,3.000 0.000-4,3.000 0.000-2,-4.000-2.000-5,-8.000-3.000-4,-10.000-3.000-6,-9.000-2.000-4,-12.000-5.000-6,-11.000-2.000-4,-14.000-3.000-5,-11.000-3.000-5,-11.000-2.000-1,-5.000 0.000 2,-7.000 0.000 2,-5.000 0.000 2,-8.000-4.000 3,-5.000-5.000 3,-7.000-7.000 3,-5.000-5.000 4,-8.000-1.000 4,-5.000 6.000 7,-7.000 7.000 6,-5.000 6.000 6,-6.000 6.000 2,-3.000 6.000-1,-3.000 7.000 0,-2.000 6.000-2,-3.000 6.000 4,1.000 6.000 10,-1.000 7.000 8,1.000 6.000 10,2.000 9.000 2,7.000 13.000-3,6.000 12.000-5,7.000 13.000-3,4.000 9.000-3,3.000 6.000-2,3.000 7.000-1,4.000 6.000-2,4.000 3.000-2,6.000 0.000-3,7.000 0.000-2,6.000 0.000-3,9.000-4.000-3,13.000-5.000-2,12.000-7.000-3,13.000-5.000-1,13.000-9.000-6,17.000-9.000-5,15.000-10.000-6,16.000-8.000-6,12.000-14.000-6,9.000-15.000-5,10.000-15.000-5,10.000-16.000-5,-3.000-12.000-5,-11.000-5.000-3,-14.000-7.000-4,-11.000-5.000-4,-15.000-3.000 3,-16.000 4.000 7,-15.000 3.000 8,-15.000 3.000 7</inkml:trace>
</inkml:ink>
</file>

<file path=ppt/ink/ink17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0"/>
    </inkml:context>
    <inkml:brush xml:id="br0">
      <inkml:brushProperty name="width" value="0.0361120626330376" units="cm"/>
      <inkml:brushProperty name="height" value="0.0361120626330376" units="cm"/>
      <inkml:brushProperty name="color" value="#f2395b"/>
      <inkml:brushProperty name="ignorePressure" value="0"/>
    </inkml:brush>
  </inkml:definitions>
  <inkml:trace contextRef="#ctx0" brushRef="#br0">35050.000 45800.000 609,'26.000'-25.000'4,"4.000"0.000"10,3.000 0.000 10,3.000 0.000 9,1.000 1.000 4,1.000 4.000-1,-1.000 3.000 0,1.000 3.000-1,-3.000 9.000-2,-2.000 16.000-3,-3.000 15.000-2,-3.000 17.000-3,-4.000 11.000-4,-3.000 10.000-5,-3.000 10.000-6,-2.000 9.000-5,-11.000 6.000-3,-15.000 3.000-1,-15.000 3.000 0,-16.000 4.000-2,-8.000-3.000-4,0.000-5.000-6,0.000-7.000-7,0.000-5.000-8,0.000-9.000-1,0.000-9.000 4,0.000-10.000 4,0.000-8.000 3,3.000-11.000 4,6.000-8.000 1,7.000-10.000 3,6.000-9.000 1,13.000-10.000 7,23.000-9.000 9,22.000-10.000 9,22.000-8.000 10,15.000-8.000 1,9.000-2.000-7,10.000-3.000-8,10.000-3.000-7,2.000 2.000-8,-3.000 10.000-8,-3.000 10.000-8,-2.000 9.000-9,-8.000 6.000-4,-8.000 3.000-3,-10.000 3.000-1,-9.000 4.000-2,-9.000-1.000-3,-5.000-3.000-1,-7.000-3.000-1,-5.000-2.000-2</inkml:trace>
</inkml:ink>
</file>

<file path=ppt/ink/ink17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0"/>
    </inkml:context>
    <inkml:brush xml:id="br0">
      <inkml:brushProperty name="width" value="0.0293783880770206" units="cm"/>
      <inkml:brushProperty name="height" value="0.0293783880770206" units="cm"/>
      <inkml:brushProperty name="color" value="#f2395b"/>
      <inkml:brushProperty name="ignorePressure" value="0"/>
    </inkml:brush>
  </inkml:definitions>
  <inkml:trace contextRef="#ctx0" brushRef="#br0">35900.000 46100.000 748,'28.000'-44.000'4,"6.000"13.000"7,7.000 12.000 7,6.000 13.000 8,9.000 7.000 5,13.000 4.000 2,12.000 3.000 4,13.000 3.000 3,2.000 1.000-7,-5.000 1.000-16,-7.000-1.000-15,-5.000 1.000-17,-8.000-3.000-10,-5.000-2.000-6,-7.000-3.000-6,-5.000-3.000-6,-8.000-4.000-2,-5.000-3.000 2,-7.000-3.000 2,-5.000-2.000 2</inkml:trace>
</inkml:ink>
</file>

<file path=ppt/ink/ink17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1"/>
    </inkml:context>
    <inkml:brush xml:id="br0">
      <inkml:brushProperty name="width" value="0.0390872694551945" units="cm"/>
      <inkml:brushProperty name="height" value="0.0390872694551945" units="cm"/>
      <inkml:brushProperty name="color" value="#f2395b"/>
      <inkml:brushProperty name="ignorePressure" value="0"/>
    </inkml:brush>
  </inkml:definitions>
  <inkml:trace contextRef="#ctx0" brushRef="#br0">36600.000 45350.000 562,'-46.000'-68.000'2,"10.000"17.000"4,10.000 15.000 4,9.000 16.000 3,2.000 9.000 9,-2.000 3.000 12,-3.000 3.000 13,-3.000 4.000 12,1.000 7.000 2,6.000 13.000-10,7.000 12.000-9,6.000 13.000-9,3.000 13.000-8,0.000 17.000-7,0.000 15.000-8,0.000 16.000-5,1.000 16.000-13,4.000 20.000-14,3.000 18.000-15,3.000 20.000-16,1.000-6.000-8,1.000-28.000-2,-1.000-28.000-1,1.000-27.000-2</inkml:trace>
</inkml:ink>
</file>

<file path=ppt/ink/ink1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5"/>
    </inkml:context>
    <inkml:brush xml:id="br0">
      <inkml:brushProperty name="width" value="0.0427145808935165" units="cm"/>
      <inkml:brushProperty name="height" value="0.0427145808935165" units="cm"/>
      <inkml:brushProperty name="color" value="#f2395b"/>
      <inkml:brushProperty name="ignorePressure" value="0"/>
    </inkml:brush>
  </inkml:definitions>
  <inkml:trace contextRef="#ctx0" brushRef="#br0">85850.000 21350.000 515,'-49.000'51.000'58,"4.000"4.000"-12,3.000 3.000-14,3.000 3.000-12,-1.000 4.000-8,-2.000 7.000 0,-3.000 6.000 0,-3.000 7.000-1,-7.000 5.000-1,-9.000 7.000-3,-10.000 6.000-2,-8.000 7.000-3,-3.000-1.000 0,7.000-6.000-1,6.000-6.000-1,7.000-6.000 1,8.000-12.000-2,14.000-15.000 0,11.000-15.000-2,14.000-16.000-2,14.000-23.000-2,20.000-27.000-4,18.000-28.000-3,20.000-28.000-5,13.000-18.000-2,9.000-6.000 0,10.000-6.000-1,10.000-6.000 1,2.000-1.000 1,-3.000 7.000 4,-3.000 6.000 4,-2.000 7.000 3,-9.000 8.000 4,-12.000 14.000 4,-13.000 11.000 3,-12.000 14.000 4,-9.000 8.000 3,-2.000 7.000-1,-3.000 6.000 1,-3.000 7.000 0,-6.000 8.000 4,-5.000 14.000 5,-7.000 11.000 5,-5.000 14.000 7,-3.000 8.000 1,4.000 7.000-2,3.000 6.000-2,3.000 7.000-3,1.000 2.000-2,1.000 1.000-4,-1.000-1.000-3,1.000 1.000-4,-1.000-1.000-2,1.000 1.000-3,-1.000-1.000-1,1.000 1.000-3,-1.000-4.000-1,1.000-6.000-2,-1.000-6.000-1,1.000-6.000-2,2.000-16.000-4,7.000-25.000-10,6.000-25.000-8,7.000-25.000-10,2.000-18.000-1,1.000-8.000 6,-1.000-10.000 5,1.000-9.000 5,2.000-7.000 6,7.000-3.000 2,6.000-3.000 5,7.000-2.000 2,-4.000 6.000 3,-12.000 20.000 2,-13.000 18.000 0,-12.000 20.000 2,-7.000 21.000 6,1.000 25.000 11,-1.000 25.000 11,1.000 25.000 12,-3.000 14.000 1,-2.000 3.000-9,-3.000 3.000-10,-3.000 4.000-8,-2.000 2.000-6,0.000 4.000-3,0.000 3.000-3,0.000 3.000-2,-4.000 1.000-3,-5.000 1.000-1,-7.000-1.000-2,-5.000 1.000-2,-1.000-7.000-1,6.000-12.000-2,7.000-13.000-1,6.000-12.000-3,9.000-19.000-3,13.000-25.000-5,12.000-25.000-6,13.000-25.000-6,2.000-10.000 0,-5.000 7.000 6,-7.000 6.000 4,-5.000 7.000 6,-4.000 2.000 3,0.000 1.000 0,0.000-1.000 1,0.000 1.000 0,-2.000-4.000 1,-3.000-6.000-1,-3.000-6.000 1,-2.000-6.000 0,-5.000-6.000 0,-2.000-2.000 2,-3.000-3.000 1,-3.000-3.000 0,-1.000-1.000 3,4.000 4.000 1,3.000 3.000 1,3.000 3.000 3,-1.000 6.000 1,-2.000 9.000 2,-3.000 10.000 3,-3.000 10.000 1,-2.000 4.000 3,0.000 0.000 2,0.000 0.000 2,0.000 0.000 3,0.000 0.000 7,0.000 0.000 12,0.000 0.000 12,0.000 0.000 12,1.000 7.000 5,4.000 17.000-4,3.000 15.000-2,3.000 16.000-3,-1.000 13.000-6,-2.000 14.000-10,-3.000 11.000-10,-3.000 14.000-9,-2.000 13.000-7,0.000 16.000-4,0.000 15.000-4,0.000 17.000-4,-4.000 13.000-3,-5.000 13.000-3,-7.000 12.000-3,-5.000 13.000-2,-8.000 4.000-7,-5.000-3.000-8,-7.000-3.000-8,-5.000-2.000-9,-1.000-9.000-5,6.000-12.000 0,7.000-13.000-1,6.000-12.000-1,6.000-15.000 2,6.000-15.000 4,7.000-15.000 5,6.000-16.000 4,1.000-16.000 5,-3.000-16.000 7,-3.000-15.000 7,-2.000-15.000 6</inkml:trace>
</inkml:ink>
</file>

<file path=ppt/ink/ink17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2"/>
    </inkml:context>
    <inkml:brush xml:id="br0">
      <inkml:brushProperty name="width" value="0.0359425581991673" units="cm"/>
      <inkml:brushProperty name="height" value="0.0359425581991673" units="cm"/>
      <inkml:brushProperty name="color" value="#f2395b"/>
      <inkml:brushProperty name="ignorePressure" value="0"/>
    </inkml:brush>
  </inkml:definitions>
  <inkml:trace contextRef="#ctx0" brushRef="#br0">36450.000 48150.000 612,'-41.000'0.000'22,"19.000"0.000"9,19.000 0.000 10,19.000 0.000 8,10.000 0.000 2,4.000 0.000-9,3.000 0.000-7,3.000 0.000-8,4.000 0.000-5,7.000 0.000-2,6.000 0.000-3,7.000 0.000-2,7.000 1.000-4,9.000 4.000-6,10.000 3.000-6,10.000 3.000-6,5.000-1.000-4,4.000-2.000-5,3.000-3.000-3,3.000-3.000-4,-1.000-4.000-3,-2.000-3.000-2,-3.000-3.000-1,-3.000-2.000-2,-7.000-3.000 0,-9.000 1.000 0,-10.000-1.000 0,-8.000 1.000 1,-11.000 1.000 1,-8.000 3.000 4,-10.000 3.000 1,-9.000 4.000 4</inkml:trace>
</inkml:ink>
</file>

<file path=ppt/ink/ink17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2"/>
    </inkml:context>
    <inkml:brush xml:id="br0">
      <inkml:brushProperty name="width" value="0.0344627648591995" units="cm"/>
      <inkml:brushProperty name="height" value="0.0344627648591995" units="cm"/>
      <inkml:brushProperty name="color" value="#f2395b"/>
      <inkml:brushProperty name="ignorePressure" value="0"/>
    </inkml:brush>
  </inkml:definitions>
  <inkml:trace contextRef="#ctx0" brushRef="#br0">37650.000 47650.000 638,'-24.000'-46.000'0,"4.000"10.000"0,3.000 10.000 0,3.000 9.000 0,1.000 4.000 4,1.000 1.000 10,-1.000-1.000 9,1.000 1.000 9,2.000 8.000 6,7.000 20.000 4,6.000 18.000 2,7.000 20.000 4,0.000 10.000-4,-2.000 3.000-11,-3.000 3.000-10,-3.000 4.000-11,-4.000 7.000-7,-3.000 13.000-7,-3.000 12.000-5,-2.000 13.000-6,-5.000 12.000-5,-2.000 13.000-5,-3.000 12.000-4,-3.000 13.000-6,-1.000-4.000 1,4.000-18.000 5,3.000-19.000 6,3.000-18.000 4,3.000-17.000-2,3.000-11.000-10,3.000-14.000-10,4.000-11.000-10</inkml:trace>
</inkml:ink>
</file>

<file path=ppt/ink/ink17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3"/>
    </inkml:context>
    <inkml:brush xml:id="br0">
      <inkml:brushProperty name="width" value="0.0382117852568626" units="cm"/>
      <inkml:brushProperty name="height" value="0.0382117852568626" units="cm"/>
      <inkml:brushProperty name="color" value="#f2395b"/>
      <inkml:brushProperty name="ignorePressure" value="0"/>
    </inkml:brush>
  </inkml:definitions>
  <inkml:trace contextRef="#ctx0" brushRef="#br0">40050.000 47050.000 575,'-24.000'-25.000'9,"4.000"0.000"16,3.000 0.000 18,3.000 0.000 16,15.000 6.000 5,29.000 13.000-8,28.000 12.000-8,28.000 13.000-7,10.000 4.000-9,-5.000-3.000-8,-7.000-3.000-8,-5.000-2.000-9,-4.000 0.000-7,0.000 7.000-4,0.000 6.000-6,0.000 7.000-6,-5.000-1.000-2,-9.000-6.000-3,-10.000-6.000-1,-8.000-6.000-2,-9.000-2.000 1,-6.000 3.000 3,-6.000 3.000 4,-6.000 4.000 2,-4.000 1.000 3,1.000 0.000 4,-1.000 0.000 3,1.000 0.000 4,-6.000 1.000 3,-8.000 4.000 7,-10.000 3.000 5,-9.000 3.000 5,-7.000 4.000 2,-3.000 7.000-1,-3.000 6.000 0,-2.000 7.000-2,-3.000 8.000-1,1.000 14.000-3,-1.000 11.000-3,1.000 14.000-2,-4.000 10.000-5,-6.000 9.000-7,-6.000 10.000-6,-6.000 10.000-7,-1.000 8.000-2,7.000 10.000 2,6.000 10.000 3,7.000 9.000 3,5.000-7.000-6,7.000-21.000-15,6.000-22.000-13,7.000-22.000-14,2.000-19.000-4,1.000-16.000 6,-1.000-15.000 7,1.000-15.000 6</inkml:trace>
</inkml:ink>
</file>

<file path=ppt/ink/ink17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4"/>
    </inkml:context>
    <inkml:brush xml:id="br0">
      <inkml:brushProperty name="width" value="0.0364884547889233" units="cm"/>
      <inkml:brushProperty name="height" value="0.0364884547889233" units="cm"/>
      <inkml:brushProperty name="color" value="#f2395b"/>
      <inkml:brushProperty name="ignorePressure" value="0"/>
    </inkml:brush>
  </inkml:definitions>
  <inkml:trace contextRef="#ctx0" brushRef="#br0">42800.000 47100.000 602,'-2.000'-38.000'7,"-3.000"26.000"14,-3.000 24.000 14,-2.000 26.000 14,-3.000 15.000 4,1.000 6.000-7,-1.000 7.000-5,1.000 6.000-7,-3.000 4.000-5,-2.000 4.000-6,-3.000 3.000-5,-3.000 3.000-6,-2.000 3.000-3,0.000 3.000-1,0.000 3.000-1,0.000 4.000-1,1.000-3.000-7,4.000-5.000-9,3.000-7.000-11,3.000-5.000-11,1.000-9.000-2,1.000-9.000 5,-1.000-10.000 7,1.000-8.000 5</inkml:trace>
</inkml:ink>
</file>

<file path=ppt/ink/ink17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4"/>
    </inkml:context>
    <inkml:brush xml:id="br0">
      <inkml:brushProperty name="width" value="0.0303398091346025" units="cm"/>
      <inkml:brushProperty name="height" value="0.0303398091346025" units="cm"/>
      <inkml:brushProperty name="color" value="#f2395b"/>
      <inkml:brushProperty name="ignorePressure" value="0"/>
    </inkml:brush>
  </inkml:definitions>
  <inkml:trace contextRef="#ctx0" brushRef="#br0">42800.000 47850.000 725,'1.000'-47.000'3,"4.000"6.000"8,3.000 7.000 7,3.000 6.000 6,3.000 3.000 5,3.000 0.000 2,3.000 0.000 0,4.000 0.000 1,4.000 3.000-1,6.000 6.000-7,7.000 7.000-4,6.000 6.000-6,4.000 3.000-8,4.000 0.000-8,3.000 0.000-9,3.000 0.000-9,-2.000 0.000-6,-6.000 0.000-3,-6.000 0.000-3,-6.000 0.000-3,-7.000 3.000 0,-6.000 6.000 3,-6.000 7.000 2,-6.000 6.000 3</inkml:trace>
</inkml:ink>
</file>

<file path=ppt/ink/ink17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5"/>
    </inkml:context>
    <inkml:brush xml:id="br0">
      <inkml:brushProperty name="width" value="0.050238836556673" units="cm"/>
      <inkml:brushProperty name="height" value="0.050238836556673" units="cm"/>
      <inkml:brushProperty name="color" value="#f2395b"/>
      <inkml:brushProperty name="ignorePressure" value="0"/>
    </inkml:brush>
  </inkml:definitions>
  <inkml:trace contextRef="#ctx0" brushRef="#br0">43600.000 46400.000 437,'0.000'-49.000'2,"0.000"4.000"1,0.000 3.000 4,0.000 3.000 1,-2.000 3.000 4,-3.000 3.000 4,-3.000 3.000 4,-2.000 4.000 5,-1.000 7.000 4,3.000 13.000 8,3.000 12.000 7,4.000 13.000 7,1.000 10.000-1,0.000 10.000-9,0.000 10.000-8,0.000 9.000-8,-2.000 7.000-6,-3.000 7.000 0,-3.000 6.000-1,-2.000 7.000-1,-3.000 7.000-1,1.000 9.000-3,-1.000 10.000-3,1.000 10.000-3,-1.000 7.000-2,1.000 6.000-3,-1.000 7.000-1,1.000 6.000-3,-3.000 9.000-3,-2.000 13.000-2,-3.000 12.000-3,-3.000 13.000-2,-4.000 13.000-3,-3.000 17.000-2,-3.000 15.000-3,-2.000 16.000-2,2.000-7.000-2,9.000-28.000-2,10.000-28.000-2,10.000-27.000-1,4.000-25.000 0,0.000-18.000 0,0.000-19.000 0,0.000-18.000 2,0.000-17.000 1,0.000-11.000 3,0.000-14.000 4,0.000-11.000 4,1.000-15.000-2,4.000-16.000-4,3.000-15.000-4,3.000-15.000-6,4.000-18.000 1,7.000-19.000 5,6.000-18.000 5,7.000-19.000 5,0.000-16.000 4,-2.000-12.000 2,-3.000-13.000 3,-3.000-12.000 2,1.000-5.000 2,6.000 3.000 4,7.000 3.000 1,6.000 4.000 3,3.000 7.000 5,0.000 13.000 6,0.000 12.000 6,0.000 13.000 7,1.000 10.000 2,4.000 10.000-2,3.000 10.000-1,3.000 9.000-3,-4.000 10.000 0,-8.000 14.000 1,-10.000 11.000 1,-9.000 14.000 1,-4.000 11.000-1,4.000 14.000-2,3.000 11.000-4,3.000 14.000-2,-4.000 7.000-4,-8.000 3.000-2,-10.000 3.000-3,-9.000 4.000-3,1.000-3.000-6,13.000-5.000-7,12.000-7.000-8,13.000-5.000-7,12.000-15.000-3,13.000-22.000-1,12.000-22.000 2,13.000-21.000 0,4.000-12.000 1,-3.000 1.000 2,-3.000-1.000 2,-2.000 1.000 2,-6.000 4.000 1,-6.000 9.000 1,-6.000 10.000 1,-6.000 10.000 1,-12.000 14.000 5,-15.000 23.000 12,-15.000 22.000 11,-16.000 22.000 11,-12.000 10.000 8,-5.000 1.000 4,-7.000-1.000 5,-5.000 1.000 3,-4.000 1.000 0,0.000 3.000-7,0.000 3.000-6,0.000 4.000-7,3.000-3.000-5,6.000-5.000-4,7.000-7.000-4,6.000-5.000-4,6.000-4.000-4,6.000 0.000-2,7.000 0.000-4,6.000 0.000-2,7.000-5.000-3,10.000-9.000-5,10.000-10.000-4,9.000-8.000-4,4.000-11.000-4,1.000-8.000-2,-1.000-10.000-4,1.000-9.000-2,-1.000-12.000 0,1.000-11.000 2,-1.000-14.000 2,1.000-11.000 3,-4.000-9.000 2,-6.000-3.000 1,-6.000-3.000 3,-6.000-2.000 2,-7.000-1.000 2,-6.000 3.000 1,-6.000 3.000 3,-6.000 4.000 3,-9.000 5.000 3,-8.000 10.000 5,-10.000 10.000 7,-9.000 9.000 5,-12.000 7.000 2,-11.000 7.000-2,-14.000 6.000-2,-11.000 7.000-2,-12.000 10.000-4,-9.000 16.000-6,-10.000 15.000-5,-8.000 17.000-6,2.000 5.000-7,16.000-3.000-5,15.000-3.000-7,17.000-2.000-6,8.000-5.000-3,4.000-2.000-2,3.000-3.000-1,3.000-3.000-1</inkml:trace>
</inkml:ink>
</file>

<file path=ppt/ink/ink17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6"/>
    </inkml:context>
    <inkml:brush xml:id="br0">
      <inkml:brushProperty name="width" value="0.0442263931035995" units="cm"/>
      <inkml:brushProperty name="height" value="0.0442263931035995" units="cm"/>
      <inkml:brushProperty name="color" value="#f2395b"/>
      <inkml:brushProperty name="ignorePressure" value="0"/>
    </inkml:brush>
  </inkml:definitions>
  <inkml:trace contextRef="#ctx0" brushRef="#br0">47750.000 47750.000 497,'29.000'-68.000'89,"10.000"17.000"-16,10.000 15.000-15,9.000 16.000-16,12.000 7.000-9,16.000 1.000-1,15.000-1.000-3,17.000 1.000-2,8.000 1.000-4,4.000 3.000-3,3.000 3.000-5,3.000 4.000-3,1.000 1.000-3,1.000 0.000 1,-1.000 0.000 0,1.000 0.000 0,1.000 0.000-2,3.000 0.000-6,3.000 0.000-4,4.000 0.000-5,-4.000 0.000-4,-9.000 0.000-2,-10.000 0.000-2,-8.000 0.000-3,-9.000 0.000-1,-6.000 0.000-2,-6.000 0.000-1,-6.000 0.000-1,-10.000 1.000-1,-12.000 4.000 2,-13.000 3.000 1,-12.000 3.000 2,-15.000 1.000-6,-15.000 1.000-13,-15.000-1.000-12,-16.000 1.000-14,-8.000-1.000 2,0.000 1.000 13,0.000-1.000 14,0.000 1.000 14</inkml:trace>
</inkml:ink>
</file>

<file path=ppt/ink/ink17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6"/>
    </inkml:context>
    <inkml:brush xml:id="br0">
      <inkml:brushProperty name="width" value="0.0366907678544521" units="cm"/>
      <inkml:brushProperty name="height" value="0.0366907678544521" units="cm"/>
      <inkml:brushProperty name="color" value="#f2395b"/>
      <inkml:brushProperty name="ignorePressure" value="0"/>
    </inkml:brush>
  </inkml:definitions>
  <inkml:trace contextRef="#ctx0" brushRef="#br0">47950.000 48200.000 599,'-113.000'-2.000'5,"26.000"-3.000"8,24.000-3.000 9,26.000-2.000 9,26.000-3.000 6,28.000 1.000 2,28.000-1.000 1,29.000 1.000 3,18.000 1.000-2,9.000 3.000-7,10.000 3.000-6,10.000 4.000-7,8.000 1.000-4,10.000 0.000-4,10.000 0.000-3,9.000 0.000-4,7.000 0.000-6,7.000 0.000-8,6.000 0.000-9,7.000 0.000-8,0.000 0.000-7,-2.000 0.000-5,-3.000 0.000-5,-3.000 0.000-5,-17.000 1.000 1,-27.000 4.000 7,-28.000 3.000 8,-28.000 3.000 7,-20.000-1.000 3,-8.000-2.000-4,-10.000-3.000-2,-9.000-3.000-3</inkml:trace>
</inkml:ink>
</file>

<file path=ppt/ink/ink17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6"/>
    </inkml:context>
    <inkml:brush xml:id="br0">
      <inkml:brushProperty name="width" value="0.0436222143471241" units="cm"/>
      <inkml:brushProperty name="height" value="0.0436222143471241" units="cm"/>
      <inkml:brushProperty name="color" value="#f2395b"/>
      <inkml:brushProperty name="ignorePressure" value="0"/>
    </inkml:brush>
  </inkml:definitions>
  <inkml:trace contextRef="#ctx0" brushRef="#br0">52900.000 46550.000 504,'0.000'-69.000'0,"0.000"13.000"0,0.000 12.000 0,0.000 13.000 0,-2.000 7.000 7,-3.000 4.000 15,-3.000 3.000 15,-2.000 3.000 15,-9.000 17.000 6,-12.000 31.000-1,-13.000 32.000-3,-12.000 31.000-2,-5.000 17.000-5,3.000 3.000-10,3.000 3.000-9,4.000 4.000-10,-3.000 1.000-7,-5.000 0.000-2,-7.000 0.000-4,-5.000 0.000-4,-8.000 3.000-4,-5.000 6.000-6,-7.000 7.000-7,-5.000 6.000-7,-1.000-2.000-1,6.000-9.000 1,7.000-10.000 3,6.000-8.000 1,10.000-14.000-2,17.000-15.000-7,15.000-15.000-7,16.000-16.000-8,10.000-19.000-3,7.000-22.000 1,6.000-22.000 1,7.000-21.000 0,4.000-10.000 4,3.000 3.000 6,3.000 3.000 7,4.000 4.000 6</inkml:trace>
</inkml:ink>
</file>

<file path=ppt/ink/ink17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7"/>
    </inkml:context>
    <inkml:brush xml:id="br0">
      <inkml:brushProperty name="width" value="0.0509490221738815" units="cm"/>
      <inkml:brushProperty name="height" value="0.0509490221738815" units="cm"/>
      <inkml:brushProperty name="color" value="#f2395b"/>
      <inkml:brushProperty name="ignorePressure" value="0"/>
    </inkml:brush>
  </inkml:definitions>
  <inkml:trace contextRef="#ctx0" brushRef="#br0">52600.000 46850.000 431,'67.000'-108.000'7,"-16.000"34.000"12,-15.000 35.000 12,-15.000 35.000 13,-11.000 30.000 5,-2.000 29.000-4,-3.000 28.000-3,-3.000 28.000-3,-2.000 10.000-4,0.000-5.000-6,0.000-7.000-5,0.000-5.000-5,3.000-11.000-4,6.000-11.000-2,7.000-14.000-1,6.000-11.000-2,6.000-12.000-2,6.000-9.000-3,7.000-10.000-2,6.000-8.000-3,4.000-9.000-4,4.000-6.000-6,3.000-6.000-5,3.000-6.000-6,3.000-12.000-3,3.000-15.000-2,3.000-15.000-1,4.000-16.000-2,-1.000-15.000 1,-3.000-11.000 3,-3.000-14.000 3,-2.000-11.000 4,-6.000-1.000 3,-6.000 13.000 3,-6.000 12.000 3,-6.000 13.000 4,-7.000 12.000 5,-6.000 13.000 7,-6.000 12.000 5,-6.000 13.000 7,-7.000 12.000 7,-6.000 13.000 6,-6.000 12.000 7,-6.000 13.000 7,-4.000 13.000-1,1.000 17.000-5,-1.000 15.000-6,1.000 16.000-6,-3.000 9.000-5,-2.000 3.000-5,-3.000 3.000-3,-3.000 4.000-5,-2.000 1.000-3,0.000 0.000-2,0.000 0.000-2,0.000 0.000-2,3.000 0.000-2,6.000 0.000 0,7.000 0.000 0,6.000 0.000-1,1.000-2.000-7,-3.000-3.000-14,-3.000-3.000-13,-2.000-2.000-14,3.000-12.000-9,14.000-19.000-2,11.000-18.000-4,14.000-19.000-4</inkml:trace>
</inkml:ink>
</file>

<file path=ppt/ink/ink1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5"/>
    </inkml:context>
    <inkml:brush xml:id="br0">
      <inkml:brushProperty name="width" value="0.035548273473978" units="cm"/>
      <inkml:brushProperty name="height" value="0.035548273473978" units="cm"/>
      <inkml:brushProperty name="color" value="#f2395b"/>
      <inkml:brushProperty name="ignorePressure" value="0"/>
    </inkml:brush>
  </inkml:definitions>
  <inkml:trace contextRef="#ctx0" brushRef="#br0">87800.000 21750.000 618,'-4.000'-40.000'7,"-5.000"23.000"13,-7.000 22.000 13,-5.000 22.000 13,-4.000 16.000 4,0.000 14.000-6,0.000 11.000-5,0.000 14.000-7,3.000 5.000-5,6.000 1.000-5,7.000-1.000-3,6.000 1.000-4,6.000-6.000-4,6.000-8.000-2,7.000-10.000-4,6.000-9.000-3,7.000-10.000-3,10.000-9.000-6,10.000-10.000-5,9.000-8.000-5,6.000-8.000-6,3.000-2.000-6,3.000-3.000-7,4.000-3.000-5,-3.000-7.000-3,-5.000-9.000 2,-7.000-10.000 2,-5.000-8.000 1,-9.000-6.000 4,-9.000 1.000 4,-10.000-1.000 4,-8.000 1.000 4,-6.000 1.000 5,1.000 3.000 2,-1.000 3.000 2,1.000 4.000 4</inkml:trace>
</inkml:ink>
</file>

<file path=ppt/ink/ink17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7"/>
    </inkml:context>
    <inkml:brush xml:id="br0">
      <inkml:brushProperty name="width" value="0.0576627850532532" units="cm"/>
      <inkml:brushProperty name="height" value="0.0576627850532532" units="cm"/>
      <inkml:brushProperty name="color" value="#f2395b"/>
      <inkml:brushProperty name="ignorePressure" value="0"/>
    </inkml:brush>
  </inkml:definitions>
  <inkml:trace contextRef="#ctx0" brushRef="#br0">54450.000 47650.000 381,'0.000'-41.000'36,"0.000"19.000"2,0.000 19.000 3,0.000 19.000 1,0.000 13.000-1,0.000 10.000-6,0.000 10.000-7,0.000 9.000-6,-4.000 6.000-4,-5.000 3.000-4,-7.000 3.000-2,-5.000 4.000-2,-3.000-4.000-3,4.000-9.000-1,3.000-10.000-1,3.000-8.000-2,15.000-22.000-7,29.000-30.000-12,28.000-32.000-13,28.000-30.000-12,12.000-14.000-2,-3.000 7.000 7,-3.000 6.000 8,-2.000 7.000 7,-8.000 5.000 6,-8.000 7.000 5,-10.000 6.000 4,-9.000 7.000 6,-9.000 8.000 5,-5.000 14.000 6,-7.000 11.000 6,-5.000 14.000 6,-8.000 10.000 3,-5.000 9.000 2,-7.000 10.000 2,-5.000 10.000 2,-6.000 7.000-2,-3.000 6.000-3,-3.000 7.000-3,-2.000 6.000-3,-3.000 1.000-3,1.000-3.000-2,-1.000-3.000-4,1.000-2.000-3,1.000-3.000-2,3.000 1.000-2,3.000-1.000-2,4.000 1.000-3,8.000-6.000-5,17.000-8.000-9,15.000-10.000-9,16.000-9.000-9,7.000-16.000-5,1.000-22.000-1,-1.000-22.000 0,1.000-21.000 0,1.000-14.000 0,3.000-2.000 3,3.000-3.000 3,4.000-3.000 3,-1.000-2.000 3,-3.000 0.000 3,-3.000 0.000 3,-2.000 0.000 3,-5.000 1.000 4,-2.000 4.000 5,-3.000 3.000 4,-3.000 3.000 5,-6.000 4.000 6,-5.000 7.000 6,-7.000 6.000 7,-5.000 7.000 7,-11.000 8.000 8,-11.000 14.000 9,-14.000 11.000 10,-11.000 14.000 9,-7.000 11.000 0,0.000 14.000-10,0.000 11.000-10,0.000 14.000-10,0.000 7.000-6,0.000 3.000-2,0.000 3.000-3,0.000 4.000-1,1.000 2.000-3,4.000 4.000-3,3.000 3.000-2,3.000 3.000-2,3.000-4.000-2,3.000-8.000-2,3.000-10.000 0,4.000-9.000-2,13.000-10.000-7,26.000-9.000-10,24.000-10.000-12,26.000-8.000-11,8.000-17.000-4,-5.000-21.000 5,-7.000-22.000 4,-5.000-22.000 4,-6.000-13.000 4,-3.000-3.000 2,-3.000-3.000 3,-2.000-2.000 2,-8.000-6.000 2,-8.000-6.000 1,-10.000-6.000 1,-9.000-6.000 0,-10.000-1.000 3,-9.000 7.000 1,-10.000 6.000 4,-8.000 7.000 2,-11.000 7.000 1,-8.000 9.000 1,-10.000 10.000 1,-9.000 10.000 0,-9.000 8.000 0,-5.000 10.000 1,-7.000 10.000 0,-5.000 9.000-1,-3.000 12.000-1,4.000 16.000-7,3.000 15.000-4,3.000 17.000-6,6.000 8.000-3,9.000 4.000-2,10.000 3.000-1,10.000 3.000-1,5.000-4.000-4,4.000-8.000-4,3.000-10.000-6,3.000-9.000-4</inkml:trace>
</inkml:ink>
</file>

<file path=ppt/ink/ink17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8"/>
    </inkml:context>
    <inkml:brush xml:id="br0">
      <inkml:brushProperty name="width" value="0.0451885536313057" units="cm"/>
      <inkml:brushProperty name="height" value="0.0451885536313057" units="cm"/>
      <inkml:brushProperty name="color" value="#f2395b"/>
      <inkml:brushProperty name="ignorePressure" value="0"/>
    </inkml:brush>
  </inkml:definitions>
  <inkml:trace contextRef="#ctx0" brushRef="#br0">57350.000 47750.000 486,'51.000'-2.000'3,"4.000"-3.000"4,3.000-3.000 5,3.000-2.000 4,-1.000-1.000 4,-2.000 3.000 1,-3.000 3.000 1,-3.000 4.000 2,-1.000 2.000 3,4.000 4.000 3,3.000 3.000 3,3.000 3.000 5,-4.000 6.000-1,-8.000 9.000-1,-10.000 10.000-3,-9.000 10.000-2,-9.000 7.000-5,-5.000 6.000-5,-7.000 7.000-5,-5.000 6.000-7,-12.000 4.000-2,-16.000 4.000-2,-15.000 3.000 0,-15.000 3.000-2,-6.000-4.000 1,7.000-8.000 2,6.000-10.000 2,7.000-9.000 1,11.000-10.000-5,20.000-9.000-12,18.000-10.000-13,20.000-8.000-12,14.000-12.000-6,14.000-12.000 3,11.000-13.000 2,14.000-12.000 3,3.000-5.000-2,-2.000 3.000-4,-3.000 3.000-5,-3.000 4.000-5,-9.000 2.000 0,-11.000 4.000 3,-14.000 3.000 5,-11.000 3.000 2</inkml:trace>
</inkml:ink>
</file>

<file path=ppt/ink/ink17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8"/>
    </inkml:context>
    <inkml:brush xml:id="br0">
      <inkml:brushProperty name="width" value="0.0500143580138683" units="cm"/>
      <inkml:brushProperty name="height" value="0.0500143580138683" units="cm"/>
      <inkml:brushProperty name="color" value="#f2395b"/>
      <inkml:brushProperty name="ignorePressure" value="0"/>
    </inkml:brush>
  </inkml:definitions>
  <inkml:trace contextRef="#ctx0" brushRef="#br0">59600.000 45700.000 439,'0.000'-47.000'8,"0.000"6.000"15,0.000 7.000 16,0.000 6.000 16,0.000 15.000 4,0.000 26.000-4,0.000 24.000-5,0.000 26.000-5,0.000 16.000-5,0.000 10.000-7,0.000 10.000-6,0.000 9.000-6,0.000 12.000-5,0.000 16.000-1,0.000 15.000-2,0.000 17.000-1,0.000 5.000-2,0.000-3.000 1,0.000-3.000 0,0.000-2.000 0,1.000-8.000-4,4.000-8.000-10,3.000-10.000-9,3.000-9.000-9,1.000-9.000-5,1.000-5.000-4,-1.000-7.000-3,1.000-5.000-3,-3.000-11.000-5,-2.000-11.000-9,-3.000-14.000-7,-3.000-11.000-9</inkml:trace>
</inkml:ink>
</file>

<file path=ppt/ink/ink17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09"/>
    </inkml:context>
    <inkml:brush xml:id="br0">
      <inkml:brushProperty name="width" value="0.0464738346636295" units="cm"/>
      <inkml:brushProperty name="height" value="0.0464738346636295" units="cm"/>
      <inkml:brushProperty name="color" value="#f2395b"/>
      <inkml:brushProperty name="ignorePressure" value="0"/>
    </inkml:brush>
  </inkml:definitions>
  <inkml:trace contextRef="#ctx0" brushRef="#br0">59100.000 48150.000 473,'23.000'145.000'109,"-3.000"-9.000"-22,-3.000-10.000-23,-2.000-8.000-20,-3.000-8.000-14,1.000-2.000-3,-1.000-3.000-2,1.000-3.000-4,-3.000-4.000-3,-2.000-3.000-1,-3.000-3.000-1,-3.000-2.000-2,2.000-12.000-2,10.000-19.000 0,10.000-18.000-1,9.000-19.000-1,7.000-24.000-3,7.000-28.000-4,6.000-28.000-6,7.000-27.000-5,7.000-22.000-6,9.000-11.000-8,10.000-14.000-9,10.000-11.000-8,4.000-4.000-6,0.000 6.000-1,0.000 7.000-2,0.000 6.000-2,-10.000 15.000 0,-18.000 26.000 1,-19.000 24.000 0,-18.000 26.000 2</inkml:trace>
</inkml:ink>
</file>

<file path=ppt/ink/ink17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0"/>
    </inkml:context>
    <inkml:brush xml:id="br0">
      <inkml:brushProperty name="width" value="0.0409717075526714" units="cm"/>
      <inkml:brushProperty name="height" value="0.0409717075526714" units="cm"/>
      <inkml:brushProperty name="color" value="#f2395b"/>
      <inkml:brushProperty name="ignorePressure" value="0"/>
    </inkml:brush>
  </inkml:definitions>
  <inkml:trace contextRef="#ctx0" brushRef="#br0">61500.000 47800.000 536,'10.000'-46.000'8,"23.000"10.000"16,22.000 10.000 17,22.000 9.000 15,8.000 6.000 3,-2.000 3.000-8,-3.000 3.000-10,-3.000 4.000-9,7.000 1.000-5,19.000 0.000-4,19.000 0.000-2,19.000 0.000-3,7.000 0.000-1,-3.000 0.000-2,-3.000 0.000 0,-2.000 0.000-1,-11.000-2.000-13,-15.000-3.000-24,-15.000-3.000-24,-16.000-2.000-25,-15.000-1.000-8,-11.000 3.000 10,-14.000 3.000 9,-11.000 4.000 10</inkml:trace>
</inkml:ink>
</file>

<file path=ppt/ink/ink17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0"/>
    </inkml:context>
    <inkml:brush xml:id="br0">
      <inkml:brushProperty name="width" value="0.0378717482089996" units="cm"/>
      <inkml:brushProperty name="height" value="0.0378717482089996" units="cm"/>
      <inkml:brushProperty name="color" value="#f2395b"/>
      <inkml:brushProperty name="ignorePressure" value="0"/>
    </inkml:brush>
  </inkml:definitions>
  <inkml:trace contextRef="#ctx0" brushRef="#br0">62750.000 46350.000 580,'-47.000'-46.000'4,"6.000"10.000"6,7.000 10.000 7,6.000 9.000 8,6.000 10.000 4,6.000 14.000 3,7.000 11.000 4,6.000 14.000 4,4.000 16.000-1,4.000 22.000-3,3.000 22.000-2,3.000 23.000-4,1.000 13.000-3,1.000 6.000-5,-1.000 7.000-5,1.000 6.000-5,-4.000 4.000-5,-6.000 4.000-4,-6.000 3.000-6,-6.000 3.000-5,-2.000-1.000-8,3.000-2.000-12,3.000-3.000-12,4.000-3.000-12,1.000-15.000-1,0.000-24.000 6,0.000-26.000 9,0.000-24.000 6,0.000-17.000 4,0.000-5.000-4,0.000-7.000-2,0.000-5.000-2</inkml:trace>
</inkml:ink>
</file>

<file path=ppt/ink/ink17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0"/>
    </inkml:context>
    <inkml:brush xml:id="br0">
      <inkml:brushProperty name="width" value="0.0354109443724155" units="cm"/>
      <inkml:brushProperty name="height" value="0.0354109443724155" units="cm"/>
      <inkml:brushProperty name="color" value="#f2395b"/>
      <inkml:brushProperty name="ignorePressure" value="0"/>
    </inkml:brush>
  </inkml:definitions>
  <inkml:trace contextRef="#ctx0" brushRef="#br0">65250.000 46250.000 621,'45.000'-47.000'0,"-9.000"6.000"0,-10.000 7.000 0,-8.000 6.000 0,-3.000 4.000 3,7.000 4.000 6,6.000 3.000 6,7.000 3.000 7,-1.000 7.000 4,-6.000 14.000 5,-6.000 11.000 5,-6.000 14.000 4,-6.000 11.000 0,-2.000 14.000-2,-3.000 11.000-4,-3.000 14.000-3,-2.000 8.000-6,0.000 7.000-7,0.000 6.000-9,0.000 7.000-8,-2.000-4.000-8,-3.000-12.000-11,-3.000-13.000-11,-2.000-12.000-10,0.000-12.000-2,7.000-8.000 6,6.000-10.000 6,7.000-9.000 5,7.000-5.000 6,9.000 0.000 3,10.000 0.000 3,10.000 0.000 4,4.000 0.000 5,0.000 0.000 5,0.000 0.000 7,0.000 0.000 5,-4.000 1.000 4,-5.000 4.000 0,-7.000 3.000 1,-5.000 3.000 0,-12.000 4.000-1,-16.000 7.000-5,-15.000 6.000-4,-15.000 7.000-5,-17.000 5.000-2,-15.000 7.000-2,-15.000 6.000-1,-16.000 7.000-1,-8.000 0.000-2,0.000-2.000 1,0.000-3.000-1,0.000-3.000 1,6.000-9.000-7,13.000-11.000-12,12.000-14.000-13,13.000-11.000-11</inkml:trace>
</inkml:ink>
</file>

<file path=ppt/ink/ink17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1"/>
    </inkml:context>
    <inkml:brush xml:id="br0">
      <inkml:brushProperty name="width" value="0.0348346121609211" units="cm"/>
      <inkml:brushProperty name="height" value="0.0348346121609211" units="cm"/>
      <inkml:brushProperty name="color" value="#f2395b"/>
      <inkml:brushProperty name="ignorePressure" value="0"/>
    </inkml:brush>
  </inkml:definitions>
  <inkml:trace contextRef="#ctx0" brushRef="#br0">67400.000 45550.000 631,'10.000'-46.000'9,"23.000"10.000"18,22.000 10.000 18,22.000 9.000 19,8.000 6.000 2,-2.000 3.000-11,-3.000 3.000-12,-3.000 4.000-12,1.000 1.000-11,6.000 0.000-12,7.000 0.000-10,6.000 0.000-12,-4.000 1.000-9,-11.000 4.000-4,-14.000 3.000-7,-11.000 3.000-5,-15.000 6.000-1,-16.000 9.000 3,-15.000 10.000 3,-15.000 10.000 3,-15.000 4.000 1,-12.000 0.000-1,-13.000 0.000-1,-12.000 0.000 0,-4.000-5.000 1,7.000-9.000 7,6.000-10.000 6,7.000-8.000 5</inkml:trace>
</inkml:ink>
</file>

<file path=ppt/ink/ink17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1"/>
    </inkml:context>
    <inkml:brush xml:id="br0">
      <inkml:brushProperty name="width" value="0.0444737263023853" units="cm"/>
      <inkml:brushProperty name="height" value="0.0444737263023853" units="cm"/>
      <inkml:brushProperty name="color" value="#f2395b"/>
      <inkml:brushProperty name="ignorePressure" value="0"/>
    </inkml:brush>
  </inkml:definitions>
  <inkml:trace contextRef="#ctx0" brushRef="#br0">67750.000 46050.000 494,'-55.000'0.000'0,"-9.000"0.000"0,-10.000 0.000-1,-8.000 0.000 1,0.000 1.000 3,14.000 4.000 10,11.000 3.000 9,14.000 3.000 9,7.000 4.000 4,3.000 7.000 0,3.000 6.000 0,4.000 7.000-1,4.000 7.000 0,6.000 9.000-2,7.000 10.000-1,6.000 10.000 0,3.000 8.000-3,0.000 10.000-3,0.000 10.000-2,0.000 9.000-3,0.000 7.000-3,0.000 7.000-1,0.000 6.000-2,0.000 7.000-2,-4.000 2.000-3,-5.000 1.000-4,-7.000-1.000-3,-5.000 1.000-5,-6.000-3.000-6,-3.000-2.000-8,-3.000-3.000-9,-2.000-3.000-7,0.000-9.000-7,7.000-11.000-5,6.000-14.000-5,7.000-11.000-4,4.000-20.000-3,3.000-24.000 4,3.000-26.000 2,4.000-24.000 3</inkml:trace>
</inkml:ink>
</file>

<file path=ppt/ink/ink17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1"/>
    </inkml:context>
    <inkml:brush xml:id="br0">
      <inkml:brushProperty name="width" value="0.0526784621179104" units="cm"/>
      <inkml:brushProperty name="height" value="0.0526784621179104" units="cm"/>
      <inkml:brushProperty name="color" value="#f2395b"/>
      <inkml:brushProperty name="ignorePressure" value="0"/>
    </inkml:brush>
  </inkml:definitions>
  <inkml:trace contextRef="#ctx0" brushRef="#br0">66900.000 48000.000 417,'3.000'-91.000'14,"6.000"19.000"4,7.000 19.000 2,6.000 19.000 5,9.000 10.000 0,13.000 4.000 2,12.000 3.000-1,13.000 3.000 0,12.000 3.000-1,13.000 3.000-4,12.000 3.000-4,13.000 4.000-3,4.000 1.000-2,-3.000 0.000-1,-3.000 0.000-2,-2.000 0.000-2,-8.000 0.000-1,-8.000 0.000-3,-10.000 0.000-4,-9.000 0.000-2,-9.000 0.000-5,-5.000 0.000-6,-7.000 0.000-5,-5.000 0.000-6,-11.000-7.000-4,-11.000-11.000-3,-14.000-14.000-4,-11.000-11.000-3,-12.000-9.000 3,-9.000-3.000 11,-10.000-3.000 10,-8.000-2.000 9,-6.000 2.000 8,1.000 9.000 2,-1.000 10.000 4,1.000 10.000 3,-3.000 5.000 2,-2.000 4.000-1,-3.000 3.000 0,-3.000 3.000-1,-6.000 6.000 5,-5.000 9.000 11,-7.000 10.000 12,-5.000 10.000 10,-3.000 11.000 3,4.000 17.000-7,3.000 15.000-7,3.000 16.000-7,4.000 7.000-4,7.000 1.000 1,6.000-1.000 0,7.000 1.000 0,7.000-1.000-2,9.000 1.000-5,10.000-1.000-4,10.000 1.000-4,10.000-4.000-7,13.000-6.000-6,12.000-6.000-8,13.000-6.000-7,13.000-9.000-8,17.000-8.000-8,15.000-10.000-8,16.000-9.000-8,13.000-12.000-5,14.000-11.000 1,11.000-14.000-1,14.000-11.000 1,-4.000-9.000 3,-19.000-3.000 8,-18.000-3.000 8,-19.000-2.000 7,-16.000-1.000 4,-12.000 3.000-2,-13.000 3.000-1,-12.000 4.000-1</inkml:trace>
</inkml:ink>
</file>

<file path=ppt/ink/ink1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6"/>
    </inkml:context>
    <inkml:brush xml:id="br0">
      <inkml:brushProperty name="width" value="0.0357211530208588" units="cm"/>
      <inkml:brushProperty name="height" value="0.0357211530208588" units="cm"/>
      <inkml:brushProperty name="color" value="#f2395b"/>
      <inkml:brushProperty name="ignorePressure" value="0"/>
    </inkml:brush>
  </inkml:definitions>
  <inkml:trace contextRef="#ctx0" brushRef="#br0">88500.000 21700.000 615,'-93.000'-15.000'47,"17.000"23.000"-2,15.000 22.000-2,16.000 22.000-2,10.000 15.000-4,7.000 9.000-3,6.000 10.000-5,7.000 10.000-3,0.000 5.000-4,-2.000 4.000-3,-3.000 3.000-3,-3.000 3.000-3,-1.000-2.000-4,4.000-6.000-6,3.000-6.000-4,3.000-6.000-5,-1.000-9.000-7,-2.000-8.000-10,-3.000-10.000-10,-3.000-9.000-9</inkml:trace>
</inkml:ink>
</file>

<file path=ppt/ink/ink17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1"/>
    </inkml:context>
    <inkml:brush xml:id="br0">
      <inkml:brushProperty name="width" value="0.0491243116557598" units="cm"/>
      <inkml:brushProperty name="height" value="0.0491243116557598" units="cm"/>
      <inkml:brushProperty name="color" value="#f2395b"/>
      <inkml:brushProperty name="ignorePressure" value="0"/>
    </inkml:brush>
  </inkml:definitions>
  <inkml:trace contextRef="#ctx0" brushRef="#br0">70350.000 46900.000 447,'-52.000'-47.000'0,"-3.000"6.000"0,-3.000 7.000 0,-2.000 6.000 0,-9.000 9.000 12,-12.000 13.000 21,-13.000 12.000 24,-12.000 13.000 22,2.000 9.000 4,20.000 6.000-14,18.000 7.000-14,20.000 6.000-13,10.000 10.000-10,3.000 17.000-5,3.000 15.000-4,4.000 16.000-6,2.000 4.000-5,4.000-6.000-4,3.000-6.000-4,3.000-6.000-5,6.000-7.000-7,9.000-6.000-9,10.000-6.000-8,10.000-6.000-10,11.000-10.000-7,17.000-12.000-8,15.000-13.000-6,16.000-12.000-8,1.000-10.000-1,-12.000-6.000 6,-13.000-6.000 6,-12.000-6.000 4</inkml:trace>
</inkml:ink>
</file>

<file path=ppt/ink/ink17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2"/>
    </inkml:context>
    <inkml:brush xml:id="br0">
      <inkml:brushProperty name="width" value="0.0495321974158287" units="cm"/>
      <inkml:brushProperty name="height" value="0.0495321974158287" units="cm"/>
      <inkml:brushProperty name="color" value="#f2395b"/>
      <inkml:brushProperty name="ignorePressure" value="0"/>
    </inkml:brush>
  </inkml:definitions>
  <inkml:trace contextRef="#ctx0" brushRef="#br0">70800.000 47200.000 444,'-49.000'-66.000'7,"4.000"19.000"17,3.000 19.000 15,3.000 19.000 15,-1.000 13.000 7,-2.000 10.000-6,-3.000 10.000-3,-3.000 9.000-6,2.000 7.000-4,10.000 7.000-7,10.000 6.000-6,9.000 7.000-6,6.000 2.000-4,3.000 1.000-1,3.000-1.000-3,4.000 1.000-1,1.000-3.000-3,0.000-2.000-3,0.000-3.000-5,0.000-3.000-3,4.000-4.000-3,10.000-3.000-5,10.000-3.000-3,9.000-2.000-4,7.000-11.000-7,7.000-15.000-11,6.000-15.000-11,7.000-16.000-10,-1.000-10.000-1,-6.000-3.000 9,-6.000-3.000 10,-6.000-2.000 9,-4.000-11.000 6,1.000-15.000 3,-1.000-15.000 3,1.000-16.000 4,-6.000-5.000 2,-8.000 6.000 5,-10.000 7.000 3,-9.000 6.000 4,-5.000 3.000 1,0.000 0.000 0,0.000 0.000 0,0.000 0.000 0,0.000 6.000 2,0.000 13.000 8,0.000 12.000 5,0.000 13.000 7,6.000 10.000 4,13.000 10.000 1,12.000 10.000 2,13.000 9.000 2,1.000 9.000-7,-9.000 9.000-16,-10.000 10.000-15,-8.000 10.000-15,-11.000 0.000-7,-8.000-5.000 0,-10.000-7.000 2,-9.000-5.000 0,-7.000-6.000 2,-3.000-3.000 1,-3.000-3.000 2,-2.000-2.000 2,-3.000-6.000 1,1.000-6.000 2,-1.000-6.000 2,1.000-6.000 2,4.000-9.000 1,9.000-8.000 2,10.000-10.000 2,10.000-9.000 1,7.000-2.000 1,6.000 6.000 1,7.000 7.000 0,6.000 6.000 0,3.000 3.000 0,0.000 0.000-2,0.000 0.000-3,0.000 0.000-1,0.000 1.000-3,0.000 4.000-1,0.000 3.000-3,0.000 3.000-2</inkml:trace>
</inkml:ink>
</file>

<file path=ppt/ink/ink17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2"/>
    </inkml:context>
    <inkml:brush xml:id="br0">
      <inkml:brushProperty name="width" value="0.0492230989038944" units="cm"/>
      <inkml:brushProperty name="height" value="0.0492230989038944" units="cm"/>
      <inkml:brushProperty name="color" value="#f2395b"/>
      <inkml:brushProperty name="ignorePressure" value="0"/>
    </inkml:brush>
  </inkml:definitions>
  <inkml:trace contextRef="#ctx0" brushRef="#br0">71250.000 46450.000 446,'1.000'-36.000'87,"4.000"28.000"-10,3.000 28.000-11,3.000 29.000-11,-1.000 13.000-8,-2.000 1.000-6,-3.000-1.000-6,-3.000 1.000-7,-2.000 2.000-4,0.000 7.000-2,0.000 6.000-4,0.000 7.000-3,-4.000 4.000-2,-5.000 3.000-3,-7.000 3.000-2,-5.000 4.000-3,-4.000-1.000-3,0.000-3.000-4,0.000-3.000-4,0.000-2.000-5,0.000-8.000-6,0.000-8.000-12,0.000-10.000-10,0.000-9.000-10,7.000-23.000-8,17.000-33.000-2,15.000-35.000-4,16.000-34.000-3,9.000-15.000 4,3.000 7.000 12,3.000 6.000 11,4.000 7.000 13,2.000 5.000 8,4.000 7.000 6,3.000 6.000 6,3.000 7.000 7,1.000 4.000 7,1.000 3.000 8,-1.000 3.000 8,1.000 4.000 9,-1.000 4.000 2,1.000 6.000-5,-1.000 7.000-6,1.000 6.000-5,-3.000 3.000-5,-2.000 0.000-6,-3.000 0.000-7,-3.000 0.000-6,-4.000 3.000-6,-3.000 6.000-6,-3.000 7.000-5,-2.000 6.000-5</inkml:trace>
</inkml:ink>
</file>

<file path=ppt/ink/ink17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2"/>
    </inkml:context>
    <inkml:brush xml:id="br0">
      <inkml:brushProperty name="width" value="0.0489206537604332" units="cm"/>
      <inkml:brushProperty name="height" value="0.0489206537604332" units="cm"/>
      <inkml:brushProperty name="color" value="#f2395b"/>
      <inkml:brushProperty name="ignorePressure" value="0"/>
    </inkml:brush>
  </inkml:definitions>
  <inkml:trace contextRef="#ctx0" brushRef="#br0">72450.000 46700.000 449,'-4.000'-75.000'3,"-5.000"0.000"4,-7.000 0.000 5,-5.000 0.000 5,-1.000 4.000 2,6.000 10.000-2,7.000 10.000 0,6.000 9.000-2,3.000 21.000 8,0.000 35.000 16,0.000 35.000 15,0.000 34.000 16,0.000 21.000 2,0.000 10.000-14,0.000 10.000-12,0.000 9.000-12,0.000 6.000-11,0.000 3.000-7,0.000 3.000-8,0.000 4.000-7,-2.000-1.000-8,-3.000-3.000-7,-3.000-3.000-7,-2.000-2.000-7,-3.000-6.000-7,1.000-6.000-6,-1.000-6.000-7,1.000-6.000-6,1.000-15.000 1,3.000-21.000 10,3.000-22.000 8,4.000-22.000 10</inkml:trace>
</inkml:ink>
</file>

<file path=ppt/ink/ink17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3"/>
    </inkml:context>
    <inkml:brush xml:id="br0">
      <inkml:brushProperty name="width" value="0.0477513149380684" units="cm"/>
      <inkml:brushProperty name="height" value="0.0477513149380684" units="cm"/>
      <inkml:brushProperty name="color" value="#f2395b"/>
      <inkml:brushProperty name="ignorePressure" value="0"/>
    </inkml:brush>
  </inkml:definitions>
  <inkml:trace contextRef="#ctx0" brushRef="#br0">73150.000 45500.000 460,'25.000'-71.000'1,"0.000"10.000"2,0.000 10.000 2,0.000 9.000 3,1.000 6.000 4,4.000 3.000 10,3.000 3.000 9,3.000 4.000 9,1.000 5.000 4,1.000 10.000-2,-1.000 10.000-1,1.000 9.000-2,-1.000 10.000-3,1.000 14.000-2,-1.000 11.000-5,1.000 14.000-2,-3.000 11.000-3,-2.000 14.000-3,-3.000 11.000-1,-3.000 14.000-2,-6.000 13.000-4,-5.000 16.000-2,-7.000 15.000-3,-5.000 17.000-3,-9.000 8.000-5,-9.000 4.000-3,-10.000 3.000-4,-8.000 3.000-5,-14.000-1.000-4,-15.000-2.000-2,-15.000-3.000-3,-16.000-3.000-3,-15.000-7.000 0,-11.000-9.000 0,-14.000-10.000 1,-11.000-8.000 2,5.000-18.000-9,26.000-25.000-15,24.000-25.000-17,26.000-25.000-17</inkml:trace>
</inkml:ink>
</file>

<file path=ppt/ink/ink17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4"/>
    </inkml:context>
    <inkml:brush xml:id="br0">
      <inkml:brushProperty name="width" value="0.0386285595595837" units="cm"/>
      <inkml:brushProperty name="height" value="0.0386285595595837" units="cm"/>
      <inkml:brushProperty name="color" value="#f2395b"/>
      <inkml:brushProperty name="ignorePressure" value="0"/>
    </inkml:brush>
  </inkml:definitions>
  <inkml:trace contextRef="#ctx0" brushRef="#br0">74100.000 46900.000 569,'26.000'-69.000'4,"4.000"13.000"9,3.000 12.000 8,3.000 13.000 8,3.000 7.000 5,3.000 4.000 4,3.000 3.000 2,4.000 3.000 4,-1.000 4.000-2,-3.000 7.000-5,-3.000 6.000-5,-2.000 7.000-4,-6.000 7.000-6,-6.000 9.000-5,-6.000 10.000-5,-6.000 10.000-5,-7.000 5.000-4,-6.000 4.000-4,-6.000 3.000-4,-6.000 3.000-3,-12.000 3.000-3,-15.000 3.000-2,-15.000 3.000-2,-16.000 4.000-2,-5.000-4.000-1,6.000-9.000 0,7.000-10.000 0,6.000-8.000-1,6.000-9.000 3,6.000-6.000 5,7.000-6.000 5,6.000-6.000 4,9.000-2.000 6,13.000 3.000 8,12.000 3.000 6,13.000 4.000 7,12.000-1.000 2,13.000-3.000-3,12.000-3.000-3,13.000-2.000-4,4.000-1.000-3,-3.000 3.000-3,-3.000 3.000-4,-2.000 4.000-2,-6.000 4.000-5,-6.000 6.000-2,-6.000 7.000-4,-6.000 6.000-3,-15.000 3.000-1,-21.000 0.000 3,-22.000 0.000 1,-22.000 0.000 2,-15.000 0.000 0,-5.000 0.000-3,-7.000 0.000-2,-5.000 0.000-3,-4.000 0.000-4,0.000 0.000-6,0.000 0.000-5,0.000 0.000-6,4.000-4.000-4,10.000-5.000-5,10.000-7.000-4,9.000-5.000-4</inkml:trace>
</inkml:ink>
</file>

<file path=ppt/ink/ink17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4"/>
    </inkml:context>
    <inkml:brush xml:id="br0">
      <inkml:brushProperty name="width" value="0.0473115816712379" units="cm"/>
      <inkml:brushProperty name="height" value="0.0473115816712379" units="cm"/>
      <inkml:brushProperty name="color" value="#f2395b"/>
      <inkml:brushProperty name="ignorePressure" value="0"/>
    </inkml:brush>
  </inkml:definitions>
  <inkml:trace contextRef="#ctx0" brushRef="#br0">77000.000 44650.000 465,'-24.000'-40.000'28,"4.000"23.000"12,3.000 22.000 12,3.000 22.000 11,1.000 15.000 0,1.000 9.000-11,-1.000 10.000-12,1.000 10.000-11,-1.000 7.000-7,1.000 6.000 1,-1.000 7.000-1,1.000 6.000-1,-3.000 9.000-1,-2.000 13.000-2,-3.000 12.000-2,-3.000 13.000-4,-1.000 15.000-3,4.000 19.000-4,3.000 19.000-6,3.000 19.000-5,1.000 2.000-6,1.000-11.000-10,-1.000-14.000-9,1.000-11.000-9,1.000-15.000-6,3.000-16.000 0,3.000-15.000-2,4.000-15.000 0,1.000-17.000 0,0.000-15.000 4,0.000-15.000 3,0.000-16.000 3,-2.000-13.000 4,-3.000-9.000 4,-3.000-10.000 3,-2.000-8.000 4</inkml:trace>
</inkml:ink>
</file>

<file path=ppt/ink/ink17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5"/>
    </inkml:context>
    <inkml:brush xml:id="br0">
      <inkml:brushProperty name="width" value="0.0502888597548008" units="cm"/>
      <inkml:brushProperty name="height" value="0.0502888597548008" units="cm"/>
      <inkml:brushProperty name="color" value="#f2395b"/>
      <inkml:brushProperty name="ignorePressure" value="0"/>
    </inkml:brush>
  </inkml:definitions>
  <inkml:trace contextRef="#ctx0" brushRef="#br0">75800.000 47600.000 437,'1.000'-93.000'0,"4.000"17.000"0,3.000 15.000 0,3.000 16.000 0,3.000 12.000 7,3.000 9.000 14,3.000 10.000 13,4.000 10.000 15,2.000 11.000 3,4.000 17.000-6,3.000 15.000-6,3.000 16.000-6,-2.000 10.000-5,-6.000 7.000-4,-6.000 6.000-3,-6.000 7.000-4,-6.000 5.000-3,-2.000 7.000 0,-3.000 6.000-2,-3.000 7.000 0,-4.000 0.000-1,-3.000-2.000 1,-3.000-3.000 0,-2.000-3.000 0,-1.000-7.000 0,3.000-9.000-1,3.000-10.000-1,4.000-8.000 0,18.000-26.000-2,34.000-41.000-1,35.000-40.000 0,35.000-40.000-2,21.000-26.000-6,9.000-9.000-9,10.000-10.000-9,10.000-8.000-11,0.000-8.000-8,-5.000-2.000-9,-7.000-3.000-8,-5.000-3.000-8,-20.000 12.000 1,-31.000 28.000 13,-31.000 28.000 11,-31.000 29.000 11,-16.000 13.000 4,0.000 1.000-5,0.000-1.000-6,0.000 1.000-5</inkml:trace>
</inkml:ink>
</file>

<file path=ppt/ink/ink17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5"/>
    </inkml:context>
    <inkml:brush xml:id="br0">
      <inkml:brushProperty name="width" value="0.0403448715806007" units="cm"/>
      <inkml:brushProperty name="height" value="0.0403448715806007" units="cm"/>
      <inkml:brushProperty name="color" value="#f2395b"/>
      <inkml:brushProperty name="ignorePressure" value="0"/>
    </inkml:brush>
  </inkml:definitions>
  <inkml:trace contextRef="#ctx0" brushRef="#br0">78350.000 47100.000 545,'-46.000'-5.000'0,"10.000"-9.000"0,10.000-10.000 0,9.000-8.000 0,23.000-11.000 10,38.000-8.000 19,37.000-10.000 20,38.000-9.000 19,13.000 4.000 4,-8.000 19.000-12,-10.000 19.000-12,-9.000 19.000-12,1.000 9.000-9,13.000 0.000-4,12.000 0.000-7,13.000 0.000-4,-1.000 3.000-7,-11.000 6.000-9,-14.000 7.000-8,-11.000 6.000-8,-15.000 3.000-9,-16.000 0.000-9,-15.000 0.000-10,-15.000 0.000-9</inkml:trace>
</inkml:ink>
</file>

<file path=ppt/ink/ink17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6"/>
    </inkml:context>
    <inkml:brush xml:id="br0">
      <inkml:brushProperty name="width" value="0.0432024300098419" units="cm"/>
      <inkml:brushProperty name="height" value="0.0432024300098419" units="cm"/>
      <inkml:brushProperty name="color" value="#f2395b"/>
      <inkml:brushProperty name="ignorePressure" value="0"/>
    </inkml:brush>
  </inkml:definitions>
  <inkml:trace contextRef="#ctx0" brushRef="#br0">79650.000 45800.000 509,'-69.000'-69.000'1,"13.000"13.000"4,12.000 12.000 2,13.000 13.000 3,7.000 20.000 11,4.000 28.000 19,3.000 28.000 19,3.000 29.000 19,-1.000 22.000 3,-2.000 20.000-16,-3.000 18.000-14,-3.000 20.000-16,-2.000 13.000-12,0.000 9.000-10,0.000 10.000-12,0.000 10.000-10,0.000 0.000-10,0.000-5.000-12,0.000-7.000-11,0.000-5.000-11,3.000-19.000-2,6.000-27.000 7,7.000-28.000 8,6.000-28.000 7,1.000-20.000 1,-3.000-8.000-3,-3.000-10.000-5,-2.000-9.000-2</inkml:trace>
</inkml:ink>
</file>

<file path=ppt/ink/ink1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6"/>
    </inkml:context>
    <inkml:brush xml:id="br0">
      <inkml:brushProperty name="width" value="0.036235935986042" units="cm"/>
      <inkml:brushProperty name="height" value="0.036235935986042" units="cm"/>
      <inkml:brushProperty name="color" value="#f2395b"/>
      <inkml:brushProperty name="ignorePressure" value="0"/>
    </inkml:brush>
  </inkml:definitions>
  <inkml:trace contextRef="#ctx0" brushRef="#br0">88450.000 21050.000 607,'26.000'-24.000'3,"4.000"4.000"9,3.000 3.000 6,3.000 3.000 9,1.000 3.000 3,1.000 3.000 2,-1.000 3.000 2,1.000 4.000 1,1.000 5.000 0,3.000 10.000-3,3.000 10.000-3,4.000 9.000-2,-3.000 12.000-3,-5.000 16.000-5,-7.000 15.000-5,-5.000 17.000-4,-9.000 13.000-3,-9.000 13.000-3,-10.000 12.000-4,-8.000 13.000-1,-14.000 9.000-5,-15.000 6.000-6,-15.000 7.000-6,-16.000 6.000-6,-10.000-7.000-5,-3.000-18.000-5,-3.000-19.000-5,-2.000-18.000-4,2.000-20.000 0,9.000-18.000 6,10.000-19.000 6,10.000-18.000 7,5.000-12.000 1,4.000-3.000-2,3.000-3.000-3,3.000-2.000-2</inkml:trace>
</inkml:ink>
</file>

<file path=ppt/ink/ink17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6"/>
    </inkml:context>
    <inkml:brush xml:id="br0">
      <inkml:brushProperty name="width" value="0.0512241311371326" units="cm"/>
      <inkml:brushProperty name="height" value="0.0512241311371326" units="cm"/>
      <inkml:brushProperty name="color" value="#f2395b"/>
      <inkml:brushProperty name="ignorePressure" value="0"/>
    </inkml:brush>
  </inkml:definitions>
  <inkml:trace contextRef="#ctx0" brushRef="#br0">82400.000 45900.000 429,'-69.000'117.000'156,"13.000"-16.000"-36,12.000-15.000-36,13.000-15.000-37,6.000 0.000-19,0.000 20.000-3,0.000 18.000-2,0.000 20.000-4,1.000 6.000-2,4.000-2.000-2,3.000-3.000-3,3.000-3.000-2,6.000-7.000-3,9.000-9.000-2,10.000-10.000-2,10.000-8.000-4,5.000-11.000-1,4.000-8.000-3,3.000-10.000-2,3.000-9.000-2,1.000-7.000-2,1.000-3.000-2,-1.000-3.000-4,1.000-2.000-1,-18.000-8.000-1,-34.000-8.000 2,-35.000-10.000 2,-33.000-9.000 1,-22.000-5.000 2,-5.000 0.000 0,-7.000 0.000 1,-5.000 0.000 0,-6.000 1.000-1,-3.000 4.000-2,-3.000 3.000-1,-2.000 3.000-3,5.000-1.000-1,16.000-2.000-1,15.000-3.000-2,17.000-3.000 0,11.000-9.000-4,10.000-11.000-6,10.000-14.000-4,9.000-11.000-5,10.000-4.000 0,14.000 6.000 5,11.000 7.000 5,14.000 6.000 5</inkml:trace>
</inkml:ink>
</file>

<file path=ppt/ink/ink17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7"/>
    </inkml:context>
    <inkml:brush xml:id="br0">
      <inkml:brushProperty name="width" value="0.0373117737472057" units="cm"/>
      <inkml:brushProperty name="height" value="0.0373117737472057" units="cm"/>
      <inkml:brushProperty name="color" value="#f2395b"/>
      <inkml:brushProperty name="ignorePressure" value="0"/>
    </inkml:brush>
  </inkml:definitions>
  <inkml:trace contextRef="#ctx0" brushRef="#br0">82100.000 46450.000 589,'95.000'-115.000'57,"-9.000"23.000"-8,-10.000 22.000-6,-8.000 22.000-8,-4.000 13.000-4,3.000 7.000-3,3.000 6.000-3,4.000 7.000-2,4.000 5.000-2,6.000 7.000 2,7.000 6.000 1,6.000 7.000 0,1.000 4.000-5,-3.000 3.000-11,-3.000 3.000-11,-2.000 4.000-11,-9.000-1.000-9,-12.000-3.000-9,-13.000-3.000-7,-12.000-2.000-8</inkml:trace>
</inkml:ink>
</file>

<file path=ppt/ink/ink17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7"/>
    </inkml:context>
    <inkml:brush xml:id="br0">
      <inkml:brushProperty name="width" value="0.0476314127445221" units="cm"/>
      <inkml:brushProperty name="height" value="0.0476314127445221" units="cm"/>
      <inkml:brushProperty name="color" value="#f2395b"/>
      <inkml:brushProperty name="ignorePressure" value="0"/>
    </inkml:brush>
  </inkml:definitions>
  <inkml:trace contextRef="#ctx0" brushRef="#br0">84350.000 45400.000 461,'-24.000'-33.000'61,"4.000"34.000"7,3.000 35.000 8,3.000 35.000 8,3.000 18.000-5,3.000 3.000-17,3.000 3.000-16,4.000 4.000-17,-3.000 10.000-12,-5.000 19.000-6,-7.000 19.000-6,-5.000 19.000-5,-8.000 7.000-8,-5.000-3.000-9,-7.000-3.000-8,-5.000-2.000-8,-4.000-12.000-3,0.000-19.000 2,0.000-18.000 3,0.000-19.000 1,4.000-18.000-1,10.000-15.000-5,10.000-15.000-7,9.000-16.000-5,6.000-15.000-1,3.000-11.000 4,3.000-14.000 4,4.000-11.000 3</inkml:trace>
</inkml:ink>
</file>

<file path=ppt/ink/ink17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7"/>
    </inkml:context>
    <inkml:brush xml:id="br0">
      <inkml:brushProperty name="width" value="0.0366259180009365" units="cm"/>
      <inkml:brushProperty name="height" value="0.0366259180009365" units="cm"/>
      <inkml:brushProperty name="color" value="#f2395b"/>
      <inkml:brushProperty name="ignorePressure" value="0"/>
    </inkml:brush>
  </inkml:definitions>
  <inkml:trace contextRef="#ctx0" brushRef="#br0">84000.000 46900.000 600,'93.000'-158.000'7,"-11.000"34.000"12,-14.000 35.000 14,-11.000 35.000 13,-7.000 19.000 4,0.000 7.000-5,0.000 6.000-3,0.000 7.000-6,1.000 4.000-4,4.000 3.000-3,3.000 3.000-5,3.000 4.000-4,4.000 2.000-6,7.000 4.000-11,6.000 3.000-11,7.000 3.000-10,-1.000 1.000-9,-6.000 1.000-8,-6.000-1.000-7,-6.000 1.000-8,-9.000-3.000-2,-8.000-2.000 4,-10.000-3.000 4,-9.000-3.000 4</inkml:trace>
</inkml:ink>
</file>

<file path=ppt/ink/ink17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7"/>
    </inkml:context>
    <inkml:brush xml:id="br0">
      <inkml:brushProperty name="width" value="0.0532137528061867" units="cm"/>
      <inkml:brushProperty name="height" value="0.0532137528061867" units="cm"/>
      <inkml:brushProperty name="color" value="#f2395b"/>
      <inkml:brushProperty name="ignorePressure" value="0"/>
    </inkml:brush>
  </inkml:definitions>
  <inkml:trace contextRef="#ctx0" brushRef="#br0">85900.000 44950.000 413,'0.000'-72.000'2,"0.000"6.000"2,0.000 7.000 4,0.000 6.000 3,0.000 6.000 2,0.000 6.000 1,0.000 7.000 1,0.000 6.000 1,0.000 3.000 2,0.000 0.000 5,0.000 0.000 5,0.000 0.000 5,0.000 14.000 4,0.000 28.000 2,0.000 28.000 2,0.000 29.000 3,-2.000 19.000-3,-3.000 14.000-6,-3.000 11.000-7,-2.000 14.000-7,-8.000 19.000-4,-8.000 29.000 2,-10.000 28.000-1,-9.000 28.000 2,-10.000 24.000-3,-9.000 23.000-4,-10.000 22.000-5,-8.000 22.000-4,-1.000 2.000-9,9.000-15.000-12,10.000-15.000-12,10.000-16.000-11,8.000-12.000-8,10.000-5.000-3,10.000-7.000-3,9.000-5.000-2,6.000-28.000-2,3.000-46.000 1,3.000-47.000 2,4.000-47.000 0</inkml:trace>
</inkml:ink>
</file>

<file path=ppt/ink/ink17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8"/>
    </inkml:context>
    <inkml:brush xml:id="br0">
      <inkml:brushProperty name="width" value="0.0366687700152397" units="cm"/>
      <inkml:brushProperty name="height" value="0.0366687700152397" units="cm"/>
      <inkml:brushProperty name="color" value="#f2395b"/>
      <inkml:brushProperty name="ignorePressure" value="0"/>
    </inkml:brush>
  </inkml:definitions>
  <inkml:trace contextRef="#ctx0" brushRef="#br0">86650.000 45250.000 599,'3.000'-91.000'0,"6.000"19.000"0,7.000 19.000 0,6.000 19.000 0,7.000 7.000 10,10.000-3.000 17,10.000-3.000 18,9.000-2.000 19,6.000 0.000 3,3.000 7.000-9,3.000 6.000-9,4.000 7.000-11,4.000 4.000-11,6.000 3.000-13,7.000 3.000-13,6.000 4.000-13,4.000 4.000-8,4.000 6.000-5,3.000 7.000-5,3.000 6.000-3,-5.000-1.000-4,-12.000-5.000-2,-13.000-7.000-2,-12.000-5.000-3,-12.000-3.000 1,-8.000 4.000 2,-10.000 3.000 3,-9.000 3.000 1</inkml:trace>
</inkml:ink>
</file>

<file path=ppt/ink/ink17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18"/>
    </inkml:context>
    <inkml:brush xml:id="br0">
      <inkml:brushProperty name="width" value="0.041363038122654" units="cm"/>
      <inkml:brushProperty name="height" value="0.041363038122654" units="cm"/>
      <inkml:brushProperty name="color" value="#f2395b"/>
      <inkml:brushProperty name="ignorePressure" value="0"/>
    </inkml:brush>
  </inkml:definitions>
  <inkml:trace contextRef="#ctx0" brushRef="#br0">88100.000 44250.000 531,'-24.000'-47.000'1,"4.000"6.000"2,3.000 7.000 2,3.000 6.000 1,-1.000 1.000 2,-2.000-3.000 2,-3.000-3.000 1,-3.000-2.000 1,-2.000-1.000 2,0.000 3.000 2,0.000 3.000 3,0.000 4.000 1,3.000 15.000 7,6.000 28.000 12,7.000 28.000 12,6.000 29.000 13,3.000 24.000-2,0.000 22.000-15,0.000 22.000-14,0.000 23.000-16,-5.000 14.000-14,-9.000 10.000-13,-10.000 10.000-14,-8.000 9.000-13,-4.000-15.000-13,3.000-36.000-11,3.000-39.000-10,4.000-36.000-11</inkml:trace>
</inkml:ink>
</file>

<file path=ppt/ink/ink17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4"/>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61650.000 15750.000 999,'-65.000'-63.000'0,"-27.000"26.000"0,-28.000 24.000 0,-28.000 26.000 0,7.000 10.000-6,44.000-3.000-12,44.000-3.000-12,44.000-2.000-12</inkml:trace>
</inkml:ink>
</file>

<file path=ppt/ink/ink17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5"/>
    </inkml:context>
    <inkml:brush xml:id="br0">
      <inkml:brushProperty name="width" value="0.0386757515370846" units="cm"/>
      <inkml:brushProperty name="height" value="0.0386757515370846" units="cm"/>
      <inkml:brushProperty name="color" value="#00bff3"/>
      <inkml:brushProperty name="ignorePressure" value="0"/>
    </inkml:brush>
  </inkml:definitions>
  <inkml:trace contextRef="#ctx0" brushRef="#br0">20500.000 45800.000 568,'-69.000'-5.000'6,"13.000"-9.000"10,12.000-10.000 11,13.000-8.000 11,12.000-1.000 2,13.000 9.000-6,12.000 10.000-6,13.000 10.000-6,13.000 5.000-1,17.000 4.000 3,15.000 3.000 3,16.000 3.000 4,10.000-1.000 0,7.000-2.000-4,6.000-3.000-3,7.000-3.000-3,0.000-2.000-8,-2.000 0.000-12,-3.000 0.000-11,-3.000 0.000-12,-6.000-2.000-8,-5.000-3.000-6,-7.000-3.000-4,-5.000-2.000-5,-11.000-3.000-2,-11.000 1.000 0,-14.000-1.000 0,-11.000 1.000 1</inkml:trace>
</inkml:ink>
</file>

<file path=ppt/ink/ink17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5"/>
    </inkml:context>
    <inkml:brush xml:id="br0">
      <inkml:brushProperty name="width" value="0.0384339988231659" units="cm"/>
      <inkml:brushProperty name="height" value="0.0384339988231659" units="cm"/>
      <inkml:brushProperty name="color" value="#00bff3"/>
      <inkml:brushProperty name="ignorePressure" value="0"/>
    </inkml:brush>
  </inkml:definitions>
  <inkml:trace contextRef="#ctx0" brushRef="#br0">21150.000 45050.000 572,'-25.000'-24.000'0,"0.000"4.000"0,0.000 3.000 0,0.000 3.000 0,0.000 4.000 9,0.000 7.000 19,0.000 6.000 19,0.000 7.000 19,3.000 11.000 3,6.000 20.000-11,7.000 18.000-12,6.000 20.000-11,3.000 8.000-9,0.000 1.000-6,0.000-1.000-6,0.000 1.000-6,-2.000-1.000-7,-3.000 1.000-5,-3.000-1.000-8,-2.000 1.000-6,-1.000-3.000-3,3.000-2.000 3,3.000-3.000 1,4.000-3.000 2,4.000-10.000-8,6.000-16.000-18,7.000-15.000-18,6.000-15.000-19</inkml:trace>
</inkml:ink>
</file>

<file path=ppt/ink/ink1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6"/>
    </inkml:context>
    <inkml:brush xml:id="br0">
      <inkml:brushProperty name="width" value="0.0377670228481293" units="cm"/>
      <inkml:brushProperty name="height" value="0.0377670228481293" units="cm"/>
      <inkml:brushProperty name="color" value="#f2395b"/>
      <inkml:brushProperty name="ignorePressure" value="0"/>
    </inkml:brush>
  </inkml:definitions>
  <inkml:trace contextRef="#ctx0" brushRef="#br0">85850.000 20900.000 582,'-47.000'-68.000'0,"6.000"17.000"0,7.000 15.000 0,6.000 16.000 0,3.000 9.000 5,0.000 3.000 10,0.000 3.000 9,0.000 4.000 10,3.000 5.000 5,6.000 10.000-1,7.000 10.000 0,6.000 9.000-2,1.000 13.000-2,-3.000 20.000-3,-3.000 18.000-4,-2.000 20.000-3,-3.000 16.000-4,1.000 16.000-3,-1.000 15.000-2,1.000 17.000-3,-3.000 10.000-5,-2.000 6.000-6,-3.000 7.000-5,-3.000 6.000-6,1.000-2.000-8,6.000-9.000-12,7.000-10.000-10,6.000-8.000-12,6.000-23.000-5,6.000-34.000 0,7.000-35.000-1,6.000-33.000 0</inkml:trace>
</inkml:ink>
</file>

<file path=ppt/ink/ink17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6"/>
    </inkml:context>
    <inkml:brush xml:id="br0">
      <inkml:brushProperty name="width" value="0.0443883650004864" units="cm"/>
      <inkml:brushProperty name="height" value="0.0443883650004864" units="cm"/>
      <inkml:brushProperty name="color" value="#00bff3"/>
      <inkml:brushProperty name="ignorePressure" value="0"/>
    </inkml:brush>
  </inkml:definitions>
  <inkml:trace contextRef="#ctx0" brushRef="#br0">21650.000 44700.000 495,'3.000'-69.000'5,"6.000"13.000"10,7.000 12.000 9,6.000 13.000 11,7.000 6.000 3,10.000 0.000 0,10.000 0.000-3,9.000 0.000-1,6.000 1.000-2,3.000 4.000-5,3.000 3.000-4,4.000 3.000-4,-1.000 4.000-5,-3.000 7.000-6,-3.000 6.000-6,-2.000 7.000-5,-8.000 4.000-3,-8.000 3.000-1,-10.000 3.000 1,-9.000 4.000 0,-7.000 4.000 1,-3.000 6.000 3,-3.000 7.000 4,-2.000 6.000 2,-6.000 4.000 2,-6.000 4.000 0,-6.000 3.000 1,-6.000 3.000 1,-6.000 1.000 2,-2.000 1.000 7,-3.000-1.000 5,-3.000 1.000 5,-2.000 5.000 1,0.000 14.000-6,0.000 11.000-6,0.000 14.000-6,-2.000 13.000-5,-3.000 16.000-4,-3.000 15.000-6,-2.000 17.000-4,-1.000 10.000-6,3.000 6.000-8,3.000 7.000-8,4.000 6.000-8,2.000-13.000-8,4.000-31.000-11,3.000-31.000-10,3.000-31.000-11</inkml:trace>
</inkml:ink>
</file>

<file path=ppt/ink/ink17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7"/>
    </inkml:context>
    <inkml:brush xml:id="br0">
      <inkml:brushProperty name="width" value="0.0371348448097706" units="cm"/>
      <inkml:brushProperty name="height" value="0.0371348448097706" units="cm"/>
      <inkml:brushProperty name="color" value="#00bff3"/>
      <inkml:brushProperty name="ignorePressure" value="0"/>
    </inkml:brush>
  </inkml:definitions>
  <inkml:trace contextRef="#ctx0" brushRef="#br0">52800.000 45850.000 592,'-47.000'-25.000'4,"56.000"0.000"9,57.000 0.000 8,56.000 0.000 9,24.000 1.000 8,-5.000 4.000 6,-7.000 3.000 7,-5.000 3.000 7,-12.000 3.000-4,-16.000 3.000-12,-15.000 3.000-12,-15.000 4.000-13,-9.000 1.000-12,1.000 0.000-12,-1.000 0.000-12,1.000 0.000-12</inkml:trace>
</inkml:ink>
</file>

<file path=ppt/ink/ink17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7"/>
    </inkml:context>
    <inkml:brush xml:id="br0">
      <inkml:brushProperty name="width" value="0.0384826511144638" units="cm"/>
      <inkml:brushProperty name="height" value="0.0384826511144638" units="cm"/>
      <inkml:brushProperty name="color" value="#00bff3"/>
      <inkml:brushProperty name="ignorePressure" value="0"/>
    </inkml:brush>
  </inkml:definitions>
  <inkml:trace contextRef="#ctx0" brushRef="#br0">53750.000 45150.000 571,'-24.000'-69.000'5,"4.000"13.000"9,3.000 12.000 10,3.000 13.000 9,4.000 12.000 7,7.000 13.000 6,6.000 12.000 4,7.000 13.000 6,0.000 15.000-3,-2.000 19.000-12,-3.000 19.000-10,-3.000 19.000-11,-2.000 9.000-9,0.000 0.000-6,0.000 0.000-8,0.000 0.000-5,0.000 1.000-2,0.000 4.000 4,0.000 3.000 4,0.000 3.000 3,1.000-8.000-11,4.000-19.000-29,3.000-18.000-28,3.000-19.000-28</inkml:trace>
</inkml:ink>
</file>

<file path=ppt/ink/ink17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7"/>
    </inkml:context>
    <inkml:brush xml:id="br0">
      <inkml:brushProperty name="width" value="0.0393160432577133" units="cm"/>
      <inkml:brushProperty name="height" value="0.0393160432577133" units="cm"/>
      <inkml:brushProperty name="color" value="#00bff3"/>
      <inkml:brushProperty name="ignorePressure" value="0"/>
    </inkml:brush>
  </inkml:definitions>
  <inkml:trace contextRef="#ctx0" brushRef="#br0">54950.000 44350.000 559,'-4.000'-43.000'4,"-5.000"17.000"7,-7.000 15.000 7,-5.000 16.000 8,-4.000 13.000 6,0.000 14.000 8,0.000 11.000 7,0.000 14.000 6,1.000 7.000 0,4.000 3.000-8,3.000 3.000-7,3.000 4.000-8,6.000 1.000-8,9.000 0.000-7,10.000 0.000-9,10.000 0.000-6,10.000-4.000-7,13.000-5.000-4,12.000-7.000-3,13.000-5.000-4,10.000-9.000-5,10.000-9.000-5,10.000-10.000-6,9.000-8.000-5,1.000-11.000-5,-6.000-8.000-1,-6.000-10.000-1,-6.000-9.000-2,-12.000-5.000 3,-15.000 0.000 8,-15.000 0.000 9,-16.000 0.000 7,-8.000 0.000 5,0.000 0.000 2,0.000 0.000 1,0.000 0.000 1</inkml:trace>
</inkml:ink>
</file>

<file path=ppt/ink/ink17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7"/>
    </inkml:context>
    <inkml:brush xml:id="br0">
      <inkml:brushProperty name="width" value="0.0367107279598713" units="cm"/>
      <inkml:brushProperty name="height" value="0.0367107279598713" units="cm"/>
      <inkml:brushProperty name="color" value="#00bff3"/>
      <inkml:brushProperty name="ignorePressure" value="0"/>
    </inkml:brush>
  </inkml:definitions>
  <inkml:trace contextRef="#ctx0" brushRef="#br0">56400.000 43950.000 599,'-55.000'-21.000'4,"-9.000"10.000"7,-10.000 10.000 9,-8.000 9.000 7,0.000 13.000 7,14.000 20.000 8,11.000 18.000 7,14.000 20.000 6,5.000 14.000-2,1.000 14.000-10,-1.000 11.000-11,1.000 14.000-11,-3.000 8.000-11,-2.000 7.000-12,-3.000 6.000-10,-3.000 7.000-12,-1.000-6.000-5,4.000-15.000-2,3.000-15.000 1,3.000-16.000-1,3.000-13.000-5,3.000-9.000-8,3.000-10.000-8,4.000-8.000-9</inkml:trace>
</inkml:ink>
</file>

<file path=ppt/ink/ink17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8"/>
    </inkml:context>
    <inkml:brush xml:id="br0">
      <inkml:brushProperty name="width" value="0.0413470789790154" units="cm"/>
      <inkml:brushProperty name="height" value="0.0413470789790154" units="cm"/>
      <inkml:brushProperty name="color" value="#00bff3"/>
      <inkml:brushProperty name="ignorePressure" value="0"/>
    </inkml:brush>
  </inkml:definitions>
  <inkml:trace contextRef="#ctx0" brushRef="#br0">24200.000 41450.000 532,'0.000'-71.000'0,"0.000"10.000"0,0.000 10.000 0,0.000 9.000 0,0.000 15.000 6,0.000 22.000 12,0.000 22.000 12,0.000 23.000 12,1.000 24.000 4,4.000 28.000-4,3.000 28.000-5,3.000 29.000-3,1.000 15.000-4,1.000 3.000-1,-1.000 3.000-2,1.000 4.000-1,-3.000 5.000-2,-2.000 10.000-4,-3.000 10.000-3,-3.000 9.000-3,-4.000 10.000-3,-3.000 14.000-3,-3.000 11.000-3,-2.000 14.000-4,-1.000-1.000-5,3.000-12.000-10,3.000-13.000-9,4.000-12.000-10,2.000-15.000-7,4.000-15.000-6,3.000-15.000-4,3.000-16.000-6,-1.000-23.000 1,-2.000-27.000 6,-3.000-28.000 8,-3.000-28.000 6,-2.000-17.000 6,0.000-2.000 3,0.000-3.000 3,0.000-3.000 4</inkml:trace>
</inkml:ink>
</file>

<file path=ppt/ink/ink17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8"/>
    </inkml:context>
    <inkml:brush xml:id="br0">
      <inkml:brushProperty name="width" value="0.040455125272274" units="cm"/>
      <inkml:brushProperty name="height" value="0.040455125272274" units="cm"/>
      <inkml:brushProperty name="color" value="#00bff3"/>
      <inkml:brushProperty name="ignorePressure" value="0"/>
    </inkml:brush>
  </inkml:definitions>
  <inkml:trace contextRef="#ctx0" brushRef="#br0">23900.000 45050.000 543,'-25.000'-24.000'1,"0.000"4.000"2,0.000 3.000 2,0.000 3.000 2,3.000 14.000 6,6.000 25.000 13,7.000 25.000 10,6.000 25.000 12,4.000 12.000 2,4.000 1.000-8,3.000-1.000-8,3.000 1.000-7,3.000 1.000-6,3.000 3.000-3,3.000 3.000-3,4.000 4.000-3,1.000-3.000 0,0.000-5.000-1,0.000-7.000 1,0.000-5.000 1,3.000-8.000-1,6.000-5.000-1,7.000-7.000-1,6.000-5.000-1,3.000-11.000-3,0.000-11.000-4,0.000-14.000-2,0.000-11.000-5,4.000-18.000-3,10.000-22.000-6,10.000-22.000-4,9.000-21.000-5,6.000-17.000-5,3.000-8.000-6,3.000-10.000-5,4.000-9.000-5,-3.000-2.000-1,-5.000 6.000 4,-7.000 7.000 5,-5.000 6.000 5,-12.000 10.000 1,-16.000 17.000-1,-15.000 15.000 0,-15.000 16.000-1</inkml:trace>
</inkml:ink>
</file>

<file path=ppt/ink/ink17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29"/>
    </inkml:context>
    <inkml:brush xml:id="br0">
      <inkml:brushProperty name="width" value="0.0399896390736103" units="cm"/>
      <inkml:brushProperty name="height" value="0.0399896390736103" units="cm"/>
      <inkml:brushProperty name="color" value="#00bff3"/>
      <inkml:brushProperty name="ignorePressure" value="0"/>
    </inkml:brush>
  </inkml:definitions>
  <inkml:trace contextRef="#ctx0" brushRef="#br0">25750.000 43500.000 550,'4.000'-50.000'0,"10.000"0.000"0,10.000 0.000 0,9.000 0.000 0,6.000 3.000 2,3.000 6.000 3,3.000 7.000 5,4.000 6.000 3,1.000 4.000 8,0.000 4.000 12,0.000 3.000 12,0.000 3.000 12,-5.000 7.000 3,-9.000 14.000-8,-10.000 11.000-8,-8.000 14.000-7,-9.000 13.000-8,-6.000 16.000-10,-6.000 15.000-10,-6.000 17.000-10,-7.000 7.000-3,-6.000 0.000 2,-6.000 0.000 3,-6.000 0.000 3,-1.000-5.000-4,7.000-9.000-8,6.000-10.000-8,7.000-8.000-9,13.000-11.000 0,22.000-8.000 5,22.000-10.000 6,23.000-9.000 7,13.000-9.000 6,6.000-5.000 6,7.000-7.000 6,6.000-5.000 6,-4.000-1.000 3,-11.000 6.000-2,-14.000 7.000-1,-11.000 6.000-2,-12.000 10.000-2,-9.000 17.000-5,-10.000 15.000-3,-8.000 16.000-4,-18.000 18.000-2,-25.000 22.000 1,-25.000 22.000 1,-25.000 23.000 0,-13.000 8.000-8,1.000-3.000-18,-1.000-3.000-20,1.000-2.000-17,7.000-17.000-9,16.000-28.000 4,15.000-28.000 2,17.000-27.000 4</inkml:trace>
</inkml:ink>
</file>

<file path=ppt/ink/ink17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30"/>
    </inkml:context>
    <inkml:brush xml:id="br0">
      <inkml:brushProperty name="width" value="0.0370299182832241" units="cm"/>
      <inkml:brushProperty name="height" value="0.0370299182832241" units="cm"/>
      <inkml:brushProperty name="color" value="#00bff3"/>
      <inkml:brushProperty name="ignorePressure" value="0"/>
    </inkml:brush>
  </inkml:definitions>
  <inkml:trace contextRef="#ctx0" brushRef="#br0">33550.000 41450.000 594,'0.000'-96.000'0,"0.000"10.000"0,0.000 10.000 0,0.000 9.000 0,3.000 21.000 6,6.000 35.000 15,7.000 35.000 13,6.000 34.000 13,-1.000 21.000 4,-5.000 10.000-8,-7.000 10.000-6,-5.000 9.000-7,-4.000 10.000-5,0.000 14.000-3,0.000 11.000-1,0.000 14.000-3,0.000 7.000-3,0.000 3.000-2,0.000 3.000-4,0.000 4.000-2,-4.000 5.000-3,-5.000 10.000-2,-7.000 10.000-2,-5.000 9.000-2,-1.000-1.000-7,6.000-8.000-8,7.000-10.000-8,6.000-9.000-10,4.000-20.000-6,4.000-27.000-6,3.000-28.000-5,3.000-28.000-5,1.000-21.000 1,1.000-12.000 7,-1.000-13.000 9,1.000-12.000 7</inkml:trace>
</inkml:ink>
</file>

<file path=ppt/ink/ink17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30"/>
    </inkml:context>
    <inkml:brush xml:id="br0">
      <inkml:brushProperty name="width" value="0.0352692268788815" units="cm"/>
      <inkml:brushProperty name="height" value="0.0352692268788815" units="cm"/>
      <inkml:brushProperty name="color" value="#00bff3"/>
      <inkml:brushProperty name="ignorePressure" value="0"/>
    </inkml:brush>
  </inkml:definitions>
  <inkml:trace contextRef="#ctx0" brushRef="#br0">34050.000 41500.000 623,'-2.000'-115.000'0,"-3.000"23.000"0,-3.000 22.000 0,-2.000 22.000 0,-6.000 16.000 8,-6.000 14.000 17,-6.000 11.000 16,-6.000 14.000 15,-7.000 16.000 5,-6.000 22.000-10,-6.000 22.000-9,-6.000 23.000-10,-7.000 16.000-7,-6.000 13.000-7,-6.000 12.000-6,-6.000 13.000-7,-4.000 4.000-4,1.000-3.000-5,-1.000-3.000-5,1.000-2.000-3,5.000-9.000-3,14.000-12.000-1,11.000-13.000-2,14.000-12.000-1,8.000-15.000-9,7.000-15.000-14,6.000-15.000-15,7.000-16.000-14</inkml:trace>
</inkml:ink>
</file>

<file path=ppt/ink/ink1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7"/>
    </inkml:context>
    <inkml:brush xml:id="br0">
      <inkml:brushProperty name="width" value="0.0411255732178688" units="cm"/>
      <inkml:brushProperty name="height" value="0.0411255732178688" units="cm"/>
      <inkml:brushProperty name="color" value="#f2395b"/>
      <inkml:brushProperty name="ignorePressure" value="0"/>
    </inkml:brush>
  </inkml:definitions>
  <inkml:trace contextRef="#ctx0" brushRef="#br0">89850.000 22000.000 534,'4.000'-46.000'8,"10.000"10.000"13,10.000 10.000 15,9.000 9.000 14,4.000 9.000 2,1.000 9.000-10,-1.000 10.000-12,1.000 10.000-9,-4.000 8.000-7,-6.000 10.000-1,-6.000 10.000 0,-6.000 9.000-2,-9.000 6.000-2,-8.000 3.000-2,-10.000 3.000-3,-9.000 4.000-3,-9.000 1.000-3,-5.000 0.000-1,-7.000 0.000-3,-5.000 0.000-3,-1.000-7.000 1,6.000-11.000 1,7.000-14.000 2,6.000-11.000 1,12.000-11.000 2,19.000-5.000-1,19.000-7.000 0,19.000-5.000-1,15.000-14.000-4,13.000-18.000-10,12.000-19.000-8,13.000-18.000-11,7.000-18.000-4,4.000-16.000 1,3.000-15.000 1,3.000-15.000 0,-2.000-11.000 3,-6.000-2.000 6,-6.000-3.000 6,-6.000-3.000 5,-7.000 5.000 4,-6.000 17.000 4,-6.000 15.000 3,-6.000 16.000 3,-9.000 13.000 2,-8.000 14.000 1,-10.000 11.000 1,-9.000 14.000 0,-12.000 10.000 10,-11.000 9.000 21,-14.000 10.000 20,-11.000 10.000 20,-9.000 13.000 5,-3.000 19.000-11,-3.000 19.000-11,-2.000 19.000-11,-5.000 9.000-7,-2.000 0.000-5,-3.000 0.000-4,-3.000 0.000-3,4.000-2.000-4,13.000-3.000-3,12.000-3.000-3,13.000-2.000-3,6.000-5.000-2,0.000-2.000-1,0.000-3.000-1,0.000-3.000-2,7.000-2.000-2,17.000 0.000-3,15.000 0.000-4,16.000 0.000-3,5.000-2.000-3,-2.000-3.000 0,-3.000-3.000-1,-3.000-2.000 0,-7.000-1.000 0,-9.000 3.000 0,-10.000 3.000 1,-8.000 4.000-1,-11.000 4.000 1,-8.000 6.000-2,-10.000 7.000 0,-9.000 6.000-2,-13.000 3.000 0,-16.000 0.000 1,-15.000 0.000 0,-15.000 0.000 2,-9.000-4.000 0,1.000-5.000-2,-1.000-7.000-1,1.000-5.000-2,7.000-11.000-2,16.000-11.000-3,15.000-14.000-3,17.000-11.000-3,10.000-11.000 0,6.000-5.000 0,7.000-7.000 2,6.000-5.000 2,4.000-6.000 1,4.000-3.000 2,3.000-3.000 3,3.000-2.000 2</inkml:trace>
</inkml:ink>
</file>

<file path=ppt/ink/ink17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30"/>
    </inkml:context>
    <inkml:brush xml:id="br0">
      <inkml:brushProperty name="width" value="0.0300682373344898" units="cm"/>
      <inkml:brushProperty name="height" value="0.0300682373344898" units="cm"/>
      <inkml:brushProperty name="color" value="#00bff3"/>
      <inkml:brushProperty name="ignorePressure" value="0"/>
    </inkml:brush>
  </inkml:definitions>
  <inkml:trace contextRef="#ctx0" brushRef="#br0">33800.000 41950.000 731,'50.000'28.000'56,"0.000"6.000"-4,0.000 7.000-2,0.000 6.000-3,3.000 4.000-9,6.000 4.000-17,7.000 3.000-17,6.000 3.000-15,-1.000-2.000-8,-5.000-6.000 3,-7.000-6.000 3,-5.000-6.000 2,-8.000-6.000-7,-5.000-2.000-15,-7.000-3.000-15,-5.000-3.000-15</inkml:trace>
</inkml:ink>
</file>

<file path=ppt/ink/ink17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30"/>
    </inkml:context>
    <inkml:brush xml:id="br0">
      <inkml:brushProperty name="width" value="0.0408020429313183" units="cm"/>
      <inkml:brushProperty name="height" value="0.0408020429313183" units="cm"/>
      <inkml:brushProperty name="color" value="#00bff3"/>
      <inkml:brushProperty name="ignorePressure" value="0"/>
    </inkml:brush>
  </inkml:definitions>
  <inkml:trace contextRef="#ctx0" brushRef="#br0">35850.000 41250.000 539,'-24.000'-46.000'2,"4.000"10.000"6,3.000 10.000 4,3.000 9.000 6,1.000 21.000 9,1.000 35.000 14,-1.000 35.000 15,1.000 34.000 15,1.000 23.000-2,3.000 13.000-16,3.000 12.000-18,4.000 13.000-16,-3.000 15.000-8,-5.000 19.000 0,-7.000 19.000 1,-5.000 19.000 0,-1.000-6.000-9,6.000-27.000-16,7.000-28.000-19,6.000-28.000-17,1.000-21.000-11,-3.000-12.000-5,-3.000-13.000-4,-2.000-12.000-5</inkml:trace>
</inkml:ink>
</file>

<file path=ppt/ink/ink17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31"/>
    </inkml:context>
    <inkml:brush xml:id="br0">
      <inkml:brushProperty name="width" value="0.0369361564517021" units="cm"/>
      <inkml:brushProperty name="height" value="0.0369361564517021" units="cm"/>
      <inkml:brushProperty name="color" value="#00bff3"/>
      <inkml:brushProperty name="ignorePressure" value="0"/>
    </inkml:brush>
  </inkml:definitions>
  <inkml:trace contextRef="#ctx0" brushRef="#br0">38150.000 42250.000 595,'-2.000'-69.000'0,"-3.000"13.000"0,-3.000 12.000 0,-2.000 13.000 0,-5.000 12.000 7,-2.000 13.000 14,-3.000 12.000 13,-3.000 13.000 15,-7.000 15.000 4,-9.000 19.000-2,-10.000 19.000-5,-8.000 19.000-2,-9.000 12.000-7,-6.000 6.000-9,-6.000 7.000-8,-6.000 6.000-9,-6.000 7.000-8,-2.000 10.000-6,-3.000 10.000-7,-3.000 9.000-6,1.000 1.000-8,6.000-6.000-7,7.000-6.000-8,6.000-6.000-8,12.000-18.000-1,19.000-28.000 6,19.000-28.000 6,19.000-27.000 7</inkml:trace>
</inkml:ink>
</file>

<file path=ppt/ink/ink17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31"/>
    </inkml:context>
    <inkml:brush xml:id="br0">
      <inkml:brushProperty name="width" value="0.0400198325514793" units="cm"/>
      <inkml:brushProperty name="height" value="0.0400198325514793" units="cm"/>
      <inkml:brushProperty name="color" value="#00bff3"/>
      <inkml:brushProperty name="ignorePressure" value="0"/>
    </inkml:brush>
  </inkml:definitions>
  <inkml:trace contextRef="#ctx0" brushRef="#br0">36950.000 42400.000 549,'-16.000'-40.000'70,"19.000"23.000"-5,19.000 22.000-4,19.000 22.000-6,9.000 16.000-5,0.000 14.000-8,0.000 11.000-6,0.000 14.000-8,3.000 7.000-8,6.000 3.000-5,7.000 3.000-8,6.000 4.000-5,4.000 4.000-10,4.000 6.000-9,3.000 7.000-11,3.000 6.000-10,-7.000-7.000-7,-15.000-18.000-3,-15.000-19.000-3,-16.000-18.000-4,-8.000-14.000 1,0.000-5.000 5,0.000-7.000 6,0.000-5.000 4</inkml:trace>
</inkml:ink>
</file>

<file path=ppt/ink/ink17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31"/>
    </inkml:context>
    <inkml:brush xml:id="br0">
      <inkml:brushProperty name="width" value="0.0377667360007763" units="cm"/>
      <inkml:brushProperty name="height" value="0.0377667360007763" units="cm"/>
      <inkml:brushProperty name="color" value="#00bff3"/>
      <inkml:brushProperty name="ignorePressure" value="0"/>
    </inkml:brush>
  </inkml:definitions>
  <inkml:trace contextRef="#ctx0" brushRef="#br0">38600.000 41200.000 582,'31.000'-96.000'0,"13.000"10.000"0,12.000 10.000 0,13.000 9.000 0,9.000 15.000 11,6.000 22.000 20,7.000 22.000 22,6.000 23.000 22,-7.000 16.000 1,-18.000 13.000-17,-19.000 12.000-17,-18.000 13.000-17,-15.000 7.000-12,-9.000 4.000-4,-10.000 3.000-6,-8.000 3.000-5,-11.000 3.000-4,-8.000 3.000-1,-10.000 3.000-3,-9.000 4.000-1,-2.000-4.000-1,6.000-9.000 1,7.000-10.000 1,6.000-8.000 1,6.000-8.000 1,6.000-2.000 0,7.000-3.000 1,6.000-3.000 0,9.000-6.000 2,13.000-5.000 4,12.000-7.000 5,13.000-5.000 3,10.000-6.000 2,10.000-3.000 2,10.000-3.000 1,9.000-2.000 1,1.000-3.000 0,-6.000 1.000-1,-6.000-1.000 0,-6.000 1.000-2,-7.000 2.000-1,-6.000 7.000-1,-6.000 6.000-2,-6.000 7.000-1,-13.000 11.000-2,-19.000 20.000-3,-18.000 18.000-2,-19.000 20.000-3,-24.000 25.000-4,-28.000 35.000-2,-28.000 35.000-4,-27.000 34.000-3,-9.000 2.000 0,13.000-27.000 4,12.000-28.000 2,13.000-28.000 4,12.000-23.000-9,13.000-15.000-19,12.000-15.000-21,13.000-16.000-19</inkml:trace>
</inkml:ink>
</file>

<file path=ppt/ink/ink17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32"/>
    </inkml:context>
    <inkml:brush xml:id="br0">
      <inkml:brushProperty name="width" value="0.046760655939579" units="cm"/>
      <inkml:brushProperty name="height" value="0.046760655939579" units="cm"/>
      <inkml:brushProperty name="color" value="#00bff3"/>
      <inkml:brushProperty name="ignorePressure" value="0"/>
    </inkml:brush>
  </inkml:definitions>
  <inkml:trace contextRef="#ctx0" brushRef="#br0">30350.000 46850.000 470,'6.000'-100.000'7,"13.000"0.000"13,12.000 0.000 14,13.000 0.000 14,9.000 10.000 3,6.000 23.000-7,7.000 22.000-7,6.000 22.000-7,1.000 15.000-5,-3.000 9.000-3,-3.000 10.000-2,-2.000 10.000-4,-11.000 14.000-3,-15.000 23.000-3,-15.000 22.000-4,-16.000 22.000-4,-18.000 15.000-3,-18.000 9.000-3,-19.000 10.000-4,-18.000 10.000-3,-10.000-1.000-2,0.000-9.000-3,0.000-10.000-1,0.000-8.000-1,4.000-12.000 0,10.000-12.000 4,10.000-13.000 3,9.000-12.000 3,13.000-12.000 4,20.000-8.000 4,18.000-10.000 5,20.000-9.000 3,16.000-9.000 3,16.000-5.000 1,15.000-7.000 1,17.000-5.000 2,8.000-6.000 1,4.000-3.000-2,3.000-3.000 0,3.000-2.000-2,-5.000-1.000 0,-12.000 3.000-1,-13.000 3.000-1,-12.000 4.000-2,-13.000 10.000 1,-12.000 19.000-1,-13.000 19.000 1,-12.000 19.000 0,-18.000 18.000 0,-21.000 19.000 1,-22.000 19.000 2,-22.000 19.000 0,-18.000 13.000 0,-11.000 10.000-1,-14.000 10.000-1,-11.000 9.000 0,-7.000 4.000-5,0.000 1.000-5,0.000-1.000-8,0.000 1.000-5,-4.000-3.000-8,-5.000-2.000-8,-7.000-3.000-8,-5.000-3.000-8,10.000-18.000-2,28.000-31.000 7,28.000-31.000 4,29.000-31.000 6,11.000-16.000 0,-2.000 0.000-9,-3.000 0.000-6,-3.000 0.000-8</inkml:trace>
</inkml:ink>
</file>

<file path=ppt/ink/ink17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33"/>
    </inkml:context>
    <inkml:brush xml:id="br0">
      <inkml:brushProperty name="width" value="0.0416333042085171" units="cm"/>
      <inkml:brushProperty name="height" value="0.0416333042085171" units="cm"/>
      <inkml:brushProperty name="color" value="#00bff3"/>
      <inkml:brushProperty name="ignorePressure" value="0"/>
    </inkml:brush>
  </inkml:definitions>
  <inkml:trace contextRef="#ctx0" brushRef="#br0">64650.000 45700.000 528,'6.000'-46.000'0,"13.000"10.000"0,12.000 10.000 0,13.000 9.000 0,12.000 6.000 5,13.000 3.000 9,12.000 3.000 9,13.000 4.000 11,1.000 5.000 4,-9.000 10.000 2,-10.000 10.000 1,-8.000 9.000 2,-11.000 2.000-3,-8.000-2.000-9,-10.000-3.000-8,-9.000-3.000-7,-5.000-1.000-5,0.000 4.000-3,0.000 3.000-1,0.000 3.000-2,-4.000 4.000-3,-5.000 7.000-3,-7.000 6.000-3,-5.000 7.000-3,-9.000 2.000-2,-9.000 1.000 0,-10.000-1.000-1,-8.000 1.000 0,-9.000 2.000 1,-6.000 7.000 0,-6.000 6.000 2,-6.000 7.000 2,-1.000-3.000 0,7.000-8.000 2,6.000-10.000 1,7.000-9.000 2,7.000-7.000 1,9.000-3.000 3,10.000-3.000 1,10.000-2.000 2,7.000-5.000 1,6.000-2.000 1,7.000-3.000-1,6.000-3.000 0,9.000-2.000 0,13.000 0.000 0,12.000 0.000 1,13.000 0.000 0,6.000 0.000-1,0.000 0.000 0,0.000 0.000-1,0.000 0.000-2,-4.000 1.000 0,-5.000 4.000-1,-7.000 3.000 0,-5.000 3.000-1,-11.000 6.000 0,-11.000 9.000 0,-14.000 10.000 0,-11.000 10.000 1,-17.000 7.000 0,-18.000 6.000 1,-19.000 7.000-1,-18.000 6.000 1,-14.000 6.000 0,-5.000 6.000 0,-7.000 7.000 0,-5.000 6.000 0,-9.000 12.000-3,-9.000 19.000-8,-10.000 19.000-7,-8.000 19.000-7,-6.000 5.000-2,1.000-5.000 3,-1.000-7.000 2,1.000-5.000 2,12.000-22.000-8,25.000-33.000-20,25.000-35.000-20,25.000-34.000-19</inkml:trace>
</inkml:ink>
</file>

<file path=ppt/ink/ink17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41"/>
    </inkml:context>
    <inkml:brush xml:id="br0">
      <inkml:brushProperty name="width" value="0.0355717539787292" units="cm"/>
      <inkml:brushProperty name="height" value="0.0355717539787292" units="cm"/>
      <inkml:brushProperty name="color" value="#00bff3"/>
      <inkml:brushProperty name="ignorePressure" value="0"/>
    </inkml:brush>
  </inkml:definitions>
  <inkml:trace contextRef="#ctx0" brushRef="#br0">33750.000 34850.000 618,'-69.000'-27.000'0,"13.000"-3.000"0,12.000-3.000 0,13.000-2.000 0,21.000-3.000-2,32.000 1.000-2,31.000-1.000-4,32.000 1.000-3,29.000 1.000 6,28.000 3.000 18,28.000 3.000 18,29.000 4.000 16,19.000 2.000 7,14.000 4.000-4,11.000 3.000-3,14.000 3.000-4,7.000 1.000-5,3.000 1.000-6,3.000-1.000-6,4.000 1.000-6,-6.000-3.000-9,-11.000-2.000-12,-14.000-3.000-11,-11.000-3.000-10,-15.000 1.000-11,-16.000 6.000-9,-15.000 7.000-9,-15.000 6.000-8,-23.000 3.000-2,-28.000 0.000 7,-28.000 0.000 7,-27.000 0.000 7</inkml:trace>
</inkml:ink>
</file>

<file path=ppt/ink/ink17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42"/>
    </inkml:context>
    <inkml:brush xml:id="br0">
      <inkml:brushProperty name="width" value="0.0422423630952835" units="cm"/>
      <inkml:brushProperty name="height" value="0.0422423630952835" units="cm"/>
      <inkml:brushProperty name="color" value="#00bff3"/>
      <inkml:brushProperty name="ignorePressure" value="0"/>
    </inkml:brush>
  </inkml:definitions>
  <inkml:trace contextRef="#ctx0" brushRef="#br0">84300.000 44900.000 520,'-46.000'-24.000'0,"10.000"4.000"0,10.000 3.000 0,9.000 3.000 0,7.000 10.000 9,7.000 20.000 18,6.000 18.000 19,7.000 20.000 17,2.000 5.000 4,1.000-6.000-13,-1.000-6.000-11,1.000-6.000-11,-3.000 4.000-8,-2.000 16.000-2,-3.000 15.000-3,-3.000 17.000-2,-6.000 14.000-2,-5.000 17.000-2,-7.000 15.000-2,-5.000 16.000-2,-8.000 13.000-3,-5.000 14.000-4,-7.000 11.000-2,-5.000 14.000-5,-4.000-3.000 0,0.000-15.000 0,0.000-15.000 2,0.000-16.000 0,1.000-16.000-7,4.000-16.000-17,3.000-15.000-18,3.000-15.000-17,9.000-25.000-7,16.000-30.000 3,15.000-32.000 2,17.000-30.000 3</inkml:trace>
</inkml:ink>
</file>

<file path=ppt/ink/ink17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43"/>
    </inkml:context>
    <inkml:brush xml:id="br0">
      <inkml:brushProperty name="width" value="0.035148847848177" units="cm"/>
      <inkml:brushProperty name="height" value="0.035148847848177" units="cm"/>
      <inkml:brushProperty name="color" value="#00bff3"/>
      <inkml:brushProperty name="ignorePressure" value="0"/>
    </inkml:brush>
  </inkml:definitions>
  <inkml:trace contextRef="#ctx0" brushRef="#br0">83950.000 46650.000 625,'25.000'-138.000'3,"0.000"26.000"6,0.000 24.000 5,0.000 26.000 5,-2.000 13.000 5,-3.000 4.000 4,-3.000 3.000 3,-2.000 3.000 3,2.000 6.000 1,9.000 9.000-3,10.000 10.000-3,10.000 10.000-3,7.000 4.000-3,6.000 0.000-3,7.000 0.000-4,6.000 0.000-2,4.000 1.000-5,4.000 4.000-3,3.000 3.000-3,3.000 3.000-5,-2.000 3.000-8,-6.000 3.000-12,-6.000 3.000-12,-6.000 4.000-13,-9.000-3.000-4,-8.000-5.000 2,-10.000-7.000 3,-9.000-5.000 3</inkml:trace>
</inkml:ink>
</file>

<file path=ppt/ink/ink1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7"/>
    </inkml:context>
    <inkml:brush xml:id="br0">
      <inkml:brushProperty name="width" value="0.0405887439846992" units="cm"/>
      <inkml:brushProperty name="height" value="0.0405887439846992" units="cm"/>
      <inkml:brushProperty name="color" value="#f2395b"/>
      <inkml:brushProperty name="ignorePressure" value="0"/>
    </inkml:brush>
  </inkml:definitions>
  <inkml:trace contextRef="#ctx0" brushRef="#br0">92150.000 21350.000 542,'18.000'-18.000'7,"-11.000"17.000"15,-14.000 15.000 15,-11.000 16.000 15,-6.000 13.000 5,4.000 14.000-7,3.000 11.000-5,3.000 14.000-7,1.000 10.000-5,1.000 9.000-4,-1.000 10.000-4,1.000 10.000-4,1.000 4.000-5,3.000 0.000-4,3.000 0.000-4,4.000 0.000-4,1.000-8.000-2,0.000-16.000-4,0.000-15.000-2,0.000-15.000-2,7.000-21.000-6,17.000-25.000-9,15.000-25.000-10,16.000-25.000-10,4.000-25.000-2,-6.000-25.000 3,-6.000-25.000 4,-6.000-25.000 5,-6.000-15.000 3,-2.000-2.000 6,-3.000-3.000 4,-3.000-3.000 5,-7.000 7.000 6,-9.000 19.000 6,-10.000 19.000 8,-8.000 19.000 5,-8.000 13.000 4,-2.000 10.000-1,-3.000 10.000 0,-3.000 9.000-1,-4.000 7.000-1,-3.000 7.000 0,-3.000 6.000-1,-2.000 7.000-1,14.000 4.000-10,35.000 3.000-21,35.000 3.000-20,34.000 4.000-20,10.000 1.000-4,-11.000 0.000 12,-14.000 0.000 13,-11.000 0.000 12,-11.000-2.000 9,-5.000-3.000 4,-7.000-3.000 3,-5.000-2.000 5</inkml:trace>
</inkml:ink>
</file>

<file path=ppt/ink/ink17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43"/>
    </inkml:context>
    <inkml:brush xml:id="br0">
      <inkml:brushProperty name="width" value="0.0479583144187927" units="cm"/>
      <inkml:brushProperty name="height" value="0.0479583144187927" units="cm"/>
      <inkml:brushProperty name="color" value="#00bff3"/>
      <inkml:brushProperty name="ignorePressure" value="0"/>
    </inkml:brush>
  </inkml:definitions>
  <inkml:trace contextRef="#ctx0" brushRef="#br0">85700.000 44850.000 458,'0.000'-91.000'0,"0.000"19.000"0,0.000 19.000 0,0.000 19.000 0,-2.000 21.000 12,-3.000 26.000 22,-3.000 24.000 24,-2.000 26.000 23,-5.000 12.000 4,-2.000 0.000-17,-3.000 0.000-15,-3.000 0.000-17,-2.000-2.000-9,0.000-3.000-4,0.000-3.000-3,0.000-2.000-4,0.000-5.000-3,0.000-2.000-4,0.000-3.000-4,0.000-3.000-4,0.000-15.000-13,0.000-24.000-24,0.000-26.000-24,0.000-24.000-24,0.000-10.000-6,0.000 6.000 10,0.000 7.000 11,0.000 6.000 10</inkml:trace>
</inkml:ink>
</file>

<file path=ppt/ink/ink17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43"/>
    </inkml:context>
    <inkml:brush xml:id="br0">
      <inkml:brushProperty name="width" value="0.0404060296714306" units="cm"/>
      <inkml:brushProperty name="height" value="0.0404060296714306" units="cm"/>
      <inkml:brushProperty name="color" value="#00bff3"/>
      <inkml:brushProperty name="ignorePressure" value="0"/>
    </inkml:brush>
  </inkml:definitions>
  <inkml:trace contextRef="#ctx0" brushRef="#br0">85450.000 44850.000 544,'-24.000'-41.000'7,"4.000"19.000"15,3.000 19.000 13,3.000 19.000 15,3.000 10.000 4,3.000 4.000-7,3.000 3.000-7,4.000 3.000-8,1.000 12.000-3,0.000 22.000-1,0.000 22.000-2,0.000 23.000-1,-2.000 17.000-2,-3.000 17.000-6,-3.000 15.000-5,-2.000 16.000-5,-9.000 18.000-6,-12.000 22.000-3,-13.000 22.000-5,-12.000 23.000-4,-7.000 3.000-8,1.000-11.000-12,-1.000-14.000-12,1.000-11.000-12,5.000-25.000-2,14.000-33.000 6,11.000-35.000 7,14.000-34.000 6,5.000-26.000 3,1.000-15.000 1,-1.000-15.000 1,1.000-16.000 1</inkml:trace>
</inkml:ink>
</file>

<file path=ppt/ink/ink17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44"/>
    </inkml:context>
    <inkml:brush xml:id="br0">
      <inkml:brushProperty name="width" value="0.0339142233133316" units="cm"/>
      <inkml:brushProperty name="height" value="0.0339142233133316" units="cm"/>
      <inkml:brushProperty name="color" value="#00bff3"/>
      <inkml:brushProperty name="ignorePressure" value="0"/>
    </inkml:brush>
  </inkml:definitions>
  <inkml:trace contextRef="#ctx0" brushRef="#br0">86100.000 45400.000 648,'-22.000'-71.000'0,"6.000"10.000"0,7.000 10.000 0,6.000 9.000 0,6.000 7.000 0,6.000 7.000 0,7.000 6.000 0,6.000 7.000 0,10.000 4.000 9,17.000 3.000 19,15.000 3.000 19,16.000 4.000 18,10.000 1.000 2,7.000 0.000-14,6.000 0.000-13,7.000 0.000-14,2.000 1.000-12,1.000 4.000-11,-1.000 3.000-11,1.000 3.000-10,-7.000-1.000-7,-12.000-2.000 0,-13.000-3.000-3,-12.000-3.000 0,-13.000 1.000-6,-12.000 6.000-8,-13.000 7.000-9,-12.000 6.000-9</inkml:trace>
</inkml:ink>
</file>

<file path=ppt/ink/ink17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44"/>
    </inkml:context>
    <inkml:brush xml:id="br0">
      <inkml:brushProperty name="width" value="0.0394242778420448" units="cm"/>
      <inkml:brushProperty name="height" value="0.0394242778420448" units="cm"/>
      <inkml:brushProperty name="color" value="#00bff3"/>
      <inkml:brushProperty name="ignorePressure" value="0"/>
    </inkml:brush>
  </inkml:definitions>
  <inkml:trace contextRef="#ctx0" brushRef="#br0">87650.000 44350.000 558,'-27.000'-97.000'6,"-3.000"6.000"14,-3.000 7.000 14,-2.000 6.000 12,2.000 23.000 8,9.000 41.000 0,10.000 40.000 2,10.000 42.000 0,4.000 27.000-6,0.000 16.000-15,0.000 15.000-13,0.000 17.000-14,-7.000 14.000-11,-11.000 17.000-12,-14.000 15.000-10,-11.000 16.000-10,-6.000-2.000-3,4.000-19.000 4,3.000-18.000 5,3.000-19.000 5,4.000-18.000-4,7.000-15.000-11,6.000-15.000-10,7.000-16.000-11</inkml:trace>
</inkml:ink>
</file>

<file path=ppt/ink/ink17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50"/>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82300.000 47850.000 999,'-46.000'-46.000'0,"10.000"10.000"0,10.000 10.000 0,9.000 9.000 0,4.000 2.000-4,1.000-2.000-10,-1.000-3.000-10,1.000-3.000-8,1.000-2.000-2,3.000 0.000 6,3.000 0.000 8,4.000 0.000 6,1.000 0.000 3,0.000 0.000 1,0.000 0.000 0,0.000 0.000 0</inkml:trace>
</inkml:ink>
</file>

<file path=ppt/ink/ink17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50"/>
    </inkml:context>
    <inkml:brush xml:id="br0">
      <inkml:brushProperty name="width" value="0.0375965498387814" units="cm"/>
      <inkml:brushProperty name="height" value="0.0375965498387814" units="cm"/>
      <inkml:brushProperty name="color" value="#00bff3"/>
      <inkml:brushProperty name="ignorePressure" value="0"/>
    </inkml:brush>
  </inkml:definitions>
  <inkml:trace contextRef="#ctx0" brushRef="#br0">82300.000 45850.000 585,'-24.000'-25.000'-1,"4.000"0.000"0,3.000 0.000 0,3.000 0.000-2,-1.000 6.000 4,-2.000 13.000 8,-3.000 12.000 7,-3.000 13.000 8,-2.000 12.000 2,0.000 13.000-1,0.000 12.000-2,0.000 13.000-2,0.000 13.000 0,0.000 17.000 0,0.000 15.000 0,0.000 16.000 0,1.000 4.000 0,4.000-6.000-3,3.000-6.000-1,3.000-6.000-2,4.000-7.000-2,7.000-6.000 0,6.000-6.000-1,7.000-6.000 0,4.000-6.000 0,3.000-2.000 1,3.000-3.000 0,4.000-3.000 0,-1.000-6.000-2,-3.000-5.000-4,-3.000-7.000-6,-2.000-5.000-4,-1.000-8.000-2,3.000-5.000-1,3.000-7.000-1,4.000-5.000 1,-3.000-3.000-1,-5.000 4.000 1,-7.000 3.000 1,-5.000 3.000 0,-17.000 3.000 1,-24.000 3.000 0,-26.000 3.000 1,-24.000 4.000 0,-15.000 2.000-1,-3.000 4.000-3,-3.000 3.000-2,-2.000 3.000-4,-5.000-1.000 0,-2.000-2.000 0,-3.000-3.000 0,-3.000-3.000 0,2.000-7.000-2,10.000-9.000-6,10.000-10.000-4,9.000-8.000-6,12.000-11.000 0,16.000-8.000 1,15.000-10.000 4,17.000-9.000 1,11.000-9.000 2,10.000-5.000 1,10.000-7.000-1,9.000-5.000 1,4.000-3.000 1,1.000 4.000 2,-1.000 3.000 2,1.000 3.000 2</inkml:trace>
</inkml:ink>
</file>

<file path=ppt/ink/ink17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7:50"/>
    </inkml:context>
    <inkml:brush xml:id="br0">
      <inkml:brushProperty name="width" value="0.0333196632564068" units="cm"/>
      <inkml:brushProperty name="height" value="0.0333196632564068" units="cm"/>
      <inkml:brushProperty name="color" value="#00bff3"/>
      <inkml:brushProperty name="ignorePressure" value="0"/>
    </inkml:brush>
  </inkml:definitions>
  <inkml:trace contextRef="#ctx0" brushRef="#br0">82050.000 46550.000 660,'26.000'-30.000'2,"4.000"-9.000"3,3.000-10.000 4,3.000-8.000 3,6.000-3.000 3,9.000 7.000 2,10.000 6.000 2,10.000 7.000 2,7.000 5.000 2,6.000 7.000 5,7.000 6.000 5,6.000 7.000 3,4.000 7.000-1,4.000 9.000-8,3.000 10.000-9,3.000 10.000-7,-2.000 2.000-4,-6.000-3.000 0,-6.000-3.000 0,-6.000-2.000 1,-10.000-3.000-15,-12.000 1.000-26,-13.000-1.000-29,-12.000 1.000-27</inkml:trace>
</inkml:ink>
</file>

<file path=ppt/ink/ink17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8:52"/>
    </inkml:context>
    <inkml:brush xml:id="br0">
      <inkml:brushProperty name="width" value="0.0407011806964874" units="cm"/>
      <inkml:brushProperty name="height" value="0.0407011806964874" units="cm"/>
      <inkml:brushProperty name="color" value="#00bff3"/>
      <inkml:brushProperty name="ignorePressure" value="0"/>
    </inkml:brush>
  </inkml:definitions>
  <inkml:trace contextRef="#ctx0" brushRef="#br0">43000.000 36300.000 540,'-47.000'10.000'105,"6.000"23.000"-21,7.000 22.000-21,6.000 22.000-20,-1.000 12.000-13,-5.000 3.000-4,-7.000 3.000-4,-5.000 4.000-3,-3.000 1.000-3,4.000 0.000-2,3.000 0.000-1,3.000 0.000-1,-1.000 0.000-3,-2.000 0.000-5,-3.000 0.000-6,-3.000 0.000-3,1.000-2.000-5,6.000-3.000-4,7.000-3.000-3,6.000-2.000-4,4.000-9.000-2,4.000-12.000-1,3.000-13.000 0,3.000-12.000-1,4.000-15.000-3,7.000-15.000-7,6.000-15.000-6,7.000-16.000-6,0.000-10.000 0,-2.000-3.000 9,-3.000-3.000 7,-3.000-2.000 9,-1.000-1.000 3,4.000 3.000 0,3.000 3.000 0,3.000 4.000-1</inkml:trace>
</inkml:ink>
</file>

<file path=ppt/ink/ink17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8:52"/>
    </inkml:context>
    <inkml:brush xml:id="br0">
      <inkml:brushProperty name="width" value="0.0427499301731586" units="cm"/>
      <inkml:brushProperty name="height" value="0.0427499301731586" units="cm"/>
      <inkml:brushProperty name="color" value="#00bff3"/>
      <inkml:brushProperty name="ignorePressure" value="0"/>
    </inkml:brush>
  </inkml:definitions>
  <inkml:trace contextRef="#ctx0" brushRef="#br0">42700.000 36950.000 514,'25.000'-16.000'73,"0.000"19.000"-14,0.000 19.000-13,0.000 19.000-13,-2.000 9.000-8,-3.000 0.000-1,-3.000 0.000-1,-2.000 0.000-1,-3.000 0.000-1,1.000 0.000-4,-1.000 0.000-2,1.000 0.000-3,1.000-2.000-2,3.000-3.000-2,3.000-3.000-3,4.000-2.000-2,2.000-14.000-4,4.000-21.000-5,3.000-22.000-6,3.000-22.000-5,3.000-16.000-3,3.000-9.000-4,3.000-10.000-2,4.000-8.000-4,1.000-4.000 1,0.000 3.000 1,0.000 3.000 3,0.000 4.000 1,-5.000 5.000 5,-9.000 10.000 4,-10.000 10.000 5,-8.000 9.000 4,-6.000 15.000 12,1.000 22.000 16,-1.000 22.000 18,1.000 23.000 16,-4.000 11.000 4,-6.000 4.000-10,-6.000 3.000-11,-6.000 3.000-9,-4.000 1.000-7,1.000 1.000-5,-1.000-1.000-4,1.000 1.000-3,1.000-1.000-4,3.000 1.000-3,3.000-1.000-2,4.000 1.000-4,-1.000-1.000-4,-3.000 1.000-7,-3.000-1.000-8,-2.000 1.000-6,-3.000-4.000-7,1.000-6.000-4,-1.000-6.000-5,1.000-6.000-4</inkml:trace>
</inkml:ink>
</file>

<file path=ppt/ink/ink17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8:53"/>
    </inkml:context>
    <inkml:brush xml:id="br0">
      <inkml:brushProperty name="width" value="0.0484695807099342" units="cm"/>
      <inkml:brushProperty name="height" value="0.0484695807099342" units="cm"/>
      <inkml:brushProperty name="color" value="#00bff3"/>
      <inkml:brushProperty name="ignorePressure" value="0"/>
    </inkml:brush>
  </inkml:definitions>
  <inkml:trace contextRef="#ctx0" brushRef="#br0">44050.000 37100.000 453,'45.000'-18.000'40,"-9.000"17.000"-2,-10.000 15.000-1,-8.000 16.000-1,-8.000 9.000-2,-2.000 3.000-6,-3.000 3.000-6,-3.000 4.000-4,-4.000 2.000-4,-3.000 4.000-3,-3.000 3.000-2,-2.000 3.000-2,-1.000-2.000-1,3.000-6.000-1,3.000-6.000-1,4.000-6.000 0,7.000-16.000-5,13.000-25.000-7,12.000-25.000-7,13.000-25.000-9,10.000-15.000-1,10.000-2.000 3,10.000-3.000 3,9.000-3.000 3,1.000 2.000 3,-6.000 10.000-1,-6.000 10.000 1,-6.000 9.000 1,-7.000 7.000 2,-6.000 7.000 7,-6.000 6.000 6,-6.000 7.000 7,-9.000 8.000 5,-8.000 14.000 8,-10.000 11.000 5,-9.000 14.000 7,-5.000 8.000 2,0.000 7.000-3,0.000 6.000-2,0.000 7.000-2,-2.000-1.000-4,-3.000-6.000-2,-3.000-6.000-4,-2.000-6.000-4,-1.000-4.000-2,3.000 1.000-3,3.000-1.000-3,4.000 1.000-3,10.000-12.000-11,19.000-21.000-21,19.000-22.000-20,19.000-22.000-21,4.000-11.000-5,-9.000 0.000 11,-10.000 0.000 12,-8.000 0.000 10,-6.000 0.000 8,1.000 0.000 4,-1.000 0.000 5,1.000 0.000 5,-4.000 3.000 3,-6.000 6.000 6,-6.000 7.000 3,-6.000 6.000 6,-6.000 3.000 3,-2.000 0.000 4,-3.000 0.000 5,-3.000 0.000 3,-4.000 10.000 10,-3.000 23.000 17,-3.000 22.000 16,-2.000 22.000 17,-5.000 10.000 1,-2.000 1.000-14,-3.000-1.000-15,-3.000 1.000-14,1.000-3.000-10,6.000-2.000-1,7.000-3.000-4,6.000-3.000-2,6.000-2.000-4,6.000 0.000-3,7.000 0.000-4,6.000 0.000-4,6.000-10.000-1,6.000-18.000-1,7.000-19.000 0,6.000-18.000 0,3.000-17.000-4,0.000-11.000-7,0.000-14.000-7,0.000-11.000-6,-2.000-7.000-2,-3.000 0.000 1,-3.000 0.000 3,-2.000 0.000 2,-6.000 0.000 3,-6.000 0.000 4,-6.000 0.000 4,-6.000 0.000 4,-7.000 3.000 2,-6.000 6.000 2,-6.000 7.000 1,-6.000 6.000 1,-7.000 7.000 1,-6.000 10.000 2,-6.000 10.000 0,-6.000 9.000 2,-6.000 6.000 0,-2.000 3.000 0,-3.000 3.000 1,-3.000 4.000 0,-4.000 7.000-6,-3.000 13.000-14,-3.000 12.000-12,-2.000 13.000-13,2.000 4.000-6,9.000-3.000 3,10.000-3.000 4,10.000-2.000 2</inkml:trace>
</inkml:ink>
</file>

<file path=ppt/ink/ink1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7"/>
    </inkml:context>
    <inkml:brush xml:id="br0">
      <inkml:brushProperty name="width" value="0.039713691920042" units="cm"/>
      <inkml:brushProperty name="height" value="0.039713691920042" units="cm"/>
      <inkml:brushProperty name="color" value="#f2395b"/>
      <inkml:brushProperty name="ignorePressure" value="0"/>
    </inkml:brush>
  </inkml:definitions>
  <inkml:trace contextRef="#ctx0" brushRef="#br0">93100.000 21250.000 553,'23.000'26.000'-1,"-3.000"4.000"-3,-3.000 3.000-3,-2.000 3.000-3,-6.000 3.000 4,-6.000 3.000 13,-6.000 3.000 10,-6.000 4.000 13,-7.000 2.000 4,-6.000 4.000-3,-6.000 3.000-2,-6.000 3.000-2,-2.000 6.000 1,3.000 9.000 6,3.000 10.000 4,4.000 10.000 5,2.000 2.000 0,4.000-3.000-8,3.000-3.000-7,3.000-2.000-7,6.000-5.000-6,9.000-2.000-5,10.000-3.000-6,10.000-3.000-3,8.000-9.000-6,10.000-11.000-3,10.000-14.000-5,9.000-11.000-3,9.000-12.000-8,9.000-9.000-12,10.000-10.000-11,10.000-8.000-11,-6.000-6.000-1,-18.000 1.000 12,-19.000-1.000 10,-18.000 1.000 12,-10.000-3.000 3,0.000-2.000-2,0.000-3.000-5,0.000-3.000-2</inkml:trace>
</inkml:ink>
</file>

<file path=ppt/ink/ink17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8:53"/>
    </inkml:context>
    <inkml:brush xml:id="br0">
      <inkml:brushProperty name="width" value="0.0461914874613285" units="cm"/>
      <inkml:brushProperty name="height" value="0.0461914874613285" units="cm"/>
      <inkml:brushProperty name="color" value="#00bff3"/>
      <inkml:brushProperty name="ignorePressure" value="0"/>
    </inkml:brush>
  </inkml:definitions>
  <inkml:trace contextRef="#ctx0" brushRef="#br0">46500.000 37100.000 476,'48.000'0.000'4,"-3.000"0.000"9,-3.000 0.000 9,-2.000 0.000 8,-1.000 3.000 5,3.000 6.000 1,3.000 7.000 2,4.000 6.000 1,-3.000 3.000-2,-5.000 0.000-5,-7.000 0.000-7,-5.000 0.000-4,-8.000 3.000-5,-5.000 6.000-2,-7.000 7.000-3,-5.000 6.000-2,-11.000 7.000-2,-11.000 10.000-4,-14.000 10.000-3,-11.000 9.000-4,-6.000 1.000-2,4.000-6.000-3,3.000-6.000-2,3.000-6.000-2,3.000-9.000 0,3.000-8.000 3,3.000-10.000 4,4.000-9.000 4,10.000-9.000 5,19.000-5.000 4,19.000-7.000 5,19.000-5.000 5,10.000-6.000 3,4.000-3.000 0,3.000-3.000 0,3.000-2.000 1,3.000-1.000-1,3.000 3.000 0,3.000 3.000-2,4.000 4.000-1,-3.000 1.000-7,-5.000 0.000-14,-7.000 0.000-14,-5.000 0.000-14</inkml:trace>
</inkml:ink>
</file>

<file path=ppt/ink/ink17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8:59"/>
    </inkml:context>
    <inkml:brush xml:id="br0">
      <inkml:brushProperty name="width" value="0.0373193509876728" units="cm"/>
      <inkml:brushProperty name="height" value="0.0373193509876728" units="cm"/>
      <inkml:brushProperty name="color" value="#00bff3"/>
      <inkml:brushProperty name="ignorePressure" value="0"/>
    </inkml:brush>
  </inkml:definitions>
  <inkml:trace contextRef="#ctx0" brushRef="#br0">32950.000 36800.000 589,'1.000'-47.000'5,"4.000"6.000"12,3.000 7.000 10,3.000 6.000 11,3.000 6.000 1,3.000 6.000-6,3.000 7.000-8,4.000 6.000-7,2.000 3.000-4,4.000 0.000-1,3.000 0.000-2,3.000 0.000 0,-1.000 3.000-1,-2.000 6.000 0,-3.000 7.000 0,-3.000 6.000-1,-4.000 6.000 0,-3.000 6.000-2,-3.000 7.000-3,-2.000 6.000-2,-5.000 4.000-1,-2.000 4.000-3,-3.000 3.000 0,-3.000 3.000-3,-6.000 3.000 0,-5.000 3.000-1,-7.000 3.000 0,-5.000 4.000-1,-8.000-1.000-1,-5.000-3.000 1,-7.000-3.000-2,-5.000-2.000 1,-1.000-6.000 0,6.000-6.000 0,7.000-6.000 2,6.000-6.000 1,3.000-7.000-4,0.000-6.000-5,0.000-6.000-7,0.000-6.000-6,3.000-9.000-3,6.000-8.000 2,7.000-10.000 1,6.000-9.000 1,1.000-10.000 2,-3.000-9.000 2,-3.000-10.000 1,-2.000-8.000 2,-1.000-6.000 3,3.000 1.000 3,3.000-1.000 2,4.000 1.000 3,1.000 4.000 4,0.000 9.000 7,0.000 10.000 5,0.000 10.000 7,-2.000 5.000 8,-3.000 4.000 9,-3.000 3.000 10,-2.000 3.000 8,-1.000 6.000 3,3.000 9.000-8,3.000 10.000-7,4.000 10.000-6,2.000 10.000-5,4.000 13.000-2,3.000 12.000-3,3.000 13.000-3,-1.000 7.000-2,-2.000 4.000-1,-3.000 3.000-3,-3.000 3.000 0,-2.000 9.000-4,0.000 16.000-3,0.000 15.000-4,0.000 17.000-5,-2.000 8.000-2,-3.000 4.000-4,-3.000 3.000-2,-2.000 3.000-4,-3.000-4.000-2,1.000-8.000-4,-1.000-10.000-4,1.000-9.000-2,1.000-15.000-3,3.000-18.000 0,3.000-19.000 0,4.000-18.000 0</inkml:trace>
</inkml:ink>
</file>

<file path=ppt/ink/ink17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00"/>
    </inkml:context>
    <inkml:brush xml:id="br0">
      <inkml:brushProperty name="width" value="0.0398068875074387" units="cm"/>
      <inkml:brushProperty name="height" value="0.0398068875074387" units="cm"/>
      <inkml:brushProperty name="color" value="#00bff3"/>
      <inkml:brushProperty name="ignorePressure" value="0"/>
    </inkml:brush>
  </inkml:definitions>
  <inkml:trace contextRef="#ctx0" brushRef="#br0">33750.000 36500.000 552,'21.000'-69.000'0,"-5.000"13.000"0,-7.000 12.000 0,-5.000 13.000 0,-6.000 10.000 6,-3.000 10.000 13,-3.000 10.000 12,-2.000 9.000 12,-1.000 6.000 2,3.000 3.000-9,3.000 3.000-10,4.000 4.000-8,-1.000 15.000-6,-3.000 28.000 2,-3.000 28.000-1,-2.000 29.000 1,-1.000 11.000-1,3.000-2.000-1,3.000-3.000-1,4.000-3.000-2,-1.000-6.000-1,-3.000-5.000-3,-3.000-7.000-3,-2.000-5.000-2,-1.000-8.000-3,3.000-5.000 0,3.000-7.000-2,4.000-5.000-2,2.000-26.000-4,4.000-44.000-8,3.000-43.000-9,3.000-44.000-7,6.000-19.000 0,9.000 6.000 7,10.000 7.000 7,10.000 6.000 7,4.000 6.000 5,0.000 6.000 2,0.000 7.000 3,0.000 6.000 1,-4.000 9.000 5,-5.000 13.000 5,-7.000 12.000 5,-5.000 13.000 7,-6.000 10.000 3,-3.000 10.000 2,-3.000 10.000 2,-2.000 9.000 2,-5.000 7.000 1,-2.000 7.000-2,-3.000 6.000-1,-3.000 7.000 0,-4.000 4.000-3,-3.000 3.000-2,-3.000 3.000-4,-2.000 4.000-2,-8.000 2.000-4,-8.000 4.000-5,-10.000 3.000-5,-9.000 3.000-3,-5.000-1.000-4,0.000-2.000 1,0.000-3.000 0,0.000-3.000 0,3.000-9.000 0,6.000-11.000 1,7.000-14.000 0,6.000-11.000 2,7.000-23.000-11,10.000-31.000-22,10.000-31.000-22,9.000-31.000-21,4.000-9.000-5,1.000 17.000 14,-1.000 15.000 13,1.000 16.000 13</inkml:trace>
</inkml:ink>
</file>

<file path=ppt/ink/ink17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00"/>
    </inkml:context>
    <inkml:brush xml:id="br0">
      <inkml:brushProperty name="width" value="0.0398478582501411" units="cm"/>
      <inkml:brushProperty name="height" value="0.0398478582501411" units="cm"/>
      <inkml:brushProperty name="color" value="#00bff3"/>
      <inkml:brushProperty name="ignorePressure" value="0"/>
    </inkml:brush>
  </inkml:definitions>
  <inkml:trace contextRef="#ctx0" brushRef="#br0">35100.000 36850.000 552,'23.000'-25.000'2,"-3.000"0.000"6,-3.000 0.000 5,-2.000 0.000 5,-9.000 6.000 6,-12.000 13.000 7,-13.000 12.000 8,-12.000 13.000 6,-9.000 10.000 1,-2.000 10.000-8,-3.000 10.000-7,-3.000 9.000-7,-1.000 2.000-5,4.000-2.000-1,3.000-3.000-2,3.000-3.000-1,4.000-2.000 0,7.000 0.000-2,6.000 0.000-1,7.000 0.000-1,7.000-2.000-3,9.000-3.000-7,10.000-3.000-5,10.000-2.000-6,5.000-6.000-3,4.000-6.000 0,3.000-6.000 1,3.000-6.000 0,1.000-2.000 1,1.000 3.000 2,-1.000 3.000 1,1.000 4.000 0,-6.000 4.000 3,-8.000 6.000 0,-10.000 7.000 2,-9.000 6.000 1,-7.000 4.000 0,-3.000 4.000 1,-3.000 3.000 1,-2.000 3.000 0,-8.000 3.000-1,-8.000 3.000-2,-10.000 3.000-3,-9.000 4.000-2,-4.000-4.000-2,4.000-9.000-3,3.000-10.000-2,3.000-8.000-3,3.000-11.000-3,3.000-8.000-4,3.000-10.000-4,4.000-9.000-3,5.000-13.000-3,10.000-16.000-1,10.000-15.000-1,9.000-15.000-1,4.000-6.000 4,1.000 7.000 6,-1.000 6.000 6,1.000 7.000 6</inkml:trace>
</inkml:ink>
</file>

<file path=ppt/ink/ink17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00"/>
    </inkml:context>
    <inkml:brush xml:id="br0">
      <inkml:brushProperty name="width" value="0.0416956022381783" units="cm"/>
      <inkml:brushProperty name="height" value="0.0416956022381783" units="cm"/>
      <inkml:brushProperty name="color" value="#00bff3"/>
      <inkml:brushProperty name="ignorePressure" value="0"/>
    </inkml:brush>
  </inkml:definitions>
  <inkml:trace contextRef="#ctx0" brushRef="#br0">35500.000 37150.000 527,'25.000'-46.000'5,"0.000"10.000"8,0.000 10.000 9,0.000 9.000 8,-4.000 9.000 5,-5.000 9.000 0,-7.000 10.000-1,-5.000 10.000 1,-6.000 8.000-3,-3.000 10.000-1,-3.000 10.000-3,-2.000 9.000-2,-5.000 9.000-2,-2.000 9.000-4,-3.000 10.000-3,-3.000 10.000-4,-1.000 2.000 0,4.000-3.000-1,3.000-3.000 1,3.000-2.000 0,3.000-8.000-2,3.000-8.000-4,3.000-10.000-3,4.000-9.000-5,8.000-21.000-6,17.000-31.000-9,15.000-31.000-8,16.000-31.000-9,7.000-20.000-2,1.000-5.000 2,-1.000-7.000 3,1.000-5.000 3,-4.000-3.000 1,-6.000 4.000 2,-6.000 3.000 1,-6.000 3.000 1,-9.000 3.000 3,-8.000 3.000 5,-10.000 3.000 4,-9.000 4.000 4,-7.000 7.000 5,-3.000 13.000 4,-3.000 12.000 5,-2.000 13.000 4,-6.000 7.000 2,-6.000 4.000 0,-6.000 3.000-1,-6.000 3.000 0,-4.000 6.000 1,1.000 9.000-1,-1.000 10.000 1,1.000 10.000 1,-1.000 5.000-5,1.000 4.000-8,-1.000 3.000-9,1.000 3.000-8,4.000 1.000-7,9.000 1.000-2,10.000-1.000-4,10.000 1.000-2,8.000-6.000-3,10.000-8.000-1,10.000-10.000-1,9.000-9.000-1,4.000-5.000 3,1.000 0.000 6,-1.000 0.000 6,1.000 0.000 6</inkml:trace>
</inkml:ink>
</file>

<file path=ppt/ink/ink17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00"/>
    </inkml:context>
    <inkml:brush xml:id="br0">
      <inkml:brushProperty name="width" value="0.0394957289099693" units="cm"/>
      <inkml:brushProperty name="height" value="0.0394957289099693" units="cm"/>
      <inkml:brushProperty name="color" value="#00bff3"/>
      <inkml:brushProperty name="ignorePressure" value="0"/>
    </inkml:brush>
  </inkml:definitions>
  <inkml:trace contextRef="#ctx0" brushRef="#br0">36400.000 37050.000 557,'18.000'51.000'33,"-11.000"4.000"4,-14.000 3.000 1,-11.000 3.000 3,-6.000 3.000-2,4.000 3.000-3,3.000 3.000-4,3.000 4.000-3,1.000-1.000-4,1.000-3.000-3,-1.000-3.000-1,1.000-2.000-3,7.000-3.000-2,16.000 1.000 0,15.000-1.000 0,17.000 1.000-1,8.000-4.000-7,4.000-6.000-11,3.000-6.000-13,3.000-6.000-12,1.000-9.000-8,1.000-8.000-5,-1.000-10.000-4,1.000-9.000-4,-1.000-9.000-1,1.000-5.000 2,-1.000-7.000 4,1.000-5.000 2,-7.000-3.000 5,-12.000 4.000 5,-13.000 3.000 5,-12.000 3.000 5</inkml:trace>
</inkml:ink>
</file>

<file path=ppt/ink/ink17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01"/>
    </inkml:context>
    <inkml:brush xml:id="br0">
      <inkml:brushProperty name="width" value="0.0392885431647301" units="cm"/>
      <inkml:brushProperty name="height" value="0.0392885431647301" units="cm"/>
      <inkml:brushProperty name="color" value="#00bff3"/>
      <inkml:brushProperty name="ignorePressure" value="0"/>
    </inkml:brush>
  </inkml:definitions>
  <inkml:trace contextRef="#ctx0" brushRef="#br0">37200.000 37150.000 559,'-91.000'-22.000'86,"19.000"6.000"-14,19.000 7.000-12,19.000 6.000-12,9.000 12.000-10,0.000 19.000-6,0.000 19.000-6,0.000 19.000-7,-2.000 16.000-4,-3.000 17.000-5,-3.000 15.000-3,-2.000 16.000-5,-6.000 21.000-1,-6.000 29.000 3,-6.000 28.000 2,-6.000 28.000 3,1.000-7.000-3,9.000-40.000-9,10.000-40.000-7,10.000-41.000-8,4.000-23.000-14,0.000-2.000-19,0.000-3.000-20,0.000-3.000-19</inkml:trace>
</inkml:ink>
</file>

<file path=ppt/ink/ink17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03"/>
    </inkml:context>
    <inkml:brush xml:id="br0">
      <inkml:brushProperty name="width" value="0.0326930992305279" units="cm"/>
      <inkml:brushProperty name="height" value="0.0326930992305279" units="cm"/>
      <inkml:brushProperty name="color" value="#00bff3"/>
      <inkml:brushProperty name="ignorePressure" value="0"/>
    </inkml:brush>
  </inkml:definitions>
  <inkml:trace contextRef="#ctx0" brushRef="#br0">28250.000 37250.000 672,'-2.000'-52.000'0,"-3.000"-3.000"0,-3.000-3.000 0,-2.000-2.000 0,-8.000 0.000 6,-8.000 7.000 9,-10.000 6.000 11,-9.000 7.000 9,-5.000 7.000 4,0.000 9.000-6,0.000 10.000-5,0.000 10.000-5,0.000 10.000-4,0.000 13.000-1,0.000 12.000-1,0.000 13.000-2,-2.000 9.000-1,-3.000 6.000-4,-3.000 7.000-1,-2.000 6.000-3,0.000 1.000-3,7.000-3.000-1,6.000-3.000-4,7.000-2.000-1,5.000-5.000-1,7.000-2.000 1,6.000-3.000 1,7.000-3.000 1,5.000-6.000 1,7.000-5.000 0,6.000-7.000 0,7.000-5.000 0,7.000-8.000 0,9.000-5.000 1,10.000-7.000 0,10.000-5.000 1,7.000-4.000 0,6.000 0.000-1,7.000 0.000-2,6.000 0.000 0,-1.000 0.000-1,-5.000 0.000 0,-7.000 0.000 0,-5.000 0.000 0,-12.000 10.000-1,-16.000 23.000-1,-15.000 22.000-1,-15.000 22.000-1,-15.000 12.000-1,-12.000 3.000 1,-13.000 3.000 2,-12.000 4.000 0,-5.000-3.000 1,3.000-5.000 1,3.000-7.000 0,4.000-5.000 1,4.000-9.000 1,6.000-9.000-1,7.000-10.000 1,6.000-8.000 0,10.000-17.000 0,17.000-21.000-1,15.000-22.000-1,16.000-22.000 0,15.000-18.000-2,16.000-11.000 0,15.000-14.000-3,17.000-11.000-1,5.000-4.000 0,-3.000 6.000 0,-3.000 7.000 0,-2.000 6.000 0,-6.000 9.000 1,-6.000 13.000 2,-6.000 12.000 0,-6.000 13.000 2,-9.000 13.000 1,-8.000 17.000 3,-10.000 15.000 1,-9.000 16.000 3,-9.000 7.000 3,-5.000 1.000 3,-7.000-1.000 5,-5.000 1.000 3,-3.000-1.000 2,4.000 1.000-3,3.000-1.000-2,3.000 1.000-3,3.000-1.000-3,3.000 1.000-1,3.000-1.000-4,4.000 1.000-1,1.000-4.000-8,0.000-6.000-10,0.000-6.000-12,0.000-6.000-10,-4.000-12.000-8,-5.000-15.000-7,-7.000-15.000-5,-5.000-16.000-6,-4.000-5.000 3,0.000 6.000 13,0.000 7.000 13,0.000 6.000 13</inkml:trace>
</inkml:ink>
</file>

<file path=ppt/ink/ink17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03"/>
    </inkml:context>
    <inkml:brush xml:id="br0">
      <inkml:brushProperty name="width" value="0.0319947339594364" units="cm"/>
      <inkml:brushProperty name="height" value="0.0319947339594364" units="cm"/>
      <inkml:brushProperty name="color" value="#00bff3"/>
      <inkml:brushProperty name="ignorePressure" value="0"/>
    </inkml:brush>
  </inkml:definitions>
  <inkml:trace contextRef="#ctx0" brushRef="#br0">28550.000 37550.000 687,'0.000'-72.000'0,"0.000"6.000"0,0.000 7.000 0,0.000 6.000 0,1.000 6.000 4,4.000 6.000 6,3.000 7.000 7,3.000 6.000 7,3.000 3.000 4,3.000 0.000 1,3.000 0.000 2,4.000 0.000 1,2.000 4.000-1,4.000 10.000-4,3.000 10.000-2,3.000 9.000-4,-2.000 9.000-4,-6.000 9.000-6,-6.000 10.000-5,-6.000 10.000-7,-2.000 5.000-6,3.000 4.000-6,3.000 3.000-6,4.000 3.000-7,-3.000-4.000-6,-5.000-8.000-2,-7.000-10.000-5,-5.000-9.000-2,-3.000-5.000-2,4.000 0.000 2,3.000 0.000 2,3.000 0.000 2</inkml:trace>
</inkml:ink>
</file>

<file path=ppt/ink/ink17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04"/>
    </inkml:context>
    <inkml:brush xml:id="br0">
      <inkml:brushProperty name="width" value="0.0378875993192196" units="cm"/>
      <inkml:brushProperty name="height" value="0.0378875993192196" units="cm"/>
      <inkml:brushProperty name="color" value="#00bff3"/>
      <inkml:brushProperty name="ignorePressure" value="0"/>
    </inkml:brush>
  </inkml:definitions>
  <inkml:trace contextRef="#ctx0" brushRef="#br0">29500.000 37300.000 580,'-25.000'-16.000'16,"0.000"19.000"10,0.000 19.000 11,0.000 19.000 11,1.000 10.000 2,4.000 4.000-7,3.000 3.000-8,3.000 3.000-6,3.000 3.000-6,3.000 3.000-1,3.000 3.000-2,4.000 4.000-2,1.000-3.000-2,0.000-5.000-3,0.000-7.000-3,0.000-5.000-2,10.000-15.000-4,23.000-22.000-3,22.000-22.000-3,22.000-21.000-3,8.000-18.000-3,-2.000-12.000 0,-3.000-13.000 0,-3.000-12.000-2,-7.000-7.000-3,-9.000 1.000-6,-10.000-1.000-8,-8.000 1.000-6,-9.000 2.000-2,-6.000 7.000 3,-6.000 6.000 3,-6.000 7.000 2,-10.000 7.000 5,-12.000 9.000 7,-13.000 10.000 5,-12.000 10.000 8,-10.000 7.000 4,-6.000 6.000 2,-6.000 7.000 4,-6.000 6.000 3,-4.000 9.000 0,1.000 13.000-2,-1.000 12.000-3,1.000 13.000-3,1.000 7.000-4,3.000 4.000-5,3.000 3.000-5,4.000 3.000-5,7.000-4.000-2,13.000-8.000 3,12.000-10.000 3,13.000-9.000 2</inkml:trace>
</inkml:ink>
</file>

<file path=ppt/ink/ink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6"/>
    </inkml:context>
    <inkml:brush xml:id="br0">
      <inkml:brushProperty name="width" value="0.0421628206968307" units="cm"/>
      <inkml:brushProperty name="height" value="0.0421628206968307" units="cm"/>
      <inkml:brushProperty name="color" value="#f2385b"/>
      <inkml:brushProperty name="ignorePressure" value="0"/>
    </inkml:brush>
  </inkml:definitions>
  <inkml:trace contextRef="#ctx0" brushRef="#br0">31400.000 30450.000 521,'21.000'-18.000'8,"-5.000"17.000"15,-7.000 15.000 16,-5.000 16.000 15,-6.000 13.000 3,-3.000 14.000-9,-3.000 11.000-8,-2.000 14.000-10,-1.000 5.000-5,3.000 1.000-2,3.000-1.000-1,4.000 1.000-2,-1.000-1.000-2,-3.000 1.000-2,-3.000-1.000-2,-2.000 1.000-1,-1.000-4.000-3,3.000-6.000-2,3.000-6.000-1,4.000-6.000-4,8.000-15.000-3,17.000-21.000-8,15.000-22.000-6,16.000-22.000-8,5.000-24.000-3,-2.000-24.000-2,-3.000-26.000-1,-3.000-24.000-2,-2.000-15.000 0,0.000-3.000 3,0.000-3.000 2,0.000-2.000 1,-7.000 0.000 3,-11.000 7.000 3,-14.000 6.000 4,-11.000 7.000 2,-9.000 7.000 4,-3.000 9.000 4,-3.000 10.000 4,-2.000 10.000 4,-6.000 11.000 3,-6.000 17.000 4,-6.000 15.000 4,-6.000 16.000 3,-7.000 10.000 1,-6.000 7.000 0,-6.000 6.000 0,-6.000 7.000 0,-1.000 7.000-3,7.000 9.000-3,6.000 10.000-5,7.000 10.000-4,4.000 5.000-8,3.000 4.000-12,3.000 3.000-12,4.000 3.000-13,10.000-7.000-5,19.000-15.000 0,19.000-15.000 0,19.000-16.000 0,7.000-10.000 4,-3.000-3.000 8,-3.000-3.000 7,-2.000-2.000 9</inkml:trace>
</inkml:ink>
</file>

<file path=ppt/ink/ink1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7"/>
    </inkml:context>
    <inkml:brush xml:id="br0">
      <inkml:brushProperty name="width" value="0.041401069611311" units="cm"/>
      <inkml:brushProperty name="height" value="0.041401069611311" units="cm"/>
      <inkml:brushProperty name="color" value="#f2395b"/>
      <inkml:brushProperty name="ignorePressure" value="0"/>
    </inkml:brush>
  </inkml:definitions>
  <inkml:trace contextRef="#ctx0" brushRef="#br0">94100.000 21500.000 531,'-140.000'6.000'8,"23.000"13.000"16,22.000 12.000 15,22.000 13.000 17,10.000 15.000 4,1.000 19.000-4,-1.000 19.000-6,1.000 19.000-5,1.000 19.000-6,3.000 23.000-6,3.000 22.000-5,4.000 22.000-7,-1.000 7.000-11,-3.000-6.000-20,-3.000-6.000-17,-2.000-6.000-19,2.000-20.000-12,9.000-30.000-7,10.000-32.000-6,10.000-30.000-7</inkml:trace>
</inkml:ink>
</file>

<file path=ppt/ink/ink18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04"/>
    </inkml:context>
    <inkml:brush xml:id="br0">
      <inkml:brushProperty name="width" value="0.03921764716506" units="cm"/>
      <inkml:brushProperty name="height" value="0.03921764716506" units="cm"/>
      <inkml:brushProperty name="color" value="#00bff3"/>
      <inkml:brushProperty name="ignorePressure" value="0"/>
    </inkml:brush>
  </inkml:definitions>
  <inkml:trace contextRef="#ctx0" brushRef="#br0">30200.000 37450.000 560,'50.000'0.000'4,"0.000"0.000"7,0.000 0.000 7,0.000 0.000 7,-2.000 1.000 4,-3.000 4.000 0,-3.000 3.000 0,-2.000 3.000 1,0.000 3.000-2,7.000 3.000-2,6.000 3.000-3,7.000 4.000-2,-3.000 5.000-3,-8.000 10.000-3,-10.000 10.000-5,-9.000 9.000-3,-10.000 9.000-2,-9.000 9.000 1,-10.000 10.000 2,-8.000 10.000 0,-11.000 2.000-2,-8.000-3.000-8,-10.000-3.000-6,-9.000-2.000-7,-4.000-8.000-3,4.000-8.000 2,3.000-10.000 2,3.000-9.000 1,3.000-9.000 4,3.000-5.000 6,3.000-7.000 6,4.000-5.000 7,15.000-6.000 6,28.000-3.000 6,28.000-3.000 6,29.000-2.000 6,18.000-9.000-2,9.000-12.000-10,10.000-13.000-10,10.000-12.000-10,8.000-10.000-8,10.000-6.000-8,10.000-6.000-7,9.000-6.000-8,1.000-1.000-6,-6.000 7.000-3,-6.000 6.000-5,-6.000 7.000-3,-16.000 5.000-3,-25.000 7.000 0,-25.000 6.000 0,-25.000 7.000 1</inkml:trace>
</inkml:ink>
</file>

<file path=ppt/ink/ink18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0"/>
    </inkml:context>
    <inkml:brush xml:id="br0">
      <inkml:brushProperty name="width" value="0.0238300003111362" units="cm"/>
      <inkml:brushProperty name="height" value="0.0238300003111362" units="cm"/>
      <inkml:brushProperty name="color" value="#f2395b"/>
      <inkml:brushProperty name="ignorePressure" value="0"/>
    </inkml:brush>
  </inkml:definitions>
  <inkml:trace contextRef="#ctx0" brushRef="#br0">65350.000 11950.000 923,'-394.000'3.000'5,"113.000"6.000"9,112.000 7.000 10,113.000 6.000 10</inkml:trace>
</inkml:ink>
</file>

<file path=ppt/ink/ink18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2"/>
    </inkml:context>
    <inkml:brush xml:id="br0">
      <inkml:brushProperty name="width" value="0.038117129355669" units="cm"/>
      <inkml:brushProperty name="height" value="0.038117129355669" units="cm"/>
      <inkml:brushProperty name="color" value="#f2395b"/>
      <inkml:brushProperty name="ignorePressure" value="0"/>
    </inkml:brush>
  </inkml:definitions>
  <inkml:trace contextRef="#ctx0" brushRef="#br0">35500.000 23750.000 577,'50.000'3.000'79,"0.000"6.000"-17,0.000 7.000-17,0.000 6.000-17,0.000 1.000-10,0.000-3.000-3,0.000-3.000-3,0.000-2.000-4,0.000-1.000-2,0.000 3.000-2,0.000 3.000-1,0.000 4.000-2,-2.000-1.000-2,-3.000-3.000-1,-3.000-3.000-2,-2.000-2.000-1,-6.000 0.000-1,-6.000 7.000-1,-6.000 6.000 0,-6.000 7.000-1,-7.000 5.000 0,-6.000 7.000 1,-6.000 6.000 1,-6.000 7.000 2,-10.000 7.000 0,-12.000 9.000 0,-13.000 10.000 0,-12.000 10.000 0,-7.000 5.000 0,1.000 4.000 1,-1.000 3.000-1,1.000 3.000 0,1.000-2.000 0,3.000-6.000 1,3.000-6.000 0,4.000-6.000 0,1.000-10.000 1,0.000-12.000-1,0.000-13.000-1,0.000-12.000 0,3.000-10.000 1,6.000-6.000 2,7.000-6.000 3,6.000-6.000 3,10.000-6.000 2,17.000-2.000 3,15.000-3.000 2,16.000-3.000 2,12.000-4.000 0,9.000-3.000-1,10.000-3.000-3,10.000-2.000-1,-1.000-1.000-3,-9.000 3.000-3,-10.000 3.000-3,-8.000 4.000-4,-3.000-3.000-2,7.000-5.000-5,6.000-7.000-5,7.000-5.000-3,2.000-9.000-2,1.000-9.000 1,-1.000-10.000 3,1.000-8.000 1,-3.000-8.000-1,-2.000-2.000-3,-3.000-3.000-4,-3.000-3.000-4,-7.000 2.000 1,-9.000 10.000 4,-10.000 10.000 3,-8.000 9.000 5,-8.000 15.000 13,-2.000 22.000 24,-3.000 22.000 23,-3.000 23.000 23,-2.000 14.000 5,0.000 10.000-15,0.000 10.000-16,0.000 9.000-15,0.000 4.000-9,0.000 1.000-6,0.000-1.000-5,0.000 1.000-4,0.000-6.000-3,0.000-8.000 0,0.000-10.000 0,0.000-9.000 0,6.000-18.000-5,13.000-24.000-9,12.000-26.000-8,13.000-24.000-10,9.000-21.000-4,6.000-16.000 3,7.000-15.000 1,6.000-15.000 3,-1.000-6.000 2,-5.000 7.000 6,-7.000 6.000 4,-5.000 7.000 5,-8.000 13.000 9,-5.000 22.000 13,-7.000 22.000 14,-5.000 23.000 13,-8.000 19.000 4,-5.000 19.000-3,-7.000 19.000-4,-5.000 19.000-3,-6.000 9.000-4,-3.000 0.000-4,-3.000 0.000-3,-2.000 0.000-5,-1.000-4.000-1,3.000-5.000-1,3.000-7.000 0,4.000-5.000 0,1.000-6.000-3,0.000-3.000-2,0.000-3.000-4,0.000-2.000-2</inkml:trace>
</inkml:ink>
</file>

<file path=ppt/ink/ink18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2"/>
    </inkml:context>
    <inkml:brush xml:id="br0">
      <inkml:brushProperty name="width" value="0.031986627727747" units="cm"/>
      <inkml:brushProperty name="height" value="0.031986627727747" units="cm"/>
      <inkml:brushProperty name="color" value="#f2395b"/>
      <inkml:brushProperty name="ignorePressure" value="0"/>
    </inkml:brush>
  </inkml:definitions>
  <inkml:trace contextRef="#ctx0" brushRef="#br0">37500.000 23400.000 687,'46.000'-66.000'7,"-5.000"19.000"13,-7.000 19.000 14,-5.000 19.000 12,-3.000 13.000 4,4.000 10.000-7,3.000 10.000-8,3.000 9.000-7,-2.000 6.000-7,-6.000 3.000-6,-6.000 3.000-5,-6.000 4.000-7,-10.000 4.000-3,-12.000 6.000-3,-13.000 7.000-2,-12.000 6.000-2,-10.000 1.000-3,-6.000-3.000-2,-6.000-3.000-2,-6.000-2.000-3,1.000-6.000-1,9.000-6.000 1,10.000-6.000 0,10.000-6.000 1,10.000-12.000 5,13.000-15.000 8,12.000-15.000 9,13.000-16.000 8,15.000-10.000 5,19.000-3.000-2,19.000-3.000-2,19.000-2.000 0,5.000-1.000-4,-5.000 3.000-3,-7.000 3.000-4,-5.000 4.000-4,-9.000 4.000-7,-9.000 6.000-10,-10.000 7.000-10,-8.000 6.000-9</inkml:trace>
</inkml:ink>
</file>

<file path=ppt/ink/ink18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3"/>
    </inkml:context>
    <inkml:brush xml:id="br0">
      <inkml:brushProperty name="width" value="0.0289954803884029" units="cm"/>
      <inkml:brushProperty name="height" value="0.0289954803884029" units="cm"/>
      <inkml:brushProperty name="color" value="#f2395b"/>
      <inkml:brushProperty name="ignorePressure" value="0"/>
    </inkml:brush>
  </inkml:definitions>
  <inkml:trace contextRef="#ctx0" brushRef="#br0">38200.000 23450.000 758,'46.000'-90.000'19,"-5.000"23.000"7,-7.000 22.000 8,-5.000 22.000 7,-1.000 12.000 0,6.000 3.000-8,7.000 3.000-9,6.000 4.000-8,3.000 1.000-8,0.000 0.000-10,0.000 0.000-8,0.000 0.000-9,-2.000 0.000-6,-3.000 0.000-2,-3.000 0.000-3,-2.000 0.000-2,-5.000 0.000-2,-2.000 0.000-2,-3.000 0.000 0,-3.000 0.000-1</inkml:trace>
</inkml:ink>
</file>

<file path=ppt/ink/ink18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3"/>
    </inkml:context>
    <inkml:brush xml:id="br0">
      <inkml:brushProperty name="width" value="0.033852644264698" units="cm"/>
      <inkml:brushProperty name="height" value="0.033852644264698" units="cm"/>
      <inkml:brushProperty name="color" value="#f2395b"/>
      <inkml:brushProperty name="ignorePressure" value="0"/>
    </inkml:brush>
  </inkml:definitions>
  <inkml:trace contextRef="#ctx0" brushRef="#br0">38800.000 22650.000 649,'-47.000'-71.000'3,"6.000"10.000"5,7.000 10.000 6,6.000 9.000 4,6.000 13.000 8,6.000 20.000 6,7.000 18.000 9,6.000 20.000 6,3.000 17.000 1,0.000 20.000-10,0.000 18.000-7,0.000 20.000-10,-2.000 14.000-7,-3.000 14.000-6,-3.000 11.000-6,-2.000 14.000-8,-1.000 2.000-8,3.000-6.000-12,3.000-6.000-11,4.000-6.000-12,-1.000-16.000-5,-3.000-25.000-1,-3.000-25.000 2,-2.000-25.000-1</inkml:trace>
</inkml:ink>
</file>

<file path=ppt/ink/ink18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4"/>
    </inkml:context>
    <inkml:brush xml:id="br0">
      <inkml:brushProperty name="width" value="0.0384040549397469" units="cm"/>
      <inkml:brushProperty name="height" value="0.0384040549397469" units="cm"/>
      <inkml:brushProperty name="color" value="#f2395b"/>
      <inkml:brushProperty name="ignorePressure" value="0"/>
    </inkml:brush>
  </inkml:definitions>
  <inkml:trace contextRef="#ctx0" brushRef="#br0">41950.000 23750.000 572,'-29.000'-72.000'0,"-5.000"6.000"0,-7.000 7.000 0,-5.000 6.000 0,-6.000 3.000 6,-3.000 0.000 9,-3.000 0.000 12,-2.000 0.000 10,-3.000 4.000 3,1.000 10.000-5,-1.000 10.000-4,1.000 9.000-4,1.000 9.000-5,3.000 9.000-4,3.000 10.000-4,4.000 10.000-4,1.000 8.000-2,0.000 10.000-1,0.000 10.000 1,0.000 9.000-1,0.000 6.000 0,0.000 3.000 0,0.000 3.000-1,0.000 4.000 0,3.000-1.000-1,6.000-3.000 2,7.000-3.000 0,6.000-2.000 2,3.000 2.000-1,0.000 9.000-2,0.000 10.000-2,0.000 10.000-2,3.000 7.000 0,6.000 6.000 0,7.000 7.000 2,6.000 6.000 1,3.000-1.000-1,0.000-5.000-1,0.000-7.000-2,0.000-5.000-1,3.000-11.000-2,6.000-11.000-2,7.000-14.000-3,6.000-11.000-1,6.000-14.000-1,6.000-11.000-1,7.000-14.000-1,6.000-11.000 1,4.000-14.000-2,4.000-11.000-3,3.000-14.000-2,3.000-11.000-3,1.000-12.000-1,1.000-9.000 0,-1.000-10.000-1,1.000-8.000 1,-4.000-3.000 1,-6.000 7.000 1,-6.000 6.000 3,-6.000 7.000 1,-9.000 5.000 2,-8.000 7.000 4,-10.000 6.000 3,-9.000 7.000 3,-4.000 15.000 10,4.000 25.000 15,3.000 25.000 14,3.000 25.000 16,1.000 12.000 3,1.000 1.000-12,-1.000-1.000-10,1.000 1.000-11,-1.000-4.000-8,1.000-6.000-3,-1.000-6.000-5,1.000-6.000-5,7.000-13.000-5,16.000-19.000-8,15.000-18.000-7,17.000-19.000-8,5.000-18.000-4,-3.000-15.000 0,-3.000-15.000-1,-2.000-16.000 0,-8.000-4.000 2,-8.000 10.000 3,-10.000 10.000 4,-9.000 9.000 3,-7.000 17.000 11,-3.000 25.000 19,-3.000 25.000 20,-2.000 25.000 18,-5.000 17.000 7,-2.000 9.000-7,-3.000 10.000-8,-3.000 10.000-6,-1.000 2.000-8,4.000-3.000-7,3.000-3.000-7,3.000-2.000-7,1.000-6.000-6,1.000-6.000-3,-1.000-6.000-2,1.000-6.000-4,1.000-6.000-6,3.000-2.000-9,3.000-3.000-9,4.000-3.000-9,1.000-6.000-6,0.000-5.000-1,0.000-7.000-3,0.000-5.000 0,-2.000-8.000 2,-3.000-5.000 8,-3.000-7.000 9,-2.000-5.000 7</inkml:trace>
</inkml:ink>
</file>

<file path=ppt/ink/ink18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4"/>
    </inkml:context>
    <inkml:brush xml:id="br0">
      <inkml:brushProperty name="width" value="0.0339408032596111" units="cm"/>
      <inkml:brushProperty name="height" value="0.0339408032596111" units="cm"/>
      <inkml:brushProperty name="color" value="#f2395b"/>
      <inkml:brushProperty name="ignorePressure" value="0"/>
    </inkml:brush>
  </inkml:definitions>
  <inkml:trace contextRef="#ctx0" brushRef="#br0">42700.000 22950.000 648,'4.000'-94.000'16,"10.000"13.000"5,10.000 12.000 5,9.000 13.000 5,6.000 10.000 2,3.000 10.000-1,3.000 10.000 0,4.000 9.000 0,-1.000 9.000-2,-3.000 9.000-2,-3.000 10.000-4,-2.000 10.000-3,-6.000 11.000-5,-6.000 17.000-8,-6.000 15.000-6,-6.000 16.000-9,-9.000 7.000-4,-8.000 1.000 0,-10.000-1.000-2,-9.000 1.000 0,-9.000-4.000 0,-5.000-6.000-1,-7.000-6.000 0,-5.000-6.000 0,-3.000-9.000 0,4.000-8.000 0,3.000-10.000 0,3.000-9.000 0,18.000-12.000 3,35.000-11.000 6,35.000-14.000 7,34.000-11.000 8,13.000-7.000 1,-5.000 0.000-2,-7.000 0.000-2,-5.000 0.000-2,-8.000 3.000-5,-5.000 6.000-9,-7.000 7.000-9,-5.000 6.000-8,-8.000 3.000-5,-5.000 0.000-2,-7.000 0.000-2,-5.000 0.000-2,-6.000-2.000 1,-3.000-3.000 4,-3.000-3.000 4,-2.000-2.000 5</inkml:trace>
</inkml:ink>
</file>

<file path=ppt/ink/ink18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4"/>
    </inkml:context>
    <inkml:brush xml:id="br0">
      <inkml:brushProperty name="width" value="0.0306581053882837" units="cm"/>
      <inkml:brushProperty name="height" value="0.0306581053882837" units="cm"/>
      <inkml:brushProperty name="color" value="#f2395b"/>
      <inkml:brushProperty name="ignorePressure" value="0"/>
    </inkml:brush>
  </inkml:definitions>
  <inkml:trace contextRef="#ctx0" brushRef="#br0">43600.000 22900.000 717,'26.000'-115.000'5,"4.000"23.000"12,3.000 22.000 10,3.000 22.000 10,3.000 12.000 4,3.000 3.000-3,3.000 3.000-4,4.000 4.000-4,4.000 2.000-6,6.000 4.000-7,7.000 3.000-7,6.000 3.000-7,1.000 3.000-8,-3.000 3.000-5,-3.000 3.000-7,-2.000 4.000-5,-6.000 1.000-5,-6.000 0.000-3,-6.000 0.000-2,-6.000 0.000-2,-9.000 3.000-2,-8.000 6.000-1,-10.000 7.000-3,-9.000 6.000-1</inkml:trace>
</inkml:ink>
</file>

<file path=ppt/ink/ink18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5"/>
    </inkml:context>
    <inkml:brush xml:id="br0">
      <inkml:brushProperty name="width" value="0.0330758653581142" units="cm"/>
      <inkml:brushProperty name="height" value="0.0330758653581142" units="cm"/>
      <inkml:brushProperty name="color" value="#f2395b"/>
      <inkml:brushProperty name="ignorePressure" value="0"/>
    </inkml:brush>
  </inkml:definitions>
  <inkml:trace contextRef="#ctx0" brushRef="#br0">44250.000 21900.000 665,'-46.000'-68.000'0,"10.000"17.000"0,10.000 15.000 0,9.000 16.000 0,4.000 5.000 1,1.000-2.000 3,-1.000-3.000 3,1.000-3.000 3,-1.000 12.000 9,1.000 28.000 16,-1.000 28.000 16,1.000 29.000 16,1.000 22.000-1,3.000 20.000-21,3.000 18.000-20,4.000 20.000-20,1.000 16.000-14,0.000 16.000-7,0.000 15.000-7,0.000 17.000-7,-2.000-14.000-9,-3.000-40.000-8,-3.000-40.000-10,-2.000-41.000-8</inkml:trace>
</inkml:ink>
</file>

<file path=ppt/ink/ink1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8"/>
    </inkml:context>
    <inkml:brush xml:id="br0">
      <inkml:brushProperty name="width" value="0.0364779829978943" units="cm"/>
      <inkml:brushProperty name="height" value="0.0364779829978943" units="cm"/>
      <inkml:brushProperty name="color" value="#f2395b"/>
      <inkml:brushProperty name="ignorePressure" value="0"/>
    </inkml:brush>
  </inkml:definitions>
  <inkml:trace contextRef="#ctx0" brushRef="#br0">85900.000 20950.000 603,'-2.000'-41.000'93,"-3.000"19.000"-19,-3.000 19.000-21,-2.000 19.000-20,-8.000 12.000-10,-8.000 6.000-1,-10.000 7.000 0,-9.000 6.000-2,-9.000 7.000-1,-5.000 10.000-4,-7.000 10.000-3,-5.000 9.000-5,-8.000 18.000-4,-5.000 29.000-4,-7.000 28.000-6,-5.000 28.000-4,2.000 4.000-2,13.000-18.000 1,12.000-19.000 3,13.000-18.000 1,9.000-20.000-10,6.000-18.000-22,7.000-19.000-21,6.000-18.000-22</inkml:trace>
</inkml:ink>
</file>

<file path=ppt/ink/ink18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9"/>
    </inkml:context>
    <inkml:brush xml:id="br0">
      <inkml:brushProperty name="width" value="0.0306074135005474" units="cm"/>
      <inkml:brushProperty name="height" value="0.0306074135005474" units="cm"/>
      <inkml:brushProperty name="color" value="#f2395b"/>
      <inkml:brushProperty name="ignorePressure" value="0"/>
    </inkml:brush>
  </inkml:definitions>
  <inkml:trace contextRef="#ctx0" brushRef="#br0">37200.000 26900.000 718,'-8.000'-52.000'7,"34.000"-3.000"15,35.000-3.000 13,35.000-2.000 15,10.000 5.000 2,-12.000 16.000-11,-13.000 15.000-10,-12.000 17.000-11,-7.000 8.000-8,1.000 4.000-4,-1.000 3.000-5,1.000 3.000-3,-1.000-1.000-5,1.000-2.000-3,-1.000-3.000-2,1.000-3.000-4,-4.000-2.000-4,-6.000 0.000-6,-6.000 0.000-6,-6.000 0.000-6,-7.000 3.000-3,-6.000 6.000 1,-6.000 7.000 0,-6.000 6.000 1,-10.000 1.000 3,-12.000-3.000 4,-13.000-3.000 6,-12.000-2.000 5,-5.000-3.000 3,3.000 1.000 5,3.000-1.000 2,4.000 1.000 4</inkml:trace>
</inkml:ink>
</file>

<file path=ppt/ink/ink18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19"/>
    </inkml:context>
    <inkml:brush xml:id="br0">
      <inkml:brushProperty name="width" value="0.0342506729066372" units="cm"/>
      <inkml:brushProperty name="height" value="0.0342506729066372" units="cm"/>
      <inkml:brushProperty name="color" value="#f2395b"/>
      <inkml:brushProperty name="ignorePressure" value="0"/>
    </inkml:brush>
  </inkml:definitions>
  <inkml:trace contextRef="#ctx0" brushRef="#br0">37550.000 27050.000 642,'-29.000'23.000'0,"-5.000"-3.000"0,-7.000-3.000 0,-5.000-2.000 0,0.000-1.000 3,10.000 3.000 7,10.000 3.000 6,9.000 4.000 6,6.000 4.000 3,3.000 6.000-2,3.000 7.000-3,4.000 6.000-1,-1.000 9.000-1,-3.000 13.000 1,-3.000 12.000 2,-2.000 13.000 1,-1.000 12.000 0,3.000 13.000-1,3.000 12.000-1,4.000 13.000-1,-1.000 9.000-2,-3.000 6.000-2,-3.000 7.000-4,-2.000 6.000-2,-3.000 3.000-4,1.000 0.000-4,-1.000 0.000-5,1.000 0.000-4,2.000-8.000-4,7.000-16.000-6,6.000-15.000-5,7.000-15.000-5,4.000-20.000-4,3.000-21.000-1,3.000-22.000-2,4.000-22.000-1,2.000-19.000-2,4.000-16.000 1,3.000-15.000 0,3.000-15.000 0,-2.000-9.000 3,-6.000 1.000 6,-6.000-1.000 6,-6.000 1.000 7</inkml:trace>
</inkml:ink>
</file>

<file path=ppt/ink/ink18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0"/>
    </inkml:context>
    <inkml:brush xml:id="br0">
      <inkml:brushProperty name="width" value="0.0382419154047966" units="cm"/>
      <inkml:brushProperty name="height" value="0.0382419154047966" units="cm"/>
      <inkml:brushProperty name="color" value="#f2395b"/>
      <inkml:brushProperty name="ignorePressure" value="0"/>
    </inkml:brush>
  </inkml:definitions>
  <inkml:trace contextRef="#ctx0" brushRef="#br0">37150.000 28550.000 575,'10.000'-47.000'41,"23.000"6.000"-1,22.000 7.000-3,22.000 6.000 0,15.000 1.000-5,9.000-3.000-3,10.000-3.000-6,10.000-2.000-4,0.000-1.000-5,-5.000 3.000-3,-7.000 3.000-5,-5.000 4.000-3,-9.000 1.000-4,-9.000 0.000-4,-10.000 0.000-4,-8.000 0.000-3,-12.000-2.000-3,-12.000-3.000-3,-13.000-3.000-2,-12.000-2.000-3,-15.000-3.000 0,-15.000 1.000 4,-15.000-1.000 4,-16.000 1.000 3,-8.000 1.000 3,0.000 3.000 3,0.000 3.000 3,0.000 4.000 2,0.000 4.000 3,0.000 6.000 4,0.000 7.000 3,0.000 6.000 3,1.000 6.000 3,4.000 6.000 2,3.000 7.000 1,3.000 6.000 1,3.000 7.000 0,3.000 10.000-1,3.000 10.000-2,4.000 9.000-2,1.000 12.000 1,0.000 16.000 2,0.000 15.000 4,0.000 17.000 2,3.000 2.000 1,6.000-9.000-5,7.000-10.000-4,6.000-8.000-3,9.000-11.000-4,13.000-8.000-4,12.000-10.000-3,13.000-9.000-5,7.000-7.000 0,4.000-3.000 1,3.000-3.000 2,3.000-2.000 1,3.000-8.000-3,3.000-8.000-11,3.000-10.000-10,4.000-9.000-10,2.000-10.000-6,4.000-9.000-2,3.000-10.000-2,3.000-8.000-2,-4.000-8.000 1,-8.000-2.000 2,-10.000-3.000 3,-9.000-3.000 2,-9.000 1.000 5,-5.000 6.000 5,-7.000 7.000 6,-5.000 6.000 6</inkml:trace>
</inkml:ink>
</file>

<file path=ppt/ink/ink18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0"/>
    </inkml:context>
    <inkml:brush xml:id="br0">
      <inkml:brushProperty name="width" value="0.0333301983773708" units="cm"/>
      <inkml:brushProperty name="height" value="0.0333301983773708" units="cm"/>
      <inkml:brushProperty name="color" value="#f2395b"/>
      <inkml:brushProperty name="ignorePressure" value="0"/>
    </inkml:brush>
  </inkml:definitions>
  <inkml:trace contextRef="#ctx0" brushRef="#br0">38900.000 26500.000 660,'-22.000'-47.000'0,"6.000"6.000"0,7.000 7.000 0,6.000 6.000 0,10.000 3.000 7,17.000 0.000 16,15.000 0.000 16,16.000 0.000 15,4.000 6.000 3,-6.000 13.000-11,-6.000 12.000-11,-6.000 13.000-10,-7.000 9.000-8,-6.000 6.000-5,-6.000 7.000-5,-6.000 6.000-6,-9.000 6.000-1,-8.000 6.000-1,-10.000 7.000 0,-9.000 6.000 0,-10.000 1.000-1,-9.000-3.000-3,-10.000-3.000-3,-8.000-2.000-3,-4.000-5.000-1,3.000-2.000 0,3.000-3.000 0,4.000-3.000 0,21.000-17.000 4,41.000-27.000 10,40.000-28.000 8,42.000-28.000 9,16.000-10.000 3,-6.000 9.000-4,-6.000 10.000-3,-6.000 10.000-4,-9.000 5.000-6,-8.000 4.000-9,-10.000 3.000-9,-9.000 3.000-8,-7.000 3.000-6,-3.000 3.000-5,-3.000 3.000-4,-2.000 4.000-4</inkml:trace>
</inkml:ink>
</file>

<file path=ppt/ink/ink18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0"/>
    </inkml:context>
    <inkml:brush xml:id="br0">
      <inkml:brushProperty name="width" value="0.0284866951406002" units="cm"/>
      <inkml:brushProperty name="height" value="0.0284866951406002" units="cm"/>
      <inkml:brushProperty name="color" value="#f2395b"/>
      <inkml:brushProperty name="ignorePressure" value="0"/>
    </inkml:brush>
  </inkml:definitions>
  <inkml:trace contextRef="#ctx0" brushRef="#br0">39550.000 26500.000 772,'50.000'-24.000'51,"0.000"4.000"-6,0.000 3.000-5,0.000 3.000-6,1.000 1.000-7,4.000 1.000-9,3.000-1.000-8,3.000 1.000-7,1.000-1.000-9,1.000 1.000-6,-1.000-1.000-6,1.000 1.000-6,-6.000-1.000-3,-8.000 1.000 2,-10.000-1.000 3,-9.000 1.000 1</inkml:trace>
</inkml:ink>
</file>

<file path=ppt/ink/ink18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0"/>
    </inkml:context>
    <inkml:brush xml:id="br0">
      <inkml:brushProperty name="width" value="0.0342392064630985" units="cm"/>
      <inkml:brushProperty name="height" value="0.0342392064630985" units="cm"/>
      <inkml:brushProperty name="color" value="#f2395b"/>
      <inkml:brushProperty name="ignorePressure" value="0"/>
    </inkml:brush>
  </inkml:definitions>
  <inkml:trace contextRef="#ctx0" brushRef="#br0">40100.000 25950.000 642,'-24.000'-46.000'1,"4.000"10.000"1,3.000 10.000 3,3.000 9.000 0,3.000 10.000 10,3.000 14.000 14,3.000 11.000 15,4.000 14.000 16,1.000 13.000 1,0.000 16.000-13,0.000 15.000-11,0.000 17.000-12,1.000 13.000-10,4.000 13.000-6,3.000 12.000-7,3.000 13.000-8,-1.000 1.000-1,-2.000-9.000 1,-3.000-10.000 3,-3.000-8.000 3,-1.000-11.000-12,4.000-8.000-25,3.000-10.000-24,3.000-9.000-25</inkml:trace>
</inkml:ink>
</file>

<file path=ppt/ink/ink18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2"/>
    </inkml:context>
    <inkml:brush xml:id="br0">
      <inkml:brushProperty name="width" value="0.0313633419573307" units="cm"/>
      <inkml:brushProperty name="height" value="0.0313633419573307" units="cm"/>
      <inkml:brushProperty name="color" value="#f2395b"/>
      <inkml:brushProperty name="ignorePressure" value="0"/>
    </inkml:brush>
  </inkml:definitions>
  <inkml:trace contextRef="#ctx0" brushRef="#br0">44900.000 24700.000 701,'53.000'-24.000'81,"6.000"4.000"-17,7.000 3.000-16,6.000 3.000-18,3.000 3.000-10,0.000 3.000-2,0.000 3.000-2,0.000 4.000-2,-4.000 1.000-7,-5.000 0.000-9,-7.000 0.000-10,-5.000 0.000-9,-6.000 1.000-9,-3.000 4.000-5,-3.000 3.000-6,-2.000 3.000-5,-9.000 3.000-2,-12.000 3.000 4,-13.000 3.000 2,-12.000 4.000 4</inkml:trace>
</inkml:ink>
</file>

<file path=ppt/ink/ink18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2"/>
    </inkml:context>
    <inkml:brush xml:id="br0">
      <inkml:brushProperty name="width" value="0.0327840484678745" units="cm"/>
      <inkml:brushProperty name="height" value="0.0327840484678745" units="cm"/>
      <inkml:brushProperty name="color" value="#f2395b"/>
      <inkml:brushProperty name="ignorePressure" value="0"/>
    </inkml:brush>
  </inkml:definitions>
  <inkml:trace contextRef="#ctx0" brushRef="#br0">45100.000 25200.000 671,'-30.000'23.000'1,"-9.000"-3.000"2,-10.000-3.000 3,-8.000-2.000 2,-1.000-1.000 4,9.000 3.000 2,10.000 3.000 5,10.000 4.000 2,7.000 5.000 2,6.000 10.000 0,7.000 10.000-1,6.000 9.000 0,3.000 7.000-1,0.000 7.000-1,0.000 6.000-1,0.000 7.000 0,0.000 5.000-2,0.000 7.000-1,0.000 6.000-1,0.000 7.000-1,1.000 7.000-4,4.000 9.000-7,3.000 10.000-5,3.000 10.000-7,-1.000 2.000-6,-2.000-3.000-4,-3.000-3.000-6,-3.000-2.000-4,-1.000-14.000-4,4.000-21.000-2,3.000-22.000-3,3.000-22.000-2,1.000-21.000 0,1.000-18.000 1,-1.000-19.000 4,1.000-18.000 1</inkml:trace>
</inkml:ink>
</file>

<file path=ppt/ink/ink18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3"/>
    </inkml:context>
    <inkml:brush xml:id="br0">
      <inkml:brushProperty name="width" value="0.0356380343437195" units="cm"/>
      <inkml:brushProperty name="height" value="0.0356380343437195" units="cm"/>
      <inkml:brushProperty name="color" value="#f2395b"/>
      <inkml:brushProperty name="ignorePressure" value="0"/>
    </inkml:brush>
  </inkml:definitions>
  <inkml:trace contextRef="#ctx0" brushRef="#br0">44650.000 26550.000 617,'25.000'-22.000'-6,"0.000"6.000"4,0.000 7.000 6,0.000 6.000 4,3.000 1.000 5,6.000-3.000 4,7.000-3.000 3,6.000-2.000 5,4.000-3.000 0,4.000 1.000-3,3.000-1.000-2,3.000 1.000-3,3.000 1.000-2,3.000 3.000-4,3.000 3.000-2,4.000 4.000-2,1.000-1.000-3,0.000-3.000-2,0.000-3.000-2,0.000-2.000-2,-5.000-1.000-1,-9.000 3.000-2,-10.000 3.000-2,-8.000 4.000 0,-8.000-1.000-1,-2.000-3.000 1,-3.000-3.000 1,-3.000-2.000 2,-4.000-6.000-2,-3.000-6.000-5,-3.000-6.000-4,-2.000-6.000-5,-5.000-4.000-1,-2.000 1.000 3,-3.000-1.000 2,-3.000 1.000 3,-7.000-3.000 2,-9.000-2.000 3,-10.000-3.000 2,-8.000-3.000 3,-4.000 2.000 1,3.000 10.000 1,3.000 10.000 1,4.000 9.000 0,-1.000 7.000 1,-3.000 7.000 3,-3.000 6.000 2,-2.000 7.000 3,-3.000 7.000 3,1.000 9.000 3,-1.000 10.000 4,1.000 10.000 4,-1.000 5.000 0,1.000 4.000 0,-1.000 3.000-2,1.000 3.000-1,2.000 1.000 0,7.000 1.000-1,6.000-1.000 0,7.000 1.000-1,4.000-4.000 0,3.000-6.000 0,3.000-6.000 0,4.000-6.000-2,5.000-4.000-1,10.000 1.000-5,10.000-1.000-3,9.000 1.000-5,6.000-1.000-1,3.000 1.000 1,3.000-1.000 2,4.000 1.000 2,2.000-3.000-4,4.000-2.000-7,3.000-3.000-7,3.000-3.000-8,1.000-4.000-4,1.000-3.000 0,-1.000-3.000 0,1.000-2.000 0,-3.000-6.000-2,-2.000-6.000-5,-3.000-6.000-3,-3.000-6.000-4,-6.000-6.000-2,-5.000-2.000 1,-7.000-3.000 0,-5.000-3.000 1,-6.000-2.000 4,-3.000 0.000 7,-3.000 0.000 8,-2.000 0.000 8</inkml:trace>
</inkml:ink>
</file>

<file path=ppt/ink/ink18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3"/>
    </inkml:context>
    <inkml:brush xml:id="br0">
      <inkml:brushProperty name="width" value="0.0313454680144787" units="cm"/>
      <inkml:brushProperty name="height" value="0.0313454680144787" units="cm"/>
      <inkml:brushProperty name="color" value="#f2395b"/>
      <inkml:brushProperty name="ignorePressure" value="0"/>
    </inkml:brush>
  </inkml:definitions>
  <inkml:trace contextRef="#ctx0" brushRef="#br0">46400.000 24400.000 701,'3.000'-46.000'5,"6.000"10.000"10,7.000 10.000 10,6.000 9.000 10,4.000 10.000 2,4.000 14.000-4,3.000 11.000-5,3.000 14.000-4,-2.000 10.000-4,-6.000 9.000 0,-6.000 10.000 0,-6.000 10.000-1,-7.000 4.000-5,-6.000 0.000-11,-6.000 0.000-9,-6.000 0.000-9,-6.000-4.000-5,-2.000-5.000 2,-3.000-7.000 2,-3.000-5.000 2,-2.000-8.000 1,0.000-5.000 1,0.000-7.000 2,0.000-5.000 0,6.000-8.000 3,13.000-5.000 3,12.000-7.000 3,13.000-5.000 4,9.000-4.000 2,6.000 0.000 0,7.000 0.000 0,6.000 0.000 0,-1.000 1.000 0,-5.000 4.000-2,-7.000 3.000 0,-5.000 3.000-1,-6.000 4.000-2,-3.000 7.000 0,-3.000 6.000-2,-2.000 7.000-1,-8.000 4.000-1,-8.000 3.000 0,-10.000 3.000-1,-9.000 4.000-1,-9.000 1.000-1,-5.000 0.000-2,-7.000 0.000-2,-5.000 0.000-2,-4.000-2.000-1,0.000-3.000-4,0.000-3.000-1,0.000-2.000-3,3.000-6.000-3,6.000-6.000-1,7.000-6.000-3,6.000-6.000-3,3.000-6.000 3,0.000-2.000 6,0.000-3.000 5,0.000-3.000 6</inkml:trace>
</inkml:ink>
</file>

<file path=ppt/ink/ink1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49"/>
    </inkml:context>
    <inkml:brush xml:id="br0">
      <inkml:brushProperty name="width" value="0.0371911711990833" units="cm"/>
      <inkml:brushProperty name="height" value="0.0371911711990833" units="cm"/>
      <inkml:brushProperty name="color" value="#f2395b"/>
      <inkml:brushProperty name="ignorePressure" value="0"/>
    </inkml:brush>
  </inkml:definitions>
  <inkml:trace contextRef="#ctx0" brushRef="#br0">94850.000 30600.000 591,'0.000'-49.000'0,"0.000"4.000"0,0.000 3.000 0,0.000 3.000 0,0.000 9.000 8,0.000 16.000 18,0.000 15.000 16,0.000 17.000 16,0.000 13.000 4,0.000 13.000-11,0.000 12.000-11,0.000 13.000-11,-2.000 10.000-7,-3.000 10.000-2,-3.000 10.000-4,-2.000 9.000-2,-3.000 4.000-3,1.000 1.000-4,-1.000-1.000-5,1.000 1.000-2,-1.000-3.000-7,1.000-2.000-7,-1.000-3.000-7,1.000-3.000-8,-1.000-9.000-4,1.000-11.000-4,-1.000-14.000-2,1.000-11.000-4,4.000-20.000-1,9.000-24.000-2,10.000-26.000 0,10.000-24.000-2,2.000-10.000 5,-3.000 6.000 9,-3.000 7.000 10,-2.000 6.000 9</inkml:trace>
</inkml:ink>
</file>

<file path=ppt/ink/ink18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4"/>
    </inkml:context>
    <inkml:brush xml:id="br0">
      <inkml:brushProperty name="width" value="0.0280087310820818" units="cm"/>
      <inkml:brushProperty name="height" value="0.0280087310820818" units="cm"/>
      <inkml:brushProperty name="color" value="#f2395b"/>
      <inkml:brushProperty name="ignorePressure" value="0"/>
    </inkml:brush>
  </inkml:definitions>
  <inkml:trace contextRef="#ctx0" brushRef="#br0">46750.000 24950.000 785,'50.000'-25.000'5,"0.000"0.000"9,0.000 0.000 9,0.000 0.000 9,1.000 1.000 2,4.000 4.000-6,3.000 3.000-6,3.000 3.000-6,1.000 1.000-4,1.000 1.000-1,-1.000-1.000-2,1.000 1.000 0,-4.000 1.000-10,-6.000 3.000-15,-6.000 3.000-16,-6.000 4.000-17,-7.000-1.000-3,-6.000-3.000 8,-6.000-3.000 9,-6.000-2.000 8</inkml:trace>
</inkml:ink>
</file>

<file path=ppt/ink/ink18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24"/>
    </inkml:context>
    <inkml:brush xml:id="br0">
      <inkml:brushProperty name="width" value="0.0312545262277126" units="cm"/>
      <inkml:brushProperty name="height" value="0.0312545262277126" units="cm"/>
      <inkml:brushProperty name="color" value="#f2395b"/>
      <inkml:brushProperty name="ignorePressure" value="0"/>
    </inkml:brush>
  </inkml:definitions>
  <inkml:trace contextRef="#ctx0" brushRef="#br0">47350.000 23850.000 703,'-46.000'-21.000'7,"10.000"10.000"11,10.000 10.000 13,9.000 9.000 13,6.000 12.000 2,3.000 16.000-6,3.000 15.000-7,4.000 17.000-6,2.000 14.000-6,4.000 17.000-6,3.000 15.000-5,3.000 16.000-5,1.000 16.000-9,1.000 20.000-10,-1.000 18.000-11,1.000 20.000-10,-3.000-9.000-8,-2.000-34.000-5,-3.000-35.000-6,-3.000-33.000-5</inkml:trace>
</inkml:ink>
</file>

<file path=ppt/ink/ink18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30"/>
    </inkml:context>
    <inkml:brush xml:id="br0">
      <inkml:brushProperty name="width" value="0.0309163518249989" units="cm"/>
      <inkml:brushProperty name="height" value="0.0309163518249989" units="cm"/>
      <inkml:brushProperty name="color" value="#f2395b"/>
      <inkml:brushProperty name="ignorePressure" value="0"/>
    </inkml:brush>
  </inkml:definitions>
  <inkml:trace contextRef="#ctx0" brushRef="#br0">50950.000 24550.000 711,'-44.000'-69.000'0,"13.000"13.000"0,12.000 12.000 0,13.000 13.000 0,15.000 7.000 5,19.000 4.000 10,19.000 3.000 9,19.000 3.000 10,9.000 3.000 3,0.000 3.000-2,0.000 3.000-4,0.000 4.000-2,-5.000 2.000-4,-9.000 4.000-7,-10.000 3.000-5,-8.000 3.000-5,-3.000 3.000-4,7.000 3.000 0,6.000 3.000-1,7.000 4.000 0,-1.000 1.000-2,-6.000 0.000-5,-6.000 0.000-3,-6.000 0.000-3,-7.000 3.000-2,-6.000 6.000 0,-6.000 7.000 2,-6.000 6.000 0,-12.000 6.000 2,-15.000 6.000 0,-15.000 7.000 2,-16.000 6.000 1,-12.000 3.000-1,-5.000 0.000 0,-7.000 0.000-1,-5.000 0.000-1,-4.000-4.000-2,0.000-5.000-5,0.000-7.000-2,0.000-5.000-5,0.000-4.000 2,0.000 0.000 4,0.000 0.000 6,0.000 0.000 5,3.000 0.000 4,6.000 0.000 2,7.000 0.000 3,6.000 0.000 2,6.000 0.000 2,6.000 0.000 2,7.000 0.000 2,6.000 0.000 2,7.000-4.000 1,10.000-5.000 0,10.000-7.000-2,9.000-5.000-1,9.000-6.000 0,9.000-3.000-2,10.000-3.000-2,10.000-2.000-1,7.000-8.000-2,6.000-8.000-1,7.000-10.000-2,6.000-9.000-2,1.000-9.000-2,-3.000-5.000-4,-3.000-7.000-4,-2.000-5.000-3,-3.000-4.000-2,1.000 0.000 0,-1.000 0.000-1,1.000 0.000 0,-1.000 1.000 0,1.000 4.000-1,-1.000 3.000 0,1.000 3.000-1,-6.000 3.000 0,-8.000 3.000 1,-10.000 3.000 1,-9.000 4.000-1,-5.000 2.000 3,0.000 4.000 4,0.000 3.000 2,0.000 3.000 4,-4.000 9.000 6,-5.000 16.000 9,-7.000 15.000 8,-5.000 17.000 9,-8.000 8.000 4,-5.000 4.000-2,-7.000 3.000-1,-5.000 3.000-2,-4.000-2.000 0,0.000-6.000-3,0.000-6.000 0,0.000-6.000-2,3.000-6.000-3,6.000-2.000-5,7.000-3.000-4,6.000-3.000-4,7.000-7.000-6,10.000-9.000-7,10.000-10.000-7,9.000-8.000-7,7.000-12.000-4,7.000-12.000-2,6.000-13.000-2,7.000-12.000-2,-1.000-5.000 0,-6.000 3.000 4,-6.000 3.000 2,-6.000 4.000 3,-6.000 5.000 4,-2.000 10.000 5,-3.000 10.000 5,-3.000 9.000 5,-2.000 10.000 8,0.000 14.000 8,0.000 11.000 10,0.000 14.000 9,-4.000 7.000 3,-5.000 3.000-4,-7.000 3.000-3,-5.000 4.000-5,-4.000-3.000-4,0.000-5.000-4,0.000-7.000-6,0.000-5.000-4,0.000-4.000-5,0.000 0.000-4,0.000 0.000-4,0.000 0.000-4</inkml:trace>
</inkml:ink>
</file>

<file path=ppt/ink/ink18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30"/>
    </inkml:context>
    <inkml:brush xml:id="br0">
      <inkml:brushProperty name="width" value="0.0285631846636534" units="cm"/>
      <inkml:brushProperty name="height" value="0.0285631846636534" units="cm"/>
      <inkml:brushProperty name="color" value="#f2395b"/>
      <inkml:brushProperty name="ignorePressure" value="0"/>
    </inkml:brush>
  </inkml:definitions>
  <inkml:trace contextRef="#ctx0" brushRef="#br0">53050.000 24050.000 770,'1.000'-47.000'4,"4.000"6.000"7,3.000 7.000 9,3.000 6.000 7,3.000 7.000 2,3.000 10.000-2,3.000 10.000-3,4.000 9.000-2,-1.000 9.000-3,-3.000 9.000-4,-3.000 10.000-2,-2.000 10.000-4,-8.000 8.000-2,-8.000 10.000-5,-10.000 10.000-2,-9.000 9.000-4,-9.000 4.000-3,-5.000 1.000-2,-7.000-1.000-2,-5.000 1.000-2,-3.000-6.000 0,4.000-8.000 0,3.000-10.000 1,3.000-9.000 2,14.000-13.000 2,25.000-16.000 5,25.000-15.000 5,25.000-15.000 4,14.000-14.000 0,3.000-8.000-7,3.000-10.000-6,4.000-9.000-6,-4.000-2.000-5,-9.000 6.000-1,-10.000 7.000-2,-8.000 6.000-2,-9.000 3.000 0,-6.000 0.000 0,-6.000 0.000 2,-6.000 0.000 0,-4.000 1.000 1,1.000 4.000 0,-1.000 3.000 0,1.000 3.000 1</inkml:trace>
</inkml:ink>
</file>

<file path=ppt/ink/ink18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30"/>
    </inkml:context>
    <inkml:brush xml:id="br0">
      <inkml:brushProperty name="width" value="0.0267119165509939" units="cm"/>
      <inkml:brushProperty name="height" value="0.0267119165509939" units="cm"/>
      <inkml:brushProperty name="color" value="#f2395b"/>
      <inkml:brushProperty name="ignorePressure" value="0"/>
    </inkml:brush>
  </inkml:definitions>
  <inkml:trace contextRef="#ctx0" brushRef="#br0">53500.000 24150.000 823,'92.000'0.000'55,"-16.000"0.000"-13,-15.000 0.000-15,-15.000 0.000-12,-7.000 0.000-7,3.000 0.000 0,3.000 0.000 1,4.000 0.000 0,-3.000 0.000-6,-5.000 0.000-11,-7.000 0.000-12,-5.000 0.000-13</inkml:trace>
</inkml:ink>
</file>

<file path=ppt/ink/ink18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31"/>
    </inkml:context>
    <inkml:brush xml:id="br0">
      <inkml:brushProperty name="width" value="0.0283636208623648" units="cm"/>
      <inkml:brushProperty name="height" value="0.0283636208623648" units="cm"/>
      <inkml:brushProperty name="color" value="#f2395b"/>
      <inkml:brushProperty name="ignorePressure" value="0"/>
    </inkml:brush>
  </inkml:definitions>
  <inkml:trace contextRef="#ctx0" brushRef="#br0">54050.000 23700.000 775,'-2.000'-46.000'2,"-3.000"10.000"2,-3.000 10.000 3,-2.000 9.000 2,-1.000 12.000 6,3.000 16.000 6,3.000 15.000 7,4.000 17.000 6,-1.000 10.000 1,-3.000 6.000-8,-3.000 7.000-6,-2.000 6.000-7,-1.000 12.000-7,3.000 19.000-7,3.000 19.000-6,4.000 19.000-8,-1.000 1.000-6,-3.000-16.000-5,-3.000-15.000-6,-2.000-15.000-6,-3.000-14.000-3,1.000-8.000 1,-1.000-10.000-1,1.000-9.000 0</inkml:trace>
</inkml:ink>
</file>

<file path=ppt/ink/ink18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32"/>
    </inkml:context>
    <inkml:brush xml:id="br0">
      <inkml:brushProperty name="width" value="0.0364152193069458" units="cm"/>
      <inkml:brushProperty name="height" value="0.0364152193069458" units="cm"/>
      <inkml:brushProperty name="color" value="#f2395b"/>
      <inkml:brushProperty name="ignorePressure" value="0"/>
    </inkml:brush>
  </inkml:definitions>
  <inkml:trace contextRef="#ctx0" brushRef="#br0">56600.000 24400.000 604,'1.000'-50.000'-1,"4.000"0.000"0,3.000 0.000 0,3.000 0.000-1,-1.000-2.000 3,-2.000-3.000 7,-3.000-3.000 7,-3.000-2.000 7,-2.000 0.000 3,0.000 7.000-2,0.000 6.000-3,0.000 7.000-1,-4.000 4.000-2,-5.000 3.000 0,-7.000 3.000 0,-5.000 4.000 0,-4.000 2.000-1,0.000 4.000 1,0.000 3.000-1,0.000 3.000-1,-5.000 4.000 0,-9.000 7.000-3,-10.000 6.000-3,-8.000 7.000-3,-4.000 7.000 0,3.000 9.000-2,3.000 10.000 1,4.000 10.000-1,1.000 8.000 0,0.000 10.000 0,0.000 10.000 0,0.000 9.000 0,1.000 6.000-1,4.000 3.000 1,3.000 3.000-1,3.000 4.000 0,3.000 1.000 1,3.000 0.000 1,3.000 0.000 0,4.000 0.000 2,4.000-2.000-1,6.000-3.000-1,7.000-3.000-1,6.000-2.000-2,3.000-9.000 0,0.000-12.000 0,0.000-13.000 0,0.000-12.000-1,4.000-10.000 0,10.000-6.000-4,10.000-6.000-1,9.000-6.000-3,6.000-7.000-1,3.000-6.000 2,3.000-6.000 1,4.000-6.000 1,1.000-10.000-3,0.000-12.000-10,0.000-13.000-8,0.000-12.000-10,0.000-5.000-2,0.000 3.000 3,0.000 3.000 3,0.000 4.000 4,-5.000 15.000 8,-9.000 28.000 12,-10.000 28.000 11,-8.000 29.000 13,-8.000 15.000 4,-2.000 3.000-1,-3.000 3.000-2,-3.000 4.000-1,-4.000-3.000-1,-3.000-5.000 1,-3.000-7.000 2,-2.000-5.000 1,0.000-6.000-2,7.000-3.000-3,6.000-3.000-4,7.000-2.000-3,4.000-9.000-3,3.000-12.000-3,3.000-13.000-4,4.000-12.000-2,4.000-13.000-5,6.000-12.000-8,7.000-13.000-7,6.000-12.000-8,1.000-9.000-2,-3.000-2.000 1,-3.000-3.000 1,-2.000-3.000 2,-5.000 2.000 4,-2.000 10.000 5,-3.000 10.000 6,-3.000 9.000 6,-2.000 17.000 10,0.000 25.000 16,0.000 25.000 14,0.000 25.000 15,-4.000 10.000 4,-5.000-2.000-8,-7.000-3.000-8,-5.000-3.000-9,-1.000-4.000-4,6.000-3.000-2,7.000-3.000-1,6.000-2.000-1,-1.000-3.000-12,-5.000 1.000-23,-7.000-1.000-23,-5.000 1.000-22</inkml:trace>
</inkml:ink>
</file>

<file path=ppt/ink/ink18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32"/>
    </inkml:context>
    <inkml:brush xml:id="br0">
      <inkml:brushProperty name="width" value="0.0297018401324749" units="cm"/>
      <inkml:brushProperty name="height" value="0.0297018401324749" units="cm"/>
      <inkml:brushProperty name="color" value="#f2395b"/>
      <inkml:brushProperty name="ignorePressure" value="0"/>
    </inkml:brush>
  </inkml:definitions>
  <inkml:trace contextRef="#ctx0" brushRef="#br0">57300.000 23700.000 740,'23.000'-24.000'0,"-3.000"4.000"0,-3.000 3.000 0,-2.000 3.000 0,-1.000 6.000 7,3.000 9.000 13,3.000 10.000 13,4.000 10.000 13,-1.000 7.000 2,-3.000 6.000-10,-3.000 7.000-9,-2.000 6.000-10,-5.000 1.000-8,-2.000-3.000-4,-3.000-3.000-6,-3.000-2.000-3,-2.000-1.000-3,0.000 3.000 2,0.000 3.000 1,0.000 4.000 2,-4.000-1.000-3,-5.000-3.000-6,-7.000-3.000-7,-5.000-2.000-6,-6.000-3.000-3,-3.000 1.000 3,-3.000-1.000 3,-2.000 1.000 2,5.000-4.000 6,16.000-6.000 8,15.000-6.000 7,17.000-6.000 9,11.000-10.000 2,10.000-12.000-2,10.000-13.000-1,9.000-12.000-2,1.000-5.000-4,-6.000 3.000-5,-6.000 3.000-4,-6.000 4.000-5,-4.000 2.000-5,1.000 4.000-6,-1.000 3.000-6,1.000 3.000-6,-3.000-1.000-4,-2.000-2.000 0,-3.000-3.000-1,-3.000-3.000-1</inkml:trace>
</inkml:ink>
</file>

<file path=ppt/ink/ink18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32"/>
    </inkml:context>
    <inkml:brush xml:id="br0">
      <inkml:brushProperty name="width" value="0.0257617868483067" units="cm"/>
      <inkml:brushProperty name="height" value="0.0257617868483067" units="cm"/>
      <inkml:brushProperty name="color" value="#f2395b"/>
      <inkml:brushProperty name="ignorePressure" value="0"/>
    </inkml:brush>
  </inkml:definitions>
  <inkml:trace contextRef="#ctx0" brushRef="#br0">57950.000 23750.000 853,'95.000'0.000'52,"-9.000"0.000"-12,-10.000 0.000-13,-8.000 0.000-10,-6.000 0.000-10,1.000 0.000-3,-1.000 0.000-6,1.000 0.000-5,-4.000 0.000-5,-6.000 0.000-5,-6.000 0.000-5,-6.000 0.000-6,-7.000 1.000-3,-6.000 4.000-4,-6.000 3.000-2,-6.000 3.000-2</inkml:trace>
</inkml:ink>
</file>

<file path=ppt/ink/ink18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32"/>
    </inkml:context>
    <inkml:brush xml:id="br0">
      <inkml:brushProperty name="width" value="0.0285668112337589" units="cm"/>
      <inkml:brushProperty name="height" value="0.0285668112337589" units="cm"/>
      <inkml:brushProperty name="color" value="#f2395b"/>
      <inkml:brushProperty name="ignorePressure" value="0"/>
    </inkml:brush>
  </inkml:definitions>
  <inkml:trace contextRef="#ctx0" brushRef="#br0">58450.000 23150.000 770,'-46.000'-18.000'4,"10.000"17.000"10,10.000 15.000 8,9.000 16.000 10,6.000 13.000 3,3.000 14.000-2,3.000 11.000-2,4.000 14.000-1,1.000 7.000-9,0.000 3.000-13,0.000 3.000-15,0.000 4.000-14,0.000-1.000-7,0.000-3.000 2,0.000-3.000 1,0.000-2.000 1,-2.000-8.000-2,-3.000-8.000-6,-3.000-10.000-7,-2.000-9.000-6</inkml:trace>
</inkml:ink>
</file>

<file path=ppt/ink/ink1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50"/>
    </inkml:context>
    <inkml:brush xml:id="br0">
      <inkml:brushProperty name="width" value="0.0424310304224491" units="cm"/>
      <inkml:brushProperty name="height" value="0.0424310304224491" units="cm"/>
      <inkml:brushProperty name="color" value="#f2395b"/>
      <inkml:brushProperty name="ignorePressure" value="0"/>
    </inkml:brush>
  </inkml:definitions>
  <inkml:trace contextRef="#ctx0" brushRef="#br0">94900.000 31100.000 518,'25.000'-22.000'4,"0.000"6.000"7,0.000 7.000 8,0.000 6.000 8,0.000 3.000 2,0.000 0.000-5,0.000 0.000-4,0.000 0.000-4,3.000 0.000-3,6.000 0.000-4,7.000 0.000-1,6.000 0.000-4,3.000 0.000-1,0.000 0.000 0,0.000 0.000-1,0.000 0.000 1,-4.000 0.000-1,-5.000 0.000 1,-7.000 0.000 1,-5.000 0.000 0,-6.000-4.000-9,-3.000-5.000-17,-3.000-7.000-19,-2.000-5.000-18,-5.000-12.000-3,-2.000-16.000 14,-3.000-15.000 14,-3.000-15.000 13,-2.000-12.000 9,0.000-6.000 2,0.000-6.000 3,0.000-6.000 3,0.000 2.000 2,0.000 14.000 2,0.000 11.000 2,0.000 14.000 1,0.000 8.000 3,0.000 7.000 3,0.000 6.000 2,0.000 7.000 3,0.000 4.000 3,0.000 3.000 3,0.000 3.000 4,0.000 4.000 3,0.000 10.000 7,0.000 19.000 7,0.000 19.000 8,0.000 19.000 9,-2.000 15.000-1,-3.000 13.000-8,-3.000 12.000-8,-2.000 13.000-9,-3.000 9.000-5,1.000 6.000-5,-1.000 7.000-3,1.000 6.000-3,-3.000 3.000-5,-2.000 0.000-3,-3.000 0.000-5,-3.000 0.000-3,-1.000 0.000-3,4.000 0.000-2,3.000 0.000-3,3.000 0.000-1,1.000-2.000-3,1.000-3.000-3,-1.000-3.000-5,1.000-2.000-4,1.000-8.000-3,3.000-8.000-4,3.000-10.000-5,4.000-9.000-3,2.000-20.000-4,4.000-27.000-3,3.000-28.000-3,3.000-28.000-3,4.000-21.000 3,7.000-12.000 9,6.000-13.000 10,7.000-12.000 10,2.000-5.000 5,1.000 3.000 4,-1.000 3.000 3,1.000 4.000 3,-1.000 5.000 3,1.000 10.000 2,-1.000 10.000 2,1.000 9.000 2,-1.000 6.000 3,1.000 3.000 5,-1.000 3.000 3,1.000 4.000 4,-3.000 7.000 6,-2.000 13.000 8,-3.000 12.000 7,-3.000 13.000 7,-4.000 10.000 1,-3.000 10.000-9,-3.000 10.000-8,-2.000 9.000-9,-6.000 7.000-4,-6.000 7.000-1,-6.000 6.000-2,-6.000 7.000 0,-2.000-3.000-3,3.000-8.000-2,3.000-10.000-3,4.000-9.000-3,8.000-13.000-5,17.000-16.000-8,15.000-15.000-8,16.000-15.000-7,13.000-25.000-5,14.000-30.000 2,11.000-32.000 0,14.000-30.000 1,8.000-23.000 1,7.000-12.000 1,6.000-13.000 2,7.000-12.000 1,-4.000-5.000 2,-12.000 3.000 5,-13.000 3.000 3,-12.000 4.000 5,-13.000 13.000 3,-12.000 26.000 4,-13.000 24.000 3,-12.000 26.000 3,-15.000 22.000 7,-15.000 23.000 8,-15.000 22.000 9,-16.000 22.000 8,-10.000 16.000 3,-3.000 14.000-5,-3.000 11.000-5,-2.000 14.000-4,-3.000 11.000-3,1.000 14.000-1,-1.000 11.000-1,1.000 14.000-2,2.000 2.000-2,7.000-6.000 0,6.000-6.000-3,7.000-6.000-1,5.000-7.000-3,7.000-6.000-5,6.000-6.000-4,7.000-6.000-6,5.000-4.000-1,7.000 1.000 0,6.000-1.000 0,7.000 1.000 0,2.000-3.000-1,1.000-2.000-2,-1.000-3.000-2,1.000-3.000-2,-4.000-4.000-1,-6.000-3.000 0,-6.000-3.000-1,-6.000-2.000 0,-13.000 0.000-2,-19.000 7.000-3,-18.000 6.000-2,-19.000 7.000-3,-16.000 0.000-2,-12.000-2.000-1,-13.000-3.000-1,-12.000-3.000 0,-1.000-7.000 0,14.000-9.000 2,11.000-10.000 2,14.000-8.000 3,11.000-14.000-2,14.000-15.000-2,11.000-15.000-4,14.000-16.000-3,7.000-7.000 1,3.000 4.000 7,3.000 3.000 6,4.000 3.000 6</inkml:trace>
</inkml:ink>
</file>

<file path=ppt/ink/ink18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40"/>
    </inkml:context>
    <inkml:brush xml:id="br0">
      <inkml:brushProperty name="width" value="0.0355349518358707" units="cm"/>
      <inkml:brushProperty name="height" value="0.0355349518358707" units="cm"/>
      <inkml:brushProperty name="color" value="#f2395b"/>
      <inkml:brushProperty name="ignorePressure" value="0"/>
    </inkml:brush>
  </inkml:definitions>
  <inkml:trace contextRef="#ctx0" brushRef="#br0">65750.000 25700.000 619,'23.000'-94.000'6,"-3.000"13.000"15,-3.000 12.000 13,-2.000 13.000 14,-14.000 24.000 2,-21.000 39.000-6,-22.000 36.000-7,-22.000 39.000-8,-4.000 10.000-6,17.000-16.000-5,15.000-15.000-5,16.000-15.000-5,4.000-6.000-3,-6.000 7.000 0,-6.000 6.000 0,-6.000 7.000 0,-9.000 7.000-3,-8.000 9.000-5,-10.000 10.000-5,-9.000 10.000-4,-1.000-3.000-5,10.000-11.000-1,10.000-14.000-2,9.000-11.000-3,12.000-15.000-4,16.000-16.000-8,15.000-15.000-8,17.000-15.000-8,10.000-15.000 1,6.000-12.000 7,7.000-13.000 7,6.000-12.000 8,1.000-5.000 7,-3.000 3.000 3,-3.000 3.000 5,-2.000 4.000 5,-5.000 5.000 4,-2.000 10.000 5,-3.000 10.000 5,-3.000 9.000 5,-2.000 7.000 3,0.000 7.000 4,0.000 6.000 3,0.000 7.000 3,-2.000 4.000 2,-3.000 3.000 2,-3.000 3.000 1,-2.000 4.000 1,-3.000 2.000 0,1.000 4.000-3,-1.000 3.000-1,1.000 3.000-3,-1.000-1.000-2,1.000-2.000-3,-1.000-3.000-1,1.000-3.000-2,4.000-4.000-3,9.000-3.000-5,10.000-3.000-3,10.000-2.000-5,5.000-11.000-3,4.000-15.000-4,3.000-15.000-1,3.000-16.000-4,3.000-13.000-1,3.000-9.000 0,3.000-10.000 1,4.000-8.000-1,-6.000-3.000 2,-11.000 7.000 2,-14.000 6.000 2,-11.000 7.000 2,-9.000 7.000 2,-3.000 9.000 0,-3.000 10.000 2,-2.000 10.000 0,-3.000 13.000 8,1.000 19.000 12,-1.000 19.000 13,1.000 19.000 13,-3.000 10.000 2,-2.000 4.000-10,-3.000 3.000-10,-3.000 3.000-10,-4.000 3.000-8,-3.000 3.000-3,-3.000 3.000-6,-2.000 4.000-4,-3.000-1.000-3,1.000-3.000-1,-1.000-3.000 0,1.000-2.000-1,-3.000-8.000-3,-2.000-8.000-5,-3.000-10.000-6,-3.000-9.000-5,2.000-16.000-5,10.000-22.000-8,10.000-22.000-5,9.000-21.000-7,6.000-14.000 1,3.000-2.000 9,3.000-3.000 10,4.000-3.000 8,1.000 4.000 9,0.000 13.000 9,0.000 12.000 8,0.000 13.000 10,0.000 7.000 4,0.000 4.000 2,0.000 3.000 2,0.000 3.000 1,0.000 3.000 0,0.000 3.000-1,0.000 3.000-2,0.000 4.000-1,0.000 2.000-1,0.000 4.000-2,0.000 3.000-1,0.000 3.000-2,0.000-1.000-2,0.000-2.000-6,0.000-3.000-4,0.000-3.000-4,-2.000-6.000-7,-3.000-5.000-9,-3.000-7.000-7,-2.000-5.000-9</inkml:trace>
</inkml:ink>
</file>

<file path=ppt/ink/ink18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40"/>
    </inkml:context>
    <inkml:brush xml:id="br0">
      <inkml:brushProperty name="width" value="0.0336224809288979" units="cm"/>
      <inkml:brushProperty name="height" value="0.0336224809288979" units="cm"/>
      <inkml:brushProperty name="color" value="#f2395b"/>
      <inkml:brushProperty name="ignorePressure" value="0"/>
    </inkml:brush>
  </inkml:definitions>
  <inkml:trace contextRef="#ctx0" brushRef="#br0">67250.000 25150.000 654,'0.000'-72.000'0,"0.000"6.000"2,0.000 7.000 0,0.000 6.000 1,0.000 24.000 8,0.000 45.000 12,0.000 43.000 13,0.000 45.000 13,-2.000 24.000 2,-3.000 6.000-7,-3.000 7.000-8,-2.000 6.000-8,-5.000 6.000-6,-2.000 6.000-5,-3.000 7.000-5,-3.000 6.000-5,-4.000 10.000-4,-3.000 17.000-7,-3.000 15.000-5,-2.000 16.000-5,0.000-1.000-8,7.000-15.000-8,6.000-15.000-8,7.000-16.000-8,4.000-24.000-2,3.000-31.000 5,3.000-31.000 5,4.000-31.000 5</inkml:trace>
</inkml:ink>
</file>

<file path=ppt/ink/ink18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40"/>
    </inkml:context>
    <inkml:brush xml:id="br0">
      <inkml:brushProperty name="width" value="0.030733997002244" units="cm"/>
      <inkml:brushProperty name="height" value="0.030733997002244" units="cm"/>
      <inkml:brushProperty name="color" value="#f2395b"/>
      <inkml:brushProperty name="ignorePressure" value="0"/>
    </inkml:brush>
  </inkml:definitions>
  <inkml:trace contextRef="#ctx0" brushRef="#br0">67700.000 25900.000 715,'-47.000'1.000'4,"6.000"4.000"6,7.000 3.000 8,6.000 3.000 6,3.000 6.000 4,0.000 9.000 1,0.000 10.000 0,0.000 10.000 1,3.000 4.000-2,6.000 0.000-5,7.000 0.000-4,6.000 0.000-5,6.000-2.000-3,6.000-3.000-2,7.000-3.000-4,6.000-2.000-1,6.000-6.000-5,6.000-6.000-3,7.000-6.000-6,6.000-6.000-3,4.000-6.000-4,4.000-2.000-3,3.000-3.000-3,3.000-3.000-2,-2.000-4.000-5,-6.000-3.000-4,-6.000-3.000-7,-6.000-2.000-4,-7.000-3.000 0,-6.000 1.000 8,-6.000-1.000 7,-6.000 1.000 6</inkml:trace>
</inkml:ink>
</file>

<file path=ppt/ink/ink18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41"/>
    </inkml:context>
    <inkml:brush xml:id="br0">
      <inkml:brushProperty name="width" value="0.02998929284513" units="cm"/>
      <inkml:brushProperty name="height" value="0.02998929284513" units="cm"/>
      <inkml:brushProperty name="color" value="#f2395b"/>
      <inkml:brushProperty name="ignorePressure" value="0"/>
    </inkml:brush>
  </inkml:definitions>
  <inkml:trace contextRef="#ctx0" brushRef="#br0">68150.000 25950.000 733,'-49.000'4.000'5,"4.000"10.000"9,3.000 10.000 9,3.000 9.000 9,3.000 7.000 4,3.000 7.000-2,3.000 6.000-3,4.000 7.000-2,2.000 5.000-4,4.000 7.000-7,3.000 6.000-5,3.000 7.000-7,1.000-1.000-6,1.000-6.000-6,-1.000-6.000-8,1.000-6.000-7,1.000-9.000-5,3.000-8.000-5,3.000-10.000-4,4.000-9.000-4</inkml:trace>
</inkml:ink>
</file>

<file path=ppt/ink/ink18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41"/>
    </inkml:context>
    <inkml:brush xml:id="br0">
      <inkml:brushProperty name="width" value="0.0338264144957066" units="cm"/>
      <inkml:brushProperty name="height" value="0.0338264144957066" units="cm"/>
      <inkml:brushProperty name="color" value="#f2395b"/>
      <inkml:brushProperty name="ignorePressure" value="0"/>
    </inkml:brush>
  </inkml:definitions>
  <inkml:trace contextRef="#ctx0" brushRef="#br0">68500.000 25300.000 650,'-22.000'76.000'99,"6.000"4.000"-18,7.000 3.000-20,6.000 3.000-18,1.000 3.000-13,-3.000 3.000-10,-3.000 3.000-8,-2.000 4.000-9,-3.000-3.000-8,1.000-5.000-10,-1.000-7.000-10,1.000-5.000-8,-1.000-8.000-6,1.000-5.000 2,-1.000-7.000-1,1.000-5.000 2,-1.000-14.000-2,1.000-18.000 0,-1.000-19.000-1,1.000-18.000-2</inkml:trace>
</inkml:ink>
</file>

<file path=ppt/ink/ink18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41"/>
    </inkml:context>
    <inkml:brush xml:id="br0">
      <inkml:brushProperty name="width" value="0.027277622371912" units="cm"/>
      <inkml:brushProperty name="height" value="0.027277622371912" units="cm"/>
      <inkml:brushProperty name="color" value="#f2395b"/>
      <inkml:brushProperty name="ignorePressure" value="0"/>
    </inkml:brush>
  </inkml:definitions>
  <inkml:trace contextRef="#ctx0" brushRef="#br0">68350.000 26200.000 806,'26.000'-69.000'2,"4.000"13.000"3,3.000 12.000 4,3.000 13.000 4,-1.000 7.000 2,-2.000 4.000 3,-3.000 3.000 1,-3.000 3.000 2,-1.000 3.000 0,4.000 3.000-1,3.000 3.000-1,3.000 4.000-2,1.000 1.000-5,1.000 0.000-9,-1.000 0.000-10,1.000 0.000-8,-3.000-2.000-7,-2.000-3.000-5,-3.000-3.000-4,-3.000-2.000-5</inkml:trace>
</inkml:ink>
</file>

<file path=ppt/ink/ink18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41"/>
    </inkml:context>
    <inkml:brush xml:id="br0">
      <inkml:brushProperty name="width" value="0.0380649566650391" units="cm"/>
      <inkml:brushProperty name="height" value="0.0380649566650391" units="cm"/>
      <inkml:brushProperty name="color" value="#f2395b"/>
      <inkml:brushProperty name="ignorePressure" value="0"/>
    </inkml:brush>
  </inkml:definitions>
  <inkml:trace contextRef="#ctx0" brushRef="#br0">69300.000 25150.000 577,'0.000'-47.000'0,"0.000"6.000"0,0.000 7.000 0,0.000 6.000 0,-2.000 9.000 7,-3.000 13.000 12,-3.000 12.000 13,-2.000 13.000 13,-5.000 13.000 3,-2.000 17.000-4,-3.000 15.000-6,-3.000 16.000-5,-1.000 9.000-3,4.000 3.000-4,3.000 3.000-1,3.000 4.000-4,-1.000-1.000-3,-2.000-3.000-3,-3.000-3.000-3,-3.000-2.000-4,1.000-5.000-7,6.000-2.000-9,7.000-3.000-12,6.000-3.000-9,3.000-7.000-9,0.000-9.000-5,0.000-10.000-8,0.000-8.000-5,3.000-11.000-1,6.000-8.000 5,7.000-10.000 5,6.000-9.000 5</inkml:trace>
</inkml:ink>
</file>

<file path=ppt/ink/ink18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9:59:42"/>
    </inkml:context>
    <inkml:brush xml:id="br0">
      <inkml:brushProperty name="width" value="0.0389703512191772" units="cm"/>
      <inkml:brushProperty name="height" value="0.0389703512191772" units="cm"/>
      <inkml:brushProperty name="color" value="#f2395b"/>
      <inkml:brushProperty name="ignorePressure" value="0"/>
    </inkml:brush>
  </inkml:definitions>
  <inkml:trace contextRef="#ctx0" brushRef="#br0">69900.000 25400.000 564,'-2.000'-46.000'6,"-3.000"10.000"11,-3.000 10.000 11,-2.000 9.000 11,-5.000 9.000 3,-2.000 9.000-5,-3.000 10.000-6,-3.000 10.000-6,-4.000 7.000-4,-3.000 6.000-5,-3.000 7.000-5,-2.000 6.000-4,-1.000 3.000-3,3.000 0.000 1,3.000 0.000 0,4.000 0.000 1,1.000 0.000 0,0.000 0.000-1,0.000 0.000 1,0.000 0.000-1,3.000-2.000 1,6.000-3.000 0,7.000-3.000 1,6.000-2.000 0,3.000-1.000 0,0.000 3.000-3,0.000 3.000-2,0.000 4.000-2,1.000-1.000-2,4.000-3.000 2,3.000-3.000-1,3.000-2.000 1,4.000-6.000-1,7.000-6.000-2,6.000-6.000-3,7.000-6.000-2,5.000-9.000-4,7.000-8.000-5,6.000-10.000-5,7.000-9.000-5,-1.000-9.000-3,-6.000-5.000 0,-6.000-7.000-1,-6.000-5.000 0,-2.000-4.000-1,3.000 0.000 2,3.000 0.000 1,4.000 0.000 0,-4.000 3.000 5,-9.000 6.000 7,-10.000 7.000 9,-8.000 6.000 7,-6.000 4.000 7,1.000 4.000 6,-1.000 3.000 5,1.000 3.000 6,-4.000 6.000 6,-6.000 9.000 7,-6.000 10.000 8,-6.000 10.000 8,-4.000 8.000-1,1.000 10.000-8,-1.000 10.000-7,1.000 9.000-9,1.000 2.000-5,3.000-2.000-4,3.000-3.000-5,4.000-3.000-4,4.000-4.000-3,6.000-3.000-4,7.000-3.000-2,6.000-2.000-4,4.000-11.000-3,4.000-15.000-6,3.000-15.000-5,3.000-16.000-6,3.000-13.000-3,3.000-9.000 0,3.000-10.000-1,4.000-8.000-2,-3.000-8.000 1,-5.000-2.000 1,-7.000-3.000 1,-5.000-3.000 2,-8.000-2.000 2,-5.000 0.000 3,-7.000 0.000 3,-5.000 0.000 3,-4.000 0.000 3,0.000 0.000 3,0.000 0.000 3,0.000 0.000 4,0.000 6.000 3,0.000 13.000 5,0.000 12.000 5,0.000 13.000 3,-4.000 7.000 4,-5.000 4.000 1,-7.000 3.000 2,-5.000 3.000 0,-4.000 9.000 1,0.000 16.000-2,0.000 15.000-1,0.000 17.000-1,0.000 7.000-2,0.000 0.000-2,0.000 0.000-3,0.000 0.000-1,1.000 0.000-5,4.000 0.000-4,3.000 0.000-5,3.000 0.000-4,6.000-4.000-5,9.000-5.000-3,10.000-7.000-4,10.000-5.000-3,5.000-8.000-2,4.000-5.000 2,3.000-7.000 1,3.000-5.000 1,-1.000-1.000 2,-2.000 6.000 3,-3.000 7.000 3,-3.000 6.000 3,-4.000 3.000 4,-3.000 0.000 3,-3.000 0.000 5,-2.000 0.000 3,-3.000 1.000 2,1.000 4.000 2,-1.000 3.000 0,1.000 3.000 2,-1.000-1.000 1,1.000-2.000 4,-1.000-3.000 3,1.000-3.000 3,1.000-2.000 1,3.000 0.000-2,3.000 0.000-1,4.000 0.000-1,2.000-2.000-1,4.000-3.000-2,3.000-3.000 0,3.000-2.000-3,-2.000 0.000 0,-6.000 7.000 0,-6.000 6.000-2,-6.000 7.000 1,-6.000 5.000-2,-2.000 7.000-2,-3.000 6.000-1,-3.000 7.000-2,-7.000 10.000-2,-9.000 16.000-5,-10.000 15.000-3,-8.000 17.000-4,-12.000 16.000-6,-12.000 19.000-6,-13.000 19.000-8,-12.000 19.000-7,-1.000-10.000 0,14.000-37.000 6,11.000-38.000 7,14.000-37.000 6,7.000-19.000-2,3.000 0.000-15,3.000 0.000-14,4.000 0.000-13</inkml:trace>
</inkml:ink>
</file>

<file path=ppt/ink/ink18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0:30"/>
    </inkml:context>
    <inkml:brush xml:id="br0">
      <inkml:brushProperty name="width" value="0.0282895397394896" units="cm"/>
      <inkml:brushProperty name="height" value="0.0282895397394896" units="cm"/>
      <inkml:brushProperty name="color" value="#00bff3"/>
      <inkml:brushProperty name="ignorePressure" value="0"/>
    </inkml:brush>
  </inkml:definitions>
  <inkml:trace contextRef="#ctx0" brushRef="#br0">63500.000 23050.000 777,'-47.000'-372.000'68,"6.000"106.000"-8,7.000 107.000-9,6.000 106.000-8</inkml:trace>
</inkml:ink>
</file>

<file path=ppt/ink/ink18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7:49"/>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68550.000 18000.000 999,'-243.000'-135.000'-6,"67.000"32.000"-12,65.000 31.000-12,66.000 32.000-12</inkml:trace>
</inkml:ink>
</file>

<file path=ppt/ink/ink1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51"/>
    </inkml:context>
    <inkml:brush xml:id="br0">
      <inkml:brushProperty name="width" value="0.0373333245515823" units="cm"/>
      <inkml:brushProperty name="height" value="0.0373333245515823" units="cm"/>
      <inkml:brushProperty name="color" value="#f2395b"/>
      <inkml:brushProperty name="ignorePressure" value="0"/>
    </inkml:brush>
  </inkml:definitions>
  <inkml:trace contextRef="#ctx0" brushRef="#br0">98600.000 30550.000 589,'42.000'-41.000'0,"-16.000"19.000"2,-15.000 19.000 1,-15.000 19.000 0,-11.000 13.000 8,-2.000 10.000 13,-3.000 10.000 13,-3.000 9.000 13,-2.000 9.000 2,0.000 9.000-6,0.000 10.000-8,0.000 10.000-7,1.000 4.000-6,4.000 0.000-3,3.000 0.000-4,3.000 0.000-3,3.000-4.000-4,3.000-5.000-1,3.000-7.000-3,4.000-5.000-2,5.000-15.000-4,10.000-22.000-10,10.000-22.000-8,9.000-21.000-9,9.000-24.000-3,9.000-25.000 2,10.000-25.000 1,10.000-25.000 3,4.000-19.000 2,0.000-12.000 2,0.000-13.000 1,0.000-12.000 3,-5.000-4.000 3,-9.000 7.000 2,-10.000 6.000 3,-8.000 7.000 4,-11.000 10.000 2,-8.000 16.000 4,-10.000 15.000 3,-9.000 17.000 4,-13.000 14.000 2,-16.000 17.000 1,-15.000 15.000 2,-15.000 16.000 2,-9.000 12.000-1,1.000 9.000-2,-1.000 10.000-3,1.000 10.000-2,-1.000 7.000-4,1.000 6.000-6,-1.000 7.000-5,1.000 6.000-5,7.000 1.000-6,16.000-3.000-8,15.000-3.000-7,17.000-2.000-8,16.000-8.000-2,19.000-8.000 2,19.000-10.000 4,19.000-9.000 2,4.000-7.000 3,-9.000-3.000 6,-10.000-3.000 3,-8.000-2.000 6</inkml:trace>
</inkml:ink>
</file>

<file path=ppt/ink/ink18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7:56"/>
    </inkml:context>
    <inkml:brush xml:id="br0">
      <inkml:brushProperty name="width" value="0.0383376218378544" units="cm"/>
      <inkml:brushProperty name="height" value="0.0383376218378544" units="cm"/>
      <inkml:brushProperty name="color" value="#000000"/>
      <inkml:brushProperty name="ignorePressure" value="0"/>
    </inkml:brush>
  </inkml:definitions>
  <inkml:trace contextRef="#ctx0" brushRef="#br0">16900.000 27000.000 573,'50.000'1.000'57,"0.000"4.000"-10,0.000 3.000-11,0.000 3.000-10,0.000 1.000-6,0.000 1.000-4,0.000-1.000-2,0.000 1.000-3,1.000 2.000-2,4.000 7.000 1,3.000 6.000 0,3.000 7.000-1,-2.000 0.000 0,-6.000-2.000-3,-6.000-3.000-1,-6.000-3.000-3,-7.000-1.000-1,-6.000 4.000 0,-6.000 3.000 0,-6.000 3.000-1,-6.000 1.000-1,-2.000 1.000-1,-3.000-1.000-3,-3.000 1.000-1,-2.000 1.000-1,0.000 3.000 0,0.000 3.000 0,0.000 4.000 0,-7.000 2.000 1,-11.000 4.000-1,-14.000 3.000 0,-11.000 3.000 1,-9.000 3.000-1,-3.000 3.000 0,-3.000 3.000 0,-2.000 4.000 0,-5.000-3.000-1,-2.000-5.000 0,-3.000-7.000-1,-3.000-5.000-1,1.000-6.000 0,6.000-3.000 1,7.000-3.000 0,6.000-2.000 0,4.000-5.000 2,4.000-2.000 1,3.000-3.000 2,3.000-3.000 2,3.000-6.000 3,3.000-5.000 4,3.000-7.000 4,4.000-5.000 5,11.000-6.000 2,23.000-3.000 1,22.000-3.000 1,22.000-2.000 1,7.000-1.000-1,-6.000 3.000-2,-6.000 3.000-3,-6.000 4.000-2,-2.000 1.000-3,3.000 0.000-1,3.000 0.000-2,4.000 0.000-2,2.000 0.000-1,4.000 0.000-2,3.000 0.000-3,3.000 0.000-1,1.000-5.000 0,1.000-9.000 0,-1.000-10.000 2,1.000-8.000 1,1.000-11.000-3,3.000-8.000-8,3.000-10.000-8,4.000-9.000-7,-1.000-4.000-3,-3.000 4.000 3,-3.000 3.000 2,-2.000 3.000 2,-8.000 7.000 4,-8.000 14.000 4,-10.000 11.000 4,-9.000 14.000 4,-7.000 11.000 6,-3.000 14.000 6,-3.000 11.000 8,-2.000 14.000 7,-6.000 3.000 2,-6.000-2.000 0,-6.000-3.000-2,-6.000-3.000 0,-2.000 1.000-2,3.000 6.000 0,3.000 7.000-1,4.000 6.000-1,-1.000 3.000 0,-3.000 0.000-3,-3.000 0.000-1,-2.000 0.000-1,-1.000-2.000-2,3.000-3.000 1,3.000-3.000-2,4.000-2.000 1,1.000-3.000-4,0.000 1.000-5,0.000-1.000-5,0.000 1.000-5,4.000-10.000-2,10.000-19.000 1,10.000-18.000 0,9.000-19.000 1,4.000-15.000-1,1.000-8.000-3,-1.000-10.000-3,1.000-9.000-3,1.000-4.000-1,3.000 4.000 2,3.000 3.000 1,4.000 3.000 3,-3.000 4.000 1,-5.000 7.000 4,-7.000 6.000 3,-5.000 7.000 3,-4.000 8.000 5,0.000 14.000 6,0.000 11.000 7,0.000 14.000 7,-4.000 7.000 3,-5.000 3.000 0,-7.000 3.000 0,-5.000 4.000 0,-3.000 2.000 0,4.000 4.000-3,3.000 3.000-2,3.000 3.000-2,3.000 1.000-3,3.000 1.000-5,3.000-1.000-3,4.000 1.000-4,4.000-7.000-8,6.000-12.000-12,7.000-13.000-10,6.000-12.000-12,3.000-13.000-3,0.000-12.000 4,0.000-13.000 5,0.000-12.000 4,-2.000-10.000 3,-3.000-6.000 3,-3.000-6.000 3,-2.000-6.000 3,-3.000 1.000 3,1.000 9.000 2,-1.000 10.000 2,1.000 10.000 2,-6.000 7.000 5,-8.000 6.000 6,-10.000 7.000 5,-9.000 6.000 6,-7.000 15.000 11,-3.000 26.000 15,-3.000 24.000 16,-2.000 26.000 15,-1.000 10.000 0,3.000-3.000-14,3.000-3.000-15,4.000-2.000-16,1.000-5.000-8,0.000-2.000-4,0.000-3.000-4,0.000-3.000-4,3.000-2.000-1,6.000 0.000-2,7.000 0.000 0,6.000 0.000-2,3.000-4.000 0,0.000-5.000 0,0.000-7.000 0,0.000-5.000-1,1.000-8.000 0,4.000-5.000-3,3.000-7.000-1,3.000-5.000-2,1.000-9.000 1,1.000-9.000 0,-1.000-10.000 2,1.000-8.000 1,-1.000-12.000-1,1.000-12.000-3,-1.000-13.000-3,1.000-12.000-4,-4.000-7.000 0,-6.000 1.000 1,-6.000-1.000 3,-6.000 1.000 1,-6.000 2.000 2,-2.000 7.000 2,-3.000 6.000 3,-3.000 7.000 1,-6.000 5.000 2,-5.000 7.000 1,-7.000 6.000 0,-5.000 7.000 1,-8.000 5.000-1,-5.000 7.000-2,-7.000 6.000-4,-5.000 7.000-2,-9.000 7.000-4,-9.000 9.000-5,-10.000 10.000-4,-8.000 10.000-6,-3.000 11.000-2,7.000 17.000 3,6.000 15.000 2,7.000 16.000 3,7.000-1.000-3,9.000-15.000-7,10.000-15.000-7,10.000-16.000-7</inkml:trace>
</inkml:ink>
</file>

<file path=ppt/ink/ink18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7:57"/>
    </inkml:context>
    <inkml:brush xml:id="br0">
      <inkml:brushProperty name="width" value="0.0356408171355724" units="cm"/>
      <inkml:brushProperty name="height" value="0.0356408171355724" units="cm"/>
      <inkml:brushProperty name="color" value="#000000"/>
      <inkml:brushProperty name="ignorePressure" value="0"/>
    </inkml:brush>
  </inkml:definitions>
  <inkml:trace contextRef="#ctx0" brushRef="#br0">17000.000 30000.000 617,'46.000'-22.000'5,"-5.000"6.000"4,-7.000 7.000 2,-5.000 6.000 2,-1.000 3.000 4,6.000 0.000 1,7.000 0.000 2,6.000 0.000 3,3.000 1.000-1,0.000 4.000-1,0.000 3.000-3,0.000 3.000-2,-2.000 4.000-1,-3.000 7.000 0,-3.000 6.000 0,-2.000 7.000 0,-5.000 4.000-1,-2.000 3.000-4,-3.000 3.000-2,-3.000 4.000-4,-6.000 4.000-1,-5.000 6.000-2,-7.000 7.000 0,-5.000 6.000-1,-9.000 4.000-1,-9.000 4.000-2,-10.000 3.000 0,-8.000 3.000-2,-8.000-1.000-2,-2.000-2.000-3,-3.000-3.000-2,-3.000-3.000-4,-2.000-7.000-1,0.000-9.000 0,0.000-10.000 0,0.000-8.000 0,1.000-11.000-1,4.000-8.000-1,3.000-10.000-2,3.000-9.000-1,1.000-12.000 1,1.000-11.000 0,-1.000-14.000 2,1.000-11.000 1,4.000-7.000 1,9.000 0.000 1,10.000 0.000 0,10.000 0.000 0,4.000-2.000 3,0.000-3.000 5,0.000-3.000 4,0.000-2.000 5,0.000 0.000 4,0.000 7.000 3,0.000 6.000 4,0.000 7.000 3,1.000 5.000 4,4.000 7.000 1,3.000 6.000 3,3.000 7.000 2,3.000 5.000 1,3.000 7.000 2,3.000 6.000 0,4.000 7.000 0,-1.000 7.000 0,-3.000 9.000-1,-3.000 10.000-2,-2.000 10.000-2,-3.000 5.000-1,1.000 4.000-3,-1.000 3.000-2,1.000 3.000-1,-3.000 7.000-4,-2.000 14.000-2,-3.000 11.000-4,-3.000 14.000-2,-2.000 7.000-2,0.000 3.000 1,0.000 3.000 1,0.000 4.000 1,0.000 4.000-3,0.000 6.000-8,0.000 7.000-8,0.000 6.000-7,1.000-4.000-7,4.000-11.000-7,3.000-14.000-7,3.000-11.000-8,1.000-17.000 0,1.000-18.000 6,-1.000-19.000 4,1.000-18.000 7,-1.000-12.000 3,1.000-3.000 2,-1.000-3.000 3,1.000-2.000 2</inkml:trace>
</inkml:ink>
</file>

<file path=ppt/ink/ink18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7:58"/>
    </inkml:context>
    <inkml:brush xml:id="br0">
      <inkml:brushProperty name="width" value="0.0359231717884541" units="cm"/>
      <inkml:brushProperty name="height" value="0.0359231717884541" units="cm"/>
      <inkml:brushProperty name="color" value="#000000"/>
      <inkml:brushProperty name="ignorePressure" value="0"/>
    </inkml:brush>
  </inkml:definitions>
  <inkml:trace contextRef="#ctx0" brushRef="#br0">18400.000 29500.000 612,'-24.000'-16.000'5,"4.000"19.000"9,3.000 19.000 11,3.000 19.000 9,1.000 16.000 3,1.000 17.000-4,-1.000 15.000-5,1.000 16.000-3,1.000 10.000-5,3.000 7.000-2,3.000 6.000-2,4.000 7.000-3,1.000 2.000-1,0.000 1.000 0,0.000-1.000 1,0.000 1.000 0,-2.000-6.000-2,-3.000-8.000-4,-3.000-10.000-4,-2.000-9.000-3,-1.000-13.000-4,3.000-16.000-1,3.000-15.000-3,4.000-15.000-1,2.000-20.000-3,4.000-21.000-4,3.000-22.000-4,3.000-22.000-3,4.000-18.000-2,7.000-11.000 4,6.000-14.000 1,7.000-11.000 3,2.000-6.000 2,1.000 4.000 4,-1.000 3.000 2,1.000 3.000 3,-1.000 9.000 4,1.000 16.000 2,-1.000 15.000 4,1.000 17.000 3,-1.000 10.000 2,1.000 6.000-2,-1.000 7.000 0,1.000 6.000-2,-3.000 7.000 2,-2.000 10.000 5,-3.000 10.000 3,-3.000 9.000 5,-6.000 7.000 3,-5.000 7.000-1,-7.000 6.000 1,-5.000 7.000 0,-4.000 4.000-1,0.000 3.000-4,0.000 3.000-3,0.000 4.000-3,-4.000-1.000-3,-5.000-3.000-3,-7.000-3.000-2,-5.000-2.000-3,-8.000-5.000-1,-5.000-2.000-4,-7.000-3.000-2,-5.000-3.000-3,-3.000-7.000-3,4.000-9.000-3,3.000-10.000-3,3.000-8.000-3,3.000-6.000-5,3.000 1.000-3,3.000-1.000-4,4.000 1.000-5,4.000-9.000 1,6.000-15.000 2,7.000-15.000 4,6.000-16.000 3,3.000-5.000 4,0.000 6.000 3,0.000 7.000 3,0.000 6.000 4,1.000 4.000 2,4.000 4.000-3,3.000 3.000-1,3.000 3.000-2</inkml:trace>
</inkml:ink>
</file>

<file path=ppt/ink/ink18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7:58"/>
    </inkml:context>
    <inkml:brush xml:id="br0">
      <inkml:brushProperty name="width" value="0.040839459747076" units="cm"/>
      <inkml:brushProperty name="height" value="0.040839459747076" units="cm"/>
      <inkml:brushProperty name="color" value="#000000"/>
      <inkml:brushProperty name="ignorePressure" value="0"/>
    </inkml:brush>
  </inkml:definitions>
  <inkml:trace contextRef="#ctx0" brushRef="#br0">19400.000 30600.000 538,'43.000'-16.000'20,"-11.000"19.000"7,-14.000 19.000 8,-11.000 19.000 6,-7.000 9.000 3,0.000 0.000-5,0.000 0.000-3,0.000 0.000-5,-2.000 1.000-3,-3.000 4.000-4,-3.000 3.000-3,-2.000 3.000-3,-3.000 1.000-4,1.000 1.000-1,-1.000-1.000-1,1.000 1.000-3,1.000-1.000-1,3.000 1.000 1,3.000-1.000 0,4.000 1.000 0,4.000-4.000-1,6.000-6.000-3,7.000-6.000-4,6.000-6.000-2,4.000-9.000-3,4.000-8.000-4,3.000-10.000-2,3.000-9.000-3,3.000-7.000-1,3.000-3.000-1,3.000-3.000 1,4.000-2.000 0,1.000-9.000-1,0.000-12.000 0,0.000-13.000-1,0.000-12.000 0,-2.000-9.000 0,-3.000-2.000 1,-3.000-3.000 1,-2.000-3.000 2,-6.000-2.000 0,-6.000 0.000 3,-6.000 0.000 0,-6.000 0.000 3,-9.000 0.000 1,-8.000 0.000 1,-10.000 0.000 1,-9.000 0.000 2,-9.000 6.000 0,-5.000 13.000-1,-7.000 12.000-1,-5.000 13.000 0,-4.000 9.000-2,0.000 6.000-3,0.000 7.000-2,0.000 6.000-4,-2.000 13.000-2,-3.000 23.000-5,-3.000 22.000-3,-2.000 22.000-3,2.000 4.000-3,9.000-12.000 2,10.000-13.000-1,10.000-12.000 2</inkml:trace>
</inkml:ink>
</file>

<file path=ppt/ink/ink18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02"/>
    </inkml:context>
    <inkml:brush xml:id="br0">
      <inkml:brushProperty name="width" value="0.0397236794233322" units="cm"/>
      <inkml:brushProperty name="height" value="0.0397236794233322" units="cm"/>
      <inkml:brushProperty name="color" value="#000000"/>
      <inkml:brushProperty name="ignorePressure" value="0"/>
    </inkml:brush>
  </inkml:definitions>
  <inkml:trace contextRef="#ctx0" brushRef="#br0">17750.000 34200.000 553,'0.000'-121.000'-3,"0.000"10.000"6,0.000 10.000 7,0.000 9.000 7,-4.000 9.000 2,-5.000 9.000 0,-7.000 10.000-2,-5.000 10.000-1,-4.000 8.000-1,0.000 10.000-2,0.000 10.000-2,0.000 9.000-3,-2.000 7.000-1,-3.000 7.000-1,-3.000 6.000-2,-2.000 7.000-1,-6.000 8.000-2,-6.000 14.000 1,-6.000 11.000-1,-6.000 14.000 1,-2.000 8.000 0,3.000 7.000 1,3.000 6.000 1,4.000 7.000 2,2.000 2.000 0,4.000 1.000 2,3.000-1.000-1,3.000 1.000 2,4.000 2.000 0,7.000 7.000-1,6.000 6.000 1,7.000 7.000 0,2.000-1.000 0,1.000-6.000 0,-1.000-6.000 0,1.000-6.000 0,2.000-6.000-1,7.000-2.000-2,6.000-3.000 0,7.000-3.000-2,4.000-10.000 0,3.000-16.000-2,3.000-15.000 0,4.000-15.000-2,4.000-11.000 0,6.000-2.000-1,7.000-3.000-2,6.000-3.000-1,4.000-12.000 0,4.000-18.000 1,3.000-19.000 0,3.000-18.000 1,1.000-9.000-3,1.000 4.000-6,-1.000 3.000-5,1.000 3.000-6,-3.000 1.000-2,-2.000 1.000 1,-3.000-1.000 1,-3.000 1.000 0,-6.000 4.000 3,-5.000 9.000 3,-7.000 10.000 3,-5.000 10.000 4,-6.000 10.000 5,-3.000 13.000 6,-3.000 12.000 7,-2.000 13.000 6,-5.000 9.000 5,-2.000 6.000 2,-3.000 7.000 3,-3.000 6.000 2,-2.000 4.000-1,0.000 4.000-2,0.000 3.000-3,0.000 3.000-3,0.000-2.000-3,0.000-6.000-2,0.000-6.000-3,0.000-6.000-2,7.000-10.000-2,17.000-12.000 0,15.000-13.000-1,16.000-12.000-1,5.000-15.000-5,-2.000-15.000-11,-3.000-15.000-9,-3.000-16.000-11,-1.000-8.000-4,4.000 0.000 2,3.000 0.000 3,3.000 0.000 1,-2.000 4.000 3,-6.000 10.000 2,-6.000 10.000 2,-6.000 9.000 3,-6.000 7.000 5,-2.000 7.000 5,-3.000 6.000 6,-3.000 7.000 7,-6.000 8.000 7,-5.000 14.000 10,-7.000 11.000 10,-5.000 14.000 9,-4.000 5.000 3,0.000 1.000-6,0.000-1.000-6,0.000 1.000-5,1.000-1.000-3,4.000 1.000-2,3.000-1.000-1,3.000 1.000-2,1.000-1.000-3,1.000 1.000-7,-1.000-1.000-7,1.000 1.000-6,5.000-4.000-6,14.000-6.000-6,11.000-6.000-5,14.000-6.000-7,3.000-12.000-2,-2.000-15.000-2,-3.000-15.000-1,-3.000-16.000-1,-4.000-10.000 2,-3.000-3.000 3,-3.000-3.000 3,-2.000-2.000 4,-5.000-1.000 3,-2.000 3.000 5,-3.000 3.000 5,-3.000 4.000 3,-6.000 2.000 5,-5.000 4.000 1,-7.000 3.000 3,-5.000 3.000 2,-4.000 9.000 12,0.000 16.000 21,0.000 15.000 20,0.000 17.000 22,0.000 13.000 1,0.000 13.000-14,0.000 12.000-17,0.000 13.000-15,1.000 2.000-11,4.000-5.000-6,3.000-7.000-5,3.000-5.000-6,6.000-8.000-4,9.000-5.000-4,10.000-7.000-4,10.000-5.000-2,2.000-11.000-3,-3.000-11.000 2,-3.000-14.000-1,-2.000-11.000 1,-1.000-12.000 0,3.000-9.000-2,3.000-10.000 0,4.000-8.000 0,-3.000-6.000-2,-5.000 1.000 2,-7.000-1.000 0,-5.000 1.000 0,-6.000 1.000 1,-3.000 3.000 1,-3.000 3.000 1,-2.000 4.000 2,-11.000 5.000 1,-15.000 10.000 1,-15.000 10.000 2,-16.000 9.000 2,-13.000 6.000 0,-9.000 3.000-4,-10.000 3.000-3,-8.000 4.000-3,-6.000 10.000-3,1.000 19.000-4,-1.000 19.000-3,1.000 19.000-4,-1.000 9.000 0,1.000 0.000 2,-1.000 0.000 4,1.000 0.000 2,5.000-5.000 0,14.000-9.000-4,11.000-10.000-4,14.000-8.000-4</inkml:trace>
</inkml:ink>
</file>

<file path=ppt/ink/ink18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04"/>
    </inkml:context>
    <inkml:brush xml:id="br0">
      <inkml:brushProperty name="width" value="0.0409403629601002" units="cm"/>
      <inkml:brushProperty name="height" value="0.0409403629601002" units="cm"/>
      <inkml:brushProperty name="color" value="#000000"/>
      <inkml:brushProperty name="ignorePressure" value="0"/>
    </inkml:brush>
  </inkml:definitions>
  <inkml:trace contextRef="#ctx0" brushRef="#br0">16950.000 37000.000 537,'4.000'-44.000'34,"10.000"13.000"-2,10.000 12.000-3,9.000 13.000-1,9.000 6.000-4,9.000 0.000-2,10.000 0.000-2,10.000 0.000-4,4.000 0.000-1,0.000 0.000 0,0.000 0.000-1,0.000 0.000-1,-5.000 0.000-1,-9.000 0.000-6,-10.000 0.000-4,-8.000 0.000-5,-9.000 4.000-8,-6.000 10.000-11,-6.000 10.000-13,-6.000 9.000-12,-10.000 2.000-3,-12.000-2.000 2,-13.000-3.000 5,-12.000-3.000 3,-7.000-4.000 6,1.000-3.000 8,-1.000-3.000 7,1.000-2.000 7,-6.000-5.000 6,-8.000-2.000 0,-10.000-3.000 2,-9.000-3.000 2,-1.000-1.000 2,10.000 4.000 2,10.000 3.000 3,9.000 3.000 3,6.000-1.000 1,3.000-2.000 0,3.000-3.000 1,4.000-3.000-1,2.000-1.000 3,4.000 4.000 5,3.000 3.000 6,3.000 3.000 6,3.000 4.000 2,3.000 7.000 0,3.000 6.000 1,4.000 7.000-1,1.000 5.000-1,0.000 7.000-3,0.000 6.000-3,0.000 7.000-2,-2.000 5.000-4,-3.000 7.000-1,-3.000 6.000-1,-2.000 7.000-2,-1.000 7.000-2,3.000 9.000-2,3.000 10.000-3,4.000 10.000-3,-1.000 4.000-2,-3.000 0.000-5,-3.000 0.000-4,-2.000 0.000-4,-1.000-10.000-2,3.000-18.000 1,3.000-19.000 2,4.000-18.000 0,2.000-29.000-7,4.000-37.000-15,3.000-38.000-17,3.000-37.000-15,-1.000-19.000-2,-2.000 0.000 14,-3.000 0.000 13,-3.000 0.000 14,-2.000 4.000 8,0.000 10.000 4,0.000 10.000 4,0.000 9.000 4,1.000 7.000 3,4.000 7.000 6,3.000 6.000 4,3.000 7.000 5,3.000 4.000 3,3.000 3.000 3,3.000 3.000 3,4.000 4.000 2,2.000 2.000 2,4.000 4.000 3,3.000 3.000 2,3.000 3.000 3,6.000 3.000-2,9.000 3.000-3,10.000 3.000-5,10.000 4.000-3,5.000-3.000-4,4.000-5.000-1,3.000-7.000-3,3.000-5.000-2,1.000-4.000-2,1.000 0.000-1,-1.000 0.000-3,1.000 0.000-2,-1.000 0.000-2,1.000 0.000-4,-1.000 0.000-4,1.000 0.000-3,-4.000-2.000-4,-6.000-3.000-1,-6.000-3.000-3,-6.000-2.000-3,-7.000-1.000 0,-6.000 3.000-1,-6.000 3.000 0,-6.000 4.000-1,-7.000-1.000 1,-6.000-3.000 4,-6.000-3.000 2,-6.000-2.000 3,-9.000-3.000 2,-8.000 1.000 2,-10.000-1.000 3,-9.000 1.000 2,-7.000 2.000 3,-3.000 7.000 4,-3.000 6.000 5,-2.000 7.000 4,-3.000 4.000 2,1.000 3.000 0,-1.000 3.000-1,1.000 4.000 0,1.000 2.000 2,3.000 4.000 2,3.000 3.000 3,4.000 3.000 3,1.000 6.000 1,0.000 9.000 2,0.000 10.000 1,0.000 10.000 1,1.000 4.000-2,4.000 0.000-3,3.000 0.000-4,3.000 0.000-4,1.000 0.000-2,1.000 0.000 0,-1.000 0.000 0,1.000 0.000 1,1.000 0.000-2,3.000 0.000-3,3.000 0.000-3,4.000 0.000-4,4.000-2.000-2,6.000-3.000-2,7.000-3.000-3,6.000-2.000-3,6.000-5.000-1,6.000-2.000-2,7.000-3.000 0,6.000-3.000-1,4.000-6.000-1,4.000-5.000 0,3.000-7.000-1,3.000-5.000-1,1.000-6.000-1,1.000-3.000 1,-1.000-3.000-2,1.000-2.000 1,-3.000-6.000-1,-2.000-6.000-2,-3.000-6.000 0,-3.000-6.000-1,-2.000-6.000 0,0.000-2.000 1,0.000-3.000 1,0.000-3.000 2,-4.000-2.000 0,-5.000 0.000-2,-7.000 0.000-1,-5.000 0.000 0,-6.000 1.000-1,-3.000 4.000 2,-3.000 3.000 1,-2.000 3.000 2,-5.000 1.000 3,-2.000 1.000 6,-3.000-1.000 7,-3.000 1.000 6,-2.000 1.000 4,0.000 3.000 6,0.000 3.000 5,0.000 4.000 4,-2.000 7.000 6,-3.000 13.000 6,-3.000 12.000 6,-2.000 13.000 7,-1.000 9.000 0,3.000 6.000-7,3.000 7.000-7,4.000 6.000-6,2.000 6.000-5,4.000 6.000-5,3.000 7.000-3,3.000 6.000-5,1.000-2.000-4,1.000-9.000-3,-1.000-10.000-3,1.000-8.000-5,2.000-9.000-1,7.000-6.000-2,6.000-6.000-1,7.000-6.000-1,2.000-7.000-1,1.000-6.000-3,-1.000-6.000-2,1.000-6.000-3,1.000-7.000-1,3.000-6.000 1,3.000-6.000 0,4.000-6.000 0,-1.000-6.000 2,-3.000-2.000 0,-3.000-3.000 2,-2.000-3.000 0,-5.000-4.000 3,-2.000-3.000 0,-3.000-3.000 3,-3.000-2.000 1,-6.000-3.000 2,-5.000 1.000 1,-7.000-1.000 1,-5.000 1.000 2,-9.000 4.000 1,-9.000 9.000 0,-10.000 10.000 0,-8.000 10.000 1,-11.000 7.000-2,-8.000 6.000-3,-10.000 7.000-5,-9.000 6.000-3,-5.000 9.000-5,0.000 13.000-4,0.000 12.000-6,0.000 13.000-5,3.000 6.000-1,6.000 0.000 2,7.000 0.000 3,6.000 0.000 3,6.000-4.000 0,6.000-5.000 0,7.000-7.000 0,6.000-5.000-1</inkml:trace>
</inkml:ink>
</file>

<file path=ppt/ink/ink18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05"/>
    </inkml:context>
    <inkml:brush xml:id="br0">
      <inkml:brushProperty name="width" value="0.0419234335422516" units="cm"/>
      <inkml:brushProperty name="height" value="0.0419234335422516" units="cm"/>
      <inkml:brushProperty name="color" value="#000000"/>
      <inkml:brushProperty name="ignorePressure" value="0"/>
    </inkml:brush>
  </inkml:definitions>
  <inkml:trace contextRef="#ctx0" brushRef="#br0">17100.000 39300.000 524,'6.000'-44.000'38,"13.000"13.000"-3,12.000 12.000-3,13.000 13.000-4,9.000 4.000-2,6.000-3.000-4,7.000-3.000-3,6.000-2.000-3,1.000-1.000-4,-3.000 3.000-5,-3.000 3.000-6,-2.000 4.000-4,-8.000 2.000-5,-8.000 4.000-2,-10.000 3.000-1,-9.000 3.000-3,-9.000 4.000-4,-5.000 7.000-5,-7.000 6.000-7,-5.000 7.000-5,-8.000-1.000-1,-5.000-6.000 2,-7.000-6.000 3,-5.000-6.000 2,-6.000-6.000 5,-3.000-2.000 5,-3.000-3.000 5,-2.000-3.000 6,-3.000-2.000 3,1.000 0.000 2,-1.000 0.000 0,1.000 0.000 1,-1.000 1.000 1,1.000 4.000 1,-1.000 3.000-1,1.000 3.000 1,1.000-1.000 2,3.000-2.000 6,3.000-3.000 5,4.000-3.000 5,2.000-1.000 5,4.000 4.000 1,3.000 3.000 3,3.000 3.000 3,3.000 3.000-1,3.000 3.000 0,3.000 3.000-2,4.000 4.000-2,1.000 4.000 0,0.000 6.000-2,0.000 7.000-1,0.000 6.000-1,-2.000 6.000-1,-3.000 6.000-3,-3.000 7.000-3,-2.000 6.000-3,-1.000 3.000-1,3.000 0.000 1,3.000 0.000 0,4.000 0.000 1,-1.000 1.000-3,-3.000 4.000-8,-3.000 3.000-8,-2.000 3.000-7,-1.000-19.000-12,3.000-41.000-16,3.000-40.000-15,4.000-40.000-16,1.000-18.000 0,0.000 6.000 18,0.000 7.000 16,0.000 6.000 18,1.000 6.000 15,4.000 6.000 11,3.000 7.000 12,3.000 6.000 12,3.000 6.000 7,3.000 6.000 0,3.000 7.000 1,4.000 6.000 1,5.000 3.000-2,10.000 0.000-4,10.000 0.000-4,9.000 0.000-4,4.000 0.000-4,1.000 0.000-3,-1.000 0.000-4,1.000 0.000-3,-3.000 0.000-2,-2.000 0.000 0,-3.000 0.000 1,-3.000 0.000 0,-2.000 0.000-5,0.000 0.000-10,0.000 0.000-11,0.000 0.000-11,-4.000-2.000-3,-5.000-3.000 1,-7.000-3.000 2,-5.000-2.000 3,-6.000-8.000 0,-3.000-8.000 1,-3.000-10.000-2,-2.000-9.000 1,-3.000-4.000 0,1.000 4.000 1,-1.000 3.000 2,1.000 3.000 1,-3.000 1.000 3,-2.000 1.000 2,-3.000-1.000 2,-3.000 1.000 3,-6.000 4.000 4,-5.000 9.000 5,-7.000 10.000 5,-5.000 10.000 4,-4.000 5.000 6,0.000 4.000 2,0.000 3.000 5,0.000 3.000 4,-2.000 7.000 2,-3.000 14.000 2,-3.000 11.000 1,-2.000 14.000 3,-1.000 3.000-2,3.000-2.000-1,3.000-3.000-2,4.000-3.000-3,2.000-2.000-2,4.000 0.000-4,3.000 0.000-3,3.000 0.000-4,3.000-2.000-1,3.000-3.000-3,3.000-3.000 0,4.000-2.000-2,5.000-6.000-3,10.000-6.000-5,10.000-6.000-6,9.000-6.000-6,9.000-12.000-2,9.000-15.000-2,10.000-15.000 0,10.000-16.000-2,2.000-7.000 1,-3.000 4.000 0,-3.000 3.000 0,-2.000 3.000 1,-3.000 4.000 2,1.000 7.000 3,-1.000 6.000 3,1.000 7.000 2,-6.000 4.000 4,-8.000 3.000 1,-10.000 3.000 3,-9.000 4.000 3,-5.000 2.000 2,0.000 4.000 3,0.000 3.000 4,0.000 3.000 4,0.000-2.000-2,0.000-6.000-4,0.000-6.000-4,0.000-6.000-5,0.000-9.000-3,0.000-8.000-2,0.000-10.000-1,0.000-9.000-2,0.000-4.000 0,0.000 4.000 0,0.000 3.000 2,0.000 3.000-1,-4.000 10.000 7,-5.000 20.000 10,-7.000 18.000 10,-5.000 20.000 12,-4.000 10.000 3,0.000 3.000-2,0.000 3.000-4,0.000 4.000-2,3.000-1.000-3,6.000-3.000-2,7.000-3.000-2,6.000-2.000-2,7.000-9.000-5,10.000-12.000-7,10.000-13.000-6,9.000-12.000-7,1.000-10.000-4,-6.000-6.000-1,-6.000-6.000 0,-6.000-6.000-1,-6.000-6.000 1,-2.000-2.000 1,-3.000-3.000 1,-3.000-3.000 1,-6.000-6.000 2,-5.000-5.000-1,-7.000-7.000 2,-5.000-5.000 0,-6.000 0.000 1,-3.000 10.000 1,-3.000 10.000 3,-2.000 9.000 1,-6.000 6.000 2,-6.000 3.000 4,-6.000 3.000 2,-6.000 4.000 4,-2.000 5.000 0,3.000 10.000 0,3.000 10.000-1,4.000 9.000-1,2.000 7.000-2,4.000 7.000-2,3.000 6.000-4,3.000 7.000-3,10.000-1.000-7,20.000-6.000-9,18.000-6.000-10,20.000-6.000-11,5.000-4.000 1,-6.000 1.000 8,-6.000-1.000 10,-6.000 1.000 9,-4.000 2.000 8,1.000 7.000 6,-1.000 6.000 5,1.000 7.000 7,1.000 2.000 2,3.000 1.000 2,3.000-1.000 0,4.000 1.000 2,2.000-1.000-1,4.000 1.000-2,3.000-1.000 0,3.000 1.000-1,-2.000 1.000-1,-6.000 3.000 1,-6.000 3.000 0,-6.000 4.000 1,-6.000 4.000-2,-2.000 6.000-2,-3.000 7.000-2,-3.000 6.000-2,-6.000 4.000-3,-5.000 4.000-3,-7.000 3.000-3,-5.000 3.000-2,-8.000 3.000-4,-5.000 3.000-3,-7.000 3.000-5,-5.000 4.000-4,-17.000 5.000-4,-24.000 10.000-4,-26.000 10.000-6,-24.000 9.000-4,-12.000-5.000-3,4.000-19.000 1,3.000-18.000 1,3.000-19.000-1,4.000-12.000 0,7.000-2.000-4,6.000-3.000-3,7.000-3.000-4</inkml:trace>
</inkml:ink>
</file>

<file path=ppt/ink/ink18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09"/>
    </inkml:context>
    <inkml:brush xml:id="br0">
      <inkml:brushProperty name="width" value="0.0373166352510452" units="cm"/>
      <inkml:brushProperty name="height" value="0.0373166352510452" units="cm"/>
      <inkml:brushProperty name="color" value="#000000"/>
      <inkml:brushProperty name="ignorePressure" value="0"/>
    </inkml:brush>
  </inkml:definitions>
  <inkml:trace contextRef="#ctx0" brushRef="#br0">28150.000 37250.000 589,'-4.000'-46.000'19,"-5.000"10.000"-2,-7.000 10.000-2,-5.000 9.000-3,-3.000 2.000-2,4.000-2.000 0,3.000-3.000-1,3.000-3.000-1,-2.000-4.000 0,-6.000-3.000 0,-6.000-3.000 0,-6.000-2.000 0,-4.000 0.000 1,1.000 7.000 0,-1.000 6.000-1,1.000 7.000 1,-1.000 4.000 0,1.000 3.000 0,-1.000 3.000 1,1.000 4.000-1,-1.000 2.000 0,1.000 4.000-1,-1.000 3.000-2,1.000 3.000-1,-3.000 4.000-1,-2.000 7.000 0,-3.000 6.000 1,-3.000 7.000-1,-1.000 4.000 0,4.000 3.000 0,3.000 3.000-1,3.000 4.000 0,3.000 1.000 1,3.000 0.000-1,3.000 0.000 1,4.000 0.000 1,2.000-2.000-1,4.000-3.000 2,3.000-3.000 0,3.000-2.000 1,4.000-5.000 0,7.000-2.000-2,6.000-3.000-1,7.000-3.000-2,5.000-4.000 0,7.000-3.000-1,6.000-3.000 1,7.000-2.000-1,4.000-3.000 0,3.000 1.000 1,3.000-1.000 1,4.000 1.000 0,-1.000 1.000 0,-3.000 3.000-2,-3.000 3.000-2,-2.000 4.000-1,-6.000 2.000-1,-6.000 4.000 0,-6.000 3.000 1,-6.000 3.000 0,-7.000 6.000 0,-6.000 9.000 0,-6.000 10.000 1,-6.000 10.000 0,-7.000 5.000-1,-6.000 4.000-1,-6.000 3.000-2,-6.000 3.000-2,-6.000-1.000 0,-2.000-2.000 1,-3.000-3.000 0,-3.000-3.000 0,1.000-9.000 2,6.000-11.000 0,7.000-14.000 0,6.000-11.000 1,9.000-14.000 2,13.000-11.000 4,12.000-14.000 3,13.000-11.000 5,10.000-12.000 1,10.000-9.000-3,10.000-10.000-2,9.000-8.000-2,6.000-8.000-3,3.000-2.000-1,3.000-3.000-1,4.000-3.000-2,-3.000 2.000 0,-5.000 10.000-1,-7.000 10.000 1,-5.000 9.000 1,-8.000 7.000-2,-5.000 7.000-2,-7.000 6.000-1,-5.000 7.000-3,-3.000 7.000 1,4.000 9.000 3,3.000 10.000 2,3.000 10.000 3,-4.000 5.000 4,-8.000 4.000 2,-10.000 3.000 3,-9.000 3.000 4,-2.000 4.000 1,6.000 7.000 0,7.000 6.000 1,6.000 7.000 0,3.000-1.000-1,0.000-6.000-2,0.000-6.000-1,0.000-6.000-2,0.000-4.000-3,0.000 1.000-8,0.000-1.000-5,0.000 1.000-7,-4.000-12.000-12,-5.000-21.000-16,-7.000-22.000-17,-5.000-22.000-18,-6.000-11.000-1,-3.000 0.000 13,-3.000 0.000 14,-2.000 0.000 13</inkml:trace>
</inkml:ink>
</file>

<file path=ppt/ink/ink18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09"/>
    </inkml:context>
    <inkml:brush xml:id="br0">
      <inkml:brushProperty name="width" value="0.0310374330729246" units="cm"/>
      <inkml:brushProperty name="height" value="0.0310374330729246" units="cm"/>
      <inkml:brushProperty name="color" value="#000000"/>
      <inkml:brushProperty name="ignorePressure" value="0"/>
    </inkml:brush>
  </inkml:definitions>
  <inkml:trace contextRef="#ctx0" brushRef="#br0">28200.000 37450.000 708,'48.000'26.000'110,"-3.000"4.000"-27,-3.000 3.000-27,-2.000 3.000-26,-5.000 3.000-19,-2.000 3.000-10,-3.000 3.000-8,-3.000 4.000-9,-1.000-3.000-8,4.000-5.000-5,3.000-7.000-6,3.000-5.000-5</inkml:trace>
</inkml:ink>
</file>

<file path=ppt/ink/ink18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09"/>
    </inkml:context>
    <inkml:brush xml:id="br0">
      <inkml:brushProperty name="width" value="0.0393826998770237" units="cm"/>
      <inkml:brushProperty name="height" value="0.0393826998770237" units="cm"/>
      <inkml:brushProperty name="color" value="#000000"/>
      <inkml:brushProperty name="ignorePressure" value="0"/>
    </inkml:brush>
  </inkml:definitions>
  <inkml:trace contextRef="#ctx0" brushRef="#br0">29400.000 37200.000 558,'-46.000'3.000'5,"10.000"6.000"10,10.000 7.000 9,9.000 6.000 11,4.000 9.000 4,1.000 13.000 0,-1.000 12.000 0,1.000 13.000-1,-1.000 7.000-2,1.000 4.000-5,-1.000 3.000-5,1.000 3.000-4,1.000-1.000-4,3.000-2.000-2,3.000-3.000-2,4.000-3.000-2,2.000-4.000-2,4.000-3.000-2,3.000-3.000-1,3.000-2.000-2,7.000-9.000-3,14.000-12.000-3,11.000-13.000-3,14.000-12.000-5,3.000-16.000-3,-2.000-19.000-4,-3.000-18.000-4,-3.000-19.000-4,-4.000-12.000-2,-3.000-2.000 2,-3.000-3.000 0,-2.000-3.000 2,-5.000-4.000 0,-2.000-3.000 3,-3.000-3.000 1,-3.000-2.000 3,-6.000-3.000 2,-5.000 1.000 2,-7.000-1.000 4,-5.000 1.000 3,-9.000 4.000 3,-9.000 9.000 1,-10.000 10.000 3,-8.000 10.000 2,-6.000 10.000 2,1.000 13.000 0,-1.000 12.000 0,1.000 13.000 1,-3.000 7.000-1,-2.000 4.000 0,-3.000 3.000-2,-3.000 3.000-1,1.000 4.000-4,6.000 7.000-5,7.000 6.000-5,6.000 7.000-6,4.000 5.000-5,4.000 7.000-5,3.000 6.000-4,3.000 7.000-4,3.000-3.000-1,3.000-8.000 3,3.000-10.000 2,4.000-9.000 2</inkml:trace>
</inkml:ink>
</file>

<file path=ppt/ink/ink1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51"/>
    </inkml:context>
    <inkml:brush xml:id="br0">
      <inkml:brushProperty name="width" value="0.0343328714370728" units="cm"/>
      <inkml:brushProperty name="height" value="0.0343328714370728" units="cm"/>
      <inkml:brushProperty name="color" value="#f2395b"/>
      <inkml:brushProperty name="ignorePressure" value="0"/>
    </inkml:brush>
  </inkml:definitions>
  <inkml:trace contextRef="#ctx0" brushRef="#br0">99750.000 30300.000 640,'-7.000'51.000'0,"-11.000"4.000"0,-14.000 3.000 0,-11.000 3.000 0,-7.000 4.000 4,0.000 7.000 7,0.000 6.000 8,0.000 7.000 7,4.000-1.000 7,10.000-6.000 5,10.000-6.000 6,9.000-6.000 5,10.000-4.000-2,14.000 1.000-11,11.000-1.000-11,14.000 1.000-12,8.000-4.000-5,7.000-6.000-4,6.000-6.000-2,7.000-6.000-2,4.000-9.000-5,3.000-8.000-6,3.000-10.000-7,4.000-9.000-7,-3.000-7.000-5,-5.000-3.000-6,-7.000-3.000-4,-5.000-2.000-6,-4.000-6.000-1,0.000-6.000 1,0.000-6.000 2,0.000-6.000 2,-7.000-2.000 5,-11.000 3.000 8,-14.000 3.000 8,-11.000 4.000 9,-4.000 2.000 4,6.000 4.000 3,7.000 3.000 0,6.000 3.000 3</inkml:trace>
</inkml:ink>
</file>

<file path=ppt/ink/ink18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09"/>
    </inkml:context>
    <inkml:brush xml:id="br0">
      <inkml:brushProperty name="width" value="0.04017049446702" units="cm"/>
      <inkml:brushProperty name="height" value="0.04017049446702" units="cm"/>
      <inkml:brushProperty name="color" value="#000000"/>
      <inkml:brushProperty name="ignorePressure" value="0"/>
    </inkml:brush>
  </inkml:definitions>
  <inkml:trace contextRef="#ctx0" brushRef="#br0">29550.000 37750.000 547,'73.000'0.000'2,"-3.000"0.000"5,-3.000 0.000 5,-2.000 0.000 4,-5.000 0.000 4,-2.000 0.000 3,-3.000 0.000 3,-3.000 0.000 3,-2.000 1.000 0,0.000 4.000-2,0.000 3.000-3,0.000 3.000-1,-4.000 6.000-3,-5.000 9.000 0,-7.000 10.000-1,-5.000 10.000-1,-8.000 8.000-1,-5.000 10.000-3,-7.000 10.000-3,-5.000 9.000-2,-6.000 7.000-1,-3.000 7.000-1,-3.000 6.000 0,-2.000 7.000-1,-3.000-3.000-1,1.000-8.000 0,-1.000-10.000-2,1.000-9.000 0,7.000-16.000 0,16.000-22.000 2,15.000-22.000 3,17.000-21.000 2,14.000-23.000-1,17.000-21.000-3,15.000-22.000-5,16.000-22.000-2,10.000-13.000-3,7.000-3.000 0,6.000-3.000 0,7.000-2.000 0,-9.000 5.000-5,-21.000 16.000-11,-22.000 15.000-11,-22.000 17.000-10,-13.000 10.000-9,-3.000 6.000-7,-3.000 7.000-8,-2.000 6.000-6</inkml:trace>
</inkml:ink>
</file>

<file path=ppt/ink/ink18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16"/>
    </inkml:context>
    <inkml:brush xml:id="br0">
      <inkml:brushProperty name="width" value="0.0321936309337616" units="cm"/>
      <inkml:brushProperty name="height" value="0.0321936309337616" units="cm"/>
      <inkml:brushProperty name="color" value="#000000"/>
      <inkml:brushProperty name="ignorePressure" value="0"/>
    </inkml:brush>
  </inkml:definitions>
  <inkml:trace contextRef="#ctx0" brushRef="#br0">32450.000 36850.000 683,'3.000'-44.000'40,"6.000"13.000"-6,7.000 12.000-7,6.000 13.000-6,3.000 6.000-4,0.000 0.000-2,0.000 0.000-1,0.000 0.000-1,0.000 0.000-1,0.000 0.000-2,0.000 0.000 0,0.000 0.000-3,1.000 1.000 0,4.000 4.000-2,3.000 3.000-2,3.000 3.000-1,-2.000 3.000 0,-6.000 3.000 0,-6.000 3.000 2,-6.000 4.000 1,-2.000 1.000-1,3.000 0.000-3,3.000 0.000-4,4.000 0.000-2,-3.000 4.000-2,-5.000 10.000 1,-7.000 10.000 0,-5.000 9.000 1,-4.000 2.000 0,0.000-2.000 0,0.000-3.000-1,0.000-3.000 0,-5.000-1.000-1,-9.000 4.000-1,-10.000 3.000 0,-8.000 3.000-1,-6.000-1.000-1,1.000-2.000 0,-1.000-3.000-1,1.000-3.000-1,1.000-6.000-1,3.000-5.000-3,3.000-7.000-2,4.000-5.000-2,1.000-12.000-3,0.000-16.000-2,0.000-15.000-2,0.000-15.000-4,3.000-12.000 3,6.000-6.000 4,7.000-6.000 5,6.000-6.000 5,1.000-1.000 4,-3.000 7.000 2,-3.000 6.000 2,-2.000 7.000 3,-1.000 4.000 2,3.000 3.000 4,3.000 3.000 3,4.000 4.000 3,1.000 1.000 5,0.000 0.000 6,0.000 0.000 7,0.000 0.000 6,0.000 6.000 5,0.000 13.000 1,0.000 12.000 3,0.000 13.000 3,0.000 12.000-3,0.000 13.000-7,0.000 12.000-5,0.000 13.000-7,0.000 12.000-5,0.000 13.000-3,0.000 12.000-2,0.000 13.000-2,0.000 15.000-4,0.000 19.000-2,0.000 19.000-3,0.000 19.000-4,-4.000 10.000-2,-5.000 4.000-2,-7.000 3.000-2,-5.000 3.000-3,-1.000-11.000-5,6.000-25.000-7,7.000-25.000-8,6.000-25.000-6,6.000-24.000-5,6.000-21.000 0,7.000-22.000-1,6.000-22.000 0,1.000-13.000 3,-3.000-3.000 7,-3.000-3.000 6,-2.000-2.000 6</inkml:trace>
</inkml:ink>
</file>

<file path=ppt/ink/ink18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17"/>
    </inkml:context>
    <inkml:brush xml:id="br0">
      <inkml:brushProperty name="width" value="0.0336740612983704" units="cm"/>
      <inkml:brushProperty name="height" value="0.0336740612983704" units="cm"/>
      <inkml:brushProperty name="color" value="#000000"/>
      <inkml:brushProperty name="ignorePressure" value="0"/>
    </inkml:brush>
  </inkml:definitions>
  <inkml:trace contextRef="#ctx0" brushRef="#br0">33650.000 36250.000 653,'-24.000'-18.000'39,"4.000"17.000"-6,3.000 15.000-5,3.000 16.000-6,3.000 15.000-2,3.000 16.000 3,3.000 15.000 2,4.000 17.000 2,1.000 10.000 0,0.000 6.000-4,0.000 7.000-3,0.000 6.000-3,-2.000 6.000-3,-3.000 6.000-4,-3.000 7.000-3,-2.000 6.000-3,-3.000-1.000-2,1.000-5.000 0,-1.000-7.000-1,1.000-5.000 1,-1.000-12.000-1,1.000-16.000-4,-1.000-15.000-2,1.000-15.000-2,1.000-21.000-4,3.000-25.000-4,3.000-25.000-4,4.000-25.000-4,2.000-19.000 0,4.000-12.000 4,3.000-13.000 2,3.000-12.000 5,6.000-9.000 0,9.000-2.000-1,10.000-3.000-1,10.000-3.000-2,4.000 4.000 2,0.000 13.000 5,0.000 12.000 6,0.000 13.000 5,-2.000 12.000 4,-3.000 13.000 2,-3.000 12.000 2,-2.000 13.000 2,-5.000 7.000 1,-2.000 4.000 1,-3.000 3.000 1,-3.000 3.000 1,-6.000 6.000-1,-5.000 9.000 0,-7.000 10.000-2,-5.000 10.000-1,-6.000 7.000-2,-3.000 6.000-1,-3.000 7.000-3,-2.000 6.000-1,-8.000 4.000-1,-8.000 4.000-2,-10.000 3.000 0,-9.000 3.000-2,-5.000-1.000-1,0.000-2.000 1,0.000-3.000-1,0.000-3.000-1,1.000-7.000-1,4.000-9.000-3,3.000-10.000-3,3.000-8.000-4,7.000-20.000-8,14.000-28.000-15,11.000-28.000-15,14.000-27.000-15,7.000-11.000-1,3.000 10.000 14,3.000 10.000 12,4.000 9.000 14</inkml:trace>
</inkml:ink>
</file>

<file path=ppt/ink/ink18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17"/>
    </inkml:context>
    <inkml:brush xml:id="br0">
      <inkml:brushProperty name="width" value="0.0346341207623482" units="cm"/>
      <inkml:brushProperty name="height" value="0.0346341207623482" units="cm"/>
      <inkml:brushProperty name="color" value="#000000"/>
      <inkml:brushProperty name="ignorePressure" value="0"/>
    </inkml:brush>
  </inkml:definitions>
  <inkml:trace contextRef="#ctx0" brushRef="#br0">34950.000 36900.000 635,'-5.000'-41.000'17,"-9.000"19.000"8,-10.000 19.000 7,-8.000 19.000 9,-6.000 12.000 0,1.000 6.000-6,-1.000 7.000-7,1.000 6.000-6,-1.000 4.000-5,1.000 4.000-2,-1.000 3.000-2,1.000 3.000-2,1.000 1.000-2,3.000 1.000-1,3.000-1.000 0,4.000 1.000-2,2.000-4.000 1,4.000-6.000-1,3.000-6.000-1,3.000-6.000 1,4.000-6.000-1,7.000-2.000-1,6.000-3.000-2,7.000-3.000-1,5.000-2.000-1,7.000 0.000-3,6.000 0.000-2,7.000 0.000-1,0.000-2.000-3,-2.000-3.000-1,-3.000-3.000-1,-3.000-2.000-1,-4.000-1.000 0,-3.000 3.000 2,-3.000 3.000 1,-2.000 4.000 3,-5.000 5.000 0,-2.000 10.000 1,-3.000 10.000 1,-3.000 9.000 0,-9.000 6.000 2,-11.000 3.000 2,-14.000 3.000 2,-11.000 4.000 3,-6.000-1.000-1,4.000-3.000-3,3.000-3.000-2,3.000-2.000-4,1.000-8.000-2,1.000-8.000-4,-1.000-10.000-4,1.000-9.000-3,2.000-16.000-7,7.000-22.000-10,6.000-22.000-10,7.000-21.000-11,5.000-7.000 0,7.000 9.000 12,6.000 10.000 12,7.000 10.000 11</inkml:trace>
</inkml:ink>
</file>

<file path=ppt/ink/ink18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18"/>
    </inkml:context>
    <inkml:brush xml:id="br0">
      <inkml:brushProperty name="width" value="0.0387555584311485" units="cm"/>
      <inkml:brushProperty name="height" value="0.0387555584311485" units="cm"/>
      <inkml:brushProperty name="color" value="#000000"/>
      <inkml:brushProperty name="ignorePressure" value="0"/>
    </inkml:brush>
  </inkml:definitions>
  <inkml:trace contextRef="#ctx0" brushRef="#br0">35300.000 37350.000 567,'46.000'-25.000'0,"-5.000"0.000"0,-7.000 0.000 0,-5.000 0.000 0,-8.000 6.000 6,-5.000 13.000 12,-7.000 12.000 11,-5.000 13.000 13,-8.000 10.000 3,-5.000 10.000-5,-7.000 10.000-4,-5.000 9.000-5,-4.000 9.000-4,0.000 9.000-2,0.000 10.000-3,0.000 10.000-4,1.000 4.000-1,4.000 0.000-2,3.000 0.000-2,3.000 0.000-2,3.000-4.000-1,3.000-5.000-1,3.000-7.000-1,4.000-5.000-1,7.000-19.000-3,13.000-27.000-8,12.000-28.000-5,13.000-28.000-8,4.000-23.000-3,-3.000-15.000 0,-3.000-15.000-1,-2.000-16.000-1,-3.000-10.000-1,1.000-3.000-1,-1.000-3.000 0,1.000-2.000-2,-6.000-3.000 2,-8.000 1.000 5,-10.000-1.000 3,-9.000 1.000 5,-5.000 4.000 1,0.000 9.000 0,0.000 10.000-2,0.000 10.000 0,-4.000 11.000 0,-5.000 17.000 3,-7.000 15.000 2,-5.000 16.000 2,-6.000 10.000 4,-3.000 7.000 6,-3.000 6.000 5,-2.000 7.000 5,-3.000 7.000 2,1.000 9.000-3,-1.000 10.000-4,1.000 10.000-3,2.000 5.000-3,7.000 4.000-6,6.000 3.000-5,7.000 3.000-6,4.000-4.000-2,3.000-8.000-1,3.000-10.000-2,4.000-9.000 0,5.000-9.000-1,10.000-5.000-2,10.000-7.000 0,9.000-5.000-2,2.000-4.000 1,-2.000 0.000 2,-3.000 0.000 2,-3.000 0.000 2</inkml:trace>
</inkml:ink>
</file>

<file path=ppt/ink/ink18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18"/>
    </inkml:context>
    <inkml:brush xml:id="br0">
      <inkml:brushProperty name="width" value="0.0367632620036602" units="cm"/>
      <inkml:brushProperty name="height" value="0.0367632620036602" units="cm"/>
      <inkml:brushProperty name="color" value="#000000"/>
      <inkml:brushProperty name="ignorePressure" value="0"/>
    </inkml:brush>
  </inkml:definitions>
  <inkml:trace contextRef="#ctx0" brushRef="#br0">36350.000 37200.000 598,'43.000'6.000'6,"-11.000"13.000"11,-14.000 12.000 11,-11.000 13.000 11,-11.000 7.000 3,-5.000 4.000-6,-7.000 3.000-6,-5.000 3.000-6,-3.000 3.000-3,4.000 3.000 0,3.000 3.000 1,3.000 4.000 1,3.000-1.000-1,3.000-3.000-3,3.000-3.000-1,4.000-2.000-3,4.000-3.000-4,6.000 1.000-5,7.000-1.000-4,6.000 1.000-7,9.000-9.000-3,13.000-15.000-6,12.000-15.000-4,13.000-16.000-4,6.000-15.000-6,0.000-11.000-6,0.000-14.000-6,0.000-11.000-7,-5.000-6.000 0,-9.000 4.000 7,-10.000 3.000 6,-8.000 3.000 5,-8.000 3.000 4,-2.000 3.000 0,-3.000 3.000-1,-3.000 4.000 0</inkml:trace>
</inkml:ink>
</file>

<file path=ppt/ink/ink18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18"/>
    </inkml:context>
    <inkml:brush xml:id="br0">
      <inkml:brushProperty name="width" value="0.0330146104097366" units="cm"/>
      <inkml:brushProperty name="height" value="0.0330146104097366" units="cm"/>
      <inkml:brushProperty name="color" value="#000000"/>
      <inkml:brushProperty name="ignorePressure" value="0"/>
    </inkml:brush>
  </inkml:definitions>
  <inkml:trace contextRef="#ctx0" brushRef="#br0">37200.000 37400.000 666,'-50.000'0.000'4,"0.000"0.000"9,0.000 0.000 8,0.000 0.000 9,3.000 4.000 3,6.000 10.000-1,7.000 10.000-1,6.000 9.000-1,4.000 10.000-2,4.000 14.000-3,3.000 11.000-2,3.000 14.000-3,-1.000 14.000-3,-2.000 20.000-4,-3.000 18.000-5,-3.000 20.000-2,-4.000 21.000-8,-3.000 25.000-9,-3.000 25.000-10,-2.000 25.000-9,0.000-11.000-6,7.000-47.000-1,6.000-47.000-1,7.000-46.000-2,0.000-28.000 0,-2.000-5.000 0,-3.000-7.000 0,-3.000-5.000 0</inkml:trace>
</inkml:ink>
</file>

<file path=ppt/ink/ink18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47"/>
    </inkml:context>
    <inkml:brush xml:id="br0">
      <inkml:brushProperty name="width" value="0.0273066163063049" units="cm"/>
      <inkml:brushProperty name="height" value="0.0273066163063049" units="cm"/>
      <inkml:brushProperty name="color" value="#000000"/>
      <inkml:brushProperty name="ignorePressure" value="0"/>
    </inkml:brush>
  </inkml:definitions>
  <inkml:trace contextRef="#ctx0" brushRef="#br0">78600.000 36700.000 805,'-61.000'-25.000'-22,"28.000"0.000"15,28.000 0.000 15,29.000 0.000 15,13.000 1.000 4,1.000 4.000-5,-1.000 3.000-5,1.000 3.000-6,2.000-2.000-3,7.000-6.000 1,6.000-6.000 0,7.000-6.000 0,0.000 1.000 1,-2.000 9.000-2,-3.000 10.000-1,-3.000 10.000 0,5.000 2.000-2,17.000-3.000 0,15.000-3.000 0,16.000-2.000-1,7.000 0.000 0,1.000 7.000 0,-1.000 6.000 1,1.000 7.000 1,-1.000 2.000-1,1.000 1.000-3,-1.000-1.000 0,1.000 1.000-3,2.000-1.000-1,7.000 1.000 2,6.000-1.000 0,7.000 1.000 2,4.000 1.000-1,3.000 3.000 0,3.000 3.000-1,4.000 4.000 0,2.000-1.000 0,4.000-3.000-1,3.000-3.000-1,3.000-2.000 0,4.000-1.000 0,7.000 3.000 1,6.000 3.000 0,7.000 4.000 1,0.000-1.000-1,-2.000-3.000-1,-3.000-3.000-1,-3.000-2.000-2,-1.000-5.000 0,4.000-2.000-1,3.000-3.000-2,3.000-3.000-1,-1.000-2.000-1,-2.000 0.000-1,-3.000 0.000-1,-3.000 0.000 0,-6.000 0.000-2,-5.000 0.000-1,-7.000 0.000 0,-5.000 0.000-1,-8.000 1.000-2,-5.000 4.000-3,-7.000 3.000-2,-5.000 3.000-4,-14.000 1.000 1,-18.000 1.000 3,-19.000-1.000 2,-18.000 1.000 4,-14.000-1.000 3,-5.000 1.000 2,-7.000-1.000 2,-5.000 1.000 3</inkml:trace>
</inkml:ink>
</file>

<file path=ppt/ink/ink18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48"/>
    </inkml:context>
    <inkml:brush xml:id="br0">
      <inkml:brushProperty name="width" value="0.0256361830979586" units="cm"/>
      <inkml:brushProperty name="height" value="0.0256361830979586" units="cm"/>
      <inkml:brushProperty name="color" value="#000000"/>
      <inkml:brushProperty name="ignorePressure" value="0"/>
    </inkml:brush>
  </inkml:definitions>
  <inkml:trace contextRef="#ctx0" brushRef="#br0">84950.000 36250.000 858,'48.000'23.000'37,"-3.000"-3.000"-10,-3.000-3.000-12,-2.000-2.000-12,0.000-1.000-5,7.000 3.000 0,6.000 3.000 1,7.000 4.000 0,7.000 1.000 2,9.000 0.000 1,10.000 0.000 2,10.000 0.000 1,0.000 0.000 1,-5.000 0.000-1,-7.000 0.000 0,-5.000 0.000-2,-4.000 0.000 1,0.000 0.000 0,0.000 0.000 1,0.000 0.000 2,-5.000 1.000-1,-9.000 4.000-2,-10.000 3.000-1,-8.000 3.000-2,-12.000 4.000-1,-12.000 7.000-3,-13.000 6.000-2,-12.000 7.000-2,-21.000 8.000-2,-28.000 14.000-4,-28.000 11.000-2,-27.000 14.000-4,-20.000 7.000 0,-9.000 3.000 1,-10.000 3.000 0,-8.000 4.000 2,8.000-9.000-1,29.000-18.000-6,28.000-19.000-5,28.000-18.000-5</inkml:trace>
</inkml:ink>
</file>

<file path=ppt/ink/ink18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49"/>
    </inkml:context>
    <inkml:brush xml:id="br0">
      <inkml:brushProperty name="width" value="0.0303876120597124" units="cm"/>
      <inkml:brushProperty name="height" value="0.0303876120597124" units="cm"/>
      <inkml:brushProperty name="color" value="#000000"/>
      <inkml:brushProperty name="ignorePressure" value="0"/>
    </inkml:brush>
  </inkml:definitions>
  <inkml:trace contextRef="#ctx0" brushRef="#br0">87250.000 35150.000 723,'134.000'-22.000'-6,"-31.000"6.000"1,-31.000 7.000 3,-31.000 6.000 2,-10.000 3.000 2,13.000 0.000 5,12.000 0.000 2,13.000 0.000 4,4.000 1.000 1,-3.000 4.000-1,-3.000 3.000-2,-2.000 3.000-1,-6.000-1.000-2,-6.000-2.000-2,-6.000-3.000-2,-6.000-3.000-2,-6.000-2.000-2,-2.000 0.000-5,-3.000 0.000-3,-3.000 0.000-3,-6.000-5.000-3,-5.000-9.000-2,-7.000-10.000-1,-5.000-8.000-1,-4.000-6.000 0,0.000 1.000 2,0.000-1.000 2,0.000 1.000 3,-4.000-3.000 1,-5.000-2.000 2,-7.000-3.000 2,-5.000-3.000 2,-8.000 1.000 0,-5.000 6.000 1,-7.000 7.000 1,-5.000 6.000 0,-4.000 6.000 1,0.000 6.000 5,0.000 7.000 4,0.000 6.000 3,1.000 3.000 4,4.000 0.000 0,3.000 0.000 2,3.000 0.000 1,3.000 3.000 1,3.000 6.000-1,3.000 7.000 1,4.000 6.000-1,4.000 4.000 1,6.000 4.000 2,7.000 3.000 2,6.000 3.000 3,4.000 6.000 0,4.000 9.000-5,3.000 10.000-2,3.000 10.000-4,3.000 7.000-2,3.000 6.000-2,3.000 7.000-3,4.000 6.000-1,1.000 1.000-2,0.000-3.000-3,0.000-3.000-1,0.000-2.000-4,0.000-1.000 0,0.000 3.000 0,0.000 3.000 2,0.000 4.000 0,-4.000-3.000-1,-5.000-5.000-3,-7.000-7.000-2,-5.000-5.000-3,-11.000-8.000-2,-11.000-5.000-2,-14.000-7.000-1,-11.000-5.000-2,-9.000-8.000-1,-3.000-5.000 0,-3.000-7.000 0,-2.000-5.000 0,-3.000-8.000-1,1.000-5.000-1,-1.000-7.000-2,1.000-5.000-1,4.000-9.000 1,9.000-9.000 2,10.000-10.000 3,10.000-8.000 3,5.000-3.000 3,4.000 7.000 3,3.000 6.000 3,3.000 7.000 4,1.000-4.000 2,1.000-12.000-1,-1.000-13.000-1,1.000-12.000-1,1.000-4.000-1,3.000 7.000 0,3.000 6.000 0,4.000 7.000-1,5.000 4.000 2,10.000 3.000 3,10.000 3.000 5,9.000 4.000 4,4.000 5.000 1,1.000 10.000-1,-1.000 10.000-1,1.000 9.000-2,-1.000 6.000-1,1.000 3.000-1,-1.000 3.000-2,1.000 4.000-1,-3.000 2.000 0,-2.000 4.000-2,-3.000 3.000 1,-3.000 3.000 0,-6.000 1.000-3,-5.000 1.000-6,-7.000-1.000-4,-5.000 1.000-6,-9.000-1.000-2,-9.000 1.000 2,-10.000-1.000 0,-8.000 1.000 1,-12.000-1.000 2,-12.000 1.000 4,-13.000-1.000 3,-12.000 1.000 3,-2.000-4.000 2,9.000-6.000 1,10.000-6.000 0,10.000-6.000 1,2.000-4.000 1,-3.000 1.000 3,-3.000-1.000 2,-2.000 1.000 2,-1.000 1.000 3,3.000 3.000 3,3.000 3.000 4,4.000 4.000 4,4.000 1.000 2,6.000 0.000 1,7.000 0.000 1,6.000 0.000 1,6.000 1.000 0,6.000 4.000-2,7.000 3.000 0,6.000 3.000-2,9.000-1.000-1,13.000-2.000-2,12.000-3.000-2,13.000-3.000-1,12.000-1.000 0,13.000 4.000-2,12.000 3.000 0,13.000 3.000 0,12.000-2.000-5,13.000-6.000-7,12.000-6.000-8,13.000-6.000-8,10.000-7.000-3,10.000-6.000 1,10.000-6.000 1,9.000-6.000 0,2.000-10.000-2,-2.000-12.000-7,-3.000-13.000-5,-3.000-12.000-7,-15.000-4.000 0,-24.000 7.000 3,-26.000 6.000 5,-24.000 7.000 5,-17.000 2.000 2,-5.000 1.000 3,-7.000-1.000 2,-5.000 1.000 3</inkml:trace>
</inkml:ink>
</file>

<file path=ppt/ink/ink1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51"/>
    </inkml:context>
    <inkml:brush xml:id="br0">
      <inkml:brushProperty name="width" value="0.0401324406266212" units="cm"/>
      <inkml:brushProperty name="height" value="0.0401324406266212" units="cm"/>
      <inkml:brushProperty name="color" value="#f2395b"/>
      <inkml:brushProperty name="ignorePressure" value="0"/>
    </inkml:brush>
  </inkml:definitions>
  <inkml:trace contextRef="#ctx0" brushRef="#br0">100700.000 30500.000 548,'-94.000'-65.000'43,"13.000"23.000"1,12.000 22.000 0,13.000 22.000 2,7.000 16.000-2,4.000 14.000-5,3.000 11.000-4,3.000 14.000-5,1.000 16.000-4,1.000 22.000-3,-1.000 22.000-2,1.000 23.000-4,-3.000 13.000-3,-2.000 6.000-2,-3.000 7.000-4,-3.000 6.000-2,-6.000 13.000-9,-5.000 23.000-11,-7.000 22.000-12,-5.000 22.000-12,2.000-13.000-10,13.000-47.000-11,12.000-47.000-10,13.000-46.000-9</inkml:trace>
</inkml:ink>
</file>

<file path=ppt/ink/ink18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49"/>
    </inkml:context>
    <inkml:brush xml:id="br0">
      <inkml:brushProperty name="width" value="0.0256076641380787" units="cm"/>
      <inkml:brushProperty name="height" value="0.0256076641380787" units="cm"/>
      <inkml:brushProperty name="color" value="#000000"/>
      <inkml:brushProperty name="ignorePressure" value="0"/>
    </inkml:brush>
  </inkml:definitions>
  <inkml:trace contextRef="#ctx0" brushRef="#br0">89950.000 34500.000 859,'25.000'-66.000'2,"0.000"19.000"3,0.000 19.000 5,0.000 19.000 3,0.000 15.000 3,0.000 13.000-1,0.000 12.000 0,0.000 13.000 0,-2.000 10.000-2,-3.000 10.000-3,-3.000 10.000-3,-2.000 9.000-3,-9.000 9.000-4,-12.000 9.000-6,-13.000 10.000-7,-12.000 10.000-5,-7.000 4.000-7,1.000 0.000-4,-1.000 0.000-7,1.000 0.000-5,2.000-8.000 1,7.000-16.000 7,6.000-15.000 6,7.000-15.000 8,2.000-12.000 6,1.000-6.000 3,-1.000-6.000 5,1.000-6.000 4,-1.000-2.000 3,1.000 3.000 3,-1.000 3.000 2,1.000 4.000 2,1.000 1.000 4,3.000 0.000 6,3.000 0.000 5,4.000 0.000 7,1.000-2.000 2,0.000-3.000-1,0.000-3.000-2,0.000-2.000-1,0.000-3.000-2,0.000 1.000-4,0.000-1.000-3,0.000 1.000-3,3.000-6.000-7,6.000-8.000-9,7.000-10.000-11,6.000-9.000-8,3.000-12.000-8,0.000-11.000-5,0.000-14.000-4,0.000-11.000-5,-2.000-6.000 1,-3.000 4.000 4,-3.000 3.000 6,-2.000 3.000 6</inkml:trace>
</inkml:ink>
</file>

<file path=ppt/ink/ink18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0"/>
    </inkml:context>
    <inkml:brush xml:id="br0">
      <inkml:brushProperty name="width" value="0.0285535790026188" units="cm"/>
      <inkml:brushProperty name="height" value="0.0285535790026188" units="cm"/>
      <inkml:brushProperty name="color" value="#000000"/>
      <inkml:brushProperty name="ignorePressure" value="0"/>
    </inkml:brush>
  </inkml:definitions>
  <inkml:trace contextRef="#ctx0" brushRef="#br0">91200.000 33950.000 770,'25.000'-47.000'0,"0.000"6.000"0,0.000 7.000 0,0.000 6.000 0,0.000 4.000 3,0.000 4.000 7,0.000 3.000 7,0.000 3.000 6,1.000 3.000 3,4.000 3.000-4,3.000 3.000-2,3.000 4.000-3,1.000 1.000-4,1.000 0.000-7,-1.000 0.000-6,1.000 0.000-6,-4.000-4.000-9,-6.000-5.000-11,-6.000-7.000-10,-6.000-5.000-11,-10.000-4.000-1,-12.000 0.000 8,-13.000 0.000 8,-12.000 0.000 8,-7.000-2.000 6,1.000-3.000 6,-1.000-3.000 4,1.000-2.000 5,2.000 0.000 5,7.000 7.000 4,6.000 6.000 4,7.000 7.000 5,2.000 10.000 5,1.000 16.000 6,-1.000 15.000 7,1.000 17.000 6,-1.000 8.000 0,1.000 4.000-6,-1.000 3.000-5,1.000 3.000-6,-3.000 3.000-4,-2.000 3.000-3,-3.000 3.000-4,-3.000 4.000-3,-6.000 4.000-3,-5.000 6.000-2,-7.000 7.000-3,-5.000 6.000-2,-8.000 3.000-2,-5.000 0.000-1,-7.000 0.000-1,-5.000 0.000-1,-4.000-4.000-1,0.000-5.000 0,0.000-7.000-2,0.000-5.000 1,4.000-9.000 0,10.000-9.000 3,10.000-10.000 3,9.000-8.000 2,17.000-18.000 2,25.000-25.000 0,25.000-25.000 0,25.000-25.000 0,20.000-15.000 1,16.000-2.000-1,15.000-3.000 0,17.000-3.000-1,3.000 1.000-1,-5.000 6.000-3,-7.000 7.000-3,-5.000 6.000-3,-8.000 3.000-1,-5.000 0.000-1,-7.000 0.000 0,-5.000 0.000-1,-11.000 6.000 1,-11.000 13.000 0,-14.000 12.000 0,-11.000 13.000 0,-17.000 7.000-1,-18.000 4.000 1,-19.000 3.000-1,-18.000 3.000-1,-10.000 4.000 3,0.000 7.000 2,0.000 6.000 4,0.000 7.000 3,0.000 2.000 3,0.000 1.000 0,0.000-1.000 2,0.000 1.000 0,1.000-1.000 1,4.000 1.000-1,3.000-1.000 0,3.000 1.000 0,1.000 1.000 3,1.000 3.000 5,-1.000 3.000 7,1.000 4.000 6,-1.000 10.000 3,1.000 19.000 0,-1.000 19.000 0,1.000 19.000-1,-4.000 21.000 0,-6.000 26.000-3,-6.000 24.000-3,-6.000 26.000-1,-7.000 15.000-3,-6.000 6.000-3,-6.000 7.000-3,-6.000 6.000-3,-4.000 9.000-6,1.000 13.000-9,-1.000 12.000-8,1.000 13.000-9,5.000-5.000-8,14.000-22.000-6,11.000-22.000-8,14.000-21.000-7,8.000-35.000 2,7.000-47.000 10,6.000-47.000 11,7.000-46.000 9</inkml:trace>
</inkml:ink>
</file>

<file path=ppt/ink/ink18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1"/>
    </inkml:context>
    <inkml:brush xml:id="br0">
      <inkml:brushProperty name="width" value="0.0326464660465717" units="cm"/>
      <inkml:brushProperty name="height" value="0.0326464660465717" units="cm"/>
      <inkml:brushProperty name="color" value="#000000"/>
      <inkml:brushProperty name="ignorePressure" value="0"/>
    </inkml:brush>
  </inkml:definitions>
  <inkml:trace contextRef="#ctx0" brushRef="#br0">91400.000 35100.000 673,'-2.000'-40.000'3,"-3.000"23.000"5,-3.000 22.000 6,-2.000 22.000 5,-5.000 19.000 3,-2.000 20.000-2,-3.000 18.000 0,-3.000 20.000-1,-1.000 5.000-1,4.000-6.000-2,3.000-6.000 0,3.000-6.000-2,7.000-9.000-3,14.000-8.000-3,11.000-10.000-4,14.000-9.000-4,8.000-15.000-3,7.000-18.000-4,6.000-19.000-3,7.000-18.000-3,5.000-18.000-4,7.000-16.000-3,6.000-15.000-5,7.000-15.000-3,-3.000-11.000-2,-8.000-2.000 0,-10.000-3.000 1,-9.000-3.000 0,-10.000 1.000 3,-9.000 6.000 2,-10.000 7.000 4,-8.000 6.000 3,-8.000 7.000 4,-2.000 10.000 5,-3.000 10.000 6,-3.000 9.000 6,-9.000 10.000 7,-11.000 14.000 10,-14.000 11.000 9,-11.000 14.000 11,-7.000 13.000 4,0.000 16.000 0,0.000 15.000-1,0.000 17.000 1,0.000 10.000-5,0.000 6.000-7,0.000 7.000-7,0.000 6.000-8,-4.000 7.000-5,-5.000 10.000-5,-7.000 10.000-3,-5.000 9.000-5,-6.000 2.000-4,-3.000-2.000-3,-3.000-3.000-3,-2.000-3.000-3,-3.000-7.000-5,1.000-9.000-4,-1.000-10.000-6,1.000-8.000-5,5.000-14.000-4,14.000-15.000 0,11.000-15.000-1,14.000-16.000-2,8.000-13.000 3,7.000-9.000 6,6.000-10.000 5,7.000-8.000 6,5.000-6.000 4,7.000 1.000 4,6.000-1.000 4,7.000 1.000 2,4.000-1.000 3,3.000 1.000 1,3.000-1.000 0,4.000 1.000 1,2.000 1.000 1,4.000 3.000 1,3.000 3.000 2,3.000 4.000 1,3.000 1.000 1,3.000 0.000-1,3.000 0.000 1,4.000 0.000 0,-1.000 4.000 2,-3.000 10.000 2,-3.000 10.000 4,-2.000 9.000 2,-1.000 4.000 1,3.000 1.000-1,3.000-1.000-3,4.000 1.000-2,-3.000-1.000-2,-5.000 1.000-4,-7.000-1.000-1,-5.000 1.000-4,-4.000-1.000-1,0.000 1.000 0,0.000-1.000 2,0.000 1.000-1,0.000-4.000 1,0.000-6.000 0,0.000-6.000-1,0.000-6.000 0,0.000-4.000 0,0.000 1.000 1,0.000-1.000 2,0.000 1.000 0,0.000-3.000 2,0.000-2.000 2,0.000-3.000 2,0.000-3.000 2,0.000-2.000 0,0.000 0.000 0,0.000 0.000-2,0.000 0.000-1,0.000-4.000 2,0.000-5.000 5,0.000-7.000 3,0.000-5.000 5,0.000-4.000 1,0.000 0.000-1,0.000 0.000-1,0.000 0.000-2,0.000-4.000-1,0.000-5.000-2,0.000-7.000-2,0.000-5.000-2,0.000-4.000-2,0.000 0.000-1,0.000 0.000-2,0.000 0.000-1,-2.000 3.000 0,-3.000 6.000 0,-3.000 7.000 0,-2.000 6.000 2,0.000 6.000-1,7.000 6.000-2,6.000 7.000-1,7.000 6.000-1,5.000 6.000-1,7.000 6.000 0,6.000 7.000 0,7.000 6.000-2,-3.000 1.000-1,-8.000-3.000-5,-10.000-3.000-4,-9.000-2.000-5,-9.000-1.000-3,-5.000 3.000-2,-7.000 3.000-2,-5.000 4.000-2,-14.000-1.000-4,-18.000-3.000-6,-19.000-3.000-5,-18.000-2.000-7,-10.000-6.000 1,0.000-6.000 6,0.000-6.000 6,0.000-6.000 6,0.000-12.000 5,0.000-15.000 4,0.000-15.000 5,0.000-16.000 4,3.000-8.000 5,6.000 0.000 3,7.000 0.000 4,6.000 0.000 5,6.000 4.000 2,6.000 10.000 2,7.000 10.000 2,6.000 9.000 1,9.000 10.000 6,13.000 14.000 8,12.000 11.000 8,13.000 14.000 8,12.000 10.000-1,13.000 9.000-10,12.000 10.000-9,13.000 10.000-10,9.000 4.000-11,6.000 0.000-11,7.000 0.000-12,6.000 0.000-12,-5.000-5.000-6,-16.000-9.000 0,-15.000-10.000-2,-15.000-8.000-1</inkml:trace>
</inkml:ink>
</file>

<file path=ppt/ink/ink18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2"/>
    </inkml:context>
    <inkml:brush xml:id="br0">
      <inkml:brushProperty name="width" value="0.0329899452626705" units="cm"/>
      <inkml:brushProperty name="height" value="0.0329899452626705" units="cm"/>
      <inkml:brushProperty name="color" value="#000000"/>
      <inkml:brushProperty name="ignorePressure" value="0"/>
    </inkml:brush>
  </inkml:definitions>
  <inkml:trace contextRef="#ctx0" brushRef="#br0">94950.000 34500.000 666,'29.000'-43.000'2,"10.000"17.000"2,10.000 15.000 2,9.000 16.000 4,-4.000 12.000-1,-15.000 9.000-2,-15.000 10.000-3,-16.000 10.000-3,-8.000 5.000-2,0.000 4.000-1,0.000 3.000-1,0.000 3.000-2,-4.000 6.000-2,-5.000 9.000-3,-7.000 10.000-3,-5.000 10.000-2,-9.000 4.000-2,-9.000 0.000-1,-10.000 0.000-1,-8.000 0.000-1,-3.000-7.000 2,7.000-11.000 2,6.000-14.000 5,7.000-11.000 2,4.000-14.000 3,3.000-11.000 1,3.000-14.000 2,4.000-11.000 1,7.000 0.000 4,13.000 17.000 8,12.000 15.000 8,13.000 16.000 7,6.000 13.000 5,0.000 14.000 2,0.000 11.000 1,0.000 14.000 3,-2.000 3.000-2,-3.000-2.000-6,-3.000-3.000-6,-2.000-3.000-5,-5.000-9.000-4,-2.000-11.000-2,-3.000-14.000-3,-3.000-11.000-2,1.000-15.000-2,6.000-16.000 0,7.000-15.000-2,6.000-15.000 0,6.000-26.000-4,6.000-34.000-7,7.000-35.000-7,6.000-33.000-7,7.000-34.000-4,10.000-31.000 2,10.000-31.000 0,9.000-31.000 2,2.000-7.000 1,-2.000 19.000 1,-3.000 19.000 3,-3.000 19.000 2,-6.000 21.000 2,-5.000 26.000 5,-7.000 24.000 4,-5.000 26.000 5,-9.000 21.000 4,-9.000 19.000 5,-10.000 19.000 6,-8.000 19.000 5,-9.000 16.000 2,-6.000 17.000 0,-6.000 15.000 0,-6.000 16.000 0,-6.000 12.000 0,-2.000 9.000 1,-3.000 10.000 0,-3.000 10.000 0,-2.000 7.000 0,0.000 6.000-2,0.000 7.000-2,0.000 6.000-2,3.000-2.000-1,6.000-9.000-3,7.000-10.000-1,6.000-8.000-3,9.000-12.000-2,13.000-12.000-3,12.000-13.000-3,13.000-12.000-2,9.000-12.000-3,6.000-8.000-1,7.000-10.000 0,6.000-9.000-3,1.000-7.000 1,-3.000-3.000-1,-3.000-3.000 1,-2.000-2.000 0,-8.000 0.000-3,-8.000 7.000-3,-10.000 6.000-5,-9.000 7.000-4,-20.000 13.000-3,-27.000 22.000-1,-28.000 22.000-1,-28.000 23.000-1,-17.000 11.000 1,-2.000 4.000 4,-3.000 3.000 5,-3.000 3.000 4,-2.000 3.000 3,0.000 3.000 5,0.000 3.000 2,0.000 4.000 4,3.000-3.000 4,6.000-5.000 5,7.000-7.000 5,6.000-5.000 5,9.000-8.000 1,13.000-5.000 0,12.000-7.000-1,13.000-5.000 0,23.000-12.000-1,34.000-16.000 2,35.000-15.000 2,35.000-15.000 1,19.000-20.000-6,7.000-21.000-11,6.000-22.000-12,7.000-22.000-12,-1.000-13.000-7,-6.000-3.000-2,-6.000-3.000-1,-6.000-2.000-3,-10.000-1.000 0,-12.000 3.000 2,-13.000 3.000 2,-12.000 4.000 1,-13.000 2.000 3,-12.000 4.000 3,-13.000 3.000 3,-12.000 3.000 2,-10.000 4.000 4,-6.000 7.000 3,-6.000 6.000 4,-6.000 7.000 3,-7.000 7.000 3,-6.000 9.000 1,-6.000 10.000 1,-6.000 10.000 3,-6.000 8.000 2,-2.000 10.000 7,-3.000 10.000 5,-3.000 9.000 6,-1.000 10.000 3,4.000 14.000 4,3.000 11.000 2,3.000 14.000 2,-1.000 10.000 0,-2.000 9.000-3,-3.000 10.000-4,-3.000 10.000-3,-2.000 8.000-2,0.000 10.000-3,0.000 10.000-3,0.000 9.000-2,-2.000 6.000-3,-3.000 3.000-4,-3.000 3.000-5,-2.000 4.000-4,0.000-6.000-4,7.000-11.000-5,6.000-14.000-5,7.000-11.000-6,5.000-15.000-4,7.000-16.000-5,6.000-15.000-6,7.000-15.000-5,8.000-18.000-3,14.000-19.000-1,11.000-18.000-1,14.000-19.000-2,3.000-8.000 4,-2.000 3.000 7,-3.000 3.000 8,-3.000 4.000 7</inkml:trace>
</inkml:ink>
</file>

<file path=ppt/ink/ink18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3"/>
    </inkml:context>
    <inkml:brush xml:id="br0">
      <inkml:brushProperty name="width" value="0.0276856366544962" units="cm"/>
      <inkml:brushProperty name="height" value="0.0276856366544962" units="cm"/>
      <inkml:brushProperty name="color" value="#000000"/>
      <inkml:brushProperty name="ignorePressure" value="0"/>
    </inkml:brush>
  </inkml:definitions>
  <inkml:trace contextRef="#ctx0" brushRef="#br0">96200.000 36400.000 794,'89.000'53.000'-3,"-22.000"6.000"3,-22.000 7.000 5,-21.000 6.000 4,-12.000 1.000 3,1.000-3.000 3,-1.000-3.000 3,1.000-2.000 3,1.000-6.000 1,3.000-6.000-1,3.000-6.000-2,4.000-6.000 0,2.000-9.000-3,4.000-8.000-3,3.000-10.000-3,3.000-9.000-3,3.000-10.000-5,3.000-9.000-8,3.000-10.000-8,4.000-8.000-6,-1.000-14.000-6,-3.000-15.000-3,-3.000-15.000-1,-2.000-16.000-4,-6.000-2.000 1,-6.000 13.000 3,-6.000 12.000 4,-6.000 13.000 2,-2.000 6.000 3,3.000 0.000 1,3.000 0.000 2,4.000 0.000 1</inkml:trace>
</inkml:ink>
</file>

<file path=ppt/ink/ink18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4"/>
    </inkml:context>
    <inkml:brush xml:id="br0">
      <inkml:brushProperty name="width" value="0.0394480526447296" units="cm"/>
      <inkml:brushProperty name="height" value="0.0394480526447296" units="cm"/>
      <inkml:brushProperty name="color" value="#000000"/>
      <inkml:brushProperty name="ignorePressure" value="0"/>
    </inkml:brush>
  </inkml:definitions>
  <inkml:trace contextRef="#ctx0" brushRef="#br0">97850.000 34150.000 557,'45.000'-68.000'3,"-9.000"17.000"6,-10.000 15.000 5,-8.000 16.000 6,-8.000 12.000 0,-2.000 9.000-4,-3.000 10.000-4,-3.000 10.000-4,-7.000 11.000-4,-9.000 17.000-2,-10.000 15.000-4,-8.000 16.000-1,-9.000 9.000-2,-6.000 3.000 2,-6.000 3.000 1,-6.000 4.000 1,1.000-3.000 0,9.000-5.000-3,10.000-7.000-2,10.000-5.000-1,5.000-11.000-4,4.000-11.000-3,3.000-14.000-3,3.000-11.000-3,6.000-11.000-1,9.000-5.000 3,10.000-7.000 2,10.000-5.000 4,5.000-4.000 1,4.000 0.000 3,3.000 0.000 2,3.000 0.000 2,-1.000 4.000 2,-2.000 10.000 3,-3.000 10.000 2,-3.000 9.000 3,-6.000 15.000 0,-5.000 22.000 0,-7.000 22.000-2,-5.000 23.000-1,-6.000 11.000 2,-3.000 4.000 5,-3.000 3.000 4,-2.000 3.000 5,-5.000-4.000 2,-2.000-8.000-2,-3.000-10.000-1,-3.000-9.000-2,-1.000-13.000 0,4.000-16.000-1,3.000-15.000 0,3.000-15.000 0,10.000-29.000-3,20.000-41.000-8,18.000-40.000-7,20.000-40.000-6,13.000-37.000-6,9.000-31.000-3,10.000-31.000-2,10.000-31.000-4,7.000-16.000-1,6.000 0.000 0,7.000 0.000-1,6.000 0.000 1,3.000 3.000 1,0.000 6.000 6,0.000 7.000 4,0.000 6.000 4,-7.000 13.000 4,-11.000 23.000 1,-14.000 22.000 1,-11.000 22.000 2,-14.000 23.000 3,-11.000 25.000 4,-14.000 25.000 5,-11.000 25.000 3,-12.000 23.000 5,-9.000 22.000 1,-10.000 22.000 4,-8.000 23.000 1,-6.000 13.000 2,1.000 6.000 0,-1.000 7.000 1,1.000 6.000 0,1.000 3.000-1,3.000 0.000-2,3.000 0.000-2,4.000 0.000-1,1.000-2.000-2,0.000-3.000-2,0.000-3.000-1,0.000-2.000-2,0.000-5.000-2,0.000-2.000-1,0.000-3.000-3,0.000-3.000-1,0.000-2.000-2,0.000 0.000-3,0.000 0.000-3,0.000 0.000-3,-7.000 1.000-2,-11.000 4.000 2,-14.000 3.000 0,-11.000 3.000 0,-14.000 3.000-1,-11.000 3.000-5,-14.000 3.000-5,-11.000 4.000-5,-6.000-6.000-3,4.000-11.000-1,3.000-14.000-2,3.000-11.000-2,7.000-14.000 0,14.000-11.000 0,11.000-14.000 1,14.000-11.000 0,10.000-12.000 1,9.000-9.000 4,10.000-10.000 3,10.000-8.000 3,11.000-6.000 3,17.000 1.000 4,15.000-1.000 3,16.000 1.000 3,10.000 2.000 4,7.000 7.000 4,6.000 6.000 5,7.000 7.000 5,2.000 7.000 2,1.000 9.000 2,-1.000 10.000 2,1.000 10.000 0,1.000 5.000 1,3.000 4.000-1,3.000 3.000 0,4.000 3.000-2,1.000 3.000 0,0.000 3.000 0,0.000 3.000 0,0.000 4.000-1,-4.000 1.000-1,-5.000 0.000-4,-7.000 0.000-4,-5.000 0.000-4,-11.000 3.000-4,-11.000 6.000-6,-14.000 7.000-4,-11.000 6.000-5,-15.000 3.000-4,-16.000 0.000 0,-15.000 0.000-1,-15.000 0.000-2,-20.000 1.000 1,-21.000 4.000 1,-22.000 3.000 1,-22.000 3.000 2,-11.000 3.000 1,0.000 3.000 1,0.000 3.000 3,0.000 4.000 2,1.000-3.000 1,4.000-5.000 1,3.000-7.000 1,3.000-5.000 0,6.000-8.000 3,9.000-5.000 4,10.000-7.000 4,10.000-5.000 4,11.000-6.000 5,17.000-3.000 4,15.000-3.000 4,16.000-2.000 5,15.000-5.000 2,16.000-2.000-3,15.000-3.000-2,17.000-3.000-2,14.000-2.000-3,17.000 0.000-3,15.000 0.000-4,16.000 0.000-2,7.000-5.000-5,1.000-9.000-7,-1.000-10.000-5,1.000-8.000-7,-3.000-8.000-1,-2.000-2.000 1,-3.000-3.000 1,-3.000-3.000 3,-9.000-2.000-1,-11.000 0.000-2,-14.000 0.000-1,-11.000 0.000-3,-12.000 1.000 0,-9.000 4.000 3,-10.000 3.000 2,-8.000 3.000 2,-12.000 1.000 2,-12.000 1.000 0,-13.000-1.000 1,-12.000 1.000 1,-10.000-1.000 1,-6.000 1.000 3,-6.000-1.000 2,-6.000 1.000 3,-4.000 4.000 4,1.000 9.000 3,-1.000 10.000 3,1.000 10.000 4,1.000 7.000 3,3.000 6.000 4,3.000 7.000 2,4.000 6.000 3,5.000 9.000 0,10.000 13.000 0,10.000 12.000-1,9.000 13.000-2,6.000 10.000-1,3.000 10.000-1,3.000 10.000-3,4.000 9.000-2,4.000 7.000-2,6.000 7.000 0,7.000 6.000-2,6.000 7.000 0,3.000-1.000-3,0.000-6.000-2,0.000-6.000-2,0.000-6.000-3,-2.000 2.000-2,-3.000 14.000-3,-3.000 11.000 0,-2.000 14.000-3,-6.000-4.000-2,-6.000-19.000-1,-6.000-18.000-2,-6.000-19.000-1,-9.000-16.000-3,-8.000-12.000 0,-10.000-13.000-3,-9.000-12.000-1,-5.000-13.000-1,0.000-12.000 2,0.000-13.000-1,0.000-12.000 2,4.000-18.000 0,10.000-21.000 1,10.000-22.000 2,9.000-22.000 0,12.000-21.000 0,16.000-18.000-3,15.000-19.000-2,17.000-18.000-3,13.000-12.000-2,13.000-3.000-1,12.000-3.000-1,13.000-2.000-2,7.000 5.000 1,4.000 16.000 2,3.000 15.000 1,3.000 17.000 1,-7.000 17.000 1,-15.000 23.000 0,-15.000 22.000-1,-16.000 22.000-1,-13.000 12.000 2,-9.000 3.000 4,-10.000 3.000 5,-8.000 4.000 4</inkml:trace>
</inkml:ink>
</file>

<file path=ppt/ink/ink18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4"/>
    </inkml:context>
    <inkml:brush xml:id="br0">
      <inkml:brushProperty name="width" value="0.0330385565757751" units="cm"/>
      <inkml:brushProperty name="height" value="0.0330385565757751" units="cm"/>
      <inkml:brushProperty name="color" value="#000000"/>
      <inkml:brushProperty name="ignorePressure" value="0"/>
    </inkml:brush>
  </inkml:definitions>
  <inkml:trace contextRef="#ctx0" brushRef="#br0">95200.000 38250.000 665,'50.000'-22.000'7,"0.000"6.000"14,0.000 7.000 13,0.000 6.000 15,0.000 9.000 1,0.000 13.000-10,0.000 12.000-9,0.000 13.000-10,-2.000 9.000-7,-3.000 6.000-1,-3.000 7.000-2,-2.000 6.000-3,-6.000 4.000-4,-6.000 4.000-8,-6.000 3.000-5,-6.000 3.000-8,-10.000-1.000-8,-12.000-2.000-8,-13.000-3.000-9,-12.000-3.000-8,-12.000-2.000-3,-8.000 0.000 6,-10.000 0.000 5,-9.000 0.000 4,-7.000-4.000 7,-3.000-5.000 7,-3.000-7.000 6,-2.000-5.000 8,-5.000-4.000 4,-2.000 0.000 1,-3.000 0.000 1,-3.000 0.000 2,1.000 0.000 3,6.000 0.000 5,7.000 0.000 4,6.000 0.000 5,9.000-5.000 3,13.000-9.000 0,12.000-10.000 0,13.000-8.000 0,12.000-8.000 4,13.000-2.000 7,12.000-3.000 7,13.000-3.000 8,12.000-4.000 0,13.000-3.000-4,12.000-3.000-6,13.000-2.000-5,13.000-5.000-4,17.000-2.000-4,15.000-3.000-2,16.000-3.000-3,4.000-2.000-3,-6.000 0.000-4,-6.000 0.000-4,-6.000 0.000-3,-9.000 3.000-4,-8.000 6.000-2,-10.000 7.000-1,-9.000 6.000-3,-4.000 1.000-3,4.000-3.000-2,3.000-3.000-4,3.000-2.000-2,-5.000-1.000-6,-12.000 3.000-7,-13.000 3.000-7,-12.000 4.000-7,-15.000 1.000-2,-15.000 0.000 4,-15.000 0.000 3,-16.000 0.000 4</inkml:trace>
</inkml:ink>
</file>

<file path=ppt/ink/ink18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4"/>
    </inkml:context>
    <inkml:brush xml:id="br0">
      <inkml:brushProperty name="width" value="0.0332145467400551" units="cm"/>
      <inkml:brushProperty name="height" value="0.0332145467400551" units="cm"/>
      <inkml:brushProperty name="color" value="#000000"/>
      <inkml:brushProperty name="ignorePressure" value="0"/>
    </inkml:brush>
  </inkml:definitions>
  <inkml:trace contextRef="#ctx0" brushRef="#br0">95500.000 39400.000 662,'-66.000'9.000'51,"19.000"19.000"-8,19.000 19.000-9,19.000 19.000-8,7.000 16.000-4,-3.000 17.000 0,-3.000 15.000 1,-2.000 16.000 0,-1.000 23.000 0,3.000 31.000-2,3.000 32.000-2,4.000 31.000-2,2.000 20.000-6,4.000 9.000-8,3.000 10.000-10,3.000 10.000-9,-1.000 7.000-9,-2.000 6.000-7,-3.000 7.000-9,-3.000 6.000-8,-1.000-16.000-2,4.000-37.000 7,3.000-38.000 4,3.000-37.000 6,1.000-34.000 4,1.000-27.000 3,-1.000-28.000 3,1.000-28.000 4</inkml:trace>
</inkml:ink>
</file>

<file path=ppt/ink/ink18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5"/>
    </inkml:context>
    <inkml:brush xml:id="br0">
      <inkml:brushProperty name="width" value="0.0319038853049278" units="cm"/>
      <inkml:brushProperty name="height" value="0.0319038853049278" units="cm"/>
      <inkml:brushProperty name="color" value="#000000"/>
      <inkml:brushProperty name="ignorePressure" value="0"/>
    </inkml:brush>
  </inkml:definitions>
  <inkml:trace contextRef="#ctx0" brushRef="#br0">96700.000 39000.000 689,'-47.000'142.000'73,"6.000"-16.000"-14,7.000-15.000-16,6.000-15.000-15,6.000-11.000-7,6.000-2.000-3,7.000-3.000-1,6.000-3.000-3,7.000-6.000-1,10.000-5.000-3,10.000-7.000-2,9.000-5.000-3,10.000-12.000-4,14.000-16.000-3,11.000-15.000-5,14.000-15.000-5,2.000-15.000-4,-6.000-12.000-4,-6.000-13.000-4,-6.000-12.000-4,-7.000-7.000-2,-6.000 1.000 4,-6.000-1.000 3,-6.000 1.000 3,-6.000-1.000 1,-2.000 1.000-2,-3.000-1.000-1,-3.000 1.000-2,-7.000 4.000 3,-9.000 9.000 7,-10.000 10.000 7,-8.000 10.000 7,-11.000 10.000 6,-8.000 13.000 4,-10.000 12.000 6,-9.000 13.000 4,-7.000 12.000 3,-3.000 13.000-2,-3.000 12.000 0,-2.000 13.000-2,-5.000 7.000 1,-2.000 4.000 2,-3.000 3.000 3,-3.000 3.000 1,-1.000 4.000-3,4.000 7.000-5,3.000 6.000-8,3.000 7.000-6,1.000-1.000-6,1.000-6.000-6,-1.000-6.000-7,1.000-6.000-6,5.000-12.000-4,14.000-15.000-2,11.000-15.000-1,14.000-16.000-1,11.000-15.000-1,14.000-11.000-1,11.000-14.000-2,14.000-11.000 0,10.000-11.000 2,9.000-5.000 4,10.000-7.000 5,10.000-5.000 4,4.000 2.000 6,0.000 13.000 5,0.000 12.000 6,0.000 13.000 5,1.000 12.000 4,4.000 13.000 1,3.000 12.000 1,3.000 13.000 2,-1.000 6.000 1,-2.000 0.000 1,-3.000 0.000 2,-3.000 0.000 2,-6.000-2.000-1,-5.000-3.000 0,-7.000-3.000 0,-5.000-2.000-1,-8.000-6.000-4,-5.000-6.000-7,-7.000-6.000-7,-5.000-6.000-7,-8.000-9.000-4,-5.000-8.000-1,-7.000-10.000-1,-5.000-9.000-1,-4.000-7.000-1,0.000-3.000-2,0.000-3.000-1,0.000-2.000-2</inkml:trace>
</inkml:ink>
</file>

<file path=ppt/ink/ink18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6"/>
    </inkml:context>
    <inkml:brush xml:id="br0">
      <inkml:brushProperty name="width" value="0.039787519723177" units="cm"/>
      <inkml:brushProperty name="height" value="0.039787519723177" units="cm"/>
      <inkml:brushProperty name="color" value="#000000"/>
      <inkml:brushProperty name="ignorePressure" value="0"/>
    </inkml:brush>
  </inkml:definitions>
  <inkml:trace contextRef="#ctx0" brushRef="#br0">98050.000 38500.000 552,'21.000'-15.000'4,"-5.000"23.000"6,-7.000 22.000 7,-5.000 22.000 7,-4.000 8.000 2,0.000-2.000-3,0.000-3.000-4,0.000-3.000-2,3.000-7.000-3,6.000-9.000-2,7.000-10.000-1,6.000-8.000-2,4.000-8.000-2,4.000-2.000-2,3.000-3.000-1,3.000-3.000-2,3.000-9.000-4,3.000-11.000-6,3.000-14.000-8,4.000-11.000-6,-1.000-3.000-2,-3.000 10.000 1,-3.000 10.000 2,-2.000 9.000 2,-12.000 17.000 0,-19.000 25.000 0,-18.000 25.000-1,-19.000 25.000 0,-15.000 12.000 2,-8.000 1.000 6,-10.000-1.000 4,-9.000 1.000 6,-5.000-3.000 2,0.000-2.000 1,0.000-3.000 0,0.000-3.000 0,3.000-6.000 0,6.000-5.000 1,7.000-7.000 0,6.000-5.000 0,7.000-8.000 2,10.000-5.000 2,10.000-7.000 3,9.000-5.000 2,15.000-12.000 1,22.000-16.000 0,22.000-15.000 0,23.000-15.000-1,10.000-7.000 0,0.000 3.000-4,0.000 3.000-1,0.000 4.000-4,-2.000 4.000-1,-3.000 6.000 0,-3.000 7.000-2,-2.000 6.000 0,-6.000 3.000 0,-6.000 0.000 0,-6.000 0.000 1,-6.000 0.000 2,-9.000 3.000-1,-8.000 6.000 2,-10.000 7.000 0,-9.000 6.000 1,-7.000 3.000 1,-3.000 0.000 0,-3.000 0.000 1,-2.000 0.000 1,-8.000 1.000-1,-8.000 4.000-1,-10.000 3.000-1,-9.000 3.000 0,-7.000 1.000-2,-3.000 1.000-1,-3.000-1.000-1,-2.000 1.000 0,-5.000 1.000-2,-2.000 3.000 1,-3.000 3.000 1,-3.000 4.000-1,-6.000 1.000 1,-5.000 0.000 1,-7.000 0.000 0,-5.000 0.000 2,2.000-4.000 1,13.000-5.000 2,12.000-7.000 3,13.000-5.000 3,9.000-6.000 1,6.000-3.000 1,7.000-3.000 1,6.000-2.000 0,13.000-3.000 0,23.000 1.000 0,22.000-1.000-1,22.000 1.000-1,15.000-4.000-2,9.000-6.000-3,10.000-6.000-4,10.000-6.000-3,7.000-4.000-3,6.000 1.000 0,7.000-1.000-2,6.000 1.000 0,4.000-3.000-1,4.000-2.000-3,3.000-3.000-2,3.000-3.000-2,-7.000-1.000-1,-15.000 4.000-2,-15.000 3.000 0,-16.000 3.000-1,-15.000-1.000 0,-11.000-2.000-1,-14.000-3.000 0,-11.000-3.000 0,-12.000-2.000 0,-9.000 0.000 1,-10.000 0.000-1,-8.000 0.000 1,-11.000-4.000 1,-8.000-5.000 1,-10.000-7.000 1,-9.000-5.000 2,-7.000-1.000 3,-3.000 6.000 1,-3.000 7.000 3,-2.000 6.000 2,-1.000 6.000 3,3.000 6.000 5,3.000 7.000 5,4.000 6.000 3,2.000 3.000 3,4.000 0.000 0,3.000 0.000 0,3.000 0.000 0,3.000 3.000-1,3.000 6.000-1,3.000 7.000 0,4.000 6.000-2,4.000 9.000 3,6.000 13.000 6,7.000 12.000 8,6.000 13.000 6,3.000 12.000 1,0.000 13.000-5,0.000 12.000-6,0.000 13.000-4,0.000 9.000-4,0.000 6.000-1,0.000 7.000-1,0.000 6.000-1,0.000 3.000-3,0.000 0.000-3,0.000 0.000-5,0.000 0.000-5,-5.000-7.000-2,-9.000-11.000-3,-10.000-14.000-2,-8.000-11.000-2,-8.000-14.000-1,-2.000-11.000 2,-3.000-14.000 1,-3.000-11.000 1,-1.000-14.000-1,4.000-11.000-6,3.000-14.000-6,3.000-11.000-4,1.000-14.000-5,1.000-11.000-3,-1.000-14.000-4,1.000-11.000-2,2.000-18.000-2,7.000-22.000 2,6.000-22.000 2,7.000-21.000 1,7.000-14.000 3,9.000-2.000 4,10.000-3.000 2,10.000-3.000 4,4.000 7.000 4,0.000 19.000 4,0.000 19.000 4,0.000 19.000 4,-2.000 16.000 3,-3.000 17.000 5,-3.000 15.000 2,-2.000 16.000 5,-9.000 13.000 4,-12.000 14.000 5,-13.000 11.000 6,-12.000 14.000 5,-9.000 10.000 0,-2.000 9.000-3,-3.000 10.000-5,-3.000 10.000-4,-6.000 4.000-5,-5.000 0.000-2,-7.000 0.000-5,-5.000 0.000-3,-1.000-4.000-3,6.000-5.000-3,7.000-7.000-3,6.000-5.000-3,6.000-9.000-3,6.000-9.000-4,7.000-10.000-4,6.000-8.000-4</inkml:trace>
</inkml:ink>
</file>

<file path=ppt/ink/ink1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7:57"/>
    </inkml:context>
    <inkml:brush xml:id="br0">
      <inkml:brushProperty name="width" value="0.0427889600396156" units="cm"/>
      <inkml:brushProperty name="height" value="0.0427889600396156" units="cm"/>
      <inkml:brushProperty name="color" value="#f2395b"/>
      <inkml:brushProperty name="ignorePressure" value="0"/>
    </inkml:brush>
  </inkml:definitions>
  <inkml:trace contextRef="#ctx0" brushRef="#br0">93250.000 33450.000 514,'-25.000'-91.000'0,"0.000"19.000"0,0.000 19.000 0,0.000 19.000 0,1.000 10.000 1,4.000 4.000 2,3.000 3.000 2,3.000 3.000 3,7.000 4.000 6,14.000 7.000 13,11.000 6.000 12,14.000 7.000 12,11.000 2.000 2,14.000 1.000-9,11.000-1.000-9,14.000 1.000-9,10.000 1.000-6,9.000 3.000-2,10.000 3.000-4,10.000 4.000-3,8.000-1.000-2,10.000-3.000-1,10.000-3.000 0,9.000-2.000 0,4.000-5.000-1,1.000-2.000-2,-1.000-3.000-2,1.000-3.000 0,2.000-2.000-2,7.000 0.000 1,6.000 0.000 0,7.000 0.000 0,-3.000 0.000 1,-8.000 0.000-1,-10.000 0.000 0,-9.000 0.000 0,-5.000-2.000-1,0.000-3.000 1,0.000-3.000 0,0.000-2.000 1,-4.000-1.000-1,-5.000 3.000 1,-7.000 3.000 0,-5.000 4.000 0,-4.000 1.000 1,0.000 0.000-1,0.000 0.000 0,0.000 0.000 0,4.000 0.000 0,10.000 0.000 1,10.000 0.000-1,9.000 0.000 1,7.000-2.000-2,7.000-3.000 0,6.000-3.000-3,7.000-2.000-1,4.000-3.000-1,3.000 1.000 0,3.000-1.000 1,4.000 1.000 0,-7.000-1.000 0,-16.000 1.000 0,-15.000-1.000 1,-15.000 1.000 0,-17.000 1.000 0,-15.000 3.000 1,-15.000 3.000-1,-16.000 4.000 0,-13.000 2.000-1,-9.000 4.000-4,-10.000 3.000-4,-8.000 3.000-4,-11.000-5.000-13,-8.000-12.000-23,-10.000-13.000-21,-9.000-12.000-23</inkml:trace>
</inkml:ink>
</file>

<file path=ppt/ink/ink18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38:56"/>
    </inkml:context>
    <inkml:brush xml:id="br0">
      <inkml:brushProperty name="width" value="0.0253299996256828" units="cm"/>
      <inkml:brushProperty name="height" value="0.0253299996256828" units="cm"/>
      <inkml:brushProperty name="color" value="#000000"/>
      <inkml:brushProperty name="ignorePressure" value="0"/>
    </inkml:brush>
  </inkml:definitions>
  <inkml:trace contextRef="#ctx0" brushRef="#br0">98900.000 41850.000 868,'50.000'29.000'4,"0.000"10.000"8,0.000 10.000 7,0.000 9.000 9,-4.000 1.000 0,-5.000-6.000-7,-7.000-6.000-8,-5.000-6.000-7,-8.000-4.000-6,-5.000 1.000-7,-7.000-1.000-6,-5.000 1.000-7</inkml:trace>
</inkml:ink>
</file>

<file path=ppt/ink/ink18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48"/>
    </inkml:context>
    <inkml:brush xml:id="br0">
      <inkml:brushProperty name="width" value="0.0275173746049404" units="cm"/>
      <inkml:brushProperty name="height" value="0.0275173746049404" units="cm"/>
      <inkml:brushProperty name="color" value="#f2395b"/>
      <inkml:brushProperty name="ignorePressure" value="0"/>
    </inkml:brush>
  </inkml:definitions>
  <inkml:trace contextRef="#ctx0" brushRef="#br0">65300.000 15950.000 799,'-171.000'-132.000'64,"60.000"39.000"-11,60.000 36.000-11,59.000 39.000-11,31.000 16.000-20,3.000-3.000-28,3.000-3.000-28,4.000-2.000-28</inkml:trace>
</inkml:ink>
</file>

<file path=ppt/ink/ink18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0"/>
    </inkml:context>
    <inkml:brush xml:id="br0">
      <inkml:brushProperty name="width" value="0.0338528826832771" units="cm"/>
      <inkml:brushProperty name="height" value="0.0338528826832771" units="cm"/>
      <inkml:brushProperty name="color" value="#f2395b"/>
      <inkml:brushProperty name="ignorePressure" value="0"/>
    </inkml:brush>
  </inkml:definitions>
  <inkml:trace contextRef="#ctx0" brushRef="#br0">43400.000 29950.000 649,'26.000'25.000'120,"4.000"0.000"-27,3.000 0.000-26,3.000 0.000-27,1.000 0.000-19,1.000 0.000-12,-1.000 0.000-10,1.000 0.000-13,-4.000 0.000-6,-6.000 0.000-3,-6.000 0.000-2,-6.000 0.000-2,-6.000 1.000-1,-2.000 4.000 2,-3.000 3.000 1,-3.000 3.000 2,-2.000-1.000-3,0.000-2.000-7,0.000-3.000-6,0.000-3.000-8</inkml:trace>
</inkml:ink>
</file>

<file path=ppt/ink/ink18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0"/>
    </inkml:context>
    <inkml:brush xml:id="br0">
      <inkml:brushProperty name="width" value="0.0382847934961319" units="cm"/>
      <inkml:brushProperty name="height" value="0.0382847934961319" units="cm"/>
      <inkml:brushProperty name="color" value="#f2395b"/>
      <inkml:brushProperty name="ignorePressure" value="0"/>
    </inkml:brush>
  </inkml:definitions>
  <inkml:trace contextRef="#ctx0" brushRef="#br0">43150.000 31400.000 574,'-24.000'23.000'2,"4.000"-3.000"5,3.000-3.000 3,3.000-2.000 5,10.000-5.000 3,20.000-2.000 5,18.000-3.000 5,20.000-3.000 3,6.000-6.000-1,-2.000-5.000-7,-3.000-7.000-7,-3.000-5.000-7,-4.000-4.000-5,-3.000 0.000-3,-3.000 0.000-4,-2.000 0.000-4,-11.000 7.000 0,-15.000 17.000 2,-15.000 15.000 2,-16.000 16.000 3,-5.000 9.000 3,6.000 3.000 7,7.000 3.000 6,6.000 4.000 7,1.000 1.000 1,-3.000 0.000-3,-3.000 0.000-3,-2.000 0.000-2,-1.000 1.000-3,3.000 4.000-1,3.000 3.000 0,4.000 3.000-1,1.000 3.000 0,0.000 3.000 1,0.000 3.000 0,0.000 4.000 0,0.000-3.000-4,0.000-5.000-12,0.000-7.000-10,0.000-5.000-11,3.000-22.000-11,6.000-33.000-10,7.000-35.000-10,6.000-34.000-11,3.000-20.000-1,0.000-2.000 10,0.000-3.000 10,0.000-3.000 8,-2.000 5.000 9,-3.000 17.000 7,-3.000 15.000 7,-2.000 16.000 7</inkml:trace>
</inkml:ink>
</file>

<file path=ppt/ink/ink18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1"/>
    </inkml:context>
    <inkml:brush xml:id="br0">
      <inkml:brushProperty name="width" value="0.0367888510227203" units="cm"/>
      <inkml:brushProperty name="height" value="0.0367888510227203" units="cm"/>
      <inkml:brushProperty name="color" value="#f2395b"/>
      <inkml:brushProperty name="ignorePressure" value="0"/>
    </inkml:brush>
  </inkml:definitions>
  <inkml:trace contextRef="#ctx0" brushRef="#br0">43950.000 31050.000 598,'67.000'-149.000'-18,"-16.000"54.000"25,-15.000 53.000 23,-15.000 53.000 25,-11.000 26.000 7,-2.000 1.000-10,-3.000-1.000-11,-3.000 1.000-10,-2.000-1.000-6,0.000 1.000-3,0.000-1.000-4,0.000 1.000-4,0.000-1.000-2,0.000 1.000-1,0.000-1.000-3,0.000 1.000-2,0.000 2.000 0,0.000 7.000-1,0.000 6.000 1,0.000 7.000-1,-2.000 2.000-2,-3.000 1.000-3,-3.000-1.000-3,-2.000 1.000-3,-3.000-4.000-6,1.000-6.000-4,-1.000-6.000-6,1.000-6.000-5</inkml:trace>
</inkml:ink>
</file>

<file path=ppt/ink/ink18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3"/>
    </inkml:context>
    <inkml:brush xml:id="br0">
      <inkml:brushProperty name="width" value="0.0321305021643639" units="cm"/>
      <inkml:brushProperty name="height" value="0.0321305021643639" units="cm"/>
      <inkml:brushProperty name="color" value="#fed406"/>
      <inkml:brushProperty name="ignorePressure" value="0"/>
    </inkml:brush>
  </inkml:definitions>
  <inkml:trace contextRef="#ctx0" brushRef="#br0">43400.000 29600.000 684,'73.000'-40.000'63,"-3.000"23.000"-2,-3.000 22.000-3,-2.000 22.000-1,-8.000 12.000-11,-8.000 3.000-21,-10.000 3.000-19,-9.000 4.000-22,-9.000 1.000-12,-5.000 0.000-7,-7.000 0.000-7,-5.000 0.000-6,-4.000-4.000-2,0.000-5.000 3,0.000-7.000 1,0.000-5.000 3</inkml:trace>
</inkml:ink>
</file>

<file path=ppt/ink/ink18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5"/>
    </inkml:context>
    <inkml:brush xml:id="br0">
      <inkml:brushProperty name="width" value="0.0452647507190704" units="cm"/>
      <inkml:brushProperty name="height" value="0.0452647507190704" units="cm"/>
      <inkml:brushProperty name="color" value="#fed406"/>
      <inkml:brushProperty name="ignorePressure" value="0"/>
    </inkml:brush>
  </inkml:definitions>
  <inkml:trace contextRef="#ctx0" brushRef="#br0">44500.000 30150.000 486,'23.000'-49.000'2,"-3.000"4.000"7,-3.000 3.000 5,-2.000 3.000 5,-1.000 6.000 3,3.000 9.000-3,3.000 10.000-3,4.000 10.000-2,4.000 4.000-2,6.000 0.000-5,7.000 0.000-4,6.000 0.000-3,-1.000 0.000-3,-5.000 0.000 1,-7.000 0.000-1,-5.000 0.000 1,-3.000 0.000-1,4.000 0.000 0,3.000 0.000 1,3.000 0.000-1,-2.000 3.000 4,-6.000 6.000 4,-6.000 7.000 5,-6.000 6.000 4,-6.000 4.000 3,-2.000 4.000-2,-3.000 3.000-1,-3.000 3.000-2,-2.000 3.000 1,0.000 3.000 2,0.000 3.000 2,0.000 4.000 4,0.000-1.000 0,0.000-3.000-1,0.000-3.000-2,0.000-2.000 0,0.000-3.000-1,0.000 1.000-1,0.000-1.000 0,0.000 1.000-2,0.000-1.000-1,0.000 1.000-2,0.000-1.000-1,0.000 1.000-2,1.000-1.000-1,4.000 1.000 0,3.000-1.000-2,3.000 1.000 0,-1.000-1.000 0,-2.000 1.000 0,-3.000-1.000 1,-3.000 1.000 1,-1.000 2.000-1,4.000 7.000-1,3.000 6.000-3,3.000 7.000-1,1.000 2.000-1,1.000 1.000 0,-1.000-1.000 0,1.000 1.000 0,-1.000-3.000 0,1.000-2.000 0,-1.000-3.000-1,1.000-3.000 0,-3.000-2.000 0,-2.000 0.000-1,-3.000 0.000-1,-3.000 0.000 0,-1.000 0.000 0,4.000 0.000-1,3.000 0.000-1,3.000 0.000 0,1.000 0.000-1,1.000 0.000 0,-1.000 0.000-1,1.000 0.000 0,-3.000-2.000-1,-2.000-3.000 0,-3.000-3.000-2,-3.000-2.000 0,-9.000-12.000-3,-11.000-19.000-5,-14.000-18.000-6,-11.000-19.000-6,-9.000-21.000-6,-3.000-21.000-6,-3.000-22.000-8,-2.000-22.000-7,-3.000-7.000 0,1.000 10.000 8,-1.000 10.000 8,1.000 9.000 8,-3.000 4.000 7,-2.000 1.000 5,-3.000-1.000 6,-3.000 1.000 5,2.000 4.000 5,10.000 9.000 2,10.000 10.000 2,9.000 10.000 3,6.000 8.000 3,3.000 10.000 4,3.000 10.000 4,4.000 9.000 5,2.000 4.000 2,4.000 1.000 4,3.000-1.000 2,3.000 1.000 4,6.000-1.000 0,9.000 1.000-1,10.000-1.000-1,10.000 1.000-1,7.000 1.000-1,6.000 3.000-4,7.000 3.000-3,6.000 4.000-3,1.000 1.000-2,-3.000 0.000-3,-3.000 0.000-2,-2.000 0.000-2,-5.000 3.000-3,-2.000 6.000-2,-3.000 7.000-3,-3.000 6.000-2,-6.000 6.000-3,-5.000 6.000-3,-7.000 7.000-3,-5.000 6.000-3,-8.000 6.000-2,-5.000 6.000 0,-7.000 7.000 0,-5.000 6.000-1,-9.000 1.000 1,-9.000-3.000 3,-10.000-3.000 2,-8.000-2.000 3,-3.000-8.000 0,7.000-8.000 1,6.000-10.000-1,7.000-9.000 1,10.000-13.000 3,16.000-16.000 9,15.000-15.000 7,17.000-15.000 8,11.000-14.000 0,10.000-8.000-5,10.000-10.000-8,9.000-9.000-6,2.000-9.000-4,-2.000-5.000-2,-3.000-7.000-1,-3.000-5.000-2,-7.000-3.000-2,-9.000 4.000-2,-10.000 3.000-1,-8.000 3.000-3,-6.000 6.000 0,1.000 9.000 3,-1.000 10.000 3,1.000 10.000 1,-9.000 11.000 7,-15.000 17.000 9,-15.000 15.000 9,-16.000 16.000 10,-5.000 13.000 4,6.000 14.000 0,7.000 11.000 0,6.000 14.000 1,4.000 8.000-2,4.000 7.000-3,3.000 6.000-3,3.000 7.000-3,3.000-1.000-2,3.000-6.000-1,3.000-6.000-1,4.000-6.000-1,4.000-6.000-2,6.000-2.000-2,7.000-3.000-4,6.000-3.000-3,3.000-4.000-2,0.000-3.000-2,0.000-3.000-4,0.000-2.000-2,0.000-1.000-2,0.000 3.000-4,0.000 3.000-2,0.000 4.000-3,-7.000 1.000-1,-11.000 0.000 2,-14.000 0.000 1,-11.000 0.000 3,-9.000-5.000 1,-3.000-9.000 3,-3.000-10.000 3,-2.000-8.000 2,-1.000-9.000 0,3.000-6.000 0,3.000-6.000-2,4.000-6.000-1,2.000-9.000-1,4.000-8.000 2,3.000-10.000-1,3.000-9.000 2,4.000-7.000-5,7.000-3.000-7,6.000-3.000-8,7.000-2.000-8,2.000 0.000-2,1.000 7.000 4,-1.000 6.000 3,1.000 7.000 3</inkml:trace>
</inkml:ink>
</file>

<file path=ppt/ink/ink18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6"/>
    </inkml:context>
    <inkml:brush xml:id="br0">
      <inkml:brushProperty name="width" value="0.0433092899620533" units="cm"/>
      <inkml:brushProperty name="height" value="0.0433092899620533" units="cm"/>
      <inkml:brushProperty name="color" value="#fed406"/>
      <inkml:brushProperty name="ignorePressure" value="0"/>
    </inkml:brush>
  </inkml:definitions>
  <inkml:trace contextRef="#ctx0" brushRef="#br0">45850.000 30250.000 507,'-41.000'0.000'7,"19.000"0.000"13,19.000 0.000 14,19.000 0.000 13,12.000-2.000 3,6.000-3.000-8,7.000-3.000-8,6.000-2.000-7,1.000 0.000-6,-3.000 7.000-1,-3.000 6.000-3,-2.000 7.000-2,-3.000 7.000-1,1.000 9.000 0,-1.000 10.000 0,1.000 10.000-1,-6.000 8.000-1,-8.000 10.000-2,-10.000 10.000-3,-9.000 9.000-2,-7.000 6.000-2,-3.000 3.000-1,-3.000 3.000-1,-2.000 4.000 0,-6.000-3.000-3,-6.000-5.000-2,-6.000-7.000-3,-6.000-5.000-2,-2.000-11.000-3,3.000-11.000 0,3.000-14.000-2,4.000-11.000-1,-1.000-17.000-5,-3.000-18.000-11,-3.000-19.000-11,-2.000-18.000-9,0.000-12.000-2,7.000-3.000 10,6.000-3.000 8,7.000-2.000 9,4.000-3.000 7,3.000 1.000 3,3.000-1.000 4,4.000 1.000 4,2.000 4.000 2,4.000 9.000-1,3.000 10.000 0,3.000 10.000-1,1.000 13.000 11,1.000 19.000 23,-1.000 19.000 22,1.000 19.000 24,-3.000 10.000 5,-2.000 4.000-12,-3.000 3.000-12,-3.000 3.000-11,-2.000 1.000-9,0.000 1.000-5,0.000-1.000-5,0.000 1.000-6,0.000-1.000-4,0.000 1.000-2,0.000-1.000-4,0.000 1.000-4,0.000-4.000-4,0.000-6.000-10,0.000-6.000-8,0.000-6.000-8,3.000-13.000-11,6.000-19.000-14,7.000-18.000-12,6.000-19.000-13,3.000-18.000 0,0.000-15.000 13,0.000-15.000 12,0.000-16.000 14,0.000-10.000 10,0.000-3.000 6,0.000-3.000 6,0.000-2.000 6,0.000 2.000 5,0.000 9.000 0,0.000 10.000 2,0.000 10.000 1,-2.000 8.000 4,-3.000 10.000 5,-3.000 10.000 6,-2.000 9.000 6,-3.000 7.000 7,1.000 7.000 9,-1.000 6.000 10,1.000 7.000 8,1.000 16.000 4,3.000 29.000-1,3.000 28.000 0,4.000 28.000-1,-1.000 14.000-5,-3.000 0.000-10,-3.000 0.000-10,-2.000 0.000-10,-5.000-2.000-6,-2.000-3.000-4,-3.000-3.000-1,-3.000-2.000-4,-4.000-5.000-5,-3.000-2.000-8,-3.000-3.000-7,-2.000-3.000-9,-1.000-21.000-12,3.000-37.000-17,3.000-38.000-18,4.000-37.000-18,4.000-19.000 2,6.000 0.000 21,7.000 0.000 20,6.000 0.000 21,4.000 1.000 13,4.000 4.000 7,3.000 3.000 6,3.000 3.000 5,-1.000 6.000 6,-2.000 9.000 3,-3.000 10.000 3,-3.000 10.000 3,1.000 4.000 2,6.000 0.000 0,7.000 0.000 0,6.000 0.000 0,3.000 3.000-2,0.000 6.000-6,0.000 7.000-5,0.000 6.000-5,-4.000 3.000-6,-5.000 0.000-7,-7.000 0.000-6,-5.000 0.000-7,-4.000-5.000-5,0.000-9.000-3,0.000-10.000-5,0.000-8.000-2</inkml:trace>
</inkml:ink>
</file>

<file path=ppt/ink/ink18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6"/>
    </inkml:context>
    <inkml:brush xml:id="br0">
      <inkml:brushProperty name="width" value="0.0483743399381638" units="cm"/>
      <inkml:brushProperty name="height" value="0.0483743399381638" units="cm"/>
      <inkml:brushProperty name="color" value="#fed406"/>
      <inkml:brushProperty name="ignorePressure" value="0"/>
    </inkml:brush>
  </inkml:definitions>
  <inkml:trace contextRef="#ctx0" brushRef="#br0">47350.000 29800.000 454,'-44.000'-102.000'40,"13.000"47.000"12,12.000 47.000 11,13.000 48.000 12,7.000 35.000-1,4.000 25.000-13,3.000 25.000-14,3.000 25.000-13,1.000 18.000-8,1.000 14.000-4,-1.000 11.000-2,1.000 14.000-4,2.000 10.000-4,7.000 9.000-8,6.000 10.000-8,7.000 10.000-8,4.000 2.000-9,3.000-3.000-15,3.000-3.000-12,4.000-2.000-14,-4.000-23.000-7,-9.000-41.000 1,-10.000-40.000 0,-8.000-40.000 1</inkml:trace>
</inkml:ink>
</file>

<file path=ppt/ink/ink18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7"/>
    </inkml:context>
    <inkml:brush xml:id="br0">
      <inkml:brushProperty name="width" value="0.0345732197165489" units="cm"/>
      <inkml:brushProperty name="height" value="0.0345732197165489" units="cm"/>
      <inkml:brushProperty name="color" value="#fed406"/>
      <inkml:brushProperty name="ignorePressure" value="0"/>
    </inkml:brush>
  </inkml:definitions>
  <inkml:trace contextRef="#ctx0" brushRef="#br0">43150.000 29750.000 636,'48.000'70.000'63,"-3.000"-9.000"-5,-3.000-10.000-5,-2.000-8.000-7,-1.000-8.000-5,3.000-2.000-7,3.000-3.000-7,4.000-3.000-6,-1.000-1.000-7,-3.000 4.000-8,-3.000 3.000-6,-2.000 3.000-7,-5.000 3.000-8,-2.000 3.000-9,-3.000 3.000-8,-3.000 4.000-8,-6.000 4.000-6,-5.000 6.000-2,-7.000 7.000-4,-5.000 6.000-2,-6.000-4.000 3,-3.000-11.000 10,-3.000-14.000 9,-2.000-11.000 9,-5.000-7.000 8,-2.000 0.000 2,-3.000 0.000 4,-3.000 0.000 4</inkml:trace>
</inkml:ink>
</file>

<file path=ppt/ink/ink1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2"/>
    </inkml:context>
    <inkml:brush xml:id="br0">
      <inkml:brushProperty name="width" value="0.0468787178397179" units="cm"/>
      <inkml:brushProperty name="height" value="0.0468787178397179" units="cm"/>
      <inkml:brushProperty name="color" value="#00bff3"/>
      <inkml:brushProperty name="ignorePressure" value="0"/>
    </inkml:brush>
  </inkml:definitions>
  <inkml:trace contextRef="#ctx0" brushRef="#br0">84600.000 23800.000 469,'-121.000'-44.000'68,"60.000"13.000"-9,60.000 12.000-11,59.000 13.000-9,34.000 7.000-8,9.000 4.000-3,10.000 3.000-3,10.000 3.000-4,2.000 4.000-2,-3.000 7.000-2,-3.000 6.000-2,-2.000 7.000-1,-3.000 0.000-3,1.000-2.000-1,-1.000-3.000-1,1.000-3.000-2,-3.000-4.000-1,-2.000-3.000 0,-3.000-3.000-1,-3.000-2.000 0,-1.000-5.000-1,4.000-2.000-1,3.000-3.000-1,3.000-3.000-1,1.000-2.000 1,1.000 0.000 1,-1.000 0.000 2,1.000 0.000 2,-1.000 0.000 1,1.000 0.000-1,-1.000 0.000-1,1.000 0.000 0,-4.000 0.000 0,-6.000 0.000 0,-6.000 0.000-1,-6.000 0.000 1,5.000 0.000-1,20.000 0.000-1,18.000 0.000-2,20.000 0.000-3,3.000 0.000 0,-8.000 0.000-1,-10.000 0.000-1,-9.000 0.000-1,-5.000 0.000 0,0.000 0.000 0,0.000 0.000 1,0.000 0.000 0,-4.000 0.000 1,-5.000 0.000 0,-7.000 0.000 1,-5.000 0.000 0,-6.000 1.000 1,-3.000 4.000-1,-3.000 3.000 1,-2.000 3.000 0,-1.000-1.000 0,3.000-2.000-1,3.000-3.000 0,4.000-3.000 0,1.000-2.000-1,0.000 0.000 1,0.000 0.000 0,0.000 0.000 1,1.000-2.000 0,4.000-3.000 0,3.000-3.000-1,3.000-2.000 1,-1.000-3.000 0,-2.000 1.000 1,-3.000-1.000 1,-3.000 1.000 1,-4.000-1.000 0,-3.000 1.000-1,-3.000-1.000-1,-2.000 1.000-1,-5.000-1.000 0,-2.000 1.000 0,-3.000-1.000 1,-3.000 1.000 0,-6.000-1.000-3,-5.000 1.000-5,-7.000-1.000-5,-5.000 1.000-7,-6.000 1.000 0,-3.000 3.000 2,-3.000 3.000 4,-2.000 4.000 2,-9.000-4.000-3,-12.000-9.000-11,-13.000-10.000-10,-12.000-8.000-10,-10.000-1.000-2,-6.000 9.000 4,-6.000 10.000 6,-6.000 10.000 5,-4.000 4.000 4,1.000 0.000 4,-1.000 0.000 3,1.000 0.000 4,8.000 0.000 6,20.000 0.000 10,18.000 0.000 9,20.000 0.000 11,8.000 0.000 3,1.000 0.000-1,-1.000 0.000-1,1.000 0.000-2,1.000-2.000-1,3.000-3.000-2,3.000-3.000-2,4.000-2.000-2,-1.000-1.000-3,-3.000 3.000-4,-3.000 3.000-4,-2.000 4.000-4,-5.000 1.000-4,-2.000 0.000-4,-3.000 0.000-4,-3.000 0.000-3,-4.000 3.000-1,-3.000 6.000 3,-3.000 7.000 1,-2.000 6.000 3,-1.000 1.000 1,3.000-3.000 0,3.000-3.000 0,4.000-2.000-1,1.000-5.000 0,0.000-2.000-1,0.000-3.000 0,0.000-3.000 0,0.000-6.000 1,0.000-5.000 3,0.000-7.000 5,0.000-5.000 2,0.000-3.000 4,0.000 4.000 3,0.000 3.000 2,0.000 3.000 4,1.000 3.000 3,4.000 3.000 3,3.000 3.000 4,3.000 4.000 2,3.000-1.000 1,3.000-3.000-3,3.000-3.000-5,4.000-2.000-2,2.000-5.000-4,4.000-2.000 0,3.000-3.000-2,3.000-3.000-1,1.000-2.000-1,1.000 0.000 0,-1.000 0.000 0,1.000 0.000 1,-4.000 0.000-1,-6.000 0.000 0,-6.000 0.000 1,-6.000 0.000-1,-6.000-2.000-1,-2.000-3.000 1,-3.000-3.000-1,-3.000-2.000-1,-4.000-6.000 0,-3.000-6.000 0,-3.000-6.000-1,-2.000-6.000 0,-5.000-7.000-1,-2.000-6.000 1,-3.000-6.000 1,-3.000-6.000-1,-6.000-6.000 1,-5.000-2.000-1,-7.000-3.000-1,-5.000-3.000-2,-6.000-2.000 1,-3.000 0.000 2,-3.000 0.000 0,-2.000 0.000 1,-6.000 0.000 2,-6.000 0.000 0,-6.000 0.000 0,-6.000 0.000 1,-7.000 0.000 1,-6.000 0.000-1,-6.000 0.000 1,-6.000 0.000 0,-6.000 1.000-1,-2.000 4.000 1,-3.000 3.000 0,-3.000 3.000 0,-9.000 3.000-1,-11.000 3.000-1,-14.000 3.000 0,-11.000 4.000-1,-12.000 4.000-1,-9.000 6.000 0,-10.000 7.000-2,-8.000 6.000-1,-8.000 4.000 0,-2.000 4.000 0,-3.000 3.000 0,-3.000 3.000-1,-7.000 1.000 0,-9.000 1.000-1,-10.000-1.000 0,-8.000 1.000-1,-4.000 1.000 1,3.000 3.000-1,3.000 3.000 1,4.000 4.000 0,4.000 2.000 2,6.000 4.000 0,7.000 3.000 1,6.000 3.000 2,1.000 1.000 0,-3.000 1.000-1,-3.000-1.000 0,-2.000 1.000-1,-3.000 1.000 0,1.000 3.000 1,-1.000 3.000 2,1.000 4.000 1,2.000 2.000-1,7.000 4.000-1,6.000 3.000-1,7.000 3.000-2,4.000 1.000 0,3.000 1.000 0,3.000-1.000-1,4.000 1.000 1,2.000-1.000 0,4.000 1.000 0,3.000-1.000 1,3.000 1.000 1,3.000 1.000 0,3.000 3.000-1,3.000 3.000 1,4.000 4.000 1,2.000 7.000 0,4.000 13.000 0,3.000 12.000 3,3.000 13.000 0,4.000 9.000 1,7.000 6.000 1,6.000 7.000 0,7.000 6.000 1,8.000 6.000-1,14.000 6.000 0,11.000 7.000-1,14.000 6.000-1,11.000 4.000-2,14.000 4.000-1,11.000 3.000-2,14.000 3.000-1,7.000 1.000-2,3.000 1.000-2,3.000-1.000-3,4.000 1.000-1,7.000-1.000-4,13.000 1.000-2,12.000-1.000-5,13.000 1.000-2,10.000-4.000-2,10.000-6.000-1,10.000-6.000 1,9.000-6.000 0,20.000-9.000-1,31.000-8.000-2,32.000-10.000-3,31.000-9.000-2,3.000-12.000-1,-25.000-11.000-3,-25.000-14.000-2,-25.000-11.000-1</inkml:trace>
</inkml:ink>
</file>

<file path=ppt/ink/ink18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7"/>
    </inkml:context>
    <inkml:brush xml:id="br0">
      <inkml:brushProperty name="width" value="0.0389741770923138" units="cm"/>
      <inkml:brushProperty name="height" value="0.0389741770923138" units="cm"/>
      <inkml:brushProperty name="color" value="#fed406"/>
      <inkml:brushProperty name="ignorePressure" value="0"/>
    </inkml:brush>
  </inkml:definitions>
  <inkml:trace contextRef="#ctx0" brushRef="#br0">43250.000 31300.000 564,'-29.000'26.000'0,"-5.000"4.000"0,-7.000 3.000 0,-5.000 3.000 0,-1.000 1.000 2,6.000 1.000 3,7.000-1.000 5,6.000 1.000 3,15.000-7.000 6,26.000-12.000 8,24.000-13.000 8,26.000-12.000 9,8.000-7.000 0,-5.000 1.000-7,-7.000-1.000-7,-5.000 1.000-8,-6.000 1.000-5,-3.000 3.000-3,-3.000 3.000-3,-2.000 4.000-4,-6.000 8.000-2,-6.000 17.000 0,-6.000 15.000-1,-6.000 16.000 0,-7.000 10.000-1,-6.000 7.000 2,-6.000 6.000 1,-6.000 7.000 0,-4.000 0.000 1,1.000-2.000-1,-1.000-3.000-1,1.000-3.000 0,-1.000-4.000 0,1.000-3.000 0,-1.000-3.000 0,1.000-2.000 0,-1.000-6.000 1,1.000-6.000-2,-1.000-6.000 0,1.000-6.000-1,4.000-12.000-2,9.000-15.000-6,10.000-15.000-5,10.000-16.000-5,10.000-19.000-5,13.000-22.000-6,12.000-22.000-7,13.000-21.000-5,1.000-4.000-7,-9.000 16.000-6,-10.000 15.000-8,-8.000 17.000-6</inkml:trace>
</inkml:ink>
</file>

<file path=ppt/ink/ink18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9"/>
    </inkml:context>
    <inkml:brush xml:id="br0">
      <inkml:brushProperty name="width" value="0.0382335260510445" units="cm"/>
      <inkml:brushProperty name="height" value="0.0382335260510445" units="cm"/>
      <inkml:brushProperty name="color" value="#fed406"/>
      <inkml:brushProperty name="ignorePressure" value="0"/>
    </inkml:brush>
  </inkml:definitions>
  <inkml:trace contextRef="#ctx0" brushRef="#br0">44400.000 33650.000 575,'-69.000'-2.000'2,"13.000"-3.000"5,12.000-3.000 4,13.000-2.000 6,15.000-3.000 6,19.000 1.000 11,19.000-1.000 11,19.000 1.000 10,10.000-1.000 0,4.000 1.000-11,3.000-1.000-10,3.000 1.000-10,3.000 1.000-7,3.000 3.000 0,3.000 3.000-1,4.000 4.000 0,-3.000 1.000-9,-5.000 0.000-12,-7.000 0.000-15,-5.000 0.000-13,-8.000 1.000-8,-5.000 4.000-4,-7.000 3.000-3,-5.000 3.000-4,-8.000 4.000 1,-5.000 7.000 3,-7.000 6.000 4,-5.000 7.000 4,-8.000 0.000 5,-5.000-2.000 7,-7.000-3.000 6,-5.000-3.000 7</inkml:trace>
</inkml:ink>
</file>

<file path=ppt/ink/ink18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9"/>
    </inkml:context>
    <inkml:brush xml:id="br0">
      <inkml:brushProperty name="width" value="0.0329238586127758" units="cm"/>
      <inkml:brushProperty name="height" value="0.0329238586127758" units="cm"/>
      <inkml:brushProperty name="color" value="#fed406"/>
      <inkml:brushProperty name="ignorePressure" value="0"/>
    </inkml:brush>
  </inkml:definitions>
  <inkml:trace contextRef="#ctx0" brushRef="#br0">44500.000 34250.000 668,'-111.000'23.000'-8,"28.000"-3.000"2,28.000-3.000 2,29.000-2.000 2,18.000-5.000 11,9.000-2.000 17,10.000-3.000 18,10.000-3.000 18,10.000-6.000 2,13.000-5.000-12,12.000-7.000-13,13.000-5.000-13,6.000-3.000-9,0.000 4.000-7,0.000 3.000-7,0.000 3.000-8,0.000 3.000-5,0.000 3.000-6,0.000 3.000-4,0.000 4.000-5,-4.000-1.000-5,-5.000-3.000-4,-7.000-3.000-5,-5.000-2.000-3,-8.000-3.000-1,-5.000 1.000 2,-7.000-1.000 3,-5.000 1.000 2,-6.000-3.000 5,-3.000-2.000 6,-3.000-3.000 6,-2.000-3.000 7</inkml:trace>
</inkml:ink>
</file>

<file path=ppt/ink/ink18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9"/>
    </inkml:context>
    <inkml:brush xml:id="br0">
      <inkml:brushProperty name="width" value="0.044550146907568" units="cm"/>
      <inkml:brushProperty name="height" value="0.044550146907568" units="cm"/>
      <inkml:brushProperty name="color" value="#fed406"/>
      <inkml:brushProperty name="ignorePressure" value="0"/>
    </inkml:brush>
  </inkml:definitions>
  <inkml:trace contextRef="#ctx0" brushRef="#br0">45800.000 33000.000 493,'0.000'-38.000'10,"0.000"26.000"18,0.000 24.000 20,0.000 26.000 19,0.000 16.000 3,0.000 10.000-13,0.000 10.000-12,0.000 9.000-12,0.000 2.000-8,0.000-2.000-4,0.000-3.000-2,0.000-3.000-4,3.000-4.000-3,6.000-3.000-1,7.000-3.000-2,6.000-2.000-2,3.000-5.000-1,0.000-2.000 1,0.000-3.000 0,0.000-3.000 0,0.000-4.000-5,0.000-3.000-7,0.000-3.000-10,0.000-2.000-8,-5.000-3.000-3,-9.000 1.000 5,-10.000-1.000 5,-8.000 1.000 3,-9.000-1.000 3,-6.000 1.000-1,-6.000-1.000-1,-6.000 1.000 0,-6.000-1.000-1,-2.000 1.000-1,-3.000-1.000-1,-3.000 1.000-2,-1.000-4.000-1,4.000-6.000-2,3.000-6.000-2,3.000-6.000-1,1.000-4.000-2,1.000 1.000-1,-1.000-1.000-1,1.000 1.000-2,2.000-6.000 1,7.000-8.000 4,6.000-10.000 4,7.000-9.000 4,2.000-5.000 1,1.000 0.000-1,-1.000 0.000-2,1.000 0.000 0</inkml:trace>
</inkml:ink>
</file>

<file path=ppt/ink/ink18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2:59"/>
    </inkml:context>
    <inkml:brush xml:id="br0">
      <inkml:brushProperty name="width" value="0.030915942043066" units="cm"/>
      <inkml:brushProperty name="height" value="0.030915942043066" units="cm"/>
      <inkml:brushProperty name="color" value="#fed406"/>
      <inkml:brushProperty name="ignorePressure" value="0"/>
    </inkml:brush>
  </inkml:definitions>
  <inkml:trace contextRef="#ctx0" brushRef="#br0">45700.000 33350.000 711,'23.000'-27.000'0,"-3.000"-3.000"0,-3.000-3.000 0,-2.000-2.000 0,-3.000-1.000 6,1.000 3.000 12,-1.000 3.000 12,1.000 4.000 13,2.000 1.000 2,7.000 0.000-4,6.000 0.000-6,7.000 0.000-5,4.000 1.000-8,3.000 4.000-8,3.000 3.000-10,4.000 3.000-8,-1.000 6.000-4,-3.000 9.000 2,-3.000 10.000 2,-2.000 10.000 2,-6.000 4.000-4,-6.000 0.000-9,-6.000 0.000-10,-6.000 0.000-9,-4.000 0.000-7,1.000 0.000-4,-1.000 0.000-4,1.000 0.000-5</inkml:trace>
</inkml:ink>
</file>

<file path=ppt/ink/ink18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03"/>
    </inkml:context>
    <inkml:brush xml:id="br0">
      <inkml:brushProperty name="width" value="0.0389240607619286" units="cm"/>
      <inkml:brushProperty name="height" value="0.0389240607619286" units="cm"/>
      <inkml:brushProperty name="color" value="#fed406"/>
      <inkml:brushProperty name="ignorePressure" value="0"/>
    </inkml:brush>
  </inkml:definitions>
  <inkml:trace contextRef="#ctx0" brushRef="#br0">42750.000 39500.000 565,'-43.000'-2.000'5,"17.000"-3.000"12,15.000-3.000 10,16.000-2.000 11,12.000-1.000 4,9.000 3.000-4,10.000 3.000-4,10.000 4.000-3,7.000 1.000-4,6.000 0.000-4,7.000 0.000-2,6.000 0.000-3,3.000 0.000-3,0.000 0.000-2,0.000 0.000-2,0.000 0.000-1,-2.000 0.000-3,-3.000 0.000-3,-3.000 0.000-3,-2.000 0.000-4,-6.000 0.000-5,-6.000 0.000-8,-6.000 0.000-7,-6.000 0.000-8,-10.000 7.000-5,-12.000 17.000-5,-13.000 15.000-4,-12.000 16.000-3,-12.000 4.000 0,-8.000-6.000 5,-10.000-6.000 6,-9.000-6.000 6,-7.000-6.000 4,-3.000-2.000 6,-3.000-3.000 3,-2.000-3.000 6,-1.000-6.000 2,3.000-5.000 3,3.000-7.000 2,4.000-5.000 2,1.000-4.000 1,0.000 0.000 1,0.000 0.000 1,0.000 0.000 1,3.000 0.000 2,6.000 0.000 4,7.000 0.000 5,6.000 0.000 3,3.000 0.000 8,0.000 0.000 8,0.000 0.000 9,0.000 0.000 10,3.000 4.000 2,6.000 10.000-1,7.000 10.000-3,6.000 9.000-2,4.000 9.000-4,4.000 9.000-8,3.000 10.000-6,3.000 10.000-7,1.000 10.000-5,1.000 13.000-3,-1.000 12.000-1,1.000 13.000-3,-1.000 9.000-3,1.000 6.000-1,-1.000 7.000-2,1.000 6.000-3,-1.000 1.000-2,1.000-3.000-6,-1.000-3.000-5,1.000-2.000-4,-1.000-14.000-2,1.000-21.000 2,-1.000-22.000 2,1.000-22.000 2,-4.000-24.000-8,-6.000-24.000-20,-6.000-26.000-19,-6.000-24.000-19,-4.000-10.000-1,1.000 6.000 18,-1.000 7.000 18,1.000 6.000 17</inkml:trace>
</inkml:ink>
</file>

<file path=ppt/ink/ink18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03"/>
    </inkml:context>
    <inkml:brush xml:id="br0">
      <inkml:brushProperty name="width" value="0.0389788039028645" units="cm"/>
      <inkml:brushProperty name="height" value="0.0389788039028645" units="cm"/>
      <inkml:brushProperty name="color" value="#fed406"/>
      <inkml:brushProperty name="ignorePressure" value="0"/>
    </inkml:brush>
  </inkml:definitions>
  <inkml:trace contextRef="#ctx0" brushRef="#br0">42800.000 41250.000 564,'0.000'-71.000'2,"0.000"10.000"2,0.000 10.000 5,0.000 9.000 2,4.000 9.000 4,10.000 9.000 4,10.000 10.000 4,9.000 10.000 4,6.000 4.000 1,3.000 0.000-3,3.000 0.000-2,4.000 0.000-3,4.000 0.000-2,6.000 0.000-2,7.000 0.000-1,6.000 0.000-1,3.000-4.000-4,0.000-5.000-4,0.000-7.000-4,0.000-5.000-4,-5.000-4.000-4,-9.000 0.000-2,-10.000 0.000-1,-8.000 0.000-3,-8.000 0.000-1,-2.000 0.000-1,-3.000 0.000 0,-3.000 0.000 0,-6.000 0.000-2,-5.000 0.000-1,-7.000 0.000-1,-5.000 0.000-2,-4.000 0.000 1,0.000 0.000 0,0.000 0.000 1,0.000 0.000 2,-2.000-2.000 1,-3.000-3.000 3,-3.000-3.000 2,-2.000-2.000 2,-6.000-1.000 1,-6.000 3.000 1,-6.000 3.000 0,-6.000 4.000 0,-2.000 4.000 3,3.000 6.000 5,3.000 7.000 6,4.000 6.000 4,1.000 4.000 5,0.000 4.000 4,0.000 3.000 4,0.000 3.000 3,0.000 4.000 2,0.000 7.000-1,0.000 6.000 1,0.000 7.000 0,0.000 5.000 0,0.000 7.000-3,0.000 6.000-1,0.000 7.000-2,1.000 4.000-2,4.000 3.000-2,3.000 3.000-3,3.000 4.000-3,1.000 1.000-2,1.000 0.000-2,-1.000 0.000-2,1.000 0.000-1,2.000 1.000-3,7.000 4.000-1,6.000 3.000-2,7.000 3.000-3,5.000-4.000-1,7.000-8.000-5,6.000-10.000-3,7.000-9.000-3,7.000-10.000-2,9.000-9.000 1,10.000-10.000 2,10.000-8.000 1,4.000-12.000-5,0.000-12.000-9,0.000-13.000-10,0.000-12.000-10,3.000-13.000-4,6.000-12.000 0,7.000-13.000 1,6.000-12.000 1,-5.000-1.000 5,-16.000 14.000 9,-15.000 11.000 8,-15.000 14.000 9</inkml:trace>
</inkml:ink>
</file>

<file path=ppt/ink/ink18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04"/>
    </inkml:context>
    <inkml:brush xml:id="br0">
      <inkml:brushProperty name="width" value="0.0423726364970207" units="cm"/>
      <inkml:brushProperty name="height" value="0.0423726364970207" units="cm"/>
      <inkml:brushProperty name="color" value="#fed406"/>
      <inkml:brushProperty name="ignorePressure" value="0"/>
    </inkml:brush>
  </inkml:definitions>
  <inkml:trace contextRef="#ctx0" brushRef="#br0">45150.000 40100.000 519,'-7.000'-44.000'3,"-11.000"13.000"9,-14.000 12.000 7,-11.000 13.000 7,-4.000 9.000 3,6.000 6.000-3,7.000 7.000-2,6.000 6.000-3,1.000 7.000-1,-3.000 10.000 1,-3.000 10.000 2,-2.000 9.000 0,0.000 4.000 0,7.000 1.000-5,6.000-1.000-5,7.000 1.000-3,2.000-3.000-3,1.000-2.000 2,-1.000-3.000 2,1.000-3.000 0,7.000-7.000-6,16.000-9.000-13,15.000-10.000-14,17.000-8.000-14,7.000-14.000-7,0.000-15.000-2,0.000-15.000-2,0.000-16.000-2,-2.000-8.000 3,-3.000 0.000 6,-3.000 0.000 6,-2.000 0.000 7,-6.000 1.000 5,-6.000 4.000 6,-6.000 3.000 4,-6.000 3.000 5,-7.000 10.000 13,-6.000 20.000 20,-6.000 18.000 21,-6.000 20.000 19,-2.000 8.000 6,3.000 1.000-11,3.000-1.000-10,4.000 1.000-9,1.000 1.000-9,0.000 3.000-5,0.000 3.000-5,0.000 4.000-5,3.000 1.000-4,6.000 0.000-1,7.000 0.000-2,6.000 0.000-1,3.000-4.000-3,0.000-5.000-1,0.000-7.000-2,0.000-5.000-3,3.000-12.000-3,6.000-16.000-6,7.000-15.000-6,6.000-15.000-5,-1.000-11.000-3,-5.000-2.000 4,-7.000-3.000 2,-5.000-3.000 3,-4.000-9.000 0,0.000-11.000 0,0.000-14.000-2,0.000-11.000 0,-2.000-3.000 1,-3.000 10.000 3,-3.000 10.000 5,-2.000 9.000 2,-1.000 13.000 10,3.000 20.000 13,3.000 18.000 14,4.000 20.000 13,-3.000 13.000 0,-5.000 9.000-14,-7.000 10.000-15,-5.000 10.000-14,-4.000 5.000-9,0.000 4.000-3,0.000 3.000-2,0.000 3.000-3,0.000-2.000-2,0.000-6.000-3,0.000-6.000-3,0.000-6.000-2,7.000-10.000-4,17.000-12.000-1,15.000-13.000-4,16.000-12.000-2,5.000-9.000 2,-2.000-2.000 4,-3.000-3.000 6,-3.000-3.000 5,-4.000-2.000 3,-3.000 0.000-1,-3.000 0.000 1,-2.000 0.000 0,-3.000 0.000 0,1.000 0.000 1,-1.000 0.000 0,1.000 0.000 1,-6.000-5.000 1,-8.000-9.000 1,-10.000-10.000 1,-9.000-8.000 0,-5.000-3.000 3,0.000 7.000 2,0.000 6.000 3,0.000 7.000 3,-2.000 4.000 1,-3.000 3.000-2,-3.000 3.000 0,-2.000 4.000-2,-3.000 2.000 9,1.000 4.000 15,-1.000 3.000 17,1.000 3.000 17,-1.000 12.000 7,1.000 22.000 1,-1.000 22.000 0,1.000 23.000 0,1.000 10.000-7,3.000 0.000-11,3.000 0.000-13,4.000 0.000-13,1.000 3.000-7,0.000 6.000-4,0.000 7.000-4,0.000 6.000-2,1.000 3.000-6,4.000 0.000-5,3.000 0.000-5,3.000 0.000-5,-1.000-7.000-7,-2.000-11.000-4,-3.000-14.000-7,-3.000-11.000-5,-2.000-20.000-4,0.000-24.000-3,0.000-26.000-3,0.000-24.000-2,0.000-12.000 2,0.000 4.000 7,0.000 3.000 8,0.000 3.000 7</inkml:trace>
</inkml:ink>
</file>

<file path=ppt/ink/ink18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04"/>
    </inkml:context>
    <inkml:brush xml:id="br0">
      <inkml:brushProperty name="width" value="0.0401729121804237" units="cm"/>
      <inkml:brushProperty name="height" value="0.0401729121804237" units="cm"/>
      <inkml:brushProperty name="color" value="#fed406"/>
      <inkml:brushProperty name="ignorePressure" value="0"/>
    </inkml:brush>
  </inkml:definitions>
  <inkml:trace contextRef="#ctx0" brushRef="#br0">46400.000 39550.000 547,'28.000'-65.000'46,"6.000"23.000"3,7.000 22.000 4,6.000 22.000 4,1.000 15.000-2,-3.000 9.000-10,-3.000 10.000-8,-2.000 10.000-9,-6.000 7.000-7,-6.000 6.000-2,-6.000 7.000-4,-6.000 6.000-2,-6.000 4.000-4,-2.000 4.000-4,-3.000 3.000-5,-3.000 3.000-3,-6.000 1.000-6,-5.000 1.000-8,-7.000-1.000-7,-5.000 1.000-8,-3.000-7.000-5,4.000-12.000-3,3.000-13.000-1,3.000-12.000-2,1.000-15.000-3,1.000-15.000 0,-1.000-15.000-2,1.000-16.000-1,1.000-8.000 4,3.000 0.000 10,3.000 0.000 10,4.000 0.000 10</inkml:trace>
</inkml:ink>
</file>

<file path=ppt/ink/ink18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04"/>
    </inkml:context>
    <inkml:brush xml:id="br0">
      <inkml:brushProperty name="width" value="0.0338902957737446" units="cm"/>
      <inkml:brushProperty name="height" value="0.0338902957737446" units="cm"/>
      <inkml:brushProperty name="color" value="#fed406"/>
      <inkml:brushProperty name="ignorePressure" value="0"/>
    </inkml:brush>
  </inkml:definitions>
  <inkml:trace contextRef="#ctx0" brushRef="#br0">46700.000 40550.000 649,'115.000'-135.000'4,"-18.000"32.000"9,-19.000 31.000 9,-18.000 32.000 8,-12.000 18.000 4,-3.000 6.000 1,-3.000 7.000 0,-2.000 6.000 0,-8.000 9.000-3,-8.000 13.000-5,-10.000 12.000-5,-9.000 13.000-5,-9.000 12.000-4,-5.000 13.000-5,-7.000 12.000-4,-5.000 13.000-5,-4.000 4.000-2,0.000-3.000-1,0.000-3.000-1,0.000-2.000 0,1.000-3.000-2,4.000 1.000-1,3.000-1.000-3,3.000 1.000-1,4.000-7.000 0,7.000-12.000 4,6.000-13.000 2,7.000-12.000 4,7.000-10.000 2,9.000-6.000 1,10.000-6.000 2,10.000-6.000 2,4.000-4.000 1,0.000 1.000 1,0.000-1.000 1,0.000 1.000 1,-2.000 2.000 0,-3.000 7.000 1,-3.000 6.000-1,-2.000 7.000 2,-8.000 5.000-2,-8.000 7.000-2,-10.000 6.000-1,-9.000 7.000-2,-7.000 5.000-5,-3.000 7.000-5,-3.000 6.000-6,-2.000 7.000-7,-6.000-1.000-4,-6.000-6.000-6,-6.000-6.000-4,-6.000-6.000-5,-1.000-9.000-1,7.000-8.000 3,6.000-10.000 3,7.000-9.000 3,2.000-7.000 1,1.000-3.000-1,-1.000-3.000 1,1.000-2.000-2</inkml:trace>
</inkml:ink>
</file>

<file path=ppt/ink/ink1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3"/>
    </inkml:context>
    <inkml:brush xml:id="br0">
      <inkml:brushProperty name="width" value="0.0333537273108959" units="cm"/>
      <inkml:brushProperty name="height" value="0.0333537273108959" units="cm"/>
      <inkml:brushProperty name="color" value="#00bff3"/>
      <inkml:brushProperty name="ignorePressure" value="0"/>
    </inkml:brush>
  </inkml:definitions>
  <inkml:trace contextRef="#ctx0" brushRef="#br0">94400.000 32450.000 659,'-99.000'-22.000'3,"54.000"6.000"7,53.000 7.000 5,53.000 6.000 7,34.000 4.000 2,16.000 4.000-2,15.000 3.000-3,17.000 3.000-2,10.000 3.000 0,6.000 3.000 3,7.000 3.000 3,6.000 4.000 3,7.000 2.000-2,10.000 4.000-3,10.000 3.000-6,9.000 3.000-4,9.000-2.000-3,9.000-6.000-1,10.000-6.000-1,10.000-6.000 0,10.000-9.000-1,13.000-8.000 0,12.000-10.000 1,13.000-9.000-1,9.000-7.000-2,6.000-3.000-3,7.000-3.000-3,6.000-2.000-4,-5.000-3.000-2,-16.000 1.000 2,-15.000-1.000 1,-15.000 1.000 1,-18.000 1.000 0,-19.000 3.000 0,-18.000 3.000 0,-19.000 4.000-1,-22.000-1.000 1,-25.000-3.000-1,-25.000-3.000 1,-25.000-2.000 0,-19.000-8.000 0,-12.000-8.000 1,-13.000-10.000 1,-12.000-9.000 0,-10.000-7.000 1,-6.000-3.000 0,-6.000-3.000 1,-6.000-2.000-1,-7.000-9.000 0,-6.000-12.000-1,-6.000-13.000-1,-6.000-12.000-2,-13.000-10.000 0,-19.000-6.000-1,-18.000-6.000-1,-19.000-6.000-1,-18.000-1.000 1,-15.000 7.000 1,-15.000 6.000 1,-16.000 7.000 2,-18.000 10.000 1,-18.000 16.000 2,-19.000 15.000 1,-18.000 17.000 1,-17.000 8.000 2,-11.000 4.000-1,-14.000 3.000 0,-11.000 3.000-1,-11.000 3.000 2,-5.000 3.000 1,-7.000 3.000 2,-5.000 4.000 1,-1.000 4.000 1,6.000 6.000-1,7.000 7.000-1,6.000 6.000-1,4.000 7.000-1,4.000 10.000 0,3.000 10.000-1,3.000 9.000 0,6.000 9.000 2,9.000 9.000 1,10.000 10.000 3,10.000 10.000 3,11.000 10.000 0,17.000 13.000-2,15.000 12.000-1,16.000 13.000-2,15.000 12.000-1,16.000 13.000 0,15.000 12.000 0,17.000 13.000 0,13.000 9.000-2,13.000 6.000-3,12.000 7.000-3,13.000 6.000-3,15.000-1.000-1,19.000-5.000 0,19.000-7.000 1,19.000-5.000 0,29.000-9.000 1,41.000-9.000 0,40.000-10.000 0,42.000-8.000 0,16.000-15.000-4,-6.000-19.000-10,-6.000-18.000-8,-6.000-19.000-10,-10.000-13.000-6,-12.000-6.000-4,-13.000-6.000-4,-12.000-6.000-4</inkml:trace>
</inkml:ink>
</file>

<file path=ppt/ink/ink18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05"/>
    </inkml:context>
    <inkml:brush xml:id="br0">
      <inkml:brushProperty name="width" value="0.0457239225506783" units="cm"/>
      <inkml:brushProperty name="height" value="0.0457239225506783" units="cm"/>
      <inkml:brushProperty name="color" value="#fed406"/>
      <inkml:brushProperty name="ignorePressure" value="0"/>
    </inkml:brush>
  </inkml:definitions>
  <inkml:trace contextRef="#ctx0" brushRef="#br0">48050.000 38850.000 481,'-22.000'-47.000'4,"6.000"6.000"9,7.000 7.000 10,6.000 6.000 8,3.000 18.000 7,0.000 32.000 4,0.000 31.000 5,0.000 32.000 5,0.000 19.000-1,0.000 10.000-6,0.000 10.000-6,0.000 9.000-5,1.000 4.000-5,4.000 1.000-5,3.000-1.000-4,3.000 1.000-4,3.000 1.000-7,3.000 3.000-8,3.000 3.000-8,4.000 4.000-8,-1.000-3.000-6,-3.000-5.000-3,-3.000-7.000-2,-2.000-5.000-3,-1.000-9.000-3,3.000-9.000-6,3.000-10.000-5,4.000-8.000-4,-3.000-14.000-2,-5.000-15.000 3,-7.000-15.000 4,-5.000-16.000 3</inkml:trace>
</inkml:ink>
</file>

<file path=ppt/ink/ink18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05"/>
    </inkml:context>
    <inkml:brush xml:id="br0">
      <inkml:brushProperty name="width" value="0.0441473089158535" units="cm"/>
      <inkml:brushProperty name="height" value="0.0441473089158535" units="cm"/>
      <inkml:brushProperty name="color" value="#fed406"/>
      <inkml:brushProperty name="ignorePressure" value="0"/>
    </inkml:brush>
  </inkml:definitions>
  <inkml:trace contextRef="#ctx0" brushRef="#br0">47750.000 40950.000 498,'-46.000'-25.000'5,"10.000"0.000"12,10.000 0.000 10,9.000 0.000 11,9.000 4.000 5,9.000 10.000-2,10.000 10.000-3,10.000 9.000-1,7.000 10.000-3,6.000 14.000-5,7.000 11.000-5,6.000 14.000-5,-1.000 11.000-2,-5.000 14.000 0,-7.000 11.000 0,-5.000 14.000 1,-6.000 8.000-2,-3.000 7.000-1,-3.000 6.000-1,-2.000 7.000-2,-5.000-6.000-3,-2.000-15.000-1,-3.000-15.000-4,-3.000-16.000-2,-1.000-13.000-2,4.000-9.000-1,3.000-10.000-1,3.000-8.000-1,10.000-29.000-3,20.000-47.000-3,18.000-47.000-4,20.000-46.000-4,11.000-43.000-4,7.000-37.000-7,6.000-38.000-7,7.000-37.000-7,2.000-9.000 0,1.000 23.000 4,-1.000 22.000 5,1.000 22.000 4,-10.000 27.000 0,-19.000 35.000-6,-18.000 35.000-6,-19.000 34.000-6</inkml:trace>
</inkml:ink>
</file>

<file path=ppt/ink/ink18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54"/>
    </inkml:context>
    <inkml:brush xml:id="br0">
      <inkml:brushProperty name="width" value="0.0521714799106121" units="cm"/>
      <inkml:brushProperty name="height" value="0.0521714799106121" units="cm"/>
      <inkml:brushProperty name="color" value="#00bff3"/>
      <inkml:brushProperty name="ignorePressure" value="0"/>
    </inkml:brush>
  </inkml:definitions>
  <inkml:trace contextRef="#ctx0" brushRef="#br0">53500.000 28900.000 421,'-50.000'-61.000'73,"50.000"28.000"-9,50.000 28.000-10,50.000 29.000-10,20.000 10.000-7,-9.000-6.000-6,-10.000-6.000-7,-8.000-6.000-6,-9.000-4.000-5,-6.000 1.000-4,-6.000-1.000-4,-6.000 1.000-4,-7.000 2.000-2,-6.000 7.000 0,-6.000 6.000 0,-6.000 7.000-1,-7.000 2.000 1,-6.000 1.000-2,-6.000-1.000-2,-6.000 1.000 0,-10.000 7.000-3,-12.000 16.000 0,-13.000 15.000-3,-12.000 17.000-1,-10.000 2.000 0,-6.000-9.000 2,-6.000-10.000 2,-6.000-8.000 1,-2.000-6.000 2,3.000 1.000 1,3.000-1.000 2,4.000 1.000 0,-1.000-4.000 1,-3.000-6.000 0,-3.000-6.000 0,-2.000-6.000 1,0.000-4.000 0,7.000 1.000 2,6.000-1.000 1,7.000 1.000 3,15.000-4.000 4,25.000-6.000 7,25.000-6.000 6,25.000-6.000 7,14.000-10.000 0,3.000-12.000-6,3.000-13.000-4,4.000-12.000-7,-4.000-10.000-4,-9.000-6.000-6,-10.000-6.000-5,-8.000-6.000-5,-6.000-4.000-5,1.000 1.000-3,-1.000-1.000-4,1.000 1.000-3,-1.000 1.000-2,1.000 3.000-1,-1.000 3.000 1,1.000 4.000-1,-4.000 4.000 2,-6.000 6.000 2,-6.000 7.000 4,-6.000 6.000 3,-6.000 9.000 8,-2.000 13.000 16,-3.000 12.000 15,-3.000 13.000 15,-2.000 7.000 4,0.000 4.000-5,0.000 3.000-6,0.000 3.000-6,0.000 3.000-4,0.000 3.000-3,0.000 3.000-3,0.000 4.000-2,-2.000 5.000-2,-3.000 10.000-2,-3.000 10.000 0,-2.000 9.000-2,-1.000 2.000 0,3.000-2.000-2,3.000-3.000-2,4.000-3.000-2,1.000-4.000-1,0.000-3.000 0,0.000-3.000-1,0.000-2.000 0,7.000-25.000-7,17.000-43.000-13,15.000-44.000-12,16.000-43.000-14,4.000-23.000-2,-6.000 1.000 8,-6.000-1.000 7,-6.000 1.000 8,-7.000 5.000 6,-6.000 14.000 3,-6.000 11.000 3,-6.000 14.000 4,-2.000 10.000 2,3.000 9.000-1,3.000 10.000-1,4.000 10.000 1,2.000 7.000 7,4.000 6.000 17,3.000 7.000 16,3.000 6.000 17,-2.000 10.000 5,-6.000 17.000-8,-6.000 15.000-8,-6.000 16.000-7,-6.000 10.000-7,-2.000 7.000-6,-3.000 6.000-5,-3.000 7.000-6,-2.000-1.000-8,0.000-6.000-10,0.000-6.000-10,0.000-6.000-11,-7.000-15.000-14,-11.000-21.000-18,-14.000-22.000-19,-11.000-22.000-18</inkml:trace>
</inkml:ink>
</file>

<file path=ppt/ink/ink18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56"/>
    </inkml:context>
    <inkml:brush xml:id="br0">
      <inkml:brushProperty name="width" value="0.0566496588289738" units="cm"/>
      <inkml:brushProperty name="height" value="0.0566496588289738" units="cm"/>
      <inkml:brushProperty name="color" value="#00bff3"/>
      <inkml:brushProperty name="ignorePressure" value="0"/>
    </inkml:brush>
  </inkml:definitions>
  <inkml:trace contextRef="#ctx0" brushRef="#br0">53900.000 28750.000 388,'-25.000'-27.000'0,"0.000"-3.000"0,0.000-3.000 0,0.000-2.000 0,0.000-1.000 1,0.000 3.000 3,0.000 3.000 2,0.000 4.000 3,0.000 2.000 4,0.000 4.000 5,0.000 3.000 7,0.000 3.000 5,7.000 6.000 6,17.000 9.000 5,15.000 10.000 4,16.000 10.000 5,7.000 2.000-2,1.000-3.000-9,-1.000-3.000-9,1.000-2.000-9,1.000-1.000-5,3.000 3.000-2,3.000 3.000-1,4.000 4.000-3,1.000-1.000-1,0.000-3.000-2,0.000-3.000-3,0.000-2.000-1,0.000 0.000-4,0.000 7.000-3,0.000 6.000-4,0.000 7.000-3,-7.000 4.000 0,-11.000 3.000 1,-14.000 3.000 3,-11.000 4.000 2,-7.000-12.000-1,0.000-24.000-1,0.000-26.000-2,0.000-24.000-3,0.000-3.000-1,0.000 23.000-3,0.000 22.000-1,0.000 22.000-2,4.000 5.000 2,10.000-8.000 8,10.000-10.000 7,9.000-9.000 8,4.000-4.000 1,1.000 4.000-6,-1.000 3.000-4,1.000 3.000-5,-7.000 4.000-1,-12.000 7.000 4,-13.000 6.000 3,-12.000 7.000 5,-10.000 2.000 1,-6.000 1.000 0,-6.000-1.000 0,-6.000 1.000 0,-6.000 2.000-1,-2.000 7.000 0,-3.000 6.000 0,-3.000 7.000 0,-4.000 5.000-1,-3.000 7.000 0,-3.000 6.000 1,-2.000 7.000-1,-3.000 0.000 0,1.000-2.000-1,-1.000-3.000-1,1.000-3.000-1,1.000-4.000 0,3.000-3.000 0,3.000-3.000 0,4.000-2.000 1,4.000-6.000 0,6.000-6.000 0,7.000-6.000 2,6.000-6.000 0,-1.000-6.000 2,-5.000-2.000 1,-7.000-3.000 2,-5.000-3.000 2,10.000-4.000 2,28.000-3.000 1,28.000-3.000 2,29.000-2.000 2,18.000-8.000-2,9.000-8.000-7,10.000-10.000-5,10.000-9.000-7,-4.000-5.000-2,-16.000 0.000 0,-15.000 0.000 1,-15.000 0.000 1,-7.000 0.000 0,3.000 0.000-2,3.000 0.000 0,4.000 0.000-1,-1.000-2.000-2,-3.000-3.000-2,-3.000-3.000-1,-2.000-2.000-2,-3.000-3.000 0,1.000 1.000 0,-1.000-1.000 0,1.000 1.000 0,-1.000-3.000 2,1.000-2.000 1,-1.000-3.000 1,1.000-3.000 2,-4.000-1.000 1,-6.000 4.000 1,-6.000 3.000 1,-6.000 3.000 0,-4.000 3.000 6,1.000 3.000 9,-1.000 3.000 10,1.000 4.000 9,-1.000 16.000 5,1.000 32.000-1,-1.000 31.000 1,1.000 32.000-1,-4.000 15.000-3,-6.000 0.000-5,-6.000 0.000-6,-6.000 0.000-5,-6.000 0.000-4,-2.000 0.000 0,-3.000 0.000-2,-3.000 0.000-2,-4.000 0.000 0,-3.000 0.000-1,-3.000 0.000-2,-2.000 0.000 0,0.000-7.000 0,7.000-11.000-1,6.000-14.000-1,7.000-11.000 0,8.000-22.000-3,14.000-27.000-7,11.000-28.000-6,14.000-28.000-6,8.000-23.000-4,7.000-15.000 2,6.000-15.000 0,7.000-16.000 1,4.000-10.000 1,3.000-3.000 3,3.000-3.000 2,4.000-2.000 2,-3.000 6.000 3,-5.000 20.000 4,-7.000 18.000 3,-5.000 20.000 4,-6.000 11.000 4,-3.000 7.000 2,-3.000 6.000 4,-2.000 7.000 3,-3.000 8.000 5,1.000 14.000 3,-1.000 11.000 6,1.000 14.000 4,-4.000 14.000 1,-6.000 20.000-1,-6.000 18.000-4,-6.000 20.000-1,-6.000 5.000-3,-2.000-6.000-3,-3.000-6.000-3,-3.000-6.000-3,-2.000-1.000-3,0.000 7.000-2,0.000 6.000-1,0.000 7.000-2,0.000-1.000-2,0.000-6.000 0,0.000-6.000-1,0.000-6.000-1,0.000-4.000-8,0.000 1.000-12,0.000-1.000-13,0.000 1.000-13</inkml:trace>
</inkml:ink>
</file>

<file path=ppt/ink/ink18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3:58"/>
    </inkml:context>
    <inkml:brush xml:id="br0">
      <inkml:brushProperty name="width" value="0.0539642199873924" units="cm"/>
      <inkml:brushProperty name="height" value="0.0539642199873924" units="cm"/>
      <inkml:brushProperty name="color" value="#00bff3"/>
      <inkml:brushProperty name="ignorePressure" value="0"/>
    </inkml:brush>
  </inkml:definitions>
  <inkml:trace contextRef="#ctx0" brushRef="#br0">56550.000 37950.000 407,'-24.000'-94.000'59,"4.000"13.000"-12,3.000 12.000-13,3.000 13.000-12,-1.000 6.000-6,-2.000 0.000-3,-3.000 0.000-2,-3.000 0.000-2,-6.000 1.000-2,-5.000 4.000-1,-7.000 3.000-2,-5.000 3.000 0,-3.000 3.000-2,4.000 3.000 0,3.000 3.000 0,3.000 4.000 0,-1.000 4.000 1,-2.000 6.000 2,-3.000 7.000 2,-3.000 6.000 2,-2.000 4.000 0,0.000 4.000 0,0.000 3.000 0,0.000 3.000 0,0.000 6.000-1,0.000 9.000 2,0.000 10.000 1,0.000 10.000 1,0.000 8.000 1,0.000 10.000 0,0.000 10.000 1,0.000 9.000 1,1.000 10.000 0,4.000 14.000-1,3.000 11.000-2,3.000 14.000 0,1.000 8.000-2,1.000 7.000 0,-1.000 6.000-1,1.000 7.000 0,2.000-4.000-1,7.000-12.000-1,6.000-13.000-1,7.000-12.000 0,4.000-12.000-2,3.000-8.000 1,3.000-10.000-2,4.000-9.000 0,8.000-10.000-2,17.000-9.000 0,15.000-10.000-2,16.000-8.000-2,9.000-14.000-2,3.000-15.000-3,3.000-15.000-4,4.000-16.000-4,-1.000-12.000-1,-3.000-5.000-2,-3.000-7.000 1,-2.000-5.000-2,-1.000-6.000 1,3.000-3.000-1,3.000-3.000 1,4.000-2.000 0,-6.000-1.000 2,-11.000 3.000 2,-14.000 3.000 3,-11.000 4.000 3,-7.000 16.000 8,0.000 32.000 13,0.000 31.000 12,0.000 32.000 14,-4.000 11.000 3,-5.000-5.000-6,-7.000-7.000-4,-5.000-5.000-7,-3.000-3.000-4,4.000 4.000-4,3.000 3.000-4,3.000 3.000-5,6.000-7.000-6,9.000-15.000-8,10.000-15.000-8,10.000-16.000-8,2.000-13.000-4,-3.000-9.000 1,-3.000-10.000 2,-2.000-8.000 0,-1.000-9.000 3,3.000-6.000 0,3.000-6.000 3,4.000-6.000 1,-3.000-1.000 1,-5.000 7.000 2,-7.000 6.000 1,-5.000 7.000 2,-4.000 13.000 10,0.000 22.000 20,0.000 22.000 19,0.000 23.000 21,-2.000 11.000 3,-3.000 4.000-11,-3.000 3.000-11,-2.000 3.000-12,-1.000 3.000-10,3.000 3.000-7,3.000 3.000-8,4.000 4.000-8,2.000-4.000-19,4.000-9.000-32,3.000-10.000-31,3.000-8.000-31</inkml:trace>
</inkml:ink>
</file>

<file path=ppt/ink/ink18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4:18"/>
    </inkml:context>
    <inkml:brush xml:id="br0">
      <inkml:brushProperty name="width" value="0.0406860001385212" units="cm"/>
      <inkml:brushProperty name="height" value="0.0406860001385212" units="cm"/>
      <inkml:brushProperty name="color" value="#00bff3"/>
      <inkml:brushProperty name="ignorePressure" value="0"/>
    </inkml:brush>
  </inkml:definitions>
  <inkml:trace contextRef="#ctx0" brushRef="#br0">74100.000 42150.000 540,'-25.000'-71.000'-2,"0.000"10.000"-6,0.000 10.000-4,0.000 9.000-5,1.000 7.000-1,4.000 7.000 2,3.000 6.000 3,3.000 7.000 4,1.000 0.000 1,1.000-2.000 1,-1.000-3.000 2,1.000-3.000 0,-1.000-6.000 5,1.000-5.000 7,-1.000-7.000 7,1.000-5.000 8,-3.000-3.000 1,-2.000 4.000-2,-3.000 3.000-3,-3.000 3.000-3,-4.000 1.000-2,-3.000 1.000-2,-3.000-1.000-1,-2.000 1.000-1,-6.000 1.000-2,-6.000 3.000 1,-6.000 3.000-2,-6.000 4.000 1,-6.000-1.000-1,-2.000-3.000-1,-3.000-3.000 1,-3.000-2.000-1,-6.000-3.000 0,-5.000 1.000-1,-7.000-1.000 1,-5.000 1.000 0,-6.000-1.000 0,-3.000 1.000 2,-3.000-1.000 0,-2.000 1.000 2,-8.000 1.000 0,-8.000 3.000 0,-10.000 3.000 0,-9.000 4.000 0,-4.000 2.000-1,4.000 4.000-1,3.000 3.000 0,3.000 3.000-1,-4.000 3.000-1,-8.000 3.000 1,-10.000 3.000 0,-9.000 4.000 0,-7.000 4.000 0,-3.000 6.000-1,-3.000 7.000-1,-2.000 6.000-2,-5.000 6.000 0,-2.000 6.000 1,-3.000 7.000 0,-3.000 6.000 0,-2.000 9.000 0,0.000 13.000-1,0.000 12.000 0,0.000 13.000-1,1.000 9.000 0,4.000 6.000 1,3.000 7.000 0,3.000 6.000 1,-1.000 4.000 0,-2.000 4.000 1,-3.000 3.000-1,-3.000 3.000 0,-2.000-1.000 1,0.000-2.000-1,0.000-3.000 0,0.000-3.000 0,4.000-1.000 1,10.000 4.000-1,10.000 3.000 1,9.000 3.000-1,7.000 4.000 1,7.000 7.000 0,6.000 6.000 0,7.000 7.000 0,2.000 4.000 0,1.000 3.000-1,-1.000 3.000 0,1.000 4.000 0,4.000-4.000 0,9.000-9.000 0,10.000-10.000 0,10.000-8.000 1,7.000-6.000 0,6.000 1.000 1,7.000-1.000 0,6.000 1.000 2,7.000 2.000-1,10.000 7.000 0,10.000 6.000 0,9.000 7.000-1,7.000 4.000-1,7.000 3.000 2,6.000 3.000-1,7.000 4.000 1,5.000-1.000 0,7.000-3.000 0,6.000-3.000 0,7.000-2.000 0,4.000-6.000-1,3.000-6.000-1,3.000-6.000 0,4.000-6.000-2,5.000-2.000 0,10.000 3.000-2,10.000 3.000 1,9.000 4.000-2,6.000 4.000 0,3.000 6.000 0,3.000 7.000-1,4.000 6.000-1,1.000-1.000 1,0.000-5.000 0,0.000-7.000 0,0.000-5.000 0,-2.000-9.000 1,-3.000-9.000-1,-3.000-10.000 1,-2.000-8.000 0,-5.000-11.000 1,-2.000-8.000-1,-3.000-10.000 0,-3.000-9.000 0,-4.000-7.000 0,-3.000-3.000 0,-3.000-3.000 0,-2.000-2.000 1,-3.000-5.000-1,1.000-2.000 1,-1.000-3.000 0,1.000-3.000 0,-3.000-6.000 1,-2.000-5.000-1,-3.000-7.000 0,-3.000-5.000 0</inkml:trace>
</inkml:ink>
</file>

<file path=ppt/ink/ink18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4:21"/>
    </inkml:context>
    <inkml:brush xml:id="br0">
      <inkml:brushProperty name="width" value="0.0413285307586193" units="cm"/>
      <inkml:brushProperty name="height" value="0.0413285307586193" units="cm"/>
      <inkml:brushProperty name="color" value="#fed406"/>
      <inkml:brushProperty name="ignorePressure" value="0"/>
    </inkml:brush>
  </inkml:definitions>
  <inkml:trace contextRef="#ctx0" brushRef="#br0">74650.000 39950.000 532,'-102.000'-241.000'12,"-3.000"69.000"0,-3.000 69.000 1,-2.000 69.000-1,8.000 34.000-1,22.000 0.000-1,22.000 0.000-1,23.000 0.000-3,2.000 0.000 0,-16.000 0.000-2,-15.000 0.000 0,-15.000 0.000-2,-14.000 0.000 1,-8.000 0.000 0,-10.000 0.000 1,-9.000 0.000 1,-9.000-2.000 1,-5.000-3.000-1,-7.000-3.000 1,-5.000-2.000 0,-8.000-3.000 1,-5.000 1.000 0,-7.000-1.000 0,-5.000 1.000 0,-6.000-1.000 1,-3.000 1.000-1,-3.000-1.000 0,-2.000 1.000-1,-3.000 1.000 0,1.000 3.000 0,-1.000 3.000-1,1.000 4.000 0,-3.000 4.000-1,-2.000 6.000 0,-3.000 7.000 0,-3.000 6.000-2,-6.000 6.000 1,-5.000 6.000-2,-7.000 7.000 0,-5.000 6.000-1,-1.000 4.000 0,6.000 4.000 1,7.000 3.000 0,6.000 3.000 1,1.000 4.000 0,-3.000 7.000 0,-3.000 6.000 0,-2.000 7.000 0,-6.000 5.000-1,-6.000 7.000 1,-6.000 6.000 0,-6.000 7.000 1,-4.000 5.000-1,1.000 7.000-1,-1.000 6.000 1,1.000 7.000-1,1.000 4.000 0,3.000 3.000 0,3.000 3.000 0,4.000 4.000 0,-1.000-1.000 0,-3.000-3.000 1,-3.000-3.000 1,-2.000-2.000 0,0.000-3.000 1,7.000 1.000 1,6.000-1.000 1,7.000 1.000 1,5.000 2.000 1,7.000 7.000-2,6.000 6.000 0,7.000 7.000-2,5.000 5.000 0,7.000 7.000-1,6.000 6.000 1,7.000 7.000-2,4.000 2.000 1,3.000 1.000 0,3.000-1.000 1,4.000 1.000-1,8.000-4.000 1,17.000-6.000-1,15.000-6.000-1,16.000-6.000-1,12.000-1.000 0,9.000 7.000-1,10.000 6.000 1,10.000 7.000 0,8.000 2.000-1,10.000 1.000 0,10.000-1.000 0,9.000 1.000 0,6.000-6.000 0,3.000-8.000-1,3.000-10.000-1,4.000-9.000 1,2.000-4.000-1,4.000 4.000 1,3.000 3.000 1,3.000 3.000 0,1.000 4.000 1,1.000 7.000-1,-1.000 6.000 1,1.000 7.000-1,1.000 2.000 0,3.000 1.000 1,3.000-1.000 1,4.000 1.000 0,4.000-4.000 0,6.000-6.000 1,7.000-6.000-1,6.000-6.000 0,4.000-10.000 0,4.000-12.000 0,3.000-13.000 0,3.000-12.000 0,6.000-7.000 0,9.000 1.000 0,10.000-1.000-1,10.000 1.000 0,7.000 1.000-1,6.000 3.000 1,7.000 3.000-1,6.000 4.000 0,4.000-1.000 0,4.000-3.000 1,3.000-3.000 0,3.000-2.000 0,3.000-3.000 0,3.000 1.000 0,3.000-1.000-1,4.000 1.000 0,2.000-4.000 0,4.000-6.000 1,3.000-6.000 0,3.000-6.000 0,6.000-9.000 1,9.000-8.000 0,10.000-10.000 0,10.000-9.000-1,4.000-5.000 1,0.000 0.000 1,0.000 0.000 0,0.000 0.000 1,1.000-5.000 0,4.000-9.000 0,3.000-10.000-2,3.000-8.000 0,4.000-6.000-1,7.000 1.000 0,6.000-1.000 1,7.000 1.000 0,2.000-1.000-1,1.000 1.000 0,-1.000-1.000-2,1.000 1.000 0,-1.000-3.000-1,1.000-2.000 1,-1.000-3.000 0,1.000-3.000 0,1.000-2.000 1,3.000 0.000-1,3.000 0.000 2,4.000 0.000-1,-3.000-2.000 1,-5.000-3.000-1,-7.000-3.000 1,-5.000-2.000 1,-4.000-3.000-1,0.000 1.000 0,0.000-1.000 0,0.000 1.000 0,0.000-3.000-1,0.000-2.000 0,0.000-3.000 1,0.000-3.000-1,-5.000-4.000 0,-9.000-3.000 0,-10.000-3.000 0,-8.000-2.000 0,-8.000-5.000 0,-2.000-2.000-2,-3.000-3.000-1,-3.000-3.000-1,-4.000-4.000-1,-3.000-3.000 1,-3.000-3.000 1,-2.000-2.000 1,-3.000-8.000 0,1.000-8.000 3,-1.000-10.000 3,1.000-9.000 1,-3.000-10.000 1,-2.000-9.000 0,-3.000-10.000-2,-3.000-8.000 0,-2.000-6.000-1,0.000 1.000 0,0.000-1.000 0,0.000 1.000 0,0.000 2.000 0,0.000 7.000 0,0.000 6.000-1,0.000 7.000 0,1.000 2.000-1,4.000 1.000 0,3.000-1.000-2,3.000 1.000 0,-4.000-1.000-1,-8.000 1.000-1,-10.000-1.000-1,-9.000 1.000 0,-7.000-4.000-1,-3.000-6.000-1,-3.000-6.000-1,-2.000-6.000 0,-6.000-6.000 0,-6.000-2.000 0,-6.000-3.000 1,-6.000-3.000 2,-6.000-2.000-1,-2.000 0.000 2,-3.000 0.000 0,-3.000 0.000 1,-6.000 0.000 2,-5.000 0.000 1,-7.000 0.000 3,-5.000 0.000 1,-4.000 0.000 2,0.000 0.000 2,0.000 0.000 0,0.000 0.000 2,-2.000-4.000-1,-3.000-5.000-2,-3.000-7.000-1,-2.000-5.000-1,-6.000-4.000-3,-6.000 0.000-1,-6.000 0.000-1,-6.000 0.000-3,-6.000 3.000 0,-2.000 6.000-2,-3.000 7.000-1,-3.000 6.000-1,-2.000 1.000-1,0.000-3.000-1,0.000-3.000-1,0.000-2.000 0,-7.000-9.000-1,-11.000-12.000 3,-14.000-13.000 2,-11.000-12.000 2,-11.000 1.000 1,-5.000 16.000 1,-7.000 15.000 0,-5.000 17.000 0,-9.000 10.000 1,-9.000 6.000 0,-10.000 7.000 0,-8.000 6.000 1,-9.000 3.000-1,-6.000 0.000-1,-6.000 0.000-1,-6.000 0.000-1,-7.000-2.000-1,-6.000-3.000 0,-6.000-3.000 1,-6.000-2.000 1,-6.000-6.000-1,-2.000-6.000 1,-3.000-6.000-1,-3.000-6.000 1,-4.000-1.000 0,-3.000 7.000 0,-3.000 6.000 1,-2.000 7.000-1,-3.000 7.000 1,1.000 9.000 0,-1.000 10.000 2,1.000 10.000 0,-4.000 8.000 1,-6.000 10.000 1,-6.000 10.000 0,-6.000 9.000 1,-2.000 2.000 0,3.000-2.000-3,3.000-3.000-1,4.000-3.000-2,1.000-2.000 0,0.000 0.000 0,0.000 0.000 1,0.000 0.000 0,-5.000 6.000 0,-9.000 13.000 0,-10.000 12.000-2,-8.000 13.000 0,-11.000 9.000 0,-8.000 6.000-1,-10.000 7.000 0,-9.000 6.000-1,-7.000 12.000 0,-3.000 19.000-1,-3.000 19.000 0,-2.000 19.000-1,-11.000 12.000-2,-15.000 6.000-1,-15.000 7.000-3,-16.000 6.000-2,-12.000 10.000-2,-5.000 17.000-6,-7.000 15.000-3,-5.000 16.000-5,3.000 10.000-1,17.000 7.000 2,15.000 6.000 2,16.000 7.000 2,37.000-12.000 1,59.000-28.000-1,60.000-28.000 1,60.000-27.000-1</inkml:trace>
</inkml:ink>
</file>

<file path=ppt/ink/ink18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4:54"/>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64600.000 28900.000 999,'-397.000'-43.000'-45,"106.000"17.000"15,107.000 15.000 13,106.000 16.000 14,62.000 4.000 5,19.000-6.000-6,19.000-6.000-6,19.000-6.000-6,7.000-6.000-3,-3.000-2.000 1,-3.000-3.000 1,-2.000-3.000 0</inkml:trace>
</inkml:ink>
</file>

<file path=ppt/ink/ink18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4:55"/>
    </inkml:context>
    <inkml:brush xml:id="br0">
      <inkml:brushProperty name="width" value="0.0345339365303516" units="cm"/>
      <inkml:brushProperty name="height" value="0.0345339365303516" units="cm"/>
      <inkml:brushProperty name="color" value="#f2395b"/>
      <inkml:brushProperty name="ignorePressure" value="0"/>
    </inkml:brush>
  </inkml:definitions>
  <inkml:trace contextRef="#ctx0" brushRef="#br0">49850.000 30350.000 637,'3.000'-91.000'0,"6.000"19.000"0,7.000 19.000 0,6.000 19.000 0,3.000 9.000-3,0.000 0.000-5,0.000 0.000-4,0.000 0.000-6,-2.000 0.000 1,-3.000 0.000 5,-3.000 0.000 7,-2.000 0.000 6,-5.000-2.000 5,-2.000-3.000 2,-3.000-3.000 3,-3.000-2.000 4,-7.000-5.000 2,-9.000-2.000 2,-10.000-3.000 3,-8.000-3.000 2,-8.000-2.000 0,-2.000 0.000-1,-3.000 0.000-3,-3.000 0.000-1,-4.000-5.000-2,-3.000-9.000 0,-3.000-10.000-2,-2.000-8.000 0,-6.000-6.000-1,-6.000 1.000-3,-6.000-1.000-1,-6.000 1.000-3,-9.000-3.000-1,-8.000-2.000 1,-10.000-3.000-1,-9.000-3.000 0,-7.000 1.000 0,-3.000 6.000 0,-3.000 7.000-1,-2.000 6.000-1,-8.000 4.000 0,-8.000 4.000 0,-10.000 3.000 0,-9.000 3.000 0,-12.000 4.000 0,-11.000 7.000-2,-14.000 6.000 0,-11.000 7.000-1,-6.000 7.000-1,4.000 9.000 2,3.000 10.000 0,3.000 10.000 1,-2.000 11.000 0,-6.000 17.000 1,-6.000 15.000-1,-6.000 16.000 1,-6.000 16.000 0,-2.000 20.000 0,-3.000 18.000 1,-3.000 20.000 2,1.000 11.000-2,6.000 7.000-1,7.000 6.000-2,6.000 7.000-3,3.000 2.000-1,0.000 1.000-1,0.000-1.000-2,0.000 1.000-1,3.000 8.000-1,6.000 20.000 1,7.000 18.000-1,6.000 20.000 0,7.000 6.000 1,10.000-2.000-1,10.000-3.000 1,9.000-3.000 0,6.000-7.000 0,3.000-9.000 0,3.000-10.000 1,4.000-8.000 2,7.000-4.000-1,13.000 3.000 1,12.000 3.000 1,13.000 4.000 0,10.000-7.000 1,10.000-16.000-1,10.000-15.000 0,9.000-15.000 0,9.000-18.000 0,9.000-19.000 0,10.000-18.000-1,10.000-19.000 1,7.000-15.000-1,6.000-8.000-1,7.000-10.000-1,6.000-9.000-2,6.000-9.000-1,6.000-5.000-1,7.000-7.000-3,6.000-5.000-1,6.000-3.000-4,6.000 4.000-6,7.000 3.000-5,6.000 3.000-6,-1.000-1.000-2,-5.000-2.000 1,-7.000-3.000 0,-5.000-3.000 2</inkml:trace>
</inkml:ink>
</file>

<file path=ppt/ink/ink18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4:59"/>
    </inkml:context>
    <inkml:brush xml:id="br0">
      <inkml:brushProperty name="width" value="0.0223711561411619" units="cm"/>
      <inkml:brushProperty name="height" value="0.0223711561411619" units="cm"/>
      <inkml:brushProperty name="color" value="#6adcab"/>
      <inkml:brushProperty name="ignorePressure" value="0"/>
    </inkml:brush>
  </inkml:definitions>
  <inkml:trace contextRef="#ctx0" brushRef="#br0">69700.000 25650.000 983,'-47.000'-54.000'1,"-44.000"-5.000"2,-43.000-7.000 2,-44.000-5.000 2,1.000 8.000-7,47.000 26.000-15,47.000 24.000-16,48.000 26.000-15</inkml:trace>
</inkml:ink>
</file>

<file path=ppt/ink/ink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6"/>
    </inkml:context>
    <inkml:brush xml:id="br0">
      <inkml:brushProperty name="width" value="0.0440101474523544" units="cm"/>
      <inkml:brushProperty name="height" value="0.0440101474523544" units="cm"/>
      <inkml:brushProperty name="color" value="#f2385b"/>
      <inkml:brushProperty name="ignorePressure" value="0"/>
    </inkml:brush>
  </inkml:definitions>
  <inkml:trace contextRef="#ctx0" brushRef="#br0">32450.000 30250.000 499,'21.000'29.000'2,"-5.000"10.000"5,-7.000 10.000 3,-5.000 9.000 5,-6.000 4.000 3,-3.000 1.000 3,-3.000-1.000 2,-2.000 1.000 4,-5.000 1.000 1,-2.000 3.000 2,-3.000 3.000 1,-3.000 4.000 1,-1.000 1.000 0,4.000 0.000-1,3.000 0.000-3,3.000 0.000-2,3.000 0.000-3,3.000 0.000-3,3.000 0.000-4,4.000 0.000-3,2.000-4.000-3,4.000-5.000-2,3.000-7.000-1,3.000-5.000-1,6.000-9.000 0,9.000-9.000 1,10.000-10.000 2,10.000-8.000 2,8.000-9.000-8,10.000-6.000-15,10.000-6.000-15,9.000-6.000-16,2.000-7.000-9,-2.000-6.000-1,-3.000-6.000-2,-3.000-6.000 0,-7.000-4.000 0,-9.000 1.000 5,-10.000-1.000 4,-8.000 1.000 4,-9.000 2.000 6,-6.000 7.000 8,-6.000 6.000 6,-6.000 7.000 8</inkml:trace>
</inkml:ink>
</file>

<file path=ppt/ink/ink1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5"/>
    </inkml:context>
    <inkml:brush xml:id="br0">
      <inkml:brushProperty name="width" value="0.0356960035860538" units="cm"/>
      <inkml:brushProperty name="height" value="0.0356960035860538" units="cm"/>
      <inkml:brushProperty name="color" value="#00bff3"/>
      <inkml:brushProperty name="ignorePressure" value="0"/>
    </inkml:brush>
  </inkml:definitions>
  <inkml:trace contextRef="#ctx0" brushRef="#br0">25450.000 49550.000 616,'-41.000'-71.000'5,"19.000"10.000"12,19.000 10.000 11,19.000 9.000 10,19.000 10.000 6,23.000 14.000-2,22.000 11.000-1,22.000 14.000-1,8.000 7.000-4,-2.000 3.000-8,-3.000 3.000-7,-3.000 4.000-7,-4.000-1.000-5,-3.000-3.000-1,-3.000-3.000-2,-2.000-2.000-1,-5.000-9.000-3,-2.000-12.000-8,-3.000-13.000-5,-3.000-12.000-6,-9.000 7.000-8,-11.000 29.000-6,-14.000 28.000-7,-11.000 28.000-7,-14.000 7.000-1,-11.000-11.000 5,-14.000-14.000 6,-11.000-11.000 5,-6.000-7.000 3,4.000 0.000-2,3.000 0.000 0,3.000 0.000-2</inkml:trace>
</inkml:ink>
</file>

<file path=ppt/ink/ink19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01"/>
    </inkml:context>
    <inkml:brush xml:id="br0">
      <inkml:brushProperty name="width" value="0.0347169749438763" units="cm"/>
      <inkml:brushProperty name="height" value="0.0347169749438763" units="cm"/>
      <inkml:brushProperty name="color" value="#6adcab"/>
      <inkml:brushProperty name="ignorePressure" value="0"/>
    </inkml:brush>
  </inkml:definitions>
  <inkml:trace contextRef="#ctx0" brushRef="#br0">48300.000 27550.000 633,'-5.000'-121.000'-1,"-9.000"10.000"-2,-10.000 10.000-3,-8.000 9.000-2,-9.000 12.000 0,-6.000 16.000 3,-6.000 15.000 3,-6.000 17.000 3,-4.000 10.000 1,1.000 6.000-1,-1.000 7.000 1,1.000 6.000-2,-3.000 4.000 2,-2.000 4.000 0,-3.000 3.000 0,-3.000 3.000 2,-7.000 1.000 1,-9.000 1.000-1,-10.000-1.000 1,-8.000 1.000 0,-9.000 4.000 0,-6.000 9.000 0,-6.000 10.000 0,-6.000 10.000 0,-6.000 5.000 0,-2.000 4.000 0,-3.000 3.000 0,-3.000 3.000 0,-4.000-1.000-1,-3.000-2.000 1,-3.000-3.000 0,-2.000-3.000 1,-8.000-4.000-1,-8.000-3.000 1,-10.000-3.000 1,-9.000-2.000 0,-4.000-1.000 0,4.000 3.000-1,3.000 3.000-1,3.000 4.000 0,-1.000 2.000-1,-2.000 4.000 1,-3.000 3.000 0,-3.000 3.000 0,-4.000 3.000 1,-3.000 3.000-1,-3.000 3.000-1,-2.000 4.000 0,2.000 1.000 0,9.000 0.000 1,10.000 0.000-1,10.000 0.000 1,5.000 3.000 0,4.000 6.000-1,3.000 7.000 0,3.000 6.000-1,4.000 4.000 0,7.000 4.000 0,6.000 3.000 1,7.000 3.000-1,4.000 10.000 0,3.000 20.000 1,3.000 18.000-1,4.000 20.000 1,1.000 17.000 0,0.000 20.000 0,0.000 18.000 2,0.000 20.000 0,3.000 11.000-1,6.000 7.000-1,7.000 6.000-1,6.000 7.000-1,6.000 5.000-2,6.000 7.000 1,7.000 6.000-1,6.000 7.000 0,6.000-9.000 0,6.000-21.000 1,7.000-22.000 0,6.000-22.000 1,7.000-18.000 0,10.000-11.000-1,10.000-14.000 0,9.000-11.000 0,6.000-6.000 0,3.000 4.000-1,3.000 3.000 1,4.000 3.000-1,1.000 3.000 1,0.000 3.000 2,0.000 3.000 3,0.000 4.000 2,3.000-1.000 1,6.000-3.000-1,7.000-3.000-2,6.000-2.000 0,6.000 3.000-1,6.000 14.000-1,7.000 11.000 0,6.000 14.000-1,6.000-1.000-1,6.000-12.000-1,7.000-13.000 0,6.000-12.000-1,6.000-13.000-1,6.000-12.000 1,7.000-13.000-1,6.000-12.000 0,7.000-7.000 1,10.000 1.000 0,10.000-1.000 2,9.000 1.000 1,6.000 1.000 0,3.000 3.000-1,3.000 3.000 0,4.000 4.000-1,1.000 1.000-1,0.000 0.000-2,0.000 0.000-2,0.000 0.000-2,0.000-4.000-1,0.000-5.000 2,0.000-7.000 1,0.000-5.000 1,3.000-3.000 1,6.000 4.000 0,7.000 3.000-1,6.000 3.000 1,1.000-4.000 0,-3.000-8.000 1,-3.000-10.000 2,-2.000-9.000 1,2.000-7.000 0,9.000-3.000 1,10.000-3.000-1,10.000-2.000 1,-6.000-8.000-1,-18.000-8.000 0,-19.000-10.000 0,-18.000-9.000 0,-3.000-5.000 0,17.000 0.000 0,15.000 0.000 0,16.000 0.000 1,7.000-4.000-1,1.000-5.000 0,-1.000-7.000 0,1.000-5.000 0,-3.000-6.000 0,-2.000-3.000-1,-3.000-3.000 1,-3.000-2.000 0,-1.000-5.000 0,4.000-2.000 1,3.000-3.000 0,3.000-3.000 0,1.000-6.000 1,1.000-5.000 0,-1.000-7.000-1,1.000-5.000-1,-3.000-6.000 1,-2.000-3.000-1,-3.000-3.000-1,-3.000-2.000 0,-4.000-5.000 0,-3.000-2.000-1,-3.000-3.000 1,-2.000-3.000-2,-5.000-9.000 1,-2.000-11.000-1,-3.000-14.000 0,-3.000-11.000-1,1.000-11.000 0,6.000-5.000 0,7.000-7.000 1,6.000-5.000 1,-2.000-9.000-1,-9.000-9.000 0,-10.000-10.000 0,-8.000-8.000 0,-6.000-18.000 0,1.000-25.000-1,-1.000-25.000 2,1.000-25.000-1,-4.000-10.000 0,-6.000 7.000 1,-6.000 6.000-1,-6.000 7.000 0,-9.000 4.000 0,-8.000 3.000-1,-10.000 3.000-1,-9.000 4.000-2,-9.000-4.000 1,-5.000-9.000 0,-7.000-10.000 0,-5.000-8.000 1,-8.000-4.000 1,-5.000 3.000 0,-7.000 3.000 0,-5.000 4.000 1,-6.000-4.000 0,-3.000-9.000-1,-3.000-10.000 0,-2.000-8.000-1,-8.000 7.000 0,-8.000 25.000 0,-10.000 25.000 1,-9.000 25.000 1,-4.000 31.000 0,4.000 38.000 2,3.000 37.000 0,3.000 38.000 2,-4.000 1.000 1,-8.000-34.000 1,-10.000-35.000 0,-9.000-33.000 1,-5.000-17.000 0,0.000 4.000-2,0.000 3.000 0,0.000 3.000-1,-2.000-11.000-2,-3.000-25.000-2,-3.000-25.000-2,-2.000-25.000-2,-3.000-4.000-1,1.000 20.000 0,-1.000 18.000 1,1.000 20.000 1,-7.000 13.000 0,-12.000 9.000 0,-13.000 10.000 1,-12.000 10.000 0,-10.000 5.000 0,-6.000 4.000-1,-6.000 3.000 0,-6.000 3.000-1,-10.000 1.000 0,-12.000 1.000 2,-13.000-1.000 1,-12.000 1.000 1,-5.000 2.000 0,3.000 7.000 1,3.000 6.000-1,4.000 7.000 0,4.000 5.000 0,6.000 7.000-1,7.000 6.000 1,6.000 7.000-1,15.000 10.000 0,26.000 16.000 1,24.000 15.000 0,26.000 17.000 1,-7.000 0.000 0,-37.000-11.000 0,-38.000-14.000 1,-37.000-11.000 0,-23.000-7.000-1,-5.000 0.000 0,-7.000 0.000 0,-5.000 0.000-1,-4.000 0.000 0,0.000 0.000 0,0.000 0.000 0,0.000 0.000 0,-2.000-2.000 1,-3.000-3.000 0,-3.000-3.000 0,-2.000-2.000 0,-3.000-1.000 0,1.000 3.000 0,-1.000 3.000 0,1.000 4.000 0,-3.000 5.000-1,-2.000 10.000 1,-3.000 10.000-1,-3.000 9.000-1,-4.000 10.000 1,-3.000 14.000 0,-3.000 11.000 0,-2.000 14.000 0,-3.000 14.000 1,1.000 20.000 2,-1.000 18.000 0,1.000 20.000 2,1.000 14.000 0,3.000 14.000-1,3.000 11.000-1,4.000 14.000-1,2.000 8.000 0,4.000 7.000 0,3.000 6.000-1,3.000 7.000 1,1.000 13.000-1,1.000 22.000 1,-1.000 22.000-1,1.000 23.000 0,4.000 13.000 1,9.000 6.000-1,10.000 7.000 0,10.000 6.000-1,7.000-2.000 1,6.000-9.000 0,7.000-10.000 0,6.000-8.000 0,9.000 2.000 0,13.000 16.000 1,12.000 15.000 1,13.000 17.000 0,10.000 7.000 0,10.000 0.000 1,10.000 0.000-1,9.000 0.000 1,12.000 3.000 0,16.000 6.000 0,15.000 7.000 0,17.000 6.000 0,8.000-2.000-1,4.000-9.000 0,3.000-10.000-2,3.000-8.000 0,9.000-12.000-1,16.000-12.000 1,15.000-13.000-1,17.000-12.000 1,10.000-9.000-1,6.000-2.000 1,7.000-3.000 0,6.000-3.000 1,6.000-4.000-1,6.000-3.000 1,7.000-3.000 0,6.000-2.000 0,7.000-5.000 2,10.000-2.000 0,10.000-3.000 0,9.000-3.000 2,6.000-1.000 0,3.000 4.000 0,3.000 3.000-2,4.000 3.000 1,4.000-2.000-2,6.000-6.000 1,7.000-6.000-1,6.000-6.000-1,4.000-12.000 0,4.000-15.000-1,3.000-15.000-1,3.000-16.000-1,3.000-12.000 0,3.000-5.000 0,3.000-7.000 0,4.000-5.000 0,2.000-3.000 1,4.000 4.000 1,3.000 3.000 0,3.000 3.000 2,1.000-1.000 0,1.000-2.000-1,-1.000-3.000 0,1.000-3.000-1,5.000-10.000-1,14.000-16.000 1,11.000-15.000-1,14.000-15.000-1,7.000-12.000 1,3.000-6.000 0,3.000-6.000 1,4.000-6.000 0,4.000-9.000-1,6.000-8.000 0,7.000-10.000-1,6.000-9.000-1,4.000-12.000 0,4.000-11.000 0,3.000-14.000 1,3.000-11.000 1,-1.000-12.000 0,-2.000-9.000-1,-3.000-10.000-1,-3.000-8.000 1,-7.000-8.000-1,-9.000-2.000 0,-10.000-3.000 0,-8.000-3.000 0,-12.000-7.000 0,-12.000-9.000 2,-13.000-10.000-1,-12.000-8.000 2,-10.000-15.000-1,-6.000-19.000 1,-6.000-18.000 0,-6.000-19.000 1,-7.000-13.000-1,-6.000-6.000 2,-6.000-6.000-1,-6.000-6.000 1,-13.000-2.000 0,-19.000 3.000 0,-18.000 3.000 0,-19.000 4.000 0,-13.000-14.000 0,-6.000-27.000 0,-6.000-28.000-1,-6.000-28.000 0,-10.000-9.000 0,-12.000 14.000 0,-13.000 11.000 1,-12.000 14.000-1,-10.000 3.000 2,-6.000-2.000 1,-6.000-3.000 1,-6.000-3.000 3,-9.000 10.000-1,-8.000 26.000-2,-10.000 24.000-1,-9.000 26.000-1,-9.000 2.000-2,-5.000-18.000-1,-7.000-19.000 0,-5.000-18.000-1,-4.000-10.000-1,0.000 0.000-1,0.000 0.000 0,0.000 0.000-2,-5.000 3.000 0,-9.000 6.000 0,-10.000 7.000-1,-8.000 6.000 1,-8.000 4.000-1,-2.000 4.000 1,-3.000 3.000 1,-3.000 3.000 1,-7.000 12.000 0,-9.000 22.000 0,-10.000 22.000 0,-8.000 23.000 0,-15.000 17.000 1,-19.000 17.000 0,-18.000 15.000 0,-19.000 16.000 1,-16.000 10.000 1,-12.000 7.000 0,-13.000 6.000 2,-12.000 7.000 0,-9.000 5.000 0,-2.000 7.000 0,-3.000 6.000 0,-3.000 7.000-1,-13.000 5.000 0,-22.000 7.000-1,-22.000 6.000-1,-21.000 7.000-1,-7.000 8.000 0,9.000 14.000 0,10.000 11.000 1,10.000 14.000 0,4.000 24.000 0,0.000 38.000-1,0.000 37.000-1,0.000 38.000-2,1.000 34.000-3,4.000 31.000-4,3.000 32.000-4,3.000 31.000-5,9.000 40.000-2,16.000 51.000 0,15.000 49.000 1,17.000 51.000 0,30.000-4.000 1,47.000-56.000 4,47.000-56.000 3,48.000-56.000 3,28.000-40.000-3,14.000-21.000-6,11.000-22.000-7,14.000-22.000-8</inkml:trace>
</inkml:ink>
</file>

<file path=ppt/ink/ink19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09"/>
    </inkml:context>
    <inkml:brush xml:id="br0">
      <inkml:brushProperty name="width" value="0.0454291813075542" units="cm"/>
      <inkml:brushProperty name="height" value="0.0454291813075542" units="cm"/>
      <inkml:brushProperty name="color" value="#6adcab"/>
      <inkml:brushProperty name="ignorePressure" value="0"/>
    </inkml:brush>
  </inkml:definitions>
  <inkml:trace contextRef="#ctx0" brushRef="#br0">4000.000 8550.000 484,'-136.000'-35.000'4,"78.000"-18.000"10,78.000-19.000 9,79.000-18.000 9,40.000-9.000 2,3.000 4.000-5,3.000 3.000-4,4.000 3.000-5,16.000-18.000-3,32.000-36.000-2,31.000-39.000 0,32.000-36.000-2,21.000-28.000-1,13.000-15.000-2,12.000-15.000-1,13.000-16.000-1,-5.000 7.000-2,-22.000 32.000 0,-22.000 31.000 0,-21.000 32.000-1,-4.000 10.000-2,16.000-9.000-3,15.000-10.000-4,17.000-8.000-3,-11.000 8.000-1,-33.000 29.000 2,-35.000 28.000 1,-34.000 28.000 1,-32.000 23.000 2,-28.000 19.000 0,-28.000 19.000 1,-27.000 19.000 0,-23.000 19.000 1,-16.000 23.000 0,-15.000 22.000 0,-15.000 22.000 1,-17.000 19.000 1,-15.000 20.000 3,-15.000 18.000 1,-16.000 20.000 4,-19.000 17.000 1,-22.000 20.000 0,-22.000 18.000 2,-21.000 20.000 1,-15.000 21.000 0,-6.000 25.000-1,-6.000 25.000 0,-6.000 25.000-1,1.000 4.000 0,9.000-15.000-1,10.000-15.000 0,10.000-16.000 0,-11.000 18.000-2,-27.000 54.000-3,-28.000 53.000-2,-28.000 53.000-4,-6.000 10.000-1,20.000-30.000-2,18.000-32.000-2,20.000-30.000-1,16.000-19.000 0,16.000-2.000 2,15.000-3.000 3,17.000-3.000 2,11.000-18.000 1,10.000-31.000 0,10.000-31.000 0,9.000-31.000 1,12.000-31.000-1,16.000-27.000-1,15.000-28.000-1,17.000-28.000 0,10.000-34.000-2,6.000-36.000-1,7.000-39.000-3,6.000-36.000-2,9.000-47.000-2,13.000-52.000 1,12.000-53.000-2,13.000-53.000 0,7.000-45.000-2,4.000-33.000-4,3.000-35.000-3,3.000-34.000-3,-1.000-37.000-1,-2.000-36.000 0,-3.000-39.000 0,-3.000-36.000 1,-4.000 0.000 2,-3.000 42.000 2,-3.000 40.000 3,-2.000 41.000 3,-5.000 43.000 1,-2.000 47.000 2,-3.000 47.000 1,-3.000 48.000 0,-6.000 27.000 2,-5.000 9.000 2,-7.000 10.000 0,-5.000 10.000 2,-3.000 5.000 1,4.000 4.000 0,3.000 3.000 1,3.000 3.000 0,-1.000 4.000 0,-2.000 7.000 0,-3.000 6.000 1,-3.000 7.000 0,-4.000 4.000 0,-3.000 3.000 1,-3.000 3.000 1,-2.000 4.000 0,-3.000 2.000 1,1.000 4.000 3,-1.000 3.000 3,1.000 3.000 2,-1.000 7.000 1,1.000 14.000-2,-1.000 11.000-1,1.000 14.000-2,-1.000 5.000 0,1.000 1.000-2,-1.000-1.000-1,1.000 1.000-1,1.000 2.000 0,3.000 7.000 1,3.000 6.000 0,4.000 7.000 1,2.000 10.000 2,4.000 16.000 2,3.000 15.000 4,3.000 17.000 2,1.000 7.000 0,1.000 0.000-2,-1.000 0.000-3,1.000 0.000-2,4.000 12.000-1,9.000 26.000 1,10.000 24.000 2,10.000 26.000 2,13.000 40.000 1,19.000 56.000 1,19.000 57.000 1,19.000 56.000 2,10.000 26.000 0,4.000-3.000-1,3.000-3.000 0,3.000-2.000-2,3.000 2.000 0,3.000 9.000-2,3.000 10.000-2,4.000 10.000-1,-1.000-6.000-2,-3.000-18.000-1,-3.000-19.000 0,-2.000-18.000-2,-3.000-17.000 0,1.000-11.000-1,-1.000-14.000 0,1.000-11.000 0,-4.000-14.000-2,-6.000-11.000-1,-6.000-14.000-1,-6.000-11.000-2,-12.000-17.000-2,-15.000-18.000 0,-15.000-19.000-1,-16.000-18.000-1,-13.000-17.000-1,-9.000-11.000 1,-10.000-14.000 0,-8.000-11.000 1,-17.000-12.000 0,-21.000-9.000 1,-22.000-10.000 1,-22.000-8.000 1,-21.000-11.000 0,-18.000-8.000-1,-19.000-10.000-1,-18.000-9.000 0,-20.000-16.000-2,-18.000-22.000 0,-19.000-22.000-2,-18.000-21.000-1,-18.000-23.000 0,-16.000-21.000 1,-15.000-22.000 1,-15.000-22.000 1,-9.000-19.000 0,1.000-16.000-2,-1.000-15.000-1,1.000-15.000-3,5.000-3.000 1,14.000 14.000 0,11.000 11.000 2,14.000 14.000 1,7.000 18.000 2,3.000 25.000 1,3.000 25.000 3,4.000 25.000 1,11.000 20.000 0,23.000 16.000-3,22.000 15.000-3,22.000 17.000-3,21.000 8.000-4,22.000 4.000-4,22.000 3.000-4,23.000 3.000-4</inkml:trace>
</inkml:ink>
</file>

<file path=ppt/ink/ink19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1"/>
    </inkml:context>
    <inkml:brush xml:id="br0">
      <inkml:brushProperty name="width" value="0.0287073347717524" units="cm"/>
      <inkml:brushProperty name="height" value="0.0287073347717524" units="cm"/>
      <inkml:brushProperty name="color" value="#6adcab"/>
      <inkml:brushProperty name="ignorePressure" value="0"/>
    </inkml:brush>
  </inkml:definitions>
  <inkml:trace contextRef="#ctx0" brushRef="#br0">15450.000 53700.000 766,'118.000'117.000'72,"-11.000"-16.000"-15,-14.000-15.000-15,-11.000-15.000-13,-11.000-9.000-11,-5.000 1.000-7,-7.000-1.000-7,-5.000 1.000-5,-11.000 2.000-7,-11.000 7.000-5,-14.000 6.000-5,-11.000 7.000-6,-9.000-3.000-3,-3.000-8.000-1,-3.000-10.000 0,-2.000-9.000-2,-3.000-9.000-1,1.000-5.000-1,-1.000-7.000-2,1.000-5.000-2</inkml:trace>
</inkml:ink>
</file>

<file path=ppt/ink/ink19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1"/>
    </inkml:context>
    <inkml:brush xml:id="br0">
      <inkml:brushProperty name="width" value="0.0309095904231071" units="cm"/>
      <inkml:brushProperty name="height" value="0.0309095904231071" units="cm"/>
      <inkml:brushProperty name="color" value="#6adcab"/>
      <inkml:brushProperty name="ignorePressure" value="0"/>
    </inkml:brush>
  </inkml:definitions>
  <inkml:trace contextRef="#ctx0" brushRef="#br0">15100.000 55750.000 711,'-40.000'-18.000'17,"23.000"17.000"0,22.000 15.000 0,22.000 16.000-1,8.000 7.000-1,-2.000 1.000-4,-3.000-1.000-4,-3.000 1.000-3,-1.000 4.000-3,4.000 9.000-2,3.000 10.000-1,3.000 10.000-2,-2.000 8.000-1,-6.000 10.000 0,-6.000 10.000 1,-6.000 9.000 0,-2.000 9.000-3,3.000 9.000-5,3.000 10.000-7,4.000 10.000-6,-1.000 0.000-2,-3.000-5.000 0,-3.000-7.000 0,-2.000-5.000 0,-5.000-11.000 2,-2.000-11.000 6,-3.000-14.000 6,-3.000-11.000 5,-6.000-12.000 3,-5.000-9.000 1,-7.000-10.000 2,-5.000-8.000 0,-6.000-6.000 1,-3.000 1.000 0,-3.000-1.000 1,-2.000 1.000-1,-5.000-1.000 6,-2.000 1.000 9,-3.000-1.000 11,-3.000 1.000 9,1.000-4.000 3,6.000-6.000-3,7.000-6.000-2,6.000-6.000-4,7.000-10.000 1,10.000-12.000 5,10.000-13.000 3,9.000-12.000 4,10.000-18.000-1,14.000-21.000-10,11.000-22.000-8,14.000-22.000-8,8.000-21.000-9,7.000-18.000-9,6.000-19.000-8,7.000-18.000-9,2.000-15.000-4,1.000-9.000 0,-1.000-10.000 0,1.000-8.000 0,-7.000 8.000-2,-12.000 29.000-3,-13.000 28.000-3,-12.000 28.000-3,-9.000 15.000 0,-2.000 4.000 3,-3.000 3.000 4,-3.000 3.000 3</inkml:trace>
</inkml:ink>
</file>

<file path=ppt/ink/ink19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1"/>
    </inkml:context>
    <inkml:brush xml:id="br0">
      <inkml:brushProperty name="width" value="0.030671700835228" units="cm"/>
      <inkml:brushProperty name="height" value="0.030671700835228" units="cm"/>
      <inkml:brushProperty name="color" value="#6adcab"/>
      <inkml:brushProperty name="ignorePressure" value="0"/>
    </inkml:brush>
  </inkml:definitions>
  <inkml:trace contextRef="#ctx0" brushRef="#br0">17200.000 52900.000 717,'51.000'92.000'77,"4.000"-16.000"-17,3.000-15.000-16,3.000-15.000-17,-2.000-7.000-10,-6.000 3.000-5,-6.000 3.000-3,-6.000 4.000-5,-7.000 1.000-2,-6.000 0.000-2,-6.000 0.000-1,-6.000 0.000-2,-10.000 4.000-5,-12.000 10.000-11,-13.000 10.000-10,-12.000 9.000-11,-15.000 6.000-4,-15.000 3.000 1,-15.000 3.000 2,-16.000 4.000 1,-8.000 1.000 4,0.000 0.000 6,0.000 0.000 6,0.000 0.000 5,-2.000-4.000 4,-3.000-5.000 4,-3.000-7.000 3,-2.000-5.000 3,2.000-6.000 3,9.000-3.000 4,10.000-3.000 3,10.000-2.000 3,8.000-6.000 5,10.000-6.000 5,10.000-6.000 6,9.000-6.000 5,12.000-7.000 4,16.000-6.000-1,15.000-6.000 2,17.000-6.000 0,17.000-9.000-1,23.000-8.000-1,22.000-10.000-1,22.000-9.000-2,16.000-13.000-3,14.000-16.000-4,11.000-15.000-4,14.000-15.000-4,5.000-6.000-5,1.000 7.000-7,-1.000 6.000-5,1.000 7.000-8,-12.000 5.000-4,-21.000 7.000-4,-22.000 6.000-4,-22.000 7.000-4,-18.000 7.000-3,-11.000 9.000-1,-14.000 10.000-1,-11.000 10.000-1,-14.000 2.000-1,-11.000-3.000 0,-14.000-3.000 1,-11.000-2.000 0,-14.000-6.000 4,-11.000-6.000 6,-14.000-6.000 6,-11.000-6.000 8,-1.000-2.000 3,13.000 3.000 1,12.000 3.000 2,13.000 4.000 1,6.000 2.000 1,0.000 4.000 0,0.000 3.000 0,0.000 3.000 1</inkml:trace>
</inkml:ink>
</file>

<file path=ppt/ink/ink19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2"/>
    </inkml:context>
    <inkml:brush xml:id="br0">
      <inkml:brushProperty name="width" value="0.032527532428503" units="cm"/>
      <inkml:brushProperty name="height" value="0.032527532428503" units="cm"/>
      <inkml:brushProperty name="color" value="#6adcab"/>
      <inkml:brushProperty name="ignorePressure" value="0"/>
    </inkml:brush>
  </inkml:definitions>
  <inkml:trace contextRef="#ctx0" brushRef="#br0">17300.000 54150.000 676,'-68.000'-52.000'6,"17.000"47.000"14,15.000 47.000 12,16.000 48.000 14,2.000 30.000 3,-8.000 16.000-8,-10.000 15.000-6,-9.000 17.000-7,-12.000 8.000-6,-11.000 4.000-5,-14.000 3.000-3,-11.000 3.000-5,-12.000 3.000-5,-9.000 3.000-3,-10.000 3.000-6,-8.000 4.000-4,10.000-21.000-1,31.000-44.000 2,32.000-43.000 2,31.000-44.000 3,13.000-18.000-3,-2.000 10.000-4,-3.000 10.000-6,-3.000 9.000-5,-1.000-1.000-1,4.000-8.000 1,3.000-10.000 2,3.000-9.000 2,4.000-12.000-4,7.000-11.000-11,6.000-14.000-9,7.000-11.000-10</inkml:trace>
</inkml:ink>
</file>

<file path=ppt/ink/ink19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2"/>
    </inkml:context>
    <inkml:brush xml:id="br0">
      <inkml:brushProperty name="width" value="0.0318465456366539" units="cm"/>
      <inkml:brushProperty name="height" value="0.0318465456366539" units="cm"/>
      <inkml:brushProperty name="color" value="#6adcab"/>
      <inkml:brushProperty name="ignorePressure" value="0"/>
    </inkml:brush>
  </inkml:definitions>
  <inkml:trace contextRef="#ctx0" brushRef="#br0">17100.000 55300.000 690,'25.000'-24.000'0,"0.000"4.000"0,0.000 3.000 0,0.000 3.000 0,3.000 1.000 2,6.000 1.000 4,7.000-1.000 4,6.000 1.000 4,9.000 1.000 4,13.000 3.000 4,12.000 3.000 4,13.000 4.000 5,9.000 5.000 0,6.000 10.000-2,7.000 10.000-3,6.000 9.000-2,-2.000 4.000-3,-9.000 1.000-3,-10.000-1.000-4,-8.000 1.000-2,-12.000 2.000-7,-12.000 7.000-9,-13.000 6.000-12,-12.000 7.000-9,-12.000 2.000-6,-8.000 1.000 0,-10.000-1.000-1,-9.000 1.000 0,-12.000-3.000-3,-11.000-2.000-1,-14.000-3.000-4,-11.000-3.000-2,-4.000-7.000 3,6.000-9.000 7,7.000-10.000 7,6.000-8.000 8</inkml:trace>
</inkml:ink>
</file>

<file path=ppt/ink/ink19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2"/>
    </inkml:context>
    <inkml:brush xml:id="br0">
      <inkml:brushProperty name="width" value="0.0400561951100826" units="cm"/>
      <inkml:brushProperty name="height" value="0.0400561951100826" units="cm"/>
      <inkml:brushProperty name="color" value="#6adcab"/>
      <inkml:brushProperty name="ignorePressure" value="0"/>
    </inkml:brush>
  </inkml:definitions>
  <inkml:trace contextRef="#ctx0" brushRef="#br0">17400.000 56050.000 549,'-90.000'-21.000'-6,"23.000"10.000"14,22.000 10.000 15,22.000 9.000 14,16.000 13.000 6,14.000 20.000-4,11.000 18.000-4,14.000 20.000-3,2.000 5.000-4,-6.000-6.000-4,-6.000-6.000-3,-6.000-6.000-4,-4.000-2.000-2,1.000 3.000 0,-1.000 3.000-1,1.000 4.000 0,-1.000 13.000-1,1.000 26.000-2,-1.000 24.000-2,1.000 26.000-1,-1.000 8.000-1,1.000-5.000 0,-1.000-7.000 0,1.000-5.000 0,-3.000-9.000 0,-2.000-9.000-2,-3.000-10.000 0,-3.000-8.000-1,-2.000-12.000-2,0.000-12.000-3,0.000-13.000-3,0.000-12.000-2,-8.000-19.000-5,-16.000-25.000-7,-15.000-25.000-7,-15.000-25.000-8,-9.000-29.000-2,1.000-30.000 0,-1.000-32.000 2,1.000-30.000 0,1.000-23.000 1,3.000-12.000 2,3.000-13.000 1,4.000-12.000 2,1.000 2.000 2,0.000 20.000 2,0.000 18.000 2,0.000 20.000 3,1.000 19.000 3,4.000 22.000 3,3.000 22.000 3,3.000 23.000 3,4.000 19.000 9,7.000 19.000 14,6.000 19.000 14,7.000 19.000 15,2.000 16.000 3,1.000 17.000-8,-1.000 15.000-6,1.000 16.000-8,-1.000 12.000-5,1.000 9.000-4,-1.000 10.000-4,1.000 10.000-4,1.000 0.000-3,3.000-5.000-1,3.000-7.000-2,4.000-5.000-2,1.000-9.000-5,0.000-9.000-11,0.000-10.000-9,0.000-8.000-11,3.000-12.000-6,6.000-12.000-1,7.000-13.000-1,6.000-12.000-1,3.000-9.000 1,0.000-2.000 7,0.000-3.000 5,0.000-3.000 6</inkml:trace>
</inkml:ink>
</file>

<file path=ppt/ink/ink19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2"/>
    </inkml:context>
    <inkml:brush xml:id="br0">
      <inkml:brushProperty name="width" value="0.0331295989453793" units="cm"/>
      <inkml:brushProperty name="height" value="0.0331295989453793" units="cm"/>
      <inkml:brushProperty name="color" value="#6adcab"/>
      <inkml:brushProperty name="ignorePressure" value="0"/>
    </inkml:brush>
  </inkml:definitions>
  <inkml:trace contextRef="#ctx0" brushRef="#br0">18300.000 57050.000 664,'50.000'51.000'14,"0.000"4.000"14,0.000 3.000 13,0.000 3.000 13,0.000-1.000 3,0.000-2.000-10,0.000-3.000-10,0.000-3.000-10,-4.000-1.000-9,-5.000 4.000-7,-7.000 3.000-9,-5.000 3.000-9,-6.000 1.000-7,-3.000 1.000-7,-3.000-1.000-9,-2.000 1.000-6,-3.000-6.000-7,1.000-8.000-6,-1.000-10.000-4,1.000-9.000-6</inkml:trace>
</inkml:ink>
</file>

<file path=ppt/ink/ink19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3"/>
    </inkml:context>
    <inkml:brush xml:id="br0">
      <inkml:brushProperty name="width" value="0.0357743166387081" units="cm"/>
      <inkml:brushProperty name="height" value="0.0357743166387081" units="cm"/>
      <inkml:brushProperty name="color" value="#6adcab"/>
      <inkml:brushProperty name="ignorePressure" value="0"/>
    </inkml:brush>
  </inkml:definitions>
  <inkml:trace contextRef="#ctx0" brushRef="#br0">19600.000 57000.000 614,'68.000'115.000'110,"-11.000"-18.000"-24,-14.000-19.000-25,-11.000-18.000-25,-7.000-9.000-13,0.000 4.000-1,0.000 3.000-3,0.000 3.000-1,-2.000-1.000-7,-3.000-2.000-14,-3.000-3.000-11,-2.000-3.000-14,-5.000-4.000-12,-2.000-3.000-12,-3.000-3.000-14,-3.000-2.000-12</inkml:trace>
</inkml:ink>
</file>

<file path=ppt/ink/ink1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5"/>
    </inkml:context>
    <inkml:brush xml:id="br0">
      <inkml:brushProperty name="width" value="0.0364462099969387" units="cm"/>
      <inkml:brushProperty name="height" value="0.0364462099969387" units="cm"/>
      <inkml:brushProperty name="color" value="#00bff3"/>
      <inkml:brushProperty name="ignorePressure" value="0"/>
    </inkml:brush>
  </inkml:definitions>
  <inkml:trace contextRef="#ctx0" brushRef="#br0">26600.000 50100.000 603,'-44.000'51.000'64,"13.000"4.000"-13,12.000 3.000-14,13.000 3.000-12,6.000 1.000-7,0.000 1.000 0,0.000-1.000-1,0.000 1.000-1,0.000 2.000 0,0.000 7.000-1,0.000 6.000 0,0.000 7.000-1,0.000 5.000 0,0.000 7.000 0,0.000 6.000 0,0.000 7.000 0,-2.000 5.000-1,-3.000 7.000-3,-3.000 6.000-3,-2.000 7.000-2,-1.000-1.000-6,3.000-6.000-6,3.000-6.000-8,4.000-6.000-7,2.000-13.000-2,4.000-19.000 3,3.000-18.000 2,3.000-19.000 2,3.000-15.000-6,3.000-8.000-15,3.000-10.000-17,4.000-9.000-14</inkml:trace>
</inkml:ink>
</file>

<file path=ppt/ink/ink19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4"/>
    </inkml:context>
    <inkml:brush xml:id="br0">
      <inkml:brushProperty name="width" value="0.035923108458519" units="cm"/>
      <inkml:brushProperty name="height" value="0.035923108458519" units="cm"/>
      <inkml:brushProperty name="color" value="#6adcab"/>
      <inkml:brushProperty name="ignorePressure" value="0"/>
    </inkml:brush>
  </inkml:definitions>
  <inkml:trace contextRef="#ctx0" brushRef="#br0">24150.000 53250.000 612,'-55.000'46.000'2,"-9.000"45.000"4,-10.000 43.000 5,-8.000 45.000 3,0.000 6.000 2,14.000-27.000-2,11.000-28.000-1,14.000-28.000-2,-1.000-2.000-1,-12.000 25.000 0,-13.000 25.000-1,-12.000 25.000-1,-4.000 6.000 0,7.000-12.000-1,6.000-13.000-1,7.000-12.000 0,7.000-16.000-4,9.000-19.000-5,10.000-18.000-5,10.000-19.000-5,16.000-21.000-7,26.000-21.000-6,24.000-22.000-7,26.000-22.000-7,8.000-16.000 1,-5.000-9.000 6,-7.000-10.000 8,-5.000-8.000 7,-4.000-9.000 5,0.000-6.000 3,0.000-6.000 3,0.000-6.000 2,-4.000-1.000 3,-5.000 7.000 0,-7.000 6.000 0,-5.000 7.000 1,-8.000 7.000 3,-5.000 9.000 6,-7.000 10.000 4,-5.000 10.000 6,-3.000 8.000 4,4.000 10.000 3,3.000 10.000 3,3.000 9.000 3,3.000 12.000 1,3.000 16.000 1,3.000 15.000-1,4.000 17.000 0,-1.000 14.000-1,-3.000 17.000-2,-3.000 15.000-2,-2.000 16.000-2,-3.000 13.000-2,1.000 14.000-3,-1.000 11.000-3,1.000 14.000-2,-4.000 18.000-1,-6.000 25.000 0,-6.000 25.000 0,-6.000 25.000 1,-4.000 12.000-3,1.000 1.000-8,-1.000-1.000-8,1.000 1.000-8,1.000-7.000-6,3.000-12.000-5,3.000-13.000-4,4.000-12.000-6,4.000-13.000-5,6.000-12.000-4,7.000-13.000-6,6.000-12.000-4,1.000-27.000 1,-3.000-41.000 10,-3.000-40.000 8,-2.000-40.000 8,-3.000-21.000 7,1.000 0.000 1,-1.000 0.000 4,1.000 0.000 1</inkml:trace>
</inkml:ink>
</file>

<file path=ppt/ink/ink19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5"/>
    </inkml:context>
    <inkml:brush xml:id="br0">
      <inkml:brushProperty name="width" value="0.0319019816815853" units="cm"/>
      <inkml:brushProperty name="height" value="0.0319019816815853" units="cm"/>
      <inkml:brushProperty name="color" value="#6adcab"/>
      <inkml:brushProperty name="ignorePressure" value="0"/>
    </inkml:brush>
  </inkml:definitions>
  <inkml:trace contextRef="#ctx0" brushRef="#br0">25100.000 53550.000 689,'3.000'-138.000'4,"6.000"26.000"8,7.000 24.000 7,6.000 26.000 9,3.000 18.000-3,0.000 13.000-11,0.000 12.000-12,0.000 13.000-13,4.000 15.000 2,10.000 19.000 15,10.000 19.000 13,9.000 19.000 16,4.000 12.000 3,1.000 6.000-6,-1.000 7.000-6,1.000 6.000-6,-4.000 4.000-8,-6.000 4.000-11,-6.000 3.000-9,-6.000 3.000-10,-10.000 4.000-7,-12.000 7.000-4,-13.000 6.000-4,-12.000 7.000-4,-16.000 4.000-2,-19.000 3.000 0,-18.000 3.000-1,-19.000 4.000 0,-13.000-9.000 2,-6.000-18.000 9,-6.000-19.000 8,-6.000-18.000 7,-1.000-15.000 5,7.000-9.000 3,6.000-10.000 3,7.000-8.000 2,7.000-9.000 2,9.000-6.000 4,10.000-6.000 1,10.000-6.000 4,8.000-4.000 3,10.000 1.000 6,10.000-1.000 6,9.000 1.000 6,12.000-6.000 1,16.000-8.000-2,15.000-10.000-3,17.000-9.000-3,14.000-10.000 1,17.000-9.000 1,15.000-10.000 3,16.000-8.000 2,5.000-3.000 0,-2.000 7.000-6,-3.000 6.000-3,-3.000 7.000-5,-9.000 7.000-4,-11.000 9.000-3,-14.000 10.000-2,-11.000 10.000-3,-15.000 10.000-4,-16.000 13.000-2,-15.000 12.000-4,-15.000 13.000-4,-17.000 12.000 0,-15.000 13.000 0,-15.000 12.000 2,-16.000 13.000 1,-12.000 4.000 1,-5.000-3.000-2,-7.000-3.000 0,-5.000-2.000-1,2.000-6.000 0,13.000-6.000 2,12.000-6.000 2,13.000-6.000 1,9.000-9.000 1,6.000-8.000 1,7.000-10.000 0,6.000-9.000 0,10.000-7.000 0,17.000-3.000 1,15.000-3.000 1,16.000-2.000-1,18.000-8.000 1,22.000-8.000 0,22.000-10.000-1,23.000-9.000 0,11.000-9.000-1,4.000-5.000 0,3.000-7.000-3,3.000-5.000 0,-7.000 2.000-1,-15.000 13.000-1,-15.000 12.000 0,-16.000 13.000-1,-18.000 9.000 0,-18.000 6.000-1,-19.000 7.000-1,-18.000 6.000 0,-20.000 9.000-1,-18.000 13.000 2,-19.000 12.000-1,-18.000 13.000 1,-12.000 6.000 4,-3.000 0.000 7,-3.000 0.000 6,-2.000 0.000 8,2.000-4.000 1,9.000-5.000-1,10.000-7.000-2,10.000-5.000-3,8.000-4.000 0,10.000 0.000 1,10.000 0.000 1,9.000 0.000 0,6.000 0.000-1,3.000 0.000-5,3.000 0.000-4,4.000 0.000-5,4.000-2.000-2,6.000-3.000-1,7.000-3.000 1,6.000-2.000-1,3.000-6.000 1,0.000-6.000-1,0.000-6.000 0,0.000-6.000 0,1.000-4.000-5,4.000 1.000-8,3.000-1.000-9,3.000 1.000-8,4.000-15.000-3,7.000-28.000 3,6.000-28.000 3,7.000-27.000 3,-1.000-9.000 2,-6.000 13.000 2,-6.000 12.000 3,-6.000 13.000 1,-6.000 4.000 1,-2.000-3.000 2,-3.000-3.000 2,-3.000-2.000 0</inkml:trace>
</inkml:ink>
</file>

<file path=ppt/ink/ink19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5"/>
    </inkml:context>
    <inkml:brush xml:id="br0">
      <inkml:brushProperty name="width" value="0.0333860516548157" units="cm"/>
      <inkml:brushProperty name="height" value="0.0333860516548157" units="cm"/>
      <inkml:brushProperty name="color" value="#6adcab"/>
      <inkml:brushProperty name="ignorePressure" value="0"/>
    </inkml:brush>
  </inkml:definitions>
  <inkml:trace contextRef="#ctx0" brushRef="#br0">27950.000 54100.000 658,'176.000'-288.000'36,"-46.000"76.000"-4,-47.000 74.000-4,-47.000 76.000-5,-30.000 44.000 0,-12.000 17.000 2,-13.000 15.000 1,-12.000 16.000 2,-12.000 18.000 0,-8.000 22.000-4,-10.000 22.000-4,-9.000 23.000-4,-4.000 13.000-4,4.000 6.000-2,3.000 7.000-3,3.000 6.000-3,7.000-5.000-5,14.000-16.000-5,11.000-15.000-5,14.000-15.000-5,11.000-18.000-4,14.000-19.000 1,11.000-18.000-2,14.000-19.000 1,10.000-16.000 0,9.000-12.000 3,10.000-13.000 1,10.000-12.000 2,4.000-9.000 4,0.000-2.000 3,0.000-3.000 5,0.000-3.000 4,-7.000 4.000 2,-11.000 13.000-1,-14.000 12.000 0,-11.000 13.000-1,-14.000 10.000 1,-11.000 10.000 2,-14.000 10.000 3,-11.000 9.000 1,-17.000 13.000 2,-18.000 20.000 1,-19.000 18.000-1,-18.000 20.000 1,-9.000 8.000-1,4.000 1.000 0,3.000-1.000-2,3.000 1.000 0,4.000-4.000-3,7.000-6.000-7,6.000-6.000-4,7.000-6.000-7,2.000-7.000-2,1.000-6.000 3,-1.000-6.000 0,1.000-6.000 3,4.000-7.000 1,9.000-6.000 0,10.000-6.000 1,10.000-6.000 0,4.000-6.000 1,0.000-2.000 0,0.000-3.000 1,0.000-3.000 1,0.000-4.000 2,0.000-3.000 2,0.000-3.000 2,0.000-2.000 3,1.000-1.000 3,4.000 3.000 1,3.000 3.000 2,3.000 4.000 2,1.000 2.000 0,1.000 4.000-2,-1.000 3.000-1,1.000 3.000-3,-1.000 1.000-2,1.000 1.000-1,-1.000-1.000-2,1.000 1.000-2,1.000 1.000 0,3.000 3.000 1,3.000 3.000 0,4.000 4.000 2,1.000-1.000-5,0.000-3.000-10,0.000-3.000-8,0.000-2.000-10,6.000-8.000-6,13.000-8.000-2,12.000-10.000-3,13.000-9.000-2,4.000-9.000 0,-3.000-5.000 5,-3.000-7.000 4,-2.000-5.000 5,-5.000-4.000 3,-2.000 0.000 6,-3.000 0.000 3,-3.000 0.000 5</inkml:trace>
</inkml:ink>
</file>

<file path=ppt/ink/ink19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6"/>
    </inkml:context>
    <inkml:brush xml:id="br0">
      <inkml:brushProperty name="width" value="0.0414965339004993" units="cm"/>
      <inkml:brushProperty name="height" value="0.0414965339004993" units="cm"/>
      <inkml:brushProperty name="color" value="#6adcab"/>
      <inkml:brushProperty name="ignorePressure" value="0"/>
    </inkml:brush>
  </inkml:definitions>
  <inkml:trace contextRef="#ctx0" brushRef="#br0">27750.000 56850.000 530,'25.000'29.000'2,"0.000"10.000"7,0.000 10.000 4,0.000 9.000 6,0.000 6.000 3,0.000 3.000-2,0.000 3.000-1,0.000 4.000 0,6.000 7.000 0,13.000 13.000 2,12.000 12.000 2,13.000 13.000 3,4.000 2.000 2,-3.000-5.000 1,-3.000-7.000 3,-2.000-5.000 1,-8.000-12.000-1,-8.000-16.000-4,-10.000-15.000-6,-9.000-15.000-4,-9.000-23.000-4,-5.000-28.000-4,-7.000-28.000-2,-5.000-27.000-5,-4.000-30.000-3,0.000-27.000-6,0.000-28.000-6,0.000-28.000-6,1.000-13.000-3,4.000 3.000 0,3.000 3.000 0,3.000 4.000-1,4.000 10.000 0,7.000 19.000 3,6.000 19.000 1,7.000 19.000 3,4.000 15.000 3,3.000 13.000 5,3.000 12.000 6,4.000 13.000 5,2.000 10.000 4,4.000 10.000 4,3.000 10.000 1,3.000 9.000 4,1.000 9.000 0,1.000 9.000-1,-1.000 10.000-1,1.000 10.000-1,-4.000 8.000-3,-6.000 10.000-4,-6.000 10.000-5,-6.000 9.000-3,-6.000 6.000-6,-2.000 3.000-6,-3.000 3.000-6,-3.000 4.000-6,-7.000 2.000-4,-9.000 4.000-3,-10.000 3.000-3,-8.000 3.000-3,-9.000-2.000-1,-6.000-6.000 0,-6.000-6.000 1,-6.000-6.000 0,-7.000-10.000 2,-6.000-12.000 6,-6.000-13.000 4,-6.000-12.000 6,1.000-9.000 4,9.000-2.000 3,10.000-3.000 4,10.000-3.000 4</inkml:trace>
</inkml:ink>
</file>

<file path=ppt/ink/ink19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6"/>
    </inkml:context>
    <inkml:brush xml:id="br0">
      <inkml:brushProperty name="width" value="0.0297480821609497" units="cm"/>
      <inkml:brushProperty name="height" value="0.0297480821609497" units="cm"/>
      <inkml:brushProperty name="color" value="#6adcab"/>
      <inkml:brushProperty name="ignorePressure" value="0"/>
    </inkml:brush>
  </inkml:definitions>
  <inkml:trace contextRef="#ctx0" brushRef="#br0">27900.000 56600.000 739,'-27.000'-52.000'3,"-3.000"-3.000"4,-3.000-3.000 6,-2.000-2.000 5,5.000 2.000 6,16.000 9.000 6,15.000 10.000 6,17.000 10.000 6,19.000 8.000-3,26.000 10.000-11,24.000 10.000-12,26.000 9.000-12,13.000 12.000-9,4.000 16.000-7,3.000 15.000-7,3.000 17.000-7,-11.000 0.000-8,-25.000-11.000-9,-25.000-14.000-8,-25.000-11.000-8</inkml:trace>
</inkml:ink>
</file>

<file path=ppt/ink/ink19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7"/>
    </inkml:context>
    <inkml:brush xml:id="br0">
      <inkml:brushProperty name="width" value="0.0359461791813374" units="cm"/>
      <inkml:brushProperty name="height" value="0.0359461791813374" units="cm"/>
      <inkml:brushProperty name="color" value="#6adcab"/>
      <inkml:brushProperty name="ignorePressure" value="0"/>
    </inkml:brush>
  </inkml:definitions>
  <inkml:trace contextRef="#ctx0" brushRef="#br0">33900.000 55050.000 612,'156.000'45.000'57,"-37.000"-9.000"-12,-38.000-10.000-11,-37.000-8.000-12,-12.000 2.000-6,17.000 16.000 0,15.000 15.000 1,16.000 17.000 1,2.000 8.000-1,-8.000 4.000-3,-10.000 3.000-2,-9.000 3.000-3,-10.000 3.000-2,-9.000 3.000-2,-10.000 3.000-1,-8.000 4.000-1,-15.000 2.000-1,-19.000 4.000 0,-18.000 3.000 0,-19.000 3.000 0,-12.000 1.000-2,-2.000 1.000-3,-3.000-1.000-3,-3.000 1.000-4,-1.000-7.000-3,4.000-12.000-4,3.000-13.000-4,3.000-12.000-3,3.000-15.000-1,3.000-15.000-1,3.000-15.000 0,4.000-16.000 1,2.000-18.000-1,4.000-18.000 2,3.000-19.000 0,3.000-18.000 1,6.000-14.000 2,9.000-5.000 2,10.000-7.000 3,10.000-5.000 3,4.000-1.000 4,0.000 6.000 7,0.000 7.000 6,0.000 6.000 6,0.000 7.000 5,0.000 10.000 4,0.000 10.000 4,0.000 9.000 4,4.000 9.000 4,10.000 9.000 4,10.000 10.000 6,9.000 10.000 3,2.000 13.000 0,-2.000 19.000-7,-3.000 19.000-5,-3.000 19.000-7,-6.000 15.000-5,-5.000 13.000-3,-7.000 12.000-4,-5.000 13.000-2,-6.000 15.000-5,-3.000 19.000-4,-3.000 19.000-3,-2.000 19.000-5,-3.000 2.000-2,1.000-11.000-2,-1.000-14.000 1,1.000-11.000-2,1.000-14.000-3,3.000-11.000-5,3.000-14.000-7,4.000-11.000-5,2.000-15.000-7,4.000-16.000-6,3.000-15.000-6,3.000-15.000-7</inkml:trace>
</inkml:ink>
</file>

<file path=ppt/ink/ink19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7"/>
    </inkml:context>
    <inkml:brush xml:id="br0">
      <inkml:brushProperty name="width" value="0.032366931438446" units="cm"/>
      <inkml:brushProperty name="height" value="0.032366931438446" units="cm"/>
      <inkml:brushProperty name="color" value="#6adcab"/>
      <inkml:brushProperty name="ignorePressure" value="0"/>
    </inkml:brush>
  </inkml:definitions>
  <inkml:trace contextRef="#ctx0" brushRef="#br0">35850.000 55900.000 679,'1.000'-83.000'7,"4.000"34.000"13,3.000 35.000 12,3.000 35.000 14,1.000 19.000 3,1.000 7.000-8,-1.000 6.000-9,1.000 7.000-7,-4.000 10.000-5,-6.000 16.000-4,-6.000 15.000-3,-6.000 17.000-2,-9.000 11.000-4,-8.000 10.000-5,-10.000 10.000-5,-9.000 9.000-5,-2.000-2.000-5,6.000-12.000-6,7.000-13.000-7,6.000-12.000-7,6.000-16.000 0,6.000-19.000 2,7.000-18.000 3,6.000-19.000 4,1.000-18.000-1,-3.000-15.000-5,-3.000-15.000-5,-2.000-16.000-5,0.000-18.000 1,7.000-18.000 9,6.000-19.000 7,7.000-18.000 9,4.000-9.000 4,3.000 4.000 3,3.000 3.000 2,4.000 3.000 2,2.000 4.000 4,4.000 7.000 6,3.000 6.000 6,3.000 7.000 7,4.000 7.000 5,7.000 9.000 6,6.000 10.000 5,7.000 10.000 6,4.000 5.000 0,3.000 4.000-6,3.000 3.000-5,4.000 3.000-5,-1.000 3.000-7,-3.000 3.000-7,-3.000 3.000-8,-2.000 4.000-8,-5.000 1.000-3,-2.000 0.000 1,-3.000 0.000 2,-3.000 0.000 0,-4.000 1.000-4,-3.000 4.000-11,-3.000 3.000-11,-2.000 3.000-10</inkml:trace>
</inkml:ink>
</file>

<file path=ppt/ink/ink19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7"/>
    </inkml:context>
    <inkml:brush xml:id="br0">
      <inkml:brushProperty name="width" value="0.0400453731417656" units="cm"/>
      <inkml:brushProperty name="height" value="0.0400453731417656" units="cm"/>
      <inkml:brushProperty name="color" value="#6adcab"/>
      <inkml:brushProperty name="ignorePressure" value="0"/>
    </inkml:brush>
  </inkml:definitions>
  <inkml:trace contextRef="#ctx0" brushRef="#br0">37300.000 55250.000 549,'-25.000'-102.000'2,"0.000"-3.000"6,0.000-3.000 5,0.000-2.000 5,4.000 19.000 6,10.000 44.000 7,10.000 44.000 7,9.000 44.000 7,2.000 30.000 1,-2.000 20.000-7,-3.000 18.000-6,-3.000 20.000-7,-2.000 14.000-4,0.000 14.000-2,0.000 11.000-1,0.000 14.000-2,-5.000 21.000-2,-9.000 31.000-3,-10.000 32.000-1,-8.000 31.000-3,-4.000 26.000-4,3.000 22.000-7,3.000 22.000-6,4.000 23.000-6,-3.000 20.000-8,-5.000 23.000-8,-7.000 22.000-10,-5.000 22.000-10,-1.000-1.000-1,6.000-21.000 2,7.000-22.000 5,6.000-22.000 3,3.000-47.000 3,0.000-72.000 4,0.000-72.000 2,0.000-71.000 3</inkml:trace>
</inkml:ink>
</file>

<file path=ppt/ink/ink19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8"/>
    </inkml:context>
    <inkml:brush xml:id="br0">
      <inkml:brushProperty name="width" value="0.0345649383962154" units="cm"/>
      <inkml:brushProperty name="height" value="0.0345649383962154" units="cm"/>
      <inkml:brushProperty name="color" value="#6adcab"/>
      <inkml:brushProperty name="ignorePressure" value="0"/>
    </inkml:brush>
  </inkml:definitions>
  <inkml:trace contextRef="#ctx0" brushRef="#br0">38450.000 56250.000 636,'-15.000'-25.000'6,"23.000"0.000"12,22.000 0.000 12,22.000 0.000 12,19.000-2.000 4,20.000-3.000-6,18.000-3.000-5,20.000-2.000-6,3.000 2.000-5,-8.000 9.000-4,-10.000 10.000-6,-9.000 10.000-5,-4.000 2.000-1,4.000-3.000 0,3.000-3.000 2,3.000-2.000 1,-5.000 2.000-1,-12.000 9.000-7,-13.000 10.000-4,-12.000 10.000-6,-13.000 8.000-8,-12.000 10.000-13,-13.000 10.000-13,-12.000 9.000-12,-13.000 6.000-5,-12.000 3.000 2,-13.000 3.000 4,-12.000 4.000 1,-7.000-6.000 7,1.000-11.000 9,-1.000-14.000 10,1.000-11.000 8</inkml:trace>
</inkml:ink>
</file>

<file path=ppt/ink/ink19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9"/>
    </inkml:context>
    <inkml:brush xml:id="br0">
      <inkml:brushProperty name="width" value="0.0337358973920345" units="cm"/>
      <inkml:brushProperty name="height" value="0.0337358973920345" units="cm"/>
      <inkml:brushProperty name="color" value="#6adcab"/>
      <inkml:brushProperty name="ignorePressure" value="0"/>
    </inkml:brush>
  </inkml:definitions>
  <inkml:trace contextRef="#ctx0" brushRef="#br0">38400.000 57550.000 652,'-52.000'21.000'0,"-3.000"-5.000"0,-3.000-7.000 0,-2.000-5.000 0,13.000-6.000 7,31.000-3.000 16,32.000-3.000 15,31.000-2.000 15,29.000-3.000 3,29.000 1.000-8,28.000-1.000-10,28.000 1.000-9,18.000 1.000-7,10.000 3.000-5,10.000 3.000-6,9.000 4.000-5,-2.000 2.000-7,-12.000 4.000-7,-13.000 3.000-6,-12.000 3.000-8,-12.000 1.000-7,-8.000 1.000-10,-10.000-1.000-10,-9.000 1.000-8,-18.000-3.000-1,-24.000-2.000 9,-26.000-3.000 8,-24.000-3.000 10,-13.000-4.000 5,0.000-3.000 5,0.000-3.000 4,0.000-2.000 4</inkml:trace>
</inkml:ink>
</file>

<file path=ppt/ink/ink1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5"/>
    </inkml:context>
    <inkml:brush xml:id="br0">
      <inkml:brushProperty name="width" value="0.0339120216667652" units="cm"/>
      <inkml:brushProperty name="height" value="0.0339120216667652" units="cm"/>
      <inkml:brushProperty name="color" value="#00bff3"/>
      <inkml:brushProperty name="ignorePressure" value="0"/>
    </inkml:brush>
  </inkml:definitions>
  <inkml:trace contextRef="#ctx0" brushRef="#br0">27200.000 51150.000 648,'1.000'93.000'76,"4.000"-11.000"-15,3.000-14.000-14,3.000-11.000-14,-1.000-1.000-9,-2.000 13.000-3,-3.000 12.000-5,-3.000 13.000-3,-2.000 9.000-1,0.000 6.000 0,0.000 7.000 1,0.000 6.000 2,0.000-2.000-7,0.000-9.000-11,0.000-10.000-12,0.000-8.000-12,0.000-12.000-3,0.000-12.000 4,0.000-13.000 6,0.000-12.000 4</inkml:trace>
</inkml:ink>
</file>

<file path=ppt/ink/ink19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9"/>
    </inkml:context>
    <inkml:brush xml:id="br0">
      <inkml:brushProperty name="width" value="0.0423727668821812" units="cm"/>
      <inkml:brushProperty name="height" value="0.0423727668821812" units="cm"/>
      <inkml:brushProperty name="color" value="#6adcab"/>
      <inkml:brushProperty name="ignorePressure" value="0"/>
    </inkml:brush>
  </inkml:definitions>
  <inkml:trace contextRef="#ctx0" brushRef="#br0">42750.000 55600.000 519,'0.000'-47.000'0,"0.000"6.000"0,0.000 7.000 0,0.000 6.000 0,0.000-5.000 0,0.000-16.000 0,0.000-15.000 0,0.000-15.000 0,-2.000-1.000 4,-3.000 16.000 7,-3.000 15.000 8,-2.000 17.000 8,-3.000 14.000 5,1.000 17.000 3,-1.000 15.000 3,1.000 16.000 4,-1.000 13.000-3,1.000 14.000-4,-1.000 11.000-7,1.000 14.000-4,-1.000 8.000-5,1.000 7.000-1,-1.000 6.000-1,1.000 7.000-2,1.000 2.000-2,3.000 1.000 1,3.000-1.000-1,4.000 1.000 0,4.000-1.000-2,6.000 1.000-3,7.000-1.000-4,6.000 1.000-2,4.000-3.000-4,4.000-2.000 0,3.000-3.000-2,3.000-3.000-2,1.000-4.000 1,1.000-3.000-1,-1.000-3.000 2,1.000-2.000-1,-1.000-6.000 1,1.000-6.000-1,-1.000-6.000-2,1.000-6.000 0,-4.000-7.000-1,-6.000-6.000 1,-6.000-6.000 1,-6.000-6.000 0,-6.000-4.000 1,-2.000 1.000 2,-3.000-1.000 1,-3.000 1.000 3,-7.000-1.000 0,-9.000 1.000 1,-10.000-1.000 1,-8.000 1.000 1,-11.000 1.000 1,-8.000 3.000 0,-10.000 3.000 0,-9.000 4.000 0,-10.000 2.000 0,-9.000 4.000 0,-10.000 3.000 0,-8.000 3.000-1,-8.000 1.000-1,-2.000 1.000-3,-3.000-1.000-3,-3.000 1.000-2,1.000-4.000-7,6.000-6.000-8,7.000-6.000-8,6.000-6.000-9,9.000-6.000-4,13.000-2.000-1,12.000-3.000 0,13.000-3.000 0</inkml:trace>
</inkml:ink>
</file>

<file path=ppt/ink/ink19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9"/>
    </inkml:context>
    <inkml:brush xml:id="br0">
      <inkml:brushProperty name="width" value="0.0324988141655922" units="cm"/>
      <inkml:brushProperty name="height" value="0.0324988141655922" units="cm"/>
      <inkml:brushProperty name="color" value="#6adcab"/>
      <inkml:brushProperty name="ignorePressure" value="0"/>
    </inkml:brush>
  </inkml:definitions>
  <inkml:trace contextRef="#ctx0" brushRef="#br0">42700.000 55900.000 676,'14.000'-115.000'7,"28.000"23.000"11,28.000 22.000 12,29.000 22.000 12,11.000 15.000 5,-2.000 9.000-4,-3.000 10.000-5,-3.000 10.000-3,-1.000 7.000-6,4.000 6.000-9,3.000 7.000-8,3.000 6.000-10,-5.000 6.000-9,-12.000 6.000-12,-13.000 7.000-12,-12.000 6.000-12,-12.000 1.000-6,-8.000-3.000-3,-10.000-3.000-3,-9.000-2.000-2</inkml:trace>
</inkml:ink>
</file>

<file path=ppt/ink/ink19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19"/>
    </inkml:context>
    <inkml:brush xml:id="br0">
      <inkml:brushProperty name="width" value="0.0250138193368912" units="cm"/>
      <inkml:brushProperty name="height" value="0.0250138193368912" units="cm"/>
      <inkml:brushProperty name="color" value="#6adcab"/>
      <inkml:brushProperty name="ignorePressure" value="0"/>
    </inkml:brush>
  </inkml:definitions>
  <inkml:trace contextRef="#ctx0" brushRef="#br0">44900.000 58350.000 879,'-85.000'-44.000'5,"32.000"13.000"9,31.000 12.000 10,32.000 13.000 10,19.000 9.000-4,10.000 6.000-17,10.000 7.000-16,9.000 6.000-17</inkml:trace>
</inkml:ink>
</file>

<file path=ppt/ink/ink19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24"/>
    </inkml:context>
    <inkml:brush xml:id="br0">
      <inkml:brushProperty name="width" value="0.0259977541863918" units="cm"/>
      <inkml:brushProperty name="height" value="0.0259977541863918" units="cm"/>
      <inkml:brushProperty name="color" value="#6adcab"/>
      <inkml:brushProperty name="ignorePressure" value="0"/>
    </inkml:brush>
  </inkml:definitions>
  <inkml:trace contextRef="#ctx0" brushRef="#br0">36600.000 50650.000 846,'-61.000'-46.000'3,"28.000"10.000"7,28.000 10.000 7,29.000 9.000 7,16.000 6.000 1,7.000 3.000-2,6.000 3.000-4,7.000 4.000-3,2.000 4.000-5,1.000 6.000-5,-1.000 7.000-8,1.000 6.000-5,-4.000 6.000-3,-6.000 6.000 3,-6.000 7.000 2,-6.000 6.000 3,-9.000 1.000-5,-8.000-3.000-9,-10.000-3.000-10,-9.000-2.000-11,-5.000-5.000-3,0.000-2.000 2,0.000-3.000 2,0.000-3.000 4</inkml:trace>
</inkml:ink>
</file>

<file path=ppt/ink/ink19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24"/>
    </inkml:context>
    <inkml:brush xml:id="br0">
      <inkml:brushProperty name="width" value="0.0309769175946712" units="cm"/>
      <inkml:brushProperty name="height" value="0.0309769175946712" units="cm"/>
      <inkml:brushProperty name="color" value="#6adcab"/>
      <inkml:brushProperty name="ignorePressure" value="0"/>
    </inkml:brush>
  </inkml:definitions>
  <inkml:trace contextRef="#ctx0" brushRef="#br0">35950.000 51900.000 710,'-36.000'17.000'1,"28.000"-16.000"3,28.000-15.000 2,29.000-15.000 2,16.000-9.000 1,7.000 1.000-1,6.000-1.000-3,7.000 1.000-1,0.000 4.000-1,-2.000 9.000 1,-3.000 10.000 1,-3.000 10.000 0,-7.000 7.000 0,-9.000 6.000 0,-10.000 7.000 0,-8.000 6.000 0,-11.000 9.000 0,-8.000 13.000 2,-10.000 12.000 0,-9.000 13.000 2,-5.000 7.000 0,0.000 4.000 1,0.000 3.000 0,0.000 3.000 0,-4.000 3.000 0,-5.000 3.000-1,-7.000 3.000 0,-5.000 4.000-2,-4.000-3.000 0,0.000-5.000-1,0.000-7.000 0,0.000-5.000-1,1.000-9.000-3,4.000-9.000-2,3.000-10.000-3,3.000-8.000-3,6.000-15.000-4,9.000-19.000-5,10.000-18.000-5,10.000-19.000-5,10.000-22.000-1,13.000-25.000 4,12.000-25.000 2,13.000-25.000 4,6.000-16.000-1,0.000-6.000-5,0.000-6.000-5,0.000-6.000-4,-2.000 2.000 0,-3.000 14.000 6,-3.000 11.000 6,-2.000 14.000 5,-8.000 13.000 5,-8.000 16.000 3,-10.000 15.000 3,-9.000 17.000 3,-5.000 13.000 6,0.000 13.000 7,0.000 12.000 7,0.000 13.000 8,-2.000 9.000 3,-3.000 6.000 1,-3.000 7.000 1,-2.000 6.000 0,-5.000 10.000 0,-2.000 17.000-2,-3.000 15.000-1,-3.000 16.000-1,-2.000 12.000-3,0.000 9.000-3,0.000 10.000-3,0.000 10.000-4,-4.000 5.000-3,-5.000 4.000-3,-7.000 3.000-3,-5.000 3.000-3,-4.000-4.000-1,0.000-8.000-1,0.000-10.000 0,0.000-9.000-1,3.000-15.000-6,6.000-18.000-12,7.000-19.000-13,6.000-18.000-13,9.000-18.000-5,13.000-16.000 2,12.000-15.000 2,13.000-15.000 2,2.000-9.000 3,-5.000 1.000 5,-7.000-1.000 6,-5.000 1.000 4</inkml:trace>
</inkml:ink>
</file>

<file path=ppt/ink/ink19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25"/>
    </inkml:context>
    <inkml:brush xml:id="br0">
      <inkml:brushProperty name="width" value="0.036572802811861" units="cm"/>
      <inkml:brushProperty name="height" value="0.036572802811861" units="cm"/>
      <inkml:brushProperty name="color" value="#6adcab"/>
      <inkml:brushProperty name="ignorePressure" value="0"/>
    </inkml:brush>
  </inkml:definitions>
  <inkml:trace contextRef="#ctx0" brushRef="#br0">38750.000 50550.000 601,'137.000'-111.000'-22,"-24.000"28.000"3,-26.000 28.000 2,-24.000 29.000 2,-12.000 16.000 7,4.000 7.000 14,3.000 6.000 13,3.000 7.000 13,-1.000 5.000 3,-2.000 7.000-5,-3.000 6.000-6,-3.000 7.000-7,-6.000 2.000-3,-5.000 1.000-2,-7.000-1.000-1,-5.000 1.000-3,-6.000-1.000 1,-3.000 1.000-1,-3.000-1.000 2,-2.000 1.000 1,-3.000 1.000 0,1.000 3.000 0,-1.000 3.000 0,1.000 4.000 1,-3.000 7.000 0,-2.000 13.000 3,-3.000 12.000 2,-3.000 13.000 2,-1.000 12.000 0,4.000 13.000-3,3.000 12.000-4,3.000 13.000-3,1.000 9.000-1,1.000 6.000-1,-1.000 7.000 0,1.000 6.000-1,1.000-2.000 1,3.000-9.000 0,3.000-10.000 1,4.000-8.000 0,-1.000-11.000-1,-3.000-8.000-3,-3.000-10.000-3,-2.000-9.000-4,-5.000-12.000-1,-2.000-11.000-1,-3.000-14.000-1,-3.000-11.000 0,-6.000-18.000-6,-5.000-22.000-9,-7.000-22.000-10,-5.000-21.000-10,-9.000-21.000-4,-9.000-19.000 0,-10.000-18.000 2,-8.000-19.000 0,-9.000-16.000 3,-6.000-12.000 4,-6.000-13.000 4,-6.000-12.000 5,-7.000-7.000 4,-6.000 1.000 3,-6.000-1.000 4,-6.000 1.000 3,4.000 7.000 3,16.000 16.000 2,15.000 15.000 3,17.000 17.000 2,10.000 10.000 3,6.000 6.000 6,7.000 7.000 5,6.000 6.000 5,6.000 7.000 3,6.000 10.000 0,7.000 10.000 2,6.000 9.000 0,1.000 24.000 0,-3.000 42.000-2,-3.000 40.000 0,-2.000 41.000-2,-9.000 20.000-3,-12.000 0.000-5,-13.000 0.000-4,-12.000 0.000-6,-4.000-7.000-1,7.000-11.000 1,6.000-14.000 0,7.000-11.000 0,5.000-12.000 2,7.000-9.000 1,6.000-10.000 1,7.000-8.000 1,15.000-14.000 1,25.000-15.000-3,25.000-15.000-1,25.000-16.000-2,14.000-19.000-1,3.000-22.000-1,3.000-22.000-2,4.000-21.000-2,-3.000-10.000-1,-5.000 3.000-3,-7.000 3.000-2,-5.000 4.000-2,-12.000 2.000-1,-16.000 4.000 1,-15.000 3.000 2,-15.000 3.000 1,-15.000 6.000 1,-12.000 9.000 2,-13.000 10.000 0,-12.000 10.000 1,-10.000 10.000 2,-6.000 13.000 5,-6.000 12.000 3,-6.000 13.000 5,-2.000 7.000 3,3.000 4.000 5,3.000 3.000 4,4.000 3.000 4,5.000 6.000 1,10.000 9.000-1,10.000 10.000-1,9.000 10.000-1,7.000 7.000-2,7.000 6.000-1,6.000 7.000-1,7.000 6.000-1,7.000 3.000-3,9.000 0.000-2,10.000 0.000-4,10.000 0.000-3,4.000 1.000-1,0.000 4.000 0,0.000 3.000 2,0.000 3.000 0,-4.000 1.000-1,-5.000 1.000-4,-7.000-1.000-4,-5.000 1.000-5,-8.000-4.000-1,-5.000-6.000 1,-7.000-6.000 1,-5.000-6.000 2,-12.000-6.000 1,-16.000-2.000 1,-15.000-3.000 1,-15.000-3.000 1,-11.000-7.000 0,-2.000-9.000 2,-3.000-10.000 0,-3.000-8.000 0,-4.000-11.000 1,-3.000-8.000-1,-3.000-10.000 1,-2.000-9.000 0,5.000-10.000 0,16.000-9.000-1,15.000-10.000-1,17.000-8.000-1,11.000-8.000 0,10.000-2.000-2,10.000-3.000-1,9.000-3.000-1,18.000-6.000-2,29.000-5.000-4,28.000-7.000-3,28.000-5.000-5,17.000 0.000-2,6.000 10.000-4,7.000 10.000-2,6.000 9.000-3,-10.000 9.000 1,-24.000 9.000 5,-26.000 10.000 6,-24.000 10.000 5</inkml:trace>
</inkml:ink>
</file>

<file path=ppt/ink/ink19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26"/>
    </inkml:context>
    <inkml:brush xml:id="br0">
      <inkml:brushProperty name="width" value="0.0349762439727783" units="cm"/>
      <inkml:brushProperty name="height" value="0.0349762439727783" units="cm"/>
      <inkml:brushProperty name="color" value="#6adcab"/>
      <inkml:brushProperty name="ignorePressure" value="0"/>
    </inkml:brush>
  </inkml:definitions>
  <inkml:trace contextRef="#ctx0" brushRef="#br0">41050.000 51150.000 628,'29.000'-25.000'17,"10.000"0.000"4,10.000 0.000 3,9.000 0.000 4,9.000 1.000 0,9.000 4.000-3,10.000 3.000-2,10.000 3.000-4,5.000 3.000-2,4.000 3.000-3,3.000 3.000-3,3.000 4.000-2,-2.000 1.000-3,-6.000 0.000-2,-6.000 0.000-2,-6.000 0.000-2,-10.000 0.000-5,-12.000 0.000-7,-13.000 0.000-8,-12.000 0.000-7,-21.000 0.000-7,-28.000 0.000-4,-28.000 0.000-5,-27.000 0.000-5,-20.000-4.000 2,-9.000-5.000 9,-10.000-7.000 10,-8.000-5.000 9,-3.000-8.000 7,7.000-5.000 3,6.000-7.000 4,7.000-5.000 4,7.000-3.000 3,9.000 4.000 5,10.000 3.000 5,10.000 3.000 4,8.000 4.000 4,10.000 7.000 3,10.000 6.000 1,9.000 7.000 4,7.000 8.000 2,7.000 14.000 3,6.000 11.000 3,7.000 14.000 3,2.000 10.000-2,1.000 9.000-6,-1.000 10.000-5,1.000 10.000-7,-3.000 8.000-4,-2.000 10.000-6,-3.000 10.000-4,-3.000 9.000-5,-2.000-1.000-5,0.000-8.000-3,0.000-10.000-4,0.000-9.000-4,9.000-20.000-6,19.000-27.000-8,19.000-28.000-8,19.000-28.000-7,7.000-23.000-3,-3.000-15.000 4,-3.000-15.000 3,-2.000-16.000 4,-5.000-10.000 4,-2.000-3.000 7,-3.000-3.000 5,-3.000-2.000 7,-4.000 0.000 4,-3.000 7.000 2,-3.000 6.000 2,-2.000 7.000 2,-3.000 7.000 5,1.000 9.000 7,-1.000 10.000 8,1.000 10.000 7,-1.000 10.000 6,1.000 13.000 3,-1.000 12.000 4,1.000 13.000 4,-4.000 12.000-1,-6.000 13.000-5,-6.000 12.000-5,-6.000 13.000-4,-9.000 12.000-5,-8.000 13.000-4,-10.000 12.000-5,-9.000 13.000-5,-13.000 10.000-4,-16.000 10.000-4,-15.000 10.000-4,-15.000 9.000-3,-14.000 2.000-3,-8.000-2.000-2,-10.000-3.000-1,-9.000-3.000-2,-4.000-6.000 0,4.000-5.000 0,3.000-7.000 0,3.000-5.000 2,3.000-9.000 0,3.000-9.000 4,3.000-10.000 1,4.000-8.000 3,7.000-12.000 1,13.000-12.000-1,12.000-13.000 0,13.000-12.000-2,21.000-16.000 6,32.000-19.000 12,31.000-18.000 12,32.000-19.000 11,21.000-10.000 3,13.000 1.000-7,12.000-1.000-6,13.000 1.000-7,10.000 1.000-5,10.000 3.000-2,10.000 3.000-3,9.000 4.000-2,-4.000 5.000-2,-15.000 10.000 1,-15.000 10.000 0,-16.000 9.000 1,-18.000 9.000-2,-18.000 9.000 0,-19.000 10.000-3,-18.000 10.000-2,-15.000 8.000 0,-9.000 10.000-2,-10.000 10.000-2,-8.000 9.000 0,-15.000 9.000-1,-19.000 9.000 1,-18.000 10.000-1,-19.000 10.000 1,-10.000-1.000-1,1.000-9.000 0,-1.000-10.000-2,1.000-8.000 0,1.000-12.000-1,3.000-12.000 1,3.000-13.000 0,4.000-12.000 0,5.000-10.000 0,10.000-6.000-1,10.000-6.000-2,9.000-6.000 0,7.000-10.000-1,7.000-12.000 2,6.000-13.000 1,7.000-12.000 2,4.000-7.000 1,3.000 1.000 0,3.000-1.000 1,4.000 1.000 0,1.000 2.000 3,0.000 7.000 5,0.000 6.000 6,0.000 7.000 5,3.000 8.000 7,6.000 14.000 11,7.000 11.000 8,6.000 14.000 11,1.000 14.000 0,-3.000 20.000-8,-3.000 18.000-8,-2.000 20.000-8,-3.000 16.000-6,1.000 16.000-2,-1.000 15.000-2,1.000 17.000-3,-1.000 14.000-5,1.000 17.000-7,-1.000 15.000-6,1.000 16.000-6,1.000-1.000-8,3.000-15.000-7,3.000-15.000-7,4.000-16.000-7,-1.000-15.000-5,-3.000-11.000-4,-3.000-14.000-4,-2.000-11.000-3</inkml:trace>
</inkml:ink>
</file>

<file path=ppt/ink/ink19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27"/>
    </inkml:context>
    <inkml:brush xml:id="br0">
      <inkml:brushProperty name="width" value="0.0417482145130634" units="cm"/>
      <inkml:brushProperty name="height" value="0.0417482145130634" units="cm"/>
      <inkml:brushProperty name="color" value="#6adcab"/>
      <inkml:brushProperty name="ignorePressure" value="0"/>
    </inkml:brush>
  </inkml:definitions>
  <inkml:trace contextRef="#ctx0" brushRef="#br0">49500.000 51700.000 526,'1.000'-136.000'0,"4.000"28.000"0,3.000 28.000 0,3.000 29.000 0,14.000 18.000 5,25.000 9.000 8,25.000 10.000 9,25.000 10.000 8,7.000 10.000 4,-8.000 13.000-3,-10.000 12.000-2,-9.000 13.000-3,-7.000 7.000-2,-3.000 4.000-4,-3.000 3.000-3,-2.000 3.000-2,-3.000 4.000-5,1.000 7.000-3,-1.000 6.000-5,1.000 7.000-4,-4.000-3.000-3,-6.000-8.000-1,-6.000-10.000-2,-6.000-9.000-2,-7.000-7.000-2,-6.000-3.000-3,-6.000-3.000-2,-6.000-2.000-3,-6.000-3.000 0,-2.000 1.000 2,-3.000-1.000 0,-3.000 1.000 3,-10.000 4.000 1,-16.000 9.000 2,-15.000 10.000 3,-15.000 10.000 0,-15.000 5.000 3,-12.000 4.000 0,-13.000 3.000 1,-12.000 3.000 0,-12.000 1.000 2,-8.000 1.000-1,-10.000-1.000 0,-9.000 1.000 1,-2.000-4.000 0,6.000-6.000 2,7.000-6.000 1,6.000-6.000 3,9.000-7.000 1,13.000-6.000 4,12.000-6.000 3,13.000-6.000 2,12.000-6.000 3,13.000-2.000-2,12.000-3.000 1,13.000-3.000-1,9.000-1.000 0,6.000 4.000-1,7.000 3.000 0,6.000 3.000-1,13.000-2.000-1,23.000-6.000-2,22.000-6.000-2,22.000-6.000-2,12.000-4.000-2,3.000 1.000 1,3.000-1.000 1,4.000 1.000 0,5.000-7.000-1,10.000-12.000-5,10.000-13.000-3,9.000-12.000-5,7.000-13.000-1,7.000-12.000 0,6.000-13.000 1,7.000-12.000 1,-1.000-9.000-3,-6.000-2.000-5,-6.000-3.000-5,-6.000-3.000-4,-10.000 2.000-1,-12.000 10.000 3,-13.000 10.000 4,-12.000 9.000 4,-13.000 9.000 2,-12.000 9.000 3,-13.000 10.000 3,-12.000 10.000 2,-10.000 8.000 4,-6.000 10.000 5,-6.000 10.000 3,-6.000 9.000 6,-6.000 13.000 3,-2.000 20.000 2,-3.000 18.000 4,-3.000 20.000 2,-6.000 8.000 0,-5.000 1.000 0,-7.000-1.000-2,-5.000 1.000 0,-4.000-4.000-3,0.000-6.000-3,0.000-6.000-3,0.000-6.000-3,1.000-7.000-2,4.000-6.000-2,3.000-6.000-3,3.000-6.000-1,9.000-10.000-4,16.000-12.000-5,15.000-13.000-5,17.000-12.000-5,10.000-15.000-3,6.000-15.000 1,7.000-15.000 0,6.000-16.000 0,3.000-5.000 1,0.000 6.000 2,0.000 7.000 0,0.000 6.000 2,-4.000 7.000 2,-5.000 10.000 3,-7.000 10.000 4,-5.000 9.000 3,-9.000 10.000 8,-9.000 14.000 10,-10.000 11.000 10,-8.000 14.000 12,-8.000 8.000 2,-2.000 7.000-4,-3.000 6.000-6,-3.000 7.000-4,-4.000 2.000-4,-3.000 1.000-4,-3.000-1.000-3,-2.000 1.000-4,0.000-3.000-1,7.000-2.000-1,6.000-3.000-1,7.000-3.000 1,7.000-7.000-5,9.000-9.000-7,10.000-10.000-8,10.000-8.000-7,7.000-11.000-5,6.000-8.000-3,7.000-10.000-1,6.000-9.000-3,4.000-10.000-1,4.000-9.000 0,3.000-10.000-1,3.000-8.000-1,3.000-6.000 2,3.000 1.000 4,3.000-1.000 5,4.000 1.000 3,-4.000-1.000 4,-9.000 1.000 5,-10.000-1.000 2,-8.000 1.000 5,-9.000 4.000 5,-6.000 9.000 7,-6.000 10.000 7,-6.000 10.000 7,-12.000 13.000 10,-15.000 19.000 13,-15.000 19.000 12,-16.000 19.000 12,-7.000 10.000 0,4.000 4.000-15,3.000 3.000-14,3.000 3.000-14,1.000 4.000-10,1.000 7.000-5,-1.000 6.000-5,1.000 7.000-5,1.000 2.000-2,3.000 1.000 0,3.000-1.000 0,4.000 1.000 0,4.000-4.000-1,6.000-6.000 0,7.000-6.000-1,6.000-6.000-1,4.000-7.000 0,4.000-6.000 2,3.000-6.000 0,3.000-6.000 1,4.000-9.000-1,7.000-8.000-3,6.000-10.000-4,7.000-9.000-3,5.000-12.000-2,7.000-11.000-2,6.000-14.000-2,7.000-11.000-1,4.000-14.000 0,3.000-11.000 3,3.000-14.000 1,4.000-11.000 3,-3.000-11.000 2,-5.000-5.000 2,-7.000-7.000 1,-5.000-5.000 2,-11.000-3.000 1,-11.000 4.000 1,-14.000 3.000-1,-11.000 3.000 1,-9.000 4.000 0,-3.000 7.000 3,-3.000 6.000 2,-2.000 7.000 2,-11.000 8.000 2,-15.000 14.000-1,-15.000 11.000 0,-16.000 14.000 0,-15.000 10.000-1,-11.000 9.000-2,-14.000 10.000-2,-11.000 10.000-2,-14.000 13.000-3,-11.000 19.000-7,-14.000 19.000-6,-11.000 19.000-5,2.000 7.000-2,19.000-3.000 2,19.000-3.000 4,19.000-2.000 3,12.000-6.000-4,6.000-6.000-11,7.000-6.000-11,6.000-6.000-11</inkml:trace>
</inkml:ink>
</file>

<file path=ppt/ink/ink19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5:29"/>
    </inkml:context>
    <inkml:brush xml:id="br0">
      <inkml:brushProperty name="width" value="0.0366711020469666" units="cm"/>
      <inkml:brushProperty name="height" value="0.0366711020469666" units="cm"/>
      <inkml:brushProperty name="color" value="#6adcab"/>
      <inkml:brushProperty name="ignorePressure" value="0"/>
    </inkml:brush>
  </inkml:definitions>
  <inkml:trace contextRef="#ctx0" brushRef="#br0">48050.000 56400.000 599,'-135.000'-22.000'1,"32.000"6.000"1,31.000 7.000 1,32.000 6.000 1,15.000 3.000 1,0.000 0.000 2,0.000 0.000 2,0.000 0.000 0,0.000 1.000 3,0.000 4.000 4,0.000 3.000 3,0.000 3.000 4,3.000 3.000 0,6.000 3.000-1,7.000 3.000-2,6.000 4.000-3,12.000 1.000 0,19.000 0.000 0,19.000 0.000 0,19.000 0.000-1,13.000-4.000-1,10.000-5.000 0,10.000-7.000-1,9.000-5.000-2,7.000-4.000 0,7.000 0.000-2,6.000 0.000-1,7.000 0.000 0,16.000 0.000-2,29.000 0.000 0,28.000 0.000-1,28.000 0.000-1,15.000 0.000-1,4.000 0.000 0,3.000 0.000 0,3.000 0.000-1,3.000 0.000 0,3.000 0.000-1,3.000 0.000-2,4.000 0.000 0,2.000 0.000-1,4.000 0.000 0,3.000 0.000 1,3.000 0.000 0,6.000 0.000 1,9.000 0.000-1,10.000 0.000 0,10.000 0.000-1,-1.000 0.000 0,-9.000 0.000-1,-10.000 0.000 0,-8.000 0.000 0,-14.000 0.000-1,-15.000 0.000-2,-15.000 0.000-2,-16.000 0.000-2,-16.000 0.000-1,-16.000 0.000 0,-15.000 0.000 1,-15.000 0.000-1,-15.000 0.000 1,-12.000 0.000-1,-13.000 0.000 0,-12.000 0.000 1,-12.000 0.000-3,-8.000 0.000-4,-10.000 0.000-5,-9.000 0.000-4,-10.000 1.000-5,-9.000 4.000-2,-10.000 3.000-4,-8.000 3.000-3,-12.000 1.000 0,-12.000 1.000 3,-13.000-1.000 2,-12.000 1.000 4</inkml:trace>
</inkml:ink>
</file>

<file path=ppt/ink/ink19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1"/>
    </inkml:context>
    <inkml:brush xml:id="br0">
      <inkml:brushProperty name="width" value="0.0350271351635456" units="cm"/>
      <inkml:brushProperty name="height" value="0.0350271351635456" units="cm"/>
      <inkml:brushProperty name="color" value="#6adcab"/>
      <inkml:brushProperty name="ignorePressure" value="0"/>
    </inkml:brush>
  </inkml:definitions>
  <inkml:trace contextRef="#ctx0" brushRef="#br0">3800.000 13000.000 628,'-75.000'0.000'4,"0.000"0.000"9,0.000 0.000 10,0.000 0.000 8,17.000 0.000 3,34.000 0.000 0,35.000 0.000-1,35.000 0.000-2,16.000 1.000-3,1.000 4.000-4,-1.000 3.000-4,1.000 3.000-5,-1.000 3.000-3,1.000 3.000-2,-1.000 3.000-1,1.000 4.000-1,-3.000 1.000-2,-2.000 0.000-1,-3.000 0.000 0,-3.000 0.000-2,-6.000 3.000-1,-5.000 6.000-2,-7.000 7.000-1,-5.000 6.000-2,-8.000 4.000-1,-5.000 4.000 0,-7.000 3.000 1,-5.000 3.000-1,-6.000 3.000 1,-3.000 3.000-1,-3.000 3.000 0,-2.000 4.000-1,-6.000 4.000 0,-6.000 6.000 0,-6.000 7.000 0,-6.000 6.000 0,-6.000 1.000 0,-2.000-3.000 0,-3.000-3.000 0,-3.000-2.000 1,-6.000-6.000-1,-5.000-6.000 1,-7.000-6.000 0,-5.000-6.000 1,-1.000-7.000 0,6.000-6.000 1,7.000-6.000 0,6.000-6.000 1,4.000-7.000 1,4.000-6.000 3,3.000-6.000 1,3.000-6.000 2,17.000-7.000 3,31.000-6.000 5,32.000-6.000 4,31.000-6.000 4,17.000-9.000-2,3.000-8.000-5,3.000-10.000-8,4.000-9.000-6,-1.000-4.000-5,-3.000 4.000-4,-3.000 3.000-5,-2.000 3.000-4,-5.000 3.000-4,-2.000 3.000-3,-3.000 3.000-4,-3.000 4.000-4,-4.000 1.000-3,-3.000 0.000-1,-3.000 0.000-3,-2.000 0.000-2,-6.000-4.000 0,-6.000-5.000 5,-6.000-7.000 2,-6.000-5.000 4,-7.000-1.000 5,-6.000 6.000 5,-6.000 7.000 6,-6.000 6.000 5</inkml:trace>
</inkml:ink>
</file>

<file path=ppt/ink/ink1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5"/>
    </inkml:context>
    <inkml:brush xml:id="br0">
      <inkml:brushProperty name="width" value="0.0311455707997084" units="cm"/>
      <inkml:brushProperty name="height" value="0.0311455707997084" units="cm"/>
      <inkml:brushProperty name="color" value="#00bff3"/>
      <inkml:brushProperty name="ignorePressure" value="0"/>
    </inkml:brush>
  </inkml:definitions>
  <inkml:trace contextRef="#ctx0" brushRef="#br0">27700.000 49850.000 706,'-22.000'-18.000'89,"6.000"17.000"-19,7.000 15.000-17,6.000 16.000-18,6.000 12.000-13,6.000 9.000-6,7.000 10.000-8,6.000 10.000-8,3.000 4.000-9,0.000 0.000-16,0.000 0.000-13,0.000 0.000-15,-2.000-7.000-5,-3.000-11.000 4,-3.000-14.000 4,-2.000-11.000 4</inkml:trace>
</inkml:ink>
</file>

<file path=ppt/ink/ink19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1"/>
    </inkml:context>
    <inkml:brush xml:id="br0">
      <inkml:brushProperty name="width" value="0.0372432060539722" units="cm"/>
      <inkml:brushProperty name="height" value="0.0372432060539722" units="cm"/>
      <inkml:brushProperty name="color" value="#6adcab"/>
      <inkml:brushProperty name="ignorePressure" value="0"/>
    </inkml:brush>
  </inkml:definitions>
  <inkml:trace contextRef="#ctx0" brushRef="#br0">5150.000 13750.000 590,'-22.000'-25.000'0,"6.000"0.000"3,7.000 0.000 3,6.000 0.000 2,1.000 10.000 8,-3.000 23.000 11,-3.000 22.000 12,-2.000 22.000 11,-1.000 13.000 3,3.000 7.000-7,3.000 6.000-8,4.000 7.000-7,2.000 2.000-5,4.000 1.000-6,3.000-1.000-3,3.000 1.000-6,3.000-4.000-2,3.000-6.000-4,3.000-6.000-1,4.000-6.000-3,1.000-9.000-3,0.000-8.000 0,0.000-10.000-1,0.000-9.000-1,3.000-9.000-1,6.000-5.000-1,7.000-7.000 1,6.000-5.000 0,-1.000-9.000 0,-5.000-9.000-2,-7.000-10.000 0,-5.000-8.000-2,-3.000-14.000-1,4.000-15.000 0,3.000-15.000-2,3.000-16.000 0,3.000-12.000 0,3.000-5.000 0,3.000-7.000 1,4.000-5.000 0,-6.000 0.000 2,-11.000 10.000 1,-14.000 10.000 2,-11.000 9.000 1,-11.000 10.000 2,-5.000 14.000 2,-7.000 11.000 1,-5.000 14.000 2,-9.000 10.000 0,-9.000 9.000 1,-10.000 10.000 1,-8.000 10.000-1,-4.000 5.000 1,3.000 4.000-2,3.000 3.000-2,4.000 3.000-1,1.000 6.000-1,0.000 9.000-2,0.000 10.000-2,0.000 10.000-1,4.000 0.000-4,10.000-5.000-3,10.000-7.000-5,9.000-5.000-3</inkml:trace>
</inkml:ink>
</file>

<file path=ppt/ink/ink19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2"/>
    </inkml:context>
    <inkml:brush xml:id="br0">
      <inkml:brushProperty name="width" value="0.038353156298399" units="cm"/>
      <inkml:brushProperty name="height" value="0.038353156298399" units="cm"/>
      <inkml:brushProperty name="color" value="#6adcab"/>
      <inkml:brushProperty name="ignorePressure" value="0"/>
    </inkml:brush>
  </inkml:definitions>
  <inkml:trace contextRef="#ctx0" brushRef="#br0">5850.000 12650.000 573,'25.000'-24.000'3,"0.000"4.000"4,0.000 3.000 5,0.000 3.000 6,4.000 1.000 3,10.000 1.000 4,10.000-1.000 4,9.000 1.000 2,6.000 1.000 2,3.000 3.000-4,3.000 3.000-3,4.000 4.000-3,-1.000 5.000-3,-3.000 10.000-3,-3.000 10.000-4,-2.000 9.000-2,-6.000 7.000-3,-6.000 7.000-2,-6.000 6.000-2,-6.000 7.000-2,-9.000 5.000 0,-8.000 7.000 1,-10.000 6.000 2,-9.000 7.000 1,-13.000 7.000-3,-16.000 9.000-8,-15.000 10.000-7,-15.000 10.000-9,-11.000 2.000-3,-2.000-3.000 0,-3.000-3.000 2,-3.000-2.000 0,-4.000-5.000 3,-3.000-2.000 4,-3.000-3.000 5,-2.000-3.000 5,-1.000-6.000 2,3.000-5.000 0,3.000-7.000 2,4.000-5.000 0,7.000-11.000 2,13.000-11.000 2,12.000-14.000 3,13.000-11.000 3,16.000-15.000 2,23.000-16.000 6,22.000-15.000 3,22.000-15.000 5,16.000-15.000 0,14.000-12.000-3,11.000-13.000-3,14.000-12.000-4,5.000-7.000-3,1.000 1.000-7,-1.000-1.000-5,1.000 1.000-5,-4.000 2.000-7,-6.000 7.000-9,-6.000 6.000-7,-6.000 7.000-8,-6.000 4.000-5,-2.000 3.000 1,-3.000 3.000-1,-3.000 4.000 0,-6.000 1.000 1,-5.000 0.000 4,-7.000 0.000 3,-5.000 0.000 3,-9.000 0.000 5,-9.000 0.000 4,-10.000 0.000 6,-8.000 0.000 4,-8.000 0.000 5,-2.000 0.000 1,-3.000 0.000 3,-3.000 0.000 3,-4.000 3.000 2,-3.000 6.000 5,-3.000 7.000 3,-2.000 6.000 5,-3.000 4.000 1,1.000 4.000-1,-1.000 3.000 0,1.000 3.000-1,-1.000 1.000 2,1.000 1.000 6,-1.000-1.000 6,1.000 1.000 5,-1.000 5.000 2,1.000 14.000-3,-1.000 11.000-1,1.000 14.000-3,1.000 8.000-2,3.000 7.000-2,3.000 6.000-2,4.000 7.000-1,1.000 5.000-3,0.000 7.000-2,0.000 6.000-2,0.000 7.000-1,1.000-1.000-3,4.000-6.000-1,3.000-6.000-2,3.000-6.000-1,4.000-7.000-1,7.000-6.000-1,6.000-6.000-1,7.000-6.000 0,2.000-7.000-1,1.000-6.000-5,-1.000-6.000-3,1.000-6.000-4,2.000-15.000-3,7.000-21.000 1,6.000-22.000-1,7.000-22.000-1,0.000-15.000-1,-2.000-5.000 0,-3.000-7.000-2,-3.000-5.000-2,-7.000-4.000 1,-9.000 0.000 2,-10.000 0.000 0,-8.000 0.000 2,-9.000 3.000 0,-6.000 6.000 1,-6.000 7.000 0,-6.000 6.000 1,-9.000 9.000 2,-8.000 13.000 6,-10.000 12.000 5,-9.000 13.000 6,-9.000 9.000 2,-5.000 6.000-2,-7.000 7.000 0,-5.000 6.000-2,-1.000 9.000-3,6.000 13.000-2,7.000 12.000-4,6.000 13.000-4,6.000 6.000-2,6.000 0.000-2,7.000 0.000-2,6.000 0.000-2,6.000-4.000-1,6.000-5.000 0,7.000-7.000 0,6.000-5.000-1</inkml:trace>
</inkml:ink>
</file>

<file path=ppt/ink/ink19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2"/>
    </inkml:context>
    <inkml:brush xml:id="br0">
      <inkml:brushProperty name="width" value="0.0499999970197678" units="cm"/>
      <inkml:brushProperty name="height" value="0.0499999970197678" units="cm"/>
      <inkml:brushProperty name="color" value="#6adcab"/>
      <inkml:brushProperty name="ignorePressure" value="0"/>
    </inkml:brush>
  </inkml:definitions>
  <inkml:trace contextRef="#ctx0" brushRef="#br0">8925.000 13100.000 333,'157.000'63.000'167,"51.000"46.000"-1,49.000 47.000 1,51.000 47.000 0</inkml:trace>
</inkml:ink>
</file>

<file path=ppt/ink/ink19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3"/>
    </inkml:context>
    <inkml:brush xml:id="br0">
      <inkml:brushProperty name="width" value="0.0388242937624454" units="cm"/>
      <inkml:brushProperty name="height" value="0.0388242937624454" units="cm"/>
      <inkml:brushProperty name="color" value="#6adcab"/>
      <inkml:brushProperty name="ignorePressure" value="0"/>
    </inkml:brush>
  </inkml:definitions>
  <inkml:trace contextRef="#ctx0" brushRef="#br0">9550.000 11900.000 566,'-44.000'3.000'8,"13.000"6.000"14,12.000 7.000 16,13.000 6.000 15,7.000 10.000 2,4.000 17.000-11,3.000 15.000-11,3.000 16.000-11,-1.000 7.000-7,-2.000 1.000-4,-3.000-1.000-3,-3.000 1.000-4,-4.000-1.000-1,-3.000 1.000-1,-3.000-1.000 1,-2.000 1.000 0,-3.000-6.000-2,1.000-8.000-3,-1.000-10.000-5,1.000-9.000-4,5.000-9.000-1,14.000-5.000 0,11.000-7.000 1,14.000-5.000 0,10.000-17.000 1,9.000-24.000 3,10.000-26.000 2,10.000-24.000 2,7.000-13.000 1,6.000 0.000 0,7.000 0.000-1,6.000 0.000 0,-2.000 3.000-1,-9.000 6.000-1,-10.000 7.000-2,-8.000 6.000-2,-9.000 7.000-1,-6.000 10.000-3,-6.000 10.000-3,-6.000 9.000-2,-4.000 4.000-1,1.000 1.000 1,-1.000-1.000-1,1.000 1.000 1,-4.000-6.000 1,-6.000-8.000 0,-6.000-10.000 0,-6.000-9.000 0,-4.000-10.000 2,1.000-9.000 2,-1.000-10.000 1,1.000-8.000 3,-3.000-8.000 2,-2.000-2.000 2,-3.000-3.000 1,-3.000-3.000 2,-2.000 4.000 3,0.000 13.000 5,0.000 12.000 4,0.000 13.000 5,3.000 27.000 11,6.000 45.000 17,7.000 43.000 18,6.000 45.000 16,1.000 10.000 1,-3.000-22.000-17,-3.000-22.000-17,-2.000-21.000-17,-1.000-12.000-10,3.000 1.000-3,3.000-1.000-3,4.000 1.000-2,-1.000 5.000-8,-3.000 14.000-12,-3.000 11.000-12,-2.000 14.000-12,-3.000 0.000-4,1.000-8.000 1,-1.000-10.000 1,1.000-9.000 2,-7.000-12.000-1,-12.000-11.000-7,-13.000-14.000-6,-12.000-11.000-5</inkml:trace>
</inkml:ink>
</file>

<file path=ppt/ink/ink19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3"/>
    </inkml:context>
    <inkml:brush xml:id="br0">
      <inkml:brushProperty name="width" value="0.0351396836340427" units="cm"/>
      <inkml:brushProperty name="height" value="0.0351396836340427" units="cm"/>
      <inkml:brushProperty name="color" value="#6adcab"/>
      <inkml:brushProperty name="ignorePressure" value="0"/>
    </inkml:brush>
  </inkml:definitions>
  <inkml:trace contextRef="#ctx0" brushRef="#br0">10300.000 10500.000 626,'-27.000'-25.000'3,"-3.000"0.000"5,-3.000 0.000 7,-2.000 0.000 5,2.000 7.000 7,9.000 17.000 5,10.000 15.000 5,10.000 16.000 6,7.000 20.000-1,6.000 25.000-7,7.000 25.000-7,6.000 25.000-7,4.000 20.000-5,4.000 16.000-1,3.000 15.000-1,3.000 17.000-3,1.000 0.000-5,1.000-11.000-9,-1.000-14.000-9,1.000-11.000-10,-3.000-17.000-9,-2.000-18.000-9,-3.000-19.000-8,-3.000-18.000-10,-2.000-17.000 1,0.000-11.000 7,0.000-14.000 9,0.000-11.000 7,-4.000-7.000 7,-5.000 0.000 3,-7.000 0.000 4,-5.000 0.000 4</inkml:trace>
</inkml:ink>
</file>

<file path=ppt/ink/ink19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4"/>
    </inkml:context>
    <inkml:brush xml:id="br0">
      <inkml:brushProperty name="width" value="0.0415487922728062" units="cm"/>
      <inkml:brushProperty name="height" value="0.0415487922728062" units="cm"/>
      <inkml:brushProperty name="color" value="#6adcab"/>
      <inkml:brushProperty name="ignorePressure" value="0"/>
    </inkml:brush>
  </inkml:definitions>
  <inkml:trace contextRef="#ctx0" brushRef="#br0">11050.000 10350.000 529,'53.000'-136.000'45,"6.000"28.000"-8,7.000 28.000-8,6.000 29.000-10,9.000 13.000-2,13.000 1.000 3,12.000-1.000 2,13.000 1.000 2,6.000 1.000-1,0.000 3.000-6,0.000 3.000-5,0.000 4.000-6,-5.000 2.000-6,-9.000 4.000-7,-10.000 3.000-5,-8.000 3.000-7,-14.000 3.000-5,-15.000 3.000-4,-15.000 3.000-4,-16.000 4.000-4,-15.000 1.000-1,-11.000 0.000 3,-14.000 0.000 2,-11.000 0.000 3,-15.000-2.000 4,-16.000-3.000 4,-15.000-3.000 5,-15.000-2.000 4,-11.000-6.000 3,-2.000-6.000 4,-3.000-6.000 3,-3.000-6.000 4,1.000-6.000 2,6.000-2.000 3,7.000-3.000 3,6.000-3.000 2,9.000-2.000 2,13.000 0.000 0,12.000 0.000 2,13.000 0.000-1,9.000 3.000 3,6.000 6.000 2,7.000 7.000 2,6.000 6.000 3,4.000 12.000 2,4.000 19.000 2,3.000 19.000 4,3.000 19.000 1,1.000 15.000-1,1.000 13.000-4,-1.000 12.000-5,1.000 13.000-4,-3.000 12.000-4,-2.000 13.000-5,-3.000 12.000-3,-3.000 13.000-3,-9.000 7.000-4,-11.000 4.000-2,-14.000 3.000-2,-11.000 3.000-3,-6.000-1.000-1,4.000-2.000 0,3.000-3.000-2,3.000-3.000 0,4.000-12.000 1,7.000-18.000-1,6.000-19.000 2,7.000-18.000 1,10.000-21.000-1,16.000-22.000-1,15.000-22.000-1,17.000-21.000-1,14.000-21.000-1,17.000-19.000-1,15.000-18.000 0,16.000-19.000 0,2.000-8.000 0,-8.000 3.000 0,-10.000 3.000 0,-9.000 4.000 0,-7.000 5.000 0,-3.000 10.000-1,-3.000 10.000-2,-2.000 9.000-1,-9.000 4.000-1,-12.000 1.000 1,-13.000-1.000 0,-12.000 1.000 0,-9.000 1.000 1,-2.000 3.000 1,-3.000 3.000 0,-3.000 4.000 2,-6.000 2.000 2,-5.000 4.000 4,-7.000 3.000 5,-5.000 3.000 5,-6.000 3.000 4,-3.000 3.000 4,-3.000 3.000 4,-2.000 4.000 4,0.000 8.000 5,7.000 17.000 6,6.000 15.000 5,7.000 16.000 7,4.000 10.000-1,3.000 7.000-7,3.000 6.000-5,4.000 7.000-7,4.000 4.000-3,6.000 3.000-2,7.000 3.000 0,6.000 4.000-1,4.000 2.000-1,4.000 4.000 0,3.000 3.000 0,3.000 3.000 0,-1.000-1.000-1,-2.000-2.000-3,-3.000-3.000-1,-3.000-3.000-1,-4.000-6.000-3,-3.000-5.000-2,-3.000-7.000-3,-2.000-5.000-1,-5.000-9.000-8,-2.000-9.000-10,-3.000-10.000-10,-3.000-8.000-11,-10.000-12.000-4,-16.000-12.000 3,-15.000-13.000 3,-15.000-12.000 3,-12.000-13.000 2,-6.000-12.000 3,-6.000-13.000 2,-6.000-12.000 2,-2.000-5.000 4,3.000 3.000 3,3.000 3.000 3,4.000 4.000 5,5.000 2.000 2,10.000 4.000 3,10.000 3.000 2,9.000 3.000 2,10.000 15.000 1,14.000 29.000 0,11.000 28.000 1,14.000 28.000 0,10.000 10.000-2,9.000-5.000-7,10.000-7.000-5,10.000-5.000-6,0.000-9.000-3,-5.000-9.000 0,-7.000-10.000 0,-5.000-8.000 0</inkml:trace>
</inkml:ink>
</file>

<file path=ppt/ink/ink19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4"/>
    </inkml:context>
    <inkml:brush xml:id="br0">
      <inkml:brushProperty name="width" value="0.0348238572478294" units="cm"/>
      <inkml:brushProperty name="height" value="0.0348238572478294" units="cm"/>
      <inkml:brushProperty name="color" value="#6adcab"/>
      <inkml:brushProperty name="ignorePressure" value="0"/>
    </inkml:brush>
  </inkml:definitions>
  <inkml:trace contextRef="#ctx0" brushRef="#br0">13450.000 11500.000 631,'25.000'-25.000'0,"0.000"0.000"0,0.000 0.000 0,0.000 0.000 0,0.000 3.000 3,0.000 6.000 4,0.000 7.000 4,0.000 6.000 6,3.000 6.000 6,6.000 6.000 11,7.000 7.000 10,6.000 6.000 10,4.000 6.000 0,4.000 6.000-10,3.000 7.000-10,3.000 6.000-10,-1.000 4.000-10,-2.000 4.000-8,-3.000 3.000-10,-3.000 3.000-10,-7.000-4.000-2,-9.000-8.000 3,-10.000-10.000 3,-8.000-9.000 3,-6.000-5.000-9,1.000 0.000-21,-1.000 0.000-21,1.000 0.000-21</inkml:trace>
</inkml:ink>
</file>

<file path=ppt/ink/ink19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5"/>
    </inkml:context>
    <inkml:brush xml:id="br0">
      <inkml:brushProperty name="width" value="0.0327238030731678" units="cm"/>
      <inkml:brushProperty name="height" value="0.0327238030731678" units="cm"/>
      <inkml:brushProperty name="color" value="#6adcab"/>
      <inkml:brushProperty name="ignorePressure" value="0"/>
    </inkml:brush>
  </inkml:definitions>
  <inkml:trace contextRef="#ctx0" brushRef="#br0">13650.000 4150.000 672,'-43.000'-47.000'4,"17.000"6.000"7,15.000 7.000 9,16.000 6.000 7,15.000 6.000 5,16.000 6.000 2,15.000 7.000 1,17.000 6.000 2,8.000 7.000-3,4.000 10.000-4,3.000 10.000-7,3.000 9.000-5,-1.000 6.000-5,-2.000 3.000-6,-3.000 3.000-5,-3.000 4.000-5,-7.000 1.000-7,-9.000 0.000-10,-10.000 0.000-9,-8.000 0.000-9,-9.000-4.000-8,-6.000-5.000-4,-6.000-7.000-4,-6.000-5.000-4</inkml:trace>
</inkml:ink>
</file>

<file path=ppt/ink/ink19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5"/>
    </inkml:context>
    <inkml:brush xml:id="br0">
      <inkml:brushProperty name="width" value="0.0312759913504124" units="cm"/>
      <inkml:brushProperty name="height" value="0.0312759913504124" units="cm"/>
      <inkml:brushProperty name="color" value="#6adcab"/>
      <inkml:brushProperty name="ignorePressure" value="0"/>
    </inkml:brush>
  </inkml:definitions>
  <inkml:trace contextRef="#ctx0" brushRef="#br0">13100.000 5950.000 703,'-93.000'92.000'3,"17.000"-16.000"5,15.000-15.000 5,16.000-15.000 5,27.000-17.000 7,42.000-15.000 6,40.000-15.000 6,41.000-16.000 7,26.000-15.000-2,13.000-11.000-9,12.000-14.000-10,13.000-11.000-9,2.000-7.000-8,-5.000 0.000-8,-7.000 0.000-6,-5.000 0.000-8,-8.000 4.000-7,-5.000 10.000-7,-7.000 10.000-8,-5.000 9.000-8,-15.000 6.000-2,-22.000 3.000 1,-22.000 3.000 3,-21.000 4.000 2</inkml:trace>
</inkml:ink>
</file>

<file path=ppt/ink/ink19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5"/>
    </inkml:context>
    <inkml:brush xml:id="br0">
      <inkml:brushProperty name="width" value="0.0327214822173119" units="cm"/>
      <inkml:brushProperty name="height" value="0.0327214822173119" units="cm"/>
      <inkml:brushProperty name="color" value="#6adcab"/>
      <inkml:brushProperty name="ignorePressure" value="0"/>
    </inkml:brush>
  </inkml:definitions>
  <inkml:trace contextRef="#ctx0" brushRef="#br0">14900.000 4400.000 672,'-15.000'-77.000'5,"23.000"-3.000"12,22.000-3.000 11,22.000-2.000 12,12.000 2.000 3,3.000 9.000-3,3.000 10.000-4,4.000 10.000-3,5.000 2.000-5,10.000-3.000-5,10.000-3.000-6,9.000-2.000-5,6.000-1.000-6,3.000 3.000-8,3.000 3.000-8,4.000 4.000-6,-7.000 4.000-6,-16.000 6.000-5,-15.000 7.000-3,-15.000 6.000-5,-15.000 3.000-2,-12.000 0.000-3,-13.000 0.000-1,-12.000 0.000-2,-10.000 1.000 2,-6.000 4.000 6,-6.000 3.000 6,-6.000 3.000 6,-6.000 1.000 5,-2.000 1.000 4,-3.000-1.000 4,-3.000 1.000 4</inkml:trace>
</inkml:ink>
</file>

<file path=ppt/ink/ink1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6"/>
    </inkml:context>
    <inkml:brush xml:id="br0">
      <inkml:brushProperty name="width" value="0.0438020676374435" units="cm"/>
      <inkml:brushProperty name="height" value="0.0438020676374435" units="cm"/>
      <inkml:brushProperty name="color" value="#00bff3"/>
      <inkml:brushProperty name="ignorePressure" value="0"/>
    </inkml:brush>
  </inkml:definitions>
  <inkml:trace contextRef="#ctx0" brushRef="#br0">29000.000 50700.000 502,'-24.000'-24.000'2,"4.000"4.000"5,3.000 3.000 4,3.000 3.000 4,-1.000 4.000 7,-2.000 7.000 8,-3.000 6.000 8,-3.000 7.000 9,-2.000 7.000 0,0.000 9.000-7,0.000 10.000-7,0.000 10.000-7,1.000 7.000-5,4.000 6.000-1,3.000 7.000-2,3.000 6.000-3,1.000 3.000 0,1.000 0.000-2,-1.000 0.000 0,1.000 0.000-1,1.000 3.000 0,3.000 6.000-2,3.000 7.000 0,4.000 6.000-1,2.000-1.000-2,4.000-5.000-4,3.000-7.000-2,3.000-5.000-2,4.000-9.000-4,7.000-9.000-1,6.000-10.000-2,7.000-8.000-1,2.000-9.000-2,1.000-6.000 0,-1.000-6.000 1,1.000-6.000-1,2.000-12.000-1,7.000-15.000-1,6.000-15.000-1,7.000-16.000-2,-1.000-12.000 0,-6.000-5.000 2,-6.000-7.000 2,-6.000-5.000 3,-6.000-9.000 1,-2.000-9.000 1,-3.000-10.000 1,-3.000-8.000 2,-6.000-3.000 1,-5.000 7.000 0,-7.000 6.000 0,-5.000 7.000 1,-6.000 2.000 1,-3.000 1.000 3,-3.000-1.000 2,-2.000 1.000 4,-5.000 4.000 1,-2.000 9.000-2,-3.000 10.000-1,-3.000 10.000-1,-4.000 8.000-1,-3.000 10.000-1,-3.000 10.000 0,-2.000 9.000 0,-5.000 6.000-5,-2.000 3.000-6,-3.000 3.000-7,-3.000 4.000-8,-1.000 4.000-5,4.000 6.000-5,3.000 7.000-5,3.000 6.000-5,6.000 3.000 2,9.000 0.000 6,10.000 0.000 8,10.000 0.000 8,2.000-2.000 2,-3.000-3.000-2,-3.000-3.000-1,-2.000-2.000-2</inkml:trace>
</inkml:ink>
</file>

<file path=ppt/ink/ink19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6"/>
    </inkml:context>
    <inkml:brush xml:id="br0">
      <inkml:brushProperty name="width" value="0.037741594016552" units="cm"/>
      <inkml:brushProperty name="height" value="0.037741594016552" units="cm"/>
      <inkml:brushProperty name="color" value="#6adcab"/>
      <inkml:brushProperty name="ignorePressure" value="0"/>
    </inkml:brush>
  </inkml:definitions>
  <inkml:trace contextRef="#ctx0" brushRef="#br0">15750.000 2150.000 582,'-27.000'-24.000'0,"-3.000"4.000"0,-3.000 3.000 0,-2.000 3.000 0,-5.000 1.000 2,-2.000 1.000 2,-3.000-1.000 3,-3.000 1.000 3,1.000 1.000 3,6.000 3.000 4,7.000 3.000 5,6.000 4.000 4,6.000 4.000 1,6.000 6.000-2,7.000 7.000-2,6.000 6.000-1,7.000 23.000 0,10.000 41.000 1,10.000 40.000 2,9.000 42.000 2,4.000 21.000-2,1.000 3.000-3,-1.000 3.000-4,1.000 4.000-3,-1.000 5.000-4,1.000 10.000 0,-1.000 10.000-2,1.000 9.000-2,-3.000-18.000-2,-2.000-43.000-6,-3.000-44.000-5,-3.000-43.000-5,2.000-3.000-3,10.000 42.000 1,10.000 40.000-1,9.000 41.000 1,4.000 16.000-5,1.000-5.000-11,-1.000-7.000-11,1.000-5.000-10,-6.000-20.000-2,-8.000-31.000 6,-10.000-31.000 6,-9.000-31.000 6,-7.000-23.000 4,-3.000-11.000 2,-3.000-14.000 2,-2.000-11.000 2</inkml:trace>
</inkml:ink>
</file>

<file path=ppt/ink/ink19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6"/>
    </inkml:context>
    <inkml:brush xml:id="br0">
      <inkml:brushProperty name="width" value="0.0324146188795567" units="cm"/>
      <inkml:brushProperty name="height" value="0.0324146188795567" units="cm"/>
      <inkml:brushProperty name="color" value="#6adcab"/>
      <inkml:brushProperty name="ignorePressure" value="0"/>
    </inkml:brush>
  </inkml:definitions>
  <inkml:trace contextRef="#ctx0" brushRef="#br0">16000.000 4000.000 678,'-24.000'-68.000'4,"4.000"17.000"7,3.000 15.000 7,3.000 16.000 7,-1.000 13.000 3,-2.000 14.000-3,-3.000 11.000-3,-3.000 14.000-2,-7.000 16.000-1,-9.000 22.000 1,-10.000 22.000 0,-8.000 23.000 2,-9.000 13.000-1,-6.000 6.000-3,-6.000 7.000-3,-6.000 6.000-3,-2.000-2.000-3,3.000-9.000-2,3.000-10.000-3,4.000-8.000-2,7.000-15.000-3,13.000-19.000-1,12.000-18.000-2,13.000-19.000-2,20.000-26.000-2,28.000-30.000-6,28.000-32.000-4,29.000-30.000-5,24.000-25.000-3,22.000-15.000-1,22.000-15.000-2,23.000-16.000-1,8.000-5.000 0,-3.000 6.000 1,-3.000 7.000 2,-2.000 6.000 2,-19.000 12.000 0,-30.000 19.000-1,-32.000 19.000 0,-30.000 19.000-1</inkml:trace>
</inkml:ink>
</file>

<file path=ppt/ink/ink19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6"/>
    </inkml:context>
    <inkml:brush xml:id="br0">
      <inkml:brushProperty name="width" value="0.0295827612280846" units="cm"/>
      <inkml:brushProperty name="height" value="0.0295827612280846" units="cm"/>
      <inkml:brushProperty name="color" value="#6adcab"/>
      <inkml:brushProperty name="ignorePressure" value="0"/>
    </inkml:brush>
  </inkml:definitions>
  <inkml:trace contextRef="#ctx0" brushRef="#br0">16550.000 2550.000 743,'-41.000'-10.000'3,"19.000"-18.000"3,19.000-19.000 6,19.000-18.000 4,9.000-6.000 2,0.000 10.000-4,0.000 10.000-2,0.000 9.000-3,7.000 4.000 1,17.000 1.000 5,15.000-1.000 5,16.000 1.000 6,9.000-1.000 0,3.000 1.000-4,3.000-1.000-4,4.000 1.000-4,1.000 2.000-4,0.000 7.000-5,0.000 6.000-4,0.000 7.000-6,-7.000 2.000-4,-11.000 1.000-7,-14.000-1.000-6,-11.000 1.000-6,-11.000 1.000-3,-5.000 3.000 2,-7.000 3.000-1,-5.000 4.000 2,-11.000 1.000-1,-11.000 0.000-2,-14.000 0.000-2,-11.000 0.000-3,-7.000 0.000 3,0.000 0.000 7,0.000 0.000 8,0.000 0.000 7,0.000 0.000 4,0.000 0.000 2,0.000 0.000 1,0.000 0.000 2</inkml:trace>
</inkml:ink>
</file>

<file path=ppt/ink/ink19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6"/>
    </inkml:context>
    <inkml:brush xml:id="br0">
      <inkml:brushProperty name="width" value="0.0332876592874527" units="cm"/>
      <inkml:brushProperty name="height" value="0.0332876592874527" units="cm"/>
      <inkml:brushProperty name="color" value="#6adcab"/>
      <inkml:brushProperty name="ignorePressure" value="0"/>
    </inkml:brush>
  </inkml:definitions>
  <inkml:trace contextRef="#ctx0" brushRef="#br0">17000.000 1500.000 660,'-177.000'-38.000'2,"47.000"26.000"12,47.000 24.000 14,48.000 26.000 13,27.000 13.000 4,9.000 4.000-8,10.000 3.000-6,10.000 3.000-8,4.000 9.000-2,0.000 16.000 0,0.000 15.000 1,0.000 17.000 2,0.000 5.000-5,0.000-3.000-9,0.000-3.000-8,0.000-2.000-10,-4.000-9.000-5,-5.000-12.000-2,-7.000-13.000-2,-5.000-12.000-1,0.000-19.000-9,10.000-25.000-12,10.000-25.000-13,9.000-25.000-14,-1.000-13.000 1,-8.000 1.000 12,-10.000-1.000 14,-9.000 1.000 12,-4.000-1.000 9,4.000 1.000 4,3.000-1.000 3,3.000 1.000 5</inkml:trace>
</inkml:ink>
</file>

<file path=ppt/ink/ink19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7"/>
    </inkml:context>
    <inkml:brush xml:id="br0">
      <inkml:brushProperty name="width" value="0.0398653671145439" units="cm"/>
      <inkml:brushProperty name="height" value="0.0398653671145439" units="cm"/>
      <inkml:brushProperty name="color" value="#6adcab"/>
      <inkml:brushProperty name="ignorePressure" value="0"/>
    </inkml:brush>
  </inkml:definitions>
  <inkml:trace contextRef="#ctx0" brushRef="#br0">17350.000 1350.000 551,'26.000'-55.000'-1,"4.000"-9.000"-3,3.000-10.000-2,3.000-8.000-2,-1.000 2.000 4,-2.000 16.000 10,-3.000 15.000 11,-3.000 17.000 11,-4.000 19.000 7,-3.000 26.000 4,-3.000 24.000 2,-2.000 26.000 4,-9.000 19.000-3,-12.000 17.000-7,-13.000 15.000-7,-12.000 16.000-7,-15.000 12.000-7,-15.000 9.000-5,-15.000 10.000-4,-16.000 10.000-5,-7.000 2.000-2,4.000-3.000 1,3.000-3.000 1,3.000-2.000 1,6.000-14.000-4,9.000-21.000-9,10.000-22.000-8,10.000-22.000-8,8.000-24.000-7,10.000-24.000-5,10.000-26.000-4,9.000-24.000-5,6.000-18.000 1,3.000-9.000 8,3.000-10.000 8,4.000-8.000 7,4.000-3.000 9,6.000 7.000 8,7.000 6.000 10,6.000 7.000 8,4.000 7.000 6,4.000 9.000 4,3.000 10.000 3,3.000 10.000 4,1.000 8.000 2,1.000 10.000 1,-1.000 10.000 0,1.000 9.000 1,-4.000 12.000 0,-6.000 16.000-2,-6.000 15.000-1,-6.000 17.000-2,-6.000 11.000-3,-2.000 10.000-1,-3.000 10.000-3,-3.000 9.000-2,-2.000 4.000-3,0.000 1.000-2,0.000-1.000-4,0.000 1.000-2,-4.000-7.000-3,-5.000-12.000-4,-7.000-13.000-5,-5.000-12.000-3,-1.000-13.000-4,6.000-12.000-3,7.000-13.000-4,6.000-12.000-3,9.000-27.000-6,13.000-41.000-8,12.000-40.000-7,13.000-40.000-7,9.000-29.000 0,6.000-16.000 9,7.000-15.000 9,6.000-15.000 8,6.000-9.000 6,6.000 1.000 3,7.000-1.000 1,6.000 1.000 4,1.000 10.000 4,-3.000 22.000 9,-3.000 22.000 7,-2.000 23.000 9,-9.000 20.000 6,-12.000 23.000 3,-13.000 22.000 3,-12.000 22.000 4,-10.000 15.000 1,-6.000 9.000-2,-6.000 10.000-2,-6.000 10.000-1,-13.000 18.000-2,-19.000 28.000-4,-18.000 28.000-2,-19.000 29.000-3,-18.000 19.000-4,-15.000 14.000-5,-15.000 11.000-3,-16.000 14.000-6,-4.000-4.000-3,10.000-19.000-4,10.000-18.000-5,9.000-19.000-3,10.000-21.000-3,14.000-21.000-5,11.000-22.000-3,14.000-22.000-3,13.000-22.000-3,16.000-22.000 0,15.000-22.000-1,17.000-21.000 0,14.000-14.000 3,17.000-2.000 7,15.000-3.000 7,16.000-3.000 8,2.000 2.000 5,-8.000 10.000 4,-10.000 10.000 3,-9.000 9.000 5,-7.000 7.000 1,-3.000 7.000 0,-3.000 6.000 1,-2.000 7.000 0,-8.000 10.000 0,-8.000 16.000 0,-10.000 15.000 0,-9.000 17.000-1,-10.000 11.000-1,-9.000 10.000-2,-10.000 10.000-2,-8.000 9.000-2,-12.000 6.000-2,-12.000 3.000-1,-13.000 3.000-1,-12.000 4.000-1,-10.000 1.000 0,-6.000 0.000-1,-6.000 0.000 0,-6.000 0.000-1,-6.000 1.000 1,-2.000 4.000 2,-3.000 3.000 1,-3.000 3.000 1,1.000-4.000 3,6.000-8.000 4,7.000-10.000 3,6.000-9.000 5,12.000-12.000 1,19.000-11.000-2,19.000-14.000 0,19.000-11.000-1,18.000-14.000-1,19.000-11.000 1,19.000-14.000 1,19.000-11.000 1,24.000-18.000 1,32.000-22.000-1,31.000-22.000 1,32.000-21.000-1,22.000-12.000 0,17.000 1.000-1,15.000-1.000 0,16.000 1.000-1,1.000 4.000-5,-12.000 9.000-9,-13.000 10.000-11,-12.000 10.000-10,-18.000 8.000-3,-21.000 10.000 4,-22.000 10.000 3,-22.000 9.000 3,-21.000 7.000 2,-18.000 7.000-3,-19.000 6.000-2,-18.000 7.000-2,-18.000 2.000-4,-16.000 1.000-6,-15.000-1.000-6,-15.000 1.000-6,-18.000-1.000 0,-19.000 1.000 5,-18.000-1.000 5,-19.000 1.000 5,-8.000-1.000 4,3.000 1.000 2,3.000-1.000 2,4.000 1.000 2,4.000 1.000 4,6.000 3.000 6,7.000 3.000 5,6.000 4.000 5,9.000 1.000 6,13.000 0.000 5,12.000 0.000 5,13.000 0.000 5,9.000 4.000 2,6.000 10.000-1,7.000 10.000-3,6.000 9.000-1,3.000 7.000 1,0.000 7.000 3,0.000 6.000 3,0.000 7.000 2,0.000 5.000 1,0.000 7.000-3,0.000 6.000-4,0.000 7.000-2,-4.000 7.000-4,-5.000 9.000-2,-7.000 10.000-4,-5.000 10.000-3,-11.000 8.000-2,-11.000 10.000-3,-14.000 10.000-1,-11.000 9.000-4,-6.000-4.000-3,4.000-15.000-8,3.000-15.000-7,3.000-16.000-8,4.000-15.000-6,7.000-11.000-7,6.000-14.000-8,7.000-11.000-7</inkml:trace>
</inkml:ink>
</file>

<file path=ppt/ink/ink19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8"/>
    </inkml:context>
    <inkml:brush xml:id="br0">
      <inkml:brushProperty name="width" value="0.0438413694500923" units="cm"/>
      <inkml:brushProperty name="height" value="0.0438413694500923" units="cm"/>
      <inkml:brushProperty name="color" value="#6adcab"/>
      <inkml:brushProperty name="ignorePressure" value="0"/>
    </inkml:brush>
  </inkml:definitions>
  <inkml:trace contextRef="#ctx0" brushRef="#br0">18200.000 5400.000 501,'64.000'6.000'6,"28.000"13.000"10,28.000 12.000 11,29.000 13.000 11,8.000 7.000 7,-8.000 4.000 4,-10.000 3.000 4,-9.000 3.000 4,-5.000 1.000-4,0.000 1.000-10,0.000-1.000-11,0.000 1.000-10,-7.000-1.000-6,-11.000 1.000-3,-14.000-1.000 0,-11.000 1.000-3,-15.000-1.000-4,-16.000 1.000-10,-15.000-1.000-8,-15.000 1.000-8</inkml:trace>
</inkml:ink>
</file>

<file path=ppt/ink/ink19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19"/>
    </inkml:context>
    <inkml:brush xml:id="br0">
      <inkml:brushProperty name="width" value="0.032742578536272" units="cm"/>
      <inkml:brushProperty name="height" value="0.032742578536272" units="cm"/>
      <inkml:brushProperty name="color" value="#6adcab"/>
      <inkml:brushProperty name="ignorePressure" value="0"/>
    </inkml:brush>
  </inkml:definitions>
  <inkml:trace contextRef="#ctx0" brushRef="#br0">6500.000 15950.000 671,'-335.000'67.000'0,"82.000"-16.000"0,81.000-15.000 0,82.000-15.000 0,38.000-9.000 2,-3.000 1.000 3,-3.000-1.000 3,-2.000 1.000 3,11.000-3.000 4,29.000-2.000 5,28.000-3.000 5,28.000-3.000 4,31.000-7.000 2,34.000-9.000-4,35.000-10.000-3,35.000-8.000-3,29.000-15.000-3,25.000-19.000-2,25.000-18.000-3,25.000-19.000-1,21.000-19.000-2,20.000-19.000-2,18.000-18.000-1,20.000-19.000-1,8.000-16.000-1,1.000-12.000-1,-1.000-13.000 0,1.000-12.000-1,2.000-7.000-1,7.000 1.000 0,6.000-1.000-2,7.000 1.000 0,7.000-9.000-1,9.000-15.000-3,10.000-15.000-3,10.000-16.000-3,5.000-16.000 0,4.000-16.000 2,3.000-15.000 3,3.000-15.000 3,-2.000-3.000 0,-6.000 14.000 2,-6.000 11.000 1,-6.000 14.000 1,-9.000 10.000 0,-8.000 9.000 1,-10.000 10.000 0,-9.000 10.000 0,-18.000 19.000-1,-24.000 32.000 0,-26.000 31.000-1,-24.000 32.000-1,-20.000 16.000-1,-11.000 4.000-2,-14.000 3.000-1,-11.000 3.000-2,-14.000 4.000-1,-11.000 7.000 0,-14.000 6.000-2,-11.000 7.000-1,-17.000 4.000 1,-18.000 3.000 0,-19.000 3.000 1,-18.000 4.000 0,-14.000 2.000 1,-5.000 4.000 1,-7.000 3.000 2,-5.000 3.000 0,-9.000 4.000 1,-9.000 7.000 2,-10.000 6.000 0,-8.000 7.000 1,-9.000 7.000 2,-6.000 9.000 0,-6.000 10.000 3,-6.000 10.000 0,-9.000 5.000 2,-8.000 4.000 0,-10.000 3.000 1,-9.000 3.000 0,-5.000 6.000-11,0.000 9.000-23,0.000 10.000-22,0.000 10.000-24</inkml:trace>
</inkml:ink>
</file>

<file path=ppt/ink/ink19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20"/>
    </inkml:context>
    <inkml:brush xml:id="br0">
      <inkml:brushProperty name="width" value="0.0286813210695982" units="cm"/>
      <inkml:brushProperty name="height" value="0.0286813210695982" units="cm"/>
      <inkml:brushProperty name="color" value="#6adcab"/>
      <inkml:brushProperty name="ignorePressure" value="0"/>
    </inkml:brush>
  </inkml:definitions>
  <inkml:trace contextRef="#ctx0" brushRef="#br0">22450.000 5300.000 767,'28.000'-54.000'-2,"6.000"-5.000"-1,7.000-7.000-4,6.000-5.000-1,-1.000 0.000 0,-5.000 10.000 4,-7.000 10.000 4,-5.000 9.000 4,-6.000-1.000 3,-3.000-8.000 2,-3.000-10.000 3,-2.000-9.000 2,-3.000-5.000 1,1.000 0.000-2,-1.000 0.000 0,1.000 0.000 0,-3.000-7.000-2,-2.000-11.000-1,-3.000-14.000-2,-3.000-11.000-1,-7.000-12.000 0,-9.000-9.000 1,-10.000-10.000 0,-8.000-8.000 2,-11.000-3.000 0,-8.000 7.000 0,-10.000 6.000-1,-9.000 7.000 0,-10.000 10.000 0,-9.000 16.000 0,-10.000 15.000-1,-8.000 17.000 0,-12.000 11.000 0,-12.000 10.000-2,-13.000 10.000-1,-12.000 9.000-2,-10.000 4.000-1,-6.000 1.000-3,-6.000-1.000 0,-6.000 1.000-3,-7.000-3.000-1,-6.000-2.000 0,-6.000-3.000 0,-6.000-3.000-1,-2.000-1.000 0,3.000 4.000 1,3.000 3.000 1,4.000 3.000 0,-1.000 1.000 0,-3.000 1.000 1,-3.000-1.000 0,-2.000 1.000 1,-5.000 1.000 0,-2.000 3.000 0,-3.000 3.000 1,-3.000 4.000 1,-1.000 1.000 0,4.000 0.000 0,3.000 0.000-1,3.000 0.000 1,1.000 0.000 0,1.000 0.000 0,-1.000 0.000 1,1.000 0.000-1,-4.000 0.000 0,-6.000 0.000 0,-6.000 0.000 0,-6.000 0.000 0,-4.000 1.000-1,1.000 4.000-2,-1.000 3.000-3,1.000 3.000-1,-6.000 3.000-2,-8.000 3.000 2,-10.000 3.000 0,-9.000 4.000 2,-7.000 10.000 0,-3.000 19.000 0,-3.000 19.000 1,-2.000 19.000 1,-3.000 13.000 0,1.000 10.000 1,-1.000 10.000 2,1.000 9.000 0,2.000 4.000 0,7.000 1.000-1,6.000-1.000-1,7.000 1.000-1,4.000 1.000 0,3.000 3.000-1,3.000 3.000 1,4.000 4.000 0,-6.000 10.000 0,-11.000 19.000 0,-14.000 19.000-1,-11.000 19.000 1,-6.000 12.000 0,4.000 6.000 2,3.000 7.000 1,3.000 6.000 1,6.000-1.000 1,9.000-5.000-1,10.000-7.000-1,10.000-5.000 0,0.000 3.000 0,-5.000 17.000 0,-7.000 15.000 1,-5.000 16.000 1,3.000 7.000 0,17.000 1.000 1,15.000-1.000 2,16.000 1.000 0,12.000-7.000 1,9.000-12.000 0,10.000-13.000 0,10.000-12.000-1,5.000 4.000 1,4.000 22.000-1,3.000 22.000 0,3.000 23.000 0,3.000 6.000-1,3.000-5.000 1,3.000-7.000 1,4.000-5.000-1,-1.000 0.000 0,-3.000 10.000-1,-3.000 10.000-1,-2.000 9.000-2,11.000-5.000-1,29.000-19.000 0,28.000-18.000-1,28.000-19.000 0,18.000-29.000-9,10.000-36.000-18,10.000-39.000-16,9.000-36.000-16</inkml:trace>
</inkml:ink>
</file>

<file path=ppt/ink/ink19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6:20"/>
    </inkml:context>
    <inkml:brush xml:id="br0">
      <inkml:brushProperty name="width" value="0.0251627936959267" units="cm"/>
      <inkml:brushProperty name="height" value="0.0251627936959267" units="cm"/>
      <inkml:brushProperty name="color" value="#6adcab"/>
      <inkml:brushProperty name="ignorePressure" value="0"/>
    </inkml:brush>
  </inkml:definitions>
  <inkml:trace contextRef="#ctx0" brushRef="#br0">50.000 14100.000 874,'3.000'126.000'0,"6.000"4.000"0,7.000 3.000 0,6.000 3.000 0,18.000 12.000 3,32.000 22.000 8,31.000 22.000 7,32.000 23.000 6,21.000 8.000 2,13.000-3.000-7,12.000-3.000-5,13.000-2.000-6,9.000 0.000-6,6.000 7.000-3,7.000 6.000-4,6.000 7.000-4,15.000-10.000-4,26.000-25.000-1,24.000-25.000-2,26.000-25.000-2,-6.000-29.000 1,-33.000-30.000 2,-35.000-32.000 3,-34.000-30.000 3,-24.000-19.000-3,-12.000-2.000-7,-13.000-3.000-8,-12.000-3.000-7</inkml:trace>
</inkml:ink>
</file>

<file path=ppt/ink/ink19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0:56"/>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57600.000 32350.000 999,'-75.000'-27.000'0,"0.000"-3.000"0,0.000-3.000 0,0.000-2.000 0,6.000 0.000-6,13.000 7.000-12,12.000 6.000-12,13.000 7.000-12</inkml:trace>
</inkml:ink>
</file>

<file path=ppt/ink/ink1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6"/>
    </inkml:context>
    <inkml:brush xml:id="br0">
      <inkml:brushProperty name="width" value="0.0398172996938229" units="cm"/>
      <inkml:brushProperty name="height" value="0.0398172996938229" units="cm"/>
      <inkml:brushProperty name="color" value="#00bff3"/>
      <inkml:brushProperty name="ignorePressure" value="0"/>
    </inkml:brush>
  </inkml:definitions>
  <inkml:trace contextRef="#ctx0" brushRef="#br0">30900.000 50000.000 552,'-2.000'-47.000'0,"-3.000"6.000"0,-3.000 7.000 0,-2.000 6.000 0,-5.000 6.000 7,-2.000 6.000 16,-3.000 7.000 14,-3.000 6.000 15,-4.000 10.000 3,-3.000 17.000-10,-3.000 15.000-8,-2.000 16.000-9,-3.000 7.000-6,1.000 1.000-2,-1.000-1.000-2,1.000 1.000-3,1.000-1.000-1,3.000 1.000-1,3.000-1.000 0,4.000 1.000-2,4.000-3.000 0,6.000-2.000-2,7.000-3.000-2,6.000-3.000-1,6.000-4.000-3,6.000-3.000-1,7.000-3.000-3,6.000-2.000-2,4.000-3.000-1,4.000 1.000-1,3.000-1.000 0,3.000 1.000-1,3.000-1.000 1,3.000 1.000 0,3.000-1.000 2,4.000 1.000 2,-1.000 1.000-2,-3.000 3.000-4,-3.000 3.000-4,-2.000 4.000-4,-8.000 2.000 0,-8.000 4.000 3,-10.000 3.000 3,-9.000 3.000 4,-10.000 4.000 1,-9.000 7.000 1,-10.000 6.000 0,-8.000 7.000 0,-11.000 5.000-1,-8.000 7.000-2,-10.000 6.000-3,-9.000 7.000-1,-2.000-6.000-6,6.000-15.000-6,7.000-15.000-7,6.000-16.000-7,6.000-16.000-4,6.000-16.000-3,7.000-15.000-2,6.000-15.000-3</inkml:trace>
</inkml:ink>
</file>

<file path=ppt/ink/ink19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1"/>
    </inkml:context>
    <inkml:brush xml:id="br0">
      <inkml:brushProperty name="width" value="0.0439928509294987" units="cm"/>
      <inkml:brushProperty name="height" value="0.0439928509294987" units="cm"/>
      <inkml:brushProperty name="color" value="#f2395b"/>
      <inkml:brushProperty name="ignorePressure" value="0"/>
    </inkml:brush>
  </inkml:definitions>
  <inkml:trace contextRef="#ctx0" brushRef="#br0">47100.000 37650.000 500,'0.000'-47.000'1,"0.000"6.000"3,0.000 7.000 3,0.000 6.000 2,-4.000 3.000 4,-5.000 0.000 6,-7.000 0.000 4,-5.000 0.000 6,-6.000 0.000 3,-3.000 0.000-2,-3.000 0.000 0,-2.000 0.000-1,-5.000 3.000-2,-2.000 6.000-5,-3.000 7.000-3,-3.000 6.000-4,-4.000 7.000-3,-3.000 10.000-1,-3.000 10.000-1,-2.000 9.000-1,-5.000 7.000-1,-2.000 7.000 2,-3.000 6.000 0,-3.000 7.000 0,-2.000 7.000 1,0.000 9.000 0,0.000 10.000-1,0.000 10.000 0,1.000 10.000-1,4.000 13.000 0,3.000 12.000-1,3.000 13.000 0,3.000 6.000-1,3.000 0.000-1,3.000 0.000-2,4.000 0.000-1,4.000-5.000 0,6.000-9.000-1,7.000-10.000 1,6.000-8.000 0,6.000-11.000-1,6.000-8.000 0,7.000-10.000-3,6.000-9.000 0,7.000-12.000-1,10.000-11.000-1,10.000-14.000 0,9.000-11.000 0,9.000-11.000-1,9.000-5.000 0,10.000-7.000-1,10.000-5.000-1,7.000-6.000-1,6.000-3.000-2,7.000-3.000-2,6.000-2.000-3,1.000-6.000-1,-3.000-6.000 0,-3.000-6.000-1,-2.000-6.000 1,-3.000-6.000-2,1.000-2.000 0,-1.000-3.000-1,1.000-3.000-1,-7.000-1.000 1,-12.000 4.000 3,-13.000 3.000 4,-12.000 3.000 3,-9.000 4.000 1,-2.000 7.000 1,-3.000 6.000 0,-3.000 7.000 0,-10.000 11.000 8,-16.000 20.000 15,-15.000 18.000 14,-15.000 20.000 15,-4.000 5.000 3,9.000-6.000-11,10.000-6.000-8,10.000-6.000-11,4.000-4.000-5,0.000 1.000-4,0.000-1.000-2,0.000 1.000-3,4.000-1.000-2,10.000 1.000-4,10.000-1.000-3,9.000 1.000-3,4.000-6.000-2,1.000-8.000-1,-1.000-10.000-1,1.000-9.000 0,1.000-9.000-1,3.000-5.000 3,3.000-7.000 0,4.000-5.000 2,1.000-8.000 0,0.000-5.000-1,0.000-7.000-2,0.000-5.000 0,-4.000-4.000 0,-5.000 0.000 1,-7.000 0.000 1,-5.000 0.000 2,-8.000 0.000 1,-5.000 0.000 1,-7.000 0.000 0,-5.000 0.000 2,-4.000 0.000 2,0.000 0.000 2,0.000 0.000 3,0.000 0.000 2,-4.000 3.000 0,-5.000 6.000 0,-7.000 7.000 0,-5.000 6.000-2,-6.000 6.000 0,-3.000 6.000 0,-3.000 7.000-1,-2.000 6.000 1,-8.000 6.000-1,-8.000 6.000-3,-10.000 7.000-3,-9.000 6.000-2,-5.000 6.000-3,0.000 6.000-6,0.000 7.000-5,0.000 6.000-4,3.000 3.000-2,6.000 0.000 1,7.000 0.000 2,6.000 0.000 1,7.000-4.000-5,10.000-5.000-10,10.000-7.000-11,9.000-5.000-11</inkml:trace>
</inkml:ink>
</file>

<file path=ppt/ink/ink19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3"/>
    </inkml:context>
    <inkml:brush xml:id="br0">
      <inkml:brushProperty name="width" value="0.0344556383788586" units="cm"/>
      <inkml:brushProperty name="height" value="0.0344556383788586" units="cm"/>
      <inkml:brushProperty name="color" value="#f2395b"/>
      <inkml:brushProperty name="ignorePressure" value="0"/>
    </inkml:brush>
  </inkml:definitions>
  <inkml:trace contextRef="#ctx0" brushRef="#br0">48650.000 38900.000 638,'46.000'-22.000'110,"-5.000"6.000"-27,-7.000 7.000-26,-5.000 6.000-27,-4.000 6.000-14,0.000 6.000-1,0.000 7.000 0,0.000 6.000-2,-2.000 3.000-1,-3.000 0.000-5,-3.000 0.000-3,-2.000 0.000-5,-6.000 4.000-3,-6.000 10.000-1,-6.000 10.000-2,-6.000 9.000-2,-7.000 4.000 0,-6.000 1.000 1,-6.000-1.000 3,-6.000 1.000 1,-4.000-3.000 1,1.000-2.000 2,-1.000-3.000 2,1.000-3.000 1,2.000-4.000 1,7.000-3.000-1,6.000-3.000 1,7.000-2.000 0,11.000-8.000 0,20.000-8.000 1,18.000-10.000 1,20.000-9.000 1,11.000-12.000-1,7.000-11.000 0,6.000-14.000-1,7.000-11.000-1,2.000-7.000-9,1.000 0.000-16,-1.000 0.000-17,1.000 0.000-17,-4.000-2.000-6,-6.000-3.000 4,-6.000-3.000 5,-6.000-2.000 4,-4.000-5.000 7,1.000-2.000 7,-1.000-3.000 9,1.000-3.000 7,-7.000 2.000 6,-12.000 10.000 3,-13.000 10.000 3,-12.000 9.000 3</inkml:trace>
</inkml:ink>
</file>

<file path=ppt/ink/ink19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3"/>
    </inkml:context>
    <inkml:brush xml:id="br0">
      <inkml:brushProperty name="width" value="0.045605506747961" units="cm"/>
      <inkml:brushProperty name="height" value="0.045605506747961" units="cm"/>
      <inkml:brushProperty name="color" value="#f2395b"/>
      <inkml:brushProperty name="ignorePressure" value="0"/>
    </inkml:brush>
  </inkml:definitions>
  <inkml:trace contextRef="#ctx0" brushRef="#br0">50350.000 38300.000 482,'46.000'-96.000'-2,"-5.000"10.000"3,-7.000 10.000 2,-5.000 9.000 2,-6.000 9.000 4,-3.000 9.000 2,-3.000 10.000 3,-2.000 10.000 3,-8.000 13.000 5,-8.000 19.000 8,-10.000 19.000 8,-9.000 19.000 8,-7.000 13.000 0,-3.000 10.000-7,-3.000 10.000-8,-2.000 9.000-8,-1.000 6.000-3,3.000 3.000-1,3.000 3.000-1,4.000 4.000-1,2.000-1.000-1,4.000-3.000 0,3.000-3.000-1,3.000-2.000-1,3.000-5.000-1,3.000-2.000-3,3.000-3.000-1,4.000-3.000-1,2.000-7.000-3,4.000-9.000-2,3.000-10.000-1,3.000-8.000-3,4.000-9.000-2,7.000-6.000-1,6.000-6.000-2,7.000-6.000-2,4.000-9.000-2,3.000-8.000-4,3.000-10.000-2,4.000-9.000-4,2.000-10.000-1,4.000-9.000 1,3.000-10.000 0,3.000-8.000 1,1.000-11.000 0,1.000-8.000 1,-1.000-10.000 1,1.000-9.000 1,-6.000-7.000 1,-8.000-3.000 0,-10.000-3.000 0,-9.000-2.000 2,-9.000-5.000 1,-5.000-2.000 4,-7.000-3.000 2,-5.000-3.000 3,-4.000 2.000 4,0.000 10.000 3,0.000 10.000 4,0.000 9.000 3,-4.000 9.000 3,-5.000 9.000-1,-7.000 10.000 0,-5.000 10.000 1,-6.000 8.000-2,-3.000 10.000-1,-3.000 10.000-2,-2.000 9.000-1,-5.000 7.000-3,-2.000 7.000-5,-3.000 6.000-3,-3.000 7.000-5,-2.000 5.000-5,0.000 7.000-7,0.000 6.000-7,0.000 7.000-6,4.000 4.000-3,10.000 3.000 3,10.000 3.000 2,9.000 4.000 3,4.000-3.000 1,1.000-5.000-2,-1.000-7.000 0,1.000-5.000-1</inkml:trace>
</inkml:ink>
</file>

<file path=ppt/ink/ink19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4"/>
    </inkml:context>
    <inkml:brush xml:id="br0">
      <inkml:brushProperty name="width" value="0.0396631434559822" units="cm"/>
      <inkml:brushProperty name="height" value="0.0396631434559822" units="cm"/>
      <inkml:brushProperty name="color" value="#f2395b"/>
      <inkml:brushProperty name="ignorePressure" value="0"/>
    </inkml:brush>
  </inkml:definitions>
  <inkml:trace contextRef="#ctx0" brushRef="#br0">51450.000 37950.000 554,'68.000'26.000'5,"-11.000"4.000"10,-14.000 3.000 10,-11.000 3.000 11,-9.000 4.000 3,-3.000 7.000-3,-3.000 6.000-2,-2.000 7.000-2,-6.000 7.000-6,-6.000 9.000-10,-6.000 10.000-7,-6.000 10.000-10,-7.000 2.000-4,-6.000-3.000 1,-6.000-3.000 1,-6.000-2.000 0,-2.000-9.000 0,3.000-12.000 0,3.000-13.000-1,4.000-12.000-1,10.000-10.000 3,19.000-6.000 5,19.000-6.000 6,19.000-6.000 5,9.000-6.000 4,0.000-2.000 3,0.000-3.000 2,0.000-3.000 4,-4.000 1.000-2,-5.000 6.000-5,-7.000 7.000-5,-5.000 6.000-5,-8.000 6.000-3,-5.000 6.000-2,-7.000 7.000-2,-5.000 6.000 0,-8.000 7.000-2,-5.000 10.000 0,-7.000 10.000 0,-5.000 9.000-2,-8.000 6.000 0,-5.000 3.000-1,-7.000 3.000-2,-5.000 4.000-1,-8.000 7.000-4,-5.000 13.000-4,-7.000 12.000-5,-5.000 13.000-5,-3.000 2.000-5,4.000-5.000-5,3.000-7.000-7,3.000-5.000-5,6.000-15.000 1,9.000-22.000 7,10.000-22.000 8,10.000-21.000 7,4.000-15.000 1,0.000-6.000-5,0.000-6.000-5,0.000-6.000-4</inkml:trace>
</inkml:ink>
</file>

<file path=ppt/ink/ink19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4"/>
    </inkml:context>
    <inkml:brush xml:id="br0">
      <inkml:brushProperty name="width" value="0.0363312512636185" units="cm"/>
      <inkml:brushProperty name="height" value="0.0363312512636185" units="cm"/>
      <inkml:brushProperty name="color" value="#f2395b"/>
      <inkml:brushProperty name="ignorePressure" value="0"/>
    </inkml:brush>
  </inkml:definitions>
  <inkml:trace contextRef="#ctx0" brushRef="#br0">52750.000 38800.000 605,'-25.000'-25.000'0,"0.000"0.000"0,0.000 0.000 0,0.000 0.000 0,12.000 1.000 9,26.000 4.000 18,24.000 3.000 17,26.000 3.000 18,18.000 3.000 4,13.000 3.000-13,12.000 3.000-11,13.000 4.000-11,6.000-1.000-9,0.000-3.000-4,0.000-3.000-6,0.000-2.000-4,-4.000-1.000-8,-5.000 3.000-11,-7.000 3.000-13,-5.000 4.000-11,-12.000 1.000-6,-16.000 0.000-1,-15.000 0.000-1,-15.000 0.000-1</inkml:trace>
</inkml:ink>
</file>

<file path=ppt/ink/ink19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4"/>
    </inkml:context>
    <inkml:brush xml:id="br0">
      <inkml:brushProperty name="width" value="0.0420293509960175" units="cm"/>
      <inkml:brushProperty name="height" value="0.0420293509960175" units="cm"/>
      <inkml:brushProperty name="color" value="#f2395b"/>
      <inkml:brushProperty name="ignorePressure" value="0"/>
    </inkml:brush>
  </inkml:definitions>
  <inkml:trace contextRef="#ctx0" brushRef="#br0">53650.000 37850.000 523,'-69.000'-69.000'21,"13.000"13.000"7,12.000 12.000 6,13.000 13.000 6,10.000 16.000 3,10.000 23.000 1,10.000 22.000 0,9.000 22.000 0,4.000 23.000-3,1.000 25.000-8,-1.000 25.000-6,1.000 25.000-8,-4.000 15.000-4,-6.000 7.000-2,-6.000 6.000 0,-6.000 7.000-1,-2.000-3.000-7,3.000-8.000-9,3.000-10.000-10,4.000-9.000-11,-1.000-18.000-7,-3.000-24.000-5,-3.000-26.000-5,-2.000-24.000-5,-1.000-17.000-3,3.000-5.000-3,3.000-7.000-4,4.000-5.000-2</inkml:trace>
</inkml:ink>
</file>

<file path=ppt/ink/ink19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4"/>
    </inkml:context>
    <inkml:brush xml:id="br0">
      <inkml:brushProperty name="width" value="0.0450403913855553" units="cm"/>
      <inkml:brushProperty name="height" value="0.0450403913855553" units="cm"/>
      <inkml:brushProperty name="color" value="#f2395b"/>
      <inkml:brushProperty name="ignorePressure" value="0"/>
    </inkml:brush>
  </inkml:definitions>
  <inkml:trace contextRef="#ctx0" brushRef="#br0">55850.000 37700.000 488,'1.000'-65.000'10,"4.000"23.000"21,3.000 22.000 21,3.000 22.000 21,1.000 18.000 4,1.000 16.000-12,-1.000 15.000-10,1.000 17.000-12,-3.000 13.000-9,-2.000 13.000-7,-3.000 12.000-7,-3.000 13.000-6,-2.000 7.000-6,0.000 4.000-6,0.000 3.000-3,0.000 3.000-6,-4.000-5.000-5,-5.000-12.000-4,-7.000-13.000-6,-5.000-12.000-5,-4.000-9.000-5,0.000-2.000-5,0.000-3.000-5,0.000-3.000-5,3.000-17.000-3,6.000-27.000-3,7.000-28.000-2,6.000-28.000-1</inkml:trace>
</inkml:ink>
</file>

<file path=ppt/ink/ink19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5"/>
    </inkml:context>
    <inkml:brush xml:id="br0">
      <inkml:brushProperty name="width" value="0.0367539264261723" units="cm"/>
      <inkml:brushProperty name="height" value="0.0367539264261723" units="cm"/>
      <inkml:brushProperty name="color" value="#f2395b"/>
      <inkml:brushProperty name="ignorePressure" value="0"/>
    </inkml:brush>
  </inkml:definitions>
  <inkml:trace contextRef="#ctx0" brushRef="#br0">55800.000 39050.000 598,'26.000'-116.000'3,"4.000"19.000"6,3.000 19.000 7,3.000 19.000 5,1.000 10.000 6,1.000 4.000 3,-1.000 3.000 3,1.000 3.000 4,1.000 4.000 1,3.000 7.000-4,3.000 6.000-4,4.000 7.000-3,2.000 2.000-3,4.000 1.000-2,3.000-1.000-1,3.000 1.000-3,-2.000 2.000-7,-6.000 7.000-11,-6.000 6.000-12,-6.000 7.000-13,-7.000 4.000-11,-6.000 3.000-12,-6.000 3.000-13,-6.000 4.000-11</inkml:trace>
</inkml:ink>
</file>

<file path=ppt/ink/ink19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5"/>
    </inkml:context>
    <inkml:brush xml:id="br0">
      <inkml:brushProperty name="width" value="0.0525363273918629" units="cm"/>
      <inkml:brushProperty name="height" value="0.0525363273918629" units="cm"/>
      <inkml:brushProperty name="color" value="#f2395b"/>
      <inkml:brushProperty name="ignorePressure" value="0"/>
    </inkml:brush>
  </inkml:definitions>
  <inkml:trace contextRef="#ctx0" brushRef="#br0">56900.000 37250.000 418,'-2.000'-69.000'21,"-3.000"13.000"6,-3.000 12.000 7,-2.000 13.000 7,-1.000 13.000 2,3.000 17.000 0,3.000 15.000-1,4.000 16.000-1,1.000 9.000-2,0.000 3.000-4,0.000 3.000-4,0.000 4.000-4,-2.000 5.000-3,-3.000 10.000-1,-3.000 10.000-3,-2.000 9.000-1,-3.000 6.000-3,1.000 3.000-2,-1.000 3.000-2,1.000 4.000-3,-1.000 5.000-2,1.000 10.000-1,-1.000 10.000-2,1.000 9.000-1,-1.000 6.000-3,1.000 3.000-3,-1.000 3.000-5,1.000 4.000-3,-3.000-4.000-3,-2.000-9.000-3,-3.000-10.000-2,-3.000-8.000-2,1.000-9.000-2,6.000-6.000 0,7.000-6.000 0,6.000-6.000 0,1.000-6.000-1,-3.000-2.000-2,-3.000-3.000-1,-2.000-3.000-2,-1.000-7.000-1,3.000-9.000-2,3.000-10.000-3,4.000-8.000-1,-3.000-9.000-1,-5.000-6.000 0,-7.000-6.000 0,-5.000-6.000 0</inkml:trace>
</inkml:ink>
</file>

<file path=ppt/ink/ink19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6"/>
    </inkml:context>
    <inkml:brush xml:id="br0">
      <inkml:brushProperty name="width" value="0.0395778864622116" units="cm"/>
      <inkml:brushProperty name="height" value="0.0395778864622116" units="cm"/>
      <inkml:brushProperty name="color" value="#f2395b"/>
      <inkml:brushProperty name="ignorePressure" value="0"/>
    </inkml:brush>
  </inkml:definitions>
  <inkml:trace contextRef="#ctx0" brushRef="#br0">56700.000 39750.000 555,'48.000'-93.000'23,"-3.000"17.000"3,-3.000 15.000 3,-2.000 16.000 4,-3.000 10.000 1,1.000 7.000-1,-1.000 6.000-1,1.000 7.000-1,-1.000 4.000-2,1.000 3.000-3,-1.000 3.000-4,1.000 4.000-3,-1.000 4.000-1,1.000 6.000 1,-1.000 7.000-1,1.000 6.000 2,1.000-4.000-4,3.000-11.000-5,3.000-14.000-6,4.000-11.000-5,-3.000-7.000-4,-5.000 0.000 0,-7.000 0.000-1,-5.000 0.000-1,-11.000 6.000-9,-11.000 13.000-18,-14.000 12.000-19,-11.000 13.000-17</inkml:trace>
</inkml:ink>
</file>

<file path=ppt/ink/ink1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7"/>
    </inkml:context>
    <inkml:brush xml:id="br0">
      <inkml:brushProperty name="width" value="0.0394294671714306" units="cm"/>
      <inkml:brushProperty name="height" value="0.0394294671714306" units="cm"/>
      <inkml:brushProperty name="color" value="#00bff3"/>
      <inkml:brushProperty name="ignorePressure" value="0"/>
    </inkml:brush>
  </inkml:definitions>
  <inkml:trace contextRef="#ctx0" brushRef="#br0">31900.000 50500.000 557,'-46.000'-36.000'33,"10.000"28.000"4,10.000 28.000 4,9.000 29.000 5,4.000 15.000-1,1.000 3.000-4,-1.000 3.000-6,1.000 4.000-5,-1.000 5.000-4,1.000 10.000-4,-1.000 10.000-4,1.000 9.000-3,1.000 4.000-3,3.000 1.000-1,3.000-1.000-3,4.000 1.000-2,2.000-9.000-1,4.000-15.000-1,3.000-15.000 0,3.000-16.000-1,4.000-13.000-2,7.000-9.000-5,6.000-10.000-5,7.000-8.000-3,5.000-20.000-5,7.000-28.000-4,6.000-28.000-4,7.000-27.000-5,2.000-22.000 0,1.000-11.000 1,-1.000-14.000 2,1.000-11.000 1,-6.000-7.000 3,-8.000 0.000 3,-10.000 0.000 4,-9.000 0.000 3,-12.000 4.000 4,-11.000 10.000 7,-14.000 10.000 5,-11.000 9.000 5,-11.000 12.000 5,-5.000 16.000 4,-7.000 15.000 2,-5.000 17.000 4,-8.000 14.000 1,-5.000 17.000-1,-7.000 15.000-1,-5.000 16.000-2,-1.000 13.000-2,6.000 14.000-6,7.000 11.000-5,6.000 14.000-4,7.000 2.000-8,10.000-6.000-8,10.000-6.000-10,9.000-6.000-9,15.000-7.000-6,22.000-6.000-6,22.000-6.000-6,23.000-6.000-5,5.000-7.000 2,-9.000-6.000 10,-10.000-6.000 9,-8.000-6.000 8</inkml:trace>
</inkml:ink>
</file>

<file path=ppt/ink/ink19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6"/>
    </inkml:context>
    <inkml:brush xml:id="br0">
      <inkml:brushProperty name="width" value="0.051852885633707" units="cm"/>
      <inkml:brushProperty name="height" value="0.051852885633707" units="cm"/>
      <inkml:brushProperty name="color" value="#f2395b"/>
      <inkml:brushProperty name="ignorePressure" value="0"/>
    </inkml:brush>
  </inkml:definitions>
  <inkml:trace contextRef="#ctx0" brushRef="#br0">57200.000 39250.000 424,'-13.000'-68.000'21,"26.000"17.000"7,24.000 15.000 7,26.000 16.000 8,8.000 13.000-1,-5.000 14.000-6,-7.000 11.000-8,-5.000 14.000-7,-9.000 7.000-3,-9.000 3.000-3,-10.000 3.000-1,-8.000 4.000-1,-9.000 1.000-5,-6.000 0.000-8,-6.000 0.000-8,-6.000 0.000-8,-9.000 1.000-3,-8.000 4.000 2,-10.000 3.000 1,-9.000 3.000 1,-4.000-2.000 3,4.000-6.000 3,3.000-6.000 1,3.000-6.000 4,9.000-10.000 3,16.000-12.000 4,15.000-13.000 5,17.000-12.000 4,11.000-13.000 0,10.000-12.000-7,10.000-13.000-6,9.000-12.000-6,10.000-12.000-5,14.000-8.000 0,11.000-10.000-3,14.000-9.000-2,0.000-4.000 1,-8.000 4.000 0,-10.000 3.000 1,-9.000 3.000 2,-10.000 4.000 0,-9.000 7.000 1,-10.000 6.000 0,-8.000 7.000 0,-8.000 7.000 4,-2.000 9.000 10,-3.000 10.000 8,-3.000 10.000 9,-9.000 18.000 10,-11.000 28.000 12,-14.000 28.000 12,-11.000 29.000 12,-7.000 13.000 0,0.000 1.000-11,0.000-1.000-12,0.000 1.000-11,3.000-3.000-7,6.000-2.000-4,7.000-3.000-3,6.000-3.000-4,3.000-4.000-2,0.000-3.000-2,0.000-3.000-2,0.000-2.000-1,12.000-12.000-5,26.000-19.000-5,24.000-18.000-6,26.000-19.000-5,8.000-16.000-5,-5.000-12.000-4,-7.000-13.000-2,-5.000-12.000-3,-6.000-12.000 1,-3.000-8.000 2,-3.000-10.000 3,-2.000-9.000 4,-9.000-9.000 3,-12.000-5.000 2,-13.000-7.000 2,-12.000-5.000 4,-10.000 3.000 1,-6.000 17.000 3,-6.000 15.000 1,-6.000 16.000 2,-9.000 10.000 3,-8.000 7.000 2,-10.000 6.000 2,-9.000 7.000 4,-10.000 7.000-2,-9.000 9.000-3,-10.000 10.000-4,-8.000 10.000-4,-4.000 10.000-5,3.000 13.000-6,3.000 12.000-6,4.000 13.000-6,7.000 7.000-2,13.000 4.000 2,12.000 3.000 2,13.000 3.000 3,7.000-4.000-2,4.000-8.000-6,3.000-10.000-5,3.000-9.000-6</inkml:trace>
</inkml:ink>
</file>

<file path=ppt/ink/ink19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7"/>
    </inkml:context>
    <inkml:brush xml:id="br0">
      <inkml:brushProperty name="width" value="0.0422903634607792" units="cm"/>
      <inkml:brushProperty name="height" value="0.0422903634607792" units="cm"/>
      <inkml:brushProperty name="color" value="#f2395b"/>
      <inkml:brushProperty name="ignorePressure" value="0"/>
    </inkml:brush>
  </inkml:definitions>
  <inkml:trace contextRef="#ctx0" brushRef="#br0">59800.000 39250.000 520,'48.000'-44.000'55,"-3.000"13.000"-4,-3.000 12.000-3,-2.000 13.000-4,-3.000 6.000-4,1.000 0.000-2,-1.000 0.000-3,1.000 0.000-3,-3.000 4.000-4,-2.000 10.000-5,-3.000 10.000-6,-3.000 9.000-5,-6.000 7.000-2,-5.000 7.000 1,-7.000 6.000 0,-5.000 7.000 2,-9.000 4.000-4,-9.000 3.000-7,-10.000 3.000-5,-8.000 4.000-8,-4.000-1.000-3,3.000-3.000 1,3.000-3.000 1,4.000-2.000-1,10.000-6.000 3,19.000-6.000 2,19.000-6.000 4,19.000-6.000 2,19.000-10.000 2,23.000-12.000 1,22.000-13.000 1,22.000-12.000 1,13.000-10.000-1,7.000-6.000-3,6.000-6.000-1,7.000-6.000-3,-3.000-1.000-5,-8.000 7.000-7,-10.000 6.000-8,-9.000 7.000-7,-15.000 4.000-9,-18.000 3.000-8,-19.000 3.000-10,-18.000 4.000-8</inkml:trace>
</inkml:ink>
</file>

<file path=ppt/ink/ink19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08"/>
    </inkml:context>
    <inkml:brush xml:id="br0">
      <inkml:brushProperty name="width" value="0.0451353974640369" units="cm"/>
      <inkml:brushProperty name="height" value="0.0451353974640369" units="cm"/>
      <inkml:brushProperty name="color" value="#f2395b"/>
      <inkml:brushProperty name="ignorePressure" value="0"/>
    </inkml:brush>
  </inkml:definitions>
  <inkml:trace contextRef="#ctx0" brushRef="#br0">34450.000 16050.000 487,'32.000'-36.000'3,"17.000"-22.000"5,15.000-22.000 7,16.000-21.000 5,-2.000-1.000 2,-19.000 22.000-1,-18.000 22.000-3,-19.000 23.000 0,-12.000 10.000-3,-2.000 0.000 0,-3.000 0.000-2,-3.000 0.000-1,-4.000-4.000 0,-3.000-5.000-1,-3.000-7.000-1,-2.000-5.000 1,-8.000-3.000-1,-8.000 4.000-2,-10.000 3.000 0,-9.000 3.000-2,-13.000 1.000-1,-16.000 1.000-2,-15.000-1.000-3,-15.000 1.000-2,-15.000 5.000 0,-12.000 14.000 0,-13.000 11.000 0,-12.000 14.000 2,-16.000 14.000 0,-19.000 20.000 2,-18.000 18.000 1,-19.000 20.000 1,-15.000 13.000 1,-8.000 9.000 0,-10.000 10.000 0,-9.000 10.000 0,-1.000 4.000-1,10.000 0.000-1,10.000 0.000 0,9.000 0.000 0,10.000 1.000 0,14.000 4.000 2,11.000 3.000 2,14.000 3.000 1,8.000 6.000 2,7.000 9.000 0,6.000 10.000-1,7.000 10.000 1,13.000 2.000 0,22.000-3.000 2,22.000-3.000 2,23.000-2.000 1,14.000 2.000 0,10.000 9.000-3,10.000 10.000-2,9.000 10.000-3,9.000 11.000-2,9.000 17.000-1,10.000 15.000-1,10.000 16.000-1,8.000 2.000-1,10.000-8.000-1,10.000-10.000 0,9.000-9.000-1,15.000-10.000-1,22.000-9.000-1,22.000-10.000-1,23.000-8.000-2,20.000-14.000 2,23.000-15.000 2,22.000-15.000 3,22.000-16.000 2,23.000-19.000 2,25.000-22.000-1,25.000-22.000 0,25.000-21.000 0,10.000-18.000-1,-2.000-12.000 0,-3.000-13.000 1,-3.000-12.000-2,-10.000-12.000 1,-16.000-8.000 0,-15.000-10.000-1,-15.000-9.000 1,8.000-15.000-1,35.000-18.000 1,35.000-19.000 1,34.000-18.000 0,-16.000-1.000 0,-66.000 19.000-2,-65.000 19.000 0,-65.000 19.000-3,-6.000-1.000-1,57.000-18.000-3,56.000-19.000-3,57.000-18.000-3,35.000-23.000-2,16.000-24.000-1,15.000-26.000 0,17.000-24.000-2,-12.000-12.000 0,-37.000 4.000 1,-38.000 3.000 1,-37.000 3.000 2,-41.000 7.000 0,-44.000 14.000 0,-43.000 11.000 1,-44.000 14.000 1,-32.000 19.000 1,-18.000 29.000 1,-19.000 28.000 2,-18.000 28.000 2,-18.000 1.000 1,-16.000-24.000 1,-15.000-26.000 1,-15.000-24.000 1,-26.000-24.000 0,-34.000-22.000 1,-35.000-22.000 0,-33.000-21.000 0,-28.000-6.000 0,-18.000 14.000 0,-19.000 11.000 0,-18.000 14.000 0,-18.000 18.000 0,-16.000 25.000 1,-15.000 25.000 2,-15.000 25.000 1,-9.000 18.000-2,1.000 14.000-3,-1.000 11.000-3,1.000 14.000-5,-7.000 14.000-2,-12.000 20.000-3,-13.000 18.000-2,-12.000 20.000-2,-1.000 19.000-3,14.000 22.000 1,11.000 22.000-2,14.000 23.000-1,35.000 6.000 0,59.000-5.000 0,60.000-7.000 1,60.000-5.000 0,33.000-8.000-1,10.000-5.000-3,10.000-7.000-3,9.000-5.000-2</inkml:trace>
</inkml:ink>
</file>

<file path=ppt/ink/ink19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0"/>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62275.000 38375.000 333,'157.000'63.000'167,"51.000"46.000"-1,49.000 47.000 1,51.000 47.000 0</inkml:trace>
</inkml:ink>
</file>

<file path=ppt/ink/ink19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1"/>
    </inkml:context>
    <inkml:brush xml:id="br0">
      <inkml:brushProperty name="width" value="0.0371629744768143" units="cm"/>
      <inkml:brushProperty name="height" value="0.0371629744768143" units="cm"/>
      <inkml:brushProperty name="color" value="#f2395b"/>
      <inkml:brushProperty name="ignorePressure" value="0"/>
    </inkml:brush>
  </inkml:definitions>
  <inkml:trace contextRef="#ctx0" brushRef="#br0">62300.000 38350.000 591,'-22.000'25.000'-49,"6.000"0.000"13,7.000 0.000 12,6.000 0.000 13,1.000-5.000 7,-3.000-9.000 1,-3.000-10.000 1,-2.000-8.000 1,-1.000-1.000 5,3.000 9.000 11,3.000 10.000 10,4.000 10.000 11,4.000 4.000 7,6.000 0.000 3,7.000 0.000 3,6.000 0.000 3,9.000-4.000-2,13.000-5.000-7,12.000-7.000-6,13.000-5.000-7,10.000-4.000-6,10.000 0.000-4,10.000 0.000-4,9.000 0.000-4,6.000-2.000-2,3.000-3.000-1,3.000-3.000-1,4.000-2.000-1,-4.000-1.000-5,-9.000 3.000-10,-10.000 3.000-11,-8.000 4.000-10,-11.000 1.000-4,-8.000 0.000 2,-10.000 0.000 3,-9.000 0.000 1</inkml:trace>
</inkml:ink>
</file>

<file path=ppt/ink/ink19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1"/>
    </inkml:context>
    <inkml:brush xml:id="br0">
      <inkml:brushProperty name="width" value="0.0355367735028267" units="cm"/>
      <inkml:brushProperty name="height" value="0.0355367735028267" units="cm"/>
      <inkml:brushProperty name="color" value="#f2395b"/>
      <inkml:brushProperty name="ignorePressure" value="0"/>
    </inkml:brush>
  </inkml:definitions>
  <inkml:trace contextRef="#ctx0" brushRef="#br0">63450.000 37550.000 619,'-25.000'-47.000'2,"0.000"6.000"3,0.000 7.000 5,0.000 6.000 4,0.000 12.000 6,0.000 19.000 10,0.000 19.000 9,0.000 19.000 8,3.000 16.000 2,6.000 17.000-7,7.000 15.000-7,6.000 16.000-8,-1.000 12.000-5,-5.000 9.000-5,-7.000 10.000-5,-5.000 10.000-5,-3.000 5.000-5,4.000 4.000-2,3.000 3.000-5,3.000 3.000-4,-1.000-1.000-4,-2.000-2.000-6,-3.000-3.000-5,-3.000-3.000-6,-1.000-10.000-6,4.000-16.000-4,3.000-15.000-4,3.000-15.000-5,3.000-17.000 0,3.000-15.000 5,3.000-15.000 5,4.000-16.000 5</inkml:trace>
</inkml:ink>
</file>

<file path=ppt/ink/ink19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2"/>
    </inkml:context>
    <inkml:brush xml:id="br0">
      <inkml:brushProperty name="width" value="0.0376107022166252" units="cm"/>
      <inkml:brushProperty name="height" value="0.0376107022166252" units="cm"/>
      <inkml:brushProperty name="color" value="#f2395b"/>
      <inkml:brushProperty name="ignorePressure" value="0"/>
    </inkml:brush>
  </inkml:definitions>
  <inkml:trace contextRef="#ctx0" brushRef="#br0">65900.000 37200.000 584,'18.000'-18.000'31,"-11.000"17.000"4,-14.000 15.000 4,-11.000 16.000 5,-12.000 15.000-1,-9.000 16.000-5,-10.000 15.000-5,-8.000 17.000-6,-12.000 11.000-6,-12.000 10.000-5,-13.000 10.000-5,-12.000 9.000-5,-4.000 2.000-4,7.000-2.000-3,6.000-3.000-2,7.000-3.000-3,4.000-7.000-1,3.000-9.000 4,3.000-10.000 1,4.000-8.000 4,8.000-12.000 1,17.000-12.000 0,15.000-13.000 1,16.000-12.000 0,13.000-12.000 1,14.000-8.000 0,11.000-10.000 0,14.000-9.000 0,14.000-12.000 1,20.000-11.000-1,18.000-14.000 0,20.000-11.000 0,14.000-6.000 1,14.000 4.000 0,11.000 3.000 2,14.000 3.000 1,-1.000 4.000-3,-12.000 7.000-8,-13.000 6.000-6,-12.000 7.000-7,-13.000 4.000-6,-12.000 3.000-6,-13.000 3.000-5,-12.000 4.000-6,-12.000 1.000-3,-8.000 0.000-2,-10.000 0.000-1,-9.000 0.000-2</inkml:trace>
</inkml:ink>
</file>

<file path=ppt/ink/ink19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2"/>
    </inkml:context>
    <inkml:brush xml:id="br0">
      <inkml:brushProperty name="width" value="0.0411176308989525" units="cm"/>
      <inkml:brushProperty name="height" value="0.0411176308989525" units="cm"/>
      <inkml:brushProperty name="color" value="#f2395b"/>
      <inkml:brushProperty name="ignorePressure" value="0"/>
    </inkml:brush>
  </inkml:definitions>
  <inkml:trace contextRef="#ctx0" brushRef="#br0">65950.000 37550.000 535,'-44.000'-97.000'11,"13.000"56.000"22,12.000 57.000 23,13.000 56.000 23,4.000 32.000 2,-3.000 10.000-17,-3.000 10.000-17,-2.000 9.000-17,-8.000 13.000-10,-8.000 20.000-3,-10.000 18.000-4,-9.000 20.000-3,-2.000 0.000-7,6.000-15.000-9,7.000-15.000-12,6.000-16.000-9,6.000-19.000-10,6.000-22.000-9,7.000-22.000-8,6.000-21.000-9</inkml:trace>
</inkml:ink>
</file>

<file path=ppt/ink/ink19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2"/>
    </inkml:context>
    <inkml:brush xml:id="br0">
      <inkml:brushProperty name="width" value="0.0425984226167202" units="cm"/>
      <inkml:brushProperty name="height" value="0.0425984226167202" units="cm"/>
      <inkml:brushProperty name="color" value="#f2395b"/>
      <inkml:brushProperty name="ignorePressure" value="0"/>
    </inkml:brush>
  </inkml:definitions>
  <inkml:trace contextRef="#ctx0" brushRef="#br0">67200.000 37400.000 516,'25.000'-80.000'45,"0.000"41.000"8,0.000 40.000 9,0.000 42.000 8,-4.000 27.000-3,-5.000 16.000-13,-7.000 15.000-15,-5.000 17.000-13,-9.000 13.000-8,-9.000 13.000-2,-10.000 12.000-1,-8.000 13.000-2,-6.000 2.000-7,1.000-5.000-12,-1.000-7.000-12,1.000-5.000-11,2.000-14.000-8,7.000-18.000-7,6.000-19.000-6,7.000-18.000-7</inkml:trace>
</inkml:ink>
</file>

<file path=ppt/ink/ink19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2"/>
    </inkml:context>
    <inkml:brush xml:id="br0">
      <inkml:brushProperty name="width" value="0.0283854007720947" units="cm"/>
      <inkml:brushProperty name="height" value="0.0283854007720947" units="cm"/>
      <inkml:brushProperty name="color" value="#f2395b"/>
      <inkml:brushProperty name="ignorePressure" value="0"/>
    </inkml:brush>
  </inkml:definitions>
  <inkml:trace contextRef="#ctx0" brushRef="#br0">67250.000 38350.000 775,'93.000'-135.000'23,"-11.000"32.000"-4,-14.000 31.000-5,-11.000 32.000-5,-4.000 15.000 2,6.000 0.000 8,7.000 0.000 9,6.000 0.000 8,1.000 1.000-2,-3.000 4.000-12,-3.000 3.000-12,-2.000 3.000-14,-8.000 3.000-10,-8.000 3.000-11,-10.000 3.000-10,-9.000 4.000-10</inkml:trace>
</inkml:ink>
</file>

<file path=ppt/ink/ink1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7"/>
    </inkml:context>
    <inkml:brush xml:id="br0">
      <inkml:brushProperty name="width" value="0.0406712330877781" units="cm"/>
      <inkml:brushProperty name="height" value="0.0406712330877781" units="cm"/>
      <inkml:brushProperty name="color" value="#00bff3"/>
      <inkml:brushProperty name="ignorePressure" value="0"/>
    </inkml:brush>
  </inkml:definitions>
  <inkml:trace contextRef="#ctx0" brushRef="#br0">33050.000 50250.000 540,'21.000'25.000'0,"-5.000"0.000"1,-7.000 0.000-1,-5.000 0.000 0,-11.000 4.000 6,-11.000 10.000 12,-14.000 10.000 12,-11.000 9.000 12,-4.000 6.000 4,6.000 3.000-2,7.000 3.000-3,6.000 4.000-3,6.000 1.000-4,6.000 0.000-4,7.000 0.000-4,6.000 0.000-4,6.000-2.000-5,6.000-3.000-2,7.000-3.000-4,6.000-2.000-3,6.000-6.000-1,6.000-6.000 0,7.000-6.000-1,6.000-6.000 1,4.000-9.000-4,4.000-8.000-7,3.000-10.000-7,3.000-9.000-8,1.000-9.000-3,1.000-5.000 2,-1.000-7.000 3,1.000-5.000 2,-3.000-3.000-6,-2.000 4.000-11,-3.000 3.000-12,-3.000 3.000-13,-7.000-1.000-1,-9.000-2.000 8,-10.000-3.000 8,-8.000-3.000 8,-6.000-2.000 7,1.000 0.000 2,-1.000 0.000 3,1.000 0.000 4</inkml:trace>
</inkml:ink>
</file>

<file path=ppt/ink/ink19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2"/>
    </inkml:context>
    <inkml:brush xml:id="br0">
      <inkml:brushProperty name="width" value="0.0460389368236065" units="cm"/>
      <inkml:brushProperty name="height" value="0.0460389368236065" units="cm"/>
      <inkml:brushProperty name="color" value="#f2395b"/>
      <inkml:brushProperty name="ignorePressure" value="0"/>
    </inkml:brush>
  </inkml:definitions>
  <inkml:trace contextRef="#ctx0" brushRef="#br0">68450.000 36950.000 477,'0.000'-71.000'4,"0.000"10.000"8,0.000 10.000 7,0.000 9.000 9,0.000 18.000 8,0.000 29.000 8,0.000 28.000 10,0.000 28.000 9,0.000 20.000-1,0.000 13.000-11,0.000 12.000-11,0.000 13.000-11,-2.000 13.000-7,-3.000 17.000-3,-3.000 15.000-2,-2.000 16.000-4,-6.000 20.000-5,-6.000 25.000-6,-6.000 25.000-9,-6.000 25.000-6,-6.000 6.000-8,-2.000-12.000-7,-3.000-13.000-6,-3.000-12.000-8,2.000-18.000-5,10.000-21.000 0,10.000-22.000-2,9.000-22.000-2,4.000-24.000 2,1.000-24.000 2,-1.000-26.000 3,1.000-24.000 3</inkml:trace>
</inkml:ink>
</file>

<file path=ppt/ink/ink19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3"/>
    </inkml:context>
    <inkml:brush xml:id="br0">
      <inkml:brushProperty name="width" value="0.0334570519626141" units="cm"/>
      <inkml:brushProperty name="height" value="0.0334570519626141" units="cm"/>
      <inkml:brushProperty name="color" value="#f2395b"/>
      <inkml:brushProperty name="ignorePressure" value="0"/>
    </inkml:brush>
  </inkml:definitions>
  <inkml:trace contextRef="#ctx0" brushRef="#br0">69000.000 36550.000 657,'162.000'-133.000'19,"-24.000"34.000"11,-26.000 35.000 12,-24.000 35.000 11,-10.000 16.000 1,6.000 1.000-13,7.000-1.000-11,6.000 1.000-12,1.000 1.000-5,-3.000 3.000 0,-3.000 3.000 0,-2.000 4.000 1,-9.000 1.000-12,-12.000 0.000-24,-13.000 0.000-25,-12.000 0.000-25</inkml:trace>
</inkml:ink>
</file>

<file path=ppt/ink/ink19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3"/>
    </inkml:context>
    <inkml:brush xml:id="br0">
      <inkml:brushProperty name="width" value="0.0390688329935074" units="cm"/>
      <inkml:brushProperty name="height" value="0.0390688329935074" units="cm"/>
      <inkml:brushProperty name="color" value="#f2395b"/>
      <inkml:brushProperty name="ignorePressure" value="0"/>
    </inkml:brush>
  </inkml:definitions>
  <inkml:trace contextRef="#ctx0" brushRef="#br0">70350.000 35150.000 563,'-111.000'-57.000'77,"28.000"39.000"-4,28.000 36.000-4,29.000 39.000-5,15.000 27.000-9,3.000 19.000-12,3.000 19.000-12,4.000 19.000-13,1.000 9.000-12,0.000 0.000-10,0.000 0.000-11,0.000 0.000-11,-2.000-10.000-5,-3.000-18.000-1,-3.000-19.000 1,-2.000-18.000-1,-3.000-15.000-5,1.000-9.000-8,-1.000-10.000-10,1.000-8.000-8</inkml:trace>
</inkml:ink>
</file>

<file path=ppt/ink/ink19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4"/>
    </inkml:context>
    <inkml:brush xml:id="br0">
      <inkml:brushProperty name="width" value="0.0387982875108719" units="cm"/>
      <inkml:brushProperty name="height" value="0.0387982875108719" units="cm"/>
      <inkml:brushProperty name="color" value="#f2395b"/>
      <inkml:brushProperty name="ignorePressure" value="0"/>
    </inkml:brush>
  </inkml:definitions>
  <inkml:trace contextRef="#ctx0" brushRef="#br0">70200.000 37850.000 567,'54.000'-44.000'89,"10.000"13.000"-13,10.000 12.000-13,9.000 13.000-14,9.000 4.000-9,9.000-3.000-5,10.000-3.000-6,10.000-2.000-5,4.000 0.000-6,0.000 7.000-9,0.000 6.000-8,0.000 7.000-9,-7.000 2.000-4,-11.000 1.000-3,-14.000-1.000-3,-11.000 1.000-2,-14.000 1.000-1,-11.000 3.000-2,-14.000 3.000 0,-11.000 4.000-1,-12.000 2.000-4,-9.000 4.000-9,-10.000 3.000-8,-8.000 3.000-8,-8.000-2.000-1,-2.000-6.000 9,-3.000-6.000 7,-3.000-6.000 8</inkml:trace>
</inkml:ink>
</file>

<file path=ppt/ink/ink19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4"/>
    </inkml:context>
    <inkml:brush xml:id="br0">
      <inkml:brushProperty name="width" value="0.0415848642587662" units="cm"/>
      <inkml:brushProperty name="height" value="0.0415848642587662" units="cm"/>
      <inkml:brushProperty name="color" value="#f2395b"/>
      <inkml:brushProperty name="ignorePressure" value="0"/>
    </inkml:brush>
  </inkml:definitions>
  <inkml:trace contextRef="#ctx0" brushRef="#br0">70200.000 38600.000 529,'-150.000'0.000'35,"50.000"0.000"5,50.000 0.000 4,50.000 0.000 5,39.000 0.000 0,28.000 0.000-4,28.000 0.000-3,29.000 0.000-5,13.000 3.000-4,1.000 6.000-4,-1.000 7.000-3,1.000 6.000-5,-1.000 4.000-6,1.000 4.000-10,-1.000 3.000-9,1.000 3.000-11,-6.000 3.000-12,-8.000 3.000-14,-10.000 3.000-14,-9.000 4.000-14,-15.000-6.000-4,-18.000-11.000 8,-19.000-14.000 7,-18.000-11.000 7</inkml:trace>
</inkml:ink>
</file>

<file path=ppt/ink/ink19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6"/>
    </inkml:context>
    <inkml:brush xml:id="br0">
      <inkml:brushProperty name="width" value="0.0393435470759869" units="cm"/>
      <inkml:brushProperty name="height" value="0.0393435470759869" units="cm"/>
      <inkml:brushProperty name="color" value="#f2395b"/>
      <inkml:brushProperty name="ignorePressure" value="0"/>
    </inkml:brush>
  </inkml:definitions>
  <inkml:trace contextRef="#ctx0" brushRef="#br0">74150.000 37150.000 559,'68.000'-22.000'34,"-11.000"6.000"-1,-14.000 7.000-2,-11.000 6.000-1,0.000 6.000 0,17.000 6.000 0,15.000 7.000 1,16.000 6.000 0,4.000-1.000-2,-6.000-5.000-4,-6.000-7.000-4,-6.000-5.000-4,-4.000 0.000-3,1.000 10.000-1,-1.000 10.000-3,1.000 9.000-1,-6.000 7.000-1,-8.000 7.000-2,-10.000 6.000-1,-9.000 7.000-1,-18.000 8.000-1,-24.000 14.000 2,-26.000 11.000 2,-24.000 14.000 1,-24.000 11.000-2,-22.000 14.000-5,-22.000 11.000-6,-21.000 14.000-5,-10.000-1.000-4,3.000-12.000 0,3.000-13.000-1,4.000-12.000-1,7.000-13.000 2,13.000-12.000 3,12.000-13.000 5,13.000-12.000 3,13.000-12.000 4,17.000-8.000 1,15.000-10.000 2,16.000-9.000 1,32.000-13.000 3,51.000-16.000 5,49.000-15.000 3,51.000-15.000 5,30.000-11.000-3,14.000-2.000-10,11.000-3.000-10,14.000-3.000-10,-3.000 1.000-8,-15.000 6.000-9,-15.000 7.000-8,-16.000 6.000-8,-16.000 4.000-3,-16.000 4.000 2,-15.000 3.000 1,-15.000 3.000 2</inkml:trace>
</inkml:ink>
</file>

<file path=ppt/ink/ink19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6"/>
    </inkml:context>
    <inkml:brush xml:id="br0">
      <inkml:brushProperty name="width" value="0.0527674965560436" units="cm"/>
      <inkml:brushProperty name="height" value="0.0527674965560436" units="cm"/>
      <inkml:brushProperty name="color" value="#f2395b"/>
      <inkml:brushProperty name="ignorePressure" value="0"/>
    </inkml:brush>
  </inkml:definitions>
  <inkml:trace contextRef="#ctx0" brushRef="#br0">78000.000 36350.000 416,'-2.000'-46.000'3,"-3.000"10.000"6,-3.000 10.000 5,-2.000 9.000 5,-6.000 4.000 5,-6.000 1.000 2,-6.000-1.000 3,-6.000 1.000 2,-4.000 5.000 1,1.000 14.000-1,-1.000 11.000-1,1.000 14.000-1,-6.000 13.000-1,-8.000 16.000-2,-10.000 15.000-1,-9.000 17.000-1,-9.000 10.000-3,-5.000 6.000 0,-7.000 7.000-3,-5.000 6.000-1,-6.000 9.000-2,-3.000 13.000-1,-3.000 12.000-2,-2.000 13.000-1,2.000 6.000-2,9.000 0.000-1,10.000 0.000-2,10.000 0.000-2,10.000-5.000 0,13.000-9.000 1,12.000-10.000 1,13.000-8.000 2,10.000-15.000-1,10.000-19.000 0,10.000-18.000-1,9.000-19.000-1,13.000-18.000-6,20.000-15.000-11,18.000-15.000-9,20.000-16.000-11,17.000-18.000-4,20.000-18.000 1,18.000-19.000 0,20.000-18.000 1,5.000-14.000 2,-6.000-5.000 1,-6.000-7.000 2,-6.000-5.000 1,-12.000 0.000 2,-15.000 10.000 3,-15.000 10.000 2,-16.000 9.000 4,-15.000 10.000 3,-11.000 14.000 4,-14.000 11.000 4,-11.000 14.000 4,-18.000 18.000 6,-22.000 25.000 7,-22.000 25.000 8,-21.000 25.000 6,-9.000 12.000 7,7.000 1.000 5,6.000-1.000 6,7.000 1.000 4,5.000-4.000 0,7.000-6.000-7,6.000-6.000-7,7.000-6.000-7,13.000-7.000-6,22.000-6.000-7,22.000-6.000-6,23.000-6.000-6,8.000-12.000-4,-3.000-15.000-3,-3.000-15.000-2,-2.000-16.000-3,-5.000-13.000-4,-2.000-9.000-4,-3.000-10.000-5,-3.000-8.000-4,-7.000-8.000-1,-9.000-2.000 4,-10.000-3.000 5,-8.000-3.000 5,-11.000-1.000 3,-8.000 4.000 3,-10.000 3.000 2,-9.000 3.000 4,-10.000 4.000 0,-9.000 7.000 1,-10.000 6.000 0,-8.000 7.000 0,-9.000 5.000-1,-6.000 7.000-2,-6.000 6.000-3,-6.000 7.000 0,1.000 4.000-6,9.000 3.000-7,10.000 3.000-7,10.000 4.000-7</inkml:trace>
</inkml:ink>
</file>

<file path=ppt/ink/ink19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7"/>
    </inkml:context>
    <inkml:brush xml:id="br0">
      <inkml:brushProperty name="width" value="0.0397616699337959" units="cm"/>
      <inkml:brushProperty name="height" value="0.0397616699337959" units="cm"/>
      <inkml:brushProperty name="color" value="#f2395b"/>
      <inkml:brushProperty name="ignorePressure" value="0"/>
    </inkml:brush>
  </inkml:definitions>
  <inkml:trace contextRef="#ctx0" brushRef="#br0">79050.000 35550.000 553,'25.000'-44.000'72,"0.000"13.000"-11,0.000 12.000-11,0.000 13.000-11,7.000 10.000-7,17.000 10.000-1,15.000 10.000-3,16.000 9.000-2,1.000 7.000-3,-12.000 7.000-5,-13.000 6.000-3,-12.000 7.000-5,-12.000 2.000-2,-8.000 1.000 1,-10.000-1.000 0,-9.000 1.000 1,-18.000 2.000-4,-24.000 7.000-10,-26.000 6.000-8,-24.000 7.000-10,-12.000-3.000-4,4.000-8.000 0,3.000-10.000 0,3.000-9.000 0,4.000-9.000 1,7.000-5.000 4,6.000-7.000 4,7.000-5.000 3,7.000-6.000 4,9.000-3.000 4,10.000-3.000 6,10.000-2.000 4,10.000-5.000 2,13.000-2.000 2,12.000-3.000 0,13.000-3.000 1,16.000-4.000 3,23.000-3.000 2,22.000-3.000 3,22.000-2.000 4,13.000-5.000-4,7.000-2.000-9,6.000-3.000-11,7.000-3.000-10,-1.000-1.000-8,-6.000 4.000-9,-6.000 3.000-9,-6.000 3.000-8,-15.000 3.000 0,-21.000 3.000 6,-22.000 3.000 6,-22.000 4.000 6,-11.000-1.000 5,0.000-3.000-1,0.000-3.000 1,0.000-2.000 1</inkml:trace>
</inkml:ink>
</file>

<file path=ppt/ink/ink19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7"/>
    </inkml:context>
    <inkml:brush xml:id="br0">
      <inkml:brushProperty name="width" value="0.0330901406705379" units="cm"/>
      <inkml:brushProperty name="height" value="0.0330901406705379" units="cm"/>
      <inkml:brushProperty name="color" value="#f2395b"/>
      <inkml:brushProperty name="ignorePressure" value="0"/>
    </inkml:brush>
  </inkml:definitions>
  <inkml:trace contextRef="#ctx0" brushRef="#br0">80150.000 35950.000 664,'4.000'-90.000'43,"10.000"23.000"-1,10.000 22.000-1,9.000 22.000-1,12.000 12.000-3,16.000 3.000-6,15.000 3.000-6,17.000 4.000-5,8.000 2.000-4,4.000 4.000-2,3.000 3.000-1,3.000 3.000-2,-5.000 3.000-9,-12.000 3.000-16,-13.000 3.000-18,-12.000 4.000-17,-12.000-3.000-6,-8.000-5.000 3,-10.000-7.000 3,-9.000-5.000 4</inkml:trace>
</inkml:ink>
</file>

<file path=ppt/ink/ink19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7"/>
    </inkml:context>
    <inkml:brush xml:id="br0">
      <inkml:brushProperty name="width" value="0.0412287525832653" units="cm"/>
      <inkml:brushProperty name="height" value="0.0412287525832653" units="cm"/>
      <inkml:brushProperty name="color" value="#f2395b"/>
      <inkml:brushProperty name="ignorePressure" value="0"/>
    </inkml:brush>
  </inkml:definitions>
  <inkml:trace contextRef="#ctx0" brushRef="#br0">80950.000 34950.000 533,'-29.000'-24.000'0,"-5.000"4.000"0,-7.000 3.000 0,-5.000 3.000 0,0.000 1.000 0,10.000 1.000 0,10.000-1.000 0,9.000 1.000 0,4.000 12.000 13,1.000 25.000 24,-1.000 25.000 26,1.000 25.000 24,1.000 21.000 4,3.000 20.000-21,3.000 18.000-19,4.000 20.000-19,-3.000 16.000-15,-5.000 16.000-12,-7.000 15.000-9,-5.000 17.000-11,-3.000-9.000-8,4.000-31.000-3,3.000-31.000-5,3.000-31.000-3,-1.000-23.000-7,-2.000-11.000-11,-3.000-14.000-10,-3.000-11.000-11</inkml:trace>
</inkml:ink>
</file>

<file path=ppt/ink/ink1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7"/>
    </inkml:context>
    <inkml:brush xml:id="br0">
      <inkml:brushProperty name="width" value="0.0420954264700413" units="cm"/>
      <inkml:brushProperty name="height" value="0.0420954264700413" units="cm"/>
      <inkml:brushProperty name="color" value="#00bff3"/>
      <inkml:brushProperty name="ignorePressure" value="0"/>
    </inkml:brush>
  </inkml:definitions>
  <inkml:trace contextRef="#ctx0" brushRef="#br0">33650.000 50800.000 522,'-47.000'-24.000'0,"6.000"4.000"0,7.000 3.000 0,6.000 3.000 0,3.000 1.000 4,0.000 1.000 8,0.000-1.000 8,0.000 1.000 9,1.000 5.000 7,4.000 14.000 7,3.000 11.000 8,3.000 14.000 8,3.000 11.000-2,3.000 14.000-10,3.000 11.000-10,4.000 14.000-10,-1.000 19.000-7,-3.000 29.000-5,-3.000 28.000-3,-2.000 28.000-5,-3.000 21.000-5,1.000 17.000-10,-1.000 15.000-7,1.000 16.000-9,-1.000 1.000-4,1.000-12.000 3,-1.000-13.000 1,1.000-12.000 2,-1.000-29.000-7,1.000-43.000-16,-1.000-44.000-15,1.000-43.000-15</inkml:trace>
</inkml:ink>
</file>

<file path=ppt/ink/ink19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8"/>
    </inkml:context>
    <inkml:brush xml:id="br0">
      <inkml:brushProperty name="width" value="0.0382717698812485" units="cm"/>
      <inkml:brushProperty name="height" value="0.0382717698812485" units="cm"/>
      <inkml:brushProperty name="color" value="#f2395b"/>
      <inkml:brushProperty name="ignorePressure" value="0"/>
    </inkml:brush>
  </inkml:definitions>
  <inkml:trace contextRef="#ctx0" brushRef="#br0">79750.000 38000.000 574,'121.000'-46.000'110,"-5.000"10.000"-24,-7.000 10.000-25,-5.000 9.000-25,-4.000 6.000-12,0.000 3.000 1,0.000 3.000 0,0.000 4.000 0,1.000 1.000-5,4.000 0.000-9,3.000 0.000-9,3.000 0.000-9,-7.000 0.000-9,-15.000 0.000-11,-15.000 0.000-11,-16.000 0.000-10,-12.000 1.000-6,-5.000 4.000-2,-7.000 3.000-1,-5.000 3.000-3,-9.000-2.000 5,-9.000-6.000 11,-10.000-6.000 11,-8.000-6.000 12</inkml:trace>
</inkml:ink>
</file>

<file path=ppt/ink/ink19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19"/>
    </inkml:context>
    <inkml:brush xml:id="br0">
      <inkml:brushProperty name="width" value="0.0399813689291477" units="cm"/>
      <inkml:brushProperty name="height" value="0.0399813689291477" units="cm"/>
      <inkml:brushProperty name="color" value="#f2395b"/>
      <inkml:brushProperty name="ignorePressure" value="0"/>
    </inkml:brush>
  </inkml:definitions>
  <inkml:trace contextRef="#ctx0" brushRef="#br0">80950.000 37300.000 550,'-27.000'-24.000'0,"-3.000"4.000"1,-3.000 3.000 1,-2.000 3.000 1,0.000-1.000 8,7.000-2.000 17,6.000-3.000 16,7.000-3.000 17,4.000 7.000 2,3.000 19.000-11,3.000 19.000-10,4.000 19.000-12,1.000 13.000-7,0.000 10.000-3,0.000 10.000-5,0.000 9.000-3,0.000 12.000-2,0.000 16.000 0,0.000 15.000 0,0.000 17.000 0,-2.000 11.000-8,-3.000 10.000-15,-3.000 10.000-17,-2.000 9.000-15,-3.000-8.000-5,1.000-25.000 6,-1.000-25.000 8,1.000-25.000 6,-1.000-19.000-1,1.000-12.000-6,-1.000-13.000-8,1.000-12.000-8</inkml:trace>
</inkml:ink>
</file>

<file path=ppt/ink/ink19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0"/>
    </inkml:context>
    <inkml:brush xml:id="br0">
      <inkml:brushProperty name="width" value="0.0372292138636112" units="cm"/>
      <inkml:brushProperty name="height" value="0.0372292138636112" units="cm"/>
      <inkml:brushProperty name="color" value="#f2395b"/>
      <inkml:brushProperty name="ignorePressure" value="0"/>
    </inkml:brush>
  </inkml:definitions>
  <inkml:trace contextRef="#ctx0" brushRef="#br0">82900.000 37150.000 590,'160.000'-111.000'49,"-27.000"28.000"-1,-28.000 28.000-3,-28.000 29.000 0,-15.000 19.000-5,1.000 14.000-4,-1.000 11.000-7,1.000 14.000-4,-7.000 8.000-6,-12.000 7.000-4,-13.000 6.000-6,-12.000 7.000-4,-15.000 0.000-3,-15.000-2.000-3,-15.000-3.000-1,-16.000-3.000-1,-18.000 4.000-2,-18.000 13.000 1,-19.000 12.000-1,-18.000 13.000 1,0.000-4.000 1,23.000-18.000 0,22.000-19.000 0,22.000-18.000 2,12.000-10.000 1,3.000 0.000 2,3.000 0.000 3,4.000 0.000 1,10.000-2.000 2,19.000-3.000 1,19.000-3.000 0,19.000-2.000 0,16.000-6.000 0,17.000-6.000-2,15.000-6.000-2,16.000-6.000-1,4.000 1.000-2,-6.000 9.000-1,-6.000 10.000 0,-6.000 10.000-2,-12.000 8.000-1,-15.000 10.000 0,-15.000 10.000-2,-16.000 9.000-1,-16.000 7.000 1,-16.000 7.000 0,-15.000 6.000 1,-15.000 7.000 1,-17.000 0.000 0,-15.000-2.000 1,-15.000-3.000-1,-16.000-3.000 0,-5.000-6.000-1,6.000-5.000-1,7.000-7.000-2,6.000-5.000-1,6.000-9.000-3,6.000-9.000-5,7.000-10.000-5,6.000-8.000-4,10.000-11.000-3,17.000-8.000-1,15.000-10.000-1,16.000-9.000-1,13.000-13.000 1,14.000-16.000 3,11.000-15.000 2,14.000-15.000 3,0.000-4.000-2,-8.000 9.000-2,-10.000 10.000-5,-9.000 10.000-3</inkml:trace>
</inkml:ink>
</file>

<file path=ppt/ink/ink19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0"/>
    </inkml:context>
    <inkml:brush xml:id="br0">
      <inkml:brushProperty name="width" value="0.0430229045450687" units="cm"/>
      <inkml:brushProperty name="height" value="0.0430229045450687" units="cm"/>
      <inkml:brushProperty name="color" value="#f2395b"/>
      <inkml:brushProperty name="ignorePressure" value="0"/>
    </inkml:brush>
  </inkml:definitions>
  <inkml:trace contextRef="#ctx0" brushRef="#br0">84550.000 37100.000 511,'68.000'-13.000'34,"-11.000"26.000"8,-14.000 24.000 8,-11.000 26.000 8,-11.000 13.000-1,-5.000 4.000-10,-7.000 3.000-10,-5.000 3.000-10,-6.000 3.000-6,-3.000 3.000-1,-3.000 3.000-2,-2.000 4.000-2,-6.000 2.000-2,-6.000 4.000 1,-6.000 3.000-1,-6.000 3.000 0,-4.000-2.000-9,1.000-6.000-18,-1.000-6.000-18,1.000-6.000-17</inkml:trace>
</inkml:ink>
</file>

<file path=ppt/ink/ink19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0"/>
    </inkml:context>
    <inkml:brush xml:id="br0">
      <inkml:brushProperty name="width" value="0.0269663576036692" units="cm"/>
      <inkml:brushProperty name="height" value="0.0269663576036692" units="cm"/>
      <inkml:brushProperty name="color" value="#f2395b"/>
      <inkml:brushProperty name="ignorePressure" value="0"/>
    </inkml:brush>
  </inkml:definitions>
  <inkml:trace contextRef="#ctx0" brushRef="#br0">84700.000 37950.000 815,'70.000'-90.000'26,"-9.000"23.000"-1,-10.000 22.000-1,-8.000 22.000-1,-1.000 8.000-1,9.000-2.000-3,10.000-3.000-2,10.000-3.000-4,2.000 1.000-2,-3.000 6.000-7,-3.000 7.000-4,-2.000 6.000-5,-6.000 3.000-6,-6.000 0.000-9,-6.000 0.000-8,-6.000 0.000-8,-7.000-2.000-4,-6.000-3.000 0,-6.000-3.000 0,-6.000-2.000 0</inkml:trace>
</inkml:ink>
</file>

<file path=ppt/ink/ink19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1"/>
    </inkml:context>
    <inkml:brush xml:id="br0">
      <inkml:brushProperty name="width" value="0.047419760376215" units="cm"/>
      <inkml:brushProperty name="height" value="0.047419760376215" units="cm"/>
      <inkml:brushProperty name="color" value="#f2395b"/>
      <inkml:brushProperty name="ignorePressure" value="0"/>
    </inkml:brush>
  </inkml:definitions>
  <inkml:trace contextRef="#ctx0" brushRef="#br0">85850.000 36550.000 463,'-69.000'-110.000'39,"13.000"32.000"-2,12.000 31.000-2,13.000 32.000-1,9.000 24.000 0,6.000 19.000 1,7.000 19.000 1,6.000 19.000 1,1.000 9.000 0,-3.000 0.000-5,-3.000 0.000-4,-2.000 0.000-3,-1.000 1.000-4,3.000 4.000-1,3.000 3.000-3,4.000 3.000-3,1.000 4.000 0,0.000 7.000-3,0.000 6.000-1,0.000 7.000-1,-2.000 0.000-2,-3.000-2.000-3,-3.000-3.000-4,-2.000-3.000-2,-8.000 15.000-2,-8.000 34.000-2,-10.000 35.000-2,-9.000 35.000-2,-4.000 5.000-2,4.000-21.000-5,3.000-22.000-4,3.000-22.000-4,4.000-18.000-4,7.000-11.000-3,6.000-14.000-4,7.000-11.000-4,4.000-14.000-1,3.000-11.000 0,3.000-14.000 0,4.000-11.000 0</inkml:trace>
</inkml:ink>
</file>

<file path=ppt/ink/ink19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1"/>
    </inkml:context>
    <inkml:brush xml:id="br0">
      <inkml:brushProperty name="width" value="0.0477200783789158" units="cm"/>
      <inkml:brushProperty name="height" value="0.0477200783789158" units="cm"/>
      <inkml:brushProperty name="color" value="#f2395b"/>
      <inkml:brushProperty name="ignorePressure" value="0"/>
    </inkml:brush>
  </inkml:definitions>
  <inkml:trace contextRef="#ctx0" brushRef="#br0">85750.000 37950.000 461,'28.000'-29.000'0,"6.000"-5.000"0,7.000-7.000 0,6.000-5.000 0,4.000 2.000 4,4.000 13.000 11,3.000 12.000 9,3.000 13.000 10,-4.000 9.000 2,-8.000 6.000-4,-10.000 7.000-5,-9.000 6.000-5,-9.000 9.000-2,-5.000 13.000-3,-7.000 12.000-1,-5.000 13.000-3,-11.000 9.000-1,-11.000 6.000-2,-14.000 7.000-2,-11.000 6.000-2,-7.000-2.000-2,0.000-9.000 0,0.000-10.000-1,0.000-8.000 0,20.000-23.000-3,41.000-34.000-5,40.000-35.000-5,42.000-33.000-5,17.000-20.000-3,-2.000-3.000 0,-3.000-3.000-2,-3.000-2.000 0,-7.000 2.000 0,-9.000 9.000 1,-10.000 10.000 1,-8.000 10.000 1,-11.000 8.000 3,-8.000 10.000 5,-10.000 10.000 4,-9.000 9.000 4,-10.000 9.000 11,-9.000 9.000 16,-10.000 10.000 16,-8.000 10.000 16,-6.000 7.000 4,1.000 6.000-11,-1.000 7.000-9,1.000 6.000-11,1.000 4.000-6,3.000 4.000-4,3.000 3.000-4,4.000 3.000-4,1.000 1.000-2,0.000 1.000-3,0.000-1.000-1,0.000 1.000-2,3.000-1.000-2,6.000 1.000 0,7.000-1.000-2,6.000 1.000 0,4.000-7.000-2,4.000-12.000-5,3.000-13.000-4,3.000-12.000-4,7.000-12.000-3,14.000-8.000-1,11.000-10.000-2,14.000-9.000-1,3.000-13.000 0,-2.000-16.000 3,-3.000-15.000 3,-3.000-15.000 3,-10.000-7.000 2,-16.000 3.000 2,-15.000 3.000 2,-15.000 4.000 2,-12.000 1.000 1,-6.000 0.000 0,-6.000 0.000-1,-6.000 0.000-1,-12.000 6.000 2,-15.000 13.000 2,-15.000 12.000 3,-16.000 13.000 2,-10.000 9.000 0,-3.000 6.000-5,-3.000 7.000-3,-2.000 6.000-4,-3.000 7.000-3,1.000 10.000-3,-1.000 10.000-3,1.000 9.000-2,5.000 4.000-7,14.000 1.000-11,11.000-1.000-12,14.000 1.000-10</inkml:trace>
</inkml:ink>
</file>

<file path=ppt/ink/ink19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3"/>
    </inkml:context>
    <inkml:brush xml:id="br0">
      <inkml:brushProperty name="width" value="0.0382514633238316" units="cm"/>
      <inkml:brushProperty name="height" value="0.0382514633238316" units="cm"/>
      <inkml:brushProperty name="color" value="#f2395b"/>
      <inkml:brushProperty name="ignorePressure" value="0"/>
    </inkml:brush>
  </inkml:definitions>
  <inkml:trace contextRef="#ctx0" brushRef="#br0">88850.000 37700.000 575,'53.000'0.000'96,"6.000"0.000"-17,7.000 0.000-18,6.000 0.000-18,10.000 0.000-11,17.000 0.000-2,15.000 0.000-3,16.000 0.000-2,4.000 1.000-7,-6.000 4.000-7,-6.000 3.000-8,-6.000 3.000-9,-6.000-1.000-9,-2.000-2.000-8,-3.000-3.000-8,-3.000-3.000-10,-12.000-2.000-4,-18.000 0.000-2,-19.000 0.000-1,-18.000 0.000-1</inkml:trace>
</inkml:ink>
</file>

<file path=ppt/ink/ink19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3"/>
    </inkml:context>
    <inkml:brush xml:id="br0">
      <inkml:brushProperty name="width" value="0.0376139059662819" units="cm"/>
      <inkml:brushProperty name="height" value="0.0376139059662819" units="cm"/>
      <inkml:brushProperty name="color" value="#f2395b"/>
      <inkml:brushProperty name="ignorePressure" value="0"/>
    </inkml:brush>
  </inkml:definitions>
  <inkml:trace contextRef="#ctx0" brushRef="#br0">89850.000 36950.000 584,'-2.000'-47.000'5,"-3.000"6.000"9,-3.000 7.000 9,-2.000 6.000 9,-3.000 17.000 6,1.000 28.000 5,-1.000 28.000 3,1.000 29.000 5,-1.000 16.000-3,1.000 7.000-10,-1.000 6.000-9,1.000 7.000-10,-3.000 8.000-7,-2.000 14.000-3,-3.000 11.000-3,-3.000 14.000-3,-4.000 10.000-7,-3.000 9.000-8,-3.000 10.000-9,-2.000 10.000-9,-1.000-6.000-8,3.000-18.000-10,3.000-19.000-9,4.000-18.000-10,2.000-23.000 1,4.000-24.000 11,3.000-26.000 11,3.000-24.000 11</inkml:trace>
</inkml:ink>
</file>

<file path=ppt/ink/ink19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3"/>
    </inkml:context>
    <inkml:brush xml:id="br0">
      <inkml:brushProperty name="width" value="0.0474133901298046" units="cm"/>
      <inkml:brushProperty name="height" value="0.0474133901298046" units="cm"/>
      <inkml:brushProperty name="color" value="#f2395b"/>
      <inkml:brushProperty name="ignorePressure" value="0"/>
    </inkml:brush>
  </inkml:definitions>
  <inkml:trace contextRef="#ctx0" brushRef="#br0">92250.000 37350.000 464,'0.000'-41.000'67,"0.000"19.000"-8,0.000 19.000-9,0.000 19.000-10,-5.000 15.000-5,-9.000 13.000-2,-10.000 12.000-3,-8.000 13.000-2,-8.000 7.000-3,-2.000 4.000-1,-3.000 3.000-2,-3.000 3.000-2,1.000 1.000-2,6.000 1.000-2,7.000-1.000-1,6.000 1.000-3,3.000-1.000-1,0.000 1.000-3,0.000-1.000-2,0.000 1.000-3,7.000-6.000 0,17.000-8.000 0,15.000-10.000 0,16.000-9.000 1,12.000-13.000-4,9.000-16.000-10,10.000-15.000-9,10.000-15.000-11,7.000-20.000-3,6.000-21.000 1,7.000-22.000 2,6.000-22.000 1,-2.000-13.000 2,-9.000-3.000 1,-10.000-3.000 0,-8.000-2.000 2,-9.000 0.000 2,-6.000 7.000 5,-6.000 6.000 3,-6.000 7.000 5,-10.000 5.000 3,-12.000 7.000 2,-13.000 6.000 4,-12.000 7.000 1,-13.000 8.000 3,-12.000 14.000 1,-13.000 11.000 2,-12.000 14.000 1,-13.000 7.000-2,-12.000 3.000-3,-13.000 3.000-4,-12.000 4.000-4,-4.000 4.000-6,7.000 6.000-6,6.000 7.000-6,7.000 6.000-7,10.000-1.000-3,16.000-5.000 3,15.000-7.000 0,17.000-5.000 3,8.000-3.000 2,4.000 4.000 4,3.000 3.000 3,3.000 3.000 3</inkml:trace>
</inkml:ink>
</file>

<file path=ppt/ink/ink1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8"/>
    </inkml:context>
    <inkml:brush xml:id="br0">
      <inkml:brushProperty name="width" value="0.0375143736600876" units="cm"/>
      <inkml:brushProperty name="height" value="0.0375143736600876" units="cm"/>
      <inkml:brushProperty name="color" value="#00bff3"/>
      <inkml:brushProperty name="ignorePressure" value="0"/>
    </inkml:brush>
  </inkml:definitions>
  <inkml:trace contextRef="#ctx0" brushRef="#br0">35300.000 50950.000 586,'-47.000'-2.000'0,"6.000"-3.000"0,7.000-3.000 0,6.000-2.000 0,9.000-1.000 9,13.000 3.000 17,12.000 3.000 19,13.000 4.000 16,18.000-1.000 5,26.000-3.000-12,24.000-3.000-10,26.000-2.000-12,18.000-3.000-7,13.000 1.000-5,12.000-1.000-4,13.000 1.000-6,2.000 1.000-4,-5.000 3.000-7,-7.000 3.000-6,-5.000 4.000-5,-15.000 2.000-5,-22.000 4.000-6,-22.000 3.000-4,-21.000 3.000-4,-17.000 3.000-4,-8.000 3.000-2,-10.000 3.000-1,-9.000 4.000-2</inkml:trace>
</inkml:ink>
</file>

<file path=ppt/ink/ink19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4"/>
    </inkml:context>
    <inkml:brush xml:id="br0">
      <inkml:brushProperty name="width" value="0.0383879952132702" units="cm"/>
      <inkml:brushProperty name="height" value="0.0383879952132702" units="cm"/>
      <inkml:brushProperty name="color" value="#f2395b"/>
      <inkml:brushProperty name="ignorePressure" value="0"/>
    </inkml:brush>
  </inkml:definitions>
  <inkml:trace contextRef="#ctx0" brushRef="#br0">92900.000 37450.000 573,'157.000'50.000'24,"-33.000"0.000"2,-35.000 0.000 1,-34.000 0.000 1,-23.000 3.000 0,-8.000 6.000 0,-10.000 7.000-1,-9.000 6.000 0,-7.000 4.000-1,-3.000 4.000 0,-3.000 3.000-1,-2.000 3.000 0,-5.000-4.000-1,-2.000-8.000-2,-3.000-10.000-2,-3.000-9.000-2,1.000-7.000-4,6.000-3.000-6,7.000-3.000-4,6.000-2.000-7,15.000-8.000-6,26.000-8.000-6,24.000-10.000-9,26.000-9.000-6,12.000-13.000-1,0.000-16.000 4,0.000-15.000 5,0.000-15.000 4,1.000-9.000-2,4.000 1.000-8,3.000-1.000-9,3.000 1.000-9,-1.000-4.000-2,-2.000-6.000 6,-3.000-6.000 6,-3.000-6.000 5,-12.000 4.000 6,-18.000 16.000 4,-19.000 15.000 5,-18.000 17.000 5,-10.000 5.000 3,0.000-3.000 2,0.000-3.000 2,0.000-2.000 1</inkml:trace>
</inkml:ink>
</file>

<file path=ppt/ink/ink19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4"/>
    </inkml:context>
    <inkml:brush xml:id="br0">
      <inkml:brushProperty name="width" value="0.0504910126328468" units="cm"/>
      <inkml:brushProperty name="height" value="0.0504910126328468" units="cm"/>
      <inkml:brushProperty name="color" value="#f2395b"/>
      <inkml:brushProperty name="ignorePressure" value="0"/>
    </inkml:brush>
  </inkml:definitions>
  <inkml:trace contextRef="#ctx0" brushRef="#br0">95400.000 37150.000 435,'45.000'-136.000'-8,"-9.000"28.000"6,-10.000 28.000 7,-8.000 29.000 7,-6.000 15.000 5,1.000 3.000 3,-1.000 3.000 2,1.000 4.000 2,-3.000 8.000 6,-2.000 17.000 7,-3.000 15.000 9,-3.000 16.000 7,-4.000 13.000 0,-3.000 14.000-5,-3.000 11.000-7,-2.000 14.000-6,-5.000 7.000-6,-2.000 3.000-5,-3.000 3.000-4,-3.000 4.000-4,-1.000 7.000-4,4.000 13.000-1,3.000 12.000-3,3.000 13.000 0,-1.000 12.000-4,-2.000 13.000-6,-3.000 12.000-3,-3.000 13.000-6,-1.000 6.000-4,4.000 0.000-3,3.000 0.000-3,3.000 0.000-3,1.000-7.000-1,1.000-11.000 1,-1.000-14.000 3,1.000-11.000 1,-1.000-14.000-2,1.000-11.000-6,-1.000-14.000-6,1.000-11.000-5,-3.000-14.000-2,-2.000-11.000 1,-3.000-14.000 2,-3.000-11.000 2,-2.000-12.000 2,0.000-9.000 1,0.000-10.000 3,0.000-8.000 2</inkml:trace>
</inkml:ink>
</file>

<file path=ppt/ink/ink19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4"/>
    </inkml:context>
    <inkml:brush xml:id="br0">
      <inkml:brushProperty name="width" value="0.0346829667687416" units="cm"/>
      <inkml:brushProperty name="height" value="0.0346829667687416" units="cm"/>
      <inkml:brushProperty name="color" value="#f2395b"/>
      <inkml:brushProperty name="ignorePressure" value="0"/>
    </inkml:brush>
  </inkml:definitions>
  <inkml:trace contextRef="#ctx0" brushRef="#br0">95550.000 36900.000 634,'21.000'-27.000'2,"-5.000"-3.000"5,-7.000-3.000 3,-5.000-2.000 6,-11.000 2.000 5,-11.000 9.000 10,-14.000 10.000 8,-11.000 10.000 9,-11.000 11.000 1,-5.000 17.000-6,-7.000 15.000-8,-5.000 16.000-6,-11.000 10.000-8,-11.000 7.000-10,-14.000 6.000-8,-11.000 7.000-8,-4.000-1.000-8,6.000-6.000-6,7.000-6.000-6,6.000-6.000-5,6.000-7.000-5,6.000-6.000-5,7.000-6.000-5,6.000-6.000-4,10.000-7.000 1,17.000-6.000 4,15.000-6.000 5,16.000-6.000 6</inkml:trace>
</inkml:ink>
</file>

<file path=ppt/ink/ink19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4"/>
    </inkml:context>
    <inkml:brush xml:id="br0">
      <inkml:brushProperty name="width" value="0.0340584628283978" units="cm"/>
      <inkml:brushProperty name="height" value="0.0340584628283978" units="cm"/>
      <inkml:brushProperty name="color" value="#f2395b"/>
      <inkml:brushProperty name="ignorePressure" value="0"/>
    </inkml:brush>
  </inkml:definitions>
  <inkml:trace contextRef="#ctx0" brushRef="#br0">95400.000 36700.000 645,'92.000'-21.000'49,"-16.000"10.000"-8,-15.000 10.000-8,-15.000 9.000-8,-4.000 13.000-3,9.000 20.000 2,10.000 18.000 1,10.000 20.000 2,2.000 8.000 0,-3.000 1.000-2,-3.000-1.000-3,-2.000 1.000-1,-6.000-3.000-8,-6.000-2.000-13,-6.000-3.000-12,-6.000-3.000-13,-9.000-9.000-8,-8.000-11.000-2,-10.000-14.000-3,-9.000-11.000-2</inkml:trace>
</inkml:ink>
</file>

<file path=ppt/ink/ink19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7"/>
    </inkml:context>
    <inkml:brush xml:id="br0">
      <inkml:brushProperty name="width" value="0.0398679636418819" units="cm"/>
      <inkml:brushProperty name="height" value="0.0398679636418819" units="cm"/>
      <inkml:brushProperty name="color" value="#f2395b"/>
      <inkml:brushProperty name="ignorePressure" value="0"/>
    </inkml:brush>
  </inkml:definitions>
  <inkml:trace contextRef="#ctx0" brushRef="#br0">12350.000 47500.000 551,'3.000'-46.000'5,"6.000"10.000"10,7.000 10.000 10,6.000 9.000 10,6.000 4.000 4,6.000 1.000-3,7.000-1.000-2,6.000 1.000-2,3.000 1.000-3,0.000 3.000-6,0.000 3.000-5,0.000 4.000-4,0.000 5.000-3,0.000 10.000-1,0.000 10.000-1,0.000 9.000 0,-4.000 6.000-1,-5.000 3.000-2,-7.000 3.000-1,-5.000 4.000-1,-8.000 1.000-2,-5.000 0.000-2,-7.000 0.000-2,-5.000 0.000-3,-8.000 4.000-1,-5.000 10.000 0,-7.000 10.000-1,-5.000 9.000 0,-11.000 6.000-1,-11.000 3.000 1,-14.000 3.000 0,-11.000 4.000 0,-11.000 2.000-1,-5.000 4.000-3,-7.000 3.000-3,-5.000 3.000-3,-1.000-4.000-1,6.000-8.000 2,7.000-10.000 1,6.000-9.000 2,6.000-12.000 3,6.000-11.000 4,7.000-14.000 6,6.000-11.000 5,20.000-15.000 7,34.000-16.000 11,35.000-15.000 10,35.000-15.000 10,19.000-7.000 1,7.000 3.000-5,6.000 3.000-8,7.000 4.000-6,2.000 2.000-11,1.000 4.000-14,-1.000 3.000-15,1.000 3.000-15,-3.000 1.000-11,-2.000 1.000-6,-3.000-1.000-7,-3.000 1.000-6,-12.000 1.000-1,-18.000 3.000 6,-19.000 3.000 5,-18.000 4.000 6</inkml:trace>
</inkml:ink>
</file>

<file path=ppt/ink/ink19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8"/>
    </inkml:context>
    <inkml:brush xml:id="br0">
      <inkml:brushProperty name="width" value="0.0533207543194294" units="cm"/>
      <inkml:brushProperty name="height" value="0.0533207543194294" units="cm"/>
      <inkml:brushProperty name="color" value="#f2395b"/>
      <inkml:brushProperty name="ignorePressure" value="0"/>
    </inkml:brush>
  </inkml:definitions>
  <inkml:trace contextRef="#ctx0" brushRef="#br0">15850.000 46750.000 412,'-25.000'-47.000'3,"0.000"6.000"6,0.000 7.000 5,0.000 6.000 7,-2.000 6.000 4,-3.000 6.000 3,-3.000 7.000 3,-2.000 6.000 3,-5.000 7.000 0,-2.000 10.000-3,-3.000 10.000-3,-3.000 9.000-4,-2.000 10.000-2,0.000 14.000-3,0.000 11.000-2,0.000 14.000-2,-4.000 8.000-1,-5.000 7.000-2,-7.000 6.000 0,-5.000 7.000-1,-4.000 4.000 1,0.000 3.000 1,0.000 3.000 2,0.000 4.000 2,4.000 1.000 0,10.000 0.000-1,10.000 0.000-2,9.000 0.000-1,7.000 1.000-1,7.000 4.000-1,6.000 3.000-1,7.000 3.000-1,5.000-2.000-1,7.000-6.000-2,6.000-6.000 0,7.000-6.000-2,10.000-13.000-3,16.000-19.000-6,15.000-18.000-4,17.000-19.000-6,10.000-16.000-4,6.000-12.000-6,7.000-13.000-3,6.000-12.000-6,4.000-18.000-1,4.000-21.000 2,3.000-22.000 2,3.000-22.000 2,-2.000-13.000 1,-6.000-3.000 1,-6.000-3.000 0,-6.000-2.000 2,-9.000 5.000 1,-8.000 16.000 3,-10.000 15.000 2,-9.000 17.000 2,-12.000 10.000 4,-11.000 6.000 5,-14.000 7.000 6,-11.000 6.000 4,-11.000 12.000 8,-5.000 19.000 11,-7.000 19.000 10,-5.000 19.000 11,-4.000 12.000 3,0.000 6.000-4,0.000 7.000-5,0.000 6.000-3,1.000 1.000-4,4.000-3.000-5,3.000-3.000-3,3.000-2.000-4,3.000-3.000-3,3.000 1.000-3,3.000-1.000-3,4.000 1.000-2,4.000-4.000-1,6.000-6.000-3,7.000-6.000-1,6.000-6.000-2,4.000-7.000-2,4.000-6.000-3,3.000-6.000-2,3.000-6.000-2,4.000-7.000-1,7.000-6.000 0,6.000-6.000 2,7.000-6.000 0,-1.000-10.000-1,-6.000-12.000-3,-6.000-13.000-3,-6.000-12.000-3,-6.000-10.000-1,-2.000-6.000 2,-3.000-6.000 1,-3.000-6.000 2,-4.000-2.000 2,-3.000 3.000 3,-3.000 3.000 4,-2.000 4.000 3,-9.000 4.000 2,-12.000 6.000 2,-13.000 7.000 1,-12.000 6.000 3,-9.000 6.000-1,-2.000 6.000 0,-3.000 7.000-1,-3.000 6.000-2,-4.000 7.000-1,-3.000 10.000-5,-3.000 10.000-5,-2.000 9.000-3,0.000 9.000-6,7.000 9.000-6,6.000 10.000-6,7.000 10.000-7</inkml:trace>
</inkml:ink>
</file>

<file path=ppt/ink/ink19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9"/>
    </inkml:context>
    <inkml:brush xml:id="br0">
      <inkml:brushProperty name="width" value="0.0403870902955532" units="cm"/>
      <inkml:brushProperty name="height" value="0.0403870902955532" units="cm"/>
      <inkml:brushProperty name="color" value="#f2395b"/>
      <inkml:brushProperty name="ignorePressure" value="0"/>
    </inkml:brush>
  </inkml:definitions>
  <inkml:trace contextRef="#ctx0" brushRef="#br0">17150.000 48800.000 544,'-18.000'-24.000'78,"17.000"4.000"-15,15.000 3.000-12,16.000 3.000-15,7.000 3.000-7,1.000 3.000-2,-1.000 3.000-3,1.000 4.000-2,1.000 5.000-2,3.000 10.000-3,3.000 10.000-1,4.000 9.000-2,-4.000 4.000-2,-9.000 1.000 0,-10.000-1.000-1,-8.000 1.000 0,-9.000 4.000-2,-6.000 9.000-6,-6.000 10.000-3,-6.000 10.000-5,-9.000 0.000-4,-8.000-5.000-4,-10.000-7.000-5,-9.000-5.000-3,-4.000-4.000-3,4.000 0.000 2,3.000 0.000 0,3.000 0.000 0,3.000-5.000 3,3.000-9.000 1,3.000-10.000 3,4.000-8.000 2,1.000-8.000 3,0.000-2.000 3,0.000-3.000 3,0.000-3.000 3,7.000-1.000 5,17.000 4.000 7,15.000 3.000 6,16.000 3.000 6,13.000-2.000 1,14.000-6.000-7,11.000-6.000-6,14.000-6.000-6,7.000-4.000-6,3.000 1.000-3,3.000-1.000-6,4.000 1.000-4,-7.000-1.000-5,-16.000 1.000-9,-15.000-1.000-8,-15.000 1.000-7,-9.000-1.000-3,1.000 1.000 1,-1.000-1.000 1,1.000 1.000 2</inkml:trace>
</inkml:ink>
</file>

<file path=ppt/ink/ink19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29"/>
    </inkml:context>
    <inkml:brush xml:id="br0">
      <inkml:brushProperty name="width" value="0.0455495156347752" units="cm"/>
      <inkml:brushProperty name="height" value="0.0455495156347752" units="cm"/>
      <inkml:brushProperty name="color" value="#f2395b"/>
      <inkml:brushProperty name="ignorePressure" value="0"/>
    </inkml:brush>
  </inkml:definitions>
  <inkml:trace contextRef="#ctx0" brushRef="#br0">19650.000 47700.000 482,'-24.000'-24.000'3,"4.000"4.000"6,3.000 3.000 5,3.000 3.000 6,-1.000 3.000 4,-2.000 3.000 1,-3.000 3.000 2,-3.000 4.000 2,-2.000 2.000 1,0.000 4.000 0,0.000 3.000 0,0.000 3.000 1,0.000 7.000-1,0.000 14.000-3,0.000 11.000-4,0.000 14.000-3,-2.000 7.000-1,-3.000 3.000-3,-3.000 3.000 0,-2.000 4.000-2,-1.000 4.000-2,3.000 6.000-1,3.000 7.000-1,4.000 6.000-2,2.000 6.000 0,4.000 6.000 0,3.000 7.000 1,3.000 6.000 0,3.000 4.000-3,3.000 4.000-10,3.000 3.000-9,4.000 3.000-9,8.000-4.000-8,17.000-8.000-6,15.000-10.000-7,16.000-9.000-6,9.000-16.000-3,3.000-22.000 2,3.000-22.000 1,4.000-21.000 2,-6.000-14.000 2,-11.000-2.000 5,-14.000-3.000 4,-11.000-3.000 5</inkml:trace>
</inkml:ink>
</file>

<file path=ppt/ink/ink19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0"/>
    </inkml:context>
    <inkml:brush xml:id="br0">
      <inkml:brushProperty name="width" value="0.048190776258707" units="cm"/>
      <inkml:brushProperty name="height" value="0.048190776258707" units="cm"/>
      <inkml:brushProperty name="color" value="#f2395b"/>
      <inkml:brushProperty name="ignorePressure" value="0"/>
    </inkml:brush>
  </inkml:definitions>
  <inkml:trace contextRef="#ctx0" brushRef="#br0">21100.000 48100.000 456,'-47.000'-22.000'22,"6.000"6.000"3,7.000 7.000 4,6.000 6.000 3,3.000 3.000 1,0.000 0.000-3,0.000 0.000-1,0.000 0.000-2,0.000 4.000-2,0.000 10.000 1,0.000 10.000-1,0.000 9.000 1,-2.000 7.000-1,-3.000 7.000-2,-3.000 6.000-2,-2.000 7.000-1,-3.000 2.000-3,1.000 1.000-1,-1.000-1.000-3,1.000 1.000-2,2.000-1.000-1,7.000 1.000 1,6.000-1.000-1,7.000 1.000 2,4.000-3.000-2,3.000-2.000-3,3.000-3.000-1,4.000-3.000-3,8.000-6.000-6,17.000-5.000-8,15.000-7.000-8,16.000-5.000-9,5.000-14.000-3,-2.000-18.000 3,-3.000-19.000 1,-3.000-18.000 3,-4.000-15.000 1,-3.000-9.000 1,-3.000-10.000 1,-2.000-8.000 0,-6.000-4.000 3,-6.000 3.000 2,-6.000 3.000 4,-6.000 4.000 3,-4.000 4.000 1,1.000 6.000 0,-1.000 7.000 0,1.000 6.000-1,-4.000 6.000 3,-6.000 6.000 9,-6.000 7.000 7,-6.000 6.000 7,2.000 4.000 6,14.000 4.000 2,11.000 3.000 3,14.000 3.000 3,5.000 6.000-2,1.000 9.000-5,-1.000 10.000-6,1.000 10.000-5,-3.000 5.000-4,-2.000 4.000-2,-3.000 3.000-1,-3.000 3.000-3,-4.000 4.000 0,-3.000 7.000 0,-3.000 6.000 1,-2.000 7.000-1,-5.000 7.000 0,-2.000 9.000-4,-3.000 10.000-2,-3.000 10.000-4,-6.000-3.000-1,-5.000-11.000 2,-7.000-14.000 0,-5.000-11.000 2,2.000-18.000-7,13.000-22.000-15,12.000-22.000-16,13.000-21.000-16,9.000-10.000 0,6.000 3.000 15,7.000 3.000 14,6.000 4.000 14,1.000 2.000 10,-3.000 4.000 3,-3.000 3.000 4,-2.000 3.000 4,-5.000 1.000 0,-2.000 1.000-3,-3.000-1.000-2,-3.000 1.000-4,-2.000 1.000-2,0.000 3.000-5,0.000 3.000-4,0.000 4.000-5,-4.000-3.000-3,-5.000-5.000-4,-7.000-7.000-2,-5.000-5.000-4</inkml:trace>
</inkml:ink>
</file>

<file path=ppt/ink/ink19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0"/>
    </inkml:context>
    <inkml:brush xml:id="br0">
      <inkml:brushProperty name="width" value="0.0502052344381809" units="cm"/>
      <inkml:brushProperty name="height" value="0.0502052344381809" units="cm"/>
      <inkml:brushProperty name="color" value="#f2395b"/>
      <inkml:brushProperty name="ignorePressure" value="0"/>
    </inkml:brush>
  </inkml:definitions>
  <inkml:trace contextRef="#ctx0" brushRef="#br0">22100.000 48250.000 438,'0.000'-93.000'1,"0.000"17.000"4,0.000 15.000 3,0.000 16.000 3,0.000 15.000 10,0.000 16.000 19,0.000 15.000 17,0.000 17.000 19,0.000 14.000 1,0.000 17.000-13,0.000 15.000-15,0.000 16.000-14,0.000 10.000-8,0.000 7.000-3,0.000 6.000-3,0.000 7.000-3,0.000 10.000-4,0.000 16.000-5,0.000 15.000-4,0.000 17.000-6,0.000 5.000-6,0.000-3.000-8,0.000-3.000-9,0.000-2.000-7,0.000-14.000-8,0.000-21.000-5,0.000-22.000-6,0.000-22.000-6,0.000-18.000-3,0.000-11.000 1,0.000-14.000 1,0.000-11.000 0</inkml:trace>
</inkml:ink>
</file>

<file path=ppt/ink/ink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37"/>
    </inkml:context>
    <inkml:brush xml:id="br0">
      <inkml:brushProperty name="width" value="0.0434148535132408" units="cm"/>
      <inkml:brushProperty name="height" value="0.0434148535132408" units="cm"/>
      <inkml:brushProperty name="color" value="#f2385b"/>
      <inkml:brushProperty name="ignorePressure" value="0"/>
    </inkml:brush>
  </inkml:definitions>
  <inkml:trace contextRef="#ctx0" brushRef="#br0">12950.000 29900.000 506,'23.000'-68.000'-27,"-3.000"17.000"10,-3.000 15.000 10,-2.000 16.000 10,-1.000 9.000 9,3.000 3.000 6,3.000 3.000 7,4.000 4.000 7,-1.000 7.000 4,-3.000 13.000 1,-3.000 12.000 3,-2.000 13.000 1,-5.000 9.000-2,-2.000 6.000-4,-3.000 7.000-4,-3.000 6.000-5,-2.000 7.000-4,0.000 10.000-1,0.000 10.000-2,0.000 9.000-2,0.000 6.000-1,0.000 3.000-3,0.000 3.000-2,0.000 4.000-3,1.000 1.000 0,4.000 0.000 0,3.000 0.000 0,3.000 0.000 0,1.000-4.000-2,1.000-5.000-2,-1.000-7.000-4,1.000-5.000-2,-1.000-6.000-2,1.000-3.000 0,-1.000-3.000-1,1.000-2.000-1,-3.000-5.000 0,-2.000-2.000-3,-3.000-3.000-2,-3.000-3.000-2,-4.000-7.000-4,-3.000-9.000-7,-3.000-10.000-7,-2.000-8.000-7,-6.000-18.000-2,-6.000-25.000 2,-6.000-25.000 2,-6.000-25.000 3,-7.000-16.000 2,-6.000-6.000 1,-6.000-6.000 2,-6.000-6.000 2,-2.000-1.000 2,3.000 7.000 2,3.000 6.000 3,4.000 7.000 2,1.000 7.000 3,0.000 9.000 3,0.000 10.000 3,0.000 10.000 3,1.000 4.000 3,4.000 0.000 2,3.000 0.000 3,3.000 0.000 3,3.000 3.000 3,3.000 6.000 4,3.000 7.000 3,4.000 6.000 4,8.000 3.000 7,17.000 0.000 10,15.000 0.000 10,16.000 0.000 9,10.000 0.000-1,7.000 0.000-11,6.000 0.000-12,7.000 0.000-11,2.000 0.000-7,1.000 0.000-2,-1.000 0.000-1,1.000 0.000-1,-1.000 0.000-6,1.000 0.000-11,-1.000 0.000-10,1.000 0.000-11,-3.000 0.000-7,-2.000 0.000-6,-3.000 0.000-6,-3.000 0.000-5,-6.000-5.000 1,-5.000-9.000 4,-7.000-10.000 7,-5.000-8.000 4</inkml:trace>
</inkml:ink>
</file>

<file path=ppt/ink/ink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7"/>
    </inkml:context>
    <inkml:brush xml:id="br0">
      <inkml:brushProperty name="width" value="0.0397913232445717" units="cm"/>
      <inkml:brushProperty name="height" value="0.0397913232445717" units="cm"/>
      <inkml:brushProperty name="color" value="#f2385b"/>
      <inkml:brushProperty name="ignorePressure" value="0"/>
    </inkml:brush>
  </inkml:definitions>
  <inkml:trace contextRef="#ctx0" brushRef="#br0">33250.000 31000.000 552,'-27.000'-24.000'1,"-3.000"4.000"2,-3.000 3.000 2,-2.000 3.000 2,-1.000 3.000 5,3.000 3.000 7,3.000 3.000 7,4.000 4.000 8,1.000 7.000 2,0.000 13.000-4,0.000 12.000-2,0.000 13.000-4,-2.000 12.000 0,-3.000 13.000 2,-3.000 12.000 4,-2.000 13.000 1,-1.000 10.000-1,3.000 10.000-7,3.000 10.000-6,4.000 9.000-8,-1.000 12.000-4,-3.000 16.000-3,-3.000 15.000-5,-2.000 17.000-3,0.000-9.000-5,7.000-31.000-9,6.000-31.000-8,7.000-31.000-8,2.000-18.000-10,1.000-3.000-11,-1.000-3.000-11,1.000-2.000-11</inkml:trace>
</inkml:ink>
</file>

<file path=ppt/ink/ink2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8"/>
    </inkml:context>
    <inkml:brush xml:id="br0">
      <inkml:brushProperty name="width" value="0.0377935655415058" units="cm"/>
      <inkml:brushProperty name="height" value="0.0377935655415058" units="cm"/>
      <inkml:brushProperty name="color" value="#00bff3"/>
      <inkml:brushProperty name="ignorePressure" value="0"/>
    </inkml:brush>
  </inkml:definitions>
  <inkml:trace contextRef="#ctx0" brushRef="#br0">36650.000 50150.000 582,'-69.000'-69.000'0,"13.000"13.000"0,12.000 12.000 0,13.000 13.000 0,9.000 6.000 3,6.000 0.000 9,7.000 0.000 7,6.000 0.000 8,6.000 12.000 5,6.000 26.000 5,7.000 24.000 5,6.000 26.000 4,1.000 18.000 0,-3.000 13.000-7,-3.000 12.000-5,-2.000 13.000-7,-5.000 10.000-5,-2.000 10.000-6,-3.000 10.000-5,-3.000 9.000-6,-1.000 6.000-8,4.000 3.000-10,3.000 3.000-9,3.000 4.000-9,1.000-7.000-9,1.000-16.000-4,-1.000-15.000-6,1.000-15.000-4,-1.000-18.000-1,1.000-19.000 5,-1.000-18.000 5,1.000-19.000 5</inkml:trace>
</inkml:ink>
</file>

<file path=ppt/ink/ink20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0"/>
    </inkml:context>
    <inkml:brush xml:id="br0">
      <inkml:brushProperty name="width" value="0.0445823222398758" units="cm"/>
      <inkml:brushProperty name="height" value="0.0445823222398758" units="cm"/>
      <inkml:brushProperty name="color" value="#f2395b"/>
      <inkml:brushProperty name="ignorePressure" value="0"/>
    </inkml:brush>
  </inkml:definitions>
  <inkml:trace contextRef="#ctx0" brushRef="#br0">22300.000 47150.000 493,'28.000'-91.000'1,"6.000"19.000"3,7.000 19.000 2,6.000 19.000 3,6.000 15.000 8,6.000 13.000 14,7.000 12.000 13,6.000 13.000 15,1.000 10.000 2,-3.000 10.000-8,-3.000 10.000-9,-2.000 9.000-9,-8.000 10.000-5,-8.000 14.000-6,-10.000 11.000-5,-9.000 14.000-4,-10.000 8.000-3,-9.000 7.000 0,-10.000 6.000 1,-8.000 7.000-1,-12.000 5.000-6,-12.000 7.000-13,-13.000 6.000-12,-12.000 7.000-13,-10.000 4.000-9,-6.000 3.000-6,-6.000 3.000-7,-6.000 4.000-6,4.000-15.000 1,16.000-31.000 10,15.000-31.000 9,17.000-31.000 9,7.000-18.000 5,0.000-3.000 0,0.000-3.000-1,0.000-2.000 0</inkml:trace>
</inkml:ink>
</file>

<file path=ppt/ink/ink20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1"/>
    </inkml:context>
    <inkml:brush xml:id="br0">
      <inkml:brushProperty name="width" value="0.0416779592633247" units="cm"/>
      <inkml:brushProperty name="height" value="0.0416779592633247" units="cm"/>
      <inkml:brushProperty name="color" value="#f2395b"/>
      <inkml:brushProperty name="ignorePressure" value="0"/>
    </inkml:brush>
  </inkml:definitions>
  <inkml:trace contextRef="#ctx0" brushRef="#br0">23400.000 48450.000 527,'53.000'-44.000'102,"6.000"13.000"-14,7.000 12.000-13,6.000 13.000-13,-4.000 9.000-12,-11.000 6.000-12,-14.000 7.000-11,-11.000 6.000-12,-9.000 9.000-7,-3.000 13.000-3,-3.000 12.000-2,-2.000 13.000-4,-9.000 7.000-2,-12.000 4.000-2,-13.000 3.000-2,-12.000 3.000-2,-7.000-1.000-3,1.000-2.000-5,-1.000-3.000-4,1.000-3.000-5,-1.000-9.000 0,1.000-11.000 6,-1.000-14.000 4,1.000-11.000 5,8.000-9.000 7,20.000-3.000 10,18.000-3.000 10,20.000-2.000 10,13.000-5.000-1,9.000-2.000-13,10.000-3.000-13,10.000-3.000-12,2.000-6.000-11,-3.000-5.000-9,-3.000-7.000-10,-2.000-5.000-9</inkml:trace>
</inkml:ink>
</file>

<file path=ppt/ink/ink20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3"/>
    </inkml:context>
    <inkml:brush xml:id="br0">
      <inkml:brushProperty name="width" value="0.0483524911105633" units="cm"/>
      <inkml:brushProperty name="height" value="0.0483524911105633" units="cm"/>
      <inkml:brushProperty name="color" value="#f2395b"/>
      <inkml:brushProperty name="ignorePressure" value="0"/>
    </inkml:brush>
  </inkml:definitions>
  <inkml:trace contextRef="#ctx0" brushRef="#br0">26350.000 47300.000 454,'-50.000'-16.000'64,"0.000"19.000"-12,0.000 19.000-11,0.000 19.000-12,-4.000 15.000-4,-5.000 13.000 1,-7.000 12.000 2,-5.000 13.000 2,-1.000 6.000-1,6.000 0.000-3,7.000 0.000-4,6.000 0.000-3,6.000-4.000-2,6.000-5.000-2,7.000-7.000-2,6.000-5.000-1,6.000-8.000-2,6.000-5.000 1,7.000-7.000 0,6.000-5.000 0,18.000-12.000-6,32.000-16.000-12,31.000-15.000-12,32.000-15.000-12,13.000-17.000-7,-3.000-15.000 1,-3.000-15.000 1,-2.000-16.000-1,-8.000-7.000 3,-8.000 4.000 3,-10.000 3.000 4,-9.000 3.000 4,-10.000 6.000 4,-9.000 9.000 4,-10.000 10.000 4,-8.000 10.000 4,-15.000 14.000 11,-19.000 23.000 19,-18.000 22.000 20,-19.000 22.000 18,-7.000 10.000 5,7.000 1.000-13,6.000-1.000-10,7.000 1.000-13,2.000-1.000-7,1.000 1.000-5,-1.000-1.000-4,1.000 1.000-4,2.000-4.000-2,7.000-6.000 0,6.000-6.000-1,7.000-6.000 0,7.000-12.000-4,9.000-15.000-5,10.000-15.000-6,10.000-16.000-6,5.000-13.000-4,4.000-9.000 0,3.000-10.000 0,3.000-8.000-1,-1.000-9.000 0,-2.000-6.000 2,-3.000-6.000 0,-3.000-6.000 2,-6.000-2.000 1,-5.000 3.000 2,-7.000 3.000 3,-5.000 4.000 2,-8.000 2.000 2,-5.000 4.000 2,-7.000 3.000 2,-5.000 3.000 2,-11.000 4.000 0,-11.000 7.000 1,-14.000 6.000-2,-11.000 7.000 1,-9.000 11.000-3,-3.000 20.000-3,-3.000 18.000-3,-2.000 20.000-4,2.000 10.000-4,9.000 3.000-8,10.000 3.000-7,10.000 4.000-7,10.000-3.000-4,13.000-5.000-1,12.000-7.000-1,13.000-5.000 0,6.000-8.000 3,0.000-5.000 10,0.000-7.000 9,0.000-5.000 8</inkml:trace>
</inkml:ink>
</file>

<file path=ppt/ink/ink20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3"/>
    </inkml:context>
    <inkml:brush xml:id="br0">
      <inkml:brushProperty name="width" value="0.034045223146677" units="cm"/>
      <inkml:brushProperty name="height" value="0.034045223146677" units="cm"/>
      <inkml:brushProperty name="color" value="#f2395b"/>
      <inkml:brushProperty name="ignorePressure" value="0"/>
    </inkml:brush>
  </inkml:definitions>
  <inkml:trace contextRef="#ctx0" brushRef="#br0">27450.000 47950.000 646,'92.000'23.000'1,"-16.000"-3.000"4,-15.000-3.000 3,-15.000-2.000 3,-11.000-5.000 4,-2.000-2.000 2,-3.000-3.000 4,-3.000-3.000 3,-1.000 1.000 1,4.000 6.000-2,3.000 7.000-3,3.000 6.000-1,-1.000 3.000-2,-2.000 0.000-1,-3.000 0.000-1,-3.000 0.000-1,-6.000 1.000-1,-5.000 4.000-2,-7.000 3.000 0,-5.000 3.000-2,-8.000 6.000-2,-5.000 9.000-1,-7.000 10.000-2,-5.000 10.000-1,-4.000 2.000-3,0.000-3.000-2,0.000-3.000-2,0.000-2.000-3,-2.000 2.000 0,-3.000 9.000 0,-3.000 10.000 2,-2.000 10.000 0,2.000-6.000 3,9.000-18.000 2,10.000-19.000 3,10.000-18.000 3,5.000-10.000 1,4.000 0.000-1,3.000 0.000-1,3.000 0.000 0,4.000-2.000 0,7.000-3.000-1,6.000-3.000 0,7.000-2.000 0,2.000 0.000 1,1.000 7.000 0,-1.000 6.000 0,1.000 7.000 0,-6.000 5.000 0,-8.000 7.000-2,-10.000 6.000-3,-9.000 7.000-1,-9.000 4.000-4,-5.000 3.000-5,-7.000 3.000-6,-5.000 4.000-6,-11.000 5.000-5,-11.000 10.000-7,-14.000 10.000-7,-11.000 9.000-6,-3.000-7.000-3,10.000-21.000 3,10.000-22.000 3,9.000-22.000 1</inkml:trace>
</inkml:ink>
</file>

<file path=ppt/ink/ink20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4"/>
    </inkml:context>
    <inkml:brush xml:id="br0">
      <inkml:brushProperty name="width" value="0.0385782532393932" units="cm"/>
      <inkml:brushProperty name="height" value="0.0385782532393932" units="cm"/>
      <inkml:brushProperty name="color" value="#f2395b"/>
      <inkml:brushProperty name="ignorePressure" value="0"/>
    </inkml:brush>
  </inkml:definitions>
  <inkml:trace contextRef="#ctx0" brushRef="#br0">29450.000 48250.000 570,'-43.000'-24.000'6,"17.000"4.000"15,15.000 3.000 12,16.000 3.000 14,15.000 1.000 5,16.000 1.000-5,15.000-1.000-3,17.000 1.000-5,10.000 1.000-5,6.000 3.000-3,7.000 3.000-5,6.000 4.000-5,6.000 1.000-5,6.000 0.000-7,7.000 0.000-6,6.000 0.000-6,1.000 1.000-4,-3.000 4.000-1,-3.000 3.000 0,-2.000 3.000-2,-8.000 3.000-7,-8.000 3.000-14,-10.000 3.000-14,-9.000 4.000-15,-12.000 1.000-5,-11.000 0.000 5,-14.000 0.000 4,-11.000 0.000 5</inkml:trace>
</inkml:ink>
</file>

<file path=ppt/ink/ink20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4"/>
    </inkml:context>
    <inkml:brush xml:id="br0">
      <inkml:brushProperty name="width" value="0.0413920469582081" units="cm"/>
      <inkml:brushProperty name="height" value="0.0413920469582081" units="cm"/>
      <inkml:brushProperty name="color" value="#f2395b"/>
      <inkml:brushProperty name="ignorePressure" value="0"/>
    </inkml:brush>
  </inkml:definitions>
  <inkml:trace contextRef="#ctx0" brushRef="#br0">30550.000 47550.000 531,'-47.000'-69.000'2,"6.000"13.000"5,7.000 12.000 4,6.000 13.000 4,6.000 16.000 10,6.000 23.000 16,7.000 22.000 15,6.000 22.000 15,3.000 16.000 1,0.000 14.000-17,0.000 11.000-15,0.000 14.000-17,-2.000 11.000-8,-3.000 14.000-2,-3.000 11.000-1,-2.000 14.000-2,-6.000 16.000-10,-6.000 22.000-18,-6.000 22.000-18,-6.000 23.000-19,-1.000-15.000-10,7.000-50.000-3,6.000-50.000-1,7.000-50.000-1</inkml:trace>
</inkml:ink>
</file>

<file path=ppt/ink/ink20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5"/>
    </inkml:context>
    <inkml:brush xml:id="br0">
      <inkml:brushProperty name="width" value="0.0475734397768974" units="cm"/>
      <inkml:brushProperty name="height" value="0.0475734397768974" units="cm"/>
      <inkml:brushProperty name="color" value="#f2395b"/>
      <inkml:brushProperty name="ignorePressure" value="0"/>
    </inkml:brush>
  </inkml:definitions>
  <inkml:trace contextRef="#ctx0" brushRef="#br0">33000.000 48000.000 462,'0.000'-69.000'4,"0.000"13.000"10,0.000 12.000 9,0.000 13.000 8,-5.000 13.000 7,-9.000 17.000 3,-10.000 15.000 4,-8.000 16.000 4,-6.000 13.000-2,1.000 14.000-6,-1.000 11.000-6,1.000 14.000-5,-1.000 7.000-6,1.000 3.000-2,-1.000 3.000-4,1.000 4.000-4,4.000-3.000-1,9.000-5.000-1,10.000-7.000-1,10.000-5.000-2,5.000-9.000-1,4.000-9.000-2,3.000-10.000-4,3.000-8.000-1,7.000-9.000-5,14.000-6.000-3,11.000-6.000-5,14.000-6.000-4,13.000-16.000-4,16.000-25.000-6,15.000-25.000-3,17.000-25.000-6,0.000-15.000 0,-11.000-2.000 2,-14.000-3.000 3,-11.000-3.000 3,-11.000-1.000 3,-5.000 4.000 5,-7.000 3.000 3,-5.000 3.000 4,-12.000 3.000 3,-16.000 3.000-1,-15.000 3.000 1,-15.000 4.000 0,-17.000 7.000 1,-15.000 13.000 4,-15.000 12.000 2,-16.000 13.000 4,-13.000 12.000 1,-9.000 13.000-1,-10.000 12.000-1,-8.000 13.000-2,0.000 10.000-3,14.000 10.000-6,11.000 10.000-7,14.000 9.000-6,11.000 1.000-3,14.000-6.000-2,11.000-6.000-1,14.000-6.000-2</inkml:trace>
</inkml:ink>
</file>

<file path=ppt/ink/ink20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5"/>
    </inkml:context>
    <inkml:brush xml:id="br0">
      <inkml:brushProperty name="width" value="0.039459053426981" units="cm"/>
      <inkml:brushProperty name="height" value="0.039459053426981" units="cm"/>
      <inkml:brushProperty name="color" value="#f2395b"/>
      <inkml:brushProperty name="ignorePressure" value="0"/>
    </inkml:brush>
  </inkml:definitions>
  <inkml:trace contextRef="#ctx0" brushRef="#br0">33900.000 48450.000 557,'51.000'1.000'6,"4.000"4.000"11,3.000 3.000 11,3.000 3.000 12,-2.000 6.000 3,-6.000 9.000-5,-6.000 10.000-5,-6.000 10.000-5,-6.000 7.000-1,-2.000 6.000 0,-3.000 7.000 2,-3.000 6.000 1,-7.000 6.000-3,-9.000 6.000-4,-10.000 7.000-6,-8.000 6.000-4,-9.000 1.000-5,-6.000-3.000-2,-6.000-3.000-4,-6.000-2.000-2,-2.000-9.000-4,3.000-12.000-4,3.000-13.000-4,4.000-12.000-5,7.000-9.000 2,13.000-2.000 4,12.000-3.000 5,13.000-3.000 4,12.000-9.000 4,13.000-11.000 1,12.000-14.000 1,13.000-11.000 1,9.000-7.000-6,6.000 0.000-16,7.000 0.000-15,6.000 0.000-14,-5.000 1.000-8,-16.000 4.000 1,-15.000 3.000 0,-15.000 3.000 1,-9.000 1.000 4,1.000 1.000 8,-1.000-1.000 8,1.000 1.000 7</inkml:trace>
</inkml:ink>
</file>

<file path=ppt/ink/ink20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6"/>
    </inkml:context>
    <inkml:brush xml:id="br0">
      <inkml:brushProperty name="width" value="0.0363486558198929" units="cm"/>
      <inkml:brushProperty name="height" value="0.0363486558198929" units="cm"/>
      <inkml:brushProperty name="color" value="#f2395b"/>
      <inkml:brushProperty name="ignorePressure" value="0"/>
    </inkml:brush>
  </inkml:definitions>
  <inkml:trace contextRef="#ctx0" brushRef="#br0">37050.000 48450.000 605,'25.000'-24.000'-5,"0.000"4.000"12,0.000 3.000 12,0.000 3.000 10,9.000 3.000 6,19.000 3.000-1,19.000 3.000-1,19.000 4.000-1,15.000 2.000-3,13.000 4.000-5,12.000 3.000-5,13.000 3.000-4,21.000 1.000-3,32.000 1.000 0,31.000-1.000 1,32.000 1.000 0,21.000-3.000 0,13.000-2.000 1,12.000-3.000 0,13.000-3.000 1,4.000-2.000-3,-3.000 0.000-7,-3.000 0.000-6,-2.000 0.000-7,-6.000 0.000-6,-6.000 0.000-3,-6.000 0.000-4,-6.000 0.000-4,-18.000 0.000-4,-28.000 0.000-4,-28.000 0.000-5,-27.000 0.000-3,-26.000 0.000 0,-22.000 0.000 2,-22.000 0.000 3,-21.000 0.000 3</inkml:trace>
</inkml:ink>
</file>

<file path=ppt/ink/ink20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6"/>
    </inkml:context>
    <inkml:brush xml:id="br0">
      <inkml:brushProperty name="width" value="0.0323721021413803" units="cm"/>
      <inkml:brushProperty name="height" value="0.0323721021413803" units="cm"/>
      <inkml:brushProperty name="color" value="#f2395b"/>
      <inkml:brushProperty name="ignorePressure" value="0"/>
    </inkml:brush>
  </inkml:definitions>
  <inkml:trace contextRef="#ctx0" brushRef="#br0">38100.000 48750.000 679,'-63.000'21.000'-2,"26.000"-5.000"-4,24.000-7.000-4,26.000-5.000-5,21.000-6.000 9,19.000-3.000 22,19.000-3.000 21,19.000-2.000 22,18.000-1.000 5,19.000 3.000-12,19.000 3.000-11,19.000 4.000-12,23.000 1.000-8,28.000 0.000-4,28.000 0.000-4,29.000 0.000-5,15.000-2.000-5,3.000-3.000-7,3.000-3.000-6,4.000-2.000-6,-7.000 2.000-7,-16.000 9.000-10,-15.000 10.000-10,-15.000 10.000-8,-34.000 0.000-1,-49.000-5.000 9,-51.000-7.000 8,-49.000-5.000 9,-26.000-3.000 5,1.000 4.000-1,-1.000 3.000 1,1.000 3.000-1</inkml:trace>
</inkml:ink>
</file>

<file path=ppt/ink/ink2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9"/>
    </inkml:context>
    <inkml:brush xml:id="br0">
      <inkml:brushProperty name="width" value="0.0369935482740402" units="cm"/>
      <inkml:brushProperty name="height" value="0.0369935482740402" units="cm"/>
      <inkml:brushProperty name="color" value="#00bff3"/>
      <inkml:brushProperty name="ignorePressure" value="0"/>
    </inkml:brush>
  </inkml:definitions>
  <inkml:trace contextRef="#ctx0" brushRef="#br0">40800.000 50000.000 594,'0.000'-47.000'0,"0.000"6.000"0,0.000 7.000 0,0.000 6.000 0,-4.000 4.000 5,-5.000 4.000 8,-7.000 3.000 10,-5.000 3.000 8,-3.000 7.000 5,4.000 14.000-2,3.000 11.000 0,3.000 14.000-1,-1.000 10.000-3,-2.000 9.000-3,-3.000 10.000-3,-3.000 10.000-4,-1.000 7.000-3,4.000 6.000-3,3.000 7.000-3,3.000 6.000-2,1.000 1.000-2,1.000-3.000-1,-1.000-3.000-1,1.000-2.000-1,2.000-1.000 0,7.000 3.000 1,6.000 3.000 0,7.000 4.000 1,8.000-1.000-3,14.000-3.000-10,11.000-3.000-8,14.000-2.000-8,7.000-8.000-7,3.000-8.000-7,3.000-10.000-6,4.000-9.000-6,2.000-12.000-1,4.000-11.000 1,3.000-14.000 3,3.000-11.000 2,-8.000-9.000 5,-19.000-3.000 7,-18.000-3.000 7,-19.000-2.000 7</inkml:trace>
</inkml:ink>
</file>

<file path=ppt/ink/ink20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6"/>
    </inkml:context>
    <inkml:brush xml:id="br0">
      <inkml:brushProperty name="width" value="0.0317336432635784" units="cm"/>
      <inkml:brushProperty name="height" value="0.0317336432635784" units="cm"/>
      <inkml:brushProperty name="color" value="#f2395b"/>
      <inkml:brushProperty name="ignorePressure" value="0"/>
    </inkml:brush>
  </inkml:definitions>
  <inkml:trace contextRef="#ctx0" brushRef="#br0">39750.000 45400.000 693,'7.000'-47.000'3,"17.000"6.000"5,15.000 7.000 7,16.000 6.000 5,2.000 7.000 7,-8.000 10.000 8,-10.000 10.000 7,-9.000 9.000 8,-4.000 7.000-3,4.000 7.000-14,3.000 6.000-13,3.000 7.000-14,-2.000 4.000-12,-6.000 3.000-12,-6.000 3.000-11,-6.000 4.000-13,-10.000 1.000-6,-12.000 0.000-2,-13.000 0.000-1,-12.000 0.000-1,-5.000-4.000 3,3.000-5.000 11,3.000-7.000 9,4.000-5.000 10</inkml:trace>
</inkml:ink>
</file>

<file path=ppt/ink/ink20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7"/>
    </inkml:context>
    <inkml:brush xml:id="br0">
      <inkml:brushProperty name="width" value="0.0372210815548897" units="cm"/>
      <inkml:brushProperty name="height" value="0.0372210815548897" units="cm"/>
      <inkml:brushProperty name="color" value="#f2395b"/>
      <inkml:brushProperty name="ignorePressure" value="0"/>
    </inkml:brush>
  </inkml:definitions>
  <inkml:trace contextRef="#ctx0" brushRef="#br0">39450.000 46050.000 591,'-36.000'-2.000'5,"28.000"-3.000"12,28.000-3.000 12,29.000-2.000 11,13.000-3.000 2,1.000 1.000-6,-1.000-1.000-5,1.000 1.000-7,-3.000 1.000-5,-2.000 3.000-5,-3.000 3.000-3,-3.000 4.000-4,-4.000 2.000-4,-3.000 4.000-6,-3.000 3.000-6,-2.000 3.000-4,-8.000 4.000-4,-8.000 7.000-2,-10.000 6.000-2,-9.000 7.000-1,-5.000 0.000-3,0.000-2.000-1,0.000-3.000-1,0.000-3.000-3,-5.000-2.000 0,-9.000 0.000 2,-10.000 0.000 0,-8.000 0.000 2,-8.000 0.000 3,-2.000 0.000 3,-3.000 0.000 5,-3.000 0.000 3,-4.000 0.000 4,-3.000 0.000 1,-3.000 0.000 3,-2.000 0.000 1,-5.000-2.000 1,-2.000-3.000 1,-3.000-3.000 0,-3.000-2.000 0,1.000-3.000 4,6.000 1.000 5,7.000-1.000 5,6.000 1.000 6,7.000-1.000 8,10.000 1.000 9,10.000-1.000 9,9.000 1.000 9,6.000 1.000 2,3.000 3.000-7,3.000 3.000-7,4.000 4.000-6,1.000 8.000-5,0.000 17.000-3,0.000 15.000-2,0.000 16.000-3,-2.000 4.000-4,-3.000-6.000-3,-3.000-6.000-5,-2.000-6.000-4,-3.000-7.000-4,1.000-6.000-5,-1.000-6.000-3,1.000-6.000-3,4.000-12.000-10,9.000-15.000-14,10.000-15.000-15,10.000-16.000-13,2.000-8.000-4,-3.000 0.000 9,-3.000 0.000 8,-2.000 0.000 7,-3.000 1.000 7,1.000 4.000 3,-1.000 3.000 4,1.000 3.000 3</inkml:trace>
</inkml:ink>
</file>

<file path=ppt/ink/ink20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7"/>
    </inkml:context>
    <inkml:brush xml:id="br0">
      <inkml:brushProperty name="width" value="0.0386090837419033" units="cm"/>
      <inkml:brushProperty name="height" value="0.0386090837419033" units="cm"/>
      <inkml:brushProperty name="color" value="#f2395b"/>
      <inkml:brushProperty name="ignorePressure" value="0"/>
    </inkml:brush>
  </inkml:definitions>
  <inkml:trace contextRef="#ctx0" brushRef="#br0">39250.000 46700.000 569,'-25.000'-21.000'16,"0.000"10.000"-8,0.000 10.000-7,0.000 9.000-7,1.000 4.000-3,4.000 1.000 0,3.000-1.000 0,3.000 1.000-1,3.000 1.000 0,3.000 3.000-2,3.000 3.000-1,4.000 4.000-3,-1.000-1.000 2,-3.000-3.000 2,-3.000-3.000 5,-2.000-2.000 2,-3.000-3.000 2,1.000 1.000-1,-1.000-1.000 0,1.000 1.000-1,-1.000-1.000 10,1.000 1.000 18,-1.000-1.000 18,1.000 1.000 20,1.000 1.000 3,3.000 3.000-8,3.000 3.000-10,4.000 4.000-9,-1.000 8.000-4,-3.000 17.000-1,-3.000 15.000 0,-2.000 16.000 0,-1.000 2.000-4,3.000-8.000-5,3.000-10.000-6,4.000-9.000-6,1.000-5.000-4,0.000 0.000-3,0.000 0.000-3,0.000 0.000-2,0.000-2.000-11,0.000-3.000-19,0.000-3.000-19,0.000-2.000-18</inkml:trace>
</inkml:ink>
</file>

<file path=ppt/ink/ink20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8"/>
    </inkml:context>
    <inkml:brush xml:id="br0">
      <inkml:brushProperty name="width" value="0.04215382412076" units="cm"/>
      <inkml:brushProperty name="height" value="0.04215382412076" units="cm"/>
      <inkml:brushProperty name="color" value="#f2395b"/>
      <inkml:brushProperty name="ignorePressure" value="0"/>
    </inkml:brush>
  </inkml:definitions>
  <inkml:trace contextRef="#ctx0" brushRef="#br0">39150.000 47050.000 521,'71.000'-68.000'28,"-5.000"17.000"-2,-7.000 15.000-2,-5.000 16.000-1,-3.000 5.000-2,4.000-2.000-2,3.000-3.000-1,3.000-3.000-2,4.000 1.000-3,7.000 6.000-3,6.000 7.000-3,7.000 6.000-3,-1.000 6.000-2,-6.000 6.000-2,-6.000 7.000-1,-6.000 6.000-1,-9.000 4.000 0,-8.000 4.000 1,-10.000 3.000 0,-9.000 3.000 2,-7.000 4.000 1,-3.000 7.000 4,-3.000 6.000 4,-2.000 7.000 4,-5.000 0.000 1,-2.000-2.000 0,-3.000-3.000-1,-3.000-3.000 0,-2.000 4.000 2,0.000 13.000 4,0.000 12.000 4,0.000 13.000 4,1.000-1.000-1,4.000-11.000-6,3.000-14.000-6,3.000-11.000-6,-1.000-7.000-3,-2.000 0.000 0,-3.000 0.000 0,-3.000 0.000 0,-10.000-4.000-11,-16.000-5.000-18,-15.000-7.000-21,-15.000-5.000-19,-7.000-11.000-7,3.000-11.000 7,3.000-14.000 6,4.000-11.000 7,1.000-12.000 6,0.000-9.000 4,0.000-10.000 7,0.000-8.000 4,1.000-11.000 6,4.000-8.000 4,3.000-10.000 5,3.000-9.000 5,4.000-2.000 4,7.000 6.000 3,6.000 7.000 3,7.000 6.000 4,5.000 7.000 3,7.000 10.000 4,6.000 10.000 6,7.000 9.000 5,4.000 7.000 2,3.000 7.000 0,3.000 6.000 1,4.000 7.000 0,-3.000 8.000-1,-5.000 14.000-3,-7.000 11.000-1,-5.000 14.000-3,-6.000 8.000-1,-3.000 7.000-1,-3.000 6.000-1,-2.000 7.000 0,-8.000 2.000-4,-8.000 1.000-5,-10.000-1.000-5,-9.000 1.000-7,-2.000-6.000-2,6.000-8.000-1,7.000-10.000-1,6.000-9.000 0,9.000-12.000-2,13.000-11.000 1,12.000-14.000 0,13.000-11.000-1,12.000-11.000 2,13.000-5.000 0,12.000-7.000 3,13.000-5.000 1,-1.000-3.000-3,-11.000 4.000-10,-14.000 3.000-10,-11.000 3.000-10</inkml:trace>
</inkml:ink>
</file>

<file path=ppt/ink/ink20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8"/>
    </inkml:context>
    <inkml:brush xml:id="br0">
      <inkml:brushProperty name="width" value="0.0331913866102695" units="cm"/>
      <inkml:brushProperty name="height" value="0.0331913866102695" units="cm"/>
      <inkml:brushProperty name="color" value="#f2395b"/>
      <inkml:brushProperty name="ignorePressure" value="0"/>
    </inkml:brush>
  </inkml:definitions>
  <inkml:trace contextRef="#ctx0" brushRef="#br0">41350.000 46100.000 662,'26.000'-22.000'26,"4.000"6.000"-4,3.000 7.000-1,3.000 6.000-4,-1.000 10.000 4,-2.000 17.000 10,-3.000 15.000 9,-3.000 16.000 11,-10.000 9.000-3,-16.000 3.000-13,-15.000 3.000-15,-15.000 4.000-15,-7.000-1.000-12,3.000-3.000-14,3.000-3.000-14,4.000-2.000-12,1.000-5.000-7,0.000-2.000-1,0.000-3.000 0,0.000-3.000-1,1.000-7.000 6,4.000-9.000 11,3.000-10.000 11,3.000-8.000 11</inkml:trace>
</inkml:ink>
</file>

<file path=ppt/ink/ink20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39"/>
    </inkml:context>
    <inkml:brush xml:id="br0">
      <inkml:brushProperty name="width" value="0.0435370802879333" units="cm"/>
      <inkml:brushProperty name="height" value="0.0435370802879333" units="cm"/>
      <inkml:brushProperty name="color" value="#f2395b"/>
      <inkml:brushProperty name="ignorePressure" value="0"/>
    </inkml:brush>
  </inkml:definitions>
  <inkml:trace contextRef="#ctx0" brushRef="#br0">41250.000 47100.000 505,'21.000'51.000'1,"-5.000"4.000"1,-7.000 3.000 3,-5.000 3.000 1,-4.000 1.000 2,0.000 1.000 2,0.000-1.000 2,0.000 1.000 3,-2.000-1.000 1,-3.000 1.000 3,-3.000-1.000 2,-2.000 1.000 2,-1.000-4.000 1,3.000-6.000-2,3.000-6.000-1,4.000-6.000-2,5.000-12.000-2,10.000-15.000-3,10.000-15.000-4,9.000-16.000-4,6.000-15.000-2,3.000-11.000-3,3.000-14.000-3,4.000-11.000-1,2.000-15.000-8,4.000-16.000-9,3.000-15.000-10,3.000-15.000-11,1.000-15.000-4,1.000-12.000 2,-1.000-13.000 2,1.000-12.000 1,-3.000 1.000 5,-2.000 16.000 7,-3.000 15.000 8,-3.000 17.000 7,-6.000 16.000 7,-5.000 19.000 6,-7.000 19.000 5,-5.000 19.000 6,-4.000 13.000 3,0.000 10.000 0,0.000 10.000 0,0.000 9.000 0,0.000 10.000 9,0.000 14.000 16,0.000 11.000 17,0.000 14.000 17,-2.000 5.000 2,-3.000 1.000-13,-3.000-1.000-14,-2.000 1.000-13,-5.000 2.000-8,-2.000 7.000-4,-3.000 6.000-3,-3.000 7.000-4,-6.000 0.000-7,-5.000-2.000-8,-7.000-3.000-8,-5.000-3.000-9,-4.000-4.000-3,0.000-3.000 2,0.000-3.000 2,0.000-2.000 3,4.000-15.000-10,10.000-25.000-19,10.000-25.000-21,9.000-25.000-21,7.000-18.000-1,7.000-8.000 17,6.000-10.000 18,7.000-9.000 16,5.000-1.000 11,7.000 10.000 5,6.000 10.000 5,7.000 9.000 5,-1.000 7.000 6,-6.000 7.000 7,-6.000 6.000 7,-6.000 7.000 8,-4.000 7.000 6,1.000 9.000 4,-1.000 10.000 5,1.000 10.000 5,-4.000 10.000 1,-6.000 13.000-3,-6.000 12.000-2,-6.000 13.000-2,-13.000 7.000-5,-19.000 4.000-5,-18.000 3.000-6,-19.000 3.000-5,-10.000 1.000-7,1.000 1.000-6,-1.000-1.000-6,1.000 1.000-7,2.000-3.000-7,7.000-2.000-7,6.000-3.000-7,7.000-3.000-7,8.000-12.000-2,14.000-18.000 5,11.000-19.000 4,14.000-18.000 4,5.000-9.000 5,1.000 4.000 8,-1.000 3.000 7,1.000 3.000 7,-6.000 9.000 5,-8.000 16.000 0,-10.000 15.000 3,-9.000 17.000 1,-9.000 7.000 0,-5.000 0.000-1,-7.000 0.000-2,-5.000 0.000-2,-1.000-2.000 0,6.000-3.000 1,7.000-3.000 0,6.000-2.000 2,4.000-3.000 2,4.000 1.000 6,3.000-1.000 5,3.000 1.000 5,3.000 1.000 3,3.000 3.000 0,3.000 3.000 1,4.000 4.000 0,1.000 1.000-1,0.000 0.000 0,0.000 0.000-1,0.000 0.000-1,0.000-2.000-3,0.000-3.000-4,0.000-3.000-3,0.000-2.000-5,3.000-12.000-10,6.000-19.000-16,7.000-18.000-16,6.000-19.000-17,7.000-16.000-4,10.000-12.000 7,10.000-13.000 7,9.000-12.000 7,4.000-4.000 6,1.000 7.000 5,-1.000 6.000 6,1.000 7.000 6,-4.000 7.000 5,-6.000 9.000 7,-6.000 10.000 6,-6.000 10.000 6,-10.000 13.000 7,-12.000 19.000 8,-13.000 19.000 6,-12.000 19.000 8,-12.000 10.000 1,-8.000 4.000-8,-10.000 3.000-7,-9.000 3.000-6,-5.000-1.000-7,0.000-2.000-5,0.000-3.000-7,0.000-3.000-6,10.000-6.000-5,23.000-5.000-7,22.000-7.000-6,22.000-5.000-7,13.000-9.000 1,7.000-9.000 6,6.000-10.000 6,7.000-8.000 7,-1.000-4.000 4,-6.000 3.000 1,-6.000 3.000 2,-6.000 4.000 2,-18.000 7.000-3,-28.000 13.000-5,-28.000 12.000-6,-27.000 13.000-6,-15.000 4.000-1,0.000-3.000 1,0.000-3.000 2,0.000-2.000 1,-5.000-3.000 2,-9.000 1.000 0,-10.000-1.000-1,-8.000 1.000 1,-8.000-1.000 3,-2.000 1.000 10,-3.000-1.000 7,-3.000 1.000 9,1.000-3.000 5,6.000-2.000 1,7.000-3.000 0,6.000-3.000 2,12.000-4.000 2,19.000-3.000 5,19.000-3.000 4,19.000-2.000 4,27.000-6.000 2,39.000-6.000-2,36.000-6.000-2,39.000-6.000 0,24.000-6.000-6,13.000-2.000-7,12.000-3.000-9,13.000-3.000-7,6.000 1.000-10,0.000 6.000-11,0.000 7.000-10,0.000 6.000-10,-8.000 4.000-8,-16.000 4.000-5,-15.000 3.000-5,-15.000 3.000-5,-20.000-1.000 3,-21.000-2.000 9,-22.000-3.000 9,-22.000-3.000 10</inkml:trace>
</inkml:ink>
</file>

<file path=ppt/ink/ink20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1"/>
    </inkml:context>
    <inkml:brush xml:id="br0">
      <inkml:brushProperty name="width" value="0.0369604267179966" units="cm"/>
      <inkml:brushProperty name="height" value="0.0369604267179966" units="cm"/>
      <inkml:brushProperty name="color" value="#f2395b"/>
      <inkml:brushProperty name="ignorePressure" value="0"/>
    </inkml:brush>
  </inkml:definitions>
  <inkml:trace contextRef="#ctx0" brushRef="#br0">46900.000 47050.000 595,'34.000'-69.000'7,"19.000"13.000"16,19.000 12.000 14,19.000 13.000 15,2.000 9.000 3,-11.000 6.000-8,-14.000 7.000-9,-11.000 6.000-9,-6.000 7.000-6,4.000 10.000-3,3.000 10.000-4,3.000 9.000-4,-2.000 7.000-2,-6.000 7.000-3,-6.000 6.000-2,-6.000 7.000-2,-7.000 4.000 0,-6.000 3.000-1,-6.000 3.000 0,-6.000 4.000 0,-12.000 2.000 1,-15.000 4.000-1,-15.000 3.000 1,-16.000 3.000 0,-18.000 3.000-3,-18.000 3.000-3,-19.000 3.000-5,-18.000 4.000-5,-10.000-3.000-1,0.000-5.000-1,0.000-7.000 1,0.000-5.000-1,4.000-9.000 1,10.000-9.000 2,10.000-10.000 2,9.000-8.000 2,10.000-9.000 3,14.000-6.000 3,11.000-6.000 3,14.000-6.000 3,21.000-10.000 4,31.000-12.000 5,32.000-13.000 6,31.000-12.000 4,20.000-5.000-1,9.000 3.000-5,10.000 3.000-7,10.000 4.000-6,7.000 2.000-7,6.000 4.000-6,7.000 3.000-7,6.000 3.000-7,-1.000 1.000-6,-5.000 1.000-7,-7.000-1.000-6,-5.000 1.000-8,-17.000 1.000 2,-24.000 3.000 7,-26.000 3.000 9,-24.000 4.000 8,-12.000 1.000 3,4.000 0.000-2,3.000 0.000-2,3.000 0.000-3</inkml:trace>
</inkml:ink>
</file>

<file path=ppt/ink/ink20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2"/>
    </inkml:context>
    <inkml:brush xml:id="br0">
      <inkml:brushProperty name="width" value="0.0485836490988731" units="cm"/>
      <inkml:brushProperty name="height" value="0.0485836490988731" units="cm"/>
      <inkml:brushProperty name="color" value="#f2395b"/>
      <inkml:brushProperty name="ignorePressure" value="0"/>
    </inkml:brush>
  </inkml:definitions>
  <inkml:trace contextRef="#ctx0" brushRef="#br0">50250.000 46550.000 452,'0.000'-93.000'3,"0.000"17.000"5,0.000 15.000 5,0.000 16.000 5,-4.000 13.000 5,-5.000 14.000 6,-7.000 11.000 6,-5.000 14.000 6,-8.000 13.000 0,-5.000 16.000-5,-7.000 15.000-4,-5.000 17.000-4,-8.000 11.000-4,-5.000 10.000 0,-7.000 10.000-1,-5.000 9.000-2,-4.000 7.000 0,0.000 7.000-3,0.000 6.000-2,0.000 7.000-2,3.000-1.000-1,6.000-6.000-1,7.000-6.000-1,6.000-6.000-1,7.000-6.000-2,10.000-2.000-1,10.000-3.000-3,9.000-3.000-1,7.000-6.000-3,7.000-5.000-3,6.000-7.000-4,7.000-5.000-2,10.000-12.000-3,16.000-16.000-2,15.000-15.000-2,17.000-15.000-2,8.000-12.000-1,4.000-6.000 0,3.000-6.000-1,3.000-6.000 0,3.000-10.000 0,3.000-12.000-1,3.000-13.000-2,4.000-12.000 0,1.000-7.000 0,0.000 1.000 3,0.000-1.000 2,0.000 1.000 3,-8.000 2.000 4,-16.000 7.000 3,-15.000 6.000 5,-15.000 7.000 3,-17.000 11.000 8,-15.000 20.000 13,-15.000 18.000 14,-16.000 20.000 12,-8.000 10.000 2,0.000 3.000-6,0.000 3.000-8,0.000 4.000-7,3.000 1.000-6,6.000 0.000-2,7.000 0.000-3,6.000 0.000-3,6.000-2.000-4,6.000-3.000-5,7.000-3.000-7,6.000-2.000-4,6.000-9.000-4,6.000-12.000 1,7.000-13.000 0,6.000-12.000-1,3.000-12.000 1,0.000-8.000-2,0.000-10.000 0,0.000-9.000-1,-2.000-7.000 1,-3.000-3.000 1,-3.000-3.000 1,-2.000-2.000 2,-5.000-1.000 1,-2.000 3.000 2,-3.000 3.000 1,-3.000 4.000 2,-6.000 1.000 0,-5.000 0.000-1,-7.000 0.000 1,-5.000 0.000-1,-12.000 4.000 0,-16.000 10.000-2,-15.000 10.000 1,-15.000 9.000-2,-12.000 9.000-2,-6.000 9.000-5,-6.000 10.000-5,-6.000 10.000-4,1.000 5.000-6,9.000 4.000-5,10.000 3.000-6,10.000 3.000-5,8.000-1.000-2,10.000-2.000 0,10.000-3.000 2,9.000-3.000 1</inkml:trace>
</inkml:ink>
</file>

<file path=ppt/ink/ink20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4"/>
    </inkml:context>
    <inkml:brush xml:id="br0">
      <inkml:brushProperty name="width" value="0.0532268136739731" units="cm"/>
      <inkml:brushProperty name="height" value="0.0532268136739731" units="cm"/>
      <inkml:brushProperty name="color" value="#f2395b"/>
      <inkml:brushProperty name="ignorePressure" value="0"/>
    </inkml:brush>
  </inkml:definitions>
  <inkml:trace contextRef="#ctx0" brushRef="#br0">52100.000 47950.000 413,'3.000'-46.000'3,"6.000"10.000"8,7.000 10.000 6,6.000 9.000 7,6.000 4.000 4,6.000 1.000 0,7.000-1.000 1,6.000 1.000 0,1.000 1.000-2,-3.000 3.000-2,-3.000 3.000-3,-2.000 4.000-3,-5.000 5.000-4,-2.000 10.000-3,-3.000 10.000-4,-3.000 9.000-4,-7.000 7.000-2,-9.000 7.000 1,-10.000 6.000 1,-8.000 7.000 1,-9.000 0.000-2,-6.000-2.000-2,-6.000-3.000-2,-6.000-3.000-3,-6.000-4.000-1,-2.000-3.000-3,-3.000-3.000 0,-3.000-2.000-2,1.000-5.000 1,6.000-2.000 1,7.000-3.000 2,6.000-3.000 3,17.000-9.000-1,28.000-11.000 1,28.000-14.000-2,29.000-11.000 0,13.000-7.000 0,1.000 0.000 1,-1.000 0.000-1,1.000 0.000 2,-3.000 0.000-4,-2.000 0.000-6,-3.000 0.000-6,-3.000 0.000-7,-2.000-4.000-2,0.000-5.000-1,0.000-7.000-1,0.000-5.000 1,0.000-4.000 0,0.000 0.000 5,0.000 0.000 2,0.000 0.000 4,0.000-4.000 3,0.000-5.000 4,0.000-7.000 2,0.000-5.000 5,-4.000-3.000 1,-5.000 4.000 0,-7.000 3.000 2,-5.000 3.000 0,-9.000 6.000 1,-9.000 9.000 4,-10.000 10.000 3,-8.000 10.000 3,-8.000 4.000 4,-2.000 0.000 2,-3.000 0.000 3,-3.000 0.000 4,-7.000 6.000 4,-9.000 13.000 5,-10.000 12.000 5,-8.000 13.000 4,-6.000 9.000 3,1.000 6.000-3,-1.000 7.000-1,1.000 6.000-2,1.000 4.000-1,3.000 4.000-3,3.000 3.000-2,4.000 3.000-2,1.000 4.000-3,0.000 7.000-3,0.000 6.000-3,0.000 7.000-4,3.000 0.000-2,6.000-2.000-1,7.000-3.000-1,6.000-3.000-2,4.000-6.000-2,4.000-5.000-4,3.000-7.000-2,3.000-5.000-5,14.000-11.000-4,25.000-11.000-7,25.000-14.000-7,25.000-11.000-6,7.000-17.000-4,-8.000-18.000 1,-10.000-19.000 2,-9.000-18.000 0,-9.000-12.000 1,-5.000-3.000 3,-7.000-3.000 2,-5.000-2.000 2,-8.000-8.000 2,-5.000-8.000 5,-7.000-10.000 2,-5.000-9.000 5,-8.000-4.000 0,-5.000 4.000-1,-7.000 3.000-1,-5.000 3.000-2,-8.000 7.000 2,-5.000 14.000 4,-7.000 11.000 5,-5.000 14.000 4,-9.000 11.000 2,-9.000 14.000-2,-10.000 11.000-2,-8.000 14.000-1,-4.000 13.000-4,3.000 16.000-7,3.000 15.000-6,4.000 17.000-6,4.000 5.000-4,6.000-3.000-1,7.000-3.000-1,6.000-2.000-1,4.000-5.000-1,4.000-2.000-2,3.000-3.000-1,3.000-3.000-2</inkml:trace>
</inkml:ink>
</file>

<file path=ppt/ink/ink20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4"/>
    </inkml:context>
    <inkml:brush xml:id="br0">
      <inkml:brushProperty name="width" value="0.0418816246092319" units="cm"/>
      <inkml:brushProperty name="height" value="0.0418816246092319" units="cm"/>
      <inkml:brushProperty name="color" value="#f2395b"/>
      <inkml:brushProperty name="ignorePressure" value="0"/>
    </inkml:brush>
  </inkml:definitions>
  <inkml:trace contextRef="#ctx0" brushRef="#br0">55200.000 47700.000 525,'31.000'-19.000'8,"13.000"13.000"16,12.000 12.000 17,13.000 13.000 16,-4.000 10.000 1,-18.000 10.000-12,-19.000 10.000-13,-18.000 9.000-13,-17.000 4.000-9,-11.000 1.000-2,-14.000-1.000-4,-11.000 1.000-3,-7.000-3.000-2,0.000-2.000 0,0.000-3.000 1,0.000-3.000 0,4.000-4.000 0,10.000-3.000 1,10.000-3.000 1,9.000-2.000 1,9.000-3.000 0,9.000 1.000 3,10.000-1.000 0,10.000 1.000 2,8.000-4.000 0,10.000-6.000 0,10.000-6.000-1,9.000-6.000 0,7.000-6.000-1,7.000-2.000 0,6.000-3.000-1,7.000-3.000 1,-3.000 2.000-1,-8.000 10.000 1,-10.000 10.000 1,-9.000 9.000 0,-12.000 9.000-1,-11.000 9.000 1,-14.000 10.000-2,-11.000 10.000 1,-14.000 8.000-4,-11.000 10.000-3,-14.000 10.000-5,-11.000 9.000-4,-17.000 7.000-4,-18.000 7.000-1,-19.000 6.000-2,-18.000 7.000-3,-7.000-1.000-4,6.000-6.000-9,7.000-6.000-7,6.000-6.000-9,10.000-15.000-4,17.000-21.000-2,15.000-22.000 0,16.000-22.000-1</inkml:trace>
</inkml:ink>
</file>

<file path=ppt/ink/ink2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9"/>
    </inkml:context>
    <inkml:brush xml:id="br0">
      <inkml:brushProperty name="width" value="0.0325153209269047" units="cm"/>
      <inkml:brushProperty name="height" value="0.0325153209269047" units="cm"/>
      <inkml:brushProperty name="color" value="#00bff3"/>
      <inkml:brushProperty name="ignorePressure" value="0"/>
    </inkml:brush>
  </inkml:definitions>
  <inkml:trace contextRef="#ctx0" brushRef="#br0">41650.000 50400.000 676,'4.000'-44.000'7,"10.000"13.000"13,10.000 12.000 13,9.000 13.000 14,12.000 12.000 3,16.000 13.000-10,15.000 12.000-8,17.000 13.000-8,3.000 9.000-7,-5.000 6.000-4,-7.000 7.000-4,-5.000 6.000-4,-6.000 3.000-1,-3.000 0.000 1,-3.000 0.000 0,-2.000 0.000 2,-8.000 0.000-1,-8.000 0.000-7,-10.000 0.000-4,-9.000 0.000-5,-10.000-5.000-7,-9.000-9.000-7,-10.000-10.000-7,-8.000-8.000-7,-9.000-9.000-5,-6.000-6.000-2,-6.000-6.000-2,-6.000-6.000-2,-1.000-7.000 3,7.000-6.000 8,6.000-6.000 10,7.000-6.000 8</inkml:trace>
</inkml:ink>
</file>

<file path=ppt/ink/ink20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5"/>
    </inkml:context>
    <inkml:brush xml:id="br0">
      <inkml:brushProperty name="width" value="0.0397027768194675" units="cm"/>
      <inkml:brushProperty name="height" value="0.0397027768194675" units="cm"/>
      <inkml:brushProperty name="color" value="#f2395b"/>
      <inkml:brushProperty name="ignorePressure" value="0"/>
    </inkml:brush>
  </inkml:definitions>
  <inkml:trace contextRef="#ctx0" brushRef="#br0">56850.000 47900.000 554,'165.000'-24.000'165,"-18.000"4.000"-40,-19.000 3.000-40,-18.000 3.000-39,-4.000 3.000-27,13.000 3.000-14,12.000 3.000-12,13.000 4.000-14,1.000 2.000-8,-9.000 4.000-3,-10.000 3.000-2,-8.000 3.000-3,-17.000 1.000-1,-21.000 1.000-3,-22.000-1.000-3,-22.000 1.000-1</inkml:trace>
</inkml:ink>
</file>

<file path=ppt/ink/ink20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5"/>
    </inkml:context>
    <inkml:brush xml:id="br0">
      <inkml:brushProperty name="width" value="0.0466393791139126" units="cm"/>
      <inkml:brushProperty name="height" value="0.0466393791139126" units="cm"/>
      <inkml:brushProperty name="color" value="#f2395b"/>
      <inkml:brushProperty name="ignorePressure" value="0"/>
    </inkml:brush>
  </inkml:definitions>
  <inkml:trace contextRef="#ctx0" brushRef="#br0">57950.000 47050.000 471,'-27.000'-52.000'2,"-3.000"-3.000"4,-3.000-3.000 3,-2.000-2.000 4,0.000 0.000 5,7.000 7.000 7,6.000 6.000 6,7.000 7.000 6,2.000 13.000 6,1.000 22.000 3,-1.000 22.000 3,1.000 23.000 5,1.000 20.000-4,3.000 23.000-8,3.000 22.000-8,4.000 22.000-10,1.000 13.000-6,0.000 7.000-4,0.000 6.000-5,0.000 7.000-4,-2.000 8.000-8,-3.000 14.000-9,-3.000 11.000-10,-2.000 14.000-9,-1.000-14.000-7,3.000-36.000-1,3.000-39.000-2,4.000-36.000-3,-1.000-22.000-3,-3.000-2.000-6,-3.000-3.000-4,-2.000-3.000-5</inkml:trace>
</inkml:ink>
</file>

<file path=ppt/ink/ink20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7"/>
    </inkml:context>
    <inkml:brush xml:id="br0">
      <inkml:brushProperty name="width" value="0.0411429218947887" units="cm"/>
      <inkml:brushProperty name="height" value="0.0411429218947887" units="cm"/>
      <inkml:brushProperty name="color" value="#f2395b"/>
      <inkml:brushProperty name="ignorePressure" value="0"/>
    </inkml:brush>
  </inkml:definitions>
  <inkml:trace contextRef="#ctx0" brushRef="#br0">59850.000 47100.000 534,'4.000'-44.000'58,"10.000"13.000"-13,10.000 12.000-12,9.000 13.000-12,6.000 9.000-5,3.000 6.000 2,3.000 7.000 4,4.000 6.000 1,1.000 6.000 2,0.000 6.000 0,0.000 7.000-2,0.000 6.000 0,-5.000 4.000-2,-9.000 4.000-6,-10.000 3.000-5,-8.000 3.000-4,-9.000-1.000-5,-6.000-2.000-4,-6.000-3.000-2,-6.000-3.000-4,-12.000 1.000-3,-15.000 6.000-2,-15.000 7.000-3,-16.000 6.000-3,-13.000-1.000-1,-9.000-5.000 1,-10.000-7.000-1,-8.000-5.000 1,-3.000-6.000 1,7.000-3.000 4,6.000-3.000 3,7.000-2.000 4,8.000-6.000 2,14.000-6.000 2,11.000-6.000 1,14.000-6.000 3,21.000-4.000 4,31.000 1.000 9,32.000-1.000 6,31.000 1.000 9,20.000-6.000 0,9.000-8.000-7,10.000-10.000-7,10.000-9.000-7,0.000-4.000-6,-5.000 4.000-5,-7.000 3.000-6,-5.000 3.000-4,-4.000 1.000-5,0.000 1.000-4,0.000-1.000-2,0.000 1.000-5,-4.000-3.000-1,-5.000-2.000-1,-7.000-3.000-1,-5.000-3.000 0,-8.000-6.000 1,-5.000-5.000 3,-7.000-7.000 4,-5.000-5.000 4,-4.000-9.000 3,0.000-9.000 4,0.000-10.000 4,0.000-8.000 4,-4.000-8.000 3,-5.000-2.000 2,-7.000-3.000 2,-5.000-3.000 2,-3.000 1.000 3,4.000 6.000 4,3.000 7.000 4,3.000 6.000 5,-2.000 9.000 4,-6.000 13.000 1,-6.000 12.000 2,-6.000 13.000 2,-4.000 18.000 5,1.000 26.000 9,-1.000 24.000 8,1.000 26.000 9,-4.000 13.000-1,-6.000 4.000-10,-6.000 3.000-10,-6.000 3.000-9,-4.000 1.000-8,1.000 1.000-2,-1.000-1.000-3,1.000 1.000-3,-3.000-1.000-6,-2.000 1.000-6,-3.000-1.000-9,-3.000 1.000-6,-2.000-6.000-7,0.000-8.000-5,0.000-10.000-4,0.000-9.000-6,6.000-24.000-6,13.000-37.000-11,12.000-38.000-9,13.000-37.000-10,6.000-12.000 4,0.000 17.000 19,0.000 15.000 18,0.000 16.000 20,3.000 7.000 11,6.000 1.000 5,7.000-1.000 7,6.000 1.000 4,4.000 2.000 4,4.000 7.000 3,3.000 6.000 2,3.000 7.000 2,-1.000 4.000-4,-2.000 3.000-7,-3.000 3.000-10,-3.000 4.000-8,-4.000 1.000-5,-3.000 0.000-1,-3.000 0.000 1,-2.000 0.000-1</inkml:trace>
</inkml:ink>
</file>

<file path=ppt/ink/ink20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7"/>
    </inkml:context>
    <inkml:brush xml:id="br0">
      <inkml:brushProperty name="width" value="0.0461775995790958" units="cm"/>
      <inkml:brushProperty name="height" value="0.0461775995790958" units="cm"/>
      <inkml:brushProperty name="color" value="#f2395b"/>
      <inkml:brushProperty name="ignorePressure" value="0"/>
    </inkml:brush>
  </inkml:definitions>
  <inkml:trace contextRef="#ctx0" brushRef="#br0">62550.000 46750.000 476,'-4.000'-118.000'2,"-5.000"17.000"4,-7.000 15.000 4,-5.000 16.000 4,-3.000 29.000 10,4.000 44.000 17,3.000 44.000 17,3.000 44.000 17,3.000 24.000 1,3.000 7.000-14,3.000 6.000-14,4.000 7.000-15,-1.000 7.000-9,-3.000 9.000-4,-3.000 10.000-5,-2.000 10.000-4,-8.000 11.000-7,-8.000 17.000-5,-10.000 15.000-7,-9.000 16.000-7,-2.000 9.000-8,6.000 3.000-7,7.000 3.000-9,6.000 4.000-8,6.000-12.000-5,6.000-24.000 1,7.000-26.000 1,6.000-24.000-1,3.000-29.000 5,0.000-31.000 8,0.000-31.000 7,0.000-31.000 8,1.000-16.000 4,4.000 0.000 0,3.000 0.000-1,3.000 0.000 1</inkml:trace>
</inkml:ink>
</file>

<file path=ppt/ink/ink20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8"/>
    </inkml:context>
    <inkml:brush xml:id="br0">
      <inkml:brushProperty name="width" value="0.0457047708332539" units="cm"/>
      <inkml:brushProperty name="height" value="0.0457047708332539" units="cm"/>
      <inkml:brushProperty name="color" value="#f2395b"/>
      <inkml:brushProperty name="ignorePressure" value="0"/>
    </inkml:brush>
  </inkml:definitions>
  <inkml:trace contextRef="#ctx0" brushRef="#br0">62650.000 48100.000 481,'3.000'-46.000'4,"6.000"10.000"7,7.000 10.000 7,6.000 9.000 8,4.000 6.000 4,4.000 3.000-1,3.000 3.000 0,3.000 4.000-1,1.000 4.000-2,1.000 6.000-5,-1.000 7.000-4,1.000 6.000-6,-6.000 6.000-3,-8.000 6.000-5,-10.000 7.000-3,-9.000 6.000-3,-9.000 6.000-2,-5.000 6.000 2,-7.000 7.000 2,-5.000 6.000 1,-6.000-2.000 2,-3.000-9.000 0,-3.000-10.000 0,-2.000-8.000 0,8.000-14.000 1,22.000-15.000 0,22.000-15.000 0,23.000-16.000 1,17.000-15.000-2,17.000-11.000-2,15.000-14.000-3,16.000-11.000-2,9.000-7.000-3,3.000 0.000-1,3.000 0.000-3,4.000 0.000-1,-7.000 4.000-1,-16.000 10.000 2,-15.000 10.000 2,-15.000 9.000 1,-23.000 17.000 7,-28.000 25.000 13,-28.000 25.000 13,-27.000 25.000 13,-11.000 10.000 4,10.000-2.000-4,10.000-3.000-4,9.000-3.000-4,4.000-4.000-4,1.000-3.000-3,-1.000-3.000-5,1.000-2.000-3,4.000-1.000-3,9.000 3.000-2,10.000 3.000-2,10.000 4.000-2,5.000-3.000-1,4.000-5.000 0,3.000-7.000 1,3.000-5.000 1,1.000-8.000-4,1.000-5.000-6,-1.000-7.000-7,1.000-5.000-6,-1.000-8.000-4,1.000-5.000 0,-1.000-7.000-1,1.000-5.000 0,1.000-11.000 2,3.000-11.000 1,3.000-14.000 3,4.000-11.000 1,-3.000-9.000 4,-5.000-3.000 4,-7.000-3.000 3,-5.000-2.000 3,-9.000-1.000 3,-9.000 3.000 0,-10.000 3.000 2,-8.000 4.000-1,-11.000 8.000 0,-8.000 17.000-1,-10.000 15.000-3,-9.000 16.000-1,-12.000 12.000-4,-11.000 9.000-5,-14.000 10.000-6,-11.000 10.000-5,-4.000 7.000-3,6.000 6.000 0,7.000 7.000-1,6.000 6.000 0,9.000-1.000-3,13.000-5.000-4,12.000-7.000-5,13.000-5.000-5</inkml:trace>
</inkml:ink>
</file>

<file path=ppt/ink/ink20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9"/>
    </inkml:context>
    <inkml:brush xml:id="br0">
      <inkml:brushProperty name="width" value="0.0387295484542847" units="cm"/>
      <inkml:brushProperty name="height" value="0.0387295484542847" units="cm"/>
      <inkml:brushProperty name="color" value="#f2395b"/>
      <inkml:brushProperty name="ignorePressure" value="0"/>
    </inkml:brush>
  </inkml:definitions>
  <inkml:trace contextRef="#ctx0" brushRef="#br0">65650.000 47900.000 568,'120.000'-66.000'115,"-9.000"19.000"-24,-10.000 19.000-24,-8.000 19.000-24,0.000 9.000-15,14.000 0.000-3,11.000 0.000-5,14.000 0.000-5,2.000 0.000-4,-6.000 0.000-5,-6.000 0.000-4,-6.000 0.000-5,-9.000 0.000 0,-8.000 0.000 4,-10.000 0.000 4,-9.000 0.000 4</inkml:trace>
</inkml:ink>
</file>

<file path=ppt/ink/ink20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9"/>
    </inkml:context>
    <inkml:brush xml:id="br0">
      <inkml:brushProperty name="width" value="0.0422455631196499" units="cm"/>
      <inkml:brushProperty name="height" value="0.0422455631196499" units="cm"/>
      <inkml:brushProperty name="color" value="#f2395b"/>
      <inkml:brushProperty name="ignorePressure" value="0"/>
    </inkml:brush>
  </inkml:definitions>
  <inkml:trace contextRef="#ctx0" brushRef="#br0">66950.000 46900.000 520,'-157.000'-110.000'35,"39.000"32.000"3,36.000 31.000 2,39.000 32.000 2,19.000 19.000-1,4.000 10.000-2,3.000 10.000-4,3.000 9.000-3,3.000 13.000-3,3.000 20.000-3,3.000 18.000-3,4.000 20.000-3,1.000 10.000-1,0.000 3.000-2,0.000 3.000-2,0.000 4.000 0,0.000 1.000-5,0.000 0.000-7,0.000 0.000-7,0.000 0.000-7,-2.000 6.000-8,-3.000 13.000-11,-3.000 12.000-9,-2.000 13.000-11,-3.000-5.000-3,1.000-22.000 0,-1.000-22.000 1,1.000-21.000 1,-3.000-18.000 3,-2.000-12.000 6,-3.000-13.000 5,-3.000-12.000 6</inkml:trace>
</inkml:ink>
</file>

<file path=ppt/ink/ink20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49"/>
    </inkml:context>
    <inkml:brush xml:id="br0">
      <inkml:brushProperty name="width" value="0.0408800803124905" units="cm"/>
      <inkml:brushProperty name="height" value="0.0408800803124905" units="cm"/>
      <inkml:brushProperty name="color" value="#f2395b"/>
      <inkml:brushProperty name="ignorePressure" value="0"/>
    </inkml:brush>
  </inkml:definitions>
  <inkml:trace contextRef="#ctx0" brushRef="#br0">68550.000 47050.000 538,'17.000'-44.000'40,"34.000"13.000"6,35.000 12.000 6,35.000 13.000 6,5.000 9.000-2,-21.000 6.000-9,-22.000 7.000-10,-22.000 6.000-10,-11.000 7.000-5,0.000 10.000-2,0.000 10.000-2,0.000 9.000-1,-10.000 7.000-4,-18.000 7.000-6,-19.000 6.000-5,-18.000 7.000-6,-21.000 4.000-4,-22.000 3.000-2,-22.000 3.000-2,-21.000 4.000-1,-14.000-4.000-2,-2.000-9.000 0,-3.000-10.000-1,-3.000-8.000 0,4.000-8.000 1,13.000-2.000 4,12.000-3.000 4,13.000-3.000 3,10.000-6.000 3,10.000-5.000 2,10.000-7.000 4,9.000-5.000 2,17.000-6.000 2,25.000-3.000 1,25.000-3.000 2,25.000-2.000 2,20.000-8.000-2,16.000-8.000-4,15.000-10.000-3,17.000-9.000-4,10.000-9.000-5,6.000-5.000-8,7.000-7.000-7,6.000-5.000-8,1.000-4.000-5,-3.000 0.000-3,-3.000 0.000-4,-2.000 0.000-3,-5.000-2.000 1,-2.000-3.000 5,-3.000-3.000 5,-3.000-2.000 5,-13.000 2.000 2,-22.000 9.000-1,-22.000 10.000-1,-21.000 10.000-1</inkml:trace>
</inkml:ink>
</file>

<file path=ppt/ink/ink20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50"/>
    </inkml:context>
    <inkml:brush xml:id="br0">
      <inkml:brushProperty name="width" value="0.053961981087923" units="cm"/>
      <inkml:brushProperty name="height" value="0.053961981087923" units="cm"/>
      <inkml:brushProperty name="color" value="#f2395b"/>
      <inkml:brushProperty name="ignorePressure" value="0"/>
    </inkml:brush>
  </inkml:definitions>
  <inkml:trace contextRef="#ctx0" brushRef="#br0">71400.000 47200.000 407,'60.000'-69.000'14,"-27.000"13.000"6,-28.000 12.000 8,-28.000 13.000 6,-20.000 13.000 2,-8.000 17.000-5,-10.000 15.000-6,-9.000 16.000-4,-7.000 12.000 0,-3.000 9.000 6,-3.000 10.000 4,-2.000 10.000 6,-1.000 5.000 1,3.000 4.000-3,3.000 3.000-3,4.000 3.000-3,4.000 3.000-3,6.000 3.000-4,7.000 3.000-3,6.000 4.000-3,7.000-4.000-3,10.000-9.000-2,10.000-10.000-2,9.000-8.000-2,17.000-9.000-6,25.000-6.000-9,25.000-6.000-11,25.000-6.000-9,15.000-13.000-7,7.000-19.000-2,6.000-18.000-3,7.000-19.000-3,5.000-15.000 1,7.000-8.000 3,6.000-10.000 5,7.000-9.000 3,-1.000-5.000 4,-6.000 0.000 3,-6.000 0.000 4,-6.000 0.000 3,-13.000 4.000 5,-19.000 10.000 4,-18.000 10.000 4,-19.000 9.000 6,-21.000 10.000 9,-21.000 14.000 18,-22.000 11.000 16,-22.000 14.000 17,-11.000 13.000 4,0.000 16.000-10,0.000 15.000-10,0.000 17.000-9,3.000 7.000-8,6.000 0.000-3,7.000 0.000-5,6.000 0.000-5,6.000-4.000-3,6.000-5.000-3,7.000-7.000-4,6.000-5.000-3,7.000-3.000-4,10.000 4.000-1,10.000 3.000-2,9.000 3.000-2,6.000-7.000-2,3.000-15.000-2,3.000-15.000-1,4.000-16.000-2,4.000-12.000 0,6.000-5.000-1,7.000-7.000 0,6.000-5.000 0,1.000-9.000 0,-3.000-9.000 0,-3.000-10.000 2,-2.000-8.000 0,-3.000-9.000 0,1.000-6.000 1,-1.000-6.000-1,1.000-6.000 1,-6.000-6.000 1,-8.000-2.000 2,-10.000-3.000 2,-9.000-3.000 2,-9.000 1.000 2,-5.000 6.000 0,-7.000 7.000 0,-5.000 6.000 0,-11.000 6.000 1,-11.000 6.000 0,-14.000 7.000 0,-11.000 6.000 1,-14.000 7.000-3,-11.000 10.000-7,-14.000 10.000-6,-11.000 9.000-7,-9.000 15.000-6,-3.000 22.000-5,-3.000 22.000-5,-2.000 23.000-5,6.000 2.000-1,20.000-16.000 4,18.000-15.000 5,20.000-15.000 3</inkml:trace>
</inkml:ink>
</file>

<file path=ppt/ink/ink20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1:50"/>
    </inkml:context>
    <inkml:brush xml:id="br0">
      <inkml:brushProperty name="width" value="0.0455408170819283" units="cm"/>
      <inkml:brushProperty name="height" value="0.0455408170819283" units="cm"/>
      <inkml:brushProperty name="color" value="#f2395b"/>
      <inkml:brushProperty name="ignorePressure" value="0"/>
    </inkml:brush>
  </inkml:definitions>
  <inkml:trace contextRef="#ctx0" brushRef="#br0">73350.000 48200.000 483,'28.000'-22.000'1,"6.000"6.000"3,7.000 7.000 3,6.000 6.000 2,4.000 3.000 8,4.000 0.000 11,3.000 0.000 12,3.000 0.000 12,1.000 4.000 1,1.000 10.000-5,-1.000 10.000-8,1.000 9.000-6,-7.000 6.000-7,-12.000 3.000-5,-13.000 3.000-6,-12.000 4.000-5,-13.000 5.000-5,-12.000 10.000-1,-13.000 10.000-4,-12.000 9.000-2,-15.000 4.000-1,-15.000 1.000-3,-15.000-1.000-1,-16.000 1.000-3,-8.000-1.000 0,0.000 1.000 0,0.000-1.000-1,0.000 1.000-1,7.000-7.000 1,17.000-12.000 1,15.000-13.000 1,16.000-12.000 1,24.000-10.000 7,35.000-6.000 12,35.000-6.000 12,34.000-6.000 13,32.000-12.000 2,32.000-15.000-7,31.000-15.000-8,32.000-16.000-8,18.000-8.000-9,6.000 0.000-8,7.000 0.000-10,6.000 0.000-10,-13.000 6.000-5,-31.000 13.000-2,-31.000 12.000-3,-31.000 13.000-2,-26.000 4.000-7,-18.000-3.000-12,-19.000-3.000-13,-18.000-2.000-11</inkml:trace>
</inkml:ink>
</file>

<file path=ppt/ink/ink2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9"/>
    </inkml:context>
    <inkml:brush xml:id="br0">
      <inkml:brushProperty name="width" value="0.036594744771719" units="cm"/>
      <inkml:brushProperty name="height" value="0.036594744771719" units="cm"/>
      <inkml:brushProperty name="color" value="#00bff3"/>
      <inkml:brushProperty name="ignorePressure" value="0"/>
    </inkml:brush>
  </inkml:definitions>
  <inkml:trace contextRef="#ctx0" brushRef="#br0">43000.000 49850.000 601,'18.000'-80.000'59,"-11.000"41.000"-6,-14.000 40.000-6,-11.000 42.000-6,-9.000 22.000-5,-3.000 7.000-4,-3.000 6.000-3,-2.000 7.000-3,-3.000 0.000-4,1.000-2.000-3,-1.000-3.000-5,1.000-3.000-4,-7.000 4.000-3,-12.000 13.000-4,-13.000 12.000-3,-12.000 13.000-2,-4.000-1.000-4,7.000-11.000-4,6.000-14.000-3,7.000-11.000-4,8.000-12.000-5,14.000-9.000-10,11.000-10.000-8,14.000-8.000-8</inkml:trace>
</inkml:ink>
</file>

<file path=ppt/ink/ink20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09"/>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75300.000 14200.000 999,'-385.000'-479.000'-49,"82.000"145.000"18,81.000 143.000 19,82.000 145.000 18,50.000 71.000 2,23.000 0.000-13,22.000 0.000-12,22.000 0.000-14</inkml:trace>
</inkml:ink>
</file>

<file path=ppt/ink/ink20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2"/>
    </inkml:context>
    <inkml:brush xml:id="br0">
      <inkml:brushProperty name="width" value="0.0396747253835201" units="cm"/>
      <inkml:brushProperty name="height" value="0.0396747253835201" units="cm"/>
      <inkml:brushProperty name="color" value="#00bff3"/>
      <inkml:brushProperty name="ignorePressure" value="0"/>
    </inkml:brush>
  </inkml:definitions>
  <inkml:trace contextRef="#ctx0" brushRef="#br0">16400.000 15550.000 554,'-93.000'-2.000'3,"17.000"-3.000"7,15.000-3.000 6,16.000-2.000 6,9.000-3.000 2,3.000 1.000-1,3.000-1.000-2,4.000 1.000-2,1.000 1.000-2,0.000 3.000-1,0.000 3.000-2,0.000 4.000-1,-4.000 4.000-2,-5.000 6.000 0,-7.000 7.000-2,-5.000 6.000 0,-6.000 9.000-2,-3.000 13.000 0,-3.000 12.000-1,-2.000 13.000 0,-5.000 10.000-2,-2.000 10.000 1,-3.000 10.000 0,-3.000 9.000-1,1.000 6.000 1,6.000 3.000-1,7.000 3.000 1,6.000 4.000-1,4.000-1.000 1,4.000-3.000-1,3.000-3.000-1,3.000-2.000-1,4.000-6.000 1,7.000-6.000 0,6.000-6.000 0,7.000-6.000 0,5.000-9.000 0,7.000-8.000 1,6.000-10.000 0,7.000-9.000 0,5.000-9.000 1,7.000-5.000-1,6.000-7.000-1,7.000-5.000 1,4.000-6.000-2,3.000-3.000-1,3.000-3.000-2,4.000-2.000-1,2.000-5.000-1,4.000-2.000 1,3.000-3.000 2,3.000-3.000 0,3.000-7.000-2,3.000-9.000-4,3.000-10.000-5,4.000-8.000-5,-1.000-9.000-1,-3.000-6.000 2,-3.000-6.000 1,-2.000-6.000 3,-5.000-4.000 1,-2.000 1.000 1,-3.000-1.000 1,-3.000 1.000 0,-6.000 4.000 2,-5.000 9.000 0,-7.000 10.000 2,-5.000 10.000 1,-8.000 10.000 5,-5.000 13.000 10,-7.000 12.000 10,-5.000 13.000 10,-4.000 9.000 2,0.000 6.000-6,0.000 7.000-6,0.000 6.000-6,0.000 4.000-2,0.000 4.000-2,0.000 3.000-1,0.000 3.000 0,0.000-2.000-2,0.000-6.000-3,0.000-6.000-1,0.000-6.000-3,3.000-6.000-1,6.000-2.000-1,7.000-3.000 0,6.000-3.000-1,6.000-4.000-1,6.000-3.000-1,7.000-3.000-2,6.000-2.000-1,1.000-9.000-1,-3.000-12.000 1,-3.000-13.000 1,-2.000-12.000 1,-3.000-12.000 0,1.000-8.000-3,-1.000-10.000-2,1.000-9.000-2,-3.000-5.000 0,-2.000 0.000 3,-3.000 0.000 2,-3.000 0.000 1,-6.000 1.000 3,-5.000 4.000 2,-7.000 3.000 1,-5.000 3.000 1,-4.000 4.000 1,0.000 7.000 0,0.000 6.000-2,0.000 7.000-1,-5.000 5.000 1,-9.000 7.000 3,-10.000 6.000 3,-8.000 7.000 2,-6.000 4.000 2,1.000 3.000-3,-1.000 3.000 0,1.000 4.000-2,-1.000 4.000-2,1.000 6.000-1,-1.000 7.000-2,1.000 6.000-2,-1.000 6.000-2,1.000 6.000-2,-1.000 7.000-1,1.000 6.000-2,1.000 4.000-6,3.000 4.000-10,3.000 3.000-9,4.000 3.000-10,4.000-4.000-3,6.000-8.000 3,7.000-10.000 4,6.000-9.000 4</inkml:trace>
</inkml:ink>
</file>

<file path=ppt/ink/ink20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3"/>
    </inkml:context>
    <inkml:brush xml:id="br0">
      <inkml:brushProperty name="width" value="0.0436995700001717" units="cm"/>
      <inkml:brushProperty name="height" value="0.0436995700001717" units="cm"/>
      <inkml:brushProperty name="color" value="#00bff3"/>
      <inkml:brushProperty name="ignorePressure" value="0"/>
    </inkml:brush>
  </inkml:definitions>
  <inkml:trace contextRef="#ctx0" brushRef="#br0">17300.000 17200.000 503,'26.000'-44.000'78,"4.000"13.000"-16,3.000 12.000-17,3.000 13.000-16,1.000 7.000-10,1.000 4.000-1,-1.000 3.000-2,1.000 3.000-1,-3.000 4.000-3,-2.000 7.000-2,-3.000 6.000-4,-3.000 7.000-2,-6.000 5.000-3,-5.000 7.000-4,-7.000 6.000-3,-5.000 7.000-4,-9.000 2.000-2,-9.000 1.000 1,-10.000-1.000-1,-8.000 1.000-1,-6.000-4.000 1,1.000-6.000 0,-1.000-6.000 1,1.000-6.000 0,-1.000-6.000 1,1.000-2.000 3,-1.000-3.000 1,1.000-3.000 2,10.000-6.000 3,22.000-5.000 4,22.000-7.000 4,23.000-5.000 4,17.000-9.000-3,17.000-9.000-10,15.000-10.000-10,16.000-8.000-10,5.000-12.000-7,-2.000-12.000-5,-3.000-13.000-5,-3.000-12.000-6,-9.000-7.000 3,-11.000 1.000 9,-14.000-1.000 9,-11.000 1.000 10,-7.000 1.000 6,0.000 3.000 5,0.000 3.000 5,0.000 4.000 4,-5.000 4.000 4,-9.000 6.000 7,-10.000 7.000 4,-8.000 6.000 6,-9.000 6.000 5,-6.000 6.000 6,-6.000 7.000 6,-6.000 6.000 5,-4.000 10.000 0,1.000 17.000-7,-1.000 15.000-8,1.000 16.000-6,-3.000 10.000-4,-2.000 7.000-2,-3.000 6.000-1,-3.000 7.000 0,-1.000 2.000-3,4.000 1.000-2,3.000-1.000-3,3.000 1.000-2,3.000 1.000-2,3.000 3.000 1,3.000 3.000 0,4.000 4.000-1,1.000-1.000 0,0.000-3.000-3,0.000-3.000-4,0.000-2.000-1,0.000-6.000-3,0.000-6.000 0,0.000-6.000-1,0.000-6.000-1,7.000-10.000-1,17.000-12.000-2,15.000-13.000-1,16.000-12.000-3,7.000-15.000-1,1.000-15.000-2,-1.000-15.000 0,1.000-16.000-1,-3.000-12.000 0,-2.000-5.000 0,-3.000-7.000 1,-3.000-5.000 0,-4.000-6.000 1,-3.000-3.000 3,-3.000-3.000 2,-2.000-2.000 2,-6.000-3.000 1,-6.000 1.000 1,-6.000-1.000 0,-6.000 1.000 0,-6.000 5.000 2,-2.000 14.000 3,-3.000 11.000 1,-3.000 14.000 2,-6.000 10.000 3,-5.000 9.000 2,-7.000 10.000 2,-5.000 10.000 3,-6.000 7.000 0,-3.000 6.000-2,-3.000 7.000-1,-2.000 6.000-2,-3.000 6.000-2,1.000 6.000-6,-1.000 7.000-4,1.000 6.000-5,-3.000 7.000-5,-2.000 10.000-5,-3.000 10.000-6,-3.000 9.000-5,1.000 6.000-4,6.000 3.000-4,7.000 3.000-3,6.000 4.000-4,6.000-6.000 2,6.000-11.000 6,7.000-14.000 6,6.000-11.000 7</inkml:trace>
</inkml:ink>
</file>

<file path=ppt/ink/ink20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4"/>
    </inkml:context>
    <inkml:brush xml:id="br0">
      <inkml:brushProperty name="width" value="0.0384994521737099" units="cm"/>
      <inkml:brushProperty name="height" value="0.0384994521737099" units="cm"/>
      <inkml:brushProperty name="color" value="#00bff3"/>
      <inkml:brushProperty name="ignorePressure" value="0"/>
    </inkml:brush>
  </inkml:definitions>
  <inkml:trace contextRef="#ctx0" brushRef="#br0">19500.000 16650.000 571,'90.000'-24.000'39,"-18.000"4.000"-2,-19.000 3.000-4,-18.000 3.000-3,-9.000 4.000-2,4.000 7.000-3,3.000 6.000-3,3.000 7.000-3,-4.000 5.000-2,-8.000 7.000-4,-10.000 6.000-4,-9.000 7.000-3,-7.000 8.000-3,-3.000 14.000-2,-3.000 11.000-1,-2.000 14.000-2,-6.000 3.000-2,-6.000-2.000-1,-6.000-3.000-2,-6.000-3.000-2,-1.000-6.000 1,7.000-5.000 2,6.000-7.000 1,7.000-5.000 3,4.000-8.000 1,3.000-5.000 1,3.000-7.000 0,4.000-5.000 2,5.000-6.000 1,10.000-3.000 4,10.000-3.000 2,9.000-2.000 4,6.000-5.000 0,3.000-2.000 1,3.000-3.000-1,4.000-3.000 0,1.000-1.000-1,0.000 4.000 1,0.000 3.000 0,0.000 3.000 0,-4.000 3.000 0,-5.000 3.000-2,-7.000 3.000-2,-5.000 4.000-1,-9.000 5.000-1,-9.000 10.000-2,-10.000 10.000-2,-8.000 9.000-1,-12.000 9.000-3,-12.000 9.000-3,-13.000 10.000-3,-12.000 10.000-3,-13.000 8.000-1,-12.000 10.000-3,-13.000 10.000 0,-12.000 9.000-2,-7.000 7.000-3,1.000 7.000-7,-1.000 6.000-6,1.000 7.000-6,5.000-10.000-5,14.000-25.000-4,11.000-25.000-6,14.000-25.000-3</inkml:trace>
</inkml:ink>
</file>

<file path=ppt/ink/ink20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5"/>
    </inkml:context>
    <inkml:brush xml:id="br0">
      <inkml:brushProperty name="width" value="0.0370343513786793" units="cm"/>
      <inkml:brushProperty name="height" value="0.0370343513786793" units="cm"/>
      <inkml:brushProperty name="color" value="#00bff3"/>
      <inkml:brushProperty name="ignorePressure" value="0"/>
    </inkml:brush>
  </inkml:definitions>
  <inkml:trace contextRef="#ctx0" brushRef="#br0">15000.000 20650.000 594,'-27.000'-11.000'2,"-3.000"28.000"21,-3.000 28.000 19,-2.000 29.000 22,-3.000 13.000 3,1.000 1.000-11,-1.000-1.000-10,1.000 1.000-12,-4.000 5.000-9,-6.000 14.000-7,-6.000 11.000-6,-6.000 14.000-7,-2.000 8.000-3,3.000 7.000 1,3.000 6.000 0,4.000 7.000 1,2.000-4.000-5,4.000-12.000-9,3.000-13.000-10,3.000-12.000-8,6.000-16.000-4,9.000-19.000 4,10.000-18.000 2,10.000-19.000 3,4.000-18.000-3,0.000-15.000-8,0.000-15.000-8,0.000-16.000-10,1.000-12.000 1,4.000-5.000 8,3.000-7.000 8,3.000-5.000 9,1.000-3.000 6,1.000 4.000 3,-1.000 3.000 5,1.000 3.000 5</inkml:trace>
</inkml:ink>
</file>

<file path=ppt/ink/ink20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5"/>
    </inkml:context>
    <inkml:brush xml:id="br0">
      <inkml:brushProperty name="width" value="0.0399416126310825" units="cm"/>
      <inkml:brushProperty name="height" value="0.0399416126310825" units="cm"/>
      <inkml:brushProperty name="color" value="#00bff3"/>
      <inkml:brushProperty name="ignorePressure" value="0"/>
    </inkml:brush>
  </inkml:definitions>
  <inkml:trace contextRef="#ctx0" brushRef="#br0">14650.000 21150.000 550,'21.000'-47.000'2,"-5.000"6.000"5,-7.000 7.000 3,-5.000 6.000 5,0.000 9.000 6,10.000 13.000 8,10.000 12.000 10,9.000 13.000 7,2.000 9.000 2,-2.000 6.000-7,-3.000 7.000-6,-3.000 6.000-7,-2.000 3.000-4,0.000 0.000-4,0.000 0.000-2,0.000 0.000-3,0.000-4.000-3,0.000-5.000-2,0.000-7.000-3,0.000-5.000-2,4.000-8.000-5,10.000-5.000-8,10.000-7.000-9,9.000-5.000-8,2.000-12.000-5,-2.000-16.000 0,-3.000-15.000-1,-3.000-15.000-1,-2.000-11.000 0,0.000-2.000 3,0.000-3.000 2,0.000-3.000 2,-4.000 2.000 3,-5.000 10.000 5,-7.000 10.000 3,-5.000 9.000 4,-8.000 6.000 3,-5.000 3.000 2,-7.000 3.000 2,-5.000 4.000 2,-4.000 7.000 7,0.000 13.000 13,0.000 12.000 12,0.000 13.000 12,0.000 9.000 4,0.000 6.000-7,0.000 7.000-6,0.000 6.000-7,0.000 7.000-4,0.000 10.000 0,0.000 10.000-2,0.000 9.000 0,0.000 2.000-3,0.000-2.000-4,0.000-3.000-5,0.000-3.000-3,0.000-2.000-6,0.000 0.000-2,0.000 0.000-5,0.000 0.000-4,0.000-4.000-2,0.000-5.000 1,0.000-7.000 1,0.000-5.000 1,1.000-6.000-6,4.000-3.000-14,3.000-3.000-13,3.000-2.000-12</inkml:trace>
</inkml:ink>
</file>

<file path=ppt/ink/ink20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6"/>
    </inkml:context>
    <inkml:brush xml:id="br0">
      <inkml:brushProperty name="width" value="0.0436407551169395" units="cm"/>
      <inkml:brushProperty name="height" value="0.0436407551169395" units="cm"/>
      <inkml:brushProperty name="color" value="#00bff3"/>
      <inkml:brushProperty name="ignorePressure" value="0"/>
    </inkml:brush>
  </inkml:definitions>
  <inkml:trace contextRef="#ctx0" brushRef="#br0">16450.000 21350.000 504,'20.000'54.000'73,"-9.000"10.000"-14,-10.000 10.000-15,-8.000 9.000-15,-4.000-2.000-9,3.000-12.000-4,3.000-13.000-4,4.000-12.000-3,8.000-16.000-7,17.000-19.000-7,15.000-18.000-8,16.000-19.000-7,5.000-12.000-5,-2.000-2.000-2,-3.000-3.000-3,-3.000-3.000-2,-7.000 8.000 9,-9.000 23.000 20,-10.000 22.000 19,-8.000 22.000 20,-8.000 13.000 7,-2.000 7.000-6,-3.000 6.000-5,-3.000 7.000-6,-1.000-1.000-4,4.000-6.000-3,3.000-6.000-3,3.000-6.000-2,3.000-6.000-3,3.000-2.000-2,3.000-3.000-3,4.000-3.000-3,2.000-6.000-4,4.000-5.000-6,3.000-7.000-6,3.000-5.000-7,4.000-12.000-4,7.000-16.000-4,6.000-15.000-3,7.000-15.000-3,-1.000-7.000-1,-6.000 3.000 4,-6.000 3.000 3,-6.000 4.000 4,-2.000-3.000 2,3.000-5.000 2,3.000-7.000 1,4.000-5.000 2,-1.000-3.000 1,-3.000 4.000 0,-3.000 3.000 2,-2.000 3.000 0,-11.000 14.000 14,-15.000 25.000 27,-15.000 25.000 28,-16.000 25.000 26,-7.000 12.000 6,4.000 1.000-17,3.000-1.000-18,3.000 1.000-16,1.000 5.000-11,1.000 14.000-5,-1.000 11.000-5,1.000 14.000-4,1.000 3.000-2,3.000-2.000 1,3.000-3.000 1,4.000-3.000 0,2.000-7.000-1,4.000-9.000-6,3.000-10.000-6,3.000-8.000-6,7.000-18.000-4,14.000-25.000-4,11.000-25.000-4,14.000-25.000-3,3.000-18.000-3,-2.000-8.000-2,-3.000-10.000-1,-3.000-9.000-2,-4.000-5.000 1,-3.000 0.000 3,-3.000 0.000 4,-2.000 0.000 3,-8.000 3.000 3,-8.000 6.000 3,-10.000 7.000 2,-9.000 6.000 3,-10.000 9.000 2,-9.000 13.000 1,-10.000 12.000 2,-8.000 13.000 0,-8.000 10.000 2,-2.000 10.000-1,-3.000 10.000 0,-3.000 9.000 0,-1.000 10.000-3,4.000 14.000-4,3.000 11.000-5,3.000 14.000-5,3.000 0.000-1,3.000-8.000 1,3.000-10.000 3,4.000-9.000 2,2.000-7.000 1,4.000-3.000-2,3.000-3.000 0,3.000-2.000-1</inkml:trace>
</inkml:ink>
</file>

<file path=ppt/ink/ink20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6"/>
    </inkml:context>
    <inkml:brush xml:id="br0">
      <inkml:brushProperty name="width" value="0.0341454930603504" units="cm"/>
      <inkml:brushProperty name="height" value="0.0341454930603504" units="cm"/>
      <inkml:brushProperty name="color" value="#00bff3"/>
      <inkml:brushProperty name="ignorePressure" value="0"/>
    </inkml:brush>
  </inkml:definitions>
  <inkml:trace contextRef="#ctx0" brushRef="#br0">18550.000 21450.000 644,'29.000'-24.000'0,"10.000"4.000"0,10.000 3.000 0,9.000 3.000 0,2.000 3.000 6,-2.000 3.000 13,-3.000 3.000 12,-3.000 4.000 12,-6.000 4.000 3,-5.000 6.000-7,-7.000 7.000-6,-5.000 6.000-7,-6.000 10.000-5,-3.000 17.000-3,-3.000 15.000-3,-2.000 16.000-3,-8.000 9.000-3,-8.000 3.000-2,-10.000 3.000-3,-9.000 4.000-2,-5.000-3.000-1,0.000-5.000 1,0.000-7.000-1,0.000-5.000 1,1.000-9.000 1,4.000-9.000 0,3.000-10.000 1,3.000-8.000 1,10.000-9.000-2,20.000-6.000-4,18.000-6.000-5,20.000-6.000-4,8.000-9.000-6,1.000-8.000-6,-1.000-10.000-7,1.000-9.000-5,-3.000-4.000-4,-2.000 4.000 2,-3.000 3.000 0,-3.000 3.000 1,-6.000 3.000 0,-5.000 3.000 0,-7.000 3.000 0,-5.000 4.000-1</inkml:trace>
</inkml:ink>
</file>

<file path=ppt/ink/ink20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7"/>
    </inkml:context>
    <inkml:brush xml:id="br0">
      <inkml:brushProperty name="width" value="0.0370119959115982" units="cm"/>
      <inkml:brushProperty name="height" value="0.0370119959115982" units="cm"/>
      <inkml:brushProperty name="color" value="#00bff3"/>
      <inkml:brushProperty name="ignorePressure" value="0"/>
    </inkml:brush>
  </inkml:definitions>
  <inkml:trace contextRef="#ctx0" brushRef="#br0">15550.000 24000.000 594,'-44.000'-19.000'102,"13.000"13.000"-23,12.000 12.000-23,13.000 13.000-22,2.000 18.000-12,-5.000 26.000-1,-7.000 24.000 0,-5.000 26.000-1,-6.000 12.000-3,-3.000 0.000-3,-3.000 0.000-4,-2.000 0.000-3,-3.000 1.000-4,1.000 4.000-4,-1.000 3.000-4,1.000 3.000-4,2.000-5.000-3,7.000-12.000-1,6.000-13.000-2,7.000-12.000-2,2.000-15.000-7,1.000-15.000-14,-1.000-15.000-12,1.000-16.000-13,1.000-15.000-2,3.000-11.000 9,3.000-14.000 10,4.000-11.000 8,2.000-7.000 9,4.000 0.000 6,3.000 0.000 6,3.000 0.000 8</inkml:trace>
</inkml:ink>
</file>

<file path=ppt/ink/ink20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7"/>
    </inkml:context>
    <inkml:brush xml:id="br0">
      <inkml:brushProperty name="width" value="0.0409226380288601" units="cm"/>
      <inkml:brushProperty name="height" value="0.0409226380288601" units="cm"/>
      <inkml:brushProperty name="color" value="#00bff3"/>
      <inkml:brushProperty name="ignorePressure" value="0"/>
    </inkml:brush>
  </inkml:definitions>
  <inkml:trace contextRef="#ctx0" brushRef="#br0">15450.000 24550.000 537,'67.000'-111.000'-2,"-16.000"28.000"10,-15.000 28.000 11,-15.000 29.000 11,-7.000 18.000 4,3.000 9.000-2,3.000 10.000-1,4.000 10.000-3,1.000 11.000-1,0.000 17.000 0,0.000 15.000 0,0.000 16.000 0,-4.000 10.000-2,-5.000 7.000-2,-7.000 6.000-3,-5.000 7.000-2,-3.000 0.000-3,4.000-2.000 0,3.000-3.000-1,3.000-3.000-1,-1.000-7.000-1,-2.000-9.000-4,-3.000-10.000-1,-3.000-8.000-4,1.000-17.000-1,6.000-21.000-5,7.000-22.000-2,6.000-22.000-4,4.000-24.000-2,4.000-24.000-2,3.000-26.000-2,3.000-24.000-2,3.000-18.000-1,3.000-9.000 0,3.000-10.000-1,4.000-8.000 1,1.000 0.000-1,0.000 14.000 1,0.000 11.000-1,0.000 14.000 0,-4.000 14.000 0,-5.000 20.000 1,-7.000 18.000-1,-5.000 20.000 0,-8.000 22.000-2,-5.000 29.000-7,-7.000 28.000-7,-5.000 28.000-5,-3.000 7.000 0,4.000-11.000 6,3.000-14.000 7,3.000-11.000 6</inkml:trace>
</inkml:ink>
</file>

<file path=ppt/ink/ink2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09"/>
    </inkml:context>
    <inkml:brush xml:id="br0">
      <inkml:brushProperty name="width" value="0.0291618593037128" units="cm"/>
      <inkml:brushProperty name="height" value="0.0291618593037128" units="cm"/>
      <inkml:brushProperty name="color" value="#00bff3"/>
      <inkml:brushProperty name="ignorePressure" value="0"/>
    </inkml:brush>
  </inkml:definitions>
  <inkml:trace contextRef="#ctx0" brushRef="#br0">42950.000 50650.000 754,'29.000'-22.000'6,"10.000"6.000"14,10.000 7.000 12,9.000 6.000 14,9.000 3.000 1,9.000 0.000-10,10.000 0.000-9,10.000 0.000-9,7.000 0.000-10,6.000 0.000-8,7.000 0.000-8,6.000 0.000-8,-2.000 0.000-6,-9.000 0.000-4,-10.000 0.000-4,-8.000 0.000-4,-14.000 0.000-2,-15.000 0.000-1,-15.000 0.000-3,-16.000 0.000 0</inkml:trace>
</inkml:ink>
</file>

<file path=ppt/ink/ink20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7"/>
    </inkml:context>
    <inkml:brush xml:id="br0">
      <inkml:brushProperty name="width" value="0.0376017391681671" units="cm"/>
      <inkml:brushProperty name="height" value="0.0376017391681671" units="cm"/>
      <inkml:brushProperty name="color" value="#00bff3"/>
      <inkml:brushProperty name="ignorePressure" value="0"/>
    </inkml:brush>
  </inkml:definitions>
  <inkml:trace contextRef="#ctx0" brushRef="#br0">16850.000 24900.000 585,'0.000'50.000'36,"0.000"0.000"5,0.000 0.000 5,0.000 0.000 4,0.000-2.000-1,0.000-3.000-6,0.000-3.000-5,0.000-2.000-5,0.000 2.000-6,0.000 9.000-5,0.000 10.000-7,0.000 10.000-4,0.000 2.000-7,0.000-3.000-8,0.000-3.000-7,0.000-2.000-7</inkml:trace>
</inkml:ink>
</file>

<file path=ppt/ink/ink20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7"/>
    </inkml:context>
    <inkml:brush xml:id="br0">
      <inkml:brushProperty name="width" value="0.0323957912623882" units="cm"/>
      <inkml:brushProperty name="height" value="0.0323957912623882" units="cm"/>
      <inkml:brushProperty name="color" value="#00bff3"/>
      <inkml:brushProperty name="ignorePressure" value="0"/>
    </inkml:brush>
  </inkml:definitions>
  <inkml:trace contextRef="#ctx0" brushRef="#br0">17200.000 23850.000 679,'23.000'26.000'122,"-3.000"4.000"-30,-3.000 3.000-30,-2.000 3.000-30,-1.000 4.000-21,3.000 7.000-10,3.000 6.000-10,4.000 7.000-10,-1.000-3.000-7,-3.000-8.000-1,-3.000-10.000-2,-2.000-9.000-3</inkml:trace>
</inkml:ink>
</file>

<file path=ppt/ink/ink20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8"/>
    </inkml:context>
    <inkml:brush xml:id="br0">
      <inkml:brushProperty name="width" value="0.0413377806544304" units="cm"/>
      <inkml:brushProperty name="height" value="0.0413377806544304" units="cm"/>
      <inkml:brushProperty name="color" value="#00bff3"/>
      <inkml:brushProperty name="ignorePressure" value="0"/>
    </inkml:brush>
  </inkml:definitions>
  <inkml:trace contextRef="#ctx0" brushRef="#br0">18450.000 24000.000 532,'-44.000'4.000'76,"13.000"10.000"-8,12.000 10.000-9,13.000 9.000-7,4.000 9.000-8,-3.000 9.000-7,-3.000 10.000-6,-2.000 10.000-8,-1.000 4.000-4,3.000 0.000-3,3.000 0.000-3,4.000 0.000-3,1.000-4.000-3,0.000-5.000-1,0.000-7.000-2,0.000-5.000-2,0.000-4.000-1,0.000 0.000-2,0.000 0.000-1,0.000 0.000-2,3.000-4.000 0,6.000-5.000 0,7.000-7.000 0,6.000-5.000 0,4.000-6.000-2,4.000-3.000-5,3.000-3.000-3,3.000-2.000-6,3.000-11.000 0,3.000-15.000 3,3.000-15.000 2,4.000-16.000 3,-4.000-5.000 2,-9.000 6.000 1,-10.000 7.000 1,-8.000 6.000 0,-3.000-8.000 2,7.000-22.000 2,6.000-22.000 2,7.000-21.000 3,0.000-10.000 0,-2.000 3.000 0,-3.000 3.000 0,-3.000 4.000-1,-7.000 7.000-1,-9.000 13.000-2,-10.000 12.000-2,-8.000 13.000-2,-9.000 10.000-2,-6.000 10.000-3,-6.000 10.000-2,-6.000 9.000-2,-6.000 9.000-1,-2.000 9.000 1,-3.000 10.000 3,-3.000 10.000 0,-1.000 4.000 0,4.000 0.000-1,3.000 0.000-2,3.000 0.000-2,3.000 0.000-3,3.000 0.000-5,3.000 0.000-5,4.000 0.000-5</inkml:trace>
</inkml:ink>
</file>

<file path=ppt/ink/ink20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8"/>
    </inkml:context>
    <inkml:brush xml:id="br0">
      <inkml:brushProperty name="width" value="0.0371166430413723" units="cm"/>
      <inkml:brushProperty name="height" value="0.0371166430413723" units="cm"/>
      <inkml:brushProperty name="color" value="#00bff3"/>
      <inkml:brushProperty name="ignorePressure" value="0"/>
    </inkml:brush>
  </inkml:definitions>
  <inkml:trace contextRef="#ctx0" brushRef="#br0">15850.000 27150.000 592,'-44.000'-4.000'5,"13.000"-5.000"10,12.000-7.000 9,13.000-5.000 9,10.000-1.000 6,10.000 6.000-1,10.000 7.000 0,9.000 6.000 0,6.000 1.000-2,3.000-3.000-5,3.000-3.000-4,4.000-2.000-4,8.000-3.000-4,17.000 1.000-4,15.000-1.000-2,16.000 1.000-4,2.000 1.000-4,-8.000 3.000-6,-10.000 3.000-5,-9.000 4.000-5,-7.000 2.000-2,-3.000 4.000 2,-3.000 3.000 3,-2.000 3.000 1,-11.000 4.000-6,-15.000 7.000-18,-15.000 6.000-16,-16.000 7.000-16,-8.000 0.000-5,0.000-2.000 8,0.000-3.000 8,0.000-3.000 9</inkml:trace>
</inkml:ink>
</file>

<file path=ppt/ink/ink20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9"/>
    </inkml:context>
    <inkml:brush xml:id="br0">
      <inkml:brushProperty name="width" value="0.0438099130988121" units="cm"/>
      <inkml:brushProperty name="height" value="0.0438099130988121" units="cm"/>
      <inkml:brushProperty name="color" value="#00bff3"/>
      <inkml:brushProperty name="ignorePressure" value="0"/>
    </inkml:brush>
  </inkml:definitions>
  <inkml:trace contextRef="#ctx0" brushRef="#br0">16050.000 27700.000 502,'-116.000'46.000'16,"19.000"-5.000"1,19.000-7.000 1,19.000-5.000 1,13.000-4.000 0,10.000 0.000-1,10.000 0.000-1,9.000 0.000-1,4.000 4.000 2,1.000 10.000 7,-1.000 10.000 4,1.000 9.000 7,1.000 7.000 0,3.000 7.000-2,3.000 6.000-5,4.000 7.000-2,1.000 5.000-3,0.000 7.000-2,0.000 6.000-1,0.000 7.000-3,0.000 4.000-3,0.000 3.000-5,0.000 3.000-4,0.000 4.000-6,0.000-6.000-1,0.000-11.000 2,0.000-14.000 2,0.000-11.000 1,0.000-11.000-10,0.000-5.000-23,0.000-7.000-23,0.000-5.000-24,0.000-15.000-6,0.000-22.000 12,0.000-22.000 11,0.000-21.000 12,0.000-15.000 8,0.000-6.000 6,0.000-6.000 3,0.000-6.000 6,0.000-2.000 4,0.000 3.000 5,0.000 3.000 3,0.000 4.000 4,0.000 4.000 5,0.000 6.000 6,0.000 7.000 7,0.000 6.000 4,1.000 4.000 5,4.000 4.000 1,3.000 3.000 2,3.000 3.000 2,7.000 3.000 2,14.000 3.000 3,11.000 3.000 5,14.000 4.000 4,7.000-1.000-1,3.000-3.000-5,3.000-3.000-5,4.000-2.000-5,2.000-6.000-3,4.000-6.000-2,3.000-6.000-2,3.000-6.000-2,-1.000-2.000-3,-2.000 3.000-4,-3.000 3.000-3,-3.000 4.000-4,-6.000 1.000-4,-5.000 0.000-5,-7.000 0.000-5,-5.000 0.000-5,-9.000 0.000-3,-9.000 0.000-3,-10.000 0.000-1,-8.000 0.000-2,-8.000 0.000 0,-2.000 0.000 2,-3.000 0.000 1,-3.000 0.000 2,-7.000 0.000 3,-9.000 0.000 2,-10.000 0.000 4,-8.000 0.000 2,-6.000 1.000 3,1.000 4.000 2,-1.000 3.000 3,1.000 3.000 2,1.000 3.000 2,3.000 3.000 4,3.000 3.000 2,4.000 4.000 3,-1.000 2.000 3,-3.000 4.000 1,-3.000 3.000 3,-2.000 3.000 2,0.000 4.000 1,7.000 7.000-2,6.000 6.000 0,7.000 7.000-1,0.000 4.000 0,-2.000 3.000 0,-3.000 3.000 1,-3.000 4.000 1,-1.000 1.000-1,4.000 0.000-2,3.000 0.000-3,3.000 0.000-3,1.000 0.000-2,1.000 0.000-1,-1.000 0.000-1,1.000 0.000-2,1.000-2.000-1,3.000-3.000-1,3.000-3.000-2,4.000-2.000-1,4.000-3.000-4,6.000 1.000-6,7.000-1.000-7,6.000 1.000-6,3.000-6.000-4,0.000-8.000-1,0.000-10.000-1,0.000-9.000-2</inkml:trace>
</inkml:ink>
</file>

<file path=ppt/ink/ink20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29"/>
    </inkml:context>
    <inkml:brush xml:id="br0">
      <inkml:brushProperty name="width" value="0.0323190204799175" units="cm"/>
      <inkml:brushProperty name="height" value="0.0323190204799175" units="cm"/>
      <inkml:brushProperty name="color" value="#00bff3"/>
      <inkml:brushProperty name="ignorePressure" value="0"/>
    </inkml:brush>
  </inkml:definitions>
  <inkml:trace contextRef="#ctx0" brushRef="#br0">16350.000 29250.000 680,'-66.000'25.000'59,"19.000"0.000"-5,19.000 0.000-4,19.000 0.000-4,15.000 3.000-7,13.000 6.000-9,12.000 7.000-7,13.000 6.000-10,6.000 3.000-8,0.000 0.000-8,0.000 0.000-9,0.000 0.000-9,0.000-2.000-5,0.000-3.000-3,0.000-3.000-3,0.000-2.000-2,-4.000-8.000-4,-5.000-8.000-4,-7.000-10.000-3,-5.000-9.000-4</inkml:trace>
</inkml:ink>
</file>

<file path=ppt/ink/ink20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30"/>
    </inkml:context>
    <inkml:brush xml:id="br0">
      <inkml:brushProperty name="width" value="0.0337387584149837" units="cm"/>
      <inkml:brushProperty name="height" value="0.0337387584149837" units="cm"/>
      <inkml:brushProperty name="color" value="#00bff3"/>
      <inkml:brushProperty name="ignorePressure" value="0"/>
    </inkml:brush>
  </inkml:definitions>
  <inkml:trace contextRef="#ctx0" brushRef="#br0">17250.000 29200.000 652,'-18.000'-22.000'24,"17.000"6.000"12,15.000 7.000 10,16.000 6.000 10,4.000 9.000-1,-6.000 13.000-13,-6.000 12.000-13,-6.000 13.000-14,-7.000 4.000-7,-6.000-3.000 2,-6.000-3.000 0,-6.000-2.000 0,-4.000-3.000-3,1.000 1.000-11,-1.000-1.000-10,1.000 1.000-10,5.000-4.000-2,14.000-6.000 8,11.000-6.000 6,14.000-6.000 7,7.000-6.000 4,3.000-2.000 2,3.000-3.000 2,4.000-3.000 2,-3.000 2.000 1,-5.000 10.000-1,-7.000 10.000 2,-5.000 9.000-1,-6.000 9.000 0,-3.000 9.000 0,-3.000 10.000-2,-2.000 10.000 0,-9.000 10.000-1,-12.000 13.000-1,-13.000 12.000-1,-12.000 13.000-1,-9.000 1.000-2,-2.000-9.000-2,-3.000-10.000-3,-3.000-8.000-2,1.000-12.000-3,6.000-12.000 0,7.000-13.000-1,6.000-12.000-1,3.000-16.000-7,0.000-19.000-15,0.000-18.000-14,0.000-19.000-15</inkml:trace>
</inkml:ink>
</file>

<file path=ppt/ink/ink20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30"/>
    </inkml:context>
    <inkml:brush xml:id="br0">
      <inkml:brushProperty name="width" value="0.0445538498461246" units="cm"/>
      <inkml:brushProperty name="height" value="0.0445538498461246" units="cm"/>
      <inkml:brushProperty name="color" value="#00bff3"/>
      <inkml:brushProperty name="ignorePressure" value="0"/>
    </inkml:brush>
  </inkml:definitions>
  <inkml:trace contextRef="#ctx0" brushRef="#br0">18500.000 28650.000 493,'-44.000'4.000'105,"13.000"10.000"-21,12.000 10.000-21,13.000 9.000-20,4.000 6.000-12,-3.000 3.000-5,-3.000 3.000-4,-2.000 4.000-4,-3.000 5.000-3,1.000 10.000-1,-1.000 10.000-1,1.000 9.000-1,1.000 6.000-2,3.000 3.000-1,3.000 3.000-1,4.000 4.000-2,1.000-3.000 0,0.000-5.000 1,0.000-7.000-1,0.000-5.000 0,10.000-15.000-4,23.000-22.000-8,22.000-22.000-9,22.000-21.000-8,7.000-23.000-6,-6.000-21.000-1,-6.000-22.000-1,-6.000-22.000-3,-6.000-11.000 2,-2.000 0.000 2,-3.000 0.000 3,-3.000 0.000 2,-9.000 1.000 4,-11.000 4.000 2,-14.000 3.000 3,-11.000 3.000 2,-11.000 1.000 4,-5.000 1.000 5,-7.000-1.000 4,-5.000 1.000 5,-8.000 7.000 3,-5.000 16.000 3,-7.000 15.000 2,-5.000 17.000 3,-6.000 11.000 1,-3.000 10.000-2,-3.000 10.000-2,-2.000 9.000 0,2.000 9.000-5,9.000 9.000-4,10.000 10.000-4,10.000 10.000-6,5.000 2.000-6,4.000-3.000-7,3.000-3.000-8,3.000-2.000-7,6.000-5.000-2,9.000-2.000 3,10.000-3.000 3,10.000-3.000 4</inkml:trace>
</inkml:ink>
</file>

<file path=ppt/ink/ink20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30"/>
    </inkml:context>
    <inkml:brush xml:id="br0">
      <inkml:brushProperty name="width" value="0.0422468557953835" units="cm"/>
      <inkml:brushProperty name="height" value="0.0422468557953835" units="cm"/>
      <inkml:brushProperty name="color" value="#00bff3"/>
      <inkml:brushProperty name="ignorePressure" value="0"/>
    </inkml:brush>
  </inkml:definitions>
  <inkml:trace contextRef="#ctx0" brushRef="#br0">19300.000 28950.000 520,'-2.000'93.000'73,"-3.000"-11.000"-11,-3.000-14.000-11,-2.000-11.000-12,-1.000-6.000-6,3.000 4.000-1,3.000 3.000-2,4.000 3.000 0,1.000 3.000-4,0.000 3.000-2,0.000 3.000-3,0.000 4.000-4,6.000-1.000-2,13.000-3.000-4,12.000-3.000-2,13.000-2.000-4,7.000-11.000-4,4.000-15.000-4,3.000-15.000-6,3.000-16.000-5,6.000-10.000-6,9.000-3.000-8,10.000-3.000-8,10.000-2.000-8,0.000-6.000-4,-5.000-6.000-2,-7.000-6.000-1,-5.000-6.000-2,-11.000-2.000 2,-11.000 3.000 7,-14.000 3.000 6,-11.000 4.000 7</inkml:trace>
</inkml:ink>
</file>

<file path=ppt/ink/ink20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31"/>
    </inkml:context>
    <inkml:brush xml:id="br0">
      <inkml:brushProperty name="width" value="0.0404582060873508" units="cm"/>
      <inkml:brushProperty name="height" value="0.0404582060873508" units="cm"/>
      <inkml:brushProperty name="color" value="#00bff3"/>
      <inkml:brushProperty name="ignorePressure" value="0"/>
    </inkml:brush>
  </inkml:definitions>
  <inkml:trace contextRef="#ctx0" brushRef="#br0">20300.000 29150.000 543,'-158.000'3.000'50,"34.000"6.000"-1,35.000 7.000 0,35.000 6.000-1,19.000 10.000-1,7.000 17.000-5,6.000 15.000-3,7.000 16.000-4,0.000 20.000-5,-2.000 25.000-5,-3.000 25.000-4,-3.000 25.000-7,-2.000 28.000-7,0.000 31.000-10,0.000 32.000-11,0.000 31.000-11,3.000 31.000-8,6.000 31.000-5,7.000 32.000-6,6.000 31.000-5,3.000-22.000-4,0.000-75.000 0,0.000-75.000-1,0.000-75.000-1</inkml:trace>
</inkml:ink>
</file>

<file path=ppt/ink/ink2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0"/>
    </inkml:context>
    <inkml:brush xml:id="br0">
      <inkml:brushProperty name="width" value="0.0400947257876396" units="cm"/>
      <inkml:brushProperty name="height" value="0.0400947257876396" units="cm"/>
      <inkml:brushProperty name="color" value="#00bff3"/>
      <inkml:brushProperty name="ignorePressure" value="0"/>
    </inkml:brush>
  </inkml:definitions>
  <inkml:trace contextRef="#ctx0" brushRef="#br0">44100.000 49900.000 548,'-25.000'-47.000'2,"0.000"6.000"4,0.000 7.000 4,0.000 6.000 4,0.000 4.000 6,0.000 4.000 9,0.000 3.000 9,0.000 3.000 8,3.000 7.000 1,6.000 14.000-5,7.000 11.000-7,6.000 14.000-7,4.000 13.000-4,4.000 16.000-2,3.000 15.000-4,3.000 17.000-2,1.000 10.000-3,1.000 6.000-1,-1.000 7.000-3,1.000 6.000-1,-3.000 3.000-3,-2.000 0.000-1,-3.000 0.000-1,-3.000 0.000-3,-2.000 0.000-3,0.000 0.000-9,0.000 0.000-8,0.000 0.000-8,1.000-4.000-7,4.000-5.000-5,3.000-7.000-6,3.000-5.000-5</inkml:trace>
</inkml:ink>
</file>

<file path=ppt/ink/ink20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34"/>
    </inkml:context>
    <inkml:brush xml:id="br0">
      <inkml:brushProperty name="width" value="0.0469309501349926" units="cm"/>
      <inkml:brushProperty name="height" value="0.0469309501349926" units="cm"/>
      <inkml:brushProperty name="color" value="#00bff3"/>
      <inkml:brushProperty name="ignorePressure" value="0"/>
    </inkml:brush>
  </inkml:definitions>
  <inkml:trace contextRef="#ctx0" brushRef="#br0">25950.000 19650.000 468,'-25.000'-25.000'5,"0.000"0.000"8,0.000 0.000 10,0.000 0.000 9,6.000 1.000 2,13.000 4.000-3,12.000 3.000-3,13.000 3.000-4,10.000-2.000-1,10.000-6.000 2,10.000-6.000 2,9.000-6.000 2,7.000-1.000-1,7.000 7.000-3,6.000 6.000-4,7.000 7.000-3,8.000 2.000-2,14.000 1.000-1,11.000-1.000-2,14.000 1.000-1,8.000-3.000-1,7.000-2.000 1,6.000-3.000-1,7.000-3.000 0,2.000-1.000-1,1.000 4.000-1,-1.000 3.000-2,1.000 3.000-1,-1.000 4.000-1,1.000 7.000-2,-1.000 6.000-2,1.000 7.000-1,-1.000 2.000-1,1.000 1.000 1,-1.000-1.000 1,1.000 1.000 0,-3.000-1.000 1,-2.000 1.000-2,-3.000-1.000 0,-3.000 1.000-1,-4.000-1.000 0,-3.000 1.000 1,-3.000-1.000 0,-2.000 1.000 1,-3.000-3.000-1,1.000-2.000-3,-1.000-3.000-2,1.000-3.000-2,-4.000-2.000-1,-6.000 0.000 0,-6.000 0.000 2,-6.000 0.000 0,-2.000 0.000 1,3.000 0.000 1,3.000 0.000 0,4.000 0.000 0,-3.000 0.000 1,-5.000 0.000 0,-7.000 0.000 1,-5.000 0.000 0,-3.000 0.000 1,4.000 0.000 0,3.000 0.000 2,3.000 0.000 0,4.000 0.000 0,7.000 0.000 1,6.000 0.000 1,7.000 0.000 1,-1.000-2.000-1,-6.000-3.000 0,-6.000-3.000 0,-6.000-2.000-2,-2.000-1.000 1,3.000 3.000 0,3.000 3.000 0,4.000 4.000-1,-1.000 1.000 1,-3.000 0.000 0,-3.000 0.000 0,-2.000 0.000 0,-1.000 0.000-1,3.000 0.000-1,3.000 0.000-1,4.000 0.000-1,-1.000 0.000-1,-3.000 0.000-1,-3.000 0.000-1,-2.000 0.000-1,-1.000 0.000 1,3.000 0.000 0,3.000 0.000 1,4.000 0.000 1,-4.000 0.000 0,-9.000 0.000 1,-10.000 0.000 1,-8.000 0.000 1,-6.000 0.000 0,1.000 0.000 0,-1.000 0.000 1,1.000 0.000 0,-6.000 0.000 0,-8.000 0.000 1,-10.000 0.000 0,-9.000 0.000 1,-7.000 0.000 0,-3.000 0.000-1,-3.000 0.000-1,-2.000 0.000-1,-3.000 0.000 0,1.000 0.000-4,-1.000 0.000-1,1.000 0.000-3,-6.000 4.000-13,-8.000 10.000-26,-10.000 10.000-25,-9.000 9.000-24</inkml:trace>
</inkml:ink>
</file>

<file path=ppt/ink/ink20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46"/>
    </inkml:context>
    <inkml:brush xml:id="br0">
      <inkml:brushProperty name="width" value="0.0357259251177311" units="cm"/>
      <inkml:brushProperty name="height" value="0.0357259251177311" units="cm"/>
      <inkml:brushProperty name="color" value="#00bff3"/>
      <inkml:brushProperty name="ignorePressure" value="0"/>
    </inkml:brush>
  </inkml:definitions>
  <inkml:trace contextRef="#ctx0" brushRef="#br0">45250.000 36850.000 615,'-38.000'-50.000'33,"26.000"0.000"8,24.000 0.000 7,26.000 0.000 7,16.000 0.000-2,10.000 0.000-11,10.000 0.000-10,9.000 0.000-12,2.000 3.000-6,-2.000 6.000-1,-3.000 7.000 0,-3.000 6.000-1,-4.000 4.000-4,-3.000 4.000-8,-3.000 3.000-6,-2.000 3.000-9,-6.000 1.000-9,-6.000 1.000-13,-6.000-1.000-12,-6.000 1.000-13,-9.000-3.000-3,-8.000-2.000 7,-10.000-3.000 7,-9.000-3.000 7</inkml:trace>
</inkml:ink>
</file>

<file path=ppt/ink/ink20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46"/>
    </inkml:context>
    <inkml:brush xml:id="br0">
      <inkml:brushProperty name="width" value="0.0365822091698647" units="cm"/>
      <inkml:brushProperty name="height" value="0.0365822091698647" units="cm"/>
      <inkml:brushProperty name="color" value="#00bff3"/>
      <inkml:brushProperty name="ignorePressure" value="0"/>
    </inkml:brush>
  </inkml:definitions>
  <inkml:trace contextRef="#ctx0" brushRef="#br0">45950.000 35400.000 601,'-69.000'46.000'5,"13.000"-5.000"7,12.000-7.000 7,13.000-5.000 6,9.000 2.000 4,6.000 13.000 1,7.000 12.000 2,6.000 13.000 1,3.000 10.000-1,0.000 10.000-3,0.000 10.000-3,0.000 9.000-4,1.000 2.000-2,4.000-2.000-2,3.000-3.000-1,3.000-3.000-2,-1.000-4.000-3,-2.000-3.000-2,-3.000-3.000-2,-3.000-2.000-4,-1.000-6.000-3,4.000-6.000-8,3.000-6.000-6,3.000-6.000-6,1.000-9.000-12,1.000-8.000-18,-1.000-10.000-17,1.000-9.000-17</inkml:trace>
</inkml:ink>
</file>

<file path=ppt/ink/ink20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47"/>
    </inkml:context>
    <inkml:brush xml:id="br0">
      <inkml:brushProperty name="width" value="0.0410536974668503" units="cm"/>
      <inkml:brushProperty name="height" value="0.0410536974668503" units="cm"/>
      <inkml:brushProperty name="color" value="#00bff3"/>
      <inkml:brushProperty name="ignorePressure" value="0"/>
    </inkml:brush>
  </inkml:definitions>
  <inkml:trace contextRef="#ctx0" brushRef="#br0">46550.000 35150.000 535,'70.000'-44.000'40,"-9.000"13.000"-1,-10.000 12.000-1,-8.000 13.000 0,-6.000 10.000-3,1.000 10.000-7,-1.000 10.000-4,1.000 9.000-7,-6.000 10.000-4,-8.000 14.000-4,-10.000 11.000-4,-9.000 14.000-5,-9.000 7.000 0,-5.000 3.000 1,-7.000 3.000 1,-5.000 4.000 1,-4.000-1.000-1,0.000-3.000-5,0.000-3.000-4,0.000-2.000-4,1.000-9.000-2,4.000-12.000 1,3.000-13.000 1,3.000-12.000 1,7.000-9.000 3,14.000-2.000 4,11.000-3.000 5,14.000-3.000 4,7.000-6.000 2,3.000-5.000 0,3.000-7.000 0,4.000-5.000 0,1.000-4.000 0,0.000 0.000 2,0.000 0.000 2,0.000 0.000 1,-4.000 3.000 1,-5.000 6.000-2,-7.000 7.000 0,-5.000 6.000-1,-8.000 6.000 0,-5.000 6.000 0,-7.000 7.000 2,-5.000 6.000 1,-12.000 12.000 0,-16.000 19.000 1,-15.000 19.000-1,-15.000 19.000 1,-15.000 15.000-7,-12.000 13.000-11,-13.000 12.000-14,-12.000 13.000-12,1.000-1.000-9,16.000-11.000-6,15.000-14.000-6,17.000-11.000-5,8.000-15.000-3,4.000-16.000 4,3.000-15.000 2,3.000-15.000 2</inkml:trace>
</inkml:ink>
</file>

<file path=ppt/ink/ink20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49"/>
    </inkml:context>
    <inkml:brush xml:id="br0">
      <inkml:brushProperty name="width" value="0.0338001996278763" units="cm"/>
      <inkml:brushProperty name="height" value="0.0338001996278763" units="cm"/>
      <inkml:brushProperty name="color" value="#00bff3"/>
      <inkml:brushProperty name="ignorePressure" value="0"/>
    </inkml:brush>
  </inkml:definitions>
  <inkml:trace contextRef="#ctx0" brushRef="#br0">48250.000 31150.000 650,'-24.000'-90.000'-56,"4.000"23.000"15,3.000 22.000 13,3.000 22.000 15,3.000 8.000 8,3.000-2.000 1,3.000-3.000 2,4.000-3.000 2,1.000-2.000 0,0.000 0.000 0,0.000 0.000 1,0.000 0.000-1,0.000-2.000 2,0.000-3.000 3,0.000-3.000 4,0.000-2.000 2,-2.000 0.000 4,-3.000 7.000 2,-3.000 6.000 3,-2.000 7.000 2,0.000 13.000 3,7.000 22.000 2,6.000 22.000 2,7.000 23.000 2,0.000 10.000 0,-2.000 0.000-3,-3.000 0.000-3,-3.000 0.000-3,-2.000 1.000-2,0.000 4.000-1,0.000 3.000-1,0.000 3.000-1,0.000 3.000-2,0.000 3.000 0,0.000 3.000 0,0.000 4.000-1,1.000 7.000-1,4.000 13.000-4,3.000 12.000-2,3.000 13.000-3,3.000 15.000-2,3.000 19.000 1,3.000 19.000 0,4.000 19.000 0,-1.000 9.000-1,-3.000 0.000-4,-3.000 0.000-3,-2.000 0.000-3,-3.000-8.000-4,1.000-16.000-5,-1.000-15.000-5,1.000-15.000-4,-1.000-12.000-3,1.000-6.000 0,-1.000-6.000 1,1.000-6.000 0,-3.000-9.000-1,-2.000-8.000-3,-3.000-10.000-3,-3.000-9.000-3</inkml:trace>
</inkml:ink>
</file>

<file path=ppt/ink/ink20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50"/>
    </inkml:context>
    <inkml:brush xml:id="br0">
      <inkml:brushProperty name="width" value="0.0358862839639187" units="cm"/>
      <inkml:brushProperty name="height" value="0.0358862839639187" units="cm"/>
      <inkml:brushProperty name="color" value="#00bff3"/>
      <inkml:brushProperty name="ignorePressure" value="0"/>
    </inkml:brush>
  </inkml:definitions>
  <inkml:trace contextRef="#ctx0" brushRef="#br0">47700.000 34350.000 613,'-49.000'4.000'2,"4.000"10.000"6,3.000 10.000 6,3.000 9.000 4,6.000 4.000 4,9.000 1.000-1,10.000-1.000 0,10.000 1.000 1,8.000 1.000-1,10.000 3.000 1,10.000 3.000 0,9.000 4.000 0,4.000 5.000-1,1.000 10.000-2,-1.000 10.000-1,1.000 9.000-2,1.000 7.000-2,3.000 7.000-2,3.000 6.000-1,4.000 7.000-1,-3.000 0.000-2,-5.000-2.000 0,-7.000-3.000 1,-5.000-3.000-2,-3.000-9.000 0,4.000-11.000-1,3.000-14.000-3,3.000-11.000-1,4.000-17.000-1,7.000-18.000-3,6.000-19.000-1,7.000-18.000-2,4.000-28.000-2,3.000-33.000-3,3.000-35.000-1,4.000-34.000-3,4.000-21.000-1,6.000-6.000 1,7.000-6.000 1,6.000-6.000 1,-4.000 10.000-1,-11.000 29.000-3,-14.000 28.000-4,-11.000 28.000-2,-11.000 17.000-7,-5.000 6.000-10,-7.000 7.000-9,-5.000 6.000-9</inkml:trace>
</inkml:ink>
</file>

<file path=ppt/ink/ink20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50"/>
    </inkml:context>
    <inkml:brush xml:id="br0">
      <inkml:brushProperty name="width" value="0.0373555645346642" units="cm"/>
      <inkml:brushProperty name="height" value="0.0373555645346642" units="cm"/>
      <inkml:brushProperty name="color" value="#00bff3"/>
      <inkml:brushProperty name="ignorePressure" value="0"/>
    </inkml:brush>
  </inkml:definitions>
  <inkml:trace contextRef="#ctx0" brushRef="#br0">50100.000 32800.000 588,'75.000'-22.000'50,"0.000"6.000"-7,0.000 7.000-8,0.000 6.000-7,-2.000 4.000-6,-3.000 4.000-3,-3.000 3.000-5,-2.000 3.000-4,-9.000 9.000-2,-12.000 16.000 0,-13.000 15.000 0,-12.000 17.000-1,-10.000 14.000-1,-6.000 17.000-3,-6.000 15.000-2,-6.000 16.000-3,-9.000 2.000-1,-8.000-8.000-1,-10.000-10.000-1,-9.000-9.000 0,-5.000-10.000 1,0.000-9.000 3,0.000-10.000 3,0.000-8.000 3,1.000-6.000 1,4.000 1.000 0,3.000-1.000-1,3.000 1.000 0,10.000-6.000 3,20.000-8.000 5,18.000-10.000 6,20.000-9.000 6,16.000-15.000 0,16.000-18.000-4,15.000-19.000-5,17.000-18.000-4,13.000-17.000-7,13.000-11.000-5,12.000-14.000-8,13.000-11.000-7,2.000-6.000-1,-5.000 4.000 2,-7.000 3.000 4,-5.000 3.000 2,-14.000 9.000 2,-18.000 16.000-3,-19.000 15.000 0,-18.000 17.000-2,-10.000 5.000-10,0.000-3.000-18,0.000-3.000-19,0.000-2.000-17</inkml:trace>
</inkml:ink>
</file>

<file path=ppt/ink/ink20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52"/>
    </inkml:context>
    <inkml:brush xml:id="br0">
      <inkml:brushProperty name="width" value="0.0344283021986485" units="cm"/>
      <inkml:brushProperty name="height" value="0.0344283021986485" units="cm"/>
      <inkml:brushProperty name="color" value="#00bff3"/>
      <inkml:brushProperty name="ignorePressure" value="0"/>
    </inkml:brush>
  </inkml:definitions>
  <inkml:trace contextRef="#ctx0" brushRef="#br0">58750.000 32050.000 639,'-111.000'-24.000'-17,"28.000"4.000"11,28.000 3.000 11,29.000 3.000 10,15.000 15.000 10,3.000 29.000 5,3.000 28.000 6,4.000 28.000 7,2.000 21.000 0,4.000 17.000-6,3.000 15.000-6,3.000 16.000-5,-1.000 13.000-6,-2.000 14.000-1,-3.000 11.000-4,-3.000 14.000-3,-2.000 2.000-2,0.000-6.000-4,0.000-6.000-2,0.000-6.000-4,0.000-9.000 0,0.000-8.000 1,0.000-10.000 1,0.000-9.000 1,0.000-7.000-4,0.000-3.000-10,0.000-3.000-12,0.000-2.000-10,0.000-15.000-3,0.000-25.000 1,0.000-25.000 4,0.000-25.000 1,0.000-21.000 1,0.000-15.000-2,0.000-15.000-3,0.000-16.000-2,1.000-18.000 1,4.000-18.000 3,3.000-19.000 4,3.000-18.000 4,-1.000-3.000 4,-2.000 17.000 5,-3.000 15.000 4,-3.000 16.000 4</inkml:trace>
</inkml:ink>
</file>

<file path=ppt/ink/ink20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53"/>
    </inkml:context>
    <inkml:brush xml:id="br0">
      <inkml:brushProperty name="width" value="0.0312288161367178" units="cm"/>
      <inkml:brushProperty name="height" value="0.0312288161367178" units="cm"/>
      <inkml:brushProperty name="color" value="#00bff3"/>
      <inkml:brushProperty name="ignorePressure" value="0"/>
    </inkml:brush>
  </inkml:definitions>
  <inkml:trace contextRef="#ctx0" brushRef="#br0">58400.000 32500.000 704,'1.000'-202.000'1,"4.000"47.000"1,3.000 47.000 1,3.000 48.000 2,-1.000 30.000 5,-2.000 16.000 8,-3.000 15.000 8,-3.000 17.000 7,-7.000 13.000 3,-9.000 13.000-6,-10.000 12.000-5,-8.000 13.000-5,-12.000 16.000-3,-12.000 23.000 0,-13.000 22.000 0,-12.000 22.000 1,-7.000 7.000-5,1.000-6.000-9,-1.000-6.000-9,1.000-6.000-9,7.000-12.000-5,16.000-15.000 2,15.000-15.000 2,17.000-16.000 0,13.000-21.000-5,13.000-24.000-14,12.000-26.000-13,13.000-24.000-14,6.000-15.000 0,0.000-3.000 13,0.000-3.000 12,0.000-2.000 13</inkml:trace>
</inkml:ink>
</file>

<file path=ppt/ink/ink20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53"/>
    </inkml:context>
    <inkml:brush xml:id="br0">
      <inkml:brushProperty name="width" value="0.0269535630941391" units="cm"/>
      <inkml:brushProperty name="height" value="0.0269535630941391" units="cm"/>
      <inkml:brushProperty name="color" value="#00bff3"/>
      <inkml:brushProperty name="ignorePressure" value="0"/>
    </inkml:brush>
  </inkml:definitions>
  <inkml:trace contextRef="#ctx0" brushRef="#br0">58600.000 32100.000 816,'90.000'71.000'18,"-18.000"-5.000"2,-19.000-7.000 1,-18.000-5.000 2,-9.000 0.000-1,4.000 10.000-2,3.000 10.000-1,3.000 9.000-2,3.000 4.000-4,3.000 1.000-5,3.000-1.000-5,4.000 1.000-6,1.000-3.000-6,0.000-2.000-9,0.000-3.000-9,0.000-3.000-8,-5.000-9.000-4,-9.000-11.000-1,-10.000-14.000-2,-8.000-11.000 0</inkml:trace>
</inkml:ink>
</file>

<file path=ppt/ink/ink2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0"/>
    </inkml:context>
    <inkml:brush xml:id="br0">
      <inkml:brushProperty name="width" value="0.0359660461544991" units="cm"/>
      <inkml:brushProperty name="height" value="0.0359660461544991" units="cm"/>
      <inkml:brushProperty name="color" value="#00bff3"/>
      <inkml:brushProperty name="ignorePressure" value="0"/>
    </inkml:brush>
  </inkml:definitions>
  <inkml:trace contextRef="#ctx0" brushRef="#br0">45300.000 49900.000 611,'-22.000'-40.000'3,"6.000"23.000"5,7.000 22.000 5,6.000 22.000 6,6.000 15.000 7,6.000 9.000 8,7.000 10.000 8,6.000 10.000 9,1.000 5.000 0,-3.000 4.000-8,-3.000 3.000-7,-2.000 3.000-7,-5.000 3.000-9,-2.000 3.000-9,-3.000 3.000-9,-3.000 4.000-8,-4.000-1.000-8,-3.000-3.000-4,-3.000-3.000-5,-2.000-2.000-4,-3.000-8.000-6,1.000-8.000-6,-1.000-10.000-7,1.000-9.000-6</inkml:trace>
</inkml:ink>
</file>

<file path=ppt/ink/ink20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53"/>
    </inkml:context>
    <inkml:brush xml:id="br0">
      <inkml:brushProperty name="width" value="0.0397490635514259" units="cm"/>
      <inkml:brushProperty name="height" value="0.0397490635514259" units="cm"/>
      <inkml:brushProperty name="color" value="#00bff3"/>
      <inkml:brushProperty name="ignorePressure" value="0"/>
    </inkml:brush>
  </inkml:definitions>
  <inkml:trace contextRef="#ctx0" brushRef="#br0">60600.000 32400.000 553,'135.000'1.000'40,"-27.000"4.000"-5,-28.000 3.000-4,-28.000 3.000-5,-13.000 4.000-3,3.000 7.000-1,3.000 6.000-2,4.000 7.000-1,-4.000 8.000-2,-9.000 14.000-2,-10.000 11.000-2,-8.000 14.000-3,-11.000 13.000-1,-8.000 16.000 0,-10.000 15.000 0,-9.000 17.000-1,-10.000 3.000-2,-9.000-5.000-3,-10.000-7.000-4,-8.000-5.000-3,-8.000-9.000-2,-2.000-9.000-1,-3.000-10.000 0,-3.000-8.000-1,-1.000-11.000 2,4.000-8.000 2,3.000-10.000 3,3.000-9.000 4,6.000-7.000 2,9.000-3.000 2,10.000-3.000 2,10.000-2.000 3,14.000-3.000 1,23.000 1.000 1,22.000-1.000 2,22.000 1.000 2,21.000-10.000-1,22.000-19.000-1,22.000-18.000-2,23.000-19.000-1,8.000-15.000-3,-3.000-8.000-4,-3.000-10.000-3,-2.000-9.000-5,-6.000-5.000-4,-6.000 0.000-5,-6.000 0.000-6,-6.000 0.000-6,-1.000 0.000-6,7.000 0.000-6,6.000 0.000-6,7.000 0.000-7,-10.000 7.000-3,-25.000 17.000-1,-25.000 15.000 0,-25.000 16.000-2</inkml:trace>
</inkml:ink>
</file>

<file path=ppt/ink/ink20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8:59"/>
    </inkml:context>
    <inkml:brush xml:id="br0">
      <inkml:brushProperty name="width" value="0.0504520125687122" units="cm"/>
      <inkml:brushProperty name="height" value="0.0504520125687122" units="cm"/>
      <inkml:brushProperty name="color" value="#00bff3"/>
      <inkml:brushProperty name="ignorePressure" value="0"/>
    </inkml:brush>
  </inkml:definitions>
  <inkml:trace contextRef="#ctx0" brushRef="#br0">20650.000 45800.000 436,'-49.000'-2.000'0,"4.000"-3.000"0,3.000-3.000 1,3.000-2.000 0,9.000-3.000 6,16.000 1.000 15,15.000-1.000 12,17.000 1.000 14,8.000 2.000 3,4.000 7.000-10,3.000 6.000-8,3.000 7.000-9,7.000 2.000-5,14.000 1.000-3,11.000-1.000-2,14.000 1.000-2,7.000-4.000-1,3.000-6.000-1,3.000-6.000-1,4.000-6.000 1,8.000-6.000-2,17.000-2.000-1,15.000-3.000-1,16.000-3.000-2,-9.000-1.000-1,-30.000 4.000 0,-32.000 3.000 0,-30.000 3.000 0,-8.000 1.000-1,20.000 1.000-1,18.000-1.000 0,20.000 1.000-1,13.000-3.000 1,9.000-2.000 0,10.000-3.000 2,10.000-3.000 1,-1.000 1.000 0,-9.000 6.000-1,-10.000 7.000-3,-8.000 6.000-1,-6.000 3.000-1,1.000 0.000 2,-1.000 0.000 0,1.000 0.000 0,-3.000 1.000 2,-2.000 4.000-1,-3.000 3.000 2,-3.000 3.000-1,-6.000 3.000 2,-5.000 3.000 1,-7.000 3.000 2,-5.000 4.000 1,-8.000-1.000 1,-5.000-3.000-1,-7.000-3.000 0,-5.000-2.000-1,2.000-3.000 0,13.000 1.000 0,12.000-1.000 1,13.000 1.000 1,2.000-3.000-1,-5.000-2.000-1,-7.000-3.000-2,-5.000-3.000-1,6.000-6.000-2,23.000-5.000-1,22.000-7.000-1,22.000-5.000-2,8.000-1.000-1,-2.000 6.000 2,-3.000 7.000 0,-3.000 6.000 0,-4.000 1.000 2,-3.000-3.000 1,-3.000-3.000 0,-2.000-2.000 2,-3.000-1.000 0,1.000 3.000-3,-1.000 3.000-1,1.000 4.000-3,-4.000 1.000 0,-6.000 0.000 1,-6.000 0.000 0,-6.000 0.000 0,-7.000 0.000 1,-6.000 0.000 0,-6.000 0.000-1,-6.000 0.000 0,-6.000 1.000 1,-2.000 4.000 1,-3.000 3.000 1,-3.000 3.000 2,-2.000 3.000 0,0.000 3.000 0,0.000 3.000 0,0.000 4.000 0,1.000 1.000 0,4.000 0.000-1,3.000 0.000 0,3.000 0.000-1,6.000-2.000-1,9.000-3.000 0,10.000-3.000-2,10.000-2.000-1,10.000-6.000-1,13.000-6.000 0,12.000-6.000-1,13.000-6.000-2,4.000-4.000 2,-3.000 1.000 0,-3.000-1.000 1,-2.000 1.000 1,-6.000-1.000 1,-6.000 1.000-1,-6.000-1.000 0,-6.000 1.000 0,-7.000 1.000 1,-6.000 3.000 2,-6.000 3.000 4,-6.000 4.000 2,-7.000 2.000 2,-6.000 4.000-2,-6.000 3.000 0,-6.000 3.000-2,-4.000-1.000 1,1.000-2.000-1,-1.000-3.000 0,1.000-3.000 0,2.000-2.000 0,7.000 0.000-1,6.000 0.000 1,7.000 0.000-1,2.000 0.000-1,1.000 0.000-1,-1.000 0.000-1,1.000 0.000-1,-3.000 0.000-2,-2.000 0.000-2,-3.000 0.000-3,-3.000 0.000-1,-4.000 0.000-3,-3.000 0.000-3,-3.000 0.000-3,-2.000 0.000-2,-22.000 4.000-10,-36.000 10.000-17,-39.000 10.000-17,-36.000 9.000-17,-15.000-2.000-1,9.000-12.000 12,10.000-13.000 15,10.000-12.000 12</inkml:trace>
</inkml:ink>
</file>

<file path=ppt/ink/ink20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01"/>
    </inkml:context>
    <inkml:brush xml:id="br0">
      <inkml:brushProperty name="width" value="0.0500990375876427" units="cm"/>
      <inkml:brushProperty name="height" value="0.0500990375876427" units="cm"/>
      <inkml:brushProperty name="color" value="#00bff3"/>
      <inkml:brushProperty name="ignorePressure" value="0"/>
    </inkml:brush>
  </inkml:definitions>
  <inkml:trace contextRef="#ctx0" brushRef="#br0">16400.000 45950.000 439,'-111.000'-47.000'-16,"28.000"6.000"10,28.000 7.000 7,29.000 6.000 10,13.000 3.000 6,1.000 0.000 3,-1.000 0.000 3,1.000 0.000 4,5.000 3.000 1,14.000 6.000-4,11.000 7.000-4,14.000 6.000-2,5.000 4.000-3,1.000 4.000 0,-1.000 3.000-2,1.000 3.000-1,2.000 3.000 0,7.000 3.000 0,6.000 3.000 1,7.000 4.000 1,5.000-3.000-1,7.000-5.000-1,6.000-7.000 0,7.000-5.000-2,10.000-3.000-1,16.000 4.000 1,15.000 3.000-1,17.000 3.000 1,8.000-1.000-2,4.000-2.000 1,3.000-3.000-2,3.000-3.000 1,4.000-2.000-2,7.000 0.000-1,6.000 0.000-1,7.000 0.000-2,4.000-4.000 0,3.000-5.000-2,3.000-7.000-1,4.000-5.000-1,-1.000-6.000-1,-3.000-3.000 0,-3.000-3.000 1,-2.000-2.000 0,-6.000 0.000 0,-6.000 7.000 0,-6.000 6.000 0,-6.000 7.000-1,-6.000 4.000 1,-2.000 3.000 1,-3.000 3.000 0,-3.000 4.000 0,-6.000 2.000 2,-5.000 4.000 3,-7.000 3.000 4,-5.000 3.000 2,-4.000 4.000 1,0.000 7.000 0,0.000 6.000-1,0.000 7.000-1,0.000-1.000 0,0.000-6.000 0,0.000-6.000 0,0.000-6.000 1,1.000-6.000-1,4.000-2.000 0,3.000-3.000-1,3.000-3.000 0,6.000-4.000-1,9.000-3.000-1,10.000-3.000-2,10.000-2.000 0,7.000-6.000-1,6.000-6.000-2,7.000-6.000-1,6.000-6.000-2,4.000-4.000 0,4.000 1.000 1,3.000-1.000 0,3.000 1.000 1,-1.000 4.000 1,-2.000 9.000 0,-3.000 10.000-1,-3.000 10.000 1,-6.000 4.000 1,-5.000 0.000-1,-7.000 0.000 0,-5.000 0.000 1,-8.000 1.000 0,-5.000 4.000 0,-7.000 3.000 0,-5.000 3.000 1,-6.000 3.000-1,-3.000 3.000 0,-3.000 3.000-1,-2.000 4.000 0,-3.000 1.000 0,1.000 0.000-2,-1.000 0.000 0,1.000 0.000 0,-3.000-2.000-1,-2.000-3.000 0,-3.000-3.000 1,-3.000-2.000-1,1.000-5.000 1,6.000-2.000-1,7.000-3.000 0,6.000-3.000 0,7.000-4.000-2,10.000-3.000-1,10.000-3.000-1,9.000-2.000-2,4.000-6.000 0,1.000-6.000 1,-1.000-6.000 0,1.000-6.000 1,2.000-6.000 0,7.000-2.000 1,6.000-3.000 0,7.000-3.000 0,-3.000 1.000 1,-8.000 6.000 3,-10.000 7.000 1,-9.000 6.000 3,-7.000 6.000 0,-3.000 6.000 0,-3.000 7.000 0,-2.000 6.000-1,-8.000 3.000 1,-8.000 0.000 0,-10.000 0.000 2,-9.000 0.000 1,-7.000 1.000 0,-3.000 4.000-1,-3.000 3.000 0,-2.000 3.000-2,-5.000 1.000 0,-2.000 1.000-1,-3.000-1.000 0,-3.000 1.000 0,-2.000-3.000-2,0.000-2.000 0,0.000-3.000-1,0.000-3.000 0,3.000-2.000-1,6.000 0.000 0,7.000 0.000-1,6.000 0.000 0,3.000 0.000-1,0.000 0.000 1,0.000 0.000 1,0.000 0.000 0,3.000 1.000 0,6.000 4.000 2,7.000 3.000 1,6.000 3.000 2,9.000-1.000 0,13.000-2.000 1,12.000-3.000 1,13.000-3.000 0,7.000-4.000 1,4.000-3.000-1,3.000-3.000 0,3.000-2.000-1,4.000-6.000-2,7.000-6.000 0,6.000-6.000-2,7.000-6.000-2,4.000-2.000-1,3.000 3.000-1,3.000 3.000 0,4.000 4.000-1,-4.000 2.000-3,-9.000 4.000-6,-10.000 3.000-6,-8.000 3.000-6,-12.000 3.000-5,-12.000 3.000-2,-13.000 3.000-4,-12.000 4.000-2,-10.000 2.000-2,-6.000 4.000 0,-6.000 3.000-1,-6.000 3.000 1,-18.000-1.000 0,-28.000-2.000 1,-28.000-3.000 2,-27.000-3.000 2</inkml:trace>
</inkml:ink>
</file>

<file path=ppt/ink/ink20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02"/>
    </inkml:context>
    <inkml:brush xml:id="br0">
      <inkml:brushProperty name="width" value="0.0376069284975529" units="cm"/>
      <inkml:brushProperty name="height" value="0.0376069284975529" units="cm"/>
      <inkml:brushProperty name="color" value="#00bff3"/>
      <inkml:brushProperty name="ignorePressure" value="0"/>
    </inkml:brush>
  </inkml:definitions>
  <inkml:trace contextRef="#ctx0" brushRef="#br0">16750.000 42500.000 584,'-27.000'-33.000'0,"-3.000"-16.000"-1,-3.000-15.000 0,-2.000-15.000-2,0.000 0.000 4,7.000 20.000 7,6.000 18.000 6,7.000 20.000 7,5.000 17.000 6,7.000 20.000 2,6.000 18.000 5,7.000 20.000 3,2.000 11.000-1,1.000 7.000-4,-1.000 6.000-5,1.000 7.000-5,-3.000 8.000-3,-2.000 14.000-2,-3.000 11.000-1,-3.000 14.000-3,-2.000 13.000 0,0.000 16.000-2,0.000 15.000-1,0.000 17.000-2,0.000 10.000 0,0.000 6.000-2,0.000 7.000 0,0.000 6.000-2,0.000-8.000-3,0.000-22.000-3,0.000-22.000-6,0.000-21.000-3,1.000-18.000-2,4.000-12.000 3,3.000-13.000 2,3.000-12.000 2,1.000-12.000-2,1.000-8.000-7,-1.000-10.000-7,1.000-9.000-6,5.000-24.000-8,14.000-37.000-10,11.000-38.000-8,14.000-37.000-9,-1.000-15.000 2,-12.000 10.000 12,-13.000 10.000 12,-12.000 9.000 13</inkml:trace>
</inkml:ink>
</file>

<file path=ppt/ink/ink20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03"/>
    </inkml:context>
    <inkml:brush xml:id="br0">
      <inkml:brushProperty name="width" value="0.0506132505834103" units="cm"/>
      <inkml:brushProperty name="height" value="0.0506132505834103" units="cm"/>
      <inkml:brushProperty name="color" value="#00bff3"/>
      <inkml:brushProperty name="ignorePressure" value="0"/>
    </inkml:brush>
  </inkml:definitions>
  <inkml:trace contextRef="#ctx0" brushRef="#br0">17650.000 42500.000 434,'4.000'-46.000'3,"10.000"10.000"7,10.000 10.000 6,9.000 9.000 6,12.000 9.000 2,16.000 9.000-1,15.000 10.000-1,17.000 10.000-1,10.000 2.000-2,6.000-3.000-2,7.000-3.000-2,6.000-2.000-2,9.000-5.000-1,13.000-2.000-2,12.000-3.000-1,13.000-3.000-1,10.000-2.000 0,10.000 0.000-1,10.000 0.000 2,9.000 0.000-1,4.000 0.000 0,1.000 0.000-1,-1.000 0.000-2,1.000 0.000-1,-1.000 0.000 0,1.000 0.000 0,-1.000 0.000 0,1.000 0.000 0,4.000-2.000 0,9.000-3.000 0,10.000-3.000 0,10.000-2.000-1,0.000-1.000 0,-5.000 3.000 1,-7.000 3.000 0,-5.000 4.000 0,-6.000-1.000-1,-3.000-3.000 0,-3.000-3.000 0,-2.000-2.000-2,-1.000-5.000 0,3.000-2.000 0,3.000-3.000 1,4.000-3.000-1,-3.000-1.000 0,-5.000 4.000 0,-7.000 3.000 0,-5.000 3.000-1,-8.000 1.000-1,-5.000 1.000 1,-7.000-1.000 0,-5.000 1.000 0,-6.000 1.000 0,-3.000 3.000 1,-3.000 3.000 0,-2.000 4.000 0,-3.000 1.000 0,1.000 0.000 0,-1.000 0.000 0,1.000 0.000-1,-3.000 1.000 0,-2.000 4.000 0,-3.000 3.000 0,-3.000 3.000 1,-2.000 1.000 0,0.000 1.000 1,0.000-1.000 1,0.000 1.000 0,3.000-1.000 1,6.000 1.000 0,7.000-1.000-1,6.000 1.000 0,4.000-1.000 0,4.000 1.000 0,3.000-1.000 0,3.000 1.000 0,4.000-4.000 0,7.000-6.000-1,6.000-6.000-1,7.000-6.000-1,-1.000-6.000 0,-6.000-2.000 0,-6.000-3.000-1,-6.000-3.000-1,-4.000-1.000 0,1.000 4.000 1,-1.000 3.000 0,1.000 3.000 0,-1.000 3.000 0,1.000 3.000 0,-1.000 3.000 1,1.000 4.000 0,-6.000 1.000 0,-8.000 0.000 0,-10.000 0.000 0,-9.000 0.000 1,-5.000 0.000-1,0.000 0.000 1,0.000 0.000-1,0.000 0.000 0,-2.000-2.000 1,-3.000-3.000 1,-3.000-3.000 1,-2.000-2.000 1,-5.000-1.000 0,-2.000 3.000-1,-3.000 3.000 0,-3.000 4.000-1,-4.000-1.000-1,-3.000-3.000-1,-3.000-3.000 0,-2.000-2.000 0,-5.000-1.000-1,-2.000 3.000 0,-3.000 3.000 1,-3.000 4.000-1,-4.000 1.000 1,-3.000 0.000 0,-3.000 0.000 1,-2.000 0.000 1,-5.000 0.000 0,-2.000 0.000 0,-3.000 0.000-1,-3.000 0.000 0,-4.000 1.000 0,-3.000 4.000-1,-3.000 3.000 1,-2.000 3.000-1,-3.000-1.000 0,1.000-2.000 1,-1.000-3.000-1,1.000-3.000 1,-1.000-1.000 0,1.000 4.000-1,-1.000 3.000-1,1.000 3.000-1,1.000-1.000 0,3.000-2.000-1,3.000-3.000-1,4.000-3.000-1,-1.000-2.000-1,-3.000 0.000 2,-3.000 0.000 2,-2.000 0.000 0,-5.000 0.000 1,-2.000 0.000 0,-3.000 0.000 0,-3.000 0.000 1,-7.000 4.000 3,-9.000 10.000 4,-10.000 10.000 4,-8.000 9.000 5,-9.000 7.000 1,-6.000 7.000-4,-6.000 6.000-2,-6.000 7.000-3,-4.000 0.000-2,1.000-2.000 0,-1.000-3.000-1,1.000-3.000 0,-1.000 1.000 0,1.000 6.000 0,-1.000 7.000-1,1.000 6.000-1,-3.000 7.000 1,-2.000 10.000 0,-3.000 10.000 1,-3.000 9.000 0,-1.000 4.000 0,4.000 1.000-1,3.000-1.000-1,3.000 1.000-1,3.000 1.000-1,3.000 3.000-1,3.000 3.000 1,4.000 4.000-1,1.000-1.000 0,0.000-3.000 1,0.000-3.000 0,0.000-2.000 0,0.000-8.000-1,0.000-8.000-3,0.000-10.000-3,0.000-9.000-4,0.000-7.000-1,0.000-3.000-1,0.000-3.000 0,0.000-2.000-1,-2.000-5.000-4,-3.000-2.000-6,-3.000-3.000-7,-2.000-3.000-6,-5.000-6.000-8,-2.000-5.000-5,-3.000-7.000-7,-3.000-5.000-6,-2.000-6.000 1,0.000-3.000 9,0.000-3.000 8,0.000-2.000 8</inkml:trace>
</inkml:ink>
</file>

<file path=ppt/ink/ink20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04"/>
    </inkml:context>
    <inkml:brush xml:id="br0">
      <inkml:brushProperty name="width" value="0.0366464667022228" units="cm"/>
      <inkml:brushProperty name="height" value="0.0366464667022228" units="cm"/>
      <inkml:brushProperty name="color" value="#00bff3"/>
      <inkml:brushProperty name="ignorePressure" value="0"/>
    </inkml:brush>
  </inkml:definitions>
  <inkml:trace contextRef="#ctx0" brushRef="#br0">36700.000 45700.000 600,'-22.000'-25.000'2,"6.000"0.000"4,7.000 0.000 4,6.000 0.000 4,9.000 1.000 3,13.000 4.000-1,12.000 3.000 1,13.000 3.000 1,12.000 3.000-2,13.000 3.000 0,12.000 3.000-1,13.000 4.000-1,13.000-3.000-2,17.000-5.000 0,15.000-7.000-2,16.000-5.000-1,13.000-4.000-1,14.000 0.000-1,11.000 0.000 1,14.000 0.000-1,10.000 0.000 1,9.000 0.000 0,10.000 0.000 1,10.000 0.000 1,4.000 1.000-1,0.000 4.000 0,0.000 3.000 0,0.000 3.000-1,0.000 3.000-1,0.000 3.000 0,0.000 3.000-1,0.000 4.000 0,-4.000 1.000-1,-5.000 0.000 0,-7.000 0.000-1,-5.000 0.000-1,-4.000 4.000 1,0.000 10.000 1,0.000 10.000 2,0.000 9.000 0,6.000 1.000 1,13.000-6.000-1,12.000-6.000-2,13.000-6.000-1,6.000-6.000-1,0.000-2.000-1,0.000-3.000-1,0.000-3.000-2,3.000-2.000 0,6.000 0.000-1,7.000 0.000-2,6.000 0.000-2,-2.000 0.000 0,-9.000 0.000-1,-10.000 0.000-1,-8.000 0.000 0,-9.000-2.000-3,-6.000-3.000-4,-6.000-3.000-3,-6.000-2.000-5,-7.000-1.000-2,-6.000 3.000-2,-6.000 3.000-2,-6.000 4.000-1,-18.000 1.000 1,-28.000 0.000 3,-28.000 0.000 3,-27.000 0.000 4,-20.000 1.000-1,-9.000 4.000-6,-10.000 3.000-4,-8.000 3.000-6</inkml:trace>
</inkml:ink>
</file>

<file path=ppt/ink/ink20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13"/>
    </inkml:context>
    <inkml:brush xml:id="br0">
      <inkml:brushProperty name="width" value="0.0404451340436935" units="cm"/>
      <inkml:brushProperty name="height" value="0.0404451340436935" units="cm"/>
      <inkml:brushProperty name="color" value="#00bff3"/>
      <inkml:brushProperty name="ignorePressure" value="0"/>
    </inkml:brush>
  </inkml:definitions>
  <inkml:trace contextRef="#ctx0" brushRef="#br0">68350.000 14150.000 543,'21.000'-71.000'3,"-5.000"10.000"5,-7.000 10.000 4,-5.000 9.000 6,-4.000 6.000 1,0.000 3.000-2,0.000 3.000-4,0.000 4.000-2,0.000-1.000-1,0.000-3.000 3,0.000-3.000 1,0.000-2.000 3,0.000-3.000 1,0.000 1.000-1,0.000-1.000-1,0.000 1.000 0,-2.000-1.000-1,-3.000 1.000 0,-3.000-1.000-1,-2.000 1.000 0,-5.000 1.000-1,-2.000 3.000 0,-3.000 3.000 0,-3.000 4.000 0,-4.000-1.000-1,-3.000-3.000 0,-3.000-3.000-2,-2.000-2.000-2,-5.000-3.000 1,-2.000 1.000-1,-3.000-1.000 0,-3.000 1.000-1,-6.000 1.000 1,-5.000 3.000 0,-7.000 3.000 0,-5.000 4.000 1,-4.000-1.000-1,0.000-3.000-2,0.000-3.000-3,0.000-2.000-3,1.000-3.000 0,4.000 1.000-1,3.000-1.000-1,3.000 1.000 0,3.000 1.000 0,3.000 3.000 1,3.000 3.000 1,4.000 4.000 0,1.000 2.000 2,0.000 4.000-1,0.000 3.000 0,0.000 3.000 0,0.000-1.000-1,0.000-2.000 1,0.000-3.000-1,0.000-3.000 0,1.000-4.000-1,4.000-3.000-1,3.000-3.000-3,3.000-2.000-1,1.000-3.000-1,1.000 1.000-2,-1.000-1.000 0,1.000 1.000-1,-1.000 1.000-1,1.000 3.000-1,-1.000 3.000-1,1.000 4.000-1,-1.000 10.000-6,1.000 19.000-10,-1.000 19.000-11,1.000 19.000-9,4.000 5.000-5,9.000-5.000 2,10.000-7.000 3,10.000-5.000 2</inkml:trace>
</inkml:ink>
</file>

<file path=ppt/ink/ink20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14"/>
    </inkml:context>
    <inkml:brush xml:id="br0">
      <inkml:brushProperty name="width" value="0.0423964262008667" units="cm"/>
      <inkml:brushProperty name="height" value="0.0423964262008667" units="cm"/>
      <inkml:brushProperty name="color" value="#00bff3"/>
      <inkml:brushProperty name="ignorePressure" value="0"/>
    </inkml:brush>
  </inkml:definitions>
  <inkml:trace contextRef="#ctx0" brushRef="#br0">70400.000 11650.000 518,'0.000'-82.000'0,"0.000"-11.000"0,0.000-14.000-1,0.000-11.000 0,0.000 2.000 3,0.000 19.000 10,0.000 19.000 8,0.000 19.000 8,0.000 5.000 4,0.000-5.000-1,0.000-7.000-1,0.000-5.000-1,-4.000-3.000-3,-5.000 4.000-3,-7.000 3.000-4,-5.000 3.000-4,-8.000 1.000-2,-5.000 1.000-1,-7.000-1.000 0,-5.000 1.000-1,-8.000 1.000-1,-5.000 3.000-2,-7.000 3.000-1,-5.000 4.000-2,-9.000 1.000-1,-9.000 0.000-2,-10.000 0.000-1,-8.000 0.000-1,-12.000 4.000 0,-12.000 10.000 1,-13.000 10.000 1,-12.000 9.000 1,-12.000 4.000 0,-8.000 1.000-3,-10.000-1.000-2,-9.000 1.000-2,-9.000 4.000-1,-5.000 9.000 1,-7.000 10.000 0,-5.000 10.000 1,-9.000 7.000 1,-9.000 6.000-1,-10.000 7.000 0,-8.000 6.000 0,-3.000 4.000-1,7.000 4.000 2,6.000 3.000-1,7.000 3.000 0,4.000 4.000 2,3.000 7.000 0,3.000 6.000 0,4.000 7.000 2,2.000 7.000 0,4.000 9.000 1,3.000 10.000 0,3.000 10.000 1,4.000 10.000 1,7.000 13.000-1,6.000 12.000 1,7.000 13.000 0,2.000 13.000-1,1.000 17.000 1,-1.000 15.000 0,1.000 16.000 0,1.000 4.000 1,3.000-6.000-1,3.000-6.000 0,4.000-6.000-1,7.000 1.000 1,13.000 9.000 0,12.000 10.000-1,13.000 10.000 0,12.000-1.000 1,13.000-9.000 2,12.000-10.000 0,13.000-8.000 2,13.000-14.000 0,17.000-15.000 1,15.000-15.000-2,16.000-16.000 1,15.000-7.000-1,16.000 4.000 0,15.000 3.000-1,17.000 3.000-1,17.000 3.000-1,23.000 3.000 0,22.000 3.000 0,22.000 4.000-1,13.000-7.000-1,7.000-16.000-1,6.000-15.000-1,7.000-15.000-2,7.000-14.000 1,9.000-8.000-1,10.000-10.000 1,10.000-9.000 1,8.000-10.000 0,10.000-9.000 0,10.000-10.000-1,9.000-8.000 1,4.000-9.000 0,1.000-6.000 0,-1.000-6.000 1,1.000-6.000 0,-1.000-4.000 0,1.000 1.000 0,-1.000-1.000 0,1.000 1.000 0,1.000-3.000 0,3.000-2.000-1,3.000-3.000 1,4.000-3.000-1,1.000-7.000 0,0.000-9.000 1,0.000-10.000-1,0.000-8.000 0,0.000-11.000 0,0.000-8.000-2,0.000-10.000-3,0.000-9.000-1,1.000-12.000-2,4.000-11.000 1,3.000-14.000-1,3.000-11.000 0,-5.000-9.000 1,-12.000-3.000 0,-13.000-3.000 2,-12.000-2.000 1,-12.000-6.000 1,-8.000-6.000-1,-10.000-6.000 0,-9.000-6.000 0,-7.000-4.000 0,-3.000 1.000 0,-3.000-1.000 1,-2.000 1.000 0,-6.000-3.000 1,-6.000-2.000 0,-6.000-3.000 1,-6.000-3.000 1,-9.000-7.000-1,-8.000-9.000 1,-10.000-10.000 1,-9.000-8.000-1,-10.000 0.000 1,-9.000 14.000-1,-10.000 11.000 0,-8.000 14.000-1,-11.000 8.000 0,-8.000 7.000 1,-10.000 6.000 1,-9.000 7.000 1,-9.000 0.000-1,-5.000-2.000 1,-7.000-3.000-1,-5.000-3.000 0,-12.000-2.000 1,-16.000 0.000 0,-15.000 0.000 0,-15.000 0.000 0,-14.000 3.000 1,-8.000 6.000 0,-10.000 7.000 1,-9.000 6.000 0,-16.000 7.000 0,-22.000 10.000-1,-22.000 10.000-1,-21.000 9.000 0,-17.000 7.000-1,-8.000 7.000-1,-10.000 6.000 1,-9.000 7.000-2,-10.000 5.000 1,-9.000 7.000 1,-10.000 6.000 0,-8.000 7.000 0,-12.000 7.000-1,-12.000 9.000-1,-13.000 10.000-2,-12.000 10.000-2,-5.000 5.000 0,3.000 4.000 0,3.000 3.000 0,4.000 3.000 0,1.000 6.000 0,0.000 9.000 1,0.000 10.000-1,0.000 10.000 0,1.000 7.000 1,4.000 6.000 0,3.000 7.000-1,3.000 6.000 1,7.000 9.000-1,14.000 13.000 0,11.000 12.000-1,14.000 13.000 0,7.000 12.000-2,3.000 13.000-3,3.000 12.000-3,4.000 13.000-3,8.000 9.000-2,17.000 6.000-2,15.000 7.000-3,16.000 6.000-1,23.000 1.000-3,31.000-3.000-1,32.000-3.000-1,31.000-2.000-2,20.000-20.000 0,9.000-34.000 1,10.000-35.000 2,10.000-33.000 0</inkml:trace>
</inkml:ink>
</file>

<file path=ppt/ink/ink20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16"/>
    </inkml:context>
    <inkml:brush xml:id="br0">
      <inkml:brushProperty name="width" value="0.0387943610548973" units="cm"/>
      <inkml:brushProperty name="height" value="0.0387943610548973" units="cm"/>
      <inkml:brushProperty name="color" value="#00bff3"/>
      <inkml:brushProperty name="ignorePressure" value="0"/>
    </inkml:brush>
  </inkml:definitions>
  <inkml:trace contextRef="#ctx0" brushRef="#br0">61050.000 18700.000 567,'-50.000'0.000'0,"0.000"0.000"0,0.000 0.000 0,0.000 0.000 0,-7.000 1.000 1,-11.000 4.000 3,-14.000 3.000 2,-11.000 3.000 3,5.000 3.000 3,26.000 3.000 4,24.000 3.000 4,26.000 4.000 3,18.000 1.000 2,13.000 0.000-2,12.000 0.000-2,13.000 0.000-2,13.000 0.000-2,17.000 0.000-1,15.000 0.000-1,16.000 0.000-1,13.000-4.000-1,14.000-5.000 0,11.000-7.000 0,14.000-5.000 0,16.000-6.000-1,22.000-3.000 0,22.000-3.000 0,23.000-2.000-1,16.000-5.000 0,13.000-2.000-1,12.000-3.000 1,13.000-3.000 0,4.000 1.000 0,-3.000 6.000-2,-3.000 7.000-2,-2.000 6.000-1,-1.000 1.000-2,3.000-3.000-1,3.000-3.000-2,4.000-2.000-1,1.000-3.000-1,0.000 1.000 0,0.000-1.000 0,0.000 1.000 0,-5.000-3.000 0,-9.000-2.000 0,-10.000-3.000 0,-8.000-3.000 0,-9.000 1.000 1,-6.000 6.000 0,-6.000 7.000 1,-6.000 6.000 0,-12.000 3.000 1,-15.000 0.000 0,-15.000 0.000-1,-16.000 0.000 0,-12.000 0.000 0,-5.000 0.000 1,-7.000 0.000 0,-5.000 0.000 0,-8.000 0.000-1,-5.000 0.000-1,-7.000 0.000-2,-5.000 0.000-2,-11.000 0.000-2,-11.000 0.000-3,-14.000 0.000-2,-11.000 0.000-2,-9.000 0.000-2,-3.000 0.000-3,-3.000 0.000-2,-2.000 0.000-4,-8.000-2.000 0,-8.000-3.000 1,-10.000-3.000-1,-9.000-2.000 2,-12.000-1.000-4,-11.000 3.000-7,-14.000 3.000-8,-11.000 4.000-6,-7.000-1.000-1,0.000-3.000 8,0.000-3.000 8,0.000-2.000 7</inkml:trace>
</inkml:ink>
</file>

<file path=ppt/ink/ink20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16"/>
    </inkml:context>
    <inkml:brush xml:id="br0">
      <inkml:brushProperty name="width" value="0.0309987850487232" units="cm"/>
      <inkml:brushProperty name="height" value="0.0309987850487232" units="cm"/>
      <inkml:brushProperty name="color" value="#00bff3"/>
      <inkml:brushProperty name="ignorePressure" value="0"/>
    </inkml:brush>
  </inkml:definitions>
  <inkml:trace contextRef="#ctx0" brushRef="#br0">61900.000 18750.000 709,'-146.000'-24.000'-4,"10.000"4.000"-7,10.000 3.000-8,9.000 3.000-7,12.000 3.000 0,16.000 3.000 9,15.000 3.000 10,17.000 4.000 8,11.000 2.000 6,10.000 4.000 2,10.000 3.000 3,9.000 3.000 2,9.000 1.000 2,9.000 1.000 2,10.000-1.000 3,10.000 1.000 1,14.000-1.000 0,23.000 1.000 1,22.000-1.000-2,22.000 1.000 0,19.000-1.000-1,20.000 1.000-3,18.000-1.000-1,20.000 1.000-3,17.000-4.000-1,20.000-6.000 1,18.000-6.000 0,20.000-6.000 0,13.000-4.000 0,9.000 1.000-2,10.000-1.000 0,10.000 1.000-2,2.000 1.000-1,-3.000 3.000-2,-3.000 3.000 0,-2.000 4.000-2,3.000 1.000 0,14.000 0.000-2,11.000 0.000 0,14.000 0.000-2,0.000 0.000 0,-8.000 0.000 0,-10.000 0.000-2,-9.000 0.000-1,5.000 1.000 0,23.000 4.000-1,22.000 3.000 0,22.000 3.000-2,-13.000-1.000 0,-47.000-2.000-2,-47.000-3.000-2,-46.000-3.000-2,-18.000-2.000 0,13.000 0.000 2,12.000 0.000 0,13.000 0.000 2,1.000 0.000-1,-9.000 0.000 0,-10.000 0.000 0,-8.000 0.000-2,-12.000-2.000 1,-12.000-3.000 0,-13.000-3.000 2,-12.000-2.000 0,-15.000-1.000 0,-15.000 3.000-2,-15.000 3.000-2,-16.000 4.000-1,-12.000 1.000-3,-5.000 0.000-1,-7.000 0.000-2,-5.000 0.000-2,-11.000 0.000-2,-11.000 0.000-1,-14.000 0.000 0,-11.000 0.000-1</inkml:trace>
</inkml:ink>
</file>

<file path=ppt/ink/ink2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0"/>
    </inkml:context>
    <inkml:brush xml:id="br0">
      <inkml:brushProperty name="width" value="0.0389323197305202" units="cm"/>
      <inkml:brushProperty name="height" value="0.0389323197305202" units="cm"/>
      <inkml:brushProperty name="color" value="#00bff3"/>
      <inkml:brushProperty name="ignorePressure" value="0"/>
    </inkml:brush>
  </inkml:definitions>
  <inkml:trace contextRef="#ctx0" brushRef="#br0">45650.000 49450.000 565,'32.000'-90.000'6,"17.000"23.000"12,15.000 22.000 12,16.000 22.000 12,7.000 19.000 3,1.000 20.000-5,-1.000 18.000-5,1.000 20.000-5,-3.000 13.000-4,-2.000 9.000-3,-3.000 10.000-3,-3.000 10.000-2,-6.000 4.000-2,-5.000 0.000 0,-7.000 0.000-1,-5.000 0.000 1,-9.000 3.000-2,-9.000 6.000-4,-10.000 7.000-1,-8.000 6.000-4,-15.000 1.000-5,-19.000-3.000-5,-18.000-3.000-7,-19.000-2.000-6,-13.000 0.000-1,-6.000 7.000 3,-6.000 6.000 2,-6.000 7.000 4,4.000-9.000-9,16.000-21.000-20,15.000-22.000-22,17.000-22.000-21</inkml:trace>
</inkml:ink>
</file>

<file path=ppt/ink/ink20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29"/>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25800.000 51150.000 999,'-69.000'-24.000'-76,"13.000"4.000"19,12.000 3.000 19,13.000 3.000 20,7.000 1.000 11,4.000 1.000 1,3.000-1.000 2,3.000 1.000 2,1.000-1.000 1,1.000 1.000 1,-1.000-1.000-1,1.000 1.000 1,-3.000 1.000 0,-2.000 3.000 0,-3.000 3.000 0,-3.000 4.000 0,-2.000 1.000 0,0.000 0.000 0,0.000 0.000 0,0.000 0.000 0,0.000 0.000 0,0.000 0.000-1,0.000 0.000 0,0.000 0.000 0</inkml:trace>
</inkml:ink>
</file>

<file path=ppt/ink/ink20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4"/>
    </inkml:context>
    <inkml:brush xml:id="br0">
      <inkml:brushProperty name="width" value="0.0447905734181404" units="cm"/>
      <inkml:brushProperty name="height" value="0.0447905734181404" units="cm"/>
      <inkml:brushProperty name="color" value="#00bff3"/>
      <inkml:brushProperty name="ignorePressure" value="0"/>
    </inkml:brush>
  </inkml:definitions>
  <inkml:trace contextRef="#ctx0" brushRef="#br0">13400.000 46050.000 491,'-47.000'21.000'2,"6.000"-5.000"5,7.000-7.000 5,6.000-5.000 4,15.000-4.000 9,26.000 0.000 12,24.000 0.000 11,26.000 0.000 13,13.000-4.000 0,4.000-5.000-9,3.000-7.000-10,3.000-5.000-10,3.000-8.000-5,3.000-5.000-4,3.000-7.000-3,4.000-5.000-3,-3.000 0.000-4,-5.000 10.000-4,-7.000 10.000-4,-5.000 9.000-6,-6.000 6.000-4,-3.000 3.000-4,-3.000 3.000-6,-2.000 4.000-4,-6.000 2.000-10,-6.000 4.000-12,-6.000 3.000-13,-6.000 3.000-13</inkml:trace>
</inkml:ink>
</file>

<file path=ppt/ink/ink20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4"/>
    </inkml:context>
    <inkml:brush xml:id="br0">
      <inkml:brushProperty name="width" value="0.0441639646887779" units="cm"/>
      <inkml:brushProperty name="height" value="0.0441639646887779" units="cm"/>
      <inkml:brushProperty name="color" value="#00bff3"/>
      <inkml:brushProperty name="ignorePressure" value="0"/>
    </inkml:brush>
  </inkml:definitions>
  <inkml:trace contextRef="#ctx0" brushRef="#br0">13900.000 45350.000 498,'-46.000'-47.000'2,"10.000"6.000"6,10.000 7.000 6,9.000 6.000 4,7.000 13.000 7,7.000 23.000 9,6.000 22.000 7,7.000 22.000 8,0.000 12.000 2,-2.000 3.000-5,-3.000 3.000-5,-3.000 4.000-5,-1.000 4.000-5,4.000 6.000-6,3.000 7.000-6,3.000 6.000-5,-1.000 6.000-5,-2.000 6.000-2,-3.000 7.000-1,-3.000 6.000-2,-2.000 3.000-1,0.000 0.000 2,0.000 0.000 1,0.000 0.000 2,0.000-10.000-10,0.000-18.000-20,0.000-19.000-19,0.000-18.000-19</inkml:trace>
</inkml:ink>
</file>

<file path=ppt/ink/ink20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5"/>
    </inkml:context>
    <inkml:brush xml:id="br0">
      <inkml:brushProperty name="width" value="0.0461747013032436" units="cm"/>
      <inkml:brushProperty name="height" value="0.0461747013032436" units="cm"/>
      <inkml:brushProperty name="color" value="#00bff3"/>
      <inkml:brushProperty name="ignorePressure" value="0"/>
    </inkml:brush>
  </inkml:definitions>
  <inkml:trace contextRef="#ctx0" brushRef="#br0">14600.000 45250.000 476,'95.000'-68.000'66,"-9.000"17.000"-10,-10.000 15.000-10,-8.000 16.000-10,-8.000 9.000-6,-2.000 3.000 0,-3.000 3.000-2,-3.000 4.000 0,-1.000 5.000-2,4.000 10.000-4,3.000 10.000-4,3.000 9.000-3,-4.000 6.000-2,-8.000 3.000-1,-10.000 3.000-1,-9.000 4.000-1,-9.000 7.000-1,-5.000 13.000-3,-7.000 12.000-4,-5.000 13.000-3,-9.000 4.000-1,-9.000-3.000-1,-10.000-3.000 0,-8.000-2.000 0,-6.000-5.000-2,1.000-2.000-4,-1.000-3.000-3,1.000-3.000-4,-6.000-4.000-2,-8.000-3.000 2,-10.000-3.000 1,-9.000-2.000 1,-4.000-3.000 2,4.000 1.000 4,3.000-1.000 4,3.000 1.000 3,6.000-6.000 3,9.000-8.000-1,10.000-10.000 1,10.000-9.000 0,18.000-13.000 4,28.000-16.000 10,28.000-15.000 10,29.000-15.000 9,18.000-9.000 1,9.000 1.000-7,10.000-1.000-6,10.000 1.000-7,8.000-3.000-9,10.000-2.000-10,10.000-3.000-12,9.000-3.000-10,4.000-2.000-9,1.000 0.000-6,-1.000 0.000-7,1.000 0.000-5,-15.000 4.000 1,-28.000 10.000 9,-28.000 10.000 8,-27.000 9.000 10,-17.000 4.000 0,-3.000 1.000-6,-3.000-1.000-6,-2.000 1.000-7</inkml:trace>
</inkml:ink>
</file>

<file path=ppt/ink/ink20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7"/>
    </inkml:context>
    <inkml:brush xml:id="br0">
      <inkml:brushProperty name="width" value="0.0372396782040596" units="cm"/>
      <inkml:brushProperty name="height" value="0.0372396782040596" units="cm"/>
      <inkml:brushProperty name="color" value="#00bff3"/>
      <inkml:brushProperty name="ignorePressure" value="0"/>
    </inkml:brush>
  </inkml:definitions>
  <inkml:trace contextRef="#ctx0" brushRef="#br0">48950.000 45050.000 590,'-77.000'-41.000'75,"47.000"19.000"-8,47.000 19.000-8,48.000 19.000-7,27.000 5.000-8,9.000-5.000-7,10.000-7.000-7,10.000-5.000-8,8.000-3.000-7,10.000 4.000-7,10.000 3.000-8,9.000 3.000-6,-4.000-1.000-5,-15.000-2.000-2,-15.000-3.000-2,-16.000-3.000-2,-13.000-4.000-5,-9.000-3.000-7,-10.000-3.000-7,-8.000-2.000-7</inkml:trace>
</inkml:ink>
</file>

<file path=ppt/ink/ink20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7"/>
    </inkml:context>
    <inkml:brush xml:id="br0">
      <inkml:brushProperty name="width" value="0.038666196167469" units="cm"/>
      <inkml:brushProperty name="height" value="0.038666196167469" units="cm"/>
      <inkml:brushProperty name="color" value="#00bff3"/>
      <inkml:brushProperty name="ignorePressure" value="0"/>
    </inkml:brush>
  </inkml:definitions>
  <inkml:trace contextRef="#ctx0" brushRef="#br0">50000.000 44300.000 568,'-27.000'-29.000'1,"-3.000"-5.000"2,-3.000-7.000 2,-2.000-5.000 1,0.000 6.000 6,7.000 23.000 8,6.000 22.000 7,7.000 22.000 9,4.000 16.000 4,3.000 14.000-1,3.000 11.000-2,4.000 14.000 0,1.000 8.000-3,0.000 7.000-3,0.000 6.000-5,0.000 7.000-4,0.000-1.000-3,0.000-6.000-5,0.000-6.000-2,0.000-6.000-4,0.000-4.000-6,0.000 1.000-4,0.000-1.000-7,0.000 1.000-6,0.000-7.000-5,0.000-12.000-1,0.000-13.000-4,0.000-12.000-2</inkml:trace>
</inkml:ink>
</file>

<file path=ppt/ink/ink20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7"/>
    </inkml:context>
    <inkml:brush xml:id="br0">
      <inkml:brushProperty name="width" value="0.0414377301931381" units="cm"/>
      <inkml:brushProperty name="height" value="0.0414377301931381" units="cm"/>
      <inkml:brushProperty name="color" value="#00bff3"/>
      <inkml:brushProperty name="ignorePressure" value="0"/>
    </inkml:brush>
  </inkml:definitions>
  <inkml:trace contextRef="#ctx0" brushRef="#br0">50900.000 43800.000 530,'28.000'-30.000'5,"6.000"-9.000"7,7.000-10.000 8,6.000-8.000 9,-1.000 2.000 4,-5.000 16.000-2,-7.000 15.000-1,-5.000 17.000 0,-4.000 10.000-1,0.000 6.000 0,0.000 7.000 0,0.000 6.000 1,-2.000 7.000-4,-3.000 10.000-6,-3.000 10.000-6,-2.000 9.000-7,-6.000 10.000-3,-6.000 14.000-3,-6.000 11.000-3,-6.000 14.000-2,-6.000 3.000 0,-2.000-2.000 1,-3.000-3.000 0,-3.000-3.000 2,-1.000-9.000-2,4.000-11.000-2,3.000-14.000-4,3.000-11.000-4,4.000-11.000 1,7.000-5.000 2,6.000-7.000 2,7.000-5.000 3,8.000-6.000 3,14.000-3.000 3,11.000-3.000 4,14.000-2.000 3,5.000-5.000 2,1.000-2.000 0,-1.000-3.000 0,1.000-3.000 0,-6.000 1.000 0,-8.000 6.000 1,-10.000 7.000 0,-9.000 6.000 1,-12.000 9.000 0,-11.000 13.000-1,-14.000 12.000-2,-11.000 13.000-1,-15.000 10.000 0,-16.000 10.000-1,-15.000 10.000 1,-15.000 9.000 0,-11.000 7.000-3,-2.000 7.000-4,-3.000 6.000-7,-3.000 7.000-4,-4.000 0.000-4,-3.000-2.000 1,-3.000-3.000 0,-2.000-3.000 0,6.000-12.000-3,20.000-18.000-8,18.000-19.000-8,20.000-18.000-7,10.000-14.000-6,3.000-5.000-7,3.000-7.000-6,4.000-5.000-5</inkml:trace>
</inkml:ink>
</file>

<file path=ppt/ink/ink20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9"/>
    </inkml:context>
    <inkml:brush xml:id="br0">
      <inkml:brushProperty name="width" value="0.0372250825166702" units="cm"/>
      <inkml:brushProperty name="height" value="0.0372250825166702" units="cm"/>
      <inkml:brushProperty name="color" value="#00bff3"/>
      <inkml:brushProperty name="ignorePressure" value="0"/>
    </inkml:brush>
  </inkml:definitions>
  <inkml:trace contextRef="#ctx0" brushRef="#br0">14350.000 39800.000 590,'-22.000'-40.000'85,"6.000"23.000"-20,7.000 22.000-20,6.000 22.000-19,6.000 23.000-9,6.000 25.000 0,7.000 25.000 1,6.000 25.000 0,1.000 17.000 1,-3.000 9.000-2,-3.000 10.000 0,-2.000 10.000-1,-5.000 11.000-2,-2.000 17.000-2,-3.000 15.000-3,-3.000 16.000-2,-2.000 1.000-3,0.000-12.000-1,0.000-13.000-2,0.000-12.000-3,1.000-12.000-3,4.000-8.000-4,3.000-10.000-4,3.000-9.000-5,3.000-12.000-4,3.000-11.000-1,3.000-14.000-3,4.000-11.000-2,-1.000-17.000-2,-3.000-18.000 1,-3.000-19.000 0,-2.000-18.000 0,-5.000-17.000-1,-2.000-11.000-1,-3.000-14.000 0,-3.000-11.000-2,-4.000-11.000 2,-3.000-5.000 3,-3.000-7.000 4,-2.000-5.000 4,-3.000-4.000 3,1.000 0.000 4,-1.000 0.000 2,1.000 0.000 5</inkml:trace>
</inkml:ink>
</file>

<file path=ppt/ink/ink20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9"/>
    </inkml:context>
    <inkml:brush xml:id="br0">
      <inkml:brushProperty name="width" value="0.0331553258001804" units="cm"/>
      <inkml:brushProperty name="height" value="0.0331553258001804" units="cm"/>
      <inkml:brushProperty name="color" value="#00bff3"/>
      <inkml:brushProperty name="ignorePressure" value="0"/>
    </inkml:brush>
  </inkml:definitions>
  <inkml:trace contextRef="#ctx0" brushRef="#br0">14200.000 40250.000 663,'0.000'-71.000'-2,"0.000"10.000"-6,0.000 10.000-4,0.000 9.000-5,-7.000 13.000 9,-11.000 20.000 23,-14.000 18.000 23,-11.000 20.000 23,-9.000 17.000 6,-3.000 20.000-13,-3.000 18.000-11,-2.000 20.000-12,-3.000 14.000-8,1.000 14.000-4,-1.000 11.000-3,1.000 14.000-5,1.000 2.000-6,3.000-6.000-8,3.000-6.000-8,4.000-6.000-9,7.000-13.000-7,13.000-19.000-5,12.000-18.000-6,13.000-19.000-4,9.000-18.000-4,6.000-15.000 0,7.000-15.000 0,6.000-16.000 0</inkml:trace>
</inkml:ink>
</file>

<file path=ppt/ink/ink20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9"/>
    </inkml:context>
    <inkml:brush xml:id="br0">
      <inkml:brushProperty name="width" value="0.0311343856155872" units="cm"/>
      <inkml:brushProperty name="height" value="0.0311343856155872" units="cm"/>
      <inkml:brushProperty name="color" value="#00bff3"/>
      <inkml:brushProperty name="ignorePressure" value="0"/>
    </inkml:brush>
  </inkml:definitions>
  <inkml:trace contextRef="#ctx0" brushRef="#br0">14150.000 40500.000 706,'159.000'48.000'26,"-31.000"-3.000"4,-31.000-3.000 5,-31.000-2.000 4,-15.000 0.000 1,4.000 7.000-5,3.000 6.000-3,3.000 7.000-5,-1.000 7.000-7,-2.000 9.000-10,-3.000 10.000-13,-3.000 10.000-10,-6.000-1.000-9,-5.000-9.000-10,-7.000-10.000-8,-5.000-8.000-8,-6.000-11.000-3,-3.000-8.000 3,-3.000-10.000 3,-2.000-9.000 3</inkml:trace>
</inkml:ink>
</file>

<file path=ppt/ink/ink2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0"/>
    </inkml:context>
    <inkml:brush xml:id="br0">
      <inkml:brushProperty name="width" value="0.0400247722864151" units="cm"/>
      <inkml:brushProperty name="height" value="0.0400247722864151" units="cm"/>
      <inkml:brushProperty name="color" value="#00bff3"/>
      <inkml:brushProperty name="ignorePressure" value="0"/>
    </inkml:brush>
  </inkml:definitions>
  <inkml:trace contextRef="#ctx0" brushRef="#br0">46950.000 50100.000 549,'-22.000'-113.000'22,"6.000"26.000"0,7.000 24.000 1,6.000 26.000 0,6.000 15.000 0,6.000 6.000-1,7.000 7.000-1,6.000 6.000 0,6.000 7.000 0,6.000 10.000 1,7.000 10.000 3,6.000 9.000 1,-1.000 12.000 0,-5.000 16.000-3,-7.000 15.000-3,-5.000 17.000-2,-6.000 8.000-2,-3.000 4.000 1,-3.000 3.000 0,-2.000 3.000 1,-8.000-1.000-3,-8.000-2.000-7,-10.000-3.000-6,-9.000-3.000-8,-7.000-6.000-6,-3.000-5.000-9,-3.000-7.000-8,-2.000-5.000-9,0.000-11.000-7,7.000-11.000-8,6.000-14.000-7,7.000-11.000-8,4.000-14.000 3,3.000-11.000 12,3.000-14.000 13,4.000-11.000 12</inkml:trace>
</inkml:ink>
</file>

<file path=ppt/ink/ink20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39"/>
    </inkml:context>
    <inkml:brush xml:id="br0">
      <inkml:brushProperty name="width" value="0.0429248660802841" units="cm"/>
      <inkml:brushProperty name="height" value="0.0429248660802841" units="cm"/>
      <inkml:brushProperty name="color" value="#00bff3"/>
      <inkml:brushProperty name="ignorePressure" value="0"/>
    </inkml:brush>
  </inkml:definitions>
  <inkml:trace contextRef="#ctx0" brushRef="#br0">15900.000 40300.000 512,'29.000'-24.000'4,"10.000"4.000"9,10.000 3.000 8,9.000 3.000 8,-1.000 3.000 4,-8.000 3.000-2,-10.000 3.000-3,-9.000 4.000-1,-5.000 10.000-2,0.000 19.000-3,0.000 19.000-1,0.000 19.000-3,-4.000 16.000-2,-5.000 17.000-5,-7.000 15.000-3,-5.000 16.000-4,-12.000 12.000-3,-16.000 9.000-3,-15.000 10.000-3,-15.000 10.000-3,-9.000-4.000-1,1.000-16.000 0,-1.000-15.000-1,1.000-15.000 0,2.000-17.000 1,7.000-15.000 2,6.000-15.000 2,7.000-16.000 3,11.000-16.000 5,20.000-16.000 10,18.000-15.000 9,20.000-15.000 9,25.000-20.000 2,35.000-21.000-4,35.000-22.000-4,34.000-22.000-4,23.000-18.000-3,13.000-11.000 0,12.000-14.000-2,13.000-11.000-2,7.000-4.000-5,4.000 6.000-14,3.000 7.000-12,3.000 6.000-13,-21.000 17.000-3,-43.000 28.000 7,-44.000 28.000 6,-43.000 29.000 7,-23.000 11.000-6,1.000-2.000-21,-1.000-3.000-20,1.000-3.000-20</inkml:trace>
</inkml:ink>
</file>

<file path=ppt/ink/ink20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42"/>
    </inkml:context>
    <inkml:brush xml:id="br0">
      <inkml:brushProperty name="width" value="0.0381775349378586" units="cm"/>
      <inkml:brushProperty name="height" value="0.0381775349378586" units="cm"/>
      <inkml:brushProperty name="color" value="#00bff3"/>
      <inkml:brushProperty name="ignorePressure" value="0"/>
    </inkml:brush>
  </inkml:definitions>
  <inkml:trace contextRef="#ctx0" brushRef="#br0">33350.000 41950.000 576,'-22.000'-113.000'0,"6.000"26.000"-1,7.000 24.000 1,6.000 26.000-1,1.000 2.000 3,-3.000-18.000 6,-3.000-19.000 5,-2.000-18.000 6,-3.000 10.000 5,1.000 41.000 5,-1.000 40.000 3,1.000 42.000 5,2.000 25.000 0,7.000 14.000-6,6.000 11.000-4,7.000 14.000-5,2.000 8.000-2,1.000 7.000-1,-1.000 6.000-1,1.000 7.000 0,1.000 4.000-2,3.000 3.000-1,3.000 3.000-1,4.000 4.000-3,-1.000 7.000-2,-3.000 13.000-5,-3.000 12.000-4,-2.000 13.000-4,-5.000 6.000-4,-2.000 0.000-3,-3.000 0.000-2,-3.000 0.000-2,-1.000-10.000-3,4.000-18.000-3,3.000-19.000-2,3.000-18.000-2,3.000-20.000-4,3.000-18.000-2,3.000-19.000-4,4.000-18.000-3</inkml:trace>
</inkml:ink>
</file>

<file path=ppt/ink/ink20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42"/>
    </inkml:context>
    <inkml:brush xml:id="br0">
      <inkml:brushProperty name="width" value="0.0383131094276905" units="cm"/>
      <inkml:brushProperty name="height" value="0.0383131094276905" units="cm"/>
      <inkml:brushProperty name="color" value="#00bff3"/>
      <inkml:brushProperty name="ignorePressure" value="0"/>
    </inkml:brush>
  </inkml:definitions>
  <inkml:trace contextRef="#ctx0" brushRef="#br0">32550.000 44350.000 574,'-46.000'-4.000'1,"10.000"-5.000"4,10.000-7.000 4,9.000-5.000 3,4.000 2.000 2,1.000 13.000 0,-1.000 12.000 2,1.000 13.000 1,2.000 12.000 0,7.000 13.000-1,6.000 12.000 0,7.000 13.000 0,5.000 9.000 0,7.000 6.000 3,6.000 7.000 3,7.000 6.000 2,-1.000 4.000 0,-6.000 4.000-2,-6.000 3.000-4,-6.000 3.000-2,-2.000-1.000-2,3.000-2.000 1,3.000-3.000-1,4.000-3.000 1,2.000-7.000-2,4.000-9.000-2,3.000-10.000-2,3.000-8.000-3,3.000-11.000-2,3.000-8.000 0,3.000-10.000-1,4.000-9.000-1,-1.000-12.000-1,-3.000-11.000-1,-3.000-14.000-1,-2.000-11.000-2,0.000-15.000 0,7.000-16.000 1,6.000-15.000 1,7.000-15.000 2,7.000-15.000-2,9.000-12.000-3,10.000-13.000-2,10.000-12.000-4,7.000-19.000-1,6.000-25.000 1,7.000-25.000 0,6.000-25.000 1,-5.000-13.000-8,-16.000 1.000-16,-15.000-1.000-17,-15.000 1.000-15,-14.000 16.000-4,-8.000 35.000 9,-10.000 35.000 10,-9.000 34.000 10,-7.000 26.000 8,-3.000 19.000 7,-3.000 19.000 6,-2.000 19.000 8</inkml:trace>
</inkml:ink>
</file>

<file path=ppt/ink/ink20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43"/>
    </inkml:context>
    <inkml:brush xml:id="br0">
      <inkml:brushProperty name="width" value="0.0414024628698826" units="cm"/>
      <inkml:brushProperty name="height" value="0.0414024628698826" units="cm"/>
      <inkml:brushProperty name="color" value="#00bff3"/>
      <inkml:brushProperty name="ignorePressure" value="0"/>
    </inkml:brush>
  </inkml:definitions>
  <inkml:trace contextRef="#ctx0" brushRef="#br0">34850.000 42450.000 531,'23.000'-46.000'3,"-3.000"10.000"5,-3.000 10.000 5,-2.000 9.000 6,-5.000 10.000 3,-2.000 14.000 2,-3.000 11.000 1,-3.000 14.000 2,-4.000 11.000 1,-3.000 14.000 0,-3.000 11.000 0,-2.000 14.000-1,-6.000 11.000 0,-6.000 14.000-2,-6.000 11.000-2,-6.000 14.000-1,-2.000 3.000-1,3.000-2.000-2,3.000-3.000-2,4.000-3.000-2,4.000-7.000-2,6.000-9.000-1,7.000-10.000-3,6.000-8.000-2,10.000-11.000-2,17.000-8.000-4,15.000-10.000-1,16.000-9.000-4,12.000-12.000-3,9.000-11.000-5,10.000-14.000-5,10.000-11.000-4,7.000-18.000-1,6.000-22.000 0,7.000-22.000 3,6.000-21.000 1,1.000-14.000-4,-3.000-2.000-7,-3.000-3.000-9,-2.000-3.000-8,-12.000 4.000-2,-19.000 13.000 5,-18.000 12.000 5,-19.000 13.000 4,-13.000 6.000 5,-6.000 0.000 2,-6.000 0.000 4,-6.000 0.000 2</inkml:trace>
</inkml:ink>
</file>

<file path=ppt/ink/ink20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43"/>
    </inkml:context>
    <inkml:brush xml:id="br0">
      <inkml:brushProperty name="width" value="0.03737773001194" units="cm"/>
      <inkml:brushProperty name="height" value="0.03737773001194" units="cm"/>
      <inkml:brushProperty name="color" value="#00bff3"/>
      <inkml:brushProperty name="ignorePressure" value="0"/>
    </inkml:brush>
  </inkml:definitions>
  <inkml:trace contextRef="#ctx0" brushRef="#br0">36050.000 42350.000 588,'-49.000'0.000'1,"4.000"0.000"2,3.000 0.000 1,3.000 0.000 3,1.000 6.000 3,1.000 13.000 7,-1.000 12.000 5,1.000 13.000 6,4.000 10.000 4,9.000 10.000 2,10.000 10.000 2,10.000 9.000 1,0.000 17.000-1,-5.000 25.000-5,-7.000 25.000-6,-5.000 25.000-5,-6.000 31.000-3,-3.000 38.000 0,-3.000 37.000-2,-2.000 38.000 1,2.000 12.000-13,9.000-12.000-21,10.000-13.000-23,10.000-12.000-22,4.000-34.000-9,0.000-52.000 5,0.000-53.000 3,0.000-53.000 6</inkml:trace>
</inkml:ink>
</file>

<file path=ppt/ink/ink20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51"/>
    </inkml:context>
    <inkml:brush xml:id="br0">
      <inkml:brushProperty name="width" value="0.0409439131617546" units="cm"/>
      <inkml:brushProperty name="height" value="0.0409439131617546" units="cm"/>
      <inkml:brushProperty name="color" value="#00bff3"/>
      <inkml:brushProperty name="ignorePressure" value="0"/>
    </inkml:brush>
  </inkml:definitions>
  <inkml:trace contextRef="#ctx0" brushRef="#br0">31550.000 51100.000 537,'-60.000'4.000'23,"32.000"10.000"8,31.000 10.000 9,32.000 9.000 10,21.000-2.000-1,13.000-12.000-7,12.000-13.000-8,13.000-12.000-8,2.000-7.000-5,-5.000 1.000-3,-7.000-1.000-3,-5.000 1.000-2,0.000-4.000-2,10.000-6.000-1,10.000-6.000-1,9.000-6.000 0,7.000-2.000-1,7.000 3.000 0,6.000 3.000 0,7.000 4.000 0,5.000 1.000-1,7.000 0.000-2,6.000 0.000-1,7.000 0.000-1,2.000-2.000-1,1.000-3.000 0,-1.000-3.000 0,1.000-2.000-1,-4.000 0.000 1,-6.000 7.000-1,-6.000 6.000-1,-6.000 7.000 0,-6.000 2.000 0,-2.000 1.000-1,-3.000-1.000 2,-3.000 1.000-1,-4.000 1.000 0,-3.000 3.000 0,-3.000 3.000 0,-2.000 4.000-1,-6.000 4.000-1,-6.000 6.000-1,-6.000 7.000-2,-6.000 6.000 0,-9.000 1.000-1,-8.000-3.000-2,-10.000-3.000 0,-9.000-2.000-1,-7.000-5.000-2,-3.000-2.000 0,-3.000-3.000-2,-2.000-3.000-1,-11.000-6.000-8,-15.000-5.000-16,-15.000-7.000-16,-16.000-5.000-16,-8.000 0.000-3,0.000 10.000 13,0.000 10.000 11,0.000 9.000 12</inkml:trace>
</inkml:ink>
</file>

<file path=ppt/ink/ink20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49:52"/>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31300.000 51600.000 999,'73.000'-90.000'-55,"-3.000"23.000"16,-3.000 22.000 16,-2.000 22.000 17,-1.000 12.000 9,3.000 3.000-1,3.000 3.000 0,4.000 4.000-1,1.000 2.000 1,0.000 4.000 1,0.000 3.000 0,0.000 3.000 0,-5.000 1.000 1,-9.000 1.000-4,-10.000-1.000-1,-8.000 1.000-3,-8.000-1.000-3,-2.000 1.000-5,-3.000-1.000-6,-3.000 1.000-5</inkml:trace>
</inkml:ink>
</file>

<file path=ppt/ink/ink20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0:00"/>
    </inkml:context>
    <inkml:brush xml:id="br0">
      <inkml:brushProperty name="width" value="0.0397670157253742" units="cm"/>
      <inkml:brushProperty name="height" value="0.0397670157253742" units="cm"/>
      <inkml:brushProperty name="color" value="#fed406"/>
      <inkml:brushProperty name="ignorePressure" value="0"/>
    </inkml:brush>
  </inkml:definitions>
  <inkml:trace contextRef="#ctx0" brushRef="#br0">73050.000 12050.000 553,'-90.000'-377.000'55,"23.000"97.000"-11,22.000 97.000-12,22.000 98.000-11,-1.000 41.000-8,-21.000-12.000-4,-22.000-13.000-5,-22.000-12.000-3,-2.000 2.000-4,19.000 20.000 0,19.000 18.000-2,19.000 20.000-1,-1.000 2.000 1,-18.000-12.000 0,-19.000-13.000 1,-18.000-12.000 1,-12.000-7.000 2,-3.000 1.000 1,-3.000-1.000 1,-2.000 1.000 3,-5.000-1.000 1,-2.000 1.000 3,-3.000-1.000 2,-3.000 1.000 3,-4.000 2.000 2,-3.000 7.000-2,-3.000 6.000-1,-2.000 7.000 0,-11.000 4.000-2,-15.000 3.000-3,-15.000 3.000-2,-16.000 4.000-2,-12.000 4.000-3,-5.000 6.000 0,-7.000 7.000-2,-5.000 6.000-1,-3.000 3.000 1,4.000 0.000 0,3.000 0.000 2,3.000 0.000 0,1.000 4.000 2,1.000 10.000 0,-1.000 10.000 1,1.000 9.000 1,-4.000 7.000 0,-6.000 7.000-1,-6.000 6.000 0,-6.000 7.000 0,-1.000 4.000-1,7.000 3.000 0,6.000 3.000 0,7.000 4.000-1,-1.000 4.000 0,-6.000 6.000 0,-6.000 7.000 1,-6.000 6.000 1,-6.000 6.000-1,-2.000 6.000 0,-3.000 7.000-1,-3.000 6.000 0,1.000 4.000 0,6.000 4.000 0,7.000 3.000 1,6.000 3.000 0,7.000-1.000 1,10.000-2.000-1,10.000-3.000 0,9.000-3.000 1,4.000-2.000-1,1.000 0.000 2,-1.000 0.000 0,1.000 0.000 1,4.000 1.000 0,9.000 4.000 0,10.000 3.000-1,10.000 3.000 0,8.000 6.000 1,10.000 9.000 0,10.000 10.000 2,9.000 10.000 1,6.000 5.000 0,3.000 4.000-2,3.000 3.000-1,4.000 3.000-1,4.000-4.000-2,6.000-8.000 1,7.000-10.000-1,6.000-9.000 0,6.000-5.000 0,6.000 0.000 0,7.000 0.000-1,6.000 0.000 1,6.000 0.000-1,6.000 0.000 0,7.000 0.000 1,6.000 0.000-1,7.000 1.000 0,10.000 4.000 1,10.000 3.000 2,9.000 3.000 0,10.000-1.000 0,14.000-2.000 0,11.000-3.000-1,14.000-3.000 0,8.000-7.000-1,7.000-9.000 0,6.000-10.000 0,7.000-8.000-2,5.000-9.000 0,7.000-6.000 0,6.000-6.000 0,7.000-6.000 0,8.000-4.000 0,14.000 1.000-1,11.000-1.000-1,14.000 1.000 0,8.000-3.000-1,7.000-2.000 1,6.000-3.000 0,7.000-3.000 1,7.000-4.000 0,9.000-3.000 0,10.000-3.000 1,10.000-2.000-1,10.000-8.000 1,13.000-8.000 0,12.000-10.000 0,13.000-9.000-1,10.000-10.000 1,10.000-9.000 0,10.000-10.000 0,9.000-8.000 0,1.000-9.000 0,-6.000-6.000 0,-6.000-6.000 0,-6.000-6.000 0,1.000-4.000-1,9.000 1.000 1,10.000-1.000 0,10.000 1.000 0,0.000-4.000-1,-5.000-6.000-1,-7.000-6.000-1,-5.000-6.000-2,-6.000-6.000 0,-3.000-2.000 1,-3.000-3.000 0,-2.000-3.000 2,-3.000-2.000 0,1.000 0.000 0,-1.000 0.000-1,1.000 0.000 0,-1.000-5.000 0,1.000-9.000 0,-1.000-10.000 0,1.000-8.000 0,-1.000-12.000 1,1.000-12.000-2,-1.000-13.000 1,1.000-12.000-1,-7.000-12.000 0,-12.000-8.000 0,-13.000-10.000 0,-12.000-9.000 1,-9.000-4.000 0,-2.000 4.000 2,-3.000 3.000 0,-3.000 3.000 2,-7.000 4.000 0,-9.000 7.000 0,-10.000 6.000 0,-8.000 7.000-1,-14.000-1.000 0,-15.000-6.000 0,-15.000-6.000-2,-16.000-6.000 1,-15.000-6.000-2,-11.000-2.000 1,-14.000-3.000 0,-11.000-3.000-1,-14.000 4.000 1,-11.000 13.000 0,-14.000 12.000 1,-11.000 13.000 0,-11.000 4.000 0,-5.000-3.000 0,-7.000-3.000 1,-5.000-2.000 0,-11.000-6.000 0,-11.000-6.000 0,-14.000-6.000-1,-11.000-6.000 1,-11.000-4.000 0,-5.000 1.000-1,-7.000-1.000 1,-5.000 1.000-1,-11.000 4.000 1,-11.000 9.000-1,-14.000 10.000 1,-11.000 10.000-1,-12.000 8.000 1,-9.000 10.000 0,-10.000 10.000 0,-8.000 9.000-1,-11.000 6.000 1,-8.000 3.000 0,-10.000 3.000 0,-9.000 4.000 0,-13.000 1.000 0,-16.000 0.000 0,-15.000 0.000 0,-15.000 0.000-1,-12.000 3.000 0,-6.000 6.000-1,-6.000 7.000 0,-6.000 6.000-1,-10.000 6.000 0,-12.000 6.000 0,-13.000 7.000 0,-12.000 6.000-1,-9.000 6.000 1,-2.000 6.000 1,-3.000 7.000 2,-3.000 6.000 0,1.000 7.000 2,6.000 10.000-1,7.000 10.000 0,6.000 9.000 0,3.000 10.000 0,0.000 14.000 0,0.000 11.000 0,0.000 14.000 0,3.000 11.000-1,6.000 14.000 1,7.000 11.000-1,6.000 14.000 0,6.000 8.000-1,6.000 7.000 0,7.000 6.000-1,6.000 7.000-1,1.000 8.000 0,-3.000 14.000 1,-3.000 11.000 0,-2.000 14.000 0,-3.000 14.000 1,1.000 20.000 0,-1.000 18.000 0,1.000 20.000 0,5.000 6.000 0,14.000-2.000 2,11.000-3.000 0,14.000-3.000 2,10.000-6.000 1,9.000-5.000-2,10.000-7.000 0,10.000-5.000-1,13.000-6.000 0,19.000-3.000 0,19.000-3.000 0,19.000-2.000 0,13.000-5.000 0,10.000-2.000 2,10.000-3.000-1,9.000-3.000 2,12.000-7.000 0,16.000-9.000 0,15.000-10.000 0,17.000-8.000 0,13.000-3.000 0,13.000 7.000 0,12.000 6.000-1,13.000 7.000-1,16.000 2.000 0,23.000 1.000 0,22.000-1.000 1,22.000 1.000 0,18.000-4.000 0,16.000-6.000 1,15.000-6.000-2,17.000-6.000 1,14.000-9.000-1,17.000-8.000 0,15.000-10.000-1,16.000-9.000-1,10.000-9.000 0,7.000-5.000 0,6.000-7.000 0,7.000-5.000 0,7.000-4.000-1,9.000 0.000 2,10.000 0.000-1,10.000 0.000 1,4.000-4.000 0,0.000-5.000 0,0.000-7.000-1,0.000-5.000 1,1.000-9.000-1,4.000-9.000 1,3.000-10.000 0,3.000-8.000 0,4.000-11.000 0,7.000-8.000-2,6.000-10.000 0,7.000-9.000-1,4.000-15.000 0,3.000-18.000 0,3.000-19.000 1,4.000-18.000 1,4.000-18.000-1,6.000-16.000 0,7.000-15.000 0,6.000-15.000-1,-1.000-11.000 0,-5.000-2.000-1,-7.000-3.000 1,-5.000-3.000-1,-6.000-7.000 0,-3.000-9.000 1,-3.000-10.000 1,-2.000-8.000 0,-9.000-12.000 1,-12.000-12.000 0,-13.000-13.000 0,-12.000-12.000 0,-10.000-4.000-1,-6.000 7.000 0,-6.000 6.000-1,-6.000 7.000-1,-16.000 4.000-1,-25.000 3.000-1,-25.000 3.000-1,-25.000 4.000-1,-22.000-4.000 0,-19.000-9.000 1,-18.000-10.000 1,-19.000-8.000 1,-18.000-1.000 0,-15.000 9.000 2,-15.000 10.000 0,-16.000 10.000 1,-15.000 7.000 1,-11.000 6.000 0,-14.000 7.000 0,-11.000 6.000 1,-14.000-2.000 0,-11.000-9.000 0,-14.000-10.000 1,-11.000-8.000 0,-11.000-4.000 0,-5.000 3.000 0,-7.000 3.000-1,-5.000 4.000 1,-11.000 5.000-1,-11.000 10.000-1,-14.000 10.000-1,-11.000 9.000 0,-17.000 7.000-1,-18.000 7.000 1,-19.000 6.000 0,-18.000 7.000 0,-12.000 2.000 0,-3.000 1.000 0,-3.000-1.000-1,-2.000 1.000 1,-11.000 2.000-1,-15.000 7.000 0,-15.000 6.000 1,-16.000 7.000-1,-16.000 8.000 1,-16.000 14.000-1,-15.000 11.000 1,-15.000 14.000 0,-14.000 13.000 0,-8.000 16.000 0,-10.000 15.000 0,-9.000 17.000-1,-10.000 19.000 1,-9.000 26.000 0,-10.000 24.000-1,-8.000 26.000 1,-18.000 29.000-4,-25.000 34.000-5,-25.000 35.000-5,-25.000 35.000-7,-15.000 30.000-3,-2.000 29.000-4,-3.000 28.000-2,-3.000 28.000-3,49.000-13.000-1,104.000-53.000 1,103.000-53.000 0,103.000-52.000 2</inkml:trace>
</inkml:ink>
</file>

<file path=ppt/ink/ink20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0:03"/>
    </inkml:context>
    <inkml:brush xml:id="br0">
      <inkml:brushProperty name="width" value="0.0465995483100414" units="cm"/>
      <inkml:brushProperty name="height" value="0.0465995483100414" units="cm"/>
      <inkml:brushProperty name="color" value="#fed406"/>
      <inkml:brushProperty name="ignorePressure" value="0"/>
    </inkml:brush>
  </inkml:definitions>
  <inkml:trace contextRef="#ctx0" brushRef="#br0">15700.000 52250.000 472,'-111.000'-111.000'0,"28.000"28.000"0,28.000 28.000 0,29.000 29.000 0,10.000 10.000-3,-6.000-6.000-4,-6.000-6.000-4,-6.000-6.000-5,-6.000-1.000-1,-2.000 7.000 3,-3.000 6.000 2,-3.000 7.000 2,-6.000 4.000 3,-5.000 3.000 2,-7.000 3.000 1,-5.000 4.000 3,-4.000 1.000 2,0.000 0.000-1,0.000 0.000 0,0.000 0.000 1,-2.000 0.000 1,-3.000 0.000 2,-3.000 0.000 1,-2.000 0.000 2,-1.000 0.000 0,3.000 0.000 0,3.000 0.000-1,4.000 0.000 0,-6.000 4.000 0,-11.000 10.000 2,-14.000 10.000 2,-11.000 9.000 3,-3.000 6.000 0,10.000 3.000-1,10.000 3.000 0,9.000 4.000-2,6.000-4.000 2,3.000-9.000 0,3.000-10.000 1,4.000-8.000 2,4.000-6.000 0,6.000 1.000 1,7.000-1.000 0,6.000 1.000 1,17.000-7.000 2,28.000-12.000 4,28.000-13.000 5,29.000-12.000 5,21.000-4.000-1,16.000 7.000-6,15.000 6.000-6,17.000 7.000-5,16.000 0.000-3,19.000-2.000-1,19.000-3.000-1,19.000-3.000 0,10.000-4.000-1,4.000-3.000-3,3.000-3.000-1,3.000-2.000-3,3.000-1.000 0,3.000 3.000 0,3.000 3.000 1,4.000 4.000 1,-1.000 2.000-1,-3.000 4.000-3,-3.000 3.000-2,-2.000 3.000-2,-3.000 4.000-1,1.000 7.000 1,-1.000 6.000 1,1.000 7.000 0,-3.000 2.000 2,-2.000 1.000 1,-3.000-1.000 1,-3.000 1.000 1,-2.000 1.000 1,0.000 3.000 0,0.000 3.000 1,0.000 4.000-1,0.000-1.000 1,0.000-3.000-1,0.000-3.000 0,0.000-2.000 0,4.000-6.000 0,10.000-6.000-1,10.000-6.000 1,9.000-6.000 0,4.000-4.000 0,1.000 1.000-1,-1.000-1.000-2,1.000 1.000 0,-1.000-1.000-1,1.000 1.000 1,-1.000-1.000-1,1.000 1.000 0,1.000-1.000 0,3.000 1.000 0,3.000-1.000 1,4.000 1.000 0,2.000-4.000 0,4.000-6.000-1,3.000-6.000 1,3.000-6.000-1,1.000-1.000-1,1.000 7.000 2,-1.000 6.000-1,1.000 7.000 0,-4.000 2.000 1,-6.000 1.000-1,-6.000-1.000-1,-6.000 1.000 0,-2.000 1.000 0,3.000 3.000 0,3.000 3.000 1,4.000 4.000 0,4.000 1.000 1,6.000 0.000 0,7.000 0.000 2,6.000 0.000 0,-1.000 1.000 1,-5.000 4.000 0,-7.000 3.000 1,-5.000 3.000 0,-1.000 3.000 0,6.000 3.000-1,7.000 3.000-1,6.000 4.000 0,3.000-1.000-1,0.000-3.000 0,0.000-3.000 0,0.000-2.000-1,0.000-5.000 0,0.000-2.000 0,0.000-3.000 0,0.000-3.000 1,6.000-6.000-1,13.000-5.000 0,12.000-7.000-1,13.000-5.000 0,2.000-6.000-1,-5.000-3.000 0,-7.000-3.000 1,-5.000-2.000 0,-3.000-1.000 0,4.000 3.000 0,3.000 3.000 0,3.000 4.000 0,-2.000 2.000 0,-6.000 4.000-2,-6.000 3.000-1,-6.000 3.000-1,-2.000 1.000 0,3.000 1.000 1,3.000-1.000 2,4.000 1.000 0,5.000-1.000 2,10.000 1.000 1,10.000-1.000 0,9.000 1.000 1,-2.000 1.000 0,-12.000 3.000-1,-13.000 3.000 0,-12.000 4.000 0,-5.000 1.000 0,3.000 0.000 0,3.000 0.000-1,4.000 0.000 1,-1.000 4.000 0,-3.000 10.000 1,-3.000 10.000-1,-2.000 9.000 1,-3.000 4.000 0,1.000 1.000-1,-1.000-1.000 0,1.000 1.000-1,-3.000-1.000-1,-2.000 1.000 0,-3.000-1.000 0,-3.000 1.000-2,-1.000-3.000 1,4.000-2.000 0,3.000-3.000 1,3.000-3.000-1,-2.000-2.000 2,-6.000 0.000-1,-6.000 0.000 0,-6.000 0.000 0,-4.000 0.000 1,1.000 0.000 1,-1.000 0.000 1,1.000 0.000 1,-1.000-4.000 2,1.000-5.000 1,-1.000-7.000 1,1.000-5.000 2,-1.000-4.000 0,1.000 0.000-1,-1.000 0.000-2,1.000 0.000 0,1.000-2.000-1,3.000-3.000 0,3.000-3.000-1,4.000-2.000 0,2.000-3.000-1,4.000 1.000 1,3.000-1.000 0,3.000 1.000 0,-1.000-3.000 0,-2.000-2.000-1,-3.000-3.000 1,-3.000-3.000-1,2.000-2.000-1,10.000 0.000-2,10.000 0.000-3,9.000 0.000-2,2.000 1.000-1,-2.000 4.000 1,-3.000 3.000 2,-3.000 3.000 1,-6.000 1.000 0,-5.000 1.000 1,-7.000-1.000 0,-5.000 1.000 0,-9.000 2.000 0,-9.000 7.000 1,-10.000 6.000 1,-8.000 7.000 1,-9.000 4.000 0,-6.000 3.000 0,-6.000 3.000-1,-6.000 4.000 0,-2.000 2.000 0,3.000 4.000 0,3.000 3.000-1,4.000 3.000 1,-1.000 1.000-1,-3.000 1.000 0,-3.000-1.000-1,-2.000 1.000 0,-3.000-3.000 0,1.000-2.000-1,-1.000-3.000 0,1.000-3.000-1,-1.000-4.000 0,1.000-3.000 0,-1.000-3.000 1,1.000-2.000 1,-1.000-1.000-1,1.000 3.000 1,-1.000 3.000 0,1.000 4.000 0,5.000-3.000 1,14.000-5.000 1,11.000-7.000 0,14.000-5.000 2,8.000-6.000 1,7.000-3.000-1,6.000-3.000 0,7.000-2.000 0,4.000-5.000 0,3.000-2.000-1,3.000-3.000-1,4.000-3.000-1,-1.000-1.000-1,-3.000 4.000 0,-3.000 3.000-2,-2.000 3.000-1,-8.000 3.000 0,-8.000 3.000 2,-10.000 3.000 1,-9.000 4.000 1,-7.000 1.000 2,-3.000 0.000-1,-3.000 0.000 1,-2.000 0.000 0,0.000-2.000 0,7.000-3.000-1,6.000-3.000 0,7.000-2.000 0,-6.000-1.000 0,-15.000 3.000 0,-15.000 3.000 1,-16.000 4.000 1,-8.000 1.000 0,0.000 0.000 0,0.000 0.000-2,0.000 0.000 0,1.000 0.000-2,4.000 0.000 1,3.000 0.000-2,3.000 0.000 1,-5.000 0.000-2,-12.000 0.000 0,-13.000 0.000-1,-12.000 0.000 0,-9.000-2.000-1,-2.000-3.000 2,-3.000-3.000 0,-3.000-2.000 2,-7.000-3.000-1,-9.000 1.000 1,-10.000-1.000-1,-8.000 1.000 0,-8.000-1.000 0,-2.000 1.000 1,-3.000-1.000 0,-3.000 1.000 1,-4.000-1.000-1,-3.000 1.000 1,-3.000-1.000-1,-2.000 1.000 0,-9.000 1.000 0,-12.000 3.000 0,-13.000 3.000-1,-12.000 4.000 0,-9.000-4.000 0,-2.000-9.000 0,-3.000-10.000 1,-3.000-8.000-1,-1.000-6.000 1,4.000 1.000-1,3.000-1.000-1,3.000 1.000 0,-1.000-4.000-1,-2.000-6.000 1,-3.000-6.000 1,-3.000-6.000-1,-4.000-4.000 1,-3.000 1.000 1,-3.000-1.000-1,-2.000 1.000 1,-3.000-3.000 0,1.000-2.000-1,-1.000-3.000 1,1.000-3.000-2,1.000-6.000 1,3.000-5.000 0,3.000-7.000 1,4.000-5.000-1,-1.000-11.000 1,-3.000-11.000 0,-3.000-14.000-1,-2.000-11.000 1,-5.000-9.000-1,-2.000-3.000 0,-3.000-3.000-1,-3.000-2.000 0,-1.000-1.000-1,4.000 3.000 2,3.000 3.000 0,3.000 4.000 1,-1.000 2.000 1,-2.000 4.000 0,-3.000 3.000 1,-3.000 3.000 1,-1.000-1.000 0,4.000-2.000-1,3.000-3.000 0,3.000-3.000 0,3.000-4.000-1,3.000-3.000 0,3.000-3.000-2,4.000-2.000-1,-1.000 2.000 0,-3.000 9.000 1,-3.000 10.000 1,-2.000 10.000 1,-5.000 10.000 0,-2.000 13.000 0,-3.000 12.000 1,-3.000 13.000-1,-1.000 10.000 2,4.000 10.000-1,3.000 10.000 2,3.000 9.000-1,-5.000 6.000 1,-12.000 3.000-3,-13.000 3.000-1,-12.000 4.000-3,-10.000 5.000 1,-6.000 10.000-1,-6.000 10.000 1,-6.000 9.000 0,-2.000 4.000 0,3.000 1.000 1,3.000-1.000 1,4.000 1.000 0,-3.000-3.000 0,-5.000-2.000 1,-7.000-3.000 0,-5.000-3.000 0,-9.000-1.000 0,-9.000 4.000 1,-10.000 3.000-1,-8.000 3.000 0,-8.000 1.000 1,-2.000 1.000-2,-3.000-1.000 0,-3.000 1.000-1,-4.000-3.000-1,-3.000-2.000 0,-3.000-3.000-2,-2.000-3.000 0,-8.000-2.000-1,-8.000 0.000 0,-10.000 0.000 1,-9.000 0.000 0,-12.000-4.000 0,-11.000-5.000-1,-14.000-7.000 1,-11.000-5.000-1,-11.000-3.000 1,-5.000 4.000 0,-7.000 3.000 1,-5.000 3.000 1,-6.000-1.000 1,-3.000-2.000 0,-3.000-3.000 0,-2.000-3.000 1,-9.000-1.000 0,-12.000 4.000 0,-13.000 3.000-2,-12.000 3.000 0,-4.000-2.000 0,7.000-6.000 0,6.000-6.000 0,7.000-6.000 1,-4.000 1.000 0,-12.000 9.000-3,-13.000 10.000 0,-12.000 10.000-3,-5.000 0.000 0,3.000-5.000 1,3.000-7.000 1,4.000-5.000 1,4.000-4.000 1,6.000 0.000-1,7.000 0.000 0,6.000 0.000 0,4.000-4.000 1,4.000-5.000 1,3.000-7.000 0,3.000-5.000 1,-10.000-3.000 1,-21.000 4.000-1,-22.000 3.000 0,-22.000 3.000 0,-7.000 3.000 0,10.000 3.000 0,10.000 3.000 1,9.000 4.000 1,2.000 2.000 0,-2.000 4.000-2,-3.000 3.000 0,-3.000 3.000-2,-4.000-1.000 0,-3.000-2.000-1,-3.000-3.000-1,-2.000-3.000 0,-6.000-1.000-1,-6.000 4.000 1,-6.000 3.000 0,-6.000 3.000 0,-4.000-1.000 0,1.000-2.000-1,-1.000-3.000-1,1.000-3.000 0,-6.000 1.000-1,-8.000 6.000 0,-10.000 7.000 0,-9.000 6.000 0,-5.000 1.000 0,0.000-3.000-1,0.000-3.000-1,0.000-2.000-1,-4.000-1.000 1,-5.000 3.000 1,-7.000 3.000 1,-5.000 4.000 1,-14.000 1.000 1,-18.000 0.000 2,-19.000 0.000 2,-18.000 0.000 1,-10.000 1.000 2,0.000 4.000 0,0.000 3.000 1,0.000 3.000 1,0.000 3.000 0,0.000 3.000 0,0.000 3.000 1,0.000 4.000 0,1.000 1.000-1,4.000 0.000-1,3.000 0.000 0,3.000 0.000-2,-4.000 3.000 0,-8.000 6.000-2,-10.000 7.000 0,-9.000 6.000-1,-5.000 6.000 0,0.000 6.000 0,0.000 7.000 1,0.000 6.000 1,0.000 1.000 1,0.000-3.000 1,0.000-3.000 2,0.000-2.000 1,4.000-3.000 1,10.000 1.000 0,10.000-1.000-1,9.000 1.000 1,7.000-1.000 0,7.000 1.000 0,6.000-1.000 2,7.000 1.000 1,0.000-1.000 0,-2.000 1.000-1,-3.000-1.000-2,-3.000 1.000 0,-2.000-3.000-2,0.000-2.000 0,0.000-3.000-2,0.000-3.000 0,4.000-2.000-1,10.000 0.000 1,10.000 0.000-1,9.000 0.000 0,4.000 0.000 1,1.000 0.000 0,-1.000 0.000 0,1.000 0.000 2,2.000-2.000-1,7.000-3.000 1,6.000-3.000 0,7.000-2.000 0,5.000-5.000 1,7.000-2.000-1,6.000-3.000 1,7.000-3.000 0,-1.000-1.000 0,-6.000 4.000 0,-6.000 3.000-1,-6.000 3.000 0,1.000 3.000 0,9.000 3.000 0,10.000 3.000 1,10.000 4.000 0,4.000 1.000 0,0.000 0.000 0,0.000 0.000 0,0.000 0.000-1,1.000 1.000 1,4.000 4.000 0,3.000 3.000 1,3.000 3.000 1,4.000 1.000 0,7.000 1.000-1,6.000-1.000 1,7.000 1.000-2,5.000-1.000 1,7.000 1.000-1,6.000-1.000 0,7.000 1.000-1,11.000-3.000 1,20.000-2.000-1,18.000-3.000-1,20.000-3.000 0,14.000-4.000 1,14.000-3.000-1,11.000-3.000 1,14.000-2.000 1,13.000-3.000-1,16.000 1.000 1,15.000-1.000-1,17.000 1.000 0,16.000-3.000-1,19.000-2.000 0,19.000-3.000 0,19.000-3.000 0,13.000-1.000-1,10.000 4.000 0,10.000 3.000 0,9.000 3.000 0,9.000 1.000-1,9.000 1.000-1,10.000-1.000-1,10.000 1.000 0,4.000 2.000-1,0.000 7.000 1,0.000 6.000 0,0.000 7.000 1,4.000 7.000 0,10.000 9.000 0,10.000 10.000 1,9.000 10.000 0,4.000 10.000 0,1.000 13.000 0,-1.000 12.000 0,1.000 13.000-1,1.000 7.000-1,3.000 4.000-1,3.000 3.000-3,4.000 3.000-1,-3.000 7.000-2,-5.000 14.000-2,-7.000 11.000-2,-5.000 14.000-2,-8.000 22.000-2,-5.000 35.000-1,-7.000 35.000 0,-5.000 34.000-1,-6.000-15.000 1,-3.000-61.000 3,-3.000-64.000 3,-2.000-61.000 4</inkml:trace>
</inkml:ink>
</file>

<file path=ppt/ink/ink20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0:17"/>
    </inkml:context>
    <inkml:brush xml:id="br0">
      <inkml:brushProperty name="width" value="0.0251180753111839" units="cm"/>
      <inkml:brushProperty name="height" value="0.0251180753111839" units="cm"/>
      <inkml:brushProperty name="color" value="#00bff3"/>
      <inkml:brushProperty name="ignorePressure" value="0"/>
    </inkml:brush>
  </inkml:definitions>
  <inkml:trace contextRef="#ctx0" brushRef="#br0">59100.000 9250.000 875,'-10.000'-52.000'6,"-18.000"-3.000"12,-19.000-3.000 11,-18.000-2.000 12,2.000 6.000-10,26.000 20.000-32,24.000 18.000-32,26.000 20.000-31</inkml:trace>
</inkml:ink>
</file>

<file path=ppt/ink/ink2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1"/>
    </inkml:context>
    <inkml:brush xml:id="br0">
      <inkml:brushProperty name="width" value="0.0338691025972366" units="cm"/>
      <inkml:brushProperty name="height" value="0.0338691025972366" units="cm"/>
      <inkml:brushProperty name="color" value="#00bff3"/>
      <inkml:brushProperty name="ignorePressure" value="0"/>
    </inkml:brush>
  </inkml:definitions>
  <inkml:trace contextRef="#ctx0" brushRef="#br0">47100.000 50600.000 649,'25.000'-47.000'4,"0.000"6.000"9,0.000 7.000 8,0.000 6.000 9,4.000 4.000 4,10.000 4.000 1,10.000 3.000 1,9.000 3.000 1,6.000-1.000-2,3.000-2.000-6,3.000-3.000-4,4.000-3.000-6,-1.000-1.000-5,-3.000 4.000-3,-3.000 3.000-5,-2.000 3.000-4,-6.000 1.000-7,-6.000 1.000-9,-6.000-1.000-10,-6.000 1.000-8,-6.000-1.000-7,-2.000 1.000-3,-3.000-1.000-2,-3.000 1.000-3</inkml:trace>
</inkml:ink>
</file>

<file path=ppt/ink/ink20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28"/>
    </inkml:context>
    <inkml:brush xml:id="br0">
      <inkml:brushProperty name="width" value="0.0236025210469961" units="cm"/>
      <inkml:brushProperty name="height" value="0.0236025210469961" units="cm"/>
      <inkml:brushProperty name="color" value="#fed406"/>
      <inkml:brushProperty name="ignorePressure" value="0"/>
    </inkml:brush>
  </inkml:definitions>
  <inkml:trace contextRef="#ctx0" brushRef="#br0">75200.000 11250.000 932,'18.000'-35.000'4,"-11.000"-18.000"9,-14.000-19.000 8,-11.000-18.000 9</inkml:trace>
</inkml:ink>
</file>

<file path=ppt/ink/ink20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29"/>
    </inkml:context>
    <inkml:brush xml:id="br0">
      <inkml:brushProperty name="width" value="0.0459138564765453" units="cm"/>
      <inkml:brushProperty name="height" value="0.0459138564765453" units="cm"/>
      <inkml:brushProperty name="color" value="#fed406"/>
      <inkml:brushProperty name="ignorePressure" value="0"/>
    </inkml:brush>
  </inkml:definitions>
  <inkml:trace contextRef="#ctx0" brushRef="#br0">51800.000 15200.000 479,'-69.000'-24.000'-1,"13.000"4.000"-2,12.000 3.000-1,13.000 3.000-1,6.000 1.000 3,0.000 1.000 7,0.000-1.000 10,0.000 1.000 7,9.000-1.000 4,19.000 1.000 1,19.000-1.000 0,19.000 1.000 1,16.000 2.000-3,17.000 7.000-2,15.000 6.000-4,16.000 7.000-3,10.000 4.000-3,7.000 3.000-2,6.000 3.000-3,7.000 4.000-2,5.000-1.000-1,7.000-3.000 0,6.000-3.000 0,7.000-2.000-1,0.000-3.000 1,-2.000 1.000 0,-3.000-1.000 0,-3.000 1.000 0,-2.000-3.000 0,0.000-2.000-1,0.000-3.000-1,0.000-3.000-1,-2.000-2.000-1,-3.000 0.000 1,-3.000 0.000 0,-2.000 0.000 0,-1.000 0.000 1,3.000 0.000 0,3.000 0.000 1,4.000 0.000 0,-3.000 0.000 1,-5.000 0.000 0,-7.000 0.000-1,-5.000 0.000 1,-3.000 0.000-1,4.000 0.000 1,3.000 0.000-1,3.000 0.000 1,-2.000-2.000 0,-6.000-3.000-1,-6.000-3.000 1,-6.000-2.000-1,-2.000-3.000 0,3.000 1.000 1,3.000-1.000 0,4.000 1.000 0,1.000-1.000 0,0.000 1.000 0,0.000-1.000 1,0.000 1.000 1,-2.000 1.000-1,-3.000 3.000-1,-3.000 3.000 0,-2.000 4.000-2,-5.000 2.000 1,-2.000 4.000 0,-3.000 3.000 0,-3.000 3.000 1,-2.000 3.000 0,0.000 3.000 1,0.000 3.000 1,0.000 4.000 0,1.000-1.000 1,4.000-3.000-1,3.000-3.000-1,3.000-2.000 1,1.000-5.000-3,1.000-2.000-4,-1.000-3.000-2,1.000-3.000-5,-3.000-1.000-4,-2.000 4.000-4,-3.000 3.000-6,-3.000 3.000-4,-10.000 3.000-5,-16.000 3.000-5,-15.000 3.000-5,-15.000 4.000-5,-14.000 2.000-2,-8.000 4.000 0,-10.000 3.000 1,-9.000 3.000 0,-7.000-1.000 2,-3.000-2.000 6,-3.000-3.000 5,-2.000-3.000 5</inkml:trace>
</inkml:ink>
</file>

<file path=ppt/ink/ink20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30"/>
    </inkml:context>
    <inkml:brush xml:id="br0">
      <inkml:brushProperty name="width" value="0.0468227602541447" units="cm"/>
      <inkml:brushProperty name="height" value="0.0468227602541447" units="cm"/>
      <inkml:brushProperty name="color" value="#fed406"/>
      <inkml:brushProperty name="ignorePressure" value="0"/>
    </inkml:brush>
  </inkml:definitions>
  <inkml:trace contextRef="#ctx0" brushRef="#br0">53850.000 22250.000 469,'-58.000'-21.000'9,"34.000"10.000"17,35.000 10.000 17,35.000 9.000 18,18.000 6.000 3,3.000 3.000-10,3.000 3.000-10,4.000 4.000-10,7.000-3.000-7,13.000-5.000-3,12.000-7.000-4,13.000-5.000-3,12.000-4.000-1,13.000 0.000-2,12.000 0.000 0,13.000 0.000-1,12.000-2.000-1,13.000-3.000-1,12.000-3.000-2,13.000-2.000-1,2.000-3.000-2,-5.000 1.000-2,-7.000-1.000-4,-5.000 1.000-1,-11.000 1.000-2,-11.000 3.000 0,-14.000 3.000 2,-11.000 4.000-1,2.000 4.000 1,19.000 6.000 0,19.000 7.000 0,19.000 6.000-1,-13.000-1.000 2,-44.000-5.000-1,-43.000-7.000 1,-44.000-5.000 0,-18.000-4.000-1,10.000 0.000 1,10.000 0.000-1,9.000 0.000 0,4.000 1.000 1,1.000 4.000 0,-1.000 3.000 3,1.000 3.000 0,-6.000 1.000 1,-8.000 1.000-2,-10.000-1.000 1,-9.000 1.000-2,-7.000 1.000 0,-3.000 3.000 0,-3.000 3.000 0,-2.000 4.000 0,-1.000 1.000-2,3.000 0.000-2,3.000 0.000-2,4.000 0.000-3,2.000-2.000-3,4.000-3.000-5,3.000-3.000-4,3.000-2.000-4,6.000-5.000-4,9.000-2.000-4,10.000-3.000-5,10.000-3.000-4,-3.000-6.000-5,-11.000-5.000-6,-14.000-7.000-6,-11.000-5.000-5</inkml:trace>
</inkml:ink>
</file>

<file path=ppt/ink/ink20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39"/>
    </inkml:context>
    <inkml:brush xml:id="br0">
      <inkml:brushProperty name="width" value="0.0388163514435291" units="cm"/>
      <inkml:brushProperty name="height" value="0.0388163514435291" units="cm"/>
      <inkml:brushProperty name="color" value="#fed406"/>
      <inkml:brushProperty name="ignorePressure" value="0"/>
    </inkml:brush>
  </inkml:definitions>
  <inkml:trace contextRef="#ctx0" brushRef="#br0">79500.000 13000.000 566,'-15.000'-19.000'36,"23.000"13.000"0,22.000 12.000 0,22.000 13.000 0,8.000 7.000-3,-2.000 4.000-5,-3.000 3.000-5,-3.000 3.000-5,-2.000 1.000-3,0.000 1.000-2,0.000-1.000-2,0.000 1.000-1,-4.000-1.000-3,-5.000 1.000-3,-7.000-1.000-2,-5.000 1.000-4,-6.000-1.000-1,-3.000 1.000-1,-3.000-1.000 0,-2.000 1.000-1,-5.000-1.000 1,-2.000 1.000 1,-3.000-1.000 0,-3.000 1.000 2,-7.000 4.000 0,-9.000 9.000 1,-10.000 10.000 0,-8.000 10.000 0,-9.000 4.000-1,-6.000 0.000 0,-6.000 0.000-1,-6.000 0.000-1,-6.000 1.000 0,-2.000 4.000-1,-3.000 3.000-1,-3.000 3.000 0,-2.000-4.000-1,0.000-8.000-1,0.000-10.000 0,0.000-9.000-1,1.000-5.000 0,4.000 0.000 1,3.000 0.000 0,3.000 0.000 1,4.000-5.000 1,7.000-9.000 2,6.000-10.000 1,7.000-8.000 1,4.000-6.000 3,3.000 1.000 1,3.000-1.000 2,4.000 1.000 2,10.000-3.000 4,19.000-2.000 7,19.000-3.000 5,19.000-3.000 6,18.000-6.000 0,19.000-5.000-4,19.000-7.000-4,19.000-5.000-4,7.000-3.000-4,-3.000 4.000-1,-3.000 3.000-1,-2.000 3.000-1,-6.000 3.000-3,-6.000 3.000-4,-6.000 3.000-3,-6.000 4.000-6,1.000-1.000-4,9.000-3.000-6,10.000-3.000-6,10.000-2.000-6,-1.000-1.000-6,-9.000 3.000-7,-10.000 3.000-6,-8.000 4.000-7,-14.000-1.000-2,-15.000-3.000 6,-15.000-3.000 3,-16.000-2.000 6</inkml:trace>
</inkml:ink>
</file>

<file path=ppt/ink/ink20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0"/>
    </inkml:context>
    <inkml:brush xml:id="br0">
      <inkml:brushProperty name="width" value="0.0448991432785988" units="cm"/>
      <inkml:brushProperty name="height" value="0.0448991432785988" units="cm"/>
      <inkml:brushProperty name="color" value="#fed406"/>
      <inkml:brushProperty name="ignorePressure" value="0"/>
    </inkml:brush>
  </inkml:definitions>
  <inkml:trace contextRef="#ctx0" brushRef="#br0">83350.000 12450.000 489,'-2.000'-46.000'0,"-3.000"10.000"0,-3.000 10.000-1,-2.000 9.000-1,-5.000 4.000 7,-2.000 1.000 10,-3.000-1.000 13,-3.000 1.000 12,-2.000 1.000 1,0.000 3.000-8,0.000 3.000-7,0.000 4.000-8,-2.000 4.000-5,-3.000 6.000 0,-3.000 7.000 0,-2.000 6.000-1,-6.000 7.000 0,-6.000 10.000-1,-6.000 10.000 1,-6.000 9.000 0,-6.000 6.000-1,-2.000 3.000 1,-3.000 3.000 0,-3.000 4.000-1,-1.000 2.000 0,4.000 4.000 1,3.000 3.000-2,3.000 3.000 1,-1.000 7.000 0,-2.000 14.000-2,-3.000 11.000 1,-3.000 14.000-1,1.000 8.000-1,6.000 7.000-2,7.000 6.000-2,6.000 7.000-1,6.000-3.000-1,6.000-8.000-1,7.000-10.000-1,6.000-9.000 0,6.000-12.000-1,6.000-11.000 0,7.000-14.000 0,6.000-11.000-1,9.000-14.000 1,13.000-11.000-2,12.000-14.000 0,13.000-11.000-1,7.000-11.000 0,4.000-5.000 0,3.000-7.000 1,3.000-5.000 1,7.000-12.000-3,14.000-16.000-5,11.000-15.000-4,14.000-15.000-6,3.000-12.000-2,-2.000-6.000 2,-3.000-6.000 0,-3.000-6.000 2,-6.000-1.000 1,-5.000 7.000 2,-7.000 6.000 1,-5.000 7.000 2,-9.000 7.000 1,-9.000 9.000 3,-10.000 10.000 1,-8.000 10.000 2,-15.000 16.000 7,-19.000 26.000 11,-18.000 24.000 12,-19.000 26.000 12,-8.000 13.000 3,3.000 4.000-6,3.000 3.000-4,4.000 3.000-6,4.000-5.000-5,6.000-12.000-1,7.000-13.000-4,6.000-12.000-2,3.000-5.000-3,0.000 3.000 0,0.000 3.000-1,0.000 4.000-2,9.000-4.000-2,19.000-9.000-5,19.000-10.000-4,19.000-8.000-5,7.000-12.000-2,-3.000-12.000 0,-3.000-13.000 0,-2.000-12.000-1,-3.000-10.000-1,1.000-6.000 1,-1.000-6.000-1,1.000-6.000 0,-3.000-7.000 1,-2.000-6.000 1,-3.000-6.000 2,-3.000-6.000 0,-7.000-1.000 2,-9.000 7.000 2,-10.000 6.000 0,-8.000 7.000 2,-8.000 4.000 1,-2.000 3.000-1,-3.000 3.000-1,-3.000 4.000 0,-9.000 5.000 1,-11.000 10.000 4,-14.000 10.000 4,-11.000 9.000 3,-11.000 7.000 3,-5.000 7.000-3,-7.000 6.000-1,-5.000 7.000-2,-6.000 8.000-4,-3.000 14.000-6,-3.000 11.000-6,-2.000 14.000-6,2.000 3.000-6,9.000-2.000-3,10.000-3.000-5,10.000-3.000-4</inkml:trace>
</inkml:ink>
</file>

<file path=ppt/ink/ink20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1"/>
    </inkml:context>
    <inkml:brush xml:id="br0">
      <inkml:brushProperty name="width" value="0.0366209298372269" units="cm"/>
      <inkml:brushProperty name="height" value="0.0366209298372269" units="cm"/>
      <inkml:brushProperty name="color" value="#fed406"/>
      <inkml:brushProperty name="ignorePressure" value="0"/>
    </inkml:brush>
  </inkml:definitions>
  <inkml:trace contextRef="#ctx0" brushRef="#br0">84400.000 11400.000 600,'0.000'-47.000'5,"0.000"6.000"10,0.000 7.000 9,0.000 6.000 10,7.000 6.000 4,17.000 6.000 0,15.000 7.000 0,16.000 6.000-1,5.000 7.000-2,-2.000 10.000-4,-3.000 10.000-5,-3.000 9.000-5,-7.000 6.000-4,-9.000 3.000-2,-10.000 3.000-5,-8.000 4.000-2,-11.000 4.000-3,-8.000 6.000-3,-10.000 7.000-2,-9.000 6.000-2,-10.000 4.000-2,-9.000 4.000-1,-10.000 3.000-3,-8.000 3.000-1,-6.000-2.000-1,1.000-6.000 0,-1.000-6.000 0,1.000-6.000-1,2.000-9.000 1,7.000-8.000 0,6.000-10.000 2,7.000-9.000 0,4.000-5.000 2,3.000 0.000 1,3.000 0.000 3,4.000 0.000 1,13.000-4.000 3,26.000-5.000 6,24.000-7.000 5,26.000-5.000 5,10.000-4.000 1,-3.000 0.000-6,-3.000 0.000-3,-2.000 0.000-6,-3.000-2.000-5,1.000-3.000-7,-1.000-3.000-6,1.000-2.000-6,-4.000-1.000-6,-6.000 3.000-3,-6.000 3.000-5,-6.000 4.000-3,-4.000-1.000-3,1.000-3.000 2,-1.000-3.000 0,1.000-2.000 0,-4.000-3.000 3,-6.000 1.000 3,-6.000-1.000 3,-6.000 1.000 5</inkml:trace>
</inkml:ink>
</file>

<file path=ppt/ink/ink20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1"/>
    </inkml:context>
    <inkml:brush xml:id="br0">
      <inkml:brushProperty name="width" value="0.0302668642252684" units="cm"/>
      <inkml:brushProperty name="height" value="0.0302668642252684" units="cm"/>
      <inkml:brushProperty name="color" value="#fed406"/>
      <inkml:brushProperty name="ignorePressure" value="0"/>
    </inkml:brush>
  </inkml:definitions>
  <inkml:trace contextRef="#ctx0" brushRef="#br0">85250.000 12000.000 726,'-18.000'-25.000'6,"17.000"0.000"10,15.000 0.000 12,16.000 0.000 10,9.000 3.000 4,3.000 6.000-5,3.000 7.000-4,4.000 6.000-5,2.000 3.000-5,4.000 0.000-8,3.000 0.000-8,3.000 0.000-7,-1.000 0.000-6,-2.000 0.000-6,-3.000 0.000-6,-3.000 0.000-5,-6.000-2.000-3,-5.000-3.000 0,-7.000-3.000 1,-5.000-2.000 0</inkml:trace>
</inkml:ink>
</file>

<file path=ppt/ink/ink20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1"/>
    </inkml:context>
    <inkml:brush xml:id="br0">
      <inkml:brushProperty name="width" value="0.0332490019500256" units="cm"/>
      <inkml:brushProperty name="height" value="0.0332490019500256" units="cm"/>
      <inkml:brushProperty name="color" value="#fed406"/>
      <inkml:brushProperty name="ignorePressure" value="0"/>
    </inkml:brush>
  </inkml:definitions>
  <inkml:trace contextRef="#ctx0" brushRef="#br0">85750.000 11200.000 661,'-47.000'-2.000'2,"6.000"-3.000"4,7.000-3.000 4,6.000-2.000 4,6.000 10.000 8,6.000 25.000 13,7.000 25.000 11,6.000 25.000 12,4.000 12.000-1,4.000 1.000-14,3.000-1.000-15,3.000 1.000-14,-1.000 4.000-10,-2.000 9.000-7,-3.000 10.000-7,-3.000 10.000-5,-2.000-4.000-3,0.000-16.000 2,0.000-15.000 1,0.000-15.000 2,-2.000-12.000-7,-3.000-6.000-16,-3.000-6.000-17,-2.000-6.000-16</inkml:trace>
</inkml:ink>
</file>

<file path=ppt/ink/ink20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4"/>
    </inkml:context>
    <inkml:brush xml:id="br0">
      <inkml:brushProperty name="width" value="0.0375381410121918" units="cm"/>
      <inkml:brushProperty name="height" value="0.0375381410121918" units="cm"/>
      <inkml:brushProperty name="color" value="#fed406"/>
      <inkml:brushProperty name="ignorePressure" value="0"/>
    </inkml:brush>
  </inkml:definitions>
  <inkml:trace contextRef="#ctx0" brushRef="#br0">85050.000 14550.000 586,'-40.000'-27.000'7,"23.000"-3.000"17,22.000-3.000 14,22.000-2.000 16,19.000-3.000 4,20.000 1.000-8,18.000-1.000-9,20.000 1.000-7,10.000 2.000-7,3.000 7.000-3,3.000 6.000-5,4.000 7.000-3,-1.000 4.000-5,-3.000 3.000-3,-3.000 3.000-5,-2.000 4.000-5,-6.000 1.000-4,-6.000 0.000-3,-6.000 0.000-4,-6.000 0.000-5,-10.000 0.000-3,-12.000 0.000-6,-13.000 0.000-4,-12.000 0.000-6,-15.000-2.000-5,-15.000-3.000-6,-15.000-3.000-6,-16.000-2.000-6,-7.000-3.000 4,4.000 1.000 12,3.000-1.000 12,3.000 1.000 13</inkml:trace>
</inkml:ink>
</file>

<file path=ppt/ink/ink20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4"/>
    </inkml:context>
    <inkml:brush xml:id="br0">
      <inkml:brushProperty name="width" value="0.0405347496271133" units="cm"/>
      <inkml:brushProperty name="height" value="0.0405347496271133" units="cm"/>
      <inkml:brushProperty name="color" value="#fed406"/>
      <inkml:brushProperty name="ignorePressure" value="0"/>
    </inkml:brush>
  </inkml:definitions>
  <inkml:trace contextRef="#ctx0" brushRef="#br0">86300.000 13550.000 542,'-49.000'-4.000'-1,"4.000"-5.000"-2,3.000-7.000-2,3.000-5.000-2,4.000-3.000 1,7.000 4.000 7,6.000 3.000 5,7.000 3.000 6,4.000 7.000 10,3.000 14.000 13,3.000 11.000 13,4.000 14.000 13,1.000 11.000 2,0.000 14.000-9,0.000 11.000-9,0.000 14.000-10,1.000 7.000-6,4.000 3.000-6,3.000 3.000-4,3.000 4.000-5,-1.000 7.000-5,-2.000 13.000-6,-3.000 12.000-4,-3.000 13.000-6,-4.000 6.000-8,-3.000 0.000-10,-3.000 0.000-10,-2.000 0.000-11,-1.000-11.000-4,3.000-22.000 0,3.000-22.000 0,4.000-21.000 0,1.000-17.000 3,0.000-8.000 4,0.000-10.000 5,0.000-9.000 3</inkml:trace>
</inkml:ink>
</file>

<file path=ppt/ink/ink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7"/>
    </inkml:context>
    <inkml:brush xml:id="br0">
      <inkml:brushProperty name="width" value="0.0411981269717216" units="cm"/>
      <inkml:brushProperty name="height" value="0.0411981269717216" units="cm"/>
      <inkml:brushProperty name="color" value="#f2385b"/>
      <inkml:brushProperty name="ignorePressure" value="0"/>
    </inkml:brush>
  </inkml:definitions>
  <inkml:trace contextRef="#ctx0" brushRef="#br0">34450.000 31100.000 534,'-41.000'0.000'29,"19.000"0.000"6,19.000 0.000 6,19.000 0.000 6,12.000 0.000 0,6.000 0.000-7,7.000 0.000-6,6.000 0.000-8,7.000 0.000-3,10.000 0.000-3,10.000 0.000-1,9.000 0.000-3,9.000 0.000 0,9.000 0.000-2,10.000 0.000 0,10.000 0.000-1,7.000 0.000-2,6.000 0.000-2,7.000 0.000-3,6.000 0.000-1,3.000 0.000-5,0.000 0.000-3,0.000 0.000-4,0.000 0.000-4,-4.000-4.000-3,-5.000-5.000-1,-7.000-7.000 0,-5.000-5.000-1,-11.000-3.000-5,-11.000 4.000-5,-14.000 3.000-7,-11.000 3.000-7,-14.000 3.000-1,-11.000 3.000 4,-14.000 3.000 2,-11.000 4.000 4,-14.000 4.000 1,-11.000 6.000-3,-14.000 7.000-2,-11.000 6.000-2</inkml:trace>
</inkml:ink>
</file>

<file path=ppt/ink/ink2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1"/>
    </inkml:context>
    <inkml:brush xml:id="br0">
      <inkml:brushProperty name="width" value="0.047087024897337" units="cm"/>
      <inkml:brushProperty name="height" value="0.047087024897337" units="cm"/>
      <inkml:brushProperty name="color" value="#00bff3"/>
      <inkml:brushProperty name="ignorePressure" value="0"/>
    </inkml:brush>
  </inkml:definitions>
  <inkml:trace contextRef="#ctx0" brushRef="#br0">48150.000 49050.000 467,'0.000'-47.000'0,"0.000"6.000"0,0.000 7.000 0,0.000 6.000 0,-2.000 3.000 2,-3.000 0.000 3,-3.000 0.000 4,-2.000 0.000 4,2.000 15.000 11,9.000 32.000 17,10.000 31.000 19,10.000 32.000 18,0.000 21.000 1,-5.000 13.000-14,-7.000 12.000-15,-5.000 13.000-15,-3.000 9.000-10,4.000 6.000-5,3.000 7.000-6,3.000 6.000-5,-2.000 3.000-5,-6.000 0.000-7,-6.000 0.000-5,-6.000 0.000-6,-2.000 0.000-1,3.000 0.000 2,3.000 0.000 3,4.000 0.000 3,1.000-5.000-9,0.000-9.000-21,0.000-10.000-21,0.000-8.000-21,0.000-20.000-4,0.000-28.000 12,0.000-28.000 11,0.000-27.000 13</inkml:trace>
</inkml:ink>
</file>

<file path=ppt/ink/ink21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5"/>
    </inkml:context>
    <inkml:brush xml:id="br0">
      <inkml:brushProperty name="width" value="0.0417581498622894" units="cm"/>
      <inkml:brushProperty name="height" value="0.0417581498622894" units="cm"/>
      <inkml:brushProperty name="color" value="#fed406"/>
      <inkml:brushProperty name="ignorePressure" value="0"/>
    </inkml:brush>
  </inkml:definitions>
  <inkml:trace contextRef="#ctx0" brushRef="#br0">88150.000 13200.000 526,'-22.000'-63.000'46,"6.000"26.000"1,7.000 24.000 2,6.000 26.000 2,4.000 18.000-2,4.000 13.000-6,3.000 12.000-6,3.000 13.000-7,-1.000 7.000-4,-2.000 4.000-3,-3.000 3.000-3,-3.000 3.000-3,-4.000 6.000-3,-3.000 9.000-4,-3.000 10.000-2,-2.000 10.000-4,-5.000 4.000-7,-2.000 0.000-9,-3.000 0.000-9,-3.000 0.000-10,-2.000-5.000-7,0.000-9.000-5,0.000-10.000-3,0.000-8.000-5</inkml:trace>
</inkml:ink>
</file>

<file path=ppt/ink/ink21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5"/>
    </inkml:context>
    <inkml:brush xml:id="br0">
      <inkml:brushProperty name="width" value="0.0332296974956989" units="cm"/>
      <inkml:brushProperty name="height" value="0.0332296974956989" units="cm"/>
      <inkml:brushProperty name="color" value="#fed406"/>
      <inkml:brushProperty name="ignorePressure" value="0"/>
    </inkml:brush>
  </inkml:definitions>
  <inkml:trace contextRef="#ctx0" brushRef="#br0">88100.000 13900.000 662,'3.000'-68.000'14,"6.000"17.000"6,7.000 15.000 5,6.000 16.000 5,7.000 7.000 1,10.000 1.000 0,10.000-1.000-2,9.000 1.000-1,7.000-1.000-1,7.000 1.000-2,6.000-1.000-2,7.000 1.000-2,-1.000-1.000-4,-6.000 1.000-6,-6.000-1.000-5,-6.000 1.000-7,-7.000 1.000-8,-6.000 3.000-8,-6.000 3.000-10,-6.000 4.000-9</inkml:trace>
</inkml:ink>
</file>

<file path=ppt/ink/ink21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5"/>
    </inkml:context>
    <inkml:brush xml:id="br0">
      <inkml:brushProperty name="width" value="0.0381402224302292" units="cm"/>
      <inkml:brushProperty name="height" value="0.0381402224302292" units="cm"/>
      <inkml:brushProperty name="color" value="#fed406"/>
      <inkml:brushProperty name="ignorePressure" value="0"/>
    </inkml:brush>
  </inkml:definitions>
  <inkml:trace contextRef="#ctx0" brushRef="#br0">89200.000 12700.000 576,'-24.000'-24.000'5,"4.000"4.000"10,3.000 3.000 9,3.000 3.000 11,4.000 10.000 7,7.000 20.000 6,6.000 18.000 6,7.000 20.000 5,0.000 5.000-3,-2.000-6.000-14,-3.000-6.000-14,-3.000-6.000-14,-2.000 13.000-13,0.000 35.000-8,0.000 35.000-11,0.000 34.000-9,-4.000 29.000-3,-5.000 26.000 2,-7.000 24.000 2,-5.000 26.000 3,-3.000-9.000-3,4.000-40.000-8,3.000-40.000-8,3.000-41.000-9,3.000-32.000 0,3.000-21.000 6,3.000-22.000 7,4.000-22.000 6</inkml:trace>
</inkml:ink>
</file>

<file path=ppt/ink/ink21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7"/>
    </inkml:context>
    <inkml:brush xml:id="br0">
      <inkml:brushProperty name="width" value="0.0419519692659378" units="cm"/>
      <inkml:brushProperty name="height" value="0.0419519692659378" units="cm"/>
      <inkml:brushProperty name="color" value="#fed406"/>
      <inkml:brushProperty name="ignorePressure" value="0"/>
    </inkml:brush>
  </inkml:definitions>
  <inkml:trace contextRef="#ctx0" brushRef="#br0">90700.000 13250.000 524,'-91.000'-21.000'45,"19.000"10.000"-7,19.000 10.000-9,19.000 9.000-6,4.000 9.000-5,-9.000 9.000 0,-10.000 10.000-1,-8.000 10.000 0,-3.000 5.000-2,7.000 4.000 0,6.000 3.000-2,7.000 3.000-1,-1.000 4.000 2,-6.000 7.000 3,-6.000 6.000 3,-6.000 7.000 4,1.000-1.000 1,9.000-6.000-2,10.000-6.000-2,10.000-6.000-2,5.000-7.000-2,4.000-6.000-3,3.000-6.000-2,3.000-6.000-4,7.000-6.000-7,14.000-2.000-12,11.000-3.000-14,14.000-3.000-12,14.000-10.000-4,20.000-16.000 6,18.000-15.000 6,20.000-15.000 6,2.000-7.000 5,-12.000 3.000 2,-13.000 3.000 1,-12.000 4.000 4,-12.000 2.000 0,-8.000 4.000 2,-10.000 3.000 1,-9.000 3.000 0,-10.000 6.000 4,-9.000 9.000 7,-10.000 10.000 5,-8.000 10.000 7,-8.000 4.000 4,-2.000 0.000 0,-3.000 0.000 1,-3.000 0.000 0,-4.000-2.000 1,-3.000-3.000 0,-3.000-3.000 1,-2.000-2.000 0,0.000 0.000-4,7.000 7.000-7,6.000 6.000-8,7.000 7.000-7,7.000 0.000-5,9.000-2.000 1,10.000-3.000 0,10.000-3.000-1,4.000-2.000 1,0.000 0.000 1,0.000 0.000 2,0.000 0.000 1,3.000-4.000 1,6.000-5.000 1,7.000-7.000 1,6.000-5.000 1,3.000-9.000 0,0.000-9.000-2,0.000-10.000-1,0.000-8.000-3,0.000-8.000 0,0.000-2.000-1,0.000-3.000 0,0.000-3.000 0,-4.000-2.000 0,-5.000 0.000-2,-7.000 0.000 0,-5.000 0.000-1,-4.000 0.000 0,0.000 0.000 3,0.000 0.000 1,0.000 0.000 3,0.000 0.000 1,0.000 0.000 3,0.000 0.000 2,0.000 0.000 1,-2.000 1.000 2,-3.000 4.000-2,-3.000 3.000-1,-2.000 3.000-1,-5.000 1.000 1,-2.000 1.000 3,-3.000-1.000 2,-3.000 1.000 2,-9.000 4.000 2,-11.000 9.000-3,-14.000 10.000 0,-11.000 10.000-3,-6.000 5.000 2,4.000 4.000 1,3.000 3.000 3,3.000 3.000 3,-1.000 3.000 1,-2.000 3.000-2,-3.000 3.000 0,-3.000 4.000 0,-2.000 2.000-3,0.000 4.000-3,0.000 3.000-3,0.000 3.000-4,3.000-1.000-2,6.000-2.000-4,7.000-3.000-2,6.000-3.000-4,4.000 1.000-5,4.000 6.000-6,3.000 7.000-7,3.000 6.000-6,3.000 1.000-5,3.000-3.000-1,3.000-3.000-3,4.000-2.000-1</inkml:trace>
</inkml:ink>
</file>

<file path=ppt/ink/ink21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8"/>
    </inkml:context>
    <inkml:brush xml:id="br0">
      <inkml:brushProperty name="width" value="0.0403226353228092" units="cm"/>
      <inkml:brushProperty name="height" value="0.0403226353228092" units="cm"/>
      <inkml:brushProperty name="color" value="#fed406"/>
      <inkml:brushProperty name="ignorePressure" value="0"/>
    </inkml:brush>
  </inkml:definitions>
  <inkml:trace contextRef="#ctx0" brushRef="#br0">91400.000 14300.000 545,'46.000'-46.000'36,"-5.000"10.000"-3,-7.000 10.000-4,-5.000 9.000-3,-1.000 4.000-3,6.000 1.000 2,7.000-1.000 0,6.000 1.000 1,1.000 1.000 0,-3.000 3.000-1,-3.000 3.000 0,-2.000 4.000-1,-5.000 4.000-2,-2.000 6.000-1,-3.000 7.000-2,-3.000 6.000-3,-6.000 6.000-1,-5.000 6.000-2,-7.000 7.000-3,-5.000 6.000-1,-8.000 6.000-4,-5.000 6.000-4,-7.000 7.000-2,-5.000 6.000-5,-8.000-1.000-1,-5.000-5.000 0,-7.000-7.000 0,-5.000-5.000 0,-4.000-6.000 1,0.000-3.000 1,0.000-3.000 0,0.000-2.000 0,6.000-3.000 1,13.000 1.000 2,12.000-1.000 3,13.000 1.000 0,12.000-4.000 2,13.000-6.000 0,12.000-6.000 0,13.000-6.000-1,4.000-4.000 1,-3.000 1.000-2,-3.000-1.000 0,-2.000 1.000 0,-3.000-1.000-1,1.000 1.000 1,-1.000-1.000 0,1.000 1.000 1,-6.000 5.000 1,-8.000 14.000 0,-10.000 11.000 2,-9.000 14.000 1,-12.000 5.000-1,-11.000 1.000-2,-14.000-1.000-4,-11.000 1.000-3,-11.000 2.000-4,-5.000 7.000-7,-7.000 6.000-6,-5.000 7.000-7,-3.000-1.000-5,4.000-6.000-4,3.000-6.000-5,3.000-6.000-3,6.000-10.000 0,9.000-12.000 7,10.000-13.000 7,10.000-12.000 7</inkml:trace>
</inkml:ink>
</file>

<file path=ppt/ink/ink21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8"/>
    </inkml:context>
    <inkml:brush xml:id="br0">
      <inkml:brushProperty name="width" value="0.0373125337064266" units="cm"/>
      <inkml:brushProperty name="height" value="0.0373125337064266" units="cm"/>
      <inkml:brushProperty name="color" value="#fed406"/>
      <inkml:brushProperty name="ignorePressure" value="0"/>
    </inkml:brush>
  </inkml:definitions>
  <inkml:trace contextRef="#ctx0" brushRef="#br0">92150.000 12750.000 589,'-18.000'-71.000'7,"17.000"10.000"15,15.000 10.000 15,16.000 9.000 14,5.000 9.000 5,-2.000 9.000-8,-3.000 10.000-6,-3.000 10.000-7,5.000 4.000-5,17.000 0.000-4,15.000 0.000-4,16.000 0.000-4,4.000 1.000-6,-6.000 4.000-8,-6.000 3.000-7,-6.000 3.000-8,-6.000 1.000-8,-2.000 1.000-7,-3.000-1.000-7,-3.000 1.000-7</inkml:trace>
</inkml:ink>
</file>

<file path=ppt/ink/ink21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9"/>
    </inkml:context>
    <inkml:brush xml:id="br0">
      <inkml:brushProperty name="width" value="0.0378191620111465" units="cm"/>
      <inkml:brushProperty name="height" value="0.0378191620111465" units="cm"/>
      <inkml:brushProperty name="color" value="#fed406"/>
      <inkml:brushProperty name="ignorePressure" value="0"/>
    </inkml:brush>
  </inkml:definitions>
  <inkml:trace contextRef="#ctx0" brushRef="#br0">93200.000 13600.000 581,'75.000'0.000'115,"0.000"0.000"-26,0.000 0.000-25,0.000 0.000-25,9.000-4.000-14,19.000-5.000-2,19.000-7.000-3,19.000-5.000-2,1.000-1.000-5,-16.000 6.000-4,-15.000 7.000-6,-15.000 6.000-4,-12.000 3.000-6,-6.000 0.000-6,-6.000 0.000-6,-6.000 0.000-6,-9.000 1.000-9,-8.000 4.000-10,-10.000 3.000-11,-9.000 3.000-10,-12.000 1.000-1,-11.000 1.000 10,-14.000-1.000 10,-11.000 1.000 10</inkml:trace>
</inkml:ink>
</file>

<file path=ppt/ink/ink21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49"/>
    </inkml:context>
    <inkml:brush xml:id="br0">
      <inkml:brushProperty name="width" value="0.0394466929137707" units="cm"/>
      <inkml:brushProperty name="height" value="0.0394466929137707" units="cm"/>
      <inkml:brushProperty name="color" value="#fed406"/>
      <inkml:brushProperty name="ignorePressure" value="0"/>
    </inkml:brush>
  </inkml:definitions>
  <inkml:trace contextRef="#ctx0" brushRef="#br0">94000.000 13000.000 557,'-46.000'-24.000'4,"10.000"4.000"6,10.000 3.000 7,9.000 3.000 7,6.000 9.000 7,3.000 16.000 9,3.000 15.000 7,4.000 17.000 8,2.000 13.000 0,4.000 13.000-10,3.000 12.000-9,3.000 13.000-10,-1.000 7.000-6,-2.000 4.000-5,-3.000 3.000-4,-3.000 3.000-5,-4.000 7.000-5,-3.000 14.000-9,-3.000 11.000-8,-2.000 14.000-7,-3.000-1.000-8,1.000-12.000-10,-1.000-13.000-9,1.000-12.000-9,-1.000-18.000-2,1.000-21.000 4,-1.000-22.000 5,1.000-22.000 5</inkml:trace>
</inkml:ink>
</file>

<file path=ppt/ink/ink21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0"/>
    </inkml:context>
    <inkml:brush xml:id="br0">
      <inkml:brushProperty name="width" value="0.0382474139332771" units="cm"/>
      <inkml:brushProperty name="height" value="0.0382474139332771" units="cm"/>
      <inkml:brushProperty name="color" value="#fed406"/>
      <inkml:brushProperty name="ignorePressure" value="0"/>
    </inkml:brush>
  </inkml:definitions>
  <inkml:trace contextRef="#ctx0" brushRef="#br0">95800.000 12800.000 575,'23.000'-25.000'0,"-3.000"0.000"0,-3.000 0.000 0,-2.000 0.000 0,5.000 1.000 7,16.000 4.000 16,15.000 3.000 15,17.000 3.000 15,0.000 3.000 3,-11.000 3.000-10,-14.000 3.000-8,-11.000 4.000-9,-4.000 5.000-5,6.000 10.000-1,7.000 10.000 0,6.000 9.000-1,-4.000 6.000-4,-11.000 3.000-5,-14.000 3.000-6,-11.000 4.000-6,-15.000 5.000-3,-16.000 10.000-3,-15.000 10.000-1,-15.000 9.000-2,-15.000 2.000-1,-12.000-2.000-3,-13.000-3.000 0,-12.000-3.000-3,-2.000-6.000 0,9.000-5.000 1,10.000-7.000 2,10.000-5.000 0,10.000-8.000 2,13.000-5.000 0,12.000-7.000 1,13.000-5.000 0,15.000-6.000 5,19.000-3.000 6,19.000-3.000 7,19.000-2.000 7,12.000-3.000 2,6.000 1.000-3,7.000-1.000-3,6.000 1.000-3,3.000 2.000-2,0.000 7.000-1,0.000 6.000-1,0.000 7.000-1,-8.000 4.000-1,-16.000 3.000 2,-15.000 3.000-1,-15.000 4.000 1,-12.000 2.000 0,-6.000 4.000 1,-6.000 3.000 0,-6.000 3.000 0,-12.000 1.000 0,-15.000 1.000-1,-15.000-1.000 1,-16.000 1.000-1,-8.000-3.000-3,0.000-2.000-3,0.000-3.000-5,0.000-3.000-5,1.000-4.000-1,4.000-3.000 2,3.000-3.000 0,3.000-2.000 1</inkml:trace>
</inkml:ink>
</file>

<file path=ppt/ink/ink21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1"/>
    </inkml:context>
    <inkml:brush xml:id="br0">
      <inkml:brushProperty name="width" value="0.0570299811661243" units="cm"/>
      <inkml:brushProperty name="height" value="0.0570299811661243" units="cm"/>
      <inkml:brushProperty name="color" value="#fed406"/>
      <inkml:brushProperty name="ignorePressure" value="0"/>
    </inkml:brush>
  </inkml:definitions>
  <inkml:trace contextRef="#ctx0" brushRef="#br0">98000.000 13000.000 385,'-99.000'187.000'115,"4.000"-24.000"-28,3.000-26.000-28,3.000-24.000-28,-1.000-12.000-17,-2.000 4.000-6,-3.000 3.000-5,-3.000 3.000-6,1.000-5.000-5,6.000-12.000-5,7.000-13.000-5,6.000-12.000-5,9.000-13.000-2,13.000-12.000 1,12.000-13.000 1,13.000-12.000 1,9.000-13.000 1,6.000-12.000 2,7.000-13.000 0,6.000-12.000 2,13.000-15.000 1,23.000-15.000 1,22.000-15.000 2,22.000-16.000 2,12.000-7.000 0,3.000 4.000 0,3.000 3.000 1,4.000 3.000 0,-3.000 7.000 1,-5.000 14.000 5,-7.000 11.000 3,-5.000 14.000 4,-8.000 8.000 2,-5.000 7.000 1,-7.000 6.000 2,-5.000 7.000 1,-8.000 8.000 5,-5.000 14.000 12,-7.000 11.000 9,-5.000 14.000 12,-8.000 7.000 1,-5.000 3.000-7,-7.000 3.000-6,-5.000 4.000-7,-4.000 4.000-5,0.000 6.000-3,0.000 7.000-4,0.000 6.000-3,0.000-1.000-3,0.000-5.000-1,0.000-7.000-3,0.000-5.000-1,4.000-15.000-7,10.000-22.000-11,10.000-22.000-11,9.000-21.000-11,7.000-20.000-4,7.000-15.000 3,6.000-15.000 4,7.000-16.000 4,4.000-10.000 3,3.000-3.000 6,3.000-3.000 4,4.000-2.000 5,-1.000 5.000 3,-3.000 16.000 1,-3.000 15.000 2,-2.000 17.000 0,-8.000 8.000 4,-8.000 4.000 7,-10.000 3.000 6,-9.000 3.000 6,-4.000 6.000 4,4.000 9.000 3,3.000 10.000 1,3.000 10.000 3,-1.000 11.000 1,-2.000 17.000-1,-3.000 15.000 0,-3.000 16.000 0,-7.000 10.000-3,-9.000 7.000-6,-10.000 6.000-6,-8.000 7.000-6,-9.000 4.000-5,-6.000 3.000-4,-6.000 3.000-3,-6.000 4.000-4,-4.000-4.000-3,1.000-9.000-1,-1.000-10.000-3,1.000-8.000-1,10.000-20.000-4,22.000-28.000-3,22.000-28.000-3,23.000-27.000-5,14.000-15.000 1,10.000 0.000 6,10.000 0.000 5,9.000 0.000 6,-1.000 1.000 3,-8.000 4.000 1,-10.000 3.000 1,-9.000 3.000 0,-5.000 1.000 1,0.000 1.000 0,0.000-1.000-1,0.000 1.000 1,-5.000-1.000-2,-9.000 1.000-4,-10.000-1.000-3,-8.000 1.000-5,-9.000-1.000-1,-6.000 1.000-1,-6.000-1.000 0,-6.000 1.000 0,-4.000-1.000 1,1.000 1.000 4,-1.000-1.000 5,1.000 1.000 3,1.000-1.000 3,3.000 1.000 2,3.000-1.000 1,4.000 1.000 1,1.000-3.000 1,0.000-2.000 1,0.000-3.000 2,0.000-3.000 0,1.000-1.000 3,4.000 4.000 3,3.000 3.000 4,3.000 3.000 4,1.000 3.000 3,1.000 3.000 4,-1.000 3.000 3,1.000 4.000 3,-3.000 11.000 7,-2.000 23.000 11,-3.000 22.000 10,-3.000 22.000 12,-2.000 12.000-1,0.000 3.000-8,0.000 3.000-10,0.000 4.000-10,-4.000 7.000-7,-5.000 13.000-5,-7.000 12.000-5,-5.000 13.000-5,-4.000 13.000-4,0.000 17.000-4,0.000 15.000-3,0.000 16.000-4,0.000 10.000-4,0.000 7.000-4,0.000 6.000-4,0.000 7.000-3,-2.000-4.000-6,-3.000-12.000-8,-3.000-13.000-7,-2.000-12.000-7,2.000-10.000-3,9.000-6.000 2,10.000-6.000 1,10.000-6.000 3,4.000-13.000 0,0.000-19.000 0,0.000-18.000 0,0.000-19.000-1</inkml:trace>
</inkml:ink>
</file>

<file path=ppt/ink/ink2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1"/>
    </inkml:context>
    <inkml:brush xml:id="br0">
      <inkml:brushProperty name="width" value="0.0444529615342617" units="cm"/>
      <inkml:brushProperty name="height" value="0.0444529615342617" units="cm"/>
      <inkml:brushProperty name="color" value="#00bff3"/>
      <inkml:brushProperty name="ignorePressure" value="0"/>
    </inkml:brush>
  </inkml:definitions>
  <inkml:trace contextRef="#ctx0" brushRef="#br0">48650.000 50900.000 494,'46.000'-115.000'4,"-5.000"23.000"8,-7.000 22.000 7,-5.000 22.000 8,-4.000 13.000 4,0.000 7.000 2,0.000 6.000 2,0.000 7.000 2,1.000 5.000-1,4.000 7.000-1,3.000 6.000-1,3.000 7.000-2,-2.000 7.000-4,-6.000 9.000-7,-6.000 10.000-8,-6.000 10.000-6,-6.000 5.000-5,-2.000 4.000-4,-3.000 3.000-3,-3.000 3.000-3,-2.000-1.000-3,0.000-2.000-1,0.000-3.000 0,0.000-3.000-3,7.000-15.000-1,17.000-24.000-3,15.000-26.000-4,16.000-24.000-3,10.000-18.000 1,7.000-9.000 4,6.000-10.000 4,7.000-8.000 4,-1.000-3.000 3,-6.000 7.000 2,-6.000 6.000 2,-6.000 7.000 2,-7.000 8.000 1,-6.000 14.000 4,-6.000 11.000 2,-6.000 14.000 3,-7.000 11.000 4,-6.000 14.000 8,-6.000 11.000 6,-6.000 14.000 8,-4.000 8.000 3,1.000 7.000-2,-1.000 6.000-1,1.000 7.000-1,-1.000 0.000-2,1.000-2.000-4,-1.000-3.000-2,1.000-3.000-4,1.000-2.000-4,3.000 0.000-4,3.000 0.000-5,4.000 0.000-3,4.000-4.000-4,6.000-5.000 0,7.000-7.000-1,6.000-5.000 0,4.000-9.000-2,4.000-9.000-1,3.000-10.000 0,3.000-8.000-2,-1.000-12.000-1,-2.000-12.000 0,-3.000-13.000-2,-3.000-12.000-1,-4.000-10.000 1,-3.000-6.000 1,-3.000-6.000 2,-2.000-6.000 1,-9.000-4.000 1,-12.000 1.000-1,-13.000-1.000-1,-12.000 1.000-1,-15.000 4.000-3,-15.000 9.000-4,-15.000 10.000-5,-16.000 10.000-4,-13.000 13.000-5,-9.000 19.000-5,-10.000 19.000-5,-8.000 19.000-4,5.000 7.000 0,22.000-3.000 8,22.000-3.000 7,23.000-2.000 8,10.000-3.000 2,0.000 1.000-2,0.000-1.000-2,0.000 1.000-3</inkml:trace>
</inkml:ink>
</file>

<file path=ppt/ink/ink21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1"/>
    </inkml:context>
    <inkml:brush xml:id="br0">
      <inkml:brushProperty name="width" value="0.0374838896095753" units="cm"/>
      <inkml:brushProperty name="height" value="0.0374838896095753" units="cm"/>
      <inkml:brushProperty name="color" value="#fed406"/>
      <inkml:brushProperty name="ignorePressure" value="0"/>
    </inkml:brush>
  </inkml:definitions>
  <inkml:trace contextRef="#ctx0" brushRef="#br0">100150.000 13850.000 586,'23.000'-90.000'0,"-3.000"23.000"0,-3.000 22.000 0,-2.000 22.000 0,0.000 7.000 6,7.000-6.000 10,6.000-6.000 10,7.000-6.000 12,0.000 5.000 6,-2.000 20.000 3,-3.000 18.000 4,-3.000 20.000 2,-7.000 13.000-4,-9.000 9.000-11,-10.000 10.000-13,-8.000 10.000-11,-8.000 4.000-8,-2.000 0.000-5,-3.000 0.000-5,-3.000 0.000-5,-1.000-5.000-4,4.000-9.000-6,3.000-10.000-6,3.000-8.000-5,7.000-8.000-2,14.000-2.000 1,11.000-3.000 2,14.000-3.000 0,5.000-4.000 5,1.000-3.000 7,-1.000-3.000 7,1.000-2.000 9,-4.000-1.000 3,-6.000 3.000 3,-6.000 3.000 1,-6.000 4.000 1,-9.000 2.000 2,-8.000 4.000-1,-10.000 3.000 0,-9.000 3.000 0,-10.000 3.000-2,-9.000 3.000-4,-10.000 3.000-3,-8.000 4.000-4,-8.000-1.000-4,-2.000-3.000-8,-3.000-3.000-6,-3.000-2.000-6</inkml:trace>
</inkml:ink>
</file>

<file path=ppt/ink/ink21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1"/>
    </inkml:context>
    <inkml:brush xml:id="br0">
      <inkml:brushProperty name="width" value="0.0379611290991306" units="cm"/>
      <inkml:brushProperty name="height" value="0.0379611290991306" units="cm"/>
      <inkml:brushProperty name="color" value="#fed406"/>
      <inkml:brushProperty name="ignorePressure" value="0"/>
    </inkml:brush>
  </inkml:definitions>
  <inkml:trace contextRef="#ctx0" brushRef="#br0">101550.000 13250.000 579,'70.000'50.000'144,"-9.000"0.000"-35,-10.000 0.000-34,-8.000 0.000-36,-8.000 0.000-18,-2.000 0.000-6,-3.000 0.000-4,-3.000 0.000-5,-6.000-2.000-7,-5.000-3.000-10,-7.000-3.000-11,-5.000-2.000-11</inkml:trace>
</inkml:ink>
</file>

<file path=ppt/ink/ink21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2"/>
    </inkml:context>
    <inkml:brush xml:id="br0">
      <inkml:brushProperty name="width" value="0.0445633977651596" units="cm"/>
      <inkml:brushProperty name="height" value="0.0445633977651596" units="cm"/>
      <inkml:brushProperty name="color" value="#fed406"/>
      <inkml:brushProperty name="ignorePressure" value="0"/>
    </inkml:brush>
  </inkml:definitions>
  <inkml:trace contextRef="#ctx0" brushRef="#br0">102600.000 12900.000 493,'0.000'187.000'184,"0.000"-24.000"-44,0.000-26.000-46,0.000-24.000-45,-5.000-10.000-27,-9.000 6.000-8,-10.000 7.000-11,-8.000 6.000-8,-4.000-2.000-6,3.000-9.000-5,3.000-10.000-3,4.000-8.000-4,2.000-12.000-7,4.000-12.000-11,3.000-13.000-10,3.000-12.000-10</inkml:trace>
</inkml:ink>
</file>

<file path=ppt/ink/ink21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2"/>
    </inkml:context>
    <inkml:brush xml:id="br0">
      <inkml:brushProperty name="width" value="0.0357992500066757" units="cm"/>
      <inkml:brushProperty name="height" value="0.0357992500066757" units="cm"/>
      <inkml:brushProperty name="color" value="#fed406"/>
      <inkml:brushProperty name="ignorePressure" value="0"/>
    </inkml:brush>
  </inkml:definitions>
  <inkml:trace contextRef="#ctx0" brushRef="#br0">102500.000 13650.000 614,'48.000'-69.000'27,"-3.000"13.000"6,-3.000 12.000 6,-2.000 13.000 6,-3.000 7.000 1,1.000 4.000-3,-1.000 3.000-4,1.000 3.000-4,-1.000 3.000-5,1.000 3.000-7,-1.000 3.000-8,1.000 4.000-6,-1.000 1.000-8,1.000 0.000-8,-1.000 0.000-8,1.000 0.000-9</inkml:trace>
</inkml:ink>
</file>

<file path=ppt/ink/ink21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3"/>
    </inkml:context>
    <inkml:brush xml:id="br0">
      <inkml:brushProperty name="width" value="0.0524968281388283" units="cm"/>
      <inkml:brushProperty name="height" value="0.0524968281388283" units="cm"/>
      <inkml:brushProperty name="color" value="#fed406"/>
      <inkml:brushProperty name="ignorePressure" value="0"/>
    </inkml:brush>
  </inkml:definitions>
  <inkml:trace contextRef="#ctx0" brushRef="#br0">103350.000 12500.000 419,'-22.000'-60.000'60,"6.000"32.000"-1,7.000 31.000-2,6.000 32.000-2,3.000 18.000-5,0.000 6.000-6,0.000 7.000-6,0.000 6.000-7,0.000 6.000-5,0.000 6.000-2,0.000 7.000-4,0.000 6.000-2,-4.000 7.000-2,-5.000 10.000-2,-7.000 10.000-2,-5.000 9.000-1,-3.000 4.000-2,4.000 1.000-3,3.000-1.000-2,3.000 1.000-2,1.000-6.000-4,1.000-8.000-4,-1.000-10.000-6,1.000-9.000-4,-3.000-12.000-2,-2.000-11.000 2,-3.000-14.000 3,-3.000-11.000 2,2.000-18.000-7,10.000-22.000-16,10.000-22.000-15,9.000-21.000-17,12.000-23.000-2,16.000-21.000 10,15.000-22.000 10,17.000-22.000 10,7.000-8.000 10,0.000 6.000 7,0.000 7.000 8,0.000 6.000 8,-2.000 9.000 7,-3.000 13.000 6,-3.000 12.000 5,-2.000 13.000 7,-6.000 10.000 5,-6.000 10.000 4,-6.000 10.000 6,-6.000 9.000 3,-7.000 15.000 4,-6.000 22.000 0,-6.000 22.000 0,-6.000 23.000 0,-9.000 6.000-3,-8.000-5.000-6,-10.000-7.000-6,-9.000-5.000-6,2.000-8.000-11,17.000-5.000-14,15.000-7.000-15,16.000-5.000-14,10.000-12.000-7,7.000-16.000 1,6.000-15.000 0,7.000-15.000 1,2.000-9.000 2,1.000 1.000 1,-1.000-1.000 3,1.000 1.000 3,-6.000 1.000 3,-8.000 3.000 8,-10.000 3.000 7,-9.000 4.000 7,-9.000 8.000 12,-5.000 17.000 16,-7.000 15.000 16,-5.000 16.000 16,-6.000 12.000 5,-3.000 9.000-9,-3.000 10.000-7,-2.000 10.000-8,-1.000 2.000-6,3.000-3.000-5,3.000-3.000-4,4.000-2.000-4,5.000-3.000-4,10.000 1.000-2,10.000-1.000-2,9.000 1.000-1,4.000-6.000-2,1.000-8.000 1,-1.000-10.000-1,1.000-9.000 1,1.000-9.000-4,3.000-5.000-7,3.000-7.000-9,4.000-5.000-7,1.000-11.000-4,0.000-11.000 3,0.000-14.000 1,0.000-11.000 3,-7.000-7.000 1,-11.000 0.000 1,-14.000 0.000 0,-11.000 0.000 2,-7.000 0.000 1,0.000 0.000 1,0.000 0.000 3,0.000 0.000 1,-10.000 1.000 1,-18.000 4.000 0,-19.000 3.000-1,-18.000 3.000-1,-18.000 6.000-3,-16.000 9.000-7,-15.000 10.000-6,-15.000 10.000-7,0.000 5.000-3,20.000 4.000 0,18.000 3.000-1,20.000 3.000 0,6.000 3.000 0,-2.000 3.000-1,-3.000 3.000 1,-3.000 4.000-2</inkml:trace>
</inkml:ink>
</file>

<file path=ppt/ink/ink21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6"/>
    </inkml:context>
    <inkml:brush xml:id="br0">
      <inkml:brushProperty name="width" value="0.0371945239603519" units="cm"/>
      <inkml:brushProperty name="height" value="0.0371945239603519" units="cm"/>
      <inkml:brushProperty name="color" value="#fed406"/>
      <inkml:brushProperty name="ignorePressure" value="0"/>
    </inkml:brush>
  </inkml:definitions>
  <inkml:trace contextRef="#ctx0" brushRef="#br0">79700.000 19600.000 591,'-93.000'0.000'0,"17.000"0.000"0,15.000 0.000 0,16.000 0.000 0,7.000 1.000 5,1.000 4.000 11,-1.000 3.000 10,1.000 3.000 11,7.000-1.000 2,16.000-2.000-6,15.000-3.000-5,17.000-3.000-5,16.000-2.000-3,19.000 0.000 0,19.000 0.000 0,19.000 0.000 0,13.000 0.000 0,10.000 0.000-2,10.000 0.000-1,9.000 0.000-2,4.000-4.000-1,1.000-5.000-3,-1.000-7.000-2,1.000-5.000-2,-6.000-3.000-2,-8.000 4.000-2,-10.000 3.000-1,-9.000 3.000-2,-5.000 1.000-4,0.000 1.000-10,0.000-1.000-8,0.000 1.000-10,-8.000 1.000-5,-16.000 3.000-3,-15.000 3.000-3,-15.000 4.000-2,-14.000 4.000-1,-8.000 6.000 3,-10.000 7.000 3,-9.000 6.000 3,-7.000 4.000 3,-3.000 4.000 6,-3.000 3.000 5,-2.000 3.000 5</inkml:trace>
</inkml:ink>
</file>

<file path=ppt/ink/ink21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6"/>
    </inkml:context>
    <inkml:brush xml:id="br0">
      <inkml:brushProperty name="width" value="0.0330640450119972" units="cm"/>
      <inkml:brushProperty name="height" value="0.0330640450119972" units="cm"/>
      <inkml:brushProperty name="color" value="#fed406"/>
      <inkml:brushProperty name="ignorePressure" value="0"/>
    </inkml:brush>
  </inkml:definitions>
  <inkml:trace contextRef="#ctx0" brushRef="#br0">79450.000 20800.000 665,'-68.000'-2.000'1,"17.000"-3.000"4,15.000-3.000 3,16.000-2.000 3,20.000-5.000 5,25.000-2.000 9,25.000-3.000 7,25.000-3.000 8,17.000 1.000 1,9.000 6.000-5,10.000 7.000-6,10.000 6.000-6,8.000 3.000-4,10.000 0.000-3,10.000 0.000-3,9.000 0.000-3,2.000 0.000-7,-2.000 0.000-11,-3.000 0.000-9,-3.000 0.000-10,-9.000 1.000-7,-11.000 4.000-4,-14.000 3.000-3,-11.000 3.000-3,-15.000 3.000-1,-16.000 3.000 4,-15.000 3.000 5,-15.000 4.000 3,-11.000-1.000 4,-2.000-3.000 3,-3.000-3.000 4,-3.000-2.000 2</inkml:trace>
</inkml:ink>
</file>

<file path=ppt/ink/ink21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6:57"/>
    </inkml:context>
    <inkml:brush xml:id="br0">
      <inkml:brushProperty name="width" value="0.0448132790625095" units="cm"/>
      <inkml:brushProperty name="height" value="0.0448132790625095" units="cm"/>
      <inkml:brushProperty name="color" value="#fed406"/>
      <inkml:brushProperty name="ignorePressure" value="0"/>
    </inkml:brush>
  </inkml:definitions>
  <inkml:trace contextRef="#ctx0" brushRef="#br0">84500.000 18500.000 490,'-2.000'-47.000'3,"-3.000"6.000"6,-3.000 7.000 5,-2.000 6.000 6,-5.000 6.000 3,-2.000 6.000 0,-3.000 7.000-1,-3.000 6.000 0,-2.000 3.000 1,0.000 0.000 1,0.000 0.000 1,0.000 0.000 1,-4.000 6.000 0,-5.000 13.000-2,-7.000 12.000-1,-5.000 13.000-2,-6.000 10.000-2,-3.000 10.000-1,-3.000 10.000-2,-2.000 9.000-1,-6.000 10.000-2,-6.000 14.000 1,-6.000 11.000-1,-6.000 14.000-1,-2.000 8.000 0,3.000 7.000-2,3.000 6.000-1,4.000 7.000-2,2.000-1.000-1,4.000-6.000-3,3.000-6.000-2,3.000-6.000-2,7.000-7.000-1,14.000-6.000-1,11.000-6.000-1,14.000-6.000 1,8.000-12.000-2,7.000-15.000 1,6.000-15.000-1,7.000-16.000 0,10.000-13.000-1,16.000-9.000-1,15.000-10.000-2,17.000-8.000-1,14.000-14.000-2,17.000-15.000-2,15.000-15.000-3,16.000-16.000-2,5.000-10.000-3,-2.000-3.000-1,-3.000-3.000-1,-3.000-2.000-3,-7.000-3.000 1,-9.000 1.000 1,-10.000-1.000 3,-8.000 1.000 0,-12.000 4.000 3,-12.000 9.000 2,-13.000 10.000 3,-12.000 10.000 3,-16.000 16.000 12,-19.000 26.000 20,-18.000 24.000 22,-19.000 26.000 20,-7.000 7.000 5,7.000-9.000-13,6.000-10.000-12,7.000-8.000-14,4.000-6.000-8,3.000 1.000-5,3.000-1.000-6,4.000 1.000-5,4.000-3.000-2,6.000-2.000 0,7.000-3.000 1,6.000-3.000 1,7.000-6.000-4,10.000-5.000-4,10.000-7.000-7,9.000-5.000-6,2.000-11.000-2,-2.000-11.000 1,-3.000-14.000 1,-3.000-11.000 1,-4.000-9.000 1,-3.000-3.000 1,-3.000-3.000 0,-2.000-2.000 1,-5.000-1.000 0,-2.000 3.000 1,-3.000 3.000 1,-3.000 4.000 1,-9.000 2.000 2,-11.000 4.000 2,-14.000 3.000 4,-11.000 3.000 3,-11.000 4.000 1,-5.000 7.000 0,-7.000 6.000 1,-5.000 7.000 0,-6.000 5.000-2,-3.000 7.000-4,-3.000 6.000-4,-2.000 7.000-4,-3.000 5.000-3,1.000 7.000-4,-1.000 6.000-4,1.000 7.000-3,2.000 2.000-4,7.000 1.000-5,6.000-1.000-5,7.000 1.000-4</inkml:trace>
</inkml:ink>
</file>

<file path=ppt/ink/ink21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1"/>
    </inkml:context>
    <inkml:brush xml:id="br0">
      <inkml:brushProperty name="width" value="0.039093516767025" units="cm"/>
      <inkml:brushProperty name="height" value="0.039093516767025" units="cm"/>
      <inkml:brushProperty name="color" value="#fed406"/>
      <inkml:brushProperty name="ignorePressure" value="0"/>
    </inkml:brush>
  </inkml:definitions>
  <inkml:trace contextRef="#ctx0" brushRef="#br0">86100.000 20500.000 562,'53.000'0.000'134,"6.000"0.000"-31,7.000 0.000-32,6.000 0.000-32,-2.000 0.000-18,-9.000 0.000-6,-10.000 0.000-5,-8.000 0.000-5,-6.000 1.000-3,1.000 4.000 0,-1.000 3.000 0,1.000 3.000 1,-6.000 4.000-1,-8.000 7.000 1,-10.000 6.000 1,-9.000 7.000 0,-5.000 2.000-1,0.000 1.000 0,0.000-1.000-2,0.000 1.000 0,-4.000-3.000-1,-5.000-2.000-2,-7.000-3.000 0,-5.000-3.000-1,-4.000-2.000-1,0.000 0.000 0,0.000 0.000 1,0.000 0.000-1,-4.000 0.000 0,-5.000 0.000 0,-7.000 0.000-1,-5.000 0.000-1,-3.000 0.000 0,4.000 0.000 1,3.000 0.000 1,3.000 0.000 1,-1.000 0.000 1,-2.000 0.000 2,-3.000 0.000 0,-3.000 0.000 2,13.000-5.000 2,32.000-9.000 3,31.000-10.000 3,32.000-8.000 2,13.000-6.000 1,-3.000 1.000-3,-3.000-1.000-4,-2.000 1.000-2,-5.000 1.000-2,-2.000 3.000-1,-3.000 3.000-2,-3.000 4.000 0,-4.000 1.000-1,-3.000 0.000-1,-3.000 0.000-1,-2.000 0.000 0,-3.000 0.000-2,1.000 0.000-1,-1.000 0.000-2,1.000 0.000-2</inkml:trace>
</inkml:ink>
</file>

<file path=ppt/ink/ink21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1"/>
    </inkml:context>
    <inkml:brush xml:id="br0">
      <inkml:brushProperty name="width" value="0.0456160567700863" units="cm"/>
      <inkml:brushProperty name="height" value="0.0456160567700863" units="cm"/>
      <inkml:brushProperty name="color" value="#fed406"/>
      <inkml:brushProperty name="ignorePressure" value="0"/>
    </inkml:brush>
  </inkml:definitions>
  <inkml:trace contextRef="#ctx0" brushRef="#br0">88800.000 19200.000 482,'-25.000'-43.000'43,"0.000"17.000"-5,0.000 15.000-7,0.000 16.000-5,0.000 12.000-3,0.000 9.000 1,0.000 10.000 2,0.000 10.000 0,0.000 7.000 0,0.000 6.000-1,0.000 7.000-2,0.000 6.000-2,-2.000 3.000 0,-3.000 0.000-2,-3.000 0.000-2,-2.000 0.000 0,-3.000 3.000-2,1.000 6.000 0,-1.000 7.000-2,1.000 6.000 0,1.000 1.000-1,3.000-3.000-1,3.000-3.000-1,4.000-2.000-1,2.000-3.000-2,4.000 1.000-2,3.000-1.000-4,3.000 1.000-1,3.000-3.000-5,3.000-2.000-3,3.000-3.000-5,4.000-3.000-4,4.000-7.000-4,6.000-9.000-5,7.000-10.000-4,6.000-8.000-4,7.000-11.000-3,10.000-8.000 2,10.000-10.000 0,9.000-9.000 2,6.000-10.000-2,3.000-9.000-2,3.000-10.000-4,4.000-8.000-3,-7.000-3.000 2,-16.000 7.000 8,-15.000 6.000 7,-15.000 7.000 8,-7.000 0.000 5,3.000-2.000 3,3.000-3.000 1,4.000-3.000 3</inkml:trace>
</inkml:ink>
</file>

<file path=ppt/ink/ink2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2"/>
    </inkml:context>
    <inkml:brush xml:id="br0">
      <inkml:brushProperty name="width" value="0.0342202670872211" units="cm"/>
      <inkml:brushProperty name="height" value="0.0342202670872211" units="cm"/>
      <inkml:brushProperty name="color" value="#00bff3"/>
      <inkml:brushProperty name="ignorePressure" value="0"/>
    </inkml:brush>
  </inkml:definitions>
  <inkml:trace contextRef="#ctx0" brushRef="#br0">51800.000 50150.000 642,'23.000'-47.000'0,"-3.000"6.000"0,-3.000 7.000 0,-2.000 6.000 0,13.000 7.000 9,31.000 10.000 17,32.000 10.000 17,31.000 9.000 17,7.000 4.000 2,-15.000 1.000-13,-15.000-1.000-14,-16.000 1.000-13,6.000-1.000-8,28.000 1.000-2,28.000-1.000-2,29.000 1.000-1,8.000-4.000-3,-8.000-6.000-5,-10.000-6.000-5,-9.000-6.000-5,-13.000-2.000-1,-16.000 3.000 1,-15.000 3.000 1,-15.000 4.000 2,-23.000 5.000-10,-28.000 10.000-22,-28.000 10.000-21,-27.000 9.000-22</inkml:trace>
</inkml:ink>
</file>

<file path=ppt/ink/ink21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2"/>
    </inkml:context>
    <inkml:brush xml:id="br0">
      <inkml:brushProperty name="width" value="0.0486054867506027" units="cm"/>
      <inkml:brushProperty name="height" value="0.0486054867506027" units="cm"/>
      <inkml:brushProperty name="color" value="#fed406"/>
      <inkml:brushProperty name="ignorePressure" value="0"/>
    </inkml:brush>
  </inkml:definitions>
  <inkml:trace contextRef="#ctx0" brushRef="#br0">89900.000 19850.000 452,'-50.000'4.000'48,"0.000"10.000"-3,0.000 10.000-3,0.000 9.000-4,3.000 7.000-3,6.000 7.000-4,7.000 6.000-3,6.000 7.000-5,1.000 2.000-3,-3.000 1.000-1,-3.000-1.000-3,-2.000 1.000-1,-1.000-1.000-1,3.000 1.000 2,3.000-1.000 1,4.000 1.000 2,1.000-3.000 0,0.000-2.000-1,0.000-3.000-3,0.000-3.000-1,4.000-2.000-2,10.000 0.000 0,10.000 0.000 0,9.000 0.000 0,10.000-8.000-5,14.000-16.000-7,11.000-15.000-7,14.000-15.000-8,5.000-15.000-5,1.000-12.000-3,-1.000-13.000-4,1.000-12.000-3,-3.000-7.000-1,-2.000 1.000 0,-3.000-1.000-1,-3.000 1.000 1,-7.000-1.000 2,-9.000 1.000 2,-10.000-1.000 5,-8.000 1.000 2,-6.000-4.000 3,1.000-6.000 1,-1.000-6.000 0,1.000-6.000 1,-3.000-1.000 5,-2.000 7.000 8,-3.000 6.000 8,-3.000 7.000 9,-2.000 5.000 4,0.000 7.000 3,0.000 6.000 2,0.000 7.000 1,4.000 4.000 2,10.000 3.000 0,10.000 3.000 0,9.000 4.000 0,4.000 7.000-1,1.000 13.000-6,-1.000 12.000-4,1.000 13.000-5,-4.000 12.000-2,-6.000 13.000-1,-6.000 12.000-1,-6.000 13.000-1,-6.000 4.000 0,-2.000-3.000 0,-3.000-3.000-1,-3.000-2.000 0,-4.000-3.000-1,-3.000 1.000-3,-3.000-1.000-2,-2.000 1.000-3,-3.000-1.000-3,1.000 1.000-1,-1.000-1.000-3,1.000 1.000-2,-3.000-4.000-3,-2.000-6.000-1,-3.000-6.000-3,-3.000-6.000-1,4.000-12.000-3,13.000-15.000-4,12.000-15.000-2,13.000-16.000-4,10.000-8.000 2,10.000 0.000 5,10.000 0.000 7,9.000 0.000 6,4.000 0.000 3,1.000 0.000 1,-1.000 0.000 0,1.000 0.000 1,-3.000 3.000 0,-2.000 6.000 1,-3.000 7.000 1,-3.000 6.000 0,-6.000 1.000-1,-5.000-3.000-2,-7.000-3.000-3,-5.000-2.000-2,-4.000-5.000-2,0.000-2.000-1,0.000-3.000-2,0.000-3.000-1,-4.000-2.000 2,-5.000 0.000 4,-7.000 0.000 4,-5.000 0.000 4,-3.000 1.000 3,4.000 4.000 1,3.000 3.000 1,3.000 3.000 1</inkml:trace>
</inkml:ink>
</file>

<file path=ppt/ink/ink21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2"/>
    </inkml:context>
    <inkml:brush xml:id="br0">
      <inkml:brushProperty name="width" value="0.0507647097110748" units="cm"/>
      <inkml:brushProperty name="height" value="0.0507647097110748" units="cm"/>
      <inkml:brushProperty name="color" value="#fed406"/>
      <inkml:brushProperty name="ignorePressure" value="0"/>
    </inkml:brush>
  </inkml:definitions>
  <inkml:trace contextRef="#ctx0" brushRef="#br0">91200.000 19950.000 433,'0.000'-50.000'0,"0.000"0.000"0,0.000 0.000 0,0.000 0.000-1,0.000 1.000 2,0.000 4.000 2,0.000 3.000 1,0.000 3.000 2,-2.000 9.000 10,-3.000 16.000 17,-3.000 15.000 16,-2.000 17.000 18,-3.000 14.000 4,1.000 17.000-11,-1.000 15.000-9,1.000 16.000-10,-1.000 10.000-8,1.000 7.000-5,-1.000 6.000-4,1.000 7.000-6,1.000 0.000-2,3.000-2.000-3,3.000-3.000-1,4.000-3.000-3,-1.000-2.000-2,-3.000 0.000-2,-3.000 0.000-4,-2.000 0.000-4,-3.000 0.000-6,1.000 0.000-14,-1.000 0.000-12,1.000 0.000-12,1.000-7.000-5,3.000-11.000 4,3.000-14.000 2,4.000-11.000 4</inkml:trace>
</inkml:ink>
</file>

<file path=ppt/ink/ink21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2"/>
    </inkml:context>
    <inkml:brush xml:id="br0">
      <inkml:brushProperty name="width" value="0.0437280051410198" units="cm"/>
      <inkml:brushProperty name="height" value="0.0437280051410198" units="cm"/>
      <inkml:brushProperty name="color" value="#fed406"/>
      <inkml:brushProperty name="ignorePressure" value="0"/>
    </inkml:brush>
  </inkml:definitions>
  <inkml:trace contextRef="#ctx0" brushRef="#br0">91450.000 18750.000 503,'31.000'-71.000'5,"13.000"10.000"11,12.000 10.000 11,13.000 9.000 11,1.000 9.000 3,-9.000 9.000-4,-10.000 10.000-6,-8.000 10.000-4,-3.000 8.000-2,7.000 10.000-1,6.000 10.000 0,7.000 9.000-1,0.000 10.000 0,-2.000 14.000-2,-3.000 11.000-1,-3.000 14.000-2,-6.000 11.000-1,-5.000 14.000-1,-7.000 11.000 0,-5.000 14.000-2,-11.000 7.000-2,-11.000 3.000-2,-14.000 3.000-3,-11.000 4.000-2,-17.000 2.000-6,-18.000 4.000-6,-19.000 3.000-6,-18.000 3.000-7,-15.000-2.000-4,-9.000-6.000 1,-10.000-6.000 0,-8.000-6.000 1,7.000-16.000-9,25.000-25.000-16,25.000-25.000-16,25.000-25.000-17</inkml:trace>
</inkml:ink>
</file>

<file path=ppt/ink/ink21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3"/>
    </inkml:context>
    <inkml:brush xml:id="br0">
      <inkml:brushProperty name="width" value="0.0370836295187473" units="cm"/>
      <inkml:brushProperty name="height" value="0.0370836295187473" units="cm"/>
      <inkml:brushProperty name="color" value="#fed406"/>
      <inkml:brushProperty name="ignorePressure" value="0"/>
    </inkml:brush>
  </inkml:definitions>
  <inkml:trace contextRef="#ctx0" brushRef="#br0">92000.000 20200.000 593,'140.000'-68.000'112,"-18.000"17.000"-22,-19.000 15.000-22,-18.000 16.000-23,-15.000 15.000-15,-9.000 16.000-6,-10.000 15.000-7,-8.000 17.000-6,-15.000 7.000-6,-19.000 0.000-1,-18.000 0.000-3,-19.000 0.000-3,-12.000 0.000-2,-2.000 0.000 0,-3.000 0.000 0,-3.000 0.000-2,-4.000-2.000-1,-3.000-3.000-2,-3.000-3.000-3,-2.000-2.000-2,-1.000-3.000 1,3.000 1.000 6,3.000-1.000 6,4.000 1.000 5,18.000-7.000 4,34.000-12.000 3,35.000-13.000 2,35.000-12.000 3,18.000-10.000-7,3.000-6.000-17,3.000-6.000-15,4.000-6.000-16,1.000-2.000-8,0.000 3.000 1,0.000 3.000 1,0.000 4.000 1,-4.000 1.000 1,-5.000 0.000 3,-7.000 0.000 1,-5.000 0.000 3,-11.000 0.000 3,-11.000 0.000 8,-14.000 0.000 5,-11.000 0.000 8</inkml:trace>
</inkml:ink>
</file>

<file path=ppt/ink/ink21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4"/>
    </inkml:context>
    <inkml:brush xml:id="br0">
      <inkml:brushProperty name="width" value="0.0479305721819401" units="cm"/>
      <inkml:brushProperty name="height" value="0.0479305721819401" units="cm"/>
      <inkml:brushProperty name="color" value="#fed406"/>
      <inkml:brushProperty name="ignorePressure" value="0"/>
    </inkml:brush>
  </inkml:definitions>
  <inkml:trace contextRef="#ctx0" brushRef="#br0">94900.000 18900.000 458,'0.000'-71.000'3,"0.000"10.000"3,0.000 10.000 6,0.000 9.000 3,-4.000 7.000 5,-5.000 7.000 4,-7.000 6.000 5,-5.000 7.000 4,-6.000 7.000 1,-3.000 9.000-1,-3.000 10.000-2,-2.000 10.000-1,-8.000 13.000-2,-8.000 19.000-4,-10.000 19.000-2,-9.000 19.000-3,-5.000 12.000-2,0.000 6.000 0,0.000 7.000-1,0.000 6.000 0,3.000 1.000-2,6.000-3.000-1,7.000-3.000-1,6.000-2.000-3,4.000-8.000-1,4.000-8.000 0,3.000-10.000-2,3.000-9.000 0,15.000-12.000-6,29.000-11.000-8,28.000-14.000-9,28.000-11.000-9,18.000-18.000-6,10.000-22.000-2,10.000-22.000-3,9.000-21.000-2,1.000-14.000 0,-6.000-2.000 3,-6.000-3.000 2,-6.000-3.000 2,-7.000-1.000 4,-6.000 4.000 4,-6.000 3.000 4,-6.000 3.000 4,-9.000 6.000 4,-8.000 9.000 5,-10.000 10.000 3,-9.000 10.000 4,-9.000 14.000 13,-5.000 23.000 21,-7.000 22.000 22,-5.000 22.000 20,-8.000 15.000 4,-5.000 9.000-16,-7.000 10.000-14,-5.000 10.000-16,-3.000 2.000-10,4.000-3.000-5,3.000-3.000-6,3.000-2.000-5,1.000-8.000-4,1.000-8.000-1,-1.000-10.000-1,1.000-9.000-1,10.000-12.000-2,22.000-11.000-4,22.000-14.000-5,23.000-11.000-4,11.000-18.000-1,4.000-22.000 0,3.000-22.000 0,3.000-21.000 1,-4.000-10.000-1,-8.000 3.000 0,-10.000 3.000-1,-9.000 4.000-1,-7.000-9.000 1,-3.000-18.000 2,-3.000-19.000 1,-2.000-18.000 1,-8.000 0.000 3,-8.000 23.000 1,-10.000 22.000 2,-9.000 22.000 2,-10.000 13.000 2,-9.000 7.000 3,-10.000 6.000 3,-8.000 7.000 3,-8.000 7.000 0,-2.000 9.000-3,-3.000 10.000-3,-3.000 10.000-4,-4.000 10.000-4,-3.000 13.000-6,-3.000 12.000-5,-2.000 13.000-7,3.000 2.000-3,14.000-5.000-2,11.000-7.000-3,14.000-5.000-1,11.000-8.000 1,14.000-5.000 4,11.000-7.000 5,14.000-5.000 5,13.000-4.000 4,16.000 0.000 4,15.000 0.000 5,17.000 0.000 5,7.000 1.000 4,0.000 4.000 7,0.000 3.000 6,0.000 3.000 6,-7.000 4.000 3,-11.000 7.000 1,-14.000 6.000 0,-11.000 7.000 0,-14.000 8.000 0,-11.000 14.000-1,-14.000 11.000-1,-11.000 14.000 0,-15.000 7.000-3,-16.000 3.000-4,-15.000 3.000-2,-15.000 4.000-4,-9.000-4.000-3,1.000-9.000-2,-1.000-10.000-1,1.000-8.000-2,8.000-9.000-2,20.000-6.000-2,18.000-6.000-2,20.000-6.000-1,16.000-7.000-1,16.000-6.000 2,15.000-6.000 1,17.000-6.000 1,5.000-2.000 2,-3.000 3.000 2,-3.000 3.000 2,-2.000 4.000 3,-8.000 2.000 0,-8.000 4.000 2,-10.000 3.000 1,-9.000 3.000 1,-10.000 6.000-1,-9.000 9.000-1,-10.000 10.000-2,-8.000 10.000-1,-12.000 7.000-3,-12.000 6.000-1,-13.000 7.000-4,-12.000 6.000-1,-12.000 3.000-5,-8.000 0.000-5,-10.000 0.000-6,-9.000 0.000-6,-2.000-7.000-1,6.000-11.000 3,7.000-14.000 2,6.000-11.000 3,6.000-14.000-5,6.000-11.000-14,7.000-14.000-14,6.000-11.000-14</inkml:trace>
</inkml:ink>
</file>

<file path=ppt/ink/ink21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5"/>
    </inkml:context>
    <inkml:brush xml:id="br0">
      <inkml:brushProperty name="width" value="0.0508686676621437" units="cm"/>
      <inkml:brushProperty name="height" value="0.0508686676621437" units="cm"/>
      <inkml:brushProperty name="color" value="#fed406"/>
      <inkml:brushProperty name="ignorePressure" value="0"/>
    </inkml:brush>
  </inkml:definitions>
  <inkml:trace contextRef="#ctx0" brushRef="#br0">98000.000 18100.000 432,'1.000'-69.000'3,"4.000"13.000"6,3.000 12.000 6,3.000 13.000 7,-1.000 20.000 7,-2.000 28.000 12,-3.000 28.000 11,-3.000 29.000 10,-4.000 18.000 0,-3.000 9.000-10,-3.000 10.000-11,-2.000 10.000-11,-5.000 13.000-5,-2.000 19.000-1,-3.000 19.000-1,-3.000 19.000 0,-2.000 12.000-3,0.000 6.000-4,0.000 7.000-5,0.000 6.000-5,0.000-4.000-4,0.000-11.000-4,0.000-14.000-4,0.000-11.000-3,3.000-12.000-6,6.000-9.000-8,7.000-10.000-8,6.000-8.000-7,3.000-9.000-6,0.000-6.000-2,0.000-6.000-2,0.000-6.000-3,0.000-13.000 3,0.000-19.000 8,0.000-18.000 7,0.000-19.000 8</inkml:trace>
</inkml:ink>
</file>

<file path=ppt/ink/ink21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5"/>
    </inkml:context>
    <inkml:brush xml:id="br0">
      <inkml:brushProperty name="width" value="0.0468945205211639" units="cm"/>
      <inkml:brushProperty name="height" value="0.0468945205211639" units="cm"/>
      <inkml:brushProperty name="color" value="#fed406"/>
      <inkml:brushProperty name="ignorePressure" value="0"/>
    </inkml:brush>
  </inkml:definitions>
  <inkml:trace contextRef="#ctx0" brushRef="#br0">96950.000 20850.000 469,'1.000'-43.000'5,"4.000"17.000"11,3.000 15.000 10,3.000 16.000 11,3.000 10.000 3,3.000 7.000-4,3.000 6.000-4,4.000 7.000-5,1.000 10.000-1,0.000 16.000 1,0.000 15.000 1,0.000 17.000 1,-2.000 11.000-1,-3.000 10.000-1,-3.000 10.000-3,-2.000 9.000-1,-5.000 6.000-3,-2.000 3.000-3,-3.000 3.000-3,-3.000 4.000-2,-1.000-6.000-3,4.000-11.000-1,3.000-14.000-1,3.000-11.000-2,9.000-22.000-1,16.000-27.000-1,15.000-28.000-2,17.000-28.000-2,13.000-34.000-4,13.000-36.000-7,12.000-39.000-6,13.000-36.000-6,13.000-28.000-5,17.000-15.000-2,15.000-15.000-2,16.000-16.000-2,-7.000 7.000 0,-28.000 32.000 5,-28.000 31.000 2,-27.000 32.000 4,-20.000 21.000-2,-9.000 13.000-10,-10.000 12.000-10,-8.000 13.000-8</inkml:trace>
</inkml:ink>
</file>

<file path=ppt/ink/ink21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6"/>
    </inkml:context>
    <inkml:brush xml:id="br0">
      <inkml:brushProperty name="width" value="0.0401408150792122" units="cm"/>
      <inkml:brushProperty name="height" value="0.0401408150792122" units="cm"/>
      <inkml:brushProperty name="color" value="#fed406"/>
      <inkml:brushProperty name="ignorePressure" value="0"/>
    </inkml:brush>
  </inkml:definitions>
  <inkml:trace contextRef="#ctx0" brushRef="#br0">98900.000 19250.000 548,'160.000'-22.000'100,"-27.000"6.000"-20,-28.000 7.000-22,-28.000 6.000-21,-7.000 1.000-13,16.000-3.000-2,15.000-3.000-4,17.000-2.000-3,0.000-1.000-2,-11.000 3.000 0,-14.000 3.000-1,-11.000 4.000-1,-11.000 1.000 1,-5.000 0.000 0,-7.000 0.000 0,-5.000 0.000 0</inkml:trace>
</inkml:ink>
</file>

<file path=ppt/ink/ink21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7"/>
    </inkml:context>
    <inkml:brush xml:id="br0">
      <inkml:brushProperty name="width" value="0.0413585007190704" units="cm"/>
      <inkml:brushProperty name="height" value="0.0413585007190704" units="cm"/>
      <inkml:brushProperty name="color" value="#fed406"/>
      <inkml:brushProperty name="ignorePressure" value="0"/>
    </inkml:brush>
  </inkml:definitions>
  <inkml:trace contextRef="#ctx0" brushRef="#br0">99950.000 18350.000 531,'-46.000'-46.000'9,"10.000"10.000"17,10.000 10.000 17,9.000 9.000 18,6.000 18.000 4,3.000 29.000-6,3.000 28.000-8,4.000 28.000-6,-1.000 18.000-8,-3.000 10.000-7,-3.000 10.000-8,-2.000 9.000-8,-3.000 7.000-7,1.000 7.000-9,-1.000 6.000-7,1.000 7.000-8,-1.000 2.000-5,1.000 1.000-2,-1.000-1.000-3,1.000 1.000-3,1.000-13.000-3,3.000-25.000-2,3.000-25.000-3,4.000-25.000-3,-1.000-18.000-1,-3.000-8.000-2,-3.000-10.000-1,-2.000-9.000-2</inkml:trace>
</inkml:ink>
</file>

<file path=ppt/ink/ink21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7"/>
    </inkml:context>
    <inkml:brush xml:id="br0">
      <inkml:brushProperty name="width" value="0.0363309532403946" units="cm"/>
      <inkml:brushProperty name="height" value="0.0363309532403946" units="cm"/>
      <inkml:brushProperty name="color" value="#fed406"/>
      <inkml:brushProperty name="ignorePressure" value="0"/>
    </inkml:brush>
  </inkml:definitions>
  <inkml:trace contextRef="#ctx0" brushRef="#br0">84950.000 24400.000 605,'43.000'-43.000'7,"39.000"17.000"16,36.000 15.000 14,39.000 16.000 15,-1.000 5.000 2,-37.000-2.000-10,-38.000-3.000-9,-37.000-3.000-10,-10.000 8.000-6,19.000 23.000-4,19.000 22.000-1,19.000 22.000-4,-2.000 7.000-2,-22.000-6.000-2,-22.000-6.000-2,-21.000-6.000-2,-23.000-1.000-4,-21.000 7.000-3,-22.000 6.000-4,-22.000 7.000-3,-16.000-1.000-2,-9.000-6.000 0,-10.000-6.000 1,-8.000-6.000 1,-3.000-7.000 2,7.000-6.000 3,6.000-6.000 4,7.000-6.000 4,5.000-6.000 1,7.000-2.000 0,6.000-3.000-1,7.000-3.000-1,21.000-4.000 1,38.000-3.000 2,37.000-3.000 1,38.000-2.000 2,18.000-1.000 1,1.000 3.000 1,-1.000 3.000 0,1.000 4.000 0,-3.000 1.000 0,-2.000 0.000 0,-3.000 0.000-1,-3.000 0.000 0,-10.000 0.000-1,-16.000 0.000 1,-15.000 0.000 0,-15.000 0.000 1,-12.000 3.000-1,-6.000 6.000 0,-6.000 7.000-1,-6.000 6.000-1,-12.000 3.000-1,-15.000 0.000-2,-15.000 0.000-2,-16.000 0.000-1,-12.000 0.000-1,-5.000 0.000 1,-7.000 0.000 1,-5.000 0.000 1,-1.000-2.000-1,6.000-3.000-7,7.000-3.000-6,6.000-2.000-6,15.000-12.000-10,26.000-19.000-15,24.000-18.000-13,26.000-19.000-14,16.000-10.000-1,10.000 1.000 12,10.000-1.000 13,9.000 1.000 13,1.000-1.000 8,-6.000 1.000 7,-6.000-1.000 5,-6.000 1.000 5</inkml:trace>
</inkml:ink>
</file>

<file path=ppt/ink/ink2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2"/>
    </inkml:context>
    <inkml:brush xml:id="br0">
      <inkml:brushProperty name="width" value="0.0349864885210991" units="cm"/>
      <inkml:brushProperty name="height" value="0.0349864885210991" units="cm"/>
      <inkml:brushProperty name="color" value="#00bff3"/>
      <inkml:brushProperty name="ignorePressure" value="0"/>
    </inkml:brush>
  </inkml:definitions>
  <inkml:trace contextRef="#ctx0" brushRef="#br0">51950.000 50850.000 628,'-71.000'0.000'0,"10.000"0.000"0,10.000 0.000 0,9.000 0.000 0,13.000 0.000 8,20.000 0.000 13,18.000 0.000 15,20.000 0.000 15,28.000 0.000 2,42.000 0.000-6,40.000 0.000-9,41.000 0.000-7,18.000-2.000-5,-3.000-3.000-4,-3.000-3.000-4,-2.000-2.000-3,-9.000-1.000-9,-12.000 3.000-18,-13.000 3.000-16,-12.000 4.000-16,-16.000 1.000-9,-19.000 0.000 1,-18.000 0.000-1,-19.000 0.000 0,-15.000 0.000 3,-8.000 0.000 7,-10.000 0.000 8,-9.000 0.000 7</inkml:trace>
</inkml:ink>
</file>

<file path=ppt/ink/ink21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8"/>
    </inkml:context>
    <inkml:brush xml:id="br0">
      <inkml:brushProperty name="width" value="0.0528921522200108" units="cm"/>
      <inkml:brushProperty name="height" value="0.0528921522200108" units="cm"/>
      <inkml:brushProperty name="color" value="#fed406"/>
      <inkml:brushProperty name="ignorePressure" value="0"/>
    </inkml:brush>
  </inkml:definitions>
  <inkml:trace contextRef="#ctx0" brushRef="#br0">87600.000 25100.000 415,'112.000'-88.000'0,"-24.000"26.000"0,-26.000 24.000 0,-24.000 26.000 0,-12.000 12.000 5,4.000 0.000 7,3.000 0.000 8,3.000 0.000 9,-5.000 6.000 2,-12.000 13.000-2,-13.000 12.000-2,-12.000 13.000-2,-13.000 12.000-2,-12.000 13.000-3,-13.000 12.000-3,-12.000 13.000-1,-10.000 4.000-3,-6.000-3.000-1,-6.000-3.000-3,-6.000-2.000-1,-6.000-3.000-1,-2.000 1.000-1,-3.000-1.000-1,-3.000 1.000 1,2.000-6.000-2,10.000-8.000-1,10.000-10.000-1,9.000-9.000-2,24.000-23.000-6,42.000-33.000-15,40.000-35.000-12,41.000-34.000-14,23.000-18.000-2,6.000 1.000 7,7.000-1.000 8,6.000 1.000 8,-1.000 1.000 6,-5.000 3.000 6,-7.000 3.000 5,-5.000 4.000 5,-9.000 7.000 5,-9.000 13.000 2,-10.000 12.000 3,-8.000 13.000 3,-12.000 13.000 7,-12.000 17.000 12,-13.000 15.000 12,-12.000 16.000 12,-9.000 12.000 2,-2.000 9.000-8,-3.000 10.000-9,-3.000 10.000-9,-2.000 2.000-5,0.000-3.000-3,0.000-3.000-4,0.000-2.000-2,1.000-5.000-3,4.000-2.000-3,3.000-3.000-1,3.000-3.000-3,3.000-4.000-1,3.000-3.000-3,3.000-3.000-1,4.000-2.000-3,2.000-8.000-2,4.000-8.000-3,3.000-10.000-4,3.000-9.000-3,4.000-13.000-2,7.000-16.000-1,6.000-15.000 0,7.000-15.000-1,2.000-12.000-1,1.000-6.000 2,-1.000-6.000 0,1.000-6.000 0,-1.000-4.000 3,1.000 1.000 3,-1.000-1.000 3,1.000 1.000 3,-6.000 4.000 1,-8.000 9.000 0,-10.000 10.000 0,-9.000 10.000-2,-7.000 7.000 4,-3.000 6.000 5,-3.000 7.000 5,-2.000 6.000 6,-5.000 12.000 5,-2.000 19.000 5,-3.000 19.000 3,-3.000 19.000 5,-6.000 15.000-1,-5.000 13.000-3,-7.000 12.000-4,-5.000 13.000-5,-4.000 4.000-2,0.000-3.000-3,0.000-3.000-3,0.000-2.000-2,0.000-6.000-2,0.000-6.000-4,0.000-6.000-2,0.000-6.000-3,1.000-6.000-3,4.000-2.000-3,3.000-3.000-2,3.000-3.000-2,12.000-13.000-4,22.000-22.000-5,22.000-22.000-5,23.000-21.000-5,10.000-15.000 0,0.000-6.000 2,0.000-6.000 4,0.000-6.000 2,-2.000 1.000 3,-3.000 9.000 0,-3.000 10.000 2,-2.000 10.000 1,-6.000 4.000 1,-6.000 0.000 1,-6.000 0.000 1,-6.000 0.000 2,-7.000 0.000 0,-6.000 0.000 1,-6.000 0.000-1,-6.000 0.000 1,-6.000-4.000 0,-2.000-5.000 3,-3.000-7.000 0,-3.000-5.000 3,-4.000-9.000 1,-3.000-9.000 2,-3.000-10.000 0,-2.000-8.000 3,-3.000-9.000-1,1.000-6.000 1,-1.000-6.000 1,1.000-6.000-1,1.000 2.000 2,3.000 14.000 1,3.000 11.000 2,4.000 14.000 2,1.000 8.000 3,0.000 7.000 5,0.000 6.000 5,0.000 7.000 5,0.000 4.000 4,0.000 3.000 2,0.000 3.000 1,0.000 4.000 3,0.000 19.000 6,0.000 39.000 9,0.000 36.000 10,0.000 39.000 9,-2.000 24.000-1,-3.000 13.000-12,-3.000 12.000-13,-2.000 13.000-11,-5.000 9.000-9,-2.000 6.000-5,-3.000 7.000-4,-3.000 6.000-5,-2.000 7.000-3,0.000 10.000-1,0.000 10.000-2,0.000 9.000-2,-2.000 13.000-5,-3.000 20.000-13,-3.000 18.000-10,-2.000 20.000-13,0.000-6.000-7,7.000-28.000-6,6.000-28.000-4,7.000-27.000-6,4.000-28.000 1,3.000-24.000 7,3.000-26.000 8,4.000-24.000 7,1.000-23.000 7,0.000-18.000 4,0.000-19.000 6,0.000-18.000 4</inkml:trace>
</inkml:ink>
</file>

<file path=ppt/ink/ink21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9"/>
    </inkml:context>
    <inkml:brush xml:id="br0">
      <inkml:brushProperty name="width" value="0.0438620932400227" units="cm"/>
      <inkml:brushProperty name="height" value="0.0438620932400227" units="cm"/>
      <inkml:brushProperty name="color" value="#fed406"/>
      <inkml:brushProperty name="ignorePressure" value="0"/>
    </inkml:brush>
  </inkml:definitions>
  <inkml:trace contextRef="#ctx0" brushRef="#br0">91100.000 25900.000 501,'-2.000'-65.000'7,"-3.000"23.000"12,-3.000 22.000 14,-2.000 22.000 13,-5.000 16.000 3,-2.000 14.000-9,-3.000 11.000-7,-3.000 14.000-8,-2.000 8.000-4,0.000 7.000 2,0.000 6.000 1,0.000 7.000 1,3.000-3.000-1,6.000-8.000-3,7.000-10.000-3,6.000-9.000-3,7.000-9.000-3,10.000-5.000-3,10.000-7.000-2,9.000-5.000-3,7.000-8.000-4,7.000-5.000-4,6.000-7.000-5,7.000-5.000-4,2.000-6.000-6,1.000-3.000-7,-1.000-3.000-6,1.000-2.000-7,-3.000-6.000-5,-2.000-6.000-3,-3.000-6.000-3,-3.000-6.000-4,-7.000-4.000 3,-9.000 1.000 7,-10.000-1.000 7,-8.000 1.000 7,-8.000-3.000 7,-2.000-2.000 5,-3.000-3.000 5,-3.000-3.000 5,-2.000-2.000 3,0.000 0.000 2,0.000 0.000 0,0.000 0.000 2,-2.000 3.000 1,-3.000 6.000 2,-3.000 7.000 3,-2.000 6.000 1,-6.000 6.000 7,-6.000 6.000 10,-6.000 7.000 9,-6.000 6.000 10,-4.000 7.000 5,1.000 10.000 1,-1.000 10.000 0,1.000 9.000 2,-1.000 9.000-2,1.000 9.000-2,-1.000 10.000-2,1.000 10.000-4,1.000 5.000-3,3.000 4.000-7,3.000 3.000-6,4.000 3.000-6,2.000 3.000-7,4.000 3.000-8,3.000 3.000-10,3.000 4.000-7,1.000 4.000-9,1.000 6.000-10,-1.000 7.000-10,1.000 6.000-9,1.000-7.000-6,3.000-18.000-2,3.000-19.000-4,4.000-18.000-1</inkml:trace>
</inkml:ink>
</file>

<file path=ppt/ink/ink21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9"/>
    </inkml:context>
    <inkml:brush xml:id="br0">
      <inkml:brushProperty name="width" value="0.0359896048903465" units="cm"/>
      <inkml:brushProperty name="height" value="0.0359896048903465" units="cm"/>
      <inkml:brushProperty name="color" value="#fed406"/>
      <inkml:brushProperty name="ignorePressure" value="0"/>
    </inkml:brush>
  </inkml:definitions>
  <inkml:trace contextRef="#ctx0" brushRef="#br0">91450.000 24600.000 611,'-46.000'-91.000'0,"10.000"19.000"0,10.000 19.000 0,9.000 19.000 0,7.000 10.000 6,7.000 4.000 13,6.000 3.000 13,7.000 3.000 12,8.000 1.000 4,14.000 1.000-4,11.000-1.000-3,14.000 1.000-5,8.000-1.000-4,7.000 1.000-4,6.000-1.000-4,7.000 1.000-3,2.000 1.000-8,1.000 3.000-12,-1.000 3.000-12,1.000 4.000-12,-6.000 1.000-8,-8.000 0.000-5,-10.000 0.000-6,-9.000 0.000-5,-9.000-4.000-3,-5.000-5.000 1,-7.000-7.000-1,-5.000-5.000 0</inkml:trace>
</inkml:ink>
</file>

<file path=ppt/ink/ink21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09"/>
    </inkml:context>
    <inkml:brush xml:id="br0">
      <inkml:brushProperty name="width" value="0.04437156021595" units="cm"/>
      <inkml:brushProperty name="height" value="0.04437156021595" units="cm"/>
      <inkml:brushProperty name="color" value="#fed406"/>
      <inkml:brushProperty name="ignorePressure" value="0"/>
    </inkml:brush>
  </inkml:definitions>
  <inkml:trace contextRef="#ctx0" brushRef="#br0">92150.000 23500.000 495,'-71.000'-47.000'8,"10.000"6.000"17,10.000 7.000 15,9.000 6.000 17,9.000 21.000 6,9.000 39.000-1,10.000 36.000-2,10.000 39.000-3,4.000 19.000-6,0.000 4.000-13,0.000 3.000-11,0.000 3.000-13,0.000 7.000-12,0.000 14.000-12,0.000 11.000-12,0.000 14.000-13,0.000-9.000-7,0.000-28.000-4,0.000-28.000-4,0.000-27.000-3,-2.000-19.000-1,-3.000-5.000 1,-3.000-7.000 0,-2.000-5.000 1</inkml:trace>
</inkml:ink>
</file>

<file path=ppt/ink/ink21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10"/>
    </inkml:context>
    <inkml:brush xml:id="br0">
      <inkml:brushProperty name="width" value="0.0403640419244766" units="cm"/>
      <inkml:brushProperty name="height" value="0.0403640419244766" units="cm"/>
      <inkml:brushProperty name="color" value="#fed406"/>
      <inkml:brushProperty name="ignorePressure" value="0"/>
    </inkml:brush>
  </inkml:definitions>
  <inkml:trace contextRef="#ctx0" brushRef="#br0">92600.000 25650.000 545,'115.000'-2.000'124,"-18.000"-3.000"-29,-19.000-3.000-27,-18.000-2.000-29,0.000-3.000-17,23.000 1.000-2,22.000-1.000-5,22.000 1.000-3,7.000 1.000-3,-6.000 3.000-1,-6.000 3.000-2,-6.000 4.000-1,-9.000 1.000 0,-8.000 0.000 2,-10.000 0.000 2,-9.000 0.000 2,-12.000-4.000-16,-11.000-5.000-34,-14.000-7.000-33,-11.000-5.000-33</inkml:trace>
</inkml:ink>
</file>

<file path=ppt/ink/ink21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10"/>
    </inkml:context>
    <inkml:brush xml:id="br0">
      <inkml:brushProperty name="width" value="0.0411726720631123" units="cm"/>
      <inkml:brushProperty name="height" value="0.0411726720631123" units="cm"/>
      <inkml:brushProperty name="color" value="#fed406"/>
      <inkml:brushProperty name="ignorePressure" value="0"/>
    </inkml:brush>
  </inkml:definitions>
  <inkml:trace contextRef="#ctx0" brushRef="#br0">93700.000 24450.000 534,'-47.000'-22.000'3,"6.000"6.000"7,7.000 7.000 7,6.000 6.000 6,3.000 10.000 9,0.000 17.000 9,0.000 15.000 11,0.000 16.000 9,4.000 16.000 1,10.000 20.000-10,10.000 18.000-10,9.000 20.000-10,4.000 6.000-10,1.000-2.000-9,-1.000-3.000-10,1.000-3.000-9,-3.000-2.000-9,-2.000 0.000-7,-3.000 0.000-7,-3.000 0.000-8,-4.000-5.000-4,-3.000-9.000-2,-3.000-10.000-1,-2.000-8.000-2</inkml:trace>
</inkml:ink>
</file>

<file path=ppt/ink/ink21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10"/>
    </inkml:context>
    <inkml:brush xml:id="br0">
      <inkml:brushProperty name="width" value="0.0460534915328026" units="cm"/>
      <inkml:brushProperty name="height" value="0.0460534915328026" units="cm"/>
      <inkml:brushProperty name="color" value="#fed406"/>
      <inkml:brushProperty name="ignorePressure" value="0"/>
    </inkml:brush>
  </inkml:definitions>
  <inkml:trace contextRef="#ctx0" brushRef="#br0">95450.000 24350.000 477,'0.000'82.000'140,"0.000"17.000"-27,0.000 15.000-27,0.000 16.000-27,0.000 5.000-17,0.000-2.000-10,0.000-3.000-9,0.000-3.000-8,0.000-6.000-7,0.000-5.000-4,0.000-7.000-3,0.000-5.000-5,-4.000-8.000-5,-5.000-5.000-6,-7.000-7.000-8,-5.000-5.000-7,-4.000-11.000-2,0.000-11.000 0,0.000-14.000 2,0.000-11.000 1</inkml:trace>
</inkml:ink>
</file>

<file path=ppt/ink/ink21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11"/>
    </inkml:context>
    <inkml:brush xml:id="br0">
      <inkml:brushProperty name="width" value="0.0326932966709137" units="cm"/>
      <inkml:brushProperty name="height" value="0.0326932966709137" units="cm"/>
      <inkml:brushProperty name="color" value="#fed406"/>
      <inkml:brushProperty name="ignorePressure" value="0"/>
    </inkml:brush>
  </inkml:definitions>
  <inkml:trace contextRef="#ctx0" brushRef="#br0">95450.000 25550.000 672,'93.000'-91.000'6,"-11.000"19.000"9,-14.000 19.000 12,-11.000 19.000 10,-6.000 10.000 4,4.000 4.000-1,3.000 3.000 0,3.000 3.000-2,-1.000 3.000-5,-2.000 3.000-7,-3.000 3.000-10,-3.000 4.000-7,-4.000 1.000-14,-3.000 0.000-17,-3.000 0.000-17,-2.000 0.000-17</inkml:trace>
</inkml:ink>
</file>

<file path=ppt/ink/ink21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11"/>
    </inkml:context>
    <inkml:brush xml:id="br0">
      <inkml:brushProperty name="width" value="0.0588943399488926" units="cm"/>
      <inkml:brushProperty name="height" value="0.0588943399488926" units="cm"/>
      <inkml:brushProperty name="color" value="#fed406"/>
      <inkml:brushProperty name="ignorePressure" value="0"/>
    </inkml:brush>
  </inkml:definitions>
  <inkml:trace contextRef="#ctx0" brushRef="#br0">96400.000 23900.000 373,'-22.000'-38.000'80,"6.000"26.000"-12,7.000 24.000-10,6.000 26.000-11,3.000 16.000-8,0.000 10.000-2,0.000 10.000-4,0.000 9.000-3,0.000 9.000-3,0.000 9.000-3,0.000 10.000-4,0.000 10.000-2,-2.000 7.000-4,-3.000 6.000-2,-3.000 7.000-4,-2.000 6.000-2,-5.000 3.000-2,-2.000 0.000 1,-3.000 0.000-1,-3.000 0.000 0,-4.000-2.000-4,-3.000-3.000-7,-3.000-3.000-8,-2.000-2.000-7,-3.000-11.000-7,1.000-15.000-4,-1.000-15.000-5,1.000-16.000-5,7.000-23.000-1,16.000-27.000 1,15.000-28.000 1,17.000-28.000 1,11.000-21.000 3,10.000-12.000 2,10.000-13.000 3,9.000-12.000 3,7.000-9.000 3,7.000-2.000 6,6.000-3.000 4,7.000-3.000 4,4.000 2.000 6,3.000 10.000 6,3.000 10.000 7,4.000 9.000 6,-3.000 9.000 4,-5.000 9.000 1,-7.000 10.000 2,-5.000 10.000 2,-11.000 8.000 2,-11.000 10.000 3,-14.000 10.000 2,-11.000 9.000 2,-11.000 13.000 1,-5.000 20.000-2,-7.000 18.000-1,-5.000 20.000-2,-8.000 6.000-1,-5.000-2.000 0,-7.000-3.000-1,-5.000-3.000-1,-3.000-6.000-1,4.000-5.000-4,3.000-7.000-2,3.000-5.000-3,12.000-19.000-4,22.000-27.000-7,22.000-28.000-6,23.000-28.000-7,11.000-18.000-3,4.000-6.000 1,3.000-6.000 0,3.000-6.000 2,-1.000-2.000-6,-2.000 3.000-11,-3.000 3.000-10,-3.000 4.000-11,-7.000 7.000-2,-9.000 13.000 9,-10.000 12.000 8,-8.000 13.000 7,-9.000 15.000 15,-6.000 19.000 19,-6.000 19.000 19,-6.000 19.000 20,-6.000 10.000 9,-2.000 4.000-1,-3.000 3.000-1,-3.000 3.000-1,-2.000 3.000-4,0.000 3.000-8,0.000 3.000-7,0.000 4.000-7,6.000-3.000-5,13.000-5.000-4,12.000-7.000-3,13.000-5.000-4,9.000-9.000-2,6.000-9.000 0,7.000-10.000 1,6.000-8.000 0,4.000-11.000-3,4.000-8.000-5,3.000-10.000-4,3.000-9.000-6,-4.000-10.000-2,-8.000-9.000 0,-10.000-10.000 1,-9.000-8.000 1,-10.000-6.000-1,-9.000 1.000-2,-10.000-1.000-1,-8.000 1.000-3,-11.000 2.000 1,-8.000 7.000 4,-10.000 6.000 2,-9.000 7.000 3,-12.000 2.000 2,-11.000 1.000 1,-14.000-1.000-1,-11.000 1.000 1,-14.000 4.000-3,-11.000 9.000-6,-14.000 10.000-6,-11.000 10.000-6,-6.000 5.000-5,4.000 4.000-4,3.000 3.000-4,3.000 3.000-4,9.000 1.000-4,16.000 1.000-2,15.000-1.000-3,17.000 1.000-3</inkml:trace>
</inkml:ink>
</file>

<file path=ppt/ink/ink21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14"/>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86825.000 30775.000 333,'157.000'63.000'167,"51.000"46.000"-1,49.000 47.000 1,51.000 47.000 0</inkml:trace>
</inkml:ink>
</file>

<file path=ppt/ink/ink2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2"/>
    </inkml:context>
    <inkml:brush xml:id="br0">
      <inkml:brushProperty name="width" value="0.0408685989677906" units="cm"/>
      <inkml:brushProperty name="height" value="0.0408685989677906" units="cm"/>
      <inkml:brushProperty name="color" value="#00bff3"/>
      <inkml:brushProperty name="ignorePressure" value="0"/>
    </inkml:brush>
  </inkml:definitions>
  <inkml:trace contextRef="#ctx0" brushRef="#br0">53200.000 48550.000 538,'0.000'-93.000'0,"0.000"17.000"0,0.000 15.000 0,0.000 16.000 0,-5.000 24.000 7,-9.000 35.000 16,-10.000 35.000 14,-8.000 34.000 15,-6.000 15.000 2,1.000-3.000-9,-1.000-3.000-10,1.000-2.000-11,1.000-5.000-5,3.000-2.000-3,3.000-3.000-1,4.000-3.000-3,5.000-4.000-1,10.000-3.000-1,10.000-3.000-1,9.000-2.000-1,9.000-6.000-1,9.000-6.000 0,10.000-6.000-1,10.000-6.000 0,5.000-9.000-1,4.000-8.000-4,3.000-10.000-2,3.000-9.000-4,1.000-7.000-1,1.000-3.000 0,-1.000-3.000 0,1.000-2.000-1,-4.000-6.000 2,-6.000-6.000 1,-6.000-6.000 3,-6.000-6.000 3,-6.000-4.000 0,-2.000 1.000 2,-3.000-1.000 0,-3.000 1.000 1,-6.000-4.000 1,-5.000-6.000 2,-7.000-6.000 2,-5.000-6.000 2,-11.000-4.000 0,-11.000 1.000-2,-14.000-1.000-1,-11.000 1.000-2,-11.000 1.000-4,-5.000 3.000-7,-7.000 3.000-7,-5.000 4.000-6,-4.000 4.000-6,0.000 6.000-8,0.000 7.000-6,0.000 6.000-7,6.000 3.000-6,13.000 0.000-5,12.000 0.000-4,13.000 0.000-5</inkml:trace>
</inkml:ink>
</file>

<file path=ppt/ink/ink21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19"/>
    </inkml:context>
    <inkml:brush xml:id="br0">
      <inkml:brushProperty name="width" value="0.0373926013708115" units="cm"/>
      <inkml:brushProperty name="height" value="0.0373926013708115" units="cm"/>
      <inkml:brushProperty name="color" value="#000000"/>
      <inkml:brushProperty name="ignorePressure" value="0"/>
    </inkml:brush>
  </inkml:definitions>
  <inkml:trace contextRef="#ctx0" brushRef="#br0">92350.000 20500.000 588,'4.000'-46.000'1,"10.000"10.000"15,10.000 10.000 13,9.000 9.000 13,6.000 7.000 3,3.000 7.000-7,3.000 6.000-8,4.000 7.000-8,1.000 4.000-4,0.000 3.000-2,0.000 3.000-2,0.000 4.000-1,-4.000 1.000-3,-5.000 0.000-1,-7.000 0.000-3,-5.000 0.000-2,-6.000 4.000-2,-3.000 10.000-1,-3.000 10.000-1,-2.000 9.000-1,-5.000 2.000-1,-2.000-2.000 0,-3.000-3.000 1,-3.000-3.000-1,-9.000-2.000 0,-11.000 0.000 0,-14.000 0.000 0,-11.000 0.000 0,-9.000 0.000 0,-3.000 0.000-1,-3.000 0.000 1,-2.000 0.000-1,0.000-4.000 0,7.000-5.000 1,6.000-7.000 0,7.000-5.000 0,4.000-6.000 1,3.000-3.000-1,3.000-3.000 1,4.000-2.000 0,11.000-5.000 4,23.000-2.000 8,22.000-3.000 6,22.000-3.000 9,8.000-4.000 0,-2.000-3.000-5,-3.000-3.000-5,-3.000-2.000-6,2.000-1.000-5,10.000 3.000-5,10.000 3.000-3,9.000 4.000-5,6.000-3.000-2,3.000-5.000 0,3.000-7.000 2,4.000-5.000 1,-1.000-4.000-2,-3.000 0.000-3,-3.000 0.000-4,-2.000 0.000-3,-11.000 1.000-10,-15.000 4.000-14,-15.000 3.000-16,-16.000 3.000-16</inkml:trace>
</inkml:ink>
</file>

<file path=ppt/ink/ink21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0"/>
    </inkml:context>
    <inkml:brush xml:id="br0">
      <inkml:brushProperty name="width" value="0.0357705317437649" units="cm"/>
      <inkml:brushProperty name="height" value="0.0357705317437649" units="cm"/>
      <inkml:brushProperty name="color" value="#000000"/>
      <inkml:brushProperty name="ignorePressure" value="0"/>
    </inkml:brush>
  </inkml:definitions>
  <inkml:trace contextRef="#ctx0" brushRef="#br0">90200.000 19500.000 615,'0.000'-58.000'24,"0.000"34.000"10,0.000 35.000 9,0.000 35.000 8,0.000 21.000 0,0.000 9.000-8,0.000 10.000-8,0.000 10.000-9,0.000 4.000-6,0.000 0.000-2,0.000 0.000-2,0.000 0.000-3,-4.000 0.000-4,-5.000 0.000-7,-7.000 0.000-8,-5.000 0.000-5,-3.000-5.000-6,4.000-9.000-3,3.000-10.000-3,3.000-8.000-3,1.000-9.000-3,1.000-6.000-3,-1.000-6.000-3,1.000-6.000-3,2.000-12.000-2,7.000-15.000 0,6.000-15.000-3,7.000-16.000 0,2.000-7.000 4,1.000 4.000 8,-1.000 3.000 9,1.000 3.000 9</inkml:trace>
</inkml:ink>
</file>

<file path=ppt/ink/ink21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0"/>
    </inkml:context>
    <inkml:brush xml:id="br0">
      <inkml:brushProperty name="width" value="0.0303274653851986" units="cm"/>
      <inkml:brushProperty name="height" value="0.0303274653851986" units="cm"/>
      <inkml:brushProperty name="color" value="#000000"/>
      <inkml:brushProperty name="ignorePressure" value="0"/>
    </inkml:brush>
  </inkml:definitions>
  <inkml:trace contextRef="#ctx0" brushRef="#br0">90200.000 20600.000 725,'25.000'-69.000'3,"0.000"13.000"6,0.000 12.000 7,0.000 13.000 5,3.000 7.000 4,6.000 4.000 0,7.000 3.000 2,6.000 3.000-1,4.000 3.000 0,4.000 3.000-3,3.000 3.000-3,3.000 4.000-3,1.000-1.000-3,1.000-3.000-3,-1.000-3.000-3,1.000-2.000-5,-3.000-1.000-3,-2.000 3.000-7,-3.000 3.000-5,-3.000 4.000-6,-6.000 1.000-3,-5.000 0.000 2,-7.000 0.000 2,-5.000 0.000 0</inkml:trace>
</inkml:ink>
</file>

<file path=ppt/ink/ink21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0"/>
    </inkml:context>
    <inkml:brush xml:id="br0">
      <inkml:brushProperty name="width" value="0.0362368151545525" units="cm"/>
      <inkml:brushProperty name="height" value="0.0362368151545525" units="cm"/>
      <inkml:brushProperty name="color" value="#000000"/>
      <inkml:brushProperty name="ignorePressure" value="0"/>
    </inkml:brush>
  </inkml:definitions>
  <inkml:trace contextRef="#ctx0" brushRef="#br0">91400.000 19100.000 607,'-24.000'-47.000'10,"4.000"6.000"2,3.000 7.000 2,3.000 6.000 2,3.000 15.000 6,3.000 26.000 8,3.000 24.000 10,4.000 26.000 10,1.000 16.000-1,0.000 10.000-7,0.000 10.000-8,0.000 9.000-8,0.000 6.000-6,0.000 3.000-6,0.000 3.000-4,0.000 4.000-6,-2.000 1.000-7,-3.000 0.000-7,-3.000 0.000-8,-2.000 0.000-8,-1.000-5.000-8,3.000-9.000-7,3.000-10.000-9,4.000-8.000-9,1.000-12.000 1,0.000-12.000 6,0.000-13.000 6,0.000-12.000 8</inkml:trace>
</inkml:ink>
</file>

<file path=ppt/ink/ink21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0"/>
    </inkml:context>
    <inkml:brush xml:id="br0">
      <inkml:brushProperty name="width" value="0.0360269472002983" units="cm"/>
      <inkml:brushProperty name="height" value="0.0360269472002983" units="cm"/>
      <inkml:brushProperty name="color" value="#000000"/>
      <inkml:brushProperty name="ignorePressure" value="0"/>
    </inkml:brush>
  </inkml:definitions>
  <inkml:trace contextRef="#ctx0" brushRef="#br0">91750.000 18600.000 610,'0.000'-47.000'0,"0.000"6.000"6,0.000 7.000 8,0.000 6.000 7,4.000 6.000 4,10.000 6.000-1,10.000 7.000 0,9.000 6.000 1,6.000 7.000-2,3.000 10.000-1,3.000 10.000-2,4.000 9.000-1,-1.000 7.000-2,-3.000 7.000 2,-3.000 6.000-1,-2.000 7.000 1,-1.000 7.000-1,3.000 9.000-1,3.000 10.000-2,4.000 10.000-2,-6.000 5.000-2,-11.000 4.000-2,-14.000 3.000-3,-11.000 3.000-2,-12.000 6.000-3,-9.000 9.000-4,-10.000 10.000-3,-8.000 10.000-3,-18.000 4.000-4,-25.000 0.000-4,-25.000 0.000-6,-25.000 0.000-4,-10.000-4.000-2,7.000-5.000 2,6.000-7.000 0,7.000-5.000 3,11.000-17.000 1,20.000-24.000 5,18.000-26.000 2,20.000-24.000 5,10.000-13.000-4,3.000 0.000-10,3.000 0.000-9,4.000 0.000-10</inkml:trace>
</inkml:ink>
</file>

<file path=ppt/ink/ink21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1"/>
    </inkml:context>
    <inkml:brush xml:id="br0">
      <inkml:brushProperty name="width" value="0.0350075215101242" units="cm"/>
      <inkml:brushProperty name="height" value="0.0350075215101242" units="cm"/>
      <inkml:brushProperty name="color" value="#000000"/>
      <inkml:brushProperty name="ignorePressure" value="0"/>
    </inkml:brush>
  </inkml:definitions>
  <inkml:trace contextRef="#ctx0" brushRef="#br0">89450.000 20050.000 628,'-27.000'-22.000'2,"-3.000"6.000"5,-3.000 7.000 3,-2.000 6.000 6,-1.000 6.000 1,3.000 6.000-1,3.000 7.000-1,4.000 6.000 0,-1.000 3.000-2,-3.000 0.000 0,-3.000 0.000-1,-2.000 0.000-1,-1.000 3.000 0,3.000 6.000 2,3.000 7.000 0,4.000 6.000 2,1.000 6.000 1,0.000 6.000 1,0.000 7.000 3,0.000 6.000 1,3.000 1.000 1,6.000-3.000-3,7.000-3.000-2,6.000-2.000-2,6.000-5.000-3,6.000-2.000-4,7.000-3.000-3,6.000-3.000-4,6.000-6.000-3,6.000-5.000 0,7.000-7.000 0,6.000-5.000-2,4.000-8.000-1,4.000-5.000-2,3.000-7.000-3,3.000-5.000-3,1.000-11.000-2,1.000-11.000-1,-1.000-14.000-2,1.000-11.000-2,-4.000-12.000 0,-6.000-9.000 0,-6.000-10.000 0,-6.000-8.000 1,-7.000-4.000 1,-6.000 3.000 4,-6.000 3.000 2,-6.000 4.000 3,-7.000 2.000 1,-6.000 4.000 0,-6.000 3.000-1,-6.000 3.000 0,-9.000 4.000 0,-8.000 7.000 1,-10.000 6.000 1,-9.000 7.000 0,-5.000 7.000 0,0.000 9.000-2,0.000 10.000-2,0.000 10.000-2,1.000 7.000-2,4.000 6.000-2,3.000 7.000-2,3.000 6.000-3,4.000 1.000 1,7.000-3.000 3,6.000-3.000 2,7.000-2.000 4</inkml:trace>
</inkml:ink>
</file>

<file path=ppt/ink/ink21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2"/>
    </inkml:context>
    <inkml:brush xml:id="br0">
      <inkml:brushProperty name="width" value="0.0354748778045177" units="cm"/>
      <inkml:brushProperty name="height" value="0.0354748778045177" units="cm"/>
      <inkml:brushProperty name="color" value="#000000"/>
      <inkml:brushProperty name="ignorePressure" value="0"/>
    </inkml:brush>
  </inkml:definitions>
  <inkml:trace contextRef="#ctx0" brushRef="#br0">89150.000 19050.000 620,'-24.000'-68.000'5,"4.000"17.000"12,3.000 15.000 11,3.000 16.000 11,-1.000 10.000 3,-2.000 7.000-6,-3.000 6.000-6,-3.000 7.000-5,-4.000 8.000-5,-3.000 14.000-3,-3.000 11.000-2,-2.000 14.000-4,-3.000 8.000 0,1.000 7.000 0,-1.000 6.000 2,1.000 7.000 0,-1.000 5.000 0,1.000 7.000-2,-1.000 6.000-2,1.000 7.000-3,2.000 4.000-1,7.000 3.000-3,6.000 3.000-2,7.000 4.000-1,2.000-1.000-3,1.000-3.000-1,-1.000-3.000-2,1.000-2.000-3,2.000-5.000-6,7.000-2.000-13,6.000-3.000-13,7.000-3.000-12,5.000-12.000-5,7.000-18.000 3,6.000-19.000 3,7.000-18.000 4</inkml:trace>
</inkml:ink>
</file>

<file path=ppt/ink/ink21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3"/>
    </inkml:context>
    <inkml:brush xml:id="br0">
      <inkml:brushProperty name="width" value="0.0415661819279194" units="cm"/>
      <inkml:brushProperty name="height" value="0.0415661819279194" units="cm"/>
      <inkml:brushProperty name="color" value="#000000"/>
      <inkml:brushProperty name="ignorePressure" value="0"/>
    </inkml:brush>
  </inkml:definitions>
  <inkml:trace contextRef="#ctx0" brushRef="#br0">84500.000 18600.000 529,'0.000'-47.000'0,"0.000"6.000"0,0.000 7.000 0,0.000 6.000 0,-2.000 1.000 1,-3.000-3.000 4,-3.000-3.000 3,-2.000-2.000 2,-5.000 0.000 4,-2.000 7.000 3,-3.000 6.000 3,-3.000 7.000 3,-2.000 5.000 1,0.000 7.000-2,0.000 6.000-1,0.000 7.000-3,-5.000 8.000-1,-9.000 14.000 0,-10.000 11.000-1,-8.000 14.000-2,-8.000 10.000 1,-2.000 9.000-1,-3.000 10.000 0,-3.000 10.000 0,-4.000 8.000-1,-3.000 10.000-1,-3.000 10.000-1,-2.000 9.000-2,-5.000 7.000-1,-2.000 7.000-2,-3.000 6.000-1,-3.000 7.000-1,1.000 2.000-2,6.000 1.000 0,7.000-1.000 0,6.000 1.000-2,9.000-9.000 0,13.000-15.000-1,12.000-15.000-1,13.000-16.000 0,10.000-16.000-1,10.000-16.000-1,10.000-15.000 0,9.000-15.000-1,12.000-12.000 1,16.000-6.000 0,15.000-6.000 0,17.000-6.000 2,11.000-9.000 0,10.000-8.000 1,10.000-10.000 0,9.000-9.000 0,7.000-10.000-1,7.000-9.000-6,6.000-10.000-4,7.000-8.000-6,0.000-8.000-3,-2.000-2.000-2,-3.000-3.000-3,-3.000-3.000-2,-6.000 1.000 1,-5.000 6.000 2,-7.000 7.000 4,-5.000 6.000 3,-9.000 4.000 4,-9.000 4.000 3,-10.000 3.000 5,-8.000 3.000 3,-17.000 7.000 10,-21.000 14.000 12,-22.000 11.000 13,-22.000 14.000 14,-13.000 10.000 3,-3.000 9.000-8,-3.000 10.000-7,-2.000 10.000-7,-1.000 5.000-4,3.000 4.000-3,3.000 3.000-2,4.000 3.000-2,2.000-2.000-2,4.000-6.000-2,3.000-6.000-1,3.000-6.000-3,3.000-4.000-1,3.000 1.000-2,3.000-1.000-1,4.000 1.000-2,5.000-6.000-1,10.000-8.000-2,10.000-10.000 1,9.000-9.000-2,6.000-5.000-1,3.000 0.000-2,3.000 0.000-1,4.000 0.000-1,4.000-7.000-3,6.000-11.000-1,7.000-14.000-2,6.000-11.000-2,1.000-9.000-2,-3.000-3.000 0,-3.000-3.000-1,-2.000-2.000 0,-8.000-3.000 0,-8.000 1.000 2,-10.000-1.000 0,-9.000 1.000 2,-9.000 1.000 2,-5.000 3.000 2,-7.000 3.000 1,-5.000 4.000 2,-8.000 2.000 1,-5.000 4.000-1,-7.000 3.000-1,-5.000 3.000-1,-9.000 6.000-2,-9.000 9.000-4,-10.000 10.000-3,-8.000 10.000-4,-4.000 8.000-4,3.000 10.000-5,3.000 10.000-3,4.000 9.000-4,5.000 1.000 1,10.000-6.000 8,10.000-6.000 8,9.000-6.000 7</inkml:trace>
</inkml:ink>
</file>

<file path=ppt/ink/ink21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3"/>
    </inkml:context>
    <inkml:brush xml:id="br0">
      <inkml:brushProperty name="width" value="0.0389670915901661" units="cm"/>
      <inkml:brushProperty name="height" value="0.0389670915901661" units="cm"/>
      <inkml:brushProperty name="color" value="#000000"/>
      <inkml:brushProperty name="ignorePressure" value="0"/>
    </inkml:brush>
  </inkml:definitions>
  <inkml:trace contextRef="#ctx0" brushRef="#br0">86400.000 20250.000 564,'26.000'-21.000'6,"4.000"10.000"12,3.000 10.000 12,3.000 9.000 11,1.000 6.000 5,1.000 3.000-4,-1.000 3.000-3,1.000 4.000-5,-3.000 2.000-3,-2.000 4.000-4,-3.000 3.000-5,-3.000 3.000-4,-4.000 1.000-3,-3.000 1.000-3,-3.000-1.000-2,-2.000 1.000-3,-5.000-1.000 0,-2.000 1.000 1,-3.000-1.000 0,-3.000 1.000 1,-9.000 1.000-4,-11.000 3.000-8,-14.000 3.000-9,-11.000 4.000-9,-9.000-1.000-5,-3.000-3.000 0,-3.000-3.000-1,-2.000-2.000-1,-1.000-5.000 3,3.000-2.000 3,3.000-3.000 5,4.000-3.000 4,4.000-4.000 5,6.000-3.000 5,7.000-3.000 4,6.000-2.000 4,18.000-5.000 0,32.000-2.000-5,31.000-3.000-7,32.000-3.000-5,18.000-4.000-6,6.000-3.000-5,7.000-3.000-7,6.000-2.000-6,-7.000-3.000 0,-18.000 1.000 5,-19.000-1.000 3,-18.000 1.000 6,-12.000-3.000 2,-3.000-2.000 3,-3.000-3.000 1,-2.000-3.000 1</inkml:trace>
</inkml:ink>
</file>

<file path=ppt/ink/ink21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5"/>
    </inkml:context>
    <inkml:brush xml:id="br0">
      <inkml:brushProperty name="width" value="0.0442427583038807" units="cm"/>
      <inkml:brushProperty name="height" value="0.0442427583038807" units="cm"/>
      <inkml:brushProperty name="color" value="#000000"/>
      <inkml:brushProperty name="ignorePressure" value="0"/>
    </inkml:brush>
  </inkml:definitions>
  <inkml:trace contextRef="#ctx0" brushRef="#br0">95050.000 18850.000 497,'-2.000'-50.000'4,"-3.000"0.000"10,-3.000 0.000 10,-2.000 0.000 8,-6.000 6.000 4,-6.000 13.000-4,-6.000 12.000-3,-6.000 13.000-3,-9.000 13.000-3,-8.000 17.000 0,-10.000 15.000-2,-9.000 16.000 0,-7.000 10.000-2,-3.000 7.000-1,-3.000 6.000-1,-2.000 7.000-3,-1.000 5.000 0,3.000 7.000-2,3.000 6.000-2,4.000 7.000 0,4.000 4.000-2,6.000 3.000-2,7.000 3.000 0,6.000 4.000-2,6.000-4.000-1,6.000-9.000 0,7.000-10.000-2,6.000-8.000 0,9.000-9.000-1,13.000-6.000-2,12.000-6.000-1,13.000-6.000-2,9.000-10.000-1,6.000-12.000-1,7.000-13.000-1,6.000-12.000-1,6.000-12.000-1,6.000-8.000-2,7.000-10.000-2,6.000-9.000-1,4.000-10.000-1,4.000-9.000 1,3.000-10.000 0,3.000-8.000 2,3.000-9.000-2,3.000-6.000-1,3.000-6.000-2,4.000-6.000-3,-4.000-4.000 1,-9.000 1.000 3,-10.000-1.000 4,-8.000 1.000 2,-8.000 2.000 4,-2.000 7.000 5,-3.000 6.000 4,-3.000 7.000 6,-10.000 16.000 8,-16.000 29.000 13,-15.000 28.000 13,-15.000 28.000 13,-12.000 17.000 1,-6.000 6.000-12,-6.000 7.000-11,-6.000 6.000-13,-2.000 4.000-6,3.000 4.000-3,3.000 3.000-2,4.000 3.000-2,2.000-1.000-2,4.000-2.000-1,3.000-3.000 0,3.000-3.000-2,3.000-6.000-1,3.000-5.000-3,3.000-7.000-2,4.000-5.000-2,5.000-8.000-1,10.000-5.000 0,10.000-7.000 0,9.000-5.000 1,7.000-11.000 0,7.000-11.000 0,6.000-14.000-1,7.000-11.000 0,5.000-12.000-1,7.000-9.000 2,6.000-10.000-1,7.000-8.000 2,0.000-8.000-1,-2.000-2.000 0,-3.000-3.000-1,-3.000-3.000-1,-9.000-2.000 2,-11.000 0.000 1,-14.000 0.000 3,-11.000 0.000 2,-11.000-2.000 2,-5.000-3.000 0,-7.000-3.000 1,-5.000-2.000 1,-9.000 0.000 0,-9.000 7.000 0,-10.000 6.000 0,-8.000 7.000 0,-6.000 8.000 0,1.000 14.000-1,-1.000 11.000 2,1.000 14.000-1,-3.000 7.000-3,-2.000 3.000-8,-3.000 3.000-7,-3.000 4.000-8,-2.000 7.000-2,0.000 13.000 3,0.000 12.000 3,0.000 13.000 2,4.000 6.000-3,10.000 0.000-8,10.000 0.000-10,9.000 0.000-8</inkml:trace>
</inkml:ink>
</file>

<file path=ppt/ink/ink2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3"/>
    </inkml:context>
    <inkml:brush xml:id="br0">
      <inkml:brushProperty name="width" value="0.0346594527363777" units="cm"/>
      <inkml:brushProperty name="height" value="0.0346594527363777" units="cm"/>
      <inkml:brushProperty name="color" value="#00bff3"/>
      <inkml:brushProperty name="ignorePressure" value="0"/>
    </inkml:brush>
  </inkml:definitions>
  <inkml:trace contextRef="#ctx0" brushRef="#br0">55400.000 49050.000 634,'37.000'-47.000'11,"26.000"6.000"20,24.000 7.000 22,26.000 6.000 20,12.000 6.000 2,0.000 6.000-18,0.000 7.000-18,0.000 6.000-19,-4.000 3.000-13,-5.000 0.000-11,-7.000 0.000-9,-5.000 0.000-9,-14.000 3.000-8,-18.000 6.000-4,-19.000 7.000-4,-18.000 6.000-4,-15.000 3.000-3,-9.000 0.000-1,-10.000 0.000-2,-8.000 0.000-1</inkml:trace>
</inkml:ink>
</file>

<file path=ppt/ink/ink21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5"/>
    </inkml:context>
    <inkml:brush xml:id="br0">
      <inkml:brushProperty name="width" value="0.0353649519383907" units="cm"/>
      <inkml:brushProperty name="height" value="0.0353649519383907" units="cm"/>
      <inkml:brushProperty name="color" value="#000000"/>
      <inkml:brushProperty name="ignorePressure" value="0"/>
    </inkml:brush>
  </inkml:definitions>
  <inkml:trace contextRef="#ctx0" brushRef="#br0">96400.000 20050.000 622,'90.000'-21.000'58,"-18.000"10.000"-3,-19.000 10.000-2,-18.000 9.000-3,-14.000 9.000-5,-5.000 9.000-8,-7.000 10.000-9,-5.000 10.000-7,-4.000 4.000-7,0.000 0.000-4,0.000 0.000-4,0.000 0.000-5,-5.000 1.000-4,-9.000 4.000-2,-10.000 3.000-2,-8.000 3.000-3,-4.000-1.000-1,3.000-2.000 0,3.000-3.000-1,4.000-3.000-1,5.000-4.000 2,10.000-3.000 0,10.000-3.000 1,9.000-2.000 2,7.000-5.000 1,7.000-2.000 4,6.000-3.000 2,7.000-3.000 4,0.000-1.000 1,-2.000 4.000 2,-3.000 3.000 0,-3.000 3.000 1,-6.000 4.000 1,-5.000 7.000 1,-7.000 6.000-1,-5.000 7.000 1,-9.000 4.000-1,-9.000 3.000-1,-10.000 3.000-1,-8.000 4.000-2,-12.000 4.000-1,-12.000 6.000 1,-13.000 7.000-1,-12.000 6.000 2,-7.000 1.000-7,1.000-3.000-11,-1.000-3.000-11,1.000-2.000-11,4.000-9.000-4,9.000-12.000 5,10.000-13.000 5,10.000-12.000 4,7.000-9.000-1,6.000-2.000-7,7.000-3.000-8,6.000-3.000-8</inkml:trace>
</inkml:ink>
</file>

<file path=ppt/ink/ink21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6"/>
    </inkml:context>
    <inkml:brush xml:id="br0">
      <inkml:brushProperty name="width" value="0.041949849575758" units="cm"/>
      <inkml:brushProperty name="height" value="0.041949849575758" units="cm"/>
      <inkml:brushProperty name="color" value="#000000"/>
      <inkml:brushProperty name="ignorePressure" value="0"/>
    </inkml:brush>
  </inkml:definitions>
  <inkml:trace contextRef="#ctx0" brushRef="#br0">97850.000 18250.000 524,'-22.000'-41.000'8,"6.000"19.000"17,7.000 19.000 16,6.000 19.000 16,1.000 16.000 5,-3.000 17.000-8,-3.000 15.000-8,-2.000 16.000-7,-1.000 12.000-7,3.000 9.000-3,3.000 10.000-3,4.000 10.000-5,1.000 13.000-4,0.000 19.000-6,0.000 19.000-5,0.000 19.000-4,0.000 9.000-5,0.000 0.000-3,0.000 0.000-2,0.000 0.000-3,-2.000-2.000-6,-3.000-3.000-11,-3.000-3.000-10,-2.000-2.000-11,-1.000-14.000-4,3.000-21.000 4,3.000-22.000 3,4.000-22.000 3,-1.000-18.000 3,-3.000-11.000 2,-3.000-14.000 1,-2.000-11.000 2</inkml:trace>
</inkml:ink>
</file>

<file path=ppt/ink/ink21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26"/>
    </inkml:context>
    <inkml:brush xml:id="br0">
      <inkml:brushProperty name="width" value="0.0399633944034576" units="cm"/>
      <inkml:brushProperty name="height" value="0.0399633944034576" units="cm"/>
      <inkml:brushProperty name="color" value="#000000"/>
      <inkml:brushProperty name="ignorePressure" value="0"/>
    </inkml:brush>
  </inkml:definitions>
  <inkml:trace contextRef="#ctx0" brushRef="#br0">96950.000 21600.000 550,'48.000'100.000'124,"-3.000"0.000"-28,-3.000 0.000-28,-2.000 0.000-27,-3.000-2.000-17,1.000-3.000-3,-1.000-3.000-5,1.000-2.000-4,-3.000-5.000-2,-2.000-2.000-1,-3.000-3.000 0,-3.000-3.000-1,-4.000-7.000-2,-3.000-9.000-2,-3.000-10.000-2,-2.000-8.000-4,0.000-12.000 0,7.000-12.000-1,6.000-13.000 0,7.000-12.000 1,7.000-18.000-1,9.000-21.000 2,10.000-22.000 0,10.000-22.000 2,7.000-19.000 0,6.000-16.000 0,7.000-15.000 1,6.000-15.000 0,12.000-20.000-10,19.000-21.000-18,19.000-22.000-20,19.000-22.000-20,-7.000 12.000-6,-31.000 47.000 4,-31.000 47.000 5,-31.000 48.000 5</inkml:trace>
</inkml:ink>
</file>

<file path=ppt/ink/ink21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43"/>
    </inkml:context>
    <inkml:brush xml:id="br0">
      <inkml:brushProperty name="width" value="0.0417162552475929" units="cm"/>
      <inkml:brushProperty name="height" value="0.0417162552475929" units="cm"/>
      <inkml:brushProperty name="color" value="#000000"/>
      <inkml:brushProperty name="ignorePressure" value="0"/>
    </inkml:brush>
  </inkml:definitions>
  <inkml:trace contextRef="#ctx0" brushRef="#br0">47850.000 54850.000 527,'-25.000'-49.000'4,"0.000"4.000"9,0.000 3.000 9,0.000 3.000 9,0.000 6.000 1,0.000 9.000-4,0.000 10.000-6,0.000 10.000-6,-2.000 8.000-2,-3.000 10.000-1,-3.000 10.000-1,-2.000 9.000 0,-8.000 9.000-2,-8.000 9.000 0,-10.000 10.000-1,-9.000 10.000 0,-7.000 8.000-2,-3.000 10.000 1,-3.000 10.000-2,-2.000 9.000 0,-1.000 6.000 0,3.000 3.000 0,3.000 3.000 1,4.000 4.000-1,4.000-1.000 1,6.000-3.000-1,7.000-3.000 0,6.000-2.000 0,6.000-3.000 0,6.000 1.000 0,7.000-1.000-1,6.000 1.000 0,4.000-4.000-1,4.000-6.000-1,3.000-6.000-3,3.000-6.000-1,7.000-10.000-1,14.000-12.000 0,11.000-13.000 1,14.000-12.000 1,8.000-12.000 0,7.000-8.000-1,6.000-10.000-1,7.000-9.000 0,7.000-13.000-2,9.000-16.000-1,10.000-15.000-1,10.000-15.000-2,5.000-12.000-1,4.000-6.000-2,3.000-6.000 1,3.000-6.000-2,-1.000-1.000 1,-2.000 7.000 0,-3.000 6.000 1,-3.000 7.000 1,-9.000 7.000 0,-11.000 9.000 2,-14.000 10.000 0,-11.000 10.000 2,-12.000 10.000 5,-9.000 13.000 13,-10.000 12.000 11,-8.000 13.000 12,-8.000 7.000 2,-2.000 4.000-8,-3.000 3.000-8,-3.000 3.000-8,-2.000 4.000-4,0.000 7.000-1,0.000 6.000 0,0.000 7.000-1,1.000-1.000-2,4.000-6.000 0,3.000-6.000-1,3.000-6.000-1,4.000-7.000-1,7.000-6.000 2,6.000-6.000-1,7.000-6.000 1,2.000-6.000-2,1.000-2.000-3,-1.000-3.000-4,1.000-3.000-4,1.000-7.000-2,3.000-9.000 1,3.000-10.000 0,4.000-8.000 0,-3.000-6.000 1,-5.000 1.000 0,-7.000-1.000 1,-5.000 1.000 0,-6.000-4.000 1,-3.000-6.000 0,-3.000-6.000 1,-2.000-6.000 1,-5.000-4.000 0,-2.000 1.000 2,-3.000-1.000 1,-3.000 1.000 1,-4.000-1.000 0,-3.000 1.000 1,-3.000-1.000 1,-2.000 1.000 1,-5.000 4.000 0,-2.000 9.000-2,-3.000 10.000 0,-3.000 10.000-1,-4.000 5.000-1,-3.000 4.000-2,-3.000 3.000-1,-2.000 3.000-2,-8.000 7.000-1,-8.000 14.000 0,-10.000 11.000 1,-9.000 14.000 0,-4.000 8.000-6,4.000 7.000-10,3.000 6.000-11,3.000 7.000-11,6.000-3.000-1,9.000-8.000 6,10.000-10.000 8,10.000-9.000 7</inkml:trace>
</inkml:ink>
</file>

<file path=ppt/ink/ink21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46"/>
    </inkml:context>
    <inkml:brush xml:id="br0">
      <inkml:brushProperty name="width" value="0.0452966094017029" units="cm"/>
      <inkml:brushProperty name="height" value="0.0452966094017029" units="cm"/>
      <inkml:brushProperty name="color" value="#000000"/>
      <inkml:brushProperty name="ignorePressure" value="0"/>
    </inkml:brush>
  </inkml:definitions>
  <inkml:trace contextRef="#ctx0" brushRef="#br0">49450.000 56400.000 485,'48.000'-22.000'88,"-3.000"6.000"-23,-3.000 7.000-20,-2.000 6.000-23,-3.000 6.000-10,1.000 6.000-2,-1.000 7.000-1,1.000 6.000-1,-6.000 6.000-2,-8.000 6.000-2,-10.000 7.000-2,-9.000 6.000-3,-10.000 7.000-2,-9.000 10.000 1,-10.000 10.000-1,-8.000 9.000 0,-6.000 4.000-1,1.000 1.000-1,-1.000-1.000 0,1.000 1.000-2,1.000-6.000 1,3.000-8.000 1,3.000-10.000 3,4.000-9.000 0,15.000-20.000 2,28.000-27.000-1,28.000-28.000 0,29.000-28.000-1,13.000-17.000 0,1.000-2.000-3,-1.000-3.000-1,1.000-3.000-3,-3.000-2.000-1,-2.000 0.000 0,-3.000 0.000 0,-3.000 0.000-1,-2.000 1.000 1,0.000 4.000-1,0.000 3.000 1,0.000 3.000 0,-4.000 1.000 0,-5.000 1.000 2,-7.000-1.000 2,-5.000 1.000 1,-6.000 1.000 2,-3.000 3.000 3,-3.000 3.000 4,-2.000 4.000 2,-6.000 4.000 2,-6.000 6.000 1,-6.000 7.000 0,-6.000 6.000 1,-6.000 12.000 5,-2.000 19.000 10,-3.000 19.000 11,-3.000 19.000 10,-4.000 12.000 2,-3.000 6.000-8,-3.000 7.000-7,-2.000 6.000-9,-3.000 6.000-4,1.000 6.000-2,-1.000 7.000-1,1.000 6.000-2,1.000-1.000-2,3.000-5.000-2,3.000-7.000-2,4.000-5.000-3,1.000-9.000-1,0.000-9.000-2,0.000-10.000-1,0.000-8.000-3,9.000-14.000-1,19.000-15.000-3,19.000-15.000-4,19.000-16.000-2,7.000-16.000-1,-3.000-16.000 1,-3.000-15.000 3,-2.000-15.000 0,-3.000-11.000 1,1.000-2.000-2,-1.000-3.000-2,1.000-3.000-2,-3.000-4.000-1,-2.000-3.000 0,-3.000-3.000 0,-3.000-2.000 1,-7.000-3.000 1,-9.000 1.000 2,-10.000-1.000 3,-8.000 1.000 3,-9.000 2.000 1,-6.000 7.000 2,-6.000 6.000 0,-6.000 7.000 2,-9.000 10.000 1,-8.000 16.000 1,-10.000 15.000-1,-9.000 17.000 2,-9.000 13.000-3,-5.000 13.000-3,-7.000 12.000-3,-5.000 13.000-4,-4.000 15.000-5,0.000 19.000-8,0.000 19.000-7,0.000 19.000-8,6.000 1.000 0,13.000-16.000 4,12.000-15.000 6,13.000-15.000 4,7.000-9.000 2,4.000 1.000-4,3.000-1.000-4,3.000 1.000-3</inkml:trace>
</inkml:ink>
</file>

<file path=ppt/ink/ink21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47"/>
    </inkml:context>
    <inkml:brush xml:id="br0">
      <inkml:brushProperty name="width" value="0.0423663258552551" units="cm"/>
      <inkml:brushProperty name="height" value="0.0423663258552551" units="cm"/>
      <inkml:brushProperty name="color" value="#000000"/>
      <inkml:brushProperty name="ignorePressure" value="0"/>
    </inkml:brush>
  </inkml:definitions>
  <inkml:trace contextRef="#ctx0" brushRef="#br0">52250.000 56150.000 519,'71.000'0.000'57,"-5.000"0.000"-9,-7.000 0.000-10,-5.000 0.000-10,-4.000 0.000-5,0.000 0.000-3,0.000 0.000-1,0.000 0.000-3,-4.000 3.000-1,-5.000 6.000-2,-7.000 7.000 0,-5.000 6.000-2,-9.000 9.000-2,-9.000 13.000-2,-10.000 12.000-2,-8.000 13.000-2,-11.000 7.000-1,-8.000 4.000 0,-10.000 3.000 1,-9.000 3.000 1,-5.000-1.000-2,0.000-2.000-3,0.000-3.000-2,0.000-3.000-3,4.000-7.000-2,10.000-9.000 1,10.000-10.000 0,9.000-8.000 0,10.000-6.000 4,14.000 1.000 5,11.000-1.000 6,14.000 1.000 6,10.000-6.000 2,9.000-8.000-3,10.000-10.000-1,10.000-9.000-3,-1.000-4.000 0,-9.000 4.000 2,-10.000 3.000 0,-8.000 3.000 3,-6.000 6.000-1,1.000 9.000 0,-1.000 10.000-1,1.000 10.000-1,-9.000 11.000-2,-15.000 17.000-4,-15.000 15.000-3,-16.000 16.000-3,-15.000 9.000-5,-11.000 3.000-4,-14.000 3.000-6,-11.000 4.000-6,-9.000-3.000-1,-3.000-5.000 2,-3.000-7.000 1,-2.000-5.000 2,5.000-14.000 2,16.000-18.000 3,15.000-19.000 1,17.000-18.000 3,7.000-12.000-8,0.000-3.000-18,0.000-3.000-18,0.000-2.000-19</inkml:trace>
</inkml:ink>
</file>

<file path=ppt/ink/ink21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47"/>
    </inkml:context>
    <inkml:brush xml:id="br0">
      <inkml:brushProperty name="width" value="0.0366826392710209" units="cm"/>
      <inkml:brushProperty name="height" value="0.0366826392710209" units="cm"/>
      <inkml:brushProperty name="color" value="#000000"/>
      <inkml:brushProperty name="ignorePressure" value="0"/>
    </inkml:brush>
  </inkml:definitions>
  <inkml:trace contextRef="#ctx0" brushRef="#br0">54450.000 56200.000 599,'-16.000'-24.000'9,"19.000"4.000"17,19.000 3.000 16,19.000 3.000 18,12.000 1.000 4,6.000 1.000-12,7.000-1.000-10,6.000 1.000-12,4.000-1.000-7,4.000 1.000-5,3.000-1.000-6,3.000 1.000-4,4.000-1.000-4,7.000 1.000 0,6.000-1.000 0,7.000 1.000-2,-3.000 1.000-2,-8.000 3.000-5,-10.000 3.000-6,-9.000 4.000-6,-10.000 1.000-3,-9.000 0.000-5,-10.000 0.000-3,-8.000 0.000-3,-8.000 1.000-4,-2.000 4.000-2,-3.000 3.000-2,-3.000 3.000-3</inkml:trace>
</inkml:ink>
</file>

<file path=ppt/ink/ink21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48"/>
    </inkml:context>
    <inkml:brush xml:id="br0">
      <inkml:brushProperty name="width" value="0.0380088947713375" units="cm"/>
      <inkml:brushProperty name="height" value="0.0380088947713375" units="cm"/>
      <inkml:brushProperty name="color" value="#000000"/>
      <inkml:brushProperty name="ignorePressure" value="0"/>
    </inkml:brush>
  </inkml:definitions>
  <inkml:trace contextRef="#ctx0" brushRef="#br0">55500.000 55200.000 578,'-47.000'-47.000'0,"6.000"6.000"0,7.000 7.000 0,6.000 6.000 0,6.000 12.000 8,6.000 19.000 16,7.000 19.000 15,6.000 19.000 16,3.000 13.000 4,0.000 10.000-11,0.000 10.000-9,0.000 9.000-9,-2.000 7.000-7,-3.000 7.000-3,-3.000 6.000-3,-2.000 7.000-3,-3.000 5.000-2,1.000 7.000 0,-1.000 6.000-2,1.000 7.000 0,-4.000 7.000-8,-6.000 9.000-17,-6.000 10.000-16,-6.000 10.000-16,-1.000-7.000-6,7.000-22.000 5,6.000-22.000 5,7.000-21.000 6,4.000-18.000 0,3.000-12.000-1,3.000-13.000-2,4.000-12.000-3</inkml:trace>
</inkml:ink>
</file>

<file path=ppt/ink/ink21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48"/>
    </inkml:context>
    <inkml:brush xml:id="br0">
      <inkml:brushProperty name="width" value="0.0409093275666237" units="cm"/>
      <inkml:brushProperty name="height" value="0.0409093275666237" units="cm"/>
      <inkml:brushProperty name="color" value="#000000"/>
      <inkml:brushProperty name="ignorePressure" value="0"/>
    </inkml:brush>
  </inkml:definitions>
  <inkml:trace contextRef="#ctx0" brushRef="#br0">58150.000 55450.000 537,'0.000'-47.000'0,"0.000"6.000"0,0.000 7.000 0,0.000 6.000 0,1.000 12.000 9,4.000 19.000 16,3.000 19.000 18,3.000 19.000 16,-1.000 7.000 4,-2.000-3.000-10,-3.000-3.000-9,-3.000-2.000-11,-2.000 3.000-6,0.000 14.000-3,0.000 11.000-2,0.000 14.000-4,0.000 7.000-2,0.000 3.000-4,0.000 3.000-3,0.000 4.000-4,-4.000 1.000-5,-5.000 0.000-7,-7.000 0.000-9,-5.000 0.000-7,-3.000-4.000-7,4.000-5.000-4,3.000-7.000-5,3.000-5.000-5,3.000-11.000-2,3.000-11.000 1,3.000-14.000-1,4.000-11.000 1</inkml:trace>
</inkml:ink>
</file>

<file path=ppt/ink/ink21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48"/>
    </inkml:context>
    <inkml:brush xml:id="br0">
      <inkml:brushProperty name="width" value="0.0317011587321758" units="cm"/>
      <inkml:brushProperty name="height" value="0.0317011587321758" units="cm"/>
      <inkml:brushProperty name="color" value="#000000"/>
      <inkml:brushProperty name="ignorePressure" value="0"/>
    </inkml:brush>
  </inkml:definitions>
  <inkml:trace contextRef="#ctx0" brushRef="#br0">58400.000 56200.000 693,'25.000'-66.000'47,"0.000"19.000"-6,0.000 19.000-5,0.000 19.000-5,3.000 9.000-3,6.000 0.000-1,7.000 0.000 1,6.000 0.000-1,3.000 0.000-4,0.000 0.000-10,0.000 0.000-7,0.000 0.000-10,-4.000 0.000-8,-5.000 0.000-5,-7.000 0.000-6,-5.000 0.000-6,-4.000 0.000-8,0.000 0.000-7,0.000 0.000-9,0.000 0.000-8</inkml:trace>
</inkml:ink>
</file>

<file path=ppt/ink/ink2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3"/>
    </inkml:context>
    <inkml:brush xml:id="br0">
      <inkml:brushProperty name="width" value="0.0376073196530342" units="cm"/>
      <inkml:brushProperty name="height" value="0.0376073196530342" units="cm"/>
      <inkml:brushProperty name="color" value="#00bff3"/>
      <inkml:brushProperty name="ignorePressure" value="0"/>
    </inkml:brush>
  </inkml:definitions>
  <inkml:trace contextRef="#ctx0" brushRef="#br0">56350.000 49400.000 584,'-46.000'28.000'0,"10.000"6.000"0,10.000 7.000 0,9.000 6.000 0,4.000 7.000 9,1.000 10.000 18,-1.000 10.000 17,1.000 9.000 18,1.000 7.000 3,3.000 7.000-10,3.000 6.000-12,4.000 7.000-10,-1.000 4.000-9,-3.000 3.000-6,-3.000 3.000-6,-2.000 4.000-7,-3.000 1.000-2,1.000 0.000 1,-1.000 0.000 1,1.000 0.000 2,1.000-10.000-11,3.000-18.000-21,3.000-19.000-21,4.000-18.000-22</inkml:trace>
</inkml:ink>
</file>

<file path=ppt/ink/ink21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49"/>
    </inkml:context>
    <inkml:brush xml:id="br0">
      <inkml:brushProperty name="width" value="0.0493635796010494" units="cm"/>
      <inkml:brushProperty name="height" value="0.0493635796010494" units="cm"/>
      <inkml:brushProperty name="color" value="#000000"/>
      <inkml:brushProperty name="ignorePressure" value="0"/>
    </inkml:brush>
  </inkml:definitions>
  <inkml:trace contextRef="#ctx0" brushRef="#br0">59350.000 54750.000 445,'-22.000'-72.000'3,"6.000"6.000"5,7.000 7.000 5,6.000 6.000 6,3.000 18.000 7,0.000 32.000 8,0.000 31.000 9,0.000 32.000 8,-2.000 16.000 1,-3.000 4.000-8,-3.000 3.000-8,-2.000 3.000-8,-3.000 3.000-5,1.000 3.000-2,-1.000 3.000-2,1.000 4.000-3,-1.000 2.000-2,1.000 4.000-2,-1.000 3.000-2,1.000 3.000-1,-1.000 1.000-4,1.000 1.000-5,-1.000-1.000-3,1.000 1.000-5,-1.000 2.000-2,1.000 7.000-1,-1.000 6.000-2,1.000 7.000 1,-1.000-4.000-4,1.000-12.000-4,-1.000-13.000-3,1.000-12.000-5,4.000-23.000-4,9.000-30.000-4,10.000-32.000-3,10.000-30.000-4,8.000-26.000 2,10.000-19.000 6,10.000-18.000 7,9.000-19.000 7,6.000-7.000 5,3.000 7.000 2,3.000 6.000 3,4.000 7.000 2,-3.000 7.000 5,-5.000 9.000 8,-7.000 10.000 8,-5.000 10.000 7,-8.000 10.000 4,-5.000 13.000 0,-7.000 12.000-1,-5.000 13.000-1,-8.000 10.000 2,-5.000 10.000 2,-7.000 10.000 4,-5.000 9.000 3,-4.000 7.000-1,0.000 7.000-3,0.000 6.000-3,0.000 7.000-4,-2.000 0.000-3,-3.000-2.000-3,-3.000-3.000-2,-2.000-3.000-4,5.000-9.000-5,16.000-11.000-10,15.000-14.000-10,17.000-11.000-10,8.000-15.000-3,4.000-16.000 4,3.000-15.000 2,3.000-15.000 4,-1.000-11.000 0,-2.000-2.000-5,-3.000-3.000-4,-3.000-3.000-4,-4.000 2.000 2,-3.000 10.000 9,-3.000 10.000 10,-2.000 9.000 8,-6.000 13.000 13,-6.000 20.000 14,-6.000 18.000 16,-6.000 20.000 15,-6.000 11.000 3,-2.000 7.000-7,-3.000 6.000-8,-3.000 7.000-8,-2.000-1.000-7,0.000-6.000-4,0.000-6.000-6,0.000-6.000-4,0.000 1.000-3,0.000 9.000-1,0.000 10.000 0,0.000 10.000-1,3.000-1.000-1,6.000-9.000-3,7.000-10.000-2,6.000-8.000-3,10.000-18.000-5,17.000-25.000-11,15.000-25.000-10,16.000-25.000-11,1.000-18.000-1,-12.000-8.000 5,-13.000-10.000 5,-12.000-9.000 6,-10.000-5.000 5,-6.000 0.000 2,-6.000 0.000 4,-6.000 0.000 4,-6.000 3.000 2,-2.000 6.000 1,-3.000 7.000 2,-3.000 6.000 2,-7.000 7.000 1,-9.000 10.000 0,-10.000 10.000-1,-8.000 9.000 1,-11.000 9.000-2,-8.000 9.000-1,-10.000 10.000-2,-9.000 10.000-3,-4.000 10.000-3,4.000 13.000-8,3.000 12.000-7,3.000 13.000-6,4.000 4.000-6,7.000-3.000-2,6.000-3.000-3,7.000-2.000-3</inkml:trace>
</inkml:ink>
</file>

<file path=ppt/ink/ink21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0"/>
    </inkml:context>
    <inkml:brush xml:id="br0">
      <inkml:brushProperty name="width" value="0.0410434007644653" units="cm"/>
      <inkml:brushProperty name="height" value="0.0410434007644653" units="cm"/>
      <inkml:brushProperty name="color" value="#000000"/>
      <inkml:brushProperty name="ignorePressure" value="0"/>
    </inkml:brush>
  </inkml:definitions>
  <inkml:trace contextRef="#ctx0" brushRef="#br0">61950.000 56050.000 536,'9.000'-68.000'9,"19.000"17.000"19,19.000 15.000 18,19.000 16.000 19,7.000 10.000 3,-3.000 7.000-12,-3.000 6.000-12,-2.000 7.000-12,-8.000 4.000-9,-8.000 3.000-3,-10.000 3.000-4,-9.000 4.000-4,-7.000 4.000-3,-3.000 6.000 0,-3.000 7.000-1,-2.000 6.000-1,-9.000 4.000-1,-12.000 4.000-2,-13.000 3.000-2,-12.000 3.000-3,-10.000 1.000-5,-6.000 1.000-8,-6.000-1.000-8,-6.000 1.000-8,-4.000-4.000-3,1.000-6.000 5,-1.000-6.000 3,1.000-6.000 5,1.000-7.000 3,3.000-6.000 3,3.000-6.000 3,4.000-6.000 3,13.000-7.000 7,26.000-6.000 9,24.000-6.000 10,26.000-6.000 9,16.000-2.000 3,10.000 3.000-7,10.000 3.000-6,9.000 4.000-6,2.000 1.000-9,-2.000 0.000-12,-3.000 0.000-11,-3.000 0.000-11,-4.000 1.000-8,-3.000 4.000-1,-3.000 3.000-3,-2.000 3.000-3,-8.000-1.000 3,-8.000-2.000 4,-10.000-3.000 6,-9.000-3.000 6,-5.000-2.000 4,0.000 0.000 3,0.000 0.000 2,0.000 0.000 4</inkml:trace>
</inkml:ink>
</file>

<file path=ppt/ink/ink21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0"/>
    </inkml:context>
    <inkml:brush xml:id="br0">
      <inkml:brushProperty name="width" value="0.0347753912210464" units="cm"/>
      <inkml:brushProperty name="height" value="0.0347753912210464" units="cm"/>
      <inkml:brushProperty name="color" value="#000000"/>
      <inkml:brushProperty name="ignorePressure" value="0"/>
    </inkml:brush>
  </inkml:definitions>
  <inkml:trace contextRef="#ctx0" brushRef="#br0">63300.000 55800.000 632,'-16.000'-47.000'8,"19.000"6.000"16,19.000 7.000 17,19.000 6.000 15,12.000 6.000 3,6.000 6.000-11,7.000 7.000-12,6.000 6.000-11,7.000 3.000-8,10.000 0.000-1,10.000 0.000-2,9.000 0.000-3,2.000 0.000-2,-2.000 0.000-5,-3.000 0.000-5,-3.000 0.000-3,-9.000 0.000-7,-11.000 0.000-8,-14.000 0.000-8,-11.000 0.000-8,-11.000 0.000-6,-5.000 0.000-3,-7.000 0.000-3,-5.000 0.000-4</inkml:trace>
</inkml:ink>
</file>

<file path=ppt/ink/ink21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1"/>
    </inkml:context>
    <inkml:brush xml:id="br0">
      <inkml:brushProperty name="width" value="0.038537111133337" units="cm"/>
      <inkml:brushProperty name="height" value="0.038537111133337" units="cm"/>
      <inkml:brushProperty name="color" value="#000000"/>
      <inkml:brushProperty name="ignorePressure" value="0"/>
    </inkml:brush>
  </inkml:definitions>
  <inkml:trace contextRef="#ctx0" brushRef="#br0">64350.000 54600.000 570,'-27.000'-25.000'3,"-3.000"0.000"6,-3.000 0.000 5,-2.000 0.000 7,-1.000 1.000 3,3.000 4.000 4,3.000 3.000 3,4.000 3.000 3,4.000 6.000 1,6.000 9.000-3,7.000 10.000-3,6.000 10.000-3,3.000 13.000-2,0.000 19.000-1,0.000 19.000-2,0.000 19.000-1,1.000 13.000-3,4.000 10.000-2,3.000 10.000-4,3.000 9.000-2,-2.000 7.000-6,-6.000 7.000-6,-6.000 6.000-7,-6.000 7.000-8,-7.000 2.000-4,-6.000 1.000-3,-6.000-1.000-2,-6.000 1.000-2,-1.000-9.000-3,7.000-15.000-7,6.000-15.000-4,7.000-16.000-6,4.000-18.000-1,3.000-18.000 5,3.000-19.000 5,4.000-18.000 5</inkml:trace>
</inkml:ink>
</file>

<file path=ppt/ink/ink21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1"/>
    </inkml:context>
    <inkml:brush xml:id="br0">
      <inkml:brushProperty name="width" value="0.0541506260633469" units="cm"/>
      <inkml:brushProperty name="height" value="0.0541506260633469" units="cm"/>
      <inkml:brushProperty name="color" value="#000000"/>
      <inkml:brushProperty name="ignorePressure" value="0"/>
    </inkml:brush>
  </inkml:definitions>
  <inkml:trace contextRef="#ctx0" brushRef="#br0">66100.000 54800.000 406,'50.000'-111.000'4,"0.000"28.000"9,0.000 28.000 8,0.000 29.000 8,0.000 16.000 3,0.000 7.000-7,0.000 6.000-4,0.000 7.000-6,0.000 10.000 0,0.000 16.000 2,0.000 15.000 5,0.000 17.000 3,-7.000 10.000-1,-11.000 6.000-3,-14.000 7.000-6,-11.000 6.000-4,-17.000 4.000-4,-18.000 4.000-3,-19.000 3.000-5,-18.000 3.000-3,-18.000 3.000-3,-16.000 3.000-3,-15.000 3.000-3,-15.000 4.000-2,-3.000-7.000-1,14.000-16.000 1,11.000-15.000 1,14.000-15.000 0,10.000-14.000 4,9.000-8.000 2,10.000-10.000 4,10.000-9.000 4,16.000-7.000 2,26.000-3.000 2,24.000-3.000 3,26.000-2.000 1,18.000-6.000 1,13.000-6.000-1,12.000-6.000-1,13.000-6.000-1,9.000-6.000-1,6.000-2.000-2,7.000-3.000-2,6.000-3.000-1,-1.000-4.000-5,-5.000-3.000-7,-7.000-3.000-6,-5.000-2.000-7,-6.000-1.000-3,-3.000 3.000 0,-3.000 3.000 0,-2.000 4.000 0,-8.000-4.000 1,-8.000-9.000 0,-10.000-10.000 2,-9.000-8.000 1,-7.000-9.000 3,-3.000-6.000 4,-3.000-6.000 5,-2.000-6.000 5,-5.000-6.000 3,-2.000-2.000 3,-3.000-3.000 3,-3.000-3.000 3,-4.000-1.000 4,-3.000 4.000 5,-3.000 3.000 5,-2.000 3.000 5,-3.000 4.000 3,1.000 7.000 1,-1.000 6.000 2,1.000 7.000 2,1.000 15.000 3,3.000 25.000 7,3.000 25.000 7,4.000 25.000 7,-1.000 18.000-1,-3.000 14.000-9,-3.000 11.000-10,-2.000 14.000-8,-5.000 11.000-5,-2.000 14.000-2,-3.000 11.000-2,-3.000 14.000-2,-6.000 3.000 0,-5.000-2.000-3,-7.000-3.000 0,-5.000-3.000-3,-4.000-9.000-3,0.000-11.000-10,0.000-14.000-7,0.000-11.000-9,0.000-12.000-11,0.000-9.000-13,0.000-10.000-14,0.000-8.000-13,4.000-20.000-1,10.000-28.000 11,10.000-28.000 11,9.000-27.000 11,9.000-19.000 7,9.000-5.000 5,10.000-7.000 4,10.000-5.000 4,4.000-3.000 5,0.000 4.000 4,0.000 3.000 5,0.000 3.000 4,-2.000 9.000 1,-3.000 16.000 0,-3.000 15.000-3,-2.000 17.000 0,-1.000 8.000 4,3.000 4.000 11,3.000 3.000 11,4.000 3.000 12,1.000 3.000 2,0.000 3.000-4,0.000 3.000-5,0.000 4.000-4,-4.000 4.000-8,-5.000 6.000-10,-7.000 7.000-10,-5.000 6.000-10</inkml:trace>
</inkml:ink>
</file>

<file path=ppt/ink/ink21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2"/>
    </inkml:context>
    <inkml:brush xml:id="br0">
      <inkml:brushProperty name="width" value="0.054531279951334" units="cm"/>
      <inkml:brushProperty name="height" value="0.054531279951334" units="cm"/>
      <inkml:brushProperty name="color" value="#000000"/>
      <inkml:brushProperty name="ignorePressure" value="0"/>
    </inkml:brush>
  </inkml:definitions>
  <inkml:trace contextRef="#ctx0" brushRef="#br0">68650.000 54750.000 403,'0.000'-115.000'0,"0.000"23.000"0,0.000 22.000 0,0.000 22.000 0,0.000 8.000 4,0.000-2.000 7,0.000-3.000 8,0.000-3.000 8,0.000 12.000 9,0.000 28.000 12,0.000 28.000 13,0.000 29.000 11,0.000 19.000 0,0.000 14.000-12,0.000 11.000-13,0.000 14.000-13,-4.000 11.000-9,-5.000 14.000-4,-7.000 11.000-6,-5.000 14.000-4,-6.000 7.000-3,-3.000 3.000 0,-3.000 3.000-1,-2.000 4.000 1,-1.000-6.000-5,3.000-11.000-11,3.000-14.000-9,4.000-11.000-9,2.000-14.000-8,4.000-11.000-3,3.000-14.000-5,3.000-11.000-3,7.000-26.000-4,14.000-37.000-3,11.000-38.000-3,14.000-37.000-2,8.000-23.000 2,7.000-5.000 11,6.000-7.000 9,7.000-5.000 10,4.000-3.000 8,3.000 4.000 8,3.000 3.000 7,4.000 3.000 8,-3.000 7.000 5,-5.000 14.000 5,-7.000 11.000 4,-5.000 14.000 5,-8.000 8.000 1,-5.000 7.000-1,-7.000 6.000-2,-5.000 7.000-1,-6.000 10.000 0,-3.000 16.000 2,-3.000 15.000 2,-2.000 17.000 2,-6.000 10.000 0,-6.000 6.000-3,-6.000 7.000-4,-6.000 6.000-3,-6.000 1.000-3,-2.000-3.000-3,-3.000-3.000-3,-3.000-2.000-4,15.000-20.000-9,34.000-34.000-17,35.000-35.000-16,35.000-33.000-17,16.000-26.000-4,1.000-16.000 8,-1.000-15.000 9,1.000-15.000 7,-4.000-12.000 7,-6.000-6.000 4,-6.000-6.000 4,-6.000-6.000 4,-9.000 2.000 4,-8.000 14.000 4,-10.000 11.000 4,-9.000 14.000 4,-9.000 14.000 5,-5.000 20.000 6,-7.000 18.000 8,-5.000 20.000 6,-11.000 13.000 7,-11.000 9.000 6,-14.000 10.000 7,-11.000 10.000 6,-6.000 10.000 1,4.000 13.000-4,3.000 12.000-6,3.000 13.000-4,1.000 10.000-5,1.000 10.000-7,-1.000 10.000-5,1.000 9.000-7,-3.000 12.000-4,-2.000 16.000-2,-3.000 15.000-2,-3.000 17.000-3,1.000 0.000-1,6.000-11.000 1,7.000-14.000 0,6.000-11.000 1,7.000-12.000-4,10.000-9.000-5,10.000-10.000-6,9.000-8.000-7,7.000-9.000-3,7.000-6.000-1,6.000-6.000-1,7.000-6.000-1,-6.000-2.000-2,-15.000 3.000-4,-15.000 3.000-4,-16.000 4.000-3,-19.000-1.000 0,-22.000-3.000 5,-22.000-3.000 4,-21.000-2.000 5,-12.000-5.000 2,1.000-2.000 0,-1.000-3.000 0,1.000-3.000 0,2.000-6.000 0,7.000-5.000-2,6.000-7.000-1,7.000-5.000-1,8.000-8.000-1,14.000-5.000 4,11.000-7.000 1,14.000-5.000 4</inkml:trace>
</inkml:ink>
</file>

<file path=ppt/ink/ink21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2"/>
    </inkml:context>
    <inkml:brush xml:id="br0">
      <inkml:brushProperty name="width" value="0.0504903085529804" units="cm"/>
      <inkml:brushProperty name="height" value="0.0504903085529804" units="cm"/>
      <inkml:brushProperty name="color" value="#000000"/>
      <inkml:brushProperty name="ignorePressure" value="0"/>
    </inkml:brush>
  </inkml:definitions>
  <inkml:trace contextRef="#ctx0" brushRef="#br0">71600.000 55000.000 435,'-2.000'-40.000'10,"-3.000"23.000"20,-3.000 22.000 19,-2.000 22.000 20,-5.000 19.000 4,-2.000 20.000-10,-3.000 18.000-10,-3.000 20.000-10,-2.000 8.000-8,0.000 1.000-5,0.000-1.000-5,0.000 1.000-5,3.000-4.000-4,6.000-6.000-1,7.000-6.000-1,6.000-6.000-1,9.000-10.000-7,13.000-12.000-9,12.000-13.000-11,13.000-12.000-10,6.000-18.000-6,0.000-21.000-1,0.000-22.000-1,0.000-22.000-1,0.000-19.000 1,0.000-16.000 3,0.000-15.000 2,0.000-15.000 2,-4.000-15.000 4,-5.000-12.000 4,-7.000-13.000 4,-5.000-12.000 4,-8.000-4.000 4,-5.000 7.000 2,-7.000 6.000 1,-5.000 7.000 3,-8.000 11.000 3,-5.000 20.000 3,-7.000 18.000 3,-5.000 20.000 4,-8.000 16.000 1,-5.000 16.000-3,-7.000 15.000 0,-5.000 17.000-3,-4.000 11.000-2,0.000 10.000-3,0.000 10.000-4,0.000 9.000-3,4.000 6.000-6,10.000 3.000-6,10.000 3.000-8,9.000 4.000-5,9.000 2.000-6,9.000 4.000-2,10.000 3.000-3,10.000 3.000-2,2.000-5.000 1,-3.000-12.000 5,-3.000-13.000 7,-2.000-12.000 5</inkml:trace>
</inkml:ink>
</file>

<file path=ppt/ink/ink21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3"/>
    </inkml:context>
    <inkml:brush xml:id="br0">
      <inkml:brushProperty name="width" value="0.0457625053822994" units="cm"/>
      <inkml:brushProperty name="height" value="0.0457625053822994" units="cm"/>
      <inkml:brushProperty name="color" value="#000000"/>
      <inkml:brushProperty name="ignorePressure" value="0"/>
    </inkml:brush>
  </inkml:definitions>
  <inkml:trace contextRef="#ctx0" brushRef="#br0">72250.000 55250.000 480,'-46.000'117.000'104,"10.000"-16.000"-15,10.000-15.000-16,9.000-15.000-15,7.000-9.000-11,7.000 1.000-7,6.000-1.000-6,7.000 1.000-6,8.000-3.000-6,14.000-2.000-7,11.000-3.000-7,14.000-3.000-7,10.000-6.000-3,9.000-5.000 0,10.000-7.000-2,10.000-5.000-1,4.000-8.000-4,0.000-5.000-10,0.000-7.000-8,0.000-5.000-9,-5.000-9.000-9,-9.000-9.000-7,-10.000-10.000-7,-8.000-8.000-8,-12.000-4.000 1,-12.000 3.000 11,-13.000 3.000 9,-12.000 4.000 11,-7.000 1.000 8,1.000 0.000 5,-1.000 0.000 5,1.000 0.000 5</inkml:trace>
</inkml:ink>
</file>

<file path=ppt/ink/ink21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3"/>
    </inkml:context>
    <inkml:brush xml:id="br0">
      <inkml:brushProperty name="width" value="0.0491000600159168" units="cm"/>
      <inkml:brushProperty name="height" value="0.0491000600159168" units="cm"/>
      <inkml:brushProperty name="color" value="#000000"/>
      <inkml:brushProperty name="ignorePressure" value="0"/>
    </inkml:brush>
  </inkml:definitions>
  <inkml:trace contextRef="#ctx0" brushRef="#br0">73500.000 55450.000 448,'-2.000'-46.000'0,"-3.000"10.000"0,-3.000 10.000 0,-2.000 9.000 0,-6.000 1.000 2,-6.000-6.000 6,-6.000-6.000 5,-6.000-6.000 6,-6.000 1.000 6,-2.000 9.000 7,-3.000 10.000 7,-3.000 10.000 7,1.000 8.000 1,6.000 10.000-3,7.000 10.000-4,6.000 9.000-4,1.000 13.000-2,-3.000 20.000-2,-3.000 18.000-2,-2.000 20.000-2,-1.000 10.000-2,3.000 3.000-6,3.000 3.000-5,4.000 4.000-4,-1.000 4.000-6,-3.000 6.000-7,-3.000 7.000-6,-2.000 6.000-7,-1.000 1.000 0,3.000-3.000 4,3.000-3.000 6,4.000-2.000 4,2.000-15.000-13,4.000-25.000-30,3.000-25.000-32,3.000-25.000-30</inkml:trace>
</inkml:ink>
</file>

<file path=ppt/ink/ink21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4"/>
    </inkml:context>
    <inkml:brush xml:id="br0">
      <inkml:brushProperty name="width" value="0.0412109717726707" units="cm"/>
      <inkml:brushProperty name="height" value="0.0412109717726707" units="cm"/>
      <inkml:brushProperty name="color" value="#000000"/>
      <inkml:brushProperty name="ignorePressure" value="0"/>
    </inkml:brush>
  </inkml:definitions>
  <inkml:trace contextRef="#ctx0" brushRef="#br0">74550.000 55300.000 533,'4.000'-47.000'0,"10.000"6.000"0,10.000 7.000 0,9.000 6.000 0,29.000-1.000 12,51.000-5.000 22,49.000-7.000 24,51.000-5.000 23,12.000-1.000 3,-25.000 6.000-15,-25.000 7.000-16,-25.000 6.000-16,-21.000 6.000-13,-15.000 6.000-11,-15.000 7.000-11,-16.000 6.000-12,-13.000 6.000-8,-9.000 6.000-7,-10.000 7.000-7,-8.000 6.000-7,-11.000 4.000-1,-8.000 4.000 1,-10.000 3.000 3,-9.000 3.000 2,-9.000-1.000 1,-5.000-2.000-1,-7.000-3.000-1,-5.000-3.000 1,-4.000-2.000 0,0.000 0.000 3,0.000 0.000 4,0.000 0.000 2</inkml:trace>
</inkml:ink>
</file>

<file path=ppt/ink/ink2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3"/>
    </inkml:context>
    <inkml:brush xml:id="br0">
      <inkml:brushProperty name="width" value="0.0320946648716927" units="cm"/>
      <inkml:brushProperty name="height" value="0.0320946648716927" units="cm"/>
      <inkml:brushProperty name="color" value="#00bff3"/>
      <inkml:brushProperty name="ignorePressure" value="0"/>
    </inkml:brush>
  </inkml:definitions>
  <inkml:trace contextRef="#ctx0" brushRef="#br0">56950.000 50400.000 685,'-22.000'-13.000'6,"6.000"26.000"10,7.000 24.000 12,6.000 26.000 11,3.000 12.000 5,0.000 0.000-1,0.000 0.000-1,0.000 0.000 0,1.000-2.000-9,4.000-3.000-14,3.000-3.000-16,3.000-2.000-16,-1.000-5.000-8,-2.000-2.000-3,-3.000-3.000-2,-3.000-3.000-2,-7.000-7.000-5,-9.000-9.000-9,-10.000-10.000-8,-8.000-8.000-8</inkml:trace>
</inkml:ink>
</file>

<file path=ppt/ink/ink21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4"/>
    </inkml:context>
    <inkml:brush xml:id="br0">
      <inkml:brushProperty name="width" value="0.0403145812451839" units="cm"/>
      <inkml:brushProperty name="height" value="0.0403145812451839" units="cm"/>
      <inkml:brushProperty name="color" value="#000000"/>
      <inkml:brushProperty name="ignorePressure" value="0"/>
    </inkml:brush>
  </inkml:definitions>
  <inkml:trace contextRef="#ctx0" brushRef="#br0">74850.000 55800.000 545,'-47.000'0.000'0,"6.000"0.000"0,7.000 0.000 0,6.000 0.000 0,-1.000 0.000 4,-5.000 0.000 9,-7.000 0.000 9,-5.000 0.000 8,5.000 0.000 1,19.000 0.000-7,19.000 0.000-7,19.000 0.000-7,24.000 0.000 4,32.000 0.000 14,31.000 0.000 15,32.000 0.000 13,16.000 0.000 2,4.000 0.000-13,3.000 0.000-13,3.000 0.000-12,-2.000 0.000-12,-6.000 0.000-15,-6.000 0.000-14,-6.000 0.000-14,-7.000 1.000-8,-6.000 4.000-5,-6.000 3.000-3,-6.000 3.000-4,-10.000-1.000 3,-12.000-2.000 7,-13.000-3.000 9,-12.000-3.000 9,-10.000-2.000 3,-6.000 0.000 1,-6.000 0.000-1,-6.000 0.000 0</inkml:trace>
</inkml:ink>
</file>

<file path=ppt/ink/ink21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5"/>
    </inkml:context>
    <inkml:brush xml:id="br0">
      <inkml:brushProperty name="width" value="0.0466988570988178" units="cm"/>
      <inkml:brushProperty name="height" value="0.0466988570988178" units="cm"/>
      <inkml:brushProperty name="color" value="#000000"/>
      <inkml:brushProperty name="ignorePressure" value="0"/>
    </inkml:brush>
  </inkml:definitions>
  <inkml:trace contextRef="#ctx0" brushRef="#br0">80300.000 53550.000 471,'-38.000'-40.000'7,"-24.000"23.000"14,-26.000 22.000 14,-24.000 22.000 14,-6.000 15.000 4,17.000 9.000-8,15.000 10.000-7,16.000 10.000-7,20.000-9.000-7,25.000-24.000-7,25.000-26.000-6,25.000-24.000-7,12.000-12.000-1,1.000 4.000 1,-1.000 3.000 2,1.000 3.000 3,-1.000 1.000 0,1.000 1.000 1,-1.000-1.000 0,1.000 1.000 0,-1.000-1.000 0,1.000 1.000 1,-1.000-1.000 0,1.000 1.000 0,1.000 1.000 1,3.000 3.000 0,3.000 3.000-1,4.000 4.000 1,1.000 1.000-2,0.000 0.000-1,0.000 0.000-2,0.000 0.000-2,0.000 0.000-1,0.000 0.000 0,0.000 0.000-2,0.000 0.000-1,-4.000 4.000 0,-5.000 10.000-3,-7.000 10.000 0,-5.000 9.000-3,-6.000 4.000 1,-3.000 1.000 1,-3.000-1.000 0,-2.000 1.000 2,-6.000 2.000 0,-6.000 7.000 1,-6.000 6.000-1,-6.000 7.000 0,-9.000 2.000 1,-8.000 1.000 0,-10.000-1.000 0,-9.000 1.000 0,-10.000 2.000 0,-9.000 7.000-3,-10.000 6.000-2,-8.000 7.000-1,-9.000 2.000-2,-6.000 1.000-2,-6.000-1.000-1,-6.000 1.000-1,-4.000-3.000-1,1.000-2.000 1,-1.000-3.000 0,1.000-3.000 0,4.000-6.000 2,9.000-5.000 2,10.000-7.000 2,10.000-5.000 3,8.000-9.000 2,10.000-9.000 0,10.000-10.000 1,9.000-8.000 0,21.000-6.000 3,35.000 1.000 3,35.000-1.000 3,34.000 1.000 4,20.000-1.000 0,6.000 1.000-5,7.000-1.000-5,6.000 1.000-5,4.000-3.000-6,4.000-2.000-7,3.000-3.000-7,3.000-3.000-8,-2.000-2.000-6,-6.000 0.000-3,-6.000 0.000-5,-6.000 0.000-3,-13.000 0.000 0,-19.000 0.000 3,-18.000 0.000 4,-19.000 0.000 4,-12.000 0.000 4,-2.000 0.000 6,-3.000 0.000 5,-3.000 0.000 5</inkml:trace>
</inkml:ink>
</file>

<file path=ppt/ink/ink21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5"/>
    </inkml:context>
    <inkml:brush xml:id="br0">
      <inkml:brushProperty name="width" value="0.0516043901443481" units="cm"/>
      <inkml:brushProperty name="height" value="0.0516043901443481" units="cm"/>
      <inkml:brushProperty name="color" value="#000000"/>
      <inkml:brushProperty name="ignorePressure" value="0"/>
    </inkml:brush>
  </inkml:definitions>
  <inkml:trace contextRef="#ctx0" brushRef="#br0">82700.000 53200.000 426,'0.000'-72.000'7,"0.000"6.000"13,0.000 7.000 15,0.000 6.000 13,-7.000 17.000 5,-11.000 28.000-3,-14.000 28.000-5,-11.000 29.000-2,-9.000 16.000-6,-3.000 7.000-4,-3.000 6.000-5,-2.000 7.000-5,-8.000 13.000-2,-8.000 22.000-1,-10.000 22.000-1,-9.000 23.000 0,-2.000 13.000-2,6.000 6.000-2,7.000 7.000-3,6.000 6.000-3,7.000-4.000-1,10.000-11.000-3,10.000-14.000-2,9.000-11.000-3,9.000-15.000-2,9.000-16.000-3,10.000-15.000-4,10.000-15.000-4,10.000-18.000-1,13.000-19.000 1,12.000-18.000 0,13.000-19.000 2,10.000-15.000-4,10.000-8.000-7,10.000-10.000-8,9.000-9.000-8,7.000-10.000-3,7.000-9.000 1,6.000-10.000 1,7.000-8.000 2,0.000-6.000 2,-2.000 1.000 5,-3.000-1.000 5,-3.000 1.000 5,-9.000 4.000 5,-11.000 9.000 5,-14.000 10.000 6,-11.000 10.000 6,-15.000 10.000 10,-16.000 13.000 18,-15.000 12.000 16,-15.000 13.000 18,-11.000 12.000 2,-2.000 13.000-11,-3.000 12.000-12,-3.000 13.000-10,-4.000 6.000-7,-3.000 0.000-3,-3.000 0.000-3,-2.000 0.000-2,2.000-2.000-3,9.000-3.000-3,10.000-3.000-2,10.000-2.000-3,11.000-9.000-5,17.000-12.000-7,15.000-13.000-9,16.000-12.000-8,9.000-13.000-4,3.000-12.000-1,3.000-13.000-1,4.000-12.000 0,-3.000-10.000 0,-5.000-6.000 3,-7.000-6.000 2,-5.000-6.000 3,-8.000-6.000 3,-5.000-2.000 4,-7.000-3.000 3,-5.000-3.000 4,-8.000-1.000 2,-5.000 4.000-1,-7.000 3.000-1,-5.000 3.000 0,-9.000 6.000 1,-9.000 9.000 2,-10.000 10.000 4,-8.000 10.000 2,-11.000 5.000 1,-8.000 4.000-4,-10.000 3.000-2,-9.000 3.000-4,-7.000 4.000-4,-3.000 7.000-6,-3.000 6.000-7,-2.000 7.000-5,3.000 4.000-4,14.000 3.000 2,11.000 3.000 1,14.000 4.000 0,7.000-1.000 2,3.000-3.000 2,3.000-3.000 2,4.000-2.000 1</inkml:trace>
</inkml:ink>
</file>

<file path=ppt/ink/ink21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6"/>
    </inkml:context>
    <inkml:brush xml:id="br0">
      <inkml:brushProperty name="width" value="0.0451609566807747" units="cm"/>
      <inkml:brushProperty name="height" value="0.0451609566807747" units="cm"/>
      <inkml:brushProperty name="color" value="#000000"/>
      <inkml:brushProperty name="ignorePressure" value="0"/>
    </inkml:brush>
  </inkml:definitions>
  <inkml:trace contextRef="#ctx0" brushRef="#br0">85450.000 53600.000 487,'-58.000'-41.000'8,"-16.000"19.000"15,-15.000 19.000 17,-15.000 19.000 15,0.000 7.000 3,20.000-3.000-12,18.000-3.000-11,20.000-2.000-11,5.000 5.000-5,-6.000 16.000 3,-6.000 15.000 2,-6.000 17.000 2,1.000 7.000-1,9.000 0.000-3,10.000 0.000-5,10.000 0.000-4,8.000-2.000-3,10.000-3.000-1,10.000-3.000-2,9.000-2.000-2,9.000-1.000 0,9.000 3.000 0,10.000 3.000 1,10.000 4.000 0,5.000-3.000-4,4.000-5.000-5,3.000-7.000-8,3.000-5.000-6,-2.000-3.000-3,-6.000 4.000 1,-6.000 3.000 2,-6.000 3.000 1,-7.000-1.000 2,-6.000-2.000 1,-6.000-3.000 3,-6.000-3.000 1,-6.000-4.000 1,-2.000-3.000 1,-3.000-3.000 1,-3.000-2.000 0,-9.000-1.000 1,-11.000 3.000 2,-14.000 3.000 3,-11.000 4.000 2,-11.000 1.000 1,-5.000 0.000-2,-7.000 0.000-2,-5.000 0.000-1,-8.000 0.000-4,-5.000 0.000-5,-7.000 0.000-7,-5.000 0.000-4,-1.000-5.000-5,6.000-9.000-1,7.000-10.000-1,6.000-8.000-3</inkml:trace>
</inkml:ink>
</file>

<file path=ppt/ink/ink21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7"/>
    </inkml:context>
    <inkml:brush xml:id="br0">
      <inkml:brushProperty name="width" value="0.0451797693967819" units="cm"/>
      <inkml:brushProperty name="height" value="0.0451797693967819" units="cm"/>
      <inkml:brushProperty name="color" value="#000000"/>
      <inkml:brushProperty name="ignorePressure" value="0"/>
    </inkml:brush>
  </inkml:definitions>
  <inkml:trace contextRef="#ctx0" brushRef="#br0">86650.000 54150.000 486,'-49.000'-22.000'5,"4.000"6.000"10,3.000 7.000 10,3.000 6.000 9,1.000 7.000 4,1.000 10.000-1,-1.000 10.000-2,1.000 9.000-1,1.000 10.000-1,3.000 14.000 1,3.000 11.000 0,4.000 14.000 2,-1.000 8.000-2,-3.000 7.000-6,-3.000 6.000-5,-2.000 7.000-4,0.000 0.000-5,7.000-2.000-2,6.000-3.000-2,7.000-3.000-3,2.000-7.000-3,1.000-9.000-2,-1.000-10.000-2,1.000-8.000-2,12.000-11.000-6,25.000-8.000-8,25.000-10.000-8,25.000-9.000-8,12.000-18.000-3,1.000-24.000 2,-1.000-26.000 1,1.000-24.000 3,-1.000-21.000 1,1.000-16.000 3,-1.000-15.000 3,1.000-15.000 3,-6.000-11.000 2,-8.000-2.000 3,-10.000-3.000 3,-9.000-3.000 3,-10.000 4.000 3,-9.000 13.000 3,-10.000 12.000 3,-8.000 13.000 3,-9.000 12.000 4,-6.000 13.000 3,-6.000 12.000 5,-6.000 13.000 3,-9.000 12.000 3,-8.000 13.000-2,-10.000 12.000 1,-9.000 13.000-2,-9.000 6.000 0,-5.000 0.000-3,-7.000 0.000-2,-5.000 0.000-2,-3.000 4.000-5,4.000 10.000-5,3.000 10.000-7,3.000 9.000-7,7.000 6.000-2,14.000 3.000 1,11.000 3.000 1,14.000 4.000 0,11.000-1.000-4,14.000-3.000-8,11.000-3.000-10,14.000-2.000-9,5.000-8.000-1,1.000-8.000 3,-1.000-10.000 6,1.000-9.000 4,-3.000-4.000 3,-2.000 4.000 4,-3.000 3.000 2,-3.000 3.000 4</inkml:trace>
</inkml:ink>
</file>

<file path=ppt/ink/ink21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7"/>
    </inkml:context>
    <inkml:brush xml:id="br0">
      <inkml:brushProperty name="width" value="0.0492792353034019" units="cm"/>
      <inkml:brushProperty name="height" value="0.0492792353034019" units="cm"/>
      <inkml:brushProperty name="color" value="#000000"/>
      <inkml:brushProperty name="ignorePressure" value="0"/>
    </inkml:brush>
  </inkml:definitions>
  <inkml:trace contextRef="#ctx0" brushRef="#br0">87250.000 54350.000 446,'25.000'25.000'0,"0.000"0.000"-1,0.000 0.000 0,0.000 0.000 0,-4.000 0.000 3,-5.000 0.000 5,-7.000 0.000 5,-5.000 0.000 6,-6.000 1.000 5,-3.000 4.000 1,-3.000 3.000 4,-2.000 3.000 2,-6.000 6.000 2,-6.000 9.000 3,-6.000 10.000 2,-6.000 10.000 2,-2.000 4.000-1,3.000 0.000-3,3.000 0.000-3,4.000 0.000-5,2.000 0.000-2,4.000 0.000-2,3.000 0.000-2,3.000 0.000-2,6.000-4.000-3,9.000-5.000-2,10.000-7.000-4,10.000-5.000-4,11.000-9.000-3,17.000-9.000-4,15.000-10.000-4,16.000-8.000-4,13.000-8.000-2,14.000-2.000 3,11.000-3.000 1,14.000-3.000 3,-3.000-4.000-6,-15.000-3.000-11,-15.000-3.000-13,-16.000-2.000-11,-12.000-6.000-7,-5.000-6.000 2,-7.000-6.000-1,-5.000-6.000 2,-9.000-15.000 0,-9.000-21.000 3,-10.000-22.000 2,-8.000-22.000 2,-8.000-8.000 5,-2.000 6.000 8,-3.000 7.000 9,-3.000 6.000 7,-7.000 6.000 6,-9.000 6.000 1,-10.000 7.000 2,-8.000 6.000 2,-8.000 9.000 2,-2.000 13.000 6,-3.000 12.000 5,-3.000 13.000 4,-2.000 7.000 6,0.000 4.000 4,0.000 3.000 5,0.000 3.000 6,1.000 3.000-1,4.000 3.000-3,3.000 3.000-3,3.000 4.000-5,3.000 10.000 1,3.000 19.000 5,3.000 19.000 4,4.000 19.000 5,1.000 10.000 0,0.000 4.000-5,0.000 3.000-5,0.000 3.000-4,0.000-1.000-6,0.000-2.000-3,0.000-3.000-5,0.000-3.000-4,1.000-2.000-3,4.000 0.000 1,3.000 0.000 0,3.000 0.000 0,3.000-5.000-1,3.000-9.000-3,3.000-10.000-3,4.000-8.000-2,-3.000 8.000-3,-5.000 29.000-1,-7.000 28.000-2,-5.000 28.000-2,-3.000 17.000-5,4.000 6.000-9,3.000 7.000-8,3.000 6.000-8,3.000-5.000-5,3.000-16.000-1,3.000-15.000 1,4.000-15.000-2,1.000-20.000 3,0.000-21.000 5,0.000-22.000 4,0.000-22.000 4</inkml:trace>
</inkml:ink>
</file>

<file path=ppt/ink/ink21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8"/>
    </inkml:context>
    <inkml:brush xml:id="br0">
      <inkml:brushProperty name="width" value="0.0339394845068455" units="cm"/>
      <inkml:brushProperty name="height" value="0.0339394845068455" units="cm"/>
      <inkml:brushProperty name="color" value="#000000"/>
      <inkml:brushProperty name="ignorePressure" value="0"/>
    </inkml:brush>
  </inkml:definitions>
  <inkml:trace contextRef="#ctx0" brushRef="#br0">89250.000 54300.000 648,'6.000'-68.000'8,"13.000"17.000"17,12.000 15.000 17,13.000 16.000 17,12.000 9.000 3,13.000 3.000-11,12.000 3.000-9,13.000 4.000-11,9.000 2.000-10,6.000 4.000-11,7.000 3.000-10,6.000 3.000-10,3.000-1.000-6,0.000-2.000-2,0.000-3.000-1,0.000-3.000-1,-8.000-1.000-5,-16.000 4.000-6,-15.000 3.000-8,-15.000 3.000-8</inkml:trace>
</inkml:ink>
</file>

<file path=ppt/ink/ink21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8"/>
    </inkml:context>
    <inkml:brush xml:id="br0">
      <inkml:brushProperty name="width" value="0.0442809537053108" units="cm"/>
      <inkml:brushProperty name="height" value="0.0442809537053108" units="cm"/>
      <inkml:brushProperty name="color" value="#000000"/>
      <inkml:brushProperty name="ignorePressure" value="0"/>
    </inkml:brush>
  </inkml:definitions>
  <inkml:trace contextRef="#ctx0" brushRef="#br0">90300.000 53450.000 496,'-71.000'-47.000'5,"10.000"6.000"11,10.000 7.000 10,9.000 6.000 10,9.000 15.000 9,9.000 26.000 6,10.000 24.000 8,10.000 26.000 6,4.000 18.000-3,0.000 13.000-12,0.000 12.000-14,0.000 13.000-12,-4.000 16.000-10,-5.000 23.000-4,-7.000 22.000-6,-5.000 22.000-4,-6.000 10.000-5,-3.000 1.000-2,-3.000-1.000-3,-2.000 1.000-3,0.000-15.000-8,7.000-28.000-13,6.000-28.000-13,7.000-27.000-13,2.000-25.000-5,1.000-18.000 2,-1.000-19.000 1,1.000-18.000 2</inkml:trace>
</inkml:ink>
</file>

<file path=ppt/ink/ink21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9"/>
    </inkml:context>
    <inkml:brush xml:id="br0">
      <inkml:brushProperty name="width" value="0.0398183017969131" units="cm"/>
      <inkml:brushProperty name="height" value="0.0398183017969131" units="cm"/>
      <inkml:brushProperty name="color" value="#000000"/>
      <inkml:brushProperty name="ignorePressure" value="0"/>
    </inkml:brush>
  </inkml:definitions>
  <inkml:trace contextRef="#ctx0" brushRef="#br0">91650.000 53200.000 552,'25.000'-46.000'0,"0.000"10.000"0,0.000 10.000 0,0.000 9.000 0,10.000 7.000 9,23.000 7.000 18,22.000 6.000 18,22.000 7.000 18,2.000 7.000 5,-15.000 9.000-9,-15.000 10.000-8,-16.000 10.000-8,-15.000 4.000-10,-11.000 0.000-8,-14.000 0.000-9,-11.000 0.000-9,-17.000 0.000-6,-18.000 0.000 0,-19.000 0.000-2,-18.000 0.000-1,-14.000-2.000-3,-5.000-3.000-4,-7.000-3.000-4,-5.000-2.000-4,0.000-6.000-2,10.000-6.000 2,10.000-6.000 3,9.000-6.000 1,13.000-1.000 3,20.000 7.000 3,18.000 6.000 5,20.000 7.000 3,17.000 2.000 2,20.000 1.000 3,18.000-1.000 2,20.000 1.000 1,6.000 1.000 1,-2.000 3.000-1,-3.000 3.000-2,-3.000 4.000-1,-7.000 2.000-1,-9.000 4.000 0,-10.000 3.000-2,-8.000 3.000 0,-9.000-1.000-1,-6.000-2.000 0,-6.000-3.000 1,-6.000-3.000 0,-12.000-2.000-1,-15.000 0.000 0,-15.000 0.000-1,-16.000 0.000-1,-13.000 0.000-2,-9.000 0.000-4,-10.000 0.000-2,-8.000 0.000-4,-4.000-2.000-2,3.000-3.000-1,3.000-3.000-1,4.000-2.000-1,7.000-6.000-5,13.000-6.000-9,12.000-6.000-9,13.000-6.000-9,9.000-9.000-3,6.000-8.000 4,7.000-10.000 2,6.000-9.000 4</inkml:trace>
</inkml:ink>
</file>

<file path=ppt/ink/ink21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7:59"/>
    </inkml:context>
    <inkml:brush xml:id="br0">
      <inkml:brushProperty name="width" value="0.0432413555681705" units="cm"/>
      <inkml:brushProperty name="height" value="0.0432413555681705" units="cm"/>
      <inkml:brushProperty name="color" value="#000000"/>
      <inkml:brushProperty name="ignorePressure" value="0"/>
    </inkml:brush>
  </inkml:definitions>
  <inkml:trace contextRef="#ctx0" brushRef="#br0">93600.000 53350.000 508,'23.000'-18.000'10,"-3.000"17.000"20,-3.000 15.000 19,-2.000 16.000 20,-5.000 12.000 4,-2.000 9.000-10,-3.000 10.000-11,-3.000 10.000-10,-4.000 8.000-10,-3.000 10.000-6,-3.000 10.000-7,-2.000 9.000-6,-6.000 6.000-6,-6.000 3.000-2,-6.000 3.000-4,-6.000 4.000-2,-7.000-4.000-6,-6.000-9.000-7,-6.000-10.000-9,-6.000-8.000-7,-1.000-12.000-7,7.000-12.000-8,6.000-13.000-7,7.000-12.000-6</inkml:trace>
</inkml:ink>
</file>

<file path=ppt/ink/ink2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3"/>
    </inkml:context>
    <inkml:brush xml:id="br0">
      <inkml:brushProperty name="width" value="0.0243216995149851" units="cm"/>
      <inkml:brushProperty name="height" value="0.0243216995149851" units="cm"/>
      <inkml:brushProperty name="color" value="#00bff3"/>
      <inkml:brushProperty name="ignorePressure" value="0"/>
    </inkml:brush>
  </inkml:definitions>
  <inkml:trace contextRef="#ctx0" brushRef="#br0">57100.000 48950.000 904,'45.000'226.000'54,"-9.000"-46.000"-22,-10.000-47.000-23,-8.000-47.000-20,-8.000-29.000-16,-2.000-8.000-6,-3.000-10.000-8,-3.000-9.000-7</inkml:trace>
</inkml:ink>
</file>

<file path=ppt/ink/ink21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0"/>
    </inkml:context>
    <inkml:brush xml:id="br0">
      <inkml:brushProperty name="width" value="0.0305979605764151" units="cm"/>
      <inkml:brushProperty name="height" value="0.0305979605764151" units="cm"/>
      <inkml:brushProperty name="color" value="#000000"/>
      <inkml:brushProperty name="ignorePressure" value="0"/>
    </inkml:brush>
  </inkml:definitions>
  <inkml:trace contextRef="#ctx0" brushRef="#br0">93650.000 54150.000 719,'114.000'-69.000'34,"-22.000"13.000"0,-22.000 12.000-1,-21.000 13.000-1,-10.000 9.000 1,3.000 6.000-2,3.000 7.000 1,4.000 6.000 0,1.000 3.000-12,0.000 0.000-24,0.000 0.000-24,0.000 0.000-22,-7.000-4.000-11,-11.000-5.000 3,-14.000-7.000 3,-11.000-5.000 4</inkml:trace>
</inkml:ink>
</file>

<file path=ppt/ink/ink21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0"/>
    </inkml:context>
    <inkml:brush xml:id="br0">
      <inkml:brushProperty name="width" value="0.0529084466397762" units="cm"/>
      <inkml:brushProperty name="height" value="0.0529084466397762" units="cm"/>
      <inkml:brushProperty name="color" value="#000000"/>
      <inkml:brushProperty name="ignorePressure" value="0"/>
    </inkml:brush>
  </inkml:definitions>
  <inkml:trace contextRef="#ctx0" brushRef="#br0">94500.000 52800.000 415,'-44.000'-25.000'2,"13.000"0.000"2,12.000 0.000 4,13.000 0.000 2,6.000 10.000 9,0.000 23.000 15,0.000 22.000 14,0.000 22.000 15,0.000 8.000 3,0.000-2.000-11,0.000-3.000-10,0.000-3.000-10,0.000 1.000-7,0.000 6.000-3,0.000 7.000-3,0.000 6.000-3,-2.000 6.000-3,-3.000 6.000-2,-3.000 7.000-2,-2.000 6.000-3,-5.000 4.000 0,-2.000 4.000-2,-3.000 3.000-2,-3.000 3.000 0,-1.000 4.000 0,4.000 7.000 0,3.000 6.000 0,3.000 7.000 1,-1.000-1.000-3,-2.000-6.000-5,-3.000-6.000-8,-3.000-6.000-5,-1.000-6.000-5,4.000-2.000-4,3.000-3.000-2,3.000-3.000-3,1.000-10.000-3,1.000-16.000-1,-1.000-15.000-1,1.000-15.000-1,5.000-25.000-5,14.000-30.000-9,11.000-32.000-9,14.000-30.000-8,2.000-9.000 3,-6.000 16.000 13,-6.000 15.000 15,-6.000 17.000 14</inkml:trace>
</inkml:ink>
</file>

<file path=ppt/ink/ink21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0"/>
    </inkml:context>
    <inkml:brush xml:id="br0">
      <inkml:brushProperty name="width" value="0.042301569133997" units="cm"/>
      <inkml:brushProperty name="height" value="0.042301569133997" units="cm"/>
      <inkml:brushProperty name="color" value="#000000"/>
      <inkml:brushProperty name="ignorePressure" value="0"/>
    </inkml:brush>
  </inkml:definitions>
  <inkml:trace contextRef="#ctx0" brushRef="#br0">94400.000 54950.000 520,'45.000'-47.000'0,"-9.000"6.000"0,-10.000 7.000 0,-8.000 6.000 0,-4.000 3.000 0,3.000 0.000 0,3.000 0.000 0,4.000 0.000 0,1.000 0.000 3,0.000 0.000 9,0.000 0.000 8,0.000 0.000 7,0.000 1.000 6,0.000 4.000 3,0.000 3.000 2,0.000 3.000 3,-2.000 7.000 0,-3.000 14.000 1,-3.000 11.000-2,-2.000 14.000 0,-5.000 7.000-3,-2.000 3.000-8,-3.000 3.000-5,-3.000 4.000-8,-7.000-7.000-16,-9.000-16.000-27,-10.000-15.000-28,-8.000-15.000-27</inkml:trace>
</inkml:ink>
</file>

<file path=ppt/ink/ink21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1"/>
    </inkml:context>
    <inkml:brush xml:id="br0">
      <inkml:brushProperty name="width" value="0.0484894253313541" units="cm"/>
      <inkml:brushProperty name="height" value="0.0484894253313541" units="cm"/>
      <inkml:brushProperty name="color" value="#000000"/>
      <inkml:brushProperty name="ignorePressure" value="0"/>
    </inkml:brush>
  </inkml:definitions>
  <inkml:trace contextRef="#ctx0" brushRef="#br0">94250.000 54950.000 453,'-19.000'-25.000'4,"13.000"0.000"9,12.000 0.000 9,13.000 0.000 7,12.000-2.000 3,13.000-3.000-6,12.000-3.000-4,13.000-2.000-6,4.000 0.000-3,-3.000 7.000 0,-3.000 6.000-1,-2.000 7.000 0,-6.000 5.000-2,-6.000 7.000-2,-6.000 6.000-3,-6.000 7.000-3,-10.000 8.000 0,-12.000 14.000 3,-13.000 11.000 1,-12.000 14.000 3,-10.000 5.000 0,-6.000 1.000 0,-6.000-1.000-1,-6.000 1.000 0,-4.000-3.000 0,1.000-2.000-1,-1.000-3.000 0,1.000-3.000 0,2.000-4.000-1,7.000-3.000 0,6.000-3.000-1,7.000-2.000-1,10.000-6.000-2,16.000-6.000-2,15.000-6.000-4,17.000-6.000-3,11.000-13.000-3,10.000-19.000-3,10.000-18.000-4,9.000-19.000-3,2.000-12.000-3,-2.000-2.000-2,-3.000-3.000-1,-3.000-3.000-3,-6.000-2.000 2,-5.000 0.000 2,-7.000 0.000 3,-5.000 0.000 3,-6.000 1.000 4,-3.000 4.000 5,-3.000 3.000 4,-2.000 3.000 5,-5.000 4.000 3,-2.000 7.000 3,-3.000 6.000 3,-3.000 7.000 1,-7.000 10.000 10,-9.000 16.000 15,-10.000 15.000 16,-8.000 17.000 15,-8.000 13.000 2,-2.000 13.000-12,-3.000 12.000-11,-3.000 13.000-12,-4.000 9.000-8,-3.000 6.000-3,-3.000 7.000-4,-2.000 6.000-4,2.000-1.000-2,9.000-5.000-2,10.000-7.000-2,10.000-5.000-2,11.000-8.000-3,17.000-5.000-6,15.000-7.000-3,16.000-5.000-6,9.000-15.000-3,3.000-22.000-4,3.000-22.000-3,4.000-21.000-4,-1.000-14.000 1,-3.000-2.000 3,-3.000-3.000 2,-2.000-3.000 4,-5.000-6.000 3,-2.000-5.000 1,-3.000-7.000 3,-3.000-5.000 1,-7.000-6.000 3,-9.000-3.000 1,-10.000-3.000 1,-8.000-2.000 1,-8.000 0.000 2,-2.000 7.000 2,-3.000 6.000 2,-3.000 7.000 1,-9.000 4.000 0,-11.000 3.000-1,-14.000 3.000-2,-11.000 4.000-3,-15.000 5.000 0,-16.000 10.000 0,-15.000 10.000 1,-15.000 9.000 0,-11.000 7.000-5,-2.000 7.000-12,-3.000 6.000-11,-3.000 7.000-11,8.000 0.000-6,23.000-2.000 1,22.000-3.000 0,22.000-3.000 2</inkml:trace>
</inkml:ink>
</file>

<file path=ppt/ink/ink21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1"/>
    </inkml:context>
    <inkml:brush xml:id="br0">
      <inkml:brushProperty name="width" value="0.0365276895463467" units="cm"/>
      <inkml:brushProperty name="height" value="0.0365276895463467" units="cm"/>
      <inkml:brushProperty name="color" value="#000000"/>
      <inkml:brushProperty name="ignorePressure" value="0"/>
    </inkml:brush>
  </inkml:definitions>
  <inkml:trace contextRef="#ctx0" brushRef="#br0">96600.000 53900.000 602,'115.000'-44.000'8,"32.000"13.000"18,31.000 12.000 18,32.000 13.000 16,5.000 6.000 5,-18.000 0.000-7,-19.000 0.000-7,-18.000 0.000-8,-15.000 1.000-13,-9.000 4.000-17,-10.000 3.000-20,-8.000 3.000-17</inkml:trace>
</inkml:ink>
</file>

<file path=ppt/ink/ink21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2"/>
    </inkml:context>
    <inkml:brush xml:id="br0">
      <inkml:brushProperty name="width" value="0.0443206764757633" units="cm"/>
      <inkml:brushProperty name="height" value="0.0443206764757633" units="cm"/>
      <inkml:brushProperty name="color" value="#000000"/>
      <inkml:brushProperty name="ignorePressure" value="0"/>
    </inkml:brush>
  </inkml:definitions>
  <inkml:trace contextRef="#ctx0" brushRef="#br0">98100.000 53150.000 496,'-19.000'-35.000'11,"13.000"32.000"22,12.000 31.000 22,13.000 32.000 22,2.000 18.000 4,-5.000 6.000-16,-7.000 7.000-15,-5.000 6.000-15,-8.000 7.000-9,-5.000 10.000-3,-7.000 10.000-3,-5.000 9.000-2,-8.000 9.000-9,-5.000 9.000-10,-7.000 10.000-13,-5.000 10.000-12,-1.000-3.000-9,6.000-11.000-7,7.000-14.000-7,6.000-11.000-7,4.000-18.000 1,4.000-22.000 7,3.000-22.000 10,3.000-21.000 7</inkml:trace>
</inkml:ink>
</file>

<file path=ppt/ink/ink21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3"/>
    </inkml:context>
    <inkml:brush xml:id="br0">
      <inkml:brushProperty name="width" value="0.0505864918231964" units="cm"/>
      <inkml:brushProperty name="height" value="0.0505864918231964" units="cm"/>
      <inkml:brushProperty name="color" value="#000000"/>
      <inkml:brushProperty name="ignorePressure" value="0"/>
    </inkml:brush>
  </inkml:definitions>
  <inkml:trace contextRef="#ctx0" brushRef="#br0">100350.000 53400.000 434,'-4.000'-44.000'6,"-5.000"13.000"9,-7.000 12.000 10,-5.000 13.000 11,-6.000 15.000 6,-3.000 19.000 1,-3.000 19.000 2,-2.000 19.000 2,-5.000 12.000-3,-2.000 6.000-6,-3.000 7.000-5,-3.000 6.000-7,-2.000 3.000-3,0.000 0.000-4,0.000 0.000-3,0.000 0.000-3,4.000 0.000-2,10.000 0.000-2,10.000 0.000-3,9.000 0.000-1,12.000-7.000-6,16.000-11.000-9,15.000-14.000-10,17.000-11.000-9,11.000-20.000-5,10.000-24.000-1,10.000-26.000 0,9.000-24.000-1,2.000-18.000 1,-2.000-9.000 3,-3.000-10.000 2,-3.000-8.000 3,-6.000-6.000 3,-5.000 1.000 3,-7.000-1.000 4,-5.000 1.000 3,-9.000 1.000 2,-9.000 3.000 0,-10.000 3.000 1,-8.000 4.000-1,-11.000 4.000 3,-8.000 6.000 2,-10.000 7.000 5,-9.000 6.000 2,-13.000 4.000 4,-16.000 4.000 4,-15.000 3.000 2,-15.000 3.000 4,-9.000 6.000 2,1.000 9.000 0,-1.000 10.000 2,1.000 10.000-1,7.000 4.000 1,16.000 0.000-2,15.000 0.000-2,17.000 0.000-1,27.000 0.000-4,41.000 0.000-6,40.000 0.000-5,42.000 0.000-6,17.000 3.000-3,-2.000 6.000 1,-3.000 7.000 0,-3.000 6.000 1,-9.000 4.000 1,-11.000 4.000 0,-14.000 3.000 0,-11.000 3.000 2,-15.000 6.000 1,-16.000 9.000 5,-15.000 10.000 4,-15.000 10.000 4,-14.000 2.000 3,-8.000-3.000 4,-10.000-3.000 3,-9.000-2.000 3,-9.000-3.000 2,-5.000 1.000 0,-7.000-1.000 1,-5.000 1.000-1,-1.000-3.000 0,6.000-2.000-2,7.000-3.000-3,6.000-3.000-1,4.000-4.000-3,4.000-3.000-2,3.000-3.000-2,3.000-2.000-2,6.000-5.000-5,9.000-2.000-4,10.000-3.000-6,10.000-3.000-5,7.000-4.000-4,6.000-3.000-5,7.000-3.000-3,6.000-2.000-5,4.000-8.000-3,4.000-8.000-1,3.000-10.000-2,3.000-9.000-1,3.000-10.000 0,3.000-9.000 2,3.000-10.000 2,4.000-8.000 3,-1.000-12.000 2,-3.000-12.000 2,-3.000-13.000 3,-2.000-12.000 1,-5.000-7.000 4,-2.000 1.000 4,-3.000-1.000 3,-3.000 1.000 4,-2.000 1.000 3,0.000 3.000 0,0.000 3.000 1,0.000 4.000 1,-4.000 5.000 2,-5.000 10.000 2,-7.000 10.000 3,-5.000 9.000 2,-6.000 6.000 4,-3.000 3.000 3,-3.000 3.000 4,-2.000 4.000 3,-1.000 2.000 3,3.000 4.000 2,3.000 3.000 3,4.000 3.000 1,1.000 6.000 1,0.000 9.000 0,0.000 10.000-2,0.000 10.000-1,-2.000 8.000-1,-3.000 10.000 2,-3.000 10.000 1,-2.000 9.000 0,-3.000 12.000-1,1.000 16.000-4,-1.000 15.000-3,1.000 17.000-4,-3.000 11.000-2,-2.000 10.000-1,-3.000 10.000-1,-3.000 9.000-1,-2.000 7.000 0,0.000 7.000-2,0.000 6.000 0,0.000 7.000-1,1.000 5.000-2,4.000 7.000-3,3.000 6.000-4,3.000 7.000-2,-1.000-3.000-3,-2.000-8.000-3,-3.000-10.000-2,-3.000-9.000-3,-2.000-12.000-4,0.000-11.000-5,0.000-14.000-4,0.000-11.000-4,-2.000-15.000-3,-3.000-16.000 1,-3.000-15.000 1,-2.000-15.000 0,-5.000-20.000-5,-2.000-21.000-12,-3.000-22.000-12,-3.000-22.000-12</inkml:trace>
</inkml:ink>
</file>

<file path=ppt/ink/ink21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3"/>
    </inkml:context>
    <inkml:brush xml:id="br0">
      <inkml:brushProperty name="width" value="0.0366909541189671" units="cm"/>
      <inkml:brushProperty name="height" value="0.0366909541189671" units="cm"/>
      <inkml:brushProperty name="color" value="#000000"/>
      <inkml:brushProperty name="ignorePressure" value="0"/>
    </inkml:brush>
  </inkml:definitions>
  <inkml:trace contextRef="#ctx0" brushRef="#br0">103050.000 52800.000 599,'-2.000'-49.000'1,"-3.000"4.000"0,-3.000 3.000 2,-2.000 3.000 1,-6.000 4.000 2,-6.000 7.000 2,-6.000 6.000 2,-6.000 7.000 2,-4.000 5.000 4,1.000 7.000 6,-1.000 6.000 6,1.000 7.000 6,-4.000 10.000 2,-6.000 16.000-1,-6.000 15.000-3,-6.000 17.000-1,-7.000 8.000-2,-6.000 4.000-5,-6.000 3.000-2,-6.000 3.000-4,-2.000-1.000-4,3.000-2.000-5,3.000-3.000-4,4.000-3.000-4,-1.000-4.000-6,-3.000-3.000-7,-3.000-3.000-5,-2.000-2.000-7,0.000-8.000-7,7.000-8.000-9,6.000-10.000-9,7.000-9.000-9</inkml:trace>
</inkml:ink>
</file>

<file path=ppt/ink/ink21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3"/>
    </inkml:context>
    <inkml:brush xml:id="br0">
      <inkml:brushProperty name="width" value="0.0298113711178303" units="cm"/>
      <inkml:brushProperty name="height" value="0.0298113711178303" units="cm"/>
      <inkml:brushProperty name="color" value="#000000"/>
      <inkml:brushProperty name="ignorePressure" value="0"/>
    </inkml:brush>
  </inkml:definitions>
  <inkml:trace contextRef="#ctx0" brushRef="#br0">103250.000 52850.000 737,'51.000'1.000'0,"4.000"4.000"0,3.000 3.000 0,3.000 3.000 0,1.000 10.000 8,1.000 20.000 14,-1.000 18.000 15,1.000 20.000 15,-6.000 5.000 1,-8.000-6.000-12,-10.000-6.000-12,-9.000-6.000-13,-9.000-4.000-11,-5.000 1.000-12,-7.000-1.000-11,-5.000 1.000-12,-4.000-6.000-8,0.000-8.000-8,0.000-10.000-6,0.000-9.000-8</inkml:trace>
</inkml:ink>
</file>

<file path=ppt/ink/ink21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03"/>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104650.000 53500.000 999,'43.000'3.000'-3,"-11.000"6.000"-7,-14.000 7.000-7,-11.000 6.000-7</inkml:trace>
</inkml:ink>
</file>

<file path=ppt/ink/ink2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4"/>
    </inkml:context>
    <inkml:brush xml:id="br0">
      <inkml:brushProperty name="width" value="0.0434222929179668" units="cm"/>
      <inkml:brushProperty name="height" value="0.0434222929179668" units="cm"/>
      <inkml:brushProperty name="color" value="#00bff3"/>
      <inkml:brushProperty name="ignorePressure" value="0"/>
    </inkml:brush>
  </inkml:definitions>
  <inkml:trace contextRef="#ctx0" brushRef="#br0">58100.000 49950.000 506,'-4.000'-43.000'9,"-5.000"17.000"18,-7.000 15.000 19,-5.000 16.000 17,-1.000 12.000 4,6.000 9.000-14,7.000 10.000-12,6.000 10.000-13,1.000 11.000-7,-3.000 17.000-3,-3.000 15.000-2,-2.000 16.000-2,-1.000 5.000-1,3.000-2.000-2,3.000-3.000-1,4.000-3.000-1,2.000-4.000 0,4.000-3.000 0,3.000-3.000 2,3.000-2.000 0,6.000-9.000-3,9.000-12.000-9,10.000-13.000-7,10.000-12.000-8,4.000-13.000-3,0.000-12.000 1,0.000-13.000 2,0.000-12.000 0,1.000-16.000 1,4.000-19.000 0,3.000-18.000 0,3.000-19.000 1,-1.000-13.000-1,-2.000-6.000 2,-3.000-6.000 2,-3.000-6.000 1,-6.000-7.000 1,-5.000-6.000 3,-7.000-6.000 2,-5.000-6.000 2,-8.000-2.000 3,-5.000 3.000 4,-7.000 3.000 3,-5.000 4.000 4,-8.000 8.000 1,-5.000 17.000 2,-7.000 15.000-1,-5.000 16.000 2,-11.000 16.000-4,-11.000 20.000-7,-14.000 18.000-6,-11.000 20.000-7,-12.000 14.000-8,-9.000 14.000-8,-10.000 11.000-10,-8.000 14.000-7,3.000 3.000-2,20.000-2.000 8,18.000-3.000 6,20.000-3.000 7,10.000-6.000 0,3.000-5.000-5,3.000-7.000-5,4.000-5.000-6</inkml:trace>
</inkml:ink>
</file>

<file path=ppt/ink/ink21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50"/>
    </inkml:context>
    <inkml:brush xml:id="br0">
      <inkml:brushProperty name="width" value="0.0304591860622168" units="cm"/>
      <inkml:brushProperty name="height" value="0.0304591860622168" units="cm"/>
      <inkml:brushProperty name="color" value="#000000"/>
      <inkml:brushProperty name="ignorePressure" value="0"/>
    </inkml:brush>
  </inkml:definitions>
  <inkml:trace contextRef="#ctx0" brushRef="#br0">91800.000 2100.000 722,'-22.000'-25.000'1,"6.000"0.000"1,7.000 0.000 2,6.000 0.000 2,-1.000 1.000 3,-5.000 4.000 4,-7.000 3.000 5,-5.000 3.000 4,-4.000 3.000 1,0.000 3.000-4,0.000 3.000-3,0.000 4.000-4,-2.000 1.000-2,-3.000 0.000 0,-3.000 0.000-1,-2.000 0.000 0,-3.000 4.000-2,1.000 10.000-2,-1.000 10.000-4,1.000 9.000-2,-1.000 7.000-2,1.000 7.000 0,-1.000 6.000 0,1.000 7.000-1,1.000 4.000 1,3.000 3.000 0,3.000 3.000 2,4.000 4.000 1,-1.000 4.000 0,-3.000 6.000 0,-3.000 7.000 1,-2.000 6.000-1,-1.000 1.000 1,3.000-3.000 0,3.000-3.000 0,4.000-2.000 0,2.000-5.000 0,4.000-2.000 0,3.000-3.000 0,3.000-3.000-1,3.000-6.000 0,3.000-5.000 0,3.000-7.000 0,4.000-5.000-1,2.000-4.000 0,4.000 0.000 1,3.000 0.000-1,3.000 0.000 1,3.000-4.000-1,3.000-5.000 1,3.000-7.000 0,4.000-5.000-1,1.000-3.000 1,0.000 4.000 0,0.000 3.000 0,0.000 3.000-1,0.000-1.000 1,0.000-2.000 0,0.000-3.000 0,0.000-3.000-1,1.000-6.000 1,4.000-5.000-2,3.000-7.000-1,3.000-5.000-1,1.000-6.000 0,1.000-3.000-1,-1.000-3.000 1,1.000-2.000 0,4.000-8.000 0,9.000-8.000-1,10.000-10.000 0,10.000-9.000 0,5.000-9.000 0,4.000-5.000-1,3.000-7.000-1,3.000-5.000 1,-2.000-4.000-1,-6.000 0.000 2,-6.000 0.000 1,-6.000 0.000 0,-7.000 4.000 2,-6.000 10.000 1,-6.000 10.000 2,-6.000 9.000 0,-9.000 13.000 5,-8.000 20.000 7,-10.000 18.000 6,-9.000 20.000 7,-7.000 11.000 1,-3.000 7.000-4,-3.000 6.000-4,-2.000 7.000-5,-1.000 0.000-2,3.000-2.000-2,3.000-3.000-3,4.000-3.000-2,1.000-4.000-1,0.000-3.000-2,0.000-3.000 0,0.000-2.000 0,1.000-3.000-2,4.000 1.000 0,3.000-1.000 0,3.000 1.000 0,1.000-3.000-1,1.000-2.000-1,-1.000-3.000-1,1.000-3.000 0,1.000-4.000-1,3.000-3.000-1,3.000-3.000 0,4.000-2.000-1,2.000-9.000 1,4.000-12.000 0,3.000-13.000 1,3.000-12.000 1,4.000-9.000 1,7.000-2.000-1,6.000-3.000 1,7.000-3.000-1,-1.000-6.000 0,-6.000-5.000-2,-6.000-7.000 0,-6.000-5.000-2,-6.000-4.000-1,-2.000 0.000 2,-3.000 0.000 1,-3.000 0.000 0,-7.000 3.000 2,-9.000 6.000 1,-10.000 7.000 1,-8.000 6.000 2,-8.000 6.000 0,-2.000 6.000 0,-3.000 7.000 0,-3.000 6.000 0,-6.000 4.000 0,-5.000 4.000 0,-7.000 3.000-1,-5.000 3.000 1,-4.000 3.000-1,0.000 3.000-1,0.000 3.000 0,0.000 4.000-2,0.000 7.000-2,0.000 13.000-2,0.000 12.000-2,0.000 13.000-3,0.000 9.000-4,0.000 6.000-4,0.000 7.000-6,0.000 6.000-5,6.000-4.000 0,13.000-11.000 5,12.000-14.000 6,13.000-11.000 4,4.000-7.000 2,-3.000 0.000-2,-3.000 0.000-2,-2.000 0.000-2</inkml:trace>
</inkml:ink>
</file>

<file path=ppt/ink/ink21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51"/>
    </inkml:context>
    <inkml:brush xml:id="br0">
      <inkml:brushProperty name="width" value="0.0289639458060265" units="cm"/>
      <inkml:brushProperty name="height" value="0.0289639458060265" units="cm"/>
      <inkml:brushProperty name="color" value="#000000"/>
      <inkml:brushProperty name="ignorePressure" value="0"/>
    </inkml:brush>
  </inkml:definitions>
  <inkml:trace contextRef="#ctx0" brushRef="#br0">94250.000 2150.000 759,'-25.000'-19.000'4,"0.000"13.000"7,0.000 12.000 7,0.000 13.000 8,-2.000 10.000 1,-3.000 10.000-3,-3.000 10.000-5,-2.000 9.000-2,-3.000 9.000-4,1.000 9.000 0,-1.000 10.000-1,1.000 10.000-1,1.000 7.000-2,3.000 6.000-1,3.000 7.000-1,4.000 6.000-2,2.000 1.000 0,4.000-3.000-2,3.000-3.000 1,3.000-2.000-1,3.000-8.000-2,3.000-8.000-1,3.000-10.000-4,4.000-9.000-1,5.000-7.000-5,10.000-3.000-4,10.000-3.000-6,9.000-2.000-4,6.000-5.000-3,3.000-2.000 2,3.000-3.000 1,4.000-3.000 2,4.000-9.000-2,6.000-11.000-2,7.000-14.000-3,6.000-11.000-4,-2.000-9.000 2,-9.000-3.000 4,-10.000-3.000 6,-8.000-2.000 5</inkml:trace>
</inkml:ink>
</file>

<file path=ppt/ink/ink21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52"/>
    </inkml:context>
    <inkml:brush xml:id="br0">
      <inkml:brushProperty name="width" value="0.0350872576236725" units="cm"/>
      <inkml:brushProperty name="height" value="0.0350872576236725" units="cm"/>
      <inkml:brushProperty name="color" value="#000000"/>
      <inkml:brushProperty name="ignorePressure" value="0"/>
    </inkml:brush>
  </inkml:definitions>
  <inkml:trace contextRef="#ctx0" brushRef="#br0">95400.000 2850.000 627,'-27.000'-86.000'-36,"-3.000"28.000"23,-3.000 28.000 23,-2.000 29.000 22,-3.000 22.000 9,1.000 20.000-6,-1.000 18.000-5,1.000 20.000-6,1.000 10.000-4,3.000 3.000-1,3.000 3.000-3,4.000 4.000-2,1.000-3.000-1,0.000-5.000-3,0.000-7.000-1,0.000-5.000-2,0.000-6.000-1,0.000-3.000-2,0.000-3.000-1,0.000-2.000-2,3.000-8.000-1,6.000-8.000 0,7.000-10.000-2,6.000-9.000-1,9.000-7.000-2,13.000-3.000-4,12.000-3.000-4,13.000-2.000-5,7.000-9.000-1,4.000-12.000 2,3.000-13.000 2,3.000-12.000 1,1.000-10.000 2,1.000-6.000 0,-1.000-6.000 0,1.000-6.000 2,-4.000-6.000 0,-6.000-2.000 2,-6.000-3.000 2,-6.000-3.000 1,-7.000-2.000 1,-6.000 0.000 0,-6.000 0.000 1,-6.000 0.000 0,-7.000 1.000 0,-6.000 4.000 3,-6.000 3.000 0,-6.000 3.000 2,-4.000 4.000 2,1.000 7.000 0,-1.000 6.000 3,1.000 7.000 0,-3.000 5.000 2,-2.000 7.000-1,-3.000 6.000-1,-3.000 7.000 1,5.000 0.000-1,17.000-2.000 2,15.000-3.000 1,16.000-3.000 0,7.000 1.000 1,1.000 6.000-3,-1.000 7.000 0,1.000 6.000-3,-3.000 4.000 0,-2.000 4.000-1,-3.000 3.000 1,-3.000 3.000-1,-2.000 7.000 0,0.000 14.000 1,0.000 11.000-1,0.000 14.000 1,-4.000 14.000-1,-5.000 20.000 0,-7.000 18.000-2,-5.000 20.000 0,-8.000 6.000 0,-5.000-2.000-1,-7.000-3.000-1,-5.000-3.000 1,-6.000-10.000-2,-3.000-16.000-2,-3.000-15.000-2,-2.000-15.000-3,0.000-14.000-1,7.000-8.000-3,6.000-10.000-2,7.000-9.000-3,10.000-13.000-1,16.000-16.000-3,15.000-15.000-1,17.000-15.000-2,8.000-15.000 1,4.000-12.000 4,3.000-13.000 3,3.000-12.000 5,1.000-4.000 3,1.000 7.000 1,-1.000 6.000 2,1.000 7.000 1,-6.000 5.000 2,-8.000 7.000 3,-10.000 6.000 1,-9.000 7.000 3,-5.000 7.000 1,0.000 9.000 1,0.000 10.000 1,0.000 10.000 1,1.000 4.000-4,4.000 0.000-8,3.000 0.000-8,3.000 0.000-8,-2.000-5.000-3,-6.000-9.000 3,-6.000-10.000 2,-6.000-8.000 4,-4.000-9.000 3,1.000-6.000 1,-1.000-6.000 3,1.000-6.000 2,-3.000-2.000 2,-2.000 3.000 2,-3.000 3.000 2,-3.000 4.000 3,-4.000 4.000 2,-3.000 6.000 3,-3.000 7.000 4,-2.000 6.000 2,-3.000 3.000 3,1.000 0.000 1,-1.000 0.000 1,1.000 0.000 1,-1.000 9.000 3,1.000 19.000 6,-1.000 19.000 6,1.000 19.000 7,1.000 15.000-1,3.000 13.000-6,3.000 12.000-6,4.000 13.000-6,-1.000 12.000-5,-3.000 13.000-1,-3.000 12.000-1,-2.000 13.000-2,-3.000 2.000-4,1.000-5.000-6,-1.000-7.000-8,1.000-5.000-5,-1.000-9.000-6,1.000-9.000-3,-1.000-10.000-3,1.000-8.000-4,1.000-11.000-3,3.000-8.000-4,3.000-10.000-3,4.000-9.000-4,4.000-13.000-3,6.000-16.000-2,7.000-15.000-3,6.000-15.000-2,-1.000-11.000 3,-5.000-2.000 10,-7.000-3.000 10,-5.000-3.000 10</inkml:trace>
</inkml:ink>
</file>

<file path=ppt/ink/ink21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52"/>
    </inkml:context>
    <inkml:brush xml:id="br0">
      <inkml:brushProperty name="width" value="0.0343061611056328" units="cm"/>
      <inkml:brushProperty name="height" value="0.0343061611056328" units="cm"/>
      <inkml:brushProperty name="color" value="#000000"/>
      <inkml:brushProperty name="ignorePressure" value="0"/>
    </inkml:brush>
  </inkml:definitions>
  <inkml:trace contextRef="#ctx0" brushRef="#br0">96700.000 2150.000 641,'46.000'-113.000'0,"-5.000"26.000"0,-7.000 24.000 0,-5.000 26.000 0,-3.000 12.000 2,4.000 0.000 5,3.000 0.000 6,3.000 0.000 4,3.000 4.000 3,3.000 10.000 1,3.000 10.000 3,4.000 9.000 1,-3.000 9.000 0,-5.000 9.000 0,-7.000 10.000-1,-5.000 10.000-1,-8.000 10.000 0,-5.000 13.000-2,-7.000 12.000-1,-5.000 13.000-2,-4.000 7.000-2,0.000 4.000-2,0.000 3.000-4,0.000 3.000-3,-4.000 6.000-3,-5.000 9.000-5,-7.000 10.000-4,-5.000 10.000-4,-4.000 0.000-4,0.000-5.000-5,0.000-7.000-6,0.000-5.000-4,1.000-11.000-3,4.000-11.000 0,3.000-14.000-2,3.000-11.000 0</inkml:trace>
</inkml:ink>
</file>

<file path=ppt/ink/ink21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52"/>
    </inkml:context>
    <inkml:brush xml:id="br0">
      <inkml:brushProperty name="width" value="0.0309709850698709" units="cm"/>
      <inkml:brushProperty name="height" value="0.0309709850698709" units="cm"/>
      <inkml:brushProperty name="color" value="#000000"/>
      <inkml:brushProperty name="ignorePressure" value="0"/>
    </inkml:brush>
  </inkml:definitions>
  <inkml:trace contextRef="#ctx0" brushRef="#br0">97600.000 3250.000 710,'53.000'-71.000'0,"6.000"10.000"0,7.000 10.000 0,6.000 9.000 0,4.000 7.000 4,4.000 7.000 8,3.000 6.000 9,3.000 7.000 8,-7.000 10.000 4,-15.000 16.000 0,-15.000 15.000-2,-16.000 17.000 1,-16.000 16.000-4,-16.000 19.000-5,-15.000 19.000-6,-15.000 19.000-4,-14.000 9.000-5,-8.000 0.000-4,-10.000 0.000-2,-9.000 0.000-5,-2.000-7.000 0,6.000-11.000-1,7.000-14.000 1,6.000-11.000 0,6.000-14.000 1,6.000-11.000-1,7.000-14.000 2,6.000-11.000-1,17.000-9.000 1,28.000-3.000 1,28.000-3.000 0,29.000-2.000 0,16.000-8.000 0,7.000-8.000-1,6.000-10.000-1,7.000-9.000-1,-1.000-2.000-1,-6.000 6.000-1,-6.000 7.000 0,-6.000 6.000-1,-7.000 3.000-5,-6.000 0.000-9,-6.000 0.000-8,-6.000 0.000-10</inkml:trace>
</inkml:ink>
</file>

<file path=ppt/ink/ink21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54"/>
    </inkml:context>
    <inkml:brush xml:id="br0">
      <inkml:brushProperty name="width" value="0.0297055467963219" units="cm"/>
      <inkml:brushProperty name="height" value="0.0297055467963219" units="cm"/>
      <inkml:brushProperty name="color" value="#000000"/>
      <inkml:brushProperty name="ignorePressure" value="0"/>
    </inkml:brush>
  </inkml:definitions>
  <inkml:trace contextRef="#ctx0" brushRef="#br0">92550.000 6300.000 740,'0.000'-47.000'0,"0.000"6.000"0,0.000 7.000 0,0.000 6.000 0,0.000 3.000 0,0.000 0.000 1,0.000 0.000-1,0.000 0.000 1,-4.000 1.000 2,-5.000 4.000 1,-7.000 3.000 2,-5.000 3.000 3,-6.000 3.000 0,-3.000 3.000-1,-3.000 3.000 0,-2.000 4.000-2,-3.000 1.000 0,1.000 0.000-1,-1.000 0.000 0,1.000 0.000-1,-3.000 4.000 1,-2.000 10.000-1,-3.000 10.000 0,-3.000 9.000-1,-2.000 7.000 1,0.000 7.000-2,0.000 6.000-1,0.000 7.000 0,-2.000 7.000-1,-3.000 9.000 1,-3.000 10.000 1,-2.000 10.000 0,-1.000 4.000 2,3.000 0.000-1,3.000 0.000 1,4.000 0.000 1,2.000 0.000 0,4.000 0.000 1,3.000 0.000 0,3.000 0.000 1,4.000 1.000 0,7.000 4.000 1,6.000 3.000 0,7.000 3.000 0,4.000-1.000 0,3.000-2.000-1,3.000-3.000-2,4.000-3.000 0,4.000-12.000-2,6.000-18.000 2,7.000-19.000 0,6.000-18.000 0,9.000-14.000-1,13.000-5.000-5,12.000-7.000-3,13.000-5.000-5,6.000-12.000-2,0.000-16.000-1,0.000-15.000 0,0.000-15.000-1,1.000-9.000-1,4.000 1.000-1,3.000-1.000 0,3.000 1.000-1,-1.000-3.000 1,-2.000-2.000 1,-3.000-3.000 3,-3.000-3.000 1,-7.000 2.000 3,-9.000 10.000 1,-10.000 10.000 1,-8.000 9.000 2,-11.000 12.000 6,-8.000 16.000 8,-10.000 15.000 9,-9.000 17.000 10,-9.000 10.000 2,-5.000 6.000-4,-7.000 7.000-4,-5.000 6.000-4,-1.000 3.000-3,6.000 0.000-2,7.000 0.000-4,6.000 0.000-3,3.000 0.000-2,0.000 0.000-2,0.000 0.000-2,0.000 0.000-3,1.000-4.000 1,4.000-5.000-1,3.000-7.000 1,3.000-5.000 1,3.000-8.000-2,3.000-5.000-1,3.000-7.000-3,4.000-5.000-2,2.000-6.000 0,4.000-3.000-2,3.000-3.000 1,3.000-2.000-2,3.000-8.000 1,3.000-8.000 0,3.000-10.000 1,4.000-9.000-1,-1.000-7.000 1,-3.000-3.000 1,-3.000-3.000 0,-2.000-2.000 1,-6.000-1.000 0,-6.000 3.000 1,-6.000 3.000 0,-6.000 4.000 1,-6.000 2.000 0,-2.000 4.000 1,-3.000 3.000 2,-3.000 3.000 0,-7.000 3.000 2,-9.000 3.000-1,-10.000 3.000 1,-8.000 4.000 1,-8.000 2.000 0,-2.000 4.000 0,-3.000 3.000 0,-3.000 3.000 1,-2.000 4.000 0,0.000 7.000-1,0.000 6.000 0,0.000 7.000-1,3.000 2.000-1,6.000 1.000-4,7.000-1.000-2,6.000 1.000-3,4.000 1.000-3,4.000 3.000-4,3.000 3.000-2,3.000 4.000-5,3.000 1.000-2,3.000 0.000-4,3.000 0.000-3,4.000 0.000-3</inkml:trace>
</inkml:ink>
</file>

<file path=ppt/ink/ink21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56"/>
    </inkml:context>
    <inkml:brush xml:id="br0">
      <inkml:brushProperty name="width" value="0.0310431960970163" units="cm"/>
      <inkml:brushProperty name="height" value="0.0310431960970163" units="cm"/>
      <inkml:brushProperty name="color" value="#000000"/>
      <inkml:brushProperty name="ignorePressure" value="0"/>
    </inkml:brush>
  </inkml:definitions>
  <inkml:trace contextRef="#ctx0" brushRef="#br0">95250.000 6850.000 708,'-7.000'-46.000'3,"-11.000"10.000"5,-14.000 10.000 6,-11.000 9.000 5,-4.000 7.000 2,6.000 7.000-2,7.000 6.000-2,6.000 7.000-2,-1.000 7.000-3,-5.000 9.000-2,-7.000 10.000-4,-5.000 10.000-3,-3.000 4.000 0,4.000 0.000 1,3.000 0.000 2,3.000 0.000 2,1.000 1.000-1,1.000 4.000-1,-1.000 3.000-2,1.000 3.000-1,1.000 1.000-1,3.000 1.000 1,3.000-1.000 1,4.000 1.000 1,2.000 1.000 0,4.000 3.000 0,3.000 3.000 1,3.000 4.000-1,3.000-3.000 2,3.000-5.000-1,3.000-7.000 0,4.000-5.000 1,2.000-8.000-1,4.000-5.000 0,3.000-7.000-2,3.000-5.000 0,6.000-8.000-2,9.000-5.000-5,10.000-7.000-3,10.000-5.000-4,7.000-11.000-1,6.000-11.000 1,7.000-14.000 1,6.000-11.000 1,4.000-12.000-2,4.000-9.000-4,3.000-10.000-3,3.000-8.000-5,-2.000-3.000-1,-6.000 7.000 2,-6.000 6.000 1,-6.000 7.000 1,-9.000 7.000 2,-8.000 9.000 5,-10.000 10.000 5,-9.000 10.000 3,-12.000 16.000 8,-11.000 26.000 11,-14.000 24.000 10,-11.000 26.000 12,-7.000 12.000 1,0.000 0.000-5,0.000 0.000-7,0.000 0.000-7,3.000 0.000-4,6.000 0.000-2,7.000 0.000-1,6.000 0.000-3,3.000-7.000-2,0.000-11.000-2,0.000-14.000-2,0.000-11.000-1,1.000-7.000-2,4.000 0.000 0,3.000 0.000 0,3.000 0.000 0,4.000-7.000-1,7.000-11.000-1,6.000-14.000-1,7.000-11.000-1,5.000-14.000-2,7.000-11.000 0,6.000-14.000-1,7.000-11.000-2,0.000-9.000-1,-2.000-3.000 0,-3.000-3.000-2,-3.000-2.000-1,-6.000-3.000 0,-5.000 1.000 2,-7.000-1.000 0,-5.000 1.000 1,-6.000 4.000 1,-3.000 9.000 0,-3.000 10.000-1,-2.000 10.000 0,-8.000 5.000 3,-8.000 4.000 4,-10.000 3.000 7,-9.000 3.000 4,-9.000 6.000 2,-5.000 9.000-2,-7.000 10.000-2,-5.000 10.000-1,-4.000 5.000-4,0.000 4.000-3,0.000 3.000-3,0.000 3.000-3,1.000 4.000-5,4.000 7.000-4,3.000 6.000-3,3.000 7.000-5,3.000 2.000-3,3.000 1.000 1,3.000-1.000 0,4.000 1.000 0,2.000-4.000 1,4.000-6.000 4,3.000-6.000 2,3.000-6.000 3</inkml:trace>
</inkml:ink>
</file>

<file path=ppt/ink/ink21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4:58:57"/>
    </inkml:context>
    <inkml:brush xml:id="br0">
      <inkml:brushProperty name="width" value="0.0341186299920082" units="cm"/>
      <inkml:brushProperty name="height" value="0.0341186299920082" units="cm"/>
      <inkml:brushProperty name="color" value="#000000"/>
      <inkml:brushProperty name="ignorePressure" value="0"/>
    </inkml:brush>
  </inkml:definitions>
  <inkml:trace contextRef="#ctx0" brushRef="#br0">96350.000 7400.000 644,'29.000'-46.000'0,"10.000"10.000"0,10.000 10.000 0,9.000 9.000 0,2.000 6.000 3,-2.000 3.000 4,-3.000 3.000 6,-3.000 4.000 4,-9.000 8.000 3,-11.000 17.000 2,-14.000 15.000 1,-11.000 16.000 1,-14.000 9.000-3,-11.000 3.000-4,-14.000 3.000-6,-11.000 4.000-5,-9.000-1.000-3,-3.000-3.000 0,-3.000-3.000 0,-2.000-2.000 0,2.000-6.000-1,9.000-6.000-2,10.000-6.000-2,10.000-6.000-2,13.000-6.000 0,19.000-2.000 4,19.000-3.000 4,19.000-3.000 3,10.000-6.000 1,4.000-5.000 0,3.000-7.000 0,3.000-5.000 0,-1.000-4.000-1,-2.000 0.000 1,-3.000 0.000-1,-3.000 0.000 1,-4.000 3.000 0,-3.000 6.000 1,-3.000 7.000-1,-2.000 6.000 1,-8.000 6.000 0,-8.000 6.000-1,-10.000 7.000-1,-9.000 6.000 0,-9.000 9.000-1,-5.000 13.000 1,-7.000 12.000-1,-5.000 13.000 1,-11.000 10.000-3,-11.000 10.000-8,-14.000 10.000-7,-11.000 9.000-7,-9.000 4.000-4,-3.000 1.000 2,-3.000-1.000 0,-2.000 1.000 0,-3.000-3.000-3,1.000-2.000-8,-1.000-3.000-8,1.000-3.000-9,5.000-13.000 0,14.000-22.000 4,11.000-22.000 6,14.000-21.000 4</inkml:trace>
</inkml:ink>
</file>

<file path=ppt/ink/ink21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5"/>
    </inkml:context>
    <inkml:brush xml:id="br0">
      <inkml:brushProperty name="width" value="0.0350133888423443" units="cm"/>
      <inkml:brushProperty name="height" value="0.0350133888423443" units="cm"/>
      <inkml:brushProperty name="color" value="#000000"/>
      <inkml:brushProperty name="ignorePressure" value="0"/>
    </inkml:brush>
  </inkml:definitions>
  <inkml:trace contextRef="#ctx0" brushRef="#br0">81350.000 29650.000 628,'-4.000'-111.000'11,"-5.000"28.000"6,-7.000 28.000 6,-5.000 29.000 5,-6.000 16.000 1,-3.000 7.000-7,-3.000 6.000-4,-2.000 7.000-7,-1.000 4.000-2,3.000 3.000-2,3.000 3.000 0,4.000 4.000 0,-1.000 4.000-2,-3.000 6.000 1,-3.000 7.000 0,-2.000 6.000-1,-3.000 6.000 1,1.000 6.000 0,-1.000 7.000 1,1.000 6.000 0,1.000 3.000 1,3.000 0.000 0,3.000 0.000-1,4.000 0.000 1,1.000 1.000-1,0.000 4.000-1,0.000 3.000-1,0.000 3.000 0,1.000-2.000-1,4.000-6.000 0,3.000-6.000-1,3.000-6.000-1,1.000-4.000 0,1.000 1.000 0,-1.000-1.000 0,1.000 1.000 0,1.000-3.000 0,3.000-2.000-1,3.000-3.000-2,4.000-3.000 0,1.000-4.000-1,0.000-3.000 0,0.000-3.000 1,0.000-2.000 0,4.000-6.000 0,10.000-6.000-1,10.000-6.000 0,9.000-6.000-1,9.000-6.000-1,9.000-2.000 1,10.000-3.000 0,10.000-3.000-1,5.000-7.000 0,4.000-9.000-1,3.000-10.000-2,3.000-8.000-1,3.000-9.000-2,3.000-6.000 1,3.000-6.000-1,4.000-6.000-1,-3.000-2.000 1,-5.000 3.000 1,-7.000 3.000 0,-5.000 4.000 1,-9.000 2.000 1,-9.000 4.000 0,-10.000 3.000 1,-8.000 3.000 1,-15.000 15.000 6,-19.000 29.000 10,-18.000 28.000 11,-19.000 28.000 11,-7.000 9.000 3,7.000-9.000-7,6.000-10.000-5,7.000-8.000-7,2.000-4.000-4,1.000 3.000-2,-1.000 3.000-3,1.000 4.000-4,4.000-3.000-2,9.000-5.000-2,10.000-7.000-3,10.000-5.000-2,7.000-9.000-2,6.000-9.000 0,7.000-10.000-2,6.000-8.000 1,1.000-11.000-2,-3.000-8.000 1,-3.000-10.000 0,-2.000-9.000-1,-3.000-7.000 1,1.000-3.000-1,-1.000-3.000 0,1.000-2.000 0,-6.000-3.000 0,-8.000 1.000 2,-10.000-1.000 2,-9.000 1.000 0,-9.000 2.000 2,-5.000 7.000 0,-7.000 6.000 1,-5.000 7.000 1,-8.000 7.000-1,-5.000 9.000 0,-7.000 10.000-3,-5.000 10.000 0,-6.000 5.000-3,-3.000 4.000-3,-3.000 3.000-3,-2.000 3.000-3,2.000 3.000-2,9.000 3.000-3,10.000 3.000-2,10.000 4.000-3,5.000-1.000 0,4.000-3.000-1,3.000-3.000 1,3.000-2.000 0</inkml:trace>
</inkml:ink>
</file>

<file path=ppt/ink/ink21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5"/>
    </inkml:context>
    <inkml:brush xml:id="br0">
      <inkml:brushProperty name="width" value="0.0253695398569107" units="cm"/>
      <inkml:brushProperty name="height" value="0.0253695398569107" units="cm"/>
      <inkml:brushProperty name="color" value="#000000"/>
      <inkml:brushProperty name="ignorePressure" value="0"/>
    </inkml:brush>
  </inkml:definitions>
  <inkml:trace contextRef="#ctx0" brushRef="#br0">82500.000 28950.000 867,'-22.000'-47.000'-4,"6.000"6.000"-7,7.000 7.000-7,6.000 6.000-8,6.000 4.000 2,6.000 4.000 7,7.000 3.000 10,6.000 3.000 8,4.000 3.000 7,4.000 3.000 7,3.000 3.000 7,3.000 4.000 5,1.000 2.000 3,1.000 4.000-2,-1.000 3.000-2,1.000 3.000-2,-4.000 6.000-3,-6.000 9.000-5,-6.000 10.000-4,-6.000 10.000-4,-7.000 4.000-7,-6.000 0.000-5,-6.000 0.000-7,-6.000 0.000-6,-9.000 1.000-3,-8.000 4.000-2,-10.000 3.000-1,-9.000 3.000-1,-5.000-4.000-2,0.000-8.000 0,0.000-10.000-1,0.000-9.000 0,1.000-7.000 1,4.000-3.000 6,3.000-3.000 6,3.000-2.000 6,15.000-8.000 8,29.000-8.000 11,28.000-10.000 13,28.000-9.000 11,15.000-4.000 3,4.000 4.000-7,3.000 3.000-7,3.000 3.000-7,-1.000 1.000-7,-2.000 1.000-10,-3.000-1.000-9,-3.000 1.000-10,-6.000 1.000-5,-5.000 3.000-1,-7.000 3.000-1,-5.000 4.000-2,-8.000 1.000 2,-5.000 0.000 4,-7.000 0.000 5,-5.000 0.000 5</inkml:trace>
</inkml:ink>
</file>

<file path=ppt/ink/ink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8"/>
    </inkml:context>
    <inkml:brush xml:id="br0">
      <inkml:brushProperty name="width" value="0.0342167913913727" units="cm"/>
      <inkml:brushProperty name="height" value="0.0342167913913727" units="cm"/>
      <inkml:brushProperty name="color" value="#f2385b"/>
      <inkml:brushProperty name="ignorePressure" value="0"/>
    </inkml:brush>
  </inkml:definitions>
  <inkml:trace contextRef="#ctx0" brushRef="#br0">34750.000 31400.000 642,'-30.000'23.000'5,"-9.000"-3.000"7,-10.000-3.000 10,-8.000-2.000 7,11.000-5.000 6,35.000-2.000 1,35.000-3.000 1,34.000-3.000 1,23.000-4.000-2,13.000-3.000-6,12.000-3.000-5,13.000-2.000-6,9.000-1.000-4,6.000 3.000-5,7.000 3.000-3,6.000 4.000-6,4.000 2.000-2,4.000 4.000-2,3.000 3.000-2,3.000 3.000-3,-1.000-1.000-4,-2.000-2.000-7,-3.000-3.000-8,-3.000-3.000-6,-15.000-2.000-5,-24.000 0.000 0,-26.000 0.000-2,-24.000 0.000 0,-15.000-2.000 0,-3.000-3.000 2,-3.000-3.000 2,-2.000-2.000 2</inkml:trace>
</inkml:ink>
</file>

<file path=ppt/ink/ink2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5"/>
    </inkml:context>
    <inkml:brush xml:id="br0">
      <inkml:brushProperty name="width" value="0.0361339449882507" units="cm"/>
      <inkml:brushProperty name="height" value="0.0361339449882507" units="cm"/>
      <inkml:brushProperty name="color" value="#00bff3"/>
      <inkml:brushProperty name="ignorePressure" value="0"/>
    </inkml:brush>
  </inkml:definitions>
  <inkml:trace contextRef="#ctx0" brushRef="#br0">59950.000 50750.000 608,'135.000'3.000'148,"-27.000"6.000"-38,-28.000 7.000-38,-28.000 6.000-37,-18.000 4.000-22,-6.000 4.000-4,-6.000 3.000-4,-6.000 3.000-6,-12.000 3.000-5,-15.000 3.000-5,-15.000 3.000-7,-16.000 4.000-4,-12.000 2.000-4,-5.000 4.000 2,-7.000 3.000 1,-5.000 3.000 2,0.000-4.000 1,10.000-8.000 4,10.000-10.000 3,9.000-9.000 3,21.000-12.000 5,35.000-11.000 8,35.000-14.000 8,34.000-11.000 6,13.000-6.000 1,-5.000 4.000-10,-7.000 3.000-7,-5.000 3.000-9,-4.000 1.000-8,0.000 1.000-6,0.000-1.000-7,0.000 1.000-7,-7.000 1.000-2,-11.000 3.000 1,-14.000 3.000 1,-11.000 4.000 2,-9.000-1.000 4,-3.000-3.000 5,-3.000-3.000 5,-2.000-2.000 5</inkml:trace>
</inkml:ink>
</file>

<file path=ppt/ink/ink22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5"/>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83350.000 29100.000 999,'7.000'-47.000'-3,"17.000"6.000"-9,15.000 7.000-8,16.000 6.000-8,7.000 4.000 0,1.000 4.000 6,-1.000 3.000 7,1.000 3.000 7,-3.000 4.000 2,-2.000 7.000-2,-3.000 6.000-1,-3.000 7.000-2,-7.000 2.000-1,-9.000 1.000 1,-10.000-1.000 0,-8.000 1.000 2,-6.000-1.000 0,1.000 1.000 2,-1.000-1.000 3,1.000 1.000 1</inkml:trace>
</inkml:ink>
</file>

<file path=ppt/ink/ink22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6"/>
    </inkml:context>
    <inkml:brush xml:id="br0">
      <inkml:brushProperty name="width" value="0.0256892386823893" units="cm"/>
      <inkml:brushProperty name="height" value="0.0256892386823893" units="cm"/>
      <inkml:brushProperty name="color" value="#000000"/>
      <inkml:brushProperty name="ignorePressure" value="0"/>
    </inkml:brush>
  </inkml:definitions>
  <inkml:trace contextRef="#ctx0" brushRef="#br0">83800.000 28450.000 856,'-25.000'-16.000'3,"0.000"19.000"6,0.000 19.000 7,0.000 19.000 5,1.000 15.000 1,4.000 13.000-5,3.000 12.000-5,3.000 13.000-6,-1.000 9.000-1,-2.000 6.000 2,-3.000 7.000 2,-3.000 6.000 2,1.000-5.000-5,6.000-16.000-12,7.000-15.000-10,6.000-15.000-12,3.000-12.000-7,0.000-6.000-4,0.000-6.000-3,0.000-6.000-3</inkml:trace>
</inkml:ink>
</file>

<file path=ppt/ink/ink22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6"/>
    </inkml:context>
    <inkml:brush xml:id="br0">
      <inkml:brushProperty name="width" value="0.034105010330677" units="cm"/>
      <inkml:brushProperty name="height" value="0.034105010330677" units="cm"/>
      <inkml:brushProperty name="color" value="#000000"/>
      <inkml:brushProperty name="ignorePressure" value="0"/>
    </inkml:brush>
  </inkml:definitions>
  <inkml:trace contextRef="#ctx0" brushRef="#br0">83800.000 30250.000 645,'-43.000'-2.000'6,"17.000"-3.000"12,15.000-3.000 14,16.000-2.000 11,10.000-3.000 3,7.000 1.000-9,6.000-1.000-8,7.000 1.000-9,7.000-1.000-3,9.000 1.000 1,10.000-1.000 0,10.000 1.000 2,5.000 1.000-2,4.000 3.000-4,3.000 3.000-3,3.000 4.000-5,-2.000 4.000-5,-6.000 6.000-5,-6.000 7.000-8,-6.000 6.000-5,-6.000-1.000-5,-2.000-5.000-1,-3.000-7.000-1,-3.000-5.000-3,-6.000-3.000-1,-5.000 4.000-4,-7.000 3.000-2,-5.000 3.000-4</inkml:trace>
</inkml:ink>
</file>

<file path=ppt/ink/ink22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6"/>
    </inkml:context>
    <inkml:brush xml:id="br0">
      <inkml:brushProperty name="width" value="0.0310659091919661" units="cm"/>
      <inkml:brushProperty name="height" value="0.0310659091919661" units="cm"/>
      <inkml:brushProperty name="color" value="#000000"/>
      <inkml:brushProperty name="ignorePressure" value="0"/>
    </inkml:brush>
  </inkml:definitions>
  <inkml:trace contextRef="#ctx0" brushRef="#br0">84450.000 29500.000 708,'-47.000'0.000'0,"6.000"0.000"0,7.000 0.000 0,6.000 0.000 0,3.000 0.000 3,0.000 0.000 8,0.000 0.000 6,0.000 0.000 7,3.000 4.000 5,6.000 10.000 0,7.000 10.000 1,6.000 9.000 1,1.000 10.000-1,-3.000 14.000-4,-3.000 11.000-4,-2.000 14.000-3,-3.000 10.000-6,1.000 9.000-6,-1.000 10.000-7,1.000 10.000-5,1.000 4.000-6,3.000 0.000-3,3.000 0.000-4,4.000 0.000-4,1.000-13.000 0,0.000-24.000 3,0.000-26.000 3,0.000-24.000 4,1.000-13.000-6,4.000 0.000-11,3.000 0.000-13,3.000 0.000-12</inkml:trace>
</inkml:ink>
</file>

<file path=ppt/ink/ink22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7"/>
    </inkml:context>
    <inkml:brush xml:id="br0">
      <inkml:brushProperty name="width" value="0.0368826761841774" units="cm"/>
      <inkml:brushProperty name="height" value="0.0368826761841774" units="cm"/>
      <inkml:brushProperty name="color" value="#000000"/>
      <inkml:brushProperty name="ignorePressure" value="0"/>
    </inkml:brush>
  </inkml:definitions>
  <inkml:trace contextRef="#ctx0" brushRef="#br0">86000.000 29350.000 596,'-22.000'28.000'117,"6.000"6.000"-27,7.000 7.000-26,6.000 6.000-26,3.000 4.000-14,0.000 4.000-3,0.000 3.000-3,0.000 3.000-2,0.000 7.000-5,0.000 14.000-6,0.000 11.000-7,0.000 14.000-6,-2.000 0.000-7,-3.000-8.000-8,-3.000-10.000-7,-2.000-9.000-8,-1.000-9.000-5,3.000-5.000-3,3.000-7.000-2,4.000-5.000-2,-1.000-9.000 2,-3.000-9.000 5,-3.000-10.000 6,-2.000-8.000 5</inkml:trace>
</inkml:ink>
</file>

<file path=ppt/ink/ink22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7"/>
    </inkml:context>
    <inkml:brush xml:id="br0">
      <inkml:brushProperty name="width" value="0.029465364292264" units="cm"/>
      <inkml:brushProperty name="height" value="0.029465364292264" units="cm"/>
      <inkml:brushProperty name="color" value="#000000"/>
      <inkml:brushProperty name="ignorePressure" value="0"/>
    </inkml:brush>
  </inkml:definitions>
  <inkml:trace contextRef="#ctx0" brushRef="#br0">85950.000 30150.000 746,'3.000'-49.000'0,"6.000"4.000"0,7.000 3.000 0,6.000 3.000 0,3.000 4.000 5,0.000 7.000 10,0.000 6.000 9,0.000 7.000 10,3.000 2.000 3,6.000 1.000-5,7.000-1.000-3,6.000 1.000-3,-1.000 1.000-6,-5.000 3.000-4,-7.000 3.000-6,-5.000 4.000-4,-4.000 4.000-7,0.000 6.000-6,0.000 7.000-7,0.000 6.000-6,0.000 1.000-9,0.000-3.000-9,0.000-3.000-11,0.000-2.000-9</inkml:trace>
</inkml:ink>
</file>

<file path=ppt/ink/ink22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7"/>
    </inkml:context>
    <inkml:brush xml:id="br0">
      <inkml:brushProperty name="width" value="0.0400583408772945" units="cm"/>
      <inkml:brushProperty name="height" value="0.0400583408772945" units="cm"/>
      <inkml:brushProperty name="color" value="#000000"/>
      <inkml:brushProperty name="ignorePressure" value="0"/>
    </inkml:brush>
  </inkml:definitions>
  <inkml:trace contextRef="#ctx0" brushRef="#br0">86850.000 29350.000 549,'0.000'-41.000'88,"0.000"19.000"-15,0.000 19.000-17,0.000 19.000-15,-2.000 12.000-10,-3.000 6.000-2,-3.000 7.000-4,-2.000 6.000-3,-3.000 7.000-3,1.000 10.000-2,-1.000 10.000-3,1.000 9.000-2,-1.000 7.000-2,1.000 7.000-3,-1.000 6.000-3,1.000 7.000-1,1.000 2.000-7,3.000 1.000-9,3.000-1.000-10,4.000 1.000-9,1.000-7.000-8,0.000-12.000-3,0.000-13.000-5,0.000-12.000-5,3.000-13.000 0,6.000-12.000 2,7.000-13.000 3,6.000-12.000 3</inkml:trace>
</inkml:ink>
</file>

<file path=ppt/ink/ink22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8"/>
    </inkml:context>
    <inkml:brush xml:id="br0">
      <inkml:brushProperty name="width" value="0.0417413748800755" units="cm"/>
      <inkml:brushProperty name="height" value="0.0417413748800755" units="cm"/>
      <inkml:brushProperty name="color" value="#000000"/>
      <inkml:brushProperty name="ignorePressure" value="0"/>
    </inkml:brush>
  </inkml:definitions>
  <inkml:trace contextRef="#ctx0" brushRef="#br0">87750.000 29600.000 527,'-7.000'-60.000'47,"-11.000"32.000"4,-14.000 31.000 2,-11.000 32.000 4,-7.000 19.000-4,0.000 10.000-10,0.000 10.000-9,0.000 9.000-9,1.000 6.000-7,4.000 3.000-3,3.000 3.000-3,3.000 4.000-3,4.000-4.000-3,7.000-9.000-3,6.000-10.000-4,7.000-8.000-4,8.000-11.000-5,14.000-8.000-8,11.000-10.000-7,14.000-9.000-8,8.000-15.000-2,7.000-18.000 2,6.000-19.000 3,7.000-18.000 2,2.000-10.000 2,1.000 0.000 2,-1.000 0.000 1,1.000 0.000 2,-4.000 1.000 2,-6.000 4.000 4,-6.000 3.000 4,-6.000 3.000 3,-10.000 10.000 10,-12.000 20.000 16,-13.000 18.000 16,-12.000 20.000 16,-9.000 11.000 4,-2.000 7.000-7,-3.000 6.000-8,-3.000 7.000-7,1.000 2.000-6,6.000 1.000-3,7.000-1.000-5,6.000 1.000-3,3.000-3.000-3,0.000-2.000-1,0.000-3.000 0,0.000-3.000-1,4.000-6.000-3,10.000-5.000-4,10.000-7.000-6,9.000-5.000-4,6.000-14.000-4,3.000-18.000-2,3.000-19.000-3,4.000-18.000-2,-1.000-12.000 0,-3.000-3.000 2,-3.000-3.000 2,-2.000-2.000 1,-3.000-6.000 1,1.000-6.000-4,-1.000-6.000-1,1.000-6.000-3,-6.000-2.000 1,-8.000 3.000 4,-10.000 3.000 5,-9.000 4.000 4,-5.000 4.000 3,0.000 6.000 4,0.000 7.000 4,0.000 6.000 2,-4.000 7.000 2,-5.000 10.000 0,-7.000 10.000-1,-5.000 9.000-1,-6.000 6.000-1,-3.000 3.000-3,-3.000 3.000-1,-2.000 4.000-3,-3.000 4.000-2,1.000 6.000-5,-1.000 7.000-4,1.000 6.000-3,2.000 6.000-6,7.000 6.000-4,6.000 7.000-6,7.000 6.000-5,2.000-1.000-2,1.000-5.000 0,-1.000-7.000 1,1.000-5.000 0</inkml:trace>
</inkml:ink>
</file>

<file path=ppt/ink/ink22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8"/>
    </inkml:context>
    <inkml:brush xml:id="br0">
      <inkml:brushProperty name="width" value="0.0321198105812073" units="cm"/>
      <inkml:brushProperty name="height" value="0.0321198105812073" units="cm"/>
      <inkml:brushProperty name="color" value="#000000"/>
      <inkml:brushProperty name="ignorePressure" value="0"/>
    </inkml:brush>
  </inkml:definitions>
  <inkml:trace contextRef="#ctx0" brushRef="#br0">88800.000 30100.000 684,'0.000'51.000'101,"0.000"4.000"-23,0.000 3.000-22,0.000 3.000-22,-2.000 4.000-15,-3.000 7.000-5,-3.000 6.000-7,-2.000 7.000-6,-3.000-3.000-5,1.000-8.000-4,-1.000-10.000-3,1.000-9.000-4,2.000-7.000-1,7.000-3.000 1,6.000-3.000 0,7.000-2.000 2,5.000-6.000 1,7.000-6.000 3,6.000-6.000 1,7.000-6.000 4,4.000-4.000 1,3.000 1.000 3,3.000-1.000 2,4.000 1.000 1,-3.000 2.000 3,-5.000 7.000-1,-7.000 6.000 2,-5.000 7.000 0,-9.000 5.000 1,-9.000 7.000 1,-10.000 6.000 3,-8.000 7.000 1,-11.000 4.000 1,-8.000 3.000-1,-10.000 3.000 0,-9.000 4.000 0,-5.000-3.000-4,0.000-5.000-4,0.000-7.000-7,0.000-5.000-4,0.000-6.000-6,0.000-3.000-7,0.000-3.000-7,0.000-2.000-6,3.000-6.000-6,6.000-6.000-6,7.000-6.000-5,6.000-6.000-6,4.000-7.000 3,4.000-6.000 10,3.000-6.000 10,3.000-6.000 10</inkml:trace>
</inkml:ink>
</file>

<file path=ppt/ink/ink22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9"/>
    </inkml:context>
    <inkml:brush xml:id="br0">
      <inkml:brushProperty name="width" value="0.0321576148271561" units="cm"/>
      <inkml:brushProperty name="height" value="0.0321576148271561" units="cm"/>
      <inkml:brushProperty name="color" value="#000000"/>
      <inkml:brushProperty name="ignorePressure" value="0"/>
    </inkml:brush>
  </inkml:definitions>
  <inkml:trace contextRef="#ctx0" brushRef="#br0">88950.000 29200.000 684,'-22.000'-47.000'0,"6.000"6.000"0,7.000 7.000 0,6.000 6.000 0,7.000 3.000 7,10.000 0.000 17,10.000 0.000 15,9.000 0.000 16,9.000 1.000 3,9.000 4.000-11,10.000 3.000-9,10.000 3.000-11,0.000 4.000-10,-5.000 7.000-13,-7.000 6.000-13,-5.000 7.000-12,-9.000 4.000-4,-9.000 3.000 4,-10.000 3.000 3,-8.000 4.000 5</inkml:trace>
</inkml:ink>
</file>

<file path=ppt/ink/ink2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5"/>
    </inkml:context>
    <inkml:brush xml:id="br0">
      <inkml:brushProperty name="width" value="0.0392260067164898" units="cm"/>
      <inkml:brushProperty name="height" value="0.0392260067164898" units="cm"/>
      <inkml:brushProperty name="color" value="#00bff3"/>
      <inkml:brushProperty name="ignorePressure" value="0"/>
    </inkml:brush>
  </inkml:definitions>
  <inkml:trace contextRef="#ctx0" brushRef="#br0">61600.000 50400.000 560,'-24.000'-43.000'11,"4.000"17.000"22,3.000 15.000 21,3.000 16.000 21,7.000 10.000 3,14.000 7.000-17,11.000 6.000-17,14.000 7.000-17,5.000 0.000-10,1.000-2.000-1,-1.000-3.000-3,1.000-3.000-2,-3.000-2.000-18,-2.000 0.000-31,-3.000 0.000-33,-3.000 0.000-32</inkml:trace>
</inkml:ink>
</file>

<file path=ppt/ink/ink22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49"/>
    </inkml:context>
    <inkml:brush xml:id="br0">
      <inkml:brushProperty name="width" value="0.0352070070803165" units="cm"/>
      <inkml:brushProperty name="height" value="0.0352070070803165" units="cm"/>
      <inkml:brushProperty name="color" value="#000000"/>
      <inkml:brushProperty name="ignorePressure" value="0"/>
    </inkml:brush>
  </inkml:definitions>
  <inkml:trace contextRef="#ctx0" brushRef="#br0">89700.000 29550.000 624,'48.000'-66.000'81,"-3.000"19.000"-16,-3.000 19.000-15,-2.000 19.000-15,6.000 7.000-8,20.000-3.000 0,18.000-3.000-1,20.000-2.000-1,3.000-1.000-3,-8.000 3.000-9,-10.000 3.000-9,-9.000 4.000-7,-7.000 2.000-8,-3.000 4.000-7,-3.000 3.000-8,-2.000 3.000-7,-9.000 3.000-4,-12.000 3.000-2,-13.000 3.000-2,-12.000 4.000-1</inkml:trace>
</inkml:ink>
</file>

<file path=ppt/ink/ink22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0"/>
    </inkml:context>
    <inkml:brush xml:id="br0">
      <inkml:brushProperty name="width" value="0.0301440171897411" units="cm"/>
      <inkml:brushProperty name="height" value="0.0301440171897411" units="cm"/>
      <inkml:brushProperty name="color" value="#000000"/>
      <inkml:brushProperty name="ignorePressure" value="0"/>
    </inkml:brush>
  </inkml:definitions>
  <inkml:trace contextRef="#ctx0" brushRef="#br0">89400.000 30400.000 729,'-43.000'-4.000'5,"17.000"-5.000"8,15.000-7.000 8,16.000-5.000 9,24.000-6.000 5,35.000-3.000 0,35.000-3.000 1,34.000-2.000 0,17.000 2.000-5,0.000 9.000-11,0.000 10.000-11,0.000 10.000-12,-5.000 7.000-7,-9.000 6.000-3,-10.000 7.000-3,-8.000 6.000-3,-14.000 1.000-3,-15.000-3.000-3,-15.000-3.000-3,-16.000-2.000-2,-12.000-3.000-3,-5.000 1.000-3,-7.000-1.000-3,-5.000 1.000-3</inkml:trace>
</inkml:ink>
</file>

<file path=ppt/ink/ink22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0"/>
    </inkml:context>
    <inkml:brush xml:id="br0">
      <inkml:brushProperty name="width" value="0.039643008261919" units="cm"/>
      <inkml:brushProperty name="height" value="0.039643008261919" units="cm"/>
      <inkml:brushProperty name="color" value="#000000"/>
      <inkml:brushProperty name="ignorePressure" value="0"/>
    </inkml:brush>
  </inkml:definitions>
  <inkml:trace contextRef="#ctx0" brushRef="#br0">92500.000 28900.000 554,'-24.000'-24.000'5,"4.000"4.000"7,3.000 3.000 9,3.000 3.000 7,-1.000 3.000 4,-2.000 3.000-3,-3.000 3.000-2,-3.000 4.000-4,-2.000 2.000-1,0.000 4.000 0,0.000 3.000-1,0.000 3.000-1,-2.000 1.000-1,-3.000 1.000 1,-3.000-1.000-2,-2.000 1.000 0,-1.000 2.000-1,3.000 7.000-2,3.000 6.000-2,4.000 7.000-2,-1.000 4.000-1,-3.000 3.000-2,-3.000 3.000-1,-2.000 4.000-1,-3.000 4.000-1,1.000 6.000-1,-1.000 7.000-2,1.000 6.000 0,1.000 4.000-1,3.000 4.000 1,3.000 3.000-1,4.000 3.000 2,4.000 1.000-2,6.000 1.000 0,7.000-1.000-2,6.000 1.000-1,4.000-6.000-2,4.000-8.000-1,3.000-10.000-2,3.000-9.000-2,4.000-9.000-1,7.000-5.000 0,6.000-7.000-1,7.000-5.000 1,4.000-8.000-2,3.000-5.000-1,3.000-7.000-3,4.000-5.000-1,1.000-4.000-1,0.000 0.000 0,0.000 0.000-1,0.000 0.000 0,0.000-4.000 0,0.000-5.000 1,0.000-7.000 1,0.000-5.000 0,-2.000-6.000 1,-3.000-3.000 0,-3.000-3.000 1,-2.000-2.000 0,-5.000-3.000 2,-2.000 1.000 1,-3.000-1.000 4,-3.000 1.000 1,-4.000-1.000 2,-3.000 1.000 3,-3.000-1.000 1,-2.000 1.000 2,-3.000 1.000 2,1.000 3.000 4,-1.000 3.000 3,1.000 4.000 4,-4.000 7.000 6,-6.000 13.000 10,-6.000 12.000 11,-6.000 13.000 10,-4.000 10.000-1,1.000 10.000-11,-1.000 10.000-11,1.000 9.000-11,-1.000 1.000-7,1.000-6.000 0,-1.000-6.000-1,1.000-6.000-1,1.000-1.000-2,3.000 7.000-2,3.000 6.000-2,4.000 7.000-2,5.000-1.000-1,10.000-6.000-3,10.000-6.000-3,9.000-6.000-1,7.000-15.000-2,7.000-21.000-4,6.000-22.000-1,7.000-22.000-3,-3.000-11.000-1,-8.000 0.000 3,-10.000 0.000 3,-9.000 0.000 1,-9.000-4.000 4,-5.000-5.000 2,-7.000-7.000 4,-5.000-5.000 3,-6.000 0.000 1,-3.000 10.000-1,-3.000 10.000-1,-2.000 9.000 0,-5.000 7.000 0,-2.000 7.000 3,-3.000 6.000 2,-3.000 7.000 2,-4.000 5.000 0,-3.000 7.000-3,-3.000 6.000-3,-2.000 7.000-3,-5.000 5.000-6,-2.000 7.000-6,-3.000 6.000-7,-3.000 7.000-7,2.000 0.000-1,10.000-2.000 1,10.000-3.000 2,9.000-3.000 3,4.000-2.000-1,1.000 0.000-6,-1.000 0.000-5,1.000 0.000-5</inkml:trace>
</inkml:ink>
</file>

<file path=ppt/ink/ink22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1"/>
    </inkml:context>
    <inkml:brush xml:id="br0">
      <inkml:brushProperty name="width" value="0.0414005517959595" units="cm"/>
      <inkml:brushProperty name="height" value="0.0414005517959595" units="cm"/>
      <inkml:brushProperty name="color" value="#000000"/>
      <inkml:brushProperty name="ignorePressure" value="0"/>
    </inkml:brush>
  </inkml:definitions>
  <inkml:trace contextRef="#ctx0" brushRef="#br0">94050.000 29450.000 531,'0.000'-47.000'-1,"0.000"6.000"-1,0.000 7.000-1,0.000 6.000-2,1.000 3.000 1,4.000 0.000 3,3.000 0.000 3,3.000 0.000 3,-5.000 6.000 8,-12.000 13.000 16,-13.000 12.000 15,-12.000 13.000 15,-9.000 10.000 1,-2.000 10.000-10,-3.000 10.000-12,-3.000 9.000-12,-1.000 6.000-6,4.000 3.000-3,3.000 3.000-3,3.000 4.000-3,1.000 1.000-1,1.000 0.000-1,-1.000 0.000 1,1.000 0.000-2,4.000-4.000-1,9.000-5.000-3,10.000-7.000-3,10.000-5.000-3,13.000-9.000-5,19.000-9.000-5,19.000-10.000-6,19.000-8.000-6,7.000-14.000-2,-3.000-15.000 1,-3.000-15.000 1,-2.000-16.000 1,-5.000-8.000 0,-2.000 0.000-2,-3.000 0.000 0,-3.000 0.000-2,-7.000 1.000 2,-9.000 4.000 5,-10.000 3.000 4,-8.000 3.000 4,-6.000 3.000 10,1.000 3.000 11,-1.000 3.000 12,1.000 4.000 12,-4.000 7.000 5,-6.000 13.000-1,-6.000 12.000-2,-6.000 13.000-1,-6.000 10.000-4,-2.000 10.000-3,-3.000 10.000-4,-3.000 9.000-4,1.000 4.000-4,6.000 1.000-3,7.000-1.000-3,6.000 1.000-2,1.000-1.000-2,-3.000 1.000 2,-3.000-1.000 0,-2.000 1.000 2,0.000-4.000-3,7.000-6.000-6,6.000-6.000-5,7.000-6.000-7,5.000-13.000-3,7.000-19.000 0,6.000-18.000-1,7.000-19.000-1,4.000-13.000 0,3.000-6.000-1,3.000-6.000-1,4.000-6.000 0,-1.000-4.000 1,-3.000 1.000 2,-3.000-1.000 2,-2.000 1.000 2,-6.000-1.000 3,-6.000 1.000 1,-6.000-1.000 3,-6.000 1.000 1,-6.000 1.000 1,-2.000 3.000 0,-3.000 3.000-1,-3.000 4.000 0,-4.000 2.000 2,-3.000 4.000 3,-3.000 3.000 5,-2.000 3.000 3,-6.000 6.000 3,-6.000 9.000-1,-6.000 10.000 2,-6.000 10.000 0,-7.000 5.000-4,-6.000 4.000-7,-6.000 3.000-8,-6.000 3.000-7,-4.000 6.000-6,1.000 9.000-5,-1.000 10.000-6,1.000 10.000-4,4.000 0.000-4,9.000-5.000-2,10.000-7.000-1,10.000-5.000-1</inkml:trace>
</inkml:ink>
</file>

<file path=ppt/ink/ink22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2"/>
    </inkml:context>
    <inkml:brush xml:id="br0">
      <inkml:brushProperty name="width" value="0.0329210981726646" units="cm"/>
      <inkml:brushProperty name="height" value="0.0329210981726646" units="cm"/>
      <inkml:brushProperty name="color" value="#000000"/>
      <inkml:brushProperty name="ignorePressure" value="0"/>
    </inkml:brush>
  </inkml:definitions>
  <inkml:trace contextRef="#ctx0" brushRef="#br0">94550.000 29750.000 668,'26.000'-24.000'6,"4.000"4.000"13,3.000 3.000 13,3.000 3.000 13,-1.000 6.000 2,-2.000 9.000-8,-3.000 10.000-8,-3.000 10.000-7,-6.000 7.000-6,-5.000 6.000 0,-7.000 7.000-2,-5.000 6.000 0,-9.000 4.000-4,-9.000 4.000-5,-10.000 3.000-6,-8.000 3.000-4,-6.000-2.000-3,1.000-6.000-1,-1.000-6.000 0,1.000-6.000 0,2.000-6.000-2,7.000-2.000 0,6.000-3.000-1,7.000-3.000-2,7.000-2.000 1,9.000 0.000 2,10.000 0.000 1,10.000 0.000 2,5.000-2.000 2,4.000-3.000 1,3.000-3.000 0,3.000-2.000 2,-1.000-1.000 1,-2.000 3.000 0,-3.000 3.000 0,-3.000 4.000-1,-2.000 2.000 1,0.000 4.000 0,0.000 3.000 0,0.000 3.000 1,-4.000 1.000-1,-5.000 1.000 0,-7.000-1.000 1,-5.000 1.000-1,-9.000 1.000 0,-9.000 3.000-1,-10.000 3.000-2,-8.000 4.000-1,-8.000 1.000 0,-2.000 0.000 0,-3.000 0.000 2,-3.000 0.000 0,-2.000-2.000-7,0.000-3.000-12,0.000-3.000-14,0.000-2.000-13,4.000-6.000-3,10.000-6.000 7,10.000-6.000 6,9.000-6.000 7</inkml:trace>
</inkml:ink>
</file>

<file path=ppt/ink/ink22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2"/>
    </inkml:context>
    <inkml:brush xml:id="br0">
      <inkml:brushProperty name="width" value="0.0400128215551376" units="cm"/>
      <inkml:brushProperty name="height" value="0.0400128215551376" units="cm"/>
      <inkml:brushProperty name="color" value="#000000"/>
      <inkml:brushProperty name="ignorePressure" value="0"/>
    </inkml:brush>
  </inkml:definitions>
  <inkml:trace contextRef="#ctx0" brushRef="#br0">95750.000 28550.000 549,'-2.000'-50.000'2,"-3.000"0.000"5,-3.000 0.000 3,-2.000 0.000 5,-1.000 12.000 6,3.000 26.000 12,3.000 24.000 9,4.000 26.000 11,1.000 16.000 1,0.000 10.000-9,0.000 10.000-8,0.000 9.000-8,0.000 6.000-6,0.000 3.000-3,0.000 3.000-3,0.000 4.000-3,0.000 4.000-3,0.000 6.000-2,0.000 7.000-4,0.000 6.000-1,0.000 3.000-5,0.000 0.000-5,0.000 0.000-6,0.000 0.000-4,0.000-2.000-7,0.000-3.000-6,0.000-3.000-6,0.000-2.000-6,-2.000-8.000-3,-3.000-8.000 0,-3.000-10.000-1,-2.000-9.000 2,-3.000-12.000 0,1.000-11.000 4,-1.000-14.000 3,1.000-11.000 3</inkml:trace>
</inkml:ink>
</file>

<file path=ppt/ink/ink22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2"/>
    </inkml:context>
    <inkml:brush xml:id="br0">
      <inkml:brushProperty name="width" value="0.0406290777027607" units="cm"/>
      <inkml:brushProperty name="height" value="0.0406290777027607" units="cm"/>
      <inkml:brushProperty name="color" value="#000000"/>
      <inkml:brushProperty name="ignorePressure" value="0"/>
    </inkml:brush>
  </inkml:definitions>
  <inkml:trace contextRef="#ctx0" brushRef="#br0">95050.000 30300.000 541,'-19.000'-36.000'9,"13.000"28.000"19,12.000 28.000 17,13.000 29.000 20,4.000 16.000 2,-3.000 7.000-12,-3.000 6.000-13,-2.000 7.000-11,-3.000 2.000-8,1.000 1.000-3,-1.000-1.000-4,1.000 1.000-2,-1.000-7.000-3,1.000-12.000-1,-1.000-13.000-1,1.000-12.000-2,2.000-10.000-3,7.000-6.000-1,6.000-6.000-4,7.000-6.000-3,4.000-9.000-1,3.000-8.000-1,3.000-10.000-1,4.000-9.000-1,2.000-13.000 1,4.000-16.000 1,3.000-15.000 2,3.000-15.000 1,3.000-11.000-4,3.000-2.000-7,3.000-3.000-9,4.000-3.000-8,-6.000 4.000-6,-11.000 13.000-2,-14.000 12.000-2,-11.000 13.000-3,-9.000 7.000-1,-3.000 4.000 0,-3.000 3.000 2,-2.000 3.000 0</inkml:trace>
</inkml:ink>
</file>

<file path=ppt/ink/ink22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3"/>
    </inkml:context>
    <inkml:brush xml:id="br0">
      <inkml:brushProperty name="width" value="0.0383395068347454" units="cm"/>
      <inkml:brushProperty name="height" value="0.0383395068347454" units="cm"/>
      <inkml:brushProperty name="color" value="#000000"/>
      <inkml:brushProperty name="ignorePressure" value="0"/>
    </inkml:brush>
  </inkml:definitions>
  <inkml:trace contextRef="#ctx0" brushRef="#br0">96750.000 29700.000 573,'-41.000'0.000'7,"19.000"0.000"14,19.000 0.000 13,19.000 0.000 15,18.000-4.000 4,19.000-5.000-5,19.000-7.000-5,19.000-5.000-4,9.000-3.000-6,0.000 4.000-7,0.000 3.000-7,0.000 3.000-7,-5.000 3.000-3,-9.000 3.000 1,-10.000 3.000 1,-8.000 4.000 2,-9.000 2.000-16,-6.000 4.000-30,-6.000 3.000-31,-6.000 3.000-30</inkml:trace>
</inkml:ink>
</file>

<file path=ppt/ink/ink22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3"/>
    </inkml:context>
    <inkml:brush xml:id="br0">
      <inkml:brushProperty name="width" value="0.0344227701425552" units="cm"/>
      <inkml:brushProperty name="height" value="0.0344227701425552" units="cm"/>
      <inkml:brushProperty name="color" value="#000000"/>
      <inkml:brushProperty name="ignorePressure" value="0"/>
    </inkml:brush>
  </inkml:definitions>
  <inkml:trace contextRef="#ctx0" brushRef="#br0">97450.000 29100.000 639,'-22.000'-13.000'10,"6.000"26.000"22,7.000 24.000 22,6.000 26.000 20,3.000 15.000 2,0.000 6.000-20,0.000 7.000-19,0.000 6.000-20,0.000 4.000-12,0.000 4.000-7,0.000 3.000-6,0.000 3.000-6,3.000-4.000-9,6.000-8.000-10,7.000-10.000-11,6.000-9.000-10</inkml:trace>
</inkml:ink>
</file>

<file path=ppt/ink/ink22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4"/>
    </inkml:context>
    <inkml:brush xml:id="br0">
      <inkml:brushProperty name="width" value="0.0470794625580311" units="cm"/>
      <inkml:brushProperty name="height" value="0.0470794625580311" units="cm"/>
      <inkml:brushProperty name="color" value="#000000"/>
      <inkml:brushProperty name="ignorePressure" value="0"/>
    </inkml:brush>
  </inkml:definitions>
  <inkml:trace contextRef="#ctx0" brushRef="#br0">99150.000 29200.000 467,'0.000'-63.000'11,"0.000"26.000"22,0.000 24.000 21,0.000 26.000 23,-7.000 19.000 3,-11.000 17.000-15,-14.000 15.000-15,-11.000 16.000-16,-12.000 7.000-10,-9.000 1.000-7,-10.000-1.000-7,-8.000 1.000-7,-3.000-3.000-6,7.000-2.000-5,6.000-3.000-5,7.000-3.000-5,7.000-9.000-9,9.000-11.000-11,10.000-14.000-11,10.000-11.000-13,13.000-20.000 0,19.000-24.000 9,19.000-26.000 8,19.000-24.000 9,10.000-13.000 7,4.000 0.000 3,3.000 0.000 4,3.000 0.000 3,1.000 1.000 3,1.000 4.000 3,-1.000 3.000 4,1.000 3.000 2,-6.000 6.000 6,-8.000 9.000 9,-10.000 10.000 9,-9.000 10.000 9,-5.000 5.000 6,0.000 4.000 1,0.000 3.000 1,0.000 3.000 2,0.000 4.000 1,0.000 7.000-1,0.000 6.000 1,0.000 7.000-2,-4.000 7.000 0,-5.000 9.000-3,-7.000 10.000-3,-5.000 10.000-3,-4.000 5.000-2,0.000 4.000-3,0.000 3.000-4,0.000 3.000-2,0.000 3.000-3,0.000 3.000-2,0.000 3.000-1,0.000 4.000-2,0.000-3.000-2,0.000-5.000-2,0.000-7.000-2,0.000-5.000-3,7.000-19.000-9,17.000-27.000-18,15.000-28.000-15,16.000-28.000-18,4.000-20.000-3,-6.000-8.000 11,-6.000-10.000 11,-6.000-9.000 11,-4.000-1.000 8,1.000 10.000 6,-1.000 10.000 5,1.000 9.000 6,-3.000 7.000 6,-2.000 7.000 4,-3.000 6.000 4,-3.000 7.000 5,-4.000 10.000 6,-3.000 16.000 10,-3.000 15.000 8,-2.000 17.000 9,-8.000 13.000-1,-8.000 13.000-10,-10.000 12.000-10,-9.000 13.000-9,-4.000 4.000-7,4.000-3.000-3,3.000-3.000-3,3.000-2.000-2,1.000-6.000-2,1.000-6.000-3,-1.000-6.000-2,1.000-6.000-2,5.000-7.000-5,14.000-6.000-6,11.000-6.000-6,14.000-6.000-8,7.000-9.000 0,3.000-8.000 5,3.000-10.000 4,4.000-9.000 4,-3.000-4.000 4,-5.000 4.000 2,-7.000 3.000 2,-5.000 3.000 3,-6.000-1.000 0,-3.000-2.000-1,-3.000-3.000-1,-2.000-3.000-1,-3.000-1.000 0,1.000 4.000 0,-1.000 3.000-1,1.000 3.000 0,-3.000-1.000 1,-2.000-2.000 0,-3.000-3.000 0,-3.000-3.000 1,-2.000-2.000 1,0.000 0.000 2,0.000 0.000 3,0.000 0.000 3,0.000-2.000 1,0.000-3.000 0,0.000-3.000 1,0.000-2.000 0,0.000-5.000 1,0.000-2.000 2,0.000-3.000 2,0.000-3.000 1,1.000-1.000 2,4.000 4.000 1,3.000 3.000 0,3.000 3.000 2,-1.000 1.000 0,-2.000 1.000-1,-3.000-1.000 0,-3.000 1.000 0,-2.000 1.000 3,0.000 3.000 9,0.000 3.000 9,0.000 4.000 8,0.000 8.000 6,0.000 17.000 5,0.000 15.000 3,0.000 16.000 4,-2.000 7.000-1,-3.000 1.000-7,-3.000-1.000-7,-2.000 1.000-7,-3.000 1.000-6,1.000 3.000-7,-1.000 3.000-6,1.000 4.000-7,1.000 4.000-3,3.000 6.000-1,3.000 7.000-2,4.000 6.000-2,-1.000 4.000 0,-3.000 4.000 0,-3.000 3.000 0,-2.000 3.000-1,-1.000 7.000-2,3.000 14.000-7,3.000 11.000-6,4.000 14.000-7,-1.000 10.000-7,-3.000 9.000-9,-3.000 10.000-9,-2.000 10.000-9,-3.000-9.000-1,1.000-24.000 10,-1.000-26.000 9,1.000-24.000 9,-1.000-18.000 3,1.000-9.000-4,-1.000-10.000-3,1.000-8.000-2</inkml:trace>
</inkml:ink>
</file>

<file path=ppt/ink/ink2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5"/>
    </inkml:context>
    <inkml:brush xml:id="br0">
      <inkml:brushProperty name="width" value="0.0412767641246319" units="cm"/>
      <inkml:brushProperty name="height" value="0.0412767641246319" units="cm"/>
      <inkml:brushProperty name="color" value="#00bff3"/>
      <inkml:brushProperty name="ignorePressure" value="0"/>
    </inkml:brush>
  </inkml:definitions>
  <inkml:trace contextRef="#ctx0" brushRef="#br0">63200.000 50350.000 532,'-47.000'-25.000'0,"6.000"0.000"0,7.000 0.000 0,6.000 0.000 0,13.000-18.000 7,23.000-33.000 14,22.000-35.000 13,22.000-34.000 13,7.000-4.000 3,-6.000 29.000-10,-6.000 28.000-9,-6.000 28.000-10,4.000 10.000-5,16.000-5.000-2,15.000-7.000-3,17.000-5.000-2,0.000 0.000-2,-11.000 10.000-2,-14.000 10.000-2,-11.000 9.000-3,-9.000 18.000 0,-3.000 29.000 2,-3.000 28.000 1,-2.000 28.000 2,-5.000 18.000 2,-2.000 10.000 3,-3.000 10.000 3,-3.000 9.000 2,-2.000 6.000 1,0.000 3.000-2,0.000 3.000-1,0.000 4.000-2,0.000-4.000-1,0.000-9.000 0,0.000-10.000 0,0.000-8.000 0,-4.000-9.000-8,-5.000-6.000-12,-7.000-6.000-13,-5.000-6.000-13,-6.000-9.000-6,-3.000-8.000 2,-3.000-10.000 2,-2.000-9.000 2,-5.000-9.000 1,-2.000-5.000-3,-3.000-7.000-1,-3.000-5.000-2,1.000-8.000 2,6.000-5.000 5,7.000-7.000 6,6.000-5.000 6,3.000-4.000 4,0.000 0.000 2,0.000 0.000 2,0.000 0.000 1</inkml:trace>
</inkml:ink>
</file>

<file path=ppt/ink/ink22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4"/>
    </inkml:context>
    <inkml:brush xml:id="br0">
      <inkml:brushProperty name="width" value="0.0394256487488747" units="cm"/>
      <inkml:brushProperty name="height" value="0.0394256487488747" units="cm"/>
      <inkml:brushProperty name="color" value="#000000"/>
      <inkml:brushProperty name="ignorePressure" value="0"/>
    </inkml:brush>
  </inkml:definitions>
  <inkml:trace contextRef="#ctx0" brushRef="#br0">100800.000 29650.000 558,'0.000'-49.000'0,"0.000"4.000"0,0.000 3.000 0,0.000 3.000 0,-4.000 6.000 6,-5.000 9.000 13,-7.000 10.000 12,-5.000 10.000 13,-4.000 11.000 6,0.000 17.000-3,0.000 15.000-3,0.000 16.000-2,3.000 9.000-3,6.000 3.000-7,7.000 3.000-5,6.000 4.000-6,6.000-1.000-5,6.000-3.000-4,7.000-3.000-4,6.000-2.000-4,4.000-6.000-5,4.000-6.000-6,3.000-6.000-4,3.000-6.000-5,3.000-6.000-8,3.000-2.000-10,3.000-3.000-9,4.000-3.000-10,-1.000-6.000-4,-3.000-5.000 3,-3.000-7.000 2,-2.000-5.000 1,-6.000-6.000 7,-6.000-3.000 7,-6.000-3.000 9,-6.000-2.000 8</inkml:trace>
</inkml:ink>
</file>

<file path=ppt/ink/ink22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5"/>
    </inkml:context>
    <inkml:brush xml:id="br0">
      <inkml:brushProperty name="width" value="0.038345392793417" units="cm"/>
      <inkml:brushProperty name="height" value="0.038345392793417" units="cm"/>
      <inkml:brushProperty name="color" value="#000000"/>
      <inkml:brushProperty name="ignorePressure" value="0"/>
    </inkml:brush>
  </inkml:definitions>
  <inkml:trace contextRef="#ctx0" brushRef="#br0">101200.000 29700.000 573,'-69.000'-85.000'60,"13.000"32.000"-2,12.000 31.000-3,13.000 32.000-2,6.000 22.000-6,0.000 17.000-8,0.000 15.000-10,0.000 16.000-8,-4.000 13.000-6,-5.000 14.000 0,-7.000 11.000-1,-5.000 14.000 0,-4.000 7.000-7,0.000 3.000-13,0.000 3.000-12,0.000 4.000-13,6.000-14.000-3,13.000-27.000 6,12.000-28.000 4,13.000-28.000 6,2.000-17.000-4,-5.000-2.000-16,-7.000-3.000-15,-5.000-3.000-15</inkml:trace>
</inkml:ink>
</file>

<file path=ppt/ink/ink22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5"/>
    </inkml:context>
    <inkml:brush xml:id="br0">
      <inkml:brushProperty name="width" value="0.0303309075534344" units="cm"/>
      <inkml:brushProperty name="height" value="0.0303309075534344" units="cm"/>
      <inkml:brushProperty name="color" value="#000000"/>
      <inkml:brushProperty name="ignorePressure" value="0"/>
    </inkml:brush>
  </inkml:definitions>
  <inkml:trace contextRef="#ctx0" brushRef="#br0">100750.000 28600.000 725,'35.000'-69.000'8,"23.000"13.000"17,22.000 12.000 17,22.000 13.000 16,8.000 10.000 1,-2.000 10.000-16,-3.000 10.000-16,-3.000 9.000-16,-7.000 4.000-10,-9.000 1.000-4,-10.000-1.000-4,-8.000 1.000-5,-9.000-3.000-7,-6.000-2.000-10,-6.000-3.000-10,-6.000-3.000-10</inkml:trace>
</inkml:ink>
</file>

<file path=ppt/ink/ink22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5"/>
    </inkml:context>
    <inkml:brush xml:id="br0">
      <inkml:brushProperty name="width" value="0.0319063439965248" units="cm"/>
      <inkml:brushProperty name="height" value="0.0319063439965248" units="cm"/>
      <inkml:brushProperty name="color" value="#000000"/>
      <inkml:brushProperty name="ignorePressure" value="0"/>
    </inkml:brush>
  </inkml:definitions>
  <inkml:trace contextRef="#ctx0" brushRef="#br0">101400.000 27900.000 689,'-24.000'-25.000'2,"4.000"0.000"2,3.000 0.000 4,3.000 0.000 2,1.000 14.000 8,1.000 28.000 9,-1.000 28.000 11,1.000 29.000 10,-1.000 16.000 0,1.000 7.000-9,-1.000 6.000-8,1.000 7.000-10,1.000 2.000-8,3.000 1.000-10,3.000-1.000-8,4.000 1.000-9,-1.000-12.000-12,-3.000-21.000-17,-3.000-22.000-17,-2.000-22.000-16</inkml:trace>
</inkml:ink>
</file>

<file path=ppt/ink/ink22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6"/>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101750.000 29200.000 999,'76.000'-24.000'-4,"4.000"4.000"-11,3.000 3.000-10,3.000 3.000-10,-2.000 3.000 2,-6.000 3.000 13,-6.000 3.000 13,-6.000 4.000 12,-6.000 1.000 4,-2.000 0.000-8,-3.000 0.000-7,-3.000 0.000-7,-6.000 0.000-4,-5.000 0.000 2,-7.000 0.000 1,-5.000 0.000 0</inkml:trace>
</inkml:ink>
</file>

<file path=ppt/ink/ink22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6"/>
    </inkml:context>
    <inkml:brush xml:id="br0">
      <inkml:brushProperty name="width" value="0.0251787230372429" units="cm"/>
      <inkml:brushProperty name="height" value="0.0251787230372429" units="cm"/>
      <inkml:brushProperty name="color" value="#000000"/>
      <inkml:brushProperty name="ignorePressure" value="0"/>
    </inkml:brush>
  </inkml:definitions>
  <inkml:trace contextRef="#ctx0" brushRef="#br0">102400.000 28750.000 873,'-24.000'-15.000'2,"4.000"23.000"4,3.000 22.000 5,3.000 22.000 3,3.000 12.000 3,3.000 3.000 1,3.000 3.000 0,4.000 4.000 1,1.000 4.000-4,0.000 6.000-9,0.000 7.000-8,0.000 6.000-10,0.000-1.000-8,0.000-5.000-8,0.000-7.000-6,0.000-5.000-7,1.000-12.000-1,4.000-16.000 5,3.000-15.000 7,3.000-15.000 5</inkml:trace>
</inkml:ink>
</file>

<file path=ppt/ink/ink22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6"/>
    </inkml:context>
    <inkml:brush xml:id="br0">
      <inkml:brushProperty name="width" value="0.0291622243821621" units="cm"/>
      <inkml:brushProperty name="height" value="0.0291622243821621" units="cm"/>
      <inkml:brushProperty name="color" value="#000000"/>
      <inkml:brushProperty name="ignorePressure" value="0"/>
    </inkml:brush>
  </inkml:definitions>
  <inkml:trace contextRef="#ctx0" brushRef="#br0">103350.000 28700.000 754,'21.000'51.000'44,"-5.000"4.000"-3,-7.000 3.000-3,-5.000 3.000-4,-4.000 3.000-4,0.000 3.000-6,0.000 3.000-6,0.000 4.000-6,-5.000 2.000-7,-9.000 4.000-10,-10.000 3.000-10,-8.000 3.000-9,-3.000-5.000-9,7.000-12.000-10,6.000-13.000-8,7.000-12.000-10,2.000-10.000 2,1.000-6.000 13,-1.000-6.000 13,1.000-6.000 13</inkml:trace>
</inkml:ink>
</file>

<file path=ppt/ink/ink22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6"/>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103400.000 29250.000 999,'46.000'-47.000'-66,"-5.000"6.000"14,-7.000 7.000 12,-5.000 6.000 14,-4.000 6.000 11,0.000 6.000 6,0.000 7.000 9,0.000 6.000 6,1.000 3.000 9,4.000 0.000 8,3.000 0.000 9,3.000 0.000 8,-1.000 0.000-4,-2.000 0.000-15,-3.000 0.000-16,-3.000 0.000-17,-4.000 1.000-9,-3.000 4.000-3,-3.000 3.000-3,-2.000 3.000-4</inkml:trace>
</inkml:ink>
</file>

<file path=ppt/ink/ink22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7"/>
    </inkml:context>
    <inkml:brush xml:id="br0">
      <inkml:brushProperty name="width" value="0.0411612279713154" units="cm"/>
      <inkml:brushProperty name="height" value="0.0411612279713154" units="cm"/>
      <inkml:brushProperty name="color" value="#000000"/>
      <inkml:brushProperty name="ignorePressure" value="0"/>
    </inkml:brush>
  </inkml:definitions>
  <inkml:trace contextRef="#ctx0" brushRef="#br0">104000.000 28100.000 534,'-22.000'-47.000'-1,"6.000"6.000"0,7.000 7.000-3,6.000 6.000 0,4.000 12.000 6,4.000 19.000 12,3.000 19.000 14,3.000 19.000 12,-1.000 10.000 5,-2.000 4.000-5,-3.000 3.000-5,-3.000 3.000-4,-2.000 1.000-4,0.000 1.000-2,0.000-1.000-2,0.000 1.000-2,-2.000 1.000-2,-3.000 3.000-2,-3.000 3.000-2,-2.000 4.000-1,-3.000-1.000-2,1.000-3.000 1,-1.000-3.000 0,1.000-2.000 1,1.000-5.000-2,3.000-2.000-4,3.000-3.000-2,4.000-3.000-4,1.000-2.000-5,0.000 0.000-4,0.000 0.000-4,0.000 0.000-6,-2.000-2.000-3,-3.000-3.000-3,-3.000-3.000-2,-2.000-2.000-2,-1.000-3.000-4,3.000 1.000-1,3.000-1.000-4,4.000 1.000-2,-1.000-3.000-2,-3.000-2.000-3,-3.000-3.000-3,-2.000-3.000-2</inkml:trace>
</inkml:ink>
</file>

<file path=ppt/ink/ink22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7"/>
    </inkml:context>
    <inkml:brush xml:id="br0">
      <inkml:brushProperty name="width" value="0.0401575416326523" units="cm"/>
      <inkml:brushProperty name="height" value="0.0401575416326523" units="cm"/>
      <inkml:brushProperty name="color" value="#000000"/>
      <inkml:brushProperty name="ignorePressure" value="0"/>
    </inkml:brush>
  </inkml:definitions>
  <inkml:trace contextRef="#ctx0" brushRef="#br0">103950.000 29500.000 547,'46.000'-47.000'-3,"-5.000"6.000"-5,-7.000 7.000-7,-5.000 6.000-5,-3.000 4.000 2,4.000 4.000 10,3.000 3.000 11,3.000 3.000 9,-1.000 1.000 9,-2.000 1.000 4,-3.000-1.000 5,-3.000 1.000 4,-4.000 4.000 2,-3.000 9.000-5,-3.000 10.000-3,-2.000 10.000-4,-6.000 5.000-3,-6.000 4.000-2,-6.000 3.000-3,-6.000 3.000-2,-2.000 1.000-2,3.000 1.000-4,3.000-1.000-3,4.000 1.000-3,8.000-6.000-5,17.000-8.000-7,15.000-10.000-7,16.000-9.000-6,7.000-13.000-6,1.000-16.000-5,-1.000-15.000-5,1.000-15.000-4,-3.000-6.000 0,-2.000 7.000 6,-3.000 6.000 6,-3.000 7.000 5,-6.000 2.000 6,-5.000 1.000 5,-7.000-1.000 4,-5.000 1.000 4,-6.000 2.000 3,-3.000 7.000 1,-3.000 6.000 1,-2.000 7.000 0,-5.000 11.000 15,-2.000 20.000 25,-3.000 18.000 28,-3.000 20.000 25,-4.000 5.000 5,-3.000-6.000-19,-3.000-6.000-20,-2.000-6.000-18,-1.000 1.000-11,3.000 9.000-5,3.000 10.000-5,4.000 10.000-4,5.000 0.000-4,10.000-5.000-3,10.000-7.000-3,9.000-5.000-3,9.000-11.000-2,9.000-11.000-3,10.000-14.000-3,10.000-11.000-3,2.000-14.000-4,-3.000-11.000-7,-3.000-14.000-4,-2.000-11.000-7,-5.000-6.000-1,-2.000 4.000 4,-3.000 3.000 3,-3.000 3.000 3,-2.000-2.000 3,0.000-6.000 2,0.000-6.000 1,0.000-6.000 1,-7.000-2.000 3,-11.000 3.000 3,-14.000 3.000 2,-11.000 4.000 3,-9.000 2.000 4,-3.000 4.000 2,-3.000 3.000 4,-2.000 3.000 3,-8.000 4.000 2,-8.000 7.000 0,-10.000 6.000 0,-9.000 7.000 1,-12.000 4.000-1,-11.000 3.000-1,-14.000 3.000 0,-11.000 4.000 0,-9.000 8.000-6,-3.000 17.000-12,-3.000 15.000-12,-2.000 16.000-12,6.000 1.000-4,20.000-12.000 3,18.000-13.000 3,20.000-12.000 4,8.000-7.000 2,1.000 1.000 1,-1.000-1.000 1,1.000 1.000 2</inkml:trace>
</inkml:ink>
</file>

<file path=ppt/ink/ink2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6"/>
    </inkml:context>
    <inkml:brush xml:id="br0">
      <inkml:brushProperty name="width" value="0.0423062890768051" units="cm"/>
      <inkml:brushProperty name="height" value="0.0423062890768051" units="cm"/>
      <inkml:brushProperty name="color" value="#00bff3"/>
      <inkml:brushProperty name="ignorePressure" value="0"/>
    </inkml:brush>
  </inkml:definitions>
  <inkml:trace contextRef="#ctx0" brushRef="#br0">64600.000 48800.000 520,'21.000'-69.000'0,"-5.000"13.000"0,-7.000 12.000 0,-5.000 13.000 0,-6.000 7.000 6,-3.000 4.000 13,-3.000 3.000 13,-2.000 3.000 13,-5.000 14.000 6,-2.000 25.000-1,-3.000 25.000 0,-3.000 25.000-1,-4.000 17.000-4,-3.000 9.000-7,-3.000 10.000-8,-2.000 10.000-7,-8.000 7.000-6,-8.000 6.000-5,-10.000 7.000-3,-9.000 6.000-5,-9.000-1.000-5,-5.000-5.000-5,-7.000-7.000-5,-5.000-5.000-5,2.000-12.000-9,13.000-16.000-12,12.000-15.000-13,13.000-15.000-12</inkml:trace>
</inkml:ink>
</file>

<file path=ppt/ink/ink22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1:59"/>
    </inkml:context>
    <inkml:brush xml:id="br0">
      <inkml:brushProperty name="width" value="0.0341578312218189" units="cm"/>
      <inkml:brushProperty name="height" value="0.0341578312218189" units="cm"/>
      <inkml:brushProperty name="color" value="#000000"/>
      <inkml:brushProperty name="ignorePressure" value="0"/>
    </inkml:brush>
  </inkml:definitions>
  <inkml:trace contextRef="#ctx0" brushRef="#br0">81100.000 32400.000 644,'-91.000'-66.000'50,"19.000"19.000"-10,19.000 19.000-11,19.000 19.000-11,7.000 16.000-5,-3.000 17.000-1,-3.000 15.000-1,-2.000 16.000 1,-5.000 10.000-2,-2.000 7.000 0,-3.000 6.000-1,-3.000 7.000-1,-4.000 5.000-1,-3.000 7.000 0,-3.000 6.000 0,-2.000 7.000 0,0.000-1.000-1,7.000-6.000-1,6.000-6.000-1,7.000-6.000-1,5.000-7.000-1,7.000-6.000 0,6.000-6.000-1,7.000-6.000 0,7.000-7.000-1,9.000-6.000-2,10.000-6.000-2,10.000-6.000-1,10.000-9.000-2,13.000-8.000 0,12.000-10.000 1,13.000-9.000 0,7.000-10.000-1,4.000-9.000-2,3.000-10.000-2,3.000-8.000-2,-1.000-8.000-1,-2.000-2.000 1,-3.000-3.000 0,-3.000-3.000 0,-7.000 1.000 1,-9.000 6.000-1,-10.000 7.000 0,-8.000 6.000-1,-11.000 13.000 7,-8.000 23.000 12,-10.000 22.000 12,-9.000 22.000 12,-7.000 8.000 5,-3.000-2.000-4,-3.000-3.000-2,-2.000-3.000-4,-1.000-2.000-3,3.000 0.000-2,3.000 0.000-3,4.000 0.000-3,4.000-5.000-3,6.000-9.000-1,7.000-10.000-2,6.000-8.000-2,4.000-8.000-2,4.000-2.000-3,3.000-3.000-1,3.000-3.000-4,3.000-6.000 0,3.000-5.000 0,3.000-7.000 1,4.000-5.000 0,-3.000-8.000-1,-5.000-5.000-4,-7.000-7.000-3,-5.000-5.000-4,-6.000-6.000-1,-3.000-3.000 1,-3.000-3.000 1,-2.000-2.000 2,-6.000-1.000 2,-6.000 3.000 2,-6.000 3.000 2,-6.000 4.000 3,-9.000 4.000 2,-8.000 6.000 1,-10.000 7.000 1,-9.000 6.000 1,-4.000 4.000-1,4.000 4.000-2,3.000 3.000-2,3.000 3.000-3,3.000 4.000-6,3.000 7.000-6,3.000 6.000-8,4.000 7.000-8</inkml:trace>
</inkml:ink>
</file>

<file path=ppt/ink/ink22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0"/>
    </inkml:context>
    <inkml:brush xml:id="br0">
      <inkml:brushProperty name="width" value="0.0303678326308727" units="cm"/>
      <inkml:brushProperty name="height" value="0.0303678326308727" units="cm"/>
      <inkml:brushProperty name="color" value="#000000"/>
      <inkml:brushProperty name="ignorePressure" value="0"/>
    </inkml:brush>
  </inkml:definitions>
  <inkml:trace contextRef="#ctx0" brushRef="#br0">82300.000 32200.000 724,'20.000'92.000'103,"-9.000"-16.000"-26,-10.000-15.000-25,-8.000-15.000-25,-8.000-11.000-16,-2.000-2.000-5,-3.000-3.000-8,-3.000-3.000-5,-1.000-2.000-3,4.000 0.000 0,3.000 0.000 2,3.000 0.000-1,4.000 0.000 2,7.000 0.000 0,6.000 0.000 1,7.000 0.000 2,7.000-4.000 0,9.000-5.000 1,10.000-7.000 1,10.000-5.000 2,2.000-4.000-4,-3.000 0.000-5,-3.000 0.000-7,-2.000 0.000-7,-5.000-2.000-3,-2.000-3.000-2,-3.000-3.000-3,-3.000-2.000-2,-4.000-3.000 1,-3.000 1.000 0,-3.000-1.000 3,-2.000 1.000 1</inkml:trace>
</inkml:ink>
</file>

<file path=ppt/ink/ink22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0"/>
    </inkml:context>
    <inkml:brush xml:id="br0">
      <inkml:brushProperty name="width" value="0.0264051761478186" units="cm"/>
      <inkml:brushProperty name="height" value="0.0264051761478186" units="cm"/>
      <inkml:brushProperty name="color" value="#000000"/>
      <inkml:brushProperty name="ignorePressure" value="0"/>
    </inkml:brush>
  </inkml:definitions>
  <inkml:trace contextRef="#ctx0" brushRef="#br0">82800.000 32250.000 833,'-36.000'-2.000'21,"28.000"-3.000"4,28.000-3.000 4,29.000-2.000 4,10.000-1.000-3,-6.000 3.000-11,-6.000 3.000-10,-6.000 4.000-10,-4.000 1.000-6,1.000 0.000-2,-1.000 0.000-2,1.000 0.000-2,-3.000 1.000-3,-2.000 4.000-4,-3.000 3.000-5,-3.000 3.000-3,-4.000 1.000-1,-3.000 1.000 6,-3.000-1.000 5,-2.000 1.000 5</inkml:trace>
</inkml:ink>
</file>

<file path=ppt/ink/ink22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0"/>
    </inkml:context>
    <inkml:brush xml:id="br0">
      <inkml:brushProperty name="width" value="0.0290283691138029" units="cm"/>
      <inkml:brushProperty name="height" value="0.0290283691138029" units="cm"/>
      <inkml:brushProperty name="color" value="#000000"/>
      <inkml:brushProperty name="ignorePressure" value="0"/>
    </inkml:brush>
  </inkml:definitions>
  <inkml:trace contextRef="#ctx0" brushRef="#br0">81900.000 32150.000 757,'-22.000'-47.000'0,"6.000"6.000"0,7.000 7.000 0,6.000 6.000 0,6.000 4.000 5,6.000 4.000 10,7.000 3.000 10,6.000 3.000 11,3.000 4.000 1,0.000 7.000-5,0.000 6.000-5,0.000 7.000-5,0.000 2.000-5,0.000 1.000-4,0.000-1.000-5,0.000 1.000-3,0.000 2.000-5,0.000 7.000-4,0.000 6.000-4,0.000 7.000-5,-4.000 4.000-6,-5.000 3.000-9,-7.000 3.000-7,-5.000 4.000-8</inkml:trace>
</inkml:ink>
</file>

<file path=ppt/ink/ink22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1"/>
    </inkml:context>
    <inkml:brush xml:id="br0">
      <inkml:brushProperty name="width" value="0.0315486527979374" units="cm"/>
      <inkml:brushProperty name="height" value="0.0315486527979374" units="cm"/>
      <inkml:brushProperty name="color" value="#000000"/>
      <inkml:brushProperty name="ignorePressure" value="0"/>
    </inkml:brush>
  </inkml:definitions>
  <inkml:trace contextRef="#ctx0" brushRef="#br0">83250.000 31800.000 697,'-46.000'3.000'94,"10.000"6.000"-21,10.000 7.000-21,9.000 6.000-22,4.000 7.000-11,1.000 10.000-5,-1.000 10.000-3,1.000 9.000-4,1.000 7.000-5,3.000 7.000-6,3.000 6.000-8,4.000 7.000-7,1.000 2.000-8,0.000 1.000-6,0.000-1.000-8,0.000 1.000-6,-2.000-7.000-3,-3.000-12.000 4,-3.000-13.000 3,-2.000-12.000 5</inkml:trace>
</inkml:ink>
</file>

<file path=ppt/ink/ink22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1"/>
    </inkml:context>
    <inkml:brush xml:id="br0">
      <inkml:brushProperty name="width" value="0.0351820774376392" units="cm"/>
      <inkml:brushProperty name="height" value="0.0351820774376392" units="cm"/>
      <inkml:brushProperty name="color" value="#000000"/>
      <inkml:brushProperty name="ignorePressure" value="0"/>
    </inkml:brush>
  </inkml:definitions>
  <inkml:trace contextRef="#ctx0" brushRef="#br0">84000.000 33550.000 625,'-44.000'-4.000'0,"13.000"-5.000"0,12.000-7.000 0,13.000-5.000 0,12.000-4.000 8,13.000 0.000 16,12.000 0.000 17,13.000 0.000 15,4.000 1.000 4,-3.000 4.000-11,-3.000 3.000-9,-2.000 3.000-11,3.000 3.000-7,14.000 3.000-4,11.000 3.000-4,14.000 4.000-4,3.000 1.000-7,-2.000 0.000-6,-3.000 0.000-7,-3.000 0.000-7,-4.000 0.000-9,-3.000 0.000-8,-3.000 0.000-10,-2.000 0.000-9,-9.000 3.000-3,-12.000 6.000 3,-13.000 7.000 3,-12.000 6.000 4</inkml:trace>
</inkml:ink>
</file>

<file path=ppt/ink/ink22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2"/>
    </inkml:context>
    <inkml:brush xml:id="br0">
      <inkml:brushProperty name="width" value="0.0345423929393291" units="cm"/>
      <inkml:brushProperty name="height" value="0.0345423929393291" units="cm"/>
      <inkml:brushProperty name="color" value="#000000"/>
      <inkml:brushProperty name="ignorePressure" value="0"/>
    </inkml:brush>
  </inkml:definitions>
  <inkml:trace contextRef="#ctx0" brushRef="#br0">84600.000 32900.000 636,'-25.000'-29.000'0,"0.000"-5.000"0,0.000-7.000 0,0.000-5.000 0,1.000 0.000 7,4.000 10.000 12,3.000 10.000 13,3.000 9.000 13,3.000 9.000 3,3.000 9.000-6,3.000 10.000-5,4.000 10.000-5,1.000 10.000-6,0.000 13.000-3,0.000 12.000-5,0.000 13.000-4,-2.000 10.000-4,-3.000 10.000-4,-3.000 10.000-4,-2.000 9.000-4,-1.000 6.000-2,3.000 3.000 4,3.000 3.000 3,4.000 4.000 3,1.000-7.000-7,0.000-16.000-16,0.000-15.000-16,0.000-15.000-15,-2.000-12.000-9,-3.000-6.000-1,-3.000-6.000-2,-2.000-6.000 0</inkml:trace>
</inkml:ink>
</file>

<file path=ppt/ink/ink22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3"/>
    </inkml:context>
    <inkml:brush xml:id="br0">
      <inkml:brushProperty name="width" value="0.0470869801938534" units="cm"/>
      <inkml:brushProperty name="height" value="0.0470869801938534" units="cm"/>
      <inkml:brushProperty name="color" value="#000000"/>
      <inkml:brushProperty name="ignorePressure" value="0"/>
    </inkml:brush>
  </inkml:definitions>
  <inkml:trace contextRef="#ctx0" brushRef="#br0">86200.000 32900.000 467,'-22.000'-25.000'0,"6.000"0.000"0,7.000 0.000 0,6.000 0.000 0,12.000 3.000 6,19.000 6.000 12,19.000 7.000 12,19.000 6.000 12,2.000 4.000 1,-11.000 4.000-9,-14.000 3.000-9,-11.000 3.000-10,-7.000 6.000-5,0.000 9.000-3,0.000 10.000-2,0.000 10.000-2,-4.000 5.000-2,-5.000 4.000-3,-7.000 3.000-2,-5.000 3.000-2,-9.000 1.000-3,-9.000 1.000-3,-10.000-1.000-2,-8.000 1.000-3,-8.000-4.000-1,-2.000-6.000 2,-3.000-6.000 1,-3.000-6.000 2,-2.000-4.000 2,0.000 1.000 0,0.000-1.000 2,0.000 1.000 0,3.000-3.000 1,6.000-2.000 2,7.000-3.000 0,6.000-3.000 2,3.000-2.000 4,0.000 0.000 5,0.000 0.000 7,0.000 0.000 5,14.000-4.000 4,28.000-5.000 1,28.000-7.000 0,29.000-5.000 1,15.000-8.000-2,3.000-5.000-3,3.000-7.000-5,4.000-5.000-3,1.000-8.000-6,0.000-5.000-9,0.000-7.000-8,0.000-5.000-8,-4.000-1.000-5,-5.000 6.000-3,-7.000 7.000-1,-5.000 6.000-3,-8.000 6.000 1,-5.000 6.000 3,-7.000 7.000 4,-5.000 6.000 3,-8.000-1.000 3,-5.000-5.000 3,-7.000-7.000 4,-5.000-5.000 2,-4.000-4.000 3,0.000 0.000 1,0.000 0.000 2,0.000 0.000 0,-4.000-2.000 3,-5.000-3.000 3,-7.000-3.000 3,-5.000-2.000 3,-4.000-1.000 6,0.000 3.000 9,0.000 3.000 10,0.000 4.000 9,-7.000 13.000 4,-11.000 26.000-4,-14.000 24.000-4,-11.000 26.000-2,-6.000 10.000-5,4.000-3.000-6,3.000-3.000-4,3.000-2.000-6,-1.000-3.000-4,-2.000 1.000-4,-3.000-1.000-3,-3.000 1.000-3,-1.000-6.000-4,4.000-8.000-1,3.000-10.000-3,3.000-9.000-3,9.000-10.000-3,16.000-9.000-4,15.000-10.000-5,17.000-8.000-6,13.000-12.000 0,13.000-12.000 3,12.000-13.000 3,13.000-12.000 3,6.000-5.000 2,0.000 3.000 2,0.000 3.000 3,0.000 4.000 1,-4.000 4.000 2,-5.000 6.000 4,-7.000 7.000 3,-5.000 6.000 3,-9.000 9.000 7,-9.000 13.000 9,-10.000 12.000 10,-8.000 13.000 9,-8.000 9.000 4,-2.000 6.000-5,-3.000 7.000-4,-3.000 6.000-4,-4.000 3.000-4,-3.000 0.000-3,-3.000 0.000-5,-2.000 0.000-3,-1.000-2.000-3,3.000-3.000 2,3.000-3.000 0,4.000-2.000 0,4.000-5.000-1,6.000-2.000-4,7.000-3.000-3,6.000-3.000-3,4.000-6.000-3,4.000-5.000-3,3.000-7.000-2,3.000-5.000-3,3.000-11.000-1,3.000-11.000-2,3.000-14.000-1,4.000-11.000-1,-1.000-7.000 0,-3.000 0.000-1,-3.000 0.000 0,-2.000 0.000 0,-5.000-2.000 1,-2.000-3.000 2,-3.000-3.000 1,-3.000-2.000 2,-2.000-3.000 3,0.000 1.000 5,0.000-1.000 4,0.000 1.000 4,0.000 2.000 4,0.000 7.000 3,0.000 6.000 3,0.000 7.000 3,0.000 5.000 3,0.000 7.000-1,0.000 6.000 0,0.000 7.000 1,-2.000 15.000-2,-3.000 25.000 0,-3.000 25.000-2,-2.000 25.000-1,-6.000 10.000-3,-6.000-2.000-4,-6.000-3.000-4,-6.000-3.000-5,-6.000-2.000-3,-2.000 0.000-2,-3.000 0.000-3,-3.000 0.000-2,7.000-15.000-6,19.000-27.000-8,19.000-28.000-10,19.000-28.000-8,10.000-15.000-2,4.000 1.000 9,3.000-1.000 6,3.000 1.000 8,-4.000 4.000 4,-8.000 9.000 2,-10.000 10.000 1,-9.000 10.000 2,-5.000 4.000 0,0.000 0.000 0,0.000 0.000-2,0.000 0.000-1,-4.000-7.000-1,-5.000-11.000-1,-7.000-14.000-2,-5.000-11.000-1,-4.000-7.000 1,0.000 0.000 4,0.000 0.000 4,0.000 0.000 5,0.000-4.000 3,0.000-5.000 1,0.000-7.000 2,0.000-5.000 2,0.000-1.000 3,0.000 6.000 3,0.000 7.000 4,0.000 6.000 4,0.000 4.000 2,0.000 4.000 1,0.000 3.000 0,0.000 3.000 1,-2.000 9.000 7,-3.000 16.000 14,-3.000 15.000 15,-2.000 17.000 13,-1.000 14.000 1,3.000 17.000-12,3.000 15.000-12,4.000 16.000-14,1.000 12.000-7,0.000 9.000-3,0.000 10.000-3,0.000 10.000-4,0.000 5.000-3,0.000 4.000-1,0.000 3.000-3,0.000 3.000-2,-2.000 6.000-3,-3.000 9.000-5,-3.000 10.000-3,-2.000 10.000-5,-3.000 5.000-8,1.000 4.000-14,-1.000 3.000-13,1.000 3.000-13,1.000-8.000-7,3.000-19.000 2,3.000-18.000 0,4.000-19.000 1,-1.000-21.000 5,-3.000-21.000 11,-3.000-22.000 11,-2.000-22.000 10</inkml:trace>
</inkml:ink>
</file>

<file path=ppt/ink/ink22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3"/>
    </inkml:context>
    <inkml:brush xml:id="br0">
      <inkml:brushProperty name="width" value="0.0301644075661898" units="cm"/>
      <inkml:brushProperty name="height" value="0.0301644075661898" units="cm"/>
      <inkml:brushProperty name="color" value="#000000"/>
      <inkml:brushProperty name="ignorePressure" value="0"/>
    </inkml:brush>
  </inkml:definitions>
  <inkml:trace contextRef="#ctx0" brushRef="#br0">89750.000 33700.000 729,'26.000'-32.000'0,"4.000"-11.000"1,3.000-14.000 1,3.000-11.000 0,-4.000 13.000 8,-8.000 41.000 14,-10.000 40.000 16,-9.000 42.000 14,-10.000 14.000-1,-9.000-8.000-14,-10.000-10.000-15,-8.000-9.000-16,-3.000-7.000-11,7.000-3.000-7,6.000-3.000-8,7.000-2.000-7,10.000-6.000-2,16.000-6.000 5,15.000-6.000 5,17.000-6.000 4,5.000-4.000 5,-3.000 1.000 3,-3.000-1.000 4,-2.000 1.000 3,-5.000-1.000 4,-2.000 1.000 3,-3.000-1.000 4,-3.000 1.000 2,-7.000 2.000 2,-9.000 7.000-1,-10.000 6.000-1,-8.000 7.000 0,-12.000 4.000-3,-12.000 3.000-2,-13.000 3.000-3,-12.000 4.000-2,-5.000-1.000-1,3.000-3.000 1,3.000-3.000 0,4.000-2.000 1,2.000-6.000-9,4.000-6.000-19,3.000-6.000-20,3.000-6.000-20</inkml:trace>
</inkml:ink>
</file>

<file path=ppt/ink/ink22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4"/>
    </inkml:context>
    <inkml:brush xml:id="br0">
      <inkml:brushProperty name="width" value="0.0305246915668249" units="cm"/>
      <inkml:brushProperty name="height" value="0.0305246915668249" units="cm"/>
      <inkml:brushProperty name="color" value="#000000"/>
      <inkml:brushProperty name="ignorePressure" value="0"/>
    </inkml:brush>
  </inkml:definitions>
  <inkml:trace contextRef="#ctx0" brushRef="#br0">90450.000 33550.000 720,'71.000'26.000'120,"-5.000"4.000"-34,-7.000 3.000-32,-5.000 3.000-34,-8.000-1.000-23,-5.000-2.000-11,-7.000-3.000-11,-5.000-3.000-11,-6.000-2.000-6,-3.000 0.000-1,-3.000 0.000 1,-2.000 0.000 0</inkml:trace>
</inkml:ink>
</file>

<file path=ppt/ink/ink2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6"/>
    </inkml:context>
    <inkml:brush xml:id="br0">
      <inkml:brushProperty name="width" value="0.037493359297514" units="cm"/>
      <inkml:brushProperty name="height" value="0.037493359297514" units="cm"/>
      <inkml:brushProperty name="color" value="#00bff3"/>
      <inkml:brushProperty name="ignorePressure" value="0"/>
    </inkml:brush>
  </inkml:definitions>
  <inkml:trace contextRef="#ctx0" brushRef="#br0">65150.000 49100.000 586,'45.000'-21.000'0,"-9.000"10.000"0,-10.000 10.000 0,-8.000 9.000 0,-8.000 17.000 10,-2.000 25.000 18,-3.000 25.000 19,-3.000 25.000 20,-2.000 12.000 3,0.000 1.000-11,0.000-1.000-12,0.000 1.000-10,-2.000-3.000-11,-3.000-2.000-10,-3.000-3.000-10,-2.000-3.000-9,-5.000-9.000-11,-2.000-11.000-10,-3.000-14.000-11,-3.000-11.000-10,-1.000-17.000-8,4.000-18.000-3,3.000-19.000-5,3.000-18.000-3,4.000-17.000 4,7.000-11.000 13,6.000-14.000 14,7.000-11.000 13,4.000-9.000 10,3.000-3.000 6,3.000-3.000 7,4.000-2.000 6,1.000 3.000 6,0.000 14.000 5,0.000 11.000 5,0.000 14.000 5,1.000 5.000 4,4.000 1.000 2,3.000-1.000 1,3.000 1.000 3,-1.000 2.000-2,-2.000 7.000-7,-3.000 6.000-6,-3.000 7.000-6,-1.000 4.000-6,4.000 3.000-7,3.000 3.000-5,3.000 4.000-5,-5.000-4.000-13,-12.000-9.000-17,-13.000-10.000-17,-12.000-8.000-18</inkml:trace>
</inkml:ink>
</file>

<file path=ppt/ink/ink22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4"/>
    </inkml:context>
    <inkml:brush xml:id="br0">
      <inkml:brushProperty name="width" value="0.0365345440804958" units="cm"/>
      <inkml:brushProperty name="height" value="0.0365345440804958" units="cm"/>
      <inkml:brushProperty name="color" value="#000000"/>
      <inkml:brushProperty name="ignorePressure" value="0"/>
    </inkml:brush>
  </inkml:definitions>
  <inkml:trace contextRef="#ctx0" brushRef="#br0">91300.000 33250.000 602,'-44.000'-25.000'3,"13.000"0.000"9,12.000 0.000 6,13.000 0.000 9,6.000 10.000 6,0.000 23.000 6,0.000 22.000 6,0.000 22.000 6,0.000 10.000-2,0.000 1.000-9,0.000-1.000-9,0.000 1.000-9,-2.000 1.000-8,-3.000 3.000-5,-3.000 3.000-4,-2.000 4.000-6,-3.000-3.000-7,1.000-5.000-12,-1.000-7.000-10,1.000-5.000-11,1.000-8.000-6,3.000-5.000 0,3.000-7.000 0,4.000-5.000 0,-1.000-12.000 1,-3.000-16.000 5,-3.000-15.000 3,-2.000-15.000 3,-1.000-9.000 6,3.000 1.000 7,3.000-1.000 6,4.000 1.000 6,2.000 1.000 5,4.000 3.000 5,3.000 3.000 3,3.000 4.000 4,3.000-1.000 6,3.000-3.000 10,3.000-3.000 8,4.000-2.000 10,2.000 0.000 3,4.000 7.000-2,3.000 6.000-2,3.000 7.000-2,-1.000 2.000-4,-2.000 1.000-7,-3.000-1.000-7,-3.000 1.000-7,-2.000 2.000-11,0.000 7.000-16,0.000 6.000-14,0.000 7.000-15</inkml:trace>
</inkml:ink>
</file>

<file path=ppt/ink/ink22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4"/>
    </inkml:context>
    <inkml:brush xml:id="br0">
      <inkml:brushProperty name="width" value="0.0442621149122715" units="cm"/>
      <inkml:brushProperty name="height" value="0.0442621149122715" units="cm"/>
      <inkml:brushProperty name="color" value="#000000"/>
      <inkml:brushProperty name="ignorePressure" value="0"/>
    </inkml:brush>
  </inkml:definitions>
  <inkml:trace contextRef="#ctx0" brushRef="#br0">91600.000 32950.000 497,'-2.000'-47.000'0,"-3.000"6.000"0,-3.000 7.000 0,-2.000 6.000 0,-1.000 15.000 10,3.000 26.000 23,3.000 24.000 21,4.000 26.000 22,1.000 13.000 4,0.000 4.000-15,0.000 3.000-15,0.000 3.000-15,0.000 1.000-9,0.000 1.000-3,0.000-1.000-2,0.000 1.000-4,0.000-1.000-6,0.000 1.000-10,0.000-1.000-8,0.000 1.000-11,0.000-3.000-5,0.000-2.000-2,0.000-3.000-2,0.000-3.000-2,0.000-7.000-4,0.000-9.000-3,0.000-10.000-5,0.000-8.000-3,-2.000-8.000-3,-3.000-2.000-1,-3.000-3.000 0,-2.000-3.000-1</inkml:trace>
</inkml:ink>
</file>

<file path=ppt/ink/ink22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5"/>
    </inkml:context>
    <inkml:brush xml:id="br0">
      <inkml:brushProperty name="width" value="0.043821182101965" units="cm"/>
      <inkml:brushProperty name="height" value="0.043821182101965" units="cm"/>
      <inkml:brushProperty name="color" value="#000000"/>
      <inkml:brushProperty name="ignorePressure" value="0"/>
    </inkml:brush>
  </inkml:definitions>
  <inkml:trace contextRef="#ctx0" brushRef="#br0">91700.000 34100.000 502,'46.000'-69.000'0,"-5.000"13.000"0,-7.000 12.000 0,-5.000 13.000 0,-4.000 10.000 8,0.000 10.000 16,0.000 10.000 16,0.000 9.000 16,-4.000 7.000 2,-5.000 7.000-11,-7.000 6.000-11,-5.000 7.000-11,-4.000 2.000-7,0.000 1.000-2,0.000-1.000-2,0.000 1.000-3,3.000-3.000-3,6.000-2.000-5,7.000-3.000-5,6.000-3.000-5,4.000-6.000-6,4.000-5.000-7,3.000-7.000-5,3.000-5.000-7,4.000-11.000-2,7.000-11.000 4,6.000-14.000 2,7.000-11.000 3,-1.000-6.000 1,-6.000 4.000-2,-6.000 3.000 0,-6.000 3.000-3,-7.000 3.000 1,-6.000 3.000 3,-6.000 3.000 3,-6.000 4.000 3,-7.000 5.000 12,-6.000 10.000 23,-6.000 10.000 24,-6.000 9.000 22,-4.000 7.000 8,1.000 7.000-10,-1.000 6.000-8,1.000 7.000-10,1.000 2.000-5,3.000 1.000-5,3.000-1.000-5,4.000 1.000-4,2.000-1.000-3,4.000 1.000-4,3.000-1.000-3,3.000 1.000-4,3.000-3.000-1,3.000-2.000 0,3.000-3.000 0,4.000-3.000 0,2.000-6.000-4,4.000-5.000-4,3.000-7.000-6,3.000-5.000-6,1.000-6.000-4,1.000-3.000-2,-1.000-3.000-2,1.000-2.000-3,-1.000-6.000 0,1.000-6.000 2,-1.000-6.000 1,1.000-6.000 1,-6.000-6.000 2,-8.000-2.000 0,-10.000-3.000 1,-9.000-3.000 1,-7.000-2.000 1,-3.000 0.000 2,-3.000 0.000 1,-2.000 0.000 3,-6.000 1.000 0,-6.000 4.000 0,-6.000 3.000-1,-6.000 3.000 0,-6.000 6.000-3,-2.000 9.000-6,-3.000 10.000-5,-3.000 10.000-6,1.000 7.000-2,6.000 6.000 0,7.000 7.000 0,6.000 6.000 0</inkml:trace>
</inkml:ink>
</file>

<file path=ppt/ink/ink22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5"/>
    </inkml:context>
    <inkml:brush xml:id="br0">
      <inkml:brushProperty name="width" value="0.0304208882153034" units="cm"/>
      <inkml:brushProperty name="height" value="0.0304208882153034" units="cm"/>
      <inkml:brushProperty name="color" value="#000000"/>
      <inkml:brushProperty name="ignorePressure" value="0"/>
    </inkml:brush>
  </inkml:definitions>
  <inkml:trace contextRef="#ctx0" brushRef="#br0">93450.000 33550.000 723,'40.000'-69.000'9,"32.000"13.000"21,31.000 12.000 19,32.000 13.000 19,8.000 12.000-2,-11.000 13.000-26,-14.000 12.000-25,-11.000 13.000-26,-20.000 7.000-17,-24.000 4.000-8,-26.000 3.000-9,-24.000 3.000-8</inkml:trace>
</inkml:ink>
</file>

<file path=ppt/ink/ink22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5"/>
    </inkml:context>
    <inkml:brush xml:id="br0">
      <inkml:brushProperty name="width" value="0.031714390963316" units="cm"/>
      <inkml:brushProperty name="height" value="0.031714390963316" units="cm"/>
      <inkml:brushProperty name="color" value="#000000"/>
      <inkml:brushProperty name="ignorePressure" value="0"/>
    </inkml:brush>
  </inkml:definitions>
  <inkml:trace contextRef="#ctx0" brushRef="#br0">93600.000 34000.000 693,'-41.000'0.000'8,"19.000"0.000"15,19.000 0.000 16,19.000 0.000 16,16.000-2.000 2,17.000-3.000-11,15.000-3.000-11,16.000-2.000-10,7.000-1.000-10,1.000 3.000-11,-1.000 3.000-11,1.000 4.000-10,-1.000 2.000-6,1.000 4.000-1,-1.000 3.000-2,1.000 3.000-1,-9.000-1.000-2,-15.000-2.000-1,-15.000-3.000-1,-16.000-3.000 0,-8.000-1.000-1,0.000 4.000-1,0.000 3.000 0,0.000 3.000 0</inkml:trace>
</inkml:ink>
</file>

<file path=ppt/ink/ink22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7"/>
    </inkml:context>
    <inkml:brush xml:id="br0">
      <inkml:brushProperty name="width" value="0.0389553606510162" units="cm"/>
      <inkml:brushProperty name="height" value="0.0389553606510162" units="cm"/>
      <inkml:brushProperty name="color" value="#000000"/>
      <inkml:brushProperty name="ignorePressure" value="0"/>
    </inkml:brush>
  </inkml:definitions>
  <inkml:trace contextRef="#ctx0" brushRef="#br0">96300.000 32500.000 564,'-22.000'-49.000'0,"6.000"4.000"0,7.000 3.000 0,6.000 3.000 0,-1.000-1.000 7,-5.000-2.000 12,-7.000-3.000 14,-5.000-3.000 12,-4.000 4.000 3,0.000 13.000-9,0.000 12.000-8,0.000 13.000-9,-5.000 9.000-5,-9.000 6.000-1,-10.000 7.000-1,-8.000 6.000-2,-6.000 7.000-1,1.000 10.000-1,-1.000 10.000 1,1.000 9.000-2,-1.000 9.000 0,1.000 9.000 0,-1.000 10.000-2,1.000 10.000-1,2.000 5.000 0,7.000 4.000-1,6.000 3.000-1,7.000 3.000 0,4.000-1.000-1,3.000-2.000 0,3.000-3.000 0,4.000-3.000 0,4.000-7.000-1,6.000-9.000-2,7.000-10.000-2,6.000-8.000-1,6.000-11.000-3,6.000-8.000 0,7.000-10.000-3,6.000-9.000-1,7.000-7.000-1,10.000-3.000 0,10.000-3.000 0,9.000-2.000-1,6.000-6.000 0,3.000-6.000-3,3.000-6.000-3,4.000-6.000-2,2.000-9.000-1,4.000-8.000-2,3.000-10.000-1,3.000-9.000-2,-4.000-4.000 2,-8.000 4.000 3,-10.000 3.000 3,-9.000 3.000 4,-9.000 4.000 3,-5.000 7.000 3,-7.000 6.000 2,-5.000 7.000 4,-12.000 11.000 7,-16.000 20.000 15,-15.000 18.000 14,-15.000 20.000 14,-6.000 8.000 2,7.000 1.000-9,6.000-1.000-9,7.000 1.000-9,4.000-4.000-6,3.000-6.000-3,3.000-6.000-2,4.000-6.000-4,5.000-4.000-2,10.000 1.000-4,10.000-1.000-4,9.000 1.000-3,4.000-9.000 0,1.000-15.000 0,-1.000-15.000 2,1.000-16.000 1,1.000-12.000-1,3.000-5.000-6,3.000-7.000-6,4.000-5.000-4,-3.000-4.000-3,-5.000 0.000 1,-7.000 0.000 2,-5.000 0.000 0,-8.000 0.000 2,-5.000 0.000 1,-7.000 0.000 3,-5.000 0.000 1,-9.000 3.000 3,-9.000 6.000 4,-10.000 7.000 3,-8.000 6.000 4,-8.000 4.000 0,-2.000 4.000-1,-3.000 3.000-3,-3.000 3.000-2,-2.000 4.000-3,0.000 7.000-6,0.000 6.000-4,0.000 7.000-4,3.000 4.000-5,6.000 3.000-2,7.000 3.000-4,6.000 4.000-2</inkml:trace>
</inkml:ink>
</file>

<file path=ppt/ink/ink22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7"/>
    </inkml:context>
    <inkml:brush xml:id="br0">
      <inkml:brushProperty name="width" value="0.0387062802910805" units="cm"/>
      <inkml:brushProperty name="height" value="0.0387062802910805" units="cm"/>
      <inkml:brushProperty name="color" value="#000000"/>
      <inkml:brushProperty name="ignorePressure" value="0"/>
    </inkml:brush>
  </inkml:definitions>
  <inkml:trace contextRef="#ctx0" brushRef="#br0">97450.000 32900.000 568,'-47.000'0.000'0,"6.000"0.000"0,7.000 0.000 0,6.000 0.000 0,1.000 4.000 8,-3.000 10.000 15,-3.000 10.000 17,-2.000 9.000 15,-1.000 10.000 4,3.000 14.000-8,3.000 11.000-8,4.000 14.000-7,2.000 5.000-7,4.000 1.000-4,3.000-1.000-6,3.000 1.000-4,3.000-3.000-4,3.000-2.000-2,3.000-3.000-3,4.000-3.000-3,7.000-7.000-8,13.000-9.000-12,12.000-10.000-13,13.000-8.000-12,7.000-9.000-6,4.000-6.000 0,3.000-6.000-1,3.000-6.000 1,-4.000-6.000 1,-8.000-2.000 3,-10.000-3.000 2,-9.000-3.000 4</inkml:trace>
</inkml:ink>
</file>

<file path=ppt/ink/ink22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8"/>
    </inkml:context>
    <inkml:brush xml:id="br0">
      <inkml:brushProperty name="width" value="0.0387572944164276" units="cm"/>
      <inkml:brushProperty name="height" value="0.0387572944164276" units="cm"/>
      <inkml:brushProperty name="color" value="#000000"/>
      <inkml:brushProperty name="ignorePressure" value="0"/>
    </inkml:brush>
  </inkml:definitions>
  <inkml:trace contextRef="#ctx0" brushRef="#br0">98000.000 33400.000 567,'-25.000'-24.000'40,"0.000"4.000"2,0.000 3.000 1,0.000 3.000 3,-4.000 3.000-2,-5.000 3.000-7,-7.000 3.000-5,-5.000 4.000-6,-3.000 4.000-4,4.000 6.000-2,3.000 7.000-2,3.000 6.000-2,4.000 9.000-1,7.000 13.000-3,6.000 12.000-3,7.000 13.000-2,5.000 2.000-3,7.000-5.000-6,6.000-7.000-6,7.000-5.000-4,8.000-11.000-4,14.000-11.000-1,11.000-14.000-2,14.000-11.000-1,2.000-12.000-2,-6.000-9.000-1,-6.000-10.000-3,-6.000-8.000-2,-4.000-9.000 1,1.000-6.000 5,-1.000-6.000 4,1.000-6.000 4,-4.000-1.000 4,-6.000 7.000 2,-6.000 6.000 3,-6.000 7.000 2,-6.000 2.000 1,-2.000 1.000 0,-3.000-1.000 0,-3.000 1.000 1,-7.000 2.000 4,-9.000 7.000 11,-10.000 6.000 11,-8.000 7.000 9,-4.000 2.000 3,3.000 1.000-7,3.000-1.000-8,4.000 1.000-5,7.000-3.000-7,13.000-2.000-6,12.000-3.000-4,13.000-3.000-5,6.000-1.000-2,0.000 4.000 1,0.000 3.000 2,0.000 3.000 1,0.000 1.000 2,0.000 1.000 2,0.000-1.000 1,0.000 1.000 2,0.000 2.000 0,0.000 7.000-1,0.000 6.000 0,0.000 7.000-1,-2.000 4.000 0,-3.000 3.000 4,-3.000 3.000 1,-2.000 4.000 4,-1.000 4.000 1,3.000 6.000 1,3.000 7.000 1,4.000 6.000 1,-1.000 3.000-3,-3.000 0.000-5,-3.000 0.000-5,-2.000 0.000-6,-6.000-2.000-5,-6.000-3.000-5,-6.000-3.000-6,-6.000-2.000-6,-4.000-5.000 0,1.000-2.000 4,-1.000-3.000 5,1.000-3.000 4,2.000-9.000 1,7.000-11.000-1,6.000-14.000-2,7.000-11.000-1,-1.000-1.000 3,-6.000 13.000 8,-6.000 12.000 6,-6.000 13.000 8,-2.000 6.000 3,3.000 0.000-1,3.000 0.000-1,4.000 0.000-2,4.000-7.000-8,6.000-11.000-19,7.000-14.000-16,6.000-11.000-18,-1.000-7.000-2,-5.000 0.000 13,-7.000 0.000 14,-5.000 0.000 13,-3.000 1.000 15,4.000 4.000 19,3.000 3.000 19,3.000 3.000 17,1.000-1.000 7,1.000-2.000-7,-1.000-3.000-8,1.000-3.000-6,2.000 1.000-10,7.000 6.000-13,6.000 7.000-14,7.000 6.000-12,2.000 3.000-9,1.000 0.000-7,-1.000 0.000-6,1.000 0.000-6,-3.000 0.000 0,-2.000 0.000 8,-3.000 0.000 5,-3.000 0.000 8,-6.000-4.000-2,-5.000-5.000-8,-7.000-7.000-9,-5.000-5.000-10</inkml:trace>
</inkml:ink>
</file>

<file path=ppt/ink/ink22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9"/>
    </inkml:context>
    <inkml:brush xml:id="br0">
      <inkml:brushProperty name="width" value="0.0410842709243298" units="cm"/>
      <inkml:brushProperty name="height" value="0.0410842709243298" units="cm"/>
      <inkml:brushProperty name="color" value="#000000"/>
      <inkml:brushProperty name="ignorePressure" value="0"/>
    </inkml:brush>
  </inkml:definitions>
  <inkml:trace contextRef="#ctx0" brushRef="#br0">99100.000 32600.000 535,'21.000'-82.000'22,"-5.000"39.000"7,-7.000 36.000 7,-5.000 39.000 8,-4.000 21.000 1,0.000 6.000-5,0.000 7.000-5,0.000 6.000-6,-2.000 4.000-3,-3.000 4.000-2,-3.000 3.000-2,-2.000 3.000-2,-5.000 1.000-2,-2.000 1.000-3,-3.000-1.000-2,-3.000 1.000-2,1.000-4.000-2,6.000-6.000 0,7.000-6.000 0,6.000-6.000-2,3.000-6.000-6,0.000-2.000-12,0.000-3.000-13,0.000-3.000-12,0.000-4.000-13,0.000-3.000-10,0.000-3.000-12,0.000-2.000-11</inkml:trace>
</inkml:ink>
</file>

<file path=ppt/ink/ink22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9"/>
    </inkml:context>
    <inkml:brush xml:id="br0">
      <inkml:brushProperty name="width" value="0.0382839217782021" units="cm"/>
      <inkml:brushProperty name="height" value="0.0382839217782021" units="cm"/>
      <inkml:brushProperty name="color" value="#000000"/>
      <inkml:brushProperty name="ignorePressure" value="0"/>
    </inkml:brush>
  </inkml:definitions>
  <inkml:trace contextRef="#ctx0" brushRef="#br0">99050.000 32400.000 574,'25.000'-47.000'0,"0.000"6.000"0,0.000 7.000 0,0.000 6.000 0,1.000 3.000 5,4.000 0.000 10,3.000 0.000 9,3.000 0.000 10,1.000 3.000 4,1.000 6.000-3,-1.000 7.000-3,1.000 6.000-2,1.000 9.000-2,3.000 13.000-3,3.000 12.000-1,4.000 13.000-1,-1.000 10.000-3,-3.000 10.000-1,-3.000 10.000-2,-2.000 9.000-1,-8.000 6.000-3,-8.000 3.000-2,-10.000 3.000-3,-9.000 4.000-2,-5.000-1.000-4,0.000-3.000-2,0.000-3.000-3,0.000-2.000-3,-7.000-3.000-3,-11.000 1.000-6,-14.000-1.000-3,-11.000 1.000-5,-11.000-3.000-5,-5.000-2.000-5,-7.000-3.000-3,-5.000-3.000-5,0.000-9.000-4,10.000-11.000-2,10.000-14.000-3,9.000-11.000-1</inkml:trace>
</inkml:ink>
</file>

<file path=ppt/ink/ink2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6"/>
    </inkml:context>
    <inkml:brush xml:id="br0">
      <inkml:brushProperty name="width" value="0.0472972989082336" units="cm"/>
      <inkml:brushProperty name="height" value="0.0472972989082336" units="cm"/>
      <inkml:brushProperty name="color" value="#00bff3"/>
      <inkml:brushProperty name="ignorePressure" value="0"/>
    </inkml:brush>
  </inkml:definitions>
  <inkml:trace contextRef="#ctx0" brushRef="#br0">65750.000 48750.000 465,'1.000'-93.000'-7,"4.000"17.000"6,3.000 15.000 7,3.000 16.000 6,-1.000 9.000 5,-2.000 3.000 5,-3.000 3.000 3,-3.000 4.000 5,-1.000 11.000 6,4.000 23.000 7,3.000 22.000 8,3.000 22.000 7,1.000 13.000-1,1.000 7.000-10,-1.000 6.000-10,1.000 7.000-10,-3.000 8.000-7,-2.000 14.000-2,-3.000 11.000-4,-3.000 14.000-3,-6.000 5.000-3,-5.000 1.000-5,-7.000-1.000-3,-5.000 1.000-4,-6.000-3.000-4,-3.000-2.000-1,-3.000-3.000-2,-2.000-3.000-2,0.000-13.000-14,7.000-22.000-25,6.000-22.000-25,7.000-21.000-25</inkml:trace>
</inkml:ink>
</file>

<file path=ppt/ink/ink22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09"/>
    </inkml:context>
    <inkml:brush xml:id="br0">
      <inkml:brushProperty name="width" value="0.0324556045234203" units="cm"/>
      <inkml:brushProperty name="height" value="0.0324556045234203" units="cm"/>
      <inkml:brushProperty name="color" value="#000000"/>
      <inkml:brushProperty name="ignorePressure" value="0"/>
    </inkml:brush>
  </inkml:definitions>
  <inkml:trace contextRef="#ctx0" brushRef="#br0">99900.000 33200.000 677,'48.000'-22.000'22,"-3.000"6.000"4,-3.000 7.000 7,-2.000 6.000 5,-5.000 7.000-1,-2.000 10.000-5,-3.000 10.000-7,-3.000 9.000-6,-6.000 6.000-3,-5.000 3.000-2,-7.000 3.000-1,-5.000 4.000-2,-8.000-1.000-1,-5.000-3.000-1,-7.000-3.000-1,-5.000-2.000-2,-8.000-1.000-2,-5.000 3.000-6,-7.000 3.000-4,-5.000 4.000-4,-3.000-4.000-3,4.000-9.000-1,3.000-10.000-2,3.000-8.000 1,12.000-8.000 1,22.000-2.000 7,22.000-3.000 6,23.000-3.000 5,11.000-2.000 2,4.000 0.000-5,3.000 0.000-5,3.000 0.000-5,-2.000 0.000-4,-6.000 0.000-5,-6.000 0.000-6,-6.000 0.000-5,-6.000 0.000-4,-2.000 0.000-4,-3.000 0.000-5,-3.000 0.000-4</inkml:trace>
</inkml:ink>
</file>

<file path=ppt/ink/ink22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0"/>
    </inkml:context>
    <inkml:brush xml:id="br0">
      <inkml:brushProperty name="width" value="0.0347030907869339" units="cm"/>
      <inkml:brushProperty name="height" value="0.0347030907869339" units="cm"/>
      <inkml:brushProperty name="color" value="#000000"/>
      <inkml:brushProperty name="ignorePressure" value="0"/>
    </inkml:brush>
  </inkml:definitions>
  <inkml:trace contextRef="#ctx0" brushRef="#br0">100200.000 32800.000 633,'64.000'-47.000'9,"28.000"6.000"15,28.000 7.000 16,29.000 6.000 17,1.000 6.000 2,-25.000 6.000-12,-25.000 7.000-11,-25.000 6.000-12,-13.000 3.000-6,1.000 0.000-1,-1.000 0.000-2,1.000 0.000 0,-4.000 0.000-9,-6.000 0.000-16,-6.000 0.000-16,-6.000 0.000-15,-6.000 1.000-6,-2.000 4.000 1,-3.000 3.000 3,-3.000 3.000 1</inkml:trace>
</inkml:ink>
</file>

<file path=ppt/ink/ink22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0"/>
    </inkml:context>
    <inkml:brush xml:id="br0">
      <inkml:brushProperty name="width" value="0.0305168740451336" units="cm"/>
      <inkml:brushProperty name="height" value="0.0305168740451336" units="cm"/>
      <inkml:brushProperty name="color" value="#000000"/>
      <inkml:brushProperty name="ignorePressure" value="0"/>
    </inkml:brush>
  </inkml:definitions>
  <inkml:trace contextRef="#ctx0" brushRef="#br0">100800.000 32200.000 720,'-44.000'12.000'34,"13.000"26.000"2,12.000 24.000 5,13.000 26.000 2,6.000 16.000-2,0.000 10.000-11,0.000 10.000-10,0.000 9.000-10,0.000 4.000-6,0.000 1.000 2,0.000-1.000 1,0.000 1.000 1,0.000-12.000-13,0.000-21.000-25,0.000-22.000-26,0.000-22.000-25</inkml:trace>
</inkml:ink>
</file>

<file path=ppt/ink/ink22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1"/>
    </inkml:context>
    <inkml:brush xml:id="br0">
      <inkml:brushProperty name="width" value="0.0327370464801788" units="cm"/>
      <inkml:brushProperty name="height" value="0.0327370464801788" units="cm"/>
      <inkml:brushProperty name="color" value="#000000"/>
      <inkml:brushProperty name="ignorePressure" value="0"/>
    </inkml:brush>
  </inkml:definitions>
  <inkml:trace contextRef="#ctx0" brushRef="#br0">102300.000 32200.000 672,'-13.000'-18.000'8,"26.000"17.000"16,24.000 15.000 18,26.000 16.000 15,5.000 5.000 4,-11.000-2.000-12,-14.000-3.000-11,-11.000-3.000-11,-11.000 2.000-11,-5.000 10.000-11,-7.000 10.000-9,-5.000 9.000-11,-8.000 4.000-6,-5.000 1.000-1,-7.000-1.000-1,-5.000 1.000-1,-9.000-1.000 0,-9.000 1.000 0,-10.000-1.000 1,-8.000 1.000 0,-6.000-4.000 3,1.000-6.000 3,-1.000-6.000 4,1.000-6.000 3,4.000-6.000 5,9.000-2.000 2,10.000-3.000 5,10.000-3.000 3,10.000-6.000 3,13.000-5.000 5,12.000-7.000 3,13.000-5.000 4,13.000-6.000 1,17.000-3.000-4,15.000-3.000-2,16.000-2.000-3,7.000-5.000-6,1.000-2.000-9,-1.000-3.000-9,1.000-3.000-8,-3.000-2.000-7,-2.000 0.000-3,-3.000 0.000-3,-3.000 0.000-4,-9.000 1.000 0,-11.000 4.000 5,-14.000 3.000 3,-11.000 3.000 4</inkml:trace>
</inkml:ink>
</file>

<file path=ppt/ink/ink22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2"/>
    </inkml:context>
    <inkml:brush xml:id="br0">
      <inkml:brushProperty name="width" value="0.0400720648467541" units="cm"/>
      <inkml:brushProperty name="height" value="0.0400720648467541" units="cm"/>
      <inkml:brushProperty name="color" value="#000000"/>
      <inkml:brushProperty name="ignorePressure" value="0"/>
    </inkml:brush>
  </inkml:definitions>
  <inkml:trace contextRef="#ctx0" brushRef="#br0">103500.000 32500.000 549,'23.000'-24.000'0,"-3.000"4.000"0,-3.000 3.000 0,-2.000 3.000 0,-6.000 1.000 6,-6.000 1.000 12,-6.000-1.000 13,-6.000 1.000 12,-7.000 7.000 2,-6.000 16.000-8,-6.000 15.000-9,-6.000 17.000-9,-6.000 8.000-5,-2.000 4.000 0,-3.000 3.000-2,-3.000 3.000-1,-2.000 3.000-3,0.000 3.000-3,0.000 3.000-3,0.000 4.000-4,1.000-3.000-3,4.000-5.000-3,3.000-7.000-4,3.000-5.000-1,4.000-8.000-2,7.000-5.000 1,6.000-7.000 1,7.000-5.000 1,11.000-17.000-4,20.000-24.000-9,18.000-26.000-8,20.000-24.000-10,8.000-13.000-1,1.000 0.000 7,-1.000 0.000 7,1.000 0.000 6,-3.000 0.000 5,-2.000 0.000 5,-3.000 0.000 4,-3.000 0.000 5,-4.000 4.000 3,-3.000 10.000 6,-3.000 10.000 3,-2.000 9.000 5,-6.000 7.000 4,-6.000 7.000 3,-6.000 6.000 4,-6.000 7.000 3,-4.000 10.000 8,1.000 16.000 12,-1.000 15.000 12,1.000 17.000 11,-1.000 8.000 0,1.000 4.000-15,-1.000 3.000-14,1.000 3.000-13,-3.000 1.000-10,-2.000 1.000-3,-3.000-1.000-4,-3.000 1.000-4,-2.000-4.000-4,0.000-6.000-2,0.000-6.000-3,0.000-6.000-4,4.000-13.000-8,10.000-19.000-15,10.000-18.000-14,9.000-19.000-15,6.000-18.000-3,3.000-15.000 9,3.000-15.000 9,4.000-16.000 9,-1.000-2.000 7,-3.000 13.000 5,-3.000 12.000 6,-2.000 13.000 4,-3.000 4.000 5,1.000-3.000 4,-1.000-3.000 4,1.000-2.000 4,-3.000 3.000 10,-2.000 14.000 14,-3.000 11.000 14,-3.000 14.000 15,-6.000 16.000 2,-5.000 22.000-10,-7.000 22.000-9,-5.000 23.000-11,-6.000 10.000-8,-3.000 0.000-4,-3.000 0.000-4,-2.000 0.000-5,-1.000-2.000-5,3.000-3.000-3,3.000-3.000-3,4.000-2.000-4,1.000-5.000-2,0.000-2.000 1,0.000-3.000 0,0.000-3.000 0,3.000-6.000 0,6.000-5.000-5,7.000-7.000-3,6.000-5.000-3,3.000-9.000-2,0.000-9.000 2,0.000-10.000 1,0.000-8.000 1,-2.000-8.000-1,-3.000-2.000-3,-3.000-3.000-2,-2.000-3.000-4,-1.000-4.000 0,3.000-3.000 1,3.000-3.000 1,4.000-2.000 0,1.000-5.000 2,0.000-2.000 0,0.000-3.000 0,0.000-3.000 1,-2.000 2.000 2,-3.000 10.000 5,-3.000 10.000 4,-2.000 9.000 5,-3.000 4.000 2,1.000 1.000 1,-1.000-1.000 0,1.000 1.000 2</inkml:trace>
</inkml:ink>
</file>

<file path=ppt/ink/ink22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2"/>
    </inkml:context>
    <inkml:brush xml:id="br0">
      <inkml:brushProperty name="width" value="0.0424681641161442" units="cm"/>
      <inkml:brushProperty name="height" value="0.0424681641161442" units="cm"/>
      <inkml:brushProperty name="color" value="#000000"/>
      <inkml:brushProperty name="ignorePressure" value="0"/>
    </inkml:brush>
  </inkml:definitions>
  <inkml:trace contextRef="#ctx0" brushRef="#br0">105050.000 31950.000 518,'1.000'-46.000'0,"4.000"10.000"0,3.000 10.000 0,3.000 9.000 0,-1.000 2.000 3,-2.000-2.000 9,-3.000-3.000 7,-3.000-3.000 8,-4.000 10.000 7,-3.000 26.000 10,-3.000 24.000 8,-2.000 26.000 8,-3.000 16.000-1,1.000 10.000-12,-1.000 10.000-11,1.000 9.000-11,-1.000 10.000-7,1.000 14.000-3,-1.000 11.000-2,1.000 14.000-2,-1.000 10.000-5,1.000 9.000-5,-1.000 10.000-8,1.000 10.000-5,-1.000-1.000-5,1.000-9.000-6,-1.000-10.000-3,1.000-8.000-6,1.000-9.000-3,3.000-6.000-5,3.000-6.000-5,4.000-6.000-3,2.000-13.000-1,4.000-19.000 3,3.000-18.000 4,3.000-19.000 5,1.000-15.000 3,1.000-8.000 6,-1.000-10.000 5,1.000-9.000 5</inkml:trace>
</inkml:ink>
</file>

<file path=ppt/ink/ink22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2"/>
    </inkml:context>
    <inkml:brush xml:id="br0">
      <inkml:brushProperty name="width" value="0.0356494598090649" units="cm"/>
      <inkml:brushProperty name="height" value="0.0356494598090649" units="cm"/>
      <inkml:brushProperty name="color" value="#000000"/>
      <inkml:brushProperty name="ignorePressure" value="0"/>
    </inkml:brush>
  </inkml:definitions>
  <inkml:trace contextRef="#ctx0" brushRef="#br0">105500.000 32900.000 617,'1.000'-47.000'0,"4.000"6.000"0,3.000 7.000 0,3.000 6.000 0,-4.000 10.000 5,-8.000 17.000 10,-10.000 15.000 12,-9.000 16.000 9,-4.000 12.000 6,4.000 9.000-1,3.000 10.000 1,3.000 10.000-1,3.000 2.000-3,3.000-3.000-8,3.000-3.000-8,4.000-2.000-6,4.000-5.000-6,6.000-2.000-3,7.000-3.000-1,6.000-3.000-4,6.000-6.000 0,6.000-5.000-2,7.000-7.000 1,6.000-5.000-2,1.000-8.000-10,-3.000-5.000-18,-3.000-7.000-20,-2.000-5.000-18,-5.000-8.000-6,-2.000-5.000 8,-3.000-7.000 8,-3.000-5.000 9</inkml:trace>
</inkml:ink>
</file>

<file path=ppt/ink/ink22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3"/>
    </inkml:context>
    <inkml:brush xml:id="br0">
      <inkml:brushProperty name="width" value="0.0345867797732353" units="cm"/>
      <inkml:brushProperty name="height" value="0.0345867797732353" units="cm"/>
      <inkml:brushProperty name="color" value="#000000"/>
      <inkml:brushProperty name="ignorePressure" value="0"/>
    </inkml:brush>
  </inkml:definitions>
  <inkml:trace contextRef="#ctx0" brushRef="#br0">105850.000 32900.000 636,'-25.000'-36.000'4,"0.000"28.000"16,0.000 28.000 14,0.000 29.000 15,0.000 15.000 4,0.000 3.000-7,0.000 3.000-7,0.000 4.000-7,0.000 2.000-5,0.000 4.000-5,0.000 3.000-5,0.000 3.000-4,0.000-1.000-6,0.000-2.000-8,0.000-3.000-8,0.000-3.000-8,3.000-7.000-13,6.000-9.000-17,7.000-10.000-17,6.000-8.000-17</inkml:trace>
</inkml:ink>
</file>

<file path=ppt/ink/ink22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3"/>
    </inkml:context>
    <inkml:brush xml:id="br0">
      <inkml:brushProperty name="width" value="0.0277447197586298" units="cm"/>
      <inkml:brushProperty name="height" value="0.0277447197586298" units="cm"/>
      <inkml:brushProperty name="color" value="#000000"/>
      <inkml:brushProperty name="ignorePressure" value="0"/>
    </inkml:brush>
  </inkml:definitions>
  <inkml:trace contextRef="#ctx0" brushRef="#br0">105600.000 31800.000 792,'70.000'-66.000'5,"-9.000"19.000"9,-10.000 19.000 8,-8.000 19.000 10,-8.000 9.000 2,-2.000 0.000-4,-3.000 0.000-5,-3.000 0.000-5,1.000 0.000-6,6.000 0.000-5,7.000 0.000-6,6.000 0.000-7,1.000 1.000-4,-3.000 4.000-5,-3.000 3.000-5,-2.000 3.000-4</inkml:trace>
</inkml:ink>
</file>

<file path=ppt/ink/ink22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3"/>
    </inkml:context>
    <inkml:brush xml:id="br0">
      <inkml:brushProperty name="width" value="0.0355164892971516" units="cm"/>
      <inkml:brushProperty name="height" value="0.0355164892971516" units="cm"/>
      <inkml:brushProperty name="color" value="#000000"/>
      <inkml:brushProperty name="ignorePressure" value="0"/>
    </inkml:brush>
  </inkml:definitions>
  <inkml:trace contextRef="#ctx0" brushRef="#br0">106000.000 31350.000 619,'-22.000'-47.000'0,"6.000"6.000"0,7.000 7.000 0,6.000 6.000 0,3.000 10.000 8,0.000 17.000 17,0.000 15.000 16,0.000 16.000 17,0.000 13.000 3,0.000 14.000-13,0.000 11.000-12,0.000 14.000-11,0.000 5.000-7,0.000 1.000 0,0.000-1.000-1,0.000 1.000 0,1.000-6.000-9,4.000-8.000-14,3.000-10.000-16,3.000-9.000-15,-1.000-9.000-12,-2.000-5.000-7,-3.000-7.000-8,-3.000-5.000-7</inkml:trace>
</inkml:ink>
</file>

<file path=ppt/ink/ink2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7"/>
    </inkml:context>
    <inkml:brush xml:id="br0">
      <inkml:brushProperty name="width" value="0.0422948934137821" units="cm"/>
      <inkml:brushProperty name="height" value="0.0422948934137821" units="cm"/>
      <inkml:brushProperty name="color" value="#00bff3"/>
      <inkml:brushProperty name="ignorePressure" value="0"/>
    </inkml:brush>
  </inkml:definitions>
  <inkml:trace contextRef="#ctx0" brushRef="#br0">65500.000 50950.000 520,'3.000'35.000'1,"6.000"-27.000"3,7.000-28.000 2,6.000-28.000 2,9.000-21.000 0,13.000-12.000-3,12.000-13.000-5,13.000-12.000-3,6.000-2.000-1,0.000 9.000 3,0.000 10.000 3,0.000 10.000 3,-4.000 10.000 4,-5.000 13.000 5,-7.000 12.000 6,-5.000 13.000 4,-11.000 12.000 2,-11.000 13.000-1,-14.000 12.000-2,-11.000 13.000-1,-7.000 9.000-1,0.000 6.000-1,0.000 7.000-2,0.000 6.000-1,-2.000 1.000-1,-3.000-3.000-4,-3.000-3.000-1,-2.000-2.000-3,3.000-6.000-4,14.000-6.000-5,11.000-6.000-4,14.000-6.000-5,8.000-12.000-4,7.000-15.000-4,6.000-15.000-3,7.000-16.000-4,2.000-10.000 0,1.000-3.000 1,-1.000-3.000 4,1.000-2.000 1,-4.000 2.000 4,-6.000 9.000 6,-6.000 10.000 5,-6.000 10.000 6,-7.000 11.000 6,-6.000 17.000 9,-6.000 15.000 7,-6.000 16.000 8,-6.000 7.000 3,-2.000 1.000-2,-3.000-1.000-2,-3.000 1.000-3,-1.000-1.000-2,4.000 1.000-4,3.000-1.000-2,3.000 1.000-4,3.000 1.000-2,3.000 3.000-1,3.000 3.000-1,4.000 4.000-2,2.000-1.000-1,4.000-3.000-2,3.000-3.000-2,3.000-2.000-1,3.000-8.000-4,3.000-8.000-2,3.000-10.000-4,4.000-9.000-4,2.000-12.000-1,4.000-11.000 2,3.000-14.000 2,3.000-11.000 2,-4.000-9.000 0,-8.000-3.000-3,-10.000-3.000-1,-9.000-2.000-3,-10.000-5.000 0,-9.000-2.000 3,-10.000-3.000 3,-8.000-3.000 2,-12.000-2.000 0,-12.000 0.000 1,-13.000 0.000-2,-12.000 0.000 1,-12.000 6.000-4,-8.000 13.000-5,-10.000 12.000-5,-9.000 13.000-5,1.000 10.000-3,13.000 10.000 0,12.000 10.000-1,13.000 9.000 1,7.000 4.000-4,4.000 1.000-6,3.000-1.000-6,3.000 1.000-5</inkml:trace>
</inkml:ink>
</file>

<file path=ppt/ink/ink22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17"/>
    </inkml:context>
    <inkml:brush xml:id="br0">
      <inkml:brushProperty name="width" value="0.0483311824500561" units="cm"/>
      <inkml:brushProperty name="height" value="0.0483311824500561" units="cm"/>
      <inkml:brushProperty name="color" value="#000000"/>
      <inkml:brushProperty name="ignorePressure" value="0"/>
    </inkml:brush>
  </inkml:definitions>
  <inkml:trace contextRef="#ctx0" brushRef="#br0">79300.000 30050.000 455,'23.000'-71.000'-17,"-3.000"10.000"9,-3.000 10.000 10,-2.000 9.000 8,-1.000 4.000 4,3.000 1.000 0,3.000-1.000 0,4.000 1.000 1,-6.000 5.000 2,-11.000 14.000 7,-14.000 11.000 7,-11.000 14.000 7,-15.000 18.000-1,-16.000 25.000-7,-15.000 25.000-8,-15.000 25.000-6,-9.000 12.000-7,1.000 1.000-2,-1.000-1.000-4,1.000 1.000-3,-4.000 1.000-3,-6.000 3.000-2,-6.000 3.000-2,-6.000 4.000-2,-4.000-3.000-1,1.000-5.000 2,-1.000-7.000 0,1.000-5.000 2,-1.000-8.000 1,1.000-5.000 0,-1.000-7.000 1,1.000-5.000 1,4.000-8.000 1,9.000-5.000 0,10.000-7.000 1,10.000-5.000 2,5.000-8.000 0,4.000-5.000 2,3.000-7.000 1,3.000-5.000 2,6.000-6.000 2,9.000-3.000 3,10.000-3.000 3,10.000-2.000 3,16.000-3.000 2,26.000 1.000 2,24.000-1.000 1,26.000 1.000 2,12.000-1.000-1,0.000 1.000-3,0.000-1.000-3,0.000 1.000-3,1.000 2.000-1,4.000 7.000 0,3.000 6.000 1,3.000 7.000 0,4.000 5.000 0,7.000 7.000-2,6.000 6.000-1,7.000 7.000-1,5.000 5.000-3,7.000 7.000-1,6.000 6.000-2,7.000 7.000-3,4.000 0.000-3,3.000-2.000-7,3.000-3.000-6,4.000-3.000-7,2.000-1.000-5,4.000 4.000-4,3.000 3.000-4,3.000 3.000-4,-11.000-4.000 0,-25.000-8.000 3,-25.000-10.000 2,-25.000-9.000 2,-15.000-9.000-1,-2.000-5.000-6,-3.000-7.000-7,-3.000-5.000-5</inkml:trace>
</inkml:ink>
</file>

<file path=ppt/ink/ink22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2"/>
    </inkml:context>
    <inkml:brush xml:id="br0">
      <inkml:brushProperty name="width" value="0.0391243807971478" units="cm"/>
      <inkml:brushProperty name="height" value="0.0391243807971478" units="cm"/>
      <inkml:brushProperty name="color" value="#000000"/>
      <inkml:brushProperty name="ignorePressure" value="0"/>
    </inkml:brush>
  </inkml:definitions>
  <inkml:trace contextRef="#ctx0" brushRef="#br0">79100.000 13400.000 562,'-41.000'-46.000'5,"19.000"10.000"11,19.000 10.000 10,19.000 9.000 10,12.000 4.000 3,6.000 1.000-7,7.000-1.000-5,6.000 1.000-6,1.000 1.000-4,-3.000 3.000-1,-3.000 3.000-2,-2.000 4.000-1,-1.000 1.000-2,3.000 0.000 1,3.000 0.000 0,4.000 0.000-1,1.000 0.000 0,0.000 0.000 0,0.000 0.000-1,0.000 0.000 0,0.000 1.000-1,0.000 4.000-1,0.000 3.000-1,0.000 3.000-2,-4.000 6.000-1,-5.000 9.000-3,-7.000 10.000-1,-5.000 10.000-2,-6.000 4.000-1,-3.000 0.000 1,-3.000 0.000 2,-2.000 0.000 1,-5.000 4.000 1,-2.000 10.000 0,-3.000 10.000 0,-3.000 9.000 0,-6.000 2.000 1,-5.000-2.000-1,-7.000-3.000 0,-5.000-3.000 0,-8.000-2.000 0,-5.000 0.000 0,-7.000 0.000 0,-5.000 0.000 1,-4.000-2.000-1,0.000-3.000 0,0.000-3.000 0,0.000-2.000 0,0.000-6.000-1,0.000-6.000-1,0.000-6.000 0,0.000-6.000-1,-2.000-2.000-1,-3.000 3.000-2,-3.000 3.000-1,-2.000 4.000-2,-3.000-1.000 0,1.000-3.000 1,-1.000-3.000 1,1.000-2.000 2,-1.000-5.000 0,1.000-2.000 1,-1.000-3.000-1,1.000-3.000 2,1.000-2.000-1,3.000 0.000 1,3.000 0.000 1,4.000 0.000 0,2.000 0.000 1,4.000 0.000 3,3.000 0.000 1,3.000 0.000 3,9.000 0.000 1,16.000 0.000-1,15.000 0.000 1,17.000 0.000 0,17.000-7.000-1,23.000-11.000-1,22.000-14.000-2,22.000-11.000-2,18.000-12.000-2,16.000-9.000-5,15.000-10.000-3,17.000-8.000-4,10.000-4.000-5,6.000 3.000-10,7.000 3.000-7,6.000 4.000-8,-2.000 5.000-6,-9.000 10.000-1,-10.000 10.000-1,-8.000 9.000-2,-22.000 4.000 2,-30.000 1.000 6,-32.000-1.000 7,-30.000 1.000 5</inkml:trace>
</inkml:ink>
</file>

<file path=ppt/ink/ink22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3"/>
    </inkml:context>
    <inkml:brush xml:id="br0">
      <inkml:brushProperty name="width" value="0.039299126714468" units="cm"/>
      <inkml:brushProperty name="height" value="0.039299126714468" units="cm"/>
      <inkml:brushProperty name="color" value="#000000"/>
      <inkml:brushProperty name="ignorePressure" value="0"/>
    </inkml:brush>
  </inkml:definitions>
  <inkml:trace contextRef="#ctx0" brushRef="#br0">83200.000 12900.000 559,'1.000'-55.000'0,"4.000"-9.000"0,3.000-10.000 0,3.000-8.000-1,-2.000 3.000 6,-6.000 20.000 10,-6.000 18.000 10,-6.000 20.000 10,-7.000 8.000 2,-6.000 1.000-4,-6.000-1.000-5,-6.000 1.000-5,-6.000 5.000-4,-2.000 14.000-1,-3.000 11.000-2,-3.000 14.000-1,-4.000 8.000-1,-3.000 7.000-1,-3.000 6.000-1,-2.000 7.000-1,-5.000 5.000-1,-2.000 7.000-1,-3.000 6.000-2,-3.000 7.000-1,1.000 0.000 0,6.000-2.000-1,7.000-3.000 0,6.000-3.000-1,3.000 5.000 1,0.000 17.000-2,0.000 15.000-1,0.000 16.000 0,1.000 7.000-1,4.000 1.000-2,3.000-1.000 0,3.000 1.000-1,3.000-7.000 0,3.000-12.000-1,3.000-13.000 1,4.000-12.000-1,2.000-10.000 0,4.000-6.000 0,3.000-6.000 0,3.000-6.000-1,4.000-7.000 1,7.000-6.000 0,6.000-6.000 1,7.000-6.000 1,4.000-6.000-1,3.000-2.000-1,3.000-3.000-1,4.000-3.000-1,5.000-6.000-1,10.000-5.000-1,10.000-7.000-1,9.000-5.000 0,10.000-11.000 0,14.000-11.000-2,11.000-14.000 0,14.000-11.000 0,7.000-7.000-2,3.000 0.000-1,3.000 0.000-2,4.000 0.000-1,1.000-4.000 0,0.000-5.000 1,0.000-7.000 1,0.000-5.000 2,-5.000-3.000 1,-9.000 4.000 3,-10.000 3.000 2,-8.000 3.000 2,-12.000 4.000 1,-12.000 7.000 2,-13.000 6.000 1,-12.000 7.000 1,-18.000 13.000 4,-21.000 22.000 7,-22.000 22.000 6,-22.000 23.000 8,-11.000 11.000 2,0.000 4.000-2,0.000 3.000 0,0.000 3.000-1,1.000 1.000-2,4.000 1.000-2,3.000-1.000-1,3.000 1.000-2,3.000-1.000-1,3.000 1.000-3,3.000-1.000-3,4.000 1.000-1,4.000-4.000-3,6.000-6.000-1,7.000-6.000-2,6.000-6.000-2,7.000-7.000-2,10.000-6.000-1,10.000-6.000-1,9.000-6.000-2,4.000-6.000-1,1.000-2.000-1,-1.000-3.000 0,1.000-3.000 0,-1.000-4.000-1,1.000-3.000-1,-1.000-3.000-2,1.000-2.000 0,-3.000-5.000 0,-2.000-2.000 0,-3.000-3.000 2,-3.000-3.000 0,-1.000-6.000 0,4.000-5.000 0,3.000-7.000-1,3.000-5.000 0,-2.000-4.000 0,-6.000 0.000 2,-6.000 0.000 0,-6.000 0.000 1,-6.000 0.000 1,-2.000 0.000 2,-3.000 0.000 0,-3.000 0.000 2,-4.000 0.000 0,-3.000 0.000-1,-3.000 0.000-1,-2.000 0.000 0,-3.000 0.000-1,1.000 0.000-1,-1.000 0.000-1,1.000 0.000 0,-4.000 1.000-6,-6.000 4.000-11,-6.000 3.000-11,-6.000 3.000-10,-2.000 4.000-4,3.000 7.000 5,3.000 6.000 5,4.000 7.000 5</inkml:trace>
</inkml:ink>
</file>

<file path=ppt/ink/ink22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4"/>
    </inkml:context>
    <inkml:brush xml:id="br0">
      <inkml:brushProperty name="width" value="0.0363155826926231" units="cm"/>
      <inkml:brushProperty name="height" value="0.0363155826926231" units="cm"/>
      <inkml:brushProperty name="color" value="#000000"/>
      <inkml:brushProperty name="ignorePressure" value="0"/>
    </inkml:brush>
  </inkml:definitions>
  <inkml:trace contextRef="#ctx0" brushRef="#br0">84150.000 11400.000 605,'0.000'-50.000'0,"0.000"0.000"0,0.000 0.000 0,0.000 0.000 0,20.000 4.000 9,41.000 10.000 18,40.000 10.000 18,42.000 9.000 18,2.000 9.000 3,-34.000 9.000-13,-35.000 10.000-11,-33.000 10.000-13,-18.000 11.000-8,0.000 17.000-4,0.000 15.000-6,0.000 16.000-4,-8.000 9.000-3,-16.000 3.000-3,-15.000 3.000-3,-15.000 4.000-3,-14.000-1.000-1,-8.000-3.000-1,-10.000-3.000-1,-9.000-2.000-1,-5.000-6.000-1,0.000-6.000 0,0.000-6.000 0,0.000-6.000-1,1.000-9.000 1,4.000-8.000 1,3.000-10.000 1,3.000-9.000 1,4.000-7.000 1,7.000-3.000 3,6.000-3.000 1,7.000-2.000 2,19.000-5.000 3,35.000-2.000 1,35.000-3.000 3,34.000-3.000 2,15.000-2.000-2,-3.000 0.000-6,-3.000 0.000-6,-2.000 0.000-5,-5.000-2.000-6,-2.000-3.000-3,-3.000-3.000-4,-3.000-2.000-3,-4.000-1.000-6,-3.000 3.000-5,-3.000 3.000-6,-2.000 4.000-6,-9.000-1.000 2,-12.000-3.000 8,-13.000-3.000 9,-12.000-2.000 8,-7.000-3.000 7,1.000 1.000 3,-1.000-1.000 3,1.000 1.000 4</inkml:trace>
</inkml:ink>
</file>

<file path=ppt/ink/ink22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4"/>
    </inkml:context>
    <inkml:brush xml:id="br0">
      <inkml:brushProperty name="width" value="0.0294127687811852" units="cm"/>
      <inkml:brushProperty name="height" value="0.0294127687811852" units="cm"/>
      <inkml:brushProperty name="color" value="#000000"/>
      <inkml:brushProperty name="ignorePressure" value="0"/>
    </inkml:brush>
  </inkml:definitions>
  <inkml:trace contextRef="#ctx0" brushRef="#br0">85100.000 12050.000 747,'-21.000'-25.000'3,"10.000"0.000"5,10.000 0.000 5,9.000 0.000 5,9.000 0.000 4,9.000 0.000 1,10.000 0.000 2,10.000 0.000 1,10.000 0.000 0,13.000 0.000-3,12.000 0.000-2,13.000 0.000-2,4.000 0.000-5,-3.000 0.000-5,-3.000 0.000-6,-2.000 0.000-6,-5.000 1.000-2,-2.000 4.000 3,-3.000 3.000 1,-3.000 3.000 3,-9.000 3.000-5,-11.000 3.000-11,-14.000 3.000-12,-11.000 4.000-10</inkml:trace>
</inkml:ink>
</file>

<file path=ppt/ink/ink22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4"/>
    </inkml:context>
    <inkml:brush xml:id="br0">
      <inkml:brushProperty name="width" value="0.0334532484412193" units="cm"/>
      <inkml:brushProperty name="height" value="0.0334532484412193" units="cm"/>
      <inkml:brushProperty name="color" value="#000000"/>
      <inkml:brushProperty name="ignorePressure" value="0"/>
    </inkml:brush>
  </inkml:definitions>
  <inkml:trace contextRef="#ctx0" brushRef="#br0">85900.000 11000.000 657,'-24.000'-24.000'0,"4.000"4.000"0,3.000 3.000 0,3.000 3.000 0,4.000 15.000 11,7.000 29.000 22,6.000 28.000 21,7.000 28.000 22,2.000 17.000 0,1.000 6.000-23,-1.000 7.000-22,1.000 6.000-23,-3.000 4.000-13,-2.000 4.000-7,-3.000 3.000-5,-3.000 3.000-6,-2.000-11.000-10,0.000-25.000-12,0.000-25.000-14,0.000-25.000-13</inkml:trace>
</inkml:ink>
</file>

<file path=ppt/ink/ink22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4"/>
    </inkml:context>
    <inkml:brush xml:id="br0">
      <inkml:brushProperty name="width" value="0.0358184017241001" units="cm"/>
      <inkml:brushProperty name="height" value="0.0358184017241001" units="cm"/>
      <inkml:brushProperty name="color" value="#000000"/>
      <inkml:brushProperty name="ignorePressure" value="0"/>
    </inkml:brush>
  </inkml:definitions>
  <inkml:trace contextRef="#ctx0" brushRef="#br0">85450.000 14300.000 614,'-96.000'23.000'0,"10.000"-3.000"0,10.000-3.000 0,9.000-2.000 0,9.000-5.000 4,9.000-2.000 8,10.000-3.000 9,10.000-3.000 8,11.000-6.000 4,17.000-5.000 1,15.000-7.000 0,16.000-5.000 0,13.000-3.000 0,14.000 4.000-3,11.000 3.000-2,14.000 3.000-2,8.000 1.000-3,7.000 1.000-6,6.000-1.000-5,7.000 1.000-6,4.000 1.000-6,3.000 3.000-6,3.000 3.000-8,4.000 4.000-8,-1.000-3.000-5,-3.000-5.000-6,-3.000-7.000-4,-2.000-5.000-6,-11.000-1.000-3,-15.000 6.000-1,-15.000 7.000-2,-16.000 6.000-2</inkml:trace>
</inkml:ink>
</file>

<file path=ppt/ink/ink22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5"/>
    </inkml:context>
    <inkml:brush xml:id="br0">
      <inkml:brushProperty name="width" value="0.0343557894229889" units="cm"/>
      <inkml:brushProperty name="height" value="0.0343557894229889" units="cm"/>
      <inkml:brushProperty name="color" value="#000000"/>
      <inkml:brushProperty name="ignorePressure" value="0"/>
    </inkml:brush>
  </inkml:definitions>
  <inkml:trace contextRef="#ctx0" brushRef="#br0">86300.000 13500.000 640,'-72.000'0.000'0,"6.000"0.000"0,7.000 0.000 0,6.000 0.000 0,7.000 1.000 9,10.000 4.000 18,10.000 3.000 17,9.000 3.000 19,7.000 9.000 2,7.000 16.000-12,6.000 15.000-12,7.000 17.000-12,4.000 16.000-10,3.000 19.000-10,3.000 19.000-8,4.000 19.000-10,-1.000 10.000-3,-3.000 4.000 2,-3.000 3.000 1,-2.000 3.000 3,-5.000-15.000-10,-2.000-30.000-22,-3.000-32.000-21,-3.000-30.000-22</inkml:trace>
</inkml:ink>
</file>

<file path=ppt/ink/ink22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5"/>
    </inkml:context>
    <inkml:brush xml:id="br0">
      <inkml:brushProperty name="width" value="0.040520653128624" units="cm"/>
      <inkml:brushProperty name="height" value="0.040520653128624" units="cm"/>
      <inkml:brushProperty name="color" value="#000000"/>
      <inkml:brushProperty name="ignorePressure" value="0"/>
    </inkml:brush>
  </inkml:definitions>
  <inkml:trace contextRef="#ctx0" brushRef="#br0">88150.000 13050.000 542,'-25.000'-24.000'4,"0.000"4.000"5,0.000 3.000 7,0.000 3.000 6,3.000 9.000 9,6.000 16.000 12,7.000 15.000 10,6.000 17.000 12,3.000 13.000 0,0.000 13.000-13,0.000 12.000-12,0.000 13.000-12,0.000 7.000-10,0.000 4.000-8,0.000 3.000-8,0.000 3.000-9,-2.000 3.000-8,-3.000 3.000-8,-3.000 3.000-9,-2.000 4.000-9,-3.000-7.000-5,1.000-16.000-4,-1.000-15.000-4,1.000-15.000-2</inkml:trace>
</inkml:ink>
</file>

<file path=ppt/ink/ink22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5"/>
    </inkml:context>
    <inkml:brush xml:id="br0">
      <inkml:brushProperty name="width" value="0.0307323690503836" units="cm"/>
      <inkml:brushProperty name="height" value="0.0307323690503836" units="cm"/>
      <inkml:brushProperty name="color" value="#000000"/>
      <inkml:brushProperty name="ignorePressure" value="0"/>
    </inkml:brush>
  </inkml:definitions>
  <inkml:trace contextRef="#ctx0" brushRef="#br0">88050.000 14100.000 715,'25.000'-69.000'3,"0.000"13.000"7,0.000 12.000 5,0.000 13.000 7,3.000 4.000 2,6.000-3.000-1,7.000-3.000-2,6.000-2.000-1,6.000 0.000 1,6.000 7.000 2,7.000 6.000 3,6.000 7.000 1,3.000 4.000-2,0.000 3.000-8,0.000 3.000-10,0.000 4.000-7,-5.000 1.000-9,-9.000 0.000-7,-10.000 0.000-8,-8.000 0.000-8</inkml:trace>
</inkml:ink>
</file>

<file path=ppt/ink/ink2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7"/>
    </inkml:context>
    <inkml:brush xml:id="br0">
      <inkml:brushProperty name="width" value="0.0333174392580986" units="cm"/>
      <inkml:brushProperty name="height" value="0.0333174392580986" units="cm"/>
      <inkml:brushProperty name="color" value="#00bff3"/>
      <inkml:brushProperty name="ignorePressure" value="0"/>
    </inkml:brush>
  </inkml:definitions>
  <inkml:trace contextRef="#ctx0" brushRef="#br0">69250.000 49900.000 660,'-21.000'-25.000'0,"10.000"0.000"0,10.000 0.000 0,9.000 0.000 0,24.000 1.000 10,42.000 4.000 19,40.000 3.000 21,41.000 3.000 19,5.000 3.000 2,-27.000 3.000-18,-28.000 3.000-18,-28.000 4.000-17,-9.000 1.000-13,14.000 0.000-12,11.000 0.000-10,14.000 0.000-10,-1.000 0.000-5,-12.000 0.000 1,-13.000 0.000 1,-12.000 0.000 2,-18.000 0.000-4,-21.000 0.000-6,-22.000 0.000-6,-22.000 0.000-7,-10.000 1.000 2,4.000 4.000 11,3.000 3.000 11,3.000 3.000 10</inkml:trace>
</inkml:ink>
</file>

<file path=ppt/ink/ink22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5"/>
    </inkml:context>
    <inkml:brush xml:id="br0">
      <inkml:brushProperty name="width" value="0.0361261144280434" units="cm"/>
      <inkml:brushProperty name="height" value="0.0361261144280434" units="cm"/>
      <inkml:brushProperty name="color" value="#000000"/>
      <inkml:brushProperty name="ignorePressure" value="0"/>
    </inkml:brush>
  </inkml:definitions>
  <inkml:trace contextRef="#ctx0" brushRef="#br0">89250.000 12850.000 608,'-22.000'-61.000'59,"6.000"28.000"4,7.000 28.000 6,6.000 29.000 6,1.000 16.000-10,-3.000 7.000-23,-3.000 6.000-23,-2.000 7.000-24,-6.000 22.000-11,-6.000 42.000 0,-6.000 40.000 1,-6.000 41.000 0,1.000 12.000-4,9.000-16.000-9,10.000-15.000-9,10.000-15.000-9,2.000-25.000-4,-3.000-30.000 0,-3.000-32.000 1,-2.000-30.000 1</inkml:trace>
</inkml:ink>
</file>

<file path=ppt/ink/ink22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6"/>
    </inkml:context>
    <inkml:brush xml:id="br0">
      <inkml:brushProperty name="width" value="0.0392885245382786" units="cm"/>
      <inkml:brushProperty name="height" value="0.0392885245382786" units="cm"/>
      <inkml:brushProperty name="color" value="#000000"/>
      <inkml:brushProperty name="ignorePressure" value="0"/>
    </inkml:brush>
  </inkml:definitions>
  <inkml:trace contextRef="#ctx0" brushRef="#br0">90600.000 13300.000 559,'-24.000'-47.000'5,"4.000"6.000"8,3.000 7.000 10,3.000 6.000 9,-1.000 4.000 3,-2.000 4.000 0,-3.000 3.000 0,-3.000 3.000-1,-6.000 7.000-3,-5.000 14.000-4,-7.000 11.000-4,-5.000 14.000-4,-6.000 10.000-4,-3.000 9.000-1,-3.000 10.000-2,-2.000 10.000-1,-1.000 4.000-1,3.000 0.000 1,3.000 0.000 1,4.000 0.000 0,4.000 1.000-2,6.000 4.000-2,7.000 3.000-3,6.000 3.000-3,3.000-4.000-4,0.000-8.000-2,0.000-10.000-3,0.000-9.000-3,7.000-7.000-6,17.000-3.000-9,15.000-3.000-8,16.000-2.000-8,16.000-11.000-2,20.000-15.000 5,18.000-15.000 6,20.000-16.000 5,10.000-16.000 3,3.000-16.000 3,3.000-15.000 1,4.000-15.000 3,-7.000-4.000 2,-16.000 9.000 3,-15.000 10.000 2,-15.000 10.000 4,-14.000 8.000 2,-8.000 10.000 1,-10.000 10.000 2,-9.000 9.000 2,-15.000 12.000 7,-18.000 16.000 17,-19.000 15.000 14,-18.000 17.000 16,-7.000 10.000 4,6.000 6.000-10,7.000 7.000-8,6.000 6.000-9,6.000 3.000-6,6.000 0.000-4,7.000 0.000-4,6.000 0.000-3,3.000-4.000-3,0.000-5.000-4,0.000-7.000-3,0.000-5.000-2,4.000-8.000-4,10.000-5.000-1,10.000-7.000-2,9.000-5.000-2,4.000-8.000-2,1.000-5.000-2,-1.000-7.000-3,1.000-5.000-2,2.000-11.000-1,7.000-11.000 0,6.000-14.000 0,7.000-11.000 0,0.000-11.000-1,-2.000-5.000-2,-3.000-7.000-3,-3.000-5.000-1,-6.000-8.000 1,-5.000-5.000 1,-7.000-7.000 3,-5.000-5.000 2,-6.000-1.000 3,-3.000 6.000 3,-3.000 7.000 4,-2.000 6.000 3,-6.000 6.000 3,-6.000 6.000 2,-6.000 7.000 0,-6.000 6.000 3,-7.000 7.000 1,-6.000 10.000 3,-6.000 10.000 2,-6.000 9.000 3,-6.000 7.000-2,-2.000 7.000-5,-3.000 6.000-4,-3.000 7.000-6,-2.000 7.000-5,0.000 9.000-7,0.000 10.000-6,0.000 10.000-7,4.000 0.000-1,10.000-5.000 4,10.000-7.000 4,9.000-5.000 3,4.000-4.000 2,1.000 0.000-4,-1.000 0.000-3,1.000 0.000-3</inkml:trace>
</inkml:ink>
</file>

<file path=ppt/ink/ink22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6"/>
    </inkml:context>
    <inkml:brush xml:id="br0">
      <inkml:brushProperty name="width" value="0.0361105017364025" units="cm"/>
      <inkml:brushProperty name="height" value="0.0361105017364025" units="cm"/>
      <inkml:brushProperty name="color" value="#000000"/>
      <inkml:brushProperty name="ignorePressure" value="0"/>
    </inkml:brush>
  </inkml:definitions>
  <inkml:trace contextRef="#ctx0" brushRef="#br0">91550.000 14250.000 609,'70.000'-21.000'22,"-9.000"10.000"11,-10.000 10.000 11,-8.000 9.000 10,-11.000 9.000 0,-8.000 9.000-10,-10.000 10.000-9,-9.000 10.000-11,-5.000 5.000-5,0.000 4.000-1,0.000 3.000-1,0.000 3.000-1,-2.000-2.000-5,-3.000-6.000-12,-3.000-6.000-9,-2.000-6.000-11,0.000-6.000-6,7.000-2.000-1,6.000-3.000-1,7.000-3.000-2,7.000-4.000 4,9.000-3.000 7,10.000-3.000 6,10.000-2.000 7,0.000-1.000 6,-5.000 3.000 3,-7.000 3.000 3,-5.000 4.000 4,-8.000 4.000 2,-5.000 6.000 0,-7.000 7.000 1,-5.000 6.000 0,-8.000 4.000 0,-5.000 4.000-1,-7.000 3.000-1,-5.000 3.000-1,-8.000 1.000-2,-5.000 1.000-2,-7.000-1.000-3,-5.000 1.000-1,-6.000 1.000-2,-3.000 3.000 0,-3.000 3.000 1,-2.000 4.000 0,-3.000-3.000-2,1.000-5.000-6,-1.000-7.000-5,1.000-5.000-5,4.000-9.000-10,9.000-9.000-12,10.000-10.000-12,10.000-8.000-13</inkml:trace>
</inkml:ink>
</file>

<file path=ppt/ink/ink22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7"/>
    </inkml:context>
    <inkml:brush xml:id="br0">
      <inkml:brushProperty name="width" value="0.0358305461704731" units="cm"/>
      <inkml:brushProperty name="height" value="0.0358305461704731" units="cm"/>
      <inkml:brushProperty name="color" value="#000000"/>
      <inkml:brushProperty name="ignorePressure" value="0"/>
    </inkml:brush>
  </inkml:definitions>
  <inkml:trace contextRef="#ctx0" brushRef="#br0">92000.000 13000.000 614,'-46.000'-24.000'0,"10.000"4.000"0,10.000 3.000 0,9.000 3.000 0,10.000 3.000 9,14.000 3.000 19,11.000 3.000 18,14.000 4.000 19,10.000 1.000 3,9.000 0.000-11,10.000 0.000-10,10.000 0.000-12,10.000 0.000-13,13.000 0.000-14,12.000 0.000-13,13.000 0.000-14,-5.000 0.000-10,-22.000 0.000-4,-22.000 0.000-4,-21.000 0.000-5,-14.000 0.000-4,-2.000 0.000-2,-3.000 0.000-4,-3.000 0.000-3</inkml:trace>
</inkml:ink>
</file>

<file path=ppt/ink/ink22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7"/>
    </inkml:context>
    <inkml:brush xml:id="br0">
      <inkml:brushProperty name="width" value="0.0318171083927155" units="cm"/>
      <inkml:brushProperty name="height" value="0.0318171083927155" units="cm"/>
      <inkml:brushProperty name="color" value="#000000"/>
      <inkml:brushProperty name="ignorePressure" value="0"/>
    </inkml:brush>
  </inkml:definitions>
  <inkml:trace contextRef="#ctx0" brushRef="#br0">92900.000 14050.000 691,'-80.000'-5.000'0,"41.000"-9.000"1,40.000-10.000 0,42.000-8.000 1,30.000-4.000 10,22.000 3.000 18,22.000 3.000 19,23.000 4.000 18,11.000 2.000 0,4.000 4.000-20,3.000 3.000-21,3.000 3.000-20,-5.000 3.000-10,-12.000 3.000-1,-13.000 3.000-1,-12.000 4.000-1,-16.000 1.000-6,-19.000 0.000-9,-18.000 0.000-11,-19.000 0.000-11</inkml:trace>
</inkml:ink>
</file>

<file path=ppt/ink/ink22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7"/>
    </inkml:context>
    <inkml:brush xml:id="br0">
      <inkml:brushProperty name="width" value="0.0358283668756485" units="cm"/>
      <inkml:brushProperty name="height" value="0.0358283668756485" units="cm"/>
      <inkml:brushProperty name="color" value="#000000"/>
      <inkml:brushProperty name="ignorePressure" value="0"/>
    </inkml:brush>
  </inkml:definitions>
  <inkml:trace contextRef="#ctx0" brushRef="#br0">94100.000 13100.000 614,'-66.000'-32.000'12,"19.000"39.000"26,19.000 36.000 24,19.000 39.000 26,9.000 25.000-1,0.000 17.000-27,0.000 15.000-28,0.000 16.000-25,0.000 7.000-16,0.000 1.000-3,0.000-1.000-2,0.000 1.000-4,0.000-17.000-9,0.000-30.000-18,0.000-32.000-18,0.000-30.000-17</inkml:trace>
</inkml:ink>
</file>

<file path=ppt/ink/ink22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8"/>
    </inkml:context>
    <inkml:brush xml:id="br0">
      <inkml:brushProperty name="width" value="0.0366862006485462" units="cm"/>
      <inkml:brushProperty name="height" value="0.0366862006485462" units="cm"/>
      <inkml:brushProperty name="color" value="#000000"/>
      <inkml:brushProperty name="ignorePressure" value="0"/>
    </inkml:brush>
  </inkml:definitions>
  <inkml:trace contextRef="#ctx0" brushRef="#br0">95750.000 12750.000 599,'7.000'-47.000'0,"17.000"6.000"0,15.000 7.000 0,16.000 6.000 0,10.000 13.000 12,7.000 23.000 23,6.000 22.000 23,7.000 22.000 23,-9.000 7.000 0,-21.000-6.000-21,-22.000-6.000-22,-22.000-6.000-22,-21.000-1.000-11,-18.000 7.000 0,-19.000 6.000 0,-18.000 7.000 0,-7.000 0.000-6,6.000-2.000-11,7.000-3.000-10,6.000-3.000-12,6.000-6.000-3,6.000-5.000 2,7.000-7.000 4,6.000-5.000 2,15.000-1.000 6,26.000 6.000 8,24.000 7.000 8,26.000 6.000 8,12.000 1.000 4,0.000-3.000 2,0.000-3.000 1,0.000-2.000 0,-4.000 0.000 2,-5.000 7.000 2,-7.000 6.000 2,-5.000 7.000 1,-11.000 4.000 1,-11.000 3.000-3,-14.000 3.000-1,-11.000 4.000-2,-15.000 4.000-1,-16.000 6.000 0,-15.000 7.000 0,-15.000 6.000 0,-18.000 3.000-4,-19.000 0.000-5,-18.000 0.000-6,-19.000 0.000-6,-5.000-4.000-7,9.000-5.000-8,10.000-7.000-9,10.000-5.000-9,13.000-11.000-4,19.000-11.000 2,19.000-14.000 0,19.000-11.000 0</inkml:trace>
</inkml:ink>
</file>

<file path=ppt/ink/ink22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9"/>
    </inkml:context>
    <inkml:brush xml:id="br0">
      <inkml:brushProperty name="width" value="0.0409455820918083" units="cm"/>
      <inkml:brushProperty name="height" value="0.0409455820918083" units="cm"/>
      <inkml:brushProperty name="color" value="#000000"/>
      <inkml:brushProperty name="ignorePressure" value="0"/>
    </inkml:brush>
  </inkml:definitions>
  <inkml:trace contextRef="#ctx0" brushRef="#br0">98150.000 13250.000 537,'-186.000'165.000'131,"28.000"-18.000"-33,28.000-19.000-32,29.000-18.000-33,15.000-12.000-19,3.000-3.000-5,3.000-3.000-5,4.000-2.000-4,4.000-8.000-6,6.000-8.000-3,7.000-10.000-6,6.000-9.000-3,6.000-10.000-6,6.000-9.000-6,7.000-10.000-5,6.000-8.000-7,9.000-12.000-1,13.000-12.000 2,12.000-13.000 3,13.000-12.000 3,13.000-13.000 3,17.000-12.000 5,15.000-13.000 4,16.000-12.000 4,5.000-5.000 5,-2.000 3.000 2,-3.000 3.000 4,-3.000 4.000 3,-4.000 5.000 3,-3.000 10.000 0,-3.000 10.000 1,-2.000 9.000 1,-5.000 9.000 5,-2.000 9.000 10,-3.000 10.000 9,-3.000 10.000 10,-6.000 8.000 6,-5.000 10.000 2,-7.000 10.000 3,-5.000 9.000 2,-6.000 7.000-1,-3.000 7.000-5,-3.000 6.000-4,-2.000 7.000-5,-5.000 2.000-3,-2.000 1.000-3,-3.000-1.000-3,-3.000 1.000-2,-4.000-4.000-2,-3.000-6.000-4,-3.000-6.000-2,-2.000-6.000-2,3.000-10.000-7,14.000-12.000-9,11.000-13.000-10,14.000-12.000-9,10.000-18.000-6,9.000-21.000 0,10.000-22.000-1,10.000-22.000-1,5.000-10.000 0,4.000 4.000 4,3.000 3.000 1,3.000 3.000 3,-2.000 4.000 2,-6.000 7.000 4,-6.000 6.000 2,-6.000 7.000 3,-6.000 5.000 4,-2.000 7.000 6,-3.000 6.000 4,-3.000 7.000 6,-6.000 5.000 6,-5.000 7.000 4,-7.000 6.000 7,-5.000 7.000 4,-6.000 11.000 5,-3.000 20.000 2,-3.000 18.000 4,-2.000 20.000 3,-6.000 10.000-3,-6.000 3.000-7,-6.000 3.000-7,-6.000 4.000-8,-7.000 2.000-5,-6.000 4.000-3,-6.000 3.000-5,-6.000 3.000-3,-6.000-2.000-3,-2.000-6.000-4,-3.000-6.000-4,-3.000-6.000-3,1.000-7.000-6,6.000-6.000-6,7.000-6.000-8,6.000-6.000-7,13.000-12.000-1,23.000-15.000 6,22.000-15.000 6,22.000-16.000 4,13.000-10.000 5,7.000-3.000 2,6.000-3.000 2,7.000-2.000 2,0.000-1.000 1,-2.000 3.000 1,-3.000 3.000 0,-3.000 4.000 1,-6.000 1.000-1,-5.000 0.000-1,-7.000 0.000-1,-5.000 0.000-1,-9.000-4.000-1,-9.000-5.000-1,-10.000-7.000-1,-8.000-5.000-1,-8.000-4.000 1,-2.000 0.000 3,-3.000 0.000 4,-3.000 0.000 2,-2.000 3.000 3,0.000 6.000 1,0.000 7.000 1,0.000 6.000 2</inkml:trace>
</inkml:ink>
</file>

<file path=ppt/ink/ink22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9"/>
    </inkml:context>
    <inkml:brush xml:id="br0">
      <inkml:brushProperty name="width" value="0.0516241453588009" units="cm"/>
      <inkml:brushProperty name="height" value="0.0516241453588009" units="cm"/>
      <inkml:brushProperty name="color" value="#000000"/>
      <inkml:brushProperty name="ignorePressure" value="0"/>
    </inkml:brush>
  </inkml:definitions>
  <inkml:trace contextRef="#ctx0" brushRef="#br0">100150.000 13250.000 426,'0.000'-47.000'-2,"0.000"6.000"-4,0.000 7.000-3,0.000 6.000-4,1.000 3.000 1,4.000 0.000 6,3.000 0.000 6,3.000 0.000 7,-4.000 14.000 15,-8.000 28.000 24,-10.000 28.000 26,-9.000 29.000 24,-4.000 16.000 3,4.000 7.000-19,3.000 6.000-19,3.000 7.000-20,1.000 7.000-12,1.000 9.000-5,-1.000 10.000-5,1.000 10.000-6,-1.000 5.000-5,1.000 4.000-4,-1.000 3.000-4,1.000 3.000-4,1.000 3.000-7,3.000 3.000-7,3.000 3.000-7,4.000 4.000-8,-1.000-6.000-3,-3.000-11.000 1,-3.000-14.000 1,-2.000-11.000 1,-3.000-14.000-2,1.000-11.000-2,-1.000-14.000-3,1.000-11.000-2</inkml:trace>
</inkml:ink>
</file>

<file path=ppt/ink/ink22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39"/>
    </inkml:context>
    <inkml:brush xml:id="br0">
      <inkml:brushProperty name="width" value="0.0381796695291996" units="cm"/>
      <inkml:brushProperty name="height" value="0.0381796695291996" units="cm"/>
      <inkml:brushProperty name="color" value="#000000"/>
      <inkml:brushProperty name="ignorePressure" value="0"/>
    </inkml:brush>
  </inkml:definitions>
  <inkml:trace contextRef="#ctx0" brushRef="#br0">100350.000 14450.000 576,'45.000'-90.000'0,"-9.000"23.000"0,-10.000 22.000 0,-8.000 22.000 0,0.000 4.000 4,14.000-12.000 8,11.000-13.000 9,14.000-12.000 7,0.000-2.000 3,-8.000 9.000-4,-10.000 10.000-3,-9.000 10.000-4,-5.000 7.000 0,0.000 6.000 3,0.000 7.000 5,0.000 6.000 3,-5.000 7.000 0,-9.000 10.000-4,-10.000 10.000-6,-8.000 9.000-4,-11.000 9.000-3,-8.000 9.000-1,-10.000 10.000 0,-9.000 10.000-1,-4.000 0.000-5,4.000-5.000-12,3.000-7.000-10,3.000-5.000-10,4.000-6.000-5,7.000-3.000 1,6.000-3.000 2,7.000-2.000 1,7.000-5.000 3,9.000-2.000 2,10.000-3.000 2,10.000-3.000 4,7.000-2.000 2,6.000 0.000 3,7.000 0.000 3,6.000 0.000 3,1.000 0.000 3,-3.000 0.000 0,-3.000 0.000 2,-2.000 0.000 1,-8.000 0.000 2,-8.000 0.000 2,-10.000 0.000 2,-9.000 0.000 2,-12.000 1.000-2,-11.000 4.000-4,-14.000 3.000-6,-11.000 3.000-5,-11.000 1.000-5,-5.000 1.000-6,-7.000-1.000-5,-5.000 1.000-4,2.000-6.000-2,13.000-8.000 4,12.000-10.000 3,13.000-9.000 4</inkml:trace>
</inkml:ink>
</file>

<file path=ppt/ink/ink2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7"/>
    </inkml:context>
    <inkml:brush xml:id="br0">
      <inkml:brushProperty name="width" value="0.0411574169993401" units="cm"/>
      <inkml:brushProperty name="height" value="0.0411574169993401" units="cm"/>
      <inkml:brushProperty name="color" value="#00bff3"/>
      <inkml:brushProperty name="ignorePressure" value="0"/>
    </inkml:brush>
  </inkml:definitions>
  <inkml:trace contextRef="#ctx0" brushRef="#br0">70150.000 48800.000 534,'-46.000'-69.000'0,"10.000"13.000"0,10.000 12.000 0,9.000 13.000 0,4.000 7.000 9,1.000 4.000 17,-1.000 3.000 18,1.000 3.000 18,1.000 9.000 2,3.000 16.000-9,3.000 15.000-12,4.000 17.000-10,4.000 11.000-8,6.000 10.000-3,7.000 10.000-3,6.000 9.000-4,1.000 12.000-2,-3.000 16.000-2,-3.000 15.000-1,-2.000 17.000-2,-6.000 10.000-3,-6.000 6.000-3,-6.000 7.000-5,-6.000 6.000-2,-7.000-1.000-5,-6.000-5.000-5,-6.000-7.000-6,-6.000-5.000-4,1.000-11.000-3,9.000-11.000 3,10.000-14.000 1,10.000-11.000 2,2.000-15.000-6,-3.000-16.000-13,-3.000-15.000-14,-2.000-15.000-14</inkml:trace>
</inkml:ink>
</file>

<file path=ppt/ink/ink22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0"/>
    </inkml:context>
    <inkml:brush xml:id="br0">
      <inkml:brushProperty name="width" value="0.0361545868217945" units="cm"/>
      <inkml:brushProperty name="height" value="0.0361545868217945" units="cm"/>
      <inkml:brushProperty name="color" value="#000000"/>
      <inkml:brushProperty name="ignorePressure" value="0"/>
    </inkml:brush>
  </inkml:definitions>
  <inkml:trace contextRef="#ctx0" brushRef="#br0">101400.000 14050.000 608,'26.000'-46.000'0,"4.000"10.000"0,3.000 10.000 0,3.000 9.000 0,4.000 7.000 8,7.000 7.000 15,6.000 6.000 15,7.000 7.000 16,-3.000 5.000 4,-8.000 7.000-5,-10.000 6.000-5,-9.000 7.000-6,-7.000 2.000-8,-3.000 1.000-12,-3.000-1.000-11,-2.000 1.000-11,-6.000-1.000-15,-6.000 1.000-22,-6.000-1.000-20,-6.000 1.000-21</inkml:trace>
</inkml:ink>
</file>

<file path=ppt/ink/ink22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0"/>
    </inkml:context>
    <inkml:brush xml:id="br0">
      <inkml:brushProperty name="width" value="0.042022455483675" units="cm"/>
      <inkml:brushProperty name="height" value="0.042022455483675" units="cm"/>
      <inkml:brushProperty name="color" value="#000000"/>
      <inkml:brushProperty name="ignorePressure" value="0"/>
    </inkml:brush>
  </inkml:definitions>
  <inkml:trace contextRef="#ctx0" brushRef="#br0">102200.000 13500.000 523,'1.000'-36.000'12,"4.000"28.000"24,3.000 28.000 25,3.000 29.000 24,-1.000 15.000 3,-2.000 3.000-19,-3.000 3.000-18,-3.000 4.000-19,-4.000 1.000-12,-3.000 0.000-6,-3.000 0.000-7,-2.000 0.000-6,-3.000-4.000-8,1.000-5.000-9,-1.000-7.000-11,1.000-5.000-9,-3.000-6.000-7,-2.000-3.000-5,-3.000-3.000-4,-3.000-2.000-3</inkml:trace>
</inkml:ink>
</file>

<file path=ppt/ink/ink22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0"/>
    </inkml:context>
    <inkml:brush xml:id="br0">
      <inkml:brushProperty name="width" value="0.0306599903851748" units="cm"/>
      <inkml:brushProperty name="height" value="0.0306599903851748" units="cm"/>
      <inkml:brushProperty name="color" value="#000000"/>
      <inkml:brushProperty name="ignorePressure" value="0"/>
    </inkml:brush>
  </inkml:definitions>
  <inkml:trace contextRef="#ctx0" brushRef="#br0">102250.000 14050.000 717,'26.000'-49.000'2,"4.000"4.000"5,3.000 3.000 5,3.000 3.000 4,3.000 3.000 4,3.000 3.000 3,3.000 3.000 2,4.000 4.000 4,-1.000 2.000 1,-3.000 4.000-3,-3.000 3.000 0,-2.000 3.000-2,-3.000 1.000-5,1.000 1.000-7,-1.000-1.000-7,1.000 1.000-7</inkml:trace>
</inkml:ink>
</file>

<file path=ppt/ink/ink22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1"/>
    </inkml:context>
    <inkml:brush xml:id="br0">
      <inkml:brushProperty name="width" value="0.0483896993100643" units="cm"/>
      <inkml:brushProperty name="height" value="0.0483896993100643" units="cm"/>
      <inkml:brushProperty name="color" value="#000000"/>
      <inkml:brushProperty name="ignorePressure" value="0"/>
    </inkml:brush>
  </inkml:definitions>
  <inkml:trace contextRef="#ctx0" brushRef="#br0">103000.000 13100.000 454,'0.000'-47.000'0,"0.000"6.000"0,0.000 7.000 0,0.000 6.000 0,0.000 3.000 2,0.000 0.000 4,0.000 0.000 4,0.000 0.000 5,0.000 0.000 1,0.000 0.000-1,0.000 0.000 0,0.000 0.000-1,0.000 9.000 7,0.000 19.000 15,0.000 19.000 15,0.000 19.000 15,-2.000 12.000 1,-3.000 6.000-13,-3.000 7.000-13,-2.000 6.000-12,-3.000 4.000-8,1.000 4.000-3,-1.000 3.000-3,1.000 3.000-3,-1.000 3.000-3,1.000 3.000-3,-1.000 3.000-2,1.000 4.000-2,1.000 2.000-2,3.000 4.000 0,3.000 3.000 0,4.000 3.000-1,1.000-2.000-5,0.000-6.000-6,0.000-6.000-8,0.000-6.000-7,-2.000-6.000-6,-3.000-2.000-1,-3.000-3.000-3,-2.000-3.000-2,-1.000-7.000-2,3.000-9.000-1,3.000-10.000-1,4.000-8.000-2,-1.000-8.000 2,-3.000-2.000 3,-3.000-3.000 4,-2.000-3.000 4,-3.000-7.000 4,1.000-9.000 4,-1.000-10.000 5,1.000-8.000 4</inkml:trace>
</inkml:ink>
</file>

<file path=ppt/ink/ink22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1"/>
    </inkml:context>
    <inkml:brush xml:id="br0">
      <inkml:brushProperty name="width" value="0.0462292693555355" units="cm"/>
      <inkml:brushProperty name="height" value="0.0462292693555355" units="cm"/>
      <inkml:brushProperty name="color" value="#000000"/>
      <inkml:brushProperty name="ignorePressure" value="0"/>
    </inkml:brush>
  </inkml:definitions>
  <inkml:trace contextRef="#ctx0" brushRef="#br0">103000.000 14700.000 475,'3.000'-47.000'0,"6.000"6.000"0,7.000 7.000 0,6.000 6.000 0,9.000-2.000 1,13.000-9.000 2,12.000-10.000 1,13.000-8.000 2,1.000-1.000 3,-9.000 9.000 2,-10.000 10.000 3,-8.000 10.000 3,-9.000 11.000 5,-6.000 17.000 8,-6.000 15.000 8,-6.000 16.000 8,-12.000 10.000-1,-15.000 7.000-9,-15.000 6.000-10,-16.000 7.000-8,-4.000-1.000-6,10.000-6.000-3,10.000-6.000-3,9.000-6.000-3,13.000-10.000-7,20.000-12.000-8,18.000-13.000-10,20.000-12.000-9,13.000-12.000-5,9.000-8.000 1,10.000-10.000 0,10.000-9.000 0,0.000-2.000 2,-5.000 6.000 4,-7.000 7.000 3,-5.000 6.000 2,-11.000 4.000 6,-11.000 4.000 5,-14.000 3.000 6,-11.000 3.000 6,-11.000 9.000 15,-5.000 16.000 24,-7.000 15.000 23,-5.000 17.000 24,-4.000 5.000 2,0.000-3.000-16,0.000-3.000-17,0.000-2.000-18,3.000 2.000-11,6.000 9.000-3,7.000 10.000-5,6.000 10.000-5,7.000-3.000-5,10.000-11.000-7,10.000-14.000-8,9.000-11.000-7,2.000-11.000-3,-2.000-5.000 1,-3.000-7.000 2,-3.000-5.000 2,-1.000-9.000 0,4.000-9.000-2,3.000-10.000-2,3.000-8.000-1,-1.000-8.000 0,-2.000-2.000 3,-3.000-3.000 3,-3.000-3.000 2,-9.000-2.000 3,-11.000 0.000 2,-14.000 0.000 2,-11.000 0.000 3,-14.000 1.000 0,-11.000 4.000 0,-14.000 3.000 0,-11.000 3.000-1,-14.000 6.000-1,-11.000 9.000-4,-14.000 10.000-2,-11.000 10.000-4,-12.000 5.000 0,-9.000 4.000-1,-10.000 3.000 2,-8.000 3.000-1,5.000 1.000-1,22.000 1.000-2,22.000-1.000-3,23.000 1.000-2,13.000-1.000-5,6.000 1.000-7,7.000-1.000-5,6.000 1.000-6</inkml:trace>
</inkml:ink>
</file>

<file path=ppt/ink/ink22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1"/>
    </inkml:context>
    <inkml:brush xml:id="br0">
      <inkml:brushProperty name="width" value="0.0341680571436882" units="cm"/>
      <inkml:brushProperty name="height" value="0.0341680571436882" units="cm"/>
      <inkml:brushProperty name="color" value="#000000"/>
      <inkml:brushProperty name="ignorePressure" value="0"/>
    </inkml:brush>
  </inkml:definitions>
  <inkml:trace contextRef="#ctx0" brushRef="#br0">102250.000 13000.000 643,'-2.000'195.000'158,"-3.000"-9.000"-46,-3.000-10.000-46,-2.000-8.000-45,-6.000-6.000-27,-6.000 1.000-6,-6.000-1.000-7,-6.000 1.000-6,-1.000-17.000-10,7.000-30.000-13,6.000-32.000-12,7.000-30.000-12</inkml:trace>
</inkml:ink>
</file>

<file path=ppt/ink/ink22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4"/>
    </inkml:context>
    <inkml:brush xml:id="br0">
      <inkml:brushProperty name="width" value="0.0335352867841721" units="cm"/>
      <inkml:brushProperty name="height" value="0.0335352867841721" units="cm"/>
      <inkml:brushProperty name="color" value="#000000"/>
      <inkml:brushProperty name="ignorePressure" value="0"/>
    </inkml:brush>
  </inkml:definitions>
  <inkml:trace contextRef="#ctx0" brushRef="#br0">99000.000 19150.000 656,'-40.000'0.000'7,"23.000"0.000"17,22.000 0.000 16,22.000 0.000 16,16.000-2.000 2,14.000-3.000-10,11.000-3.000-11,14.000-2.000-11,10.000-5.000-8,9.000-2.000-3,10.000-3.000-6,10.000-3.000-3,2.000-4.000-7,-3.000-3.000-8,-3.000-3.000-8,-2.000-2.000-7,-9.000 0.000-4,-12.000 7.000 0,-13.000 6.000 1,-12.000 7.000 1,-10.000 4.000-1,-6.000 3.000-1,-6.000 3.000-2,-6.000 4.000-2,-12.000 5.000 0,-15.000 10.000 0,-15.000 10.000 0,-16.000 9.000-1,-7.000 1.000 4,4.000-6.000 6,3.000-6.000 7,3.000-6.000 6</inkml:trace>
</inkml:ink>
</file>

<file path=ppt/ink/ink22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4"/>
    </inkml:context>
    <inkml:brush xml:id="br0">
      <inkml:brushProperty name="width" value="0.0383125059306622" units="cm"/>
      <inkml:brushProperty name="height" value="0.0383125059306622" units="cm"/>
      <inkml:brushProperty name="color" value="#000000"/>
      <inkml:brushProperty name="ignorePressure" value="0"/>
    </inkml:brush>
  </inkml:definitions>
  <inkml:trace contextRef="#ctx0" brushRef="#br0">100250.000 17850.000 574,'-25.000'-22.000'3,"0.000"6.000"8,0.000 7.000 7,0.000 6.000 7,0.000 6.000 5,0.000 6.000 3,0.000 7.000 2,0.000 6.000 3,0.000 9.000 0,0.000 13.000-1,0.000 12.000-2,0.000 13.000-2,1.000 10.000-3,4.000 10.000-6,3.000 10.000-6,3.000 9.000-6,1.000 12.000-6,1.000 16.000-8,-1.000 15.000-6,1.000 17.000-8,-1.000 10.000-6,1.000 6.000-8,-1.000 7.000-8,1.000 6.000-7,-1.000-12.000-2,1.000-27.000 4,-1.000-28.000 3,1.000-28.000 3,-1.000-21.000 2,1.000-12.000 1,-1.000-13.000 0,1.000-12.000 0</inkml:trace>
</inkml:ink>
</file>

<file path=ppt/ink/ink22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5"/>
    </inkml:context>
    <inkml:brush xml:id="br0">
      <inkml:brushProperty name="width" value="0.0359943695366383" units="cm"/>
      <inkml:brushProperty name="height" value="0.0359943695366383" units="cm"/>
      <inkml:brushProperty name="color" value="#000000"/>
      <inkml:brushProperty name="ignorePressure" value="0"/>
    </inkml:brush>
  </inkml:definitions>
  <inkml:trace contextRef="#ctx0" brushRef="#br0">85100.000 24700.000 611,'162.000'-154.000'59,"-24.000"45.000"-11,-26.000 43.000-10,-24.000 45.000-10,-17.000 21.000-7,-5.000 0.000 0,-7.000 0.000-1,-5.000 0.000-1,-8.000 3.000-2,-5.000 6.000-2,-7.000 7.000-2,-5.000 6.000-2,-9.000 6.000-3,-9.000 6.000-6,-10.000 7.000-4,-8.000 6.000-6,-12.000 7.000-2,-12.000 10.000-1,-13.000 10.000-1,-12.000 9.000-1,-10.000 4.000-1,-6.000 1.000 1,-6.000-1.000-1,-6.000 1.000 1,-1.000-6.000 0,7.000-8.000 2,6.000-10.000 1,7.000-9.000 2,5.000-9.000 2,7.000-5.000 1,6.000-7.000 1,7.000-5.000 1,10.000-6.000 2,16.000-3.000 5,15.000-3.000 4,17.000-2.000 4,11.000-1.000 2,10.000 3.000 1,10.000 3.000-1,9.000 4.000 0,4.000-1.000 0,1.000-3.000-1,-1.000-3.000-1,1.000-2.000-1,-4.000 0.000 0,-6.000 7.000-1,-6.000 6.000 0,-6.000 7.000 0,-7.000 2.000 0,-6.000 1.000-2,-6.000-1.000-1,-6.000 1.000-1,-10.000 2.000-1,-12.000 7.000 1,-13.000 6.000 0,-12.000 7.000 0,-15.000 4.000 0,-15.000 3.000-2,-15.000 3.000-1,-16.000 4.000-2,-8.000 2.000-4,0.000 4.000-4,0.000 3.000-4,0.000 3.000-4,4.000-2.000-6,10.000-6.000-5,10.000-6.000-5,9.000-6.000-5</inkml:trace>
</inkml:ink>
</file>

<file path=ppt/ink/ink22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6"/>
    </inkml:context>
    <inkml:brush xml:id="br0">
      <inkml:brushProperty name="width" value="0.0412969961762428" units="cm"/>
      <inkml:brushProperty name="height" value="0.0412969961762428" units="cm"/>
      <inkml:brushProperty name="color" value="#000000"/>
      <inkml:brushProperty name="ignorePressure" value="0"/>
    </inkml:brush>
  </inkml:definitions>
  <inkml:trace contextRef="#ctx0" brushRef="#br0">88150.000 25000.000 532,'-22.000'-91.000'11,"6.000"19.000"6,7.000 19.000 6,6.000 19.000 5,1.000 16.000 3,-3.000 17.000-3,-3.000 15.000-2,-2.000 16.000-2,-9.000 16.000-1,-12.000 20.000-1,-13.000 18.000 0,-12.000 20.000 0,-10.000 10.000-2,-6.000 3.000-4,-6.000 3.000-4,-6.000 4.000-4,-2.000-4.000-3,3.000-9.000 0,3.000-10.000-1,4.000-8.000-1,2.000-9.000-2,4.000-6.000-4,3.000-6.000-4,3.000-6.000-4,3.000-7.000-5,3.000-6.000-5,3.000-6.000-7,4.000-6.000-5,16.000-16.000-5,32.000-25.000-3,31.000-25.000-5,32.000-25.000-3,15.000-13.000 3,0.000 1.000 7,0.000-1.000 10,0.000 1.000 7,-2.000 1.000 7,-3.000 3.000 3,-3.000 3.000 3,-2.000 4.000 4,-3.000 4.000 3,1.000 6.000 3,-1.000 7.000 1,1.000 6.000 4,-4.000 4.000 4,-6.000 4.000 7,-6.000 3.000 7,-6.000 3.000 8,-2.000 1.000 2,3.000 1.000 0,3.000-1.000-1,4.000 1.000-1,-3.000 2.000 0,-5.000 7.000-1,-7.000 6.000 0,-5.000 7.000-1,-4.000 7.000-2,0.000 9.000-2,0.000 10.000-4,0.000 10.000-3,-4.000 4.000-2,-5.000 0.000-3,-7.000 0.000-2,-5.000 0.000-1,-4.000-2.000-2,0.000-3.000 0,0.000-3.000 0,0.000-2.000-1,6.000-6.000-3,13.000-6.000-6,12.000-6.000-7,13.000-6.000-6,7.000-13.000-4,4.000-19.000-2,3.000-18.000-1,3.000-19.000-1,4.000-12.000 0,7.000-2.000 1,6.000-3.000 2,7.000-3.000 2,-3.000-4.000 0,-8.000-3.000 2,-10.000-3.000 1,-9.000-2.000 1,-9.000-1.000 2,-5.000 3.000 3,-7.000 3.000 2,-5.000 4.000 4,-6.000 5.000 0,-3.000 10.000 0,-3.000 10.000-1,-2.000 9.000 0,-5.000 12.000 7,-2.000 16.000 13,-3.000 15.000 15,-3.000 17.000 13,-4.000 11.000 3,-3.000 10.000-7,-3.000 10.000-8,-2.000 9.000-8,-1.000 7.000-4,3.000 7.000-4,3.000 6.000-1,4.000 7.000-3,-3.000 2.000-4,-5.000 1.000-3,-7.000-1.000-4,-5.000 1.000-3,-4.000-1.000-4,0.000 1.000-2,0.000-1.000-2,0.000 1.000-2,0.000-6.000-2,0.000-8.000 1,0.000-10.000 1,0.000-9.000 0,6.000-20.000-7,13.000-27.000-13,12.000-28.000-14,13.000-28.000-14,10.000-17.000 1,10.000-2.000 12,10.000-3.000 12,9.000-3.000 14,4.000-1.000 8,1.000 4.000 2,-1.000 3.000 2,1.000 3.000 4,-1.000 6.000 4,1.000 9.000 7,-1.000 10.000 7,1.000 10.000 7,-3.000 5.000 3,-2.000 4.000-1,-3.000 3.000 0,-3.000 3.000 0,-6.000 3.000-3,-5.000 3.000-4,-7.000 3.000-5,-5.000 4.000-3,-9.000-3.000-13,-9.000-5.000-19,-10.000-7.000-21,-8.000-5.000-19,-6.000-4.000-3,1.000 0.000 15,-1.000 0.000 15,1.000 0.000 15</inkml:trace>
</inkml:ink>
</file>

<file path=ppt/ink/ink2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8"/>
    </inkml:context>
    <inkml:brush xml:id="br0">
      <inkml:brushProperty name="width" value="0.042429618537426" units="cm"/>
      <inkml:brushProperty name="height" value="0.042429618537426" units="cm"/>
      <inkml:brushProperty name="color" value="#00bff3"/>
      <inkml:brushProperty name="ignorePressure" value="0"/>
    </inkml:brush>
  </inkml:definitions>
  <inkml:trace contextRef="#ctx0" brushRef="#br0">72900.000 48800.000 518,'-19.000'-18.000'10,"13.000"17.000"21,12.000 15.000 19,13.000 16.000 21,4.000 13.000 3,-3.000 14.000-13,-3.000 11.000-14,-2.000 14.000-14,-5.000 8.000-8,-2.000 7.000-5,-3.000 6.000-5,-3.000 7.000-3,-2.000 4.000-4,0.000 3.000-1,0.000 3.000-2,0.000 4.000-1,-5.000-3.000-1,-9.000-5.000 0,-10.000-7.000-2,-8.000-5.000 0,-8.000-12.000-7,-2.000-16.000-14,-3.000-15.000-13,-3.000-15.000-15,1.000-12.000-7,6.000-6.000-2,7.000-6.000-1,6.000-6.000-3</inkml:trace>
</inkml:ink>
</file>

<file path=ppt/ink/ink22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6"/>
    </inkml:context>
    <inkml:brush xml:id="br0">
      <inkml:brushProperty name="width" value="0.0451023131608963" units="cm"/>
      <inkml:brushProperty name="height" value="0.0451023131608963" units="cm"/>
      <inkml:brushProperty name="color" value="#000000"/>
      <inkml:brushProperty name="ignorePressure" value="0"/>
    </inkml:brush>
  </inkml:definitions>
  <inkml:trace contextRef="#ctx0" brushRef="#br0">90250.000 24500.000 487,'21.000'-29.000'1,"-5.000"-5.000"0,-7.000-7.000 2,-5.000-5.000 1,-3.000 6.000 9,4.000 23.000 20,3.000 22.000 18,3.000 22.000 19,-4.000 21.000 3,-8.000 22.000-12,-10.000 22.000-11,-9.000 23.000-13,-5.000 16.000-8,0.000 13.000-4,0.000 12.000-4,0.000 13.000-5,1.000 6.000-3,4.000 0.000-5,3.000 0.000-4,3.000 0.000-5,-1.000 1.000-5,-2.000 4.000-7,-3.000 3.000-8,-3.000 3.000-7,-1.000-1.000-2,4.000-2.000 4,3.000-3.000 3,3.000-3.000 4,3.000-17.000-2,3.000-27.000-7,3.000-28.000-7,4.000-28.000-7,1.000-20.000-5,0.000-8.000 0,0.000-10.000-1,0.000-9.000 0</inkml:trace>
</inkml:ink>
</file>

<file path=ppt/ink/ink22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7"/>
    </inkml:context>
    <inkml:brush xml:id="br0">
      <inkml:brushProperty name="width" value="0.0388532243669033" units="cm"/>
      <inkml:brushProperty name="height" value="0.0388532243669033" units="cm"/>
      <inkml:brushProperty name="color" value="#000000"/>
      <inkml:brushProperty name="ignorePressure" value="0"/>
    </inkml:brush>
  </inkml:definitions>
  <inkml:trace contextRef="#ctx0" brushRef="#br0">91300.000 25550.000 566,'0.000'-69.000'0,"0.000"13.000"0,0.000 12.000 0,0.000 13.000 0,-2.000 7.000 9,-3.000 4.000 19,-3.000 3.000 18,-2.000 3.000 18,-5.000 10.000 4,-2.000 20.000-14,-3.000 18.000-12,-3.000 20.000-14,-9.000 11.000-7,-11.000 7.000-3,-14.000 6.000-3,-11.000 7.000-4,-7.000 2.000-1,0.000 1.000-3,0.000-1.000-1,0.000 1.000-2,4.000-6.000-2,10.000-8.000-2,10.000-10.000-2,9.000-9.000-3,9.000-7.000 0,9.000-3.000 0,10.000-3.000 1,10.000-2.000 1,8.000-5.000-1,10.000-2.000 1,10.000-3.000-1,9.000-3.000-1,12.000-4.000-1,16.000-3.000-3,15.000-3.000-3,17.000-2.000-4,8.000-5.000-1,4.000-2.000-4,3.000-3.000-2,3.000-3.000-2,-4.000-6.000-3,-8.000-5.000 0,-10.000-7.000-1,-9.000-5.000-2,-10.000-1.000 0,-9.000 6.000 0,-10.000 7.000 1,-8.000 6.000 1,-12.000-1.000 1,-12.000-5.000 2,-13.000-7.000 2,-12.000-5.000 1,-7.000-3.000 4,1.000 4.000 4,-1.000 3.000 5,1.000 3.000 3</inkml:trace>
</inkml:ink>
</file>

<file path=ppt/ink/ink22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7"/>
    </inkml:context>
    <inkml:brush xml:id="br0">
      <inkml:brushProperty name="width" value="0.0397955253720284" units="cm"/>
      <inkml:brushProperty name="height" value="0.0397955253720284" units="cm"/>
      <inkml:brushProperty name="color" value="#000000"/>
      <inkml:brushProperty name="ignorePressure" value="0"/>
    </inkml:brush>
  </inkml:definitions>
  <inkml:trace contextRef="#ctx0" brushRef="#br0">91550.000 26150.000 552,'-24.000'-24.000'0,"4.000"4.000"0,3.000 3.000 1,3.000 3.000-1,1.000-2.000 2,1.000-6.000 4,-1.000-6.000 3,1.000-6.000 4,-3.000 1.000 9,-2.000 9.000 12,-3.000 10.000 14,-3.000 10.000 12,1.000 11.000 2,6.000 17.000-10,7.000 15.000-11,6.000 16.000-10,1.000 13.000-8,-3.000 14.000-5,-3.000 11.000-5,-2.000 14.000-6,-3.000 7.000-3,1.000 3.000-2,-1.000 3.000-3,1.000 4.000-2,-1.000-3.000-7,1.000-5.000-10,-1.000-7.000-12,1.000-5.000-10,2.000-12.000-10,7.000-16.000-6,6.000-15.000-8,7.000-15.000-6</inkml:trace>
</inkml:ink>
</file>

<file path=ppt/ink/ink22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7"/>
    </inkml:context>
    <inkml:brush xml:id="br0">
      <inkml:brushProperty name="width" value="0.0355272367596626" units="cm"/>
      <inkml:brushProperty name="height" value="0.0355272367596626" units="cm"/>
      <inkml:brushProperty name="color" value="#000000"/>
      <inkml:brushProperty name="ignorePressure" value="0"/>
    </inkml:brush>
  </inkml:definitions>
  <inkml:trace contextRef="#ctx0" brushRef="#br0">91550.000 24200.000 619,'-46.000'-24.000'0,"10.000"4.000"0,10.000 3.000 0,9.000 3.000 0,9.000-1.000 6,9.000-2.000 14,10.000-3.000 14,10.000-3.000 13,8.000-1.000 4,10.000 4.000-4,10.000 3.000-5,9.000 3.000-4,9.000 3.000-5,9.000 3.000-8,10.000 3.000-6,10.000 4.000-8,4.000-1.000-5,0.000-3.000-5,0.000-3.000-4,0.000-2.000-6,-5.000-1.000-5,-9.000 3.000-7,-10.000 3.000-8,-8.000 4.000-6</inkml:trace>
</inkml:ink>
</file>

<file path=ppt/ink/ink22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7"/>
    </inkml:context>
    <inkml:brush xml:id="br0">
      <inkml:brushProperty name="width" value="0.0357407554984093" units="cm"/>
      <inkml:brushProperty name="height" value="0.0357407554984093" units="cm"/>
      <inkml:brushProperty name="color" value="#000000"/>
      <inkml:brushProperty name="ignorePressure" value="0"/>
    </inkml:brush>
  </inkml:definitions>
  <inkml:trace contextRef="#ctx0" brushRef="#br0">92200.000 23600.000 615,'-47.000'-46.000'0,"6.000"10.000"0,7.000 10.000 0,6.000 9.000 0,4.000 10.000 9,4.000 14.000 18,3.000 11.000 18,3.000 14.000 19,3.000 13.000 3,3.000 16.000-10,3.000 15.000-12,4.000 17.000-9,1.000 13.000-12,0.000 13.000-14,0.000 12.000-11,0.000 13.000-14,-2.000 9.000-9,-3.000 6.000-5,-3.000 7.000-5,-2.000 6.000-5,-3.000-15.000-5,1.000-33.000-5,-1.000-35.000-5,1.000-34.000-6</inkml:trace>
</inkml:ink>
</file>

<file path=ppt/ink/ink22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8"/>
    </inkml:context>
    <inkml:brush xml:id="br0">
      <inkml:brushProperty name="width" value="0.0363602638244629" units="cm"/>
      <inkml:brushProperty name="height" value="0.0363602638244629" units="cm"/>
      <inkml:brushProperty name="color" value="#000000"/>
      <inkml:brushProperty name="ignorePressure" value="0"/>
    </inkml:brush>
  </inkml:definitions>
  <inkml:trace contextRef="#ctx0" brushRef="#br0">92600.000 25950.000 605,'-33.000'-4.000'8,"34.000"-5.000"16,35.000-7.000 16,35.000-5.000 16,22.000-3.000 4,14.000 4.000-5,11.000 3.000-8,14.000 3.000-5,5.000 1.000-10,1.000 1.000-11,-1.000-1.000-11,1.000 1.000-12,-7.000 1.000-8,-12.000 3.000-4,-13.000 3.000-3,-12.000 4.000-4,-12.000 1.000-8,-8.000 0.000-12,-10.000 0.000-11,-9.000 0.000-12</inkml:trace>
</inkml:ink>
</file>

<file path=ppt/ink/ink22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8"/>
    </inkml:context>
    <inkml:brush xml:id="br0">
      <inkml:brushProperty name="width" value="0.03694112226367" units="cm"/>
      <inkml:brushProperty name="height" value="0.03694112226367" units="cm"/>
      <inkml:brushProperty name="color" value="#000000"/>
      <inkml:brushProperty name="ignorePressure" value="0"/>
    </inkml:brush>
  </inkml:definitions>
  <inkml:trace contextRef="#ctx0" brushRef="#br0">93850.000 24900.000 595,'-24.000'-46.000'0,"4.000"10.000"0,3.000 10.000 0,3.000 9.000 0,1.000 17.000 11,1.000 25.000 21,-1.000 25.000 22,1.000 25.000 21,1.000 17.000 3,3.000 9.000-16,3.000 10.000-17,4.000 10.000-16,-1.000 4.000-14,-3.000 0.000-12,-3.000 0.000-11,-2.000 0.000-13,-1.000-4.000-10,3.000-5.000-7,3.000-7.000-8,4.000-5.000-8</inkml:trace>
</inkml:ink>
</file>

<file path=ppt/ink/ink22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8"/>
    </inkml:context>
    <inkml:brush xml:id="br0">
      <inkml:brushProperty name="width" value="0.0425626076757908" units="cm"/>
      <inkml:brushProperty name="height" value="0.0425626076757908" units="cm"/>
      <inkml:brushProperty name="color" value="#000000"/>
      <inkml:brushProperty name="ignorePressure" value="0"/>
    </inkml:brush>
  </inkml:definitions>
  <inkml:trace contextRef="#ctx0" brushRef="#br0">95650.000 24750.000 516,'1.000'-38.000'10,"4.000"26.000"20,3.000 24.000 19,3.000 26.000 19,1.000 18.000 5,1.000 13.000-13,-1.000 12.000-12,1.000 13.000-13,-3.000 6.000-7,-2.000 0.000-3,-3.000 0.000-4,-3.000 0.000-3,-4.000-2.000-6,-3.000-3.000-6,-3.000-3.000-6,-2.000-2.000-6,-3.000-6.000-8,1.000-6.000-7,-1.000-6.000-7,1.000-6.000-7,-1.000-7.000-10,1.000-6.000-11,-1.000-6.000-12,1.000-6.000-11</inkml:trace>
</inkml:ink>
</file>

<file path=ppt/ink/ink22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8"/>
    </inkml:context>
    <inkml:brush xml:id="br0">
      <inkml:brushProperty name="width" value="0.032254695892334" units="cm"/>
      <inkml:brushProperty name="height" value="0.032254695892334" units="cm"/>
      <inkml:brushProperty name="color" value="#000000"/>
      <inkml:brushProperty name="ignorePressure" value="0"/>
    </inkml:brush>
  </inkml:definitions>
  <inkml:trace contextRef="#ctx0" brushRef="#br0">95650.000 25700.000 682,'48.000'-47.000'1,"-3.000"6.000"5,-3.000 7.000 3,-2.000 6.000 4,0.000 4.000 6,7.000 4.000 9,6.000 3.000 8,7.000 3.000 10,2.000 1.000-1,1.000 1.000-10,-1.000-1.000-9,1.000 1.000-9,-1.000 1.000-6,1.000 3.000-1,-1.000 3.000-2,1.000 4.000 0,-6.000-1.000-9,-8.000-3.000-13,-10.000-3.000-15,-9.000-2.000-14</inkml:trace>
</inkml:ink>
</file>

<file path=ppt/ink/ink22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49"/>
    </inkml:context>
    <inkml:brush xml:id="br0">
      <inkml:brushProperty name="width" value="0.0474361553788185" units="cm"/>
      <inkml:brushProperty name="height" value="0.0474361553788185" units="cm"/>
      <inkml:brushProperty name="color" value="#000000"/>
      <inkml:brushProperty name="ignorePressure" value="0"/>
    </inkml:brush>
  </inkml:definitions>
  <inkml:trace contextRef="#ctx0" brushRef="#br0">96750.000 24150.000 463,'-24.000'-24.000'6,"4.000"4.000"12,3.000 3.000 11,3.000 3.000 13,1.000 14.000 8,1.000 25.000 6,-1.000 25.000 5,1.000 25.000 7,1.000 15.000-4,3.000 7.000-13,3.000 6.000-13,4.000 7.000-13,1.000 7.000-10,0.000 9.000-5,0.000 10.000-7,0.000 10.000-5,-2.000 5.000-4,-3.000 4.000-3,-3.000 3.000-1,-2.000 3.000-3,-5.000-1.000-6,-2.000-2.000-8,-3.000-3.000-9,-3.000-3.000-8,1.000-7.000-5,6.000-9.000 0,7.000-10.000 0,6.000-8.000 0,1.000-15.000 1,-3.000-19.000 3,-3.000-18.000 4,-2.000-19.000 2</inkml:trace>
</inkml:ink>
</file>

<file path=ppt/ink/ink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8"/>
    </inkml:context>
    <inkml:brush xml:id="br0">
      <inkml:brushProperty name="width" value="0.0302619989961386" units="cm"/>
      <inkml:brushProperty name="height" value="0.0302619989961386" units="cm"/>
      <inkml:brushProperty name="color" value="#f2385b"/>
      <inkml:brushProperty name="ignorePressure" value="0"/>
    </inkml:brush>
  </inkml:definitions>
  <inkml:trace contextRef="#ctx0" brushRef="#br0">35700.000 29300.000 726,'-69.000'98.000'91,"13.000"-3.000"-21,12.000-3.000-20,13.000-2.000-21,2.000-5.000-12,-5.000-2.000-6,-7.000-3.000-6,-5.000-3.000-5,-1.000-6.000-6,6.000-5.000-9,7.000-7.000-8,6.000-5.000-9,4.000-15.000-7,4.000-22.000-6,3.000-22.000-6,3.000-21.000-6</inkml:trace>
</inkml:ink>
</file>

<file path=ppt/ink/ink2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8"/>
    </inkml:context>
    <inkml:brush xml:id="br0">
      <inkml:brushProperty name="width" value="0.036040622740984" units="cm"/>
      <inkml:brushProperty name="height" value="0.036040622740984" units="cm"/>
      <inkml:brushProperty name="color" value="#00bff3"/>
      <inkml:brushProperty name="ignorePressure" value="0"/>
    </inkml:brush>
  </inkml:definitions>
  <inkml:trace contextRef="#ctx0" brushRef="#br0">72700.000 49800.000 610,'26.000'-74.000'2,"4.000"4.000"4,3.000 3.000 4,3.000 3.000 4,-1.000 6.000 4,-2.000 9.000 4,-3.000 10.000 5,-3.000 10.000 4,-1.000 5.000 0,4.000 4.000-2,3.000 3.000-2,3.000 3.000-3,4.000 3.000-3,7.000 3.000-1,6.000 3.000-2,7.000 4.000-2,2.000 1.000-1,1.000 0.000 0,-1.000 0.000 0,1.000 0.000 1,-4.000 0.000-5,-6.000 0.000-9,-6.000 0.000-10,-6.000 0.000-9,-13.000 0.000-13,-19.000 0.000-19,-18.000 0.000-18,-19.000 0.000-18,-7.000-5.000 1,7.000-9.000 18,6.000-10.000 19,7.000-8.000 18</inkml:trace>
</inkml:ink>
</file>

<file path=ppt/ink/ink23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50"/>
    </inkml:context>
    <inkml:brush xml:id="br0">
      <inkml:brushProperty name="width" value="0.0434567183256149" units="cm"/>
      <inkml:brushProperty name="height" value="0.0434567183256149" units="cm"/>
      <inkml:brushProperty name="color" value="#000000"/>
      <inkml:brushProperty name="ignorePressure" value="0"/>
    </inkml:brush>
  </inkml:definitions>
  <inkml:trace contextRef="#ctx0" brushRef="#br0">96950.000 25900.000 506,'156.000'-66.000'78,"-37.000"19.000"-17,-38.000 19.000-17,-37.000 19.000-16,-21.000 13.000-11,-3.000 10.000-4,-3.000 10.000-4,-2.000 9.000-4,-6.000 6.000-3,-6.000 3.000-2,-6.000 3.000-1,-6.000 4.000-2,-6.000-1.000 0,-2.000-3.000 1,-3.000-3.000 1,-3.000-2.000 2,10.000-8.000-3,26.000-8.000-8,24.000-10.000-7,26.000-9.000-8,12.000-10.000-3,0.000-9.000 3,0.000-10.000 3,0.000-8.000 2,-2.000-4.000 0,-3.000 3.000-1,-3.000 3.000-2,-2.000 4.000 0,-6.000 2.000 2,-6.000 4.000 8,-6.000 3.000 8,-6.000 3.000 8,-9.000 10.000 17,-8.000 20.000 26,-10.000 18.000 26,-9.000 20.000 26,-7.000 6.000 1,-3.000-2.000-23,-3.000-3.000-22,-2.000-3.000-23,5.000-4.000-16,16.000-3.000-8,15.000-3.000-10,17.000-2.000-9,8.000-8.000-4,4.000-8.000 0,3.000-10.000 0,3.000-9.000 0,1.000-9.000 0,1.000-5.000-1,-1.000-7.000 0,1.000-5.000 0,1.000-6.000 0,3.000-3.000 1,3.000-3.000 3,4.000-2.000 1,-4.000-5.000 2,-9.000-2.000 2,-10.000-3.000 1,-8.000-3.000 2,-9.000-2.000 1,-6.000 0.000 0,-6.000 0.000 0,-6.000 0.000 0,-7.000 0.000 1,-6.000 0.000 2,-6.000 0.000 4,-6.000 0.000 2,-9.000 1.000 2,-8.000 4.000 0,-10.000 3.000 2,-9.000 3.000 0,-7.000 6.000 1,-3.000 9.000 0,-3.000 10.000 1,-2.000 10.000-1,-3.000 4.000 1,1.000 0.000-1,-1.000 0.000-1,1.000 0.000 0,-1.000 7.000-3,1.000 17.000-8,-1.000 15.000-6,1.000 16.000-8,4.000 5.000-3,9.000-2.000-1,10.000-3.000 0,10.000-3.000-1,4.000-6.000-6,0.000-5.000-12,0.000-7.000-11,0.000-5.000-12</inkml:trace>
</inkml:ink>
</file>

<file path=ppt/ink/ink23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53"/>
    </inkml:context>
    <inkml:brush xml:id="br0">
      <inkml:brushProperty name="width" value="0.0357866361737251" units="cm"/>
      <inkml:brushProperty name="height" value="0.0357866361737251" units="cm"/>
      <inkml:brushProperty name="color" value="#000000"/>
      <inkml:brushProperty name="ignorePressure" value="0"/>
    </inkml:brush>
  </inkml:definitions>
  <inkml:trace contextRef="#ctx0" brushRef="#br0">80500.000 19650.000 614,'-91.000'-25.000'4,"19.000"0.000"2,19.000 0.000 4,19.000 0.000 3,9.000 1.000 1,0.000 4.000 0,0.000 3.000 0,0.000 3.000 0,0.000 3.000 4,0.000 3.000 6,0.000 3.000 6,0.000 4.000 7,9.000 1.000 0,19.000 0.000-3,19.000 0.000-4,19.000 0.000-5,13.000 0.000-4,10.000 0.000-4,10.000 0.000-5,9.000 0.000-4,7.000 0.000-4,7.000 0.000-5,6.000 0.000-3,7.000 0.000-5,-1.000 0.000 0,-6.000 0.000 0,-6.000 0.000 2,-6.000 0.000 1,-9.000 1.000-3,-8.000 4.000-11,-10.000 3.000-10,-9.000 3.000-10,-10.000 4.000-6,-9.000 7.000 0,-10.000 6.000-2,-8.000 7.000 0</inkml:trace>
</inkml:ink>
</file>

<file path=ppt/ink/ink23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2:53"/>
    </inkml:context>
    <inkml:brush xml:id="br0">
      <inkml:brushProperty name="width" value="0.0335395373404026" units="cm"/>
      <inkml:brushProperty name="height" value="0.0335395373404026" units="cm"/>
      <inkml:brushProperty name="color" value="#000000"/>
      <inkml:brushProperty name="ignorePressure" value="0"/>
    </inkml:brush>
  </inkml:definitions>
  <inkml:trace contextRef="#ctx0" brushRef="#br0">79650.000 20950.000 655,'-115.000'21.000'0,"23.000"-5.000"0,22.000-7.000 0,22.000-5.000 0,26.000-9.000 9,31.000-9.000 16,32.000-10.000 18,31.000-8.000 17,26.000-6.000 2,22.000 1.000-12,22.000-1.000-12,23.000 1.000-13,10.000 4.000-8,0.000 9.000-6,0.000 10.000-7,0.000 10.000-5,-2.000 4.000-7,-3.000 0.000-9,-3.000 0.000-8,-2.000 0.000-8,-6.000 1.000-6,-6.000 4.000-2,-6.000 3.000-4,-6.000 3.000-2,-16.000 1.000 1,-25.000 1.000 4,-25.000-1.000 6,-25.000 1.000 3</inkml:trace>
</inkml:ink>
</file>

<file path=ppt/ink/ink23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07"/>
    </inkml:context>
    <inkml:brush xml:id="br0">
      <inkml:brushProperty name="width" value="0.022298414260149" units="cm"/>
      <inkml:brushProperty name="height" value="0.022298414260149" units="cm"/>
      <inkml:brushProperty name="color" value="#fed406"/>
      <inkml:brushProperty name="ignorePressure" value="0"/>
    </inkml:brush>
  </inkml:definitions>
  <inkml:trace contextRef="#ctx0" brushRef="#br0">64350.000 8350.000 986,'-110.000'-150.000'14,"32.000"50.000"-21,31.000 50.000-20,32.000 50.000-20</inkml:trace>
</inkml:ink>
</file>

<file path=ppt/ink/ink23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09"/>
    </inkml:context>
    <inkml:brush xml:id="br0">
      <inkml:brushProperty name="width" value="0.0457643456757069" units="cm"/>
      <inkml:brushProperty name="height" value="0.0457643456757069" units="cm"/>
      <inkml:brushProperty name="color" value="#fed406"/>
      <inkml:brushProperty name="ignorePressure" value="0"/>
    </inkml:brush>
  </inkml:definitions>
  <inkml:trace contextRef="#ctx0" brushRef="#br0">44350.000 22800.000 480,'-5.000'-57.000'4,"-9.000"-11.000"8,-10.000-14.000 9,-8.000-11.000 7,-4.000-1.000 4,3.000 13.000 0,3.000 12.000-1,4.000 13.000 1,1.000 7.000-4,0.000 4.000-4,0.000 3.000-6,0.000 3.000-4,-2.000 1.000-2,-3.000 1.000-2,-3.000-1.000 0,-2.000 1.000-2,-3.000-1.000 0,1.000 1.000-3,-1.000-1.000-1,1.000 1.000-3,-3.000 1.000 0,-2.000 3.000-1,-3.000 3.000 0,-3.000 4.000-1,-4.000 4.000 0,-3.000 6.000 1,-3.000 7.000 1,-2.000 6.000 0,-5.000 3.000 0,-2.000 0.000 1,-3.000 0.000-1,-3.000 0.000 0,-2.000 0.000 0,0.000 0.000 0,0.000 0.000 0,0.000 0.000 0,1.000 1.000 0,4.000 4.000 1,3.000 3.000-1,3.000 3.000 0,3.000 3.000 1,3.000 3.000-1,3.000 3.000 0,4.000 4.000 1,1.000 2.000-1,0.000 4.000 0,0.000 3.000-1,0.000 3.000 0,1.000 1.000 0,4.000 1.000 1,3.000-1.000-1,3.000 1.000 1,-1.000 2.000 0,-2.000 7.000-1,-3.000 6.000 0,-3.000 7.000-1,-2.000 5.000 0,0.000 7.000 1,0.000 6.000 0,0.000 7.000 1,1.000 2.000 0,4.000 1.000 0,3.000-1.000 1,3.000 1.000 0,-1.000-4.000 0,-2.000-6.000 1,-3.000-6.000-1,-3.000-6.000-1,-1.000-2.000 1,4.000 3.000 0,3.000 3.000-1,3.000 4.000 0,1.000 1.000 1,1.000 0.000 0,-1.000 0.000 0,1.000 0.000 0,1.000 1.000 1,3.000 4.000-1,3.000 3.000 0,4.000 3.000 0,-1.000 4.000-1,-3.000 7.000 1,-3.000 6.000 0,-2.000 7.000 1,-1.000 4.000-1,3.000 3.000 0,3.000 3.000 1,4.000 4.000-1,2.000 1.000 1,4.000 0.000-1,3.000 0.000 1,3.000 0.000 0,1.000 1.000 0,1.000 4.000 0,-1.000 3.000 0,1.000 3.000 0,-1.000-1.000 0,1.000-2.000 0,-1.000-3.000 1,1.000-3.000-1,-1.000-4.000 1,1.000-3.000-1,-1.000-3.000 1,1.000-2.000-1,1.000-3.000-1,3.000 1.000 0,3.000-1.000 0,4.000 1.000-1,5.000-3.000-1,10.000-2.000 0,10.000-3.000 1,9.000-3.000-1,4.000-6.000 0,1.000-5.000 1,-1.000-7.000 0,1.000-5.000 1,2.000-6.000 1,7.000-3.000-1,6.000-3.000-1,7.000-2.000 0,4.000-5.000 0,3.000-2.000 0,3.000-3.000 0,4.000-3.000 1,2.000-4.000-2,4.000-3.000 0,3.000-3.000-2,3.000-2.000 0,-1.000-5.000-1,-2.000-2.000 1,-3.000-3.000 0,-3.000-3.000 1,-2.000-4.000 0,0.000-3.000-1,0.000-3.000-1,0.000-2.000-2,0.000-5.000-1,0.000-2.000 2,0.000-3.000 0,0.000-3.000 1,0.000-6.000 0,0.000-5.000 0,0.000-7.000-1,0.000-5.000 0,-2.000-8.000 0,-3.000-5.000 0,-3.000-7.000 0,-2.000-5.000 0,-1.000-11.000 1,3.000-11.000 0,3.000-14.000 0,4.000-11.000 0,-1.000-11.000 0,-3.000-5.000 1,-3.000-7.000-1,-2.000-5.000 0,-5.000-8.000 0,-2.000-5.000 0,-3.000-7.000 0,-3.000-5.000 0,-2.000-1.000 0,0.000 6.000 1,0.000 7.000 1,0.000 6.000 1,-2.000 1.000 0,-3.000-3.000 1,-3.000-3.000 1,-2.000-2.000 0,-5.000-3.000 1,-2.000 1.000-1,-3.000-1.000 0,-3.000 1.000 0,-4.000-6.000-1,-3.000-8.000 1,-3.000-10.000 0,-2.000-9.000 1,-3.000-2.000-1,1.000 6.000 1,-1.000 7.000 0,1.000 6.000 1,-3.000 6.000-1,-2.000 6.000 0,-3.000 7.000 0,-3.000 6.000-1,-2.000 1.000 0,0.000-3.000-2,0.000-3.000-1,0.000-2.000-1,-2.000-5.000 0,-3.000-2.000 1,-3.000-3.000 1,-2.000-3.000 0,-8.000 4.000 0,-8.000 13.000 1,-10.000 12.000-1,-9.000 13.000 0,-7.000 10.000 1,-3.000 10.000 1,-3.000 10.000 1,-2.000 9.000 1,-6.000 7.000 1,-6.000 7.000-1,-6.000 6.000 1,-6.000 7.000 0,-6.000 4.000 0,-2.000 3.000-1,-3.000 3.000 0,-3.000 4.000 0,-4.000 4.000 0,-3.000 6.000-1,-3.000 7.000-1,-2.000 6.000 1,-1.000 3.000-1,3.000 0.000-1,3.000 0.000 0,4.000 0.000-1,-3.000 3.000 1,-5.000 6.000-1,-7.000 7.000 1,-5.000 6.000 1,-3.000 7.000-2,4.000 10.000 0,3.000 10.000-2,3.000 9.000-1,4.000 7.000-1,7.000 7.000 0,6.000 6.000 1,7.000 7.000 0,4.000 4.000 0,3.000 3.000 0,3.000 3.000 2,4.000 4.000-1,1.000 2.000 1,0.000 4.000 0,0.000 3.000 1,0.000 3.000-1,1.000 1.000 1,4.000 1.000 0,3.000-1.000 1,3.000 1.000-1,4.000-1.000 1,7.000 1.000 0,6.000-1.000 2,7.000 1.000 0,5.000 8.000 1,7.000 20.000 0,6.000 18.000 1,7.000 20.000-1,2.000 10.000 2,1.000 3.000-1,-1.000 3.000-1,1.000 4.000 1,-1.000-1.000 0,1.000-3.000-2,-1.000-3.000 1,1.000-2.000-2,4.000-6.000 0,9.000-6.000 0,10.000-6.000 0,10.000-6.000-2,7.000-4.000 1,6.000 1.000-3,7.000-1.000-1,6.000 1.000-1,6.000-6.000-1,6.000-8.000 0,7.000-10.000-1,6.000-9.000 0,4.000-10.000 0,4.000-9.000 1,3.000-10.000 2,3.000-8.000 0,1.000-11.000 1,1.000-8.000 0,-1.000-10.000-1,1.000-9.000 0,2.000-12.000 0,7.000-11.000 0,6.000-14.000 1,7.000-11.000 0,4.000-11.000-1,3.000-5.000-2,3.000-7.000-2,4.000-5.000-2,-1.000-11.000-1,-3.000-11.000 0,-3.000-14.000-1,-2.000-11.000-1,-5.000-14.000-1,-2.000-11.000 0,-3.000-14.000-2,-3.000-11.000-2,-4.000-7.000-1,-3.000 0.000-5,-3.000 0.000-3,-2.000 0.000-5,-12.000 12.000 1,-19.000 26.000 5,-18.000 24.000 5,-19.000 26.000 5,-10.000 10.000-2,1.000-3.000-8,-1.000-3.000-8,1.000-2.000-9</inkml:trace>
</inkml:ink>
</file>

<file path=ppt/ink/ink23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11"/>
    </inkml:context>
    <inkml:brush xml:id="br0">
      <inkml:brushProperty name="width" value="0.050731860101223" units="cm"/>
      <inkml:brushProperty name="height" value="0.050731860101223" units="cm"/>
      <inkml:brushProperty name="color" value="#fed406"/>
      <inkml:brushProperty name="ignorePressure" value="0"/>
    </inkml:brush>
  </inkml:definitions>
  <inkml:trace contextRef="#ctx0" brushRef="#br0">44600.000 26700.000 433,'-49.000'0.000'0,"4.000"0.000"0,3.000 0.000 0,3.000 0.000 0,4.000 6.000 8,7.000 13.000 17,6.000 12.000 15,7.000 13.000 18,4.000 4.000 1,3.000-3.000-10,3.000-3.000-10,4.000-2.000-11,2.000 5.000-7,4.000 16.000-2,3.000 15.000-1,3.000 17.000-2,-1.000 14.000-2,-2.000 17.000-1,-3.000 15.000 0,-3.000 16.000-1,-2.000 4.000-1,0.000-6.000-1,0.000-6.000-2,0.000-6.000-1,-2.000-4.000 0,-3.000 1.000-1,-3.000-1.000 0,-2.000 1.000 1,-5.000 1.000-3,-2.000 3.000-2,-3.000 3.000-4,-3.000 4.000-3,-1.000-6.000-1,4.000-11.000 0,3.000-14.000 2,3.000-11.000 1,1.000-7.000 0,1.000 0.000 1,-1.000 0.000-1,1.000 0.000 1,-1.000-5.000 0,1.000-9.000 0,-1.000-10.000 1,1.000-8.000 0,12.000-14.000 1,25.000-15.000 0,25.000-15.000 1,25.000-16.000 0,12.000-13.000 2,1.000-9.000 1,-1.000-10.000 3,1.000-8.000 2,4.000-3.000 0,9.000 7.000 1,10.000 6.000-1,10.000 7.000 0,5.000 4.000-1,4.000 3.000-1,3.000 3.000-1,3.000 4.000-1,1.000 1.000-1,1.000 0.000 0,-1.000 0.000 0,1.000 0.000-1,1.000 0.000 0,3.000 0.000-1,3.000 0.000-2,4.000 0.000 0,-1.000 1.000-2,-3.000 4.000 0,-3.000 3.000 0,-2.000 3.000-1,-6.000-1.000 1,-6.000-2.000-1,-6.000-3.000 0,-6.000-3.000 0,-6.000-2.000 0,-2.000 0.000 0,-3.000 0.000 0,-3.000 0.000-1,-7.000 0.000 0,-9.000 0.000 0,-10.000 0.000 0,-8.000 0.000 1,-8.000 0.000-3,-2.000 0.000-5,-3.000 0.000-4,-3.000 0.000-4,-12.000-5.000-9,-18.000-9.000-12,-19.000-10.000-11,-18.000-8.000-13,-10.000-6.000-3,0.000 1.000 4,0.000-1.000 6,0.000 1.000 5</inkml:trace>
</inkml:ink>
</file>

<file path=ppt/ink/ink23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13"/>
    </inkml:context>
    <inkml:brush xml:id="br0">
      <inkml:brushProperty name="width" value="0.0388281121850014" units="cm"/>
      <inkml:brushProperty name="height" value="0.0388281121850014" units="cm"/>
      <inkml:brushProperty name="color" value="#fed406"/>
      <inkml:brushProperty name="ignorePressure" value="0"/>
    </inkml:brush>
  </inkml:definitions>
  <inkml:trace contextRef="#ctx0" brushRef="#br0">44700.000 24500.000 566,'-93.000'-11.000'4,"17.000"-22.000"7,15.000-22.000 8,16.000-21.000 8,12.000-4.000 1,9.000 16.000-5,10.000 15.000-4,10.000 17.000-6,4.000 0.000-2,0.000-11.000-2,0.000-14.000-2,0.000-11.000-2,1.000-11.000 0,4.000-5.000-1,3.000-7.000 0,3.000-5.000-1,-1.000-8.000 0,-2.000-5.000 0,-3.000-7.000 0,-3.000-5.000 0,-2.000-8.000 0,0.000-5.000-2,0.000-7.000 0,0.000-5.000-2,0.000 0.000 1,0.000 10.000 0,0.000 10.000 2,0.000 9.000 0,-2.000 10.000 1,-3.000 14.000-1,-3.000 11.000 0,-2.000 14.000 0,-3.000 7.000-1,1.000 3.000 1,-1.000 3.000-1,1.000 4.000-1,-1.000 2.000 1,1.000 4.000 0,-1.000 3.000 0,1.000 3.000-1,-3.000 3.000 1,-2.000 3.000 0,-3.000 3.000 1,-3.000 4.000-1,-1.000 1.000 0,4.000 0.000 1,3.000 0.000 0,3.000 0.000-1,6.000 1.000 3,9.000 4.000 2,10.000 3.000 3,10.000 3.000 3,7.000 3.000 1,6.000 3.000-1,7.000 3.000 0,6.000 4.000 0,3.000-1.000-1,0.000-3.000-2,0.000-3.000-1,0.000-2.000-2,0.000-1.000 0,0.000 3.000-2,0.000 3.000 0,0.000 4.000 0,0.000 1.000-1,0.000 0.000 1,0.000 0.000-1,0.000 0.000 0,1.000 0.000 1,4.000 0.000-1,3.000 0.000 1,3.000 0.000-1,1.000 0.000 0,1.000 0.000 1,-1.000 0.000-1,1.000 0.000 0,1.000 0.000 0,3.000 0.000 0,3.000 0.000-1,4.000 0.000 1,1.000-4.000-1,0.000-5.000-1,0.000-7.000 1,0.000-5.000-2,-2.000-4.000 1,-3.000 0.000 0,-3.000 0.000 0,-2.000 0.000 1,-5.000 1.000 0,-2.000 4.000-3,-3.000 3.000-1,-3.000 3.000-1,-4.000 3.000-2,-3.000 3.000 1,-3.000 3.000-2,-2.000 4.000 1,-3.000 1.000-1,1.000 0.000-1,-1.000 0.000-2,1.000 0.000 0,-6.000 4.000-8,-8.000 10.000-17,-10.000 10.000-16,-9.000 9.000-16</inkml:trace>
</inkml:ink>
</file>

<file path=ppt/ink/ink23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13"/>
    </inkml:context>
    <inkml:brush xml:id="br0">
      <inkml:brushProperty name="width" value="0.0342184044420719" units="cm"/>
      <inkml:brushProperty name="height" value="0.0342184044420719" units="cm"/>
      <inkml:brushProperty name="color" value="#fed406"/>
      <inkml:brushProperty name="ignorePressure" value="0"/>
    </inkml:brush>
  </inkml:definitions>
  <inkml:trace contextRef="#ctx0" brushRef="#br0">45550.000 20050.000 642,'48.000'45.000'76,"-3.000"-9.000"-17,-3.000-10.000-17,-2.000-8.000-17,0.000-4.000-8,7.000 3.000 0,6.000 3.000 0,7.000 4.000 0,4.000 1.000 0,3.000 0.000-2,3.000 0.000-1,4.000 0.000-1,-1.000 0.000-3,-3.000 0.000-2,-3.000 0.000-2,-2.000 0.000-3,-3.000 0.000-2,1.000 0.000-1,-1.000 0.000-2,1.000 0.000-1,-3.000 0.000-2,-2.000 0.000-1,-3.000 0.000-2,-3.000 0.000 0,-4.000 1.000-1,-3.000 4.000 3,-3.000 3.000 1,-2.000 3.000 1,-11.000 6.000 2,-15.000 9.000 0,-15.000 10.000 1,-16.000 10.000-1,-18.000 4.000 0,-18.000 0.000-2,-19.000 0.000 0,-18.000 0.000-3,-17.000 12.000 1,-11.000 26.000-1,-14.000 24.000 1,-11.000 26.000 1,0.000 4.000-1,17.000-16.000 0,15.000-15.000-2,16.000-15.000 0,12.000-17.000-9,9.000-15.000-16,10.000-15.000-16,10.000-16.000-15</inkml:trace>
</inkml:ink>
</file>

<file path=ppt/ink/ink23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28"/>
    </inkml:context>
    <inkml:brush xml:id="br0">
      <inkml:brushProperty name="width" value="0.0346466675400734" units="cm"/>
      <inkml:brushProperty name="height" value="0.0346466675400734" units="cm"/>
      <inkml:brushProperty name="color" value="#fed406"/>
      <inkml:brushProperty name="ignorePressure" value="0"/>
    </inkml:brush>
  </inkml:definitions>
  <inkml:trace contextRef="#ctx0" brushRef="#br0">38850.000 29550.000 634,'-46.000'-24.000'0,"10.000"4.000"0,10.000 3.000 0,9.000 3.000 0,13.000 1.000 9,20.000 1.000 16,18.000-1.000 16,20.000 1.000 17,5.000 1.000 3,-6.000 3.000-12,-6.000 3.000-12,-6.000 4.000-12,-1.000 1.000-7,7.000 0.000-3,6.000 0.000-4,7.000 0.000-2,2.000 0.000-4,1.000 0.000-2,-1.000 0.000-4,1.000 0.000-2,-4.000 0.000-2,-6.000 0.000-1,-6.000 0.000 0,-6.000 0.000-1,-6.000 1.000-3,-2.000 4.000-6,-3.000 3.000-4,-3.000 3.000-6,-6.000 3.000-8,-5.000 3.000-11,-7.000 3.000-11,-5.000 4.000-11</inkml:trace>
</inkml:ink>
</file>

<file path=ppt/ink/ink23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28"/>
    </inkml:context>
    <inkml:brush xml:id="br0">
      <inkml:brushProperty name="width" value="0.0398595482110977" units="cm"/>
      <inkml:brushProperty name="height" value="0.0398595482110977" units="cm"/>
      <inkml:brushProperty name="color" value="#fed406"/>
      <inkml:brushProperty name="ignorePressure" value="0"/>
    </inkml:brush>
  </inkml:definitions>
  <inkml:trace contextRef="#ctx0" brushRef="#br0">39000.000 29700.000 551,'-49.000'48.000'5,"4.000"-3.000"8,3.000-3.000 9,3.000-2.000 9,3.000 2.000 3,3.000 9.000-1,3.000 10.000-1,4.000 10.000-2,2.000 7.000-2,4.000 6.000 0,3.000 7.000-2,3.000 6.000-1,3.000 4.000-2,3.000 4.000-3,3.000 3.000-3,4.000 3.000-3,1.000 1.000-3,0.000 1.000-2,0.000-1.000-2,0.000 1.000-3,0.000-3.000 0,0.000-2.000 2,0.000-3.000 3,0.000-3.000 2,0.000-6.000-5,0.000-5.000-9,0.000-7.000-12,0.000-5.000-10,0.000-9.000-6,0.000-9.000-3,0.000-10.000-1,0.000-8.000-3,1.000-14.000-4,4.000-15.000-7,3.000-15.000-6,3.000-16.000-6</inkml:trace>
</inkml:ink>
</file>

<file path=ppt/ink/ink2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9"/>
    </inkml:context>
    <inkml:brush xml:id="br0">
      <inkml:brushProperty name="width" value="0.0492979064583778" units="cm"/>
      <inkml:brushProperty name="height" value="0.0492979064583778" units="cm"/>
      <inkml:brushProperty name="color" value="#00bff3"/>
      <inkml:brushProperty name="ignorePressure" value="0"/>
    </inkml:brush>
  </inkml:definitions>
  <inkml:trace contextRef="#ctx0" brushRef="#br0">73550.000 48600.000 446,'4.000'-104.000'-2,"10.000"-5.000"-4,10.000-7.000-3,9.000-5.000-4,1.000 6.000 3,-6.000 23.000 12,-6.000 22.000 11,-6.000 22.000 11,-6.000 12.000 8,-2.000 3.000 6,-3.000 3.000 4,-3.000 4.000 6,-1.000 13.000 1,4.000 26.000-2,3.000 24.000-4,3.000 26.000-2,1.000 12.000-4,1.000 0.000-6,-1.000 0.000-6,1.000 0.000-5,-3.000 6.000-4,-2.000 13.000-3,-3.000 12.000-1,-3.000 13.000-3,-4.000 9.000-1,-3.000 6.000 1,-3.000 7.000 1,-2.000 6.000 1,-3.000 3.000-3,1.000 0.000-3,-1.000 0.000-5,1.000 0.000-3,-3.000-4.000-4,-2.000-5.000-3,-3.000-7.000-3,-3.000-5.000-2,-1.000-11.000-4,4.000-11.000-1,3.000-14.000-4,3.000-11.000-2,3.000-12.000-2,3.000-9.000-2,3.000-10.000-2,4.000-8.000-1,2.000-14.000-3,4.000-15.000-2,3.000-15.000-2,3.000-16.000-2,6.000-18.000 2,9.000-18.000 7,10.000-19.000 7,10.000-18.000 6,7.000-10.000 5,6.000 0.000 2,7.000 0.000 2,6.000 0.000 2,-1.000 4.000 4,-5.000 10.000 4,-7.000 10.000 4,-5.000 9.000 4,-9.000 10.000 2,-9.000 14.000-1,-10.000 11.000 1,-8.000 14.000-1,-9.000 18.000 5,-6.000 25.000 9,-6.000 25.000 10,-6.000 25.000 10,-7.000 12.000 1,-6.000 1.000-6,-6.000-1.000-6,-6.000 1.000-6,-1.000-4.000-5,7.000-6.000-4,6.000-6.000-5,7.000-6.000-3,4.000-7.000-4,3.000-6.000-2,3.000-6.000-2,4.000-6.000-2,7.000-9.000-3,13.000-8.000-4,12.000-10.000-4,13.000-9.000-4,9.000-13.000-3,6.000-16.000 0,7.000-15.000 1,6.000-15.000 0,7.000-18.000-1,10.000-19.000-1,10.000-18.000-1,9.000-19.000-1,2.000-16.000 0,-2.000-12.000 3,-3.000-13.000 1,-3.000-12.000 3,-6.000-4.000 2,-5.000 7.000 5,-7.000 6.000 4,-5.000 7.000 4,-11.000 16.000 1,-11.000 29.000-2,-14.000 28.000-2,-11.000 28.000-2,-12.000 18.000 5,-9.000 10.000 15,-10.000 10.000 13,-8.000 9.000 14,-11.000 10.000 6,-8.000 14.000 0,-10.000 11.000 0,-9.000 14.000 0,-4.000 10.000-3,4.000 9.000-6,3.000 10.000-6,3.000 10.000-5,6.000 5.000-6,9.000 4.000-3,10.000 3.000-3,10.000 3.000-5,4.000 1.000-2,0.000 1.000-1,0.000-1.000-3,0.000 1.000-1,6.000-3.000-2,13.000-2.000-3,12.000-3.000-3,13.000-3.000-3,4.000-4.000-2,-3.000-3.000-2,-3.000-3.000-1,-2.000-2.000-2,-3.000-5.000 0,1.000-2.000 2,-1.000-3.000 0,1.000-3.000 2,-6.000-1.000 0,-8.000 4.000 1,-10.000 3.000 0,-9.000 3.000 1,-10.000 1.000 1,-9.000 1.000 0,-10.000-1.000 2,-8.000 1.000 1,-12.000-1.000 1,-12.000 1.000-1,-13.000-1.000 0,-12.000 1.000-1,-7.000-4.000-2,1.000-6.000-5,-1.000-6.000-5,1.000-6.000-6,5.000-9.000-5,14.000-8.000-4,11.000-10.000-6,14.000-9.000-5</inkml:trace>
</inkml:ink>
</file>

<file path=ppt/ink/ink23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29"/>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38500.000 31450.000 999,'23.000'20.000'-86,"-3.000"-9.000"22,-3.000-10.000 22,-2.000-8.000 21</inkml:trace>
</inkml:ink>
</file>

<file path=ppt/ink/ink23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29"/>
    </inkml:context>
    <inkml:brush xml:id="br0">
      <inkml:brushProperty name="width" value="0.0238744597882032" units="cm"/>
      <inkml:brushProperty name="height" value="0.0238744597882032" units="cm"/>
      <inkml:brushProperty name="color" value="#fed406"/>
      <inkml:brushProperty name="ignorePressure" value="0"/>
    </inkml:brush>
  </inkml:definitions>
  <inkml:trace contextRef="#ctx0" brushRef="#br0">38650.000 31400.000 921,'-19.000'-22.000'58,"13.000"6.000"-38,12.000 7.000-38,13.000 6.000-38</inkml:trace>
</inkml:ink>
</file>

<file path=ppt/ink/ink23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31"/>
    </inkml:context>
    <inkml:brush xml:id="br0">
      <inkml:brushProperty name="width" value="0.0221031550318003" units="cm"/>
      <inkml:brushProperty name="height" value="0.0221031550318003" units="cm"/>
      <inkml:brushProperty name="color" value="#f2395b"/>
      <inkml:brushProperty name="ignorePressure" value="0"/>
    </inkml:brush>
  </inkml:definitions>
  <inkml:trace contextRef="#ctx0" brushRef="#br0">64350.000 10550.000 995,'-194.000'-65.000'4,"63.000"23.000"-15,62.000 22.000-18,63.000 22.000-16</inkml:trace>
</inkml:ink>
</file>

<file path=ppt/ink/ink23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33"/>
    </inkml:context>
    <inkml:brush xml:id="br0">
      <inkml:brushProperty name="width" value="0.0403781570494175" units="cm"/>
      <inkml:brushProperty name="height" value="0.0403781570494175" units="cm"/>
      <inkml:brushProperty name="color" value="#f2395b"/>
      <inkml:brushProperty name="ignorePressure" value="0"/>
    </inkml:brush>
  </inkml:definitions>
  <inkml:trace contextRef="#ctx0" brushRef="#br0">38450.000 29350.000 544,'-35.000'-22.000'9,"32.000"6.000"16,31.000 7.000 16,32.000 6.000 18,15.000 4.000 2,0.000 4.000-11,0.000 3.000-10,0.000 3.000-11,3.000-1.000-8,6.000-2.000-5,7.000-3.000-5,6.000-3.000-5,-4.000-2.000-5,-11.000 0.000-3,-14.000 0.000-4,-11.000 0.000-3,-11.000 4.000-10,-5.000 10.000-13,-7.000 10.000-14,-5.000 9.000-13,-14.000 4.000-3,-18.000 1.000 8,-19.000-1.000 10,-18.000 1.000 8,-15.000-4.000 7,-9.000-6.000 4,-10.000-6.000 5,-8.000-6.000 4,-4.000-6.000 3,3.000-2.000 4,3.000-3.000 2,4.000-3.000 3,2.000-1.000 2,4.000 4.000 2,3.000 3.000 2,3.000 3.000 2,4.000 1.000 4,7.000 1.000 5,6.000-1.000 5,7.000 1.000 4,5.000-1.000 4,7.000 1.000-1,6.000-1.000 0,7.000 1.000 0,4.000 2.000 1,3.000 7.000 2,3.000 6.000 2,4.000 7.000 2,1.000 8.000-1,0.000 14.000-1,0.000 11.000-2,0.000 14.000-2,0.000 10.000-2,0.000 9.000-2,0.000 10.000-1,0.000 10.000-3,0.000 7.000-2,0.000 6.000-2,0.000 7.000-2,0.000 6.000-3,0.000 1.000-1,0.000-3.000-2,0.000-3.000-2,0.000-2.000-1,0.000-6.000-1,0.000-6.000-1,0.000-6.000-1,0.000-6.000-1,0.000-7.000-2,0.000-6.000-4,0.000-6.000-6,0.000-6.000-4,1.000-10.000-5,4.000-12.000-5,3.000-13.000-7,3.000-12.000-5,1.000-16.000-3,1.000-19.000 1,-1.000-18.000 0,1.000-19.000 1,-3.000-19.000 1,-2.000-19.000 3,-3.000-18.000 1,-3.000-19.000 2,-2.000-7.000 4,0.000 7.000 7,0.000 6.000 6,0.000 7.000 6,-2.000 7.000 5,-3.000 9.000 0,-3.000 10.000 2,-2.000 10.000 1,-3.000 5.000 3,1.000 4.000 4,-1.000 3.000 4,1.000 3.000 4,4.000 3.000 6,9.000 3.000 11,10.000 3.000 9,10.000 4.000 11,7.000 4.000 1,6.000 6.000-5,7.000 7.000-5,6.000 6.000-5,6.000 3.000-5,6.000 0.000-5,7.000 0.000-5,6.000 0.000-4,3.000 0.000-4,0.000 0.000-2,0.000 0.000-2,0.000 0.000-1,-2.000-2.000-4,-3.000-3.000-3,-3.000-3.000-3,-2.000-2.000-4,-6.000-5.000-3,-6.000-2.000-2,-6.000-3.000-2,-6.000-3.000-2,-7.000-6.000-3,-6.000-5.000-3,-6.000-7.000-4,-6.000-5.000-3,-6.000-4.000-1,-2.000 0.000 3,-3.000 0.000 3,-3.000 0.000 2,-6.000 0.000 3,-5.000 0.000 0,-7.000 0.000 1,-5.000 0.000 1,-6.000 3.000 1,-3.000 6.000 3,-3.000 7.000 1,-2.000 6.000 1,-3.000 6.000 7,1.000 6.000 9,-1.000 7.000 10,1.000 6.000 10,-1.000 7.000 5,1.000 10.000 0,-1.000 10.000 2,1.000 9.000-1,-1.000 7.000 1,1.000 7.000-1,-1.000 6.000-1,1.000 7.000-2,1.000 5.000-1,3.000 7.000-2,3.000 6.000-3,4.000 7.000-3,2.000 2.000-2,4.000 1.000-2,3.000-1.000-3,3.000 1.000-3,3.000-4.000-2,3.000-6.000-3,3.000-6.000-3,4.000-6.000-2,4.000-4.000-2,6.000 1.000-2,7.000-1.000 0,6.000 1.000-1,10.000-6.000-3,17.000-8.000-6,15.000-10.000-6,16.000-9.000-6,9.000-12.000-1,3.000-11.000 0,3.000-14.000 2,4.000-11.000 1,-4.000-7.000-1,-9.000 0.000-4,-10.000 0.000-4,-8.000 0.000-4,-9.000 0.000-2,-6.000 0.000 0,-6.000 0.000-1,-6.000 0.000 0</inkml:trace>
</inkml:ink>
</file>

<file path=ppt/ink/ink23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34"/>
    </inkml:context>
    <inkml:brush xml:id="br0">
      <inkml:brushProperty name="width" value="0.0412739366292953" units="cm"/>
      <inkml:brushProperty name="height" value="0.0412739366292953" units="cm"/>
      <inkml:brushProperty name="color" value="#f2395b"/>
      <inkml:brushProperty name="ignorePressure" value="0"/>
    </inkml:brush>
  </inkml:definitions>
  <inkml:trace contextRef="#ctx0" brushRef="#br0">40850.000 31000.000 533,'-49.000'-22.000'0,"4.000"6.000"0,3.000 7.000 0,3.000 6.000 0,-1.000 7.000 5,-2.000 10.000 13,-3.000 10.000 11,-3.000 9.000 12,1.000 7.000 4,6.000 7.000-3,7.000 6.000-3,6.000 7.000-4,6.000 4.000-3,6.000 3.000-5,7.000 3.000-5,6.000 4.000-5,3.000-1.000-4,0.000-3.000-2,0.000-3.000-4,0.000-2.000-3,7.000-8.000-7,17.000-8.000-12,15.000-10.000-12,16.000-9.000-13,5.000-16.000-5,-2.000-22.000-3,-3.000-22.000-1,-3.000-21.000-1,-6.000-12.000 2,-5.000 1.000 7,-7.000-1.000 6,-5.000 1.000 6,-6.000 4.000 5,-3.000 9.000 5,-3.000 10.000 5,-2.000 10.000 5,-6.000 11.000 14,-6.000 17.000 22,-6.000 15.000 23,-6.000 16.000 23,-2.000 9.000 6,3.000 3.000-12,3.000 3.000-11,4.000 4.000-12,1.000-1.000-9,0.000-3.000-5,0.000-3.000-7,0.000-2.000-6,4.000-5.000-3,10.000-2.000-2,10.000-3.000-1,9.000-3.000-1,4.000-7.000-2,1.000-9.000-2,-1.000-10.000-1,1.000-8.000-2,-1.000-12.000-3,1.000-12.000-6,-1.000-13.000-6,1.000-12.000-6,1.000-12.000-4,3.000-8.000 0,3.000-10.000-2,4.000-9.000-2,-4.000-2.000 2,-9.000 6.000 1,-10.000 7.000 4,-8.000 6.000 1,-8.000 9.000 5,-2.000 13.000 4,-3.000 12.000 5,-3.000 13.000 5,-7.000 12.000 6,-9.000 13.000 10,-10.000 12.000 8,-8.000 13.000 10,0.000 9.000-1,14.000 6.000-10,11.000 7.000-11,14.000 6.000-11,7.000 7.000-8,3.000 10.000-5,3.000 10.000-7,4.000 9.000-6,-3.000-1.000-1,-5.000-8.000 0,-7.000-10.000 2,-5.000-9.000 1,-4.000-5.000 1,0.000 0.000-3,0.000 0.000 0,0.000 0.000-2,3.000-10.000-1,6.000-18.000 0,7.000-19.000-1,6.000-18.000-1,3.000-14.000 3,0.000-5.000 2,0.000-7.000 4,0.000-5.000 3,-2.000-6.000 4,-3.000-3.000 2,-3.000-3.000 2,-2.000-2.000 4,0.000-6.000 1,7.000-6.000 2,6.000-6.000 2,7.000-6.000 1,-1.000 4.000 3,-6.000 16.000 5,-6.000 15.000 3,-6.000 17.000 4,-4.000 8.000 5,1.000 4.000 4,-1.000 3.000 4,1.000 3.000 5,-3.000 6.000 0,-2.000 9.000-3,-3.000 10.000-2,-3.000 10.000-2,-1.000 8.000-2,4.000 10.000 1,3.000 10.000 2,3.000 9.000 0,-1.000 2.000-1,-2.000-2.000-4,-3.000-3.000-3,-3.000-3.000-4,-1.000-1.000-4,4.000 4.000-2,3.000 3.000-4,3.000 3.000-3,1.000-2.000-3,1.000-6.000-5,-1.000-6.000-3,1.000-6.000-5</inkml:trace>
</inkml:ink>
</file>

<file path=ppt/ink/ink23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34"/>
    </inkml:context>
    <inkml:brush xml:id="br0">
      <inkml:brushProperty name="width" value="0.034063883125782" units="cm"/>
      <inkml:brushProperty name="height" value="0.034063883125782" units="cm"/>
      <inkml:brushProperty name="color" value="#f2395b"/>
      <inkml:brushProperty name="ignorePressure" value="0"/>
    </inkml:brush>
  </inkml:definitions>
  <inkml:trace contextRef="#ctx0" brushRef="#br0">42150.000 29850.000 645,'46.000'-41.000'8,"-5.000"19.000"13,-7.000 19.000 16,-5.000 19.000 14,-4.000 15.000 3,0.000 13.000-7,0.000 12.000-8,0.000 13.000-6,-4.000 10.000-8,-5.000 10.000-6,-7.000 10.000-6,-5.000 9.000-6,-8.000 7.000-7,-5.000 7.000-10,-7.000 6.000-9,-5.000 7.000-10,-4.000-7.000-7,0.000-19.000-6,0.000-18.000-4,0.000-19.000-7,6.000-18.000 1,13.000-15.000 5,12.000-15.000 6,13.000-16.000 5,7.000-10.000 7,4.000-3.000 7,3.000-3.000 7,3.000-2.000 8,3.000-1.000 5,3.000 3.000 5,3.000 3.000 2,4.000 4.000 5,-3.000 2.000 5,-5.000 4.000 5,-7.000 3.000 7,-5.000 3.000 6,-8.000 6.000 1,-5.000 9.000-1,-7.000 10.000-2,-5.000 10.000-3,-6.000 5.000-1,-3.000 4.000-5,-3.000 3.000-3,-2.000 3.000-3,-3.000-4.000-2,1.000-8.000-3,-1.000-10.000-3,1.000-9.000-1,1.000-4.000-2,3.000 4.000-1,3.000 3.000-2,4.000 3.000 0,1.000-1.000-2,0.000-2.000-2,0.000-3.000-2,0.000-3.000-3,0.000 1.000-2,0.000 6.000-5,0.000 7.000-3,0.000 6.000-5,-2.000 3.000-3,-3.000 0.000-3,-3.000 0.000-4,-2.000 0.000-2</inkml:trace>
</inkml:ink>
</file>

<file path=ppt/ink/ink23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34"/>
    </inkml:context>
    <inkml:brush xml:id="br0">
      <inkml:brushProperty name="width" value="0.0372680574655533" units="cm"/>
      <inkml:brushProperty name="height" value="0.0372680574655533" units="cm"/>
      <inkml:brushProperty name="color" value="#f2395b"/>
      <inkml:brushProperty name="ignorePressure" value="0"/>
    </inkml:brush>
  </inkml:definitions>
  <inkml:trace contextRef="#ctx0" brushRef="#br0">43350.000 29650.000 590,'-21.000'-16.000'10,"10.000"19.000"20,10.000 19.000 20,9.000 19.000 20,4.000 16.000 3,1.000 17.000-15,-1.000 15.000-15,1.000 16.000-15,-3.000 10.000-9,-2.000 7.000-5,-3.000 6.000-4,-3.000 7.000-6,-1.000 2.000-4,4.000 1.000-8,3.000-1.000-6,3.000 1.000-7,-1.000-7.000-6,-2.000-12.000-7,-3.000-13.000-7,-3.000-12.000-7,-2.000-12.000-2,0.000-8.000 2,0.000-10.000 2,0.000-9.000 2,-2.000-10.000 5,-3.000-9.000 6,-3.000-10.000 6,-2.000-8.000 7</inkml:trace>
</inkml:ink>
</file>

<file path=ppt/ink/ink23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3:35"/>
    </inkml:context>
    <inkml:brush xml:id="br0">
      <inkml:brushProperty name="width" value="0.0397105477750301" units="cm"/>
      <inkml:brushProperty name="height" value="0.0397105477750301" units="cm"/>
      <inkml:brushProperty name="color" value="#f2395b"/>
      <inkml:brushProperty name="ignorePressure" value="0"/>
    </inkml:brush>
  </inkml:definitions>
  <inkml:trace contextRef="#ctx0" brushRef="#br0">43100.000 31700.000 554,'-21.000'28.000'105,"10.000"6.000"-21,10.000 7.000-22,9.000 6.000-21,4.000 4.000-14,1.000 4.000-3,-1.000 3.000-4,1.000 3.000-5,-1.000-1.000-1,1.000-2.000-2,-1.000-3.000-1,1.000-3.000 0,2.000-6.000-2,7.000-5.000-3,6.000-7.000-3,7.000-5.000-2,2.000-15.000-3,1.000-22.000-4,-1.000-22.000-3,1.000-21.000-5,2.000-21.000 0,7.000-19.000 1,6.000-18.000 2,7.000-19.000 2,0.000-2.000-4,-2.000 16.000-11,-3.000 15.000-11,-3.000 17.000-11,-6.000 10.000-6,-5.000 6.000-1,-7.000 7.000-2,-5.000 6.000 0</inkml:trace>
</inkml:ink>
</file>

<file path=ppt/ink/ink23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4:00"/>
    </inkml:context>
    <inkml:brush xml:id="br0">
      <inkml:brushProperty name="width" value="0.0418955311179161" units="cm"/>
      <inkml:brushProperty name="height" value="0.0418955311179161" units="cm"/>
      <inkml:brushProperty name="color" value="#f2395b"/>
      <inkml:brushProperty name="ignorePressure" value="0"/>
    </inkml:brush>
  </inkml:definitions>
  <inkml:trace contextRef="#ctx0" brushRef="#br0">55600.000 41250.000 525,'-71.000'0.000'-1,"10.000"0.000"0,10.000 0.000-1,9.000 0.000 0,12.000-2.000 7,16.000-3.000 17,15.000-3.000 17,17.000-2.000 17,8.000-1.000 3,4.000 3.000-10,3.000 3.000-10,3.000 4.000-10,3.000 1.000-6,3.000 0.000-3,3.000 0.000-1,4.000 0.000-3,2.000 1.000-2,4.000 4.000-1,3.000 3.000-2,3.000 3.000-2,3.000 1.000-1,3.000 1.000-1,3.000-1.000-1,4.000 1.000-1,1.000-1.000-1,0.000 1.000 0,0.000-1.000 0,0.000 1.000-1,3.000 1.000 1,6.000 3.000-1,7.000 3.000-1,6.000 4.000 1,4.000-3.000-1,4.000-5.000-1,3.000-7.000 0,3.000-5.000-1,3.000-6.000 0,3.000-3.000-2,3.000-3.000-1,4.000-2.000-1,2.000-6.000-1,4.000-6.000 1,3.000-6.000 1,3.000-6.000 1,-2.000-4.000-1,-6.000 1.000 1,-6.000-1.000-1,-6.000 1.000 1,-6.000 1.000-1,-2.000 3.000 2,-3.000 3.000 0,-3.000 4.000 1,-4.000 4.000 0,-3.000 6.000 0,-3.000 7.000 0,-2.000 6.000-1,-8.000 4.000 1,-8.000 4.000-1,-10.000 3.000 1,-9.000 3.000 0,-7.000 1.000 0,-3.000 1.000-1,-3.000-1.000 1,-2.000 1.000-1,-5.000 1.000 0,-2.000 3.000-2,-3.000 3.000-1,-3.000 4.000-2,1.000-3.000-2,6.000-5.000-3,7.000-7.000-3,6.000-5.000-3</inkml:trace>
</inkml:ink>
</file>

<file path=ppt/ink/ink23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4:04"/>
    </inkml:context>
    <inkml:brush xml:id="br0">
      <inkml:brushProperty name="width" value="0.0364015176892281" units="cm"/>
      <inkml:brushProperty name="height" value="0.0364015176892281" units="cm"/>
      <inkml:brushProperty name="color" value="#000000"/>
      <inkml:brushProperty name="ignorePressure" value="0"/>
    </inkml:brush>
  </inkml:definitions>
  <inkml:trace contextRef="#ctx0" brushRef="#br0">58500.000 41050.000 604,'-200.000'21.000'-3,"50.000"-5.000"0,50.000-7.000 3,50.000-5.000 0,29.000-3.000 6,10.000 4.000 8,10.000 3.000 9,9.000 3.000 9,10.000-1.000 2,14.000-2.000-3,11.000-3.000-4,14.000-3.000-4,5.000-2.000-2,1.000 0.000-2,-1.000 0.000-1,1.000 0.000-1,-1.000-2.000-5,1.000-3.000-5,-1.000-3.000-8,1.000-2.000-6,-6.000-1.000-3,-8.000 3.000-1,-10.000 3.000-1,-9.000 4.000 0,-9.000 7.000 2,-5.000 13.000 6,-7.000 12.000 6,-5.000 13.000 6,-11.000 7.000 1,-11.000 4.000 0,-14.000 3.000-1,-11.000 3.000-1,-7.000 1.000-1,0.000 1.000 0,0.000-1.000 1,0.000 1.000-1,0.000-1.000 0,0.000 1.000-1,0.000-1.000 0,0.000 1.000-1,3.000-7.000-1,6.000-12.000-2,7.000-13.000-1,6.000-12.000-1,9.000-10.000-3,13.000-6.000-3,12.000-6.000-3,13.000-6.000-3,16.000-10.000-2,23.000-12.000-1,22.000-13.000-1,22.000-12.000-1,7.000-5.000 0,-6.000 3.000 3,-6.000 3.000 1,-6.000 4.000 1,-9.000 8.000 2,-8.000 17.000 2,-10.000 15.000 0,-9.000 16.000 2,-12.000 13.000 3,-11.000 14.000 5,-14.000 11.000 4,-11.000 14.000 4,-11.000 5.000 4,-5.000 1.000 2,-7.000-1.000 2,-5.000 1.000 1,-4.000-3.000 1,0.000-2.000-1,0.000-3.000-1,0.000-3.000-1,1.000-6.000-2,4.000-5.000-4,3.000-7.000-2,3.000-5.000-5,-8.000-8.000-10,-19.000-5.000-20,-18.000-7.000-18,-19.000-5.000-19,-7.000-8.000-3,7.000-5.000 13,6.000-7.000 14,7.000-5.000 13,0.000-4.000 9,-2.000 0.000 6,-3.000 0.000 5,-3.000 0.000 6,2.000 0.000 3,10.000 0.000-1,10.000 0.000 1,9.000 0.000 1,6.000 3.000 2,3.000 6.000 8,3.000 7.000 7,4.000 6.000 6,7.000 13.000 7,13.000 23.000 9,12.000 22.000 7,13.000 22.000 9,6.000 10.000-2,0.000 1.000-11,0.000-1.000-10,0.000 1.000-11,3.000-4.000-6,6.000-6.000-2,7.000-6.000-2,6.000-6.000-3,6.000-10.000-5,6.000-12.000-5,7.000-13.000-8,6.000-12.000-7,6.000-13.000-5,6.000-12.000-4,7.000-13.000-6,6.000-12.000-4,3.000-12.000-2,0.000-8.000 3,0.000-10.000 1,0.000-9.000 3,-8.000 1.000 0,-16.000 13.000-1,-15.000 12.000 0,-15.000 13.000-1,-11.000 6.000 0,-2.000 0.000 2,-3.000 0.000 3,-3.000 0.000 1</inkml:trace>
</inkml:ink>
</file>

<file path=ppt/ink/ink2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19"/>
    </inkml:context>
    <inkml:brush xml:id="br0">
      <inkml:brushProperty name="width" value="0.0404240638017654" units="cm"/>
      <inkml:brushProperty name="height" value="0.0404240638017654" units="cm"/>
      <inkml:brushProperty name="color" value="#00bff3"/>
      <inkml:brushProperty name="ignorePressure" value="0"/>
    </inkml:brush>
  </inkml:definitions>
  <inkml:trace contextRef="#ctx0" brushRef="#br0">76650.000 48900.000 544,'-24.000'170.000'108,"4.000"-9.000"-20,3.000-10.000-20,3.000-8.000-20,1.000-4.000-13,1.000 3.000-5,-1.000 3.000-6,1.000 4.000-6,1.000-7.000-4,3.000-16.000-3,3.000-15.000-4,4.000-15.000-3,7.000-23.000-4,13.000-28.000-4,12.000-28.000-5,13.000-27.000-4,9.000-25.000-3,6.000-18.000-1,7.000-19.000-1,6.000-18.000 0,-1.000-20.000 0,-5.000-18.000 1,-7.000-19.000 3,-5.000-18.000 0,-8.000-12.000 3,-5.000-3.000 4,-7.000-3.000 2,-5.000-2.000 4,-8.000 11.000 3,-5.000 29.000 1,-7.000 28.000 1,-5.000 28.000 2,-12.000 20.000 1,-16.000 13.000 3,-15.000 12.000 1,-15.000 13.000 3,-9.000 12.000 0,1.000 13.000-3,-1.000 12.000-1,1.000 13.000-3,4.000 10.000-4,9.000 10.000-6,10.000 10.000-7,10.000 9.000-6,8.000 2.000-5,10.000-2.000-2,10.000-3.000-2,9.000-3.000-2,12.000-6.000-3,16.000-5.000-6,15.000-7.000-4,17.000-5.000-5,3.000-8.000 0,-5.000-5.000 7,-7.000-7.000 4,-5.000-5.000 6,-6.000-6.000 6,-3.000-3.000 3,-3.000-3.000 5,-2.000-2.000 5</inkml:trace>
</inkml:ink>
</file>

<file path=ppt/ink/ink23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4:04"/>
    </inkml:context>
    <inkml:brush xml:id="br0">
      <inkml:brushProperty name="width" value="0.0306844729930162" units="cm"/>
      <inkml:brushProperty name="height" value="0.0306844729930162" units="cm"/>
      <inkml:brushProperty name="color" value="#000000"/>
      <inkml:brushProperty name="ignorePressure" value="0"/>
    </inkml:brush>
  </inkml:definitions>
  <inkml:trace contextRef="#ctx0" brushRef="#br0">59950.000 40950.000 716,'3.000'-72.000'4,"6.000"6.000"6,7.000 7.000 6,6.000 6.000 7,7.000 4.000 3,10.000 4.000 1,10.000 3.000-1,9.000 3.000 1,4.000 6.000-1,1.000 9.000-2,-1.000 10.000-1,1.000 10.000-3,-4.000 4.000-4,-6.000 0.000-5,-6.000 0.000-6,-6.000 0.000-7,-9.000 4.000-5,-8.000 10.000-5,-10.000 10.000-7,-9.000 9.000-5,-7.000 6.000-5,-3.000 3.000-3,-3.000 3.000-4,-2.000 4.000-3,-6.000-3.000-2,-6.000-5.000 3,-6.000-7.000 0,-6.000-5.000 3,-1.000-6.000 3,7.000-3.000 8,6.000-3.000 6,7.000-2.000 8</inkml:trace>
</inkml:ink>
</file>

<file path=ppt/ink/ink23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4:05"/>
    </inkml:context>
    <inkml:brush xml:id="br0">
      <inkml:brushProperty name="width" value="0.0377842523157597" units="cm"/>
      <inkml:brushProperty name="height" value="0.0377842523157597" units="cm"/>
      <inkml:brushProperty name="color" value="#000000"/>
      <inkml:brushProperty name="ignorePressure" value="0"/>
    </inkml:brush>
  </inkml:definitions>
  <inkml:trace contextRef="#ctx0" brushRef="#br0">60000.000 41000.000 582,'-68.000'1.000'2,"17.000"4.000"6,15.000 3.000 6,16.000 3.000 5,7.000 6.000 4,1.000 9.000 2,-1.000 10.000 4,1.000 10.000 2,2.000 7.000 1,7.000 6.000-3,6.000 7.000-2,7.000 6.000-2,0.000 6.000-2,-2.000 6.000-2,-3.000 7.000-2,-3.000 6.000-1,-2.000 4.000-2,0.000 4.000-1,0.000 3.000-1,0.000 3.000 0,0.000 4.000-4,0.000 7.000-7,0.000 6.000-5,0.000 7.000-6,-2.000-1.000-10,-3.000-6.000-11,-3.000-6.000-11,-2.000-6.000-12,0.000-15.000-2,7.000-21.000 6,6.000-22.000 8,7.000-22.000 6</inkml:trace>
</inkml:ink>
</file>

<file path=ppt/ink/ink23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4:05"/>
    </inkml:context>
    <inkml:brush xml:id="br0">
      <inkml:brushProperty name="width" value="0.0331580191850662" units="cm"/>
      <inkml:brushProperty name="height" value="0.0331580191850662" units="cm"/>
      <inkml:brushProperty name="color" value="#000000"/>
      <inkml:brushProperty name="ignorePressure" value="0"/>
    </inkml:brush>
  </inkml:definitions>
  <inkml:trace contextRef="#ctx0" brushRef="#br0">60200.000 41250.000 663,'1.000'-46.000'1,"4.000"10.000"2,3.000 10.000 2,3.000 9.000 3,-1.000 9.000 1,-2.000 9.000 2,-3.000 10.000 2,-3.000 10.000 2,-2.000 8.000-1,0.000 10.000-6,0.000 10.000-3,0.000 9.000-6,-2.000 4.000-1,-3.000 1.000 3,-3.000-1.000 2,-2.000 1.000 3,-5.000-4.000-3,-2.000-6.000-9,-3.000-6.000-9,-3.000-6.000-9,-2.000-7.000-2,0.000-6.000 3,0.000-6.000 3,0.000-6.000 2,9.000-9.000 8,19.000-8.000 9,19.000-10.000 10,19.000-9.000 11,10.000-5.000 3,4.000 0.000-3,3.000 0.000-3,3.000 0.000-3,-2.000 3.000-2,-6.000 6.000-2,-6.000 7.000-1,-6.000 6.000-2,-7.000 6.000-2,-6.000 6.000 0,-6.000 7.000-1,-6.000 6.000-1,-9.000 9.000 0,-8.000 13.000 0,-10.000 12.000 1,-9.000 13.000 0,-9.000 4.000 0,-5.000-3.000-1,-7.000-3.000 1,-5.000-2.000 0,-4.000-6.000-1,0.000-6.000 0,0.000-6.000 0,0.000-6.000-1,3.000-9.000 0,6.000-8.000-1,7.000-10.000-1,6.000-9.000-2,7.000-9.000-1,10.000-5.000-5,10.000-7.000-3,9.000-5.000-4,6.000-4.000-1,3.000 0.000 2,3.000 0.000 2,4.000 0.000 3,1.000 6.000 2,0.000 13.000 4,0.000 12.000 2,0.000 13.000 4,-4.000 7.000 4,-5.000 4.000 5,-7.000 3.000 6,-5.000 3.000 4,0.000-1.000 4,10.000-2.000 3,10.000-3.000 1,9.000-3.000 2,6.000-7.000-1,3.000-9.000-7,3.000-10.000-6,4.000-8.000-6,2.000-9.000-5,4.000-6.000-3,3.000-6.000-2,3.000-6.000-2,-1.000-2.000-3,-2.000 3.000-2,-3.000 3.000-2,-3.000 4.000-2,-6.000 1.000-3,-5.000 0.000-3,-7.000 0.000-2,-5.000 0.000-3,-6.000 0.000-7,-3.000 0.000-14,-3.000 0.000-13,-2.000 0.000-13</inkml:trace>
</inkml:ink>
</file>

<file path=ppt/ink/ink23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4:06"/>
    </inkml:context>
    <inkml:brush xml:id="br0">
      <inkml:brushProperty name="width" value="0.0516029112040997" units="cm"/>
      <inkml:brushProperty name="height" value="0.0516029112040997" units="cm"/>
      <inkml:brushProperty name="color" value="#000000"/>
      <inkml:brushProperty name="ignorePressure" value="0"/>
    </inkml:brush>
  </inkml:definitions>
  <inkml:trace contextRef="#ctx0" brushRef="#br0">61550.000 40200.000 426,'68.000'-41.000'43,"-11.000"19.000"-7,-14.000 19.000-6,-11.000 19.000-8,-9.000 12.000-6,-3.000 6.000-6,-3.000 7.000-5,-2.000 6.000-6,-5.000 4.000-4,-2.000 4.000-2,-3.000 3.000-2,-3.000 3.000-2,-6.000-1.000-3,-5.000-2.000-5,-7.000-3.000-4,-5.000-3.000-5,-4.000-6.000 0,0.000-5.000 3,0.000-7.000 2,0.000-5.000 4,0.000-6.000 3,0.000-3.000 3,0.000-3.000 4,0.000-2.000 4,6.000-6.000 5,13.000-6.000 7,12.000-6.000 6,13.000-6.000 8,9.000-4.000 3,6.000 1.000-2,7.000-1.000 0,6.000 1.000 0,1.000 1.000-3,-3.000 3.000-2,-3.000 3.000-4,-2.000 4.000-2,-6.000 4.000-2,-6.000 6.000 1,-6.000 7.000-1,-6.000 6.000 0,-7.000 7.000-1,-6.000 10.000-2,-6.000 10.000 0,-6.000 9.000-3,-9.000 7.000-1,-8.000 7.000-1,-10.000 6.000-1,-9.000 7.000-1,-9.000 0.000-1,-5.000-2.000 2,-7.000-3.000-1,-5.000-3.000 2,-3.000-6.000-2,4.000-5.000-3,3.000-7.000-2,3.000-5.000-4,3.000-9.000-2,3.000-9.000 0,3.000-10.000-1,4.000-8.000-2,5.000-11.000 2,10.000-8.000 1,10.000-10.000 3,9.000-9.000 2,10.000-7.000 1,14.000-3.000 0,11.000-3.000-1,14.000-2.000 1,11.000-6.000 1,14.000-6.000 2,11.000-6.000 2,14.000-6.000 2,7.000-1.000 2,3.000 7.000 1,3.000 6.000 0,4.000 7.000 2,-1.000 7.000 1,-3.000 9.000 2,-3.000 10.000 4,-2.000 10.000 2,-8.000 5.000 1,-8.000 4.000-2,-10.000 3.000 0,-9.000 3.000-2,-10.000 4.000 0,-9.000 7.000 1,-10.000 6.000 0,-8.000 7.000 0,-9.000 4.000-2,-6.000 3.000-3,-6.000 3.000-4,-6.000 4.000-3,-7.000-3.000-4,-6.000-5.000-2,-6.000-7.000-5,-6.000-5.000-2,-4.000-6.000-3,1.000-3.000 0,-1.000-3.000-1,1.000-2.000-1,-1.000-5.000 1,1.000-2.000 0,-1.000-3.000 2,1.000-3.000 2,-1.000-2.000 1,1.000 0.000 5,-1.000 0.000 3,1.000 0.000 4,4.000 3.000 4,9.000 6.000 4,10.000 7.000 4,10.000 6.000 5,4.000 3.000 1,0.000 0.000-1,0.000 0.000-2,0.000 0.000-1,0.000 0.000-1,0.000 0.000-1,0.000 0.000-1,0.000 0.000-1,3.000-2.000-1,6.000-3.000-1,7.000-3.000-2,6.000-2.000 0,6.000-8.000-4,6.000-8.000-4,7.000-10.000-6,6.000-9.000-5,3.000-7.000-3,0.000-3.000 0,0.000-3.000-1,0.000-2.000-1,-2.000 0.000 2,-3.000 7.000 5,-3.000 6.000 6,-2.000 7.000 4,-6.000 8.000 7,-6.000 14.000 10,-6.000 11.000 10,-6.000 14.000 9,-1.000 2.000-3,7.000-6.000-12,6.000-6.000-14,7.000-6.000-13,2.000-7.000-6,1.000-6.000-1,-1.000-6.000 1,1.000-6.000 0,-3.000 2.000 2,-2.000 14.000 3,-3.000 11.000 5,-3.000 14.000 3,-1.000-3.000 0,4.000-15.000-1,3.000-15.000-3,3.000-16.000-2,-2.000-15.000-4,-6.000-11.000-4,-6.000-14.000-5,-6.000-11.000-5,-2.000-14.000-2,3.000-11.000 2,3.000-14.000 2,4.000-11.000 2,4.000-9.000 2,6.000-3.000 4,7.000-3.000 3,6.000-2.000 4,1.000 5.000 3,-3.000 16.000 5,-3.000 15.000 3,-2.000 17.000 3,-6.000 13.000 7,-6.000 13.000 7,-6.000 12.000 8,-6.000 13.000 9,-4.000 16.000 4,1.000 23.000 5,-1.000 22.000 4,1.000 22.000 3,-3.000 15.000-1,-2.000 9.000-6,-3.000 10.000-7,-3.000 10.000-7,-1.000 11.000-6,4.000 17.000-5,3.000 15.000-5,3.000 16.000-5,-1.000 13.000-6,-2.000 14.000-7,-3.000 11.000-6,-3.000 14.000-7,-2.000 13.000-5,0.000 16.000-5,0.000 15.000-4,0.000 17.000-4,1.000-18.000-11,4.000-50.000-15,3.000-50.000-17,3.000-50.000-17</inkml:trace>
</inkml:ink>
</file>

<file path=ppt/ink/ink23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1"/>
    </inkml:context>
    <inkml:brush xml:id="br0">
      <inkml:brushProperty name="width" value="0.0499999970197678" units="cm"/>
      <inkml:brushProperty name="height" value="0.0499999970197678" units="cm"/>
      <inkml:brushProperty name="color" value="#6adcab"/>
      <inkml:brushProperty name="ignorePressure" value="0"/>
    </inkml:brush>
  </inkml:definitions>
  <inkml:trace contextRef="#ctx0" brushRef="#br0">57375.000 9175.000 333,'157.000'63.000'167,"51.000"46.000"-1,49.000 47.000 1,51.000 47.000 0</inkml:trace>
</inkml:ink>
</file>

<file path=ppt/ink/ink23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3"/>
    </inkml:context>
    <inkml:brush xml:id="br0">
      <inkml:brushProperty name="width" value="0.0312349759042263" units="cm"/>
      <inkml:brushProperty name="height" value="0.0312349759042263" units="cm"/>
      <inkml:brushProperty name="color" value="#6adcab"/>
      <inkml:brushProperty name="ignorePressure" value="0"/>
    </inkml:brush>
  </inkml:definitions>
  <inkml:trace contextRef="#ctx0" brushRef="#br0">32950.000 20600.000 704,'31.000'-46.000'96,"13.000"10.000"-21,12.000 10.000-24,13.000 9.000-21,2.000 4.000-14,-5.000 1.000-4,-7.000-1.000-3,-5.000 1.000-5,-3.000-1.000-2,4.000 1.000-2,3.000-1.000 0,3.000 1.000-1,-4.000 4.000-3,-8.000 9.000-7,-10.000 10.000-6,-9.000 10.000-7,-9.000 7.000-3,-5.000 6.000-2,-7.000 7.000-3,-5.000 6.000-1,-11.000 1.000-1,-11.000-3.000 0,-14.000-3.000 1,-11.000-2.000 0,-6.000-6.000 2,4.000-6.000 4,3.000-6.000 4,3.000-6.000 3,3.000-6.000 4,3.000-2.000 4,3.000-3.000 3,4.000-3.000 4</inkml:trace>
</inkml:ink>
</file>

<file path=ppt/ink/ink23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4"/>
    </inkml:context>
    <inkml:brush xml:id="br0">
      <inkml:brushProperty name="width" value="0.0358785167336464" units="cm"/>
      <inkml:brushProperty name="height" value="0.0358785167336464" units="cm"/>
      <inkml:brushProperty name="color" value="#6adcab"/>
      <inkml:brushProperty name="ignorePressure" value="0"/>
    </inkml:brush>
  </inkml:definitions>
  <inkml:trace contextRef="#ctx0" brushRef="#br0">33150.000 20800.000 613,'-68.000'1.000'-17,"17.000"4.000"6,15.000 3.000 6,16.000 3.000 6,9.000 3.000 7,3.000 3.000 8,3.000 3.000 8,4.000 4.000 7,1.000 4.000 3,0.000 6.000-3,0.000 7.000-2,0.000 6.000-2,0.000 4.000-3,0.000 4.000-1,0.000 3.000-2,0.000 3.000-1,0.000 4.000-2,0.000 7.000-2,0.000 6.000 0,0.000 7.000-2,0.000 4.000-1,0.000 3.000-4,0.000 3.000-2,0.000 4.000-3,0.000 1.000-4,0.000 0.000-5,0.000 0.000-5,0.000 0.000-6,0.000-5.000-1,0.000-9.000-1,0.000-10.000 0,0.000-8.000 0,0.000-18.000-4,0.000-25.000-9,0.000-25.000-9,0.000-25.000-8,-2.000-19.000-2,-3.000-12.000 6,-3.000-13.000 5,-2.000-12.000 5,-3.000-4.000 7,1.000 7.000 5,-1.000 6.000 7,1.000 7.000 5,1.000 4.000 5,3.000 3.000 1,3.000 3.000 1,4.000 4.000 1,1.000 4.000 1,0.000 6.000 3,0.000 7.000 2,0.000 6.000 2,1.000 4.000 1,4.000 4.000 4,3.000 3.000 1,3.000 3.000 2,6.000 1.000 4,9.000 1.000 6,10.000-1.000 4,10.000 1.000 6,5.000 1.000 1,4.000 3.000-4,3.000 3.000-2,3.000 4.000-3,1.000 1.000-3,1.000 0.000-3,-1.000 0.000-3,1.000 0.000-3,-1.000-2.000-1,1.000-3.000 0,-1.000-3.000 0,1.000-2.000 0,-4.000-3.000-1,-6.000 1.000-5,-6.000-1.000-4,-6.000 1.000-5,-6.000-3.000-3,-2.000-2.000-5,-3.000-3.000-4,-3.000-3.000-3,-6.000-4.000-4,-5.000-3.000 0,-7.000-3.000-1,-5.000-2.000 0,-6.000-3.000-1,-3.000 1.000 3,-3.000-1.000 0,-2.000 1.000 2,-6.000 2.000 2,-6.000 7.000 2,-6.000 6.000 3,-6.000 7.000 2,-6.000 4.000 4,-2.000 3.000 6,-3.000 3.000 6,-3.000 4.000 6,-1.000 4.000 4,4.000 6.000 2,3.000 7.000 1,3.000 6.000 2,3.000 6.000 1,3.000 6.000 0,3.000 7.000 0,4.000 6.000 0,2.000 4.000 0,4.000 4.000 0,3.000 3.000-2,3.000 3.000 0,3.000 3.000-2,3.000 3.000-1,3.000 3.000-3,4.000 4.000-2,4.000-1.000-2,6.000-3.000-2,7.000-3.000-4,6.000-2.000-1,4.000-3.000-4,4.000 1.000-1,3.000-1.000-2,3.000 1.000-3,3.000-4.000-2,3.000-6.000 0,3.000-6.000-2,4.000-6.000-1,4.000-9.000-4,6.000-8.000-8,7.000-10.000-7,6.000-9.000-7,-2.000-9.000-4,-9.000-5.000 1,-10.000-7.000 0,-8.000-5.000 0,-8.000-4.000 2,-2.000 0.000 3,-3.000 0.000 2,-3.000 0.000 3</inkml:trace>
</inkml:ink>
</file>

<file path=ppt/ink/ink23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4"/>
    </inkml:context>
    <inkml:brush xml:id="br0">
      <inkml:brushProperty name="width" value="0.0274515375494957" units="cm"/>
      <inkml:brushProperty name="height" value="0.0274515375494957" units="cm"/>
      <inkml:brushProperty name="color" value="#6adcab"/>
      <inkml:brushProperty name="ignorePressure" value="0"/>
    </inkml:brush>
  </inkml:definitions>
  <inkml:trace contextRef="#ctx0" brushRef="#br0">34350.000 20200.000 801,'6.000'-43.000'5,"13.000"17.000"12,12.000 15.000 11,13.000 16.000 10,2.000 10.000 2,-5.000 7.000-10,-7.000 6.000-9,-5.000 7.000-10,-8.000 4.000-5,-5.000 3.000-4,-7.000 3.000-1,-5.000 4.000-4,-11.000 4.000-3,-11.000 6.000-4,-14.000 7.000-3,-11.000 6.000-4,-7.000-1.000-3,0.000-5.000 0,0.000-7.000-2,0.000-5.000 0,1.000-8.000 0,4.000-5.000 2,3.000-7.000 3,3.000-5.000 3,12.000-9.000 6,22.000-9.000 9,22.000-10.000 11,23.000-8.000 9,13.000-9.000 3,6.000-6.000-4,7.000-6.000-4,6.000-6.000-4,1.000-2.000-2,-3.000 3.000 0,-3.000 3.000 0,-2.000 4.000 0,-6.000 4.000-5,-6.000 6.000-12,-6.000 7.000-12,-6.000 6.000-11</inkml:trace>
</inkml:ink>
</file>

<file path=ppt/ink/ink23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4"/>
    </inkml:context>
    <inkml:brush xml:id="br0">
      <inkml:brushProperty name="width" value="0.0273790806531906" units="cm"/>
      <inkml:brushProperty name="height" value="0.0273790806531906" units="cm"/>
      <inkml:brushProperty name="color" value="#6adcab"/>
      <inkml:brushProperty name="ignorePressure" value="0"/>
    </inkml:brush>
  </inkml:definitions>
  <inkml:trace contextRef="#ctx0" brushRef="#br0">34700.000 20550.000 803,'3.000'-47.000'-2,"6.000"6.000"9,7.000 7.000 8,6.000 6.000 8,7.000 3.000 5,10.000 0.000 0,10.000 0.000-1,9.000 0.000 0,6.000 3.000-4,3.000 6.000-9,3.000 7.000-8,4.000 6.000-8,-4.000 1.000-7,-9.000-3.000-6,-10.000-3.000-5,-8.000-2.000-6,-6.000-1.000-4,1.000 3.000-2,-1.000 3.000-2,1.000 4.000-2</inkml:trace>
</inkml:ink>
</file>

<file path=ppt/ink/ink23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4"/>
    </inkml:context>
    <inkml:brush xml:id="br0">
      <inkml:brushProperty name="width" value="0.0291581097990274" units="cm"/>
      <inkml:brushProperty name="height" value="0.0291581097990274" units="cm"/>
      <inkml:brushProperty name="color" value="#6adcab"/>
      <inkml:brushProperty name="ignorePressure" value="0"/>
    </inkml:brush>
  </inkml:definitions>
  <inkml:trace contextRef="#ctx0" brushRef="#br0">35350.000 19550.000 754,'-25.000'-22.000'2,"0.000"6.000"3,0.000 7.000 4,0.000 6.000 4,3.000 7.000 4,6.000 10.000 2,7.000 10.000 5,6.000 9.000 3,1.000 9.000 1,-3.000 9.000-1,-3.000 10.000-2,-2.000 10.000-1,-1.000 8.000-6,3.000 10.000-11,3.000 10.000-9,4.000 9.000-10,1.000 2.000-8,0.000-2.000-8,0.000-3.000-7,0.000-3.000-7,0.000-10.000-3,0.000-16.000 2,0.000-15.000 1,0.000-15.000 2</inkml:trace>
</inkml:ink>
</file>

<file path=ppt/ink/ink2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20"/>
    </inkml:context>
    <inkml:brush xml:id="br0">
      <inkml:brushProperty name="width" value="0.0436551198363304" units="cm"/>
      <inkml:brushProperty name="height" value="0.0436551198363304" units="cm"/>
      <inkml:brushProperty name="color" value="#00bff3"/>
      <inkml:brushProperty name="ignorePressure" value="0"/>
    </inkml:brush>
  </inkml:definitions>
  <inkml:trace contextRef="#ctx0" brushRef="#br0">77850.000 48950.000 503,'-27.000'73.000'70,"-3.000"-3.000"-8,-3.000-3.000-10,-2.000-2.000-7,-1.000 2.000-7,3.000 9.000-3,3.000 10.000-3,4.000 10.000-3,4.000 5.000-3,6.000 4.000-3,7.000 3.000-3,6.000 3.000-3,9.000-4.000-3,13.000-8.000-1,12.000-10.000-4,13.000-9.000-1,10.000-9.000-4,10.000-5.000-5,10.000-7.000-5,9.000-5.000-4,4.000-11.000-4,1.000-11.000-6,-1.000-14.000-4,1.000-11.000-5,-6.000-9.000-6,-8.000-3.000-8,-10.000-3.000-7,-9.000-2.000-8,-10.000-5.000 1,-9.000-2.000 10,-10.000-3.000 9,-8.000-3.000 9,-8.000-4.000 5,-2.000-3.000 1,-3.000-3.000 0,-3.000-2.000 1</inkml:trace>
</inkml:ink>
</file>

<file path=ppt/ink/ink23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5"/>
    </inkml:context>
    <inkml:brush xml:id="br0">
      <inkml:brushProperty name="width" value="0.0341937504708767" units="cm"/>
      <inkml:brushProperty name="height" value="0.0341937504708767" units="cm"/>
      <inkml:brushProperty name="color" value="#6adcab"/>
      <inkml:brushProperty name="ignorePressure" value="0"/>
    </inkml:brush>
  </inkml:definitions>
  <inkml:trace contextRef="#ctx0" brushRef="#br0">35050.000 21450.000 643,'-69.000'0.000'0,"13.000"0.000"0,12.000 0.000 0,13.000 0.000 0,23.000 0.000 9,34.000 0.000 17,35.000 0.000 19,35.000 0.000 17,10.000-2.000 2,-12.000-3.000-12,-13.000-3.000-12,-12.000-2.000-14,1.000-5.000-8,16.000-2.000-8,15.000-3.000-5,17.000-3.000-8,8.000-2.000-6,4.000 0.000-9,3.000 0.000-8,3.000 0.000-8,-7.000 1.000-5,-15.000 4.000-2,-15.000 3.000-3,-16.000 3.000-1,-15.000 3.000 1,-11.000 3.000 6,-14.000 3.000 5,-11.000 4.000 5,-9.000-1.000 4,-3.000-3.000 4,-3.000-3.000 3,-2.000-2.000 3</inkml:trace>
</inkml:ink>
</file>

<file path=ppt/ink/ink23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5"/>
    </inkml:context>
    <inkml:brush xml:id="br0">
      <inkml:brushProperty name="width" value="0.0330949723720551" units="cm"/>
      <inkml:brushProperty name="height" value="0.0330949723720551" units="cm"/>
      <inkml:brushProperty name="color" value="#6adcab"/>
      <inkml:brushProperty name="ignorePressure" value="0"/>
    </inkml:brush>
  </inkml:definitions>
  <inkml:trace contextRef="#ctx0" brushRef="#br0">36400.000 20750.000 664,'-36.000'3.000'9,"28.000"6.000"17,28.000 7.000 17,29.000 6.000 17,11.000 1.000 2,-2.000-3.000-12,-3.000-3.000-14,-3.000-2.000-12,-2.000-1.000-10,0.000 3.000-5,0.000 3.000-6,0.000 4.000-6,-2.000 1.000-2,-3.000 0.000 2,-3.000 0.000 1,-2.000 0.000 3,-11.000 6.000-4,-15.000 13.000-7,-15.000 12.000-9,-16.000 13.000-7,-13.000 6.000-3,-9.000 0.000 4,-10.000 0.000 2,-8.000 0.000 2,-11.000 3.000 3,-8.000 6.000 0,-10.000 7.000 0,-9.000 6.000 1,-1.000-4.000-1,10.000-11.000 0,10.000-14.000-1,9.000-11.000-1,9.000-14.000-2,9.000-11.000-1,10.000-14.000-3,10.000-11.000-1</inkml:trace>
</inkml:ink>
</file>

<file path=ppt/ink/ink23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5"/>
    </inkml:context>
    <inkml:brush xml:id="br0">
      <inkml:brushProperty name="width" value="0.0316709987819195" units="cm"/>
      <inkml:brushProperty name="height" value="0.0316709987819195" units="cm"/>
      <inkml:brushProperty name="color" value="#6adcab"/>
      <inkml:brushProperty name="ignorePressure" value="0"/>
    </inkml:brush>
  </inkml:definitions>
  <inkml:trace contextRef="#ctx0" brushRef="#br0">37650.000 20100.000 694,'50.000'-66.000'66,"0.000"19.000"-8,0.000 19.000-9,0.000 19.000-9,0.000 9.000-8,0.000 0.000-6,0.000 0.000-8,0.000 0.000-5,-2.000 3.000-9,-3.000 6.000-10,-3.000 7.000-9,-2.000 6.000-10,-8.000 7.000-6,-8.000 10.000-4,-10.000 10.000-5,-9.000 9.000-3,-9.000-1.000-1,-5.000-8.000 1,-7.000-10.000 3,-5.000-9.000 1,-4.000-5.000 5,0.000 0.000 8,0.000 0.000 7,0.000 0.000 7</inkml:trace>
</inkml:ink>
</file>

<file path=ppt/ink/ink23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6"/>
    </inkml:context>
    <inkml:brush xml:id="br0">
      <inkml:brushProperty name="width" value="0.0394674688577652" units="cm"/>
      <inkml:brushProperty name="height" value="0.0394674688577652" units="cm"/>
      <inkml:brushProperty name="color" value="#6adcab"/>
      <inkml:brushProperty name="ignorePressure" value="0"/>
    </inkml:brush>
  </inkml:definitions>
  <inkml:trace contextRef="#ctx0" brushRef="#br0">37800.000 20600.000 557,'-49.000'3.000'0,"4.000"6.000"1,3.000 7.000 1,3.000 6.000 1,4.000 3.000 2,7.000 0.000 7,6.000 0.000 6,7.000 0.000 6,2.000 0.000 4,1.000 0.000 1,-1.000 0.000 1,1.000 0.000 1,1.000 4.000 0,3.000 10.000 0,3.000 10.000-2,4.000 9.000-1,1.000 7.000-1,0.000 7.000-4,0.000 6.000-3,0.000 7.000-3,0.000 8.000-3,0.000 14.000-1,0.000 11.000-2,0.000 14.000-1,0.000 3.000-4,0.000-2.000-9,0.000-3.000-8,0.000-3.000-7,0.000-9.000-4,0.000-11.000-1,0.000-14.000 1,0.000-11.000 0</inkml:trace>
</inkml:ink>
</file>

<file path=ppt/ink/ink23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6"/>
    </inkml:context>
    <inkml:brush xml:id="br0">
      <inkml:brushProperty name="width" value="0.039643470197916" units="cm"/>
      <inkml:brushProperty name="height" value="0.039643470197916" units="cm"/>
      <inkml:brushProperty name="color" value="#6adcab"/>
      <inkml:brushProperty name="ignorePressure" value="0"/>
    </inkml:brush>
  </inkml:definitions>
  <inkml:trace contextRef="#ctx0" brushRef="#br0">37400.000 21850.000 554,'3.000'-72.000'1,"6.000"6.000"2,7.000 7.000 1,6.000 6.000 2,4.000 6.000 3,4.000 6.000 4,3.000 7.000 6,3.000 6.000 4,4.000 3.000 3,7.000 0.000-1,6.000 0.000 0,7.000 0.000 0,2.000 1.000-2,1.000 4.000-3,-1.000 3.000-3,1.000 3.000-3,1.000 1.000-2,3.000 1.000-1,3.000-1.000-1,4.000 1.000-1,-3.000 1.000-4,-5.000 3.000-7,-7.000 3.000-9,-5.000 4.000-7,-8.000-1.000-6,-5.000-3.000-2,-7.000-3.000-4,-5.000-2.000-2,-12.000-5.000-2,-16.000-2.000-4,-15.000-3.000-1,-15.000-3.000-3,-9.000-1.000 3,1.000 4.000 10,-1.000 3.000 9,1.000 3.000 10,-1.000 1.000 7,1.000 1.000 6,-1.000-1.000 6,1.000 1.000 4,-1.000 2.000 7,1.000 7.000 4,-1.000 6.000 5,1.000 7.000 5,-1.000 5.000 2,1.000 7.000-2,-1.000 6.000 0,1.000 7.000-2,4.000 2.000-2,9.000 1.000-2,10.000-1.000-2,10.000 1.000-1,2.000 2.000-3,-3.000 7.000-1,-3.000 6.000-1,-2.000 7.000-1,3.000-3.000-1,14.000-8.000-1,11.000-10.000-1,14.000-9.000-1,10.000-7.000-3,9.000-3.000-6,10.000-3.000-8,10.000-2.000-5,4.000-3.000-4,0.000 1.000 1,0.000-1.000 0,0.000 1.000 1,0.000-6.000-8,0.000-8.000-14,0.000-10.000-14,0.000-9.000-14,-5.000-5.000-4,-9.000 0.000 7,-10.000 0.000 6,-8.000 0.000 7,-9.000 1.000 6,-6.000 4.000 5,-6.000 3.000 7,-6.000 3.000 4</inkml:trace>
</inkml:ink>
</file>

<file path=ppt/ink/ink23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6"/>
    </inkml:context>
    <inkml:brush xml:id="br0">
      <inkml:brushProperty name="width" value="0.0308671090751886" units="cm"/>
      <inkml:brushProperty name="height" value="0.0308671090751886" units="cm"/>
      <inkml:brushProperty name="color" value="#6adcab"/>
      <inkml:brushProperty name="ignorePressure" value="0"/>
    </inkml:brush>
  </inkml:definitions>
  <inkml:trace contextRef="#ctx0" brushRef="#br0">38850.000 19600.000 712,'1.000'-72.000'0,"4.000"6.000"0,3.000 7.000 0,3.000 6.000 0,3.000 9.000 7,3.000 13.000 14,3.000 12.000 14,4.000 13.000 13,-1.000 10.000 3,-3.000 10.000-9,-3.000 10.000-9,-2.000 9.000-9,-6.000 10.000-8,-6.000 14.000-7,-6.000 11.000-8,-6.000 14.000-6,-4.000 3.000-6,1.000-2.000-2,-1.000-3.000-4,1.000-3.000-2,1.000-7.000-2,3.000-9.000 3,3.000-10.000 1,4.000-8.000 1,8.000-8.000 3,17.000-2.000 3,15.000-3.000 3,16.000-3.000 2,4.000-4.000 4,-6.000-3.000 2,-6.000-3.000 4,-6.000-2.000 3,-7.000-1.000 1,-6.000 3.000-2,-6.000 3.000 0,-6.000 4.000-1,-9.000 4.000-2,-8.000 6.000 0,-10.000 7.000-1,-9.000 6.000 0,-10.000 3.000-2,-9.000 0.000-2,-10.000 0.000 0,-8.000 0.000-2,-4.000-2.000-2,3.000-3.000-2,3.000-3.000-4,4.000-2.000-2,2.000-6.000-5,4.000-6.000-7,3.000-6.000-9,3.000-6.000-8</inkml:trace>
</inkml:ink>
</file>

<file path=ppt/ink/ink23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6"/>
    </inkml:context>
    <inkml:brush xml:id="br0">
      <inkml:brushProperty name="width" value="0.0279746372252703" units="cm"/>
      <inkml:brushProperty name="height" value="0.0279746372252703" units="cm"/>
      <inkml:brushProperty name="color" value="#6adcab"/>
      <inkml:brushProperty name="ignorePressure" value="0"/>
    </inkml:brush>
  </inkml:definitions>
  <inkml:trace contextRef="#ctx0" brushRef="#br0">39350.000 19950.000 786,'29.000'-49.000'0,"10.000"4.000"0,10.000 3.000 0,9.000 3.000 0,10.000 1.000 6,14.000 1.000 13,11.000-1.000 13,14.000 1.000 13,-3.000 1.000 1,-15.000 3.000-13,-15.000 3.000-11,-16.000 4.000-12,-10.000 4.000-10,-3.000 6.000-12,-3.000 7.000-10,-2.000 6.000-11,-8.000 6.000-7,-8.000 6.000-4,-10.000 7.000-3,-9.000 6.000-3</inkml:trace>
</inkml:ink>
</file>

<file path=ppt/ink/ink23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27"/>
    </inkml:context>
    <inkml:brush xml:id="br0">
      <inkml:brushProperty name="width" value="0.0399705320596695" units="cm"/>
      <inkml:brushProperty name="height" value="0.0399705320596695" units="cm"/>
      <inkml:brushProperty name="color" value="#6adcab"/>
      <inkml:brushProperty name="ignorePressure" value="0"/>
    </inkml:brush>
  </inkml:definitions>
  <inkml:trace contextRef="#ctx0" brushRef="#br0">40000.000 19000.000 550,'-69.000'0.000'4,"13.000"0.000"7,12.000 0.000 9,13.000 0.000 7,7.000 6.000 8,4.000 13.000 8,3.000 12.000 7,3.000 13.000 8,6.000 12.000-1,9.000 13.000-10,10.000 12.000-9,10.000 13.000-9,4.000 15.000-10,0.000 19.000-9,0.000 19.000-9,0.000 19.000-8,-2.000-7.000-8,-3.000-31.000-7,-3.000-31.000-7,-2.000-31.000-6,-3.000-18.000-9,1.000-3.000-9,-1.000-3.000-11,1.000-2.000-11</inkml:trace>
</inkml:ink>
</file>

<file path=ppt/ink/ink23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0"/>
    </inkml:context>
    <inkml:brush xml:id="br0">
      <inkml:brushProperty name="width" value="0.0308550726622343" units="cm"/>
      <inkml:brushProperty name="height" value="0.0308550726622343" units="cm"/>
      <inkml:brushProperty name="color" value="#6adcab"/>
      <inkml:brushProperty name="ignorePressure" value="0"/>
    </inkml:brush>
  </inkml:definitions>
  <inkml:trace contextRef="#ctx0" brushRef="#br0">15150.000 23850.000 713,'-33.000'-5.000'7,"34.000"-9.000"16,35.000-10.000 15,35.000-8.000 15,8.000-3.000 1,-15.000 7.000-10,-15.000 6.000-13,-16.000 7.000-10,-2.000 2.000-10,13.000 1.000-7,12.000-1.000-6,13.000 1.000-7,4.000-3.000-8,-3.000-2.000-8,-3.000-3.000-8,-2.000-3.000-8,-6.000 1.000-2,-6.000 6.000 4,-6.000 7.000 4,-6.000 6.000 4</inkml:trace>
</inkml:ink>
</file>

<file path=ppt/ink/ink23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1"/>
    </inkml:context>
    <inkml:brush xml:id="br0">
      <inkml:brushProperty name="width" value="0.0277360193431377" units="cm"/>
      <inkml:brushProperty name="height" value="0.0277360193431377" units="cm"/>
      <inkml:brushProperty name="color" value="#6adcab"/>
      <inkml:brushProperty name="ignorePressure" value="0"/>
    </inkml:brush>
  </inkml:definitions>
  <inkml:trace contextRef="#ctx0" brushRef="#br0">15650.000 23250.000 793,'-24.000'-46.000'1,"4.000"10.000"2,3.000 10.000 2,3.000 9.000 2,3.000 13.000 6,3.000 20.000 10,3.000 18.000 9,4.000 20.000 10,2.000 8.000-2,4.000 1.000-13,3.000-1.000-13,3.000 1.000-15,-1.000-1.000-8,-2.000 1.000-4,-3.000-1.000-5,-3.000 1.000-5,-2.000-4.000-3,0.000-6.000-2,0.000-6.000-1,0.000-6.000-3,1.000-6.000 0,4.000-2.000 2,3.000-3.000 2,3.000-3.000 1</inkml:trace>
</inkml:ink>
</file>

<file path=ppt/ink/ink2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20"/>
    </inkml:context>
    <inkml:brush xml:id="br0">
      <inkml:brushProperty name="width" value="0.0432607866823673" units="cm"/>
      <inkml:brushProperty name="height" value="0.0432607866823673" units="cm"/>
      <inkml:brushProperty name="color" value="#00bff3"/>
      <inkml:brushProperty name="ignorePressure" value="0"/>
    </inkml:brush>
  </inkml:definitions>
  <inkml:trace contextRef="#ctx0" brushRef="#br0">78650.000 49150.000 508,'-24.000'-69.000'0,"4.000"13.000"0,3.000 12.000 0,3.000 13.000 0,-2.000 15.000 10,-6.000 19.000 21,-6.000 19.000 20,-6.000 19.000 21,-4.000 19.000 5,1.000 23.000-12,-1.000 22.000-11,1.000 22.000-11,-3.000 18.000-10,-2.000 16.000-7,-3.000 15.000-8,-3.000 17.000-8,-7.000 16.000-9,-9.000 19.000-10,-10.000 19.000-12,-8.000 19.000-11,-8.000 12.000-6,-2.000 6.000-1,-3.000 7.000-1,-3.000 6.000-1,5.000-26.000-3,17.000-55.000-5,15.000-57.000-6,16.000-55.000-4</inkml:trace>
</inkml:ink>
</file>

<file path=ppt/ink/ink23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1"/>
    </inkml:context>
    <inkml:brush xml:id="br0">
      <inkml:brushProperty name="width" value="0.0284243784844875" units="cm"/>
      <inkml:brushProperty name="height" value="0.0284243784844875" units="cm"/>
      <inkml:brushProperty name="color" value="#6adcab"/>
      <inkml:brushProperty name="ignorePressure" value="0"/>
    </inkml:brush>
  </inkml:definitions>
  <inkml:trace contextRef="#ctx0" brushRef="#br0">16100.000 23200.000 773,'7.000'-44.000'6,"17.000"13.000"9,15.000 12.000 10,16.000 13.000 10,2.000 7.000 3,-8.000 4.000-6,-10.000 3.000-4,-9.000 3.000-5,-5.000-1.000-7,0.000-2.000-8,0.000-3.000-9,0.000-3.000-7,-5.000 1.000-5,-9.000 6.000 1,-10.000 7.000 0,-8.000 6.000 0,-6.000 4.000 2,1.000 4.000 2,-1.000 3.000 1,1.000 3.000 3,-3.000-1.000 1,-2.000-2.000 0,-3.000-3.000 0,-3.000-3.000-1,-1.000-2.000 0,4.000 0.000 0,3.000 0.000 1,3.000 0.000 0,1.000 0.000 2,1.000 0.000 4,-1.000 0.000 5,1.000 0.000 3,-1.000 0.000 3,1.000 0.000-1,-1.000 0.000 0,1.000 0.000 0,5.000-5.000-1,14.000-9.000-2,11.000-10.000-2,14.000-8.000-1,7.000-6.000-4,3.000 1.000-3,3.000-1.000-4,4.000 1.000-4,1.000-3.000-3,0.000-2.000-3,0.000-3.000-3,0.000-3.000-2,0.000-1.000 0,0.000 4.000 3,0.000 3.000 3,0.000 3.000 3,-4.000 1.000-4,-5.000 1.000-11,-7.000-1.000-12,-5.000 1.000-10</inkml:trace>
</inkml:ink>
</file>

<file path=ppt/ink/ink23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3"/>
    </inkml:context>
    <inkml:brush xml:id="br0">
      <inkml:brushProperty name="width" value="0.0328591167926788" units="cm"/>
      <inkml:brushProperty name="height" value="0.0328591167926788" units="cm"/>
      <inkml:brushProperty name="color" value="#6adcab"/>
      <inkml:brushProperty name="ignorePressure" value="0"/>
    </inkml:brush>
  </inkml:definitions>
  <inkml:trace contextRef="#ctx0" brushRef="#br0">33900.000 13250.000 669,'-4.000'-69.000'0,"-5.000"13.000"0,-7.000 12.000 0,-5.000 13.000 0,-4.000 18.000 8,0.000 26.000 16,0.000 24.000 15,0.000 26.000 16,0.000 18.000 3,0.000 13.000-11,0.000 12.000-11,0.000 13.000-12,0.000-1.000-7,0.000-11.000-5,0.000-14.000-4,0.000-11.000-5,-2.000 2.000-5,-3.000 19.000-2,-3.000 19.000-5,-2.000 19.000-2,-3.000 2.000-4,1.000-11.000-3,-1.000-14.000-3,1.000-11.000-3,4.000-15.000-2,9.000-16.000 0,10.000-15.000 1,10.000-15.000-1,7.000-18.000-2,6.000-19.000-6,7.000-18.000-5,6.000-19.000-5,3.000-10.000 1,0.000 1.000 11,0.000-1.000 8,0.000 1.000 10</inkml:trace>
</inkml:ink>
</file>

<file path=ppt/ink/ink23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4"/>
    </inkml:context>
    <inkml:brush xml:id="br0">
      <inkml:brushProperty name="width" value="0.036606565117836" units="cm"/>
      <inkml:brushProperty name="height" value="0.036606565117836" units="cm"/>
      <inkml:brushProperty name="color" value="#6adcab"/>
      <inkml:brushProperty name="ignorePressure" value="0"/>
    </inkml:brush>
  </inkml:definitions>
  <inkml:trace contextRef="#ctx0" brushRef="#br0">33700.000 13350.000 600,'26.000'-82.000'11,"4.000"39.000"13,3.000 36.000 12,3.000 39.000 13,-1.000 24.000 2,-2.000 13.000-7,-3.000 12.000-9,-3.000 13.000-8,-2.000 10.000-6,0.000 10.000-2,0.000 10.000-5,0.000 9.000-2,0.000-1.000-2,0.000-8.000 0,0.000-10.000 1,0.000-9.000-1,-2.000-9.000-2,-3.000-5.000-2,-3.000-7.000-5,-2.000-5.000-2,0.000-19.000-2,7.000-27.000 0,6.000-28.000 0,7.000-28.000 1,0.000-29.000-1,-2.000-28.000 1,-3.000-28.000 1,-3.000-27.000 0,-1.000-15.000 1,4.000 0.000 0,3.000 0.000-1,3.000 0.000 1,-1.000 4.000-2,-2.000 10.000-1,-3.000 10.000-2,-3.000 9.000-2,-6.000 12.000-1,-5.000 16.000-1,-7.000 15.000-1,-5.000 17.000-1,-4.000 19.000-10,0.000 26.000-19,0.000 24.000-19,0.000 26.000-18</inkml:trace>
</inkml:ink>
</file>

<file path=ppt/ink/ink23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4"/>
    </inkml:context>
    <inkml:brush xml:id="br0">
      <inkml:brushProperty name="width" value="0.03872911632061" units="cm"/>
      <inkml:brushProperty name="height" value="0.03872911632061" units="cm"/>
      <inkml:brushProperty name="color" value="#6adcab"/>
      <inkml:brushProperty name="ignorePressure" value="0"/>
    </inkml:brush>
  </inkml:definitions>
  <inkml:trace contextRef="#ctx0" brushRef="#br0">35250.000 13700.000 568,'45.000'29.000'37,"-9.000"10.000"4,-10.000 10.000 3,-8.000 9.000 4,-8.000 7.000-1,-2.000 7.000-5,-3.000 6.000-5,-3.000 7.000-5,-4.000 5.000-4,-3.000 7.000-5,-3.000 6.000-3,-2.000 7.000-5,-3.000 0.000-4,1.000-2.000-6,-1.000-3.000-4,1.000-3.000-4,-1.000-7.000-3,1.000-9.000 2,-1.000-10.000 2,1.000-8.000 1,2.000-20.000-13,7.000-28.000-25,6.000-28.000-27,7.000-27.000-25,2.000-12.000-4,1.000 6.000 20,-1.000 7.000 19,1.000 6.000 20</inkml:trace>
</inkml:ink>
</file>

<file path=ppt/ink/ink23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4"/>
    </inkml:context>
    <inkml:brush xml:id="br0">
      <inkml:brushProperty name="width" value="0.0370112508535385" units="cm"/>
      <inkml:brushProperty name="height" value="0.0370112508535385" units="cm"/>
      <inkml:brushProperty name="color" value="#6adcab"/>
      <inkml:brushProperty name="ignorePressure" value="0"/>
    </inkml:brush>
  </inkml:definitions>
  <inkml:trace contextRef="#ctx0" brushRef="#br0">35550.000 13450.000 594,'3.000'-36.000'8,"6.000"28.000"15,7.000 28.000 17,6.000 29.000 15,-1.000 16.000 2,-5.000 7.000-12,-7.000 6.000-12,-5.000 7.000-11,-3.000 2.000-6,4.000 1.000-1,3.000-1.000 1,3.000 1.000-1,-1.000-4.000 1,-2.000-6.000-1,-3.000-6.000 0,-3.000-6.000-1,-2.000-7.000-15,0.000-6.000-33,0.000-6.000-33,0.000-6.000-33</inkml:trace>
</inkml:ink>
</file>

<file path=ppt/ink/ink23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5"/>
    </inkml:context>
    <inkml:brush xml:id="br0">
      <inkml:brushProperty name="width" value="0.0337541997432709" units="cm"/>
      <inkml:brushProperty name="height" value="0.0337541997432709" units="cm"/>
      <inkml:brushProperty name="color" value="#6adcab"/>
      <inkml:brushProperty name="ignorePressure" value="0"/>
    </inkml:brush>
  </inkml:definitions>
  <inkml:trace contextRef="#ctx0" brushRef="#br0">35950.000 12000.000 651,'264.000'114.000'91,"-72.000"-22.000"-20,-72.000-22.000-20,-71.000-21.000-22,-40.000-7.000-11,-6.000 9.000-5,-6.000 10.000-4,-6.000 10.000-4,-9.000 2.000-3,-8.000-3.000-1,-10.000-3.000-2,-9.000-2.000-2,-9.000 0.000-2,-5.000 7.000-3,-7.000 6.000-2,-5.000 7.000-3,0.000-4.000 0,10.000-12.000 3,10.000-13.000 4,9.000-12.000 3,23.000-16.000 5,38.000-19.000 7,37.000-18.000 6,38.000-19.000 7,15.000-8.000 2,-6.000 3.000-4,-6.000 3.000-3,-6.000 4.000-4,-4.000 1.000-5,1.000 0.000-8,-1.000 0.000-6,1.000 0.000-7,-7.000 3.000-3,-12.000 6.000 0,-13.000 7.000 1,-12.000 6.000 2</inkml:trace>
</inkml:ink>
</file>

<file path=ppt/ink/ink23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5"/>
    </inkml:context>
    <inkml:brush xml:id="br0">
      <inkml:brushProperty name="width" value="0.0323399305343628" units="cm"/>
      <inkml:brushProperty name="height" value="0.0323399305343628" units="cm"/>
      <inkml:brushProperty name="color" value="#6adcab"/>
      <inkml:brushProperty name="ignorePressure" value="0"/>
    </inkml:brush>
  </inkml:definitions>
  <inkml:trace contextRef="#ctx0" brushRef="#br0">36900.000 12600.000 680,'0.000'-49.000'2,"0.000"4.000"6,0.000 3.000 5,0.000 3.000 6,1.000 3.000 2,4.000 3.000 2,3.000 3.000 0,3.000 4.000 1,9.000 1.000 1,16.000 0.000 3,15.000 0.000 0,17.000 0.000 2,8.000 1.000-2,4.000 4.000-6,3.000 3.000-7,3.000 3.000-6,-1.000 1.000-8,-2.000 1.000-6,-3.000-1.000-8,-3.000 1.000-7,-6.000 1.000-6,-5.000 3.000-4,-7.000 3.000-3,-5.000 4.000-4,-8.000 1.000-2,-5.000 0.000 3,-7.000 0.000 2,-5.000 0.000 2</inkml:trace>
</inkml:ink>
</file>

<file path=ppt/ink/ink23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5"/>
    </inkml:context>
    <inkml:brush xml:id="br0">
      <inkml:brushProperty name="width" value="0.0387501679360867" units="cm"/>
      <inkml:brushProperty name="height" value="0.0387501679360867" units="cm"/>
      <inkml:brushProperty name="color" value="#6adcab"/>
      <inkml:brushProperty name="ignorePressure" value="0"/>
    </inkml:brush>
  </inkml:definitions>
  <inkml:trace contextRef="#ctx0" brushRef="#br0">37800.000 11350.000 567,'-27.000'-25.000'0,"-3.000"0.000"0,-3.000 0.000 0,-2.000 0.000 0,0.000 1.000 2,7.000 4.000 4,6.000 3.000 3,7.000 3.000 4,4.000 17.000 9,3.000 31.000 15,3.000 32.000 14,4.000 31.000 15,2.000 21.000 1,4.000 14.000-11,3.000 11.000-11,3.000 14.000-11,1.000 7.000-14,1.000 3.000-16,-1.000 3.000-14,1.000 4.000-16,-1.000-7.000-11,1.000-16.000-7,-1.000-15.000-7,1.000-15.000-8,-3.000-17.000-1,-2.000-15.000 5,-3.000-15.000 4,-3.000-16.000 5</inkml:trace>
</inkml:ink>
</file>

<file path=ppt/ink/ink23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49"/>
    </inkml:context>
    <inkml:brush xml:id="br0">
      <inkml:brushProperty name="width" value="0.0362381525337696" units="cm"/>
      <inkml:brushProperty name="height" value="0.0362381525337696" units="cm"/>
      <inkml:brushProperty name="color" value="#6adcab"/>
      <inkml:brushProperty name="ignorePressure" value="0"/>
    </inkml:brush>
  </inkml:definitions>
  <inkml:trace contextRef="#ctx0" brushRef="#br0">40850.000 12050.000 607,'-4.000'-68.000'3,"-5.000"17.000"8,-7.000 15.000 8,-5.000 16.000 6,-4.000 10.000 2,0.000 7.000-6,0.000 6.000-4,0.000 7.000-7,-2.000 7.000-2,-3.000 9.000-1,-3.000 10.000-2,-2.000 10.000 0,-8.000 8.000 0,-8.000 10.000 0,-10.000 10.000 1,-9.000 9.000 1,-4.000 7.000 0,4.000 7.000-1,3.000 6.000 1,3.000 7.000 0,3.000 2.000 0,3.000 1.000 0,3.000-1.000 1,4.000 1.000 0,2.000 1.000 0,4.000 3.000 0,3.000 3.000-1,3.000 4.000-1,4.000-1.000-1,7.000-3.000 0,6.000-3.000-1,7.000-2.000-2,4.000-8.000 0,3.000-8.000 0,3.000-10.000 0,4.000-9.000 0,5.000-10.000-2,10.000-9.000-1,10.000-10.000-1,9.000-8.000-2,6.000-11.000-2,3.000-8.000 0,3.000-10.000-2,4.000-9.000 0,5.000-10.000-2,10.000-9.000 1,10.000-10.000 0,9.000-8.000 0,2.000-11.000-1,-2.000-8.000-2,-3.000-10.000-1,-3.000-9.000-2,-4.000-5.000 0,-3.000 0.000 1,-3.000 0.000 2,-2.000 0.000 0,-6.000 0.000 2,-6.000 0.000 3,-6.000 0.000 1,-6.000 0.000 2,-7.000 6.000 3,-6.000 13.000 2,-6.000 12.000 2,-6.000 13.000 3,-7.000 13.000 5,-6.000 17.000 6,-6.000 15.000 8,-6.000 16.000 8,-4.000 9.000 0,1.000 3.000-4,-1.000 3.000-5,1.000 4.000-6,-3.000 5.000-2,-2.000 10.000-2,-3.000 10.000-1,-3.000 9.000-2,-1.000 4.000 0,4.000 1.000-2,3.000-1.000-1,3.000 1.000 0,3.000-3.000-2,3.000-2.000-1,3.000-3.000-3,4.000-3.000-1,1.000-6.000-1,0.000-5.000 0,0.000-7.000 0,0.000-5.000-1,3.000-8.000 0,6.000-5.000 0,7.000-7.000 1,6.000-5.000 0,4.000-6.000-1,4.000-3.000-1,3.000-3.000-2,3.000-2.000-1,1.000-6.000-1,1.000-6.000-1,-1.000-6.000-1,1.000-6.000 0,2.000-9.000-1,7.000-8.000-1,6.000-10.000 1,7.000-9.000-1,0.000-9.000 0,-2.000-5.000 0,-3.000-7.000 1,-3.000-5.000 0,-4.000-6.000 1,-3.000-3.000 1,-3.000-3.000 1,-2.000-2.000 1,-6.000-3.000 1,-6.000 1.000 3,-6.000-1.000 1,-6.000 1.000 3,-7.000 4.000 1,-6.000 9.000 3,-6.000 10.000 0,-6.000 10.000 3,-9.000 7.000 0,-8.000 6.000-1,-10.000 7.000-1,-9.000 6.000-1,-9.000 9.000-2,-5.000 13.000-2,-7.000 12.000-3,-5.000 13.000-2,-8.000 13.000-1,-5.000 17.000 2,-7.000 15.000 0,-5.000 16.000 2,-1.000 7.000-8,6.000 1.000-16,7.000-1.000-17,6.000 1.000-16,9.000-9.000-5,13.000-15.000 5,12.000-15.000 7,13.000-16.000 6</inkml:trace>
</inkml:ink>
</file>

<file path=ppt/ink/ink23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50"/>
    </inkml:context>
    <inkml:brush xml:id="br0">
      <inkml:brushProperty name="width" value="0.0320580005645752" units="cm"/>
      <inkml:brushProperty name="height" value="0.0320580005645752" units="cm"/>
      <inkml:brushProperty name="color" value="#6adcab"/>
      <inkml:brushProperty name="ignorePressure" value="0"/>
    </inkml:brush>
  </inkml:definitions>
  <inkml:trace contextRef="#ctx0" brushRef="#br0">41600.000 11550.000 686,'14.000'-49.000'5,"28.000"4.000"12,28.000 3.000 11,29.000 3.000 11,4.000 15.000 4,-19.000 29.000-4,-18.000 28.000-4,-19.000 28.000-4,-15.000 12.000-6,-8.000-3.000-8,-10.000-3.000-8,-9.000-2.000-9,-9.000-1.000-4,-5.000 3.000 0,-7.000 3.000 0,-5.000 4.000 0,-9.000-1.000 0,-9.000-3.000-2,-10.000-3.000-1,-8.000-2.000-1,-4.000-5.000-1,3.000-2.000 2,3.000-3.000 1,4.000-3.000 0,2.000-6.000 1,4.000-5.000 1,3.000-7.000 1,3.000-5.000 1,14.000-6.000 4,25.000-3.000 6,25.000-3.000 9,25.000-2.000 6,10.000-5.000 1,-2.000-2.000-6,-3.000-3.000-7,-3.000-3.000-6,2.000-6.000-7,10.000-5.000-9,10.000-7.000-10,9.000-5.000-9,1.000-3.000-5,-6.000 4.000-1,-6.000 3.000-2,-6.000 3.000-1,-9.000 1.000-1,-8.000 1.000 1,-10.000-1.000 0,-9.000 1.000 2</inkml:trace>
</inkml:ink>
</file>

<file path=ppt/ink/ink2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37"/>
    </inkml:context>
    <inkml:brush xml:id="br0">
      <inkml:brushProperty name="width" value="0.0493029318749905" units="cm"/>
      <inkml:brushProperty name="height" value="0.0493029318749905" units="cm"/>
      <inkml:brushProperty name="color" value="#f2395b"/>
      <inkml:brushProperty name="ignorePressure" value="0"/>
    </inkml:brush>
  </inkml:definitions>
  <inkml:trace contextRef="#ctx0" brushRef="#br0">14250.000 23300.000 446,'-54.000'-2.000'2,"-5.000"-3.000"6,-7.000-3.000 5,-5.000-2.000 5,8.000 0.000 5,26.000 7.000 5,24.000 6.000 5,26.000 7.000 4,13.000 4.000 1,4.000 3.000-7,3.000 3.000-6,3.000 4.000-7,3.000 1.000-3,3.000 0.000-1,3.000 0.000-2,4.000 0.000-2,5.000 0.000 0,10.000 0.000-1,10.000 0.000-1,9.000 0.000-1,2.000-2.000 0,-2.000-3.000 1,-3.000-3.000-1,-3.000-2.000 0,-2.000-1.000 0,0.000 3.000-2,0.000 3.000 0,0.000 4.000-2,-2.000-3.000 0,-3.000-5.000-2,-3.000-7.000 0,-2.000-5.000 0,-5.000-4.000-2,-2.000 0.000 1,-3.000 0.000-2,-3.000 0.000 1,1.000-4.000-1,6.000-5.000 1,7.000-7.000 0,6.000-5.000 0,3.000-4.000 0,0.000 0.000 0,0.000 0.000 1,0.000 0.000-1,-4.000 1.000 1,-5.000 4.000 1,-7.000 3.000 1,-5.000 3.000 1,-6.000 3.000 1,-3.000 3.000 0,-3.000 3.000 1,-2.000 4.000 1,-3.000 2.000 0,1.000 4.000-1,-1.000 3.000 1,1.000 3.000 0,-1.000 3.000-1,1.000 3.000 0,-1.000 3.000 1,1.000 4.000-1,1.000-1.000 0,3.000-3.000-1,3.000-3.000-1,4.000-2.000-1,1.000-5.000 0,0.000-2.000-1,0.000-3.000-1,0.000-3.000 0,1.000-2.000 0,4.000 0.000 0,3.000 0.000 0,3.000 0.000 1,1.000 0.000-1,1.000 0.000 0,-1.000 0.000-2,1.000 0.000-1,-3.000 0.000 0,-2.000 0.000 0,-3.000 0.000 0,-3.000 0.000 0,-1.000 0.000 1,4.000 0.000 0,3.000 0.000 0,3.000 0.000 0,1.000-4.000 1,1.000-5.000-1,-1.000-7.000 1,1.000-5.000 1,-1.000-3.000-1,1.000 4.000 1,-1.000 3.000-1,1.000 3.000 1,1.000 3.000 0,3.000 3.000 1,3.000 3.000 0,4.000 4.000 0,-3.000 1.000 1,-5.000 0.000 1,-7.000 0.000 2,-5.000 0.000 0,-4.000 3.000 1,0.000 6.000 0,0.000 7.000 0,0.000 6.000-1,1.000 3.000 1,4.000 0.000 0,3.000 0.000 1,3.000 0.000-1,3.000-2.000 0,3.000-3.000-1,3.000-3.000-2,4.000-2.000-1,2.000-5.000 0,4.000-2.000-1,3.000-3.000 0,3.000-3.000 0,1.000-6.000 0,1.000-5.000-2,-1.000-7.000-2,1.000-5.000 0,-1.000-4.000-2,1.000 0.000 1,-1.000 0.000-1,1.000 0.000 1,-1.000 3.000 0,1.000 6.000 1,-1.000 7.000 1,1.000 6.000 2,-3.000 3.000 0,-2.000 0.000 0,-3.000 0.000 1,-3.000 0.000-1,-1.000 0.000 1,4.000 0.000-1,3.000 0.000 1,3.000 0.000-1,3.000 0.000 1,3.000 0.000-1,3.000 0.000 1,4.000 0.000 1,1.000-2.000-1,0.000-3.000-1,0.000-3.000-1,0.000-2.000 0,-2.000-3.000 0,-3.000 1.000-1,-3.000-1.000 1,-2.000 1.000 0,-3.000 1.000 0,1.000 3.000 2,-1.000 3.000 1,1.000 4.000 2,1.000 4.000 1,3.000 6.000 0,3.000 7.000 0,4.000 6.000 1,1.000 3.000-1,0.000 0.000-2,0.000 0.000-2,0.000 0.000-2,1.000-2.000-1,4.000-3.000 0,3.000-3.000 1,3.000-2.000-1,3.000-5.000 1,3.000-2.000 0,3.000-3.000-1,4.000-3.000 1,4.000-6.000 1,6.000-5.000-1,7.000-7.000 0,6.000-5.000 1,-1.000-6.000 0,-5.000-3.000 1,-7.000-3.000 0,-5.000-2.000 0,-1.000-3.000 1,6.000 1.000-1,7.000-1.000 1,6.000 1.000-1,-1.000 2.000 0,-5.000 7.000 0,-7.000 6.000 1,-5.000 7.000 0,-4.000 4.000-1,0.000 3.000 1,0.000 3.000-1,0.000 4.000-1,0.000 4.000 1,0.000 6.000-2,0.000 7.000 1,0.000 6.000-1,-5.000 1.000-2,-9.000-3.000-3,-10.000-3.000-3,-8.000-2.000-3,-6.000-3.000 0,1.000 1.000 2,-1.000-1.000 3,1.000 1.000 2,4.000 2.000 2,9.000 7.000-1,10.000 6.000 0,10.000 7.000-1,7.000-1.000 2,6.000-6.000 5,7.000-6.000 3,6.000-6.000 5,6.000-6.000 0,6.000-2.000-4,7.000-3.000-2,6.000-3.000-5,4.000-2.000-1,4.000 0.000 0,3.000 0.000 0,3.000 0.000 0,-1.000-5.000-2,-2.000-9.000-3,-3.000-10.000-4,-3.000-8.000-3,-4.000-6.000-3,-3.000 1.000-2,-3.000-1.000-4,-2.000 1.000-2,-6.000-1.000-2,-6.000 1.000 1,-6.000-1.000-1,-6.000 1.000 0,-13.000 2.000 2,-19.000 7.000 1,-18.000 6.000 3,-19.000 7.000 2,-13.000 2.000-4,-6.000 1.000-7,-6.000-1.000-8,-6.000 1.000-9</inkml:trace>
</inkml:ink>
</file>

<file path=ppt/ink/ink23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50"/>
    </inkml:context>
    <inkml:brush xml:id="br0">
      <inkml:brushProperty name="width" value="0.030558018013835" units="cm"/>
      <inkml:brushProperty name="height" value="0.030558018013835" units="cm"/>
      <inkml:brushProperty name="color" value="#6adcab"/>
      <inkml:brushProperty name="ignorePressure" value="0"/>
    </inkml:brush>
  </inkml:definitions>
  <inkml:trace contextRef="#ctx0" brushRef="#br0">42400.000 12150.000 719,'3.000'-46.000'0,"6.000"10.000"11,7.000 10.000 10,6.000 9.000 11,6.000 6.000 3,6.000 3.000-5,7.000 3.000-3,6.000 4.000-4,4.000 1.000-3,4.000 0.000-1,3.000 0.000-2,3.000 0.000-1,3.000 0.000-3,3.000 0.000-3,3.000 0.000-5,4.000 0.000-3,-1.000-2.000-8,-3.000-3.000-10,-3.000-3.000-10,-2.000-2.000-11,-8.000-1.000-5,-8.000 3.000-3,-10.000 3.000-2,-9.000 4.000-3,-7.000-1.000 4,-3.000-3.000 8,-3.000-3.000 8,-2.000-2.000 9</inkml:trace>
</inkml:ink>
</file>

<file path=ppt/ink/ink23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5:51"/>
    </inkml:context>
    <inkml:brush xml:id="br0">
      <inkml:brushProperty name="width" value="0.0315538309514523" units="cm"/>
      <inkml:brushProperty name="height" value="0.0315538309514523" units="cm"/>
      <inkml:brushProperty name="color" value="#6adcab"/>
      <inkml:brushProperty name="ignorePressure" value="0"/>
    </inkml:brush>
  </inkml:definitions>
  <inkml:trace contextRef="#ctx0" brushRef="#br0">43000.000 11100.000 697,'-46.000'-25.000'1,"10.000"0.000"3,10.000 0.000 2,9.000 0.000 3,6.000 7.000 7,3.000 17.000 9,3.000 15.000 9,4.000 16.000 10,1.000 16.000 2,0.000 20.000-8,0.000 18.000-6,0.000 20.000-8,1.000 13.000-8,4.000 9.000-9,3.000 10.000-8,3.000 10.000-8,1.000 2.000-7,1.000-3.000-3,-1.000-3.000-3,1.000-2.000-3,-3.000-12.000 0,-2.000-19.000 2,-3.000-18.000 2,-3.000-19.000 3,-4.000-12.000-3,-3.000-2.000-9,-3.000-3.000-8,-2.000-3.000-10</inkml:trace>
</inkml:ink>
</file>

<file path=ppt/ink/ink23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09"/>
    </inkml:context>
    <inkml:brush xml:id="br0">
      <inkml:brushProperty name="width" value="0.0360237322747707" units="cm"/>
      <inkml:brushProperty name="height" value="0.0360237322747707" units="cm"/>
      <inkml:brushProperty name="color" value="#6adcab"/>
      <inkml:brushProperty name="ignorePressure" value="0"/>
    </inkml:brush>
  </inkml:definitions>
  <inkml:trace contextRef="#ctx0" brushRef="#br0">33600.000 10300.000 610,'-47.000'14.000'9,"6.000"28.000"16,7.000 28.000 18,6.000 29.000 16,6.000 11.000 5,6.000-2.000-10,7.000-3.000-9,6.000-3.000-10,3.000 2.000-8,0.000 10.000-9,0.000 10.000-8,0.000 9.000-9,0.000 1.000-9,0.000-6.000-6,0.000-6.000-8,0.000-6.000-8,0.000-10.000-5,0.000-12.000-4,0.000-13.000-4,0.000-12.000-4,-4.000-16.000-1,-5.000-19.000 2,-7.000-18.000 2,-5.000-19.000 3</inkml:trace>
</inkml:ink>
</file>

<file path=ppt/ink/ink23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09"/>
    </inkml:context>
    <inkml:brush xml:id="br0">
      <inkml:brushProperty name="width" value="0.0309890359640121" units="cm"/>
      <inkml:brushProperty name="height" value="0.0309890359640121" units="cm"/>
      <inkml:brushProperty name="color" value="#6adcab"/>
      <inkml:brushProperty name="ignorePressure" value="0"/>
    </inkml:brush>
  </inkml:definitions>
  <inkml:trace contextRef="#ctx0" brushRef="#br0">33200.000 11950.000 709,'-2.000'-69.000'-1,"-3.000"13.000"-3,-3.000 12.000-4,-2.000 13.000-2,-1.000 6.000-1,3.000 0.000 1,3.000 0.000 2,4.000 0.000 1,4.000-4.000 5,6.000-5.000 10,7.000-7.000 8,6.000-5.000 9,6.000-4.000 6,6.000 0.000 1,7.000 0.000 2,6.000 0.000 1,6.000 1.000 0,6.000 4.000-5,7.000 3.000-4,6.000 3.000-3,3.000 3.000-5,0.000 3.000-3,0.000 3.000-4,0.000 4.000-3,-5.000 4.000-5,-9.000 6.000-2,-10.000 7.000-2,-8.000 6.000-4,-8.000 4.000-6,-2.000 4.000-9,-3.000 3.000-9,-3.000 3.000-9</inkml:trace>
</inkml:ink>
</file>

<file path=ppt/ink/ink23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09"/>
    </inkml:context>
    <inkml:brush xml:id="br0">
      <inkml:brushProperty name="width" value="0.0344594828784466" units="cm"/>
      <inkml:brushProperty name="height" value="0.0344594828784466" units="cm"/>
      <inkml:brushProperty name="color" value="#6adcab"/>
      <inkml:brushProperty name="ignorePressure" value="0"/>
    </inkml:brush>
  </inkml:definitions>
  <inkml:trace contextRef="#ctx0" brushRef="#br0">34200.000 10350.000 638,'0.000'-69.000'3,"0.000"13.000"6,0.000 12.000 5,0.000 13.000 6,0.000 16.000 7,0.000 23.000 5,0.000 22.000 7,0.000 22.000 7,0.000 15.000-2,0.000 9.000-6,0.000 10.000-9,0.000 10.000-6,0.000 8.000-7,0.000 10.000-4,0.000 10.000-5,0.000 9.000-4,0.000 2.000-8,0.000-2.000-10,0.000-3.000-10,0.000-3.000-9,-2.000-7.000-8,-3.000-9.000-3,-3.000-10.000-3,-2.000-8.000-4,0.000-14.000 1,7.000-15.000 6,6.000-15.000 7,7.000-16.000 7</inkml:trace>
</inkml:ink>
</file>

<file path=ppt/ink/ink23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09"/>
    </inkml:context>
    <inkml:brush xml:id="br0">
      <inkml:brushProperty name="width" value="0.0300444904714823" units="cm"/>
      <inkml:brushProperty name="height" value="0.0300444904714823" units="cm"/>
      <inkml:brushProperty name="color" value="#6adcab"/>
      <inkml:brushProperty name="ignorePressure" value="0"/>
    </inkml:brush>
  </inkml:definitions>
  <inkml:trace contextRef="#ctx0" brushRef="#br0">34550.000 10300.000 732,'-19.000'-47.000'3,"13.000"6.000"5,12.000 7.000 6,13.000 6.000 5,9.000 3.000 4,6.000 0.000 3,7.000 0.000 2,6.000 0.000 3,7.000 1.000-2,10.000 4.000-6,10.000 3.000-6,9.000 3.000-6,-1.000 3.000-3,-8.000 3.000 1,-10.000 3.000 0,-9.000 4.000 0,-9.000 4.000-11,-5.000 6.000-27,-7.000 7.000-25,-5.000 6.000-27</inkml:trace>
</inkml:ink>
</file>

<file path=ppt/ink/ink23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10"/>
    </inkml:context>
    <inkml:brush xml:id="br0">
      <inkml:brushProperty name="width" value="0.0396948382258415" units="cm"/>
      <inkml:brushProperty name="height" value="0.0396948382258415" units="cm"/>
      <inkml:brushProperty name="color" value="#6adcab"/>
      <inkml:brushProperty name="ignorePressure" value="0"/>
    </inkml:brush>
  </inkml:definitions>
  <inkml:trace contextRef="#ctx0" brushRef="#br0">35100.000 9450.000 554,'-47.000'0.000'0,"6.000"0.000"0,7.000 0.000 0,6.000 0.000 0,6.000 7.000 9,6.000 17.000 19,7.000 15.000 19,6.000 16.000 18,3.000 12.000 2,0.000 9.000-14,0.000 10.000-14,0.000 10.000-14,0.000 7.000-7,0.000 6.000-2,0.000 7.000 0,0.000 6.000 0,0.000-2.000-2,0.000-9.000-2,0.000-10.000-1,0.000-8.000-1,0.000-11.000-18,0.000-8.000-32,0.000-10.000-31,0.000-9.000-33</inkml:trace>
</inkml:ink>
</file>

<file path=ppt/ink/ink23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25"/>
    </inkml:context>
    <inkml:brush xml:id="br0">
      <inkml:brushProperty name="width" value="0.0219999980181456" units="cm"/>
      <inkml:brushProperty name="height" value="0.0219999980181456" units="cm"/>
      <inkml:brushProperty name="color" value="#6adcab"/>
      <inkml:brushProperty name="ignorePressure" value="0"/>
    </inkml:brush>
  </inkml:definitions>
  <inkml:trace contextRef="#ctx0" brushRef="#br0">40800.000 23900.000 999,'-27.000'-24.000'-6,"-3.000"4.000"-12,-3.000 3.000-12,-2.000 3.000-12,-3.000 3.000-1,1.000 3.000 9,-1.000 3.000 10,1.000 4.000 9,1.000 1.000 7,3.000 0.000 1,3.000 0.000 2,4.000 0.000 3</inkml:trace>
</inkml:ink>
</file>

<file path=ppt/ink/ink23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26"/>
    </inkml:context>
    <inkml:brush xml:id="br0">
      <inkml:brushProperty name="width" value="0.032319214195013" units="cm"/>
      <inkml:brushProperty name="height" value="0.032319214195013" units="cm"/>
      <inkml:brushProperty name="color" value="#6adcab"/>
      <inkml:brushProperty name="ignorePressure" value="0"/>
    </inkml:brush>
  </inkml:definitions>
  <inkml:trace contextRef="#ctx0" brushRef="#br0">39150.000 24400.000 680,'28.000'18.000'2,"6.000"-11.000"5,7.000-14.000 3,6.000-11.000 4,1.000-9.000 2,-3.000-3.000-3,-3.000-3.000-3,-2.000-2.000-1,-3.000-1.000-2,1.000 3.000 0,-1.000 3.000 0,1.000 4.000-1,-1.000-1.000 0,1.000-3.000 0,-1.000-3.000 0,1.000-2.000-1,1.000-5.000 0,3.000-2.000 0,3.000-3.000 1,4.000-3.000 0,1.000-2.000-1,0.000 0.000 0,0.000 0.000 0,0.000 0.000-1,1.000-2.000 0,4.000-3.000 0,3.000-3.000 0,3.000-2.000 0,3.000-5.000 0,3.000-2.000-1,3.000-3.000 1,4.000-3.000-1,1.000-7.000-1,0.000-9.000 1,0.000-10.000-1,0.000-8.000 0,0.000-4.000 0,0.000 3.000 0,0.000 3.000 0,0.000 4.000-1,7.000-7.000 1,17.000-16.000-1,15.000-15.000 1,16.000-15.000-1,4.000-4.000 1,-6.000 9.000 0,-6.000 10.000 1,-6.000 10.000 0,-4.000 4.000 0,1.000 0.000 0,-1.000 0.000 1,1.000 0.000-1,-1.000-2.000 1,1.000-3.000-1,-1.000-3.000 1,1.000-2.000-1,-1.000-5.000 0,1.000-2.000 0,-1.000-3.000 0,1.000-3.000 0,-1.000-1.000-1,1.000 4.000 0,-1.000 3.000-1,1.000 3.000 0,1.000 1.000 0,3.000 1.000 0,3.000-1.000 1,4.000 1.000-1,2.000-1.000 1,4.000 1.000-2,3.000-1.000 0,3.000 1.000-1,1.000-6.000-1,1.000-8.000 1,-1.000-10.000-1,1.000-9.000 1,1.000-7.000 0,3.000-3.000 0,3.000-3.000 0,4.000-2.000 0,-3.000 6.000 0,-5.000 20.000 0,-7.000 18.000 1,-5.000 20.000 0,-6.000 11.000 0,-3.000 7.000 1,-3.000 6.000 0,-2.000 7.000 0,-6.000 0.000 0,-6.000-2.000 1,-6.000-3.000 0,-6.000-3.000 0,-4.000-1.000-1,1.000 4.000 1,-1.000 3.000-1,1.000 3.000 0,-1.000-1.000-1,1.000-2.000 1,-1.000-3.000 0,1.000-3.000 1,-1.000-4.000-1,1.000-3.000 0,-1.000-3.000 0,1.000-2.000-1,-3.000 0.000 1,-2.000 7.000-1,-3.000 6.000 2,-3.000 7.000-1,-7.000 7.000 0,-9.000 9.000 1,-10.000 10.000 0,-8.000 10.000 1,-8.000 7.000 0,-2.000 6.000 0,-3.000 7.000 0,-3.000 6.000 0,-9.000 9.000-12,-11.000 13.000-25,-14.000 12.000-26,-11.000 13.000-26</inkml:trace>
</inkml:ink>
</file>

<file path=ppt/ink/ink23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27"/>
    </inkml:context>
    <inkml:brush xml:id="br0">
      <inkml:brushProperty name="width" value="0.0219999980181456" units="cm"/>
      <inkml:brushProperty name="height" value="0.0219999980181456" units="cm"/>
      <inkml:brushProperty name="color" value="#6adcab"/>
      <inkml:brushProperty name="ignorePressure" value="0"/>
    </inkml:brush>
  </inkml:definitions>
  <inkml:trace contextRef="#ctx0" brushRef="#br0">48250.000 11900.000 999,'-47.000'-5.000'0,"6.000"-9.000"0,7.000-10.000 0,6.000-8.000 0</inkml:trace>
</inkml:ink>
</file>

<file path=ppt/ink/ink2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56"/>
    </inkml:context>
    <inkml:brush xml:id="br0">
      <inkml:brushProperty name="width" value="0.0499999970197678" units="cm"/>
      <inkml:brushProperty name="height" value="0.0499999970197678" units="cm"/>
      <inkml:brushProperty name="color" value="#00bff3"/>
      <inkml:brushProperty name="ignorePressure" value="0"/>
    </inkml:brush>
  </inkml:definitions>
  <inkml:trace contextRef="#ctx0" brushRef="#br0">59700.000 25125.000 333,'157.000'63.000'167,"51.000"46.000"-1,49.000 47.000 1,51.000 47.000 0</inkml:trace>
</inkml:ink>
</file>

<file path=ppt/ink/ink23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28"/>
    </inkml:context>
    <inkml:brush xml:id="br0">
      <inkml:brushProperty name="width" value="0.0326638296246529" units="cm"/>
      <inkml:brushProperty name="height" value="0.0326638296246529" units="cm"/>
      <inkml:brushProperty name="color" value="#6adcab"/>
      <inkml:brushProperty name="ignorePressure" value="0"/>
    </inkml:brush>
  </inkml:definitions>
  <inkml:trace contextRef="#ctx0" brushRef="#br0">48850.000 10400.000 673,'43.000'-25.000'-1,"-11.000"0.000"-1,-14.000 0.000-2,-11.000 0.000-1,-14.000 7.000 3,-11.000 17.000 7,-14.000 15.000 8,-11.000 16.000 7,-7.000 13.000 2,0.000 14.000-2,0.000 11.000-2,0.000 14.000-3,-2.000 13.000-1,-3.000 16.000 0,-3.000 15.000-1,-2.000 17.000 0,-1.000 10.000 0,3.000 6.000-1,3.000 7.000-1,4.000 6.000-1,1.000-2.000-1,0.000-9.000-2,0.000-10.000-1,0.000-8.000-1,3.000-11.000-1,6.000-8.000-1,7.000-10.000 0,6.000-9.000 0,6.000-10.000-2,6.000-9.000 0,7.000-10.000-1,6.000-8.000-1,9.000-11.000 0,13.000-8.000 0,12.000-10.000 0,13.000-9.000 0,9.000-10.000 0,6.000-9.000-2,7.000-10.000-1,6.000-8.000-2,6.000-12.000-2,6.000-12.000-2,7.000-13.000-3,6.000-12.000-2,1.000-10.000-1,-3.000-6.000 2,-3.000-6.000 1,-2.000-6.000 1,-9.000-1.000 2,-12.000 7.000 1,-13.000 6.000 2,-12.000 7.000 1,-12.000 7.000 1,-8.000 9.000-1,-10.000 10.000 0,-9.000 10.000-1,-12.000 11.000 5,-11.000 17.000 10,-14.000 15.000 10,-11.000 16.000 10,-4.000 9.000 4,6.000 3.000-5,7.000 3.000-5,6.000 4.000-4,3.000 2.000-3,0.000 4.000-2,0.000 3.000-1,0.000 3.000-2,1.000-1.000-1,4.000-2.000 0,3.000-3.000 0,3.000-3.000 0,3.000-4.000 0,3.000-3.000-3,3.000-3.000-1,4.000-2.000-2,4.000-5.000-2,6.000-2.000-1,7.000-3.000-1,6.000-3.000-1,6.000-4.000-1,6.000-3.000 0,7.000-3.000 1,6.000-2.000 0,3.000-9.000 0,0.000-12.000-1,0.000-13.000 1,0.000-12.000-2,1.000-9.000 1,4.000-2.000 1,3.000-3.000 0,3.000-3.000 0,-1.000-6.000 0,-2.000-5.000-2,-3.000-7.000-4,-3.000-5.000-2,-7.000-3.000 0,-9.000 4.000 1,-10.000 3.000 2,-8.000 3.000 1,-12.000 6.000 2,-12.000 9.000 1,-13.000 10.000 1,-12.000 10.000 0,-10.000 7.000 1,-6.000 6.000-2,-6.000 7.000-1,-6.000 6.000-2,-4.000 4.000-2,1.000 4.000-3,-1.000 3.000-4,1.000 3.000-2,1.000 1.000-4,3.000 1.000-1,3.000-1.000-3,4.000 1.000-3</inkml:trace>
</inkml:ink>
</file>

<file path=ppt/ink/ink23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28"/>
    </inkml:context>
    <inkml:brush xml:id="br0">
      <inkml:brushProperty name="width" value="0.0275285206735134" units="cm"/>
      <inkml:brushProperty name="height" value="0.0275285206735134" units="cm"/>
      <inkml:brushProperty name="color" value="#6adcab"/>
      <inkml:brushProperty name="ignorePressure" value="0"/>
    </inkml:brush>
  </inkml:definitions>
  <inkml:trace contextRef="#ctx0" brushRef="#br0">50050.000 10350.000 799,'29.000'-88.000'4,"10.000"26.000"10,10.000 24.000 8,9.000 26.000 9,1.000 16.000 3,-6.000 10.000-6,-6.000 10.000-5,-6.000 9.000-6,-7.000 6.000-4,-6.000 3.000-4,-6.000 3.000-4,-6.000 4.000-5,-7.000 2.000-1,-6.000 4.000-1,-6.000 3.000 0,-6.000 3.000 0,-9.000 3.000 0,-8.000 3.000-3,-10.000 3.000-2,-9.000 4.000-2,-7.000-4.000-2,-3.000-9.000-1,-3.000-10.000 0,-2.000-8.000-2,-1.000-8.000 0,3.000-2.000 2,3.000-3.000 1,4.000-3.000 2,4.000-6.000 1,6.000-5.000 0,7.000-7.000 2,6.000-5.000 1,13.000-8.000 4,23.000-5.000 7,22.000-7.000 7,22.000-5.000 6,12.000-3.000 2,3.000 4.000-5,3.000 3.000-4,4.000 3.000-6,-1.000 1.000-4,-3.000 1.000-3,-3.000-1.000-5,-2.000 1.000-2,-5.000 1.000-4,-2.000 3.000-3,-3.000 3.000-2,-3.000 4.000-3,-6.000 1.000-2,-5.000 0.000-4,-7.000 0.000-3,-5.000 0.000-4,-4.000-2.000 2,0.000-3.000 3,0.000-3.000 6,0.000-2.000 4</inkml:trace>
</inkml:ink>
</file>

<file path=ppt/ink/ink23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28"/>
    </inkml:context>
    <inkml:brush xml:id="br0">
      <inkml:brushProperty name="width" value="0.0249064285308123" units="cm"/>
      <inkml:brushProperty name="height" value="0.0249064285308123" units="cm"/>
      <inkml:brushProperty name="color" value="#6adcab"/>
      <inkml:brushProperty name="ignorePressure" value="0"/>
    </inkml:brush>
  </inkml:definitions>
  <inkml:trace contextRef="#ctx0" brushRef="#br0">50750.000 10500.000 883,'76.000'-2.000'31,"4.000"-3.000"-6,3.000-3.000-7,3.000-2.000-6,-1.000-3.000-4,-2.000 1.000-1,-3.000-1.000-1,-3.000 1.000 0,-4.000 1.000-3,-3.000 3.000-4,-3.000 3.000-5,-2.000 4.000-5,-8.000 1.000-4,-8.000 0.000-5,-10.000 0.000-5,-9.000 0.000-5</inkml:trace>
</inkml:ink>
</file>

<file path=ppt/ink/ink23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29"/>
    </inkml:context>
    <inkml:brush xml:id="br0">
      <inkml:brushProperty name="width" value="0.0292385797947645" units="cm"/>
      <inkml:brushProperty name="height" value="0.0292385797947645" units="cm"/>
      <inkml:brushProperty name="color" value="#6adcab"/>
      <inkml:brushProperty name="ignorePressure" value="0"/>
    </inkml:brush>
  </inkml:definitions>
  <inkml:trace contextRef="#ctx0" brushRef="#br0">51550.000 9850.000 752,'-24.000'-24.000'0,"4.000"4.000"0,3.000 3.000 0,3.000 3.000 0,1.000 1.000-1,1.000 1.000 0,-1.000-1.000-2,1.000 1.000 0,-1.000 5.000 5,1.000 14.000 12,-1.000 11.000 13,1.000 14.000 12,1.000 11.000 4,3.000 14.000-5,3.000 11.000-6,4.000 14.000-4,1.000 10.000-8,0.000 9.000-9,0.000 10.000-10,0.000 10.000-8,-2.000 11.000-7,-3.000 17.000-6,-3.000 15.000-6,-2.000 16.000-6,-1.000-10.000 0,3.000-34.000 3,3.000-35.000 3,4.000-33.000 4,-1.000-18.000 0,-3.000 0.000-4,-3.000 0.000-4,-2.000 0.000-5</inkml:trace>
</inkml:ink>
</file>

<file path=ppt/ink/ink23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29"/>
    </inkml:context>
    <inkml:brush xml:id="br0">
      <inkml:brushProperty name="width" value="0.0349446721374989" units="cm"/>
      <inkml:brushProperty name="height" value="0.0349446721374989" units="cm"/>
      <inkml:brushProperty name="color" value="#6adcab"/>
      <inkml:brushProperty name="ignorePressure" value="0"/>
    </inkml:brush>
  </inkml:definitions>
  <inkml:trace contextRef="#ctx0" brushRef="#br0">48750.000 14050.000 629,'-4.000'-35.000'8,"-5.000"32.000"16,-7.000 31.000 15,-5.000 32.000 17,-4.000 13.000 2,0.000-3.000-12,0.000-3.000-10,0.000-2.000-12,-5.000 3.000-6,-9.000 14.000-3,-10.000 11.000-1,-8.000 14.000-3,-4.000 5.000-2,3.000 1.000-2,3.000-1.000-3,4.000 1.000-3,-1.000 1.000-2,-3.000 3.000-3,-3.000 3.000-5,-2.000 4.000-2,2.000-3.000-5,9.000-5.000-2,10.000-7.000-4,10.000-5.000-3,7.000-12.000-3,6.000-16.000-3,7.000-15.000-3,6.000-15.000-2,6.000-14.000-2,6.000-8.000 3,7.000-10.000 2,6.000-9.000 1,1.000-10.000 3,-3.000-9.000 3,-3.000-10.000 3,-2.000-8.000 4</inkml:trace>
</inkml:ink>
</file>

<file path=ppt/ink/ink23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29"/>
    </inkml:context>
    <inkml:brush xml:id="br0">
      <inkml:brushProperty name="width" value="0.0359271466732025" units="cm"/>
      <inkml:brushProperty name="height" value="0.0359271466732025" units="cm"/>
      <inkml:brushProperty name="color" value="#6adcab"/>
      <inkml:brushProperty name="ignorePressure" value="0"/>
    </inkml:brush>
  </inkml:definitions>
  <inkml:trace contextRef="#ctx0" brushRef="#br0">48550.000 14650.000 612,'-22.000'-93.000'3,"6.000"17.000"5,7.000 15.000 6,6.000 16.000 5,6.000 10.000 5,6.000 7.000 2,7.000 6.000 3,6.000 7.000 2,3.000 8.000-1,0.000 14.000-4,0.000 11.000-4,0.000 14.000-3,-2.000 8.000-4,-3.000 7.000-1,-3.000 6.000-1,-2.000 7.000-1,-3.000 4.000-1,1.000 3.000-1,-1.000 3.000-2,1.000 4.000-1,-1.000 1.000 0,1.000 0.000-1,-1.000 0.000 1,1.000 0.000-1,-3.000 1.000 0,-2.000 4.000-1,-3.000 3.000-2,-3.000 3.000 0,-1.000-4.000-1,4.000-8.000-1,3.000-10.000-1,3.000-9.000 0,1.000-5.000 0,1.000 0.000-1,-1.000 0.000-1,1.000 0.000 1,2.000-11.000-1,7.000-22.000-1,6.000-22.000 0,7.000-21.000 0,2.000-18.000-1,1.000-12.000-1,-1.000-13.000-1,1.000-12.000 0,1.000-10.000 0,3.000-6.000 1,3.000-6.000 1,4.000-6.000 1,-1.000-2.000 0,-3.000 3.000-3,-3.000 3.000-2,-2.000 4.000-2,-6.000 7.000-3,-6.000 13.000 0,-6.000 12.000-2,-6.000 13.000 0,-4.000 15.000-9,1.000 19.000-13,-1.000 19.000-15,1.000 19.000-14</inkml:trace>
</inkml:ink>
</file>

<file path=ppt/ink/ink23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30"/>
    </inkml:context>
    <inkml:brush xml:id="br0">
      <inkml:brushProperty name="width" value="0.0379959009587765" units="cm"/>
      <inkml:brushProperty name="height" value="0.0379959009587765" units="cm"/>
      <inkml:brushProperty name="color" value="#6adcab"/>
      <inkml:brushProperty name="ignorePressure" value="0"/>
    </inkml:brush>
  </inkml:definitions>
  <inkml:trace contextRef="#ctx0" brushRef="#br0">49900.000 15150.000 579,'0.000'93.000'126,"0.000"-11.000"-28,0.000-14.000-29,0.000-11.000-28,0.000-7.000-18,0.000 0.000-6,0.000 0.000-5,0.000 0.000-6,-2.000-2.000-2,-3.000-3.000 1,-3.000-3.000 2,-2.000-2.000 2,-1.000-3.000-6,3.000 1.000-9,3.000-1.000-11,4.000 1.000-10</inkml:trace>
</inkml:ink>
</file>

<file path=ppt/ink/ink23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30"/>
    </inkml:context>
    <inkml:brush xml:id="br0">
      <inkml:brushProperty name="width" value="0.0304681938141584" units="cm"/>
      <inkml:brushProperty name="height" value="0.0304681938141584" units="cm"/>
      <inkml:brushProperty name="color" value="#6adcab"/>
      <inkml:brushProperty name="ignorePressure" value="0"/>
    </inkml:brush>
  </inkml:definitions>
  <inkml:trace contextRef="#ctx0" brushRef="#br0">50400.000 14100.000 722,'-44.000'-41.000'7,"13.000"19.000"14,12.000 19.000 14,13.000 19.000 15,7.000 13.000 1,4.000 10.000-9,3.000 10.000-9,3.000 9.000-11,1.000 7.000-9,1.000 7.000-10,-1.000 6.000-9,1.000 7.000-10,-3.000 0.000-3,-2.000-2.000 2,-3.000-3.000 3,-3.000-3.000 2</inkml:trace>
</inkml:ink>
</file>

<file path=ppt/ink/ink23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30"/>
    </inkml:context>
    <inkml:brush xml:id="br0">
      <inkml:brushProperty name="width" value="0.0309318676590919" units="cm"/>
      <inkml:brushProperty name="height" value="0.0309318676590919" units="cm"/>
      <inkml:brushProperty name="color" value="#6adcab"/>
      <inkml:brushProperty name="ignorePressure" value="0"/>
    </inkml:brush>
  </inkml:definitions>
  <inkml:trace contextRef="#ctx0" brushRef="#br0">51150.000 14000.000 711,'-24.000'-25.000'0,"4.000"0.000"0,3.000 0.000 0,3.000 0.000 0,6.000 1.000 5,9.000 4.000 11,10.000 3.000 10,10.000 3.000 11,7.000 3.000 2,6.000 3.000-6,7.000 3.000-6,6.000 4.000-6,1.000 5.000-4,-3.000 10.000-3,-3.000 10.000-3,-2.000 9.000-2,-6.000 6.000-2,-6.000 3.000 0,-6.000 3.000 0,-6.000 4.000 0,-6.000 2.000-3,-2.000 4.000-3,-3.000 3.000-3,-3.000 3.000-3,-7.000 1.000-3,-9.000 1.000 0,-10.000-1.000-2,-8.000 1.000 0,-8.000-3.000 0,-2.000-2.000 2,-3.000-3.000 0,-3.000-3.000 1,1.000-6.000 1,6.000-5.000 2,7.000-7.000 0,6.000-5.000 1,3.000-8.000 1,0.000-5.000 3,0.000-7.000 2,0.000-5.000 2,9.000-3.000 1,19.000 4.000 1,19.000 3.000 1,19.000 3.000 0,10.000-2.000-1,4.000-6.000-2,3.000-6.000-1,3.000-6.000-2,-1.000-2.000-4,-2.000 3.000-5,-3.000 3.000-7,-3.000 4.000-5,-4.000-1.000-6,-3.000-3.000-4,-3.000-3.000-4,-2.000-2.000-4,-5.000-1.000-2,-2.000 3.000 1,-3.000 3.000 1,-3.000 4.000 1,-4.000-1.000 4,-3.000-3.000 8,-3.000-3.000 6,-2.000-2.000 7</inkml:trace>
</inkml:ink>
</file>

<file path=ppt/ink/ink23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31"/>
    </inkml:context>
    <inkml:brush xml:id="br0">
      <inkml:brushProperty name="width" value="0.0292305611073971" units="cm"/>
      <inkml:brushProperty name="height" value="0.0292305611073971" units="cm"/>
      <inkml:brushProperty name="color" value="#6adcab"/>
      <inkml:brushProperty name="ignorePressure" value="0"/>
    </inkml:brush>
  </inkml:definitions>
  <inkml:trace contextRef="#ctx0" brushRef="#br0">51650.000 14250.000 752,'-46.000'-2.000'0,"10.000"-3.000"0,10.000-3.000 0,9.000-2.000 0,7.000-3.000 6,7.000 1.000 10,6.000-1.000 12,7.000 1.000 10,8.000 1.000 3,14.000 3.000-7,11.000 3.000-7,14.000 4.000-6,5.000 1.000-6,1.000 0.000-4,-1.000 0.000-4,1.000 0.000-3,-3.000 1.000-7,-2.000 4.000-6,-3.000 3.000-7,-3.000 3.000-7,-6.000 1.000-4,-5.000 1.000 1,-7.000-1.000-2,-5.000 1.000 1</inkml:trace>
</inkml:ink>
</file>

<file path=ppt/ink/ink2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8:08"/>
    </inkml:context>
    <inkml:brush xml:id="br0">
      <inkml:brushProperty name="width" value="0.0522338524460793" units="cm"/>
      <inkml:brushProperty name="height" value="0.0522338524460793" units="cm"/>
      <inkml:brushProperty name="color" value="#00bff3"/>
      <inkml:brushProperty name="ignorePressure" value="0"/>
    </inkml:brush>
  </inkml:definitions>
  <inkml:trace contextRef="#ctx0" brushRef="#br0">40550.000 32750.000 421,'3.000'-44.000'34,"6.000"13.000"-3,7.000 12.000-4,6.000 13.000-3,3.000 6.000-3,0.000 0.000-2,0.000 0.000-2,0.000 0.000-3,1.000 0.000-2,4.000 0.000 0,3.000 0.000-1,3.000 0.000 0,1.000 0.000-1,1.000 0.000 0,-1.000 0.000 0,1.000 0.000-1,1.000 0.000 1,3.000 0.000-2,3.000 0.000 1,4.000 0.000-2,1.000 0.000 1,0.000 0.000-2,0.000 0.000 0,0.000 0.000-1,-2.000 0.000 0,-3.000 0.000-1,-3.000 0.000 0,-2.000 0.000 0,0.000 0.000 0,7.000 0.000 0,6.000 0.000 0,7.000 0.000-1,-1.000 0.000 0,-6.000 0.000 0,-6.000 0.000-1,-6.000 0.000 0,-4.000 0.000-1,1.000 0.000 1,-1.000 0.000-1,1.000 0.000 1,4.000 0.000 0,9.000 0.000 0,10.000 0.000 1,10.000 0.000 1,-1.000 0.000 0,-9.000 0.000-1,-10.000 0.000 0,-8.000 0.000 0,-4.000 0.000-1,3.000 0.000 0,3.000 0.000 0,4.000 0.000 0,1.000-2.000 0,0.000-3.000-1,0.000-3.000 1,0.000-2.000 0,1.000-1.000 0,4.000 3.000 0,3.000 3.000 0,3.000 4.000-1,-1.000-1.000 1,-2.000-3.000-1,-3.000-3.000 1,-3.000-2.000-1,-2.000-1.000 1,0.000 3.000-1,0.000 3.000 1,0.000 4.000-1,1.000-1.000 1,4.000-3.000-1,3.000-3.000 1,3.000-2.000 0,-1.000-1.000 0,-2.000 3.000-1,-3.000 3.000 1,-3.000 4.000 1,-2.000 1.000-1,0.000 0.000 1,0.000 0.000-1,0.000 0.000 1,1.000 0.000 1,4.000 0.000-1,3.000 0.000 0,3.000 0.000-1,-1.000 0.000 1,-2.000 0.000-1,-3.000 0.000 1,-3.000 0.000-1,-2.000 0.000 0,0.000 0.000 0,0.000 0.000 0,0.000 0.000 0,1.000 0.000 0,4.000 0.000-1,3.000 0.000 1,3.000 0.000 0,-1.000 0.000 0,-2.000 0.000-1,-3.000 0.000 1,-3.000 0.000-1,2.000 0.000 0,10.000 0.000 1,10.000 0.000 0,9.000 0.000 0,-1.000 0.000 1,-8.000 0.000-2,-10.000 0.000 0,-9.000 0.000-2,-1.000 0.000 1,10.000 0.000 0,10.000 0.000 2,9.000 0.000 0,-1.000 1.000 0,-8.000 4.000 0,-10.000 3.000 0,-9.000 3.000 0,-5.000-1.000-1,0.000-2.000 1,0.000-3.000-2,0.000-3.000 0,0.000-2.000 0,0.000 0.000 0,0.000 0.000 0,0.000 0.000 0,1.000 0.000 1,4.000 0.000-1,3.000 0.000 1,3.000 0.000-1,3.000 0.000 0,3.000 0.000 0,3.000 0.000 1,4.000 0.000 0,1.000 0.000 0,0.000 0.000 0,0.000 0.000-1,0.000 0.000 1,1.000-2.000 0,4.000-3.000 0,3.000-3.000-1,3.000-2.000 0,-1.000-3.000 1,-2.000 1.000-1,-3.000-1.000 0,-3.000 1.000 0,-2.000-1.000 1,0.000 1.000-1,0.000-1.000 1,0.000 1.000 0,0.000 1.000-1,0.000 3.000 1,0.000 3.000-1,0.000 4.000 1,-2.000-1.000-1,-3.000-3.000 1,-3.000-3.000-1,-2.000-2.000 1,-3.000-1.000 0,1.000 3.000-1,-1.000 3.000 0,1.000 4.000 1,1.000 1.000-1,3.000 0.000 0,3.000 0.000 1,4.000 0.000 0,-1.000 0.000 0,-3.000 0.000 0,-3.000 0.000 0,-2.000 0.000-1,-1.000 0.000 1,3.000 0.000-1,3.000 0.000 1,4.000 0.000-1,-1.000 0.000 1,-3.000 0.000 0,-3.000 0.000 0,-2.000 0.000 1,-3.000-2.000-1,1.000-3.000 0,-1.000-3.000 0,1.000-2.000 0,-3.000-1.000-1,-2.000 3.000 0,-3.000 3.000 0,-3.000 4.000 0,-2.000 1.000 0,0.000 0.000 0,0.000 0.000 0,0.000 0.000-1,4.000 0.000 1,10.000 0.000 0,10.000 0.000 0,9.000 0.000 0,6.000 0.000 0,3.000 0.000 0,3.000 0.000 0,4.000 0.000 0,-3.000 0.000 1,-5.000 0.000 0,-7.000 0.000 1,-5.000 0.000-1,-3.000-2.000 1,4.000-3.000-1,3.000-3.000 1,3.000-2.000-1,-2.000-3.000 0,-6.000 1.000 0,-6.000-1.000-1,-6.000 1.000 0,-6.000 1.000 0,-2.000 3.000 0,-3.000 3.000-1,-3.000 4.000 0,1.000 1.000-1,6.000 0.000 0,7.000 0.000 1,6.000 0.000 0,1.000 0.000 0,-3.000 0.000 0,-3.000 0.000 1,-2.000 0.000 0,-5.000 0.000 1,-2.000 0.000-1,-3.000 0.000 0,-3.000 0.000-1,-1.000 0.000 1,4.000 0.000-2,3.000 0.000 0,3.000 0.000-1,-1.000 0.000 0,-2.000 0.000 0,-3.000 0.000 0,-3.000 0.000 0,-9.000 6.000-16,-11.000 13.000-32,-14.000 12.000-30,-11.000 13.000-33</inkml:trace>
</inkml:ink>
</file>

<file path=ppt/ink/ink23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31"/>
    </inkml:context>
    <inkml:brush xml:id="br0">
      <inkml:brushProperty name="width" value="0.0332553796470165" units="cm"/>
      <inkml:brushProperty name="height" value="0.0332553796470165" units="cm"/>
      <inkml:brushProperty name="color" value="#6adcab"/>
      <inkml:brushProperty name="ignorePressure" value="0"/>
    </inkml:brush>
  </inkml:definitions>
  <inkml:trace contextRef="#ctx0" brushRef="#br0">52150.000 13750.000 661,'-47.000'-2.000'0,"6.000"-3.000"0,7.000-3.000 0,6.000-2.000 0,6.000 3.000 8,6.000 14.000 16,7.000 11.000 16,6.000 14.000 16,3.000 10.000 3,0.000 9.000-12,0.000 10.000-10,0.000 10.000-12,0.000 7.000-7,0.000 6.000-5,0.000 7.000-5,0.000 6.000-4,1.000 3.000-8,4.000 0.000-8,3.000 0.000-9,3.000 0.000-8,-1.000-4.000-8,-2.000-5.000-5,-3.000-7.000-6,-3.000-5.000-5,-1.000-11.000 1,4.000-11.000 6,3.000-14.000 8,3.000-11.000 6</inkml:trace>
</inkml:ink>
</file>

<file path=ppt/ink/ink23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6:32"/>
    </inkml:context>
    <inkml:brush xml:id="br0">
      <inkml:brushProperty name="width" value="0.0425149500370026" units="cm"/>
      <inkml:brushProperty name="height" value="0.0425149500370026" units="cm"/>
      <inkml:brushProperty name="color" value="#6adcab"/>
      <inkml:brushProperty name="ignorePressure" value="0"/>
    </inkml:brush>
  </inkml:definitions>
  <inkml:trace contextRef="#ctx0" brushRef="#br0">53150.000 11600.000 517,'4.000'-190.000'0,"10.000"23.000"0,10.000 22.000 0,9.000 22.000 0,-1.000 15.000 2,-8.000 9.000 5,-10.000 10.000 5,-9.000 10.000 5,-5.000 5.000 2,0.000 4.000 0,0.000 3.000 0,0.000 3.000 0,-4.000 3.000-1,-5.000 3.000-3,-7.000 3.000-2,-5.000 4.000-2,-8.000-1.000-2,-5.000-3.000 0,-7.000-3.000-2,-5.000-2.000 0,-8.000-1.000 0,-5.000 3.000-2,-7.000 3.000-1,-5.000 4.000 0,-9.000 1.000-1,-9.000 0.000 0,-10.000 0.000 1,-8.000 0.000 0,-11.000 3.000 0,-8.000 6.000-1,-10.000 7.000 2,-9.000 6.000-1,-9.000 4.000 0,-5.000 4.000 0,-7.000 3.000 0,-5.000 3.000 0,-4.000 1.000-1,0.000 1.000 1,0.000-1.000-1,0.000 1.000 0,1.000 1.000-1,4.000 3.000 0,3.000 3.000 0,3.000 4.000-1,1.000 4.000 0,1.000 6.000 0,-1.000 7.000 1,1.000 6.000 1,1.000 9.000 0,3.000 13.000 0,3.000 12.000 0,4.000 13.000 0,-4.000 10.000 1,-9.000 10.000 0,-10.000 10.000 0,-8.000 9.000 0,-6.000 7.000 1,1.000 7.000 1,-1.000 6.000 2,1.000 7.000 0,2.000 10.000 1,7.000 16.000-1,6.000 15.000-1,7.000 17.000-2,7.000 8.000 1,9.000 4.000 0,10.000 3.000 2,10.000 3.000 0,10.000-1.000 0,13.000-2.000 0,12.000-3.000 0,13.000-3.000-1,10.000-1.000 0,10.000 4.000-1,10.000 3.000-1,9.000 3.000 0,9.000 3.000-1,9.000 3.000 0,10.000 3.000-2,10.000 4.000 0,7.000-4.000-1,6.000-9.000 0,7.000-10.000 0,6.000-8.000-1,6.000-8.000-1,6.000-2.000-1,7.000-3.000 0,6.000-3.000-1,6.000-4.000 1,6.000-3.000 1,7.000-3.000 1,6.000-2.000 2,7.000-6.000 1,10.000-6.000 0,10.000-6.000 0,9.000-6.000 0,6.000-12.000-1,3.000-15.000-2,3.000-15.000 0,4.000-16.000-1,7.000-15.000-1,13.000-11.000 0,12.000-14.000 1,13.000-11.000 0,9.000-11.000 0,6.000-5.000-1,7.000-7.000 0,6.000-5.000-1,4.000-11.000 0,4.000-11.000-1,3.000-14.000 1,3.000-11.000 0,6.000-15.000 0,9.000-16.000 0,10.000-15.000 0,10.000-15.000 0,4.000-17.000 1,0.000-15.000 0,0.000-15.000 0,0.000-16.000 1,-7.000-5.000 0,-11.000 6.000 0,-14.000 7.000-2,-11.000 6.000 1,-7.000-2.000-2,0.000-9.000 0,0.000-10.000-1,0.000-8.000-1,-7.000-11.000 0,-11.000-8.000 0,-14.000-10.000 1,-11.000-9.000-1,-18.000-7.000 1,-22.000-3.000-1,-22.000-3.000 1,-21.000-2.000 0,-20.000 2.000 0,-15.000 9.000-1,-15.000 10.000-1,-16.000 10.000-1,-10.000-1.000-1,-3.000-9.000 0,-3.000-10.000 0,-2.000-8.000-1,-9.000-3.000 2,-12.000 7.000 1,-13.000 6.000 3,-12.000 7.000 2,-12.000 8.000 0,-8.000 14.000 0,-10.000 11.000-1,-9.000 14.000-1,-5.000 11.000 1,0.000 14.000 1,0.000 11.000 1,0.000 14.000 2,0.000 11.000 0,0.000 14.000-1,0.000 11.000 1,0.000 14.000-1,-4.000 13.000-1,-5.000 16.000-4,-7.000 15.000-2,-5.000 17.000-4,-8.000 16.000-2,-5.000 19.000-2,-7.000 19.000-1,-5.000 19.000-1,5.000 7.000-2,19.000-3.000-1,19.000-3.000-1,19.000-2.000-1,12.000-5.000-2,6.000-2.000-4,7.000-3.000-3,6.000-3.000-3</inkml:trace>
</inkml:ink>
</file>

<file path=ppt/ink/ink23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2"/>
    </inkml:context>
    <inkml:brush xml:id="br0">
      <inkml:brushProperty name="width" value="0.0419103018939495" units="cm"/>
      <inkml:brushProperty name="height" value="0.0419103018939495" units="cm"/>
      <inkml:brushProperty name="color" value="#f2395b"/>
      <inkml:brushProperty name="ignorePressure" value="0"/>
    </inkml:brush>
  </inkml:definitions>
  <inkml:trace contextRef="#ctx0" brushRef="#br0">13800.000 34450.000 524,'-55.000'-4.000'9,"41.000"-5.000"17,40.000-7.000 17,42.000-5.000 18,25.000-6.000 2,14.000-3.000-13,11.000-3.000-12,14.000-2.000-12,2.000 0.000-8,-6.000 7.000-3,-6.000 6.000-2,-6.000 7.000-2,-7.000 2.000-6,-6.000 1.000-8,-6.000-1.000-9,-6.000 1.000-7,-12.000 2.000-10,-15.000 7.000-8,-15.000 6.000-10,-16.000 7.000-8,-18.000 0.000-1,-18.000-2.000 8,-19.000-3.000 6,-18.000-3.000 9,-12.000-4.000 5,-3.000-3.000 4,-3.000-3.000 5,-2.000-2.000 4,-1.000-8.000 4,3.000-8.000 2,3.000-10.000 3,4.000-9.000 2,-1.000-5.000 2,-3.000 0.000 0,-3.000 0.000 2,-2.000 0.000 1,0.000 0.000 0,7.000 0.000 2,6.000 0.000 2,7.000 0.000 0,4.000 1.000 3,3.000 4.000 5,3.000 3.000 4,4.000 3.000 4,4.000 9.000 5,6.000 16.000 6,7.000 15.000 7,6.000 17.000 6,4.000 11.000 1,4.000 10.000-7,3.000 10.000-5,3.000 9.000-6,1.000 17.000-2,1.000 25.000-1,-1.000 25.000 1,1.000 25.000 0,-3.000 7.000-2,-2.000-8.000-3,-3.000-10.000-3,-3.000-9.000-3,-2.000-1.000-2,0.000 10.000-3,0.000 10.000-1,0.000 9.000-1,-2.000 7.000-3,-3.000 7.000 0,-3.000 6.000-2,-2.000 7.000-1,-3.000-7.000-3,1.000-19.000-4,-1.000-18.000-3,1.000-19.000-3,5.000-22.000-6,14.000-25.000-5,11.000-25.000-5,14.000-25.000-6,8.000-29.000-2,7.000-30.000 4,6.000-32.000 4,7.000-30.000 2,2.000-20.000 2,1.000-6.000-2,-1.000-6.000-1,1.000-6.000 0,-1.000-12.000-2,1.000-15.000-2,-1.000-15.000-1,1.000-16.000-2,-6.000 10.000 2,-8.000 39.000 5,-10.000 36.000 4,-9.000 39.000 5</inkml:trace>
</inkml:ink>
</file>

<file path=ppt/ink/ink23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2"/>
    </inkml:context>
    <inkml:brush xml:id="br0">
      <inkml:brushProperty name="width" value="0.0362665429711342" units="cm"/>
      <inkml:brushProperty name="height" value="0.0362665429711342" units="cm"/>
      <inkml:brushProperty name="color" value="#f2395b"/>
      <inkml:brushProperty name="ignorePressure" value="0"/>
    </inkml:brush>
  </inkml:definitions>
  <inkml:trace contextRef="#ctx0" brushRef="#br0">15800.000 32400.000 606,'90.000'51.000'131,"-18.000"4.000"-32,-19.000 3.000-33,-18.000 3.000-33,-12.000 3.000-16,-3.000 3.000-1,-3.000 3.000-2,-2.000 4.000-1,-1.000-3.000-9,3.000-5.000-17,3.000-7.000-17,4.000-5.000-18,1.000-11.000-10,0.000-11.000-3,0.000-14.000-2,0.000-11.000-3</inkml:trace>
</inkml:ink>
</file>

<file path=ppt/ink/ink23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3"/>
    </inkml:context>
    <inkml:brush xml:id="br0">
      <inkml:brushProperty name="width" value="0.0391864590346813" units="cm"/>
      <inkml:brushProperty name="height" value="0.0391864590346813" units="cm"/>
      <inkml:brushProperty name="color" value="#f2395b"/>
      <inkml:brushProperty name="ignorePressure" value="0"/>
    </inkml:brush>
  </inkml:definitions>
  <inkml:trace contextRef="#ctx0" brushRef="#br0">17000.000 32050.000 561,'42.000'-18.000'13,"-16.000"17.000"11,-15.000 15.000 11,-15.000 16.000 11,-12.000 12.000 1,-6.000 9.000-6,-6.000 10.000-8,-6.000 10.000-8,-7.000 8.000-6,-6.000 10.000-8,-6.000 10.000-6,-6.000 9.000-7,-6.000 2.000-6,-2.000-2.000-5,-3.000-3.000-4,-3.000-3.000-5,1.000-6.000-4,6.000-5.000-2,7.000-7.000-4,6.000-5.000-2,4.000-12.000-1,4.000-16.000 2,3.000-15.000 2,3.000-15.000 3,3.000-9.000 2,3.000 1.000 3,3.000-1.000 4,4.000 1.000 3,2.000-6.000 4,4.000-8.000 3,3.000-10.000 4,3.000-9.000 4,6.000 4.000 13,9.000 19.000 22,10.000 19.000 24,10.000 19.000 22,0.000 12.000 4,-5.000 6.000-15,-7.000 7.000-14,-5.000 6.000-15,-4.000 6.000-10,0.000 6.000-6,0.000 7.000-5,0.000 6.000-5,-2.000 3.000-4,-3.000 0.000 1,-3.000 0.000-2,-2.000 0.000 0,-3.000-4.000-7,1.000-5.000-15,-1.000-7.000-15,1.000-5.000-14,1.000-20.000-10,3.000-31.000-9,3.000-31.000-6,4.000-31.000-8</inkml:trace>
</inkml:ink>
</file>

<file path=ppt/ink/ink23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4"/>
    </inkml:context>
    <inkml:brush xml:id="br0">
      <inkml:brushProperty name="width" value="0.0388331785798073" units="cm"/>
      <inkml:brushProperty name="height" value="0.0388331785798073" units="cm"/>
      <inkml:brushProperty name="color" value="#f2395b"/>
      <inkml:brushProperty name="ignorePressure" value="0"/>
    </inkml:brush>
  </inkml:definitions>
  <inkml:trace contextRef="#ctx0" brushRef="#br0">16150.000 34100.000 566,'46.000'-93.000'-1,"-5.000"17.000"-1,-7.000 15.000-1,-5.000 16.000-2,-3.000 9.000 4,4.000 3.000 10,3.000 3.000 9,3.000 4.000 11,1.000 2.000 3,1.000 4.000-2,-1.000 3.000-2,1.000 3.000-3,-3.000 4.000-2,-2.000 7.000-3,-3.000 6.000-2,-3.000 7.000-2,-2.000 7.000-3,0.000 9.000 0,0.000 10.000-2,0.000 10.000-1,-4.000 4.000-2,-5.000 0.000-1,-7.000 0.000 0,-5.000 0.000-3,-6.000 1.000 0,-3.000 4.000 0,-3.000 3.000 0,-2.000 3.000 0,-5.000-1.000-5,-2.000-2.000-6,-3.000-3.000-9,-3.000-3.000-6,-4.000-6.000-6,-3.000-5.000-4,-3.000-7.000-4,-2.000-5.000-4,0.000-12.000 1,7.000-16.000 6,6.000-15.000 7,7.000-15.000 6,4.000-11.000 4,3.000-2.000 1,3.000-3.000 0,4.000-3.000 1,4.000-4.000 4,6.000-3.000 4,7.000-3.000 6,6.000-2.000 5,1.000 3.000 3,-3.000 14.000-1,-3.000 11.000 0,-2.000 14.000-1,-6.000 11.000 0,-6.000 14.000-2,-6.000 11.000 0,-6.000 14.000-1,-7.000 8.000-1,-6.000 7.000 0,-6.000 6.000-1,-6.000 7.000-1,-6.000 2.000 1,-2.000 1.000 2,-3.000-1.000 0,-3.000 1.000 2,5.000-13.000 1,17.000-25.000-1,15.000-25.000 1,16.000-25.000 0,10.000-13.000 0,7.000 1.000-1,6.000-1.000-1,7.000 1.000-2,2.000-3.000-3,1.000-2.000-7,-1.000-3.000-7,1.000-3.000-8,-7.000 1.000-2,-12.000 6.000 4,-13.000 7.000 4,-12.000 6.000 2,-7.000 9.000 11,1.000 13.000 16,-1.000 12.000 17,1.000 13.000 16,1.000 7.000 4,3.000 4.000-8,3.000 3.000-9,4.000 3.000-10,1.000 3.000-5,0.000 3.000-4,0.000 3.000-2,0.000 4.000-4,-5.000 7.000-4,-9.000 13.000-4,-10.000 12.000-5,-8.000 13.000-4,-4.000 1.000-6,3.000-9.000-7,3.000-10.000-5,4.000-8.000-8,2.000-9.000 0,4.000-6.000 3,3.000-6.000 3,3.000-6.000 3,-1.000-9.000 5,-2.000-8.000 2,-3.000-10.000 5,-3.000-9.000 3,1.000-2.000 11,6.000 6.000 18,7.000 7.000 18,6.000 6.000 17,3.000 7.000 7,0.000 10.000-5,0.000 10.000-7,0.000 9.000-5,0.000 6.000-5,0.000 3.000-6,0.000 3.000-4,0.000 4.000-5,0.000 2.000-3,0.000 4.000-3,0.000 3.000-1,0.000 3.000-3,-2.000-2.000-2,-3.000-6.000-6,-3.000-6.000-4,-2.000-6.000-5,5.000-32.000-11,16.000-56.000-17,15.000-56.000-16,17.000-56.000-17,7.000-24.000-3,0.000 9.000 11,0.000 10.000 12,0.000 10.000 10,-4.000 13.000 10,-5.000 19.000 8,-7.000 19.000 7,-5.000 19.000 7,-4.000 13.000 3,0.000 10.000-2,0.000 10.000-4,0.000 9.000-3,-2.000 9.000 4,-3.000 9.000 14,-3.000 10.000 11,-2.000 10.000 14,-5.000 8.000 8,-2.000 10.000 5,-3.000 10.000 6,-3.000 9.000 6,-2.000 6.000-3,0.000 3.000-7,0.000 3.000-9,0.000 4.000-8,-2.000 2.000-7,-3.000 4.000-6,-3.000 3.000-6,-2.000 3.000-7,-5.000-1.000-2,-2.000-2.000-1,-3.000-3.000 0,-3.000-3.000 0,-1.000-6.000 1,4.000-5.000-1,3.000-7.000 0,3.000-5.000 0,1.000-22.000-8,1.000-33.000-15,-1.000-35.000-15,1.000-34.000-15,2.000-23.000-3,7.000-8.000 7,6.000-10.000 8,7.000-9.000 8,5.000 1.000 6,7.000 13.000 5,6.000 12.000 4,7.000 13.000 5,0.000 13.000 5,-2.000 17.000 4,-3.000 15.000 4,-3.000 16.000 6,-2.000 10.000 1,0.000 7.000-2,0.000 6.000-1,0.000 7.000-2,-2.000 5.000 0,-3.000 7.000 0,-3.000 6.000-1,-2.000 7.000 1,-3.000 0.000-8,1.000-2.000-13,-1.000-3.000-15,1.000-3.000-14</inkml:trace>
</inkml:ink>
</file>

<file path=ppt/ink/ink23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4"/>
    </inkml:context>
    <inkml:brush xml:id="br0">
      <inkml:brushProperty name="width" value="0.0395195409655571" units="cm"/>
      <inkml:brushProperty name="height" value="0.0395195409655571" units="cm"/>
      <inkml:brushProperty name="color" value="#f2395b"/>
      <inkml:brushProperty name="ignorePressure" value="0"/>
    </inkml:brush>
  </inkml:definitions>
  <inkml:trace contextRef="#ctx0" brushRef="#br0">17700.000 34750.000 556,'-58.000'0.000'9,"34.000"0.000"18,35.000 0.000 18,35.000 0.000 17,21.000-4.000 4,9.000-5.000-11,10.000-7.000-11,10.000-5.000-11,4.000-3.000-10,0.000 4.000-6,0.000 3.000-8,0.000 3.000-6,-4.000-1.000-8,-5.000-2.000-7,-7.000-3.000-8,-5.000-3.000-8,-9.000-1.000-3,-9.000 4.000-3,-10.000 3.000 0,-8.000 3.000-1,-14.000-1.000-3,-15.000-2.000-3,-15.000-3.000-5,-16.000-3.000-3,-13.000-4.000 2,-9.000-3.000 11,-10.000-3.000 11,-8.000-2.000 9,-4.000-5.000 7,3.000-2.000 2,3.000-3.000 1,4.000-3.000 3,4.000-2.000 2,6.000 0.000-1,7.000 0.000 1,6.000 0.000 0,4.000 4.000 4,4.000 10.000 4,3.000 10.000 5,3.000 9.000 5,4.000 7.000 8,7.000 7.000 11,6.000 6.000 9,7.000 7.000 12,4.000 10.000 0,3.000 16.000-8,3.000 15.000-8,4.000 17.000-8,-1.000 5.000-4,-3.000-3.000-2,-3.000-3.000-2,-2.000-2.000-1,-5.000 5.000-2,-2.000 16.000-2,-3.000 15.000-4,-3.000 17.000-2,-9.000 7.000-4,-11.000 0.000-3,-14.000 0.000-6,-11.000 0.000-3,-11.000 0.000-3,-5.000 0.000-3,-7.000 0.000-1,-5.000 0.000-2,-4.000-4.000-5,0.000-5.000-7,0.000-7.000-8,0.000-5.000-8,-2.000-11.000-1,-3.000-11.000 2,-3.000-14.000 3,-2.000-11.000 4,5.000-12.000-1,16.000-9.000-4,15.000-10.000-4,17.000-8.000-4</inkml:trace>
</inkml:ink>
</file>

<file path=ppt/ink/ink23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4"/>
    </inkml:context>
    <inkml:brush xml:id="br0">
      <inkml:brushProperty name="width" value="0.0367623865604401" units="cm"/>
      <inkml:brushProperty name="height" value="0.0367623865604401" units="cm"/>
      <inkml:brushProperty name="color" value="#f2395b"/>
      <inkml:brushProperty name="ignorePressure" value="0"/>
    </inkml:brush>
  </inkml:definitions>
  <inkml:trace contextRef="#ctx0" brushRef="#br0">18450.000 35400.000 598,'26.000'23.000'5,"4.000"-3.000"11,3.000-3.000 10,3.000-2.000 10,3.000 0.000 6,3.000 7.000 0,3.000 6.000 1,4.000 7.000 0,-1.000 11.000-3,-3.000 20.000-4,-3.000 18.000-4,-2.000 20.000-6,-5.000 6.000-11,-2.000-2.000-20,-3.000-3.000-17,-3.000-3.000-20,-4.000-9.000-7,-3.000-11.000 4,-3.000-14.000 2,-2.000-11.000 5,-3.000-11.000-1,1.000-5.000-1,-1.000-7.000-2,1.000-5.000-3</inkml:trace>
</inkml:ink>
</file>

<file path=ppt/ink/ink23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5"/>
    </inkml:context>
    <inkml:brush xml:id="br0">
      <inkml:brushProperty name="width" value="0.0292781591415405" units="cm"/>
      <inkml:brushProperty name="height" value="0.0292781591415405" units="cm"/>
      <inkml:brushProperty name="color" value="#f2395b"/>
      <inkml:brushProperty name="ignorePressure" value="0"/>
    </inkml:brush>
  </inkml:definitions>
  <inkml:trace contextRef="#ctx0" brushRef="#br0">20800.000 34600.000 751,'25.000'-66.000'47,"0.000"19.000"-11,0.000 19.000-12,0.000 19.000-11,7.000 7.000-4,17.000-3.000 8,15.000-3.000 6,16.000-2.000 6,4.000-1.000-1,-6.000 3.000-11,-6.000 3.000-11,-6.000 4.000-11,-7.000 1.000-9,-6.000 0.000-7,-6.000 0.000-7,-6.000 0.000-7,-12.000 1.000-6,-15.000 4.000-2,-15.000 3.000-2,-16.000 3.000-4,-8.000 1.000 4,0.000 1.000 10,0.000-1.000 10,0.000 1.000 10</inkml:trace>
</inkml:ink>
</file>

<file path=ppt/ink/ink23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5"/>
    </inkml:context>
    <inkml:brush xml:id="br0">
      <inkml:brushProperty name="width" value="0.042681597173214" units="cm"/>
      <inkml:brushProperty name="height" value="0.042681597173214" units="cm"/>
      <inkml:brushProperty name="color" value="#f2395b"/>
      <inkml:brushProperty name="ignorePressure" value="0"/>
    </inkml:brush>
  </inkml:definitions>
  <inkml:trace contextRef="#ctx0" brushRef="#br0">21050.000 34050.000 515,'-47.000'-68.000'1,"6.000"17.000"2,7.000 15.000 2,6.000 16.000 1,4.000 15.000 9,4.000 16.000 12,3.000 15.000 14,3.000 17.000 14,1.000 14.000 1,1.000 17.000-7,-1.000 15.000-9,1.000 16.000-9,1.000 7.000-5,3.000 1.000-4,3.000-1.000-3,4.000 1.000-3,1.000 2.000-2,0.000 7.000-2,0.000 6.000 0,0.000 7.000-2,6.000-4.000-2,13.000-12.000-1,12.000-13.000-2,13.000-12.000-3,6.000-9.000 0,0.000-2.000-2,0.000-3.000 0,0.000-3.000-1,-2.000-9.000-1,-3.000-11.000-4,-3.000-14.000-3,-2.000-11.000-3,-8.000-4.000-2,-8.000 6.000-1,-10.000 7.000-2,-9.000 6.000 0,-15.000 1.000-1,-18.000-3.000 0,-19.000-3.000 1,-18.000-2.000 0,-14.000-1.000-1,-5.000 3.000-4,-7.000 3.000-3,-5.000 4.000-4,-8.000-1.000-3,-5.000-3.000-3,-7.000-3.000-4,-5.000-2.000-3,6.000-8.000 1,23.000-8.000 5,22.000-10.000 5,22.000-9.000 5</inkml:trace>
</inkml:ink>
</file>

<file path=ppt/ink/ink2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8:17"/>
    </inkml:context>
    <inkml:brush xml:id="br0">
      <inkml:brushProperty name="width" value="0.0337403416633606" units="cm"/>
      <inkml:brushProperty name="height" value="0.0337403416633606" units="cm"/>
      <inkml:brushProperty name="color" value="#00bff3"/>
      <inkml:brushProperty name="ignorePressure" value="0"/>
    </inkml:brush>
  </inkml:definitions>
  <inkml:trace contextRef="#ctx0" brushRef="#br0">12250.000 28200.000 652,'-25.000'-27.000'0,"0.000"-3.000"0,0.000-3.000 0,0.000-2.000 0,3.000-5.000 4,6.000-2.000 8,7.000-3.000 8,6.000-3.000 8,6.000 2.000 4,6.000 10.000 0,7.000 10.000-1,6.000 9.000-1,6.000 4.000-2,6.000 1.000-4,7.000-1.000-4,6.000 1.000-5,7.000 1.000-1,10.000 3.000 0,10.000 3.000 1,9.000 4.000 1,2.000 2.000-5,-2.000 4.000-9,-3.000 3.000-11,-3.000 3.000-9,-6.000 1.000-4,-5.000 1.000-1,-7.000-1.000 2,-5.000 1.000-1,-6.000-3.000 0,-3.000-2.000-3,-3.000-3.000-3,-2.000-3.000-3</inkml:trace>
</inkml:ink>
</file>

<file path=ppt/ink/ink23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5"/>
    </inkml:context>
    <inkml:brush xml:id="br0">
      <inkml:brushProperty name="width" value="0.0309833493083715" units="cm"/>
      <inkml:brushProperty name="height" value="0.0309833493083715" units="cm"/>
      <inkml:brushProperty name="color" value="#f2395b"/>
      <inkml:brushProperty name="ignorePressure" value="0"/>
    </inkml:brush>
  </inkml:definitions>
  <inkml:trace contextRef="#ctx0" brushRef="#br0">19300.000 36300.000 710,'6.000'-93.000'35,"13.000"17.000"1,12.000 15.000 0,13.000 16.000 0,13.000 9.000-1,17.000 3.000-4,15.000 3.000-4,16.000 4.000-3,13.000 4.000-7,14.000 6.000-7,11.000 7.000-7,14.000 6.000-9,2.000 3.000-3,-6.000 0.000 4,-6.000 0.000 3,-6.000 0.000 3,-16.000-2.000-10,-25.000-3.000-23,-25.000-3.000-23,-25.000-2.000-23</inkml:trace>
</inkml:ink>
</file>

<file path=ppt/ink/ink23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5"/>
    </inkml:context>
    <inkml:brush xml:id="br0">
      <inkml:brushProperty name="width" value="0.0315066799521446" units="cm"/>
      <inkml:brushProperty name="height" value="0.0315066799521446" units="cm"/>
      <inkml:brushProperty name="color" value="#f2395b"/>
      <inkml:brushProperty name="ignorePressure" value="0"/>
    </inkml:brush>
  </inkml:definitions>
  <inkml:trace contextRef="#ctx0" brushRef="#br0">22400.000 34400.000 698,'31.000'-46.000'46,"13.000"10.000"-2,12.000 10.000-1,13.000 9.000-2,10.000 4.000-3,10.000 1.000-6,10.000-1.000-6,9.000 1.000-6,2.000-1.000-8,-2.000 1.000-14,-3.000-1.000-11,-3.000 1.000-12,-10.000 4.000-6,-16.000 9.000 0,-15.000 10.000 1,-15.000 10.000 0</inkml:trace>
</inkml:ink>
</file>

<file path=ppt/ink/ink23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6"/>
    </inkml:context>
    <inkml:brush xml:id="br0">
      <inkml:brushProperty name="width" value="0.044135820120573" units="cm"/>
      <inkml:brushProperty name="height" value="0.044135820120573" units="cm"/>
      <inkml:brushProperty name="color" value="#f2395b"/>
      <inkml:brushProperty name="ignorePressure" value="0"/>
    </inkml:brush>
  </inkml:definitions>
  <inkml:trace contextRef="#ctx0" brushRef="#br0">22850.000 34600.000 498,'-49.000'21.000'0,"4.000"-5.000"0,3.000-7.000 0,3.000-5.000 0,3.000-1.000 6,3.000 6.000 11,3.000 7.000 13,4.000 6.000 11,2.000 6.000 5,4.000 6.000 0,3.000 7.000-2,3.000 6.000-1,3.000 10.000-2,3.000 17.000-5,3.000 15.000-5,4.000 16.000-4,1.000 13.000-4,0.000 14.000-4,0.000 11.000-4,0.000 14.000-4,0.000 5.000-3,0.000 1.000-1,0.000-1.000-1,0.000 1.000-2,0.000-9.000-7,0.000-15.000-17,0.000-15.000-15,0.000-16.000-15,9.000-35.000-10,19.000-53.000-4,19.000-53.000-5,19.000-52.000-4,2.000-20.000 4,-11.000 16.000 15,-14.000 15.000 13,-11.000 17.000 15,-9.000 7.000 9,-3.000 0.000 3,-3.000 0.000 5,-2.000 0.000 3</inkml:trace>
</inkml:ink>
</file>

<file path=ppt/ink/ink23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6"/>
    </inkml:context>
    <inkml:brush xml:id="br0">
      <inkml:brushProperty name="width" value="0.0413432568311691" units="cm"/>
      <inkml:brushProperty name="height" value="0.0413432568311691" units="cm"/>
      <inkml:brushProperty name="color" value="#f2395b"/>
      <inkml:brushProperty name="ignorePressure" value="0"/>
    </inkml:brush>
  </inkml:definitions>
  <inkml:trace contextRef="#ctx0" brushRef="#br0">23250.000 35300.000 532,'67.000'-113.000'3,"-16.000"26.000"7,-15.000 24.000 6,-15.000 26.000 6,-9.000 24.000 8,1.000 26.000 8,-1.000 24.000 8,1.000 26.000 7,-3.000 16.000 0,-2.000 10.000-10,-3.000 10.000-9,-3.000 9.000-11,-4.000 6.000-7,-3.000 3.000-6,-3.000 3.000-6,-2.000 4.000-5,-5.000-6.000-6,-2.000-11.000-4,-3.000-14.000-5,-3.000-11.000-5,-1.000-14.000-2,4.000-11.000 2,3.000-14.000 1,3.000-11.000 1,1.000-20.000-2,1.000-24.000-5,-1.000-26.000-5,1.000-24.000-4,1.000-26.000-3,3.000-24.000 0,3.000-26.000 0,4.000-24.000 1,-1.000-7.000 2,-3.000 13.000 8,-3.000 12.000 6,-2.000 13.000 8,-1.000 15.000 3,3.000 19.000 3,3.000 19.000 2,4.000 19.000 2,-4.000 23.000 11,-9.000 28.000 22,-10.000 28.000 21,-8.000 29.000 21,-4.000 15.000 5,3.000 3.000-15,3.000 3.000-12,4.000 4.000-14,1.000 5.000-8,0.000 10.000-6,0.000 10.000-4,0.000 9.000-5,4.000-5.000-3,10.000-19.000 0,10.000-18.000 0,9.000-19.000 0,13.000-19.000-7,20.000-19.000-12,18.000-18.000-13,20.000-19.000-13,8.000-18.000-4,1.000-15.000 4,-1.000-15.000 5,1.000-16.000 4,-1.000-5.000-1,1.000 6.000-6,-1.000 7.000-5,1.000 6.000-7,-6.000 9.000 1,-8.000 13.000 9,-10.000 12.000 6,-9.000 13.000 9,-9.000 9.000 5,-5.000 6.000 4,-7.000 7.000 2,-5.000 6.000 5,-3.000 4.000 9,4.000 4.000 17,3.000 3.000 18,3.000 3.000 16,1.000 4.000 8,1.000 7.000-3,-1.000 6.000-4,1.000 7.000-2,1.000 5.000-6,3.000 7.000-6,3.000 6.000-6,4.000 7.000-8,-3.000 7.000-5,-5.000 9.000-8,-7.000 10.000-7,-5.000 10.000-7,-9.000 4.000-1,-9.000 0.000 1,-10.000 0.000 3,-8.000 0.000 2,-14.000 0.000-5,-15.000 0.000-11,-15.000 0.000-11,-16.000 0.000-13,-16.000-8.000-5,-16.000-16.000-2,-15.000-15.000-1,-15.000-15.000-1,-4.000-17.000 2,9.000-15.000 3,10.000-15.000 3,10.000-16.000 5,10.000-15.000 2,13.000-11.000 2,12.000-14.000 0,13.000-11.000 3,13.000-7.000 3,17.000 0.000 6,15.000 0.000 6,16.000 0.000 7,16.000 6.000 4,20.000 13.000 5,18.000 12.000 3,20.000 13.000 5,13.000 10.000 1,9.000 10.000-1,10.000 10.000-1,10.000 9.000-1,4.000 10.000-1,0.000 14.000 2,0.000 11.000 1,0.000 14.000 1,-10.000 0.000-4,-18.000-8.000-10,-19.000-10.000-8,-18.000-9.000-10,-12.000-7.000-8,-3.000-3.000-7,-3.000-3.000-7,-2.000-2.000-7</inkml:trace>
</inkml:ink>
</file>

<file path=ppt/ink/ink23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7"/>
    </inkml:context>
    <inkml:brush xml:id="br0">
      <inkml:brushProperty name="width" value="0.0325881503522396" units="cm"/>
      <inkml:brushProperty name="height" value="0.0325881503522396" units="cm"/>
      <inkml:brushProperty name="color" value="#f2395b"/>
      <inkml:brushProperty name="ignorePressure" value="0"/>
    </inkml:brush>
  </inkml:definitions>
  <inkml:trace contextRef="#ctx0" brushRef="#br0">26150.000 34450.000 675,'12.000'-41.000'35,"26.000"19.000"5,24.000 19.000 4,26.000 19.000 4,7.000 9.000-1,-9.000 0.000-7,-10.000 0.000-8,-8.000 0.000-7,-4.000 6.000-11,3.000 13.000-15,3.000 12.000-15,4.000 13.000-14,-9.000 6.000-10,-18.000 0.000-3,-19.000 0.000-5,-18.000 0.000-4,-18.000-4.000 0,-16.000-5.000 7,-15.000-7.000 6,-15.000-5.000 6,-4.000-8.000 6,9.000-5.000 6,10.000-7.000 6,10.000-5.000 6</inkml:trace>
</inkml:ink>
</file>

<file path=ppt/ink/ink23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7"/>
    </inkml:context>
    <inkml:brush xml:id="br0">
      <inkml:brushProperty name="width" value="0.0339513346552849" units="cm"/>
      <inkml:brushProperty name="height" value="0.0339513346552849" units="cm"/>
      <inkml:brushProperty name="color" value="#f2395b"/>
      <inkml:brushProperty name="ignorePressure" value="0"/>
    </inkml:brush>
  </inkml:definitions>
  <inkml:trace contextRef="#ctx0" brushRef="#br0">26150.000 35700.000 647,'-172.000'43.000'8,"56.000"-11.000"16,57.000-14.000 14,56.000-11.000 17,38.000-9.000 3,23.000-3.000-9,22.000-3.000-7,22.000-2.000-9,16.000-3.000-9,14.000 1.000-9,11.000-1.000-8,14.000 1.000-10,3.000 1.000-6,-2.000 3.000-3,-3.000 3.000-4,-3.000 4.000-3,-13.000 4.000-7,-22.000 6.000-8,-22.000 7.000-10,-21.000 6.000-9,-15.000-1.000-2,-6.000-5.000 6,-6.000-7.000 5,-6.000-5.000 6</inkml:trace>
</inkml:ink>
</file>

<file path=ppt/ink/ink23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8"/>
    </inkml:context>
    <inkml:brush xml:id="br0">
      <inkml:brushProperty name="width" value="0.0398239195346832" units="cm"/>
      <inkml:brushProperty name="height" value="0.0398239195346832" units="cm"/>
      <inkml:brushProperty name="color" value="#f2395b"/>
      <inkml:brushProperty name="ignorePressure" value="0"/>
    </inkml:brush>
  </inkml:definitions>
  <inkml:trace contextRef="#ctx0" brushRef="#br0">29100.000 34250.000 552,'4.000'-46.000'35,"10.000"10.000"-2,10.000 10.000-1,9.000 9.000-2,17.000 2.000-3,25.000-2.000-5,25.000-3.000-3,25.000-3.000-5,3.000 1.000-6,-19.000 6.000-9,-18.000 7.000-8,-19.000 6.000-9,-12.000 1.000-6,-2.000-3.000-1,-3.000-3.000-2,-3.000-2.000-2,-9.000-5.000-1,-11.000-2.000 3,-14.000-3.000 0,-11.000-3.000 3,-11.000-6.000 1,-5.000-5.000 4,-7.000-7.000 2,-5.000-5.000 2,-9.000-9.000 4,-9.000-9.000 2,-10.000-10.000 3,-8.000-8.000 2,-4.000-4.000 6,3.000 3.000 5,3.000 3.000 6,4.000 4.000 7,2.000 7.000 4,4.000 13.000 6,3.000 12.000 3,3.000 13.000 5,4.000 21.000 4,7.000 32.000 3,6.000 31.000 4,7.000 32.000 2,7.000 21.000-1,9.000 13.000-8,10.000 12.000-7,10.000 13.000-8,2.000 9.000-6,-3.000 6.000-4,-3.000 7.000-5,-2.000 6.000-4,-5.000 9.000-3,-2.000 13.000-4,-3.000 12.000-1,-3.000 13.000-3,-2.000-2.000-1,0.000-16.000 1,0.000-15.000-1,0.000-15.000 0,-4.000-15.000-6,-5.000-12.000-13,-7.000-13.000-13,-5.000-12.000-13,-4.000-19.000-4,0.000-25.000 4,0.000-25.000 3,0.000-25.000 5,-5.000-24.000 4,-9.000-21.000 6,-10.000-22.000 6,-8.000-22.000 5,-4.000-16.000 4,3.000-9.000 2,3.000-10.000 2,4.000-8.000 2,4.000-1.000 5,6.000 9.000 7,7.000 10.000 6,6.000 10.000 8,6.000 5.000 7,6.000 4.000 8,7.000 3.000 7,6.000 3.000 8,12.000 1.000 0,19.000 1.000-6,19.000-1.000-6,19.000 1.000-6,15.000-4.000-7,13.000-6.000-7,12.000-6.000-6,13.000-6.000-8,2.000-4.000-3,-5.000 1.000 1,-7.000-1.000 1,-5.000 1.000 0,-9.000 2.000-8,-9.000 7.000-16,-10.000 6.000-17,-8.000 7.000-17,-11.000 5.000-4,-8.000 7.000 8,-10.000 6.000 9,-9.000 7.000 9</inkml:trace>
</inkml:ink>
</file>

<file path=ppt/ink/ink23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9"/>
    </inkml:context>
    <inkml:brush xml:id="br0">
      <inkml:brushProperty name="width" value="0.0337629690766335" units="cm"/>
      <inkml:brushProperty name="height" value="0.0337629690766335" units="cm"/>
      <inkml:brushProperty name="color" value="#f2395b"/>
      <inkml:brushProperty name="ignorePressure" value="0"/>
    </inkml:brush>
  </inkml:definitions>
  <inkml:trace contextRef="#ctx0" brushRef="#br0">30650.000 32500.000 651,'68.000'-110.000'0,"-11.000"32.000"0,-14.000 31.000 0,-11.000 32.000 0,-4.000 21.000 9,6.000 13.000 17,7.000 12.000 19,6.000 13.000 17,-2.000 16.000 1,-9.000 23.000-14,-10.000 22.000-16,-8.000 22.000-14,-14.000 12.000-8,-15.000 3.000 0,-15.000 3.000-1,-16.000 4.000-1,-10.000-6.000-8,-3.000-11.000-15,-3.000-14.000-16,-2.000-11.000-15,0.000-17.000-9,7.000-18.000-1,6.000-19.000-1,7.000-18.000-1,2.000-14.000 4,1.000-5.000 11,-1.000-7.000 11,1.000-5.000 10,2.000-9.000 6,7.000-9.000 4,6.000-10.000 3,7.000-8.000 4,10.000-9.000 4,16.000-6.000 6,15.000-6.000 6,17.000-6.000 7,10.000-4.000 4,6.000 1.000 4,7.000-1.000 3,6.000 1.000 3,1.000 5.000 0,-3.000 14.000-5,-3.000 11.000-5,-2.000 14.000-5,-11.000 16.000-3,-15.000 22.000 1,-15.000 22.000 0,-16.000 23.000 0,-15.000 6.000-3,-11.000-5.000-6,-14.000-7.000-6,-11.000-5.000-6,-11.000-4.000-3,-5.000 0.000-3,-7.000 0.000-2,-5.000 0.000-3,2.000-7.000-1,13.000-11.000 1,12.000-14.000 0,13.000-11.000 1,16.000-1.000 6,23.000 13.000 14,22.000 12.000 13,22.000 13.000 13,4.000 4.000 4,-12.000-3.000-6,-13.000-3.000-7,-12.000-2.000-7,-9.000-3.000-3,-2.000 1.000-1,-3.000-1.000 0,-3.000 1.000-2,-4.000-3.000-6,-3.000-2.000-11,-3.000-3.000-11,-2.000-3.000-11,-1.000-9.000-4,3.000-11.000 5,3.000-14.000 5,4.000-11.000 4,2.000-7.000 1,4.000 0.000-2,3.000 0.000-2,3.000 0.000-2,1.000 0.000 0,1.000 0.000 0,-1.000 0.000 0,1.000 0.000 2</inkml:trace>
</inkml:ink>
</file>

<file path=ppt/ink/ink23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9"/>
    </inkml:context>
    <inkml:brush xml:id="br0">
      <inkml:brushProperty name="width" value="0.0339020378887653" units="cm"/>
      <inkml:brushProperty name="height" value="0.0339020378887653" units="cm"/>
      <inkml:brushProperty name="color" value="#f2395b"/>
      <inkml:brushProperty name="ignorePressure" value="0"/>
    </inkml:brush>
  </inkml:definitions>
  <inkml:trace contextRef="#ctx0" brushRef="#br0">31450.000 33650.000 648,'-25.000'117.000'112,"0.000"-16.000"-26,0.000-15.000-23,0.000-15.000-25,-5.000-6.000-16,-9.000 7.000-5,-10.000 6.000-7,-8.000 7.000-7,-11.000 2.000-6,-8.000 1.000-8,-10.000-1.000-9,-9.000 1.000-8,-5.000-3.000-4,0.000-2.000 1,0.000-3.000 1,0.000-3.000 2,6.000-7.000 1,13.000-9.000 3,12.000-10.000 4,13.000-8.000 2,9.000-11.000 5,6.000-8.000 4,7.000-10.000 5,6.000-9.000 4,12.000-10.000 4,19.000-9.000 3,19.000-10.000 3,19.000-8.000 3,18.000-11.000 1,19.000-8.000 0,19.000-10.000-1,19.000-9.000 1,9.000-2.000-2,0.000 6.000-2,0.000 7.000 0,0.000 6.000-2,-8.000 7.000-2,-16.000 10.000-4,-15.000 10.000-3,-15.000 9.000-4,-18.000 12.000-6,-19.000 16.000-10,-18.000 15.000-8,-19.000 17.000-10,-13.000 3.000-2,-6.000-5.000 3,-6.000-7.000 5,-6.000-5.000 4,-4.000-6.000 4,1.000-3.000 5,-1.000-3.000 4,1.000-2.000 5</inkml:trace>
</inkml:ink>
</file>

<file path=ppt/ink/ink23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29"/>
    </inkml:context>
    <inkml:brush xml:id="br0">
      <inkml:brushProperty name="width" value="0.039201907813549" units="cm"/>
      <inkml:brushProperty name="height" value="0.039201907813549" units="cm"/>
      <inkml:brushProperty name="color" value="#f2395b"/>
      <inkml:brushProperty name="ignorePressure" value="0"/>
    </inkml:brush>
  </inkml:definitions>
  <inkml:trace contextRef="#ctx0" brushRef="#br0">31000.000 34950.000 561,'-24.000'-18.000'6,"4.000"17.000"14,3.000 15.000 13,3.000 16.000 14,1.000 10.000 3,1.000 7.000-5,-1.000 6.000-5,1.000 7.000-6,-4.000 7.000-4,-6.000 9.000-5,-6.000 10.000-5,-6.000 10.000-3,-6.000 5.000-3,-2.000 4.000-1,-3.000 3.000 0,-3.000 3.000-1,-1.000 1.000-2,4.000 1.000-3,3.000-1.000-4,3.000 1.000-4,4.000-10.000-2,7.000-19.000 0,6.000-18.000-1,7.000-19.000-1,10.000-13.000-1,16.000-6.000 0,15.000-6.000-2,17.000-6.000 0,11.000-6.000 0,10.000-2.000 0,10.000-3.000 0,9.000-3.000 1,4.000-2.000-2,1.000 0.000-3,-1.000 0.000-4,1.000 0.000-3,-7.000-2.000-4,-12.000-3.000-3,-13.000-3.000-5,-12.000-2.000-2,-10.000-9.000-4,-6.000-12.000-3,-6.000-13.000-3,-6.000-12.000-3,-7.000-13.000 3,-6.000-12.000 8,-6.000-13.000 8,-6.000-12.000 9,-6.000-4.000 6,-2.000 7.000 5,-3.000 6.000 4,-3.000 7.000 5,1.000 10.000 6,6.000 16.000 7,7.000 15.000 7,6.000 17.000 6,1.000 14.000 7,-3.000 17.000 6,-3.000 15.000 6,-2.000 16.000 5,-5.000 12.000-2,-2.000 9.000-10,-3.000 10.000-10,-3.000 10.000-9,-4.000 5.000-8,-3.000 4.000-6,-3.000 3.000-4,-2.000 3.000-6,-6.000 3.000-5,-6.000 3.000-2,-6.000 3.000-4,-6.000 4.000-3,-2.000-7.000-6,3.000-16.000-7,3.000-15.000-8,4.000-15.000-7,4.000-11.000-2,6.000-2.000 5,7.000-3.000 5,6.000-3.000 5</inkml:trace>
</inkml:ink>
</file>

<file path=ppt/ink/ink2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8:17"/>
    </inkml:context>
    <inkml:brush xml:id="br0">
      <inkml:brushProperty name="width" value="0.0296091306954622" units="cm"/>
      <inkml:brushProperty name="height" value="0.0296091306954622" units="cm"/>
      <inkml:brushProperty name="color" value="#00bff3"/>
      <inkml:brushProperty name="ignorePressure" value="0"/>
    </inkml:brush>
  </inkml:definitions>
  <inkml:trace contextRef="#ctx0" brushRef="#br0">12900.000 27400.000 743,'-46.000'-46.000'1,"10.000"10.000"2,10.000 10.000 2,9.000 9.000 3,6.000 20.000 7,3.000 31.000 11,3.000 32.000 13,4.000 31.000 12,1.000 15.000-2,0.000 1.000-15,0.000-1.000-14,0.000 1.000-14,1.000-4.000-12,4.000-6.000-5,3.000-6.000-7,3.000-6.000-7,-1.000-10.000-1,-2.000-12.000 1,-3.000-13.000 1,-3.000-12.000 3,1.000-12.000-3,6.000-8.000-7,7.000-10.000-7,6.000-9.000-6</inkml:trace>
</inkml:ink>
</file>

<file path=ppt/ink/ink23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0"/>
    </inkml:context>
    <inkml:brush xml:id="br0">
      <inkml:brushProperty name="width" value="0.0289106778800488" units="cm"/>
      <inkml:brushProperty name="height" value="0.0289106778800488" units="cm"/>
      <inkml:brushProperty name="color" value="#f2395b"/>
      <inkml:brushProperty name="ignorePressure" value="0"/>
    </inkml:brush>
  </inkml:definitions>
  <inkml:trace contextRef="#ctx0" brushRef="#br0">30000.000 36750.000 760,'51.000'-207.000'5,"4.000"39.000"9,3.000 36.000 9,3.000 39.000 9,9.000 18.000 5,16.000 0.000-3,15.000 0.000-2,17.000 0.000-1,8.000 0.000-8,4.000 0.000-15,3.000 0.000-12,3.000 0.000-15,-4.000 1.000-10,-8.000 4.000-5,-10.000 3.000-7,-9.000 3.000-6,-15.000 7.000 0,-18.000 14.000 4,-19.000 11.000 6,-18.000 14.000 5</inkml:trace>
</inkml:ink>
</file>

<file path=ppt/ink/ink23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0"/>
    </inkml:context>
    <inkml:brush xml:id="br0">
      <inkml:brushProperty name="width" value="0.0346002839505672" units="cm"/>
      <inkml:brushProperty name="height" value="0.0346002839505672" units="cm"/>
      <inkml:brushProperty name="color" value="#f2395b"/>
      <inkml:brushProperty name="ignorePressure" value="0"/>
    </inkml:brush>
  </inkml:definitions>
  <inkml:trace contextRef="#ctx0" brushRef="#br0">32850.000 32950.000 635,'115.000'-132.000'6,"-18.000"39.000"13,-19.000 36.000 12,-18.000 39.000 12,-10.000 19.000 4,0.000 4.000-3,0.000 3.000-3,0.000 3.000-3,-2.000 7.000-7,-3.000 14.000-11,-3.000 11.000-10,-2.000 14.000-10,-8.000 10.000-3,-8.000 9.000 3,-10.000 10.000 3,-9.000 10.000 4,-9.000-3.000 1,-5.000-11.000-1,-7.000-14.000 0,-5.000-11.000-1,-4.000-11.000-15,0.000-5.000-27,0.000-7.000-29,0.000-5.000-26</inkml:trace>
</inkml:ink>
</file>

<file path=ppt/ink/ink23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0"/>
    </inkml:context>
    <inkml:brush xml:id="br0">
      <inkml:brushProperty name="width" value="0.0367975234985352" units="cm"/>
      <inkml:brushProperty name="height" value="0.0367975234985352" units="cm"/>
      <inkml:brushProperty name="color" value="#f2395b"/>
      <inkml:brushProperty name="ignorePressure" value="0"/>
    </inkml:brush>
  </inkml:definitions>
  <inkml:trace contextRef="#ctx0" brushRef="#br0">32800.000 34150.000 597,'-68.000'4.000'12,"17.000"10.000"13,15.000 10.000 14,16.000 9.000 13,9.000 7.000 3,3.000 7.000-9,3.000 6.000-8,4.000 7.000-9,-1.000 8.000-6,-3.000 14.000-1,-3.000 11.000-3,-2.000 14.000-3,-3.000 7.000-3,1.000 3.000-4,-1.000 3.000-5,1.000 4.000-3,-1.000-1.000-3,1.000-3.000 0,-1.000-3.000 0,1.000-2.000-1,-1.000-9.000-3,1.000-12.000-9,-1.000-13.000-9,1.000-12.000-9,2.000-18.000-10,7.000-21.000-9,6.000-22.000-10,7.000-22.000-10</inkml:trace>
</inkml:ink>
</file>

<file path=ppt/ink/ink23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1"/>
    </inkml:context>
    <inkml:brush xml:id="br0">
      <inkml:brushProperty name="width" value="0.0416758246719837" units="cm"/>
      <inkml:brushProperty name="height" value="0.0416758246719837" units="cm"/>
      <inkml:brushProperty name="color" value="#f2395b"/>
      <inkml:brushProperty name="ignorePressure" value="0"/>
    </inkml:brush>
  </inkml:definitions>
  <inkml:trace contextRef="#ctx0" brushRef="#br0">32950.000 34450.000 527,'25.000'-27.000'1,"0.000"-3.000"1,0.000-3.000 2,0.000-2.000 2,6.000-3.000 1,13.000 1.000 1,12.000-1.000 2,13.000 1.000 2,7.000 2.000 0,4.000 7.000-2,3.000 6.000-3,3.000 7.000-2,-1.000 4.000-2,-2.000 3.000-2,-3.000 3.000-2,-3.000 4.000-1,-7.000 5.000 0,-9.000 10.000 2,-10.000 10.000 0,-8.000 9.000 2,-9.000 6.000 2,-6.000 3.000 3,-6.000 3.000 2,-6.000 4.000 2,-6.000 4.000 4,-2.000 6.000 7,-3.000 7.000 5,-3.000 6.000 7,-2.000 7.000 1,0.000 10.000-4,0.000 10.000-4,0.000 9.000-4,-4.000 7.000-1,-5.000 7.000-1,-7.000 6.000 1,-5.000 7.000 0,-1.000-1.000-2,6.000-6.000-5,7.000-6.000-4,6.000-6.000-4,1.000-12.000-4,-3.000-15.000-5,-3.000-15.000-4,-2.000-16.000-4,-8.000-21.000-7,-8.000-24.000-8,-10.000-26.000-11,-9.000-24.000-8,-10.000-21.000-4,-9.000-16.000 4,-10.000-15.000 3,-8.000-15.000 3,-8.000-11.000 2,-2.000-2.000 2,-3.000-3.000 0,-3.000-3.000 1,5.000 4.000 4,17.000 13.000 7,15.000 12.000 6,16.000 13.000 8,12.000 9.000 6,9.000 6.000 5,10.000 7.000 5,10.000 6.000 6,10.000 6.000 4,13.000 6.000 2,12.000 7.000 2,13.000 6.000 2,9.000 3.000 1,6.000 0.000-2,7.000 0.000-2,6.000 0.000-1,-1.000 4.000-4,-5.000 10.000-4,-7.000 10.000-5,-5.000 9.000-4,-12.000 10.000-3,-16.000 14.000-2,-15.000 11.000-1,-15.000 14.000-1,-17.000 8.000-2,-15.000 7.000-1,-15.000 6.000-2,-16.000 7.000-2,-8.000 0.000 1,0.000-2.000 2,0.000-3.000 3,0.000-3.000 3,3.000-6.000 3,6.000-5.000 2,7.000-7.000 2,6.000-5.000 3,6.000-9.000 1,6.000-9.000-2,7.000-10.000 0,6.000-8.000-2,7.000-14.000 0,10.000-15.000-2,10.000-15.000-1,9.000-16.000-2,10.000-15.000-6,14.000-11.000-9,11.000-14.000-9,14.000-11.000-11,3.000-6.000-2,-2.000 4.000 2,-3.000 3.000 2,-3.000 3.000 4,-7.000 7.000 3,-9.000 14.000 6,-10.000 11.000 6,-8.000 14.000 5</inkml:trace>
</inkml:ink>
</file>

<file path=ppt/ink/ink23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1"/>
    </inkml:context>
    <inkml:brush xml:id="br0">
      <inkml:brushProperty name="width" value="0.0387772135436535" units="cm"/>
      <inkml:brushProperty name="height" value="0.0387772135436535" units="cm"/>
      <inkml:brushProperty name="color" value="#f2395b"/>
      <inkml:brushProperty name="ignorePressure" value="0"/>
    </inkml:brush>
  </inkml:definitions>
  <inkml:trace contextRef="#ctx0" brushRef="#br0">33350.000 34450.000 567,'18.000'-18.000'-6,"-11.000"17.000"20,-14.000 15.000 19,-11.000 16.000 20,-4.000 10.000 5,6.000 7.000-8,7.000 6.000-9,6.000 7.000-10,1.000 7.000-4,-3.000 9.000-1,-3.000 10.000-1,-2.000 10.000-2,-5.000 10.000-2,-2.000 13.000-5,-3.000 12.000-5,-3.000 13.000-5,-4.000 6.000-3,-3.000 0.000-2,-3.000 0.000-2,-2.000 0.000-2,0.000-11.000-8,7.000-22.000-14,6.000-22.000-14,7.000-21.000-14</inkml:trace>
</inkml:ink>
</file>

<file path=ppt/ink/ink23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1"/>
    </inkml:context>
    <inkml:brush xml:id="br0">
      <inkml:brushProperty name="width" value="0.0416785068809986" units="cm"/>
      <inkml:brushProperty name="height" value="0.0416785068809986" units="cm"/>
      <inkml:brushProperty name="color" value="#f2395b"/>
      <inkml:brushProperty name="ignorePressure" value="0"/>
    </inkml:brush>
  </inkml:definitions>
  <inkml:trace contextRef="#ctx0" brushRef="#br0">34450.000 34450.000 527,'-4.000'51.000'73,"-5.000"4.000"-15,-7.000 3.000-16,-5.000 3.000-15,-3.000 1.000-10,4.000 1.000-4,3.000-1.000-5,3.000 1.000-4,12.000-15.000-6,22.000-28.000-5,22.000-28.000-7,23.000-27.000-5,13.000-19.000-3,6.000-5.000 0,7.000-7.000 1,6.000-5.000-1,-1.000-1.000 2,-5.000 6.000 1,-7.000 7.000 1,-5.000 6.000 1,-11.000 7.000 5,-11.000 10.000 10,-14.000 10.000 8,-11.000 9.000 10,-11.000 9.000 3,-5.000 9.000-1,-7.000 10.000-1,-5.000 10.000-1,-11.000 8.000 2,-11.000 10.000 4,-14.000 10.000 6,-11.000 9.000 4,-9.000 6.000 0,-3.000 3.000-2,-3.000 3.000-4,-2.000 4.000-4,-5.000 4.000-4,-2.000 6.000-6,-3.000 7.000-7,-3.000 6.000-6,1.000 1.000-4,6.000-3.000-4,7.000-3.000-3,6.000-2.000-3,7.000-9.000 0,10.000-12.000 3,10.000-13.000 2,9.000-12.000 4,13.000-18.000 0,20.000-21.000-1,18.000-22.000-2,20.000-22.000-1,8.000-18.000-5,1.000-11.000-7,-1.000-14.000-7,1.000-11.000-7,-6.000-7.000-3,-8.000 0.000 0,-10.000 0.000 1,-9.000 0.000 1,-10.000 0.000 3,-9.000 0.000 8,-10.000 0.000 6,-8.000 0.000 8,-8.000 4.000 4,-2.000 10.000 2,-3.000 10.000 2,-3.000 9.000 2,-2.000 7.000 1,0.000 7.000 3,0.000 6.000 3,0.000 7.000 2,1.000 5.000 4,4.000 7.000 8,3.000 6.000 6,3.000 7.000 7,4.000 10.000 7,7.000 16.000 6,6.000 15.000 8,7.000 17.000 7,0.000 11.000-2,-2.000 10.000-10,-3.000 10.000-9,-3.000 9.000-10,-2.000 13.000-5,0.000 20.000-2,0.000 18.000-2,0.000 20.000-2,-4.000 8.000-2,-5.000 1.000-5,-7.000-1.000-3,-5.000 1.000-4,-1.000-10.000-4,6.000-19.000-6,7.000-18.000-5,6.000-19.000-6,15.000-29.000-7,26.000-36.000-9,24.000-39.000-7,26.000-36.000-9,4.000-18.000-1,-16.000 3.000 10,-15.000 3.000 8,-15.000 4.000 8,-9.000 1.000 4,1.000 0.000-2,-1.000 0.000-2,1.000 0.000-3,-1.000 3.000 3,1.000 6.000 8,-1.000 7.000 6,1.000 6.000 8,-1.000 7.000 3,1.000 10.000-1,-1.000 10.000-2,1.000 9.000 0,-3.000 10.000 7,-2.000 14.000 14,-3.000 11.000 17,-3.000 14.000 14,-2.000 5.000 4,0.000 1.000-7,0.000-1.000-8,0.000 1.000-7,0.000-6.000-15,0.000-8.000-22,0.000-10.000-22,0.000-9.000-22,-4.000-12.000-9,-5.000-11.000 3,-7.000-14.000 5,-5.000-11.000 3</inkml:trace>
</inkml:ink>
</file>

<file path=ppt/ink/ink23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2"/>
    </inkml:context>
    <inkml:brush xml:id="br0">
      <inkml:brushProperty name="width" value="0.0450151190161705" units="cm"/>
      <inkml:brushProperty name="height" value="0.0450151190161705" units="cm"/>
      <inkml:brushProperty name="color" value="#f2395b"/>
      <inkml:brushProperty name="ignorePressure" value="0"/>
    </inkml:brush>
  </inkml:definitions>
  <inkml:trace contextRef="#ctx0" brushRef="#br0">36700.000 32900.000 488,'54.000'-24.000'5,"10.000"4.000"8,10.000 3.000 9,9.000 3.000 9,2.000 9.000 3,-2.000 16.000-2,-3.000 15.000-2,-3.000 17.000-3,-9.000 16.000-5,-11.000 19.000-10,-14.000 19.000-9,-11.000 19.000-9,-15.000 7.000-6,-16.000-3.000 1,-15.000-3.000-1,-15.000-2.000 0,-15.000-5.000-2,-12.000-2.000-3,-13.000-3.000-3,-12.000-3.000-3,-7.000-10.000-2,1.000-16.000-1,-1.000-15.000 0,1.000-15.000-1,1.000-12.000 2,3.000-6.000 3,3.000-6.000 4,4.000-6.000 3,4.000-6.000 7,6.000-2.000 8,7.000-3.000 9,6.000-3.000 9,7.000-6.000 3,10.000-5.000-2,10.000-7.000-4,9.000-5.000-2,10.000 10.000 9,14.000 28.000 21,11.000 28.000 22,14.000 29.000 20,0.000 19.000 3,-8.000 14.000-18,-10.000 11.000-18,-9.000 14.000-17,-9.000 7.000-12,-5.000 3.000-9,-7.000 3.000-6,-5.000 4.000-9,-3.000-9.000-6,4.000-18.000-6,3.000-19.000-5,3.000-18.000-6,14.000-37.000-8,25.000-53.000-7,25.000-53.000-8,25.000-52.000-8,12.000-31.000-2,1.000-6.000 6,-1.000-6.000 6,1.000-6.000 5,1.000 2.000 6,3.000 14.000 7,3.000 11.000 7,4.000 14.000 6,-1.000 13.000 6,-3.000 16.000 9,-3.000 15.000 6,-2.000 17.000 8,-6.000 13.000 8,-6.000 13.000 9,-6.000 12.000 9,-6.000 13.000 8,-4.000 9.000 3,1.000 6.000-7,-1.000 7.000-5,1.000 6.000-7,-7.000 9.000-4,-12.000 13.000-6,-13.000 12.000-6,-12.000 13.000-5,-12.000 9.000-4,-8.000 6.000-4,-10.000 7.000-3,-9.000 6.000-3,-13.000 3.000-3,-16.000 0.000-2,-15.000 0.000-1,-15.000 0.000-1,-9.000-8.000-4,1.000-16.000-4,-1.000-15.000-5,1.000-15.000-4,2.000-17.000-2,7.000-15.000 1,6.000-15.000 0,7.000-16.000 1,7.000-18.000 2,9.000-18.000 4,10.000-19.000 3,10.000-18.000 3,13.000-15.000 2,19.000-9.000 1,19.000-10.000 1,19.000-8.000 0,15.000 2.000 3,13.000 16.000 5,12.000 15.000 4,13.000 17.000 5,1.000 14.000 4,-9.000 17.000 3,-10.000 15.000 2,-8.000 16.000 4,-12.000 13.000 2,-12.000 14.000 2,-13.000 11.000 3,-12.000 14.000 2,-10.000 10.000 0,-6.000 9.000-2,-6.000 10.000-2,-6.000 10.000-3,-9.000 5.000-2,-8.000 4.000-4,-10.000 3.000-3,-9.000 3.000-4,-2.000-2.000-3,6.000-6.000-4,7.000-6.000-3,6.000-6.000-4,13.000-27.000-11,23.000-47.000-18,22.000-47.000-20,22.000-46.000-19,5.000-14.000-3,-8.000 23.000 12,-10.000 22.000 10,-9.000 22.000 12</inkml:trace>
</inkml:ink>
</file>

<file path=ppt/ink/ink23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3"/>
    </inkml:context>
    <inkml:brush xml:id="br0">
      <inkml:brushProperty name="width" value="0.0429647006094456" units="cm"/>
      <inkml:brushProperty name="height" value="0.0429647006094456" units="cm"/>
      <inkml:brushProperty name="color" value="#f2395b"/>
      <inkml:brushProperty name="ignorePressure" value="0"/>
    </inkml:brush>
  </inkml:definitions>
  <inkml:trace contextRef="#ctx0" brushRef="#br0">38600.000 33150.000 512,'165.000'-158.000'22,"-18.000"34.000"4,-19.000 35.000 5,-18.000 35.000 4,-14.000 21.000 2,-5.000 9.000 2,-7.000 10.000 2,-5.000 10.000 0,-9.000 8.000-2,-9.000 10.000-6,-10.000 10.000-6,-8.000 9.000-6,-11.000 12.000-7,-8.000 16.000-5,-10.000 15.000-7,-9.000 17.000-5,-13.000 10.000-6,-16.000 6.000-5,-15.000 7.000-6,-15.000 6.000-5,-14.000-2.000-5,-8.000-9.000-9,-10.000-10.000-6,-9.000-8.000-8,-5.000-12.000 0,0.000-12.000 8,0.000-13.000 6,0.000-12.000 7,4.000-9.000 8,10.000-2.000 8,10.000-3.000 8,9.000-3.000 9,9.000-4.000 7,9.000-3.000 5,10.000-3.000 6,10.000-2.000 6,10.000-5.000 3,13.000-2.000 3,12.000-3.000 2,13.000-3.000 4,15.000-7.000-2,19.000-9.000-1,19.000-10.000-4,19.000-8.000-3,13.000-8.000-4,10.000-2.000-7,10.000-3.000-6,9.000-3.000-6,-1.000-1.000-6,-8.000 4.000-8,-10.000 3.000-6,-9.000 3.000-8,-12.000 3.000-5,-11.000 3.000-4,-14.000 3.000-6,-11.000 4.000-3,-14.000 1.000-2,-11.000 0.000 3,-14.000 0.000 4,-11.000 0.000 2,-14.000 0.000 4,-11.000 0.000 7,-14.000 0.000 6,-11.000 0.000 7,-9.000 0.000 5,-3.000 0.000 3,-3.000 0.000 4,-2.000 0.000 4,-1.000 3.000 5,3.000 6.000 5,3.000 7.000 4,4.000 6.000 6,2.000 3.000 4,4.000 0.000 2,3.000 0.000 1,3.000 0.000 3,4.000 7.000 1,7.000 17.000 0,6.000 15.000 0,7.000 16.000 2,4.000 15.000-3,3.000 16.000-1,3.000 15.000-4,4.000 17.000-3,1.000 19.000-2,0.000 26.000-5,0.000 24.000-4,0.000 26.000-4,-4.000 29.000-1,-5.000 34.000 0,-7.000 35.000 1,-5.000 35.000 0,-4.000 14.000-8,0.000-2.000-19,0.000-3.000-17,0.000-3.000-19,1.000-35.000-11,4.000-66.000-4,3.000-65.000-6,3.000-65.000-5</inkml:trace>
</inkml:ink>
</file>

<file path=ppt/ink/ink23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3"/>
    </inkml:context>
    <inkml:brush xml:id="br0">
      <inkml:brushProperty name="width" value="0.0340555049479008" units="cm"/>
      <inkml:brushProperty name="height" value="0.0340555049479008" units="cm"/>
      <inkml:brushProperty name="color" value="#f2395b"/>
      <inkml:brushProperty name="ignorePressure" value="0"/>
    </inkml:brush>
  </inkml:definitions>
  <inkml:trace contextRef="#ctx0" brushRef="#br0">40050.000 34300.000 646,'-30.000'-44.000'3,"-9.000"13.000"8,-10.000 12.000 6,-8.000 13.000 8,-11.000 16.000 4,-8.000 23.000 3,-10.000 22.000 4,-9.000 22.000 2,-10.000 12.000-3,-9.000 3.000-7,-10.000 3.000-9,-8.000 4.000-8,2.000-3.000-4,16.000-5.000 1,15.000-7.000 1,17.000-5.000 0,14.000-9.000 0,17.000-9.000-1,15.000-10.000 0,16.000-8.000 0,23.000-15.000-4,31.000-19.000-7,32.000-18.000-7,31.000-19.000-6,20.000-16.000-7,9.000-12.000-6,10.000-13.000-6,10.000-12.000-7,-6.000-2.000-2,-18.000 9.000 3,-19.000 10.000 3,-18.000 10.000 4,-17.000 7.000 1,-11.000 6.000 3,-14.000 7.000 1,-11.000 6.000 2</inkml:trace>
</inkml:ink>
</file>

<file path=ppt/ink/ink23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4"/>
    </inkml:context>
    <inkml:brush xml:id="br0">
      <inkml:brushProperty name="width" value="0.0368381589651108" units="cm"/>
      <inkml:brushProperty name="height" value="0.0368381589651108" units="cm"/>
      <inkml:brushProperty name="color" value="#f2395b"/>
      <inkml:brushProperty name="ignorePressure" value="0"/>
    </inkml:brush>
  </inkml:definitions>
  <inkml:trace contextRef="#ctx0" brushRef="#br0">40350.000 34000.000 597,'1.000'-46.000'6,"4.000"10.000"11,3.000 10.000 13,3.000 9.000 11,1.000 12.000 5,1.000 16.000-2,-1.000 15.000-3,1.000 17.000-2,-3.000 13.000-3,-2.000 13.000-5,-3.000 12.000-4,-3.000 13.000-5,-6.000 6.000-6,-5.000 0.000-9,-7.000 0.000-9,-5.000 0.000-8,-4.000-7.000-7,0.000-11.000-6,0.000-14.000-4,0.000-11.000-6,7.000-26.000-8,17.000-37.000-8,15.000-38.000-10,16.000-37.000-10,10.000-23.000 4,7.000-5.000 14,6.000-7.000 14,7.000-5.000 16,2.000-3.000 8,1.000 4.000 2,-1.000 3.000 4,1.000 3.000 3,-3.000 9.000 7,-2.000 16.000 11,-3.000 15.000 12,-3.000 17.000 12,-4.000 13.000 5,-3.000 13.000 0,-3.000 12.000 0,-2.000 13.000 0,-8.000 13.000-3,-8.000 17.000-2,-10.000 15.000-5,-9.000 16.000-2,-10.000 12.000-5,-9.000 9.000-6,-10.000 10.000-5,-8.000 10.000-6,-12.000 4.000-7,-12.000 0.000-7,-13.000 0.000-8,-12.000 0.000-8,-5.000-2.000-4,3.000-3.000-2,3.000-3.000-3,4.000-2.000-2,4.000-9.000 1,6.000-12.000 6,7.000-13.000 5,6.000-12.000 6,6.000-9.000 6,6.000-2.000 5,7.000-3.000 6,6.000-3.000 6,9.000-6.000 3,13.000-5.000-2,12.000-7.000 0,13.000-5.000-2,13.000-9.000 1,17.000-9.000 1,15.000-10.000 2,16.000-8.000 2,7.000-4.000-3,1.000 3.000-6,-1.000 3.000-7,1.000 4.000-6,-6.000 4.000-3,-8.000 6.000 0,-10.000 7.000 1,-9.000 6.000-1,-10.000 9.000 3,-9.000 13.000 5,-10.000 12.000 5,-8.000 13.000 6,-12.000 6.000 4,-12.000 0.000 3,-13.000 0.000 3,-12.000 0.000 3,-12.000 1.000 1,-8.000 4.000-2,-10.000 3.000-2,-9.000 3.000-3,-7.000 4.000 0,-3.000 7.000-1,-3.000 6.000 1,-2.000 7.000 0,0.000-3.000-1,7.000-8.000-1,6.000-10.000-1,7.000-9.000-2,7.000-9.000-15,9.000-5.000-30,10.000-7.000-30,10.000-5.000-30</inkml:trace>
</inkml:ink>
</file>

<file path=ppt/ink/ink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8"/>
    </inkml:context>
    <inkml:brush xml:id="br0">
      <inkml:brushProperty name="width" value="0.0296941678971052" units="cm"/>
      <inkml:brushProperty name="height" value="0.0296941678971052" units="cm"/>
      <inkml:brushProperty name="color" value="#f2385b"/>
      <inkml:brushProperty name="ignorePressure" value="0"/>
    </inkml:brush>
  </inkml:definitions>
  <inkml:trace contextRef="#ctx0" brushRef="#br0">35100.000 29650.000 740,'-18.000'-16.000'35,"17.000"19.000"3,15.000 19.000 4,16.000 19.000 3,9.000 7.000-4,3.000-3.000-11,3.000-3.000-12,4.000-2.000-11,1.000-5.000-6,0.000-2.000 0,0.000-3.000 0,0.000-3.000 0,-4.000-2.000-7,-5.000 0.000-10,-7.000 0.000-12,-5.000 0.000-10</inkml:trace>
</inkml:ink>
</file>

<file path=ppt/ink/ink2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8:18"/>
    </inkml:context>
    <inkml:brush xml:id="br0">
      <inkml:brushProperty name="width" value="0.0309029314666986" units="cm"/>
      <inkml:brushProperty name="height" value="0.0309029314666986" units="cm"/>
      <inkml:brushProperty name="color" value="#00bff3"/>
      <inkml:brushProperty name="ignorePressure" value="0"/>
    </inkml:brush>
  </inkml:definitions>
  <inkml:trace contextRef="#ctx0" brushRef="#br0">13300.000 26950.000 711,'48.000'-68.000'15,"-3.000"17.000"-3,-3.000 15.000-2,-2.000 16.000-2,-5.000 9.000 4,-2.000 3.000 9,-3.000 3.000 9,-3.000 4.000 9,-2.000 2.000 2,0.000 4.000-8,0.000 3.000-6,0.000 3.000-6,-2.000 6.000-8,-3.000 9.000-7,-3.000 10.000-6,-2.000 10.000-8,-6.000 5.000-3,-6.000 4.000 0,-6.000 3.000 1,-6.000 3.000 1,-7.000-1.000-1,-6.000-2.000-4,-6.000-3.000-4,-6.000-3.000-2,-1.000-6.000-1,7.000-5.000 4,6.000-7.000 4,7.000-5.000 3,10.000-4.000 5,16.000 0.000 6,15.000 0.000 6,17.000 0.000 7,7.000-2.000 2,0.000-3.000 0,0.000-3.000-2,0.000-2.000 0,0.000-1.000-1,0.000 3.000 0,0.000 3.000-1,0.000 4.000 0,-5.000 5.000-2,-9.000 10.000-3,-10.000 10.000-3,-8.000 9.000-3,-11.000 10.000-1,-8.000 14.000-1,-10.000 11.000-1,-9.000 14.000 0,-15.000 10.000 0,-18.000 9.000 1,-19.000 10.000 0,-18.000 10.000 1,-6.000-4.000-7,10.000-16.000-13,10.000-15.000-14,9.000-15.000-12,7.000-14.000-6,7.000-8.000 2,6.000-10.000 3,7.000-9.000 3</inkml:trace>
</inkml:ink>
</file>

<file path=ppt/ink/ink24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4"/>
    </inkml:context>
    <inkml:brush xml:id="br0">
      <inkml:brushProperty name="width" value="0.0238286759704351" units="cm"/>
      <inkml:brushProperty name="height" value="0.0238286759704351" units="cm"/>
      <inkml:brushProperty name="color" value="#f2395b"/>
      <inkml:brushProperty name="ignorePressure" value="0"/>
    </inkml:brush>
  </inkml:definitions>
  <inkml:trace contextRef="#ctx0" brushRef="#br0">41200.000 35750.000 923,'28.000'31.000'1,"6.000"13.000"4,7.000 12.000 3,6.000 13.000 3,-2.000 2.000-1,-9.000-5.000-4,-10.000-7.000-4,-8.000-5.000-4,-6.000-3.000 0,1.000 4.000 6,-1.000 3.000 6,1.000 3.000 6,-3.000-4.000-9,-2.000-8.000-20,-3.000-10.000-21,-3.000-9.000-21</inkml:trace>
</inkml:ink>
</file>

<file path=ppt/ink/ink24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4"/>
    </inkml:context>
    <inkml:brush xml:id="br0">
      <inkml:brushProperty name="width" value="0.0315181463956833" units="cm"/>
      <inkml:brushProperty name="height" value="0.0315181463956833" units="cm"/>
      <inkml:brushProperty name="color" value="#f2395b"/>
      <inkml:brushProperty name="ignorePressure" value="0"/>
    </inkml:brush>
  </inkml:definitions>
  <inkml:trace contextRef="#ctx0" brushRef="#br0">43100.000 36600.000 698,'21.000'48.000'83,"-5.000"-3.000"-12,-7.000-3.000-12,-5.000-2.000-12,-6.000-5.000-17,-3.000-2.000-18,-3.000-3.000-21,-2.000-3.000-19,-3.000-2.000-14,1.000 0.000-8,-1.000 0.000-10,1.000 0.000-7</inkml:trace>
</inkml:ink>
</file>

<file path=ppt/ink/ink24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5"/>
    </inkml:context>
    <inkml:brush xml:id="br0">
      <inkml:brushProperty name="width" value="0.0374781712889671" units="cm"/>
      <inkml:brushProperty name="height" value="0.0374781712889671" units="cm"/>
      <inkml:brushProperty name="color" value="#f2395b"/>
      <inkml:brushProperty name="ignorePressure" value="0"/>
    </inkml:brush>
  </inkml:definitions>
  <inkml:trace contextRef="#ctx0" brushRef="#br0">45600.000 34950.000 587,'93.000'-44.000'88,"-11.000"13.000"-21,-14.000 12.000-21,-11.000 13.000-21,0.000 6.000-11,17.000 0.000 1,15.000 0.000-1,16.000 0.000 1,2.000 7.000-2,-8.000 17.000-4,-10.000 15.000-5,-9.000 16.000-4,-13.000 12.000-1,-16.000 9.000 0,-15.000 10.000 2,-15.000 10.000 0,-15.000 7.000 2,-12.000 6.000 2,-13.000 7.000 2,-12.000 6.000 2,-12.000 3.000 1,-8.000 0.000 1,-10.000 0.000 1,-9.000 0.000 0,-7.000-7.000 0,-3.000-11.000-3,-3.000-14.000-2,-2.000-11.000-3,2.000-15.000-2,9.000-16.000-6,10.000-15.000-4,10.000-15.000-5,10.000-20.000-7,13.000-21.000-8,12.000-22.000-8,13.000-22.000-9,10.000-15.000-2,10.000-5.000 4,10.000-7.000 3,9.000-5.000 5,2.000-3.000 2,-2.000 4.000-1,-3.000 3.000 0,-3.000 3.000 0</inkml:trace>
</inkml:ink>
</file>

<file path=ppt/ink/ink24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5"/>
    </inkml:context>
    <inkml:brush xml:id="br0">
      <inkml:brushProperty name="width" value="0.0365134477615356" units="cm"/>
      <inkml:brushProperty name="height" value="0.0365134477615356" units="cm"/>
      <inkml:brushProperty name="color" value="#f2395b"/>
      <inkml:brushProperty name="ignorePressure" value="0"/>
    </inkml:brush>
  </inkml:definitions>
  <inkml:trace contextRef="#ctx0" brushRef="#br0">47050.000 34000.000 602,'18.000'-18.000'53,"-11.000"17.000"-6,-14.000 15.000-8,-11.000 16.000-7,-20.000 23.000-2,-24.000 31.000 1,-26.000 32.000 1,-24.000 31.000 1,-13.000 12.000-1,0.000-6.000-6,0.000-6.000-6,0.000-6.000-5,-4.000 5.000-7,-5.000 20.000-9,-7.000 18.000-9,-5.000 20.000-7,11.000-12.000-6,32.000-41.000 0,31.000-40.000-2,32.000-40.000-1,21.000-29.000-3,13.000-16.000-6,12.000-15.000-5,13.000-15.000-7,20.000-21.000-1,28.000-25.000 4,28.000-25.000 4,29.000-25.000 5,15.000-10.000 4,3.000 7.000 8,3.000 6.000 6,4.000 7.000 7,-1.000 11.000 4,-3.000 20.000 1,-3.000 18.000 2,-2.000 20.000 1,-12.000 13.000 1,-19.000 9.000 2,-18.000 10.000 2,-19.000 10.000 0,-16.000 8.000 6,-12.000 10.000 9,-13.000 10.000 8,-12.000 9.000 9,-15.000 6.000 4,-15.000 3.000 0,-15.000 3.000-1,-16.000 4.000-1,-5.000-6.000-3,6.000-11.000-4,7.000-14.000-6,6.000-11.000-5,20.000-14.000-7,34.000-11.000-10,35.000-14.000-10,35.000-11.000-10,16.000-6.000-3,1.000 4.000 4,-1.000 3.000 5,1.000 3.000 3,-7.000 4.000 3,-12.000 7.000 0,-13.000 6.000 0,-12.000 7.000-1,-13.000 7.000 4,-12.000 9.000 5,-13.000 10.000 6,-12.000 10.000 6,-9.000 0.000 3,-2.000-5.000-1,-3.000-7.000-2,-3.000-5.000-1,-2.000-11.000-8,0.000-11.000-18,0.000-14.000-16,0.000-11.000-18,1.000-7.000-5,4.000 0.000 6,3.000 0.000 7,3.000 0.000 6</inkml:trace>
</inkml:ink>
</file>

<file path=ppt/ink/ink24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5"/>
    </inkml:context>
    <inkml:brush xml:id="br0">
      <inkml:brushProperty name="width" value="0.0346876010298729" units="cm"/>
      <inkml:brushProperty name="height" value="0.0346876010298729" units="cm"/>
      <inkml:brushProperty name="color" value="#f2395b"/>
      <inkml:brushProperty name="ignorePressure" value="0"/>
    </inkml:brush>
  </inkml:definitions>
  <inkml:trace contextRef="#ctx0" brushRef="#br0">48900.000 34800.000 634,'43.000'6.000'52,"-11.000"13.000"-3,-14.000 12.000-1,-11.000 13.000-3,-7.000 6.000-4,0.000 0.000-4,0.000 0.000-5,0.000 0.000-5,0.000 1.000-7,0.000 4.000-8,0.000 3.000-10,0.000 3.000-8</inkml:trace>
</inkml:ink>
</file>

<file path=ppt/ink/ink24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6"/>
    </inkml:context>
    <inkml:brush xml:id="br0">
      <inkml:brushProperty name="width" value="0.0451868325471878" units="cm"/>
      <inkml:brushProperty name="height" value="0.0451868325471878" units="cm"/>
      <inkml:brushProperty name="color" value="#f2395b"/>
      <inkml:brushProperty name="ignorePressure" value="0"/>
    </inkml:brush>
  </inkml:definitions>
  <inkml:trace contextRef="#ctx0" brushRef="#br0">49650.000 33150.000 486,'21.000'-25.000'0,"-5.000"0.000"0,-7.000 0.000 0,-5.000 0.000 0,-6.000 12.000 11,-3.000 26.000 19,-3.000 24.000 21,-2.000 26.000 20,0.000 22.000 4,7.000 23.000-13,6.000 22.000-11,7.000 22.000-13,2.000 19.000-9,1.000 20.000-4,-1.000 18.000-4,1.000 20.000-5,-7.000 31.000-3,-12.000 48.000-4,-13.000 47.000-2,-12.000 47.000-2,-4.000 19.000-7,7.000-5.000-8,6.000-7.000-9,7.000-5.000-9,4.000-15.000-7,3.000-22.000-8,3.000-22.000-6,4.000-21.000-7,2.000-40.000 0,4.000-56.000 7,3.000-56.000 7,3.000-56.000 7,1.000-35.000 4,1.000-12.000 0,-1.000-13.000 1,1.000-12.000 1</inkml:trace>
</inkml:ink>
</file>

<file path=ppt/ink/ink24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6"/>
    </inkml:context>
    <inkml:brush xml:id="br0">
      <inkml:brushProperty name="width" value="0.0357224941253662" units="cm"/>
      <inkml:brushProperty name="height" value="0.0357224941253662" units="cm"/>
      <inkml:brushProperty name="color" value="#f2395b"/>
      <inkml:brushProperty name="ignorePressure" value="0"/>
    </inkml:brush>
  </inkml:definitions>
  <inkml:trace contextRef="#ctx0" brushRef="#br0">49000.000 34800.000 615,'46.000'-88.000'72,"-5.000"26.000"-18,-7.000 24.000-17,-5.000 26.000-18,5.000 21.000-4,19.000 19.000 6,19.000 19.000 7,19.000 19.000 7,9.000 16.000 0,0.000 17.000-7,0.000 15.000-7,0.000 16.000-8,-7.000 1.000-6,-11.000-12.000-10,-14.000-13.000-7,-11.000-12.000-8,-11.000-15.000-14,-5.000-15.000-16,-7.000-15.000-18,-5.000-16.000-16</inkml:trace>
</inkml:ink>
</file>

<file path=ppt/ink/ink24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6"/>
    </inkml:context>
    <inkml:brush xml:id="br0">
      <inkml:brushProperty name="width" value="0.0445162169635296" units="cm"/>
      <inkml:brushProperty name="height" value="0.0445162169635296" units="cm"/>
      <inkml:brushProperty name="color" value="#f2395b"/>
      <inkml:brushProperty name="ignorePressure" value="0"/>
    </inkml:brush>
  </inkml:definitions>
  <inkml:trace contextRef="#ctx0" brushRef="#br0">50600.000 34600.000 494,'48.000'-24.000'5,"-3.000"4.000"10,-3.000 3.000 11,-2.000 3.000 11,2.000 3.000 1,9.000 3.000-6,10.000 3.000-5,10.000 4.000-7,5.000 2.000-2,4.000 4.000 0,3.000 3.000 1,3.000 3.000 0,-5.000 1.000-1,-12.000 1.000-2,-13.000-1.000-3,-12.000 1.000-3,-12.000 2.000-3,-8.000 7.000-6,-10.000 6.000-6,-9.000 7.000-4,-13.000 4.000-4,-16.000 3.000-1,-15.000 3.000 1,-15.000 4.000-2,-14.000 2.000 1,-8.000 4.000-2,-10.000 3.000-1,-9.000 3.000-1,-4.000-2.000-1,4.000-6.000 2,3.000-6.000 0,3.000-6.000 2,6.000-6.000 2,9.000-2.000 6,10.000-3.000 5,10.000-3.000 7,14.000-7.000 7,23.000-9.000 11,22.000-10.000 10,22.000-8.000 11,19.000-6.000 1,20.000 1.000-8,18.000-1.000-7,20.000 1.000-9,3.000-1.000-8,-8.000 1.000-6,-10.000-1.000-8,-9.000 1.000-6,-4.000-3.000-8,4.000-2.000-7,3.000-3.000-7,3.000-3.000-8,-10.000-6.000-4,-21.000-5.000-3,-22.000-7.000-4,-22.000-5.000-2,-19.000-8.000 2,-16.000-5.000 8,-15.000-7.000 8,-15.000-5.000 7,-6.000-9.000 7,7.000-9.000 4,6.000-10.000 3,7.000-8.000 4,4.000-4.000 3,3.000 3.000 3,3.000 3.000 4,4.000 4.000 2,4.000 8.000 6,6.000 17.000 6,7.000 15.000 8,6.000 16.000 6,7.000 21.000 8,10.000 29.000 9,10.000 28.000 10,9.000 28.000 8,-1.000 20.000 0,-8.000 13.000-12,-10.000 12.000-12,-9.000 13.000-11,-10.000 7.000-8,-9.000 4.000-4,-10.000 3.000-3,-8.000 3.000-4,-12.000 9.000-2,-12.000 16.000 1,-13.000 15.000 1,-12.000 17.000-1,-7.000-1.000-7,1.000-16.000-16,-1.000-15.000-16,1.000-15.000-17,4.000-21.000-10,9.000-25.000-2,10.000-25.000-3,10.000-25.000-2</inkml:trace>
</inkml:ink>
</file>

<file path=ppt/ink/ink24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7"/>
    </inkml:context>
    <inkml:brush xml:id="br0">
      <inkml:brushProperty name="width" value="0.0327913016080856" units="cm"/>
      <inkml:brushProperty name="height" value="0.0327913016080856" units="cm"/>
      <inkml:brushProperty name="color" value="#f2395b"/>
      <inkml:brushProperty name="ignorePressure" value="0"/>
    </inkml:brush>
  </inkml:definitions>
  <inkml:trace contextRef="#ctx0" brushRef="#br0">51300.000 35750.000 670,'29.000'31.000'4,"10.000"13.000"7,10.000 12.000 8,9.000 13.000 8,2.000 2.000 0,-2.000-5.000-4,-3.000-7.000-5,-3.000-5.000-5,-2.000-3.000 0,0.000 4.000 6,0.000 3.000 6,0.000 3.000 5,-5.000-4.000 1,-9.000-8.000-3,-10.000-10.000-5,-8.000-9.000-4</inkml:trace>
</inkml:ink>
</file>

<file path=ppt/ink/ink24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7"/>
    </inkml:context>
    <inkml:brush xml:id="br0">
      <inkml:brushProperty name="width" value="0.0366617664694786" units="cm"/>
      <inkml:brushProperty name="height" value="0.0366617664694786" units="cm"/>
      <inkml:brushProperty name="color" value="#f2395b"/>
      <inkml:brushProperty name="ignorePressure" value="0"/>
    </inkml:brush>
  </inkml:definitions>
  <inkml:trace contextRef="#ctx0" brushRef="#br0">53450.000 33750.000 600,'12.000'-49.000'8,"26.000"4.000"18,24.000 3.000 18,26.000 3.000 17,7.000 6.000 3,-9.000 9.000-12,-10.000 10.000-11,-8.000 10.000-12,-6.000 2.000-8,1.000-3.000-3,-1.000-3.000-2,1.000-2.000-3,5.000-1.000-6,14.000 3.000-9,11.000 3.000-8,14.000 4.000-9,-7.000 4.000-7,-25.000 6.000-9,-25.000 7.000-7,-25.000 6.000-8,-22.000 7.000-3,-19.000 10.000 2,-18.000 10.000 2,-19.000 9.000 2,-8.000-1.000 5,3.000-8.000 8,3.000-10.000 8,4.000-9.000 8,4.000-7.000 5,6.000-3.000 4,7.000-3.000 2,6.000-2.000 2</inkml:trace>
</inkml:ink>
</file>

<file path=ppt/ink/ink2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8:18"/>
    </inkml:context>
    <inkml:brush xml:id="br0">
      <inkml:brushProperty name="width" value="0.0323132835328579" units="cm"/>
      <inkml:brushProperty name="height" value="0.0323132835328579" units="cm"/>
      <inkml:brushProperty name="color" value="#00bff3"/>
      <inkml:brushProperty name="ignorePressure" value="0"/>
    </inkml:brush>
  </inkml:definitions>
  <inkml:trace contextRef="#ctx0" brushRef="#br0">45600.000 28250.000 680,'-41.000'-5.000'8,"19.000"-9.000"16,19.000-10.000 16,19.000-8.000 17,10.000-4.000 0,4.000 3.000-11,3.000 3.000-13,3.000 4.000-13,7.000 1.000-7,14.000 0.000-4,11.000 0.000-2,14.000 0.000-3,3.000 0.000-3,-2.000 0.000-1,-3.000 0.000-1,-3.000 0.000-2,-6.000 1.000-4,-5.000 4.000-7,-7.000 3.000-6,-5.000 3.000-6,-8.000 3.000-5,-5.000 3.000-3,-7.000 3.000-3,-5.000 4.000-2</inkml:trace>
</inkml:ink>
</file>

<file path=ppt/ink/ink24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7"/>
    </inkml:context>
    <inkml:brush xml:id="br0">
      <inkml:brushProperty name="width" value="0.0429963432252407" units="cm"/>
      <inkml:brushProperty name="height" value="0.0429963432252407" units="cm"/>
      <inkml:brushProperty name="color" value="#f2395b"/>
      <inkml:brushProperty name="ignorePressure" value="0"/>
    </inkml:brush>
  </inkml:definitions>
  <inkml:trace contextRef="#ctx0" brushRef="#br0">53800.000 34000.000 511,'-88.000'4.000'28,"26.000"10.000"8,24.000 10.000 7,26.000 9.000 8,13.000 6.000 1,4.000 3.000-6,3.000 3.000-6,3.000 4.000-6,1.000 11.000-4,1.000 23.000-3,-1.000 22.000-2,1.000 22.000-4,-7.000 18.000-2,-12.000 16.000-4,-13.000 15.000-4,-12.000 17.000-3,-9.000 7.000-5,-2.000 0.000-6,-3.000 0.000-6,-3.000 0.000-6,-1.000-11.000-5,4.000-22.000-5,3.000-22.000-5,3.000-21.000-6,3.000-24.000-3,3.000-25.000-1,3.000-25.000-1,4.000-25.000-1,4.000-18.000-1,6.000-8.000 0,7.000-10.000-2,6.000-9.000 0</inkml:trace>
</inkml:ink>
</file>

<file path=ppt/ink/ink24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8"/>
    </inkml:context>
    <inkml:brush xml:id="br0">
      <inkml:brushProperty name="width" value="0.039518415927887" units="cm"/>
      <inkml:brushProperty name="height" value="0.039518415927887" units="cm"/>
      <inkml:brushProperty name="color" value="#f2395b"/>
      <inkml:brushProperty name="ignorePressure" value="0"/>
    </inkml:brush>
  </inkml:definitions>
  <inkml:trace contextRef="#ctx0" brushRef="#br0">54000.000 34750.000 556,'32.000'-29.000'5,"17.000"-5.000"8,15.000-7.000 10,16.000-5.000 9,7.000-1.000 5,1.000 6.000 1,-1.000 7.000 0,1.000 6.000 1,-3.000 7.000-1,-2.000 10.000-6,-3.000 10.000-3,-3.000 9.000-6,-9.000 10.000-3,-11.000 14.000-2,-14.000 11.000-3,-11.000 14.000-3,-17.000 8.000-2,-18.000 7.000-1,-19.000 6.000-3,-18.000 7.000-1,-18.000 7.000-4,-16.000 9.000-2,-15.000 10.000-3,-15.000 10.000-4,-9.000-3.000-3,1.000-11.000-3,-1.000-14.000-3,1.000-11.000-3,5.000-17.000-6,14.000-18.000-10,11.000-19.000-11,14.000-18.000-9,11.000-21.000-2,14.000-22.000 5,11.000-22.000 6,14.000-21.000 6,7.000-10.000 6,3.000 3.000 6,3.000 3.000 7,4.000 4.000 7,7.000 4.000 5,13.000 6.000 6,12.000 7.000 6,13.000 6.000 6,7.000 7.000 7,4.000 10.000 6,3.000 10.000 8,3.000 9.000 7,3.000 12.000 5,3.000 16.000 2,3.000 15.000 3,4.000 17.000 2,1.000 11.000-3,0.000 10.000-6,0.000 10.000-8,0.000 9.000-7,-2.000 2.000-5,-3.000-2.000-5,-3.000-3.000-5,-2.000-3.000-4,-6.000-9.000-6,-6.000-11.000-8,-6.000-14.000-9,-6.000-11.000-7</inkml:trace>
</inkml:ink>
</file>

<file path=ppt/ink/ink24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8"/>
    </inkml:context>
    <inkml:brush xml:id="br0">
      <inkml:brushProperty name="width" value="0.040366318076849" units="cm"/>
      <inkml:brushProperty name="height" value="0.040366318076849" units="cm"/>
      <inkml:brushProperty name="color" value="#f2395b"/>
      <inkml:brushProperty name="ignorePressure" value="0"/>
    </inkml:brush>
  </inkml:definitions>
  <inkml:trace contextRef="#ctx0" brushRef="#br0">56650.000 32850.000 545,'28.000'-46.000'1,"6.000"10.000"4,7.000 10.000 2,6.000 9.000 4,-2.000 10.000-1,-9.000 14.000-5,-10.000 11.000-4,-8.000 14.000-5,-9.000 14.000 1,-6.000 20.000 6,-6.000 18.000 7,-6.000 20.000 5,-13.000 11.000-2,-19.000 7.000-11,-18.000 6.000-11,-19.000 7.000-11,-10.000-6.000-5,1.000-15.000 3,-1.000-15.000 2,1.000-16.000 2,7.000-16.000 3,16.000-16.000 3,15.000-15.000 3,17.000-15.000 3,2.000-3.000 5,-9.000 14.000 5,-10.000 11.000 6,-8.000 14.000 5,0.000-1.000 5,14.000-12.000 1,11.000-13.000 1,14.000-12.000 3,11.000-10.000 0,14.000-6.000-2,11.000-6.000 0,14.000-6.000-1,14.000-9.000-3,20.000-8.000-4,18.000-10.000-5,20.000-9.000-4,6.000-4.000-4,-2.000 4.000-4,-3.000 3.000-6,-3.000 3.000-3,-9.000 6.000-4,-11.000 9.000 1,-14.000 10.000-1,-11.000 10.000-1,-18.000 14.000 7,-22.000 23.000 14,-22.000 22.000 14,-21.000 22.000 13,-18.000 10.000 6,-12.000 1.000 1,-13.000-1.000-1,-12.000 1.000 0,-13.000 8.000-2,-12.000 20.000-4,-13.000 18.000-3,-12.000 20.000-4,-15.000 19.000-6,-15.000 22.000-8,-15.000 22.000-9,-16.000 23.000-8,-5.000 5.000-8,6.000-9.000-8,7.000-10.000-7,6.000-8.000-8,12.000-15.000-6,19.000-19.000-5,19.000-18.000-4,19.000-19.000-4,19.000-24.000 1,23.000-28.000 7,22.000-28.000 5,22.000-27.000 8</inkml:trace>
</inkml:ink>
</file>

<file path=ppt/ink/ink24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9"/>
    </inkml:context>
    <inkml:brush xml:id="br0">
      <inkml:brushProperty name="width" value="0.0390776507556438" units="cm"/>
      <inkml:brushProperty name="height" value="0.0390776507556438" units="cm"/>
      <inkml:brushProperty name="color" value="#f2395b"/>
      <inkml:brushProperty name="ignorePressure" value="0"/>
    </inkml:brush>
  </inkml:definitions>
  <inkml:trace contextRef="#ctx0" brushRef="#br0">55850.000 35100.000 562,'26.000'-65.000'63,"4.000"23.000"-2,3.000 22.000-2,3.000 22.000-1,-1.000 15.000-6,-2.000 9.000-9,-3.000 10.000-10,-3.000 10.000-8,-2.000 5.000-8,0.000 4.000-3,0.000 3.000-6,0.000 3.000-3,1.000-2.000-7,4.000-6.000-8,3.000-6.000-7,3.000-6.000-7,1.000-7.000-4,1.000-6.000 2,-1.000-6.000 1,1.000-6.000 2,2.000-9.000-4,7.000-8.000-8,6.000-10.000-9,7.000-9.000-8,-3.000-7.000-1,-8.000-3.000 7,-10.000-3.000 6,-9.000-2.000 7,-7.000-1.000 7,-3.000 3.000 6,-3.000 3.000 7,-2.000 4.000 7,-6.000 5.000 9,-6.000 10.000 10,-6.000 10.000 11,-6.000 9.000 11,1.000 4.000 4,9.000 1.000-1,10.000-1.000 0,10.000 1.000-2,7.000-6.000-2,6.000-8.000-5,7.000-10.000-4,6.000-9.000-4,-1.000-5.000-3,-5.000 0.000-3,-7.000 0.000-1,-5.000 0.000-2,-17.000 17.000-4,-24.000 34.000-6,-26.000 35.000-5,-24.000 35.000-5,-17.000 11.000 0,-5.000-8.000 6,-7.000-10.000 7,-5.000-9.000 7,-4.000-9.000 0,0.000-5.000-7,0.000-7.000-6,0.000-5.000-7,3.000-9.000-3,6.000-9.000 1,7.000-10.000 1,6.000-8.000 1,9.000-6.000 1,13.000 1.000 3,12.000-1.000 3,13.000 1.000 2,26.000-1.000 3,41.000 1.000 3,40.000-1.000 3,42.000 1.000 4,19.000-3.000-1,1.000-2.000-5,-1.000-3.000-4,1.000-3.000-5,-1.000-4.000-9,1.000-3.000-13,-1.000-3.000-13,1.000-2.000-12,-13.000-5.000-6,-25.000-2.000 3,-25.000-3.000 4,-25.000-3.000 3</inkml:trace>
</inkml:ink>
</file>

<file path=ppt/ink/ink24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9"/>
    </inkml:context>
    <inkml:brush xml:id="br0">
      <inkml:brushProperty name="width" value="0.0404359139502048" units="cm"/>
      <inkml:brushProperty name="height" value="0.0404359139502048" units="cm"/>
      <inkml:brushProperty name="color" value="#f2395b"/>
      <inkml:brushProperty name="ignorePressure" value="0"/>
    </inkml:brush>
  </inkml:definitions>
  <inkml:trace contextRef="#ctx0" brushRef="#br0">58600.000 33650.000 544,'15.000'-96.000'8,"32.000"10.000"16,31.000 10.000 17,32.000 9.000 16,8.000 12.000 3,-11.000 16.000-11,-14.000 15.000-10,-11.000 17.000-11,3.000 5.000-6,23.000-3.000-1,22.000-3.000-2,22.000-2.000 0,5.000 0.000-2,-8.000 7.000 0,-10.000 6.000-1,-9.000 7.000-1,-18.000 8.000-11,-24.000 14.000-24,-26.000 11.000-22,-24.000 14.000-23</inkml:trace>
</inkml:ink>
</file>

<file path=ppt/ink/ink24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39"/>
    </inkml:context>
    <inkml:brush xml:id="br0">
      <inkml:brushProperty name="width" value="0.0376612357795238" units="cm"/>
      <inkml:brushProperty name="height" value="0.0376612357795238" units="cm"/>
      <inkml:brushProperty name="color" value="#f2395b"/>
      <inkml:brushProperty name="ignorePressure" value="0"/>
    </inkml:brush>
  </inkml:definitions>
  <inkml:trace contextRef="#ctx0" brushRef="#br0">58950.000 34000.000 584,'-47.000'0.000'0,"6.000"0.000"0,7.000 0.000 0,6.000 0.000 0,7.000 7.000 10,10.000 17.000 21,10.000 15.000 20,9.000 16.000 22,4.000 10.000 1,1.000 7.000-15,-1.000 6.000-16,1.000 7.000-16,-3.000 0.000-10,-2.000-2.000-3,-3.000-3.000-4,-3.000-3.000-3,8.000-23.000-17,23.000-40.000-26,22.000-40.000-28,22.000-41.000-28,16.000-23.000-3,14.000-2.000 19,11.000-3.000 20,14.000-3.000 20,3.000 4.000 12,-2.000 13.000 5,-3.000 12.000 4,-3.000 13.000 4,-7.000 10.000 11,-9.000 10.000 14,-10.000 10.000 14,-8.000 9.000 16,-15.000 9.000 6,-19.000 9.000-1,-18.000 10.000-2,-19.000 10.000-1,-21.000 8.000-4,-21.000 10.000-6,-22.000 10.000-7,-22.000 9.000-6,-21.000 9.000-6,-18.000 9.000-6,-19.000 10.000-7,-18.000 10.000-5,-10.000-1.000-6,0.000-9.000-4,0.000-10.000-3,0.000-8.000-5,6.000-11.000-2,13.000-8.000-4,12.000-10.000-4,13.000-9.000-2,12.000-9.000 3,13.000-5.000 10,12.000-7.000 10,13.000-5.000 10,27.000-9.000 8,45.000-9.000 5,43.000-10.000 7,45.000-8.000 4,22.000-8.000 3,4.000-2.000-3,3.000-3.000-3,3.000-3.000-1,-5.000-1.000-10,-12.000 4.000-15,-13.000 3.000-16,-12.000 3.000-15,-13.000-1.000-9,-12.000-2.000-4,-13.000-3.000-3,-12.000-3.000-4,-10.000 1.000 4,-6.000 6.000 9,-6.000 7.000 11,-6.000 6.000 9,-7.000 1.000 7,-6.000-3.000 3,-6.000-3.000 3,-6.000-2.000 3</inkml:trace>
</inkml:ink>
</file>

<file path=ppt/ink/ink24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0"/>
    </inkml:context>
    <inkml:brush xml:id="br0">
      <inkml:brushProperty name="width" value="0.0438628271222115" units="cm"/>
      <inkml:brushProperty name="height" value="0.0438628271222115" units="cm"/>
      <inkml:brushProperty name="color" value="#f2395b"/>
      <inkml:brushProperty name="ignorePressure" value="0"/>
    </inkml:brush>
  </inkml:definitions>
  <inkml:trace contextRef="#ctx0" brushRef="#br0">59850.000 33200.000 501,'-24.000'-141.000'0,"4.000"19.000"2,3.000 19.000 0,3.000 19.000 0,1.000 32.000 9,1.000 47.000 17,-1.000 47.000 15,1.000 48.000 15,1.000 35.000 6,3.000 25.000-7,3.000 25.000-8,4.000 25.000-6,-1.000 1.000-6,-3.000-21.000-7,-3.000-22.000-5,-2.000-22.000-7,-9.000-1.000-5,-12.000 23.000-3,-13.000 22.000-5,-12.000 22.000-4,-5.000-1.000-1,3.000-21.000-2,3.000-22.000 0,4.000-22.000 0,4.000-18.000-8,6.000-11.000-14,7.000-14.000-14,6.000-11.000-15,6.000-23.000-7,6.000-31.000 0,7.000-31.000-1,6.000-31.000-1,4.000-15.000 6,4.000 4.000 10,3.000 3.000 11,3.000 3.000 12,1.000 1.000 5,1.000 1.000 3,-1.000-1.000 2,1.000 1.000 2</inkml:trace>
</inkml:ink>
</file>

<file path=ppt/ink/ink24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0"/>
    </inkml:context>
    <inkml:brush xml:id="br0">
      <inkml:brushProperty name="width" value="0.0342535525560379" units="cm"/>
      <inkml:brushProperty name="height" value="0.0342535525560379" units="cm"/>
      <inkml:brushProperty name="color" value="#f2395b"/>
      <inkml:brushProperty name="ignorePressure" value="0"/>
    </inkml:brush>
  </inkml:definitions>
  <inkml:trace contextRef="#ctx0" brushRef="#br0">59750.000 34850.000 642,'112.000'-44.000'61,"-24.000"13.000"-8,-26.000 12.000-8,-24.000 13.000-7,-13.000 7.000-5,0.000 4.000-3,0.000 3.000-2,0.000 3.000-4,-2.000 4.000-3,-3.000 7.000-7,-3.000 6.000-6,-2.000 7.000-5,-5.000 4.000-5,-2.000 3.000 0,-3.000 3.000 0,-3.000 4.000 0,-6.000-3.000-8,-5.000-5.000-15,-7.000-7.000-13,-5.000-5.000-15,-6.000-4.000-6,-3.000 0.000 2,-3.000 0.000 2,-2.000 0.000 2</inkml:trace>
</inkml:ink>
</file>

<file path=ppt/ink/ink24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0"/>
    </inkml:context>
    <inkml:brush xml:id="br0">
      <inkml:brushProperty name="width" value="0.0436338074505329" units="cm"/>
      <inkml:brushProperty name="height" value="0.0436338074505329" units="cm"/>
      <inkml:brushProperty name="color" value="#f2395b"/>
      <inkml:brushProperty name="ignorePressure" value="0"/>
    </inkml:brush>
  </inkml:definitions>
  <inkml:trace contextRef="#ctx0" brushRef="#br0">58550.000 35100.000 504,'-80.000'6.000'4,"-9.000"13.000"9,-10.000 12.000 9,-8.000 13.000 8,5.000 6.000 6,22.000 0.000 1,22.000 0.000 2,23.000 0.000 2,19.000 4.000-1,19.000 10.000-2,19.000 10.000-3,19.000 9.000-1,19.000 2.000-4,23.000-2.000-3,22.000-3.000-4,22.000-3.000-3,16.000-6.000-6,14.000-5.000-5,11.000-7.000-6,14.000-5.000-5,5.000-8.000-7,1.000-5.000-7,-1.000-7.000-7,1.000-5.000-7,1.000-9.000-2,3.000-9.000 4,3.000-10.000 3,4.000-8.000 3,-12.000-8.000 3,-24.000-2.000 1,-26.000-3.000 2,-24.000-3.000 0,-20.000-2.000-5,-11.000 0.000-13,-14.000 0.000-13,-11.000 0.000-13</inkml:trace>
</inkml:ink>
</file>

<file path=ppt/ink/ink24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0"/>
    </inkml:context>
    <inkml:brush xml:id="br0">
      <inkml:brushProperty name="width" value="0.0320820212364197" units="cm"/>
      <inkml:brushProperty name="height" value="0.0320820212364197" units="cm"/>
      <inkml:brushProperty name="color" value="#f2395b"/>
      <inkml:brushProperty name="ignorePressure" value="0"/>
    </inkml:brush>
  </inkml:definitions>
  <inkml:trace contextRef="#ctx0" brushRef="#br0">62000.000 32400.000 685,'31.000'-47.000'5,"13.000"6.000"11,12.000 7.000 10,13.000 6.000 11,4.000 6.000 3,-3.000 6.000-5,-3.000 7.000-5,-2.000 6.000-4,-3.000 6.000-3,1.000 6.000-1,-1.000 7.000-1,1.000 6.000-2,-4.000 7.000-6,-6.000 10.000-12,-6.000 10.000-11,-6.000 9.000-12,-12.000 4.000-8,-15.000 1.000-1,-15.000-1.000-3,-16.000 1.000-2,-13.000-4.000-2,-9.000-6.000 0,-10.000-6.000-2,-8.000-6.000-1,-1.000-7.000 2,9.000-6.000 8,10.000-6.000 6,10.000-6.000 6</inkml:trace>
</inkml:ink>
</file>

<file path=ppt/ink/ink2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8:19"/>
    </inkml:context>
    <inkml:brush xml:id="br0">
      <inkml:brushProperty name="width" value="0.0347840562462807" units="cm"/>
      <inkml:brushProperty name="height" value="0.0347840562462807" units="cm"/>
      <inkml:brushProperty name="color" value="#00bff3"/>
      <inkml:brushProperty name="ignorePressure" value="0"/>
    </inkml:brush>
  </inkml:definitions>
  <inkml:trace contextRef="#ctx0" brushRef="#br0">46350.000 27150.000 632,'-24.000'-13.000'63,"4.000"26.000"-5,3.000 24.000-5,3.000 26.000-6,3.000 13.000-5,3.000 4.000-8,3.000 3.000-6,4.000 3.000-7,-1.000 1.000-6,-3.000 1.000-9,-3.000-1.000-6,-2.000 1.000-8,-3.000-1.000-4,1.000 1.000 0,-1.000-1.000 1,1.000 1.000-1,-1.000-4.000-4,1.000-6.000-7,-1.000-6.000-7,1.000-6.000-9</inkml:trace>
</inkml:ink>
</file>

<file path=ppt/ink/ink24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1"/>
    </inkml:context>
    <inkml:brush xml:id="br0">
      <inkml:brushProperty name="width" value="0.0445796549320221" units="cm"/>
      <inkml:brushProperty name="height" value="0.0445796549320221" units="cm"/>
      <inkml:brushProperty name="color" value="#f2395b"/>
      <inkml:brushProperty name="ignorePressure" value="0"/>
    </inkml:brush>
  </inkml:definitions>
  <inkml:trace contextRef="#ctx0" brushRef="#br0">61800.000 33250.000 493,'-16.000'-27.000'17,"19.000"-3.000"-1,19.000-3.000 0,19.000-2.000-1,10.000 2.000-1,4.000 9.000 0,3.000 10.000 0,3.000 10.000-1,-4.000 8.000 0,-8.000 10.000 0,-10.000 10.000 0,-9.000 9.000 0,-10.000 12.000-1,-9.000 16.000-1,-10.000 15.000-1,-8.000 17.000-1,-14.000 7.000-1,-15.000 0.000 2,-15.000 0.000 1,-16.000 0.000 2,-10.000-5.000-1,-3.000-9.000-1,-3.000-10.000 0,-2.000-8.000-1,3.000-9.000-1,14.000-6.000-1,11.000-6.000-1,14.000-6.000-1,19.000-13.000-4,29.000-19.000-6,28.000-18.000-8,28.000-19.000-7,15.000-12.000-3,4.000-2.000 4,3.000-3.000 3,3.000-3.000 2,3.000 1.000-1,3.000 6.000-5,3.000 7.000-5,4.000 6.000-6,-9.000 6.000 0,-18.000 6.000 6,-19.000 7.000 5,-18.000 6.000 6,-18.000 9.000 6,-16.000 13.000 7,-15.000 12.000 7,-15.000 13.000 8,-15.000 6.000 6,-12.000 0.000 4,-13.000 0.000 4,-12.000 0.000 5,-7.000 0.000 0,1.000 0.000-3,-1.000 0.000-3,1.000 0.000-4,5.000-5.000-2,14.000-9.000-5,11.000-10.000-3,14.000-8.000-4,19.000-6.000-2,29.000 1.000-4,28.000-1.000-1,28.000 1.000-3,17.000-4.000-3,6.000-6.000-2,7.000-6.000-3,6.000-6.000-3,-1.000-4.000-3,-5.000 1.000-2,-7.000-1.000-2,-5.000 1.000-2,-11.000 2.000 0,-11.000 7.000 4,-14.000 6.000 5,-11.000 7.000 3,-12.000 4.000 2,-9.000 3.000 2,-10.000 3.000 2,-8.000 4.000 1,-14.000 4.000 1,-15.000 6.000-1,-15.000 7.000 1,-16.000 6.000-1,-12.000 6.000 1,-5.000 6.000 1,-7.000 7.000 2,-5.000 6.000 1,-9.000 6.000 0,-9.000 6.000-1,-10.000 7.000-1,-8.000 6.000-1,-4.000 1.000 0,3.000-3.000 0,3.000-3.000 0,4.000-2.000 1,7.000-6.000 2,13.000-6.000 6,12.000-6.000 6,13.000-6.000 5,21.000-12.000 5,32.000-15.000 3,31.000-15.000 4,32.000-16.000 3,29.000-15.000-2,28.000-11.000-7,28.000-14.000-7,29.000-11.000-7,13.000-6.000-8,1.000 4.000-9,-1.000 3.000-9,1.000 3.000-9,-7.000 3.000-8,-12.000 3.000-5,-13.000 3.000-5,-12.000 4.000-5,-16.000 4.000-2,-19.000 6.000 3,-18.000 7.000 1,-19.000 6.000 3,-15.000-1.000 2,-8.000-5.000 2,-10.000-7.000 4,-9.000-5.000 3,-13.000-6.000 3,-16.000-3.000 3,-15.000-3.000 4,-15.000-2.000 3,-9.000-5.000 3,1.000-2.000 3,-1.000-3.000 2,1.000-3.000 4,1.000-4.000 2,3.000-3.000 2,3.000-3.000 2,4.000-2.000 3,2.000 3.000-1,4.000 14.000-2,3.000 11.000-2,3.000 14.000-1,3.000 5.000 7,3.000 1.000 19,3.000-1.000 17,4.000 1.000 18,4.000 7.000 6,6.000 16.000-8,7.000 15.000-7,6.000 17.000-6,7.000 19.000-6,10.000 26.000-2,10.000 24.000-3,9.000 26.000-3,6.000 26.000-2,3.000 28.000-5,3.000 28.000-2,4.000 29.000-4,-4.000 22.000-9,-9.000 20.000-16,-10.000 18.000-14,-8.000 20.000-15,-9.000-15.000-5,-6.000-47.000 7,-6.000-47.000 5,-6.000-46.000 7,-6.000-29.000-4,-2.000-9.000-15,-3.000-10.000-15,-3.000-8.000-14</inkml:trace>
</inkml:ink>
</file>

<file path=ppt/ink/ink24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4"/>
    </inkml:context>
    <inkml:brush xml:id="br0">
      <inkml:brushProperty name="width" value="0.0362076349556446" units="cm"/>
      <inkml:brushProperty name="height" value="0.0362076349556446" units="cm"/>
      <inkml:brushProperty name="color" value="#f2395b"/>
      <inkml:brushProperty name="ignorePressure" value="0"/>
    </inkml:brush>
  </inkml:definitions>
  <inkml:trace contextRef="#ctx0" brushRef="#br0">14750.000 43700.000 607,'46.000'23.000'57,"-5.000"-3.000"-11,-7.000-3.000-11,-5.000-2.000-11,2.000-1.000-5,13.000 3.000-1,12.000 3.000-1,13.000 4.000 0,4.000 1.000-1,-3.000 0.000-1,-3.000 0.000-1,-2.000 0.000 0,-8.000 3.000 0,-8.000 6.000 0,-10.000 7.000 0,-9.000 6.000 1,-12.000 7.000-2,-11.000 10.000-4,-14.000 10.000-4,-11.000 9.000-4,-15.000 4.000-7,-16.000 1.000-8,-15.000-1.000-8,-15.000 1.000-9,-11.000-4.000-2,-2.000-6.000 4,-3.000-6.000 4,-3.000-6.000 3,2.000-7.000 5,10.000-6.000 3,10.000-6.000 4,9.000-6.000 5,9.000-9.000 0,9.000-8.000 1,10.000-10.000-1,10.000-9.000-1,21.000-5.000 5,34.000 0.000 11,35.000 0.000 11,35.000 0.000 10,14.000 0.000 3,-2.000 0.000-5,-3.000 0.000-4,-3.000 0.000-6,-6.000 3.000-3,-5.000 6.000-1,-7.000 7.000-1,-5.000 6.000-2,-9.000 4.000-1,-9.000 4.000-2,-10.000 3.000-2,-8.000 3.000-2,-11.000 3.000-1,-8.000 3.000-2,-10.000 3.000-1,-9.000 4.000-2,-12.000 2.000 0,-11.000 4.000 0,-14.000 3.000 0,-11.000 3.000 0,-12.000 3.000 0,-9.000 3.000 0,-10.000 3.000 0,-8.000 4.000 0,-9.000-3.000-1,-6.000-5.000 2,-6.000-7.000-1,-6.000-5.000 2,-2.000-6.000-5,3.000-3.000-9,3.000-3.000-7,4.000-2.000-10,10.000-6.000-6,19.000-6.000-5,19.000-6.000-5,19.000-6.000-4</inkml:trace>
</inkml:ink>
</file>

<file path=ppt/ink/ink24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5"/>
    </inkml:context>
    <inkml:brush xml:id="br0">
      <inkml:brushProperty name="width" value="0.0383550859987736" units="cm"/>
      <inkml:brushProperty name="height" value="0.0383550859987736" units="cm"/>
      <inkml:brushProperty name="color" value="#f2395b"/>
      <inkml:brushProperty name="ignorePressure" value="0"/>
    </inkml:brush>
  </inkml:definitions>
  <inkml:trace contextRef="#ctx0" brushRef="#br0">18750.000 44150.000 573,'-182.000'231.000'110,"39.000"-37.000"-21,36.000-38.000-19,39.000-37.000-22,13.000-15.000-12,-9.000 10.000-8,-10.000 10.000-7,-8.000 9.000-7,-4.000 1.000-6,3.000-6.000-5,3.000-6.000-6,4.000-6.000-4,2.000-1.000-4,4.000 7.000-5,3.000 6.000-3,3.000 7.000-3,9.000-10.000-5,16.000-25.000-4,15.000-25.000-5,17.000-25.000-5,11.000-22.000-1,10.000-19.000-1,10.000-18.000 1,9.000-19.000 0,2.000-10.000 3,-2.000 1.000 6,-3.000-1.000 5,-3.000 1.000 5</inkml:trace>
</inkml:ink>
</file>

<file path=ppt/ink/ink24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5"/>
    </inkml:context>
    <inkml:brush xml:id="br0">
      <inkml:brushProperty name="width" value="0.0444370731711388" units="cm"/>
      <inkml:brushProperty name="height" value="0.0444370731711388" units="cm"/>
      <inkml:brushProperty name="color" value="#f2395b"/>
      <inkml:brushProperty name="ignorePressure" value="0"/>
    </inkml:brush>
  </inkml:definitions>
  <inkml:trace contextRef="#ctx0" brushRef="#br0">18200.000 45200.000 495,'23.000'-41.000'7,"-3.000"19.000"15,-3.000 19.000 15,-2.000 19.000 14,-1.000 15.000 4,3.000 13.000-8,3.000 12.000-9,4.000 13.000-8,1.000 2.000-5,0.000-5.000-3,0.000-7.000-2,0.000-5.000-4,0.000-6.000-1,0.000-3.000-3,0.000-3.000-2,0.000-2.000-3,3.000-8.000-2,6.000-8.000-3,7.000-10.000-2,6.000-9.000-3,6.000-15.000-1,6.000-18.000 2,7.000-19.000 1,6.000-18.000 2,1.000-14.000-3,-3.000-5.000-6,-3.000-7.000-7,-2.000-5.000-6,-6.000-3.000-6,-6.000 4.000-5,-6.000 3.000-7,-6.000 3.000-4,-7.000 4.000 1,-6.000 7.000 10,-6.000 6.000 10,-6.000 7.000 9,-7.000 21.000 16,-6.000 38.000 19,-6.000 37.000 20,-6.000 38.000 21,-4.000 18.000 3,1.000 1.000-13,-1.000-1.000-13,1.000 1.000-12,-3.000 2.000-8,-2.000 7.000-3,-3.000 6.000-2,-3.000 7.000-2,-2.000 8.000-7,0.000 14.000-7,0.000 11.000-8,0.000 14.000-8,1.000 5.000-9,4.000 1.000-10,3.000-1.000-10,3.000 1.000-9,3.000-15.000-3,3.000-28.000 4,3.000-28.000 4,4.000-27.000 5</inkml:trace>
</inkml:ink>
</file>

<file path=ppt/ink/ink24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6"/>
    </inkml:context>
    <inkml:brush xml:id="br0">
      <inkml:brushProperty name="width" value="0.0544603951275349" units="cm"/>
      <inkml:brushProperty name="height" value="0.0544603951275349" units="cm"/>
      <inkml:brushProperty name="color" value="#f2395b"/>
      <inkml:brushProperty name="ignorePressure" value="0"/>
    </inkml:brush>
  </inkml:definitions>
  <inkml:trace contextRef="#ctx0" brushRef="#br0">19900.000 45600.000 403,'21.000'117.000'97,"-5.000"-16.000"-25,-7.000-15.000-23,-5.000-15.000-23,-6.000-11.000-14,-3.000-2.000-3,-3.000-3.000-4,-2.000-3.000-3,5.000-17.000-4,16.000-27.000-7,15.000-28.000-7,17.000-28.000-5,13.000-18.000-4,13.000-6.000 1,12.000-6.000 0,13.000-6.000 0,1.000 1.000 4,-9.000 9.000 7,-10.000 10.000 6,-8.000 10.000 8,-9.000 10.000 3,-6.000 13.000 0,-6.000 12.000 2,-6.000 13.000 1,-9.000 10.000 2,-8.000 10.000 6,-10.000 10.000 5,-9.000 9.000 5,-5.000 7.000 3,0.000 7.000 0,0.000 6.000 0,0.000 7.000 0,-2.000 4.000-2,-3.000 3.000-4,-3.000 3.000-4,-2.000 4.000-3,-3.000-3.000-4,1.000-5.000-2,-1.000-7.000-3,1.000-5.000-3,13.000-19.000-9,29.000-27.000-17,28.000-28.000-17,28.000-28.000-15,12.000-18.000-6,-3.000-6.000 8,-3.000-6.000 7,-2.000-6.000 8,-5.000-4.000 6,-2.000 1.000 5,-3.000-1.000 6,-3.000 1.000 6,-6.000 1.000 4,-5.000 3.000 6,-7.000 3.000 4,-5.000 4.000 5,-8.000 1.000 2,-5.000 0.000-2,-7.000 0.000-2,-5.000 0.000-2,-6.000 6.000 6,-3.000 13.000 13,-3.000 12.000 14,-2.000 13.000 12,-6.000 15.000 9,-6.000 19.000 5,-6.000 19.000 4,-6.000 19.000 4,-9.000 16.000-3,-8.000 17.000-12,-10.000 15.000-12,-9.000 16.000-12,-2.000 5.000-7,6.000-2.000-2,7.000-3.000-4,6.000-3.000-3,6.000-4.000-3,6.000-3.000-3,7.000-3.000-4,6.000-2.000-2,7.000-9.000-2,10.000-12.000-1,10.000-13.000-1,9.000-12.000-1,9.000-13.000-3,9.000-12.000-7,10.000-13.000-7,10.000-12.000-7,5.000-16.000-2,4.000-19.000 0,3.000-18.000 0,3.000-19.000 2,-1.000-13.000 0,-2.000-6.000 2,-3.000-6.000 2,-3.000-6.000 2,-7.000-6.000 2,-9.000-2.000 4,-10.000-3.000 4,-8.000-3.000 4,-11.000 2.000 3,-8.000 10.000 2,-10.000 10.000 3,-9.000 9.000 2,-13.000 10.000 1,-16.000 14.000 1,-15.000 11.000 0,-15.000 14.000-1,-14.000 11.000 1,-8.000 14.000 1,-10.000 11.000-1,-9.000 14.000 1,-2.000 14.000-3,6.000 20.000-5,7.000 18.000-6,6.000 20.000-5,10.000 0.000-2,17.000-15.000 4,15.000-15.000 2,16.000-16.000 4,7.000-8.000-4,1.000 0.000-11,-1.000 0.000-11,1.000 0.000-11</inkml:trace>
</inkml:ink>
</file>

<file path=ppt/ink/ink24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6"/>
    </inkml:context>
    <inkml:brush xml:id="br0">
      <inkml:brushProperty name="width" value="0.043025616556406" units="cm"/>
      <inkml:brushProperty name="height" value="0.043025616556406" units="cm"/>
      <inkml:brushProperty name="color" value="#f2395b"/>
      <inkml:brushProperty name="ignorePressure" value="0"/>
    </inkml:brush>
  </inkml:definitions>
  <inkml:trace contextRef="#ctx0" brushRef="#br0">23750.000 45450.000 511,'-41.000'0.000'8,"19.000"0.000"16,19.000 0.000 17,19.000 0.000 15,12.000-2.000 5,6.000-3.000-8,7.000-3.000-8,6.000-2.000-8,4.000 0.000-7,4.000 7.000-4,3.000 6.000-5,3.000 7.000-6,-4.000 5.000-3,-8.000 7.000-5,-10.000 6.000-4,-9.000 7.000-3,-10.000 5.000-5,-9.000 7.000-4,-10.000 6.000-5,-8.000 7.000-5,-14.000 2.000-2,-15.000 1.000 2,-15.000-1.000 0,-16.000 1.000 1,-8.000-3.000 1,0.000-2.000-1,0.000-3.000 1,0.000-3.000-1,3.000-6.000 3,6.000-5.000 6,7.000-7.000 7,6.000-5.000 5,18.000-11.000 10,32.000-11.000 17,31.000-14.000 14,32.000-11.000 16,19.000-7.000-2,10.000 0.000-18,10.000 0.000-20,9.000 0.000-18,6.000 1.000-16,3.000 4.000-9,3.000 3.000-10,4.000 3.000-11,-9.000 3.000-3,-18.000 3.000 2,-19.000 3.000 4,-18.000 4.000 2,-14.000 1.000 1,-5.000 0.000-5,-7.000 0.000-2,-5.000 0.000-4</inkml:trace>
</inkml:ink>
</file>

<file path=ppt/ink/ink24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7"/>
    </inkml:context>
    <inkml:brush xml:id="br0">
      <inkml:brushProperty name="width" value="0.0400859788060188" units="cm"/>
      <inkml:brushProperty name="height" value="0.0400859788060188" units="cm"/>
      <inkml:brushProperty name="color" value="#f2395b"/>
      <inkml:brushProperty name="ignorePressure" value="0"/>
    </inkml:brush>
  </inkml:definitions>
  <inkml:trace contextRef="#ctx0" brushRef="#br0">25450.000 45300.000 548,'-21.000'-25.000'5,"10.000"0.000"9,10.000 0.000 9,9.000 0.000 9,13.000 1.000 7,20.000 4.000 2,18.000 3.000 4,20.000 3.000 3,6.000 3.000-3,-2.000 3.000-6,-3.000 3.000-7,-3.000 4.000-8,8.000-1.000-4,23.000-3.000-4,22.000-3.000-3,22.000-2.000-3,7.000-1.000-5,-6.000 3.000-5,-6.000 3.000-8,-6.000 4.000-5,-12.000 2.000-7,-15.000 4.000-7,-15.000 3.000-6,-16.000 3.000-7,-16.000 3.000-5,-16.000 3.000-4,-15.000 3.000-2,-15.000 4.000-4</inkml:trace>
</inkml:ink>
</file>

<file path=ppt/ink/ink24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7"/>
    </inkml:context>
    <inkml:brush xml:id="br0">
      <inkml:brushProperty name="width" value="0.0424511320888996" units="cm"/>
      <inkml:brushProperty name="height" value="0.0424511320888996" units="cm"/>
      <inkml:brushProperty name="color" value="#f2395b"/>
      <inkml:brushProperty name="ignorePressure" value="0"/>
    </inkml:brush>
  </inkml:definitions>
  <inkml:trace contextRef="#ctx0" brushRef="#br0">26600.000 44200.000 518,'-46.000'-46.000'0,"10.000"10.000"0,10.000 10.000 0,9.000 9.000 0,2.000 4.000 0,-2.000 1.000 0,-3.000-1.000 0,-3.000 1.000 0,1.000 10.000 11,6.000 22.000 23,7.000 22.000 23,6.000 23.000 23,4.000 17.000 3,4.000 17.000-18,3.000 15.000-17,3.000 16.000-18,-1.000 10.000-9,-2.000 7.000-3,-3.000 6.000-2,-3.000 7.000-3,-2.000 8.000-8,0.000 14.000-15,0.000 11.000-15,0.000 14.000-16,-2.000-6.000-8,-3.000-21.000-3,-3.000-22.000-2,-2.000-22.000-3,-3.000-19.000 1,1.000-16.000 4,-1.000-15.000 5,1.000-15.000 4</inkml:trace>
</inkml:ink>
</file>

<file path=ppt/ink/ink24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8"/>
    </inkml:context>
    <inkml:brush xml:id="br0">
      <inkml:brushProperty name="width" value="0.0413570404052734" units="cm"/>
      <inkml:brushProperty name="height" value="0.0413570404052734" units="cm"/>
      <inkml:brushProperty name="color" value="#f2395b"/>
      <inkml:brushProperty name="ignorePressure" value="0"/>
    </inkml:brush>
  </inkml:definitions>
  <inkml:trace contextRef="#ctx0" brushRef="#br0">28950.000 44700.000 531,'7.000'-47.000'7,"17.000"6.000"12,15.000 7.000 14,16.000 6.000 12,2.000 6.000 3,-8.000 6.000-10,-10.000 7.000-9,-9.000 6.000-9,-1.000 6.000-5,10.000 6.000 2,10.000 7.000 1,9.000 6.000 2,-1.000 7.000-3,-8.000 10.000-5,-10.000 10.000-6,-9.000 9.000-6,-10.000 7.000-3,-9.000 7.000-2,-10.000 6.000-2,-8.000 7.000-2,-15.000 0.000-1,-19.000-2.000 0,-18.000-3.000-2,-19.000-3.000 0,-10.000-6.000-1,1.000-5.000 0,-1.000-7.000-1,1.000-5.000-1,1.000-6.000 2,3.000-3.000 3,3.000-3.000 4,4.000-2.000 3,5.000-8.000 2,10.000-8.000-1,10.000-10.000 1,9.000-9.000 0,17.000-5.000 7,25.000 0.000 15,25.000 0.000 16,25.000 0.000 14,20.000-2.000 3,16.000-3.000-11,15.000-3.000-10,17.000-2.000-11,8.000-1.000-9,4.000 3.000-8,3.000 3.000-9,3.000 4.000-7,-2.000 1.000-8,-6.000 0.000-5,-6.000 0.000-5,-6.000 0.000-6,-9.000-2.000-5,-8.000-3.000-6,-10.000-3.000-5,-9.000-2.000-6,-10.000-3.000 1,-9.000 1.000 6,-10.000-1.000 8,-8.000 1.000 6</inkml:trace>
</inkml:ink>
</file>

<file path=ppt/ink/ink24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8"/>
    </inkml:context>
    <inkml:brush xml:id="br0">
      <inkml:brushProperty name="width" value="0.0369320660829544" units="cm"/>
      <inkml:brushProperty name="height" value="0.0369320660829544" units="cm"/>
      <inkml:brushProperty name="color" value="#f2395b"/>
      <inkml:brushProperty name="ignorePressure" value="0"/>
    </inkml:brush>
  </inkml:definitions>
  <inkml:trace contextRef="#ctx0" brushRef="#br0">31350.000 43350.000 595,'26.000'-50.000'0,"4.000"0.000"0,3.000 0.000 0,3.000 0.000 0,1.000 4.000 4,1.000 10.000 9,-1.000 10.000 8,1.000 9.000 9,1.000 4.000 4,3.000 1.000-2,3.000-1.000 0,4.000 1.000-1,8.000 1.000-1,17.000 3.000 0,15.000 3.000 0,16.000 4.000 0,1.000 5.000-2,-12.000 10.000-6,-13.000 10.000-4,-12.000 9.000-5,-13.000 6.000-7,-12.000 3.000-7,-13.000 3.000-8,-12.000 4.000-8,-12.000 2.000-9,-8.000 4.000-8,-10.000 3.000-8,-9.000 3.000-9,-9.000-2.000-3,-5.000-6.000 1,-7.000-6.000 1,-5.000-6.000 3,-1.000-7.000 4,6.000-6.000 10,7.000-6.000 9,6.000-6.000 9</inkml:trace>
</inkml:ink>
</file>

<file path=ppt/ink/ink2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8:19"/>
    </inkml:context>
    <inkml:brush xml:id="br0">
      <inkml:brushProperty name="width" value="0.0337402373552322" units="cm"/>
      <inkml:brushProperty name="height" value="0.0337402373552322" units="cm"/>
      <inkml:brushProperty name="color" value="#00bff3"/>
      <inkml:brushProperty name="ignorePressure" value="0"/>
    </inkml:brush>
  </inkml:definitions>
  <inkml:trace contextRef="#ctx0" brushRef="#br0">47200.000 26750.000 652,'25.000'-44.000'3,"0.000"13.000"8,0.000 12.000 7,0.000 13.000 8,1.000 7.000 4,4.000 4.000 1,3.000 3.000 1,3.000 3.000 1,-4.000 6.000-2,-8.000 9.000-9,-10.000 10.000-8,-9.000 10.000-7,-9.000 5.000-6,-5.000 4.000-4,-7.000 3.000-4,-5.000 3.000-4,-4.000-2.000-2,0.000-6.000-2,0.000-6.000 0,0.000-6.000-1,3.000-6.000 2,6.000-2.000 2,7.000-3.000 4,6.000-3.000 3,9.000-2.000 5,13.000 0.000 8,12.000 0.000 7,13.000 0.000 8,4.000 0.000 3,-3.000 0.000-3,-3.000 0.000-1,-2.000 0.000-3,-5.000 3.000-2,-2.000 6.000-3,-3.000 7.000-3,-3.000 6.000-4,-6.000 6.000-1,-5.000 6.000 0,-7.000 7.000-2,-5.000 6.000 0,-11.000 6.000-1,-11.000 6.000-5,-14.000 7.000-2,-11.000 6.000-4,-14.000 4.000-4,-11.000 4.000-2,-14.000 3.000-4,-11.000 3.000-3,-7.000-2.000-4,0.000-6.000-8,0.000-6.000-6,0.000-6.000-6,6.000-10.000-3,13.000-12.000 4,12.000-13.000 2,13.000-12.000 3</inkml:trace>
</inkml:ink>
</file>

<file path=ppt/ink/ink24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8"/>
    </inkml:context>
    <inkml:brush xml:id="br0">
      <inkml:brushProperty name="width" value="0.0468263365328312" units="cm"/>
      <inkml:brushProperty name="height" value="0.0468263365328312" units="cm"/>
      <inkml:brushProperty name="color" value="#f2395b"/>
      <inkml:brushProperty name="ignorePressure" value="0"/>
    </inkml:brush>
  </inkml:definitions>
  <inkml:trace contextRef="#ctx0" brushRef="#br0">31800.000 43850.000 469,'-138.000'1.000'16,"26.000"4.000"5,24.000 3.000 4,26.000 3.000 5,16.000 4.000 2,10.000 7.000-1,10.000 6.000-2,9.000 7.000 0,4.000 7.000-1,1.000 9.000 0,-1.000 10.000 0,1.000 10.000 0,1.000 7.000-1,3.000 6.000-1,3.000 7.000-1,4.000 6.000-1,-1.000 6.000-2,-3.000 6.000-5,-3.000 7.000-4,-2.000 6.000-3,-3.000 3.000-3,1.000 0.000 2,-1.000 0.000 0,1.000 0.000 2,-1.000-2.000-6,1.000-3.000-8,-1.000-3.000-9,1.000-2.000-10,-1.000-8.000-9,1.000-8.000-9,-1.000-10.000-9,1.000-9.000-10,2.000-18.000-4,7.000-24.000 1,6.000-26.000 1,7.000-24.000 0</inkml:trace>
</inkml:ink>
</file>

<file path=ppt/ink/ink24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9"/>
    </inkml:context>
    <inkml:brush xml:id="br0">
      <inkml:brushProperty name="width" value="0.0487263314425945" units="cm"/>
      <inkml:brushProperty name="height" value="0.0487263314425945" units="cm"/>
      <inkml:brushProperty name="color" value="#f2395b"/>
      <inkml:brushProperty name="ignorePressure" value="0"/>
    </inkml:brush>
  </inkml:definitions>
  <inkml:trace contextRef="#ctx0" brushRef="#br0">31150.000 45550.000 451,'25.000'-47.000'3,"0.000"6.000"6,0.000 7.000 5,0.000 6.000 7,4.000 3.000 4,10.000 0.000 1,10.000 0.000 3,9.000 0.000 3,10.000 1.000-2,14.000 4.000-2,11.000 3.000-5,14.000 3.000-2,3.000 1.000-6,-2.000 1.000-7,-3.000-1.000-7,-3.000 1.000-6,-4.000-1.000-5,-3.000 1.000 0,-3.000-1.000-2,-2.000 1.000 0,-9.000-1.000-3,-12.000 1.000-4,-13.000-1.000-4,-12.000 1.000-4,-12.000-6.000-2,-8.000-8.000-1,-10.000-10.000-1,-9.000-9.000 1,-10.000-7.000 1,-9.000-3.000 3,-10.000-3.000 5,-8.000-2.000 4,-6.000 0.000 6,1.000 7.000 8,-1.000 6.000 10,1.000 7.000 8,-1.000 5.000 4,1.000 7.000-1,-1.000 6.000-1,1.000 7.000-1,-1.000 5.000 5,1.000 7.000 12,-1.000 6.000 11,1.000 7.000 13,-3.000 10.000 1,-2.000 16.000-8,-3.000 15.000-8,-3.000 17.000-8,-2.000 8.000-5,0.000 4.000-1,0.000 3.000-3,0.000 3.000-1,3.000 1.000-2,6.000 1.000-2,7.000-1.000-2,6.000 1.000-3,4.000-3.000-5,4.000-2.000-9,3.000-3.000-7,3.000-3.000-8,7.000-4.000-3,14.000-3.000 2,11.000-3.000 1,14.000-2.000 1,13.000-11.000-3,16.000-15.000-10,15.000-15.000-10,17.000-16.000-9,10.000-15.000-5,6.000-11.000-1,7.000-14.000-1,6.000-11.000-2,-8.000-4.000 4,-22.000 6.000 6,-22.000 7.000 6,-21.000 6.000 6</inkml:trace>
</inkml:ink>
</file>

<file path=ppt/ink/ink24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9"/>
    </inkml:context>
    <inkml:brush xml:id="br0">
      <inkml:brushProperty name="width" value="0.0468363016843796" units="cm"/>
      <inkml:brushProperty name="height" value="0.0468363016843796" units="cm"/>
      <inkml:brushProperty name="color" value="#f2395b"/>
      <inkml:brushProperty name="ignorePressure" value="0"/>
    </inkml:brush>
  </inkml:definitions>
  <inkml:trace contextRef="#ctx0" brushRef="#br0">34450.000 44000.000 469,'1.000'-54.000'5,"4.000"-5.000"8,3.000-7.000 8,3.000-5.000 9,-4.000 3.000 6,-8.000 17.000 1,-10.000 15.000 2,-9.000 16.000 1,-10.000 16.000 0,-9.000 20.000-3,-10.000 18.000-3,-8.000 20.000-4,-9.000 17.000-3,-6.000 20.000-5,-6.000 18.000-5,-6.000 20.000-4,1.000 2.000-3,9.000-12.000 0,10.000-13.000 0,10.000-12.000-1,8.000-9.000 1,10.000-2.000-1,10.000-3.000 1,9.000-3.000 0,9.000-6.000-3,9.000-5.000-3,10.000-7.000-3,10.000-5.000-5,8.000-6.000-1,10.000-3.000 1,10.000-3.000 1,9.000-2.000 1,2.000-5.000 0,-2.000-2.000 1,-3.000-3.000-1,-3.000-3.000 0,-1.000-1.000-1,4.000 4.000-2,3.000 3.000-2,3.000 3.000-3,-7.000 3.000 0,-15.000 3.000 3,-15.000 3.000 1,-16.000 4.000 1,-13.000 2.000 2,-9.000 4.000-2,-10.000 3.000 0,-8.000 3.000-2,-14.000 1.000 0,-15.000 1.000-2,-15.000-1.000-2,-16.000 1.000-2,-7.000-3.000-4,4.000-2.000-6,3.000-3.000-6,3.000-3.000-6,7.000-9.000-4,14.000-11.000 0,11.000-14.000 0,14.000-11.000-1</inkml:trace>
</inkml:ink>
</file>

<file path=ppt/ink/ink24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49"/>
    </inkml:context>
    <inkml:brush xml:id="br0">
      <inkml:brushProperty name="width" value="0.0412276685237885" units="cm"/>
      <inkml:brushProperty name="height" value="0.0412276685237885" units="cm"/>
      <inkml:brushProperty name="color" value="#f2395b"/>
      <inkml:brushProperty name="ignorePressure" value="0"/>
    </inkml:brush>
  </inkml:definitions>
  <inkml:trace contextRef="#ctx0" brushRef="#br0">34650.000 45150.000 533,'28.000'-22.000'5,"6.000"6.000"8,7.000 7.000 9,6.000 6.000 10,1.000 3.000 4,-3.000 0.000 3,-3.000 0.000 3,-2.000 0.000 1,-1.000 7.000 0,3.000 17.000-3,3.000 15.000-3,4.000 16.000-4,-9.000 9.000-4,-18.000 3.000-6,-19.000 3.000-7,-18.000 4.000-6,-15.000 1.000-7,-9.000 0.000-4,-10.000 0.000-5,-8.000 0.000-5,-6.000-2.000-3,1.000-3.000-1,-1.000-3.000-2,1.000-2.000-1,2.000-8.000 1,7.000-8.000 4,6.000-10.000 4,7.000-9.000 3,11.000-5.000 3,20.000 0.000 1,18.000 0.000 0,20.000 0.000 2,14.000-4.000-3,14.000-5.000-4,11.000-7.000-6,14.000-5.000-3,7.000-6.000-6,3.000-3.000-2,3.000-3.000-4,4.000-2.000-3,-9.000-5.000-4,-18.000-2.000-4,-19.000-3.000-5,-18.000-3.000-4</inkml:trace>
</inkml:ink>
</file>

<file path=ppt/ink/ink24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0"/>
    </inkml:context>
    <inkml:brush xml:id="br0">
      <inkml:brushProperty name="width" value="0.0398528464138508" units="cm"/>
      <inkml:brushProperty name="height" value="0.0398528464138508" units="cm"/>
      <inkml:brushProperty name="color" value="#f2395b"/>
      <inkml:brushProperty name="ignorePressure" value="0"/>
    </inkml:brush>
  </inkml:definitions>
  <inkml:trace contextRef="#ctx0" brushRef="#br0">36250.000 45050.000 552,'-13.000'-25.000'8,"26.000"0.000"17,24.000 0.000 16,26.000 0.000 18,8.000 1.000 2,-5.000 4.000-10,-7.000 3.000-10,-5.000 3.000-11,6.000 3.000-6,23.000 3.000 0,22.000 3.000-2,22.000 4.000-1,8.000 1.000-3,-2.000 0.000-5,-3.000 0.000-6,-3.000 0.000-5,-10.000 3.000-3,-16.000 6.000-2,-15.000 7.000-2,-15.000 6.000-1,-12.000 1.000-10,-6.000-3.000-17,-6.000-3.000-17,-6.000-2.000-17</inkml:trace>
</inkml:ink>
</file>

<file path=ppt/ink/ink24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0"/>
    </inkml:context>
    <inkml:brush xml:id="br0">
      <inkml:brushProperty name="width" value="0.0431591533124447" units="cm"/>
      <inkml:brushProperty name="height" value="0.0431591533124447" units="cm"/>
      <inkml:brushProperty name="color" value="#f2395b"/>
      <inkml:brushProperty name="ignorePressure" value="0"/>
    </inkml:brush>
  </inkml:definitions>
  <inkml:trace contextRef="#ctx0" brushRef="#br0">37250.000 43750.000 509,'-46.000'-46.000'0,"10.000"10.000"0,10.000 10.000 0,9.000 9.000 0,4.000 4.000 7,1.000 1.000 12,-1.000-1.000 13,1.000 1.000 12,-1.000 12.000 7,1.000 25.000-2,-1.000 25.000-2,1.000 25.000 0,1.000 21.000-4,3.000 20.000-7,3.000 18.000-5,4.000 20.000-6,-1.000 8.000-5,-3.000 1.000-4,-3.000-1.000-4,-2.000 1.000-3,-3.000-1.000-6,1.000 1.000-8,-1.000-1.000-8,1.000 1.000-7,-1.000-9.000-8,1.000-15.000-8,-1.000-15.000-8,1.000-16.000-8,-1.000-12.000-5,1.000-5.000-1,-1.000-7.000-2,1.000-5.000 0</inkml:trace>
</inkml:ink>
</file>

<file path=ppt/ink/ink24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1"/>
    </inkml:context>
    <inkml:brush xml:id="br0">
      <inkml:brushProperty name="width" value="0.0428409613668919" units="cm"/>
      <inkml:brushProperty name="height" value="0.0428409613668919" units="cm"/>
      <inkml:brushProperty name="color" value="#f2395b"/>
      <inkml:brushProperty name="ignorePressure" value="0"/>
    </inkml:brush>
  </inkml:definitions>
  <inkml:trace contextRef="#ctx0" brushRef="#br0">39650.000 44200.000 513,'-24.000'-24.000'0,"4.000"4.000"0,3.000 3.000 0,3.000 3.000 0,1.000 12.000 9,1.000 22.000 19,-1.000 22.000 18,1.000 23.000 18,-1.000 16.000 5,1.000 13.000-9,-1.000 12.000-9,1.000 13.000-9,-1.000 2.000-7,1.000-5.000-5,-1.000-7.000-6,1.000-5.000-6,-1.000-4.000-7,1.000 0.000-12,-1.000 0.000-10,1.000 0.000-12,-3.000-2.000-9,-2.000-3.000-8,-3.000-3.000-10,-3.000-2.000-8,-1.000-11.000-4,4.000-15.000 3,3.000-15.000 1,3.000-16.000 3</inkml:trace>
</inkml:ink>
</file>

<file path=ppt/ink/ink24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1"/>
    </inkml:context>
    <inkml:brush xml:id="br0">
      <inkml:brushProperty name="width" value="0.037694089114666" units="cm"/>
      <inkml:brushProperty name="height" value="0.037694089114666" units="cm"/>
      <inkml:brushProperty name="color" value="#f2395b"/>
      <inkml:brushProperty name="ignorePressure" value="0"/>
    </inkml:brush>
  </inkml:definitions>
  <inkml:trace contextRef="#ctx0" brushRef="#br0">40450.000 44600.000 583,'23.000'-46.000'0,"-3.000"10.000"0,-3.000 10.000 0,-2.000 9.000 0,6.000 4.000 9,20.000 1.000 17,18.000-1.000 17,20.000 1.000 17,3.000 13.000 5,-8.000 29.000-9,-10.000 28.000-9,-9.000 28.000-8,-16.000 12.000-8,-22.000-3.000-9,-22.000-3.000-9,-21.000-2.000-7,-18.000-3.000-8,-12.000 1.000-4,-13.000-1.000-4,-12.000 1.000-6,-5.000-4.000-1,3.000-6.000-2,3.000-6.000 0,4.000-6.000 0,2.000-10.000 1,4.000-12.000 5,3.000-13.000 5,3.000-12.000 5,12.000-7.000 5,22.000 1.000 6,22.000-1.000 6,23.000 1.000 6,17.000-4.000 1,17.000-6.000-2,15.000-6.000-2,16.000-6.000-3,12.000-7.000-7,9.000-6.000-12,10.000-6.000-10,10.000-6.000-12,2.000-4.000-8,-3.000 1.000-5,-3.000-1.000-5,-2.000 1.000-5,-8.000 1.000 0,-8.000 3.000 3,-10.000 3.000 4,-9.000 4.000 4,-13.000 1.000 5,-16.000 0.000 6,-15.000 0.000 7,-15.000 0.000 6</inkml:trace>
</inkml:ink>
</file>

<file path=ppt/ink/ink24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1"/>
    </inkml:context>
    <inkml:brush xml:id="br0">
      <inkml:brushProperty name="width" value="0.0555324926972389" units="cm"/>
      <inkml:brushProperty name="height" value="0.0555324926972389" units="cm"/>
      <inkml:brushProperty name="color" value="#f2395b"/>
      <inkml:brushProperty name="ignorePressure" value="0"/>
    </inkml:brush>
  </inkml:definitions>
  <inkml:trace contextRef="#ctx0" brushRef="#br0">42300.000 44300.000 396,'3.000'-55.000'0,"6.000"-9.000"0,7.000-10.000 0,6.000-8.000 0,3.000 2.000 7,0.000 16.000 14,0.000 15.000 13,0.000 17.000 15,-2.000 14.000 5,-3.000 17.000-6,-3.000 15.000-4,-2.000 16.000-6,-3.000 15.000-2,1.000 16.000 0,-1.000 15.000 0,1.000 17.000-1,-6.000 10.000-1,-8.000 6.000-5,-10.000 7.000-5,-9.000 6.000-4,-7.000 3.000-3,-3.000 0.000-6,-3.000 0.000-3,-2.000 0.000-5,-3.000-4.000-1,1.000-5.000 2,-1.000-7.000 2,1.000-5.000 2,1.000-11.000-12,3.000-11.000-22,3.000-14.000-24,4.000-11.000-24,8.000-23.000-9,17.000-31.000 4,15.000-31.000 3,16.000-31.000 4,5.000-18.000 9,-2.000-3.000 12,-3.000-3.000 13,-3.000-2.000 14,-4.000 0.000 9,-3.000 7.000 7,-3.000 6.000 6,-2.000 7.000 8,0.000 4.000 1,7.000 3.000-2,6.000 3.000-3,7.000 4.000-2,4.000 4.000 6,3.000 6.000 12,3.000 7.000 14,4.000 6.000 13,2.000 4.000 4,4.000 4.000-8,3.000 3.000-6,3.000 3.000-8,-1.000 3.000-6,-2.000 3.000-8,-3.000 3.000-6,-3.000 4.000-8,-4.000 1.000-6,-3.000 0.000-9,-3.000 0.000-6,-2.000 0.000-9</inkml:trace>
</inkml:ink>
</file>

<file path=ppt/ink/ink24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1"/>
    </inkml:context>
    <inkml:brush xml:id="br0">
      <inkml:brushProperty name="width" value="0.0504133850336075" units="cm"/>
      <inkml:brushProperty name="height" value="0.0504133850336075" units="cm"/>
      <inkml:brushProperty name="color" value="#f2395b"/>
      <inkml:brushProperty name="ignorePressure" value="0"/>
    </inkml:brush>
  </inkml:definitions>
  <inkml:trace contextRef="#ctx0" brushRef="#br0">43500.000 43500.000 436,'0.000'-91.000'0,"0.000"19.000"0,0.000 19.000 0,0.000 19.000 0,0.000 9.000 6,0.000 0.000 11,0.000 0.000 12,0.000 0.000 12,0.000 9.000 6,0.000 19.000 1,0.000 19.000 2,0.000 19.000 0,-2.000 18.000-1,-3.000 19.000-7,-3.000 19.000-5,-2.000 19.000-6,-3.000 16.000-4,1.000 17.000-4,-1.000 15.000-5,1.000 16.000-3,-4.000 12.000-3,-6.000 9.000-3,-6.000 10.000-1,-6.000 10.000-3,-4.000 8.000-6,1.000 10.000-7,-1.000 10.000-8,1.000 9.000-7,2.000-2.000-10,7.000-12.000-10,6.000-13.000-9,7.000-12.000-10,4.000-26.000-4,3.000-36.000 2,3.000-39.000 1,4.000-36.000 3</inkml:trace>
</inkml:ink>
</file>

<file path=ppt/ink/ink2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8:33"/>
    </inkml:context>
    <inkml:brush xml:id="br0">
      <inkml:brushProperty name="width" value="0.0345623455941677" units="cm"/>
      <inkml:brushProperty name="height" value="0.0345623455941677" units="cm"/>
      <inkml:brushProperty name="color" value="#00bff3"/>
      <inkml:brushProperty name="ignorePressure" value="0"/>
    </inkml:brush>
  </inkml:definitions>
  <inkml:trace contextRef="#ctx0" brushRef="#br0">65000.000 4050.000 636,'71.000'0.000'39,"-5.000"0.000"-6,-7.000 0.000-8,-5.000 0.000-7,-4.000 0.000-4,0.000 0.000-1,0.000 0.000-1,0.000 0.000-1,6.000-2.000-1,13.000-3.000 0,12.000-3.000-1,13.000-2.000 0,10.000-3.000-1,10.000 1.000 1,10.000-1.000 0,9.000 1.000 0,4.000 1.000 0,1.000 3.000 0,-1.000 3.000-2,1.000 4.000 0,4.000 2.000 0,9.000 4.000 0,10.000 3.000-1,10.000 3.000 0,10.000 1.000 0,13.000 1.000-1,12.000-1.000 1,13.000 1.000 0,10.000-3.000 0,10.000-2.000 0,10.000-3.000-1,9.000-3.000 0,9.000-2.000-1,9.000 0.000 0,10.000 0.000-1,10.000 0.000-1,8.000-2.000 0,10.000-3.000-1,10.000-3.000 1,9.000-2.000-1,1.000-5.000 0,-6.000-2.000 0,-6.000-3.000 0,-6.000-3.000-1,-2.000 1.000 0,3.000 6.000 0,3.000 7.000 0,4.000 6.000 0,4.000 1.000-1,6.000-3.000 1,7.000-3.000 0,6.000-2.000 1,3.000-3.000-1,0.000 1.000 0,0.000-1.000 0,0.000 1.000-2,1.000-1.000 1,4.000 1.000-1,3.000-1.000 1,3.000 1.000-1,-4.000-1.000 1,-8.000 1.000-1,-10.000-1.000 2,-9.000 1.000-1,-9.000 1.000 1,-5.000 3.000-1,-7.000 3.000 1,-5.000 4.000 0,-6.000 1.000 0,-3.000 0.000-1,-3.000 0.000 1,-2.000 0.000-1,-6.000 0.000 1,-6.000 0.000-1,-6.000 0.000 0,-6.000 0.000 0,-4.000 0.000 0,1.000 0.000 0,-1.000 0.000 0,1.000 0.000 0,4.000 1.000 1,9.000 4.000-1,10.000 3.000 1,10.000 3.000-1,0.000 1.000 0,-5.000 1.000 0,-7.000-1.000 0,-5.000 1.000 0,-6.000-3.000-2,-3.000-2.000-3,-3.000-3.000-5,-2.000-3.000-3,-6.000-1.000-2,-6.000 4.000 2,-6.000 3.000 0,-6.000 3.000 2,-12.000 1.000 0,-15.000 1.000 0,-15.000-1.000 1,-16.000 1.000-1,-15.000 1.000 0,-11.000 3.000-4,-14.000 3.000-2,-11.000 4.000-2,-12.000 2.000-3,-9.000 4.000-3,-10.000 3.000-1,-8.000 3.000-3,-15.000-2.000-1,-19.000-6.000 3,-18.000-6.000 1,-19.000-6.000 3</inkml:trace>
</inkml:ink>
</file>

<file path=ppt/ink/ink24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2"/>
    </inkml:context>
    <inkml:brush xml:id="br0">
      <inkml:brushProperty name="width" value="0.0340991020202637" units="cm"/>
      <inkml:brushProperty name="height" value="0.0340991020202637" units="cm"/>
      <inkml:brushProperty name="color" value="#f2395b"/>
      <inkml:brushProperty name="ignorePressure" value="0"/>
    </inkml:brush>
  </inkml:definitions>
  <inkml:trace contextRef="#ctx0" brushRef="#br0">43850.000 43450.000 645,'23.000'-46.000'0,"-3.000"10.000"0,-3.000 10.000 0,-2.000 9.000 0,11.000 1.000 6,29.000-6.000 13,28.000-6.000 13,28.000-6.000 12,9.000-1.000 2,-9.000 7.000-8,-10.000 6.000-10,-8.000 7.000-7,-11.000 4.000-6,-8.000 3.000 1,-10.000 3.000-2,-9.000 4.000 1,-7.000 1.000-1,-3.000 0.000 1,-3.000 0.000 1,-2.000 0.000-1</inkml:trace>
</inkml:ink>
</file>

<file path=ppt/ink/ink24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2"/>
    </inkml:context>
    <inkml:brush xml:id="br0">
      <inkml:brushProperty name="width" value="0.0392968952655792" units="cm"/>
      <inkml:brushProperty name="height" value="0.0392968952655792" units="cm"/>
      <inkml:brushProperty name="color" value="#f2395b"/>
      <inkml:brushProperty name="ignorePressure" value="0"/>
    </inkml:brush>
  </inkml:definitions>
  <inkml:trace contextRef="#ctx0" brushRef="#br0">44700.000 42600.000 559,'-47.000'-25.000'4,"6.000"0.000"7,7.000 0.000 8,6.000 0.000 6,6.000 10.000 8,6.000 23.000 7,7.000 22.000 7,6.000 22.000 7,3.000 18.000-1,0.000 16.000-7,0.000 15.000-9,0.000 17.000-8,-2.000 10.000-8,-3.000 6.000-6,-3.000 7.000-9,-2.000 6.000-6,-1.000-4.000-8,3.000-11.000-9,3.000-14.000-10,4.000-11.000-8,-1.000-14.000-10,-3.000-11.000-11,-3.000-14.000-10,-2.000-11.000-10</inkml:trace>
</inkml:ink>
</file>

<file path=ppt/ink/ink24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3"/>
    </inkml:context>
    <inkml:brush xml:id="br0">
      <inkml:brushProperty name="width" value="0.0393749438226223" units="cm"/>
      <inkml:brushProperty name="height" value="0.0393749438226223" units="cm"/>
      <inkml:brushProperty name="color" value="#f2395b"/>
      <inkml:brushProperty name="ignorePressure" value="0"/>
    </inkml:brush>
  </inkml:definitions>
  <inkml:trace contextRef="#ctx0" brushRef="#br0">46100.000 44850.000 558,'-18.000'-46.000'48,"17.000"10.000"1,15.000 10.000-1,16.000 9.000 1,15.000 2.000-2,16.000-2.000-5,15.000-3.000-6,17.000-3.000-5,13.000-1.000-4,13.000 4.000-6,12.000 3.000-5,13.000 3.000-4,4.000 3.000-5,-3.000 3.000-2,-3.000 3.000-2,-2.000 4.000-2,-9.000 2.000-6,-12.000 4.000-6,-13.000 3.000-7,-12.000 3.000-7,-13.000 4.000-6,-12.000 7.000-7,-13.000 6.000-7,-12.000 7.000-7,-13.000 0.000 1,-12.000-2.000 6,-13.000-3.000 8,-12.000-3.000 7,-7.000-4.000 4,1.000-3.000-1,-1.000-3.000 0,1.000-2.000 0</inkml:trace>
</inkml:ink>
</file>

<file path=ppt/ink/ink24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3"/>
    </inkml:context>
    <inkml:brush xml:id="br0">
      <inkml:brushProperty name="width" value="0.0426219366490841" units="cm"/>
      <inkml:brushProperty name="height" value="0.0426219366490841" units="cm"/>
      <inkml:brushProperty name="color" value="#f2395b"/>
      <inkml:brushProperty name="ignorePressure" value="0"/>
    </inkml:brush>
  </inkml:definitions>
  <inkml:trace contextRef="#ctx0" brushRef="#br0">45900.000 45350.000 516,'-100.000'-4.000'24,"50.000"-5.000"9,50.000-7.000 8,50.000-5.000 8,34.000-1.000 2,19.000 6.000-8,19.000 7.000-7,19.000 6.000-7,16.000 6.000-5,17.000 6.000-2,15.000 7.000-3,16.000 6.000-2,2.000 3.000-2,-8.000 0.000 0,-10.000 0.000-1,-9.000 0.000 0,-23.000-2.000-2,-33.000-3.000-2,-35.000-3.000-1,-34.000-2.000-3</inkml:trace>
</inkml:ink>
</file>

<file path=ppt/ink/ink24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4"/>
    </inkml:context>
    <inkml:brush xml:id="br0">
      <inkml:brushProperty name="width" value="0.0410543717443943" units="cm"/>
      <inkml:brushProperty name="height" value="0.0410543717443943" units="cm"/>
      <inkml:brushProperty name="color" value="#f2395b"/>
      <inkml:brushProperty name="ignorePressure" value="0"/>
    </inkml:brush>
  </inkml:definitions>
  <inkml:trace contextRef="#ctx0" brushRef="#br0">50100.000 43500.000 535,'73.000'-46.000'38,"-3.000"10.000"0,-3.000 10.000 1,-2.000 9.000 0,0.000 6.000 0,7.000 3.000-3,6.000 3.000-2,7.000 4.000-2,-3.000 7.000-4,-8.000 13.000-4,-10.000 12.000-5,-9.000 13.000-5,-10.000 12.000-4,-9.000 13.000-3,-10.000 12.000-2,-8.000 13.000-4,-18.000 7.000 1,-25.000 4.000 2,-25.000 3.000 3,-25.000 3.000 3,-16.000-2.000-5,-6.000-6.000-13,-6.000-6.000-12,-6.000-6.000-13,1.000-12.000-5,9.000-15.000 4,10.000-15.000 5,10.000-16.000 2,8.000-12.000 7,10.000-5.000 7,10.000-7.000 7,9.000-5.000 8,20.000-8.000 8,31.000-5.000 9,32.000-7.000 11,31.000-5.000 8,17.000-1.000 2,3.000 6.000-7,3.000 7.000-9,4.000 6.000-7,-4.000 6.000-5,-9.000 6.000-1,-10.000 7.000-3,-8.000 6.000-1,-12.000 4.000-1,-12.000 4.000-3,-13.000 3.000-1,-12.000 3.000-3,-13.000 6.000-1,-12.000 9.000 0,-13.000 10.000-1,-12.000 10.000-1,-15.000 2.000 0,-15.000-3.000-1,-15.000-3.000 0,-16.000-2.000 0,-10.000-3.000-1,-3.000 1.000-1,-3.000-1.000-2,-2.000 1.000 0,2.000-4.000-3,9.000-6.000-5,10.000-6.000-5,10.000-6.000-5</inkml:trace>
</inkml:ink>
</file>

<file path=ppt/ink/ink24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4"/>
    </inkml:context>
    <inkml:brush xml:id="br0">
      <inkml:brushProperty name="width" value="0.0473567508161068" units="cm"/>
      <inkml:brushProperty name="height" value="0.0473567508161068" units="cm"/>
      <inkml:brushProperty name="color" value="#f2395b"/>
      <inkml:brushProperty name="ignorePressure" value="0"/>
    </inkml:brush>
  </inkml:definitions>
  <inkml:trace contextRef="#ctx0" brushRef="#br0">52550.000 43600.000 464,'20.000'-63.000'24,"-9.000"26.000"12,-10.000 24.000 11,-8.000 26.000 12,-9.000 19.000 2,-6.000 17.000-8,-6.000 15.000-7,-6.000 16.000-7,-7.000 15.000-6,-6.000 16.000-4,-6.000 15.000-4,-6.000 17.000-4,-7.000 8.000-3,-6.000 4.000-2,-6.000 3.000-4,-6.000 3.000-2,-7.000 1.000-4,-6.000 1.000-6,-6.000-1.000-3,-6.000 1.000-6,1.000-7.000-7,9.000-12.000-7,10.000-13.000-9,10.000-12.000-7</inkml:trace>
</inkml:ink>
</file>

<file path=ppt/ink/ink24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4"/>
    </inkml:context>
    <inkml:brush xml:id="br0">
      <inkml:brushProperty name="width" value="0.051885548979044" units="cm"/>
      <inkml:brushProperty name="height" value="0.051885548979044" units="cm"/>
      <inkml:brushProperty name="color" value="#f2395b"/>
      <inkml:brushProperty name="ignorePressure" value="0"/>
    </inkml:brush>
  </inkml:definitions>
  <inkml:trace contextRef="#ctx0" brushRef="#br0">52450.000 44250.000 424,'21.000'-63.000'51,"-5.000"26.000"-5,-7.000 24.000-5,-5.000 26.000-6,-4.000 19.000-4,0.000 17.000-2,0.000 15.000-1,0.000 16.000-2,0.000 7.000-3,0.000 1.000-3,0.000-1.000-3,0.000 1.000-4,0.000-4.000-2,0.000-6.000-2,0.000-6.000-2,0.000-6.000-1,3.000-9.000-2,6.000-8.000 1,7.000-10.000 0,6.000-9.000 0,6.000-10.000-4,6.000-9.000-6,7.000-10.000-6,6.000-8.000-7,6.000-14.000-5,6.000-15.000-4,7.000-15.000-3,6.000-16.000-4,1.000-13.000 0,-3.000-9.000 4,-3.000-10.000 4,-2.000-8.000 3,-6.000-4.000 5,-6.000 3.000 3,-6.000 3.000 4,-6.000 4.000 4,-9.000 4.000 3,-8.000 6.000 1,-10.000 7.000 2,-9.000 6.000 2,-5.000 9.000 5,0.000 13.000 9,0.000 12.000 10,0.000 13.000 9,0.000 13.000 8,0.000 17.000 6,0.000 15.000 7,0.000 16.000 5,0.000 18.000-2,0.000 22.000-12,0.000 22.000-12,0.000 23.000-11,-5.000 11.000-9,-9.000 4.000-3,-10.000 3.000-4,-8.000 3.000-4,-6.000 1.000-3,1.000 1.000-1,-1.000-1.000-3,1.000 1.000-2,1.000-3.000-4,3.000-2.000-7,3.000-3.000-8,4.000-3.000-6,2.000-9.000-6,4.000-11.000-3,3.000-14.000-4,3.000-11.000-3</inkml:trace>
</inkml:ink>
</file>

<file path=ppt/ink/ink24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5"/>
    </inkml:context>
    <inkml:brush xml:id="br0">
      <inkml:brushProperty name="width" value="0.0479003414511681" units="cm"/>
      <inkml:brushProperty name="height" value="0.0479003414511681" units="cm"/>
      <inkml:brushProperty name="color" value="#f2395b"/>
      <inkml:brushProperty name="ignorePressure" value="0"/>
    </inkml:brush>
  </inkml:definitions>
  <inkml:trace contextRef="#ctx0" brushRef="#br0">54000.000 44950.000 459,'-24.000'-15.000'44,"4.000"23.000"1,3.000 22.000 1,3.000 22.000 0,1.000 10.000-2,1.000 1.000-6,-1.000-1.000-5,1.000 1.000-7,1.000-1.000-5,3.000 1.000-4,3.000-1.000-6,4.000 1.000-4,1.000-4.000-5,0.000-6.000-5,0.000-6.000-4,0.000-6.000-5,4.000-12.000-5,10.000-15.000-6,10.000-15.000-5,9.000-16.000-5,6.000-15.000-2,3.000-11.000 4,3.000-14.000 2,4.000-11.000 4,2.000-4.000 3,4.000 6.000 5,3.000 7.000 6,3.000 6.000 4,-4.000 6.000 6,-8.000 6.000 7,-10.000 7.000 7,-9.000 6.000 7,-7.000 13.000 7,-3.000 23.000 7,-3.000 22.000 7,-2.000 22.000 7,-5.000 13.000 1,-2.000 7.000-4,-3.000 6.000-5,-3.000 7.000-4,-2.000 4.000-4,0.000 3.000-7,0.000 3.000-5,0.000 4.000-5,0.000-3.000-7,0.000-5.000-5,0.000-7.000-7,0.000-5.000-6,0.000-8.000-8,0.000-5.000-10,0.000-7.000-9,0.000-5.000-10</inkml:trace>
</inkml:ink>
</file>

<file path=ppt/ink/ink24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5"/>
    </inkml:context>
    <inkml:brush xml:id="br0">
      <inkml:brushProperty name="width" value="0.0407701730728149" units="cm"/>
      <inkml:brushProperty name="height" value="0.0407701730728149" units="cm"/>
      <inkml:brushProperty name="color" value="#f2395b"/>
      <inkml:brushProperty name="ignorePressure" value="0"/>
    </inkml:brush>
  </inkml:definitions>
  <inkml:trace contextRef="#ctx0" brushRef="#br0">55250.000 42700.000 539,'139.000'-43.000'63,"-22.000"17.000"-7,-22.000 15.000-6,-21.000 16.000-8,-12.000 10.000-3,1.000 7.000-3,-1.000 6.000-1,1.000 7.000-2,-6.000 4.000-4,-8.000 3.000-6,-10.000 3.000-7,-9.000 4.000-7,-13.000 2.000-4,-16.000 4.000-1,-15.000 3.000-1,-15.000 3.000-1,-17.000 3.000 0,-15.000 3.000 1,-15.000 3.000 1,-16.000 4.000 2,-7.000-4.000-5,4.000-9.000-13,3.000-10.000-10,3.000-8.000-13,7.000-8.000-1,14.000-2.000 7,11.000-3.000 7,14.000-3.000 7,25.000-6.000 8,42.000-5.000 6,40.000-7.000 7,41.000-5.000 8,13.000-4.000-4,-11.000 0.000-11,-14.000 0.000-13,-11.000 0.000-11,-9.000-2.000-8,-3.000-3.000 0,-3.000-3.000-2,-2.000-2.000-1,-8.000-1.000 1,-8.000 3.000 1,-10.000 3.000 1,-9.000 4.000 3,-7.000-1.000 2,-3.000-3.000 3,-3.000-3.000 5,-2.000-2.000 3</inkml:trace>
</inkml:ink>
</file>

<file path=ppt/ink/ink24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5"/>
    </inkml:context>
    <inkml:brush xml:id="br0">
      <inkml:brushProperty name="width" value="0.0352865494787693" units="cm"/>
      <inkml:brushProperty name="height" value="0.0352865494787693" units="cm"/>
      <inkml:brushProperty name="color" value="#f2395b"/>
      <inkml:brushProperty name="ignorePressure" value="0"/>
    </inkml:brush>
  </inkml:definitions>
  <inkml:trace contextRef="#ctx0" brushRef="#br0">56450.000 42950.000 623,'53.000'-46.000'59,"6.000"10.000"-2,7.000 10.000-3,6.000 9.000-2,4.000 6.000-6,4.000 3.000-8,3.000 3.000-8,3.000 4.000-9,1.000 1.000-7,1.000 0.000-9,-1.000 0.000-6,1.000 0.000-9,-6.000 1.000-8,-8.000 4.000-7,-10.000 3.000-10,-9.000 3.000-7</inkml:trace>
</inkml:ink>
</file>

<file path=ppt/ink/ink2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9:13"/>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65150.000 8700.000 999,'-24.000'-218.000'-1,"4.000"67.000"-2,3.000 65.000-2,3.000 66.000-1,3.000 34.000-6,3.000 3.000-9,3.000 3.000-8,4.000 4.000-9</inkml:trace>
</inkml:ink>
</file>

<file path=ppt/ink/ink24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6"/>
    </inkml:context>
    <inkml:brush xml:id="br0">
      <inkml:brushProperty name="width" value="0.0418641604483128" units="cm"/>
      <inkml:brushProperty name="height" value="0.0418641604483128" units="cm"/>
      <inkml:brushProperty name="color" value="#f2395b"/>
      <inkml:brushProperty name="ignorePressure" value="0"/>
    </inkml:brush>
  </inkml:definitions>
  <inkml:trace contextRef="#ctx0" brushRef="#br0">57100.000 42250.000 525,'-24.000'-24.000'0,"4.000"4.000"0,3.000 3.000 0,3.000 3.000 0,-1.000-1.000 2,-2.000-2.000 4,-3.000-3.000 5,-3.000-3.000 4,1.000 12.000 10,6.000 28.000 18,7.000 28.000 18,6.000 29.000 17,3.000 18.000 1,0.000 9.000-17,0.000 10.000-17,0.000 10.000-17,0.000 10.000-13,0.000 13.000-10,0.000 12.000-12,0.000 13.000-9,-4.000-4.000-12,-5.000-18.000-9,-7.000-19.000-11,-5.000-18.000-9,-3.000-15.000-5,4.000-9.000 1,3.000-10.000 2,3.000-8.000 2</inkml:trace>
</inkml:ink>
</file>

<file path=ppt/ink/ink24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7"/>
    </inkml:context>
    <inkml:brush xml:id="br0">
      <inkml:brushProperty name="width" value="0.0364608466625214" units="cm"/>
      <inkml:brushProperty name="height" value="0.0364608466625214" units="cm"/>
      <inkml:brushProperty name="color" value="#f2395b"/>
      <inkml:brushProperty name="ignorePressure" value="0"/>
    </inkml:brush>
  </inkml:definitions>
  <inkml:trace contextRef="#ctx0" brushRef="#br0">56550.000 45300.000 603,'-61.000'-4.000'28,"28.000"-5.000"8,28.000-7.000 9,29.000-5.000 8,21.000-1.000 0,16.000 6.000-8,15.000 7.000-8,17.000 6.000-10,11.000 3.000-5,10.000 0.000-4,10.000 0.000-3,9.000 0.000-4,1.000 3.000-5,-6.000 6.000-5,-6.000 7.000-7,-6.000 6.000-4,-7.000 1.000-8,-6.000-3.000-7,-6.000-3.000-7,-6.000-2.000-9,-12.000-5.000-4,-15.000-2.000-2,-15.000-3.000-2,-16.000-3.000-3</inkml:trace>
</inkml:ink>
</file>

<file path=ppt/ink/ink24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7"/>
    </inkml:context>
    <inkml:brush xml:id="br0">
      <inkml:brushProperty name="width" value="0.0356825701892376" units="cm"/>
      <inkml:brushProperty name="height" value="0.0356825701892376" units="cm"/>
      <inkml:brushProperty name="color" value="#f2395b"/>
      <inkml:brushProperty name="ignorePressure" value="0"/>
    </inkml:brush>
  </inkml:definitions>
  <inkml:trace contextRef="#ctx0" brushRef="#br0">57350.000 44600.000 616,'-25.000'-46.000'2,"0.000"10.000"5,0.000 10.000 4,0.000 9.000 5,0.000 6.000 4,0.000 3.000 7,0.000 3.000 5,0.000 4.000 6,3.000 10.000 2,6.000 19.000-2,7.000 19.000-1,6.000 19.000-2,3.000 13.000-5,0.000 10.000-8,0.000 10.000-8,0.000 9.000-8,0.000 7.000-3,0.000 7.000-1,0.000 6.000 0,0.000 7.000-1,0.000 7.000-7,0.000 9.000-16,0.000 10.000-15,0.000 10.000-17,-2.000-14.000-7,-3.000-33.000 1,-3.000-35.000 1,-2.000-34.000 0</inkml:trace>
</inkml:ink>
</file>

<file path=ppt/ink/ink24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7"/>
    </inkml:context>
    <inkml:brush xml:id="br0">
      <inkml:brushProperty name="width" value="0.0388668589293957" units="cm"/>
      <inkml:brushProperty name="height" value="0.0388668589293957" units="cm"/>
      <inkml:brushProperty name="color" value="#f2395b"/>
      <inkml:brushProperty name="ignorePressure" value="0"/>
    </inkml:brush>
  </inkml:definitions>
  <inkml:trace contextRef="#ctx0" brushRef="#br0">59850.000 44700.000 566,'9.000'-66.000'0,"19.000"19.000"0,19.000 19.000 0,19.000 19.000 1,2.000 12.000-2,-11.000 6.000-2,-14.000 7.000-2,-11.000 6.000-3,-6.000 7.000 9,4.000 10.000 20,3.000 10.000 20,3.000 9.000 19,-4.000 6.000 3,-8.000 3.000-16,-10.000 3.000-15,-9.000 4.000-16,-15.000 1.000-9,-18.000 0.000-3,-19.000 0.000-3,-18.000 0.000-3,-15.000-2.000-2,-9.000-3.000-1,-10.000-3.000 1,-8.000-2.000-1,-3.000-6.000 0,7.000-6.000 0,6.000-6.000 0,7.000-6.000 1,7.000-6.000 1,9.000-2.000 6,10.000-3.000 5,10.000-3.000 5,14.000-6.000 5,23.000-5.000 5,22.000-7.000 5,22.000-5.000 5,21.000-4.000-1,22.000 0.000-10,22.000 0.000-8,23.000 0.000-9,10.000 0.000-6,0.000 0.000-2,0.000 0.000-3,0.000 0.000-2,1.000-2.000-6,4.000-3.000-10,3.000-3.000-10,3.000-2.000-11,-5.000-3.000-4,-12.000 1.000 0,-13.000-1.000 1,-12.000 1.000 0,-15.000-3.000 3,-15.000-2.000 4,-15.000-3.000 5,-16.000-3.000 4</inkml:trace>
</inkml:ink>
</file>

<file path=ppt/ink/ink24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8"/>
    </inkml:context>
    <inkml:brush xml:id="br0">
      <inkml:brushProperty name="width" value="0.0396702997386456" units="cm"/>
      <inkml:brushProperty name="height" value="0.0396702997386456" units="cm"/>
      <inkml:brushProperty name="color" value="#f2395b"/>
      <inkml:brushProperty name="ignorePressure" value="0"/>
    </inkml:brush>
  </inkml:definitions>
  <inkml:trace contextRef="#ctx0" brushRef="#br0">62050.000 43750.000 554,'0.000'-47.000'0,"0.000"6.000"0,0.000 7.000 0,0.000 6.000 0,9.000 4.000 9,19.000 4.000 17,19.000 3.000 18,19.000 3.000 17,9.000 3.000 5,0.000 3.000-12,0.000 3.000-9,0.000 4.000-11,3.000 5.000-6,6.000 10.000-3,7.000 10.000-4,6.000 9.000-2,-2.000 2.000-7,-9.000-2.000-10,-10.000-3.000-12,-8.000-3.000-10,-14.000 1.000-9,-15.000 6.000-7,-15.000 7.000-7,-16.000 6.000-8,-19.000 3.000-1,-22.000 0.000 2,-22.000 0.000 3,-21.000 0.000 2,-7.000-4.000 5,9.000-5.000 5,10.000-7.000 5,10.000-5.000 5,5.000-6.000 5,4.000-3.000 4,3.000-3.000 5,3.000-2.000 4</inkml:trace>
</inkml:ink>
</file>

<file path=ppt/ink/ink24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8"/>
    </inkml:context>
    <inkml:brush xml:id="br0">
      <inkml:brushProperty name="width" value="0.0464950539171696" units="cm"/>
      <inkml:brushProperty name="height" value="0.0464950539171696" units="cm"/>
      <inkml:brushProperty name="color" value="#f2395b"/>
      <inkml:brushProperty name="ignorePressure" value="0"/>
    </inkml:brush>
  </inkml:definitions>
  <inkml:trace contextRef="#ctx0" brushRef="#br0">62250.000 44350.000 473,'-115.000'0.000'10,"23.000"0.000"1,22.000 0.000 2,22.000 0.000 1,12.000 1.000 3,3.000 4.000 3,3.000 3.000 3,4.000 3.000 3,2.000 4.000 1,4.000 7.000-2,3.000 6.000-2,3.000 7.000-3,3.000 8.000 2,3.000 14.000 2,3.000 11.000 4,4.000 14.000 3,-1.000 8.000 0,-3.000 7.000-3,-3.000 6.000-3,-2.000 7.000-2,-5.000 8.000-3,-2.000 14.000-2,-3.000 11.000-1,-3.000 14.000-3,-4.000 8.000-3,-3.000 7.000-5,-3.000 6.000-7,-2.000 7.000-6,0.000-3.000-6,7.000-8.000-7,6.000-10.000-6,7.000-9.000-8,2.000-16.000-7,1.000-22.000-9,-1.000-22.000-9,1.000-21.000-9</inkml:trace>
</inkml:ink>
</file>

<file path=ppt/ink/ink24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8"/>
    </inkml:context>
    <inkml:brush xml:id="br0">
      <inkml:brushProperty name="width" value="0.0456654727458954" units="cm"/>
      <inkml:brushProperty name="height" value="0.0456654727458954" units="cm"/>
      <inkml:brushProperty name="color" value="#f2395b"/>
      <inkml:brushProperty name="ignorePressure" value="0"/>
    </inkml:brush>
  </inkml:definitions>
  <inkml:trace contextRef="#ctx0" brushRef="#br0">61750.000 45500.000 481,'26.000'-68.000'50,"4.000"17.000"-9,3.000 15.000-9,3.000 16.000-7,6.000 9.000-6,9.000 3.000 0,10.000 3.000-1,10.000 4.000 0,8.000 1.000-3,10.000 0.000-3,10.000 0.000-4,9.000 0.000-5,1.000 0.000-3,-6.000 0.000-4,-6.000 0.000-4,-6.000 0.000-3,-9.000-2.000-4,-8.000-3.000-3,-10.000-3.000-2,-9.000-2.000-2,-13.000-6.000-3,-16.000-6.000-3,-15.000-6.000-2,-15.000-6.000-3,-14.000-2.000 3,-8.000 3.000 6,-10.000 3.000 7,-9.000 4.000 8,-4.000 2.000 7,4.000 4.000 7,3.000 3.000 8,3.000 3.000 8,-1.000 3.000 2,-2.000 3.000 0,-3.000 3.000-1,-3.000 4.000-1,-1.000 4.000 1,4.000 6.000 2,3.000 7.000 2,3.000 6.000 2,1.000 7.000 2,1.000 10.000 1,-1.000 10.000 1,1.000 9.000 1,4.000 6.000-1,9.000 3.000-2,10.000 3.000-4,10.000 4.000-3,5.000 1.000-3,4.000 0.000-1,3.000 0.000-3,3.000 0.000-1,7.000-2.000-4,14.000-3.000-4,11.000-3.000-5,14.000-2.000-5,7.000-8.000-7,3.000-8.000-9,3.000-10.000-9,4.000-9.000-9,4.000-9.000-7,6.000-5.000-5,7.000-7.000-4,6.000-5.000-4,-5.000-6.000-1,-16.000-3.000 4,-15.000-3.000 5,-15.000-2.000 4</inkml:trace>
</inkml:ink>
</file>

<file path=ppt/ink/ink24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9"/>
    </inkml:context>
    <inkml:brush xml:id="br0">
      <inkml:brushProperty name="width" value="0.0335924737155437" units="cm"/>
      <inkml:brushProperty name="height" value="0.0335924737155437" units="cm"/>
      <inkml:brushProperty name="color" value="#f2395b"/>
      <inkml:brushProperty name="ignorePressure" value="0"/>
    </inkml:brush>
  </inkml:definitions>
  <inkml:trace contextRef="#ctx0" brushRef="#br0">64100.000 43050.000 654,'26.000'-24.000'6,"4.000"4.000"10,3.000 3.000 10,3.000 3.000 11,1.000 4.000 5,1.000 7.000-3,-1.000 6.000-2,1.000 7.000-1,-4.000 8.000-5,-6.000 14.000-5,-6.000 11.000-5,-6.000 14.000-5,-7.000 5.000-7,-6.000 1.000-6,-6.000-1.000-6,-6.000 1.000-7,-10.000-3.000-2,-12.000-2.000 1,-13.000-3.000 1,-12.000-3.000 3,-4.000-6.000-2,7.000-5.000-1,6.000-7.000-2,7.000-5.000-3,8.000-4.000 3,14.000 0.000 6,11.000 0.000 6,14.000 0.000 6,10.000 1.000 3,9.000 4.000 1,10.000 3.000-1,10.000 3.000 0,2.000 1.000 0,-3.000 1.000 0,-3.000-1.000 0,-2.000 1.000 0,-6.000 1.000-2,-6.000 3.000-3,-6.000 3.000-3,-6.000 4.000-4,-9.000-1.000-1,-8.000-3.000 0,-10.000-3.000 1,-9.000-2.000 0,-12.000-3.000-2,-11.000 1.000-3,-14.000-1.000-3,-11.000 1.000-4,-6.000-3.000-3,4.000-2.000-5,3.000-3.000-2,3.000-3.000-5,6.000-6.000-2,9.000-5.000-1,10.000-7.000 0,10.000-5.000-2,4.000-3.000 1,0.000 4.000 3,0.000 3.000 2,0.000 3.000 4</inkml:trace>
</inkml:ink>
</file>

<file path=ppt/ink/ink24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9"/>
    </inkml:context>
    <inkml:brush xml:id="br0">
      <inkml:brushProperty name="width" value="0.0265301652252674" units="cm"/>
      <inkml:brushProperty name="height" value="0.0265301652252674" units="cm"/>
      <inkml:brushProperty name="color" value="#f2395b"/>
      <inkml:brushProperty name="ignorePressure" value="0"/>
    </inkml:brush>
  </inkml:definitions>
  <inkml:trace contextRef="#ctx0" brushRef="#br0">64650.000 43550.000 829,'53.000'-46.000'0,"6.000"10.000"0,7.000 10.000 0,6.000 9.000 0,-5.000 4.000 0,-16.000 1.000 0,-15.000-1.000 0,-15.000 1.000 0,0.000 1.000 6,20.000 3.000 11,18.000 3.000 12,20.000 4.000 12,5.000 1.000-1,-6.000 0.000-14,-6.000 0.000-14,-6.000 0.000-15,-9.000 1.000-11,-8.000 4.000-11,-10.000 3.000-11,-9.000 3.000-11</inkml:trace>
</inkml:ink>
</file>

<file path=ppt/ink/ink24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9"/>
    </inkml:context>
    <inkml:brush xml:id="br0">
      <inkml:brushProperty name="width" value="0.0368190407752991" units="cm"/>
      <inkml:brushProperty name="height" value="0.0368190407752991" units="cm"/>
      <inkml:brushProperty name="color" value="#f2395b"/>
      <inkml:brushProperty name="ignorePressure" value="0"/>
    </inkml:brush>
  </inkml:definitions>
  <inkml:trace contextRef="#ctx0" brushRef="#br0">65450.000 42800.000 597,'-24.000'-47.000'1,"4.000"6.000"2,3.000 7.000 3,3.000 6.000 2,1.000 15.000 10,1.000 26.000 18,-1.000 24.000 19,1.000 26.000 18,-1.000 16.000 1,1.000 10.000-17,-1.000 10.000-17,1.000 9.000-17,-1.000 7.000-14,1.000 7.000-14,-1.000 6.000-11,1.000 7.000-14,-1.000-4.000-6,1.000-12.000-3,-1.000-13.000-1,1.000-12.000-3,-1.000-13.000-2,1.000-12.000-1,-1.000-13.000-2,1.000-12.000-1</inkml:trace>
</inkml:ink>
</file>

<file path=ppt/ink/ink2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0"/>
    </inkml:context>
    <inkml:brush xml:id="br0">
      <inkml:brushProperty name="width" value="0.0321162194013596" units="cm"/>
      <inkml:brushProperty name="height" value="0.0321162194013596" units="cm"/>
      <inkml:brushProperty name="color" value="#000000"/>
      <inkml:brushProperty name="ignorePressure" value="0"/>
    </inkml:brush>
  </inkml:definitions>
  <inkml:trace contextRef="#ctx0" brushRef="#br0">32600.000 55500.000 685,'-72.000'62.000'29,"6.000"26.000"3,7.000 24.000 2,6.000 26.000 3,3.000 5.000-1,0.000-11.000-3,0.000-14.000-3,0.000-11.000-4,0.000-4.000-4,0.000 6.000-6,0.000 7.000-5,0.000 6.000-5,0.000 4.000-4,0.000 4.000-2,0.000 3.000 0,0.000 3.000-2,4.000-5.000-3,10.000-12.000-2,10.000-13.000-3,9.000-12.000-2,4.000-13.000-5,1.000-12.000-5,-1.000-13.000-5,1.000-12.000-5,5.000-24.000-6,14.000-34.000-4,11.000-35.000-6,14.000-33.000-5,0.000-11.000 4,-8.000 17.000 10,-10.000 15.000 11,-9.000 16.000 12,-2.000 4.000 6,6.000-6.000 2,7.000-6.000 2,6.000-6.000 3</inkml:trace>
</inkml:ink>
</file>

<file path=ppt/ink/ink24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2:59"/>
    </inkml:context>
    <inkml:brush xml:id="br0">
      <inkml:brushProperty name="width" value="0.0339529663324356" units="cm"/>
      <inkml:brushProperty name="height" value="0.0339529663324356" units="cm"/>
      <inkml:brushProperty name="color" value="#f2395b"/>
      <inkml:brushProperty name="ignorePressure" value="0"/>
    </inkml:brush>
  </inkml:definitions>
  <inkml:trace contextRef="#ctx0" brushRef="#br0">64850.000 45200.000 647,'-11.000'-24.000'9,"28.000"4.000"15,28.000 3.000 17,29.000 3.000 16,7.000 3.000 3,-12.000 3.000-12,-13.000 3.000-11,-12.000 4.000-11,-9.000-1.000-8,-2.000-3.000-4,-3.000-3.000-4,-3.000-2.000-3,16.000-1.000-5,39.000 3.000-7,36.000 3.000-7,39.000 4.000-6,7.000 2.000-6,-22.000 4.000-7,-22.000 3.000-7,-21.000 3.000-6</inkml:trace>
</inkml:ink>
</file>

<file path=ppt/ink/ink24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0"/>
    </inkml:context>
    <inkml:brush xml:id="br0">
      <inkml:brushProperty name="width" value="0.0403986945748329" units="cm"/>
      <inkml:brushProperty name="height" value="0.0403986945748329" units="cm"/>
      <inkml:brushProperty name="color" value="#f2395b"/>
      <inkml:brushProperty name="ignorePressure" value="0"/>
    </inkml:brush>
  </inkml:definitions>
  <inkml:trace contextRef="#ctx0" brushRef="#br0">65800.000 44450.000 544,'-68.000'-54.000'23,"17.000"45.000"17,15.000 43.000 18,16.000 45.000 17,7.000 22.000 2,1.000 4.000-14,-1.000 3.000-14,1.000 3.000-14,-3.000 4.000-12,-2.000 7.000-11,-3.000 6.000-12,-3.000 7.000-10,-2.000 2.000-9,0.000 1.000-6,0.000-1.000-7,0.000 1.000-7,1.000-9.000-1,4.000-15.000 7,3.000-15.000 5,3.000-16.000 5,1.000-13.000-1,1.000-9.000-11,-1.000-10.000-9,1.000-8.000-11</inkml:trace>
</inkml:ink>
</file>

<file path=ppt/ink/ink24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0"/>
    </inkml:context>
    <inkml:brush xml:id="br0">
      <inkml:brushProperty name="width" value="0.0377408936619759" units="cm"/>
      <inkml:brushProperty name="height" value="0.0377408936619759" units="cm"/>
      <inkml:brushProperty name="color" value="#f2395b"/>
      <inkml:brushProperty name="ignorePressure" value="0"/>
    </inkml:brush>
  </inkml:definitions>
  <inkml:trace contextRef="#ctx0" brushRef="#br0">68550.000 43950.000 582,'1.000'-68.000'4,"4.000"17.000"6,3.000 15.000 6,3.000 16.000 7,-5.000 18.000 8,-12.000 22.000 7,-13.000 22.000 9,-12.000 23.000 7,-9.000 8.000-1,-2.000-3.000-10,-3.000-3.000-11,-3.000-2.000-10,-6.000 0.000-7,-5.000 7.000-3,-7.000 6.000-4,-5.000 7.000-3,-8.000 0.000-3,-5.000-2.000 0,-7.000-3.000-2,-5.000-3.000 0,3.000-7.000-2,17.000-9.000-1,15.000-10.000-1,16.000-8.000-2,15.000-8.000 0,16.000-2.000 1,15.000-3.000 0,17.000-3.000 2,16.000-6.000 0,19.000-5.000 0,19.000-7.000 1,19.000-5.000 0,10.000-4.000-2,4.000 0.000-4,3.000 0.000-3,3.000 0.000-5,-4.000 1.000-4,-8.000 4.000-5,-10.000 3.000-5,-9.000 3.000-5,-10.000 1.000-3,-9.000 1.000-3,-10.000-1.000-2,-8.000 1.000-2</inkml:trace>
</inkml:ink>
</file>

<file path=ppt/ink/ink24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0"/>
    </inkml:context>
    <inkml:brush xml:id="br0">
      <inkml:brushProperty name="width" value="0.0418962687253952" units="cm"/>
      <inkml:brushProperty name="height" value="0.0418962687253952" units="cm"/>
      <inkml:brushProperty name="color" value="#f2395b"/>
      <inkml:brushProperty name="ignorePressure" value="0"/>
    </inkml:brush>
  </inkml:definitions>
  <inkml:trace contextRef="#ctx0" brushRef="#br0">68700.000 44100.000 525,'-29.000'-69.000'2,"-5.000"13.000"4,-7.000 12.000 5,-5.000 13.000 5,0.000 13.000 6,10.000 17.000 9,10.000 15.000 8,9.000 16.000 9,4.000 13.000 2,1.000 14.000-5,-1.000 11.000-5,1.000 14.000-6,-3.000 13.000-4,-2.000 16.000-7,-3.000 15.000-4,-3.000 17.000-6,-4.000 3.000-3,-3.000-5.000 0,-3.000-7.000 1,-2.000-5.000-1,-3.000-4.000-5,1.000 0.000-14,-1.000 0.000-13,1.000 0.000-12,4.000-10.000-8,9.000-18.000-4,10.000-19.000-3,10.000-18.000-3,2.000-14.000-1,-3.000-5.000 1,-3.000-7.000 2,-2.000-5.000 1</inkml:trace>
</inkml:ink>
</file>

<file path=ppt/ink/ink24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1"/>
    </inkml:context>
    <inkml:brush xml:id="br0">
      <inkml:brushProperty name="width" value="0.0398598723113537" units="cm"/>
      <inkml:brushProperty name="height" value="0.0398598723113537" units="cm"/>
      <inkml:brushProperty name="color" value="#f2395b"/>
      <inkml:brushProperty name="ignorePressure" value="0"/>
    </inkml:brush>
  </inkml:definitions>
  <inkml:trace contextRef="#ctx0" brushRef="#br0">70400.000 43900.000 551,'-49.000'-90.000'4,"4.000"23.000"6,3.000 22.000 6,3.000 22.000 7,1.000 13.000 4,1.000 7.000 2,-1.000 6.000 1,1.000 7.000 2,-3.000 8.000 1,-2.000 14.000-2,-3.000 11.000-2,-3.000 14.000-2,-1.000 8.000-2,4.000 7.000-2,3.000 6.000-3,3.000 7.000-2,3.000 0.000-2,3.000-2.000-2,3.000-3.000-2,4.000-3.000-1,5.000-4.000-2,10.000-3.000-3,10.000-3.000-3,9.000-2.000-3,10.000-5.000-1,14.000-2.000-2,11.000-3.000-2,14.000-3.000-1,2.000-1.000-2,-6.000 4.000-4,-6.000 3.000-4,-6.000 3.000-2,-7.000-1.000-2,-6.000-2.000 0,-6.000-3.000 2,-6.000-3.000 0,-9.000-4.000 1,-8.000-3.000 0,-10.000-3.000 1,-9.000-2.000 0,-12.000-1.000 4,-11.000 3.000 5,-14.000 3.000 7,-11.000 4.000 6,-9.000-3.000 1,-3.000-5.000-3,-3.000-7.000-2,-2.000-5.000-4,-1.000-6.000-5,3.000-3.000-8,3.000-3.000-9,4.000-2.000-9</inkml:trace>
</inkml:ink>
</file>

<file path=ppt/ink/ink24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1"/>
    </inkml:context>
    <inkml:brush xml:id="br0">
      <inkml:brushProperty name="width" value="0.0462970845401287" units="cm"/>
      <inkml:brushProperty name="height" value="0.0462970845401287" units="cm"/>
      <inkml:brushProperty name="color" value="#f2395b"/>
      <inkml:brushProperty name="ignorePressure" value="0"/>
    </inkml:brush>
  </inkml:definitions>
  <inkml:trace contextRef="#ctx0" brushRef="#br0">71800.000 42650.000 475,'-22.000'-71.000'4,"6.000"10.000"9,7.000 10.000 9,6.000 9.000 8,3.000 17.000 6,0.000 25.000 3,0.000 25.000 3,0.000 25.000 4,0.000 17.000-3,0.000 9.000-6,0.000 10.000-8,0.000 10.000-6,-2.000 11.000-4,-3.000 17.000 0,-3.000 15.000 1,-2.000 16.000-1,-5.000 10.000-1,-2.000 7.000 0,-3.000 6.000-3,-3.000 7.000 0,-1.000-3.000-4,4.000-8.000-5,3.000-10.000-6,3.000-9.000-4,3.000-9.000-4,3.000-5.000-3,3.000-7.000-3,4.000-5.000-3,1.000-11.000-7,0.000-11.000-13,0.000-14.000-14,0.000-11.000-12,-2.000-14.000-5,-3.000-11.000 4,-3.000-14.000 4,-2.000-11.000 4</inkml:trace>
</inkml:ink>
</file>

<file path=ppt/ink/ink24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1"/>
    </inkml:context>
    <inkml:brush xml:id="br0">
      <inkml:brushProperty name="width" value="0.0420230701565742" units="cm"/>
      <inkml:brushProperty name="height" value="0.0420230701565742" units="cm"/>
      <inkml:brushProperty name="color" value="#f2395b"/>
      <inkml:brushProperty name="ignorePressure" value="0"/>
    </inkml:brush>
  </inkml:definitions>
  <inkml:trace contextRef="#ctx0" brushRef="#br0">70600.000 45000.000 523,'1.000'-46.000'3,"4.000"10.000"7,3.000 10.000 7,3.000 9.000 6,1.000 9.000 3,1.000 9.000 0,-1.000 10.000-2,1.000 10.000-1,1.000 10.000 1,3.000 13.000 1,3.000 12.000 1,4.000 13.000 0,-1.000 7.000 1,-3.000 4.000-4,-3.000 3.000-2,-2.000 3.000-3,-5.000 1.000-2,-2.000 1.000-1,-3.000-1.000-1,-3.000 1.000-2,-1.000-3.000 1,4.000-2.000 0,3.000-3.000 0,3.000-3.000 0,3.000-7.000-2,3.000-9.000-3,3.000-10.000-3,4.000-8.000-3,2.000-11.000-3,4.000-8.000 0,3.000-10.000 0,3.000-9.000 0,7.000-15.000 0,14.000-18.000 1,11.000-19.000 0,14.000-18.000 1,8.000-14.000-2,7.000-5.000-5,6.000-7.000-6,7.000-5.000-5,0.000-4.000-6,-2.000 0.000-7,-3.000 0.000-5,-3.000 0.000-8,-10.000 6.000-5,-16.000 13.000-6,-15.000 12.000-6,-15.000 13.000-5</inkml:trace>
</inkml:ink>
</file>

<file path=ppt/ink/ink24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2"/>
    </inkml:context>
    <inkml:brush xml:id="br0">
      <inkml:brushProperty name="width" value="0.0353053957223892" units="cm"/>
      <inkml:brushProperty name="height" value="0.0353053957223892" units="cm"/>
      <inkml:brushProperty name="color" value="#f2395b"/>
      <inkml:brushProperty name="ignorePressure" value="0"/>
    </inkml:brush>
  </inkml:definitions>
  <inkml:trace contextRef="#ctx0" brushRef="#br0">72850.000 44850.000 623,'-57.000'-25.000'7,"39.000"0.000"15,36.000 0.000 14,39.000 0.000 15,13.000 3.000 2,-9.000 6.000-9,-10.000 7.000-10,-8.000 6.000-9,11.000 3.000-5,35.000 0.000 0,35.000 0.000-2,34.000 0.000 0,15.000 0.000-3,-3.000 0.000-6,-3.000 0.000-5,-2.000 0.000-5,-14.000 0.000-8,-21.000 0.000-9,-22.000 0.000-10,-22.000 0.000-10,-24.000 0.000-8,-24.000 0.000-7,-26.000 0.000-6,-24.000 0.000-7,-13.000 0.000 3,0.000 0.000 14,0.000 0.000 14,0.000 0.000 14</inkml:trace>
</inkml:ink>
</file>

<file path=ppt/ink/ink24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2"/>
    </inkml:context>
    <inkml:brush xml:id="br0">
      <inkml:brushProperty name="width" value="0.0387065745890141" units="cm"/>
      <inkml:brushProperty name="height" value="0.0387065745890141" units="cm"/>
      <inkml:brushProperty name="color" value="#f2395b"/>
      <inkml:brushProperty name="ignorePressure" value="0"/>
    </inkml:brush>
  </inkml:definitions>
  <inkml:trace contextRef="#ctx0" brushRef="#br0">74100.000 43950.000 568,'-25.000'-136.000'3,"0.000"28.000"7,0.000 28.000 7,0.000 29.000 6,3.000 32.000 9,6.000 38.000 8,7.000 37.000 10,6.000 38.000 9,3.000 29.000-1,0.000 22.000-10,0.000 22.000-11,0.000 23.000-9,-2.000 3.000-11,-3.000-11.000-8,-3.000-14.000-8,-2.000-11.000-10,-6.000-4.000-9,-6.000 6.000-10,-6.000 7.000-10,-6.000 6.000-10,-1.000-10.000-4,7.000-24.000 5,6.000-26.000 3,7.000-24.000 4,2.000-18.000 2,1.000-9.000 1,-1.000-10.000 2,1.000-8.000 0</inkml:trace>
</inkml:ink>
</file>

<file path=ppt/ink/ink24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3"/>
    </inkml:context>
    <inkml:brush xml:id="br0">
      <inkml:brushProperty name="width" value="0.0442257151007652" units="cm"/>
      <inkml:brushProperty name="height" value="0.0442257151007652" units="cm"/>
      <inkml:brushProperty name="color" value="#f2395b"/>
      <inkml:brushProperty name="ignorePressure" value="0"/>
    </inkml:brush>
  </inkml:definitions>
  <inkml:trace contextRef="#ctx0" brushRef="#br0">77550.000 43600.000 497,'-52.000'-69.000'4,"-3.000"13.000"8,-3.000 12.000 8,-2.000 13.000 7,-3.000 10.000 6,1.000 10.000 0,-1.000 10.000 1,1.000 9.000 2,-1.000 15.000-2,1.000 22.000-2,-1.000 22.000-4,1.000 23.000-2,-1.000 17.000-2,1.000 17.000-3,-1.000 15.000-3,1.000 16.000-1,-1.000 5.000-2,1.000-2.000-1,-1.000-3.000 0,1.000-3.000 0,2.000-4.000-1,7.000-3.000-2,6.000-3.000-2,7.000-2.000-2,5.000-8.000-2,7.000-8.000-3,6.000-10.000-4,7.000-9.000-3,10.000-13.000-1,16.000-16.000-2,15.000-15.000-1,17.000-15.000 0,11.000-15.000-3,10.000-12.000-4,10.000-13.000-3,9.000-12.000-5,1.000-13.000 0,-6.000-12.000 0,-6.000-13.000 1,-6.000-12.000 0,-10.000-7.000 3,-12.000 1.000 4,-13.000-1.000 4,-12.000 1.000 4,-13.000 1.000 2,-12.000 3.000 2,-13.000 3.000 1,-12.000 4.000 2,-13.000 5.000 0,-12.000 10.000 0,-13.000 10.000-1,-12.000 9.000 1,-4.000 6.000-2,7.000 3.000 0,6.000 3.000 0,7.000 4.000-2,7.000 1.000-3,9.000 0.000-5,10.000 0.000-5,10.000 0.000-7,11.000 0.000-3,17.000 0.000-5,15.000 0.000-4,16.000 0.000-4</inkml:trace>
</inkml:ink>
</file>

<file path=ppt/ink/ink2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0"/>
    </inkml:context>
    <inkml:brush xml:id="br0">
      <inkml:brushProperty name="width" value="0.0414398200809956" units="cm"/>
      <inkml:brushProperty name="height" value="0.0414398200809956" units="cm"/>
      <inkml:brushProperty name="color" value="#000000"/>
      <inkml:brushProperty name="ignorePressure" value="0"/>
    </inkml:brush>
  </inkml:definitions>
  <inkml:trace contextRef="#ctx0" brushRef="#br0">32700.000 55800.000 530,'3.000'-68.000'8,"6.000"17.000"5,7.000 15.000 6,6.000 16.000 5,3.000 10.000 3,0.000 7.000 0,0.000 6.000 1,0.000 7.000 0,-2.000 5.000 0,-3.000 7.000-3,-3.000 6.000-1,-2.000 7.000-3,-3.000 7.000-1,1.000 9.000-2,-1.000 10.000-1,1.000 10.000-2,-3.000 5.000 0,-2.000 4.000 0,-3.000 3.000 0,-3.000 3.000 0,-2.000 3.000-1,0.000 3.000-3,0.000 3.000-2,0.000 4.000-3,1.000 4.000-1,4.000 6.000-2,3.000 7.000-1,3.000 6.000-2,-1.000-1.000 1,-2.000-5.000 0,-3.000-7.000 2,-3.000-5.000 2,-2.000-9.000-1,0.000-9.000-2,0.000-10.000 0,0.000-8.000-3,-5.000-20.000-12,-9.000-28.000-24,-10.000-28.000-23,-8.000-27.000-24,-9.000-17.000-5,-6.000-3.000 15,-6.000-3.000 14,-6.000-2.000 14,-4.000-1.000 12,1.000 3.000 9,-1.000 3.000 9,1.000 4.000 8,-1.000 4.000 7,1.000 6.000 2,-1.000 7.000 4,1.000 6.000 2,2.000 1.000 3,7.000-3.000 2,6.000-3.000 2,7.000-2.000 2,4.000 0.000 2,3.000 7.000 1,3.000 6.000 2,4.000 7.000 0,7.000 0.000 2,13.000-2.000 1,12.000-3.000 2,13.000-3.000 2,10.000 1.000-2,10.000 6.000-4,10.000 7.000-4,9.000 6.000-4,6.000 3.000-3,3.000 0.000-3,3.000 0.000-3,4.000 0.000-3,1.000 0.000-3,0.000 0.000-6,0.000 0.000-5,0.000 0.000-5,0.000 0.000-4,0.000 0.000-3,0.000 0.000-3,0.000 0.000-2,-4.000-2.000-1,-5.000-3.000-1,-7.000-3.000 2,-5.000-2.000-1,-9.000-5.000 2,-9.000-2.000 4,-10.000-3.000 2,-8.000-3.000 4</inkml:trace>
</inkml:ink>
</file>

<file path=ppt/ink/ink24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3"/>
    </inkml:context>
    <inkml:brush xml:id="br0">
      <inkml:brushProperty name="width" value="0.0408448539674282" units="cm"/>
      <inkml:brushProperty name="height" value="0.0408448539674282" units="cm"/>
      <inkml:brushProperty name="color" value="#f2395b"/>
      <inkml:brushProperty name="ignorePressure" value="0"/>
    </inkml:brush>
  </inkml:definitions>
  <inkml:trace contextRef="#ctx0" brushRef="#br0">78100.000 44150.000 538,'23.000'-11.000'8,"-3.000"28.000"16,-3.000 28.000 15,-2.000 29.000 16,-5.000 13.000 6,-2.000 1.000-4,-3.000-1.000-3,-3.000 1.000-4,-4.000-1.000-7,-3.000 1.000-11,-3.000-1.000-9,-2.000 1.000-11,-6.000-3.000-8,-6.000-2.000-8,-6.000-3.000-6,-6.000-3.000-8,-6.000-4.000-7,-2.000-3.000-8,-3.000-3.000-7,-3.000-2.000-9,1.000-9.000-4,6.000-12.000 2,7.000-13.000-1,6.000-12.000 2,4.000-10.000 4,4.000-6.000 6,3.000-6.000 8,3.000-6.000 7</inkml:trace>
</inkml:ink>
</file>

<file path=ppt/ink/ink24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3"/>
    </inkml:context>
    <inkml:brush xml:id="br0">
      <inkml:brushProperty name="width" value="0.0297962557524443" units="cm"/>
      <inkml:brushProperty name="height" value="0.0297962557524443" units="cm"/>
      <inkml:brushProperty name="color" value="#f2395b"/>
      <inkml:brushProperty name="ignorePressure" value="0"/>
    </inkml:brush>
  </inkml:definitions>
  <inkml:trace contextRef="#ctx0" brushRef="#br0">78150.000 44850.000 738,'70.000'-49.000'5,"-9.000"4.000"9,-10.000 3.000 9,-8.000 3.000 10,-4.000 3.000 3,3.000 3.000-4,3.000 3.000-3,4.000 4.000-4,1.000 4.000-3,0.000 6.000-4,0.000 7.000-5,0.000 6.000-4,-2.000 1.000-7,-3.000-3.000-10,-3.000-3.000-11,-2.000-2.000-10,-9.000-5.000-10,-12.000-2.000-6,-13.000-3.000-7,-12.000-3.000-8</inkml:trace>
</inkml:ink>
</file>

<file path=ppt/ink/ink24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3"/>
    </inkml:context>
    <inkml:brush xml:id="br0">
      <inkml:brushProperty name="width" value="0.0484375841915607" units="cm"/>
      <inkml:brushProperty name="height" value="0.0484375841915607" units="cm"/>
      <inkml:brushProperty name="color" value="#f2395b"/>
      <inkml:brushProperty name="ignorePressure" value="0"/>
    </inkml:brush>
  </inkml:definitions>
  <inkml:trace contextRef="#ctx0" brushRef="#br0">78900.000 43350.000 454,'-2.000'-52.000'0,"-3.000"-3.000"2,-3.000-3.000 1,-2.000-2.000 1,-1.000 2.000 3,3.000 9.000 8,3.000 10.000 6,4.000 10.000 7,5.000 13.000 8,10.000 19.000 8,10.000 19.000 10,9.000 19.000 8,1.000 16.000-1,-6.000 17.000-10,-6.000 15.000-11,-6.000 16.000-10,-7.000 15.000-8,-6.000 16.000-3,-6.000 15.000-4,-6.000 17.000-5,-7.000 10.000-2,-6.000 6.000-3,-6.000 7.000-3,-6.000 6.000-3,-6.000-1.000 0,-2.000-5.000 2,-3.000-7.000 2,-3.000-5.000 2,2.000-9.000-6,10.000-9.000-11,10.000-10.000-11,9.000-8.000-12,4.000-12.000-6,1.000-12.000-1,-1.000-13.000 0,1.000-12.000-2,-1.000-13.000 1,1.000-12.000 1,-1.000-13.000 2,1.000-12.000 0</inkml:trace>
</inkml:ink>
</file>

<file path=ppt/ink/ink24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4"/>
    </inkml:context>
    <inkml:brush xml:id="br0">
      <inkml:brushProperty name="width" value="0.0486527234315872" units="cm"/>
      <inkml:brushProperty name="height" value="0.0486527234315872" units="cm"/>
      <inkml:brushProperty name="color" value="#f2395b"/>
      <inkml:brushProperty name="ignorePressure" value="0"/>
    </inkml:brush>
  </inkml:definitions>
  <inkml:trace contextRef="#ctx0" brushRef="#br0">79400.000 45000.000 452,'26.000'-49.000'3,"4.000"4.000"7,3.000 3.000 6,3.000 3.000 7,-1.000 6.000 1,-2.000 9.000-2,-3.000 10.000-3,-3.000 10.000-3,-1.000 4.000-1,4.000 0.000 3,3.000 0.000 2,3.000 0.000 1,-2.000 6.000 0,-6.000 13.000-2,-6.000 12.000-4,-6.000 13.000-3,-12.000 10.000-1,-15.000 10.000-1,-15.000 10.000-1,-16.000 9.000 0,-8.000 2.000-1,0.000-2.000-2,0.000-3.000-3,0.000-3.000-2,6.000-7.000 0,13.000-9.000 0,12.000-10.000 0,13.000-8.000 1,18.000-15.000-1,26.000-19.000-3,24.000-18.000-1,26.000-19.000-3,13.000-13.000-2,4.000-6.000-3,3.000-6.000-2,3.000-6.000-3,-1.000-4.000-3,-2.000 1.000-2,-3.000-1.000-2,-3.000 1.000-4,-9.000 2.000 2,-11.000 7.000 4,-14.000 6.000 4,-11.000 7.000 5,-12.000 10.000 12,-9.000 16.000 19,-10.000 15.000 19,-8.000 17.000 20,-8.000 11.000 4,-2.000 10.000-8,-3.000 10.000-10,-3.000 9.000-9,-4.000 4.000-7,-3.000 1.000-3,-3.000-1.000-4,-2.000 1.000-3,-1.000-1.000-4,3.000 1.000-4,3.000-1.000-4,4.000 1.000-3,5.000-6.000-4,10.000-8.000-2,10.000-10.000-3,9.000-9.000-1,9.000-9.000-3,9.000-5.000 0,10.000-7.000 0,10.000-5.000-2,4.000-12.000 1,0.000-16.000 0,0.000-15.000 0,0.000-15.000 1,-5.000-7.000 0,-9.000 3.000 2,-10.000 3.000 1,-8.000 4.000 0,-9.000-1.000 2,-6.000-3.000 1,-6.000-3.000 0,-6.000-2.000 1,-12.000-3.000-1,-15.000 1.000-2,-15.000-1.000-2,-16.000 1.000-2,-18.000 4.000-3,-18.000 9.000 0,-19.000 10.000-2,-18.000 10.000-1,-15.000 8.000-2,-9.000 10.000-5,-10.000 10.000-3,-8.000 9.000-4,8.000 6.000-1,29.000 3.000 1,28.000 3.000 1,28.000 4.000 1,10.000-1.000 0,-5.000-3.000 0,-7.000-3.000-2,-5.000-2.000 0</inkml:trace>
</inkml:ink>
</file>

<file path=ppt/ink/ink24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09"/>
    </inkml:context>
    <inkml:brush xml:id="br0">
      <inkml:brushProperty name="width" value="0.0576914437115192" units="cm"/>
      <inkml:brushProperty name="height" value="0.0576914437115192" units="cm"/>
      <inkml:brushProperty name="color" value="#f2395b"/>
      <inkml:brushProperty name="ignorePressure" value="0"/>
    </inkml:brush>
  </inkml:definitions>
  <inkml:trace contextRef="#ctx0" brushRef="#br0">10900.000 52850.000 381,'-91.000'-71.000'2,"19.000"10.000"5,19.000 10.000 5,19.000 9.000 5,15.000 10.000 4,13.000 14.000 6,12.000 11.000 3,13.000 14.000 6,7.000 7.000 0,4.000 3.000-5,3.000 3.000-5,3.000 4.000-4,6.000 4.000-4,9.000 6.000 1,10.000 7.000-2,10.000 6.000 0,5.000-1.000-1,4.000-5.000-1,3.000-7.000-1,3.000-5.000-1,9.000-8.000-1,16.000-5.000 0,15.000-7.000 0,17.000-5.000-1,11.000-8.000-1,10.000-5.000-1,10.000-7.000-1,9.000-5.000-1,10.000-8.000 0,14.000-5.000-1,11.000-7.000 1,14.000-5.000 0,3.000 0.000-1,-2.000 10.000-2,-3.000 10.000-2,-3.000 9.000-3,-7.000 6.000 0,-9.000 3.000 0,-10.000 3.000 0,-8.000 4.000 0,-11.000 4.000-1,-8.000 6.000-1,-10.000 7.000-3,-9.000 6.000-2,-12.000 3.000 0,-11.000 0.000 1,-14.000 0.000 2,-11.000 0.000 3,-12.000 0.000 0,-9.000 0.000 3,-10.000 0.000 2,-8.000 0.000 2,-8.000 0.000 0,-2.000 0.000 2,-3.000 0.000 0,-3.000 0.000 0,2.000-2.000 2,10.000-3.000 2,10.000-3.000 3,9.000-2.000 2,7.000-3.000 0,7.000 1.000-4,6.000-1.000-4,7.000 1.000-2,4.000-1.000-3,3.000 1.000 1,3.000-1.000-1,4.000 1.000 0,2.000-1.000 0,4.000 1.000-1,3.000-1.000 1,3.000 1.000-1,3.000-3.000-1,3.000-2.000-3,3.000-3.000-2,4.000-3.000-3,1.000-2.000-2,0.000 0.000-2,0.000 0.000-4,0.000 0.000-2,1.000-2.000-1,4.000-3.000 3,3.000-3.000 2,3.000-2.000 3,1.000-1.000 3,1.000 3.000 2,-1.000 3.000 4,1.000 4.000 2,-6.000 1.000 1,-8.000 0.000-1,-10.000 0.000 1,-9.000 0.000-1,-4.000 0.000 0,4.000 0.000 2,3.000 0.000 0,3.000 0.000 2,1.000 1.000 1,1.000 4.000 0,-1.000 3.000 0,1.000 3.000 0,2.000-1.000-1,7.000-2.000 0,6.000-3.000-2,7.000-3.000 0,7.000-4.000-2,9.000-3.000 2,10.000-3.000-1,10.000-2.000 1,10.000-5.000-2,13.000-2.000-2,12.000-3.000-2,13.000-3.000-4,7.000-4.000 0,4.000-3.000 0,3.000-3.000 1,3.000-2.000-1,1.000 0.000 1,1.000 7.000 0,-1.000 6.000 1,1.000 7.000-1,-4.000 4.000 0,-6.000 3.000 1,-6.000 3.000-1,-6.000 4.000 2,-9.000-1.000-1,-8.000-3.000 2,-10.000-3.000 0,-9.000-2.000 1,-12.000 0.000 1,-11.000 7.000 1,-14.000 6.000 1,-11.000 7.000 2,-11.000 4.000 1,-5.000 3.000 0,-7.000 3.000 1,-5.000 4.000 1,-4.000-1.000 1,0.000-3.000 0,0.000-3.000 1,0.000-2.000 1,1.000-3.000 0,4.000 1.000-2,3.000-1.000 0,3.000 1.000-1,3.000 1.000-1,3.000 3.000 1,3.000 3.000-1,4.000 4.000 1,2.000-3.000-1,4.000-5.000 0,3.000-7.000-2,3.000-5.000-2,6.000-3.000 0,9.000 4.000-1,10.000 3.000 0,10.000 3.000-1,5.000-1.000-1,4.000-2.000-1,3.000-3.000 0,3.000-3.000-1,-2.000-4.000-1,-6.000-3.000 1,-6.000-3.000 0,-6.000-2.000 0,-9.000-1.000 0,-8.000 3.000 0,-10.000 3.000 2,-9.000 4.000-1,12.000 1.000 1,34.000 0.000 0,35.000 0.000 0,35.000 0.000 0,7.000 0.000-1,-19.000 0.000 1,-18.000 0.000 0,-19.000 0.000 0,-12.000 0.000 0,-2.000 0.000 0,-3.000 0.000 0,-3.000 0.000 0,-1.000 1.000-1,4.000 4.000 0,3.000 3.000-2,3.000 3.000-1,1.000-1.000 0,1.000-2.000 1,-1.000-3.000 1,1.000-3.000 0,-3.000-2.000 2,-2.000 0.000-2,-3.000 0.000 1,-3.000 0.000 0,-1.000 0.000-1,4.000 0.000 0,3.000 0.000-1,3.000 0.000-1,4.000-2.000-1,7.000-3.000 0,6.000-3.000 0,7.000-2.000-1,2.000-3.000 0,1.000 1.000 0,-1.000-1.000-1,1.000 1.000 0,4.000-3.000 0,9.000-2.000 0,10.000-3.000 0,10.000-3.000 0,5.000-1.000-1,4.000 4.000 0,3.000 3.000-2,3.000 3.000 0,-5.000 3.000-3,-12.000 3.000-3,-13.000 3.000-4,-12.000 4.000-3,-12.000 1.000-2,-8.000 0.000-2,-10.000 0.000-1,-9.000 0.000-1,-26.000 1.000-1,-40.000 4.000 2,-40.000 3.000 1,-41.000 3.000 3</inkml:trace>
</inkml:ink>
</file>

<file path=ppt/ink/ink24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0"/>
    </inkml:context>
    <inkml:brush xml:id="br0">
      <inkml:brushProperty name="width" value="0.0414406470954418" units="cm"/>
      <inkml:brushProperty name="height" value="0.0414406470954418" units="cm"/>
      <inkml:brushProperty name="color" value="#f2395b"/>
      <inkml:brushProperty name="ignorePressure" value="0"/>
    </inkml:brush>
  </inkml:definitions>
  <inkml:trace contextRef="#ctx0" brushRef="#br0">14800.000 54550.000 530,'1.000'-46.000'0,"4.000"10.000"0,3.000 10.000 0,3.000 9.000 0,-1.000 2.000 8,-2.000-2.000 15,-3.000-3.000 15,-3.000-3.000 16,-6.000 5.000 3,-5.000 17.000-8,-7.000 15.000-8,-5.000 16.000-8,-9.000 20.000-6,-9.000 25.000-3,-10.000 25.000-2,-8.000 25.000-3,-9.000 20.000-2,-6.000 16.000-2,-6.000 15.000-3,-6.000 17.000-1,-7.000 5.000-3,-6.000-3.000-2,-6.000-3.000-2,-6.000-2.000-2,-2.000-3.000-4,3.000 1.000-6,3.000-1.000-4,4.000 1.000-6,7.000-4.000-5,13.000-6.000-2,12.000-6.000-5,13.000-6.000-3,10.000-16.000-2,10.000-25.000-1,10.000-25.000 0,9.000-25.000-1,12.000-25.000-1,16.000-25.000 1,15.000-25.000 1,17.000-25.000 1,3.000-13.000 2,-5.000 1.000 6,-7.000-1.000 6,-5.000 1.000 5,-3.000-1.000 3,4.000 1.000 3,3.000-1.000 0,3.000 1.000 3</inkml:trace>
</inkml:ink>
</file>

<file path=ppt/ink/ink24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1"/>
    </inkml:context>
    <inkml:brush xml:id="br0">
      <inkml:brushProperty name="width" value="0.045866996049881" units="cm"/>
      <inkml:brushProperty name="height" value="0.045866996049881" units="cm"/>
      <inkml:brushProperty name="color" value="#f2395b"/>
      <inkml:brushProperty name="ignorePressure" value="0"/>
    </inkml:brush>
  </inkml:definitions>
  <inkml:trace contextRef="#ctx0" brushRef="#br0">14500.000 55100.000 479,'-4.000'-110.000'0,"-5.000"32.000"0,-7.000 31.000 0,-5.000 32.000-1,-3.000 19.000 6,4.000 10.000 11,3.000 10.000 11,3.000 9.000 10,3.000 9.000 4,3.000 9.000-4,3.000 10.000-4,4.000 10.000-5,5.000 7.000-3,10.000 6.000-1,10.000 7.000-3,9.000 6.000-3,2.000 1.000-1,-2.000-3.000-4,-3.000-3.000-1,-3.000-2.000-4,-2.000-6.000-1,0.000-6.000 0,0.000-6.000-2,0.000-6.000 0,-2.000-7.000-2,-3.000-6.000-3,-3.000-6.000-3,-2.000-6.000-2,0.000-10.000-3,7.000-12.000 0,6.000-13.000-2,7.000-12.000 0,5.000-15.000-2,7.000-15.000-1,6.000-15.000-3,7.000-16.000-1,4.000-13.000-1,3.000-9.000-3,3.000-10.000 0,4.000-8.000-3,-1.000-6.000 2,-3.000 1.000 4,-3.000-1.000 5,-2.000 1.000 4,-6.000 5.000 4,-6.000 14.000 3,-6.000 11.000 2,-6.000 14.000 3,-6.000 11.000 2,-2.000 14.000 4,-3.000 11.000 2,-3.000 14.000 3,-4.000 18.000 5,-3.000 25.000 7,-3.000 25.000 8,-2.000 25.000 7,-5.000 15.000 0,-2.000 7.000-4,-3.000 6.000-6,-3.000 7.000-6,-4.000 2.000-3,-3.000 1.000-2,-3.000-1.000-3,-2.000 1.000-1,-5.000 1.000-5,-2.000 3.000-5,-3.000 3.000-7,-3.000 4.000-6,-1.000 2.000-7,4.000 4.000-7,3.000 3.000-10,3.000 3.000-7,4.000-8.000-2,7.000-19.000 4,6.000-18.000 3,7.000-19.000 4</inkml:trace>
</inkml:ink>
</file>

<file path=ppt/ink/ink24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1"/>
    </inkml:context>
    <inkml:brush xml:id="br0">
      <inkml:brushProperty name="width" value="0.0451060682535172" units="cm"/>
      <inkml:brushProperty name="height" value="0.0451060682535172" units="cm"/>
      <inkml:brushProperty name="color" value="#f2395b"/>
      <inkml:brushProperty name="ignorePressure" value="0"/>
    </inkml:brush>
  </inkml:definitions>
  <inkml:trace contextRef="#ctx0" brushRef="#br0">17050.000 55750.000 487,'-22.000'-83.000'75,"6.000"34.000"-10,7.000 35.000-8,6.000 35.000-9,3.000 21.000-6,0.000 9.000-6,0.000 10.000-3,0.000 10.000-6,-2.000 4.000-2,-3.000 0.000-3,-3.000 0.000-1,-2.000 0.000-3,-5.000 1.000-2,-2.000 4.000-6,-3.000 3.000-3,-3.000 3.000-5,-1.000-2.000-2,4.000-6.000 2,3.000-6.000 1,3.000-6.000 0,12.000-24.000-8,22.000-41.000-22,22.000-40.000-20,23.000-40.000-21,11.000-21.000-3,4.000 0.000 12,3.000 0.000 12,3.000 0.000 13,-4.000 6.000 8,-8.000 13.000 3,-10.000 12.000 3,-9.000 13.000 3,-9.000 13.000 10,-5.000 17.000 16,-7.000 15.000 18,-5.000 16.000 16,-8.000 12.000 6,-5.000 9.000-8,-7.000 10.000-6,-5.000 10.000-7,-4.000 7.000-4,0.000 6.000 0,0.000 7.000-1,0.000 6.000 0,-2.000 1.000-1,-3.000-3.000-3,-3.000-3.000-3,-2.000-2.000-2,-5.000 3.000-10,-2.000 14.000-16,-3.000 11.000-16,-3.000 14.000-15,1.000 0.000-6,6.000-8.000 7,7.000-10.000 7,6.000-9.000 6,1.000-12.000-1,-3.000-11.000-8,-3.000-14.000-8,-2.000-11.000-8</inkml:trace>
</inkml:ink>
</file>

<file path=ppt/ink/ink24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2"/>
    </inkml:context>
    <inkml:brush xml:id="br0">
      <inkml:brushProperty name="width" value="0.0368302911520004" units="cm"/>
      <inkml:brushProperty name="height" value="0.0368302911520004" units="cm"/>
      <inkml:brushProperty name="color" value="#f2395b"/>
      <inkml:brushProperty name="ignorePressure" value="0"/>
    </inkml:brush>
  </inkml:definitions>
  <inkml:trace contextRef="#ctx0" brushRef="#br0">18350.000 54000.000 597,'-15.000'-68.000'8,"23.000"17.000"15,22.000 15.000 17,22.000 16.000 15,10.000 15.000 5,1.000 16.000-8,-1.000 15.000-7,1.000 17.000-7,-7.000 10.000-8,-12.000 6.000-7,-13.000 7.000-7,-12.000 6.000-7,-12.000 6.000-6,-8.000 6.000-3,-10.000 7.000-3,-9.000 6.000-3,-12.000 1.000-2,-11.000-3.000-2,-14.000-3.000 0,-11.000-2.000-2,-6.000-6.000-2,4.000-6.000-1,3.000-6.000-2,3.000-6.000-1,3.000-10.000-1,3.000-12.000 0,3.000-13.000 1,4.000-12.000 0,18.000-15.000 6,34.000-15.000 13,35.000-15.000 12,35.000-16.000 11,16.000-5.000 3,1.000 6.000-10,-1.000 7.000-8,1.000 6.000-8,-1.000 3.000-10,1.000 0.000-7,-1.000 0.000-10,1.000 0.000-8,-7.000 3.000-3,-12.000 6.000 2,-13.000 7.000 3,-12.000 6.000 3</inkml:trace>
</inkml:ink>
</file>

<file path=ppt/ink/ink24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2"/>
    </inkml:context>
    <inkml:brush xml:id="br0">
      <inkml:brushProperty name="width" value="0.0276086330413818" units="cm"/>
      <inkml:brushProperty name="height" value="0.0276086330413818" units="cm"/>
      <inkml:brushProperty name="color" value="#f2395b"/>
      <inkml:brushProperty name="ignorePressure" value="0"/>
    </inkml:brush>
  </inkml:definitions>
  <inkml:trace contextRef="#ctx0" brushRef="#br0">18900.000 54300.000 796,'48.000'-44.000'2,"-3.000"13.000"4,-3.000 12.000 4,-2.000 13.000 4,0.000 4.000 3,7.000-3.000 2,6.000-3.000 3,7.000-2.000 2,7.000-1.000-1,9.000 3.000-2,10.000 3.000-2,10.000 4.000-4,2.000 1.000-5,-3.000 0.000-9,-3.000 0.000-8,-2.000 0.000-9,-9.000 0.000-4,-12.000 0.000 2,-13.000 0.000 3,-12.000 0.000 1</inkml:trace>
</inkml:ink>
</file>

<file path=ppt/ink/ink2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1"/>
    </inkml:context>
    <inkml:brush xml:id="br0">
      <inkml:brushProperty name="width" value="0.0379779227077961" units="cm"/>
      <inkml:brushProperty name="height" value="0.0379779227077961" units="cm"/>
      <inkml:brushProperty name="color" value="#000000"/>
      <inkml:brushProperty name="ignorePressure" value="0"/>
    </inkml:brush>
  </inkml:definitions>
  <inkml:trace contextRef="#ctx0" brushRef="#br0">33800.000 55550.000 579,'0.000'-91.000'1,"0.000"19.000"3,0.000 19.000 2,0.000 19.000 2,-2.000 7.000 5,-3.000-3.000 7,-3.000-3.000 6,-2.000-2.000 7,-1.000 13.000 2,3.000 31.000 0,3.000 32.000-2,4.000 31.000 0,1.000 15.000-3,0.000 1.000-5,0.000-1.000-3,0.000 1.000-5,0.000 2.000-3,0.000 7.000-1,0.000 6.000-3,0.000 7.000-1,-4.000 4.000-1,-5.000 3.000 0,-7.000 3.000-1,-5.000 4.000 0,-3.000 4.000-3,4.000 6.000-8,3.000 7.000-5,3.000 6.000-8,1.000-2.000-6,1.000-9.000-8,-1.000-10.000-7,1.000-8.000-7,2.000-15.000-4,7.000-19.000 0,6.000-18.000 0,7.000-19.000 1</inkml:trace>
</inkml:ink>
</file>

<file path=ppt/ink/ink24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2"/>
    </inkml:context>
    <inkml:brush xml:id="br0">
      <inkml:brushProperty name="width" value="0.0345179699361324" units="cm"/>
      <inkml:brushProperty name="height" value="0.0345179699361324" units="cm"/>
      <inkml:brushProperty name="color" value="#f2395b"/>
      <inkml:brushProperty name="ignorePressure" value="0"/>
    </inkml:brush>
  </inkml:definitions>
  <inkml:trace contextRef="#ctx0" brushRef="#br0">19800.000 53600.000 637,'-46.000'-57.000'27,"10.000"39.000"13,10.000 36.000 14,9.000 39.000 12,7.000 25.000-1,7.000 17.000-15,6.000 15.000-15,7.000 16.000-15,-1.000 15.000-14,-6.000 16.000-14,-6.000 15.000-13,-6.000 17.000-12,-2.000-11.000-8,3.000-33.000 1,3.000-35.000-1,4.000-34.000 0,-1.000-20.000-1,-3.000-2.000 1,-3.000-3.000-1,-2.000-3.000 0</inkml:trace>
</inkml:ink>
</file>

<file path=ppt/ink/ink24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2"/>
    </inkml:context>
    <inkml:brush xml:id="br0">
      <inkml:brushProperty name="width" value="0.0321654491126537" units="cm"/>
      <inkml:brushProperty name="height" value="0.0321654491126537" units="cm"/>
      <inkml:brushProperty name="color" value="#f2395b"/>
      <inkml:brushProperty name="ignorePressure" value="0"/>
    </inkml:brush>
  </inkml:definitions>
  <inkml:trace contextRef="#ctx0" brushRef="#br0">20250.000 56100.000 683,'3.000'-47.000'7,"6.000"6.000"13,7.000 7.000 14,6.000 6.000 13,18.000 4.000 4,32.000 4.000-7,31.000 3.000-6,32.000 3.000-7,15.000 1.000-7,0.000 1.000-10,0.000-1.000-8,0.000 1.000-8,-7.000 1.000-9,-11.000 3.000-6,-14.000 3.000-7,-11.000 4.000-6,-14.000 2.000-4,-11.000 4.000 0,-14.000 3.000 1,-11.000 3.000 0</inkml:trace>
</inkml:ink>
</file>

<file path=ppt/ink/ink24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3"/>
    </inkml:context>
    <inkml:brush xml:id="br0">
      <inkml:brushProperty name="width" value="0.0372838377952576" units="cm"/>
      <inkml:brushProperty name="height" value="0.0372838377952576" units="cm"/>
      <inkml:brushProperty name="color" value="#f2395b"/>
      <inkml:brushProperty name="ignorePressure" value="0"/>
    </inkml:brush>
  </inkml:definitions>
  <inkml:trace contextRef="#ctx0" brushRef="#br0">21600.000 54950.000 590,'-29.000'-46.000'9,"-5.000"10.000"20,-7.000 10.000 19,-5.000 9.000 19,5.000 27.000 4,19.000 48.000-10,19.000 47.000-11,19.000 47.000-11,7.000 23.000-13,-3.000 0.000-17,-3.000 0.000-16,-2.000 0.000-16,-5.000-5.000-8,-2.000-9.000 3,-3.000-10.000 4,-3.000-8.000 2,-2.000-17.000-4,0.000-21.000-15,0.000-22.000-14,0.000-22.000-14</inkml:trace>
</inkml:ink>
</file>

<file path=ppt/ink/ink24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3"/>
    </inkml:context>
    <inkml:brush xml:id="br0">
      <inkml:brushProperty name="width" value="0.0416980609297752" units="cm"/>
      <inkml:brushProperty name="height" value="0.0416980609297752" units="cm"/>
      <inkml:brushProperty name="color" value="#f2395b"/>
      <inkml:brushProperty name="ignorePressure" value="0"/>
    </inkml:brush>
  </inkml:definitions>
  <inkml:trace contextRef="#ctx0" brushRef="#br0">24650.000 54750.000 527,'1.000'-41.000'9,"4.000"19.000"18,3.000 19.000 18,3.000 19.000 18,-1.000 12.000 4,-2.000 6.000-13,-3.000 7.000-12,-3.000 6.000-12,-1.000 12.000-6,4.000 19.000-1,3.000 19.000 0,3.000 19.000-1,-2.000 9.000-4,-6.000 0.000-4,-6.000 0.000-6,-6.000 0.000-4,-7.000-4.000-7,-6.000-5.000-7,-6.000-7.000-7,-6.000-5.000-7,-4.000-6.000-7,1.000-3.000-6,-1.000-3.000-7,1.000-2.000-6</inkml:trace>
</inkml:ink>
</file>

<file path=ppt/ink/ink24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3"/>
    </inkml:context>
    <inkml:brush xml:id="br0">
      <inkml:brushProperty name="width" value="0.0287098828703165" units="cm"/>
      <inkml:brushProperty name="height" value="0.0287098828703165" units="cm"/>
      <inkml:brushProperty name="color" value="#f2395b"/>
      <inkml:brushProperty name="ignorePressure" value="0"/>
    </inkml:brush>
  </inkml:definitions>
  <inkml:trace contextRef="#ctx0" brushRef="#br0">24350.000 56100.000 766,'71.000'-69.000'4,"-5.000"13.000"9,-7.000 12.000 9,-5.000 13.000 8,-1.000 7.000 2,6.000 4.000-2,7.000 3.000-3,6.000 3.000-4,6.000 1.000-3,6.000 1.000-5,7.000-1.000-4,6.000 1.000-5,-4.000 1.000-5,-11.000 3.000-10,-14.000 3.000-7,-11.000 4.000-9,-11.000 1.000-3,-5.000 0.000 3,-7.000 0.000 2,-5.000 0.000 2</inkml:trace>
</inkml:ink>
</file>

<file path=ppt/ink/ink24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3"/>
    </inkml:context>
    <inkml:brush xml:id="br0">
      <inkml:brushProperty name="width" value="0.0446515828371048" units="cm"/>
      <inkml:brushProperty name="height" value="0.0446515828371048" units="cm"/>
      <inkml:brushProperty name="color" value="#f2395b"/>
      <inkml:brushProperty name="ignorePressure" value="0"/>
    </inkml:brush>
  </inkml:definitions>
  <inkml:trace contextRef="#ctx0" brushRef="#br0">25700.000 54700.000 492,'-2.000'-100.000'33,"-3.000"50.000"15,-3.000 50.000 13,-2.000 50.000 15,0.000 34.000 0,7.000 19.000-13,6.000 19.000-14,7.000 19.000-14,0.000 10.000-9,-2.000 4.000-6,-3.000 3.000-7,-3.000 3.000-6,-6.000 3.000-7,-5.000 3.000-10,-7.000 3.000-10,-5.000 4.000-9,-3.000-1.000-7,4.000-3.000-3,3.000-3.000-3,3.000-2.000-2,1.000-19.000-5,1.000-30.000-3,-1.000-32.000-5,1.000-30.000-3</inkml:trace>
</inkml:ink>
</file>

<file path=ppt/ink/ink24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4"/>
    </inkml:context>
    <inkml:brush xml:id="br0">
      <inkml:brushProperty name="width" value="0.0458965748548508" units="cm"/>
      <inkml:brushProperty name="height" value="0.0458965748548508" units="cm"/>
      <inkml:brushProperty name="color" value="#f2395b"/>
      <inkml:brushProperty name="ignorePressure" value="0"/>
    </inkml:brush>
  </inkml:definitions>
  <inkml:trace contextRef="#ctx0" brushRef="#br0">27100.000 54950.000 479,'-2.000'-93.000'0,"-3.000"17.000"0,-3.000 15.000 0,-2.000 16.000 0,-8.000 23.000 7,-8.000 31.000 16,-10.000 32.000 15,-9.000 31.000 15,-9.000 21.000 4,-5.000 14.000-9,-7.000 11.000-9,-5.000 14.000-8,-3.000 0.000-5,4.000-8.000-4,3.000-10.000-4,3.000-9.000-3,4.000-7.000-3,7.000-3.000-2,6.000-3.000-1,7.000-2.000-2,11.000-9.000-3,20.000-12.000-3,18.000-13.000-5,20.000-12.000-3,17.000-18.000-7,20.000-21.000-8,18.000-22.000-9,20.000-22.000-8,6.000-13.000-3,-2.000-3.000 3,-3.000-3.000 3,-3.000-2.000 4,-7.000-1.000 2,-9.000 3.000 4,-10.000 3.000 4,-8.000 4.000 3,-11.000 5.000 5,-8.000 10.000 7,-10.000 10.000 6,-9.000 9.000 7,-10.000 12.000 10,-9.000 16.000 15,-10.000 15.000 15,-8.000 17.000 15,-4.000 8.000 2,3.000 4.000-9,3.000 3.000-10,4.000 3.000-9,1.000 3.000-7,0.000 3.000-5,0.000 3.000-4,0.000 4.000-5,0.000-3.000-3,0.000-5.000-2,0.000-7.000-2,0.000-5.000-2,3.000-6.000-1,6.000-3.000 0,7.000-3.000-1,6.000-2.000-1,4.000-8.000-2,4.000-8.000-4,3.000-10.000-6,3.000-9.000-4,4.000-13.000-2,7.000-16.000 1,6.000-15.000 0,7.000-15.000 0,0.000-14.000 2,-2.000-8.000 2,-3.000-10.000 2,-3.000-9.000 2,-6.000-5.000 2,-5.000 0.000 2,-7.000 0.000 1,-5.000 0.000 2,-9.000 3.000 1,-9.000 6.000 0,-10.000 7.000 1,-8.000 6.000-1,-12.000 9.000 1,-12.000 13.000-1,-13.000 12.000 0,-12.000 13.000 0,-7.000 10.000-2,1.000 10.000-7,-1.000 10.000-4,1.000 9.000-6,1.000 12.000-8,3.000 16.000-10,3.000 15.000-9,4.000 17.000-11,4.000 0.000-1,6.000-11.000 5,7.000-14.000 6,6.000-11.000 6</inkml:trace>
</inkml:ink>
</file>

<file path=ppt/ink/ink24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4"/>
    </inkml:context>
    <inkml:brush xml:id="br0">
      <inkml:brushProperty name="width" value="0.04189258441329" units="cm"/>
      <inkml:brushProperty name="height" value="0.04189258441329" units="cm"/>
      <inkml:brushProperty name="color" value="#f2395b"/>
      <inkml:brushProperty name="ignorePressure" value="0"/>
    </inkml:brush>
  </inkml:definitions>
  <inkml:trace contextRef="#ctx0" brushRef="#br0">28200.000 56150.000 525,'46.000'-2.000'63,"-5.000"-3.000"-9,-7.000-3.000-10,-5.000-2.000-10,-3.000-1.000-6,4.000 3.000-2,3.000 3.000-1,3.000 4.000-3,-2.000 5.000-1,-6.000 10.000-1,-6.000 10.000-2,-6.000 9.000-2,-6.000 6.000-2,-2.000 3.000-2,-3.000 3.000-5,-3.000 4.000-2,-10.000 2.000-2,-16.000 4.000-2,-15.000 3.000-1,-15.000 3.000-2,-4.000-1.000 0,9.000-2.000-1,10.000-3.000-1,10.000-3.000 0,7.000-4.000 1,6.000-3.000 0,7.000-3.000 1,6.000-2.000 0,4.000 0.000 3,4.000 7.000 2,3.000 6.000 2,3.000 7.000 4,6.000-3.000 0,9.000-8.000-2,10.000-10.000-1,10.000-9.000-3,2.000-4.000 0,-3.000 4.000 1,-3.000 3.000 0,-2.000 3.000 1,-6.000 6.000 0,-6.000 9.000 0,-6.000 10.000 0,-6.000 10.000 1,-9.000 7.000-2,-8.000 6.000-2,-10.000 7.000-1,-9.000 6.000-3,-13.000 6.000-2,-16.000 6.000-5,-15.000 7.000-5,-15.000 6.000-4,-9.000-1.000-1,1.000-5.000 3,-1.000-7.000 3,1.000-5.000 4,5.000-11.000-4,14.000-11.000-8,11.000-14.000-8,14.000-11.000-8,7.000-11.000-8,3.000-5.000-5,3.000-7.000-5,4.000-5.000-5</inkml:trace>
</inkml:ink>
</file>

<file path=ppt/ink/ink24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5"/>
    </inkml:context>
    <inkml:brush xml:id="br0">
      <inkml:brushProperty name="width" value="0.0386802777647972" units="cm"/>
      <inkml:brushProperty name="height" value="0.0386802777647972" units="cm"/>
      <inkml:brushProperty name="color" value="#f2395b"/>
      <inkml:brushProperty name="ignorePressure" value="0"/>
    </inkml:brush>
  </inkml:definitions>
  <inkml:trace contextRef="#ctx0" brushRef="#br0">29200.000 54800.000 568,'-18.000'-69.000'11,"17.000"13.000"12,15.000 12.000 10,16.000 13.000 12,5.000 7.000 2,-2.000 4.000-4,-3.000 3.000-6,-3.000 3.000-5,7.000 1.000-3,19.000 1.000-1,19.000-1.000-3,19.000 1.000-1,9.000-1.000-3,0.000 1.000-5,0.000-1.000-5,0.000 1.000-4,-5.000 2.000-8,-9.000 7.000-9,-10.000 6.000-9,-8.000 7.000-9,-12.000 7.000-9,-12.000 9.000-7,-13.000 10.000-9,-12.000 10.000-7</inkml:trace>
</inkml:ink>
</file>

<file path=ppt/ink/ink24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6"/>
    </inkml:context>
    <inkml:brush xml:id="br0">
      <inkml:brushProperty name="width" value="0.0371770896017551" units="cm"/>
      <inkml:brushProperty name="height" value="0.0371770896017551" units="cm"/>
      <inkml:brushProperty name="color" value="#f2395b"/>
      <inkml:brushProperty name="ignorePressure" value="0"/>
    </inkml:brush>
  </inkml:definitions>
  <inkml:trace contextRef="#ctx0" brushRef="#br0">30700.000 56100.000 591,'-41.000'-2.000'8,"19.000"-3.000"15,19.000-3.000 16,19.000-2.000 15,12.000-1.000 2,6.000 3.000-9,7.000 3.000-11,6.000 4.000-9,10.000 1.000-6,17.000 0.000-1,15.000 0.000-1,16.000 0.000 0,9.000 0.000-3,3.000 0.000-4,3.000 0.000-4,4.000 0.000-4,-3.000 0.000-5,-5.000 0.000-4,-7.000 0.000-5,-5.000 0.000-4,-11.000 0.000-8,-11.000 0.000-11,-14.000 0.000-12,-11.000 0.000-11,-11.000 0.000-3,-5.000 0.000 6,-7.000 0.000 4,-5.000 0.000 7</inkml:trace>
</inkml:ink>
</file>

<file path=ppt/ink/ink2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1"/>
    </inkml:context>
    <inkml:brush xml:id="br0">
      <inkml:brushProperty name="width" value="0.0430652983486652" units="cm"/>
      <inkml:brushProperty name="height" value="0.0430652983486652" units="cm"/>
      <inkml:brushProperty name="color" value="#000000"/>
      <inkml:brushProperty name="ignorePressure" value="0"/>
    </inkml:brush>
  </inkml:definitions>
  <inkml:trace contextRef="#ctx0" brushRef="#br0">33800.000 57200.000 510,'48.000'-113.000'39,"-3.000"26.000"-5,-3.000 24.000-2,-2.000 26.000-5,-3.000 13.000-2,1.000 4.000-3,-1.000 3.000-3,1.000 3.000-2,-1.000 7.000-3,1.000 14.000-1,-1.000 11.000-2,1.000 14.000-2,-6.000 10.000-2,-8.000 9.000-1,-10.000 10.000-2,-9.000 10.000-1,-7.000 8.000-2,-3.000 10.000-1,-3.000 10.000-2,-2.000 9.000-2,-5.000-1.000-1,-2.000-8.000-1,-3.000-10.000 1,-3.000-9.000-2,1.000-10.000 2,6.000-9.000 1,7.000-10.000 3,6.000-8.000 1,12.000-18.000 1,19.000-25.000-2,19.000-25.000-1,19.000-25.000-2,9.000-18.000-1,0.000-8.000-1,0.000-10.000-1,0.000-9.000-1,-2.000-1.000-1,-3.000 10.000 1,-3.000 10.000 1,-2.000 9.000-1,-6.000 6.000 0,-6.000 3.000 0,-6.000 3.000-1,-6.000 4.000-1,-7.000 4.000 1,-6.000 6.000-1,-6.000 7.000 0,-6.000 6.000 0,-7.000 9.000 9,-6.000 13.000 17,-6.000 12.000 16,-6.000 13.000 18,-4.000 9.000 4,1.000 6.000-9,-1.000 7.000-7,1.000 6.000-8,1.000 10.000-6,3.000 17.000-5,3.000 15.000-3,4.000 16.000-4,1.000 2.000-3,0.000-8.000-2,0.000-10.000-1,0.000-9.000-1,0.000-10.000-1,0.000-9.000 0,0.000-10.000 1,0.000-8.000 1,4.000-11.000-4,10.000-8.000-3,10.000-10.000-6,9.000-9.000-5,6.000-18.000-3,3.000-24.000 1,3.000-26.000-2,4.000-24.000 0,-1.000-18.000 0,-3.000-9.000 2,-3.000-10.000 0,-2.000-8.000 1,-3.000-4.000 1,1.000 3.000 1,-1.000 3.000 3,1.000 4.000 0,-6.000 5.000 3,-8.000 10.000 3,-10.000 10.000 3,-9.000 9.000 2,-5.000 10.000 3,0.000 14.000 2,0.000 11.000 3,0.000 14.000 3,-5.000 8.000 0,-9.000 7.000-2,-10.000 6.000-1,-8.000 7.000-2,-8.000 8.000-2,-2.000 14.000-5,-3.000 11.000-5,-3.000 14.000-4,-2.000 10.000-2,0.000 9.000 2,0.000 10.000 0,0.000 10.000 2,4.000 2.000-8,10.000-3.000-18,10.000-3.000-17,9.000-2.000-18,9.000-9.000-4,9.000-12.000 10,10.000-13.000 9,10.000-12.000 10</inkml:trace>
</inkml:ink>
</file>

<file path=ppt/ink/ink24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7"/>
    </inkml:context>
    <inkml:brush xml:id="br0">
      <inkml:brushProperty name="width" value="0.0365668274462223" units="cm"/>
      <inkml:brushProperty name="height" value="0.0365668274462223" units="cm"/>
      <inkml:brushProperty name="color" value="#f2395b"/>
      <inkml:brushProperty name="ignorePressure" value="0"/>
    </inkml:brush>
  </inkml:definitions>
  <inkml:trace contextRef="#ctx0" brushRef="#br0">31600.000 55350.000 601,'-49.000'-22.000'6,"4.000"6.000"11,3.000 7.000 12,3.000 6.000 10,6.000 6.000 4,9.000 6.000-7,10.000 7.000-5,10.000 6.000-8,4.000 13.000-1,0.000 23.000 1,0.000 22.000 2,0.000 22.000 1,0.000 10.000-2,0.000 1.000-3,0.000-1.000-4,0.000 1.000-5,0.000 5.000-8,0.000 14.000-12,0.000 11.000-12,0.000 14.000-13,0.000-6.000-8,0.000-21.000-3,0.000-22.000-4,0.000-22.000-3,0.000-15.000 0,0.000-5.000 3,0.000-7.000 4,0.000-5.000 4</inkml:trace>
</inkml:ink>
</file>

<file path=ppt/ink/ink24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7"/>
    </inkml:context>
    <inkml:brush xml:id="br0">
      <inkml:brushProperty name="width" value="0.0377814844250679" units="cm"/>
      <inkml:brushProperty name="height" value="0.0377814844250679" units="cm"/>
      <inkml:brushProperty name="color" value="#f2395b"/>
      <inkml:brushProperty name="ignorePressure" value="0"/>
    </inkml:brush>
  </inkml:definitions>
  <inkml:trace contextRef="#ctx0" brushRef="#br0">34950.000 55100.000 582,'-7.000'-82.000'10,"-11.000"39.000"20,-14.000 36.000 21,-11.000 39.000 19,-11.000 25.000 4,-5.000 17.000-16,-7.000 15.000-14,-5.000 16.000-14,-6.000 5.000-11,-3.000-2.000-4,-3.000-3.000-5,-2.000-3.000-5,-3.000-4.000-4,1.000-3.000 0,-1.000-3.000-3,1.000-2.000-2,5.000-8.000-4,14.000-8.000-6,11.000-10.000-7,14.000-9.000-8,13.000-10.000-5,16.000-9.000-6,15.000-10.000-6,17.000-8.000-6,8.000-9.000 1,4.000-6.000 10,3.000-6.000 8,3.000-6.000 9,1.000-6.000 4,1.000-2.000-1,-1.000-3.000-2,1.000-3.000 0</inkml:trace>
</inkml:ink>
</file>

<file path=ppt/ink/ink24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8"/>
    </inkml:context>
    <inkml:brush xml:id="br0">
      <inkml:brushProperty name="width" value="0.0545605346560478" units="cm"/>
      <inkml:brushProperty name="height" value="0.0545605346560478" units="cm"/>
      <inkml:brushProperty name="color" value="#f2395b"/>
      <inkml:brushProperty name="ignorePressure" value="0"/>
    </inkml:brush>
  </inkml:definitions>
  <inkml:trace contextRef="#ctx0" brushRef="#br0">34850.000 55650.000 403,'23.000'-21.000'3,"-3.000"10.000"8,-3.000 10.000 6,-2.000 9.000 8,-5.000 10.000 4,-2.000 14.000 1,-3.000 11.000 2,-3.000 14.000 2,-2.000 5.000-1,0.000 1.000-6,0.000-1.000-4,0.000 1.000-5,0.000-3.000-4,0.000-2.000-2,0.000-3.000-2,0.000-3.000-2,4.000-7.000-4,10.000-9.000-4,10.000-10.000-5,9.000-8.000-5,7.000-15.000-2,7.000-19.000-3,6.000-18.000-1,7.000-19.000-2,2.000-12.000 0,1.000-2.000 2,-1.000-3.000 1,1.000-3.000 2,-3.000-4.000 1,-2.000-3.000 1,-3.000-3.000 1,-3.000-2.000 2,-6.000 0.000 2,-5.000 7.000 1,-7.000 6.000 3,-5.000 7.000 2,-4.000 8.000 6,0.000 14.000 10,0.000 11.000 11,0.000 14.000 9,-2.000 13.000 3,-3.000 16.000-4,-3.000 15.000-4,-2.000 17.000-4,-5.000 8.000-3,-2.000 4.000-4,-3.000 3.000-4,-3.000 3.000-2,-2.000 1.000-4,0.000 1.000-2,0.000-1.000-3,0.000 1.000-3,-4.000 4.000-3,-5.000 9.000-1,-7.000 10.000-2,-5.000 10.000-2,-4.000-3.000-3,0.000-11.000-5,0.000-14.000-2,0.000-11.000-5,7.000-18.000-5,17.000-22.000-5,15.000-22.000-5,16.000-21.000-6,10.000-15.000 1,7.000-6.000 8,6.000-6.000 8,7.000-6.000 8,2.000-1.000 7,1.000 7.000 4,-1.000 6.000 6,1.000 7.000 5,-3.000 5.000 2,-2.000 7.000-2,-3.000 6.000-2,-3.000 7.000-1,-6.000 2.000-4,-5.000 1.000-7,-7.000-1.000-5,-5.000 1.000-8,-8.000-6.000-3,-5.000-8.000 0,-7.000-10.000-2,-5.000-9.000 0,-3.000-7.000 2,4.000-3.000 6,3.000-3.000 5,3.000-2.000 6,-1.000-5.000 3,-2.000-2.000 1,-3.000-3.000 1,-3.000-3.000 1,-2.000-1.000 2,0.000 4.000 3,0.000 3.000 1,0.000 3.000 4,0.000 3.000 3,0.000 3.000 6,0.000 3.000 6,0.000 4.000 5,0.000 4.000 3,0.000 6.000 0,0.000 7.000-1,0.000 6.000-2,-4.000 15.000 6,-5.000 26.000 10,-7.000 24.000 11,-5.000 26.000 10,-1.000 18.000 0,6.000 13.000-12,7.000 12.000-12,6.000 13.000-11,3.000 7.000-7,0.000 4.000-3,0.000 3.000-3,0.000 3.000-2,-2.000 4.000-5,-3.000 7.000-4,-3.000 6.000-7,-2.000 7.000-5,-5.000 5.000-6,-2.000 7.000-8,-3.000 6.000-8,-3.000 7.000-7,-2.000-1.000-6,0.000-6.000-2,0.000-6.000-4,0.000-6.000-2,-2.000-10.000 0,-3.000-12.000 5,-3.000-13.000 5,-2.000-12.000 4</inkml:trace>
</inkml:ink>
</file>

<file path=ppt/ink/ink24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8"/>
    </inkml:context>
    <inkml:brush xml:id="br0">
      <inkml:brushProperty name="width" value="0.0384703502058983" units="cm"/>
      <inkml:brushProperty name="height" value="0.0384703502058983" units="cm"/>
      <inkml:brushProperty name="color" value="#f2395b"/>
      <inkml:brushProperty name="ignorePressure" value="0"/>
    </inkml:brush>
  </inkml:definitions>
  <inkml:trace contextRef="#ctx0" brushRef="#br0">37200.000 55900.000 571,'4.000'-52.000'5,"10.000"-3.000"10,10.000-3.000 9,9.000-2.000 10,4.000 3.000 6,1.000 14.000-1,-1.000 11.000 1,1.000 14.000-1,-1.000 8.000-2,1.000 7.000-5,-1.000 6.000-6,1.000 7.000-6,-4.000 7.000-2,-6.000 9.000-2,-6.000 10.000 0,-6.000 10.000 0,-12.000 5.000-6,-15.000 4.000-9,-15.000 3.000-9,-16.000 3.000-10,-7.000-1.000-6,4.000-2.000-1,3.000-3.000-3,3.000-3.000-1,6.000-6.000 1,9.000-5.000 3,10.000-7.000 3,10.000-5.000 3,7.000-4.000 3,6.000 0.000 3,7.000 0.000 2,6.000 0.000 3,6.000-2.000 4,6.000-3.000 3,7.000-3.000 4,6.000-2.000 4,-1.000-3.000 2,-5.000 1.000 2,-7.000-1.000 1,-5.000 1.000 2,-8.000 1.000 0,-5.000 3.000-2,-7.000 3.000 0,-5.000 4.000-2,-14.000 4.000-1,-18.000 6.000-2,-19.000 7.000-3,-18.000 6.000-2,-10.000 3.000-3,0.000 0.000-6,0.000 0.000-6,0.000 0.000-6,4.000-5.000-5,10.000-9.000-5,10.000-10.000-6,9.000-8.000-4</inkml:trace>
</inkml:ink>
</file>

<file path=ppt/ink/ink24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8"/>
    </inkml:context>
    <inkml:brush xml:id="br0">
      <inkml:brushProperty name="width" value="0.0345443449914455" units="cm"/>
      <inkml:brushProperty name="height" value="0.0345443449914455" units="cm"/>
      <inkml:brushProperty name="color" value="#f2395b"/>
      <inkml:brushProperty name="ignorePressure" value="0"/>
    </inkml:brush>
  </inkml:definitions>
  <inkml:trace contextRef="#ctx0" brushRef="#br0">38500.000 55800.000 636,'45.000'93.000'164,"-9.000"-11.000"-49,-10.000-14.000-48,-8.000-11.000-50,-8.000-7.000-26,-2.000 0.000-6,-3.000 0.000-5,-3.000 0.000-6,-2.000-4.000-8,0.000-5.000-13,0.000-7.000-13,0.000-5.000-12</inkml:trace>
</inkml:ink>
</file>

<file path=ppt/ink/ink24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8"/>
    </inkml:context>
    <inkml:brush xml:id="br0">
      <inkml:brushProperty name="width" value="0.0397026464343071" units="cm"/>
      <inkml:brushProperty name="height" value="0.0397026464343071" units="cm"/>
      <inkml:brushProperty name="color" value="#f2395b"/>
      <inkml:brushProperty name="ignorePressure" value="0"/>
    </inkml:brush>
  </inkml:definitions>
  <inkml:trace contextRef="#ctx0" brushRef="#br0">39350.000 55450.000 554,'0.000'-47.000'8,"0.000"6.000"17,0.000 7.000 17,0.000 6.000 17,0.000 13.000 3,0.000 23.000-9,0.000 22.000-10,0.000 22.000-10,1.000 10.000-5,4.000 1.000-4,3.000-1.000-2,3.000 1.000-4,-1.000 1.000-3,-2.000 3.000-6,-3.000 3.000-4,-3.000 4.000-6,-6.000-3.000-6,-5.000-5.000-7,-7.000-7.000-7,-5.000-5.000-6,-4.000-6.000-8,0.000-3.000-5,0.000-3.000-8,0.000-2.000-5</inkml:trace>
</inkml:ink>
</file>

<file path=ppt/ink/ink24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9"/>
    </inkml:context>
    <inkml:brush xml:id="br0">
      <inkml:brushProperty name="width" value="0.0301397852599621" units="cm"/>
      <inkml:brushProperty name="height" value="0.0301397852599621" units="cm"/>
      <inkml:brushProperty name="color" value="#f2395b"/>
      <inkml:brushProperty name="ignorePressure" value="0"/>
    </inkml:brush>
  </inkml:definitions>
  <inkml:trace contextRef="#ctx0" brushRef="#br0">39550.000 55800.000 729,'23.000'-49.000'2,"-3.000"4.000"4,-3.000 3.000 3,-2.000 3.000 4,2.000 1.000 8,9.000 1.000 10,10.000-1.000 12,10.000 1.000 12,2.000 4.000-6,-3.000 9.000-18,-3.000 10.000-20,-2.000 10.000-20,-5.000 4.000-11,-2.000 0.000 0,-3.000 0.000 0,-3.000 0.000-2,-6.000 3.000-6,-5.000 6.000-9,-7.000 7.000-10,-5.000 6.000-10</inkml:trace>
</inkml:ink>
</file>

<file path=ppt/ink/ink24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19"/>
    </inkml:context>
    <inkml:brush xml:id="br0">
      <inkml:brushProperty name="width" value="0.0506034791469574" units="cm"/>
      <inkml:brushProperty name="height" value="0.0506034791469574" units="cm"/>
      <inkml:brushProperty name="color" value="#f2395b"/>
      <inkml:brushProperty name="ignorePressure" value="0"/>
    </inkml:brush>
  </inkml:definitions>
  <inkml:trace contextRef="#ctx0" brushRef="#br0">40100.000 54400.000 434,'-22.000'-47.000'0,"6.000"6.000"0,7.000 7.000 0,6.000 6.000 0,1.000 4.000 6,-3.000 4.000 13,-3.000 3.000 12,-2.000 3.000 12,0.000 7.000 5,7.000 14.000-4,6.000 11.000-4,7.000 14.000-4,0.000 10.000-2,-2.000 9.000 0,-3.000 10.000-1,-3.000 10.000-1,-2.000 10.000-1,0.000 13.000-4,0.000 12.000-4,0.000 13.000-4,0.000 10.000-3,0.000 10.000-3,0.000 10.000-4,0.000 9.000-3,-2.000 1.000-2,-3.000-6.000 1,-3.000-6.000 1,-2.000-6.000 1,-6.000-4.000-9,-6.000 1.000-16,-6.000-1.000-17,-6.000 1.000-17,-4.000-4.000-7,1.000-6.000 4,-1.000-6.000 5,1.000-6.000 3,4.000-13.000 3,9.000-19.000 4,10.000-18.000 2,10.000-19.000 3</inkml:trace>
</inkml:ink>
</file>

<file path=ppt/ink/ink24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0"/>
    </inkml:context>
    <inkml:brush xml:id="br0">
      <inkml:brushProperty name="width" value="0.0460233353078365" units="cm"/>
      <inkml:brushProperty name="height" value="0.0460233353078365" units="cm"/>
      <inkml:brushProperty name="color" value="#f2395b"/>
      <inkml:brushProperty name="ignorePressure" value="0"/>
    </inkml:brush>
  </inkml:definitions>
  <inkml:trace contextRef="#ctx0" brushRef="#br0">40250.000 55850.000 478,'23.000'-68.000'0,"-3.000"17.000"0,-3.000 15.000 0,-2.000 16.000 0,-1.000 7.000 7,3.000 1.000 14,3.000-1.000 15,4.000 1.000 15,-3.000 10.000 3,-5.000 22.000-8,-7.000 22.000-7,-5.000 23.000-7,-8.000 11.000-6,-5.000 4.000-4,-7.000 3.000-5,-5.000 3.000-4,-3.000-5.000-4,4.000-12.000-1,3.000-13.000-3,3.000-12.000-1,10.000-12.000-4,20.000-8.000-4,18.000-10.000-6,20.000-9.000-4,13.000-15.000-2,9.000-18.000 0,10.000-19.000-1,10.000-18.000 1,2.000-9.000-2,-3.000 4.000-1,-3.000 3.000-2,-2.000 3.000-1,-8.000 4.000 0,-8.000 7.000 4,-10.000 6.000 3,-9.000 7.000 3,-12.000 10.000 11,-11.000 16.000 17,-14.000 15.000 17,-11.000 17.000 17,-7.000 8.000 4,0.000 4.000-8,0.000 3.000-9,0.000 3.000-8,-2.000 1.000-7,-3.000 1.000-2,-3.000-1.000-4,-2.000 1.000-3,-1.000 1.000-3,3.000 3.000-2,3.000 3.000-1,4.000 4.000-3,1.000 2.000 0,0.000 4.000-2,0.000 3.000-1,0.000 3.000 0,1.000-1.000-3,4.000-2.000-1,3.000-3.000-3,3.000-3.000-1,6.000-9.000-2,9.000-11.000-1,10.000-14.000 1,10.000-11.000-2,4.000-15.000 1,0.000-16.000 0,0.000-15.000 1,0.000-15.000 0,-4.000-11.000 1,-5.000-2.000 2,-7.000-3.000 0,-5.000-3.000 2,-6.000-1.000 0,-3.000 4.000 0,-3.000 3.000-1,-2.000 3.000-1,-9.000 3.000-2,-12.000 3.000-5,-13.000 3.000-5,-12.000 4.000-4,-9.000 7.000-4,-2.000 13.000-3,-3.000 12.000-4,-3.000 13.000-4,-1.000 4.000-2,4.000-3.000-3,3.000-3.000-2,3.000-2.000-2</inkml:trace>
</inkml:ink>
</file>

<file path=ppt/ink/ink24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0"/>
    </inkml:context>
    <inkml:brush xml:id="br0">
      <inkml:brushProperty name="width" value="0.0329062528908253" units="cm"/>
      <inkml:brushProperty name="height" value="0.0329062528908253" units="cm"/>
      <inkml:brushProperty name="color" value="#f2395b"/>
      <inkml:brushProperty name="ignorePressure" value="0"/>
    </inkml:brush>
  </inkml:definitions>
  <inkml:trace contextRef="#ctx0" brushRef="#br0">39200.000 55150.000 668,'0.000'-93.000'6,"0.000"17.000"13,0.000 15.000 12,0.000 16.000 12,0.000 15.000 5,0.000 16.000-3,0.000 15.000-3,0.000 17.000-4,1.000 17.000-6,4.000 23.000-13,3.000 22.000-11,3.000 22.000-11,1.000 2.000-5,1.000-15.000 3,-1.000-15.000 2,1.000-16.000 3,-1.000-12.000-11,1.000-5.000-24,-1.000-7.000-24,1.000-5.000-24</inkml:trace>
</inkml:ink>
</file>

<file path=ppt/ink/ink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9"/>
    </inkml:context>
    <inkml:brush xml:id="br0">
      <inkml:brushProperty name="width" value="0.0298430826514959" units="cm"/>
      <inkml:brushProperty name="height" value="0.0298430826514959" units="cm"/>
      <inkml:brushProperty name="color" value="#f2385b"/>
      <inkml:brushProperty name="ignorePressure" value="0"/>
    </inkml:brush>
  </inkml:definitions>
  <inkml:trace contextRef="#ctx0" brushRef="#br0">36750.000 29250.000 737,'-25.000'28.000'79,"0.000"6.000"-15,0.000 7.000-17,0.000 6.000-15,-4.000 4.000-11,-5.000 4.000-8,-7.000 3.000-6,-5.000 3.000-8,-4.000 1.000-6,0.000 1.000-7,0.000-1.000-6,0.000 1.000-6,1.000-6.000-5,4.000-8.000-5,3.000-10.000-4,3.000-9.000-5,3.000-9.000 1,3.000-5.000 5,3.000-7.000 6,4.000-5.000 4</inkml:trace>
</inkml:ink>
</file>

<file path=ppt/ink/ink2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1"/>
    </inkml:context>
    <inkml:brush xml:id="br0">
      <inkml:brushProperty name="width" value="0.0365302972495556" units="cm"/>
      <inkml:brushProperty name="height" value="0.0365302972495556" units="cm"/>
      <inkml:brushProperty name="color" value="#000000"/>
      <inkml:brushProperty name="ignorePressure" value="0"/>
    </inkml:brush>
  </inkml:definitions>
  <inkml:trace contextRef="#ctx0" brushRef="#br0">35600.000 56850.000 602,'112.000'6.000'1,"-24.000"13.000"17,-26.000 12.000 15,-24.000 13.000 15,-17.000 10.000 4,-5.000 10.000-11,-7.000 10.000-11,-5.000 9.000-10,-4.000 2.000-5,0.000-2.000-1,0.000-3.000-1,0.000-3.000-1,0.000-7.000 0,0.000-9.000 1,0.000-10.000 1,0.000-8.000 0,4.000-9.000-4,10.000-6.000-10,10.000-6.000-11,9.000-6.000-9,6.000-4.000-3,3.000 1.000 8,3.000-1.000 6,4.000 1.000 6,-1.000 1.000 6,-3.000 3.000 4,-3.000 3.000 4,-2.000 4.000 4,-6.000 5.000 1,-6.000 10.000 0,-6.000 10.000-1,-6.000 9.000-1,-10.000 10.000-2,-12.000 14.000-5,-13.000 11.000-5,-12.000 14.000-4,-10.000 5.000-4,-6.000 1.000-7,-6.000-1.000-4,-6.000 1.000-5,-6.000-3.000-6,-2.000-2.000-5,-3.000-3.000-6,-3.000-3.000-6,5.000-12.000 1,17.000-18.000 8,15.000-19.000 7,16.000-18.000 8,5.000-12.000 1,-2.000-3.000-4,-3.000-3.000-4,-3.000-2.000-5</inkml:trace>
</inkml:ink>
</file>

<file path=ppt/ink/ink25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1"/>
    </inkml:context>
    <inkml:brush xml:id="br0">
      <inkml:brushProperty name="width" value="0.0378800369799137" units="cm"/>
      <inkml:brushProperty name="height" value="0.0378800369799137" units="cm"/>
      <inkml:brushProperty name="color" value="#f2395b"/>
      <inkml:brushProperty name="ignorePressure" value="0"/>
    </inkml:brush>
  </inkml:definitions>
  <inkml:trace contextRef="#ctx0" brushRef="#br0">43400.000 55650.000 580,'10.000'-47.000'23,"23.000"6.000"10,22.000 7.000 10,22.000 6.000 11,23.000 4.000 1,25.000 4.000-7,25.000 3.000-7,25.000 3.000-6,10.000 4.000-6,-2.000 7.000-7,-3.000 6.000-6,-3.000 7.000-6,-6.000 4.000-4,-5.000 3.000-3,-7.000 3.000-1,-5.000 4.000-4,-14.000 1.000-5,-18.000 0.000-11,-19.000 0.000-10,-18.000 0.000-9,-18.000 0.000-9,-16.000 0.000-7,-15.000 0.000-6,-15.000 0.000-7,-12.000-2.000 3,-6.000-3.000 11,-6.000-3.000 13,-6.000-2.000 12</inkml:trace>
</inkml:ink>
</file>

<file path=ppt/ink/ink25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1"/>
    </inkml:context>
    <inkml:brush xml:id="br0">
      <inkml:brushProperty name="width" value="0.0358024947345257" units="cm"/>
      <inkml:brushProperty name="height" value="0.0358024947345257" units="cm"/>
      <inkml:brushProperty name="color" value="#f2395b"/>
      <inkml:brushProperty name="ignorePressure" value="0"/>
    </inkml:brush>
  </inkml:definitions>
  <inkml:trace contextRef="#ctx0" brushRef="#br0">43800.000 56200.000 614,'-69.000'-2.000'4,"13.000"-3.000"10,12.000-3.000 8,13.000-2.000 10,13.000-1.000 4,17.000 3.000-2,15.000 3.000 0,16.000 4.000-1,21.000 1.000-2,29.000 0.000-1,28.000 0.000-1,28.000 0.000-3,18.000 1.000-3,10.000 4.000-5,10.000 3.000-6,9.000 3.000-5,1.000 3.000-7,-6.000 3.000-10,-6.000 3.000-10,-6.000 4.000-10,-10.000 1.000-3,-12.000 0.000 4,-13.000 0.000 4,-12.000 0.000 4,-18.000-2.000-4,-21.000-3.000-12,-22.000-3.000-11,-22.000-2.000-12</inkml:trace>
</inkml:ink>
</file>

<file path=ppt/ink/ink25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2"/>
    </inkml:context>
    <inkml:brush xml:id="br0">
      <inkml:brushProperty name="width" value="0.0408628769218922" units="cm"/>
      <inkml:brushProperty name="height" value="0.0408628769218922" units="cm"/>
      <inkml:brushProperty name="color" value="#f2395b"/>
      <inkml:brushProperty name="ignorePressure" value="0"/>
    </inkml:brush>
  </inkml:definitions>
  <inkml:trace contextRef="#ctx0" brushRef="#br0">49800.000 54350.000 538,'-30.000'-57.000'6,"-9.000"39.000"11,-10.000 36.000 13,-8.000 39.000 10,-6.000 21.000 7,1.000 6.000-1,-1.000 7.000-1,1.000 6.000 0,-6.000 9.000-5,-8.000 13.000-7,-10.000 12.000-7,-9.000 13.000-7,-9.000 7.000-4,-5.000 4.000-1,-7.000 3.000 0,-5.000 3.000 0,0.000-4.000-5,10.000-8.000-7,10.000-10.000-9,9.000-9.000-7,12.000-12.000-7,16.000-11.000-4,15.000-14.000-5,17.000-11.000-5,16.000-15.000-4,19.000-16.000-2,19.000-15.000-4,19.000-15.000-2,5.000-12.000-1,-5.000-6.000 3,-7.000-6.000 3,-5.000-6.000 3</inkml:trace>
</inkml:ink>
</file>

<file path=ppt/ink/ink25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2"/>
    </inkml:context>
    <inkml:brush xml:id="br0">
      <inkml:brushProperty name="width" value="0.0449173264205456" units="cm"/>
      <inkml:brushProperty name="height" value="0.0449173264205456" units="cm"/>
      <inkml:brushProperty name="color" value="#f2395b"/>
      <inkml:brushProperty name="ignorePressure" value="0"/>
    </inkml:brush>
  </inkml:definitions>
  <inkml:trace contextRef="#ctx0" brushRef="#br0">49450.000 54950.000 489,'-2.000'-90.000'5,"-3.000"23.000"11,-3.000 22.000 10,-2.000 22.000 10,-1.000 21.000 4,3.000 22.000-2,3.000 22.000-2,4.000 23.000-2,1.000 14.000-2,0.000 10.000-5,0.000 10.000-3,0.000 9.000-4,1.000 1.000-3,4.000-6.000-3,3.000-6.000-2,3.000-6.000-3,3.000-12.000-3,3.000-15.000-2,3.000-15.000-3,4.000-16.000-2,4.000-12.000-1,6.000-5.000 0,7.000-7.000 0,6.000-5.000 1,3.000-9.000-4,0.000-9.000-5,0.000-10.000-7,0.000-8.000-7,1.000-11.000-1,4.000-8.000 1,3.000-10.000 3,3.000-9.000 2,-2.000-9.000 1,-6.000-5.000-2,-6.000-7.000 0,-6.000-5.000-1,-4.000-3.000 3,1.000 4.000 6,-1.000 3.000 6,1.000 3.000 8,-4.000 6.000 3,-6.000 9.000 2,-6.000 10.000 3,-6.000 10.000 1,-4.000 7.000 3,1.000 6.000 5,-1.000 7.000 3,1.000 6.000 4,1.000 13.000 3,3.000 23.000 1,3.000 22.000 0,4.000 22.000 2,-4.000 16.000-1,-9.000 14.000-6,-10.000 11.000-4,-8.000 14.000-4,-9.000 10.000-3,-6.000 9.000-2,-6.000 10.000-2,-6.000 10.000-1,-4.000 2.000-4,1.000-3.000-4,-1.000-3.000-7,1.000-2.000-4,-1.000-6.000-1,1.000-6.000 2,-1.000-6.000 4,1.000-6.000 2,4.000-10.000-8,9.000-12.000-20,10.000-13.000-19,10.000-12.000-20,7.000-15.000-6,6.000-15.000 6,7.000-15.000 7,6.000-16.000 7</inkml:trace>
</inkml:ink>
</file>

<file path=ppt/ink/ink25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3"/>
    </inkml:context>
    <inkml:brush xml:id="br0">
      <inkml:brushProperty name="width" value="0.0506535395979881" units="cm"/>
      <inkml:brushProperty name="height" value="0.0506535395979881" units="cm"/>
      <inkml:brushProperty name="color" value="#f2395b"/>
      <inkml:brushProperty name="ignorePressure" value="0"/>
    </inkml:brush>
  </inkml:definitions>
  <inkml:trace contextRef="#ctx0" brushRef="#br0">51100.000 55700.000 434,'1.000'-46.000'0,"4.000"10.000"0,3.000 10.000 0,3.000 9.000 0,-1.000 12.000 8,-2.000 16.000 15,-3.000 15.000 15,-3.000 17.000 17,-4.000 8.000 1,-3.000 4.000-12,-3.000 3.000-12,-2.000 3.000-12,-5.000 1.000-7,-2.000 1.000-3,-3.000-1.000-3,-3.000 1.000-4,-1.000-4.000-2,4.000-6.000-5,3.000-6.000-2,3.000-6.000-4,12.000-13.000-6,22.000-19.000-10,22.000-18.000-11,23.000-19.000-10,10.000-13.000 0,0.000-6.000 6,0.000-6.000 8,0.000-6.000 8,-5.000-1.000 5,-9.000 7.000 5,-10.000 6.000 6,-8.000 7.000 4,-8.000 4.000 5,-2.000 3.000 5,-3.000 3.000 6,-3.000 4.000 4,-6.000 11.000 9,-5.000 23.000 9,-7.000 22.000 11,-5.000 22.000 11,-8.000 12.000 0,-5.000 3.000-10,-7.000 3.000-10,-5.000 4.000-9,-3.000-3.000-7,4.000-5.000-5,3.000-7.000-4,3.000-5.000-4,3.000-6.000-5,3.000-3.000-5,3.000-3.000-4,4.000-2.000-5,8.000-12.000-6,17.000-19.000-9,15.000-18.000-10,16.000-19.000-8,10.000-16.000-3,7.000-12.000 5,6.000-13.000 3,7.000-12.000 5,2.000-10.000 5,1.000-6.000 4,-1.000-6.000 4,1.000-6.000 5,-3.000-4.000 4,-2.000 1.000 3,-3.000-1.000 3,-3.000 1.000 3,-7.000 4.000 5,-9.000 9.000 6,-10.000 10.000 6,-8.000 10.000 7,-9.000 11.000 5,-6.000 17.000 8,-6.000 15.000 5,-6.000 16.000 7,-13.000 21.000 5,-19.000 29.000 1,-18.000 28.000 3,-19.000 28.000 2,-12.000 14.000-3,-2.000 0.000-9,-3.000 0.000-9,-3.000 0.000-8,1.000-4.000-5,6.000-5.000-3,7.000-7.000-1,6.000-5.000-3,6.000-6.000-3,6.000-3.000-4,7.000-3.000-4,6.000-2.000-3,13.000-9.000-8,23.000-12.000-12,22.000-13.000-10,22.000-12.000-12,12.000-13.000-3,3.000-12.000 4,3.000-13.000 5,4.000-12.000 5,5.000-13.000 2,10.000-12.000 2,10.000-13.000 1,9.000-12.000 1,-5.000-2.000 3,-19.000 9.000 5,-18.000 10.000 4,-19.000 10.000 5,-12.000 8.000 5,-2.000 10.000 6,-3.000 10.000 7,-3.000 9.000 5,-9.000 12.000 8,-11.000 16.000 12,-14.000 15.000 9,-11.000 17.000 12,-7.000 10.000 0,0.000 6.000-9,0.000 7.000-9,0.000 6.000-10,0.000 3.000-5,0.000 0.000-5,0.000 0.000-3,0.000 0.000-4,3.000-2.000-2,6.000-3.000 0,7.000-3.000-2,6.000-2.000 1,10.000-12.000-5,17.000-19.000-9,15.000-18.000-8,16.000-19.000-8,7.000-19.000-4,1.000-19.000-1,-1.000-18.000 1,1.000-19.000 0,-3.000-13.000 1,-2.000-6.000 1,-3.000-6.000 3,-3.000-6.000 1,-6.000-6.000 3,-5.000-2.000 2,-7.000-3.000 4,-5.000-3.000 2,-6.000 5.000 1,-3.000 17.000 0,-3.000 15.000-1,-2.000 16.000-1,-9.000 13.000-1,-12.000 14.000 1,-13.000 11.000 1,-12.000 14.000-1,-12.000 11.000 2,-8.000 14.000 3,-10.000 11.000 3,-9.000 14.000 3,-1.000 11.000-2,10.000 14.000-9,10.000 11.000-7,9.000 14.000-9,7.000-3.000-1,7.000-15.000 4,6.000-15.000 4,7.000-16.000 4,4.000-8.000 0,3.000 0.000-3,3.000 0.000-3,4.000 0.000-3</inkml:trace>
</inkml:ink>
</file>

<file path=ppt/ink/ink25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3"/>
    </inkml:context>
    <inkml:brush xml:id="br0">
      <inkml:brushProperty name="width" value="0.0397601686418056" units="cm"/>
      <inkml:brushProperty name="height" value="0.0397601686418056" units="cm"/>
      <inkml:brushProperty name="color" value="#f2395b"/>
      <inkml:brushProperty name="ignorePressure" value="0"/>
    </inkml:brush>
  </inkml:definitions>
  <inkml:trace contextRef="#ctx0" brushRef="#br0">54300.000 55700.000 553,'26.000'-22.000'37,"4.000"6.000"3,3.000 7.000 3,3.000 6.000 2,-1.000 6.000-1,-2.000 6.000-3,-3.000 7.000-4,-3.000 6.000-5,-4.000 4.000-2,-3.000 4.000-5,-3.000 3.000-2,-2.000 3.000-4,-8.000 4.000-4,-8.000 7.000-5,-10.000 6.000-5,-9.000 7.000-5,-7.000 0.000-2,-3.000-2.000-1,-3.000-3.000 0,-2.000-3.000-1,-3.000-4.000 0,1.000-3.000 0,-1.000-3.000 0,1.000-2.000 0,2.000-3.000 1,7.000 1.000 1,6.000-1.000 2,7.000 1.000 1,4.000-1.000 1,3.000 1.000 0,3.000-1.000 0,4.000 1.000 0,5.000-4.000-1,10.000-6.000 0,10.000-6.000-3,9.000-6.000 0,4.000-1.000-2,1.000 7.000 0,-1.000 6.000 0,1.000 7.000-1,-6.000 4.000 1,-8.000 3.000 0,-10.000 3.000 1,-9.000 4.000 0,-12.000 7.000 0,-11.000 13.000 1,-14.000 12.000-2,-11.000 13.000 0,-14.000 7.000-1,-11.000 4.000-2,-14.000 3.000-3,-11.000 3.000-1,-7.000-1.000-1,0.000-2.000 2,0.000-3.000 3,0.000-3.000 1,9.000-12.000-9,19.000-18.000-20,19.000-19.000-21,19.000-18.000-21</inkml:trace>
</inkml:ink>
</file>

<file path=ppt/ink/ink25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4"/>
    </inkml:context>
    <inkml:brush xml:id="br0">
      <inkml:brushProperty name="width" value="0.0468612164258957" units="cm"/>
      <inkml:brushProperty name="height" value="0.0468612164258957" units="cm"/>
      <inkml:brushProperty name="color" value="#f2395b"/>
      <inkml:brushProperty name="ignorePressure" value="0"/>
    </inkml:brush>
  </inkml:definitions>
  <inkml:trace contextRef="#ctx0" brushRef="#br0">56550.000 53700.000 469,'3.000'-63.000'7,"6.000"26.000"13,7.000 24.000 13,6.000 26.000 13,1.000 26.000 7,-3.000 28.000-3,-3.000 28.000-1,-2.000 29.000-1,-5.000 19.000-5,-2.000 14.000-6,-3.000 11.000-6,-3.000 14.000-6,-2.000 8.000-6,0.000 7.000-3,0.000 6.000-4,0.000 7.000-3,-4.000-1.000-3,-5.000-6.000 2,-7.000-6.000-1,-5.000-6.000 2,-3.000-9.000-6,4.000-8.000-13,3.000-10.000-11,3.000-9.000-12,1.000-12.000-5,1.000-11.000 1,-1.000-14.000 1,1.000-11.000 2,1.000-15.000 0,3.000-16.000-3,3.000-15.000-3,4.000-15.000-2</inkml:trace>
</inkml:ink>
</file>

<file path=ppt/ink/ink25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4"/>
    </inkml:context>
    <inkml:brush xml:id="br0">
      <inkml:brushProperty name="width" value="0.049596693366766" units="cm"/>
      <inkml:brushProperty name="height" value="0.049596693366766" units="cm"/>
      <inkml:brushProperty name="color" value="#f2395b"/>
      <inkml:brushProperty name="ignorePressure" value="0"/>
    </inkml:brush>
  </inkml:definitions>
  <inkml:trace contextRef="#ctx0" brushRef="#br0">55700.000 56450.000 443,'-22.000'-91.000'1,"6.000"19.000"3,7.000 19.000 1,6.000 19.000 4,9.000 13.000 6,13.000 10.000 11,12.000 10.000 13,13.000 9.000 11,1.000 13.000 3,-9.000 20.000-6,-10.000 18.000-6,-8.000 20.000-6,-6.000 11.000-5,1.000 7.000-2,-1.000 6.000-3,1.000 7.000-3,-3.000 5.000-2,-2.000 7.000-2,-3.000 6.000-2,-3.000 7.000-3,-2.000-1.000 0,0.000-6.000-1,0.000-6.000 0,0.000-6.000 0,1.000-10.000-3,4.000-12.000-7,3.000-13.000-7,3.000-12.000-6,12.000-21.000-5,22.000-28.000 0,22.000-28.000-2,23.000-27.000-2,11.000-26.000 2,4.000-22.000 2,3.000-22.000 3,3.000-21.000 4,4.000-17.000-2,7.000-8.000-4,6.000-10.000-5,7.000-9.000-5,-9.000 5.000-2,-21.000 23.000 1,-22.000 22.000 0,-22.000 22.000 0,-13.000 13.000-4,-3.000 7.000-8,-3.000 6.000-9,-2.000 7.000-8</inkml:trace>
</inkml:ink>
</file>

<file path=ppt/ink/ink25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5"/>
    </inkml:context>
    <inkml:brush xml:id="br0">
      <inkml:brushProperty name="width" value="0.034232784062624" units="cm"/>
      <inkml:brushProperty name="height" value="0.034232784062624" units="cm"/>
      <inkml:brushProperty name="color" value="#f2395b"/>
      <inkml:brushProperty name="ignorePressure" value="0"/>
    </inkml:brush>
  </inkml:definitions>
  <inkml:trace contextRef="#ctx0" brushRef="#br0">58300.000 55700.000 642,'-46.000'-24.000'0,"10.000"4.000"0,10.000 3.000 0,9.000 3.000 0,17.000-1.000 8,25.000-2.000 14,25.000-3.000 15,25.000-3.000 15,14.000 1.000 2,3.000 6.000-9,3.000 7.000-10,4.000 6.000-9,4.000 3.000-6,6.000 0.000-2,7.000 0.000-2,6.000 0.000-3,3.000 3.000-4,0.000 6.000-7,0.000 7.000-6,0.000 6.000-8,-5.000 1.000-6,-9.000-3.000-7,-10.000-3.000-8,-8.000-2.000-6,-14.000-3.000-2,-15.000 1.000 2,-15.000-1.000 3,-16.000 1.000 4</inkml:trace>
</inkml:ink>
</file>

<file path=ppt/ink/ink25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5"/>
    </inkml:context>
    <inkml:brush xml:id="br0">
      <inkml:brushProperty name="width" value="0.0363326482474804" units="cm"/>
      <inkml:brushProperty name="height" value="0.0363326482474804" units="cm"/>
      <inkml:brushProperty name="color" value="#f2395b"/>
      <inkml:brushProperty name="ignorePressure" value="0"/>
    </inkml:brush>
  </inkml:definitions>
  <inkml:trace contextRef="#ctx0" brushRef="#br0">59600.000 54800.000 605,'-27.000'-71.000'0,"-3.000"10.000"0,-3.000 10.000 0,-2.000 9.000 0,2.000 15.000 8,9.000 22.000 18,10.000 22.000 16,10.000 23.000 16,4.000 11.000 4,0.000 4.000-11,0.000 3.000-11,0.000 3.000-11,0.000 12.000-7,0.000 22.000-3,0.000 22.000-3,0.000 23.000-3,0.000 13.000-6,0.000 6.000-5,0.000 7.000-8,0.000 6.000-7,-5.000 4.000-6,-9.000 4.000-9,-10.000 3.000-7,-8.000 3.000-8,-1.000-16.000-2,9.000-34.000 6,10.000-35.000 4,10.000-33.000 6,2.000-20.000 1,-3.000-3.000-4,-3.000-3.000-2,-2.000-2.000-4</inkml:trace>
</inkml:ink>
</file>

<file path=ppt/ink/ink2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2"/>
    </inkml:context>
    <inkml:brush xml:id="br0">
      <inkml:brushProperty name="width" value="0.0327735058963299" units="cm"/>
      <inkml:brushProperty name="height" value="0.0327735058963299" units="cm"/>
      <inkml:brushProperty name="color" value="#000000"/>
      <inkml:brushProperty name="ignorePressure" value="0"/>
    </inkml:brush>
  </inkml:definitions>
  <inkml:trace contextRef="#ctx0" brushRef="#br0">37800.000 56850.000 671,'-43.000'-2.000'7,"17.000"-3.000"16,15.000-3.000 14,16.000-2.000 16,9.000-1.000 2,3.000 3.000-11,3.000 3.000-11,4.000 4.000-10,8.000 1.000-7,17.000 0.000-2,15.000 0.000-3,16.000 0.000-3,9.000 1.000-3,3.000 4.000-6,3.000 3.000-4,4.000 3.000-5,-3.000-1.000-4,-5.000-2.000-3,-7.000-3.000-4,-5.000-3.000-4,-6.000 2.000-2,-3.000 10.000-1,-3.000 10.000-1,-2.000 9.000-1</inkml:trace>
</inkml:ink>
</file>

<file path=ppt/ink/ink25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6"/>
    </inkml:context>
    <inkml:brush xml:id="br0">
      <inkml:brushProperty name="width" value="0.0374081321060658" units="cm"/>
      <inkml:brushProperty name="height" value="0.0374081321060658" units="cm"/>
      <inkml:brushProperty name="color" value="#f2395b"/>
      <inkml:brushProperty name="ignorePressure" value="0"/>
    </inkml:brush>
  </inkml:definitions>
  <inkml:trace contextRef="#ctx0" brushRef="#br0">62450.000 55050.000 588,'-10.000'-52.000'9,"-18.000"47.000"18,-19.000 47.000 18,-18.000 48.000 18,-7.000 16.000 4,6.000-12.000-13,7.000-13.000-12,6.000-12.000-11,-4.000 1.000-9,-11.000 16.000-3,-14.000 15.000-5,-11.000 17.000-3,-6.000 2.000-4,4.000-9.000-6,3.000-10.000-6,3.000-8.000-5,4.000-8.000-3,7.000-2.000-1,6.000-3.000-2,7.000-3.000-2,15.000-12.000-8,25.000-18.000-16,25.000-19.000-15,25.000-18.000-16,10.000-14.000 0,-2.000-5.000 14,-3.000-7.000 15,-3.000-5.000 15,-2.000-4.000 9,0.000 0.000 4,0.000 0.000 4,0.000 0.000 3</inkml:trace>
</inkml:ink>
</file>

<file path=ppt/ink/ink25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7"/>
    </inkml:context>
    <inkml:brush xml:id="br0">
      <inkml:brushProperty name="width" value="0.0434324815869331" units="cm"/>
      <inkml:brushProperty name="height" value="0.0434324815869331" units="cm"/>
      <inkml:brushProperty name="color" value="#f2395b"/>
      <inkml:brushProperty name="ignorePressure" value="0"/>
    </inkml:brush>
  </inkml:definitions>
  <inkml:trace contextRef="#ctx0" brushRef="#br0">61900.000 55900.000 506,'28.000'-29.000'0,"6.000"-5.000"1,7.000-7.000 1,6.000-5.000 0,1.000 0.000 4,-3.000 10.000 7,-3.000 10.000 7,-2.000 9.000 7,-3.000 7.000 3,1.000 7.000-1,-1.000 6.000-1,1.000 7.000-1,-4.000 8.000-1,-6.000 14.000-3,-6.000 11.000-1,-6.000 14.000-3,-6.000 7.000-1,-2.000 3.000-3,-3.000 3.000-2,-3.000 4.000-3,-2.000-1.000 0,0.000-3.000-1,0.000-3.000 1,0.000-2.000 0,3.000-8.000-2,6.000-8.000-5,7.000-10.000-5,6.000-9.000-5,6.000-13.000-3,6.000-16.000-1,7.000-15.000-1,6.000-15.000-1,6.000-15.000-2,6.000-12.000-2,7.000-13.000-2,6.000-12.000-2,1.000-10.000 0,-3.000-6.000 3,-3.000-6.000 3,-2.000-6.000 4,-6.000 1.000 3,-6.000 9.000 6,-6.000 10.000 6,-6.000 10.000 5,-7.000 8.000 3,-6.000 10.000 1,-6.000 10.000 2,-6.000 9.000 1,1.000 21.000 5,9.000 35.000 10,10.000 35.000 10,10.000 34.000 9,-1.000 20.000-2,-9.000 6.000-15,-10.000 7.000-15,-8.000 6.000-14,-15.000-2.000-10,-19.000-9.000-1,-18.000-10.000-2,-19.000-8.000-2,-10.000-9.000-4,1.000-6.000-7,-1.000-6.000-7,1.000-6.000-6,10.000-16.000-2,22.000-25.000 0,22.000-25.000 2,23.000-25.000 2,19.000-16.000 2,19.000-6.000 6,19.000-6.000 6,19.000-6.000 4,7.000-4.000 3,-3.000 1.000 0,-3.000-1.000 0,-2.000 1.000-1,-6.000 4.000 4,-6.000 9.000 7,-6.000 10.000 7,-6.000 10.000 7,-6.000 5.000 3,-2.000 4.000 0,-3.000 3.000-1,-3.000 3.000-1,-7.000-4.000-9,-9.000-8.000-18,-10.000-10.000-17,-8.000-9.000-19,-8.000-9.000-2,-2.000-5.000 12,-3.000-7.000 10,-3.000-5.000 13,-2.000-4.000 7,0.000 0.000 1,0.000 0.000 4,0.000 0.000 1,0.000 4.000 8,0.000 10.000 11,0.000 10.000 13,0.000 9.000 11,1.000 21.000 10,4.000 35.000 6,3.000 35.000 7,3.000 34.000 7,-1.000 23.000-3,-2.000 13.000-11,-3.000 12.000-11,-3.000 13.000-12,-6.000 9.000-9,-5.000 6.000-3,-7.000 7.000-4,-5.000 6.000-5,-8.000 12.000-5,-5.000 19.000-6,-7.000 19.000-6,-5.000 19.000-6,-3.000 4.000-7,4.000-9.000-7,3.000-10.000-9,3.000-8.000-7,3.000-18.000-3,3.000-25.000 4,3.000-25.000 2,4.000-25.000 2,4.000-24.000 1,6.000-21.000-3,7.000-22.000-3,6.000-22.000-2</inkml:trace>
</inkml:ink>
</file>

<file path=ppt/ink/ink25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7"/>
    </inkml:context>
    <inkml:brush xml:id="br0">
      <inkml:brushProperty name="width" value="0.0358889624476433" units="cm"/>
      <inkml:brushProperty name="height" value="0.0358889624476433" units="cm"/>
      <inkml:brushProperty name="color" value="#f2395b"/>
      <inkml:brushProperty name="ignorePressure" value="0"/>
    </inkml:brush>
  </inkml:definitions>
  <inkml:trace contextRef="#ctx0" brushRef="#br0">65450.000 56250.000 613,'17.000'-58.000'9,"-16.000"34.000"20,-15.000 35.000 19,-15.000 35.000 19,-11.000 14.000 2,-2.000-2.000-14,-3.000-3.000-13,-3.000-3.000-15,4.000-2.000-10,13.000 0.000-4,12.000 0.000-5,13.000 0.000-5,15.000 0.000-6,19.000 0.000-7,19.000 0.000-6,19.000 0.000-7,7.000-5.000-1,-3.000-9.000 2,-3.000-10.000 3,-2.000-8.000 4,-8.000-8.000-2,-8.000-2.000-8,-10.000-3.000-6,-9.000-3.000-7</inkml:trace>
</inkml:ink>
</file>

<file path=ppt/ink/ink25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7"/>
    </inkml:context>
    <inkml:brush xml:id="br0">
      <inkml:brushProperty name="width" value="0.0369008108973503" units="cm"/>
      <inkml:brushProperty name="height" value="0.0369008108973503" units="cm"/>
      <inkml:brushProperty name="color" value="#f2395b"/>
      <inkml:brushProperty name="ignorePressure" value="0"/>
    </inkml:brush>
  </inkml:definitions>
  <inkml:trace contextRef="#ctx0" brushRef="#br0">66000.000 56300.000 596,'-49.000'-24.000'0,"4.000"4.000"0,3.000 3.000 0,3.000 3.000 0,3.000 6.000 0,3.000 9.000 0,3.000 10.000 0,4.000 10.000 0,1.000 10.000 11,0.000 13.000 23,0.000 12.000 22,0.000 13.000 22,0.000 13.000 2,0.000 17.000-18,0.000 15.000-18,0.000 16.000-19,-2.000 9.000-14,-3.000 3.000-9,-3.000 3.000-8,-2.000 4.000-8,-1.000-9.000-11,3.000-18.000-9,3.000-19.000-10,4.000-18.000-9,1.000-17.000-5,0.000-11.000 2,0.000-14.000 2,0.000-11.000 3</inkml:trace>
</inkml:ink>
</file>

<file path=ppt/ink/ink25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8"/>
    </inkml:context>
    <inkml:brush xml:id="br0">
      <inkml:brushProperty name="width" value="0.0259643718600273" units="cm"/>
      <inkml:brushProperty name="height" value="0.0259643718600273" units="cm"/>
      <inkml:brushProperty name="color" value="#f2395b"/>
      <inkml:brushProperty name="ignorePressure" value="0"/>
    </inkml:brush>
  </inkml:definitions>
  <inkml:trace contextRef="#ctx0" brushRef="#br0">66250.000 54750.000 847,'6.000'-49.000'1,"13.000"4.000"5,12.000 3.000 2,13.000 3.000 4,18.000 6.000 2,26.000 9.000 4,24.000 10.000 1,26.000 10.000 4,-4.000 4.000-2,-31.000 0.000-5,-31.000 0.000-6,-31.000 0.000-6,-10.000 0.000-7,13.000 0.000-13,12.000 0.000-12,13.000 0.000-13,-1.000 1.000-3,-11.000 4.000 2,-14.000 3.000 2,-11.000 3.000 3</inkml:trace>
</inkml:ink>
</file>

<file path=ppt/ink/ink25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8"/>
    </inkml:context>
    <inkml:brush xml:id="br0">
      <inkml:brushProperty name="width" value="0.0375221818685532" units="cm"/>
      <inkml:brushProperty name="height" value="0.0375221818685532" units="cm"/>
      <inkml:brushProperty name="color" value="#f2395b"/>
      <inkml:brushProperty name="ignorePressure" value="0"/>
    </inkml:brush>
  </inkml:definitions>
  <inkml:trace contextRef="#ctx0" brushRef="#br0">67150.000 53850.000 586,'-46.000'-24.000'0,"10.000"4.000"0,10.000 3.000 0,9.000 3.000 0,2.000 3.000 6,-2.000 3.000 14,-3.000 3.000 13,-3.000 4.000 14,1.000 16.000 4,6.000 32.000-2,7.000 31.000-4,6.000 32.000-4,3.000 21.000-3,0.000 13.000-7,0.000 12.000-6,0.000 13.000-6,-2.000 4.000-10,-3.000-3.000-14,-3.000-3.000-14,-2.000-2.000-13,-3.000-17.000-4,1.000-28.000 5,-1.000-28.000 5,1.000-27.000 6,-1.000-17.000-4,1.000-3.000-14,-1.000-3.000-12,1.000-2.000-14</inkml:trace>
</inkml:ink>
</file>

<file path=ppt/ink/ink25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8"/>
    </inkml:context>
    <inkml:brush xml:id="br0">
      <inkml:brushProperty name="width" value="0.0332381129264832" units="cm"/>
      <inkml:brushProperty name="height" value="0.0332381129264832" units="cm"/>
      <inkml:brushProperty name="color" value="#f2395b"/>
      <inkml:brushProperty name="ignorePressure" value="0"/>
    </inkml:brush>
  </inkml:definitions>
  <inkml:trace contextRef="#ctx0" brushRef="#br0">67850.000 55900.000 661,'-24.000'-24.000'0,"4.000"4.000"0,3.000 3.000 0,3.000 3.000 0,28.000 1.000 9,53.000 1.000 16,53.000-1.000 17,54.000 1.000 17,11.000 1.000 3,-27.000 3.000-12,-28.000 3.000-12,-28.000 4.000-11,-7.000 1.000-10,16.000 0.000-8,15.000 0.000-9,17.000 0.000-7,-4.000 1.000-5,-22.000 4.000-4,-22.000 3.000-2,-21.000 3.000-4,-23.000 3.000-7,-21.000 3.000-14,-22.000 3.000-13,-22.000 4.000-13,-11.000-3.000 1,0.000-5.000 16,0.000-7.000 14,0.000-5.000 15</inkml:trace>
</inkml:ink>
</file>

<file path=ppt/ink/ink25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9"/>
    </inkml:context>
    <inkml:brush xml:id="br0">
      <inkml:brushProperty name="width" value="0.0388955511152744" units="cm"/>
      <inkml:brushProperty name="height" value="0.0388955511152744" units="cm"/>
      <inkml:brushProperty name="color" value="#f2395b"/>
      <inkml:brushProperty name="ignorePressure" value="0"/>
    </inkml:brush>
  </inkml:definitions>
  <inkml:trace contextRef="#ctx0" brushRef="#br0">69100.000 55350.000 565,'-68.000'-99.000'11,"17.000"54.000"21,15.000 53.000 21,16.000 53.000 21,9.000 26.000 4,3.000 1.000-16,3.000-1.000-14,4.000 1.000-16,-4.000 7.000-11,-9.000 16.000-6,-10.000 15.000-7,-8.000 17.000-7,-6.000 5.000-9,1.000-3.000-10,-1.000-3.000-10,1.000-2.000-10,2.000-8.000-3,7.000-8.000 2,6.000-10.000 4,7.000-9.000 4,5.000-15.000 2,7.000-18.000 4,6.000-19.000 4,7.000-18.000 2</inkml:trace>
</inkml:ink>
</file>

<file path=ppt/ink/ink25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9"/>
    </inkml:context>
    <inkml:brush xml:id="br0">
      <inkml:brushProperty name="width" value="0.0412994623184204" units="cm"/>
      <inkml:brushProperty name="height" value="0.0412994623184204" units="cm"/>
      <inkml:brushProperty name="color" value="#f2395b"/>
      <inkml:brushProperty name="ignorePressure" value="0"/>
    </inkml:brush>
  </inkml:definitions>
  <inkml:trace contextRef="#ctx0" brushRef="#br0">71550.000 55250.000 532,'7.000'-132.000'7,"17.000"39.000"14,15.000 36.000 13,16.000 39.000 14,1.000 28.000 6,-12.000 23.000-2,-13.000 22.000-3,-12.000 22.000-2,-9.000 13.000-5,-2.000 7.000-6,-3.000 6.000-7,-3.000 7.000-8,-6.000 2.000-6,-5.000 1.000-6,-7.000-1.000-5,-5.000 1.000-7,-8.000-4.000-4,-5.000-6.000 0,-7.000-6.000-1,-5.000-6.000 0,-4.000-9.000-5,0.000-8.000-7,0.000-10.000-8,0.000-9.000-7,3.000-10.000-4,6.000-9.000 2,7.000-10.000 1,6.000-8.000 1</inkml:trace>
</inkml:ink>
</file>

<file path=ppt/ink/ink25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9"/>
    </inkml:context>
    <inkml:brush xml:id="br0">
      <inkml:brushProperty name="width" value="0.0303829871118069" units="cm"/>
      <inkml:brushProperty name="height" value="0.0303829871118069" units="cm"/>
      <inkml:brushProperty name="color" value="#f2395b"/>
      <inkml:brushProperty name="ignorePressure" value="0"/>
    </inkml:brush>
  </inkml:definitions>
  <inkml:trace contextRef="#ctx0" brushRef="#br0">71600.000 56100.000 724,'29.000'-29.000'2,"10.000"-5.000"6,10.000-7.000 6,9.000-5.000 5,2.000-1.000 4,-2.000 6.000 1,-3.000 7.000 1,-3.000 6.000 3,-2.000 4.000-1,0.000 4.000-1,0.000 3.000 0,0.000 3.000-2,-2.000 3.000-5,-3.000 3.000-9,-3.000 3.000-9,-2.000 4.000-9,-11.000-3.000-14,-15.000-5.000-17,-15.000-7.000-18,-16.000-5.000-18</inkml:trace>
</inkml:ink>
</file>

<file path=ppt/ink/ink2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2"/>
    </inkml:context>
    <inkml:brush xml:id="br0">
      <inkml:brushProperty name="width" value="0.0331095866858959" units="cm"/>
      <inkml:brushProperty name="height" value="0.0331095866858959" units="cm"/>
      <inkml:brushProperty name="color" value="#000000"/>
      <inkml:brushProperty name="ignorePressure" value="0"/>
    </inkml:brush>
  </inkml:definitions>
  <inkml:trace contextRef="#ctx0" brushRef="#br0">38350.000 56400.000 664,'-47.000'-24.000'0,"6.000"4.000"0,7.000 3.000 0,6.000 3.000 0,4.000 1.000 6,4.000 1.000 13,3.000-1.000 13,3.000 1.000 12,3.000 12.000 3,3.000 25.000-4,3.000 25.000-6,4.000 25.000-5,2.000 17.000-6,4.000 9.000-6,3.000 10.000-5,3.000 10.000-6,-1.000 18.000-5,-2.000 28.000-3,-3.000 28.000-3,-3.000 29.000-3,-2.000-3.000-2,0.000-30.000 0,0.000-32.000 1,0.000-30.000 1,-2.000-25.000-11,-3.000-15.000-21,-3.000-15.000-22,-2.000-16.000-21</inkml:trace>
</inkml:ink>
</file>

<file path=ppt/ink/ink25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29"/>
    </inkml:context>
    <inkml:brush xml:id="br0">
      <inkml:brushProperty name="width" value="0.0510722510516644" units="cm"/>
      <inkml:brushProperty name="height" value="0.0510722510516644" units="cm"/>
      <inkml:brushProperty name="color" value="#f2395b"/>
      <inkml:brushProperty name="ignorePressure" value="0"/>
    </inkml:brush>
  </inkml:definitions>
  <inkml:trace contextRef="#ctx0" brushRef="#br0">72500.000 54450.000 430,'0.000'-50.000'2,"0.000"0.000"4,0.000 0.000 5,0.000 0.000 3,0.000 12.000 9,0.000 26.000 13,0.000 24.000 14,0.000 26.000 14,-2.000 19.000 1,-3.000 17.000-9,-3.000 15.000-10,-2.000 16.000-10,-3.000 10.000-7,1.000 7.000-4,-1.000 6.000-5,1.000 7.000-3,-3.000 4.000-3,-2.000 3.000 0,-3.000 3.000 0,-3.000 4.000-1,-2.000 2.000-3,0.000 4.000-6,0.000 3.000-4,0.000 3.000-5,0.000 3.000-3,0.000 3.000 2,0.000 3.000 2,0.000 4.000 1,1.000-4.000-7,4.000-9.000-13,3.000-10.000-16,3.000-8.000-14,1.000-12.000-4,1.000-12.000 6,-1.000-13.000 5,1.000-12.000 6,-1.000-15.000 6,1.000-15.000 6,-1.000-15.000 6,1.000-16.000 8,-1.000-8.000-2,1.000 0.000-7,-1.000 0.000-7,1.000 0.000-7</inkml:trace>
</inkml:ink>
</file>

<file path=ppt/ink/ink25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3:30"/>
    </inkml:context>
    <inkml:brush xml:id="br0">
      <inkml:brushProperty name="width" value="0.0485366955399513" units="cm"/>
      <inkml:brushProperty name="height" value="0.0485366955399513" units="cm"/>
      <inkml:brushProperty name="color" value="#f2395b"/>
      <inkml:brushProperty name="ignorePressure" value="0"/>
    </inkml:brush>
  </inkml:definitions>
  <inkml:trace contextRef="#ctx0" brushRef="#br0">72650.000 56200.000 453,'51.000'-69.000'0,"4.000"13.000"0,3.000 12.000 0,3.000 13.000 0,-1.000 10.000 6,-2.000 10.000 13,-3.000 10.000 13,-3.000 9.000 13,-7.000 6.000 2,-9.000 3.000-9,-10.000 3.000-9,-8.000 4.000-9,-9.000 5.000-4,-6.000 10.000-2,-6.000 10.000 0,-6.000 9.000-1,-9.000 6.000-2,-8.000 3.000-1,-10.000 3.000-3,-9.000 4.000-3,-4.000-3.000-1,4.000-5.000-2,3.000-7.000-1,3.000-5.000-2,10.000-8.000-2,20.000-5.000-1,18.000-7.000-1,20.000-5.000-3,17.000-17.000 0,20.000-24.000-2,18.000-26.000 0,20.000-24.000-1,8.000-12.000-2,1.000 4.000-3,-1.000 3.000-3,1.000 3.000-2,-3.000 1.000 0,-2.000 1.000 3,-3.000-1.000 3,-3.000 1.000 4,-10.000 4.000 3,-16.000 9.000 3,-15.000 10.000 3,-15.000 10.000 3,-11.000 7.000 5,-2.000 6.000 7,-3.000 7.000 8,-3.000 6.000 7,-7.000 7.000 5,-9.000 10.000 0,-10.000 10.000 1,-8.000 9.000 0,-8.000 6.000 0,-2.000 3.000-3,-3.000 3.000-2,-3.000 4.000-3,-1.000 4.000-2,4.000 6.000-2,3.000 7.000-3,3.000 6.000-1,3.000 4.000-2,3.000 4.000-2,3.000 3.000-2,4.000 3.000-1,5.000-4.000-4,10.000-8.000-4,10.000-10.000-4,9.000-9.000-4,7.000-12.000-3,7.000-11.000-2,6.000-14.000-1,7.000-11.000-2,5.000-15.000 0,7.000-16.000 0,6.000-15.000-1,7.000-15.000 1,-1.000-12.000-1,-6.000-6.000 0,-6.000-6.000-2,-6.000-6.000-1,-7.000-2.000 0,-6.000 3.000 2,-6.000 3.000 1,-6.000 4.000 1,-7.000 2.000 3,-6.000 4.000 4,-6.000 3.000 4,-6.000 3.000 5,-10.000 3.000 1,-12.000 3.000-1,-13.000 3.000-1,-12.000 4.000-1,-18.000 5.000-3,-21.000 10.000-4,-22.000 10.000-3,-22.000 9.000-4,-19.000 12.000-5,-16.000 16.000-7,-15.000 15.000-7,-15.000 17.000-7,7.000 3.000-2,31.000-5.000 2,32.000-7.000 3,31.000-5.000 3</inkml:trace>
</inkml:ink>
</file>

<file path=ppt/ink/ink25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09"/>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66850.000 16400.000 999,'25.000'-91.000'-37,"0.000"19.000"0,0.000 19.000 2,0.000 19.000 2</inkml:trace>
</inkml:ink>
</file>

<file path=ppt/ink/ink25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1"/>
    </inkml:context>
    <inkml:brush xml:id="br0">
      <inkml:brushProperty name="width" value="0.0377026759088039" units="cm"/>
      <inkml:brushProperty name="height" value="0.0377026759088039" units="cm"/>
      <inkml:brushProperty name="color" value="#00bff3"/>
      <inkml:brushProperty name="ignorePressure" value="0"/>
    </inkml:brush>
  </inkml:definitions>
  <inkml:trace contextRef="#ctx0" brushRef="#br0">17950.000 42800.000 583,'-80.000'-38.000'9,"41.000"26.000"17,40.000 24.000 17,42.000 26.000 17,21.000 8.000 4,3.000-5.000-10,3.000-7.000-10,4.000-5.000-10,4.000-6.000-7,6.000-3.000-6,7.000-3.000-5,6.000-2.000-5,3.000-6.000-5,0.000-6.000-4,0.000-6.000-7,0.000-6.000-4,-7.000-4.000-2,-11.000 1.000 3,-14.000-1.000 2,-11.000 1.000 2</inkml:trace>
</inkml:ink>
</file>

<file path=ppt/ink/ink25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1"/>
    </inkml:context>
    <inkml:brush xml:id="br0">
      <inkml:brushProperty name="width" value="0.0373113118112087" units="cm"/>
      <inkml:brushProperty name="height" value="0.0373113118112087" units="cm"/>
      <inkml:brushProperty name="color" value="#00bff3"/>
      <inkml:brushProperty name="ignorePressure" value="0"/>
    </inkml:brush>
  </inkml:definitions>
  <inkml:trace contextRef="#ctx0" brushRef="#br0">18650.000 42600.000 589,'-111.000'-91.000'8,"28.000"19.000"2,28.000 19.000 4,29.000 19.000 2,15.000 18.000 6,3.000 19.000 10,3.000 19.000 8,4.000 19.000 10,2.000 13.000-1,4.000 10.000-8,3.000 10.000-10,3.000 9.000-8,-1.000 7.000-6,-2.000 7.000 0,-3.000 6.000-1,-3.000 7.000 0,-2.000 2.000-7,0.000 1.000-17,0.000-1.000-14,0.000 1.000-16,3.000-7.000-8,6.000-12.000-2,7.000-13.000-2,6.000-12.000-3,3.000-15.000 3,0.000-15.000 4,0.000-15.000 6,0.000-16.000 5,-2.000-10.000 6,-3.000-3.000 4,-3.000-3.000 7,-2.000-2.000 4</inkml:trace>
</inkml:ink>
</file>

<file path=ppt/ink/ink25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1"/>
    </inkml:context>
    <inkml:brush xml:id="br0">
      <inkml:brushProperty name="width" value="0.0377582907676697" units="cm"/>
      <inkml:brushProperty name="height" value="0.0377582907676697" units="cm"/>
      <inkml:brushProperty name="color" value="#00bff3"/>
      <inkml:brushProperty name="ignorePressure" value="0"/>
    </inkml:brush>
  </inkml:definitions>
  <inkml:trace contextRef="#ctx0" brushRef="#br0">20100.000 41350.000 582,'0.000'-58.000'34,"0.000"34.000"9,0.000 35.000 9,0.000 35.000 10,-2.000 22.000-1,-3.000 14.000-11,-3.000 11.000-11,-2.000 14.000-12,-9.000 7.000-7,-12.000 3.000-6,-13.000 3.000-4,-12.000 4.000-5,-5.000-3.000-5,3.000-5.000-2,3.000-7.000-3,4.000-5.000-4,4.000-9.000-1,6.000-9.000 0,7.000-10.000 0,6.000-8.000 0,10.000-9.000 2,17.000-6.000 3,15.000-6.000 4,16.000-6.000 4,15.000-12.000 1,16.000-15.000 2,15.000-15.000 0,17.000-16.000 0,8.000-10.000-1,4.000-3.000-5,3.000-3.000-4,3.000-2.000-3,-4.000 2.000-5,-8.000 9.000-4,-10.000 10.000-5,-9.000 10.000-3,-7.000 4.000-3,-3.000 0.000-2,-3.000 0.000-2,-2.000 0.000-2,-6.000 1.000-1,-6.000 4.000 0,-6.000 3.000 1,-6.000 3.000 0</inkml:trace>
</inkml:ink>
</file>

<file path=ppt/ink/ink25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1"/>
    </inkml:context>
    <inkml:brush xml:id="br0">
      <inkml:brushProperty name="width" value="0.0394693315029144" units="cm"/>
      <inkml:brushProperty name="height" value="0.0394693315029144" units="cm"/>
      <inkml:brushProperty name="color" value="#00bff3"/>
      <inkml:brushProperty name="ignorePressure" value="0"/>
    </inkml:brush>
  </inkml:definitions>
  <inkml:trace contextRef="#ctx0" brushRef="#br0">20850.000 41900.000 557,'-27.000'-30.000'1,"-3.000"-9.000"3,-3.000-10.000 2,-2.000-8.000 2,-1.000 0.000 6,3.000 14.000 9,3.000 11.000 7,4.000 14.000 9,2.000 19.000 6,4.000 29.000 0,3.000 28.000 2,3.000 28.000 2,3.000 18.000-4,3.000 10.000-10,3.000 10.000-9,4.000 9.000-9,-1.000 15.000-9,-3.000 22.000-7,-3.000 22.000-10,-2.000 23.000-7,-1.000 22.000-6,3.000 26.000-5,3.000 24.000-4,4.000 26.000-4,-1.000-20.000-7,-3.000-61.000-9,-3.000-64.000-8,-2.000-61.000-9</inkml:trace>
</inkml:ink>
</file>

<file path=ppt/ink/ink25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2"/>
    </inkml:context>
    <inkml:brush xml:id="br0">
      <inkml:brushProperty name="width" value="0.0298502594232559" units="cm"/>
      <inkml:brushProperty name="height" value="0.0298502594232559" units="cm"/>
      <inkml:brushProperty name="color" value="#00bff3"/>
      <inkml:brushProperty name="ignorePressure" value="0"/>
    </inkml:brush>
  </inkml:definitions>
  <inkml:trace contextRef="#ctx0" brushRef="#br0">30600.000 42300.000 737,'-65.000'-91.000'4,"23.000"19.000"9,22.000 19.000 10,22.000 19.000 8,13.000 10.000 3,7.000 4.000-3,6.000 3.000-4,7.000 3.000-4,11.000 3.000-3,20.000 3.000-2,18.000 3.000-3,20.000 4.000-3,8.000 1.000-3,1.000 0.000-6,-1.000 0.000-6,1.000 0.000-6,-6.000 1.000-2,-8.000 4.000-3,-10.000 3.000 0,-9.000 3.000-3,-10.000 1.000 1,-9.000 1.000 0,-10.000-1.000 1,-8.000 1.000 0,-11.000 1.000-4,-8.000 3.000-11,-10.000 3.000-11,-9.000 4.000-10</inkml:trace>
</inkml:ink>
</file>

<file path=ppt/ink/ink25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3"/>
    </inkml:context>
    <inkml:brush xml:id="br0">
      <inkml:brushProperty name="width" value="0.0322743095457554" units="cm"/>
      <inkml:brushProperty name="height" value="0.0322743095457554" units="cm"/>
      <inkml:brushProperty name="color" value="#00bff3"/>
      <inkml:brushProperty name="ignorePressure" value="0"/>
    </inkml:brush>
  </inkml:definitions>
  <inkml:trace contextRef="#ctx0" brushRef="#br0">31250.000 41800.000 681,'-69.000'-72.000'-9,"13.000"6.000"6,12.000 7.000 7,13.000 6.000 6,7.000 6.000 5,4.000 6.000 2,3.000 7.000 2,3.000 6.000 2,4.000 13.000 4,7.000 23.000 2,6.000 22.000 3,7.000 22.000 3,2.000 16.000-2,1.000 14.000-6,-1.000 11.000-6,1.000 14.000-7,-3.000 7.000-3,-2.000 3.000 1,-3.000 3.000 0,-3.000 4.000 1,-2.000-4.000-8,0.000-9.000-18,0.000-10.000-17,0.000-8.000-16,0.000-12.000-8,0.000-12.000 6,0.000-13.000 5,0.000-12.000 4</inkml:trace>
</inkml:ink>
</file>

<file path=ppt/ink/ink25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3"/>
    </inkml:context>
    <inkml:brush xml:id="br0">
      <inkml:brushProperty name="width" value="0.0341250225901604" units="cm"/>
      <inkml:brushProperty name="height" value="0.0341250225901604" units="cm"/>
      <inkml:brushProperty name="color" value="#00bff3"/>
      <inkml:brushProperty name="ignorePressure" value="0"/>
    </inkml:brush>
  </inkml:definitions>
  <inkml:trace contextRef="#ctx0" brushRef="#br0">31750.000 41450.000 644,'29.000'-43.000'7,"10.000"17.000"14,10.000 15.000 15,9.000 16.000 13,1.000 12.000 4,-6.000 9.000-7,-6.000 10.000-8,-6.000 10.000-8,-7.000 4.000-5,-6.000 0.000-5,-6.000 0.000-5,-6.000 0.000-4,-9.000 9.000-6,-8.000 19.000-10,-10.000 19.000-8,-9.000 19.000-8,-9.000 2.000-4,-5.000-11.000 2,-7.000-14.000 1,-5.000-11.000 1,-3.000-12.000 3,4.000-9.000 2,3.000-10.000 4,3.000-8.000 2,10.000-14.000 3,20.000-15.000 3,18.000-15.000 3,20.000-16.000 3,17.000-12.000 0,20.000-5.000-4,18.000-7.000-3,20.000-5.000-4,8.000-3.000 0,1.000 4.000 2,-1.000 3.000 1,1.000 3.000 3,-12.000 4.000-6,-21.000 7.000-13,-22.000 6.000-13,-22.000 7.000-13</inkml:trace>
</inkml:ink>
</file>

<file path=ppt/ink/ink2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3"/>
    </inkml:context>
    <inkml:brush xml:id="br0">
      <inkml:brushProperty name="width" value="0.043338842689991" units="cm"/>
      <inkml:brushProperty name="height" value="0.043338842689991" units="cm"/>
      <inkml:brushProperty name="color" value="#000000"/>
      <inkml:brushProperty name="ignorePressure" value="0"/>
    </inkml:brush>
  </inkml:definitions>
  <inkml:trace contextRef="#ctx0" brushRef="#br0">43900.000 56600.000 507,'-74.000'78.000'114,"4.000"6.000"-30,3.000 7.000-28,3.000 6.000-29,1.000 4.000-16,1.000 4.000-6,-1.000 3.000-4,1.000 3.000-5,2.000-4.000-3,7.000-8.000-4,6.000-10.000-3,7.000-9.000-3,4.000-12.000-2,3.000-11.000 1,3.000-14.000 1,4.000-11.000-1,10.000-20.000-1,19.000-24.000-5,19.000-26.000-4,19.000-24.000-5,9.000-15.000 2,0.000-3.000 6,0.000-3.000 6,0.000-2.000 8,-2.000 2.000 2,-3.000 9.000 1,-3.000 10.000 1,-2.000 10.000 0,-3.000 8.000 5,1.000 10.000 8,-1.000 10.000 10,1.000 9.000 9,-3.000 6.000 4,-2.000 3.000-2,-3.000 3.000 0,-3.000 4.000-1,-2.000 4.000 1,0.000 6.000 2,0.000 7.000 4,0.000 6.000 2,-2.000 6.000-2,-3.000 6.000-6,-3.000 7.000-7,-2.000 6.000-5,-3.000 6.000-6,1.000 6.000-2,-1.000 7.000-3,1.000 6.000-3,-3.000 1.000-2,-2.000-3.000 0,-3.000-3.000-1,-3.000-2.000-1,4.000-26.000-6,13.000-47.000-12,12.000-47.000-13,13.000-46.000-11,6.000-24.000-3,0.000 0.000 6,0.000 0.000 8,0.000 0.000 6,-2.000 6.000 9,-3.000 13.000 9,-3.000 12.000 9,-2.000 13.000 10,-5.000 10.000 7,-2.000 10.000 5,-3.000 10.000 6,-3.000 9.000 6,-2.000 7.000 1,0.000 7.000-2,0.000 6.000-2,0.000 7.000-3,1.000 10.000-2,4.000 16.000-3,3.000 15.000-4,3.000 17.000-3,-4.000 7.000-4,-8.000 0.000-4,-10.000 0.000-3,-9.000 0.000-5,-7.000 4.000-2,-3.000 10.000-4,-3.000 10.000-3,-2.000 9.000-3,-5.000-1.000-3,-2.000-8.000-4,-3.000-10.000-2,-3.000-9.000-3,1.000-9.000-2,6.000-5.000 1,7.000-7.000 1,6.000-5.000 2,7.000-15.000 0,10.000-22.000 3,10.000-22.000 1,9.000-21.000 3,6.000-7.000 3,3.000 9.000 7,3.000 10.000 6,4.000 10.000 7,2.000 5.000 3,4.000 4.000 0,3.000 3.000 1,3.000 3.000 0,-1.000 3.000-2,-2.000 3.000-2,-3.000 3.000-3,-3.000 4.000-2,-7.000 5.000-5,-9.000 10.000-8,-10.000 10.000-8,-8.000 9.000-7,-8.000-4.000-4,-2.000-15.000 1,-3.000-15.000 1,-3.000-16.000 1,-4.000-15.000 2,-3.000-11.000 6,-3.000-14.000 5,-2.000-11.000 5,-1.000-11.000 4,3.000-5.000 1,3.000-7.000 1,4.000-5.000 1,1.000-3.000 1,0.000 4.000 0,0.000 3.000 0,0.000 3.000 1,1.000 4.000 3,4.000 7.000 6,3.000 6.000 6,3.000 7.000 6,1.000 5.000 4,1.000 7.000 0,-1.000 6.000 1,1.000 7.000 1,-1.000 18.000 6,1.000 31.000 11,-1.000 32.000 11,1.000 31.000 12,-3.000 17.000 0,-2.000 3.000-13,-3.000 3.000-11,-3.000 4.000-13,-6.000 8.000-7,-5.000 17.000-5,-7.000 15.000-4,-5.000 16.000-4,-3.000 20.000-4,4.000 25.000-8,3.000 25.000-6,3.000 25.000-6,1.000 6.000-2,1.000-12.000 1,-1.000-13.000 3,1.000-12.000 1,1.000-12.000-6,3.000-8.000-14,3.000-10.000-15,4.000-9.000-15,1.000-24.000-4,0.000-37.000 4,0.000-38.000 4,0.000-37.000 6</inkml:trace>
</inkml:ink>
</file>

<file path=ppt/ink/ink25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3"/>
    </inkml:context>
    <inkml:brush xml:id="br0">
      <inkml:brushProperty name="width" value="0.0338464565575123" units="cm"/>
      <inkml:brushProperty name="height" value="0.0338464565575123" units="cm"/>
      <inkml:brushProperty name="color" value="#00bff3"/>
      <inkml:brushProperty name="ignorePressure" value="0"/>
    </inkml:brush>
  </inkml:definitions>
  <inkml:trace contextRef="#ctx0" brushRef="#br0">33900.000 42350.000 649,'-61.000'0.000'35,"28.000"0.000"3,28.000 0.000 4,29.000 0.000 4,18.000-2.000-2,9.000-3.000-9,10.000-3.000-7,10.000-2.000-9,5.000-3.000-5,4.000 1.000 1,3.000-1.000-1,3.000 1.000 0,-1.000 1.000-7,-2.000 3.000-17,-3.000 3.000-16,-3.000 4.000-15,-9.000 1.000-6,-11.000 0.000 5,-14.000 0.000 4,-11.000 0.000 6</inkml:trace>
</inkml:ink>
</file>

<file path=ppt/ink/ink25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3"/>
    </inkml:context>
    <inkml:brush xml:id="br0">
      <inkml:brushProperty name="width" value="0.0423830486834049" units="cm"/>
      <inkml:brushProperty name="height" value="0.0423830486834049" units="cm"/>
      <inkml:brushProperty name="color" value="#00bff3"/>
      <inkml:brushProperty name="ignorePressure" value="0"/>
    </inkml:brush>
  </inkml:definitions>
  <inkml:trace contextRef="#ctx0" brushRef="#br0">35400.000 41500.000 519,'-24.000'-69.000'0,"4.000"13.000"0,3.000 12.000 0,3.000 13.000 0,1.000 15.000 10,1.000 19.000 19,-1.000 19.000 21,1.000 19.000 20,1.000 18.000 3,3.000 19.000-13,3.000 19.000-13,4.000 19.000-13,1.000 9.000-9,0.000 0.000-7,0.000 0.000-5,0.000 0.000-6,0.000 3.000-2,0.000 6.000 0,0.000 7.000 2,0.000 6.000 1,0.000-7.000 0,0.000-18.000-3,0.000-19.000-1,0.000-18.000-2,0.000-14.000-16,0.000-5.000-31,0.000-7.000-30,0.000-5.000-32</inkml:trace>
</inkml:ink>
</file>

<file path=ppt/ink/ink25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7"/>
    </inkml:context>
    <inkml:brush xml:id="br0">
      <inkml:brushProperty name="width" value="0.0327857956290245" units="cm"/>
      <inkml:brushProperty name="height" value="0.0327857956290245" units="cm"/>
      <inkml:brushProperty name="color" value="#00bff3"/>
      <inkml:brushProperty name="ignorePressure" value="0"/>
    </inkml:brush>
  </inkml:definitions>
  <inkml:trace contextRef="#ctx0" brushRef="#br0">22050.000 37900.000 671,'-46.000'-58.000'1,"10.000"34.000"16,10.000 35.000 14,9.000 35.000 15,6.000 24.000 4,3.000 16.000-10,3.000 15.000-8,4.000 17.000-10,1.000 10.000-4,0.000 6.000-3,0.000 7.000-1,0.000 6.000-2,0.000 3.000-1,0.000 0.000-3,0.000 0.000-2,0.000 0.000-1,0.000 0.000-5,0.000 0.000-4,0.000 0.000-5,0.000 0.000-6,0.000 1.000-4,0.000 4.000-5,0.000 3.000-4,0.000 3.000-4,0.000-4.000-2,0.000-8.000 1,0.000-10.000 2,0.000-9.000 1,1.000-12.000 1,4.000-11.000-1,3.000-14.000-1,3.000-11.000-1,-2.000-14.000 2,-6.000-11.000 6,-6.000-14.000 7,-6.000-11.000 5</inkml:trace>
</inkml:ink>
</file>

<file path=ppt/ink/ink25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7"/>
    </inkml:context>
    <inkml:brush xml:id="br0">
      <inkml:brushProperty name="width" value="0.0337572060525417" units="cm"/>
      <inkml:brushProperty name="height" value="0.0337572060525417" units="cm"/>
      <inkml:brushProperty name="color" value="#00bff3"/>
      <inkml:brushProperty name="ignorePressure" value="0"/>
    </inkml:brush>
  </inkml:definitions>
  <inkml:trace contextRef="#ctx0" brushRef="#br0">21350.000 40750.000 651,'-46.000'-16.000'-3,"10.000"19.000"14,10.000 19.000 15,9.000 19.000 15,9.000 13.000 3,9.000 10.000-6,10.000 10.000-7,10.000 9.000-7,4.000 7.000-4,0.000 7.000-3,0.000 6.000-3,0.000 7.000-3,-2.000 2.000-1,-3.000 1.000-1,-3.000-1.000 0,-2.000 1.000-1,-1.000-7.000-1,3.000-12.000 0,3.000-13.000 0,4.000-12.000 0,-1.000-12.000-2,-3.000-8.000-1,-3.000-10.000-3,-2.000-9.000-1,6.000-13.000-3,20.000-16.000-1,18.000-15.000-3,20.000-15.000-1,8.000-20.000-4,1.000-21.000-3,-1.000-22.000-5,1.000-22.000-4,-4.000-10.000 1,-6.000 4.000 3,-6.000 3.000 4,-6.000 3.000 4,-6.000 3.000-3,-2.000 3.000-9,-3.000 3.000-10,-3.000 4.000-10,-6.000 7.000-2,-5.000 13.000 5,-7.000 12.000 7,-5.000 13.000 6</inkml:trace>
</inkml:ink>
</file>

<file path=ppt/ink/ink25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17"/>
    </inkml:context>
    <inkml:brush xml:id="br0">
      <inkml:brushProperty name="width" value="0.036969605833292" units="cm"/>
      <inkml:brushProperty name="height" value="0.036969605833292" units="cm"/>
      <inkml:brushProperty name="color" value="#00bff3"/>
      <inkml:brushProperty name="ignorePressure" value="0"/>
    </inkml:brush>
  </inkml:definitions>
  <inkml:trace contextRef="#ctx0" brushRef="#br0">23100.000 39750.000 595,'1.000'-46.000'-1,"4.000"10.000"1,3.000 10.000-2,3.000 9.000 1,4.000 6.000 2,7.000 3.000 7,6.000 3.000 7,7.000 4.000 8,4.000 2.000 4,3.000 4.000 4,3.000 3.000 3,4.000 3.000 4,-1.000 4.000-2,-3.000 7.000-9,-3.000 6.000-7,-2.000 7.000-9,-6.000 5.000-3,-6.000 7.000 0,-6.000 6.000 1,-6.000 7.000 1,-9.000 5.000-4,-8.000 7.000-7,-10.000 6.000-8,-9.000 7.000-7,-10.000 4.000-3,-9.000 3.000-1,-10.000 3.000 1,-8.000 4.000-1,-4.000-3.000 3,3.000-5.000 2,3.000-7.000 5,4.000-5.000 3,2.000-8.000 4,4.000-5.000 1,3.000-7.000 4,3.000-5.000 2,10.000-11.000 6,20.000-11.000 10,18.000-14.000 11,20.000-11.000 9,21.000-18.000 2,25.000-22.000-6,25.000-22.000-6,25.000-21.000-6,21.000-15.000-9,20.000-6.000-14,18.000-6.000-14,20.000-6.000-12,-4.000 5.000-6,-25.000 20.000 4,-25.000 18.000 4,-25.000 20.000 3,-18.000 8.000-5,-8.000 1.000-15,-10.000-1.000-13,-9.000 1.000-15</inkml:trace>
</inkml:ink>
</file>

<file path=ppt/ink/ink25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23"/>
    </inkml:context>
    <inkml:brush xml:id="br0">
      <inkml:brushProperty name="width" value="0.0409103035926819" units="cm"/>
      <inkml:brushProperty name="height" value="0.0409103035926819" units="cm"/>
      <inkml:brushProperty name="color" value="#00bff3"/>
      <inkml:brushProperty name="ignorePressure" value="0"/>
    </inkml:brush>
  </inkml:definitions>
  <inkml:trace contextRef="#ctx0" brushRef="#br0">66750.000 47250.000 537,'-90.000'-46.000'-18,"23.000"10.000"7,22.000 10.000 8,22.000 9.000 8,15.000 6.000 10,9.000 3.000 14,10.000 3.000 13,10.000 4.000 13,7.000 2.000 3,6.000 4.000-8,7.000 3.000-9,6.000 3.000-8,3.000 1.000-7,0.000 1.000-3,0.000-1.000-3,0.000 1.000-4,1.000-1.000-3,4.000 1.000-3,3.000-1.000-3,3.000 1.000-3,4.000-3.000 0,7.000-2.000-1,6.000-3.000 1,7.000-3.000 0,5.000-1.000 0,7.000 4.000 0,6.000 3.000-1,7.000 3.000 1,5.000-1.000 0,7.000-2.000-1,6.000-3.000 1,7.000-3.000-1,5.000-2.000-1,7.000 0.000-1,6.000 0.000-1,7.000 0.000-1,0.000-2.000 0,-2.000-3.000 0,-3.000-3.000 0,-3.000-2.000 0,-1.000-3.000 0,4.000 1.000 0,3.000-1.000 0,3.000 1.000 0,-4.000 2.000 0,-8.000 7.000 0,-10.000 6.000 0,-9.000 7.000 1,-5.000 2.000-1,0.000 1.000 0,0.000-1.000-1,0.000 1.000 0,-2.000-1.000 0,-3.000 1.000-1,-3.000-1.000 0,-2.000 1.000 0,-8.000-1.000 1,-8.000 1.000-1,-10.000-1.000 1,-9.000 1.000-1,-9.000-1.000 1,-5.000 1.000-1,-7.000-1.000 1,-5.000 1.000-1,-20.000-4.000-11,-31.000-6.000-19,-31.000-6.000-22,-31.000-6.000-20,-12.000-6.000-4,10.000-2.000 11,10.000-3.000 12,9.000-3.000 11</inkml:trace>
</inkml:ink>
</file>

<file path=ppt/ink/ink25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29"/>
    </inkml:context>
    <inkml:brush xml:id="br0">
      <inkml:brushProperty name="width" value="0.031293660402298" units="cm"/>
      <inkml:brushProperty name="height" value="0.031293660402298" units="cm"/>
      <inkml:brushProperty name="color" value="#00bff3"/>
      <inkml:brushProperty name="ignorePressure" value="0"/>
    </inkml:brush>
  </inkml:definitions>
  <inkml:trace contextRef="#ctx0" brushRef="#br0">31950.000 38250.000 703,'-90.000'-82.000'18,"23.000"39.000"9,22.000 36.000 6,22.000 39.000 8,12.000 27.000 1,3.000 19.000-6,3.000 19.000-6,4.000 19.000-5,-1.000 13.000-6,-3.000 10.000-5,-3.000 10.000-6,-2.000 9.000-5,-3.000 2.000-4,1.000-2.000-5,-1.000-3.000-4,1.000-3.000-5,1.000-7.000-2,3.000-9.000-2,3.000-10.000-1,4.000-8.000-2,1.000-12.000 0,0.000-12.000 1,0.000-13.000-1,0.000-12.000 1,-2.000-18.000-4,-3.000-21.000-5,-3.000-22.000-7,-2.000-22.000-5,-1.000-11.000 1,3.000 0.000 9,3.000 0.000 9,4.000 0.000 9,1.000-2.000 6,0.000-3.000 2,0.000-3.000 1,0.000-2.000 3</inkml:trace>
</inkml:ink>
</file>

<file path=ppt/ink/ink25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29"/>
    </inkml:context>
    <inkml:brush xml:id="br0">
      <inkml:brushProperty name="width" value="0.0272488240152597" units="cm"/>
      <inkml:brushProperty name="height" value="0.0272488240152597" units="cm"/>
      <inkml:brushProperty name="color" value="#00bff3"/>
      <inkml:brushProperty name="ignorePressure" value="0"/>
    </inkml:brush>
  </inkml:definitions>
  <inkml:trace contextRef="#ctx0" brushRef="#br0">31750.000 38000.000 807,'-5.000'-46.000'2,"-9.000"10.000"8,-10.000 10.000 8,-8.000 9.000 9,-6.000 13.000 2,1.000 20.000-5,-1.000 18.000-4,1.000 20.000-4,-3.000 14.000-3,-2.000 14.000-2,-3.000 11.000-2,-3.000 14.000-1,-1.000 3.000-3,4.000-2.000-4,3.000-3.000-6,3.000-3.000-3,3.000-7.000-6,3.000-9.000-5,3.000-10.000-5,4.000-8.000-5,4.000-11.000-4,6.000-8.000-2,7.000-10.000-4,6.000-9.000-1</inkml:trace>
</inkml:ink>
</file>

<file path=ppt/ink/ink25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29"/>
    </inkml:context>
    <inkml:brush xml:id="br0">
      <inkml:brushProperty name="width" value="0.023422809317708" units="cm"/>
      <inkml:brushProperty name="height" value="0.023422809317708" units="cm"/>
      <inkml:brushProperty name="color" value="#00bff3"/>
      <inkml:brushProperty name="ignorePressure" value="0"/>
    </inkml:brush>
  </inkml:definitions>
  <inkml:trace contextRef="#ctx0" brushRef="#br0">31450.000 38600.000 939,'25.000'-24.000'-1,"0.000"4.000"-2,0.000 3.000-3,0.000 3.000-1,1.000 4.000 0,4.000 7.000 3,3.000 6.000 2,3.000 7.000 4,3.000 5.000 2,3.000 7.000 3,3.000 6.000 3,4.000 7.000 2,-1.000 2.000 2,-3.000 1.000-1,-3.000-1.000-1,-2.000 1.000 0,-3.000 1.000-8,1.000 3.000-10,-1.000 3.000-12,1.000 4.000-12,-4.000-4.000-5,-6.000-9.000 0,-6.000-10.000 2,-6.000-8.000 0</inkml:trace>
</inkml:ink>
</file>

<file path=ppt/ink/ink25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8:29"/>
    </inkml:context>
    <inkml:brush xml:id="br0">
      <inkml:brushProperty name="width" value="0.0369349382817745" units="cm"/>
      <inkml:brushProperty name="height" value="0.0369349382817745" units="cm"/>
      <inkml:brushProperty name="color" value="#00bff3"/>
      <inkml:brushProperty name="ignorePressure" value="0"/>
    </inkml:brush>
  </inkml:definitions>
  <inkml:trace contextRef="#ctx0" brushRef="#br0">33050.000 37800.000 595,'23.000'53.000'110,"-3.000"6.000"-26,-3.000 7.000-27,-2.000 6.000-26,-5.000 7.000-14,-2.000 10.000 0,-3.000 10.000-2,-3.000 9.000-1,-2.000 10.000 0,0.000 14.000 0,0.000 11.000 0,0.000 14.000 0,-2.000 7.000-10,-3.000 3.000-20,-3.000 3.000-20,-2.000 4.000-20,-3.000-17.000-8,1.000-33.000-1,-1.000-35.000 2,1.000-34.000 0</inkml:trace>
</inkml:ink>
</file>

<file path=ppt/ink/ink2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3"/>
    </inkml:context>
    <inkml:brush xml:id="br0">
      <inkml:brushProperty name="width" value="0.0334486961364746" units="cm"/>
      <inkml:brushProperty name="height" value="0.0334486961364746" units="cm"/>
      <inkml:brushProperty name="color" value="#000000"/>
      <inkml:brushProperty name="ignorePressure" value="0"/>
    </inkml:brush>
  </inkml:definitions>
  <inkml:trace contextRef="#ctx0" brushRef="#br0">46250.000 56950.000 657,'0.000'-41.000'6,"0.000"19.000"10,0.000 19.000 11,0.000 19.000 10,0.000 15.000 4,0.000 13.000-5,0.000 12.000-4,0.000 13.000-5,0.000 7.000-3,0.000 4.000-2,0.000 3.000-2,0.000 3.000-3,1.000-2.000-3,4.000-6.000-3,3.000-6.000-4,3.000-6.000-3,6.000-9.000-2,9.000-8.000-3,10.000-10.000 0,10.000-9.000-2,5.000-9.000-4,4.000-5.000-9,3.000-7.000-8,3.000-5.000-8,-1.000-9.000-6,-2.000-9.000-5,-3.000-10.000-5,-3.000-8.000-4,-7.000-4.000 1,-9.000 3.000 7,-10.000 3.000 8,-8.000 4.000 6</inkml:trace>
</inkml:ink>
</file>

<file path=ppt/ink/ink25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9:06"/>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75300.000 16000.000 999,'45.000'-111.000'-6,"-9.000"28.000"-13,-10.000 28.000-11,-8.000 29.000-13</inkml:trace>
</inkml:ink>
</file>

<file path=ppt/ink/ink25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9:08"/>
    </inkml:context>
    <inkml:brush xml:id="br0">
      <inkml:brushProperty name="width" value="0.0400764420628548" units="cm"/>
      <inkml:brushProperty name="height" value="0.0400764420628548" units="cm"/>
      <inkml:brushProperty name="color" value="#000000"/>
      <inkml:brushProperty name="ignorePressure" value="0"/>
    </inkml:brush>
  </inkml:definitions>
  <inkml:trace contextRef="#ctx0" brushRef="#br0">35050.000 38000.000 548,'-44.000'-40.000'9,"13.000"23.000"15,12.000 22.000 16,13.000 22.000 17,6.000 16.000 3,0.000 14.000-11,0.000 11.000-9,0.000 14.000-10,0.000 13.000-7,0.000 16.000-1,0.000 15.000-3,0.000 17.000-1,-2.000 3.000-3,-3.000-5.000-1,-3.000-7.000-3,-2.000-5.000-1,-3.000-4.000-4,1.000 0.000-2,-1.000 0.000-3,1.000 0.000-4,1.000-4.000-3,3.000-5.000-3,3.000-7.000-3,4.000-5.000-3,1.000-8.000-3,0.000-5.000-3,0.000-7.000-4,0.000-5.000-2,0.000-25.000-7,0.000-40.000-12,0.000-40.000-11,0.000-41.000-12,0.000-15.000 1,0.000 14.000 14,0.000 11.000 15,0.000 14.000 13</inkml:trace>
</inkml:ink>
</file>

<file path=ppt/ink/ink25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9:08"/>
    </inkml:context>
    <inkml:brush xml:id="br0">
      <inkml:brushProperty name="width" value="0.0345411859452724" units="cm"/>
      <inkml:brushProperty name="height" value="0.0345411859452724" units="cm"/>
      <inkml:brushProperty name="color" value="#000000"/>
      <inkml:brushProperty name="ignorePressure" value="0"/>
    </inkml:brush>
  </inkml:definitions>
  <inkml:trace contextRef="#ctx0" brushRef="#br0">35000.000 37900.000 636,'-25.000'-18.000'115,"0.000"17.000"-26,0.000 15.000-27,0.000 16.000-25,-4.000 12.000-16,-5.000 9.000-4,-7.000 10.000-5,-5.000 10.000-4,-4.000 7.000-6,0.000 6.000-7,0.000 7.000-8,0.000 6.000-8,3.000-1.000-3,6.000-5.000-1,7.000-7.000 1,6.000-5.000 0,4.000-11.000-2,4.000-11.000-4,3.000-14.000-4,3.000-11.000-5</inkml:trace>
</inkml:ink>
</file>

<file path=ppt/ink/ink25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9:08"/>
    </inkml:context>
    <inkml:brush xml:id="br0">
      <inkml:brushProperty name="width" value="0.0376236736774445" units="cm"/>
      <inkml:brushProperty name="height" value="0.0376236736774445" units="cm"/>
      <inkml:brushProperty name="color" value="#000000"/>
      <inkml:brushProperty name="ignorePressure" value="0"/>
    </inkml:brush>
  </inkml:definitions>
  <inkml:trace contextRef="#ctx0" brushRef="#br0">35150.000 37900.000 584,'23.000'25.000'1,"-3.000"0.000"4,-3.000 0.000 5,-2.000 0.000 4,-1.000 3.000 5,3.000 6.000 4,3.000 7.000 3,4.000 6.000 4,1.000 4.000 2,0.000 4.000 3,0.000 3.000 1,0.000 3.000 2,-2.000-1.000-2,-3.000-2.000-5,-3.000-3.000-6,-2.000-3.000-6,-1.000-2.000-4,3.000 0.000-5,3.000 0.000-3,4.000 0.000-4,1.000-2.000-7,0.000-3.000-10,0.000-3.000-11,0.000-2.000-11</inkml:trace>
</inkml:ink>
</file>

<file path=ppt/ink/ink25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9:16"/>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36500.000 38450.000 999,'23.000'23.000'-86,"-3.000"-3.000"22,-3.000-3.000 22,-2.000-2.000 21</inkml:trace>
</inkml:ink>
</file>

<file path=ppt/ink/ink25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9:29"/>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36650.000 38200.000 999,'-2.000'-43.000'-84,"-3.000"17.000"21,-3.000 15.000 21,-2.000 16.000 21</inkml:trace>
</inkml:ink>
</file>

<file path=ppt/ink/ink25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9:29"/>
    </inkml:context>
    <inkml:brush xml:id="br0">
      <inkml:brushProperty name="width" value="0.0342715606093407" units="cm"/>
      <inkml:brushProperty name="height" value="0.0342715606093407" units="cm"/>
      <inkml:brushProperty name="color" value="#000000"/>
      <inkml:brushProperty name="ignorePressure" value="0"/>
    </inkml:brush>
  </inkml:definitions>
  <inkml:trace contextRef="#ctx0" brushRef="#br0">36600.000 38150.000 641,'0.000'-47.000'-24,"0.000"6.000"10,0.000 7.000 12,0.000 6.000 9,1.000 4.000 10,4.000 4.000 5,3.000 3.000 7,3.000 3.000 6,1.000 9.000 3,1.000 16.000-2,-1.000 15.000-2,1.000 17.000-1,-1.000 5.000-4,1.000-3.000-2,-1.000-3.000-4,1.000-2.000-4,-1.000-1.000-3,1.000 3.000-4,-1.000 3.000-4,1.000 4.000-5,-1.000 4.000-2,1.000 6.000 1,-1.000 7.000 0,1.000 6.000 0,-3.000 3.000-1,-2.000 0.000 1,-3.000 0.000-2,-3.000 0.000 1,-2.000-2.000-2,0.000-3.000 0,0.000-3.000-1,0.000-2.000 0,0.000-1.000-1,0.000 3.000 2,0.000 3.000-1,0.000 4.000 2,0.000-4.000-3,0.000-9.000-2,0.000-10.000-3,0.000-8.000-3,-2.000-6.000-3,-3.000 1.000-2,-3.000-1.000-2,-2.000 1.000-2,0.000-3.000-7,7.000-2.000-9,6.000-3.000-11,7.000-3.000-10</inkml:trace>
</inkml:ink>
</file>

<file path=ppt/ink/ink25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9:30"/>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36575.000 37975.000 333,'157.000'63.000'167,"51.000"46.000"-1,49.000 47.000 1,51.000 47.000 0</inkml:trace>
</inkml:ink>
</file>

<file path=ppt/ink/ink25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09:31"/>
    </inkml:context>
    <inkml:brush xml:id="br0">
      <inkml:brushProperty name="width" value="0.0335634425282478" units="cm"/>
      <inkml:brushProperty name="height" value="0.0335634425282478" units="cm"/>
      <inkml:brushProperty name="color" value="#000000"/>
      <inkml:brushProperty name="ignorePressure" value="0"/>
    </inkml:brush>
  </inkml:definitions>
  <inkml:trace contextRef="#ctx0" brushRef="#br0">36950.000 37850.000 655,'-22.000'-60.000'-4,"6.000"32.000"16,7.000 31.000 16,6.000 32.000 16,3.000 16.000 3,0.000 4.000-6,0.000 3.000-6,0.000 3.000-8,0.000 4.000-4,0.000 7.000-3,0.000 6.000-3,0.000 7.000-2,0.000-1.000-2,0.000-6.000-3,0.000-6.000-2,0.000-6.000-1,0.000-2.000-6,0.000 3.000-6,0.000 3.000-8,0.000 4.000-7,3.000-1.000-6,6.000-3.000-4,7.000-3.000-4,6.000-2.000-5,1.000-6.000 1,-3.000-6.000 4,-3.000-6.000 6,-2.000-6.000 4</inkml:trace>
</inkml:ink>
</file>

<file path=ppt/ink/ink25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0:31"/>
    </inkml:context>
    <inkml:brush xml:id="br0">
      <inkml:brushProperty name="width" value="0.0224904976785183" units="cm"/>
      <inkml:brushProperty name="height" value="0.0224904976785183" units="cm"/>
      <inkml:brushProperty name="color" value="#000000"/>
      <inkml:brushProperty name="ignorePressure" value="0"/>
    </inkml:brush>
  </inkml:definitions>
  <inkml:trace contextRef="#ctx0" brushRef="#br0">45300.000 15850.000 978,'-157.000'-47.000'-7,"39.000"6.000"6,36.000 7.000 8,39.000 6.000 6,28.000 9.000-3,23.000 13.000-17,22.000 12.000-14,22.000 13.000-16,5.000 4.000-5,-8.000-3.000 6,-10.000-3.000 6,-9.000-2.000 6</inkml:trace>
</inkml:ink>
</file>

<file path=ppt/ink/ink2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4"/>
    </inkml:context>
    <inkml:brush xml:id="br0">
      <inkml:brushProperty name="width" value="0.0382496081292629" units="cm"/>
      <inkml:brushProperty name="height" value="0.0382496081292629" units="cm"/>
      <inkml:brushProperty name="color" value="#000000"/>
      <inkml:brushProperty name="ignorePressure" value="0"/>
    </inkml:brush>
  </inkml:definitions>
  <inkml:trace contextRef="#ctx0" brushRef="#br0">46950.000 56900.000 575,'-27.000'-22.000'7,"-3.000"6.000"8,-3.000 7.000 6,-2.000 6.000 8,-1.000 12.000 5,3.000 19.000 6,3.000 19.000 5,4.000 19.000 5,2.000 12.000-3,4.000 6.000-10,3.000 7.000-11,3.000 6.000-10,-2.000 9.000-5,-6.000 13.000 1,-6.000 12.000 1,-6.000 13.000 0,-1.000-1.000-5,7.000-11.000-10,6.000-14.000-13,7.000-11.000-10,2.000-17.000-14,1.000-18.000-14,-1.000-19.000-17,1.000-18.000-14</inkml:trace>
</inkml:ink>
</file>

<file path=ppt/ink/ink25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0:32"/>
    </inkml:context>
    <inkml:brush xml:id="br0">
      <inkml:brushProperty name="width" value="0.0232993122190237" units="cm"/>
      <inkml:brushProperty name="height" value="0.0232993122190237" units="cm"/>
      <inkml:brushProperty name="color" value="#000000"/>
      <inkml:brushProperty name="ignorePressure" value="0"/>
    </inkml:brush>
  </inkml:definitions>
  <inkml:trace contextRef="#ctx0" brushRef="#br0">46750.000 15700.000 944,'-65.000'-68.000'-38,"23.000"17.000"19,22.000 15.000 18,22.000 16.000 19,19.000 7.000 8,20.000 1.000-4,18.000-1.000-4,20.000 1.000-3,14.000-1.000-5,14.000 1.000-6,11.000-1.000-4,14.000 1.000-6,3.000 1.000-5,-2.000 3.000-5,-3.000 3.000-5,-3.000 4.000-5,-1.000 2.000-2,4.000 4.000 0,3.000 3.000 0,3.000 3.000 0,-5.000-2.000 2,-12.000-6.000 5,-13.000-6.000 6,-12.000-6.000 6,-12.000-4.000 2,-8.000 1.000 3,-10.000-1.000 0,-9.000 1.000 2</inkml:trace>
</inkml:ink>
</file>

<file path=ppt/ink/ink25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0:32"/>
    </inkml:context>
    <inkml:brush xml:id="br0">
      <inkml:brushProperty name="width" value="0.0378421805799007" units="cm"/>
      <inkml:brushProperty name="height" value="0.0378421805799007" units="cm"/>
      <inkml:brushProperty name="color" value="#000000"/>
      <inkml:brushProperty name="ignorePressure" value="0"/>
    </inkml:brush>
  </inkml:definitions>
  <inkml:trace contextRef="#ctx0" brushRef="#br0">51100.000 14800.000 581,'-136.000'-2.000'-14,"28.000"-3.000"6,28.000-3.000 4,29.000-2.000 6,15.000-1.000 3,3.000 3.000 2,3.000 3.000 2,4.000 4.000 2,7.000 5.000 4,13.000 10.000 7,12.000 10.000 7,13.000 9.000 6,9.000 4.000 0,6.000 1.000-9,7.000-1.000-8,6.000 1.000-8,4.000-1.000-4,4.000 1.000-1,3.000-1.000 1,3.000 1.000-1,-1.000 1.000 0,-2.000 3.000-1,-3.000 3.000 0,-3.000 4.000 0,-1.000-1.000 0,4.000-3.000-1,3.000-3.000 1,3.000-2.000 0,-1.000-6.000 0,-2.000-6.000 0,-3.000-6.000 1,-3.000-6.000 0,-1.000-4.000 0,4.000 1.000 0,3.000-1.000 0,3.000 1.000 1,4.000-1.000-1,7.000 1.000 0,6.000-1.000 0,7.000 1.000 1,5.000-3.000-1,7.000-2.000 1,6.000-3.000 0,7.000-3.000-1,5.000-2.000 0,7.000 0.000 0,6.000 0.000 0,7.000 0.000-1,2.000 0.000-1,1.000 0.000 1,-1.000 0.000 1,1.000 0.000-1,1.000 0.000 1,3.000 0.000-2,3.000 0.000 0,4.000 0.000 0,7.000-2.000-1,13.000-3.000 0,12.000-3.000 0,13.000-2.000 0,6.000-5.000 0,0.000-2.000 0,0.000-3.000 0,0.000-3.000 0,0.000-2.000 1,0.000 0.000-1,0.000 0.000 1,0.000 0.000-1,3.000 0.000 0,6.000 0.000 0,7.000 0.000 0,6.000 0.000 0,3.000 0.000-1,0.000 0.000-1,0.000 0.000 0,0.000 0.000 0,-7.000-2.000-1,-11.000-3.000 0,-14.000-3.000-2,-11.000-2.000-1,-9.000-6.000 0,-3.000-6.000 1,-3.000-6.000 0,-2.000-6.000 1,-6.000-7.000 0,-6.000-6.000 0,-6.000-6.000 0,-6.000-6.000-1,-7.000-7.000 0,-6.000-6.000 1,-6.000-6.000 0,-6.000-6.000 0,-9.000-9.000 0,-8.000-8.000 0,-10.000-10.000 0,-9.000-9.000 1,-13.000-1.000-1,-16.000 10.000 0,-15.000 10.000 0,-15.000 9.000 1,-14.000 4.000-1,-8.000 1.000 0,-10.000-1.000 0,-9.000 1.000 0,-16.000-1.000 0,-22.000 1.000-2,-22.000-1.000-2,-21.000 1.000-1,-20.000 2.000 0,-15.000 7.000-1,-15.000 6.000 1,-16.000 7.000-1,-15.000 4.000 0,-11.000 3.000 1,-14.000 3.000-1,-11.000 4.000 0,-12.000 2.000 1,-9.000 4.000 1,-10.000 3.000 0,-8.000 3.000 2,-1.000 4.000 0,9.000 7.000 1,10.000 6.000 1,10.000 7.000 0,-1.000 4.000 1,-9.000 3.000-1,-10.000 3.000 0,-8.000 4.000 0,-11.000 4.000-1,-8.000 6.000 1,-10.000 7.000-1,-9.000 6.000 0,2.000 6.000 1,17.000 6.000-1,15.000 7.000 1,16.000 6.000 0,4.000 6.000-1,-6.000 6.000 1,-6.000 7.000 0,-6.000 6.000 0,-2.000 7.000 0,3.000 10.000 1,3.000 10.000 0,4.000 9.000 1,5.000 9.000 0,10.000 9.000 0,10.000 10.000 0,9.000 10.000 0,10.000 5.000 1,14.000 4.000 0,11.000 3.000 0,14.000 3.000 1,13.000 4.000 0,16.000 7.000-1,15.000 6.000 1,17.000 7.000-2,13.000 8.000 1,13.000 14.000 0,12.000 11.000-1,13.000 14.000 0,18.000 3.000 1,26.000-2.000-1,24.000-3.000 0,26.000-3.000 1,33.000-9.000-1,45.000-11.000-2,43.000-14.000-1,45.000-11.000-1,33.000-15.000-2,26.000-16.000-2,24.000-15.000-4,26.000-15.000-1,24.000-15.000-4,26.000-12.000-3,24.000-13.000-3,26.000-12.000-3,2.000-12.000 0,-18.000-8.000 2,-19.000-10.000 3,-18.000-9.000 2,-40.000-7.000 2,-59.000-3.000-2,-60.000-3.000 0,-58.000-2.000 0</inkml:trace>
</inkml:ink>
</file>

<file path=ppt/ink/ink25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0:35"/>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73400.000 10150.000 999,'-25.000'-27.000'0,"0.000"-3.000"0,0.000-3.000 0,0.000-2.000 0,-2.000-6.000-2,-3.000-6.000-5,-3.000-6.000-4,-2.000-6.000-5,-1.000 2.000-4,3.000 14.000-4,3.000 11.000-4,4.000 14.000-4</inkml:trace>
</inkml:ink>
</file>

<file path=ppt/ink/ink25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0:38"/>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75950.000 11200.000 999,'-47.000'-160.000'-6,"6.000"32.000"-12,7.000 31.000-12,6.000 32.000-12,7.000 19.000-2,10.000 10.000 10,10.000 10.000 10,9.000 9.000 9</inkml:trace>
</inkml:ink>
</file>

<file path=ppt/ink/ink25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0:40"/>
    </inkml:context>
    <inkml:brush xml:id="br0">
      <inkml:brushProperty name="width" value="0.0411658883094788" units="cm"/>
      <inkml:brushProperty name="height" value="0.0411658883094788" units="cm"/>
      <inkml:brushProperty name="color" value="#00bff3"/>
      <inkml:brushProperty name="ignorePressure" value="0"/>
    </inkml:brush>
  </inkml:definitions>
  <inkml:trace contextRef="#ctx0" brushRef="#br0">54950.000 11800.000 534,'20.000'-94.000'25,"-9.000"13.000"1,-10.000 12.000 0,-8.000 13.000 1,-4.000 7.000-1,3.000 4.000-3,3.000 3.000-4,4.000 3.000-2,-6.000-1.000-2,-11.000-2.000 1,-14.000-3.000 1,-11.000-3.000 1,-12.000-1.000-1,-9.000 4.000-1,-10.000 3.000-3,-8.000 3.000-1,-12.000 3.000-2,-12.000 3.000-1,-13.000 3.000-1,-12.000 4.000-2,-7.000 4.000 0,1.000 6.000-1,-1.000 7.000 0,1.000 6.000 0,-4.000 4.000-1,-6.000 4.000-2,-6.000 3.000-1,-6.000 3.000-2,-1.000 4.000 0,7.000 7.000 1,6.000 6.000 1,7.000 7.000 1,4.000 7.000 1,3.000 9.000 0,3.000 10.000 1,4.000 10.000 0,1.000 7.000 1,0.000 6.000 0,0.000 7.000 0,0.000 6.000-1,0.000 6.000 0,0.000 6.000-1,0.000 7.000-1,0.000 6.000-2,3.000 1.000 0,6.000-3.000 1,7.000-3.000 1,6.000-2.000 1,1.000-1.000 0,-3.000 3.000 0,-3.000 3.000-1,-2.000 4.000 0,2.000 1.000 0,9.000 0.000-1,10.000 0.000 0,10.000 0.000 0,5.000 3.000 0,4.000 6.000 1,3.000 7.000-1,3.000 6.000 2,6.000 3.000-2,9.000 0.000 1,10.000 0.000-2,10.000 0.000 0,5.000-7.000-1,4.000-11.000 1,3.000-14.000-1,3.000-11.000 0,10.000-9.000 0,20.000-3.000 0,18.000-3.000 1,20.000-2.000-1,14.000-6.000 1,14.000-6.000 0,11.000-6.000 2,14.000-6.000 0,14.000-6.000 0,20.000-2.000-1,18.000-3.000 1,20.000-3.000-1,11.000-4.000-1,7.000-3.000-1,6.000-3.000 1,7.000-2.000-2,5.000-5.000 0,7.000-2.000 1,6.000-3.000 0,7.000-3.000 0,5.000-4.000 0,7.000-3.000 1,6.000-3.000-1,7.000-2.000 0,4.000-5.000 1,3.000-2.000-1,3.000-3.000 1,4.000-3.000-1,4.000-6.000 1,6.000-5.000 1,7.000-7.000 1,6.000-5.000 1,4.000-8.000 1,4.000-5.000 0,3.000-7.000 0,3.000-5.000 0,3.000-8.000-1,3.000-5.000-1,3.000-7.000-3,4.000-5.000 0,-6.000-6.000-2,-11.000-3.000 0,-14.000-3.000 0,-11.000-2.000 0,-17.000-5.000-1,-18.000-2.000 1,-19.000-3.000 0,-18.000-3.000 0,-17.000-7.000 0,-11.000-9.000 0,-14.000-10.000 0,-11.000-8.000 1,-15.000-6.000 1,-16.000 1.000 1,-15.000-1.000 1,-15.000 1.000 2,-15.000-1.000 0,-12.000 1.000-1,-13.000-1.000 0,-12.000 1.000 0,-10.000-1.000-1,-6.000 1.000 1,-6.000-1.000 0,-6.000 1.000 0,-9.000-3.000-1,-8.000-2.000-2,-10.000-3.000-2,-9.000-3.000-2,-5.000 12.000-1,0.000 28.000 1,0.000 28.000 1,0.000 29.000 0,-5.000 2.000 1,-9.000-21.000-1,-10.000-22.000 1,-8.000-22.000-1,-15.000-16.000 0,-19.000-9.000 0,-18.000-10.000-1,-19.000-8.000 0,-18.000 2.000 0,-15.000 16.000 0,-15.000 15.000 0,-16.000 17.000 0,-15.000 11.000-1,-11.000 10.000-2,-14.000 10.000-3,-11.000 9.000-3,-17.000 10.000-3,-18.000 14.000-4,-19.000 11.000-4,-18.000 14.000-4,-12.000 11.000-1,-3.000 14.000 0,-3.000 11.000 2,-2.000 14.000 0,6.000 13.000 1,20.000 16.000 2,18.000 15.000 1,20.000 17.000 1,31.000-1.000 1,48.000-16.000 0,47.000-15.000 1,47.000-15.000-1</inkml:trace>
</inkml:ink>
</file>

<file path=ppt/ink/ink25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0:41"/>
    </inkml:context>
    <inkml:brush xml:id="br0">
      <inkml:brushProperty name="width" value="0.0479798577725887" units="cm"/>
      <inkml:brushProperty name="height" value="0.0479798577725887" units="cm"/>
      <inkml:brushProperty name="color" value="#00bff3"/>
      <inkml:brushProperty name="ignorePressure" value="0"/>
    </inkml:brush>
  </inkml:definitions>
  <inkml:trace contextRef="#ctx0" brushRef="#br0">46250.000 20200.000 458,'-49.000'-49.000'3,"4.000"4.000"6,3.000 3.000 7,3.000 3.000 5,14.000 3.000 5,25.000 3.000 0,25.000 3.000 3,25.000 4.000 0,21.000 4.000 0,20.000 6.000-3,18.000 7.000-4,20.000 6.000-3,17.000 1.000-2,20.000-3.000-3,18.000-3.000-1,20.000-2.000-3,11.000-5.000-1,7.000-2.000 0,6.000-3.000-1,7.000-3.000-1,4.000-1.000-1,3.000 4.000 0,3.000 3.000 0,4.000 3.000-1,2.000 1.000-1,4.000 1.000-1,3.000-1.000 0,3.000 1.000-1,-1.000 1.000-1,-2.000 3.000 0,-3.000 3.000 0,-3.000 4.000 0,-7.000 2.000 0,-9.000 4.000 0,-10.000 3.000 1,-8.000 3.000 0,-8.000 1.000 1,-2.000 1.000-1,-3.000-1.000 1,-3.000 1.000 0,-4.000-3.000 0,-3.000-2.000-2,-3.000-3.000 0,-2.000-3.000-2,-6.000-2.000 1,-6.000 0.000 1,-6.000 0.000 0,-6.000 0.000 1,-4.000 0.000 1,1.000 0.000 1,-1.000 0.000 0,1.000 0.000 0,-4.000 1.000 0,-6.000 4.000 0,-6.000 3.000 0,-6.000 3.000-1,-9.000 3.000-1,-8.000 3.000 0,-10.000 3.000-1,-9.000 4.000 0,-10.000 2.000 0,-9.000 4.000 0,-10.000 3.000 0,-8.000 3.000 1,-6.000 3.000 1,1.000 3.000 0,-1.000 3.000 0,1.000 4.000 2,-3.000-1.000-1,-2.000-3.000-1,-3.000-3.000 0,-3.000-2.000 0,1.000-3.000 0,6.000 1.000 1,7.000-1.000 0,6.000 1.000 1,4.000-3.000 0,4.000-2.000-1,3.000-3.000-1,3.000-3.000 0,7.000-4.000-2,14.000-3.000 0,11.000-3.000-1,14.000-2.000-1,8.000-5.000 0,7.000-2.000 1,6.000-3.000 1,7.000-3.000 1,4.000-4.000 0,3.000-3.000 1,3.000-3.000-1,4.000-2.000 0,1.000-5.000 0,0.000-2.000 0,0.000-3.000-1,0.000-3.000 1,0.000-2.000-1,0.000 0.000 0,0.000 0.000 1,0.000 0.000 0,-7.000 1.000 0,-11.000 4.000-1,-14.000 3.000 1,-11.000 3.000-1,-12.000 1.000 0,-9.000 1.000 0,-10.000-1.000 1,-8.000 1.000-1,-11.000 1.000-1,-8.000 3.000 0,-10.000 3.000 0,-9.000 4.000-1,-9.000-4.000-1,-5.000-9.000-1,-7.000-10.000-2,-5.000-8.000 0,-11.000-11.000-2,-11.000-8.000 0,-14.000-10.000-2,-11.000-9.000 0,-7.000-9.000-1,0.000-5.000-1,0.000-7.000 1,0.000-5.000 0,0.000-8.000 0,0.000-5.000 1,0.000-7.000 1,0.000-5.000 1,-4.000-6.000 0,-5.000-3.000 1,-7.000-3.000-1,-5.000-2.000 0,-3.000 3.000 1,4.000 14.000 1,3.000 11.000 1,3.000 14.000 0,-4.000 7.000 2,-8.000 3.000-1,-10.000 3.000 1,-9.000 4.000-1,-13.000 1.000 1,-16.000 0.000-2,-15.000 0.000-1,-15.000 0.000-1,-15.000 0.000-1,-12.000 0.000-1,-13.000 0.000 0,-12.000 0.000-2,9.000 7.000 2,31.000 17.000 0,32.000 15.000 2,31.000 16.000 2,-1.000 4.000 1,-30.000-6.000 0,-32.000-6.000 1,-30.000-6.000 0,-33.000-2.000 0,-30.000 3.000 1,-32.000 3.000 1,-30.000 4.000 0,-19.000 4.000 0,-2.000 6.000 0,-3.000 7.000-1,-3.000 6.000 0,-1.000 4.000 1,4.000 4.000 1,3.000 3.000 1,3.000 3.000 1,1.000 9.000 2,1.000 16.000-2,-1.000 15.000 1,1.000 17.000-1,4.000 8.000 0,9.000 4.000-2,10.000 3.000-2,10.000 3.000-2,13.000 1.000 0,19.000 1.000 1,19.000-1.000 0,19.000 1.000 1,19.000 1.000 1,23.000 3.000-2,22.000 3.000 0,22.000 4.000-1,23.000 4.000-3,25.000 6.000-5,25.000 7.000-4,25.000 6.000-5,29.000 10.000-5,35.000 17.000-3,35.000 15.000-4,34.000 16.000-3,27.000 1.000-1,23.000-12.000 4,22.000-13.000 3,22.000-12.000 4,-7.000-19.000 3,-34.000-25.000 3,-35.000-25.000 5,-33.000-25.000 3</inkml:trace>
</inkml:ink>
</file>

<file path=ppt/ink/ink25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2"/>
    </inkml:context>
    <inkml:brush xml:id="br0">
      <inkml:brushProperty name="width" value="0.0419309474527836" units="cm"/>
      <inkml:brushProperty name="height" value="0.0419309474527836" units="cm"/>
      <inkml:brushProperty name="color" value="#00bff3"/>
      <inkml:brushProperty name="ignorePressure" value="0"/>
    </inkml:brush>
  </inkml:definitions>
  <inkml:trace contextRef="#ctx0" brushRef="#br0">17800.000 21250.000 524,'-58.000'-22.000'20,"34.000"6.000"15,35.000 7.000 15,35.000 6.000 14,14.000 1.000 2,-2.000-3.000-12,-3.000-3.000-12,-3.000-2.000-12,-2.000-3.000-7,0.000 1.000-2,0.000-1.000-3,0.000 1.000-3,1.000 1.000-3,4.000 3.000-2,3.000 3.000-2,3.000 4.000-3,-1.000 1.000-3,-2.000 0.000-3,-3.000 0.000-5,-3.000 0.000-4,-2.000 0.000-6,0.000 0.000-9,0.000 0.000-9,0.000 0.000-10,-8.000 4.000-6,-16.000 10.000-4,-15.000 10.000-4,-15.000 9.000-4,-12.000 1.000 3,-6.000-6.000 10,-6.000-6.000 11,-6.000-6.000 10,-1.000-4.000 8,7.000 1.000 4,6.000-1.000 4,7.000 1.000 6</inkml:trace>
</inkml:ink>
</file>

<file path=ppt/ink/ink25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3"/>
    </inkml:context>
    <inkml:brush xml:id="br0">
      <inkml:brushProperty name="width" value="0.0383356176316738" units="cm"/>
      <inkml:brushProperty name="height" value="0.0383356176316738" units="cm"/>
      <inkml:brushProperty name="color" value="#00bff3"/>
      <inkml:brushProperty name="ignorePressure" value="0"/>
    </inkml:brush>
  </inkml:definitions>
  <inkml:trace contextRef="#ctx0" brushRef="#br0">18050.000 21400.000 573,'-91.000'21.000'-5,"19.000"-5.000"9,19.000-7.000 11,19.000-5.000 9,12.000 2.000 8,6.000 13.000 2,7.000 12.000 4,6.000 13.000 4,3.000 7.000-2,0.000 4.000-5,0.000 3.000-6,0.000 3.000-5,0.000 6.000-5,0.000 9.000-1,0.000 10.000-2,0.000 10.000-2,-4.000 7.000-1,-5.000 6.000-1,-7.000 7.000-2,-5.000 6.000-2,-3.000 3.000-3,4.000 0.000-9,3.000 0.000-6,3.000 0.000-9,1.000-7.000-4,1.000-11.000-3,-1.000-14.000-3,1.000-11.000-3,1.000-14.000-1,3.000-11.000 0,3.000-14.000 1,4.000-11.000 0,2.000-17.000-2,4.000-18.000-3,3.000-19.000-3,3.000-18.000-4,1.000-7.000 3,1.000 6.000 8,-1.000 7.000 11,1.000 6.000 8</inkml:trace>
</inkml:ink>
</file>

<file path=ppt/ink/ink25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3"/>
    </inkml:context>
    <inkml:brush xml:id="br0">
      <inkml:brushProperty name="width" value="0.0429592505097389" units="cm"/>
      <inkml:brushProperty name="height" value="0.0429592505097389" units="cm"/>
      <inkml:brushProperty name="color" value="#00bff3"/>
      <inkml:brushProperty name="ignorePressure" value="0"/>
    </inkml:brush>
  </inkml:definitions>
  <inkml:trace contextRef="#ctx0" brushRef="#br0">17700.000 22750.000 512,'1.000'-90.000'-13,"4.000"23.000"17,3.000 22.000 18,3.000 22.000 18,4.000 12.000 6,7.000 3.000-6,6.000 3.000-7,7.000 4.000-6,5.000 2.000-4,7.000 4.000-3,6.000 3.000-3,7.000 3.000-3,2.000 3.000-2,1.000 3.000-1,-1.000 3.000-2,1.000 4.000-1,-1.000-3.000-2,1.000-5.000-2,-1.000-7.000-2,1.000-5.000-3,-1.000-6.000-2,1.000-3.000-5,-1.000-3.000-4,1.000-2.000-4,-6.000-6.000-2,-8.000-6.000 0,-10.000-6.000 1,-9.000-6.000 0,-7.000-7.000 0,-3.000-6.000-2,-3.000-6.000-1,-2.000-6.000-1,-6.000-1.000 0,-6.000 7.000 2,-6.000 6.000 3,-6.000 7.000 3,-6.000 4.000 3,-2.000 3.000 4,-3.000 3.000 5,-3.000 4.000 5,-4.000 4.000 2,-3.000 6.000 2,-3.000 7.000 0,-2.000 6.000 1,-1.000 4.000 4,3.000 4.000 4,3.000 3.000 6,4.000 3.000 4,-1.000 6.000 4,-3.000 9.000-1,-3.000 10.000 0,-2.000 10.000-1,-3.000 8.000-1,1.000 10.000-3,-1.000 10.000-4,1.000 9.000-4,1.000 7.000-2,3.000 7.000-1,3.000 6.000-1,4.000 7.000-2,2.000-4.000-1,4.000-12.000 1,3.000-13.000 0,3.000-12.000 0,4.000-10.000-2,7.000-6.000-5,6.000-6.000-5,7.000-6.000-5,8.000-7.000-5,14.000-6.000-5,11.000-6.000-5,14.000-6.000-5,8.000-10.000-2,7.000-12.000 1,6.000-13.000 1,7.000-12.000 1,4.000-12.000-2,3.000-8.000-7,3.000-10.000-7,4.000-9.000-6,-9.000 1.000 0,-18.000 13.000 10,-19.000 12.000 8,-18.000 13.000 9,-10.000 4.000 3,0.000-3.000-1,0.000-3.000-2,0.000-2.000-1</inkml:trace>
</inkml:ink>
</file>

<file path=ppt/ink/ink25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3"/>
    </inkml:context>
    <inkml:brush xml:id="br0">
      <inkml:brushProperty name="width" value="0.0394787862896919" units="cm"/>
      <inkml:brushProperty name="height" value="0.0394787862896919" units="cm"/>
      <inkml:brushProperty name="color" value="#00bff3"/>
      <inkml:brushProperty name="ignorePressure" value="0"/>
    </inkml:brush>
  </inkml:definitions>
  <inkml:trace contextRef="#ctx0" brushRef="#br0">20150.000 21500.000 557,'-29.000'-22.000'5,"-5.000"6.000"11,-7.000 7.000 11,-5.000 6.000 11,-4.000 9.000 3,0.000 13.000-3,0.000 12.000-3,0.000 13.000-4,1.000 7.000-2,4.000 4.000-3,3.000 3.000-3,3.000 3.000-2,4.000 4.000-2,7.000 7.000-2,6.000 6.000-1,7.000 7.000-3,4.000 0.000-1,3.000-2.000-1,3.000-3.000-2,4.000-3.000-2,2.000-6.000-1,4.000-5.000-3,3.000-7.000-4,3.000-5.000-1,6.000-9.000-4,9.000-9.000-1,10.000-10.000-2,10.000-8.000-2,4.000-6.000-1,0.000 1.000 0,0.000-1.000-1,0.000 1.000 1,-2.000-1.000-1,-3.000 1.000 2,-3.000-1.000 0,-2.000 1.000 1,-12.000 4.000 2,-19.000 9.000 3,-18.000 10.000 3,-19.000 10.000 2,-15.000 5.000 2,-8.000 4.000 1,-10.000 3.000 0,-9.000 3.000 0,-5.000 1.000 0,0.000 1.000-4,0.000-1.000-4,0.000 1.000-3,0.000-3.000-4,0.000-2.000-4,0.000-3.000-5,0.000-3.000-4,6.000-7.000-4,13.000-9.000-7,12.000-10.000-5,13.000-8.000-6</inkml:trace>
</inkml:ink>
</file>

<file path=ppt/ink/ink2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4"/>
    </inkml:context>
    <inkml:brush xml:id="br0">
      <inkml:brushProperty name="width" value="0.0390912853181362" units="cm"/>
      <inkml:brushProperty name="height" value="0.0390912853181362" units="cm"/>
      <inkml:brushProperty name="color" value="#000000"/>
      <inkml:brushProperty name="ignorePressure" value="0"/>
    </inkml:brush>
  </inkml:definitions>
  <inkml:trace contextRef="#ctx0" brushRef="#br0">47100.000 55800.000 562,'51.000'-44.000'4,"4.000"13.000"9,3.000 12.000 8,3.000 13.000 8,-2.000 7.000 3,-6.000 4.000 0,-6.000 3.000-2,-6.000 3.000 0,-2.000 7.000-2,3.000 14.000-2,3.000 11.000-1,4.000 14.000-1,-3.000 7.000-3,-5.000 3.000-1,-7.000 3.000-2,-5.000 4.000-2,-6.000 5.000-1,-3.000 10.000 0,-3.000 10.000 0,-2.000 9.000 0,-8.000 10.000-7,-8.000 14.000-10,-10.000 11.000-12,-9.000 14.000-12,-10.000 5.000-6,-9.000 1.000-1,-10.000-1.000-3,-8.000 1.000 0,-4.000-10.000-1,3.000-19.000 1,3.000-18.000 0,4.000-19.000 2,2.000-16.000 0,4.000-12.000-1,3.000-13.000-1,3.000-12.000 0</inkml:trace>
</inkml:ink>
</file>

<file path=ppt/ink/ink25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4"/>
    </inkml:context>
    <inkml:brush xml:id="br0">
      <inkml:brushProperty name="width" value="0.0383083149790764" units="cm"/>
      <inkml:brushProperty name="height" value="0.0383083149790764" units="cm"/>
      <inkml:brushProperty name="color" value="#00bff3"/>
      <inkml:brushProperty name="ignorePressure" value="0"/>
    </inkml:brush>
  </inkml:definitions>
  <inkml:trace contextRef="#ctx0" brushRef="#br0">20150.000 22600.000 574,'137.000'-113.000'40,"-24.000"26.000"1,-26.000 24.000 1,-24.000 26.000 1,-13.000 16.000-2,0.000 10.000-5,0.000 10.000-4,0.000 9.000-4,-4.000 13.000-5,-5.000 20.000-3,-7.000 18.000-4,-5.000 20.000-4,-11.000 10.000-1,-11.000 3.000-1,-14.000 3.000 1,-11.000 4.000 0,-11.000 1.000-3,-5.000 0.000-8,-7.000 0.000-5,-5.000 0.000-8,-3.000-7.000-2,4.000-11.000 1,3.000-14.000 0,3.000-11.000 1,15.000-18.000 3,29.000-22.000 5,28.000-22.000 4,28.000-21.000 5,17.000-14.000 1,6.000-2.000-1,7.000-3.000-2,6.000-3.000-2,-1.000 2.000-4,-5.000 10.000-4,-7.000 10.000-5,-5.000 9.000-5,-11.000 9.000-6,-11.000 9.000-8,-14.000 10.000-8,-11.000 10.000-7</inkml:trace>
</inkml:ink>
</file>

<file path=ppt/ink/ink25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5"/>
    </inkml:context>
    <inkml:brush xml:id="br0">
      <inkml:brushProperty name="width" value="0.0374837890267372" units="cm"/>
      <inkml:brushProperty name="height" value="0.0374837890267372" units="cm"/>
      <inkml:brushProperty name="color" value="#00bff3"/>
      <inkml:brushProperty name="ignorePressure" value="0"/>
    </inkml:brush>
  </inkml:definitions>
  <inkml:trace contextRef="#ctx0" brushRef="#br0">18600.000 24850.000 586,'-32.000'-44.000'19,"-11.000"13.000"14,-14.000 12.000 15,-11.000 13.000 14,-3.000 7.000 2,10.000 4.000-13,10.000 3.000-11,9.000 3.000-13,6.000 3.000-7,3.000 3.000-5,3.000 3.000-3,4.000 4.000-4,-3.000 8.000-3,-5.000 17.000 0,-7.000 15.000-3,-5.000 16.000 0,0.000 4.000-2,10.000-6.000 0,10.000-6.000-2,9.000-6.000-1,9.000-7.000-1,9.000-6.000-1,10.000-6.000 0,10.000-6.000-2,5.000-9.000-1,4.000-8.000 0,3.000-10.000-2,3.000-9.000-1,1.000-4.000-1,1.000 4.000 0,-1.000 3.000 1,1.000 3.000-1,-3.000 1.000 1,-2.000 1.000-2,-3.000-1.000 1,-3.000 1.000-1,-12.000 8.000 1,-18.000 20.000 4,-19.000 18.000 3,-18.000 20.000 4,-9.000 6.000 1,4.000-2.000 0,3.000-3.000 0,3.000-3.000 1,3.000-7.000-1,3.000-9.000 1,3.000-10.000-1,4.000-8.000 0,2.000-8.000 0,4.000-2.000 0,3.000-3.000 0,3.000-3.000-1,10.000-17.000-3,20.000-27.000-4,18.000-28.000-6,20.000-28.000-5,8.000-13.000-3,1.000 3.000 2,-1.000 3.000 0,1.000 4.000 0,-3.000 4.000 2,-2.000 6.000 3,-3.000 7.000 1,-3.000 6.000 3,-6.000 7.000 3,-5.000 10.000 3,-7.000 10.000 5,-5.000 9.000 4,-4.000 9.000 8,0.000 9.000 13,0.000 10.000 11,0.000 10.000 14,-2.000 4.000 0,-3.000 0.000-8,-3.000 0.000-9,-2.000 0.000-8,-3.000 0.000-7,1.000 0.000-3,-1.000 0.000-2,1.000 0.000-4,-1.000 1.000-2,1.000 4.000-3,-1.000 3.000-2,1.000 3.000-3,1.000-1.000-4,3.000-2.000-1,3.000-3.000-4,4.000-3.000-2,-3.000-10.000-10,-5.000-16.000-16,-7.000-15.000-17,-5.000-15.000-16,-3.000-7.000-3,4.000 3.000 14,3.000 3.000 13,3.000 4.000 13</inkml:trace>
</inkml:ink>
</file>

<file path=ppt/ink/ink25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6"/>
    </inkml:context>
    <inkml:brush xml:id="br0">
      <inkml:brushProperty name="width" value="0.0291850790381432" units="cm"/>
      <inkml:brushProperty name="height" value="0.0291850790381432" units="cm"/>
      <inkml:brushProperty name="color" value="#00bff3"/>
      <inkml:brushProperty name="ignorePressure" value="0"/>
    </inkml:brush>
  </inkml:definitions>
  <inkml:trace contextRef="#ctx0" brushRef="#br0">18900.000 24550.000 753,'46.000'71.000'125,"-5.000"-5.000"-43,-7.000-7.000-43,-5.000-5.000-41,-4.000 0.000-25,0.000 10.000-6,0.000 10.000-6,0.000 9.000-7,-2.000-2.000-1,-3.000-12.000 2,-3.000-13.000 4,-2.000-12.000 3</inkml:trace>
</inkml:ink>
</file>

<file path=ppt/ink/ink25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6"/>
    </inkml:context>
    <inkml:brush xml:id="br0">
      <inkml:brushProperty name="width" value="0.0386917181313038" units="cm"/>
      <inkml:brushProperty name="height" value="0.0386917181313038" units="cm"/>
      <inkml:brushProperty name="color" value="#00bff3"/>
      <inkml:brushProperty name="ignorePressure" value="0"/>
    </inkml:brush>
  </inkml:definitions>
  <inkml:trace contextRef="#ctx0" brushRef="#br0">19700.000 25200.000 568,'-22.000'96.000'111,"6.000"-5.000"-24,7.000-7.000-24,6.000-5.000-24,3.000-4.000-13,0.000 0.000-4,0.000 0.000-2,0.000 0.000-4,0.000-4.000-2,0.000-5.000-3,0.000-7.000-2,0.000-5.000-2,3.000-8.000-3,6.000-5.000-2,7.000-7.000-2,6.000-5.000-1,10.000-17.000-5,17.000-24.000-6,15.000-26.000-7,16.000-24.000-6,5.000-21.000-3,-2.000-16.000 4,-3.000-15.000 2,-3.000-15.000 4,-6.000-12.000 0,-5.000-6.000-1,-7.000-6.000 0,-5.000-6.000-1,-11.000 5.000 2,-11.000 20.000 4,-14.000 18.000 3,-11.000 20.000 5,-11.000 17.000 4,-5.000 20.000 2,-7.000 18.000 3,-5.000 20.000 4,-9.000 14.000 1,-9.000 14.000 0,-10.000 11.000 0,-8.000 14.000 0,-6.000 10.000-2,1.000 9.000-5,-1.000 10.000-6,1.000 10.000-4,2.000 5.000-6,7.000 4.000-8,6.000 3.000-7,7.000 3.000-7,5.000-7.000-2,7.000-15.000 4,6.000-15.000 3,7.000-16.000 3</inkml:trace>
</inkml:ink>
</file>

<file path=ppt/ink/ink25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6"/>
    </inkml:context>
    <inkml:brush xml:id="br0">
      <inkml:brushProperty name="width" value="0.0423310212790966" units="cm"/>
      <inkml:brushProperty name="height" value="0.0423310212790966" units="cm"/>
      <inkml:brushProperty name="color" value="#00bff3"/>
      <inkml:brushProperty name="ignorePressure" value="0"/>
    </inkml:brush>
  </inkml:definitions>
  <inkml:trace contextRef="#ctx0" brushRef="#br0">20600.000 25500.000 519,'178.000'-66.000'2,"-44.000"19.000"4,-43.000 19.000 3,-44.000 19.000 4,-19.000 9.000 4,6.000 0.000 6,7.000 0.000 5,6.000 0.000 5,-2.000 9.000 1,-9.000 19.000-3,-10.000 19.000-3,-8.000 19.000-5,-9.000 10.000-2,-6.000 4.000-5,-6.000 3.000-4,-6.000 3.000-3,-7.000-1.000-3,-6.000-2.000 0,-6.000-3.000-1,-6.000-3.000 0,-6.000-6.000-1,-2.000-5.000 0,-3.000-7.000-2,-3.000-5.000 0,10.000-9.000 2,26.000-9.000 4,24.000-10.000 4,26.000-8.000 5,16.000-11.000 1,10.000-8.000-2,10.000-10.000-2,9.000-9.000-2,1.000-5.000-2,-6.000 0.000 0,-6.000 0.000 1,-6.000 0.000-2,-4.000 1.000-9,1.000 4.000-19,-1.000 3.000-20,1.000 3.000-19,-6.000 4.000-10,-8.000 7.000-1,-10.000 6.000-1,-9.000 7.000 0</inkml:trace>
</inkml:ink>
</file>

<file path=ppt/ink/ink25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09"/>
    </inkml:context>
    <inkml:brush xml:id="br0">
      <inkml:brushProperty name="width" value="0.037488792091608" units="cm"/>
      <inkml:brushProperty name="height" value="0.037488792091608" units="cm"/>
      <inkml:brushProperty name="color" value="#00bff3"/>
      <inkml:brushProperty name="ignorePressure" value="0"/>
    </inkml:brush>
  </inkml:definitions>
  <inkml:trace contextRef="#ctx0" brushRef="#br0">16900.000 12050.000 586,'21.000'-41.000'23,"-5.000"19.000"1,-7.000 19.000 1,-5.000 19.000 3,-6.000 16.000-1,-3.000 17.000-2,-3.000 15.000-2,-2.000 16.000-2,-9.000 12.000-2,-12.000 9.000-2,-13.000 10.000-2,-12.000 10.000-2,-10.000 8.000-2,-6.000 10.000-2,-6.000 10.000-4,-6.000 9.000-2,-1.000 2.000-3,7.000-2.000 0,6.000-3.000-2,7.000-3.000 0,5.000-7.000-3,7.000-9.000-4,6.000-10.000-2,7.000-8.000-5,7.000-17.000-3,9.000-21.000-3,10.000-22.000-5,10.000-22.000-2,10.000-22.000-3,13.000-22.000-1,12.000-22.000 1,13.000-21.000-2,6.000-26.000 3,0.000-28.000 3,0.000-28.000 4,0.000-27.000 4,-2.000-11.000 4,-3.000 10.000 3,-3.000 10.000 4,-2.000 9.000 4,-6.000 10.000 2,-6.000 14.000 0,-6.000 11.000 1,-6.000 14.000 1,-2.000 10.000 2,3.000 9.000 3,3.000 10.000 3,4.000 10.000 3,-1.000 8.000 3,-3.000 10.000 3,-3.000 10.000 3,-2.000 9.000 4,-3.000 10.000 1,1.000 14.000 2,-1.000 11.000 2,1.000 14.000 0,-1.000 11.000 1,1.000 14.000 0,-1.000 11.000 0,1.000 14.000 0,-1.000 7.000-1,1.000 3.000-4,-1.000 3.000-1,1.000 4.000-3,-1.000 1.000-2,1.000 0.000 0,-1.000 0.000-1,1.000 0.000-1,1.000-7.000-2,3.000-11.000-3,3.000-14.000-3,4.000-11.000-4,8.000-17.000-5,17.000-18.000-8,15.000-19.000-7,16.000-18.000-7,4.000-21.000-4,-6.000-22.000 3,-6.000-22.000 0,-6.000-21.000 3,-4.000-10.000 0,1.000 3.000 0,-1.000 3.000 0,1.000 4.000 0,-4.000 4.000 2,-6.000 6.000 4,-6.000 7.000 3,-6.000 6.000 5,-6.000 7.000 3,-2.000 10.000 4,-3.000 10.000 4,-3.000 9.000 4,-6.000 12.000 4,-5.000 16.000 7,-7.000 15.000 5,-5.000 17.000 6,-4.000 13.000 2,0.000 13.000-1,0.000 12.000-2,0.000 13.000-1,-2.000 6.000-2,-3.000 0.000-5,-3.000 0.000-3,-2.000 0.000-5,-3.000 3.000-3,1.000 6.000-2,-1.000 7.000-2,1.000 6.000-2,-1.000-1.000-4,1.000-5.000-5,-1.000-7.000-5,1.000-5.000-6,1.000-8.000-6,3.000-5.000-5,3.000-7.000-6,4.000-5.000-5,5.000-15.000-6,10.000-22.000-6,10.000-22.000-5,9.000-21.000-7,1.000-12.000 4,-6.000 1.000 13,-6.000-1.000 13,-6.000 1.000 13</inkml:trace>
</inkml:ink>
</file>

<file path=ppt/ink/ink25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10"/>
    </inkml:context>
    <inkml:brush xml:id="br0">
      <inkml:brushProperty name="width" value="0.043180163949728" units="cm"/>
      <inkml:brushProperty name="height" value="0.043180163949728" units="cm"/>
      <inkml:brushProperty name="color" value="#00bff3"/>
      <inkml:brushProperty name="ignorePressure" value="0"/>
    </inkml:brush>
  </inkml:definitions>
  <inkml:trace contextRef="#ctx0" brushRef="#br0">18400.000 13450.000 509,'21.000'-19.000'5,"-5.000"13.000"12,-7.000 12.000 9,-5.000 13.000 12,-4.000 9.000 2,0.000 6.000-6,0.000 7.000-5,0.000 6.000-7,-2.000 7.000-4,-3.000 10.000-1,-3.000 10.000-2,-2.000 9.000-1,-1.000-1.000-3,3.000-8.000-2,3.000-10.000-3,4.000-9.000-3,7.000-12.000-6,13.000-11.000-10,12.000-14.000-10,13.000-11.000-10,7.000-15.000-3,4.000-16.000 5,3.000-15.000 4,3.000-15.000 4,-1.000-7.000 3,-2.000 3.000-2,-3.000 3.000 0,-3.000 4.000-1,-6.000 7.000 4,-5.000 13.000 8,-7.000 12.000 9,-5.000 13.000 9,-8.000 12.000 6,-5.000 13.000 2,-7.000 12.000 4,-5.000 13.000 3,-4.000 9.000 3,0.000 6.000 0,0.000 7.000 0,0.000 6.000 2,-2.000 1.000-1,-3.000-3.000-2,-3.000-3.000-2,-2.000-2.000-1,-1.000-6.000-3,3.000-6.000-3,3.000-6.000-3,4.000-6.000-3,8.000-9.000-5,17.000-8.000-5,15.000-10.000-6,16.000-9.000-6,7.000-15.000-5,1.000-18.000-3,-1.000-19.000-4,1.000-18.000-4,-3.000-14.000-2,-2.000-5.000 1,-3.000-7.000 1,-3.000-5.000 0,-4.000-3.000 2,-3.000 4.000 5,-3.000 3.000 4,-2.000 3.000 5,-6.000 6.000 3,-6.000 9.000 3,-6.000 10.000 4,-6.000 10.000 3,-7.000 8.000 7,-6.000 10.000 10,-6.000 10.000 12,-6.000 9.000 10,-6.000 10.000 4,-2.000 14.000-2,-3.000 11.000-3,-3.000 14.000-3,-1.000 8.000-3,4.000 7.000-2,3.000 6.000-3,3.000 7.000-2,1.000 5.000-3,1.000 7.000-3,-1.000 6.000-2,1.000 7.000-3,1.000-1.000-2,3.000-6.000-1,3.000-6.000-1,4.000-6.000-1,4.000-7.000-1,6.000-6.000-2,7.000-6.000-2,6.000-6.000-2,4.000-9.000-1,4.000-8.000 0,3.000-10.000-2,3.000-9.000 0,4.000-10.000-3,7.000-9.000-6,6.000-10.000-4,7.000-8.000-6,2.000-12.000-4,1.000-12.000 0,-1.000-13.000 0,1.000-12.000-2,-4.000-10.000 1,-6.000-6.000 2,-6.000-6.000 2,-6.000-6.000 2,-9.000-1.000 2,-8.000 7.000 1,-10.000 6.000 1,-9.000 7.000 2,-10.000 7.000 1,-9.000 9.000 1,-10.000 10.000 1,-8.000 10.000 1,-12.000 10.000 0,-12.000 13.000 1,-13.000 12.000 1,-12.000 13.000 1,-7.000 12.000-1,1.000 13.000-2,-1.000 12.000-2,1.000 13.000-2,4.000 7.000 0,9.000 4.000 0,10.000 3.000 1,10.000 3.000 1,8.000-4.000-2,10.000-8.000-4,10.000-10.000-4,9.000-9.000-4</inkml:trace>
</inkml:ink>
</file>

<file path=ppt/ink/ink25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10"/>
    </inkml:context>
    <inkml:brush xml:id="br0">
      <inkml:brushProperty name="width" value="0.0363020934164524" units="cm"/>
      <inkml:brushProperty name="height" value="0.0363020934164524" units="cm"/>
      <inkml:brushProperty name="color" value="#00bff3"/>
      <inkml:brushProperty name="ignorePressure" value="0"/>
    </inkml:brush>
  </inkml:definitions>
  <inkml:trace contextRef="#ctx0" brushRef="#br0">20750.000 13850.000 606,'98.000'23.000'5,"-3.000"-3.000"11,-3.000-3.000 11,-2.000-2.000 11,-12.000 3.000 4,-19.000 14.000-2,-18.000 11.000-4,-19.000 14.000-3,-13.000 10.000-4,-6.000 9.000-5,-6.000 10.000-4,-6.000 10.000-5,-7.000 0.000-4,-6.000-5.000-1,-6.000-7.000-1,-6.000-5.000-2,-1.000-9.000-1,7.000-9.000 0,6.000-10.000-1,7.000-8.000 0,8.000-9.000-1,14.000-6.000-1,11.000-6.000-1,14.000-6.000-2,10.000-7.000-3,9.000-6.000-7,10.000-6.000-7,10.000-6.000-6,4.000-2.000-3,0.000 3.000 2,0.000 3.000 2,0.000 4.000 2,-7.000-1.000-6,-11.000-3.000-12,-14.000-3.000-14,-11.000-2.000-13</inkml:trace>
</inkml:ink>
</file>

<file path=ppt/ink/ink25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13"/>
    </inkml:context>
    <inkml:brush xml:id="br0">
      <inkml:brushProperty name="width" value="0.0339257977902889" units="cm"/>
      <inkml:brushProperty name="height" value="0.0339257977902889" units="cm"/>
      <inkml:brushProperty name="color" value="#00bff3"/>
      <inkml:brushProperty name="ignorePressure" value="0"/>
    </inkml:brush>
  </inkml:definitions>
  <inkml:trace contextRef="#ctx0" brushRef="#br0">17500.000 9300.000 648,'6.000'-46.000'41,"13.000"10.000"-5,12.000 10.000-3,13.000 9.000-5,7.000 6.000-2,4.000 3.000 0,3.000 3.000-2,3.000 4.000 0,-1.000 2.000-3,-2.000 4.000-3,-3.000 3.000-4,-3.000 3.000-4,-4.000 3.000-1,-3.000 3.000 0,-3.000 3.000 1,-2.000 4.000 1,-8.000 2.000-12,-8.000 4.000-25,-10.000 3.000-25,-9.000 3.000-24,-10.000-2.000-7,-9.000-6.000 15,-10.000-6.000 13,-8.000-6.000 14,-8.000-4.000 9,-2.000 1.000 8,-3.000-1.000 6,-3.000 1.000 7,-2.000-4.000 4,0.000-6.000 1,0.000-6.000 2,0.000-6.000 1,3.000-2.000 2,6.000 3.000 2,7.000 3.000 2,6.000 4.000 2,1.000 2.000 5,-3.000 4.000 5,-3.000 3.000 6,-2.000 3.000 6,0.000 4.000 4,7.000 7.000 0,6.000 6.000 0,7.000 7.000 1,2.000 4.000-1,1.000 3.000-1,-1.000 3.000-3,1.000 4.000-1,1.000 2.000-2,3.000 4.000-1,3.000 3.000 0,4.000 3.000-1,-1.000 1.000-2,-3.000 1.000-4,-3.000-1.000-3,-2.000 1.000-3,-1.000 2.000-4,3.000 7.000-5,3.000 6.000-3,4.000 7.000-6,-1.000-3.000-5,-3.000-8.000-8,-3.000-10.000-9,-2.000-9.000-7,-1.000-21.000-8,3.000-31.000-5,3.000-31.000-6,4.000-31.000-7,1.000-10.000 4,0.000 13.000 13,0.000 12.000 13,0.000 13.000 12,0.000 6.000 10,0.000 0.000 5,0.000 0.000 6,0.000 0.000 4,3.000 3.000 6,6.000 6.000 7,7.000 7.000 5,6.000 6.000 7,3.000 3.000 3,0.000 0.000-1,0.000 0.000 1,0.000 0.000 1,3.000 0.000-3,6.000 0.000-2,7.000 0.000-3,6.000 0.000-3,3.000 1.000-2,0.000 4.000-3,0.000 3.000-2,0.000 3.000-2,-2.000 1.000-3,-3.000 1.000-6,-3.000-1.000-6,-2.000 1.000-4,-3.000-3.000-7,1.000-2.000-6,-1.000-3.000-6,1.000-3.000-7,-3.000-6.000-1,-2.000-5.000 3,-3.000-7.000 3,-3.000-5.000 4,-4.000-6.000 1,-3.000-3.000-1,-3.000-3.000-2,-2.000-2.000-1,-5.000-3.000 0,-2.000 1.000 3,-3.000-1.000 3,-3.000 1.000 2,-4.000-1.000 3,-3.000 1.000 6,-3.000-1.000 5,-2.000 1.000 4,-5.000 2.000 5,-2.000 7.000 6,-3.000 6.000 3,-3.000 7.000 6,-4.000 10.000 6,-3.000 16.000 6,-3.000 15.000 7,-2.000 17.000 6,-1.000 7.000 1,3.000 0.000-6,3.000 0.000-7,4.000 0.000-7,2.000 0.000-4,4.000 0.000-3,3.000 0.000-4,3.000 0.000-3,1.000 0.000-3,1.000 0.000-2,-1.000 0.000-2,1.000 0.000-2,1.000 0.000-2,3.000 0.000-3,3.000 0.000-4,4.000 0.000-3,2.000 0.000-3,4.000 0.000-4,3.000 0.000-5,3.000 0.000-4,4.000-4.000-4,7.000-5.000-4,6.000-7.000-4,7.000-5.000-5,2.000-9.000 0,1.000-9.000 0,-1.000-10.000 3,1.000-8.000 0</inkml:trace>
</inkml:ink>
</file>

<file path=ppt/ink/ink25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13"/>
    </inkml:context>
    <inkml:brush xml:id="br0">
      <inkml:brushProperty name="width" value="0.0383321978151798" units="cm"/>
      <inkml:brushProperty name="height" value="0.0383321978151798" units="cm"/>
      <inkml:brushProperty name="color" value="#00bff3"/>
      <inkml:brushProperty name="ignorePressure" value="0"/>
    </inkml:brush>
  </inkml:definitions>
  <inkml:trace contextRef="#ctx0" brushRef="#br0">18900.000 10550.000 573,'23.000'-13.000'83,"-3.000"26.000"-21,-3.000 24.000-22,-2.000 26.000-22,-6.000 8.000-11,-6.000-5.000-2,-6.000-7.000-1,-6.000-5.000-2,-2.000-8.000-1,3.000-5.000-1,3.000-7.000-2,4.000-5.000 0,4.000-6.000-3,6.000-3.000-1,7.000-3.000-2,6.000-2.000-2,7.000-12.000-1,10.000-19.000 1,10.000-18.000 1,9.000-19.000 1,2.000-10.000-3,-2.000 1.000-4,-3.000-1.000-6,-3.000 1.000-5,-4.000 2.000-1,-3.000 7.000 3,-3.000 6.000 3,-2.000 7.000 3,-9.000 13.000 13,-12.000 22.000 26,-13.000 22.000 25,-12.000 23.000 25,-5.000 11.000 5,3.000 4.000-13,3.000 3.000-14,4.000 3.000-14,1.000-1.000-9,0.000-2.000-4,0.000-3.000-6,0.000-3.000-4,7.000-7.000-6,17.000-9.000-6,15.000-10.000-7,16.000-8.000-8,9.000-17.000-3,3.000-21.000-2,3.000-22.000-1,4.000-22.000-2,-3.000-13.000-1,-5.000-3.000 0,-7.000-3.000 0,-5.000-2.000 0,-11.000-1.000 2,-11.000 3.000 2,-14.000 3.000 3,-11.000 4.000 2,-9.000 2.000 4,-3.000 4.000 7,-3.000 3.000 5,-2.000 3.000 7,-8.000 6.000 2,-8.000 9.000 1,-10.000 10.000 0,-9.000 10.000 1,-7.000 7.000-1,-3.000 6.000-1,-3.000 7.000 0,-2.000 6.000-2,0.000 7.000-1,7.000 10.000-4,6.000 10.000-4,7.000 9.000-3,5.000 4.000-4,7.000 1.000-6,6.000-1.000-4,7.000 1.000-4,5.000-3.000-5,7.000-2.000-1,6.000-3.000-1,7.000-3.000-3,10.000-6.000 1,16.000-5.000 2,15.000-7.000 3,17.000-5.000 2,7.000-4.000 4,0.000 0.000 3,0.000 0.000 3,0.000 0.000 4,-5.000 0.000 4,-9.000 0.000 4,-10.000 0.000 4,-8.000 0.000 3,-9.000 3.000 6,-6.000 6.000 6,-6.000 7.000 7,-6.000 6.000 7,-9.000 6.000 2,-8.000 6.000-2,-10.000 7.000-3,-9.000 6.000-1,-5.000 1.000-3,0.000-3.000-2,0.000-3.000-1,0.000-2.000-3,3.000-5.000-2,6.000-2.000-3,7.000-3.000-1,6.000-3.000-2,6.000-2.000-2,6.000 0.000-1,7.000 0.000-1,6.000 0.000-1,6.000 0.000-2,6.000 0.000 1,7.000 0.000 0,6.000 0.000 0,3.000 0.000 0,0.000 0.000 1,0.000 0.000-1,0.000 0.000 0,-5.000 3.000 1,-9.000 6.000 1,-10.000 7.000 0,-8.000 6.000 2,-8.000 7.000 0,-2.000 10.000-1,-3.000 10.000-1,-3.000 9.000-1,-10.000 7.000-2,-16.000 7.000-3,-15.000 6.000-3,-15.000 7.000-3,-12.000-1.000-4,-6.000-6.000-5,-6.000-6.000-5,-6.000-6.000-6,-4.000-7.000-3,1.000-6.000-5,-1.000-6.000-4,1.000-6.000-4,7.000-10.000 0,16.000-12.000 2,15.000-13.000 4,17.000-12.000 2</inkml:trace>
</inkml:ink>
</file>

<file path=ppt/ink/ink2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4"/>
    </inkml:context>
    <inkml:brush xml:id="br0">
      <inkml:brushProperty name="width" value="0.0326639041304588" units="cm"/>
      <inkml:brushProperty name="height" value="0.0326639041304588" units="cm"/>
      <inkml:brushProperty name="color" value="#000000"/>
      <inkml:brushProperty name="ignorePressure" value="0"/>
    </inkml:brush>
  </inkml:definitions>
  <inkml:trace contextRef="#ctx0" brushRef="#br0">43600.000 56100.000 673,'-47.000'0.000'2,"6.000"0.000"2,7.000 0.000 4,6.000 0.000 3,1.000 0.000 4,-3.000 0.000 6,-3.000 0.000 5,-2.000 0.000 6,-1.000 7.000 1,3.000 17.000-3,3.000 15.000-3,4.000 16.000-4,1.000 15.000-2,0.000 16.000 0,0.000 15.000-2,0.000 17.000-1,1.000 11.000-6,4.000 10.000-8,3.000 10.000-11,3.000 9.000-8,6.000 7.000-9,9.000 7.000-5,10.000 6.000-6,10.000 7.000-7,2.000-15.000-3,-3.000-34.000-1,-3.000-35.000-2,-2.000-33.000-1</inkml:trace>
</inkml:ink>
</file>

<file path=ppt/ink/ink25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14"/>
    </inkml:context>
    <inkml:brush xml:id="br0">
      <inkml:brushProperty name="width" value="0.0379166640341282" units="cm"/>
      <inkml:brushProperty name="height" value="0.0379166640341282" units="cm"/>
      <inkml:brushProperty name="color" value="#00bff3"/>
      <inkml:brushProperty name="ignorePressure" value="0"/>
    </inkml:brush>
  </inkml:definitions>
  <inkml:trace contextRef="#ctx0" brushRef="#br0">23150.000 8900.000 580,'-27.000'-44.000'5,"-3.000"13.000"11,-3.000 12.000 10,-2.000 13.000 11,-1.000 13.000 3,3.000 17.000-1,3.000 15.000-3,4.000 16.000-2,1.000 10.000-3,0.000 7.000-2,0.000 6.000-2,0.000 7.000-2,-5.000 5.000-3,-9.000 7.000-4,-10.000 6.000-4,-8.000 7.000-3,-4.000 2.000-5,3.000 1.000-3,3.000-1.000-3,4.000 1.000-3,4.000-4.000-3,6.000-6.000 2,7.000-6.000 0,6.000-6.000 0,12.000-20.000-12,19.000-30.000-26,19.000-32.000-26,19.000-30.000-25</inkml:trace>
</inkml:ink>
</file>

<file path=ppt/ink/ink25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14"/>
    </inkml:context>
    <inkml:brush xml:id="br0">
      <inkml:brushProperty name="width" value="0.0437530390918255" units="cm"/>
      <inkml:brushProperty name="height" value="0.0437530390918255" units="cm"/>
      <inkml:brushProperty name="color" value="#00bff3"/>
      <inkml:brushProperty name="ignorePressure" value="0"/>
    </inkml:brush>
  </inkml:definitions>
  <inkml:trace contextRef="#ctx0" brushRef="#br0">23050.000 9300.000 502,'1.000'-35.000'42,"4.000"32.000"-1,3.000 31.000-1,3.000 32.000-1,1.000 15.000-2,1.000 0.000-4,-1.000 0.000-2,1.000 0.000-3,-3.000 3.000-4,-2.000 6.000-1,-3.000 7.000-3,-3.000 6.000-2,-2.000-1.000-4,0.000-5.000-3,0.000-7.000-4,0.000-5.000-4,-2.000-9.000-5,-3.000-9.000-7,-3.000-10.000-7,-2.000-8.000-8,-9.000-12.000-8,-12.000-12.000-10,-13.000-13.000-9,-12.000-12.000-10,-4.000-15.000 1,7.000-15.000 10,6.000-15.000 12,7.000-16.000 9,7.000-5.000 10,9.000 6.000 5,10.000 7.000 6,10.000 6.000 7,4.000 6.000 2,0.000 6.000 1,0.000 7.000-1,0.000 6.000 0,6.000 4.000 5,13.000 4.000 12,12.000 3.000 10,13.000 3.000 10,9.000 3.000 5,6.000 3.000-4,7.000 3.000-4,6.000 4.000-3,3.000-3.000-6,0.000-5.000-9,0.000-7.000-10,0.000-5.000-8,0.000-6.000-8,0.000-3.000-5,0.000-3.000-6,0.000-2.000-6,-2.000-3.000-2,-3.000 1.000-1,-3.000-1.000-1,-2.000 1.000 0,-8.000-4.000 0,-8.000-6.000 1,-10.000-6.000 3,-9.000-6.000 0,-9.000-4.000 5,-5.000 1.000 4,-7.000-1.000 5,-5.000 1.000 6,-4.000 4.000 5,0.000 9.000 5,0.000 10.000 5,0.000 10.000 5,-2.000 5.000 2,-3.000 4.000-1,-3.000 3.000 0,-2.000 3.000-2,-5.000 4.000 4,-2.000 7.000 9,-3.000 6.000 8,-3.000 7.000 9,-1.000 8.000 2,4.000 14.000-3,3.000 11.000-3,3.000 14.000-3,-1.000 7.000-4,-2.000 3.000-4,-3.000 3.000-2,-3.000 4.000-4,-1.000 1.000-2,4.000 0.000-1,3.000 0.000 0,3.000 0.000-2,3.000-2.000-1,3.000-3.000-2,3.000-3.000-4,4.000-2.000-1,1.000-5.000-5,0.000-2.000-7,0.000-3.000-6,0.000-3.000-6,1.000-4.000-6,4.000-3.000-4,3.000-3.000-6,3.000-2.000-5,4.000-8.000-4,7.000-8.000-7,6.000-10.000-4,7.000-9.000-7</inkml:trace>
</inkml:ink>
</file>

<file path=ppt/ink/ink25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15"/>
    </inkml:context>
    <inkml:brush xml:id="br0">
      <inkml:brushProperty name="width" value="0.0452646166086197" units="cm"/>
      <inkml:brushProperty name="height" value="0.0452646166086197" units="cm"/>
      <inkml:brushProperty name="color" value="#00bff3"/>
      <inkml:brushProperty name="ignorePressure" value="0"/>
    </inkml:brush>
  </inkml:definitions>
  <inkml:trace contextRef="#ctx0" brushRef="#br0">24250.000 9900.000 486,'-41.000'0.000'5,"19.000"0.000"13,19.000 0.000 11,19.000 0.000 12,13.000 0.000 2,10.000 0.000-7,10.000 0.000-7,9.000 0.000-8,4.000 0.000-5,1.000 0.000-3,-1.000 0.000-3,1.000 0.000-4,-6.000 1.000-3,-8.000 4.000-2,-10.000 3.000-2,-9.000 3.000-1,-9.000 4.000-3,-5.000 7.000-2,-7.000 6.000-1,-5.000 7.000-2,-8.000 4.000-1,-5.000 3.000 3,-7.000 3.000 2,-5.000 4.000 2,-4.000-3.000 2,0.000-5.000 1,0.000-7.000 2,0.000-5.000 2,10.000-14.000-2,23.000-18.000-6,22.000-19.000-5,22.000-18.000-7,10.000-12.000-3,1.000-3.000-4,-1.000-3.000-2,1.000-2.000-3,-1.000-1.000 0,1.000 3.000 3,-1.000 3.000 2,1.000 4.000 4,-6.000 4.000 4,-8.000 6.000 5,-10.000 7.000 6,-9.000 6.000 4,-10.000 9.000 15,-9.000 13.000 22,-10.000 12.000 22,-8.000 13.000 22,-8.000 10.000 3,-2.000 10.000-15,-3.000 10.000-15,-3.000 9.000-15,-1.000 6.000-11,4.000 3.000-3,3.000 3.000-4,3.000 4.000-5,3.000-4.000-2,3.000-9.000-2,3.000-10.000-1,4.000-8.000-1,8.000-9.000-3,17.000-6.000-6,15.000-6.000-4,16.000-6.000-7,10.000-13.000-2,7.000-19.000-3,6.000-18.000-1,7.000-19.000-1,-1.000-15.000-3,-6.000-8.000-1,-6.000-10.000-1,-6.000-9.000-3,-7.000-7.000 1,-6.000-3.000 2,-6.000-3.000 3,-6.000-2.000 3,-9.000 0.000 2,-8.000 7.000 4,-10.000 6.000 2,-9.000 7.000 3,-10.000 10.000 2,-9.000 16.000 2,-10.000 15.000 0,-8.000 17.000 1,-9.000 10.000 1,-6.000 6.000-1,-6.000 7.000-1,-6.000 6.000 1,-7.000 9.000-4,-6.000 13.000-3,-6.000 12.000-5,-6.000 13.000-4,-1.000 7.000-5,7.000 4.000-4,6.000 3.000-5,7.000 3.000-4,7.000-2.000 0,9.000-6.000 5,10.000-6.000 4,10.000-6.000 6</inkml:trace>
</inkml:ink>
</file>

<file path=ppt/ink/ink25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15"/>
    </inkml:context>
    <inkml:brush xml:id="br0">
      <inkml:brushProperty name="width" value="0.0411785393953323" units="cm"/>
      <inkml:brushProperty name="height" value="0.0411785393953323" units="cm"/>
      <inkml:brushProperty name="color" value="#00bff3"/>
      <inkml:brushProperty name="ignorePressure" value="0"/>
    </inkml:brush>
  </inkml:definitions>
  <inkml:trace contextRef="#ctx0" brushRef="#br0">26450.000 9650.000 534,'67.000'3.000'61,"-16.000"6.000"-9,-15.000 7.000-10,-15.000 6.000-10,-11.000 7.000-6,-2.000 10.000-3,-3.000 10.000-2,-3.000 9.000-3,-7.000 4.000-4,-9.000 1.000-3,-10.000-1.000-5,-8.000 1.000-4,-1.000-3.000-2,9.000-2.000-3,10.000-3.000 0,10.000-3.000-3,4.000-4.000 0,0.000-3.000 1,0.000-3.000 1,0.000-2.000 2,4.000-6.000 0,10.000-6.000 3,10.000-6.000 1,9.000-6.000 3,7.000-1.000 3,7.000 7.000 4,6.000 6.000 4,7.000 7.000 3,-4.000 5.000 3,-12.000 7.000-2,-13.000 6.000 0,-12.000 7.000-2,-10.000 8.000-1,-6.000 14.000-5,-6.000 11.000-3,-6.000 14.000-3,-16.000 11.000-5,-25.000 14.000-2,-25.000 11.000-4,-25.000 14.000-4,-19.000 7.000-6,-12.000 3.000-10,-13.000 3.000-9,-12.000 4.000-11,7.000-15.000 0,29.000-31.000 8,28.000-31.000 8,28.000-31.000 9,12.000-18.000-1,-3.000-3.000-12,-3.000-3.000-10,-2.000-2.000-11</inkml:trace>
</inkml:ink>
</file>

<file path=ppt/ink/ink25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22"/>
    </inkml:context>
    <inkml:brush xml:id="br0">
      <inkml:brushProperty name="width" value="0.0422096028923988" units="cm"/>
      <inkml:brushProperty name="height" value="0.0422096028923988" units="cm"/>
      <inkml:brushProperty name="color" value="#00bff3"/>
      <inkml:brushProperty name="ignorePressure" value="0"/>
    </inkml:brush>
  </inkml:definitions>
  <inkml:trace contextRef="#ctx0" brushRef="#br0">29700.000 25300.000 521,'-169.000'3.000'-1,"13.000"6.000"-3,12.000 7.000-2,13.000 6.000-2,20.000 1.000 6,28.000-3.000 14,28.000-3.000 15,29.000-2.000 15,24.000-3.000 3,22.000 1.000-7,22.000-1.000-6,23.000 1.000-8,13.000-1.000-4,6.000 1.000-1,7.000-1.000-1,6.000 1.000-2,4.000-1.000-2,4.000 1.000 0,3.000-1.000-3,3.000 1.000 0,4.000-1.000-2,7.000 1.000 1,6.000-1.000 1,7.000 1.000 0,2.000-1.000-1,1.000 1.000-1,-1.000-1.000-2,1.000 1.000-1,2.000-1.000 0,7.000 1.000 0,6.000-1.000 0,7.000 1.000 1,2.000-3.000 0,1.000-2.000-3,-1.000-3.000-2,1.000-3.000-2,1.000-9.000-1,3.000-11.000 1,3.000-14.000 2,4.000-11.000 1,1.000-7.000 0,0.000 0.000-2,0.000 0.000-1,0.000 0.000-1,-2.000 3.000 0,-3.000 6.000 1,-3.000 7.000 1,-2.000 6.000 2,-8.000 6.000 0,-8.000 6.000 1,-10.000 7.000 0,-9.000 6.000 1,-9.000 6.000-1,-5.000 6.000-2,-7.000 7.000 0,-5.000 6.000-1,-9.000 3.000-1,-9.000 0.000 1,-10.000 0.000 1,-8.000 0.000 1,-8.000-2.000-1,-2.000-3.000 0,-3.000-3.000-1,-3.000-2.000-2</inkml:trace>
</inkml:ink>
</file>

<file path=ppt/ink/ink25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32"/>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35800.000 15650.000 999,'-46.000'-2.000'-84,"10.000"-3.000"24,10.000-3.000 26,9.000-2.000 24,4.000 0.000 18,1.000 7.000 10,-1.000 6.000 10,1.000 7.000 10</inkml:trace>
</inkml:ink>
</file>

<file path=ppt/ink/ink25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2"/>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35950.000 14950.000 999,'1.000'-68.000'-85,"4.000"17.000"20,3.000 15.000 23,3.000 16.000 21</inkml:trace>
</inkml:ink>
</file>

<file path=ppt/ink/ink25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2"/>
    </inkml:context>
    <inkml:brush xml:id="br0">
      <inkml:brushProperty name="width" value="0.0358550176024437" units="cm"/>
      <inkml:brushProperty name="height" value="0.0358550176024437" units="cm"/>
      <inkml:brushProperty name="color" value="#00bff3"/>
      <inkml:brushProperty name="ignorePressure" value="0"/>
    </inkml:brush>
  </inkml:definitions>
  <inkml:trace contextRef="#ctx0" brushRef="#br0">36250.000 14600.000 613,'45.000'-24.000'-16,"-9.000"4.000"3,-10.000 3.000 3,-8.000 3.000 3,-8.000 9.000 10,-2.000 16.000 14,-3.000 15.000 15,-3.000 17.000 15,-7.000 10.000 3,-9.000 6.000-6,-10.000 7.000-7,-8.000 6.000-7,-8.000 6.000-4,-2.000 6.000-4,-3.000 7.000-2,-3.000 6.000-3,-1.000 1.000-2,4.000-3.000 1,3.000-3.000 0,3.000-2.000-1,1.000-1.000-1,1.000 3.000-6,-1.000 3.000-4,1.000 4.000-6,2.000-1.000-4,7.000-3.000-5,6.000-3.000-4,7.000-2.000-6,2.000-8.000-3,1.000-8.000-4,-1.000-10.000-4,1.000-9.000-4,2.000-16.000-4,7.000-22.000-5,6.000-22.000-5,7.000-21.000-5</inkml:trace>
</inkml:ink>
</file>

<file path=ppt/ink/ink25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3"/>
    </inkml:context>
    <inkml:brush xml:id="br0">
      <inkml:brushProperty name="width" value="0.0360545441508293" units="cm"/>
      <inkml:brushProperty name="height" value="0.0360545441508293" units="cm"/>
      <inkml:brushProperty name="color" value="#00bff3"/>
      <inkml:brushProperty name="ignorePressure" value="0"/>
    </inkml:brush>
  </inkml:definitions>
  <inkml:trace contextRef="#ctx0" brushRef="#br0">36350.000 14800.000 610,'0.000'-41.000'48,"0.000"19.000"-3,0.000 19.000-4,0.000 19.000-2,0.000 9.000-5,0.000 0.000-6,0.000 0.000-6,0.000 0.000-6,0.000 1.000-3,0.000 4.000-2,0.000 3.000 0,0.000 3.000-2,0.000 1.000-1,0.000 1.000 0,0.000-1.000 0,0.000 1.000-1,-2.000 1.000 0,-3.000 3.000-1,-3.000 3.000-1,-2.000 4.000 0,-1.000 1.000 0,3.000 0.000-2,3.000 0.000 0,4.000 0.000 0,1.000 0.000-1,0.000 0.000 0,0.000 0.000-2,0.000 0.000 1,0.000 1.000-2,0.000 4.000 1,0.000 3.000 0,0.000 3.000-1,0.000-1.000-1,0.000-2.000-4,0.000-3.000-3,0.000-3.000-3,0.000-2.000-3,0.000 0.000-1,0.000 0.000-3,0.000 0.000-1,-5.000-13.000-7,-9.000-24.000-12,-10.000-26.000-13,-8.000-24.000-11,-3.000-15.000-1,7.000-3.000 13,6.000-3.000 12,7.000-2.000 12,2.000 0.000 8,1.000 7.000 3,-1.000 6.000 4,1.000 7.000 4,-4.000 5.000 2,-6.000 7.000 3,-6.000 6.000 3,-6.000 7.000 1,-2.000 2.000 3,3.000 1.000 2,3.000-1.000 3,4.000 1.000 2,1.000 1.000 0,0.000 3.000 0,0.000 3.000-1,0.000 4.000 0,1.000-1.000 2,4.000-3.000 7,3.000-3.000 7,3.000-2.000 6,6.000-1.000 4,9.000 3.000 0,10.000 3.000 0,10.000 4.000 0,7.000 1.000-2,6.000 0.000-8,7.000 0.000-6,6.000 0.000-7,6.000 0.000-5,6.000 0.000-3,7.000 0.000-4,6.000 0.000-2,-1.000 0.000-5,-5.000 0.000-5,-7.000 0.000-7,-5.000 0.000-5,-6.000 0.000-5,-3.000 0.000-4,-3.000 0.000-2,-2.000 0.000-4,-5.000-4.000-1,-2.000-5.000 2,-3.000-7.000 3,-3.000-5.000 3</inkml:trace>
</inkml:ink>
</file>

<file path=ppt/ink/ink25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3"/>
    </inkml:context>
    <inkml:brush xml:id="br0">
      <inkml:brushProperty name="width" value="0.0370715335011482" units="cm"/>
      <inkml:brushProperty name="height" value="0.0370715335011482" units="cm"/>
      <inkml:brushProperty name="color" value="#00bff3"/>
      <inkml:brushProperty name="ignorePressure" value="0"/>
    </inkml:brush>
  </inkml:definitions>
  <inkml:trace contextRef="#ctx0" brushRef="#br0">36800.000 14650.000 593,'0.000'-75.000'1,"0.000"0.000"2,0.000 0.000 2,0.000 0.000 2,1.000 20.000 8,4.000 41.000 14,3.000 40.000 14,3.000 42.000 14,-2.000 21.000 2,-6.000 3.000-11,-6.000 3.000-11,-6.000 4.000-11,-4.000-1.000-7,1.000-3.000-2,-1.000-3.000-2,1.000-2.000-3,-1.000-5.000-3,1.000-2.000-5,-1.000-3.000-4,1.000-3.000-6,1.000-6.000-2,3.000-5.000-1,3.000-7.000-1,4.000-5.000-1,1.000-6.000-9,0.000-3.000-19,0.000-3.000-20,0.000-2.000-19</inkml:trace>
</inkml:ink>
</file>

<file path=ppt/ink/ink2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5"/>
    </inkml:context>
    <inkml:brush xml:id="br0">
      <inkml:brushProperty name="width" value="0.0424176678061485" units="cm"/>
      <inkml:brushProperty name="height" value="0.0424176678061485" units="cm"/>
      <inkml:brushProperty name="color" value="#000000"/>
      <inkml:brushProperty name="ignorePressure" value="0"/>
    </inkml:brush>
  </inkml:definitions>
  <inkml:trace contextRef="#ctx0" brushRef="#br0">48750.000 56900.000 518,'-18.000'-22.000'32,"17.000"6.000"1,15.000 7.000 1,16.000 6.000 1,7.000 3.000-2,1.000 0.000-4,-1.000 0.000-6,1.000 0.000-4,-3.000 6.000-4,-2.000 13.000-3,-3.000 12.000-3,-3.000 13.000-3,-6.000 9.000-3,-5.000 6.000-5,-7.000 7.000-3,-5.000 6.000-5,-11.000 4.000-3,-11.000 4.000 1,-14.000 3.000 0,-11.000 3.000 0,-6.000-2.000 0,4.000-6.000 2,3.000-6.000 0,3.000-6.000 2,3.000-7.000 2,3.000-6.000 2,3.000-6.000 4,4.000-6.000 1,11.000-9.000 4,23.000-8.000 2,22.000-10.000 2,22.000-9.000 3,12.000-12.000 0,3.000-11.000-5,3.000-14.000-3,4.000-11.000-4,2.000-11.000-5,4.000-5.000-6,3.000-7.000-6,3.000-5.000-7,-1.000-4.000-3,-2.000 0.000-3,-3.000 0.000-3,-3.000 0.000-1,-4.000-4.000 0,-3.000-5.000 5,-3.000-7.000 3,-2.000-5.000 5,-3.000-6.000 3,1.000-3.000 5,-1.000-3.000 3,1.000-2.000 4,-6.000 0.000 4,-8.000 7.000 3,-10.000 6.000 3,-9.000 7.000 4,-7.000 8.000 4,-3.000 14.000 6,-3.000 11.000 4,-2.000 14.000 7,-6.000 14.000 8,-6.000 20.000 13,-6.000 18.000 12,-6.000 20.000 14,-4.000 13.000-2,1.000 9.000-14,-1.000 10.000-15,1.000 10.000-15,1.000 2.000-9,3.000-3.000-4,3.000-3.000-4,4.000-2.000-3,1.000-5.000-4,0.000-2.000-4,0.000-3.000-2,0.000-3.000-4,3.000-4.000-2,6.000-3.000-3,7.000-3.000-2,6.000-2.000-1,3.000-5.000-2,0.000-2.000-1,0.000-3.000-1,0.000-3.000 0,0.000-1.000-1,0.000 4.000 2,0.000 3.000 1,0.000 3.000 1,-4.000 3.000 0,-5.000 3.000 2,-7.000 3.000 0,-5.000 4.000 0,-11.000 5.000 2,-11.000 10.000 2,-14.000 10.000 1,-11.000 9.000 1,-11.000 4.000 1,-5.000 1.000-3,-7.000-1.000-2,-5.000 1.000-3,-1.000-6.000-3,6.000-8.000-6,7.000-10.000-4,6.000-9.000-6,6.000-10.000-3,6.000-9.000-1,7.000-10.000 0,6.000-8.000-1</inkml:trace>
</inkml:ink>
</file>

<file path=ppt/ink/ink25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3"/>
    </inkml:context>
    <inkml:brush xml:id="br0">
      <inkml:brushProperty name="width" value="0.0332548320293427" units="cm"/>
      <inkml:brushProperty name="height" value="0.0332548320293427" units="cm"/>
      <inkml:brushProperty name="color" value="#00bff3"/>
      <inkml:brushProperty name="ignorePressure" value="0"/>
    </inkml:brush>
  </inkml:definitions>
  <inkml:trace contextRef="#ctx0" brushRef="#br0">36750.000 15600.000 661,'4.000'-46.000'12,"10.000"10.000"1,10.000 10.000 2,9.000 9.000 1,2.000 4.000 0,-2.000 1.000 1,-3.000-1.000 0,-3.000 1.000 0,-2.000 2.000 0,0.000 7.000 0,0.000 6.000 0,0.000 7.000 0,-4.000 8.000 0,-5.000 14.000-2,-7.000 11.000-1,-5.000 14.000-2,-9.000 5.000 0,-9.000 1.000-2,-10.000-1.000 0,-8.000 1.000-1,-3.000-3.000-2,7.000-2.000 0,6.000-3.000-1,7.000-3.000-1,2.000-4.000 0,1.000-3.000 0,-1.000-3.000 1,1.000-2.000 0,8.000-12.000-5,20.000-19.000-7,18.000-18.000-9,20.000-19.000-9,6.000-12.000-5,-2.000-2.000-2,-3.000-3.000-1,-3.000-3.000-3,-4.000-1.000 1,-3.000 4.000 0,-3.000 3.000 1,-2.000 3.000 1,-6.000 1.000 1,-6.000 1.000 2,-6.000-1.000 1,-6.000 1.000 1</inkml:trace>
</inkml:ink>
</file>

<file path=ppt/ink/ink25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3"/>
    </inkml:context>
    <inkml:brush xml:id="br0">
      <inkml:brushProperty name="width" value="0.0343104973435402" units="cm"/>
      <inkml:brushProperty name="height" value="0.0343104973435402" units="cm"/>
      <inkml:brushProperty name="color" value="#00bff3"/>
      <inkml:brushProperty name="ignorePressure" value="0"/>
    </inkml:brush>
  </inkml:definitions>
  <inkml:trace contextRef="#ctx0" brushRef="#br0">37900.000 14950.000 641,'-2.000'-41.000'14,"-3.000"19.000"11,-3.000 19.000 13,-2.000 19.000 11,-6.000 15.000 2,-6.000 13.000-7,-6.000 12.000-8,-6.000 13.000-8,-1.000 6.000-6,7.000 0.000-4,6.000 0.000-4,7.000 0.000-4,2.000 0.000-3,1.000 0.000-4,-1.000 0.000-4,1.000 0.000-3,1.000-4.000-5,3.000-5.000-7,3.000-7.000-6,4.000-5.000-8,7.000-9.000-6,13.000-9.000-8,12.000-10.000-7,13.000-8.000-7,1.000-9.000 1,-9.000-6.000 9,-10.000-6.000 10,-8.000-6.000 9</inkml:trace>
</inkml:ink>
</file>

<file path=ppt/ink/ink25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4"/>
    </inkml:context>
    <inkml:brush xml:id="br0">
      <inkml:brushProperty name="width" value="0.0337998904287815" units="cm"/>
      <inkml:brushProperty name="height" value="0.0337998904287815" units="cm"/>
      <inkml:brushProperty name="color" value="#00bff3"/>
      <inkml:brushProperty name="ignorePressure" value="0"/>
    </inkml:brush>
  </inkml:definitions>
  <inkml:trace contextRef="#ctx0" brushRef="#br0">38350.000 15050.000 650,'-4.000'-82.000'4,"-5.000"39.000"15,-7.000 36.000 15,-5.000 39.000 15,-4.000 22.000 4,0.000 10.000-8,0.000 10.000-9,0.000 9.000-9,1.000 1.000-6,4.000-6.000-3,3.000-6.000-4,3.000-6.000-3,3.000-7.000-3,3.000-6.000-3,3.000-6.000-1,4.000-6.000-3,4.000-4.000 0,6.000 1.000-2,7.000-1.000-1,6.000 1.000-1,1.000-3.000-2,-3.000-2.000-2,-3.000-3.000-2,-2.000-3.000-2,-3.000-1.000-2,1.000 4.000-2,-1.000 3.000-1,1.000 3.000-1,-6.000-1.000 0,-8.000-2.000 3,-10.000-3.000 1,-9.000-3.000 3,-9.000-1.000-1,-5.000 4.000-3,-7.000 3.000-5,-5.000 3.000-4,-1.000-1.000-2,6.000-2.000-3,7.000-3.000-1,6.000-3.000-3,4.000-7.000 0,4.000-9.000 4,3.000-10.000 2,3.000-8.000 3</inkml:trace>
</inkml:ink>
</file>

<file path=ppt/ink/ink25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4"/>
    </inkml:context>
    <inkml:brush xml:id="br0">
      <inkml:brushProperty name="width" value="0.0363477729260921" units="cm"/>
      <inkml:brushProperty name="height" value="0.0363477729260921" units="cm"/>
      <inkml:brushProperty name="color" value="#00bff3"/>
      <inkml:brushProperty name="ignorePressure" value="0"/>
    </inkml:brush>
  </inkml:definitions>
  <inkml:trace contextRef="#ctx0" brushRef="#br0">38950.000 15200.000 605,'-25.000'51.000'55,"0.000"4.000"-5,0.000 3.000-6,0.000 3.000-4,0.000 3.000-6,0.000 3.000-4,0.000 3.000-3,0.000 4.000-5,1.000-1.000-4,4.000-3.000-2,3.000-3.000-2,3.000-2.000-2,7.000-8.000-3,14.000-8.000-2,11.000-10.000-2,14.000-9.000-1,5.000-16.000-5,1.000-22.000-6,-1.000-22.000-6,1.000-21.000-6,1.000-14.000-2,3.000-2.000 0,3.000-3.000 1,4.000-3.000 1,-4.000-1.000-2,-9.000 4.000-6,-10.000 3.000-5,-8.000 3.000-5,-6.000 3.000 0,1.000 3.000 8,-1.000 3.000 7,1.000 4.000 7,-9.000 5.000 8,-15.000 10.000 10,-15.000 10.000 9,-16.000 9.000 10,-7.000 7.000 3,4.000 7.000-2,3.000 6.000-2,3.000 7.000-3,4.000 4.000-5,7.000 3.000-6,6.000 3.000-7,7.000 4.000-7,7.000-1.000-4,9.000-3.000-3,10.000-3.000-2,10.000-2.000-2,8.000-5.000-3,10.000-2.000-5,10.000-3.000-3,9.000-3.000-4,2.000-2.000 1,-2.000 0.000 4,-3.000 0.000 4,-3.000 0.000 4,-7.000 3.000 8,-9.000 6.000 8,-10.000 7.000 9,-8.000 6.000 10,-11.000 4.000 6,-8.000 4.000 7,-10.000 3.000 5,-9.000 3.000 6,-5.000 1.000 2,0.000 1.000 1,0.000-1.000 0,0.000 1.000 0,1.000-1.000-3,4.000 1.000-5,3.000-1.000-5,3.000 1.000-6,4.000-1.000-3,7.000 1.000-3,6.000-1.000-3,7.000 1.000-3,5.000-3.000-3,7.000-2.000-4,6.000-3.000-5,7.000-3.000-3,5.000-6.000-5,7.000-5.000-7,6.000-7.000-6,7.000-5.000-7,2.000-6.000-5,1.000-3.000-4,-1.000-3.000-4,1.000-2.000-3,-3.000-5.000-1,-2.000-2.000 4,-3.000-3.000 2,-3.000-3.000 4,-7.000-2.000 4,-9.000 0.000 6,-10.000 0.000 4,-8.000 0.000 6</inkml:trace>
</inkml:ink>
</file>

<file path=ppt/ink/ink25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4"/>
    </inkml:context>
    <inkml:brush xml:id="br0">
      <inkml:brushProperty name="width" value="0.0374060161411762" units="cm"/>
      <inkml:brushProperty name="height" value="0.0374060161411762" units="cm"/>
      <inkml:brushProperty name="color" value="#00bff3"/>
      <inkml:brushProperty name="ignorePressure" value="0"/>
    </inkml:brush>
  </inkml:definitions>
  <inkml:trace contextRef="#ctx0" brushRef="#br0">40150.000 15600.000 588,'-93.000'0.000'20,"17.000"0.000"2,15.000 0.000 4,16.000 0.000 3,7.000 4.000 2,1.000 10.000 0,-1.000 10.000 1,1.000 9.000 1,2.000 7.000-2,7.000 7.000-3,6.000 6.000-4,7.000 7.000-3,0.000 2.000-3,-2.000 1.000-1,-3.000-1.000-3,-3.000 1.000-1,1.000 2.000-3,6.000 7.000-3,7.000 6.000-3,6.000 7.000-4,1.000 2.000-5,-3.000 1.000-8,-3.000-1.000-8,-2.000 1.000-9,-3.000-7.000-9,1.000-12.000-14,-1.000-13.000-12,1.000-12.000-12</inkml:trace>
</inkml:ink>
</file>

<file path=ppt/ink/ink25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5"/>
    </inkml:context>
    <inkml:brush xml:id="br0">
      <inkml:brushProperty name="width" value="0.0340849421918392" units="cm"/>
      <inkml:brushProperty name="height" value="0.0340849421918392" units="cm"/>
      <inkml:brushProperty name="color" value="#00bff3"/>
      <inkml:brushProperty name="ignorePressure" value="0"/>
    </inkml:brush>
  </inkml:definitions>
  <inkml:trace contextRef="#ctx0" brushRef="#br0">39950.000 14850.000 645,'4.000'-47.000'4,"10.000"6.000"9,10.000 7.000 8,9.000 6.000 9,4.000 7.000 5,1.000 10.000 3,-1.000 10.000 1,1.000 9.000 3,-4.000 10.000-2,-6.000 14.000-8,-6.000 11.000-8,-6.000 14.000-6,-4.000 8.000-7,1.000 7.000-5,-1.000 6.000-5,1.000 7.000-4,-7.000 0.000-4,-12.000-2.000-1,-13.000-3.000-2,-12.000-3.000-1,-9.000-2.000-4,-2.000 0.000-6,-3.000 0.000-6,-3.000 0.000-5,1.000-5.000-5,6.000-9.000-3,7.000-10.000-3,6.000-8.000-2,4.000-9.000 1,4.000-6.000 8,3.000-6.000 7,3.000-6.000 7</inkml:trace>
</inkml:ink>
</file>

<file path=ppt/ink/ink25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5"/>
    </inkml:context>
    <inkml:brush xml:id="br0">
      <inkml:brushProperty name="width" value="0.0326651744544506" units="cm"/>
      <inkml:brushProperty name="height" value="0.0326651744544506" units="cm"/>
      <inkml:brushProperty name="color" value="#00bff3"/>
      <inkml:brushProperty name="ignorePressure" value="0"/>
    </inkml:brush>
  </inkml:definitions>
  <inkml:trace contextRef="#ctx0" brushRef="#br0">40300.000 15750.000 673,'68.000'-22.000'4,"-11.000"6.000"7,-14.000 7.000 7,-11.000 6.000 8,-11.000 6.000 4,-5.000 6.000 1,-7.000 7.000 1,-5.000 6.000 1,-8.000 9.000-2,-5.000 13.000-6,-7.000 12.000-6,-5.000 13.000-5,-4.000 6.000-4,0.000 0.000 0,0.000 0.000-3,0.000 0.000 0,1.000-4.000-2,4.000-5.000-1,3.000-7.000 0,3.000-5.000 0,4.000-6.000-2,7.000-3.000-3,6.000-3.000-3,7.000-2.000-2,2.000-1.000-1,1.000 3.000 3,-1.000 3.000 3,1.000 4.000 1,-3.000 1.000 3,-2.000 0.000-1,-3.000 0.000 1,-3.000 0.000 0,-9.000 4.000-1,-11.000 10.000-6,-14.000 10.000-4,-11.000 9.000-4,-14.000 9.000-7,-11.000 9.000-6,-14.000 10.000-8,-11.000 10.000-7,-1.000-7.000-4,13.000-22.000-3,12.000-22.000 0,13.000-21.000-3</inkml:trace>
</inkml:ink>
</file>

<file path=ppt/ink/ink25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7"/>
    </inkml:context>
    <inkml:brush xml:id="br0">
      <inkml:brushProperty name="width" value="0.0277673881500959" units="cm"/>
      <inkml:brushProperty name="height" value="0.0277673881500959" units="cm"/>
      <inkml:brushProperty name="color" value="#00bff3"/>
      <inkml:brushProperty name="ignorePressure" value="0"/>
    </inkml:brush>
  </inkml:definitions>
  <inkml:trace contextRef="#ctx0" brushRef="#br0">35750.000 17700.000 792,'73.000'-43.000'57,"-3.000"17.000"-10,-3.000 15.000-9,-2.000 16.000-10,-3.000 7.000-9,1.000 1.000-6,-1.000-1.000-8,1.000 1.000-6,-4.000-3.000-6,-6.000-2.000-6,-6.000-3.000-5,-6.000-3.000-5,-7.000 1.000-6,-6.000 6.000-9,-6.000 7.000-7,-6.000 6.000-8,-7.000 1.000 1,-6.000-3.000 12,-6.000-3.000 11,-6.000-2.000 12</inkml:trace>
</inkml:ink>
</file>

<file path=ppt/ink/ink25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8"/>
    </inkml:context>
    <inkml:brush xml:id="br0">
      <inkml:brushProperty name="width" value="0.0335206538438797" units="cm"/>
      <inkml:brushProperty name="height" value="0.0335206538438797" units="cm"/>
      <inkml:brushProperty name="color" value="#00bff3"/>
      <inkml:brushProperty name="ignorePressure" value="0"/>
    </inkml:brush>
  </inkml:definitions>
  <inkml:trace contextRef="#ctx0" brushRef="#br0">35950.000 17900.000 656,'-68.000'23.000'1,"17.000"-3.000"10,15.000-3.000 12,16.000-2.000 10,9.000 2.000 5,3.000 9.000-3,3.000 10.000-3,4.000 10.000-3,1.000 5.000-3,0.000 4.000-3,0.000 3.000-4,0.000 3.000-2,-2.000 1.000-3,-3.000 1.000-1,-3.000-1.000-1,-2.000 1.000-1,-1.000-1.000-5,3.000 1.000-7,3.000-1.000-10,4.000 1.000-7,-1.000-1.000-6,-3.000 1.000-3,-3.000-1.000-4,-2.000 1.000-3,-3.000-6.000-5,1.000-8.000-5,-1.000-10.000-5,1.000-9.000-5,1.000-12.000 3,3.000-11.000 11,3.000-14.000 12,4.000-11.000 11</inkml:trace>
</inkml:ink>
</file>

<file path=ppt/ink/ink25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8"/>
    </inkml:context>
    <inkml:brush xml:id="br0">
      <inkml:brushProperty name="width" value="0.0347460769116879" units="cm"/>
      <inkml:brushProperty name="height" value="0.0347460769116879" units="cm"/>
      <inkml:brushProperty name="color" value="#00bff3"/>
      <inkml:brushProperty name="ignorePressure" value="0"/>
    </inkml:brush>
  </inkml:definitions>
  <inkml:trace contextRef="#ctx0" brushRef="#br0">35600.000 18650.000 633,'26.000'-22.000'39,"4.000"6.000"-7,3.000 7.000-5,3.000 6.000-6,3.000 3.000-4,3.000 0.000-2,3.000 0.000-3,4.000 0.000-2,1.000 0.000-3,0.000 0.000-4,0.000 0.000-4,0.000 0.000-3,0.000-2.000-3,0.000-3.000-2,0.000-3.000-3,0.000-2.000-2,-4.000-5.000-2,-5.000-2.000-2,-7.000-3.000-2,-5.000-3.000-1,-8.000-2.000-1,-5.000 0.000-2,-7.000 0.000 0,-5.000 0.000-2,-8.000 0.000 3,-5.000 0.000 6,-7.000 0.000 5,-5.000 0.000 7,-4.000 3.000 5,0.000 6.000 4,0.000 7.000 5,0.000 6.000 5,-2.000 3.000 4,-3.000 0.000 2,-3.000 0.000 5,-2.000 0.000 2,-1.000 3.000 2,3.000 6.000-1,3.000 7.000 1,4.000 6.000-1,1.000 6.000 1,0.000 6.000-1,0.000 7.000 0,0.000 6.000 0,3.000 3.000-2,6.000 0.000-4,7.000 0.000-4,6.000 0.000-4,3.000 1.000-4,0.000 4.000-1,0.000 3.000-2,0.000 3.000-2,0.000-1.000-2,0.000-2.000-3,0.000-3.000-1,0.000-3.000-4,6.000-6.000-1,13.000-5.000 1,12.000-7.000 0,13.000-5.000 0,9.000-8.000-9,6.000-5.000-16,7.000-7.000-17,6.000-5.000-17,-2.000-6.000-4,-9.000-3.000 9,-10.000-3.000 7,-8.000-2.000 10</inkml:trace>
</inkml:ink>
</file>

<file path=ppt/ink/ink2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5"/>
    </inkml:context>
    <inkml:brush xml:id="br0">
      <inkml:brushProperty name="width" value="0.0384912453591824" units="cm"/>
      <inkml:brushProperty name="height" value="0.0384912453591824" units="cm"/>
      <inkml:brushProperty name="color" value="#000000"/>
      <inkml:brushProperty name="ignorePressure" value="0"/>
    </inkml:brush>
  </inkml:definitions>
  <inkml:trace contextRef="#ctx0" brushRef="#br0">51300.000 56250.000 571,'20.000'-36.000'6,"-9.000"28.000"12,-10.000 28.000 12,-8.000 29.000 12,-8.000 19.000 5,-2.000 14.000-3,-3.000 11.000-3,-3.000 14.000-3,-1.000 5.000-3,4.000 1.000-5,3.000-1.000-4,3.000 1.000-5,3.000-4.000-3,3.000-6.000-4,3.000-6.000-3,4.000-6.000-4,11.000-20.000-7,23.000-30.000-9,22.000-32.000-12,22.000-30.000-9,5.000-28.000-4,-8.000-21.000 5,-10.000-22.000 4,-9.000-22.000 4,-7.000-11.000 1,-3.000 0.000-1,-3.000 0.000-2,-2.000 0.000-2,-8.000 1.000 1,-8.000 4.000 5,-10.000 3.000 3,-9.000 3.000 5,-10.000 10.000 5,-9.000 20.000 7,-10.000 18.000 6,-8.000 20.000 7,-9.000 13.000 4,-6.000 9.000 3,-6.000 10.000 2,-6.000 10.000 2,-4.000 7.000-1,1.000 6.000-6,-1.000 7.000-4,1.000 6.000-5,5.000 4.000-8,14.000 4.000-10,11.000 3.000-11,14.000 3.000-10,10.000 1.000-7,9.000 1.000-4,10.000-1.000-2,10.000 1.000-3,4.000-6.000 3,0.000-8.000 6,0.000-10.000 9,0.000-9.000 7</inkml:trace>
</inkml:ink>
</file>

<file path=ppt/ink/ink25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8"/>
    </inkml:context>
    <inkml:brush xml:id="br0">
      <inkml:brushProperty name="width" value="0.0352102592587471" units="cm"/>
      <inkml:brushProperty name="height" value="0.0352102592587471" units="cm"/>
      <inkml:brushProperty name="color" value="#00bff3"/>
      <inkml:brushProperty name="ignorePressure" value="0"/>
    </inkml:brush>
  </inkml:definitions>
  <inkml:trace contextRef="#ctx0" brushRef="#br0">37400.000 18250.000 624,'-69.000'23.000'0,"13.000"-3.000"0,12.000-3.000 0,13.000-2.000 0,7.000-3.000 1,4.000 1.000 1,3.000-1.000 1,3.000 1.000 1,6.000-3.000 5,9.000-2.000 8,10.000-3.000 8,10.000-3.000 8,4.000-2.000 5,0.000 0.000 2,0.000 0.000 3,0.000 0.000 2,1.000 3.000-5,4.000 6.000-9,3.000 7.000-10,3.000 6.000-10,-2.000 4.000-6,-6.000 4.000-1,-6.000 3.000-1,-6.000 3.000-2,-6.000 1.000-2,-2.000 1.000-2,-3.000-1.000-2,-3.000 1.000-3,-7.000-1.000 0,-9.000 1.000-2,-10.000-1.000-1,-8.000 1.000-1,-6.000-1.000-2,1.000 1.000-2,-1.000-1.000-3,1.000 1.000-2,1.000-3.000 1,3.000-2.000 2,3.000-3.000 3,4.000-3.000 4,13.000-7.000-4,26.000-9.000-11,24.000-10.000-11,26.000-8.000-9,8.000-9.000-2,-5.000-6.000 7,-7.000-6.000 8,-5.000-6.000 8,-9.000-2.000 6,-9.000 3.000 4,-10.000 3.000 4,-8.000 4.000 5</inkml:trace>
</inkml:ink>
</file>

<file path=ppt/ink/ink25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9"/>
    </inkml:context>
    <inkml:brush xml:id="br0">
      <inkml:brushProperty name="width" value="0.0419185534119606" units="cm"/>
      <inkml:brushProperty name="height" value="0.0419185534119606" units="cm"/>
      <inkml:brushProperty name="color" value="#00bff3"/>
      <inkml:brushProperty name="ignorePressure" value="0"/>
    </inkml:brush>
  </inkml:definitions>
  <inkml:trace contextRef="#ctx0" brushRef="#br0">38350.000 18150.000 524,'-2.000'-68.000'7,"-3.000"17.000"15,-3.000 15.000 13,-2.000 16.000 15,-6.000 18.000 5,-6.000 22.000-2,-6.000 22.000-2,-6.000 23.000-2,-2.000 8.000-6,3.000-3.000-7,3.000-3.000-8,4.000-2.000-8,4.000-3.000-6,6.000 1.000-5,7.000-1.000-5,6.000 1.000-5,4.000-3.000-4,4.000-2.000-3,3.000-3.000-2,3.000-3.000-3,4.000-6.000-5,7.000-5.000-10,6.000-7.000-8,7.000-5.000-8,4.000-8.000-5,3.000-5.000-1,3.000-7.000 1,4.000-5.000 0,-3.000-6.000 3,-5.000-3.000 9,-7.000-3.000 9,-5.000-2.000 7,-4.000-5.000 5,0.000-2.000 0,0.000-3.000 0,0.000-3.000 0</inkml:trace>
</inkml:ink>
</file>

<file path=ppt/ink/ink25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49"/>
    </inkml:context>
    <inkml:brush xml:id="br0">
      <inkml:brushProperty name="width" value="0.0388374626636505" units="cm"/>
      <inkml:brushProperty name="height" value="0.0388374626636505" units="cm"/>
      <inkml:brushProperty name="color" value="#00bff3"/>
      <inkml:brushProperty name="ignorePressure" value="0"/>
    </inkml:brush>
  </inkml:definitions>
  <inkml:trace contextRef="#ctx0" brushRef="#br0">39350.000 17900.000 566,'-4.000'-46.000'3,"-5.000"10.000"5,-7.000 10.000 7,-5.000 9.000 4,-6.000 7.000 7,-3.000 7.000 3,-3.000 6.000 6,-2.000 7.000 5,-3.000 7.000-1,1.000 9.000-5,-1.000 10.000-5,1.000 10.000-5,2.000 5.000-4,7.000 4.000-2,6.000 3.000-4,7.000 3.000-2,4.000-2.000-2,3.000-6.000 1,3.000-6.000 1,4.000-6.000 1,2.000-4.000-2,4.000 1.000-4,3.000-1.000-3,3.000 1.000-4,3.000-3.000-2,3.000-2.000-2,3.000-3.000-3,4.000-3.000-1,1.000 1.000-2,0.000 6.000-3,0.000 7.000-3,0.000 6.000-1,-7.000 3.000-1,-11.000 0.000 1,-14.000 0.000 2,-11.000 0.000 1,-12.000 1.000 0,-9.000 4.000-1,-10.000 3.000-2,-8.000 3.000-1,-3.000-2.000-3,7.000-6.000-1,6.000-6.000-2,7.000-6.000-2,7.000-13.000-4,9.000-19.000-3,10.000-18.000-4,10.000-19.000-5</inkml:trace>
</inkml:ink>
</file>

<file path=ppt/ink/ink25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50"/>
    </inkml:context>
    <inkml:brush xml:id="br0">
      <inkml:brushProperty name="width" value="0.0401751808822155" units="cm"/>
      <inkml:brushProperty name="height" value="0.0401751808822155" units="cm"/>
      <inkml:brushProperty name="color" value="#00bff3"/>
      <inkml:brushProperty name="ignorePressure" value="0"/>
    </inkml:brush>
  </inkml:definitions>
  <inkml:trace contextRef="#ctx0" brushRef="#br0">39850.000 18200.000 547,'-24.000'-18.000'77,"4.000"17.000"-13,3.000 15.000-11,3.000 16.000-13,-1.000 10.000-7,-2.000 7.000-3,-3.000 6.000-2,-3.000 7.000-3,-1.000 4.000-3,4.000 3.000-2,3.000 3.000-4,3.000 4.000-2,3.000-1.000-3,3.000-3.000-2,3.000-3.000-3,4.000-2.000-1,8.000-9.000-7,17.000-12.000-6,15.000-13.000-9,16.000-12.000-7,7.000-19.000-6,1.000-25.000-3,-1.000-25.000-5,1.000-25.000-3,-6.000-13.000 0,-8.000 1.000 5,-10.000-1.000 4,-9.000 1.000 5,-9.000 1.000 3,-5.000 3.000 5,-7.000 3.000 3,-5.000 4.000 4,-6.000 5.000 4,-3.000 10.000 4,-3.000 10.000 5,-2.000 9.000 5,-6.000 7.000 4,-6.000 7.000 5,-6.000 6.000 4,-6.000 7.000 5,-2.000 4.000 2,3.000 3.000 0,3.000 3.000 1,4.000 4.000-1,2.000 4.000 0,4.000 6.000-1,3.000 7.000 0,3.000 6.000-2,9.000 3.000-9,16.000 0.000-16,15.000 0.000-18,17.000 0.000-16,7.000-4.000-8,0.000-5.000 2,0.000-7.000 2,0.000-5.000 3,1.000-4.000 1,4.000 0.000 3,3.000 0.000 3,3.000 0.000 2,-5.000 4.000 9,-12.000 10.000 15,-13.000 10.000 15,-12.000 9.000 14,-13.000 4.000 8,-12.000 1.000 4,-13.000-1.000 3,-12.000 1.000 3,-5.000-3.000-1,3.000-2.000-3,3.000-3.000-3,4.000-3.000-4,4.000-1.000-3,6.000 4.000-3,7.000 3.000-4,6.000 3.000-2,6.000 1.000-4,6.000 1.000-5,7.000-1.000-5,6.000 1.000-6,9.000-6.000-4,13.000-8.000-6,12.000-10.000-5,13.000-9.000-6,9.000-5.000-7,6.000 0.000-6,7.000 0.000-7,6.000 0.000-7,-1.000-2.000-2,-5.000-3.000 3,-7.000-3.000 4,-5.000-2.000 3,-11.000-3.000 4,-11.000 1.000 4,-14.000-1.000 6,-11.000 1.000 4,-7.000-3.000 5,0.000-2.000 2,0.000-3.000 5,0.000-3.000 2</inkml:trace>
</inkml:ink>
</file>

<file path=ppt/ink/ink25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50"/>
    </inkml:context>
    <inkml:brush xml:id="br0">
      <inkml:brushProperty name="width" value="0.0370496772229671" units="cm"/>
      <inkml:brushProperty name="height" value="0.0370496772229671" units="cm"/>
      <inkml:brushProperty name="color" value="#00bff3"/>
      <inkml:brushProperty name="ignorePressure" value="0"/>
    </inkml:brush>
  </inkml:definitions>
  <inkml:trace contextRef="#ctx0" brushRef="#br0">41400.000 18300.000 593,'-30.000'-27.000'1,"-9.000"-3.000"2,-10.000-3.000 2,-8.000-2.000 1,-1.000 0.000 5,9.000 7.000 7,10.000 6.000 7,10.000 7.000 7,5.000 10.000 5,4.000 16.000 0,3.000 15.000 2,3.000 17.000 1,1.000 8.000-3,1.000 4.000-5,-1.000 3.000-7,1.000 3.000-5,-1.000 4.000-5,1.000 7.000-4,-1.000 6.000-3,1.000 7.000-4,1.000 5.000-3,3.000 7.000-3,3.000 6.000-2,4.000 7.000-3,-1.000-3.000-3,-3.000-8.000-7,-3.000-10.000-6,-2.000-9.000-7,-1.000-12.000-5,3.000-11.000-5,3.000-14.000-5,4.000-11.000-5</inkml:trace>
</inkml:ink>
</file>

<file path=ppt/ink/ink25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50"/>
    </inkml:context>
    <inkml:brush xml:id="br0">
      <inkml:brushProperty name="width" value="0.0376537777483463" units="cm"/>
      <inkml:brushProperty name="height" value="0.0376537777483463" units="cm"/>
      <inkml:brushProperty name="color" value="#00bff3"/>
      <inkml:brushProperty name="ignorePressure" value="0"/>
    </inkml:brush>
  </inkml:definitions>
  <inkml:trace contextRef="#ctx0" brushRef="#br0">41250.000 17400.000 584,'26.000'-49.000'0,"4.000"4.000"0,3.000 3.000 0,3.000 3.000 0,3.000 4.000 4,3.000 7.000 10,3.000 6.000 8,4.000 7.000 10,1.000 11.000 5,0.000 20.000 1,0.000 18.000 1,0.000 20.000 3,-2.000 11.000-3,-3.000 7.000-5,-3.000 6.000-5,-2.000 7.000-4,-6.000 4.000-5,-6.000 3.000-4,-6.000 3.000-3,-6.000 4.000-5,-12.000 2.000-5,-15.000 4.000-7,-15.000 3.000-9,-16.000 3.000-8,-12.000 1.000-4,-5.000 1.000-2,-7.000-1.000-3,-5.000 1.000-1,-1.000-7.000-2,6.000-12.000-3,7.000-13.000-2,6.000-12.000-3,7.000-12.000 0,10.000-8.000 2,10.000-10.000 2,9.000-9.000 1</inkml:trace>
</inkml:ink>
</file>

<file path=ppt/ink/ink25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11:50"/>
    </inkml:context>
    <inkml:brush xml:id="br0">
      <inkml:brushProperty name="width" value="0.0390361249446869" units="cm"/>
      <inkml:brushProperty name="height" value="0.0390361249446869" units="cm"/>
      <inkml:brushProperty name="color" value="#00bff3"/>
      <inkml:brushProperty name="ignorePressure" value="0"/>
    </inkml:brush>
  </inkml:definitions>
  <inkml:trace contextRef="#ctx0" brushRef="#br0">42400.000 18250.000 563,'25.000'-46.000'4,"0.000"10.000"10,0.000 10.000 8,0.000 9.000 8,-4.000 9.000 5,-5.000 9.000-1,-7.000 10.000 0,-5.000 10.000 0,-4.000 10.000-4,0.000 13.000-5,0.000 12.000-4,0.000 13.000-6,-4.000 6.000-4,-5.000 0.000-3,-7.000 0.000-2,-5.000 0.000-4,-1.000 0.000-1,6.000 0.000-1,7.000 0.000 0,6.000 0.000 0,4.000-4.000 0,4.000-5.000-1,3.000-7.000 0,3.000-5.000-1,4.000-4.000 2,7.000 0.000 3,6.000 0.000 2,7.000 0.000 2,2.000 1.000 3,1.000 4.000 1,-1.000 3.000 0,1.000 3.000 2,-4.000 7.000 0,-6.000 14.000-1,-6.000 11.000 0,-6.000 14.000 0,-15.000 11.000-7,-21.000 14.000-9,-22.000 11.000-12,-22.000 14.000-10,-16.000 5.000-5,-9.000 1.000 2,-10.000-1.000 0,-8.000 1.000 2,0.000-12.000-5,14.000-21.000-11,11.000-22.000-12,14.000-22.000-11</inkml:trace>
</inkml:ink>
</file>

<file path=ppt/ink/ink25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28:42"/>
    </inkml:context>
    <inkml:brush xml:id="br0">
      <inkml:brushProperty name="width" value="0.0422072112560272" units="cm"/>
      <inkml:brushProperty name="height" value="0.0422072112560272" units="cm"/>
      <inkml:brushProperty name="color" value="#000000"/>
      <inkml:brushProperty name="ignorePressure" value="0"/>
    </inkml:brush>
  </inkml:definitions>
  <inkml:trace contextRef="#ctx0" brushRef="#br0">80100.000 7350.000 521,'-66.000'-25.000'79,"19.000"50.000"-12,19.000 50.000-11,19.000 50.000-12,9.000 28.000-7,0.000 6.000-6,0.000 7.000-4,0.000 6.000-4,0.000-1.000-4,0.000-5.000-3,0.000-7.000-2,0.000-5.000-3,0.000-4.000-2,0.000 0.000-2,0.000 0.000-1,0.000 0.000-1,0.000-4.000 0,0.000-5.000-1,0.000-7.000 1,0.000-5.000 0,1.000-4.000-1,4.000 0.000-1,3.000 0.000-1,3.000 0.000-3,1.000 4.000 1,1.000 10.000-1,-1.000 10.000 0,1.000 9.000 0,-3.000 7.000 0,-2.000 7.000 0,-3.000 6.000 1,-3.000 7.000 1,-2.000-4.000-1,0.000-12.000 0,0.000-13.000-1,0.000-12.000-1,1.000-10.000 0,4.000-6.000 0,3.000-6.000 0,3.000-6.000 0,1.000-2.000 0,1.000 3.000 1,-1.000 3.000 0,1.000 4.000 1,-3.000 2.000-2,-2.000 4.000-1,-3.000 3.000-2,-3.000 3.000-3,-1.000-1.000 0,4.000-2.000 1,3.000-3.000 1,3.000-3.000 1,-1.000-2.000 1,-2.000 0.000 0,-3.000 0.000 0,-3.000 0.000 1,-4.000-4.000 0,-3.000-5.000-1,-3.000-7.000 1,-2.000-5.000 0,-1.000-4.000 0,3.000 0.000-1,3.000 0.000 0,4.000 0.000 1,1.000 1.000-1,0.000 4.000 0,0.000 3.000 0,0.000 3.000 0,0.000 4.000 0,0.000 7.000 0,0.000 6.000-1,0.000 7.000 1,0.000 2.000-1,0.000 1.000 0,0.000-1.000-1,0.000 1.000 0,1.000-3.000 1,4.000-2.000-1,3.000-3.000 1,3.000-3.000 1,1.000-2.000-1,1.000 0.000 0,-1.000 0.000-1,1.000 0.000 0,-1.000 3.000 0,1.000 6.000 1,-1.000 7.000 2,1.000 6.000 1,-1.000 6.000 0,1.000 6.000 0,-1.000 7.000-1,1.000 6.000-1,-1.000-2.000 0,1.000-9.000-1,-1.000-10.000-1,1.000-8.000-1,-3.000-11.000 0,-2.000-8.000 0,-3.000-10.000 1,-3.000-9.000-1,-2.000-5.000 0,0.000 0.000 0,0.000 0.000-1,0.000 0.000-1,0.000 0.000-1,0.000 0.000 0,0.000 0.000-1,0.000 0.000 0,0.000 0.000-1,0.000 0.000-1,0.000 0.000 0,0.000 0.000-2,0.000-2.000 1,0.000-3.000 1,0.000-3.000 1,0.000-2.000 0,0.000-3.000 1,0.000 1.000-4,0.000-1.000-3,0.000 1.000-2,0.000-7.000 0,0.000-12.000 3,0.000-13.000 4,0.000-12.000 3</inkml:trace>
</inkml:ink>
</file>

<file path=ppt/ink/ink25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28:42"/>
    </inkml:context>
    <inkml:brush xml:id="br0">
      <inkml:brushProperty name="width" value="0.0289756953716278" units="cm"/>
      <inkml:brushProperty name="height" value="0.0289756953716278" units="cm"/>
      <inkml:brushProperty name="color" value="#000000"/>
      <inkml:brushProperty name="ignorePressure" value="0"/>
    </inkml:brush>
  </inkml:definitions>
  <inkml:trace contextRef="#ctx0" brushRef="#br0">79800.000 7050.000 759,'-46.000'-46.000'5,"10.000"10.000"9,10.000 10.000 11,9.000 9.000 10,1.000 17.000 2,-6.000 25.000-4,-6.000 25.000-3,-6.000 25.000-5,-7.000 14.000-5,-6.000 3.000-8,-6.000 3.000-7,-6.000 4.000-9,-4.000-3.000-3,1.000-5.000-2,-1.000-7.000 1,1.000-5.000-2,4.000-6.000-3,9.000-3.000-4,10.000-3.000-5,10.000-2.000-5</inkml:trace>
</inkml:ink>
</file>

<file path=ppt/ink/ink25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28:42"/>
    </inkml:context>
    <inkml:brush xml:id="br0">
      <inkml:brushProperty name="width" value="0.0335881859064102" units="cm"/>
      <inkml:brushProperty name="height" value="0.0335881859064102" units="cm"/>
      <inkml:brushProperty name="color" value="#000000"/>
      <inkml:brushProperty name="ignorePressure" value="0"/>
    </inkml:brush>
  </inkml:definitions>
  <inkml:trace contextRef="#ctx0" brushRef="#br0">80100.000 7000.000 654,'3.000'-46.000'6,"6.000"10.000"9,7.000 10.000 10,6.000 9.000 10,13.000 9.000 5,23.000 9.000 1,22.000 10.000-1,22.000 10.000-1,5.000 7.000-3,-8.000 6.000-7,-10.000 7.000-8,-9.000 6.000-7,-4.000 7.000-10,4.000 10.000-10,3.000 10.000-12,3.000 9.000-10,-5.000-1.000-4,-12.000-8.000 4,-13.000-10.000 5,-12.000-9.000 3,-10.000-9.000-3,-6.000-5.000-11,-6.000-7.000-12,-6.000-5.000-11</inkml:trace>
</inkml:ink>
</file>

<file path=ppt/ink/ink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9"/>
    </inkml:context>
    <inkml:brush xml:id="br0">
      <inkml:brushProperty name="width" value="0.0292102135717869" units="cm"/>
      <inkml:brushProperty name="height" value="0.0292102135717869" units="cm"/>
      <inkml:brushProperty name="color" value="#f2385b"/>
      <inkml:brushProperty name="ignorePressure" value="0"/>
    </inkml:brush>
  </inkml:definitions>
  <inkml:trace contextRef="#ctx0" brushRef="#br0">35800.000 29450.000 753,'120.000'73.000'89,"-9.000"-3.000"-23,-10.000-3.000-22,-8.000-2.000-23,-11.000-8.000-12,-8.000-8.000-2,-10.000-10.000-1,-9.000-9.000-1,-9.000-5.000-13,-5.000 0.000-23,-7.000 0.000-22,-5.000 0.000-23</inkml:trace>
</inkml:ink>
</file>

<file path=ppt/ink/ink2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6"/>
    </inkml:context>
    <inkml:brush xml:id="br0">
      <inkml:brushProperty name="width" value="0.0384613685309887" units="cm"/>
      <inkml:brushProperty name="height" value="0.0384613685309887" units="cm"/>
      <inkml:brushProperty name="color" value="#000000"/>
      <inkml:brushProperty name="ignorePressure" value="0"/>
    </inkml:brush>
  </inkml:definitions>
  <inkml:trace contextRef="#ctx0" brushRef="#br0">52200.000 56350.000 572,'21.000'26.000'3,"-5.000"4.000"7,-7.000 3.000 8,-5.000 3.000 6,-9.000 3.000 4,-9.000 3.000 3,-10.000 3.000 2,-8.000 4.000 1,-3.000 2.000 2,7.000 4.000-2,6.000 3.000-1,7.000 3.000-1,4.000 3.000-3,3.000 3.000-5,3.000 3.000-7,4.000 4.000-4,5.000-3.000-4,10.000-5.000-2,10.000-7.000 0,9.000-5.000-3,6.000-8.000-3,3.000-5.000-4,3.000-7.000-6,4.000-5.000-4,5.000-9.000-7,10.000-9.000-9,10.000-10.000-9,9.000-8.000-9,2.000-11.000-4,-2.000-8.000 0,-3.000-10.000-1,-3.000-9.000 0,-10.000-2.000 4,-16.000 6.000 9,-15.000 7.000 10,-15.000 6.000 8,-9.000 3.000 7,1.000 0.000 1,-1.000 0.000 3,1.000 0.000 2</inkml:trace>
</inkml:ink>
</file>

<file path=ppt/ink/ink26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28:44"/>
    </inkml:context>
    <inkml:brush xml:id="br0">
      <inkml:brushProperty name="width" value="0.0372688360512257" units="cm"/>
      <inkml:brushProperty name="height" value="0.0372688360512257" units="cm"/>
      <inkml:brushProperty name="color" value="#000000"/>
      <inkml:brushProperty name="ignorePressure" value="0"/>
    </inkml:brush>
  </inkml:definitions>
  <inkml:trace contextRef="#ctx0" brushRef="#br0">80450.000 22100.000 590,'-44.000'3.000'-33,"13.000"6.000"10,12.000 7.000 7,13.000 6.000 10,6.000 6.000 5,0.000 6.000 3,0.000 7.000 4,0.000 6.000 2,0.000 7.000 2,0.000 10.000 0,0.000 10.000 0,0.000 9.000 0,0.000 1.000 0,0.000-6.000-2,0.000-6.000 1,0.000-6.000-2,0.000-2.000 0,0.000 3.000-2,0.000 3.000-1,0.000 4.000-2,0.000 2.000-1,0.000 4.000 0,0.000 3.000-1,0.000 3.000-1,0.000-7.000-2,0.000-15.000-5,0.000-15.000-4,0.000-16.000-5,7.000-12.000 4,17.000-5.000 11,15.000-7.000 13,16.000-5.000 11,10.000-4.000 5,7.000 0.000-4,6.000 0.000-4,7.000 0.000-3,2.000 1.000-3,1.000 4.000-1,-1.000 3.000-2,1.000 3.000-2,4.000-1.000 0,9.000-2.000-1,10.000-3.000 0,10.000-3.000 0,5.000-2.000-1,4.000 0.000 0,3.000 0.000 0,3.000 0.000-1,3.000-2.000 0,3.000-3.000 1,3.000-3.000-1,4.000-2.000 1,1.000-3.000-1,0.000 1.000 0,0.000-1.000 0,0.000 1.000 0,0.000-1.000-1,0.000 1.000 1,0.000-1.000-1,0.000 1.000 0,-2.000-1.000 0,-3.000 1.000 0,-3.000-1.000 0,-2.000 1.000 1,-3.000 1.000-1,1.000 3.000 1,-1.000 3.000 0,1.000 4.000 0,1.000 2.000 1,3.000 4.000 0,3.000 3.000 0,4.000 3.000 0,-1.000-1.000-1,-3.000-2.000 1,-3.000-3.000-2,-2.000-3.000 1,-3.000-1.000-1,1.000 4.000 0,-1.000 3.000 1,1.000 3.000 0,-1.000-1.000 0,1.000-2.000 0,-1.000-3.000 0,1.000-3.000 0,2.000-1.000-1,7.000 4.000-1,6.000 3.000 0,7.000 3.000-1,0.000-1.000-1,-2.000-2.000 1,-3.000-3.000-1,-3.000-3.000 0,-2.000-2.000 0,0.000 0.000 0,0.000 0.000 0,0.000 0.000 0,-4.000-2.000 1,-5.000-3.000-1,-7.000-3.000 0,-5.000-2.000 0,-4.000-5.000-1,0.000-2.000 0,0.000-3.000 0,0.000-3.000 0,0.000 1.000 0,0.000 6.000-1,0.000 7.000 0,0.000 6.000 0,-5.000 1.000 0,-9.000-3.000 0,-10.000-3.000 0,-8.000-2.000 0,-6.000-1.000 1,1.000 3.000 1,-1.000 3.000 0,1.000 4.000 1,1.000 1.000 0,3.000 0.000 0,3.000 0.000-1,4.000 0.000-1,2.000 0.000 1,4.000 0.000-1,3.000 0.000 1,3.000 0.000-1,3.000 0.000 1,3.000 0.000-1,3.000 0.000 1,4.000 0.000 0,4.000 0.000 0,6.000 0.000 0,7.000 0.000 0,6.000 0.000-1,-1.000 0.000 0,-5.000 0.000 0,-7.000 0.000 2,-5.000 0.000-1,-6.000 0.000 1,-3.000 0.000-1,-3.000 0.000 0,-2.000 0.000-1,-1.000 1.000 1,3.000 4.000-2,3.000 3.000 1,4.000 3.000-1,-1.000-1.000-1,-3.000-2.000 0,-3.000-3.000-1,-2.000-3.000 0,-1.000-2.000 0,3.000 0.000 1,3.000 0.000 0,4.000 0.000 1,-1.000 0.000 1,-3.000 0.000 1,-3.000 0.000 1,-2.000 0.000 0,-5.000 0.000 1,-2.000 0.000 0,-3.000 0.000-2,-3.000 0.000 1,-1.000 1.000-1,4.000 4.000 0,3.000 3.000 0,3.000 3.000 0,1.000-1.000 0,1.000-2.000-1,-1.000-3.000 1,1.000-3.000-1,-1.000-2.000 0,1.000 0.000-3,-1.000 0.000-1,1.000 0.000-3,1.000 0.000 0,3.000 0.000 0,3.000 0.000 1,4.000 0.000 0,-1.000 0.000 0,-3.000 0.000 1,-3.000 0.000 1,-2.000 0.000 1,-3.000-2.000 0,1.000-3.000 0,-1.000-3.000 0,1.000-2.000-1,-1.000-1.000 1,1.000 3.000-1,-1.000 3.000 1,1.000 4.000 1,-4.000-1.000-1,-6.000-3.000 1,-6.000-3.000 1,-6.000-2.000 0,-7.000-1.000 0,-6.000 3.000 1,-6.000 3.000 0,-6.000 4.000 0,-4.000-1.000 0,1.000-3.000-1,-1.000-3.000 1,1.000-2.000-1,-3.000-1.000 0,-2.000 3.000 1,-3.000 3.000-1,-3.000 4.000 2,-4.000 1.000-2,-3.000 0.000-1,-3.000 0.000-1,-2.000 0.000-2,-12.000 0.000-10,-19.000 0.000-20,-18.000 0.000-19,-19.000 0.000-20,-10.000 0.000-2,1.000 0.000 17,-1.000 0.000 14,1.000 0.000 17</inkml:trace>
</inkml:ink>
</file>

<file path=ppt/ink/ink26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28:45"/>
    </inkml:context>
    <inkml:brush xml:id="br0">
      <inkml:brushProperty name="width" value="0.0320814624428749" units="cm"/>
      <inkml:brushProperty name="height" value="0.0320814624428749" units="cm"/>
      <inkml:brushProperty name="color" value="#000000"/>
      <inkml:brushProperty name="ignorePressure" value="0"/>
    </inkml:brush>
  </inkml:definitions>
  <inkml:trace contextRef="#ctx0" brushRef="#br0">100300.000 22000.000 685,'-46.000'1.000'2,"10.000"4.000"2,10.000 3.000 3,9.000 3.000 3,12.000 3.000 2,16.000 3.000 2,15.000 3.000 1,17.000 4.000 3,8.000 2.000 0,4.000 4.000-1,3.000 3.000-2,3.000 3.000-1,3.000-1.000-1,3.000-2.000 0,3.000-3.000 0,4.000-3.000 0,1.000 1.000 0,0.000 6.000-1,0.000 7.000 0,0.000 6.000 0,0.000 1.000-2,0.000-3.000-2,0.000-3.000-1,0.000-2.000-3,-4.000-3.000-1,-5.000 1.000-1,-7.000-1.000 0,-5.000 1.000-1,-9.000-1.000-1,-9.000 1.000 2,-10.000-1.000 0,-8.000 1.000 1,-8.000 2.000 0,-2.000 7.000-1,-3.000 6.000 0,-3.000 7.000 0,-7.000 0.000 0,-9.000-2.000 0,-10.000-3.000 1,-8.000-3.000 0,-12.000-1.000 0,-12.000 4.000-2,-13.000 3.000-1,-12.000 3.000-1,-10.000 3.000-2,-6.000 3.000-2,-6.000 3.000 0,-6.000 4.000-1,-12.000 7.000-5,-15.000 13.000-7,-15.000 12.000-6,-16.000 13.000-8,-19.000 10.000-2,-22.000 10.000 0,-22.000 10.000 1,-21.000 9.000 2,10.000-10.000 2,44.000-28.000 5,44.000-28.000 5,44.000-27.000 5,21.000-17.000 0,1.000-3.000-3,-1.000-3.000-4,1.000-2.000-4</inkml:trace>
</inkml:ink>
</file>

<file path=ppt/ink/ink26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28:46"/>
    </inkml:context>
    <inkml:brush xml:id="br0">
      <inkml:brushProperty name="width" value="0.0367655232548714" units="cm"/>
      <inkml:brushProperty name="height" value="0.0367655232548714" units="cm"/>
      <inkml:brushProperty name="color" value="#000000"/>
      <inkml:brushProperty name="ignorePressure" value="0"/>
    </inkml:brush>
  </inkml:definitions>
  <inkml:trace contextRef="#ctx0" brushRef="#br0">75800.000 7400.000 598,'-69.000'-132.000'63,"13.000"39.000"-14,12.000 36.000-13,13.000 39.000-13,2.000 19.000-8,-5.000 4.000 0,-7.000 3.000-1,-5.000 3.000-1,-1.000 1.000-1,6.000 1.000-1,7.000-1.000-1,6.000 1.000-2,-2.000 4.000 1,-9.000 9.000 2,-10.000 10.000 0,-8.000 10.000 2,0.000 2.000 0,14.000-3.000-1,11.000-3.000-1,14.000-2.000-1,10.000-3.000 0,9.000 1.000-3,10.000-1.000 0,10.000 1.000-1,8.000-4.000-2,10.000-6.000 0,10.000-6.000-2,9.000-6.000 0,7.000-4.000-2,7.000 1.000-2,6.000-1.000-3,7.000 1.000-3,-4.000 1.000-1,-12.000 3.000-3,-13.000 3.000-1,-12.000 4.000-1,-10.000 4.000-1,-6.000 6.000 3,-6.000 7.000 2,-6.000 6.000 1,-10.000 3.000 4,-12.000 0.000 1,-13.000 0.000 3,-12.000 0.000 3,-9.000 0.000 0,-2.000 0.000-1,-3.000 0.000 0,-3.000 0.000-1,-1.000-5.000 0,4.000-9.000 0,3.000-10.000 2,3.000-8.000 0,-2.000-6.000-1,-6.000 1.000-4,-6.000-1.000-5,-6.000 1.000-3,-2.000-3.000-6,3.000-2.000-7,3.000-3.000-6,4.000-3.000-7</inkml:trace>
</inkml:ink>
</file>

<file path=ppt/ink/ink26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28:48"/>
    </inkml:context>
    <inkml:brush xml:id="br0">
      <inkml:brushProperty name="width" value="0.0360719822347164" units="cm"/>
      <inkml:brushProperty name="height" value="0.0360719822347164" units="cm"/>
      <inkml:brushProperty name="color" value="#000000"/>
      <inkml:brushProperty name="ignorePressure" value="0"/>
    </inkml:brush>
  </inkml:definitions>
  <inkml:trace contextRef="#ctx0" brushRef="#br0">76750.000 6300.000 609,'-4.000'-40.000'6,"-5.000"23.000"12,-7.000 22.000 13,-5.000 22.000 11,-6.000 21.000 3,-3.000 22.000-5,-3.000 22.000-6,-2.000 23.000-5,-5.000 16.000-4,-2.000 13.000 0,-3.000 12.000 0,-3.000 13.000 0,-9.000 20.000-4,-11.000 28.000-7,-14.000 28.000-5,-11.000 29.000-8,-3.000 15.000-10,10.000 3.000-15,10.000 3.000-16,9.000 4.000-15,10.000-28.000-8,14.000-55.000 3,11.000-57.000 1,14.000-55.000 1</inkml:trace>
</inkml:ink>
</file>

<file path=ppt/ink/ink26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28:49"/>
    </inkml:context>
    <inkml:brush xml:id="br0">
      <inkml:brushProperty name="width" value="0.0286454427987337" units="cm"/>
      <inkml:brushProperty name="height" value="0.0286454427987337" units="cm"/>
      <inkml:brushProperty name="color" value="#000000"/>
      <inkml:brushProperty name="ignorePressure" value="0"/>
    </inkml:brush>
  </inkml:definitions>
  <inkml:trace contextRef="#ctx0" brushRef="#br0">77100.000 8100.000 768,'-24.000'-113.000'19,"4.000"26.000"-4,3.000 24.000-5,3.000 26.000-4,-1.000 15.000-3,-2.000 6.000 2,-3.000 7.000 2,-3.000 6.000 0,-2.000 6.000 2,0.000 6.000 0,0.000 7.000 2,0.000 6.000 0,1.000 4.000 1,4.000 4.000-1,3.000 3.000-1,3.000 3.000-1,1.000 1.000-1,1.000 1.000 1,-1.000-1.000 0,1.000 1.000 0,1.000-3.000-2,3.000-2.000-2,3.000-3.000-3,4.000-3.000-2,4.000-6.000-4,6.000-5.000-2,7.000-7.000-3,6.000-5.000-3,3.000-4.000-3,0.000 0.000-2,0.000 0.000-4,0.000 0.000-2,0.000-2.000-1,0.000-3.000 3,0.000-3.000 2,0.000-2.000 2,-2.000 0.000 4,-3.000 7.000 6,-3.000 6.000 6,-2.000 7.000 5,-5.000 7.000 5,-2.000 9.000 3,-3.000 10.000 4,-3.000 10.000 3,-2.000 7.000 2,0.000 6.000 1,0.000 7.000-1,0.000 6.000 1,0.000 4.000-2,0.000 4.000-2,0.000 3.000-1,0.000 3.000-3,0.000-1.000-3,0.000-2.000-3,0.000-3.000-5,0.000-3.000-2,0.000-4.000-5,0.000-3.000-2,0.000-3.000-4,0.000-2.000-3,-2.000-8.000-2,-3.000-8.000-2,-3.000-10.000-1,-2.000-9.000-2,-5.000-7.000 1,-2.000-3.000 1,-3.000-3.000 3,-3.000-2.000 2,-4.000-6.000 1,-3.000-6.000 2,-3.000-6.000 1,-2.000-6.000 2,-1.000-7.000 1,3.000-6.000 4,3.000-6.000 3,4.000-6.000 3,4.000-10.000 2,6.000-12.000 1,7.000-13.000 0,6.000-12.000 1,10.000-9.000 0,17.000-2.000-1,15.000-3.000-3,16.000-3.000 0,5.000 1.000-5,-2.000 6.000-5,-3.000 7.000-6,-3.000 6.000-6,-6.000 7.000-4,-5.000 10.000-5,-7.000 10.000-4,-5.000 9.000-3</inkml:trace>
</inkml:ink>
</file>

<file path=ppt/ink/ink26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08"/>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81050.000 14400.000 999,'-24.000'25.000'-85,"4.000"0.000"21,3.000 0.000 22,3.000 0.000 21,1.000-2.000 12,1.000-3.000 3,-1.000-3.000 1,1.000-2.000 2,-1.000-3.000 1,1.000 1.000 1,-1.000-1.000 0,1.000 1.000 0</inkml:trace>
</inkml:ink>
</file>

<file path=ppt/ink/ink26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2"/>
    </inkml:context>
    <inkml:brush xml:id="br0">
      <inkml:brushProperty name="width" value="0.0408784449100494" units="cm"/>
      <inkml:brushProperty name="height" value="0.0408784449100494" units="cm"/>
      <inkml:brushProperty name="color" value="#000000"/>
      <inkml:brushProperty name="ignorePressure" value="0"/>
    </inkml:brush>
  </inkml:definitions>
  <inkml:trace contextRef="#ctx0" brushRef="#br0">80100.000 15550.000 538,'-46.000'23.000'-1,"10.000"-3.000"-2,10.000-3.000-1,9.000-2.000-2,4.000-3.000 0,1.000 1.000 0,-1.000-1.000 2,1.000 1.000 0,-1.000-1.000 2,1.000 1.000 3,-1.000-1.000 4,1.000 1.000 2,2.000-4.000 3,7.000-6.000-1,6.000-6.000 0,7.000-6.000 0,7.000-9.000-1,9.000-8.000-1,10.000-10.000-1,10.000-9.000-1,4.000-4.000-2,0.000 4.000 1,0.000 3.000-2,0.000 3.000 0,1.000-1.000 0,4.000-2.000-1,3.000-3.000 0,3.000-3.000-1,-1.000-4.000 1,-2.000-3.000-1,-3.000-3.000 1,-3.000-2.000 0,-2.000-3.000-1,0.000 1.000 1,0.000-1.000-1,0.000 1.000-1,0.000 1.000 1,0.000 3.000 0,0.000 3.000 0,0.000 4.000 0,-2.000 1.000 0,-3.000 0.000 1,-3.000 0.000 1,-2.000 0.000-1,-3.000 0.000 1,1.000 0.000 0,-1.000 0.000-1,1.000 0.000 0,1.000-2.000 0,3.000-3.000 0,3.000-3.000 0,4.000-2.000 0,1.000-3.000-1,0.000 1.000 0,0.000-1.000-1,0.000 1.000 0,0.000-1.000-1,0.000 1.000 0,0.000-1.000 1,0.000 1.000-1,1.000-1.000 0,4.000 1.000 1,3.000-1.000 0,3.000 1.000 0,3.000-1.000 0,3.000 1.000 1,3.000-1.000-1,4.000 1.000 0,1.000-1.000 0,0.000 1.000 1,0.000-1.000-1,0.000 1.000 1,-2.000-1.000 0,-3.000 1.000 0,-3.000-1.000-1,-2.000 1.000 1,-3.000-3.000-1,1.000-2.000 1,-1.000-3.000 0,1.000-3.000 0,-1.000-2.000-1,1.000 0.000 1,-1.000 0.000 0,1.000 0.000-1,-3.000 1.000 0,-2.000 4.000 0,-3.000 3.000 1,-3.000 3.000-1,-2.000 1.000 1,0.000 1.000 0,0.000-1.000-1,0.000 1.000 1,-2.000 1.000 0,-3.000 3.000 0,-3.000 3.000 0,-2.000 4.000 1,-3.000 1.000-1,1.000 0.000-1,-1.000 0.000 1,1.000 0.000 0,-3.000 3.000-1,-2.000 6.000 1,-3.000 7.000-1,-3.000 6.000 1,-4.000 3.000 0,-3.000 0.000 0,-3.000 0.000 0,-2.000 0.000-1,-1.000 0.000 1,3.000 0.000 0,3.000 0.000 0,4.000 0.000 0,1.000 0.000 0,0.000 0.000 0,0.000 0.000 0,0.000 0.000-1,0.000 1.000 1,0.000 4.000-1,0.000 3.000 1,0.000 3.000-1,0.000-1.000 0,0.000-2.000 1,0.000-3.000 0,0.000-3.000-1,0.000-2.000 1,0.000 0.000 0,0.000 0.000 0,0.000 0.000 0,1.000 0.000 0,4.000 0.000 0,3.000 0.000 0,3.000 0.000-1,-1.000 0.000 1,-2.000 0.000 0,-3.000 0.000 0,-3.000 0.000 0,-1.000 0.000 0,4.000 0.000 0,3.000 0.000 0,3.000 0.000 0,-1.000 1.000 0,-2.000 4.000 0,-3.000 3.000 0,-3.000 3.000 0,-2.000 1.000-1,0.000 1.000 1,0.000-1.000 0,0.000 1.000 0,0.000-3.000 0,0.000-2.000 0,0.000-3.000 0,0.000-3.000-1,-4.000-2.000 2,-5.000 0.000-1,-7.000 0.000 1,-5.000 0.000 0,-1.000 0.000 0,6.000 0.000 0,7.000 0.000 0,6.000 0.000 0,3.000 0.000-1,0.000 0.000 1,0.000 0.000-1,0.000 0.000-1,0.000 0.000 1,0.000 0.000 0,0.000 0.000 0,0.000 0.000 0,-2.000 0.000 0,-3.000 0.000 1,-3.000 0.000-1,-2.000 0.000 0,-1.000-2.000 1,3.000-3.000 0,3.000-3.000 1,4.000-2.000 0,1.000 0.000 0,0.000 7.000 0,0.000 6.000-1,0.000 7.000 0,-4.000 7.000 0,-5.000 9.000 1,-7.000 10.000 2,-5.000 10.000 1,-4.000 5.000 0,0.000 4.000 0,0.000 3.000-2,0.000 3.000 0,0.000-1.000-1,0.000-2.000 0,0.000-3.000 0,0.000-3.000-1,1.000-2.000 1,4.000 0.000-1,3.000 0.000 0,3.000 0.000-1,1.000 0.000 1,1.000 0.000 0,-1.000 0.000 1,1.000 0.000-1,1.000 0.000 1,3.000 0.000 0,3.000 0.000-1,4.000 0.000-1,-1.000 1.000 1,-3.000 4.000 0,-3.000 3.000 0,-2.000 3.000 0,0.000 3.000 1,7.000 3.000-1,6.000 3.000 1,7.000 4.000-1,-1.000-3.000 1,-6.000-5.000-1,-6.000-7.000 1,-6.000-5.000-1,-4.000-4.000 1,1.000 0.000-1,-1.000 0.000 1,1.000 0.000-1,-1.000 1.000 0,1.000 4.000 2,-1.000 3.000-1,1.000 3.000 1,1.000-1.000 0,3.000-2.000 0,3.000-3.000 0,4.000-3.000 0,-1.000-1.000-2,-3.000 4.000 0,-3.000 3.000-1,-2.000 3.000 0,-1.000-1.000-1,3.000-2.000 0,3.000-3.000 1,4.000-3.000 0,-1.000 1.000 1,-3.000 6.000-1,-3.000 7.000 1,-2.000 6.000-1,-3.000 1.000 1,1.000-3.000 0,-1.000-3.000-1,1.000-2.000 1,-1.000-3.000 1,1.000 1.000-2,-1.000-1.000 1,1.000 1.000 0,1.000-1.000-1,3.000 1.000 1,3.000-1.000 0,4.000 1.000 0,-1.000-1.000 0,-3.000 1.000 0,-3.000-1.000 0,-2.000 1.000-1,-1.000-1.000 0,3.000 1.000 0,3.000-1.000 0,4.000 1.000 0,2.000-3.000 0,4.000-2.000 0,3.000-3.000 0,3.000-3.000 0,1.000-4.000 0,1.000-3.000 0,-1.000-3.000 0,1.000-2.000 0,-1.000-1.000 0,1.000 3.000 0,-1.000 3.000 0,1.000 4.000 0,-1.000 1.000 0,1.000 0.000 0,-1.000 0.000 1,1.000 0.000-1,-1.000 1.000 1,1.000 4.000 0,-1.000 3.000 0,1.000 3.000 0,-3.000-1.000-1,-2.000-2.000 1,-3.000-3.000 0,-3.000-3.000 1,-2.000-2.000 0,0.000 0.000-1,0.000 0.000 0,0.000 0.000 0,0.000 1.000 0,0.000 4.000 1,0.000 3.000 1,0.000 3.000 0,0.000-2.000 0,0.000-6.000 1,0.000-6.000-2,0.000-6.000 1,0.000-4.000-1,0.000 1.000-1,0.000-1.000 0,0.000 1.000 0,0.000-1.000 0,0.000 1.000-1,0.000-1.000 0,0.000 1.000 0,0.000 1.000-1,0.000 3.000 1,0.000 3.000 1,0.000 4.000-1,0.000-1.000 1,0.000-3.000 0,0.000-3.000 0,0.000-2.000 0,0.000-5.000 0,0.000-2.000 0,0.000-3.000-1,0.000-3.000-1,0.000 1.000 0,0.000 6.000 0,0.000 7.000 0,0.000 6.000 0,1.000 1.000-3,4.000-3.000-4,3.000-3.000-5,3.000-2.000-5,9.000 2.000 0,16.000 9.000 2,15.000 10.000 3,17.000 10.000 3,0.000 2.000 4,-11.000-3.000 6,-14.000-3.000 5,-11.000-2.000 6,-7.000-3.000 3,0.000 1.000 1,0.000-1.000-1,0.000 1.000 1,-4.000-4.000-2,-5.000-6.000-4,-7.000-6.000-3,-5.000-6.000-5,-4.000-1.000-1,0.000 7.000-1,0.000 6.000 1,0.000 7.000 0,3.000 4.000 1,6.000 3.000 0,7.000 3.000 0,6.000 4.000 1,3.000-3.000 0,0.000-5.000-1,0.000-7.000 0,0.000-5.000 0,-2.000-4.000-1,-3.000 0.000 0,-3.000 0.000 0,-2.000 0.000 0,-3.000 0.000 0,1.000 0.000 0,-1.000 0.000 1,1.000 0.000-1,-1.000 0.000 0,1.000 0.000 1,-1.000 0.000 0,1.000 0.000 1,-3.000 0.000-1,-2.000 0.000 1,-3.000 0.000 0,-3.000 0.000 0,-2.000 0.000 0,0.000 0.000 0,0.000 0.000 1,0.000 0.000 1,1.000 0.000 0,4.000 0.000-1,3.000 0.000 0,3.000 0.000-1,1.000 1.000 1,1.000 4.000 1,-1.000 3.000-1,1.000 3.000 2,-1.000-1.000-1,1.000-2.000 0,-1.000-3.000-1,1.000-3.000 0,-1.000-1.000 0,1.000 4.000 0,-1.000 3.000-1,1.000 3.000 1,-1.000-2.000-1,1.000-6.000-1,-1.000-6.000-1,1.000-6.000-1,-1.000-2.000 0,1.000 3.000 1,-1.000 3.000 1,1.000 4.000 0,-1.000 1.000 0,1.000 0.000 0,-1.000 0.000 0,1.000 0.000 0,-1.000 0.000 0,1.000 0.000 1,-1.000 0.000-1,1.000 0.000 1,1.000 0.000-1,3.000 0.000 1,3.000 0.000 0,4.000 0.000-1,-1.000 1.000 1,-3.000 4.000-1,-3.000 3.000-1,-2.000 3.000 1,-1.000-1.000-1,3.000-2.000 0,3.000-3.000 1,4.000-3.000-1,2.000-2.000 2,4.000 0.000-1,3.000 0.000 2,3.000 0.000 1,1.000 0.000-1,1.000 0.000 0,-1.000 0.000 0,1.000 0.000-1,1.000 0.000 0,3.000 0.000-1,3.000 0.000 1,4.000 0.000 0,-1.000 0.000-1,-3.000 0.000 1,-3.000 0.000 0,-2.000 0.000-1,-3.000-2.000 1,1.000-3.000-1,-1.000-3.000 0,1.000-2.000 1,-1.000-1.000-1,1.000 3.000 0,-1.000 3.000 0,1.000 4.000-1,-1.000 1.000 1,1.000 0.000 1,-1.000 0.000-1,1.000 0.000 0,-1.000-2.000 1,1.000-3.000 0,-1.000-3.000 1,1.000-2.000 0,-1.000 0.000 0,1.000 7.000 0,-1.000 6.000 0,1.000 7.000-1,-1.000 2.000 0,1.000 1.000 2,-1.000-1.000 0,1.000 1.000 2,2.000-3.000 0,7.000-2.000-1,6.000-3.000 0,7.000-3.000 0,2.000-1.000-2,1.000 4.000-1,-1.000 3.000-3,1.000 3.000-1,-3.000-2.000-1,-2.000-6.000 1,-3.000-6.000 0,-3.000-6.000 1,-4.000-4.000 0,-3.000 1.000 1,-3.000-1.000-1,-2.000 1.000 1,-3.000-1.000 0,1.000 1.000-1,-1.000-1.000 0,1.000 1.000 0,-3.000-1.000 0,-2.000 1.000 1,-3.000-1.000 1,-3.000 1.000 0,-2.000-1.000 0,0.000 1.000 1,0.000-1.000 0,0.000 1.000 1,0.000-1.000 0,0.000 1.000 0,0.000-1.000 0,0.000 1.000 0,0.000 1.000-1,0.000 3.000 0,0.000 3.000-1,0.000 4.000-1,0.000-1.000 0,0.000-3.000 0,0.000-3.000-1,0.000-2.000 0,-2.000-1.000 1,-3.000 3.000-1,-3.000 3.000 0,-2.000 4.000 1,-3.000-1.000 0,1.000-3.000-1,-1.000-3.000 1,1.000-2.000 0,-3.000-1.000-1,-2.000 3.000 1,-3.000 3.000 0,-3.000 4.000-1,-1.000 1.000 1,4.000 0.000 1,3.000 0.000 1,3.000 0.000 1,3.000 0.000 0,3.000 0.000 0,3.000 0.000-1,4.000 0.000-1,1.000-2.000 0,0.000-3.000 0,0.000-3.000 0,0.000-2.000 0,-2.000-1.000 0,-3.000 3.000 0,-3.000 3.000-1,-2.000 4.000 1,-1.000-1.000-1,3.000-3.000 2,3.000-3.000 0,4.000-2.000 1,-1.000-3.000-1,-3.000 1.000 1,-3.000-1.000-1,-2.000 1.000 1,-1.000-1.000-2,3.000 1.000-3,3.000-1.000-2,4.000 1.000-2,-1.000-3.000-2,-3.000-2.000-1,-3.000-3.000-1,-2.000-3.000 0,-5.000 1.000 0,-2.000 6.000 4,-3.000 7.000 3,-3.000 6.000 3,-2.000 3.000 2,0.000 0.000-1,0.000 0.000 1,0.000 0.000-1,-8.000-4.000-8,-16.000-5.000-17,-15.000-7.000-17,-15.000-5.000-16,-7.000-4.000-7,3.000 0.000 3,3.000 0.000 3,4.000 0.000 2</inkml:trace>
</inkml:ink>
</file>

<file path=ppt/ink/ink26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4"/>
    </inkml:context>
    <inkml:brush xml:id="br0">
      <inkml:brushProperty name="width" value="0.0303999669849873" units="cm"/>
      <inkml:brushProperty name="height" value="0.0303999669849873" units="cm"/>
      <inkml:brushProperty name="color" value="#000000"/>
      <inkml:brushProperty name="ignorePressure" value="0"/>
    </inkml:brush>
  </inkml:definitions>
  <inkml:trace contextRef="#ctx0" brushRef="#br0">96900.000 18800.000 723,'-47.000'0.000'0,"6.000"0.000"0,7.000 0.000 0,6.000 0.000 0,-4.000 12.000 7,-11.000 26.000 12,-14.000 24.000 12,-11.000 26.000 14,0.000 2.000 1,17.000-18.000-10,15.000-19.000-9,16.000-18.000-9,1.000 4.000-6,-12.000 28.000-2,-13.000 28.000 0,-12.000 29.000-2,-9.000 11.000-3,-2.000-2.000-2,-3.000-3.000-5,-3.000-3.000-2,-1.000-4.000-4,4.000-3.000-2,3.000-3.000-5,3.000-2.000-2,6.000-12.000-3,9.000-19.000-2,10.000-18.000-2,10.000-19.000-1,7.000-21.000-4,6.000-21.000-7,7.000-22.000-5,6.000-22.000-7,4.000-8.000 3,4.000 6.000 9,3.000 7.000 11,3.000 6.000 10</inkml:trace>
</inkml:ink>
</file>

<file path=ppt/ink/ink26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4"/>
    </inkml:context>
    <inkml:brush xml:id="br0">
      <inkml:brushProperty name="width" value="0.0345936939120293" units="cm"/>
      <inkml:brushProperty name="height" value="0.0345936939120293" units="cm"/>
      <inkml:brushProperty name="color" value="#000000"/>
      <inkml:brushProperty name="ignorePressure" value="0"/>
    </inkml:brush>
  </inkml:definitions>
  <inkml:trace contextRef="#ctx0" brushRef="#br0">95950.000 19600.000 635,'26.000'-46.000'1,"4.000"10.000"2,3.000 10.000 2,3.000 9.000 1,-1.000 10.000 3,-2.000 14.000 4,-3.000 11.000 3,-3.000 14.000 3,-2.000 10.000 2,0.000 9.000-1,0.000 10.000 0,0.000 10.000 0,1.000 2.000 0,4.000-3.000-2,3.000-3.000 0,3.000-2.000-1,-1.000-6.000-1,-2.000-6.000 0,-3.000-6.000 0,-3.000-6.000 0,1.000-7.000-2,6.000-6.000-4,7.000-6.000-4,6.000-6.000-3,3.000-10.000-3,0.000-12.000-3,0.000-13.000-2,0.000-12.000-3,3.000-16.000-3,6.000-19.000-3,7.000-18.000-5,6.000-19.000-3,1.000-10.000-2,-3.000 1.000-1,-3.000-1.000-2,-2.000 1.000-1,-8.000 5.000 2,-8.000 14.000 5,-10.000 11.000 6,-9.000 14.000 4,-10.000 22.000 8,-9.000 35.000 11,-10.000 35.000 11,-8.000 34.000 11,-6.000 17.000 5,1.000 0.000-4,-1.000 0.000-3,1.000 0.000-2,1.000 0.000-2,3.000 0.000-2,3.000 0.000 0,4.000 0.000-1,1.000 1.000-4,0.000 4.000-5,0.000 3.000-5,0.000 3.000-5,0.000-2.000-4,0.000-6.000 0,0.000-6.000 0,0.000-6.000-1,-2.000-4.000-2,-3.000 1.000 0,-3.000-1.000-2,-2.000 1.000-1,2.000-10.000-12,9.000-19.000-21,10.000-18.000-20,10.000-19.000-22</inkml:trace>
</inkml:ink>
</file>

<file path=ppt/ink/ink26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4"/>
    </inkml:context>
    <inkml:brush xml:id="br0">
      <inkml:brushProperty name="width" value="0.0330560095608234" units="cm"/>
      <inkml:brushProperty name="height" value="0.0330560095608234" units="cm"/>
      <inkml:brushProperty name="color" value="#000000"/>
      <inkml:brushProperty name="ignorePressure" value="0"/>
    </inkml:brush>
  </inkml:definitions>
  <inkml:trace contextRef="#ctx0" brushRef="#br0">97950.000 19800.000 665,'23.000'-19.000'25,"-3.000"13.000"-2,-3.000 12.000-1,-2.000 13.000-1,-3.000 9.000-1,1.000 6.000-1,-1.000 7.000-1,1.000 6.000-1,-3.000 4.000 0,-2.000 4.000-2,-3.000 3.000-2,-3.000 3.000-1,-2.000 1.000-2,0.000 1.000-3,0.000-1.000-3,0.000 1.000-3,4.000-15.000-5,10.000-28.000-6,10.000-28.000-6,9.000-27.000-6,4.000-15.000-4,1.000 0.000 0,-1.000 0.000 0,1.000 0.000-1,-3.000 4.000 3,-2.000 10.000 5,-3.000 10.000 6,-3.000 9.000 5,-2.000 9.000 9,0.000 9.000 13,0.000 10.000 15,0.000 10.000 12,-4.000 4.000 4,-5.000 0.000-5,-7.000 0.000-7,-5.000 0.000-6,-1.000 3.000-4,6.000 6.000-4,7.000 7.000-3,6.000 6.000-4,1.000 3.000-3,-3.000 0.000-7,-3.000 0.000-4,-2.000 0.000-5,-5.000-2.000-3,-2.000-3.000 1,-3.000-3.000 2,-3.000-2.000 0,1.000-5.000-9,6.000-2.000-21,7.000-3.000-21,6.000-3.000-20</inkml:trace>
</inkml:ink>
</file>

<file path=ppt/ink/ink2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6"/>
    </inkml:context>
    <inkml:brush xml:id="br0">
      <inkml:brushProperty name="width" value="0.0403440222144127" units="cm"/>
      <inkml:brushProperty name="height" value="0.0403440222144127" units="cm"/>
      <inkml:brushProperty name="color" value="#000000"/>
      <inkml:brushProperty name="ignorePressure" value="0"/>
    </inkml:brush>
  </inkml:definitions>
  <inkml:trace contextRef="#ctx0" brushRef="#br0">53200.000 56550.000 545,'-47.000'-44.000'1,"6.000"13.000"4,7.000 12.000 4,6.000 13.000 2,-1.000 4.000 4,-5.000-3.000 2,-7.000-3.000 3,-5.000-2.000 2,-3.000 2.000 5,4.000 9.000 6,3.000 10.000 6,3.000 10.000 6,1.000 8.000 1,1.000 10.000-4,-1.000 10.000-6,1.000 9.000-4,-1.000 13.000-7,1.000 20.000-7,-1.000 18.000-8,1.000 20.000-9,-1.000 17.000-4,1.000 20.000-3,-1.000 18.000-3,1.000 20.000-2,1.000-3.000-5,3.000-21.000-6,3.000-22.000-6,4.000-22.000-7,2.000-21.000-7,4.000-18.000-10,3.000-19.000-10,3.000-18.000-9</inkml:trace>
</inkml:ink>
</file>

<file path=ppt/ink/ink26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6"/>
    </inkml:context>
    <inkml:brush xml:id="br0">
      <inkml:brushProperty name="width" value="0.0311407223343849" units="cm"/>
      <inkml:brushProperty name="height" value="0.0311407223343849" units="cm"/>
      <inkml:brushProperty name="color" value="#000000"/>
      <inkml:brushProperty name="ignorePressure" value="0"/>
    </inkml:brush>
  </inkml:definitions>
  <inkml:trace contextRef="#ctx0" brushRef="#br0">99700.000 19050.000 706,'-32.000'-21.000'3,"-11.000"10.000"8,-14.000 10.000 6,-11.000 9.000 7,-1.000 7.000 1,13.000 7.000-3,12.000 6.000-3,13.000 7.000-4,6.000 5.000-2,0.000 7.000-2,0.000 6.000-2,0.000 7.000-1,1.000 0.000 0,4.000-2.000-2,3.000-3.000 1,3.000-3.000-1,3.000-2.000 0,3.000 0.000 0,3.000 0.000 0,4.000 0.000 0,2.000-2.000 0,4.000-3.000 0,3.000-3.000-2,3.000-2.000 0,3.000-5.000 0,3.000-2.000-2,3.000-3.000 0,4.000-3.000-1,2.000-2.000-1,4.000 0.000 2,3.000 0.000-1,3.000 0.000 2,-1.000 0.000-1,-2.000 0.000 1,-3.000 0.000-1,-3.000 0.000 1,-4.000 0.000 0,-3.000 0.000 0,-3.000 0.000 0,-2.000 0.000 0,-5.000 0.000 0,-2.000 0.000 0,-3.000 0.000-2,-3.000 0.000 0,-2.000 0.000-1,0.000 0.000 0,0.000 0.000 0,0.000 0.000 0,-4.000 3.000 0,-5.000 6.000-1,-7.000 7.000 0,-5.000 6.000 0,-9.000 4.000-1,-9.000 4.000-2,-10.000 3.000-2,-8.000 3.000-3,-8.000-1.000-2,-2.000-2.000-2,-3.000-3.000-2,-3.000-3.000-3,2.000-6.000 0,10.000-5.000 1,10.000-7.000 1,9.000-5.000 1,6.000-8.000-2,3.000-5.000-5,3.000-7.000-4,4.000-5.000-4,5.000-9.000-2,10.000-9.000 0,10.000-10.000 0,9.000-8.000 0</inkml:trace>
</inkml:ink>
</file>

<file path=ppt/ink/ink26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6"/>
    </inkml:context>
    <inkml:brush xml:id="br0">
      <inkml:brushProperty name="width" value="0.0340075418353081" units="cm"/>
      <inkml:brushProperty name="height" value="0.0340075418353081" units="cm"/>
      <inkml:brushProperty name="color" value="#000000"/>
      <inkml:brushProperty name="ignorePressure" value="0"/>
    </inkml:brush>
  </inkml:definitions>
  <inkml:trace contextRef="#ctx0" brushRef="#br0">100150.000 19700.000 646,'18.000'-13.000'48,"-11.000"26.000"-5,-14.000 24.000-2,-11.000 26.000-5,-7.000 13.000-3,0.000 4.000-6,0.000 3.000-5,0.000 3.000-6,0.000-2.000-2,0.000-6.000-1,0.000-6.000-1,0.000-6.000 1,1.000-6.000-2,4.000-2.000-2,3.000-3.000-2,3.000-3.000-2,7.000-4.000-2,14.000-3.000-3,11.000-3.000-2,14.000-2.000-3,8.000-14.000 0,7.000-21.000 1,6.000-22.000 1,7.000-22.000 2,0.000-15.000-2,-2.000-5.000-7,-3.000-7.000-6,-3.000-5.000-6,-2.000-6.000-3,0.000-3.000 2,0.000-3.000 1,0.000-2.000 1,-5.000-5.000 3,-9.000-2.000 3,-10.000-3.000 3,-8.000-3.000 4,-9.000 2.000 1,-6.000 10.000 1,-6.000 10.000 1,-6.000 9.000 1,-6.000 10.000 1,-2.000 14.000 3,-3.000 11.000 3,-3.000 14.000 2,-6.000 10.000 2,-5.000 9.000 1,-7.000 10.000 0,-5.000 10.000 1,-4.000 8.000-2,0.000 10.000-2,0.000 10.000-3,0.000 9.000-4,3.000 2.000 0,6.000-2.000 1,7.000-3.000 1,6.000-3.000 0,4.000-4.000-4,4.000-3.000-10,3.000-3.000-10,3.000-2.000-11</inkml:trace>
</inkml:ink>
</file>

<file path=ppt/ink/ink26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6"/>
    </inkml:context>
    <inkml:brush xml:id="br0">
      <inkml:brushProperty name="width" value="0.0305874291807413" units="cm"/>
      <inkml:brushProperty name="height" value="0.0305874291807413" units="cm"/>
      <inkml:brushProperty name="color" value="#000000"/>
      <inkml:brushProperty name="ignorePressure" value="0"/>
    </inkml:brush>
  </inkml:definitions>
  <inkml:trace contextRef="#ctx0" brushRef="#br0">100900.000 19800.000 719,'0.000'48.000'52,"0.000"-3.000"-6,0.000-3.000-6,0.000-2.000-5,-2.000-1.000-7,-3.000 3.000-4,-3.000 3.000-4,-2.000 4.000-5,-1.000 1.000-5,3.000 0.000-3,3.000 0.000-3,4.000 0.000-5,1.000-2.000-1,0.000-3.000-1,0.000-3.000 0,0.000-2.000-1,4.000-6.000-2,10.000-6.000-2,10.000-6.000-3,9.000-6.000-2,4.000-4.000-4,1.000 1.000-4,-1.000-1.000-4,1.000 1.000-4,1.000-6.000-2,3.000-8.000-1,3.000-10.000-1,4.000-9.000-2,-1.000-7.000 2,-3.000-3.000 3,-3.000-3.000 3,-2.000-2.000 3,-6.000 0.000 4,-6.000 7.000 4,-6.000 6.000 5,-6.000 7.000 4</inkml:trace>
</inkml:ink>
</file>

<file path=ppt/ink/ink26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6"/>
    </inkml:context>
    <inkml:brush xml:id="br0">
      <inkml:brushProperty name="width" value="0.0325249806046486" units="cm"/>
      <inkml:brushProperty name="height" value="0.0325249806046486" units="cm"/>
      <inkml:brushProperty name="color" value="#000000"/>
      <inkml:brushProperty name="ignorePressure" value="0"/>
    </inkml:brush>
  </inkml:definitions>
  <inkml:trace contextRef="#ctx0" brushRef="#br0">101600.000 19900.000 676,'-47.000'-21.000'25,"6.000"10.000"1,7.000 10.000 2,6.000 9.000 2,3.000 10.000 1,0.000 14.000-2,0.000 11.000-1,0.000 14.000-1,0.000 7.000-3,0.000 3.000-3,0.000 3.000-3,0.000 4.000-3,-2.000 4.000-4,-3.000 6.000-4,-3.000 7.000-3,-2.000 6.000-5,-3.000 3.000-8,1.000 0.000-12,-1.000 0.000-12,1.000 0.000-12,2.000-10.000-6,7.000-18.000-2,6.000-19.000-1,7.000-18.000-1</inkml:trace>
</inkml:ink>
</file>

<file path=ppt/ink/ink26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7"/>
    </inkml:context>
    <inkml:brush xml:id="br0">
      <inkml:brushProperty name="width" value="0.0291708968579769" units="cm"/>
      <inkml:brushProperty name="height" value="0.0291708968579769" units="cm"/>
      <inkml:brushProperty name="color" value="#000000"/>
      <inkml:brushProperty name="ignorePressure" value="0"/>
    </inkml:brush>
  </inkml:definitions>
  <inkml:trace contextRef="#ctx0" brushRef="#br0">102000.000 19750.000 754,'46.000'26.000'73,"-5.000"4.000"-14,-7.000 3.000-12,-5.000 3.000-15,-4.000 1.000-10,0.000 1.000-11,0.000-1.000-9,0.000 1.000-11,-4.000-3.000-4,-5.000-2.000 0,-7.000-3.000 1,-5.000-3.000 0</inkml:trace>
</inkml:ink>
</file>

<file path=ppt/ink/ink26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7"/>
    </inkml:context>
    <inkml:brush xml:id="br0">
      <inkml:brushProperty name="width" value="0.0341279283165932" units="cm"/>
      <inkml:brushProperty name="height" value="0.0341279283165932" units="cm"/>
      <inkml:brushProperty name="color" value="#000000"/>
      <inkml:brushProperty name="ignorePressure" value="0"/>
    </inkml:brush>
  </inkml:definitions>
  <inkml:trace contextRef="#ctx0" brushRef="#br0">103100.000 18600.000 644,'0.000'118.000'97,"0.000"-11.000"-19,0.000-14.000-21,0.000-11.000-19,-2.000-6.000-13,-3.000 4.000-4,-3.000 3.000-6,-2.000 3.000-4,-3.000-2.000-4,1.000-6.000-2,-1.000-6.000-3,1.000-6.000-3,-1.000-7.000-7,1.000-6.000-9,-1.000-6.000-10,1.000-6.000-11,-3.000-12.000-8,-2.000-15.000-5,-3.000-15.000-7,-3.000-16.000-6</inkml:trace>
</inkml:ink>
</file>

<file path=ppt/ink/ink26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7"/>
    </inkml:context>
    <inkml:brush xml:id="br0">
      <inkml:brushProperty name="width" value="0.0270372480154037" units="cm"/>
      <inkml:brushProperty name="height" value="0.0270372480154037" units="cm"/>
      <inkml:brushProperty name="color" value="#000000"/>
      <inkml:brushProperty name="ignorePressure" value="0"/>
    </inkml:brush>
  </inkml:definitions>
  <inkml:trace contextRef="#ctx0" brushRef="#br0">102950.000 19300.000 813,'46.000'-24.000'2,"-5.000"4.000"5,-7.000 3.000 4,-5.000 3.000 4,-3.000 3.000 4,4.000 3.000 5,3.000 3.000 3,3.000 4.000 5,-1.000 1.000-4,-2.000 0.000-11,-3.000 0.000-13,-3.000 0.000-10</inkml:trace>
</inkml:ink>
</file>

<file path=ppt/ink/ink26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18"/>
    </inkml:context>
    <inkml:brush xml:id="br0">
      <inkml:brushProperty name="width" value="0.0389078333973885" units="cm"/>
      <inkml:brushProperty name="height" value="0.0389078333973885" units="cm"/>
      <inkml:brushProperty name="color" value="#000000"/>
      <inkml:brushProperty name="ignorePressure" value="0"/>
    </inkml:brush>
  </inkml:definitions>
  <inkml:trace contextRef="#ctx0" brushRef="#br0">103700.000 18250.000 565,'0.000'50.000'97,"0.000"0.000"-18,0.000 0.000-19,0.000 0.000-19,-2.000 3.000-11,-3.000 6.000-3,-3.000 7.000-5,-2.000 6.000-3,-1.000 4.000-4,3.000 4.000-3,3.000 3.000-2,4.000 3.000-4,-1.000 4.000-2,-3.000 7.000 1,-3.000 6.000-1,-2.000 7.000 0,-3.000-1.000-5,1.000-6.000-8,-1.000-6.000-8,1.000-6.000-9,-3.000-7.000-5,-2.000-6.000-1,-3.000-6.000-2,-3.000-6.000-2,-1.000-9.000 0,4.000-8.000 1,3.000-10.000 2,3.000-9.000 0,3.000-12.000 1,3.000-11.000 1,3.000-14.000-1,4.000-11.000 1,5.000-12.000 2,10.000-9.000 5,10.000-10.000 5,9.000-8.000 4,4.000-8.000 4,1.000-2.000 3,-1.000-3.000 2,1.000-3.000 2,2.000-2.000 4,7.000 0.000 6,6.000 0.000 5,7.000 0.000 6,0.000 3.000 3,-2.000 6.000 2,-3.000 7.000 3,-3.000 6.000 2,-4.000 9.000 2,-3.000 13.000 4,-3.000 12.000 2,-2.000 13.000 4,-6.000 10.000-1,-6.000 10.000-6,-6.000 10.000-5,-6.000 9.000-5,-6.000 9.000-3,-2.000 9.000-2,-3.000 10.000-2,-3.000 10.000-1,-4.000 0.000-1,-3.000-5.000 0,-3.000-7.000 0,-2.000-5.000 1,6.000-17.000-8,20.000-24.000-17,18.000-26.000-17,20.000-24.000-16,5.000-10.000-5,-6.000 6.000 8,-6.000 7.000 9,-6.000 6.000 7,-6.000 4.000 8,-2.000 4.000 6,-3.000 3.000 6,-3.000 3.000 6,-4.000 9.000 10,-3.000 16.000 12,-3.000 15.000 12,-2.000 17.000 12,-5.000 5.000 2,-2.000-3.000-9,-3.000-3.000-10,-3.000-2.000-9,-1.000 0.000-6,4.000 7.000-3,3.000 6.000-3,3.000 7.000-2,3.000-1.000-3,3.000-6.000-1,3.000-6.000-3,4.000-6.000-1,2.000-6.000-2,4.000-2.000-1,3.000-3.000-2,3.000-3.000-2,-1.000-9.000 0,-2.000-11.000 0,-3.000-14.000 1,-3.000-11.000-1,-1.000-14.000 1,4.000-11.000 1,3.000-14.000 2,3.000-11.000 1,-1.000-7.000 1,-2.000 0.000-1,-3.000 0.000 0,-3.000 0.000 0,-6.000 4.000 0,-5.000 10.000 1,-7.000 10.000 2,-5.000 9.000 0,-9.000 7.000-2,-9.000 7.000-9,-10.000 6.000-9,-8.000 7.000-8,-11.000 7.000-6,-8.000 9.000-4,-10.000 10.000-4,-9.000 10.000-3,-1.000 4.000-1,10.000 0.000 4,10.000 0.000 5,9.000 0.000 5</inkml:trace>
</inkml:ink>
</file>

<file path=ppt/ink/ink26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2"/>
    </inkml:context>
    <inkml:brush xml:id="br0">
      <inkml:brushProperty name="width" value="0.0372737795114517" units="cm"/>
      <inkml:brushProperty name="height" value="0.0372737795114517" units="cm"/>
      <inkml:brushProperty name="color" value="#00bff3"/>
      <inkml:brushProperty name="ignorePressure" value="0"/>
    </inkml:brush>
  </inkml:definitions>
  <inkml:trace contextRef="#ctx0" brushRef="#br0">80800.000 13300.000 590,'0.000'115.000'59,"0.000"-18.000"-8,0.000-19.000-6,0.000-18.000-8,-15.000 32.000-2,-27.000 84.000 3,-28.000 85.000 3,-28.000 85.000 4,-6.000 8.000-8,20.000-65.000-18,18.000-65.000-17,20.000-66.000-17,13.000-43.000-11,9.000-18.000-3,10.000-19.000-3,10.000-18.000-3,7.000-21.000-6,6.000-22.000-8,7.000-22.000-8,6.000-21.000-7</inkml:trace>
</inkml:ink>
</file>

<file path=ppt/ink/ink26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4"/>
    </inkml:context>
    <inkml:brush xml:id="br0">
      <inkml:brushProperty name="width" value="0.0474146865308285" units="cm"/>
      <inkml:brushProperty name="height" value="0.0474146865308285" units="cm"/>
      <inkml:brushProperty name="color" value="#00bff3"/>
      <inkml:brushProperty name="ignorePressure" value="0"/>
    </inkml:brush>
  </inkml:definitions>
  <inkml:trace contextRef="#ctx0" brushRef="#br0">80800.000 14100.000 463,'-43.000'-63.000'9,"17.000"26.000"10,15.000 24.000 13,16.000 26.000 11,9.000 16.000 2,3.000 10.000-7,3.000 10.000-6,4.000 9.000-7,1.000 9.000-4,0.000 9.000-2,0.000 10.000-1,0.000 10.000 0,-2.000-1.000-3,-3.000-9.000-1,-3.000-10.000-3,-2.000-8.000-2,-1.000-11.000-2,3.000-8.000-2,3.000-10.000-2,4.000-9.000-3,1.000-12.000-1,0.000-11.000 0,0.000-14.000-1,0.000-11.000-1,1.000-17.000-1,4.000-18.000-1,3.000-19.000-1,3.000-18.000-1,3.000-12.000 0,3.000-3.000 1,3.000-3.000 0,4.000-2.000 1,-1.000 0.000-1,-3.000 7.000-1,-3.000 6.000-2,-2.000 7.000-1,-5.000 7.000-1,-2.000 9.000 2,-3.000 10.000 1,-3.000 10.000 1,-2.000 5.000 2,0.000 4.000 2,0.000 3.000 1,0.000 3.000 2,-2.000 3.000 3,-3.000 3.000 3,-3.000 3.000 3,-2.000 4.000 4,-6.000 10.000 3,-6.000 19.000 1,-6.000 19.000 1,-6.000 19.000 1,-2.000 7.000 0,3.000-3.000-3,3.000-3.000-3,4.000-2.000-2,1.000-3.000-1,0.000 1.000-1,0.000-1.000 0,0.000 1.000-1,-2.000 2.000 0,-3.000 7.000-2,-3.000 6.000 0,-2.000 7.000-1,-1.000 2.000 0,3.000 1.000 0,3.000-1.000 1,4.000 1.000 1,1.000 1.000 0,0.000 3.000-1,0.000 3.000 0,0.000 4.000 0,1.000-3.000-1,4.000-5.000-1,3.000-7.000-1,3.000-5.000-1,1.000-6.000-2,1.000-3.000 0,-1.000-3.000-1,1.000-2.000-1,-3.000-1.000-1,-2.000 3.000-2,-3.000 3.000-1,-3.000 4.000-1,-1.000 1.000-3,4.000 0.000-2,3.000 0.000-4,3.000 0.000-2</inkml:trace>
</inkml:ink>
</file>

<file path=ppt/ink/ink2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6"/>
    </inkml:context>
    <inkml:brush xml:id="br0">
      <inkml:brushProperty name="width" value="0.0366459749639034" units="cm"/>
      <inkml:brushProperty name="height" value="0.0366459749639034" units="cm"/>
      <inkml:brushProperty name="color" value="#000000"/>
      <inkml:brushProperty name="ignorePressure" value="0"/>
    </inkml:brush>
  </inkml:definitions>
  <inkml:trace contextRef="#ctx0" brushRef="#br0">56200.000 56350.000 600,'225.000'-22.000'94,"-50.000"6.000"-20,-50.000 7.000-21,-50.000 6.000-20,-16.000 3.000-11,19.000 0.000-2,19.000 0.000-1,19.000 0.000-2,7.000 1.000-2,-3.000 4.000-1,-3.000 3.000-1,-2.000 3.000-1,19.000-2.000-3,44.000-6.000-4,44.000-6.000-6,44.000-6.000-3,16.000-4.000-4,-8.000 1.000-3,-10.000-1.000-2,-9.000 1.000-3,-10.000 1.000-3,-9.000 3.000-3,-10.000 3.000-2,-8.000 4.000-4,-18.000 2.000-2,-25.000 4.000-3,-25.000 3.000-2,-25.000 3.000-3,-22.000-1.000-2,-19.000-2.000 2,-18.000-3.000 0,-19.000-3.000 1</inkml:trace>
</inkml:ink>
</file>

<file path=ppt/ink/ink26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5"/>
    </inkml:context>
    <inkml:brush xml:id="br0">
      <inkml:brushProperty name="width" value="0.0400523208081722" units="cm"/>
      <inkml:brushProperty name="height" value="0.0400523208081722" units="cm"/>
      <inkml:brushProperty name="color" value="#00bff3"/>
      <inkml:brushProperty name="ignorePressure" value="0"/>
    </inkml:brush>
  </inkml:definitions>
  <inkml:trace contextRef="#ctx0" brushRef="#br0">82700.000 14450.000 549,'3.000'-43.000'18,"6.000"17.000"14,7.000 15.000 12,6.000 16.000 14,-1.000 12.000 2,-5.000 9.000-10,-7.000 10.000-10,-5.000 10.000-9,-4.000 5.000-7,0.000 4.000-4,0.000 3.000-3,0.000 3.000-5,-2.000 3.000-2,-3.000 3.000-3,-3.000 3.000-2,-2.000 4.000-4,-3.000-4.000 0,1.000-9.000 1,-1.000-10.000 1,1.000-8.000 1,4.000-17.000-6,9.000-21.000-14,10.000-22.000-13,10.000-22.000-13,8.000-16.000-5,10.000-9.000 6,10.000-10.000 4,9.000-8.000 6,1.000-1.000 3,-6.000 9.000 4,-6.000 10.000 3,-6.000 10.000 3,-7.000 13.000 10,-6.000 19.000 15,-6.000 19.000 15,-6.000 19.000 15,-6.000 13.000 6,-2.000 10.000-4,-3.000 10.000-4,-3.000 9.000-3,-2.000 1.000-4,0.000-6.000-2,0.000-6.000-2,0.000-6.000-3,0.000-4.000-3,0.000 1.000-5,0.000-1.000-6,0.000 1.000-4,1.000-1.000-6,4.000 1.000-8,3.000-1.000-9,3.000 1.000-7,6.000-4.000-10,9.000-6.000-9,10.000-6.000-10,10.000-6.000-10,0.000-9.000 0,-5.000-8.000 8,-7.000-10.000 10,-5.000-9.000 8</inkml:trace>
</inkml:ink>
</file>

<file path=ppt/ink/ink26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5"/>
    </inkml:context>
    <inkml:brush xml:id="br0">
      <inkml:brushProperty name="width" value="0.0397494360804558" units="cm"/>
      <inkml:brushProperty name="height" value="0.0397494360804558" units="cm"/>
      <inkml:brushProperty name="color" value="#00bff3"/>
      <inkml:brushProperty name="ignorePressure" value="0"/>
    </inkml:brush>
  </inkml:definitions>
  <inkml:trace contextRef="#ctx0" brushRef="#br0">84250.000 13300.000 553,'-49.000'3.000'33,"4.000"6.000"-2,3.000 7.000-1,3.000 6.000-3,4.000 9.000-1,7.000 13.000-2,6.000 12.000-2,7.000 13.000-2,0.000 7.000-1,-2.000 4.000 2,-3.000 3.000 0,-3.000 3.000 0,1.000-1.000 0,6.000-2.000 0,7.000-3.000-2,6.000-3.000 0,3.000-6.000-3,0.000-5.000-1,0.000-7.000-2,0.000-5.000-2,3.000-6.000-3,6.000-3.000-2,7.000-3.000-4,6.000-2.000-1,4.000-5.000-4,4.000-2.000-2,3.000-3.000-1,3.000-3.000-4,-1.000-2.000-2,-2.000 0.000-4,-3.000 0.000-4,-3.000 0.000-5,-9.000 3.000 1,-11.000 6.000 3,-14.000 7.000 4,-11.000 6.000 3,-9.000 3.000 4,-3.000 0.000 2,-3.000 0.000 3,-2.000 0.000 2,-3.000-2.000 0,1.000-3.000-3,-1.000-3.000-2,1.000-2.000-4,5.000-12.000-8,14.000-19.000-13,11.000-18.000-12,14.000-19.000-14</inkml:trace>
</inkml:ink>
</file>

<file path=ppt/ink/ink26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6"/>
    </inkml:context>
    <inkml:brush xml:id="br0">
      <inkml:brushProperty name="width" value="0.0435057580471039" units="cm"/>
      <inkml:brushProperty name="height" value="0.0435057580471039" units="cm"/>
      <inkml:brushProperty name="color" value="#00bff3"/>
      <inkml:brushProperty name="ignorePressure" value="0"/>
    </inkml:brush>
  </inkml:definitions>
  <inkml:trace contextRef="#ctx0" brushRef="#br0">84450.000 14100.000 505,'0.000'-30.000'9,"0.000"41.000"16,0.000 40.000 18,0.000 42.000 17,-2.000 17.000 4,-3.000-2.000-9,-3.000-3.000-9,-2.000-3.000-9,-3.000-6.000-6,1.000-5.000-3,-1.000-7.000-3,1.000-5.000-3,1.000-9.000-4,3.000-9.000-4,3.000-10.000-4,4.000-8.000-4,5.000-12.000-5,10.000-12.000-6,10.000-13.000-6,9.000-12.000-6,7.000-16.000-4,7.000-19.000 0,6.000-18.000-1,7.000-19.000 0,2.000-18.000-3,1.000-15.000-2,-1.000-15.000-3,1.000-16.000-4,-4.000-7.000 1,-6.000 4.000 4,-6.000 3.000 5,-6.000 3.000 4,-9.000 10.000 3,-8.000 20.000 0,-10.000 18.000 2,-9.000 20.000 0,-13.000 14.000 9,-16.000 14.000 14,-15.000 11.000 15,-15.000 14.000 16,-6.000 13.000 2,7.000 16.000-9,6.000 15.000-8,7.000 17.000-9,2.000 11.000-6,1.000 10.000-2,-1.000 10.000-3,1.000 9.000-2,4.000-1.000-5,9.000-8.000-8,10.000-10.000-8,10.000-9.000-9,7.000-9.000-4,6.000-5.000-3,7.000-7.000-2,6.000-5.000-2,1.000-6.000 0,-3.000-3.000 5,-3.000-3.000 3,-2.000-2.000 4</inkml:trace>
</inkml:ink>
</file>

<file path=ppt/ink/ink26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6"/>
    </inkml:context>
    <inkml:brush xml:id="br0">
      <inkml:brushProperty name="width" value="0.0404223427176476" units="cm"/>
      <inkml:brushProperty name="height" value="0.0404223427176476" units="cm"/>
      <inkml:brushProperty name="color" value="#00bff3"/>
      <inkml:brushProperty name="ignorePressure" value="0"/>
    </inkml:brush>
  </inkml:definitions>
  <inkml:trace contextRef="#ctx0" brushRef="#br0">85450.000 14300.000 544,'-27.000'46.000'6,"-3.000"-5.000"13,-3.000-7.000 13,-2.000-5.000 12,0.000-1.000 4,7.000 6.000-4,6.000 7.000-5,7.000 6.000-4,4.000 3.000-3,3.000 0.000-2,3.000 0.000-2,4.000 0.000-2,4.000 0.000-3,6.000 0.000-4,7.000 0.000-5,6.000 0.000-3,4.000-2.000-5,4.000-3.000-7,3.000-3.000-5,3.000-2.000-5,4.000-6.000-3,7.000-6.000 2,6.000-6.000 1,7.000-6.000 2,2.000-7.000-7,1.000-6.000-14,-1.000-6.000-14,1.000-6.000-15</inkml:trace>
</inkml:ink>
</file>

<file path=ppt/ink/ink26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6"/>
    </inkml:context>
    <inkml:brush xml:id="br0">
      <inkml:brushProperty name="width" value="0.0381121970713139" units="cm"/>
      <inkml:brushProperty name="height" value="0.0381121970713139" units="cm"/>
      <inkml:brushProperty name="color" value="#00bff3"/>
      <inkml:brushProperty name="ignorePressure" value="0"/>
    </inkml:brush>
  </inkml:definitions>
  <inkml:trace contextRef="#ctx0" brushRef="#br0">86050.000 14550.000 577,'-69.000'0.000'41,"13.000"0.000"2,12.000 0.000 2,13.000 0.000 0,4.000 6.000-1,-3.000 13.000-4,-3.000 12.000-4,-2.000 13.000-4,-3.000 12.000-4,1.000 13.000-5,-1.000 12.000-3,1.000 13.000-6,-1.000 7.000-4,1.000 4.000-8,-1.000 3.000-8,1.000 3.000-6,1.000-2.000-9,3.000-6.000-12,3.000-6.000-11,4.000-6.000-11,4.000-12.000-4,6.000-15.000 1,7.000-15.000 1,6.000-16.000 2</inkml:trace>
</inkml:ink>
</file>

<file path=ppt/ink/ink26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6"/>
    </inkml:context>
    <inkml:brush xml:id="br0">
      <inkml:brushProperty name="width" value="0.0366004705429077" units="cm"/>
      <inkml:brushProperty name="height" value="0.0366004705429077" units="cm"/>
      <inkml:brushProperty name="color" value="#00bff3"/>
      <inkml:brushProperty name="ignorePressure" value="0"/>
    </inkml:brush>
  </inkml:definitions>
  <inkml:trace contextRef="#ctx0" brushRef="#br0">86450.000 14500.000 601,'-46.000'-2.000'9,"10.000"-3.000"20,10.000-3.000 20,9.000-2.000 19,10.000 5.000 4,14.000 16.000-12,11.000 15.000-11,14.000 17.000-12,5.000 7.000-15,1.000 0.000-19,-1.000 0.000-18,1.000 0.000-20,-3.000-4.000-13,-2.000-5.000-10,-3.000-7.000-10,-3.000-5.000-8</inkml:trace>
</inkml:ink>
</file>

<file path=ppt/ink/ink26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7"/>
    </inkml:context>
    <inkml:brush xml:id="br0">
      <inkml:brushProperty name="width" value="0.0468088872730732" units="cm"/>
      <inkml:brushProperty name="height" value="0.0468088872730732" units="cm"/>
      <inkml:brushProperty name="color" value="#00bff3"/>
      <inkml:brushProperty name="ignorePressure" value="0"/>
    </inkml:brush>
  </inkml:definitions>
  <inkml:trace contextRef="#ctx0" brushRef="#br0">87400.000 13500.000 469,'-68.000'4.000'37,"17.000"10.000"2,15.000 10.000 3,16.000 9.000 3,9.000 10.000-1,3.000 14.000-1,3.000 11.000-3,4.000 14.000-2,1.000 7.000-3,0.000 3.000-5,0.000 3.000-3,0.000 4.000-5,0.000-1.000-3,0.000-3.000-4,0.000-3.000-2,0.000-2.000-4,3.000-5.000-1,6.000-2.000-1,7.000-3.000 0,6.000-3.000-1,1.000-7.000-1,-3.000-9.000-6,-3.000-10.000-4,-2.000-8.000-4,-5.000-6.000-4,-2.000 1.000-1,-3.000-1.000-3,-3.000 1.000-1,-9.000-4.000 0,-11.000-6.000 1,-14.000-6.000 3,-11.000-6.000 1,-7.000-6.000-1,0.000-2.000-5,0.000-3.000-7,0.000-3.000-4,1.000-4.000-2,4.000-3.000 3,3.000-3.000 2,3.000-2.000 2,4.000-5.000 3,7.000-2.000 3,6.000-3.000 2,7.000-3.000 3,2.000-2.000-2,1.000 0.000-7,-1.000 0.000-8,1.000 0.000-7</inkml:trace>
</inkml:ink>
</file>

<file path=ppt/ink/ink26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7"/>
    </inkml:context>
    <inkml:brush xml:id="br0">
      <inkml:brushProperty name="width" value="0.0326094515621662" units="cm"/>
      <inkml:brushProperty name="height" value="0.0326094515621662" units="cm"/>
      <inkml:brushProperty name="color" value="#00bff3"/>
      <inkml:brushProperty name="ignorePressure" value="0"/>
    </inkml:brush>
  </inkml:definitions>
  <inkml:trace contextRef="#ctx0" brushRef="#br0">87200.000 14500.000 674,'26.000'-94.000'6,"4.000"13.000"14,3.000 12.000 11,3.000 13.000 14,3.000 10.000 3,3.000 10.000-4,3.000 10.000-4,4.000 9.000-4,2.000 6.000-8,4.000 3.000-9,3.000 3.000-11,3.000 4.000-9,-2.000 4.000-7,-6.000 6.000-3,-6.000 7.000-3,-6.000 6.000-4,-7.000 3.000-9,-6.000 0.000-15,-6.000 0.000-15,-6.000 0.000-15</inkml:trace>
</inkml:ink>
</file>

<file path=ppt/ink/ink26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7"/>
    </inkml:context>
    <inkml:brush xml:id="br0">
      <inkml:brushProperty name="width" value="0.0415885262191296" units="cm"/>
      <inkml:brushProperty name="height" value="0.0415885262191296" units="cm"/>
      <inkml:brushProperty name="color" value="#00bff3"/>
      <inkml:brushProperty name="ignorePressure" value="0"/>
    </inkml:brush>
  </inkml:definitions>
  <inkml:trace contextRef="#ctx0" brushRef="#br0">88100.000 13650.000 528,'0.000'75.000'138,"0.000"0.000"-29,0.000 0.000-30,0.000 0.000-28,0.000 1.000-19,0.000 4.000-7,0.000 3.000-7,0.000 3.000-8,0.000-1.000-4,0.000-2.000-3,0.000-3.000-3,0.000-3.000-1,-2.000-6.000-11,-3.000-5.000-17,-3.000-7.000-18,-2.000-5.000-18</inkml:trace>
</inkml:ink>
</file>

<file path=ppt/ink/ink26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7"/>
    </inkml:context>
    <inkml:brush xml:id="br0">
      <inkml:brushProperty name="width" value="0.0356523618102074" units="cm"/>
      <inkml:brushProperty name="height" value="0.0356523618102074" units="cm"/>
      <inkml:brushProperty name="color" value="#00bff3"/>
      <inkml:brushProperty name="ignorePressure" value="0"/>
    </inkml:brush>
  </inkml:definitions>
  <inkml:trace contextRef="#ctx0" brushRef="#br0">88100.000 14700.000 617,'45.000'-91.000'6,"-9.000"19.000"12,-10.000 19.000 12,-8.000 19.000 13,-3.000 9.000 3,7.000 0.000-3,6.000 0.000-4,7.000 0.000-4,2.000 0.000-4,1.000 0.000-5,-1.000 0.000-4,1.000 0.000-4,-1.000 1.000-4,1.000 4.000-6,-1.000 3.000-4,1.000 3.000-6,-3.000-4.000-15,-2.000-8.000-25,-3.000-10.000-25,-3.000-9.000-25,-7.000-2.000-2,-9.000 6.000 21,-10.000 7.000 21,-8.000 6.000 21</inkml:trace>
</inkml:ink>
</file>

<file path=ppt/ink/ink2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8"/>
    </inkml:context>
    <inkml:brush xml:id="br0">
      <inkml:brushProperty name="width" value="0.0393488556146622" units="cm"/>
      <inkml:brushProperty name="height" value="0.0393488556146622" units="cm"/>
      <inkml:brushProperty name="color" value="#000000"/>
      <inkml:brushProperty name="ignorePressure" value="0"/>
    </inkml:brush>
  </inkml:definitions>
  <inkml:trace contextRef="#ctx0" brushRef="#br0">65450.000 55700.000 559,'-2.000'-38.000'70,"-3.000"26.000"-11,-3.000 24.000-10,-2.000 26.000-12,-12.000 19.000-7,-19.000 17.000-3,-18.000 15.000-4,-19.000 16.000-3,-8.000 4.000-5,3.000-6.000-7,3.000-6.000-6,4.000-6.000-6,4.000-6.000-3,6.000-2.000-2,7.000-3.000 0,6.000-3.000-2,7.000-9.000-2,10.000-11.000-6,10.000-14.000-4,9.000-11.000-6,13.000-22.000-5,20.000-27.000-5,18.000-28.000-5,20.000-28.000-6,11.000-15.000 3,7.000 1.000 8,6.000-1.000 9,7.000 1.000 9,-3.000 4.000 7,-8.000 9.000 4,-10.000 10.000 4,-9.000 10.000 3,-7.000 7.000 5,-3.000 6.000 4,-3.000 7.000 4,-2.000 6.000 4,-5.000 6.000 4,-2.000 6.000 5,-3.000 7.000 4,-3.000 6.000 5,-2.000 6.000 2,0.000 6.000-2,0.000 7.000 0,0.000 6.000-2,-2.000 6.000-1,-3.000 6.000-3,-3.000 7.000-3,-2.000 6.000-3,-5.000 3.000-2,-2.000 0.000 0,-3.000 0.000-2,-3.000 0.000-1,-2.000 0.000-1,0.000 0.000-1,0.000 0.000-1,0.000 0.000 0,3.000-2.000-5,6.000-3.000-6,7.000-3.000-8,6.000-2.000-6,4.000-12.000-4,4.000-19.000-2,3.000-18.000-2,3.000-19.000-2,6.000-18.000 1,9.000-15.000 1,10.000-15.000 2,10.000-16.000 1,2.000-8.000 0,-3.000 0.000-3,-3.000 0.000-2,-2.000 0.000-3,-6.000 1.000 2,-6.000 4.000 6,-6.000 3.000 6,-6.000 3.000 5,-7.000 9.000 7,-6.000 16.000 5,-6.000 15.000 5,-6.000 17.000 6,-2.000 10.000 5,3.000 6.000 3,3.000 7.000 3,4.000 6.000 3,-1.000 7.000 1,-3.000 10.000-1,-3.000 10.000-1,-2.000 9.000-1,-3.000 10.000-1,1.000 14.000-3,-1.000 11.000-1,1.000 14.000-2,-3.000 5.000-2,-2.000 1.000-4,-3.000-1.000-3,-3.000 1.000-3,-6.000-3.000-4,-5.000-2.000-5,-7.000-3.000-3,-5.000-3.000-4,-4.000-4.000-4,0.000-3.000-1,0.000-3.000-2,0.000-2.000-2,6.000-22.000-6,13.000-36.000-12,12.000-39.000-12,13.000-36.000-11,13.000-18.000-1,17.000 3.000 11,15.000 3.000 11,16.000 4.000 10,2.000 7.000 9,-8.000 13.000 5,-10.000 12.000 6,-9.000 13.000 4,-5.000 9.000 7,0.000 6.000 7,0.000 7.000 6,0.000 6.000 8,-4.000 3.000 2,-5.000 0.000 0,-7.000 0.000-3,-5.000 0.000 0,-6.000 3.000-6,-3.000 6.000-10,-3.000 7.000-9,-2.000 6.000-9,-8.000-4.000-11,-8.000-11.000-12,-10.000-14.000-12,-9.000-11.000-12</inkml:trace>
</inkml:ink>
</file>

<file path=ppt/ink/ink26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8"/>
    </inkml:context>
    <inkml:brush xml:id="br0">
      <inkml:brushProperty name="width" value="0.0499854534864426" units="cm"/>
      <inkml:brushProperty name="height" value="0.0499854534864426" units="cm"/>
      <inkml:brushProperty name="color" value="#00bff3"/>
      <inkml:brushProperty name="ignorePressure" value="0"/>
    </inkml:brush>
  </inkml:definitions>
  <inkml:trace contextRef="#ctx0" brushRef="#br0">88750.000 13450.000 440,'-2.000'-85.000'29,"-3.000"32.000"13,-3.000 31.000 14,-2.000 32.000 13,-3.000 21.000 2,1.000 13.000-10,-1.000 12.000-8,1.000 13.000-9,-1.000 10.000-8,1.000 10.000-5,-1.000 10.000-7,1.000 9.000-6,1.000 6.000-5,3.000 3.000-5,3.000 3.000-4,4.000 4.000-5,-1.000 1.000-1,-3.000 0.000 2,-3.000 0.000 1,-2.000 0.000 2,-1.000-5.000-7,3.000-9.000-12,3.000-10.000-14,4.000-8.000-14,1.000-9.000-6,0.000-6.000-1,0.000-6.000 0,0.000-6.000-1</inkml:trace>
</inkml:ink>
</file>

<file path=ppt/ink/ink26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0:28"/>
    </inkml:context>
    <inkml:brush xml:id="br0">
      <inkml:brushProperty name="width" value="0.0484871938824654" units="cm"/>
      <inkml:brushProperty name="height" value="0.0484871938824654" units="cm"/>
      <inkml:brushProperty name="color" value="#00bff3"/>
      <inkml:brushProperty name="ignorePressure" value="0"/>
    </inkml:brush>
  </inkml:definitions>
  <inkml:trace contextRef="#ctx0" brushRef="#br0">88850.000 15250.000 453,'112.000'-179.000'5,"-24.000"45.000"11,-26.000 43.000 10,-24.000 45.000 11,-13.000 27.000 6,0.000 13.000 2,0.000 12.000 3,0.000 13.000 3,-4.000 7.000-3,-5.000 4.000-10,-7.000 3.000-8,-5.000 3.000-10,-4.000 1.000-5,0.000 1.000-2,0.000-1.000-2,0.000 1.000-2,9.000-17.000-12,19.000-30.000-21,19.000-32.000-20,19.000-30.000-21,4.000-12.000-4,-9.000 9.000 14,-10.000 10.000 13,-8.000 10.000 14,-9.000 16.000 23,-6.000 26.000 31,-6.000 24.000 33,-6.000 26.000 32,-6.000 12.000 4,-2.000 0.000-23,-3.000 0.000-23,-3.000 0.000-23,1.000-2.000-17,6.000-3.000-12,7.000-3.000-10,6.000-2.000-12,6.000-8.000-4,6.000-8.000 2,7.000-10.000 1,6.000-9.000 2,3.000-12.000 3,0.000-11.000 2,0.000-14.000 3,0.000-11.000 4,-2.000-11.000 0,-3.000-5.000 1,-3.000-7.000 0,-2.000-5.000-1,-8.000-3.000 2,-8.000 4.000 4,-10.000 3.000 4,-9.000 3.000 4,-9.000 4.000 4,-5.000 7.000 1,-7.000 6.000 4,-5.000 7.000 2,-9.000 10.000 0,-9.000 16.000-1,-10.000 15.000-3,-8.000 17.000-2,-9.000 17.000-5,-6.000 23.000-6,-6.000 22.000-7,-6.000 22.000-7,1.000 4.000-1,9.000-12.000 3,10.000-13.000 4,10.000-12.000 3,5.000-10.000-6,4.000-6.000-16,3.000-6.000-16,3.000-6.000-17</inkml:trace>
</inkml:ink>
</file>

<file path=ppt/ink/ink26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33"/>
    </inkml:context>
    <inkml:brush xml:id="br0">
      <inkml:brushProperty name="width" value="0.0354723818600178" units="cm"/>
      <inkml:brushProperty name="height" value="0.0354723818600178" units="cm"/>
      <inkml:brushProperty name="color" value="#00bff3"/>
      <inkml:brushProperty name="ignorePressure" value="0"/>
    </inkml:brush>
  </inkml:definitions>
  <inkml:trace contextRef="#ctx0" brushRef="#br0">80800.000 25000.000 620,'-25.000'-22.000'3,"0.000"6.000"5,0.000 7.000 7,0.000 6.000 6,3.000 6.000 2,6.000 6.000-1,7.000 7.000-1,6.000 6.000-1,1.000 9.000-1,-3.000 13.000-1,-3.000 12.000-1,-2.000 13.000-1,-5.000 7.000 0,-2.000 4.000 0,-3.000 3.000-1,-3.000 3.000 0,-1.000-1.000 0,4.000-2.000-1,3.000-3.000-2,3.000-3.000 0,4.000-6.000-1,7.000-5.000 0,6.000-7.000 0,7.000-5.000 0,8.000-12.000-1,14.000-16.000-5,11.000-15.000-3,14.000-15.000-3,10.000-18.000-3,9.000-19.000-3,10.000-18.000-1,10.000-19.000-2,2.000-15.000 0,-3.000-8.000-1,-3.000-10.000 0,-2.000-9.000 0,-11.000-2.000 0,-15.000 6.000 2,-15.000 7.000 1,-16.000 6.000 2,-13.000 10.000 1,-9.000 17.000 1,-10.000 15.000 3,-8.000 16.000 2,-12.000 12.000 1,-12.000 9.000 1,-13.000 10.000 0,-12.000 10.000 2,-9.000 8.000 0,-2.000 10.000-1,-3.000 10.000 0,-3.000 9.000 0,-2.000 7.000-4,0.000 7.000-3,0.000 6.000-5,0.000 7.000-5,3.000-1.000-4,6.000-6.000-6,7.000-6.000-3,6.000-6.000-6,9.000-6.000-1,13.000-2.000 2,12.000-3.000 0,13.000-3.000 3</inkml:trace>
</inkml:ink>
</file>

<file path=ppt/ink/ink26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36"/>
    </inkml:context>
    <inkml:brush xml:id="br0">
      <inkml:brushProperty name="width" value="0.0386929884552956" units="cm"/>
      <inkml:brushProperty name="height" value="0.0386929884552956" units="cm"/>
      <inkml:brushProperty name="color" value="#00bff3"/>
      <inkml:brushProperty name="ignorePressure" value="0"/>
    </inkml:brush>
  </inkml:definitions>
  <inkml:trace contextRef="#ctx0" brushRef="#br0">94600.000 24400.000 568,'-21.000'-16.000'11,"10.000"19.000"20,10.000 19.000 21,9.000 19.000 21,2.000 10.000 3,-2.000 4.000-15,-3.000 3.000-16,-3.000 3.000-15,-2.000 9.000-10,0.000 16.000-5,0.000 15.000-5,0.000 17.000-4,0.000 2.000-5,0.000-9.000-1,0.000-10.000-1,0.000-8.000-2,0.000-11.000-5,0.000-8.000-6,0.000-10.000-6,0.000-9.000-7,6.000-15.000-11,13.000-18.000-13,12.000-19.000-15,13.000-18.000-14</inkml:trace>
</inkml:ink>
</file>

<file path=ppt/ink/ink26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37"/>
    </inkml:context>
    <inkml:brush xml:id="br0">
      <inkml:brushProperty name="width" value="0.039009016007185" units="cm"/>
      <inkml:brushProperty name="height" value="0.039009016007185" units="cm"/>
      <inkml:brushProperty name="color" value="#00bff3"/>
      <inkml:brushProperty name="ignorePressure" value="0"/>
    </inkml:brush>
  </inkml:definitions>
  <inkml:trace contextRef="#ctx0" brushRef="#br0">95300.000 24700.000 563,'-24.000'28.000'37,"4.000"6.000"-2,3.000 7.000-1,3.000 6.000-2,1.000 6.000-2,1.000 6.000-4,-1.000 7.000-3,1.000 6.000-3,1.000 1.000-3,3.000-3.000-2,3.000-3.000-1,4.000-2.000-1,1.000-5.000-1,0.000-2.000-1,0.000-3.000 0,0.000-3.000 0,7.000-7.000-4,17.000-9.000-5,15.000-10.000-5,16.000-8.000-5,5.000-14.000-2,-2.000-15.000-2,-3.000-15.000 1,-3.000-16.000-1,-6.000-12.000 0,-5.000-5.000-1,-7.000-7.000-1,-5.000-5.000 0,-6.000-4.000 0,-3.000 0.000 2,-3.000 0.000 2,-2.000 0.000 1,-6.000 3.000 2,-6.000 6.000 2,-6.000 7.000 3,-6.000 6.000 2,-9.000 7.000 1,-8.000 10.000 0,-10.000 10.000 0,-9.000 9.000-1,-4.000 7.000 2,4.000 7.000 3,3.000 6.000 4,3.000 7.000 2,4.000 4.000 0,7.000 3.000-4,6.000 3.000-4,7.000 4.000-3,10.000-1.000-5,16.000-3.000-4,15.000-3.000-4,17.000-2.000-5,10.000-8.000-2,6.000-8.000 0,7.000-10.000-2,6.000-9.000 0,1.000-2.000 1,-3.000 6.000 0,-3.000 7.000 1,-2.000 6.000 2,-6.000 4.000 1,-6.000 4.000 6,-6.000 3.000 3,-6.000 3.000 4,-9.000 3.000 4,-8.000 3.000 2,-10.000 3.000 3,-9.000 4.000 3,-5.000 1.000 3,0.000 0.000 5,0.000 0.000 5,0.000 0.000 4,0.000 0.000 4,0.000 0.000 1,0.000 0.000 3,0.000 0.000 2,0.000 1.000-1,0.000 4.000-2,0.000 3.000-3,0.000 3.000-3,0.000 1.000-2,0.000 1.000-5,0.000-1.000-3,0.000 1.000-3,3.000-1.000-3,6.000 1.000-1,7.000-1.000-1,6.000 1.000 0,3.000-3.000-2,0.000-2.000-3,0.000-3.000-3,0.000-3.000-1,4.000-6.000-5,10.000-5.000-3,10.000-7.000-4,9.000-5.000-4,1.000-9.000-1,-6.000-9.000 1,-6.000-10.000 3,-6.000-8.000 2,-4.000-9.000 1,1.000-6.000 2,-1.000-6.000 2,1.000-6.000 2,-6.000-4.000 3,-8.000 1.000 2,-10.000-1.000 4,-9.000 1.000 2,-7.000 1.000 3,-3.000 3.000 0,-3.000 3.000 1,-2.000 4.000 1,-5.000 4.000 0,-2.000 6.000 0,-3.000 7.000-1,-3.000 6.000 0,-4.000 6.000-3,-3.000 6.000-4,-3.000 7.000-3,-2.000 6.000-5,-5.000 4.000-4,-2.000 4.000-6,-3.000 3.000-4,-3.000 3.000-5,-2.000 4.000-2,0.000 7.000 1,0.000 6.000 1,0.000 7.000 1,3.000 2.000-4,6.000 1.000-10,7.000-1.000-12,6.000 1.000-9</inkml:trace>
</inkml:ink>
</file>

<file path=ppt/ink/ink26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37"/>
    </inkml:context>
    <inkml:brush xml:id="br0">
      <inkml:brushProperty name="width" value="0.0371212996542454" units="cm"/>
      <inkml:brushProperty name="height" value="0.0371212996542454" units="cm"/>
      <inkml:brushProperty name="color" value="#00bff3"/>
      <inkml:brushProperty name="ignorePressure" value="0"/>
    </inkml:brush>
  </inkml:definitions>
  <inkml:trace contextRef="#ctx0" brushRef="#br0">98750.000 24850.000 592,'-22.000'76.000'119,"6.000"4.000"-25,7.000 3.000-25,6.000 3.000-26,1.000-1.000-15,-3.000-2.000-5,-3.000-3.000-7,-2.000-3.000-5,-3.000-2.000-7,1.000 0.000-7,-1.000 0.000-9,1.000 0.000-8,-3.000-4.000-6,-2.000-5.000-5,-3.000-7.000-5,-3.000-5.000-6,1.000-8.000-1,6.000-5.000 1,7.000-7.000 0,6.000-5.000 1</inkml:trace>
</inkml:ink>
</file>

<file path=ppt/ink/ink26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38"/>
    </inkml:context>
    <inkml:brush xml:id="br0">
      <inkml:brushProperty name="width" value="0.0375919826328754" units="cm"/>
      <inkml:brushProperty name="height" value="0.0375919826328754" units="cm"/>
      <inkml:brushProperty name="color" value="#00bff3"/>
      <inkml:brushProperty name="ignorePressure" value="0"/>
    </inkml:brush>
  </inkml:definitions>
  <inkml:trace contextRef="#ctx0" brushRef="#br0">99150.000 25100.000 585,'137.000'-110.000'37,"-24.000"32.000"-7,-26.000 31.000-6,-24.000 32.000-7,-17.000 18.000-2,-5.000 6.000 5,-7.000 7.000 5,-5.000 6.000 3,-8.000 7.000 2,-5.000 10.000-4,-7.000 10.000-4,-5.000 9.000-2,-8.000 7.000-5,-5.000 7.000-5,-7.000 6.000-4,-5.000 7.000-5,-6.000-1.000-4,-3.000-6.000-2,-3.000-6.000-3,-2.000-6.000-2,-1.000-7.000-1,3.000-6.000 0,3.000-6.000 1,4.000-6.000-1,7.000-10.000-1,13.000-12.000-4,12.000-13.000-4,13.000-12.000-2,12.000-10.000-2,13.000-6.000 2,12.000-6.000 3,13.000-6.000 1,6.000-6.000 1,0.000-2.000-2,0.000-3.000-1,0.000-3.000-1,-4.000 1.000 0,-5.000 6.000 0,-7.000 7.000 1,-5.000 6.000 1,-8.000 4.000 3,-5.000 4.000 3,-7.000 3.000 3,-5.000 3.000 4,-6.000 6.000 14,-3.000 9.000 21,-3.000 10.000 22,-2.000 10.000 23,-5.000 7.000 4,-2.000 6.000-13,-3.000 7.000-12,-3.000 6.000-14,-1.000 4.000-8,4.000 4.000-5,3.000 3.000-5,3.000 3.000-6,4.000-5.000-3,7.000-12.000-4,6.000-13.000-5,7.000-12.000-2,5.000-9.000-5,7.000-2.000-2,6.000-3.000-3,7.000-3.000-2,0.000-6.000-3,-2.000-5.000 0,-3.000-7.000 0,-3.000-5.000-2,-4.000-9.000 1,-3.000-9.000 2,-3.000-10.000 0,-2.000-8.000 2,-8.000-6.000 1,-8.000 1.000 0,-10.000-1.000 2,-9.000 1.000 2,-12.000 1.000 0,-11.000 3.000 2,-14.000 3.000 3,-11.000 4.000 0,-12.000 5.000 0,-9.000 10.000-4,-10.000 10.000-4,-8.000 9.000-4,-6.000 6.000-2,1.000 3.000-1,-1.000 3.000 0,1.000 4.000-2,7.000 2.000-3,16.000 4.000-9,15.000 3.000-7,17.000 3.000-7</inkml:trace>
</inkml:ink>
</file>

<file path=ppt/ink/ink26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39"/>
    </inkml:context>
    <inkml:brush xml:id="br0">
      <inkml:brushProperty name="width" value="0.0277529209852219" units="cm"/>
      <inkml:brushProperty name="height" value="0.0277529209852219" units="cm"/>
      <inkml:brushProperty name="color" value="#00bff3"/>
      <inkml:brushProperty name="ignorePressure" value="0"/>
    </inkml:brush>
  </inkml:definitions>
  <inkml:trace contextRef="#ctx0" brushRef="#br0">90650.000 13900.000 792,'-25.000'-25.000'2,"0.000"0.000"4,0.000 0.000 4,0.000 0.000 4,0.000 15.000 4,0.000 32.000 3,0.000 31.000 3,0.000 32.000 3,3.000 13.000 0,6.000-3.000-6,7.000-3.000-6,6.000-2.000-5,3.000 0.000-4,0.000 7.000-1,0.000 6.000-3,0.000 7.000-3,1.000 5.000-1,4.000 7.000-2,3.000 6.000-2,3.000 7.000-2,3.000 2.000-3,3.000 1.000-3,3.000-1.000-4,4.000 1.000-4,1.000 7.000 0,0.000 16.000 0,0.000 15.000 1,0.000 17.000 2,-4.000 8.000 0,-5.000 4.000 0,-7.000 3.000 1,-5.000 3.000-1,-3.000-2.000 2,4.000-6.000 1,3.000-6.000 2,3.000-6.000 2,-1.000-7.000 2,-2.000-6.000 4,-3.000-6.000 4,-3.000-6.000 3,-2.000-6.000 2,0.000-2.000 0,0.000-3.000-1,0.000-3.000 0,1.000-7.000 1,4.000-9.000-1,3.000-10.000 0,3.000-8.000 0,-1.000-9.000 0,-2.000-6.000-1,-3.000-6.000-1,-3.000-6.000 0,-1.000-4.000-1,4.000 1.000-1,3.000-1.000 0,3.000 1.000 0,1.000-3.000 0,1.000-2.000 0,-1.000-3.000 0,1.000-3.000 1,-3.000-2.000 0,-2.000 0.000 0,-3.000 0.000 0,-3.000 0.000 0,-1.000 1.000 1,4.000 4.000 0,3.000 3.000 2,3.000 3.000 0,1.000 1.000 1,1.000 1.000 0,-1.000-1.000 0,1.000 1.000 0,-1.000 1.000-1,1.000 3.000-2,-1.000 3.000-1,1.000 4.000-3,-3.000-6.000-1,-2.000-11.000 0,-3.000-14.000-1,-3.000-11.000-1,-2.000-9.000 0,0.000-3.000-2,0.000-3.000-1,0.000-2.000-1</inkml:trace>
</inkml:ink>
</file>

<file path=ppt/ink/ink26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40"/>
    </inkml:context>
    <inkml:brush xml:id="br0">
      <inkml:brushProperty name="width" value="0.0401202440261841" units="cm"/>
      <inkml:brushProperty name="height" value="0.0401202440261841" units="cm"/>
      <inkml:brushProperty name="color" value="#00bff3"/>
      <inkml:brushProperty name="ignorePressure" value="0"/>
    </inkml:brush>
  </inkml:definitions>
  <inkml:trace contextRef="#ctx0" brushRef="#br0">91250.000 24800.000 548,'1.000'-71.000'0,"4.000"10.000"0,3.000 10.000 0,3.000 9.000 0,-2.000 6.000 4,-6.000 3.000 8,-6.000 3.000 8,-6.000 4.000 8,-6.000 7.000 3,-2.000 13.000-4,-3.000 12.000-3,-3.000 13.000-3,-7.000 15.000-1,-9.000 19.000-2,-10.000 19.000 0,-8.000 19.000-1,-9.000 12.000 1,-6.000 6.000 0,-6.000 7.000 2,-6.000 6.000 0,-1.000 4.000 0,7.000 4.000-1,6.000 3.000-3,7.000 3.000-2,5.000-2.000-1,7.000-6.000-2,6.000-6.000 0,7.000-6.000-2,5.000-7.000-1,7.000-6.000-2,6.000-6.000-1,7.000-6.000-3,7.000-12.000-1,9.000-15.000-2,10.000-15.000-2,10.000-16.000-2,8.000-12.000-3,10.000-5.000-2,10.000-7.000-4,9.000-5.000-3,4.000-11.000-2,1.000-11.000 0,-1.000-14.000 0,1.000-11.000 0,-4.000-9.000 0,-6.000-3.000 2,-6.000-3.000 1,-6.000-2.000 2,-9.000 0.000 1,-8.000 7.000 0,-10.000 6.000 0,-9.000 7.000 0,-9.000 4.000 3,-5.000 3.000 6,-7.000 3.000 4,-5.000 4.000 7,-9.000 5.000 2,-9.000 10.000 3,-10.000 10.000 0,-8.000 9.000 3,-4.000 6.000 0,3.000 3.000-3,3.000 3.000-1,4.000 4.000-2,5.000 1.000-2,10.000 0.000-1,10.000 0.000-1,9.000 0.000 0,17.000-4.000-10,25.000-5.000-15,25.000-7.000-17,25.000-5.000-15,12.000-8.000-5,1.000-5.000 10,-1.000-7.000 7,1.000-5.000 10,-6.000-4.000 5,-8.000 0.000 5,-10.000 0.000 2,-9.000 0.000 5,-7.000 1.000 1,-3.000 4.000 0,-3.000 3.000 1,-2.000 3.000 0,-6.000 1.000 4,-6.000 1.000 9,-6.000-1.000 9,-6.000 1.000 8,-2.000 4.000 10,3.000 9.000 12,3.000 10.000 11,4.000 10.000 12,-3.000 7.000-1,-5.000 6.000-11,-7.000 7.000-11,-5.000 6.000-12,-4.000 3.000-8,0.000 0.000-4,0.000 0.000-4,0.000 0.000-4,4.000-4.000-3,10.000-5.000 0,10.000-7.000-2,9.000-5.000-2,6.000-6.000 0,3.000-3.000-1,3.000-3.000-2,4.000-2.000-2,2.000-8.000 0,4.000-8.000 1,3.000-10.000-1,3.000-9.000 1,1.000-7.000-3,1.000-3.000-3,-1.000-3.000-4,1.000-2.000-4,-6.000-3.000-1,-8.000 1.000 2,-10.000-1.000 3,-9.000 1.000 1,-10.000-1.000 3,-9.000 1.000 3,-10.000-1.000 2,-8.000 1.000 2,-14.000 4.000 3,-15.000 9.000 4,-15.000 10.000 4,-16.000 10.000 3,-8.000 4.000 2,0.000 0.000-3,0.000 0.000-2,0.000 0.000-1,0.000 4.000-6,0.000 10.000-9,0.000 10.000-9,0.000 9.000-9,3.000 2.000-6,6.000-2.000-2,7.000-3.000-5,6.000-3.000-2</inkml:trace>
</inkml:ink>
</file>

<file path=ppt/ink/ink26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41"/>
    </inkml:context>
    <inkml:brush xml:id="br0">
      <inkml:brushProperty name="width" value="0.0265347827225924" units="cm"/>
      <inkml:brushProperty name="height" value="0.0265347827225924" units="cm"/>
      <inkml:brushProperty name="color" value="#00bff3"/>
      <inkml:brushProperty name="ignorePressure" value="0"/>
    </inkml:brush>
  </inkml:definitions>
  <inkml:trace contextRef="#ctx0" brushRef="#br0">93950.000 16300.000 829,'-69.000'-32.000'1,"13.000"39.000"2,12.000 36.000 2,13.000 39.000 3,9.000 27.000 3,6.000 19.000 4,7.000 19.000 4,6.000 19.000 5,4.000-1.000-1,4.000-18.000-5,3.000-19.000-4,3.000-18.000-5,3.000 4.000-3,3.000 28.000-1,3.000 28.000 0,4.000 29.000-2,-1.000 22.000-1,-3.000 20.000-4,-3.000 18.000-3,-2.000 20.000-2,-5.000 5.000-3,-2.000-6.000-2,-3.000-6.000-3,-3.000-6.000-1,-2.000-7.000-1,0.000-6.000 1,0.000-6.000 2,0.000-6.000 0,-2.000-4.000 3,-3.000 1.000 0,-3.000-1.000 2,-2.000 1.000 2,-3.000-9.000 0,1.000-15.000 0,-1.000-15.000 0,1.000-16.000-1,-1.000-15.000-1,1.000-11.000 0,-1.000-14.000 0,1.000-11.000-1,-1.000-9.000-2,1.000-3.000-2,-1.000-3.000-2,1.000-2.000-4,-1.000-14.000 1,1.000-21.000 3,-1.000-22.000 4,1.000-22.000 3</inkml:trace>
</inkml:ink>
</file>

<file path=ppt/ink/ink2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8"/>
    </inkml:context>
    <inkml:brush xml:id="br0">
      <inkml:brushProperty name="width" value="0.0439883321523666" units="cm"/>
      <inkml:brushProperty name="height" value="0.0439883321523666" units="cm"/>
      <inkml:brushProperty name="color" value="#000000"/>
      <inkml:brushProperty name="ignorePressure" value="0"/>
    </inkml:brush>
  </inkml:definitions>
  <inkml:trace contextRef="#ctx0" brushRef="#br0">67650.000 55200.000 500,'0.000'-52.000'0,"0.000"-3.000"1,0.000-3.000 1,0.000-2.000 1,0.000-1.000 2,0.000 3.000 2,0.000 3.000 2,0.000 4.000 2,0.000 4.000 3,0.000 6.000 6,0.000 7.000 4,0.000 6.000 5,1.000 20.000 5,4.000 34.000 2,3.000 35.000 4,3.000 35.000 3,-2.000 21.000-1,-6.000 9.000-6,-6.000 10.000-6,-6.000 10.000-6,-6.000 7.000-4,-2.000 6.000-1,-3.000 7.000-3,-3.000 6.000-2,-6.000 15.000-3,-5.000 26.000-4,-7.000 24.000-5,-5.000 26.000-3,-1.000 7.000-7,6.000-9.000-10,7.000-10.000-10,6.000-8.000-9,6.000-18.000-5,6.000-25.000-2,7.000-25.000-1,6.000-25.000-1,3.000-27.000 0,0.000-28.000 5,0.000-28.000 2,0.000-27.000 3,1.000-17.000 4,4.000-3.000 2,3.000-3.000 2,3.000-2.000 2</inkml:trace>
</inkml:ink>
</file>

<file path=ppt/ink/ink26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42"/>
    </inkml:context>
    <inkml:brush xml:id="br0">
      <inkml:brushProperty name="width" value="0.0303000956773758" units="cm"/>
      <inkml:brushProperty name="height" value="0.0303000956773758" units="cm"/>
      <inkml:brushProperty name="color" value="#00bff3"/>
      <inkml:brushProperty name="ignorePressure" value="0"/>
    </inkml:brush>
  </inkml:definitions>
  <inkml:trace contextRef="#ctx0" brushRef="#br0">93600.000 25950.000 726,'0.000'-50.000'0,"0.000"0.000"0,0.000 0.000 0,0.000 0.000 0,-2.000 1.000 1,-3.000 4.000 1,-3.000 3.000 2,-2.000 3.000 0,-3.000-2.000 2,1.000-6.000 2,-1.000-6.000 1,1.000-6.000 2,-3.000-2.000 0,-2.000 3.000 0,-3.000 3.000-2,-3.000 4.000 0,-4.000 2.000 0,-3.000 4.000-1,-3.000 3.000 0,-2.000 3.000-1,-1.000 4.000 0,3.000 7.000 1,3.000 6.000 0,4.000 7.000 1,1.000 7.000-2,0.000 9.000-2,0.000 10.000-1,0.000 10.000-4,0.000 8.000 1,0.000 10.000 2,0.000 10.000 2,0.000 9.000 1,1.000 7.000 1,4.000 7.000 0,3.000 6.000-1,3.000 7.000-1,6.000 0.000 0,9.000-2.000 1,10.000-3.000 1,10.000-3.000 0,8.000-4.000 1,10.000-3.000-1,10.000-3.000 0,9.000-2.000 0,4.000-5.000-1,1.000-2.000-1,-1.000-3.000-3,1.000-3.000-1,-6.000-2.000-1,-8.000 0.000-2,-10.000 0.000-2,-9.000 0.000-1,-9.000 0.000-3,-5.000 0.000-1,-7.000 0.000-2,-5.000 0.000-2,-12.000-4.000 0,-16.000-5.000 2,-15.000-7.000 1,-15.000-5.000 1,-9.000-6.000 2,1.000-3.000 1,-1.000-3.000 2,1.000-2.000 1,1.000-8.000 1,3.000-8.000-1,3.000-10.000 0,4.000-9.000 0,5.000-10.000 0,10.000-9.000 5,10.000-10.000 2,9.000-8.000 4,13.000-8.000 0,20.000-2.000-1,18.000-3.000-1,20.000-3.000-2,16.000-1.000-4,16.000 4.000-6,15.000 3.000-7,17.000 3.000-5,3.000 4.000-6,-5.000 7.000-4,-7.000 6.000-6,-5.000 7.000-4,-15.000 5.000 1,-22.000 7.000 5,-22.000 6.000 5,-21.000 7.000 7,-10.000 2.000 3,3.000 1.000 3,3.000-1.000 1,4.000 1.000 3</inkml:trace>
</inkml:ink>
</file>

<file path=ppt/ink/ink26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42"/>
    </inkml:context>
    <inkml:brush xml:id="br0">
      <inkml:brushProperty name="width" value="0.0295999441295862" units="cm"/>
      <inkml:brushProperty name="height" value="0.0295999441295862" units="cm"/>
      <inkml:brushProperty name="color" value="#00bff3"/>
      <inkml:brushProperty name="ignorePressure" value="0"/>
    </inkml:brush>
  </inkml:definitions>
  <inkml:trace contextRef="#ctx0" brushRef="#br0">94450.000 25650.000 743,'-49.000'26.000'1,"4.000"4.000"0,3.000 3.000 0,3.000 3.000 0,4.000 3.000 0,7.000 3.000 0,6.000 3.000 0,7.000 4.000 0,4.000-3.000 6,3.000-5.000 12,3.000-7.000 13,4.000-5.000 11,7.000-8.000 1,13.000-5.000-10,12.000-7.000-10,13.000-5.000-10,7.000-6.000-5,4.000-3.000-2,3.000-3.000 0,3.000-2.000-1,-1.000-6.000-4,-2.000-6.000-6,-3.000-6.000-8,-3.000-6.000-6,-7.000-2.000-8,-9.000 3.000-6,-10.000 3.000-8,-8.000 4.000-7,-9.000 2.000-2,-6.000 4.000 6,-6.000 3.000 4,-6.000 3.000 6</inkml:trace>
</inkml:ink>
</file>

<file path=ppt/ink/ink26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43"/>
    </inkml:context>
    <inkml:brush xml:id="br0">
      <inkml:brushProperty name="width" value="0.0355150029063225" units="cm"/>
      <inkml:brushProperty name="height" value="0.0355150029063225" units="cm"/>
      <inkml:brushProperty name="color" value="#00bff3"/>
      <inkml:brushProperty name="ignorePressure" value="0"/>
    </inkml:brush>
  </inkml:definitions>
  <inkml:trace contextRef="#ctx0" brushRef="#br0">86100.000 22500.000 619,'0.000'-47.000'0,"0.000"6.000"0,0.000 7.000 0,0.000 6.000 0,1.000 9.000 7,4.000 13.000 16,3.000 12.000 15,3.000 13.000 14,-1.000 6.000 3,-2.000 0.000-9,-3.000 0.000-11,-3.000 0.000-9,-2.000 10.000-6,0.000 23.000-1,0.000 22.000-1,0.000 22.000-1,-2.000 7.000-3,-3.000-6.000-6,-3.000-6.000-5,-2.000-6.000-6,-1.000-6.000-6,3.000-2.000-7,3.000-3.000-7,4.000-3.000-7,1.000-7.000-6,0.000-9.000-5,0.000-10.000-5,0.000-8.000-6</inkml:trace>
</inkml:ink>
</file>

<file path=ppt/ink/ink26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44"/>
    </inkml:context>
    <inkml:brush xml:id="br0">
      <inkml:brushProperty name="width" value="0.0362424105405807" units="cm"/>
      <inkml:brushProperty name="height" value="0.0362424105405807" units="cm"/>
      <inkml:brushProperty name="color" value="#00bff3"/>
      <inkml:brushProperty name="ignorePressure" value="0"/>
    </inkml:brush>
  </inkml:definitions>
  <inkml:trace contextRef="#ctx0" brushRef="#br0">84950.000 25150.000 607,'182.000'-57.000'94,"-33.000"39.000"-22,-35.000 36.000-23,-34.000 39.000-22,-24.000 16.000-11,-12.000-3.000-2,-13.000-3.000-2,-12.000-2.000-1,-12.000 3.000-3,-8.000 14.000-5,-10.000 11.000-6,-9.000 14.000-5,-10.000-1.000-3,-9.000-12.000-2,-10.000-13.000 1,-8.000-12.000-2,-1.000-12.000 1,9.000-8.000 1,10.000-10.000 2,10.000-9.000 1,11.000-12.000 2,17.000-11.000 0,15.000-14.000 1,16.000-11.000 1,12.000-9.000-1,9.000-3.000-2,10.000-3.000-3,10.000-2.000-2,7.000-6.000-3,6.000-6.000-1,7.000-6.000-4,6.000-6.000-1,-2.000-1.000 0,-9.000 7.000 4,-10.000 6.000 3,-8.000 7.000 4,-12.000 8.000 4,-12.000 14.000 5,-13.000 11.000 5,-12.000 14.000 5,-10.000 7.000 4,-6.000 3.000 6,-6.000 3.000 4,-6.000 4.000 6,-2.000 1.000 2,3.000 0.000 2,3.000 0.000 0,4.000 0.000 1,1.000 3.000-1,0.000 6.000-3,0.000 7.000-2,0.000 6.000-4,1.000 1.000-2,4.000-3.000-3,3.000-3.000-4,3.000-2.000-2,4.000-6.000-4,7.000-6.000-4,6.000-6.000-5,7.000-6.000-3,2.000-9.000-4,1.000-8.000-2,-1.000-10.000-2,1.000-9.000-4,2.000-12.000 0,7.000-11.000 0,6.000-14.000 1,7.000-11.000 0,-4.000-9.000 1,-12.000-3.000-1,-13.000-3.000 0,-12.000-2.000-1,-10.000 2.000 1,-6.000 9.000-1,-6.000 10.000 2,-6.000 10.000-1,-9.000 8.000 3,-8.000 10.000 7,-10.000 10.000 4,-9.000 9.000 7,-5.000 12.000 1,0.000 16.000-2,0.000 15.000-1,0.000 17.000-3,1.000 8.000-7,4.000 4.000-11,3.000 3.000-12,3.000 3.000-11</inkml:trace>
</inkml:ink>
</file>

<file path=ppt/ink/ink26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44"/>
    </inkml:context>
    <inkml:brush xml:id="br0">
      <inkml:brushProperty name="width" value="0.0252269469201565" units="cm"/>
      <inkml:brushProperty name="height" value="0.0252269469201565" units="cm"/>
      <inkml:brushProperty name="color" value="#00bff3"/>
      <inkml:brushProperty name="ignorePressure" value="0"/>
    </inkml:brush>
  </inkml:definitions>
  <inkml:trace contextRef="#ctx0" brushRef="#br0">88250.000 25800.000 872,'4.000'-43.000'6,"10.000"17.000"12,10.000 15.000 12,9.000 16.000 12,1.000 9.000-10,-6.000 3.000-33,-6.000 3.000-31,-6.000 4.000-33</inkml:trace>
</inkml:ink>
</file>

<file path=ppt/ink/ink26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0"/>
    </inkml:context>
    <inkml:brush xml:id="br0">
      <inkml:brushProperty name="width" value="0.0221086703240871" units="cm"/>
      <inkml:brushProperty name="height" value="0.0221086703240871" units="cm"/>
      <inkml:brushProperty name="color" value="#000000"/>
      <inkml:brushProperty name="ignorePressure" value="0"/>
    </inkml:brush>
  </inkml:definitions>
  <inkml:trace contextRef="#ctx0" brushRef="#br0">99850.000 16000.000 995,'-91.000'-107.000'4,"19.000"39.000"-6,19.000 36.000-7,19.000 39.000-8,10.000 16.000-5,4.000-3.000-4,3.000-3.000-4,3.000-2.000-4</inkml:trace>
</inkml:ink>
</file>

<file path=ppt/ink/ink26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1"/>
    </inkml:context>
    <inkml:brush xml:id="br0">
      <inkml:brushProperty name="width" value="0.0338773056864738" units="cm"/>
      <inkml:brushProperty name="height" value="0.0338773056864738" units="cm"/>
      <inkml:brushProperty name="color" value="#000000"/>
      <inkml:brushProperty name="ignorePressure" value="0"/>
    </inkml:brush>
  </inkml:definitions>
  <inkml:trace contextRef="#ctx0" brushRef="#br0">99600.000 16000.000 649,'-27.000'-71.000'0,"-3.000"10.000"0,-3.000 10.000 0,-2.000 9.000 0,-19.000 7.000-3,-30.000 7.000-7,-32.000 6.000-7,-30.000 7.000-5,-8.000 4.000 3,20.000 3.000 17,18.000 3.000 16,20.000 4.000 16,-6.000 7.000 7,-28.000 13.000-1,-28.000 12.000-2,-27.000 13.000-2,-20.000 15.000-2,-9.000 19.000-5,-10.000 19.000-4,-8.000 19.000-3,-11.000 15.000-3,-8.000 13.000-1,-10.000 12.000-1,-9.000 13.000 0,4.000 4.000-1,19.000-3.000-4,19.000-3.000-3,19.000-2.000-2,16.000-1.000-1,17.000 3.000 1,15.000 3.000 2,16.000 4.000 0,18.000 7.000 2,22.000 13.000-2,22.000 12.000 0,23.000 13.000 0,14.000 10.000 0,10.000 10.000 0,10.000 10.000 1,9.000 9.000 0,13.000-4.000-2,20.000-15.000-4,18.000-15.000-3,20.000-16.000-5,21.000-18.000-2,25.000-18.000 0,25.000-19.000 0,25.000-18.000-1,21.000-14.000 2,20.000-5.000 0,18.000-7.000 1,20.000-5.000 1,16.000-9.000 1,16.000-9.000 1,15.000-10.000 0,17.000-8.000 1,8.000-14.000 0,4.000-15.000 0,3.000-15.000 0,3.000-16.000 0,6.000-15.000 0,9.000-11.000 0,10.000-14.000 1,10.000-11.000 0,-4.000-9.000-1,-16.000-3.000 2,-15.000-3.000 0,-15.000-2.000 0,-20.000-3.000 0,-21.000 1.000 0,-22.000-1.000 0,-22.000 1.000 0,-18.000-3.000 0,-11.000-2.000 0,-14.000-3.000-1,-11.000-3.000 1,-12.000-7.000-1,-9.000-9.000 1,-10.000-10.000 1,-8.000-8.000 1,-9.000-14.000 0,-6.000-15.000-1,-6.000-15.000 0,-6.000-16.000 0,-9.000-21.000-1,-8.000-24.000 0,-10.000-26.000 0,-9.000-24.000 0,-10.000-6.000 0,-9.000 17.000-1,-10.000 15.000 0,-8.000 16.000 0,-11.000 12.000 1,-8.000 9.000-1,-10.000 10.000 1,-9.000 10.000 0,-18.000 2.000 1,-24.000-3.000 0,-26.000-3.000 1,-24.000-2.000 0,-21.000 3.000 1,-16.000 14.000 0,-15.000 11.000 1,-15.000 14.000 1,-21.000 18.000 0,-25.000 25.000-1,-25.000 25.000 0,-25.000 25.000-1,-21.000 25.000-1,-15.000 25.000 1,-15.000 25.000 0,-16.000 25.000 0,-13.000 25.000-3,-9.000 25.000-6,-10.000 25.000-8,-8.000 25.000-6,19.000 6.000-3,51.000-12.000-1,49.000-13.000-1,51.000-12.000 0,35.000-13.000 0,22.000-12.000 2,22.000-13.000 0,23.000-12.000 1</inkml:trace>
</inkml:ink>
</file>

<file path=ppt/ink/ink26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1"/>
    </inkml:context>
    <inkml:brush xml:id="br0">
      <inkml:brushProperty name="width" value="0.0297677535563707" units="cm"/>
      <inkml:brushProperty name="height" value="0.0297677535563707" units="cm"/>
      <inkml:brushProperty name="color" value="#000000"/>
      <inkml:brushProperty name="ignorePressure" value="0"/>
    </inkml:brush>
  </inkml:definitions>
  <inkml:trace contextRef="#ctx0" brushRef="#br0">96550.000 22200.000 739,'-188.000'60.000'28,"26.000"23.000"-1,24.000 22.000-2,26.000 22.000-1,5.000 21.000-3,-11.000 22.000-1,-14.000 22.000-4,-11.000 23.000-1,-4.000 10.000-2,6.000 0.000 1,7.000 0.000 0,6.000 0.000 0,-15.000 31.000-1,-33.000 63.000-4,-35.000 62.000-4,-34.000 63.000-2,-15.000 23.000-5,7.000-16.000-1,6.000-15.000-3,7.000-15.000-3,10.000-20.000-1,16.000-21.000 2,15.000-22.000 1,17.000-22.000 1,10.000-16.000 1,6.000-9.000 1,7.000-10.000 2,6.000-8.000 0,12.000-17.000 0,19.000-21.000 1,19.000-22.000-1,19.000-22.000 1,16.000-26.000-1,17.000-27.000-3,15.000-28.000-2,16.000-28.000-2,10.000-21.000-2,7.000-12.000-1,6.000-13.000-2,7.000-12.000-1,5.000-15.000-4,7.000-15.000-6,6.000-15.000-8,7.000-16.000-6,-1.000-8.000 0,-6.000 0.000 5,-6.000 0.000 7,-6.000 0.000 5</inkml:trace>
</inkml:ink>
</file>

<file path=ppt/ink/ink26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2"/>
    </inkml:context>
    <inkml:brush xml:id="br0">
      <inkml:brushProperty name="width" value="0.0356703512370586" units="cm"/>
      <inkml:brushProperty name="height" value="0.0356703512370586" units="cm"/>
      <inkml:brushProperty name="color" value="#000000"/>
      <inkml:brushProperty name="ignorePressure" value="0"/>
    </inkml:brush>
  </inkml:definitions>
  <inkml:trace contextRef="#ctx0" brushRef="#br0">90850.000 30550.000 616,'-27.000'-50.000'2,"-3.000"0.000"3,-3.000 0.000 3,-2.000 0.000 4,0.000 20.000 4,7.000 41.000 8,6.000 40.000 6,7.000 42.000 7,5.000 22.000 1,7.000 7.000-6,6.000 6.000-5,7.000 7.000-6,0.000-1.000-4,-2.000-6.000-1,-3.000-6.000-3,-3.000-6.000-2,-2.000-9.000-2,0.000-8.000-2,0.000-10.000 0,0.000-9.000-3,1.000-9.000 1,4.000-5.000 1,3.000-7.000 1,3.000-5.000 1,7.000-11.000 0,14.000-11.000-2,11.000-14.000-2,14.000-11.000-1,18.000-17.000-2,25.000-18.000-3,25.000-19.000-1,25.000-18.000-3,23.000-18.000 1,22.000-16.000 1,22.000-15.000 2,23.000-15.000 2,10.000-4.000-7,0.000 9.000-13,0.000 10.000-13,0.000 10.000-15,-27.000 16.000-4,-53.000 26.000 5,-53.000 24.000 6,-52.000 26.000 5,-28.000 10.000 2,1.000-3.000 2,-1.000-3.000-1,1.000-2.000 1</inkml:trace>
</inkml:ink>
</file>

<file path=ppt/ink/ink26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4"/>
    </inkml:context>
    <inkml:brush xml:id="br0">
      <inkml:brushProperty name="width" value="0.03528942912817" units="cm"/>
      <inkml:brushProperty name="height" value="0.03528942912817" units="cm"/>
      <inkml:brushProperty name="color" value="#000000"/>
      <inkml:brushProperty name="ignorePressure" value="0"/>
    </inkml:brush>
  </inkml:definitions>
  <inkml:trace contextRef="#ctx0" brushRef="#br0">87350.000 34200.000 623,'-13.000'-25.000'5,"26.000"0.000"12,24.000 0.000 11,26.000 0.000 11,18.000 3.000 4,13.000 6.000-3,12.000 7.000-2,13.000 6.000-3,10.000 1.000-4,10.000-3.000-4,10.000-3.000-5,9.000-2.000-4,1.000-1.000-5,-6.000 3.000-3,-6.000 3.000-3,-6.000 4.000-4,-10.000 1.000-5,-12.000 0.000-8,-13.000 0.000-8,-12.000 0.000-8,-13.000 0.000-3,-12.000 0.000 3,-13.000 0.000 2,-12.000 0.000 4,-16.000-2.000-5,-19.000-3.000-12,-18.000-3.000-12,-19.000-2.000-12,-8.000-3.000 1,3.000 1.000 13,3.000-1.000 14,4.000 1.000 13</inkml:trace>
</inkml:ink>
</file>

<file path=ppt/ink/ink2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8"/>
    </inkml:context>
    <inkml:brush xml:id="br0">
      <inkml:brushProperty name="width" value="0.0316701605916023" units="cm"/>
      <inkml:brushProperty name="height" value="0.0316701605916023" units="cm"/>
      <inkml:brushProperty name="color" value="#000000"/>
      <inkml:brushProperty name="ignorePressure" value="0"/>
    </inkml:brush>
  </inkml:definitions>
  <inkml:trace contextRef="#ctx0" brushRef="#br0">68450.000 55900.000 694,'3.000'-49.000'4,"6.000"4.000"6,7.000 3.000 6,6.000 3.000 8,-5.000 17.000 5,-16.000 31.000 5,-15.000 32.000 5,-15.000 31.000 5,-12.000 15.000-4,-6.000 1.000-14,-6.000-1.000-13,-6.000 1.000-14,-4.000-4.000-7,1.000-6.000-2,-1.000-6.000-1,1.000-6.000-3,4.000-9.000 1,9.000-8.000 1,10.000-10.000 4,10.000-9.000 1,14.000-9.000 6,23.000-5.000 8,22.000-7.000 9,22.000-5.000 8,13.000-4.000 2,7.000 0.000-7,6.000 0.000-6,7.000 0.000-7,2.000 0.000-6,1.000 0.000-8,-1.000 0.000-8,1.000 0.000-8,-6.000 3.000-4,-8.000 6.000-1,-10.000 7.000 0,-9.000 6.000 0,-9.000-1.000-2,-5.000-5.000-3,-7.000-7.000-4,-5.000-5.000-2</inkml:trace>
</inkml:ink>
</file>

<file path=ppt/ink/ink26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5"/>
    </inkml:context>
    <inkml:brush xml:id="br0">
      <inkml:brushProperty name="width" value="0.0370266288518906" units="cm"/>
      <inkml:brushProperty name="height" value="0.0370266288518906" units="cm"/>
      <inkml:brushProperty name="color" value="#000000"/>
      <inkml:brushProperty name="ignorePressure" value="0"/>
    </inkml:brush>
  </inkml:definitions>
  <inkml:trace contextRef="#ctx0" brushRef="#br0">88300.000 33550.000 594,'-88.000'-75.000'10,"26.000"50.000"15,24.000 50.000 13,26.000 50.000 14,12.000 25.000 1,0.000 0.000-10,0.000 0.000-12,0.000 0.000-11,0.000 0.000-8,0.000 0.000-3,0.000 0.000-4,0.000 0.000-4,1.000-5.000-4,4.000-9.000-4,3.000-10.000-2,3.000-8.000-4,1.000-11.000-3,1.000-8.000 1,-1.000-10.000-2,1.000-9.000-1,5.000-12.000-1,14.000-11.000-4,11.000-14.000-4,14.000-11.000-3,5.000-18.000-1,1.000-22.000-1,-1.000-22.000 0,1.000-21.000 0,-3.000-14.000 2,-2.000-2.000 6,-3.000-3.000 5,-3.000-3.000 5,-7.000 1.000 6,-9.000 6.000 6,-10.000 7.000 5,-8.000 6.000 7,-6.000 10.000 5,1.000 17.000 6,-1.000 15.000 6,1.000 16.000 6,-4.000 20.000 6,-6.000 25.000 3,-6.000 25.000 3,-6.000 25.000 5,-6.000 17.000-3,-2.000 9.000-10,-3.000 10.000-8,-3.000 10.000-9,-2.000 2.000-8,0.000-3.000-8,0.000-3.000-6,0.000-2.000-8,0.000-6.000-5,0.000-6.000-5,0.000-6.000-4,0.000-6.000-5,0.000-6.000-2,0.000-2.000 0,0.000-3.000 2,0.000-3.000 0,0.000-7.000 1,0.000-9.000 4,0.000-10.000 2,0.000-8.000 2,3.000-3.000 7,6.000 7.000 11,7.000 6.000 10,6.000 7.000 9,3.000 2.000 5,0.000 1.000-4,0.000-1.000-2,0.000 1.000-4,-2.000 2.000 0,-3.000 7.000 2,-3.000 6.000 2,-2.000 7.000 3,2.000 0.000 0,9.000-2.000-1,10.000-3.000-1,10.000-3.000 0,4.000-1.000-2,0.000 4.000-1,0.000 3.000-1,0.000 3.000-2,-2.000 1.000-1,-3.000 1.000-2,-3.000-1.000-2,-2.000 1.000-2,-6.000 1.000-1,-6.000 3.000-2,-6.000 3.000-1,-6.000 4.000 0,-9.000-3.000-4,-8.000-5.000-4,-10.000-7.000-4,-9.000-5.000-5,-7.000-8.000-1,-3.000-5.000-1,-3.000-7.000 1,-2.000-5.000 0,-1.000-12.000 2,3.000-16.000 0,3.000-15.000 3,4.000-15.000 0,-1.000-17.000 1,-3.000-15.000-1,-3.000-15.000-2,-2.000-16.000-2,2.000-12.000 2,9.000-5.000 2,10.000-7.000 4,10.000-5.000 3,7.000 3.000 1,6.000 17.000 0,7.000 15.000 0,6.000 16.000-1,6.000 12.000 4,6.000 9.000 7,7.000 10.000 7,6.000 10.000 7,4.000 7.000 3,4.000 6.000 2,3.000 7.000-1,3.000 6.000 1,1.000 7.000-1,1.000 10.000-1,-1.000 10.000-2,1.000 9.000-1,-6.000 9.000-3,-8.000 9.000-3,-10.000 10.000-4,-9.000 10.000-3,-10.000 5.000-2,-9.000 4.000 1,-10.000 3.000-1,-8.000 3.000 0,-4.000-4.000 0,3.000-8.000-2,3.000-10.000-2,4.000-9.000-2,7.000-16.000-3,13.000-22.000-5,12.000-22.000-3,13.000-21.000-5,20.000-20.000-2,28.000-15.000 2,28.000-15.000 1,29.000-16.000 2,15.000-4.000 1,3.000 10.000 3,3.000 10.000 2,4.000 9.000 2,-6.000 10.000 1,-11.000 14.000-1,-14.000 11.000-1,-11.000 14.000 0,-23.000 14.000 6,-31.000 20.000 13,-31.000 18.000 14,-31.000 20.000 12,-26.000 10.000 3,-18.000 3.000-6,-19.000 3.000-7,-18.000 4.000-7,-9.000 1.000-7,4.000 0.000-5,3.000 0.000-6,3.000 0.000-6,1.000 0.000-2,1.000 0.000-2,-1.000 0.000 1,1.000 0.000-2,-1.000-4.000 0,1.000-5.000-1,-1.000-7.000-1,1.000-5.000-1,1.000-6.000-1,3.000-3.000 2,3.000-3.000 1,4.000-2.000 1,4.000-3.000 2,6.000 1.000 4,7.000-1.000 5,6.000 1.000 5,6.000-4.000 0,6.000-6.000-1,7.000-6.000-1,6.000-6.000-3,9.000-6.000 4,13.000-2.000 6,12.000-3.000 8,13.000-3.000 6,16.000-4.000 3,23.000-3.000-3,22.000-3.000-4,22.000-2.000-2,19.000-5.000-3,20.000-2.000-5,18.000-3.000-5,20.000-3.000-4,10.000-2.000-3,3.000 0.000-6,3.000 0.000-3,4.000 0.000-5,-6.000 0.000-4,-11.000 0.000-7,-14.000 0.000-5,-11.000 0.000-6,-17.000 1.000-4,-18.000 4.000-1,-19.000 3.000-1,-18.000 3.000-1,-17.000 3.000 2,-11.000 3.000 1,-14.000 3.000 4,-11.000 4.000 3</inkml:trace>
</inkml:ink>
</file>

<file path=ppt/ink/ink26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5"/>
    </inkml:context>
    <inkml:brush xml:id="br0">
      <inkml:brushProperty name="width" value="0.0414106957614422" units="cm"/>
      <inkml:brushProperty name="height" value="0.0414106957614422" units="cm"/>
      <inkml:brushProperty name="color" value="#000000"/>
      <inkml:brushProperty name="ignorePressure" value="0"/>
    </inkml:brush>
  </inkml:definitions>
  <inkml:trace contextRef="#ctx0" brushRef="#br0">90450.000 34350.000 531,'-19.000'-65.000'6,"13.000"23.000"11,12.000 22.000 12,13.000 22.000 12,2.000 19.000 1,-5.000 20.000-9,-7.000 18.000-8,-5.000 20.000-9,-6.000 10.000-4,-3.000 3.000-1,-3.000 3.000-2,-2.000 4.000 0,-3.000-4.000 0,1.000-9.000-1,-1.000-10.000 0,1.000-8.000 0,8.000-12.000 0,20.000-12.000-3,18.000-13.000-2,20.000-12.000-2,11.000-16.000-4,7.000-19.000-7,6.000-18.000-7,7.000-19.000-6,-3.000-10.000-4,-8.000 1.000-2,-10.000-1.000-3,-9.000 1.000-1,-9.000 1.000 0,-5.000 3.000 4,-7.000 3.000 3,-5.000 4.000 4,-9.000 1.000 3,-9.000 0.000 4,-10.000 0.000 4,-8.000 0.000 4,-6.000 1.000 2,1.000 4.000-1,-1.000 3.000-1,1.000 3.000 0,-3.000 6.000 8,-2.000 9.000 17,-3.000 10.000 16,-3.000 10.000 17,-2.000 4.000 7,0.000 0.000-6,0.000 0.000-6,0.000 0.000-4,0.000 7.000-4,0.000 17.000-3,0.000 15.000-2,0.000 16.000-2,-5.000 10.000-4,-9.000 7.000-4,-10.000 6.000-5,-8.000 7.000-4,-11.000 10.000-6,-8.000 16.000-8,-10.000 15.000-7,-9.000 17.000-7,-4.000 8.000-7,4.000 4.000-3,3.000 3.000-5,3.000 3.000-3,6.000-7.000-3,9.000-15.000-1,10.000-15.000 0,10.000-16.000-2,8.000-18.000 1,10.000-18.000 1,10.000-19.000 1,9.000-18.000 1,10.000-17.000 2,14.000-11.000 3,11.000-14.000 3,14.000-11.000 4,8.000-12.000 3,7.000-9.000 4,6.000-10.000 3,7.000-8.000 3,5.000-9.000 4,7.000-6.000 3,6.000-6.000 1,7.000-6.000 4,5.000-2.000 4,7.000 3.000 8,6.000 3.000 7,7.000 4.000 7,0.000 4.000 5,-2.000 6.000 0,-3.000 7.000 1,-3.000 6.000 1,-7.000 7.000-2,-9.000 10.000-4,-10.000 10.000-4,-8.000 9.000-4,-15.000 15.000-3,-19.000 22.000 0,-18.000 22.000-1,-19.000 23.000 0,-19.000 17.000-3,-19.000 17.000-5,-18.000 15.000-4,-19.000 16.000-4,-10.000 4.000-3,1.000-6.000 1,-1.000-6.000-1,1.000-6.000 1,1.000-10.000-5,3.000-12.000-11,3.000-13.000-10,4.000-12.000-11,4.000-13.000-4,6.000-12.000-1,7.000-13.000 0,6.000-12.000 1,6.000-15.000 2,6.000-15.000 5,7.000-15.000 5,6.000-16.000 4,4.000-10.000 6,4.000-3.000 3,3.000-3.000 5,3.000-2.000 4,3.000-3.000 5,3.000 1.000 6,3.000-1.000 5,4.000 1.000 5,5.000 5.000 6,10.000 14.000 6,10.000 11.000 7,9.000 14.000 7,10.000 8.000 1,14.000 7.000-2,11.000 6.000-1,14.000 7.000-3,10.000 8.000-3,9.000 14.000-4,10.000 11.000-5,10.000 14.000-4,2.000 5.000-2,-3.000 1.000-2,-3.000-1.000 1,-2.000 1.000-2,-6.000-4.000-9,-6.000-6.000-19,-6.000-6.000-18,-6.000-6.000-20,-12.000-7.000-5,-15.000-6.000 7,-15.000-6.000 6,-16.000-6.000 8,-10.000-4.000 4,-3.000 1.000 2,-3.000-1.000 1,-2.000 1.000 3</inkml:trace>
</inkml:ink>
</file>

<file path=ppt/ink/ink26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6"/>
    </inkml:context>
    <inkml:brush xml:id="br0">
      <inkml:brushProperty name="width" value="0.0309231318533421" units="cm"/>
      <inkml:brushProperty name="height" value="0.0309231318533421" units="cm"/>
      <inkml:brushProperty name="color" value="#000000"/>
      <inkml:brushProperty name="ignorePressure" value="0"/>
    </inkml:brush>
  </inkml:definitions>
  <inkml:trace contextRef="#ctx0" brushRef="#br0">91450.000 33700.000 711,'-40.000'-93.000'6,"23.000"17.000"12,22.000 15.000 12,22.000 16.000 12,10.000 12.000 2,1.000 9.000-7,-1.000 10.000-9,1.000 10.000-7,1.000 14.000-5,3.000 23.000-1,3.000 22.000-1,4.000 22.000-1,-4.000 13.000-8,-9.000 7.000-15,-10.000 6.000-14,-8.000 7.000-14,-6.000-9.000-9,1.000-21.000-4,-1.000-22.000-3,1.000-22.000-4</inkml:trace>
</inkml:ink>
</file>

<file path=ppt/ink/ink26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6"/>
    </inkml:context>
    <inkml:brush xml:id="br0">
      <inkml:brushProperty name="width" value="0.0406055673956871" units="cm"/>
      <inkml:brushProperty name="height" value="0.0406055673956871" units="cm"/>
      <inkml:brushProperty name="color" value="#000000"/>
      <inkml:brushProperty name="ignorePressure" value="0"/>
    </inkml:brush>
  </inkml:definitions>
  <inkml:trace contextRef="#ctx0" brushRef="#br0">93050.000 33750.000 541,'-24.000'-24.000'0,"4.000"4.000"0,3.000 3.000 0,3.000 3.000 0,-2.000 3.000 6,-6.000 3.000 12,-6.000 3.000 11,-6.000 4.000 13,-1.000 4.000 1,7.000 6.000-8,6.000 7.000-7,7.000 6.000-8,0.000 9.000-2,-2.000 13.000 4,-3.000 12.000 2,-3.000 13.000 4,-4.000 7.000 0,-3.000 4.000-4,-3.000 3.000-2,-2.000 3.000-4,0.000-4.000-8,7.000-8.000-14,6.000-10.000-14,7.000-9.000-14,5.000-5.000-7,7.000 0.000 1,6.000 0.000-1,7.000 0.000 1,4.000-2.000 3,3.000-3.000 7,3.000-3.000 6,4.000-2.000 6,-3.000 2.000 10,-5.000 9.000 12,-7.000 10.000 12,-5.000 10.000 13,-4.000 7.000 6,0.000 6.000 0,0.000 7.000 2,0.000 6.000-1,-2.000 6.000-1,-3.000 6.000-5,-3.000 7.000-5,-2.000 6.000-5,-5.000-1.000-5,-2.000-5.000-5,-3.000-7.000-7,-3.000-5.000-5,-1.000-12.000-4,4.000-16.000-6,3.000-15.000-4,3.000-15.000-4,3.000-25.000-12,3.000-30.000-17,3.000-32.000-17,4.000-30.000-18,4.000-25.000-1,6.000-15.000 16,7.000-15.000 16,6.000-16.000 15,3.000-4.000 11,0.000 10.000 6,0.000 10.000 5,0.000 9.000 6,0.000 7.000 4,0.000 7.000 2,0.000 6.000 4,0.000 7.000 2,4.000 4.000 4,10.000 3.000 5,10.000 3.000 4,9.000 4.000 5,6.000 2.000 2,3.000 4.000-1,3.000 3.000-1,4.000 3.000-1,4.000 3.000-1,6.000 3.000 0,7.000 3.000-2,6.000 4.000 1,-1.000 4.000-4,-5.000 6.000-3,-7.000 7.000-4,-5.000 6.000-4,-9.000 6.000-5,-9.000 6.000-6,-10.000 7.000-7,-8.000 6.000-6,-9.000 6.000-3,-6.000 6.000-1,-6.000 7.000 1,-6.000 6.000 0</inkml:trace>
</inkml:ink>
</file>

<file path=ppt/ink/ink26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7"/>
    </inkml:context>
    <inkml:brush xml:id="br0">
      <inkml:brushProperty name="width" value="0.0396379306912422" units="cm"/>
      <inkml:brushProperty name="height" value="0.0396379306912422" units="cm"/>
      <inkml:brushProperty name="color" value="#000000"/>
      <inkml:brushProperty name="ignorePressure" value="0"/>
    </inkml:brush>
  </inkml:definitions>
  <inkml:trace contextRef="#ctx0" brushRef="#br0">94050.000 33500.000 555,'0.000'-115.000'7,"0.000"23.000"14,0.000 22.000 15,0.000 22.000 13,0.000 21.000 4,0.000 22.000-8,0.000 22.000-8,0.000 23.000-7,-2.000 16.000-7,-3.000 13.000-3,-3.000 12.000-4,-2.000 13.000-3,-8.000 9.000-4,-8.000 6.000-3,-10.000 7.000-3,-9.000 6.000-4,-9.000 1.000-5,-5.000-3.000-6,-7.000-3.000-7,-5.000-2.000-5,-4.000-8.000-3,0.000-8.000 1,0.000-10.000 0,0.000-9.000 1,3.000-10.000 1,6.000-9.000 2,7.000-10.000 1,6.000-8.000 2,13.000-17.000 6,23.000-21.000 8,22.000-22.000 10,22.000-22.000 8,16.000-11.000 5,14.000 0.000 1,11.000 0.000 0,14.000 0.000 1,3.000 4.000-1,-2.000 10.000 0,-3.000 10.000-2,-3.000 9.000 0,-6.000 6.000-3,-5.000 3.000-6,-7.000 3.000-4,-5.000 4.000-5,-15.000 13.000-9,-22.000 26.000-11,-22.000 24.000-11,-21.000 26.000-13,-12.000 7.000-3,1.000-9.000 5,-1.000-10.000 3,1.000-8.000 5,1.000-6.000 5,3.000 1.000 7,3.000-1.000 6,4.000 1.000 6,1.000 1.000 7,0.000 3.000 7,0.000 3.000 6,0.000 4.000 8,1.000-3.000 7,4.000-5.000 6,3.000-7.000 6,3.000-5.000 8,3.000-8.000 0,3.000-5.000-3,3.000-7.000-4,4.000-5.000-3,10.000-9.000-7,19.000-9.000-8,19.000-10.000-8,19.000-8.000-9,10.000-14.000-5,4.000-15.000-3,3.000-15.000-3,3.000-16.000-4,-1.000-4.000-1,-2.000 10.000-3,-3.000 10.000-2,-3.000 9.000-1,-9.000 7.000 0,-11.000 7.000 5,-14.000 6.000 5,-11.000 7.000 4,-11.000 10.000 5,-5.000 16.000 7,-7.000 15.000 6,-5.000 17.000 7,-9.000 13.000 1,-9.000 13.000-2,-10.000 12.000-3,-8.000 13.000-3,-8.000 4.000 3,-2.000-3.000 6,-3.000-3.000 7,-3.000-2.000 6,1.000-6.000 0,6.000-6.000-8,7.000-6.000-7,6.000-6.000-8,17.000-23.000-17,28.000-36.000-25,28.000-39.000-25,29.000-36.000-25,5.000-15.000-6,-15.000 9.000 12,-15.000 10.000 13,-16.000 10.000 11</inkml:trace>
</inkml:ink>
</file>

<file path=ppt/ink/ink26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7"/>
    </inkml:context>
    <inkml:brush xml:id="br0">
      <inkml:brushProperty name="width" value="0.0434221290051937" units="cm"/>
      <inkml:brushProperty name="height" value="0.0434221290051937" units="cm"/>
      <inkml:brushProperty name="color" value="#000000"/>
      <inkml:brushProperty name="ignorePressure" value="0"/>
    </inkml:brush>
  </inkml:definitions>
  <inkml:trace contextRef="#ctx0" brushRef="#br0">96050.000 33450.000 506,'-2.000'-63.000'10,"-3.000"26.000"21,-3.000 24.000 19,-2.000 26.000 21,2.000 19.000 3,9.000 17.000-11,10.000 15.000-14,10.000 16.000-11,0.000 7.000-9,-5.000 1.000-3,-7.000-1.000-4,-5.000 1.000-3,-8.000 1.000-8,-5.000 3.000-10,-7.000 3.000-12,-5.000 4.000-10,-4.000-6.000-9,0.000-11.000-5,0.000-14.000-6,0.000-11.000-6,4.000-17.000-5,10.000-18.000-4,10.000-19.000-4,9.000-18.000-4</inkml:trace>
</inkml:ink>
</file>

<file path=ppt/ink/ink26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8"/>
    </inkml:context>
    <inkml:brush xml:id="br0">
      <inkml:brushProperty name="width" value="0.0464304611086845" units="cm"/>
      <inkml:brushProperty name="height" value="0.0464304611086845" units="cm"/>
      <inkml:brushProperty name="color" value="#000000"/>
      <inkml:brushProperty name="ignorePressure" value="0"/>
    </inkml:brush>
  </inkml:definitions>
  <inkml:trace contextRef="#ctx0" brushRef="#br0">96600.000 33450.000 473,'23.000'-94.000'4,"-3.000"13.000"6,-3.000 12.000 6,-2.000 13.000 7,-1.000 21.000 7,3.000 32.000 7,3.000 31.000 7,4.000 32.000 7,-6.000 21.000-2,-11.000 13.000-10,-14.000 12.000-11,-11.000 13.000-11,-14.000 6.000-7,-11.000 0.000-3,-14.000 0.000-2,-11.000 0.000-5,-7.000-7.000-4,0.000-11.000-9,0.000-14.000-9,0.000-11.000-7,0.000-14.000-5,0.000-11.000 2,0.000-14.000 0,0.000-11.000 0,4.000-12.000 3,10.000-9.000 2,10.000-10.000 3,9.000-8.000 3,10.000-12.000 3,14.000-12.000 2,11.000-13.000 3,14.000-12.000 2,13.000-5.000 2,16.000 3.000 1,15.000 3.000 3,17.000 4.000 2,5.000 5.000 2,-3.000 10.000 2,-3.000 10.000 1,-2.000 9.000 2,-8.000 6.000 2,-8.000 3.000 1,-10.000 3.000 1,-9.000 4.000 1,-12.000 7.000 0,-11.000 13.000-1,-14.000 12.000 0,-11.000 13.000-1,-15.000 7.000 0,-16.000 4.000 0,-15.000 3.000 1,-15.000 3.000 1,-6.000-1.000 0,7.000-2.000 0,6.000-3.000-1,7.000-3.000-1,5.000-2.000 1,7.000 0.000 2,6.000 0.000 1,7.000 0.000 2,2.000-2.000 2,1.000-3.000 1,-1.000-3.000 2,1.000-2.000 2,2.000-1.000 2,7.000 3.000 1,6.000 3.000 2,7.000 4.000 1,4.000 4.000 0,3.000 6.000 0,3.000 7.000-2,4.000 6.000 0,1.000 3.000-3,0.000 0.000-4,0.000 0.000-5,0.000 0.000-4,0.000-5.000-1,0.000-9.000 1,0.000-10.000 2,0.000-8.000 0,4.000-9.000-3,10.000-6.000-10,10.000-6.000-8,9.000-6.000-9,10.000-15.000-8,14.000-21.000-7,11.000-22.000-7,14.000-22.000-7,8.000-13.000-1,7.000-3.000 5,6.000-3.000 5,7.000-2.000 5,-6.000 3.000 7,-15.000 14.000 8,-15.000 11.000 9,-16.000 14.000 7,-15.000 18.000 11,-11.000 25.000 14,-14.000 25.000 14,-11.000 25.000 14,-14.000 15.000 4,-11.000 7.000-6,-14.000 6.000-5,-11.000 7.000-6,-4.000-1.000-5,6.000-6.000-6,7.000-6.000-4,6.000-6.000-6,15.000-16.000-9,26.000-25.000-13,24.000-25.000-14,26.000-25.000-14,15.000-22.000-7,6.000-19.000-2,7.000-18.000-2,6.000-19.000-2,-1.000-4.000 3,-5.000 14.000 6,-7.000 11.000 8,-5.000 14.000 6,-8.000 10.000 7,-5.000 9.000 5,-7.000 10.000 5,-5.000 10.000 6,-8.000 7.000 5,-5.000 6.000 5,-7.000 7.000 7,-5.000 6.000 5,-8.000 6.000 5,-5.000 6.000 2,-7.000 7.000 4,-5.000 6.000 4,-4.000 6.000-3,0.000 6.000-7,0.000 7.000-6,0.000 6.000-8,4.000-8.000-13,10.000-22.000-21,10.000-22.000-19,9.000-21.000-21,6.000-18.000-4,3.000-12.000 12,3.000-13.000 12,4.000-12.000 12,-3.000-1.000 10,-5.000 14.000 8,-7.000 11.000 9,-5.000 14.000 8,-4.000 7.000 5,0.000 3.000 3,0.000 3.000 2,0.000 4.000 2,-4.000 7.000 8,-5.000 13.000 11,-7.000 12.000 14,-5.000 13.000 11,-4.000 12.000 1,0.000 13.000-13,0.000 12.000-11,0.000 13.000-13,-2.000 2.000-8,-3.000-5.000-6,-3.000-7.000-6,-2.000-5.000-5,-3.000-4.000-3,1.000 0.000-1,-1.000 0.000-1,1.000 0.000 0,-3.000 0.000-2,-2.000 0.000 0,-3.000 0.000-1,-3.000 0.000-1,1.000-15.000-4,6.000-27.000-8,7.000-28.000-7,6.000-28.000-9,6.000-10.000 1,6.000 9.000 6,7.000 10.000 8,6.000 10.000 7,3.000 7.000 6,0.000 6.000 7,0.000 7.000 7,0.000 6.000 6,-2.000 6.000 4,-3.000 6.000 4,-3.000 7.000 1,-2.000 6.000 4,-5.000 6.000-1,-2.000 6.000-2,-3.000 7.000-4,-3.000 6.000-3,-4.000 3.000-2,-3.000 0.000-3,-3.000 0.000-1,-2.000 0.000-3,-5.000 1.000-2,-2.000 4.000-1,-3.000 3.000-1,-3.000 3.000-2,-2.000-2.000-3,0.000-6.000-8,0.000-6.000-6,0.000-6.000-7,0.000-7.000-7,0.000-6.000-7,0.000-6.000-6,0.000-6.000-7</inkml:trace>
</inkml:ink>
</file>

<file path=ppt/ink/ink26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1:58"/>
    </inkml:context>
    <inkml:brush xml:id="br0">
      <inkml:brushProperty name="width" value="0.0234790928661823" units="cm"/>
      <inkml:brushProperty name="height" value="0.0234790928661823" units="cm"/>
      <inkml:brushProperty name="color" value="#000000"/>
      <inkml:brushProperty name="ignorePressure" value="0"/>
    </inkml:brush>
  </inkml:definitions>
  <inkml:trace contextRef="#ctx0" brushRef="#br0">99800.000 34950.000 937,'-46.000'90.000'48,"10.000"-18.000"-33,10.000-19.000-36,9.000-18.000-33</inkml:trace>
</inkml:ink>
</file>

<file path=ppt/ink/ink26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0"/>
    </inkml:context>
    <inkml:brush xml:id="br0">
      <inkml:brushProperty name="width" value="0.0412865169346333" units="cm"/>
      <inkml:brushProperty name="height" value="0.0412865169346333" units="cm"/>
      <inkml:brushProperty name="color" value="#000000"/>
      <inkml:brushProperty name="ignorePressure" value="0"/>
    </inkml:brush>
  </inkml:definitions>
  <inkml:trace contextRef="#ctx0" brushRef="#br0">88150.000 39450.000 532,'14.000'-47.000'8,"28.000"6.000"16,28.000 7.000 15,29.000 6.000 16,4.000 4.000 2,-19.000 4.000-13,-18.000 3.000-11,-19.000 3.000-13,-2.000 1.000-6,16.000 1.000-1,15.000-1.000-2,17.000 1.000-1,2.000 1.000-6,-9.000 3.000-9,-10.000 3.000-10,-8.000 4.000-9,-18.000 8.000-8,-25.000 17.000-8,-25.000 15.000-7,-25.000 16.000-6,-22.000 5.000 0,-19.000-2.000 10,-18.000-3.000 9,-19.000-3.000 9,-10.000-2.000 7,1.000 0.000 4,-1.000 0.000 3,1.000 0.000 4,-1.000-2.000 4,1.000-3.000 3,-1.000-3.000 3,1.000-2.000 3,2.000-3.000 3,7.000 1.000 3,6.000-1.000 4,7.000 1.000 2,10.000-4.000 0,16.000-6.000-1,15.000-6.000-2,17.000-6.000-2,19.000-4.000 4,26.000 1.000 8,24.000-1.000 8,26.000 1.000 9,19.000-3.000 1,17.000-2.000-7,15.000-3.000-6,16.000-3.000-8,4.000-7.000-4,-6.000-9.000-4,-6.000-10.000-4,-6.000-8.000-4,-6.000-4.000-4,-2.000 3.000-5,-3.000 3.000-5,-3.000 4.000-5,-9.000 1.000-4,-11.000 0.000-2,-14.000 0.000-4,-11.000 0.000-2,-15.000-2.000-5,-16.000-3.000-4,-15.000-3.000-4,-15.000-2.000-6,-15.000-5.000 1,-12.000-2.000 7,-13.000-3.000 6,-12.000-3.000 6,-5.000-7.000 5,3.000-9.000 4,3.000-10.000 3,4.000-8.000 3,1.000-8.000 4,0.000-2.000 2,0.000-3.000 3,0.000-3.000 3,3.000 1.000 2,6.000 6.000 3,7.000 7.000 3,6.000 6.000 3,4.000 9.000 4,4.000 13.000 6,3.000 12.000 7,3.000 13.000 6,4.000 20.000 5,7.000 28.000 2,6.000 28.000 3,7.000 29.000 3,4.000 18.000-3,3.000 9.000-8,3.000 10.000-7,4.000 10.000-8,-1.000 7.000-4,-3.000 6.000-3,-3.000 7.000-1,-2.000 6.000-2,-3.000 1.000-2,1.000-3.000-2,-1.000-3.000-2,1.000-2.000-1,-3.000 0.000-3,-2.000 7.000-4,-3.000 6.000-2,-3.000 7.000-2,-2.000-9.000-2,0.000-21.000 0,0.000-22.000 2,0.000-22.000 1,6.000-29.000-4,13.000-33.000-6,12.000-35.000-8,13.000-34.000-6,7.000-23.000-3,4.000-8.000 3,3.000-10.000 2,3.000-9.000 3,-1.000-1.000 1,-2.000 10.000 1,-3.000 10.000 2,-3.000 9.000 1,-7.000 9.000 0,-9.000 9.000-1,-10.000 10.000 0,-8.000 10.000-1,-11.000 7.000-1,-8.000 6.000 0,-10.000 7.000 0,-9.000 6.000 0,-12.000 6.000-1,-11.000 6.000-2,-14.000 7.000-1,-11.000 6.000-1,-4.000-1.000 2,6.000-5.000 4,7.000-7.000 7,6.000-5.000 4,6.000-3.000 3,6.000 4.000 1,7.000 3.000 2,6.000 3.000 0</inkml:trace>
</inkml:ink>
</file>

<file path=ppt/ink/ink26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0"/>
    </inkml:context>
    <inkml:brush xml:id="br0">
      <inkml:brushProperty name="width" value="0.0368077717721462" units="cm"/>
      <inkml:brushProperty name="height" value="0.0368077717721462" units="cm"/>
      <inkml:brushProperty name="color" value="#000000"/>
      <inkml:brushProperty name="ignorePressure" value="0"/>
    </inkml:brush>
  </inkml:definitions>
  <inkml:trace contextRef="#ctx0" brushRef="#br0">88200.000 40350.000 597,'-32.000'-24.000'0,"-11.000"4.000"-1,-14.000 3.000 1,-11.000 3.000-2,-1.000 3.000 4,13.000 3.000 6,12.000 3.000 5,13.000 4.000 7,7.000 4.000 5,4.000 6.000 6,3.000 7.000 4,3.000 6.000 6,3.000 9.000-1,3.000 13.000-4,3.000 12.000-6,4.000 13.000-5,1.000 15.000-4,0.000 19.000-1,0.000 19.000-1,0.000 19.000-2,-5.000 5.000-4,-9.000-5.000-6,-10.000-7.000-5,-8.000-5.000-5,-6.000-8.000-8,1.000-5.000-10,-1.000-7.000-9,1.000-5.000-10,-1.000-11.000-6,1.000-11.000-3,-1.000-14.000-2,1.000-11.000-2,1.000-14.000 2,3.000-11.000 7,3.000-14.000 7,4.000-11.000 7</inkml:trace>
</inkml:ink>
</file>

<file path=ppt/ink/ink2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8"/>
    </inkml:context>
    <inkml:brush xml:id="br0">
      <inkml:brushProperty name="width" value="0.0361859425902367" units="cm"/>
      <inkml:brushProperty name="height" value="0.0361859425902367" units="cm"/>
      <inkml:brushProperty name="color" value="#000000"/>
      <inkml:brushProperty name="ignorePressure" value="0"/>
    </inkml:brush>
  </inkml:definitions>
  <inkml:trace contextRef="#ctx0" brushRef="#br0">68850.000 55900.000 607,'-46.000'-69.000'0,"10.000"13.000"0,10.000 12.000 0,9.000 13.000 0,4.000 10.000 10,1.000 10.000 17,-1.000 10.000 20,1.000 9.000 17,1.000 12.000 3,3.000 16.000-12,3.000 15.000-15,4.000 17.000-12,-1.000 13.000-9,-3.000 13.000-4,-3.000 12.000-4,-2.000 13.000-4,-5.000 12.000-4,-2.000 13.000-4,-3.000 12.000-3,-3.000 13.000-4,-2.000 2.000-6,0.000-5.000-9,0.000-7.000-10,0.000-5.000-9,3.000-19.000-7,6.000-27.000-4,7.000-28.000-5,6.000-28.000-4</inkml:trace>
</inkml:ink>
</file>

<file path=ppt/ink/ink26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0"/>
    </inkml:context>
    <inkml:brush xml:id="br0">
      <inkml:brushProperty name="width" value="0.0334549844264984" units="cm"/>
      <inkml:brushProperty name="height" value="0.0334549844264984" units="cm"/>
      <inkml:brushProperty name="color" value="#000000"/>
      <inkml:brushProperty name="ignorePressure" value="0"/>
    </inkml:brush>
  </inkml:definitions>
  <inkml:trace contextRef="#ctx0" brushRef="#br0">87050.000 41750.000 657,'35.000'-43.000'5,"23.000"17.000"8,22.000 15.000 10,22.000 16.000 9,19.000 13.000 5,20.000 14.000 1,18.000 11.000 1,20.000 14.000 1,16.000 5.000-3,16.000 1.000-7,15.000-1.000-7,17.000 1.000-6,3.000 1.000-9,-5.000 3.000-8,-7.000 3.000-7,-5.000 4.000-10,-9.000-3.000-3,-9.000-5.000-1,-10.000-7.000 0,-8.000-5.000 0,-25.000-8.000-7,-36.000-5.000-11,-39.000-7.000-13,-36.000-5.000-12</inkml:trace>
</inkml:ink>
</file>

<file path=ppt/ink/ink26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1"/>
    </inkml:context>
    <inkml:brush xml:id="br0">
      <inkml:brushProperty name="width" value="0.0327234044671059" units="cm"/>
      <inkml:brushProperty name="height" value="0.0327234044671059" units="cm"/>
      <inkml:brushProperty name="color" value="#000000"/>
      <inkml:brushProperty name="ignorePressure" value="0"/>
    </inkml:brush>
  </inkml:definitions>
  <inkml:trace contextRef="#ctx0" brushRef="#br0">90300.000 39550.000 672,'-2.000'-38.000'6,"-3.000"26.000"11,-3.000 24.000 13,-2.000 26.000 11,-6.000 16.000 3,-6.000 10.000-4,-6.000 10.000-5,-6.000 9.000-5,-9.000 6.000-4,-8.000 3.000-5,-10.000 3.000-3,-9.000 4.000-5,-4.000-1.000-6,4.000-3.000-10,3.000-3.000-9,3.000-2.000-10,6.000-9.000-8,9.000-12.000-6,10.000-13.000-9,10.000-12.000-6</inkml:trace>
</inkml:ink>
</file>

<file path=ppt/ink/ink26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1"/>
    </inkml:context>
    <inkml:brush xml:id="br0">
      <inkml:brushProperty name="width" value="0.0323895625770092" units="cm"/>
      <inkml:brushProperty name="height" value="0.0323895625770092" units="cm"/>
      <inkml:brushProperty name="color" value="#000000"/>
      <inkml:brushProperty name="ignorePressure" value="0"/>
    </inkml:brush>
  </inkml:definitions>
  <inkml:trace contextRef="#ctx0" brushRef="#br0">90200.000 39850.000 679,'118.000'-44.000'1,"-11.000"13.000"3,-14.000 12.000 2,-11.000 13.000 3,-11.000 7.000 8,-5.000 4.000 14,-7.000 3.000 14,-5.000 3.000 13,-8.000 6.000 0,-5.000 9.000-14,-7.000 10.000-15,-5.000 10.000-13,-6.000 4.000-14,-3.000 0.000-9,-3.000 0.000-11,-2.000 0.000-10,-11.000 1.000-7,-15.000 4.000-1,-15.000 3.000-3,-16.000 3.000-1,-5.000-5.000-1,6.000-12.000 1,7.000-13.000-1,6.000-12.000 1</inkml:trace>
</inkml:ink>
</file>

<file path=ppt/ink/ink26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1"/>
    </inkml:context>
    <inkml:brush xml:id="br0">
      <inkml:brushProperty name="width" value="0.0355055630207062" units="cm"/>
      <inkml:brushProperty name="height" value="0.0355055630207062" units="cm"/>
      <inkml:brushProperty name="color" value="#000000"/>
      <inkml:brushProperty name="ignorePressure" value="0"/>
    </inkml:brush>
  </inkml:definitions>
  <inkml:trace contextRef="#ctx0" brushRef="#br0">90400.000 40250.000 619,'-29.000'31.000'128,"-5.000"13.000"-30,-7.000 12.000-32,-5.000 13.000-31,-6.000 7.000-16,-3.000 4.000-5,-3.000 3.000-3,-2.000 3.000-5,-3.000-1.000-3,1.000-2.000-3,-1.000-3.000-4,1.000-3.000-4,5.000-7.000-2,14.000-9.000 1,11.000-10.000 0,14.000-8.000 0,21.000-18.000 0,31.000-25.000 0,32.000-25.000 1,31.000-25.000 0,15.000-13.000-1,1.000 1.000-2,-1.000-1.000-2,1.000 1.000-3,-7.000 5.000 1,-12.000 14.000 1,-13.000 11.000 1,-12.000 14.000 3,-13.000 10.000 1,-12.000 9.000 1,-13.000 10.000 1,-12.000 10.000 2,-18.000 10.000 2,-21.000 13.000 3,-22.000 12.000 4,-22.000 13.000 3,-15.000 7.000 2,-5.000 4.000-1,-7.000 3.000 1,-5.000 3.000-1,2.000-4.000 0,13.000-8.000-2,12.000-10.000-1,13.000-9.000-2,26.000-18.000-2,41.000-24.000 1,40.000-26.000-1,42.000-24.000-1,17.000-9.000 0,-2.000 10.000 2,-3.000 10.000 0,-3.000 9.000 2,-9.000 6.000 0,-11.000 3.000 0,-14.000 3.000 1,-11.000 4.000 0,-14.000 7.000 0,-11.000 13.000 0,-14.000 12.000-1,-11.000 13.000 0,-15.000 7.000 0,-16.000 4.000 2,-15.000 3.000 1,-15.000 3.000 1,-11.000 1.000 0,-2.000 1.000 0,-3.000-1.000 0,-3.000 1.000-2,-2.000-4.000-4,0.000-6.000-11,0.000-6.000-11,0.000-6.000-10,6.000-12.000-9,13.000-15.000-10,12.000-15.000-9,13.000-16.000-9</inkml:trace>
</inkml:ink>
</file>

<file path=ppt/ink/ink26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3"/>
    </inkml:context>
    <inkml:brush xml:id="br0">
      <inkml:brushProperty name="width" value="0.0475402101874352" units="cm"/>
      <inkml:brushProperty name="height" value="0.0475402101874352" units="cm"/>
      <inkml:brushProperty name="color" value="#000000"/>
      <inkml:brushProperty name="ignorePressure" value="0"/>
    </inkml:brush>
  </inkml:definitions>
  <inkml:trace contextRef="#ctx0" brushRef="#br0">91400.000 40050.000 462,'123.000'-2.000'75,"-3.000"-3.000"-18,-3.000-3.000-19,-2.000-2.000-19,-3.000-6.000-10,1.000-6.000-4,-1.000-6.000-4,1.000-6.000-4,-7.000-1.000-2,-12.000 7.000-2,-13.000 6.000-1,-12.000 7.000-2,-13.000 0.000-5,-12.000-2.000-7,-13.000-3.000-9,-12.000-3.000-7,-13.000-1.000-1,-12.000 4.000 6,-13.000 3.000 8,-12.000 3.000 6,-5.000-2.000 5,3.000-6.000 4,3.000-6.000 4,4.000-6.000 4,-1.000-6.000 5,-3.000-2.000 5,-3.000-3.000 5,-2.000-3.000 6,-1.000-1.000 4,3.000 4.000 4,3.000 3.000 3,4.000 3.000 4,1.000 3.000 2,0.000 3.000-1,0.000 3.000-1,0.000 4.000-1,0.000 11.000 2,0.000 23.000 2,0.000 22.000 3,0.000 22.000 3,1.000 12.000-3,4.000 3.000-7,3.000 3.000-7,3.000 4.000-8,3.000 5.000-4,3.000 10.000-2,3.000 10.000-1,4.000 9.000-2,2.000 7.000-3,4.000 7.000-4,3.000 6.000-6,3.000 7.000-5,-1.000 4.000-4,-2.000 3.000-1,-3.000 3.000-2,-3.000 4.000-2,-4.000-7.000-1,-3.000-16.000 1,-3.000-15.000 0,-2.000-15.000 1,-5.000-15.000-1,-2.000-12.000-2,-3.000-13.000-1,-3.000-12.000-2,-6.000-12.000 0,-5.000-8.000 0,-7.000-10.000 2,-5.000-9.000-1,-6.000-12.000 3,-3.000-11.000 2,-3.000-14.000 2,-2.000-11.000 2,2.000-9.000 4,9.000-3.000 3,10.000-3.000 4,10.000-2.000 3,5.000-3.000 4,4.000 1.000 1,3.000-1.000 2,3.000 1.000 3,12.000-1.000 3,22.000 1.000 3,22.000-1.000 4,23.000 1.000 3,14.000-1.000 1,10.000 1.000-4,10.000-1.000-4,9.000 1.000-3,6.000 1.000-3,3.000 3.000-3,3.000 3.000-2,4.000 4.000-3,-1.000 5.000-2,-3.000 10.000-2,-3.000 10.000-2,-2.000 9.000-2,-9.000 6.000-2,-12.000 3.000 0,-13.000 3.000 0,-12.000 4.000-2,-12.000 4.000 1,-8.000 6.000 3,-10.000 7.000 2,-9.000 6.000 2,-9.000 4.000 2,-5.000 4.000 1,-7.000 3.000 2,-5.000 3.000 0,-4.000 3.000 1,0.000 3.000 0,0.000 3.000 1,0.000 4.000-1,0.000-1.000 1,0.000-3.000-1,0.000-3.000 1,0.000-2.000 1,-2.000-3.000-2,-3.000 1.000-1,-3.000-1.000-1,-2.000 1.000-2,-6.000-12.000-5,-6.000-21.000-11,-6.000-22.000-10,-6.000-22.000-10,-2.000-19.000-3,3.000-16.000 2,3.000-15.000 2,4.000-15.000 3,2.000-11.000 3,4.000-2.000 2,3.000-3.000 2,3.000-3.000 3,1.000 1.000 4,1.000 6.000 5,-1.000 7.000 5,1.000 6.000 7,1.000 9.000 3,3.000 13.000 2,3.000 12.000 2,4.000 13.000 2,-3.000 13.000 5,-5.000 17.000 6,-7.000 15.000 7,-5.000 16.000 6,-6.000 13.000 3,-3.000 14.000 0,-3.000 11.000-2,-2.000 14.000 0,-3.000 10.000-2,1.000 9.000-5,-1.000 10.000-3,1.000 10.000-5,1.000 5.000-3,3.000 4.000-3,3.000 3.000-3,4.000 3.000-4,2.000-2.000-3,4.000-6.000-1,3.000-6.000-3,3.000-6.000-1,6.000-7.000-3,9.000-6.000-3,10.000-6.000-4,10.000-6.000-4,5.000-9.000-2,4.000-8.000 0,3.000-10.000-2,3.000-9.000 0,-1.000-5.000 0,-2.000 0.000 0,-3.000 0.000 1,-3.000 0.000 1,-6.000 0.000 0,-5.000 0.000-1,-7.000 0.000-1,-5.000 0.000 0,-11.000 4.000 1,-11.000 10.000 1,-14.000 10.000 3,-11.000 9.000 2,-12.000 6.000 2,-9.000 3.000 0,-10.000 3.000 3,-8.000 4.000 0,-6.000 1.000 2,1.000 0.000-1,-1.000 0.000 1,1.000 0.000 0,-4.000-4.000 3,-6.000-5.000 4,-6.000-7.000 4,-6.000-5.000 5,-2.000-8.000 4,3.000-5.000 3,3.000-7.000 5,4.000-5.000 3,7.000-6.000 3,13.000-3.000-1,12.000-3.000 1,13.000-2.000 0,31.000-8.000 1,50.000-8.000 3,50.000-10.000 3,50.000-9.000 1,32.000-7.000-2,17.000-3.000-10,15.000-3.000-9,16.000-2.000-10,13.000-1.000-7,14.000 3.000-8,11.000 3.000-5,14.000 4.000-8,-4.000 4.000-4,-19.000 6.000-3,-18.000 7.000-3,-19.000 6.000-3,-30.000 3.000 0,-41.000 0.000 0,-40.000 0.000 2,-40.000 0.000 1,-20.000 1.000 1,4.000 4.000-1,3.000 3.000 1,3.000 3.000-1</inkml:trace>
</inkml:ink>
</file>

<file path=ppt/ink/ink26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3"/>
    </inkml:context>
    <inkml:brush xml:id="br0">
      <inkml:brushProperty name="width" value="0.0449236184358597" units="cm"/>
      <inkml:brushProperty name="height" value="0.0449236184358597" units="cm"/>
      <inkml:brushProperty name="color" value="#000000"/>
      <inkml:brushProperty name="ignorePressure" value="0"/>
    </inkml:brush>
  </inkml:definitions>
  <inkml:trace contextRef="#ctx0" brushRef="#br0">94600.000 39950.000 489,'-74.000'-25.000'34,"54.000"0.000"1,53.000 0.000 0,53.000 0.000 1,32.000 0.000-2,14.000 0.000-5,11.000 0.000-6,14.000 0.000-5,3.000 0.000-4,-2.000 0.000-2,-3.000 0.000-3,-3.000 0.000-3,-12.000 1.000-4,-18.000 4.000-8,-19.000 3.000-6,-18.000 3.000-8,-17.000 3.000-3,-11.000 3.000-1,-14.000 3.000 0,-11.000 4.000 0,-15.000-3.000-1,-16.000-5.000-1,-15.000-7.000 0,-15.000-5.000-2,-14.000-6.000 1,-8.000-3.000 3,-10.000-3.000 4,-9.000-2.000 2,-5.000-6.000 2,0.000-6.000 2,0.000-6.000 3,0.000-6.000 1,4.000-2.000 5,10.000 3.000 10,10.000 3.000 8,9.000 4.000 10,6.000 5.000 4,3.000 10.000-1,3.000 10.000 1,4.000 9.000-1,2.000 13.000 4,4.000 20.000 10,3.000 18.000 10,3.000 20.000 9,6.000 13.000 0,9.000 9.000-10,10.000 10.000-10,10.000 10.000-9,4.000 4.000-7,0.000 0.000-4,0.000 0.000-3,0.000 0.000-4,-4.000 1.000-3,-5.000 4.000-3,-7.000 3.000-3,-5.000 3.000-3,-6.000 4.000-3,-3.000 7.000-4,-3.000 6.000-5,-2.000 7.000-4,-6.000-3.000-1,-6.000-8.000 1,-6.000-10.000 1,-6.000-9.000 2,-6.000-15.000-2,-2.000-18.000-4,-3.000-19.000-4,-3.000-18.000-4,-1.000-18.000-1,4.000-16.000 1,3.000-15.000 2,3.000-15.000 2,3.000-15.000 1,3.000-12.000 4,3.000-13.000 2,4.000-12.000 3,7.000-5.000 3,13.000 3.000 3,12.000 3.000 3,13.000 4.000 3,12.000 4.000 3,13.000 6.000 1,12.000 7.000 3,13.000 6.000 2,6.000 7.000 1,0.000 10.000 1,0.000 10.000 1,0.000 9.000 1,-5.000 6.000-1,-9.000 3.000-4,-10.000 3.000-5,-8.000 4.000-4,-9.000 5.000-4,-6.000 10.000-4,-6.000 10.000-4,-6.000 9.000-3,-12.000 7.000-2,-15.000 7.000 1,-15.000 6.000 1,-16.000 7.000 0,-13.000 2.000-1,-9.000 1.000-4,-10.000-1.000-5,-8.000 1.000-4,-8.000-6.000 1,-2.000-8.000 7,-3.000-10.000 6,-3.000-9.000 7,-1.000-7.000 4,4.000-3.000 2,3.000-3.000 0,3.000-2.000 2,3.000-1.000 2,3.000 3.000-1,3.000 3.000 2,4.000 4.000 0,5.000-1.000 5,10.000-3.000 10,10.000-3.000 9,9.000-2.000 10,7.000-1.000 7,7.000 3.000 5,6.000 3.000 7,7.000 4.000 5,5.000 2.000-1,7.000 4.000-8,6.000 3.000-7,7.000 3.000-8,8.000 6.000-6,14.000 9.000-4,11.000 10.000-4,14.000 10.000-4,14.000 2.000-3,20.000-3.000 0,18.000-3.000 0,20.000-2.000-1,14.000-5.000-6,14.000-2.000-10,11.000-3.000-10,14.000-3.000-12,11.000-9.000-9,14.000-11.000-10,11.000-14.000-8,14.000-11.000-9,-14.000-7.000 0,-36.000 0.000 10,-39.000 0.000 9,-36.000 0.000 10,-23.000-2.000 4,-6.000-3.000-1,-6.000-3.000-1,-6.000-2.000 0</inkml:trace>
</inkml:ink>
</file>

<file path=ppt/ink/ink26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4"/>
    </inkml:context>
    <inkml:brush xml:id="br0">
      <inkml:brushProperty name="width" value="0.0339848399162292" units="cm"/>
      <inkml:brushProperty name="height" value="0.0339848399162292" units="cm"/>
      <inkml:brushProperty name="color" value="#000000"/>
      <inkml:brushProperty name="ignorePressure" value="0"/>
    </inkml:brush>
  </inkml:definitions>
  <inkml:trace contextRef="#ctx0" brushRef="#br0">97650.000 38700.000 647,'65.000'76.000'74,"-18.000"4.000"-9,-19.000 3.000-10,-18.000 3.000-8,-10.000-1.000-11,0.000-2.000-13,0.000-3.000-12,0.000-3.000-12,-4.000-4.000-11,-5.000-3.000-7,-7.000-3.000-8,-5.000-2.000-7,-3.000-5.000-5,4.000-2.000-1,3.000-3.000-2,3.000-3.000 0,1.000-2.000 2,1.000 0.000 7,-1.000 0.000 6,1.000 0.000 8,1.000 1.000 7,3.000 4.000 10,3.000 3.000 8,4.000 3.000 10,1.000 1.000 6,0.000 1.000 4,0.000-1.000 4,0.000 1.000 3,0.000-1.000 3,0.000 1.000-1,0.000-1.000-1,0.000 1.000 0,-2.000-1.000-2,-3.000 1.000-3,-3.000-1.000-4,-2.000 1.000-3,-5.000-3.000-3,-2.000-2.000-5,-3.000-3.000-3,-3.000-3.000-4,4.000-20.000-11,13.000-33.000-17,12.000-35.000-16,13.000-34.000-17,7.000-15.000-5,4.000 7.000 8,3.000 6.000 8,3.000 7.000 7,-1.000 2.000 4,-2.000 1.000 2,-3.000-1.000 0,-3.000 1.000 1</inkml:trace>
</inkml:ink>
</file>

<file path=ppt/ink/ink26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4"/>
    </inkml:context>
    <inkml:brush xml:id="br0">
      <inkml:brushProperty name="width" value="0.0289561524987221" units="cm"/>
      <inkml:brushProperty name="height" value="0.0289561524987221" units="cm"/>
      <inkml:brushProperty name="color" value="#000000"/>
      <inkml:brushProperty name="ignorePressure" value="0"/>
    </inkml:brush>
  </inkml:definitions>
  <inkml:trace contextRef="#ctx0" brushRef="#br0">98550.000 37950.000 759,'26.000'-46.000'-4,"4.000"10.000"2,3.000 10.000 4,3.000 9.000 4,4.000 4.000 4,7.000 1.000 6,6.000-1.000 6,7.000 1.000 6,2.000-3.000 2,1.000-2.000-3,-1.000-3.000-4,1.000-3.000-2,-6.000 1.000-3,-8.000 6.000-2,-10.000 7.000-2,-9.000 6.000-1,-13.000 3.000-13,-16.000 0.000-26,-15.000 0.000-26,-15.000 0.000-25,-7.000 0.000-3,3.000 0.000 17,3.000 0.000 18,4.000 0.000 18,1.000 1.000 11,0.000 4.000 3,0.000 3.000 4,0.000 3.000 4</inkml:trace>
</inkml:ink>
</file>

<file path=ppt/ink/ink26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5"/>
    </inkml:context>
    <inkml:brush xml:id="br0">
      <inkml:brushProperty name="width" value="0.0424668900668621" units="cm"/>
      <inkml:brushProperty name="height" value="0.0424668900668621" units="cm"/>
      <inkml:brushProperty name="color" value="#000000"/>
      <inkml:brushProperty name="ignorePressure" value="0"/>
    </inkml:brush>
  </inkml:definitions>
  <inkml:trace contextRef="#ctx0" brushRef="#br0">98600.000 37350.000 518,'-43.000'-18.000'8,"17.000"17.000"18,15.000 15.000 17,16.000 16.000 17,10.000 9.000 3,7.000 3.000-12,6.000 3.000-11,7.000 4.000-12,-3.000 5.000-9,-8.000 10.000-6,-10.000 10.000-6,-9.000 9.000-5,-5.000 4.000-7,0.000 1.000-4,0.000-1.000-5,0.000 1.000-5,-7.000 1.000-3,-11.000 3.000-2,-14.000 3.000-2,-11.000 4.000-1,-7.000-4.000-1,0.000-9.000-1,0.000-10.000 1,0.000-8.000-1,4.000-11.000 2,10.000-8.000 7,10.000-10.000 6,9.000-9.000 5,15.000-16.000 9,22.000-22.000 11,22.000-22.000 10,23.000-21.000 11,14.000-12.000 2,10.000 1.000-6,10.000-1.000-7,9.000 1.000-6,-2.000 2.000-3,-12.000 7.000 0,-13.000 6.000-1,-12.000 7.000-1,-12.000 5.000-3,-8.000 7.000-9,-10.000 6.000-8,-9.000 7.000-8,-13.000 7.000-8,-16.000 9.000-7,-15.000 10.000-6,-15.000 10.000-9,-11.000 4.000 3,-2.000 0.000 9,-3.000 0.000 10,-3.000 0.000 9,1.000 0.000 9,6.000 0.000 5,7.000 0.000 6,6.000 0.000 6,1.000 0.000 5,-3.000 0.000 6,-3.000 0.000 5,-2.000 0.000 6,-3.000 4.000 4,1.000 10.000 4,-1.000 10.000 3,1.000 9.000 5,-1.000 9.000-2,1.000 9.000-5,-1.000 10.000-5,1.000 10.000-6,-1.000 5.000-4,1.000 4.000-2,-1.000 3.000-1,1.000 3.000-2,-1.000 4.000-3,1.000 7.000-4,-1.000 6.000-4,1.000 7.000-3,-1.000 13.000-7,1.000 22.000-6,-1.000 22.000-7,1.000 23.000-6,2.000 6.000-8,7.000-5.000-9,6.000-7.000-8,7.000-5.000-8,4.000-20.000-2,3.000-31.000 5,3.000-31.000 4,4.000-31.000 6</inkml:trace>
</inkml:ink>
</file>

<file path=ppt/ink/ink26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6"/>
    </inkml:context>
    <inkml:brush xml:id="br0">
      <inkml:brushProperty name="width" value="0.044997051358223" units="cm"/>
      <inkml:brushProperty name="height" value="0.044997051358223" units="cm"/>
      <inkml:brushProperty name="color" value="#000000"/>
      <inkml:brushProperty name="ignorePressure" value="0"/>
    </inkml:brush>
  </inkml:definitions>
  <inkml:trace contextRef="#ctx0" brushRef="#br0">99250.000 39200.000 488,'0.000'-72.000'2,"0.000"6.000"3,0.000 7.000 2,0.000 6.000 4,0.000 17.000 9,0.000 28.000 15,0.000 28.000 14,0.000 29.000 16,0.000 15.000 3,0.000 3.000-12,0.000 3.000-10,0.000 4.000-11,0.000-1.000-8,0.000-3.000-2,0.000-3.000-5,0.000-2.000-2,3.000-6.000-6,6.000-6.000-4,7.000-6.000-5,6.000-6.000-6,7.000-7.000-6,10.000-6.000-6,10.000-6.000-6,9.000-6.000-8,6.000-10.000-5,3.000-12.000-7,3.000-13.000-6,4.000-12.000-6,-1.000-9.000 0,-3.000-2.000 4,-3.000-3.000 6,-2.000-3.000 5,-8.000-7.000 4,-8.000-9.000 5,-10.000-10.000 4,-9.000-8.000 5,-9.000-6.000 4,-5.000 1.000 5,-7.000-1.000 6,-5.000 1.000 4,-8.000 5.000 6,-5.000 14.000 6,-7.000 11.000 6,-5.000 14.000 6,-6.000 10.000 2,-3.000 9.000-2,-3.000 10.000-3,-2.000 10.000-1,-3.000 13.000 3,1.000 19.000 10,-1.000 19.000 8,1.000 19.000 9,-3.000 10.000 2,-2.000 4.000-6,-3.000 3.000-5,-3.000 3.000-6,-4.000 3.000-5,-3.000 3.000-6,-3.000 3.000-6,-2.000 4.000-5,-8.000 1.000-5,-8.000 0.000-3,-10.000 0.000-4,-9.000 0.000-3,-9.000 1.000-3,-5.000 4.000-2,-7.000 3.000-2,-5.000 3.000-2,0.000-2.000-5,10.000-6.000-8,10.000-6.000-9,9.000-6.000-8,10.000-10.000-6,14.000-12.000-1,11.000-13.000-3,14.000-12.000-2,11.000-15.000 3,14.000-15.000 6,11.000-15.000 8,14.000-16.000 7</inkml:trace>
</inkml:ink>
</file>

<file path=ppt/ink/ink2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9"/>
    </inkml:context>
    <inkml:brush xml:id="br0">
      <inkml:brushProperty name="width" value="0.0393588356673717" units="cm"/>
      <inkml:brushProperty name="height" value="0.0393588356673717" units="cm"/>
      <inkml:brushProperty name="color" value="#000000"/>
      <inkml:brushProperty name="ignorePressure" value="0"/>
    </inkml:brush>
  </inkml:definitions>
  <inkml:trace contextRef="#ctx0" brushRef="#br0">70600.000 54550.000 558,'-27.000'-63.000'4,"-3.000"26.000"8,-3.000 24.000 7,-2.000 26.000 7,0.000 16.000 6,7.000 10.000 1,6.000 10.000 3,7.000 9.000 1,-1.000 10.000 0,-6.000 14.000-3,-6.000 11.000-3,-6.000 14.000-2,-7.000 8.000-3,-6.000 7.000-5,-6.000 6.000-3,-6.000 7.000-4,-6.000 4.000-2,-2.000 3.000-3,-3.000 3.000-2,-3.000 4.000-3,1.000-3.000-3,6.000-5.000-9,7.000-7.000-6,6.000-5.000-7,7.000-14.000-7,10.000-18.000-7,10.000-19.000-7,9.000-18.000-6,9.000-17.000-3,9.000-11.000 2,10.000-14.000 1,10.000-11.000 3,2.000-11.000 3,-3.000-5.000 7,-3.000-7.000 6,-2.000-5.000 6</inkml:trace>
</inkml:ink>
</file>

<file path=ppt/ink/ink26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6"/>
    </inkml:context>
    <inkml:brush xml:id="br0">
      <inkml:brushProperty name="width" value="0.0451639704406261" units="cm"/>
      <inkml:brushProperty name="height" value="0.0451639704406261" units="cm"/>
      <inkml:brushProperty name="color" value="#000000"/>
      <inkml:brushProperty name="ignorePressure" value="0"/>
    </inkml:brush>
  </inkml:definitions>
  <inkml:trace contextRef="#ctx0" brushRef="#br0">98700.000 40500.000 487,'25.000'29.000'57,"0.000"10.000"-4,0.000 10.000-4,0.000 9.000-4,0.000 4.000-8,0.000 1.000-12,0.000-1.000-12,0.000 1.000-11,0.000-3.000-6,0.000-2.000-2,0.000-3.000-1,0.000-3.000-1,1.000-7.000-6,4.000-9.000-9,3.000-10.000-9,3.000-8.000-9,1.000-8.000-3,1.000-2.000 2,-1.000-3.000 3,1.000-3.000 3,-3.000-7.000 5,-2.000-9.000 7,-3.000-10.000 7,-3.000-8.000 6,-2.000-3.000 6,0.000 7.000 4,0.000 6.000 4,0.000 7.000 4,-2.000 7.000 4,-3.000 9.000 4,-3.000 10.000 4,-2.000 10.000 4,0.000 8.000 5,7.000 10.000 7,6.000 10.000 6,7.000 9.000 7,0.000 4.000 0,-2.000 1.000-3,-3.000-1.000-6,-3.000 1.000-4,-1.000-4.000-4,4.000-6.000-4,3.000-6.000-4,3.000-6.000-3,1.000-7.000-3,1.000-6.000-4,-1.000-6.000-1,1.000-6.000-4,-3.000-10.000 0,-2.000-12.000 2,-3.000-13.000 2,-3.000-12.000 2,-4.000-18.000-1,-3.000-21.000-5,-3.000-22.000-5,-2.000-22.000-3,-3.000-10.000-5,1.000 4.000-5,-1.000 3.000-4,1.000 3.000-5,2.000 7.000-1,7.000 14.000 3,6.000 11.000 1,7.000 14.000 3,0.000 10.000 3,-2.000 9.000 2,-3.000 10.000 4,-3.000 10.000 2,-1.000 5.000 4,4.000 4.000 3,3.000 3.000 3,3.000 3.000 3,1.000 7.000 2,1.000 14.000 0,-1.000 11.000-2,1.000 14.000 0,-6.000 5.000-3,-8.000 1.000-7,-10.000-1.000-6,-9.000 1.000-6,-5.000-1.000-8,0.000 1.000-8,0.000-1.000-10,0.000 1.000-8,-4.000-3.000-4,-5.000-2.000 0,-7.000-3.000 1,-5.000-3.000 1</inkml:trace>
</inkml:ink>
</file>

<file path=ppt/ink/ink26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6"/>
    </inkml:context>
    <inkml:brush xml:id="br0">
      <inkml:brushProperty name="width" value="0.0308283604681492" units="cm"/>
      <inkml:brushProperty name="height" value="0.0308283604681492" units="cm"/>
      <inkml:brushProperty name="color" value="#000000"/>
      <inkml:brushProperty name="ignorePressure" value="0"/>
    </inkml:brush>
  </inkml:definitions>
  <inkml:trace contextRef="#ctx0" brushRef="#br0">99650.000 40400.000 713,'101.000'4.000'139,"4.000"10.000"-45,3.000 10.000-45,3.000 9.000-45,-10.000 1.000-20,-21.000-6.000 2,-22.000-6.000 3,-22.000-6.000 3,-11.000-4.000-7,0.000 1.000-19,0.000-1.000-18,0.000 1.000-19</inkml:trace>
</inkml:ink>
</file>

<file path=ppt/ink/ink26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8"/>
    </inkml:context>
    <inkml:brush xml:id="br0">
      <inkml:brushProperty name="width" value="0.0487803108990192" units="cm"/>
      <inkml:brushProperty name="height" value="0.0487803108990192" units="cm"/>
      <inkml:brushProperty name="color" value="#000000"/>
      <inkml:brushProperty name="ignorePressure" value="0"/>
    </inkml:brush>
  </inkml:definitions>
  <inkml:trace contextRef="#ctx0" brushRef="#br0">86250.000 35850.000 451,'21.000'-91.000'1,"-5.000"19.000"2,-7.000 19.000 3,-5.000 19.000 1,-6.000 24.000 9,-3.000 32.000 14,-3.000 31.000 13,-2.000 32.000 15,-5.000 15.000 0,-2.000 0.000-11,-3.000 0.000-12,-3.000 0.000-10,-6.000 1.000-8,-5.000 4.000-4,-7.000 3.000-3,-5.000 3.000-3,-6.000-1.000-3,-3.000-2.000-2,-3.000-3.000-2,-2.000-3.000-2,-12.000 1.000-3,-19.000 6.000-1,-18.000 7.000-3,-19.000 6.000-3,-10.000 3.000-1,1.000 0.000 1,-1.000 0.000-1,1.000 0.000 1,-1.000 0.000 1,1.000 0.000 1,-1.000 0.000 2,1.000 0.000 2,2.000-5.000 1,7.000-9.000 1,6.000-10.000 1,7.000-8.000 2,10.000-14.000 1,16.000-15.000 4,15.000-15.000 3,17.000-16.000 2,21.000-10.000 3,28.000-3.000 0,28.000-3.000 0,29.000-2.000 2,10.000-5.000-1,-6.000-2.000-2,-6.000-3.000-2,-6.000-3.000-1,-6.000 1.000-1,-2.000 6.000 0,-3.000 7.000 1,-3.000 6.000 0,-1.000 3.000 0,4.000 0.000 1,3.000 0.000-1,3.000 0.000 1,-1.000 3.000-1,-2.000 6.000 0,-3.000 7.000 0,-3.000 6.000 1,1.000 3.000-2,6.000 0.000 1,7.000 0.000-2,6.000 0.000 1,3.000 4.000-1,0.000 10.000 0,0.000 10.000 1,0.000 9.000 0,4.000 6.000 0,10.000 3.000 0,10.000 3.000-1,9.000 4.000 0,7.000 5.000-1,7.000 10.000-1,6.000 10.000-2,7.000 9.000-3,7.000 2.000-3,9.000-2.000-5,10.000-3.000-7,10.000-3.000-6,4.000-7.000-3,0.000-9.000-1,0.000-10.000 0,0.000-8.000-1,0.000-9.000-2,0.000-6.000-2,0.000-6.000-3,0.000-6.000-3,-10.000-10.000 1,-18.000-12.000 3,-19.000-13.000 4,-18.000-12.000 3,-15.000-5.000 1,-9.000 3.000-5,-10.000 3.000-4,-8.000 4.000-4</inkml:trace>
</inkml:ink>
</file>

<file path=ppt/ink/ink26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09"/>
    </inkml:context>
    <inkml:brush xml:id="br0">
      <inkml:brushProperty name="width" value="0.0319527797400951" units="cm"/>
      <inkml:brushProperty name="height" value="0.0319527797400951" units="cm"/>
      <inkml:brushProperty name="color" value="#000000"/>
      <inkml:brushProperty name="ignorePressure" value="0"/>
    </inkml:brush>
  </inkml:definitions>
  <inkml:trace contextRef="#ctx0" brushRef="#br0">97350.000 35500.000 688,'-25.000'-25.000'-2,"0.000"0.000"-3,0.000 0.000-3,0.000 0.000-4,0.000 4.000 5,0.000 10.000 14,0.000 10.000 14,0.000 9.000 13,3.000 6.000 5,6.000 3.000-6,7.000 3.000-6,6.000 4.000-5,1.000 7.000-3,-3.000 13.000 1,-3.000 12.000 0,-2.000 13.000 0,-3.000 9.000 0,1.000 6.000-4,-1.000 7.000-2,1.000 6.000-3,1.000-2.000-2,3.000-9.000-2,3.000-10.000-3,4.000-8.000-1,2.000-8.000-5,4.000-2.000-4,3.000-3.000-5,3.000-3.000-5,3.000-10.000-10,3.000-16.000-16,3.000-15.000-16,4.000-15.000-16,-3.000-11.000 1,-5.000-2.000 16,-7.000-3.000 16,-5.000-3.000 17</inkml:trace>
</inkml:ink>
</file>

<file path=ppt/ink/ink26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10"/>
    </inkml:context>
    <inkml:brush xml:id="br0">
      <inkml:brushProperty name="width" value="0.0338791832327843" units="cm"/>
      <inkml:brushProperty name="height" value="0.0338791832327843" units="cm"/>
      <inkml:brushProperty name="color" value="#000000"/>
      <inkml:brushProperty name="ignorePressure" value="0"/>
    </inkml:brush>
  </inkml:definitions>
  <inkml:trace contextRef="#ctx0" brushRef="#br0">97200.000 35200.000 649,'50.000'-68.000'1,"0.000"17.000"8,0.000 15.000 7,0.000 16.000 8,0.000 9.000 1,0.000 3.000-3,0.000 3.000-3,0.000 4.000-4,0.000 1.000-3,0.000 0.000-1,0.000 0.000-3,0.000 0.000-2,-2.000 3.000 0,-3.000 6.000-1,-3.000 7.000 1,-2.000 6.000 0,-5.000 4.000 1,-2.000 4.000 0,-3.000 3.000 1,-3.000 3.000 1,-6.000 3.000 0,-5.000 3.000 0,-7.000 3.000 1,-5.000 4.000 0,-8.000 2.000 1,-5.000 4.000-1,-7.000 3.000 0,-5.000 3.000 1,-6.000 1.000-1,-3.000 1.000-1,-3.000-1.000-1,-2.000 1.000-1,-1.000-3.000 0,3.000-2.000-3,3.000-3.000-1,4.000-3.000-3,1.000-4.000-1,0.000-3.000-2,0.000-3.000-2,0.000-2.000-3,0.000-6.000-2,0.000-6.000-3,0.000-6.000-3,0.000-6.000-4,0.000-4.000 1,0.000 1.000 1,0.000-1.000 2,0.000 1.000 2,1.000-9.000 0,4.000-15.000-1,3.000-15.000-1,3.000-16.000-2,3.000-8.000 1,3.000 0.000 3,3.000 0.000 3,4.000 0.000 2,4.000-5.000 2,6.000-9.000 1,7.000-10.000 2,6.000-8.000 1,4.000 2.000 2,4.000 16.000 0,3.000 15.000 3,3.000 17.000 0,-1.000 10.000 3,-2.000 6.000 3,-3.000 7.000 2,-3.000 6.000 4,-4.000 7.000 0,-3.000 10.000 0,-3.000 10.000-1,-2.000 9.000-1,-5.000 7.000-1,-2.000 7.000-1,-3.000 6.000 0,-3.000 7.000-1,-9.000 4.000-1,-11.000 3.000-2,-14.000 3.000-3,-11.000 4.000-1,-9.000-3.000-3,-3.000-5.000-1,-3.000-7.000-1,-2.000-5.000-3,2.000-8.000 1,9.000-5.000 0,10.000-7.000 0,10.000-5.000 1,10.000-6.000-2,13.000-3.000-8,12.000-3.000-7,13.000-2.000-7,9.000-6.000-1,6.000-6.000 3,7.000-6.000 5,6.000-6.000 4,1.000-6.000-1,-3.000-2.000-3,-3.000-3.000-5,-2.000-3.000-3</inkml:trace>
</inkml:ink>
</file>

<file path=ppt/ink/ink26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10"/>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99875.000 35800.000 333,'157.000'63.000'167,"51.000"46.000"-1,49.000 47.000 1,51.000 47.000 0</inkml:trace>
</inkml:ink>
</file>

<file path=ppt/ink/ink26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57"/>
    </inkml:context>
    <inkml:brush xml:id="br0">
      <inkml:brushProperty name="width" value="0.046082116663456" units="cm"/>
      <inkml:brushProperty name="height" value="0.046082116663456" units="cm"/>
      <inkml:brushProperty name="color" value="#fed406"/>
      <inkml:brushProperty name="ignorePressure" value="0"/>
    </inkml:brush>
  </inkml:definitions>
  <inkml:trace contextRef="#ctx0" brushRef="#br0">15600.000 47850.000 477,'-72.000'21.000'0,"6.000"-5.000"0,7.000-7.000 0,6.000-5.000 0,-13.000 11.000 3,-31.000 32.000 7,-31.000 31.000 6,-31.000 32.000 6,10.000-1.000 2,54.000-31.000-5,53.000-31.000-3,53.000-31.000-5,46.000-21.000-2,42.000-9.000 1,40.000-10.000 0,41.000-8.000 0,13.000-4.000 0,-11.000 3.000-2,-14.000 3.000 0,-11.000 4.000-1,5.000 2.000 0,26.000 4.000 0,24.000 3.000 2,26.000 3.000 2,8.000-1.000-1,-5.000-2.000 0,-7.000-3.000 0,-5.000-3.000 0,-3.000-2.000-1,4.000 0.000-1,3.000 0.000 0,3.000 0.000-1,4.000 0.000 0,7.000 0.000-1,6.000 0.000 0,7.000 0.000 0,4.000 3.000-1,3.000 6.000-1,3.000 7.000 0,4.000 6.000-1,-4.000 9.000 0,-9.000 13.000 0,-10.000 12.000-1,-8.000 13.000 1,-6.000 7.000 0,1.000 4.000 0,-1.000 3.000 1,1.000 3.000 1,-1.000 1.000 0,1.000 1.000 0,-1.000-1.000 0,1.000 1.000 1,-4.000 1.000 0,-6.000 3.000 0,-6.000 3.000 0,-6.000 4.000 0,2.000-6.000 0,14.000-11.000-1,11.000-14.000 0,14.000-11.000-1,13.000-12.000 0,16.000-9.000-1,15.000-10.000-2,17.000-8.000-1,14.000-17.000-1,17.000-21.000 0,15.000-22.000-1,16.000-22.000-2,7.000-8.000 1,1.000 6.000-1,-1.000 7.000 0,1.000 6.000-1,-4.000 7.000 1,-6.000 10.000 0,-6.000 10.000 1,-6.000 9.000-1,-10.000 7.000 2,-12.000 7.000 0,-13.000 6.000 1,-12.000 7.000 0,-12.000 4.000 2,-8.000 3.000 0,-10.000 3.000 1,-9.000 4.000 2,-12.000 2.000 0,-11.000 4.000 1,-14.000 3.000 0,-11.000 3.000 0,-14.000 3.000 1,-11.000 3.000 0,-14.000 3.000 2,-11.000 4.000-1,-3.000 2.000 2,10.000 4.000 0,10.000 3.000 2,9.000 3.000 0,2.000 4.000 0,-2.000 7.000-2,-3.000 6.000-3,-3.000 7.000-1,1.000-1.000-2,6.000-6.000-2,7.000-6.000-3,6.000-6.000-2,15.000-7.000-1,26.000-6.000 1,24.000-6.000 1,26.000-6.000 1,21.000-10.000-1,19.000-12.000-5,19.000-13.000-5,19.000-12.000-4,13.000-10.000-1,10.000-6.000 2,10.000-6.000 3,9.000-6.000 2,4.000-1.000 2,1.000 7.000 0,-1.000 6.000 2,1.000 7.000 0,-7.000 7.000 1,-12.000 9.000 2,-13.000 10.000 1,-12.000 10.000 2,-16.000 8.000 1,-19.000 10.000 2,-18.000 10.000 3,-19.000 9.000 1,-13.000 4.000 2,-6.000 1.000 0,-6.000-1.000 0,-6.000 1.000 0,2.000-3.000-1,14.000-2.000-1,11.000-3.000 0,14.000-3.000-2,8.000-7.000 1,7.000-9.000 0,6.000-10.000 2,7.000-8.000 0,5.000-4.000 1,7.000 3.000-3,6.000 3.000-1,7.000 4.000-1,-1.000 2.000-2,-6.000 4.000 0,-6.000 3.000 0,-6.000 3.000 0,-4.000 7.000-1,1.000 14.000-2,-1.000 11.000-1,1.000 14.000-1,2.000 2.000-1,7.000-6.000-1,6.000-6.000-1,7.000-6.000 0,10.000-9.000 0,16.000-8.000-1,15.000-10.000 2,17.000-9.000-1,11.000-10.000 0,10.000-9.000 1,10.000-10.000 0,9.000-8.000 1,1.000-6.000 0,-6.000 1.000-1,-6.000-1.000 2,-6.000 1.000-1,-13.000 2.000 1,-19.000 7.000 1,-18.000 6.000 2,-19.000 7.000 0,-19.000 4.000 2,-19.000 3.000 1,-18.000 3.000 2,-19.000 4.000 1,-12.000 5.000 2,-2.000 10.000 1,-3.000 10.000 2,-3.000 9.000 1,-6.000 6.000 0,-5.000 3.000 0,-7.000 3.000-2,-5.000 4.000-1,-1.000-3.000 0,6.000-5.000-2,7.000-7.000-2,6.000-5.000 0,7.000-8.000-3,10.000-5.000-2,10.000-7.000-2,9.000-5.000-3,4.000-4.000-1,1.000 0.000 0,-1.000 0.000 0,1.000 0.000 1,-6.000 0.000-1,-8.000 0.000 1,-10.000 0.000 1,-9.000 0.000 0,-5.000 4.000 1,0.000 10.000 0,0.000 10.000 1,0.000 9.000-1,-2.000 2.000 2,-3.000-2.000 0,-3.000-3.000 0,-2.000-3.000 2,-3.000-6.000-1,1.000-5.000-2,-1.000-7.000-2,1.000-5.000-1,7.000-12.000-1,16.000-16.000-1,15.000-15.000-1,17.000-15.000 0,8.000-15.000-1,4.000-12.000 1,3.000-13.000 1,3.000-12.000 0,-2.000-5.000 1,-6.000 3.000 1,-6.000 3.000 1,-6.000 4.000 2,-12.000 1.000 2,-15.000 0.000 1,-15.000 0.000 3,-16.000 0.000 2,-16.000 0.000 1,-16.000 0.000 0,-15.000 0.000 0,-15.000 0.000 0,-17.000-4.000-1,-15.000-5.000 0,-15.000-7.000-1,-16.000-5.000 0,-10.000-4.000-1,-3.000 0.000 0,-3.000 0.000 0,-2.000 0.000 1,-8.000-2.000-2,-8.000-3.000-3,-10.000-3.000-2,-9.000-2.000-3,-9.000-1.000-2,-5.000 3.000 2,-7.000 3.000 0,-5.000 4.000 0,-9.000 1.000 2,-9.000 0.000-1,-10.000 0.000 1,-8.000 0.000 1,-11.000-2.000 0,-8.000-3.000 1,-10.000-3.000 1,-9.000-2.000 1,-16.000-3.000 0,-22.000 1.000 0,-22.000-1.000-1,-21.000 1.000 0,-24.000-1.000-1,-25.000 1.000-1,-25.000-1.000-2,-25.000 1.000 0,-27.000 4.000-1,-28.000 9.000-1,-28.000 10.000 1,-27.000 10.000 0,-26.000 7.000 0,-22.000 6.000-1,-22.000 7.000-1,-21.000 6.000 0,-20.000-1.000 0,-15.000-5.000 1,-15.000-7.000-1,-16.000-5.000 1,-5.000-6.000 0,6.000-3.000 4,7.000-3.000 1,6.000-2.000 3,1.000-3.000 1,-3.000 1.000 0,-3.000-1.000-1,-2.000 1.000-1,-8.000 1.000 1,-8.000 3.000-1,-10.000 3.000 1,-9.000 4.000 0,-9.000 1.000-1,-5.000 0.000-1,-7.000 0.000-1,-5.000 0.000-2,-12.000 3.000 0,-16.000 6.000 0,-15.000 7.000 0,-15.000 6.000 0,-11.000 6.000 0,-2.000 6.000 2,-3.000 7.000 0,-3.000 6.000 2,-4.000 6.000 0,-3.000 6.000 0,-3.000 7.000 0,-2.000 6.000 0,-9.000 4.000 0,-12.000 4.000-1,-13.000 3.000 0,-12.000 3.000 0,-5.000 3.000 0,3.000 3.000-1,3.000 3.000 1,4.000 4.000 1,1.000 1.000-1,0.000 0.000 0,0.000 0.000-1,0.000 0.000 0,-2.000 0.000 0,-3.000 0.000 1,-3.000 0.000 1,-2.000 0.000 0,-1.000 1.000 1,3.000 4.000-1,3.000 3.000 2,4.000 3.000-1,5.000-1.000 0,10.000-2.000 0,10.000-3.000 1,9.000-3.000-1,1.000-1.000 0,-6.000 4.000 0,-6.000 3.000 0,-6.000 3.000-1,1.000-1.000 1,9.000-2.000 0,10.000-3.000-1,10.000-3.000 0,7.000-4.000 0,6.000-3.000-1,7.000-3.000-1,6.000-2.000-1,1.000-5.000 1,-3.000-2.000 0,-3.000-3.000 0,-2.000-3.000 1,-5.000-2.000 0,-2.000 0.000 0,-3.000 0.000-1,-3.000 0.000 0,-1.000 1.000 0,4.000 4.000 0,3.000 3.000 0,3.000 3.000 1,-4.000 1.000 1,-8.000 1.000 0,-10.000-1.000 1,-9.000 1.000 0,-2.000 1.000 1,6.000 3.000 0,7.000 3.000-1,6.000 4.000 1,1.000 4.000 0,-3.000 6.000 0,-3.000 7.000 0,-2.000 6.000-1,-5.000 6.000 1,-2.000 6.000 0,-3.000 7.000 1,-3.000 6.000 0,2.000 7.000 0,10.000 10.000 0,10.000 10.000 0,9.000 9.000-1,4.000 2.000 1,1.000-2.000-1,-1.000-3.000 1,1.000-3.000-1,4.000-1.000-1,9.000 4.000 0,10.000 3.000-1,10.000 3.000-2,13.000-4.000 0,19.000-8.000 1,19.000-10.000-1,19.000-9.000 1,7.000-4.000 1,-3.000 4.000 0,-3.000 3.000 0,-2.000 3.000 0,2.000 3.000 1,9.000 3.000 0,10.000 3.000 0,10.000 4.000 0,14.000-3.000 0,23.000-5.000 0,22.000-7.000 0,22.000-5.000 0,12.000 0.000 0,3.000 10.000 0,3.000 10.000 0,4.000 9.000 0,7.000 6.000 1,13.000 3.000 0,12.000 3.000 0,13.000 4.000 0,13.000 2.000 1,17.000 4.000-1,15.000 3.000 1,16.000 3.000 0,13.000 6.000-1,14.000 9.000 0,11.000 10.000-2,14.000 10.000 1,11.000 7.000-2,14.000 6.000-1,11.000 7.000 0,14.000 6.000-2,11.000 1.000 0,14.000-3.000-1,11.000-3.000-1,14.000-2.000 0,10.000-5.000 0,9.000-2.000-1,10.000-3.000-1,10.000-3.000 1,7.000 2.000-1,6.000 10.000 0,7.000 10.000 2,6.000 9.000-1,4.000 15.000 0,4.000 22.000-2,3.000 22.000-2,3.000 23.000-1,10.000 8.000-3,20.000-3.000-3,18.000-3.000-4,20.000-2.000-3,2.000-28.000 0,-12.000-49.000 4,-13.000-51.000 4,-12.000-49.000 3</inkml:trace>
</inkml:ink>
</file>

<file path=ppt/ink/ink26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58"/>
    </inkml:context>
    <inkml:brush xml:id="br0">
      <inkml:brushProperty name="width" value="0.0494897477328777" units="cm"/>
      <inkml:brushProperty name="height" value="0.0494897477328777" units="cm"/>
      <inkml:brushProperty name="color" value="#fed406"/>
      <inkml:brushProperty name="ignorePressure" value="0"/>
    </inkml:brush>
  </inkml:definitions>
  <inkml:trace contextRef="#ctx0" brushRef="#br0">84900.000 46050.000 444,'43.000'-96.000'5,"39.000"10.000"12,36.000 10.000 10,39.000 9.000 10,18.000 7.000 4,0.000 7.000-5,0.000 6.000-5,0.000 7.000-6,-4.000 4.000-2,-5.000 3.000-3,-7.000 3.000-1,-5.000 4.000-2,5.000 4.000-1,19.000 6.000 0,19.000 7.000 0,19.000 6.000 0,5.000 6.000 0,-5.000 6.000-1,-7.000 7.000-2,-5.000 6.000-1,-12.000 6.000 1,-16.000 6.000 0,-15.000 7.000 0,-15.000 6.000 2,-21.000 3.000-1,-25.000 0.000-3,-25.000 0.000-1,-25.000 0.000-3,-19.000 6.000-1,-12.000 13.000-1,-13.000 12.000 1,-12.000 13.000-2,-15.000 10.000 1,-15.000 10.000-1,-15.000 10.000 0,-16.000 9.000 0,-16.000 10.000-2,-16.000 14.000-1,-15.000 11.000-1,-15.000 14.000-3,-11.000 3.000-3,-2.000-2.000-7,-3.000-3.000-5,-3.000-3.000-7,-1.000 1.000-4,4.000 6.000-4,3.000 7.000-3,3.000 6.000-3,6.000 3.000-2,9.000 0.000 2,10.000 0.000 1,10.000 0.000 2,14.000-19.000 4,23.000-37.000 5,22.000-38.000 7,22.000-37.000 6,10.000-21.000-1,1.000-3.000-6,-1.000-3.000-7,1.000-2.000-7</inkml:trace>
</inkml:ink>
</file>

<file path=ppt/ink/ink26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58"/>
    </inkml:context>
    <inkml:brush xml:id="br0">
      <inkml:brushProperty name="width" value="0.0375155508518219" units="cm"/>
      <inkml:brushProperty name="height" value="0.0375155508518219" units="cm"/>
      <inkml:brushProperty name="color" value="#fed406"/>
      <inkml:brushProperty name="ignorePressure" value="0"/>
    </inkml:brush>
  </inkml:definitions>
  <inkml:trace contextRef="#ctx0" brushRef="#br0">86500.000 51300.000 586,'-90.000'15.000'7,"23.000"32.000"15,22.000 31.000 15,22.000 32.000 15,15.000 16.000 4,9.000 4.000-7,10.000 3.000-6,10.000 3.000-6,7.000-4.000-6,6.000-8.000-6,7.000-10.000-5,6.000-9.000-6,1.000-10.000-5,-3.000-9.000-2,-3.000-10.000-3,-2.000-8.000-4,-3.000-12.000-9,1.000-12.000-20,-1.000-13.000-18,1.000-12.000-19,-4.000-12.000-7,-6.000-8.000 7,-6.000-10.000 6,-6.000-9.000 7</inkml:trace>
</inkml:ink>
</file>

<file path=ppt/ink/ink26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59"/>
    </inkml:context>
    <inkml:brush xml:id="br0">
      <inkml:brushProperty name="width" value="0.0466808527708054" units="cm"/>
      <inkml:brushProperty name="height" value="0.0466808527708054" units="cm"/>
      <inkml:brushProperty name="color" value="#fed406"/>
      <inkml:brushProperty name="ignorePressure" value="0"/>
    </inkml:brush>
  </inkml:definitions>
  <inkml:trace contextRef="#ctx0" brushRef="#br0">87000.000 46450.000 471,'-88.000'-185.000'0,"26.000"32.000"0,24.000 31.000 0,26.000 32.000 0,16.000 15.000 3,10.000 0.000 8,10.000 0.000 7,9.000 0.000 6,10.000 3.000 6,14.000 6.000 3,11.000 7.000 4,14.000 6.000 2,16.000 1.000 0,22.000-3.000-6,22.000-3.000-5,23.000-2.000-6,13.000-1.000-4,6.000 3.000-2,7.000 3.000-2,6.000 4.000-2,-1.000 7.000-1,-5.000 13.000-1,-7.000 12.000 1,-5.000 13.000-1,-12.000 9.000-1,-16.000 6.000 1,-15.000 7.000 0,-15.000 6.000-1,-17.000 12.000 0,-15.000 19.000-2,-15.000 19.000-1,-16.000 19.000-1,-18.000 13.000-1,-18.000 10.000 1,-19.000 10.000 0,-18.000 9.000 1,-18.000 17.000 0,-16.000 25.000 0,-15.000 25.000-1,-15.000 25.000-1,-17.000 10.000-1,-15.000-2.000-2,-15.000-3.000-3,-16.000-3.000-3,-10.000-10.000-2,-3.000-16.000-2,-3.000-15.000-3,-2.000-15.000-3,-6.000-7.000-2,-6.000 3.000-4,-6.000 3.000-3,-6.000 4.000-3,1.000 4.000-1,9.000 6.000-1,10.000 7.000 1,10.000 6.000 0,13.000-4.000 0,19.000-11.000-3,19.000-14.000-2,19.000-11.000-1,15.000-12.000-2,13.000-9.000 1,12.000-10.000 1,13.000-8.000 0,7.000-17.000 2,4.000-21.000 7,3.000-22.000 5,3.000-22.000 5</inkml:trace>
</inkml:ink>
</file>

<file path=ppt/ink/ink2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19"/>
    </inkml:context>
    <inkml:brush xml:id="br0">
      <inkml:brushProperty name="width" value="0.043336533010006" units="cm"/>
      <inkml:brushProperty name="height" value="0.043336533010006" units="cm"/>
      <inkml:brushProperty name="color" value="#000000"/>
      <inkml:brushProperty name="ignorePressure" value="0"/>
    </inkml:brush>
  </inkml:definitions>
  <inkml:trace contextRef="#ctx0" brushRef="#br0">70450.000 55100.000 507,'21.000'-47.000'0,"-5.000"6.000"0,-7.000 7.000 0,-5.000 6.000 0,-3.000 4.000 4,4.000 4.000 8,3.000 3.000 8,3.000 3.000 9,1.000 12.000 3,1.000 22.000 0,-1.000 22.000 0,1.000 23.000 0,-1.000 13.000-1,1.000 6.000-2,-1.000 7.000-2,1.000 6.000 0,-3.000 4.000-4,-2.000 4.000-1,-3.000 3.000-3,-3.000 3.000-3,-2.000-1.000-2,0.000-2.000 0,0.000-3.000-2,0.000-3.000-1,-4.000-2.000 0,-5.000 0.000 1,-7.000 0.000 0,-5.000 0.000 0,-4.000-5.000-5,0.000-9.000-9,0.000-10.000-11,0.000-8.000-10,-2.000-15.000-8,-3.000-19.000-8,-3.000-18.000-6,-2.000-19.000-8,-1.000-18.000-1,3.000-15.000 6,3.000-15.000 5,4.000-16.000 5,-3.000-8.000 6,-5.000 0.000 6,-7.000 0.000 6,-5.000 0.000 6,-1.000 4.000 7,6.000 10.000 6,7.000 10.000 7,6.000 9.000 7,6.000 6.000 3,6.000 3.000 2,7.000 3.000 1,6.000 4.000 1,6.000 2.000 1,6.000 4.000 4,7.000 3.000 1,6.000 3.000 4,6.000 3.000-1,6.000 3.000-2,7.000 3.000-1,6.000 4.000-3,4.000 1.000-6,4.000 0.000-8,3.000 0.000-9,3.000 0.000-8,1.000-2.000-4,1.000-3.000 4,-1.000-3.000 3,1.000-2.000 3,-4.000-5.000-1,-6.000-2.000-4,-6.000-3.000-4,-6.000-3.000-6,-6.000-4.000-7,-2.000-3.000-13,-3.000-3.000-11,-3.000-2.000-12,-4.000-1.000 0,-3.000 3.000 12,-3.000 3.000 14,-2.000 4.000 12</inkml:trace>
</inkml:ink>
</file>

<file path=ppt/ink/ink26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59"/>
    </inkml:context>
    <inkml:brush xml:id="br0">
      <inkml:brushProperty name="width" value="0.0358518548309803" units="cm"/>
      <inkml:brushProperty name="height" value="0.0358518548309803" units="cm"/>
      <inkml:brushProperty name="color" value="#fed406"/>
      <inkml:brushProperty name="ignorePressure" value="0"/>
    </inkml:brush>
  </inkml:definitions>
  <inkml:trace contextRef="#ctx0" brushRef="#br0">86600.000 52650.000 613,'-21.000'-18.000'23,"10.000"17.000"-5,10.000 15.000-5,9.000 16.000-4,7.000 13.000 2,7.000 14.000 9,6.000 11.000 9,7.000 14.000 9,2.000 7.000 2,1.000 3.000-3,-1.000 3.000-4,1.000 4.000-3,-1.000 1.000-4,1.000 0.000-4,-1.000 0.000-5,1.000 0.000-4,-4.000-5.000-6,-6.000-9.000-6,-6.000-10.000-8,-6.000-8.000-6,-6.000-18.000-13,-2.000-25.000-20,-3.000-25.000-21,-3.000-25.000-20</inkml:trace>
</inkml:ink>
</file>

<file path=ppt/ink/ink26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2:59"/>
    </inkml:context>
    <inkml:brush xml:id="br0">
      <inkml:brushProperty name="width" value="0.0457596145570278" units="cm"/>
      <inkml:brushProperty name="height" value="0.0457596145570278" units="cm"/>
      <inkml:brushProperty name="color" value="#fed406"/>
      <inkml:brushProperty name="ignorePressure" value="0"/>
    </inkml:brush>
  </inkml:definitions>
  <inkml:trace contextRef="#ctx0" brushRef="#br0">87150.000 46200.000 480,'-91.000'-116.000'0,"19.000"19.000"0,19.000 19.000 0,19.000 19.000 0,10.000 7.000 6,4.000-3.000 9,3.000-3.000 11,3.000-2.000 11,6.000-3.000 2,9.000 1.000-5,10.000-1.000-6,10.000 1.000-5,14.000-6.000-3,23.000-8.000 0,22.000-10.000 0,22.000-9.000 0,24.000-12.000-1,29.000-11.000-2,28.000-14.000-3,28.000-11.000-3,12.000-6.000-1,-3.000 4.000 1,-3.000 3.000-1,-2.000 3.000 1,-8.000 14.000-1,-8.000 25.000 0,-10.000 25.000-2,-9.000 25.000 0,-13.000 23.000-2,-16.000 22.000 0,-15.000 22.000-2,-15.000 23.000-1,-18.000 22.000-1,-19.000 26.000 0,-18.000 24.000-1,-19.000 26.000 0,-13.000 12.000 0,-6.000 0.000 1,-6.000 0.000 2,-6.000 0.000 0,-9.000 3.000 1,-8.000 6.000 1,-10.000 7.000 0,-9.000 6.000 0,-10.000 4.000 0,-9.000 4.000 0,-10.000 3.000-1,-8.000 3.000 0,-11.000 6.000-1,-8.000 9.000 0,-10.000 10.000-2,-9.000 10.000-1,-12.000 2.000-1,-11.000-3.000 0,-14.000-3.000 0,-11.000-2.000-1,-12.000-5.000-1,-9.000-2.000-4,-10.000-3.000-3,-8.000-3.000-4,-6.000 1.000-2,1.000 6.000-4,-1.000 7.000-3,1.000 6.000-3,4.000 1.000-3,9.000-3.000-5,10.000-3.000-3,10.000-2.000-5,14.000-12.000-3,23.000-19.000-3,22.000-18.000-2,22.000-19.000-3,16.000-22.000 3,14.000-25.000 10,11.000-25.000 8,14.000-25.000 9</inkml:trace>
</inkml:ink>
</file>

<file path=ppt/ink/ink26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3:00"/>
    </inkml:context>
    <inkml:brush xml:id="br0">
      <inkml:brushProperty name="width" value="0.0370298251509666" units="cm"/>
      <inkml:brushProperty name="height" value="0.0370298251509666" units="cm"/>
      <inkml:brushProperty name="color" value="#fed406"/>
      <inkml:brushProperty name="ignorePressure" value="0"/>
    </inkml:brush>
  </inkml:definitions>
  <inkml:trace contextRef="#ctx0" brushRef="#br0">86400.000 52600.000 594,'50.000'164.000'116,"0.000"-22.000"-27,0.000-22.000-26,0.000-21.000-27,-4.000-10.000-14,-5.000 3.000-2,-7.000 3.000-1,-5.000 4.000-1,-4.000 1.000-4,0.000 0.000-7,0.000 0.000-6,0.000 0.000-5,-2.000-4.000-9,-3.000-5.000-10,-3.000-7.000-9,-2.000-5.000-11,-1.000-12.000-5,3.000-16.000-1,3.000-15.000-2,4.000-15.000-2</inkml:trace>
</inkml:ink>
</file>

<file path=ppt/ink/ink26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3:00"/>
    </inkml:context>
    <inkml:brush xml:id="br0">
      <inkml:brushProperty name="width" value="0.040170531719923" units="cm"/>
      <inkml:brushProperty name="height" value="0.040170531719923" units="cm"/>
      <inkml:brushProperty name="color" value="#fed406"/>
      <inkml:brushProperty name="ignorePressure" value="0"/>
    </inkml:brush>
  </inkml:definitions>
  <inkml:trace contextRef="#ctx0" brushRef="#br0">87000.000 46050.000 547,'-66.000'-227.000'23,"19.000"47.000"2,19.000 47.000 0,19.000 48.000 2,10.000 24.000 0,4.000 3.000 0,3.000 3.000 0,3.000 4.000-1,10.000-3.000-1,20.000-5.000-2,18.000-7.000-3,20.000-5.000-1,17.000-8.000-2,20.000-5.000-1,18.000-7.000-1,20.000-5.000-2,13.000 0.000 0,9.000 10.000-1,10.000 10.000-2,10.000 9.000 0,4.000 7.000-2,0.000 7.000-1,0.000 6.000-1,0.000 7.000-2,-7.000 8.000 0,-11.000 14.000 0,-14.000 11.000 2,-11.000 14.000 1,-12.000 11.000-2,-9.000 14.000-4,-10.000 11.000-3,-8.000 14.000-5,-15.000 11.000 0,-19.000 14.000 1,-18.000 11.000 3,-19.000 14.000 1,-16.000 10.000 2,-12.000 9.000 1,-13.000 10.000 0,-12.000 10.000 2,-18.000 13.000 1,-21.000 19.000-1,-22.000 19.000 0,-22.000 19.000-1,-16.000 21.000 0,-9.000 26.000-1,-10.000 24.000-1,-8.000 26.000-1,-8.000-1.000-2,-2.000-24.000-1,-3.000-26.000-3,-3.000-24.000-1,-4.000-13.000-3,-3.000 0.000-5,-3.000 0.000-4,-2.000 0.000-4,0.000 0.000-2,7.000 0.000 4,6.000 0.000 1,7.000 0.000 3,8.000-8.000-4,14.000-16.000-8,11.000-15.000-9,14.000-15.000-9,13.000-25.000-2,16.000-30.000 6,15.000-32.000 5,17.000-30.000 6</inkml:trace>
</inkml:ink>
</file>

<file path=ppt/ink/ink26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3:00"/>
    </inkml:context>
    <inkml:brush xml:id="br0">
      <inkml:brushProperty name="width" value="0.0388782732188702" units="cm"/>
      <inkml:brushProperty name="height" value="0.0388782732188702" units="cm"/>
      <inkml:brushProperty name="color" value="#fed406"/>
      <inkml:brushProperty name="ignorePressure" value="0"/>
    </inkml:brush>
  </inkml:definitions>
  <inkml:trace contextRef="#ctx0" brushRef="#br0">87200.000 52650.000 565,'-69.000'-13.000'9,"13.000"26.000"18,12.000 24.000 17,13.000 26.000 18,13.000 19.000 4,17.000 17.000-10,15.000 15.000-10,16.000 16.000-10,7.000 4.000-7,1.000-6.000-6,-1.000-6.000-5,1.000-6.000-6,1.000-4.000-6,3.000 1.000-7,3.000-1.000-8,4.000 1.000-7,-3.000-6.000-7,-5.000-8.000-6,-7.000-10.000-5,-5.000-9.000-5,-8.000-21.000-4,-5.000-31.000-3,-7.000-31.000-3,-5.000-31.000-2,-4.000-18.000 2,0.000-3.000 7,0.000-3.000 7,0.000-2.000 6</inkml:trace>
</inkml:ink>
</file>

<file path=ppt/ink/ink26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3:01"/>
    </inkml:context>
    <inkml:brush xml:id="br0">
      <inkml:brushProperty name="width" value="0.0413367003202438" units="cm"/>
      <inkml:brushProperty name="height" value="0.0413367003202438" units="cm"/>
      <inkml:brushProperty name="color" value="#fed406"/>
      <inkml:brushProperty name="ignorePressure" value="0"/>
    </inkml:brush>
  </inkml:definitions>
  <inkml:trace contextRef="#ctx0" brushRef="#br0">86950.000 46350.000 532,'-32.000'-86.000'1,"-11.000"-22.000"3,-14.000-22.000 3,-11.000-21.000 3,2.000 4.000 2,19.000 31.000 3,19.000 32.000 1,19.000 31.000 3,9.000 10.000 1,0.000-8.000 0,0.000-10.000 0,0.000-9.000-1,7.000-7.000 1,17.000-3.000 0,15.000-3.000 1,16.000-2.000 0,18.000-9.000 0,22.000-12.000-2,22.000-13.000-3,23.000-12.000-1,20.000-9.000-2,23.000-2.000 0,22.000-3.000 0,22.000-3.000-1,13.000 8.000-1,7.000 23.000 0,6.000 22.000-2,7.000 22.000 0,-6.000 21.000-1,-15.000 22.000-2,-15.000 22.000 0,-16.000 23.000-2,-15.000 22.000-1,-11.000 26.000-1,-14.000 24.000 0,-11.000 26.000-2,-17.000 15.000 0,-18.000 6.000 0,-19.000 7.000 1,-18.000 6.000 0,-18.000 3.000 0,-16.000 0.000 0,-15.000 0.000 1,-15.000 0.000-1,-14.000 1.000 1,-8.000 4.000 0,-10.000 3.000 0,-9.000 3.000 0,-16.000 15.000 0,-22.000 29.000 0,-22.000 28.000 0,-21.000 28.000 0,-18.000 12.000 0,-12.000-3.000 0,-13.000-3.000 0,-12.000-2.000-2,-13.000 0.000 0,-12.000 7.000-1,-13.000 6.000-3,-12.000 7.000-1,-4.000 0.000-4,7.000-2.000-5,6.000-3.000-5,7.000-3.000-5,10.000-12.000-6,16.000-18.000-3,15.000-19.000-4,17.000-18.000-4,14.000-14.000-3,17.000-5.000-1,15.000-7.000-1,16.000-5.000-1,13.000-22.000 2,14.000-33.000 9,11.000-35.000 8,14.000-34.000 7,5.000-20.000 6,1.000-2.000 2,-1.000-3.000 3,1.000-3.000 1</inkml:trace>
</inkml:ink>
</file>

<file path=ppt/ink/ink26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05:33:01"/>
    </inkml:context>
    <inkml:brush xml:id="br0">
      <inkml:brushProperty name="width" value="0.0383226424455643" units="cm"/>
      <inkml:brushProperty name="height" value="0.0383226424455643" units="cm"/>
      <inkml:brushProperty name="color" value="#fed406"/>
      <inkml:brushProperty name="ignorePressure" value="0"/>
    </inkml:brush>
  </inkml:definitions>
  <inkml:trace contextRef="#ctx0" brushRef="#br0">87400.000 52750.000 574,'-47.000'3.000'5,"6.000"6.000"11,7.000 7.000 10,6.000 6.000 11,6.000 7.000 5,6.000 10.000-2,7.000 10.000-2,6.000 9.000 0,9.000 7.000-3,13.000 7.000-4,12.000 6.000-3,13.000 7.000-4,12.000 5.000-3,13.000 7.000-4,12.000 6.000-4,13.000 7.000-3,7.000 8.000-6,4.000 14.000-4,3.000 11.000-6,3.000 14.000-5,-4.000 10.000-9,-8.000 9.000-12,-10.000 10.000-14,-9.000 10.000-13,-13.000-15.000-4,-16.000-37.000 3,-15.000-38.000 3,-15.000-37.000 3</inkml:trace>
</inkml:ink>
</file>

<file path=ppt/ink/ink26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6:32"/>
    </inkml:context>
    <inkml:brush xml:id="br0">
      <inkml:brushProperty name="width" value="0.040096078068018" units="cm"/>
      <inkml:brushProperty name="height" value="0.040096078068018" units="cm"/>
      <inkml:brushProperty name="color" value="#6adcab"/>
      <inkml:brushProperty name="ignorePressure" value="0"/>
    </inkml:brush>
  </inkml:definitions>
  <inkml:trace contextRef="#ctx0" brushRef="#br0">93800.000 31750.000 548,'4.000'-96.000'-1,"10.000"10.000"-4,10.000 10.000-2,9.000 9.000-4,4.000 7.000-1,1.000 7.000-2,-1.000 6.000-1,1.000 7.000 0,2.000 0.000 2,7.000-2.000 8,6.000-3.000 7,7.000-3.000 7,-3.000-2.000 4,-8.000 0.000-1,-10.000 0.000-1,-9.000 0.000 1,-10.000 1.000-2,-9.000 4.000 1,-10.000 3.000 0,-8.000 3.000-1,-14.000-1.000 1,-15.000-2.000 2,-15.000-3.000 0,-16.000-3.000 3,-13.000-1.000 0,-9.000 4.000 0,-10.000 3.000 0,-8.000 3.000 0,-11.000 3.000 0,-8.000 3.000 0,-10.000 3.000 0,-9.000 4.000-1,-9.000 4.000 0,-5.000 6.000-1,-7.000 7.000-1,-5.000 6.000 0,-8.000 9.000-2,-5.000 13.000-1,-7.000 12.000-3,-5.000 13.000-1,-8.000 10.000-1,-5.000 10.000-2,-7.000 10.000-2,-5.000 9.000-1,-11.000 7.000-1,-11.000 7.000-2,-14.000 6.000-1,-11.000 7.000-1,-7.000 0.000-1,0.000-2.000 2,0.000-3.000 1,0.000-3.000 2,1.000-2.000 1,4.000 0.000 2,3.000 0.000 2,3.000 0.000 1,3.000 1.000 2,3.000 4.000 1,3.000 3.000 1,4.000 3.000 2,1.000 6.000 0,0.000 9.000-2,0.000 10.000-1,0.000 10.000-2,3.000 7.000 0,6.000 6.000 1,7.000 7.000 1,6.000 6.000 0,4.000-2.000-2,4.000-9.000-2,3.000-10.000-3,3.000-8.000-4,1.000-3.000 0,1.000 7.000 1,-1.000 6.000 2,1.000 7.000 0,2.000 5.000 2,7.000 7.000 0,6.000 6.000 1,7.000 7.000-1,8.000 8.000 1,14.000 14.000 0,11.000 11.000 0,14.000 14.000-1,8.000 3.000 1,7.000-2.000 0,6.000-3.000 0,7.000-3.000 0,8.000-1.000 0,14.000 4.000 0,11.000 3.000-1,14.000 3.000 0,13.000 1.000 0,16.000 1.000 0,15.000-1.000 0,17.000 1.000 0,14.000-10.000 0,17.000-19.000 0,15.000-18.000-1,16.000-19.000-1,12.000-10.000 0,9.000 1.000 0,10.000-1.000 0,10.000 1.000 0,8.000 1.000-1,10.000 3.000-1,10.000 3.000 0,9.000 4.000 0,2.000-6.000-1,-2.000-11.000 0,-3.000-14.000 0,-3.000-11.000 0,-13.000-18.000 1,-22.000-22.000 1,-22.000-22.000 1,-21.000-21.000 1,5.000 1.000 0,35.000 25.000 0,35.000 25.000-1,34.000 25.000 0,18.000 14.000-1,4.000 3.000 2,3.000 3.000-1,3.000 4.000 2,1.000 7.000-1,1.000 13.000 0,-1.000 12.000 0,1.000 13.000 0,2.000 4.000-1,7.000-3.000 0,6.000-3.000 0,7.000-2.000-1,2.000-6.000 0,1.000-6.000 0,-1.000-6.000 0,1.000-6.000 1,-1.000-9.000-1,1.000-8.000 0,-1.000-10.000-1,1.000-9.000 0,4.000-7.000-1,9.000-3.000-1,10.000-3.000 1,10.000-2.000-1,2.000-5.000 0,-3.000-2.000 1,-3.000-3.000 2,-2.000-3.000 1,-1.000-7.000 0,3.000-9.000 1,3.000-10.000 1,4.000-8.000 0,-4.000-12.000 0,-9.000-12.000-1,-10.000-13.000 0,-8.000-12.000-1,-25.000-9.000 1,-36.000-2.000-1,-39.000-3.000 1,-36.000-3.000 1,2.000-7.000 0,44.000-9.000-1,44.000-10.000 1,44.000-8.000 0,1.000-3.000-1,-41.000 7.000 1,-40.000 6.000-1,-40.000 7.000 0,10.000-7.000 0,63.000-19.000 0,62.000-18.000 1,63.000-19.000 1,32.000-13.000 0,4.000-6.000 0,3.000-6.000 0,3.000-6.000 0,3.000-4.000 1,3.000 1.000-1,3.000-1.000 0,4.000 1.000-1,-3.000-1.000 0,-5.000 1.000-2,-7.000-1.000-1,-5.000 1.000-1,-4.000-6.000-2,0.000-8.000-1,0.000-10.000 0,0.000-9.000-2,-8.000-10.000 0,-16.000-9.000 0,-15.000-10.000 1,-15.000-8.000 0,-21.000-3.000 0,-25.000 7.000 1,-25.000 6.000 1,-25.000 7.000 0,-18.000 2.000 1,-8.000 1.000 0,-10.000-1.000 1,-9.000 1.000 0,-10.000-3.000 0,-9.000-2.000 1,-10.000-3.000 1,-8.000-3.000 1,-6.000-9.000 0,1.000-11.000 0,-1.000-14.000 1,1.000-11.000-1,-1.000-6.000 0,1.000 4.000 0,-1.000 3.000 0,1.000 3.000-1,-3.000 4.000 0,-2.000 7.000 1,-3.000 6.000 1,-3.000 7.000 0,-9.000 2.000 1,-11.000 1.000-1,-14.000-1.000 0,-11.000 1.000-1,-12.000-1.000-1,-9.000 1.000-1,-10.000-1.000 0,-8.000 1.000-1,-12.000 2.000 0,-12.000 7.000 0,-13.000 6.000 0,-12.000 7.000 0,-7.000 5.000 1,1.000 7.000 0,-1.000 6.000 1,1.000 7.000-1,5.000 15.000 1,14.000 25.000 0,11.000 25.000 2,14.000 25.000 0,-4.000-13.000 1,-19.000-49.000 0,-18.000-51.000-1,-19.000-49.000 1,-8.000-20.000 0,3.000 14.000 0,3.000 11.000 0,4.000 14.000 0,-1.000 8.000 1,-3.000 7.000-2,-3.000 6.000 0,-2.000 7.000-1,-8.000 4.000 0,-8.000 3.000-1,-10.000 3.000 0,-9.000 4.000-1,-7.000-1.000-1,-3.000-3.000-1,-3.000-3.000-2,-2.000-2.000-1,-9.000-1.000 0,-12.000 3.000 1,-13.000 3.000 1,-12.000 4.000 0,-13.000 5.000 2,-12.000 10.000 0,-13.000 10.000 0,-12.000 9.000 1,-5.000 4.000 1,3.000 1.000 0,3.000-1.000 1,4.000 1.000 2,4.000 2.000 1,6.000 7.000 2,7.000 6.000 2,6.000 7.000 3,1.000 0.000 0,-3.000-2.000-2,-3.000-3.000-2,-2.000-3.000-2,0.000-2.000-1,7.000 0.000-1,6.000 0.000 0,7.000 0.000-2,4.000 4.000 0,3.000 10.000 0,3.000 10.000 0,4.000 9.000 0,-7.000 9.000 0,-16.000 9.000-1,-15.000 10.000 0,-15.000 10.000-1,-11.000 7.000-1,-2.000 6.000 0,-3.000 7.000 0,-3.000 6.000-1,-2.000 7.000-1,0.000 10.000 1,0.000 10.000 0,0.000 9.000-1,3.000 4.000 0,6.000 1.000 1,7.000-1.000 0,6.000 1.000 0,4.000 4.000 2,4.000 9.000 2,3.000 10.000 3,3.000 10.000 3,1.000 8.000 0,1.000 10.000 1,-1.000 10.000 0,1.000 9.000 0,-1.000 7.000-2,1.000 7.000-1,-1.000 6.000-3,1.000 7.000-3,-3.000 7.000-1,-2.000 9.000 0,-3.000 10.000 0,-3.000 10.000 0,-2.000 14.000-1,0.000 23.000-1,0.000 22.000-1,0.000 22.000 0,3.000 13.000 0,6.000 7.000 0,7.000 6.000 1,6.000 7.000 0,10.000-4.000-3,17.000-12.000-10,15.000-13.000-8,16.000-12.000-10,18.000-5.000-3,22.000 3.000 0,22.000 3.000 2,23.000 4.000 0,16.000-23.000-1,13.000-46.000-3,12.000-47.000-3,13.000-47.000-3</inkml:trace>
</inkml:ink>
</file>

<file path=ppt/ink/ink26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6:33"/>
    </inkml:context>
    <inkml:brush xml:id="br0">
      <inkml:brushProperty name="width" value="0.0354675948619843" units="cm"/>
      <inkml:brushProperty name="height" value="0.0354675948619843" units="cm"/>
      <inkml:brushProperty name="color" value="#6adcab"/>
      <inkml:brushProperty name="ignorePressure" value="0"/>
    </inkml:brush>
  </inkml:definitions>
  <inkml:trace contextRef="#ctx0" brushRef="#br0">94900.000 31100.000 620,'-119.000'-118.000'0,"13.000"17.000"0,12.000 15.000 0,13.000 16.000 0,7.000 13.000 0,4.000 14.000 0,3.000 11.000 0,3.000 14.000 0,-1.000 5.000 0,-2.000 1.000 0,-3.000-1.000 0,-3.000 1.000 0,-4.000-1.000 0,-3.000 1.000-1,-3.000-1.000-1,-2.000 1.000-1,-9.000 1.000-1,-12.000 3.000 0,-13.000 3.000-1,-12.000 4.000 0,-12.000 1.000 1,-8.000 0.000 1,-10.000 0.000 2,-9.000 0.000 2,-9.000 4.000 2,-5.000 10.000 3,-7.000 10.000 2,-5.000 9.000 4,-14.000 7.000 0,-18.000 7.000 1,-19.000 6.000 1,-18.000 7.000 0,-20.000 10.000-1,-18.000 16.000 0,-19.000 15.000 0,-18.000 17.000-2,-15.000 13.000 0,-9.000 13.000-1,-10.000 12.000 0,-8.000 13.000-1,-1.000 15.000 0,9.000 19.000 1,10.000 19.000 0,10.000 19.000 1,4.000 13.000-2,0.000 10.000-1,0.000 10.000-2,0.000 9.000-2,12.000-4.000-1,26.000-15.000-2,24.000-15.000-2,26.000-16.000 0,21.000-7.000-1,19.000 4.000 1,19.000 3.000-1,19.000 3.000 1,18.000-2.000 1,19.000-6.000 0,19.000-6.000 1,19.000-6.000 1,13.000-6.000 1,10.000-2.000 2,10.000-3.000 3,9.000-3.000 2,12.000 5.000 0,16.000 17.000-2,15.000 15.000-1,17.000 16.000-2,7.000 5.000-1,0.000-2.000-1,0.000-3.000-1,0.000-3.000-1,6.000-4.000 0,13.000-3.000 0,12.000-3.000 1,13.000-2.000 1,12.000 2.000-1,13.000 9.000-2,12.000 10.000-1,13.000 10.000-2,7.000-3.000 0,4.000-11.000 1,3.000-14.000 0,3.000-11.000 1,1.000-7.000 0,1.000 0.000 1,-1.000 0.000-1,1.000 0.000 1,2.000 4.000 0,7.000 10.000 1,6.000 10.000 1,7.000 9.000 0,4.000-4.000 1,3.000-15.000 0,3.000-15.000 1,4.000-16.000 0,4.000-15.000-1,6.000-11.000 0,7.000-14.000-1,6.000-11.000-1,7.000-9.000 0,10.000-3.000-1,10.000-3.000 1,9.000-2.000-1,4.000-6.000 0,1.000-6.000-1,-1.000-6.000 1,1.000-6.000 0,4.000-7.000-1,9.000-6.000 1,10.000-6.000-1,10.000-6.000 1,4.000-9.000 0,0.000-8.000-2,0.000-10.000-1,0.000-9.000 0,4.000-12.000-1,10.000-11.000 1,10.000-14.000 1,9.000-11.000 0,7.000-9.000 2,7.000-3.000 1,6.000-3.000 1,7.000-2.000 1,2.000-9.000 0,1.000-12.000 1,-1.000-13.000 0,1.000-12.000 1,5.000-15.000 0,14.000-15.000 0,11.000-15.000 1,14.000-16.000 1,3.000-13.000 0,-2.000-9.000 0,-3.000-10.000-1,-3.000-8.000 1,1.000-4.000 0,6.000 3.000-1,7.000 3.000 0,6.000 4.000-1,-2.000 2.000-1,-9.000 4.000-1,-10.000 3.000-3,-8.000 3.000-1,-9.000-4.000-1,-6.000-8.000-1,-6.000-10.000-2,-6.000-9.000 0,-7.000-15.000 0,-6.000-18.000 1,-6.000-19.000 1,-6.000-18.000 1,-7.000-6.000-2,-6.000 10.000-2,-6.000 10.000-2,-6.000 9.000-4,-13.000 1.000 0,-19.000-6.000 3,-18.000-6.000 0,-19.000-6.000 3,-19.000-7.000 2,-19.000-6.000 2,-18.000-6.000 2,-19.000-6.000 3,-18.000 4.000 0,-15.000 16.000-1,-15.000 15.000 0,-16.000 17.000 0,-15.000 5.000-1,-11.000-3.000 0,-14.000-3.000-1,-11.000-2.000 0,-11.000-8.000 0,-5.000-8.000-1,-7.000-10.000 0,-5.000-9.000 0,-6.000-2.000 0,-3.000 6.000-1,-3.000 7.000 0,-2.000 6.000 0,-6.000 1.000 0,-6.000-3.000-1,-6.000-3.000 1,-6.000-2.000-1,-9.000-5.000 0,-8.000-2.000 0,-10.000-3.000 0,-9.000-3.000 0,-12.000 4.000 0,-11.000 13.000 1,-14.000 12.000-1,-11.000 13.000 0,-11.000 4.000 0,-5.000-3.000 1,-7.000-3.000 0,-5.000-2.000 1,-6.000-6.000 1,-3.000-6.000 2,-3.000-6.000 2,-2.000-6.000 2,-5.000 4.000 1,-2.000 16.000-2,-3.000 15.000-2,-3.000 17.000 0,-6.000 10.000-2,-5.000 6.000 0,-7.000 7.000 0,-5.000 6.000-1,-8.000 1.000 1,-5.000-3.000-1,-7.000-3.000 1,-5.000-2.000 0,-3.000 3.000 0,4.000 14.000 0,3.000 11.000-2,3.000 14.000 0,-5.000 13.000-1,-12.000 16.000 0,-13.000 15.000-2,-12.000 17.000 0,-10.000 13.000-1,-6.000 13.000-1,-6.000 12.000-1,-6.000 13.000-1,-15.000 24.000-3,-21.000 39.000-7,-22.000 36.000-6,-22.000 39.000-7,23.000 8.000-4,69.000-18.000-4,69.000-19.000-3,69.000-18.000-4</inkml:trace>
</inkml:ink>
</file>

<file path=ppt/ink/ink26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31"/>
    </inkml:context>
    <inkml:brush xml:id="br0">
      <inkml:brushProperty name="width" value="0.0226537846028805" units="cm"/>
      <inkml:brushProperty name="height" value="0.0226537846028805" units="cm"/>
      <inkml:brushProperty name="color" value="#000000"/>
      <inkml:brushProperty name="ignorePressure" value="0"/>
    </inkml:brush>
  </inkml:definitions>
  <inkml:trace contextRef="#ctx0" brushRef="#br0">68250.000 7600.000 971,'-196.000'-19.000'24,"60.000"13.000"-19,60.000 12.000-21,59.000 13.000-20,29.000 4.000-7,1.000-3.000 6,-1.000-3.000 4,1.000-2.000 6</inkml:trace>
</inkml:ink>
</file>

<file path=ppt/ink/ink2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0"/>
    </inkml:context>
    <inkml:brush xml:id="br0">
      <inkml:brushProperty name="width" value="0.0477489568293095" units="cm"/>
      <inkml:brushProperty name="height" value="0.0477489568293095" units="cm"/>
      <inkml:brushProperty name="color" value="#000000"/>
      <inkml:brushProperty name="ignorePressure" value="0"/>
    </inkml:brush>
  </inkml:definitions>
  <inkml:trace contextRef="#ctx0" brushRef="#br0">71250.000 54800.000 460,'28.000'-57.000'1,"6.000"-11.000"0,7.000-14.000 1,6.000-11.000 0,-2.000 0.000 2,-9.000 17.000 2,-10.000 15.000 1,-8.000 16.000 2,-6.000 9.000 3,1.000 3.000 5,-1.000 3.000 6,1.000 4.000 4,-4.000 7.000 4,-6.000 13.000-1,-6.000 12.000-1,-6.000 13.000 1,-6.000 15.000 0,-2.000 19.000-2,-3.000 19.000 0,-3.000 19.000 0,-2.000 10.000-2,0.000 4.000-1,0.000 3.000-2,0.000 3.000-2,1.000 4.000-1,4.000 7.000-2,3.000 6.000-2,3.000 7.000-2,3.000-1.000-2,3.000-6.000-3,3.000-6.000-3,4.000-6.000-2,1.000-4.000-3,0.000 1.000-4,0.000-1.000-3,0.000 1.000-4,0.000-7.000-4,0.000-12.000-5,0.000-13.000-6,0.000-12.000-5,4.000-13.000-2,10.000-12.000 2,10.000-13.000 3,9.000-12.000 2,9.000-12.000-4,9.000-8.000-8,10.000-10.000-8,10.000-9.000-9,-3.000-5.000 0,-11.000 0.000 6,-14.000 0.000 8,-11.000 0.000 6</inkml:trace>
</inkml:ink>
</file>

<file path=ppt/ink/ink26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34"/>
    </inkml:context>
    <inkml:brush xml:id="br0">
      <inkml:brushProperty name="width" value="0.0389078631997108" units="cm"/>
      <inkml:brushProperty name="height" value="0.0389078631997108" units="cm"/>
      <inkml:brushProperty name="color" value="#000000"/>
      <inkml:brushProperty name="ignorePressure" value="0"/>
    </inkml:brush>
  </inkml:definitions>
  <inkml:trace contextRef="#ctx0" brushRef="#br0">22200.000 37750.000 565,'0.000'-69.000'-4,"0.000"13.000"5,0.000 12.000 4,0.000 13.000 3,0.000 6.000 3,0.000 0.000 2,0.000 0.000 2,0.000 0.000 2,0.000 15.000 4,0.000 32.000 9,0.000 31.000 8,0.000 32.000 9,-2.000 18.000 0,-3.000 6.000-8,-3.000 7.000-8,-2.000 6.000-8,-3.000-1.000-6,1.000-5.000-4,-1.000-7.000-3,1.000-5.000-3,-3.000-3.000-3,-2.000 4.000 0,-3.000 3.000 0,-3.000 3.000 0,-1.000 3.000 0,4.000 3.000-1,3.000 3.000 1,3.000 4.000 0,1.000-1.000 0,1.000-3.000-1,-1.000-3.000 0,1.000-2.000-1,1.000-3.000 0,3.000 1.000-1,3.000-1.000-2,4.000 1.000-1,1.000-1.000-1,0.000 1.000-2,0.000-1.000-2,0.000 1.000-1,-2.000-1.000-3,-3.000 1.000-1,-3.000-1.000-2,-2.000 1.000-2,-1.000-7.000-1,3.000-12.000-1,3.000-13.000-1,4.000-12.000-1,-1.000-12.000-2,-3.000-8.000-1,-3.000-10.000-2,-2.000-9.000-2</inkml:trace>
</inkml:ink>
</file>

<file path=ppt/ink/ink26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34"/>
    </inkml:context>
    <inkml:brush xml:id="br0">
      <inkml:brushProperty name="width" value="0.0356745459139347" units="cm"/>
      <inkml:brushProperty name="height" value="0.0356745459139347" units="cm"/>
      <inkml:brushProperty name="color" value="#000000"/>
      <inkml:brushProperty name="ignorePressure" value="0"/>
    </inkml:brush>
  </inkml:definitions>
  <inkml:trace contextRef="#ctx0" brushRef="#br0">21350.000 40300.000 616,'-24.000'-24.000'3,"4.000"4.000"2,3.000 3.000 4,3.000 3.000 3,3.000 6.000 5,3.000 9.000 6,3.000 10.000 6,4.000 10.000 7,2.000 11.000 0,4.000 17.000-5,3.000 15.000-4,3.000 16.000-6,1.000 12.000-2,1.000 9.000-3,-1.000 10.000 0,1.000 10.000-3,-1.000 4.000 0,1.000 0.000-1,-1.000 0.000-2,1.000 0.000 0,-3.000-5.000-1,-2.000-9.000-3,-3.000-10.000-2,-3.000-8.000-3,-1.000-11.000 0,4.000-8.000-1,3.000-10.000-1,3.000-9.000 1,6.000-13.000-1,9.000-16.000 2,10.000-15.000 1,10.000-15.000 0,5.000-21.000-1,4.000-25.000-3,3.000-25.000-5,3.000-25.000-3,3.000-15.000-6,3.000-2.000-8,3.000-3.000-8,4.000-3.000-8,-4.000 5.000-2,-9.000 17.000 1,-10.000 15.000 1,-8.000 16.000 1,-8.000 12.000 2,-2.000 9.000 1,-3.000 10.000 2,-3.000 10.000 0</inkml:trace>
</inkml:ink>
</file>

<file path=ppt/ink/ink26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35"/>
    </inkml:context>
    <inkml:brush xml:id="br0">
      <inkml:brushProperty name="width" value="0.0414579659700394" units="cm"/>
      <inkml:brushProperty name="height" value="0.0414579659700394" units="cm"/>
      <inkml:brushProperty name="color" value="#000000"/>
      <inkml:brushProperty name="ignorePressure" value="0"/>
    </inkml:brush>
  </inkml:definitions>
  <inkml:trace contextRef="#ctx0" brushRef="#br0">22900.000 39600.000 530,'-15.000'21.000'39,"23.000"-5.000"0,22.000-7.000 0,22.000-5.000 0,10.000-3.000-3,1.000 4.000-3,-1.000 3.000-5,1.000 3.000-4,-4.000 6.000-3,-6.000 9.000-3,-6.000 10.000-4,-6.000 10.000-3,-7.000 2.000-1,-6.000-3.000 1,-6.000-3.000 0,-6.000-2.000 0,-4.000-1.000-2,1.000 3.000-5,-1.000 3.000-5,1.000 4.000-4,-9.000 4.000-4,-15.000 6.000-2,-15.000 7.000-4,-16.000 6.000-2,-8.000 3.000-2,0.000 0.000 1,0.000 0.000 1,0.000 0.000 1,-2.000 0.000 0,-3.000 0.000 3,-3.000 0.000 1,-2.000 0.000 3,-1.000-4.000 1,3.000-5.000 1,3.000-7.000 2,4.000-5.000 2,19.000-17.000 8,39.000-24.000 16,36.000-26.000 14,39.000-24.000 16,19.000-12.000 1,4.000 4.000-12,3.000 3.000-12,3.000 3.000-14,-1.000 3.000-6,-2.000 3.000 0,-3.000 3.000-2,-3.000 4.000-1,-6.000 4.000-9,-5.000 6.000-19,-7.000 7.000-20,-5.000 6.000-18</inkml:trace>
</inkml:ink>
</file>

<file path=ppt/ink/ink26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37"/>
    </inkml:context>
    <inkml:brush xml:id="br0">
      <inkml:brushProperty name="width" value="0.0352695174515247" units="cm"/>
      <inkml:brushProperty name="height" value="0.0352695174515247" units="cm"/>
      <inkml:brushProperty name="color" value="#000000"/>
      <inkml:brushProperty name="ignorePressure" value="0"/>
    </inkml:brush>
  </inkml:definitions>
  <inkml:trace contextRef="#ctx0" brushRef="#br0">31800.000 37900.000 623,'-22.000'-25.000'-24,"6.000"0.000"12,7.000 0.000 12,6.000 0.000 13,1.000 7.000 10,-3.000 17.000 10,-3.000 15.000 9,-2.000 16.000 9,-1.000 13.000 1,3.000 14.000-9,3.000 11.000-9,4.000 14.000-8,-1.000 10.000-6,-3.000 9.000-3,-3.000 10.000-4,-2.000 10.000-3,-3.000 5.000-3,1.000 4.000 0,-1.000 3.000 0,1.000 3.000 0,-1.000-1.000-2,1.000-2.000-3,-1.000-3.000-2,1.000-3.000-2,1.000-6.000-2,3.000-5.000-2,3.000-7.000-2,4.000-5.000-2,1.000-9.000-2,0.000-9.000-2,0.000-10.000-4,0.000-8.000-1,0.000-8.000-2,0.000-2.000 1,0.000-3.000 0,0.000-3.000 1,-4.000-23.000-6,-5.000-40.000-10,-7.000-40.000-12,-5.000-41.000-11,-3.000-12.000 2,4.000 20.000 11,3.000 18.000 14,3.000 20.000 12</inkml:trace>
</inkml:ink>
</file>

<file path=ppt/ink/ink26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37"/>
    </inkml:context>
    <inkml:brush xml:id="br0">
      <inkml:brushProperty name="width" value="0.0317214168608189" units="cm"/>
      <inkml:brushProperty name="height" value="0.0317214168608189" units="cm"/>
      <inkml:brushProperty name="color" value="#000000"/>
      <inkml:brushProperty name="ignorePressure" value="0"/>
    </inkml:brush>
  </inkml:definitions>
  <inkml:trace contextRef="#ctx0" brushRef="#br0">31500.000 38050.000 693,'-4.000'-124.000'-15,"-5.000"54.000"26,-7.000 53.000 25,-5.000 53.000 27,-8.000 31.000 5,-5.000 9.000-15,-7.000 10.000-13,-5.000 10.000-15,-3.000 4.000-11,4.000 0.000-5,3.000 0.000-6,3.000 0.000-7,3.000-4.000-3,3.000-5.000 0,3.000-7.000 1,4.000-5.000-1</inkml:trace>
</inkml:ink>
</file>

<file path=ppt/ink/ink26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38"/>
    </inkml:context>
    <inkml:brush xml:id="br0">
      <inkml:brushProperty name="width" value="0.0294066481292248" units="cm"/>
      <inkml:brushProperty name="height" value="0.0294066481292248" units="cm"/>
      <inkml:brushProperty name="color" value="#000000"/>
      <inkml:brushProperty name="ignorePressure" value="0"/>
    </inkml:brush>
  </inkml:definitions>
  <inkml:trace contextRef="#ctx0" brushRef="#br0">31350.000 38400.000 748,'25.000'-22.000'1,"0.000"6.000"5,0.000 7.000 3,0.000 6.000 4,1.000 7.000 4,4.000 10.000 2,3.000 10.000 4,3.000 9.000 2,1.000 6.000 1,1.000 3.000-1,-1.000 3.000-2,1.000 4.000-3,-1.000 2.000-2,1.000 4.000-5,-1.000 3.000-4,1.000 3.000-5,-1.000-1.000-5,1.000-2.000-7,-1.000-3.000-7,1.000-3.000-7,-4.000-6.000-6,-6.000-5.000-4,-6.000-7.000-5,-6.000-5.000-4,-4.000-6.000-1,1.000-3.000 2,-1.000-3.000 4,1.000-2.000 2</inkml:trace>
</inkml:ink>
</file>

<file path=ppt/ink/ink26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38"/>
    </inkml:context>
    <inkml:brush xml:id="br0">
      <inkml:brushProperty name="width" value="0.03724005818367" units="cm"/>
      <inkml:brushProperty name="height" value="0.03724005818367" units="cm"/>
      <inkml:brushProperty name="color" value="#000000"/>
      <inkml:brushProperty name="ignorePressure" value="0"/>
    </inkml:brush>
  </inkml:definitions>
  <inkml:trace contextRef="#ctx0" brushRef="#br0">33400.000 37550.000 590,'-24.000'-19.000'0,"4.000"13.000"16,3.000 12.000 16,3.000 13.000 17,3.000 9.000 4,3.000 6.000-7,3.000 7.000-6,4.000 6.000-6,-1.000 6.000-7,-3.000 6.000-3,-3.000 7.000-4,-2.000 6.000-4,-1.000 7.000-3,3.000 10.000-1,3.000 10.000-1,4.000 9.000-1,-1.000 6.000-4,-3.000 3.000-5,-3.000 3.000-7,-2.000 4.000-4,-1.000-3.000-8,3.000-5.000-10,3.000-7.000-8,4.000-5.000-10,1.000-14.000-6,0.000-18.000-3,0.000-19.000-2,0.000-18.000-3</inkml:trace>
</inkml:ink>
</file>

<file path=ppt/ink/ink26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40"/>
    </inkml:context>
    <inkml:brush xml:id="br0">
      <inkml:brushProperty name="width" value="0.0396339856088161" units="cm"/>
      <inkml:brushProperty name="height" value="0.0396339856088161" units="cm"/>
      <inkml:brushProperty name="color" value="#000000"/>
      <inkml:brushProperty name="ignorePressure" value="0"/>
    </inkml:brush>
  </inkml:definitions>
  <inkml:trace contextRef="#ctx0" brushRef="#br0">34950.000 41500.000 555,'25.000'-22.000'66,"0.000"6.000"-10,0.000 7.000-9,0.000 6.000-9,3.000 6.000-8,6.000 6.000-3,7.000 7.000-3,6.000 6.000-5,-1.000 3.000-4,-5.000 0.000-4,-7.000 0.000-5,-5.000 0.000-3,-4.000 0.000-4,0.000 0.000 1,0.000 0.000-2,0.000 0.000 0,-2.000 4.000 0,-3.000 10.000-1,-3.000 10.000 0,-2.000 9.000 0,-3.000 1.000 1,1.000-6.000 0,-1.000-6.000 1,1.000-6.000 2,-6.000-1.000-1,-8.000 7.000 1,-10.000 6.000 0,-9.000 7.000 0,-5.000 0.000-2,0.000-2.000 0,0.000-3.000-3,0.000-3.000-1,-2.000-4.000-1,-3.000-3.000 0,-3.000-3.000 1,-2.000-2.000-1,-1.000-5.000 0,3.000-2.000-1,3.000-3.000 0,4.000-3.000-2,1.000-2.000 1,0.000 0.000 3,0.000 0.000 2,0.000 0.000 2,1.000 0.000 2,4.000 0.000 2,3.000 0.000 2,3.000 0.000 2,7.000-5.000 2,14.000-9.000 5,11.000-10.000 3,14.000-8.000 4,5.000-6.000 0,1.000 1.000-3,-1.000-1.000-2,1.000 1.000-3,-1.000-1.000-3,1.000 1.000-1,-1.000-1.000-2,1.000 1.000-3,-1.000-1.000 0,1.000 1.000-1,-1.000-1.000 0,1.000 1.000 0,1.000 1.000-1,3.000 3.000 1,3.000 3.000-1,4.000 4.000 0,-1.000 1.000 0,-3.000 0.000-2,-3.000 0.000 0,-2.000 0.000-3,-3.000 0.000-1,1.000 0.000-3,-1.000 0.000-2,1.000 0.000-4,-1.000 0.000-4,1.000 0.000-6,-1.000 0.000-7,1.000 0.000-7,-9.000-2.000-6,-15.000-3.000-9,-15.000-3.000-7,-16.000-2.000-9</inkml:trace>
</inkml:ink>
</file>

<file path=ppt/ink/ink26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41"/>
    </inkml:context>
    <inkml:brush xml:id="br0">
      <inkml:brushProperty name="width" value="0.0368812084197998" units="cm"/>
      <inkml:brushProperty name="height" value="0.0368812084197998" units="cm"/>
      <inkml:brushProperty name="color" value="#000000"/>
      <inkml:brushProperty name="ignorePressure" value="0"/>
    </inkml:brush>
  </inkml:definitions>
  <inkml:trace contextRef="#ctx0" brushRef="#br0">35150.000 41600.000 596,'46.000'-22.000'96,"-5.000"6.000"-20,-7.000 7.000-21,-5.000 6.000-21,-3.000 6.000-11,4.000 6.000-3,3.000 7.000-2,3.000 6.000-2,-1.000 4.000-3,-2.000 4.000-2,-3.000 3.000-2,-3.000 3.000-2,-2.000 1.000-1,0.000 1.000-1,0.000-1.000 0,0.000 1.000-1,-2.000-1.000-1,-3.000 1.000-1,-3.000-1.000-1,-2.000 1.000-2,-3.000 1.000 0,1.000 3.000 1,-1.000 3.000 0,1.000 4.000 1,-3.000-1.000-1,-2.000-3.000-3,-3.000-3.000-1,-3.000-2.000-3,-6.000-1.000 0,-5.000 3.000-2,-7.000 3.000 1,-5.000 4.000-1,-6.000-1.000-1,-3.000-3.000 0,-3.000-3.000-2,-2.000-2.000-2,-1.000-6.000 1,3.000-6.000 1,3.000-6.000 1,4.000-6.000 1,1.000-2.000 1,0.000 3.000 2,0.000 3.000 2,0.000 4.000 0,0.000-1.000 4,0.000-3.000 4,0.000-3.000 4,0.000-2.000 4,7.000-6.000 3,17.000-6.000-2,15.000-6.000 1,16.000-6.000-1,7.000-4.000-1,1.000 1.000-2,-1.000-1.000-2,1.000 1.000-1,1.000-1.000-4,3.000 1.000-4,3.000-1.000-4,4.000 1.000-4,1.000-1.000-5,0.000 1.000-5,0.000-1.000-3,0.000 1.000-5,-2.000 1.000-3,-3.000 3.000-2,-3.000 3.000-1,-2.000 4.000-3</inkml:trace>
</inkml:ink>
</file>

<file path=ppt/ink/ink26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41"/>
    </inkml:context>
    <inkml:brush xml:id="br0">
      <inkml:brushProperty name="width" value="0.0337782949209213" units="cm"/>
      <inkml:brushProperty name="height" value="0.0337782949209213" units="cm"/>
      <inkml:brushProperty name="color" value="#000000"/>
      <inkml:brushProperty name="ignorePressure" value="0"/>
    </inkml:brush>
  </inkml:definitions>
  <inkml:trace contextRef="#ctx0" brushRef="#br0">33800.000 42650.000 651,'-19.000'-24.000'60,"13.000"4.000"-11,12.000 3.000-10,13.000 3.000-11,10.000 1.000-5,10.000 1.000 0,10.000-1.000 0,9.000 1.000-1,6.000 1.000-2,3.000 3.000-2,3.000 3.000-2,4.000 4.000-4,2.000-1.000-3,4.000-3.000-4,3.000-3.000-3,3.000-2.000-6,-1.000-1.000-5,-2.000 3.000-8,-3.000 3.000-9,-3.000 4.000-8,-9.000 1.000-4,-11.000 0.000 2,-14.000 0.000 1,-11.000 0.000 1,-7.000-2.000 0,0.000-3.000-2,0.000-3.000-2,0.000-2.000-3</inkml:trace>
</inkml:ink>
</file>

<file path=ppt/ink/ink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52"/>
    </inkml:context>
    <inkml:brush xml:id="br0">
      <inkml:brushProperty name="width" value="0.0327830165624619" units="cm"/>
      <inkml:brushProperty name="height" value="0.0327830165624619" units="cm"/>
      <inkml:brushProperty name="color" value="#f2385b"/>
      <inkml:brushProperty name="ignorePressure" value="0"/>
    </inkml:brush>
  </inkml:definitions>
  <inkml:trace contextRef="#ctx0" brushRef="#br0">35600.000 27850.000 671,'6.000'-44.000'29,"13.000"13.000"4,12.000 12.000 4,13.000 13.000 3,4.000 7.000-1,-3.000 4.000-5,-3.000 3.000-6,-2.000 3.000-4,-1.000 3.000-5,3.000 3.000-3,3.000 3.000-2,4.000 4.000-4,-3.000 2.000-4,-5.000 4.000-7,-7.000 3.000-6,-5.000 3.000-7,-8.000 3.000-8,-5.000 3.000-11,-7.000 3.000-10,-5.000 4.000-10,-8.000-3.000-3,-5.000-5.000 4,-7.000-7.000 5,-5.000-5.000 4</inkml:trace>
</inkml:ink>
</file>

<file path=ppt/ink/ink2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0"/>
    </inkml:context>
    <inkml:brush xml:id="br0">
      <inkml:brushProperty name="width" value="0.0405076332390308" units="cm"/>
      <inkml:brushProperty name="height" value="0.0405076332390308" units="cm"/>
      <inkml:brushProperty name="color" value="#000000"/>
      <inkml:brushProperty name="ignorePressure" value="0"/>
    </inkml:brush>
  </inkml:definitions>
  <inkml:trace contextRef="#ctx0" brushRef="#br0">73150.000 54650.000 543,'-30.000'-15.000'8,"-9.000"23.000"17,-10.000 22.000 17,-8.000 22.000 17,-1.000 18.000 4,9.000 16.000-10,10.000 15.000-10,10.000 17.000-10,4.000 7.000-7,0.000 0.000-4,0.000 0.000-4,0.000 0.000-5,3.000-2.000-2,6.000-3.000 0,7.000-3.000 1,6.000-2.000-1,3.000-8.000-5,0.000-8.000-10,0.000-10.000-12,0.000-9.000-11,3.000-9.000-9,6.000-5.000-5,7.000-7.000-6,6.000-5.000-6,3.000-11.000-1,0.000-11.000 3,0.000-14.000 5,0.000-11.000 4</inkml:trace>
</inkml:ink>
</file>

<file path=ppt/ink/ink27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44"/>
    </inkml:context>
    <inkml:brush xml:id="br0">
      <inkml:brushProperty name="width" value="0.0329201258718967" units="cm"/>
      <inkml:brushProperty name="height" value="0.0329201258718967" units="cm"/>
      <inkml:brushProperty name="color" value="#000000"/>
      <inkml:brushProperty name="ignorePressure" value="0"/>
    </inkml:brush>
  </inkml:definitions>
  <inkml:trace contextRef="#ctx0" brushRef="#br0">71850.000 41150.000 668,'-2.000'-38.000'28,"-3.000"26.000"4,-3.000 24.000 4,-2.000 26.000 4,-3.000 13.000-1,1.000 4.000-5,-1.000 3.000-6,1.000 3.000-6,1.000-2.000-3,3.000-6.000-4,3.000-6.000-2,4.000-6.000-3,1.000-4.000-3,0.000 1.000-2,0.000-1.000-2,0.000 1.000-3,3.000-4.000-1,6.000-6.000-1,7.000-6.000-2,6.000-6.000-1,6.000-7.000-2,6.000-6.000-1,7.000-6.000-3,6.000-6.000-1,-1.000-6.000 0,-5.000-2.000 2,-7.000-3.000 3,-5.000-3.000 1,-4.000-7.000 3,0.000-9.000 0,0.000-10.000 1,0.000-8.000 2,-2.000-6.000-1,-3.000 1.000 1,-3.000-1.000 0,-2.000 1.000-1,-3.000 2.000 2,1.000 7.000 3,-1.000 6.000 2,1.000 7.000 3,-4.000 4.000 1,-6.000 3.000-1,-6.000 3.000-1,-6.000 4.000 0,-9.000 2.000-1,-8.000 4.000-2,-10.000 3.000 0,-9.000 3.000-1,-5.000 9.000-6,0.000 16.000-9,0.000 15.000-10,0.000 17.000-10,3.000 7.000-6,6.000 0.000-2,7.000 0.000-1,6.000 0.000-2,4.000-5.000 0,4.000-9.000 3,3.000-10.000 2,3.000-8.000 3</inkml:trace>
</inkml:ink>
</file>

<file path=ppt/ink/ink27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46"/>
    </inkml:context>
    <inkml:brush xml:id="br0">
      <inkml:brushProperty name="width" value="0.0479057766497135" units="cm"/>
      <inkml:brushProperty name="height" value="0.0479057766497135" units="cm"/>
      <inkml:brushProperty name="color" value="#000000"/>
      <inkml:brushProperty name="ignorePressure" value="0"/>
    </inkml:brush>
  </inkml:definitions>
  <inkml:trace contextRef="#ctx0" brushRef="#br0">36750.000 38100.000 459,'-47.000'0.000'0,"6.000"0.000"3,7.000 0.000 3,6.000 0.000 2,10.000-4.000 7,17.000-5.000 14,15.000-7.000 13,16.000-5.000 12,10.000-3.000 2,7.000 4.000-9,6.000 3.000-10,7.000 3.000-10,0.000 1.000-6,-2.000 1.000-2,-3.000-1.000-3,-3.000 1.000-2,-1.000 1.000-3,4.000 3.000-1,3.000 3.000-1,3.000 4.000-2,-2.000 5.000-1,-6.000 10.000-2,-6.000 10.000-2,-6.000 9.000-1,-4.000 4.000-2,1.000 1.000-1,-1.000-1.000-1,1.000 1.000-1,-6.000 2.000 0,-8.000 7.000 0,-10.000 6.000 0,-9.000 7.000 1,-7.000 4.000-1,-3.000 3.000 0,-3.000 3.000-1,-2.000 4.000-1,-8.000 2.000 1,-8.000 4.000 0,-10.000 3.000 1,-9.000 3.000 1,-5.000-2.000 0,0.000-6.000-1,0.000-6.000 0,0.000-6.000-2,0.000-4.000 1,0.000 1.000 1,0.000-1.000 2,0.000 1.000 0,1.000-4.000 2,4.000-6.000 1,3.000-6.000 1,3.000-6.000 2,10.000-6.000 2,20.000-2.000 6,18.000-3.000 6,20.000-3.000 5,10.000-6.000 1,3.000-5.000-4,3.000-7.000-4,4.000-5.000-5,4.000-8.000-2,6.000-5.000 0,7.000-7.000-2,6.000-5.000 0,4.000-6.000-2,4.000-3.000 0,3.000-3.000-1,3.000-2.000-2,-1.000-1.000 0,-2.000 3.000-1,-3.000 3.000-2,-3.000 4.000-1,-6.000 1.000-2,-5.000 0.000-1,-7.000 0.000-3,-5.000 0.000-1,-15.000 6.000-12,-22.000 13.000-22,-22.000 12.000-22,-21.000 13.000-22</inkml:trace>
</inkml:ink>
</file>

<file path=ppt/ink/ink27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46"/>
    </inkml:context>
    <inkml:brush xml:id="br0">
      <inkml:brushProperty name="width" value="0.0431054532527924" units="cm"/>
      <inkml:brushProperty name="height" value="0.0431054532527924" units="cm"/>
      <inkml:brushProperty name="color" value="#000000"/>
      <inkml:brushProperty name="ignorePressure" value="0"/>
    </inkml:brush>
  </inkml:definitions>
  <inkml:trace contextRef="#ctx0" brushRef="#br0">36650.000 38200.000 510,'-46.000'-2.000'8,"10.000"-3.000"13,10.000-3.000 14,9.000-2.000 13,13.000-5.000 5,20.000-2.000-6,18.000-3.000-5,20.000-3.000-4,10.000-1.000-6,3.000 4.000-4,3.000 3.000-4,4.000 3.000-4,1.000 3.000-4,0.000 3.000-2,0.000 3.000-2,0.000 4.000-3,-2.000 1.000-2,-3.000 0.000-1,-3.000 0.000-1,-2.000 0.000-2,-5.000 4.000-2,-2.000 10.000-1,-3.000 10.000-1,-3.000 9.000-1,-7.000 6.000-1,-9.000 3.000 0,-10.000 3.000 0,-8.000 4.000 0,-9.000 7.000 0,-6.000 13.000-2,-6.000 12.000 1,-6.000 13.000-2,-9.000 6.000 0,-8.000 0.000 0,-10.000 0.000 0,-9.000 0.000 0,-5.000-2.000 0,0.000-3.000 0,0.000-3.000 0,0.000-2.000 0,0.000-6.000 0,0.000-6.000 1,0.000-6.000 0,0.000-6.000 0,1.000-7.000 1,4.000-6.000 1,3.000-6.000 2,3.000-6.000 1,21.000-12.000 4,42.000-15.000 7,40.000-15.000 9,41.000-16.000 6,16.000-12.000 1,-5.000-5.000-7,-7.000-7.000-7,-5.000-5.000-8,-6.000-1.000-3,-3.000 6.000-1,-3.000 7.000 0,-2.000 6.000-1,-6.000 4.000-5,-6.000 4.000-13,-6.000 3.000-11,-6.000 3.000-13,-9.000 4.000-10,-8.000 7.000-9,-10.000 6.000-10,-9.000 7.000-9</inkml:trace>
</inkml:ink>
</file>

<file path=ppt/ink/ink27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51"/>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62300.000 8950.000 999,'-24.000'-68.000'0,"4.000"17.000"0,3.000 15.000 0,3.000 16.000 0,4.000 12.000-6,7.000 9.000-12,6.000 10.000-12,7.000 10.000-12</inkml:trace>
</inkml:ink>
</file>

<file path=ppt/ink/ink27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53"/>
    </inkml:context>
    <inkml:brush xml:id="br0">
      <inkml:brushProperty name="width" value="0.0408844016492367" units="cm"/>
      <inkml:brushProperty name="height" value="0.0408844016492367" units="cm"/>
      <inkml:brushProperty name="color" value="#00bff3"/>
      <inkml:brushProperty name="ignorePressure" value="0"/>
    </inkml:brush>
  </inkml:definitions>
  <inkml:trace contextRef="#ctx0" brushRef="#br0">25150.000 39100.000 538,'1.000'-69.000'-6,"4.000"13.000"4,3.000 12.000 4,3.000 13.000 4,-1.000 6.000 4,-2.000 0.000 7,-3.000 0.000 5,-3.000 0.000 6,-2.000 0.000 2,0.000 0.000 0,0.000 0.000 0,0.000 0.000-1,-4.000 14.000 0,-5.000 28.000 1,-7.000 28.000 1,-5.000 29.000 1,-8.000 18.000-3,-5.000 9.000-3,-7.000 10.000-5,-5.000 10.000-5,-3.000 2.000-3,4.000-3.000-2,3.000-3.000-3,3.000-2.000-2,3.000-5.000-1,3.000-2.000-2,3.000-3.000 0,4.000-3.000 0,1.000-2.000-5,0.000 0.000-5,0.000 0.000-7,0.000 0.000-7,1.000-5.000-4,4.000-9.000-3,3.000-10.000-2,3.000-8.000-4,3.000-18.000-6,3.000-25.000-8,3.000-25.000-9,4.000-25.000-9,2.000-13.000 2,4.000 1.000 14,3.000-1.000 14,3.000 1.000 13</inkml:trace>
</inkml:ink>
</file>

<file path=ppt/ink/ink27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53"/>
    </inkml:context>
    <inkml:brush xml:id="br0">
      <inkml:brushProperty name="width" value="0.0400777831673622" units="cm"/>
      <inkml:brushProperty name="height" value="0.0400777831673622" units="cm"/>
      <inkml:brushProperty name="color" value="#00bff3"/>
      <inkml:brushProperty name="ignorePressure" value="0"/>
    </inkml:brush>
  </inkml:definitions>
  <inkml:trace contextRef="#ctx0" brushRef="#br0">24400.000 39500.000 548,'-24.000'-71.000'2,"4.000"10.000"3,3.000 10.000 4,3.000 9.000 2,9.000 13.000 10,16.000 20.000 12,15.000 18.000 15,17.000 20.000 12,7.000 13.000 2,0.000 9.000-12,0.000 10.000-11,0.000 10.000-12,0.000 5.000-6,0.000 4.000-2,0.000 3.000-2,0.000 3.000-1,0.000 1.000-6,0.000 1.000-8,0.000-1.000-10,0.000 1.000-9,-2.000-3.000-8,-3.000-2.000-7,-3.000-3.000-6,-2.000-3.000-7,-6.000-9.000-3,-6.000-11.000 2,-6.000-14.000 2,-6.000-11.000 1</inkml:trace>
</inkml:ink>
</file>

<file path=ppt/ink/ink27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8:53"/>
    </inkml:context>
    <inkml:brush xml:id="br0">
      <inkml:brushProperty name="width" value="0.0418705902993679" units="cm"/>
      <inkml:brushProperty name="height" value="0.0418705902993679" units="cm"/>
      <inkml:brushProperty name="color" value="#00bff3"/>
      <inkml:brushProperty name="ignorePressure" value="0"/>
    </inkml:brush>
  </inkml:definitions>
  <inkml:trace contextRef="#ctx0" brushRef="#br0">25900.000 38000.000 525,'3.000'-69.000'0,"6.000"13.000"2,7.000 12.000 1,6.000 13.000 1,6.000 9.000 2,6.000 6.000 4,7.000 7.000 5,6.000 6.000 3,3.000 6.000 4,0.000 6.000 2,0.000 7.000 3,0.000 6.000 1,-4.000 7.000 0,-5.000 10.000-6,-7.000 10.000-5,-5.000 9.000-5,-8.000 9.000-3,-5.000 9.000-3,-7.000 10.000-2,-5.000 10.000-3,-8.000 5.000-1,-5.000 4.000-1,-7.000 3.000-1,-5.000 3.000-1,-8.000-4.000-1,-5.000-8.000 0,-7.000-10.000-1,-5.000-9.000 0,-4.000-7.000 1,0.000-3.000 1,0.000-3.000 2,0.000-2.000 2,3.000-8.000 1,6.000-8.000 2,7.000-10.000 1,6.000-9.000 2,10.000-9.000 2,17.000-5.000 2,15.000-7.000 2,16.000-5.000 2,10.000-4.000 0,7.000 0.000-3,6.000 0.000-3,7.000 0.000-2,2.000 0.000-1,1.000 0.000 0,-1.000 0.000 0,1.000 0.000-1,-3.000 1.000 2,-2.000 4.000-1,-3.000 3.000 0,-3.000 3.000 1,-7.000 4.000 1,-9.000 7.000 0,-10.000 6.000 0,-8.000 7.000 2,-6.000 4.000-1,1.000 3.000 0,-1.000 3.000 0,1.000 4.000-1,-6.000 4.000 0,-8.000 6.000-3,-10.000 7.000 0,-9.000 6.000-3,-10.000 6.000-1,-9.000 6.000-5,-10.000 7.000-3,-8.000 6.000-3,-11.000 10.000-3,-8.000 17.000-2,-10.000 15.000-2,-9.000 16.000-1,-1.000-2.000-3,10.000-19.000-7,10.000-18.000-4,9.000-19.000-7,7.000-13.000-4,7.000-6.000-7,6.000-6.000-5,7.000-6.000-5</inkml:trace>
</inkml:ink>
</file>

<file path=ppt/ink/ink27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0"/>
    </inkml:context>
    <inkml:brush xml:id="br0">
      <inkml:brushProperty name="width" value="0.0413699634373188" units="cm"/>
      <inkml:brushProperty name="height" value="0.0413699634373188" units="cm"/>
      <inkml:brushProperty name="color" value="#00bff3"/>
      <inkml:brushProperty name="ignorePressure" value="0"/>
    </inkml:brush>
  </inkml:definitions>
  <inkml:trace contextRef="#ctx0" brushRef="#br0">32350.000 40500.000 531,'-44.000'-49.000'10,"13.000"4.000"5,12.000 3.000 4,13.000 3.000 5,9.000 3.000 2,6.000 3.000-1,7.000 3.000-1,6.000 4.000 0,3.000 2.000-2,0.000 4.000-2,0.000 3.000-3,0.000 3.000-3,1.000 3.000 0,4.000 3.000-1,3.000 3.000 0,3.000 4.000 0,3.000 1.000-1,3.000 0.000-2,3.000 0.000-1,4.000 0.000-2,-1.000 0.000-1,-3.000 0.000 2,-3.000 0.000 0,-2.000 0.000 0,-1.000 1.000 1,3.000 4.000-1,3.000 3.000-2,4.000 3.000 0,1.000-1.000-1,0.000-2.000 0,0.000-3.000 0,0.000-3.000 1,1.000-2.000-1,4.000 0.000 1,3.000 0.000-1,3.000 0.000 0,-1.000 0.000-1,-2.000 0.000-1,-3.000 0.000 0,-3.000 0.000-1,-1.000 0.000 0,4.000 0.000 0,3.000 0.000 0,3.000 0.000 1,1.000-2.000-1,1.000-3.000 0,-1.000-3.000 0,1.000-2.000-1,1.000-1.000 0,3.000 3.000 0,3.000 3.000 0,4.000 4.000 1,2.000 1.000-1,4.000 0.000-1,3.000 0.000 0,3.000 0.000-1,-1.000-4.000 0,-2.000-5.000 0,-3.000-7.000 1,-3.000-5.000-1,-1.000-3.000 0,4.000 4.000 2,3.000 3.000 0,3.000 3.000 1,1.000 3.000 0,1.000 3.000-1,-1.000 3.000 0,1.000 4.000-2,-3.000-1.000 1,-2.000-3.000-2,-3.000-3.000 0,-3.000-2.000-1,-1.000-1.000 0,4.000 3.000 1,3.000 3.000-1,3.000 4.000 2,1.000 1.000-1,1.000 0.000-1,-1.000 0.000 0,1.000 0.000-1,-4.000 1.000 1,-6.000 4.000-1,-6.000 3.000 2,-6.000 3.000-1,-4.000 1.000 2,1.000 1.000-1,-1.000-1.000 0,1.000 1.000 0,-3.000-3.000-1,-2.000-2.000-1,-3.000-3.000-1,-3.000-3.000-1,-2.000-2.000-2,0.000 0.000-1,0.000 0.000-2,0.000 0.000-1,-2.000-4.000 0,-3.000-5.000 0,-3.000-7.000 0,-2.000-5.000 0,-3.000-4.000 1,1.000 0.000 1,-1.000 0.000 0,1.000 0.000 2,1.000 1.000-6,3.000 4.000-12,3.000 3.000-12,4.000 3.000-12</inkml:trace>
</inkml:ink>
</file>

<file path=ppt/ink/ink27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1"/>
    </inkml:context>
    <inkml:brush xml:id="br0">
      <inkml:brushProperty name="width" value="0.0499999970197678" units="cm"/>
      <inkml:brushProperty name="height" value="0.0499999970197678" units="cm"/>
      <inkml:brushProperty name="color" value="#00bff3"/>
      <inkml:brushProperty name="ignorePressure" value="0"/>
    </inkml:brush>
  </inkml:definitions>
  <inkml:trace contextRef="#ctx0" brushRef="#br0">40975.000 37525.000 333,'157.000'63.000'167,"51.000"46.000"-1,49.000 47.000 1,51.000 47.000 0</inkml:trace>
</inkml:ink>
</file>

<file path=ppt/ink/ink27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1"/>
    </inkml:context>
    <inkml:brush xml:id="br0">
      <inkml:brushProperty name="width" value="0.0381738319993019" units="cm"/>
      <inkml:brushProperty name="height" value="0.0381738319993019" units="cm"/>
      <inkml:brushProperty name="color" value="#00bff3"/>
      <inkml:brushProperty name="ignorePressure" value="0"/>
    </inkml:brush>
  </inkml:definitions>
  <inkml:trace contextRef="#ctx0" brushRef="#br0">38650.000 37050.000 576,'1.000'-46.000'-5,"4.000"10.000"8,3.000 10.000 9,3.000 9.000 7,3.000 6.000 5,3.000 3.000 1,3.000 3.000-1,4.000 4.000 0,5.000 1.000 1,10.000 0.000-2,10.000 0.000 0,9.000 0.000 0,4.000 6.000-1,1.000 13.000-2,-1.000 12.000 0,1.000 13.000-1,1.000 9.000-1,3.000 6.000-1,3.000 7.000-1,4.000 6.000 0,-3.000 3.000-3,-5.000 0.000-3,-7.000 0.000-3,-5.000 0.000-3,-6.000 1.000-1,-3.000 4.000 0,-3.000 3.000 1,-2.000 3.000 0,-5.000 3.000 1,-2.000 3.000-3,-3.000 3.000-2,-3.000 4.000-1,-9.000 4.000-2,-11.000 6.000-2,-14.000 7.000-2,-11.000 6.000-2,-15.000 4.000-2,-16.000 4.000-3,-15.000 3.000-4,-15.000 3.000-2,-17.000 1.000-4,-15.000 1.000-3,-15.000-1.000-3,-16.000 1.000-3,1.000-12.000 0,19.000-21.000 4,19.000-22.000 5,19.000-22.000 4,13.000-15.000-1,10.000-5.000-7,10.000-7.000-6,9.000-5.000-6</inkml:trace>
</inkml:ink>
</file>

<file path=ppt/ink/ink2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0"/>
    </inkml:context>
    <inkml:brush xml:id="br0">
      <inkml:brushProperty name="width" value="0.0398698300123215" units="cm"/>
      <inkml:brushProperty name="height" value="0.0398698300123215" units="cm"/>
      <inkml:brushProperty name="color" value="#000000"/>
      <inkml:brushProperty name="ignorePressure" value="0"/>
    </inkml:brush>
  </inkml:definitions>
  <inkml:trace contextRef="#ctx0" brushRef="#br0">73950.000 55000.000 551,'-4.000'-91.000'0,"-5.000"19.000"0,-7.000 19.000 0,-5.000 19.000 0,-8.000 10.000 9,-5.000 4.000 15,-7.000 3.000 17,-5.000 3.000 17,0.000 10.000 3,10.000 20.000-9,10.000 18.000-10,9.000 20.000-9,4.000 11.000-6,1.000 7.000-5,-1.000 6.000-4,1.000 7.000-3,1.000 2.000-4,3.000 1.000-1,3.000-1.000-1,4.000 1.000-2,4.000-4.000-1,6.000-6.000-3,7.000-6.000-2,6.000-6.000-3,3.000-4.000-2,0.000 1.000-3,0.000-1.000-1,0.000 1.000-2,0.000-3.000-1,0.000-2.000 0,0.000-3.000 0,0.000-3.000 0,-4.000-4.000 0,-5.000-3.000 1,-7.000-3.000 1,-5.000-2.000 2,-11.000-3.000-1,-11.000 1.000 1,-14.000-1.000 1,-11.000 1.000-1,-9.000 1.000 0,-3.000 3.000-2,-3.000 3.000-2,-2.000 4.000-1,-1.000-3.000-1,3.000-5.000 1,3.000-7.000 2,4.000-5.000 2,5.000-12.000-8,10.000-16.000-15,10.000-15.000-15,9.000-15.000-15</inkml:trace>
</inkml:ink>
</file>

<file path=ppt/ink/ink27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2"/>
    </inkml:context>
    <inkml:brush xml:id="br0">
      <inkml:brushProperty name="width" value="0.0333668738603592" units="cm"/>
      <inkml:brushProperty name="height" value="0.0333668738603592" units="cm"/>
      <inkml:brushProperty name="color" value="#00bff3"/>
      <inkml:brushProperty name="ignorePressure" value="0"/>
    </inkml:brush>
  </inkml:definitions>
  <inkml:trace contextRef="#ctx0" brushRef="#br0">31150.000 37300.000 659,'-211.000'56.000'4,"28.000"13.000"3,28.000 12.000 2,29.000 13.000 3,13.000 9.000 5,1.000 6.000 5,-1.000 7.000 7,1.000 6.000 6,8.000-4.000 0,20.000-11.000-4,18.000-14.000-6,20.000-11.000-5,11.000-1.000-2,7.000 13.000-1,6.000 12.000 0,7.000 13.000 0,10.000 6.000-3,16.000 0.000-6,15.000 0.000-4,17.000 0.000-7,19.000-4.000-6,26.000-5.000-8,24.000-7.000-10,26.000-5.000-8,4.000-14.000-8,-16.000-18.000-7,-15.000-19.000-6,-15.000-18.000-7</inkml:trace>
</inkml:ink>
</file>

<file path=ppt/ink/ink27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3"/>
    </inkml:context>
    <inkml:brush xml:id="br0">
      <inkml:brushProperty name="width" value="0.0416114963591099" units="cm"/>
      <inkml:brushProperty name="height" value="0.0416114963591099" units="cm"/>
      <inkml:brushProperty name="color" value="#00bff3"/>
      <inkml:brushProperty name="ignorePressure" value="0"/>
    </inkml:brush>
  </inkml:definitions>
  <inkml:trace contextRef="#ctx0" brushRef="#br0">41950.000 37650.000 528,'-5.000'-41.000'35,"-9.000"19.000"12,-10.000 19.000 12,-8.000 19.000 13,-11.000 16.000-1,-8.000 17.000-13,-10.000 15.000-12,-9.000 16.000-14,-7.000 16.000-9,-3.000 20.000-7,-3.000 18.000-6,-2.000 20.000-8,-3.000 5.000-5,1.000-6.000-7,-1.000-6.000-5,1.000-6.000-5,7.000-13.000-6,16.000-19.000-2,15.000-18.000-4,17.000-19.000-4</inkml:trace>
</inkml:ink>
</file>

<file path=ppt/ink/ink27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3"/>
    </inkml:context>
    <inkml:brush xml:id="br0">
      <inkml:brushProperty name="width" value="0.0427035540342331" units="cm"/>
      <inkml:brushProperty name="height" value="0.0427035540342331" units="cm"/>
      <inkml:brushProperty name="color" value="#00bff3"/>
      <inkml:brushProperty name="ignorePressure" value="0"/>
    </inkml:brush>
  </inkml:definitions>
  <inkml:trace contextRef="#ctx0" brushRef="#br0">40750.000 37700.000 515,'-38.000'6.000'73,"26.000"13.000"-3,24.000 12.000-4,26.000 13.000-4,13.000 13.000-6,4.000 17.000-8,3.000 15.000-9,3.000 16.000-9,3.000 9.000-9,3.000 3.000-7,3.000 3.000-9,4.000 4.000-7,4.000-1.000-6,6.000-3.000-2,7.000-3.000-3,6.000-2.000-3,-2.000-8.000-6,-9.000-8.000-10,-10.000-10.000-10,-8.000-9.000-10,-11.000-13.000 0,-8.000-16.000 9,-10.000-15.000 10,-9.000-15.000 10</inkml:trace>
</inkml:ink>
</file>

<file path=ppt/ink/ink27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3"/>
    </inkml:context>
    <inkml:brush xml:id="br0">
      <inkml:brushProperty name="width" value="0.0443017035722733" units="cm"/>
      <inkml:brushProperty name="height" value="0.0443017035722733" units="cm"/>
      <inkml:brushProperty name="color" value="#00bff3"/>
      <inkml:brushProperty name="ignorePressure" value="0"/>
    </inkml:brush>
  </inkml:definitions>
  <inkml:trace contextRef="#ctx0" brushRef="#br0">42750.000 37400.000 496,'3.000'-46.000'3,"6.000"10.000"6,7.000 10.000 5,6.000 9.000 7,7.000 6.000 6,10.000 3.000 7,10.000 3.000 8,9.000 4.000 6,4.000 4.000 1,1.000 6.000-8,-1.000 7.000-6,1.000 6.000-8,-1.000 4.000-5,1.000 4.000-4,-1.000 3.000-4,1.000 3.000-4,-6.000 1.000-3,-8.000 1.000-1,-10.000-1.000-1,-9.000 1.000-3,-9.000 5.000-1,-5.000 14.000-3,-7.000 11.000-3,-5.000 14.000-2,-12.000 8.000-3,-16.000 7.000-2,-15.000 6.000-2,-15.000 7.000-3,-14.000 2.000 0,-8.000 1.000 2,-10.000-1.000 1,-9.000 1.000 2,-2.000-6.000 2,6.000-8.000 1,7.000-10.000 1,6.000-9.000 1,6.000-10.000 3,6.000-9.000 4,7.000-10.000 4,6.000-8.000 4,20.000-9.000 6,34.000-6.000 9,35.000-6.000 7,35.000-6.000 9,30.000-15.000 0,29.000-21.000-9,28.000-22.000-7,28.000-22.000-8,18.000-13.000-9,10.000-3.000-9,10.000-3.000-9,9.000-2.000-10,-4.000 3.000-10,-15.000 14.000-9,-15.000 11.000-9,-16.000 14.000-9,-26.000 10.000-4,-33.000 9.000 2,-35.000 10.000 2,-34.000 10.000 3</inkml:trace>
</inkml:ink>
</file>

<file path=ppt/ink/ink27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5"/>
    </inkml:context>
    <inkml:brush xml:id="br0">
      <inkml:brushProperty name="width" value="0.0418723486363888" units="cm"/>
      <inkml:brushProperty name="height" value="0.0418723486363888" units="cm"/>
      <inkml:brushProperty name="color" value="#00bff3"/>
      <inkml:brushProperty name="ignorePressure" value="0"/>
    </inkml:brush>
  </inkml:definitions>
  <inkml:trace contextRef="#ctx0" brushRef="#br0">28400.000 44050.000 525,'50.000'-24.000'67,"0.000"4.000"-10,0.000 3.000-12,0.000 3.000-11,1.000 3.000-6,4.000 3.000-3,3.000 3.000-2,3.000 4.000-1,1.000 5.000-3,1.000 10.000-2,-1.000 10.000-2,1.000 9.000-2,-6.000 9.000-2,-8.000 9.000 0,-10.000 10.000 0,-9.000 10.000-1,-7.000 4.000-1,-3.000 0.000-2,-3.000 0.000-1,-2.000 0.000-1,-8.000 1.000-2,-8.000 4.000-1,-10.000 3.000-2,-9.000 3.000 0,-9.000 1.000-1,-5.000 1.000-1,-7.000-1.000-1,-5.000 1.000 0,-6.000-4.000-1,-3.000-6.000-2,-3.000-6.000-3,-2.000-6.000-2,-5.000-4.000-1,-2.000 1.000 1,-3.000-1.000-1,-3.000 1.000 1,-2.000-4.000 1,0.000-6.000 3,0.000-6.000 2,0.000-6.000 3,6.000-6.000 3,13.000-2.000 3,12.000-3.000 2,13.000-3.000 3,16.000-9.000 3,23.000-11.000 2,22.000-14.000 3,22.000-11.000 2,16.000-7.000 0,14.000 0.000-4,11.000 0.000-4,14.000 0.000-4,5.000 1.000-2,1.000 4.000-2,-1.000 3.000-1,1.000 3.000-3,1.000 1.000-2,3.000 1.000-3,3.000-1.000-4,4.000 1.000-4,-1.000 1.000-5,-3.000 3.000-6,-3.000 3.000-6,-2.000 4.000-5,-6.000 1.000-5,-6.000 0.000-1,-6.000 0.000-2,-6.000 0.000-3,-12.000 0.000 1,-15.000 0.000 2,-15.000 0.000 3,-16.000 0.000 2</inkml:trace>
</inkml:ink>
</file>

<file path=ppt/ink/ink27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6"/>
    </inkml:context>
    <inkml:brush xml:id="br0">
      <inkml:brushProperty name="width" value="0.04587047919631" units="cm"/>
      <inkml:brushProperty name="height" value="0.04587047919631" units="cm"/>
      <inkml:brushProperty name="color" value="#00bff3"/>
      <inkml:brushProperty name="ignorePressure" value="0"/>
    </inkml:brush>
  </inkml:definitions>
  <inkml:trace contextRef="#ctx0" brushRef="#br0">14600.000 43500.000 479,'-18.000'-69.000'27,"17.000"13.000"8,15.000 12.000 8,16.000 13.000 7,12.000 10.000 1,9.000 10.000-8,10.000 10.000-7,10.000 9.000-7,2.000 9.000-5,-3.000 9.000-4,-3.000 10.000-3,-2.000 10.000-4,-5.000 5.000-2,-2.000 4.000-2,-3.000 3.000-2,-3.000 3.000-3,-6.000-1.000-1,-5.000-2.000-2,-7.000-3.000-2,-5.000-3.000-2,-8.000 2.000-1,-5.000 10.000 0,-7.000 10.000-1,-5.000 9.000 0,-11.000 6.000-3,-11.000 3.000-1,-14.000 3.000-4,-11.000 4.000-2,-12.000-3.000-2,-9.000-5.000 2,-10.000-7.000 1,-8.000-5.000 1,-8.000-8.000 2,-2.000-5.000 2,-3.000-7.000 2,-3.000-5.000 3,-1.000-6.000 2,4.000-3.000 0,3.000-3.000 1,3.000-2.000 1,6.000-6.000 2,9.000-6.000 0,10.000-6.000 2,10.000-6.000 2,19.000-6.000 4,32.000-2.000 9,31.000-3.000 9,32.000-3.000 8,19.000-4.000 1,10.000-3.000-8,10.000-3.000-7,9.000-2.000-6,4.000-1.000-6,1.000 3.000-2,-1.000 3.000-3,1.000 4.000-2,-7.000 2.000-2,-12.000 4.000 1,-13.000 3.000-1,-12.000 3.000 1,-12.000 6.000-1,-8.000 9.000 0,-10.000 10.000 0,-9.000 10.000 0,-12.000 10.000-1,-11.000 13.000 1,-14.000 12.000 0,-11.000 13.000 0,-15.000 10.000 0,-16.000 10.000 1,-15.000 10.000 0,-15.000 9.000 0,-12.000 4.000 0,-6.000 1.000-2,-6.000-1.000 0,-6.000 1.000-2,-2.000-1.000-1,3.000 1.000 1,3.000-1.000 0,4.000 1.000 1,2.000-6.000-2,4.000-8.000-4,3.000-10.000-2,3.000-9.000-4,7.000-13.000-4,14.000-16.000-5,11.000-15.000-6,14.000-15.000-6</inkml:trace>
</inkml:ink>
</file>

<file path=ppt/ink/ink27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09"/>
    </inkml:context>
    <inkml:brush xml:id="br0">
      <inkml:brushProperty name="width" value="0.0393388345837593" units="cm"/>
      <inkml:brushProperty name="height" value="0.0393388345837593" units="cm"/>
      <inkml:brushProperty name="color" value="#00bff3"/>
      <inkml:brushProperty name="ignorePressure" value="0"/>
    </inkml:brush>
  </inkml:definitions>
  <inkml:trace contextRef="#ctx0" brushRef="#br0">50150.000 43250.000 559,'-60.000'-4.000'-8,"32.000"-5.000"15,31.000-7.000 14,32.000-5.000 14,16.000-4.000 5,4.000 0.000-3,3.000 0.000-4,3.000 0.000-4,1.000 4.000-4,1.000 10.000-4,-1.000 10.000-3,1.000 9.000-5,-3.000 9.000-2,-2.000 9.000-2,-3.000 10.000-1,-3.000 10.000-3,-7.000 5.000 0,-9.000 4.000-1,-10.000 3.000 0,-8.000 3.000-1,-8.000-1.000 0,-2.000-2.000-3,-3.000-3.000-2,-3.000-3.000-1,-7.000-1.000-2,-9.000 4.000 1,-10.000 3.000-1,-8.000 3.000 0,-8.000-1.000 1,-2.000-2.000 1,-3.000-3.000 0,-3.000-3.000 2,-4.000-1.000-1,-3.000 4.000-2,-3.000 3.000 0,-2.000 3.000-2,-3.000-1.000 0,1.000-2.000 1,-1.000-3.000 2,1.000-3.000 1,1.000-6.000 1,3.000-5.000 0,3.000-7.000 0,4.000-5.000 0,2.000-6.000 1,4.000-3.000 2,3.000-3.000 0,3.000-2.000 1,10.000-3.000 3,20.000 1.000 5,18.000-1.000 4,20.000 1.000 6,14.000-3.000-1,14.000-2.000-2,11.000-3.000-4,14.000-3.000-4,5.000-1.000-1,1.000 4.000-2,-1.000 3.000 0,1.000 3.000-1,-4.000-1.000-1,-6.000-2.000-2,-6.000-3.000-1,-6.000-3.000-1,-6.000 1.000-1,-2.000 6.000-1,-3.000 7.000-1,-3.000 6.000 0,-7.000 4.000-1,-9.000 4.000 2,-10.000 3.000 0,-8.000 3.000 1,-9.000 3.000 1,-6.000 3.000 1,-6.000 3.000 0,-6.000 4.000 1,-10.000 2.000 1,-12.000 4.000 0,-13.000 3.000-1,-12.000 3.000 1,-10.000 3.000-1,-6.000 3.000 0,-6.000 3.000-1,-6.000 4.000 0,-6.000 2.000 0,-2.000 4.000-1,-3.000 3.000-1,-3.000 3.000 0,-2.000 3.000 0,0.000 3.000-1,0.000 3.000 0,0.000 4.000-2,3.000 1.000-1,6.000 0.000-2,7.000 0.000-4,6.000 0.000-1,7.000-7.000-5,10.000-11.000-3,10.000-14.000-4,9.000-11.000-3,12.000-17.000-9,16.000-18.000-13,15.000-19.000-13,17.000-18.000-12</inkml:trace>
</inkml:ink>
</file>

<file path=ppt/ink/ink27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10"/>
    </inkml:context>
    <inkml:brush xml:id="br0">
      <inkml:brushProperty name="width" value="0.0425464473664761" units="cm"/>
      <inkml:brushProperty name="height" value="0.0425464473664761" units="cm"/>
      <inkml:brushProperty name="color" value="#00bff3"/>
      <inkml:brushProperty name="ignorePressure" value="0"/>
    </inkml:brush>
  </inkml:definitions>
  <inkml:trace contextRef="#ctx0" brushRef="#br0">59700.000 44250.000 517,'-69.000'-47.000'9,"13.000"6.000"4,12.000 7.000 4,13.000 6.000 4,12.000 3.000 4,13.000 0.000 5,12.000 0.000 6,13.000 0.000 4,12.000 3.000 0,13.000 6.000-3,12.000 7.000-5,13.000 6.000-4,6.000 6.000-3,0.000 6.000-4,0.000 7.000-2,0.000 6.000-3,-2.000 6.000-3,-3.000 6.000-1,-3.000 7.000-2,-2.000 6.000-1,-6.000 1.000-1,-6.000-3.000-1,-6.000-3.000-1,-6.000-2.000 0,-7.000 0.000-3,-6.000 7.000-5,-6.000 6.000-3,-6.000 7.000-4,-10.000 2.000-3,-12.000 1.000 0,-13.000-1.000-2,-12.000 1.000-1,-12.000 1.000 0,-8.000 3.000 2,-10.000 3.000 0,-9.000 4.000 2,-7.000 1.000 0,-3.000 0.000 0,-3.000 0.000-1,-2.000 0.000 0,-3.000-4.000 0,1.000-5.000 2,-1.000-7.000 0,1.000-5.000 2,2.000-8.000 0,7.000-5.000 3,6.000-7.000 0,7.000-5.000 2,5.000-6.000 2,7.000-3.000 2,6.000-3.000 3,7.000-2.000 2,15.000-5.000 6,25.000-2.000 9,25.000-3.000 8,25.000-3.000 10,18.000-4.000-1,14.000-3.000-12,11.000-3.000-12,14.000-2.000-12,16.000-3.000-12,22.000 1.000-9,22.000-1.000-11,23.000 1.000-10,0.000 1.000-3,-18.000 3.000 6,-19.000 3.000 6,-18.000 4.000 5,-15.000-1.000-2,-9.000-3.000-8,-10.000-3.000-9,-8.000-2.000-8</inkml:trace>
</inkml:ink>
</file>

<file path=ppt/ink/ink27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12"/>
    </inkml:context>
    <inkml:brush xml:id="br0">
      <inkml:brushProperty name="width" value="0.0376283340156078" units="cm"/>
      <inkml:brushProperty name="height" value="0.0376283340156078" units="cm"/>
      <inkml:brushProperty name="color" value="#00bff3"/>
      <inkml:brushProperty name="ignorePressure" value="0"/>
    </inkml:brush>
  </inkml:definitions>
  <inkml:trace contextRef="#ctx0" brushRef="#br0">68300.000 43150.000 584,'-4.000'-38.000'6,"-5.000"26.000"12,-7.000 24.000 11,-5.000 26.000 12,-9.000 18.000 2,-9.000 13.000-7,-10.000 12.000-7,-8.000 13.000-8,-8.000 7.000-4,-2.000 4.000-2,-3.000 3.000-4,-3.000 3.000-1,-1.000-1.000-3,4.000-2.000 1,3.000-3.000-1,3.000-3.000 0,1.000-6.000 0,1.000-5.000-1,-1.000-7.000 1,1.000-5.000-1,2.000-6.000 0,7.000-3.000 1,6.000-3.000-1,7.000-2.000 1,21.000-8.000 1,38.000-8.000 0,37.000-10.000 2,38.000-9.000 1,21.000-10.000-2,7.000-9.000-2,6.000-10.000-3,7.000-8.000-3,0.000-4.000-2,-2.000 3.000-2,-3.000 3.000-3,-3.000 4.000-1,-6.000 1.000-4,-5.000 0.000-4,-7.000 0.000-4,-5.000 0.000-4,-12.000 0.000-4,-16.000 0.000-4,-15.000 0.000-3,-15.000 0.000-4,-14.000 3.000-3,-8.000 6.000-3,-10.000 7.000-4,-9.000 6.000-3</inkml:trace>
</inkml:ink>
</file>

<file path=ppt/ink/ink27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09:12"/>
    </inkml:context>
    <inkml:brush xml:id="br0">
      <inkml:brushProperty name="width" value="0.0400026924908161" units="cm"/>
      <inkml:brushProperty name="height" value="0.0400026924908161" units="cm"/>
      <inkml:brushProperty name="color" value="#00bff3"/>
      <inkml:brushProperty name="ignorePressure" value="0"/>
    </inkml:brush>
  </inkml:definitions>
  <inkml:trace contextRef="#ctx0" brushRef="#br0">68700.000 43200.000 549,'-25.000'-90.000'4,"0.000"23.000"7,0.000 22.000 7,0.000 22.000 7,0.000 15.000 6,0.000 9.000 3,0.000 10.000 5,0.000 10.000 4,3.000 11.000 0,6.000 17.000-4,7.000 15.000-4,6.000 16.000-4,1.000 21.000-4,-3.000 29.000-5,-3.000 28.000-4,-2.000 28.000-3,-8.000 21.000-6,-8.000 17.000-3,-10.000 15.000-6,-9.000 16.000-3,-13.000 35.000-8,-16.000 57.000-11,-15.000 56.000-10,-15.000 57.000-10,2.000-18.000-10,22.000-91.000-6,22.000-90.000-7,23.000-90.000-7</inkml:trace>
</inkml:ink>
</file>

<file path=ppt/ink/ink2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1"/>
    </inkml:context>
    <inkml:brush xml:id="br0">
      <inkml:brushProperty name="width" value="0.0425033159554005" units="cm"/>
      <inkml:brushProperty name="height" value="0.0425033159554005" units="cm"/>
      <inkml:brushProperty name="color" value="#000000"/>
      <inkml:brushProperty name="ignorePressure" value="0"/>
    </inkml:brush>
  </inkml:definitions>
  <inkml:trace contextRef="#ctx0" brushRef="#br0">74650.000 55150.000 517,'18.000'-41.000'7,"-11.000"19.000"14,-14.000 19.000 14,-11.000 19.000 13,-6.000 10.000 4,4.000 4.000-6,3.000 3.000-7,3.000 3.000-6,-4.000 12.000-4,-8.000 22.000-2,-10.000 22.000-2,-9.000 23.000 0,-2.000 8.000-4,6.000-3.000-4,7.000-3.000-3,6.000-2.000-5,6.000-8.000-1,6.000-8.000 0,7.000-10.000 0,6.000-9.000 1,10.000-16.000-8,17.000-22.000-15,15.000-22.000-15,16.000-21.000-16,9.000-21.000-5,3.000-19.000 5,3.000-18.000 6,4.000-19.000 6,-1.000-13.000 3,-3.000-6.000 3,-3.000-6.000 3,-2.000-6.000 2,-8.000-6.000 3,-8.000-2.000 3,-10.000-3.000 4,-9.000-3.000 4,-9.000 4.000 4,-5.000 13.000 7,-7.000 12.000 7,-5.000 13.000 6,-9.000 12.000 3,-9.000 13.000 0,-10.000 12.000 0,-8.000 13.000 0,-8.000 10.000 0,-2.000 10.000-2,-3.000 10.000 0,-3.000 9.000-2,-1.000 7.000-4,4.000 7.000-5,3.000 6.000-7,3.000 7.000-6,12.000-1.000-7,22.000-6.000-8,22.000-6.000-8,23.000-6.000-9,11.000-7.000-3,4.000-6.000 3,3.000-6.000 4,3.000-6.000 2,-1.000-2.000 4,-2.000 3.000 6,-3.000 3.000 4,-3.000 4.000 5,-6.000 5.000 5,-5.000 10.000 5,-7.000 10.000 4,-5.000 9.000 5,-8.000 9.000 5,-5.000 9.000 6,-7.000 10.000 5,-5.000 10.000 6,-8.000 2.000 4,-5.000-3.000 4,-7.000-3.000 2,-5.000-2.000 4,-6.000-3.000 0,-3.000 1.000-1,-3.000-1.000-1,-2.000 1.000-2,2.000-3.000-2,9.000-2.000-4,10.000-3.000-5,10.000-3.000-3,4.000-4.000-3,0.000-3.000-4,0.000-3.000-2,0.000-2.000-2,6.000-8.000-5,13.000-8.000-4,12.000-10.000-4,13.000-9.000-6,9.000-5.000-4,6.000 0.000-5,7.000 0.000-3,6.000 0.000-6,1.000 0.000-3,-3.000 0.000-4,-3.000 0.000-4,-2.000 0.000-4,-6.000-4.000-1,-6.000-5.000 2,-6.000-7.000 3,-6.000-5.000 1,-9.000-4.000 2,-8.000 0.000 1,-10.000 0.000 2,-9.000 0.000 0</inkml:trace>
</inkml:ink>
</file>

<file path=ppt/ink/ink27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06"/>
    </inkml:context>
    <inkml:brush xml:id="br0">
      <inkml:brushProperty name="width" value="0.0446545965969563" units="cm"/>
      <inkml:brushProperty name="height" value="0.0446545965969563" units="cm"/>
      <inkml:brushProperty name="color" value="#f2395b"/>
      <inkml:brushProperty name="ignorePressure" value="0"/>
    </inkml:brush>
  </inkml:definitions>
  <inkml:trace contextRef="#ctx0" brushRef="#br0">23850.000 22250.000 492,'-222.000'-46.000'0,"56.000"10.000"0,57.000 10.000 0,56.000 9.000 0,28.000 2.000 0,0.000-2.000 0,0.000-3.000 0,0.000-3.000 0,9.000 1.000 7,19.000 6.000 15,19.000 7.000 14,19.000 6.000 15,15.000 6.000 3,13.000 6.000-5,12.000 7.000-6,13.000 6.000-6,9.000 3.000-6,6.000 0.000-3,7.000 0.000-5,6.000 0.000-4,4.000-4.000-3,4.000-5.000-2,3.000-7.000-2,3.000-5.000-1,6.000-4.000-2,9.000 0.000-2,10.000 0.000 0,10.000 0.000-2,7.000 0.000 0,6.000 0.000-2,7.000 0.000 0,6.000 0.000-1,1.000 0.000 0,-3.000 0.000 1,-3.000 0.000-1,-2.000 0.000 2,-5.000 0.000-2,-2.000 0.000-2,-3.000 0.000-1,-3.000 0.000-2,-4.000 0.000-5,-3.000 0.000-5,-3.000 0.000-7,-2.000 0.000-6,-11.000 0.000-3,-15.000 0.000 0,-15.000 0.000 0,-16.000 0.000 0,-15.000 0.000 1,-11.000 0.000 0,-14.000 0.000 2,-11.000 0.000 1,-14.000 3.000-4,-11.000 6.000-8,-14.000 7.000-7,-11.000 6.000-9</inkml:trace>
</inkml:ink>
</file>

<file path=ppt/ink/ink27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07"/>
    </inkml:context>
    <inkml:brush xml:id="br0">
      <inkml:brushProperty name="width" value="0.0361697040498257" units="cm"/>
      <inkml:brushProperty name="height" value="0.0361697040498257" units="cm"/>
      <inkml:brushProperty name="color" value="#f2395b"/>
      <inkml:brushProperty name="ignorePressure" value="0"/>
    </inkml:brush>
  </inkml:definitions>
  <inkml:trace contextRef="#ctx0" brushRef="#br0">24750.000 23000.000 608,'0.000'-157.000'3,"0.000"39.000"8,0.000 36.000 7,0.000 39.000 7,-4.000 18.000 3,-5.000 0.000-3,-7.000 0.000-2,-5.000 0.000-1,-4.000 3.000-3,0.000 6.000 0,0.000 7.000-1,0.000 6.000-1,-7.000 10.000-3,-11.000 17.000-4,-14.000 15.000-4,-11.000 16.000-5,-11.000 10.000-1,-5.000 7.000 1,-7.000 6.000 1,-5.000 7.000 3,-1.000 0.000 0,6.000-2.000 2,7.000-3.000 1,6.000-3.000 1,6.000-6.000 1,6.000-5.000 0,7.000-7.000 1,6.000-5.000 1,12.000-8.000-1,19.000-5.000-1,19.000-7.000-1,19.000-5.000-2,15.000-8.000-1,13.000-5.000-1,12.000-7.000-2,13.000-5.000-2,4.000-1.000-1,-3.000 6.000 0,-3.000 7.000 0,-2.000 6.000-1,-8.000 3.000 0,-8.000 0.000 0,-10.000 0.000 0,-9.000 0.000 1,-9.000 3.000-1,-5.000 6.000-2,-7.000 7.000-3,-5.000 6.000-1,-9.000 6.000-2,-9.000 6.000 1,-10.000 7.000 0,-8.000 6.000 0,-9.000 1.000 1,-6.000-3.000-1,-6.000-3.000-1,-6.000-2.000-1,-2.000-5.000 0,3.000-2.000 1,3.000-3.000 1,4.000-3.000-1,4.000-9.000 2,6.000-11.000 1,7.000-14.000 1,6.000-11.000 1,7.000-12.000 2,10.000-9.000 3,10.000-10.000 2,9.000-8.000 2,13.000-11.000 2,20.000-8.000-2,18.000-10.000 0,20.000-9.000-1,8.000-2.000-1,1.000 6.000-1,-1.000 7.000 0,1.000 6.000 0,-4.000 6.000-1,-6.000 6.000 0,-6.000 7.000 0,-6.000 6.000 1,-6.000 6.000-1,-2.000 6.000 0,-3.000 7.000 1,-3.000 6.000-1,-6.000 4.000 2,-5.000 4.000 1,-7.000 3.000 3,-5.000 3.000 2,-4.000 3.000 1,0.000 3.000-1,0.000 3.000 0,0.000 4.000 0,0.000 2.000-3,0.000 4.000-4,0.000 3.000-5,0.000 3.000-5,-5.000-8.000-13,-9.000-19.000-19,-10.000-18.000-22,-8.000-19.000-19,-4.000-8.000-2,3.000 3.000 17,3.000 3.000 18,4.000 4.000 18,-1.000-1.000 10,-3.000-3.000 5,-3.000-3.000 4,-2.000-2.000 4</inkml:trace>
</inkml:ink>
</file>

<file path=ppt/ink/ink27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07"/>
    </inkml:context>
    <inkml:brush xml:id="br0">
      <inkml:brushProperty name="width" value="0.0330747067928314" units="cm"/>
      <inkml:brushProperty name="height" value="0.0330747067928314" units="cm"/>
      <inkml:brushProperty name="color" value="#f2395b"/>
      <inkml:brushProperty name="ignorePressure" value="0"/>
    </inkml:brush>
  </inkml:definitions>
  <inkml:trace contextRef="#ctx0" brushRef="#br0">24800.000 23300.000 665,'0.000'-47.000'5,"0.000"6.000"9,0.000 7.000 11,0.000 6.000 10,3.000 10.000 5,6.000 17.000 2,7.000 15.000 1,6.000 16.000 1,3.000 10.000-4,0.000 7.000-13,0.000 6.000-11,0.000 7.000-12,0.000 2.000-6,0.000 1.000 1,0.000-1.000 1,0.000 1.000 1,-2.000-6.000-6,-3.000-8.000-11,-3.000-10.000-11,-2.000-9.000-13</inkml:trace>
</inkml:ink>
</file>

<file path=ppt/ink/ink27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08"/>
    </inkml:context>
    <inkml:brush xml:id="br0">
      <inkml:brushProperty name="width" value="0.0390225015580654" units="cm"/>
      <inkml:brushProperty name="height" value="0.0390225015580654" units="cm"/>
      <inkml:brushProperty name="color" value="#f2395b"/>
      <inkml:brushProperty name="ignorePressure" value="0"/>
    </inkml:brush>
  </inkml:definitions>
  <inkml:trace contextRef="#ctx0" brushRef="#br0">26000.000 23400.000 563,'-68.000'-18.000'28,"17.000"17.000"9,15.000 15.000 9,16.000 16.000 9,7.000 10.000-1,1.000 7.000-9,-1.000 6.000-10,1.000 7.000-9,-1.000 2.000-5,1.000 1.000-2,-1.000-1.000-1,1.000 1.000-2,1.000-3.000-2,3.000-2.000-3,3.000-3.000-4,4.000-3.000-3,7.000-6.000-3,13.000-5.000-5,12.000-7.000-3,13.000-5.000-3,9.000-15.000-3,6.000-22.000-1,7.000-22.000-1,6.000-21.000-1,-2.000-14.000-1,-9.000-2.000 0,-10.000-3.000 1,-8.000-3.000-1,-11.000-1.000 2,-8.000 4.000 3,-10.000 3.000 3,-9.000 3.000 3,-9.000 3.000 2,-5.000 3.000 3,-7.000 3.000 1,-5.000 4.000 3,-6.000 4.000-1,-3.000 6.000 0,-3.000 7.000-1,-2.000 6.000-1,-3.000 6.000-3,1.000 6.000-2,-1.000 7.000-5,1.000 6.000-3,1.000 7.000-6,3.000 10.000-9,3.000 10.000-8,4.000 9.000-9,4.000 2.000-2,6.000-2.000 7,7.000-3.000 5,6.000-3.000 6</inkml:trace>
</inkml:ink>
</file>

<file path=ppt/ink/ink27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08"/>
    </inkml:context>
    <inkml:brush xml:id="br0">
      <inkml:brushProperty name="width" value="0.0349972806870937" units="cm"/>
      <inkml:brushProperty name="height" value="0.0349972806870937" units="cm"/>
      <inkml:brushProperty name="color" value="#f2395b"/>
      <inkml:brushProperty name="ignorePressure" value="0"/>
    </inkml:brush>
  </inkml:definitions>
  <inkml:trace contextRef="#ctx0" brushRef="#br0">26350.000 23500.000 628,'70.000'-22.000'-19,"-9.000"6.000"4,-10.000 7.000 4,-8.000 6.000 3,-6.000 3.000 9,1.000 0.000 14,-1.000 0.000 13,1.000 0.000 14,-4.000 3.000 5,-6.000 6.000-2,-6.000 7.000-3,-6.000 6.000-3,-4.000 9.000-3,1.000 13.000-5,-1.000 12.000-5,1.000 13.000-3,-7.000 6.000-6,-12.000 0.000-6,-13.000 0.000-4,-12.000 0.000-6,-5.000-4.000-1,3.000-5.000 1,3.000-7.000 2,4.000-5.000 2,4.000-4.000-1,6.000 0.000-4,7.000 0.000-2,6.000 0.000-5,9.000-5.000 0,13.000-9.000 2,12.000-10.000 3,13.000-8.000 2,9.000-9.000-2,6.000-6.000-4,7.000-6.000-5,6.000-6.000-5,3.000-4.000-7,0.000 1.000-8,0.000-1.000-11,0.000 1.000-8,-7.000-1.000-3,-11.000 1.000 3,-14.000-1.000 3,-11.000 1.000 4</inkml:trace>
</inkml:ink>
</file>

<file path=ppt/ink/ink27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08"/>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28425.000 24050.000 333,'157.000'63.000'167,"51.000"46.000"-1,49.000 47.000 1,51.000 47.000 0</inkml:trace>
</inkml:ink>
</file>

<file path=ppt/ink/ink27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0"/>
    </inkml:context>
    <inkml:brush xml:id="br0">
      <inkml:brushProperty name="width" value="0.0344170816242695" units="cm"/>
      <inkml:brushProperty name="height" value="0.0344170816242695" units="cm"/>
      <inkml:brushProperty name="color" value="#f2395b"/>
      <inkml:brushProperty name="ignorePressure" value="0"/>
    </inkml:brush>
  </inkml:definitions>
  <inkml:trace contextRef="#ctx0" brushRef="#br0">29350.000 22500.000 639,'0.000'56.000'104,"0.000"13.000"-22,0.000 12.000-21,0.000 13.000-22,0.000 4.000-14,0.000-3.000-5,0.000-3.000-6,0.000-2.000-5,0.000-1.000-5,0.000 3.000-2,0.000 3.000-2,0.000 4.000-2,0.000 1.000-2,0.000 0.000-2,0.000 0.000-2,0.000 0.000-1,-5.000-2.000-6,-9.000-3.000-8,-10.000-3.000-8,-8.000-2.000-9,-3.000-11.000-3,7.000-15.000 2,6.000-15.000 1,7.000-16.000 2,4.000-15.000 2,3.000-11.000 2,3.000-14.000 2,4.000-11.000 3</inkml:trace>
</inkml:ink>
</file>

<file path=ppt/ink/ink27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1"/>
    </inkml:context>
    <inkml:brush xml:id="br0">
      <inkml:brushProperty name="width" value="0.0407214984297752" units="cm"/>
      <inkml:brushProperty name="height" value="0.0407214984297752" units="cm"/>
      <inkml:brushProperty name="color" value="#f2395b"/>
      <inkml:brushProperty name="ignorePressure" value="0"/>
    </inkml:brush>
  </inkml:definitions>
  <inkml:trace contextRef="#ctx0" brushRef="#br0">29550.000 22200.000 540,'25.000'-50.000'0,"0.000"0.000"0,0.000 0.000 0,0.000 0.000 0,1.000-2.000 1,4.000-3.000 1,3.000-3.000 3,3.000-2.000 1,1.000 3.000 5,1.000 14.000 5,-1.000 11.000 8,1.000 14.000 5,-3.000 11.000 2,-2.000 14.000-4,-3.000 11.000-5,-3.000 14.000-3,-7.000 14.000-3,-9.000 20.000-3,-10.000 18.000-3,-8.000 20.000-2,-12.000 14.000-3,-12.000 14.000-4,-13.000 11.000-2,-12.000 14.000-4,-4.000-4.000-2,7.000-19.000-2,6.000-18.000-3,7.000-19.000-1,7.000-18.000-2,9.000-15.000 1,10.000-15.000 1,10.000-16.000 0,10.000-12.000 1,13.000-5.000-1,12.000-7.000 1,13.000-5.000 1,6.000-4.000 0,0.000 0.000 3,0.000 0.000 3,0.000 0.000 2,-2.000 0.000 2,-3.000 0.000 1,-3.000 0.000 1,-2.000 0.000 1,-6.000 4.000 2,-6.000 10.000 0,-6.000 10.000 1,-6.000 9.000 1,-10.000 9.000-1,-12.000 9.000 1,-13.000 10.000-2,-12.000 10.000-1,-10.000 2.000 0,-6.000-3.000 0,-6.000-3.000-1,-6.000-2.000-1,2.000-6.000 0,14.000-6.000-1,11.000-6.000-2,14.000-6.000 0,14.000-15.000-4,20.000-21.000-5,18.000-22.000-4,20.000-22.000-5,11.000-13.000-3,7.000-3.000 0,6.000-3.000-1,7.000-2.000 0,0.000-3.000 1,-2.000 1.000 3,-3.000-1.000 5,-3.000 1.000 3,-9.000 2.000 5,-11.000 7.000 4,-14.000 6.000 4,-11.000 7.000 5,-17.000 7.000 7,-18.000 9.000 10,-19.000 10.000 11,-18.000 10.000 9,-10.000 11.000 4,0.000 17.000-6,0.000 15.000-4,0.000 16.000-6,1.000 9.000-3,4.000 3.000-4,3.000 3.000-3,3.000 4.000-4,1.000-1.000-1,1.000-3.000-1,-1.000-3.000 0,1.000-2.000-1,2.000-5.000 0,7.000-2.000 0,6.000-3.000 0,7.000-3.000-1,10.000-10.000-4,16.000-16.000-9,15.000-15.000-9,17.000-15.000-9,8.000-17.000-6,4.000-15.000-3,3.000-15.000-4,3.000-16.000-3,1.000-5.000 0,1.000 6.000 4,-1.000 7.000 4,1.000 6.000 3,-4.000 6.000 5,-6.000 6.000 6,-6.000 7.000 6,-6.000 6.000 5,-7.000 12.000 7,-6.000 19.000 8,-6.000 19.000 6,-6.000 19.000 8,-6.000 7.000 1,-2.000-3.000-4,-3.000-3.000-3,-3.000-2.000-4,1.000-6.000-6,6.000-6.000-6,7.000-6.000-8,6.000-6.000-7,6.000-12.000-6,6.000-15.000-6,7.000-15.000-6,6.000-16.000-6,3.000-13.000-3,0.000-9.000 0,0.000-10.000 1,0.000-8.000 1,-4.000-9.000 2,-5.000-6.000 6,-7.000-6.000 6,-5.000-6.000 5,-6.000-6.000 6,-3.000-2.000 3,-3.000-3.000 5,-2.000-3.000 4,-3.000 5.000 6,1.000 17.000 8,-1.000 15.000 8,1.000 16.000 7,-6.000 26.000 8,-8.000 38.000 7,-10.000 37.000 8,-9.000 38.000 6,-5.000 18.000-2,0.000 1.000-9,0.000-1.000-11,0.000 1.000-10,3.000-4.000-6,6.000-6.000-4,7.000-6.000-4,6.000-6.000-3,4.000-7.000-3,4.000-6.000-4,3.000-6.000-3,3.000-6.000-3,4.000-6.000-3,7.000-2.000-3,6.000-3.000-3,7.000-3.000-2,-1.000-1.000-1,-6.000 4.000 1,-6.000 3.000 0,-6.000 3.000 1,-6.000 6.000 1,-2.000 9.000 0,-3.000 10.000-1,-3.000 10.000 1,-9.000 5.000 0,-11.000 4.000-1,-14.000 3.000 0,-11.000 3.000-1,-9.000-1.000-1,-3.000-2.000-1,-3.000-3.000 0,-2.000-3.000-2,0.000-6.000-1,7.000-5.000-2,6.000-7.000-4,7.000-5.000-2,7.000-15.000-3,9.000-22.000-2,10.000-22.000-2,10.000-21.000-3,5.000-12.000 2,4.000 1.000 4,3.000-1.000 5,3.000 1.000 4</inkml:trace>
</inkml:ink>
</file>

<file path=ppt/ink/ink27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1"/>
    </inkml:context>
    <inkml:brush xml:id="br0">
      <inkml:brushProperty name="width" value="0.0397650748491287" units="cm"/>
      <inkml:brushProperty name="height" value="0.0397650748491287" units="cm"/>
      <inkml:brushProperty name="color" value="#f2395b"/>
      <inkml:brushProperty name="ignorePressure" value="0"/>
    </inkml:brush>
  </inkml:definitions>
  <inkml:trace contextRef="#ctx0" brushRef="#br0">32200.000 22750.000 553,'21.000'-38.000'30,"-5.000"26.000"6,-7.000 24.000 7,-5.000 26.000 6,-6.000 18.000 1,-3.000 13.000-6,-3.000 12.000-5,-2.000 13.000-6,-5.000 4.000-6,-2.000-3.000-4,-3.000-3.000-5,-3.000-2.000-4,1.000-5.000-3,6.000-2.000-2,7.000-3.000 0,6.000-3.000 0,9.000-10.000-7,13.000-16.000-9,12.000-15.000-10,13.000-15.000-10,6.000-21.000-4,0.000-25.000 3,0.000-25.000 1,0.000-25.000 3,-4.000-10.000 2,-5.000 7.000 3,-7.000 6.000 4,-5.000 7.000 3,-6.000 2.000 1,-3.000 1.000-3,-3.000-1.000-2,-2.000 1.000-2,-3.000-7.000 1,1.000-12.000 2,-1.000-13.000 2,1.000-12.000 4,-4.000-1.000 1,-6.000 14.000 0,-6.000 11.000-1,-6.000 14.000 1,-6.000 13.000 4,-2.000 16.000 12,-3.000 15.000 10,-3.000 17.000 12,-4.000 10.000 4,-3.000 6.000-1,-3.000 7.000-1,-2.000 6.000-2,-3.000 7.000-2,1.000 10.000-1,-1.000 10.000-3,1.000 9.000-2,4.000 1.000-2,9.000-6.000-1,10.000-6.000-2,10.000-6.000 0,16.000-7.000-16,26.000-6.000-28,24.000-6.000-28,26.000-6.000-29,7.000-7.000-7,-9.000-6.000 15,-10.000-6.000 14,-8.000-6.000 15,-8.000-2.000 11,-2.000 3.000 8,-3.000 3.000 8,-3.000 4.000 8,-7.000 2.000 7,-9.000 4.000 4,-10.000 3.000 5,-8.000 3.000 4,-8.000 3.000 4,-2.000 3.000 4,-3.000 3.000 2,-3.000 4.000 3,-4.000 4.000 5,-3.000 6.000 6,-3.000 7.000 7,-2.000 6.000 7,-3.000 3.000 2,1.000 0.000-4,-1.000 0.000-3,1.000 0.000-4,2.000-2.000-4,7.000-3.000-6,6.000-3.000-6,7.000-2.000-6,7.000-5.000-3,9.000-2.000-1,10.000-3.000-1,10.000-3.000-1,8.000-6.000-9,10.000-5.000-17,10.000-7.000-17,9.000-5.000-18,2.000-8.000-8,-2.000-5.000 2,-3.000-7.000 1,-3.000-5.000 1,-9.000-4.000 6,-11.000 0.000 8,-14.000 0.000 8,-11.000 0.000 9</inkml:trace>
</inkml:ink>
</file>

<file path=ppt/ink/ink27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1"/>
    </inkml:context>
    <inkml:brush xml:id="br0">
      <inkml:brushProperty name="width" value="0.0412961803376675" units="cm"/>
      <inkml:brushProperty name="height" value="0.0412961803376675" units="cm"/>
      <inkml:brushProperty name="color" value="#f2395b"/>
      <inkml:brushProperty name="ignorePressure" value="0"/>
    </inkml:brush>
  </inkml:definitions>
  <inkml:trace contextRef="#ctx0" brushRef="#br0">34300.000 22750.000 532,'-49.000'-46.000'4,"4.000"10.000"9,3.000 10.000 8,3.000 9.000 9,1.000 9.000 5,1.000 9.000 1,-1.000 10.000 1,1.000 10.000 2,-3.000 13.000 0,-2.000 19.000 0,-3.000 19.000-1,-3.000 19.000 0,-4.000 16.000-3,-3.000 17.000-8,-3.000 15.000-6,-2.000 16.000-7,-6.000 23.000-12,-6.000 31.000-18,-6.000 32.000-18,-6.000 31.000-16,2.000-5.000-12,14.000-41.000-3,11.000-40.000-5,14.000-40.000-3</inkml:trace>
</inkml:ink>
</file>

<file path=ppt/ink/ink2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1"/>
    </inkml:context>
    <inkml:brush xml:id="br0">
      <inkml:brushProperty name="width" value="0.0415684431791306" units="cm"/>
      <inkml:brushProperty name="height" value="0.0415684431791306" units="cm"/>
      <inkml:brushProperty name="color" value="#000000"/>
      <inkml:brushProperty name="ignorePressure" value="0"/>
    </inkml:brush>
  </inkml:definitions>
  <inkml:trace contextRef="#ctx0" brushRef="#br0">75900.000 55650.000 529,'-4.000'-47.000'-1,"-5.000"6.000"0,-7.000 7.000-1,-5.000 6.000-2,-4.000 1.000 5,0.000-3.000 8,0.000-3.000 8,0.000-2.000 9,0.000 3.000 7,0.000 14.000 5,0.000 11.000 6,0.000 14.000 6,1.000 14.000 0,4.000 20.000-7,3.000 18.000-5,3.000 20.000-7,1.000 10.000-4,1.000 3.000-4,-1.000 3.000-4,1.000 4.000-4,-3.000 4.000-4,-2.000 6.000-8,-3.000 7.000-5,-3.000 6.000-7,-2.000 1.000-12,0.000-3.000-15,0.000-3.000-16,0.000-2.000-16,1.000-14.000-5,4.000-21.000 6,3.000-22.000 6,3.000-22.000 6</inkml:trace>
</inkml:ink>
</file>

<file path=ppt/ink/ink27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3"/>
    </inkml:context>
    <inkml:brush xml:id="br0">
      <inkml:brushProperty name="width" value="0.0399022959172726" units="cm"/>
      <inkml:brushProperty name="height" value="0.0399022959172726" units="cm"/>
      <inkml:brushProperty name="color" value="#f2395b"/>
      <inkml:brushProperty name="ignorePressure" value="0"/>
    </inkml:brush>
  </inkml:definitions>
  <inkml:trace contextRef="#ctx0" brushRef="#br0">28350.000 31750.000 551,'-29.000'-157.000'9,"-5.000"39.000"10,-7.000 36.000 11,-5.000 39.000 10,-3.000 21.000 3,4.000 6.000-7,3.000 7.000-7,3.000 6.000-5,-2.000 7.000-5,-6.000 10.000-2,-6.000 10.000-1,-6.000 9.000-4,-2.000 7.000 0,3.000 7.000-2,3.000 6.000 0,4.000 7.000-2,1.000 4.000 0,0.000 3.000 0,0.000 3.000-2,0.000 4.000 1,4.000-3.000-1,10.000-5.000-1,10.000-7.000 0,9.000-5.000-1,7.000-6.000 0,7.000-3.000 1,6.000-3.000-1,7.000-2.000 0,7.000-6.000-1,9.000-6.000 0,10.000-6.000-2,10.000-6.000-2,5.000-6.000 0,4.000-2.000-1,3.000-3.000 1,3.000-3.000-1,-1.000-1.000-1,-2.000 4.000 1,-3.000 3.000-1,-3.000 3.000-1,-6.000 4.000 1,-5.000 7.000 0,-7.000 6.000 1,-5.000 7.000 0,-9.000 7.000 1,-9.000 9.000 0,-10.000 10.000 0,-8.000 10.000 1,-12.000 7.000-1,-12.000 6.000 1,-13.000 7.000 0,-12.000 6.000 0,-7.000 1.000-1,1.000-3.000 0,-1.000-3.000 0,1.000-2.000 0,2.000-8.000-2,7.000-8.000 0,6.000-10.000-1,7.000-9.000-2,16.000-18.000 0,29.000-24.000-2,28.000-26.000 0,28.000-24.000-2,17.000-18.000-1,6.000-9.000 0,7.000-10.000 0,6.000-8.000 0,-1.000-1.000-1,-5.000 9.000 0,-7.000 10.000-1,-5.000 10.000-1,-9.000 8.000 1,-9.000 10.000 3,-10.000 10.000 2,-8.000 9.000 4,-9.000 12.000 2,-6.000 16.000 1,-6.000 15.000 1,-6.000 17.000 2,-6.000 10.000 2,-2.000 6.000 6,-3.000 7.000 5,-3.000 6.000 5,-2.000 3.000 4,0.000 0.000 2,0.000 0.000 1,0.000 0.000 2,0.000-5.000-1,0.000-9.000-3,0.000-10.000-3,0.000-8.000-4,3.000-6.000-8,6.000 1.000-16,7.000-1.000-13,6.000 1.000-15,-1.000-13.000-10,-5.000-25.000-5,-7.000-25.000-5,-5.000-25.000-5,-3.000-11.000 0,4.000 3.000 6,3.000 3.000 6,3.000 4.000 5</inkml:trace>
</inkml:ink>
</file>

<file path=ppt/ink/ink27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3"/>
    </inkml:context>
    <inkml:brush xml:id="br0">
      <inkml:brushProperty name="width" value="0.0354385636746883" units="cm"/>
      <inkml:brushProperty name="height" value="0.0354385636746883" units="cm"/>
      <inkml:brushProperty name="color" value="#f2395b"/>
      <inkml:brushProperty name="ignorePressure" value="0"/>
    </inkml:brush>
  </inkml:definitions>
  <inkml:trace contextRef="#ctx0" brushRef="#br0">28700.000 32050.000 620,'46.000'-21.000'123,"-5.000"10.000"-30,-7.000 10.000-30,-5.000 9.000-29,-3.000 9.000-16,4.000 9.000-2,3.000 10.000-1,3.000 10.000-2,-2.000 8.000-9,-6.000 10.000-16,-6.000 10.000-18,-6.000 9.000-17,-6.000-4.000-10,-2.000-15.000-2,-3.000-15.000-3,-3.000-16.000-2</inkml:trace>
</inkml:ink>
</file>

<file path=ppt/ink/ink27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3"/>
    </inkml:context>
    <inkml:brush xml:id="br0">
      <inkml:brushProperty name="width" value="0.0417101867496967" units="cm"/>
      <inkml:brushProperty name="height" value="0.0417101867496967" units="cm"/>
      <inkml:brushProperty name="color" value="#f2395b"/>
      <inkml:brushProperty name="ignorePressure" value="0"/>
    </inkml:brush>
  </inkml:definitions>
  <inkml:trace contextRef="#ctx0" brushRef="#br0">29800.000 32200.000 527,'-25.000'-22.000'2,"0.000"6.000"6,0.000 7.000 5,0.000 6.000 4,0.000 10.000 8,0.000 17.000 11,0.000 15.000 11,0.000 16.000 9,1.000 13.000 1,4.000 14.000-9,3.000 11.000-11,3.000 14.000-10,1.000 7.000-6,1.000 3.000-2,-1.000 3.000-3,1.000 4.000-2,1.000-6.000-3,3.000-11.000-2,3.000-14.000-3,4.000-11.000-2,8.000-17.000-5,17.000-18.000-5,15.000-19.000-5,16.000-18.000-7,7.000-26.000-3,1.000-31.000-3,-1.000-31.000-3,1.000-31.000-3,-7.000-15.000 0,-12.000 4.000 2,-13.000 3.000 2,-12.000 3.000 1,-9.000 4.000 4,-2.000 7.000 3,-3.000 6.000 5,-3.000 7.000 4,-7.000 8.000 1,-9.000 14.000 0,-10.000 11.000 0,-8.000 14.000-2,-8.000 8.000 3,-2.000 7.000 5,-3.000 6.000 5,-3.000 7.000 4,-1.000 7.000 1,4.000 9.000-5,3.000 10.000-6,3.000 10.000-4,3.000 7.000-6,3.000 6.000-5,3.000 7.000-7,4.000 6.000-6</inkml:trace>
</inkml:ink>
</file>

<file path=ppt/ink/ink27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3"/>
    </inkml:context>
    <inkml:brush xml:id="br0">
      <inkml:brushProperty name="width" value="0.0344670787453651" units="cm"/>
      <inkml:brushProperty name="height" value="0.0344670787453651" units="cm"/>
      <inkml:brushProperty name="color" value="#f2395b"/>
      <inkml:brushProperty name="ignorePressure" value="0"/>
    </inkml:brush>
  </inkml:definitions>
  <inkml:trace contextRef="#ctx0" brushRef="#br0">30150.000 32550.000 638,'50.000'0.000'17,"0.000"0.000"7,0.000 0.000 7,0.000 0.000 6,-2.000 1.000 2,-3.000 4.000-2,-3.000 3.000-3,-2.000 3.000-3,-6.000 7.000-5,-6.000 14.000-7,-6.000 11.000-6,-6.000 14.000-8,-9.000 10.000-4,-8.000 9.000 0,-10.000 10.000-1,-9.000 10.000-1,-7.000 4.000-2,-3.000 0.000-2,-3.000 0.000-3,-2.000 0.000-2,-3.000-8.000-1,1.000-16.000 1,-1.000-15.000-1,1.000-15.000 1,2.000-11.000 3,7.000-2.000 3,6.000-3.000 4,7.000-3.000 5,10.000-7.000 5,16.000-9.000 6,15.000-10.000 5,17.000-8.000 7,11.000-6.000-2,10.000 1.000-11,10.000-1.000-9,9.000 1.000-12,4.000 1.000-9,1.000 3.000-12,-1.000 3.000-10,1.000 4.000-11,-7.000 1.000-2,-12.000 0.000 8,-13.000 0.000 6,-12.000 0.000 7,-9.000 1.000 2,-2.000 4.000-2,-3.000 3.000-2,-3.000 3.000-3</inkml:trace>
</inkml:ink>
</file>

<file path=ppt/ink/ink27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4"/>
    </inkml:context>
    <inkml:brush xml:id="br0">
      <inkml:brushProperty name="width" value="0.0241953358054161" units="cm"/>
      <inkml:brushProperty name="height" value="0.0241953358054161" units="cm"/>
      <inkml:brushProperty name="color" value="#f2395b"/>
      <inkml:brushProperty name="ignorePressure" value="0"/>
    </inkml:brush>
  </inkml:definitions>
  <inkml:trace contextRef="#ctx0" brushRef="#br0">33300.000 33450.000 909,'-19.000'-21.000'48,"13.000"10.000"-17,12.000 10.000-20,13.000 9.000-17</inkml:trace>
</inkml:ink>
</file>

<file path=ppt/ink/ink27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4"/>
    </inkml:context>
    <inkml:brush xml:id="br0">
      <inkml:brushProperty name="width" value="0.0423336513340473" units="cm"/>
      <inkml:brushProperty name="height" value="0.0423336513340473" units="cm"/>
      <inkml:brushProperty name="color" value="#f2395b"/>
      <inkml:brushProperty name="ignorePressure" value="0"/>
    </inkml:brush>
  </inkml:definitions>
  <inkml:trace contextRef="#ctx0" brushRef="#br0">37700.000 31650.000 519,'0.000'-61.000'77,"0.000"28.000"-9,0.000 28.000-8,0.000 29.000-8,0.000 15.000-9,0.000 3.000-5,0.000 3.000-7,0.000 4.000-7,0.000 10.000-3,0.000 19.000-3,0.000 19.000-1,0.000 19.000-3,-4.000 12.000-3,-5.000 6.000-5,-7.000 7.000-6,-5.000 6.000-5,-4.000 7.000-3,0.000 10.000-3,0.000 10.000-2,0.000 9.000-1,0.000-5.000-6,0.000-19.000-6,0.000-18.000-6,0.000-19.000-8</inkml:trace>
</inkml:ink>
</file>

<file path=ppt/ink/ink27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4"/>
    </inkml:context>
    <inkml:brush xml:id="br0">
      <inkml:brushProperty name="width" value="0.036252323538065" units="cm"/>
      <inkml:brushProperty name="height" value="0.036252323538065" units="cm"/>
      <inkml:brushProperty name="color" value="#f2395b"/>
      <inkml:brushProperty name="ignorePressure" value="0"/>
    </inkml:brush>
  </inkml:definitions>
  <inkml:trace contextRef="#ctx0" brushRef="#br0">38050.000 31550.000 606,'21.000'-27.000'0,"-5.000"-3.000"0,-7.000-3.000 0,-5.000-2.000 0,-1.000-6.000 3,6.000-6.000 6,7.000-6.000 5,6.000-6.000 5,3.000 1.000 6,0.000 9.000 4,0.000 10.000 3,0.000 10.000 5,1.000 7.000 0,4.000 6.000-3,3.000 7.000-4,3.000 6.000-3,-2.000 7.000-4,-6.000 10.000-2,-6.000 10.000-2,-6.000 9.000-4,-7.000 9.000-3,-6.000 9.000-6,-6.000 10.000-5,-6.000 10.000-5,-9.000 5.000-4,-8.000 4.000-4,-10.000 3.000-3,-9.000 3.000-4,-1.000-4.000-2,10.000-8.000 1,10.000-10.000 0,9.000-9.000 0,9.000-10.000 1,9.000-9.000 1,10.000-10.000 1,10.000-8.000 1,5.000-9.000 2,4.000-6.000 2,3.000-6.000 1,3.000-6.000 3,-1.000-2.000 2,-2.000 3.000 1,-3.000 3.000 2,-3.000 4.000 2,-6.000 5.000 0,-5.000 10.000 0,-7.000 10.000 0,-5.000 9.000-2,-9.000 6.000 3,-9.000 3.000 5,-10.000 3.000 4,-8.000 4.000 6,-4.000-1.000 2,3.000-3.000 1,3.000-3.000 0,4.000-2.000 2,1.000-3.000-2,0.000 1.000-2,0.000-1.000-2,0.000 1.000-1,0.000-4.000-4,0.000-6.000-1,0.000-6.000-3,0.000-6.000-2,0.000-9.000-6,0.000-8.000-10,0.000-10.000-10,0.000-9.000-10,4.000-5.000-6,10.000 0.000-4,10.000 0.000-4,9.000 0.000-3,4.000 1.000 2,1.000 4.000 8,-1.000 3.000 9,1.000 3.000 7</inkml:trace>
</inkml:ink>
</file>

<file path=ppt/ink/ink27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5"/>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37950.000 32600.000 333,'157.000'63.000'167,"51.000"46.000"-1,49.000 47.000 1,51.000 47.000 0</inkml:trace>
</inkml:ink>
</file>

<file path=ppt/ink/ink27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5"/>
    </inkml:context>
    <inkml:brush xml:id="br0">
      <inkml:brushProperty name="width" value="0.0324637182056904" units="cm"/>
      <inkml:brushProperty name="height" value="0.0324637182056904" units="cm"/>
      <inkml:brushProperty name="color" value="#f2395b"/>
      <inkml:brushProperty name="ignorePressure" value="0"/>
    </inkml:brush>
  </inkml:definitions>
  <inkml:trace contextRef="#ctx0" brushRef="#br0">38150.000 32250.000 677,'25.000'-22.000'-6,"0.000"6.000"16,0.000 7.000 15,0.000 6.000 15,-4.000 9.000 4,-5.000 13.000-7,-7.000 12.000-6,-5.000 13.000-7,-6.000 7.000-4,-3.000 4.000-1,-3.000 3.000 0,-2.000 3.000 0,-6.000 4.000-3,-6.000 7.000-4,-6.000 6.000-5,-6.000 7.000-3,-7.000 5.000-3,-6.000 7.000-1,-6.000 6.000 0,-6.000 7.000-1,-7.000-1.000-3,-6.000-6.000-2,-6.000-6.000-4,-6.000-6.000-3,-1.000-7.000-7,7.000-6.000-9,6.000-6.000-9,7.000-6.000-10,7.000-9.000-3,9.000-8.000 3,10.000-10.000 1,10.000-9.000 4</inkml:trace>
</inkml:ink>
</file>

<file path=ppt/ink/ink27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6"/>
    </inkml:context>
    <inkml:brush xml:id="br0">
      <inkml:brushProperty name="width" value="0.0450486466288567" units="cm"/>
      <inkml:brushProperty name="height" value="0.0450486466288567" units="cm"/>
      <inkml:brushProperty name="color" value="#f2395b"/>
      <inkml:brushProperty name="ignorePressure" value="0"/>
    </inkml:brush>
  </inkml:definitions>
  <inkml:trace contextRef="#ctx0" brushRef="#br0">39600.000 32900.000 488,'-2.000'-50.000'33,"-3.000"0.000"-4,-3.000 0.000-5,-2.000 0.000-3,-3.000 3.000-5,1.000 6.000-3,-1.000 7.000-3,1.000 6.000-5,-4.000 4.000 0,-6.000 4.000-2,-6.000 3.000 1,-6.000 3.000-1,-6.000 3.000 1,-2.000 3.000 2,-3.000 3.000 1,-3.000 4.000 3,-4.000 7.000 0,-3.000 13.000 1,-3.000 12.000 1,-2.000 13.000 1,0.000 9.000 0,7.000 6.000 0,6.000 7.000 1,7.000 6.000 0,4.000 3.000-2,3.000 0.000 0,3.000 0.000-3,4.000 0.000-1,4.000-2.000-1,6.000-3.000-1,7.000-3.000 0,6.000-2.000-2,3.000-6.000 0,0.000-6.000-2,0.000-6.000-2,0.000-6.000-2,12.000-18.000-4,26.000-28.000-8,24.000-28.000-7,26.000-27.000-7,8.000-15.000-3,-5.000 0.000 2,-7.000 0.000 3,-5.000 0.000 2,-11.000 4.000 2,-11.000 10.000 1,-14.000 10.000 3,-11.000 9.000 1,-11.000 12.000 6,-5.000 16.000 11,-7.000 15.000 10,-5.000 17.000 11,-6.000 13.000 6,-3.000 13.000 3,-3.000 12.000 3,-2.000 13.000 3,-1.000 6.000 0,3.000 0.000-3,3.000 0.000-2,4.000 0.000-3,1.000-4.000-3,0.000-5.000-6,0.000-7.000-5,0.000-5.000-4,6.000-9.000-7,13.000-9.000-8,12.000-10.000-7,13.000-8.000-7,7.000-12.000-6,4.000-12.000-4,3.000-13.000-4,3.000-12.000-4,3.000-18.000-4,3.000-21.000-1,3.000-22.000-3,4.000-22.000-1,2.000-16.000 1,4.000-9.000 5,3.000-10.000 5,3.000-8.000 4,-1.000-3.000 7,-2.000 7.000 4,-3.000 6.000 6,-3.000 7.000 6,-7.000 10.000 5,-9.000 16.000 6,-10.000 15.000 4,-8.000 17.000 6,-15.000 14.000 8,-19.000 17.000 12,-18.000 15.000 11,-19.000 16.000 11,-10.000 16.000 4,1.000 20.000-5,-1.000 18.000-4,1.000 20.000-4,-1.000 10.000-6,1.000 3.000-4,-1.000 3.000-6,1.000 4.000-5,4.000 1.000-5,9.000 0.000-3,10.000 0.000-3,10.000 0.000-4,5.000-4.000-1,4.000-5.000-1,3.000-7.000-1,3.000-5.000 1,4.000-6.000-3,7.000-3.000-3,6.000-3.000-2,7.000-2.000-4,4.000-1.000-3,3.000 3.000-2,3.000 3.000-2,4.000 4.000-3,-4.000 2.000 0,-9.000 4.000 0,-10.000 3.000 1,-8.000 3.000 1,-9.000 3.000 0,-6.000 3.000 2,-6.000 3.000 1,-6.000 4.000 0,-10.000 2.000 1,-12.000 4.000-1,-13.000 3.000-1,-12.000 3.000-1,-9.000-4.000-1,-2.000-8.000-3,-3.000-10.000-3,-3.000-9.000-2,4.000-10.000-3,13.000-9.000-5,12.000-10.000-3,13.000-8.000-5</inkml:trace>
</inkml:ink>
</file>

<file path=ppt/ink/ink2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1"/>
    </inkml:context>
    <inkml:brush xml:id="br0">
      <inkml:brushProperty name="width" value="0.0416511110961437" units="cm"/>
      <inkml:brushProperty name="height" value="0.0416511110961437" units="cm"/>
      <inkml:brushProperty name="color" value="#000000"/>
      <inkml:brushProperty name="ignorePressure" value="0"/>
    </inkml:brush>
  </inkml:definitions>
  <inkml:trace contextRef="#ctx0" brushRef="#br0">76200.000 53950.000 528,'26.000'-22.000'0,"4.000"6.000"0,3.000 7.000 0,3.000 6.000 0,1.000 6.000 6,1.000 6.000 14,-1.000 7.000 12,1.000 6.000 13,-1.000 9.000 5,1.000 13.000-3,-1.000 12.000-3,1.000 13.000-4,-3.000 9.000-4,-2.000 6.000-5,-3.000 7.000-5,-3.000 6.000-5,-4.000 7.000-4,-3.000 10.000-2,-3.000 10.000-2,-2.000 9.000-4,-8.000 2.000-1,-8.000-2.000-2,-10.000-3.000-2,-9.000-3.000-2,-12.000-2.000-7,-11.000 0.000-10,-14.000 0.000-10,-11.000 0.000-11,-9.000-4.000-8,-3.000-5.000-4,-3.000-7.000-3,-2.000-5.000-5,3.000-14.000 0,14.000-18.000 4,11.000-19.000 5,14.000-18.000 4</inkml:trace>
</inkml:ink>
</file>

<file path=ppt/ink/ink27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6"/>
    </inkml:context>
    <inkml:brush xml:id="br0">
      <inkml:brushProperty name="width" value="0.0442179851233959" units="cm"/>
      <inkml:brushProperty name="height" value="0.0442179851233959" units="cm"/>
      <inkml:brushProperty name="color" value="#f2395b"/>
      <inkml:brushProperty name="ignorePressure" value="0"/>
    </inkml:brush>
  </inkml:definitions>
  <inkml:trace contextRef="#ctx0" brushRef="#br0">41900.000 32150.000 497,'17.000'-16.000'9,"-16.000"19.000"19,-15.000 19.000 19,-15.000 19.000 18,-7.000 13.000 4,3.000 10.000-11,3.000 10.000-11,4.000 9.000-12,1.000 7.000-7,0.000 7.000-5,0.000 6.000-4,0.000 7.000-5,3.000 0.000-2,6.000-2.000-2,7.000-3.000 0,6.000-3.000-2,4.000-10.000 0,4.000-16.000-3,3.000-15.000 0,3.000-15.000-3,6.000-12.000-4,9.000-6.000-8,10.000-6.000-10,10.000-6.000-7,7.000-16.000-5,6.000-25.000 0,7.000-25.000 0,6.000-25.000 0,1.000-22.000 1,-3.000-19.000 1,-3.000-18.000 0,-2.000-19.000 1,-9.000-7.000 2,-12.000 7.000 3,-13.000 6.000 3,-12.000 7.000 3,-9.000 8.000 5,-2.000 14.000 4,-3.000 11.000 6,-3.000 14.000 4,-7.000 11.000 6,-9.000 14.000 5,-10.000 11.000 6,-8.000 14.000 5,-8.000 8.000 5,-2.000 7.000 0,-3.000 6.000 1,-3.000 7.000 2,-2.000 8.000-4,0.000 14.000-5,0.000 11.000-8,0.000 14.000-6,1.000 7.000-3,4.000 3.000-1,3.000 3.000 0,3.000 4.000 1,9.000-1.000-9,16.000-3.000-16,15.000-3.000-15,17.000-2.000-16,8.000-6.000-5,4.000-6.000 7,3.000-6.000 7,3.000-6.000 7,1.000-6.000 5,1.000-2.000 2,-1.000-3.000 2,1.000-3.000 2</inkml:trace>
</inkml:ink>
</file>

<file path=ppt/ink/ink27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7"/>
    </inkml:context>
    <inkml:brush xml:id="br0">
      <inkml:brushProperty name="width" value="0.0381375066936016" units="cm"/>
      <inkml:brushProperty name="height" value="0.0381375066936016" units="cm"/>
      <inkml:brushProperty name="color" value="#f2395b"/>
      <inkml:brushProperty name="ignorePressure" value="0"/>
    </inkml:brush>
  </inkml:definitions>
  <inkml:trace contextRef="#ctx0" brushRef="#br0">42800.000 32200.000 576,'-25.000'70.000'17,"0.000"-9.000"7,0.000-10.000 7,0.000-8.000 6,-2.000 0.000 4,-3.000 14.000-1,-3.000 11.000-1,-2.000 14.000 0,2.000 7.000-2,9.000 3.000-5,10.000 3.000-3,10.000 4.000-5,10.000-4.000-6,13.000-9.000-7,12.000-10.000-7,13.000-8.000-6,10.000-14.000-4,10.000-15.000 3,10.000-15.000 3,9.000-16.000 2,6.000-12.000-5,3.000-5.000-14,3.000-7.000-14,4.000-5.000-12,-4.000-11.000-6,-9.000-11.000 3,-10.000-14.000 3,-8.000-11.000 3,-11.000-3.000 3,-8.000 10.000 4,-10.000 10.000 4,-9.000 9.000 3,-7.000 4.000 2,-3.000 1.000 1,-3.000-1.000 0,-2.000 1.000 1</inkml:trace>
</inkml:ink>
</file>

<file path=ppt/ink/ink27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17"/>
    </inkml:context>
    <inkml:brush xml:id="br0">
      <inkml:brushProperty name="width" value="0.0421956814825535" units="cm"/>
      <inkml:brushProperty name="height" value="0.0421956814825535" units="cm"/>
      <inkml:brushProperty name="color" value="#f2395b"/>
      <inkml:brushProperty name="ignorePressure" value="0"/>
    </inkml:brush>
  </inkml:definitions>
  <inkml:trace contextRef="#ctx0" brushRef="#br0">43900.000 32150.000 521,'-49.000'-88.000'9,"4.000"26.000"13,3.000 24.000 14,3.000 26.000 13,1.000 19.000 6,1.000 17.000-1,-1.000 15.000 0,1.000 16.000-2,-3.000 23.000-5,-2.000 31.000-8,-3.000 32.000-10,-3.000 31.000-9,-1.000 20.000-9,4.000 9.000-10,3.000 10.000-9,3.000 10.000-11,3.000-17.000-15,3.000-40.000-21,3.000-40.000-20,4.000-41.000-21</inkml:trace>
</inkml:ink>
</file>

<file path=ppt/ink/ink27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1"/>
    </inkml:context>
    <inkml:brush xml:id="br0">
      <inkml:brushProperty name="width" value="0.0377893410623074" units="cm"/>
      <inkml:brushProperty name="height" value="0.0377893410623074" units="cm"/>
      <inkml:brushProperty name="color" value="#f2395b"/>
      <inkml:brushProperty name="ignorePressure" value="0"/>
    </inkml:brush>
  </inkml:definitions>
  <inkml:trace contextRef="#ctx0" brushRef="#br0">15050.000 41500.000 582,'-74.000'10.000'29,"4.000"23.000"6,3.000 22.000 4,3.000 22.000 5,4.000 12.000 0,7.000 3.000-5,6.000 3.000-6,7.000 4.000-5,4.000 1.000-4,3.000 0.000-4,3.000 0.000-4,4.000 0.000-3,1.000 0.000-4,0.000 0.000 0,0.000 0.000-3,0.000 0.000 0,0.000 3.000-2,0.000 6.000 0,0.000 7.000-1,0.000 6.000-1,4.000-2.000 0,10.000-9.000 1,10.000-10.000-1,9.000-8.000 0,9.000-14.000-1,9.000-15.000-1,10.000-15.000-3,10.000-16.000-2,10.000-21.000 0,13.000-24.000-2,12.000-26.000 1,13.000-24.000-1,6.000-18.000-1,0.000-9.000-2,0.000-10.000-2,0.000-8.000-2,-8.000 0.000-1,-16.000 14.000 0,-15.000 11.000 0,-15.000 14.000 1,-15.000 8.000 2,-12.000 7.000 5,-13.000 6.000 6,-12.000 7.000 5,-15.000 7.000 3,-15.000 9.000 0,-15.000 10.000 0,-16.000 10.000 1,-13.000 4.000 0,-9.000 0.000-2,-10.000 0.000-1,-8.000 0.000-2,-3.000 4.000-2,7.000 10.000-6,6.000 10.000-5,7.000 9.000-5,8.000 4.000-6,14.000 1.000-7,11.000-1.000-6,14.000 1.000-7,10.000-3.000-3,9.000-2.000 0,10.000-3.000 1,10.000-3.000-1</inkml:trace>
</inkml:ink>
</file>

<file path=ppt/ink/ink27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2"/>
    </inkml:context>
    <inkml:brush xml:id="br0">
      <inkml:brushProperty name="width" value="0.0362170375883579" units="cm"/>
      <inkml:brushProperty name="height" value="0.0362170375883579" units="cm"/>
      <inkml:brushProperty name="color" value="#f2395b"/>
      <inkml:brushProperty name="ignorePressure" value="0"/>
    </inkml:brush>
  </inkml:definitions>
  <inkml:trace contextRef="#ctx0" brushRef="#br0">16700.000 40900.000 607,'70.000'0.000'99,"-9.000"0.000"-21,-10.000 0.000-20,-8.000 0.000-20,0.000 0.000-12,14.000 0.000-3,11.000 0.000-2,14.000 0.000-3,3.000 0.000-3,-2.000 0.000-5,-3.000 0.000-4,-3.000 0.000-5,-6.000 1.000-7,-5.000 4.000-7,-7.000 3.000-7,-5.000 3.000-7,-11.000 4.000-7,-11.000 7.000-6,-14.000 6.000-5,-11.000 7.000-7,-14.000 4.000 1,-11.000 3.000 4,-14.000 3.000 5,-11.000 4.000 5,-4.000-4.000 5,6.000-9.000 6,7.000-10.000 6,6.000-8.000 6</inkml:trace>
</inkml:ink>
</file>

<file path=ppt/ink/ink27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2"/>
    </inkml:context>
    <inkml:brush xml:id="br0">
      <inkml:brushProperty name="width" value="0.0384958647191525" units="cm"/>
      <inkml:brushProperty name="height" value="0.0384958647191525" units="cm"/>
      <inkml:brushProperty name="color" value="#f2395b"/>
      <inkml:brushProperty name="ignorePressure" value="0"/>
    </inkml:brush>
  </inkml:definitions>
  <inkml:trace contextRef="#ctx0" brushRef="#br0">16950.000 41300.000 571,'-113.000'0.000'15,"26.000"0.000"-1,24.000 0.000-1,26.000 0.000 0,15.000 4.000 2,6.000 10.000 4,7.000 10.000 4,6.000 9.000 4,3.000 7.000 2,0.000 7.000-1,0.000 6.000 0,0.000 7.000-1,1.000 7.000-1,4.000 9.000-3,3.000 10.000-2,3.000 10.000-3,-1.000 7.000-2,-2.000 6.000 0,-3.000 7.000 0,-3.000 6.000-2,-2.000 9.000-1,0.000 13.000-5,0.000 12.000-3,0.000 13.000-4,0.000 15.000-6,0.000 19.000-10,0.000 19.000-10,0.000 19.000-9,0.000-2.000-5,0.000-22.000-1,0.000-22.000 1,0.000-21.000 1,0.000-24.000-1,0.000-25.000 1,0.000-25.000 1,0.000-25.000 0,1.000-19.000 3,4.000-12.000 3,3.000-13.000 4,3.000-12.000 3</inkml:trace>
</inkml:ink>
</file>

<file path=ppt/ink/ink27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3"/>
    </inkml:context>
    <inkml:brush xml:id="br0">
      <inkml:brushProperty name="width" value="0.0416669249534607" units="cm"/>
      <inkml:brushProperty name="height" value="0.0416669249534607" units="cm"/>
      <inkml:brushProperty name="color" value="#f2395b"/>
      <inkml:brushProperty name="ignorePressure" value="0"/>
    </inkml:brush>
  </inkml:definitions>
  <inkml:trace contextRef="#ctx0" brushRef="#br0">16850.000 42750.000 527,'34.000'-22.000'55,"19.000"6.000"-5,19.000 7.000-7,19.000 6.000-4,10.000 3.000-7,4.000 0.000-7,3.000 0.000-6,3.000 0.000-6,-1.000-2.000-7,-2.000-3.000-3,-3.000-3.000-5,-3.000-2.000-4,-9.000-5.000-3,-11.000-2.000-4,-14.000-3.000-2,-11.000-3.000-3,-11.000-2.000-1,-5.000 0.000 3,-7.000 0.000 2,-5.000 0.000 2,-6.000 0.000 0,-3.000 0.000-3,-3.000 0.000-4,-2.000 0.000-3,-11.000-2.000 1,-15.000-3.000 4,-15.000-3.000 4,-16.000-2.000 4,-7.000-5.000 5,4.000-2.000 3,3.000-3.000 5,3.000-3.000 3,-1.000 2.000 2,-2.000 10.000 0,-3.000 10.000-2,-3.000 9.000 0,-1.000 6.000 3,4.000 3.000 7,3.000 3.000 6,3.000 4.000 7,1.000 8.000 3,1.000 17.000 0,-1.000 15.000-2,1.000 16.000 0,1.000 12.000-2,3.000 9.000-2,3.000 10.000-2,4.000 10.000-3,2.000 0.000-1,4.000-5.000-3,3.000-7.000-1,3.000-5.000-2,6.000-3.000-3,9.000 4.000-6,10.000 3.000-4,10.000 3.000-6,10.000-4.000-9,13.000-8.000-11,12.000-10.000-13,13.000-9.000-11,4.000-12.000-3,-3.000-11.000 8,-3.000-14.000 7,-2.000-11.000 8,-6.000-7.000-1,-6.000 0.000-6,-6.000 0.000-8,-6.000 0.000-7</inkml:trace>
</inkml:ink>
</file>

<file path=ppt/ink/ink27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4"/>
    </inkml:context>
    <inkml:brush xml:id="br0">
      <inkml:brushProperty name="width" value="0.0317619554698467" units="cm"/>
      <inkml:brushProperty name="height" value="0.0317619554698467" units="cm"/>
      <inkml:brushProperty name="color" value="#f2395b"/>
      <inkml:brushProperty name="ignorePressure" value="0"/>
    </inkml:brush>
  </inkml:definitions>
  <inkml:trace contextRef="#ctx0" brushRef="#br0">19150.000 40300.000 692,'70.000'1.000'88,"-9.000"4.000"-18,-10.000 3.000-17,-8.000 3.000-18,-8.000 3.000-12,-2.000 3.000-5,-3.000 3.000-6,-3.000 4.000-5,-4.000 4.000-6,-3.000 6.000-3,-3.000 7.000-6,-2.000 6.000-4,-11.000 6.000-2,-15.000 6.000-1,-15.000 7.000 0,-16.000 6.000 0,-7.000 1.000 0,4.000-3.000 1,3.000-3.000 1,3.000-2.000 1,3.000-8.000 1,3.000-8.000 3,3.000-10.000 2,4.000-9.000 2,13.000-7.000 4,26.000-3.000 7,24.000-3.000 5,26.000-2.000 7,13.000-6.000 1,4.000-6.000-8,3.000-6.000-5,3.000-6.000-6,-4.000-2.000-10,-8.000 3.000-12,-10.000 3.000-13,-9.000 4.000-11</inkml:trace>
</inkml:ink>
</file>

<file path=ppt/ink/ink27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4"/>
    </inkml:context>
    <inkml:brush xml:id="br0">
      <inkml:brushProperty name="width" value="0.0290909633040428" units="cm"/>
      <inkml:brushProperty name="height" value="0.0290909633040428" units="cm"/>
      <inkml:brushProperty name="color" value="#f2395b"/>
      <inkml:brushProperty name="ignorePressure" value="0"/>
    </inkml:brush>
  </inkml:definitions>
  <inkml:trace contextRef="#ctx0" brushRef="#br0">19850.000 40550.000 756,'48.000'-22.000'6,"-3.000"6.000"12,-3.000 7.000 13,-2.000 6.000 12,3.000 3.000 2,14.000 0.000-9,11.000 0.000-7,14.000 0.000-8,3.000 0.000-9,-2.000 0.000-10,-3.000 0.000-8,-3.000 0.000-10,-7.000 0.000-2,-9.000 0.000 6,-10.000 0.000 4,-8.000 0.000 7</inkml:trace>
</inkml:ink>
</file>

<file path=ppt/ink/ink27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4"/>
    </inkml:context>
    <inkml:brush xml:id="br0">
      <inkml:brushProperty name="width" value="0.0338513851165771" units="cm"/>
      <inkml:brushProperty name="height" value="0.0338513851165771" units="cm"/>
      <inkml:brushProperty name="color" value="#f2395b"/>
      <inkml:brushProperty name="ignorePressure" value="0"/>
    </inkml:brush>
  </inkml:definitions>
  <inkml:trace contextRef="#ctx0" brushRef="#br0">20600.000 39900.000 649,'-91.000'-21.000'73,"19.000"10.000"-11,19.000 10.000-13,19.000 9.000-10,12.000 12.000-8,6.000 16.000-3,7.000 15.000-3,6.000 17.000-3,4.000 11.000-7,4.000 10.000-8,3.000 10.000-10,3.000 9.000-10,-1.000 10.000-7,-2.000 14.000-8,-3.000 11.000-6,-3.000 14.000-8,-1.000-9.000-4,4.000-28.000-3,3.000-28.000-3,3.000-27.000-2</inkml:trace>
</inkml:ink>
</file>

<file path=ppt/ink/ink2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2"/>
    </inkml:context>
    <inkml:brush xml:id="br0">
      <inkml:brushProperty name="width" value="0.0367164425551891" units="cm"/>
      <inkml:brushProperty name="height" value="0.0367164425551891" units="cm"/>
      <inkml:brushProperty name="color" value="#000000"/>
      <inkml:brushProperty name="ignorePressure" value="0"/>
    </inkml:brush>
  </inkml:definitions>
  <inkml:trace contextRef="#ctx0" brushRef="#br0">76850.000 55800.000 599,'75.000'-44.000'9,"0.000"13.000"18,0.000 12.000 19,0.000 13.000 17,-4.000 12.000 5,-5.000 13.000-10,-7.000 12.000-10,-5.000 13.000-9,-12.000 9.000-12,-16.000 6.000-13,-15.000 7.000-13,-15.000 6.000-12,-17.000 1.000-8,-15.000-3.000 0,-15.000-3.000-2,-16.000-2.000 1,-7.000-3.000 0,4.000 1.000 2,3.000-1.000 3,3.000 1.000 2,6.000-4.000 4,9.000-6.000 3,10.000-6.000 4,10.000-6.000 4,11.000-9.000 2,17.000-8.000 1,15.000-10.000 0,16.000-9.000 1,12.000-5.000 1,9.000 0.000-1,10.000 0.000 1,10.000 0.000-1,2.000-2.000-9,-3.000-3.000-18,-3.000-3.000-18,-2.000-2.000-17</inkml:trace>
</inkml:ink>
</file>

<file path=ppt/ink/ink27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4"/>
    </inkml:context>
    <inkml:brush xml:id="br0">
      <inkml:brushProperty name="width" value="0.0349147692322731" units="cm"/>
      <inkml:brushProperty name="height" value="0.0349147692322731" units="cm"/>
      <inkml:brushProperty name="color" value="#f2395b"/>
      <inkml:brushProperty name="ignorePressure" value="0"/>
    </inkml:brush>
  </inkml:definitions>
  <inkml:trace contextRef="#ctx0" brushRef="#br0">20750.000 42500.000 630,'-36.000'-24.000'10,"28.000"4.000"20,28.000 3.000 21,29.000 3.000 21,19.000 1.000 1,14.000 1.000-16,11.000-1.000-17,14.000 1.000-16,5.000 1.000-13,1.000 3.000-9,-1.000 3.000-10,1.000 4.000-9,-6.000 1.000-7,-8.000 0.000-6,-10.000 0.000-6,-9.000 0.000-5,-12.000 0.000-3,-11.000 0.000 2,-14.000 0.000 0,-11.000 0.000 2</inkml:trace>
</inkml:ink>
</file>

<file path=ppt/ink/ink27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5"/>
    </inkml:context>
    <inkml:brush xml:id="br0">
      <inkml:brushProperty name="width" value="0.040430098772049" units="cm"/>
      <inkml:brushProperty name="height" value="0.040430098772049" units="cm"/>
      <inkml:brushProperty name="color" value="#f2395b"/>
      <inkml:brushProperty name="ignorePressure" value="0"/>
    </inkml:brush>
  </inkml:definitions>
  <inkml:trace contextRef="#ctx0" brushRef="#br0">21550.000 41350.000 544,'-68.000'-36.000'66,"17.000"28.000"-2,15.000 28.000-3,16.000 29.000-2,9.000 19.000-6,3.000 14.000-10,3.000 11.000-10,4.000 14.000-9,1.000 7.000-6,0.000 3.000-4,0.000 3.000-3,0.000 4.000-4,-4.000 5.000-5,-5.000 10.000-4,-7.000 10.000-5,-5.000 9.000-5,-1.000 4.000-8,6.000 1.000-10,7.000-1.000-9,6.000 1.000-10,3.000-12.000-4,0.000-21.000 2,0.000-22.000 3,0.000-22.000 3,0.000-18.000 3,0.000-11.000 3,0.000-14.000 5,0.000-11.000 3</inkml:trace>
</inkml:ink>
</file>

<file path=ppt/ink/ink27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5"/>
    </inkml:context>
    <inkml:brush xml:id="br0">
      <inkml:brushProperty name="width" value="0.0472092926502228" units="cm"/>
      <inkml:brushProperty name="height" value="0.0472092926502228" units="cm"/>
      <inkml:brushProperty name="color" value="#f2395b"/>
      <inkml:brushProperty name="ignorePressure" value="0"/>
    </inkml:brush>
  </inkml:definitions>
  <inkml:trace contextRef="#ctx0" brushRef="#br0">23900.000 41000.000 466,'0.000'-47.000'3,"0.000"6.000"8,0.000 7.000 8,0.000 6.000 7,-2.000 9.000 5,-3.000 13.000 2,-3.000 12.000 3,-2.000 13.000 2,-8.000 18.000 0,-8.000 26.000-3,-10.000 24.000-2,-9.000 26.000-2,-7.000 16.000-3,-3.000 10.000-2,-3.000 10.000-3,-2.000 9.000-3,-6.000 4.000-2,-6.000 1.000-2,-6.000-1.000-3,-6.000 1.000-2,-1.000-1.000-2,7.000 1.000 0,6.000-1.000-1,7.000 1.000-1,8.000-7.000-1,14.000-12.000-2,11.000-13.000-2,14.000-12.000-3,11.000-18.000-1,14.000-21.000-2,11.000-22.000 0,14.000-22.000-2,11.000-19.000-1,14.000-16.000 1,11.000-15.000 0,14.000-15.000 0,5.000-18.000-5,1.000-19.000-11,-1.000-18.000-9,1.000-19.000-10,-7.000-8.000-2,-12.000 3.000 5,-13.000 3.000 6,-12.000 4.000 6,-12.000 5.000 4,-8.000 10.000 4,-10.000 10.000 2,-9.000 9.000 4,-13.000 10.000 2,-16.000 14.000 1,-15.000 11.000 1,-15.000 14.000 1,-12.000 11.000 2,-6.000 14.000 4,-6.000 11.000 3,-6.000 14.000 4,-2.000 7.000 0,3.000 3.000-3,3.000 3.000-4,4.000 4.000-4,7.000-4.000-2,13.000-9.000 0,12.000-10.000 0,13.000-8.000-1,12.000-8.000 0,13.000-2.000-2,12.000-3.000 0,13.000-3.000-2,6.000-4.000-3,0.000-3.000-5,0.000-3.000-6,0.000-2.000-6</inkml:trace>
</inkml:ink>
</file>

<file path=ppt/ink/ink27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5"/>
    </inkml:context>
    <inkml:brush xml:id="br0">
      <inkml:brushProperty name="width" value="0.0451845191419125" units="cm"/>
      <inkml:brushProperty name="height" value="0.0451845191419125" units="cm"/>
      <inkml:brushProperty name="color" value="#f2395b"/>
      <inkml:brushProperty name="ignorePressure" value="0"/>
    </inkml:brush>
  </inkml:definitions>
  <inkml:trace contextRef="#ctx0" brushRef="#br0">25000.000 41700.000 486,'21.000'-47.000'6,"-5.000"6.000"12,-7.000 7.000 12,-5.000 6.000 12,-4.000 10.000 5,0.000 17.000 0,0.000 15.000-1,0.000 16.000-2,0.000 13.000-2,0.000 14.000-5,0.000 11.000-5,0.000 14.000-5,0.000 7.000-4,0.000 3.000-2,0.000 3.000-3,0.000 4.000-2,0.000-1.000-4,0.000-3.000-7,0.000-3.000-5,0.000-2.000-7,-2.000-3.000-7,-3.000 1.000-8,-3.000-1.000-8,-2.000 1.000-7,-1.000-7.000-4,3.000-12.000 0,3.000-13.000-1,4.000-12.000 1,-1.000-15.000-3,-3.000-15.000-2,-3.000-15.000-4,-2.000-16.000-3</inkml:trace>
</inkml:ink>
</file>

<file path=ppt/ink/ink27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5"/>
    </inkml:context>
    <inkml:brush xml:id="br0">
      <inkml:brushProperty name="width" value="0.0355300419032574" units="cm"/>
      <inkml:brushProperty name="height" value="0.0355300419032574" units="cm"/>
      <inkml:brushProperty name="color" value="#f2395b"/>
      <inkml:brushProperty name="ignorePressure" value="0"/>
    </inkml:brush>
  </inkml:definitions>
  <inkml:trace contextRef="#ctx0" brushRef="#br0">25050.000 42650.000 619,'70.000'-113.000'48,"-9.000"26.000"-4,-10.000 24.000-3,-8.000 26.000-4,-3.000 13.000-4,7.000 4.000-3,6.000 3.000-2,7.000 3.000-3,2.000 3.000-2,1.000 3.000-2,-1.000 3.000-2,1.000 4.000-2,-3.000 1.000-5,-2.000 0.000-9,-3.000 0.000-11,-3.000 0.000-8,-6.000 1.000-15,-5.000 4.000-17,-7.000 3.000-18,-5.000 3.000-18</inkml:trace>
</inkml:ink>
</file>

<file path=ppt/ink/ink27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6"/>
    </inkml:context>
    <inkml:brush xml:id="br0">
      <inkml:brushProperty name="width" value="0.0501163005828857" units="cm"/>
      <inkml:brushProperty name="height" value="0.0501163005828857" units="cm"/>
      <inkml:brushProperty name="color" value="#f2395b"/>
      <inkml:brushProperty name="ignorePressure" value="0"/>
    </inkml:brush>
  </inkml:definitions>
  <inkml:trace contextRef="#ctx0" brushRef="#br0">26200.000 41150.000 438,'-22.000'-125.000'11,"6.000"50.000"21,7.000 50.000 22,6.000 50.000 21,1.000 35.000 4,-3.000 23.000-15,-3.000 22.000-14,-2.000 22.000-15,-3.000 12.000-8,1.000 3.000 0,-1.000 3.000 0,1.000 4.000 0,-1.000 4.000-4,1.000 6.000-7,-1.000 7.000-5,1.000 6.000-8,-1.000 9.000-7,1.000 13.000-10,-1.000 12.000-10,1.000 13.000-10,1.000 12.000-6,3.000 13.000-1,3.000 12.000-3,4.000 13.000-1,1.000-23.000 3,0.000-55.000 7,0.000-57.000 8,0.000-55.000 8,1.000-31.000-1,4.000-3.000-10,3.000-3.000-9,3.000-2.000-10</inkml:trace>
</inkml:ink>
</file>

<file path=ppt/ink/ink27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6"/>
    </inkml:context>
    <inkml:brush xml:id="br0">
      <inkml:brushProperty name="width" value="0.0304192714393139" units="cm"/>
      <inkml:brushProperty name="height" value="0.0304192714393139" units="cm"/>
      <inkml:brushProperty name="color" value="#f2395b"/>
      <inkml:brushProperty name="ignorePressure" value="0"/>
    </inkml:brush>
  </inkml:definitions>
  <inkml:trace contextRef="#ctx0" brushRef="#br0">26750.000 40900.000 723,'4.000'-47.000'28,"10.000"6.000"1,10.000 7.000 0,9.000 6.000 0,10.000 4.000 1,14.000 4.000-1,11.000 3.000 1,14.000 3.000 0,5.000 3.000-5,1.000 3.000-11,-1.000 3.000-10,1.000 4.000-11,-4.000 1.000-8,-6.000 0.000-6,-6.000 0.000-5,-6.000 0.000-7</inkml:trace>
</inkml:ink>
</file>

<file path=ppt/ink/ink27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6"/>
    </inkml:context>
    <inkml:brush xml:id="br0">
      <inkml:brushProperty name="width" value="0.0404012314975262" units="cm"/>
      <inkml:brushProperty name="height" value="0.0404012314975262" units="cm"/>
      <inkml:brushProperty name="color" value="#f2395b"/>
      <inkml:brushProperty name="ignorePressure" value="0"/>
    </inkml:brush>
  </inkml:definitions>
  <inkml:trace contextRef="#ctx0" brushRef="#br0">27500.000 40050.000 544,'-2.000'-69.000'9,"-3.000"13.000"5,-3.000 12.000 4,-2.000 13.000 5,-5.000 15.000 7,-2.000 19.000 12,-3.000 19.000 11,-3.000 19.000 12,1.000 18.000-1,6.000 19.000-13,7.000 19.000-12,6.000 19.000-13,1.000 12.000-11,-3.000 6.000-9,-3.000 7.000-8,-2.000 6.000-9,-1.000 3.000-11,3.000 0.000-13,3.000 0.000-12,4.000 0.000-13,-1.000-15.000-5,-3.000-27.000 2,-3.000-28.000 4,-2.000-28.000 2</inkml:trace>
</inkml:ink>
</file>

<file path=ppt/ink/ink27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7"/>
    </inkml:context>
    <inkml:brush xml:id="br0">
      <inkml:brushProperty name="width" value="0.0378341674804688" units="cm"/>
      <inkml:brushProperty name="height" value="0.0378341674804688" units="cm"/>
      <inkml:brushProperty name="color" value="#f2395b"/>
      <inkml:brushProperty name="ignorePressure" value="0"/>
    </inkml:brush>
  </inkml:definitions>
  <inkml:trace contextRef="#ctx0" brushRef="#br0">28150.000 42400.000 581,'51.000'-24.000'116,"4.000"4.000"-27,3.000 3.000-28,3.000 3.000-28,15.000 1.000-13,29.000 1.000 0,28.000-1.000 2,28.000 1.000 0,6.000 1.000-2,-16.000 3.000-9,-15.000 3.000-7,-15.000 4.000-7,-9.000 1.000-9,1.000 0.000-10,-1.000 0.000-10,1.000 0.000-11,-12.000 0.000-6,-21.000 0.000-3,-22.000 0.000-2,-22.000 0.000-3,-16.000 1.000 3,-9.000 4.000 9,-10.000 3.000 8,-8.000 3.000 9</inkml:trace>
</inkml:ink>
</file>

<file path=ppt/ink/ink27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7"/>
    </inkml:context>
    <inkml:brush xml:id="br0">
      <inkml:brushProperty name="width" value="0.0417508669197559" units="cm"/>
      <inkml:brushProperty name="height" value="0.0417508669197559" units="cm"/>
      <inkml:brushProperty name="color" value="#f2395b"/>
      <inkml:brushProperty name="ignorePressure" value="0"/>
    </inkml:brush>
  </inkml:definitions>
  <inkml:trace contextRef="#ctx0" brushRef="#br0">29250.000 41450.000 526,'-69.000'-47.000'23,"13.000"6.000"0,12.000 7.000-1,13.000 6.000-1,7.000 15.000 5,4.000 26.000 8,3.000 24.000 8,3.000 26.000 8,1.000 18.000 1,1.000 13.000-8,-1.000 12.000-8,1.000 13.000-7,1.000 7.000-7,3.000 4.000-5,3.000 3.000-5,4.000 3.000-6,1.000 4.000-2,0.000 7.000 2,0.000 6.000 1,0.000 7.000 2,0.000 5.000-12,0.000 7.000-26,0.000 6.000-26,0.000 7.000-26,0.000-15.000-8,0.000-34.000 13,0.000-35.000 12,0.000-33.000 11</inkml:trace>
</inkml:ink>
</file>

<file path=ppt/ink/ink2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2"/>
    </inkml:context>
    <inkml:brush xml:id="br0">
      <inkml:brushProperty name="width" value="0.0360766835510731" units="cm"/>
      <inkml:brushProperty name="height" value="0.0360766835510731" units="cm"/>
      <inkml:brushProperty name="color" value="#000000"/>
      <inkml:brushProperty name="ignorePressure" value="0"/>
    </inkml:brush>
  </inkml:definitions>
  <inkml:trace contextRef="#ctx0" brushRef="#br0">78600.000 55550.000 609,'337.000'-132.000'135,"-74.000"39.000"-33,-76.000 36.000-30,-74.000 39.000-32,-38.000 18.000-19,0.000 0.000-7,0.000 0.000-7,0.000 0.000-8,0.000 1.000-3,0.000 4.000-1,0.000 3.000-1,0.000 3.000 0,-7.000 1.000-5,-11.000 1.000-7,-14.000-1.000-8,-11.000 1.000-8,-14.000 1.000-8,-11.000 3.000-8,-14.000 3.000-8,-11.000 4.000-8</inkml:trace>
</inkml:ink>
</file>

<file path=ppt/ink/ink27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8"/>
    </inkml:context>
    <inkml:brush xml:id="br0">
      <inkml:brushProperty name="width" value="0.0514822788536549" units="cm"/>
      <inkml:brushProperty name="height" value="0.0514822788536549" units="cm"/>
      <inkml:brushProperty name="color" value="#f2395b"/>
      <inkml:brushProperty name="ignorePressure" value="0"/>
    </inkml:brush>
  </inkml:definitions>
  <inkml:trace contextRef="#ctx0" brushRef="#br0">32650.000 42050.000 427,'-5.000'-54.000'3,"-9.000"-5.000"5,-10.000-7.000 7,-8.000-5.000 5,-8.000 5.000 3,-2.000 19.000 0,-3.000 19.000 1,-3.000 19.000 0,-2.000 13.000-2,0.000 10.000-1,0.000 10.000-2,0.000 9.000-3,-2.000 7.000 0,-3.000 7.000-2,-3.000 6.000 0,-2.000 7.000-1,-3.000 4.000 0,1.000 3.000 0,-1.000 3.000-1,1.000 4.000-1,2.000 2.000 1,7.000 4.000-1,6.000 3.000 1,7.000 3.000-1,7.000 1.000 0,9.000 1.000 1,10.000-1.000 1,10.000 1.000 0,8.000-6.000 0,10.000-8.000-3,10.000-10.000-2,9.000-9.000-3,9.000-9.000-1,9.000-5.000-3,10.000-7.000-2,10.000-5.000-2,8.000-12.000-1,10.000-16.000-3,10.000-15.000-1,9.000-15.000-2,4.000-15.000-5,1.000-12.000-5,-1.000-13.000-7,1.000-12.000-5,-4.000-7.000-5,-6.000 1.000 1,-6.000-1.000-2,-6.000 1.000 1,-9.000-4.000 1,-8.000-6.000 6,-10.000-6.000 5,-9.000-6.000 5,-9.000-6.000 4,-5.000-2.000 4,-7.000-3.000 2,-5.000-3.000 4,-6.000 1.000 1,-3.000 6.000 0,-3.000 7.000-1,-2.000 6.000-1,-5.000 9.000-1,-2.000 13.000 1,-3.000 12.000-1,-3.000 13.000 1,-6.000 10.000 11,-5.000 10.000 25,-7.000 10.000 25,-5.000 9.000 24,-4.000 13.000 5,0.000 20.000-14,0.000 18.000-15,0.000 20.000-16,-2.000 16.000-8,-3.000 16.000-4,-3.000 15.000-4,-2.000 17.000-4,-3.000 7.000-3,1.000 0.000-1,-1.000 0.000-3,1.000 0.000-1,1.000 0.000-1,3.000 0.000-2,3.000 0.000 0,4.000 0.000-2,2.000-4.000 0,4.000-5.000-2,3.000-7.000 0,3.000-5.000-1,4.000-11.000-4,7.000-11.000-5,6.000-14.000-4,7.000-11.000-6,8.000-14.000-4,14.000-11.000-5,11.000-14.000-3,14.000-11.000-5,8.000-17.000 0,7.000-18.000 3,6.000-19.000 4,7.000-18.000 4,0.000-10.000-1,-2.000 0.000-4,-3.000 0.000-3,-3.000 0.000-4,-9.000 1.000 1,-11.000 4.000 8,-14.000 3.000 7,-11.000 3.000 8,-9.000 4.000 6,-3.000 7.000 5,-3.000 6.000 5,-2.000 7.000 5,-6.000 13.000 9,-6.000 22.000 15,-6.000 22.000 13,-6.000 23.000 14,-4.000 13.000 1,1.000 6.000-11,-1.000 7.000-13,1.000 6.000-12,-1.000 3.000-8,1.000 0.000-1,-1.000 0.000-4,1.000 0.000-1,1.000 0.000-2,3.000 0.000 0,3.000 0.000 0,4.000 0.000 1,10.000-10.000-6,19.000-18.000-10,19.000-19.000-12,19.000-18.000-11,7.000-23.000-4,-3.000-24.000 2,-3.000-26.000 3,-2.000-24.000 2,-5.000-13.000 2,-2.000 0.000 4,-3.000 0.000 2,-3.000 0.000 2,-9.000 0.000 3,-11.000 0.000 3,-14.000 0.000 2,-11.000 0.000 3,-9.000 3.000 1,-3.000 6.000-1,-3.000 7.000-1,-2.000 6.000 0,-6.000 9.000 3,-6.000 13.000 5,-6.000 12.000 5,-6.000 13.000 6,-9.000 12.000 1,-8.000 13.000-1,-10.000 12.000-2,-9.000 13.000-1,-4.000 10.000-6,4.000 10.000-9,3.000 10.000-10,3.000 9.000-10,7.000 2.000-7,14.000-2.000-5,11.000-3.000-5,14.000-3.000-6,5.000-6.000-1,1.000-5.000 6,-1.000-7.000 3,1.000-5.000 6</inkml:trace>
</inkml:ink>
</file>

<file path=ppt/ink/ink27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9"/>
    </inkml:context>
    <inkml:brush xml:id="br0">
      <inkml:brushProperty name="width" value="0.0389957800507545" units="cm"/>
      <inkml:brushProperty name="height" value="0.0389957800507545" units="cm"/>
      <inkml:brushProperty name="color" value="#f2395b"/>
      <inkml:brushProperty name="ignorePressure" value="0"/>
    </inkml:brush>
  </inkml:definitions>
  <inkml:trace contextRef="#ctx0" brushRef="#br0">34700.000 42450.000 564,'137.000'-19.000'91,"-24.000"13.000"-13,-26.000 12.000-14,-24.000 13.000-14,-20.000 9.000-11,-11.000 6.000-9,-14.000 7.000-8,-11.000 6.000-8,-12.000 7.000-7,-9.000 10.000-5,-10.000 10.000-5,-8.000 9.000-5,-8.000 1.000-2,-2.000-6.000 0,-3.000-6.000 0,-3.000-6.000 0,4.000-7.000 1,13.000-6.000 0,12.000-6.000 0,13.000-6.000 0,12.000-7.000 3,13.000-6.000 5,12.000-6.000 5,13.000-6.000 5,6.000-4.000 3,0.000 1.000-1,0.000-1.000-1,0.000 1.000 0,-5.000 5.000-1,-9.000 14.000 0,-10.000 11.000-1,-8.000 14.000-1,-9.000 13.000 0,-6.000 16.000 0,-6.000 15.000 1,-6.000 17.000 1,-10.000 10.000-2,-12.000 6.000-3,-13.000 7.000-3,-12.000 6.000-2,-9.000-2.000-7,-2.000-9.000-9,-3.000-10.000-9,-3.000-8.000-9,-1.000-12.000-6,4.000-12.000-4,3.000-13.000-4,3.000-12.000-3</inkml:trace>
</inkml:ink>
</file>

<file path=ppt/ink/ink27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29"/>
    </inkml:context>
    <inkml:brush xml:id="br0">
      <inkml:brushProperty name="width" value="0.0315497182309628" units="cm"/>
      <inkml:brushProperty name="height" value="0.0315497182309628" units="cm"/>
      <inkml:brushProperty name="color" value="#f2395b"/>
      <inkml:brushProperty name="ignorePressure" value="0"/>
    </inkml:brush>
  </inkml:definitions>
  <inkml:trace contextRef="#ctx0" brushRef="#br0">35450.000 40950.000 697,'1.000'-47.000'0,"4.000"6.000"0,3.000 7.000 0,3.000 6.000 0,7.000 6.000 10,14.000 6.000 21,11.000 7.000 20,14.000 6.000 20,8.000 3.000-1,7.000 0.000-23,6.000 0.000-24,7.000 0.000-24,-4.000 1.000-22,-12.000 4.000-18,-13.000 3.000-19,-12.000 3.000-20</inkml:trace>
</inkml:ink>
</file>

<file path=ppt/ink/ink27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0"/>
    </inkml:context>
    <inkml:brush xml:id="br0">
      <inkml:brushProperty name="width" value="0.0369793176651001" units="cm"/>
      <inkml:brushProperty name="height" value="0.0369793176651001" units="cm"/>
      <inkml:brushProperty name="color" value="#f2395b"/>
      <inkml:brushProperty name="ignorePressure" value="0"/>
    </inkml:brush>
  </inkml:definitions>
  <inkml:trace contextRef="#ctx0" brushRef="#br0">37700.000 42150.000 594,'95.000'-24.000'115,"-9.000"4.000"-26,-10.000 3.000-26,-8.000 3.000-25,-3.000 3.000-15,7.000 3.000-5,6.000 3.000-5,7.000 4.000-4,7.000-1.000-2,9.000-3.000 0,10.000-3.000 2,10.000-2.000 1,-3.000 0.000-5,-11.000 7.000-12,-14.000 6.000-11,-11.000 7.000-12,-14.000 4.000-7,-11.000 3.000-5,-14.000 3.000-5,-11.000 4.000-5,-12.000 1.000-1,-9.000 0.000 3,-10.000 0.000 4,-8.000 0.000 3</inkml:trace>
</inkml:ink>
</file>

<file path=ppt/ink/ink27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1"/>
    </inkml:context>
    <inkml:brush xml:id="br0">
      <inkml:brushProperty name="width" value="0.0356116034090519" units="cm"/>
      <inkml:brushProperty name="height" value="0.0356116034090519" units="cm"/>
      <inkml:brushProperty name="color" value="#f2395b"/>
      <inkml:brushProperty name="ignorePressure" value="0"/>
    </inkml:brush>
  </inkml:definitions>
  <inkml:trace contextRef="#ctx0" brushRef="#br0">37550.000 42850.000 617,'-69.000'0.000'6,"13.000"0.000"11,12.000 0.000 12,13.000 0.000 11,24.000-2.000 6,39.000-3.000-1,36.000-3.000 1,39.000-2.000-2,19.000-1.000-4,4.000 3.000-10,3.000 3.000-9,3.000 4.000-11,3.000 4.000-5,3.000 6.000-2,3.000 7.000-3,4.000 6.000-1,-6.000 3.000-6,-11.000 0.000-11,-14.000 0.000-11,-11.000 0.000-10,-17.000-2.000-9,-18.000-3.000-6,-19.000-3.000-7,-18.000-2.000-5</inkml:trace>
</inkml:ink>
</file>

<file path=ppt/ink/ink27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2"/>
    </inkml:context>
    <inkml:brush xml:id="br0">
      <inkml:brushProperty name="width" value="0.0462075881659985" units="cm"/>
      <inkml:brushProperty name="height" value="0.0462075881659985" units="cm"/>
      <inkml:brushProperty name="color" value="#f2395b"/>
      <inkml:brushProperty name="ignorePressure" value="0"/>
    </inkml:brush>
  </inkml:definitions>
  <inkml:trace contextRef="#ctx0" brushRef="#br0">43150.000 40450.000 476,'-72.000'-8.000'102,"6.000"34.000"-20,7.000 35.000-20,6.000 35.000-20,3.000 14.000-12,0.000-2.000-4,0.000-3.000-4,0.000-3.000-4,-4.000 12.000-2,-5.000 28.000 1,-7.000 28.000-1,-5.000 29.000 1,-1.000 2.000-1,6.000-21.000-2,7.000-22.000-2,6.000-22.000-1,9.000-16.000-2,13.000-9.000-3,12.000-10.000-2,13.000-8.000-3,12.000-12.000-3,13.000-12.000-4,12.000-13.000-5,13.000-12.000-5,9.000-12.000-3,6.000-8.000-2,7.000-10.000-2,6.000-9.000-3,1.000-12.000-1,-3.000-11.000 0,-3.000-14.000 1,-2.000-11.000-1,-5.000-7.000 1,-2.000 0.000 5,-3.000 0.000 4,-3.000 0.000 3,-9.000-2.000 3,-11.000-3.000 2,-14.000-3.000 2,-11.000-2.000 2,-11.000 0.000 2,-5.000 7.000 1,-7.000 6.000 3,-5.000 7.000 1,-9.000 7.000 1,-9.000 9.000 0,-10.000 10.000-1,-8.000 10.000-1,-8.000 4.000 0,-2.000 0.000-3,-3.000 0.000-1,-3.000 0.000-1,-2.000 4.000-3,0.000 10.000-3,0.000 10.000-3,0.000 9.000-2,3.000 2.000-4,6.000-2.000-4,7.000-3.000-4,6.000-3.000-4</inkml:trace>
</inkml:ink>
</file>

<file path=ppt/ink/ink27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2"/>
    </inkml:context>
    <inkml:brush xml:id="br0">
      <inkml:brushProperty name="width" value="0.0365372896194458" units="cm"/>
      <inkml:brushProperty name="height" value="0.0365372896194458" units="cm"/>
      <inkml:brushProperty name="color" value="#f2395b"/>
      <inkml:brushProperty name="ignorePressure" value="0"/>
    </inkml:brush>
  </inkml:definitions>
  <inkml:trace contextRef="#ctx0" brushRef="#br0">44550.000 40450.000 602,'51.000'-44.000'51,"4.000"13.000"2,3.000 12.000 2,3.000 13.000 3,7.000 6.000-4,14.000 0.000-10,11.000 0.000-9,14.000 0.000-10,-1.000 4.000-9,-12.000 10.000-10,-13.000 10.000-9,-12.000 9.000-10,-12.000 2.000-6,-8.000-2.000-2,-10.000-3.000-3,-9.000-3.000-2,-10.000-2.000-4,-9.000 0.000-5,-10.000 0.000-6,-8.000 0.000-6,-12.000 0.000-1,-12.000 0.000 3,-13.000 0.000 4,-12.000 0.000 2,-4.000-2.000 6,7.000-3.000 7,6.000-3.000 7,7.000-2.000 8</inkml:trace>
</inkml:ink>
</file>

<file path=ppt/ink/ink27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2"/>
    </inkml:context>
    <inkml:brush xml:id="br0">
      <inkml:brushProperty name="width" value="0.0461570136249065" units="cm"/>
      <inkml:brushProperty name="height" value="0.0461570136249065" units="cm"/>
      <inkml:brushProperty name="color" value="#f2395b"/>
      <inkml:brushProperty name="ignorePressure" value="0"/>
    </inkml:brush>
  </inkml:definitions>
  <inkml:trace contextRef="#ctx0" brushRef="#br0">44750.000 40850.000 476,'-136.000'23.000'17,"28.000"-3.000"5,28.000-3.000 3,29.000-2.000 4,18.000 0.000 2,9.000 7.000-1,10.000 6.000-2,10.000 7.000-1,4.000 7.000-1,0.000 9.000 1,0.000 10.000 0,0.000 10.000 1,0.000 8.000-1,0.000 10.000-1,0.000 10.000-3,0.000 9.000 0,0.000 6.000-3,0.000 3.000-4,0.000 3.000-2,0.000 4.000-4,-2.000 1.000-1,-3.000 0.000 1,-3.000 0.000 0,-2.000 0.000 2,-5.000-4.000-6,-2.000-5.000-8,-3.000-7.000-9,-3.000-5.000-9,-2.000-4.000-7,0.000 0.000-3,0.000 0.000-4,0.000 0.000-3,1.000-8.000-5,4.000-16.000-3,3.000-15.000-6,3.000-15.000-3,3.000-17.000 0,3.000-15.000 6,3.000-15.000 5,4.000-16.000 6</inkml:trace>
</inkml:ink>
</file>

<file path=ppt/ink/ink27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3"/>
    </inkml:context>
    <inkml:brush xml:id="br0">
      <inkml:brushProperty name="width" value="0.0471221953630447" units="cm"/>
      <inkml:brushProperty name="height" value="0.0471221953630447" units="cm"/>
      <inkml:brushProperty name="color" value="#f2395b"/>
      <inkml:brushProperty name="ignorePressure" value="0"/>
    </inkml:brush>
  </inkml:definitions>
  <inkml:trace contextRef="#ctx0" brushRef="#br0">44200.000 42650.000 466,'71.000'-69.000'5,"-5.000"13.000"8,-7.000 12.000 10,-5.000 13.000 9,-1.000 7.000 3,6.000 4.000-3,7.000 3.000-1,6.000 3.000-3,4.000 3.000-4,4.000 3.000-3,3.000 3.000-5,3.000 4.000-5,-1.000-1.000-3,-2.000-3.000-2,-3.000-3.000-3,-3.000-2.000-3,-2.000-3.000-1,0.000 1.000 3,0.000-1.000 0,0.000 1.000 2,-5.000-6.000-7,-9.000-8.000-14,-10.000-10.000-15,-8.000-9.000-14,-14.000-4.000-3,-15.000 4.000 9,-15.000 3.000 9,-16.000 3.000 10,-10.000 1.000 6,-3.000 1.000 5,-3.000-1.000 4,-2.000 1.000 5,-5.000 4.000 4,-2.000 9.000 4,-3.000 10.000 5,-3.000 10.000 4,-4.000 5.000 3,-3.000 4.000 2,-3.000 3.000 2,-2.000 3.000 2,-1.000 6.000 3,3.000 9.000 2,3.000 10.000 3,4.000 10.000 3,2.000 7.000 0,4.000 6.000-3,3.000 7.000-2,3.000 6.000-3,6.000 3.000-3,9.000 0.000-5,10.000 0.000-3,10.000 0.000-5,7.000-2.000-2,6.000-3.000-2,7.000-3.000-2,6.000-2.000-1,7.000-3.000 0,10.000 1.000 1,10.000-1.000 1,9.000 1.000 0,7.000-7.000-9,7.000-12.000-22,6.000-13.000-22,7.000-12.000-22,-4.000-7.000-9,-12.000 1.000 1,-13.000-1.000 3,-12.000 1.000 2</inkml:trace>
</inkml:ink>
</file>

<file path=ppt/ink/ink27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3"/>
    </inkml:context>
    <inkml:brush xml:id="br0">
      <inkml:brushProperty name="width" value="0.0337899662554264" units="cm"/>
      <inkml:brushProperty name="height" value="0.0337899662554264" units="cm"/>
      <inkml:brushProperty name="color" value="#f2395b"/>
      <inkml:brushProperty name="ignorePressure" value="0"/>
    </inkml:brush>
  </inkml:definitions>
  <inkml:trace contextRef="#ctx0" brushRef="#br0">46350.000 40000.000 651,'29.000'-24.000'6,"10.000"4.000"13,10.000 3.000 14,9.000 3.000 12,1.000 4.000 4,-6.000 7.000-6,-6.000 6.000-6,-6.000 7.000-6,-9.000 5.000-6,-8.000 7.000-7,-10.000 6.000-7,-9.000 7.000-6,-7.000 2.000-2,-3.000 1.000 1,-3.000-1.000 2,-2.000 1.000 2,-9.000 1.000-2,-12.000 3.000-10,-13.000 3.000-7,-12.000 4.000-9,-5.000-3.000-3,3.000-5.000 2,3.000-7.000 3,4.000-5.000 1,7.000-4.000 6,13.000 0.000 5,12.000 0.000 7,13.000 0.000 6,13.000 0.000 4,17.000 0.000 0,15.000 0.000 0,16.000 0.000 0,5.000 1.000-1,-2.000 4.000 0,-3.000 3.000 0,-3.000 3.000-2,-4.000-1.000-1,-3.000-2.000-1,-3.000-3.000-1,-2.000-3.000-2,-8.000 1.000-1,-8.000 6.000-2,-10.000 7.000 1,-9.000 6.000-2,-10.000 1.000 0,-9.000-3.000 0,-10.000-3.000 1,-8.000-2.000 1,-9.000-1.000-2,-6.000 3.000-5,-6.000 3.000-3,-6.000 4.000-4,-4.000-1.000-2,1.000-3.000 3,-1.000-3.000 2,1.000-2.000 2,2.000-8.000-5,7.000-8.000-10,6.000-10.000-12,7.000-9.000-11</inkml:trace>
</inkml:ink>
</file>

<file path=ppt/ink/ink2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3"/>
    </inkml:context>
    <inkml:brush xml:id="br0">
      <inkml:brushProperty name="width" value="0.041472002863884" units="cm"/>
      <inkml:brushProperty name="height" value="0.041472002863884" units="cm"/>
      <inkml:brushProperty name="color" value="#000000"/>
      <inkml:brushProperty name="ignorePressure" value="0"/>
    </inkml:brush>
  </inkml:definitions>
  <inkml:trace contextRef="#ctx0" brushRef="#br0">79500.000 54550.000 530,'-49.000'-47.000'0,"4.000"6.000"0,3.000 7.000 0,3.000 6.000 1,4.000 4.000 4,7.000 4.000 9,6.000 3.000 10,7.000 3.000 8,4.000 6.000 5,3.000 9.000-3,3.000 10.000-2,4.000 10.000-2,1.000 13.000 0,0.000 19.000 0,0.000 19.000 2,0.000 19.000 0,1.000 18.000-1,4.000 19.000-4,3.000 19.000-3,3.000 19.000-3,-4.000 10.000-4,-8.000 4.000-6,-10.000 3.000-6,-9.000 3.000-5,-5.000-5.000-8,0.000-12.000-11,0.000-13.000-11,0.000-12.000-11,1.000-21.000-6,4.000-28.000 0,3.000-28.000 1,3.000-27.000-1,1.000-14.000 1,1.000 4.000 1,-1.000 3.000 0,1.000 3.000 0</inkml:trace>
</inkml:ink>
</file>

<file path=ppt/ink/ink27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4"/>
    </inkml:context>
    <inkml:brush xml:id="br0">
      <inkml:brushProperty name="width" value="0.0294743794947863" units="cm"/>
      <inkml:brushProperty name="height" value="0.0294743794947863" units="cm"/>
      <inkml:brushProperty name="color" value="#f2395b"/>
      <inkml:brushProperty name="ignorePressure" value="0"/>
    </inkml:brush>
  </inkml:definitions>
  <inkml:trace contextRef="#ctx0" brushRef="#br0">47050.000 40350.000 746,'54.000'-46.000'6,"10.000"10.000"11,10.000 10.000 12,9.000 9.000 12,-2.000 6.000 2,-12.000 3.000-7,-13.000 3.000-8,-12.000 4.000-7,-2.000 1.000-7,9.000 0.000-3,10.000 0.000-5,10.000 0.000-4,-1.000 1.000-4,-9.000 4.000-3,-10.000 3.000-2,-8.000 3.000-4</inkml:trace>
</inkml:ink>
</file>

<file path=ppt/ink/ink27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4"/>
    </inkml:context>
    <inkml:brush xml:id="br0">
      <inkml:brushProperty name="width" value="0.0373952500522137" units="cm"/>
      <inkml:brushProperty name="height" value="0.0373952500522137" units="cm"/>
      <inkml:brushProperty name="color" value="#f2395b"/>
      <inkml:brushProperty name="ignorePressure" value="0"/>
    </inkml:brush>
  </inkml:definitions>
  <inkml:trace contextRef="#ctx0" brushRef="#br0">47650.000 39700.000 588,'-47.000'-24.000'2,"6.000"4.000"3,7.000 3.000 3,6.000 3.000 5,6.000 10.000 8,6.000 20.000 14,7.000 18.000 14,6.000 20.000 15,3.000 10.000 1,0.000 3.000-11,0.000 3.000-11,0.000 4.000-11,0.000 5.000-14,0.000 10.000-15,0.000 10.000-17,0.000 9.000-16,-2.000-2.000-4,-3.000-12.000 5,-3.000-13.000 8,-2.000-12.000 6,-5.000-10.000-6,-2.000-6.000-15,-3.000-6.000-17,-3.000-6.000-16</inkml:trace>
</inkml:ink>
</file>

<file path=ppt/ink/ink27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4"/>
    </inkml:context>
    <inkml:brush xml:id="br0">
      <inkml:brushProperty name="width" value="0.0342031121253967" units="cm"/>
      <inkml:brushProperty name="height" value="0.0342031121253967" units="cm"/>
      <inkml:brushProperty name="color" value="#f2395b"/>
      <inkml:brushProperty name="ignorePressure" value="0"/>
    </inkml:brush>
  </inkml:definitions>
  <inkml:trace contextRef="#ctx0" brushRef="#br0">46750.000 42800.000 643,'182.000'-88.000'125,"-33.000"26.000"-31,-35.000 24.000-29,-34.000 26.000-31,-9.000 12.000-18,20.000 0.000-4,18.000 0.000-4,20.000 0.000-6,5.000 1.000-6,-6.000 4.000-9,-6.000 3.000-11,-6.000 3.000-9,-10.000-1.000-2,-12.000-2.000 4,-13.000-3.000 4,-12.000-3.000 5,-12.000-2.000-1,-8.000 0.000-7,-10.000 0.000-8,-9.000 0.000-7</inkml:trace>
</inkml:ink>
</file>

<file path=ppt/ink/ink27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5"/>
    </inkml:context>
    <inkml:brush xml:id="br0">
      <inkml:brushProperty name="width" value="0.0421418398618698" units="cm"/>
      <inkml:brushProperty name="height" value="0.0421418398618698" units="cm"/>
      <inkml:brushProperty name="color" value="#f2395b"/>
      <inkml:brushProperty name="ignorePressure" value="0"/>
    </inkml:brush>
  </inkml:definitions>
  <inkml:trace contextRef="#ctx0" brushRef="#br0">48150.000 42100.000 522,'-46.000'-80.000'30,"10.000"41.000"13,10.000 40.000 12,9.000 42.000 12,7.000 25.000 0,7.000 14.000-13,6.000 11.000-11,7.000 14.000-13,0.000 5.000-7,-2.000 1.000-2,-3.000-1.000-2,-3.000 1.000-3,-6.000 5.000-6,-5.000 14.000-14,-7.000 11.000-13,-5.000 14.000-12,-4.000 0.000-11,0.000-8.000-9,0.000-10.000-7,0.000-9.000-10,3.000-16.000 1,6.000-22.000 6,7.000-22.000 7,6.000-21.000 8</inkml:trace>
</inkml:ink>
</file>

<file path=ppt/ink/ink27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5"/>
    </inkml:context>
    <inkml:brush xml:id="br0">
      <inkml:brushProperty name="width" value="0.0500322319567204" units="cm"/>
      <inkml:brushProperty name="height" value="0.0500322319567204" units="cm"/>
      <inkml:brushProperty name="color" value="#f2395b"/>
      <inkml:brushProperty name="ignorePressure" value="0"/>
    </inkml:brush>
  </inkml:definitions>
  <inkml:trace contextRef="#ctx0" brushRef="#br0">51750.000 41700.000 439,'-29.000'-93.000'1,"-5.000"17.000"3,-7.000 15.000 2,-5.000 16.000 3,-1.000 12.000 3,6.000 9.000 4,7.000 10.000 4,6.000 10.000 4,-1.000 14.000 3,-5.000 23.000 2,-7.000 22.000 1,-5.000 22.000 2,-3.000 10.000 0,4.000 1.000-5,3.000-1.000-4,3.000 1.000-3,3.000-3.000-3,3.000-2.000-1,3.000-3.000-1,4.000-3.000-1,4.000-1.000-2,6.000 4.000-3,7.000 3.000-2,6.000 3.000-3,3.000-2.000-1,0.000-6.000-1,0.000-6.000 0,0.000-6.000-2,9.000-10.000-1,19.000-12.000-6,19.000-13.000-6,19.000-12.000-4,10.000-10.000-5,4.000-6.000-5,3.000-6.000-5,3.000-6.000-5,1.000-12.000-1,1.000-15.000 4,-1.000-15.000 2,1.000-16.000 4,-4.000-12.000 3,-6.000-5.000 2,-6.000-7.000 2,-6.000-5.000 3,-6.000-6.000 2,-2.000-3.000 3,-3.000-3.000 2,-3.000-2.000 3,-6.000 2.000 3,-5.000 9.000 4,-7.000 10.000 4,-5.000 10.000 4,-6.000 8.000 1,-3.000 10.000-1,-3.000 10.000-2,-2.000 9.000-3,-5.000 12.000 11,-2.000 16.000 20,-3.000 15.000 21,-3.000 17.000 22,-4.000 13.000 3,-3.000 13.000-12,-3.000 12.000-13,-2.000 13.000-12,-3.000 10.000-9,1.000 10.000-5,-1.000 10.000-6,1.000 9.000-5,1.000 4.000-4,3.000 1.000-5,3.000-1.000-3,4.000 1.000-4,-1.000 1.000-6,-3.000 3.000-6,-3.000 3.000-7,-2.000 4.000-6,-1.000-6.000-7,3.000-11.000-10,3.000-14.000-9,4.000-11.000-8</inkml:trace>
</inkml:ink>
</file>

<file path=ppt/ink/ink27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5"/>
    </inkml:context>
    <inkml:brush xml:id="br0">
      <inkml:brushProperty name="width" value="0.0328846462070942" units="cm"/>
      <inkml:brushProperty name="height" value="0.0328846462070942" units="cm"/>
      <inkml:brushProperty name="color" value="#f2395b"/>
      <inkml:brushProperty name="ignorePressure" value="0"/>
    </inkml:brush>
  </inkml:definitions>
  <inkml:trace contextRef="#ctx0" brushRef="#br0">53300.000 41000.000 669,'1.000'-68.000'0,"4.000"17.000"0,3.000 15.000 0,3.000 16.000 0,4.000 5.000 7,7.000-2.000 17,6.000-3.000 15,7.000-3.000 16,11.000 2.000 3,20.000 10.000-8,18.000 10.000-9,20.000 9.000-8,3.000 7.000-13,-8.000 7.000-16,-10.000 6.000-18,-9.000 7.000-16,-12.000 0.000-13,-11.000-2.000-9,-14.000-3.000-9,-11.000-3.000-9</inkml:trace>
</inkml:ink>
</file>

<file path=ppt/ink/ink27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6"/>
    </inkml:context>
    <inkml:brush xml:id="br0">
      <inkml:brushProperty name="width" value="0.0392194874584675" units="cm"/>
      <inkml:brushProperty name="height" value="0.0392194874584675" units="cm"/>
      <inkml:brushProperty name="color" value="#f2395b"/>
      <inkml:brushProperty name="ignorePressure" value="0"/>
    </inkml:brush>
  </inkml:definitions>
  <inkml:trace contextRef="#ctx0" brushRef="#br0">54450.000 42150.000 560,'-16.000'-24.000'25,"19.000"4.000"7,19.000 3.000 5,19.000 3.000 8,18.000 3.000 0,19.000 3.000-2,19.000 3.000-4,19.000 4.000-3,13.000 4.000-4,10.000 6.000-7,10.000 7.000-5,9.000 6.000-5,-7.000 3.000-4,-21.000 0.000 0,-22.000 0.000 0,-22.000 0.000-1,-15.000-2.000-7,-5.000-3.000-17,-7.000-3.000-15,-5.000-2.000-17,-8.000-3.000-10,-5.000 1.000-6,-7.000-1.000-5,-5.000 1.000-7</inkml:trace>
</inkml:ink>
</file>

<file path=ppt/ink/ink27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6"/>
    </inkml:context>
    <inkml:brush xml:id="br0">
      <inkml:brushProperty name="width" value="0.0413421541452408" units="cm"/>
      <inkml:brushProperty name="height" value="0.0413421541452408" units="cm"/>
      <inkml:brushProperty name="color" value="#f2395b"/>
      <inkml:brushProperty name="ignorePressure" value="0"/>
    </inkml:brush>
  </inkml:definitions>
  <inkml:trace contextRef="#ctx0" brushRef="#br0">55600.000 41400.000 532,'-27.000'-27.000'4,"-3.000"-3.000"8,-3.000-3.000 9,-2.000-2.000 8,-1.000 0.000 2,3.000 7.000-3,3.000 6.000-5,4.000 7.000-3,4.000 11.000 0,6.000 20.000 6,7.000 18.000 5,6.000 20.000 6,1.000 14.000 0,-3.000 14.000-4,-3.000 11.000-5,-2.000 14.000-5,-3.000 8.000-4,1.000 7.000-2,-1.000 6.000-4,1.000 7.000-3,-4.000 5.000-5,-6.000 7.000-6,-6.000 6.000-8,-6.000 7.000-7,-2.000 0.000-8,3.000-2.000-8,3.000-3.000-10,4.000-3.000-9,4.000-13.000-2,6.000-22.000 5,7.000-22.000 4,6.000-21.000 5,1.000-17.000 2,-3.000-8.000 2,-3.000-10.000 1,-2.000-9.000 1</inkml:trace>
</inkml:ink>
</file>

<file path=ppt/ink/ink27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7"/>
    </inkml:context>
    <inkml:brush xml:id="br0">
      <inkml:brushProperty name="width" value="0.0368354506790638" units="cm"/>
      <inkml:brushProperty name="height" value="0.0368354506790638" units="cm"/>
      <inkml:brushProperty name="color" value="#f2395b"/>
      <inkml:brushProperty name="ignorePressure" value="0"/>
    </inkml:brush>
  </inkml:definitions>
  <inkml:trace contextRef="#ctx0" brushRef="#br0">57600.000 41100.000 597,'71.000'-66.000'6,"-5.000"19.000"13,-7.000 19.000 13,-5.000 19.000 12,-4.000 16.000 6,0.000 17.000-3,0.000 15.000-2,0.000 16.000-3,-5.000 12.000-4,-9.000 9.000-8,-10.000 10.000-8,-8.000 10.000-7,-12.000 0.000-6,-12.000-5.000-5,-13.000-7.000-5,-12.000-5.000-5,-18.000-4.000-3,-21.000 0.000-2,-22.000 0.000-1,-22.000 0.000-2,-4.000-7.000-1,17.000-11.000 1,15.000-14.000 1,16.000-11.000 1,24.000-7.000 4,35.000 0.000 7,35.000 0.000 8,34.000 0.000 7,17.000 1.000 1,0.000 4.000-2,0.000 3.000-5,0.000 3.000-2,-7.000 4.000-3,-11.000 7.000-1,-14.000 6.000 0,-11.000 7.000-1,-15.000 2.000-1,-16.000 1.000-1,-15.000-1.000-1,-15.000 1.000-1,-12.000-1.000 0,-6.000 1.000-2,-6.000-1.000-1,-6.000 1.000-1,-4.000-3.000-2,1.000-2.000-3,-1.000-3.000-5,1.000-3.000-3,4.000-7.000-2,9.000-9.000-3,10.000-10.000-2,10.000-8.000-2,8.000-11.000-3,10.000-8.000-6,10.000-10.000-5,9.000-9.000-6</inkml:trace>
</inkml:ink>
</file>

<file path=ppt/ink/ink27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7"/>
    </inkml:context>
    <inkml:brush xml:id="br0">
      <inkml:brushProperty name="width" value="0.0436738431453705" units="cm"/>
      <inkml:brushProperty name="height" value="0.0436738431453705" units="cm"/>
      <inkml:brushProperty name="color" value="#f2395b"/>
      <inkml:brushProperty name="ignorePressure" value="0"/>
    </inkml:brush>
  </inkml:definitions>
  <inkml:trace contextRef="#ctx0" brushRef="#br0">59350.000 41750.000 503,'25.000'-27.000'7,"0.000"-3.000"11,0.000-3.000 14,0.000-2.000 12,-2.000 11.000 6,-3.000 29.000 1,-3.000 28.000 0,-2.000 28.000 1,-5.000 14.000-4,-2.000 0.000-9,-3.000 0.000-10,-3.000 0.000-8,-4.000 0.000-6,-3.000 0.000-1,-3.000 0.000-3,-2.000 0.000-1,-6.000 0.000-6,-6.000 0.000-7,-6.000 0.000-7,-6.000 0.000-9,-4.000-4.000-7,1.000-5.000-5,-1.000-7.000-5,1.000-5.000-7,1.000-9.000-1,3.000-9.000 0,3.000-10.000 1,4.000-8.000 1</inkml:trace>
</inkml:ink>
</file>

<file path=ppt/ink/ink2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4"/>
    </inkml:context>
    <inkml:brush xml:id="br0">
      <inkml:brushProperty name="width" value="0.0468440875411034" units="cm"/>
      <inkml:brushProperty name="height" value="0.0468440875411034" units="cm"/>
      <inkml:brushProperty name="color" value="#000000"/>
      <inkml:brushProperty name="ignorePressure" value="0"/>
    </inkml:brush>
  </inkml:definitions>
  <inkml:trace contextRef="#ctx0" brushRef="#br0">84300.000 54650.000 469,'-5.000'-54.000'5,"-9.000"45.000"11,-10.000 43.000 11,-8.000 45.000 10,-6.000 14.000 4,1.000-11.000-4,-1.000-14.000-2,1.000-11.000-3,-7.000-1.000-4,-12.000 13.000-4,-13.000 12.000-4,-12.000 13.000-4,-7.000 4.000-3,1.000-3.000-3,-1.000-3.000-3,1.000-2.000-3,2.000-8.000-3,7.000-8.000-4,6.000-10.000-5,7.000-9.000-4,24.000-23.000-9,44.000-33.000-14,44.000-35.000-15,44.000-34.000-13,18.000-18.000-1,-6.000 1.000 12,-6.000-1.000 13,-6.000 1.000 11,-7.000 4.000 10,-6.000 9.000 7,-6.000 10.000 7,-6.000 10.000 6,-2.000 2.000 4,3.000-3.000 0,3.000-3.000 0,4.000-2.000-1,-6.000 5.000 5,-11.000 16.000 8,-14.000 15.000 10,-11.000 17.000 8,-9.000 11.000 5,-3.000 10.000-1,-3.000 10.000 0,-2.000 9.000-1,-5.000 7.000-2,-2.000 7.000-5,-3.000 6.000-3,-3.000 7.000-5,-2.000 2.000-4,0.000 1.000-1,0.000-1.000-3,0.000 1.000-2,0.000-1.000-2,0.000 1.000-1,0.000-1.000-2,0.000 1.000-3,0.000-4.000-2,0.000-6.000-6,0.000-6.000-6,0.000-6.000-5,4.000-15.000-7,10.000-21.000-10,10.000-22.000-9,9.000-22.000-10,4.000-15.000-1,1.000-5.000 10,-1.000-7.000 7,1.000-5.000 9,-1.000-1.000 7,1.000 6.000 4,-1.000 7.000 5,1.000 6.000 4,-3.000 7.000 12,-2.000 10.000 15,-3.000 10.000 18,-3.000 9.000 16,-4.000 10.000 2,-3.000 14.000-11,-3.000 11.000-12,-2.000 14.000-12,-3.000 10.000-6,1.000 9.000-4,-1.000 10.000-2,1.000 10.000-3,-3.000 2.000-3,-2.000-3.000-2,-3.000-3.000-3,-3.000-2.000-2,-6.000-5.000-3,-5.000-2.000-2,-7.000-3.000-3,-5.000-3.000-3,-6.000-2.000-2,-3.000 0.000 0,-3.000 0.000 0,-2.000 0.000-2,5.000-13.000-4,16.000-24.000-8,15.000-26.000-8,17.000-24.000-9,11.000-12.000 1,10.000 4.000 10,10.000 3.000 9,9.000 3.000 11,2.000 1.000 6,-2.000 1.000 3,-3.000-1.000 1,-3.000 1.000 3,-2.000 1.000 1,0.000 3.000 0,0.000 3.000 0,0.000 4.000-1,-4.000 2.000-1,-5.000 4.000-2,-7.000 3.000-2,-5.000 3.000-2,-4.000-1.000-2,0.000-2.000-4,0.000-3.000-2,0.000-3.000-4,-2.000-6.000-1,-3.000-5.000 0,-3.000-7.000 0,-2.000-5.000 1,-3.000-4.000 2,1.000 0.000 4,-1.000 0.000 3,1.000 0.000 5,-1.000-2.000 3,1.000-3.000 0,-1.000-3.000 1,1.000-2.000 1,-3.000-3.000 0,-2.000 1.000 0,-3.000-1.000 1,-3.000 1.000 0,-2.000 1.000 1,0.000 3.000 3,0.000 3.000 3,0.000 4.000 3,0.000 4.000 3,0.000 6.000 2,0.000 7.000 4,0.000 6.000 2,0.000 3.000 1,0.000 0.000 1,0.000 0.000-1,0.000 0.000 1,1.000 7.000 5,4.000 17.000 11,3.000 15.000 13,3.000 16.000 10,-1.000 13.000 1,-2.000 14.000-12,-3.000 11.000-11,-3.000 14.000-11,-4.000 10.000-7,-3.000 9.000-3,-3.000 10.000-3,-2.000 10.000-2,-5.000 8.000-4,-2.000 10.000-2,-3.000 10.000-1,-3.000 9.000-4,-2.000 2.000-3,0.000-2.000-8,0.000-3.000-8,0.000-3.000-6,0.000-2.000-4,0.000 0.000 0,0.000 0.000 1,0.000 0.000 1,1.000 0.000-1,4.000 0.000 0,3.000 0.000-1,3.000 0.000-1,1.000-8.000-2,1.000-16.000-3,-1.000-15.000-4,1.000-15.000-4,-1.000-17.000-1,1.000-15.000 3,-1.000-15.000 0,1.000-16.000 3</inkml:trace>
</inkml:ink>
</file>

<file path=ppt/ink/ink27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7"/>
    </inkml:context>
    <inkml:brush xml:id="br0">
      <inkml:brushProperty name="width" value="0.0325690358877182" units="cm"/>
      <inkml:brushProperty name="height" value="0.0325690358877182" units="cm"/>
      <inkml:brushProperty name="color" value="#f2395b"/>
      <inkml:brushProperty name="ignorePressure" value="0"/>
    </inkml:brush>
  </inkml:definitions>
  <inkml:trace contextRef="#ctx0" brushRef="#br0">59500.000 42250.000 675,'25.000'-46.000'4,"0.000"10.000"9,0.000 10.000 9,0.000 9.000 8,1.000 4.000 6,4.000 1.000 2,3.000-1.000 1,3.000 1.000 3,1.000-1.000-4,1.000 1.000-8,-1.000-1.000-10,1.000 1.000-9,-1.000 1.000-9,1.000 3.000-12,-1.000 3.000-11,1.000 4.000-12</inkml:trace>
</inkml:ink>
</file>

<file path=ppt/ink/ink27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8"/>
    </inkml:context>
    <inkml:brush xml:id="br0">
      <inkml:brushProperty name="width" value="0.0524102970957756" units="cm"/>
      <inkml:brushProperty name="height" value="0.0524102970957756" units="cm"/>
      <inkml:brushProperty name="color" value="#f2395b"/>
      <inkml:brushProperty name="ignorePressure" value="0"/>
    </inkml:brush>
  </inkml:definitions>
  <inkml:trace contextRef="#ctx0" brushRef="#br0">60200.000 40500.000 419,'-44.000'-41.000'9,"13.000"19.000"16,12.000 19.000 18,13.000 19.000 16,6.000 13.000 5,0.000 10.000-10,0.000 10.000-8,0.000 9.000-9,0.000 7.000-6,0.000 7.000-2,0.000 6.000-3,0.000 7.000-2,-2.000 4.000-2,-3.000 3.000-3,-3.000 3.000-2,-2.000 4.000-3,-3.000 4.000-1,1.000 6.000-1,-1.000 7.000 0,1.000 6.000 0,-1.000 1.000-3,1.000-3.000-5,-1.000-3.000-6,1.000-2.000-4,-1.000-3.000-3,1.000 1.000-3,-1.000-1.000-1,1.000 1.000-3,-1.000-4.000-2,1.000-6.000-2,-1.000-6.000-3,1.000-6.000-3,-1.000-2.000-1,1.000 3.000-2,-1.000 3.000 0,1.000 4.000-2,-1.000-6.000 0,1.000-11.000 0,-1.000-14.000 0,1.000-11.000 0,-3.000-15.000-2,-2.000-16.000-4,-3.000-15.000-5,-3.000-15.000-3</inkml:trace>
</inkml:ink>
</file>

<file path=ppt/ink/ink27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8"/>
    </inkml:context>
    <inkml:brush xml:id="br0">
      <inkml:brushProperty name="width" value="0.0536181479692459" units="cm"/>
      <inkml:brushProperty name="height" value="0.0536181479692459" units="cm"/>
      <inkml:brushProperty name="color" value="#f2395b"/>
      <inkml:brushProperty name="ignorePressure" value="0"/>
    </inkml:brush>
  </inkml:definitions>
  <inkml:trace contextRef="#ctx0" brushRef="#br0">60250.000 42500.000 410,'29.000'-27.000'2,"10.000"-3.000"4,10.000-3.000 3,9.000-2.000 5,-1.000 0.000 5,-8.000 7.000 5,-10.000 6.000 7,-9.000 7.000 6,-5.000 5.000 1,0.000 7.000-3,0.000 6.000-2,0.000 7.000-4,-4.000 8.000-3,-5.000 14.000-5,-7.000 11.000-4,-5.000 14.000-5,-9.000 5.000-2,-9.000 1.000 1,-10.000-1.000-1,-8.000 1.000 1,-1.000-4.000-5,9.000-6.000-8,10.000-6.000-8,10.000-6.000-8,13.000-15.000-5,19.000-21.000-1,19.000-22.000 0,19.000-22.000-1,12.000-13.000 1,6.000-3.000 0,7.000-3.000 2,6.000-2.000 2,1.000-1.000 1,-3.000 3.000 4,-3.000 3.000 2,-2.000 4.000 4,-8.000 5.000 4,-8.000 10.000 4,-10.000 10.000 6,-9.000 9.000 4,-10.000 9.000 6,-9.000 9.000 4,-10.000 10.000 5,-8.000 10.000 5,-9.000 8.000 4,-6.000 10.000 4,-6.000 10.000 5,-6.000 9.000 4,-2.000 2.000-2,3.000-2.000-5,3.000-3.000-8,4.000-3.000-6,8.000 1.000-6,17.000 6.000-2,15.000 7.000-4,16.000 6.000-4,5.000-5.000-3,-2.000-16.000-2,-3.000-15.000-3,-3.000-15.000-4,2.000-15.000-3,10.000-12.000-5,10.000-13.000-4,9.000-12.000-6,-1.000-9.000 0,-8.000-2.000 4,-10.000-3.000 3,-9.000-3.000 4,-9.000-4.000 2,-5.000-3.000 0,-7.000-3.000 1,-5.000-2.000 1,-11.000 0.000 0,-11.000 7.000 2,-14.000 6.000 0,-11.000 7.000 2,-15.000 2.000-4,-16.000 1.000-7,-15.000-1.000-8,-15.000 1.000-8,-18.000 4.000-6,-19.000 9.000-3,-18.000 10.000-4,-19.000 10.000-4,1.000 7.000-1,22.000 6.000 2,22.000 7.000 2,23.000 6.000 2</inkml:trace>
</inkml:ink>
</file>

<file path=ppt/ink/ink27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9"/>
    </inkml:context>
    <inkml:brush xml:id="br0">
      <inkml:brushProperty name="width" value="0.0391449294984341" units="cm"/>
      <inkml:brushProperty name="height" value="0.0391449294984341" units="cm"/>
      <inkml:brushProperty name="color" value="#f2395b"/>
      <inkml:brushProperty name="ignorePressure" value="0"/>
    </inkml:brush>
  </inkml:definitions>
  <inkml:trace contextRef="#ctx0" brushRef="#br0">34700.000 46000.000 562,'-22.000'-91.000'6,"6.000"19.000"13,7.000 19.000 13,6.000 19.000 13,6.000 18.000 3,6.000 19.000-7,7.000 19.000-8,6.000 19.000-7,1.000 19.000-4,-3.000 23.000-2,-3.000 22.000 0,-2.000 22.000-2,-5.000 18.000-1,-2.000 16.000 0,-3.000 15.000-1,-3.000 17.000-1,-4.000 3.000-1,-3.000-5.000-3,-3.000-7.000-2,-2.000-5.000-3,-5.000-1.000-4,-2.000 6.000-4,-3.000 7.000-6,-3.000 6.000-5,1.000-5.000-7,6.000-16.000-8,7.000-15.000-10,6.000-15.000-8,6.000-21.000-5,6.000-25.000-3,7.000-25.000-1,6.000-25.000-3,1.000-21.000 5,-3.000-15.000 10,-3.000-15.000 11,-2.000-16.000 10</inkml:trace>
</inkml:ink>
</file>

<file path=ppt/ink/ink27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39"/>
    </inkml:context>
    <inkml:brush xml:id="br0">
      <inkml:brushProperty name="width" value="0.0395070351660252" units="cm"/>
      <inkml:brushProperty name="height" value="0.0395070351660252" units="cm"/>
      <inkml:brushProperty name="color" value="#f2395b"/>
      <inkml:brushProperty name="ignorePressure" value="0"/>
    </inkml:brush>
  </inkml:definitions>
  <inkml:trace contextRef="#ctx0" brushRef="#br0">35850.000 46900.000 556,'18.000'-111.000'27,"-11.000"28.000"-1,-14.000 28.000 1,-11.000 29.000 1,-9.000 21.000-2,-3.000 16.000-3,-3.000 15.000-4,-2.000 17.000-4,-9.000 16.000-2,-12.000 19.000-3,-13.000 19.000-2,-12.000 19.000-2,-5.000 2.000-1,3.000-11.000 0,3.000-14.000 0,4.000-11.000-1,2.000-9.000 1,4.000-3.000 1,3.000-3.000 2,3.000-2.000 0,9.000-6.000 2,16.000-6.000 2,15.000-6.000 1,17.000-6.000 2,10.000-4.000 1,6.000 1.000 0,7.000-1.000-1,6.000 1.000 1,9.000-3.000-2,13.000-2.000 0,12.000-3.000-2,13.000-3.000-1,9.000-4.000-5,6.000-3.000-10,7.000-3.000-9,6.000-2.000-10,-1.000-3.000-6,-5.000 1.000-3,-7.000-1.000-5,-5.000 1.000-4,-11.000-3.000 0,-11.000-2.000 4,-14.000-3.000 4,-11.000-3.000 3,-7.000-1.000 0,0.000 4.000-2,0.000 3.000-4,0.000 3.000-3</inkml:trace>
</inkml:ink>
</file>

<file path=ppt/ink/ink27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0"/>
    </inkml:context>
    <inkml:brush xml:id="br0">
      <inkml:brushProperty name="width" value="0.0347077026963234" units="cm"/>
      <inkml:brushProperty name="height" value="0.0347077026963234" units="cm"/>
      <inkml:brushProperty name="color" value="#f2395b"/>
      <inkml:brushProperty name="ignorePressure" value="0"/>
    </inkml:brush>
  </inkml:definitions>
  <inkml:trace contextRef="#ctx0" brushRef="#br0">36050.000 47550.000 633,'23.000'-41.000'20,"-3.000"19.000"2,-3.000 19.000 2,-2.000 19.000 2,-3.000 12.000-1,1.000 6.000-6,-1.000 7.000-5,1.000 6.000-6,-6.000 6.000-4,-8.000 6.000-2,-10.000 7.000-4,-9.000 6.000-2,-4.000-2.000-1,4.000-9.000 0,3.000-10.000 1,3.000-8.000 0,12.000-9.000 5,22.000-6.000 11,22.000-6.000 11,23.000-6.000 11,5.000-4.000 2,-9.000 1.000-4,-10.000-1.000-4,-8.000 1.000-5,-9.000 2.000-5,-6.000 7.000-5,-6.000 6.000-7,-6.000 7.000-6,-12.000 7.000-3,-15.000 9.000-3,-15.000 10.000-3,-16.000 10.000-2,-10.000 4.000-1,-3.000 0.000-2,-3.000 0.000-2,-2.000 0.000 0,0.000-7.000-5,7.000-11.000-6,6.000-14.000-6,7.000-11.000-7,5.000-14.000-3,7.000-11.000-1,6.000-14.000 0,7.000-11.000-1</inkml:trace>
</inkml:ink>
</file>

<file path=ppt/ink/ink27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0"/>
    </inkml:context>
    <inkml:brush xml:id="br0">
      <inkml:brushProperty name="width" value="0.0330016687512398" units="cm"/>
      <inkml:brushProperty name="height" value="0.0330016687512398" units="cm"/>
      <inkml:brushProperty name="color" value="#f2395b"/>
      <inkml:brushProperty name="ignorePressure" value="0"/>
    </inkml:brush>
  </inkml:definitions>
  <inkml:trace contextRef="#ctx0" brushRef="#br0">37050.000 46200.000 666,'31.000'-54.000'3,"13.000"-5.000"7,12.000-7.000 6,13.000-5.000 7,6.000 3.000 4,0.000 17.000 4,0.000 15.000 2,0.000 16.000 4,-2.000 9.000-1,-3.000 3.000-4,-3.000 3.000-5,-2.000 4.000-5,-6.000 4.000-4,-6.000 6.000-6,-6.000 7.000-6,-6.000 6.000-5,-7.000 3.000-9,-6.000 0.000-9,-6.000 0.000-11,-6.000 0.000-11,-6.000 0.000-4,-2.000 0.000 0,-3.000 0.000 0,-3.000 0.000 0,-7.000 0.000 2,-9.000 0.000 3,-10.000 0.000 4,-8.000 0.000 3,-4.000-2.000 5,3.000-3.000 5,3.000-3.000 7,4.000-2.000 5</inkml:trace>
</inkml:ink>
</file>

<file path=ppt/ink/ink27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0"/>
    </inkml:context>
    <inkml:brush xml:id="br0">
      <inkml:brushProperty name="width" value="0.0401725880801678" units="cm"/>
      <inkml:brushProperty name="height" value="0.0401725880801678" units="cm"/>
      <inkml:brushProperty name="color" value="#f2395b"/>
      <inkml:brushProperty name="ignorePressure" value="0"/>
    </inkml:brush>
  </inkml:definitions>
  <inkml:trace contextRef="#ctx0" brushRef="#br0">37500.000 46300.000 547,'-93.000'25.000'2,"17.000"0.000"5,15.000 0.000 4,16.000 0.000 4,9.000 3.000 4,3.000 6.000 4,3.000 7.000 4,4.000 6.000 4,2.000 7.000 2,4.000 10.000 0,3.000 10.000-1,3.000 9.000 1,3.000 6.000-2,3.000 3.000-3,3.000 3.000-2,4.000 4.000-3,1.000 4.000-3,0.000 6.000-3,0.000 7.000-2,0.000 6.000-3,-4.000 6.000-4,-5.000 6.000-3,-7.000 7.000-4,-5.000 6.000-3,-3.000 1.000-1,4.000-3.000 0,3.000-3.000 1,3.000-2.000 2,3.000-12.000-8,3.000-19.000-15,3.000-18.000-14,4.000-19.000-15,1.000-24.000-8,0.000-28.000-1,0.000-28.000 0,0.000-27.000-1,1.000-14.000 5,4.000 4.000 11,3.000 3.000 12,3.000 3.000 12</inkml:trace>
</inkml:ink>
</file>

<file path=ppt/ink/ink27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1"/>
    </inkml:context>
    <inkml:brush xml:id="br0">
      <inkml:brushProperty name="width" value="0.0455229058861732" units="cm"/>
      <inkml:brushProperty name="height" value="0.0455229058861732" units="cm"/>
      <inkml:brushProperty name="color" value="#f2395b"/>
      <inkml:brushProperty name="ignorePressure" value="0"/>
    </inkml:brush>
  </inkml:definitions>
  <inkml:trace contextRef="#ctx0" brushRef="#br0">36900.000 48350.000 483,'0.000'-49.000'1,"0.000"4.000"3,0.000 3.000 4,0.000 3.000 2,4.000 3.000 3,10.000 3.000 5,10.000 3.000 4,9.000 4.000 4,6.000 2.000 1,3.000 4.000-2,3.000 3.000-2,4.000 3.000-1,2.000 1.000-2,4.000 1.000-3,3.000-1.000-2,3.000 1.000-1,3.000-1.000-2,3.000 1.000-1,3.000-1.000 1,4.000 1.000 0,-3.000-1.000-4,-5.000 1.000-8,-7.000-1.000-8,-5.000 1.000-7,-6.000-1.000-6,-3.000 1.000-1,-3.000-1.000-2,-2.000 1.000-2,-6.000-6.000-3,-6.000-8.000-1,-6.000-10.000-2,-6.000-9.000-3,-7.000-5.000 3,-6.000 0.000 4,-6.000 0.000 6,-6.000 0.000 4,-6.000 1.000 8,-2.000 4.000 8,-3.000 3.000 8,-3.000 3.000 9,-2.000 4.000 4,0.000 7.000-1,0.000 6.000 0,0.000 7.000 0,0.000 4.000 1,0.000 3.000 3,0.000 3.000 2,0.000 4.000 2,-2.000 11.000 4,-3.000 23.000 4,-3.000 22.000 4,-2.000 22.000 3,-1.000 8.000 0,3.000-2.000-7,3.000-3.000-4,4.000-3.000-7,2.000-2.000-3,4.000 0.000-1,3.000 0.000-3,3.000 0.000-1,3.000 1.000-3,3.000 4.000-4,3.000 3.000-3,4.000 3.000-6,2.000-2.000-4,4.000-6.000-9,3.000-6.000-7,3.000-6.000-8,7.000-9.000-7,14.000-8.000-4,11.000-10.000-7,14.000-9.000-4,2.000-10.000-4,-6.000-9.000 0,-6.000-10.000-1,-6.000-8.000 0</inkml:trace>
</inkml:ink>
</file>

<file path=ppt/ink/ink27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1"/>
    </inkml:context>
    <inkml:brush xml:id="br0">
      <inkml:brushProperty name="width" value="0.0460070744156837" units="cm"/>
      <inkml:brushProperty name="height" value="0.0460070744156837" units="cm"/>
      <inkml:brushProperty name="color" value="#f2395b"/>
      <inkml:brushProperty name="ignorePressure" value="0"/>
    </inkml:brush>
  </inkml:definitions>
  <inkml:trace contextRef="#ctx0" brushRef="#br0">39800.000 46550.000 478,'-25.000'-44.000'3,"0.000"13.000"5,0.000 12.000 7,0.000 13.000 5,0.000 6.000 1,0.000 0.000-3,0.000 0.000-4,0.000 0.000-3,-2.000 6.000 1,-3.000 13.000 5,-3.000 12.000 5,-2.000 13.000 4,-6.000 9.000 2,-6.000 6.000-2,-6.000 7.000-3,-6.000 6.000-2,-2.000 7.000 0,3.000 10.000 3,3.000 10.000 4,4.000 9.000 4,2.000 2.000-1,4.000-2.000-5,3.000-3.000-5,3.000-3.000-5,4.000-2.000-4,7.000 0.000-2,6.000 0.000-1,7.000 0.000-3,8.000-2.000-5,14.000-3.000-9,11.000-3.000-7,14.000-2.000-8,13.000-11.000-3,16.000-15.000 2,15.000-15.000 3,17.000-16.000 3,0.000-12.000-9,-11.000-5.000-19,-14.000-7.000-19,-11.000-5.000-19</inkml:trace>
</inkml:ink>
</file>

<file path=ppt/ink/ink2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24"/>
    </inkml:context>
    <inkml:brush xml:id="br0">
      <inkml:brushProperty name="width" value="0.0394013896584511" units="cm"/>
      <inkml:brushProperty name="height" value="0.0394013896584511" units="cm"/>
      <inkml:brushProperty name="color" value="#000000"/>
      <inkml:brushProperty name="ignorePressure" value="0"/>
    </inkml:brush>
  </inkml:definitions>
  <inkml:trace contextRef="#ctx0" brushRef="#br0">86750.000 55450.000 558,'4.000'-47.000'0,"10.000"6.000"0,10.000 7.000 0,9.000 6.000 0,6.000 6.000 6,3.000 6.000 13,3.000 7.000 12,4.000 6.000 13,-3.000 7.000 6,-5.000 10.000-4,-7.000 10.000-1,-5.000 9.000-3,-8.000 7.000-6,-5.000 7.000-9,-7.000 6.000-10,-5.000 7.000-9,-12.000 4.000-7,-16.000 3.000-4,-15.000 3.000-3,-15.000 4.000-5,-7.000-1.000-2,3.000-3.000 1,3.000-3.000-1,4.000-2.000-1,4.000-8.000 3,6.000-8.000 2,7.000-10.000 4,6.000-9.000 3,15.000-7.000 3,26.000-3.000 2,24.000-3.000 4,26.000-2.000 2,12.000-3.000 1,0.000 1.000 1,0.000-1.000 0,0.000 1.000 0,-5.000 1.000 0,-9.000 3.000-1,-10.000 3.000-1,-8.000 4.000-1,-11.000 4.000-1,-8.000 6.000 0,-10.000 7.000-1,-9.000 6.000 0,-9.000 6.000 0,-5.000 6.000 2,-7.000 7.000 0,-5.000 6.000 1,-12.000 4.000-2,-16.000 4.000-3,-15.000 3.000-5,-15.000 3.000-4,-12.000 4.000-7,-6.000 7.000-10,-6.000 6.000-9,-6.000 7.000-11,5.000-7.000-1,20.000-19.000 8,18.000-18.000 6,20.000-19.000 8,8.000-12.000-2,1.000-2.000-10,-1.000-3.000-12,1.000-3.000-10</inkml:trace>
</inkml:ink>
</file>

<file path=ppt/ink/ink27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1"/>
    </inkml:context>
    <inkml:brush xml:id="br0">
      <inkml:brushProperty name="width" value="0.0444924719631672" units="cm"/>
      <inkml:brushProperty name="height" value="0.0444924719631672" units="cm"/>
      <inkml:brushProperty name="color" value="#f2395b"/>
      <inkml:brushProperty name="ignorePressure" value="0"/>
    </inkml:brush>
  </inkml:definitions>
  <inkml:trace contextRef="#ctx0" brushRef="#br0">40700.000 47000.000 494,'-27.000'-44.000'4,"-3.000"13.000"7,-3.000 12.000 8,-2.000 13.000 8,-3.000 9.000 5,1.000 6.000 4,-1.000 7.000 2,1.000 6.000 4,-1.000 7.000-1,1.000 10.000-5,-1.000 10.000-4,1.000 9.000-5,-1.000 4.000-4,1.000 1.000-1,-1.000-1.000-3,1.000 1.000-1,-1.000 2.000-2,1.000 7.000-1,-1.000 6.000-2,1.000 7.000-1,4.000-1.000-2,9.000-6.000-3,10.000-6.000-3,10.000-6.000-3,4.000-4.000-2,0.000 1.000-5,0.000-1.000-3,0.000 1.000-4,6.000-6.000-1,13.000-8.000 1,12.000-10.000 2,13.000-9.000 0,10.000-9.000 0,10.000-5.000-4,10.000-7.000-2,9.000-5.000-4,6.000-9.000-6,3.000-9.000-13,3.000-10.000-11,4.000-8.000-12,-9.000-3.000-1,-18.000 7.000 8,-19.000 6.000 10,-18.000 7.000 9</inkml:trace>
</inkml:ink>
</file>

<file path=ppt/ink/ink27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2"/>
    </inkml:context>
    <inkml:brush xml:id="br0">
      <inkml:brushProperty name="width" value="0.0493227429687977" units="cm"/>
      <inkml:brushProperty name="height" value="0.0493227429687977" units="cm"/>
      <inkml:brushProperty name="color" value="#f2395b"/>
      <inkml:brushProperty name="ignorePressure" value="0"/>
    </inkml:brush>
  </inkml:definitions>
  <inkml:trace contextRef="#ctx0" brushRef="#br0">41400.000 46850.000 446,'-68.000'118.000'94,"17.000"-11.000"-20,15.000-14.000-21,16.000-11.000-21,7.000-9.000-11,1.000-3.000-2,-1.000-3.000-3,1.000-2.000-3,-1.000-1.000-2,1.000 3.000-1,-1.000 3.000-2,1.000 4.000-1,-1.000-3.000 0,1.000-5.000 0,-1.000-7.000 2,1.000-5.000 0,4.000-25.000-13,9.000-40.000-29,10.000-40.000-28,10.000-41.000-29,2.000-16.000-3,-3.000 9.000 21,-3.000 10.000 20,-2.000 10.000 21,-1.000 2.000 12,3.000-3.000 4,3.000-3.000 5,4.000-2.000 4,-1.000 5.000 5,-3.000 16.000 7,-3.000 15.000 7,-2.000 17.000 7,-3.000 13.000 5,1.000 13.000 4,-1.000 12.000 3,1.000 13.000 5,-3.000 7.000 0,-2.000 4.000-1,-3.000 3.000-1,-3.000 3.000-2,-1.000 3.000-2,4.000 3.000-2,3.000 3.000-2,3.000 4.000-2,1.000 2.000-3,1.000 4.000-2,-1.000 3.000-2,1.000 3.000-3,-1.000 3.000-2,1.000 3.000-1,-1.000 3.000-1,1.000 4.000-2,-3.000-3.000-1,-2.000-5.000-1,-3.000-7.000-2,-3.000-5.000-1,-1.000 0.000-1,4.000 10.000 1,3.000 10.000 2,3.000 9.000 0,6.000-8.000 2,9.000-25.000 1,10.000-25.000 3,10.000-25.000 1,4.000-21.000 0,0.000-15.000-4,0.000-15.000-3,0.000-16.000-4,1.000-19.000-3,4.000-22.000-5,3.000-22.000-5,3.000-21.000-4,-2.000-9.000-2,-6.000 7.000-1,-6.000 6.000 1,-6.000 7.000 0,-6.000 8.000-3,-2.000 14.000-4,-3.000 11.000-4,-3.000 14.000-5</inkml:trace>
</inkml:ink>
</file>

<file path=ppt/ink/ink27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4"/>
    </inkml:context>
    <inkml:brush xml:id="br0">
      <inkml:brushProperty name="width" value="0.0394096523523331" units="cm"/>
      <inkml:brushProperty name="height" value="0.0394096523523331" units="cm"/>
      <inkml:brushProperty name="color" value="#f2395b"/>
      <inkml:brushProperty name="ignorePressure" value="0"/>
    </inkml:brush>
  </inkml:definitions>
  <inkml:trace contextRef="#ctx0" brushRef="#br0">42900.000 45850.000 558,'132.000'90.000'139,"-33.000"-18.000"-33,-35.000-19.000-35,-34.000-18.000-33,-13.000-1.000-18,9.000 19.000-4,10.000 19.000-1,10.000 19.000-4,-1.000 9.000-2,-9.000 0.000-2,-10.000 0.000-1,-8.000 0.000-3,-8.000 1.000-3,-2.000 4.000-3,-3.000 3.000-4,-3.000 3.000-5,-12.000 1.000-3,-18.000 1.000-5,-19.000-1.000-4,-18.000 1.000-5,-10.000-3.000 1,0.000-2.000 2,0.000-3.000 5,0.000-3.000 2,4.000-10.000 0,10.000-16.000-8,10.000-15.000-7,9.000-15.000-7,4.000-12.000-2,1.000-6.000 3,-1.000-6.000 3,1.000-6.000 3</inkml:trace>
</inkml:ink>
</file>

<file path=ppt/ink/ink27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5"/>
    </inkml:context>
    <inkml:brush xml:id="br0">
      <inkml:brushProperty name="width" value="0.045280784368515" units="cm"/>
      <inkml:brushProperty name="height" value="0.045280784368515" units="cm"/>
      <inkml:brushProperty name="color" value="#f2395b"/>
      <inkml:brushProperty name="ignorePressure" value="0"/>
    </inkml:brush>
  </inkml:definitions>
  <inkml:trace contextRef="#ctx0" brushRef="#br0">44450.000 46250.000 485,'-55.000'20.000'10,"-9.000"41.000"19,-10.000 40.000 18,-8.000 42.000 20,0.000 16.000 3,14.000-6.000-13,11.000-6.000-13,14.000-6.000-13,7.000-7.000-8,3.000-6.000-3,3.000-6.000-3,4.000-6.000-3,1.000-6.000-2,0.000-2.000 0,0.000-3.000-1,0.000-3.000 1,3.000-9.000-2,6.000-11.000-1,7.000-14.000-1,6.000-11.000 0,7.000-12.000-4,10.000-9.000-6,10.000-10.000-5,9.000-8.000-5,6.000-12.000-5,3.000-12.000-3,3.000-13.000-3,4.000-12.000-4,1.000-10.000-2,0.000-6.000 0,0.000-6.000-1,0.000-6.000 0,-7.000-1.000 1,-11.000 7.000 3,-14.000 6.000 4,-11.000 7.000 2,-11.000 2.000 5,-5.000 1.000 3,-7.000-1.000 4,-5.000 1.000 4,-8.000 4.000 2,-5.000 9.000-1,-7.000 10.000 0,-5.000 10.000-1,-8.000 5.000-3,-5.000 4.000-5,-7.000 3.000-7,-5.000 3.000-5,2.000 3.000-3,13.000 3.000-1,12.000 3.000 0,13.000 4.000 0</inkml:trace>
</inkml:ink>
</file>

<file path=ppt/ink/ink27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4:45"/>
    </inkml:context>
    <inkml:brush xml:id="br0">
      <inkml:brushProperty name="width" value="0.0507713481783867" units="cm"/>
      <inkml:brushProperty name="height" value="0.0507713481783867" units="cm"/>
      <inkml:brushProperty name="color" value="#f2395b"/>
      <inkml:brushProperty name="ignorePressure" value="0"/>
    </inkml:brush>
  </inkml:definitions>
  <inkml:trace contextRef="#ctx0" brushRef="#br0">44850.000 45100.000 433,'-43.000'-24.000'5,"17.000"4.000"11,15.000 3.000 10,16.000 3.000 10,9.000 3.000 3,3.000 3.000-7,3.000 3.000-6,4.000 4.000-6,5.000 2.000-5,10.000 4.000-2,10.000 3.000-1,9.000 3.000-4,6.000 1.000-3,3.000 1.000-7,3.000-1.000-7,4.000 1.000-6,-4.000 1.000-3,-9.000 3.000 2,-10.000 3.000 2,-8.000 4.000 1,-9.000 2.000 3,-6.000 4.000 4,-6.000 3.000 4,-6.000 3.000 4,-7.000 3.000 3,-6.000 3.000 5,-6.000 3.000 3,-6.000 4.000 3,-4.000 2.000 2,1.000 4.000-1,-1.000 3.000-1,1.000 3.000-1,-1.000 4.000 1,1.000 7.000 5,-1.000 6.000 4,1.000 7.000 5,1.000 4.000 0,3.000 3.000-2,3.000 3.000-2,4.000 4.000-2,1.000 4.000-3,0.000 6.000-3,0.000 7.000-3,0.000 6.000-4,0.000 1.000-1,0.000-3.000-2,0.000-3.000-1,0.000-2.000-1,0.000-5.000-2,0.000-2.000-1,0.000-3.000-1,0.000-3.000-1,-4.000-2.000 0,-5.000 0.000-2,-7.000 0.000 0,-5.000 0.000 0,-8.000-4.000-3,-5.000-5.000-3,-7.000-7.000-3,-5.000-5.000-3,-11.000-3.000-5,-11.000 4.000-4,-14.000 3.000-5,-11.000 3.000-5,-14.000 1.000-1,-11.000 1.000 2,-14.000-1.000 3,-11.000 1.000 2,3.000-9.000-5,23.000-15.000-12,22.000-15.000-13,22.000-16.000-11</inkml:trace>
</inkml:ink>
</file>

<file path=ppt/ink/ink27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01"/>
    </inkml:context>
    <inkml:brush xml:id="br0">
      <inkml:brushProperty name="width" value="0.0517194382846355" units="cm"/>
      <inkml:brushProperty name="height" value="0.0517194382846355" units="cm"/>
      <inkml:brushProperty name="color" value="#f2395b"/>
      <inkml:brushProperty name="ignorePressure" value="0"/>
    </inkml:brush>
  </inkml:definitions>
  <inkml:trace contextRef="#ctx0" brushRef="#br0">22150.000 51850.000 425,'-24.000'-25.000'1,"4.000"0.000"3,3.000 0.000 3,3.000 0.000 2,10.000 4.000 8,20.000 10.000 15,18.000 10.000 15,20.000 9.000 14,10.000 2.000 2,3.000-2.000-13,3.000-3.000-11,4.000-3.000-12,2.000-2.000-7,4.000 0.000-2,3.000 0.000-2,3.000 0.000-3,1.000 3.000-1,1.000 6.000-1,-1.000 7.000-1,1.000 6.000 0,-3.000 3.000-1,-2.000 0.000-2,-3.000 0.000-2,-3.000 0.000-1,-2.000-2.000-1,0.000-3.000 0,0.000-3.000 0,0.000-2.000 1,3.000-5.000-1,6.000-2.000-2,7.000-3.000-2,6.000-3.000-2,3.000-4.000 0,0.000-3.000 1,0.000-3.000 0,0.000-2.000 2,0.000-1.000-1,0.000 3.000 2,0.000 3.000 0,0.000 4.000 0,0.000 1.000 1,0.000 0.000-1,0.000 0.000 1,0.000 0.000 0,-2.000 3.000 0,-3.000 6.000 0,-3.000 7.000 0,-2.000 6.000 0,-5.000 3.000 0,-2.000 0.000 0,-3.000 0.000 2,-3.000 0.000-1,-2.000 0.000 1,0.000 0.000-1,0.000 0.000 1,0.000 0.000-1,0.000-4.000-1,0.000-5.000 0,0.000-7.000 0,0.000-5.000-1,0.000-4.000 0,0.000 0.000-1,0.000 0.000 1,0.000 0.000-2,-4.000 0.000 1,-5.000 0.000 0,-7.000 0.000 0,-5.000 0.000 1,0.000 0.000-1,10.000 0.000 1,10.000 0.000 0,9.000 0.000 1,9.000-2.000-1,9.000-3.000 1,10.000-3.000-1,10.000-2.000 1,4.000-5.000-1,0.000-2.000 0,0.000-3.000 0,0.000-3.000-1,-4.000-2.000 0,-5.000 0.000 1,-7.000 0.000-1,-5.000 0.000 0,-6.000 3.000 0,-3.000 6.000 0,-3.000 7.000 0,-2.000 6.000 0,-5.000 3.000-1,-2.000 0.000 1,-3.000 0.000 0,-3.000 0.000-1,-4.000 0.000 1,-3.000 0.000 0,-3.000 0.000 0,-2.000 0.000 0,-3.000 1.000 1,1.000 4.000-1,-1.000 3.000 0,1.000 3.000 0,-3.000-1.000 1,-2.000-2.000 0,-3.000-3.000 1,-3.000-3.000 0,2.000 1.000 1,10.000 6.000-1,10.000 7.000-1,9.000 6.000-1,1.000-1.000 0,-6.000-5.000 0,-6.000-7.000 0,-6.000-5.000 0,-4.000-4.000 1,1.000 0.000-2,-1.000 0.000 1,1.000 0.000 0,-1.000 0.000 0,1.000 0.000 0,-1.000 0.000 0,1.000 0.000 0,-1.000 0.000 0,1.000 0.000-1,-1.000 0.000 1,1.000 0.000-1,-1.000 0.000 0,1.000 0.000 0,-1.000 0.000 1,1.000 0.000-1,1.000 0.000 0,3.000 0.000 0,3.000 0.000-1,4.000 0.000 0,-1.000 0.000 0,-3.000 0.000 0,-3.000 0.000 0,-2.000 0.000 1,-3.000 0.000-1,1.000 0.000 1,-1.000 0.000 0,1.000 0.000-1,1.000 0.000 1,3.000 0.000 0,3.000 0.000 0,4.000 0.000 0,-1.000 0.000 1,-3.000 0.000-1,-3.000 0.000-1,-2.000 0.000 1,0.000-2.000 0,7.000-3.000 0,6.000-3.000 1,7.000-2.000-1,2.000-3.000 1,1.000 1.000 0,-1.000-1.000 0,1.000 1.000 1,-4.000 1.000-1,-6.000 3.000 0,-6.000 3.000 0,-6.000 4.000 0,-4.000 1.000 0,1.000 0.000-1,-1.000 0.000-1,1.000 0.000 1,-3.000 0.000-1,-2.000 0.000-1,-3.000 0.000 0,-3.000 0.000 0,-2.000 0.000 0,0.000 0.000 0,0.000 0.000-1,0.000 0.000 1,0.000 0.000-1,0.000 0.000 2,0.000 0.000 0,0.000 0.000 1,-4.000-5.000-1,-5.000-9.000-4,-7.000-10.000-5,-5.000-8.000-3,-14.000-3.000-8,-18.000 7.000-13,-19.000 6.000-13,-18.000 7.000-12,-9.000 4.000-5,4.000 3.000 3,3.000 3.000 2,3.000 4.000 4</inkml:trace>
</inkml:ink>
</file>

<file path=ppt/ink/ink27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02"/>
    </inkml:context>
    <inkml:brush xml:id="br0">
      <inkml:brushProperty name="width" value="0.0452044904232025" units="cm"/>
      <inkml:brushProperty name="height" value="0.0452044904232025" units="cm"/>
      <inkml:brushProperty name="color" value="#f2395b"/>
      <inkml:brushProperty name="ignorePressure" value="0"/>
    </inkml:brush>
  </inkml:definitions>
  <inkml:trace contextRef="#ctx0" brushRef="#br0">22200.000 52150.000 486,'-24.000'-24.000'0,"4.000"4.000"0,3.000 3.000 0,3.000 3.000 0,-4.000 3.000 1,-8.000 3.000 3,-10.000 3.000 3,-9.000 4.000 1,-2.000 1.000 4,6.000 0.000 3,7.000 0.000 3,6.000 0.000 3,12.000 0.000 4,19.000 0.000 6,19.000 0.000 6,19.000 0.000 6,7.000-2.000-1,-3.000-3.000-6,-3.000-3.000-7,-2.000-2.000-6,0.000-3.000-6,7.000 1.000-1,6.000-1.000-4,7.000 1.000-2,5.000 1.000-2,7.000 3.000 0,6.000 3.000-2,7.000 4.000 0,4.000 1.000-1,3.000 0.000 2,3.000 0.000-1,4.000 0.000 1,5.000 0.000-1,10.000 0.000-3,10.000 0.000-4,9.000 0.000-4,6.000-2.000 0,3.000-3.000 1,3.000-3.000 3,4.000-2.000 1,-1.000-3.000 0,-3.000 1.000 1,-3.000-1.000-1,-2.000 1.000 0,0.000 1.000 0,7.000 3.000 1,6.000 3.000-1,7.000 4.000 1,-4.000 1.000 0,-12.000 0.000 0,-13.000 0.000 0,-12.000 0.000-1,-12.000 0.000 1,-8.000 0.000 0,-10.000 0.000-1,-9.000 0.000 0,-2.000-2.000 1,6.000-3.000-1,7.000-3.000 0,6.000-2.000 0,7.000-1.000 0,10.000 3.000 1,10.000 3.000-1,9.000 4.000 1,1.000 1.000 0,-6.000 0.000 0,-6.000 0.000-1,-6.000 0.000 1,-4.000 3.000-1,1.000 6.000 1,-1.000 7.000 0,1.000 6.000-1,-1.000 3.000 1,1.000 0.000 0,-1.000 0.000 0,1.000 0.000-1,-3.000-2.000 1,-2.000-3.000 0,-3.000-3.000 0,-3.000-2.000 0,2.000-5.000 0,10.000-2.000 0,10.000-3.000 0,9.000-3.000 1,4.000-2.000-1,1.000 0.000 1,-1.000 0.000-2,1.000 0.000 1,1.000-2.000-1,3.000-3.000 0,3.000-3.000 0,4.000-2.000 0,2.000-3.000-1,4.000 1.000 1,3.000-1.000 0,3.000 1.000 1,1.000-1.000-1,1.000 1.000 1,-1.000-1.000 0,1.000 1.000 0,-4.000-1.000 0,-6.000 1.000-1,-6.000-1.000 1,-6.000 1.000 0,-2.000 1.000-1,3.000 3.000 1,3.000 3.000 0,4.000 4.000 0,1.000 1.000-1,0.000 0.000 1,0.000 0.000 0,0.000 0.000-1,0.000-2.000 1,0.000-3.000 0,0.000-3.000 1,0.000-2.000-1,-2.000-1.000 1,-3.000 3.000 0,-3.000 3.000-1,-2.000 4.000 0,-6.000 2.000 0,-6.000 4.000 0,-6.000 3.000-1,-6.000 3.000 1,-9.000-1.000 0,-8.000-2.000 0,-10.000-3.000 0,-9.000-3.000-1,-4.000-1.000 0,4.000 4.000-4,3.000 3.000-4,3.000 3.000-3,-4.000 1.000-2,-8.000 1.000 3,-10.000-1.000 0,-9.000 1.000 2,-13.000 4.000-5,-16.000 9.000-10,-15.000 10.000-11,-15.000 10.000-10,-11.000-1.000-8,-2.000-9.000-5,-3.000-10.000-6,-3.000-8.000-5</inkml:trace>
</inkml:ink>
</file>

<file path=ppt/ink/ink27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06"/>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66050.000 27550.000 999,'-4.000'-90.000'-6,"-5.000"23.000"-12,-7.000 22.000-12,-5.000 22.000-12</inkml:trace>
</inkml:ink>
</file>

<file path=ppt/ink/ink27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08"/>
    </inkml:context>
    <inkml:brush xml:id="br0">
      <inkml:brushProperty name="width" value="0.0518785081803799" units="cm"/>
      <inkml:brushProperty name="height" value="0.0518785081803799" units="cm"/>
      <inkml:brushProperty name="color" value="#00bff3"/>
      <inkml:brushProperty name="ignorePressure" value="0"/>
    </inkml:brush>
  </inkml:definitions>
  <inkml:trace contextRef="#ctx0" brushRef="#br0">25150.000 48900.000 424,'-24.000'-68.000'-22,"4.000"17.000"6,3.000 15.000 6,3.000 16.000 6,3.000 5.000 3,3.000-2.000 2,3.000-3.000 1,4.000-3.000 1,1.000-4.000 1,0.000-3.000 2,0.000-3.000 1,0.000-2.000 2,-4.000-1.000 2,-5.000 3.000 6,-7.000 3.000 4,-5.000 4.000 5,-4.000 4.000 2,0.000 6.000-3,0.000 7.000-2,0.000 6.000-3,-5.000 3.000-2,-9.000 0.000-1,-10.000 0.000-1,-8.000 0.000-1,-6.000 1.000-1,1.000 4.000-1,-1.000 3.000-1,1.000 3.000-1,-3.000 3.000 0,-2.000 3.000 0,-3.000 3.000-1,-3.000 4.000 1,-2.000 1.000-1,0.000 0.000 1,0.000 0.000-1,0.000 0.000 1,-2.000 3.000-1,-3.000 6.000 0,-3.000 7.000-1,-2.000 6.000-1,-3.000 4.000-2,1.000 4.000-2,-1.000 3.000-3,1.000 3.000-2,1.000-1.000-1,3.000-2.000 3,3.000-3.000 3,4.000-3.000 2,2.000-1.000 2,4.000 4.000-1,3.000 3.000 0,3.000 3.000-1,4.000 1.000 0,7.000 1.000-1,6.000-1.000-1,7.000 1.000 0,2.000 2.000-1,1.000 7.000 1,-1.000 6.000 0,1.000 7.000 1,1.000 0.000 0,3.000-2.000 0,3.000-3.000-1,4.000-3.000 0,2.000-1.000 0,4.000 4.000-1,3.000 3.000 0,3.000 3.000-1,1.000-1.000 1,1.000-2.000 0,-1.000-3.000 0,1.000-3.000 1,2.000-2.000-1,7.000 0.000 0,6.000 0.000 0,7.000 0.000-1,2.000 0.000-1,1.000 0.000 1,-1.000 0.000 0,1.000 0.000 0,1.000-2.000 0,3.000-3.000 1,3.000-3.000-1,4.000-2.000 1,4.000-5.000 0,6.000-2.000-1,7.000-3.000-1,6.000-3.000 0,1.000-4.000 0,-3.000-3.000-1,-3.000-3.000 1,-2.000-2.000-1,0.000-3.000 0,7.000 1.000 1,6.000-1.000 0,7.000 1.000 0,4.000-3.000 0,3.000-2.000 0,3.000-3.000 0,4.000-3.000 0,2.000-4.000 0,4.000-3.000 1,3.000-3.000 0,3.000-2.000 1,1.000-3.000 0,1.000 1.000-1,-1.000-1.000 0,1.000 1.000-1,2.000-3.000 0,7.000-2.000-1,6.000-3.000 1,7.000-3.000-1,2.000-4.000 0,1.000-3.000 0,-1.000-3.000 0,1.000-2.000 0,1.000-3.000 0,3.000 1.000 0,3.000-1.000-1,4.000 1.000 0,1.000 1.000-1,0.000 3.000 0,0.000 3.000 1,0.000 4.000-1,0.000 1.000 0,0.000 0.000 0,0.000 0.000 1,0.000 0.000 0,0.000 0.000 1,0.000 0.000-1,0.000 0.000 1,0.000 0.000 0,-2.000-2.000-1,-3.000-3.000 1,-3.000-3.000 0,-2.000-2.000-1,-3.000-5.000 1,1.000-2.000 0,-1.000-3.000-1,1.000-3.000 2,-1.000-1.000-1,1.000 4.000 0,-1.000 3.000 0,1.000 3.000 0,-1.000 1.000 0,1.000 1.000 0,-1.000-1.000 0,1.000 1.000 0,-3.000-1.000 0,-2.000 1.000 0,-3.000-1.000 0,-3.000 1.000 0,-2.000-1.000 0,0.000 1.000 0,0.000-1.000 0,0.000 1.000-1,0.000-3.000 0,0.000-2.000 1,0.000-3.000-1,0.000-3.000 1,1.000-4.000 0,4.000-3.000 0,3.000-3.000 0,3.000-2.000 0,1.000-3.000 0,1.000 1.000 0,-1.000-1.000-1,1.000 1.000 0,-3.000-1.000 0,-2.000 1.000 0,-3.000-1.000 1,-3.000 1.000-1,-6.000 1.000 0,-5.000 3.000 0,-7.000 3.000-1,-5.000 4.000-1,-9.000-1.000-1,-9.000-3.000 1,-10.000-3.000-1,-8.000-2.000 0,-4.000-6.000 1,3.000-6.000 0,3.000-6.000 2,4.000-6.000 0,-4.000-9.000 0,-9.000-8.000-1,-10.000-10.000-3,-8.000-9.000-2,-9.000-2.000-1,-6.000 6.000 1,-6.000 7.000 0,-6.000 6.000 0,-7.000 1.000 1,-6.000-3.000-2,-6.000-3.000 0,-6.000-2.000 0,-7.000-6.000-1,-6.000-6.000 1,-6.000-6.000 1,-6.000-6.000 0,-10.000-1.000 1,-12.000 7.000 0,-13.000 6.000 1,-12.000 7.000 1,-9.000 4.000-1,-2.000 3.000 1,-3.000 3.000 0,-3.000 4.000-1,-6.000 1.000 0,-5.000 0.000 2,-7.000 0.000 0,-5.000 0.000 1,-6.000 1.000 0,-3.000 4.000 0,-3.000 3.000 1,-2.000 3.000-1,-8.000 3.000 1,-8.000 3.000 1,-10.000 3.000 1,-9.000 4.000 1,-7.000 4.000 0,-3.000 6.000 0,-3.000 7.000-1,-2.000 6.000 0,-6.000 4.000 0,-6.000 4.000-2,-6.000 3.000-2,-6.000 3.000-1,-9.000 4.000-1,-8.000 7.000 0,-10.000 6.000 0,-9.000 7.000 1,-7.000 8.000-1,-3.000 14.000 1,-3.000 11.000 0,-2.000 14.000 0,-1.000 13.000-2,3.000 16.000-4,3.000 15.000-4,4.000 17.000-3,7.000 11.000-4,13.000 10.000-1,12.000 10.000-3,13.000 9.000-1,26.000-5.000 1,41.000-19.000 5,40.000-18.000 4,42.000-19.000 4,24.000-15.000-1,9.000-8.000-7,10.000-10.000-8,10.000-9.000-6</inkml:trace>
</inkml:ink>
</file>

<file path=ppt/ink/ink27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1"/>
    </inkml:context>
    <inkml:brush xml:id="br0">
      <inkml:brushProperty name="width" value="0.036337710916996" units="cm"/>
      <inkml:brushProperty name="height" value="0.036337710916996" units="cm"/>
      <inkml:brushProperty name="color" value="#00bff3"/>
      <inkml:brushProperty name="ignorePressure" value="0"/>
    </inkml:brush>
  </inkml:definitions>
  <inkml:trace contextRef="#ctx0" brushRef="#br0">12450.000 53400.000 605,'-16.000'-24.000'7,"19.000"4.000"13,19.000 3.000 15,19.000 3.000 13,9.000 3.000 3,0.000 3.000-10,0.000 3.000-9,0.000 4.000-8,1.000 4.000-6,4.000 6.000-2,3.000 7.000 0,3.000 6.000-3,-4.000 6.000-2,-8.000 6.000-3,-10.000 7.000-3,-9.000 6.000-4,-13.000 6.000-3,-16.000 6.000-5,-15.000 7.000-3,-15.000 6.000-5,-15.000 3.000-1,-12.000 0.000 1,-13.000 0.000 1,-12.000 0.000 0,-5.000 0.000 0,3.000 0.000 0,3.000 0.000-2,4.000 0.000-1,5.000-5.000 1,10.000-9.000 3,10.000-10.000 4,9.000-8.000 2,13.000-11.000 4,20.000-8.000 4,18.000-10.000 5,20.000-9.000 3,17.000-9.000 3,20.000-5.000 1,18.000-7.000 0,20.000-5.000 2,5.000-3.000 0,-6.000 4.000 1,-6.000 3.000 2,-6.000 3.000 1,-9.000 7.000 0,-8.000 14.000-1,-10.000 11.000 1,-9.000 14.000-1,-12.000 8.000-2,-11.000 7.000-5,-14.000 6.000-3,-11.000 7.000-5,-14.000 4.000-2,-11.000 3.000 0,-14.000 3.000-2,-11.000 4.000 1,-9.000 1.000-1,-3.000 0.000-1,-3.000 0.000 0,-2.000 0.000-1,-5.000-4.000-3,-2.000-5.000-3,-3.000-7.000-5,-3.000-5.000-3,1.000-9.000-2,6.000-9.000 3,7.000-10.000 2,6.000-8.000 3,7.000-11.000-5,10.000-8.000-8,10.000-10.000-11,9.000-9.000-9,7.000-7.000-3,7.000-3.000 0,6.000-3.000 3,7.000-2.000 1</inkml:trace>
</inkml:ink>
</file>

<file path=ppt/ink/ink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53"/>
    </inkml:context>
    <inkml:brush xml:id="br0">
      <inkml:brushProperty name="width" value="0.0335789583623409" units="cm"/>
      <inkml:brushProperty name="height" value="0.0335789583623409" units="cm"/>
      <inkml:brushProperty name="color" value="#f2385b"/>
      <inkml:brushProperty name="ignorePressure" value="0"/>
    </inkml:brush>
  </inkml:definitions>
  <inkml:trace contextRef="#ctx0" brushRef="#br0">35350.000 28650.000 655,'-43.000'-2.000'5,"17.000"-3.000"12,15.000-3.000 10,16.000-2.000 12,15.000-5.000 3,16.000-2.000-7,15.000-3.000-5,17.000-3.000-7,7.000 1.000-2,0.000 6.000-2,0.000 7.000 0,0.000 6.000-1,-4.000 3.000-2,-5.000 0.000-2,-7.000 0.000-4,-5.000 0.000-2,-8.000 3.000-6,-5.000 6.000-12,-7.000 7.000-10,-5.000 6.000-10,-9.000 4.000-5,-9.000 4.000 1,-10.000 3.000 1,-8.000 3.000 0,-9.000-1.000 3,-6.000-2.000 1,-6.000-3.000 3,-6.000-3.000 1,-6.000-2.000 2,-2.000 0.000 2,-3.000 0.000 2,-3.000 0.000 1,-1.000-4.000 4,4.000-5.000 4,3.000-7.000 7,3.000-5.000 4,9.000-8.000 9,16.000-5.000 10,15.000-7.000 12,17.000-5.000 11,8.000-3.000 1,4.000 4.000-9,3.000 3.000-10,3.000 3.000-9,-1.000 3.000-6,-2.000 3.000-3,-3.000 3.000-4,-3.000 4.000-4,-6.000 4.000-2,-5.000 6.000 0,-7.000 7.000 0,-5.000 6.000-1,-9.000 4.000 1,-9.000 4.000-1,-10.000 3.000 1,-8.000 3.000 0,-8.000 1.000 0,-2.000 1.000 1,-3.000-1.000 1,-3.000 1.000 0,-1.000-4.000 1,4.000-6.000 0,3.000-6.000 0,3.000-6.000 0,9.000-4.000 2,16.000 1.000 6,15.000-1.000 4,17.000 1.000 5,2.000 1.000 0,-9.000 3.000-4,-10.000 3.000-4,-8.000 4.000-4,-9.000-3.000-13,-6.000-5.000-19,-6.000-7.000-21,-6.000-5.000-19,-2.000-4.000-3,3.000 0.000 16,3.000 0.000 15,4.000 0.000 15,-3.000 1.000 9,-5.000 4.000 4,-7.000 3.000 3,-5.000 3.000 3,-4.000 3.000 5,0.000 3.000 9,0.000 3.000 7,0.000 4.000 7,4.000 2.000 6,10.000 4.000 0,10.000 3.000 2,9.000 3.000 1,2.000 1.000 0,-2.000 1.000-2,-3.000-1.000-1,-3.000 1.000-2,-1.000 1.000-2,4.000 3.000-1,3.000 3.000-3,3.000 4.000-1,1.000 5.000-2,1.000 10.000-3,-1.000 10.000-3,1.000 9.000-2,-3.000 1.000-2,-2.000-6.000-3,-3.000-6.000-2,-3.000-6.000-2,1.000-7.000-3,6.000-6.000-2,7.000-6.000-4,6.000-6.000-3,6.000-12.000-4,6.000-15.000-4,7.000-15.000-6,6.000-16.000-3,3.000-13.000-4,0.000-9.000-2,0.000-10.000 0,0.000-8.000-2,3.000-9.000 1,6.000-6.000 2,7.000-6.000 3,6.000-6.000 2,3.000-2.000 4,0.000 3.000 5,0.000 3.000 6,0.000 4.000 6,0.000 4.000 2,0.000 6.000 1,0.000 7.000 1,0.000 6.000 0,1.000 6.000 1,4.000 6.000 0,3.000 7.000 1,3.000 6.000 0,1.000 4.000 6,1.000 4.000 10,-1.000 3.000 10,1.000 3.000 11,-3.000 9.000 6,-2.000 16.000 1,-3.000 15.000 1,-3.000 17.000 1,-6.000 7.000-2,-5.000 0.000-9,-7.000 0.000-6,-5.000 0.000-8,-6.000 0.000-5,-3.000 0.000-1,-3.000 0.000-1,-2.000 0.000-1,-5.000 4.000-2,-2.000 10.000-4,-3.000 10.000-4,-3.000 9.000-3,-7.000 1.000-3,-9.000-6.000-1,-10.000-6.000-1,-8.000-6.000-2,-6.000-6.000-1,1.000-2.000-1,-1.000-3.000-1,1.000-3.000-1,-1.000-9.000-3,1.000-11.000-5,-1.000-14.000-5,1.000-11.000-5,-1.000-12.000-2,1.000-9.000 0,-1.000-10.000-1,1.000-8.000 0,-3.000-14.000 1,-2.000-15.000 3,-3.000-15.000 5,-3.000-16.000 2,2.000-7.000 4,10.000 4.000 4,10.000 3.000 4,9.000 3.000 4,7.000 7.000 3,7.000 14.000 2,6.000 11.000 2,7.000 14.000 3,4.000 8.000 0,3.000 7.000-1,3.000 6.000 0,4.000 7.000-1,1.000 5.000 6,0.000 7.000 14,0.000 6.000 12,0.000 7.000 14,-4.000 8.000 2,-5.000 14.000-8,-7.000 11.000-9,-5.000 14.000-9,-8.000 5.000-5,-5.000 1.000-4,-7.000-1.000-5,-5.000 1.000-3,-6.000 1.000-3,-3.000 3.000-4,-3.000 3.000-3,-2.000 4.000-2,-3.000-4.000-3,1.000-9.000 1,-1.000-10.000-1,1.000-8.000 1,5.000-17.000-3,14.000-21.000-4,11.000-22.000-6,14.000-22.000-5,8.000-11.000-2,7.000 0.000 0,6.000 0.000-1,7.000 0.000 1,0.000 0.000 1,-2.000 0.000 4,-3.000 0.000 3,-3.000 0.000 3</inkml:trace>
</inkml:ink>
</file>

<file path=ppt/ink/ink2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30"/>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89700.000 43300.000 999,'-127.000'-46.000'-39,"47.000"10.000"2,47.000 10.000 2,48.000 9.000 1</inkml:trace>
</inkml:ink>
</file>

<file path=ppt/ink/ink28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1"/>
    </inkml:context>
    <inkml:brush xml:id="br0">
      <inkml:brushProperty name="width" value="0.0455213896930218" units="cm"/>
      <inkml:brushProperty name="height" value="0.0455213896930218" units="cm"/>
      <inkml:brushProperty name="color" value="#00bff3"/>
      <inkml:brushProperty name="ignorePressure" value="0"/>
    </inkml:brush>
  </inkml:definitions>
  <inkml:trace contextRef="#ctx0" brushRef="#br0">14450.000 53000.000 483,'7.000'-44.000'6,"17.000"13.000"13,15.000 12.000 11,16.000 13.000 14,12.000 6.000 0,9.000 0.000-9,10.000 0.000-11,10.000 0.000-9,0.000 3.000-9,-5.000 6.000-7,-7.000 7.000-7,-5.000 6.000-6,-9.000 3.000-5,-9.000 0.000-3,-10.000 0.000-1,-8.000 0.000-2,-12.000 1.000-1,-12.000 4.000 0,-13.000 3.000 2,-12.000 3.000 0,-13.000 1.000 2,-12.000 1.000 1,-13.000-1.000 2,-12.000 1.000 2,-9.000-3.000 2,-2.000-2.000 4,-3.000-3.000 2,-3.000-3.000 4,-1.000-6.000 2,4.000-5.000 1,3.000-7.000 1,3.000-5.000 0,3.000-4.000 2,3.000 0.000 5,3.000 0.000 4,4.000 0.000 4,4.000 1.000 4,6.000 4.000 2,7.000 3.000 2,6.000 3.000 3,3.000 7.000 5,0.000 14.000 12,0.000 11.000 9,0.000 14.000 11,3.000 7.000 1,6.000 3.000-10,7.000 3.000-8,6.000 4.000-9,3.000 10.000-7,0.000 19.000-3,0.000 19.000-5,0.000 19.000-3,-2.000 15.000-3,-3.000 13.000-4,-3.000 12.000-3,-2.000 13.000-4,-5.000 4.000-3,-2.000-3.000-3,-3.000-3.000-4,-3.000-2.000-3,-1.000-8.000-5,4.000-8.000-7,3.000-10.000-8,3.000-9.000-6,4.000-9.000-2,7.000-5.000 2,6.000-7.000 2,7.000-5.000 2,2.000-15.000 1,1.000-22.000 0,-1.000-22.000-2,1.000-21.000-1</inkml:trace>
</inkml:ink>
</file>

<file path=ppt/ink/ink28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2"/>
    </inkml:context>
    <inkml:brush xml:id="br0">
      <inkml:brushProperty name="width" value="0.0470849350094795" units="cm"/>
      <inkml:brushProperty name="height" value="0.0470849350094795" units="cm"/>
      <inkml:brushProperty name="color" value="#00bff3"/>
      <inkml:brushProperty name="ignorePressure" value="0"/>
    </inkml:brush>
  </inkml:definitions>
  <inkml:trace contextRef="#ctx0" brushRef="#br0">14300.000 55350.000 467,'-22.000'-157.000'45,"6.000"39.000"-9,7.000 36.000-8,6.000 39.000-9,10.000 18.000-4,17.000 0.000 0,15.000 0.000 0,16.000 0.000 0,15.000 3.000-1,16.000 6.000-1,15.000 7.000-2,17.000 6.000-2,3.000 3.000-2,-5.000 0.000-1,-7.000 0.000-2,-5.000 0.000-2,-9.000 0.000-2,-9.000 0.000 0,-10.000 0.000-2,-8.000 0.000-1,-9.000 0.000-2,-6.000 0.000-3,-6.000 0.000-4,-6.000 0.000-4,-7.000-5.000-3,-6.000-9.000-5,-6.000-10.000-3,-6.000-8.000-4,-9.000-9.000 0,-8.000-6.000 5,-10.000-6.000 5,-9.000-6.000 5,-5.000-1.000 6,0.000 7.000 7,0.000 6.000 7,0.000 7.000 7,-2.000 4.000 4,-3.000 3.000 1,-3.000 3.000 2,-2.000 4.000 2,-3.000 4.000 0,1.000 6.000-1,-1.000 7.000 0,1.000 6.000 0,-1.000 9.000 1,1.000 13.000 4,-1.000 12.000 5,1.000 13.000 3,-3.000 13.000 2,-2.000 17.000-3,-3.000 15.000-1,-3.000 16.000-2,2.000 7.000-2,10.000 1.000-3,10.000-1.000-4,9.000 1.000-2,7.000-4.000-2,7.000-6.000-2,6.000-6.000-2,7.000-6.000-1,8.000-7.000-3,14.000-6.000-4,11.000-6.000-6,14.000-6.000-4,10.000-9.000-7,9.000-8.000-11,10.000-10.000-9,10.000-9.000-9,-3.000-9.000-6,-11.000-5.000-1,-14.000-7.000 0,-11.000-5.000 0,-9.000-6.000-1,-3.000-3.000 3,-3.000-3.000 2,-2.000-2.000 1</inkml:trace>
</inkml:ink>
</file>

<file path=ppt/ink/ink28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2"/>
    </inkml:context>
    <inkml:brush xml:id="br0">
      <inkml:brushProperty name="width" value="0.0368621870875359" units="cm"/>
      <inkml:brushProperty name="height" value="0.0368621870875359" units="cm"/>
      <inkml:brushProperty name="color" value="#00bff3"/>
      <inkml:brushProperty name="ignorePressure" value="0"/>
    </inkml:brush>
  </inkml:definitions>
  <inkml:trace contextRef="#ctx0" brushRef="#br0">16750.000 52800.000 596,'4.000'-69.000'6,"10.000"13.000"10,10.000 12.000 10,9.000 13.000 11,7.000 9.000 5,7.000 6.000-3,6.000 7.000-3,7.000 6.000-1,-1.000 9.000-5,-6.000 13.000-3,-6.000 12.000-5,-6.000 13.000-5,-10.000 10.000-4,-12.000 10.000-6,-13.000 10.000-5,-12.000 9.000-6,-13.000 4.000-2,-12.000 1.000-1,-13.000-1.000-1,-12.000 1.000 0,-5.000-4.000-2,3.000-6.000-4,3.000-6.000-4,4.000-6.000-4,1.000-9.000 0,0.000-8.000 4,0.000-10.000 3,0.000-9.000 4,3.000-7.000 2,6.000-3.000 2,7.000-3.000 2,6.000-2.000 2,9.000-3.000 6,13.000 1.000 11,12.000-1.000 11,13.000 1.000 11,12.000-4.000 2,13.000-6.000-7,12.000-6.000-7,13.000-6.000-8,4.000-2.000-4,-3.000 3.000 0,-3.000 3.000-2,-2.000 4.000 1,-3.000-1.000-8,1.000-3.000-11,-1.000-3.000-13,1.000-2.000-12</inkml:trace>
</inkml:ink>
</file>

<file path=ppt/ink/ink28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3"/>
    </inkml:context>
    <inkml:brush xml:id="br0">
      <inkml:brushProperty name="width" value="0.0305197965353727" units="cm"/>
      <inkml:brushProperty name="height" value="0.0305197965353727" units="cm"/>
      <inkml:brushProperty name="color" value="#00bff3"/>
      <inkml:brushProperty name="ignorePressure" value="0"/>
    </inkml:brush>
  </inkml:definitions>
  <inkml:trace contextRef="#ctx0" brushRef="#br0">17450.000 53350.000 720,'4.000'-46.000'28,"10.000"10.000"-3,10.000 10.000-3,9.000 9.000-4,12.000 6.000 3,16.000 3.000 7,15.000 3.000 7,17.000 4.000 6,3.000-1.000-4,-5.000-3.000-16,-7.000-3.000-18,-5.000-2.000-15,-6.000-1.000-11,-3.000 3.000-6,-3.000 3.000-5,-2.000 4.000-6</inkml:trace>
</inkml:ink>
</file>

<file path=ppt/ink/ink28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3"/>
    </inkml:context>
    <inkml:brush xml:id="br0">
      <inkml:brushProperty name="width" value="0.0417373366653919" units="cm"/>
      <inkml:brushProperty name="height" value="0.0417373366653919" units="cm"/>
      <inkml:brushProperty name="color" value="#00bff3"/>
      <inkml:brushProperty name="ignorePressure" value="0"/>
    </inkml:brush>
  </inkml:definitions>
  <inkml:trace contextRef="#ctx0" brushRef="#br0">18100.000 52450.000 527,'-29.000'-25.000'4,"-5.000"0.000"11,-7.000 0.000 9,-5.000 0.000 10,0.000 7.000 8,10.000 17.000 6,10.000 15.000 5,9.000 16.000 5,6.000 18.000-2,3.000 22.000-11,3.000 22.000-12,4.000 23.000-12,1.000 11.000-7,0.000 4.000-2,0.000 3.000-4,0.000 3.000-3,1.000 1.000-9,4.000 1.000-18,3.000-1.000-16,3.000 1.000-17,-1.000-13.000-9,-2.000-25.000-3,-3.000-25.000-1,-3.000-25.000-2</inkml:trace>
</inkml:ink>
</file>

<file path=ppt/ink/ink28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4"/>
    </inkml:context>
    <inkml:brush xml:id="br0">
      <inkml:brushProperty name="width" value="0.036386962980032" units="cm"/>
      <inkml:brushProperty name="height" value="0.036386962980032" units="cm"/>
      <inkml:brushProperty name="color" value="#00bff3"/>
      <inkml:brushProperty name="ignorePressure" value="0"/>
    </inkml:brush>
  </inkml:definitions>
  <inkml:trace contextRef="#ctx0" brushRef="#br0">18650.000 54800.000 604,'-38.000'-44.000'77,"26.000"13.000"-12,24.000 12.000-12,26.000 13.000-13,18.000 4.000-7,13.000-3.000-3,12.000-3.000-2,13.000-2.000-2,4.000-3.000-5,-3.000 1.000-6,-3.000-1.000-8,-2.000 1.000-7,3.000 1.000-4,14.000 3.000-3,11.000 3.000-4,14.000 4.000-3,-3.000 1.000-4,-15.000 0.000-6,-15.000 0.000-6,-16.000 0.000-5,-13.000 1.000-5,-9.000 4.000-4,-10.000 3.000-2,-8.000 3.000-4</inkml:trace>
</inkml:ink>
</file>

<file path=ppt/ink/ink28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4"/>
    </inkml:context>
    <inkml:brush xml:id="br0">
      <inkml:brushProperty name="width" value="0.0362959243357182" units="cm"/>
      <inkml:brushProperty name="height" value="0.0362959243357182" units="cm"/>
      <inkml:brushProperty name="color" value="#00bff3"/>
      <inkml:brushProperty name="ignorePressure" value="0"/>
    </inkml:brush>
  </inkml:definitions>
  <inkml:trace contextRef="#ctx0" brushRef="#br0">19650.000 54150.000 606,'-25.000'-25.000'2,"0.000"0.000"5,0.000 0.000 4,0.000 0.000 4,1.000 12.000 9,4.000 26.000 14,3.000 24.000 12,3.000 26.000 13,3.000 19.000 1,3.000 17.000-14,3.000 15.000-13,4.000 16.000-13,1.000 12.000-15,0.000 9.000-18,0.000 10.000-17,0.000 10.000-17,0.000-9.000-7,0.000-24.000 5,0.000-26.000 4,0.000-24.000 4,0.000-17.000 0,0.000-5.000-1,0.000-7.000-3,0.000-5.000-1</inkml:trace>
</inkml:ink>
</file>

<file path=ppt/ink/ink28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4"/>
    </inkml:context>
    <inkml:brush xml:id="br0">
      <inkml:brushProperty name="width" value="0.0396584197878838" units="cm"/>
      <inkml:brushProperty name="height" value="0.0396584197878838" units="cm"/>
      <inkml:brushProperty name="color" value="#00bff3"/>
      <inkml:brushProperty name="ignorePressure" value="0"/>
    </inkml:brush>
  </inkml:definitions>
  <inkml:trace contextRef="#ctx0" brushRef="#br0">22600.000 54000.000 554,'-2.000'-41.000'109,"-3.000"19.000"-23,-3.000 19.000-24,-2.000 19.000-23,-5.000 10.000-14,-2.000 4.000-2,-3.000 3.000-2,-3.000 3.000-2,-6.000 9.000-3,-5.000 16.000-2,-7.000 15.000-2,-5.000 17.000-3,-4.000 7.000-2,0.000 0.000-4,0.000 0.000-3,0.000 0.000-2,-2.000 3.000-4,-3.000 6.000-4,-3.000 7.000-3,-2.000 6.000-5,-1.000-1.000 0,3.000-5.000 2,3.000-7.000 1,4.000-5.000 1,5.000-11.000-4,10.000-11.000-11,10.000-14.000-11,9.000-11.000-11,9.000-15.000-4,9.000-16.000 3,10.000-15.000 4,10.000-15.000 3</inkml:trace>
</inkml:ink>
</file>

<file path=ppt/ink/ink28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5"/>
    </inkml:context>
    <inkml:brush xml:id="br0">
      <inkml:brushProperty name="width" value="0.0444540530443192" units="cm"/>
      <inkml:brushProperty name="height" value="0.0444540530443192" units="cm"/>
      <inkml:brushProperty name="color" value="#00bff3"/>
      <inkml:brushProperty name="ignorePressure" value="0"/>
    </inkml:brush>
  </inkml:definitions>
  <inkml:trace contextRef="#ctx0" brushRef="#br0">22350.000 54400.000 494,'46.000'-113.000'4,"-5.000"26.000"8,-7.000 24.000 7,-5.000 26.000 8,-1.000 22.000 7,6.000 23.000 7,7.000 22.000 6,6.000 22.000 6,-2.000 15.000-1,-9.000 9.000-7,-10.000 10.000-9,-8.000 10.000-8,-6.000 7.000-6,1.000 6.000-4,-1.000 7.000-2,1.000 6.000-5,-3.000-1.000-1,-2.000-5.000-2,-3.000-7.000 0,-3.000-5.000-1,-1.000-11.000-2,4.000-11.000-2,3.000-14.000-4,3.000-11.000-2,9.000-20.000-3,16.000-24.000-3,15.000-26.000-4,17.000-24.000-3,5.000-26.000-1,-3.000-24.000 5,-3.000-26.000 3,-2.000-24.000 3,-5.000-18.000 3,-2.000-9.000 1,-3.000-10.000 0,-3.000-8.000 2,-4.000 3.000 0,-3.000 20.000 0,-3.000 18.000 0,-2.000 20.000 1,-6.000 16.000-1,-6.000 16.000-2,-6.000 15.000-1,-6.000 17.000-1,-6.000 19.000-12,-2.000 26.000-26,-3.000 24.000-23,-3.000 26.000-25</inkml:trace>
</inkml:ink>
</file>

<file path=ppt/ink/ink28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5"/>
    </inkml:context>
    <inkml:brush xml:id="br0">
      <inkml:brushProperty name="width" value="0.0417529456317425" units="cm"/>
      <inkml:brushProperty name="height" value="0.0417529456317425" units="cm"/>
      <inkml:brushProperty name="color" value="#00bff3"/>
      <inkml:brushProperty name="ignorePressure" value="0"/>
    </inkml:brush>
  </inkml:definitions>
  <inkml:trace contextRef="#ctx0" brushRef="#br0">24500.000 55200.000 526,'1.000'-74.000'2,"4.000"4.000"4,3.000 3.000 4,3.000 3.000 3,1.000 1.000 3,1.000 1.000 4,-1.000-1.000 2,1.000 1.000 3,-1.000-1.000 0,1.000 1.000-4,-1.000-1.000-4,1.000 1.000-3,-9.000 5.000-3,-15.000 14.000-1,-15.000 11.000-3,-16.000 14.000-2,-10.000 16.000 0,-3.000 22.000-2,-3.000 22.000 1,-2.000 23.000-2,-3.000 14.000 4,1.000 10.000 4,-1.000 10.000 7,1.000 9.000 4,1.000 4.000 3,3.000 1.000-2,3.000-1.000-1,4.000 1.000-2,4.000-6.000-2,6.000-8.000-1,7.000-10.000-1,6.000-9.000-1,6.000-10.000-3,6.000-9.000-3,7.000-10.000-3,6.000-8.000-3,15.000-14.000-8,26.000-15.000-13,24.000-15.000-13,26.000-16.000-13,8.000-15.000-3,-5.000-11.000 4,-7.000-14.000 6,-5.000-11.000 6,-8.000-3.000 3,-5.000 10.000 4,-7.000 10.000 2,-5.000 9.000 3,-8.000 12.000 9,-5.000 16.000 16,-7.000 15.000 16,-5.000 17.000 15,-8.000 10.000 8,-5.000 6.000-1,-7.000 7.000 0,-5.000 6.000-1,-3.000 3.000-3,4.000 0.000-8,3.000 0.000-6,3.000 0.000-7,3.000-2.000-5,3.000-3.000-3,3.000-3.000-3,4.000-2.000-5,1.000-3.000-11,0.000 1.000-23,0.000-1.000-21,0.000 1.000-23</inkml:trace>
</inkml:ink>
</file>

<file path=ppt/ink/ink2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40"/>
    </inkml:context>
    <inkml:brush xml:id="br0">
      <inkml:brushProperty name="width" value="0.0426779054105282" units="cm"/>
      <inkml:brushProperty name="height" value="0.0426779054105282" units="cm"/>
      <inkml:brushProperty name="color" value="#00bff3"/>
      <inkml:brushProperty name="ignorePressure" value="0"/>
    </inkml:brush>
  </inkml:definitions>
  <inkml:trace contextRef="#ctx0" brushRef="#br0">33000.000 59300.000 515,'96.000'23.000'129,"-5.000"-3.000"-30,-7.000-3.000-31,-5.000-2.000-29,-4.000-3.000-16,0.000 1.000-3,0.000-1.000-2,0.000 1.000-3,0.000-1.000-1,0.000 1.000 0,0.000-1.000-1,0.000 1.000 1,1.000-3.000-3,4.000-2.000-5,3.000-3.000-5,3.000-3.000-4,-1.000-4.000-3,-2.000-3.000-2,-3.000-3.000-1,-3.000-2.000-1,-4.000-1.000-2,-3.000 3.000 2,-3.000 3.000 1,-2.000 4.000 0,-5.000-1.000 0,-2.000-3.000-3,-3.000-3.000-2,-3.000-2.000-1</inkml:trace>
</inkml:ink>
</file>

<file path=ppt/ink/ink28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6"/>
    </inkml:context>
    <inkml:brush xml:id="br0">
      <inkml:brushProperty name="width" value="0.0333648435771465" units="cm"/>
      <inkml:brushProperty name="height" value="0.0333648435771465" units="cm"/>
      <inkml:brushProperty name="color" value="#00bff3"/>
      <inkml:brushProperty name="ignorePressure" value="0"/>
    </inkml:brush>
  </inkml:definitions>
  <inkml:trace contextRef="#ctx0" brushRef="#br0">25300.000 53900.000 659,'-15.000'-69.000'8,"23.000"13.000"17,22.000 12.000 16,22.000 13.000 17,15.000 9.000 3,9.000 6.000-11,10.000 7.000-10,10.000 6.000-10,2.000 3.000-11,-3.000 0.000-10,-3.000 0.000-11,-2.000 0.000-9,-8.000 0.000-4,-8.000 0.000 2,-10.000 0.000 1,-9.000 0.000 3</inkml:trace>
</inkml:ink>
</file>

<file path=ppt/ink/ink28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6"/>
    </inkml:context>
    <inkml:brush xml:id="br0">
      <inkml:brushProperty name="width" value="0.0446447096765041" units="cm"/>
      <inkml:brushProperty name="height" value="0.0446447096765041" units="cm"/>
      <inkml:brushProperty name="color" value="#00bff3"/>
      <inkml:brushProperty name="ignorePressure" value="0"/>
    </inkml:brush>
  </inkml:definitions>
  <inkml:trace contextRef="#ctx0" brushRef="#br0">25950.000 53150.000 492,'-25.000'-24.000'0,"0.000"4.000"0,0.000 3.000 0,0.000 3.000 0,0.000-1.000 7,0.000-2.000 14,0.000-3.000 13,0.000-3.000 13,3.000 8.000 8,6.000 23.000-1,7.000 22.000 0,6.000 22.000-1,4.000 16.000-3,4.000 14.000-8,3.000 11.000-7,3.000 14.000-7,-1.000 8.000-9,-2.000 7.000-11,-3.000 6.000-9,-3.000 7.000-11,-1.000-3.000-11,4.000-8.000-11,3.000-10.000-11,3.000-9.000-11,-1.000-13.000-7,-2.000-16.000 0,-3.000-15.000-2,-3.000-15.000 0</inkml:trace>
</inkml:ink>
</file>

<file path=ppt/ink/ink28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7"/>
    </inkml:context>
    <inkml:brush xml:id="br0">
      <inkml:brushProperty name="width" value="0.0362663567066193" units="cm"/>
      <inkml:brushProperty name="height" value="0.0362663567066193" units="cm"/>
      <inkml:brushProperty name="color" value="#00bff3"/>
      <inkml:brushProperty name="ignorePressure" value="0"/>
    </inkml:brush>
  </inkml:definitions>
  <inkml:trace contextRef="#ctx0" brushRef="#br0">27450.000 54950.000 606,'-10.000'21.000'56,"32.000"-5.000"1,31.000-7.000 1,32.000-5.000 1,19.000-4.000-6,10.000 0.000-10,10.000 0.000-12,9.000 0.000-10,2.000 0.000-10,-2.000 0.000-7,-3.000 0.000-6,-3.000 0.000-8,-10.000 1.000-7,-16.000 4.000-7,-15.000 3.000-7,-15.000 3.000-8</inkml:trace>
</inkml:ink>
</file>

<file path=ppt/ink/ink28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7"/>
    </inkml:context>
    <inkml:brush xml:id="br0">
      <inkml:brushProperty name="width" value="0.0389373414218426" units="cm"/>
      <inkml:brushProperty name="height" value="0.0389373414218426" units="cm"/>
      <inkml:brushProperty name="color" value="#00bff3"/>
      <inkml:brushProperty name="ignorePressure" value="0"/>
    </inkml:brush>
  </inkml:definitions>
  <inkml:trace contextRef="#ctx0" brushRef="#br0">28350.000 54200.000 565,'-25.000'-27.000'2,"0.000"-3.000"4,0.000-3.000 5,0.000-2.000 5,0.000 0.000 6,0.000 7.000 11,0.000 6.000 9,0.000 7.000 11,3.000 15.000 1,6.000 25.000-10,7.000 25.000-8,6.000 25.000-9,3.000 18.000-5,0.000 14.000-2,0.000 11.000-1,0.000 14.000-2,-4.000 8.000-6,-5.000 7.000-12,-7.000 6.000-10,-5.000 7.000-10,-1.000 4.000-11,6.000 3.000-10,7.000 3.000-8,6.000 4.000-10,1.000-17.000-2,-3.000-33.000 5,-3.000-35.000 4,-2.000-34.000 6</inkml:trace>
</inkml:ink>
</file>

<file path=ppt/ink/ink28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8"/>
    </inkml:context>
    <inkml:brush xml:id="br0">
      <inkml:brushProperty name="width" value="0.0448729172348976" units="cm"/>
      <inkml:brushProperty name="height" value="0.0448729172348976" units="cm"/>
      <inkml:brushProperty name="color" value="#00bff3"/>
      <inkml:brushProperty name="ignorePressure" value="0"/>
    </inkml:brush>
  </inkml:definitions>
  <inkml:trace contextRef="#ctx0" brushRef="#br0">30800.000 54150.000 490,'3.000'-46.000'9,"6.000"10.000"17,7.000 10.000 18,6.000 9.000 17,10.000 10.000 5,17.000 14.000-9,15.000 11.000-9,16.000 14.000-9,4.000 8.000-7,-6.000 7.000-6,-6.000 6.000-4,-6.000 7.000-5,-10.000 5.000-3,-12.000 7.000-1,-13.000 6.000 0,-12.000 7.000 0,-18.000 5.000-4,-21.000 7.000-9,-22.000 6.000-7,-22.000 7.000-10,-16.000 2.000-4,-9.000 1.000-1,-10.000-1.000 0,-8.000 1.000-2,-3.000-7.000 1,7.000-12.000 2,6.000-13.000 2,7.000-12.000 2,5.000-12.000 2,7.000-8.000 2,6.000-10.000 3,7.000-9.000 1,19.000-9.000 5,35.000-5.000 7,35.000-7.000 7,34.000-5.000 7,26.000-8.000-1,19.000-5.000-8,19.000-7.000-8,19.000-5.000-9,9.000-9.000-4,0.000-9.000 0,0.000-10.000 0,0.000-8.000 1,-4.000-4.000-5,-5.000 3.000-5,-7.000 3.000-7,-5.000 4.000-6,-17.000 4.000-4,-24.000 6.000 1,-26.000 7.000-2,-24.000 6.000 1</inkml:trace>
</inkml:ink>
</file>

<file path=ppt/ink/ink28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8"/>
    </inkml:context>
    <inkml:brush xml:id="br0">
      <inkml:brushProperty name="width" value="0.047435000538826" units="cm"/>
      <inkml:brushProperty name="height" value="0.047435000538826" units="cm"/>
      <inkml:brushProperty name="color" value="#00bff3"/>
      <inkml:brushProperty name="ignorePressure" value="0"/>
    </inkml:brush>
  </inkml:definitions>
  <inkml:trace contextRef="#ctx0" brushRef="#br0">33300.000 53850.000 463,'-8.000'-65.000'38,"-16.000"23.000"8,-15.000 22.000 8,-15.000 22.000 8,-9.000 18.000 0,1.000 16.000-10,-1.000 15.000-10,1.000 17.000-9,1.000 10.000-7,3.000 6.000-4,3.000 7.000-2,4.000 6.000-3,7.000-2.000-2,13.000-9.000-3,12.000-10.000-2,13.000-8.000-2,9.000-6.000-2,6.000 1.000-1,7.000-1.000-1,6.000 1.000-2,6.000-4.000-1,6.000-6.000-3,7.000-6.000-2,6.000-6.000-2,3.000-2.000-2,0.000 3.000 0,0.000 3.000-1,0.000 4.000 0,-4.000 1.000-2,-5.000 0.000 0,-7.000 0.000-2,-5.000 0.000-1,-9.000 0.000-1,-9.000 0.000 2,-10.000 0.000 0,-8.000 0.000 1,-14.000 1.000 1,-15.000 4.000 0,-15.000 3.000 1,-16.000 3.000 0,-8.000 1.000 1,0.000 1.000 0,0.000-1.000 1,0.000 1.000 0,3.000-4.000-2,6.000-6.000-1,7.000-6.000-4,6.000-6.000-3,7.000-12.000-7,10.000-15.000-11,10.000-15.000-13,9.000-16.000-12</inkml:trace>
</inkml:ink>
</file>

<file path=ppt/ink/ink28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8"/>
    </inkml:context>
    <inkml:brush xml:id="br0">
      <inkml:brushProperty name="width" value="0.0478686019778252" units="cm"/>
      <inkml:brushProperty name="height" value="0.0478686019778252" units="cm"/>
      <inkml:brushProperty name="color" value="#00bff3"/>
      <inkml:brushProperty name="ignorePressure" value="0"/>
    </inkml:brush>
  </inkml:definitions>
  <inkml:trace contextRef="#ctx0" brushRef="#br0">33850.000 54250.000 459,'45.000'-47.000'3,"-9.000"6.000"6,-10.000 7.000 5,-8.000 6.000 6,-8.000 17.000 8,-2.000 28.000 9,-3.000 28.000 11,-3.000 29.000 10,-9.000 18.000 0,-11.000 9.000-8,-14.000 10.000-8,-11.000 10.000-9,-6.000 4.000-5,4.000 0.000-4,3.000 0.000-4,3.000 0.000-2,6.000-5.000-3,9.000-9.000-3,10.000-10.000-3,10.000-8.000-1,11.000-14.000-4,17.000-15.000-1,15.000-15.000-4,16.000-16.000-2,7.000-21.000-5,1.000-24.000-9,-1.000-26.000-8,1.000-24.000-9,1.000-24.000-3,3.000-22.000 2,3.000-22.000 3,4.000-21.000 1,-6.000-12.000 3,-11.000 1.000 1,-14.000-1.000 2,-11.000 1.000 2,-11.000 7.000 3,-5.000 16.000 3,-7.000 15.000 4,-5.000 17.000 4,-9.000 14.000 2,-9.000 17.000 2,-10.000 15.000 2,-8.000 16.000 2,-8.000 12.000 2,-2.000 9.000 6,-3.000 10.000 5,-3.000 10.000 5,-1.000 8.000 0,4.000 10.000-5,3.000 10.000-4,3.000 9.000-4,6.000 6.000-4,9.000 3.000-2,10.000 3.000-3,10.000 4.000-2,10.000-4.000-4,13.000-9.000-6,12.000-10.000-6,13.000-8.000-6,2.000-6.000-3,-5.000 1.000-1,-7.000-1.000-1,-5.000 1.000 0</inkml:trace>
</inkml:ink>
</file>

<file path=ppt/ink/ink28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9"/>
    </inkml:context>
    <inkml:brush xml:id="br0">
      <inkml:brushProperty name="width" value="0.0479812249541283" units="cm"/>
      <inkml:brushProperty name="height" value="0.0479812249541283" units="cm"/>
      <inkml:brushProperty name="color" value="#00bff3"/>
      <inkml:brushProperty name="ignorePressure" value="0"/>
    </inkml:brush>
  </inkml:definitions>
  <inkml:trace contextRef="#ctx0" brushRef="#br0">35300.000 54250.000 458,'-47.000'90.000'76,"6.000"-18.000"-15,7.000-19.000-14,6.000-18.000-16,1.000-6.000-6,-3.000 10.000-1,-3.000 10.000 2,-2.000 9.000-1,-1.000 7.000 1,3.000 7.000-1,3.000 6.000 0,4.000 7.000-1,4.000 0.000-2,6.000-2.000-3,7.000-3.000-3,6.000-3.000-4,6.000-4.000-2,6.000-3.000-2,7.000-3.000-1,6.000-2.000-1,10.000-9.000-1,17.000-12.000 1,15.000-13.000 2,16.000-12.000 0,7.000-9.000-9,1.000-2.000-17,-1.000-3.000-18,1.000-3.000-17,-3.000-7.000-8,-2.000-9.000 2,-3.000-10.000 1,-3.000-8.000 3,-7.000-4.000 5,-9.000 3.000 8,-10.000 3.000 8,-8.000 4.000 9,-9.000 1.000 4,-6.000 0.000-1,-6.000 0.000-1,-6.000 0.000 0</inkml:trace>
</inkml:ink>
</file>

<file path=ppt/ink/ink28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9"/>
    </inkml:context>
    <inkml:brush xml:id="br0">
      <inkml:brushProperty name="width" value="0.0453099869191647" units="cm"/>
      <inkml:brushProperty name="height" value="0.0453099869191647" units="cm"/>
      <inkml:brushProperty name="color" value="#00bff3"/>
      <inkml:brushProperty name="ignorePressure" value="0"/>
    </inkml:brush>
  </inkml:definitions>
  <inkml:trace contextRef="#ctx0" brushRef="#br0">35950.000 54600.000 485,'-29.000'-24.000'4,"-5.000"4.000"6,-7.000 3.000 8,-5.000 3.000 7,-1.000 3.000 6,6.000 3.000 7,7.000 3.000 5,6.000 4.000 6,3.000 5.000 0,0.000 10.000-5,0.000 10.000-6,0.000 9.000-6,3.000 12.000-5,6.000 16.000-3,7.000 15.000-4,6.000 17.000-3,-1.000 11.000-3,-5.000 10.000-2,-7.000 10.000-2,-5.000 9.000-3,-4.000 10.000-4,0.000 14.000-10,0.000 11.000-8,0.000 14.000-9,-2.000 7.000-7,-3.000 3.000-7,-3.000 3.000-8,-2.000 4.000-6,0.000-12.000-2,7.000-24.000 5,6.000-26.000 5,7.000-24.000 5,2.000-18.000 2,1.000-9.000 2,-1.000-10.000 1,1.000-8.000 2</inkml:trace>
</inkml:ink>
</file>

<file path=ppt/ink/ink28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19"/>
    </inkml:context>
    <inkml:brush xml:id="br0">
      <inkml:brushProperty name="width" value="0.0373575091362" units="cm"/>
      <inkml:brushProperty name="height" value="0.0373575091362" units="cm"/>
      <inkml:brushProperty name="color" value="#00bff3"/>
      <inkml:brushProperty name="ignorePressure" value="0"/>
    </inkml:brush>
  </inkml:definitions>
  <inkml:trace contextRef="#ctx0" brushRef="#br0">36050.000 53300.000 588,'39.000'-44.000'10,"28.000"13.000"19,28.000 12.000 19,29.000 13.000 19,-1.000 12.000 2,-28.000 13.000-15,-28.000 12.000-14,-27.000 13.000-15,-19.000 10.000-8,-5.000 10.000-2,-7.000 10.000-3,-5.000 9.000-1,-14.000 2.000-3,-18.000-2.000-3,-19.000-3.000-4,-18.000-3.000-2,-9.000-2.000-3,4.000 0.000-3,3.000 0.000-1,3.000 0.000-3,6.000-7.000-1,9.000-11.000 0,10.000-14.000 1,10.000-11.000 0,19.000-12.000 1,32.000-9.000 1,31.000-10.000 1,32.000-8.000 0,16.000-9.000-1,4.000-6.000-5,3.000-6.000-4,3.000-6.000-5,-2.000-1.000-2,-6.000 7.000-1,-6.000 6.000-1,-6.000 7.000-2,-10.000 2.000-1,-12.000 1.000-4,-13.000-1.000-3,-12.000 1.000-4</inkml:trace>
</inkml:ink>
</file>

<file path=ppt/ink/ink2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42"/>
    </inkml:context>
    <inkml:brush xml:id="br0">
      <inkml:brushProperty name="width" value="0.0456737130880356" units="cm"/>
      <inkml:brushProperty name="height" value="0.0456737130880356" units="cm"/>
      <inkml:brushProperty name="color" value="#00bff3"/>
      <inkml:brushProperty name="ignorePressure" value="0"/>
    </inkml:brush>
  </inkml:definitions>
  <inkml:trace contextRef="#ctx0" brushRef="#br0">69800.000 58350.000 481,'-32.000'-22.000'11,"39.000"6.000"22,36.000 7.000 21,39.000 6.000 23,25.000 1.000 3,17.000-3.000-12,15.000-3.000-14,16.000-2.000-12,7.000-3.000-11,1.000 1.000-6,-1.000-1.000-6,1.000 1.000-7,-1.000-1.000-5,1.000 1.000-3,-1.000-1.000-2,1.000 1.000-5,-6.000-3.000-3,-8.000-2.000-6,-10.000-3.000-5,-9.000-3.000-5,-9.000-1.000-3,-5.000 4.000-2,-7.000 3.000 0,-5.000 3.000-1,-12.000 1.000-3,-16.000 1.000-3,-15.000-1.000-5,-15.000 1.000-4</inkml:trace>
</inkml:ink>
</file>

<file path=ppt/ink/ink28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0"/>
    </inkml:context>
    <inkml:brush xml:id="br0">
      <inkml:brushProperty name="width" value="0.0317280553281307" units="cm"/>
      <inkml:brushProperty name="height" value="0.0317280553281307" units="cm"/>
      <inkml:brushProperty name="color" value="#00bff3"/>
      <inkml:brushProperty name="ignorePressure" value="0"/>
    </inkml:brush>
  </inkml:definitions>
  <inkml:trace contextRef="#ctx0" brushRef="#br0">37400.000 53550.000 693,'-18.000'-90.000'9,"17.000"23.000"16,15.000 22.000 19,16.000 22.000 16,9.000 12.000 2,3.000 3.000-14,3.000 3.000-14,4.000 4.000-15,5.000 1.000-14,10.000 0.000-14,10.000 0.000-16,9.000 0.000-14,-4.000 1.000-10,-15.000 4.000-3,-15.000 3.000-4,-16.000 3.000-4</inkml:trace>
</inkml:ink>
</file>

<file path=ppt/ink/ink28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1"/>
    </inkml:context>
    <inkml:brush xml:id="br0">
      <inkml:brushProperty name="width" value="0.0389866903424263" units="cm"/>
      <inkml:brushProperty name="height" value="0.0389866903424263" units="cm"/>
      <inkml:brushProperty name="color" value="#00bff3"/>
      <inkml:brushProperty name="ignorePressure" value="0"/>
    </inkml:brush>
  </inkml:definitions>
  <inkml:trace contextRef="#ctx0" brushRef="#br0">39150.000 54500.000 564,'-43.000'-2.000'2,"17.000"-3.000"6,15.000-3.000 4,16.000-2.000 5,16.000-1.000 6,20.000 3.000 9,18.000 3.000 8,20.000 4.000 8,11.000 1.000 2,7.000 0.000-6,6.000 0.000-6,7.000 0.000-5,2.000 0.000-6,1.000 0.000-7,-1.000 0.000-6,1.000 0.000-7,-4.000 1.000-2,-6.000 4.000-1,-6.000 3.000 2,-6.000 3.000-1,-9.000 3.000-7,-8.000 3.000-17,-10.000 3.000-16,-9.000 4.000-18,-10.000 1.000-7,-9.000 0.000 3,-10.000 0.000 2,-8.000 0.000 3</inkml:trace>
</inkml:ink>
</file>

<file path=ppt/ink/ink28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1"/>
    </inkml:context>
    <inkml:brush xml:id="br0">
      <inkml:brushProperty name="width" value="0.0433931089937687" units="cm"/>
      <inkml:brushProperty name="height" value="0.0433931089937687" units="cm"/>
      <inkml:brushProperty name="color" value="#00bff3"/>
      <inkml:brushProperty name="ignorePressure" value="0"/>
    </inkml:brush>
  </inkml:definitions>
  <inkml:trace contextRef="#ctx0" brushRef="#br0">40250.000 53850.000 506,'-25.000'-25.000'9,"0.000"0.000"16,0.000 0.000 18,0.000 0.000 16,3.000 9.000 5,6.000 19.000-11,7.000 19.000-8,6.000 19.000-10,3.000 13.000-6,0.000 10.000-3,0.000 10.000-4,0.000 9.000-2,0.000 12.000-3,0.000 16.000-2,0.000 15.000-1,0.000 17.000-3,-4.000 13.000-4,-5.000 13.000-11,-7.000 12.000-8,-5.000 13.000-11,-6.000 4.000-2,-3.000-3.000 1,-3.000-3.000 2,-2.000-2.000 3,0.000-15.000 2,7.000-25.000 2,6.000-25.000 2,7.000-25.000 2,2.000-19.000-7,1.000-12.000-19,-1.000-13.000-18,1.000-12.000-19</inkml:trace>
</inkml:ink>
</file>

<file path=ppt/ink/ink28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2"/>
    </inkml:context>
    <inkml:brush xml:id="br0">
      <inkml:brushProperty name="width" value="0.0402444079518318" units="cm"/>
      <inkml:brushProperty name="height" value="0.0402444079518318" units="cm"/>
      <inkml:brushProperty name="color" value="#00bff3"/>
      <inkml:brushProperty name="ignorePressure" value="0"/>
    </inkml:brush>
  </inkml:definitions>
  <inkml:trace contextRef="#ctx0" brushRef="#br0">42300.000 53850.000 546,'31.000'-91.000'7,"13.000"19.000"13,12.000 19.000 13,13.000 19.000 14,6.000 16.000 3,0.000 17.000-5,0.000 15.000-5,0.000 16.000-7,-8.000 9.000-5,-16.000 3.000-5,-15.000 3.000-6,-15.000 4.000-6,-20.000 4.000-4,-21.000 6.000-3,-22.000 7.000-1,-22.000 6.000-4,-11.000 1.000-1,0.000-3.000-1,0.000-3.000 0,0.000-2.000-1,3.000-8.000 0,6.000-8.000-1,7.000-10.000 1,6.000-9.000-1,18.000-5.000 2,32.000 0.000 4,31.000 0.000 3,32.000 0.000 5,15.000-2.000 1,0.000-3.000-1,0.000-3.000 0,0.000-2.000-1,-5.000-1.000-1,-9.000 3.000 0,-10.000 3.000 0,-8.000 4.000-1,-11.000 2.000 0,-8.000 4.000-1,-10.000 3.000 0,-9.000 3.000 1,-12.000 6.000-1,-11.000 9.000-1,-14.000 10.000 1,-11.000 10.000-1,-9.000 4.000-1,-3.000 0.000-6,-3.000 0.000-5,-2.000 0.000-4,-1.000-2.000-3,3.000-3.000 0,3.000-3.000-1,4.000-2.000-1,13.000-11.000-9,26.000-15.000-20,24.000-15.000-18,26.000-16.000-20</inkml:trace>
</inkml:ink>
</file>

<file path=ppt/ink/ink28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2"/>
    </inkml:context>
    <inkml:brush xml:id="br0">
      <inkml:brushProperty name="width" value="0.0467669107019901" units="cm"/>
      <inkml:brushProperty name="height" value="0.0467669107019901" units="cm"/>
      <inkml:brushProperty name="color" value="#00bff3"/>
      <inkml:brushProperty name="ignorePressure" value="0"/>
    </inkml:brush>
  </inkml:definitions>
  <inkml:trace contextRef="#ctx0" brushRef="#br0">43800.000 54050.000 470,'45.000'-46.000'0,"-9.000"10.000"0,-10.000 10.000 0,-8.000 9.000 0,-4.000 4.000 4,3.000 1.000 10,3.000-1.000 8,4.000 1.000 10,1.000 2.000 5,0.000 7.000 3,0.000 6.000 4,0.000 7.000 2,-2.000 10.000-1,-3.000 16.000-6,-3.000 15.000-6,-2.000 17.000-5,-6.000 10.000-4,-6.000 6.000-2,-6.000 7.000-3,-6.000 6.000-3,-7.000 4.000-1,-6.000 4.000-1,-6.000 3.000 0,-6.000 3.000-2,-6.000-1.000-3,-2.000-2.000-8,-3.000-3.000-8,-3.000-3.000-7,1.000-7.000-8,6.000-9.000-8,7.000-10.000-9,6.000-8.000-7,6.000-18.000-7,6.000-25.000-8,7.000-25.000-6,6.000-25.000-7</inkml:trace>
</inkml:ink>
</file>

<file path=ppt/ink/ink28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2"/>
    </inkml:context>
    <inkml:brush xml:id="br0">
      <inkml:brushProperty name="width" value="0.0319050885736942" units="cm"/>
      <inkml:brushProperty name="height" value="0.0319050885736942" units="cm"/>
      <inkml:brushProperty name="color" value="#00bff3"/>
      <inkml:brushProperty name="ignorePressure" value="0"/>
    </inkml:brush>
  </inkml:definitions>
  <inkml:trace contextRef="#ctx0" brushRef="#br0">43800.000 54950.000 689,'23.000'-50.000'-1,"-3.000"0.000"-2,-3.000 0.000-1,-2.000 0.000-3,2.000 0.000 4,9.000 0.000 10,10.000 0.000 9,10.000 0.000 9,4.000 3.000 5,0.000 6.000-1,0.000 7.000 0,0.000 6.000-1,1.000 4.000 0,4.000 4.000 0,3.000 3.000 0,3.000 3.000-1,-2.000 1.000-3,-6.000 1.000-7,-6.000-1.000-7,-6.000 1.000-8,-6.000-1.000-14,-2.000 1.000-24,-3.000-1.000-24,-3.000 1.000-23</inkml:trace>
</inkml:ink>
</file>

<file path=ppt/ink/ink28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2"/>
    </inkml:context>
    <inkml:brush xml:id="br0">
      <inkml:brushProperty name="width" value="0.056020699441433" units="cm"/>
      <inkml:brushProperty name="height" value="0.056020699441433" units="cm"/>
      <inkml:brushProperty name="color" value="#00bff3"/>
      <inkml:brushProperty name="ignorePressure" value="0"/>
    </inkml:brush>
  </inkml:definitions>
  <inkml:trace contextRef="#ctx0" brushRef="#br0">45000.000 53300.000 392,'-24.000'-93.000'12,"4.000"17.000"5,3.000 15.000 6,3.000 16.000 5,1.000 15.000 6,1.000 16.000 7,-1.000 15.000 9,1.000 17.000 6,-1.000 14.000 1,1.000 17.000-8,-1.000 15.000-8,1.000 16.000-7,1.000 7.000-6,3.000 1.000-1,3.000-1.000-4,4.000 1.000-1,-1.000 5.000-4,-3.000 14.000-2,-3.000 11.000-3,-2.000 14.000-4,-1.000 8.000-3,3.000 7.000-3,3.000 6.000-3,4.000 7.000-3,-1.000 2.000-4,-3.000 1.000-3,-3.000-1.000-4,-2.000 1.000-4,-1.000-9.000 0,3.000-15.000 1,3.000-15.000 2,4.000-16.000 2,-3.000-10.000-1,-5.000-3.000-6,-7.000-3.000-4,-5.000-2.000-4,-4.000-6.000-5,0.000-6.000-3,0.000-6.000-3,0.000-6.000-3,0.000-6.000-2,0.000-2.000 1,0.000-3.000 2,0.000-3.000 0</inkml:trace>
</inkml:ink>
</file>

<file path=ppt/ink/ink28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3"/>
    </inkml:context>
    <inkml:brush xml:id="br0">
      <inkml:brushProperty name="width" value="0.04997543618083" units="cm"/>
      <inkml:brushProperty name="height" value="0.04997543618083" units="cm"/>
      <inkml:brushProperty name="color" value="#00bff3"/>
      <inkml:brushProperty name="ignorePressure" value="0"/>
    </inkml:brush>
  </inkml:definitions>
  <inkml:trace contextRef="#ctx0" brushRef="#br0">45050.000 54900.000 440,'29.000'-94.000'5,"10.000"13.000"12,10.000 12.000 10,9.000 13.000 12,1.000 10.000 2,-6.000 10.000-6,-6.000 10.000-6,-6.000 9.000-7,-9.000 13.000-4,-8.000 20.000-4,-10.000 18.000-4,-9.000 20.000-4,-9.000 14.000-3,-5.000 14.000 0,-7.000 11.000-1,-5.000 14.000 0,-8.000 2.000 0,-5.000-6.000-1,-7.000-6.000 0,-5.000-6.000-1,2.000-9.000 1,13.000-8.000 1,12.000-10.000 0,13.000-9.000 1,13.000-13.000-2,17.000-16.000-2,15.000-15.000-5,16.000-15.000-3,12.000-17.000-1,9.000-15.000 2,10.000-15.000 2,10.000-16.000 1,2.000-12.000-1,-3.000-5.000-4,-3.000-7.000-5,-2.000-5.000-4,-6.000 0.000-2,-6.000 10.000 3,-6.000 10.000 3,-6.000 9.000 1,-7.000 6.000 4,-6.000 3.000 4,-6.000 3.000 4,-6.000 4.000 4,-9.000 11.000 9,-8.000 23.000 12,-10.000 22.000 13,-9.000 22.000 12,-7.000 13.000 3,-3.000 7.000-5,-3.000 6.000-7,-2.000 7.000-6,-5.000 5.000-5,-2.000 7.000-3,-3.000 6.000-5,-3.000 7.000-3,1.000 0.000-3,6.000-2.000-1,7.000-3.000-1,6.000-3.000-1,3.000-6.000-2,0.000-5.000-1,0.000-7.000-3,0.000-5.000-1,9.000-8.000-6,19.000-5.000-5,19.000-7.000-8,19.000-5.000-6,7.000-15.000-3,-3.000-22.000 1,-3.000-22.000 1,-2.000-21.000 1,-5.000-15.000 2,-2.000-6.000 3,-3.000-6.000 3,-3.000-6.000 2,-7.000-6.000 3,-9.000-2.000 1,-10.000-3.000 1,-8.000-3.000 1,-8.000-1.000 1,-2.000 4.000 0,-3.000 3.000 0,-3.000 3.000 1,-10.000 7.000-2,-16.000 14.000-2,-15.000 11.000-1,-15.000 14.000-2,-15.000 11.000-3,-12.000 14.000-5,-13.000 11.000-6,-12.000 14.000-4,4.000 7.000-2,22.000 3.000 1,22.000 3.000 2,23.000 4.000 1,8.000 1.000-1,-3.000 0.000 0,-3.000 0.000-2,-2.000 0.000-2</inkml:trace>
</inkml:ink>
</file>

<file path=ppt/ink/ink28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4"/>
    </inkml:context>
    <inkml:brush xml:id="br0">
      <inkml:brushProperty name="width" value="0.0371174663305283" units="cm"/>
      <inkml:brushProperty name="height" value="0.0371174663305283" units="cm"/>
      <inkml:brushProperty name="color" value="#00bff3"/>
      <inkml:brushProperty name="ignorePressure" value="0"/>
    </inkml:brush>
  </inkml:definitions>
  <inkml:trace contextRef="#ctx0" brushRef="#br0">48450.000 54600.000 592,'-44.000'-25.000'0,"13.000"0.000"0,12.000 0.000 0,13.000 0.000 0,12.000 1.000 9,13.000 4.000 18,12.000 3.000 18,13.000 3.000 19,7.000 3.000 2,4.000 3.000-12,3.000 3.000-12,3.000 4.000-13,14.000 1.000-7,25.000 0.000-5,25.000 0.000-3,25.000 0.000-5,12.000 0.000-3,1.000 0.000-3,-1.000 0.000-3,1.000 0.000-2,-9.000 0.000-6,-15.000 0.000-7,-15.000 0.000-8,-16.000 0.000-7,-16.000 3.000-6,-16.000 6.000-6,-15.000 7.000-6,-15.000 6.000-5</inkml:trace>
</inkml:ink>
</file>

<file path=ppt/ink/ink28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24"/>
    </inkml:context>
    <inkml:brush xml:id="br0">
      <inkml:brushProperty name="width" value="0.0438204631209373" units="cm"/>
      <inkml:brushProperty name="height" value="0.0438204631209373" units="cm"/>
      <inkml:brushProperty name="color" value="#00bff3"/>
      <inkml:brushProperty name="ignorePressure" value="0"/>
    </inkml:brush>
  </inkml:definitions>
  <inkml:trace contextRef="#ctx0" brushRef="#br0">49650.000 53700.000 502,'-49.000'-74.000'2,"4.000"4.000"5,3.000 3.000 6,3.000 3.000 4,6.000 12.000 9,9.000 22.000 12,10.000 22.000 12,10.000 23.000 13,5.000 17.000 0,4.000 17.000-9,3.000 15.000-11,3.000 16.000-10,-1.000 13.000-8,-2.000 14.000-3,-3.000 11.000-4,-3.000 14.000-5,-6.000 16.000-4,-5.000 22.000-7,-7.000 22.000-7,-5.000 23.000-7,-4.000 8.000-9,0.000-3.000-14,0.000-3.000-14,0.000-2.000-13,3.000-25.000-1,6.000-43.000 11,7.000-44.000 11,6.000-43.000 11,1.000-23.000 4,-3.000 1.000-5,-3.000-1.000-3,-2.000 1.000-4</inkml:trace>
</inkml:ink>
</file>

<file path=ppt/ink/ink2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42"/>
    </inkml:context>
    <inkml:brush xml:id="br0">
      <inkml:brushProperty name="width" value="0.0393888540565968" units="cm"/>
      <inkml:brushProperty name="height" value="0.0393888540565968" units="cm"/>
      <inkml:brushProperty name="color" value="#00bff3"/>
      <inkml:brushProperty name="ignorePressure" value="0"/>
    </inkml:brush>
  </inkml:definitions>
  <inkml:trace contextRef="#ctx0" brushRef="#br0">63100.000 54950.000 558,'-63.000'0.000'7,"26.000"0.000"14,24.000 0.000 15,26.000 0.000 13,19.000 3.000 3,17.000 6.000-10,15.000 7.000-9,16.000 6.000-9,7.000 4.000-5,1.000 4.000 0,-1.000 3.000 2,1.000 3.000-1,-9.000 1.000-1,-15.000 1.000-4,-15.000-1.000-5,-16.000 1.000-3,-8.000 5.000-2,0.000 14.000 2,0.000 11.000 2,0.000 14.000 2,-13.000 14.000-2,-24.000 20.000-3,-26.000 18.000-5,-24.000 20.000-5,-23.000 8.000-4,-18.000 1.000-5,-19.000-1.000-6,-18.000 1.000-4,-6.000-4.000-2,10.000-6.000 3,10.000-6.000 1,9.000-6.000 3,9.000-10.000 2,9.000-12.000 3,10.000-13.000 3,10.000-12.000 3,10.000-15.000 3,13.000-15.000 2,12.000-15.000 3,13.000-16.000 2,12.000-15.000 3,13.000-11.000 3,12.000-14.000 4,13.000-11.000 4,18.000-14.000 1,26.000-11.000 0,24.000-14.000 1,26.000-11.000-1,19.000-7.000 0,17.000 0.000-4,15.000 0.000-2,16.000 0.000-2,12.000 6.000-5,9.000 13.000-7,10.000 12.000-7,10.000 13.000-6,0.000 15.000-10,-5.000 19.000-15,-7.000 19.000-13,-5.000 19.000-15,-22.000 2.000-2,-33.000-11.000 9,-35.000-14.000 9,-34.000-11.000 9</inkml:trace>
</inkml:ink>
</file>

<file path=ppt/ink/ink28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37"/>
    </inkml:context>
    <inkml:brush xml:id="br0">
      <inkml:brushProperty name="width" value="0.0425220765173435" units="cm"/>
      <inkml:brushProperty name="height" value="0.0425220765173435" units="cm"/>
      <inkml:brushProperty name="color" value="#00bff3"/>
      <inkml:brushProperty name="ignorePressure" value="0"/>
    </inkml:brush>
  </inkml:definitions>
  <inkml:trace contextRef="#ctx0" brushRef="#br0">52600.000 53550.000 517,'156.000'-44.000'75,"-37.000"13.000"-17,-38.000 12.000-19,-37.000 13.000-16,-16.000 9.000-9,6.000 6.000 3,7.000 7.000 1,6.000 6.000 3,-1.000 3.000 0,-5.000 0.000-2,-7.000 0.000-2,-5.000 0.000-2,-8.000 3.000-2,-5.000 6.000-2,-7.000 7.000-4,-5.000 6.000-2,-8.000 4.000-2,-5.000 4.000 2,-7.000 3.000 0,-5.000 3.000 1,-9.000-1.000-2,-9.000-2.000-3,-10.000-3.000-3,-8.000-3.000-4,-8.000-2.000-2,-2.000 0.000-2,-3.000 0.000-2,-3.000 0.000-1,1.000-5.000-1,6.000-9.000 0,7.000-10.000 1,6.000-8.000 0,12.000-4.000 3,19.000 3.000 7,19.000 3.000 7,19.000 4.000 6,13.000-1.000 4,10.000-3.000 0,10.000-3.000 0,9.000-2.000-1,4.000-1.000 1,1.000 3.000-1,-1.000 3.000 0,1.000 4.000-1,-4.000 2.000-1,-6.000 4.000-1,-6.000 3.000-2,-6.000 3.000-1,-7.000 3.000-1,-6.000 3.000-1,-6.000 3.000 0,-6.000 4.000 0,-6.000 1.000-1,-2.000 0.000 0,-3.000 0.000 1,-3.000 0.000 0,-4.000 1.000 0,-3.000 4.000-3,-3.000 3.000-2,-2.000 3.000-1,-9.000 1.000-3,-12.000 1.000-5,-13.000-1.000-4,-12.000 1.000-5,-15.000 1.000-2,-15.000 3.000-1,-15.000 3.000-1,-16.000 4.000 0,-7.000-1.000-4,4.000-3.000-5,3.000-3.000-6,3.000-2.000-5,10.000-8.000-3,20.000-8.000-2,18.000-10.000-2,20.000-9.000 0</inkml:trace>
</inkml:ink>
</file>

<file path=ppt/ink/ink28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0"/>
    </inkml:context>
    <inkml:brush xml:id="br0">
      <inkml:brushProperty name="width" value="0.044459629803896" units="cm"/>
      <inkml:brushProperty name="height" value="0.044459629803896" units="cm"/>
      <inkml:brushProperty name="color" value="#00bff3"/>
      <inkml:brushProperty name="ignorePressure" value="0"/>
    </inkml:brush>
  </inkml:definitions>
  <inkml:trace contextRef="#ctx0" brushRef="#br0">55750.000 53450.000 494,'-72.000'-68.000'0,"6.000"17.000"0,7.000 15.000 0,6.000 16.000 0,1.000 12.000-2,-3.000 9.000-5,-3.000 10.000-4,-2.000 10.000-4,-3.000 10.000 7,1.000 13.000 21,-1.000 12.000 20,1.000 13.000 21,-1.000 10.000 6,1.000 10.000-8,-1.000 10.000-8,1.000 9.000-8,4.000 2.000-6,9.000-2.000-5,10.000-3.000-4,10.000-3.000-4,7.000-4.000-3,6.000-3.000-2,7.000-3.000-1,6.000-2.000-2,7.000-6.000-1,10.000-6.000-2,10.000-6.000-2,9.000-6.000-2,7.000-7.000-1,7.000-6.000-1,6.000-6.000-2,7.000-6.000-1,7.000-10.000-2,9.000-12.000-3,10.000-13.000-4,10.000-12.000-3,5.000-13.000-1,4.000-12.000-1,3.000-13.000-1,3.000-12.000 1,-2.000-12.000 0,-6.000-8.000 3,-6.000-10.000 1,-6.000-9.000 3,-9.000-1.000 0,-8.000 10.000 0,-10.000 10.000 0,-9.000 9.000 0,-12.000 9.000 3,-11.000 9.000 5,-14.000 10.000 6,-11.000 10.000 6,-11.000 13.000 6,-5.000 19.000 6,-7.000 19.000 5,-5.000 19.000 7,-4.000 15.000 0,0.000 13.000-4,0.000 12.000-5,0.000 13.000-4,1.000 2.000-3,4.000-5.000-2,3.000-7.000-2,3.000-5.000-3,3.000-6.000-1,3.000-3.000-3,3.000-3.000-2,4.000-2.000-2,11.000-9.000-2,23.000-12.000 0,22.000-13.000 1,22.000-12.000-1,8.000-18.000 0,-2.000-21.000-2,-3.000-22.000 0,-3.000-22.000-1,-2.000-18.000-1,0.000-11.000-4,0.000-14.000-2,0.000-11.000-2,-4.000-6.000-1,-5.000 4.000 1,-7.000 3.000 3,-5.000 3.000 1,-9.000 4.000 2,-9.000 7.000 0,-10.000 6.000 2,-8.000 7.000 0,-9.000 8.000 2,-6.000 14.000 2,-6.000 11.000 1,-6.000 14.000 1,-9.000 7.000 2,-8.000 3.000-2,-10.000 3.000 0,-9.000 4.000-1,-9.000 5.000-1,-5.000 10.000-3,-7.000 10.000-2,-5.000 9.000-1,-6.000 6.000-6,-3.000 3.000-6,-3.000 3.000-8,-2.000 4.000-7,2.000 4.000-4,9.000 6.000-4,10.000 7.000-1,10.000 6.000-3,8.000-1.000-1,10.000-5.000 1,10.000-7.000 1,9.000-5.000 1</inkml:trace>
</inkml:ink>
</file>

<file path=ppt/ink/ink28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0"/>
    </inkml:context>
    <inkml:brush xml:id="br0">
      <inkml:brushProperty name="width" value="0.0435890927910805" units="cm"/>
      <inkml:brushProperty name="height" value="0.0435890927910805" units="cm"/>
      <inkml:brushProperty name="color" value="#00bff3"/>
      <inkml:brushProperty name="ignorePressure" value="0"/>
    </inkml:brush>
  </inkml:definitions>
  <inkml:trace contextRef="#ctx0" brushRef="#br0">57500.000 54250.000 504,'56.000'-24.000'4,"13.000"4.000"7,12.000 3.000 8,13.000 3.000 7,1.000 4.000 4,-9.000 7.000 4,-10.000 6.000 1,-8.000 7.000 4,-12.000 8.000-3,-12.000 14.000-6,-13.000 11.000-7,-12.000 14.000-6,-16.000 10.000-4,-19.000 9.000-3,-18.000 10.000-3,-19.000 10.000-3,-12.000 0.000-2,-2.000-5.000-1,-3.000-7.000-2,-3.000-5.000-1,1.000-4.000-1,6.000 0.000 1,7.000 0.000 0,6.000 0.000 0,7.000-4.000 1,10.000-5.000 3,10.000-7.000 1,9.000-5.000 3,10.000-6.000 2,14.000-3.000 1,11.000-3.000 2,14.000-2.000 1,10.000-5.000 0,9.000-2.000-1,10.000-3.000-1,10.000-3.000 0,4.000-2.000-1,0.000 0.000 1,0.000 0.000 0,0.000 0.000 0,-5.000 4.000 0,-9.000 10.000-2,-10.000 10.000-2,-8.000 9.000-1,-12.000 6.000-2,-12.000 3.000-1,-13.000 3.000-1,-12.000 4.000-3,-15.000 4.000 0,-15.000 6.000-4,-15.000 7.000-2,-16.000 6.000-2,-12.000 7.000-1,-5.000 10.000 0,-7.000 10.000-1,-5.000 9.000 1,-1.000-1.000-3,6.000-8.000-6,7.000-10.000-5,6.000-9.000-6,9.000-15.000-5,13.000-18.000-6,12.000-19.000-5,13.000-18.000-5</inkml:trace>
</inkml:ink>
</file>

<file path=ppt/ink/ink28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1"/>
    </inkml:context>
    <inkml:brush xml:id="br0">
      <inkml:brushProperty name="width" value="0.0348855145275593" units="cm"/>
      <inkml:brushProperty name="height" value="0.0348855145275593" units="cm"/>
      <inkml:brushProperty name="color" value="#00bff3"/>
      <inkml:brushProperty name="ignorePressure" value="0"/>
    </inkml:brush>
  </inkml:definitions>
  <inkml:trace contextRef="#ctx0" brushRef="#br0">58800.000 52850.000 630,'26.000'-93.000'0,"4.000"17.000"0,3.000 15.000 0,3.000 16.000 0,10.000 12.000 5,20.000 9.000 10,18.000 10.000 11,20.000 10.000 9,-3.000 11.000 6,-21.000 17.000 3,-22.000 15.000 1,-22.000 16.000 2,-15.000 9.000-4,-5.000 3.000-11,-7.000 3.000-11,-5.000 4.000-10,-12.000-1.000-8,-16.000-3.000-2,-15.000-3.000-2,-15.000-2.000-3,-11.000-5.000-1,-2.000-2.000-1,-3.000-3.000 1,-3.000-3.000-1,4.000-6.000 1,13.000-5.000-1,12.000-7.000 1,13.000-5.000-1,15.000-6.000 2,19.000-3.000 5,19.000-3.000 5,19.000-2.000 5,15.000-6.000-2,13.000-6.000-6,12.000-6.000-6,13.000-6.000-7,4.000-4.000-5,-3.000 1.000-2,-3.000-1.000-5,-2.000 1.000-2,-8.000 1.000-5,-8.000 3.000-6,-10.000 3.000-6,-9.000 4.000-6,-10.000-1.000-1,-9.000-3.000 5,-10.000-3.000 5,-8.000-2.000 4</inkml:trace>
</inkml:ink>
</file>

<file path=ppt/ink/ink28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1"/>
    </inkml:context>
    <inkml:brush xml:id="br0">
      <inkml:brushProperty name="width" value="0.0287785921245813" units="cm"/>
      <inkml:brushProperty name="height" value="0.0287785921245813" units="cm"/>
      <inkml:brushProperty name="color" value="#00bff3"/>
      <inkml:brushProperty name="ignorePressure" value="0"/>
    </inkml:brush>
  </inkml:definitions>
  <inkml:trace contextRef="#ctx0" brushRef="#br0">59900.000 52950.000 764,'4.000'-50.000'1,"10.000"0.000"3,10.000 0.000 3,9.000 0.000 3,12.000 4.000 6,16.000 10.000 9,15.000 10.000 10,17.000 9.000 10,8.000 6.000-2,4.000 3.000-13,3.000 3.000-14,3.000 4.000-12,-7.000 4.000-8,-15.000 6.000 0,-15.000 7.000-1,-16.000 6.000 0,-12.000 1.000-9,-5.000-3.000-19,-7.000-3.000-18,-5.000-2.000-18</inkml:trace>
</inkml:ink>
</file>

<file path=ppt/ink/ink28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2"/>
    </inkml:context>
    <inkml:brush xml:id="br0">
      <inkml:brushProperty name="width" value="0.0384291037917137" units="cm"/>
      <inkml:brushProperty name="height" value="0.0384291037917137" units="cm"/>
      <inkml:brushProperty name="color" value="#00bff3"/>
      <inkml:brushProperty name="ignorePressure" value="0"/>
    </inkml:brush>
  </inkml:definitions>
  <inkml:trace contextRef="#ctx0" brushRef="#br0">60550.000 54550.000 572,'-36.000'-24.000'8,"28.000"4.000"16,28.000 3.000 17,29.000 3.000 16,21.000 1.000 3,16.000 1.000-8,15.000-1.000-8,17.000 1.000-9,5.000-1.000-7,-3.000 1.000-4,-3.000-1.000-5,-2.000 1.000-5,-5.000 2.000-4,-2.000 7.000-3,-3.000 6.000-3,-3.000 7.000-3,-10.000 5.000-7,-16.000 7.000-6,-15.000 6.000-9,-15.000 7.000-7,-12.000 2.000-4,-6.000 1.000-1,-6.000-1.000-1,-6.000 1.000 0,-6.000-3.000-1,-2.000-2.000-4,-3.000-3.000-3,-3.000-3.000-2,-4.000-4.000 0,-3.000-3.000 7,-3.000-3.000 6,-2.000-2.000 5</inkml:trace>
</inkml:ink>
</file>

<file path=ppt/ink/ink28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2"/>
    </inkml:context>
    <inkml:brush xml:id="br0">
      <inkml:brushProperty name="width" value="0.0373819060623646" units="cm"/>
      <inkml:brushProperty name="height" value="0.0373819060623646" units="cm"/>
      <inkml:brushProperty name="color" value="#00bff3"/>
      <inkml:brushProperty name="ignorePressure" value="0"/>
    </inkml:brush>
  </inkml:definitions>
  <inkml:trace contextRef="#ctx0" brushRef="#br0">60400.000 55450.000 588,'-46.000'-2.000'0,"10.000"-3.000"0,10.000-3.000 0,9.000-2.000 0,12.000-1.000 8,16.000 3.000 14,15.000 3.000 16,17.000 4.000 15,16.000 1.000 3,19.000 0.000-7,19.000 0.000-9,19.000 0.000-8,9.000 3.000-6,0.000 6.000-5,0.000 7.000-5,0.000 6.000-5,0.000 3.000-2,0.000 0.000 0,0.000 0.000 0,0.000 0.000 1,-4.000 0.000-8,-5.000 0.000-13,-7.000 0.000-16,-5.000 0.000-14,-14.000-2.000-11,-18.000-3.000-7,-19.000-3.000-6,-18.000-2.000-7</inkml:trace>
</inkml:ink>
</file>

<file path=ppt/ink/ink28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3"/>
    </inkml:context>
    <inkml:brush xml:id="br0">
      <inkml:brushProperty name="width" value="0.0409132316708565" units="cm"/>
      <inkml:brushProperty name="height" value="0.0409132316708565" units="cm"/>
      <inkml:brushProperty name="color" value="#00bff3"/>
      <inkml:brushProperty name="ignorePressure" value="0"/>
    </inkml:brush>
  </inkml:definitions>
  <inkml:trace contextRef="#ctx0" brushRef="#br0">66150.000 53850.000 537,'-2.000'-41.000'10,"-3.000"19.000"20,-3.000 19.000 19,-2.000 19.000 21,-3.000 13.000 2,1.000 10.000-13,-1.000 10.000-13,1.000 9.000-14,-4.000 10.000-9,-6.000 14.000-3,-6.000 11.000-4,-6.000 14.000-4,-6.000 10.000-3,-2.000 9.000-2,-3.000 10.000-2,-3.000 10.000-2,-6.000 4.000-5,-5.000 0.000-3,-7.000 0.000-6,-5.000 0.000-4,0.000-7.000-2,10.000-11.000 1,10.000-14.000 1,9.000-11.000 1,7.000-15.000-5,7.000-16.000-9,6.000-15.000-11,7.000-15.000-9,8.000-17.000-4,14.000-15.000 1,11.000-15.000 2,14.000-16.000 2,3.000-8.000 4,-2.000 0.000 9,-3.000 0.000 7,-3.000 0.000 9</inkml:trace>
</inkml:ink>
</file>

<file path=ppt/ink/ink28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3"/>
    </inkml:context>
    <inkml:brush xml:id="br0">
      <inkml:brushProperty name="width" value="0.0454973913729191" units="cm"/>
      <inkml:brushProperty name="height" value="0.0454973913729191" units="cm"/>
      <inkml:brushProperty name="color" value="#00bff3"/>
      <inkml:brushProperty name="ignorePressure" value="0"/>
    </inkml:brush>
  </inkml:definitions>
  <inkml:trace contextRef="#ctx0" brushRef="#br0">66100.000 54150.000 483,'43.000'-157.000'12,"-11.000"39.000"4,-14.000 36.000 6,-11.000 39.000 4,-3.000 25.000 5,10.000 17.000 5,10.000 15.000 4,9.000 16.000 5,2.000 13.000-1,-2.000 14.000-7,-3.000 11.000-7,-3.000 14.000-8,-4.000 8.000-3,-3.000 7.000 1,-3.000 6.000 0,-2.000 7.000 0,-5.000 7.000-2,-2.000 9.000-2,-3.000 10.000-3,-3.000 10.000-3,-2.000-3.000-3,0.000-11.000-1,0.000-14.000-2,0.000-11.000-2,1.000-12.000-1,4.000-9.000-2,3.000-10.000-2,3.000-8.000 0,4.000-11.000-2,7.000-8.000-2,6.000-10.000 0,7.000-9.000-2,2.000-12.000 0,1.000-11.000 1,-1.000-14.000 1,1.000-11.000 0,2.000-15.000 0,7.000-16.000 1,6.000-15.000 0,7.000-15.000 1,4.000-18.000 0,3.000-19.000 1,3.000-18.000 0,4.000-19.000 1,-1.000-15.000 0,-3.000-8.000-1,-3.000-10.000-1,-2.000-9.000 0,-6.000 2.000-1,-6.000 17.000 0,-6.000 15.000 0,-6.000 16.000-2,-7.000 16.000 0,-6.000 20.000-3,-6.000 18.000-2,-6.000 20.000-3,-10.000 21.000-4,-12.000 25.000-8,-13.000 25.000-7,-12.000 25.000-7,-4.000 14.000 0,7.000 3.000 8,6.000 3.000 8,7.000 4.000 9,0.000-1.000 0,-2.000-3.000-4,-3.000-3.000-5,-3.000-2.000-4</inkml:trace>
</inkml:ink>
</file>

<file path=ppt/ink/ink28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4"/>
    </inkml:context>
    <inkml:brush xml:id="br0">
      <inkml:brushProperty name="width" value="0.0443411804735661" units="cm"/>
      <inkml:brushProperty name="height" value="0.0443411804735661" units="cm"/>
      <inkml:brushProperty name="color" value="#00bff3"/>
      <inkml:brushProperty name="ignorePressure" value="0"/>
    </inkml:brush>
  </inkml:definitions>
  <inkml:trace contextRef="#ctx0" brushRef="#br0">67900.000 55350.000 496,'90.000'-161.000'20,"-18.000"28.000"2,-19.000 28.000 2,-18.000 29.000 1,-12.000 16.000 0,-3.000 7.000-3,-3.000 6.000-3,-2.000 7.000-2,-5.000 2.000-2,-2.000 1.000-4,-3.000-1.000-1,-3.000 1.000-4,-7.000 2.000 0,-9.000 7.000 0,-10.000 6.000 0,-8.000 7.000 1,-9.000 10.000-1,-6.000 16.000 1,-6.000 15.000 0,-6.000 17.000 0,-6.000 11.000 0,-2.000 10.000 1,-3.000 10.000 1,-3.000 9.000 0,1.000 6.000 2,6.000 3.000 3,7.000 3.000 2,6.000 4.000 4,6.000-3.000-1,6.000-5.000-3,7.000-7.000-5,6.000-5.000-3,6.000-8.000-3,6.000-5.000-2,7.000-7.000-1,6.000-5.000-1,12.000-11.000-6,19.000-11.000-10,19.000-14.000-9,19.000-11.000-9,9.000-17.000-4,0.000-18.000 4,0.000-19.000 3,0.000-18.000 3,0.000-9.000 4,0.000 4.000 2,0.000 3.000 4,0.000 3.000 2,-7.000 6.000 2,-11.000 9.000 1,-14.000 10.000-1,-11.000 10.000 1,-7.000 7.000 6,0.000 6.000 14,0.000 7.000 12,0.000 6.000 14,-2.000 10.000 4,-3.000 17.000-2,-3.000 15.000-3,-2.000 16.000-3,-1.000 7.000-1,3.000 1.000-1,3.000-1.000 2,4.000 1.000-1,1.000-3.000-2,0.000-2.000-2,0.000-3.000-4,0.000-3.000-4,0.000-2.000-9,0.000 0.000-19,0.000 0.000-18,0.000 0.000-18</inkml:trace>
</inkml:ink>
</file>

<file path=ppt/ink/ink2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44"/>
    </inkml:context>
    <inkml:brush xml:id="br0">
      <inkml:brushProperty name="width" value="0.0354156531393528" units="cm"/>
      <inkml:brushProperty name="height" value="0.0354156531393528" units="cm"/>
      <inkml:brushProperty name="color" value="#00bff3"/>
      <inkml:brushProperty name="ignorePressure" value="0"/>
    </inkml:brush>
  </inkml:definitions>
  <inkml:trace contextRef="#ctx0" brushRef="#br0">41900.000 54550.000 621,'-47.000'-52.000'0,"6.000"-3.000"0,7.000-3.000 0,6.000-2.000 0,3.000 2.000 4,0.000 9.000 7,0.000 10.000 8,0.000 10.000 8,0.000 11.000 3,0.000 17.000-3,0.000 15.000-1,0.000 16.000-2,0.000 10.000-2,0.000 7.000-4,0.000 6.000-2,0.000 7.000-3,-8.000 21.000-1,-16.000 38.000 1,-15.000 37.000 2,-15.000 38.000 1,-9.000 16.000-1,1.000-2.000-1,-1.000-3.000-1,1.000-3.000-3,2.000-6.000 0,7.000-5.000-2,6.000-7.000-2,7.000-5.000-1,7.000-11.000-1,9.000-11.000-3,10.000-14.000-3,10.000-11.000-2,8.000-14.000 0,10.000-11.000 2,10.000-14.000 1,9.000-11.000 3,15.000-15.000-1,22.000-16.000-1,22.000-15.000-1,23.000-15.000-2,20.000-18.000-2,23.000-19.000-2,22.000-18.000-2,22.000-19.000-3,10.000-13.000-2,1.000-6.000-2,-1.000-6.000-2,1.000-6.000-2,-7.000 1.000-4,-12.000 9.000-4,-13.000 10.000-4,-12.000 10.000-5,-16.000 8.000-1,-19.000 10.000 1,-18.000 10.000 3,-19.000 9.000 1</inkml:trace>
</inkml:ink>
</file>

<file path=ppt/ink/ink28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4"/>
    </inkml:context>
    <inkml:brush xml:id="br0">
      <inkml:brushProperty name="width" value="0.0360948108136654" units="cm"/>
      <inkml:brushProperty name="height" value="0.0360948108136654" units="cm"/>
      <inkml:brushProperty name="color" value="#00bff3"/>
      <inkml:brushProperty name="ignorePressure" value="0"/>
    </inkml:brush>
  </inkml:definitions>
  <inkml:trace contextRef="#ctx0" brushRef="#br0">69150.000 53200.000 609,'-7.000'-47.000'9,"39.000"6.000"16,36.000 7.000 18,39.000 6.000 16,18.000 6.000 5,0.000 6.000-9,0.000 7.000-10,0.000 6.000-8,-7.000 6.000-9,-11.000 6.000-11,-14.000 7.000-9,-11.000 6.000-9,-14.000 3.000-9,-11.000 0.000-8,-14.000 0.000-8,-11.000 0.000-7,-12.000 0.000-5,-9.000 0.000-6,-10.000 0.000-4,-8.000 0.000-5,-8.000 0.000 0,-2.000 0.000 7,-3.000 0.000 6,-3.000 0.000 6</inkml:trace>
</inkml:ink>
</file>

<file path=ppt/ink/ink28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5"/>
    </inkml:context>
    <inkml:brush xml:id="br0">
      <inkml:brushProperty name="width" value="0.0444084405899048" units="cm"/>
      <inkml:brushProperty name="height" value="0.0444084405899048" units="cm"/>
      <inkml:brushProperty name="color" value="#00bff3"/>
      <inkml:brushProperty name="ignorePressure" value="0"/>
    </inkml:brush>
  </inkml:definitions>
  <inkml:trace contextRef="#ctx0" brushRef="#br0">69600.000 53350.000 495,'-69.000'-24.000'7,"13.000"4.000"6,12.000 3.000 5,13.000 3.000 7,9.000 7.000 5,6.000 14.000 5,7.000 11.000 4,6.000 14.000 6,3.000 13.000-2,0.000 16.000-4,0.000 15.000-6,0.000 17.000-6,-2.000 10.000-3,-3.000 6.000-3,-3.000 7.000-1,-2.000 6.000-3,-6.000 7.000-2,-6.000 10.000-3,-6.000 10.000-4,-6.000 9.000-3,-4.000 2.000-1,1.000-2.000 1,-1.000-3.000 1,1.000-3.000 0,1.000-7.000 0,3.000-9.000-4,3.000-10.000-4,4.000-8.000-4,4.000-11.000-9,6.000-8.000-15,7.000-10.000-14,6.000-9.000-15,1.000-10.000-6,-3.000-9.000 3,-3.000-10.000 4,-2.000-8.000 2</inkml:trace>
</inkml:ink>
</file>

<file path=ppt/ink/ink28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5"/>
    </inkml:context>
    <inkml:brush xml:id="br0">
      <inkml:brushProperty name="width" value="0.0455942004919052" units="cm"/>
      <inkml:brushProperty name="height" value="0.0455942004919052" units="cm"/>
      <inkml:brushProperty name="color" value="#00bff3"/>
      <inkml:brushProperty name="ignorePressure" value="0"/>
    </inkml:brush>
  </inkml:definitions>
  <inkml:trace contextRef="#ctx0" brushRef="#br0">69200.000 55150.000 482,'23.000'-27.000'0,"-3.000"-3.000"0,-3.000-3.000 0,-2.000-2.000 0,-1.000-1.000 0,3.000 3.000 0,3.000 3.000 0,4.000 4.000 0,5.000 2.000 5,10.000 4.000 10,10.000 3.000 10,9.000 3.000 11,7.000 3.000 1,7.000 3.000-5,6.000 3.000-6,7.000 4.000-5,4.000 1.000-5,3.000 0.000-1,3.000 0.000-1,4.000 0.000-3,-6.000 0.000-3,-11.000 0.000-4,-14.000 0.000-4,-11.000 0.000-5,-11.000-2.000-3,-5.000-3.000-1,-7.000-3.000-1,-5.000-2.000-2,-8.000-5.000-2,-5.000-2.000-3,-7.000-3.000-2,-5.000-3.000-4,-4.000-4.000 0,0.000-3.000 1,0.000-3.000 1,0.000-2.000 2,0.000-6.000 2,0.000-6.000 2,0.000-6.000 2,0.000-6.000 4,-4.000-2.000 0,-5.000 3.000 0,-7.000 3.000 0,-5.000 4.000-1,-6.000 4.000 2,-3.000 6.000 5,-3.000 7.000 3,-2.000 6.000 5,-6.000 6.000 6,-6.000 6.000 8,-6.000 7.000 9,-6.000 6.000 7,-2.000 6.000 5,3.000 6.000-1,3.000 7.000 0,4.000 6.000-1,2.000 6.000-1,4.000 6.000-4,3.000 7.000-2,3.000 6.000-4,3.000 7.000-2,3.000 10.000-2,3.000 10.000-2,4.000 9.000-2,2.000 7.000-1,4.000 7.000-2,3.000 6.000-2,3.000 7.000-1,3.000 0.000-2,3.000-2.000-3,3.000-3.000-3,4.000-3.000-3,4.000-6.000-5,6.000-5.000-5,7.000-7.000-6,6.000-5.000-5,7.000-8.000-2,10.000-5.000 1,10.000-7.000 1,9.000-5.000 1,7.000-9.000 1,7.000-9.000 1,6.000-10.000-1,7.000-8.000 0</inkml:trace>
</inkml:ink>
</file>

<file path=ppt/ink/ink28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5"/>
    </inkml:context>
    <inkml:brush xml:id="br0">
      <inkml:brushProperty name="width" value="0.0369391366839409" units="cm"/>
      <inkml:brushProperty name="height" value="0.0369391366839409" units="cm"/>
      <inkml:brushProperty name="color" value="#00bff3"/>
      <inkml:brushProperty name="ignorePressure" value="0"/>
    </inkml:brush>
  </inkml:definitions>
  <inkml:trace contextRef="#ctx0" brushRef="#br0">71500.000 54700.000 595,'28.000'-46.000'6,"6.000"10.000"11,7.000 10.000 12,6.000 9.000 11,-1.000 6.000 3,-5.000 3.000-6,-7.000 3.000-6,-5.000 4.000-7,-4.000 5.000-4,0.000 10.000 0,0.000 10.000 0,0.000 9.000-1,-2.000 7.000-2,-3.000 7.000-1,-3.000 6.000-4,-2.000 7.000-1,-12.000 2.000-3,-19.000 1.000-1,-18.000-1.000-3,-19.000 1.000-1,-12.000-3.000-3,-2.000-2.000-2,-3.000-3.000-3,-3.000-3.000-3,2.000-4.000 0,10.000-3.000 0,10.000-3.000 0,9.000-2.000 0,7.000-5.000 1,7.000-2.000 1,6.000-3.000 1,7.000-3.000 1,8.000-2.000 2,14.000 0.000 3,11.000 0.000 4,14.000 0.000 4,10.000 0.000 1,9.000 0.000 0,10.000 0.000-1,10.000 0.000 0,0.000-2.000-1,-5.000-3.000-1,-7.000-3.000-2,-5.000-2.000-1,-9.000 0.000 0,-9.000 7.000-1,-10.000 6.000-1,-8.000 7.000 1,-11.000 2.000-1,-8.000 1.000-1,-10.000-1.000-2,-9.000 1.000 0,-13.000 2.000-3,-16.000 7.000-2,-15.000 6.000-4,-15.000 7.000-3,-11.000 0.000-4,-2.000-2.000-6,-3.000-3.000-5,-3.000-3.000-7,2.000-2.000-2,10.000 0.000 1,10.000 0.000 1,9.000 0.000 0,9.000-5.000 0,9.000-9.000-1,10.000-10.000-2,10.000-8.000-1</inkml:trace>
</inkml:ink>
</file>

<file path=ppt/ink/ink28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6"/>
    </inkml:context>
    <inkml:brush xml:id="br0">
      <inkml:brushProperty name="width" value="0.0450434871017933" units="cm"/>
      <inkml:brushProperty name="height" value="0.0450434871017933" units="cm"/>
      <inkml:brushProperty name="color" value="#00bff3"/>
      <inkml:brushProperty name="ignorePressure" value="0"/>
    </inkml:brush>
  </inkml:definitions>
  <inkml:trace contextRef="#ctx0" brushRef="#br0">74000.000 54450.000 488,'-2.000'-49.000'0,"-3.000"4.000"0,-3.000 3.000 0,-2.000 3.000 0,-5.000 4.000 8,-2.000 7.000 17,-3.000 6.000 17,-3.000 7.000 16,-6.000 11.000 5,-5.000 20.000-8,-7.000 18.000-9,-5.000 20.000-7,-3.000 11.000-5,4.000 7.000-3,3.000 6.000-3,3.000 7.000-1,3.000 7.000-5,3.000 9.000-5,3.000 10.000-6,4.000 10.000-5,2.000 4.000-7,4.000 0.000-7,3.000 0.000-8,3.000 0.000-6,4.000-5.000-5,7.000-9.000-1,6.000-10.000-1,7.000-8.000 0,8.000-9.000-4,14.000-6.000-2,11.000-6.000-5,14.000-6.000-3,2.000-10.000-2,-6.000-12.000-1,-6.000-13.000 1,-6.000-12.000-1</inkml:trace>
</inkml:ink>
</file>

<file path=ppt/ink/ink28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6"/>
    </inkml:context>
    <inkml:brush xml:id="br0">
      <inkml:brushProperty name="width" value="0.0410114079713821" units="cm"/>
      <inkml:brushProperty name="height" value="0.0410114079713821" units="cm"/>
      <inkml:brushProperty name="color" value="#00bff3"/>
      <inkml:brushProperty name="ignorePressure" value="0"/>
    </inkml:brush>
  </inkml:definitions>
  <inkml:trace contextRef="#ctx0" brushRef="#br0">75300.000 54050.000 536,'-24.000'-68.000'0,"4.000"17.000"0,3.000 15.000 0,3.000 16.000 0,-2.000 7.000 3,-6.000 1.000 4,-6.000-1.000 6,-6.000 1.000 5,-4.000 7.000 6,1.000 16.000 6,-1.000 15.000 6,1.000 17.000 7,-1.000 10.000 0,1.000 6.000-5,-1.000 7.000-5,1.000 6.000-6,1.000 3.000-3,3.000 0.000-4,3.000 0.000-2,4.000 0.000-4,5.000-2.000-1,10.000-3.000 0,10.000-3.000 0,9.000-2.000 0,7.000-5.000-2,7.000-2.000-4,6.000-3.000-5,7.000-3.000-3,2.000-1.000-3,1.000 4.000-5,-1.000 3.000-3,1.000 3.000-4,-3.000-1.000-1,-2.000-2.000 3,-3.000-3.000 2,-3.000-3.000 3,-7.000-4.000 2,-9.000-3.000 2,-10.000-3.000 3,-8.000-2.000 3,-11.000-1.000 1,-8.000 3.000 1,-10.000 3.000 0,-9.000 4.000 0,-9.000-1.000 0,-5.000-3.000-1,-7.000-3.000-1,-5.000-2.000-1,-4.000-5.000-3,0.000-2.000-7,0.000-3.000-6,0.000-3.000-7,4.000-2.000-1,10.000 0.000 3,10.000 0.000 4,9.000 0.000 2</inkml:trace>
</inkml:ink>
</file>

<file path=ppt/ink/ink28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7"/>
    </inkml:context>
    <inkml:brush xml:id="br0">
      <inkml:brushProperty name="width" value="0.0431778244674206" units="cm"/>
      <inkml:brushProperty name="height" value="0.0431778244674206" units="cm"/>
      <inkml:brushProperty name="color" value="#00bff3"/>
      <inkml:brushProperty name="ignorePressure" value="0"/>
    </inkml:brush>
  </inkml:definitions>
  <inkml:trace contextRef="#ctx0" brushRef="#br0">75800.000 54550.000 509,'-2.000'-77.000'11,"-3.000"47.000"21,-3.000 47.000 21,-2.000 48.000 22,-5.000 24.000 4,-2.000 3.000-15,-3.000 3.000-13,-3.000 4.000-15,-2.000 2.000-10,0.000 4.000-5,0.000 3.000-6,0.000 3.000-4,1.000-5.000-5,4.000-12.000-1,3.000-13.000-1,3.000-12.000-2,10.000-13.000-6,20.000-12.000-8,18.000-13.000-9,20.000-12.000-9,10.000-16.000-4,3.000-19.000 3,3.000-18.000 0,4.000-19.000 3,-3.000-18.000 1,-5.000-15.000 3,-7.000-15.000 2,-5.000-16.000 3,-8.000-10.000 2,-5.000-3.000 3,-7.000-3.000 3,-5.000-2.000 2,-6.000 5.000 3,-3.000 16.000 3,-3.000 15.000 3,-2.000 17.000 2,-9.000 10.000 5,-12.000 6.000 6,-13.000 7.000 5,-12.000 6.000 5,-9.000 9.000 2,-2.000 13.000-3,-3.000 12.000-3,-3.000 13.000-2,-1.000 10.000-5,4.000 10.000-4,3.000 10.000-5,3.000 9.000-5,6.000 6.000-6,9.000 3.000-7,10.000 3.000-6,10.000 4.000-7,11.000 1.000-5,17.000 0.000-4,15.000 0.000-4,16.000 0.000-3,4.000-5.000 1,-6.000-9.000 6,-6.000-10.000 6,-6.000-8.000 7,-6.000-6.000 4,-2.000 1.000 4,-3.000-1.000 4,-3.000 1.000 4</inkml:trace>
</inkml:ink>
</file>

<file path=ppt/ink/ink28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7"/>
    </inkml:context>
    <inkml:brush xml:id="br0">
      <inkml:brushProperty name="width" value="0.0475107058882713" units="cm"/>
      <inkml:brushProperty name="height" value="0.0475107058882713" units="cm"/>
      <inkml:brushProperty name="color" value="#00bff3"/>
      <inkml:brushProperty name="ignorePressure" value="0"/>
    </inkml:brush>
  </inkml:definitions>
  <inkml:trace contextRef="#ctx0" brushRef="#br0">76750.000 54800.000 463,'-49.000'95.000'110,"4.000"-9.000"-21,3.000-10.000-22,3.000-8.000-22,4.000-4.000-12,7.000 3.000-4,6.000 3.000-2,7.000 4.000-3,4.000-1.000-3,3.000-3.000-3,3.000-3.000-4,4.000-2.000-2,7.000-8.000-2,13.000-8.000 0,12.000-10.000 1,13.000-9.000 0,9.000-7.000-5,6.000-3.000-13,7.000-3.000-12,6.000-2.000-13,4.000-5.000-7,4.000-2.000-4,3.000-3.000-4,3.000-3.000-4,-5.000-4.000 0,-12.000-3.000 5,-13.000-3.000 3,-12.000-2.000 5,-9.000-5.000 2,-2.000-2.000 1,-3.000-3.000 2,-3.000-3.000 0</inkml:trace>
</inkml:ink>
</file>

<file path=ppt/ink/ink28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7"/>
    </inkml:context>
    <inkml:brush xml:id="br0">
      <inkml:brushProperty name="width" value="0.0454744584858418" units="cm"/>
      <inkml:brushProperty name="height" value="0.0454744584858418" units="cm"/>
      <inkml:brushProperty name="color" value="#00bff3"/>
      <inkml:brushProperty name="ignorePressure" value="0"/>
    </inkml:brush>
  </inkml:definitions>
  <inkml:trace contextRef="#ctx0" brushRef="#br0">77550.000 54950.000 483,'-27.000'-24.000'0,"-3.000"4.000"1,-3.000 3.000-1,-2.000 3.000 1,-1.000 1.000 0,3.000 1.000 0,3.000-1.000-1,4.000 1.000 1,-1.000 2.000 8,-3.000 7.000 18,-3.000 6.000 17,-2.000 7.000 19,-1.000 10.000 3,3.000 16.000-9,3.000 15.000-9,4.000 17.000-9,1.000 10.000-7,0.000 6.000-3,0.000 7.000-3,0.000 6.000-4,3.000 6.000-3,6.000 6.000-5,7.000 7.000-4,6.000 6.000-5,-1.000 1.000-4,-5.000-3.000-3,-7.000-3.000-5,-5.000-2.000-4,-3.000-11.000-3,4.000-15.000-2,3.000-15.000-3,3.000-16.000-2</inkml:trace>
</inkml:ink>
</file>

<file path=ppt/ink/ink28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7"/>
    </inkml:context>
    <inkml:brush xml:id="br0">
      <inkml:brushProperty name="width" value="0.0407033041119576" units="cm"/>
      <inkml:brushProperty name="height" value="0.0407033041119576" units="cm"/>
      <inkml:brushProperty name="color" value="#00bff3"/>
      <inkml:brushProperty name="ignorePressure" value="0"/>
    </inkml:brush>
  </inkml:definitions>
  <inkml:trace contextRef="#ctx0" brushRef="#br0">77750.000 53250.000 540,'7.000'-71.000'0,"17.000"10.000"0,15.000 10.000 0,16.000 9.000 0,4.000 10.000 1,-6.000 14.000 1,-6.000 11.000 2,-6.000 14.000 1,-1.000 14.000 8,7.000 20.000 14,6.000 18.000 14,7.000 20.000 13,0.000 11.000 4,-2.000 7.000-8,-3.000 6.000-8,-3.000 7.000-7,-9.000 5.000-6,-11.000 7.000-3,-14.000 6.000-4,-11.000 7.000-4,-12.000 5.000-3,-9.000 7.000-5,-10.000 6.000-4,-8.000 7.000-5,-15.000 0.000-1,-19.000-2.000-1,-18.000-3.000 0,-19.000-3.000 0,-13.000-6.000-10,-6.000-5.000-18,-6.000-7.000-20,-6.000-5.000-18,7.000-15.000-3,22.000-22.000 12,22.000-22.000 12,23.000-21.000 13,11.000-15.000 5,4.000-6.000-1,3.000-6.000-3,3.000-6.000-1</inkml:trace>
</inkml:ink>
</file>

<file path=ppt/ink/ink2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44"/>
    </inkml:context>
    <inkml:brush xml:id="br0">
      <inkml:brushProperty name="width" value="0.0331166945397854" units="cm"/>
      <inkml:brushProperty name="height" value="0.0331166945397854" units="cm"/>
      <inkml:brushProperty name="color" value="#00bff3"/>
      <inkml:brushProperty name="ignorePressure" value="0"/>
    </inkml:brush>
  </inkml:definitions>
  <inkml:trace contextRef="#ctx0" brushRef="#br0">43000.000 55100.000 664,'-71.000'-115.000'0,"10.000"23.000"0,10.000 22.000 0,9.000 22.000 0,2.000 13.000 5,-2.000 7.000 11,-3.000 6.000 11,-3.000 7.000 10,1.000 8.000 4,6.000 14.000-5,7.000 11.000-4,6.000 14.000-3,3.000 14.000-5,0.000 20.000-2,0.000 18.000-3,0.000 20.000-4,-4.000 14.000-3,-5.000 14.000-2,-7.000 11.000-4,-5.000 14.000-2,-6.000 11.000-3,-3.000 14.000-4,-3.000 11.000-2,-2.000 14.000-2,-6.000 30.000-5,-6.000 51.000-4,-6.000 49.000-6,-6.000 51.000-4,1.000 4.000-1,9.000-41.000 4,10.000-40.000 3,10.000-40.000 4,5.000-29.000-3,4.000-16.000-12,3.000-15.000-11,3.000-15.000-11</inkml:trace>
</inkml:ink>
</file>

<file path=ppt/ink/ink28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48"/>
    </inkml:context>
    <inkml:brush xml:id="br0">
      <inkml:brushProperty name="width" value="0.0363769643008709" units="cm"/>
      <inkml:brushProperty name="height" value="0.0363769643008709" units="cm"/>
      <inkml:brushProperty name="color" value="#00bff3"/>
      <inkml:brushProperty name="ignorePressure" value="0"/>
    </inkml:brush>
  </inkml:definitions>
  <inkml:trace contextRef="#ctx0" brushRef="#br0">78600.000 55050.000 604,'53.000'-68.000'2,"6.000"17.000"5,7.000 15.000 3,6.000 16.000 4,-1.000 10.000 6,-5.000 7.000 5,-7.000 6.000 7,-5.000 7.000 6,-8.000 7.000 1,-5.000 9.000-4,-7.000 10.000-4,-5.000 10.000-4,-9.000 5.000-4,-9.000 4.000-4,-10.000 3.000-4,-8.000 3.000-5,-12.000 3.000-2,-12.000 3.000-3,-13.000 3.000-1,-12.000 4.000-3,-10.000-1.000 0,-6.000-3.000 0,-6.000-3.000-1,-6.000-2.000 1,2.000-6.000-2,14.000-6.000-2,11.000-6.000-3,14.000-6.000-2,8.000-6.000 1,7.000-2.000 4,6.000-3.000 5,7.000-3.000 5,8.000-4.000 1,14.000-3.000 0,11.000-3.000-2,14.000-2.000 0,14.000-5.000-1,20.000-2.000 0,18.000-3.000-1,20.000-3.000 0,5.000-6.000-3,-6.000-5.000-9,-6.000-7.000-8,-6.000-5.000-7,-12.000-3.000-4,-15.000 4.000-1,-15.000 3.000-1,-16.000 3.000-1</inkml:trace>
</inkml:ink>
</file>

<file path=ppt/ink/ink28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0"/>
    </inkml:context>
    <inkml:brush xml:id="br0">
      <inkml:brushProperty name="width" value="0.0344980545341969" units="cm"/>
      <inkml:brushProperty name="height" value="0.0344980545341969" units="cm"/>
      <inkml:brushProperty name="color" value="#00bff3"/>
      <inkml:brushProperty name="ignorePressure" value="0"/>
    </inkml:brush>
  </inkml:definitions>
  <inkml:trace contextRef="#ctx0" brushRef="#br0">81100.000 53750.000 637,'-46.000'-24.000'0,"10.000"4.000"0,10.000 3.000 0,9.000 3.000 0,-2.000 4.000 0,-12.000 7.000 0,-13.000 6.000 0,-12.000 7.000 0,-1.000 2.000 0,14.000 1.000 0,11.000-1.000 0,14.000 1.000 0,-1.000 7.000 7,-12.000 16.000 15,-13.000 15.000 13,-12.000 17.000 15,-5.000 10.000 4,3.000 6.000-6,3.000 7.000-5,4.000 6.000-5,5.000 7.000-8,10.000 10.000-9,10.000 10.000-9,9.000 9.000-9,12.000 4.000-9,16.000 1.000-6,15.000-1.000-7,17.000 1.000-6,13.000-10.000-6,13.000-19.000-4,12.000-18.000-4,13.000-19.000-4,1.000-15.000 0,-9.000-8.000 7,-10.000-10.000 5,-8.000-9.000 6,-11.000-7.000 2,-8.000-3.000 0,-10.000-3.000-1,-9.000-2.000-2</inkml:trace>
</inkml:ink>
</file>

<file path=ppt/ink/ink28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1"/>
    </inkml:context>
    <inkml:brush xml:id="br0">
      <inkml:brushProperty name="width" value="0.0454411804676056" units="cm"/>
      <inkml:brushProperty name="height" value="0.0454411804676056" units="cm"/>
      <inkml:brushProperty name="color" value="#00bff3"/>
      <inkml:brushProperty name="ignorePressure" value="0"/>
    </inkml:brush>
  </inkml:definitions>
  <inkml:trace contextRef="#ctx0" brushRef="#br0">81900.000 54550.000 484,'-4.000'-52.000'2,"-5.000"-3.000"6,-7.000-3.000 4,-5.000-2.000 6,-4.000 5.000 1,0.000 16.000-2,0.000 15.000-3,0.000 17.000-2,0.000 11.000 0,0.000 10.000 5,0.000 10.000 5,0.000 9.000 4,0.000 6.000 1,0.000 3.000-2,0.000 3.000-1,0.000 4.000-2,0.000 1.000-1,0.000 0.000-3,0.000 0.000-2,0.000 0.000-1,3.000 1.000-2,6.000 4.000-1,7.000 3.000 0,6.000 3.000-2,3.000-2.000-1,0.000-6.000-4,0.000-6.000-2,0.000-6.000-4,6.000-6.000-3,13.000-2.000-6,12.000-3.000-4,13.000-3.000-5,9.000-6.000-1,6.000-5.000 3,7.000-7.000 2,6.000-5.000 2,-2.000-8.000 1,-9.000-5.000-3,-10.000-7.000-3,-8.000-5.000-2,-8.000-11.000-2,-2.000-11.000 1,-3.000-14.000 1,-3.000-11.000 0,-6.000-11.000 1,-5.000-5.000 3,-7.000-7.000 2,-5.000-5.000 3,-6.000-1.000 2,-3.000 6.000 5,-3.000 7.000 3,-2.000 6.000 4,-1.000 6.000 4,3.000 6.000 3,3.000 7.000 4,4.000 6.000 3,4.000 6.000 2,6.000 6.000 0,7.000 7.000 2,6.000 6.000 0,7.000 4.000 0,10.000 4.000-1,10.000 3.000-2,9.000 3.000 0,2.000 4.000-2,-2.000 7.000 0,-3.000 6.000 0,-3.000 7.000-1,-7.000 7.000 0,-9.000 9.000-3,-10.000 10.000-2,-8.000 10.000-2,-8.000 7.000-1,-2.000 6.000-2,-3.000 7.000-2,-3.000 6.000-1,-7.000 4.000-1,-9.000 4.000 0,-10.000 3.000 1,-8.000 3.000 1,-9.000 1.000-3,-6.000 1.000-3,-6.000-1.000-4,-6.000 1.000-4,1.000-4.000-2,9.000-6.000-1,10.000-6.000-2,10.000-6.000 0,14.000-7.000-3,23.000-6.000-3,22.000-6.000-4,22.000-6.000-2,15.000-9.000 0,9.000-8.000 2,10.000-10.000 4,10.000-9.000 3,-1.000-9.000 3,-9.000-5.000 0,-10.000-7.000 2,-8.000-5.000 0,-8.000-6.000 1,-2.000-3.000-1,-3.000-3.000-1,-3.000-2.000-1,-6.000-8.000 1,-5.000-8.000 0,-7.000-10.000 1,-5.000-9.000 2,-4.000-10.000 0,0.000-9.000 1,0.000-10.000 0,0.000-8.000 1,-4.000-1.000 1,-5.000 9.000 1,-7.000 10.000 3,-5.000 10.000 2,-4.000 8.000 2,0.000 10.000 4,0.000 10.000 4,0.000 9.000 4,0.000 6.000 2,0.000 3.000 4,0.000 3.000 1,0.000 4.000 4,0.000 8.000 8,0.000 17.000 13,0.000 15.000 14,0.000 16.000 14,0.000 12.000 1,0.000 9.000-13,0.000 10.000-13,0.000 10.000-11,0.000 8.000-9,0.000 10.000-3,0.000 10.000-3,0.000 9.000-4,-2.000 6.000-3,-3.000 3.000-5,-3.000 3.000-5,-2.000 4.000-4,-1.000-1.000-5,3.000-3.000-6,3.000-3.000-6,4.000-2.000-6,-1.000-8.000-1,-3.000-8.000 2,-3.000-10.000 3,-2.000-9.000 3,-1.000-10.000-3,3.000-9.000-8,3.000-10.000-8,4.000-8.000-8</inkml:trace>
</inkml:ink>
</file>

<file path=ppt/ink/ink28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1"/>
    </inkml:context>
    <inkml:brush xml:id="br0">
      <inkml:brushProperty name="width" value="0.041541151702404" units="cm"/>
      <inkml:brushProperty name="height" value="0.041541151702404" units="cm"/>
      <inkml:brushProperty name="color" value="#00bff3"/>
      <inkml:brushProperty name="ignorePressure" value="0"/>
    </inkml:brush>
  </inkml:definitions>
  <inkml:trace contextRef="#ctx0" brushRef="#br0">83850.000 53350.000 529,'23.000'-27.000'0,"-3.000"-3.000"0,-3.000-3.000 0,-2.000-2.000 0,10.000-1.000 5,25.000 3.000 11,25.000 3.000 10,25.000 4.000 10,9.000 10.000 4,-6.000 19.000-2,-6.000 19.000-3,-6.000 19.000-2,-6.000 13.000-3,-2.000 10.000-1,-3.000 10.000-1,-3.000 9.000-3,-9.000 6.000 0,-11.000 3.000-4,-14.000 3.000-1,-11.000 4.000-3,-14.000 5.000-3,-11.000 10.000-4,-14.000 10.000-4,-11.000 9.000-3,-15.000 9.000-2,-16.000 9.000 1,-15.000 10.000 3,-15.000 10.000 0,-14.000 2.000-5,-8.000-3.000-15,-10.000-3.000-14,-9.000-2.000-14,-1.000-11.000-4,10.000-15.000 4,10.000-15.000 5,9.000-16.000 6,12.000-18.000-2,16.000-18.000-6,15.000-19.000-8,17.000-18.000-7</inkml:trace>
</inkml:ink>
</file>

<file path=ppt/ink/ink28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2"/>
    </inkml:context>
    <inkml:brush xml:id="br0">
      <inkml:brushProperty name="width" value="0.0386621244251728" units="cm"/>
      <inkml:brushProperty name="height" value="0.0386621244251728" units="cm"/>
      <inkml:brushProperty name="color" value="#00bff3"/>
      <inkml:brushProperty name="ignorePressure" value="0"/>
    </inkml:brush>
  </inkml:definitions>
  <inkml:trace contextRef="#ctx0" brushRef="#br0">82650.000 53950.000 569,'-22.000'-61.000'14,"6.000"28.000"15,7.000 28.000 15,6.000 29.000 15,1.000 22.000 2,-3.000 20.000-9,-3.000 18.000-11,-2.000 20.000-10,-3.000 16.000-7,1.000 16.000-1,-1.000 15.000-3,1.000 17.000-2,-1.000 7.000-6,1.000 0.000-9,-1.000 0.000-11,1.000 0.000-10,-4.000-8.000-9,-6.000-16.000-11,-6.000-15.000-10,-6.000-15.000-11,-1.000-20.000-2,7.000-21.000 3,6.000-22.000 3,7.000-22.000 4</inkml:trace>
</inkml:ink>
</file>

<file path=ppt/ink/ink28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3"/>
    </inkml:context>
    <inkml:brush xml:id="br0">
      <inkml:brushProperty name="width" value="0.0449241027235985" units="cm"/>
      <inkml:brushProperty name="height" value="0.0449241027235985" units="cm"/>
      <inkml:brushProperty name="color" value="#00bff3"/>
      <inkml:brushProperty name="ignorePressure" value="0"/>
    </inkml:brush>
  </inkml:definitions>
  <inkml:trace contextRef="#ctx0" brushRef="#br0">86350.000 54250.000 489,'-4.000'-46.000'5,"-5.000"10.000"8,-7.000 10.000 10,-5.000 9.000 8,-4.000 10.000 4,0.000 14.000-5,0.000 11.000-2,0.000 14.000-5,-2.000 8.000-1,-3.000 7.000-2,-3.000 6.000-1,-2.000 7.000-1,-3.000 5.000 0,1.000 7.000 0,-1.000 6.000 1,1.000 7.000 0,-1.000 5.000 0,1.000 7.000-1,-1.000 6.000 0,1.000 7.000-1,1.000 0.000-1,3.000-2.000-3,3.000-3.000-1,4.000-3.000-2,4.000-6.000-1,6.000-5.000 0,7.000-7.000 2,6.000-5.000 0,7.000-8.000-5,10.000-5.000-8,10.000-7.000-8,9.000-5.000-10,4.000-9.000-5,1.000-9.000 0,-1.000-10.000-1,1.000-8.000-1,-1.000-9.000 0,1.000-6.000 3,-1.000-6.000 1,1.000-6.000 3,-3.000-7.000 1,-2.000-6.000 0,-3.000-6.000 1,-3.000-6.000 0,-7.000-6.000 2,-9.000-2.000 3,-10.000-3.000 3,-8.000-3.000 3,-9.000-1.000 3,-6.000 4.000 2,-6.000 3.000 3,-6.000 3.000 2,-7.000 4.000 1,-6.000 7.000-4,-6.000 6.000-1,-6.000 7.000-3,-4.000 4.000-3,1.000 3.000-2,-1.000 3.000-3,1.000 4.000-3,2.000 2.000 0,7.000 4.000 0,6.000 3.000 2,7.000 3.000 1</inkml:trace>
</inkml:ink>
</file>

<file path=ppt/ink/ink28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3"/>
    </inkml:context>
    <inkml:brush xml:id="br0">
      <inkml:brushProperty name="width" value="0.0404207929968834" units="cm"/>
      <inkml:brushProperty name="height" value="0.0404207929968834" units="cm"/>
      <inkml:brushProperty name="color" value="#00bff3"/>
      <inkml:brushProperty name="ignorePressure" value="0"/>
    </inkml:brush>
  </inkml:definitions>
  <inkml:trace contextRef="#ctx0" brushRef="#br0">88400.000 52000.000 544,'0.000'-41.000'6,"0.000"19.000"11,0.000 19.000 13,0.000 19.000 12,-2.000 19.000 3,-3.000 23.000-4,-3.000 22.000-4,-2.000 22.000-4,-3.000 13.000-4,1.000 7.000-1,-1.000 6.000-2,1.000 7.000-2,1.000 2.000-2,3.000 1.000-2,3.000-1.000-1,4.000 1.000-3,1.000 4.000-3,0.000 9.000-6,0.000 10.000-6,0.000 10.000-7,0.000 7.000 0,0.000 6.000 3,0.000 7.000 3,0.000 6.000 4,-2.000-2.000-5,-3.000-9.000-12,-3.000-10.000-13,-2.000-8.000-12,-6.000-11.000-6,-6.000-8.000-1,-6.000-10.000 0,-6.000-9.000-1,-2.000-15.000 2,3.000-18.000 1,3.000-19.000 2,4.000-18.000 3,2.000-15.000 3,4.000-9.000 6,3.000-10.000 5,3.000-8.000 5</inkml:trace>
</inkml:ink>
</file>

<file path=ppt/ink/ink28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4"/>
    </inkml:context>
    <inkml:brush xml:id="br0">
      <inkml:brushProperty name="width" value="0.0432708486914635" units="cm"/>
      <inkml:brushProperty name="height" value="0.0432708486914635" units="cm"/>
      <inkml:brushProperty name="color" value="#00bff3"/>
      <inkml:brushProperty name="ignorePressure" value="0"/>
    </inkml:brush>
  </inkml:definitions>
  <inkml:trace contextRef="#ctx0" brushRef="#br0">87250.000 55150.000 508,'1.000'-69.000'3,"4.000"13.000"5,3.000 12.000 5,3.000 13.000 5,3.000 12.000 4,3.000 13.000 0,3.000 12.000 0,4.000 13.000 1,1.000 12.000 1,0.000 13.000-1,0.000 12.000 0,0.000 13.000 1,-2.000 7.000-2,-3.000 4.000-1,-3.000 3.000-1,-2.000 3.000-2,-5.000 3.000 0,-2.000 3.000-1,-3.000 3.000 2,-3.000 4.000-1,-2.000 1.000 0,0.000 0.000-2,0.000 0.000-1,0.000 0.000-3,0.000-4.000-1,0.000-5.000-1,0.000-7.000-2,0.000-5.000-1,7.000-11.000-1,17.000-11.000-1,15.000-14.000-2,16.000-11.000-1,10.000-18.000-2,7.000-22.000-2,6.000-22.000-4,7.000-21.000-2,4.000-15.000-5,3.000-6.000-4,3.000-6.000-5,4.000-6.000-5,2.000-7.000-6,4.000-6.000-6,3.000-6.000-7,3.000-6.000-7,-8.000 2.000 1,-19.000 14.000 4,-18.000 11.000 6,-19.000 14.000 5,-12.000 8.000 5,-2.000 7.000 3,-3.000 6.000 4,-3.000 7.000 3</inkml:trace>
</inkml:ink>
</file>

<file path=ppt/ink/ink28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4"/>
    </inkml:context>
    <inkml:brush xml:id="br0">
      <inkml:brushProperty name="width" value="0.0355315953493118" units="cm"/>
      <inkml:brushProperty name="height" value="0.0355315953493118" units="cm"/>
      <inkml:brushProperty name="color" value="#00bff3"/>
      <inkml:brushProperty name="ignorePressure" value="0"/>
    </inkml:brush>
  </inkml:definitions>
  <inkml:trace contextRef="#ctx0" brushRef="#br0">89500.000 54500.000 619,'51.000'-66.000'44,"4.000"19.000"2,3.000 19.000 3,3.000 19.000 2,10.000 12.000-2,20.000 6.000-7,18.000 7.000-5,20.000 6.000-6,8.000 3.000-9,1.000 0.000-12,-1.000 0.000-13,1.000 0.000-12,-9.000 0.000-6,-15.000 0.000-1,-15.000 0.000-1,-16.000 0.000-2,-15.000-2.000-6,-11.000-3.000-12,-14.000-3.000-13,-11.000-2.000-13</inkml:trace>
</inkml:ink>
</file>

<file path=ppt/ink/ink28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4"/>
    </inkml:context>
    <inkml:brush xml:id="br0">
      <inkml:brushProperty name="width" value="0.043619018048048" units="cm"/>
      <inkml:brushProperty name="height" value="0.043619018048048" units="cm"/>
      <inkml:brushProperty name="color" value="#00bff3"/>
      <inkml:brushProperty name="ignorePressure" value="0"/>
    </inkml:brush>
  </inkml:definitions>
  <inkml:trace contextRef="#ctx0" brushRef="#br0">90600.000 53600.000 504,'-69.000'-71.000'5,"13.000"10.000"9,12.000 10.000 10,13.000 9.000 9,9.000 12.000 6,6.000 16.000-1,7.000 15.000 1,6.000 17.000 0,3.000 14.000 0,0.000 17.000-1,0.000 15.000-2,0.000 16.000 0,0.000 13.000-3,0.000 14.000-5,0.000 11.000-6,0.000 14.000-5,-2.000 14.000-6,-3.000 20.000-7,-3.000 18.000-5,-2.000 20.000-6,-5.000 5.000-8,-2.000-6.000-8,-3.000-6.000-8,-3.000-6.000-9,-2.000-13.000-6,0.000-19.000-6,0.000-18.000-5,0.000-19.000-4,1.000-21.000 1,4.000-21.000 8,3.000-22.000 8,3.000-22.000 9</inkml:trace>
</inkml:ink>
</file>

<file path=ppt/ink/ink2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58"/>
    </inkml:context>
    <inkml:brush xml:id="br0">
      <inkml:brushProperty name="width" value="0.0388545617461205" units="cm"/>
      <inkml:brushProperty name="height" value="0.0388545617461205" units="cm"/>
      <inkml:brushProperty name="color" value="#00bff3"/>
      <inkml:brushProperty name="ignorePressure" value="0"/>
    </inkml:brush>
  </inkml:definitions>
  <inkml:trace contextRef="#ctx0" brushRef="#br0">83000.000 52800.000 566,'-4.000'-138.000'0,"-5.000"26.000"0,-7.000 24.000 0,-5.000 26.000 0,-9.000 16.000 0,-9.000 10.000 0,-10.000 10.000-1,-8.000 9.000 1,-8.000 15.000 5,-2.000 22.000 10,-3.000 22.000 11,-3.000 23.000 11,1.000 11.000 2,6.000 4.000-6,7.000 3.000-6,6.000 3.000-5,-4.000 17.000-3,-11.000 31.000 1,-14.000 32.000 1,-11.000 31.000 1,-11.000 28.000-1,-5.000 25.000-2,-7.000 25.000-2,-5.000 25.000-2,0.000 9.000-1,10.000-6.000 0,10.000-6.000-1,9.000-6.000-1,10.000-13.000-1,14.000-19.000-4,11.000-18.000-3,14.000-19.000-4,11.000-19.000-1,14.000-19.000 1,11.000-18.000 0,14.000-19.000 1,14.000-22.000 0,20.000-25.000 0,18.000-25.000-2,20.000-25.000 0,14.000-27.000-1,14.000-28.000-1,11.000-28.000 0,14.000-27.000 0,11.000-28.000 0,14.000-24.000 0,11.000-26.000 0,14.000-24.000 2,-1.000-12.000-2,-12.000 4.000 0,-13.000 3.000-2,-12.000 3.000-1,-21.000 10.000 0,-28.000 20.000-1,-28.000 18.000 0,-27.000 20.000-1,-37.000 17.000 1,-44.000 20.000-1,-43.000 18.000 1,-44.000 20.000 0,-27.000 14.000-1,-9.000 14.000 1,-10.000 11.000 0,-8.000 14.000 0,-8.000 11.000-1,-2.000 14.000-1,-3.000 11.000-3,-3.000 14.000 0,8.000 5.000-1,23.000 1.000 1,22.000-1.000 1,22.000 1.000 1,24.000-6.000-3,29.000-8.000-9,28.000-10.000-8,28.000-9.000-9,17.000-10.000-3,6.000-9.000 2,7.000-10.000 3,6.000-8.000 2</inkml:trace>
</inkml:ink>
</file>

<file path=ppt/ink/ink28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5"/>
    </inkml:context>
    <inkml:brush xml:id="br0">
      <inkml:brushProperty name="width" value="0.0368871279060841" units="cm"/>
      <inkml:brushProperty name="height" value="0.0368871279060841" units="cm"/>
      <inkml:brushProperty name="color" value="#00bff3"/>
      <inkml:brushProperty name="ignorePressure" value="0"/>
    </inkml:brush>
  </inkml:definitions>
  <inkml:trace contextRef="#ctx0" brushRef="#br0">92300.000 53500.000 596,'23.000'-68.000'0,"-3.000"17.000"0,-3.000 15.000 0,-2.000 16.000 0,8.000 5.000 4,22.000-2.000 9,22.000-3.000 8,23.000-3.000 9,3.000 2.000 3,-11.000 10.000 1,-14.000 10.000 0,-11.000 9.000 0,-11.000 10.000-1,-5.000 14.000-5,-7.000 11.000-3,-5.000 14.000-5,-11.000 7.000-2,-11.000 3.000 0,-14.000 3.000-1,-11.000 4.000 0,-14.000 1.000-4,-11.000 0.000-5,-14.000 0.000-4,-11.000 0.000-6,-6.000-4.000-4,4.000-5.000-3,3.000-7.000-2,3.000-5.000-3,6.000-8.000-1,9.000-5.000 1,10.000-7.000 1,10.000-5.000 0,18.000 0.000 3,28.000 10.000 3,28.000 10.000 3,29.000 9.000 4,11.000 2.000 2,-2.000-2.000 2,-3.000-3.000 1,-3.000-3.000 1,-7.000-4.000 2,-9.000-3.000-1,-10.000-3.000 2,-8.000-2.000-1,-12.000 0.000 1,-12.000 7.000-1,-13.000 6.000-1,-12.000 7.000-1,-15.000 2.000-1,-15.000 1.000 0,-15.000-1.000 1,-16.000 1.000-2,-10.000-1.000 0,-3.000 1.000-3,-3.000-1.000-2,-2.000 1.000-2,-5.000-3.000-3,-2.000-2.000-6,-3.000-3.000-4,-3.000-3.000-4,4.000-2.000-3,13.000 0.000 1,12.000 0.000 0,13.000 0.000 0</inkml:trace>
</inkml:ink>
</file>

<file path=ppt/ink/ink28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5"/>
    </inkml:context>
    <inkml:brush xml:id="br0">
      <inkml:brushProperty name="width" value="0.0488530173897743" units="cm"/>
      <inkml:brushProperty name="height" value="0.0488530173897743" units="cm"/>
      <inkml:brushProperty name="color" value="#00bff3"/>
      <inkml:brushProperty name="ignorePressure" value="0"/>
    </inkml:brush>
  </inkml:definitions>
  <inkml:trace contextRef="#ctx0" brushRef="#br0">95250.000 53700.000 450,'-4.000'-113.000'5,"-5.000"26.000"10,-7.000 24.000 11,-5.000 26.000 10,-6.000 18.000 4,-3.000 13.000 0,-3.000 12.000-2,-2.000 13.000 0,-8.000 12.000-2,-8.000 13.000-6,-10.000 12.000-3,-9.000 13.000-5,-9.000 12.000-4,-5.000 13.000-1,-7.000 12.000-3,-5.000 13.000-2,0.000 1.000-2,10.000-9.000 1,10.000-10.000 1,9.000-8.000-1,10.000-6.000-2,14.000 1.000-4,11.000-1.000-4,14.000 1.000-5,7.000-7.000-2,3.000-12.000 1,3.000-13.000 0,4.000-12.000 1,7.000-10.000-1,13.000-6.000-3,12.000-6.000-2,13.000-6.000-2,15.000-10.000-1,19.000-12.000 1,19.000-13.000-1,19.000-12.000 0,10.000-13.000-4,4.000-12.000-8,3.000-13.000-8,3.000-12.000-9,-7.000-4.000 0,-15.000 7.000 7,-15.000 6.000 8,-16.000 7.000 8,-15.000 7.000 5,-11.000 9.000 4,-14.000 10.000 4,-11.000 10.000 3,-15.000 16.000 10,-16.000 26.000 15,-15.000 24.000 14,-15.000 26.000 15,-11.000 13.000 4,-2.000 4.000-6,-3.000 3.000-6,-3.000 3.000-6,-1.000 3.000-5,4.000 3.000-5,3.000 3.000-5,3.000 4.000-5,4.000-4.000-2,7.000-9.000-2,6.000-10.000 0,7.000-8.000 0,11.000-9.000-5,20.000-6.000-10,18.000-6.000-10,20.000-6.000-8,13.000-15.000-5,9.000-21.000 1,10.000-22.000 2,10.000-22.000 0,5.000-19.000 0,4.000-16.000-2,3.000-15.000-2,3.000-15.000-2,-4.000-12.000 1,-8.000-6.000 4,-10.000-6.000 5,-9.000-6.000 4,-12.000-1.000 2,-11.000 7.000 2,-14.000 6.000 1,-11.000 7.000 2,-14.000 8.000 1,-11.000 14.000 3,-14.000 11.000 4,-11.000 14.000 3,-15.000 11.000 1,-16.000 14.000 1,-15.000 11.000 0,-15.000 14.000 0,-9.000 10.000-2,1.000 9.000-5,-1.000 10.000-4,1.000 10.000-5,2.000 7.000-3,7.000 6.000 2,6.000 7.000 1,7.000 6.000 0,8.000-1.000 2,14.000-5.000 1,11.000-7.000 2,14.000-5.000 0</inkml:trace>
</inkml:ink>
</file>

<file path=ppt/ink/ink28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6"/>
    </inkml:context>
    <inkml:brush xml:id="br0">
      <inkml:brushProperty name="width" value="0.0381333567202091" units="cm"/>
      <inkml:brushProperty name="height" value="0.0381333567202091" units="cm"/>
      <inkml:brushProperty name="color" value="#00bff3"/>
      <inkml:brushProperty name="ignorePressure" value="0"/>
    </inkml:brush>
  </inkml:definitions>
  <inkml:trace contextRef="#ctx0" brushRef="#br0">96600.000 54400.000 576,'118.000'1.000'41,"-11.000"4.000"-5,-14.000 3.000-7,-11.000 3.000-4,-6.000 4.000-4,4.000 7.000-2,3.000 6.000-1,3.000 7.000-1,-5.000 4.000 1,-12.000 3.000 4,-13.000 3.000 5,-12.000 4.000 5,-12.000 2.000-1,-8.000 4.000-5,-10.000 3.000-5,-9.000 3.000-5,-15.000 3.000-5,-18.000 3.000-3,-19.000 3.000-4,-18.000 4.000-3,-14.000 1.000-1,-5.000 0.000-2,-7.000 0.000-1,-5.000 0.000 0,0.000-4.000-1,10.000-5.000-1,10.000-7.000-1,9.000-5.000 0,15.000-8.000 1,22.000-5.000 1,22.000-7.000 2,23.000-5.000 2,19.000-8.000 0,19.000-5.000-2,19.000-7.000-2,19.000-5.000-3,9.000-8.000-4,0.000-5.000-8,0.000-7.000-8,0.000-5.000-8,-8.000-1.000 0,-16.000 6.000 5,-15.000 7.000 5,-15.000 6.000 6</inkml:trace>
</inkml:ink>
</file>

<file path=ppt/ink/ink28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6"/>
    </inkml:context>
    <inkml:brush xml:id="br0">
      <inkml:brushProperty name="width" value="0.0442871414124966" units="cm"/>
      <inkml:brushProperty name="height" value="0.0442871414124966" units="cm"/>
      <inkml:brushProperty name="color" value="#00bff3"/>
      <inkml:brushProperty name="ignorePressure" value="0"/>
    </inkml:brush>
  </inkml:definitions>
  <inkml:trace contextRef="#ctx0" brushRef="#br0">99400.000 52900.000 496,'3.000'-46.000'5,"6.000"10.000"9,7.000 10.000 10,6.000 9.000 10,3.000 13.000 3,0.000 20.000-3,0.000 18.000-3,0.000 20.000-3,-2.000 13.000-1,-3.000 9.000 0,-3.000 10.000 2,-2.000 10.000 0,-5.000 10.000 0,-2.000 13.000-2,-3.000 12.000 0,-3.000 13.000-1,-2.000 16.000-3,0.000 23.000-4,0.000 22.000-5,0.000 22.000-3,-4.000 7.000-5,-5.000-6.000-3,-7.000-6.000-6,-5.000-6.000-3,-3.000-13.000-4,4.000-19.000-4,3.000-18.000-4,3.000-19.000-3,-1.000-7.000-2,-2.000 7.000 2,-3.000 6.000 1,-3.000 7.000 2,-6.000 0.000-3,-5.000-2.000-8,-7.000-3.000-8,-5.000-3.000-8,-3.000-15.000-4,4.000-24.000 3,3.000-26.000 0,3.000-24.000 3</inkml:trace>
</inkml:ink>
</file>

<file path=ppt/ink/ink28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7"/>
    </inkml:context>
    <inkml:brush xml:id="br0">
      <inkml:brushProperty name="width" value="0.0352907925844193" units="cm"/>
      <inkml:brushProperty name="height" value="0.0352907925844193" units="cm"/>
      <inkml:brushProperty name="color" value="#00bff3"/>
      <inkml:brushProperty name="ignorePressure" value="0"/>
    </inkml:brush>
  </inkml:definitions>
  <inkml:trace contextRef="#ctx0" brushRef="#br0">99850.000 53050.000 623,'1.000'-71.000'4,"4.000"10.000"10,3.000 10.000 8,3.000 9.000 9,-7.000 12.000 5,-15.000 16.000 4,-15.000 15.000 2,-16.000 17.000 4,-12.000 11.000-4,-5.000 10.000-7,-7.000 10.000-8,-5.000 9.000-8,-4.000 6.000-7,0.000 3.000-6,0.000 3.000-5,0.000 4.000-7,0.000-1.000-7,0.000-3.000-7,0.000-3.000-8,0.000-2.000-7,4.000-8.000-6,10.000-8.000-2,10.000-10.000-2,9.000-9.000-3,6.000-7.000 2,3.000-3.000 4,3.000-3.000 4,4.000-2.000 6</inkml:trace>
</inkml:ink>
</file>

<file path=ppt/ink/ink28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5:57"/>
    </inkml:context>
    <inkml:brush xml:id="br0">
      <inkml:brushProperty name="width" value="0.0332330092787743" units="cm"/>
      <inkml:brushProperty name="height" value="0.0332330092787743" units="cm"/>
      <inkml:brushProperty name="color" value="#00bff3"/>
      <inkml:brushProperty name="ignorePressure" value="0"/>
    </inkml:brush>
  </inkml:definitions>
  <inkml:trace contextRef="#ctx0" brushRef="#br0">100700.000 53200.000 661,'46.000'-22.000'0,"-5.000"6.000"0,-7.000 7.000 0,-5.000 6.000 0,3.000 7.000 9,17.000 10.000 16,15.000 10.000 17,16.000 9.000 17,2.000 10.000 3,-8.000 14.000-12,-10.000 11.000-11,-9.000 14.000-11,-7.000 10.000-10,-3.000 9.000-12,-3.000 10.000-9,-2.000 10.000-12,-6.000-7.000-2,-6.000-22.000 3,-6.000-22.000 5,-6.000-21.000 3,-4.000-12.000-7,1.000 1.000-22,-1.000-1.000-19,1.000 1.000-22</inkml:trace>
</inkml:ink>
</file>

<file path=ppt/ink/ink28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03"/>
    </inkml:context>
    <inkml:brush xml:id="br0">
      <inkml:brushProperty name="width" value="0.0234395433217287" units="cm"/>
      <inkml:brushProperty name="height" value="0.0234395433217287" units="cm"/>
      <inkml:brushProperty name="color" value="#000000"/>
      <inkml:brushProperty name="ignorePressure" value="0"/>
    </inkml:brush>
  </inkml:definitions>
  <inkml:trace contextRef="#ctx0" brushRef="#br0">68550.000 14450.000 938,'-110.000'-391.000'23,"32.000"119.000"-5,31.000 119.000-6,32.000 119.000-6,19.000 62.000-3,10.000 6.000-4,10.000 7.000-2,9.000 6.000-3,4.000-1.000-7,1.000-5.000-12,-1.000-7.000-11,1.000-5.000-11</inkml:trace>
</inkml:ink>
</file>

<file path=ppt/ink/ink28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16"/>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63850.000 21000.000 333,'157.000'63.000'167,"51.000"46.000"-1,49.000 47.000 1,51.000 47.000 0</inkml:trace>
</inkml:ink>
</file>

<file path=ppt/ink/ink28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18"/>
    </inkml:context>
    <inkml:brush xml:id="br0">
      <inkml:brushProperty name="width" value="0.0481436848640442" units="cm"/>
      <inkml:brushProperty name="height" value="0.0481436848640442" units="cm"/>
      <inkml:brushProperty name="color" value="#f2395b"/>
      <inkml:brushProperty name="ignorePressure" value="0"/>
    </inkml:brush>
  </inkml:definitions>
  <inkml:trace contextRef="#ctx0" brushRef="#br0">33050.000 21900.000 456,'-18.000'-25.000'10,"17.000"0.000"9,15.000 0.000 8,16.000 0.000 9,10.000 6.000 1,7.000 13.000-5,6.000 12.000-5,7.000 13.000-5,2.000 7.000-4,1.000 4.000 0,-1.000 3.000-1,1.000 3.000-2,-1.000-1.000 0,1.000-2.000-2,-1.000-3.000-2,1.000-3.000 0,-1.000-2.000-2,1.000 0.000 0,-1.000 0.000-1,1.000 0.000 0,5.000-5.000-1,14.000-9.000 1,11.000-10.000 1,14.000-8.000 0,8.000-9.000-1,7.000-6.000-3,6.000-6.000-4,7.000-6.000-3,0.000-1.000-2,-2.000 7.000 0,-3.000 6.000 0,-3.000 7.000-1,-4.000 5.000 1,-3.000 7.000 1,-3.000 6.000 0,-2.000 7.000 1,-6.000 4.000 1,-6.000 3.000 0,-6.000 3.000 2,-6.000 4.000-1,-2.000-3.000 1,3.000-5.000 2,3.000-7.000 0,4.000-5.000 1,1.000-4.000 0,0.000 0.000 1,0.000 0.000 1,0.000 0.000 0,0.000-4.000 1,0.000-5.000-1,0.000-7.000 1,0.000-5.000-1,-2.000-1.000 1,-3.000 6.000-1,-3.000 7.000 0,-2.000 6.000 0,-6.000 3.000 0,-6.000 0.000-1,-6.000 0.000 1,-6.000 0.000-1,-4.000 6.000 1,1.000 13.000-1,-1.000 12.000-1,1.000 13.000 1,1.000 4.000-2,3.000-3.000 0,3.000-3.000-2,4.000-2.000 0,2.000-8.000-1,4.000-8.000-1,3.000-10.000-1,3.000-9.000-1,4.000-5.000 0,7.000 0.000-1,6.000 0.000 0,7.000 0.000-1,2.000 0.000 0,1.000 0.000 1,-1.000 0.000 0,1.000 0.000 2,-1.000 1.000 0,1.000 4.000 1,-1.000 3.000 1,1.000 3.000 0,-3.000 1.000 2,-2.000 1.000-1,-3.000-1.000 2,-3.000 1.000-1,-2.000-1.000 1,0.000 1.000-1,0.000-1.000 0,0.000 1.000 0,1.000-4.000 0,4.000-6.000 1,3.000-6.000-1,3.000-6.000 1,1.000-4.000-1,1.000 1.000 1,-1.000-1.000-1,1.000 1.000 1,-3.000-1.000-1,-2.000 1.000 0,-3.000-1.000 0,-3.000 1.000-1,-6.000 4.000 1,-5.000 9.000 0,-7.000 10.000 1,-5.000 10.000 0,-8.000 4.000 1,-5.000 0.000 0,-7.000 0.000 0,-5.000 0.000 0,-6.000-2.000-1,-3.000-3.000-2,-3.000-3.000-3,-2.000-2.000-1,0.000-5.000-8,7.000-2.000-10,6.000-3.000-12,7.000-3.000-11</inkml:trace>
</inkml:ink>
</file>

<file path=ppt/ink/ink28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20"/>
    </inkml:context>
    <inkml:brush xml:id="br0">
      <inkml:brushProperty name="width" value="0.026222949847579" units="cm"/>
      <inkml:brushProperty name="height" value="0.026222949847579" units="cm"/>
      <inkml:brushProperty name="color" value="#f2395b"/>
      <inkml:brushProperty name="ignorePressure" value="0"/>
    </inkml:brush>
  </inkml:definitions>
  <inkml:trace contextRef="#ctx0" brushRef="#br0">32000.000 26000.000 838,'-46.000'-47.000'0,"10.000"6.000"0,10.000 7.000 0,9.000 6.000 0,9.000 3.000 2,9.000 0.000 4,10.000 0.000 3,10.000 0.000 4,4.000 3.000 1,0.000 6.000-2,0.000 7.000-1,0.000 6.000-2,6.000 1.000-2,13.000-3.000-1,12.000-3.000 0,13.000-2.000-2,7.000 0.000 0,4.000 7.000-1,3.000 6.000 1,3.000 7.000-1,3.000 2.000 0,3.000 1.000-1,3.000-1.000 0,4.000 1.000-1,5.000-1.000-1,10.000 1.000 2,10.000-1.000 0,9.000 1.000 1,4.000-1.000-1,1.000 1.000 0,-1.000-1.000-2,1.000 1.000-1,2.000-1.000 0,7.000 1.000 2,6.000-1.000 0,7.000 1.000 1,2.000-1.000 1,1.000 1.000 0,-1.000-1.000 1,1.000 1.000-1,-4.000-1.000 1,-6.000 1.000-1,-6.000-1.000-1,-6.000 1.000 0,-1.000-3.000 0,7.000-2.000-1,6.000-3.000-1,7.000-3.000 0,0.000-2.000 0,-2.000 0.000-1,-3.000 0.000 0,-3.000 0.000-1,-1.000-2.000 1,4.000-3.000-1,3.000-3.000 0,3.000-2.000-1,1.000-3.000 1,1.000 1.000 0,-1.000-1.000 0,1.000 1.000 1,1.000 1.000-1,3.000 3.000 0,3.000 3.000-1,4.000 4.000 0,-1.000 1.000 0,-3.000 0.000 0,-3.000 0.000-1,-2.000 0.000 1,-6.000 1.000-1,-6.000 4.000 0,-6.000 3.000-2,-6.000 3.000 0,-4.000 1.000 0,1.000 1.000-1,-1.000-1.000 1,1.000 1.000-2,-1.000-1.000 1,1.000 1.000-2,-1.000-1.000-1,1.000 1.000-2,2.000-4.000 0,7.000-6.000-2,6.000-6.000-1,7.000-6.000 0,2.000-7.000-1,1.000-6.000 0,-1.000-6.000 1,1.000-6.000 1,-17.000-1.000 0,-30.000 7.000-2,-32.000 6.000-1,-30.000 7.000-1</inkml:trace>
</inkml:ink>
</file>

<file path=ppt/ink/ink2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58"/>
    </inkml:context>
    <inkml:brush xml:id="br0">
      <inkml:brushProperty name="width" value="0.0340988822281361" units="cm"/>
      <inkml:brushProperty name="height" value="0.0340988822281361" units="cm"/>
      <inkml:brushProperty name="color" value="#00bff3"/>
      <inkml:brushProperty name="ignorePressure" value="0"/>
    </inkml:brush>
  </inkml:definitions>
  <inkml:trace contextRef="#ctx0" brushRef="#br0">88550.000 55600.000 645,'-25.000'-24.000'0,"0.000"4.000"0,0.000 3.000 0,0.000 3.000 0,4.000-1.000-1,10.000-2.000-1,10.000-3.000-2,9.000-3.000-1,12.000 1.000 7,16.000 6.000 14,15.000 7.000 14,17.000 6.000 14,14.000 3.000 4,17.000 0.000-5,15.000 0.000-5,16.000 0.000-6,7.000 0.000-4,1.000 0.000-2,-1.000 0.000-3,1.000 0.000-3,-4.000 0.000-6,-6.000 0.000-11,-6.000 0.000-12,-6.000 0.000-11,-10.000 1.000-6,-12.000 4.000-3,-13.000 3.000-2,-12.000 3.000-3,-13.000 3.000-2,-12.000 3.000-2,-13.000 3.000-1,-12.000 4.000-2</inkml:trace>
</inkml:ink>
</file>

<file path=ppt/ink/ink28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29"/>
    </inkml:context>
    <inkml:brush xml:id="br0">
      <inkml:brushProperty name="width" value="0.031185545027256" units="cm"/>
      <inkml:brushProperty name="height" value="0.031185545027256" units="cm"/>
      <inkml:brushProperty name="color" value="#f2395b"/>
      <inkml:brushProperty name="ignorePressure" value="0"/>
    </inkml:brush>
  </inkml:definitions>
  <inkml:trace contextRef="#ctx0" brushRef="#br0">69200.000 50900.000 705,'-85.000'0.000'28,"32.000"0.000"7,31.000 0.000 5,32.000 0.000 7,16.000 0.000-3,4.000 0.000-9,3.000 0.000-11,3.000 0.000-9,4.000 0.000-7,7.000 0.000-1,6.000 0.000-2,7.000 0.000-1,0.000 0.000-2,-2.000 0.000-1,-3.000 0.000-2,-3.000 0.000-1,-4.000 0.000 0,-3.000 0.000 0,-3.000 0.000-1,-2.000 0.000 1,-3.000 0.000-1,1.000 0.000 0,-1.000 0.000-1,1.000 0.000 1,-1.000 0.000-1,1.000 0.000-1,-1.000 0.000 0,1.000 0.000 0,-1.000 0.000-1,1.000 0.000 0,-1.000 0.000 1,1.000 0.000-1,-1.000 0.000 0,1.000 0.000-3,-1.000 0.000-1,1.000 0.000-2,-3.000 0.000-1,-2.000 0.000-1,-3.000 0.000 0,-3.000 0.000-1,-2.000 0.000 0,0.000 0.000-2,0.000 0.000-1,0.000 0.000-1,-2.000-4.000-3,-3.000-5.000-5,-3.000-7.000-6,-2.000-5.000-4</inkml:trace>
</inkml:ink>
</file>

<file path=ppt/ink/ink28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30"/>
    </inkml:context>
    <inkml:brush xml:id="br0">
      <inkml:brushProperty name="width" value="0.0325503498315811" units="cm"/>
      <inkml:brushProperty name="height" value="0.0325503498315811" units="cm"/>
      <inkml:brushProperty name="color" value="#f2395b"/>
      <inkml:brushProperty name="ignorePressure" value="0"/>
    </inkml:brush>
  </inkml:definitions>
  <inkml:trace contextRef="#ctx0" brushRef="#br0">69950.000 50300.000 675,'-24.000'-27.000'-1,"4.000"-3.000"-2,3.000-3.000-2,3.000-2.000-2,3.000 6.000 8,3.000 20.000 19,3.000 18.000 18,4.000 20.000 19,1.000 8.000 4,0.000 1.000-12,0.000-1.000-13,0.000 1.000-12,0.000 2.000-7,0.000 7.000-4,0.000 6.000-2,0.000 7.000-4,0.000 2.000-2,0.000 1.000-3,0.000-1.000-3,0.000 1.000-3,-2.000 1.000-3,-3.000 3.000-2,-3.000 3.000-2,-2.000 4.000-4,-3.000 1.000-3,1.000 0.000-5,-1.000 0.000-5,1.000 0.000-5,1.000-4.000-3,3.000-5.000-1,3.000-7.000-2,4.000-5.000-1</inkml:trace>
</inkml:ink>
</file>

<file path=ppt/ink/ink28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49"/>
    </inkml:context>
    <inkml:brush xml:id="br0">
      <inkml:brushProperty name="width" value="0.0268943682312965" units="cm"/>
      <inkml:brushProperty name="height" value="0.0268943682312965" units="cm"/>
      <inkml:brushProperty name="color" value="#f2395b"/>
      <inkml:brushProperty name="ignorePressure" value="0"/>
    </inkml:brush>
  </inkml:definitions>
  <inkml:trace contextRef="#ctx0" brushRef="#br0">72000.000 50300.000 818,'0.000'-47.000'14,"0.000"6.000"2,0.000 7.000 4,0.000 6.000 1,0.000 3.000 3,0.000 0.000 0,0.000 0.000 0,0.000 0.000 2,-4.000 4.000-14,-5.000 10.000-27,-7.000 10.000-27,-5.000 9.000-29</inkml:trace>
</inkml:ink>
</file>

<file path=ppt/ink/ink28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49"/>
    </inkml:context>
    <inkml:brush xml:id="br0">
      <inkml:brushProperty name="width" value="0.0388655290007591" units="cm"/>
      <inkml:brushProperty name="height" value="0.0388655290007591" units="cm"/>
      <inkml:brushProperty name="color" value="#f2395b"/>
      <inkml:brushProperty name="ignorePressure" value="0"/>
    </inkml:brush>
  </inkml:definitions>
  <inkml:trace contextRef="#ctx0" brushRef="#br0">71250.000 49300.000 566,'-24.000'-24.000'0,"4.000"4.000"1,3.000 3.000 1,3.000 3.000 0,6.000 3.000 6,9.000 3.000 11,10.000 3.000 11,10.000 4.000 11,8.000 2.000 1,10.000 4.000-6,10.000 3.000-8,9.000 3.000-7,6.000 1.000-4,3.000 1.000-2,3.000-1.000-1,4.000 1.000-2,-3.000 2.000-1,-5.000 7.000-3,-7.000 6.000-1,-5.000 7.000-3,-8.000 0.000-1,-5.000-2.000-1,-7.000-3.000-2,-5.000-3.000-2,-8.000 2.000 0,-5.000 10.000 0,-7.000 10.000-1,-5.000 9.000 1,-8.000 7.000 0,-5.000 7.000 1,-7.000 6.000-1,-5.000 7.000 1,-9.000-1.000 0,-9.000-6.000-1,-10.000-6.000 0,-8.000-6.000 0,-4.000-7.000-1,3.000-6.000 2,3.000-6.000 0,4.000-6.000 0,5.000-6.000 1,10.000-2.000 2,10.000-3.000 0,9.000-3.000 1,15.000-7.000 0,22.000-9.000 0,22.000-10.000 0,23.000-8.000 0,8.000-4.000-1,-3.000 3.000 2,-3.000 3.000 1,-2.000 4.000 0,-6.000 1.000 1,-6.000 0.000 0,-6.000 0.000 0,-6.000 0.000 0,-6.000 4.000 1,-2.000 10.000 3,-3.000 10.000 3,-3.000 9.000 2,-9.000 7.000-1,-11.000 7.000-3,-14.000 6.000-4,-11.000 7.000-4,-11.000 5.000-2,-5.000 7.000-1,-7.000 6.000 0,-5.000 7.000-2,-9.000 4.000 1,-9.000 3.000 0,-10.000 3.000 2,-8.000 4.000 0,-8.000 5.000-3,-2.000 10.000-8,-3.000 10.000-8,-3.000 9.000-7,7.000-10.000-12,19.000-28.000-15,19.000-28.000-16,19.000-27.000-16</inkml:trace>
</inkml:ink>
</file>

<file path=ppt/ink/ink28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50"/>
    </inkml:context>
    <inkml:brush xml:id="br0">
      <inkml:brushProperty name="width" value="0.0358982644975185" units="cm"/>
      <inkml:brushProperty name="height" value="0.0358982644975185" units="cm"/>
      <inkml:brushProperty name="color" value="#f2395b"/>
      <inkml:brushProperty name="ignorePressure" value="0"/>
    </inkml:brush>
  </inkml:definitions>
  <inkml:trace contextRef="#ctx0" brushRef="#br0">64800.000 52000.000 612,'-18.000'-21.000'60,"17.000"10.000"-9,15.000 10.000-8,16.000 9.000-7,9.000 4.000-6,3.000 1.000-3,3.000-1.000-2,4.000 1.000-4,5.000-3.000-1,10.000-2.000-1,10.000-3.000-2,9.000-3.000-1,6.000-6.000-4,3.000-5.000-4,3.000-7.000-5,4.000-5.000-6,-3.000-4.000-4,-5.000 0.000-6,-7.000 0.000-5,-5.000 0.000-5,-9.000 1.000-4,-9.000 4.000-4,-10.000 3.000-3,-8.000 3.000-3,-8.000 3.000-3,-2.000 3.000-3,-3.000 3.000-2,-3.000 4.000-2</inkml:trace>
</inkml:ink>
</file>

<file path=ppt/ink/ink28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50"/>
    </inkml:context>
    <inkml:brush xml:id="br0">
      <inkml:brushProperty name="width" value="0.0311974491924047" units="cm"/>
      <inkml:brushProperty name="height" value="0.0311974491924047" units="cm"/>
      <inkml:brushProperty name="color" value="#f2395b"/>
      <inkml:brushProperty name="ignorePressure" value="0"/>
    </inkml:brush>
  </inkml:definitions>
  <inkml:trace contextRef="#ctx0" brushRef="#br0">65800.000 51400.000 705,'-46.000'-35.000'48,"10.000"32.000"0,10.000 31.000 1,9.000 32.000 0,6.000 21.000-6,3.000 13.000-12,3.000 12.000-12,4.000 13.000-11,1.000 4.000-9,0.000-3.000-4,0.000-3.000-4,0.000-2.000-4,0.000-6.000-7,0.000-6.000-7,0.000-6.000-9,0.000-6.000-9,0.000-12.000 0,0.000-15.000 7,0.000-15.000 6,0.000-16.000 6</inkml:trace>
</inkml:ink>
</file>

<file path=ppt/ink/ink28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6:50"/>
    </inkml:context>
    <inkml:brush xml:id="br0">
      <inkml:brushProperty name="width" value="0.0386945307254791" units="cm"/>
      <inkml:brushProperty name="height" value="0.0386945307254791" units="cm"/>
      <inkml:brushProperty name="color" value="#f2395b"/>
      <inkml:brushProperty name="ignorePressure" value="0"/>
    </inkml:brush>
  </inkml:definitions>
  <inkml:trace contextRef="#ctx0" brushRef="#br0">66850.000 50900.000 568,'-22.000'-15.000'12,"6.000"23.000"23,7.000 22.000 23,6.000 22.000 23,3.000 18.000 3,0.000 16.000-19,0.000 15.000-19,0.000 17.000-18,0.000 14.000-13,0.000 17.000-8,0.000 15.000-7,0.000 16.000-7,0.000 9.000-6,0.000 3.000-5,0.000 3.000-3,0.000 4.000-4,-2.000-17.000-9,-3.000-33.000-16,-3.000-35.000-14,-2.000-34.000-14</inkml:trace>
</inkml:ink>
</file>

<file path=ppt/ink/ink28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7:30"/>
    </inkml:context>
    <inkml:brush xml:id="br0">
      <inkml:brushProperty name="width" value="0.0410231202840805" units="cm"/>
      <inkml:brushProperty name="height" value="0.0410231202840805" units="cm"/>
      <inkml:brushProperty name="color" value="#f2395b"/>
      <inkml:brushProperty name="ignorePressure" value="0"/>
    </inkml:brush>
  </inkml:definitions>
  <inkml:trace contextRef="#ctx0" brushRef="#br0">16500.000 52400.000 536,'0.000'-47.000'-9,"0.000"6.000"17,0.000 7.000 16,0.000 6.000 16,4.000 4.000 7,10.000 4.000-5,10.000 3.000-4,9.000 3.000-4,6.000 4.000-2,3.000 7.000-2,3.000 6.000-2,4.000 7.000-1,-1.000 5.000-2,-3.000 7.000-5,-3.000 6.000-4,-2.000 7.000-4,-5.000 0.000-3,-2.000-2.000-3,-3.000-3.000-2,-3.000-3.000-2,-2.000-1.000-2,0.000 4.000-1,0.000 3.000-1,0.000 3.000-2,-4.000 3.000 0,-5.000 3.000 0,-7.000 3.000 0,-5.000 4.000 1,-4.000-1.000-1,0.000-3.000-1,0.000-3.000-2,0.000-2.000 0,-4.000 0.000-2,-5.000 7.000 0,-7.000 6.000 0,-5.000 7.000-1,-6.000-1.000 0,-3.000-6.000 1,-3.000-6.000 0,-2.000-6.000 0,-3.000-6.000 1,1.000-2.000 1,-1.000-3.000 0,1.000-3.000 1,-1.000-4.000 1,1.000-3.000 1,-1.000-3.000 2,1.000-2.000 0,1.000-3.000 2,3.000 1.000 1,3.000-1.000 2,4.000 1.000 1,10.000-1.000 4,19.000 1.000 6,19.000-1.000 6,19.000 1.000 6,7.000-4.000 0,-3.000-6.000-6,-3.000-6.000-6,-2.000-6.000-7,-1.000-2.000-2,3.000 3.000-1,3.000 3.000 0,4.000 4.000-1,-3.000 4.000 1,-5.000 6.000-1,-7.000 7.000 0,-5.000 6.000 0,-8.000 4.000-1,-5.000 4.000 1,-7.000 3.000-1,-5.000 3.000 1,-8.000 3.000-1,-5.000 3.000 0,-7.000 3.000-1,-5.000 4.000 0,-4.000-1.000-1,0.000-3.000 1,0.000-3.000-2,0.000-2.000 1,-4.000 0.000-2,-5.000 7.000-1,-7.000 6.000-1,-5.000 7.000-1,-3.000-3.000-2,4.000-8.000-2,3.000-10.000-1,3.000-9.000-2,4.000-18.000-10,7.000-24.000-17,6.000-26.000-18,7.000-24.000-17,5.000-7.000-4,7.000 13.000 13,6.000 12.000 11,7.000 13.000 11</inkml:trace>
</inkml:ink>
</file>

<file path=ppt/ink/ink28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7:30"/>
    </inkml:context>
    <inkml:brush xml:id="br0">
      <inkml:brushProperty name="width" value="0.0313124246895313" units="cm"/>
      <inkml:brushProperty name="height" value="0.0313124246895313" units="cm"/>
      <inkml:brushProperty name="color" value="#f2395b"/>
      <inkml:brushProperty name="ignorePressure" value="0"/>
    </inkml:brush>
  </inkml:definitions>
  <inkml:trace contextRef="#ctx0" brushRef="#br0">17300.000 53350.000 702,'-46.000'-2.000'3,"10.000"-3.000"6,10.000-3.000 6,9.000-2.000 5,9.000-1.000 5,9.000 3.000 3,10.000 3.000 3,10.000 4.000 4,7.000-1.000-2,6.000-3.000-5,7.000-3.000-5,6.000-2.000-6,6.000-1.000-4,6.000 3.000-4,7.000 3.000-3,6.000 4.000-3,3.000 1.000-6,0.000 0.000-5,0.000 0.000-5,0.000 0.000-5,-4.000 0.000-5,-5.000 0.000-3,-7.000 0.000-4,-5.000 0.000-2,-6.000 0.000-3,-3.000 0.000-1,-3.000 0.000-2,-2.000 0.000-1,-5.000 0.000 2,-2.000 0.000 5,-3.000 0.000 6,-3.000 0.000 6</inkml:trace>
</inkml:ink>
</file>

<file path=ppt/ink/ink28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7:30"/>
    </inkml:context>
    <inkml:brush xml:id="br0">
      <inkml:brushProperty name="width" value="0.0347546599805355" units="cm"/>
      <inkml:brushProperty name="height" value="0.0347546599805355" units="cm"/>
      <inkml:brushProperty name="color" value="#f2395b"/>
      <inkml:brushProperty name="ignorePressure" value="0"/>
    </inkml:brush>
  </inkml:definitions>
  <inkml:trace contextRef="#ctx0" brushRef="#br0">18100.000 52250.000 633,'-25.000'-52.000'-2,"0.000"-3.000"-1,0.000-3.000-3,0.000-2.000-2,1.000 3.000 3,4.000 14.000 8,3.000 11.000 10,3.000 14.000 9,3.000 13.000 7,3.000 16.000 4,3.000 15.000 5,4.000 17.000 6,1.000 14.000-2,0.000 17.000-7,0.000 15.000-6,0.000 16.000-7,0.000 10.000-3,0.000 7.000-1,0.000 6.000-1,0.000 7.000-1,0.000 4.000-5,0.000 3.000-13,0.000 3.000-11,0.000 4.000-12,0.000-9.000-10,0.000-18.000-6,0.000-19.000-7,0.000-18.000-7,0.000-12.000-1,0.000-3.000 5,0.000-3.000 6,0.000-2.000 6</inkml:trace>
</inkml:ink>
</file>

<file path=ppt/ink/ink2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0:58"/>
    </inkml:context>
    <inkml:brush xml:id="br0">
      <inkml:brushProperty name="width" value="0.0335427708923817" units="cm"/>
      <inkml:brushProperty name="height" value="0.0335427708923817" units="cm"/>
      <inkml:brushProperty name="color" value="#00bff3"/>
      <inkml:brushProperty name="ignorePressure" value="0"/>
    </inkml:brush>
  </inkml:definitions>
  <inkml:trace contextRef="#ctx0" brushRef="#br0">89650.000 54100.000 655,'0.000'-69.000'0,"0.000"13.000"0,0.000 12.000 0,0.000 13.000 0,0.000 13.000 7,0.000 17.000 14,0.000 15.000 14,0.000 16.000 14,0.000 21.000 2,0.000 29.000-7,0.000 28.000-9,0.000 28.000-7,-2.000 21.000-6,-3.000 17.000-4,-3.000 15.000-2,-2.000 16.000-4,-5.000 9.000-5,-2.000 3.000-9,-3.000 3.000-7,-3.000 4.000-8,2.000-1.000-9,10.000-3.000-10,10.000-3.000-9,9.000-2.000-10,2.000-22.000-3,-2.000-36.000 6,-3.000-39.000 6,-3.000-36.000 4</inkml:trace>
</inkml:ink>
</file>

<file path=ppt/ink/ink28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08"/>
    </inkml:context>
    <inkml:brush xml:id="br0">
      <inkml:brushProperty name="width" value="0.0327159725129604" units="cm"/>
      <inkml:brushProperty name="height" value="0.0327159725129604" units="cm"/>
      <inkml:brushProperty name="color" value="#f2395b"/>
      <inkml:brushProperty name="ignorePressure" value="0"/>
    </inkml:brush>
  </inkml:definitions>
  <inkml:trace contextRef="#ctx0" brushRef="#br0">49200.000 57850.000 672,'-24.000'-46.000'4,"4.000"10.000"9,3.000 10.000 9,3.000 9.000 9,6.000 6.000 2,9.000 3.000-5,10.000 3.000-4,10.000 4.000-4,10.000 1.000-2,13.000 0.000 0,12.000 0.000 1,13.000 0.000 0,6.000-2.000-1,0.000-3.000-4,0.000-3.000-5,0.000-2.000-3,3.000-1.000-1,6.000 3.000 1,7.000 3.000 1,6.000 4.000 2,-5.000 4.000-5,-16.000 6.000-8,-15.000 7.000-11,-15.000 6.000-8,-14.000 4.000-8,-8.000 4.000-5,-10.000 3.000-6,-9.000 3.000-5,-5.000-1.000-1,0.000-2.000 2,0.000-3.000 3,0.000-3.000 4</inkml:trace>
</inkml:ink>
</file>

<file path=ppt/ink/ink28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09"/>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49200.000 58200.000 999,'0.000'-69.000'-36,"0.000"13.000"19,0.000 12.000 19,0.000 13.000 20,0.000 12.000-1,0.000 13.000-22,0.000 12.000-21,0.000 13.000-23</inkml:trace>
</inkml:ink>
</file>

<file path=ppt/ink/ink28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09"/>
    </inkml:context>
    <inkml:brush xml:id="br0">
      <inkml:brushProperty name="width" value="0.0304890554398298" units="cm"/>
      <inkml:brushProperty name="height" value="0.0304890554398298" units="cm"/>
      <inkml:brushProperty name="color" value="#f2395b"/>
      <inkml:brushProperty name="ignorePressure" value="0"/>
    </inkml:brush>
  </inkml:definitions>
  <inkml:trace contextRef="#ctx0" brushRef="#br0">49250.000 58100.000 721,'-44.000'-40.000'-9,"13.000"23.000"16,12.000 22.000 17,13.000 22.000 16,7.000 13.000 5,4.000 7.000-8,3.000 6.000-6,3.000 7.000-8,-1.000 4.000-5,-2.000 3.000-2,-3.000 3.000-3,-3.000 4.000-2,-2.000 2.000-2,0.000 4.000-2,0.000 3.000-3,0.000 3.000-2,-4.000 4.000-1,-5.000 7.000-4,-7.000 6.000-2,-5.000 7.000-2,-3.000 4.000-1,4.000 3.000 2,3.000 3.000 3,3.000 4.000 1,3.000-1.000-6,3.000-3.000-14,3.000-3.000-14,4.000-2.000-14,-1.000-8.000-5,-3.000-8.000 6,-3.000-10.000 5,-2.000-9.000 6</inkml:trace>
</inkml:ink>
</file>

<file path=ppt/ink/ink28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0"/>
    </inkml:context>
    <inkml:brush xml:id="br0">
      <inkml:brushProperty name="width" value="0.0353158600628376" units="cm"/>
      <inkml:brushProperty name="height" value="0.0353158600628376" units="cm"/>
      <inkml:brushProperty name="color" value="#f2395b"/>
      <inkml:brushProperty name="ignorePressure" value="0"/>
    </inkml:brush>
  </inkml:definitions>
  <inkml:trace contextRef="#ctx0" brushRef="#br0">49200.000 59450.000 622,'7.000'-66.000'5,"17.000"19.000"10,15.000 19.000 10,16.000 19.000 10,7.000 9.000 2,1.000 0.000-5,-1.000 0.000-4,1.000 0.000-5,2.000 0.000-6,7.000 0.000-9,6.000 0.000-8,7.000 0.000-9,-1.000 0.000-4,-6.000 0.000 1,-6.000 0.000 2,-6.000 0.000 0,-6.000-2.000 0,-2.000-3.000 0,-3.000-3.000 0,-3.000-2.000-1,-6.000-3.000-1,-5.000 1.000-1,-7.000-1.000 0,-5.000 1.000-1,-6.000-3.000 0,-3.000-2.000-1,-3.000-3.000 0,-2.000-3.000-1,-5.000-2.000 2,-2.000 0.000 1,-3.000 0.000 1,-3.000 0.000 2,-6.000-2.000 3,-5.000-3.000 1,-7.000-3.000 4,-5.000-2.000 1,-6.000-1.000 4,-3.000 3.000 2,-3.000 3.000 3,-2.000 4.000 2,-3.000 2.000 3,1.000 4.000 0,-1.000 3.000 2,1.000 3.000 1,1.000 3.000 0,3.000 3.000 1,3.000 3.000 0,4.000 4.000 0,1.000 4.000 1,0.000 6.000 0,0.000 7.000 1,0.000 6.000 1,0.000 6.000 0,0.000 6.000 0,0.000 7.000-1,0.000 6.000 0,1.000 4.000-1,4.000 4.000-2,3.000 3.000-1,3.000 3.000-1,3.000 3.000-1,3.000 3.000-1,3.000 3.000 0,4.000 4.000-1,2.000-1.000-3,4.000-3.000-5,3.000-3.000-7,3.000-2.000-5,7.000-3.000-6,14.000 1.000-6,11.000-1.000-5,14.000 1.000-6,10.000-6.000-4,9.000-8.000-4,10.000-10.000-4,10.000-9.000-4,-4.000-9.000 1,-16.000-5.000 8,-15.000-7.000 5,-15.000-5.000 8,-11.000-6.000 4,-2.000-3.000 3,-3.000-3.000 3,-3.000-2.000 2</inkml:trace>
</inkml:ink>
</file>

<file path=ppt/ink/ink28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0"/>
    </inkml:context>
    <inkml:brush xml:id="br0">
      <inkml:brushProperty name="width" value="0.02558683604002" units="cm"/>
      <inkml:brushProperty name="height" value="0.02558683604002" units="cm"/>
      <inkml:brushProperty name="color" value="#f2395b"/>
      <inkml:brushProperty name="ignorePressure" value="0"/>
    </inkml:brush>
  </inkml:definitions>
  <inkml:trace contextRef="#ctx0" brushRef="#br0">51500.000 57050.000 859,'1.000'-41.000'5,"4.000"19.000"7,3.000 19.000 5,3.000 19.000 6,-1.000 13.000 1,-2.000 10.000-4,-3.000 10.000-4,-3.000 9.000-3,-7.000 4.000-5,-9.000 1.000-6,-10.000-1.000-4,-8.000 1.000-6,-4.000-3.000-2,3.000-2.000-1,3.000-3.000 0,4.000-3.000 1,2.000-6.000 0,4.000-5.000 2,3.000-7.000 1,3.000-5.000 3,6.000-4.000 1,9.000 0.000 1,10.000 0.000 1,10.000 0.000 1,5.000 0.000 2,4.000 0.000 1,3.000 0.000 3,3.000 0.000 1,-1.000 0.000 1,-2.000 0.000-1,-3.000 0.000 0,-3.000 0.000 0,-4.000 1.000 0,-3.000 4.000-1,-3.000 3.000-1,-2.000 3.000 0,-8.000 3.000 0,-8.000 3.000-1,-10.000 3.000-1,-9.000 4.000 0,-12.000 1.000-1,-11.000 0.000-3,-14.000 0.000-2,-11.000 0.000-2,-6.000 0.000-3,4.000 0.000-4,3.000 0.000-4,3.000 0.000-4,4.000-5.000-3,7.000-9.000-3,6.000-10.000-4,7.000-8.000-4,5.000-9.000 1,7.000-6.000 4,6.000-6.000 3,7.000-6.000 4</inkml:trace>
</inkml:ink>
</file>

<file path=ppt/ink/ink28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0"/>
    </inkml:context>
    <inkml:brush xml:id="br0">
      <inkml:brushProperty name="width" value="0.0256676413118839" units="cm"/>
      <inkml:brushProperty name="height" value="0.0256676413118839" units="cm"/>
      <inkml:brushProperty name="color" value="#f2395b"/>
      <inkml:brushProperty name="ignorePressure" value="0"/>
    </inkml:brush>
  </inkml:definitions>
  <inkml:trace contextRef="#ctx0" brushRef="#br0">51500.000 58200.000 857,'25.000'-68.000'-1,"0.000"17.000"-2,0.000 15.000-2,0.000 16.000-1,3.000 7.000 2,6.000 1.000 8,7.000-1.000 6,6.000 1.000 8,-1.000-1.000 2,-5.000 1.000-4,-7.000-1.000-2,-5.000 1.000-4,0.000 1.000-1,10.000 3.000 2,10.000 3.000 2,9.000 4.000 1,2.000 1.000-1,-2.000 0.000-5,-3.000 0.000-6,-3.000 0.000-6,-6.000 1.000-10,-5.000 4.000-14,-7.000 3.000-17,-5.000 3.000-14</inkml:trace>
</inkml:ink>
</file>

<file path=ppt/ink/ink28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0"/>
    </inkml:context>
    <inkml:brush xml:id="br0">
      <inkml:brushProperty name="width" value="0.0312164537608624" units="cm"/>
      <inkml:brushProperty name="height" value="0.0312164537608624" units="cm"/>
      <inkml:brushProperty name="color" value="#f2395b"/>
      <inkml:brushProperty name="ignorePressure" value="0"/>
    </inkml:brush>
  </inkml:definitions>
  <inkml:trace contextRef="#ctx0" brushRef="#br0">52250.000 57400.000 704,'-24.000'-47.000'0,"4.000"6.000"0,3.000 7.000 0,3.000 6.000 0,3.000 3.000 2,3.000 0.000 3,3.000 0.000 4,4.000 0.000 2,1.000 7.000 7,0.000 17.000 7,0.000 15.000 9,0.000 16.000 7,0.000 15.000 1,0.000 16.000-7,0.000 15.000-8,0.000 17.000-7,0.000 10.000-6,0.000 6.000-5,0.000 7.000-6,0.000 6.000-4,0.000 1.000-8,0.000-3.000-11,0.000-3.000-10,0.000-2.000-10,-2.000-12.000-7,-3.000-19.000-2,-3.000-18.000-3,-2.000-19.000-1</inkml:trace>
</inkml:ink>
</file>

<file path=ppt/ink/ink28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1"/>
    </inkml:context>
    <inkml:brush xml:id="br0">
      <inkml:brushProperty name="width" value="0.0235755033791065" units="cm"/>
      <inkml:brushProperty name="height" value="0.0235755033791065" units="cm"/>
      <inkml:brushProperty name="color" value="#f2395b"/>
      <inkml:brushProperty name="ignorePressure" value="0"/>
    </inkml:brush>
  </inkml:definitions>
  <inkml:trace contextRef="#ctx0" brushRef="#br0">51300.000 57000.000 933,'-22.000'-25.000'0,"6.000"0.000"0,7.000 0.000 0,6.000 0.000 0,7.000 3.000 1,10.000 6.000 3,10.000 7.000 3,9.000 6.000 3,1.000 6.000 1,-6.000 6.000-1,-6.000 7.000 0,-6.000 6.000-2,-4.000 4.000-3,1.000 4.000-5,-1.000 3.000-6,1.000 3.000-5,-3.000-1.000-8,-2.000-2.000-8,-3.000-3.000-10,-3.000-3.000-8</inkml:trace>
</inkml:ink>
</file>

<file path=ppt/ink/ink28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2"/>
    </inkml:context>
    <inkml:brush xml:id="br0">
      <inkml:brushProperty name="width" value="0.0439131930470467" units="cm"/>
      <inkml:brushProperty name="height" value="0.0439131930470467" units="cm"/>
      <inkml:brushProperty name="color" value="#f2395b"/>
      <inkml:brushProperty name="ignorePressure" value="0"/>
    </inkml:brush>
  </inkml:definitions>
  <inkml:trace contextRef="#ctx0" brushRef="#br0">70750.000 57300.000 500,'-97.000'-2.000'0,"6.000"-3.000"0,7.000-3.000 0,6.000-2.000 0,-2.000 3.000 5,-9.000 14.000 10,-10.000 11.000 9,-8.000 14.000 9,17.000 2.000 5,48.000-6.000 0,47.000-6.000-1,47.000-6.000 0,27.000-4.000-3,10.000 1.000-4,10.000-1.000-6,9.000 1.000-4,4.000-3.000-4,1.000-2.000-1,-1.000-3.000-2,1.000-3.000-1,5.000-2.000-1,14.000 0.000-2,11.000 0.000 0,14.000 0.000-1,13.000-4.000 0,16.000-5.000-1,15.000-7.000 0,17.000-5.000-1,10.000-4.000 1,6.000 0.000-2,7.000 0.000-2,6.000 0.000 0,6.000 0.000-1,6.000 0.000 0,7.000 0.000 0,6.000 0.000 0,-4.000 3.000 1,-11.000 6.000-1,-14.000 7.000 0,-11.000 6.000 1,-11.000 4.000-1,-5.000 4.000-1,-7.000 3.000-2,-5.000 3.000 0,-4.000-1.000-2,0.000-2.000 2,0.000-3.000 1,0.000-3.000 0,-2.000-4.000 1,-3.000-3.000 0,-3.000-3.000 1,-2.000-2.000 0,-8.000-1.000 0,-8.000 3.000-1,-10.000 3.000 0,-9.000 4.000-1,-4.000 1.000 0,4.000 0.000 0,3.000 0.000 0,3.000 0.000 0,4.000 0.000 0,7.000 0.000-1,6.000 0.000 0,7.000 0.000 0,0.000 0.000-1,-2.000 0.000 1,-3.000 0.000 0,-3.000 0.000 0,-2.000-2.000 1,0.000-3.000-1,0.000-3.000 0,0.000-2.000 0,-2.000-3.000 0,-3.000 1.000 0,-3.000-1.000 1,-2.000 1.000-1,-3.000 1.000 1,1.000 3.000 0,-1.000 3.000-1,1.000 4.000 1,-1.000 1.000 1,1.000 0.000-1,-1.000 0.000 0,1.000 0.000 0,-1.000 0.000 0,1.000 0.000 0,-1.000 0.000 0,1.000 0.000 1,-1.000 0.000-1,1.000 0.000 0,-1.000 0.000 1,1.000 0.000-1,-1.000 0.000 1,1.000 0.000 0,-1.000 0.000-1,1.000 0.000 0,-6.000 0.000 1,-8.000 0.000-1,-10.000 0.000 0,-9.000 0.000 0,-9.000-2.000-1,-5.000-3.000 0,-7.000-3.000 0,-5.000-2.000 0,-8.000-1.000-1,-5.000 3.000 0,-7.000 3.000 0,-5.000 4.000 0,-6.000 1.000-1,-3.000 0.000 0,-3.000 0.000-2,-2.000 0.000 0,-5.000-2.000-1,-2.000-3.000 0,-3.000-3.000-2,-3.000-2.000 0,-4.000-3.000-3,-3.000 1.000-4,-3.000-1.000-5,-2.000 1.000-4,-25.000-1.000-9,-43.000 1.000-12,-44.000-1.000-13,-43.000 1.000-12,-14.000 1.000 0,20.000 3.000 13,18.000 3.000 12,20.000 4.000 14</inkml:trace>
</inkml:ink>
</file>

<file path=ppt/ink/ink28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4"/>
    </inkml:context>
    <inkml:brush xml:id="br0">
      <inkml:brushProperty name="width" value="0.0382089130580425" units="cm"/>
      <inkml:brushProperty name="height" value="0.0382089130580425" units="cm"/>
      <inkml:brushProperty name="color" value="#f2395b"/>
      <inkml:brushProperty name="ignorePressure" value="0"/>
    </inkml:brush>
  </inkml:definitions>
  <inkml:trace contextRef="#ctx0" brushRef="#br0">69550.000 58300.000 575,'-21.000'-47.000'-2,"10.000"6.000"-3,10.000 7.000-5,9.000 6.000-3,6.000 6.000 2,3.000 6.000 11,3.000 7.000 9,4.000 6.000 9,4.000 3.000 4,6.000 0.000-3,7.000 0.000-2,6.000 0.000-4,6.000 1.000 0,6.000 4.000 3,7.000 3.000 2,6.000 3.000 2,4.000 1.000 1,4.000 1.000-1,3.000-1.000 0,3.000 1.000-2,7.000-3.000-1,14.000-2.000-1,11.000-3.000-1,14.000-3.000-2,10.000-6.000-1,9.000-5.000 0,10.000-7.000-1,10.000-5.000 0,8.000-4.000-2,10.000 0.000-1,10.000 0.000-3,9.000 0.000-1,6.000 0.000-1,3.000 0.000-2,3.000 0.000 0,4.000 0.000-2,-3.000 1.000 0,-5.000 4.000 0,-7.000 3.000 1,-5.000 3.000-1,-3.000 3.000 1,4.000 3.000 0,3.000 3.000 0,3.000 4.000 1,-2.000 1.000 0,-6.000 0.000 0,-6.000 0.000 1,-6.000 0.000-1,-7.000 1.000 1,-6.000 4.000 1,-6.000 3.000 0,-6.000 3.000 0,-1.000-1.000 1,7.000-2.000-1,6.000-3.000 1,7.000-3.000 0,-1.000-2.000 1,-6.000 0.000-2,-6.000 0.000 1,-6.000 0.000 0,-4.000 0.000-1,1.000 0.000 0,-1.000 0.000-1,1.000 0.000 0,-3.000-2.000 0,-2.000-3.000 0,-3.000-3.000 1,-3.000-2.000-1,-1.000-1.000 0,4.000 3.000-1,3.000 3.000-2,3.000 4.000-1,3.000-1.000 0,3.000-3.000 0,3.000-3.000 0,4.000-2.000 1,2.000-1.000 0,4.000 3.000 0,3.000 3.000 1,3.000 4.000-1,-2.000 1.000 1,-6.000 0.000 0,-6.000 0.000 0,-6.000 0.000 0,-2.000-2.000 1,3.000-3.000 0,3.000-3.000 0,4.000-2.000 1,-1.000-1.000 1,-3.000 3.000-2,-3.000 3.000 1,-2.000 4.000-1,-3.000 1.000 0,1.000 0.000 0,-1.000 0.000 1,1.000 0.000-1,-3.000 0.000 0,-2.000 0.000 1,-3.000 0.000 0,-3.000 0.000 0,2.000 0.000 0,10.000 0.000 0,10.000 0.000-1,9.000 0.000 0,-1.000 0.000-1,-8.000 0.000 0,-10.000 0.000 0,-9.000 0.000 0,-5.000 0.000 0,0.000 0.000-1,0.000 0.000 0,0.000 0.000-1,-2.000 0.000 0,-3.000 0.000 1,-3.000 0.000 0,-2.000 0.000 0,-6.000 0.000 0,-6.000 0.000 0,-6.000 0.000-1,-6.000 0.000 0,-6.000-2.000 0,-2.000-3.000-1,-3.000-3.000 0,-3.000-2.000 0,-4.000-1.000-1,-3.000 3.000 0,-3.000 3.000 0,-2.000 4.000-1,-6.000-1.000 0,-6.000-3.000 0,-6.000-3.000-2,-6.000-2.000 1,-7.000-1.000-1,-6.000 3.000-2,-6.000 3.000 0,-6.000 4.000-2,-12.000-3.000-7,-15.000-5.000-14,-15.000-7.000-15,-16.000-5.000-14</inkml:trace>
</inkml:ink>
</file>

<file path=ppt/ink/ink2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1:29"/>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93900.000 57800.000 999,'-25.000'-24.000'-5,"0.000"4.000"-11,0.000 3.000-11,0.000 3.000-11,3.000-2.000 0,6.000-6.000 7,7.000-6.000 10,6.000-6.000 7,3.000-4.000 6,0.000 1.000 0,0.000-1.000 1,0.000 1.000 1,0.000 1.000 0,0.000 3.000 2,0.000 3.000 1,0.000 4.000 1,0.000 1.000 1,0.000 0.000 0,0.000 0.000 0,0.000 0.000 0</inkml:trace>
</inkml:ink>
</file>

<file path=ppt/ink/ink28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4"/>
    </inkml:context>
    <inkml:brush xml:id="br0">
      <inkml:brushProperty name="width" value="0.0308242738246918" units="cm"/>
      <inkml:brushProperty name="height" value="0.0308242738246918" units="cm"/>
      <inkml:brushProperty name="color" value="#f2395b"/>
      <inkml:brushProperty name="ignorePressure" value="0"/>
    </inkml:brush>
  </inkml:definitions>
  <inkml:trace contextRef="#ctx0" brushRef="#br0">87800.000 50400.000 713,'-22.000'-15.000'3,"6.000"23.000"7,7.000 22.000 6,6.000 22.000 6,4.000 12.000 2,4.000 3.000-2,3.000 3.000-2,3.000 4.000-3,1.000 1.000-1,1.000 0.000-1,-1.000 0.000 0,1.000 0.000-1,-1.000 4.000 0,1.000 10.000-2,-1.000 10.000 0,1.000 9.000 0,-1.000 10.000-2,1.000 14.000-1,-1.000 11.000-2,1.000 14.000-2,-4.000 5.000-1,-6.000 1.000-1,-6.000-1.000-1,-6.000 1.000 0,-4.000-1.000-1,1.000 1.000-2,-1.000-1.000 1,1.000 1.000-2,1.000-1.000 0,3.000 1.000 2,3.000-1.000 0,4.000 1.000 1,-1.000 1.000-2,-3.000 3.000-7,-3.000 3.000-4,-2.000 4.000-7,-1.000-3.000-3,3.000-5.000 0,3.000-7.000-1,4.000-5.000-1,1.000-9.000-1,0.000-9.000-1,0.000-10.000-1,0.000-8.000-1,-2.000-17.000 1,-3.000-21.000 4,-3.000-22.000 5,-2.000-22.000 3,-3.000-11.000 1,1.000 0.000-2,-1.000 0.000-2,1.000 0.000-3</inkml:trace>
</inkml:ink>
</file>

<file path=ppt/ink/ink28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5"/>
    </inkml:context>
    <inkml:brush xml:id="br0">
      <inkml:brushProperty name="width" value="0.0294137541204691" units="cm"/>
      <inkml:brushProperty name="height" value="0.0294137541204691" units="cm"/>
      <inkml:brushProperty name="color" value="#f2395b"/>
      <inkml:brushProperty name="ignorePressure" value="0"/>
    </inkml:brush>
  </inkml:definitions>
  <inkml:trace contextRef="#ctx0" brushRef="#br0">76300.000 50250.000 747,'-19.000'-22.000'0,"13.000"6.000"-3,12.000 7.000 0,13.000 6.000-3,12.000 3.000 4,13.000 0.000 6,12.000 0.000 7,13.000 0.000 7,18.000-4.000 2,26.000-5.000-4,24.000-7.000-2,26.000-5.000-2,24.000-6.000-2,26.000-3.000 3,24.000-3.000 2,26.000-2.000 2,30.000-5.000 1,39.000-2.000-1,36.000-3.000 0,39.000-3.000 0,32.000 2.000-2,28.000 10.000-2,28.000 10.000-4,29.000 9.000-4,15.000 4.000-1,3.000 1.000-3,3.000-1.000-1,4.000 1.000-2,-3.000 4.000-2,-5.000 9.000-1,-7.000 10.000-3,-5.000 10.000-3,-8.000 7.000-2,-5.000 6.000-4,-7.000 7.000-5,-5.000 6.000-4,-14.000 3.000-4,-18.000 0.000-2,-19.000 0.000-4,-18.000 0.000-3,-51.000-4.000 1,-81.000-5.000 4,-81.000-7.000 6,-81.000-5.000 4</inkml:trace>
</inkml:ink>
</file>

<file path=ppt/ink/ink28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19"/>
    </inkml:context>
    <inkml:brush xml:id="br0">
      <inkml:brushProperty name="width" value="0.0232587046921253" units="cm"/>
      <inkml:brushProperty name="height" value="0.0232587046921253" units="cm"/>
      <inkml:brushProperty name="color" value="#fed406"/>
      <inkml:brushProperty name="ignorePressure" value="0"/>
    </inkml:brush>
  </inkml:definitions>
  <inkml:trace contextRef="#ctx0" brushRef="#br0">71450.000 19950.000 945,'65.000'37.000'3,"-18.000"26.000"5,-19.000 24.000 6,-18.000 26.000 5,-14.000-4.000-9,-5.000-31.000-20,-7.000-31.000-21,-5.000-31.000-22</inkml:trace>
</inkml:ink>
</file>

<file path=ppt/ink/ink28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1"/>
    </inkml:context>
    <inkml:brush xml:id="br0">
      <inkml:brushProperty name="width" value="0.051404595375061" units="cm"/>
      <inkml:brushProperty name="height" value="0.051404595375061" units="cm"/>
      <inkml:brushProperty name="color" value="#fed406"/>
      <inkml:brushProperty name="ignorePressure" value="0"/>
    </inkml:brush>
  </inkml:definitions>
  <inkml:trace contextRef="#ctx0" brushRef="#br0">3000.000 52150.000 427,'-133.000'-7.000'8,"34.000"-11.000"15,35.000-14.000 16,35.000-11.000 15,25.000-9.000 2,20.000-3.000-11,18.000-3.000-11,20.000-2.000-10,21.000-11.000-8,25.000-15.000-2,25.000-15.000-2,25.000-16.000-3,18.000-12.000-2,14.000-5.000-1,11.000-7.000-1,14.000-5.000-2,2.000-4.000 0,-6.000 0.000-2,-6.000 0.000-2,-6.000 0.000-1,-15.000 7.000-1,-21.000 17.000 0,-22.000 15.000-2,-22.000 16.000 1,-16.000 16.000-2,-9.000 20.000 0,-10.000 18.000 0,-8.000 20.000-1,-14.000 17.000-1,-15.000 20.000 2,-15.000 18.000-1,-16.000 20.000 2,-15.000 11.000 1,-11.000 7.000 4,-14.000 6.000 3,-11.000 7.000 3,-9.000 4.000 3,-3.000 3.000 0,-3.000 3.000 1,-2.000 4.000 0,-1.000 2.000 1,3.000 4.000-1,3.000 3.000-1,4.000 3.000-2,-1.000 6.000 1,-3.000 9.000-2,-3.000 10.000 0,-2.000 10.000-1,-5.000 10.000-1,-2.000 13.000-1,-3.000 12.000-1,-3.000 13.000 0,-1.000 1.000-2,4.000-9.000-1,3.000-10.000-1,3.000-8.000-1,4.000-14.000-1,7.000-15.000 1,6.000-15.000 1,7.000-16.000 0,4.000-15.000 0,3.000-11.000 1,3.000-14.000-1,4.000-11.000 1,1.000-20.000-2,0.000-24.000-4,0.000-26.000-4,0.000-24.000-4,1.000-29.000-2,4.000-31.000 1,3.000-31.000 1,3.000-31.000 0,1.000-26.000 2,1.000-18.000-1,-1.000-19.000 2,1.000-18.000-1,-1.000-6.000 2,1.000 10.000 1,-1.000 10.000 2,1.000 9.000 1,-1.000 4.000 2,1.000 1.000 0,-1.000-1.000 2,1.000 1.000 1,-1.000 7.000 1,1.000 16.000 3,-1.000 15.000 2,1.000 17.000 2,1.000 14.000 2,3.000 17.000 0,3.000 15.000 0,4.000 16.000 1,5.000 18.000 2,10.000 22.000 6,10.000 22.000 4,9.000 23.000 6,10.000 25.000 1,14.000 32.000-2,11.000 31.000-2,14.000 32.000-2,7.000 22.000-2,3.000 17.000-1,3.000 15.000-2,4.000 16.000-2,1.000 9.000-1,0.000 3.000-1,0.000 3.000-2,0.000 4.000 0,0.000-1.000-2,0.000-3.000 1,0.000-3.000 0,0.000-2.000 1,-4.000-8.000-3,-5.000-8.000-5,-7.000-10.000-4,-5.000-9.000-6,-9.000-15.000-2,-9.000-18.000 0,-10.000-19.000 1,-8.000-18.000 0,-17.000-17.000 0,-21.000-11.000-1,-22.000-14.000-1,-22.000-11.000 0,-22.000-17.000 0,-22.000-18.000 1,-22.000-19.000 1,-21.000-18.000 1,-18.000-14.000-2,-12.000-5.000-1,-13.000-7.000-2,-12.000-5.000-2,-10.000-6.000 0,-6.000-3.000 0,-6.000-3.000 1,-6.000-2.000 1,4.000 5.000 0,16.000 16.000-2,15.000 15.000-1,17.000 17.000-1,14.000 11.000-3,17.000 10.000 0,15.000 10.000-3,16.000 9.000-1,13.000 4.000-1,14.000 1.000 1,11.000-1.000 0,14.000 1.000 0,14.000-6.000-1,20.000-8.000-4,18.000-10.000-4,20.000-9.000-4</inkml:trace>
</inkml:ink>
</file>

<file path=ppt/ink/ink28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2"/>
    </inkml:context>
    <inkml:brush xml:id="br0">
      <inkml:brushProperty name="width" value="0.0470938496291637" units="cm"/>
      <inkml:brushProperty name="height" value="0.0470938496291637" units="cm"/>
      <inkml:brushProperty name="color" value="#fed406"/>
      <inkml:brushProperty name="ignorePressure" value="0"/>
    </inkml:brush>
  </inkml:definitions>
  <inkml:trace contextRef="#ctx0" brushRef="#br0">6000.000 50800.000 467,'-69.000'43.000'0,"13.000"-11.000"0,12.000-14.000 0,13.000-11.000 0,16.000-12.000 4,23.000-9.000 9,22.000-10.000 9,22.000-8.000 8,16.000-11.000 2,14.000-8.000-6,11.000-10.000-5,14.000-9.000-7,8.000-12.000-2,7.000-11.000 0,6.000-14.000-1,7.000-11.000 1,4.000-11.000 0,3.000-5.000-1,3.000-7.000 0,4.000-5.000 0,-3.000 3.000-3,-5.000 17.000-7,-7.000 15.000-6,-5.000 16.000-5,-12.000 13.000-3,-16.000 14.000 3,-15.000 11.000 2,-15.000 14.000 4,-20.000 21.000 2,-21.000 31.000 6,-22.000 32.000 4,-22.000 31.000 5,-15.000 23.000 3,-5.000 16.000-1,-7.000 15.000 2,-5.000 17.000-1,-8.000 10.000 0,-5.000 6.000 0,-7.000 7.000-1,-5.000 6.000-1,-6.000 6.000-1,-3.000 6.000-3,-3.000 7.000-2,-2.000 6.000-3,-1.000-2.000-1,3.000-9.000 0,3.000-10.000 1,4.000-8.000 0,4.000-12.000-2,6.000-12.000-2,7.000-13.000-3,6.000-12.000-3,6.000-16.000-2,6.000-19.000 0,7.000-18.000 1,6.000-19.000-1,6.000-33.000-2,6.000-47.000-2,7.000-47.000-4,6.000-46.000-2,3.000-23.000 0,0.000 4.000 2,0.000 3.000 3,0.000 3.000 3,-2.000-11.000 0,-3.000-25.000-5,-3.000-25.000-5,-2.000-25.000-4,-5.000-15.000 0,-2.000-2.000 4,-3.000-3.000 3,-3.000-3.000 3,-1.000 2.000 3,4.000 10.000 2,3.000 10.000 2,3.000 9.000 3,3.000 18.000 0,3.000 29.000 0,3.000 28.000 0,4.000 28.000 1,10.000 43.000 7,19.000 60.000 16,19.000 60.000 15,19.000 59.000 16,15.000 51.000 5,13.000 44.000-9,12.000 44.000-6,13.000 44.000-8,-4.000-2.000-7,-18.000-47.000-4,-19.000-47.000-5,-18.000-46.000-4,-6.000-12.000-3,10.000 26.000-1,10.000 24.000 0,9.000 26.000-1,-1.000-4.000-2,-8.000-31.000-4,-10.000-31.000-4,-9.000-31.000-4,-9.000-23.000-2,-5.000-11.000 0,-7.000-14.000 0,-5.000-11.000-1,-20.000-22.000 0,-31.000-27.000-1,-31.000-28.000-2,-31.000-28.000-1,-26.000-23.000-1,-18.000-15.000-3,-19.000-15.000-1,-18.000-16.000-2,-17.000-12.000-2,-11.000-5.000-4,-14.000-7.000-3,-11.000-5.000-4,-3.000 3.000-1,10.000 17.000 3,10.000 15.000 1,9.000 16.000 2,18.000 15.000 3,29.000 16.000 2,28.000 15.000 3,28.000 17.000 2,18.000 8.000 0,10.000 4.000-5,10.000 3.000-5,9.000 3.000-5</inkml:trace>
</inkml:ink>
</file>

<file path=ppt/ink/ink28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3"/>
    </inkml:context>
    <inkml:brush xml:id="br0">
      <inkml:brushProperty name="width" value="0.0397177450358868" units="cm"/>
      <inkml:brushProperty name="height" value="0.0397177450358868" units="cm"/>
      <inkml:brushProperty name="color" value="#fed406"/>
      <inkml:brushProperty name="ignorePressure" value="0"/>
    </inkml:brush>
  </inkml:definitions>
  <inkml:trace contextRef="#ctx0" brushRef="#br0">81600.000 46200.000 553,'-10.000'-19.000'8,"32.000"13.000"16,31.000 12.000 15,32.000 13.000 15,7.000 4.000 5,-16.000-3.000-10,-15.000-3.000-7,-15.000-2.000-10,-6.000-3.000-6,7.000 1.000-7,6.000-1.000-5,7.000 1.000-6,2.000-1.000-5,1.000 1.000-2,-1.000-1.000-2,1.000 1.000-3,-17.000 5.000-2,-30.000 14.000-1,-32.000 11.000-2,-30.000 14.000-2,-22.000 10.000 1,-8.000 9.000 4,-10.000 10.000 2,-9.000 10.000 3,-2.000 2.000 2,6.000-3.000 1,7.000-3.000 0,6.000-2.000 1,4.000-3.000-1,4.000 1.000 0,3.000-1.000-1,3.000 1.000 0,3.000-4.000 0,3.000-6.000-1,3.000-6.000 1,4.000-6.000 0,21.000-18.000-4,41.000-28.000-6,40.000-28.000-8,42.000-27.000-6,13.000-12.000-1,-12.000 6.000 6,-13.000 7.000 4,-12.000 6.000 6,-12.000 7.000 3,-8.000 10.000 2,-10.000 10.000 1,-9.000 9.000 1,-10.000 10.000 3,-9.000 14.000 3,-10.000 11.000 3,-8.000 14.000 3,-9.000 5.000 3,-6.000 1.000 2,-6.000-1.000 1,-6.000 1.000 2,-7.000 2.000 1,-6.000 7.000 2,-6.000 6.000 0,-6.000 7.000 1,1.000-3.000-1,9.000-8.000-6,10.000-10.000-3,10.000-9.000-6</inkml:trace>
</inkml:ink>
</file>

<file path=ppt/ink/ink28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4"/>
    </inkml:context>
    <inkml:brush xml:id="br0">
      <inkml:brushProperty name="width" value="0.0340984724462032" units="cm"/>
      <inkml:brushProperty name="height" value="0.0340984724462032" units="cm"/>
      <inkml:brushProperty name="color" value="#fed406"/>
      <inkml:brushProperty name="ignorePressure" value="0"/>
    </inkml:brush>
  </inkml:definitions>
  <inkml:trace contextRef="#ctx0" brushRef="#br0">82000.000 47300.000 645,'-30.000'-10.000'8,"-9.000"32.000"18,-10.000 31.000 17,-8.000 32.000 18,-17.000 18.000 1,-21.000 6.000-12,-22.000 7.000-14,-22.000 6.000-13,-11.000 3.000-8,0.000 0.000-3,0.000 0.000-3,0.000 0.000-2,3.000-5.000-5,6.000-9.000-4,7.000-10.000-6,6.000-8.000-5,13.000-12.000-7,23.000-12.000-8,22.000-13.000-7,22.000-12.000-8,19.000-16.000-3,20.000-19.000-1,18.000-18.000 1,20.000-19.000-1,6.000-8.000 4,-2.000 3.000 8,-3.000 3.000 7,-3.000 4.000 8,-2.000 1.000 5,0.000 0.000 3,0.000 0.000 4,0.000 0.000 3</inkml:trace>
</inkml:ink>
</file>

<file path=ppt/ink/ink28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4"/>
    </inkml:context>
    <inkml:brush xml:id="br0">
      <inkml:brushProperty name="width" value="0.0361276939511299" units="cm"/>
      <inkml:brushProperty name="height" value="0.0361276939511299" units="cm"/>
      <inkml:brushProperty name="color" value="#fed406"/>
      <inkml:brushProperty name="ignorePressure" value="0"/>
    </inkml:brush>
  </inkml:definitions>
  <inkml:trace contextRef="#ctx0" brushRef="#br0">81200.000 48150.000 608,'68.000'-68.000'0,"-11.000"17.000"3,-14.000 15.000 4,-11.000 16.000 2,-7.000 9.000 4,0.000 3.000 5,0.000 3.000 4,0.000 4.000 5,0.000 4.000 2,0.000 6.000 1,0.000 7.000-1,0.000 6.000 1,-4.000 7.000-2,-5.000 10.000-4,-7.000 10.000-3,-5.000 9.000-4,-6.000 9.000-3,-3.000 9.000-1,-3.000 10.000-2,-2.000 10.000-2,-5.000 4.000-1,-2.000 0.000 1,-3.000 0.000 1,-3.000 0.000 1,1.000-19.000-16,6.000-37.000-30,7.000-38.000-31,6.000-37.000-31,3.000-26.000-4,0.000-11.000 23,0.000-14.000 22,0.000-11.000 22,1.000-1.000 14,4.000 13.000 4,3.000 12.000 5,3.000 13.000 4,6.000 9.000 10,9.000 6.000 13,10.000 7.000 14,10.000 6.000 14,4.000 4.000 6,0.000 4.000-5,0.000 3.000-4,0.000 3.000-3,0.000 4.000-3,0.000 7.000-2,0.000 6.000-1,0.000 7.000-3,-7.000 5.000-1,-11.000 7.000-3,-14.000 6.000-3,-11.000 7.000-3,-12.000 10.000-3,-9.000 16.000-5,-10.000 15.000-5,-8.000 17.000-4,-11.000 10.000-5,-8.000 6.000-1,-10.000 7.000-2,-9.000 6.000-3,-2.000-5.000 1,6.000-16.000 0,7.000-15.000 3,6.000-15.000 1,10.000-20.000 2,17.000-21.000 3,15.000-22.000 4,16.000-22.000 3,20.000-24.000-4,25.000-24.000-8,25.000-26.000-10,25.000-24.000-10,12.000-12.000-6,1.000 4.000-7,-1.000 3.000-4,1.000 3.000-6,-10.000 9.000 1,-19.000 16.000 6,-18.000 15.000 6,-19.000 17.000 7,-12.000 7.000 3,-2.000 0.000 0,-3.000 0.000 1,-3.000 0.000 0</inkml:trace>
</inkml:ink>
</file>

<file path=ppt/ink/ink28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5"/>
    </inkml:context>
    <inkml:brush xml:id="br0">
      <inkml:brushProperty name="width" value="0.0505048967897892" units="cm"/>
      <inkml:brushProperty name="height" value="0.0505048967897892" units="cm"/>
      <inkml:brushProperty name="color" value="#fed406"/>
      <inkml:brushProperty name="ignorePressure" value="0"/>
    </inkml:brush>
  </inkml:definitions>
  <inkml:trace contextRef="#ctx0" brushRef="#br0">83000.000 46700.000 435,'-44.000'4.000'19,"13.000"10.000"6,12.000 10.000 5,13.000 9.000 6,15.000 1.000 1,19.000-6.000-3,19.000-6.000-4,19.000-6.000-3,12.000-9.000-4,6.000-8.000-4,7.000-10.000-5,6.000-9.000-4,3.000-9.000-2,0.000-5.000 0,0.000-7.000 1,0.000-5.000-1,-8.000 0.000-2,-16.000 10.000-7,-15.000 10.000-7,-15.000 9.000-5,-18.000 12.000-8,-19.000 16.000-8,-18.000 15.000-7,-19.000 17.000-9,-15.000 8.000 1,-8.000 4.000 7,-10.000 3.000 9,-9.000 3.000 9,-5.000-1.000 4,0.000-2.000 2,0.000-3.000 2,0.000-3.000 3,1.000-2.000 2,4.000 0.000 6,3.000 0.000 4,3.000 0.000 5,1.000 0.000 4,1.000 0.000 2,-1.000 0.000 3,1.000 0.000 1,2.000 0.000 1,7.000 0.000 0,6.000 0.000-2,7.000 0.000-1,4.000-2.000 0,3.000-3.000 0,3.000-3.000 0,4.000-2.000 1,8.000-8.000-5,17.000-8.000-9,15.000-10.000-11,16.000-9.000-9,13.000-10.000-6,14.000-9.000 1,11.000-10.000-1,14.000-8.000 0,-1.000-3.000 1,-12.000 7.000 2,-13.000 6.000 2,-12.000 7.000 2,-12.000 8.000 5,-8.000 14.000 6,-10.000 11.000 6,-9.000 14.000 7,-13.000 10.000 3,-16.000 9.000-2,-15.000 10.000-2,-15.000 10.000 0,-12.000 4.000 1,-6.000 0.000 7,-6.000 0.000 6,-6.000 0.000 5,2.000-4.000 3,14.000-5.000-1,11.000-7.000-1,14.000-5.000-1,8.000-6.000-3,7.000-3.000-6,6.000-3.000-4,7.000-2.000-7,11.000-8.000-4,20.000-8.000-3,18.000-10.000-3,20.000-9.000-4,10.000-5.000-3,3.000 0.000 1,3.000 0.000-2,4.000 0.000 0,-3.000 0.000-2,-5.000 0.000-4,-7.000 0.000-4,-5.000 0.000-4,-8.000-2.000-1,-5.000-3.000 3,-7.000-3.000 3,-5.000-2.000 3,-12.000-9.000 2,-16.000-12.000 4,-15.000-13.000 4,-15.000-12.000 3,-6.000-12.000 2,7.000-8.000-1,6.000-10.000 0,7.000-9.000-1,4.000-20.000-1,3.000-27.000-3,3.000-28.000-2,4.000-28.000-3,4.000-20.000 0,6.000-8.000 3,7.000-10.000 2,6.000-9.000 2,6.000 7.000 2,6.000 26.000 1,7.000 24.000 0,6.000 26.000 2,-1.000 22.000 2,-5.000 23.000 4,-7.000 22.000 5,-5.000 22.000 4,-4.000 23.000 8,0.000 25.000 10,0.000 25.000 9,0.000 25.000 11,1.000 25.000 1,4.000 25.000-5,3.000 25.000-7,3.000 25.000-6,1.000 25.000-5,1.000 25.000-4,-1.000 25.000-4,1.000 25.000-3,1.000 14.000-4,3.000 3.000-2,3.000 3.000-3,4.000 4.000-3,4.000-4.000-1,6.000-9.000 1,7.000-10.000 0,6.000-8.000 0,3.000-8.000 1,0.000-2.000 0,0.000-3.000 0,0.000-3.000 1,-4.000-13.000-13,-5.000-22.000-25,-7.000-22.000-24,-5.000-21.000-25,-8.000-23.000-7,-5.000-21.000 10,-7.000-22.000 11,-5.000-22.000 10</inkml:trace>
</inkml:ink>
</file>

<file path=ppt/ink/ink28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5"/>
    </inkml:context>
    <inkml:brush xml:id="br0">
      <inkml:brushProperty name="width" value="0.0393421053886414" units="cm"/>
      <inkml:brushProperty name="height" value="0.0393421053886414" units="cm"/>
      <inkml:brushProperty name="color" value="#fed406"/>
      <inkml:brushProperty name="ignorePressure" value="0"/>
    </inkml:brush>
  </inkml:definitions>
  <inkml:trace contextRef="#ctx0" brushRef="#br0">84850.000 47350.000 559,'1.000'-136.000'0,"4.000"28.000"0,3.000 28.000 0,3.000 29.000 0,-1.000 22.000 9,-2.000 20.000 19,-3.000 18.000 18,-3.000 20.000 19,-4.000 16.000 4,-3.000 16.000-12,-3.000 15.000-11,-2.000 17.000-11,-11.000 13.000-8,-15.000 13.000-6,-15.000 12.000-4,-16.000 13.000-6,-13.000 4.000-4,-9.000-3.000-4,-10.000-3.000-5,-8.000-2.000-4,-6.000-1.000-5,1.000 3.000-8,-1.000 3.000-6,1.000 4.000-8,1.000-9.000-3,3.000-18.000 0,3.000-19.000 1,4.000-18.000 0,7.000-23.000-1,13.000-24.000 0,12.000-26.000-3,13.000-24.000-1,12.000-17.000 1,13.000-5.000 6,12.000-7.000 4,13.000-5.000 6</inkml:trace>
</inkml:ink>
</file>

<file path=ppt/ink/ink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54"/>
    </inkml:context>
    <inkml:brush xml:id="br0">
      <inkml:brushProperty name="width" value="0.0370972827076912" units="cm"/>
      <inkml:brushProperty name="height" value="0.0370972827076912" units="cm"/>
      <inkml:brushProperty name="color" value="#f2385b"/>
      <inkml:brushProperty name="ignorePressure" value="0"/>
    </inkml:brush>
  </inkml:definitions>
  <inkml:trace contextRef="#ctx0" brushRef="#br0">36600.000 29050.000 593,'50.000'-46.000'27,"0.000"10.000"1,0.000 10.000-2,0.000 9.000 0,-5.000 9.000-2,-9.000 9.000-3,-10.000 10.000-5,-8.000 10.000-3,-8.000 5.000-3,-2.000 4.000-4,-3.000 3.000-3,-3.000 3.000-3,-9.000 6.000-4,-11.000 9.000-3,-14.000 10.000-4,-11.000 10.000-4,-6.000-1.000-3,4.000-9.000-1,3.000-10.000-3,3.000-8.000 0,4.000-8.000-2,7.000-2.000 3,6.000-3.000 1,7.000-3.000 1,2.000-4.000 4,1.000-3.000 5,-1.000-3.000 5,1.000-2.000 5,4.000-1.000 5,9.000 3.000 3,10.000 3.000 2,10.000 4.000 4,2.000 4.000 3,-3.000 6.000 0,-3.000 7.000 1,-2.000 6.000 2,-5.000 6.000-1,-2.000 6.000-2,-3.000 7.000-2,-3.000 6.000-3,-2.000 4.000 0,0.000 4.000 2,0.000 3.000 1,0.000 3.000 2,-2.000-5.000 0,-3.000-12.000 0,-3.000-13.000-1,-2.000-12.000 0,0.000-24.000-1,7.000-34.000-1,6.000-35.000-2,7.000-33.000-2,7.000-25.000-4,9.000-11.000-11,10.000-14.000-9,10.000-11.000-9,2.000-4.000-8,-3.000 6.000-4,-3.000 7.000-4,-2.000 6.000-4,-3.000 7.000-1,1.000 10.000 4,-1.000 10.000 4,1.000 9.000 3,-3.000 9.000 5,-2.000 9.000 6,-3.000 10.000 5,-3.000 10.000 5,-4.000 7.000 5,-3.000 6.000 4,-3.000 7.000 3,-2.000 6.000 4,-3.000 4.000 6,1.000 4.000 8,-1.000 3.000 10,1.000 3.000 9,-1.000 6.000 3,1.000 9.000-2,-1.000 10.000-2,1.000 10.000-2,-3.000 8.000-2,-2.000 10.000-4,-3.000 10.000-5,-3.000 9.000-2,-4.000 6.000-5,-3.000 3.000-2,-3.000 3.000-3,-2.000 4.000-4,-6.000-1.000-1,-6.000-3.000-2,-6.000-3.000-1,-6.000-2.000-2,-1.000-8.000-4,7.000-8.000-9,6.000-10.000-9,7.000-9.000-9,5.000-20.000-8,7.000-27.000-6,6.000-28.000-8,7.000-28.000-6,5.000-13.000 2,7.000 3.000 13,6.000 3.000 12,7.000 4.000 12,2.000 2.000 8,1.000 4.000 3,-1.000 3.000 3,1.000 3.000 3,-1.000 6.000 5,1.000 9.000 8,-1.000 10.000 9,1.000 10.000 7,-6.000 13.000 9,-8.000 19.000 6,-10.000 19.000 6,-9.000 19.000 8,-10.000 12.000-2,-9.000 6.000-11,-10.000 7.000-12,-8.000 6.000-10,-6.000-1.000-10,1.000-5.000-8,-1.000-7.000-9,1.000-5.000-8,8.000-14.000-8,20.000-18.000-8,18.000-19.000-7,20.000-18.000-9,8.000-10.000 1,1.000 0.000 10,-1.000 0.000 10,1.000 0.000 9,-4.000 4.000 8,-6.000 10.000 8,-6.000 10.000 6,-6.000 9.000 7,-9.000 6.000 2,-8.000 3.000-3,-10.000 3.000-2,-9.000 4.000-3,-9.000 2.000-1,-5.000 4.000 1,-7.000 3.000-1,-5.000 3.000 1,-3.000-1.000-1,4.000-2.000-4,3.000-3.000-3,3.000-3.000-3,3.000-4.000-1,3.000-3.000 0,3.000-3.000 1,4.000-2.000 1,2.000 2.000 4,4.000 9.000 6,3.000 10.000 7,3.000 10.000 8,3.000 0.000 1,3.000-5.000-2,3.000-7.000-1,4.000-5.000-3,-1.000-3.000-2,-3.000 4.000-1,-3.000 3.000-1,-2.000 3.000-2,5.000-10.000-4,16.000-21.000-8,15.000-22.000-7,17.000-22.000-7,8.000-11.000-5,4.000 0.000 0,3.000 0.000 0,3.000 0.000-1,-2.000 3.000 1,-6.000 6.000 2,-6.000 7.000 1,-6.000 6.000 2,-6.000 6.000 1,-2.000 6.000-2,-3.000 7.000-1,-3.000 6.000-1,-7.000 6.000 5,-9.000 6.000 8,-10.000 7.000 9,-8.000 6.000 10,-9.000 4.000 8,-6.000 4.000 7,-6.000 3.000 8,-6.000 3.000 8,-4.000 3.000 0,1.000 3.000-6,-1.000 3.000-8,1.000 4.000-6,-3.000-3.000-6,-2.000-5.000-7,-3.000-7.000-5,-3.000-5.000-7,1.000-4.000-4,6.000 0.000-4,7.000 0.000-4,6.000 0.000-3,3.000-2.000-2,0.000-3.000-1,0.000-3.000 1,0.000-2.000-1,-2.000-3.000 1,-3.000 1.000 1,-3.000-1.000 2,-2.000 1.000 1,-3.000 1.000 4,1.000 3.000 3,-1.000 3.000 5,1.000 4.000 4,13.000-7.000 7,29.000-16.000 12,28.000-15.000 11,28.000-15.000 11,17.000-9.000 2,6.000 1.000-8,7.000-1.000-9,6.000 1.000-9,4.000 4.000-6,4.000 9.000-5,3.000 10.000-6,3.000 10.000-4,1.000 8.000-3,1.000 10.000 0,-1.000 10.000 2,1.000 9.000-1,-7.000 2.000-4,-12.000-2.000-11,-13.000-3.000-11,-12.000-3.000-10,-10.000-4.000-8,-6.000-3.000-8,-6.000-3.000-6,-6.000-2.000-6</inkml:trace>
</inkml:ink>
</file>

<file path=ppt/ink/ink2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1:30"/>
    </inkml:context>
    <inkml:brush xml:id="br0">
      <inkml:brushProperty name="width" value="0.0320923402905464" units="cm"/>
      <inkml:brushProperty name="height" value="0.0320923402905464" units="cm"/>
      <inkml:brushProperty name="color" value="#00bff3"/>
      <inkml:brushProperty name="ignorePressure" value="0"/>
    </inkml:brush>
  </inkml:definitions>
  <inkml:trace contextRef="#ctx0" brushRef="#br0">94050.000 53700.000 685,'-2.000'-49.000'0,"-3.000"4.000"0,-3.000 3.000 0,-2.000 3.000 0,-3.000 4.000 3,1.000 7.000 4,-1.000 6.000 6,1.000 7.000 5,-3.000 11.000 3,-2.000 20.000 2,-3.000 18.000 1,-3.000 20.000 2,-4.000 16.000-1,-3.000 16.000-2,-3.000 15.000-3,-2.000 17.000-3,-6.000 10.000-1,-6.000 6.000-3,-6.000 7.000-2,-6.000 6.000-2,-4.000 6.000-2,1.000 6.000 0,-1.000 7.000-1,1.000 6.000-1,1.000-2.000 0,3.000-9.000-1,3.000-10.000 0,4.000-8.000-1,2.000-6.000 0,4.000 1.000-2,3.000-1.000 0,3.000 1.000-2,4.000-6.000-1,7.000-8.000 0,6.000-10.000-1,7.000-9.000 0,7.000-13.000 0,9.000-16.000 0,10.000-15.000 2,10.000-15.000 1,10.000-14.000 0,13.000-8.000-2,12.000-10.000-1,13.000-9.000-2,6.000-9.000-1,0.000-5.000-1,0.000-7.000-1,0.000-5.000 0,0.000-8.000-1,0.000-5.000 1,0.000-7.000 0,0.000-5.000 0,-5.000-3.000 1,-9.000 4.000 0,-10.000 3.000 0,-8.000 3.000 0,-8.000-1.000 1,-2.000-2.000 0,-3.000-3.000 1,-3.000-3.000-1,-6.000-1.000 2,-5.000 4.000 0,-7.000 3.000 2,-5.000 3.000 0,-8.000-1.000 2,-5.000-2.000 0,-7.000-3.000 0,-5.000-3.000 0,-6.000 2.000 0,-3.000 10.000 0,-3.000 10.000-1,-2.000 9.000 0,-3.000 4.000 0,1.000 1.000 1,-1.000-1.000-1,1.000 1.000 2,-6.000 1.000-2,-8.000 3.000-1,-10.000 3.000-3,-9.000 4.000-1,-2.000 1.000-1,6.000 0.000-3,7.000 0.000 0,6.000 0.000-2,1.000 3.000 0,-3.000 6.000 1,-3.000 7.000 2,-2.000 6.000 1,2.000 3.000-3,9.000 0.000-8,10.000 0.000-6,10.000 0.000-8,5.000 0.000-1,4.000 0.000 6,3.000 0.000 5,3.000 0.000 6</inkml:trace>
</inkml:ink>
</file>

<file path=ppt/ink/ink29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5"/>
    </inkml:context>
    <inkml:brush xml:id="br0">
      <inkml:brushProperty name="width" value="0.0343080833554268" units="cm"/>
      <inkml:brushProperty name="height" value="0.0343080833554268" units="cm"/>
      <inkml:brushProperty name="color" value="#fed406"/>
      <inkml:brushProperty name="ignorePressure" value="0"/>
    </inkml:brush>
  </inkml:definitions>
  <inkml:trace contextRef="#ctx0" brushRef="#br0">84000.000 45400.000 641,'53.000'-72.000'6,"6.000"6.000"13,7.000 7.000 13,6.000 6.000 12,-2.000 9.000 4,-9.000 13.000-5,-10.000 12.000-5,-8.000 13.000-6,-1.000 15.000-5,9.000 19.000-3,10.000 19.000-3,10.000 19.000-5,5.000 15.000-7,4.000 13.000-15,3.000 12.000-13,3.000 13.000-14,-7.000-1.000-8,-15.000-11.000-2,-15.000-14.000-1,-16.000-11.000-2,-8.000-11.000 0,0.000-5.000 3,0.000-7.000 2,0.000-5.000 2</inkml:trace>
</inkml:ink>
</file>

<file path=ppt/ink/ink29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6"/>
    </inkml:context>
    <inkml:brush xml:id="br0">
      <inkml:brushProperty name="width" value="0.0385819151997566" units="cm"/>
      <inkml:brushProperty name="height" value="0.0385819151997566" units="cm"/>
      <inkml:brushProperty name="color" value="#fed406"/>
      <inkml:brushProperty name="ignorePressure" value="0"/>
    </inkml:brush>
  </inkml:definitions>
  <inkml:trace contextRef="#ctx0" brushRef="#br0">85750.000 46850.000 570,'-27.000'-25.000'0,"-3.000"0.000"0,-3.000 0.000 0,-2.000 0.000 0,3.000 0.000 3,14.000 0.000 7,11.000 0.000 6,14.000 0.000 8,21.000 0.000 6,31.000 0.000 9,32.000 0.000 7,31.000 0.000 9,23.000 0.000-1,16.000 0.000-8,15.000 0.000-9,17.000 0.000-8,3.000 0.000-8,-5.000 0.000-8,-7.000 0.000-6,-5.000 0.000-8,-11.000 3.000-5,-11.000 6.000 1,-14.000 7.000-2,-11.000 6.000-1,-17.000 3.000 0,-18.000 0.000-2,-19.000 0.000-1,-18.000 0.000 0,-18.000 7.000-8,-16.000 17.000-14,-15.000 15.000-12,-15.000 16.000-15,-14.000 2.000-3,-8.000-8.000 6,-10.000-10.000 5,-9.000-9.000 7</inkml:trace>
</inkml:ink>
</file>

<file path=ppt/ink/ink29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6"/>
    </inkml:context>
    <inkml:brush xml:id="br0">
      <inkml:brushProperty name="width" value="0.0415150932967663" units="cm"/>
      <inkml:brushProperty name="height" value="0.0415150932967663" units="cm"/>
      <inkml:brushProperty name="color" value="#fed406"/>
      <inkml:brushProperty name="ignorePressure" value="0"/>
    </inkml:brush>
  </inkml:definitions>
  <inkml:trace contextRef="#ctx0" brushRef="#br0">86300.000 47450.000 529,'-90.000'-2.000'9,"23.000"-3.000"16,22.000-3.000 16,22.000-2.000 17,19.000-5.000 2,20.000-2.000-11,18.000-3.000-12,20.000-3.000-12,19.000-4.000-6,22.000-3.000-3,22.000-3.000-3,23.000-2.000-1,5.000 2.000-3,-9.000 9.000-3,-10.000 10.000-1,-8.000 10.000-4,-17.000 8.000-1,-21.000 10.000-4,-22.000 10.000-2,-22.000 9.000-4,-21.000 10.000-1,-18.000 14.000 1,-19.000 11.000-1,-18.000 14.000 1,-23.000 8.000 1,-24.000 7.000 0,-26.000 6.000 1,-24.000 7.000 0,-10.000-1.000 1,6.000-6.000 0,7.000-6.000 0,6.000-6.000 1,7.000-10.000 4,10.000-12.000 8,10.000-13.000 8,9.000-12.000 9,12.000-9.000 3,16.000-2.000-3,15.000-3.000-3,17.000-3.000-3,21.000-12.000-1,28.000-18.000 2,28.000-19.000 0,29.000-18.000 1,21.000-18.000-8,16.000-16.000-19,15.000-15.000-17,17.000-15.000-18,2.000-9.000-8,-9.000 1.000 3,-10.000-1.000 2,-8.000 1.000 3,-17.000 4.000 5,-21.000 9.000 6,-22.000 10.000 7,-22.000 10.000 7,-11.000 5.000 0,0.000 4.000-6,0.000 3.000-6,0.000 3.000-5</inkml:trace>
</inkml:ink>
</file>

<file path=ppt/ink/ink29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6"/>
    </inkml:context>
    <inkml:brush xml:id="br0">
      <inkml:brushProperty name="width" value="0.047486312687397" units="cm"/>
      <inkml:brushProperty name="height" value="0.047486312687397" units="cm"/>
      <inkml:brushProperty name="color" value="#fed406"/>
      <inkml:brushProperty name="ignorePressure" value="0"/>
    </inkml:brush>
  </inkml:definitions>
  <inkml:trace contextRef="#ctx0" brushRef="#br0">87400.000 45550.000 463,'-4.000'-122.000'2,"-5.000"6.000"4,-7.000 7.000 4,-5.000 6.000 5,-3.000 12.000 1,4.000 19.000 0,3.000 19.000 1,3.000 19.000-1,6.000 15.000 4,9.000 13.000 7,10.000 12.000 8,10.000 13.000 7,8.000 18.000 1,10.000 26.000-3,10.000 24.000-5,9.000 26.000-5,9.000 21.000-3,9.000 19.000-2,10.000 19.000-4,10.000 19.000-2,2.000 29.000-2,-3.000 41.000 0,-3.000 40.000-1,-2.000 42.000-1,-5.000 13.000-5,-2.000-12.000-11,-3.000-13.000-10,-3.000-12.000-10,-4.000-13.000-10,-3.000-12.000-9,-3.000-13.000-9,-2.000-12.000-9,-8.000-21.000-4,-8.000-28.000 1,-10.000-28.000 2,-9.000-27.000 2,-7.000-31.000 5,-3.000-31.000 11,-3.000-31.000 9,-2.000-31.000 9</inkml:trace>
</inkml:ink>
</file>

<file path=ppt/ink/ink29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6"/>
    </inkml:context>
    <inkml:brush xml:id="br0">
      <inkml:brushProperty name="width" value="0.0288070850074291" units="cm"/>
      <inkml:brushProperty name="height" value="0.0288070850074291" units="cm"/>
      <inkml:brushProperty name="color" value="#fed406"/>
      <inkml:brushProperty name="ignorePressure" value="0"/>
    </inkml:brush>
  </inkml:definitions>
  <inkml:trace contextRef="#ctx0" brushRef="#br0">88250.000 45200.000 763,'1.000'-90.000'0,"4.000"23.000"0,3.000 22.000 0,3.000 22.000 0,9.000 13.000 7,16.000 7.000 13,15.000 6.000 13,17.000 7.000 14,10.000 11.000 1,6.000 20.000-11,7.000 18.000-10,6.000 20.000-12,-2.000 11.000-12,-9.000 7.000-15,-10.000 6.000-13,-8.000 7.000-14,-12.000-9.000-7,-12.000-21.000-2,-13.000-22.000-1,-12.000-22.000-1</inkml:trace>
</inkml:ink>
</file>

<file path=ppt/ink/ink29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7"/>
    </inkml:context>
    <inkml:brush xml:id="br0">
      <inkml:brushProperty name="width" value="0.050774984061718" units="cm"/>
      <inkml:brushProperty name="height" value="0.050774984061718" units="cm"/>
      <inkml:brushProperty name="color" value="#fed406"/>
      <inkml:brushProperty name="ignorePressure" value="0"/>
    </inkml:brush>
  </inkml:definitions>
  <inkml:trace contextRef="#ctx0" brushRef="#br0">89650.000 45950.000 433,'-16.000'-69.000'6,"19.000"13.000"11,19.000 12.000 12,19.000 13.000 12,19.000 7.000 2,23.000 4.000-6,22.000 3.000-7,22.000 3.000-5,13.000 1.000-8,7.000 1.000-9,6.000-1.000-8,7.000 1.000-8,-9.000 1.000-4,-21.000 3.000 2,-22.000 3.000 1,-22.000 4.000 1,-27.000-3.000-5,-31.000-5.000-14,-31.000-7.000-12,-31.000-5.000-14,-20.000-8.000-1,-5.000-5.000 12,-7.000-7.000 12,-5.000-5.000 13,-1.000-6.000 6,6.000-3.000 2,7.000-3.000 3,6.000-2.000 3,6.000 0.000 3,6.000 7.000 6,7.000 6.000 6,6.000 7.000 6,4.000 5.000 6,4.000 7.000 8,3.000 6.000 7,3.000 7.000 8,3.000 13.000 5,3.000 22.000 0,3.000 22.000 2,4.000 23.000 0,1.000 13.000-2,0.000 6.000-7,0.000 7.000-6,0.000 6.000-7,0.000 4.000-5,0.000 4.000-3,0.000 3.000-4,0.000 3.000-3,0.000 7.000-5,0.000 14.000-6,0.000 11.000-6,0.000 14.000-5,-2.000-4.000-1,-3.000-19.000 2,-3.000-18.000 2,-2.000-19.000 2,6.000-33.000-13,20.000-47.000-29,18.000-47.000-31,20.000-46.000-29,10.000-34.000-5,3.000-18.000 19,3.000-19.000 21,4.000-18.000 19,-7.000 5.000 14,-16.000 32.000 7,-15.000 31.000 8,-15.000 32.000 8</inkml:trace>
</inkml:ink>
</file>

<file path=ppt/ink/ink29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7"/>
    </inkml:context>
    <inkml:brush xml:id="br0">
      <inkml:brushProperty name="width" value="0.0433074198663235" units="cm"/>
      <inkml:brushProperty name="height" value="0.0433074198663235" units="cm"/>
      <inkml:brushProperty name="color" value="#fed406"/>
      <inkml:brushProperty name="ignorePressure" value="0"/>
    </inkml:brush>
  </inkml:definitions>
  <inkml:trace contextRef="#ctx0" brushRef="#br0">91450.000 44950.000 507,'28.000'-54.000'0,"6.000"-5.000"0,7.000-7.000 0,6.000-5.000 0,-2.000 3.000 8,-9.000 17.000 14,-10.000 15.000 14,-8.000 16.000 15,-4.000 10.000 6,3.000 7.000-5,3.000 6.000-5,4.000 7.000-3,-1.000 10.000-5,-3.000 16.000-6,-3.000 15.000-6,-2.000 17.000-5,-5.000 11.000-5,-2.000 10.000-3,-3.000 10.000-2,-3.000 9.000-4,-7.000 6.000-4,-9.000 3.000-9,-10.000 3.000-6,-8.000 4.000-8,-6.000-4.000-7,1.000-9.000-7,-1.000-10.000-6,1.000-8.000-8,2.000-14.000-3,7.000-15.000-1,6.000-15.000 1,7.000-16.000-1,4.000-18.000 3,3.000-18.000 6,3.000-19.000 6,4.000-18.000 7</inkml:trace>
</inkml:ink>
</file>

<file path=ppt/ink/ink29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28"/>
    </inkml:context>
    <inkml:brush xml:id="br0">
      <inkml:brushProperty name="width" value="0.0494329817593098" units="cm"/>
      <inkml:brushProperty name="height" value="0.0494329817593098" units="cm"/>
      <inkml:brushProperty name="color" value="#fed406"/>
      <inkml:brushProperty name="ignorePressure" value="0"/>
    </inkml:brush>
  </inkml:definitions>
  <inkml:trace contextRef="#ctx0" brushRef="#br0">91850.000 45550.000 445,'95.000'-93.000'2,"-9.000"17.000"6,-10.000 15.000 6,-8.000 16.000 5,-8.000 10.000 3,-2.000 7.000 2,-3.000 6.000 1,-3.000 7.000 3,-6.000 7.000-1,-5.000 9.000 0,-7.000 10.000-2,-5.000 10.000 0,-11.000 8.000-3,-11.000 10.000-5,-14.000 10.000-5,-11.000 9.000-6,-15.000 10.000-5,-16.000 14.000-8,-15.000 11.000-8,-15.000 14.000-7,-11.000 5.000-6,-2.000 1.000-3,-3.000-1.000-4,-3.000 1.000-3,1.000-10.000 0,6.000-19.000 1,7.000-18.000 3,6.000-19.000 1,3.000-15.000 5,0.000-8.000 6,0.000-10.000 6,0.000-9.000 7,4.000-10.000 3,10.000-9.000 1,10.000-10.000 2,9.000-8.000 1,6.000-4.000 2,3.000 3.000 1,3.000 3.000 2,4.000 4.000 1,2.000 5.000 4,4.000 10.000 5,3.000 10.000 5,3.000 9.000 6,-2.000 10.000 4,-6.000 14.000-1,-6.000 11.000 1,-6.000 14.000 1,-7.000 11.000-1,-6.000 14.000 2,-6.000 11.000-1,-6.000 14.000 2,1.000 2.000-1,9.000-6.000-2,10.000-6.000-1,10.000-6.000-1,7.000-9.000-2,6.000-8.000-3,7.000-10.000-3,6.000-9.000-4,7.000-9.000-2,10.000-5.000-1,10.000-7.000-2,9.000-5.000-1,12.000-11.000-5,16.000-11.000-7,15.000-14.000-7,17.000-11.000-8,13.000-15.000-6,13.000-16.000-6,12.000-15.000-7,13.000-15.000-5,1.000-11.000-1,-9.000-2.000 3,-10.000-3.000 5,-8.000-3.000 4,-11.000 4.000 5,-8.000 13.000 7,-10.000 12.000 6,-9.000 13.000 7,-18.000 15.000 10,-24.000 19.000 14,-26.000 19.000 14,-24.000 19.000 14,-23.000 18.000 3,-18.000 19.000-9,-19.000 19.000-9,-18.000 19.000-9,-7.000 4.000-6,6.000-9.000-4,7.000-10.000-3,6.000-8.000-4,7.000-11.000-2,10.000-8.000-2,10.000-10.000-2,9.000-9.000-1,18.000-9.000-3,29.000-5.000-6,28.000-7.000-4,28.000-5.000-5,20.000-8.000 0,13.000-5.000 1,12.000-7.000 4,13.000-5.000 3,-2.000-3.000 2,-16.000 4.000 1,-15.000 3.000 2,-15.000 3.000 2,-12.000 4.000 1,-6.000 7.000 2,-6.000 6.000 1,-6.000 7.000 3,-12.000 5.000 0,-15.000 7.000 1,-15.000 6.000-1,-16.000 7.000 0,-18.000 4.000 0,-18.000 3.000 1,-19.000 3.000 0,-18.000 4.000 1,-12.000 1.000-1,-3.000 0.000 1,-3.000 0.000-2,-2.000 0.000 0,0.000-4.000 0,7.000-5.000 0,6.000-7.000 0,7.000-5.000-1,-12.000 0.000 2,-28.000 10.000 2,-28.000 10.000 3,-27.000 9.000 1,-8.000 1.000 3,17.000-6.000 2,15.000-6.000 2,16.000-6.000 2,16.000-7.000 3,20.000-6.000 4,18.000-6.000 3,20.000-6.000 5,31.000-4.000 2,48.000 1.000 0,47.000-1.000 0,47.000 1.000 1,37.000-3.000-4,28.000-2.000-8,28.000-3.000-7,29.000-3.000-7,21.000-2.000-9,16.000 0.000-8,15.000 0.000-9,17.000 0.000-8,10.000 1.000-7,6.000 4.000-3,7.000 3.000-3,6.000 3.000-4,-19.000-1.000 2,-44.000-2.000 5,-43.000-3.000 7,-44.000-3.000 5,-32.000-2.000-2,-18.000 0.000-10,-19.000 0.000-9,-18.000 0.000-11</inkml:trace>
</inkml:ink>
</file>

<file path=ppt/ink/ink29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0"/>
    </inkml:context>
    <inkml:brush xml:id="br0">
      <inkml:brushProperty name="width" value="0.0331949032843113" units="cm"/>
      <inkml:brushProperty name="height" value="0.0331949032843113" units="cm"/>
      <inkml:brushProperty name="color" value="#fed406"/>
      <inkml:brushProperty name="ignorePressure" value="0"/>
    </inkml:brush>
  </inkml:definitions>
  <inkml:trace contextRef="#ctx0" brushRef="#br0">53350.000 59400.000 662,'-40.000'-22.000'7,"23.000"6.000"11,22.000 7.000 14,22.000 6.000 11,12.000 3.000 3,3.000 0.000-8,3.000 0.000-9,4.000 0.000-8,7.000 0.000-4,13.000 0.000 0,12.000 0.000 0,13.000 0.000 0,7.000 0.000-2,4.000 0.000-4,3.000 0.000-4,3.000 0.000-5,3.000-2.000-2,3.000-3.000-5,3.000-3.000-3,4.000-2.000-4,-9.000-3.000-3,-18.000 1.000-3,-19.000-1.000-5,-18.000 1.000-2,-12.000 1.000-6,-3.000 3.000-6,-3.000 3.000-6,-2.000 4.000-6</inkml:trace>
</inkml:ink>
</file>

<file path=ppt/ink/ink29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0"/>
    </inkml:context>
    <inkml:brush xml:id="br0">
      <inkml:brushProperty name="width" value="0.037455391138792" units="cm"/>
      <inkml:brushProperty name="height" value="0.037455391138792" units="cm"/>
      <inkml:brushProperty name="color" value="#fed406"/>
      <inkml:brushProperty name="ignorePressure" value="0"/>
    </inkml:brush>
  </inkml:definitions>
  <inkml:trace contextRef="#ctx0" brushRef="#br0">54450.000 58550.000 587,'-24.000'-49.000'-1,"4.000"4.000"-3,3.000 3.000-1,3.000 3.000-3,1.000 3.000 3,1.000 3.000 7,-1.000 3.000 6,1.000 4.000 8,1.000 13.000 10,3.000 26.000 11,3.000 24.000 11,4.000 26.000 12,1.000 13.000 1,0.000 4.000-10,0.000 3.000-12,0.000 3.000-9,0.000 4.000-8,0.000 7.000-6,0.000 6.000-4,0.000 7.000-5,0.000 8.000-7,0.000 14.000-9,0.000 11.000-11,0.000 14.000-9,0.000 3.000-4,0.000-2.000-1,0.000-3.000 0,0.000-3.000 0,1.000-15.000-3,4.000-24.000-7,3.000-26.000-5,3.000-24.000-7</inkml:trace>
</inkml:ink>
</file>

<file path=ppt/ink/ink2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1:32"/>
    </inkml:context>
    <inkml:brush xml:id="br0">
      <inkml:brushProperty name="width" value="0.0321688987314701" units="cm"/>
      <inkml:brushProperty name="height" value="0.0321688987314701" units="cm"/>
      <inkml:brushProperty name="color" value="#00bff3"/>
      <inkml:brushProperty name="ignorePressure" value="0"/>
    </inkml:brush>
  </inkml:definitions>
  <inkml:trace contextRef="#ctx0" brushRef="#br0">93100.000 53950.000 683,'10.000'-90.000'6,"23.000"23.000"12,22.000 22.000 12,22.000 22.000 11,4.000 12.000 3,-12.000 3.000-7,-13.000 3.000-8,-12.000 4.000-7,-7.000 5.000-5,1.000 10.000-2,-1.000 10.000-2,1.000 9.000-2,-4.000 10.000-2,-6.000 14.000-1,-6.000 11.000-1,-6.000 14.000-1,-10.000 7.000-2,-12.000 3.000-6,-13.000 3.000-5,-12.000 4.000-5,-13.000 2.000-2,-12.000 4.000 1,-13.000 3.000 0,-12.000 3.000 0,-5.000-2.000 3,3.000-6.000 1,3.000-6.000 2,4.000-6.000 2,5.000-10.000 1,10.000-12.000 2,10.000-13.000 1,9.000-12.000 1,15.000-7.000 1,22.000 1.000 5,22.000-1.000 2,23.000 1.000 4,13.000-3.000 0,6.000-2.000-1,7.000-3.000-1,6.000-3.000-2,1.000-1.000-1,-3.000 4.000-2,-3.000 3.000-1,-2.000 3.000-1,-8.000 1.000 0,-8.000 1.000-2,-10.000-1.000 1,-9.000 1.000-1,-7.000 1.000 0,-3.000 3.000-1,-3.000 3.000 0,-2.000 4.000-2,-9.000 4.000 1,-12.000 6.000 0,-13.000 7.000 0,-12.000 6.000 1,-13.000 6.000-1,-12.000 6.000 2,-13.000 7.000-1,-12.000 6.000 0,-10.000 4.000-1,-6.000 4.000-3,-6.000 3.000-4,-6.000 3.000-1,1.000-2.000-4,9.000-6.000-3,10.000-6.000-3,10.000-6.000-2,11.000-12.000-4,17.000-15.000-1,15.000-15.000-4,16.000-16.000-2,18.000-23.000 1,22.000-27.000 1,22.000-28.000 3,23.000-28.000 2,3.000-10.000 1,-11.000 9.000 2,-14.000 10.000 1,-11.000 10.000 2</inkml:trace>
</inkml:ink>
</file>

<file path=ppt/ink/ink29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3"/>
    </inkml:context>
    <inkml:brush xml:id="br0">
      <inkml:brushProperty name="width" value="0.0368647538125515" units="cm"/>
      <inkml:brushProperty name="height" value="0.0368647538125515" units="cm"/>
      <inkml:brushProperty name="color" value="#fed406"/>
      <inkml:brushProperty name="ignorePressure" value="0"/>
    </inkml:brush>
  </inkml:definitions>
  <inkml:trace contextRef="#ctx0" brushRef="#br0">60400.000 58250.000 596,'-5.000'-50.000'3,"-9.000"0.000"7,-10.000 0.000 6,-8.000 0.000 7,-9.000 14.000 2,-6.000 28.000 1,-6.000 28.000-1,-6.000 29.000 0,-2.000 15.000-1,3.000 3.000-2,3.000 3.000-3,4.000 4.000-3,2.000 1.000-1,4.000 0.000-1,3.000 0.000-1,3.000 0.000-1,1.000 0.000 0,1.000 0.000-2,-1.000 0.000 0,1.000 0.000-1,1.000-4.000-2,3.000-5.000-1,3.000-7.000-2,4.000-5.000-2,10.000-8.000-2,19.000-5.000-1,19.000-7.000-3,19.000-5.000-3,15.000-14.000-1,13.000-18.000-3,12.000-19.000-1,13.000-18.000-3,6.000-10.000-1,0.000 0.000 0,0.000 0.000 1,0.000 0.000 0,-5.000 1.000 2,-9.000 4.000 1,-10.000 3.000 2,-8.000 3.000 3,-11.000 4.000 0,-8.000 7.000 2,-10.000 6.000 0,-9.000 7.000 1,-9.000 7.000 5,-5.000 9.000 11,-7.000 10.000 11,-5.000 10.000 9,-6.000 4.000 4,-3.000 0.000-6,-3.000 0.000-6,-2.000 0.000-4,-1.000 4.000-4,3.000 10.000-3,3.000 10.000-2,4.000 9.000-3,1.000 1.000-2,0.000-6.000-1,0.000-6.000-4,0.000-6.000-1,4.000-2.000-1,10.000 3.000 0,10.000 3.000 0,9.000 4.000 0,6.000-6.000-1,3.000-11.000-1,3.000-14.000 0,4.000-11.000-2,4.000-15.000 1,6.000-16.000 1,7.000-15.000 3,6.000-15.000 1,-4.000-6.000 1,-11.000 7.000 1,-14.000 6.000 0,-11.000 7.000 0,-9.000-1.000 0,-3.000-6.000-1,-3.000-6.000-1,-2.000-6.000-1,-5.000-4.000-2,-2.000 1.000-1,-3.000-1.000-1,-3.000 1.000-3,-2.000-1.000 1,0.000 1.000 0,0.000-1.000 2,0.000 1.000 2,0.000 1.000-1,0.000 3.000 1,0.000 3.000-1,0.000 4.000 0,-4.000 2.000 0,-5.000 4.000 1,-7.000 3.000 0,-5.000 3.000 2,-4.000 4.000-1,0.000 7.000-1,0.000 6.000-1,0.000 7.000-1,-5.000 5.000-3,-9.000 7.000-5,-10.000 6.000-5,-8.000 7.000-4,-8.000 10.000-5,-2.000 16.000-3,-3.000 15.000-4,-3.000 17.000-4,4.000 3.000 0,13.000-5.000 6,12.000-7.000 3,13.000-5.000 6</inkml:trace>
</inkml:ink>
</file>

<file path=ppt/ink/ink29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3"/>
    </inkml:context>
    <inkml:brush xml:id="br0">
      <inkml:brushProperty name="width" value="0.0349759571254253" units="cm"/>
      <inkml:brushProperty name="height" value="0.0349759571254253" units="cm"/>
      <inkml:brushProperty name="color" value="#fed406"/>
      <inkml:brushProperty name="ignorePressure" value="0"/>
    </inkml:brush>
  </inkml:definitions>
  <inkml:trace contextRef="#ctx0" brushRef="#br0">61900.000 58900.000 629,'45.000'1.000'2,"-9.000"4.000"7,-10.000 3.000 6,-8.000 3.000 6,-4.000 1.000 4,3.000 1.000 1,3.000-1.000 1,4.000 1.000 1,-1.000 1.000-1,-3.000 3.000-5,-3.000 3.000-4,-2.000 4.000-6,-5.000 4.000-3,-2.000 6.000-5,-3.000 7.000-5,-3.000 6.000-4,-7.000 3.000-2,-9.000 0.000 1,-10.000 0.000 1,-8.000 0.000 0,-4.000-4.000 0,3.000-5.000 0,3.000-7.000 0,4.000-5.000 0,10.000-4.000 3,19.000 0.000 5,19.000 0.000 7,19.000 0.000 5,10.000 0.000 1,4.000 0.000-1,3.000 0.000-3,3.000 0.000-2,-4.000 3.000-1,-8.000 6.000 1,-10.000 7.000 0,-9.000 6.000 1,-9.000 9.000-1,-5.000 13.000-1,-7.000 12.000-1,-5.000 13.000-1,-12.000 7.000-1,-16.000 4.000-1,-15.000 3.000 0,-15.000 3.000-1,-11.000-1.000-2,-2.000-2.000-4,-3.000-3.000-4,-3.000-3.000-3,-1.000-9.000-4,4.000-11.000-3,3.000-14.000-5,3.000-11.000-3,4.000-12.000-4,7.000-9.000-5,6.000-10.000-3,7.000-8.000-5,7.000-11.000-2,9.000-8.000 0,10.000-10.000 1,10.000-9.000 0</inkml:trace>
</inkml:ink>
</file>

<file path=ppt/ink/ink29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4"/>
    </inkml:context>
    <inkml:brush xml:id="br0">
      <inkml:brushProperty name="width" value="0.0346682295203209" units="cm"/>
      <inkml:brushProperty name="height" value="0.0346682295203209" units="cm"/>
      <inkml:brushProperty name="color" value="#fed406"/>
      <inkml:brushProperty name="ignorePressure" value="0"/>
    </inkml:brush>
  </inkml:definitions>
  <inkml:trace contextRef="#ctx0" brushRef="#br0">62500.000 57800.000 634,'0.000'-47.000'0,"0.000"6.000"0,0.000 7.000 0,0.000 6.000 0,4.000 4.000 6,10.000 4.000 13,10.000 3.000 13,9.000 3.000 12,4.000 6.000 4,1.000 9.000-5,-1.000 10.000-4,1.000 10.000-5,-3.000 8.000-6,-2.000 10.000-5,-3.000 10.000-6,-3.000 9.000-6,-7.000 6.000-4,-9.000 3.000-2,-10.000 3.000-1,-8.000 4.000-3,-11.000 2.000-1,-8.000 4.000 1,-10.000 3.000 1,-9.000 3.000-1,-5.000-2.000 0,0.000-6.000-5,0.000-6.000-2,0.000-6.000-4,4.000-9.000-1,10.000-8.000 0,10.000-10.000 2,9.000-9.000 1,18.000-12.000 1,29.000-11.000 1,28.000-14.000 2,28.000-11.000 2,15.000-9.000-1,4.000-3.000-2,3.000-3.000 0,3.000-2.000-2,-4.000-1.000-4,-8.000 3.000-7,-10.000 3.000-5,-9.000 4.000-7,-12.000 4.000-4,-11.000 6.000 1,-14.000 7.000-1,-11.000 6.000-1</inkml:trace>
</inkml:ink>
</file>

<file path=ppt/ink/ink29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4"/>
    </inkml:context>
    <inkml:brush xml:id="br0">
      <inkml:brushProperty name="width" value="0.0331525392830372" units="cm"/>
      <inkml:brushProperty name="height" value="0.0331525392830372" units="cm"/>
      <inkml:brushProperty name="color" value="#fed406"/>
      <inkml:brushProperty name="ignorePressure" value="0"/>
    </inkml:brush>
  </inkml:definitions>
  <inkml:trace contextRef="#ctx0" brushRef="#br0">63300.000 57950.000 663,'-22.000'-49.000'0,"6.000"4.000"0,7.000 3.000 0,6.000 3.000 0,13.000 3.000 7,23.000 3.000 15,22.000 3.000 15,22.000 4.000 14,12.000 2.000 3,3.000 4.000-12,3.000 3.000-9,4.000 3.000-12,-3.000 1.000-4,-5.000 1.000-2,-7.000-1.000 0,-5.000 1.000-1,-9.000 4.000-5,-9.000 9.000-13,-10.000 10.000-13,-8.000 10.000-11,-11.000 4.000-6,-8.000 0.000-1,-10.000 0.000 0,-9.000 0.000-1</inkml:trace>
</inkml:ink>
</file>

<file path=ppt/ink/ink29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6"/>
    </inkml:context>
    <inkml:brush xml:id="br0">
      <inkml:brushProperty name="width" value="0.0350537113845348" units="cm"/>
      <inkml:brushProperty name="height" value="0.0350537113845348" units="cm"/>
      <inkml:brushProperty name="color" value="#fed406"/>
      <inkml:brushProperty name="ignorePressure" value="0"/>
    </inkml:brush>
  </inkml:definitions>
  <inkml:trace contextRef="#ctx0" brushRef="#br0">66750.000 59550.000 627,'143.000'21.000'105,"-11.000"-5.000"-25,-14.000-7.000-24,-11.000-5.000-25,-7.000-4.000-14,0.000 0.000-1,0.000 0.000-3,0.000 0.000-2,6.000-4.000-1,13.000-5.000-2,12.000-7.000 0,13.000-5.000-1,7.000-3.000-1,4.000 4.000-3,3.000 3.000-2,3.000 3.000-2,-15.000 3.000-1,-30.000 3.000 1,-32.000 3.000 0,-30.000 4.000 0,-8.000 2.000-1,20.000 4.000-4,18.000 3.000-2,20.000 3.000-4,-1.000 1.000-2,-19.000 1.000 1,-18.000-1.000 2,-19.000 1.000 0,-12.000-4.000-9,-2.000-6.000-18,-3.000-6.000-19,-3.000-6.000-18</inkml:trace>
</inkml:ink>
</file>

<file path=ppt/ink/ink29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8"/>
    </inkml:context>
    <inkml:brush xml:id="br0">
      <inkml:brushProperty name="width" value="0.0389371998608112" units="cm"/>
      <inkml:brushProperty name="height" value="0.0389371998608112" units="cm"/>
      <inkml:brushProperty name="color" value="#fed406"/>
      <inkml:brushProperty name="ignorePressure" value="0"/>
    </inkml:brush>
  </inkml:definitions>
  <inkml:trace contextRef="#ctx0" brushRef="#br0">72300.000 58150.000 565,'15.000'-68.000'5,"32.000"17.000"11,31.000 15.000 12,32.000 16.000 10,10.000 9.000 2,-9.000 3.000-8,-10.000 3.000-7,-8.000 4.000-8,-6.000 2.000-6,1.000 4.000-6,-1.000 3.000-5,1.000 3.000-5,-7.000-1.000-2,-12.000-2.000 0,-13.000-3.000 2,-12.000-3.000 2,-9.000 1.000-5,-2.000 6.000-7,-3.000 7.000-9,-3.000 6.000-7,-9.000 1.000-4,-11.000-3.000 3,-14.000-3.000 3,-11.000-2.000 2,-6.000-3.000 4,4.000 1.000 3,3.000-1.000 3,3.000 1.000 4,-10.000 2.000 3,-21.000 7.000 1,-22.000 6.000 1,-22.000 7.000 1,-8.000-1.000 1,6.000-6.000 1,7.000-6.000 2,6.000-6.000 1,3.000-6.000 1,0.000-2.000 0,0.000-3.000 1,0.000-3.000 0,3.000-1.000-1,6.000 4.000 1,7.000 3.000 0,6.000 3.000 0,6.000-1.000 5,6.000-2.000 9,7.000-3.000 9,6.000-3.000 11,6.000 1.000 2,6.000 6.000-1,7.000 7.000-2,6.000 6.000-2,3.000 4.000-3,0.000 4.000 0,0.000 3.000-3,0.000 3.000-1,0.000 4.000-1,0.000 7.000-2,0.000 6.000-1,0.000 7.000-1,1.000 2.000-1,4.000 1.000-1,3.000-1.000-2,3.000 1.000-2,-1.000 7.000-2,-2.000 16.000-5,-3.000 15.000-3,-3.000 17.000-4,-2.000 5.000-3,0.000-3.000-1,0.000-3.000-3,0.000-2.000-2,0.000-6.000-3,0.000-6.000-3,0.000-6.000-4,0.000-6.000-3,0.000-9.000 0,0.000-8.000 0,0.000-10.000 3,0.000-9.000 1,4.000-18.000-4,10.000-24.000-8,10.000-26.000-8,9.000-24.000-9,1.000-20.000 1,-6.000-11.000 10,-6.000-14.000 11,-6.000-11.000 11,-6.000-6.000 5,-2.000 4.000 3,-3.000 3.000 2,-3.000 3.000 2,-2.000 4.000 2,0.000 7.000 2,0.000 6.000 2,0.000 7.000 3,0.000 4.000 3,0.000 3.000 2,0.000 3.000 4,0.000 4.000 4,4.000 4.000 2,10.000 6.000 0,10.000 7.000 1,9.000 6.000 1,6.000 3.000-1,3.000 0.000 0,3.000 0.000-1,4.000 0.000-1,4.000 3.000 0,6.000 6.000 0,7.000 7.000 0,6.000 6.000 0,3.000 3.000-1,0.000 0.000-3,0.000 0.000-3,0.000 0.000-2,-2.000 0.000-4,-3.000 0.000-1,-3.000 0.000-3,-2.000 0.000-2,-6.000 0.000-3,-6.000 0.000-3,-6.000 0.000-3,-6.000 0.000-4,-10.000-7.000-4,-12.000-11.000-8,-13.000-14.000-6,-12.000-11.000-7,-9.000-7.000 1,-2.000 0.000 8,-3.000 0.000 10,-3.000 0.000 9,-1.000 3.000 5,4.000 6.000 3,3.000 7.000 2,3.000 6.000 2,-1.000 6.000 2,-2.000 6.000-1,-3.000 7.000 0,-3.000 6.000-1,-4.000 3.000 5,-3.000 0.000 8,-3.000 0.000 8,-2.000 0.000 7,-5.000 6.000 4,-2.000 13.000-2,-3.000 12.000-3,-3.000 13.000-1,-2.000 7.000-3,0.000 4.000-3,0.000 3.000-1,0.000 3.000-3,3.000 1.000-1,6.000 1.000-2,7.000-1.000-1,6.000 1.000-1,6.000-1.000-2,6.000 1.000-4,7.000-1.000-4,6.000 1.000-2,7.000-1.000-3,10.000 1.000 1,10.000-1.000 0,9.000 1.000 0,9.000-3.000-2,9.000-2.000-5,10.000-3.000-6,10.000-3.000-5,5.000-6.000-6,4.000-5.000-3,3.000-7.000-4,3.000-5.000-4,3.000-8.000-3,3.000-5.000-1,3.000-7.000-3,4.000-5.000-2,1.000-9.000 1,0.000-9.000 3,0.000-10.000 3,0.000-8.000 3,-10.000-4.000 5,-18.000 3.000 6,-19.000 3.000 7,-18.000 4.000 6</inkml:trace>
</inkml:ink>
</file>

<file path=ppt/ink/ink29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8"/>
    </inkml:context>
    <inkml:brush xml:id="br0">
      <inkml:brushProperty name="width" value="0.0397563390433788" units="cm"/>
      <inkml:brushProperty name="height" value="0.0397563390433788" units="cm"/>
      <inkml:brushProperty name="color" value="#fed406"/>
      <inkml:brushProperty name="ignorePressure" value="0"/>
    </inkml:brush>
  </inkml:definitions>
  <inkml:trace contextRef="#ctx0" brushRef="#br0">75600.000 58700.000 553,'21.000'-25.000'1,"-5.000"0.000"2,-7.000 0.000 1,-5.000 0.000 3,-8.000 1.000 3,-5.000 4.000 3,-7.000 3.000 4,-5.000 3.000 4,-9.000 3.000 3,-9.000 3.000 1,-10.000 3.000 1,-8.000 4.000 2,-6.000 7.000-1,1.000 13.000-1,-1.000 12.000-2,1.000 13.000-2,2.000 9.000 0,7.000 6.000 0,6.000 7.000 1,7.000 6.000 1,4.000 3.000-2,3.000 0.000-4,3.000 0.000-4,4.000 0.000-3,4.000-2.000-4,6.000-3.000-3,7.000-3.000-3,6.000-2.000-2,7.000-3.000-5,10.000 1.000-6,10.000-1.000-8,9.000 1.000-7,6.000-7.000-4,3.000-12.000-3,3.000-13.000-2,4.000-12.000-3,5.000-12.000-3,10.000-8.000-3,10.000-10.000-2,9.000-9.000-4,-2.000-9.000 3,-12.000-5.000 10,-13.000-7.000 7,-12.000-5.000 10,-9.000-1.000 6,-2.000 6.000 3,-3.000 7.000 3,-3.000 6.000 4</inkml:trace>
</inkml:ink>
</file>

<file path=ppt/ink/ink29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9"/>
    </inkml:context>
    <inkml:brush xml:id="br0">
      <inkml:brushProperty name="width" value="0.0450823493301868" units="cm"/>
      <inkml:brushProperty name="height" value="0.0450823493301868" units="cm"/>
      <inkml:brushProperty name="color" value="#fed406"/>
      <inkml:brushProperty name="ignorePressure" value="0"/>
    </inkml:brush>
  </inkml:definitions>
  <inkml:trace contextRef="#ctx0" brushRef="#br0">75850.000 59250.000 487,'23.000'-25.000'0,"-3.000"0.000"0,-3.000 0.000 0,-2.000 0.000 0,-5.000 0.000 2,-2.000 0.000 2,-3.000 0.000 2,-3.000 0.000 3,-6.000 6.000 6,-5.000 13.000 13,-7.000 12.000 10,-5.000 13.000 12,-3.000 7.000 1,4.000 4.000-8,3.000 3.000-9,3.000 3.000-8,1.000 1.000-7,1.000 1.000-2,-1.000-1.000-3,1.000 1.000-2,1.000-1.000-3,3.000 1.000 1,3.000-1.000 0,4.000 1.000 0,4.000-3.000-3,6.000-2.000-7,7.000-3.000-5,6.000-3.000-7,6.000-10.000-3,6.000-16.000 0,7.000-15.000-2,6.000-15.000 1,-2.000-11.000 0,-9.000-2.000 3,-10.000-3.000 2,-8.000-3.000 2,-6.000-2.000 2,1.000 0.000 2,-1.000 0.000 2,1.000 0.000 2,-1.000-2.000 2,1.000-3.000 0,-1.000-3.000 1,1.000-2.000 1,-1.000 0.000 1,1.000 7.000 0,-1.000 6.000 0,1.000 7.000 0,4.000 7.000 4,9.000 9.000 7,10.000 10.000 8,10.000 10.000 8,0.000 7.000 0,-5.000 6.000-7,-7.000 7.000-6,-5.000 6.000-8,-4.000 6.000-4,0.000 6.000-5,0.000 7.000-4,0.000 6.000-3,-5.000 3.000-3,-9.000 0.000-1,-10.000 0.000 0,-8.000 0.000-1,-9.000 3.000 0,-6.000 6.000 0,-6.000 7.000-1,-6.000 6.000 1,-2.000-1.000-1,3.000-5.000-1,3.000-7.000-1,4.000-5.000-2,15.000-19.000 0,28.000-27.000-1,28.000-28.000 0,29.000-28.000-1,10.000-12.000 1,-6.000 7.000 1,-6.000 6.000 2,-6.000 7.000 2,-6.000 4.000 0,-2.000 3.000-2,-3.000 3.000-1,-3.000 4.000-2,-7.000-1.000-2,-9.000-3.000 0,-10.000-3.000 0,-8.000-2.000-2,-8.000-3.000 2,-2.000 1.000 1,-3.000-1.000 2,-3.000 1.000 2,-1.000-3.000 1,4.000-2.000 2,3.000-3.000 1,3.000-3.000 2,-1.000 1.000 4,-2.000 6.000 4,-3.000 7.000 5,-3.000 6.000 6,-2.000 3.000 3,0.000 0.000 3,0.000 0.000 3,0.000 0.000 2,0.000 6.000 7,0.000 13.000 13,0.000 12.000 11,0.000 13.000 13,-2.000 9.000-1,-3.000 6.000-11,-3.000 7.000-12,-2.000 6.000-12,-1.000 6.000-8,3.000 6.000-3,3.000 7.000-4,4.000 6.000-4,1.000 6.000-2,0.000 6.000 0,0.000 7.000 0,0.000 6.000 0,-2.000 6.000-4,-3.000 6.000-8,-3.000 7.000-8,-2.000 6.000-9,-3.000-1.000-5,1.000-5.000-5,-1.000-7.000-3,1.000-5.000-5,-1.000-11.000 1,1.000-11.000 3,-1.000-14.000 4,1.000-11.000 4</inkml:trace>
</inkml:ink>
</file>

<file path=ppt/ink/ink29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39"/>
    </inkml:context>
    <inkml:brush xml:id="br0">
      <inkml:brushProperty name="width" value="0.0392161309719086" units="cm"/>
      <inkml:brushProperty name="height" value="0.0392161309719086" units="cm"/>
      <inkml:brushProperty name="color" value="#fed406"/>
      <inkml:brushProperty name="ignorePressure" value="0"/>
    </inkml:brush>
  </inkml:definitions>
  <inkml:trace contextRef="#ctx0" brushRef="#br0">77650.000 58200.000 560,'3.000'-74.000'23,"6.000"4.000"-3,7.000 3.000-3,6.000 3.000-1,4.000 6.000 0,4.000 9.000 3,3.000 10.000 4,3.000 10.000 3,4.000 8.000 1,7.000 10.000 0,6.000 10.000-2,7.000 9.000-1,0.000 12.000-2,-2.000 16.000-3,-3.000 15.000-3,-3.000 17.000-4,-6.000 7.000-1,-5.000 0.000 1,-7.000 0.000 1,-5.000 0.000 0,-8.000 1.000 0,-5.000 4.000-1,-7.000 3.000-1,-5.000 3.000-1,-12.000 4.000-2,-16.000 7.000-4,-15.000 6.000-3,-15.000 7.000-4,-14.000 8.000-7,-8.000 14.000-9,-10.000 11.000-10,-9.000 14.000-9,-7.000 5.000-5,-3.000 1.000 2,-3.000-1.000 2,-2.000 1.000 0,8.000-17.000 1,22.000-30.000-4,22.000-32.000-2,23.000-30.000-3</inkml:trace>
</inkml:ink>
</file>

<file path=ppt/ink/ink29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8:40"/>
    </inkml:context>
    <inkml:brush xml:id="br0">
      <inkml:brushProperty name="width" value="0.0393239371478558" units="cm"/>
      <inkml:brushProperty name="height" value="0.0393239371478558" units="cm"/>
      <inkml:brushProperty name="color" value="#fed406"/>
      <inkml:brushProperty name="ignorePressure" value="0"/>
    </inkml:brush>
  </inkml:definitions>
  <inkml:trace contextRef="#ctx0" brushRef="#br0">78950.000 59050.000 559,'51.000'-44.000'7,"4.000"13.000"14,3.000 12.000 14,3.000 13.000 13,-2.000 7.000 4,-6.000 4.000-8,-6.000 3.000-7,-6.000 3.000-8,-6.000 3.000-5,-2.000 3.000-5,-3.000 3.000-3,-3.000 4.000-4,-7.000 4.000-2,-9.000 6.000 1,-10.000 7.000 1,-8.000 6.000 0,-11.000 4.000-1,-8.000 4.000-6,-10.000 3.000-5,-9.000 3.000-5,-4.000-2.000-3,4.000-6.000-2,3.000-6.000-2,3.000-6.000-1,4.000-6.000-1,7.000-2.000 3,6.000-3.000 1,7.000-3.000 2,11.000-4.000 2,20.000-3.000 3,18.000-3.000 4,20.000-2.000 2,11.000-5.000 4,7.000-2.000 2,6.000-3.000 3,7.000-3.000 2,-3.000-1.000 1,-8.000 4.000-3,-10.000 3.000-1,-9.000 3.000-3,-12.000 4.000-1,-11.000 7.000 0,-14.000 6.000-1,-11.000 7.000 1,-11.000 5.000-1,-5.000 7.000-1,-7.000 6.000-2,-5.000 7.000 0,-12.000 7.000-4,-16.000 9.000-2,-15.000 10.000-5,-15.000 10.000-3,-12.000 4.000-5,-6.000 0.000-7,-6.000 0.000-6,-6.000 0.000-8,-4.000-2.000-4,1.000-3.000-4,-1.000-3.000-2,1.000-2.000-4,8.000-11.000 1,20.000-15.000 5,18.000-15.000 6,20.000-16.000 4</inkml:trace>
</inkml:ink>
</file>

<file path=ppt/ink/ink2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1:32"/>
    </inkml:context>
    <inkml:brush xml:id="br0">
      <inkml:brushProperty name="width" value="0.0305537302047014" units="cm"/>
      <inkml:brushProperty name="height" value="0.0305537302047014" units="cm"/>
      <inkml:brushProperty name="color" value="#00bff3"/>
      <inkml:brushProperty name="ignorePressure" value="0"/>
    </inkml:brush>
  </inkml:definitions>
  <inkml:trace contextRef="#ctx0" brushRef="#br0">95100.000 55000.000 720,'23.000'-68.000'0,"-3.000"17.000"0,-3.000 15.000 0,-2.000 16.000 0,-8.000 15.000 1,-8.000 16.000 5,-10.000 15.000 2,-9.000 17.000 5,-5.000 8.000 2,0.000 4.000 4,0.000 3.000 2,0.000 3.000 4,1.000 7.000 0,4.000 14.000-1,3.000 11.000-2,3.000 14.000-1,-1.000 5.000-2,-2.000 1.000-3,-3.000-1.000-2,-3.000 1.000-2,-2.000-4.000-4,0.000-6.000-2,0.000-6.000-2,0.000-6.000-3,1.000-7.000-7,4.000-6.000-7,3.000-6.000-9,3.000-6.000-9,3.000-15.000-7,3.000-21.000-6,3.000-22.000-6,4.000-22.000-6,2.000-16.000 2,4.000-9.000 11,3.000-10.000 12,3.000-8.000 10,1.000-4.000 7,1.000 3.000 4,-1.000 3.000 3,1.000 4.000 3,1.000 4.000 6,3.000 6.000 7,3.000 7.000 7,4.000 6.000 8,4.000 3.000 4,6.000 0.000 2,7.000 0.000 2,6.000 0.000 2,4.000 0.000-2,4.000 0.000-2,3.000 0.000-4,3.000 0.000-4,1.000 1.000-3,1.000 4.000-4,-1.000 3.000-4,1.000 3.000-4,-3.000 3.000-5,-2.000 3.000-6,-3.000 3.000-5,-3.000 4.000-6,-4.000 1.000-4,-3.000 0.000-3,-3.000 0.000-3,-2.000 0.000-3,-5.000-7.000-2,-2.000-11.000-2,-3.000-14.000 0,-3.000-11.000-1,-6.000-4.000 3,-5.000 6.000 6,-7.000 7.000 7,-5.000 6.000 7,-4.000 3.000 4,0.000 0.000 1,0.000 0.000 2,0.000 0.000 1</inkml:trace>
</inkml:ink>
</file>

<file path=ppt/ink/ink29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05"/>
    </inkml:context>
    <inkml:brush xml:id="br0">
      <inkml:brushProperty name="width" value="0.0368046462535858" units="cm"/>
      <inkml:brushProperty name="height" value="0.0368046462535858" units="cm"/>
      <inkml:brushProperty name="color" value="#fed406"/>
      <inkml:brushProperty name="ignorePressure" value="0"/>
    </inkml:brush>
  </inkml:definitions>
  <inkml:trace contextRef="#ctx0" brushRef="#br0">82000.000 59300.000 597,'-41.000'1.000'6,"19.000"4.000"11,19.000 3.000 10,19.000 3.000 13,9.000-1.000 1,0.000-2.000-4,0.000-3.000-7,0.000-3.000-5,10.000-2.000-3,23.000 0.000 0,22.000 0.000-1,22.000 0.000 1,7.000 0.000-2,-6.000 0.000-2,-6.000 0.000-1,-6.000 0.000-2,-1.000 0.000-4,7.000 0.000-3,6.000 0.000-5,7.000 0.000-3,-4.000 0.000-5,-12.000 0.000-5,-13.000 0.000-6,-12.000 0.000-5,-10.000-2.000-1,-6.000-3.000 0,-6.000-3.000 2,-6.000-2.000 2,-6.000-5.000-8,-2.000-2.000-13,-3.000-3.000-15,-3.000-3.000-14</inkml:trace>
</inkml:ink>
</file>

<file path=ppt/ink/ink29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05"/>
    </inkml:context>
    <inkml:brush xml:id="br0">
      <inkml:brushProperty name="width" value="0.0387135073542595" units="cm"/>
      <inkml:brushProperty name="height" value="0.0387135073542595" units="cm"/>
      <inkml:brushProperty name="color" value="#fed406"/>
      <inkml:brushProperty name="ignorePressure" value="0"/>
    </inkml:brush>
  </inkml:definitions>
  <inkml:trace contextRef="#ctx0" brushRef="#br0">83200.000 58350.000 568,'-27.000'-25.000'1,"-3.000"0.000"2,-3.000 0.000 3,-2.000 0.000 3,-1.000 14.000 7,3.000 28.000 13,3.000 28.000 13,4.000 29.000 13,2.000 15.000 3,4.000 3.000-8,3.000 3.000-9,3.000 4.000-7,3.000 5.000-7,3.000 10.000-5,3.000 10.000-4,4.000 9.000-4,-1.000 9.000-8,-3.000 9.000-7,-3.000 10.000-9,-2.000 10.000-8,-1.000 2.000-7,3.000-3.000-6,3.000-3.000-7,4.000-2.000-5,5.000-14.000-3,10.000-21.000 0,10.000-22.000 0,9.000-22.000 0,1.000-19.000 3,-6.000-16.000 5,-6.000-15.000 5,-6.000-15.000 5</inkml:trace>
</inkml:ink>
</file>

<file path=ppt/ink/ink29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06"/>
    </inkml:context>
    <inkml:brush xml:id="br0">
      <inkml:brushProperty name="width" value="0.044385988265276" units="cm"/>
      <inkml:brushProperty name="height" value="0.044385988265276" units="cm"/>
      <inkml:brushProperty name="color" value="#fed406"/>
      <inkml:brushProperty name="ignorePressure" value="0"/>
    </inkml:brush>
  </inkml:definitions>
  <inkml:trace contextRef="#ctx0" brushRef="#br0">87350.000 58400.000 495,'46.000'-27.000'0,"-5.000"-3.000"0,-7.000-3.000 0,-5.000-2.000 0,-3.000-3.000-2,4.000 1.000-5,3.000-1.000-5,3.000 1.000-4,-2.000 2.000 1,-6.000 7.000 7,-6.000 6.000 8,-6.000 7.000 8,-15.000 10.000 10,-21.000 16.000 15,-22.000 15.000 14,-22.000 17.000 15,-15.000 10.000 2,-5.000 6.000-10,-7.000 7.000-11,-5.000 6.000-10,-3.000 7.000-6,4.000 10.000-4,3.000 10.000-1,3.000 9.000-3,3.000 2.000-3,3.000-2.000-3,3.000-3.000-3,4.000-3.000-2,7.000-2.000-4,13.000 0.000-1,12.000 0.000-2,13.000 0.000-2,10.000-7.000-1,10.000-11.000-2,10.000-14.000 0,9.000-11.000-2,13.000-14.000-2,20.000-11.000-3,18.000-14.000-5,20.000-11.000-4,14.000-18.000-2,14.000-22.000-1,11.000-22.000 0,14.000-21.000-1,8.000-17.000 1,7.000-8.000 2,6.000-10.000 3,7.000-9.000 2,-1.000 1.000 2,-6.000 13.000 3,-6.000 12.000 1,-6.000 13.000 1,-13.000 12.000 4,-19.000 13.000 3,-18.000 12.000 3,-19.000 13.000 4,-18.000 15.000 5,-15.000 19.000 8,-15.000 19.000 6,-16.000 19.000 8,-13.000 10.000 2,-9.000 4.000-3,-10.000 3.000-3,-8.000 3.000-3,-6.000 3.000-2,1.000 3.000-2,-1.000 3.000-3,1.000 4.000-1,2.000-3.000-2,7.000-5.000-2,6.000-7.000-3,7.000-5.000-1,4.000-6.000-3,3.000-3.000-2,3.000-3.000-2,4.000-2.000-2,5.000-8.000 0,10.000-8.000 0,10.000-10.000 1,9.000-9.000 1,6.000-12.000-1,3.000-11.000-6,3.000-14.000-3,4.000-11.000-5,1.000-12.000-2,0.000-9.000 1,0.000-10.000 0,0.000-8.000 2,-4.000-6.000-1,-5.000 1.000-2,-7.000-1.000-1,-5.000 1.000-2,-9.000 1.000 1,-9.000 3.000 0,-10.000 3.000 1,-8.000 4.000 2,-11.000 7.000 1,-8.000 13.000 2,-10.000 12.000 1,-9.000 13.000 1,-12.000 12.000 0,-11.000 13.000-1,-14.000 12.000-1,-11.000 13.000 0,-11.000 10.000-2,-5.000 10.000-2,-7.000 10.000-1,-5.000 9.000-3,5.000 2.000-2,19.000-2.000-6,19.000-3.000-6,19.000-3.000-5,13.000-7.000 0,10.000-9.000 7,10.000-10.000 7,9.000-8.000 7,7.000-6.000 4,7.000 1.000 4,6.000-1.000 2,7.000 1.000 2</inkml:trace>
</inkml:ink>
</file>

<file path=ppt/ink/ink29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06"/>
    </inkml:context>
    <inkml:brush xml:id="br0">
      <inkml:brushProperty name="width" value="0.0353293642401695" units="cm"/>
      <inkml:brushProperty name="height" value="0.0353293642401695" units="cm"/>
      <inkml:brushProperty name="color" value="#fed406"/>
      <inkml:brushProperty name="ignorePressure" value="0"/>
    </inkml:brush>
  </inkml:definitions>
  <inkml:trace contextRef="#ctx0" brushRef="#br0">89350.000 58800.000 622,'26.000'-24.000'0,"4.000"4.000"0,3.000 3.000 0,3.000 3.000 0,1.000 4.000 5,1.000 7.000 9,-1.000 6.000 9,1.000 7.000 10,1.000 2.000 4,3.000 1.000-2,3.000-1.000-2,4.000 1.000-1,-3.000 2.000-2,-5.000 7.000-5,-7.000 6.000-4,-5.000 7.000-3,-6.000 5.000-3,-3.000 7.000 0,-3.000 6.000-1,-2.000 7.000 0,-11.000 5.000-3,-15.000 7.000-8,-15.000 6.000-8,-16.000 7.000-7,-8.000 2.000-4,0.000 1.000-2,0.000-1.000-2,0.000 1.000-1,3.000-6.000 2,6.000-8.000 2,7.000-10.000 4,6.000-9.000 4,18.000-15.000-1,32.000-18.000-4,31.000-19.000-5,32.000-18.000-5,16.000-15.000-2,4.000-9.000 1,3.000-10.000 1,3.000-8.000 1,1.000-8.000-1,1.000-2.000-3,-1.000-3.000-2,1.000-3.000-3,-10.000 4.000 1,-19.000 13.000 8,-18.000 12.000 6,-19.000 13.000 7</inkml:trace>
</inkml:ink>
</file>

<file path=ppt/ink/ink29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06"/>
    </inkml:context>
    <inkml:brush xml:id="br0">
      <inkml:brushProperty name="width" value="0.0428866632282734" units="cm"/>
      <inkml:brushProperty name="height" value="0.0428866632282734" units="cm"/>
      <inkml:brushProperty name="color" value="#fed406"/>
      <inkml:brushProperty name="ignorePressure" value="0"/>
    </inkml:brush>
  </inkml:definitions>
  <inkml:trace contextRef="#ctx0" brushRef="#br0">91750.000 57800.000 512,'28.000'-144.000'4,"6.000"13.000"5,7.000 12.000 6,6.000 13.000 6,1.000 23.000 7,-3.000 34.000 4,-3.000 35.000 7,-2.000 35.000 5,-6.000 27.000 0,-6.000 22.000-3,-6.000 22.000-3,-6.000 23.000-5,-6.000 14.000-3,-2.000 10.000-3,-3.000 10.000-5,-3.000 9.000-2,-4.000 7.000-5,-3.000 7.000-3,-3.000 6.000-3,-2.000 7.000-5,-3.000 2.000-4,1.000 1.000-6,-1.000-1.000-6,1.000 1.000-6,-1.000-4.000-6,1.000-6.000-4,-1.000-6.000-5,1.000-6.000-5,1.000-15.000-5,3.000-21.000-6,3.000-22.000-6,4.000-22.000-5,2.000-18.000 2,4.000-11.000 10,3.000-14.000 9,3.000-11.000 11</inkml:trace>
</inkml:ink>
</file>

<file path=ppt/ink/ink29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07"/>
    </inkml:context>
    <inkml:brush xml:id="br0">
      <inkml:brushProperty name="width" value="0.0316526666283607" units="cm"/>
      <inkml:brushProperty name="height" value="0.0316526666283607" units="cm"/>
      <inkml:brushProperty name="color" value="#fed406"/>
      <inkml:brushProperty name="ignorePressure" value="0"/>
    </inkml:brush>
  </inkml:definitions>
  <inkml:trace contextRef="#ctx0" brushRef="#br0">92100.000 57200.000 695,'-5.000'-58.000'8,"-9.000"34.000"18,-10.000 35.000 17,-8.000 35.000 17,-8.000 21.000 1,-2.000 9.000-14,-3.000 10.000-14,-3.000 10.000-14,-6.000 5.000-11,-5.000 4.000-11,-7.000 3.000-8,-5.000 3.000-11,-3.000-5.000-8,4.000-12.000-8,3.000-13.000-9,3.000-12.000-8,6.000-13.000-1,9.000-12.000 8,10.000-13.000 7,10.000-12.000 7</inkml:trace>
</inkml:ink>
</file>

<file path=ppt/ink/ink29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07"/>
    </inkml:context>
    <inkml:brush xml:id="br0">
      <inkml:brushProperty name="width" value="0.0310843903571367" units="cm"/>
      <inkml:brushProperty name="height" value="0.0310843903571367" units="cm"/>
      <inkml:brushProperty name="color" value="#fed406"/>
      <inkml:brushProperty name="ignorePressure" value="0"/>
    </inkml:brush>
  </inkml:definitions>
  <inkml:trace contextRef="#ctx0" brushRef="#br0">92150.000 57150.000 707,'46.000'1.000'1,"-5.000"4.000"0,-7.000 3.000 0,-5.000 3.000 1,-3.000 7.000 7,4.000 14.000 14,3.000 11.000 15,3.000 14.000 15,1.000 10.000 2,1.000 9.000-11,-1.000 10.000-11,1.000 10.000-11,1.000 2.000-11,3.000-3.000-12,3.000-3.000-12,4.000-2.000-11,-4.000-11.000-11,-9.000-15.000-11,-10.000-15.000-11,-8.000-16.000-11</inkml:trace>
</inkml:ink>
</file>

<file path=ppt/ink/ink29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20"/>
    </inkml:context>
    <inkml:brush xml:id="br0">
      <inkml:brushProperty name="width" value="0.0352437049150467" units="cm"/>
      <inkml:brushProperty name="height" value="0.0352437049150467" units="cm"/>
      <inkml:brushProperty name="color" value="#fed406"/>
      <inkml:brushProperty name="ignorePressure" value="0"/>
    </inkml:brush>
  </inkml:definitions>
  <inkml:trace contextRef="#ctx0" brushRef="#br0">57800.000 58050.000 624,'-22.000'-47.000'2,"6.000"6.000"4,7.000 7.000 5,6.000 6.000 3,7.000 6.000 3,10.000 6.000-2,10.000 7.000 1,9.000 6.000-2,9.000 3.000 0,9.000 0.000 0,10.000 0.000-1,10.000 0.000-1,4.000 6.000 0,0.000 13.000 0,0.000 12.000 0,0.000 13.000-1,-4.000 7.000-1,-5.000 4.000-3,-7.000 3.000-2,-5.000 3.000-4,-9.000 1.000-1,-9.000 1.000-2,-10.000-1.000 1,-8.000 1.000-1,-8.000-1.000-1,-2.000 1.000 0,-3.000-1.000 0,-3.000 1.000 0,-12.000-1.000 0,-18.000 1.000 0,-19.000-1.000 1,-18.000 1.000 0,-9.000-3.000 0,4.000-2.000-2,3.000-3.000 0,3.000-3.000-2,3.000-6.000 1,3.000-5.000 2,3.000-7.000 2,4.000-5.000 2,4.000-3.000 1,6.000 4.000 1,7.000 3.000-1,6.000 3.000 1,6.000-1.000 1,6.000-2.000 1,7.000-3.000 1,6.000-3.000 2,7.000-1.000 1,10.000 4.000 0,10.000 3.000 0,9.000 3.000 1,9.000 3.000 1,9.000 3.000-1,10.000 3.000 1,10.000 4.000 0,2.000-1.000-1,-3.000-3.000-1,-3.000-3.000-3,-2.000-2.000 0,-5.000 0.000-1,-2.000 7.000 1,-3.000 6.000 2,-3.000 7.000 1,-4.000 2.000 0,-3.000 1.000 0,-3.000-1.000-2,-2.000 1.000 0,-6.000 2.000-2,-6.000 7.000-6,-6.000 6.000-4,-6.000 7.000-4,-16.000 7.000-3,-25.000 9.000 0,-25.000 10.000 0,-25.000 10.000 0,-25.000 10.000-3,-25.000 13.000-5,-25.000 12.000-6,-25.000 13.000-5,-2.000-2.000-1,22.000-16.000 5,22.000-15.000 5,23.000-15.000 4,16.000-15.000-1,13.000-12.000-9,12.000-13.000-8,13.000-12.000-9</inkml:trace>
</inkml:ink>
</file>

<file path=ppt/ink/ink29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21"/>
    </inkml:context>
    <inkml:brush xml:id="br0">
      <inkml:brushProperty name="width" value="0.0308678075671196" units="cm"/>
      <inkml:brushProperty name="height" value="0.0308678075671196" units="cm"/>
      <inkml:brushProperty name="color" value="#fed406"/>
      <inkml:brushProperty name="ignorePressure" value="0"/>
    </inkml:brush>
  </inkml:definitions>
  <inkml:trace contextRef="#ctx0" brushRef="#br0">46800.000 58400.000 712,'10.000'-94.000'6,"23.000"13.000"10,22.000 12.000 11,22.000 13.000 12,2.000 16.000 1,-15.000 23.000-9,-15.000 22.000-7,-16.000 22.000-8,-4.000 13.000-5,10.000 7.000 1,10.000 6.000-2,9.000 7.000 1,4.000 0.000-2,1.000-2.000-2,-1.000-3.000-2,1.000-3.000-3,-3.000-2.000 0,-2.000 0.000 0,-3.000 0.000 2,-3.000 0.000 1,-6.000-2.000 0,-5.000-3.000-2,-7.000-3.000-2,-5.000-2.000-2,-8.000-1.000-3,-5.000 3.000-1,-7.000 3.000-4,-5.000 4.000-2,-15.000 7.000 1,-22.000 13.000 1,-22.000 12.000 3,-21.000 13.000 3,-20.000 10.000 0,-15.000 10.000-3,-15.000 10.000-2,-16.000 9.000-2,-5.000-1.000-2,6.000-8.000 1,7.000-10.000 0,6.000-9.000 0,7.000-9.000 2,10.000-5.000 1,10.000-7.000 2,9.000-5.000 3,9.000-12.000 1,9.000-16.000 2,10.000-15.000 1,10.000-15.000 1,22.000-18.000 1,39.000-19.000 3,36.000-18.000 3,39.000-19.000 1,28.000-12.000 0,23.000-2.000-3,22.000-3.000-3,22.000-3.000-3,18.000 1.000-3,16.000 6.000-3,15.000 7.000-3,17.000 6.000-3,7.000 9.000-4,0.000 13.000-4,0.000 12.000-5,0.000 13.000-4,-16.000 6.000 0,-31.000 0.000 2,-31.000 0.000 4,-31.000 0.000 2,-23.000 0.000 1,-11.000 0.000-1,-14.000 0.000-1,-11.000 0.000 0</inkml:trace>
</inkml:ink>
</file>

<file path=ppt/ink/ink29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24"/>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72950.000 60100.000 999,'-91.000'-90.000'0,"19.000"23.000"0,19.000 22.000 0,19.000 22.000 0</inkml:trace>
</inkml:ink>
</file>

<file path=ppt/ink/ink2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1:33"/>
    </inkml:context>
    <inkml:brush xml:id="br0">
      <inkml:brushProperty name="width" value="0.0460577607154846" units="cm"/>
      <inkml:brushProperty name="height" value="0.0460577607154846" units="cm"/>
      <inkml:brushProperty name="color" value="#00bff3"/>
      <inkml:brushProperty name="ignorePressure" value="0"/>
    </inkml:brush>
  </inkml:definitions>
  <inkml:trace contextRef="#ctx0" brushRef="#br0">96000.000 55200.000 477,'0.000'-63.000'-1,"0.000"-24.000"-2,0.000-26.000-1,0.000-24.000-3,0.000-1.000 3,0.000 26.000 5,0.000 24.000 5,0.000 26.000 5,-2.000 15.000 4,-3.000 6.000 1,-3.000 7.000 2,-2.000 6.000 2,-5.000 15.000 4,-2.000 26.000 6,-3.000 24.000 5,-3.000 26.000 8,-1.000 16.000-2,4.000 10.000-7,3.000 10.000-6,3.000 9.000-8,-2.000 9.000-5,-6.000 9.000-2,-6.000 10.000-1,-6.000 10.000-2,-2.000 2.000-2,3.000-3.000 0,3.000-3.000 0,4.000-2.000 0,-1.000-1.000-4,-3.000 3.000-3,-3.000 3.000-6,-2.000 4.000-4,-3.000 1.000-4,1.000 0.000-2,-1.000 0.000-2,1.000 0.000-3,4.000-10.000-1,9.000-18.000 1,10.000-19.000 0,10.000-18.000 0,5.000-25.000-3,4.000-27.000-6,3.000-28.000-6,3.000-28.000-5,9.000-29.000 0,16.000-28.000 8,15.000-28.000 7,17.000-27.000 8,13.000-12.000 6,13.000 6.000 5,12.000 7.000 6,13.000 6.000 4,2.000 13.000 4,-5.000 23.000 1,-7.000 22.000 2,-5.000 22.000 1,-12.000 15.000 3,-16.000 9.000 3,-15.000 10.000 3,-15.000 10.000 3,-12.000 7.000 1,-6.000 6.000-1,-6.000 7.000 0,-6.000 6.000-1,-7.000 9.000-2,-6.000 13.000-3,-6.000 12.000-2,-6.000 13.000-3,-7.000 7.000-2,-6.000 4.000-1,-6.000 3.000-1,-6.000 3.000-2,1.000-5.000-1,9.000-12.000-3,10.000-13.000-2,10.000-12.000-2,8.000-12.000-3,10.000-8.000-2,10.000-10.000-2,9.000-9.000-3,12.000-15.000-1,16.000-18.000 1,15.000-19.000 1,17.000-18.000 1,8.000-12.000-1,4.000-3.000-4,3.000-3.000-3,3.000-2.000-4,-5.000 3.000 0,-12.000 14.000 4,-13.000 11.000 4,-12.000 14.000 4,-13.000 14.000 5,-12.000 20.000 8,-13.000 18.000 8,-12.000 20.000 7,-12.000 11.000 5,-8.000 7.000 2,-10.000 6.000 3,-9.000 7.000 3,-4.000 2.000-1,4.000 1.000-2,3.000-1.000-2,3.000 1.000-3,3.000-3.000-2,3.000-2.000-2,3.000-3.000-3,4.000-3.000-2,7.000-6.000-1,13.000-5.000-1,12.000-7.000 0,13.000-5.000 0,7.000-8.000-4,4.000-5.000-6,3.000-7.000-8,3.000-5.000-7,4.000-12.000-2,7.000-16.000 0,6.000-15.000 1,7.000-15.000 1,-3.000-12.000 0,-8.000-6.000-3,-10.000-6.000-1,-9.000-6.000-2,-9.000-4.000 0,-5.000 1.000 1,-7.000-1.000 3,-5.000 1.000 1,-15.000 5.000 1,-22.000 14.000 0,-22.000 11.000 0,-21.000 14.000 0,-24.000 13.000-1,-25.000 16.000-4,-25.000 15.000-2,-25.000 17.000-4,-11.000 11.000-2,3.000 10.000 2,3.000 10.000-1,4.000 9.000 1,13.000-1.000-2,26.000-8.000-3,24.000-10.000-3,26.000-9.000-5</inkml:trace>
</inkml:ink>
</file>

<file path=ppt/ink/ink29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24"/>
    </inkml:context>
    <inkml:brush xml:id="br0">
      <inkml:brushProperty name="width" value="0.0348089560866356" units="cm"/>
      <inkml:brushProperty name="height" value="0.0348089560866356" units="cm"/>
      <inkml:brushProperty name="color" value="#fed406"/>
      <inkml:brushProperty name="ignorePressure" value="0"/>
    </inkml:brush>
  </inkml:definitions>
  <inkml:trace contextRef="#ctx0" brushRef="#br0">70700.000 58600.000 632,'-69.000'-25.000'0,"13.000"0.000"0,12.000 0.000 0,13.000 0.000 0,13.000 0.000 7,17.000 0.000 14,15.000 0.000 16,16.000 0.000 13,9.000 3.000 4,3.000 6.000-10,3.000 7.000-8,4.000 6.000-10,-1.000 6.000-5,-3.000 6.000-3,-3.000 7.000-3,-2.000 6.000-2,-3.000 6.000-3,1.000 6.000-2,-1.000 7.000-4,1.000 6.000-1,-3.000 4.000-3,-2.000 4.000 0,-3.000 3.000 0,-3.000 3.000 0,-6.000 4.000-1,-5.000 7.000 1,-7.000 6.000-1,-5.000 7.000 1,-6.000 4.000 0,-3.000 3.000-1,-3.000 3.000-1,-2.000 4.000-1,-9.000 4.000-2,-12.000 6.000 0,-13.000 7.000-2,-12.000 6.000-1,-10.000-1.000-1,-6.000-5.000 1,-6.000-7.000 1,-6.000-5.000 1,1.000-9.000 0,9.000-9.000 1,10.000-10.000 2,10.000-8.000 1,5.000-11.000 0,4.000-8.000 3,3.000-10.000 1,3.000-9.000 1,14.000-10.000 2,25.000-9.000 3,25.000-10.000 2,25.000-8.000 3,20.000-6.000 1,16.000 1.000-4,15.000-1.000-2,17.000 1.000-3,11.000-3.000-4,10.000-2.000-7,10.000-3.000-6,9.000-3.000-7,2.000 1.000-5,-2.000 6.000-4,-3.000 7.000-4,-3.000 6.000-4,-6.000 3.000-1,-5.000 0.000 2,-7.000 0.000 2,-5.000 0.000 1,-17.000-2.000 1,-24.000-3.000 0,-26.000-3.000-1,-24.000-2.000-1</inkml:trace>
</inkml:ink>
</file>

<file path=ppt/ink/ink29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25"/>
    </inkml:context>
    <inkml:brush xml:id="br0">
      <inkml:brushProperty name="width" value="0.0294036101549864" units="cm"/>
      <inkml:brushProperty name="height" value="0.0294036101549864" units="cm"/>
      <inkml:brushProperty name="color" value="#fed406"/>
      <inkml:brushProperty name="ignorePressure" value="0"/>
    </inkml:brush>
  </inkml:definitions>
  <inkml:trace contextRef="#ctx0" brushRef="#br0">66550.000 60550.000 748,'-47.000'-4.000'0,"6.000"-5.000"0,7.000-7.000 0,6.000-5.000 0,15.000-11.000 4,26.000-11.000 8,24.000-14.000 8,26.000-11.000 8,16.000-3.000 3,10.000 10.000-5,10.000 10.000-4,9.000 9.000-4,9.000 7.000-2,9.000 7.000 0,10.000 6.000 0,10.000 7.000-1,2.000 8.000-1,-3.000 14.000-5,-3.000 11.000-5,-2.000 14.000-4,-1.000 3.000-4,3.000-2.000-6,3.000-3.000-4,4.000-3.000-6,2.000-4.000-4,4.000-3.000-5,3.000-3.000-3,3.000-2.000-4,-11.000-5.000 0,-25.000-2.000 2,-25.000-3.000 4,-25.000-3.000 3,-16.000-2.000 3,-6.000 0.000 1,-6.000 0.000 3,-6.000 0.000 2</inkml:trace>
</inkml:ink>
</file>

<file path=ppt/ink/ink29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45"/>
    </inkml:context>
    <inkml:brush xml:id="br0">
      <inkml:brushProperty name="width" value="0.0377927906811237" units="cm"/>
      <inkml:brushProperty name="height" value="0.0377927906811237" units="cm"/>
      <inkml:brushProperty name="color" value="#fed406"/>
      <inkml:brushProperty name="ignorePressure" value="0"/>
    </inkml:brush>
  </inkml:definitions>
  <inkml:trace contextRef="#ctx0" brushRef="#br0">98950.000 52000.000 582,'-2.000'-72.000'0,"-3.000"6.000"0,-3.000 7.000 0,-2.000 6.000 0,-8.000-5.000 2,-8.000-16.000 6,-10.000-15.000 5,-9.000-15.000 6,-9.000-3.000 1,-5.000 14.000 0,-7.000 11.000-2,-5.000 14.000-1,-9.000 7.000-2,-9.000 3.000-1,-10.000 3.000-1,-8.000 4.000-3,-9.000 2.000 0,-6.000 4.000 0,-6.000 3.000-1,-6.000 3.000 0,-12.000 4.000 0,-15.000 7.000 0,-15.000 6.000 0,-16.000 7.000 0,-12.000 8.000 1,-5.000 14.000 1,-7.000 11.000-1,-5.000 14.000 2,-3.000 10.000 0,4.000 9.000 0,3.000 10.000-1,3.000 10.000 1,6.000 10.000 0,9.000 13.000 0,10.000 12.000-1,10.000 13.000 0,7.000 21.000 0,6.000 32.000-2,7.000 31.000-2,6.000 32.000-2,6.000 13.000-1,6.000-3.000-2,7.000-3.000-1,6.000-2.000-2,9.000-1.000-2,13.000 3.000 1,12.000 3.000-2,13.000 4.000 1,10.000 11.000-1,10.000 23.000 1,10.000 22.000 1,9.000 22.000 1,9.000 1.000 1,9.000-19.000-2,10.000-18.000 1,10.000-19.000-1,14.000-12.000 1,23.000-2.000-1,22.000-3.000 2,22.000-3.000-1,18.000-9.000 1,16.000-11.000 0,15.000-14.000 0,17.000-11.000-1,11.000-20.000 0,10.000-24.000-2,10.000-26.000 0,9.000-24.000 0,12.000-23.000-1,16.000-18.000 1,15.000-19.000 0,17.000-18.000 1,17.000-20.000 1,23.000-18.000-2,22.000-19.000 1,22.000-18.000-2,10.000-18.000 0,1.000-16.000 0,-1.000-15.000-1,1.000-15.000 0,4.000-21.000 0,9.000-25.000 1,10.000-25.000 0,10.000-25.000 1,-3.000-19.000-1,-11.000-12.000 1,-14.000-13.000-2,-11.000-12.000 0,-11.000-5.000 0,-5.000 3.000 0,-7.000 3.000 0,-5.000 4.000 1,-14.000-10.000-1,-18.000-22.000-1,-19.000-22.000-1,-18.000-21.000-1,-23.000-6.000 1,-24.000 14.000-1,-26.000 11.000 1,-24.000 14.000 1,-28.000 5.000 1,-27.000 1.000 1,-28.000-1.000 2,-28.000 1.000 2,-29.000 4.000 1,-28.000 9.000 3,-28.000 10.000 1,-27.000 10.000 3,-33.000 13.000 1,-33.000 19.000 0,-35.000 19.000 0,-34.000 19.000 1,-30.000 18.000-1,-25.000 19.000-2,-25.000 19.000 0,-25.000 19.000-2,-21.000 21.000-2,-15.000 26.000-2,-15.000 24.000-2,-16.000 26.000-3,-12.000 32.000-3,-5.000 41.000-5,-7.000 40.000-3,-5.000 42.000-4,-4.000 41.000-4,0.000 44.000-4,0.000 44.000-3,0.000 44.000-4,42.000-4.000 1,84.000-49.000 6,85.000-51.000 6,85.000-49.000 6,43.000-29.000 1,3.000-6.000-5,3.000-6.000-5,4.000-6.000-4</inkml:trace>
</inkml:ink>
</file>

<file path=ppt/ink/ink29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57"/>
    </inkml:context>
    <inkml:brush xml:id="br0">
      <inkml:brushProperty name="width" value="0.0368533544242382" units="cm"/>
      <inkml:brushProperty name="height" value="0.0368533544242382" units="cm"/>
      <inkml:brushProperty name="color" value="#f2395b"/>
      <inkml:brushProperty name="ignorePressure" value="0"/>
    </inkml:brush>
  </inkml:definitions>
  <inkml:trace contextRef="#ctx0" brushRef="#br0">94450.000 42200.000 596,'-243.000'-585.000'-18,"-33.000"132.000"-2,-35.000 131.000 0,-34.000 132.000-1,-13.000 79.000 8,9.000 28.000 19,10.000 28.000 19,10.000 29.000 18,-7.000 15.000 4,-22.000 3.000-7,-22.000 3.000-9,-21.000 4.000-9,-23.000 8.000-5,-21.000 17.000-3,-22.000 15.000-3,-22.000 16.000-2,-13.000 18.000-1,-3.000 22.000 2,-3.000 22.000 0,-2.000 23.000 1,8.000 10.000 1,22.000 0.000-1,22.000 0.000-1,23.000 0.000-1,14.000 0.000 0,10.000 0.000 0,10.000 0.000-1,9.000 0.000 1,10.000 6.000-2,14.000 13.000 0,11.000 12.000-2,14.000 13.000-1,13.000 18.000-1,16.000 26.000-1,15.000 24.000-1,17.000 26.000-1,17.000 8.000 1,23.000-5.000 0,22.000-7.000 1,22.000-5.000 0,16.000 0.000 0,14.000 10.000-3,11.000 10.000-2,14.000 9.000-2,13.000 2.000-1,16.000-2.000 2,15.000-3.000 0,17.000-3.000 1,13.000-6.000 1,13.000-5.000 0,12.000-7.000 0,13.000-5.000 0,13.000-8.000 0,17.000-5.000 1,15.000-7.000-1,16.000-5.000 1,20.000-17.000 0,25.000-24.000 2,25.000-26.000 1,25.000-24.000 2,29.000-17.000 2,35.000-5.000 2,35.000-7.000 1,34.000-5.000 2,27.000-4.000 1,23.000 0.000-3,22.000 0.000-1,22.000 0.000-2,16.000-8.000-1,14.000-16.000 0,11.000-15.000-1,14.000-15.000 0,16.000-14.000 0,22.000-8.000 0,22.000-10.000-1,23.000-9.000 1,10.000-13.000-1,0.000-16.000-3,0.000-15.000-2,0.000-15.000-3,4.000-17.000-2,10.000-15.000 0,10.000-15.000-2,9.000-16.000 0,-2.000-18.000-1,-12.000-18.000 0,-13.000-19.000-2,-12.000-18.000 0,-18.000-14.000 0,-21.000-5.000 2,-22.000-7.000 2,-22.000-5.000 2,-26.000-11.000 1,-27.000-11.000 2,-28.000-14.000 2,-28.000-11.000 2,-23.000-6.000 2,-15.000 4.000 3,-15.000 3.000 3,-16.000 3.000 3,-18.000-8.000 1,-18.000-19.000-2,-19.000-18.000-2,-18.000-19.000-1,-17.000-18.000-1,-11.000-15.000 0,-14.000-15.000-1,-11.000-16.000 1,-17.000-24.000-3,-18.000-31.000-2,-19.000-31.000-4,-18.000-31.000-3,-21.000-2.000-2,-22.000 28.000 2,-22.000 28.000 0,-21.000 29.000 1,-21.000 21.000 0,-19.000 16.000 0,-18.000 15.000 0,-19.000 17.000 1,-21.000 22.000 2,-21.000 32.000 6,-22.000 31.000 6,-22.000 32.000 6,-22.000 30.000 1,-22.000 32.000-6,-22.000 31.000-4,-21.000 32.000-5,-28.000 35.000-6,-30.000 41.000-5,-32.000 40.000-5,-30.000 42.000-5,-29.000 46.000-8,-25.000 53.000-11,-25.000 53.000-11,-25.000 54.000-11,40.000 2.000-2,107.000-46.000 5,106.000-47.000 6,107.000-47.000 6</inkml:trace>
</inkml:ink>
</file>

<file path=ppt/ink/ink29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58"/>
    </inkml:context>
    <inkml:brush xml:id="br0">
      <inkml:brushProperty name="width" value="0.0344877578318119" units="cm"/>
      <inkml:brushProperty name="height" value="0.0344877578318119" units="cm"/>
      <inkml:brushProperty name="color" value="#f2395b"/>
      <inkml:brushProperty name="ignorePressure" value="0"/>
    </inkml:brush>
  </inkml:definitions>
  <inkml:trace contextRef="#ctx0" brushRef="#br0">99950.000 37350.000 637,'-27.000'-143.000'0,"-3.000"17.000"0,-3.000 15.000 0,-2.000 16.000 0,-8.000 52.000 5,-8.000 92.000 9,-10.000 90.000 8,-9.000 91.000 10,1.000 52.000 5,13.000 17.000 0,12.000 15.000-1,13.000 16.000 1,7.000 2.000-2,4.000-8.000-6,3.000-10.000-4,3.000-9.000-6,1.000-5.000-4,1.000 0.000-5,-1.000 0.000-3,1.000 0.000-5,1.000-16.000-2,3.000-31.000 0,3.000-31.000 0,4.000-31.000 0,1.000-31.000-5,0.000-27.000-8,0.000-28.000-8,0.000-28.000-9,3.000-27.000-6,6.000-25.000-2,7.000-25.000-4,6.000-25.000-2,1.000-18.000 0,-3.000-8.000 3,-3.000-10.000 3,-2.000-9.000 3,-3.000-7.000 4,1.000-3.000 6,-1.000-3.000 4,1.000-2.000 6</inkml:trace>
</inkml:ink>
</file>

<file path=ppt/ink/ink29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58"/>
    </inkml:context>
    <inkml:brush xml:id="br0">
      <inkml:brushProperty name="width" value="0.0390606820583344" units="cm"/>
      <inkml:brushProperty name="height" value="0.0390606820583344" units="cm"/>
      <inkml:brushProperty name="color" value="#f2395b"/>
      <inkml:brushProperty name="ignorePressure" value="0"/>
    </inkml:brush>
  </inkml:definitions>
  <inkml:trace contextRef="#ctx0" brushRef="#br0">99400.000 36800.000 563,'71.000'-224.000'0,"-5.000"54.000"0,-7.000 53.000 0,-5.000 53.000 0,2.000 35.000 5,13.000 20.000 11,12.000 18.000 10,13.000 20.000 11,12.000 11.000 3,13.000 7.000-5,12.000 6.000-3,13.000 7.000-6,1.000 7.000-2,-9.000 9.000-1,-10.000 10.000-3,-8.000 10.000-1,-12.000 7.000-1,-12.000 6.000-1,-13.000 7.000 0,-12.000 6.000-2,-10.000 4.000 0,-6.000 4.000-1,-6.000 3.000-2,-6.000 3.000-1,-13.000 7.000-3,-19.000 14.000-3,-18.000 11.000-4,-19.000 14.000-3,-21.000 7.000-2,-21.000 3.000 1,-22.000 3.000 0,-22.000 4.000 2,-19.000 5.000 0,-16.000 10.000-1,-15.000 10.000 0,-15.000 9.000-1,-7.000 10.000 0,3.000 14.000-3,3.000 11.000-2,4.000 14.000-1,5.000-1.000-6,10.000-12.000-7,10.000-13.000-7,9.000-12.000-8,13.000-16.000-2,20.000-19.000 4,18.000-18.000 5,20.000-19.000 3,14.000-27.000 0,14.000-34.000-7,11.000-35.000-5,14.000-33.000-7</inkml:trace>
</inkml:ink>
</file>

<file path=ppt/ink/ink29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58"/>
    </inkml:context>
    <inkml:brush xml:id="br0">
      <inkml:brushProperty name="width" value="0.0331019796431065" units="cm"/>
      <inkml:brushProperty name="height" value="0.0331019796431065" units="cm"/>
      <inkml:brushProperty name="color" value="#f2395b"/>
      <inkml:brushProperty name="ignorePressure" value="0"/>
    </inkml:brush>
  </inkml:definitions>
  <inkml:trace contextRef="#ctx0" brushRef="#br0">99850.000 45000.000 664,'-74.000'32.000'0,"4.000"17.000"0,3.000 15.000 0,3.000 16.000 0,3.000 16.000 5,3.000 20.000 9,3.000 18.000 9,4.000 20.000 10,2.000 13.000 4,4.000 9.000 0,3.000 10.000-2,3.000 10.000 0,7.000-9.000-4,14.000-24.000-4,11.000-26.000-6,14.000-24.000-5,13.000-23.000-5,16.000-18.000-4,15.000-19.000-3,17.000-18.000-6,13.000-23.000-2,13.000-24.000-4,12.000-26.000-4,13.000-24.000-3,9.000-31.000 0,6.000-33.000 0,7.000-35.000 2,6.000-34.000 1,-4.000-13.000 1,-11.000 9.000 0,-14.000 10.000 1,-11.000 10.000-1,-17.000 11.000 3,-18.000 17.000 4,-19.000 15.000 5,-18.000 16.000 4,-21.000 12.000 3,-22.000 9.000 2,-22.000 10.000 0,-21.000 10.000 1,-26.000 10.000-4,-28.000 13.000-8,-28.000 12.000-9,-27.000 13.000-8,-20.000 9.000-2,-9.000 6.000 4,-10.000 7.000 3,-8.000 6.000 4,11.000 3.000-4,35.000 0.000-14,35.000 0.000-13,34.000 0.000-13</inkml:trace>
</inkml:ink>
</file>

<file path=ppt/ink/ink29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59"/>
    </inkml:context>
    <inkml:brush xml:id="br0">
      <inkml:brushProperty name="width" value="0.0370823554694653" units="cm"/>
      <inkml:brushProperty name="height" value="0.0370823554694653" units="cm"/>
      <inkml:brushProperty name="color" value="#f2395b"/>
      <inkml:brushProperty name="ignorePressure" value="0"/>
    </inkml:brush>
  </inkml:definitions>
  <inkml:trace contextRef="#ctx0" brushRef="#br0">98900.000 38300.000 593,'-4.000'-50.000'0,"-5.000"0.000"0,-7.000 0.000 0,-5.000 0.000 0,2.000-15.000 2,13.000-27.000 5,12.000-28.000 5,13.000-28.000 4,15.000-12.000 2,19.000 7.000-1,19.000 6.000-1,19.000 7.000 0,9.000 2.000-3,0.000 1.000-3,0.000-1.000-4,0.000 1.000-3,0.000 2.000-2,0.000 7.000 2,0.000 6.000 2,0.000 7.000 0,0.000 8.000 2,0.000 14.000-1,0.000 11.000 1,0.000 14.000 0,-4.000 11.000-1,-5.000 14.000 1,-7.000 11.000-1,-5.000 14.000 0,-3.000 8.000 0,4.000 7.000 1,3.000 6.000-1,3.000 7.000 0,1.000 13.000 1,1.000 22.000-1,-1.000 22.000 0,1.000 23.000 1,-4.000 14.000-1,-6.000 10.000 0,-6.000 10.000 1,-6.000 9.000-1,-6.000 4.000 0,-2.000 1.000 1,-3.000-1.000-1,-3.000 1.000 0,-6.000-1.000 1,-5.000 1.000-1,-7.000-1.000 0,-5.000 1.000-1,-6.000 2.000 1,-3.000 7.000-1,-3.000 6.000 1,-2.000 7.000-1,-6.000 4.000 1,-6.000 3.000 1,-6.000 3.000 0,-6.000 4.000 1,-13.000-1.000-1,-19.000-3.000 0,-18.000-3.000-2,-19.000-2.000 0,-18.000-3.000-2,-15.000 1.000-1,-15.000-1.000-1,-16.000 1.000-2,-7.000 2.000-1,4.000 7.000-1,3.000 6.000 0,3.000 7.000 0,-1.000 2.000-1,-2.000 1.000 1,-3.000-1.000 0,-3.000 1.000 1,2.000-7.000-2,10.000-12.000-1,10.000-13.000-2,9.000-12.000-3,12.000-15.000 0,16.000-15.000 0,15.000-15.000 1,17.000-16.000 1,14.000-15.000-11,17.000-11.000-19,15.000-14.000-21,16.000-11.000-21</inkml:trace>
</inkml:ink>
</file>

<file path=ppt/ink/ink29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09:59"/>
    </inkml:context>
    <inkml:brush xml:id="br0">
      <inkml:brushProperty name="width" value="0.0359898023307323" units="cm"/>
      <inkml:brushProperty name="height" value="0.0359898023307323" units="cm"/>
      <inkml:brushProperty name="color" value="#f2395b"/>
      <inkml:brushProperty name="ignorePressure" value="0"/>
    </inkml:brush>
  </inkml:definitions>
  <inkml:trace contextRef="#ctx0" brushRef="#br0">99250.000 38000.000 611,'-49.000'-111.000'0,"4.000"28.000"0,3.000 28.000 0,3.000 29.000 0,3.000 24.000 4,3.000 22.000 10,3.000 22.000 9,4.000 23.000 10,2.000 30.000 2,4.000 41.000-1,3.000 40.000-3,3.000 42.000-2,1.000 24.000-3,1.000 9.000-5,-1.000 10.000-4,1.000 10.000-5,-1.000 10.000-2,1.000 13.000 1,-1.000 12.000 0,1.000 13.000 0,7.000-1.000 2,16.000-11.000 0,15.000-14.000 2,17.000-11.000 2,2.000-36.000-8,-9.000-55.000-20,-10.000-57.000-17,-8.000-55.000-19,-6.000-29.000-10,1.000 0.000-4,-1.000 0.000-2,1.000 0.000-4</inkml:trace>
</inkml:ink>
</file>

<file path=ppt/ink/ink29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00"/>
    </inkml:context>
    <inkml:brush xml:id="br0">
      <inkml:brushProperty name="width" value="0.0354955308139324" units="cm"/>
      <inkml:brushProperty name="height" value="0.0354955308139324" units="cm"/>
      <inkml:brushProperty name="color" value="#f2395b"/>
      <inkml:brushProperty name="ignorePressure" value="0"/>
    </inkml:brush>
  </inkml:definitions>
  <inkml:trace contextRef="#ctx0" brushRef="#br0">100150.000 45650.000 619,'-319.000'4.000'17,"63.000"10.000"1,62.000 10.000-1,63.000 9.000 1,32.000 9.000 2,4.000 9.000 7,3.000 10.000 5,3.000 10.000 6,4.000 16.000 1,7.000 26.000-5,6.000 24.000-4,7.000 26.000-4,8.000 16.000-6,14.000 10.000-4,11.000 10.000-5,14.000 9.000-4,11.000-5.000-4,14.000-19.000 0,11.000-18.000-1,14.000-19.000 0,16.000-19.000-1,22.000-19.000-3,22.000-18.000-1,23.000-19.000-2,17.000-21.000-3,17.000-21.000-3,15.000-22.000-3,16.000-22.000-3,15.000-30.000-2,16.000-37.000 1,15.000-38.000 1,17.000-37.000-1,0.000-27.000 3,-11.000-16.000 1,-14.000-15.000 2,-11.000-15.000 2,-22.000-1.000 2,-27.000 16.000 0,-28.000 15.000 1,-28.000 17.000 1,-31.000 19.000 0,-30.000 26.000 3,-32.000 24.000 0,-30.000 26.000 3,-36.000 21.000-4,-36.000 19.000-7,-39.000 19.000-7,-36.000 19.000-8,-4.000 12.000-5,31.000 6.000-1,32.000 7.000-3,31.000 6.000-2</inkml:trace>
</inkml:ink>
</file>

<file path=ppt/ink/ink2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1:50"/>
    </inkml:context>
    <inkml:brush xml:id="br0">
      <inkml:brushProperty name="width" value="0.0477929785847664" units="cm"/>
      <inkml:brushProperty name="height" value="0.0477929785847664" units="cm"/>
      <inkml:brushProperty name="color" value="#000000"/>
      <inkml:brushProperty name="ignorePressure" value="0"/>
    </inkml:brush>
  </inkml:definitions>
  <inkml:trace contextRef="#ctx0" brushRef="#br0">56200.000 57350.000 460,'-93.000'-40.000'82,"67.000"23.000"-7,65.000 22.000-7,66.000 22.000-8,29.000 8.000-8,-6.000-2.000-8,-6.000-3.000-8,-6.000-3.000-9,1.000-2.000-5,9.000 0.000-3,10.000 0.000-1,10.000 0.000-3,11.000-5.000-3,17.000-9.000-5,15.000-10.000-4,16.000-8.000-6,7.000-9.000-2,1.000-6.000-4,-1.000-6.000-2,1.000-6.000-3,-7.000 1.000-4,-12.000 9.000-3,-13.000 10.000-4,-12.000 10.000-5,-10.000 11.000 0,-6.000 17.000 0,-6.000 15.000 1,-6.000 16.000 1,-13.000 7.000 0,-19.000 1.000-3,-18.000-1.000-3,-19.000 1.000-1,-15.000-7.000-2,-8.000-12.000-1,-10.000-13.000-1,-9.000-12.000 0</inkml:trace>
</inkml:ink>
</file>

<file path=ppt/ink/ink29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2:38"/>
    </inkml:context>
    <inkml:brush xml:id="br0">
      <inkml:brushProperty name="width" value="0.0222434140741825" units="cm"/>
      <inkml:brushProperty name="height" value="0.0222434140741825" units="cm"/>
      <inkml:brushProperty name="color" value="#fed406"/>
      <inkml:brushProperty name="ignorePressure" value="0"/>
    </inkml:brush>
  </inkml:definitions>
  <inkml:trace contextRef="#ctx0" brushRef="#br0">72350.000 17350.000 989,'-150.000'-27.000'10,"50.000"-3.000"-18,50.000-3.000-19,50.000-2.000-20</inkml:trace>
</inkml:ink>
</file>

<file path=ppt/ink/ink29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2:40"/>
    </inkml:context>
    <inkml:brush xml:id="br0">
      <inkml:brushProperty name="width" value="0.04348523914814" units="cm"/>
      <inkml:brushProperty name="height" value="0.04348523914814" units="cm"/>
      <inkml:brushProperty name="color" value="#fed406"/>
      <inkml:brushProperty name="ignorePressure" value="0"/>
    </inkml:brush>
  </inkml:definitions>
  <inkml:trace contextRef="#ctx0" brushRef="#br0">44750.000 13300.000 505,'-90.000'-24.000'-4,"23.000"4.000"7,22.000 3.000 9,22.000 3.000 8,16.000 3.000 4,14.000 3.000 3,11.000 3.000 0,14.000 4.000 2,7.000 1.000-1,3.000 0.000-4,3.000 0.000-3,4.000 0.000-5,1.000 0.000-2,0.000 0.000-2,0.000 0.000 0,0.000 0.000-2,1.000 0.000 0,4.000 0.000 0,3.000 0.000 0,3.000 0.000 0,3.000-2.000 0,3.000-3.000-2,3.000-3.000-1,4.000-2.000-1,-1.000-1.000-1,-3.000 3.000 0,-3.000 3.000 1,-2.000 4.000-1,-1.000 1.000 1,3.000 0.000 0,3.000 0.000-1,4.000 0.000 0,-1.000 0.000 0,-3.000 0.000 1,-3.000 0.000-1,-2.000 0.000 0,-1.000 0.000 1,3.000 0.000-1,3.000 0.000-1,4.000 0.000 1,2.000 0.000 0,4.000 0.000-1,3.000 0.000 0,3.000 0.000 0,3.000 1.000 0,3.000 4.000-1,3.000 3.000-1,4.000 3.000 0,1.000 4.000-1,0.000 7.000 1,0.000 6.000 0,0.000 7.000 0,-2.000 2.000 0,-3.000 1.000 1,-3.000-1.000 0,-2.000 1.000 0,-3.000-4.000-1,1.000-6.000-1,-1.000-6.000-1,1.000-6.000-2,-1.000-6.000 0,1.000-2.000 0,-1.000-3.000 0,1.000-3.000 1,-3.000-2.000 0,-2.000 0.000 1,-3.000 0.000 0,-3.000 0.000 1,-1.000 0.000 0,4.000 0.000 0,3.000 0.000 0,3.000 0.000 0,1.000-2.000 1,1.000-3.000 0,-1.000-3.000 0,1.000-2.000 0,-4.000-3.000 0,-6.000 1.000 0,-6.000-1.000-1,-6.000 1.000 0,-6.000 1.000-1,-2.000 3.000 1,-3.000 3.000 0,-3.000 4.000 0,-4.000 1.000 0,-3.000 0.000 0,-3.000 0.000 0,-2.000 0.000 0,-3.000 1.000-3,1.000 4.000-6,-1.000 3.000-4,1.000 3.000-7,-13.000-1.000-9,-25.000-2.000-16,-25.000-3.000-14,-25.000-3.000-16,-8.000-2.000 1,9.000 0.000 15,10.000 0.000 16,10.000 0.000 16,4.000-2.000 7,0.000-3.000-3,0.000-3.000-2,0.000-2.000-2</inkml:trace>
</inkml:ink>
</file>

<file path=ppt/ink/ink29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2:41"/>
    </inkml:context>
    <inkml:brush xml:id="br0">
      <inkml:brushProperty name="width" value="0.0438574962317944" units="cm"/>
      <inkml:brushProperty name="height" value="0.0438574962317944" units="cm"/>
      <inkml:brushProperty name="color" value="#fed406"/>
      <inkml:brushProperty name="ignorePressure" value="0"/>
    </inkml:brush>
  </inkml:definitions>
  <inkml:trace contextRef="#ctx0" brushRef="#br0">44650.000 13650.000 501,'-115.000'0.000'2,"23.000"0.000"4,22.000 0.000 3,22.000 0.000 5,15.000 3.000 3,9.000 6.000 3,10.000 7.000 4,10.000 6.000 3,10.000 3.000 1,13.000 0.000-4,12.000 0.000-3,13.000 0.000-3,9.000 1.000-2,6.000 4.000 0,7.000 3.000 0,6.000 3.000 0,4.000-1.000 0,4.000-2.000-1,3.000-3.000-1,3.000-3.000 0,1.000-6.000-1,1.000-5.000-1,-1.000-7.000 0,1.000-5.000-1,4.000-4.000-2,9.000 0.000-1,10.000 0.000-2,10.000 0.000-3,10.000-2.000 1,13.000-3.000 0,12.000-3.000 0,13.000-2.000 2,4.000-3.000-1,-3.000 1.000 0,-3.000-1.000-2,-2.000 1.000-1,-5.000 1.000 0,-2.000 3.000-1,-3.000 3.000-1,-3.000 4.000 1,-4.000 4.000-1,-3.000 6.000 1,-3.000 7.000 1,-2.000 6.000 1,-6.000 3.000 0,-6.000 0.000 1,-6.000 0.000 1,-6.000 0.000 0,-6.000 1.000 0,-2.000 4.000 0,-3.000 3.000-2,-3.000 3.000 1,-4.000-1.000-1,-3.000-2.000-1,-3.000-3.000 1,-2.000-3.000-1,-5.000-4.000 0,-2.000-3.000-1,-3.000-3.000 0,-3.000-2.000 0,-6.000-5.000-2,-5.000-2.000 0,-7.000-3.000 0,-5.000-3.000-2,-4.000-2.000-1,0.000 0.000-1,0.000 0.000-1,0.000 0.000-2,-2.000 0.000-2,-3.000 0.000-4,-3.000 0.000-3,-2.000 0.000-5</inkml:trace>
</inkml:ink>
</file>

<file path=ppt/ink/ink29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2:42"/>
    </inkml:context>
    <inkml:brush xml:id="br0">
      <inkml:brushProperty name="width" value="0.0418732836842537" units="cm"/>
      <inkml:brushProperty name="height" value="0.0418732836842537" units="cm"/>
      <inkml:brushProperty name="color" value="#fed406"/>
      <inkml:brushProperty name="ignorePressure" value="0"/>
    </inkml:brush>
  </inkml:definitions>
  <inkml:trace contextRef="#ctx0" brushRef="#br0">45800.000 18050.000 525,'-27.000'-25.000'-2,"-3.000"0.000"-4,-3.000 0.000-5,-2.000 0.000-3,-1.000 0.000 0,3.000 0.000 3,3.000 0.000 5,4.000 0.000 3,5.000 4.000 11,10.000 10.000 16,10.000 10.000 15,9.000 9.000 17,6.000 6.000 3,3.000 3.000-10,3.000 3.000-10,4.000 4.000-11,1.000-1.000-5,0.000-3.000-3,0.000-3.000-2,0.000-2.000-3,3.000-3.000-1,6.000 1.000-2,7.000-1.000-1,6.000 1.000-2,3.000-1.000-1,0.000 1.000-1,0.000-1.000 1,0.000 1.000-1,0.000-1.000-1,0.000 1.000 0,0.000-1.000-2,0.000 1.000-1,1.000-3.000 0,4.000-2.000-1,3.000-3.000 0,3.000-3.000-1,1.000 1.000 1,1.000 6.000 0,-1.000 7.000 0,1.000 6.000 0,-3.000-1.000 0,-2.000-5.000 1,-3.000-7.000 0,-3.000-5.000 0,-1.000-1.000 1,4.000 6.000-1,3.000 7.000 1,3.000 6.000 0,1.000 1.000-1,1.000-3.000 0,-1.000-3.000 0,1.000-2.000-2,-1.000-5.000 1,1.000-2.000-1,-1.000-3.000 1,1.000-3.000 0,1.000-2.000-1,3.000 0.000 1,3.000 0.000 0,4.000 0.000 1,1.000 0.000-2,0.000 0.000 0,0.000 0.000-3,0.000 0.000-1,1.000 0.000-1,4.000 0.000 0,3.000 0.000-1,3.000 0.000 0,-1.000-2.000 0,-2.000-3.000 0,-3.000-3.000-1,-3.000-2.000 0,-1.000-5.000 1,4.000-2.000 1,3.000-3.000 1,3.000-3.000 1,3.000-6.000 0,3.000-5.000 0,3.000-7.000-1,4.000-5.000 0,-1.000-4.000 0,-3.000 0.000 0,-3.000 0.000 0,-2.000 0.000 1,-5.000-4.000-1,-2.000-5.000 1,-3.000-7.000 0,-3.000-5.000 1,-4.000-8.000-1,-3.000-5.000 0,-3.000-7.000 0,-2.000-5.000 0,-3.000-6.000 0,1.000-3.000 0,-1.000-3.000 0,1.000-2.000 0,-1.000-5.000 1,1.000-2.000-1,-1.000-3.000 0,1.000-3.000 0,-3.000 2.000 0,-2.000 10.000 0,-3.000 10.000 1,-3.000 9.000 1,-6.000 4.000 0,-5.000 1.000 0,-7.000-1.000 1,-5.000 1.000 0,-4.000 1.000 2,0.000 3.000-1,0.000 3.000 2,0.000 4.000 0,-4.000 2.000 1,-5.000 4.000 0,-7.000 3.000 1,-5.000 3.000-1,-8.000-4.000 1,-5.000-8.000-1,-7.000-10.000-2,-5.000-9.000-1,-9.000-4.000 0,-9.000 4.000 0,-10.000 3.000-1,-8.000 3.000 0,-8.000 4.000 0,-2.000 7.000 1,-3.000 6.000-1,-3.000 7.000 1,-6.000 2.000 0,-5.000 1.000-2,-7.000-1.000 0,-5.000 1.000-1,-9.000 2.000-1,-9.000 7.000-1,-10.000 6.000 0,-8.000 7.000-1,-9.000 7.000 0,-6.000 9.000 0,-6.000 10.000 0,-6.000 10.000 1,-2.000 4.000 0,3.000 0.000 1,3.000 0.000-1,4.000 0.000 1,-1.000 1.000 0,-3.000 4.000 1,-3.000 3.000-1,-2.000 3.000 0,-1.000 4.000 1,3.000 7.000 0,3.000 6.000 0,4.000 7.000 1,2.000 2.000 0,4.000 1.000 0,3.000-1.000-1,3.000 1.000 1,3.000 1.000-1,3.000 3.000 1,3.000 3.000-1,4.000 4.000 0,4.000 2.000 0,6.000 4.000 1,7.000 3.000-1,6.000 3.000 1,4.000 6.000 0,4.000 9.000 0,3.000 10.000-1,3.000 10.000 0,1.000 5.000-1,1.000 4.000 0,-1.000 3.000 1,1.000 3.000-1,7.000 3.000 0,16.000 3.000 0,15.000 3.000 0,17.000 4.000 0,11.000-1.000-1,10.000-3.000-3,10.000-3.000-3,9.000-2.000-1,17.000-5.000-5,25.000-2.000-6,25.000-3.000-6,25.000-3.000-6,20.000-2.000-2,16.000 0.000 0,15.000 0.000 2,17.000 0.000 0,-11.000-10.000 1,-33.000-18.000 0,-35.000-19.000 0,-34.000-18.000 1</inkml:trace>
</inkml:ink>
</file>

<file path=ppt/ink/ink29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2:44"/>
    </inkml:context>
    <inkml:brush xml:id="br0">
      <inkml:brushProperty name="width" value="0.0437072552740574" units="cm"/>
      <inkml:brushProperty name="height" value="0.0437072552740574" units="cm"/>
      <inkml:brushProperty name="color" value="#fed406"/>
      <inkml:brushProperty name="ignorePressure" value="0"/>
    </inkml:brush>
  </inkml:definitions>
  <inkml:trace contextRef="#ctx0" brushRef="#br0">50250.000 24000.000 503,'-24.000'-24.000'-12,"4.000"4.000"7,3.000 3.000 8,3.000 3.000 7,-1.000-2.000 4,-2.000-6.000 4,-3.000-6.000 1,-3.000-6.000 2,-2.000-1.000 0,0.000 7.000-4,0.000 6.000-3,0.000 7.000-4,-2.000 0.000-2,-3.000-2.000-1,-3.000-3.000 1,-2.000-3.000-1,-3.000-1.000 0,1.000 4.000-1,-1.000 3.000 1,1.000 3.000-1,-7.000-1.000 0,-12.000-2.000 0,-13.000-3.000 1,-12.000-3.000-1,-4.000-1.000 0,7.000 4.000 1,6.000 3.000-1,7.000 3.000 0,0.000 3.000 0,-2.000 3.000 0,-3.000 3.000 0,-3.000 4.000 0,-2.000 1.000 1,0.000 0.000-1,0.000 0.000 1,0.000 0.000 0,0.000-2.000 0,0.000-3.000-1,0.000-3.000 1,0.000-2.000-1,3.000-3.000 0,6.000 1.000 1,7.000-1.000-1,6.000 1.000 1,-1.000-1.000 0,-5.000 1.000-1,-7.000-1.000-1,-5.000 1.000 0,-6.000-3.000 0,-3.000-2.000 0,-3.000-3.000 0,-2.000-3.000 1,-1.000-1.000-1,3.000 4.000-2,3.000 3.000-2,4.000 3.000-2,-1.000 1.000-1,-3.000 1.000 1,-3.000-1.000 1,-2.000 1.000 0,-1.000 1.000 1,3.000 3.000-2,3.000 3.000 0,4.000 4.000-1,-1.000 4.000 1,-3.000 6.000 0,-3.000 7.000 1,-2.000 6.000 1,-3.000 4.000 0,1.000 4.000 0,-1.000 3.000 0,1.000 3.000 0,-1.000 3.000 0,1.000 3.000-1,-1.000 3.000 1,1.000 4.000-1,1.000 1.000 1,3.000 0.000 1,3.000 0.000 0,4.000 0.000 1,2.000 1.000 1,4.000 4.000 1,3.000 3.000 0,3.000 3.000 2,1.000-1.000-1,1.000-2.000 0,-1.000-3.000-1,1.000-3.000 0,1.000 1.000-1,3.000 6.000 0,3.000 7.000 0,4.000 6.000 0,4.000 4.000 0,6.000 4.000 0,7.000 3.000 0,6.000 3.000 0,6.000-1.000 0,6.000-2.000-1,7.000-3.000 0,6.000-3.000-1,3.000-2.000-1,0.000 0.000 1,0.000 0.000-1,0.000 0.000 0,3.000 0.000 0,6.000 0.000-1,7.000 0.000 0,6.000 0.000-1,6.000-2.000-1,6.000-3.000-1,7.000-3.000-1,6.000-2.000-1,3.000-5.000 0,0.000-2.000 1,0.000-3.000 1,0.000-3.000 1,0.000-2.000 0,0.000 0.000 0,0.000 0.000 0,0.000 0.000-1,0.000-2.000 1,0.000-3.000 0,0.000-3.000 0,0.000-2.000 1,1.000-5.000 0,4.000-2.000 0,3.000-3.000 0,3.000-3.000-1,3.000-1.000 1,3.000 4.000 0,3.000 3.000 1,4.000 3.000-1,2.000-2.000 1,4.000-6.000 0,3.000-6.000 0,3.000-6.000-1,3.000-4.000 1,3.000 1.000-1,3.000-1.000 1,4.000 1.000 0,2.000-3.000-1,4.000-2.000 1,3.000-3.000 0,3.000-3.000-1,4.000-4.000 1,7.000-3.000 0,6.000-3.000 0,7.000-2.000 0,0.000-3.000-1,-2.000 1.000 0,-3.000-1.000-1,-3.000 1.000-1,-4.000-3.000 0,-3.000-2.000 1,-3.000-3.000 0,-2.000-3.000 0,-5.000-1.000 1,-2.000 4.000-1,-3.000 3.000 1,-3.000 3.000 0,-2.000 1.000 0,0.000 1.000 0,0.000-1.000 0,0.000 1.000-1,0.000-3.000 1,0.000-2.000 0,0.000-3.000 0,0.000-3.000 0,3.000-6.000-1,6.000-5.000-2,7.000-7.000-3,6.000-5.000-1,-1.000-4.000 0,-5.000 0.000 2,-7.000 0.000 4,-5.000 0.000 2,-8.000-2.000 2,-5.000-3.000-1,-7.000-3.000 0,-5.000-2.000-1,-6.000-3.000 1,-3.000 1.000 1,-3.000-1.000 2,-2.000 1.000 0,-3.000-3.000 1,1.000-2.000 0,-1.000-3.000-1,1.000-3.000 0,-4.000-4.000 0,-6.000-3.000-1,-6.000-3.000 0,-6.000-2.000 0,-4.000-3.000-2,1.000 1.000 0,-1.000-1.000 0,1.000 1.000-1,-1.000-1.000-1,1.000 1.000 1,-1.000-1.000 0,1.000 1.000 1,-4.000 1.000 0,-6.000 3.000 1,-6.000 3.000-1,-6.000 4.000 1,-6.000 2.000 0,-2.000 4.000 0,-3.000 3.000 1,-3.000 3.000 1,-6.000 3.000-1,-5.000 3.000 1,-7.000 3.000-1,-5.000 4.000 0,-6.000 1.000 1,-3.000 0.000 0,-3.000 0.000-1,-2.000 0.000 1,-5.000 1.000 0,-2.000 4.000 0,-3.000 3.000 0,-3.000 3.000 1,-6.000-1.000-1,-5.000-2.000 0,-7.000-3.000 0,-5.000-3.000-1,-6.000-1.000-1,-3.000 4.000-1,-3.000 3.000-1,-2.000 3.000-1,-1.000 4.000 1,3.000 7.000 0,3.000 6.000 0,4.000 7.000 2,-3.000 5.000-3,-5.000 7.000-4,-7.000 6.000-5,-5.000 7.000-4,-6.000 7.000-5,-3.000 9.000-6,-3.000 10.000-4,-2.000 10.000-6,0.000 8.000-3,7.000 10.000-1,6.000 10.000-2,7.000 9.000-1,8.000 2.000 0,14.000-2.000 1,11.000-3.000 1,14.000-3.000 1,8.000-7.000 4,7.000-9.000 5,6.000-10.000 5,7.000-8.000 6</inkml:trace>
</inkml:ink>
</file>

<file path=ppt/ink/ink29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2:44"/>
    </inkml:context>
    <inkml:brush xml:id="br0">
      <inkml:brushProperty name="width" value="0.0460829921066761" units="cm"/>
      <inkml:brushProperty name="height" value="0.0460829921066761" units="cm"/>
      <inkml:brushProperty name="color" value="#fed406"/>
      <inkml:brushProperty name="ignorePressure" value="0"/>
    </inkml:brush>
  </inkml:definitions>
  <inkml:trace contextRef="#ctx0" brushRef="#br0">48500.000 26400.000 477,'-22.000'-18.000'50,"6.000"17.000"6,7.000 15.000 6,6.000 16.000 5,1.000 15.000-2,-3.000 16.000-13,-3.000 15.000-12,-2.000 17.000-12,-1.000 8.000-6,3.000 4.000-3,3.000 3.000-2,4.000 3.000-2,-1.000 4.000-2,-3.000 7.000-4,-3.000 6.000-4,-2.000 7.000-2,-3.000 2.000-4,1.000 1.000 0,-1.000-1.000-1,1.000 1.000-2,1.000-7.000 0,3.000-12.000 0,3.000-13.000 1,4.000-12.000-1,1.000-9.000 1,0.000-2.000-1,0.000-3.000-2,0.000-3.000 0,0.000-7.000 0,0.000-9.000-1,0.000-10.000 0,0.000-8.000-1,0.000-22.000-10,0.000-30.000-20,0.000-32.000-22,0.000-30.000-21,0.000-11.000-1,0.000 14.000 16,0.000 11.000 16,0.000 14.000 17,-2.000 7.000 9,-3.000 3.000 2,-3.000 3.000 1,-2.000 4.000 2</inkml:trace>
</inkml:ink>
</file>

<file path=ppt/ink/ink29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2:45"/>
    </inkml:context>
    <inkml:brush xml:id="br0">
      <inkml:brushProperty name="width" value="0.0415219105780125" units="cm"/>
      <inkml:brushProperty name="height" value="0.0415219105780125" units="cm"/>
      <inkml:brushProperty name="color" value="#fed406"/>
      <inkml:brushProperty name="ignorePressure" value="0"/>
    </inkml:brush>
  </inkml:definitions>
  <inkml:trace contextRef="#ctx0" brushRef="#br0">47450.000 27650.000 529,'-63.000'4.000'-10,"26.000"10.000"22,24.000 10.000 22,26.000 9.000 22,13.000 6.000 6,4.000 3.000-9,3.000 3.000-9,3.000 4.000-9,-1.000 2.000-7,-2.000 4.000-3,-3.000 3.000-4,-3.000 3.000-2,-4.000 1.000-4,-3.000 1.000 0,-3.000-1.000-2,-2.000 1.000-2,-1.000 2.000-1,3.000 7.000-1,3.000 6.000-3,4.000 7.000-1,1.000-1.000-2,0.000-6.000-1,0.000-6.000 0,0.000-6.000-2,0.000-7.000 0,0.000-6.000-1,0.000-6.000-2,0.000-6.000-1,0.000-6.000 0,0.000-2.000 0,0.000-3.000 0,0.000-3.000 1,7.000-13.000 1,17.000-22.000 2,15.000-22.000 2,16.000-21.000 1,15.000-31.000 1,16.000-36.000-1,15.000-39.000 1,17.000-36.000-1,8.000-28.000-2,4.000-15.000-4,3.000-15.000-3,3.000-16.000-5,-11.000 17.000-2,-25.000 50.000-5,-25.000 50.000-3,-25.000 50.000-4,-13.000 25.000-9,1.000 0.000-16,-1.000 0.000-16,1.000 0.000-14</inkml:trace>
</inkml:ink>
</file>

<file path=ppt/ink/ink29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2"/>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69475.000 13100.000 333,'157.000'63.000'167,"51.000"46.000"-1,49.000 47.000 1,51.000 47.000 0</inkml:trace>
</inkml:ink>
</file>

<file path=ppt/ink/ink29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4"/>
    </inkml:context>
    <inkml:brush xml:id="br0">
      <inkml:brushProperty name="width" value="0.0374719686806202" units="cm"/>
      <inkml:brushProperty name="height" value="0.0374719686806202" units="cm"/>
      <inkml:brushProperty name="color" value="#000000"/>
      <inkml:brushProperty name="ignorePressure" value="0"/>
    </inkml:brush>
  </inkml:definitions>
  <inkml:trace contextRef="#ctx0" brushRef="#br0">10300.000 12700.000 587,'-68.000'28.000'12,"17.000"6.000"5,15.000 7.000 6,16.000 6.000 4,7.000 7.000 4,1.000 10.000 1,-1.000 10.000 3,1.000 9.000 1,-3.000 9.000-3,-2.000 9.000-8,-3.000 10.000-8,-3.000 10.000-8,-2.000 4.000-4,0.000 0.000 0,0.000 0.000 0,0.000 0.000 1,1.000-2.000-2,4.000-3.000-4,3.000-3.000-3,3.000-2.000-3,1.000-11.000-4,1.000-15.000-2,-1.000-15.000-3,1.000-16.000-3,4.000-24.000-5,9.000-31.000-9,10.000-31.000-9,10.000-31.000-8,5.000-26.000-1,4.000-18.000 6,3.000-19.000 5,3.000-18.000 7,1.000-9.000 5,1.000 4.000 7,-1.000 3.000 5,1.000 3.000 5,-3.000 7.000 5,-2.000 14.000 2,-3.000 11.000 2,-3.000 14.000 2,-4.000 11.000 0,-3.000 14.000-1,-3.000 11.000-1,-2.000 14.000-1,-5.000 7.000-1,-2.000 3.000 1,-3.000 3.000 1,-3.000 4.000 0,-1.000 2.000 8,4.000 4.000 14,3.000 3.000 15,3.000 3.000 15,3.000 4.000 6,3.000 7.000-5,3.000 6.000-4,4.000 7.000-3,-1.000 8.000-6,-3.000 14.000-5,-3.000 11.000-7,-2.000 14.000-6,-3.000 8.000-3,1.000 7.000-2,-1.000 6.000 0,1.000 7.000-2,-1.000 5.000-1,1.000 7.000-1,-1.000 6.000-2,1.000 7.000-2,-1.000 2.000-2,1.000 1.000-3,-1.000-1.000-5,1.000 1.000-4,-1.000-6.000 0,1.000-8.000 0,-1.000-10.000 1,1.000-9.000 1,5.000-27.000 0,14.000-44.000-2,11.000-43.000-3,14.000-44.000-1,3.000-29.000-1,-2.000-11.000 2,-3.000-14.000 3,-3.000-11.000 1,-2.000-3.000 0,0.000 10.000 0,0.000 10.000-2,0.000 9.000-1,-4.000 10.000-1,-5.000 14.000-1,-7.000 11.000-1,-5.000 14.000-1</inkml:trace>
</inkml:ink>
</file>

<file path=ppt/ink/ink29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4"/>
    </inkml:context>
    <inkml:brush xml:id="br0">
      <inkml:brushProperty name="width" value="0.0326311141252518" units="cm"/>
      <inkml:brushProperty name="height" value="0.0326311141252518" units="cm"/>
      <inkml:brushProperty name="color" value="#000000"/>
      <inkml:brushProperty name="ignorePressure" value="0"/>
    </inkml:brush>
  </inkml:definitions>
  <inkml:trace contextRef="#ctx0" brushRef="#br0">11950.000 13600.000 674,'0.000'137.000'122,"0.000"-24.000"-30,0.000-26.000-31,0.000-24.000-30,-4.000-10.000-18,-5.000 6.000-7,-7.000 7.000-6,-5.000 6.000-6,-1.000-2.000-5,6.000-9.000-3,7.000-10.000-2,6.000-8.000-2,1.000-8.000-9,-3.000-2.000-14,-3.000-3.000-15,-2.000-3.000-13</inkml:trace>
</inkml:ink>
</file>

<file path=ppt/ink/ink2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35"/>
    </inkml:context>
    <inkml:brush xml:id="br0">
      <inkml:brushProperty name="width" value="0.0467016957700253" units="cm"/>
      <inkml:brushProperty name="height" value="0.0467016957700253" units="cm"/>
      <inkml:brushProperty name="color" value="#00bff3"/>
      <inkml:brushProperty name="ignorePressure" value="0"/>
    </inkml:brush>
  </inkml:definitions>
  <inkml:trace contextRef="#ctx0" brushRef="#br0">49800.000 37650.000 471,'165.000'21.000'164,"-18.000"-5.000"-39,-19.000-7.000-37,-18.000-5.000-40,-10.000-4.000-20,0.000 0.000-3,0.000 0.000-4,0.000 0.000-4,-2.000 0.000-6,-3.000 0.000-9,-3.000 0.000-10,-2.000 0.000-10,-9.000 3.000-11,-12.000 6.000-17,-13.000 7.000-16,-12.000 6.000-17,-19.000 6.000-1,-25.000 6.000 11,-25.000 7.000 11,-25.000 6.000 11,-8.000-1.000 10,9.000-5.000 7,10.000-7.000 6,10.000-5.000 7,4.000-6.000 5,0.000-3.000 3,0.000-3.000 2,0.000-2.000 3</inkml:trace>
</inkml:ink>
</file>

<file path=ppt/ink/ink29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4"/>
    </inkml:context>
    <inkml:brush xml:id="br0">
      <inkml:brushProperty name="width" value="0.0262437090277672" units="cm"/>
      <inkml:brushProperty name="height" value="0.0262437090277672" units="cm"/>
      <inkml:brushProperty name="color" value="#000000"/>
      <inkml:brushProperty name="ignorePressure" value="0"/>
    </inkml:brush>
  </inkml:definitions>
  <inkml:trace contextRef="#ctx0" brushRef="#br0">12300.000 12450.000 838,'-18.000'-36.000'40,"17.000"28.000"-3,15.000 28.000-5,16.000 29.000-3,2.000 10.000-10,-8.000-6.000-15,-10.000-6.000-13,-9.000-6.000-16,-4.000-6.000-9,4.000-2.000-6,3.000-3.000-5,3.000-3.000-6</inkml:trace>
</inkml:ink>
</file>

<file path=ppt/ink/ink29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5"/>
    </inkml:context>
    <inkml:brush xml:id="br0">
      <inkml:brushProperty name="width" value="0.0376841463148594" units="cm"/>
      <inkml:brushProperty name="height" value="0.0376841463148594" units="cm"/>
      <inkml:brushProperty name="color" value="#000000"/>
      <inkml:brushProperty name="ignorePressure" value="0"/>
    </inkml:brush>
  </inkml:definitions>
  <inkml:trace contextRef="#ctx0" brushRef="#br0">13150.000 13100.000 583,'-68.000'4.000'57,"17.000"10.000"-1,15.000 10.000-2,16.000 9.000-1,9.000 6.000-4,3.000 3.000-7,3.000 3.000-9,4.000 4.000-7,1.000 4.000-6,0.000 6.000-6,0.000 7.000-5,0.000 6.000-6,0.000 3.000-3,0.000 0.000 0,0.000 0.000 0,0.000 0.000-1,0.000-5.000-1,0.000-9.000-2,0.000-10.000-2,0.000-8.000-2,4.000-9.000-1,10.000-6.000 0,10.000-6.000-1,9.000-6.000-1,6.000-6.000 1,3.000-2.000-1,3.000-3.000 1,4.000-3.000-1,2.000-13.000 0,4.000-22.000-3,3.000-22.000-2,3.000-21.000-2,-1.000-15.000-1,-2.000-6.000 1,-3.000-6.000 2,-3.000-6.000 0,-7.000-1.000 2,-9.000 7.000 2,-10.000 6.000 3,-8.000 7.000 3,-14.000 8.000 1,-15.000 14.000 3,-15.000 11.000 2,-16.000 14.000 1,-10.000 10.000-1,-3.000 9.000-4,-3.000 10.000-6,-2.000 10.000-4,-1.000 7.000-4,3.000 6.000-3,3.000 7.000-2,4.000 6.000-2,2.000 1.000-2,4.000-3.000 2,3.000-3.000 1,3.000-2.000 2</inkml:trace>
</inkml:ink>
</file>

<file path=ppt/ink/ink29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6"/>
    </inkml:context>
    <inkml:brush xml:id="br0">
      <inkml:brushProperty name="width" value="0.0393382236361504" units="cm"/>
      <inkml:brushProperty name="height" value="0.0393382236361504" units="cm"/>
      <inkml:brushProperty name="color" value="#000000"/>
      <inkml:brushProperty name="ignorePressure" value="0"/>
    </inkml:brush>
  </inkml:definitions>
  <inkml:trace contextRef="#ctx0" brushRef="#br0">9000.000 16600.000 559,'70.000'-68.000'6,"-9.000"17.000"11,-10.000 15.000 12,-8.000 16.000 12,2.000 7.000 6,16.000 1.000 0,15.000-1.000 1,17.000 1.000-1,2.000 1.000-2,-9.000 3.000-8,-10.000 3.000-7,-8.000 4.000-7,-6.000 5.000-7,1.000 10.000-9,-1.000 10.000-7,1.000 9.000-8,-9.000 7.000-13,-15.000 7.000-18,-15.000 6.000-18,-16.000 7.000-18,-12.000-4.000-3,-5.000-12.000 12,-7.000-13.000 11,-5.000-12.000 12,-4.000-7.000 8,0.000 1.000 8,0.000-1.000 5,0.000 1.000 7</inkml:trace>
</inkml:ink>
</file>

<file path=ppt/ink/ink29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6"/>
    </inkml:context>
    <inkml:brush xml:id="br0">
      <inkml:brushProperty name="width" value="0.0492571815848351" units="cm"/>
      <inkml:brushProperty name="height" value="0.0492571815848351" units="cm"/>
      <inkml:brushProperty name="color" value="#000000"/>
      <inkml:brushProperty name="ignorePressure" value="0"/>
    </inkml:brush>
  </inkml:definitions>
  <inkml:trace contextRef="#ctx0" brushRef="#br0">9550.000 16950.000 446,'-115.000'0.000'2,"23.000"0.000"2,22.000 0.000 3,22.000 0.000 4,15.000 3.000 5,9.000 6.000 10,10.000 7.000 9,10.000 6.000 10,5.000 7.000 0,4.000 10.000-5,3.000 10.000-7,3.000 9.000-7,1.000 10.000-5,1.000 14.000-2,-1.000 11.000-4,1.000 14.000-4,-1.000 2.000-3,1.000-6.000-4,-1.000-6.000-5,1.000-6.000-4,-3.000-6.000-4,-2.000-2.000-5,-3.000-3.000-4,-3.000-3.000-4,-2.000-6.000-4,0.000-5.000-4,0.000-7.000-2,0.000-5.000-4,-4.000-15.000-1,-5.000-22.000-2,-7.000-22.000-1,-5.000-21.000-1,-1.000-14.000 3,6.000-2.000 9,7.000-3.000 8,6.000-3.000 8,3.000-2.000 5,0.000 0.000 3,0.000 0.000 0,0.000 0.000 3,3.000 3.000 4,6.000 6.000 9,7.000 7.000 7,6.000 6.000 9,7.000 3.000 3,10.000 0.000 0,10.000 0.000-1,9.000 0.000 0,2.000 1.000-1,-2.000 4.000-3,-3.000 3.000-2,-3.000 3.000-2,4.000-1.000-3,13.000-2.000-1,12.000-3.000-3,13.000-3.000-1,4.000-2.000-2,-3.000 0.000-1,-3.000 0.000 1,-2.000 0.000-2,-5.000 0.000-2,-2.000 0.000-7,-3.000 0.000-5,-3.000 0.000-7,-7.000-2.000-4,-9.000-3.000-4,-10.000-3.000-3,-8.000-2.000-3,-9.000-3.000-1,-6.000 1.000 0,-6.000-1.000 0,-6.000 1.000 1,-9.000 1.000 2,-8.000 3.000 5,-10.000 3.000 5,-9.000 4.000 5,-9.000 4.000 5,-5.000 6.000 5,-7.000 7.000 6,-5.000 6.000 6,-6.000 7.000 4,-3.000 10.000 4,-3.000 10.000 4,-2.000 9.000 3,-1.000 7.000 3,3.000 7.000 0,3.000 6.000 2,4.000 7.000 0,4.000 2.000-1,6.000 1.000-4,7.000-1.000-4,6.000 1.000-3,6.000-1.000-3,6.000 1.000-2,7.000-1.000-1,6.000 1.000-2,3.000-4.000-2,0.000-6.000-2,0.000-6.000-2,0.000-6.000-1,6.000-6.000-3,13.000-2.000-4,12.000-3.000-2,13.000-3.000-4,10.000-7.000-5,10.000-9.000-5,10.000-10.000-5,9.000-8.000-5,4.000-12.000-3,1.000-12.000 1,-1.000-13.000 0,1.000-12.000 2,-1.000-12.000-1,1.000-8.000 1,-1.000-10.000-1,1.000-9.000 0,-4.000-2.000 3,-6.000 6.000 4,-6.000 7.000 6,-6.000 6.000 3,-9.000 6.000 7,-8.000 6.000 5,-10.000 7.000 5,-9.000 6.000 7,-12.000 15.000 11,-11.000 26.000 17,-14.000 24.000 16,-11.000 26.000 17,-4.000 16.000 1,6.000 10.000-15,7.000 10.000-15,6.000 9.000-15,3.000 1.000-9,0.000-6.000-2,0.000-6.000-3,0.000-6.000-3,6.000-7.000-2,13.000-6.000-4,12.000-6.000-1,13.000-6.000-3,7.000-9.000-3,4.000-8.000-1,3.000-10.000-2,3.000-9.000-1,3.000-9.000-6,3.000-5.000-7,3.000-7.000-8,4.000-5.000-8,-3.000-9.000-3,-5.000-9.000 3,-7.000-10.000 3,-5.000-8.000 2,-11.000-9.000 3,-11.000-6.000 2,-14.000-6.000 3,-11.000-6.000 3,-12.000 1.000 2,-9.000 9.000 1,-10.000 10.000 2,-8.000 10.000 1,-11.000 8.000 1,-8.000 10.000 0,-10.000 10.000 0,-9.000 9.000 0,-7.000 13.000-1,-3.000 20.000-2,-3.000 18.000 0,-2.000 20.000-2,6.000 3.000-1,20.000-8.000 1,18.000-10.000 0,20.000-9.000 0,6.000-4.000 0,-2.000 4.000 0,-3.000 3.000-1,-3.000 3.000-1</inkml:trace>
</inkml:ink>
</file>

<file path=ppt/ink/ink29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7"/>
    </inkml:context>
    <inkml:brush xml:id="br0">
      <inkml:brushProperty name="width" value="0.0398576147854328" units="cm"/>
      <inkml:brushProperty name="height" value="0.0398576147854328" units="cm"/>
      <inkml:brushProperty name="color" value="#000000"/>
      <inkml:brushProperty name="ignorePressure" value="0"/>
    </inkml:brush>
  </inkml:definitions>
  <inkml:trace contextRef="#ctx0" brushRef="#br0">9450.000 20250.000 551,'-22.000'-25.000'7,"6.000"0.000"14,7.000 0.000 14,6.000 0.000 14,7.000 1.000 4,10.000 4.000-5,10.000 3.000-7,9.000 3.000-5,12.000-1.000-4,16.000-2.000-3,15.000-3.000-1,17.000-3.000-3,8.000-1.000-3,4.000 4.000-8,3.000 3.000-6,3.000 3.000-8,-4.000 1.000-5,-8.000 1.000-7,-10.000-1.000-5,-9.000 1.000-7,-12.000 4.000-5,-11.000 9.000-4,-14.000 10.000-5,-11.000 10.000-5,-15.000 8.000-2,-16.000 10.000 2,-15.000 10.000 2,-15.000 9.000 2,-6.000-2.000 3,7.000-12.000 5,6.000-13.000 5,7.000-12.000 5,0.000-5.000 2,-2.000 3.000 3,-3.000 3.000 1,-3.000 4.000 2</inkml:trace>
</inkml:ink>
</file>

<file path=ppt/ink/ink29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7"/>
    </inkml:context>
    <inkml:brush xml:id="br0">
      <inkml:brushProperty name="width" value="0.0414274819195271" units="cm"/>
      <inkml:brushProperty name="height" value="0.0414274819195271" units="cm"/>
      <inkml:brushProperty name="color" value="#000000"/>
      <inkml:brushProperty name="ignorePressure" value="0"/>
    </inkml:brush>
  </inkml:definitions>
  <inkml:trace contextRef="#ctx0" brushRef="#br0">9900.000 20450.000 531,'-116.000'3.000'0,"19.000"6.000"10,19.000 7.000 9,19.000 6.000 10,13.000 3.000 4,10.000 0.000 2,10.000 0.000 0,9.000 0.000 1,6.000 3.000-1,3.000 6.000-1,3.000 7.000-2,4.000 6.000-2,1.000 3.000-1,0.000 0.000-3,0.000 0.000-3,0.000 0.000-3,1.000 4.000-3,4.000 10.000-4,3.000 10.000-5,3.000 9.000-4,1.000 7.000-5,1.000 7.000-7,-1.000 6.000-7,1.000 7.000-7,-3.000-3.000-4,-2.000-8.000-1,-3.000-10.000-1,-3.000-9.000-1</inkml:trace>
</inkml:ink>
</file>

<file path=ppt/ink/ink29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8"/>
    </inkml:context>
    <inkml:brush xml:id="br0">
      <inkml:brushProperty name="width" value="0.0529431737959385" units="cm"/>
      <inkml:brushProperty name="height" value="0.0529431737959385" units="cm"/>
      <inkml:brushProperty name="color" value="#000000"/>
      <inkml:brushProperty name="ignorePressure" value="0"/>
    </inkml:brush>
  </inkml:definitions>
  <inkml:trace contextRef="#ctx0" brushRef="#br0">9500.000 21350.000 415,'50.000'-25.000'28,"0.000"0.000"4,0.000 0.000 2,0.000 0.000 3,4.000 1.000 0,10.000 4.000-5,10.000 3.000-5,9.000 3.000-5,4.000 3.000-4,1.000 3.000-4,-1.000 3.000-4,1.000 4.000-4,-4.000-1.000-5,-6.000-3.000-5,-6.000-3.000-6,-6.000-2.000-5,-7.000-1.000-4,-6.000 3.000-3,-6.000 3.000-3,-6.000 4.000-2,-9.000-4.000-2,-8.000-9.000-1,-10.000-10.000 1,-9.000-8.000-1,-7.000-6.000 2,-3.000 1.000 2,-3.000-1.000 3,-2.000 1.000 4,-5.000 1.000 3,-2.000 3.000 4,-3.000 3.000 6,-3.000 4.000 4,-6.000 2.000 4,-5.000 4.000 6,-7.000 3.000 5,-5.000 3.000 5,-4.000 6.000 5,0.000 9.000 6,0.000 10.000 5,0.000 10.000 5,1.000 7.000 1,4.000 6.000-2,3.000 7.000-3,3.000 6.000-4,3.000 6.000-1,3.000 6.000-2,3.000 7.000-1,4.000 6.000-2,2.000-1.000-2,4.000-5.000-5,3.000-7.000-4,3.000-5.000-4,4.000-3.000-5,7.000 4.000-5,6.000 3.000-5,7.000 3.000-5,5.000-4.000-2,7.000-8.000 2,6.000-10.000 2,7.000-9.000 1,5.000-9.000-6,7.000-5.000-13,6.000-7.000-13,7.000-5.000-14,2.000-12.000-3,1.000-16.000 4,-1.000-15.000 6,1.000-15.000 3,-4.000-9.000 7,-6.000 1.000 7,-6.000-1.000 7,-6.000 1.000 7,-6.000 1.000 6,-2.000 3.000 7,-3.000 3.000 5,-3.000 4.000 6,-4.000 4.000 5,-3.000 6.000 4,-3.000 7.000 4,-2.000 6.000 4,-1.000 12.000 6,3.000 19.000 6,3.000 19.000 6,4.000 19.000 7,-3.000 10.000-1,-5.000 4.000-10,-7.000 3.000-8,-5.000 3.000-10,-3.000-2.000-6,4.000-6.000-2,3.000-6.000-4,3.000-6.000-3,4.000-9.000-3,7.000-8.000-3,6.000-10.000-4,7.000-9.000-3,7.000-13.000-5,9.000-16.000-3,10.000-15.000-5,10.000-15.000-4,4.000-14.000-4,0.000-8.000-1,0.000-10.000-3,0.000-9.000-1,0.000-1.000 0,0.000 10.000 4,0.000 10.000 4,0.000 9.000 4,-5.000 7.000 4,-9.000 7.000 5,-10.000 6.000 5,-8.000 7.000 5,-14.000 13.000 12,-15.000 22.000 22,-15.000 22.000 21,-16.000 23.000 20,-5.000 10.000 4,6.000 0.000-13,7.000 0.000-14,6.000 0.000-13,3.000 3.000-9,0.000 6.000-3,0.000 7.000-2,0.000 6.000-3,3.000-2.000-5,6.000-9.000-4,7.000-10.000-5,6.000-8.000-6,6.000-12.000-2,6.000-12.000-1,7.000-13.000-2,6.000-12.000 0,4.000-16.000-6,4.000-19.000-9,3.000-18.000-10,3.000-19.000-11,-1.000-15.000-2,-2.000-8.000 3,-3.000-10.000 4,-3.000-9.000 4,-7.000-5.000 3,-9.000 0.000 3,-10.000 0.000 4,-8.000 0.000 3,-9.000 7.000 3,-6.000 17.000 6,-6.000 15.000 3,-6.000 16.000 6,-9.000 13.000 4,-8.000 14.000 5,-10.000 11.000 5,-9.000 14.000 5,-2.000 11.000 3,6.000 14.000 1,7.000 11.000 0,6.000 14.000 2,3.000 10.000 0,0.000 9.000-2,0.000 10.000 0,0.000 10.000-2,3.000 0.000-5,6.000-5.000-6,7.000-7.000-9,6.000-5.000-6,6.000-6.000-7,6.000-3.000-6,7.000-3.000-5,6.000-2.000-6,4.000-3.000-1,4.000 1.000 2,3.000-1.000 3,3.000 1.000 2,-2.000-1.000 3,-6.000 1.000 5,-6.000-1.000 3,-6.000 1.000 4,-2.000-1.000 3,3.000 1.000 5,3.000-1.000 2,4.000 1.000 5,1.000-1.000 2,0.000 1.000 5,0.000-1.000 3,0.000 1.000 3,0.000-1.000 2,0.000 1.000-1,0.000-1.000 0,0.000 1.000-1,0.000 1.000 0,0.000 3.000-2,0.000 3.000 0,0.000 4.000-2,-2.000 4.000-1,-3.000 6.000 0,-3.000 7.000-2,-2.000 6.000-1,-5.000 3.000-2,-2.000 0.000-3,-3.000 0.000-2,-3.000 0.000-3,-6.000-2.000-3,-5.000-3.000-4,-7.000-3.000-3,-5.000-2.000-3,-12.000 3.000-5,-16.000 14.000-7,-15.000 11.000-6,-15.000 14.000-7,-7.000-1.000 0,3.000-12.000 6,3.000-13.000 6,4.000-12.000 6,2.000-10.000-4,4.000-6.000-14,3.000-6.000-13,3.000-6.000-14</inkml:trace>
</inkml:ink>
</file>

<file path=ppt/ink/ink29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4:59"/>
    </inkml:context>
    <inkml:brush xml:id="br0">
      <inkml:brushProperty name="width" value="0.051292110234499" units="cm"/>
      <inkml:brushProperty name="height" value="0.051292110234499" units="cm"/>
      <inkml:brushProperty name="color" value="#000000"/>
      <inkml:brushProperty name="ignorePressure" value="0"/>
    </inkml:brush>
  </inkml:definitions>
  <inkml:trace contextRef="#ctx0" brushRef="#br0">10550.000 23750.000 428,'-68.000'-91.000'4,"17.000"19.000"6,15.000 19.000 8,16.000 19.000 7,4.000 12.000 4,-6.000 6.000 4,-6.000 7.000 4,-6.000 6.000 2,-6.000 4.000-1,-2.000 4.000-8,-3.000 3.000-6,-3.000 3.000-6,-6.000 9.000-5,-5.000 16.000-1,-7.000 15.000-1,-5.000 17.000-1,-3.000 10.000-2,4.000 6.000 1,3.000 7.000-2,3.000 6.000 1,4.000 4.000-1,7.000 4.000 1,6.000 3.000 2,7.000 3.000 0,5.000-1.000-1,7.000-2.000-1,6.000-3.000-3,7.000-3.000-1,7.000-4.000-2,9.000-3.000-1,10.000-3.000 0,10.000-2.000-1,7.000-9.000 0,6.000-12.000-1,7.000-13.000-1,6.000-12.000 0,4.000-12.000 0,4.000-8.000 0,3.000-10.000 0,3.000-9.000 1,-1.000-7.000-2,-2.000-3.000-1,-3.000-3.000-3,-3.000-2.000-1,4.000-11.000-3,13.000-15.000-1,12.000-15.000-2,13.000-16.000-1,9.000-12.000-2,6.000-5.000 0,7.000-7.000 0,6.000-5.000 0,-1.000-1.000-1,-5.000 6.000 1,-7.000 7.000 0,-5.000 6.000 0,-14.000 10.000 1,-18.000 17.000 2,-19.000 15.000 0,-18.000 16.000 1,-15.000 15.000 4,-9.000 16.000 5,-10.000 15.000 6,-8.000 17.000 5,-11.000 16.000 7,-8.000 19.000 6,-10.000 19.000 7,-9.000 19.000 8,-4.000 5.000 2,4.000-5.000 0,3.000-7.000 0,3.000-5.000 0,4.000-11.000-3,7.000-11.000-5,6.000-14.000-4,7.000-11.000-6,11.000-14.000-5,20.000-11.000-8,18.000-14.000-8,20.000-11.000-8,8.000-17.000-4,1.000-18.000-3,-1.000-19.000-2,1.000-18.000-2,-1.000-12.000-2,1.000-3.000 0,-1.000-3.000 0,1.000-2.000-1,-4.000-3.000 1,-6.000 1.000 2,-6.000-1.000 1,-6.000 1.000 2,-9.000 4.000 1,-8.000 9.000 1,-10.000 10.000 2,-9.000 10.000 0,-10.000 8.000 3,-9.000 10.000 1,-10.000 10.000 3,-8.000 9.000 1,-6.000 6.000 3,1.000 3.000 2,-1.000 3.000 2,1.000 4.000 3,-1.000 4.000 1,1.000 6.000 1,-1.000 7.000 0,1.000 6.000 1,2.000 3.000-1,7.000 0.000-3,6.000 0.000-3,7.000 0.000-3,7.000-2.000-6,9.000-3.000-12,10.000-3.000-11,10.000-2.000-12,7.000-6.000-2,6.000-6.000 7,7.000-6.000 7,6.000-6.000 7,7.000-9.000 6,10.000-8.000 3,10.000-10.000 5,9.000-9.000 4,4.000-5.000 2,1.000 0.000 2,-1.000 0.000 0,1.000 0.000 1,-3.000 1.000 2,-2.000 4.000 1,-3.000 3.000 1,-3.000 3.000 1,-9.000 3.000 2,-11.000 3.000 2,-14.000 3.000 1,-11.000 4.000 1,-12.000 2.000 11,-9.000 4.000 17,-10.000 3.000 19,-8.000 3.000 18,-8.000 7.000 4,-2.000 14.000-11,-3.000 11.000-10,-3.000 14.000-10,-1.000 7.000-8,4.000 3.000-5,3.000 3.000-6,3.000 4.000-6,1.000 5.000-4,1.000 10.000-2,-1.000 10.000-3,1.000 9.000-3,1.000 9.000-3,3.000 9.000-1,3.000 10.000-1,4.000 10.000-3,4.000-1.000-1,6.000-9.000-1,7.000-10.000-1,6.000-8.000-1,4.000-14.000-1,4.000-15.000-2,3.000-15.000-1,3.000-16.000-2,4.000-15.000-1,7.000-11.000-4,6.000-14.000-2,7.000-11.000-3,2.000-20.000-2,1.000-24.000-4,-1.000-26.000-2,1.000-24.000-3,-4.000-13.000 0,-6.000 0.000 2,-6.000 0.000 1,-6.000 0.000 3,-9.000 6.000 2,-8.000 13.000 4,-10.000 12.000 2,-9.000 13.000 3,-12.000 10.000 3,-11.000 10.000 1,-14.000 10.000 1,-11.000 9.000 2,-9.000 7.000-1,-3.000 7.000-2,-3.000 6.000-1,-2.000 7.000-3,-3.000 7.000-2,1.000 9.000-6,-1.000 10.000-5,1.000 10.000-5,4.000 4.000-1,9.000 0.000 3,10.000 0.000 2,10.000 0.000 3</inkml:trace>
</inkml:ink>
</file>

<file path=ppt/ink/ink29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00"/>
    </inkml:context>
    <inkml:brush xml:id="br0">
      <inkml:brushProperty name="width" value="0.0425603874027729" units="cm"/>
      <inkml:brushProperty name="height" value="0.0425603874027729" units="cm"/>
      <inkml:brushProperty name="color" value="#000000"/>
      <inkml:brushProperty name="ignorePressure" value="0"/>
    </inkml:brush>
  </inkml:definitions>
  <inkml:trace contextRef="#ctx0" brushRef="#br0">10950.000 26550.000 516,'-49.000'9.000'5,"4.000"19.000"9,3.000 19.000 9,3.000 19.000 10,6.000 4.000 5,9.000-9.000 4,10.000-10.000 3,10.000-8.000 3,4.000 3.000 0,0.000 20.000-5,0.000 18.000-4,0.000 20.000-5,0.000 11.000-5,0.000 7.000-7,0.000 6.000-8,0.000 7.000-8,0.000-1.000-6,0.000-6.000-8,0.000-6.000-8,0.000-6.000-8,0.000-9.000-4,0.000-8.000-1,0.000-10.000-3,0.000-9.000-1,0.000-23.000-6,0.000-33.000-10,0.000-35.000-10,0.000-34.000-10,0.000-15.000 2,0.000 7.000 16,0.000 6.000 14,0.000 7.000 14</inkml:trace>
</inkml:ink>
</file>

<file path=ppt/ink/ink29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01"/>
    </inkml:context>
    <inkml:brush xml:id="br0">
      <inkml:brushProperty name="width" value="0.0502195060253143" units="cm"/>
      <inkml:brushProperty name="height" value="0.0502195060253143" units="cm"/>
      <inkml:brushProperty name="color" value="#000000"/>
      <inkml:brushProperty name="ignorePressure" value="0"/>
    </inkml:brush>
  </inkml:definitions>
  <inkml:trace contextRef="#ctx0" brushRef="#br0">10850.000 27350.000 438,'50.000'-121.000'1,"0.000"10.000"5,0.000 10.000 4,0.000 9.000 3,-4.000 13.000 5,-5.000 20.000 4,-7.000 18.000 4,-5.000 20.000 5,-9.000 27.000 2,-9.000 38.000-1,-10.000 37.000 0,-8.000 38.000-1,-9.000 16.000-3,-6.000-2.000-3,-6.000-3.000-4,-6.000-3.000-5,-1.000-10.000-6,7.000-16.000-10,6.000-15.000-9,7.000-15.000-10,10.000-14.000-5,16.000-8.000 0,15.000-10.000-1,17.000-9.000 0,7.000-9.000 3,0.000-5.000 4,0.000-7.000 5,0.000-5.000 5,-4.000-3.000 4,-5.000 4.000 3,-7.000 3.000 2,-5.000 3.000 3,-8.000 9.000 2,-5.000 16.000 0,-7.000 15.000 1,-5.000 17.000 1,-8.000 7.000 0,-5.000 0.000-2,-7.000 0.000 0,-5.000 0.000-2,-4.000-4.000-2,0.000-5.000-4,0.000-7.000-4,0.000-5.000-3,6.000-15.000-8,13.000-22.000-12,12.000-22.000-11,13.000-21.000-12,9.000-18.000 0,6.000-12.000 12,7.000-13.000 11,6.000-12.000 12,4.000-7.000 7,4.000 1.000 2,3.000-1.000 2,3.000 1.000 2,-2.000 2.000 3,-6.000 7.000 3,-6.000 6.000 2,-6.000 7.000 3,-7.000 7.000 3,-6.000 9.000 5,-6.000 10.000 4,-6.000 10.000 5,-9.000 7.000 2,-8.000 6.000 0,-10.000 7.000 1,-9.000 6.000 0,-7.000 9.000 0,-3.000 13.000-1,-3.000 12.000-1,-2.000 13.000-2,-3.000 9.000 0,1.000 6.000-1,-1.000 7.000-1,1.000 6.000-2,1.000 1.000-1,3.000-3.000-2,3.000-3.000-2,4.000-2.000-2,4.000-5.000-1,6.000-2.000-1,7.000-3.000-1,6.000-3.000 0,9.000-10.000-7,13.000-16.000-11,12.000-15.000-11,13.000-15.000-11,9.000-17.000-6,6.000-15.000 0,7.000-15.000 0,6.000-16.000 0,-1.000-5.000 3,-5.000 6.000 4,-7.000 7.000 4,-5.000 6.000 6,-9.000 17.000 11,-9.000 28.000 17,-10.000 28.000 20,-8.000 29.000 17,-8.000 11.000 5,-2.000-2.000-7,-3.000-3.000-7,-3.000-3.000-9,1.000-6.000-4,6.000-5.000-5,7.000-7.000-3,6.000-5.000-4,4.000-8.000-4,4.000-5.000-5,3.000-7.000-4,3.000-5.000-5,3.000-11.000-6,3.000-11.000-8,3.000-14.000-7,4.000-11.000-8,4.000-14.000-2,6.000-11.000 0,7.000-14.000 1,6.000-11.000 1,-1.000-9.000 4,-5.000-3.000 6,-7.000-3.000 5,-5.000-2.000 6,-8.000 5.000 5,-5.000 16.000 5,-7.000 15.000 4,-5.000 17.000 5,-8.000 10.000 2,-5.000 6.000-2,-7.000 7.000-1,-5.000 6.000-1,-6.000 9.000 11,-3.000 13.000 22,-3.000 12.000 24,-2.000 13.000 22,-3.000 12.000 4,1.000 13.000-16,-1.000 12.000-17,1.000 13.000-16,1.000 7.000-10,3.000 4.000-4,3.000 3.000-5,4.000 3.000-4,2.000-2.000-3,4.000-6.000 0,3.000-6.000-2,3.000-6.000 1,3.000-7.000-5,3.000-6.000-4,3.000-6.000-7,4.000-6.000-5,5.000-10.000-5,10.000-12.000-3,10.000-13.000-2,9.000-12.000-4,2.000-15.000-2,-2.000-15.000-1,-3.000-15.000-2,-3.000-16.000-1,-4.000-13.000 1,-3.000-9.000 3,-3.000-10.000 3,-2.000-8.000 3,-8.000-3.000 2,-8.000 7.000 2,-10.000 6.000 0,-9.000 7.000 0,-10.000 7.000 3,-9.000 9.000 2,-10.000 10.000 3,-8.000 10.000 2,-9.000 11.000 1,-6.000 17.000-2,-6.000 15.000 0,-6.000 16.000-2,-1.000 10.000-2,7.000 7.000 0,6.000 6.000-3,7.000 7.000-2,4.000 2.000 0,3.000 1.000 0,3.000-1.000 1,4.000 1.000 0</inkml:trace>
</inkml:ink>
</file>

<file path=ppt/ink/ink2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35"/>
    </inkml:context>
    <inkml:brush xml:id="br0">
      <inkml:brushProperty name="width" value="0.0474276766180992" units="cm"/>
      <inkml:brushProperty name="height" value="0.0474276766180992" units="cm"/>
      <inkml:brushProperty name="color" value="#00bff3"/>
      <inkml:brushProperty name="ignorePressure" value="0"/>
    </inkml:brush>
  </inkml:definitions>
  <inkml:trace contextRef="#ctx0" brushRef="#br0">50450.000 38250.000 463,'-47.000'-24.000'2,"6.000"4.000"2,7.000 3.000 3,6.000 3.000 3,4.000 14.000 11,4.000 25.000 17,3.000 25.000 19,3.000 25.000 18,1.000 25.000 2,1.000 25.000-14,-1.000 25.000-13,1.000 25.000-13,1.000 9.000-9,3.000-6.000-7,3.000-6.000-5,4.000-6.000-6,-1.000-2.000-3,-3.000 3.000-2,-3.000 3.000 0,-2.000 4.000-1,-3.000 4.000-5,1.000 6.000-5,-1.000 7.000-6,1.000 6.000-7,1.000-4.000-5,3.000-11.000-4,3.000-14.000-3,4.000-11.000-5,2.000-17.000-2,4.000-18.000-3,3.000-19.000-2,3.000-18.000-2,3.000-17.000-1,3.000-11.000 0,3.000-14.000 0,4.000-11.000-1</inkml:trace>
</inkml:ink>
</file>

<file path=ppt/ink/ink29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02"/>
    </inkml:context>
    <inkml:brush xml:id="br0">
      <inkml:brushProperty name="width" value="0.0383125282824039" units="cm"/>
      <inkml:brushProperty name="height" value="0.0383125282824039" units="cm"/>
      <inkml:brushProperty name="color" value="#000000"/>
      <inkml:brushProperty name="ignorePressure" value="0"/>
    </inkml:brush>
  </inkml:definitions>
  <inkml:trace contextRef="#ctx0" brushRef="#br0">11800.000 29950.000 574,'-47.000'4.000'18,"6.000"10.000"2,7.000 10.000 1,6.000 9.000 2,1.000 6.000 0,-3.000 3.000-1,-3.000 3.000-2,-2.000 4.000-1,-3.000 2.000-1,1.000 4.000-2,-1.000 3.000-2,1.000 3.000-1,-1.000-1.000-1,1.000-2.000 1,-1.000-3.000-1,1.000-3.000 2,-1.000-1.000-1,1.000 4.000-1,-1.000 3.000 0,1.000 3.000-2,4.000-1.000-1,9.000-2.000-1,10.000-3.000-1,10.000-3.000-2,11.000-6.000-1,17.000-5.000-1,15.000-7.000 0,16.000-5.000-2,9.000-11.000-1,3.000-11.000-2,3.000-14.000-2,4.000-11.000-2,-1.000-7.000-1,-3.000 0.000-1,-3.000 0.000-1,-2.000 0.000-2,-9.000 7.000-1,-12.000 17.000-3,-13.000 15.000-3,-12.000 16.000-2,-15.000 10.000 0,-15.000 7.000 3,-15.000 6.000 3,-16.000 7.000 4,-8.000 0.000 2,0.000-2.000 2,0.000-3.000 2,0.000-3.000 1,3.000-6.000 4,6.000-5.000 3,7.000-7.000 3,6.000-5.000 4,10.000-12.000 2,17.000-16.000 1,15.000-15.000 0,16.000-15.000 0,13.000-12.000-2,14.000-6.000-5,11.000-6.000-5,14.000-6.000-5,2.000 1.000-2,-6.000 9.000 0,-6.000 10.000 0,-6.000 10.000-1,-6.000 5.000 3,-2.000 4.000 3,-3.000 3.000 4,-3.000 3.000 3,-6.000 6.000 5,-5.000 9.000 2,-7.000 10.000 5,-5.000 10.000 2,-4.000 7.000 2,0.000 6.000-1,0.000 7.000-2,0.000 6.000 0,-4.000 3.000-5,-5.000 0.000-9,-7.000 0.000-9,-5.000 0.000-9,-9.000-18.000-15,-9.000-33.000-22,-10.000-35.000-22,-8.000-34.000-22,-3.000-18.000 0,7.000 1.000 21,6.000-1.000 20,7.000 1.000 21,2.000 1.000 12,1.000 3.000 5,-1.000 3.000 3,1.000 4.000 5,1.000 5.000 7,3.000 10.000 11,3.000 10.000 10,4.000 9.000 10,4.000 7.000 10,6.000 7.000 9,7.000 6.000 8,6.000 7.000 8,6.000 10.000-4,6.000 16.000-18,7.000 15.000-17,6.000 17.000-18,1.000 8.000-15,-3.000 4.000-16,-3.000 3.000-14,-2.000 3.000-15,-5.000-4.000-6,-2.000-8.000 4,-3.000-10.000 3,-3.000-9.000 4</inkml:trace>
</inkml:ink>
</file>

<file path=ppt/ink/ink29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02"/>
    </inkml:context>
    <inkml:brush xml:id="br0">
      <inkml:brushProperty name="width" value="0.0431063435971737" units="cm"/>
      <inkml:brushProperty name="height" value="0.0431063435971737" units="cm"/>
      <inkml:brushProperty name="color" value="#000000"/>
      <inkml:brushProperty name="ignorePressure" value="0"/>
    </inkml:brush>
  </inkml:definitions>
  <inkml:trace contextRef="#ctx0" brushRef="#br0">13350.000 30650.000 510,'-22.000'-19.000'5,"6.000"13.000"11,7.000 12.000 11,6.000 13.000 11,3.000 7.000 3,0.000 4.000-3,0.000 3.000-2,0.000 3.000-4,0.000 6.000-2,0.000 9.000-5,0.000 10.000-3,0.000 10.000-4,0.000 5.000-2,0.000 4.000 1,0.000 3.000 0,0.000 3.000 0,0.000-4.000 0,0.000-8.000-1,0.000-10.000-2,0.000-9.000-1,7.000-9.000-1,17.000-5.000-3,15.000-7.000-1,16.000-5.000-2,5.000-17.000-8,-2.000-24.000-11,-3.000-26.000-12,-3.000-24.000-13,-4.000-20.000-5,-3.000-11.000 1,-3.000-14.000 1,-2.000-11.000 0,-8.000-4.000 4,-8.000 6.000 7,-10.000 7.000 7,-9.000 6.000 7,-7.000 7.000 5,-3.000 10.000 3,-3.000 10.000 3,-2.000 9.000 3,-9.000 12.000 1,-12.000 16.000-1,-13.000 15.000 0,-12.000 17.000-2,-5.000 16.000-1,3.000 19.000-2,3.000 19.000-1,4.000 19.000-2,5.000 4.000-2,10.000-9.000-3,10.000-10.000-2,9.000-8.000-3,4.000-8.000 0,1.000-2.000 0,-1.000-3.000 0,1.000-3.000 1</inkml:trace>
</inkml:ink>
</file>

<file path=ppt/ink/ink29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02"/>
    </inkml:context>
    <inkml:brush xml:id="br0">
      <inkml:brushProperty name="width" value="0.0383708700537682" units="cm"/>
      <inkml:brushProperty name="height" value="0.0383708700537682" units="cm"/>
      <inkml:brushProperty name="color" value="#000000"/>
      <inkml:brushProperty name="ignorePressure" value="0"/>
    </inkml:brush>
  </inkml:definitions>
  <inkml:trace contextRef="#ctx0" brushRef="#br0">14000.000 30950.000 573,'75.000'-22.000'6,"0.000"6.000"14,0.000 7.000 13,0.000 6.000 13,-4.000 9.000 2,-5.000 13.000-7,-7.000 12.000-7,-5.000 13.000-8,-11.000 10.000-4,-11.000 10.000-3,-14.000 10.000-2,-11.000 9.000-1,-11.000 4.000-6,-5.000 1.000-9,-7.000-1.000-10,-5.000 1.000-8,-4.000-7.000-3,0.000-12.000 1,0.000-13.000 3,0.000-12.000 1,4.000-9.000 7,10.000-2.000 11,10.000-3.000 11,9.000-3.000 10,13.000-10.000 5,20.000-16.000-2,18.000-15.000-3,20.000-15.000-1,10.000-9.000-4,3.000 1.000-4,3.000-1.000-6,4.000 1.000-4,5.000-3.000-11,10.000-2.000-14,10.000-3.000-14,9.000-3.000-15,-10.000 4.000-9,-28.000 13.000-3,-28.000 12.000-3,-27.000 13.000-4</inkml:trace>
</inkml:ink>
</file>

<file path=ppt/ink/ink29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47"/>
    </inkml:context>
    <inkml:brush xml:id="br0">
      <inkml:brushProperty name="width" value="0.0233005620539188" units="cm"/>
      <inkml:brushProperty name="height" value="0.0233005620539188" units="cm"/>
      <inkml:brushProperty name="color" value="#f2395b"/>
      <inkml:brushProperty name="ignorePressure" value="0"/>
    </inkml:brush>
  </inkml:definitions>
  <inkml:trace contextRef="#ctx0" brushRef="#br0">59750.000 10100.000 944,'-16.000'-47.000'-1,"-31.000"6.000"0,-31.000 7.000-1,-31.000 6.000 0,4.000 6.000 2,41.000 6.000 8,40.000 7.000 8,42.000 6.000 6,19.000 3.000-6,1.000 0.000-24,-1.000 0.000-23,1.000 0.000-22</inkml:trace>
</inkml:ink>
</file>

<file path=ppt/ink/ink29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48"/>
    </inkml:context>
    <inkml:brush xml:id="br0">
      <inkml:brushProperty name="width" value="0.043247751891613" units="cm"/>
      <inkml:brushProperty name="height" value="0.043247751891613" units="cm"/>
      <inkml:brushProperty name="color" value="#f2395b"/>
      <inkml:brushProperty name="ignorePressure" value="0"/>
    </inkml:brush>
  </inkml:definitions>
  <inkml:trace contextRef="#ctx0" brushRef="#br0">30200.000 13700.000 508,'-77.000'-4.000'3,"-3.000"-5.000"5,-3.000-7.000 6,-2.000-5.000 5,5.000-3.000 3,16.000 4.000 0,15.000 3.000 0,17.000 3.000 1,13.000 1.000 0,13.000 1.000 3,12.000-1.000 2,13.000 1.000 2,12.000 2.000 0,13.000 7.000-4,12.000 6.000-4,13.000 7.000-5,7.000 5.000-2,4.000 7.000-1,3.000 6.000-2,3.000 7.000-1,3.000 2.000-1,3.000 1.000-2,3.000-1.000-1,4.000 1.000-2,5.000-3.000 0,10.000-2.000 0,10.000-3.000-1,9.000-3.000 1,2.000-6.000-1,-2.000-5.000 1,-3.000-7.000 1,-3.000-5.000 1,-2.000-6.000-1,0.000-3.000 0,0.000-3.000-2,0.000-2.000-2,-2.000-5.000 0,-3.000-2.000 1,-3.000-3.000 0,-2.000-3.000 0,-5.000-2.000 0,-2.000 0.000-2,-3.000 0.000-1,-3.000 0.000-1,-1.000 3.000-1,4.000 6.000 0,3.000 7.000-1,3.000 6.000 0,-1.000 3.000 0,-2.000 0.000 1,-3.000 0.000 0,-3.000 0.000 1,-2.000 0.000 0,0.000 0.000 1,0.000 0.000 0,0.000 0.000 1,0.000 1.000-1,0.000 4.000 1,0.000 3.000-1,0.000 3.000 1,0.000 1.000-1,0.000 1.000-1,0.000-1.000 0,0.000 1.000-1,0.000-3.000 0,0.000-2.000 0,0.000-3.000 0,0.000-3.000 0,0.000-2.000 1,0.000 0.000-1,0.000 0.000 1,0.000 0.000 0,0.000-2.000 0,0.000-3.000-1,0.000-3.000 0,0.000-2.000 0,-2.000-1.000 0,-3.000 3.000-1,-3.000 3.000 1,-2.000 4.000 0,-5.000 1.000 0,-2.000 0.000 1,-3.000 0.000 0,-3.000 0.000 1,-7.000 0.000-2,-9.000 0.000 0,-10.000 0.000-2,-8.000 0.000-2,-6.000 0.000 0,1.000 0.000-1,-1.000 0.000-1,1.000 0.000 0,-10.000 0.000-9,-19.000 0.000-16,-18.000 0.000-17,-19.000 0.000-16,-8.000-2.000-5,3.000-3.000 10,3.000-3.000 7,4.000-2.000 10</inkml:trace>
</inkml:ink>
</file>

<file path=ppt/ink/ink29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49"/>
    </inkml:context>
    <inkml:brush xml:id="br0">
      <inkml:brushProperty name="width" value="0.032035693526268" units="cm"/>
      <inkml:brushProperty name="height" value="0.032035693526268" units="cm"/>
      <inkml:brushProperty name="color" value="#f2395b"/>
      <inkml:brushProperty name="ignorePressure" value="0"/>
    </inkml:brush>
  </inkml:definitions>
  <inkml:trace contextRef="#ctx0" brushRef="#br0">31000.000 9850.000 686,'4.000'-66.000'33,"10.000"19.000"-1,10.000 19.000-2,9.000 19.000-1,7.000 9.000-3,7.000 0.000-2,6.000 0.000-3,7.000 0.000-3,4.000 0.000-2,3.000 0.000-2,3.000 0.000-2,4.000 0.000-1,-1.000 0.000-2,-3.000 0.000 1,-3.000 0.000 1,-2.000 0.000 0,-9.000 3.000-5,-12.000 6.000-10,-13.000 7.000-10,-12.000 6.000-11,-10.000 4.000-9,-6.000 4.000-6,-6.000 3.000-8,-6.000 3.000-6,-4.000-2.000 1,1.000-6.000 9,-1.000-6.000 8,1.000-6.000 10,-3.000-2.000 5,-2.000 3.000 3,-3.000 3.000 2,-3.000 4.000 4</inkml:trace>
</inkml:ink>
</file>

<file path=ppt/ink/ink29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0"/>
    </inkml:context>
    <inkml:brush xml:id="br0">
      <inkml:brushProperty name="width" value="0.0355163589119911" units="cm"/>
      <inkml:brushProperty name="height" value="0.0355163589119911" units="cm"/>
      <inkml:brushProperty name="color" value="#f2395b"/>
      <inkml:brushProperty name="ignorePressure" value="0"/>
    </inkml:brush>
  </inkml:definitions>
  <inkml:trace contextRef="#ctx0" brushRef="#br0">30800.000 10250.000 619,'-43.000'6.000'6,"17.000"13.000"10,15.000 12.000 13,16.000 13.000 10,7.000 9.000 3,1.000 6.000-7,-1.000 7.000-6,1.000 6.000-7,-3.000 4.000-5,-2.000 4.000-3,-3.000 3.000-4,-3.000 3.000-3,-4.000 10.000-3,-3.000 20.000-5,-3.000 18.000-3,-2.000 20.000-5,-3.000-1.000-3,1.000-19.000-3,-1.000-18.000-4,1.000-19.000-3,1.000-18.000-1,3.000-15.000 2,3.000-15.000 1,4.000-16.000 1,1.000-15.000-1,0.000-11.000-3,0.000-14.000-5,0.000-11.000-4,1.000-14.000 1,4.000-11.000 3,3.000-14.000 5,3.000-11.000 4,-1.000-9.000 3,-2.000-3.000 5,-3.000-3.000 2,-3.000-2.000 4,-2.000-1.000 2,0.000 3.000 2,0.000 3.000 2,0.000 4.000 1,1.000 5.000 3,4.000 10.000 3,3.000 10.000 2,3.000 9.000 5,4.000 6.000 2,7.000 3.000 6,6.000 3.000 3,7.000 4.000 4,4.000 2.000 2,3.000 4.000 0,3.000 3.000-2,4.000 3.000 0,2.000 4.000-2,4.000 7.000-2,3.000 6.000-4,3.000 7.000-3,1.000 2.000-2,1.000 1.000-4,-1.000-1.000-2,1.000 1.000-4,-4.000-1.000-2,-6.000 1.000-4,-6.000-1.000-1,-6.000 1.000-4,-6.000-3.000-2,-2.000-2.000-5,-3.000-3.000-3,-3.000-3.000-3,-6.000-6.000-3,-5.000-5.000-1,-7.000-7.000-1,-5.000-5.000-1,-8.000-6.000 1,-5.000-3.000 3,-7.000-3.000 3,-5.000-2.000 3,-6.000-3.000 3,-3.000 1.000 2,-3.000-1.000 1,-2.000 1.000 2,-1.000 2.000 3,3.000 7.000 5,3.000 6.000 4,4.000 7.000 6,1.000 4.000 2,0.000 3.000 2,0.000 3.000 1,0.000 4.000 1,0.000 7.000 1,0.000 13.000-2,0.000 12.000 0,0.000 13.000-1,0.000 9.000-1,0.000 6.000 3,0.000 7.000 0,0.000 6.000 2,3.000 4.000-1,6.000 4.000-1,7.000 3.000-4,6.000 3.000-1,4.000-4.000-3,4.000-8.000-2,3.000-10.000-1,3.000-9.000-4,3.000-5.000 0,3.000 0.000 0,3.000 0.000-1,4.000 0.000 0,4.000-5.000-3,6.000-9.000-7,7.000-10.000-7,6.000-8.000-7,4.000-8.000-4,4.000-2.000-5,3.000-3.000-2,3.000-3.000-4,1.000-10.000-1,1.000-16.000-1,-1.000-15.000 0,1.000-15.000 1,-7.000-4.000 0,-12.000 9.000 3,-13.000 10.000 3,-12.000 10.000 2</inkml:trace>
</inkml:ink>
</file>

<file path=ppt/ink/ink29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0"/>
    </inkml:context>
    <inkml:brush xml:id="br0">
      <inkml:brushProperty name="width" value="0.0301484856754541" units="cm"/>
      <inkml:brushProperty name="height" value="0.0301484856754541" units="cm"/>
      <inkml:brushProperty name="color" value="#f2395b"/>
      <inkml:brushProperty name="ignorePressure" value="0"/>
    </inkml:brush>
  </inkml:definitions>
  <inkml:trace contextRef="#ctx0" brushRef="#br0">32350.000 9900.000 729,'25.000'-68.000'2,"0.000"17.000"2,0.000 15.000 3,0.000 16.000 3,0.000 7.000 5,0.000 1.000 6,0.000-1.000 6,0.000 1.000 6,0.000 5.000 1,0.000 14.000-4,0.000 11.000-4,0.000 14.000-4,-4.000 7.000-4,-5.000 3.000-6,-7.000 3.000-5,-5.000 4.000-4,-9.000 4.000-6,-9.000 6.000-4,-10.000 7.000-5,-8.000 6.000-4,-9.000-1.000-2,-6.000-5.000 1,-6.000-7.000 1,-6.000-5.000 0,1.000-8.000 1,9.000-5.000 2,10.000-7.000 2,10.000-5.000 1,10.000-6.000 5,13.000-3.000 7,12.000-3.000 7,13.000-2.000 7,12.000-9.000 2,13.000-12.000-4,12.000-13.000-3,13.000-12.000-4,4.000-4.000-5,-3.000 7.000-4,-3.000 6.000-6,-2.000 7.000-5,-8.000 2.000-4,-8.000 1.000-4,-10.000-1.000-4,-9.000 1.000-4</inkml:trace>
</inkml:ink>
</file>

<file path=ppt/ink/ink29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0"/>
    </inkml:context>
    <inkml:brush xml:id="br0">
      <inkml:brushProperty name="width" value="0.0275008026510477" units="cm"/>
      <inkml:brushProperty name="height" value="0.0275008026510477" units="cm"/>
      <inkml:brushProperty name="color" value="#f2395b"/>
      <inkml:brushProperty name="ignorePressure" value="0"/>
    </inkml:brush>
  </inkml:definitions>
  <inkml:trace contextRef="#ctx0" brushRef="#br0">32850.000 10050.000 799,'26.000'-49.000'5,"4.000"4.000"8,3.000 3.000 8,3.000 3.000 10,1.000 6.000 0,1.000 9.000-4,-1.000 10.000-6,1.000 10.000-6,2.000 2.000-3,7.000-3.000-2,6.000-3.000-2,7.000-2.000-2,0.000-1.000-5,-2.000 3.000-10,-3.000 3.000-9,-3.000 4.000-9,-6.000 2.000-5,-5.000 4.000-2,-7.000 3.000-1,-5.000 3.000 0</inkml:trace>
</inkml:ink>
</file>

<file path=ppt/ink/ink29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0"/>
    </inkml:context>
    <inkml:brush xml:id="br0">
      <inkml:brushProperty name="width" value="0.0295270122587681" units="cm"/>
      <inkml:brushProperty name="height" value="0.0295270122587681" units="cm"/>
      <inkml:brushProperty name="color" value="#f2395b"/>
      <inkml:brushProperty name="ignorePressure" value="0"/>
    </inkml:brush>
  </inkml:definitions>
  <inkml:trace contextRef="#ctx0" brushRef="#br0">33550.000 9350.000 745,'-47.000'-22.000'7,"6.000"6.000"5,7.000 7.000 6,6.000 6.000 4,4.000 6.000 3,4.000 6.000 2,3.000 7.000 1,3.000 6.000 2,1.000 10.000-2,1.000 17.000-5,-1.000 15.000-6,1.000 16.000-6,1.000 7.000-5,3.000 1.000-5,3.000-1.000-6,4.000 1.000-5,1.000-3.000-7,0.000-2.000-9,0.000-3.000-9,0.000-3.000-9,-2.000-9.000-4,-3.000-11.000 3,-3.000-14.000 1,-2.000-11.000 3</inkml:trace>
</inkml:ink>
</file>

<file path=ppt/ink/ink2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36"/>
    </inkml:context>
    <inkml:brush xml:id="br0">
      <inkml:brushProperty name="width" value="0.0480131655931473" units="cm"/>
      <inkml:brushProperty name="height" value="0.0480131655931473" units="cm"/>
      <inkml:brushProperty name="color" value="#00bff3"/>
      <inkml:brushProperty name="ignorePressure" value="0"/>
    </inkml:brush>
  </inkml:definitions>
  <inkml:trace contextRef="#ctx0" brushRef="#br0">50300.000 40250.000 458,'3.000'-68.000'6,"6.000"17.000"14,7.000 15.000 12,6.000 16.000 14,6.000 9.000 3,6.000 3.000-7,7.000 3.000-5,6.000 4.000-6,10.000 4.000-6,17.000 6.000-3,15.000 7.000-4,16.000 6.000-3,5.000-1.000-4,-2.000-5.000-2,-3.000-7.000-3,-3.000-5.000-2,-6.000-8.000-2,-5.000-5.000 0,-7.000-7.000-2,-5.000-5.000-1,-9.000-3.000-2,-9.000 4.000-2,-10.000 3.000-4,-8.000 3.000-2,-9.000-5.000-6,-6.000-12.000-6,-6.000-13.000-7,-6.000-12.000-6,-7.000-5.000-1,-6.000 3.000 5,-6.000 3.000 6,-6.000 4.000 5,-7.000 1.000 6,-6.000 0.000 4,-6.000 0.000 6,-6.000 0.000 4,-4.000 6.000 5,1.000 13.000 4,-1.000 12.000 4,1.000 13.000 3,-4.000 6.000 5,-6.000 0.000 4,-6.000 0.000 5,-6.000 0.000 3,-4.000 4.000 1,1.000 10.000-2,-1.000 10.000-3,1.000 9.000-1,2.000 7.000-4,7.000 7.000-1,6.000 6.000-3,7.000 7.000-3,7.000 4.000 0,9.000 3.000-2,10.000 3.000 1,10.000 4.000-1,5.000 2.000-2,4.000 4.000-3,3.000 3.000-2,3.000 3.000-3,9.000-1.000-2,16.000-2.000 1,15.000-3.000 1,17.000-3.000 0,13.000-9.000-10,13.000-11.000-22,12.000-14.000-21,13.000-11.000-23,-2.000-11.000-5,-16.000-5.000 10,-15.000-7.000 10,-15.000-5.000 10,-12.000-6.000 7,-6.000-3.000 2,-6.000-3.000 1,-6.000-2.000 3</inkml:trace>
</inkml:ink>
</file>

<file path=ppt/ink/ink29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1"/>
    </inkml:context>
    <inkml:brush xml:id="br0">
      <inkml:brushProperty name="width" value="0.0311263706535101" units="cm"/>
      <inkml:brushProperty name="height" value="0.0311263706535101" units="cm"/>
      <inkml:brushProperty name="color" value="#f2395b"/>
      <inkml:brushProperty name="ignorePressure" value="0"/>
    </inkml:brush>
  </inkml:definitions>
  <inkml:trace contextRef="#ctx0" brushRef="#br0">33200.000 10750.000 706,'98.000'-24.000'77,"-3.000"4.000"-15,-3.000 3.000-15,-2.000 3.000-14,2.000 3.000-9,9.000 3.000-5,10.000 3.000-4,10.000 4.000-4,0.000 1.000-6,-5.000 0.000-6,-7.000 0.000-8,-5.000 0.000-7,-8.000 3.000-4,-5.000 6.000-3,-7.000 7.000-3,-5.000 6.000-2,-11.000 1.000-1,-11.000-3.000 1,-14.000-3.000 1,-11.000-2.000 1</inkml:trace>
</inkml:ink>
</file>

<file path=ppt/ink/ink29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1"/>
    </inkml:context>
    <inkml:brush xml:id="br0">
      <inkml:brushProperty name="width" value="0.0352353379130363" units="cm"/>
      <inkml:brushProperty name="height" value="0.0352353379130363" units="cm"/>
      <inkml:brushProperty name="color" value="#f2395b"/>
      <inkml:brushProperty name="ignorePressure" value="0"/>
    </inkml:brush>
  </inkml:definitions>
  <inkml:trace contextRef="#ctx0" brushRef="#br0">34650.000 10000.000 624,'93.000'46.000'109,"-11.000"-5.000"-25,-14.000-7.000-27,-11.000-5.000-25,-9.000-4.000-14,-3.000 0.000-1,-3.000 0.000 0,-2.000 0.000 0,-3.000 0.000-3,1.000 0.000-6,-1.000 0.000-6,1.000 0.000-5,-4.000 0.000-3,-6.000 0.000-2,-6.000 0.000 0,-6.000 0.000-2,-4.000 0.000 1,1.000 0.000 0,-1.000 0.000 2,1.000 0.000 1,-6.000 1.000 0,-8.000 4.000 0,-10.000 3.000-1,-9.000 3.000-1,-9.000 4.000 1,-5.000 7.000 1,-7.000 6.000 1,-5.000 7.000 2,-8.000 4.000-2,-5.000 3.000-3,-7.000 3.000-3,-5.000 4.000-2,-1.000 1.000-3,6.000 0.000-1,7.000 0.000-1,6.000 0.000-1,6.000-7.000-2,6.000-11.000-2,7.000-14.000-2,6.000-11.000-3,4.000-9.000-1,4.000-3.000-1,3.000-3.000 1,3.000-2.000-1</inkml:trace>
</inkml:ink>
</file>

<file path=ppt/ink/ink29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1"/>
    </inkml:context>
    <inkml:brush xml:id="br0">
      <inkml:brushProperty name="width" value="0.0321874693036079" units="cm"/>
      <inkml:brushProperty name="height" value="0.0321874693036079" units="cm"/>
      <inkml:brushProperty name="color" value="#f2395b"/>
      <inkml:brushProperty name="ignorePressure" value="0"/>
    </inkml:brush>
  </inkml:definitions>
  <inkml:trace contextRef="#ctx0" brushRef="#br0">36000.000 9450.000 683,'50.000'-21.000'75,"0.000"10.000"-12,0.000 10.000-14,0.000 9.000-14,1.000 6.000-7,4.000 3.000-5,3.000 3.000-4,3.000 4.000-5,-2.000 1.000-5,-6.000 0.000-8,-6.000 0.000-7,-6.000 0.000-8,-10.000 3.000-7,-12.000 6.000-8,-13.000 7.000-7,-12.000 6.000-8,-12.000-1.000-3,-8.000-5.000 0,-10.000-7.000-1,-9.000-5.000 1,-2.000-6.000 4,6.000-3.000 10,7.000-3.000 9,6.000-2.000 10</inkml:trace>
</inkml:ink>
</file>

<file path=ppt/ink/ink29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1"/>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36025.000 10075.000 333,'157.000'63.000'167,"51.000"46.000"-1,49.000 47.000 1,51.000 47.000 0</inkml:trace>
</inkml:ink>
</file>

<file path=ppt/ink/ink29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1"/>
    </inkml:context>
    <inkml:brush xml:id="br0">
      <inkml:brushProperty name="width" value="0.0378220714628696" units="cm"/>
      <inkml:brushProperty name="height" value="0.0378220714628696" units="cm"/>
      <inkml:brushProperty name="color" value="#f2395b"/>
      <inkml:brushProperty name="ignorePressure" value="0"/>
    </inkml:brush>
  </inkml:definitions>
  <inkml:trace contextRef="#ctx0" brushRef="#br0">35750.000 10200.000 581,'-22.000'50.000'7,"6.000"0.000"14,7.000 0.000 13,6.000 0.000 14,3.000 4.000 4,0.000 10.000-5,0.000 10.000-6,0.000 9.000-6,-2.000 10.000-4,-3.000 14.000-4,-3.000 11.000-4,-2.000 14.000-4,-3.000 5.000-4,1.000 1.000-4,-1.000-1.000-5,1.000 1.000-5,1.000-9.000-3,3.000-15.000-6,3.000-15.000-6,4.000-16.000-4</inkml:trace>
</inkml:ink>
</file>

<file path=ppt/ink/ink29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2"/>
    </inkml:context>
    <inkml:brush xml:id="br0">
      <inkml:brushProperty name="width" value="0.0382024608552456" units="cm"/>
      <inkml:brushProperty name="height" value="0.0382024608552456" units="cm"/>
      <inkml:brushProperty name="color" value="#f2395b"/>
      <inkml:brushProperty name="ignorePressure" value="0"/>
    </inkml:brush>
  </inkml:definitions>
  <inkml:trace contextRef="#ctx0" brushRef="#br0">35700.000 11050.000 575,'48.000'-69.000'30,"-3.000"13.000"-1,-3.000 12.000-1,-2.000 13.000-1,0.000 7.000-2,7.000 4.000-3,6.000 3.000-3,7.000 3.000-3,5.000 3.000-3,7.000 3.000-1,6.000 3.000-3,7.000 4.000-2,-3.000 1.000-2,-8.000 0.000 0,-10.000 0.000-2,-9.000 0.000-1,-9.000-2.000-6,-5.000-3.000-9,-7.000-3.000-9,-5.000-2.000-10,-11.000-5.000-4,-11.000-2.000 2,-14.000-3.000 3,-11.000-3.000 1,-9.000-2.000 4,-3.000 0.000 6,-3.000 0.000 4,-2.000 0.000 5,-3.000 0.000 4,1.000 0.000 1,-1.000 0.000 2,1.000 0.000 2,-1.000 3.000 4,1.000 6.000 5,-1.000 7.000 5,1.000 6.000 7,1.000 6.000 5,3.000 6.000 7,3.000 7.000 6,4.000 6.000 7,4.000 6.000 0,6.000 6.000-4,7.000 7.000-5,6.000 6.000-3,3.000 6.000-5,0.000 6.000-3,0.000 7.000-4,0.000 6.000-3,3.000-1.000-3,6.000-5.000-2,7.000-7.000-1,6.000-5.000-3,4.000-4.000-2,4.000 0.000-5,3.000 0.000-5,3.000 0.000-5,3.000-4.000 0,3.000-5.000 1,3.000-7.000 2,4.000-5.000 3,-1.000-8.000-6,-3.000-5.000-11,-3.000-7.000-13,-2.000-5.000-13,-5.000-8.000-4,-2.000-5.000 3,-3.000-7.000 1,-3.000-5.000 4,-2.000-4.000 2,0.000 0.000 2,0.000 0.000 4,0.000 0.000 3</inkml:trace>
</inkml:ink>
</file>

<file path=ppt/ink/ink29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2"/>
    </inkml:context>
    <inkml:brush xml:id="br0">
      <inkml:brushProperty name="width" value="0.0290094297379255" units="cm"/>
      <inkml:brushProperty name="height" value="0.0290094297379255" units="cm"/>
      <inkml:brushProperty name="color" value="#f2395b"/>
      <inkml:brushProperty name="ignorePressure" value="0"/>
    </inkml:brush>
  </inkml:definitions>
  <inkml:trace contextRef="#ctx0" brushRef="#br0">37400.000 9650.000 758,'1.000'-46.000'3,"4.000"10.000"5,3.000 10.000 7,3.000 9.000 5,1.000 10.000 6,1.000 14.000 4,-1.000 11.000 6,1.000 14.000 4,-6.000 8.000-5,-8.000 7.000-13,-10.000 6.000-15,-9.000 7.000-15,-4.000 0.000-7,4.000-2.000 0,3.000-3.000-1,3.000-3.000 0,6.000-6.000-1,9.000-5.000-1,10.000-7.000 1,10.000-5.000-1,5.000-8.000 3,4.000-5.000 2,3.000-7.000 4,3.000-5.000 4,1.000-3.000 4,1.000 4.000 4,-1.000 3.000 4,1.000 3.000 5,-6.000 4.000 1,-8.000 7.000 0,-10.000 6.000-2,-9.000 7.000-1,-12.000 4.000-1,-11.000 3.000-1,-14.000 3.000-2,-11.000 4.000-2,-9.000 1.000-1,-3.000 0.000-2,-3.000 0.000-1,-2.000 0.000-1,0.000-2.000-4,7.000-3.000-7,6.000-3.000-5,7.000-2.000-5,4.000-8.000-7,3.000-8.000-5,3.000-10.000-5,4.000-9.000-5</inkml:trace>
</inkml:ink>
</file>

<file path=ppt/ink/ink29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2"/>
    </inkml:context>
    <inkml:brush xml:id="br0">
      <inkml:brushProperty name="width" value="0.0239461734890938" units="cm"/>
      <inkml:brushProperty name="height" value="0.0239461734890938" units="cm"/>
      <inkml:brushProperty name="color" value="#f2395b"/>
      <inkml:brushProperty name="ignorePressure" value="0"/>
    </inkml:brush>
  </inkml:definitions>
  <inkml:trace contextRef="#ctx0" brushRef="#br0">37750.000 10000.000 918,'50.000'-24.000'3,"0.000"4.000"4,0.000 3.000 4,0.000 3.000 6,-4.000 3.000 0,-5.000 3.000-5,-7.000 3.000-3,-5.000 4.000-5,-3.000 1.000-2,4.000 0.000-3,3.000 0.000-1,3.000 0.000-1,-1.000 0.000-8,-2.000 0.000-14,-3.000 0.000-13,-3.000 0.000-13</inkml:trace>
</inkml:ink>
</file>

<file path=ppt/ink/ink29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3"/>
    </inkml:context>
    <inkml:brush xml:id="br0">
      <inkml:brushProperty name="width" value="0.0340920947492123" units="cm"/>
      <inkml:brushProperty name="height" value="0.0340920947492123" units="cm"/>
      <inkml:brushProperty name="color" value="#f2395b"/>
      <inkml:brushProperty name="ignorePressure" value="0"/>
    </inkml:brush>
  </inkml:definitions>
  <inkml:trace contextRef="#ctx0" brushRef="#br0">38200.000 9300.000 645,'-71.000'4.000'6,"10.000"10.000"12,10.000 10.000 13,9.000 9.000 12,9.000 6.000 4,9.000 3.000-5,10.000 3.000-4,10.000 4.000-5,4.000 5.000-5,0.000 10.000-3,0.000 10.000-5,0.000 9.000-5,0.000 7.000-7,0.000 7.000-9,0.000 6.000-12,0.000 7.000-9,0.000-4.000-4,0.000-12.000 5,0.000-13.000 4,0.000-12.000 4,1.000-9.000-5,4.000-2.000-17,3.000-3.000-16,3.000-3.000-17</inkml:trace>
</inkml:ink>
</file>

<file path=ppt/ink/ink29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3"/>
    </inkml:context>
    <inkml:brush xml:id="br0">
      <inkml:brushProperty name="width" value="0.0463721975684166" units="cm"/>
      <inkml:brushProperty name="height" value="0.0463721975684166" units="cm"/>
      <inkml:brushProperty name="color" value="#f2395b"/>
      <inkml:brushProperty name="ignorePressure" value="0"/>
    </inkml:brush>
  </inkml:definitions>
  <inkml:trace contextRef="#ctx0" brushRef="#br0">30000.000 13550.000 474,'-110.000'-47.000'29,"32.000"6.000"4,31.000 7.000 3,32.000 6.000 4,19.000 3.000 0,10.000 0.000-6,10.000 0.000-5,9.000 0.000-6,10.000 0.000-2,14.000 0.000-1,11.000 0.000 1,14.000 0.000 0,10.000 3.000-1,9.000 6.000 0,10.000 7.000-2,10.000 6.000-2,7.000 3.000 0,6.000 0.000-1,7.000 0.000-2,6.000 0.000-1,4.000 1.000-2,4.000 4.000 0,3.000 3.000-2,3.000 3.000-1,1.000-1.000-1,1.000-2.000-2,-1.000-3.000-1,1.000-3.000-3,-1.000-1.000 0,1.000 4.000-2,-1.000 3.000-1,1.000 3.000-1,-3.000-1.000-1,-2.000-2.000 0,-3.000-3.000-1,-3.000-3.000 0,-6.000-2.000 0,-5.000 0.000-1,-7.000 0.000 0,-5.000 0.000 0,-8.000 0.000-1,-5.000 0.000 0,-7.000 0.000-1,-5.000 0.000-1,-8.000 0.000 0,-5.000 0.000-1,-7.000 0.000-1,-5.000 0.000 0,-9.000 0.000-2,-9.000 0.000-2,-10.000 0.000-1,-8.000 0.000-2,-15.000 0.000-8,-19.000 0.000-15,-18.000 0.000-15,-19.000 0.000-15</inkml:trace>
</inkml:ink>
</file>

<file path=ppt/ink/ink2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36"/>
    </inkml:context>
    <inkml:brush xml:id="br0">
      <inkml:brushProperty name="width" value="0.0397185496985912" units="cm"/>
      <inkml:brushProperty name="height" value="0.0397185496985912" units="cm"/>
      <inkml:brushProperty name="color" value="#00bff3"/>
      <inkml:brushProperty name="ignorePressure" value="0"/>
    </inkml:brush>
  </inkml:definitions>
  <inkml:trace contextRef="#ctx0" brushRef="#br0">53100.000 37300.000 553,'25.000'-46.000'0,"0.000"10.000"0,0.000 10.000 0,0.000 9.000 0,3.000 7.000 0,6.000 7.000 0,7.000 6.000 0,6.000 7.000 0,3.000 7.000 12,0.000 9.000 24,0.000 10.000 24,0.000 10.000 23,-7.000 2.000 2,-11.000-3.000-20,-14.000-3.000-20,-11.000-2.000-21,-11.000 0.000-11,-5.000 7.000-2,-7.000 6.000-4,-5.000 7.000-2,-9.000 4.000-5,-9.000 3.000-9,-10.000 3.000-9,-8.000 4.000-8,-6.000-4.000-3,1.000-9.000 3,-1.000-10.000 5,1.000-8.000 3,4.000-9.000 3,9.000-6.000 5,10.000-6.000 4,10.000-6.000 3,18.000-6.000 7,28.000-2.000 10,28.000-3.000 10,29.000-3.000 11,15.000-2.000-3,3.000 0.000-13,3.000 0.000-14,4.000 0.000-13,-1.000-2.000-10,-3.000-3.000-7,-3.000-3.000-6,-2.000-2.000-8,-9.000-1.000-2,-12.000 3.000 3,-13.000 3.000 3,-12.000 4.000 2,-9.000-1.000 0,-2.000-3.000-2,-3.000-3.000-2,-3.000-2.000-2</inkml:trace>
</inkml:ink>
</file>

<file path=ppt/ink/ink29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4"/>
    </inkml:context>
    <inkml:brush xml:id="br0">
      <inkml:brushProperty name="width" value="0.0396826453506947" units="cm"/>
      <inkml:brushProperty name="height" value="0.0396826453506947" units="cm"/>
      <inkml:brushProperty name="color" value="#f2395b"/>
      <inkml:brushProperty name="ignorePressure" value="0"/>
    </inkml:brush>
  </inkml:definitions>
  <inkml:trace contextRef="#ctx0" brushRef="#br0">30950.000 14150.000 554,'-50.000'-24.000'-2,"0.000"4.000"-5,0.000 3.000-5,0.000 3.000-4,4.000 1.000 5,10.000 1.000 17,10.000-1.000 17,9.000 1.000 16,17.000-3.000 7,25.000-2.000 0,25.000-3.000-1,25.000-3.000 0,17.000-1.000-4,9.000 4.000-5,10.000 3.000-5,10.000 3.000-6,8.000 3.000-4,10.000 3.000-1,10.000 3.000-1,9.000 4.000-2,6.000 1.000-2,3.000 0.000-5,3.000 0.000-4,4.000 0.000-4,5.000 0.000-2,10.000 0.000-1,10.000 0.000-2,9.000 0.000-1,2.000 1.000-3,-2.000 4.000-4,-3.000 3.000-4,-3.000 3.000-4,-9.000 4.000-6,-11.000 7.000-5,-14.000 6.000-7,-11.000 7.000-5,-17.000-1.000-3,-18.000-6.000 3,-19.000-6.000 2,-18.000-6.000 2,-17.000-4.000 2,-11.000 1.000 2,-14.000-1.000 2,-11.000 1.000 1</inkml:trace>
</inkml:ink>
</file>

<file path=ppt/ink/ink29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5:55"/>
    </inkml:context>
    <inkml:brush xml:id="br0">
      <inkml:brushProperty name="width" value="0.0426145568490028" units="cm"/>
      <inkml:brushProperty name="height" value="0.0426145568490028" units="cm"/>
      <inkml:brushProperty name="color" value="#f2395b"/>
      <inkml:brushProperty name="ignorePressure" value="0"/>
    </inkml:brush>
  </inkml:definitions>
  <inkml:trace contextRef="#ctx0" brushRef="#br0">33000.000 14000.000 516,'14.000'-35.000'41,"-22.000"32.000"0,-22.000 31.000 0,-21.000 32.000 1,-14.000 16.000-4,-2.000 4.000-8,-3.000 3.000-8,-3.000 3.000-7,-6.000 1.000-5,-5.000 1.000-2,-7.000-1.000-2,-5.000 1.000-2,-1.000-3.000-1,6.000-2.000 1,7.000-3.000-1,6.000-3.000 1,7.000-7.000 0,10.000-9.000 0,10.000-10.000 1,9.000-8.000-1,21.000-11.000 1,35.000-8.000 0,35.000-10.000 0,34.000-9.000 0,20.000-9.000-1,6.000-5.000-4,7.000-7.000-4,6.000-5.000-4,-1.000-3.000-1,-5.000 4.000 0,-7.000 3.000 0,-5.000 3.000 1,-6.000 3.000 1,-3.000 3.000 1,-3.000 3.000 3,-2.000 4.000 1,-9.000 1.000 2,-12.000 0.000 2,-13.000 0.000 1,-12.000 0.000 1,-9.000-5.000 6,-2.000-9.000 9,-3.000-10.000 9,-3.000-8.000 9,-9.000-18.000 0,-11.000-25.000-9,-14.000-25.000-10,-11.000-25.000-9,-7.000-22.000-8,0.000-19.000-8,0.000-18.000-7,0.000-19.000-7,1.000 1.000-10,4.000 22.000-12,3.000 22.000-13,3.000 23.000-13,1.000 20.000-2,1.000 23.000 8,-1.000 22.000 8,1.000 22.000 7</inkml:trace>
</inkml:ink>
</file>

<file path=ppt/ink/ink29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14"/>
    </inkml:context>
    <inkml:brush xml:id="br0">
      <inkml:brushProperty name="width" value="0.0236333627253771" units="cm"/>
      <inkml:brushProperty name="height" value="0.0236333627253771" units="cm"/>
      <inkml:brushProperty name="color" value="#f2395b"/>
      <inkml:brushProperty name="ignorePressure" value="0"/>
    </inkml:brush>
  </inkml:definitions>
  <inkml:trace contextRef="#ctx0" brushRef="#br0">26050.000 28250.000 930,'-19.000'-68.000'53,"13.000"17.000"-36,12.000 15.000-37,13.000 16.000-35</inkml:trace>
</inkml:ink>
</file>

<file path=ppt/ink/ink29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16"/>
    </inkml:context>
    <inkml:brush xml:id="br0">
      <inkml:brushProperty name="width" value="0.0400105230510235" units="cm"/>
      <inkml:brushProperty name="height" value="0.0400105230510235" units="cm"/>
      <inkml:brushProperty name="color" value="#f2395b"/>
      <inkml:brushProperty name="ignorePressure" value="0"/>
    </inkml:brush>
  </inkml:definitions>
  <inkml:trace contextRef="#ctx0" brushRef="#br0">27500.000 27100.000 549,'-46.000'-113.000'5,"10.000"26.000"7,10.000 24.000 10,9.000 26.000 8,4.000 24.000 6,1.000 26.000 3,-1.000 24.000 5,1.000 26.000 3,-7.000 24.000-2,-12.000 26.000-8,-13.000 24.000-8,-12.000 26.000-8,-10.000 10.000-5,-6.000-3.000-6,-6.000-3.000-3,-6.000-2.000-6,-1.000-8.000-2,7.000-8.000-4,6.000-10.000-2,7.000-9.000-3,7.000-13.000-3,9.000-16.000-1,10.000-15.000-3,10.000-15.000-2,11.000-23.000-5,17.000-28.000-6,15.000-28.000-6,16.000-27.000-7,12.000-26.000-2,9.000-22.000 3,10.000-22.000 5,10.000-21.000 2,2.000-14.000 5,-3.000-2.000 3,-3.000-3.000 5,-2.000-3.000 4,-5.000 2.000 3,-2.000 10.000 3,-3.000 10.000 2,-3.000 9.000 4,-4.000 9.000 3,-3.000 9.000 7,-3.000 10.000 5,-2.000 10.000 6,-6.000 11.000 6,-6.000 17.000 5,-6.000 15.000 5,-6.000 16.000 7,-4.000 12.000 0,1.000 9.000-1,-1.000 10.000-2,1.000 10.000-3,-1.000 11.000-1,1.000 17.000-3,-1.000 15.000-3,1.000 16.000-1,-3.000 9.000-2,-2.000 3.000-2,-3.000 3.000-2,-3.000 4.000-1,-2.000 5.000-2,0.000 10.000-1,0.000 10.000-2,0.000 9.000 0,0.000-1.000-3,0.000-8.000-1,0.000-10.000-3,0.000-9.000-2,0.000-10.000 0,0.000-9.000 1,0.000-10.000 1,0.000-8.000 1,4.000-18.000-3,10.000-25.000-3,10.000-25.000-6,9.000-25.000-5,4.000-21.000-1,1.000-15.000 1,-1.000-15.000 1,1.000-16.000 2,7.000-23.000 0,16.000-27.000 1,15.000-28.000 1,17.000-28.000 1,0.000-7.000-1,-11.000 16.000 0,-14.000 15.000 0,-11.000 17.000-2,-14.000 16.000 1,-11.000 19.000-1,-14.000 19.000-1,-11.000 19.000 0,-12.000 23.000-6,-9.000 28.000-11,-10.000 28.000-12,-8.000 29.000-11,-4.000 13.000-5,3.000 1.000 5,3.000-1.000 3,4.000 1.000 4</inkml:trace>
</inkml:ink>
</file>

<file path=ppt/ink/ink29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16"/>
    </inkml:context>
    <inkml:brush xml:id="br0">
      <inkml:brushProperty name="width" value="0.0406974218785763" units="cm"/>
      <inkml:brushProperty name="height" value="0.0406974218785763" units="cm"/>
      <inkml:brushProperty name="color" value="#f2395b"/>
      <inkml:brushProperty name="ignorePressure" value="0"/>
    </inkml:brush>
  </inkml:definitions>
  <inkml:trace contextRef="#ctx0" brushRef="#br0">29000.000 28650.000 540,'3.000'-74.000'31,"6.000"4.000"-3,7.000 3.000-2,6.000 3.000-4,1.000-1.000-1,-3.000-2.000-4,-3.000-3.000-2,-2.000-3.000-3,-5.000 1.000-3,-2.000 6.000-3,-3.000 7.000-2,-3.000 6.000-4,-4.000 6.000-1,-3.000 6.000 0,-3.000 7.000 0,-2.000 6.000 0,-6.000 4.000 0,-6.000 4.000 1,-6.000 3.000 0,-6.000 3.000 0,-6.000 10.000 1,-2.000 20.000 1,-3.000 18.000 1,-3.000 20.000 0,-4.000 14.000 2,-3.000 14.000 1,-3.000 11.000 1,-2.000 14.000 2,-3.000 5.000 0,1.000 1.000 1,-1.000-1.000 0,1.000 1.000 0,2.000-6.000-1,7.000-8.000 1,6.000-10.000-2,7.000-9.000 0,5.000-9.000 0,7.000-5.000-1,6.000-7.000-2,7.000-5.000 0,13.000-11.000-2,22.000-11.000-2,22.000-14.000-2,23.000-11.000-2,11.000-17.000-5,4.000-18.000-7,3.000-19.000-7,3.000-18.000-8,-4.000-7.000-3,-8.000 6.000 3,-10.000 7.000 3,-9.000 6.000 2,-9.000 6.000 4,-5.000 6.000 9,-7.000 7.000 8,-5.000 6.000 7,-6.000 9.000 12,-3.000 13.000 13,-3.000 12.000 15,-2.000 13.000 14,-3.000 7.000 2,1.000 4.000-10,-1.000 3.000-11,1.000 3.000-9,-1.000 3.000-8,1.000 3.000-7,-1.000 3.000-6,1.000 4.000-7,-1.000 1.000-7,1.000 0.000-10,-1.000 0.000-10,1.000 0.000-8,-1.000 0.000-4,1.000 0.000 5,-1.000 0.000 3,1.000 0.000 5</inkml:trace>
</inkml:ink>
</file>

<file path=ppt/ink/ink29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17"/>
    </inkml:context>
    <inkml:brush xml:id="br0">
      <inkml:brushProperty name="width" value="0.0366617888212204" units="cm"/>
      <inkml:brushProperty name="height" value="0.0366617888212204" units="cm"/>
      <inkml:brushProperty name="color" value="#f2395b"/>
      <inkml:brushProperty name="ignorePressure" value="0"/>
    </inkml:brush>
  </inkml:definitions>
  <inkml:trace contextRef="#ctx0" brushRef="#br0">30200.000 28200.000 600,'7.000'-46.000'55,"17.000"10.000"0,15.000 10.000-3,16.000 9.000-2,4.000 9.000-4,-6.000 9.000-8,-6.000 10.000-7,-6.000 10.000-8,-6.000 5.000-6,-2.000 4.000-5,-3.000 3.000-4,-3.000 3.000-4,-6.000 1.000-3,-5.000 1.000 1,-7.000-1.000 0,-5.000 1.000 1,-9.000 5.000-2,-9.000 14.000-8,-10.000 11.000-6,-8.000 14.000-6,-8.000 2.000-3,-2.000-6.000 1,-3.000-6.000 3,-3.000-6.000 0,-4.000-6.000 3,-3.000-2.000 2,-3.000-3.000 3,-2.000-3.000 2,0.000-6.000 1,7.000-5.000 2,6.000-7.000 0,7.000-5.000 1,16.000-6.000 3,29.000-3.000 8,28.000-3.000 7,28.000-2.000 6,17.000-5.000-2,6.000-2.000-14,7.000-3.000-13,6.000-3.000-13,-1.000-4.000-9,-5.000-3.000-6,-7.000-3.000-6,-5.000-2.000-6,-12.000-3.000 1,-16.000 1.000 6,-15.000-1.000 6,-15.000 1.000 7</inkml:trace>
</inkml:ink>
</file>

<file path=ppt/ink/ink29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17"/>
    </inkml:context>
    <inkml:brush xml:id="br0">
      <inkml:brushProperty name="width" value="0.0386792756617069" units="cm"/>
      <inkml:brushProperty name="height" value="0.0386792756617069" units="cm"/>
      <inkml:brushProperty name="color" value="#f2395b"/>
      <inkml:brushProperty name="ignorePressure" value="0"/>
    </inkml:brush>
  </inkml:definitions>
  <inkml:trace contextRef="#ctx0" brushRef="#br0">31850.000 26650.000 568,'-63.000'-68.000'41,"26.000"17.000"4,24.000 15.000 5,26.000 16.000 4,21.000 7.000-2,19.000 1.000-8,19.000-1.000-7,19.000 1.000-8,7.000 1.000-6,-3.000 3.000-3,-3.000 3.000-4,-2.000 4.000-4,0.000 1.000-4,7.000 0.000-8,6.000 0.000-5,7.000 0.000-8,-3.000 0.000-5,-8.000 0.000-6,-10.000 0.000-5,-9.000 0.000-6,-12.000 3.000-2,-11.000 6.000 3,-14.000 7.000 2,-11.000 6.000 1,-12.000 3.000 3,-9.000 0.000 1,-10.000 0.000 1,-8.000 0.000 2,-8.000-2.000 0,-2.000-3.000-3,-3.000-3.000-2,-3.000-2.000-1</inkml:trace>
</inkml:ink>
</file>

<file path=ppt/ink/ink29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18"/>
    </inkml:context>
    <inkml:brush xml:id="br0">
      <inkml:brushProperty name="width" value="0.044296246021986" units="cm"/>
      <inkml:brushProperty name="height" value="0.044296246021986" units="cm"/>
      <inkml:brushProperty name="color" value="#f2395b"/>
      <inkml:brushProperty name="ignorePressure" value="0"/>
    </inkml:brush>
  </inkml:definitions>
  <inkml:trace contextRef="#ctx0" brushRef="#br0">32900.000 26700.000 496,'-91.000'25.000'-1,"19.000"0.000"6,19.000 0.000 5,19.000 0.000 6,9.000 0.000 3,0.000 0.000 4,0.000 0.000 1,0.000 0.000 4,1.000 3.000 0,4.000 6.000 1,3.000 7.000 0,3.000 6.000 1,1.000 6.000-2,1.000 6.000-2,-1.000 7.000-2,1.000 6.000-3,-3.000 7.000-1,-2.000 10.000 2,-3.000 10.000 1,-3.000 9.000 0,-2.000 6.000 0,0.000 3.000-6,0.000 3.000-3,0.000 4.000-5,0.000 1.000-3,0.000 0.000-2,0.000 0.000-2,0.000 0.000-1,3.000-2.000-4,6.000-3.000-8,7.000-3.000-8,6.000-2.000-8,3.000-11.000-6,0.000-15.000-6,0.000-15.000-5,0.000-16.000-6</inkml:trace>
</inkml:ink>
</file>

<file path=ppt/ink/ink29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18"/>
    </inkml:context>
    <inkml:brush xml:id="br0">
      <inkml:brushProperty name="width" value="0.0423020496964455" units="cm"/>
      <inkml:brushProperty name="height" value="0.0423020496964455" units="cm"/>
      <inkml:brushProperty name="color" value="#f2395b"/>
      <inkml:brushProperty name="ignorePressure" value="0"/>
    </inkml:brush>
  </inkml:definitions>
  <inkml:trace contextRef="#ctx0" brushRef="#br0">32900.000 28950.000 520,'-16.000'-24.000'25,"19.000"4.000"9,19.000 3.000 9,19.000 3.000 8,13.000-1.000-1,10.000-2.000-9,10.000-3.000-11,9.000-3.000-11,4.000-4.000-6,1.000-3.000-3,-1.000-3.000-3,1.000-2.000-3,-4.000-3.000-2,-6.000 1.000 2,-6.000-1.000 1,-6.000 1.000 1,-9.000-1.000-5,-8.000 1.000-11,-10.000-1.000-11,-9.000 1.000-10,-10.000-1.000-5,-9.000 1.000 4,-10.000-1.000 4,-8.000 1.000 3,-11.000 1.000 3,-8.000 3.000 4,-10.000 3.000 4,-9.000 4.000 3,-7.000 2.000 3,-3.000 4.000 5,-3.000 3.000 3,-2.000 3.000 3,-5.000 6.000 4,-2.000 9.000 2,-3.000 10.000 2,-3.000 10.000 2,1.000 7.000 3,6.000 6.000 5,7.000 7.000 4,6.000 6.000 5,4.000 7.000 1,4.000 10.000-1,3.000 10.000-2,3.000 9.000-2,4.000 1.000-2,7.000-6.000-4,6.000-6.000-2,7.000-6.000-4,4.000-6.000-1,3.000-2.000-1,3.000-3.000 1,4.000-3.000 0,7.000-6.000-2,13.000-5.000-6,12.000-7.000-5,13.000-5.000-5,12.000-8.000-6,13.000-5.000-6,12.000-7.000-8,13.000-5.000-6,9.000-8.000-5,6.000-5.000-3,7.000-7.000-5,6.000-5.000-3,4.000-11.000-1,4.000-11.000 1,3.000-14.000 3,3.000-11.000 2,-13.000 0.000 4,-28.000 17.000 8,-28.000 15.000 7,-27.000 16.000 8,-14.000 5.000 4,4.000-2.000 1,3.000-3.000 1,3.000-3.000 0</inkml:trace>
</inkml:ink>
</file>

<file path=ppt/ink/ink29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18"/>
    </inkml:context>
    <inkml:brush xml:id="br0">
      <inkml:brushProperty name="width" value="0.0466614030301571" units="cm"/>
      <inkml:brushProperty name="height" value="0.0466614030301571" units="cm"/>
      <inkml:brushProperty name="color" value="#f2395b"/>
      <inkml:brushProperty name="ignorePressure" value="0"/>
    </inkml:brush>
  </inkml:definitions>
  <inkml:trace contextRef="#ctx0" brushRef="#br0">35550.000 27450.000 471,'-2.000'-133.000'2,"-3.000"34.000"3,-3.000 35.000 4,-2.000 35.000 3,-6.000 16.000 4,-6.000 1.000 6,-6.000-1.000 4,-6.000 1.000 5,-2.000 4.000 3,3.000 9.000-1,3.000 10.000-1,4.000 10.000-1,1.000 11.000-1,0.000 17.000-4,0.000 15.000-3,0.000 16.000-2,0.000 10.000-3,0.000 7.000-2,0.000 6.000 0,0.000 7.000-2,0.000 2.000-2,0.000 1.000 1,0.000-1.000-1,0.000 1.000 0,1.000-4.000-1,4.000-6.000-1,3.000-6.000 0,3.000-6.000-1,4.000-10.000-2,7.000-12.000 0,6.000-13.000-2,7.000-12.000-1,8.000-12.000-5,14.000-8.000-5,11.000-10.000-8,14.000-9.000-5,7.000-12.000-4,3.000-11.000-1,3.000-14.000-1,4.000-11.000-1,4.000-15.000 0,6.000-16.000 0,7.000-15.000 0,6.000-15.000 0,1.000-12.000 1,-3.000-6.000 4,-3.000-6.000 3,-2.000-6.000 4,-9.000-4.000 2,-12.000 1.000 1,-13.000-1.000 2,-12.000 1.000 1,-12.000 5.000 4,-8.000 14.000 3,-10.000 11.000 5,-9.000 14.000 4,-13.000 10.000 2,-16.000 9.000 0,-15.000 10.000 1,-15.000 10.000 0,-11.000 8.000 1,-2.000 10.000 2,-3.000 10.000 1,-3.000 9.000 2,-4.000 7.000-2,-3.000 7.000-4,-3.000 6.000-5,-2.000 7.000-4,2.000 8.000-3,9.000 14.000 1,10.000 11.000 0,10.000 14.000 1,8.000 2.000-2,10.000-6.000-6,10.000-6.000-5,9.000-6.000-5,4.000-6.000-9,1.000-2.000-12,-1.000-3.000-13,1.000-3.000-12</inkml:trace>
</inkml:ink>
</file>

<file path=ppt/ink/ink2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37"/>
    </inkml:context>
    <inkml:brush xml:id="br0">
      <inkml:brushProperty name="width" value="0.0369155630469322" units="cm"/>
      <inkml:brushProperty name="height" value="0.0369155630469322" units="cm"/>
      <inkml:brushProperty name="color" value="#00bff3"/>
      <inkml:brushProperty name="ignorePressure" value="0"/>
    </inkml:brush>
  </inkml:definitions>
  <inkml:trace contextRef="#ctx0" brushRef="#br0">54100.000 37550.000 595,'53.000'-66.000'101,"6.000"19.000"-19,7.000 19.000-20,6.000 19.000-17,3.000 9.000-13,0.000 0.000-3,0.000 0.000-5,0.000 0.000-3,-4.000 1.000-13,-5.000 4.000-19,-7.000 3.000-20,-5.000 3.000-21</inkml:trace>
</inkml:ink>
</file>

<file path=ppt/ink/ink29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19"/>
    </inkml:context>
    <inkml:brush xml:id="br0">
      <inkml:brushProperty name="width" value="0.0430540852248669" units="cm"/>
      <inkml:brushProperty name="height" value="0.0430540852248669" units="cm"/>
      <inkml:brushProperty name="color" value="#f2395b"/>
      <inkml:brushProperty name="ignorePressure" value="0"/>
    </inkml:brush>
  </inkml:definitions>
  <inkml:trace contextRef="#ctx0" brushRef="#br0">36650.000 27550.000 510,'68.000'-44.000'72,"-11.000"13.000"-14,-14.000 12.000-15,-11.000 13.000-15,-4.000 6.000-6,6.000 0.000 2,7.000 0.000 1,6.000 0.000 1,-1.000 3.000-1,-5.000 6.000-3,-7.000 7.000-4,-5.000 6.000-3,-6.000 10.000-1,-3.000 17.000 2,-3.000 15.000 0,-2.000 16.000 2,-11.000 9.000-2,-15.000 3.000-2,-15.000 3.000-5,-16.000 4.000-2,-8.000-1.000-5,0.000-3.000-7,0.000-3.000-6,0.000-2.000-7,3.000-9.000-2,6.000-12.000 2,7.000-13.000 1,6.000-12.000 2,9.000-5.000 4,13.000 3.000 6,12.000 3.000 6,13.000 4.000 5,12.000-6.000 4,13.000-11.000 0,12.000-14.000 0,13.000-11.000-1,2.000-4.000 1,-5.000 6.000-3,-7.000 7.000 0,-5.000 6.000-2,-8.000 6.000-2,-5.000 6.000-3,-7.000 7.000-3,-5.000 6.000-3,-19.000 13.000-2,-27.000 23.000-2,-28.000 22.000-3,-28.000 22.000-1,-29.000 24.000-4,-28.000 29.000-6,-28.000 28.000-6,-27.000 28.000-6,2.000-10.000 0,34.000-46.000 6,35.000-47.000 6,35.000-47.000 5,18.000-26.000-1,3.000-2.000-10,3.000-3.000-9,4.000-3.000-11</inkml:trace>
</inkml:ink>
</file>

<file path=ppt/ink/ink29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1"/>
    </inkml:context>
    <inkml:brush xml:id="br0">
      <inkml:brushProperty name="width" value="0.0383288152515888" units="cm"/>
      <inkml:brushProperty name="height" value="0.0383288152515888" units="cm"/>
      <inkml:brushProperty name="color" value="#f2395b"/>
      <inkml:brushProperty name="ignorePressure" value="0"/>
    </inkml:brush>
  </inkml:definitions>
  <inkml:trace contextRef="#ctx0" brushRef="#br0">15150.000 38100.000 573,'-2.000'-52.000'1,"-3.000"-3.000"2,-3.000-3.000 2,-2.000-2.000 2,-3.000 0.000 2,1.000 7.000 3,-1.000 6.000 3,1.000 7.000 4,-3.000 4.000 0,-2.000 3.000-1,-3.000 3.000-1,-3.000 4.000-1,-2.000 1.000-1,0.000 0.000-2,0.000 0.000-1,0.000 0.000-3,-4.000 1.000-1,-5.000 4.000-1,-7.000 3.000 0,-5.000 3.000-2,-6.000 3.000-1,-3.000 3.000-1,-3.000 3.000-2,-2.000 4.000-1,-3.000 5.000 0,1.000 10.000 1,-1.000 10.000 1,1.000 9.000 2,1.000 10.000 2,3.000 14.000 0,3.000 11.000 2,4.000 14.000 0,1.000 10.000 2,0.000 9.000-2,0.000 10.000 1,0.000 10.000-1,3.000 7.000 0,6.000 6.000 1,7.000 7.000 1,6.000 6.000 0,4.000 1.000 0,4.000-3.000-1,3.000-3.000-1,3.000-2.000-2,3.000-9.000 0,3.000-12.000-2,3.000-13.000 0,4.000-12.000-1,4.000-13.000-1,6.000-12.000-2,7.000-13.000 0,6.000-12.000-1,4.000-12.000-1,4.000-8.000 1,3.000-10.000 1,3.000-9.000 1,6.000-12.000-2,9.000-11.000-6,10.000-14.000-5,10.000-11.000-5,7.000-12.000-5,6.000-9.000-2,7.000-10.000-2,6.000-8.000-4,-1.000-6.000 1,-5.000 1.000 2,-7.000-1.000 3,-5.000 1.000 3,-8.000 4.000 2,-5.000 9.000 1,-7.000 10.000 1,-5.000 10.000 1,-11.000 19.000 10,-11.000 32.000 18,-14.000 31.000 18,-11.000 32.000 19,-9.000 15.000 4,-3.000 0.000-6,-3.000 0.000-9,-2.000 0.000-7,-1.000-2.000-6,3.000-3.000-3,3.000-3.000-4,4.000-2.000-3,2.000-6.000-4,4.000-6.000-4,3.000-6.000-3,3.000-6.000-5,6.000-9.000-6,9.000-8.000-6,10.000-10.000-7,10.000-9.000-7,0.000-12.000-4,-5.000-11.000 0,-7.000-14.000 0,-5.000-11.000-1,-4.000-9.000 1,0.000-3.000 1,0.000-3.000 1,0.000-2.000 1,0.000 0.000 4,0.000 7.000 4,0.000 6.000 4,0.000 7.000 6,-2.000 11.000 6,-3.000 20.000 9,-3.000 18.000 10,-2.000 20.000 8,-3.000 10.000 4,1.000 3.000-1,-1.000 3.000 0,1.000 4.000 0,-1.000 1.000-4,1.000 0.000-7,-1.000 0.000-6,1.000 0.000-7,1.000-2.000-5,3.000-3.000-3,3.000-3.000-3,4.000-2.000-4,-1.000-5.000-8,-3.000-2.000-12,-3.000-3.000-12,-2.000-3.000-12</inkml:trace>
</inkml:ink>
</file>

<file path=ppt/ink/ink29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2"/>
    </inkml:context>
    <inkml:brush xml:id="br0">
      <inkml:brushProperty name="width" value="0.031425666064024" units="cm"/>
      <inkml:brushProperty name="height" value="0.031425666064024" units="cm"/>
      <inkml:brushProperty name="color" value="#f2395b"/>
      <inkml:brushProperty name="ignorePressure" value="0"/>
    </inkml:brush>
  </inkml:definitions>
  <inkml:trace contextRef="#ctx0" brushRef="#br0">16300.000 39200.000 700,'68.000'-43.000'45,"-11.000"17.000"-6,-14.000 15.000-5,-11.000 16.000-5,-7.000 10.000-5,0.000 7.000-3,0.000 6.000-3,0.000 7.000-4,-2.000 7.000 0,-3.000 9.000-1,-3.000 10.000 1,-2.000 10.000 0,-8.000 4.000-3,-8.000 0.000-5,-10.000 0.000-6,-9.000 0.000-4,-7.000-4.000-4,-3.000-5.000 0,-3.000-7.000 1,-2.000-5.000-1,-1.000-6.000 2,3.000-3.000 4,3.000-3.000 3,4.000-2.000 3,11.000-12.000 3,23.000-19.000 1,22.000-18.000 2,22.000-19.000 0,15.000-13.000-3,9.000-6.000-11,10.000-6.000-9,10.000-6.000-11,2.000-6.000-7,-3.000-2.000-6,-3.000-3.000-5,-2.000-3.000-7,-6.000-1.000 1,-6.000 4.000 5,-6.000 3.000 7,-6.000 3.000 7,-9.000 3.000 4,-8.000 3.000 4,-10.000 3.000 3,-9.000 4.000 4,-7.000 2.000 5,-3.000 4.000 6,-3.000 3.000 5,-2.000 3.000 6,-3.000 3.000 6,1.000 3.000 8,-1.000 3.000 7,1.000 4.000 7,-3.000 1.000 4,-2.000 0.000 1,-3.000 0.000 0,-3.000 0.000 2,1.000 1.000-2,6.000 4.000-3,7.000 3.000-4,6.000 3.000-3</inkml:trace>
</inkml:ink>
</file>

<file path=ppt/ink/ink29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3"/>
    </inkml:context>
    <inkml:brush xml:id="br0">
      <inkml:brushProperty name="width" value="0.0354268290102482" units="cm"/>
      <inkml:brushProperty name="height" value="0.0354268290102482" units="cm"/>
      <inkml:brushProperty name="color" value="#f2395b"/>
      <inkml:brushProperty name="ignorePressure" value="0"/>
    </inkml:brush>
  </inkml:definitions>
  <inkml:trace contextRef="#ctx0" brushRef="#br0">17750.000 37350.000 620,'-35.000'1.000'11,"32.000"4.000"19,31.000 3.000 20,32.000 3.000 20,16.000-1.000 2,4.000-2.000-16,3.000-3.000-15,3.000-3.000-17,4.000-2.000-10,7.000 0.000-6,6.000 0.000-4,7.000 0.000-7,-3.000 0.000-4,-8.000 0.000-6,-10.000 0.000-4,-9.000 0.000-6,-10.000 1.000-3,-9.000 4.000 0,-10.000 3.000-2,-8.000 3.000 0,-9.000 3.000-3,-6.000 3.000-4,-6.000 3.000-4,-6.000 4.000-4,-7.000 1.000 1,-6.000 0.000 5,-6.000 0.000 5,-6.000 0.000 5,-6.000-2.000 5,-2.000-3.000 5,-3.000-3.000 5,-3.000-2.000 5</inkml:trace>
</inkml:ink>
</file>

<file path=ppt/ink/ink29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3"/>
    </inkml:context>
    <inkml:brush xml:id="br0">
      <inkml:brushProperty name="width" value="0.0388186760246754" units="cm"/>
      <inkml:brushProperty name="height" value="0.0388186760246754" units="cm"/>
      <inkml:brushProperty name="color" value="#f2395b"/>
      <inkml:brushProperty name="ignorePressure" value="0"/>
    </inkml:brush>
  </inkml:definitions>
  <inkml:trace contextRef="#ctx0" brushRef="#br0">18700.000 37800.000 566,'-68.000'1.000'6,"17.000"4.000"11,15.000 3.000 12,16.000 3.000 12,9.000 3.000 5,3.000 3.000-1,3.000 3.000-3,4.000 4.000-1,-1.000 8.000-5,-3.000 17.000-9,-3.000 15.000-7,-2.000 16.000-9,-5.000 23.000-3,-2.000 31.000 2,-3.000 32.000 3,-3.000 31.000 3,-4.000 13.000-2,-3.000-2.000-6,-3.000-3.000-4,-2.000-3.000-6,0.000-15.000-4,7.000-24.000-3,6.000-26.000-2,7.000-24.000-3,5.000-15.000-7,7.000-3.000-12,6.000-3.000-12,7.000-2.000-12</inkml:trace>
</inkml:ink>
</file>

<file path=ppt/ink/ink29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3"/>
    </inkml:context>
    <inkml:brush xml:id="br0">
      <inkml:brushProperty name="width" value="0.0412163734436035" units="cm"/>
      <inkml:brushProperty name="height" value="0.0412163734436035" units="cm"/>
      <inkml:brushProperty name="color" value="#f2395b"/>
      <inkml:brushProperty name="ignorePressure" value="0"/>
    </inkml:brush>
  </inkml:definitions>
  <inkml:trace contextRef="#ctx0" brushRef="#br0">18700.000 39800.000 533,'235.000'-77.000'48,"-27.000"-3.000"-4,-28.000-3.000-4,-28.000-2.000-5,-21.000 0.000-6,-12.000 7.000-9,-13.000 6.000-8,-12.000 7.000-10,-12.000 2.000-6,-8.000 1.000-4,-10.000-1.000-5,-9.000 1.000-4,-10.000 1.000-1,-9.000 3.000 3,-10.000 3.000 1,-8.000 4.000 3,-14.000 5.000 2,-15.000 10.000 0,-15.000 10.000 0,-16.000 9.000 1,-12.000 7.000 2,-5.000 7.000 4,-7.000 6.000 3,-5.000 7.000 4,-4.000 5.000 3,0.000 7.000 3,0.000 6.000 3,0.000 7.000 3,0.000 5.000 1,0.000 7.000 0,0.000 6.000-1,0.000 7.000 0,3.000 2.000 1,6.000 1.000 2,7.000-1.000 1,6.000 1.000 2,9.000-3.000 0,13.000-2.000-1,12.000-3.000-1,13.000-3.000-1,6.000-4.000-2,0.000-3.000-4,0.000-3.000-3,0.000-2.000-4,3.000 0.000-1,6.000 7.000 1,7.000 6.000 1,6.000 7.000 1,10.000-1.000-3,17.000-6.000-7,15.000-6.000-7,16.000-6.000-6,13.000-9.000-11,14.000-8.000-12,11.000-10.000-14,14.000-9.000-14,-6.000-5.000 0,-21.000 0.000 12,-22.000 0.000 11,-22.000 0.000 11,-11.000-4.000 6,0.000-5.000-2,0.000-7.000-2,0.000-5.000-1</inkml:trace>
</inkml:ink>
</file>

<file path=ppt/ink/ink29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4"/>
    </inkml:context>
    <inkml:brush xml:id="br0">
      <inkml:brushProperty name="width" value="0.035910576581955" units="cm"/>
      <inkml:brushProperty name="height" value="0.035910576581955" units="cm"/>
      <inkml:brushProperty name="color" value="#f2395b"/>
      <inkml:brushProperty name="ignorePressure" value="0"/>
    </inkml:brush>
  </inkml:definitions>
  <inkml:trace contextRef="#ctx0" brushRef="#br0">22050.000 38600.000 612,'-63.000'0.000'70,"26.000"0.000"-9,24.000 0.000-9,26.000 0.000-9,19.000 0.000-7,17.000 0.000-4,15.000 0.000-5,16.000 0.000-4,12.000 0.000-5,9.000 0.000-5,10.000 0.000-4,10.000 0.000-6,8.000-4.000-3,10.000-5.000-1,10.000-7.000-1,9.000-5.000-3,-7.000-1.000-5,-21.000 6.000-10,-22.000 7.000-9,-22.000 6.000-11,-18.000 4.000-8,-11.000 4.000-5,-14.000 3.000-6,-11.000 3.000-6</inkml:trace>
</inkml:ink>
</file>

<file path=ppt/ink/ink29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4"/>
    </inkml:context>
    <inkml:brush xml:id="br0">
      <inkml:brushProperty name="width" value="0.0373792909085751" units="cm"/>
      <inkml:brushProperty name="height" value="0.0373792909085751" units="cm"/>
      <inkml:brushProperty name="color" value="#f2395b"/>
      <inkml:brushProperty name="ignorePressure" value="0"/>
    </inkml:brush>
  </inkml:definitions>
  <inkml:trace contextRef="#ctx0" brushRef="#br0">22800.000 37550.000 588,'-68.000'-40.000'30,"17.000"23.000"6,15.000 22.000 6,16.000 22.000 7,9.000 21.000 0,3.000 22.000-5,3.000 22.000-5,4.000 23.000-6,-1.000 14.000-4,-3.000 10.000-6,-3.000 10.000-5,-2.000 9.000-5,-3.000 10.000-6,1.000 14.000-9,-1.000 11.000-7,1.000 14.000-8,1.000-1.000-2,3.000-12.000 2,3.000-13.000 4,4.000-12.000 3,-1.000-24.000-9,-3.000-34.000-20,-3.000-35.000-20,-2.000-33.000-21</inkml:trace>
</inkml:ink>
</file>

<file path=ppt/ink/ink29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5"/>
    </inkml:context>
    <inkml:brush xml:id="br0">
      <inkml:brushProperty name="width" value="0.0432142950594425" units="cm"/>
      <inkml:brushProperty name="height" value="0.0432142950594425" units="cm"/>
      <inkml:brushProperty name="color" value="#f2395b"/>
      <inkml:brushProperty name="ignorePressure" value="0"/>
    </inkml:brush>
  </inkml:definitions>
  <inkml:trace contextRef="#ctx0" brushRef="#br0">28700.000 37550.000 509,'-118.000'4.000'2,"17.000"10.000"7,15.000 10.000 5,16.000 9.000 6,7.000 9.000 4,1.000 9.000 4,-1.000 10.000 2,1.000 10.000 4,1.000 7.000 0,3.000 6.000-1,3.000 7.000-3,4.000 6.000-1,2.000 6.000-3,4.000 6.000-2,3.000 7.000-3,3.000 6.000-3,4.000-1.000-3,7.000-5.000 0,6.000-7.000-1,7.000-5.000-2,4.000-9.000-1,3.000-9.000-3,3.000-10.000-1,4.000-8.000-3,7.000-14.000 1,13.000-15.000 0,12.000-15.000 2,13.000-16.000 0,12.000-15.000-2,13.000-11.000-10,12.000-14.000-8,13.000-11.000-8,6.000-12.000-5,0.000-9.000 0,0.000-10.000 1,0.000-8.000-1,0.000-14.000 2,0.000-15.000 0,0.000-15.000 3,0.000-16.000 1,-8.000-7.000 2,-16.000 4.000 2,-15.000 3.000 1,-15.000 3.000 3,-15.000 7.000 3,-12.000 14.000 2,-13.000 11.000 2,-12.000 14.000 4,-13.000 13.000 0,-12.000 16.000 1,-13.000 15.000 1,-12.000 17.000 0,-13.000 11.000 0,-12.000 10.000 2,-13.000 10.000 0,-12.000 9.000 2,-4.000 10.000-3,7.000 14.000-3,6.000 11.000-5,7.000 14.000-4,7.000 5.000-4,9.000 1.000-5,10.000-1.000-3,10.000 1.000-5,10.000-6.000 0,13.000-8.000 5,12.000-10.000 3,13.000-9.000 5</inkml:trace>
</inkml:ink>
</file>

<file path=ppt/ink/ink29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5"/>
    </inkml:context>
    <inkml:brush xml:id="br0">
      <inkml:brushProperty name="width" value="0.0345803759992123" units="cm"/>
      <inkml:brushProperty name="height" value="0.0345803759992123" units="cm"/>
      <inkml:brushProperty name="color" value="#f2395b"/>
      <inkml:brushProperty name="ignorePressure" value="0"/>
    </inkml:brush>
  </inkml:definitions>
  <inkml:trace contextRef="#ctx0" brushRef="#br0">29600.000 38500.000 636,'135.000'3.000'32,"-27.000"6.000"6,-28.000 7.000 6,-28.000 6.000 6,-18.000 7.000-1,-6.000 10.000-9,-6.000 10.000-8,-6.000 9.000-8,-7.000 10.000-8,-6.000 14.000-4,-6.000 11.000-5,-6.000 14.000-4,-9.000 2.000-3,-8.000-6.000 3,-10.000-6.000 1,-9.000-6.000 2,-4.000-9.000-3,4.000-8.000-7,3.000-10.000-10,3.000-9.000-7,12.000-13.000 0,22.000-16.000 9,22.000-15.000 7,23.000-15.000 9,14.000-9.000 3,10.000 1.000-1,10.000-1.000-2,9.000 1.000-1,2.000-1.000-6,-2.000 1.000-9,-3.000-1.000-9,-3.000 1.000-10,-9.000 1.000-1,-11.000 3.000 6,-14.000 3.000 4,-11.000 4.000 6</inkml:trace>
</inkml:ink>
</file>

<file path=ppt/ink/ink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37"/>
    </inkml:context>
    <inkml:brush xml:id="br0">
      <inkml:brushProperty name="width" value="0.0427146181464195" units="cm"/>
      <inkml:brushProperty name="height" value="0.0427146181464195" units="cm"/>
      <inkml:brushProperty name="color" value="#f2385b"/>
      <inkml:brushProperty name="ignorePressure" value="0"/>
    </inkml:brush>
  </inkml:definitions>
  <inkml:trace contextRef="#ctx0" brushRef="#br0">13800.000 30000.000 515,'-2.000'-91.000'6,"-3.000"19.000"13,-3.000 19.000 13,-2.000 19.000 13,-1.000 19.000 5,3.000 23.000-4,3.000 22.000-3,4.000 22.000-3,1.000 19.000-5,0.000 20.000-5,0.000 18.000-6,0.000 20.000-4,0.000 10.000-4,0.000 3.000-2,0.000 3.000-1,0.000 4.000-2,0.000-4.000-1,0.000-9.000-1,0.000-10.000 0,0.000-8.000-2,0.000-9.000-2,0.000-6.000-5,0.000-6.000-4,0.000-6.000-4,1.000-9.000-5,4.000-8.000-4,3.000-10.000-4,3.000-9.000-4,4.000-13.000-8,7.000-16.000-14,6.000-15.000-13,7.000-15.000-13,0.000-12.000 0,-2.000-6.000 12,-3.000-6.000 12,-3.000-6.000 13</inkml:trace>
</inkml:ink>
</file>

<file path=ppt/ink/ink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56"/>
    </inkml:context>
    <inkml:brush xml:id="br0">
      <inkml:brushProperty name="width" value="0.0367784351110458" units="cm"/>
      <inkml:brushProperty name="height" value="0.0367784351110458" units="cm"/>
      <inkml:brushProperty name="color" value="#f2385b"/>
      <inkml:brushProperty name="ignorePressure" value="0"/>
    </inkml:brush>
  </inkml:definitions>
  <inkml:trace contextRef="#ctx0" brushRef="#br0">39900.000 30400.000 598,'-16.000'-43.000'54,"19.000"17.000"-2,19.000 15.000-3,19.000 16.000-4,7.000 10.000-3,-3.000 7.000-8,-3.000 6.000-6,-2.000 7.000-7,-5.000 4.000-5,-2.000 3.000-2,-3.000 3.000-4,-3.000 4.000-3,-4.000 1.000-1,-3.000 0.000 0,-3.000 0.000 1,-2.000 0.000 0,-12.000 6.000-4,-19.000 13.000-9,-18.000 12.000-9,-19.000 13.000-10,-15.000 6.000-4,-8.000 0.000 1,-10.000 0.000 1,-9.000 0.000 1,-2.000-5.000 1,6.000-9.000 4,7.000-10.000 4,6.000-8.000 3,4.000-11.000 2,4.000-8.000 2,3.000-10.000 3,3.000-9.000 1,4.000-7.000 4,7.000-3.000 3,6.000-3.000 5,7.000-2.000 5,13.000-5.000 4,22.000-2.000 7,22.000-3.000 5,23.000-3.000 8,16.000-6.000-1,13.000-5.000-5,12.000-7.000-5,13.000-5.000-6,7.000-3.000-7,4.000 4.000-9,3.000 3.000-9,3.000 3.000-8,-2.000 1.000-7,-6.000 1.000-3,-6.000-1.000-4,-6.000 1.000-4,-7.000 1.000-3,-6.000 3.000-3,-6.000 3.000-1,-6.000 4.000-3,-7.000 1.000 1,-6.000 0.000 5,-6.000 0.000 3,-6.000 0.000 5</inkml:trace>
</inkml:ink>
</file>

<file path=ppt/ink/ink3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37"/>
    </inkml:context>
    <inkml:brush xml:id="br0">
      <inkml:brushProperty name="width" value="0.03913963586092" units="cm"/>
      <inkml:brushProperty name="height" value="0.03913963586092" units="cm"/>
      <inkml:brushProperty name="color" value="#00bff3"/>
      <inkml:brushProperty name="ignorePressure" value="0"/>
    </inkml:brush>
  </inkml:definitions>
  <inkml:trace contextRef="#ctx0" brushRef="#br0">54800.000 36700.000 562,'-46.000'-60.000'53,"10.000"32.000"3,10.000 31.000 2,9.000 32.000 3,6.000 24.000-4,3.000 19.000-9,3.000 19.000-9,4.000 19.000-9,1.000 21.000-9,0.000 26.000-10,0.000 24.000-8,0.000 26.000-8,0.000-7.000-9,0.000-37.000-5,0.000-38.000-7,0.000-37.000-7,-2.000-21.000-8,-3.000-3.000-11,-3.000-3.000-12,-2.000-2.000-12</inkml:trace>
</inkml:ink>
</file>

<file path=ppt/ink/ink30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6"/>
    </inkml:context>
    <inkml:brush xml:id="br0">
      <inkml:brushProperty name="width" value="0.0374443158507347" units="cm"/>
      <inkml:brushProperty name="height" value="0.0374443158507347" units="cm"/>
      <inkml:brushProperty name="color" value="#f2395b"/>
      <inkml:brushProperty name="ignorePressure" value="0"/>
    </inkml:brush>
  </inkml:definitions>
  <inkml:trace contextRef="#ctx0" brushRef="#br0">25450.000 37300.000 587,'40.000'-46.000'7,"32.000"10.000"13,31.000 10.000 14,32.000 9.000 13,2.000 10.000 2,-24.000 14.000-8,-26.000 11.000-9,-24.000 14.000-9,-15.000 10.000-5,-3.000 9.000-1,-3.000 10.000 0,-2.000 10.000-1,-9.000 8.000 0,-12.000 10.000-1,-13.000 10.000 0,-12.000 9.000 0,-16.000 7.000-6,-19.000 7.000-11,-18.000 6.000-12,-19.000 7.000-12,-12.000-1.000-3,-2.000-6.000 1,-3.000-6.000 1,-3.000-6.000 3,-2.000-9.000 3,0.000-8.000 2,0.000-10.000 4,0.000-9.000 2,6.000-10.000 5,13.000-9.000 5,12.000-10.000 5,13.000-8.000 5,15.000-9.000 6,19.000-6.000 6,19.000-6.000 6,19.000-6.000 7,26.000-9.000-1,34.000-8.000-4,35.000-10.000-5,35.000-9.000-6,22.000-5.000-2,14.000 0.000-1,11.000 0.000 0,14.000 0.000-1,-7.000 1.000-7,-25.000 4.000-17,-25.000 3.000-16,-25.000 3.000-15,-21.000 1.000-11,-15.000 1.000-6,-15.000-1.000-6,-16.000 1.000-5</inkml:trace>
</inkml:ink>
</file>

<file path=ppt/ink/ink30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8"/>
    </inkml:context>
    <inkml:brush xml:id="br0">
      <inkml:brushProperty name="width" value="0.0316427759826183" units="cm"/>
      <inkml:brushProperty name="height" value="0.0316427759826183" units="cm"/>
      <inkml:brushProperty name="color" value="#f2395b"/>
      <inkml:brushProperty name="ignorePressure" value="0"/>
    </inkml:brush>
  </inkml:definitions>
  <inkml:trace contextRef="#ctx0" brushRef="#br0">31750.000 38650.000 695,'-119.000'18.000'35,"63.000"-11.000"5,62.000-14.000 6,63.000-11.000 4,38.000-7.000-2,17.000 0.000-11,15.000 0.000-10,16.000 0.000-12,5.000 1.000-8,-2.000 4.000-10,-3.000 3.000-8,-3.000 3.000-9,-10.000 3.000-3,-16.000 3.000 2,-15.000 3.000 2,-15.000 4.000 3,-14.000 1.000-4,-8.000 0.000-8,-10.000 0.000-8,-9.000 0.000-7,-10.000 1.000-2,-9.000 4.000 4,-10.000 3.000 6,-8.000 3.000 5</inkml:trace>
</inkml:ink>
</file>

<file path=ppt/ink/ink30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8"/>
    </inkml:context>
    <inkml:brush xml:id="br0">
      <inkml:brushProperty name="width" value="0.0305623188614845" units="cm"/>
      <inkml:brushProperty name="height" value="0.0305623188614845" units="cm"/>
      <inkml:brushProperty name="color" value="#f2395b"/>
      <inkml:brushProperty name="ignorePressure" value="0"/>
    </inkml:brush>
  </inkml:definitions>
  <inkml:trace contextRef="#ctx0" brushRef="#br0">32850.000 37450.000 719,'-47.000'-24.000'9,"6.000"4.000"3,7.000 3.000 3,6.000 3.000 3,3.000 6.000 4,0.000 9.000 3,0.000 10.000 4,0.000 10.000 4,3.000 13.000-1,6.000 19.000-5,7.000 19.000-5,6.000 19.000-5,1.000 18.000-5,-3.000 19.000-6,-3.000 19.000-4,-2.000 19.000-6,-3.000 13.000-1,1.000 10.000 3,-1.000 10.000 3,1.000 9.000 4,1.000-12.000-4,3.000-30.000-11,3.000-32.000-12,4.000-30.000-10,1.000-23.000-9,0.000-12.000-6,0.000-13.000-6,0.000-12.000-7</inkml:trace>
</inkml:ink>
</file>

<file path=ppt/ink/ink30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8"/>
    </inkml:context>
    <inkml:brush xml:id="br0">
      <inkml:brushProperty name="width" value="0.0325573720037937" units="cm"/>
      <inkml:brushProperty name="height" value="0.0325573720037937" units="cm"/>
      <inkml:brushProperty name="color" value="#f2395b"/>
      <inkml:brushProperty name="ignorePressure" value="0"/>
    </inkml:brush>
  </inkml:definitions>
  <inkml:trace contextRef="#ctx0" brushRef="#br0">35800.000 37350.000 675,'28.000'-22.000'3,"6.000"6.000"4,7.000 7.000 6,6.000 6.000 4,3.000 7.000 6,0.000 10.000 6,0.000 10.000 6,0.000 9.000 6,-2.000 7.000 0,-3.000 7.000-7,-3.000 6.000-6,-2.000 7.000-6,-6.000 7.000-7,-6.000 9.000-7,-6.000 10.000-6,-6.000 10.000-7,-18.000 11.000-6,-28.000 17.000-8,-28.000 15.000-8,-27.000 16.000-7,-14.000 1.000-2,4.000-12.000 4,3.000-13.000 2,3.000-12.000 4,1.000-15.000 2,1.000-15.000 3,-1.000-15.000 3,1.000-16.000 1,2.000-13.000 1,7.000-9.000 0,6.000-10.000-1,7.000-8.000 0,8.000-6.000 7,14.000 1.000 15,11.000-1.000 16,14.000 1.000 15,13.000-7.000 7,16.000-12.000-2,15.000-13.000-4,17.000-12.000-2,16.000-9.000-3,19.000-2.000-2,19.000-3.000-2,19.000-3.000-3,13.000-1.000-4,10.000 4.000-6,10.000 3.000-5,9.000 3.000-6,-1.000 1.000-7,-8.000 1.000-5,-10.000-1.000-6,-9.000 1.000-6,-10.000 1.000-6,-9.000 3.000-6,-10.000 3.000-6,-8.000 4.000-6,-12.000-1.000-2,-12.000-3.000 2,-13.000-3.000 2,-12.000-2.000 2,-10.000 0.000 4,-6.000 7.000 8,-6.000 6.000 6,-6.000 7.000 8,-4.000 0.000 5,1.000-2.000 1,-1.000-3.000 3,1.000-3.000 2</inkml:trace>
</inkml:ink>
</file>

<file path=ppt/ink/ink30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9"/>
    </inkml:context>
    <inkml:brush xml:id="br0">
      <inkml:brushProperty name="width" value="0.0394011996686459" units="cm"/>
      <inkml:brushProperty name="height" value="0.0394011996686459" units="cm"/>
      <inkml:brushProperty name="color" value="#f2395b"/>
      <inkml:brushProperty name="ignorePressure" value="0"/>
    </inkml:brush>
  </inkml:definitions>
  <inkml:trace contextRef="#ctx0" brushRef="#br0">37500.000 37800.000 558,'1.000'-94.000'1,"4.000"13.000"2,3.000 12.000 3,3.000 13.000 1,3.000 10.000 4,3.000 10.000 2,3.000 10.000 2,4.000 9.000 3,1.000 12.000 6,0.000 16.000 7,0.000 15.000 7,0.000 17.000 7,-4.000 11.000 1,-5.000 10.000-8,-7.000 10.000-6,-5.000 9.000-7,-6.000 10.000-6,-3.000 14.000-4,-3.000 11.000-5,-2.000 14.000-4,-5.000 5.000-2,-2.000 1.000 1,-3.000-1.000 0,-3.000 1.000 1,1.000-10.000-1,6.000-19.000 0,7.000-18.000 0,6.000-19.000-2,3.000-24.000-12,0.000-28.000-28,0.000-28.000-26,0.000-27.000-26,1.000-23.000-6,4.000-16.000 18,3.000-15.000 17,3.000-15.000 17,1.000-3.000 12,1.000 14.000 8,-1.000 11.000 7,1.000 14.000 8,-1.000 8.000 7,1.000 7.000 7,-1.000 6.000 5,1.000 7.000 7,2.000 5.000 6,7.000 7.000 4,6.000 6.000 4,7.000 7.000 5,4.000 2.000-1,3.000 1.000-8,3.000-1.000-7,4.000 1.000-7,1.000 1.000-4,0.000 3.000-4,0.000 3.000-3,0.000 4.000-2,-2.000 1.000-2,-3.000 0.000-1,-3.000 0.000 1,-2.000 0.000 0,-5.000-2.000-7,-2.000-3.000-12,-3.000-3.000-12,-3.000-2.000-12,-4.000-5.000-3,-3.000-2.000 9,-3.000-3.000 8,-2.000-3.000 8</inkml:trace>
</inkml:ink>
</file>

<file path=ppt/ink/ink30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9"/>
    </inkml:context>
    <inkml:brush xml:id="br0">
      <inkml:brushProperty name="width" value="0.0437272898852825" units="cm"/>
      <inkml:brushProperty name="height" value="0.0437272898852825" units="cm"/>
      <inkml:brushProperty name="color" value="#f2395b"/>
      <inkml:brushProperty name="ignorePressure" value="0"/>
    </inkml:brush>
  </inkml:definitions>
  <inkml:trace contextRef="#ctx0" brushRef="#br0">38650.000 37150.000 503,'0.000'-115.000'2,"0.000"23.000"7,0.000 22.000 5,0.000 22.000 6,0.000 18.000 5,0.000 16.000 5,0.000 15.000 6,0.000 17.000 5,-2.000 14.000 0,-3.000 17.000-4,-3.000 15.000-6,-2.000 16.000-4,-5.000 10.000-4,-2.000 7.000-1,-3.000 6.000-2,-3.000 7.000-1,-2.000 10.000-1,0.000 16.000-1,0.000 15.000-2,0.000 17.000 0,1.000 13.000-3,4.000 13.000-2,3.000 12.000-2,3.000 13.000-4,1.000-2.000-6,1.000-16.000-11,-1.000-15.000-11,1.000-15.000-11,1.000-18.000-6,3.000-19.000-1,3.000-18.000-2,4.000-19.000-1,1.000-16.000-1,0.000-12.000 2,0.000-13.000 0,0.000-12.000 1</inkml:trace>
</inkml:ink>
</file>

<file path=ppt/ink/ink30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29"/>
    </inkml:context>
    <inkml:brush xml:id="br0">
      <inkml:brushProperty name="width" value="0.0423615761101246" units="cm"/>
      <inkml:brushProperty name="height" value="0.0423615761101246" units="cm"/>
      <inkml:brushProperty name="color" value="#f2395b"/>
      <inkml:brushProperty name="ignorePressure" value="0"/>
    </inkml:brush>
  </inkml:definitions>
  <inkml:trace contextRef="#ctx0" brushRef="#br0">38950.000 38450.000 519,'48.000'-49.000'2,"-3.000"4.000"6,-3.000 3.000 5,-2.000 3.000 5,-5.000 12.000 3,-2.000 22.000 3,-3.000 22.000 2,-3.000 23.000 3,-7.000 17.000-2,-9.000 17.000-5,-10.000 15.000-6,-8.000 16.000-4,-11.000 7.000-3,-8.000 1.000 0,-10.000-1.000 1,-9.000 1.000 0,-2.000-9.000 0,6.000-15.000-2,7.000-15.000 0,6.000-16.000-2,18.000-21.000-2,32.000-24.000-5,31.000-26.000-5,32.000-24.000-3,16.000-26.000-6,4.000-24.000-4,3.000-26.000-6,3.000-24.000-4,-4.000-13.000-1,-8.000 0.000 1,-10.000 0.000 3,-9.000 0.000 1,-9.000 6.000 2,-5.000 13.000 2,-7.000 12.000 2,-5.000 13.000 2,-11.000 12.000 5,-11.000 13.000 8,-14.000 12.000 9,-11.000 13.000 7,-11.000 15.000 12,-5.000 19.000 16,-7.000 19.000 14,-5.000 19.000 15,-3.000 18.000 0,4.000 19.000-12,3.000 19.000-15,3.000 19.000-12,1.000 12.000-9,1.000 6.000-4,-1.000 7.000-5,1.000 6.000-3,1.000-1.000-2,3.000-5.000 1,3.000-7.000 0,4.000-5.000 1,2.000-9.000-3,4.000-9.000-8,3.000-10.000-6,3.000-8.000-8,3.000-9.000-3,3.000-6.000 0,3.000-6.000 1,4.000-6.000-1,-10.000 2.000-3,-22.000 14.000-9,-22.000 11.000-8,-21.000 14.000-8,-18.000 5.000-1,-12.000 1.000 5,-13.000-1.000 6,-12.000 1.000 6,-2.000-7.000 3,9.000-12.000-1,10.000-13.000 1,10.000-12.000 0</inkml:trace>
</inkml:ink>
</file>

<file path=ppt/ink/ink30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0"/>
    </inkml:context>
    <inkml:brush xml:id="br0">
      <inkml:brushProperty name="width" value="0.0434476807713509" units="cm"/>
      <inkml:brushProperty name="height" value="0.0434476807713509" units="cm"/>
      <inkml:brushProperty name="color" value="#f2395b"/>
      <inkml:brushProperty name="ignorePressure" value="0"/>
    </inkml:brush>
  </inkml:definitions>
  <inkml:trace contextRef="#ctx0" brushRef="#br0">41050.000 37800.000 506,'-25.000'-19.000'60,"0.000"13.000"-10,0.000 12.000-9,0.000 13.000-10,1.000 13.000-4,4.000 17.000 2,3.000 15.000 3,3.000 16.000 2,1.000 12.000-2,1.000 9.000-3,-1.000 10.000-4,1.000 10.000-4,-1.000 5.000-4,1.000 4.000 0,-1.000 3.000-3,1.000 3.000-2,1.000-7.000-1,3.000-15.000-4,3.000-15.000-3,4.000-16.000-4,5.000-16.000-1,10.000-16.000-4,10.000-15.000-1,9.000-15.000-4,9.000-20.000-2,9.000-21.000-5,10.000-22.000-4,10.000-22.000-5,5.000-22.000-1,4.000-22.000 0,3.000-22.000 0,3.000-21.000 0,-5.000-14.000 3,-12.000-2.000 3,-13.000-3.000 5,-12.000-3.000 3,-13.000 7.000 4,-12.000 19.000 3,-13.000 19.000 3,-12.000 19.000 3,-13.000 18.000 4,-12.000 19.000 6,-13.000 19.000 4,-12.000 19.000 5,-7.000 12.000 2,1.000 6.000-1,-1.000 7.000-2,1.000 6.000-2,2.000 9.000-3,7.000 13.000-5,6.000 12.000-5,7.000 13.000-5,5.000 6.000-2,7.000 0.000-1,6.000 0.000-1,7.000 0.000 1,13.000-7.000-9,22.000-11.000-16,22.000-14.000-16,23.000-11.000-16,5.000-7.000-3,-9.000 0.000 10,-10.000 0.000 10,-8.000 0.000 10</inkml:trace>
</inkml:ink>
</file>

<file path=ppt/ink/ink30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0"/>
    </inkml:context>
    <inkml:brush xml:id="br0">
      <inkml:brushProperty name="width" value="0.0385894104838371" units="cm"/>
      <inkml:brushProperty name="height" value="0.0385894104838371" units="cm"/>
      <inkml:brushProperty name="color" value="#f2395b"/>
      <inkml:brushProperty name="ignorePressure" value="0"/>
    </inkml:brush>
  </inkml:definitions>
  <inkml:trace contextRef="#ctx0" brushRef="#br0">42200.000 37850.000 570,'-4.000'93.000'4,"-5.000"-11.000"10,-7.000-14.000 8,-5.000-11.000 10,-4.000-6.000 5,0.000 4.000 1,0.000 3.000 1,0.000 3.000 2,1.000 6.000-2,4.000 9.000-4,3.000 10.000-4,3.000 10.000-4,3.000 2.000-5,3.000-3.000-3,3.000-3.000-5,4.000-2.000-5,8.000-9.000-3,17.000-12.000-5,15.000-13.000-5,16.000-12.000-4,10.000-10.000-7,7.000-6.000-7,6.000-6.000-8,7.000-6.000-7,4.000-10.000-5,3.000-12.000 1,3.000-13.000 1,4.000-12.000 0,-6.000-10.000 1,-11.000-6.000 0,-14.000-6.000 0,-11.000-6.000 1,-11.000-1.000 2,-5.000 7.000 8,-7.000 6.000 7,-5.000 7.000 6</inkml:trace>
</inkml:ink>
</file>

<file path=ppt/ink/ink30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0"/>
    </inkml:context>
    <inkml:brush xml:id="br0">
      <inkml:brushProperty name="width" value="0.0416942723095417" units="cm"/>
      <inkml:brushProperty name="height" value="0.0416942723095417" units="cm"/>
      <inkml:brushProperty name="color" value="#f2395b"/>
      <inkml:brushProperty name="ignorePressure" value="0"/>
    </inkml:brush>
  </inkml:definitions>
  <inkml:trace contextRef="#ctx0" brushRef="#br0">43300.000 38200.000 527,'-25.000'-25.000'0,"0.000"0.000"0,0.000 0.000 0,0.000 0.000 0,-4.000 1.000 3,-5.000 4.000 4,-7.000 3.000 5,-5.000 3.000 4,-6.000 4.000 7,-3.000 7.000 4,-3.000 6.000 7,-2.000 7.000 6,-3.000 11.000 3,1.000 20.000 1,-1.000 18.000 1,1.000 20.000 0,1.000 17.000-2,3.000 20.000-9,3.000 18.000-8,4.000 20.000-8,-1.000 13.000-8,-3.000 9.000-8,-3.000 10.000-7,-2.000 10.000-8,-1.000 0.000-3,3.000-5.000 4,3.000-7.000 2,4.000-5.000 4,4.000-19.000-12,6.000-27.000-24,7.000-28.000-26,6.000-28.000-25</inkml:trace>
</inkml:ink>
</file>

<file path=ppt/ink/ink3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38"/>
    </inkml:context>
    <inkml:brush xml:id="br0">
      <inkml:brushProperty name="width" value="0.0361470617353916" units="cm"/>
      <inkml:brushProperty name="height" value="0.0361470617353916" units="cm"/>
      <inkml:brushProperty name="color" value="#00bff3"/>
      <inkml:brushProperty name="ignorePressure" value="0"/>
    </inkml:brush>
  </inkml:definitions>
  <inkml:trace contextRef="#ctx0" brushRef="#br0">22950.000 42100.000 608,'-7.000'-55.000'9,"-11.000"41.000"17,-14.000 40.000 18,-11.000 42.000 17,-9.000 25.000 3,-3.000 14.000-11,-3.000 11.000-10,-2.000 14.000-11,-1.000 3.000-8,3.000-2.000-7,3.000-3.000-5,4.000-3.000-6,-6.000 15.000-6,-11.000 34.000-4,-14.000 35.000-6,-11.000 35.000-5,-1.000-1.000-4,13.000-34.000-2,12.000-35.000-4,13.000-33.000-3,9.000-26.000-1,6.000-16.000 0,7.000-15.000-1,6.000-15.000 0,9.000-21.000-1,13.000-25.000-2,12.000-25.000 0,13.000-25.000-2,6.000-13.000 2,0.000 1.000 6,0.000-1.000 6,0.000 1.000 6,-2.000-1.000 2,-3.000 1.000 2,-3.000-1.000 1,-2.000 1.000 0</inkml:trace>
</inkml:ink>
</file>

<file path=ppt/ink/ink30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1"/>
    </inkml:context>
    <inkml:brush xml:id="br0">
      <inkml:brushProperty name="width" value="0.035613689571619" units="cm"/>
      <inkml:brushProperty name="height" value="0.035613689571619" units="cm"/>
      <inkml:brushProperty name="color" value="#f2395b"/>
      <inkml:brushProperty name="ignorePressure" value="0"/>
    </inkml:brush>
  </inkml:definitions>
  <inkml:trace contextRef="#ctx0" brushRef="#br0">44150.000 38300.000 617,'137.000'-44.000'82,"-24.000"13.000"-17,-26.000 12.000-16,-24.000 13.000-18,-6.000 4.000-9,17.000-3.000-1,15.000-3.000-2,16.000-2.000-1,12.000-1.000-1,9.000 3.000-1,10.000 3.000 1,10.000 4.000-1,0.000 4.000-6,-5.000 6.000-14,-7.000 7.000-12,-5.000 6.000-14,-15.000 3.000-5,-22.000 0.000 3,-22.000 0.000 1,-21.000 0.000 3</inkml:trace>
</inkml:ink>
</file>

<file path=ppt/ink/ink30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1"/>
    </inkml:context>
    <inkml:brush xml:id="br0">
      <inkml:brushProperty name="width" value="0.033820915967226" units="cm"/>
      <inkml:brushProperty name="height" value="0.033820915967226" units="cm"/>
      <inkml:brushProperty name="color" value="#f2395b"/>
      <inkml:brushProperty name="ignorePressure" value="0"/>
    </inkml:brush>
  </inkml:definitions>
  <inkml:trace contextRef="#ctx0" brushRef="#br0">44000.000 39300.000 650,'-11.000'-47.000'43,"28.000"6.000"1,28.000 7.000 1,29.000 6.000 0,22.000 6.000-3,20.000 6.000-6,18.000 7.000-5,20.000 6.000-5,11.000 4.000-7,7.000 4.000-7,6.000 3.000-5,7.000 3.000-8,-3.000 4.000-9,-8.000 7.000-13,-10.000 6.000-12,-9.000 7.000-13,-20.000 0.000-6,-27.000-2.000-1,-28.000-3.000-1,-28.000-3.000 0</inkml:trace>
</inkml:ink>
</file>

<file path=ppt/ink/ink30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2"/>
    </inkml:context>
    <inkml:brush xml:id="br0">
      <inkml:brushProperty name="width" value="0.0388817191123962" units="cm"/>
      <inkml:brushProperty name="height" value="0.0388817191123962" units="cm"/>
      <inkml:brushProperty name="color" value="#f2395b"/>
      <inkml:brushProperty name="ignorePressure" value="0"/>
    </inkml:brush>
  </inkml:definitions>
  <inkml:trace contextRef="#ctx0" brushRef="#br0">47800.000 37450.000 565,'32.000'-27.000'6,"17.000"-3.000"11,15.000-3.000 12,16.000-2.000 10,2.000 2.000 4,-8.000 9.000-7,-10.000 10.000-5,-9.000 10.000-6,-2.000 7.000-4,6.000 6.000-1,7.000 7.000-1,6.000 6.000-1,-1.000 7.000-2,-5.000 10.000-2,-7.000 10.000-3,-5.000 9.000-3,-11.000 10.000-2,-11.000 14.000-1,-14.000 11.000-1,-11.000 14.000-1,-20.000 8.000-1,-24.000 7.000 1,-26.000 6.000 1,-24.000 7.000 0,-17.000 0.000-4,-5.000-2.000-10,-7.000-3.000-9,-5.000-3.000-9,-3.000-12.000-3,4.000-18.000 5,3.000-19.000 6,3.000-18.000 5,6.000-14.000 4,9.000-5.000 3,10.000-7.000 5,10.000-5.000 2,18.000-8.000 8,28.000-5.000 10,28.000-7.000 10,29.000-5.000 11,24.000-4.000 2,22.000 0.000-6,22.000 0.000-7,23.000 0.000-6,16.000-2.000-10,13.000-3.000-10,12.000-3.000-13,13.000-2.000-10,4.000-5.000-10,-3.000-2.000-6,-3.000-3.000-7,-2.000-3.000-7,-8.000-4.000-1,-8.000-3.000 3,-10.000-3.000 3,-9.000-2.000 4,-16.000 0.000 4,-22.000 7.000 6,-22.000 6.000 6,-21.000 7.000 5</inkml:trace>
</inkml:ink>
</file>

<file path=ppt/ink/ink30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3"/>
    </inkml:context>
    <inkml:brush xml:id="br0">
      <inkml:brushProperty name="width" value="0.0508205331861973" units="cm"/>
      <inkml:brushProperty name="height" value="0.0508205331861973" units="cm"/>
      <inkml:brushProperty name="color" value="#f2395b"/>
      <inkml:brushProperty name="ignorePressure" value="0"/>
    </inkml:brush>
  </inkml:definitions>
  <inkml:trace contextRef="#ctx0" brushRef="#br0">51300.000 37100.000 432,'-5.000'-46.000'5,"-9.000"10.000"9,-10.000 10.000 9,-8.000 9.000 9,-8.000 6.000 3,-2.000 3.000-1,-3.000 3.000-2,-3.000 4.000-2,-4.000 8.000-2,-3.000 17.000-3,-3.000 15.000-3,-2.000 16.000-4,-6.000 9.000 0,-6.000 3.000-2,-6.000 3.000 0,-6.000 4.000 0,-4.000 2.000-1,1.000 4.000-1,-1.000 3.000-1,1.000 3.000 0,-1.000 6.000-1,1.000 9.000 0,-1.000 10.000-1,1.000 10.000 0,5.000 4.000-1,14.000 0.000-1,11.000 0.000-1,14.000 0.000-1,8.000-7.000-2,7.000-11.000-2,6.000-14.000-3,7.000-11.000-2,10.000-11.000-4,16.000-5.000-2,15.000-7.000-3,17.000-5.000-4,13.000-11.000-2,13.000-11.000-5,12.000-14.000-3,13.000-11.000-4,7.000-15.000 0,4.000-16.000 1,3.000-15.000 1,3.000-15.000 3,-2.000-14.000 0,-6.000-8.000 2,-6.000-10.000 1,-6.000-9.000 1,-9.000-2.000 2,-8.000 6.000 3,-10.000 7.000 2,-9.000 6.000 3,-9.000 9.000 3,-5.000 13.000 5,-7.000 12.000 3,-5.000 13.000 5,-12.000 16.000 6,-16.000 23.000 6,-15.000 22.000 7,-15.000 22.000 7,-9.000 13.000 4,1.000 7.000-1,-1.000 6.000 1,1.000 7.000-2,2.000 0.000-2,7.000-2.000-6,6.000-3.000-6,7.000-3.000-5,4.000-6.000-5,3.000-5.000-2,3.000-7.000-3,4.000-5.000-2,11.000-14.000-8,23.000-18.000-13,22.000-19.000-12,22.000-18.000-14,10.000-20.000-4,1.000-18.000 6,-1.000-19.000 6,1.000-18.000 5,-7.000-9.000 3,-12.000 4.000 3,-13.000 3.000 1,-12.000 3.000 2,-9.000 7.000 3,-2.000 14.000 5,-3.000 11.000 6,-3.000 14.000 5,-6.000 16.000 14,-5.000 22.000 20,-7.000 22.000 21,-5.000 23.000 21,-4.000 13.000 4,0.000 6.000-15,0.000 7.000-15,0.000 6.000-14,1.000 1.000-12,4.000-3.000-9,3.000-3.000-9,3.000-2.000-9,4.000-8.000-7,7.000-8.000-3,6.000-10.000-6,7.000-9.000-3,4.000-12.000-1,3.000-11.000 1,3.000-14.000 2,4.000-11.000 1,5.000-17.000-1,10.000-18.000-3,10.000-19.000-5,9.000-18.000-4,4.000-18.000-1,1.000-16.000 1,-1.000-15.000 1,1.000-15.000 2,-4.000-6.000 2,-6.000 7.000 3,-6.000 6.000 3,-6.000 7.000 4,-6.000 5.000 5,-2.000 7.000 7,-3.000 6.000 8,-3.000 7.000 8,-7.000 11.000 4,-9.000 20.000 4,-10.000 18.000 4,-8.000 20.000 3,-15.000 17.000 8,-19.000 20.000 14,-18.000 18.000 13,-19.000 20.000 13,-10.000 14.000 2,1.000 14.000-14,-1.000 11.000-11,1.000 14.000-13,-1.000 5.000-7,1.000 1.000-4,-1.000-1.000-4,1.000 1.000-3,7.000-3.000-3,16.000-2.000-3,15.000-3.000-2,17.000-3.000-4,11.000-4.000-2,10.000-3.000-3,10.000-3.000-2,9.000-2.000-3,9.000-6.000-3,9.000-6.000-3,10.000-6.000-5,10.000-6.000-2,2.000-4.000-2,-3.000 1.000 1,-3.000-1.000 1,-2.000 1.000 1,-9.000 1.000 0,-12.000 3.000 2,-13.000 3.000 1,-12.000 4.000 0,-13.000 4.000 2,-12.000 6.000 1,-13.000 7.000 3,-12.000 6.000 2,-16.000 4.000 1,-19.000 4.000 0,-18.000 3.000-1,-19.000 3.000 1,-8.000-4.000-3,3.000-8.000-3,3.000-10.000-3,4.000-9.000-4,10.000-9.000-4,19.000-5.000-3,19.000-7.000-5,19.000-5.000-3,15.000-12.000-3,13.000-16.000 0,12.000-15.000 0,13.000-15.000-2</inkml:trace>
</inkml:ink>
</file>

<file path=ppt/ink/ink30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4"/>
    </inkml:context>
    <inkml:brush xml:id="br0">
      <inkml:brushProperty name="width" value="0.0514668636023998" units="cm"/>
      <inkml:brushProperty name="height" value="0.0514668636023998" units="cm"/>
      <inkml:brushProperty name="color" value="#f2395b"/>
      <inkml:brushProperty name="ignorePressure" value="0"/>
    </inkml:brush>
  </inkml:definitions>
  <inkml:trace contextRef="#ctx0" brushRef="#br0">54150.000 37550.000 427,'43.000'-69.000'9,"-11.000"13.000"18,-14.000 12.000 18,-11.000 13.000 18,-11.000 15.000 4,-5.000 19.000-9,-7.000 19.000-9,-5.000 19.000-10,-9.000 18.000-7,-9.000 19.000-4,-10.000 19.000-4,-8.000 19.000-5,-8.000 16.000-2,-2.000 17.000-1,-3.000 15.000 0,-3.000 16.000 0,2.000 1.000-2,10.000-12.000-2,10.000-13.000-2,9.000-12.000-3,10.000-18.000-2,14.000-21.000-6,11.000-22.000-4,14.000-22.000-4,11.000-19.000-5,14.000-16.000-6,11.000-15.000-6,14.000-15.000-5,11.000-23.000-2,14.000-28.000 1,11.000-28.000 0,14.000-27.000 1,2.000-23.000 2,-6.000-16.000 1,-6.000-15.000 1,-6.000-15.000 2,-12.000-6.000 3,-15.000 7.000 4,-15.000 6.000 3,-16.000 7.000 5,-13.000 10.000 4,-9.000 16.000 1,-10.000 15.000 4,-8.000 17.000 2,-11.000 16.000 4,-8.000 19.000 5,-10.000 19.000 5,-9.000 19.000 5,-9.000 12.000 3,-5.000 6.000 3,-7.000 7.000 2,-5.000 6.000 2,-1.000 9.000-1,6.000 13.000-4,7.000 12.000-6,6.000 13.000-4,6.000 7.000-6,6.000 4.000-7,7.000 3.000-5,6.000 3.000-7,12.000-2.000-6,19.000-6.000-5,19.000-6.000-5,19.000-6.000-5,15.000-6.000-4,13.000-2.000-6,12.000-3.000-4,13.000-3.000-4,4.000-6.000 0,-3.000-5.000 7,-3.000-7.000 6,-2.000-5.000 6,-8.000-3.000 6,-8.000 4.000 6,-10.000 3.000 4,-9.000 3.000 6,-10.000 1.000 4,-9.000 1.000 2,-10.000-1.000 2,-8.000 1.000 2,-9.000 2.000 1,-6.000 7.000-1,-6.000 6.000-2,-6.000 7.000 0,-7.000 4.000 8,-6.000 3.000 18,-6.000 3.000 18,-6.000 4.000 19,-4.000 4.000 4,1.000 6.000-10,-1.000 7.000-9,1.000 6.000-11,4.000 3.000-5,9.000 0.000-2,10.000 0.000-2,10.000 0.000 0,8.000-2.000-4,10.000-3.000-4,10.000-3.000-4,9.000-2.000-3,10.000-6.000-8,14.000-6.000-10,11.000-6.000-9,14.000-6.000-9,10.000-7.000-8,9.000-6.000-5,10.000-6.000-6,10.000-6.000-4,0.000-9.000-1,-5.000-8.000 2,-7.000-10.000 4,-5.000-9.000 2,-9.000-15.000 4,-9.000-18.000 2,-10.000-19.000 4,-8.000-18.000 4,-12.000-12.000 3,-12.000-3.000 6,-13.000-3.000 4,-12.000-2.000 5,-10.000 0.000 2,-6.000 7.000 2,-6.000 6.000 1,-6.000 7.000 0,-9.000 8.000 3,-8.000 14.000 3,-10.000 11.000 4,-9.000 14.000 3,-5.000 10.000 10,0.000 9.000 14,0.000 10.000 15,0.000 10.000 16,-2.000 11.000 2,-3.000 17.000-6,-3.000 15.000-8,-2.000 16.000-7,-3.000 16.000-6,1.000 20.000-6,-1.000 18.000-4,1.000 20.000-6,2.000 14.000-3,7.000 14.000-2,6.000 11.000-2,7.000 14.000-2,0.000 8.000-8,-2.000 7.000-13,-3.000 6.000-14,-3.000 7.000-13,-1.000-7.000-5,4.000-19.000 4,3.000-18.000 5,3.000-19.000 4,3.000-16.000-6,3.000-12.000-16,3.000-13.000-15,4.000-12.000-16</inkml:trace>
</inkml:ink>
</file>

<file path=ppt/ink/ink30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5"/>
    </inkml:context>
    <inkml:brush xml:id="br0">
      <inkml:brushProperty name="width" value="0.0351822674274445" units="cm"/>
      <inkml:brushProperty name="height" value="0.0351822674274445" units="cm"/>
      <inkml:brushProperty name="color" value="#f2395b"/>
      <inkml:brushProperty name="ignorePressure" value="0"/>
    </inkml:brush>
  </inkml:definitions>
  <inkml:trace contextRef="#ctx0" brushRef="#br0">57200.000 38250.000 625,'-16.000'21.000'8,"19.000"-5.000"16,19.000-7.000 16,19.000-5.000 16,23.000-6.000 3,28.000-3.000-7,28.000-3.000-9,29.000-2.000-9,5.000-1.000-7,-15.000 3.000-9,-15.000 3.000-7,-16.000 4.000-9,-8.000 1.000-3,0.000 0.000 0,0.000 0.000-1,0.000 0.000 0,-10.000 3.000-5,-18.000 6.000-11,-19.000 7.000-11,-18.000 6.000-10,-14.000 3.000-8,-5.000 0.000-2,-7.000 0.000-4,-5.000 0.000-2</inkml:trace>
</inkml:ink>
</file>

<file path=ppt/ink/ink30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5"/>
    </inkml:context>
    <inkml:brush xml:id="br0">
      <inkml:brushProperty name="width" value="0.037416972219944" units="cm"/>
      <inkml:brushProperty name="height" value="0.037416972219944" units="cm"/>
      <inkml:brushProperty name="color" value="#f2395b"/>
      <inkml:brushProperty name="ignorePressure" value="0"/>
    </inkml:brush>
  </inkml:definitions>
  <inkml:trace contextRef="#ctx0" brushRef="#br0">58150.000 37600.000 587,'-44.000'-32.000'21,"13.000"39.000"12,12.000 36.000 14,13.000 39.000 14,4.000 27.000 2,-3.000 19.000-10,-3.000 19.000-8,-2.000 19.000-9,-5.000 10.000-10,-2.000 4.000-8,-3.000 3.000-9,-3.000 3.000-9,-1.000-2.000-12,4.000-6.000-16,3.000-6.000-16,3.000-6.000-17,3.000-16.000-3,3.000-25.000 7,3.000-25.000 7,4.000-25.000 8,4.000-18.000 6,6.000-8.000 3,7.000-10.000 4,6.000-9.000 3</inkml:trace>
</inkml:ink>
</file>

<file path=ppt/ink/ink30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6"/>
    </inkml:context>
    <inkml:brush xml:id="br0">
      <inkml:brushProperty name="width" value="0.0391736663877964" units="cm"/>
      <inkml:brushProperty name="height" value="0.0391736663877964" units="cm"/>
      <inkml:brushProperty name="color" value="#f2395b"/>
      <inkml:brushProperty name="ignorePressure" value="0"/>
    </inkml:brush>
  </inkml:definitions>
  <inkml:trace contextRef="#ctx0" brushRef="#br0">60250.000 36950.000 561,'25.000'21.000'94,"0.000"-5.000"-19,0.000-7.000-17,0.000-5.000-19,15.000-3.000-9,32.000 4.000 0,31.000 3.000 0,32.000 3.000 0,16.000-1.000-5,4.000-2.000-7,3.000-3.000-9,3.000-3.000-8,-4.000-2.000-8,-8.000 0.000-7,-10.000 0.000-7,-9.000 0.000-7,-16.000-2.000-7,-22.000-3.000-4,-22.000-3.000-6,-21.000-2.000-6,-18.000 2.000-1,-12.000 9.000 2,-13.000 10.000 3,-12.000 10.000 3,-9.000 0.000 4,-2.000-5.000 9,-3.000-7.000 8,-3.000-5.000 8</inkml:trace>
</inkml:ink>
</file>

<file path=ppt/ink/ink30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6"/>
    </inkml:context>
    <inkml:brush xml:id="br0">
      <inkml:brushProperty name="width" value="0.043794758617878" units="cm"/>
      <inkml:brushProperty name="height" value="0.043794758617878" units="cm"/>
      <inkml:brushProperty name="color" value="#f2395b"/>
      <inkml:brushProperty name="ignorePressure" value="0"/>
    </inkml:brush>
  </inkml:definitions>
  <inkml:trace contextRef="#ctx0" brushRef="#br0">61650.000 37250.000 502,'-136.000'1.000'7,"28.000"4.000"2,28.000 3.000 0,29.000 3.000 2,13.000 3.000 3,1.000 3.000 8,-1.000 3.000 7,1.000 4.000 7,2.000 4.000 4,7.000 6.000-1,6.000 7.000 0,7.000 6.000 0,2.000 9.000-2,1.000 13.000-4,-1.000 12.000-5,1.000 13.000-4,-3.000 9.000-3,-2.000 6.000-3,-3.000 7.000-2,-3.000 6.000-3,-2.000 7.000-3,0.000 10.000-7,0.000 10.000-4,0.000 9.000-6,0.000-4.000-9,0.000-15.000-10,0.000-15.000-10,0.000-16.000-11,3.000-16.000-7,6.000-16.000-2,7.000-15.000-3,6.000-15.000-2</inkml:trace>
</inkml:ink>
</file>

<file path=ppt/ink/ink30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6"/>
    </inkml:context>
    <inkml:brush xml:id="br0">
      <inkml:brushProperty name="width" value="0.0470176637172699" units="cm"/>
      <inkml:brushProperty name="height" value="0.0470176637172699" units="cm"/>
      <inkml:brushProperty name="color" value="#f2395b"/>
      <inkml:brushProperty name="ignorePressure" value="0"/>
    </inkml:brush>
  </inkml:definitions>
  <inkml:trace contextRef="#ctx0" brushRef="#br0">61000.000 39100.000 467,'73.000'-71.000'5,"-3.000"10.000"10,-3.000 10.000 9,-2.000 9.000 10,2.000 6.000 3,9.000 3.000-5,10.000 3.000-5,10.000 4.000-4,5.000-1.000-3,4.000-3.000-1,3.000-3.000-2,3.000-2.000-2,-4.000-1.000 0,-8.000 3.000-1,-10.000 3.000-1,-9.000 4.000 0,-10.000 1.000-4,-9.000 0.000-9,-10.000 0.000-7,-8.000 0.000-9,-9.000-4.000-6,-6.000-5.000-2,-6.000-7.000-3,-6.000-5.000-4,-7.000-4.000 2,-6.000 0.000 4,-6.000 0.000 4,-6.000 0.000 5,-9.000 4.000 2,-8.000 10.000 1,-10.000 10.000 0,-9.000 9.000 1,-7.000 6.000 3,-3.000 3.000 5,-3.000 3.000 7,-2.000 4.000 5,-6.000 8.000 4,-6.000 17.000 6,-6.000 15.000 3,-6.000 16.000 5,-1.000 9.000 4,7.000 3.000 3,6.000 3.000 5,7.000 4.000 3,4.000 1.000 1,3.000 0.000-5,3.000 0.000-3,4.000 0.000-4,5.000 1.000-4,10.000 4.000-4,10.000 3.000-3,9.000 3.000-4,7.000-1.000-3,7.000-2.000-4,6.000-3.000-2,7.000-3.000-3,8.000-7.000-6,14.000-9.000-8,11.000-10.000-7,14.000-8.000-8,11.000-11.000-5,14.000-8.000-4,11.000-10.000-4,14.000-9.000-4,8.000-12.000-2,7.000-11.000 0,6.000-14.000 0,7.000-11.000 0,-1.000-11.000 3,-6.000-5.000 5,-6.000-7.000 5,-6.000-5.000 6,-15.000 2.000 4,-21.000 13.000 1,-22.000 12.000 3,-22.000 13.000 2</inkml:trace>
</inkml:ink>
</file>

<file path=ppt/ink/ink3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38"/>
    </inkml:context>
    <inkml:brush xml:id="br0">
      <inkml:brushProperty name="width" value="0.0414959825575352" units="cm"/>
      <inkml:brushProperty name="height" value="0.0414959825575352" units="cm"/>
      <inkml:brushProperty name="color" value="#00bff3"/>
      <inkml:brushProperty name="ignorePressure" value="0"/>
    </inkml:brush>
  </inkml:definitions>
  <inkml:trace contextRef="#ctx0" brushRef="#br0">22700.000 42700.000 530,'23.000'-90.000'4,"-3.000"23.000"7,-3.000 22.000 9,-2.000 22.000 7,-1.000 18.000 4,3.000 16.000 1,3.000 15.000 0,4.000 17.000 1,1.000 11.000-1,0.000 10.000-2,0.000 10.000-1,0.000 9.000-3,1.000 4.000-2,4.000 1.000-4,3.000-1.000-2,3.000 1.000-4,1.000-6.000-1,1.000-8.000 0,-1.000-10.000 0,1.000-9.000-1,1.000-10.000-2,3.000-9.000-9,3.000-10.000-6,4.000-8.000-9,-1.000-9.000-2,-3.000-6.000 0,-3.000-6.000 0,-2.000-6.000 1,2.000-16.000-4,9.000-25.000-6,10.000-25.000-7,10.000-25.000-7,0.000-10.000-1,-5.000 7.000 4,-7.000 6.000 4,-5.000 7.000 3,-8.000 5.000 6,-5.000 7.000 5,-7.000 6.000 7,-5.000 7.000 5,-6.000 18.000 12,-3.000 31.000 17,-3.000 32.000 17,-2.000 31.000 16,-5.000 17.000 6,-2.000 3.000-9,-3.000 3.000-8,-3.000 4.000-8,-4.000 7.000-7,-3.000 13.000-6,-3.000 12.000-5,-2.000 13.000-6,-1.000 4.000-6,3.000-3.000-5,3.000-3.000-7,4.000-2.000-6,-1.000-3.000-4,-3.000 1.000-5,-3.000-1.000-4,-2.000 1.000-4,-1.000-9.000-6,3.000-15.000-8,3.000-15.000-7,4.000-16.000-9</inkml:trace>
</inkml:ink>
</file>

<file path=ppt/ink/ink30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7"/>
    </inkml:context>
    <inkml:brush xml:id="br0">
      <inkml:brushProperty name="width" value="0.050798911601305" units="cm"/>
      <inkml:brushProperty name="height" value="0.050798911601305" units="cm"/>
      <inkml:brushProperty name="color" value="#f2395b"/>
      <inkml:brushProperty name="ignorePressure" value="0"/>
    </inkml:brush>
  </inkml:definitions>
  <inkml:trace contextRef="#ctx0" brushRef="#br0">64000.000 37700.000 433,'-4.000'-88.000'30,"-5.000"26.000"1,-7.000 24.000-1,-5.000 26.000 0,-6.000 16.000 2,-3.000 10.000 2,-3.000 10.000 4,-2.000 9.000 2,-3.000 12.000 0,1.000 16.000-4,-1.000 15.000-4,1.000 17.000-4,-1.000 8.000-3,1.000 4.000-3,-1.000 3.000-3,1.000 3.000-1,1.000 1.000-3,3.000 1.000 0,3.000-1.000-2,4.000 1.000 0,4.000-3.000-2,6.000-2.000-4,7.000-3.000-2,6.000-3.000-3,6.000-10.000-3,6.000-16.000-4,7.000-15.000-3,6.000-15.000-5,10.000-14.000-2,17.000-8.000-3,15.000-10.000-2,16.000-9.000-3,9.000-20.000-1,3.000-27.000 0,3.000-28.000 0,4.000-28.000 0,1.000-21.000 0,0.000-12.000 1,0.000-13.000 0,0.000-12.000 0,-8.000-7.000 1,-16.000 1.000 2,-15.000-1.000 1,-15.000 1.000 2,-15.000 8.000 1,-12.000 20.000 3,-13.000 18.000 2,-12.000 20.000 3,-15.000 16.000 1,-15.000 16.000 2,-15.000 15.000 2,-16.000 17.000 1,-10.000 11.000 1,-3.000 10.000 1,-3.000 10.000 1,-2.000 9.000 1,2.000 10.000-2,9.000 14.000-6,10.000 11.000-4,10.000 14.000-7,8.000 2.000 0,10.000-6.000 1,10.000-6.000 2,9.000-6.000 3,4.000-6.000-2,1.000-2.000-3,-1.000-3.000-3,1.000-3.000-5</inkml:trace>
</inkml:ink>
</file>

<file path=ppt/ink/ink30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7"/>
    </inkml:context>
    <inkml:brush xml:id="br0">
      <inkml:brushProperty name="width" value="0.0400312133133411" units="cm"/>
      <inkml:brushProperty name="height" value="0.0400312133133411" units="cm"/>
      <inkml:brushProperty name="color" value="#f2395b"/>
      <inkml:brushProperty name="ignorePressure" value="0"/>
    </inkml:brush>
  </inkml:definitions>
  <inkml:trace contextRef="#ctx0" brushRef="#br0">64800.000 38350.000 549,'139.000'-22.000'50,"-22.000"6.000"-7,-22.000 7.000-7,-21.000 6.000-9,-14.000 7.000-1,-2.000 10.000 4,-3.000 10.000 3,-3.000 9.000 4,-9.000 10.000 1,-11.000 14.000-5,-14.000 11.000-3,-11.000 14.000-3,-12.000 8.000-6,-9.000 7.000-8,-10.000 6.000-6,-8.000 7.000-9,-9.000 0.000-5,-6.000-2.000-3,-6.000-3.000-4,-6.000-3.000-4,-1.000-9.000-1,7.000-11.000 0,6.000-14.000-1,7.000-11.000 1,22.000-17.000-4,42.000-18.000-8,40.000-19.000-6,41.000-18.000-7,10.000-10.000-1,-18.000 0.000 8,-19.000 0.000 7,-18.000 0.000 6,-12.000 0.000 3,-3.000 0.000-2,-3.000 0.000-3,-2.000 0.000-2</inkml:trace>
</inkml:ink>
</file>

<file path=ppt/ink/ink30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8"/>
    </inkml:context>
    <inkml:brush xml:id="br0">
      <inkml:brushProperty name="width" value="0.0379319861531258" units="cm"/>
      <inkml:brushProperty name="height" value="0.0379319861531258" units="cm"/>
      <inkml:brushProperty name="color" value="#f2395b"/>
      <inkml:brushProperty name="ignorePressure" value="0"/>
    </inkml:brush>
  </inkml:definitions>
  <inkml:trace contextRef="#ctx0" brushRef="#br0">66500.000 38300.000 579,'-13.000'-25.000'10,"26.000"0.000"20,24.000 0.000 20,26.000 0.000 20,18.000 1.000 3,13.000 4.000-13,12.000 3.000-12,13.000 3.000-13,7.000 3.000-11,4.000 3.000-9,3.000 3.000-9,3.000 4.000-10,-5.000 1.000-7,-12.000 0.000-8,-13.000 0.000-6,-12.000 0.000-8,-13.000 3.000-4,-12.000 6.000-3,-13.000 7.000-2,-12.000 6.000-3</inkml:trace>
</inkml:ink>
</file>

<file path=ppt/ink/ink30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8"/>
    </inkml:context>
    <inkml:brush xml:id="br0">
      <inkml:brushProperty name="width" value="0.0421001017093658" units="cm"/>
      <inkml:brushProperty name="height" value="0.0421001017093658" units="cm"/>
      <inkml:brushProperty name="color" value="#f2395b"/>
      <inkml:brushProperty name="ignorePressure" value="0"/>
    </inkml:brush>
  </inkml:definitions>
  <inkml:trace contextRef="#ctx0" brushRef="#br0">67450.000 37250.000 522,'-44.000'-47.000'6,"13.000"6.000"10,12.000 7.000 12,13.000 6.000 11,6.000 13.000 7,0.000 23.000 4,0.000 22.000 3,0.000 22.000 3,-2.000 18.000-3,-3.000 16.000-11,-3.000 15.000-10,-2.000 17.000-11,-6.000 16.000-7,-6.000 19.000-3,-6.000 19.000-4,-6.000 19.000-3,-6.000 10.000-8,-2.000 4.000-11,-3.000 3.000-10,-3.000 3.000-12,2.000-15.000-6,10.000-30.000-4,10.000-32.000-2,9.000-30.000-3,4.000-23.000-1,1.000-12.000 3,-1.000-13.000 2,1.000-12.000 2</inkml:trace>
</inkml:ink>
</file>

<file path=ppt/ink/ink30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9"/>
    </inkml:context>
    <inkml:brush xml:id="br0">
      <inkml:brushProperty name="width" value="0.0390369221568108" units="cm"/>
      <inkml:brushProperty name="height" value="0.0390369221568108" units="cm"/>
      <inkml:brushProperty name="color" value="#f2395b"/>
      <inkml:brushProperty name="ignorePressure" value="0"/>
    </inkml:brush>
  </inkml:definitions>
  <inkml:trace contextRef="#ctx0" brushRef="#br0">69700.000 37300.000 563,'201.000'4.000'118,"-46.000"10.000"-24,-47.000 10.000-25,-47.000 9.000-24,-26.000 4.000-16,-2.000 1.000-7,-3.000-1.000-7,-3.000 1.000-8,-6.000 4.000-5,-5.000 9.000-1,-7.000 10.000-3,-5.000 10.000-1,-14.000 8.000-4,-18.000 10.000-2,-19.000 10.000-2,-18.000 9.000-4,-17.000 4.000-1,-11.000 1.000 0,-14.000-1.000 1,-11.000 1.000 0,-6.000-7.000 1,4.000-12.000 1,3.000-13.000 1,3.000-12.000 2,7.000-12.000 2,14.000-8.000 5,11.000-10.000 5,14.000-9.000 4,18.000-9.000 6,25.000-5.000 6,25.000-7.000 7,25.000-5.000 6,23.000-6.000 0,22.000-3.000-7,22.000-3.000-7,23.000-2.000-6,10.000-3.000-4,0.000 1.000 0,0.000-1.000 0,0.000 1.000-2,1.000-1.000-5,4.000 1.000-13,3.000-1.000-13,3.000 1.000-12,-2.000-4.000-5,-6.000-6.000 3,-6.000-6.000 2,-6.000-6.000 3,-10.000-6.000-1,-12.000-2.000-2,-13.000-3.000-2,-12.000-3.000-3,-12.000 1.000 2,-8.000 6.000 8,-10.000 7.000 7,-9.000 6.000 7,-7.000 1.000 5,-3.000-3.000 2,-3.000-3.000 2,-2.000-2.000 2</inkml:trace>
</inkml:ink>
</file>

<file path=ppt/ink/ink30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9"/>
    </inkml:context>
    <inkml:brush xml:id="br0">
      <inkml:brushProperty name="width" value="0.0453349500894547" units="cm"/>
      <inkml:brushProperty name="height" value="0.0453349500894547" units="cm"/>
      <inkml:brushProperty name="color" value="#f2395b"/>
      <inkml:brushProperty name="ignorePressure" value="0"/>
    </inkml:brush>
  </inkml:definitions>
  <inkml:trace contextRef="#ctx0" brushRef="#br0">71700.000 37600.000 485,'43.000'-124.000'26,"-11.000"54.000"16,-14.000 53.000 16,-11.000 53.000 15,-7.000 28.000 3,0.000 3.000-13,0.000 3.000-12,0.000 4.000-12,-4.000 5.000-9,-5.000 10.000-7,-7.000 10.000-5,-5.000 9.000-7,-4.000 4.000-7,0.000 1.000-5,0.000-1.000-6,0.000 1.000-7,-2.000-4.000-3,-3.000-6.000 0,-3.000-6.000-1,-2.000-6.000 1,0.000-20.000-10,7.000-30.000-19,6.000-32.000-18,7.000-30.000-20,7.000-26.000 0,9.000-19.000 16,10.000-18.000 16,10.000-19.000 17,2.000-5.000 11,-3.000 9.000 6,-3.000 10.000 6,-2.000 10.000 7,2.000 7.000 6,9.000 6.000 7,10.000 7.000 7,10.000 6.000 7,5.000 6.000 4,4.000 6.000-1,3.000 7.000-1,3.000 6.000-1,3.000 3.000 2,3.000 0.000 5,3.000 0.000 4,4.000 0.000 5,-1.000 1.000-1,-3.000 4.000-8,-3.000 3.000-7,-2.000 3.000-8,-3.000 3.000-7,1.000 3.000-6,-1.000 3.000-8,1.000 4.000-6,-6.000-1.000-9,-8.000-3.000-9,-10.000-3.000-12,-9.000-2.000-9</inkml:trace>
</inkml:ink>
</file>

<file path=ppt/ink/ink30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39"/>
    </inkml:context>
    <inkml:brush xml:id="br0">
      <inkml:brushProperty name="width" value="0.0554880127310753" units="cm"/>
      <inkml:brushProperty name="height" value="0.0554880127310753" units="cm"/>
      <inkml:brushProperty name="color" value="#f2395b"/>
      <inkml:brushProperty name="ignorePressure" value="0"/>
    </inkml:brush>
  </inkml:definitions>
  <inkml:trace contextRef="#ctx0" brushRef="#br0">72900.000 36950.000 396,'-2.000'-55.000'1,"-3.000"-9.000"2,-3.000-10.000 3,-2.000-8.000 1,-1.000 0.000 5,3.000 14.000 8,3.000 11.000 7,4.000 14.000 7,-1.000 19.000 8,-3.000 29.000 9,-3.000 28.000 8,-2.000 28.000 9,-5.000 18.000-2,-2.000 10.000-11,-3.000 10.000-11,-3.000 9.000-12,-1.000 6.000-8,4.000 3.000-4,3.000 3.000-6,3.000 4.000-3,3.000 8.000-5,3.000 17.000-4,3.000 15.000-5,4.000 16.000-3,-1.000 9.000-2,-3.000 3.000 1,-3.000 3.000 3,-2.000 4.000 1,-5.000-4.000-4,-2.000-9.000-9,-3.000-10.000-9,-3.000-8.000-10,-1.000-14.000-4,4.000-15.000-3,3.000-15.000 0,3.000-16.000-2,1.000-16.000-1,1.000-16.000 2,-1.000-15.000 0,1.000-15.000 2</inkml:trace>
</inkml:ink>
</file>

<file path=ppt/ink/ink30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0"/>
    </inkml:context>
    <inkml:brush xml:id="br0">
      <inkml:brushProperty name="width" value="0.0519332960247993" units="cm"/>
      <inkml:brushProperty name="height" value="0.0519332960247993" units="cm"/>
      <inkml:brushProperty name="color" value="#f2395b"/>
      <inkml:brushProperty name="ignorePressure" value="0"/>
    </inkml:brush>
  </inkml:definitions>
  <inkml:trace contextRef="#ctx0" brushRef="#br0">72950.000 38700.000 423,'96.000'-161.000'5,"-5.000"28.000"11,-7.000 28.000 10,-5.000 29.000 11,-9.000 22.000 4,-9.000 20.000-1,-10.000 18.000-3,-8.000 20.000-1,-12.000 19.000-4,-12.000 22.000-5,-13.000 22.000-7,-12.000 23.000-4,-10.000 6.000-5,-6.000-5.000-2,-6.000-7.000-3,-6.000-5.000-2,-2.000-4.000-2,3.000 0.000 1,3.000 0.000-1,4.000 0.000 0,13.000-13.000-3,26.000-24.000-6,24.000-26.000-6,26.000-24.000-6,22.000-26.000-2,23.000-24.000 4,22.000-26.000 2,22.000-24.000 4,4.000-9.000-2,-12.000 10.000-4,-13.000 10.000-5,-12.000 9.000-6,-7.000 7.000 0,1.000 7.000 3,-1.000 6.000 2,1.000 7.000 3,-10.000 8.000 5,-19.000 14.000 8,-18.000 11.000 9,-19.000 14.000 7,-18.000 13.000 9,-15.000 16.000 10,-15.000 15.000 8,-16.000 17.000 10,-8.000 10.000 3,0.000 6.000-6,0.000 7.000-4,0.000 6.000-5,1.000 4.000-3,4.000 4.000-3,3.000 3.000-2,3.000 3.000-2,4.000-2.000-3,7.000-6.000-2,6.000-6.000-3,7.000-6.000-2,5.000-6.000-3,7.000-2.000-4,6.000-3.000-2,7.000-3.000-4,7.000-9.000-4,9.000-11.000-1,10.000-14.000-2,10.000-11.000-3,5.000-15.000-3,4.000-16.000-3,3.000-15.000-3,3.000-15.000-3,-4.000-14.000-3,-8.000-8.000 1,-10.000-10.000-1,-9.000-9.000 0,-13.000-4.000 1,-16.000 4.000 2,-15.000 3.000 1,-15.000 3.000 3,-21.000 6.000 2,-25.000 9.000 0,-25.000 10.000 2,-25.000 10.000 1,-15.000 11.000-3,-2.000 17.000-8,-3.000 15.000-7,-3.000 16.000-7,5.000 9.000-4,17.000 3.000 2,15.000 3.000 2,16.000 4.000 2</inkml:trace>
</inkml:ink>
</file>

<file path=ppt/ink/ink30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1"/>
    </inkml:context>
    <inkml:brush xml:id="br0">
      <inkml:brushProperty name="width" value="0.0381587259471416" units="cm"/>
      <inkml:brushProperty name="height" value="0.0381587259471416" units="cm"/>
      <inkml:brushProperty name="color" value="#f2395b"/>
      <inkml:brushProperty name="ignorePressure" value="0"/>
    </inkml:brush>
  </inkml:definitions>
  <inkml:trace contextRef="#ctx0" brushRef="#br0">42650.000 42400.000 576,'-27.000'-46.000'3,"-3.000"10.000"7,-3.000 10.000 5,-2.000 9.000 7,8.000 6.000 5,22.000 3.000 4,22.000 3.000 3,23.000 4.000 5,16.000-1.000-1,13.000-3.000-4,12.000-3.000-5,13.000-2.000-3,12.000-3.000-3,13.000 1.000-5,12.000-1.000-3,13.000 1.000-3,4.000 1.000-2,-3.000 3.000 0,-3.000 3.000 0,-2.000 4.000 1,-8.000 4.000-5,-8.000 6.000-8,-10.000 7.000-8,-9.000 6.000-10,-13.000 3.000-9,-16.000 0.000-12,-15.000 0.000-11,-15.000 0.000-11,-14.000 0.000-2,-8.000 0.000 9,-10.000 0.000 7,-9.000 0.000 9,-7.000-2.000 7,-3.000-3.000 5,-3.000-3.000 7,-2.000-2.000 5</inkml:trace>
</inkml:ink>
</file>

<file path=ppt/ink/ink30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1"/>
    </inkml:context>
    <inkml:brush xml:id="br0">
      <inkml:brushProperty name="width" value="0.0379534512758255" units="cm"/>
      <inkml:brushProperty name="height" value="0.0379534512758255" units="cm"/>
      <inkml:brushProperty name="color" value="#f2395b"/>
      <inkml:brushProperty name="ignorePressure" value="0"/>
    </inkml:brush>
  </inkml:definitions>
  <inkml:trace contextRef="#ctx0" brushRef="#br0">43700.000 42850.000 579,'-69.000'9.000'16,"13.000"19.000"13,12.000 19.000 14,13.000 19.000 15,7.000 12.000 1,4.000 6.000-9,3.000 7.000-11,3.000 6.000-10,-1.000 12.000-6,-2.000 19.000-3,-3.000 19.000-2,-3.000 19.000-2,-2.000 13.000-3,0.000 10.000-7,0.000 10.000-5,0.000 9.000-5,1.000-1.000-9,4.000-8.000-14,3.000-10.000-12,3.000-9.000-13,3.000-23.000-4,3.000-33.000 3,3.000-35.000 5,4.000-34.000 4,2.000-20.000 4,4.000-2.000 3,3.000-3.000 4,3.000-3.000 3</inkml:trace>
</inkml:ink>
</file>

<file path=ppt/ink/ink3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39"/>
    </inkml:context>
    <inkml:brush xml:id="br0">
      <inkml:brushProperty name="width" value="0.050607580691576" units="cm"/>
      <inkml:brushProperty name="height" value="0.050607580691576" units="cm"/>
      <inkml:brushProperty name="color" value="#00bff3"/>
      <inkml:brushProperty name="ignorePressure" value="0"/>
    </inkml:brush>
  </inkml:definitions>
  <inkml:trace contextRef="#ctx0" brushRef="#br0">24700.000 43300.000 434,'23.000'-21.000'6,"-3.000"10.000"10,-3.000 10.000 11,-2.000 9.000 12,-3.000 12.000 1,1.000 16.000-4,-1.000 15.000-6,1.000 17.000-5,-3.000 11.000-5,-2.000 10.000-3,-3.000 10.000-3,-3.000 9.000-3,-4.000-1.000-2,-3.000-8.000 0,-3.000-10.000-2,-2.000-9.000 0,6.000-29.000-6,20.000-46.000-11,18.000-47.000-12,20.000-47.000-12,11.000-24.000-4,7.000 1.000 4,6.000-1.000 3,7.000 1.000 4,-4.000 8.000 6,-12.000 20.000 6,-13.000 18.000 8,-12.000 20.000 6,-9.000 14.000 7,-2.000 14.000 5,-3.000 11.000 4,-3.000 14.000 6,-4.000 11.000 4,-3.000 14.000 2,-3.000 11.000 2,-2.000 14.000 3,-5.000 8.000-1,-2.000 7.000-3,-3.000 6.000-4,-3.000 7.000-2,-2.000 0.000-4,0.000-2.000-1,0.000-3.000-4,0.000-3.000-2,1.000-6.000 0,4.000-5.000-1,3.000-7.000 0,3.000-5.000 1,7.000-11.000-6,14.000-11.000-11,11.000-14.000-12,14.000-11.000-12,5.000-18.000-7,1.000-22.000-4,-1.000-22.000-4,1.000-21.000-4,-1.000-15.000 1,1.000-6.000 4,-1.000-6.000 5,1.000-6.000 3,-3.000-1.000 6,-2.000 7.000 6,-3.000 6.000 6,-3.000 7.000 6,-7.000 8.000 5,-9.000 14.000 3,-10.000 11.000 5,-8.000 14.000 3,-8.000 7.000 4,-2.000 3.000 6,-3.000 3.000 4,-3.000 4.000 6,-6.000 16.000 9,-5.000 32.000 13,-7.000 31.000 14,-5.000 32.000 12,-3.000 11.000 0,4.000-5.000-13,3.000-7.000-14,3.000-5.000-14,3.000 2.000-9,3.000 13.000-2,3.000 12.000-4,4.000 13.000-4,2.000-2.000-1,4.000-16.000 0,3.000-15.000-1,3.000-15.000-1,6.000-14.000-4,9.000-8.000-10,10.000-10.000-9,10.000-9.000-9,5.000-15.000-4,4.000-18.000 0,3.000-19.000 1,3.000-18.000 1,1.000-18.000 0,1.000-16.000 2,-1.000-15.000 1,1.000-15.000 1,-4.000-12.000 2,-6.000-6.000 1,-6.000-6.000 3,-6.000-6.000 2,-9.000-2.000 2,-8.000 3.000 4,-10.000 3.000 3,-9.000 4.000 4,-9.000 7.000 3,-5.000 13.000 1,-7.000 12.000 2,-5.000 13.000 1,-9.000 12.000 1,-9.000 13.000 0,-10.000 12.000 0,-8.000 13.000-2,-11.000 15.000 0,-8.000 19.000-5,-10.000 19.000-2,-9.000 19.000-3,1.000 12.000-3,13.000 6.000-1,12.000 7.000-1,13.000 6.000-2,9.000-2.000-7,6.000-9.000-15,7.000-10.000-14,6.000-8.000-14</inkml:trace>
</inkml:ink>
</file>

<file path=ppt/ink/ink30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3"/>
    </inkml:context>
    <inkml:brush xml:id="br0">
      <inkml:brushProperty name="width" value="0.0358411222696304" units="cm"/>
      <inkml:brushProperty name="height" value="0.0358411222696304" units="cm"/>
      <inkml:brushProperty name="color" value="#f2395b"/>
      <inkml:brushProperty name="ignorePressure" value="0"/>
    </inkml:brush>
  </inkml:definitions>
  <inkml:trace contextRef="#ctx0" brushRef="#br0">44100.000 44700.000 613,'-15.000'21.000'67,"23.000"-5.000"-13,22.000-7.000-13,22.000-5.000-13,10.000-8.000-7,1.000-5.000-1,-1.000-7.000-2,1.000-5.000 0,1.000-4.000-2,3.000 0.000-3,3.000 0.000-3,4.000 0.000-2,-3.000 0.000-3,-5.000 0.000-3,-7.000 0.000-2,-5.000 0.000-3,-6.000 0.000-3,-3.000 0.000-4,-3.000 0.000-2,-2.000 0.000-4,-6.000-2.000-2,-6.000-3.000 0,-6.000-3.000-1,-6.000-2.000 0,-4.000-6.000 0,1.000-6.000 1,-1.000-6.000 2,1.000-6.000 2,-4.000-2.000 1,-6.000 3.000 2,-6.000 3.000 3,-6.000 4.000 2,-7.000 2.000 2,-6.000 4.000 0,-6.000 3.000 2,-6.000 3.000 1,-4.000 3.000 0,1.000 3.000 1,-1.000 3.000 0,1.000 4.000 0,-4.000 5.000 1,-6.000 10.000 3,-6.000 10.000 3,-6.000 9.000 2,-6.000 7.000 2,-2.000 7.000 2,-3.000 6.000 1,-3.000 7.000 2,-1.000 7.000 1,4.000 9.000 0,3.000 10.000 2,3.000 10.000-1,4.000 7.000 1,7.000 6.000-1,6.000 7.000-1,7.000 6.000 0,5.000 3.000-2,7.000 0.000-1,6.000 0.000-1,7.000 0.000-1,4.000-5.000-1,3.000-9.000-3,3.000-10.000-1,4.000-8.000-3,7.000-8.000-1,13.000-2.000-4,12.000-3.000-3,13.000-3.000-2,10.000-6.000-4,10.000-5.000-3,10.000-7.000-5,9.000-5.000-3,7.000-9.000-7,7.000-9.000-8,6.000-10.000-9,7.000-8.000-9,-9.000-4.000 0,-21.000 3.000 11,-22.000 3.000 8,-22.000 4.000 11,-10.000-3.000 4,4.000-5.000-1,3.000-7.000 1,3.000-5.000-1</inkml:trace>
</inkml:ink>
</file>

<file path=ppt/ink/ink30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3"/>
    </inkml:context>
    <inkml:brush xml:id="br0">
      <inkml:brushProperty name="width" value="0.0338067822158337" units="cm"/>
      <inkml:brushProperty name="height" value="0.0338067822158337" units="cm"/>
      <inkml:brushProperty name="color" value="#f2395b"/>
      <inkml:brushProperty name="ignorePressure" value="0"/>
    </inkml:brush>
  </inkml:definitions>
  <inkml:trace contextRef="#ctx0" brushRef="#br0">47000.000 41700.000 650,'-5.000'-47.000'5,"-9.000"6.000"11,-10.000 7.000 10,-8.000 6.000 11,-9.000 20.000 2,-6.000 34.000-3,-6.000 35.000-4,-6.000 35.000-4,-2.000 13.000-4,3.000-6.000-4,3.000-6.000-3,4.000-6.000-3,4.000-6.000-3,6.000-2.000-1,7.000-3.000-1,6.000-3.000-1,4.000-9.000-3,4.000-11.000 0,3.000-14.000-2,3.000-11.000-1,10.000-9.000-2,20.000-3.000 1,18.000-3.000 0,20.000-2.000-1,11.000-6.000-1,7.000-6.000-5,6.000-6.000-4,7.000-6.000-4,2.000-4.000-5,1.000 1.000-4,-1.000-1.000-5,1.000 1.000-4,-3.000-1.000-3,-2.000 1.000-2,-3.000-1.000-3,-3.000 1.000-2,-9.000-1.000 2,-11.000 1.000 3,-14.000-1.000 4,-11.000 1.000 4</inkml:trace>
</inkml:ink>
</file>

<file path=ppt/ink/ink30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3"/>
    </inkml:context>
    <inkml:brush xml:id="br0">
      <inkml:brushProperty name="width" value="0.0340385660529137" units="cm"/>
      <inkml:brushProperty name="height" value="0.0340385660529137" units="cm"/>
      <inkml:brushProperty name="color" value="#f2395b"/>
      <inkml:brushProperty name="ignorePressure" value="0"/>
    </inkml:brush>
  </inkml:definitions>
  <inkml:trace contextRef="#ctx0" brushRef="#br0">47450.000 41850.000 646,'-50.000'-25.000'4,"0.000"0.000"7,0.000 0.000 7,0.000 0.000 8,1.000 12.000 6,4.000 26.000 3,3.000 24.000 5,3.000 26.000 4,1.000 16.000-2,1.000 10.000-7,-1.000 10.000-9,1.000 9.000-7,1.000 6.000-6,3.000 3.000-6,3.000 3.000-5,4.000 4.000-6,1.000-1.000-11,0.000-3.000-16,0.000-3.000-18,0.000-2.000-16</inkml:trace>
</inkml:ink>
</file>

<file path=ppt/ink/ink30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4"/>
    </inkml:context>
    <inkml:brush xml:id="br0">
      <inkml:brushProperty name="width" value="0.0316697657108307" units="cm"/>
      <inkml:brushProperty name="height" value="0.0316697657108307" units="cm"/>
      <inkml:brushProperty name="color" value="#f2395b"/>
      <inkml:brushProperty name="ignorePressure" value="0"/>
    </inkml:brush>
  </inkml:definitions>
  <inkml:trace contextRef="#ctx0" brushRef="#br0">47500.000 42350.000 694,'29.000'-68.000'58,"10.000"17.000"-6,10.000 15.000-6,9.000 16.000-6,7.000 7.000-7,7.000 1.000-5,6.000-1.000-5,7.000 1.000-7,4.000 1.000-7,3.000 3.000-9,3.000 3.000-9,4.000 4.000-10,-4.000 1.000-6,-9.000 0.000-4,-10.000 0.000-4,-8.000 0.000-4,-11.000 0.000-2,-8.000 0.000-2,-10.000 0.000-2,-9.000 0.000-1</inkml:trace>
</inkml:ink>
</file>

<file path=ppt/ink/ink30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4"/>
    </inkml:context>
    <inkml:brush xml:id="br0">
      <inkml:brushProperty name="width" value="0.0364277735352516" units="cm"/>
      <inkml:brushProperty name="height" value="0.0364277735352516" units="cm"/>
      <inkml:brushProperty name="color" value="#f2395b"/>
      <inkml:brushProperty name="ignorePressure" value="0"/>
    </inkml:brush>
  </inkml:definitions>
  <inkml:trace contextRef="#ctx0" brushRef="#br0">48450.000 41550.000 603,'-25.000'-27.000'2,"0.000"-3.000"3,0.000-3.000 3,0.000-2.000 4,0.000-1.000 3,0.000 3.000 7,0.000 3.000 5,0.000 4.000 5,3.000 18.000 5,6.000 34.000 3,7.000 35.000 2,6.000 35.000 3,3.000 19.000-3,0.000 7.000-9,0.000 6.000-11,0.000 7.000-10,0.000 4.000-13,0.000 3.000-18,0.000 3.000-18,0.000 4.000-17,-2.000-14.000-10,-3.000-27.000 2,-3.000-28.000 0,-2.000-28.000 1</inkml:trace>
</inkml:ink>
</file>

<file path=ppt/ink/ink30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5"/>
    </inkml:context>
    <inkml:brush xml:id="br0">
      <inkml:brushProperty name="width" value="0.0340496599674225" units="cm"/>
      <inkml:brushProperty name="height" value="0.0340496599674225" units="cm"/>
      <inkml:brushProperty name="color" value="#f2395b"/>
      <inkml:brushProperty name="ignorePressure" value="0"/>
    </inkml:brush>
  </inkml:definitions>
  <inkml:trace contextRef="#ctx0" brushRef="#br0">48200.000 44500.000 646,'25.000'-66.000'92,"0.000"19.000"-21,0.000 19.000-23,0.000 19.000-21,12.000 7.000-11,26.000-3.000 1,24.000-3.000 2,26.000-2.000 0,13.000-1.000-1,4.000 3.000-5,3.000 3.000-4,3.000 4.000-5,-2.000 1.000-5,-6.000 0.000-8,-6.000 0.000-7,-6.000 0.000-8,-9.000 1.000-6,-8.000 4.000-3,-10.000 3.000-2,-9.000 3.000-4</inkml:trace>
</inkml:ink>
</file>

<file path=ppt/ink/ink30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5"/>
    </inkml:context>
    <inkml:brush xml:id="br0">
      <inkml:brushProperty name="width" value="0.035274226218462" units="cm"/>
      <inkml:brushProperty name="height" value="0.035274226218462" units="cm"/>
      <inkml:brushProperty name="color" value="#f2395b"/>
      <inkml:brushProperty name="ignorePressure" value="0"/>
    </inkml:brush>
  </inkml:definitions>
  <inkml:trace contextRef="#ctx0" brushRef="#br0">49250.000 43500.000 623,'-25.000'-47.000'4,"0.000"6.000"7,0.000 7.000 7,0.000 6.000 8,0.000 12.000 5,0.000 19.000 5,0.000 19.000 5,0.000 19.000 4,3.000 18.000-2,6.000 19.000-8,7.000 19.000-6,6.000 19.000-9,-1.000 12.000-5,-5.000 6.000-4,-7.000 7.000-3,-5.000 6.000-4,-3.000 4.000-6,4.000 4.000-8,3.000 3.000-6,3.000 3.000-9,3.000-8.000-3,3.000-19.000-2,3.000-18.000 0,4.000-19.000-1,-1.000-15.000-4,-3.000-8.000-6,-3.000-10.000-8,-2.000-9.000-6</inkml:trace>
</inkml:ink>
</file>

<file path=ppt/ink/ink30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6"/>
    </inkml:context>
    <inkml:brush xml:id="br0">
      <inkml:brushProperty name="width" value="0.0368851609528065" units="cm"/>
      <inkml:brushProperty name="height" value="0.0368851609528065" units="cm"/>
      <inkml:brushProperty name="color" value="#f2395b"/>
      <inkml:brushProperty name="ignorePressure" value="0"/>
    </inkml:brush>
  </inkml:definitions>
  <inkml:trace contextRef="#ctx0" brushRef="#br0">51750.000 43600.000 596,'7.000'-50.000'7,"17.000"0.000"15,15.000 0.000 15,16.000 0.000 15,10.000 7.000 4,7.000 17.000-6,6.000 15.000-6,7.000 16.000-7,-3.000 13.000-6,-8.000 14.000-7,-10.000 11.000-8,-9.000 14.000-7,-10.000 8.000-4,-9.000 7.000 0,-10.000 6.000-2,-8.000 7.000 1,-14.000 5.000-3,-15.000 7.000-1,-15.000 6.000-4,-16.000 7.000-1,-13.000 0.000-4,-9.000-2.000-1,-10.000-3.000-3,-8.000-3.000-3,-6.000-7.000 0,1.000-9.000 0,-1.000-10.000 1,1.000-8.000 0,1.000-9.000 2,3.000-6.000 2,3.000-6.000 2,4.000-6.000 1,4.000-6.000 5,6.000-2.000 5,7.000-3.000 5,6.000-3.000 5,15.000-4.000 3,26.000-3.000 3,24.000-3.000 0,26.000-2.000 2,22.000-9.000-1,23.000-12.000-3,22.000-13.000-3,22.000-12.000-3,13.000-10.000-7,7.000-6.000-10,6.000-6.000-11,7.000-6.000-10,0.000-2.000-7,-2.000 3.000-5,-3.000 3.000-3,-3.000 4.000-4,-7.000 2.000 0,-9.000 4.000 5,-10.000 3.000 4,-8.000 3.000 5,-17.000 4.000 3,-21.000 7.000 4,-22.000 6.000 2,-22.000 7.000 3</inkml:trace>
</inkml:ink>
</file>

<file path=ppt/ink/ink30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6"/>
    </inkml:context>
    <inkml:brush xml:id="br0">
      <inkml:brushProperty name="width" value="0.0448976941406727" units="cm"/>
      <inkml:brushProperty name="height" value="0.0448976941406727" units="cm"/>
      <inkml:brushProperty name="color" value="#f2395b"/>
      <inkml:brushProperty name="ignorePressure" value="0"/>
    </inkml:brush>
  </inkml:definitions>
  <inkml:trace contextRef="#ctx0" brushRef="#br0">54500.000 43500.000 490,'23.000'-30.000'0,"-3.000"-9.000"2,-3.000-10.000 2,-2.000-8.000 1,-12.000 8.000 8,-19.000 29.000 17,-18.000 28.000 14,-19.000 28.000 16,-12.000 20.000 4,-2.000 13.000-10,-3.000 12.000-10,-3.000 13.000-9,-4.000 9.000-6,-3.000 6.000-4,-3.000 7.000-3,-2.000 6.000-4,0.000-1.000-3,7.000-5.000-2,6.000-7.000-2,7.000-5.000-2,7.000-8.000-2,9.000-5.000-3,10.000-7.000-2,10.000-5.000-4,7.000-9.000-3,6.000-9.000-3,7.000-10.000-3,6.000-8.000-4,9.000-12.000-3,13.000-12.000-6,12.000-13.000-6,13.000-12.000-4,2.000-7.000 0,-5.000 1.000 7,-7.000-1.000 5,-5.000 1.000 8,-11.000 2.000 3,-11.000 7.000 1,-14.000 6.000 3,-11.000 7.000 0</inkml:trace>
</inkml:ink>
</file>

<file path=ppt/ink/ink30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8"/>
    </inkml:context>
    <inkml:brush xml:id="br0">
      <inkml:brushProperty name="width" value="0.0398758128285408" units="cm"/>
      <inkml:brushProperty name="height" value="0.0398758128285408" units="cm"/>
      <inkml:brushProperty name="color" value="#f2395b"/>
      <inkml:brushProperty name="ignorePressure" value="0"/>
    </inkml:brush>
  </inkml:definitions>
  <inkml:trace contextRef="#ctx0" brushRef="#br0">54850.000 42850.000 551,'-69.000'-21.000'39,"13.000"10.000"-2,12.000 10.000-2,13.000 9.000-2,6.000 4.000-3,0.000 1.000-7,0.000-1.000-5,0.000 1.000-5,-5.000 4.000-3,-9.000 9.000-1,-10.000 10.000 1,-8.000 10.000-1,-8.000 7.000 0,-2.000 6.000 0,-3.000 7.000 0,-3.000 6.000 1,-1.000 4.000 0,4.000 4.000 1,3.000 3.000 0,3.000 3.000 0,6.000 1.000 0,9.000 1.000 1,10.000-1.000-2,10.000 1.000 1,5.000-4.000-1,4.000-6.000 0,3.000-6.000-1,3.000-6.000 0,3.000-6.000-1,3.000-2.000-3,3.000-3.000-1,4.000-3.000-1,4.000-6.000-3,6.000-5.000 0,7.000-7.000-1,6.000-5.000-1,7.000-6.000 0,10.000-3.000-1,10.000-3.000 0,9.000-2.000-1,4.000-5.000 1,1.000-2.000 0,-1.000-3.000 1,1.000-3.000 0,-4.000-1.000 1,-6.000 4.000 0,-6.000 3.000 1,-6.000 3.000 0,-9.000 9.000 1,-8.000 16.000 0,-10.000 15.000 0,-9.000 17.000 1,-13.000 5.000 0,-16.000-3.000-2,-15.000-3.000 0,-15.000-2.000 0,-12.000-3.000-2,-6.000 1.000-1,-6.000-1.000-1,-6.000 1.000-2,-4.000-3.000-1,1.000-2.000 1,-1.000-3.000-1,1.000-3.000 0,-1.000-2.000-1,1.000 0.000-1,-1.000 0.000-2,1.000 0.000-2,4.000-5.000-2,9.000-9.000-2,10.000-10.000-3,10.000-8.000-3,16.000-12.000-6,26.000-12.000-11,24.000-13.000-11,26.000-12.000-10,10.000-7.000 0,-3.000 1.000 12,-3.000-1.000 13,-2.000 1.000 13</inkml:trace>
</inkml:ink>
</file>

<file path=ppt/ink/ink3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0"/>
    </inkml:context>
    <inkml:brush xml:id="br0">
      <inkml:brushProperty name="width" value="0.0387883521616459" units="cm"/>
      <inkml:brushProperty name="height" value="0.0387883521616459" units="cm"/>
      <inkml:brushProperty name="color" value="#00bff3"/>
      <inkml:brushProperty name="ignorePressure" value="0"/>
    </inkml:brush>
  </inkml:definitions>
  <inkml:trace contextRef="#ctx0" brushRef="#br0">27850.000 43650.000 567,'10.000'-44.000'101,"23.000"13.000"-18,22.000 12.000-19,22.000 13.000-17,7.000 10.000-13,-6.000 10.000-6,-6.000 10.000-6,-6.000 9.000-6,-9.000 4.000-5,-8.000 1.000-1,-10.000-1.000-3,-9.000 1.000-1,-9.000 4.000-3,-5.000 9.000-3,-7.000 10.000-2,-5.000 10.000-3,-14.000 7.000-3,-18.000 6.000-2,-19.000 7.000-2,-18.000 6.000-2,-10.000-2.000-2,0.000-9.000-2,0.000-10.000-2,0.000-8.000-3,3.000-9.000 0,6.000-6.000 2,7.000-6.000 2,6.000-6.000 2,6.000-9.000 3,6.000-8.000 7,7.000-10.000 5,6.000-9.000 7,12.000-5.000 7,19.000 0.000 10,19.000 0.000 10,19.000 0.000 9,18.000 0.000 1,19.000 0.000-9,19.000 0.000-9,19.000 0.000-8,10.000-2.000-12,4.000-3.000-12,3.000-3.000-15,3.000-2.000-12,-8.000-1.000-5,-19.000 3.000 6,-18.000 3.000 4,-19.000 4.000 6,-13.000-1.000-4,-6.000-3.000-10,-6.000-3.000-12,-6.000-2.000-11</inkml:trace>
</inkml:ink>
</file>

<file path=ppt/ink/ink30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8"/>
    </inkml:context>
    <inkml:brush xml:id="br0">
      <inkml:brushProperty name="width" value="0.0454562604427338" units="cm"/>
      <inkml:brushProperty name="height" value="0.0454562604427338" units="cm"/>
      <inkml:brushProperty name="color" value="#f2395b"/>
      <inkml:brushProperty name="ignorePressure" value="0"/>
    </inkml:brush>
  </inkml:definitions>
  <inkml:trace contextRef="#ctx0" brushRef="#br0">55700.000 43600.000 483,'-72.000'-15.000'71,"6.000"23.000"-10,7.000 22.000-10,6.000 22.000-9,4.000 15.000-7,4.000 9.000-3,3.000 10.000-4,3.000 10.000-4,-1.000 5.000-3,-2.000 4.000-1,-3.000 3.000-3,-3.000 3.000-2,1.000-1.000-1,6.000-2.000 0,7.000-3.000 0,6.000-3.000 0,6.000-9.000-1,6.000-11.000-1,7.000-14.000-3,6.000-11.000-2,13.000-12.000-5,23.000-9.000-5,22.000-10.000-7,22.000-8.000-6,8.000-15.000-4,-2.000-19.000 1,-3.000-18.000-1,-3.000-19.000 1,-1.000-15.000-1,4.000-8.000 0,3.000-10.000 0,3.000-9.000 0,-4.000-7.000 1,-8.000-3.000 4,-10.000-3.000 2,-9.000-2.000 3,-12.000-3.000 3,-11.000 1.000 0,-14.000-1.000 2,-11.000 1.000 0,-11.000 5.000 0,-5.000 14.000 0,-7.000 11.000 0,-5.000 14.000 0,-12.000 13.000 0,-16.000 16.000 1,-15.000 15.000 0,-15.000 17.000 1,-14.000 16.000-1,-8.000 19.000-4,-10.000 19.000-2,-9.000 19.000-3,2.000 10.000-5,17.000 4.000-4,15.000 3.000-5,16.000 3.000-5,12.000-5.000-1,9.000-12.000 2,10.000-13.000 2,10.000-12.000 3</inkml:trace>
</inkml:ink>
</file>

<file path=ppt/ink/ink30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8"/>
    </inkml:context>
    <inkml:brush xml:id="br0">
      <inkml:brushProperty name="width" value="0.0353829078376293" units="cm"/>
      <inkml:brushProperty name="height" value="0.0353829078376293" units="cm"/>
      <inkml:brushProperty name="color" value="#f2395b"/>
      <inkml:brushProperty name="ignorePressure" value="0"/>
    </inkml:brush>
  </inkml:definitions>
  <inkml:trace contextRef="#ctx0" brushRef="#br0">56350.000 44650.000 621,'96.000'-65.000'90,"-5.000"23.000"-17,-7.000 22.000-14,-5.000 22.000-17,-9.000 15.000-10,-9.000 9.000-5,-10.000 10.000-7,-8.000 10.000-5,-12.000 5.000-5,-12.000 4.000-4,-13.000 3.000-2,-12.000 3.000-4,-15.000 3.000-1,-15.000 3.000-1,-15.000 3.000-1,-16.000 4.000 0,-8.000-1.000-1,0.000-3.000-1,0.000-3.000 0,0.000-2.000-2,4.000-8.000 1,10.000-8.000 0,10.000-10.000 1,9.000-9.000 1,20.000-7.000 3,31.000-3.000 3,32.000-3.000 5,31.000-2.000 4,23.000-8.000-4,16.000-8.000-13,15.000-10.000-13,17.000-9.000-12,-1.000-4.000-8,-16.000 4.000-4,-15.000 3.000-4,-15.000 3.000-3,-15.000 1.000 0,-12.000 1.000 5,-13.000-1.000 4,-12.000 1.000 6</inkml:trace>
</inkml:ink>
</file>

<file path=ppt/ink/ink30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9"/>
    </inkml:context>
    <inkml:brush xml:id="br0">
      <inkml:brushProperty name="width" value="0.0362660512328148" units="cm"/>
      <inkml:brushProperty name="height" value="0.0362660512328148" units="cm"/>
      <inkml:brushProperty name="color" value="#f2395b"/>
      <inkml:brushProperty name="ignorePressure" value="0"/>
    </inkml:brush>
  </inkml:definitions>
  <inkml:trace contextRef="#ctx0" brushRef="#br0">57850.000 44400.000 606,'4.000'-47.000'7,"10.000"6.000"15,10.000 7.000 14,9.000 6.000 15,13.000 4.000 4,20.000 4.000-6,18.000 3.000-6,20.000 3.000-6,11.000 3.000-5,7.000 3.000-8,6.000 3.000-5,7.000 4.000-7,-1.000 1.000-6,-6.000 0.000-6,-6.000 0.000-4,-6.000 0.000-7,-10.000 1.000-3,-12.000 4.000-4,-13.000 3.000-2,-12.000 3.000-3,-13.000 3.000-7,-12.000 3.000-14,-13.000 3.000-12,-12.000 4.000-13</inkml:trace>
</inkml:ink>
</file>

<file path=ppt/ink/ink30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49"/>
    </inkml:context>
    <inkml:brush xml:id="br0">
      <inkml:brushProperty name="width" value="0.0427481047809124" units="cm"/>
      <inkml:brushProperty name="height" value="0.0427481047809124" units="cm"/>
      <inkml:brushProperty name="color" value="#f2395b"/>
      <inkml:brushProperty name="ignorePressure" value="0"/>
    </inkml:brush>
  </inkml:definitions>
  <inkml:trace contextRef="#ctx0" brushRef="#br0">58950.000 43300.000 514,'-68.000'-47.000'2,"17.000"6.000"4,15.000 7.000 4,16.000 6.000 4,9.000 10.000 8,3.000 17.000 12,3.000 15.000 12,4.000 16.000 12,1.000 16.000 1,0.000 20.000-9,0.000 18.000-11,0.000 20.000-10,-2.000 14.000-5,-3.000 14.000-3,-3.000 11.000-3,-2.000 14.000-2,-5.000 7.000-2,-2.000 3.000-4,-3.000 3.000-2,-3.000 4.000-3,-2.000-3.000-11,0.000-5.000-19,0.000-7.000-21,0.000-5.000-19,1.000-17.000-5,4.000-24.000 8,3.000-26.000 8,3.000-24.000 9,3.000-17.000 5,3.000-5.000 3,3.000-7.000 2,4.000-5.000 3</inkml:trace>
</inkml:ink>
</file>

<file path=ppt/ink/ink30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0"/>
    </inkml:context>
    <inkml:brush xml:id="br0">
      <inkml:brushProperty name="width" value="0.0404918827116489" units="cm"/>
      <inkml:brushProperty name="height" value="0.0404918827116489" units="cm"/>
      <inkml:brushProperty name="color" value="#f2395b"/>
      <inkml:brushProperty name="ignorePressure" value="0"/>
    </inkml:brush>
  </inkml:definitions>
  <inkml:trace contextRef="#ctx0" brushRef="#br0">62600.000 43000.000 543,'17.000'-47.000'0,"-16.000"6.000"0,-15.000 7.000 0,-15.000 6.000 0,-7.000 6.000 0,3.000 6.000 0,3.000 7.000 0,4.000 6.000 0,-12.000 15.000 9,-24.000 26.000 19,-26.000 24.000 19,-24.000 26.000 18,-13.000 16.000 3,0.000 10.000-15,0.000 10.000-15,0.000 9.000-13,1.000 2.000-10,4.000-2.000-4,3.000-3.000-4,3.000-3.000-4,7.000-10.000-3,14.000-16.000 1,11.000-15.000-1,14.000-15.000 1,10.000-14.000 1,9.000-8.000 2,10.000-10.000 3,10.000-9.000 2,27.000-10.000 1,47.000-9.000 1,47.000-10.000-1,48.000-8.000 1,22.000-9.000-2,1.000-6.000-3,-1.000-6.000-1,1.000-6.000-3,-3.000 1.000-6,-2.000 9.000-8,-3.000 10.000-8,-3.000 10.000-9,-10.000 4.000-6,-16.000 0.000-7,-15.000 0.000-4,-15.000 0.000-7,-15.000 1.000 1,-12.000 4.000 7,-13.000 3.000 5,-12.000 3.000 7</inkml:trace>
</inkml:ink>
</file>

<file path=ppt/ink/ink30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0"/>
    </inkml:context>
    <inkml:brush xml:id="br0">
      <inkml:brushProperty name="width" value="0.041866596788168" units="cm"/>
      <inkml:brushProperty name="height" value="0.041866596788168" units="cm"/>
      <inkml:brushProperty name="color" value="#f2395b"/>
      <inkml:brushProperty name="ignorePressure" value="0"/>
    </inkml:brush>
  </inkml:definitions>
  <inkml:trace contextRef="#ctx0" brushRef="#br0">62750.000 43250.000 525,'-24.000'-69.000'0,"4.000"13.000"0,3.000 12.000-1,3.000 13.000 0,-1.000 9.000 0,-2.000 6.000 1,-3.000 7.000-1,-3.000 6.000 1,-2.000 3.000 3,0.000 0.000 4,0.000 0.000 7,0.000 0.000 4,0.000 1.000 7,0.000 4.000 6,0.000 3.000 7,0.000 3.000 7,1.000 4.000 0,4.000 7.000-7,3.000 6.000-7,3.000 7.000-7,-1.000 4.000-4,-2.000 3.000-3,-3.000 3.000-2,-3.000 4.000-2,-4.000 18.000-1,-3.000 34.000 0,-3.000 35.000 0,-2.000 35.000-1,0.000 10.000 1,7.000-12.000-1,6.000-13.000 0,7.000-12.000 0,2.000-4.000-8,1.000 7.000-18,-1.000 6.000-16,1.000 7.000-18,2.000-10.000-6,7.000-25.000 0,6.000-25.000 1,7.000-25.000 1</inkml:trace>
</inkml:ink>
</file>

<file path=ppt/ink/ink30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0"/>
    </inkml:context>
    <inkml:brush xml:id="br0">
      <inkml:brushProperty name="width" value="0.0398896597325802" units="cm"/>
      <inkml:brushProperty name="height" value="0.0398896597325802" units="cm"/>
      <inkml:brushProperty name="color" value="#f2395b"/>
      <inkml:brushProperty name="ignorePressure" value="0"/>
    </inkml:brush>
  </inkml:definitions>
  <inkml:trace contextRef="#ctx0" brushRef="#br0">63400.000 43350.000 551,'0.000'-35.000'87,"0.000"32.000"-10,0.000 31.000-10,0.000 32.000-11,0.000 21.000-9,0.000 13.000-9,0.000 12.000-8,0.000 13.000-9,-4.000 6.000-7,-5.000 0.000-5,-7.000 0.000-7,-5.000 0.000-5,-9.000 0.000-5,-9.000 0.000-5,-10.000 0.000-6,-8.000 0.000-4,-3.000-8.000-8,7.000-16.000-10,6.000-15.000-10,7.000-15.000-10,7.000-20.000-3,9.000-21.000 8,10.000-22.000 6,10.000-22.000 7,7.000-13.000 8,6.000-3.000 7,7.000-3.000 8,6.000-2.000 8</inkml:trace>
</inkml:ink>
</file>

<file path=ppt/ink/ink30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0"/>
    </inkml:context>
    <inkml:brush xml:id="br0">
      <inkml:brushProperty name="width" value="0.0293880198150873" units="cm"/>
      <inkml:brushProperty name="height" value="0.0293880198150873" units="cm"/>
      <inkml:brushProperty name="color" value="#f2395b"/>
      <inkml:brushProperty name="ignorePressure" value="0"/>
    </inkml:brush>
  </inkml:definitions>
  <inkml:trace contextRef="#ctx0" brushRef="#br0">63150.000 44700.000 748,'50.000'-33.000'-1,"0.000"-16.000"-3,0.000-15.000-2,0.000-15.000-2,1.000-1.000 5,4.000 16.000 14,3.000 15.000 13,3.000 17.000 13,-1.000 7.000 5,-2.000 0.000-7,-3.000 0.000-5,-3.000 0.000-6,-2.000 3.000-3,0.000 6.000-4,0.000 7.000-2,0.000 6.000-3,-2.000 3.000-6,-3.000 0.000-11,-3.000 0.000-10,-2.000 0.000-11</inkml:trace>
</inkml:ink>
</file>

<file path=ppt/ink/ink30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1"/>
    </inkml:context>
    <inkml:brush xml:id="br0">
      <inkml:brushProperty name="width" value="0.0468174554407597" units="cm"/>
      <inkml:brushProperty name="height" value="0.0468174554407597" units="cm"/>
      <inkml:brushProperty name="color" value="#f2395b"/>
      <inkml:brushProperty name="ignorePressure" value="0"/>
    </inkml:brush>
  </inkml:definitions>
  <inkml:trace contextRef="#ctx0" brushRef="#br0">64500.000 42750.000 469,'-24.000'-69.000'5,"4.000"13.000"8,3.000 12.000 9,3.000 13.000 8,1.000 18.000 9,1.000 26.000 9,-1.000 24.000 9,1.000 26.000 8,1.000 18.000 0,3.000 13.000-13,3.000 12.000-10,4.000 13.000-13,-3.000 13.000-7,-5.000 17.000-5,-7.000 15.000-4,-5.000 16.000-5,-4.000 10.000-5,0.000 7.000-3,0.000 6.000-4,0.000 7.000-4,-4.000-1.000-1,-5.000-6.000 2,-7.000-6.000 1,-5.000-6.000 2,-1.000-2.000 1,6.000 3.000-2,7.000 3.000 0,6.000 4.000-1,4.000-7.000-11,4.000-16.000-21,3.000-15.000-21,3.000-15.000-21,4.000-23.000-4,7.000-28.000 12,6.000-28.000 11,7.000-27.000 13</inkml:trace>
</inkml:ink>
</file>

<file path=ppt/ink/ink30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1"/>
    </inkml:context>
    <inkml:brush xml:id="br0">
      <inkml:brushProperty name="width" value="0.0484090149402618" units="cm"/>
      <inkml:brushProperty name="height" value="0.0484090149402618" units="cm"/>
      <inkml:brushProperty name="color" value="#f2395b"/>
      <inkml:brushProperty name="ignorePressure" value="0"/>
    </inkml:brush>
  </inkml:definitions>
  <inkml:trace contextRef="#ctx0" brushRef="#br0">64550.000 44600.000 454,'50.000'-97.000'3,"0.000"6.000"4,0.000 7.000 6,0.000 6.000 5,1.000 7.000 5,4.000 10.000 7,3.000 10.000 7,3.000 9.000 5,-2.000 10.000 1,-6.000 14.000-5,-6.000 11.000-7,-6.000 14.000-6,-7.000 13.000-3,-6.000 16.000-3,-6.000 15.000-2,-6.000 17.000-2,-10.000 7.000-3,-12.000 0.000-3,-13.000 0.000-4,-12.000 0.000-3,-5.000 0.000-2,3.000 0.000-3,3.000 0.000-2,4.000 0.000-2,2.000-4.000-1,4.000-5.000 1,3.000-7.000 1,3.000-5.000 1,12.000-12.000-1,22.000-16.000-3,22.000-15.000-4,23.000-15.000-3,16.000-18.000-3,13.000-19.000-1,12.000-18.000-2,13.000-19.000-2,2.000-10.000 1,-5.000 1.000 1,-7.000-1.000 1,-5.000 1.000 2,-9.000 2.000 1,-9.000 7.000 3,-10.000 6.000 3,-8.000 7.000 2,-14.000 7.000 6,-15.000 9.000 10,-15.000 10.000 8,-16.000 10.000 9,-12.000 13.000 7,-5.000 19.000 5,-7.000 19.000 6,-5.000 19.000 4,-3.000 12.000 1,4.000 6.000-6,3.000 7.000-4,3.000 6.000-5,3.000 3.000-4,3.000 0.000-5,3.000 0.000-3,4.000 0.000-4,1.000-4.000-5,0.000-5.000-4,0.000-7.000-4,0.000-5.000-4,4.000-8.000-3,10.000-5.000-2,10.000-7.000-3,9.000-5.000-1,7.000-9.000-1,7.000-9.000 1,6.000-10.000 2,7.000-8.000 2,5.000-15.000-3,7.000-19.000-3,6.000-18.000-6,7.000-19.000-3,-1.000-12.000-3,-6.000-2.000 2,-6.000-3.000 0,-6.000-3.000 2,-10.000-2.000 3,-12.000 0.000 5,-13.000 0.000 6,-12.000 0.000 5,-12.000 4.000 3,-8.000 10.000-2,-10.000 10.000 0,-9.000 9.000-2,-10.000 12.000 3,-9.000 16.000 3,-10.000 15.000 4,-8.000 17.000 4,-17.000 13.000-1,-21.000 13.000-6,-22.000 12.000-5,-22.000 13.000-5,-2.000 7.000-9,19.000 4.000-9,19.000 3.000-9,19.000 3.000-10,13.000-4.000-3,10.000-8.000 1,10.000-10.000 2,9.000-9.000 2</inkml:trace>
</inkml:ink>
</file>

<file path=ppt/ink/ink3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1"/>
    </inkml:context>
    <inkml:brush xml:id="br0">
      <inkml:brushProperty name="width" value="0.0333790183067322" units="cm"/>
      <inkml:brushProperty name="height" value="0.0333790183067322" units="cm"/>
      <inkml:brushProperty name="color" value="#00bff3"/>
      <inkml:brushProperty name="ignorePressure" value="0"/>
    </inkml:brush>
  </inkml:definitions>
  <inkml:trace contextRef="#ctx0" brushRef="#br0">29250.000 43250.000 659,'-58.000'0.000'20,"34.000"0.000"13,35.000 0.000 11,35.000 0.000 13,29.000-4.000 0,25.000-5.000-11,25.000-7.000-10,25.000-5.000-12,6.000-3.000-9,-12.000 4.000-7,-13.000 3.000-7,-12.000 3.000-8,-7.000 3.000-6,1.000 3.000-2,-1.000 3.000-2,1.000 4.000-4,-10.000 2.000-5,-19.000 4.000-8,-18.000 3.000-7,-19.000 3.000-8,-13.000 3.000-2,-6.000 3.000 5,-6.000 3.000 5,-6.000 4.000 4</inkml:trace>
</inkml:ink>
</file>

<file path=ppt/ink/ink30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3"/>
    </inkml:context>
    <inkml:brush xml:id="br0">
      <inkml:brushProperty name="width" value="0.0361573547124863" units="cm"/>
      <inkml:brushProperty name="height" value="0.0361573547124863" units="cm"/>
      <inkml:brushProperty name="color" value="#f2395b"/>
      <inkml:brushProperty name="ignorePressure" value="0"/>
    </inkml:brush>
  </inkml:definitions>
  <inkml:trace contextRef="#ctx0" brushRef="#br0">68350.000 44100.000 608,'3.000'-50.000'4,"6.000"0.000"8,7.000 0.000 8,6.000 0.000 8,9.000 4.000 5,13.000 10.000 2,12.000 10.000 2,13.000 9.000 1,10.000 6.000-1,10.000 3.000-6,10.000 3.000-4,9.000 4.000-5,6.000 2.000-4,3.000 4.000-2,3.000 3.000-2,4.000 3.000-3,-3.000 4.000-4,-5.000 7.000-5,-7.000 6.000-7,-5.000 7.000-6,-9.000 2.000-6,-9.000 1.000-5,-10.000-1.000-6,-8.000 1.000-7,-9.000-1.000-4,-6.000 1.000-5,-6.000-1.000-6,-6.000 1.000-4,-7.000-4.000 1,-6.000-6.000 9,-6.000-6.000 7,-6.000-6.000 9</inkml:trace>
</inkml:ink>
</file>

<file path=ppt/ink/ink30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3"/>
    </inkml:context>
    <inkml:brush xml:id="br0">
      <inkml:brushProperty name="width" value="0.0344515033066273" units="cm"/>
      <inkml:brushProperty name="height" value="0.0344515033066273" units="cm"/>
      <inkml:brushProperty name="color" value="#f2395b"/>
      <inkml:brushProperty name="ignorePressure" value="0"/>
    </inkml:brush>
  </inkml:definitions>
  <inkml:trace contextRef="#ctx0" brushRef="#br0">68600.000 45000.000 638,'-91.000'0.000'0,"19.000"0.000"0,19.000 0.000 0,19.000 0.000 0,7.000-2.000 0,-3.000-3.000 0,-3.000-3.000 0,-2.000-2.000 0,6.000-1.000 8,20.000 3.000 16,18.000 3.000 17,20.000 4.000 15,21.000 1.000 4,25.000 0.000-10,25.000 0.000-9,25.000 0.000-10,17.000 1.000-8,9.000 4.000-7,10.000 3.000-7,10.000 3.000-6,2.000 1.000-9,-3.000 1.000-9,-3.000-1.000-9,-2.000 1.000-9,-11.000-1.000-8,-15.000 1.000-6,-15.000-1.000-6,-16.000 1.000-5</inkml:trace>
</inkml:ink>
</file>

<file path=ppt/ink/ink30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3"/>
    </inkml:context>
    <inkml:brush xml:id="br0">
      <inkml:brushProperty name="width" value="0.0350853316485882" units="cm"/>
      <inkml:brushProperty name="height" value="0.0350853316485882" units="cm"/>
      <inkml:brushProperty name="color" value="#f2395b"/>
      <inkml:brushProperty name="ignorePressure" value="0"/>
    </inkml:brush>
  </inkml:definitions>
  <inkml:trace contextRef="#ctx0" brushRef="#br0">72650.000 43050.000 627,'112.000'-65.000'94,"-24.000"23.000"-22,-26.000 22.000-21,-24.000 22.000-21,-9.000 15.000-12,10.000 9.000 0,10.000 10.000-2,9.000 10.000 0,-1.000 10.000-2,-8.000 13.000-6,-10.000 12.000-3,-9.000 13.000-5,-16.000 10.000-3,-22.000 10.000-3,-22.000 10.000-3,-21.000 9.000-2,-21.000 4.000-3,-19.000 1.000 1,-18.000-1.000-2,-19.000 1.000 0,-8.000-9.000 0,3.000-15.000 2,3.000-15.000 0,4.000-16.000 3,7.000-13.000 3,13.000-9.000 7,12.000-10.000 6,13.000-8.000 6,12.000-8.000 4,13.000-2.000 1,12.000-3.000 0,13.000-3.000 1,15.000-6.000-1,19.000-5.000 0,19.000-7.000-1,19.000-5.000-1,19.000-8.000-3,23.000-5.000-4,22.000-7.000-5,22.000-5.000-3,13.000-9.000-7,7.000-9.000-7,6.000-10.000-7,7.000-8.000-7,-1.000-6.000-7,-6.000 1.000-4,-6.000-1.000-4,-6.000 1.000-5,-9.000-3.000-1,-8.000-2.000 3,-10.000-3.000 4,-9.000-3.000 3,-13.000 2.000 5,-16.000 10.000 7,-15.000 10.000 8,-15.000 9.000 8,-9.000 4.000 4,1.000 1.000 2,-1.000-1.000 1,1.000 1.000 2</inkml:trace>
</inkml:ink>
</file>

<file path=ppt/ink/ink30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3"/>
    </inkml:context>
    <inkml:brush xml:id="br0">
      <inkml:brushProperty name="width" value="0.0421612001955509" units="cm"/>
      <inkml:brushProperty name="height" value="0.0421612001955509" units="cm"/>
      <inkml:brushProperty name="color" value="#f2395b"/>
      <inkml:brushProperty name="ignorePressure" value="0"/>
    </inkml:brush>
  </inkml:definitions>
  <inkml:trace contextRef="#ctx0" brushRef="#br0">75650.000 42400.000 521,'45.000'-49.000'2,"-9.000"4.000"5,-10.000 3.000 3,-8.000 3.000 5,-15.000 9.000 3,-19.000 16.000-1,-18.000 15.000 1,-19.000 17.000 0,-15.000 14.000 3,-8.000 17.000 5,-10.000 15.000 6,-9.000 16.000 5,-2.000 9.000 2,6.000 3.000-4,7.000 3.000-3,6.000 4.000-4,9.000 1.000-3,13.000 0.000-2,12.000 0.000-4,13.000 0.000-2,9.000-2.000-3,6.000-3.000-3,7.000-3.000-3,6.000-2.000-3,9.000-6.000-4,13.000-6.000-1,12.000-6.000-4,13.000-6.000-2,7.000-6.000-3,4.000-2.000-3,3.000-3.000-3,3.000-3.000-2,-4.000-4.000-2,-8.000-3.000 3,-10.000-3.000 3,-9.000-2.000 1,-9.000 0.000 3,-5.000 7.000 0,-7.000 6.000 2,-5.000 7.000 1,-15.000 5.000 0,-22.000 7.000 2,-22.000 6.000 0,-21.000 7.000 1,-15.000 0.000 0,-6.000-2.000 1,-6.000-3.000-1,-6.000-3.000 0,-1.000-6.000-1,7.000-5.000-3,6.000-7.000-3,7.000-5.000-3,18.000-15.000-8,31.000-22.000-10,32.000-22.000-13,31.000-21.000-10,15.000-14.000-2,1.000-2.000 9,-1.000-3.000 10,1.000-3.000 9</inkml:trace>
</inkml:ink>
</file>

<file path=ppt/ink/ink30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4"/>
    </inkml:context>
    <inkml:brush xml:id="br0">
      <inkml:brushProperty name="width" value="0.0461836457252502" units="cm"/>
      <inkml:brushProperty name="height" value="0.0461836457252502" units="cm"/>
      <inkml:brushProperty name="color" value="#f2395b"/>
      <inkml:brushProperty name="ignorePressure" value="0"/>
    </inkml:brush>
  </inkml:definitions>
  <inkml:trace contextRef="#ctx0" brushRef="#br0">76000.000 43200.000 476,'28.000'-50.000'0,"6.000"0.000"1,7.000 0.000 1,6.000 0.000 0,-8.000 14.000 10,-22.000 28.000 16,-22.000 28.000 17,-21.000 29.000 17,-15.000 22.000 4,-6.000 20.000-10,-6.000 18.000-9,-6.000 20.000-9,-2.000 13.000-7,3.000 9.000-5,3.000 10.000-6,4.000 10.000-4,2.000-4.000-3,4.000-16.000-1,3.000-15.000-1,3.000-15.000 0,7.000-15.000-2,14.000-12.000-2,11.000-13.000-2,14.000-12.000-2,11.000-15.000-3,14.000-15.000-5,11.000-15.000-6,14.000-16.000-6,11.000-19.000-4,14.000-22.000-5,11.000-22.000-3,14.000-21.000-5,7.000-26.000-1,3.000-28.000 4,3.000-28.000 3,4.000-27.000 3,-6.000-12.000 3,-11.000 6.000 3,-14.000 7.000 1,-11.000 6.000 3,-17.000 15.000 3,-18.000 26.000 5,-19.000 24.000 5,-18.000 26.000 4,-17.000 18.000 1,-11.000 13.000-1,-14.000 12.000-2,-11.000 13.000-3,-11.000 10.000 5,-5.000 10.000 7,-7.000 10.000 9,-5.000 9.000 7,-1.000 10.000 4,6.000 14.000-2,7.000 11.000-3,6.000 14.000-3,7.000 3.000-5,10.000-2.000-11,10.000-3.000-10,9.000-3.000-11,13.000-6.000-5,20.000-5.000 0,18.000-7.000-2,20.000-5.000-1,14.000-8.000-1,14.000-5.000 0,11.000-7.000-1,14.000-5.000-1,0.000-4.000 2,-8.000 0.000 3,-10.000 0.000 4,-9.000 0.000 4,-12.000 3.000 3,-11.000 6.000 5,-14.000 7.000 6,-11.000 6.000 3,-12.000 6.000 3,-9.000 6.000-1,-10.000 7.000-2,-8.000 6.000-1,-11.000 7.000 0,-8.000 10.000 1,-10.000 10.000 0,-9.000 9.000 0,-7.000 6.000 8,-3.000 3.000 13,-3.000 3.000 15,-2.000 4.000 13,3.000-1.000 3,14.000-3.000-8,11.000-3.000-9,14.000-2.000-8,10.000-8.000-7,9.000-8.000-7,10.000-10.000-6,10.000-9.000-7,13.000-10.000-5,19.000-9.000-3,19.000-10.000-2,19.000-8.000-2,9.000-9.000-3,0.000-6.000-1,0.000-6.000-1,0.000-6.000-2,-2.000-7.000-5,-3.000-6.000-8,-3.000-6.000-10,-2.000-6.000-8,-9.000-4.000-2,-12.000 1.000 2,-13.000-1.000 5,-12.000 1.000 2,-10.000-4.000 6,-6.000-6.000 6,-6.000-6.000 6,-6.000-6.000 6,-7.000 2.000 4,-6.000 14.000 3,-6.000 11.000 3,-6.000 14.000 2</inkml:trace>
</inkml:ink>
</file>

<file path=ppt/ink/ink30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4"/>
    </inkml:context>
    <inkml:brush xml:id="br0">
      <inkml:brushProperty name="width" value="0.0450153462588787" units="cm"/>
      <inkml:brushProperty name="height" value="0.0450153462588787" units="cm"/>
      <inkml:brushProperty name="color" value="#f2395b"/>
      <inkml:brushProperty name="ignorePressure" value="0"/>
    </inkml:brush>
  </inkml:definitions>
  <inkml:trace contextRef="#ctx0" brushRef="#br0">78200.000 44100.000 488,'-47.000'-160.000'-32,"6.000"32.000"17,7.000 31.000 17,6.000 32.000 17,4.000 18.000 9,4.000 6.000 2,3.000 7.000 1,3.000 6.000 3,-1.000 6.000 0,-2.000 6.000 1,-3.000 7.000 1,-3.000 6.000 1,-2.000 10.000-2,0.000 17.000 0,0.000 15.000-3,0.000 16.000-1,-4.000 18.000-3,-5.000 22.000-3,-7.000 22.000-4,-5.000 23.000-3,-3.000 16.000-3,4.000 13.000-2,3.000 12.000-3,3.000 13.000-3,-1.000 16.000-5,-2.000 23.000-8,-3.000 22.000-9,-3.000 22.000-8,-4.000 13.000-3,-3.000 7.000 3,-3.000 6.000 4,-2.000 7.000 4,3.000-29.000-8,14.000-62.000-21,11.000-63.000-21,14.000-62.000-20</inkml:trace>
</inkml:ink>
</file>

<file path=ppt/ink/ink30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5"/>
    </inkml:context>
    <inkml:brush xml:id="br0">
      <inkml:brushProperty name="width" value="0.0243316683918238" units="cm"/>
      <inkml:brushProperty name="height" value="0.0243316683918238" units="cm"/>
      <inkml:brushProperty name="color" value="#f2395b"/>
      <inkml:brushProperty name="ignorePressure" value="0"/>
    </inkml:brush>
  </inkml:definitions>
  <inkml:trace contextRef="#ctx0" brushRef="#br0">77750.000 42150.000 904,'54.000'-93.000'-3,"10.000"17.000"-7,10.000 15.000-5,9.000 16.000-6,-5.000 10.000 0,-19.000 7.000 5,-18.000 6.000 7,-19.000 7.000 6,-1.000 5.000 6,20.000 7.000 6,18.000 6.000 8,20.000 7.000 5,2.000 8.000 3,-12.000 14.000-2,-13.000 11.000-4,-12.000 14.000-1,-13.000 11.000-3,-12.000 14.000-2,-13.000 11.000-2,-12.000 14.000-1,-18.000 3.000-4,-21.000-2.000-4,-22.000-3.000-4,-22.000-3.000-4,-7.000-9.000-4,10.000-11.000-3,10.000-14.000-3,9.000-11.000-2,10.000-11.000-1,14.000-5.000 3,11.000-7.000 1,14.000-5.000 1,11.000-8.000 2,14.000-5.000 0,11.000-7.000 0,14.000-5.000-1,18.000-11.000 0,25.000-11.000-3,25.000-14.000-3,25.000-11.000-2,12.000-7.000 1,1.000 0.000 4,-1.000 0.000 5,1.000 0.000 4,-15.000 4.000 3,-28.000 10.000 1,-28.000 10.000 1,-27.000 9.000 0</inkml:trace>
</inkml:ink>
</file>

<file path=ppt/ink/ink30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5"/>
    </inkml:context>
    <inkml:brush xml:id="br0">
      <inkml:brushProperty name="width" value="0.0236135106533766" units="cm"/>
      <inkml:brushProperty name="height" value="0.0236135106533766" units="cm"/>
      <inkml:brushProperty name="color" value="#f2395b"/>
      <inkml:brushProperty name="ignorePressure" value="0"/>
    </inkml:brush>
  </inkml:definitions>
  <inkml:trace contextRef="#ctx0" brushRef="#br0">79100.000 42050.000 931,'26.000'-94.000'-1,"4.000"13.000"-4,3.000 12.000-3,3.000 13.000-3,-2.000 10.000 0,-6.000 10.000 6,-6.000 10.000 4,-6.000 9.000 5,7.000 6.000 2,22.000 3.000 2,22.000 3.000 0,23.000 4.000 1,11.000 1.000 2,4.000 0.000 2,3.000 0.000 3,3.000 0.000 2,-7.000 3.000-4,-15.000 6.000-10,-15.000 7.000-12,-16.000 6.000-10,-13.000 1.000-7,-9.000-3.000-7,-10.000-3.000-4,-8.000-2.000-6</inkml:trace>
</inkml:ink>
</file>

<file path=ppt/ink/ink30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6"/>
    </inkml:context>
    <inkml:brush xml:id="br0">
      <inkml:brushProperty name="width" value="0.0356038212776184" units="cm"/>
      <inkml:brushProperty name="height" value="0.0356038212776184" units="cm"/>
      <inkml:brushProperty name="color" value="#f2395b"/>
      <inkml:brushProperty name="ignorePressure" value="0"/>
    </inkml:brush>
  </inkml:definitions>
  <inkml:trace contextRef="#ctx0" brushRef="#br0">79050.000 43500.000 617,'159.000'-44.000'128,"-31.000"13.000"-30,-31.000 12.000-32,-31.000 13.000-30,1.000 6.000-17,34.000 0.000-4,35.000 0.000-4,35.000 0.000-3,5.000 1.000-6,-21.000 4.000-9,-22.000 3.000-7,-22.000 3.000-9,-15.000 3.000-8,-5.000 3.000-9,-7.000 3.000-9,-5.000 4.000-9</inkml:trace>
</inkml:ink>
</file>

<file path=ppt/ink/ink30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6"/>
    </inkml:context>
    <inkml:brush xml:id="br0">
      <inkml:brushProperty name="width" value="0.0382960438728333" units="cm"/>
      <inkml:brushProperty name="height" value="0.0382960438728333" units="cm"/>
      <inkml:brushProperty name="color" value="#f2395b"/>
      <inkml:brushProperty name="ignorePressure" value="0"/>
    </inkml:brush>
  </inkml:definitions>
  <inkml:trace contextRef="#ctx0" brushRef="#br0">80250.000 42850.000 574,'-111.000'-36.000'36,"28.000"28.000"9,28.000 28.000 11,29.000 29.000 9,15.000 21.000 0,3.000 16.000-12,3.000 15.000-11,4.000 17.000-11,-1.000 14.000-11,-3.000 17.000-9,-3.000 15.000-10,-2.000 16.000-9,-6.000 5.000-9,-6.000-2.000-9,-6.000-3.000-9,-6.000-3.000-9,-2.000-10.000-3,3.000-16.000 1,3.000-15.000 3,4.000-15.000 1</inkml:trace>
</inkml:ink>
</file>

<file path=ppt/ink/ink3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1"/>
    </inkml:context>
    <inkml:brush xml:id="br0">
      <inkml:brushProperty name="width" value="0.0405975244939327" units="cm"/>
      <inkml:brushProperty name="height" value="0.0405975244939327" units="cm"/>
      <inkml:brushProperty name="color" value="#00bff3"/>
      <inkml:brushProperty name="ignorePressure" value="0"/>
    </inkml:brush>
  </inkml:definitions>
  <inkml:trace contextRef="#ctx0" brushRef="#br0">30400.000 42400.000 541,'-91.000'-111.000'28,"19.000"28.000"-2,19.000 28.000-1,19.000 29.000-1,10.000 19.000 2,4.000 14.000 5,3.000 11.000 5,3.000 14.000 6,3.000 21.000 0,3.000 31.000-4,3.000 32.000-5,4.000 31.000-4,1.000 21.000-4,0.000 14.000-4,0.000 11.000-5,0.000 14.000-4,0.000 11.000-7,0.000 14.000-12,0.000 11.000-11,0.000 14.000-10,0.000-7.000-8,0.000-25.000-4,0.000-25.000-4,0.000-25.000-3,1.000-27.000-4,4.000-28.000 0,3.000-28.000-1,3.000-27.000-2</inkml:trace>
</inkml:ink>
</file>

<file path=ppt/ink/ink30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6"/>
    </inkml:context>
    <inkml:brush xml:id="br0">
      <inkml:brushProperty name="width" value="0.0390300154685974" units="cm"/>
      <inkml:brushProperty name="height" value="0.0390300154685974" units="cm"/>
      <inkml:brushProperty name="color" value="#f2395b"/>
      <inkml:brushProperty name="ignorePressure" value="0"/>
    </inkml:brush>
  </inkml:definitions>
  <inkml:trace contextRef="#ctx0" brushRef="#br0">82600.000 42200.000 563,'7.000'-49.000'8,"17.000"4.000"14,15.000 3.000 15,16.000 3.000 15,4.000 6.000 2,-6.000 9.000-9,-6.000 10.000-10,-6.000 10.000-10,5.000 4.000-3,20.000 0.000 2,18.000 0.000 3,20.000 0.000 2,10.000 3.000-3,3.000 6.000-8,3.000 7.000-7,4.000 6.000-9,-6.000 3.000-9,-11.000 0.000-10,-14.000 0.000-10,-11.000 0.000-9,-12.000 0.000-7,-9.000 0.000-1,-10.000 0.000-2,-8.000 0.000-3,-11.000 0.000 2,-8.000 0.000 1,-10.000 0.000 4,-9.000 0.000 2,-9.000-2.000 6,-5.000-3.000 6,-7.000-3.000 7,-5.000-2.000 6</inkml:trace>
</inkml:ink>
</file>

<file path=ppt/ink/ink30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6"/>
    </inkml:context>
    <inkml:brush xml:id="br0">
      <inkml:brushProperty name="width" value="0.0420280694961548" units="cm"/>
      <inkml:brushProperty name="height" value="0.0420280694961548" units="cm"/>
      <inkml:brushProperty name="color" value="#f2395b"/>
      <inkml:brushProperty name="ignorePressure" value="0"/>
    </inkml:brush>
  </inkml:definitions>
  <inkml:trace contextRef="#ctx0" brushRef="#br0">83550.000 42500.000 523,'-115.000'1.000'4,"23.000"4.000"6,22.000 3.000 9,22.000 3.000 6,12.000 3.000 4,3.000 3.000 1,3.000 3.000 0,4.000 4.000 0,2.000 5.000 0,4.000 10.000 0,3.000 10.000 0,3.000 9.000-1,1.000 10.000-1,1.000 14.000-1,-1.000 11.000-2,1.000 14.000-1,-3.000 11.000-2,-2.000 14.000-4,-3.000 11.000-3,-3.000 14.000-3,-6.000 3.000-4,-5.000-2.000-7,-7.000-3.000-5,-5.000-3.000-6,-3.000-9.000-6,4.000-11.000-8,3.000-14.000-6,3.000-11.000-8,6.000-15.000-5,9.000-16.000 0,10.000-15.000-1,10.000-15.000-2</inkml:trace>
</inkml:ink>
</file>

<file path=ppt/ink/ink30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7"/>
    </inkml:context>
    <inkml:brush xml:id="br0">
      <inkml:brushProperty name="width" value="0.0449672751128674" units="cm"/>
      <inkml:brushProperty name="height" value="0.0449672751128674" units="cm"/>
      <inkml:brushProperty name="color" value="#f2395b"/>
      <inkml:brushProperty name="ignorePressure" value="0"/>
    </inkml:brush>
  </inkml:definitions>
  <inkml:trace contextRef="#ctx0" brushRef="#br0">83450.000 44250.000 489,'26.000'-69.000'5,"4.000"13.000"9,3.000 12.000 11,3.000 13.000 9,3.000 7.000 2,3.000 4.000-2,3.000 3.000-5,4.000 3.000-4,7.000 1.000-3,13.000 1.000 0,12.000-1.000-2,13.000 1.000-2,2.000-3.000-1,-5.000-2.000-4,-7.000-3.000-2,-5.000-3.000-4,-8.000-1.000-3,-5.000 4.000-5,-7.000 3.000-3,-5.000 3.000-4,-9.000-5.000-5,-9.000-12.000-3,-10.000-13.000-5,-8.000-12.000-4,-12.000-4.000 0,-12.000 7.000 6,-13.000 6.000 6,-12.000 7.000 6,-9.000 4.000 3,-2.000 3.000 2,-3.000 3.000 2,-3.000 4.000 1,-2.000 4.000 3,0.000 6.000 3,0.000 7.000 3,0.000 6.000 4,-2.000 9.000 2,-3.000 13.000 2,-3.000 12.000 3,-2.000 13.000 1,-3.000 9.000 2,1.000 6.000 1,-1.000 7.000 1,1.000 6.000 0,4.000 6.000-1,9.000 6.000-3,10.000 7.000-2,10.000 6.000-4,5.000 1.000-2,4.000-3.000-4,3.000-3.000-2,3.000-2.000-4,7.000-6.000-5,14.000-6.000-7,11.000-6.000-5,14.000-6.000-7,11.000-9.000-2,14.000-8.000 3,11.000-10.000 1,14.000-9.000 2,7.000-10.000-3,3.000-9.000-9,3.000-10.000-8,4.000-8.000-8,2.000-9.000-3,4.000-6.000 0,3.000-6.000 2,3.000-6.000 1,-10.000-2.000 4,-21.000 3.000 7,-22.000 3.000 9,-22.000 4.000 7,-10.000 1.000 4,4.000 0.000 0,3.000 0.000 0,3.000 0.000 0</inkml:trace>
</inkml:ink>
</file>

<file path=ppt/ink/ink30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7"/>
    </inkml:context>
    <inkml:brush xml:id="br0">
      <inkml:brushProperty name="width" value="0.0487310029566288" units="cm"/>
      <inkml:brushProperty name="height" value="0.0487310029566288" units="cm"/>
      <inkml:brushProperty name="color" value="#f2395b"/>
      <inkml:brushProperty name="ignorePressure" value="0"/>
    </inkml:brush>
  </inkml:definitions>
  <inkml:trace contextRef="#ctx0" brushRef="#br0">86600.000 41350.000 451,'21.000'-116.000'4,"-5.000"19.000"8,-7.000 19.000 9,-5.000 19.000 7,-4.000 30.000 9,0.000 45.000 10,0.000 43.000 9,0.000 45.000 9,-4.000 22.000-1,-5.000 4.000-11,-7.000 3.000-10,-5.000 3.000-12,-3.000 3.000-7,4.000 3.000-3,3.000 3.000-4,3.000 4.000-3,1.000 4.000-5,1.000 6.000-6,-1.000 7.000-8,1.000 6.000-5,-1.000 3.000-7,1.000 0.000-7,-1.000 0.000-5,1.000 0.000-7,1.000-5.000-2,3.000-9.000 2,3.000-10.000 3,4.000-8.000 2,-1.000-17.000 3,-3.000-21.000 4,-3.000-22.000 5,-2.000-22.000 4,-3.000-13.000-4,1.000-3.000-10,-1.000-3.000-12,1.000-2.000-11</inkml:trace>
</inkml:ink>
</file>

<file path=ppt/ink/ink30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7"/>
    </inkml:context>
    <inkml:brush xml:id="br0">
      <inkml:brushProperty name="width" value="0.0460949167609215" units="cm"/>
      <inkml:brushProperty name="height" value="0.0460949167609215" units="cm"/>
      <inkml:brushProperty name="color" value="#f2395b"/>
      <inkml:brushProperty name="ignorePressure" value="0"/>
    </inkml:brush>
  </inkml:definitions>
  <inkml:trace contextRef="#ctx0" brushRef="#br0">85500.000 44000.000 477,'-22.000'-47.000'1,"6.000"6.000"3,7.000 7.000 3,6.000 6.000 3,3.000 9.000 6,0.000 13.000 10,0.000 12.000 10,0.000 13.000 9,3.000 12.000 4,6.000 13.000-5,7.000 12.000-5,6.000 13.000-4,1.000 7.000-4,-3.000 4.000-3,-3.000 3.000-3,-2.000 3.000-4,-1.000 3.000-1,3.000 3.000-3,3.000 3.000 0,4.000 4.000-2,-1.000-4.000-2,-3.000-9.000-3,-3.000-10.000-3,-2.000-8.000-2,3.000-11.000-3,14.000-8.000-4,11.000-10.000-3,14.000-9.000-3,7.000-20.000-2,3.000-27.000 0,3.000-28.000 0,4.000-28.000 0,8.000-23.000 0,17.000-15.000 0,15.000-15.000 1,16.000-16.000 0,2.000-12.000-6,-8.000-5.000-16,-10.000-7.000-14,-9.000-5.000-15,-15.000 11.000-5,-18.000 32.000 3,-19.000 31.000 4,-18.000 32.000 4</inkml:trace>
</inkml:ink>
</file>

<file path=ppt/ink/ink30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8"/>
    </inkml:context>
    <inkml:brush xml:id="br0">
      <inkml:brushProperty name="width" value="0.0402802303433418" units="cm"/>
      <inkml:brushProperty name="height" value="0.0402802303433418" units="cm"/>
      <inkml:brushProperty name="color" value="#f2395b"/>
      <inkml:brushProperty name="ignorePressure" value="0"/>
    </inkml:brush>
  </inkml:definitions>
  <inkml:trace contextRef="#ctx0" brushRef="#br0">87250.000 43350.000 546,'14.000'-47.000'59,"28.000"6.000"0,28.000 7.000-1,29.000 6.000 1,18.000 6.000-5,9.000 6.000-9,10.000 7.000-10,10.000 6.000-8,0.000 3.000-7,-5.000 0.000-3,-7.000 0.000-5,-5.000 0.000-4,-9.000 1.000-8,-9.000 4.000-12,-10.000 3.000-14,-8.000 3.000-13,-12.000-1.000-8,-12.000-2.000-5,-13.000-3.000-5,-12.000-3.000-5</inkml:trace>
</inkml:ink>
</file>

<file path=ppt/ink/ink30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8"/>
    </inkml:context>
    <inkml:brush xml:id="br0">
      <inkml:brushProperty name="width" value="0.0389587953686714" units="cm"/>
      <inkml:brushProperty name="height" value="0.0389587953686714" units="cm"/>
      <inkml:brushProperty name="color" value="#f2395b"/>
      <inkml:brushProperty name="ignorePressure" value="0"/>
    </inkml:brush>
  </inkml:definitions>
  <inkml:trace contextRef="#ctx0" brushRef="#br0">88500.000 42400.000 564,'-88.000'-36.000'76,"26.000"28.000"-7,24.000 28.000-7,26.000 29.000-6,12.000 18.000-7,0.000 9.000-8,0.000 10.000-9,0.000 10.000-8,-2.000 11.000-8,-3.000 17.000-7,-3.000 15.000-8,-2.000 16.000-6,-9.000 10.000-8,-12.000 7.000-7,-13.000 6.000-7,-12.000 7.000-7,-4.000-6.000-3,7.000-15.000 2,6.000-15.000 3,7.000-16.000 2,7.000-21.000-3,9.000-24.000-6,10.000-26.000-7,10.000-24.000-7</inkml:trace>
</inkml:ink>
</file>

<file path=ppt/ink/ink30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9"/>
    </inkml:context>
    <inkml:brush xml:id="br0">
      <inkml:brushProperty name="width" value="0.041650403290987" units="cm"/>
      <inkml:brushProperty name="height" value="0.041650403290987" units="cm"/>
      <inkml:brushProperty name="color" value="#f2395b"/>
      <inkml:brushProperty name="ignorePressure" value="0"/>
    </inkml:brush>
  </inkml:definitions>
  <inkml:trace contextRef="#ctx0" brushRef="#br0">91800.000 43150.000 528,'1.000'-52.000'2,"4.000"-3.000"5,3.000-3.000 5,3.000-2.000 5,-1.000-1.000 1,-2.000 3.000-1,-3.000 3.000-1,-3.000 4.000-1,-1.000-3.000 0,4.000-5.000 1,3.000-7.000 2,3.000-5.000 2,-1.000-4.000 0,-2.000 0.000-1,-3.000 0.000-2,-3.000 0.000-1,-9.000 1.000-2,-11.000 4.000 0,-14.000 3.000-1,-11.000 3.000-1,-11.000 7.000-1,-5.000 14.000 1,-7.000 11.000-1,-5.000 14.000 0,-3.000 7.000 1,4.000 3.000-1,3.000 3.000 0,3.000 4.000-1,4.000 7.000 1,7.000 13.000-2,6.000 12.000 1,7.000 13.000-2,5.000 10.000 0,7.000 10.000-1,6.000 10.000-2,7.000 9.000-1,8.000 4.000-1,14.000 1.000-1,11.000-1.000 1,14.000 1.000-1,8.000-1.000 1,7.000 1.000-1,6.000-1.000 1,7.000 1.000 0,0.000 1.000-2,-2.000 3.000-2,-3.000 3.000-3,-3.000 4.000-3,-7.000 1.000-1,-9.000 0.000 0,-10.000 0.000 2,-8.000 0.000 1,-12.000 1.000 1,-12.000 4.000 1,-13.000 3.000 2,-12.000 3.000 0,-13.000-2.000 2,-12.000-6.000 0,-13.000-6.000 0,-12.000-6.000 1,-9.000-10.000 0,-2.000-12.000 0,-3.000-13.000 0,-3.000-12.000-1,-1.000-12.000-1,4.000-8.000 1,3.000-10.000-2,3.000-9.000 0,9.000-10.000 1,16.000-9.000 3,15.000-10.000 1,17.000-8.000 2,16.000-14.000 1,19.000-15.000-2,19.000-15.000-2,19.000-16.000-2,24.000-13.000 0,32.000-9.000 1,31.000-10.000 0,32.000-8.000 1,16.000-6.000-6,4.000 1.000-12,3.000-1.000-12,3.000 1.000-11,-4.000 2.000-9,-8.000 7.000-4,-10.000 6.000-5,-9.000 7.000-5,-20.000 13.000 2,-27.000 22.000 6,-28.000 22.000 8,-28.000 23.000 6</inkml:trace>
</inkml:ink>
</file>

<file path=ppt/ink/ink30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0:59"/>
    </inkml:context>
    <inkml:brush xml:id="br0">
      <inkml:brushProperty name="width" value="0.0473970770835876" units="cm"/>
      <inkml:brushProperty name="height" value="0.0473970770835876" units="cm"/>
      <inkml:brushProperty name="color" value="#f2395b"/>
      <inkml:brushProperty name="ignorePressure" value="0"/>
    </inkml:brush>
  </inkml:definitions>
  <inkml:trace contextRef="#ctx0" brushRef="#br0">93400.000 41750.000 464,'25.000'-27.000'2,"0.000"-3.000"4,0.000-3.000 3,0.000-2.000 5,-2.000 5.000 7,-3.000 16.000 9,-3.000 15.000 11,-2.000 17.000 9,-5.000 11.000 2,-2.000 10.000-6,-3.000 10.000-6,-3.000 9.000-6,-7.000 12.000-4,-9.000 16.000 0,-10.000 15.000-1,-8.000 17.000 0,-3.000 8.000-3,7.000 4.000-7,6.000 3.000-5,7.000 3.000-6,-1.000 1.000-5,-6.000 1.000-1,-6.000-1.000-2,-6.000 1.000-1,-4.000-3.000-7,1.000-2.000-12,-1.000-3.000-12,1.000-3.000-11,1.000-13.000-6,3.000-22.000 1,3.000-22.000 0,4.000-21.000 1,4.000-29.000-1,6.000-34.000-1,7.000-35.000-1,6.000-33.000-1,4.000-20.000 5,4.000-3.000 10,3.000-3.000 10,3.000-2.000 11,6.000 0.000 7,9.000 7.000 5,10.000 6.000 4,10.000 7.000 4,8.000 7.000 6,10.000 9.000 5,10.000 10.000 6,9.000 10.000 6,4.000 8.000 2,1.000 10.000-1,-1.000 10.000-1,1.000 9.000-1,-3.000 6.000-1,-2.000 3.000-2,-3.000 3.000-2,-3.000 4.000-3,-7.000 2.000-6,-9.000 4.000-13,-10.000 3.000-12,-8.000 3.000-12</inkml:trace>
</inkml:ink>
</file>

<file path=ppt/ink/ink30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1:00"/>
    </inkml:context>
    <inkml:brush xml:id="br0">
      <inkml:brushProperty name="width" value="0.0514346100389957" units="cm"/>
      <inkml:brushProperty name="height" value="0.0514346100389957" units="cm"/>
      <inkml:brushProperty name="color" value="#f2395b"/>
      <inkml:brushProperty name="ignorePressure" value="0"/>
    </inkml:brush>
  </inkml:definitions>
  <inkml:trace contextRef="#ctx0" brushRef="#br0">94500.000 42150.000 427,'21.000'-91.000'0,"-5.000"19.000"0,-7.000 19.000 0,-5.000 19.000 0,-3.000 1.000 0,4.000-16.000 0,3.000-15.000 0,3.000-15.000 0,-1.000-4.000 4,-2.000 9.000 11,-3.000 10.000 10,-3.000 10.000 9,-2.000 21.000 11,0.000 34.000 9,0.000 35.000 9,0.000 35.000 11,-2.000 22.000-2,-3.000 14.000-14,-3.000 11.000-14,-2.000 14.000-13,-5.000 8.000-10,-2.000 7.000-5,-3.000 6.000-6,-3.000 7.000-5,-2.000 13.000-3,0.000 22.000-4,0.000 22.000-1,0.000 23.000-2,0.000 10.000-6,0.000 0.000-9,0.000 0.000-8,0.000 0.000-10,0.000-11.000-6,0.000-22.000-3,0.000-22.000-5,0.000-21.000-3,1.000-28.000 2,4.000-30.000 11,3.000-32.000 10,3.000-30.000 10,3.000-19.000 3,3.000-2.000-6,3.000-3.000-5,4.000-3.000-5</inkml:trace>
</inkml:ink>
</file>

<file path=ppt/ink/ink3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2"/>
    </inkml:context>
    <inkml:brush xml:id="br0">
      <inkml:brushProperty name="width" value="0.0403167456388474" units="cm"/>
      <inkml:brushProperty name="height" value="0.0403167456388474" units="cm"/>
      <inkml:brushProperty name="color" value="#00bff3"/>
      <inkml:brushProperty name="ignorePressure" value="0"/>
    </inkml:brush>
  </inkml:definitions>
  <inkml:trace contextRef="#ctx0" brushRef="#br0">32350.000 42750.000 545,'6.000'-68.000'8,"13.000"17.000"14,12.000 15.000 16,13.000 16.000 15,7.000 10.000 4,4.000 7.000-7,3.000 6.000-7,3.000 7.000-7,-1.000 5.000-6,-2.000 7.000-4,-3.000 6.000-6,-3.000 7.000-4,-7.000 2.000-4,-9.000 1.000 1,-10.000-1.000-1,-8.000 1.000-1,-11.000 7.000-4,-8.000 16.000-7,-10.000 15.000-8,-9.000 17.000-7,-13.000 7.000-6,-16.000 0.000 0,-15.000 0.000-2,-15.000 0.000-1,-7.000-4.000 0,3.000-5.000 1,3.000-7.000 1,4.000-5.000 1,1.000-9.000 1,0.000-9.000 3,0.000-10.000 1,0.000-8.000 1,4.000-9.000 5,10.000-6.000 6,10.000-6.000 7,9.000-6.000 6,12.000-6.000 6,16.000-2.000 6,15.000-3.000 4,17.000-3.000 6,17.000-6.000 1,23.000-5.000-6,22.000-7.000-4,22.000-5.000-5,12.000-6.000-5,3.000-3.000-4,3.000-3.000-6,4.000-2.000-4,-4.000 0.000-5,-9.000 7.000-8,-10.000 6.000-6,-8.000 7.000-6,-3.000 4.000-7,7.000 3.000-7,6.000 3.000-5,7.000 4.000-7,-7.000 1.000 2,-19.000 0.000 8,-18.000 0.000 8,-19.000 0.000 8</inkml:trace>
</inkml:ink>
</file>

<file path=ppt/ink/ink30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1:00"/>
    </inkml:context>
    <inkml:brush xml:id="br0">
      <inkml:brushProperty name="width" value="0.0363066159188747" units="cm"/>
      <inkml:brushProperty name="height" value="0.0363066159188747" units="cm"/>
      <inkml:brushProperty name="color" value="#f2395b"/>
      <inkml:brushProperty name="ignorePressure" value="0"/>
    </inkml:brush>
  </inkml:definitions>
  <inkml:trace contextRef="#ctx0" brushRef="#br0">95350.000 41450.000 605,'3.000'-94.000'5,"6.000"13.000"9,7.000 12.000 9,6.000 13.000 10,7.000 9.000 4,10.000 6.000 1,10.000 7.000 2,9.000 6.000 0,2.000 4.000-2,-2.000 4.000-3,-3.000 3.000-5,-3.000 3.000-4,5.000 6.000-6,17.000 9.000-8,15.000 10.000-8,16.000 10.000-9,10.000 2.000-7,7.000-3.000-3,6.000-3.000-6,7.000-2.000-4,-6.000-5.000-5,-15.000-2.000-5,-15.000-3.000-7,-16.000-3.000-5,-15.000-4.000-1,-11.000-3.000 1,-14.000-3.000 2,-11.000-2.000 2</inkml:trace>
</inkml:ink>
</file>

<file path=ppt/ink/ink30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1:00"/>
    </inkml:context>
    <inkml:brush xml:id="br0">
      <inkml:brushProperty name="width" value="0.0314807370305061" units="cm"/>
      <inkml:brushProperty name="height" value="0.0314807370305061" units="cm"/>
      <inkml:brushProperty name="color" value="#f2395b"/>
      <inkml:brushProperty name="ignorePressure" value="0"/>
    </inkml:brush>
  </inkml:definitions>
  <inkml:trace contextRef="#ctx0" brushRef="#br0">96450.000 40350.000 698,'-24.000'-24.000'0,"4.000"4.000"0,3.000 3.000 0,3.000 3.000 0,1.000 1.000 7,1.000 1.000 15,-1.000-1.000 13,1.000 1.000 14,2.000 21.000 3,7.000 44.000-7,6.000 44.000-9,7.000 44.000-8,-6.000 37.000-9,-15.000 31.000-10,-15.000 32.000-11,-16.000 31.000-10,-7.000-13.000-5,4.000-56.000 2,3.000-56.000 1,3.000-56.000 1,3.000-31.000-7,3.000-2.000-16,3.000-3.000-15,4.000-3.000-16</inkml:trace>
</inkml:ink>
</file>

<file path=ppt/ink/ink30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1:56"/>
    </inkml:context>
    <inkml:brush xml:id="br0">
      <inkml:brushProperty name="width" value="0.0259733330458403" units="cm"/>
      <inkml:brushProperty name="height" value="0.0259733330458403" units="cm"/>
      <inkml:brushProperty name="color" value="#000000"/>
      <inkml:brushProperty name="ignorePressure" value="0"/>
    </inkml:brush>
  </inkml:definitions>
  <inkml:trace contextRef="#ctx0" brushRef="#br0">58050.000 17800.000 847,'-108.000'40.000'105,"34.000"-18.000"-57,35.000-19.000-57,35.000-18.000-57</inkml:trace>
</inkml:ink>
</file>

<file path=ppt/ink/ink30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1:58"/>
    </inkml:context>
    <inkml:brush xml:id="br0">
      <inkml:brushProperty name="width" value="0.0494405180215836" units="cm"/>
      <inkml:brushProperty name="height" value="0.0494405180215836" units="cm"/>
      <inkml:brushProperty name="color" value="#000000"/>
      <inkml:brushProperty name="ignorePressure" value="0"/>
    </inkml:brush>
  </inkml:definitions>
  <inkml:trace contextRef="#ctx0" brushRef="#br0">29300.000 33450.000 444,'0.000'-96.000'7,"0.000"10.000"11,0.000 10.000 12,0.000 9.000 13,1.000 26.000 5,4.000 44.000 0,3.000 44.000 0,3.000 44.000-2,-1.000 26.000-1,-2.000 9.000-4,-3.000 10.000-5,-3.000 10.000-4,-2.000 2.000-3,0.000-3.000-4,0.000-3.000-4,0.000-2.000-4,-2.000-3.000-5,-3.000 1.000-4,-3.000-1.000-6,-2.000 1.000-6,-1.000-4.000-4,3.000-6.000-3,3.000-6.000-3,4.000-6.000-4,1.000-7.000-1,0.000-6.000-1,0.000-6.000 0,0.000-6.000 0,1.000-9.000-3,4.000-8.000-3,3.000-10.000-5,3.000-9.000-4,-2.000-15.000-7,-6.000-18.000-6,-6.000-19.000-9,-6.000-18.000-7</inkml:trace>
</inkml:ink>
</file>

<file path=ppt/ink/ink30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1:58"/>
    </inkml:context>
    <inkml:brush xml:id="br0">
      <inkml:brushProperty name="width" value="0.0435868799686432" units="cm"/>
      <inkml:brushProperty name="height" value="0.0435868799686432" units="cm"/>
      <inkml:brushProperty name="color" value="#000000"/>
      <inkml:brushProperty name="ignorePressure" value="0"/>
    </inkml:brush>
  </inkml:definitions>
  <inkml:trace contextRef="#ctx0" brushRef="#br0">28850.000 35250.000 504,'-43.000'4.000'67,"17.000"10.000"-10,15.000 10.000-9,16.000 9.000-11,9.000 9.000-5,3.000 9.000-1,3.000 10.000-1,4.000 10.000-2,1.000 7.000-2,0.000 6.000-3,0.000 7.000-2,0.000 6.000-3,-2.000 1.000-2,-3.000-3.000-2,-3.000-3.000-2,-2.000-2.000-2,-1.000-8.000-1,3.000-8.000-3,3.000-10.000 0,4.000-9.000-2,7.000-15.000-3,13.000-18.000-5,12.000-19.000-5,13.000-18.000-4,9.000-25.000-3,6.000-27.000-2,7.000-28.000-1,6.000-28.000-2,1.000-15.000-4,-3.000 1.000-6,-3.000-1.000-5,-2.000 1.000-6,-6.000 8.000-3,-6.000 20.000 1,-6.000 18.000-1,-6.000 20.000 2,-10.000 14.000 3,-12.000 14.000 7,-13.000 11.000 7,-12.000 14.000 8,-7.000 5.000 3,1.000 1.000 1,-1.000-1.000 1,1.000 1.000 1</inkml:trace>
</inkml:ink>
</file>

<file path=ppt/ink/ink30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1:58"/>
    </inkml:context>
    <inkml:brush xml:id="br0">
      <inkml:brushProperty name="width" value="0.047406405210495" units="cm"/>
      <inkml:brushProperty name="height" value="0.047406405210495" units="cm"/>
      <inkml:brushProperty name="color" value="#000000"/>
      <inkml:brushProperty name="ignorePressure" value="0"/>
    </inkml:brush>
  </inkml:definitions>
  <inkml:trace contextRef="#ctx0" brushRef="#br0">31100.000 34300.000 464,'-5.000'-55.000'35,"-9.000"41.000"14,-10.000 40.000 13,-8.000 42.000 15,-8.000 22.000-1,-2.000 7.000-14,-3.000 6.000-14,-3.000 7.000-15,2.000-1.000-9,10.000-6.000-4,10.000-6.000-4,9.000-6.000-5,7.000-7.000-3,7.000-6.000-1,6.000-6.000-2,7.000-6.000-2,10.000-10.000-4,16.000-12.000-5,15.000-13.000-6,17.000-12.000-5,10.000-12.000-4,6.000-8.000-4,7.000-10.000-2,6.000-9.000-4,1.000-7.000-3,-3.000-3.000-1,-3.000-3.000-3,-2.000-2.000-1,-6.000-3.000-2,-6.000 1.000 1,-6.000-1.000-1,-6.000 1.000 0,-9.000-1.000 2,-8.000 1.000 5,-10.000-1.000 3,-9.000 1.000 6</inkml:trace>
</inkml:ink>
</file>

<file path=ppt/ink/ink30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1:59"/>
    </inkml:context>
    <inkml:brush xml:id="br0">
      <inkml:brushProperty name="width" value="0.0479067154228687" units="cm"/>
      <inkml:brushProperty name="height" value="0.0479067154228687" units="cm"/>
      <inkml:brushProperty name="color" value="#000000"/>
      <inkml:brushProperty name="ignorePressure" value="0"/>
    </inkml:brush>
  </inkml:definitions>
  <inkml:trace contextRef="#ctx0" brushRef="#br0">31950.000 34600.000 459,'-46.000'-71.000'2,"10.000"10.000"5,10.000 10.000 4,9.000 9.000 5,2.000 15.000 11,-2.000 22.000 17,-3.000 22.000 18,-3.000 23.000 18,-6.000 25.000 1,-5.000 32.000-14,-7.000 31.000-14,-5.000 32.000-14,-3.000 25.000-12,4.000 23.000-10,3.000 22.000-9,3.000 22.000-11,4.000-4.000-11,7.000-28.000-12,6.000-28.000-11,7.000-27.000-11,2.000-23.000-11,1.000-16.000-6,-1.000-15.000-7,1.000-15.000-8</inkml:trace>
</inkml:ink>
</file>

<file path=ppt/ink/ink30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1"/>
    </inkml:context>
    <inkml:brush xml:id="br0">
      <inkml:brushProperty name="width" value="0.0307160075753927" units="cm"/>
      <inkml:brushProperty name="height" value="0.0307160075753927" units="cm"/>
      <inkml:brushProperty name="color" value="#000000"/>
      <inkml:brushProperty name="ignorePressure" value="0"/>
    </inkml:brush>
  </inkml:definitions>
  <inkml:trace contextRef="#ctx0" brushRef="#br0">18400.000 35950.000 716,'29.000'-22.000'53,"10.000"6.000"-7,10.000 7.000-7,9.000 6.000-8,4.000 3.000-5,1.000 0.000-3,-1.000 0.000-2,1.000 0.000-3,1.000 1.000-4,3.000 4.000-5,3.000 3.000-6,4.000 3.000-4,-3.000 3.000-9,-5.000 3.000-9,-7.000 3.000-11,-5.000 4.000-10</inkml:trace>
</inkml:ink>
</file>

<file path=ppt/ink/ink30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1"/>
    </inkml:context>
    <inkml:brush xml:id="br0">
      <inkml:brushProperty name="width" value="0.0328534506261349" units="cm"/>
      <inkml:brushProperty name="height" value="0.0328534506261349" units="cm"/>
      <inkml:brushProperty name="color" value="#000000"/>
      <inkml:brushProperty name="ignorePressure" value="0"/>
    </inkml:brush>
  </inkml:definitions>
  <inkml:trace contextRef="#ctx0" brushRef="#br0">19450.000 35300.000 669,'71.000'-44.000'19,"-5.000"13.000"2,-7.000 12.000 2,-5.000 13.000 2,-1.000 6.000 0,6.000 0.000-1,7.000 0.000-1,6.000 0.000-1,-1.000 4.000-2,-5.000 10.000-2,-7.000 10.000-3,-5.000 9.000-1,-8.000 9.000-1,-5.000 9.000 0,-7.000 10.000 1,-5.000 10.000 2,-9.000 7.000-4,-9.000 6.000-5,-10.000 7.000-7,-8.000 6.000-5,-11.000 3.000-5,-8.000 0.000-4,-10.000 0.000-3,-9.000 0.000-4,-7.000-4.000-1,-3.000-5.000 1,-3.000-7.000 3,-2.000-5.000 1,0.000-8.000 2,7.000-5.000 3,6.000-7.000 2,7.000-5.000 3,5.000-8.000 2,7.000-5.000 3,6.000-7.000 4,7.000-5.000 2,13.000-11.000 5,22.000-11.000 9,22.000-14.000 9,23.000-11.000 8,14.000-9.000-1,10.000-3.000-7,10.000-3.000-10,9.000-2.000-7,2.000-1.000-6,-2.000 3.000 1,-3.000 3.000 0,-3.000 4.000 0,-7.000 4.000-6,-9.000 6.000-13,-10.000 7.000-13,-8.000 6.000-13</inkml:trace>
</inkml:ink>
</file>

<file path=ppt/ink/ink30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3"/>
    </inkml:context>
    <inkml:brush xml:id="br0">
      <inkml:brushProperty name="width" value="0.0296700559556484" units="cm"/>
      <inkml:brushProperty name="height" value="0.0296700559556484" units="cm"/>
      <inkml:brushProperty name="color" value="#000000"/>
      <inkml:brushProperty name="ignorePressure" value="0"/>
    </inkml:brush>
  </inkml:definitions>
  <inkml:trace contextRef="#ctx0" brushRef="#br0">12800.000 36050.000 741,'125.000'-66.000'36,"0.000"19.000"0,0.000 19.000-1,0.000 19.000 1,-4.000 7.000-3,-5.000-3.000-5,-7.000-3.000-5,-5.000-2.000-4,-8.000-1.000-7,-5.000 3.000-11,-7.000 3.000-11,-5.000 4.000-11,-9.000 1.000-7,-9.000 0.000-4,-10.000 0.000-4,-8.000 0.000-5</inkml:trace>
</inkml:ink>
</file>

<file path=ppt/ink/ink3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3"/>
    </inkml:context>
    <inkml:brush xml:id="br0">
      <inkml:brushProperty name="width" value="0.0366079770028591" units="cm"/>
      <inkml:brushProperty name="height" value="0.0366079770028591" units="cm"/>
      <inkml:brushProperty name="color" value="#00bff3"/>
      <inkml:brushProperty name="ignorePressure" value="0"/>
    </inkml:brush>
  </inkml:definitions>
  <inkml:trace contextRef="#ctx0" brushRef="#br0">34600.000 41900.000 600,'35.000'-157.000'65,"23.000"39.000"-4,22.000 36.000-3,22.000 39.000-3,8.000 21.000-6,-2.000 6.000-9,-3.000 7.000-9,-3.000 6.000-8,-9.000 7.000-10,-11.000 10.000-9,-14.000 10.000-8,-11.000 9.000-10,-11.000 2.000-7,-5.000-2.000-5,-7.000-3.000-4,-5.000-3.000-6,-11.000-1.000-2,-11.000 4.000-2,-14.000 3.000 0,-11.000 3.000-1,-14.000 3.000 1,-11.000 3.000 3,-14.000 3.000 4,-11.000 4.000 3,-3.000-4.000 4,10.000-9.000 4,10.000-10.000 5,9.000-8.000 3,6.000-6.000 3,3.000 1.000 3,3.000-1.000 2,4.000 1.000 3</inkml:trace>
</inkml:ink>
</file>

<file path=ppt/ink/ink30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4"/>
    </inkml:context>
    <inkml:brush xml:id="br0">
      <inkml:brushProperty name="width" value="0.0335582681000233" units="cm"/>
      <inkml:brushProperty name="height" value="0.0335582681000233" units="cm"/>
      <inkml:brushProperty name="color" value="#000000"/>
      <inkml:brushProperty name="ignorePressure" value="0"/>
    </inkml:brush>
  </inkml:definitions>
  <inkml:trace contextRef="#ctx0" brushRef="#br0">13750.000 35650.000 655,'-88.000'-79.000'-17,"26.000"45.000"26,24.000 43.000 26,26.000 45.000 26,12.000 24.000 6,0.000 6.000-14,0.000 7.000-13,0.000 6.000-14,-2.000 1.000-7,-3.000-3.000-2,-3.000-3.000-1,-2.000-2.000-2,-1.000-8.000-9,3.000-8.000-19,3.000-10.000-16,4.000-9.000-19,5.000-12.000-8,10.000-11.000-1,10.000-14.000-1,9.000-11.000 0</inkml:trace>
</inkml:ink>
</file>

<file path=ppt/ink/ink30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4"/>
    </inkml:context>
    <inkml:brush xml:id="br0">
      <inkml:brushProperty name="width" value="0.0375998131930828" units="cm"/>
      <inkml:brushProperty name="height" value="0.0375998131930828" units="cm"/>
      <inkml:brushProperty name="color" value="#000000"/>
      <inkml:brushProperty name="ignorePressure" value="0"/>
    </inkml:brush>
  </inkml:definitions>
  <inkml:trace contextRef="#ctx0" brushRef="#br0">14950.000 34850.000 585,'21.000'-15.000'7,"-5.000"23.000"16,-7.000 22.000 16,-5.000 22.000 15,-4.000 12.000 5,0.000 3.000-9,0.000 3.000-7,0.000 4.000-8,-2.000 4.000-7,-3.000 6.000-4,-3.000 7.000-4,-2.000 6.000-5,-1.000-5.000-4,3.000-16.000-6,3.000-15.000-3,4.000-15.000-6,-1.000 4.000-7,-3.000 25.000-11,-3.000 25.000-9,-2.000 25.000-10,-1.000 0.000-2,3.000-25.000 8,3.000-25.000 8,4.000-25.000 7,2.000-13.000-1,4.000 1.000-10,3.000-1.000-12,3.000 1.000-10</inkml:trace>
</inkml:ink>
</file>

<file path=ppt/ink/ink30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6"/>
    </inkml:context>
    <inkml:brush xml:id="br0">
      <inkml:brushProperty name="width" value="0.0334026552736759" units="cm"/>
      <inkml:brushProperty name="height" value="0.0334026552736759" units="cm"/>
      <inkml:brushProperty name="color" value="#000000"/>
      <inkml:brushProperty name="ignorePressure" value="0"/>
    </inkml:brush>
  </inkml:definitions>
  <inkml:trace contextRef="#ctx0" brushRef="#br0">15600.000 29900.000 658,'0.000'-50.000'2,"0.000"0.000"5,0.000 0.000 5,0.000 0.000 4,0.000 14.000 6,0.000 28.000 5,0.000 28.000 7,0.000 29.000 5,0.000 22.000 0,0.000 20.000-5,0.000 18.000-6,0.000 20.000-4,0.000 13.000-6,0.000 9.000-2,0.000 10.000-5,0.000 10.000-3,0.000 0.000-4,0.000-5.000-4,0.000-7.000-3,0.000-5.000-4,0.000-8.000 0,0.000-5.000 2,0.000-7.000 3,0.000-5.000 2,0.000-9.000-3,0.000-9.000-9,0.000-10.000-10,0.000-8.000-10,0.000-12.000-5,0.000-12.000-3,0.000-13.000-1,0.000-12.000-3,0.000-16.000 1,0.000-19.000 3,0.000-18.000 4,0.000-19.000 3</inkml:trace>
</inkml:ink>
</file>

<file path=ppt/ink/ink30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6"/>
    </inkml:context>
    <inkml:brush xml:id="br0">
      <inkml:brushProperty name="width" value="0.028771786019206" units="cm"/>
      <inkml:brushProperty name="height" value="0.028771786019206" units="cm"/>
      <inkml:brushProperty name="color" value="#000000"/>
      <inkml:brushProperty name="ignorePressure" value="0"/>
    </inkml:brush>
  </inkml:definitions>
  <inkml:trace contextRef="#ctx0" brushRef="#br0">15450.000 29800.000 764,'-30.000'-30.000'37,"-9.000"41.000"2,-10.000 40.000 2,-8.000 42.000 1,-6.000 21.000-5,1.000 3.000-12,-1.000 3.000-12,1.000 4.000-12,1.000-1.000-5,3.000-3.000 0,3.000-3.000 1,4.000-2.000 0,4.000-11.000-6,6.000-15.000-9,7.000-15.000-11,6.000-16.000-10</inkml:trace>
</inkml:ink>
</file>

<file path=ppt/ink/ink30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6"/>
    </inkml:context>
    <inkml:brush xml:id="br0">
      <inkml:brushProperty name="width" value="0.0291029382497072" units="cm"/>
      <inkml:brushProperty name="height" value="0.0291029382497072" units="cm"/>
      <inkml:brushProperty name="color" value="#000000"/>
      <inkml:brushProperty name="ignorePressure" value="0"/>
    </inkml:brush>
  </inkml:definitions>
  <inkml:trace contextRef="#ctx0" brushRef="#br0">15450.000 30000.000 755,'26.000'-22.000'0,"4.000"6.000"-2,3.000 7.000-1,3.000 6.000-1,-1.000 6.000 0,-2.000 6.000 1,-3.000 7.000 1,-3.000 6.000 0,-1.000 6.000 7,4.000 6.000 12,3.000 7.000 12,3.000 6.000 12,1.000 6.000 3,1.000 6.000-5,-1.000 7.000-6,1.000 6.000-5,-1.000 3.000-8,1.000 0.000-12,-1.000 0.000-9,1.000 0.000-12,-3.000-2.000-4,-2.000-3.000 1,-3.000-3.000 3,-3.000-2.000 2</inkml:trace>
</inkml:ink>
</file>

<file path=ppt/ink/ink30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7"/>
    </inkml:context>
    <inkml:brush xml:id="br0">
      <inkml:brushProperty name="width" value="0.0335076004266739" units="cm"/>
      <inkml:brushProperty name="height" value="0.0335076004266739" units="cm"/>
      <inkml:brushProperty name="color" value="#000000"/>
      <inkml:brushProperty name="ignorePressure" value="0"/>
    </inkml:brush>
  </inkml:definitions>
  <inkml:trace contextRef="#ctx0" brushRef="#br0">16800.000 30250.000 656,'70.000'-22.000'17,"-9.000"6.000"7,-10.000 7.000 7,-8.000 6.000 6,-4.000 6.000 2,3.000 6.000-4,3.000 7.000-3,4.000 6.000-3,-1.000 6.000-5,-3.000 6.000-6,-3.000 7.000-4,-2.000 6.000-5,-6.000 7.000-3,-6.000 10.000-1,-6.000 10.000-1,-6.000 9.000 0,-9.000 2.000-1,-8.000-2.000-3,-10.000-3.000-1,-9.000-3.000-3,-10.000 1.000-3,-9.000 6.000-4,-10.000 7.000-6,-8.000 6.000-4,-1.000-5.000-2,9.000-16.000 3,10.000-15.000 3,10.000-15.000 3,11.000-12.000 6,17.000-6.000 8,15.000-6.000 10,16.000-6.000 8,15.000-10.000 5,16.000-12.000 1,15.000-13.000 1,17.000-12.000 1,11.000-10.000-6,10.000-6.000-11,10.000-6.000-11,9.000-6.000-12,1.000-2.000-7,-6.000 3.000-2,-6.000 3.000-3,-6.000 4.000-3,-13.000 5.000-6,-19.000 10.000-8,-18.000 10.000-9,-19.000 9.000-9</inkml:trace>
</inkml:ink>
</file>

<file path=ppt/ink/ink30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09"/>
    </inkml:context>
    <inkml:brush xml:id="br0">
      <inkml:brushProperty name="width" value="0.0379562377929688" units="cm"/>
      <inkml:brushProperty name="height" value="0.0379562377929688" units="cm"/>
      <inkml:brushProperty name="color" value="#000000"/>
      <inkml:brushProperty name="ignorePressure" value="0"/>
    </inkml:brush>
  </inkml:definitions>
  <inkml:trace contextRef="#ctx0" brushRef="#br0">52500.000 35450.000 579,'-19.000'-22.000'6,"13.000"6.000"10,12.000 7.000 12,13.000 6.000 10,7.000 3.000 5,4.000 0.000-5,3.000 0.000-4,3.000 0.000-3,7.000 0.000-3,14.000 0.000 1,11.000 0.000-1,14.000 0.000 0,3.000-2.000-3,-2.000-3.000-5,-3.000-3.000-5,-3.000-2.000-5,-4.000-3.000-6,-3.000 1.000-7,-3.000-1.000-6,-2.000 1.000-6,-5.000 1.000-6,-2.000 3.000-5,-3.000 3.000-4,-3.000 4.000-4,-6.000-3.000-7,-5.000-5.000-8,-7.000-7.000-9,-5.000-5.000-8</inkml:trace>
</inkml:ink>
</file>

<file path=ppt/ink/ink30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0"/>
    </inkml:context>
    <inkml:brush xml:id="br0">
      <inkml:brushProperty name="width" value="0.0356761775910854" units="cm"/>
      <inkml:brushProperty name="height" value="0.0356761775910854" units="cm"/>
      <inkml:brushProperty name="color" value="#000000"/>
      <inkml:brushProperty name="ignorePressure" value="0"/>
    </inkml:brush>
  </inkml:definitions>
  <inkml:trace contextRef="#ctx0" brushRef="#br0">53650.000 34700.000 616,'-69.000'-40.000'30,"13.000"23.000"7,12.000 22.000 8,13.000 22.000 7,9.000 15.000 0,6.000 9.000-9,7.000 10.000-8,6.000 10.000-9,1.000 8.000-6,-3.000 10.000-3,-3.000 10.000-5,-2.000 9.000-2,-1.000 4.000-6,3.000 1.000-4,3.000-1.000-5,4.000 1.000-6,1.000-6.000-1,0.000-8.000-1,0.000-10.000 2,0.000-9.000-1,4.000-15.000-8,10.000-18.000-21,10.000-19.000-19,9.000-18.000-19</inkml:trace>
</inkml:ink>
</file>

<file path=ppt/ink/ink30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0"/>
    </inkml:context>
    <inkml:brush xml:id="br0">
      <inkml:brushProperty name="width" value="0.046117402613163" units="cm"/>
      <inkml:brushProperty name="height" value="0.046117402613163" units="cm"/>
      <inkml:brushProperty name="color" value="#000000"/>
      <inkml:brushProperty name="ignorePressure" value="0"/>
    </inkml:brush>
  </inkml:definitions>
  <inkml:trace contextRef="#ctx0" brushRef="#br0">55200.000 33950.000 477,'14.000'-83.000'27,"-22.000"34.000"12,-22.000 35.000 11,-21.000 35.000 12,-10.000 22.000 1,3.000 14.000-10,3.000 11.000-10,4.000 14.000-9,-1.000 10.000-7,-3.000 9.000-3,-3.000 10.000-4,-2.000 10.000-3,-1.000 7.000-2,3.000 6.000-1,3.000 7.000-2,4.000 6.000-2,5.000-1.000-1,10.000-5.000-5,10.000-7.000-5,9.000-5.000-3,9.000-11.000-2,9.000-11.000-3,10.000-14.000-2,10.000-11.000-1,8.000-17.000-2,10.000-18.000-2,10.000-19.000-1,9.000-18.000-1,6.000-21.000-2,3.000-22.000 0,3.000-22.000-2,4.000-21.000 0,1.000-14.000 0,0.000-2.000 2,0.000-3.000 2,0.000-3.000 1,-8.000 4.000 2,-16.000 13.000 0,-15.000 12.000 2,-15.000 13.000 0,-18.000 10.000 2,-19.000 10.000 4,-18.000 10.000 3,-19.000 9.000 4,-15.000 10.000 3,-8.000 14.000 0,-10.000 11.000 2,-9.000 14.000 0,-10.000 11.000-1,-9.000 14.000-3,-10.000 11.000-5,-8.000 14.000-3,7.000-3.000-1,25.000-15.000 2,25.000-15.000 1,25.000-16.000 2,12.000-8.000-6,1.000 0.000-13,-1.000 0.000-13,1.000 0.000-14</inkml:trace>
</inkml:ink>
</file>

<file path=ppt/ink/ink30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2"/>
    </inkml:context>
    <inkml:brush xml:id="br0">
      <inkml:brushProperty name="width" value="0.0334804095327854" units="cm"/>
      <inkml:brushProperty name="height" value="0.0334804095327854" units="cm"/>
      <inkml:brushProperty name="color" value="#000000"/>
      <inkml:brushProperty name="ignorePressure" value="0"/>
    </inkml:brush>
  </inkml:definitions>
  <inkml:trace contextRef="#ctx0" brushRef="#br0">20450.000 29200.000 657,'-21.000'51.000'39,"10.000"4.000"-3,10.000 3.000-4,9.000 3.000-5,2.000 7.000-2,-2.000 14.000-2,-3.000 11.000 0,-3.000 14.000-2,-2.000 11.000-2,0.000 14.000-2,0.000 11.000-3,0.000 14.000-2,0.000 7.000-1,0.000 3.000 0,0.000 3.000 1,0.000 4.000 0,0.000-4.000-4,0.000-9.000-7,0.000-10.000-9,0.000-8.000-7,0.000-14.000-6,0.000-15.000-3,0.000-15.000-4,0.000-16.000-4,0.000-15.000-2,0.000-11.000-3,0.000-14.000-1,0.000-11.000-3,1.000-14.000 1,4.000-11.000 3,3.000-14.000 4,3.000-11.000 3</inkml:trace>
</inkml:ink>
</file>

<file path=ppt/ink/ink3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3"/>
    </inkml:context>
    <inkml:brush xml:id="br0">
      <inkml:brushProperty name="width" value="0.0475121438503265" units="cm"/>
      <inkml:brushProperty name="height" value="0.0475121438503265" units="cm"/>
      <inkml:brushProperty name="color" value="#00bff3"/>
      <inkml:brushProperty name="ignorePressure" value="0"/>
    </inkml:brush>
  </inkml:definitions>
  <inkml:trace contextRef="#ctx0" brushRef="#br0">34900.000 42150.000 463,'-25.000'-22.000'0,"0.000"6.000"0,0.000 7.000 0,0.000 6.000 0,-2.000 1.000 1,-3.000-3.000 3,-3.000-3.000 3,-2.000-2.000 3,0.000 5.000 9,7.000 16.000 14,6.000 15.000 16,7.000 17.000 14,4.000 14.000 4,3.000 17.000-10,3.000 15.000-9,4.000 16.000-9,-1.000 13.000-7,-3.000 14.000-5,-3.000 11.000-5,-2.000 14.000-5,-1.000-1.000-4,3.000-12.000-2,3.000-13.000-4,4.000-12.000-2,-1.000-13.000-2,-3.000-12.000-1,-3.000-13.000-1,-2.000-12.000-2,-1.000 20.000-4,3.000 53.000-6,3.000 53.000-7,4.000 54.000-6,1.000 10.000-6,0.000-31.000-7,0.000-31.000-6,0.000-31.000-6,1.000-26.000-3,4.000-18.000 0,3.000-19.000 2,3.000-18.000 1</inkml:trace>
</inkml:ink>
</file>

<file path=ppt/ink/ink30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2"/>
    </inkml:context>
    <inkml:brush xml:id="br0">
      <inkml:brushProperty name="width" value="0.0307768415659666" units="cm"/>
      <inkml:brushProperty name="height" value="0.0307768415659666" units="cm"/>
      <inkml:brushProperty name="color" value="#000000"/>
      <inkml:brushProperty name="ignorePressure" value="0"/>
    </inkml:brush>
  </inkml:definitions>
  <inkml:trace contextRef="#ctx0" brushRef="#br0">20650.000 29150.000 714,'-5.000'-41.000'7,"-9.000"19.000"14,-10.000 19.000 13,-8.000 19.000 13,-8.000 15.000 3,-2.000 13.000-8,-3.000 12.000-8,-3.000 13.000-8,-6.000 12.000-10,-5.000 13.000-7,-7.000 12.000-10,-5.000 13.000-9,-1.000 1.000-6,6.000-9.000-6,7.000-10.000-4,6.000-8.000-5,9.000-14.000-2,13.000-15.000-1,12.000-15.000 1,13.000-16.000-1,6.000-15.000 0,0.000-11.000 2,0.000-14.000 0,0.000-11.000 1</inkml:trace>
</inkml:ink>
</file>

<file path=ppt/ink/ink30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2"/>
    </inkml:context>
    <inkml:brush xml:id="br0">
      <inkml:brushProperty name="width" value="0.0331959649920464" units="cm"/>
      <inkml:brushProperty name="height" value="0.0331959649920464" units="cm"/>
      <inkml:brushProperty name="color" value="#000000"/>
      <inkml:brushProperty name="ignorePressure" value="0"/>
    </inkml:brush>
  </inkml:definitions>
  <inkml:trace contextRef="#ctx0" brushRef="#br0">20100.000 29550.000 662,'93.000'-44.000'2,"-11.000"13.000"5,-14.000 12.000 4,-11.000 13.000 5,-6.000 7.000 3,4.000 4.000 3,3.000 3.000 2,3.000 3.000 4,-1.000 6.000 0,-2.000 9.000 0,-3.000 10.000-1,-3.000 10.000 0,-2.000 5.000-2,0.000 4.000-7,0.000 3.000-4,0.000 3.000-7,-2.000 3.000-1,-3.000 3.000 1,-3.000 3.000 1,-2.000 4.000 2,-5.000-4.000-7,-2.000-9.000-12,-3.000-10.000-13,-3.000-8.000-13</inkml:trace>
</inkml:ink>
</file>

<file path=ppt/ink/ink30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3"/>
    </inkml:context>
    <inkml:brush xml:id="br0">
      <inkml:brushProperty name="width" value="0.0327926762402058" units="cm"/>
      <inkml:brushProperty name="height" value="0.0327926762402058" units="cm"/>
      <inkml:brushProperty name="color" value="#000000"/>
      <inkml:brushProperty name="ignorePressure" value="0"/>
    </inkml:brush>
  </inkml:definitions>
  <inkml:trace contextRef="#ctx0" brushRef="#br0">22450.000 30650.000 670,'21.000'-35.000'3,"-5.000"-18.000"6,-7.000-19.000 7,-5.000-18.000 5,-4.000-7.000 3,0.000 6.000 2,0.000 7.000 0,0.000 6.000 1,-5.000 6.000-2,-9.000 6.000-5,-10.000 7.000-4,-8.000 6.000-5,-8.000 7.000-3,-2.000 10.000-2,-3.000 10.000-2,-3.000 9.000-2,-2.000 7.000 0,0.000 7.000 1,0.000 6.000 0,0.000 7.000 2,1.000 5.000-2,4.000 7.000-3,3.000 6.000-5,3.000 7.000-2,3.000 4.000-2,3.000 3.000 4,3.000 3.000 2,4.000 4.000 3,4.000 2.000 2,6.000 4.000 2,7.000 3.000 1,6.000 3.000 1,6.000 1.000 1,6.000 1.000-1,7.000-1.000 1,6.000 1.000-1,9.000 1.000 1,13.000 3.000-1,12.000 3.000 1,13.000 4.000-1,2.000-1.000 0,-5.000-3.000-1,-7.000-3.000-2,-5.000-2.000 0,-6.000-1.000-2,-3.000 3.000 0,-3.000 3.000-1,-2.000 4.000 0,-8.000-1.000 0,-8.000-3.000-1,-10.000-3.000-1,-9.000-2.000 0,-10.000-3.000 0,-9.000 1.000 0,-10.000-1.000 1,-8.000 1.000-1,-8.000-4.000 1,-2.000-6.000 0,-3.000-6.000-1,-3.000-6.000 0,-2.000-9.000 0,0.000-8.000 2,0.000-10.000 0,0.000-9.000 2,0.000-9.000 1,0.000-5.000 1,0.000-7.000 0,0.000-5.000 0,6.000-11.000 1,13.000-11.000-1,12.000-14.000-1,13.000-11.000-2,18.000-17.000-1,26.000-18.000-5,24.000-19.000-5,26.000-18.000-4,24.000-21.000-1,26.000-22.000 1,24.000-22.000 0,26.000-21.000 2,-4.000 8.000-8,-31.000 42.000-16,-31.000 40.000-16,-31.000 41.000-17</inkml:trace>
</inkml:ink>
</file>

<file path=ppt/ink/ink30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6"/>
    </inkml:context>
    <inkml:brush xml:id="br0">
      <inkml:brushProperty name="width" value="0.029340460896492" units="cm"/>
      <inkml:brushProperty name="height" value="0.029340460896492" units="cm"/>
      <inkml:brushProperty name="color" value="#000000"/>
      <inkml:brushProperty name="ignorePressure" value="0"/>
    </inkml:brush>
  </inkml:definitions>
  <inkml:trace contextRef="#ctx0" brushRef="#br0">17200.000 41550.000 749,'-46.000'31.000'17,"10.000"13.000"3,10.000 12.000 4,9.000 13.000 3,6.000 7.000 0,3.000 4.000-2,3.000 3.000-3,4.000 3.000-2,1.000 3.000-3,0.000 3.000-2,0.000 3.000-3,0.000 4.000-2,1.000 2.000-3,4.000 4.000-2,3.000 3.000-3,3.000 3.000-2,-1.000 6.000-1,-2.000 9.000-2,-3.000 10.000-1,-3.000 10.000-2,-2.000 5.000 0,0.000 4.000-2,0.000 3.000-2,0.000 3.000-1,-2.000-10.000-1,-3.000-21.000 0,-3.000-22.000-1,-2.000-22.000 0,-1.000-15.000-3,3.000-5.000-3,3.000-7.000-5,4.000-5.000-4,1.000-14.000-2,0.000-18.000 1,0.000-19.000 2,0.000-18.000 0,0.000-12.000 3,0.000-3.000 2,0.000-3.000 2,0.000-2.000 2,-2.000-5.000 4,-3.000-2.000 2,-3.000-3.000 4,-2.000-3.000 3</inkml:trace>
</inkml:ink>
</file>

<file path=ppt/ink/ink30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6"/>
    </inkml:context>
    <inkml:brush xml:id="br0">
      <inkml:brushProperty name="width" value="0.0285735558718443" units="cm"/>
      <inkml:brushProperty name="height" value="0.0285735558718443" units="cm"/>
      <inkml:brushProperty name="color" value="#000000"/>
      <inkml:brushProperty name="ignorePressure" value="0"/>
    </inkml:brush>
  </inkml:definitions>
  <inkml:trace contextRef="#ctx0" brushRef="#br0">17250.000 41550.000 769,'18.000'-83.000'10,"-11.000"34.000"5,-14.000 35.000 5,-11.000 35.000 5,-11.000 22.000 1,-5.000 14.000-4,-7.000 11.000-3,-5.000 14.000-3,-4.000 5.000-2,0.000 1.000 2,0.000-1.000 0,0.000 1.000 1,0.000-1.000-4,0.000 1.000-12,0.000-1.000-9,0.000 1.000-11,3.000-7.000-8,6.000-12.000-2,7.000-13.000-4,6.000-12.000-4</inkml:trace>
</inkml:ink>
</file>

<file path=ppt/ink/ink30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7"/>
    </inkml:context>
    <inkml:brush xml:id="br0">
      <inkml:brushProperty name="width" value="0.0283097755163908" units="cm"/>
      <inkml:brushProperty name="height" value="0.0283097755163908" units="cm"/>
      <inkml:brushProperty name="color" value="#000000"/>
      <inkml:brushProperty name="ignorePressure" value="0"/>
    </inkml:brush>
  </inkml:definitions>
  <inkml:trace contextRef="#ctx0" brushRef="#br0">17050.000 41850.000 777,'48.000'25.000'0,"-3.000"0.000"0,-3.000 0.000 0,-2.000 0.000 0,-5.000 0.000 4,-2.000 0.000 9,-3.000 0.000 8,-3.000 0.000 10,1.000 1.000 2,6.000 4.000-2,7.000 3.000-3,6.000 3.000-2,3.000 1.000-5,0.000 1.000-10,0.000-1.000-8,0.000 1.000-8,-2.000-1.000-7,-3.000 1.000-4,-3.000-1.000-3,-2.000 1.000-5,-6.000-3.000-1,-6.000-2.000 1,-6.000-3.000 0,-6.000-3.000 1,-4.000-4.000-1,1.000-3.000-5,-1.000-3.000-4,1.000-2.000-3</inkml:trace>
</inkml:ink>
</file>

<file path=ppt/ink/ink30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7"/>
    </inkml:context>
    <inkml:brush xml:id="br0">
      <inkml:brushProperty name="width" value="0.031864445656538" units="cm"/>
      <inkml:brushProperty name="height" value="0.031864445656538" units="cm"/>
      <inkml:brushProperty name="color" value="#000000"/>
      <inkml:brushProperty name="ignorePressure" value="0"/>
    </inkml:brush>
  </inkml:definitions>
  <inkml:trace contextRef="#ctx0" brushRef="#br0">19000.000 41600.000 690,'-2.000'129.000'111,"-3.000"10.000"-28,-3.000 10.000-28,-2.000 9.000-28,-3.000-4.000-15,1.000-15.000-3,-1.000-15.000-3,1.000-16.000-2,-1.000-8.000-2,1.000 0.000-1,-1.000 0.000-2,1.000 0.000-1,4.000-11.000-11,9.000-22.000-24,10.000-22.000-23,10.000-21.000-22</inkml:trace>
</inkml:ink>
</file>

<file path=ppt/ink/ink30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18"/>
    </inkml:context>
    <inkml:brush xml:id="br0">
      <inkml:brushProperty name="width" value="0.0337667651474476" units="cm"/>
      <inkml:brushProperty name="height" value="0.0337667651474476" units="cm"/>
      <inkml:brushProperty name="color" value="#000000"/>
      <inkml:brushProperty name="ignorePressure" value="0"/>
    </inkml:brush>
  </inkml:definitions>
  <inkml:trace contextRef="#ctx0" brushRef="#br0">19650.000 42450.000 651,'0.000'53.000'113,"0.000"6.000"-29,0.000 7.000-27,0.000 6.000-28,3.000 1.000-15,6.000-3.000-3,7.000-3.000-3,6.000-2.000-3,3.000-8.000-1,0.000-8.000 1,0.000-10.000 0,0.000-9.000 1,3.000-9.000-1,6.000-5.000-3,7.000-7.000-2,6.000-5.000-3,3.000-14.000-2,0.000-18.000-1,0.000-19.000-2,0.000-18.000-2,0.000-10.000 0,0.000 0.000-2,0.000 0.000-1,0.000 0.000-2,-5.000 0.000 1,-9.000 0.000 0,-10.000 0.000 2,-8.000 0.000 0,-8.000 4.000 1,-2.000 10.000 2,-3.000 10.000 0,-3.000 9.000 2,-9.000 7.000 0,-11.000 7.000 3,-14.000 6.000 1,-11.000 7.000 1,-11.000 8.000 1,-5.000 14.000-4,-7.000 11.000-1,-5.000 14.000-3,-3.000 8.000-2,4.000 7.000-4,3.000 6.000-4,3.000 7.000-3,6.000-3.000-3,9.000-8.000-4,10.000-10.000-3,10.000-9.000-3</inkml:trace>
</inkml:ink>
</file>

<file path=ppt/ink/ink30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38"/>
    </inkml:context>
    <inkml:brush xml:id="br0">
      <inkml:brushProperty name="width" value="0.0299995429813862" units="cm"/>
      <inkml:brushProperty name="height" value="0.0299995429813862" units="cm"/>
      <inkml:brushProperty name="color" value="#000000"/>
      <inkml:brushProperty name="ignorePressure" value="0"/>
    </inkml:brush>
  </inkml:definitions>
  <inkml:trace contextRef="#ctx0" brushRef="#br0">60850.000 36050.000 733,'-44.000'-69.000'3,"13.000"13.000"7,12.000 12.000 6,13.000 13.000 6,12.000 9.000 4,13.000 6.000-2,12.000 7.000-1,13.000 6.000-1,9.000 3.000-2,6.000 0.000-1,7.000 0.000-1,6.000 0.000-2,1.000 1.000-2,-3.000 4.000-4,-3.000 3.000-3,-2.000 3.000-3,-1.000-1.000-2,3.000-2.000 1,3.000-3.000 0,4.000-3.000 2,-1.000-2.000-6,-3.000 0.000-10,-3.000 0.000-10,-2.000 0.000-10,-6.000-4.000-5,-6.000-5.000 1,-6.000-7.000 1,-6.000-5.000 0,-6.000-4.000 0,-2.000 0.000 2,-3.000 0.000 1,-3.000 0.000 1,-6.000 0.000 3,-5.000 0.000 5,-7.000 0.000 3,-5.000 0.000 6,-6.000 1.000 3,-3.000 4.000 2,-3.000 3.000 2,-2.000 3.000 3</inkml:trace>
</inkml:ink>
</file>

<file path=ppt/ink/ink30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38"/>
    </inkml:context>
    <inkml:brush xml:id="br0">
      <inkml:brushProperty name="width" value="0.0351099073886871" units="cm"/>
      <inkml:brushProperty name="height" value="0.0351099073886871" units="cm"/>
      <inkml:brushProperty name="color" value="#000000"/>
      <inkml:brushProperty name="ignorePressure" value="0"/>
    </inkml:brush>
  </inkml:definitions>
  <inkml:trace contextRef="#ctx0" brushRef="#br0">61900.000 35250.000 626,'-68.000'-68.000'-21,"17.000"17.000"12,15.000 15.000 11,16.000 16.000 11,10.000 13.000 10,7.000 14.000 10,6.000 11.000 10,7.000 14.000 10,0.000 11.000 0,-2.000 14.000-10,-3.000 11.000-11,-3.000 14.000-8,-2.000 8.000-6,0.000 7.000-1,0.000 6.000 0,0.000 7.000 0,0.000 0.000-5,0.000-2.000-8,0.000-3.000-10,0.000-3.000-8,0.000-7.000-8,0.000-9.000-6,0.000-10.000-7,0.000-8.000-7</inkml:trace>
</inkml:ink>
</file>

<file path=ppt/ink/ink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57"/>
    </inkml:context>
    <inkml:brush xml:id="br0">
      <inkml:brushProperty name="width" value="0.0393485650420189" units="cm"/>
      <inkml:brushProperty name="height" value="0.0393485650420189" units="cm"/>
      <inkml:brushProperty name="color" value="#f2385b"/>
      <inkml:brushProperty name="ignorePressure" value="0"/>
    </inkml:brush>
  </inkml:definitions>
  <inkml:trace contextRef="#ctx0" brushRef="#br0">42000.000 30050.000 559,'-47.000'4.000'46,"6.000"10.000"-4,7.000 10.000-3,6.000 9.000-3,-1.000 10.000-4,-5.000 14.000-3,-7.000 11.000-2,-5.000 14.000-3,-6.000 10.000-3,-3.000 9.000-2,-3.000 10.000-2,-2.000 10.000-2,-5.000 2.000-3,-2.000-3.000-3,-3.000-3.000-3,-3.000-2.000-3,2.000-11.000-3,10.000-15.000-5,10.000-15.000-3,9.000-16.000-5,10.000-19.000-10,14.000-22.000-13,11.000-22.000-15,14.000-21.000-13,13.000-21.000-3,16.000-19.000 9,15.000-18.000 10,17.000-19.000 10,7.000-10.000 7,0.000 1.000 7,0.000-1.000 8,0.000 1.000 5,-5.000 7.000 6,-9.000 16.000 3,-10.000 15.000 2,-8.000 17.000 4,-9.000 11.000 1,-6.000 10.000 3,-6.000 10.000 2,-6.000 9.000 1,-4.000 12.000 4,1.000 16.000 8,-1.000 15.000 6,1.000 17.000 7,-3.000 10.000 4,-2.000 6.000 1,-3.000 7.000 1,-3.000 6.000 0,-1.000 1.000-1,4.000-3.000-4,3.000-3.000-5,3.000-2.000-3,3.000-6.000-6,3.000-6.000-3,3.000-6.000-5,4.000-6.000-4,1.000-6.000-3,0.000-2.000 0,0.000-3.000 0,0.000-3.000-1,0.000-9.000-8,0.000-11.000-17,0.000-14.000-16,0.000-11.000-18,1.000-15.000-3,4.000-16.000 7,3.000-15.000 7,3.000-15.000 9,1.000-9.000 6,1.000 1.000 6,-1.000-1.000 6,1.000 1.000 6,-3.000 5.000 6,-2.000 14.000 4,-3.000 11.000 6,-3.000 14.000 4,-2.000 10.000 8,0.000 9.000 11,0.000 10.000 10,0.000 10.000 10,-2.000 10.000 1,-3.000 13.000-9,-3.000 12.000-9,-2.000 13.000-10,-5.000 9.000-7,-2.000 6.000-3,-3.000 7.000-4,-3.000 6.000-4,-6.000 6.000-3,-5.000 6.000-2,-7.000 7.000-1,-5.000 6.000-2,-6.000-1.000-2,-3.000-5.000-2,-3.000-7.000-2,-2.000-5.000-2,5.000-19.000-4,16.000-27.000-9,15.000-28.000-7,17.000-28.000-9,11.000-17.000 0,10.000-2.000 6,10.000-3.000 7,9.000-3.000 7,4.000-1.000 4,1.000 4.000 3,-1.000 3.000 3,1.000 3.000 2,-6.000 4.000 2,-8.000 7.000-1,-10.000 6.000 1,-9.000 7.000-1,-5.000 4.000 1,0.000 3.000-2,0.000 3.000 0,0.000 4.000-1,-2.000-4.000-5,-3.000-9.000-8,-3.000-10.000-9,-2.000-8.000-8,-3.000-4.000-1,1.000 3.000 9,-1.000 3.000 9,1.000 4.000 8,-3.000 1.000 5,-2.000 0.000 2,-3.000 0.000 2,-3.000 0.000 1</inkml:trace>
</inkml:ink>
</file>

<file path=ppt/ink/ink3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3"/>
    </inkml:context>
    <inkml:brush xml:id="br0">
      <inkml:brushProperty name="width" value="0.0469058901071548" units="cm"/>
      <inkml:brushProperty name="height" value="0.0469058901071548" units="cm"/>
      <inkml:brushProperty name="color" value="#00bff3"/>
      <inkml:brushProperty name="ignorePressure" value="0"/>
    </inkml:brush>
  </inkml:definitions>
  <inkml:trace contextRef="#ctx0" brushRef="#br0">34700.000 43850.000 469,'12.000'-68.000'45,"26.000"17.000"0,24.000 15.000-2,26.000 16.000-2,12.000 9.000-4,0.000 3.000-7,0.000 3.000-7,0.000 4.000-7,-2.000 1.000-5,-3.000 0.000-5,-3.000 0.000-5,-2.000 0.000-5,-9.000 0.000-4,-12.000 0.000-4,-13.000 0.000-3,-12.000 0.000-5,-10.000-4.000-1,-6.000-5.000-1,-6.000-7.000 1,-6.000-5.000 0,-6.000-4.000 1,-2.000 0.000 0,-3.000 0.000 2,-3.000 0.000 1,-6.000-7.000 0,-5.000-11.000 0,-7.000-14.000 1,-5.000-11.000-1,-8.000-1.000 1,-5.000 13.000 1,-7.000 12.000 1,-5.000 13.000 0,-6.000 9.000 7,-3.000 6.000 12,-3.000 7.000 11,-2.000 6.000 12,-1.000 6.000 9,3.000 6.000 4,3.000 7.000 6,4.000 6.000 4,2.000 7.000 2,4.000 10.000-5,3.000 10.000-3,3.000 9.000-5,4.000 9.000-3,7.000 9.000-4,6.000 10.000-4,7.000 10.000-4,5.000 4.000-4,7.000 0.000-6,6.000 0.000-6,7.000 0.000-4,10.000-5.000-7,16.000-9.000-5,15.000-10.000-6,17.000-8.000-5,10.000-12.000-8,6.000-12.000-12,7.000-13.000-10,6.000-12.000-11,1.000-10.000-2,-3.000-6.000 6,-3.000-6.000 5,-2.000-6.000 6,-9.000-6.000 5,-12.000-2.000 2,-13.000-3.000 4,-12.000-3.000 3</inkml:trace>
</inkml:ink>
</file>

<file path=ppt/ink/ink31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38"/>
    </inkml:context>
    <inkml:brush xml:id="br0">
      <inkml:brushProperty name="width" value="0.0362673215568066" units="cm"/>
      <inkml:brushProperty name="height" value="0.0362673215568066" units="cm"/>
      <inkml:brushProperty name="color" value="#000000"/>
      <inkml:brushProperty name="ignorePressure" value="0"/>
    </inkml:brush>
  </inkml:definitions>
  <inkml:trace contextRef="#ctx0" brushRef="#br0">63150.000 34500.000 606,'23.000'-46.000'0,"-3.000"10.000"0,-3.000 10.000 0,-2.000 9.000 0,-6.000 10.000 6,-6.000 14.000 12,-6.000 11.000 12,-6.000 14.000 13,-7.000 11.000 2,-6.000 14.000-4,-6.000 11.000-6,-6.000 14.000-6,-6.000 5.000-4,-2.000 1.000-4,-3.000-1.000-4,-3.000 1.000-4,2.000-3.000-2,10.000-2.000-1,10.000-3.000 1,9.000-3.000 0,6.000-7.000-1,3.000-9.000-2,3.000-10.000-3,4.000-8.000-2,8.000-11.000-2,17.000-8.000-1,15.000-10.000 0,16.000-9.000-2,15.000-9.000-6,16.000-5.000-9,15.000-7.000-11,17.000-5.000-9,7.000-6.000-6,0.000-3.000 1,0.000-3.000 1,0.000-2.000 0,-5.000-5.000 2,-9.000-2.000 1,-10.000-3.000 3,-8.000-3.000 3,-15.000 1.000 2,-19.000 6.000 5,-18.000 7.000 4,-19.000 6.000 4</inkml:trace>
</inkml:ink>
</file>

<file path=ppt/ink/ink31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38"/>
    </inkml:context>
    <inkml:brush xml:id="br0">
      <inkml:brushProperty name="width" value="0.0345656424760818" units="cm"/>
      <inkml:brushProperty name="height" value="0.0345656424760818" units="cm"/>
      <inkml:brushProperty name="color" value="#000000"/>
      <inkml:brushProperty name="ignorePressure" value="0"/>
    </inkml:brush>
  </inkml:definitions>
  <inkml:trace contextRef="#ctx0" brushRef="#br0">64350.000 34350.000 636,'-29.000'-25.000'2,"-5.000"0.000"6,-7.000 0.000 4,-5.000 0.000 6,-3.000 4.000 4,4.000 10.000 5,3.000 10.000 5,3.000 9.000 6,4.000 9.000 0,7.000 9.000-4,6.000 10.000-4,7.000 10.000-3,-1.000 13.000-4,-6.000 19.000-4,-6.000 19.000-3,-6.000 19.000-4,-7.000 26.000-6,-6.000 34.000-9,-6.000 35.000-7,-6.000 35.000-8,-4.000 5.000-2,1.000-21.000 2,-1.000-22.000 3,1.000-22.000 3,2.000-21.000-7,7.000-18.000-18,6.000-19.000-17,7.000-18.000-17</inkml:trace>
</inkml:ink>
</file>

<file path=ppt/ink/ink31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47"/>
    </inkml:context>
    <inkml:brush xml:id="br0">
      <inkml:brushProperty name="width" value="0.0504781045019627" units="cm"/>
      <inkml:brushProperty name="height" value="0.0504781045019627" units="cm"/>
      <inkml:brushProperty name="color" value="#000000"/>
      <inkml:brushProperty name="ignorePressure" value="0"/>
    </inkml:brush>
  </inkml:definitions>
  <inkml:trace contextRef="#ctx0" brushRef="#br0">23200.000 28600.000 435,'0.000'-72.000'3,"0.000"6.000"6,0.000 7.000 5,0.000 6.000 5,-4.000 7.000 7,-5.000 10.000 5,-7.000 10.000 7,-5.000 9.000 6,-11.000 12.000 0,-11.000 16.000-4,-14.000 15.000-7,-11.000 17.000-4,-6.000 8.000-5,4.000 4.000-3,3.000 3.000-4,3.000 3.000-3,3.000 4.000-2,3.000 7.000-1,3.000 6.000-2,4.000 7.000 0,-1.000 4.000-1,-3.000 3.000-1,-3.000 3.000 0,-2.000 4.000-2,-3.000 5.000 0,1.000 10.000 1,-1.000 10.000-1,1.000 9.000 1,-1.000 6.000 0,1.000 3.000 0,-1.000 3.000-1,1.000 4.000 1,2.000-1.000-2,7.000-3.000 1,6.000-3.000-1,7.000-2.000 0,7.000-8.000 0,9.000-8.000 0,10.000-10.000 1,10.000-9.000 0,4.000-7.000-1,0.000-3.000 0,0.000-3.000-2,0.000-2.000-1,1.000-8.000-2,4.000-8.000-1,3.000-10.000-1,3.000-9.000-2,9.000-10.000 0,16.000-9.000 0,15.000-10.000-1,17.000-8.000 1,7.000-11.000-1,0.000-8.000 0,0.000-10.000 0,0.000-9.000 0,1.000-13.000 0,4.000-16.000-2,3.000-15.000 0,3.000-15.000-1,3.000-11.000 0,3.000-2.000 1,3.000-3.000 1,4.000-3.000 1,-4.000-1.000-1,-9.000 4.000 1,-10.000 3.000-1,-8.000 3.000 0,-11.000 3.000 0,-8.000 3.000 1,-10.000 3.000 1,-9.000 4.000 1,-12.000 7.000 2,-11.000 13.000 2,-14.000 12.000 2,-11.000 13.000 2,-15.000 12.000 1,-16.000 13.000-1,-15.000 12.000-1,-15.000 13.000 0,-9.000 9.000-1,1.000 6.000 2,-1.000 7.000 1,1.000 6.000 2,-1.000 6.000-2,1.000 6.000-1,-1.000 7.000-3,1.000 6.000-2,1.000-1.000-2,3.000-5.000-2,3.000-7.000-2,4.000-5.000-1,7.000-8.000 0,13.000-5.000 0,12.000-7.000 2,13.000-5.000 1,13.000-12.000-12,17.000-16.000-23,15.000-15.000-23,16.000-15.000-23</inkml:trace>
</inkml:ink>
</file>

<file path=ppt/ink/ink31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2:48"/>
    </inkml:context>
    <inkml:brush xml:id="br0">
      <inkml:brushProperty name="width" value="0.0444230288267136" units="cm"/>
      <inkml:brushProperty name="height" value="0.0444230288267136" units="cm"/>
      <inkml:brushProperty name="color" value="#000000"/>
      <inkml:brushProperty name="ignorePressure" value="0"/>
    </inkml:brush>
  </inkml:definitions>
  <inkml:trace contextRef="#ctx0" brushRef="#br0">23650.000 28250.000 495,'-29.000'-68.000'34,"-5.000"17.000"1,-7.000 15.000 0,-5.000 16.000 1,-4.000 12.000-2,0.000 9.000-3,0.000 10.000-4,0.000 10.000-4,-4.000 8.000-3,-5.000 10.000-1,-7.000 10.000 0,-5.000 9.000-2,-4.000 6.000-1,0.000 3.000-1,0.000 3.000 0,0.000 4.000-2,-2.000 5.000 0,-3.000 10.000-1,-3.000 10.000-2,-2.000 9.000-1,0.000 4.000-1,7.000 1.000 1,6.000-1.000-1,7.000 1.000 1,2.000 2.000-2,1.000 7.000-1,-1.000 6.000-1,1.000 7.000-2,-1.000 16.000-1,1.000 29.000 0,-1.000 28.000 0,1.000 28.000 1,4.000 1.000 0,9.000-24.000-1,10.000-26.000-1,10.000-24.000 0,4.000-18.000-1,0.000-9.000 0,0.000-10.000-1,0.000-8.000-1,3.000-11.000 0,6.000-8.000 0,7.000-10.000-1,6.000-9.000 0,4.000-10.000-1,4.000-9.000 1,3.000-10.000 0,3.000-8.000-1,6.000-9.000 1,9.000-6.000 0,10.000-6.000-1,10.000-6.000 0,7.000-9.000-1,6.000-8.000-2,7.000-10.000-3,6.000-9.000-2,4.000-10.000-1,4.000-9.000-3,3.000-10.000 0,3.000-8.000-2,3.000-9.000-3,3.000-6.000-4,3.000-6.000-5,4.000-6.000-4,-7.000 2.000-5,-16.000 14.000-6,-15.000 11.000-7,-15.000 14.000-5</inkml:trace>
</inkml:ink>
</file>

<file path=ppt/ink/ink31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3:34"/>
    </inkml:context>
    <inkml:brush xml:id="br0">
      <inkml:brushProperty name="width" value="0.0412032604217529" units="cm"/>
      <inkml:brushProperty name="height" value="0.0412032604217529" units="cm"/>
      <inkml:brushProperty name="color" value="#000000"/>
      <inkml:brushProperty name="ignorePressure" value="0"/>
    </inkml:brush>
  </inkml:definitions>
  <inkml:trace contextRef="#ctx0" brushRef="#br0">33700.000 34550.000 533,'45.000'-24.000'0,"-9.000"4.000"0,-10.000 3.000 0,-8.000 3.000 0,0.000-4.000 1,14.000-8.000 3,11.000-10.000 1,14.000-9.000 2,0.000-1.000 4,-8.000 10.000 6,-10.000 10.000 5,-9.000 9.000 5,-10.000 9.000 5,-9.000 9.000 1,-10.000 10.000 2,-8.000 10.000 2,-14.000 13.000 0,-15.000 19.000-3,-15.000 19.000-3,-16.000 19.000-2,-12.000 13.000-3,-5.000 10.000-5,-7.000 10.000-3,-5.000 9.000-4,-3.000 6.000-4,4.000 3.000-3,3.000 3.000-2,3.000 4.000-4,3.000-1.000-2,3.000-3.000 2,3.000-3.000 0,4.000-2.000 0,5.000-11.000-3,10.000-15.000-10,10.000-15.000-10,9.000-16.000-9,15.000-26.000-10,22.000-33.000-11,22.000-35.000-9,23.000-34.000-11,6.000-16.000 1,-5.000 3.000 11,-7.000 3.000 13,-5.000 4.000 12</inkml:trace>
</inkml:ink>
</file>

<file path=ppt/ink/ink31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3:34"/>
    </inkml:context>
    <inkml:brush xml:id="br0">
      <inkml:brushProperty name="width" value="0.0370118208229542" units="cm"/>
      <inkml:brushProperty name="height" value="0.0370118208229542" units="cm"/>
      <inkml:brushProperty name="color" value="#000000"/>
      <inkml:brushProperty name="ignorePressure" value="0"/>
    </inkml:brush>
  </inkml:definitions>
  <inkml:trace contextRef="#ctx0" brushRef="#br0">33150.000 34600.000 594,'-71.000'-25.000'2,"10.000"0.000"4,10.000 0.000 5,9.000 0.000 3,6.000 3.000 8,3.000 6.000 10,3.000 7.000 9,4.000 6.000 10,7.000 4.000 1,13.000 4.000-10,12.000 3.000-8,13.000 3.000-8,10.000 6.000-7,10.000 9.000-2,10.000 10.000-2,9.000 10.000-3,7.000 10.000-4,7.000 13.000-6,6.000 12.000-7,7.000 13.000-4,4.000 12.000-4,3.000 13.000 3,3.000 12.000 0,4.000 13.000 2,-10.000-9.000 2,-22.000-27.000 1,-22.000-28.000 2,-21.000-28.000 2,-10.000-13.000-11,3.000 3.000-24,3.000 3.000-24,4.000 4.000-24</inkml:trace>
</inkml:ink>
</file>

<file path=ppt/ink/ink31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3:35"/>
    </inkml:context>
    <inkml:brush xml:id="br0">
      <inkml:brushProperty name="width" value="0.0384378433227539" units="cm"/>
      <inkml:brushProperty name="height" value="0.0384378433227539" units="cm"/>
      <inkml:brushProperty name="color" value="#000000"/>
      <inkml:brushProperty name="ignorePressure" value="0"/>
    </inkml:brush>
  </inkml:definitions>
  <inkml:trace contextRef="#ctx0" brushRef="#br0">34950.000 34400.000 572,'1.000'-68.000'0,"4.000"17.000"0,3.000 15.000 0,3.000 16.000 0,14.000 5.000 6,25.000-2.000 13,25.000-3.000 12,25.000-3.000 13,1.000 2.000 3,-21.000 10.000-9,-22.000 10.000-7,-22.000 9.000-8,-7.000 9.000-4,10.000 9.000 0,10.000 10.000-2,9.000 10.000 0,1.000 5.000-2,-6.000 4.000-3,-6.000 3.000-3,-6.000 3.000-2,-9.000 3.000-3,-8.000 3.000-1,-10.000 3.000-2,-9.000 4.000-1,-12.000 2.000-1,-11.000 4.000-1,-14.000 3.000-2,-11.000 3.000 0,-9.000-2.000-2,-3.000-6.000 0,-3.000-6.000 0,-2.000-6.000 0,-3.000-9.000 1,1.000-8.000 2,-1.000-10.000 2,1.000-9.000 3,4.000-7.000 2,9.000-3.000 2,10.000-3.000 2,10.000-2.000 3,22.000-8.000 1,39.000-8.000 1,36.000-10.000 1,39.000-9.000 2,27.000-10.000-3,19.000-9.000-5,19.000-10.000-5,19.000-8.000-7,10.000-6.000-6,4.000 1.000-9,3.000-1.000-9,3.000 1.000-8,-10.000 4.000-1,-21.000 9.000 4,-22.000 10.000 5,-22.000 10.000 5,-22.000 5.000-3,-22.000 4.000-10,-22.000 3.000-10,-21.000 3.000-10</inkml:trace>
</inkml:ink>
</file>

<file path=ppt/ink/ink31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3:36"/>
    </inkml:context>
    <inkml:brush xml:id="br0">
      <inkml:brushProperty name="width" value="0.0414862036705017" units="cm"/>
      <inkml:brushProperty name="height" value="0.0414862036705017" units="cm"/>
      <inkml:brushProperty name="color" value="#000000"/>
      <inkml:brushProperty name="ignorePressure" value="0"/>
    </inkml:brush>
  </inkml:definitions>
  <inkml:trace contextRef="#ctx0" brushRef="#br0">25450.000 37200.000 530,'-50.000'-27.000'3,"0.000"-3.000"5,0.000-3.000 7,0.000-2.000 6,12.000 0.000 5,26.000 7.000 8,24.000 6.000 7,26.000 7.000 7,16.000 4.000 0,10.000 3.000-8,10.000 3.000-8,9.000 4.000-7,6.000 1.000-4,3.000 0.000-2,3.000 0.000-2,4.000 0.000-1,-1.000 3.000-2,-3.000 6.000-3,-3.000 7.000-4,-2.000 6.000-3,-6.000 6.000-1,-6.000 6.000 1,-6.000 7.000 0,-6.000 6.000 0,-9.000 3.000 0,-8.000 0.000-3,-10.000 0.000-3,-9.000 0.000-3,-9.000 3.000-1,-5.000 6.000-3,-7.000 7.000-2,-5.000 6.000-2,-11.000 6.000-1,-11.000 6.000 0,-14.000 7.000 2,-11.000 6.000-1,-15.000 6.000 2,-16.000 6.000 1,-15.000 7.000 2,-15.000 6.000 1,-11.000 3.000 1,-2.000 0.000 2,-3.000 0.000 1,-3.000 0.000 1,-2.000-4.000 1,0.000-5.000 0,0.000-7.000 0,0.000-5.000 1,4.000-9.000-1,10.000-9.000 2,10.000-10.000 0,9.000-8.000 1,10.000-11.000 2,14.000-8.000 1,11.000-10.000 3,14.000-9.000 2,24.000-15.000 2,38.000-18.000 2,37.000-19.000 1,38.000-18.000 2,35.000-18.000-2,35.000-16.000-4,35.000-15.000-4,34.000-15.000-4,23.000-11.000-6,13.000-2.000-6,12.000-3.000-6,13.000-3.000-8,9.000 2.000-5,6.000 10.000-8,7.000 10.000-5,6.000 9.000-8,-29.000 12.000 2,-61.000 16.000 9,-64.000 15.000 9,-61.000 17.000 8,-32.000 7.000 2,0.000 0.000-5,0.000 0.000-7,0.000 0.000-6</inkml:trace>
</inkml:ink>
</file>

<file path=ppt/ink/ink31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3:38"/>
    </inkml:context>
    <inkml:brush xml:id="br0">
      <inkml:brushProperty name="width" value="0.0388438031077385" units="cm"/>
      <inkml:brushProperty name="height" value="0.0388438031077385" units="cm"/>
      <inkml:brushProperty name="color" value="#000000"/>
      <inkml:brushProperty name="ignorePressure" value="0"/>
    </inkml:brush>
  </inkml:definitions>
  <inkml:trace contextRef="#ctx0" brushRef="#br0">47950.000 37150.000 566,'-68.000'-46.000'5,"17.000"10.000"12,15.000 10.000 11,16.000 9.000 12,12.000 6.000 3,9.000 3.000-2,10.000 3.000-3,10.000 4.000-3,5.000 2.000-4,4.000 4.000-5,3.000 3.000-6,3.000 3.000-5,7.000 1.000-3,14.000 1.000-1,11.000-1.000 0,14.000 1.000-1,5.000 1.000-1,1.000 3.000-1,-1.000 3.000-1,1.000 4.000-1,-4.000 4.000-2,-6.000 6.000-2,-6.000 7.000-1,-6.000 6.000-4,-10.000 6.000 1,-12.000 6.000-1,-13.000 7.000 2,-12.000 6.000 0,-16.000 7.000-1,-19.000 10.000-4,-18.000 10.000-3,-19.000 9.000-4,-19.000 9.000-1,-19.000 9.000 1,-18.000 10.000 0,-19.000 10.000 2,-10.000-1.000 1,1.000-9.000 1,-1.000-10.000 2,1.000-8.000 2,1.000-11.000 1,3.000-8.000 3,3.000-10.000 2,4.000-9.000 2,8.000-10.000 1,17.000-9.000 2,15.000-10.000 1,16.000-8.000 1,24.000-11.000 3,35.000-8.000 4,35.000-10.000 3,34.000-9.000 5,34.000-12.000-1,34.000-11.000-8,35.000-14.000-6,35.000-11.000-8,27.000-12.000-4,22.000-9.000-5,22.000-10.000-4,23.000-8.000-4,24.000-15.000-6,28.000-19.000-9,28.000-18.000-8,29.000-19.000-9,-24.000 3.000-4,-75.000 25.000-1,-75.000 25.000-1,-75.000 25.000 0</inkml:trace>
</inkml:ink>
</file>

<file path=ppt/ink/ink31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3:55"/>
    </inkml:context>
    <inkml:brush xml:id="br0">
      <inkml:brushProperty name="width" value="0.0249160006642342" units="cm"/>
      <inkml:brushProperty name="height" value="0.0249160006642342" units="cm"/>
      <inkml:brushProperty name="color" value="#fed406"/>
      <inkml:brushProperty name="ignorePressure" value="0"/>
    </inkml:brush>
  </inkml:definitions>
  <inkml:trace contextRef="#ctx0" brushRef="#br0">62800.000 12400.000 882,'-41.000'-129.000'83,"19.000"45.000"-49,19.000 43.000-47,19.000 45.000-48</inkml:trace>
</inkml:ink>
</file>

<file path=ppt/ink/ink3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4"/>
    </inkml:context>
    <inkml:brush xml:id="br0">
      <inkml:brushProperty name="width" value="0.0352896675467491" units="cm"/>
      <inkml:brushProperty name="height" value="0.0352896675467491" units="cm"/>
      <inkml:brushProperty name="color" value="#00bff3"/>
      <inkml:brushProperty name="ignorePressure" value="0"/>
    </inkml:brush>
  </inkml:definitions>
  <inkml:trace contextRef="#ctx0" brushRef="#br0">36650.000 41800.000 623,'-24.000'-24.000'0,"4.000"4.000"0,3.000 3.000 0,3.000 3.000 0,3.000-1.000 6,3.000-2.000 13,3.000-3.000 13,4.000-3.000 12,13.000-1.000 5,26.000 4.000-5,24.000 3.000-4,26.000 3.000-4,7.000 7.000-6,-9.000 14.000-5,-10.000 11.000-5,-8.000 14.000-7,-11.000 8.000-4,-8.000 7.000-3,-10.000 6.000-3,-9.000 7.000-2,-12.000 4.000-5,-11.000 3.000-2,-14.000 3.000-4,-11.000 4.000-4,-17.000 1.000-1,-18.000 0.000 0,-19.000 0.000 0,-18.000 0.000 0,-9.000-4.000 0,4.000-5.000 2,3.000-7.000 1,3.000-5.000 2,7.000-9.000 1,14.000-9.000 3,11.000-10.000 3,14.000-8.000 2,16.000-6.000 4,22.000 1.000 5,22.000-1.000 4,23.000 1.000 4,19.000-3.000 0,19.000-2.000-4,19.000-3.000-5,19.000-3.000-4,7.000-4.000-7,-3.000-3.000-11,-3.000-3.000-10,-2.000-2.000-10,-14.000-3.000-1,-21.000 1.000 7,-22.000-1.000 7,-22.000 1.000 7,-11.000-1.000-1,0.000 1.000-9,0.000-1.000-9,0.000 1.000-9</inkml:trace>
</inkml:ink>
</file>

<file path=ppt/ink/ink31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21"/>
    </inkml:context>
    <inkml:brush xml:id="br0">
      <inkml:brushProperty name="width" value="0.0270577687770128" units="cm"/>
      <inkml:brushProperty name="height" value="0.0270577687770128" units="cm"/>
      <inkml:brushProperty name="color" value="#fed406"/>
      <inkml:brushProperty name="ignorePressure" value="0"/>
    </inkml:brush>
  </inkml:definitions>
  <inkml:trace contextRef="#ctx0" brushRef="#br0">64750.000 19350.000 813,'-52.000'0.000'-3,"-3.000"0.000"-4,-3.000 0.000-4,-2.000 0.000-6,3.000 1.000 2,14.000 4.000 7,11.000 3.000 6,14.000 3.000 6,8.000 1.000 4,7.000 1.000-1,6.000-1.000-2,7.000 1.000 0,0.000 1.000-1,-2.000 3.000 0,-3.000 3.000 0,-3.000 4.000 0,-1.000-1.000 1,4.000-3.000-1,3.000-3.000 1,3.000-2.000-1,3.000-1.000 1,3.000 3.000-1,3.000 3.000 0,4.000 4.000 0,2.000 1.000-1,4.000 0.000 1,3.000 0.000-1,3.000 0.000 1,1.000 0.000-1,1.000 0.000 1,-1.000 0.000-1,1.000 0.000 1,-1.000-2.000 0,1.000-3.000 0,-1.000-3.000-1,1.000-2.000 0,-3.000-5.000 0,-2.000-2.000 0,-3.000-3.000-1,-3.000-3.000-1,-1.000-1.000 0,4.000 4.000 0,3.000 3.000 1,3.000 3.000-1,1.000-1.000 0,1.000-2.000 1,-1.000-3.000-1,1.000-3.000 1,1.000-2.000-1,3.000 0.000 0,3.000 0.000 0,4.000 0.000-1,1.000 0.000 1,0.000 0.000-1,0.000 0.000 0,0.000 0.000 1,1.000 0.000-1,4.000 0.000 0,3.000 0.000 1,3.000 0.000-1,3.000 0.000 0,3.000 0.000 1,3.000 0.000-1,4.000 0.000 1,1.000 0.000-1,0.000 0.000 0,0.000 0.000 1,0.000 0.000-1,-2.000 0.000 0,-3.000 0.000 0,-3.000 0.000 0,-2.000 0.000 0,-3.000 0.000 0,1.000 0.000 0,-1.000 0.000 0,1.000 0.000-1,-3.000 1.000 1,-2.000 4.000 0,-3.000 3.000 0,-3.000 3.000 0,-1.000-1.000 0,4.000-2.000 0,3.000-3.000 2,3.000-3.000 0,3.000-6.000-1,3.000-5.000 1,3.000-7.000-1,4.000-5.000 0,1.000-6.000 0,0.000-3.000 1,0.000-3.000-1,0.000-2.000 2,0.000-1.000-1,0.000 3.000-1,0.000 3.000 0,0.000 4.000 0,0.000-1.000-1,0.000-3.000 1,0.000-3.000-1,0.000-2.000 1,0.000-3.000-1,0.000 1.000 0,0.000-1.000 0,0.000 1.000 0,0.000-3.000-1,0.000-2.000 1,0.000-3.000-1,0.000-3.000 1,0.000-2.000 0,0.000 0.000-1,0.000 0.000 1,0.000 0.000 0,0.000-4.000 0,0.000-5.000 1,0.000-7.000 1,0.000-5.000 0,0.000-6.000 1,0.000-3.000 0,0.000-3.000-1,0.000-2.000 1,0.000-3.000-1,0.000 1.000 0,0.000-1.000-1,0.000 1.000 1,-4.000-4.000-1,-5.000-6.000 0,-7.000-6.000 0,-5.000-6.000 1,-8.000-2.000 0,-5.000 3.000 1,-7.000 3.000 0,-5.000 4.000 1,-6.000-1.000 0,-3.000-3.000 0,-3.000-3.000-1,-2.000-2.000 1,-3.000-3.000-1,1.000 1.000 0,-1.000-1.000 1,1.000 1.000-1,-3.000 1.000 0,-2.000 3.000-1,-3.000 3.000 0,-3.000 4.000-1,-2.000 1.000 0,0.000 0.000-1,0.000 0.000 1,0.000 0.000 0,0.000 1.000-1,0.000 4.000 1,0.000 3.000-2,0.000 3.000 0,-4.000 1.000 0,-5.000 1.000 0,-7.000-1.000 0,-5.000 1.000 0,-6.000 1.000-1,-3.000 3.000 1,-3.000 3.000 0,-2.000 4.000 1,-5.000 1.000 0,-2.000 0.000-1,-3.000 0.000 1,-3.000 0.000 0,-7.000 1.000 0,-9.000 4.000-2,-10.000 3.000 1,-8.000 3.000-2,-14.000 4.000 0,-15.000 7.000-1,-15.000 6.000-1,-16.000 7.000 1,-15.000 5.000-1,-11.000 7.000 0,-14.000 6.000 1,-11.000 7.000 1,-11.000 4.000 0,-5.000 3.000-1,-7.000 3.000 0,-5.000 4.000-2,-1.000 2.000 1,6.000 4.000 1,7.000 3.000 1,6.000 3.000 2,6.000-1.000 0,6.000-2.000 2,7.000-3.000 1,6.000-3.000 2,6.000-6.000-1,6.000-5.000 0,7.000-7.000 0,6.000-5.000-1,9.000-3.000 0,13.000 4.000 0,12.000 3.000 0,13.000 3.000 1,7.000 3.000-1,4.000 3.000 0,3.000 3.000 0,3.000 4.000 0,-1.000 2.000-1,-2.000 4.000 0,-3.000 3.000 0,-3.000 3.000-1,-2.000 4.000 0,0.000 7.000 1,0.000 6.000-1,0.000 7.000 1,-2.000 8.000 0,-3.000 14.000 0,-3.000 11.000 0,-2.000 14.000-1,-8.000 8.000 0,-8.000 7.000-1,-10.000 6.000 0,-9.000 7.000-2,-2.000 2.000 1,6.000 1.000-1,7.000-1.000 0,6.000 1.000 1,3.000-3.000 0,0.000-2.000 0,0.000-3.000 1,0.000-3.000 1,1.000-2.000 0,4.000 0.000 0,3.000 0.000 0,3.000 0.000 0,4.000 1.000 0,7.000 4.000 1,6.000 3.000-1,7.000 3.000 1,5.000 3.000 0,7.000 3.000 0,6.000 3.000-1,7.000 4.000 1,7.000 2.000 0,9.000 4.000 0,10.000 3.000-1,10.000 3.000 1,10.000-2.000-1,13.000-6.000 1,12.000-6.000-1,13.000-6.000 0,20.000-7.000 0,28.000-6.000-1,28.000-6.000 0,29.000-6.000-2,24.000-12.000 0,22.000-15.000-2,22.000-15.000-2,23.000-16.000-1,20.000-15.000-2,23.000-11.000-2,22.000-14.000 0,22.000-11.000-3,15.000-7.000 0,9.000 0.000-2,10.000 0.000-2,10.000 0.000-1,0.000 1.000-1,-5.000 4.000-2,-7.000 3.000 0,-5.000 3.000-2,-34.000 3.000 2,-59.000 3.000 4,-60.000 3.000 4,-58.000 4.000 4,-31.000-1.000 3,1.000-3.000 1,-1.000-3.000 3,1.000-2.000 1</inkml:trace>
</inkml:ink>
</file>

<file path=ppt/ink/ink31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26"/>
    </inkml:context>
    <inkml:brush xml:id="br0">
      <inkml:brushProperty name="width" value="0.0398520901799202" units="cm"/>
      <inkml:brushProperty name="height" value="0.0398520901799202" units="cm"/>
      <inkml:brushProperty name="color" value="#fed406"/>
      <inkml:brushProperty name="ignorePressure" value="0"/>
    </inkml:brush>
  </inkml:definitions>
  <inkml:trace contextRef="#ctx0" brushRef="#br0">76750.000 21150.000 552,'-4.000'-71.000'43,"-5.000"10.000"-4,-7.000 10.000-5,-5.000 9.000-4,-4.000 4.000-4,0.000 1.000-3,0.000-1.000-2,0.000 1.000-3,-4.000-1.000-2,-5.000 1.000-1,-7.000-1.000-2,-5.000 1.000-2,-8.000-1.000-1,-5.000 1.000-2,-7.000-1.000-2,-5.000 1.000-2,-8.000 2.000 0,-5.000 7.000 1,-7.000 6.000 0,-5.000 7.000 1,-6.000 4.000 0,-3.000 3.000 0,-3.000 3.000-1,-2.000 4.000 0,-1.000 1.000 0,3.000 0.000-1,3.000 0.000 0,4.000 0.000 0,8.000 1.000-1,17.000 4.000 0,15.000 3.000 0,16.000 3.000-1,-7.000 3.000-1,-28.000 3.000-1,-28.000 3.000 0,-27.000 4.000-2,-14.000 4.000 1,4.000 6.000 0,3.000 7.000 2,3.000 6.000 0,3.000 4.000 1,3.000 4.000 0,3.000 3.000 1,4.000 3.000 0,4.000 3.000-1,6.000 3.000 1,7.000 3.000 0,6.000 4.000 0,6.000 8.000 0,6.000 17.000-1,7.000 15.000 0,6.000 16.000-1,6.000 9.000 0,6.000 3.000 1,7.000 3.000-1,6.000 4.000 0,7.000-1.000 1,10.000-3.000-1,10.000-3.000 1,9.000-2.000 0,6.000-8.000-1,3.000-8.000 1,3.000-10.000 0,4.000-9.000-1,5.000-7.000 0,10.000-3.000 0,10.000-3.000-1,9.000-2.000 0,7.000-5.000 0,7.000-2.000 0,6.000-3.000 1,7.000-3.000-1,10.000-6.000 1,16.000-5.000 0,15.000-7.000 0,17.000-5.000-1,10.000-8.000 1,6.000-5.000 0,7.000-7.000 0,6.000-5.000 0,7.000-8.000-1,10.000-5.000 1,10.000-7.000-1,9.000-5.000 0,4.000-9.000 0,1.000-9.000 0,-1.000-10.000 1,1.000-8.000-1,-4.000-8.000 1,-6.000-2.000-1,-6.000-3.000 1,-6.000-3.000-1,-7.000-2.000 1,-6.000 0.000-2,-6.000 0.000 0,-6.000 0.000 0,-6.000-4.000-1,-2.000-5.000 0,-3.000-7.000-2,-3.000-5.000-1,-2.000-8.000 0,0.000-5.000 1,0.000-7.000 0,0.000-5.000 1,-2.000-8.000 0,-3.000-5.000 1,-3.000-7.000 0,-2.000-5.000-1,-9.000-4.000 1,-12.000 0.000 0,-13.000 0.000 1,-12.000 0.000 0,-12.000-2.000 0,-8.000-3.000-2,-10.000-3.000 0,-9.000-2.000 0,-9.000 2.000-1,-5.000 9.000 2,-7.000 10.000 0,-5.000 10.000 2,-11.000 5.000 0,-11.000 4.000 0,-14.000 3.000-1,-11.000 3.000 1,-14.000 3.000 0,-11.000 3.000-1,-14.000 3.000 0,-11.000 4.000-1,-15.000 5.000 0,-16.000 10.000-2,-15.000 10.000 0,-15.000 9.000-2,-9.000 9.000 0,1.000 9.000 1,-1.000 10.000 1,1.000 10.000 1,1.000 7.000-4,3.000 6.000-8,3.000 7.000-8,4.000 6.000-9,2.000 6.000-5,4.000 6.000-2,3.000 7.000-2,3.000 6.000-1,12.000 1.000 0,22.000-3.000 3,22.000-3.000 3,23.000-2.000 4</inkml:trace>
</inkml:ink>
</file>

<file path=ppt/ink/ink31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31"/>
    </inkml:context>
    <inkml:brush xml:id="br0">
      <inkml:brushProperty name="width" value="0.028828926384449" units="cm"/>
      <inkml:brushProperty name="height" value="0.028828926384449" units="cm"/>
      <inkml:brushProperty name="color" value="#fed406"/>
      <inkml:brushProperty name="ignorePressure" value="0"/>
    </inkml:brush>
  </inkml:definitions>
  <inkml:trace contextRef="#ctx0" brushRef="#br0">67300.000 14050.000 763,'-116.000'23.000'-3,"19.000"-3.000"-3,19.000-3.000-6,19.000-2.000-4,-16.000-1.000-2,-50.000 3.000-1,-50.000 3.000-1,-50.000 4.000 0,-7.000-1.000 2,39.000-3.000 5,36.000-3.000 6,39.000-2.000 6,25.000-5.000 2,17.000-2.000 1,15.000-3.000-1,16.000-3.000 0,1.000-2.000 0,-12.000 0.000 1,-13.000 0.000-1,-12.000 0.000 1,-5.000 0.000 1,3.000 0.000 3,3.000 0.000 2,4.000 0.000 3,4.000 1.000 0,6.000 4.000-1,7.000 3.000-1,6.000 3.000-2,4.000 3.000 2,4.000 3.000 2,3.000 3.000 2,3.000 4.000 4,4.000 4.000 0,7.000 6.000 1,6.000 7.000-1,7.000 6.000 1,5.000-1.000-2,7.000-5.000-3,6.000-7.000-2,7.000-5.000-4,13.000-6.000-1,22.000-3.000 1,22.000-3.000 1,23.000-2.000 1,14.000-5.000-1,10.000-2.000 1,10.000-3.000-1,9.000-3.000 1,9.000-6.000-2,9.000-5.000 1,10.000-7.000 0,10.000-5.000-1,14.000-11.000 0,23.000-11.000 0,22.000-14.000 0,22.000-11.000-1,10.000-9.000 0,1.000-3.000-1,-1.000-3.000-1,1.000-2.000-1,-3.000-5.000 0,-2.000-2.000-1,-3.000-3.000-1,-3.000-3.000 0,-6.000 2.000-1,-5.000 10.000 0,-7.000 10.000 0,-5.000 9.000 1,-8.000 4.000-2,-5.000 1.000 0,-7.000-1.000-1,-5.000 1.000-2,-11.000 2.000 1,-11.000 7.000 1,-14.000 6.000 0,-11.000 7.000 1,-11.000 5.000 0,-5.000 7.000 1,-7.000 6.000-1,-5.000 7.000 1,-12.000 2.000-1,-16.000 1.000 0,-15.000-1.000-1,-15.000 1.000 0,-11.000 1.000 0,-2.000 3.000 0,-3.000 3.000 0,-3.000 4.000 1,-6.000-1.000-2,-5.000-3.000-2,-7.000-3.000-2,-5.000-2.000-2,-4.000-3.000-3,0.000 1.000-3,0.000-1.000-3,0.000 1.000-3,0.000 1.000-2,0.000 3.000 2,0.000 3.000 1,0.000 4.000 0,0.000 1.000-1,0.000 0.000-3,0.000 0.000-3,0.000 0.000-4</inkml:trace>
</inkml:ink>
</file>

<file path=ppt/ink/ink31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34"/>
    </inkml:context>
    <inkml:brush xml:id="br0">
      <inkml:brushProperty name="width" value="0.0400720909237862" units="cm"/>
      <inkml:brushProperty name="height" value="0.0400720909237862" units="cm"/>
      <inkml:brushProperty name="color" value="#fed406"/>
      <inkml:brushProperty name="ignorePressure" value="0"/>
    </inkml:brush>
  </inkml:definitions>
  <inkml:trace contextRef="#ctx0" brushRef="#br0">66350.000 23850.000 549,'0.000'-52.000'3,"0.000"-3.000"6,0.000-3.000 6,0.000-2.000 7,-5.000 0.000 2,-9.000 7.000-2,-10.000 6.000 0,-8.000 7.000-3,-4.000 4.000-1,3.000 3.000-4,3.000 3.000-4,4.000 4.000-4,-1.000 2.000-2,-3.000 4.000-1,-3.000 3.000-2,-2.000 3.000-1,-6.000 3.000 0,-6.000 3.000 1,-6.000 3.000 2,-6.000 4.000 0,-6.000 5.000 1,-2.000 10.000 2,-3.000 10.000 0,-3.000 9.000 1,-6.000 10.000 0,-5.000 14.000 0,-7.000 11.000 0,-5.000 14.000 1,-3.000 7.000-1,4.000 3.000 1,3.000 3.000 1,3.000 4.000 0,6.000 4.000 0,9.000 6.000 1,10.000 7.000 0,10.000 6.000 1,4.000 4.000-1,0.000 4.000 0,0.000 3.000 0,0.000 3.000-1,4.000-1.000 0,10.000-2.000 0,10.000-3.000 1,9.000-3.000-1,6.000-6.000 0,3.000-5.000-2,3.000-7.000-1,4.000-5.000-2,1.000-9.000-1,0.000-9.000-2,0.000-10.000-2,0.000-8.000-2,3.000-11.000-1,6.000-8.000 0,7.000-10.000 0,6.000-9.000 0,7.000-9.000 0,10.000-5.000-1,10.000-7.000-1,9.000-5.000-1,6.000-9.000-1,3.000-9.000 0,3.000-10.000-1,4.000-8.000 0,4.000-9.000-1,6.000-6.000 1,7.000-6.000 0,6.000-6.000 1,-1.000-9.000 0,-5.000-8.000-1,-7.000-10.000 1,-5.000-9.000-1,-6.000-2.000-2,-3.000 6.000-6,-3.000 7.000-4,-2.000 6.000-6,-6.000 7.000-1,-6.000 10.000 3,-6.000 10.000 1,-6.000 9.000 3,-9.000 12.000 7,-8.000 16.000 10,-10.000 15.000 10,-9.000 17.000 12,-7.000 13.000 4,-3.000 13.000 0,-3.000 12.000-2,-2.000 13.000 0,-5.000 4.000 0,-2.000-3.000 0,-3.000-3.000 2,-3.000-2.000 0,1.000-6.000-1,6.000-6.000-4,7.000-6.000-3,6.000-6.000-3,4.000-4.000-3,4.000 1.000 1,3.000-1.000-2,3.000 1.000 0,9.000-9.000-5,16.000-15.000-11,15.000-15.000-11,17.000-16.000-10,3.000-13.000-4,-5.000-9.000 2,-7.000-10.000 3,-5.000-8.000 4,-6.000-6.000 2,-3.000 1.000 3,-3.000-1.000 3,-2.000 1.000 3,-5.000 4.000 1,-2.000 9.000 3,-3.000 10.000 0,-3.000 10.000 2,-6.000 13.000 9,-5.000 19.000 16,-7.000 19.000 17,-5.000 19.000 15,-4.000 10.000 5,0.000 4.000-10,0.000 3.000-8,0.000 3.000-10,0.000-1.000-5,0.000-2.000-4,0.000-3.000-2,0.000-3.000-3,1.000-4.000-2,4.000-3.000 0,3.000-3.000-2,3.000-2.000-2,1.000-3.000-2,1.000 1.000-4,-1.000-1.000-5,1.000 1.000-5,1.000-3.000-9,3.000-2.000-14,3.000-3.000-15,4.000-3.000-13</inkml:trace>
</inkml:ink>
</file>

<file path=ppt/ink/ink31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37"/>
    </inkml:context>
    <inkml:brush xml:id="br0">
      <inkml:brushProperty name="width" value="0.0291253179311752" units="cm"/>
      <inkml:brushProperty name="height" value="0.0291253179311752" units="cm"/>
      <inkml:brushProperty name="color" value="#fed406"/>
      <inkml:brushProperty name="ignorePressure" value="0"/>
    </inkml:brush>
  </inkml:definitions>
  <inkml:trace contextRef="#ctx0" brushRef="#br0">64300.000 21900.000 755,'-41.000'0.000'2,"19.000"0.000"6,19.000 0.000 5,19.000 0.000 4,13.000 3.000 3,10.000 6.000-2,10.000 7.000-1,9.000 6.000-1,7.000 3.000-1,7.000 0.000 1,6.000 0.000 1,7.000 0.000 1,5.000-4.000-1,7.000-5.000-3,6.000-7.000-2,7.000-5.000-2,2.000-6.000-3,1.000-3.000-2,-1.000-3.000-3,1.000-2.000-2,-4.000-3.000-2,-6.000 1.000-2,-6.000-1.000-3,-6.000 1.000-2,-6.000-1.000-3,-2.000 1.000-4,-3.000-1.000-2,-3.000 1.000-3,-15.000 2.000-6,-24.000 7.000-9,-26.000 6.000-10,-24.000 7.000-8,-15.000 4.000 2,-3.000 3.000 11,-3.000 3.000 11,-2.000 4.000 13,-1.000-1.000 6,3.000-3.000 3,3.000-3.000 2,4.000-2.000 3</inkml:trace>
</inkml:ink>
</file>

<file path=ppt/ink/ink31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37"/>
    </inkml:context>
    <inkml:brush xml:id="br0">
      <inkml:brushProperty name="width" value="0.0332163460552692" units="cm"/>
      <inkml:brushProperty name="height" value="0.0332163460552692" units="cm"/>
      <inkml:brushProperty name="color" value="#fed406"/>
      <inkml:brushProperty name="ignorePressure" value="0"/>
    </inkml:brush>
  </inkml:definitions>
  <inkml:trace contextRef="#ctx0" brushRef="#br0">65300.000 21800.000 662,'-22.000'-47.000'-2,"6.000"6.000"-4,7.000 7.000-5,6.000 6.000-3,3.000 1.000 0,0.000-3.000 5,0.000-3.000 6,0.000-2.000 4,1.000-1.000 5,4.000 3.000 6,3.000 3.000 4,3.000 4.000 6,3.000 4.000 2,3.000 6.000-1,3.000 7.000-2,4.000 6.000 0,-1.000 9.000-1,-3.000 13.000 0,-3.000 12.000-1,-2.000 13.000 0,-5.000 12.000 0,-2.000 13.000-1,-3.000 12.000 0,-3.000 13.000 0,-6.000 9.000-2,-5.000 6.000-1,-7.000 7.000-3,-5.000 6.000-3,-3.000-4.000 1,4.000-11.000-1,3.000-14.000 2,3.000-11.000 0,3.000-9.000-4,3.000-3.000-13,3.000-3.000-10,4.000-2.000-12,4.000-9.000-10,6.000-12.000-8,7.000-13.000-8,6.000-12.000-9,3.000-10.000 1,0.000-6.000 12,0.000-6.000 10,0.000-6.000 12</inkml:trace>
</inkml:ink>
</file>

<file path=ppt/ink/ink31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37"/>
    </inkml:context>
    <inkml:brush xml:id="br0">
      <inkml:brushProperty name="width" value="0.0317501872777939" units="cm"/>
      <inkml:brushProperty name="height" value="0.0317501872777939" units="cm"/>
      <inkml:brushProperty name="color" value="#fed406"/>
      <inkml:brushProperty name="ignorePressure" value="0"/>
    </inkml:brush>
  </inkml:definitions>
  <inkml:trace contextRef="#ctx0" brushRef="#br0">67000.000 21050.000 692,'-25.000'-22.000'4,"0.000"6.000"5,0.000 7.000 8,0.000 6.000 5,3.000 7.000 5,6.000 10.000 0,7.000 10.000 0,6.000 9.000 2,3.000 7.000-1,0.000 7.000-2,0.000 6.000-3,0.000 7.000-2,0.000 7.000-3,0.000 9.000-4,0.000 10.000-5,0.000 10.000-4,0.000 10.000-3,0.000 13.000-3,0.000 12.000-1,0.000 13.000-1,0.000 4.000-7,0.000-3.000-8,0.000-3.000-9,0.000-2.000-9,0.000-17.000-3,0.000-28.000 2,0.000-28.000 3,0.000-27.000 1,0.000-14.000 2,0.000 4.000-2,0.000 3.000 0,0.000 3.000-1</inkml:trace>
</inkml:ink>
</file>

<file path=ppt/ink/ink31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43"/>
    </inkml:context>
    <inkml:brush xml:id="br0">
      <inkml:brushProperty name="width" value="0.0305795148015022" units="cm"/>
      <inkml:brushProperty name="height" value="0.0305795148015022" units="cm"/>
      <inkml:brushProperty name="color" value="#fed406"/>
      <inkml:brushProperty name="ignorePressure" value="0"/>
    </inkml:brush>
  </inkml:definitions>
  <inkml:trace contextRef="#ctx0" brushRef="#br0">67400.000 25850.000 719,'46.000'0.000'5,"-5.000"0.000"1,-7.000 0.000 2,-5.000 0.000 1,-4.000-2.000 1,0.000-3.000 1,0.000-3.000 0,0.000-2.000 0,1.000-1.000 0,4.000 3.000 0,3.000 3.000-1,3.000 4.000 0,-1.000 2.000-1,-2.000 4.000-2,-3.000 3.000 0,-3.000 3.000-2,-4.000 3.000-1,-3.000 3.000-1,-3.000 3.000 0,-2.000 4.000 0,-5.000 2.000-1,-2.000 4.000-1,-3.000 3.000 0,-3.000 3.000-1,-4.000-1.000 0,-3.000-2.000-1,-3.000-3.000 1,-2.000-3.000 0,-5.000-1.000 0,-2.000 4.000-1,-3.000 3.000 1,-3.000 3.000 0,-6.000-1.000 0,-5.000-2.000 0,-7.000-3.000-1,-5.000-3.000 0,-4.000-2.000 0,0.000 0.000 0,0.000 0.000 0,0.000 0.000 1,3.000-2.000-1,6.000-3.000 1,7.000-3.000 0,6.000-2.000 0,4.000-1.000 3,4.000 3.000 3,3.000 3.000 4,3.000 4.000 4,9.000-1.000 1,16.000-3.000-1,15.000-3.000-2,17.000-2.000-2,5.000-5.000-1,-3.000-2.000-1,-3.000-3.000-1,-2.000-3.000-2,0.000-2.000 0,7.000 0.000-1,6.000 0.000-1,7.000 0.000-1,2.000 0.000 0,1.000 0.000-1,-1.000 0.000-1,1.000 0.000 0,-1.000-2.000-3,1.000-3.000-5,-1.000-3.000-5,1.000-2.000-4,-4.000-1.000-3,-6.000 3.000-1,-6.000 3.000 1,-6.000 4.000-1,-6.000-1.000-3,-2.000-3.000-6,-3.000-3.000-7,-3.000-2.000-6,-2.000-3.000 0,0.000 1.000 6,0.000-1.000 7,0.000 1.000 6</inkml:trace>
</inkml:ink>
</file>

<file path=ppt/ink/ink31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45"/>
    </inkml:context>
    <inkml:brush xml:id="br0">
      <inkml:brushProperty name="width" value="0.0273771379143" units="cm"/>
      <inkml:brushProperty name="height" value="0.0273771379143" units="cm"/>
      <inkml:brushProperty name="color" value="#fed406"/>
      <inkml:brushProperty name="ignorePressure" value="0"/>
    </inkml:brush>
  </inkml:definitions>
  <inkml:trace contextRef="#ctx0" brushRef="#br0">68350.000 24250.000 803,'-19.000'-66.000'39,"13.000"19.000"-7,12.000 19.000-10,13.000 19.000-7,10.000 7.000-5,10.000-3.000 2,10.000-3.000 1,9.000-2.000 1,7.000-3.000-1,7.000 1.000-2,6.000-1.000-4,7.000 1.000-2,2.000-1.000-2,1.000 1.000-2,-1.000-1.000-3,1.000 1.000-1,-6.000 1.000-4,-8.000 3.000-6,-10.000 3.000-6,-9.000 4.000-6,-9.000 2.000-3,-5.000 4.000 1,-7.000 3.000 0,-5.000 3.000 0,-6.000 3.000 0,-3.000 3.000 1,-3.000 3.000-1,-2.000 4.000 0,-8.000 1.000 2,-8.000 0.000 4,-10.000 0.000 4,-9.000 0.000 5,-5.000-4.000 2,0.000-5.000 3,0.000-7.000 2,0.000-5.000 2,1.000-3.000 1,4.000 4.000 0,3.000 3.000 1,3.000 3.000 1</inkml:trace>
</inkml:ink>
</file>

<file path=ppt/ink/ink31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45"/>
    </inkml:context>
    <inkml:brush xml:id="br0">
      <inkml:brushProperty name="width" value="0.0341106839478016" units="cm"/>
      <inkml:brushProperty name="height" value="0.0341106839478016" units="cm"/>
      <inkml:brushProperty name="color" value="#fed406"/>
      <inkml:brushProperty name="ignorePressure" value="0"/>
    </inkml:brush>
  </inkml:definitions>
  <inkml:trace contextRef="#ctx0" brushRef="#br0">69300.000 24300.000 644,'-69.000'3.000'-9,"13.000"6.000"7,12.000 7.000 10,13.000 6.000 8,9.000 9.000 5,6.000 13.000 1,7.000 12.000 1,6.000 13.000 1,1.000 9.000-1,-3.000 6.000 0,-3.000 7.000-2,-2.000 6.000-1,-3.000 3.000-1,1.000 0.000-1,-1.000 0.000-1,1.000 0.000-1,-3.000 0.000-1,-2.000 0.000 1,-3.000 0.000-1,-3.000 0.000 1,-1.000-2.000-3,4.000-3.000-2,3.000-3.000-5,3.000-2.000-2,1.000-5.000-6,1.000-2.000-4,-1.000-3.000-6,1.000-3.000-6,1.000-6.000-4,3.000-5.000-4,3.000-7.000-3,4.000-5.000-5</inkml:trace>
</inkml:ink>
</file>

<file path=ppt/ink/ink3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4"/>
    </inkml:context>
    <inkml:brush xml:id="br0">
      <inkml:brushProperty name="width" value="0.035362895578146" units="cm"/>
      <inkml:brushProperty name="height" value="0.035362895578146" units="cm"/>
      <inkml:brushProperty name="color" value="#00bff3"/>
      <inkml:brushProperty name="ignorePressure" value="0"/>
    </inkml:brush>
  </inkml:definitions>
  <inkml:trace contextRef="#ctx0" brushRef="#br0">37450.000 42150.000 622,'-10.000'-111.000'113,"32.000"28.000"-22,31.000 28.000-22,32.000 29.000-23,13.000 15.000-16,-3.000 3.000-11,-3.000 3.000-9,-2.000 4.000-12,-6.000 2.000-6,-6.000 4.000-3,-6.000 3.000-3,-6.000 3.000-4</inkml:trace>
</inkml:ink>
</file>

<file path=ppt/ink/ink31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46"/>
    </inkml:context>
    <inkml:brush xml:id="br0">
      <inkml:brushProperty name="width" value="0.03402154520154" units="cm"/>
      <inkml:brushProperty name="height" value="0.03402154520154" units="cm"/>
      <inkml:brushProperty name="color" value="#fed406"/>
      <inkml:brushProperty name="ignorePressure" value="0"/>
    </inkml:brush>
  </inkml:definitions>
  <inkml:trace contextRef="#ctx0" brushRef="#br0">69400.000 26100.000 646,'96.000'-25.000'25,"-5.000"0.000"-1,-7.000 0.000 0,-5.000 0.000-1,-4.000-2.000-1,0.000-3.000-3,0.000-3.000-4,0.000-2.000-3,-2.000-1.000-2,-3.000 3.000-2,-3.000 3.000-2,-2.000 4.000-1,-8.000-1.000-2,-8.000-3.000-2,-10.000-3.000-1,-9.000-2.000-3,-7.000-3.000 0,-3.000 1.000-1,-3.000-1.000 0,-2.000 1.000-1,-8.000-1.000 0,-8.000 1.000-3,-10.000-1.000-3,-9.000 1.000-1,-7.000-1.000-1,-3.000 1.000 3,-3.000-1.000 2,-2.000 1.000 2,-5.000 4.000 2,-2.000 9.000 3,-3.000 10.000 2,-3.000 10.000 2,-4.000 7.000 2,-3.000 6.000 1,-3.000 7.000 2,-2.000 6.000 2,-3.000 6.000 1,1.000 6.000 0,-1.000 7.000 0,1.000 6.000 0,1.000 6.000 2,3.000 6.000 2,3.000 7.000 3,4.000 6.000 2,4.000 3.000 0,6.000 0.000-3,7.000 0.000-2,6.000 0.000-2,6.000 0.000-3,6.000 0.000-2,7.000 0.000-2,6.000 0.000-2,6.000-4.000 0,6.000-5.000 0,7.000-7.000 0,6.000-5.000 0,9.000-6.000-2,13.000-3.000-6,12.000-3.000-6,13.000-2.000-5,10.000-6.000-7,10.000-6.000-8,10.000-6.000-9,9.000-6.000-8,-7.000-6.000 0,-21.000-2.000 8,-22.000-3.000 10,-22.000-3.000 9,-10.000-4.000 1,4.000-3.000-4,3.000-3.000-5,3.000-2.000-5</inkml:trace>
</inkml:ink>
</file>

<file path=ppt/ink/ink31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46"/>
    </inkml:context>
    <inkml:brush xml:id="br0">
      <inkml:brushProperty name="width" value="0.0337866023182869" units="cm"/>
      <inkml:brushProperty name="height" value="0.0337866023182869" units="cm"/>
      <inkml:brushProperty name="color" value="#fed406"/>
      <inkml:brushProperty name="ignorePressure" value="0"/>
    </inkml:brush>
  </inkml:definitions>
  <inkml:trace contextRef="#ctx0" brushRef="#br0">72050.000 26200.000 651,'-55.000'0.000'7,"41.000"0.000"16,40.000 0.000 15,42.000 0.000 15,21.000 1.000 3,3.000 4.000-9,3.000 3.000-8,4.000 3.000-9,8.000 1.000-7,17.000 1.000-7,15.000-1.000-5,16.000 1.000-7,5.000-1.000-3,-2.000 1.000 0,-3.000-1.000-2,-3.000 1.000-1,-2.000-1.000 0,0.000 1.000-2,0.000-1.000-1,0.000 1.000-2,-4.000-3.000 0,-5.000-2.000-1,-7.000-3.000-1,-5.000-3.000 0,-6.000 1.000 0,-3.000 6.000 0,-3.000 7.000 2,-2.000 6.000 0,-8.000 1.000 0,-8.000-3.000-4,-10.000-3.000-3,-9.000-2.000-4,-10.000-5.000-1,-9.000-2.000-2,-10.000-3.000 0,-8.000-3.000-2,-8.000-2.000-1,-2.000 0.000-3,-3.000 0.000-3,-3.000 0.000-2,-6.000-4.000 0,-5.000-5.000 3,-7.000-7.000 3,-5.000-5.000 3</inkml:trace>
</inkml:ink>
</file>

<file path=ppt/ink/ink31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47"/>
    </inkml:context>
    <inkml:brush xml:id="br0">
      <inkml:brushProperty name="width" value="0.0364522561430931" units="cm"/>
      <inkml:brushProperty name="height" value="0.0364522561430931" units="cm"/>
      <inkml:brushProperty name="color" value="#fed406"/>
      <inkml:brushProperty name="ignorePressure" value="0"/>
    </inkml:brush>
  </inkml:definitions>
  <inkml:trace contextRef="#ctx0" brushRef="#br0">75750.000 25700.000 603,'-16.000'-41.000'23,"19.000"19.000"7,19.000 19.000 8,19.000 19.000 8,12.000 9.000-1,6.000 0.000-7,7.000 0.000-8,6.000 0.000-8,3.000 0.000-3,0.000 0.000-2,0.000 0.000 0,0.000 0.000-1,-2.000 1.000-1,-3.000 4.000-2,-3.000 3.000-3,-2.000 3.000-3,-5.000 1.000-2,-2.000 1.000-1,-3.000-1.000-2,-3.000 1.000-3,-6.000-1.000 0,-5.000 1.000 0,-7.000-1.000 0,-5.000 1.000-1,-8.000-1.000 2,-5.000 1.000 0,-7.000-1.000 1,-5.000 1.000 1,-12.000 2.000-1,-16.000 7.000-5,-15.000 6.000-4,-15.000 7.000-5,-12.000 4.000-2,-6.000 3.000 0,-6.000 3.000-1,-6.000 4.000-1,-1.000-1.000 0,7.000-3.000 0,6.000-3.000-1,7.000-2.000-1,0.000 0.000 0,-2.000 7.000-1,-3.000 6.000-1,-3.000 7.000 0,4.000-4.000-2,13.000-12.000-4,12.000-13.000-3,13.000-12.000-3</inkml:trace>
</inkml:ink>
</file>

<file path=ppt/ink/ink31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47"/>
    </inkml:context>
    <inkml:brush xml:id="br0">
      <inkml:brushProperty name="width" value="0.0399891883134842" units="cm"/>
      <inkml:brushProperty name="height" value="0.0399891883134842" units="cm"/>
      <inkml:brushProperty name="color" value="#fed406"/>
      <inkml:brushProperty name="ignorePressure" value="0"/>
    </inkml:brush>
  </inkml:definitions>
  <inkml:trace contextRef="#ctx0" brushRef="#br0">79450.000 25450.000 550,'23.000'-74.000'-1,"-3.000"4.000"-2,-3.000 3.000-1,-2.000 3.000-1,-5.000 4.000 1,-2.000 7.000 5,-3.000 6.000 4,-3.000 7.000 5,-2.000 0.000 4,0.000-2.000 4,0.000-3.000 2,0.000-3.000 4,-5.000-1.000 0,-9.000 4.000-2,-10.000 3.000-2,-8.000 3.000-3,-8.000 3.000-1,-2.000 3.000-1,-3.000 3.000 0,-3.000 4.000-2,-2.000 4.000 0,0.000 6.000-1,0.000 7.000-2,0.000 6.000 0,-4.000 7.000 0,-5.000 10.000 0,-7.000 10.000 0,-5.000 9.000 0,-3.000 9.000 1,4.000 9.000-1,3.000 10.000-1,3.000 10.000 0,3.000 8.000-1,3.000 10.000 1,3.000 10.000-1,4.000 9.000 1,1.000 4.000-1,0.000 1.000 0,0.000-1.000 0,0.000 1.000-1,3.000-1.000 0,6.000 1.000-2,7.000-1.000-1,6.000 1.000-2,6.000-4.000 0,6.000-6.000 0,7.000-6.000 0,6.000-6.000 0,3.000-7.000-1,0.000-6.000-4,0.000-6.000-2,0.000-6.000-3,3.000-7.000-2,6.000-6.000 0,7.000-6.000 2,6.000-6.000-1,7.000-9.000 1,10.000-8.000-1,10.000-10.000 0,9.000-9.000 0,6.000-12.000-2,3.000-11.000-3,3.000-14.000-3,4.000-11.000-3,1.000-9.000-1,0.000-3.000 0,0.000-3.000 1,0.000-2.000-1,-4.000-1.000 2,-5.000 3.000 1,-7.000 3.000 1,-5.000 4.000 1,-9.000 4.000 3,-9.000 6.000 3,-10.000 7.000 3,-8.000 6.000 3,-8.000 10.000 7,-2.000 17.000 9,-3.000 15.000 10,-3.000 16.000 9,-6.000 9.000 4,-5.000 3.000-2,-7.000 3.000-3,-5.000 4.000-1,-1.000-1.000-4,6.000-3.000-2,7.000-3.000-4,6.000-2.000-3,3.000-3.000-3,0.000 1.000-2,0.000-1.000-1,0.000 1.000-3,1.000-1.000-4,4.000 1.000-8,3.000-1.000-6,3.000 1.000-8,6.000-7.000-2,9.000-12.000 3,10.000-13.000 3,10.000-12.000 3,5.000-12.000-1,4.000-8.000-6,3.000-10.000-5,3.000-9.000-6,1.000-5.000-1,1.000 0.000 1,-1.000 0.000 3,1.000 0.000 1,-4.000 1.000 4,-6.000 4.000 5,-6.000 3.000 4,-6.000 3.000 5,-7.000 10.000 10,-6.000 20.000 16,-6.000 18.000 15,-6.000 20.000 15,-6.000 11.000 5,-2.000 7.000-7,-3.000 6.000-6,-3.000 7.000-5,-1.000 4.000-6,4.000 3.000-5,3.000 3.000-3,3.000 4.000-5,3.000-1.000-4,3.000-3.000-4,3.000-3.000-2,4.000-2.000-5,1.000-6.000-4,0.000-6.000-6,0.000-6.000-7,0.000-6.000-7,1.000-10.000-10,4.000-12.000-16,3.000-13.000-14,3.000-12.000-17,-2.000-9.000 1,-6.000-2.000 15,-6.000-3.000 15,-6.000-3.000 15</inkml:trace>
</inkml:ink>
</file>

<file path=ppt/ink/ink31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48"/>
    </inkml:context>
    <inkml:brush xml:id="br0">
      <inkml:brushProperty name="width" value="0.0351384654641151" units="cm"/>
      <inkml:brushProperty name="height" value="0.0351384654641151" units="cm"/>
      <inkml:brushProperty name="color" value="#fed406"/>
      <inkml:brushProperty name="ignorePressure" value="0"/>
    </inkml:brush>
  </inkml:definitions>
  <inkml:trace contextRef="#ctx0" brushRef="#br0">80900.000 26200.000 626,'-46.000'-2.000'0,"10.000"-3.000"0,10.000-3.000 0,9.000-2.000 0,12.000-1.000 7,16.000 3.000 16,15.000 3.000 16,17.000 4.000 15,11.000 1.000 3,10.000 0.000-11,10.000 0.000-10,9.000 0.000-10,6.000 1.000-8,3.000 4.000-2,3.000 3.000-4,4.000 3.000-4,-1.000 1.000-1,-3.000 1.000 0,-3.000-1.000 0,-2.000 1.000 1,-5.000-1.000-5,-2.000 1.000-10,-3.000-1.000-8,-3.000 1.000-10,-6.000-1.000-5,-5.000 1.000 0,-7.000-1.000-2,-5.000 1.000-1</inkml:trace>
</inkml:ink>
</file>

<file path=ppt/ink/ink31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49"/>
    </inkml:context>
    <inkml:brush xml:id="br0">
      <inkml:brushProperty name="width" value="0.038871243596077" units="cm"/>
      <inkml:brushProperty name="height" value="0.038871243596077" units="cm"/>
      <inkml:brushProperty name="color" value="#fed406"/>
      <inkml:brushProperty name="ignorePressure" value="0"/>
    </inkml:brush>
  </inkml:definitions>
  <inkml:trace contextRef="#ctx0" brushRef="#br0">81750.000 25300.000 565,'-2.000'-96.000'0,"-3.000"10.000"0,-3.000 10.000-1,-2.000 9.000 0,-1.000 9.000 3,3.000 9.000 5,3.000 10.000 5,4.000 10.000 6,4.000 10.000 8,6.000 13.000 9,7.000 12.000 9,6.000 13.000 10,1.000 15.000 0,-3.000 19.000-9,-3.000 19.000-8,-2.000 19.000-9,-5.000 13.000-8,-2.000 10.000-4,-3.000 10.000-5,-3.000 9.000-4,-4.000 4.000-4,-3.000 1.000 2,-3.000-1.000 0,-2.000 1.000 0,-3.000 2.000-3,1.000 7.000-7,-1.000 6.000-7,1.000 7.000-8,-3.000 7.000-8,-2.000 9.000-8,-3.000 10.000-9,-3.000 10.000-8,-1.000-12.000-2,4.000-31.000 7,3.000-31.000 6,3.000-31.000 7,1.000-21.000 3,1.000-9.000 2,-1.000-10.000 2,1.000-8.000 2</inkml:trace>
</inkml:ink>
</file>

<file path=ppt/ink/ink31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53"/>
    </inkml:context>
    <inkml:brush xml:id="br0">
      <inkml:brushProperty name="width" value="0.0280485060065985" units="cm"/>
      <inkml:brushProperty name="height" value="0.0280485060065985" units="cm"/>
      <inkml:brushProperty name="color" value="#fed406"/>
      <inkml:brushProperty name="ignorePressure" value="0"/>
    </inkml:brush>
  </inkml:definitions>
  <inkml:trace contextRef="#ctx0" brushRef="#br0">81550.000 27150.000 784,'-24.000'-47.000'-34,"4.000"6.000"10,3.000 7.000 10,3.000 6.000 10,3.000 1.000 5,3.000-3.000 2,3.000-3.000 0,4.000-2.000 0,1.000-5.000 2,0.000-2.000-1,0.000-3.000 0,0.000-3.000 0,4.000-6.000 0,10.000-5.000-1,10.000-7.000-1,9.000-5.000-1,4.000-9.000-1,1.000-9.000-1,-1.000-10.000 1,1.000-8.000-2,-1.000-8.000 0,1.000-2.000-3,-1.000-3.000-2,1.000-3.000-1,1.000 1.000-1,3.000 6.000 4,3.000 7.000 2,4.000 6.000 2,2.000 4.000 4,4.000 4.000 3,3.000 3.000 3,3.000 3.000 4,1.000 7.000 1,1.000 14.000 1,-1.000 11.000 1,1.000 14.000 0,-6.000 10.000 1,-8.000 9.000-2,-10.000 10.000 0,-9.000 10.000-1,-7.000 10.000-1,-3.000 13.000-1,-3.000 12.000 0,-2.000 13.000-1,-6.000 16.000-1,-6.000 23.000-1,-6.000 22.000 1,-6.000 22.000-2,-10.000 13.000 0,-12.000 7.000 1,-13.000 6.000-1,-12.000 7.000 0,-7.000-3.000 0,1.000-8.000-2,-1.000-10.000 0,1.000-9.000-2,-1.000-10.000-2,1.000-9.000-1,-1.000-10.000-3,1.000-8.000-1,1.000-11.000-1,3.000-8.000 0,3.000-10.000-1,4.000-9.000 1,2.000-10.000 1,4.000-9.000 0,3.000-10.000 1,3.000-8.000 0,4.000-11.000 2,7.000-8.000-1,6.000-10.000 0,7.000-9.000 0,4.000-12.000-1,3.000-11.000-1,3.000-14.000 0,4.000-11.000-2,2.000-12.000 0,4.000-9.000 1,3.000-10.000 0,3.000-8.000 2,6.000-12.000-2,9.000-12.000-2,10.000-13.000-4,10.000-12.000-3,4.000-5.000-1,0.000 3.000 0,0.000 3.000 1,0.000 4.000 0,1.000 10.000 3,4.000 19.000 2,3.000 19.000 2,3.000 19.000 4,-4.000 18.000 1,-8.000 19.000 2,-10.000 19.000 0,-9.000 19.000 1,-7.000 18.000 2,-3.000 19.000 2,-3.000 19.000 3,-2.000 19.000 2,-6.000 13.000 0,-6.000 10.000-3,-6.000 10.000-2,-6.000 9.000-3,-9.000 7.000-3,-8.000 7.000-4,-10.000 6.000-5,-9.000 7.000-5,-5.000-6.000-1,0.000-15.000 1,0.000-15.000 2,0.000-16.000 1,1.000-12.000-3,4.000-5.000-7,3.000-7.000-6,3.000-5.000-8</inkml:trace>
</inkml:ink>
</file>

<file path=ppt/ink/ink31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54"/>
    </inkml:context>
    <inkml:brush xml:id="br0">
      <inkml:brushProperty name="width" value="0.0311115048825741" units="cm"/>
      <inkml:brushProperty name="height" value="0.0311115048825741" units="cm"/>
      <inkml:brushProperty name="color" value="#fed406"/>
      <inkml:brushProperty name="ignorePressure" value="0"/>
    </inkml:brush>
  </inkml:definitions>
  <inkml:trace contextRef="#ctx0" brushRef="#br0">80200.000 23650.000 707,'7.000'-47.000'2,"17.000"6.000"7,15.000 7.000 5,16.000 6.000 6,5.000 7.000 3,-2.000 10.000 1,-3.000 10.000-1,-3.000 9.000 1,-1.000 7.000-1,4.000 7.000-3,3.000 6.000-3,3.000 7.000-2,-4.000 4.000-2,-8.000 3.000 1,-10.000 3.000 1,-9.000 4.000 0,-9.000 2.000-2,-5.000 4.000-6,-7.000 3.000-6,-5.000 3.000-5,-11.000 3.000-2,-11.000 3.000-1,-14.000 3.000 0,-11.000 4.000 1,-9.000-3.000-1,-3.000-5.000 0,-3.000-7.000-2,-2.000-5.000 1,-1.000-8.000-1,3.000-5.000 3,3.000-7.000 1,4.000-5.000 2,2.000-6.000 2,4.000-3.000 0,3.000-3.000 2,3.000-2.000 0,3.000-5.000 1,3.000-2.000 2,3.000-3.000 1,4.000-3.000 1,8.000-1.000 1,17.000 4.000 1,15.000 3.000-1,16.000 3.000 1,12.000-1.000-1,9.000-2.000 0,10.000-3.000 0,10.000-3.000-1,5.000-2.000-2,4.000 0.000-6,3.000 0.000-4,3.000 0.000-5,-1.000 0.000-4,-2.000 0.000-3,-3.000 0.000-4,-3.000 0.000-3,-4.000-2.000-3,-3.000-3.000-4,-3.000-3.000-4,-2.000-2.000-4,-9.000-3.000 0,-12.000 1.000 6,-13.000-1.000 6,-12.000 1.000 4,-7.000-3.000 5,1.000-2.000 2,-1.000-3.000 2,1.000-3.000 3</inkml:trace>
</inkml:ink>
</file>

<file path=ppt/ink/ink31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55"/>
    </inkml:context>
    <inkml:brush xml:id="br0">
      <inkml:brushProperty name="width" value="0.0308376215398312" units="cm"/>
      <inkml:brushProperty name="height" value="0.0308376215398312" units="cm"/>
      <inkml:brushProperty name="color" value="#fed406"/>
      <inkml:brushProperty name="ignorePressure" value="0"/>
    </inkml:brush>
  </inkml:definitions>
  <inkml:trace contextRef="#ctx0" brushRef="#br0">81250.000 23950.000 713,'-18.000'-24.000'-2,"17.000"4.000"-2,15.000 3.000-4,16.000 3.000-3,12.000 3.000 7,9.000 3.000 16,10.000 3.000 16,10.000 4.000 17,5.000 1.000 4,4.000 0.000-8,3.000 0.000-8,3.000 0.000-8,-1.000 1.000-4,-2.000 4.000-3,-3.000 3.000-1,-3.000 3.000-1,-4.000-1.000-7,-3.000-2.000-8,-3.000-3.000-8,-2.000-3.000-10,-6.000-2.000-7,-6.000 0.000-5,-6.000 0.000-4,-6.000 0.000-6,-12.000-4.000-3,-15.000-5.000 0,-15.000-7.000-2,-16.000-5.000-1</inkml:trace>
</inkml:ink>
</file>

<file path=ppt/ink/ink31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55"/>
    </inkml:context>
    <inkml:brush xml:id="br0">
      <inkml:brushProperty name="width" value="0.0341258905827999" units="cm"/>
      <inkml:brushProperty name="height" value="0.0341258905827999" units="cm"/>
      <inkml:brushProperty name="color" value="#fed406"/>
      <inkml:brushProperty name="ignorePressure" value="0"/>
    </inkml:brush>
  </inkml:definitions>
  <inkml:trace contextRef="#ctx0" brushRef="#br0">81950.000 23250.000 644,'-22.000'-79.000'19,"6.000"45.000"12,7.000 43.000 13,6.000 45.000 12,3.000 24.000 2,0.000 6.000-12,0.000 7.000-10,0.000 6.000-10,-4.000 12.000-8,-5.000 19.000-6,-7.000 19.000-5,-5.000 19.000-5,-4.000 10.000-7,0.000 4.000-10,0.000 3.000-10,0.000 3.000-10,1.000-15.000-9,4.000-30.000-7,3.000-32.000-8,3.000-30.000-8</inkml:trace>
</inkml:ink>
</file>

<file path=ppt/ink/ink3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4"/>
    </inkml:context>
    <inkml:brush xml:id="br0">
      <inkml:brushProperty name="width" value="0.0407219417393208" units="cm"/>
      <inkml:brushProperty name="height" value="0.0407219417393208" units="cm"/>
      <inkml:brushProperty name="color" value="#00bff3"/>
      <inkml:brushProperty name="ignorePressure" value="0"/>
    </inkml:brush>
  </inkml:definitions>
  <inkml:trace contextRef="#ctx0" brushRef="#br0">38150.000 41200.000 540,'-49.000'-25.000'0,"4.000"0.000"0,3.000 0.000 0,3.000 0.000 0,4.000 1.000 8,7.000 4.000 18,6.000 3.000 17,7.000 3.000 16,4.000 7.000 7,3.000 14.000-7,3.000 11.000-5,4.000 14.000-6,1.000 18.000-8,0.000 25.000-11,0.000 25.000-10,0.000 25.000-11,1.000 14.000-8,4.000 3.000-5,3.000 3.000-7,3.000 4.000-6,1.000-12.000-1,1.000-24.000 2,-1.000-26.000 3,1.000-24.000 2,-3.000-15.000-9,-2.000-3.000-21,-3.000-3.000-21,-3.000-2.000-21</inkml:trace>
</inkml:ink>
</file>

<file path=ppt/ink/ink31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4:58"/>
    </inkml:context>
    <inkml:brush xml:id="br0">
      <inkml:brushProperty name="width" value="0.0502745658159256" units="cm"/>
      <inkml:brushProperty name="height" value="0.0502745658159256" units="cm"/>
      <inkml:brushProperty name="color" value="#fed406"/>
      <inkml:brushProperty name="ignorePressure" value="0"/>
    </inkml:brush>
  </inkml:definitions>
  <inkml:trace contextRef="#ctx0" brushRef="#br0">51650.000 37100.000 437,'0.000'-71.000'72,"0.000"10.000"-16,0.000 10.000-17,0.000 9.000-17,-2.000 2.000-8,-3.000-2.000-2,-3.000-3.000 1,-2.000-3.000-2,-5.000-2.000 0,-2.000 0.000-2,-3.000 0.000 0,-3.000 0.000-2,-2.000 0.000 0,0.000 0.000-2,0.000 0.000-2,0.000 0.000-1,-2.000 3.000 0,-3.000 6.000 1,-3.000 7.000 1,-2.000 6.000 0,-3.000 4.000 0,1.000 4.000 0,-1.000 3.000-3,1.000 3.000 0,-1.000 4.000-1,1.000 7.000 1,-1.000 6.000 0,1.000 7.000 0,-4.000 7.000 1,-6.000 9.000 1,-6.000 10.000 1,-6.000 10.000 2,-6.000 8.000 0,-2.000 10.000 0,-3.000 10.000 0,-3.000 9.000 0,-2.000 7.000 0,0.000 7.000 1,0.000 6.000 1,0.000 7.000 0,0.000 4.000 0,0.000 3.000-1,0.000 3.000 1,0.000 4.000 0,1.000 1.000-1,4.000 0.000 0,3.000 0.000-1,3.000 0.000 0,6.000 0.000 0,9.000 0.000 0,10.000 0.000 0,10.000 0.000 1,5.000-4.000-1,4.000-5.000-2,3.000-7.000-2,3.000-5.000-3,3.000-6.000 0,3.000-3.000 0,3.000-3.000 0,4.000-2.000 0,1.000-6.000 0,0.000-6.000 0,0.000-6.000 1,0.000-6.000 1,1.000-7.000-1,4.000-6.000-1,3.000-6.000 0,3.000-6.000-1,4.000-7.000 0,7.000-6.000 0,6.000-6.000 0,7.000-6.000 0,5.000-7.000 0,7.000-6.000-2,6.000-6.000-1,7.000-6.000-1,5.000-9.000-2,7.000-8.000-1,6.000-10.000-2,7.000-9.000 0,5.000-10.000-1,7.000-9.000 0,6.000-10.000-1,7.000-8.000-1,-1.000-11.000 0,-6.000-8.000-3,-6.000-10.000-1,-6.000-9.000-1,-7.000-4.000-2,-6.000 4.000 2,-6.000 3.000 1,-6.000 3.000 0,-10.000 7.000 3,-12.000 14.000 2,-13.000 11.000 3,-12.000 14.000 3,-13.000 19.000 5,-12.000 29.000 10,-13.000 28.000 9,-12.000 28.000 9,-5.000 17.000 3,3.000 6.000-3,3.000 7.000-2,4.000 6.000-2,1.000 9.000-2,0.000 13.000 2,0.000 12.000 1,0.000 13.000 1,1.000 1.000-1,4.000-9.000-3,3.000-10.000-4,3.000-8.000-4,3.000-11.000-2,3.000-8.000-1,3.000-10.000-2,4.000-9.000 0,4.000-7.000-2,6.000-3.000-2,7.000-3.000-1,6.000-2.000-2,6.000-12.000-3,6.000-19.000-7,7.000-18.000-4,6.000-19.000-6,4.000-18.000-3,4.000-15.000-2,3.000-15.000-2,3.000-16.000-2,1.000-10.000 1,1.000-3.000 1,-1.000-3.000 1,1.000-2.000 2,-6.000 2.000 3,-8.000 9.000 3,-10.000 10.000 3,-9.000 10.000 5,-7.000 10.000 3,-3.000 13.000 3,-3.000 12.000 3,-2.000 13.000 3,-5.000 21.000 11,-2.000 32.000 14,-3.000 31.000 17,-3.000 32.000 16,-2.000 13.000 2,0.000-3.000-10,0.000-3.000-11,0.000-2.000-10,0.000-3.000-10,0.000 1.000-6,0.000-1.000-8,0.000 1.000-6,3.000-3.000-5,6.000-2.000 0,7.000-3.000 0,6.000-3.000-1,1.000-4.000 1,-3.000-3.000 2,-3.000-3.000 0,-2.000-2.000 2,-1.000-6.000-15,3.000-6.000-33,3.000-6.000-33,4.000-6.000-32</inkml:trace>
</inkml:ink>
</file>

<file path=ppt/ink/ink31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04"/>
    </inkml:context>
    <inkml:brush xml:id="br0">
      <inkml:brushProperty name="width" value="0.0589403696358204" units="cm"/>
      <inkml:brushProperty name="height" value="0.0589403696358204" units="cm"/>
      <inkml:brushProperty name="color" value="#00bff3"/>
      <inkml:brushProperty name="ignorePressure" value="0"/>
    </inkml:brush>
  </inkml:definitions>
  <inkml:trace contextRef="#ctx0" brushRef="#br0">51500.000 36900.000 373,'85.000'-274.000'65,"-27.000"54.000"-10,-28.000 53.000-10,-28.000 53.000-10,-17.000 32.000-7,-2.000 14.000-6,-3.000 11.000-6,-3.000 14.000-5,-4.000 7.000-3,-3.000 3.000-1,-3.000 3.000-1,-2.000 4.000 0,-5.000 2.000-1,-2.000 4.000 1,-3.000 3.000 0,-3.000 3.000 1,-1.000 6.000-1,4.000 9.000 1,3.000 10.000-1,3.000 10.000-1,-5.000 11.000 1,-12.000 17.000 0,-13.000 15.000 0,-12.000 16.000 0,-5.000 10.000 1,3.000 7.000-1,3.000 6.000 1,4.000 7.000-1,2.000 4.000 0,4.000 3.000-1,3.000 3.000 0,3.000 4.000-1,-1.000 4.000-1,-2.000 6.000 1,-3.000 7.000-1,-3.000 6.000-1,2.000 4.000 1,10.000 4.000 0,10.000 3.000 0,9.000 3.000 0,6.000-4.000 1,3.000-8.000-1,3.000-10.000 0,4.000-9.000 0,4.000-9.000 0,6.000-5.000 1,7.000-7.000-1,6.000-5.000 0,4.000-9.000-1,4.000-9.000 0,3.000-10.000 0,3.000-8.000-2,12.000-11.000 0,22.000-8.000-1,22.000-10.000-2,23.000-9.000-1,8.000-15.000-2,-3.000-18.000-3,-3.000-19.000-1,-2.000-18.000-3,-1.000-14.000-2,3.000-5.000 1,3.000-7.000 0,4.000-5.000-1,1.000-6.000 1,0.000-3.000 0,0.000-3.000 1,0.000-2.000 0,-7.000-3.000 0,-11.000 1.000 1,-14.000-1.000 1,-11.000 1.000 0,-11.000 2.000 0,-5.000 7.000 1,-7.000 6.000-1,-5.000 7.000 0,-6.000 5.000 2,-3.000 7.000 3,-3.000 6.000 3,-2.000 7.000 3,-6.000 11.000 6,-6.000 20.000 8,-6.000 18.000 8,-6.000 20.000 8,-6.000 17.000 4,-2.000 20.000-3,-3.000 18.000-2,-3.000 20.000-3,-1.000 8.000-1,4.000 1.000-2,3.000-1.000-1,3.000 1.000-2,3.000-6.000-2,3.000-8.000-2,3.000-10.000-4,4.000-9.000-2,4.000-7.000 0,6.000-3.000 2,7.000-3.000 1,6.000-2.000 3,6.000-12.000-6,6.000-19.000-14,7.000-18.000-14,6.000-19.000-14,3.000-15.000-6,0.000-8.000 3,0.000-10.000 4,0.000-9.000 3,0.000-13.000 2,0.000-16.000 0,0.000-15.000 1,0.000-15.000-1,0.000-11.000 3,0.000-2.000 1,0.000-3.000 2,0.000-3.000 3,-4.000 5.000 3,-5.000 17.000 3,-7.000 15.000 5,-5.000 16.000 4,-6.000 12.000 4,-3.000 9.000 5,-3.000 10.000 4,-2.000 10.000 6,-6.000 13.000 4,-6.000 19.000 6,-6.000 19.000 5,-6.000 19.000 5,-4.000 10.000 1,1.000 4.000-4,-1.000 3.000-4,1.000 3.000-5,-1.000 4.000-2,1.000 7.000-2,-1.000 6.000-2,1.000 7.000-2,1.000 4.000-2,3.000 3.000-2,3.000 3.000-2,4.000 4.000-1,2.000-1.000-4,4.000-3.000-3,3.000-3.000-3,3.000-2.000-4,1.000-3.000-6,1.000 1.000-9,-1.000-1.000-9,1.000 1.000-10,-3.000-3.000-8,-2.000-2.000-5,-3.000-3.000-7,-3.000-3.000-7</inkml:trace>
</inkml:ink>
</file>

<file path=ppt/ink/ink31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09"/>
    </inkml:context>
    <inkml:brush xml:id="br0">
      <inkml:brushProperty name="width" value="0.0329828187823296" units="cm"/>
      <inkml:brushProperty name="height" value="0.0329828187823296" units="cm"/>
      <inkml:brushProperty name="color" value="#00bff3"/>
      <inkml:brushProperty name="ignorePressure" value="0"/>
    </inkml:brush>
  </inkml:definitions>
  <inkml:trace contextRef="#ctx0" brushRef="#br0">99700.000 11400.000 667,'0.000'-140.000'-1,"0.000"23.000"1,0.000 22.000 0,0.000 22.000 0,6.000 2.000 1,13.000-15.000 4,12.000-15.000 3,13.000-16.000 3,2.000 2.000 2,-5.000 23.000-1,-7.000 22.000 0,-5.000 22.000 0,-4.000 1.000-1,0.000-19.000 0,0.000-18.000-1,0.000-19.000 0,-2.000-8.000 0,-3.000 3.000-2,-3.000 3.000 0,-2.000 4.000-1,-5.000-3.000-1,-2.000-5.000 1,-3.000-7.000 1,-3.000-5.000-1,-9.000-3.000-1,-11.000 4.000-3,-14.000 3.000-3,-11.000 3.000-3,-12.000 4.000-1,-9.000 7.000 0,-10.000 6.000 0,-8.000 7.000 1,-15.000 8.000 0,-19.000 14.000 0,-18.000 11.000 0,-19.000 14.000 1,-18.000 7.000-1,-15.000 3.000 0,-15.000 3.000-1,-16.000 4.000 0,-10.000 4.000 0,-3.000 6.000 2,-3.000 7.000 1,-2.000 6.000 1,-6.000 3.000 1,-6.000 0.000 1,-6.000 0.000 0,-6.000 0.000 0,-1.000 4.000 1,7.000 10.000 0,6.000 10.000 0,7.000 9.000 0,4.000 13.000 1,3.000 20.000 1,3.000 18.000 1,4.000 20.000 0,-7.000 14.000 1,-16.000 14.000 2,-15.000 11.000 0,-15.000 14.000 2,-11.000 11.000 0,-2.000 14.000 0,-3.000 11.000-1,-3.000 14.000 0,2.000 7.000-1,10.000 3.000 0,10.000 3.000-1,9.000 4.000 0,13.000 7.000-1,20.000 13.000-1,18.000 12.000-1,20.000 13.000-2,17.000 1.000-1,20.000-9.000 0,18.000-10.000 0,20.000-8.000-1,17.000-12.000-1,20.000-12.000 1,18.000-13.000 0,20.000-12.000-1,14.000 4.000 1,14.000 22.000 0,11.000 22.000 0,14.000 23.000 1,14.000-1.000 0,20.000-22.000-1,18.000-22.000 0,20.000-21.000 0,17.000-10.000-1,20.000 3.000 1,18.000 3.000 1,20.000 4.000 0,11.000 4.000-2,7.000 6.000-1,6.000 7.000-2,7.000 6.000-3,2.000-5.000 0,1.000-16.000 0,-1.000-15.000 0,1.000-15.000 1,-1.000-15.000 0,1.000-12.000-1,-1.000-13.000 1,1.000-12.000-1,4.000-12.000 0,9.000-8.000 0,10.000-10.000 0,10.000-9.000 1,4.000-13.000 0,0.000-16.000 4,0.000-15.000 3,0.000-15.000 3,3.000-15.000 0,6.000-12.000 0,7.000-13.000-1,6.000-12.000-1,10.000-18.000 0,17.000-21.000-1,15.000-22.000 1,16.000-22.000-1,7.000-16.000 0,1.000-9.000-1,-1.000-10.000-1,1.000-8.000 0,-6.000-12.000-1,-8.000-12.000-1,-10.000-13.000 1,-9.000-12.000-1,-13.000-4.000-1,-16.000 7.000 2,-15.000 6.000-1,-15.000 7.000 1,-20.000 4.000 0,-21.000 3.000 0,-22.000 3.000 0,-22.000 4.000 0,-21.000-7.000-1,-18.000-16.000 1,-19.000-15.000-1,-18.000-15.000 0,-17.000-15.000-1,-11.000-12.000-3,-14.000-13.000-2,-11.000-12.000-2,-17.000-5.000-1,-18.000 3.000 1,-19.000 3.000 2,-18.000 4.000 1,-17.000 5.000 1,-11.000 10.000 0,-14.000 10.000 0,-11.000 9.000 0,-15.000 17.000 0,-16.000 25.000 1,-15.000 25.000 2,-15.000 25.000 0,-21.000 26.000 0,-25.000 29.000-1,-25.000 28.000-2,-25.000 28.000-2,-21.000 17.000-2,-15.000 6.000-2,-15.000 7.000-2,-16.000 6.000-2,-2.000 10.000-3,13.000 17.000-1,12.000 15.000-4,13.000 16.000-1,34.000 1.000-1,56.000-12.000 1,57.000-13.000 2,56.000-12.000 1</inkml:trace>
</inkml:ink>
</file>

<file path=ppt/ink/ink31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18"/>
    </inkml:context>
    <inkml:brush xml:id="br0">
      <inkml:brushProperty name="width" value="0.0303451474756002" units="cm"/>
      <inkml:brushProperty name="height" value="0.0303451474756002" units="cm"/>
      <inkml:brushProperty name="color" value="#00bff3"/>
      <inkml:brushProperty name="ignorePressure" value="0"/>
    </inkml:brush>
  </inkml:definitions>
  <inkml:trace contextRef="#ctx0" brushRef="#br0">87450.000 13150.000 724,'100.000'21.000'58,"0.000"-5.000"-10,0.000-7.000-12,0.000-5.000-11,-2.000-6.000-5,-3.000-3.000-3,-3.000-3.000-1,-2.000-2.000-2,-3.000-3.000-1,1.000 1.000-3,-1.000-1.000-2,1.000 1.000-3,-4.000 1.000-2,-6.000 3.000-1,-6.000 3.000-2,-6.000 4.000-1,-4.000-1.000-3,1.000-3.000-2,-1.000-3.000-4,1.000-2.000-3,-4.000-1.000-2,-6.000 3.000-1,-6.000 3.000-1,-6.000 4.000 0,-6.000 1.000-2,-2.000 0.000-1,-3.000 0.000-2,-3.000 0.000-1,-4.000 4.000-1,-3.000 10.000 0,-3.000 10.000-2,-2.000 9.000-1</inkml:trace>
</inkml:ink>
</file>

<file path=ppt/ink/ink31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18"/>
    </inkml:context>
    <inkml:brush xml:id="br0">
      <inkml:brushProperty name="width" value="0.0311245527118444" units="cm"/>
      <inkml:brushProperty name="height" value="0.0311245527118444" units="cm"/>
      <inkml:brushProperty name="color" value="#00bff3"/>
      <inkml:brushProperty name="ignorePressure" value="0"/>
    </inkml:brush>
  </inkml:definitions>
  <inkml:trace contextRef="#ctx0" brushRef="#br0">88750.000 13650.000 706,'-2.000'46.000'96,"-3.000"-5.000"-24,-3.000-7.000-23,-2.000-5.000-24,-1.000 0.000-13,3.000 10.000-2,3.000 10.000-2,4.000 9.000-3,-1.000 7.000-1,-3.000 7.000 0,-3.000 6.000-2,-2.000 7.000-1,-3.000-3.000-1,1.000-8.000 0,-1.000-10.000-2,1.000-9.000 0,1.000-5.000 1,3.000 0.000 1,3.000 0.000 2,4.000 0.000 2,-3.000 6.000-1,-5.000 13.000-1,-7.000 12.000-4,-5.000 13.000-2,-3.000 1.000-1,4.000-9.000 0,3.000-10.000 1,3.000-8.000 0,1.000-11.000-1,1.000-8.000-1,-1.000-10.000 0,1.000-9.000-1,-1.000-4.000-1,1.000 4.000-1,-1.000 3.000-2,1.000 3.000-2,5.000-7.000-7,14.000-15.000-14,11.000-15.000-15,14.000-16.000-14</inkml:trace>
</inkml:ink>
</file>

<file path=ppt/ink/ink31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19"/>
    </inkml:context>
    <inkml:brush xml:id="br0">
      <inkml:brushProperty name="width" value="0.0334395095705986" units="cm"/>
      <inkml:brushProperty name="height" value="0.0334395095705986" units="cm"/>
      <inkml:brushProperty name="color" value="#00bff3"/>
      <inkml:brushProperty name="ignorePressure" value="0"/>
    </inkml:brush>
  </inkml:definitions>
  <inkml:trace contextRef="#ctx0" brushRef="#br0">89600.000 14700.000 657,'20.000'-40.000'7,"-9.000"23.000"16,-10.000 22.000 16,-8.000 22.000 16,-6.000 8.000 3,1.000-2.000-12,-1.000-3.000-11,1.000-3.000-12,-1.000-1.000-7,1.000 4.000-3,-1.000 3.000-3,1.000 3.000-2,-1.000 3.000-3,1.000 3.000-2,-1.000 3.000-2,1.000 4.000-1,1.000 1.000-3,3.000 0.000 0,3.000 0.000-2,4.000 0.000-2,1.000 0.000 1,0.000 0.000 2,0.000 0.000 0,0.000 0.000 3,-2.000-2.000-2,-3.000-3.000-2,-3.000-3.000-3,-2.000-2.000-3,-1.000-5.000-1,3.000-2.000-1,3.000-3.000 1,4.000-3.000-1,2.000-10.000-7,4.000-16.000-15,3.000-15.000-16,3.000-15.000-14</inkml:trace>
</inkml:ink>
</file>

<file path=ppt/ink/ink31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19"/>
    </inkml:context>
    <inkml:brush xml:id="br0">
      <inkml:brushProperty name="width" value="0.0293522626161575" units="cm"/>
      <inkml:brushProperty name="height" value="0.0293522626161575" units="cm"/>
      <inkml:brushProperty name="color" value="#00bff3"/>
      <inkml:brushProperty name="ignorePressure" value="0"/>
    </inkml:brush>
  </inkml:definitions>
  <inkml:trace contextRef="#ctx0" brushRef="#br0">90250.000 13550.000 749,'-24.000'-46.000'0,"4.000"10.000"0,3.000 10.000 0,3.000 9.000 0,3.000 2.000 1,3.000-2.000 1,3.000-3.000 2,4.000-3.000 1,1.000 5.000 6,0.000 17.000 12,0.000 15.000 10,0.000 16.000 11,1.000 7.000 1,4.000 1.000-12,3.000-1.000-10,3.000 1.000-12,-1.000-3.000-5,-2.000-2.000-1,-3.000-3.000-2,-3.000-3.000-2,-1.000 1.000-6,4.000 6.000-14,3.000 7.000-14,3.000 6.000-13,-1.000-1.000-3,-2.000-5.000 6,-3.000-7.000 5,-3.000-5.000 7</inkml:trace>
</inkml:ink>
</file>

<file path=ppt/ink/ink31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20"/>
    </inkml:context>
    <inkml:brush xml:id="br0">
      <inkml:brushProperty name="width" value="0.0328064225614071" units="cm"/>
      <inkml:brushProperty name="height" value="0.0328064225614071" units="cm"/>
      <inkml:brushProperty name="color" value="#00bff3"/>
      <inkml:brushProperty name="ignorePressure" value="0"/>
    </inkml:brush>
  </inkml:definitions>
  <inkml:trace contextRef="#ctx0" brushRef="#br0">89550.000 15250.000 670,'-85.000'-24.000'-17,"32.000"4.000"22,31.000 3.000 20,32.000 3.000 23,15.000 1.000 4,0.000 1.000-11,0.000-1.000-12,0.000 1.000-12,0.000-1.000-7,0.000 1.000-2,0.000-1.000-3,0.000 1.000-3,0.000-1.000 0,0.000 1.000-1,0.000-1.000-1,0.000 1.000 1,0.000-1.000-1,0.000 1.000 1,0.000-1.000 0,0.000 1.000-1,0.000-3.000 1,0.000-2.000 0,0.000-3.000 0,0.000-3.000 0,0.000-1.000 0,0.000 4.000 0,0.000 3.000 1,0.000 3.000 0,0.000-1.000 0,0.000-2.000-1,0.000-3.000-1,0.000-3.000 0,3.000-4.000-2,6.000-3.000 2,7.000-3.000-1,6.000-2.000 0,1.000-3.000 1,-3.000 1.000-1,-3.000-1.000 1,-2.000 1.000 0,-5.000-1.000 0,-2.000 1.000-1,-3.000-1.000 0,-3.000 1.000 1,-2.000-3.000-2,0.000-2.000 1,0.000-3.000-1,0.000-3.000 1,-4.000-1.000-1,-5.000 4.000 0,-7.000 3.000 0,-5.000 3.000 1,-4.000 1.000-1,0.000 1.000 1,0.000-1.000-1,0.000 1.000 1,0.000 1.000-1,0.000 3.000 1,0.000 3.000 0,0.000 4.000 0,-4.000 1.000 1,-5.000 0.000-1,-7.000 0.000 1,-5.000 0.000 0,-4.000 1.000 0,0.000 4.000 0,0.000 3.000 0,0.000 3.000 0,-2.000 1.000 0,-3.000 1.000 0,-3.000-1.000 1,-2.000 1.000-1,-5.000 1.000 0,-2.000 3.000 0,-3.000 3.000 0,-3.000 4.000 0,-2.000 4.000 1,0.000 6.000 0,0.000 7.000 0,0.000 6.000 1,0.000 4.000 0,0.000 4.000 1,0.000 3.000 0,0.000 3.000 1,0.000 4.000 0,0.000 7.000 0,0.000 6.000 1,0.000 7.000-1,1.000 2.000 0,4.000 1.000 1,3.000-1.000-1,3.000 1.000 0,1.000 1.000 0,1.000 3.000 1,-1.000 3.000-1,1.000 4.000 0,-1.000 1.000-1,1.000 0.000 1,-1.000 0.000 0,1.000 0.000 0,-1.000 0.000 0,1.000 0.000 0,-1.000 0.000 0,1.000 0.000-1,4.000-2.000 1,9.000-3.000-2,10.000-3.000 0,10.000-2.000 0,4.000-5.000-1,0.000-2.000 1,0.000-3.000 0,0.000-3.000 1,6.000-6.000-3,13.000-5.000-3,12.000-7.000-4,13.000-5.000-4,10.000-8.000-2,10.000-5.000-1,10.000-7.000-1,9.000-5.000-2,9.000-4.000 0,9.000 0.000 0,10.000 0.000-2,10.000 0.000 0,4.000-2.000-3,0.000-3.000-3,0.000-3.000-3,0.000-2.000-4,-10.000-3.000 0,-18.000 1.000 5,-19.000-1.000 5,-18.000 1.000 4,-12.000-1.000 2,-3.000 1.000-1,-3.000-1.000-1,-2.000 1.000-2</inkml:trace>
</inkml:ink>
</file>

<file path=ppt/ink/ink31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20"/>
    </inkml:context>
    <inkml:brush xml:id="br0">
      <inkml:brushProperty name="width" value="0.0297289099544287" units="cm"/>
      <inkml:brushProperty name="height" value="0.0297289099544287" units="cm"/>
      <inkml:brushProperty name="color" value="#00bff3"/>
      <inkml:brushProperty name="ignorePressure" value="0"/>
    </inkml:brush>
  </inkml:definitions>
  <inkml:trace contextRef="#ctx0" brushRef="#br0">91850.000 12850.000 740,'0.000'-69.000'0,"0.000"13.000"2,0.000 12.000 1,0.000 13.000 1,-7.000 9.000 5,-11.000 6.000 7,-14.000 7.000 7,-11.000 6.000 8,-7.000 9.000 1,0.000 13.000-6,0.000 12.000-6,0.000 13.000-5,0.000 7.000-3,0.000 4.000-2,0.000 3.000-1,0.000 3.000-2,3.000-2.000 0,6.000-6.000-1,7.000-6.000 0,6.000-6.000 0,6.000-4.000-2,6.000 1.000 0,7.000-1.000 0,6.000 1.000-2,7.000-3.000 0,10.000-2.000-4,10.000-3.000-3,9.000-3.000-2,10.000-4.000-3,14.000-3.000-3,11.000-3.000-2,14.000-2.000-4,10.000-8.000 0,9.000-8.000 2,10.000-10.000 0,10.000-9.000 2,-1.000-5.000-1,-9.000 0.000-2,-10.000 0.000-3,-8.000 0.000-2,-14.000 1.000-2,-15.000 4.000 1,-15.000 3.000 0,-16.000 3.000-1,-10.000-1.000 2,-3.000-2.000 2,-3.000-3.000 2,-2.000-3.000 3</inkml:trace>
</inkml:ink>
</file>

<file path=ppt/ink/ink31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21"/>
    </inkml:context>
    <inkml:brush xml:id="br0">
      <inkml:brushProperty name="width" value="0.028289157897234" units="cm"/>
      <inkml:brushProperty name="height" value="0.028289157897234" units="cm"/>
      <inkml:brushProperty name="color" value="#00bff3"/>
      <inkml:brushProperty name="ignorePressure" value="0"/>
    </inkml:brush>
  </inkml:definitions>
  <inkml:trace contextRef="#ctx0" brushRef="#br0">92650.000 12700.000 777,'-71.000'-47.000'0,"10.000"6.000"1,10.000 7.000 1,9.000 6.000 0,6.000 6.000 1,3.000 6.000 4,3.000 7.000 1,4.000 6.000 4,1.000 3.000 1,0.000 0.000 2,0.000 0.000 2,0.000 0.000 2,-2.000 6.000 0,-3.000 13.000-2,-3.000 12.000 0,-2.000 13.000-2,-6.000 9.000-2,-6.000 6.000-1,-6.000 7.000-1,-6.000 6.000-3,-2.000 9.000-1,3.000 13.000-4,3.000 12.000-2,4.000 13.000-4,2.000 2.000 1,4.000-5.000 1,3.000-7.000 3,3.000-5.000 3,4.000-8.000-8,7.000-5.000-15,6.000-7.000-17,7.000-5.000-15,4.000-11.000-4,3.000-11.000 7,3.000-14.000 6,4.000-11.000 9</inkml:trace>
</inkml:ink>
</file>

<file path=ppt/ink/ink3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6"/>
    </inkml:context>
    <inkml:brush xml:id="br0">
      <inkml:brushProperty name="width" value="0.0328904092311859" units="cm"/>
      <inkml:brushProperty name="height" value="0.0328904092311859" units="cm"/>
      <inkml:brushProperty name="color" value="#00bff3"/>
      <inkml:brushProperty name="ignorePressure" value="0"/>
    </inkml:brush>
  </inkml:definitions>
  <inkml:trace contextRef="#ctx0" brushRef="#br0">39650.000 43250.000 668,'-46.000'-4.000'6,"10.000"-5.000"10,10.000-7.000 10,9.000-5.000 12,9.000-3.000 1,9.000 4.000-5,10.000 3.000-6,10.000 3.000-5,16.000-1.000-4,26.000-2.000 0,24.000-3.000 1,26.000-3.000-1,15.000-2.000-1,6.000 0.000-5,7.000 0.000-4,6.000 0.000-4,-4.000 3.000-7,-11.000 6.000-9,-14.000 7.000-8,-11.000 6.000-8,-12.000 4.000-5,-9.000 4.000 1,-10.000 3.000 0,-8.000 3.000 1,-14.000 3.000-1,-15.000 3.000-1,-15.000 3.000-1,-16.000 4.000-2</inkml:trace>
</inkml:ink>
</file>

<file path=ppt/ink/ink31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21"/>
    </inkml:context>
    <inkml:brush xml:id="br0">
      <inkml:brushProperty name="width" value="0.0277657099068165" units="cm"/>
      <inkml:brushProperty name="height" value="0.0277657099068165" units="cm"/>
      <inkml:brushProperty name="color" value="#00bff3"/>
      <inkml:brushProperty name="ignorePressure" value="0"/>
    </inkml:brush>
  </inkml:definitions>
  <inkml:trace contextRef="#ctx0" brushRef="#br0">92000.000 13150.000 792,'28.000'-25.000'2,"6.000"0.000"4,7.000 0.000 4,6.000 0.000 4,1.000 1.000 2,-3.000 4.000 0,-3.000 3.000 1,-2.000 3.000-1,0.000 3.000 1,7.000 3.000-2,6.000 3.000-1,7.000 4.000-2,5.000 1.000 0,7.000 0.000 0,6.000 0.000-1,7.000 0.000 1,-1.000 0.000-6,-6.000 0.000-12,-6.000 0.000-10,-6.000 0.000-12,-6.000 0.000-4,-2.000 0.000 1,-3.000 0.000 2,-3.000 0.000 2,-6.000-2.000 0,-5.000-3.000-3,-7.000-3.000-2,-5.000-2.000-3</inkml:trace>
</inkml:ink>
</file>

<file path=ppt/ink/ink31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21"/>
    </inkml:context>
    <inkml:brush xml:id="br0">
      <inkml:brushProperty name="width" value="0.0323968343436718" units="cm"/>
      <inkml:brushProperty name="height" value="0.0323968343436718" units="cm"/>
      <inkml:brushProperty name="color" value="#00bff3"/>
      <inkml:brushProperty name="ignorePressure" value="0"/>
    </inkml:brush>
  </inkml:definitions>
  <inkml:trace contextRef="#ctx0" brushRef="#br0">93250.000 12550.000 679,'-47.000'-50.000'-3,"6.000"0.000"-3,7.000 0.000-5,6.000 0.000-5,4.000 4.000 7,4.000 10.000 17,3.000 10.000 16,3.000 9.000 18,3.000 15.000 6,3.000 22.000-4,3.000 22.000-4,4.000 23.000-3,-3.000 16.000-4,-5.000 13.000-3,-7.000 12.000-4,-5.000 13.000-4,-6.000 10.000-11,-3.000 10.000-15,-3.000 10.000-18,-2.000 9.000-16,-1.000 4.000-9,3.000 1.000-1,3.000-1.000 0,4.000 1.000 0,2.000-17.000 2,4.000-30.000 6,3.000-32.000 5,3.000-30.000 6</inkml:trace>
</inkml:ink>
</file>

<file path=ppt/ink/ink31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22"/>
    </inkml:context>
    <inkml:brush xml:id="br0">
      <inkml:brushProperty name="width" value="0.0307361334562302" units="cm"/>
      <inkml:brushProperty name="height" value="0.0307361334562302" units="cm"/>
      <inkml:brushProperty name="color" value="#00bff3"/>
      <inkml:brushProperty name="ignorePressure" value="0"/>
    </inkml:brush>
  </inkml:definitions>
  <inkml:trace contextRef="#ctx0" brushRef="#br0">92000.000 12650.000 715,'-22.000'-113.000'-22,"6.000"26.000"12,7.000 24.000 12,6.000 26.000 12,-1.000 16.000 9,-5.000 10.000 4,-7.000 10.000 5,-5.000 9.000 5,-8.000 10.000 0,-5.000 14.000-7,-7.000 11.000-5,-5.000 14.000-6,-8.000 7.000-3,-5.000 3.000-2,-7.000 3.000-1,-5.000 4.000 0,-6.000 1.000-4,-3.000 0.000-4,-3.000 0.000-5,-2.000 0.000-4,0.000-2.000-2,7.000-3.000 0,6.000-3.000 2,7.000-2.000 1,5.000-5.000 0,7.000-2.000 2,6.000-3.000 1,7.000-3.000 2,16.000-7.000 0,29.000-9.000 0,28.000-10.000 0,28.000-8.000 0,18.000-9.000-1,10.000-6.000-4,10.000-6.000-4,9.000-6.000-4,6.000-7.000-3,3.000-6.000-3,3.000-6.000-3,4.000-6.000-2,-4.000-1.000-2,-9.000 7.000 1,-10.000 6.000 0,-8.000 7.000 1,-12.000 4.000-1,-12.000 3.000-1,-13.000 3.000-1,-12.000 4.000-1,-10.000-1.000 1,-6.000-3.000 0,-6.000-3.000 2,-6.000-2.000 1</inkml:trace>
</inkml:ink>
</file>

<file path=ppt/ink/ink31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22"/>
    </inkml:context>
    <inkml:brush xml:id="br0">
      <inkml:brushProperty name="width" value="0.0266874674707651" units="cm"/>
      <inkml:brushProperty name="height" value="0.0266874674707651" units="cm"/>
      <inkml:brushProperty name="color" value="#00bff3"/>
      <inkml:brushProperty name="ignorePressure" value="0"/>
    </inkml:brush>
  </inkml:definitions>
  <inkml:trace contextRef="#ctx0" brushRef="#br0">92050.000 12700.000 824,'-24.000'-25.000'0,"4.000"0.000"0,3.000 0.000 1,3.000 0.000 0,-2.000 7.000 4,-6.000 17.000 9,-6.000 15.000 9,-6.000 16.000 8,-2.000 15.000 2,3.000 16.000-7,3.000 15.000-6,4.000 17.000-5,-3.000 17.000-8,-5.000 23.000-9,-7.000 22.000-8,-5.000 22.000-8,-3.000 5.000-8,4.000-8.000-6,3.000-10.000-7,3.000-9.000-6,4.000-20.000 0,7.000-27.000 7,6.000-28.000 6,7.000-28.000 7</inkml:trace>
</inkml:ink>
</file>

<file path=ppt/ink/ink31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22"/>
    </inkml:context>
    <inkml:brush xml:id="br0">
      <inkml:brushProperty name="width" value="0.0275311693549156" units="cm"/>
      <inkml:brushProperty name="height" value="0.0275311693549156" units="cm"/>
      <inkml:brushProperty name="color" value="#00bff3"/>
      <inkml:brushProperty name="ignorePressure" value="0"/>
    </inkml:brush>
  </inkml:definitions>
  <inkml:trace contextRef="#ctx0" brushRef="#br0">92250.000 13150.000 799,'1.000'-47.000'3,"4.000"6.000"6,3.000 7.000 8,3.000 6.000 5,7.000 6.000 4,14.000 6.000 0,11.000 7.000-1,14.000 6.000 1,8.000 3.000-3,7.000 0.000-8,6.000 0.000-7,7.000 0.000-7,2.000 0.000-7,1.000 0.000-5,-1.000 0.000-6,1.000 0.000-5,1.000 0.000-2,3.000 0.000 3,3.000 0.000 3,4.000 0.000 2,-6.000 0.000-1,-11.000 0.000-6,-14.000 0.000-7,-11.000 0.000-5</inkml:trace>
</inkml:ink>
</file>

<file path=ppt/ink/ink31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22"/>
    </inkml:context>
    <inkml:brush xml:id="br0">
      <inkml:brushProperty name="width" value="0.0281653571873903" units="cm"/>
      <inkml:brushProperty name="height" value="0.0281653571873903" units="cm"/>
      <inkml:brushProperty name="color" value="#00bff3"/>
      <inkml:brushProperty name="ignorePressure" value="0"/>
    </inkml:brush>
  </inkml:definitions>
  <inkml:trace contextRef="#ctx0" brushRef="#br0">93350.000 12400.000 781,'-46.000'-49.000'2,"10.000"4.000"5,10.000 3.000 5,9.000 3.000 5,4.000 14.000 5,1.000 25.000 3,-1.000 25.000 4,1.000 25.000 5,-3.000 20.000-3,-2.000 16.000-9,-3.000 15.000-9,-3.000 17.000-9,-7.000 17.000-6,-9.000 23.000-7,-10.000 22.000-4,-8.000 22.000-6,-1.000 5.000-6,9.000-8.000-6,10.000-10.000-5,10.000-9.000-6,5.000-21.000 0,4.000-31.000 3,3.000-31.000 5,3.000-31.000 3</inkml:trace>
</inkml:ink>
</file>

<file path=ppt/ink/ink31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30"/>
    </inkml:context>
    <inkml:brush xml:id="br0">
      <inkml:brushProperty name="width" value="0.0511588864028454" units="cm"/>
      <inkml:brushProperty name="height" value="0.0511588864028454" units="cm"/>
      <inkml:brushProperty name="color" value="#00bff3"/>
      <inkml:brushProperty name="ignorePressure" value="0"/>
    </inkml:brush>
  </inkml:definitions>
  <inkml:trace contextRef="#ctx0" brushRef="#br0">27950.000 20150.000 430,'-69.000'3.000'0,"13.000"6.000"1,12.000 7.000 1,13.000 6.000 0,12.000 1.000 1,13.000-3.000-1,12.000-3.000-1,13.000-2.000-1,10.000-5.000 6,10.000-2.000 10,10.000-3.000 12,9.000-3.000 10,10.000-2.000 3,14.000 0.000-8,11.000 0.000-6,14.000 0.000-7,5.000-2.000-5,1.000-3.000-3,-1.000-3.000-4,1.000-2.000-3,-1.000-3.000-3,1.000 1.000-1,-1.000-1.000-4,1.000 1.000-1,1.000-3.000-1,3.000-2.000 0,3.000-3.000 1,4.000-3.000 1,-1.000-2.000 0,-3.000 0.000 0,-3.000 0.000 1,-2.000 0.000 1,-8.000 3.000 1,-8.000 6.000 1,-10.000 7.000 1,-9.000 6.000 2,-5.000 6.000 2,0.000 6.000 0,0.000 7.000 2,0.000 6.000 1,-2.000 4.000 0,-3.000 4.000-1,-3.000 3.000-1,-2.000 3.000 0,-3.000-1.000 0,1.000-2.000 0,-1.000-3.000 0,1.000-3.000 1,1.000-4.000 2,3.000-3.000 1,3.000-3.000 3,4.000-2.000 2,2.000-5.000-1,4.000-2.000-4,3.000-3.000-3,3.000-3.000-3,3.000-2.000-1,3.000 0.000 0,3.000 0.000 0,4.000 0.000 0,-1.000 0.000-1,-3.000 0.000-3,-3.000 0.000-3,-2.000 0.000-4,-1.000-2.000-1,3.000-3.000 1,3.000-3.000 1,4.000-2.000 0,1.000-3.000 1,0.000 1.000 1,0.000-1.000 1,0.000 1.000 1,-2.000-1.000 0,-3.000 1.000 1,-3.000-1.000 0,-2.000 1.000 1,-5.000 1.000 0,-2.000 3.000 3,-3.000 3.000 0,-3.000 4.000 3,-4.000 5.000 1,-3.000 10.000 2,-3.000 10.000 1,-2.000 9.000 2,-3.000 4.000 1,1.000 1.000 1,-1.000-1.000-1,1.000 1.000 2,1.000-1.000-2,3.000 1.000 0,3.000-1.000 0,4.000 1.000-2,4.000-3.000 0,6.000-2.000-3,7.000-3.000-1,6.000-3.000-2,7.000-7.000-2,10.000-9.000-2,10.000-10.000-4,9.000-8.000-3,9.000-12.000-2,9.000-12.000 1,10.000-13.000 0,10.000-12.000-1,-1.000-7.000 1,-9.000 1.000-1,-10.000-1.000 0,-8.000 1.000-1,-8.000 2.000 0,-2.000 7.000 0,-3.000 6.000 0,-3.000 7.000 0,-6.000 4.000-2,-5.000 3.000-1,-7.000 3.000-3,-5.000 4.000-2,-4.000 4.000 1,0.000 6.000 1,0.000 7.000 2,0.000 6.000 1,-8.000 3.000 1,-16.000 0.000-3,-15.000 0.000-1,-15.000 0.000-3</inkml:trace>
</inkml:ink>
</file>

<file path=ppt/ink/ink31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58"/>
    </inkml:context>
    <inkml:brush xml:id="br0">
      <inkml:brushProperty name="width" value="0.0448420718312263" units="cm"/>
      <inkml:brushProperty name="height" value="0.0448420718312263" units="cm"/>
      <inkml:brushProperty name="color" value="#00bff3"/>
      <inkml:brushProperty name="ignorePressure" value="0"/>
    </inkml:brush>
  </inkml:definitions>
  <inkml:trace contextRef="#ctx0" brushRef="#br0">49350.000 41500.000 490,'-2.000'-58.000'3,"-3.000"-16.000"5,-3.000-15.000 6,-2.000-15.000 6,-3.000 2.000 1,1.000 22.000-2,-1.000 22.000-2,1.000 23.000-3,-3.000 5.000 0,-2.000-9.000 2,-3.000-10.000 2,-3.000-8.000 2,-4.000-6.000 1,-3.000 1.000-2,-3.000-1.000 0,-2.000 1.000-2,-6.000-1.000 0,-6.000 1.000-2,-6.000-1.000 0,-6.000 1.000-1,-7.000-1.000-2,-6.000 1.000-1,-6.000-1.000-2,-6.000 1.000-2,-7.000 1.000 0,-6.000 3.000 0,-6.000 3.000 2,-6.000 4.000 0,-10.000 4.000 0,-12.000 6.000-1,-13.000 7.000-2,-12.000 6.000-1,-10.000 6.000-2,-6.000 6.000-3,-6.000 7.000-2,-6.000 6.000-3,-9.000 9.000-1,-8.000 13.000 0,-10.000 12.000 2,-9.000 13.000 0,-9.000 9.000 0,-5.000 6.000-1,-7.000 7.000-1,-5.000 6.000-1,-6.000 6.000-1,-3.000 6.000 1,-3.000 7.000 1,-2.000 6.000 0,-5.000 9.000 0,-2.000 13.000 2,-3.000 12.000 1,-3.000 13.000 2,-6.000 15.000 0,-5.000 19.000-1,-7.000 19.000 1,-5.000 19.000-1,0.000 7.000 1,10.000-3.000 3,10.000-3.000 3,9.000-2.000 2,6.000 0.000 2,3.000 7.000-1,3.000 6.000-1,4.000 7.000 1,10.000 5.000-1,19.000 7.000 2,19.000 6.000 0,19.000 7.000 1,16.000-1.000 1,17.000-6.000 0,15.000-6.000 0,16.000-6.000 1,15.000-2.000 0,16.000 3.000-2,15.000 3.000-1,17.000 4.000-2,11.000-3.000-1,10.000-5.000-1,10.000-7.000-1,9.000-5.000-1,13.000-15.000-2,20.000-22.000 0,18.000-22.000-3,20.000-21.000 0,16.000-17.000-1,16.000-8.000 0,15.000-10.000 0,17.000-9.000 0,16.000-10.000 0,19.000-9.000 1,19.000-10.000 0,19.000-8.000 1,15.000-9.000 0,13.000-6.000 0,12.000-6.000 0,13.000-6.000 0,7.000-9.000 1,4.000-8.000-1,3.000-10.000 1,3.000-9.000 0,4.000-13.000 1,7.000-16.000-1,6.000-15.000 0,7.000-15.000-1,2.000-12.000 1,1.000-6.000-1,-1.000-6.000 0,1.000-6.000-1,-3.000-9.000-1,-2.000-8.000 0,-3.000-10.000-1,-3.000-9.000-2,-6.000-9.000 0,-5.000-5.000 1,-7.000-7.000 1,-5.000-5.000 0,-6.000-14.000 1,-3.000-18.000 1,-3.000-19.000 0,-2.000-18.000 1,-3.000-4.000 0,1.000 13.000 2,-1.000 12.000 0,1.000 13.000 2,-6.000 6.000 0,-8.000 0.000-1,-10.000 0.000 1,-9.000 0.000-2,-7.000-4.000 1,-3.000-5.000-2,-3.000-7.000 0,-2.000-5.000 0,-6.000-9.000-1,-6.000-9.000-1,-6.000-10.000-1,-6.000-8.000-1,-10.000 0.000 0,-12.000 14.000 0,-13.000 11.000 0,-12.000 14.000 0,-12.000 2.000 1,-8.000-6.000 2,-10.000-6.000 2,-9.000-6.000 2,-9.000-6.000 1,-5.000-2.000 1,-7.000-3.000 1,-5.000-3.000 2,-9.000 7.000 1,-9.000 19.000-1,-10.000 19.000 0,-8.000 19.000 0,-12.000 16.000-1,-12.000 17.000-3,-13.000 15.000-1,-12.000 16.000-3,-21.000 9.000-1,-28.000 3.000-1,-28.000 3.000-1,-27.000 4.000-2,-26.000 5.000-1,-22.000 10.000-2,-22.000 10.000-2,-21.000 9.000-3,-21.000 7.000-1,-19.000 7.000 0,-18.000 6.000-1,-19.000 7.000 0,17.000 4.000 1,53.000 3.000 3,53.000 3.000 2,54.000 4.000 3,5.000 1.000 0,-40.000 0.000 1,-40.000 0.000-1,-41.000 0.000 0,-30.000 6.000-1,-19.000 13.000 1,-18.000 12.000-1,-19.000 13.000 0,-10.000 12.000 1,1.000 13.000-2,-1.000 12.000 0,1.000 13.000 0,10.000 12.000-2,22.000 13.000-4,22.000 12.000-3,23.000 13.000-4,16.000 15.000-4,13.000 19.000-5,12.000 19.000-5,13.000 19.000-5,24.000-10.000 0,39.000-37.000 6,36.000-38.000 4,39.000-37.000 6</inkml:trace>
</inkml:ink>
</file>

<file path=ppt/ink/ink31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5:59"/>
    </inkml:context>
    <inkml:brush xml:id="br0">
      <inkml:brushProperty name="width" value="0.0374517738819122" units="cm"/>
      <inkml:brushProperty name="height" value="0.0374517738819122" units="cm"/>
      <inkml:brushProperty name="color" value="#00bff3"/>
      <inkml:brushProperty name="ignorePressure" value="0"/>
    </inkml:brush>
  </inkml:definitions>
  <inkml:trace contextRef="#ctx0" brushRef="#br0">48350.000 41100.000 587,'-22.000'-93.000'0,"6.000"17.000"0,7.000 15.000 0,6.000 16.000 0,3.000 5.000-2,0.000-2.000-4,0.000-3.000-5,0.000-3.000-3,-7.000-2.000-1,-11.000 0.000 4,-14.000 0.000 3,-11.000 0.000 4,-17.000 1.000 4,-18.000 4.000 7,-19.000 3.000 6,-18.000 3.000 6,-21.000 3.000 3,-22.000 3.000 1,-22.000 3.000 1,-21.000 4.000 0,-14.000 4.000-1,-2.000 6.000-3,-3.000 7.000-1,-3.000 6.000-3,-7.000 3.000-2,-9.000 0.000 0,-10.000 0.000-1,-8.000 0.000-2,-9.000 9.000 0,-6.000 19.000-1,-6.000 19.000-1,-6.000 19.000-1,1.000 15.000-1,9.000 13.000 0,10.000 12.000 0,10.000 13.000 0,-1.000 16.000-1,-9.000 23.000 1,-10.000 22.000 0,-8.000 22.000 0,0.000 12.000 0,14.000 3.000 0,11.000 3.000 0,14.000 4.000 0,8.000 5.000 0,7.000 10.000 2,6.000 10.000 1,7.000 9.000 1,7.000 12.000 0,9.000 16.000 0,10.000 15.000 0,10.000 17.000-1,10.000 3.000-2,13.000-5.000-2,12.000-7.000-2,13.000-5.000-3,13.000-4.000-2,17.000 0.000 0,15.000 0.000 0,16.000 0.000-1,13.000-13.000-1,14.000-24.000 2,11.000-26.000-1,14.000-24.000 1,13.000-24.000 1,16.000-22.000 0,15.000-22.000 0,17.000-21.000 0,17.000-17.000 1,23.000-8.000-1,22.000-10.000 1,22.000-9.000 0,19.000-12.000 1,20.000-11.000-1,18.000-14.000 1,20.000-11.000-1,17.000-14.000 1,20.000-11.000-1,18.000-14.000 0,20.000-11.000-1,13.000-14.000 0,9.000-11.000-2,10.000-14.000-2,10.000-11.000-1,5.000-11.000-2,4.000-5.000 0,3.000-7.000 0,3.000-5.000-2,6.000-17.000 1,9.000-24.000 0,10.000-26.000 1,10.000-24.000 1,2.000-28.000-4,-3.000-27.000-5,-3.000-28.000-5,-2.000-28.000-7,-1.000-17.000-3,3.000-2.000-1,3.000-3.000-1,4.000-3.000-1,-28.000 13.000 0,-55.000 32.000 4,-57.000 31.000 3,-55.000 32.000 3,-37.000 24.000 1,-16.000 19.000-1,-15.000 19.000-2,-15.000 19.000-1</inkml:trace>
</inkml:ink>
</file>

<file path=ppt/ink/ink31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00"/>
    </inkml:context>
    <inkml:brush xml:id="br0">
      <inkml:brushProperty name="width" value="0.0448129326105118" units="cm"/>
      <inkml:brushProperty name="height" value="0.0448129326105118" units="cm"/>
      <inkml:brushProperty name="color" value="#00bff3"/>
      <inkml:brushProperty name="ignorePressure" value="0"/>
    </inkml:brush>
  </inkml:definitions>
  <inkml:trace contextRef="#ctx0" brushRef="#br0">32750.000 48450.000 490,'-115.000'-94.000'1,"23.000"13.000"0,22.000 12.000 1,22.000 13.000 1,12.000 2.000 0,3.000-5.000 0,3.000-7.000 1,4.000-5.000-1,5.000-1.000 2,10.000 6.000 4,10.000 7.000 5,9.000 6.000 3,15.000-4.000 5,22.000-11.000 3,22.000-14.000 4,23.000-11.000 3,17.000-6.000 1,17.000 4.000-3,15.000 3.000-2,16.000 3.000-3,12.000 3.000-2,9.000 3.000-3,10.000 3.000-2,10.000 4.000-2,-1.000 7.000-2,-9.000 13.000 0,-10.000 12.000-1,-8.000 13.000-1,-11.000 12.000 1,-8.000 13.000-1,-10.000 12.000 0,-9.000 13.000 0,-10.000 10.000-1,-9.000 10.000-1,-10.000 10.000-2,-8.000 9.000-2,-12.000 6.000-2,-12.000 3.000-2,-13.000 3.000-1,-12.000 4.000-3,-12.000 5.000 0,-8.000 10.000 0,-10.000 10.000 2,-9.000 9.000 2,-13.000 6.000-1,-16.000 3.000-1,-15.000 3.000-2,-15.000 4.000-1,-17.000 5.000-3,-15.000 10.000-5,-15.000 10.000-5,-16.000 9.000-6,-7.000 7.000-3,4.000 7.000-2,3.000 6.000-3,3.000 7.000-2,1.000 0.000 0,1.000-2.000 2,-1.000-3.000 4,1.000-3.000 2,4.000-7.000 1,9.000-9.000-1,10.000-10.000 0,10.000-8.000-1,11.000-20.000 1,17.000-28.000 5,15.000-28.000 5,16.000-27.000 3,5.000-15.000 0,-2.000 0.000-6,-3.000 0.000-6,-3.000 0.000-6</inkml:trace>
</inkml:ink>
</file>

<file path=ppt/ink/ink3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6"/>
    </inkml:context>
    <inkml:brush xml:id="br0">
      <inkml:brushProperty name="width" value="0.0370781235396862" units="cm"/>
      <inkml:brushProperty name="height" value="0.0370781235396862" units="cm"/>
      <inkml:brushProperty name="color" value="#00bff3"/>
      <inkml:brushProperty name="ignorePressure" value="0"/>
    </inkml:brush>
  </inkml:definitions>
  <inkml:trace contextRef="#ctx0" brushRef="#br0">40700.000 42350.000 593,'-27.000'-50.000'0,"-3.000"0.000"0,-3.000 0.000 0,-2.000 0.000 0,0.000 3.000 4,7.000 6.000 7,6.000 7.000 7,7.000 6.000 9,4.000 9.000 5,3.000 13.000 4,3.000 12.000 6,4.000 13.000 3,2.000 13.000 0,4.000 17.000-7,3.000 15.000-6,3.000 16.000-7,1.000 15.000-6,1.000 16.000-4,-1.000 15.000-4,1.000 17.000-5,-3.000 10.000-6,-2.000 6.000-4,-3.000 7.000-6,-3.000 6.000-5,-2.000 4.000-7,0.000 4.000-9,0.000 3.000-7,0.000 3.000-9,0.000-15.000-3,0.000-30.000 1,0.000-32.000 2,0.000-30.000 1,1.000-22.000 4,4.000-8.000 6,3.000-10.000 6,3.000-9.000 7</inkml:trace>
</inkml:ink>
</file>

<file path=ppt/ink/ink31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00"/>
    </inkml:context>
    <inkml:brush xml:id="br0">
      <inkml:brushProperty name="width" value="0.0427752360701561" units="cm"/>
      <inkml:brushProperty name="height" value="0.0427752360701561" units="cm"/>
      <inkml:brushProperty name="color" value="#00bff3"/>
      <inkml:brushProperty name="ignorePressure" value="0"/>
    </inkml:brush>
  </inkml:definitions>
  <inkml:trace contextRef="#ctx0" brushRef="#br0">34300.000 52200.000 514,'1.000'93.000'56,"4.000"-11.000"-10,3.000-14.000-9,3.000-11.000-11,-1.000-4.000-5,-2.000 6.000-1,-3.000 7.000-3,-3.000 6.000-1,1.000 4.000 2,6.000 4.000 7,7.000 3.000 5,6.000 3.000 7,4.000-1.000-1,4.000-2.000-5,3.000-3.000-6,3.000-3.000-5,1.000-4.000-7,1.000-3.000-4,-1.000-3.000-7,1.000-2.000-4,-1.000-6.000-10,1.000-6.000-15,-1.000-6.000-14,1.000-6.000-14</inkml:trace>
</inkml:ink>
</file>

<file path=ppt/ink/ink31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02"/>
    </inkml:context>
    <inkml:brush xml:id="br0">
      <inkml:brushProperty name="width" value="0.0434270240366459" units="cm"/>
      <inkml:brushProperty name="height" value="0.0434270240366459" units="cm"/>
      <inkml:brushProperty name="color" value="#00bff3"/>
      <inkml:brushProperty name="ignorePressure" value="0"/>
    </inkml:brush>
  </inkml:definitions>
  <inkml:trace contextRef="#ctx0" brushRef="#br0">32150.000 47800.000 506,'-69.000'-2.000'3,"13.000"-3.000"6,12.000-3.000 6,13.000-2.000 6,9.000-6.000 2,6.000-6.000-3,7.000-6.000-2,6.000-6.000-2,12.000-12.000-1,19.000-15.000 2,19.000-15.000 0,19.000-16.000 2,15.000-16.000-1,13.000-16.000 0,12.000-15.000-1,13.000-15.000 0,10.000-7.000-2,10.000 3.000-1,10.000 3.000-2,9.000 4.000-1,9.000 5.000-1,9.000 10.000-1,10.000 10.000 0,10.000 9.000-2,-4.000 13.000 0,-16.000 20.000 0,-15.000 18.000-2,-15.000 20.000 1,-14.000 14.000-1,-8.000 14.000 1,-10.000 11.000 0,-9.000 14.000 0,-10.000 13.000 1,-9.000 16.000-1,-10.000 15.000 0,-8.000 17.000 0,-11.000 13.000 0,-8.000 13.000 0,-10.000 12.000 0,-9.000 13.000 1,-7.000 7.000 0,-3.000 4.000-1,-3.000 3.000-2,-2.000 3.000 0,-11.000 4.000 0,-15.000 7.000-1,-15.000 6.000 1,-16.000 7.000 0,-12.000-1.000-1,-5.000-6.000 0,-7.000-6.000-1,-5.000-6.000-1,-8.000-1.000 0,-5.000 7.000-2,-7.000 6.000 0,-5.000 7.000 0,-4.000 4.000-3,0.000 3.000-3,0.000 3.000-4,0.000 4.000-3,0.000 1.000-2,0.000 0.000 2,0.000 0.000 0,0.000 0.000 1,0.000-7.000-3,0.000-11.000-9,0.000-14.000-7,0.000-11.000-9,1.000-9.000-3,4.000-3.000 0,3.000-3.000 1,3.000-2.000 1,9.000-14.000 1,16.000-21.000 4,15.000-22.000 2,17.000-22.000 4</inkml:trace>
</inkml:ink>
</file>

<file path=ppt/ink/ink31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02"/>
    </inkml:context>
    <inkml:brush xml:id="br0">
      <inkml:brushProperty name="width" value="0.0392633974552155" units="cm"/>
      <inkml:brushProperty name="height" value="0.0392633974552155" units="cm"/>
      <inkml:brushProperty name="color" value="#00bff3"/>
      <inkml:brushProperty name="ignorePressure" value="0"/>
    </inkml:brush>
  </inkml:definitions>
  <inkml:trace contextRef="#ctx0" brushRef="#br0">33300.000 52600.000 560,'3.000'75.000'98,"6.000"0.000"-17,7.000 0.000-17,6.000 0.000-16,6.000 4.000-12,6.000 10.000-6,7.000 10.000-4,6.000 9.000-5,3.000 2.000-6,0.000-2.000-4,0.000-3.000-4,0.000-3.000-5,-2.000-2.000-3,-3.000 0.000-2,-3.000 0.000-4,-2.000 0.000-2,-5.000-4.000-4,-2.000-5.000-4,-3.000-7.000-5,-3.000-5.000-5,-2.000-17.000-8,0.000-24.000-15,0.000-26.000-13,0.000-24.000-14</inkml:trace>
</inkml:ink>
</file>

<file path=ppt/ink/ink31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02"/>
    </inkml:context>
    <inkml:brush xml:id="br0">
      <inkml:brushProperty name="width" value="0.0350661650300026" units="cm"/>
      <inkml:brushProperty name="height" value="0.0350661650300026" units="cm"/>
      <inkml:brushProperty name="color" value="#00bff3"/>
      <inkml:brushProperty name="ignorePressure" value="0"/>
    </inkml:brush>
  </inkml:definitions>
  <inkml:trace contextRef="#ctx0" brushRef="#br0">31400.000 47750.000 627,'-88.000'-99.000'0,"26.000"4.000"0,24.000 3.000 0,26.000 3.000 0,26.000-16.000 3,28.000-34.000 7,28.000-35.000 6,29.000-33.000 6,4.000 3.000 2,-19.000 45.000-4,-18.000 43.000-3,-19.000 45.000-3,10.000 10.000-1,42.000-22.000 1,40.000-22.000 1,41.000-21.000 2,24.000-6.000-2,10.000 14.000-5,10.000 11.000-3,9.000 14.000-5,-2.000 13.000-2,-12.000 16.000 2,-13.000 15.000-1,-12.000 17.000 2,-13.000 14.000 0,-12.000 17.000 0,-13.000 15.000 0,-12.000 16.000 0,-15.000 13.000 1,-15.000 14.000 0,-15.000 11.000 0,-16.000 14.000 1,-13.000 8.000 1,-9.000 7.000 2,-10.000 6.000 2,-8.000 7.000 2,-11.000 10.000 0,-8.000 16.000-1,-10.000 15.000 1,-9.000 17.000-2,-15.000 10.000 0,-18.000 6.000-2,-19.000 7.000-1,-18.000 6.000-1,-15.000 4.000-1,-9.000 4.000-4,-10.000 3.000-1,-8.000 3.000-3,-8.000 9.000 0,-2.000 16.000 0,-3.000 15.000 0,-3.000 17.000 1,2.000 0.000-8,10.000-11.000-14,10.000-14.000-15,9.000-11.000-16,13.000-25.000-2,20.000-33.000 9,18.000-35.000 8,20.000-34.000 10,6.000-24.000 4,-2.000-12.000-2,-3.000-13.000-1,-3.000-12.000-1</inkml:trace>
</inkml:ink>
</file>

<file path=ppt/ink/ink31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03"/>
    </inkml:context>
    <inkml:brush xml:id="br0">
      <inkml:brushProperty name="width" value="0.0369642898440361" units="cm"/>
      <inkml:brushProperty name="height" value="0.0369642898440361" units="cm"/>
      <inkml:brushProperty name="color" value="#00bff3"/>
      <inkml:brushProperty name="ignorePressure" value="0"/>
    </inkml:brush>
  </inkml:definitions>
  <inkml:trace contextRef="#ctx0" brushRef="#br0">33300.000 52800.000 595,'-22.000'29.000'1,"6.000"10.000"2,7.000 10.000 2,6.000 9.000 2,4.000 10.000 8,4.000 14.000 14,3.000 11.000 15,3.000 14.000 14,7.000 5.000 2,14.000 1.000-8,11.000-1.000-11,14.000 1.000-8,7.000 1.000-8,3.000 3.000-8,3.000 3.000-6,4.000 4.000-7,-1.000-3.000-9,-3.000-5.000-10,-3.000-7.000-10,-2.000-5.000-10,-6.000-14.000-2,-6.000-18.000 6,-6.000-19.000 5,-6.000-18.000 5</inkml:trace>
</inkml:ink>
</file>

<file path=ppt/ink/ink31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8:13"/>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61725.000 9225.000 333,'157.000'63.000'167,"51.000"46.000"-1,50.000 47.000 1,49.000 47.000 0</inkml:trace>
</inkml:ink>
</file>

<file path=ppt/ink/ink31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8:16"/>
    </inkml:context>
    <inkml:brush xml:id="br0">
      <inkml:brushProperty name="width" value="0.0408290736377239" units="cm"/>
      <inkml:brushProperty name="height" value="0.0408290736377239" units="cm"/>
      <inkml:brushProperty name="color" value="#000000"/>
      <inkml:brushProperty name="ignorePressure" value="0"/>
    </inkml:brush>
  </inkml:definitions>
  <inkml:trace contextRef="#ctx0" brushRef="#br0">52150.000 14800.000 538,'-24.000'-49.000'-5,"4.000"4.000"7,3.000 3.000 7,3.000 3.000 7,1.000 3.000 2,1.000 3.000-2,-1.000 3.000-2,1.000 4.000-3,-3.000-3.000 0,-2.000-5.000-1,-3.000-7.000-1,-3.000-5.000 0,-1.000-3.000 0,4.000 4.000-1,3.000 3.000-1,3.000 3.000-1,-1.000 3.000 0,-2.000 3.000 0,-3.000 3.000 0,-3.000 4.000-1,-2.000 2.000 1,0.000 4.000-2,0.000 3.000 0,0.000 3.000-1,-2.000 1.000 0,-3.000 1.000 0,-3.000-1.000 1,-2.000 1.000-1,-3.000 2.000 1,1.000 7.000 1,-1.000 6.000 0,1.000 7.000 1,-1.000 7.000 1,1.000 9.000-1,-1.000 10.000 1,1.000 10.000-1,1.000 4.000 1,3.000 0.000 0,3.000 0.000 0,4.000 0.000 0,-1.000 4.000-1,-3.000 10.000-1,-3.000 10.000-1,-2.000 9.000-2,-5.000 6.000-1,-2.000 3.000 2,-3.000 3.000 1,-3.000 4.000 1,1.000-1.000 0,6.000-3.000 0,7.000-3.000-2,6.000-2.000 0,4.000-5.000 0,4.000-2.000 1,3.000-3.000-1,3.000-3.000 1,1.000-2.000-1,1.000 0.000 0,-1.000 0.000-2,1.000 0.000 0,1.000-4.000-1,3.000-5.000-1,3.000-7.000-1,4.000-5.000-1,2.000-6.000 0,4.000-3.000 0,3.000-3.000-1,3.000-2.000 1,4.000-8.000-1,7.000-8.000 0,6.000-10.000 0,7.000-9.000 1,2.000-7.000-2,1.000-3.000-2,-1.000-3.000-1,1.000-2.000-2,1.000-6.000-1,3.000-6.000-2,3.000-6.000 0,4.000-6.000-2,1.000-6.000 0,0.000-2.000-1,0.000-3.000 0,0.000-3.000-1,-2.000-2.000 0,-3.000 0.000 2,-3.000 0.000 1,-2.000 0.000 1,-5.000 1.000 2,-2.000 4.000 0,-3.000 3.000 2,-3.000 3.000 2,-6.000 10.000 6,-5.000 20.000 13,-7.000 18.000 12,-5.000 20.000 13,-4.000 11.000 4,0.000 7.000-4,0.000 6.000-3,0.000 7.000-5,0.000-1.000-4,0.000-6.000-3,0.000-6.000-4,0.000-6.000-3,0.000-4.000-2,0.000 1.000-2,0.000-1.000-2,0.000 1.000-1,3.000-3.000-2,6.000-2.000-5,7.000-3.000-3,6.000-3.000-4,3.000-10.000-5,0.000-16.000-4,0.000-15.000-5,0.000-15.000-4,0.000-11.000-3,0.000-2.000 2,0.000-3.000 1,0.000-3.000 1,1.000-6.000 1,4.000-5.000-1,3.000-7.000-1,3.000-5.000-1,-2.000 10.000 10,-6.000 28.000 21,-6.000 28.000 20,-6.000 29.000 20,-6.000 15.000 7,-2.000 3.000-6,-3.000 3.000-8,-3.000 4.000-7,-2.000-1.000-5,0.000-3.000-6,0.000-3.000-5,0.000-2.000-4,1.000-3.000-5,4.000 1.000-3,3.000-1.000-1,3.000 1.000-4,-1.000 1.000-4,-2.000 3.000-8,-3.000 3.000-7,-3.000 4.000-6</inkml:trace>
</inkml:ink>
</file>

<file path=ppt/ink/ink31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8:16"/>
    </inkml:context>
    <inkml:brush xml:id="br0">
      <inkml:brushProperty name="width" value="0.0321089662611485" units="cm"/>
      <inkml:brushProperty name="height" value="0.0321089662611485" units="cm"/>
      <inkml:brushProperty name="color" value="#000000"/>
      <inkml:brushProperty name="ignorePressure" value="0"/>
    </inkml:brush>
  </inkml:definitions>
  <inkml:trace contextRef="#ctx0" brushRef="#br0">52500.000 15650.000 685,'92.000'0.000'89,"-16.000"0.000"-19,-15.000 0.000-19,-15.000 0.000-18,-11.000 0.000-12,-2.000 0.000-4,-3.000 0.000-3,-3.000 0.000-4,-6.000 4.000-4,-5.000 10.000-3,-7.000 10.000-2,-5.000 9.000-5,-6.000 6.000 0,-3.000 3.000 0,-3.000 3.000 0,-2.000 4.000 0,-8.000 4.000-1,-8.000 6.000-3,-10.000 7.000-3,-9.000 6.000-3,-4.000 1.000-2,4.000-3.000 2,3.000-3.000 1,3.000-2.000 1,3.000-8.000 2,3.000-8.000 0,3.000-10.000 1,4.000-9.000 2,8.000-10.000 5,17.000-9.000 12,15.000-10.000 10,16.000-8.000 12,9.000-6.000 0,3.000 1.000-8,3.000-1.000-10,4.000 1.000-8,1.000 1.000-5,0.000 3.000-3,0.000 3.000-3,0.000 4.000-2,0.000 1.000-5,0.000 0.000-8,0.000 0.000-7,0.000 0.000-8,-2.000-2.000-6,-3.000-3.000-4,-3.000-3.000-5,-2.000-2.000-5</inkml:trace>
</inkml:ink>
</file>

<file path=ppt/ink/ink31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8:17"/>
    </inkml:context>
    <inkml:brush xml:id="br0">
      <inkml:brushProperty name="width" value="0.0381151214241982" units="cm"/>
      <inkml:brushProperty name="height" value="0.0381151214241982" units="cm"/>
      <inkml:brushProperty name="color" value="#000000"/>
      <inkml:brushProperty name="ignorePressure" value="0"/>
    </inkml:brush>
  </inkml:definitions>
  <inkml:trace contextRef="#ctx0" brushRef="#br0">53400.000 14500.000 577,'-16.000'-66.000'34,"19.000"19.000"7,19.000 19.000 7,19.000 19.000 8,10.000 10.000-2,4.000 4.000-11,3.000 3.000-11,3.000 3.000-10,3.000 1.000-7,3.000 1.000-2,3.000-1.000-3,4.000 1.000-2,1.000-3.000 0,0.000-2.000 1,0.000-3.000 2,0.000-3.000 2,-5.000-2.000-7,-9.000 0.000-16,-10.000 0.000-14,-8.000 0.000-16,-9.000 3.000-10,-6.000 6.000-5,-6.000 7.000-5,-6.000 6.000-4</inkml:trace>
</inkml:ink>
</file>

<file path=ppt/ink/ink31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8:17"/>
    </inkml:context>
    <inkml:brush xml:id="br0">
      <inkml:brushProperty name="width" value="0.044192548841238" units="cm"/>
      <inkml:brushProperty name="height" value="0.044192548841238" units="cm"/>
      <inkml:brushProperty name="color" value="#000000"/>
      <inkml:brushProperty name="ignorePressure" value="0"/>
    </inkml:brush>
  </inkml:definitions>
  <inkml:trace contextRef="#ctx0" brushRef="#br0">54100.000 14700.000 497,'-47.000'0.000'-5,"6.000"0.000"9,7.000 0.000 10,6.000 0.000 10,6.000 6.000 8,6.000 13.000 6,7.000 12.000 5,6.000 13.000 5,3.000 6.000 0,0.000 0.000-6,0.000 0.000-5,0.000 0.000-7,0.000 1.000-3,0.000 4.000-4,0.000 3.000-2,0.000 3.000-4,0.000 4.000-2,0.000 7.000-3,0.000 6.000-2,0.000 7.000-3,-2.000 4.000-2,-3.000 3.000 0,-3.000 3.000-2,-2.000 4.000 0,-1.000-1.000-5,3.000-3.000-5,3.000-3.000-7,4.000-2.000-5,2.000-5.000-7,4.000-2.000-7,3.000-3.000-5,3.000-3.000-7,-1.000-7.000-1,-2.000-9.000 4,-3.000-10.000 4,-3.000-8.000 4</inkml:trace>
</inkml:ink>
</file>

<file path=ppt/ink/ink3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6"/>
    </inkml:context>
    <inkml:brush xml:id="br0">
      <inkml:brushProperty name="width" value="0.0368048064410686" units="cm"/>
      <inkml:brushProperty name="height" value="0.0368048064410686" units="cm"/>
      <inkml:brushProperty name="color" value="#00bff3"/>
      <inkml:brushProperty name="ignorePressure" value="0"/>
    </inkml:brush>
  </inkml:definitions>
  <inkml:trace contextRef="#ctx0" brushRef="#br0">43650.000 41800.000 597,'-8.000'-55.000'50,"-16.000"41.000"-4,-15.000 40.000-3,-15.000 42.000-4,-14.000 25.000-3,-8.000 14.000-4,-10.000 11.000-2,-9.000 14.000-4,-10.000 3.000-5,-9.000-2.000-7,-10.000-3.000-9,-8.000-3.000-7,0.000-7.000-4,14.000-9.000 0,11.000-10.000-1,14.000-8.000 0,10.000-14.000 1,9.000-15.000 2,10.000-15.000 2,10.000-16.000 2,24.000-18.000 4,41.000-18.000 4,40.000-19.000 5,42.000-18.000 5,30.000-12.000 1,22.000-3.000-4,22.000-3.000-3,23.000-2.000-4,3.000 3.000-5,-11.000 14.000-6,-14.000 11.000-8,-11.000 14.000-7,-14.000 7.000-5,-11.000 3.000-4,-14.000 3.000-3,-11.000 4.000-4,-17.000 1.000-2,-18.000 0.000-1,-19.000 0.000-1,-18.000 0.000 0</inkml:trace>
</inkml:ink>
</file>

<file path=ppt/ink/ink31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8:17"/>
    </inkml:context>
    <inkml:brush xml:id="br0">
      <inkml:brushProperty name="width" value="0.0444411188364029" units="cm"/>
      <inkml:brushProperty name="height" value="0.0444411188364029" units="cm"/>
      <inkml:brushProperty name="color" value="#000000"/>
      <inkml:brushProperty name="ignorePressure" value="0"/>
    </inkml:brush>
  </inkml:definitions>
  <inkml:trace contextRef="#ctx0" brushRef="#br0">54150.000 15850.000 495,'70.000'0.000'63,"-9.000"0.000"-11,-10.000 0.000-11,-8.000 0.000-11,-4.000 0.000-7,3.000 0.000-3,3.000 0.000-3,4.000 0.000-3,1.000-2.000-1,0.000-3.000 0,0.000-3.000-1,0.000-2.000 1,0.000-5.000-2,0.000-2.000-5,0.000-3.000-3,0.000-3.000-5,-2.000-2.000-3,-3.000 0.000-5,-3.000 0.000-3,-2.000 0.000-5,-6.000 0.000-1,-6.000 0.000 1,-6.000 0.000 1,-6.000 0.000 2,-7.000-2.000 0,-6.000-3.000 1,-6.000-3.000 1,-6.000-2.000 0,-7.000 0.000 3,-6.000 7.000 2,-6.000 6.000 2,-6.000 7.000 3,-6.000 4.000 3,-2.000 3.000 2,-3.000 3.000 3,-3.000 4.000 3,-2.000 4.000 3,0.000 6.000 3,0.000 7.000 4,0.000 6.000 2,1.000 4.000 3,4.000 4.000 1,3.000 3.000 2,3.000 3.000 2,3.000 3.000-1,3.000 3.000-3,3.000 3.000-3,4.000 4.000-2,2.000 1.000-4,4.000 0.000-1,3.000 0.000-2,3.000 0.000-2,3.000 0.000-1,3.000 0.000 1,3.000 0.000 0,4.000 0.000 1,8.000 1.000-2,17.000 4.000-6,15.000 3.000-6,16.000 3.000-6,9.000-5.000-5,3.000-12.000-5,3.000-13.000-6,4.000-12.000-6,5.000-7.000-4,10.000 1.000-5,10.000-1.000-5,9.000 1.000-4,-5.000-3.000-3,-19.000-2.000 1,-18.000-3.000 0,-19.000-3.000 1</inkml:trace>
</inkml:ink>
</file>

<file path=ppt/ink/ink31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8:47"/>
    </inkml:context>
    <inkml:brush xml:id="br0">
      <inkml:brushProperty name="width" value="0.0238566659390926" units="cm"/>
      <inkml:brushProperty name="height" value="0.0238566659390926" units="cm"/>
      <inkml:brushProperty name="color" value="#f2395b"/>
      <inkml:brushProperty name="ignorePressure" value="0"/>
    </inkml:brush>
  </inkml:definitions>
  <inkml:trace contextRef="#ctx0" brushRef="#br0">73250.000 7300.000 922,'-7.000'-55.000'5,"-11.000"-9.000"9,-14.000-10.000 10,-11.000-8.000 10</inkml:trace>
</inkml:ink>
</file>

<file path=ppt/ink/ink31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8:51"/>
    </inkml:context>
    <inkml:brush xml:id="br0">
      <inkml:brushProperty name="width" value="0.0523303598165512" units="cm"/>
      <inkml:brushProperty name="height" value="0.0523303598165512" units="cm"/>
      <inkml:brushProperty name="color" value="#f2395b"/>
      <inkml:brushProperty name="ignorePressure" value="0"/>
    </inkml:brush>
  </inkml:definitions>
  <inkml:trace contextRef="#ctx0" brushRef="#br0">8450.000 20200.000 420,'-40.000'0.000'7,"23.000"0.000"15,22.000 0.000 15,22.000 0.000 14,10.000 1.000 2,1.000 4.000-9,-1.000 3.000-11,1.000 3.000-10,-1.000 1.000-6,1.000 1.000-2,-1.000-1.000-1,1.000 1.000-2,2.000-3.000-1,7.000-2.000-3,6.000-3.000-3,7.000-3.000-1,5.000-2.000-2,7.000 0.000 0,6.000 0.000 1,7.000 0.000 1,2.000-2.000-1,1.000-3.000-1,-1.000-3.000 0,1.000-2.000-2,-4.000 0.000 1,-6.000 7.000 1,-6.000 6.000 2,-6.000 7.000 1,-6.000 4.000 0,-2.000 3.000 1,-3.000 3.000 1,-3.000 4.000 0,-4.000 2.000 0,-3.000 4.000 0,-3.000 3.000 0,-2.000 3.000 0,-3.000-2.000-1,1.000-6.000 1,-1.000-6.000-2,1.000-6.000 1,-1.000-6.000-2,1.000-2.000-1,-1.000-3.000-2,1.000-3.000-1,1.000-4.000-1,3.000-3.000-1,3.000-3.000 1,4.000-2.000-1,1.000-6.000 0,0.000-6.000 0,0.000-6.000 0,0.000-6.000 0,-2.000-4.000-1,-3.000 1.000 1,-3.000-1.000 0,-2.000 1.000 0,-3.000 2.000 1,1.000 7.000 0,-1.000 6.000 0,1.000 7.000 0,-1.000 4.000 0,1.000 3.000 2,-1.000 3.000 0,1.000 4.000 1,-1.000 2.000 1,1.000 4.000 0,-1.000 3.000 0,1.000 3.000 0,1.000 1.000 0,3.000 1.000 1,3.000-1.000 1,4.000 1.000 0,2.000 1.000 1,4.000 3.000 0,3.000 3.000 1,3.000 4.000 1,1.000 2.000 0,1.000 4.000 0,-1.000 3.000 0,1.000 3.000 1,-3.000-1.000-1,-2.000-2.000-1,-3.000-3.000 0,-3.000-3.000-1,1.000-4.000-1,6.000-3.000-1,7.000-3.000-2,6.000-2.000-1,7.000-5.000-1,10.000-2.000 1,10.000-3.000 0,9.000-3.000 0,4.000-6.000 0,1.000-5.000-5,-1.000-7.000-2,1.000-5.000-3,-3.000-3.000-2,-2.000 4.000 2,-3.000 3.000 2,-3.000 3.000 0,-4.000 3.000 1,-3.000 3.000 2,-3.000 3.000 0,-2.000 4.000 2,-5.000 4.000 0,-2.000 6.000 0,-3.000 7.000 2,-3.000 6.000 0,-4.000-1.000 1,-3.000-5.000 0,-3.000-7.000 1,-2.000-5.000 1,-3.000-4.000 0,1.000 0.000-1,-1.000 0.000 0,1.000 0.000-1,-1.000 0.000 1,1.000 0.000-1,-1.000 0.000 1,1.000 0.000 1,-3.000 0.000-1,-2.000 0.000 0,-3.000 0.000 1,-3.000 0.000-1,1.000 4.000 0,6.000 10.000 1,7.000 10.000-1,6.000 9.000-1,3.000 4.000 1,0.000 1.000 1,0.000-1.000 1,0.000 1.000 1,3.000-6.000 0,6.000-8.000-1,7.000-10.000-1,6.000-9.000-1,10.000-10.000 0,17.000-9.000-4,15.000-10.000-1,16.000-8.000-2,12.000-11.000-2,9.000-8.000-2,10.000-10.000-1,10.000-9.000-1,-1.000-2.000 0,-9.000 6.000 1,-10.000 7.000 1,-8.000 6.000 2,-9.000 7.000 1,-6.000 10.000 2,-6.000 10.000 2,-6.000 9.000 1,-7.000 6.000 1,-6.000 3.000 1,-6.000 3.000-1,-6.000 4.000 1,-6.000 2.000 0,-2.000 4.000 0,-3.000 3.000-1,-3.000 3.000 1,-4.000 1.000 0,-3.000 1.000 1,-3.000-1.000 3,-2.000 1.000 2,-3.000 1.000 0,1.000 3.000 1,-1.000 3.000 0,1.000 4.000 0,-1.000 2.000 0,1.000 4.000-2,-1.000 3.000-1,1.000 3.000-2,-1.000 3.000-1,1.000 3.000-1,-1.000 3.000-2,1.000 4.000-2,-1.000 1.000 0,1.000 0.000 0,-1.000 0.000 0,1.000 0.000 1,1.000-5.000-2,3.000-9.000-5,3.000-10.000-6,4.000-8.000-4,5.000-8.000-5,10.000-2.000-5,10.000-3.000-5,9.000-3.000-4,7.000-6.000-3,7.000-5.000 0,6.000-7.000 0,7.000-5.000 0,-9.000-3.000 3,-21.000 4.000 6,-22.000 3.000 6,-22.000 3.000 6,-15.000-1.000 1,-5.000-2.000-4,-7.000-3.000-3,-5.000-3.000-3</inkml:trace>
</inkml:ink>
</file>

<file path=ppt/ink/ink31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8:52"/>
    </inkml:context>
    <inkml:brush xml:id="br0">
      <inkml:brushProperty name="width" value="0.0398536548018456" units="cm"/>
      <inkml:brushProperty name="height" value="0.0398536548018456" units="cm"/>
      <inkml:brushProperty name="color" value="#f2395b"/>
      <inkml:brushProperty name="ignorePressure" value="0"/>
    </inkml:brush>
  </inkml:definitions>
  <inkml:trace contextRef="#ctx0" brushRef="#br0">28800.000 20250.000 552,'-38.000'-44.000'4,"26.000"13.000"9,24.000 12.000 8,26.000 13.000 9,22.000 6.000 1,23.000 0.000-6,22.000 0.000-7,22.000 0.000-6,15.000 0.000-4,9.000 0.000-1,10.000 0.000-1,10.000 0.000-2,5.000-4.000-1,4.000-5.000 0,3.000-7.000-1,3.000-5.000 0,4.000-3.000 1,7.000 4.000 2,6.000 3.000 2,7.000 3.000 2,-3.000 7.000 0,-8.000 14.000 0,-10.000 11.000-1,-9.000 14.000-2,-13.000 7.000 1,-16.000 3.000 2,-15.000 3.000 1,-15.000 4.000 3,-11.000-1.000-1,-2.000-3.000 0,-3.000-3.000 0,-3.000-2.000-1,-1.000-5.000 0,4.000-2.000 1,3.000-3.000-1,3.000-3.000 1,1.000-6.000 0,1.000-5.000-2,-1.000-7.000 0,1.000-5.000-1,2.000-4.000-1,7.000 0.000-1,6.000 0.000-2,7.000 0.000-1,0.000-2.000-1,-2.000-3.000-1,-3.000-3.000-1,-3.000-2.000-2,-2.000-1.000-1,0.000 3.000-1,0.000 3.000-2,0.000 4.000-2,4.000-1.000 0,10.000-3.000 1,10.000-3.000 1,9.000-2.000 1,6.000-5.000 1,3.000-2.000 0,3.000-3.000 0,4.000-3.000-1,2.000-1.000 1,4.000 4.000 1,3.000 3.000 0,3.000 3.000 0,-2.000 4.000 2,-6.000 7.000 1,-6.000 6.000 2,-6.000 7.000 1,-6.000 4.000 1,-2.000 3.000-2,-3.000 3.000 0,-3.000 4.000-1,-4.000-1.000-2,-3.000-3.000-2,-3.000-3.000-2,-2.000-2.000-3,-3.000-3.000-2,1.000 1.000-5,-1.000-1.000-5,1.000 1.000-3,1.000-6.000-6,3.000-8.000-4,3.000-10.000-5,4.000-9.000-5,-10.000-4.000 1,-22.000 4.000 5,-22.000 3.000 6,-21.000 3.000 7,-15.000 1.000 0,-6.000 1.000-1,-6.000-1.000-3,-6.000 1.000-2</inkml:trace>
</inkml:ink>
</file>

<file path=ppt/ink/ink31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9:04"/>
    </inkml:context>
    <inkml:brush xml:id="br0">
      <inkml:brushProperty name="width" value="0.0306548047810793" units="cm"/>
      <inkml:brushProperty name="height" value="0.0306548047810793" units="cm"/>
      <inkml:brushProperty name="color" value="#f2395b"/>
      <inkml:brushProperty name="ignorePressure" value="0"/>
    </inkml:brush>
  </inkml:definitions>
  <inkml:trace contextRef="#ctx0" brushRef="#br0">9650.000 24100.000 717,'-113.000'0.000'-27,"26.000"0.000"11,24.000 0.000 14,26.000 0.000 12,18.000-2.000 5,13.000-3.000-1,12.000-3.000-2,13.000-2.000-1,9.000-3.000-2,6.000 1.000-2,7.000-1.000-2,6.000 1.000-2,3.000 1.000-1,0.000 3.000-1,0.000 3.000 1,0.000 4.000 0,-2.000 1.000 0,-3.000 0.000 0,-3.000 0.000 1,-2.000 0.000 0,-3.000 0.000 1,1.000 0.000-1,-1.000 0.000 0,1.000 0.000 0,-1.000 0.000 0,1.000 0.000 0,-1.000 0.000-1,1.000 0.000 1,-3.000 0.000 0,-2.000 0.000 1,-3.000 0.000 0,-3.000 0.000 0,-1.000 1.000 1,4.000 4.000-1,3.000 3.000 1,3.000 3.000-1,1.000 3.000 0,1.000 3.000 1,-1.000 3.000 0,1.000 4.000 0,-1.000 2.000 0,1.000 4.000 1,-1.000 3.000-1,1.000 3.000 0,1.000-1.000 0,3.000-2.000 0,3.000-3.000 0,4.000-3.000 1,4.000-4.000-1,6.000-3.000 0,7.000-3.000 0,6.000-2.000 0,4.000-6.000-1,4.000-6.000 0,3.000-6.000-2,3.000-6.000-1,-2.000-6.000 0,-6.000-2.000 0,-6.000-3.000 0,-6.000-3.000-1,-1.000-4.000 1,7.000-3.000-1,6.000-3.000 0,7.000-2.000-1,2.000-1.000 1,1.000 3.000 0,-1.000 3.000 1,1.000 4.000-1,1.000 2.000 1,3.000 4.000-1,3.000 3.000-1,4.000 3.000 0,-3.000 3.000 1,-5.000 3.000 0,-7.000 3.000 2,-5.000 4.000 1,-6.000 2.000 1,-3.000 4.000 0,-3.000 3.000 0,-2.000 3.000 0,-5.000 3.000 0,-2.000 3.000 0,-3.000 3.000 0,-3.000 4.000 0,-6.000-1.000-1,-5.000-3.000-2,-7.000-3.000-2,-5.000-2.000-2,0.000-3.000 0,10.000 1.000 1,10.000-1.000 1,9.000 1.000 2,7.000-3.000 0,7.000-2.000 2,6.000-3.000-1,7.000-3.000 2,4.000-6.000-1,3.000-5.000 0,3.000-7.000-1,4.000-5.000 0,-1.000-3.000 1,-3.000 4.000-1,-3.000 3.000 2,-2.000 3.000 0,-1.000 1.000 0,3.000 1.000-2,3.000-1.000-1,4.000 1.000-1,1.000-1.000-1,0.000 1.000-1,0.000-1.000-1,0.000 1.000 0,-2.000-1.000-1,-3.000 1.000-1,-3.000-1.000 0,-2.000 1.000-1,-1.000-1.000 1,3.000 1.000-1,3.000-1.000 1,4.000 1.000 1,-7.000 1.000-1,-16.000 3.000 2,-15.000 3.000 1,-15.000 4.000 0,-6.000-1.000 1,7.000-3.000-1,6.000-3.000 0,7.000-2.000 1,2.000-1.000-1,1.000 3.000 1,-1.000 3.000 0,1.000 4.000 2,-1.000-1.000-1,1.000-3.000 0,-1.000-3.000 0,1.000-2.000 1,-1.000-3.000-1,1.000 1.000 0,-1.000-1.000-1,1.000 1.000 1,-3.000 1.000-1,-2.000 3.000 0,-3.000 3.000 0,-3.000 4.000 0,-1.000-1.000 0,4.000-3.000 0,3.000-3.000 1,3.000-2.000-1,-1.000-1.000 0,-2.000 3.000 1,-3.000 3.000-1,-3.000 4.000 0,-1.000 2.000 0,4.000 4.000 0,3.000 3.000 0,3.000 3.000 0,-1.000 1.000 0,-2.000 1.000 1,-3.000-1.000-1,-3.000 1.000 0,-2.000-1.000 1,0.000 1.000-1,0.000-1.000 0,0.000 1.000 1,-4.000-1.000-2,-5.000 1.000 0,-7.000-1.000-1,-5.000 1.000-1,-4.000-3.000 0,0.000-2.000-1,0.000-3.000 0,0.000-3.000 0,3.000-1.000 0,6.000 4.000 0,7.000 3.000 1,6.000 3.000 0,1.000-1.000 1,-3.000-2.000 0,-3.000-3.000 0,-2.000-3.000 0,-1.000-1.000 1,3.000 4.000-1,3.000 3.000 1,4.000 3.000 0,2.000-1.000 0,4.000-2.000 0,3.000-3.000 0,3.000-3.000 0,-1.000-2.000 0,-2.000 0.000 0,-3.000 0.000 2,-3.000 0.000-1,-2.000 0.000 1,0.000 0.000 0,0.000 0.000-2,0.000 0.000 1,0.000 1.000-1,0.000 4.000 0,0.000 3.000 0,0.000 3.000 0,0.000-1.000 1,0.000-2.000 0,0.000-3.000 0,0.000-3.000 1,9.000 1.000 0,19.000 6.000-2,19.000 7.000-1,19.000 6.000 0,4.000 4.000-2,-9.000 4.000-1,-10.000 3.000 0,-8.000 3.000-1,-9.000 1.000-1,-6.000 1.000 2,-6.000-1.000 0,-6.000 1.000 2,-2.000-1.000 0,3.000 1.000-1,3.000-1.000-1,4.000 1.000 0,-1.000-3.000 0,-3.000-2.000 3,-3.000-3.000 1,-2.000-3.000 3,0.000-4.000 0,7.000-3.000-2,6.000-3.000-1,7.000-2.000-2,5.000-3.000-3,7.000 1.000-2,6.000-1.000-5,7.000 1.000-2,-7.000-3.000-2,-19.000-2.000-1,-18.000-3.000 0,-19.000-3.000 0</inkml:trace>
</inkml:ink>
</file>

<file path=ppt/ink/ink31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9:16"/>
    </inkml:context>
    <inkml:brush xml:id="br0">
      <inkml:brushProperty name="width" value="0.0326113663613796" units="cm"/>
      <inkml:brushProperty name="height" value="0.0326113663613796" units="cm"/>
      <inkml:brushProperty name="color" value="#f2395b"/>
      <inkml:brushProperty name="ignorePressure" value="0"/>
    </inkml:brush>
  </inkml:definitions>
  <inkml:trace contextRef="#ctx0" brushRef="#br0">52350.000 20300.000 674,'-22.000'-25.000'-5,"6.000"0.000"6,7.000 0.000 6,6.000 0.000 5,3.000 0.000 2,0.000 0.000-1,0.000 0.000-1,0.000 0.000-1,0.000 0.000-2,0.000 0.000 0,0.000 0.000-2,0.000 0.000-1,-2.000-2.000 0,-3.000-3.000-1,-3.000-3.000 0,-2.000-2.000 1,-3.000-1.000-1,1.000 3.000 0,-1.000 3.000 0,1.000 4.000 1,-4.000 1.000-1,-6.000 0.000 0,-6.000 0.000-1,-6.000 0.000-1,-2.000 3.000 0,3.000 6.000-1,3.000 7.000 0,4.000 6.000 0,1.000 4.000-1,0.000 4.000 0,0.000 3.000 1,0.000 3.000 0,-2.000 6.000-1,-3.000 9.000 1,-3.000 10.000-2,-2.000 10.000 0,-3.000 5.000 0,1.000 4.000 1,-1.000 3.000-1,1.000 3.000 1,1.000 1.000 0,3.000 1.000 0,3.000-1.000 0,4.000 1.000 1,1.000-1.000-1,0.000 1.000 1,0.000-1.000 0,0.000 1.000 0,1.000-3.000 0,4.000-2.000 0,3.000-3.000 0,3.000-3.000 0,1.000-2.000 0,1.000 0.000 0,-1.000 0.000-1,1.000 0.000 1,1.000-2.000-1,3.000-3.000 0,3.000-3.000 1,4.000-2.000-1,-1.000-3.000 1,-3.000 1.000-1,-3.000-1.000 1,-2.000 1.000 0,-1.000-3.000 0,3.000-2.000 0,3.000-3.000 0,4.000-3.000 0,1.000-2.000 1,0.000 0.000-1,0.000 0.000 1,0.000 0.000 0,1.000 0.000 0,4.000 0.000 0,3.000 0.000 0,3.000 0.000 0,1.000 0.000 0,1.000 0.000-1,-1.000 0.000 0,1.000 0.000 1,1.000-2.000-2,3.000-3.000 1,3.000-3.000-1,4.000-2.000 0,2.000-5.000-1,4.000-2.000 0,3.000-3.000 0,3.000-3.000-1,3.000-7.000-1,3.000-9.000-3,3.000-10.000-2,4.000-8.000-2,-1.000-6.000-1,-3.000 1.000 2,-3.000-1.000 1,-2.000 1.000 2,-3.000-1.000 0,1.000 1.000-3,-1.000-1.000-4,1.000 1.000-1,-3.000 2.000-1,-2.000 7.000 2,-3.000 6.000 4,-3.000 7.000 2,-2.000 10.000 6,0.000 16.000 9,0.000 15.000 9,0.000 17.000 10,-4.000 5.000 1,-5.000-3.000-4,-7.000-3.000-6,-5.000-2.000-3,-3.000-5.000-5,4.000-2.000-4,3.000-3.000-2,3.000-3.000-4,4.000-4.000-4,7.000-3.000-2,6.000-3.000-4,7.000-2.000-4,4.000-11.000-1,3.000-15.000-2,3.000-15.000-2,4.000-16.000-1,1.000-10.000-1,0.000-3.000 2,0.000-3.000 1,0.000-2.000 1,0.000-1.000 1,0.000 3.000 2,0.000 3.000 2,0.000 4.000 2,-5.000 4.000 2,-9.000 6.000 5,-10.000 7.000 4,-8.000 6.000 4,-8.000 9.000 5,-2.000 13.000 8,-3.000 12.000 7,-3.000 13.000 7,-2.000 9.000 2,0.000 6.000-6,0.000 7.000-5,0.000 6.000-5,1.000 4.000-3,4.000 4.000-3,3.000 3.000-2,3.000 3.000-2,1.000-2.000-9,1.000-6.000-15,-1.000-6.000-15,1.000-6.000-16</inkml:trace>
</inkml:ink>
</file>

<file path=ppt/ink/ink31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9:16"/>
    </inkml:context>
    <inkml:brush xml:id="br0">
      <inkml:brushProperty name="width" value="0.0376018062233925" units="cm"/>
      <inkml:brushProperty name="height" value="0.0376018062233925" units="cm"/>
      <inkml:brushProperty name="color" value="#f2395b"/>
      <inkml:brushProperty name="ignorePressure" value="0"/>
    </inkml:brush>
  </inkml:definitions>
  <inkml:trace contextRef="#ctx0" brushRef="#br0">53850.000 20800.000 585,'-16.000'-22.000'15,"19.000"6.000"6,19.000 7.000 4,19.000 6.000 6,7.000 4.000-1,-3.000 4.000-3,-3.000 3.000-4,-2.000 3.000-5,-3.000 1.000-3,1.000 1.000-5,-1.000-1.000-5,1.000 1.000-4,-6.000 4.000-2,-8.000 9.000-2,-10.000 10.000-1,-9.000 10.000-2,-10.000 5.000 0,-9.000 4.000-1,-10.000 3.000 1,-8.000 3.000-1,-8.000-2.000 1,-2.000-6.000 0,-3.000-6.000 2,-3.000-6.000 1,1.000-6.000 1,6.000-2.000 1,7.000-3.000 2,6.000-3.000 0,9.000-4.000 1,13.000-3.000 0,12.000-3.000 1,13.000-2.000 0,9.000-5.000-1,6.000-2.000-2,7.000-3.000-3,6.000-3.000-1,4.000-7.000-4,4.000-9.000-3,3.000-10.000-3,3.000-8.000-4,1.000-6.000-2,1.000 1.000-2,-1.000-1.000-1,1.000 1.000-2,1.000-3.000-1,3.000-2.000 1,3.000-3.000 1,4.000-3.000 1,1.000-4.000 2,0.000-3.000 5,0.000-3.000 4,0.000-2.000 6,-4.000-5.000 1,-5.000-2.000 2,-7.000-3.000 1,-5.000-3.000 0,-8.000 1.000 3,-5.000 6.000 2,-7.000 7.000 3,-5.000 6.000 3,-8.000 6.000 1,-5.000 6.000-1,-7.000 7.000-1,-5.000 6.000 0,-11.000 7.000 5,-11.000 10.000 10,-14.000 10.000 11,-11.000 9.000 11,-4.000 6.000 3,6.000 3.000-4,7.000 3.000-5,6.000 4.000-4,4.000 2.000-4,4.000 4.000-4,3.000 3.000-3,3.000 3.000-5,3.000 1.000-2,3.000 1.000-1,3.000-1.000-1,4.000 1.000-1,5.000 1.000-1,10.000 3.000-3,10.000 3.000-1,9.000 4.000-2,4.000-3.000-2,1.000-5.000-1,-1.000-7.000-1,1.000-5.000-2,1.000-4.000-1,3.000 0.000 1,3.000 0.000-1,4.000 0.000 0,-3.000 0.000 1,-5.000 0.000-1,-7.000 0.000 0,-5.000 0.000 1,-4.000 1.000-1,0.000 4.000 0,0.000 3.000 1,0.000 3.000-1,-10.000 6.000 0,-18.000 9.000 0,-19.000 10.000 0,-18.000 10.000 0,-20.000 8.000-3,-18.000 10.000-8,-19.000 10.000-6,-18.000 9.000-8,-18.000 9.000-6,-16.000 9.000-7,-15.000 10.000-5,-15.000 10.000-7,7.000-9.000-2,31.000-24.000 2,32.000-26.000 1,31.000-24.000 2</inkml:trace>
</inkml:ink>
</file>

<file path=ppt/ink/ink31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9:40"/>
    </inkml:context>
    <inkml:brush xml:id="br0">
      <inkml:brushProperty name="width" value="0.0341526083648205" units="cm"/>
      <inkml:brushProperty name="height" value="0.0341526083648205" units="cm"/>
      <inkml:brushProperty name="color" value="#f2395b"/>
      <inkml:brushProperty name="ignorePressure" value="0"/>
    </inkml:brush>
  </inkml:definitions>
  <inkml:trace contextRef="#ctx0" brushRef="#br0">54000.000 23300.000 644,'-25.000'-19.000'-16,"0.000"13.000"16,0.000 12.000 15,0.000 13.000 16,0.000 9.000 5,0.000 6.000-6,0.000 7.000-6,0.000 6.000-5,-2.000 4.000-3,-3.000 4.000-2,-3.000 3.000-1,-2.000 3.000-1,-5.000 12.000-2,-2.000 22.000-1,-3.000 22.000-2,-3.000 23.000-2,2.000-3.000-2,10.000-24.000-4,10.000-26.000-5,9.000-24.000-3,2.000-10.000-4,-2.000 6.000-1,-3.000 7.000-3,-3.000 6.000-2,4.000-16.000-5,13.000-37.000-8,12.000-38.000-8,13.000-37.000-7,6.000-21.000 0,0.000-3.000 10,0.000-3.000 11,0.000-2.000 9,3.000-3.000 6,6.000 1.000 3,7.000-1.000 2,6.000 1.000 3,1.000 2.000 0,-3.000 7.000 2,-3.000 6.000 0,-2.000 7.000 0,-5.000 7.000 2,-2.000 9.000 2,-3.000 10.000 2,-3.000 10.000 2,-2.000 5.000 3,0.000 4.000 1,0.000 3.000 2,0.000 3.000 2,-2.000 7.000 5,-3.000 14.000 7,-3.000 11.000 8,-2.000 14.000 7,-5.000 10.000 0,-2.000 9.000-8,-3.000 10.000-8,-3.000 10.000-8,-2.000 2.000-4,0.000-3.000-1,0.000-3.000-1,0.000-2.000 0,0.000 0.000-2,0.000 7.000-6,0.000 6.000-4,0.000 7.000-4,-2.000-4.000-4,-3.000-12.000-2,-3.000-13.000-2,-2.000-12.000-2,-5.000-10.000-1,-2.000-6.000-2,-3.000-6.000-2,-3.000-6.000 0,-2.000-6.000-1,0.000-2.000 1,0.000-3.000 0,0.000-3.000 1,-4.000-7.000 2,-5.000-9.000 0,-7.000-10.000 1,-5.000-8.000 1,-1.000-8.000 2,6.000-2.000 2,7.000-3.000 3,6.000-3.000 1,3.000-1.000 3,0.000 4.000 2,0.000 3.000 2,0.000 3.000 2,6.000 4.000 4,13.000 7.000 5,12.000 6.000 6,13.000 7.000 6,7.000 5.000-1,4.000 7.000-4,3.000 6.000-6,3.000 7.000-6,3.000 0.000-3,3.000-2.000-2,3.000-3.000-3,4.000-3.000-1,1.000-4.000-2,0.000-3.000 0,0.000-3.000-2,0.000-2.000 0,0.000-1.000 0,0.000 3.000 0,0.000 3.000 0,0.000 4.000 0,-2.000-3.000 1,-3.000-5.000 0,-3.000-7.000 0,-2.000-5.000 1,-3.000-6.000 0,1.000-3.000 0,-1.000-3.000 0,1.000-2.000 0,-3.000-1.000 0,-2.000 3.000 0,-3.000 3.000 0,-3.000 4.000 1,-4.000 1.000 1,-3.000 0.000 0,-3.000 0.000 2,-2.000 0.000 1,-9.000 4.000 3,-12.000 10.000 7,-13.000 10.000 6,-12.000 9.000 6,-9.000 7.000 3,-2.000 7.000 1,-3.000 6.000-1,-3.000 7.000 2,2.000 2.000-2,10.000 1.000-1,10.000-1.000-2,9.000 1.000-1,6.000-3.000-4,3.000-2.000-5,3.000-3.000-6,4.000-3.000-5,4.000-6.000-5,6.000-5.000-3,7.000-7.000-3,6.000-5.000-4,3.000-6.000-3,0.000-3.000 0,0.000-3.000-2,0.000-2.000 0,0.000-5.000-2,0.000-2.000-1,0.000-3.000 0,0.000-3.000-1,-2.000-2.000 2,-3.000 0.000 4,-3.000 0.000 3,-2.000 0.000 5,-5.000 0.000 2,-2.000 0.000 2,-3.000 0.000 0,-3.000 0.000 1,-2.000 7.000 7,0.000 17.000 13,0.000 15.000 13,0.000 16.000 12,-2.000 10.000 4,-3.000 7.000-6,-3.000 6.000-6,-2.000 7.000-5,-1.000 2.000-6,3.000 1.000-4,3.000-1.000-5,4.000 1.000-4,1.000 2.000-4,0.000 7.000 0,0.000 6.000-1,0.000 7.000-1,-4.000 5.000 1,-5.000 7.000 0,-7.000 6.000 1,-5.000 7.000 1,-3.000-3.000-2,4.000-8.000-6,3.000-10.000-4,3.000-9.000-5,-2.000-13.000-3,-6.000-16.000-2,-6.000-15.000-2,-6.000-15.000-1,-2.000-14.000 1,3.000-8.000 1,3.000-10.000 4,4.000-9.000 2,4.000-12.000 1,6.000-11.000-1,7.000-14.000 1,6.000-11.000-2,4.000-11.000 1,4.000-5.000-1,3.000-7.000 1,3.000-5.000-1,6.000-4.000 0,9.000 0.000-2,10.000 0.000 0,10.000 0.000-3,4.000 6.000 1,0.000 13.000 1,0.000 12.000 0,0.000 13.000 2,-4.000 9.000-2,-5.000 6.000-2,-7.000 7.000-4,-5.000 6.000-2</inkml:trace>
</inkml:ink>
</file>

<file path=ppt/ink/ink31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9:41"/>
    </inkml:context>
    <inkml:brush xml:id="br0">
      <inkml:brushProperty name="width" value="0.0363093465566635" units="cm"/>
      <inkml:brushProperty name="height" value="0.0363093465566635" units="cm"/>
      <inkml:brushProperty name="color" value="#f2395b"/>
      <inkml:brushProperty name="ignorePressure" value="0"/>
    </inkml:brush>
  </inkml:definitions>
  <inkml:trace contextRef="#ctx0" brushRef="#br0">53450.000 26400.000 605,'0.000'-93.000'3,"0.000"17.000"3,0.000 15.000 5,0.000 16.000 5,-4.000 9.000 2,-5.000 3.000 3,-7.000 3.000 2,-5.000 4.000 2,-8.000 5.000 0,-5.000 10.000-5,-7.000 10.000-3,-5.000 9.000-4,-4.000 9.000-2,0.000 9.000 0,0.000 10.000-1,0.000 10.000 1,-2.000 4.000 0,-3.000 0.000 0,-3.000 0.000 0,-2.000 0.000 0,0.000 1.000 0,7.000 4.000-1,6.000 3.000 0,7.000 3.000-1,5.000-1.000 0,7.000-2.000-3,6.000-3.000-2,7.000-3.000-2,4.000-4.000-1,3.000-3.000 1,3.000-3.000-1,4.000-2.000 2,4.000-6.000-1,6.000-6.000-2,7.000-6.000 0,6.000-6.000-1,6.000-7.000-1,6.000-6.000 0,7.000-6.000-1,6.000-6.000 1,6.000-9.000-4,6.000-8.000-4,7.000-10.000-6,6.000-9.000-5,1.000-5.000-3,-3.000 0.000 0,-3.000 0.000-2,-2.000 0.000 0,-6.000 3.000 1,-6.000 6.000 2,-6.000 7.000 3,-6.000 6.000 2,-7.000 12.000 8,-6.000 19.000 13,-6.000 19.000 12,-6.000 19.000 14,-6.000 9.000 4,-2.000 0.000-2,-3.000 0.000-3,-3.000 0.000-2,-2.000-2.000-2,0.000-3.000 1,0.000-3.000 1,0.000-2.000 0,6.000-14.000-7,13.000-21.000-12,12.000-22.000-14,13.000-22.000-13,6.000-10.000-7,0.000 4.000-1,0.000 3.000-3,0.000 3.000 0,-2.000 1.000-1,-3.000 1.000 4,-3.000-1.000 1,-2.000 1.000 4,-5.000 8.000 9,-2.000 20.000 18,-3.000 18.000 18,-3.000 20.000 18,-6.000 8.000 6,-5.000 1.000-7,-7.000-1.000-5,-5.000 1.000-7,-1.000-3.000-4,6.000-2.000-6,7.000-3.000-3,6.000-3.000-5</inkml:trace>
</inkml:ink>
</file>

<file path=ppt/ink/ink31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19:42"/>
    </inkml:context>
    <inkml:brush xml:id="br0">
      <inkml:brushProperty name="width" value="0.03085314668715" units="cm"/>
      <inkml:brushProperty name="height" value="0.03085314668715" units="cm"/>
      <inkml:brushProperty name="color" value="#f2395b"/>
      <inkml:brushProperty name="ignorePressure" value="0"/>
    </inkml:brush>
  </inkml:definitions>
  <inkml:trace contextRef="#ctx0" brushRef="#br0">51150.000 20800.000 713,'-135.000'0.000'0,"32.000"0.000"0,31.000 0.000 0,32.000 0.000 0,10.000-5.000-2,-9.000-9.000-3,-10.000-10.000-4,-8.000-8.000-4,13.000-3.000 7,38.000 7.000 17,37.000 6.000 15,38.000 7.000 17,26.000 7.000 3,16.000 9.000-7,15.000 10.000-8,17.000 10.000-8,13.000 4.000-4,13.000 0.000-1,12.000 0.000 0,13.000 0.000 0,12.000-2.000-3,13.000-3.000-5,12.000-3.000-5,13.000-2.000-6,4.000-1.000-2,-3.000 3.000-2,-3.000 3.000-1,-2.000 4.000-1,-9.000 4.000-3,-12.000 6.000-5,-13.000 7.000-4,-12.000 6.000-4,-9.000 4.000-3,-2.000 4.000-3,-3.000 3.000-2,-3.000 3.000-3,-21.000-5.000 0,-37.000-12.000 5,-38.000-13.000 4,-37.000-12.000 4,-18.000-7.000 2,4.000 1.000-1,3.000-1.000 0,3.000 1.000-1</inkml:trace>
</inkml:ink>
</file>

<file path=ppt/ink/ink3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6"/>
    </inkml:context>
    <inkml:brush xml:id="br0">
      <inkml:brushProperty name="width" value="0.0441273339092731" units="cm"/>
      <inkml:brushProperty name="height" value="0.0441273339092731" units="cm"/>
      <inkml:brushProperty name="color" value="#00bff3"/>
      <inkml:brushProperty name="ignorePressure" value="0"/>
    </inkml:brush>
  </inkml:definitions>
  <inkml:trace contextRef="#ctx0" brushRef="#br0">43850.000 42400.000 498,'-24.000'-27.000'0,"4.000"-3.000"0,3.000-3.000 0,3.000-2.000 0,-2.000-5.000 2,-6.000-2.000 5,-6.000-3.000 4,-6.000-3.000 5,-1.000 1.000 6,7.000 6.000 8,6.000 7.000 8,7.000 6.000 8,2.000 12.000 2,1.000 19.000-1,-1.000 19.000-2,1.000 19.000-2,4.000 16.000-5,9.000 17.000-5,10.000 15.000-6,10.000 16.000-6,0.000 12.000-6,-5.000 9.000-6,-7.000 10.000-5,-5.000 10.000-7,-6.000 8.000-8,-3.000 10.000-9,-3.000 10.000-11,-2.000 9.000-9,-3.000-1.000-6,1.000-8.000 2,-1.000-10.000 0,1.000-9.000 0,1.000-20.000 2,3.000-27.000 2,3.000-28.000 3,4.000-28.000 3</inkml:trace>
</inkml:ink>
</file>

<file path=ppt/ink/ink31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08"/>
    </inkml:context>
    <inkml:brush xml:id="br0">
      <inkml:brushProperty name="width" value="0.0385404080152512" units="cm"/>
      <inkml:brushProperty name="height" value="0.0385404080152512" units="cm"/>
      <inkml:brushProperty name="color" value="#f2395b"/>
      <inkml:brushProperty name="ignorePressure" value="0"/>
    </inkml:brush>
  </inkml:definitions>
  <inkml:trace contextRef="#ctx0" brushRef="#br0">7650.000 48100.000 570,'45.000'-24.000'-2,"-9.000"4.000"-7,-10.000 3.000-4,-8.000 3.000-6,-6.000-2.000-1,1.000-6.000 4,-1.000-6.000 5,1.000-6.000 3,-3.000-2.000 4,-2.000 3.000 3,-3.000 3.000 4,-3.000 4.000 3,-1.000 1.000 3,4.000 0.000-1,3.000 0.000 1,3.000 0.000 0,-2.000 4.000 7,-6.000 10.000 14,-6.000 10.000 13,-6.000 9.000 13,-6.000 7.000 3,-2.000 7.000-11,-3.000 6.000-9,-3.000 7.000-9,-2.000 4.000-7,0.000 3.000-3,0.000 3.000-2,0.000 4.000-3,0.000 1.000-2,0.000 0.000-2,0.000 0.000-3,0.000 0.000-3,1.000 0.000 0,4.000 0.000-1,3.000 0.000 1,3.000 0.000 1,3.000 1.000-1,3.000 4.000-2,3.000 3.000-1,4.000 3.000-1,1.000 1.000-1,0.000 1.000-1,0.000-1.000 0,0.000 1.000 0,4.000-3.000-1,10.000-2.000 2,10.000-3.000-1,9.000-3.000 1,4.000-9.000 0,1.000-11.000 1,-1.000-14.000 0,1.000-11.000 0,1.000-7.000 0,3.000 0.000 0,3.000 0.000-1,4.000 0.000 1,1.000-2.000-1,0.000-3.000 0,0.000-3.000 0,0.000-2.000 0,-2.000-6.000-1,-3.000-6.000 0,-3.000-6.000-1,-2.000-6.000 0,-5.000-6.000-1,-2.000-2.000 0,-3.000-3.000 0,-3.000-3.000 1,-2.000-4.000-1,0.000-3.000 2,0.000-3.000 1,0.000-2.000 0,-2.000-3.000 2,-3.000 1.000 0,-3.000-1.000 1,-2.000 1.000 1,-5.000 1.000 0,-2.000 3.000 0,-3.000 3.000 0,-3.000 4.000 1,-2.000 1.000-1,0.000 0.000 0,0.000 0.000-1,0.000 0.000 0,0.000-2.000-1,0.000-3.000-1,0.000-3.000-3,0.000-2.000 0,-4.000 2.000-1,-5.000 9.000-1,-7.000 10.000 1,-5.000 10.000 0,-6.000 7.000 1,-3.000 6.000 1,-3.000 7.000 1,-2.000 6.000 2,-3.000 7.000-1,1.000 10.000-5,-1.000 10.000-4,1.000 9.000-3,-3.000 1.000-3,-2.000-6.000-1,-3.000-6.000-1,-3.000-6.000 0,-2.000-4.000-1,0.000 1.000-2,0.000-1.000 0,0.000 1.000-1,3.000 1.000-1,6.000 3.000-1,7.000 3.000-2,6.000 4.000-2,4.000 1.000 0,4.000 0.000-1,3.000 0.000-1,3.000 0.000 0</inkml:trace>
</inkml:ink>
</file>

<file path=ppt/ink/ink31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12"/>
    </inkml:context>
    <inkml:brush xml:id="br0">
      <inkml:brushProperty name="width" value="0.0388813950121403" units="cm"/>
      <inkml:brushProperty name="height" value="0.0388813950121403" units="cm"/>
      <inkml:brushProperty name="color" value="#000000"/>
      <inkml:brushProperty name="ignorePressure" value="0"/>
    </inkml:brush>
  </inkml:definitions>
  <inkml:trace contextRef="#ctx0" brushRef="#br0">7900.000 47650.000 565,'-69.000'-46.000'36,"13.000"10.000"1,12.000 10.000 2,13.000 9.000 0,6.000 13.000-1,0.000 20.000-4,0.000 18.000-4,0.000 20.000-5,0.000 10.000-4,0.000 3.000-4,0.000 3.000-5,0.000 4.000-4,0.000-1.000-3,0.000-3.000 1,0.000-3.000-1,0.000-2.000 0,3.000-3.000 1,6.000 1.000 1,7.000-1.000 0,6.000 1.000 2,3.000 1.000 0,0.000 3.000-1,0.000 3.000 0,0.000 4.000-1,1.000 1.000-1,4.000 0.000-1,3.000 0.000-2,3.000 0.000-1,1.000-4.000-1,1.000-5.000-2,-1.000-7.000-2,1.000-5.000 0,2.000-8.000-1,7.000-5.000 1,6.000-7.000 1,7.000-5.000 0,2.000-8.000 1,1.000-5.000 2,-1.000-7.000 0,1.000-5.000 0,1.000-9.000 2,3.000-9.000-2,3.000-10.000 0,4.000-8.000 0,2.000-12.000-1,4.000-12.000-1,3.000-13.000-2,3.000-12.000-2,-1.000-5.000 0,-2.000 3.000-1,-3.000 3.000 0,-3.000 4.000-1,-6.000 1.000 0,-5.000 0.000 1,-7.000 0.000 0,-5.000 0.000 1,-6.000 0.000 0,-3.000 0.000 1,-3.000 0.000 0,-2.000 0.000 0,-6.000 3.000 2,-6.000 6.000 0,-6.000 7.000 1,-6.000 6.000 1,-7.000 4.000 1,-6.000 4.000 2,-6.000 3.000 2,-6.000 3.000 2,-4.000 4.000 0,1.000 7.000-2,-1.000 6.000-1,1.000 7.000-1,-3.000 4.000-3,-2.000 3.000 0,-3.000 3.000-2,-3.000 4.000-2,-6.000 5.000-3,-5.000 10.000-5,-7.000 10.000-4,-5.000 9.000-5,-1.000 7.000-2,6.000 7.000 2,7.000 6.000 2,6.000 7.000 0,4.000 2.000 0,4.000 1.000-6,3.000-1.000-5,3.000 1.000-5,4.000-4.000-2,7.000-6.000-1,6.000-6.000 1,7.000-6.000-1</inkml:trace>
</inkml:ink>
</file>

<file path=ppt/ink/ink31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12"/>
    </inkml:context>
    <inkml:brush xml:id="br0">
      <inkml:brushProperty name="width" value="0.0400485470890999" units="cm"/>
      <inkml:brushProperty name="height" value="0.0400485470890999" units="cm"/>
      <inkml:brushProperty name="color" value="#000000"/>
      <inkml:brushProperty name="ignorePressure" value="0"/>
    </inkml:brush>
  </inkml:definitions>
  <inkml:trace contextRef="#ctx0" brushRef="#br0">7650.000 51050.000 549,'-5.000'-46.000'42,"-9.000"10.000"-6,-10.000 10.000-6,-8.000 9.000-7,-6.000 6.000-3,1.000 3.000-2,-1.000 3.000-3,1.000 4.000-1,-3.000 1.000-2,-2.000 0.000 0,-3.000 0.000 0,-3.000 0.000 0,-2.000 3.000-2,0.000 6.000-1,0.000 7.000-2,0.000 6.000-1,1.000 4.000 0,4.000 4.000-1,3.000 3.000 1,3.000 3.000 0,3.000 3.000 0,3.000 3.000-1,3.000 3.000 0,4.000 4.000 0,4.000 1.000-1,6.000 0.000 0,7.000 0.000 1,6.000 0.000 0,3.000 0.000-1,0.000 0.000 1,0.000 0.000 0,0.000 0.000-1,4.000-2.000 1,10.000-3.000-1,10.000-3.000 0,9.000-2.000 1,7.000-5.000-1,7.000-2.000 0,6.000-3.000 1,7.000-3.000 0,0.000-2.000-1,-2.000 0.000-1,-3.000 0.000-2,-3.000 0.000-2,-4.000-2.000 0,-3.000-3.000 0,-3.000-3.000 0,-2.000-2.000 0,-5.000 0.000 1,-2.000 7.000 0,-3.000 6.000 1,-3.000 7.000 1,-4.000 2.000 0,-3.000 1.000 0,-3.000-1.000 1,-2.000 1.000 0,-5.000-1.000 1,-2.000 1.000-1,-3.000-1.000 2,-3.000 1.000-1,-6.000 1.000 1,-5.000 3.000-2,-7.000 3.000 0,-5.000 4.000-1,-6.000-1.000-1,-3.000-3.000 0,-3.000-3.000 0,-2.000-2.000 1,-6.000-5.000-1,-6.000-2.000 1,-6.000-3.000-1,-6.000-3.000 1,-6.000-4.000-1,-2.000-3.000-2,-3.000-3.000 0,-3.000-2.000-2,-2.000-3.000 0,0.000 1.000 1,0.000-1.000 0,0.000 1.000 0,3.000-1.000 1,6.000 1.000-1,7.000-1.000 0,6.000 1.000 0,13.000-9.000-13,23.000-15.000-29,22.000-15.000-26,22.000-16.000-29</inkml:trace>
</inkml:ink>
</file>

<file path=ppt/ink/ink31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14"/>
    </inkml:context>
    <inkml:brush xml:id="br0">
      <inkml:brushProperty name="width" value="0.041008934378624" units="cm"/>
      <inkml:brushProperty name="height" value="0.041008934378624" units="cm"/>
      <inkml:brushProperty name="color" value="#000000"/>
      <inkml:brushProperty name="ignorePressure" value="0"/>
    </inkml:brush>
  </inkml:definitions>
  <inkml:trace contextRef="#ctx0" brushRef="#br0">7500.000 54400.000 536,'-25.000'-24.000'23,"0.000"4.000"-1,0.000 3.000-2,0.000 3.000-1,0.000 3.000-2,0.000 3.000-1,0.000 3.000-1,0.000 4.000 0,0.000 4.000-1,0.000 6.000-1,0.000 7.000 1,0.000 6.000 0,-4.000 3.000-1,-5.000 0.000-2,-7.000 0.000-3,-5.000 0.000-1,-3.000 3.000-1,4.000 6.000 2,3.000 7.000 1,3.000 6.000 1,1.000 4.000 1,1.000 4.000-3,-1.000 3.000-2,1.000 3.000-1,2.000 1.000-2,7.000 1.000 0,6.000-1.000-2,7.000 1.000 0,5.000-4.000-1,7.000-6.000 2,6.000-6.000-1,7.000-6.000 2,7.000-7.000-1,9.000-6.000 0,10.000-6.000-1,10.000-6.000 0,4.000-4.000-1,0.000 1.000 0,0.000-1.000-1,0.000 1.000-1,0.000-1.000 1,0.000 1.000 0,0.000-1.000 1,0.000 1.000 0,-4.000 2.000 1,-5.000 7.000 0,-7.000 6.000 0,-5.000 7.000 1,-8.000 4.000 0,-5.000 3.000-2,-7.000 3.000-1,-5.000 4.000-1,-8.000 1.000 0,-5.000 0.000-2,-7.000 0.000 0,-5.000 0.000 0,-6.000-2.000-2,-3.000-3.000 0,-3.000-3.000-2,-2.000-2.000-2,-6.000-5.000 1,-6.000-2.000 0,-6.000-3.000 1,-6.000-3.000 1,-1.000-2.000 1,7.000 0.000 1,6.000 0.000 2,7.000 0.000 1,4.000-4.000 2,3.000-5.000 1,3.000-7.000 2,4.000-5.000 1,10.000-8.000 2,19.000-5.000 3,19.000-7.000 1,19.000-5.000 3,13.000-4.000 0,10.000 0.000-2,10.000 0.000 0,9.000 0.000-2,2.000 0.000-2,-2.000 0.000-1,-3.000 0.000-2,-3.000 0.000-1,-1.000 0.000-1,4.000 0.000-1,3.000 0.000-1,3.000 0.000-1,-2.000 1.000-1,-6.000 4.000-1,-6.000 3.000 0,-6.000 3.000 0,-6.000 1.000-2,-2.000 1.000-1,-3.000-1.000-1,-3.000 1.000-2,-4.000-3.000 0,-3.000-2.000-1,-3.000-3.000-1,-2.000-3.000 1,-8.000-4.000-2,-8.000-3.000-2,-10.000-3.000-2,-9.000-2.000-1,-7.000-5.000-1,-3.000-2.000 0,-3.000-3.000 0,-2.000-3.000 0,-8.000 1.000 1,-8.000 6.000 0,-10.000 7.000 1,-9.000 6.000 1,-4.000 6.000 5,4.000 6.000 8,3.000 7.000 9,3.000 6.000 10,1.000 6.000 3,1.000 6.000-2,-1.000 7.000-1,1.000 6.000-2,1.000 4.000-1,3.000 4.000-1,3.000 3.000 0,4.000 3.000-1,2.000 3.000 3,4.000 3.000 8,3.000 3.000 6,3.000 4.000 9,3.000 1.000 0,3.000 0.000-6,3.000 0.000-6,4.000 0.000-5,4.000-2.000-5,6.000-3.000-5,7.000-3.000-3,6.000-2.000-4,7.000-5.000-3,10.000-2.000-2,10.000-3.000-1,9.000-3.000-2,4.000-2.000-3,1.000 0.000-7,-1.000 0.000-6,1.000 0.000-7,1.000-2.000-6,3.000-3.000-6,3.000-3.000-8,4.000-2.000-6,-6.000-5.000-2,-11.000-2.000 3,-14.000-3.000 1,-11.000-3.000 3</inkml:trace>
</inkml:ink>
</file>

<file path=ppt/ink/ink31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14"/>
    </inkml:context>
    <inkml:brush xml:id="br0">
      <inkml:brushProperty name="width" value="0.0372090227901936" units="cm"/>
      <inkml:brushProperty name="height" value="0.0372090227901936" units="cm"/>
      <inkml:brushProperty name="color" value="#000000"/>
      <inkml:brushProperty name="ignorePressure" value="0"/>
    </inkml:brush>
  </inkml:definitions>
  <inkml:trace contextRef="#ctx0" brushRef="#br0">6300.000 57450.000 591,'-99.000'21.000'35,"54.000"-5.000"7,53.000-7.000 7,53.000-5.000 6,29.000-8.000 0,7.000-5.000-10,6.000-7.000-9,7.000-5.000-9,2.000-3.000-7,1.000 4.000-3,-1.000 3.000-4,1.000 3.000-3,-3.000 3.000-6,-2.000 3.000-4,-3.000 3.000-6,-3.000 4.000-5,-7.000 2.000-8,-9.000 4.000-9,-10.000 3.000-10,-8.000 3.000-9,-12.000 4.000-2,-12.000 7.000 5,-13.000 6.000 5,-12.000 7.000 6,-9.000 0.000 2,-2.000-2.000-1,-3.000-3.000-2,-3.000-3.000-1</inkml:trace>
</inkml:ink>
</file>

<file path=ppt/ink/ink31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14"/>
    </inkml:context>
    <inkml:brush xml:id="br0">
      <inkml:brushProperty name="width" value="0.0369606986641884" units="cm"/>
      <inkml:brushProperty name="height" value="0.0369606986641884" units="cm"/>
      <inkml:brushProperty name="color" value="#000000"/>
      <inkml:brushProperty name="ignorePressure" value="0"/>
    </inkml:brush>
  </inkml:definitions>
  <inkml:trace contextRef="#ctx0" brushRef="#br0">7200.000 57850.000 595,'-47.000'-2.000'0,"6.000"-3.000"0,7.000-3.000 0,6.000-2.000 0,-1.000-1.000 5,-5.000 3.000 9,-7.000 3.000 10,-5.000 4.000 10,2.000 4.000 3,13.000 6.000-2,12.000 7.000-2,13.000 6.000-2,6.000 9.000-3,0.000 13.000-3,0.000 12.000-3,0.000 13.000-2,0.000 7.000-2,0.000 4.000-1,0.000 3.000-1,0.000 3.000-1,-2.000 4.000-2,-3.000 7.000-4,-3.000 6.000-3,-2.000 7.000-4,-1.000 4.000-6,3.000 3.000-10,3.000 3.000-10,4.000 4.000-11,2.000-6.000-6,4.000-11.000-3,3.000-14.000-3,3.000-11.000-4,-1.000-14.000 1,-2.000-11.000 4,-3.000-14.000 4,-3.000-11.000 3</inkml:trace>
</inkml:ink>
</file>

<file path=ppt/ink/ink31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15"/>
    </inkml:context>
    <inkml:brush xml:id="br0">
      <inkml:brushProperty name="width" value="0.0414737947285175" units="cm"/>
      <inkml:brushProperty name="height" value="0.0414737947285175" units="cm"/>
      <inkml:brushProperty name="color" value="#000000"/>
      <inkml:brushProperty name="ignorePressure" value="0"/>
    </inkml:brush>
  </inkml:definitions>
  <inkml:trace contextRef="#ctx0" brushRef="#br0">7350.000 59000.000 530,'93.000'-4.000'93,"-11.000"-5.000"-22,-14.000-7.000-24,-11.000-5.000-24,-7.000-4.000-12,0.000 0.000-3,0.000 0.000-3,0.000 0.000-2,-4.000 0.000-3,-5.000 0.000-3,-7.000 0.000-3,-5.000 0.000-3,-6.000 0.000-1,-3.000 0.000 1,-3.000 0.000 0,-2.000 0.000 1,-5.000 0.000-2,-2.000 0.000-2,-3.000 0.000-4,-3.000 0.000-4,-4.000 0.000 1,-3.000 0.000 2,-3.000 0.000 2,-2.000 0.000 3,-6.000 1.000 3,-6.000 4.000 5,-6.000 3.000 4,-6.000 3.000 5,-4.000 3.000 4,1.000 3.000 3,-1.000 3.000 4,1.000 4.000 2,-1.000 5.000 3,1.000 10.000 1,-1.000 10.000 1,1.000 9.000 1,1.000 6.000 1,3.000 3.000-1,3.000 3.000 0,4.000 4.000 0,1.000 4.000-2,0.000 6.000-1,0.000 7.000-3,0.000 6.000-2,3.000-1.000-2,6.000-5.000 0,7.000-7.000-2,6.000-5.000 0,6.000-6.000-3,6.000-3.000-2,7.000-3.000-4,6.000-2.000-1,7.000-6.000-5,10.000-6.000-6,10.000-6.000-4,9.000-6.000-6,7.000-6.000-5,7.000-2.000-7,6.000-3.000-5,7.000-3.000-6,-3.000-2.000-4,-8.000 0.000 1,-10.000 0.000 0,-9.000 0.000-1,-7.000-2.000 3,-3.000-3.000 3,-3.000-3.000 5,-2.000-2.000 3</inkml:trace>
</inkml:ink>
</file>

<file path=ppt/ink/ink31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25"/>
    </inkml:context>
    <inkml:brush xml:id="br0">
      <inkml:brushProperty name="width" value="0.0296206176280975" units="cm"/>
      <inkml:brushProperty name="height" value="0.0296206176280975" units="cm"/>
      <inkml:brushProperty name="color" value="#000000"/>
      <inkml:brushProperty name="ignorePressure" value="0"/>
    </inkml:brush>
  </inkml:definitions>
  <inkml:trace contextRef="#ctx0" brushRef="#br0">19450.000 56850.000 742,'4.000'-90.000'56,"10.000"23.000"-10,10.000 22.000-10,9.000 22.000-9,7.000 13.000-5,7.000 7.000-4,6.000 6.000-4,7.000 7.000-2,4.000 4.000-3,3.000 3.000-1,3.000 3.000-3,4.000 4.000-2,2.000-3.000-2,4.000-5.000 0,3.000-7.000-2,3.000-5.000-2,1.000-4.000-1,1.000 0.000-6,-1.000 0.000-3,1.000 0.000-5,-7.000 0.000-3,-12.000 0.000-3,-13.000 0.000-4,-12.000 0.000-2,-15.000 4.000-3,-15.000 10.000-4,-15.000 10.000-2,-16.000 9.000-4,-8.000 1.000 3,0.000-6.000 8,0.000-6.000 10,0.000-6.000 9</inkml:trace>
</inkml:ink>
</file>

<file path=ppt/ink/ink31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25"/>
    </inkml:context>
    <inkml:brush xml:id="br0">
      <inkml:brushProperty name="width" value="0.0329801999032497" units="cm"/>
      <inkml:brushProperty name="height" value="0.0329801999032497" units="cm"/>
      <inkml:brushProperty name="color" value="#000000"/>
      <inkml:brushProperty name="ignorePressure" value="0"/>
    </inkml:brush>
  </inkml:definitions>
  <inkml:trace contextRef="#ctx0" brushRef="#br0">20300.000 57050.000 667,'-69.000'21.000'3,"13.000"-5.000"6,12.000-7.000 5,13.000-5.000 7,9.000 2.000 6,6.000 13.000 4,7.000 12.000 5,6.000 13.000 5,3.000 10.000-2,0.000 10.000-7,0.000 10.000-8,0.000 9.000-7,0.000 6.000-5,0.000 3.000-2,0.000 3.000-2,0.000 4.000-2,-2.000 1.000-4,-3.000 0.000-3,-3.000 0.000-4,-2.000 0.000-4,-3.000 0.000-2,1.000 0.000-1,-1.000 0.000-1,1.000 0.000 0,1.000-5.000-3,3.000-9.000-3,3.000-10.000-5,4.000-8.000-3,1.000-11.000-4,0.000-8.000-4,0.000-10.000-5,0.000-9.000-3</inkml:trace>
</inkml:ink>
</file>

<file path=ppt/ink/ink31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27"/>
    </inkml:context>
    <inkml:brush xml:id="br0">
      <inkml:brushProperty name="width" value="0.0367646999657154" units="cm"/>
      <inkml:brushProperty name="height" value="0.0367646999657154" units="cm"/>
      <inkml:brushProperty name="color" value="#000000"/>
      <inkml:brushProperty name="ignorePressure" value="0"/>
    </inkml:brush>
  </inkml:definitions>
  <inkml:trace contextRef="#ctx0" brushRef="#br0">20850.000 58150.000 598,'46.000'0.000'94,"-5.000"0.000"-24,-7.000 0.000-23,-5.000 0.000-23,-1.000-4.000-14,6.000-5.000-2,7.000-7.000-3,6.000-5.000-4,1.000-3.000 0,-3.000 4.000 1,-3.000 3.000 0,-2.000 3.000 1,-3.000 3.000-2,1.000 3.000-3,-1.000 3.000-3,1.000 4.000-5,-3.000-1.000-1,-2.000-3.000-2,-3.000-3.000-1,-3.000-2.000 0,-4.000-5.000-1,-3.000-2.000 1,-3.000-3.000 0,-2.000-3.000 1,-5.000-4.000 1,-2.000-3.000 1,-3.000-3.000 2,-3.000-2.000 1,-2.000-3.000 0,0.000 1.000 2,0.000-1.000 0,0.000 1.000 0,-4.000 1.000 1,-5.000 3.000 3,-7.000 3.000 1,-5.000 4.000 2,-3.000 1.000 0,4.000 0.000 0,3.000 0.000-1,3.000 0.000-2,-2.000 3.000 2,-6.000 6.000 3,-6.000 7.000 4,-6.000 6.000 3,-2.000 3.000 1,3.000 0.000 0,3.000 0.000-1,4.000 0.000 0,1.000 1.000 1,0.000 4.000 0,0.000 3.000 3,0.000 3.000 1,0.000 4.000 0,0.000 7.000 0,0.000 6.000-1,0.000 7.000-1,0.000 4.000 1,0.000 3.000-2,0.000 3.000 0,0.000 4.000 0,1.000 2.000-1,4.000 4.000 0,3.000 3.000-2,3.000 3.000 0,1.000-1.000-2,1.000-2.000 1,-1.000-3.000-2,1.000-3.000 1,-1.000-4.000-2,1.000-3.000-1,-1.000-3.000-2,1.000-2.000 0,1.000-1.000-1,3.000 3.000 2,3.000 3.000 2,4.000 4.000 1,2.000-1.000 0,4.000-3.000-1,3.000-3.000-2,3.000-2.000-1,4.000-8.000-3,7.000-8.000 0,6.000-10.000-2,7.000-9.000-1,2.000-5.000-1,1.000 0.000 1,-1.000 0.000 1,1.000 0.000 0,1.000 0.000-1,3.000 0.000-5,3.000 0.000-5,4.000 0.000-4,-1.000 0.000-3,-3.000 0.000 0,-3.000 0.000 0,-2.000 0.000 0,-5.000 0.000-1,-2.000 0.000-3,-3.000 0.000-1,-3.000 0.000-4,-2.000 0.000-1,0.000 0.000-1,0.000 0.000-1,0.000 0.000-1</inkml:trace>
</inkml:ink>
</file>

<file path=ppt/ink/ink3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7"/>
    </inkml:context>
    <inkml:brush xml:id="br0">
      <inkml:brushProperty name="width" value="0.0423267669975758" units="cm"/>
      <inkml:brushProperty name="height" value="0.0423267669975758" units="cm"/>
      <inkml:brushProperty name="color" value="#00bff3"/>
      <inkml:brushProperty name="ignorePressure" value="0"/>
    </inkml:brush>
  </inkml:definitions>
  <inkml:trace contextRef="#ctx0" brushRef="#br0">44750.000 42250.000 519,'-19.000'-100.000'61,"13.000"50.000"4,12.000 50.000 3,13.000 50.000 4,4.000 29.000-6,-3.000 10.000-14,-3.000 10.000-15,-2.000 9.000-14,-6.000 7.000-9,-6.000 7.000-4,-6.000 6.000-2,-6.000 7.000-4,-7.000 2.000-8,-6.000 1.000-14,-6.000-1.000-14,-6.000 1.000-15,-1.000-9.000-6,7.000-15.000-1,6.000-15.000-1,7.000-16.000 1</inkml:trace>
</inkml:ink>
</file>

<file path=ppt/ink/ink31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28"/>
    </inkml:context>
    <inkml:brush xml:id="br0">
      <inkml:brushProperty name="width" value="0.0337872467935085" units="cm"/>
      <inkml:brushProperty name="height" value="0.0337872467935085" units="cm"/>
      <inkml:brushProperty name="color" value="#000000"/>
      <inkml:brushProperty name="ignorePressure" value="0"/>
    </inkml:brush>
  </inkml:definitions>
  <inkml:trace contextRef="#ctx0" brushRef="#br0">22450.000 57100.000 651,'-46.000'4.000'51,"10.000"10.000"-11,10.000 10.000-11,9.000 9.000-10,4.000 7.000-5,1.000 7.000-1,-1.000 6.000-1,1.000 7.000 1,-1.000 2.000-1,1.000 1.000 0,-1.000-1.000 0,1.000 1.000 0,-1.000 1.000 0,1.000 3.000 0,-1.000 3.000 0,1.000 4.000-1,1.000-3.000 0,3.000-5.000 0,3.000-7.000-1,4.000-5.000 1,1.000-6.000-3,0.000-3.000-1,0.000-3.000-4,0.000-2.000-1,3.000-5.000-3,6.000-2.000 0,7.000-3.000 0,6.000-3.000-1,4.000-6.000 0,4.000-5.000-1,3.000-7.000 0,3.000-5.000 0,1.000-4.000-1,1.000 0.000-1,-1.000 0.000-1,1.000 0.000 0,1.000-2.000-1,3.000-3.000-1,3.000-3.000-1,4.000-2.000 0,2.000-6.000 0,4.000-6.000-1,3.000-6.000 1,3.000-6.000 0,-2.000-9.000 0,-6.000-8.000 1,-6.000-10.000 0,-6.000-9.000 1,-4.000-5.000 1,1.000 0.000 1,-1.000 0.000 1,1.000 0.000 1,-4.000-2.000 1,-6.000-3.000 0,-6.000-3.000 0,-6.000-2.000 0,-6.000-1.000 1,-2.000 3.000 0,-3.000 3.000 1,-3.000 4.000 1,-4.000 4.000 0,-3.000 6.000 0,-3.000 7.000-1,-2.000 6.000 1,-6.000 4.000-1,-6.000 4.000 2,-6.000 3.000 0,-6.000 3.000 1,-6.000 4.000 0,-2.000 7.000 0,-3.000 6.000-1,-3.000 7.000 0,-1.000 2.000-1,4.000 1.000 0,3.000-1.000 0,3.000 1.000 0,1.000 1.000-1,1.000 3.000 1,-1.000 3.000 0,1.000 4.000 0,-1.000 1.000-2,1.000 0.000-4,-1.000 0.000-4,1.000 0.000-5,2.000 4.000-3,7.000 10.000-5,6.000 10.000-2,7.000 9.000-5,0.000 2.000-2,-2.000-2.000-2,-3.000-3.000-2,-3.000-3.000-2</inkml:trace>
</inkml:ink>
</file>

<file path=ppt/ink/ink31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29"/>
    </inkml:context>
    <inkml:brush xml:id="br0">
      <inkml:brushProperty name="width" value="0.03416608273983" units="cm"/>
      <inkml:brushProperty name="height" value="0.03416608273983" units="cm"/>
      <inkml:brushProperty name="color" value="#000000"/>
      <inkml:brushProperty name="ignorePressure" value="0"/>
    </inkml:brush>
  </inkml:definitions>
  <inkml:trace contextRef="#ctx0" brushRef="#br0">23300.000 57600.000 643,'4.000'-44.000'11,"10.000"13.000"11,10.000 12.000 12,9.000 13.000 11,6.000 4.000 3,3.000-3.000-6,3.000-3.000-8,4.000-2.000-7,-1.000-1.000-6,-3.000 3.000-4,-3.000 3.000-5,-2.000 4.000-4,-3.000 2.000-3,1.000 4.000 0,-1.000 3.000 0,1.000 3.000-1,-4.000 3.000 0,-6.000 3.000-2,-6.000 3.000 0,-6.000 4.000-1,-6.000 5.000-2,-2.000 10.000-5,-3.000 10.000-4,-3.000 9.000-3,-6.000 4.000-2,-5.000 1.000 2,-7.000-1.000 3,-5.000 1.000 2,-8.000-1.000 0,-5.000 1.000-1,-7.000-1.000 0,-5.000 1.000-2,-4.000-6.000 1,0.000-8.000 0,0.000-10.000 2,0.000-9.000 0,1.000-7.000 2,4.000-3.000 1,3.000-3.000 2,3.000-2.000 1,1.000-5.000 2,1.000-2.000 2,-1.000-3.000 1,1.000-3.000 3,8.000-4.000 3,20.000-3.000 6,18.000-3.000 4,20.000-2.000 5,8.000-1.000 0,1.000 3.000-5,-1.000 3.000-5,1.000 4.000-5,1.000 1.000-3,3.000 0.000-1,3.000 0.000-2,4.000 0.000 0,1.000 0.000 0,0.000 0.000-1,0.000 0.000 0,0.000 0.000 1,0.000 0.000-2,0.000 0.000-1,0.000 0.000-1,0.000 0.000-2,-2.000 0.000-1,-3.000 0.000 0,-3.000 0.000 0,-2.000 0.000 0</inkml:trace>
</inkml:ink>
</file>

<file path=ppt/ink/ink31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5"/>
    </inkml:context>
    <inkml:brush xml:id="br0">
      <inkml:brushProperty name="width" value="0.0314092822372913" units="cm"/>
      <inkml:brushProperty name="height" value="0.0314092822372913" units="cm"/>
      <inkml:brushProperty name="color" value="#000000"/>
      <inkml:brushProperty name="ignorePressure" value="0"/>
    </inkml:brush>
  </inkml:definitions>
  <inkml:trace contextRef="#ctx0" brushRef="#br0">24950.000 57750.000 700,'53.000'-66.000'64,"6.000"19.000"-12,7.000 19.000-10,6.000 19.000-11,9.000 4.000-7,13.000-9.000-1,12.000-10.000-2,13.000-8.000-2,2.000-3.000-4,-5.000 7.000-7,-7.000 6.000-8,-5.000 7.000-6,-8.000 2.000-7,-5.000 1.000-5,-7.000-1.000-4,-5.000 1.000-4,-11.000 1.000-4,-11.000 3.000-2,-14.000 3.000-2,-11.000 4.000-2</inkml:trace>
</inkml:ink>
</file>

<file path=ppt/ink/ink31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5"/>
    </inkml:context>
    <inkml:brush xml:id="br0">
      <inkml:brushProperty name="width" value="0.0325705371797085" units="cm"/>
      <inkml:brushProperty name="height" value="0.0325705371797085" units="cm"/>
      <inkml:brushProperty name="color" value="#000000"/>
      <inkml:brushProperty name="ignorePressure" value="0"/>
    </inkml:brush>
  </inkml:definitions>
  <inkml:trace contextRef="#ctx0" brushRef="#br0">25950.000 56600.000 675,'-25.000'-22.000'0,"0.000"6.000"0,0.000 7.000 0,0.000 6.000 0,1.000-1.000 3,4.000-5.000 7,3.000-7.000 7,3.000-5.000 6,3.000 8.000 6,3.000 26.000 3,3.000 24.000 5,4.000 26.000 4,2.000 16.000-2,4.000 10.000-7,3.000 10.000-7,3.000 9.000-6,-1.000 9.000-8,-2.000 9.000-5,-3.000 10.000-6,-3.000 10.000-5,-2.000 5.000-6,0.000 4.000-3,0.000 3.000-3,0.000 3.000-4,0.000-10.000-3,0.000-21.000-3,0.000-22.000-4,0.000-22.000-3,0.000-16.000-3,0.000-9.000-3,0.000-10.000-3,0.000-8.000-2</inkml:trace>
</inkml:ink>
</file>

<file path=ppt/ink/ink31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6"/>
    </inkml:context>
    <inkml:brush xml:id="br0">
      <inkml:brushProperty name="width" value="0.0338387750089169" units="cm"/>
      <inkml:brushProperty name="height" value="0.0338387750089169" units="cm"/>
      <inkml:brushProperty name="color" value="#000000"/>
      <inkml:brushProperty name="ignorePressure" value="0"/>
    </inkml:brush>
  </inkml:definitions>
  <inkml:trace contextRef="#ctx0" brushRef="#br0">27700.000 56800.000 650,'51.000'-65.000'73,"4.000"23.000"-14,3.000 22.000-13,3.000 22.000-15,-2.000 13.000-8,-6.000 7.000-3,-6.000 6.000-3,-6.000 7.000-4,-6.000 2.000-2,-2.000 1.000-3,-3.000-1.000-3,-3.000 1.000-3,-9.000-1.000 0,-11.000 1.000 1,-14.000-1.000 1,-11.000 1.000 2,-14.000 5.000-4,-11.000 14.000-6,-14.000 11.000-7,-11.000 14.000-6,-11.000 7.000-6,-5.000 3.000-2,-7.000 3.000-3,-5.000 4.000-2,-1.000-4.000 1,6.000-9.000 5,7.000-10.000 5,6.000-8.000 6,3.000-8.000 4,0.000-2.000 1,0.000-3.000 2,0.000-3.000 3,4.000-7.000 0,10.000-9.000 1,10.000-10.000-1,9.000-8.000 1,17.000-9.000 7,25.000-6.000 14,25.000-6.000 14,25.000-6.000 15,18.000-4.000 3,14.000 1.000-9,11.000-1.000-7,14.000 1.000-8,7.000-3.000-10,3.000-2.000-10,3.000-3.000-13,4.000-3.000-10,-1.000-1.000-6,-3.000 4.000 0,-3.000 3.000-1,-2.000 3.000 0,-9.000 1.000-5,-12.000 1.000-8,-13.000-1.000-8,-12.000 1.000-9,-12.000 1.000 0,-8.000 3.000 8,-10.000 3.000 8,-9.000 4.000 9</inkml:trace>
</inkml:ink>
</file>

<file path=ppt/ink/ink31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6"/>
    </inkml:context>
    <inkml:brush xml:id="br0">
      <inkml:brushProperty name="width" value="0.0396968685090542" units="cm"/>
      <inkml:brushProperty name="height" value="0.0396968685090542" units="cm"/>
      <inkml:brushProperty name="color" value="#000000"/>
      <inkml:brushProperty name="ignorePressure" value="0"/>
    </inkml:brush>
  </inkml:definitions>
  <inkml:trace contextRef="#ctx0" brushRef="#br0">29250.000 56950.000 554,'0.000'-47.000'0,"0.000"6.000"0,0.000 7.000 0,0.000 6.000 0,-2.000 10.000 7,-3.000 17.000 15,-3.000 15.000 14,-2.000 16.000 14,-6.000 15.000 3,-6.000 16.000-10,-6.000 15.000-10,-6.000 17.000-10,-4.000 8.000-7,1.000 4.000-2,-1.000 3.000-3,1.000 3.000-3,-3.000-1.000-2,-2.000-2.000 1,-3.000-3.000 0,-3.000-3.000 0,1.000-7.000 0,6.000-9.000-2,7.000-10.000 0,6.000-8.000-1,10.000-20.000-14,17.000-28.000-24,15.000-28.000-27,16.000-27.000-25,7.000-23.000-3,1.000-16.000 19,-1.000-15.000 20,1.000-15.000 18,-1.000-11.000 12,1.000-2.000 4,-1.000-3.000 5,1.000-3.000 5,-1.000 4.000 3,1.000 13.000 3,-1.000 12.000 2,1.000 13.000 4,-3.000 10.000 1,-2.000 10.000-1,-3.000 10.000 0,-3.000 9.000-1,-2.000 13.000 8,0.000 20.000 17,0.000 18.000 16,0.000 20.000 16,-2.000 13.000 4,-3.000 9.000-10,-3.000 10.000-10,-2.000 10.000-9,-5.000 7.000-6,-2.000 6.000-3,-3.000 7.000-3,-3.000 6.000-2,-2.000 3.000-3,0.000 0.000-4,0.000 0.000-3,0.000 0.000-3,1.000-7.000-3,4.000-11.000-2,3.000-14.000-2,3.000-11.000-3,6.000-15.000-1,9.000-16.000-5,10.000-15.000-2,10.000-15.000-4,2.000-21.000 0,-3.000-25.000 0,-3.000-25.000 2,-2.000-25.000 1,-1.000-18.000 2,3.000-8.000 0,3.000-10.000 3,4.000-9.000 0,1.000-4.000 1,0.000 4.000 0,0.000 3.000 0,0.000 3.000 0,-5.000 12.000-2,-9.000 22.000-4,-10.000 22.000-4,-8.000 23.000-5,-8.000 22.000-5,-2.000 26.000-10,-3.000 24.000-10,-3.000 26.000-8,-4.000 8.000-2,-3.000-5.000 5,-3.000-7.000 6,-2.000-5.000 5</inkml:trace>
</inkml:ink>
</file>

<file path=ppt/ink/ink31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7"/>
    </inkml:context>
    <inkml:brush xml:id="br0">
      <inkml:brushProperty name="width" value="0.0433036647737026" units="cm"/>
      <inkml:brushProperty name="height" value="0.0433036647737026" units="cm"/>
      <inkml:brushProperty name="color" value="#000000"/>
      <inkml:brushProperty name="ignorePressure" value="0"/>
    </inkml:brush>
  </inkml:definitions>
  <inkml:trace contextRef="#ctx0" brushRef="#br0">30800.000 57500.000 508,'25.000'-52.000'0,"0.000"-3.000"0,0.000-3.000 0,0.000-2.000 0,0.000-1.000 2,0.000 3.000 5,0.000 3.000 4,0.000 4.000 5,-2.000 2.000 2,-3.000 4.000-3,-3.000 3.000-2,-2.000 3.000-1,-5.000 3.000-2,-2.000 3.000 0,-3.000 3.000 0,-3.000 4.000 0,-7.000 4.000 0,-9.000 6.000-1,-10.000 7.000-1,-8.000 6.000 0,-9.000 10.000 0,-6.000 17.000 1,-6.000 15.000 2,-6.000 16.000 1,-4.000 13.000 1,1.000 14.000-1,-1.000 11.000 0,1.000 14.000 0,1.000 3.000 0,3.000-2.000 1,3.000-3.000 0,4.000-3.000 0,4.000-4.000 0,6.000-3.000-5,7.000-3.000-2,6.000-2.000-3,6.000-9.000-3,6.000-12.000-2,7.000-13.000 0,6.000-12.000-3,9.000-16.000-1,13.000-19.000-3,12.000-18.000-3,13.000-19.000-2,7.000-15.000-2,4.000-8.000-1,3.000-10.000-1,3.000-9.000 0,1.000-4.000-2,1.000 4.000 0,-1.000 3.000-1,1.000 3.000-1,-4.000 4.000 2,-6.000 7.000 6,-6.000 6.000 6,-6.000 7.000 6,-7.000 13.000 6,-6.000 22.000 7,-6.000 22.000 6,-6.000 23.000 6,-6.000 11.000 4,-2.000 4.000-1,-3.000 3.000-1,-3.000 3.000 0,-1.000-1.000-1,4.000-2.000-1,3.000-3.000-2,3.000-3.000-1,9.000-7.000-8,16.000-9.000-13,15.000-10.000-15,17.000-8.000-14,5.000-14.000-6,-3.000-15.000 1,-3.000-15.000 2,-2.000-16.000 1,-5.000-12.000 1,-2.000-5.000-2,-3.000-7.000 1,-3.000-5.000-2,-2.000-6.000 2,0.000-3.000 5,0.000-3.000 4,0.000-2.000 4,-5.000 2.000 6,-9.000 9.000 5,-10.000 10.000 6,-8.000 10.000 6,-9.000 7.000 9,-6.000 6.000 10,-6.000 7.000 10,-6.000 6.000 11,-4.000 9.000 6,1.000 13.000 0,-1.000 12.000 2,1.000 13.000-1,-3.000 12.000-2,-2.000 13.000-8,-3.000 12.000-6,-3.000 13.000-7,-2.000 7.000-6,0.000 4.000-3,0.000 3.000-3,0.000 3.000-4,1.000-1.000-2,4.000-2.000-1,3.000-3.000-2,3.000-3.000-1,3.000-6.000-3,3.000-5.000-3,3.000-7.000-2,4.000-5.000-4,4.000-8.000-2,6.000-5.000 0,7.000-7.000-1,6.000-5.000 0,6.000-8.000-1,6.000-5.000 1,7.000-7.000 1,6.000-5.000 0,3.000-11.000-3,0.000-11.000-7,0.000-14.000-6,0.000-11.000-7,-4.000-12.000-2,-5.000-9.000 2,-7.000-10.000 3,-5.000-8.000 3,-6.000-4.000 2,-3.000 3.000 2,-3.000 3.000 3,-2.000 4.000 1,-5.000 2.000 4,-2.000 4.000 3,-3.000 3.000 4,-3.000 3.000 4,-4.000 4.000 5,-3.000 7.000 8,-3.000 6.000 6,-2.000 7.000 8,0.000 4.000 3,7.000 3.000 0,6.000 3.000-2,7.000 4.000 0,7.000 4.000-1,9.000 6.000-4,10.000 7.000-1,10.000 6.000-4,4.000 10.000-1,0.000 17.000-1,0.000 15.000 0,0.000 16.000 0,-5.000 5.000-3,-9.000-2.000-2,-10.000-3.000-4,-8.000-3.000-3,-9.000 2.000-4,-6.000 10.000-1,-6.000 10.000-3,-6.000 9.000-3,-6.000 1.000-2,-2.000-6.000-3,-3.000-6.000-1,-3.000-6.000-4,-1.000-7.000-1,4.000-6.000-2,3.000-6.000-1,3.000-6.000-2,3.000-13.000-1,3.000-19.000 2,3.000-18.000 2,4.000-19.000 1,5.000-10.000 2,10.000 1.000 3,10.000-1.000 2,9.000 1.000 3,6.000 1.000 2,3.000 3.000 1,3.000 3.000 1,4.000 4.000 0,1.000 1.000 1,0.000 0.000 0,0.000 0.000 0,0.000 0.000 0,-2.000 1.000 0,-3.000 4.000-3,-3.000 3.000-2,-2.000 3.000-2,-5.000 3.000-1,-2.000 3.000 1,-3.000 3.000 2,-3.000 4.000 1,-4.000-1.000-1,-3.000-3.000 0,-3.000-3.000-2,-2.000-2.000-1</inkml:trace>
</inkml:ink>
</file>

<file path=ppt/ink/ink31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8"/>
    </inkml:context>
    <inkml:brush xml:id="br0">
      <inkml:brushProperty name="width" value="0.0405788421630859" units="cm"/>
      <inkml:brushProperty name="height" value="0.0405788421630859" units="cm"/>
      <inkml:brushProperty name="color" value="#000000"/>
      <inkml:brushProperty name="ignorePressure" value="0"/>
    </inkml:brush>
  </inkml:definitions>
  <inkml:trace contextRef="#ctx0" brushRef="#br0">33600.000 56850.000 542,'0.000'-135.000'15,"0.000"32.000"0,0.000 31.000-2,0.000 32.000 0,0.000 22.000 6,0.000 17.000 15,0.000 15.000 14,0.000 16.000 14,-2.000 16.000 2,-3.000 20.000-10,-3.000 18.000-12,-2.000 20.000-11,-3.000 17.000-8,1.000 20.000-8,-1.000 18.000-7,1.000 20.000-6,1.000 8.000-10,3.000 1.000-9,3.000-1.000-9,4.000 1.000-11,1.000-7.000-4,0.000-12.000-1,0.000-13.000 0,0.000-12.000-1,1.000-21.000-1,4.000-28.000-2,3.000-28.000-1,3.000-27.000-1</inkml:trace>
</inkml:ink>
</file>

<file path=ppt/ink/ink31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8"/>
    </inkml:context>
    <inkml:brush xml:id="br0">
      <inkml:brushProperty name="width" value="0.0287027377635241" units="cm"/>
      <inkml:brushProperty name="height" value="0.0287027377635241" units="cm"/>
      <inkml:brushProperty name="color" value="#000000"/>
      <inkml:brushProperty name="ignorePressure" value="0"/>
    </inkml:brush>
  </inkml:definitions>
  <inkml:trace contextRef="#ctx0" brushRef="#br0">34850.000 56850.000 766,'10.000'-46.000'17,"23.000"10.000"7,22.000 10.000 7,22.000 9.000 7,2.000 6.000 0,-15.000 3.000-6,-15.000 3.000-8,-16.000 4.000-6,-1.000 1.000-8,17.000 0.000-9,15.000 0.000-7,16.000 0.000-8,4.000 0.000-7,-6.000 0.000-4,-6.000 0.000-5,-6.000 0.000-5,-9.000 3.000 0,-8.000 6.000 3,-10.000 7.000 4,-9.000 6.000 3</inkml:trace>
</inkml:ink>
</file>

<file path=ppt/ink/ink31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8"/>
    </inkml:context>
    <inkml:brush xml:id="br0">
      <inkml:brushProperty name="width" value="0.0315253958106041" units="cm"/>
      <inkml:brushProperty name="height" value="0.0315253958106041" units="cm"/>
      <inkml:brushProperty name="color" value="#000000"/>
      <inkml:brushProperty name="ignorePressure" value="0"/>
    </inkml:brush>
  </inkml:definitions>
  <inkml:trace contextRef="#ctx0" brushRef="#br0">35000.000 57650.000 697,'-46.000'-2.000'4,"10.000"-3.000"7,10.000-3.000 8,9.000-2.000 6,12.000-5.000 5,16.000-2.000 1,15.000-3.000 0,17.000-3.000 0,10.000 1.000 0,6.000 6.000-3,7.000 7.000-3,6.000 6.000-2,4.000 3.000-9,4.000 0.000-17,3.000 0.000-16,3.000 0.000-16,-1.000 3.000-8,-2.000 6.000-2,-3.000 7.000 0,-3.000 6.000 0,-9.000 1.000 2,-11.000-3.000 6,-14.000-3.000 7,-11.000-2.000 7,-7.000-3.000 3,0.000 1.000 3,0.000-1.000 1,0.000 1.000 3</inkml:trace>
</inkml:ink>
</file>

<file path=ppt/ink/ink3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7"/>
    </inkml:context>
    <inkml:brush xml:id="br0">
      <inkml:brushProperty name="width" value="0.0476460494101048" units="cm"/>
      <inkml:brushProperty name="height" value="0.0476460494101048" units="cm"/>
      <inkml:brushProperty name="color" value="#00bff3"/>
      <inkml:brushProperty name="ignorePressure" value="0"/>
    </inkml:brush>
  </inkml:definitions>
  <inkml:trace contextRef="#ctx0" brushRef="#br0">44900.000 43100.000 461,'26.000'-71.000'2,"4.000"10.000"2,3.000 10.000 3,3.000 9.000 3,1.000 9.000 5,1.000 9.000 8,-1.000 10.000 7,1.000 10.000 8,1.000 4.000-1,3.000 0.000-13,3.000 0.000-13,4.000 0.000-11,-1.000 0.000-7,-3.000 0.000-2,-3.000 0.000-3,-2.000 0.000-1,-5.000-2.000-6,-2.000-3.000-9,-3.000-3.000-7,-3.000-2.000-10,-6.000-8.000 2,-5.000-8.000 9,-7.000-10.000 10,-5.000-9.000 9,-4.000-9.000 7,0.000-5.000 1,0.000-7.000 2,0.000-5.000 2,-2.000-4.000 3,-3.000 0.000 2,-3.000 0.000 3,-2.000 0.000 3,-1.000 3.000 5,3.000 6.000 8,3.000 7.000 6,4.000 6.000 8,1.000 6.000 4,0.000 6.000 1,0.000 7.000 2,0.000 6.000 2,0.000 18.000 1,0.000 32.000 3,0.000 31.000 1,0.000 32.000 2,0.000 18.000-3,0.000 6.000-8,0.000 7.000-8,0.000 6.000-8,0.000 12.000-7,0.000 19.000-7,0.000 19.000-6,0.000 19.000-6,-5.000 18.000-8,-9.000 19.000-11,-10.000 19.000-9,-8.000 19.000-11,-3.000-10.000-2,7.000-37.000 6,6.000-38.000 5,7.000-37.000 5,4.000-27.000-3,3.000-16.000-12,3.000-15.000-12,4.000-15.000-12</inkml:trace>
</inkml:ink>
</file>

<file path=ppt/ink/ink31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9"/>
    </inkml:context>
    <inkml:brush xml:id="br0">
      <inkml:brushProperty name="width" value="0.0359376482665539" units="cm"/>
      <inkml:brushProperty name="height" value="0.0359376482665539" units="cm"/>
      <inkml:brushProperty name="color" value="#000000"/>
      <inkml:brushProperty name="ignorePressure" value="0"/>
    </inkml:brush>
  </inkml:definitions>
  <inkml:trace contextRef="#ctx0" brushRef="#br0">38000.000 56350.000 612,'-68.000'73.000'119,"17.000"-3.000"-26,15.000-3.000-28,16.000-2.000-26,5.000-1.000-17,-2.000 3.000-6,-3.000 3.000-6,-3.000 4.000-6,-4.000 2.000-2,-3.000 4.000 1,-3.000 3.000 2,-2.000 3.000 2,-3.000-2.000-4,1.000-6.000-9,-1.000-6.000-9,1.000-6.000-8,7.000-23.000-13,16.000-36.000-14,15.000-39.000-15,17.000-36.000-15,7.000-14.000 2,0.000 14.000 17,0.000 11.000 17,0.000 14.000 18</inkml:trace>
</inkml:ink>
</file>

<file path=ppt/ink/ink31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9"/>
    </inkml:context>
    <inkml:brush xml:id="br0">
      <inkml:brushProperty name="width" value="0.0417104922235012" units="cm"/>
      <inkml:brushProperty name="height" value="0.0417104922235012" units="cm"/>
      <inkml:brushProperty name="color" value="#000000"/>
      <inkml:brushProperty name="ignorePressure" value="0"/>
    </inkml:brush>
  </inkml:definitions>
  <inkml:trace contextRef="#ctx0" brushRef="#br0">37800.000 56700.000 527,'23.000'-25.000'0,"-3.000"0.000"0,-3.000 0.000 0,-2.000 0.000 0,-1.000 0.000 2,3.000 0.000 5,3.000 0.000 3,4.000 0.000 6,2.000 1.000 5,4.000 4.000 8,3.000 3.000 7,3.000 3.000 9,-2.000 7.000 0,-6.000 14.000-6,-6.000 11.000-6,-6.000 14.000-6,-4.000 10.000-4,1.000 9.000-2,-1.000 10.000-1,1.000 10.000-2,-3.000 5.000-2,-2.000 4.000-2,-3.000 3.000-2,-3.000 3.000-3,-2.000-1.000 0,0.000-2.000-2,0.000-3.000-1,0.000-3.000-1,0.000-7.000-2,0.000-9.000-4,0.000-10.000-2,0.000-8.000-4,4.000-15.000-2,10.000-19.000-3,10.000-18.000-3,9.000-19.000-2,6.000-18.000 0,3.000-15.000 2,3.000-15.000 4,4.000-16.000 4,2.000-10.000 1,4.000-3.000 1,3.000-3.000 2,3.000-2.000 0,-1.000 0.000 1,-2.000 7.000 1,-3.000 6.000-1,-3.000 7.000 1,-6.000 7.000-1,-5.000 9.000-2,-7.000 10.000-1,-5.000 10.000-1,-8.000 14.000-11,-5.000 23.000-20,-7.000 22.000-19,-5.000 22.000-21</inkml:trace>
</inkml:ink>
</file>

<file path=ppt/ink/ink31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39"/>
    </inkml:context>
    <inkml:brush xml:id="br0">
      <inkml:brushProperty name="width" value="0.0444335713982582" units="cm"/>
      <inkml:brushProperty name="height" value="0.0444335713982582" units="cm"/>
      <inkml:brushProperty name="color" value="#000000"/>
      <inkml:brushProperty name="ignorePressure" value="0"/>
    </inkml:brush>
  </inkml:definitions>
  <inkml:trace contextRef="#ctx0" brushRef="#br0">39900.000 56800.000 495,'0.000'-52.000'1,"0.000"-3.000"4,0.000-3.000 3,0.000-2.000 4,0.000 2.000 1,0.000 9.000 2,0.000 10.000 0,0.000 10.000 1,-4.000 5.000 0,-5.000 4.000-2,-7.000 3.000-2,-5.000 3.000-1,-8.000 6.000-1,-5.000 9.000 1,-7.000 10.000 2,-5.000 10.000 1,-8.000 8.000 1,-5.000 10.000 0,-7.000 10.000 0,-5.000 9.000 0,-1.000 7.000 1,6.000 7.000-2,7.000 6.000 1,6.000 7.000-1,6.000-1.000-1,6.000-6.000-1,7.000-6.000-4,6.000-6.000-1,4.000-6.000-2,4.000-2.000-1,3.000-3.000-1,3.000-3.000-1,9.000-7.000-2,16.000-9.000-4,15.000-10.000-2,17.000-8.000-3,8.000-14.000-4,4.000-15.000-2,3.000-15.000-3,3.000-16.000-2,1.000-8.000-3,1.000 0.000 0,-1.000 0.000-1,1.000 0.000-2,-6.000 3.000 2,-8.000 6.000 2,-10.000 7.000 2,-9.000 6.000 3,-5.000 6.000 8,0.000 6.000 14,0.000 7.000 14,0.000 6.000 14,-2.000 9.000 7,-3.000 13.000 3,-3.000 12.000 0,-2.000 13.000 3,-5.000 7.000-4,-2.000 4.000-6,-3.000 3.000-8,-3.000 3.000-6,-2.000 1.000-4,0.000 1.000-4,0.000-1.000-1,0.000 1.000-3,1.000-1.000-4,4.000 1.000-6,3.000-1.000-5,3.000 1.000-6,-1.000-4.000-8,-2.000-6.000-11,-3.000-6.000-10,-3.000-6.000-11</inkml:trace>
</inkml:ink>
</file>

<file path=ppt/ink/ink31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3"/>
    </inkml:context>
    <inkml:brush xml:id="br0">
      <inkml:brushProperty name="width" value="0.0329776108264923" units="cm"/>
      <inkml:brushProperty name="height" value="0.0329776108264923" units="cm"/>
      <inkml:brushProperty name="color" value="#000000"/>
      <inkml:brushProperty name="ignorePressure" value="0"/>
    </inkml:brush>
  </inkml:definitions>
  <inkml:trace contextRef="#ctx0" brushRef="#br0">40250.000 57200.000 667,'-18.000'-22.000'37,"17.000"6.000"2,15.000 7.000 2,16.000 6.000 2,5.000 3.000-2,-2.000 0.000-6,-3.000 0.000-6,-3.000 0.000-5,-2.000 3.000-6,0.000 6.000-5,0.000 7.000-4,0.000 6.000-6,-2.000 3.000-2,-3.000 0.000-2,-3.000 0.000-2,-2.000 0.000-1,-6.000 0.000-2,-6.000 0.000-5,-6.000 0.000-3,-6.000 0.000-5</inkml:trace>
</inkml:ink>
</file>

<file path=ppt/ink/ink31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4"/>
    </inkml:context>
    <inkml:brush xml:id="br0">
      <inkml:brushProperty name="width" value="0.0338249616324902" units="cm"/>
      <inkml:brushProperty name="height" value="0.0338249616324902" units="cm"/>
      <inkml:brushProperty name="color" value="#000000"/>
      <inkml:brushProperty name="ignorePressure" value="0"/>
    </inkml:brush>
  </inkml:definitions>
  <inkml:trace contextRef="#ctx0" brushRef="#br0">40200.000 57300.000 650,'25.000'-46.000'79,"0.000"10.000"-15,0.000 10.000-16,0.000 9.000-15,1.000 7.000-9,4.000 7.000-4,3.000 6.000-2,3.000 7.000-3,1.000 4.000-2,1.000 3.000-3,-1.000 3.000-1,1.000 4.000-2,-4.000 1.000-2,-6.000 0.000-2,-6.000 0.000-2,-6.000 0.000-2,-6.000 1.000-2,-2.000 4.000-2,-3.000 3.000-3,-3.000 3.000-3,-4.000 3.000 0,-3.000 3.000 1,-3.000 3.000 1,-2.000 4.000 1,-8.000 1.000 0,-8.000 0.000-2,-10.000 0.000-2,-9.000 0.000-1,-5.000-2.000 0,0.000-3.000-1,0.000-3.000 1,0.000-2.000 1,1.000-5.000-1,4.000-2.000 1,3.000-3.000 1,3.000-3.000 0,14.000-6.000 8,25.000-5.000 14,25.000-7.000 15,25.000-5.000 14,10.000-4.000 2,-2.000 0.000-10,-3.000 0.000-9,-3.000 0.000-10,-4.000 0.000-12,-3.000 0.000-10,-3.000 0.000-13,-2.000 0.000-12,-5.000 0.000-2,-2.000 0.000 5,-3.000 0.000 5,-3.000 0.000 5</inkml:trace>
</inkml:ink>
</file>

<file path=ppt/ink/ink31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4"/>
    </inkml:context>
    <inkml:brush xml:id="br0">
      <inkml:brushProperty name="width" value="0.0331999249756336" units="cm"/>
      <inkml:brushProperty name="height" value="0.0331999249756336" units="cm"/>
      <inkml:brushProperty name="color" value="#000000"/>
      <inkml:brushProperty name="ignorePressure" value="0"/>
    </inkml:brush>
  </inkml:definitions>
  <inkml:trace contextRef="#ctx0" brushRef="#br0">41250.000 56000.000 662,'54.000'-24.000'100,"10.000"4.000"-19,10.000 3.000-21,9.000 3.000-21,6.000 3.000-13,3.000 3.000-8,3.000 3.000-7,4.000 4.000-8,-6.000 4.000-8,-11.000 6.000-8,-14.000 7.000-7,-11.000 6.000-7,-12.000 3.000-7,-9.000 0.000-4,-10.000 0.000-4,-8.000 0.000-4</inkml:trace>
</inkml:ink>
</file>

<file path=ppt/ink/ink31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5"/>
    </inkml:context>
    <inkml:brush xml:id="br0">
      <inkml:brushProperty name="width" value="0.0431246533989906" units="cm"/>
      <inkml:brushProperty name="height" value="0.0431246533989906" units="cm"/>
      <inkml:brushProperty name="color" value="#000000"/>
      <inkml:brushProperty name="ignorePressure" value="0"/>
    </inkml:brush>
  </inkml:definitions>
  <inkml:trace contextRef="#ctx0" brushRef="#br0">41800.000 56300.000 510,'-46.000'1.000'4,"10.000"4.000"9,10.000 3.000 8,9.000 3.000 9,4.000 6.000 3,1.000 9.000 0,-1.000 10.000-1,1.000 10.000-1,-1.000 7.000-1,1.000 6.000-3,-1.000 7.000-2,1.000 6.000-3,-1.000 6.000-1,1.000 6.000-2,-1.000 7.000-2,1.000 6.000-1,-1.000 6.000-3,1.000 6.000-4,-1.000 7.000-3,1.000 6.000-5,-1.000-1.000-5,1.000-5.000-7,-1.000-7.000-6,1.000-5.000-8,1.000-11.000-2,3.000-11.000 3,3.000-14.000 2,4.000-11.000 3,5.000-14.000-4,10.000-11.000-10,10.000-14.000-12,9.000-11.000-10,1.000-14.000 0,-6.000-11.000 10,-6.000-14.000 9,-6.000-11.000 11,-2.000-9.000 7,3.000-3.000 3,3.000-3.000 5,4.000-2.000 4,1.000-1.000 3,0.000 3.000 0,0.000 3.000 1,0.000 4.000 0,1.000 2.000 6,4.000 4.000 8,3.000 3.000 9,3.000 3.000 9,3.000 3.000 4,3.000 3.000 0,3.000 3.000-1,4.000 4.000 1,2.000 2.000-2,4.000 4.000 1,3.000 3.000-2,3.000 3.000 1,1.000 1.000-5,1.000 1.000-5,-1.000-1.000-7,1.000 1.000-6,-3.000-1.000-6,-2.000 1.000-2,-3.000-1.000-4,-3.000 1.000-3,-7.000-3.000-1,-9.000-2.000-1,-10.000-3.000 1,-8.000-3.000 0,-6.000-6.000-4,1.000-5.000-8,-1.000-7.000-10,1.000-5.000-8,-7.000-1.000 0,-12.000 6.000 6,-13.000 7.000 9,-12.000 6.000 6,-7.000 4.000 7,1.000 4.000 5,-1.000 3.000 5,1.000 3.000 6,-1.000 3.000 4,1.000 3.000 3,-1.000 3.000 3,1.000 4.000 2,-1.000 5.000 4,1.000 10.000 6,-1.000 10.000 5,1.000 9.000 5,-1.000 6.000 1,1.000 3.000-6,-1.000 3.000-3,1.000 4.000-5,2.000 4.000-4,7.000 6.000-4,6.000 7.000-2,7.000 6.000-4,2.000 1.000-1,1.000-3.000 1,-1.000-3.000 0,1.000-2.000 0,1.000-5.000-2,3.000-2.000-4,3.000-3.000-4,4.000-3.000-6,7.000-6.000-3,13.000-5.000-5,12.000-7.000-3,13.000-5.000-4,7.000-8.000-3,4.000-5.000-4,3.000-7.000-3,3.000-5.000-3,4.000-9.000-3,7.000-9.000 0,6.000-10.000-1,7.000-8.000-1,2.000-11.000 2,1.000-8.000 1,-1.000-10.000 3,1.000-9.000 3,-3.000-9.000 1,-2.000-5.000 0,-3.000-7.000 2,-3.000-5.000 0,-9.000 3.000 3,-11.000 17.000 5,-14.000 15.000 5,-11.000 16.000 5</inkml:trace>
</inkml:ink>
</file>

<file path=ppt/ink/ink31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5"/>
    </inkml:context>
    <inkml:brush xml:id="br0">
      <inkml:brushProperty name="width" value="0.0489977970719337" units="cm"/>
      <inkml:brushProperty name="height" value="0.0489977970719337" units="cm"/>
      <inkml:brushProperty name="color" value="#000000"/>
      <inkml:brushProperty name="ignorePressure" value="0"/>
    </inkml:brush>
  </inkml:definitions>
  <inkml:trace contextRef="#ctx0" brushRef="#br0">43800.000 56850.000 448,'0.000'-47.000'0,"0.000"6.000"0,0.000 7.000 0,0.000 6.000 0,1.000 3.000 1,4.000 0.000 2,3.000 0.000 0,3.000 0.000 3,-1.000 0.000 6,-2.000 0.000 13,-3.000 0.000 13,-3.000 0.000 13,-6.000 6.000 3,-5.000 13.000-5,-7.000 12.000-7,-5.000 13.000-5,-6.000 12.000-5,-3.000 13.000-5,-3.000 12.000-3,-2.000 13.000-5,-1.000 6.000-2,3.000 0.000-3,3.000 0.000-1,4.000 0.000-2,1.000 4.000 0,0.000 10.000 0,0.000 10.000 1,0.000 9.000 0,3.000-2.000 0,6.000-12.000-4,7.000-13.000-3,6.000-12.000-3,12.000-13.000-4,19.000-12.000-8,19.000-13.000-6,19.000-12.000-7,7.000-12.000-3,-3.000-8.000 0,-3.000-10.000 1,-2.000-9.000-1,-3.000-10.000 2,1.000-9.000 0,-1.000-10.000 3,1.000-8.000 0,-1.000-9.000 3,1.000-6.000 4,-1.000-6.000 3,1.000-6.000 5,-3.000-7.000 2,-2.000-6.000 1,-3.000-6.000 1,-3.000-6.000 1,-6.000 1.000 1,-5.000 9.000 0,-7.000 10.000 0,-5.000 10.000 0,-9.000 7.000 2,-9.000 6.000 4,-10.000 7.000 4,-8.000 6.000 3,-11.000 7.000 2,-8.000 10.000 0,-10.000 10.000 0,-9.000 9.000 0,-7.000 7.000-3,-3.000 7.000-4,-3.000 6.000-4,-2.000 7.000-5,-3.000 7.000-6,1.000 9.000-6,-1.000 10.000-6,1.000 10.000-6,4.000 4.000-4,9.000 0.000-1,10.000 0.000-1,10.000 0.000-1,5.000-4.000-2,4.000-5.000-3,3.000-7.000-3,3.000-5.000-2</inkml:trace>
</inkml:ink>
</file>

<file path=ppt/ink/ink31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6"/>
    </inkml:context>
    <inkml:brush xml:id="br0">
      <inkml:brushProperty name="width" value="0.0407461002469063" units="cm"/>
      <inkml:brushProperty name="height" value="0.0407461002469063" units="cm"/>
      <inkml:brushProperty name="color" value="#000000"/>
      <inkml:brushProperty name="ignorePressure" value="0"/>
    </inkml:brush>
  </inkml:definitions>
  <inkml:trace contextRef="#ctx0" brushRef="#br0">45050.000 56900.000 539,'50.000'1.000'64,"0.000"4.000"-8,0.000 3.000-8,0.000 3.000-8,-2.000 3.000-6,-3.000 3.000-6,-3.000 3.000-5,-2.000 4.000-6,-6.000 4.000-4,-6.000 6.000-1,-6.000 7.000-1,-6.000 6.000-2,-9.000 4.000-2,-8.000 4.000-1,-10.000 3.000-2,-9.000 3.000-1,-10.000 1.000-1,-9.000 1.000-1,-10.000-1.000-1,-8.000 1.000-1,-3.000-1.000-1,7.000 1.000 0,6.000-1.000 1,7.000 1.000-1,5.000-4.000 1,7.000-6.000 2,6.000-6.000 2,7.000-6.000 1,4.000-4.000 1,3.000 1.000 0,3.000-1.000 0,4.000 1.000 0,5.000-3.000 0,10.000-2.000-1,10.000-3.000-1,9.000-3.000-1,6.000-4.000-2,3.000-3.000 0,3.000-3.000-1,4.000-2.000 0,-1.000-3.000-1,-3.000 1.000 1,-3.000-1.000 0,-2.000 1.000 0,-3.000 2.000 1,1.000 7.000-1,-1.000 6.000 1,1.000 7.000 0,-6.000 4.000 1,-8.000 3.000 3,-10.000 3.000 2,-9.000 4.000 3,-9.000 1.000 1,-5.000 0.000-2,-7.000 0.000 0,-5.000 0.000-2,-11.000 4.000-2,-11.000 10.000-2,-14.000 10.000-4,-11.000 9.000-3,-14.000 10.000-3,-11.000 14.000-3,-14.000 11.000-2,-11.000 14.000-4,3.000-7.000-4,23.000-25.000-6,22.000-25.000-6,22.000-25.000-6,10.000-15.000-7,1.000-2.000-5,-1.000-3.000-6,1.000-3.000-6</inkml:trace>
</inkml:ink>
</file>

<file path=ppt/ink/ink31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7"/>
    </inkml:context>
    <inkml:brush xml:id="br0">
      <inkml:brushProperty name="width" value="0.0317419357597828" units="cm"/>
      <inkml:brushProperty name="height" value="0.0317419357597828" units="cm"/>
      <inkml:brushProperty name="color" value="#000000"/>
      <inkml:brushProperty name="ignorePressure" value="0"/>
    </inkml:brush>
  </inkml:definitions>
  <inkml:trace contextRef="#ctx0" brushRef="#br0">46450.000 57550.000 693,'-43.000'-50.000'4,"17.000"0.000"8,15.000 0.000 8,16.000 0.000 9,10.000 4.000 2,7.000 10.000-3,6.000 10.000-4,7.000 9.000-2,13.000 4.000-2,22.000 1.000 1,22.000-1.000 1,23.000 1.000 1,11.000 1.000-2,4.000 3.000-6,3.000 3.000-5,3.000 4.000-6,-7.000 1.000-5,-15.000 0.000-8,-15.000 0.000-7,-16.000 0.000-7,-15.000 1.000-3,-11.000 4.000 2,-14.000 3.000 2,-11.000 3.000 1,-11.000 3.000-2,-5.000 3.000-9,-7.000 3.000-9,-5.000 4.000-7,-8.000-3.000 0,-5.000-5.000 9,-7.000-7.000 9,-5.000-5.000 9,-4.000-6.000 6,0.000-3.000 3,0.000-3.000 4,0.000-2.000 3</inkml:trace>
</inkml:ink>
</file>

<file path=ppt/ink/ink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57"/>
    </inkml:context>
    <inkml:brush xml:id="br0">
      <inkml:brushProperty name="width" value="0.0470700785517693" units="cm"/>
      <inkml:brushProperty name="height" value="0.0470700785517693" units="cm"/>
      <inkml:brushProperty name="color" value="#f2385b"/>
      <inkml:brushProperty name="ignorePressure" value="0"/>
    </inkml:brush>
  </inkml:definitions>
  <inkml:trace contextRef="#ctx0" brushRef="#br0">43500.000 29350.000 467,'20.000'-18.000'8,"-9.000"17.000"18,-10.000 15.000 16,-8.000 16.000 17,-6.000 13.000 5,1.000 14.000-9,-1.000 11.000-8,1.000 14.000-9,-1.000 11.000-6,1.000 14.000-3,-1.000 11.000-4,1.000 14.000-3,-3.000 11.000-3,-2.000 14.000-2,-3.000 11.000-3,-3.000 14.000-1,-1.000 3.000-3,4.000-2.000-3,3.000-3.000-3,3.000-3.000-2,-1.000 2.000-3,-2.000 10.000-3,-3.000 10.000-1,-3.000 9.000-3,1.000 6.000-7,6.000 3.000-12,7.000 3.000-12,6.000 4.000-12,3.000-14.000-6,0.000-27.000-2,0.000-28.000-2,0.000-28.000-1,0.000-26.000 5,0.000-21.000 10,0.000-22.000 9,0.000-22.000 11</inkml:trace>
</inkml:ink>
</file>

<file path=ppt/ink/ink3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7"/>
    </inkml:context>
    <inkml:brush xml:id="br0">
      <inkml:brushProperty name="width" value="0.0316441729664803" units="cm"/>
      <inkml:brushProperty name="height" value="0.0316441729664803" units="cm"/>
      <inkml:brushProperty name="color" value="#00bff3"/>
      <inkml:brushProperty name="ignorePressure" value="0"/>
    </inkml:brush>
  </inkml:definitions>
  <inkml:trace contextRef="#ctx0" brushRef="#br0">46150.000 42300.000 695,'3.000'-88.000'54,"6.000"26.000"-9,7.000 24.000-10,6.000 26.000-10,7.000 10.000-4,10.000-3.000 1,10.000-3.000 0,9.000-2.000 2,4.000-1.000-3,1.000 3.000-6,-1.000 3.000-6,1.000 4.000-6,-1.000 1.000-2,1.000 0.000 0,-1.000 0.000 2,1.000 0.000 0,-6.000 1.000-7,-8.000 4.000-17,-10.000 3.000-18,-9.000 3.000-17</inkml:trace>
</inkml:ink>
</file>

<file path=ppt/ink/ink32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8"/>
    </inkml:context>
    <inkml:brush xml:id="br0">
      <inkml:brushProperty name="width" value="0.0367644503712654" units="cm"/>
      <inkml:brushProperty name="height" value="0.0367644503712654" units="cm"/>
      <inkml:brushProperty name="color" value="#000000"/>
      <inkml:brushProperty name="ignorePressure" value="0"/>
    </inkml:brush>
  </inkml:definitions>
  <inkml:trace contextRef="#ctx0" brushRef="#br0">47400.000 56550.000 598,'-25.000'-25.000'1,"0.000"0.000"4,0.000 0.000 2,0.000 0.000 4,1.000 6.000 4,4.000 13.000 7,3.000 12.000 7,3.000 13.000 7,3.000 13.000 2,3.000 17.000-2,3.000 15.000 0,4.000 16.000-2,1.000 10.000-4,0.000 7.000-5,0.000 6.000-8,0.000 7.000-5,0.000 4.000-3,0.000 3.000 1,0.000 3.000 2,0.000 4.000 2,0.000-4.000-12,0.000-9.000-21,0.000-10.000-22,0.000-8.000-22,3.000-14.000-9,6.000-15.000 5,7.000-15.000 5,6.000-16.000 4</inkml:trace>
</inkml:ink>
</file>

<file path=ppt/ink/ink32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8"/>
    </inkml:context>
    <inkml:brush xml:id="br0">
      <inkml:brushProperty name="width" value="0.0390231348574162" units="cm"/>
      <inkml:brushProperty name="height" value="0.0390231348574162" units="cm"/>
      <inkml:brushProperty name="color" value="#000000"/>
      <inkml:brushProperty name="ignorePressure" value="0"/>
    </inkml:brush>
  </inkml:definitions>
  <inkml:trace contextRef="#ctx0" brushRef="#br0">48700.000 56550.000 563,'25.000'-46.000'4,"0.000"10.000"8,0.000 10.000 7,0.000 9.000 8,0.000 7.000 6,0.000 7.000 3,0.000 6.000 5,0.000 7.000 3,-2.000 8.000-1,-3.000 14.000-4,-3.000 11.000-6,-2.000 14.000-5,-5.000 7.000-5,-2.000 3.000-4,-3.000 3.000-4,-3.000 4.000-4,-6.000 5.000-4,-5.000 10.000-4,-7.000 10.000-5,-5.000 9.000-3,-4.000 1.000-5,0.000-6.000-7,0.000-6.000-8,0.000-6.000-6,1.000-10.000-6,4.000-12.000-6,3.000-13.000-4,3.000-12.000-5,4.000-26.000 0,7.000-36.000 3,6.000-39.000 4,7.000-36.000 4,4.000-15.000 6,3.000 9.000 7,3.000 10.000 9,4.000 10.000 7,1.000 7.000 5,0.000 6.000 2,0.000 7.000 1,0.000 6.000 2,0.000 6.000 3,0.000 6.000 7,0.000 7.000 6,0.000 6.000 6,1.000 3.000 5,4.000 0.000 5,3.000 0.000 5,3.000 0.000 4,3.000 1.000 0,3.000 4.000-6,3.000 3.000-7,4.000 3.000-6,-3.000 3.000-6,-5.000 3.000-4,-7.000 3.000-5,-5.000 4.000-5,-4.000 1.000-9,0.000 0.000-12,0.000 0.000-13,0.000 0.000-12</inkml:trace>
</inkml:ink>
</file>

<file path=ppt/ink/ink32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8"/>
    </inkml:context>
    <inkml:brush xml:id="br0">
      <inkml:brushProperty name="width" value="0.0449142530560493" units="cm"/>
      <inkml:brushProperty name="height" value="0.0449142530560493" units="cm"/>
      <inkml:brushProperty name="color" value="#000000"/>
      <inkml:brushProperty name="ignorePressure" value="0"/>
    </inkml:brush>
  </inkml:definitions>
  <inkml:trace contextRef="#ctx0" brushRef="#br0">49700.000 56000.000 489,'-22.000'-47.000'3,"6.000"6.000"3,7.000 7.000 6,6.000 6.000 3,3.000 12.000 9,0.000 19.000 10,0.000 19.000 12,0.000 19.000 11,0.000 10.000 0,0.000 4.000-10,0.000 3.000-10,0.000 3.000-10,-2.000 3.000-6,-3.000 3.000 1,-3.000 3.000-2,-2.000 4.000 1,-5.000 4.000-3,-2.000 6.000-2,-3.000 7.000-4,-3.000 6.000-2,-1.000 6.000-5,4.000 6.000-5,3.000 7.000-5,3.000 6.000-6,1.000 1.000-2,1.000-3.000 1,-1.000-3.000 2,1.000-2.000 1,1.000-11.000-4,3.000-15.000-9,3.000-15.000-11,4.000-16.000-9,2.000-12.000-8,4.000-5.000-7,3.000-7.000-6,3.000-5.000-7</inkml:trace>
</inkml:ink>
</file>

<file path=ppt/ink/ink32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0:49"/>
    </inkml:context>
    <inkml:brush xml:id="br0">
      <inkml:brushProperty name="width" value="0.0467431396245956" units="cm"/>
      <inkml:brushProperty name="height" value="0.0467431396245956" units="cm"/>
      <inkml:brushProperty name="color" value="#000000"/>
      <inkml:brushProperty name="ignorePressure" value="0"/>
    </inkml:brush>
  </inkml:definitions>
  <inkml:trace contextRef="#ctx0" brushRef="#br0">49850.000 57250.000 470,'28.000'-30.000'4,"6.000"-9.000"8,7.000-10.000 7,6.000-8.000 8,-1.000 2.000 4,-5.000 16.000 0,-7.000 15.000 1,-5.000 17.000 0,-6.000 11.000-2,-3.000 10.000-2,-3.000 10.000-5,-2.000 9.000-2,-6.000 9.000-5,-6.000 9.000-2,-6.000 10.000-5,-6.000 10.000-3,-2.000 2.000-2,3.000-3.000 0,3.000-3.000 1,4.000-2.000 0,5.000-11.000-4,10.000-15.000-7,10.000-15.000-8,9.000-16.000-8,9.000-18.000-3,9.000-18.000 1,10.000-19.000 0,10.000-18.000 2,2.000-10.000 1,-3.000 0.000 2,-3.000 0.000 2,-2.000 0.000 3,-6.000 6.000 3,-6.000 13.000 4,-6.000 12.000 3,-6.000 13.000 4,-9.000 13.000 10,-8.000 17.000 13,-10.000 15.000 15,-9.000 16.000 14,-7.000 9.000 2,-3.000 3.000-8,-3.000 3.000-9,-2.000 4.000-9,-1.000 2.000-5,3.000 4.000-3,3.000 3.000-2,4.000 3.000-3,1.000 1.000-2,0.000 1.000-3,0.000-1.000-2,0.000 1.000-2,3.000-3.000-3,6.000-2.000-2,7.000-3.000-2,6.000-3.000-2,6.000-7.000-3,6.000-9.000 0,7.000-10.000-2,6.000-8.000-1,3.000-11.000-1,0.000-8.000-3,0.000-10.000-2,0.000-9.000-1,0.000-13.000-1,0.000-16.000 2,0.000-15.000 2,0.000-15.000 1,-4.000-11.000 1,-5.000-2.000 2,-7.000-3.000 1,-5.000-3.000 2,-6.000-1.000 1,-3.000 4.000 1,-3.000 3.000 2,-2.000 3.000 1,-6.000 6.000 1,-6.000 9.000 0,-6.000 10.000 1,-6.000 10.000 0,-9.000 7.000 0,-8.000 6.000 0,-10.000 7.000 1,-9.000 6.000 0,-9.000 7.000 0,-5.000 10.000-1,-7.000 10.000 0,-5.000 9.000-1,-9.000 12.000-5,-9.000 16.000-11,-10.000 15.000-11,-8.000 17.000-9,2.000 3.000-4,16.000-5.000 3,15.000-7.000 4,17.000-5.000 3,8.000-6.000 1,4.000-3.000-3,3.000-3.000-1,3.000-2.000-3</inkml:trace>
</inkml:ink>
</file>

<file path=ppt/ink/ink32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5"/>
    </inkml:context>
    <inkml:brush xml:id="br0">
      <inkml:brushProperty name="width" value="0.0342168286442757" units="cm"/>
      <inkml:brushProperty name="height" value="0.0342168286442757" units="cm"/>
      <inkml:brushProperty name="color" value="#000000"/>
      <inkml:brushProperty name="ignorePressure" value="0"/>
    </inkml:brush>
  </inkml:definitions>
  <inkml:trace contextRef="#ctx0" brushRef="#br0">92900.000 19850.000 642,'-44.000'-25.000'-3,"13.000"0.000"14,12.000 0.000 13,13.000 0.000 15,9.000 1.000 3,6.000 4.000-6,7.000 3.000-7,6.000 3.000-7,4.000 1.000-3,4.000 1.000-1,3.000-1.000-1,3.000 1.000-1,3.000 1.000-1,3.000 3.000-2,3.000 3.000-2,4.000 4.000-2,2.000 1.000-1,4.000 0.000 0,3.000 0.000-1,3.000 0.000 0,1.000 0.000-2,1.000 0.000-1,-1.000 0.000-4,1.000 0.000-1,-3.000 1.000-2,-2.000 4.000-2,-3.000 3.000-1,-3.000 3.000-2,-2.000-1.000-3,0.000-2.000-4,0.000-3.000-5,0.000-3.000-3,0.000-2.000-4,0.000 0.000-1,0.000 0.000-1,0.000 0.000-3,-2.000 0.000 0,-3.000 0.000 0,-3.000 0.000 0,-2.000 0.000 0,-6.000-2.000 0,-6.000-3.000 4,-6.000-3.000 2,-6.000-2.000 2</inkml:trace>
</inkml:ink>
</file>

<file path=ppt/ink/ink32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5"/>
    </inkml:context>
    <inkml:brush xml:id="br0">
      <inkml:brushProperty name="width" value="0.0360695086419582" units="cm"/>
      <inkml:brushProperty name="height" value="0.0360695086419582" units="cm"/>
      <inkml:brushProperty name="color" value="#000000"/>
      <inkml:brushProperty name="ignorePressure" value="0"/>
    </inkml:brush>
  </inkml:definitions>
  <inkml:trace contextRef="#ctx0" brushRef="#br0">93800.000 20050.000 609,'-47.000'21.000'6,"6.000"-5.000"12,7.000-7.000 12,6.000-5.000 11,6.000-1.000 4,6.000 6.000-6,7.000 7.000-6,6.000 6.000-6,1.000 6.000-4,-3.000 6.000-1,-3.000 7.000-2,-2.000 6.000-2,-3.000 4.000-2,1.000 4.000-2,-1.000 3.000-1,1.000 3.000-3,-1.000 3.000-1,1.000 3.000-4,-1.000 3.000-3,1.000 4.000-4,1.000-3.000-6,3.000-5.000-8,3.000-7.000-9,4.000-5.000-8,1.000-4.000-4,0.000 0.000 0,0.000 0.000 2,0.000 0.000 0,1.000-4.000 0,4.000-5.000-1,3.000-7.000-1,3.000-5.000-2,1.000-6.000 3,1.000-3.000 5,-1.000-3.000 5,1.000-2.000 7</inkml:trace>
</inkml:ink>
</file>

<file path=ppt/ink/ink32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6"/>
    </inkml:context>
    <inkml:brush xml:id="br0">
      <inkml:brushProperty name="width" value="0.0350918620824814" units="cm"/>
      <inkml:brushProperty name="height" value="0.0350918620824814" units="cm"/>
      <inkml:brushProperty name="color" value="#000000"/>
      <inkml:brushProperty name="ignorePressure" value="0"/>
    </inkml:brush>
  </inkml:definitions>
  <inkml:trace contextRef="#ctx0" brushRef="#br0">94300.000 20600.000 626,'0.000'46.000'94,"0.000"-5.000"-21,0.000-7.000-20,0.000-5.000-21,-2.000-1.000-11,-3.000 6.000-2,-3.000 7.000-3,-2.000 6.000-3,-3.000 3.000 0,1.000 0.000-1,-1.000 0.000-1,1.000 0.000 0,1.000-2.000-6,3.000-3.000-10,3.000-3.000-13,4.000-2.000-10,1.000-5.000-8,0.000-2.000-2,0.000-3.000-2,0.000-3.000-4</inkml:trace>
</inkml:ink>
</file>

<file path=ppt/ink/ink32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6"/>
    </inkml:context>
    <inkml:brush xml:id="br0">
      <inkml:brushProperty name="width" value="0.0299316961318254" units="cm"/>
      <inkml:brushProperty name="height" value="0.0299316961318254" units="cm"/>
      <inkml:brushProperty name="color" value="#000000"/>
      <inkml:brushProperty name="ignorePressure" value="0"/>
    </inkml:brush>
  </inkml:definitions>
  <inkml:trace contextRef="#ctx0" brushRef="#br0">94750.000 19900.000 735,'-24.000'-24.000'0,"4.000"4.000"0,3.000 3.000 0,3.000 3.000 0,7.000 6.000 8,14.000 9.000 16,11.000 10.000 17,14.000 10.000 16,2.000 5.000 0,-6.000 4.000-16,-6.000 3.000-15,-6.000 3.000-15,-6.000 3.000-15,-2.000 3.000-10,-3.000 3.000-12,-3.000 4.000-11</inkml:trace>
</inkml:ink>
</file>

<file path=ppt/ink/ink32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7"/>
    </inkml:context>
    <inkml:brush xml:id="br0">
      <inkml:brushProperty name="width" value="0.0428948178887367" units="cm"/>
      <inkml:brushProperty name="height" value="0.0428948178887367" units="cm"/>
      <inkml:brushProperty name="color" value="#000000"/>
      <inkml:brushProperty name="ignorePressure" value="0"/>
    </inkml:brush>
  </inkml:definitions>
  <inkml:trace contextRef="#ctx0" brushRef="#br0">95900.000 20500.000 512,'-24.000'-47.000'30,"4.000"6.000"0,3.000 7.000-1,3.000 6.000 0,-2.000 6.000-1,-6.000 6.000-3,-6.000 7.000-2,-6.000 6.000-3,-4.000 7.000-3,1.000 10.000-1,-1.000 10.000-2,1.000 9.000-2,-1.000 6.000-2,1.000 3.000-2,-1.000 3.000-2,1.000 4.000-2,1.000 5.000-1,3.000 10.000-1,3.000 10.000 1,4.000 9.000-1,2.000 1.000 1,4.000-6.000-2,3.000-6.000 1,3.000-6.000-1,3.000-7.000-1,3.000-6.000 0,3.000-6.000-1,4.000-6.000-1,5.000-6.000-1,10.000-2.000-1,10.000-3.000 0,9.000-3.000-2,6.000-7.000-2,3.000-9.000-4,3.000-10.000-3,4.000-8.000-4,4.000-12.000-3,6.000-12.000 1,7.000-13.000-1,6.000-12.000-1,4.000-10.000 2,4.000-6.000 1,3.000-6.000 1,3.000-6.000 3,-2.000-7.000 0,-6.000-6.000 1,-6.000-6.000 1,-6.000-6.000 0,-9.000-4.000 1,-8.000 1.000 2,-10.000-1.000 3,-9.000 1.000 2,-5.000 2.000 2,0.000 7.000 3,0.000 6.000 2,0.000 7.000 2,-2.000 8.000 4,-3.000 14.000 1,-3.000 11.000 3,-2.000 14.000 3,-6.000 14.000 7,-6.000 20.000 13,-6.000 18.000 11,-6.000 20.000 13,-9.000 19.000 1,-8.000 22.000-9,-10.000 22.000-9,-9.000 23.000-10,-2.000 5.000-6,6.000-9.000-3,7.000-10.000-2,6.000-8.000-4,3.000-6.000-2,0.000 1.000-2,0.000-1.000-3,0.000 1.000-3,1.000-3.000-4,4.000-2.000-4,3.000-3.000-5,3.000-3.000-5,3.000-6.000-4,3.000-5.000-4,3.000-7.000-4,4.000-5.000-3,5.000-6.000-7,10.000-3.000-8,10.000-3.000-9,9.000-2.000-9,7.000-14.000 1,7.000-21.000 6,6.000-22.000 8,7.000-22.000 7,-3.000-10.000 6,-8.000 4.000 7,-10.000 3.000 5,-9.000 3.000 7</inkml:trace>
</inkml:ink>
</file>

<file path=ppt/ink/ink32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7"/>
    </inkml:context>
    <inkml:brush xml:id="br0">
      <inkml:brushProperty name="width" value="0.0393638834357262" units="cm"/>
      <inkml:brushProperty name="height" value="0.0393638834357262" units="cm"/>
      <inkml:brushProperty name="color" value="#000000"/>
      <inkml:brushProperty name="ignorePressure" value="0"/>
    </inkml:brush>
  </inkml:definitions>
  <inkml:trace contextRef="#ctx0" brushRef="#br0">97250.000 20500.000 558,'-5.000'-43.000'42,"-9.000"17.000"1,-10.000 15.000 1,-8.000 16.000 3,-6.000 12.000-3,1.000 9.000-5,-1.000 10.000-7,1.000 10.000-5,1.000 5.000-5,3.000 4.000-2,3.000 3.000-2,4.000 3.000-4,2.000-1.000-1,4.000-2.000-1,3.000-3.000-2,3.000-3.000-1,3.000-4.000-4,3.000-3.000-5,3.000-3.000-5,4.000-2.000-6,5.000-5.000-4,10.000-2.000-5,10.000-3.000-4,9.000-3.000-5,7.000-6.000-3,7.000-5.000-4,6.000-7.000-2,7.000-5.000-5,2.000-6.000 0,1.000-3.000 2,-1.000-3.000 2,1.000-2.000 1,-4.000-6.000 4,-6.000-6.000 4,-6.000-6.000 5,-6.000-6.000 5,-7.000-1.000 4,-6.000 7.000 4,-6.000 6.000 3,-6.000 7.000 4</inkml:trace>
</inkml:ink>
</file>

<file path=ppt/ink/ink3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7"/>
    </inkml:context>
    <inkml:brush xml:id="br0">
      <inkml:brushProperty name="width" value="0.0394338369369507" units="cm"/>
      <inkml:brushProperty name="height" value="0.0394338369369507" units="cm"/>
      <inkml:brushProperty name="color" value="#00bff3"/>
      <inkml:brushProperty name="ignorePressure" value="0"/>
    </inkml:brush>
  </inkml:definitions>
  <inkml:trace contextRef="#ctx0" brushRef="#br0">46850.000 41400.000 557,'-69.000'-90.000'44,"13.000"23.000"0,12.000 22.000 0,13.000 22.000-1,9.000 19.000-1,6.000 20.000-4,7.000 18.000-5,6.000 20.000-4,3.000 17.000-2,0.000 20.000-2,0.000 18.000-2,0.000 20.000-1,0.000 10.000-4,0.000 3.000-9,0.000 3.000-7,0.000 4.000-9,-2.000-7.000-9,-3.000-16.000-8,-3.000-15.000-10,-2.000-15.000-10,-1.000-15.000-7,3.000-12.000-6,3.000-13.000-5,4.000-12.000-7</inkml:trace>
</inkml:ink>
</file>

<file path=ppt/ink/ink32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7"/>
    </inkml:context>
    <inkml:brush xml:id="br0">
      <inkml:brushProperty name="width" value="0.0379680544137955" units="cm"/>
      <inkml:brushProperty name="height" value="0.0379680544137955" units="cm"/>
      <inkml:brushProperty name="color" value="#000000"/>
      <inkml:brushProperty name="ignorePressure" value="0"/>
    </inkml:brush>
  </inkml:definitions>
  <inkml:trace contextRef="#ctx0" brushRef="#br0">97750.000 20600.000 579,'-25.000'-24.000'1,"0.000"4.000"2,0.000 3.000 3,0.000 3.000 1,0.000 3.000 4,0.000 3.000 5,0.000 3.000 4,0.000 4.000 4,1.000 4.000 3,4.000 6.000-2,3.000 7.000-2,3.000 6.000 0,-2.000 7.000-1,-6.000 10.000 3,-6.000 10.000 0,-6.000 9.000 2,-2.000 9.000-1,3.000 9.000-4,3.000 10.000-4,4.000 10.000-5,-1.000 8.000-1,-3.000 10.000 1,-3.000 10.000 0,-2.000 9.000 1,-3.000 6.000-9,1.000 3.000-20,-1.000 3.000-18,1.000 4.000-19,4.000-6.000-7,9.000-11.000 4,10.000-14.000 5,10.000-11.000 5</inkml:trace>
</inkml:ink>
</file>

<file path=ppt/ink/ink32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7"/>
    </inkml:context>
    <inkml:brush xml:id="br0">
      <inkml:brushProperty name="width" value="0.0326692871749401" units="cm"/>
      <inkml:brushProperty name="height" value="0.0326692871749401" units="cm"/>
      <inkml:brushProperty name="color" value="#000000"/>
      <inkml:brushProperty name="ignorePressure" value="0"/>
    </inkml:brush>
  </inkml:definitions>
  <inkml:trace contextRef="#ctx0" brushRef="#br0">98300.000 20600.000 673,'-19.000'-22.000'27,"13.000"6.000"8,12.000 7.000 8,13.000 6.000 9,12.000 3.000-1,13.000 0.000-10,12.000 0.000-11,13.000 0.000-10,9.000 0.000-7,6.000 0.000-5,7.000 0.000-3,6.000 0.000-4,-4.000 0.000-6,-11.000 0.000-11,-14.000 0.000-10,-11.000 0.000-10,-9.000 0.000-5,-3.000 0.000-2,-3.000 0.000-1,-2.000 0.000-1</inkml:trace>
</inkml:ink>
</file>

<file path=ppt/ink/ink32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8"/>
    </inkml:context>
    <inkml:brush xml:id="br0">
      <inkml:brushProperty name="width" value="0.036012027412653" units="cm"/>
      <inkml:brushProperty name="height" value="0.036012027412653" units="cm"/>
      <inkml:brushProperty name="color" value="#000000"/>
      <inkml:brushProperty name="ignorePressure" value="0"/>
    </inkml:brush>
  </inkml:definitions>
  <inkml:trace contextRef="#ctx0" brushRef="#br0">99050.000 19800.000 610,'-24.000'-46.000'7,"4.000"10.000"11,3.000 10.000 13,3.000 9.000 13,3.000 15.000 3,3.000 22.000-5,3.000 22.000-5,4.000 23.000-5,-3.000 16.000-5,-5.000 13.000-2,-7.000 12.000-3,-5.000 13.000-3,-4.000 4.000-4,0.000-3.000-4,0.000-3.000-3,0.000-2.000-4,0.000-5.000-4,0.000-2.000-7,0.000-3.000-6,0.000-3.000-6,0.000-2.000-7,0.000 0.000-6,0.000 0.000-6,0.000 0.000-6,3.000-10.000-2,6.000-18.000 5,7.000-19.000 5,6.000-18.000 5,3.000-10.000 2,0.000 0.000 0,0.000 0.000 0,0.000 0.000 0</inkml:trace>
</inkml:ink>
</file>

<file path=ppt/ink/ink32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8"/>
    </inkml:context>
    <inkml:brush xml:id="br0">
      <inkml:brushProperty name="width" value="0.0372642315924168" units="cm"/>
      <inkml:brushProperty name="height" value="0.0372642315924168" units="cm"/>
      <inkml:brushProperty name="color" value="#000000"/>
      <inkml:brushProperty name="ignorePressure" value="0"/>
    </inkml:brush>
  </inkml:definitions>
  <inkml:trace contextRef="#ctx0" brushRef="#br0">100800.000 19650.000 590,'-7.000'-38.000'7,"-11.000"26.000"13,-14.000 24.000 14,-11.000 26.000 14,-12.000 19.000 4,-9.000 17.000-5,-10.000 15.000-6,-8.000 16.000-6,-3.000 2.000-5,7.000-8.000-5,6.000-10.000-4,7.000-9.000-6,8.000-9.000-4,14.000-5.000-2,11.000-7.000-3,14.000-5.000-2,10.000-6.000-2,9.000-3.000-1,10.000-3.000 0,10.000-2.000-1,7.000-5.000-1,6.000-2.000-4,7.000-3.000-3,6.000-3.000-2,-1.000-2.000-3,-5.000 0.000-1,-7.000 0.000-1,-5.000 0.000-1,-6.000 1.000 1,-3.000 4.000 2,-3.000 3.000 2,-2.000 3.000 2,-9.000 3.000 0,-12.000 3.000 1,-13.000 3.000 1,-12.000 4.000-1,-12.000 2.000 2,-8.000 4.000 1,-10.000 3.000 1,-9.000 3.000 2,-5.000-1.000-1,0.000-2.000-1,0.000-3.000-3,0.000-3.000-1,3.000-7.000-4,6.000-9.000-4,7.000-10.000-6,6.000-8.000-4,10.000-12.000-4,17.000-12.000-4,15.000-13.000-4,16.000-12.000-4</inkml:trace>
</inkml:ink>
</file>

<file path=ppt/ink/ink32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8"/>
    </inkml:context>
    <inkml:brush xml:id="br0">
      <inkml:brushProperty name="width" value="0.0396640710532665" units="cm"/>
      <inkml:brushProperty name="height" value="0.0396640710532665" units="cm"/>
      <inkml:brushProperty name="color" value="#000000"/>
      <inkml:brushProperty name="ignorePressure" value="0"/>
    </inkml:brush>
  </inkml:definitions>
  <inkml:trace contextRef="#ctx0" brushRef="#br0">101150.000 20300.000 554,'-69.000'-18.000'42,"13.000"17.000"-3,12.000 15.000-4,13.000 16.000-3,4.000 9.000-2,-3.000 3.000-1,-3.000 3.000 0,-2.000 4.000 0,-1.000 4.000-2,3.000 6.000-2,3.000 7.000-2,4.000 6.000-2,4.000-1.000-3,6.000-5.000-1,7.000-7.000-3,6.000-5.000-2,3.000-6.000-3,0.000-3.000-2,0.000-3.000-2,0.000-2.000-2,4.000-8.000-4,10.000-8.000-2,10.000-10.000-2,9.000-9.000-4,4.000-5.000-2,1.000 0.000-3,-1.000 0.000-4,1.000 0.000-3,2.000-7.000-1,7.000-11.000 1,6.000-14.000 1,7.000-11.000 2,2.000-9.000 1,1.000-3.000 2,-1.000-3.000 2,1.000-2.000 2,-3.000-6.000 1,-2.000-6.000 1,-3.000-6.000 1,-3.000-6.000 1,-7.000-4.000 0,-9.000 1.000 1,-10.000-1.000 1,-8.000 1.000 0,-8.000 5.000 1,-2.000 14.000 0,-3.000 11.000 1,-3.000 14.000 0,-9.000 8.000 1,-11.000 7.000-2,-14.000 6.000 1,-11.000 7.000-1,-12.000 7.000-3,-9.000 9.000-4,-10.000 10.000-6,-8.000 10.000-5,-3.000 7.000-3,7.000 6.000-2,6.000 7.000-2,7.000 6.000-2,8.000-2.000 2,14.000-9.000 6,11.000-10.000 5,14.000-8.000 6</inkml:trace>
</inkml:ink>
</file>

<file path=ppt/ink/ink32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1:59"/>
    </inkml:context>
    <inkml:brush xml:id="br0">
      <inkml:brushProperty name="width" value="0.0346670001745224" units="cm"/>
      <inkml:brushProperty name="height" value="0.0346670001745224" units="cm"/>
      <inkml:brushProperty name="color" value="#000000"/>
      <inkml:brushProperty name="ignorePressure" value="0"/>
    </inkml:brush>
  </inkml:definitions>
  <inkml:trace contextRef="#ctx0" brushRef="#br0">101800.000 20550.000 634,'50.000'1.000'5,"0.000"4.000"10,0.000 3.000 9,0.000 3.000 11,-4.000 4.000 3,-5.000 7.000-2,-7.000 6.000-3,-5.000 7.000-3,-8.000 2.000-2,-5.000 1.000-1,-7.000-1.000-3,-5.000 1.000-1,-4.000 1.000-4,0.000 3.000-4,0.000 3.000-6,0.000 4.000-5,-5.000-1.000-4,-9.000-3.000-3,-10.000-3.000-5,-8.000-2.000-3,-8.000-3.000-4,-2.000 1.000-1,-3.000-1.000-1,-3.000 1.000-2,-4.000-1.000-2,-3.000 1.000-1,-3.000-1.000-1,-2.000 1.000-1,0.000-4.000 0,7.000-6.000 2,6.000-6.000 1,7.000-6.000 1,10.000-4.000 3,16.000 1.000 3,15.000-1.000 5,17.000 1.000 2,19.000-6.000 5,26.000-8.000 4,24.000-10.000 4,26.000-9.000 4,15.000-5.000 1,6.000 0.000-1,7.000 0.000 0,6.000 0.000-1,-5.000 3.000-4,-16.000 6.000-7,-15.000 7.000-6,-15.000 6.000-8</inkml:trace>
</inkml:ink>
</file>

<file path=ppt/ink/ink32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0"/>
    </inkml:context>
    <inkml:brush xml:id="br0">
      <inkml:brushProperty name="width" value="0.034220103174448" units="cm"/>
      <inkml:brushProperty name="height" value="0.034220103174448" units="cm"/>
      <inkml:brushProperty name="color" value="#000000"/>
      <inkml:brushProperty name="ignorePressure" value="0"/>
    </inkml:brush>
  </inkml:definitions>
  <inkml:trace contextRef="#ctx0" brushRef="#br0">50700.000 49050.000 642,'54.000'-2.000'112,"10.000"-3.000"-25,10.000-3.000-26,9.000-2.000-25,4.000-1.000-16,1.000 3.000-4,-1.000 3.000-4,1.000 4.000-5,-1.000 1.000-3,1.000 0.000-2,-1.000 0.000-1,1.000 0.000-3,-6.000 1.000-6,-8.000 4.000-11,-10.000 3.000-11,-9.000 3.000-12,-10.000 3.000-8,-9.000 3.000-2,-10.000 3.000-3,-8.000 4.000-2</inkml:trace>
</inkml:ink>
</file>

<file path=ppt/ink/ink32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1"/>
    </inkml:context>
    <inkml:brush xml:id="br0">
      <inkml:brushProperty name="width" value="0.0336894281208515" units="cm"/>
      <inkml:brushProperty name="height" value="0.0336894281208515" units="cm"/>
      <inkml:brushProperty name="color" value="#000000"/>
      <inkml:brushProperty name="ignorePressure" value="0"/>
    </inkml:brush>
  </inkml:definitions>
  <inkml:trace contextRef="#ctx0" brushRef="#br0">51450.000 49350.000 653,'-44.000'4.000'49,"13.000"10.000"-6,12.000 10.000-7,13.000 9.000-6,6.000 7.000-4,0.000 7.000-2,0.000 6.000 0,0.000 7.000-2,0.000 7.000-1,0.000 9.000-4,0.000 10.000-1,0.000 10.000-4,-2.000 7.000-2,-3.000 6.000-2,-3.000 7.000-2,-2.000 6.000-4,-1.000-1.000-3,3.000-5.000-9,3.000-7.000-6,4.000-5.000-8,2.000-8.000-4,4.000-5.000 0,3.000-7.000 0,3.000-5.000-1,1.000-9.000-1,1.000-9.000-5,-1.000-10.000-3,1.000-8.000-4</inkml:trace>
</inkml:ink>
</file>

<file path=ppt/ink/ink32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1"/>
    </inkml:context>
    <inkml:brush xml:id="br0">
      <inkml:brushProperty name="width" value="0.0344408378005028" units="cm"/>
      <inkml:brushProperty name="height" value="0.0344408378005028" units="cm"/>
      <inkml:brushProperty name="color" value="#000000"/>
      <inkml:brushProperty name="ignorePressure" value="0"/>
    </inkml:brush>
  </inkml:definitions>
  <inkml:trace contextRef="#ctx0" brushRef="#br0">52650.000 50100.000 638,'-24.000'-19.000'7,"4.000"13.000"14,3.000 12.000 13,3.000 13.000 15,3.000 7.000 2,3.000 4.000-7,3.000 3.000-7,4.000 3.000-7,2.000 3.000-6,4.000 3.000-4,3.000 3.000-6,3.000 4.000-3,-1.000 2.000-4,-2.000 4.000-1,-3.000 3.000-2,-3.000 3.000-2,-2.000 1.000-3,0.000 1.000-6,0.000-1.000-6,0.000 1.000-5,0.000-3.000-8,0.000-2.000-5,0.000-3.000-7,0.000-3.000-7</inkml:trace>
</inkml:ink>
</file>

<file path=ppt/ink/ink32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1"/>
    </inkml:context>
    <inkml:brush xml:id="br0">
      <inkml:brushProperty name="width" value="0.0263908226042986" units="cm"/>
      <inkml:brushProperty name="height" value="0.0263908226042986" units="cm"/>
      <inkml:brushProperty name="color" value="#000000"/>
      <inkml:brushProperty name="ignorePressure" value="0"/>
    </inkml:brush>
  </inkml:definitions>
  <inkml:trace contextRef="#ctx0" brushRef="#br0">52950.000 48500.000 833,'3.000'48.000'67,"6.000"-3.000"-18,7.000-3.000-17,6.000-2.000-17,3.000 3.000-12,0.000 14.000-5,0.000 11.000-6,0.000 14.000-7,-2.000-1.000-7,-3.000-12.000-12,-3.000-13.000-11,-2.000-12.000-11</inkml:trace>
</inkml:ink>
</file>

<file path=ppt/ink/ink3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8"/>
    </inkml:context>
    <inkml:brush xml:id="br0">
      <inkml:brushProperty name="width" value="0.0357720218598843" units="cm"/>
      <inkml:brushProperty name="height" value="0.0357720218598843" units="cm"/>
      <inkml:brushProperty name="color" value="#00bff3"/>
      <inkml:brushProperty name="ignorePressure" value="0"/>
    </inkml:brush>
  </inkml:definitions>
  <inkml:trace contextRef="#ctx0" brushRef="#br0">48500.000 43350.000 615,'-40.000'-24.000'25,"23.000"4.000"8,22.000 3.000 5,22.000 3.000 6,16.000 1.000 1,14.000 1.000-5,11.000-1.000-6,14.000 1.000-5,18.000-3.000-5,25.000-2.000-3,25.000-3.000-3,25.000-3.000-4,9.000-1.000-3,-6.000 4.000-5,-6.000 3.000-4,-6.000 3.000-3,-12.000 6.000-7,-15.000 9.000-8,-15.000 10.000-9,-16.000 10.000-9,-16.000 7.000-4,-16.000 6.000 1,-15.000 7.000-1,-15.000 6.000 0,-14.000-1.000 2,-8.000-5.000 4,-10.000-7.000 4,-9.000-5.000 4</inkml:trace>
</inkml:ink>
</file>

<file path=ppt/ink/ink32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2"/>
    </inkml:context>
    <inkml:brush xml:id="br0">
      <inkml:brushProperty name="width" value="0.0435685515403748" units="cm"/>
      <inkml:brushProperty name="height" value="0.0435685515403748" units="cm"/>
      <inkml:brushProperty name="color" value="#000000"/>
      <inkml:brushProperty name="ignorePressure" value="0"/>
    </inkml:brush>
  </inkml:definitions>
  <inkml:trace contextRef="#ctx0" brushRef="#br0">54500.000 49850.000 504,'-46.000'-47.000'2,"10.000"6.000"4,10.000 7.000 2,9.000 6.000 5,2.000 3.000 4,-2.000 0.000 4,-3.000 0.000 5,-3.000 0.000 4,-2.000 3.000 0,0.000 6.000-6,0.000 7.000-5,0.000 6.000-7,-2.000 9.000-2,-3.000 13.000 0,-3.000 12.000 1,-2.000 13.000-1,-1.000 10.000 0,3.000 10.000 1,3.000 10.000 0,4.000 9.000 1,2.000 2.000-1,4.000-2.000-1,3.000-3.000-2,3.000-3.000-2,3.000-1.000 0,3.000 4.000-2,3.000 3.000 0,4.000 3.000-1,2.000-4.000-1,4.000-8.000 0,3.000-10.000-1,3.000-9.000 0,4.000-9.000-1,7.000-5.000 1,6.000-7.000-2,7.000-5.000 1,5.000-8.000-4,7.000-5.000-5,6.000-7.000-5,7.000-5.000-7,2.000-12.000-2,1.000-16.000-2,-1.000-15.000 0,1.000-15.000 0,-1.000-12.000 0,1.000-6.000 3,-1.000-6.000 1,1.000-6.000 2,-3.000-10.000 1,-2.000-12.000-1,-3.000-13.000-2,-3.000-12.000-1,-7.000-9.000 1,-9.000-2.000 3,-10.000-3.000 4,-8.000-3.000 3,-6.000 5.000 5,1.000 17.000 7,-1.000 15.000 6,1.000 16.000 6,-3.000 13.000 2,-2.000 14.000-2,-3.000 11.000-2,-3.000 14.000-3,-6.000 22.000 7,-5.000 35.000 18,-7.000 35.000 16,-5.000 34.000 17,-4.000 20.000 3,0.000 6.000-13,0.000 7.000-12,0.000 6.000-13,1.000 3.000-8,4.000 0.000-3,3.000 0.000-3,3.000 0.000-4,1.000-2.000-3,1.000-3.000-2,-1.000-3.000-4,1.000-2.000-3,1.000-6.000-4,3.000-6.000-8,3.000-6.000-6,4.000-6.000-8,1.000-10.000-6,0.000-12.000-8,0.000-13.000-6,0.000-12.000-7,1.000-9.000-1,4.000-2.000 5,3.000-3.000 3,3.000-3.000 5</inkml:trace>
</inkml:ink>
</file>

<file path=ppt/ink/ink32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2"/>
    </inkml:context>
    <inkml:brush xml:id="br0">
      <inkml:brushProperty name="width" value="0.0435892976820469" units="cm"/>
      <inkml:brushProperty name="height" value="0.0435892976820469" units="cm"/>
      <inkml:brushProperty name="color" value="#000000"/>
      <inkml:brushProperty name="ignorePressure" value="0"/>
    </inkml:brush>
  </inkml:definitions>
  <inkml:trace contextRef="#ctx0" brushRef="#br0">55750.000 50150.000 504,'-24.000'-38.000'114,"4.000"26.000"-20,3.000 24.000-21,3.000 26.000-20,-2.000 13.000-13,-6.000 4.000-6,-6.000 3.000-6,-6.000 3.000-6,-4.000 1.000-6,1.000 1.000-4,-1.000-1.000-5,1.000 1.000-5,1.000-3.000-3,3.000-2.000-2,3.000-3.000-2,4.000-3.000-2,4.000-4.000-1,6.000-3.000 0,7.000-3.000 1,6.000-2.000 0,10.000-6.000 0,17.000-6.000-1,15.000-6.000-2,16.000-6.000 0,9.000-6.000-3,3.000-2.000-2,3.000-3.000-3,4.000-3.000-2,4.000-6.000-4,6.000-5.000-3,7.000-7.000-6,6.000-5.000-3,-2.000-3.000-2,-9.000 4.000 3,-10.000 3.000 2,-8.000 3.000 2,-11.000 1.000 1,-8.000 1.000 0,-10.000-1.000 0,-9.000 1.000-1</inkml:trace>
</inkml:ink>
</file>

<file path=ppt/ink/ink32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2"/>
    </inkml:context>
    <inkml:brush xml:id="br0">
      <inkml:brushProperty name="width" value="0.0414970479905605" units="cm"/>
      <inkml:brushProperty name="height" value="0.0414970479905605" units="cm"/>
      <inkml:brushProperty name="color" value="#000000"/>
      <inkml:brushProperty name="ignorePressure" value="0"/>
    </inkml:brush>
  </inkml:definitions>
  <inkml:trace contextRef="#ctx0" brushRef="#br0">56350.000 50050.000 530,'-46.000'-47.000'5,"10.000"6.000"13,10.000 7.000 11,9.000 6.000 11,4.000 17.000 7,1.000 28.000 1,-1.000 28.000 0,1.000 29.000 1,-1.000 18.000-4,1.000 9.000-6,-1.000 10.000-8,1.000 10.000-7,-1.000 10.000-6,1.000 13.000-5,-1.000 12.000-3,1.000 13.000-4,-3.000 18.000-10,-2.000 26.000-15,-3.000 24.000-14,-3.000 26.000-15,-1.000-9.000-4,4.000-40.000 4,3.000-40.000 4,3.000-41.000 5,3.000-29.000 0,3.000-15.000-2,3.000-15.000-2,4.000-16.000-3</inkml:trace>
</inkml:ink>
</file>

<file path=ppt/ink/ink32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5"/>
    </inkml:context>
    <inkml:brush xml:id="br0">
      <inkml:brushProperty name="width" value="0.0305809639394283" units="cm"/>
      <inkml:brushProperty name="height" value="0.0305809639394283" units="cm"/>
      <inkml:brushProperty name="color" value="#000000"/>
      <inkml:brushProperty name="ignorePressure" value="0"/>
    </inkml:brush>
  </inkml:definitions>
  <inkml:trace contextRef="#ctx0" brushRef="#br0">57400.000 50700.000 719,'28.000'-25.000'55,"6.000"0.000"-8,7.000 0.000-10,6.000 0.000-8,9.000 1.000-6,13.000 4.000-1,12.000 3.000-2,13.000 3.000-1,6.000 3.000-5,0.000 3.000-4,0.000 3.000-6,0.000 4.000-4,-2.000 1.000-5,-3.000 0.000-2,-3.000 0.000-3,-2.000 0.000-2,-8.000 1.000-4,-8.000 4.000-7,-10.000 3.000-6,-9.000 3.000-6,-10.000 3.000-4,-9.000 3.000-1,-10.000 3.000-1,-8.000 4.000 0</inkml:trace>
</inkml:ink>
</file>

<file path=ppt/ink/ink32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5"/>
    </inkml:context>
    <inkml:brush xml:id="br0">
      <inkml:brushProperty name="width" value="0.033487219363451" units="cm"/>
      <inkml:brushProperty name="height" value="0.033487219363451" units="cm"/>
      <inkml:brushProperty name="color" value="#000000"/>
      <inkml:brushProperty name="ignorePressure" value="0"/>
    </inkml:brush>
  </inkml:definitions>
  <inkml:trace contextRef="#ctx0" brushRef="#br0">58450.000 49600.000 656,'-24.000'-24.000'0,"4.000"4.000"0,3.000 3.000 0,3.000 3.000 0,1.000 1.000 5,1.000 1.000 10,-1.000-1.000 10,1.000 1.000 10,1.000 7.000 4,3.000 16.000-3,3.000 15.000-2,4.000 17.000-3,1.000 14.000-3,0.000 17.000-3,0.000 15.000-5,0.000 16.000-2,0.000 10.000-5,0.000 7.000-3,0.000 6.000-3,0.000 7.000-5,1.000 5.000-4,4.000 7.000-7,3.000 6.000-7,3.000 7.000-7,-1.000-1.000-6,-2.000-6.000-4,-3.000-6.000-4,-3.000-6.000-5,-2.000-18.000-2,0.000-28.000 0,0.000-28.000 0,0.000-27.000-1</inkml:trace>
</inkml:ink>
</file>

<file path=ppt/ink/ink32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6"/>
    </inkml:context>
    <inkml:brush xml:id="br0">
      <inkml:brushProperty name="width" value="0.0332495905458927" units="cm"/>
      <inkml:brushProperty name="height" value="0.0332495905458927" units="cm"/>
      <inkml:brushProperty name="color" value="#000000"/>
      <inkml:brushProperty name="ignorePressure" value="0"/>
    </inkml:brush>
  </inkml:definitions>
  <inkml:trace contextRef="#ctx0" brushRef="#br0">61400.000 49750.000 661,'95.000'48.000'116,"-9.000"-3.000"-27,-10.000-3.000-27,-8.000-2.000-27,-12.000-1.000-17,-12.000 3.000-5,-13.000 3.000-8,-12.000 4.000-5,-10.000 1.000-4,-6.000 0.000-1,-6.000 0.000-2,-6.000 0.000-2,-10.000 1.000-1,-12.000 4.000-2,-13.000 3.000-3,-12.000 3.000-3,-7.000-2.000 0,1.000-6.000 0,-1.000-6.000 1,1.000-6.000 0,-1.000-6.000 2,1.000-2.000 4,-1.000-3.000 2,1.000-3.000 5,2.000-4.000 1,7.000-3.000 0,6.000-3.000 1,7.000-2.000 0,13.000-5.000 5,22.000-2.000 11,22.000-3.000 10,23.000-3.000 10,14.000-4.000 1,10.000-3.000-10,10.000-3.000-10,9.000-2.000-10,6.000-3.000-8,3.000 1.000-5,3.000-1.000-7,4.000 1.000-5,2.000-1.000-6,4.000 1.000-4,3.000-1.000-4,3.000 1.000-5,-4.000-1.000-1,-8.000 1.000-1,-10.000-1.000 1,-9.000 1.000 1,-12.000-1.000 3,-11.000 1.000 8,-14.000-1.000 8,-11.000 1.000 9</inkml:trace>
</inkml:ink>
</file>

<file path=ppt/ink/ink32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6"/>
    </inkml:context>
    <inkml:brush xml:id="br0">
      <inkml:brushProperty name="width" value="0.035957258194685" units="cm"/>
      <inkml:brushProperty name="height" value="0.035957258194685" units="cm"/>
      <inkml:brushProperty name="color" value="#000000"/>
      <inkml:brushProperty name="ignorePressure" value="0"/>
    </inkml:brush>
  </inkml:definitions>
  <inkml:trace contextRef="#ctx0" brushRef="#br0">64200.000 48950.000 611,'-27.000'-21.000'42,"-3.000"10.000"-2,-3.000 10.000-2,-2.000 9.000-3,-3.000 9.000-1,1.000 9.000-4,-1.000 10.000-2,1.000 10.000-2,-1.000 7.000-4,1.000 6.000-3,-1.000 7.000-3,1.000 6.000-4,1.000 3.000-2,3.000 0.000-2,3.000 0.000-2,4.000 0.000-2,2.000-2.000 0,4.000-3.000-1,3.000-3.000-1,3.000-2.000 1,4.000-6.000-1,7.000-6.000 0,6.000-6.000-1,7.000-6.000 0,7.000-6.000 0,9.000-2.000-3,10.000-3.000 0,10.000-3.000-2,5.000-2.000-1,4.000 0.000-1,3.000 0.000-2,3.000 0.000-2,-1.000 0.000-1,-2.000 0.000 1,-3.000 0.000-1,-3.000 0.000 0,-12.000 4.000 1,-18.000 10.000 0,-19.000 10.000 1,-18.000 9.000 1,-17.000 4.000-1,-11.000 1.000 1,-14.000-1.000 0,-11.000 1.000 0,-6.000-6.000-2,4.000-8.000-3,3.000-10.000-3,3.000-9.000-4,3.000-7.000 0,3.000-3.000 0,3.000-3.000 2,4.000-2.000 0,8.000-8.000-1,17.000-8.000-4,15.000-10.000-5,16.000-9.000-4,9.000-5.000 0,3.000 0.000 5,3.000 0.000 3,4.000 0.000 6</inkml:trace>
</inkml:ink>
</file>

<file path=ppt/ink/ink32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6"/>
    </inkml:context>
    <inkml:brush xml:id="br0">
      <inkml:brushProperty name="width" value="0.0435653515160084" units="cm"/>
      <inkml:brushProperty name="height" value="0.0435653515160084" units="cm"/>
      <inkml:brushProperty name="color" value="#000000"/>
      <inkml:brushProperty name="ignorePressure" value="0"/>
    </inkml:brush>
  </inkml:definitions>
  <inkml:trace contextRef="#ctx0" brushRef="#br0">64950.000 50050.000 504,'23.000'-25.000'3,"-3.000"0.000"6,-3.000 0.000 5,-2.000 0.000 7,-11.000 10.000 5,-15.000 23.000 7,-15.000 22.000 6,-16.000 22.000 7,-7.000 10.000 1,4.000 1.000-6,3.000-1.000-6,3.000 1.000-5,4.000-1.000-5,7.000 1.000-3,6.000-1.000-4,7.000 1.000-3,4.000-3.000-2,3.000-2.000 0,3.000-3.000 0,4.000-3.000 0,5.000-6.000-2,10.000-5.000-5,10.000-7.000-3,9.000-5.000-5,7.000-9.000-5,7.000-9.000-7,6.000-10.000-5,7.000-8.000-6,2.000-11.000-3,1.000-8.000 0,-1.000-10.000 1,1.000-9.000-1,-1.000-10.000 1,1.000-9.000 2,-1.000-10.000 2,1.000-8.000 1,-6.000-6.000 1,-8.000 1.000 3,-10.000-1.000 3,-9.000 1.000 1,-9.000 1.000 2,-5.000 3.000 0,-7.000 3.000 1,-5.000 4.000 1,-12.000 7.000-1,-16.000 13.000 0,-15.000 12.000-1,-15.000 13.000 0,-11.000 13.000 0,-2.000 17.000 2,-3.000 15.000 2,-3.000 16.000 1,1.000 9.000-1,6.000 3.000-2,7.000 3.000-4,6.000 4.000-2,7.000-3.000-1,10.000-5.000 2,10.000-7.000 0,9.000-5.000 2</inkml:trace>
</inkml:ink>
</file>

<file path=ppt/ink/ink32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7"/>
    </inkml:context>
    <inkml:brush xml:id="br0">
      <inkml:brushProperty name="width" value="0.0303034149110317" units="cm"/>
      <inkml:brushProperty name="height" value="0.0303034149110317" units="cm"/>
      <inkml:brushProperty name="color" value="#000000"/>
      <inkml:brushProperty name="ignorePressure" value="0"/>
    </inkml:brush>
  </inkml:definitions>
  <inkml:trace contextRef="#ctx0" brushRef="#br0">66000.000 50100.000 725,'68.000'-22.000'2,"-11.000"6.000"1,-14.000 7.000 3,-11.000 6.000 2,-7.000 6.000 5,0.000 6.000 9,0.000 7.000 9,0.000 6.000 9,-4.000 6.000 0,-5.000 6.000-6,-7.000 7.000-6,-5.000 6.000-7,-6.000 3.000-6,-3.000 0.000-6,-3.000 0.000-6,-2.000 0.000-7,-5.000 0.000-1,-2.000 0.000-1,-3.000 0.000 1,-3.000 0.000 1,-2.000-2.000-2,0.000-3.000-3,0.000-3.000-3,0.000-2.000-2,0.000-5.000-1,0.000-2.000 1,0.000-3.000 3,0.000-3.000 1,7.000-4.000 1,17.000-3.000-3,15.000-3.000-2,16.000-2.000-3,9.000-5.000 0,3.000-2.000 0,3.000-3.000-1,4.000-3.000 0,2.000-2.000-1,4.000 0.000-2,3.000 0.000-3,3.000 0.000-3,-5.000-2.000 2,-12.000-3.000 3,-13.000-3.000 3,-12.000-2.000 5,-5.000-3.000 2,3.000 1.000 3,3.000-1.000 2,4.000 1.000 2</inkml:trace>
</inkml:ink>
</file>

<file path=ppt/ink/ink32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7"/>
    </inkml:context>
    <inkml:brush xml:id="br0">
      <inkml:brushProperty name="width" value="0.0371416918933392" units="cm"/>
      <inkml:brushProperty name="height" value="0.0371416918933392" units="cm"/>
      <inkml:brushProperty name="color" value="#000000"/>
      <inkml:brushProperty name="ignorePressure" value="0"/>
    </inkml:brush>
  </inkml:definitions>
  <inkml:trace contextRef="#ctx0" brushRef="#br0">67800.000 49850.000 592,'-49.000'0.000'3,"4.000"0.000"5,3.000 0.000 6,3.000 0.000 5,12.000-4.000 6,22.000-5.000 5,22.000-7.000 5,23.000-5.000 6,13.000-4.000-1,6.000 0.000-5,7.000 0.000-7,6.000 0.000-4,6.000 0.000-5,6.000 0.000 0,7.000 0.000-2,6.000 0.000-1,3.000 3.000-2,0.000 6.000-3,0.000 7.000-5,0.000 6.000-2,-2.000 4.000-6,-3.000 4.000-4,-3.000 3.000-5,-2.000 3.000-4,-9.000 3.000-6,-12.000 3.000-5,-13.000 3.000-5,-12.000 4.000-5,-10.000 2.000-6,-6.000 4.000-7,-6.000 3.000-6,-6.000 3.000-7</inkml:trace>
</inkml:ink>
</file>

<file path=ppt/ink/ink3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8"/>
    </inkml:context>
    <inkml:brush xml:id="br0">
      <inkml:brushProperty name="width" value="0.0353135615587234" units="cm"/>
      <inkml:brushProperty name="height" value="0.0353135615587234" units="cm"/>
      <inkml:brushProperty name="color" value="#00bff3"/>
      <inkml:brushProperty name="ignorePressure" value="0"/>
    </inkml:brush>
  </inkml:definitions>
  <inkml:trace contextRef="#ctx0" brushRef="#br0">48750.000 44050.000 622,'-47.000'-8.000'7,"6.000"-16.000"11,7.000-15.000 13,6.000-15.000 11,17.000-3.000 5,28.000 14.000-4,28.000 11.000-4,29.000 14.000-4,24.000 7.000-5,22.000 3.000-7,22.000 3.000-7,23.000 4.000-7,13.000 4.000-2,6.000 6.000 1,7.000 7.000 2,6.000 6.000 0,-5.000 4.000-7,-16.000 4.000-20,-15.000 3.000-19,-15.000 3.000-18,-21.000-1.000-9,-25.000-2.000 1,-25.000-3.000 1,-25.000-3.000 2</inkml:trace>
</inkml:ink>
</file>

<file path=ppt/ink/ink32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7"/>
    </inkml:context>
    <inkml:brush xml:id="br0">
      <inkml:brushProperty name="width" value="0.0376801043748856" units="cm"/>
      <inkml:brushProperty name="height" value="0.0376801043748856" units="cm"/>
      <inkml:brushProperty name="color" value="#000000"/>
      <inkml:brushProperty name="ignorePressure" value="0"/>
    </inkml:brush>
  </inkml:definitions>
  <inkml:trace contextRef="#ctx0" brushRef="#br0">68800.000 48300.000 583,'-44.000'46.000'76,"13.000"-5.000"-15,12.000-7.000-14,13.000-5.000-14,6.000 2.000-8,0.000 13.000-1,0.000 12.000-1,0.000 13.000-2,0.000 12.000 0,0.000 13.000-2,0.000 12.000-1,0.000 13.000-2,-2.000 9.000-2,-3.000 6.000-4,-3.000 7.000-4,-2.000 6.000-4,-5.000 4.000-4,-2.000 4.000-8,-3.000 3.000-7,-3.000 3.000-7,-4.000-4.000-7,-3.000-8.000-7,-3.000-10.000-9,-2.000-9.000-6,0.000-18.000-2,7.000-24.000 8,6.000-26.000 7,7.000-24.000 7</inkml:trace>
</inkml:ink>
</file>

<file path=ppt/ink/ink32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9"/>
    </inkml:context>
    <inkml:brush xml:id="br0">
      <inkml:brushProperty name="width" value="0.0346871428191662" units="cm"/>
      <inkml:brushProperty name="height" value="0.0346871428191662" units="cm"/>
      <inkml:brushProperty name="color" value="#000000"/>
      <inkml:brushProperty name="ignorePressure" value="0"/>
    </inkml:brush>
  </inkml:definitions>
  <inkml:trace contextRef="#ctx0" brushRef="#br0">71400.000 48700.000 634,'-49.000'29.000'56,"4.000"10.000"-8,3.000 10.000-10,3.000 9.000-9,-2.000 6.000-7,-6.000 3.000-5,-6.000 3.000-5,-6.000 4.000-4,-6.000 1.000-3,-2.000 0.000 1,-3.000 0.000-2,-3.000 0.000 1,1.000-4.000-1,6.000-5.000 0,7.000-7.000-2,6.000-5.000 0,6.000-8.000-2,6.000-5.000-1,7.000-7.000-1,6.000-5.000-1,12.000-6.000 0,19.000-3.000 2,19.000-3.000 3,19.000-2.000 3,15.000-3.000 0,13.000 1.000 0,12.000-1.000-1,13.000 1.000-1,7.000-1.000-2,4.000 1.000-3,3.000-1.000-5,3.000 1.000-2,-1.000-3.000-4,-2.000-2.000-3,-3.000-3.000-2,-3.000-3.000-2,-9.000-2.000-2,-11.000 0.000-1,-14.000 0.000-1,-11.000 0.000 0,-17.000 0.000-3,-18.000 0.000-4,-19.000 0.000-4,-18.000 0.000-3,-10.000 0.000 1,0.000 0.000 9,0.000 0.000 8,0.000 0.000 7,-2.000-8.000 6,-3.000-16.000 1,-3.000-15.000 2,-2.000-15.000 2,0.000-14.000 0,7.000-8.000 1,6.000-10.000 0,7.000-9.000 1,2.000-5.000 1,1.000 0.000 1,-1.000 0.000 2,1.000 0.000 2,1.000 4.000 0,3.000 10.000-1,3.000 10.000-1,4.000 9.000 0,-1.000 10.000 7,-3.000 14.000 18,-3.000 11.000 16,-2.000 14.000 18,-1.000 14.000 3,3.000 20.000-10,3.000 18.000-10,4.000 20.000-10,-1.000 17.000-6,-3.000 20.000-5,-3.000 18.000-3,-2.000 20.000-4,-3.000 10.000-3,1.000 3.000-4,-1.000 3.000-2,1.000 4.000-4,-1.000-1.000-7,1.000-3.000-9,-1.000-3.000-9,1.000-2.000-10,1.000-9.000-7,3.000-12.000-4,3.000-13.000-5,4.000-12.000-4</inkml:trace>
</inkml:ink>
</file>

<file path=ppt/ink/ink32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09"/>
    </inkml:context>
    <inkml:brush xml:id="br0">
      <inkml:brushProperty name="width" value="0.0358918197453022" units="cm"/>
      <inkml:brushProperty name="height" value="0.0358918197453022" units="cm"/>
      <inkml:brushProperty name="color" value="#000000"/>
      <inkml:brushProperty name="ignorePressure" value="0"/>
    </inkml:brush>
  </inkml:definitions>
  <inkml:trace contextRef="#ctx0" brushRef="#br0">72600.000 49000.000 612,'23.000'-40.000'7,"-3.000"23.000"13,-3.000 22.000 13,-2.000 22.000 13,-5.000 13.000 3,-2.000 7.000-5,-3.000 6.000-6,-3.000 7.000-6,-2.000 10.000-4,0.000 16.000-2,0.000 15.000-2,0.000 17.000-1,-5.000 7.000-8,-9.000 0.000-12,-10.000 0.000-13,-8.000 0.000-13,-4.000-7.000-8,3.000-11.000-6,3.000-14.000-5,4.000-11.000-5,2.000-20.000-3,4.000-24.000 0,3.000-26.000 1,3.000-24.000-1,6.000-20.000 6,9.000-11.000 10,10.000-14.000 9,10.000-11.000 10,4.000-9.000 6,0.000-3.000 3,0.000-3.000 1,0.000-2.000 2,1.000 0.000 2,4.000 7.000 3,3.000 6.000 2,3.000 7.000 3,1.000 7.000 3,1.000 9.000 3,-1.000 10.000 4,1.000 10.000 4,1.000 5.000 0,3.000 4.000 1,3.000 3.000-2,4.000 3.000 1,-3.000 3.000-4,-5.000 3.000-6,-7.000 3.000-5,-5.000 4.000-5,-4.000 2.000-4,0.000 4.000-2,0.000 3.000-1,0.000 3.000-2</inkml:trace>
</inkml:ink>
</file>

<file path=ppt/ink/ink32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0"/>
    </inkml:context>
    <inkml:brush xml:id="br0">
      <inkml:brushProperty name="width" value="0.0396505631506443" units="cm"/>
      <inkml:brushProperty name="height" value="0.0396505631506443" units="cm"/>
      <inkml:brushProperty name="color" value="#000000"/>
      <inkml:brushProperty name="ignorePressure" value="0"/>
    </inkml:brush>
  </inkml:definitions>
  <inkml:trace contextRef="#ctx0" brushRef="#br0">73350.000 48300.000 554,'-24.000'-15.000'50,"4.000"23.000"-2,3.000 22.000 0,3.000 22.000-3,1.000 12.000-2,1.000 3.000-4,-1.000 3.000-5,1.000 4.000-4,1.000 5.000-5,3.000 10.000-3,3.000 10.000-3,4.000 9.000-5,-1.000 9.000-2,-3.000 9.000-4,-3.000 10.000-2,-2.000 10.000-4,-5.000 4.000-2,-2.000 0.000-4,-3.000 0.000-3,-3.000 0.000-3,-2.000-4.000-3,0.000-5.000-4,0.000-7.000-2,0.000-5.000-4,3.000-14.000-1,6.000-18.000 2,7.000-19.000 1,6.000-18.000 1,6.000-23.000-3,6.000-24.000-8,7.000-26.000-8,6.000-24.000-8,9.000-21.000 0,13.000-16.000 6,12.000-15.000 8,13.000-15.000 8,2.000-4.000 4,-5.000 9.000 3,-7.000 10.000 2,-5.000 10.000 3,-6.000 11.000 5,-3.000 17.000 8,-3.000 15.000 8,-2.000 16.000 9,-8.000 12.000 6,-8.000 9.000 7,-10.000 10.000 6,-9.000 10.000 5,-5.000 8.000 2,0.000 10.000-3,0.000 10.000-5,0.000 9.000-3,-4.000 6.000-4,-5.000 3.000-3,-7.000 3.000-3,-5.000 4.000-4,-1.000-4.000-2,6.000-9.000 0,7.000-10.000-1,6.000-8.000-1,10.000-15.000-7,17.000-19.000-15,15.000-18.000-14,16.000-19.000-14,7.000-15.000-5,1.000-8.000 7,-1.000-10.000 5,1.000-9.000 7,-3.000 1.000 1,-2.000 13.000 0,-3.000 12.000-2,-3.000 13.000-1,-4.000 6.000 2,-3.000 0.000 6,-3.000 0.000 4,-2.000 0.000 5,-6.000 9.000 11,-6.000 19.000 14,-6.000 19.000 16,-6.000 19.000 16,-6.000 7.000 2,-2.000-3.000-6,-3.000-3.000-9,-3.000-2.000-7,-2.000-1.000-6,0.000 3.000-4,0.000 3.000-5,0.000 4.000-5,6.000-3.000-2,13.000-5.000-2,12.000-7.000-3,13.000-5.000-1,4.000-11.000-4,-3.000-11.000-5,-3.000-14.000-5,-2.000-11.000-4,0.000-14.000-4,7.000-11.000 2,6.000-14.000 1,7.000-11.000 1,-3.000-6.000 0,-8.000 4.000 1,-10.000 3.000 0,-9.000 3.000 0,-7.000 1.000 2,-3.000 1.000 2,-3.000-1.000 3,-2.000 1.000 2,-9.000 2.000 1,-12.000 7.000 0,-13.000 6.000-1,-12.000 7.000 1,-10.000 7.000-1,-6.000 9.000-1,-6.000 10.000-2,-6.000 10.000-1,-7.000 10.000-2,-6.000 13.000-3,-6.000 12.000-1,-6.000 13.000-2,4.000 2.000-3,16.000-5.000-3,15.000-7.000-4,17.000-5.000-3</inkml:trace>
</inkml:ink>
</file>

<file path=ppt/ink/ink32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1"/>
    </inkml:context>
    <inkml:brush xml:id="br0">
      <inkml:brushProperty name="width" value="0.0377833358943462" units="cm"/>
      <inkml:brushProperty name="height" value="0.0377833358943462" units="cm"/>
      <inkml:brushProperty name="color" value="#000000"/>
      <inkml:brushProperty name="ignorePressure" value="0"/>
    </inkml:brush>
  </inkml:definitions>
  <inkml:trace contextRef="#ctx0" brushRef="#br0">76300.000 49700.000 582,'7.000'-49.000'8,"17.000"4.000"16,15.000 3.000 17,16.000 3.000 15,5.000 6.000 4,-2.000 9.000-11,-3.000 10.000-10,-3.000 10.000-10,-1.000 4.000-7,4.000 0.000-5,3.000 0.000-3,3.000 0.000-4,7.000 0.000-2,14.000 0.000 2,11.000 0.000 1,14.000 0.000 2,0.000 0.000-7,-8.000 0.000-13,-10.000 0.000-14,-9.000 0.000-14,-10.000 1.000-8,-9.000 4.000-4,-10.000 3.000-2,-8.000 3.000-4,-12.000 3.000 1,-12.000 3.000 3,-13.000 3.000 5,-12.000 4.000 3</inkml:trace>
</inkml:ink>
</file>

<file path=ppt/ink/ink32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1"/>
    </inkml:context>
    <inkml:brush xml:id="br0">
      <inkml:brushProperty name="width" value="0.0349488332867622" units="cm"/>
      <inkml:brushProperty name="height" value="0.0349488332867622" units="cm"/>
      <inkml:brushProperty name="color" value="#000000"/>
      <inkml:brushProperty name="ignorePressure" value="0"/>
    </inkml:brush>
  </inkml:definitions>
  <inkml:trace contextRef="#ctx0" brushRef="#br0">76250.000 50300.000 629,'-19.000'-24.000'7,"13.000"4.000"14,12.000 3.000 15,13.000 3.000 14,10.000 1.000 3,10.000 1.000-8,10.000-1.000-9,9.000 1.000-7,12.000 1.000-5,16.000 3.000-2,15.000 3.000-2,17.000 4.000-2,8.000 2.000-9,4.000 4.000-14,3.000 3.000-17,3.000 3.000-14,-4.000 1.000-9,-8.000 1.000 0,-10.000-1.000-2,-9.000 1.000 0</inkml:trace>
</inkml:ink>
</file>

<file path=ppt/ink/ink32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3"/>
    </inkml:context>
    <inkml:brush xml:id="br0">
      <inkml:brushProperty name="width" value="0.0341762229800224" units="cm"/>
      <inkml:brushProperty name="height" value="0.0341762229800224" units="cm"/>
      <inkml:brushProperty name="color" value="#000000"/>
      <inkml:brushProperty name="ignorePressure" value="0"/>
    </inkml:brush>
  </inkml:definitions>
  <inkml:trace contextRef="#ctx0" brushRef="#br0">80350.000 48800.000 643,'21.000'-18.000'101,"-5.000"17.000"-22,-7.000 15.000-20,-5.000 16.000-22,-3.000 13.000-13,4.000 14.000-4,3.000 11.000-5,3.000 14.000-5,-1.000 8.000-3,-2.000 7.000-3,-3.000 6.000-3,-3.000 7.000-4,-6.000 7.000-2,-5.000 9.000-2,-7.000 10.000-2,-5.000 10.000-3,-4.000-1.000-3,0.000-9.000-4,0.000-10.000-2,0.000-8.000-4,1.000-14.000-2,4.000-15.000 1,3.000-15.000-1,3.000-16.000 1,6.000-16.000-2,9.000-16.000-7,10.000-15.000-4,10.000-15.000-6</inkml:trace>
</inkml:ink>
</file>

<file path=ppt/ink/ink32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3"/>
    </inkml:context>
    <inkml:brush xml:id="br0">
      <inkml:brushProperty name="width" value="0.0300156269222498" units="cm"/>
      <inkml:brushProperty name="height" value="0.0300156269222498" units="cm"/>
      <inkml:brushProperty name="color" value="#000000"/>
      <inkml:brushProperty name="ignorePressure" value="0"/>
    </inkml:brush>
  </inkml:definitions>
  <inkml:trace contextRef="#ctx0" brushRef="#br0">80550.000 49700.000 732,'1.000'-49.000'3,"4.000"4.000"6,3.000 3.000 6,3.000 3.000 6,6.000 4.000 4,9.000 7.000 6,10.000 6.000 4,10.000 7.000 5,2.000 7.000-3,-3.000 9.000-10,-3.000 10.000-10,-2.000 10.000-10,-3.000 4.000-7,1.000 0.000-1,-1.000 0.000-4,1.000 0.000-3,-4.000 0.000-5,-6.000 0.000-12,-6.000 0.000-9,-6.000 0.000-11</inkml:trace>
</inkml:ink>
</file>

<file path=ppt/ink/ink32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3"/>
    </inkml:context>
    <inkml:brush xml:id="br0">
      <inkml:brushProperty name="width" value="0.0373287238180637" units="cm"/>
      <inkml:brushProperty name="height" value="0.0373287238180637" units="cm"/>
      <inkml:brushProperty name="color" value="#000000"/>
      <inkml:brushProperty name="ignorePressure" value="0"/>
    </inkml:brush>
  </inkml:definitions>
  <inkml:trace contextRef="#ctx0" brushRef="#br0">81600.000 48250.000 589,'21.000'-19.000'9,"-5.000"13.000"19,-7.000 12.000 18,-5.000 13.000 18,-6.000 12.000 3,-3.000 13.000-12,-3.000 12.000-14,-2.000 13.000-12,-1.000 12.000-9,3.000 13.000-3,3.000 12.000-3,4.000 13.000-4,-1.000 15.000-3,-3.000 19.000-3,-3.000 19.000-5,-2.000 19.000-3,-5.000 12.000-5,-2.000 6.000-6,-3.000 7.000-6,-3.000 6.000-5,-1.000-4.000-6,4.000-11.000-5,3.000-14.000-4,3.000-11.000-5,3.000-14.000 0,3.000-11.000 2,3.000-14.000 3,4.000-11.000 2,1.000-20.000 5,0.000-24.000 5,0.000-26.000 5,0.000-24.000 6</inkml:trace>
</inkml:ink>
</file>

<file path=ppt/ink/ink32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4"/>
    </inkml:context>
    <inkml:brush xml:id="br0">
      <inkml:brushProperty name="width" value="0.0414857752621174" units="cm"/>
      <inkml:brushProperty name="height" value="0.0414857752621174" units="cm"/>
      <inkml:brushProperty name="color" value="#000000"/>
      <inkml:brushProperty name="ignorePressure" value="0"/>
    </inkml:brush>
  </inkml:definitions>
  <inkml:trace contextRef="#ctx0" brushRef="#br0">81850.000 50250.000 530,'6.000'-71.000'5,"13.000"10.000"10,12.000 10.000 10,13.000 9.000 10,4.000 7.000 2,-3.000 7.000-5,-3.000 6.000-5,-2.000 7.000-5,0.000 5.000-4,7.000 7.000-3,6.000 6.000-3,7.000 7.000-2,-3.000 7.000-3,-8.000 9.000-3,-10.000 10.000-2,-9.000 10.000-4,-9.000 7.000-2,-5.000 6.000-1,-7.000 7.000-3,-5.000 6.000-1,-11.000 3.000-2,-11.000 0.000 1,-14.000 0.000 1,-11.000 0.000-1,-6.000-4.000 2,4.000-5.000 4,3.000-7.000 3,3.000-5.000 3,6.000-8.000 4,9.000-5.000 1,10.000-7.000 3,10.000-5.000 1,8.000-6.000 1,10.000-3.000-5,10.000-3.000-2,9.000-2.000-4,13.000-9.000-4,20.000-12.000-4,18.000-13.000-5,20.000-12.000-5,8.000-15.000-5,1.000-15.000-6,-1.000-15.000-7,1.000-16.000-6,-3.000-10.000-1,-2.000-3.000 5,-3.000-3.000 5,-3.000-2.000 6,-6.000-9.000 4,-5.000-12.000 5,-7.000-13.000 5,-5.000-12.000 5,-8.000-2.000 2,-5.000 9.000 2,-7.000 10.000 1,-5.000 10.000 0,-8.000 13.000 4,-5.000 19.000 5,-7.000 19.000 6,-5.000 19.000 5,-9.000 29.000 12,-9.000 41.000 15,-10.000 40.000 18,-8.000 42.000 15,-6.000 21.000 1,1.000 3.000-16,-1.000 3.000-15,1.000 4.000-16,1.000-6.000-10,3.000-11.000-4,3.000-14.000-3,4.000-11.000-5,4.000-9.000-2,6.000-3.000-1,7.000-3.000-1,6.000-2.000-2,4.000-6.000 0,4.000-6.000 1,3.000-6.000 0,3.000-6.000 1,-4.000-2.000-1,-8.000 3.000-3,-10.000 3.000-1,-9.000 4.000-4,-7.000 1.000-3,-3.000 0.000-6,-3.000 0.000-6,-2.000 0.000-5,-11.000 1.000-3,-15.000 4.000 1,-15.000 3.000 2,-16.000 3.000 1,-7.000-2.000-1,4.000-6.000-2,3.000-6.000-1,3.000-6.000-3,4.000-9.000-1,7.000-8.000 0,6.000-10.000-1,7.000-9.000 0,7.000-10.000-1,9.000-9.000 1,10.000-10.000 0,10.000-8.000 1</inkml:trace>
</inkml:ink>
</file>

<file path=ppt/ink/ink3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9"/>
    </inkml:context>
    <inkml:brush xml:id="br0">
      <inkml:brushProperty name="width" value="0.0407277829945087" units="cm"/>
      <inkml:brushProperty name="height" value="0.0407277829945087" units="cm"/>
      <inkml:brushProperty name="color" value="#00bff3"/>
      <inkml:brushProperty name="ignorePressure" value="0"/>
    </inkml:brush>
  </inkml:definitions>
  <inkml:trace contextRef="#ctx0" brushRef="#br0">53450.000 42600.000 540,'-24.000'-24.000'0,"4.000"4.000"0,3.000 3.000 0,3.000 3.000 0,-2.000-2.000 4,-6.000-6.000 8,-6.000-6.000 9,-6.000-6.000 8,-2.000 5.000 8,3.000 20.000 6,3.000 18.000 8,4.000 20.000 6,-1.000 14.000-2,-3.000 14.000-10,-3.000 11.000-10,-2.000 14.000-11,-6.000 11.000-6,-6.000 14.000-5,-6.000 11.000-4,-6.000 14.000-5,-10.000 11.000-2,-12.000 14.000-1,-13.000 11.000-2,-12.000 14.000-1,-5.000 3.000-4,3.000-2.000-7,3.000-3.000-6,4.000-3.000-6,8.000-15.000-6,17.000-24.000-4,15.000-26.000-4,16.000-24.000-4</inkml:trace>
</inkml:ink>
</file>

<file path=ppt/ink/ink32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4"/>
    </inkml:context>
    <inkml:brush xml:id="br0">
      <inkml:brushProperty name="width" value="0.0367545187473297" units="cm"/>
      <inkml:brushProperty name="height" value="0.0367545187473297" units="cm"/>
      <inkml:brushProperty name="color" value="#000000"/>
      <inkml:brushProperty name="ignorePressure" value="0"/>
    </inkml:brush>
  </inkml:definitions>
  <inkml:trace contextRef="#ctx0" brushRef="#br0">85250.000 49500.000 598,'-93.000'165.000'79,"17.000"-18.000"-11,15.000-19.000-12,16.000-18.000-11,12.000-14.000-8,9.000-5.000-6,10.000-7.000-6,10.000-5.000-4,5.000-6.000-5,4.000-3.000-5,3.000-3.000-3,3.000-2.000-4,4.000-9.000-4,7.000-12.000-2,6.000-13.000-2,7.000-12.000-3,2.000-12.000-2,1.000-8.000-2,-1.000-10.000 0,1.000-9.000-2,2.000-13.000-1,7.000-16.000-3,6.000-15.000-2,7.000-15.000-3,0.000-15.000-1,-2.000-12.000-1,-3.000-13.000 1,-3.000-12.000-2,-4.000-9.000 2,-3.000-2.000 1,-3.000-3.000 3,-2.000-3.000 1,-8.000 5.000 3,-8.000 17.000 4,-10.000 15.000 4,-9.000 16.000 3,-9.000 15.000 4,-5.000 16.000 5,-7.000 15.000 4,-5.000 17.000 5,-6.000 8.000 2,-3.000 4.000 0,-3.000 3.000 1,-2.000 3.000 1,-5.000 6.000-2,-2.000 9.000-5,-3.000 10.000-5,-3.000 10.000-4,-2.000 8.000-4,0.000 10.000-2,0.000 10.000-2,0.000 9.000-2,4.000 2.000-1,10.000-2.000 0,10.000-3.000 0,9.000-3.000 1,9.000-9.000-5,9.000-11.000-12,10.000-14.000-11,10.000-11.000-11</inkml:trace>
</inkml:ink>
</file>

<file path=ppt/ink/ink32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5"/>
    </inkml:context>
    <inkml:brush xml:id="br0">
      <inkml:brushProperty name="width" value="0.0389823205769062" units="cm"/>
      <inkml:brushProperty name="height" value="0.0389823205769062" units="cm"/>
      <inkml:brushProperty name="color" value="#000000"/>
      <inkml:brushProperty name="ignorePressure" value="0"/>
    </inkml:brush>
  </inkml:definitions>
  <inkml:trace contextRef="#ctx0" brushRef="#br0">86250.000 49300.000 564,'0.000'48.000'3,"0.000"-3.000"6,0.000-3.000 7,0.000-2.000 5,-2.000 3.000 6,-3.000 14.000 4,-3.000 11.000 3,-2.000 14.000 5,-1.000 3.000-1,3.000-2.000-3,3.000-3.000-4,4.000-3.000-4,2.000-4.000-4,4.000-3.000-3,3.000-3.000-5,3.000-2.000-4,7.000-6.000-1,14.000-6.000 2,11.000-6.000 0,14.000-6.000 1,8.000-9.000-4,7.000-8.000-10,6.000-10.000-8,7.000-9.000-10,0.000-9.000-7,-2.000-5.000-7,-3.000-7.000-6,-3.000-5.000-7,-9.000-3.000 2,-11.000 4.000 6,-14.000 3.000 8,-11.000 3.000 7,-7.000-1.000 1,0.000-2.000-7,0.000-3.000-6,0.000-3.000-8</inkml:trace>
</inkml:ink>
</file>

<file path=ppt/ink/ink32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5"/>
    </inkml:context>
    <inkml:brush xml:id="br0">
      <inkml:brushProperty name="width" value="0.0367958880960941" units="cm"/>
      <inkml:brushProperty name="height" value="0.0367958880960941" units="cm"/>
      <inkml:brushProperty name="color" value="#000000"/>
      <inkml:brushProperty name="ignorePressure" value="0"/>
    </inkml:brush>
  </inkml:definitions>
  <inkml:trace contextRef="#ctx0" brushRef="#br0">87300.000 49100.000 597,'-47.000'-22.000'2,"6.000"6.000"3,7.000 7.000 4,6.000 6.000 3,1.000 7.000 6,-3.000 10.000 9,-3.000 10.000 8,-2.000 9.000 10,0.000 15.000 3,7.000 22.000-5,6.000 22.000-4,7.000 23.000-3,2.000 13.000-6,1.000 6.000-6,-1.000 7.000-7,1.000 6.000-6,-1.000 6.000-9,1.000 6.000-12,-1.000 7.000-11,1.000 6.000-12,1.000-8.000-2,3.000-22.000 5,3.000-22.000 6,4.000-21.000 6,-1.000-15.000-3,-3.000-6.000-15,-3.000-6.000-13,-2.000-6.000-13</inkml:trace>
</inkml:ink>
</file>

<file path=ppt/ink/ink32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17"/>
    </inkml:context>
    <inkml:brush xml:id="br0">
      <inkml:brushProperty name="width" value="0.033761277794838" units="cm"/>
      <inkml:brushProperty name="height" value="0.033761277794838" units="cm"/>
      <inkml:brushProperty name="color" value="#000000"/>
      <inkml:brushProperty name="ignorePressure" value="0"/>
    </inkml:brush>
  </inkml:definitions>
  <inkml:trace contextRef="#ctx0" brushRef="#br0">78700.000 48600.000 651,'90.000'-66.000'59,"-18.000"19.000"-11,-19.000 19.000-12,-18.000 19.000-10,-4.000 13.000-6,13.000 10.000 0,12.000 10.000 1,13.000 9.000 1,1.000 7.000-1,-9.000 7.000-1,-10.000 6.000-3,-8.000 7.000-1,-8.000 5.000-4,-2.000 7.000-4,-3.000 6.000-5,-3.000 7.000-6,-7.000 2.000-2,-9.000 1.000 0,-10.000-1.000-1,-8.000 1.000 0,-11.000 2.000-1,-8.000 7.000-1,-10.000 6.000-1,-9.000 7.000-2,-10.000 0.000 1,-9.000-2.000-1,-10.000-3.000 1,-8.000-3.000 1,-9.000-4.000 1,-6.000-3.000 1,-6.000-3.000 2,-6.000-2.000 1,-1.000-6.000 3,7.000-6.000 1,6.000-6.000 2,7.000-6.000 3,7.000-9.000 0,9.000-8.000-2,10.000-10.000-1,10.000-9.000-1,14.000-7.000 2,23.000-3.000 7,22.000-3.000 5,22.000-2.000 6,24.000-8.000-1,29.000-8.000-8,28.000-10.000-7,28.000-9.000-7,24.000-5.000-8,23.000 0.000-6,22.000 0.000-7,22.000 0.000-6,-1.000 1.000-4,-21.000 4.000-1,-22.000 3.000 0,-22.000 3.000 0,-19.000-1.000-2,-16.000-2.000 0,-15.000-3.000-2,-15.000-3.000-2</inkml:trace>
</inkml:ink>
</file>

<file path=ppt/ink/ink32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24"/>
    </inkml:context>
    <inkml:brush xml:id="br0">
      <inkml:brushProperty name="width" value="0.0335756652057171" units="cm"/>
      <inkml:brushProperty name="height" value="0.0335756652057171" units="cm"/>
      <inkml:brushProperty name="color" value="#000000"/>
      <inkml:brushProperty name="ignorePressure" value="0"/>
    </inkml:brush>
  </inkml:definitions>
  <inkml:trace contextRef="#ctx0" brushRef="#br0">88400.000 50000.000 655,'-25.000'-22.000'0,"0.000"6.000"0,0.000 7.000 0,0.000 6.000 0,4.000 1.000 6,10.000-3.000 14,10.000-3.000 13,9.000-2.000 13,9.000-1.000 3,9.000 3.000-8,10.000 3.000-8,10.000 4.000-8,7.000 1.000-5,6.000 0.000-2,7.000 0.000-3,6.000 0.000-2,1.000 0.000-2,-3.000 0.000-3,-3.000 0.000-3,-2.000 0.000-3,-1.000 0.000-4,3.000 0.000-4,3.000 0.000-5,4.000 0.000-3,-1.000-2.000-3,-3.000-3.000-1,-3.000-3.000-1,-2.000-2.000-1,-6.000-1.000-1,-6.000 3.000-1,-6.000 3.000-2,-6.000 4.000-1,-6.000 1.000-4,-2.000 0.000-5,-3.000 0.000-7,-3.000 0.000-5</inkml:trace>
</inkml:ink>
</file>

<file path=ppt/ink/ink32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24"/>
    </inkml:context>
    <inkml:brush xml:id="br0">
      <inkml:brushProperty name="width" value="0.034668643027544" units="cm"/>
      <inkml:brushProperty name="height" value="0.034668643027544" units="cm"/>
      <inkml:brushProperty name="color" value="#000000"/>
      <inkml:brushProperty name="ignorePressure" value="0"/>
    </inkml:brush>
  </inkml:definitions>
  <inkml:trace contextRef="#ctx0" brushRef="#br0">89200.000 48800.000 634,'-22.000'-15.000'17,"6.000"23.000"13,7.000 22.000 14,6.000 22.000 13,3.000 13.000 1,0.000 7.000-8,0.000 6.000-11,0.000 7.000-8,-2.000 8.000-10,-3.000 14.000-7,-3.000 11.000-9,-2.000 14.000-9,-3.000 5.000-8,1.000 1.000-9,-1.000-1.000-9,1.000 1.000-9,-1.000-6.000-4,1.000-8.000-1,-1.000-10.000-1,1.000-9.000 0,1.000-12.000 2,3.000-11.000 3,3.000-14.000 5,4.000-11.000 4</inkml:trace>
</inkml:ink>
</file>

<file path=ppt/ink/ink32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25"/>
    </inkml:context>
    <inkml:brush xml:id="br0">
      <inkml:brushProperty name="width" value="0.0400477349758148" units="cm"/>
      <inkml:brushProperty name="height" value="0.0400477349758148" units="cm"/>
      <inkml:brushProperty name="color" value="#000000"/>
      <inkml:brushProperty name="ignorePressure" value="0"/>
    </inkml:brush>
  </inkml:definitions>
  <inkml:trace contextRef="#ctx0" brushRef="#br0">91550.000 48350.000 549,'-91.000'0.000'0,"19.000"0.000"0,19.000 0.000 0,19.000 0.000 0,23.000 0.000 10,28.000 0.000 21,28.000 0.000 21,29.000 0.000 21,19.000-2.000 3,14.000-3.000-12,11.000-3.000-13,14.000-2.000-13,2.000-5.000-10,-6.000-2.000-10,-6.000-3.000-9,-6.000-3.000-8,-7.000 1.000-8,-6.000 6.000-2,-6.000 7.000-5,-6.000 6.000-3,-10.000 4.000-3,-12.000 4.000-3,-13.000 3.000-2,-12.000 3.000-2,-10.000 3.000-4,-6.000 3.000-3,-6.000 3.000-5,-6.000 4.000-4,-10.000 1.000-1,-12.000 0.000 2,-13.000 0.000 1,-12.000 0.000 3,-5.000-2.000 4,3.000-3.000 6,3.000-3.000 7,4.000-2.000 7</inkml:trace>
</inkml:ink>
</file>

<file path=ppt/ink/ink32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25"/>
    </inkml:context>
    <inkml:brush xml:id="br0">
      <inkml:brushProperty name="width" value="0.0394919328391552" units="cm"/>
      <inkml:brushProperty name="height" value="0.0394919328391552" units="cm"/>
      <inkml:brushProperty name="color" value="#000000"/>
      <inkml:brushProperty name="ignorePressure" value="0"/>
    </inkml:brush>
  </inkml:definitions>
  <inkml:trace contextRef="#ctx0" brushRef="#br0">92200.000 48850.000 557,'-47.000'23.000'5,"6.000"-3.000"10,7.000-3.000 10,6.000-2.000 11,4.000 5.000 4,4.000 16.000 1,3.000 15.000-1,3.000 17.000 1,3.000 13.000-4,3.000 13.000-4,3.000 12.000-6,4.000 13.000-5,-1.000 4.000-3,-3.000-3.000-1,-3.000-3.000-1,-2.000-2.000-1,-3.000-6.000-6,1.000-6.000-10,-1.000-6.000-9,1.000-6.000-12,-3.000-6.000-2,-2.000-2.000 2,-3.000-3.000 4,-3.000-3.000 3,1.000-7.000-5,6.000-9.000-13,7.000-10.000-12,6.000-8.000-15,6.000-12.000-2,6.000-12.000 7,7.000-13.000 6,6.000-12.000 6</inkml:trace>
</inkml:ink>
</file>

<file path=ppt/ink/ink32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26"/>
    </inkml:context>
    <inkml:brush xml:id="br0">
      <inkml:brushProperty name="width" value="0.0418930500745773" units="cm"/>
      <inkml:brushProperty name="height" value="0.0418930500745773" units="cm"/>
      <inkml:brushProperty name="color" value="#000000"/>
      <inkml:brushProperty name="ignorePressure" value="0"/>
    </inkml:brush>
  </inkml:definitions>
  <inkml:trace contextRef="#ctx0" brushRef="#br0">92600.000 50150.000 525,'70.000'-2.000'51,"-9.000"-3.000"-11,-10.000-3.000-11,-8.000-2.000-11,-3.000-3.000-6,7.000 1.000 0,6.000-1.000 0,7.000 1.000 0,4.000-3.000-1,3.000-2.000-2,3.000-3.000-2,4.000-3.000-1,1.000-4.000-2,0.000-3.000-2,0.000-3.000-2,0.000-2.000-2,-5.000-1.000-2,-9.000 3.000-2,-10.000 3.000-4,-8.000 4.000-2,-11.000 1.000-2,-8.000 0.000 2,-10.000 0.000 0,-9.000 0.000 1,-5.000-2.000 0,0.000-3.000 1,0.000-3.000 0,0.000-2.000 0,-4.000-1.000 1,-5.000 3.000 2,-7.000 3.000 2,-5.000 4.000 1,-6.000 2.000 1,-3.000 4.000 2,-3.000 3.000 1,-2.000 3.000 1,-5.000 3.000 2,-2.000 3.000 1,-3.000 3.000 3,-3.000 4.000 1,-2.000 4.000 2,0.000 6.000 2,0.000 7.000 1,0.000 6.000 2,-2.000 6.000 1,-3.000 6.000 2,-3.000 7.000 2,-2.000 6.000 2,-1.000 3.000 1,3.000 0.000 0,3.000 0.000 0,4.000 0.000 0,2.000 3.000-1,4.000 6.000-2,3.000 7.000-2,3.000 6.000-2,4.000 1.000-1,7.000-3.000 0,6.000-3.000-1,7.000-2.000-1,4.000-5.000-1,3.000-2.000-4,3.000-3.000-2,4.000-3.000-3,4.000-4.000-4,6.000-3.000-1,7.000-3.000-3,6.000-2.000-2,7.000-6.000-3,10.000-6.000-5,10.000-6.000-6,9.000-6.000-4,7.000-6.000-4,7.000-2.000-5,6.000-3.000-5,7.000-3.000-4,0.000-4.000-2,-2.000-3.000 1,-3.000-3.000 2,-3.000-2.000 1,-7.000-3.000 3,-9.000 1.000 4,-10.000-1.000 6,-8.000 1.000 4,-9.000-1.000 4,-6.000 1.000 5,-6.000-1.000 2,-6.000 1.000 5</inkml:trace>
</inkml:ink>
</file>

<file path=ppt/ink/ink32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26"/>
    </inkml:context>
    <inkml:brush xml:id="br0">
      <inkml:brushProperty name="width" value="0.0360198579728603" units="cm"/>
      <inkml:brushProperty name="height" value="0.0360198579728603" units="cm"/>
      <inkml:brushProperty name="color" value="#000000"/>
      <inkml:brushProperty name="ignorePressure" value="0"/>
    </inkml:brush>
  </inkml:definitions>
  <inkml:trace contextRef="#ctx0" brushRef="#br0">95350.000 47800.000 610,'0.000'76.000'110,"0.000"4.000"-23,0.000 3.000-25,0.000 3.000-23,0.000 6.000-14,0.000 9.000-4,0.000 10.000-4,0.000 10.000-3,0.000 4.000-5,0.000 0.000-4,0.000 0.000-5,0.000 0.000-3,1.000 6.000-6,4.000 13.000-5,3.000 12.000-6,3.000 13.000-5,-1.000-4.000-2,-2.000-18.000 2,-3.000-19.000 1,-3.000-18.000 2,-4.000-15.000-2,-3.000-9.000-6,-3.000-10.000-7,-2.000-8.000-6,-3.000-12.000 1,1.000-12.000 6,-1.000-13.000 7,1.000-12.000 8,-1.000-7.000 3,1.000 1.000 2,-1.000-1.000 0,1.000 1.000 2</inkml:trace>
</inkml:ink>
</file>

<file path=ppt/ink/ink3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49"/>
    </inkml:context>
    <inkml:brush xml:id="br0">
      <inkml:brushProperty name="width" value="0.0483139418065548" units="cm"/>
      <inkml:brushProperty name="height" value="0.0483139418065548" units="cm"/>
      <inkml:brushProperty name="color" value="#00bff3"/>
      <inkml:brushProperty name="ignorePressure" value="0"/>
    </inkml:brush>
  </inkml:definitions>
  <inkml:trace contextRef="#ctx0" brushRef="#br0">53050.000 42850.000 455,'21.000'-27.000'3,"-5.000"-3.000"5,-7.000-3.000 6,-5.000-2.000 5,-3.000-1.000 8,4.000 3.000 8,3.000 3.000 11,3.000 4.000 8,3.000 10.000 0,3.000 19.000-9,3.000 19.000-10,4.000 19.000-9,1.000 13.000-6,0.000 10.000-3,0.000 10.000-2,0.000 9.000-4,-2.000 9.000-2,-3.000 9.000-4,-3.000 10.000-3,-2.000 10.000-4,-5.000-1.000-3,-2.000-9.000-1,-3.000-10.000-3,-3.000-8.000-1,-1.000-12.000-2,4.000-12.000-2,3.000-13.000-2,3.000-12.000-1,6.000-16.000-1,9.000-19.000-2,10.000-18.000-1,10.000-19.000-1,5.000-22.000-2,4.000-25.000 1,3.000-25.000 0,3.000-25.000 0,3.000-10.000 1,3.000 7.000 4,3.000 6.000 4,4.000 7.000 3,-4.000 7.000 3,-9.000 9.000 2,-10.000 10.000 1,-8.000 10.000 3,-9.000 8.000 3,-6.000 10.000 6,-6.000 10.000 5,-6.000 9.000 6,-6.000 12.000 8,-2.000 16.000 9,-3.000 15.000 10,-3.000 17.000 9,-6.000 13.000 1,-5.000 13.000-11,-7.000 12.000-8,-5.000 13.000-11,-3.000 10.000-6,4.000 10.000-4,3.000 10.000-2,3.000 9.000-4,-1.000 7.000-1,-2.000 7.000 0,-3.000 6.000 1,-3.000 7.000 0,-2.000 4.000-7,0.000 3.000-12,0.000 3.000-14,0.000 4.000-12,1.000-10.000-9,4.000-22.000-1,3.000-22.000-1,3.000-21.000-3,6.000-18.000-2,9.000-12.000-1,10.000-13.000-3,10.000-12.000-2</inkml:trace>
</inkml:ink>
</file>

<file path=ppt/ink/ink32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27"/>
    </inkml:context>
    <inkml:brush xml:id="br0">
      <inkml:brushProperty name="width" value="0.034967765212059" units="cm"/>
      <inkml:brushProperty name="height" value="0.034967765212059" units="cm"/>
      <inkml:brushProperty name="color" value="#000000"/>
      <inkml:brushProperty name="ignorePressure" value="0"/>
    </inkml:brush>
  </inkml:definitions>
  <inkml:trace contextRef="#ctx0" brushRef="#br0">95100.000 50100.000 629,'-46.000'9.000'32,"10.000"19.000"3,10.000 19.000 3,9.000 19.000 2,6.000 10.000-2,3.000 4.000-3,3.000 3.000-5,4.000 3.000-4,1.000-1.000-5,0.000-2.000-3,0.000-3.000-3,0.000-3.000-4,3.000-4.000-3,6.000-3.000-1,7.000-3.000-1,6.000-2.000-1,3.000-8.000-2,0.000-8.000-1,0.000-10.000-2,0.000-9.000 0,1.000-10.000-5,4.000-9.000-6,3.000-10.000-6,3.000-8.000-5,3.000-12.000-7,3.000-12.000-5,3.000-13.000-6,4.000-12.000-5,2.000-7.000-2,4.000 1.000 1,3.000-1.000 2,3.000 1.000 0,-5.000 4.000 5,-12.000 9.000 8,-13.000 10.000 8,-12.000 10.000 9</inkml:trace>
</inkml:ink>
</file>

<file path=ppt/ink/ink32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27"/>
    </inkml:context>
    <inkml:brush xml:id="br0">
      <inkml:brushProperty name="width" value="0.0340693183243275" units="cm"/>
      <inkml:brushProperty name="height" value="0.0340693183243275" units="cm"/>
      <inkml:brushProperty name="color" value="#000000"/>
      <inkml:brushProperty name="ignorePressure" value="0"/>
    </inkml:brush>
  </inkml:definitions>
  <inkml:trace contextRef="#ctx0" brushRef="#br0">96650.000 49550.000 645,'-22.000'-27.000'0,"6.000"-3.000"0,7.000-3.000 0,6.000-2.000 0,4.000 0.000 4,4.000 7.000 9,3.000 6.000 8,3.000 7.000 8,7.000 4.000 6,14.000 3.000 1,11.000 3.000 1,14.000 4.000 3,8.000-1.000-3,7.000-3.000-6,6.000-3.000-7,7.000-2.000-6,2.000-1.000-5,1.000 3.000-4,-1.000 3.000-4,1.000 4.000-3,-4.000 1.000-3,-6.000 0.000-5,-6.000 0.000-4,-6.000 0.000-4,-6.000 3.000-3,-2.000 6.000-5,-3.000 7.000-3,-3.000 6.000-4,-7.000 3.000-5,-9.000 0.000-7,-10.000 0.000-7,-8.000 0.000-7,-11.000-4.000 2,-8.000-5.000 10,-10.000-7.000 9,-9.000-5.000 11</inkml:trace>
</inkml:ink>
</file>

<file path=ppt/ink/ink32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27"/>
    </inkml:context>
    <inkml:brush xml:id="br0">
      <inkml:brushProperty name="width" value="0.0258294120430946" units="cm"/>
      <inkml:brushProperty name="height" value="0.0258294120430946" units="cm"/>
      <inkml:brushProperty name="color" value="#000000"/>
      <inkml:brushProperty name="ignorePressure" value="0"/>
    </inkml:brush>
  </inkml:definitions>
  <inkml:trace contextRef="#ctx0" brushRef="#br0">97450.000 48050.000 851,'-24.000'25.000'102,"4.000"0.000"-55,3.000 0.000-57,3.000 0.000-55</inkml:trace>
</inkml:ink>
</file>

<file path=ppt/ink/ink32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31"/>
    </inkml:context>
    <inkml:brush xml:id="br0">
      <inkml:brushProperty name="width" value="0.0351790972054005" units="cm"/>
      <inkml:brushProperty name="height" value="0.0351790972054005" units="cm"/>
      <inkml:brushProperty name="color" value="#000000"/>
      <inkml:brushProperty name="ignorePressure" value="0"/>
    </inkml:brush>
  </inkml:definitions>
  <inkml:trace contextRef="#ctx0" brushRef="#br0">97050.000 48400.000 625,'-22.000'56.000'113,"6.000"13.000"-26,7.000 12.000-27,6.000 13.000-25,4.000 13.000-15,4.000 17.000-1,3.000 15.000-3,3.000 16.000-1,-1.000 7.000-6,-2.000 1.000-9,-3.000-1.000-11,-3.000 1.000-10,-4.000-6.000-9,-3.000-8.000-7,-3.000-10.000-7,-2.000-9.000-8,-3.000-18.000 0,1.000-24.000 7,-1.000-26.000 6,1.000-24.000 6,-1.000-13.000 5,1.000 0.000 2,-1.000 0.000 2,1.000 0.000 3</inkml:trace>
</inkml:ink>
</file>

<file path=ppt/ink/ink32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34"/>
    </inkml:context>
    <inkml:brush xml:id="br0">
      <inkml:brushProperty name="width" value="0.0329988114535809" units="cm"/>
      <inkml:brushProperty name="height" value="0.0329988114535809" units="cm"/>
      <inkml:brushProperty name="color" value="#000000"/>
      <inkml:brushProperty name="ignorePressure" value="0"/>
    </inkml:brush>
  </inkml:definitions>
  <inkml:trace contextRef="#ctx0" brushRef="#br0">99700.000 47950.000 666,'-74.000'95.000'83,"4.000"-9.000"-21,3.000-10.000-19,3.000-8.000-21,1.000-6.000-11,1.000 1.000-2,-1.000-1.000-1,1.000 1.000-3,2.000-3.000-1,7.000-2.000-1,6.000-3.000 0,7.000-3.000-2,2.000-2.000 1,1.000 0.000-2,-1.000 0.000 0,1.000 0.000 0,1.000-2.000 0,3.000-3.000 1,3.000-3.000 2,4.000-2.000 1,8.000-6.000 0,17.000-6.000 1,15.000-6.000-1,16.000-6.000 0,16.000-6.000 2,20.000-2.000 2,18.000-3.000 2,20.000-3.000 3,6.000-6.000-2,-2.000-5.000-6,-3.000-7.000-7,-3.000-5.000-6,-2.000-1.000-5,0.000 6.000-6,0.000 7.000-4,0.000 6.000-5,-7.000 1.000-4,-11.000-3.000-1,-14.000-3.000-3,-11.000-2.000-1,-11.000-3.000-2,-5.000 1.000 1,-7.000-1.000 0,-5.000 1.000 1,-6.000-1.000 3,-3.000 1.000 8,-3.000-1.000 7,-2.000 1.000 8</inkml:trace>
</inkml:ink>
</file>

<file path=ppt/ink/ink32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34"/>
    </inkml:context>
    <inkml:brush xml:id="br0">
      <inkml:brushProperty name="width" value="0.0322129465639591" units="cm"/>
      <inkml:brushProperty name="height" value="0.0322129465639591" units="cm"/>
      <inkml:brushProperty name="color" value="#000000"/>
      <inkml:brushProperty name="ignorePressure" value="0"/>
    </inkml:brush>
  </inkml:definitions>
  <inkml:trace contextRef="#ctx0" brushRef="#br0">99750.000 48200.000 682,'-44.000'-19.000'23,"13.000"13.000"2,12.000 12.000 3,13.000 13.000 2,6.000 10.000 1,0.000 10.000-2,0.000 10.000-1,0.000 9.000-1,0.000 10.000-2,0.000 14.000-3,0.000 11.000-4,0.000 14.000-2,0.000 10.000-5,0.000 9.000-6,0.000 10.000-7,0.000 10.000-7,-2.000-1.000-6,-3.000-9.000-7,-3.000-10.000-8,-2.000-8.000-7,-3.000-12.000-5,1.000-12.000-2,-1.000-13.000-1,1.000-12.000-2</inkml:trace>
</inkml:ink>
</file>

<file path=ppt/ink/ink32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34"/>
    </inkml:context>
    <inkml:brush xml:id="br0">
      <inkml:brushProperty name="width" value="0.0315950773656368" units="cm"/>
      <inkml:brushProperty name="height" value="0.0315950773656368" units="cm"/>
      <inkml:brushProperty name="color" value="#000000"/>
      <inkml:brushProperty name="ignorePressure" value="0"/>
    </inkml:brush>
  </inkml:definitions>
  <inkml:trace contextRef="#ctx0" brushRef="#br0">101200.000 48100.000 696,'0.000'54.000'61,"0.000"10.000"-7,0.000 10.000-8,0.000 9.000-7,-2.000 4.000-9,-3.000 1.000-7,-3.000-1.000-7,-2.000 1.000-9,-5.000 4.000-3,-2.000 9.000 2,-3.000 10.000 0,-3.000 10.000 2,-1.000-6.000-4,4.000-18.000-12,3.000-19.000-12,3.000-18.000-10,1.000-20.000-9,1.000-18.000-9,-1.000-19.000-9,1.000-18.000-7</inkml:trace>
</inkml:ink>
</file>

<file path=ppt/ink/ink32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34"/>
    </inkml:context>
    <inkml:brush xml:id="br0">
      <inkml:brushProperty name="width" value="0.0276047121733427" units="cm"/>
      <inkml:brushProperty name="height" value="0.0276047121733427" units="cm"/>
      <inkml:brushProperty name="color" value="#000000"/>
      <inkml:brushProperty name="ignorePressure" value="0"/>
    </inkml:brush>
  </inkml:definitions>
  <inkml:trace contextRef="#ctx0" brushRef="#br0">101150.000 48700.000 796,'71.000'-22.000'39,"-5.000"6.000"-6,-7.000 7.000-5,-5.000 6.000-6,-3.000 1.000-3,4.000-3.000-2,3.000-3.000-2,3.000-2.000-3,-2.000-1.000-2,-6.000 3.000-4,-6.000 3.000-3,-6.000 4.000-5,-6.000 1.000-4,-2.000 0.000-6,-3.000 0.000-7,-3.000 0.000-6</inkml:trace>
</inkml:ink>
</file>

<file path=ppt/ink/ink32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35"/>
    </inkml:context>
    <inkml:brush xml:id="br0">
      <inkml:brushProperty name="width" value="0.0352177359163761" units="cm"/>
      <inkml:brushProperty name="height" value="0.0352177359163761" units="cm"/>
      <inkml:brushProperty name="color" value="#000000"/>
      <inkml:brushProperty name="ignorePressure" value="0"/>
    </inkml:brush>
  </inkml:definitions>
  <inkml:trace contextRef="#ctx0" brushRef="#br0">102350.000 47750.000 624,'-25.000'29.000'8,"0.000"10.000"14,0.000 10.000 16,0.000 9.000 14,1.000 6.000 4,4.000 3.000-7,3.000 3.000-8,3.000 4.000-8,1.000 2.000-6,1.000 4.000-7,-1.000 3.000-5,1.000 3.000-6,1.000 4.000-5,3.000 7.000-2,3.000 6.000-3,4.000 7.000-3,1.000-3.000-3,0.000-8.000-7,0.000-10.000-7,0.000-9.000-5,0.000-10.000-6,0.000-9.000-1,0.000-10.000-4,0.000-8.000-2,4.000-12.000-1,10.000-12.000 2,10.000-13.000 0,9.000-12.000 1,7.000-15.000 3,7.000-15.000 5,6.000-15.000 4,7.000-16.000 5,-3.000-4.000 5,-8.000 10.000 2,-10.000 10.000 5,-9.000 9.000 2</inkml:trace>
</inkml:ink>
</file>

<file path=ppt/ink/ink32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35"/>
    </inkml:context>
    <inkml:brush xml:id="br0">
      <inkml:brushProperty name="width" value="0.0428211055696011" units="cm"/>
      <inkml:brushProperty name="height" value="0.0428211055696011" units="cm"/>
      <inkml:brushProperty name="color" value="#000000"/>
      <inkml:brushProperty name="ignorePressure" value="0"/>
    </inkml:brush>
  </inkml:definitions>
  <inkml:trace contextRef="#ctx0" brushRef="#br0">103100.000 48500.000 513,'23.000'-25.000'1,"-3.000"0.000"0,-3.000 0.000 0,-2.000 0.000 2,-3.000 0.000 4,1.000 0.000 7,-1.000 0.000 9,1.000 0.000 8,-9.000 6.000 5,-15.000 13.000 0,-15.000 12.000 1,-16.000 13.000 2,-7.000 10.000-4,4.000 10.000-6,3.000 10.000-7,3.000 9.000-7,3.000 4.000-4,3.000 1.000-2,3.000-1.000-2,4.000 1.000-2,4.000 1.000-2,6.000 3.000-2,7.000 3.000-2,6.000 4.000-2,4.000 1.000-1,4.000 0.000-2,3.000 0.000-1,3.000 0.000-1,7.000-8.000-1,14.000-16.000-3,11.000-15.000-2,14.000-15.000-1,5.000-12.000-4,1.000-6.000-1,-1.000-6.000-2,1.000-6.000-3,-1.000-12.000 0,1.000-15.000 0,-1.000-15.000 0,1.000-16.000 0,1.000-10.000 2,3.000-3.000 3,3.000-3.000 3,4.000-2.000 3,-1.000-1.000 2,-3.000 3.000 2,-3.000 3.000 2,-2.000 4.000 1,-6.000-1.000 1,-6.000-3.000-1,-6.000-3.000-1,-6.000-2.000 0,-2.000-3.000 2,3.000 1.000 7,3.000-1.000 6,4.000 1.000 6,-4.000 2.000 3,-9.000 7.000 0,-10.000 6.000-1,-8.000 7.000-1,-6.000 7.000 1,1.000 9.000 3,-1.000 10.000 2,1.000 10.000 2,-6.000 13.000 5,-8.000 19.000 7,-10.000 19.000 8,-9.000 19.000 6,-5.000 15.000 1,0.000 13.000-7,0.000 12.000-8,0.000 13.000-7,3.000 7.000-5,6.000 4.000-4,7.000 3.000-4,6.000 3.000-4,4.000 12.000-4,4.000 22.000-5,3.000 22.000-4,3.000 23.000-6,-1.000-6.000-2,-2.000-31.000 0,-3.000-31.000 2,-3.000-31.000 1,-2.000-12.000 0,0.000 10.000 0,0.000 10.000 1,0.000 9.000 1,1.000 1.000-5,4.000-6.000-8,3.000-6.000-8,3.000-6.000-10,-1.000-6.000-1,-2.000-2.000 4,-3.000-3.000 5,-3.000-3.000 4,-1.000-7.000-2,4.000-9.000-7,3.000-10.000-7,3.000-8.000-8</inkml:trace>
</inkml:ink>
</file>

<file path=ppt/ink/ink3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0"/>
    </inkml:context>
    <inkml:brush xml:id="br0">
      <inkml:brushProperty name="width" value="0.0477690286934376" units="cm"/>
      <inkml:brushProperty name="height" value="0.0477690286934376" units="cm"/>
      <inkml:brushProperty name="color" value="#00bff3"/>
      <inkml:brushProperty name="ignorePressure" value="0"/>
    </inkml:brush>
  </inkml:definitions>
  <inkml:trace contextRef="#ctx0" brushRef="#br0">54850.000 43300.000 460,'0.000'51.000'84,"0.000"4.000"-16,0.000 3.000-16,0.000 3.000-16,0.000 4.000-11,0.000 7.000-5,0.000 6.000-4,0.000 7.000-4,-2.000 0.000-4,-3.000-2.000-3,-3.000-3.000-2,-2.000-3.000-3,10.000-27.000-6,25.000-50.000-11,25.000-50.000-11,25.000-50.000-10,7.000-18.000-3,-8.000 17.000 6,-10.000 15.000 6,-9.000 16.000 6,-5.000 10.000 5,0.000 7.000 9,0.000 6.000 6,0.000 7.000 7,-7.000 19.000 11,-11.000 35.000 12,-14.000 35.000 12,-11.000 34.000 13,-7.000 20.000 3,0.000 6.000-9,0.000 7.000-7,0.000 6.000-7,0.000-2.000-6,0.000-9.000 0,0.000-10.000-1,0.000-8.000-2,0.000-9.000-3,0.000-6.000-5,0.000-6.000-5,0.000-6.000-7</inkml:trace>
</inkml:ink>
</file>

<file path=ppt/ink/ink32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50"/>
    </inkml:context>
    <inkml:brush xml:id="br0">
      <inkml:brushProperty name="width" value="0.0378208868205547" units="cm"/>
      <inkml:brushProperty name="height" value="0.0378208868205547" units="cm"/>
      <inkml:brushProperty name="color" value="#000000"/>
      <inkml:brushProperty name="ignorePressure" value="0"/>
    </inkml:brush>
  </inkml:definitions>
  <inkml:trace contextRef="#ctx0" brushRef="#br0">52100.000 50700.000 581,'-18.000'-24.000'3,"17.000"4.000"18,15.000 3.000 16,16.000 3.000 17,7.000-1.000 3,1.000-2.000-10,-1.000-3.000-12,1.000-3.000-11,1.000-1.000-7,3.000 4.000-3,3.000 3.000-4,4.000 3.000-2,-1.000-1.000-3,-3.000-2.000 0,-3.000-3.000-1,-2.000-3.000-1,-1.000-6.000-1,3.000-5.000-3,3.000-7.000-3,4.000-5.000-3,-1.000-4.000-1,-3.000 0.000 0,-3.000 0.000 2,-2.000 0.000 0,-5.000 0.000 1,-2.000 0.000 1,-3.000 0.000 2,-3.000 0.000 1,-6.000 0.000 1,-5.000 0.000 0,-7.000 0.000 0,-5.000 0.000 0,-3.000-2.000 1,4.000-3.000-1,3.000-3.000-1,3.000-2.000-1,-1.000-1.000 1,-2.000 3.000 0,-3.000 3.000 1,-3.000 4.000-1,-2.000 1.000 1,0.000 0.000-2,0.000 0.000-1,0.000 0.000-2,-2.000 1.000 1,-3.000 4.000 0,-3.000 3.000 2,-2.000 3.000 0,-5.000 3.000 1,-2.000 3.000 2,-3.000 3.000 2,-3.000 4.000 1,-2.000 1.000 2,0.000 0.000 2,0.000 0.000 2,0.000 0.000 1,-5.000 6.000 1,-9.000 13.000-1,-10.000 12.000-1,-8.000 13.000-2,-3.000 10.000 0,7.000 10.000-2,6.000 10.000-1,7.000 9.000-2,2.000 7.000 0,1.000 7.000 0,-1.000 6.000 0,1.000 7.000 1,1.000-1.000-1,3.000-6.000 0,3.000-6.000 0,4.000-6.000 0,2.000-2.000 0,4.000 3.000 0,3.000 3.000 0,3.000 4.000 0,1.000 2.000 0,1.000 4.000-1,-1.000 3.000-1,1.000 3.000 0,-1.000-2.000-1,1.000-6.000 0,-1.000-6.000-2,1.000-6.000 1,1.000-4.000-1,3.000 1.000 0,3.000-1.000 1,4.000 1.000 0,1.000-3.000 0,0.000-2.000 1,0.000-3.000 1,0.000-3.000 0,3.000-4.000 0,6.000-3.000 1,7.000-3.000 0,6.000-2.000 1,6.000-6.000-1,6.000-6.000-1,7.000-6.000-2,6.000-6.000-1,7.000-4.000-2,10.000 1.000-3,10.000-1.000-3,9.000 1.000-3,2.000-3.000-1,-2.000-2.000 1,-3.000-3.000 2,-3.000-3.000 1,-2.000-2.000-4,0.000 0.000-9,0.000 0.000-10,0.000 0.000-9,-7.000 0.000-4,-11.000 0.000 3,-14.000 0.000 4,-11.000 0.000 2,-7.000 0.000 2,0.000 0.000 4,0.000 0.000 1,0.000 0.000 4</inkml:trace>
</inkml:ink>
</file>

<file path=ppt/ink/ink32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51"/>
    </inkml:context>
    <inkml:brush xml:id="br0">
      <inkml:brushProperty name="width" value="0.0379467681050301" units="cm"/>
      <inkml:brushProperty name="height" value="0.0379467681050301" units="cm"/>
      <inkml:brushProperty name="color" value="#000000"/>
      <inkml:brushProperty name="ignorePressure" value="0"/>
    </inkml:brush>
  </inkml:definitions>
  <inkml:trace contextRef="#ctx0" brushRef="#br0">50650.000 48900.000 579,'-71.000'25.000'-1,"10.000"0.000"-2,10.000 0.000-3,9.000 0.000-1,4.000-4.000 1,1.000-5.000 7,-1.000-7.000 6,1.000-5.000 6,4.000-8.000 8,9.000-5.000 6,10.000-7.000 7,10.000-5.000 8,8.000-4.000 0,10.000 0.000-6,10.000 0.000-4,9.000 0.000-7,7.000 0.000-2,7.000 0.000-2,6.000 0.000-1,7.000 0.000-2,4.000 1.000-1,3.000 4.000-1,3.000 3.000-1,4.000 3.000-2,2.000 3.000-3,4.000 3.000-3,3.000 3.000-4,3.000 4.000-3,3.000 2.000-4,3.000 4.000-5,3.000 3.000-3,4.000 3.000-5,-1.000 1.000-2,-3.000 1.000-2,-3.000-1.000-2,-2.000 1.000-2,-9.000-3.000 0,-12.000-2.000 1,-13.000-3.000 2,-12.000-3.000 0,-9.000 1.000 0,-2.000 6.000-3,-3.000 7.000-2,-3.000 6.000-2,-9.000 1.000-3,-11.000-3.000 0,-14.000-3.000-1,-11.000-2.000-1</inkml:trace>
</inkml:ink>
</file>

<file path=ppt/ink/ink32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51"/>
    </inkml:context>
    <inkml:brush xml:id="br0">
      <inkml:brushProperty name="width" value="0.0350400358438492" units="cm"/>
      <inkml:brushProperty name="height" value="0.0350400358438492" units="cm"/>
      <inkml:brushProperty name="color" value="#000000"/>
      <inkml:brushProperty name="ignorePressure" value="0"/>
    </inkml:brush>
  </inkml:definitions>
  <inkml:trace contextRef="#ctx0" brushRef="#br0">51500.000 49000.000 627,'-68.000'-2.000'2,"17.000"-3.000"3,15.000-3.000 4,16.000-2.000 3,7.000 6.000 8,1.000 20.000 12,-1.000 18.000 11,1.000 20.000 13,1.000 11.000 0,3.000 7.000-10,3.000 6.000-11,4.000 7.000-11,1.000 8.000-7,0.000 14.000-7,0.000 11.000-5,0.000 14.000-5,0.000 5.000-6,0.000 1.000-6,0.000-1.000-6,0.000 1.000-6,0.000 2.000-6,0.000 7.000-6,0.000 6.000-8,0.000 7.000-6,0.000-12.000 0,0.000-28.000 7,0.000-28.000 7,0.000-27.000 7,1.000-17.000 5,4.000-3.000 2,3.000-3.000 0,3.000-2.000 2</inkml:trace>
</inkml:ink>
</file>

<file path=ppt/ink/ink32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2:52"/>
    </inkml:context>
    <inkml:brush xml:id="br0">
      <inkml:brushProperty name="width" value="0.0393127240240574" units="cm"/>
      <inkml:brushProperty name="height" value="0.0393127240240574" units="cm"/>
      <inkml:brushProperty name="color" value="#000000"/>
      <inkml:brushProperty name="ignorePressure" value="0"/>
    </inkml:brush>
  </inkml:definitions>
  <inkml:trace contextRef="#ctx0" brushRef="#br0">52300.000 50400.000 559,'-18.000'18.000'6,"17.000"-11.000"12,15.000-14.000 11,16.000-11.000 12,10.000-11.000 2,7.000-5.000-8,6.000-7.000-8,7.000-5.000-7,2.000-8.000-6,1.000-5.000 0,-1.000-7.000-1,1.000-5.000-1,-3.000-4.000-3,-2.000 0.000-4,-3.000 0.000-4,-3.000 0.000-6,-4.000 0.000-2,-3.000 0.000 0,-3.000 0.000-1,-2.000 0.000 0,-5.000 1.000 0,-2.000 4.000 1,-3.000 3.000 1,-3.000 3.000 1,-4.000 3.000 1,-3.000 3.000 0,-3.000 3.000 0,-2.000 4.000 1,-5.000 2.000-1,-2.000 4.000 1,-3.000 3.000 0,-3.000 3.000 0,-2.000 3.000-1,0.000 3.000 2,0.000 3.000-1,0.000 4.000 1,-4.000 2.000 0,-5.000 4.000 1,-7.000 3.000 0,-5.000 3.000 0,-6.000 3.000 1,-3.000 3.000-1,-3.000 3.000 0,-2.000 4.000 0,-3.000 2.000 1,1.000 4.000 1,-1.000 3.000 1,1.000 3.000 3,-1.000 1.000 1,1.000 1.000 2,-1.000-1.000 1,1.000 1.000 3,-3.000 1.000 1,-2.000 3.000-2,-3.000 3.000 0,-3.000 4.000-2,-2.000 2.000 0,0.000 4.000 0,0.000 3.000-1,0.000 3.000-1,1.000 4.000 0,4.000 7.000 0,3.000 6.000-1,3.000 7.000 0,-1.000 2.000-1,-2.000 1.000 0,-3.000-1.000 0,-3.000 1.000-2,-1.000 1.000 1,4.000 3.000-1,3.000 3.000 0,3.000 4.000 0,1.000-1.000 0,1.000-3.000 0,-1.000-3.000 1,1.000-2.000 0,2.000-3.000 0,7.000 1.000 1,6.000-1.000 0,7.000 1.000 0,4.000-3.000 0,3.000-2.000 1,3.000-3.000-2,4.000-3.000 1,1.000-4.000-1,0.000-3.000 1,0.000-3.000-1,0.000-2.000 0,3.000-1.000-1,6.000 3.000 0,7.000 3.000-1,6.000 4.000 0,4.000-1.000-1,4.000-3.000 0,3.000-3.000 0,3.000-2.000 0,3.000-5.000 0,3.000-2.000-2,3.000-3.000 0,4.000-3.000-1,4.000-2.000-1,6.000 0.000-3,7.000 0.000-1,6.000 0.000-2,6.000 0.000-1,6.000 0.000-1,7.000 0.000-2,6.000 0.000 0,1.000-2.000-4,-3.000-3.000-6,-3.000-3.000-6,-2.000-2.000-6,-5.000-1.000-4,-2.000 3.000-3,-3.000 3.000-2,-3.000 4.000-3,-10.000-1.000 3,-16.000-3.000 4,-15.000-3.000 6,-15.000-2.000 6</inkml:trace>
</inkml:ink>
</file>

<file path=ppt/ink/ink32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3:00"/>
    </inkml:context>
    <inkml:brush xml:id="br0">
      <inkml:brushProperty name="width" value="0.0363482497632504" units="cm"/>
      <inkml:brushProperty name="height" value="0.0363482497632504" units="cm"/>
      <inkml:brushProperty name="color" value="#000000"/>
      <inkml:brushProperty name="ignorePressure" value="0"/>
    </inkml:brush>
  </inkml:definitions>
  <inkml:trace contextRef="#ctx0" brushRef="#br0">94100.000 21300.000 605,'6.000'-47.000'48,"13.000"6.000"-6,12.000 7.000-8,13.000 6.000-6,6.000 3.000-6,0.000 0.000-2,0.000 0.000-2,0.000 0.000-4,-4.000 0.000-2,-5.000 0.000-2,-7.000 0.000-2,-5.000 0.000-3,-3.000 0.000-1,4.000 0.000-3,3.000 0.000-1,3.000 0.000-2,-1.000 0.000-1,-2.000 0.000-1,-3.000 0.000-1,-3.000 0.000 0,-2.000-2.000 0,0.000-3.000 0,0.000-3.000 0,0.000-2.000 1,-2.000-1.000 0,-3.000 3.000 0,-3.000 3.000 1,-2.000 4.000 0,-3.000 1.000 0,1.000 0.000 1,-1.000 0.000-1,1.000 0.000 1,-3.000-2.000 0,-2.000-3.000 0,-3.000-3.000 0,-3.000-2.000 0,-2.000-1.000 0,0.000 3.000 1,0.000 3.000-1,0.000 4.000 1,-2.000 1.000 1,-3.000 0.000-1,-3.000 0.000 1,-2.000 0.000-1,-5.000 1.000 2,-2.000 4.000 1,-3.000 3.000 2,-3.000 3.000 1,-2.000 3.000 1,0.000 3.000 0,0.000 3.000 0,0.000 4.000 1,-2.000 4.000 0,-3.000 6.000 0,-3.000 7.000 1,-2.000 6.000 1,0.000 3.000 0,7.000 0.000-2,6.000 0.000 1,7.000 0.000-2,-1.000 1.000 0,-6.000 4.000-1,-6.000 3.000 0,-6.000 3.000 0,-2.000 1.000 0,3.000 1.000-1,3.000-1.000 0,4.000 1.000 0,1.000 1.000 0,0.000 3.000 0,0.000 3.000 0,0.000 4.000 0,0.000 1.000 0,0.000 0.000-1,0.000 0.000 0,0.000 0.000 0,1.000-4.000-1,4.000-5.000 1,3.000-7.000 0,3.000-5.000 0,1.000-3.000 1,1.000 4.000 0,-1.000 3.000 0,1.000 3.000 1,2.000 1.000-1,7.000 1.000 0,6.000-1.000-1,7.000 1.000-1,10.000-3.000-1,16.000-2.000-3,15.000-3.000-3,17.000-3.000-1,13.000-2.000-2,13.000 0.000 1,12.000 0.000 1,13.000 0.000 0,7.000-4.000-5,4.000-5.000-13,3.000-7.000-12,3.000-5.000-14,-11.000-4.000-5,-25.000 0.000 0,-25.000 0.000 1,-25.000 0.000 0</inkml:trace>
</inkml:ink>
</file>

<file path=ppt/ink/ink32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17"/>
    </inkml:context>
    <inkml:brush xml:id="br0">
      <inkml:brushProperty name="width" value="0.0386077836155891" units="cm"/>
      <inkml:brushProperty name="height" value="0.0386077836155891" units="cm"/>
      <inkml:brushProperty name="color" value="#000000"/>
      <inkml:brushProperty name="ignorePressure" value="0"/>
    </inkml:brush>
  </inkml:definitions>
  <inkml:trace contextRef="#ctx0" brushRef="#br0">51750.000 52600.000 569,'-190.000'0.000'2,"23.000"0.000"5,22.000 0.000 3,22.000 0.000 4,16.000 1.000 2,14.000 4.000-2,11.000 3.000-3,14.000 3.000-1,0.000 1.000-1,-8.000 1.000-1,-10.000-1.000-1,-9.000 1.000 0,-4.000-4.000 1,4.000-6.000 0,3.000-6.000 1,3.000-6.000 0,4.000-13.000 2,7.000-19.000 0,6.000-18.000 2,7.000-19.000 0,5.000-15.000-1,7.000-8.000 0,6.000-10.000-3,7.000-9.000 0,4.000-10.000-1,3.000-9.000 1,3.000-10.000 1,4.000-8.000 1,4.000-9.000 0,6.000-6.000 0,7.000-6.000-1,6.000-6.000-1,4.000-12.000-1,4.000-15.000-1,3.000-15.000-2,3.000-16.000-1,10.000-13.000-1,20.000-9.000 0,18.000-10.000-2,20.000-8.000 0,14.000-3.000 1,14.000 7.000 0,11.000 6.000 1,14.000 7.000 2,3.000 8.000 0,-2.000 14.000-1,-3.000 11.000 1,-3.000 14.000-1,-2.000 16.000 1,0.000 22.000 1,0.000 22.000 2,0.000 23.000 1,0.000 17.000 1,0.000 17.000-4,0.000 15.000-2,0.000 16.000-3,6.000 10.000-1,13.000 7.000 0,12.000 6.000 0,13.000 7.000 1,12.000 2.000-1,13.000 1.000 0,12.000-1.000-1,13.000 1.000 0,9.000-1.000-2,6.000 1.000 0,7.000-1.000-1,6.000 1.000-1,6.000-1.000 0,6.000 1.000 0,7.000-1.000 1,6.000 1.000 0,-1.000 2.000 0,-5.000 7.000 0,-7.000 6.000 0,-5.000 7.000 0,-8.000 2.000 0,-5.000 1.000 1,-7.000-1.000-1,-5.000 1.000 1,-9.000 10.000 0,-9.000 22.000 1,-10.000 22.000 1,-8.000 23.000 1,-14.000 14.000-1,-15.000 10.000 0,-15.000 10.000-1,-16.000 9.000 0,-12.000 10.000 0,-5.000 14.000-1,-7.000 11.000 1,-5.000 14.000-1,-9.000 14.000 0,-9.000 20.000 0,-10.000 18.000-1,-8.000 20.000 0,-12.000 3.000 1,-12.000-8.000 0,-13.000-10.000 2,-12.000-9.000 0,-9.000-9.000 2,-2.000-5.000 0,-3.000-7.000 1,-3.000-5.000 2,-4.000 0.000-1,-3.000 10.000 0,-3.000 10.000-2,-2.000 9.000-1,-6.000-2.000 0,-6.000-12.000 0,-6.000-13.000 0,-6.000-12.000-1,-4.000-12.000 0,1.000-8.000 1,-1.000-10.000-1,1.000-9.000 0,-4.000-7.000-1,-6.000-3.000 0,-6.000-3.000-2,-6.000-2.000-1,-4.000-3.000 0,1.000 1.000 1,-1.000-1.000 1,1.000 1.000 1,-4.000-6.000 0,-6.000-8.000-1,-6.000-10.000 0,-6.000-9.000-1,-7.000-5.000-2,-6.000 0.000-5,-6.000 0.000-4,-6.000 0.000-4,-2.000-2.000-6,3.000-3.000-6,3.000-3.000-7,4.000-2.000-6,10.000-9.000 0,19.000-12.000 3,19.000-13.000 5,19.000-12.000 4</inkml:trace>
</inkml:ink>
</file>

<file path=ppt/ink/ink32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22"/>
    </inkml:context>
    <inkml:brush xml:id="br0">
      <inkml:brushProperty name="width" value="0.0425857864320278" units="cm"/>
      <inkml:brushProperty name="height" value="0.0425857864320278" units="cm"/>
      <inkml:brushProperty name="color" value="#6adcab"/>
      <inkml:brushProperty name="ignorePressure" value="0"/>
    </inkml:brush>
  </inkml:definitions>
  <inkml:trace contextRef="#ctx0" brushRef="#br0">56900.000 45450.000 516,'23.000'-60.000'3,"-3.000"-18.000"5,-3.000-19.000 7,-2.000-18.000 5,-5.000 2.000 1,-2.000 26.000-2,-3.000 24.000-3,-3.000 26.000-3,-17.000 2.000 1,-27.000-18.000 2,-28.000-19.000 4,-28.000-18.000 2,-9.000-3.000 1,14.000 17.000-1,11.000 15.000-2,14.000 16.000-1,0.000 9.000-2,-8.000 3.000-4,-10.000 3.000-4,-9.000 4.000-3,-21.000 7.000-1,-31.000 13.000 2,-31.000 12.000 2,-31.000 13.000 1,-20.000 12.000 1,-5.000 13.000-2,-7.000 12.000 0,-5.000 13.000-2,-11.000 10.000-1,-11.000 10.000 0,-14.000 10.000 0,-11.000 9.000-1,-3.000 4.000 0,10.000 1.000 0,10.000-1.000 0,9.000 1.000-1,9.000-3.000 0,9.000-2.000-1,10.000-3.000 0,10.000-3.000-1,7.000 2.000 0,6.000 10.000 0,7.000 10.000 0,6.000 9.000 0,9.000 7.000 0,13.000 7.000 0,12.000 6.000 0,13.000 7.000-1,13.000 2.000 1,17.000 1.000-1,15.000-1.000 1,16.000 1.000-1,12.000 1.000 1,9.000 3.000-1,10.000 3.000 1,10.000 4.000 0,8.000 7.000 0,10.000 13.000 0,10.000 12.000 1,9.000 13.000-1,6.000 9.000 0,3.000 6.000-1,3.000 7.000 0,4.000 6.000-1,4.000 1.000 0,6.000-3.000-1,7.000-3.000 1,6.000-2.000-1,3.000 0.000 1,0.000 7.000-1,0.000 6.000 0,0.000 7.000-1,4.000-3.000 1,10.000-8.000 0,10.000-10.000 0,9.000-9.000-1,7.000-15.000 1,7.000-18.000 0,6.000-19.000-1,7.000-18.000-1,7.000-17.000 1,9.000-11.000-1,10.000-14.000 0,10.000-11.000-1,10.000-11.000 2,13.000-5.000 2,12.000-7.000 2,13.000-5.000 3,13.000-8.000 1,17.000-5.000-1,15.000-7.000-1,16.000-5.000-1,12.000-9.000 0,9.000-9.000 0,10.000-10.000-1,10.000-8.000 1,7.000-8.000-1,6.000-2.000-3,7.000-3.000-2,6.000-3.000-2,1.000-9.000-2,-3.000-11.000 1,-3.000-14.000 0,-2.000-11.000 0,-5.000-12.000-1,-2.000-9.000 2,-3.000-10.000 0,-3.000-8.000 1,-1.000-12.000 0,4.000-12.000 1,3.000-13.000 2,3.000-12.000 0,4.000-15.000 0,7.000-15.000-1,6.000-15.000-1,7.000-16.000-1,-7.000-16.000-1,-19.000-16.000 0,-18.000-15.000-1,-19.000-15.000 0,-19.000-4.000 0,-19.000 9.000 0,-18.000 10.000 1,-19.000 10.000 1,-21.000 7.000-1,-21.000 6.000-1,-22.000 7.000-1,-22.000 6.000-1,-19.000-5.000-1,-16.000-16.000 1,-15.000-15.000-1,-15.000-15.000 0,-15.000-3.000 3,-12.000 14.000 3,-13.000 11.000 3,-12.000 14.000 4,-13.000 8.000 2,-12.000 7.000 1,-13.000 6.000 0,-12.000 7.000 1,-9.000-3.000-1,-2.000-8.000-1,-3.000-10.000-1,-3.000-9.000-2,-4.000-1.000 0,-3.000 10.000-1,-3.000 10.000 0,-2.000 9.000-1,-5.000 10.000 0,-2.000 14.000-1,-3.000 11.000-1,-3.000 14.000-1,-7.000 8.000-1,-9.000 7.000 1,-10.000 6.000 1,-8.000 7.000 0,-12.000 7.000 0,-12.000 9.000-1,-13.000 10.000 1,-12.000 10.000-1,-13.000 11.000 0,-12.000 17.000-1,-13.000 15.000-1,-12.000 16.000-1,-15.000 13.000 1,-15.000 14.000 1,-15.000 11.000 0,-16.000 14.000 1,-13.000 14.000 1,-9.000 20.000 0,-10.000 18.000 1,-8.000 20.000-1,-6.000 13.000 1,1.000 9.000 0,-1.000 10.000-1,1.000 10.000 0,7.000 5.000 0,16.000 4.000 0,15.000 3.000 0,17.000 3.000 0,14.000 9.000-1,17.000 16.000-1,15.000 15.000-2,16.000 17.000 0,21.000 3.000-6,29.000-5.000-11,28.000-7.000-9,28.000-5.000-11,26.000-17.000-3,26.000-24.000 6,24.000-26.000 3,26.000-24.000 6,15.000-20.000 2,6.000-11.000 3,7.000-14.000 1,6.000-11.000 2</inkml:trace>
</inkml:ink>
</file>

<file path=ppt/ink/ink32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24"/>
    </inkml:context>
    <inkml:brush xml:id="br0">
      <inkml:brushProperty name="width" value="0.0409973300993443" units="cm"/>
      <inkml:brushProperty name="height" value="0.0409973300993443" units="cm"/>
      <inkml:brushProperty name="color" value="#6adcab"/>
      <inkml:brushProperty name="ignorePressure" value="0"/>
    </inkml:brush>
  </inkml:definitions>
  <inkml:trace contextRef="#ctx0" brushRef="#br0">58750.000 47100.000 536,'3.000'-144.000'0,"6.000"13.000"0,7.000 12.000 0,6.000 13.000 0,6.000-2.000-1,6.000-16.000-3,7.000-15.000-2,6.000-15.000-2,-2.000 7.000 0,-9.000 31.000 4,-10.000 32.000 3,-8.000 31.000 5,-8.000 13.000 3,-2.000-2.000 2,-3.000-3.000 2,-3.000-3.000 2,-6.000-2.000 2,-5.000 0.000 1,-7.000 0.000-1,-5.000 0.000 2,-8.000 1.000-2,-5.000 4.000 0,-7.000 3.000-3,-5.000 3.000-1,-8.000-2.000-1,-5.000-6.000-2,-7.000-6.000-1,-5.000-6.000-1,-9.000-4.000-2,-9.000 1.000 0,-10.000-1.000-1,-8.000 1.000-1,-11.000-1.000 0,-8.000 1.000-1,-10.000-1.000 1,-9.000 1.000-1,-9.000 2.000 0,-5.000 7.000 0,-7.000 6.000-2,-5.000 7.000 0,-6.000 4.000 1,-3.000 3.000 0,-3.000 3.000 1,-2.000 4.000 2,-6.000 4.000 0,-6.000 6.000-1,-6.000 7.000-1,-6.000 6.000 0,1.000 7.000 0,9.000 10.000 0,10.000 10.000 0,10.000 9.000 1,4.000 6.000 0,0.000 3.000 0,0.000 3.000 0,0.000 4.000 0,0.000 4.000-1,0.000 6.000 2,0.000 7.000-1,0.000 6.000 1,1.000 4.000-1,4.000 4.000 0,3.000 3.000 0,3.000 3.000-1,4.000 4.000 0,7.000 7.000 1,6.000 6.000-1,7.000 7.000 0,2.000 4.000 0,1.000 3.000-1,-1.000 3.000 1,1.000 4.000 0,-1.000 11.000 0,1.000 23.000 0,-1.000 22.000 2,1.000 22.000-1,1.000 10.000 2,3.000 1.000-1,3.000-1.000 0,4.000 1.000 0,4.000-4.000 1,6.000-6.000-1,7.000-6.000 0,6.000-6.000 1,4.000 2.000-1,4.000 14.000 0,3.000 11.000 1,3.000 14.000-1,7.000 3.000 1,14.000-2.000-1,11.000-3.000-1,14.000-3.000 0,10.000-7.000 1,9.000-9.000 0,10.000-10.000 2,10.000-8.000 1,5.000-1.000 1,4.000 9.000-1,3.000 10.000 1,3.000 10.000-1,7.000 4.000 0,14.000 0.000 0,11.000 0.000 0,14.000 0.000 0,10.000-8.000-1,9.000-16.000 0,10.000-15.000-2,10.000-15.000 0,8.000-14.000 0,10.000-8.000-2,10.000-10.000 1,9.000-9.000-1,9.000-7.000 0,9.000-3.000 0,10.000-3.000 1,10.000-2.000 0,7.000-5.000 0,6.000-2.000 1,7.000-3.000 0,6.000-3.000 1,7.000-9.000 0,10.000-11.000 0,10.000-14.000 0,9.000-11.000 1,7.000-11.000 0,7.000-5.000 0,6.000-7.000 0,7.000-5.000 1,0.000-8.000 0,-2.000-5.000 0,-3.000-7.000-1,-3.000-5.000 0,-1.000-6.000-1,4.000-3.000 0,3.000-3.000-2,3.000-2.000-1,-1.000-8.000-1,-2.000-8.000 0,-3.000-10.000-3,-3.000-9.000 0,-4.000-9.000-1,-3.000-5.000 1,-3.000-7.000 0,-2.000-5.000 1,-5.000-12.000 0,-2.000-16.000 1,-3.000-15.000-1,-3.000-15.000 1,-6.000-12.000 1,-5.000-6.000-2,-7.000-6.000 1,-5.000-6.000-1,-4.000-10.000 0,0.000-12.000 0,0.000-13.000 0,0.000-12.000 0,-4.000-10.000 0,-5.000-6.000 0,-7.000-6.000 1,-5.000-6.000-1,-12.000 4.000 2,-16.000 16.000 0,-15.000 15.000 0,-15.000 17.000 2,-15.000 7.000 0,-12.000 0.000-1,-13.000 0.000-1,-12.000 0.000-1,-10.000-5.000 0,-6.000-9.000 0,-6.000-10.000 0,-6.000-8.000 1,-9.000-1.000 1,-8.000 9.000 3,-10.000 10.000 3,-9.000 10.000 3,-5.000-7.000-2,0.000-22.000-5,0.000-22.000-6,0.000-21.000-6,0.000-15.000-3,0.000-6.000 2,0.000-6.000 0,0.000-6.000 2,-4.000 7.000 1,-5.000 22.000 3,-7.000 22.000 3,-5.000 23.000 2,-14.000 19.000 2,-18.000 19.000-1,-19.000 19.000-1,-18.000 19.000-1,-17.000 12.000 0,-11.000 6.000 1,-14.000 7.000-1,-11.000 6.000 0,-11.000 4.000-1,-5.000 4.000 1,-7.000 3.000-2,-5.000 3.000 1,-4.000 4.000-2,0.000 7.000 0,0.000 6.000-2,0.000 7.000-1,-2.000 0.000 0,-3.000-2.000-1,-3.000-3.000-1,-2.000-3.000-1,-5.000-2.000 0,-2.000 0.000 0,-3.000 0.000-2,-3.000 0.000 0,-6.000 0.000 1,-5.000 0.000 0,-7.000 0.000 0,-5.000 0.000 2,-4.000 3.000 1,0.000 6.000 0,0.000 7.000 2,0.000 6.000 2,1.000 7.000 0,4.000 10.000 0,3.000 10.000 0,3.000 9.000 1,1.000 6.000 0,1.000 3.000 0,-1.000 3.000-1,1.000 4.000 1,-1.000 7.000-1,1.000 13.000 0,-1.000 12.000 1,1.000 13.000 0,-1.000 13.000 0,1.000 17.000-1,-1.000 15.000 1,1.000 16.000-1,1.000 9.000 0,3.000 3.000 0,3.000 3.000 0,4.000 4.000 0,4.000 5.000 0,6.000 10.000 0,7.000 10.000 1,6.000 9.000 0,6.000 1.000 1,6.000-6.000 0,7.000-6.000 1,6.000-6.000 1,3.000 2.000 0,0.000 14.000 0,0.000 11.000-2,0.000 14.000 1,-2.000 14.000 0,-3.000 20.000 1,-3.000 18.000 1,-2.000 20.000 2,3.000 3.000 0,14.000-8.000 1,11.000-10.000-1,14.000-9.000 0,5.000-1.000 1,1.000 10.000-1,-1.000 10.000 1,1.000 9.000 0,-1.000 12.000 0,1.000 16.000 1,-1.000 15.000 1,1.000 17.000 0,2.000 2.000 2,7.000-9.000-1,6.000-10.000 0,7.000-8.000 1,5.000 0.000 0,7.000 14.000-2,6.000 11.000 0,7.000 14.000-1,7.000-7.000-1,9.000-25.000 1,10.000-25.000 0,10.000-25.000 1,13.000-21.000-1,19.000-15.000 0,19.000-15.000 0,19.000-16.000-2,18.000-13.000 0,19.000-9.000-1,19.000-10.000 0,19.000-8.000-1,15.000-9.000 0,13.000-6.000 0,12.000-6.000-1,13.000-6.000 1,9.000-10.000-1,6.000-12.000 0,7.000-13.000 0,6.000-12.000 1,9.000-9.000-1,13.000-2.000 1,12.000-3.000-1,13.000-3.000 0,10.000-4.000 0,10.000-3.000 0,10.000-3.000-1,9.000-2.000 0,4.000-6.000 0,1.000-6.000 0,-1.000-6.000-1,1.000-6.000 2,4.000-6.000-1,9.000-2.000 1,10.000-3.000 0,10.000-3.000 0,-1.000-7.000 1,-9.000-9.000 1,-10.000-10.000 0,-8.000-8.000 0,-9.000-11.000 0,-6.000-8.000-2,-6.000-10.000 0,-6.000-9.000-1,-7.000-16.000 0,-6.000-22.000-1,-6.000-22.000 0,-6.000-21.000 1,-7.000-18.000-1,-6.000-12.000 1,-6.000-13.000 0,-6.000-12.000 0,-4.000-9.000 0,1.000-2.000 0,-1.000-3.000-2,1.000-3.000 1,-4.000-12.000-2,-6.000-18.000 1,-6.000-19.000-1,-6.000-18.000 0,-7.000-6.000 0,-6.000 10.000 0,-6.000 10.000 1,-6.000 9.000-1,-10.000 10.000 0,-12.000 14.000 1,-13.000 11.000 0,-12.000 14.000-1,-13.000 5.000 1,-12.000 1.000-2,-13.000-1.000 0,-12.000 1.000-2,-13.000 12.000 3,-12.000 25.000 4,-13.000 25.000 5,-12.000 25.000 5,-16.000 6.000 2,-19.000-12.000-3,-18.000-13.000-1,-19.000-12.000-3,-8.000-15.000-2,3.000-15.000-5,3.000-15.000-5,4.000-16.000-4,-1.000-7.000-3,-3.000 4.000 0,-3.000 3.000-2,-2.000 3.000-2,-6.000 9.000 2,-6.000 16.000 3,-6.000 15.000 3,-6.000 17.000 3,-12.000 13.000 2,-15.000 13.000 1,-15.000 12.000 1,-16.000 13.000 0,-10.000 10.000 1,-3.000 10.000 1,-3.000 10.000 1,-2.000 9.000-1,-6.000 4.000 1,-6.000 1.000-1,-6.000-1.000-1,-6.000 1.000-2,-7.000-3.000 0,-6.000-2.000-2,-6.000-3.000-1,-6.000-3.000-1,-2.000-4.000-2,3.000-3.000 0,3.000-3.000 0,4.000-2.000-2,-1.000 2.000 2,-3.000 9.000 3,-3.000 10.000 2,-2.000 10.000 2,-5.000 8.000 2,-2.000 10.000-1,-3.000 10.000 0,-3.000 9.000-2,-2.000 6.000 1,0.000 3.000 0,0.000 3.000 0,0.000 4.000 1,-2.000 5.000-1,-3.000 10.000 0,-3.000 10.000 0,-2.000 9.000 0,-1.000 4.000 0,3.000 1.000-1,3.000-1.000 1,4.000 1.000 0,5.000-1.000-1,10.000 1.000 2,10.000-1.000 0,9.000 1.000 1,4.000 4.000 0,1.000 9.000 0,-1.000 10.000 1,1.000 10.000-1,-4.000 7.000-1,-6.000 6.000 0,-6.000 7.000-1,-6.000 6.000-1,2.000 3.000-1,14.000 0.000 0,11.000 0.000-1,14.000 0.000 0,10.000 6.000-1,9.000 13.000-2,10.000 12.000-1,10.000 13.000-1,5.000 10.000-2,4.000 10.000-2,3.000 10.000-1,3.000 9.000-2,3.000 7.000-2,3.000 7.000-1,3.000 6.000-1,4.000 7.000-3,7.000-10.000 2,13.000-25.000 3,12.000-25.000 4,13.000-25.000 3,9.000-21.000 2,6.000-15.000 3,7.000-15.000 2,6.000-16.000 1</inkml:trace>
</inkml:ink>
</file>

<file path=ppt/ink/ink32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26"/>
    </inkml:context>
    <inkml:brush xml:id="br0">
      <inkml:brushProperty name="width" value="0.0365002118051052" units="cm"/>
      <inkml:brushProperty name="height" value="0.0365002118051052" units="cm"/>
      <inkml:brushProperty name="color" value="#6adcab"/>
      <inkml:brushProperty name="ignorePressure" value="0"/>
    </inkml:brush>
  </inkml:definitions>
  <inkml:trace contextRef="#ctx0" brushRef="#br0">51300.000 53000.000 602,'-304.000'-96.000'-2,"45.000"10.000"-5,43.000 10.000-4,45.000 9.000-6,22.000-2.000 2,4.000-12.000 4,3.000-13.000 6,3.000-12.000 6,14.000-5.000 2,25.000 3.000 3,25.000 3.000 2,25.000 4.000 2,14.000-12.000 2,3.000-24.000-1,3.000-26.000 1,4.000-24.000 1,8.000-29.000-2,17.000-31.000-1,15.000-31.000-3,16.000-31.000-2,20.000-31.000 0,25.000-27.000 1,25.000-28.000 0,25.000-28.000 2,28.000-32.000-1,31.000-34.000-1,32.000-35.000 0,31.000-33.000-1,24.000-6.000-1,20.000 26.000 1,18.000 24.000-1,20.000 26.000 1,8.000 32.000 0,1.000 41.000 0,-1.000 40.000 0,1.000 42.000 0,-9.000 35.000-1,-15.000 31.000 0,-15.000 32.000 1,-16.000 31.000-1,-18.000 31.000-1,-18.000 31.000 1,-19.000 32.000 0,-18.000 31.000-1,-14.000 29.000 1,-5.000 29.000-1,-7.000 28.000 0,-5.000 28.000 0,-3.000 21.000 0,4.000 17.000 1,3.000 15.000 0,3.000 16.000 1,3.000 5.000 0,3.000-2.000 0,3.000-3.000 1,4.000-3.000 0,4.000-6.000 0,6.000-5.000 0,7.000-7.000 0,6.000-5.000 0,1.000-4.000 0,-3.000 0.000 0,-3.000 0.000 0,-2.000 0.000-1,-8.000 3.000 1,-8.000 6.000 0,-10.000 7.000 0,-9.000 6.000-1,-10.000 10.000 0,-9.000 17.000-1,-10.000 15.000-1,-8.000 16.000 0,-12.000 12.000-1,-12.000 9.000 3,-13.000 10.000 0,-12.000 10.000 2,-16.000 0.000 1,-19.000-5.000-2,-18.000-7.000-1,-19.000-5.000-1,-13.000 0.000 0,-6.000 10.000 0,-6.000 10.000 0,-6.000 9.000 1,-15.000 7.000 0,-21.000 7.000 1,-22.000 6.000-1,-22.000 7.000 0,-18.000-1.000 0,-11.000-6.000 0,-14.000-6.000-2,-11.000-6.000 0,-14.000 5.000-1,-11.000 20.000 0,-14.000 18.000-1,-11.000 20.000 0,-14.000 13.000 0,-11.000 9.000-2,-14.000 10.000 1,-11.000 10.000-1,-11.000 4.000 0,-5.000 0.000-2,-7.000 0.000 0,-5.000 0.000-1,0.000-2.000-1,10.000-3.000-3,10.000-3.000-2,9.000-2.000-2,6.000-19.000-4,3.000-30.000-6,3.000-32.000-7,4.000-30.000-6,10.000-28.000-4,19.000-21.000-3,19.000-22.000-2,19.000-22.000-3,23.000-24.000 1,28.000-24.000 7,28.000-26.000 5,29.000-24.000 6</inkml:trace>
</inkml:ink>
</file>

<file path=ppt/ink/ink32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27"/>
    </inkml:context>
    <inkml:brush xml:id="br0">
      <inkml:brushProperty name="width" value="0.0219999980181456" units="cm"/>
      <inkml:brushProperty name="height" value="0.0219999980181456" units="cm"/>
      <inkml:brushProperty name="color" value="#6adcab"/>
      <inkml:brushProperty name="ignorePressure" value="0"/>
    </inkml:brush>
  </inkml:definitions>
  <inkml:trace contextRef="#ctx0" brushRef="#br0">61650.000 54200.000 999,'-47.000'50.000'0,"6.000"0.000"-1,7.000 0.000-1,6.000 0.000-1,3.000 3.000-3,0.000 6.000-4,0.000 7.000-5,0.000 6.000-5,3.000-4.000 0,6.000-11.000 4,7.000-14.000 4,6.000-11.000 4,4.000-9.000 0,4.000-3.000-3,3.000-3.000-5,3.000-2.000-3,3.000-6.000-1,3.000-6.000 5,3.000-6.000 3,4.000-6.000 3</inkml:trace>
</inkml:ink>
</file>

<file path=ppt/ink/ink3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0"/>
    </inkml:context>
    <inkml:brush xml:id="br0">
      <inkml:brushProperty name="width" value="0.0399466045200825" units="cm"/>
      <inkml:brushProperty name="height" value="0.0399466045200825" units="cm"/>
      <inkml:brushProperty name="color" value="#00bff3"/>
      <inkml:brushProperty name="ignorePressure" value="0"/>
    </inkml:brush>
  </inkml:definitions>
  <inkml:trace contextRef="#ctx0" brushRef="#br0">56000.000 41950.000 550,'3.000'-52.000'5,"6.000"-3.000"11,7.000-3.000 9,6.000-2.000 11,9.000 6.000 6,13.000 20.000 2,12.000 18.000 4,13.000 20.000 2,-1.000 14.000-3,-11.000 14.000-9,-14.000 11.000-10,-11.000 14.000-10,-12.000 7.000-5,-9.000 3.000-1,-10.000 3.000-1,-8.000 4.000-1,-15.000 1.000-4,-19.000 0.000-6,-18.000 0.000-5,-19.000 0.000-6,-7.000-5.000-4,7.000-9.000-2,6.000-10.000-3,7.000-8.000-2,5.000-9.000 1,7.000-6.000 4,6.000-6.000 2,7.000-6.000 5,10.000-4.000 3,16.000 1.000 6,15.000-1.000 6,17.000 1.000 4,13.000-3.000 3,13.000-2.000 0,12.000-3.000-1,13.000-3.000-1,6.000-2.000-3,0.000 0.000-7,0.000 0.000-6,0.000 0.000-8,-4.000-2.000-2,-5.000-3.000 3,-7.000-3.000 2,-5.000-2.000 4,-9.000-5.000-9,-9.000-2.000-18,-10.000-3.000-20,-8.000-3.000-18</inkml:trace>
</inkml:ink>
</file>

<file path=ppt/ink/ink32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27"/>
    </inkml:context>
    <inkml:brush xml:id="br0">
      <inkml:brushProperty name="width" value="0.0417739041149616" units="cm"/>
      <inkml:brushProperty name="height" value="0.0417739041149616" units="cm"/>
      <inkml:brushProperty name="color" value="#6adcab"/>
      <inkml:brushProperty name="ignorePressure" value="0"/>
    </inkml:brush>
  </inkml:definitions>
  <inkml:trace contextRef="#ctx0" brushRef="#br0">62450.000 52900.000 526,'-24.000'-16.000'9,"4.000"19.000"19,3.000 19.000 17,3.000 19.000 19,3.000 15.000 3,3.000 13.000-10,3.000 12.000-12,4.000 13.000-11,-1.000 13.000-8,-3.000 17.000-4,-3.000 15.000-4,-2.000 16.000-5,-1.000 16.000-2,3.000 20.000-1,3.000 18.000-1,4.000 20.000-1,-3.000 6.000-2,-5.000-2.000-4,-7.000-3.000-4,-5.000-3.000-4,-3.000-12.000-3,4.000-18.000-4,3.000-19.000-2,3.000-18.000-3,3.000-21.000-4,3.000-22.000-2,3.000-22.000-3,4.000-21.000-4,1.000-29.000-4,0.000-34.000-8,0.000-35.000-6,0.000-33.000-7,0.000-29.000 0,0.000-22.000 9,0.000-22.000 8,0.000-21.000 8,-2.000 1.000 8,-3.000 25.000 4,-3.000 25.000 6,-2.000 25.000 5</inkml:trace>
</inkml:ink>
</file>

<file path=ppt/ink/ink32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28"/>
    </inkml:context>
    <inkml:brush xml:id="br0">
      <inkml:brushProperty name="width" value="0.0455659776926041" units="cm"/>
      <inkml:brushProperty name="height" value="0.0455659776926041" units="cm"/>
      <inkml:brushProperty name="color" value="#6adcab"/>
      <inkml:brushProperty name="ignorePressure" value="0"/>
    </inkml:brush>
  </inkml:definitions>
  <inkml:trace contextRef="#ctx0" brushRef="#br0">62200.000 53050.000 482,'25.000'-71.000'4,"0.000"10.000"9,0.000 10.000 8,0.000 9.000 8,0.000 10.000 3,0.000 14.000 1,0.000 11.000-2,0.000 14.000 0,1.000 11.000-1,4.000 14.000-1,3.000 11.000-1,3.000 14.000-1,-1.000 10.000-2,-2.000 9.000-1,-3.000 10.000-3,-3.000 10.000-3,-2.000 7.000 0,0.000 6.000-2,0.000 7.000-1,0.000 6.000-1,-2.000 1.000-1,-3.000-3.000 0,-3.000-3.000 0,-2.000-2.000 0,-3.000-8.000-7,1.000-8.000-11,-1.000-10.000-14,1.000-9.000-11,-3.000 1.000-4,-2.000 13.000 7,-3.000 12.000 6,-3.000 13.000 6,-15.000 20.000 4,-24.000 28.000 1,-26.000 28.000 3,-24.000 29.000 1,-21.000 15.000 2,-16.000 3.000 3,-15.000 3.000 2,-15.000 4.000 2,-1.000-14.000-2,16.000-27.000-10,15.000-28.000-8,17.000-28.000-9,14.000-35.000-5,17.000-41.000-2,15.000-40.000-2,16.000-40.000-2,10.000-34.000 1,7.000-24.000 2,6.000-26.000 3,7.000-24.000 2,4.000-9.000 3,3.000 10.000 3,3.000 10.000 3,4.000 9.000 4,1.000 12.000 2,0.000 16.000 3,0.000 15.000 4,0.000 17.000 2</inkml:trace>
</inkml:ink>
</file>

<file path=ppt/ink/ink32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28"/>
    </inkml:context>
    <inkml:brush xml:id="br0">
      <inkml:brushProperty name="width" value="0.0377726480364799" units="cm"/>
      <inkml:brushProperty name="height" value="0.0377726480364799" units="cm"/>
      <inkml:brushProperty name="color" value="#6adcab"/>
      <inkml:brushProperty name="ignorePressure" value="0"/>
    </inkml:brush>
  </inkml:definitions>
  <inkml:trace contextRef="#ctx0" brushRef="#br0">61650.000 58650.000 582,'-27.000'-38.000'6,"-3.000"26.000"14,-3.000 24.000 12,-2.000 26.000 13,-3.000 16.000 4,1.000 10.000-5,-1.000 10.000-6,1.000 9.000-4,1.000 7.000-6,3.000 7.000-5,3.000 6.000-4,4.000 7.000-4,4.000 4.000-4,6.000 3.000 1,7.000 3.000 0,6.000 4.000 1,3.000-4.000-3,0.000-9.000-5,0.000-10.000-4,0.000-8.000-4,1.000-8.000-3,4.000-2.000-1,3.000-3.000-1,3.000-3.000-1,7.000-12.000 0,14.000-18.000 0,11.000-19.000 0,14.000-18.000 1,5.000-23.000 0,1.000-24.000-2,-1.000-26.000-1,1.000-24.000-1,-3.000-15.000 0,-2.000-3.000-1,-3.000-3.000 1,-3.000-2.000-1,-2.000-3.000 2,0.000 1.000 2,0.000-1.000 3,0.000 1.000 2,-7.000 4.000 2,-11.000 9.000 2,-14.000 10.000 0,-11.000 10.000 1,-12.000 11.000 0,-9.000 17.000 0,-10.000 15.000-1,-8.000 16.000-1,-11.000 12.000 1,-8.000 9.000 4,-10.000 10.000 2,-9.000 10.000 2,-5.000 7.000 2,0.000 6.000 1,0.000 7.000 1,0.000 6.000 0,-2.000 4.000-1,-3.000 4.000-2,-3.000 3.000-2,-2.000 3.000-3,2.000-2.000-2,9.000-6.000-3,10.000-6.000-1,10.000-6.000-4,14.000-13.000-11,23.000-19.000-20,22.000-18.000-21,22.000-19.000-20</inkml:trace>
</inkml:ink>
</file>

<file path=ppt/ink/ink32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29"/>
    </inkml:context>
    <inkml:brush xml:id="br0">
      <inkml:brushProperty name="width" value="0.0403500869870186" units="cm"/>
      <inkml:brushProperty name="height" value="0.0403500869870186" units="cm"/>
      <inkml:brushProperty name="color" value="#6adcab"/>
      <inkml:brushProperty name="ignorePressure" value="0"/>
    </inkml:brush>
  </inkml:definitions>
  <inkml:trace contextRef="#ctx0" brushRef="#br0">68200.000 53750.000 545,'-46.000'164.000'72,"10.000"-22.000"-11,10.000-22.000-12,9.000-21.000-12,6.000-12.000-6,3.000 1.000-2,3.000-1.000-1,4.000 1.000-1,-1.000 13.000-1,-3.000 29.000-4,-3.000 28.000-3,-2.000 28.000-2,-3.000 9.000-3,1.000-9.000-4,-1.000-10.000-2,1.000-8.000-4,-3.000-9.000-4,-2.000-6.000-3,-3.000-6.000-5,-3.000-6.000-4,-1.000-15.000-4,4.000-21.000-4,3.000-22.000-5,3.000-22.000-3,6.000-38.000-8,9.000-53.000-8,10.000-53.000-9,10.000-52.000-9,4.000-25.000 0,0.000 7.000 10,0.000 6.000 8,0.000 7.000 10,-2.000 13.000 8,-3.000 22.000 6,-3.000 22.000 5,-2.000 23.000 6</inkml:trace>
</inkml:ink>
</file>

<file path=ppt/ink/ink32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0"/>
    </inkml:context>
    <inkml:brush xml:id="br0">
      <inkml:brushProperty name="width" value="0.0470986030995846" units="cm"/>
      <inkml:brushProperty name="height" value="0.0470986030995846" units="cm"/>
      <inkml:brushProperty name="color" value="#6adcab"/>
      <inkml:brushProperty name="ignorePressure" value="0"/>
    </inkml:brush>
  </inkml:definitions>
  <inkml:trace contextRef="#ctx0" brushRef="#br0">68050.000 53800.000 467,'1.000'-72.000'3,"4.000"6.000"7,3.000 7.000 7,3.000 6.000 6,3.000 6.000 3,3.000 6.000-3,3.000 7.000-1,4.000 6.000-3,2.000 4.000-1,4.000 4.000 3,3.000 3.000 1,3.000 3.000 2,6.000 6.000 1,9.000 9.000-1,10.000 10.000 0,10.000 10.000-1,4.000 8.000 0,0.000 10.000-2,0.000 10.000-2,0.000 9.000 0,-2.000 7.000-2,-3.000 7.000-1,-3.000 6.000-2,-2.000 7.000 0,-6.000 7.000-2,-6.000 9.000 0,-6.000 10.000-1,-6.000 10.000-1,-9.000 2.000-2,-8.000-3.000-2,-10.000-3.000-2,-9.000-2.000-2,-13.000 8.000-3,-16.000 22.000-6,-15.000 22.000-5,-15.000 23.000-6,-6.000-9.000-1,7.000-37.000 3,6.000-38.000 3,7.000-37.000 3,-3.000-13.000-1,-8.000 13.000-4,-10.000 12.000-4,-9.000 13.000-3,-10.000 9.000-1,-9.000 6.000 0,-10.000 7.000 0,-8.000 6.000 1,-3.000-2.000 0,7.000-9.000 3,6.000-10.000 2,7.000-8.000 2,8.000-12.000-3,14.000-12.000-8,11.000-13.000-9,14.000-12.000-7,8.000-10.000-2,7.000-6.000 7,6.000-6.000 6,7.000-6.000 7</inkml:trace>
</inkml:ink>
</file>

<file path=ppt/ink/ink32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0"/>
    </inkml:context>
    <inkml:brush xml:id="br0">
      <inkml:brushProperty name="width" value="0.0372438468039036" units="cm"/>
      <inkml:brushProperty name="height" value="0.0372438468039036" units="cm"/>
      <inkml:brushProperty name="color" value="#6adcab"/>
      <inkml:brushProperty name="ignorePressure" value="0"/>
    </inkml:brush>
  </inkml:definitions>
  <inkml:trace contextRef="#ctx0" brushRef="#br0">68250.000 58800.000 590,'-24.000'23.000'3,"4.000"-3.000"4,3.000-3.000 5,3.000-2.000 5,1.000 2.000 3,1.000 9.000 2,-1.000 10.000 2,1.000 10.000 1,-1.000 8.000 3,1.000 10.000 1,-1.000 10.000 3,1.000 9.000 1,2.000 6.000-1,7.000 3.000-5,6.000 3.000-7,7.000 4.000-5,5.000-4.000-4,7.000-9.000-1,6.000-10.000-1,7.000-8.000-1,2.000-12.000-3,1.000-12.000-3,-1.000-13.000-3,1.000-12.000-3,4.000-15.000-2,9.000-15.000 0,10.000-15.000 1,10.000-16.000 0,4.000-16.000 1,0.000-16.000-1,0.000-15.000-1,0.000-15.000 1,-4.000-7.000 1,-5.000 3.000 2,-7.000 3.000 4,-5.000 4.000 3,-8.000 1.000 1,-5.000 0.000 1,-7.000 0.000-1,-5.000 0.000 0,-11.000 6.000 1,-11.000 13.000 0,-14.000 12.000 0,-11.000 13.000 0,-12.000 10.000-1,-9.000 10.000-2,-10.000 10.000-2,-8.000 9.000-4,-12.000 10.000-3,-12.000 14.000-6,-13.000 11.000-7,-12.000 14.000-5,-1.000 7.000-7,14.000 3.000-5,11.000 3.000-6,14.000 4.000-6,8.000-3.000-3,7.000-5.000 1,6.000-7.000 0,7.000-5.000 1</inkml:trace>
</inkml:ink>
</file>

<file path=ppt/ink/ink32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2"/>
    </inkml:context>
    <inkml:brush xml:id="br0">
      <inkml:brushProperty name="width" value="0.0369561873376369" units="cm"/>
      <inkml:brushProperty name="height" value="0.0369561873376369" units="cm"/>
      <inkml:brushProperty name="color" value="#6adcab"/>
      <inkml:brushProperty name="ignorePressure" value="0"/>
    </inkml:brush>
  </inkml:definitions>
  <inkml:trace contextRef="#ctx0" brushRef="#br0">75950.000 53750.000 595,'-66.000'3.000'1,"19.000"6.000"3,19.000 7.000 3,19.000 6.000 2,15.000-1.000 7,13.000-5.000 7,12.000-7.000 10,13.000-5.000 8,15.000-4.000 3,19.000 0.000-2,19.000 0.000-3,19.000 0.000-1,9.000-4.000-5,0.000-5.000-7,0.000-7.000-5,0.000-5.000-6,0.000-1.000-6,0.000 6.000-5,0.000 7.000-6,0.000 6.000-4,-10.000 4.000-8,-18.000 4.000-8,-19.000 3.000-10,-18.000 3.000-8,-15.000 4.000-6,-9.000 7.000-2,-10.000 6.000-1,-8.000 7.000-3,-9.000 0.000 4,-6.000-2.000 7,-6.000-3.000 7,-6.000-3.000 8,-6.000-4.000 5,-2.000-3.000 4,-3.000-3.000 3,-3.000-2.000 3</inkml:trace>
</inkml:ink>
</file>

<file path=ppt/ink/ink32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2"/>
    </inkml:context>
    <inkml:brush xml:id="br0">
      <inkml:brushProperty name="width" value="0.0378413312137127" units="cm"/>
      <inkml:brushProperty name="height" value="0.0378413312137127" units="cm"/>
      <inkml:brushProperty name="color" value="#6adcab"/>
      <inkml:brushProperty name="ignorePressure" value="0"/>
    </inkml:brush>
  </inkml:definitions>
  <inkml:trace contextRef="#ctx0" brushRef="#br0">76750.000 54450.000 581,'-27.000'28.000'6,"-3.000"6.000"11,-3.000 7.000 13,-2.000 6.000 11,0.000 10.000 4,7.000 17.000-4,6.000 15.000-3,7.000 16.000-4,2.000 10.000-4,1.000 7.000-4,-1.000 6.000-3,1.000 7.000-4,-1.000 4.000-2,1.000 3.000-3,-1.000 3.000-2,1.000 4.000-1,-1.000 4.000-4,1.000 6.000-2,-1.000 7.000-3,1.000 6.000-2,-1.000 1.000-3,1.000-3.000-4,-1.000-3.000-2,1.000-2.000-4,2.000-12.000-5,7.000-19.000-6,6.000-18.000-8,7.000-19.000-6,2.000-16.000-4,1.000-12.000 0,-1.000-13.000 1,1.000-12.000-1</inkml:trace>
</inkml:ink>
</file>

<file path=ppt/ink/ink32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3"/>
    </inkml:context>
    <inkml:brush xml:id="br0">
      <inkml:brushProperty name="width" value="0.0419944413006306" units="cm"/>
      <inkml:brushProperty name="height" value="0.0419944413006306" units="cm"/>
      <inkml:brushProperty name="color" value="#6adcab"/>
      <inkml:brushProperty name="ignorePressure" value="0"/>
    </inkml:brush>
  </inkml:definitions>
  <inkml:trace contextRef="#ctx0" brushRef="#br0">77750.000 56050.000 523,'0.000'-40.000'4,"0.000"23.000"19,0.000 22.000 19,0.000 22.000 19,0.000 12.000 5,0.000 3.000-12,0.000 3.000-11,0.000 4.000-12,0.000 1.000-7,0.000 0.000-4,0.000 0.000-4,0.000 0.000-4,0.000-2.000-2,0.000-3.000-3,0.000-3.000 0,0.000-2.000-3,0.000-12.000-3,0.000-19.000-7,0.000-18.000-7,0.000-19.000-7,3.000-12.000 1,6.000-2.000 8,7.000-3.000 8,6.000-3.000 8,4.000 1.000 5,4.000 6.000 2,3.000 7.000 1,3.000 6.000 1,1.000 4.000 1,1.000 4.000-2,-1.000 3.000-1,1.000 3.000-1,1.000-1.000-4,3.000-2.000-7,3.000-3.000-7,4.000-3.000-8,1.000-4.000-2,0.000-3.000 0,0.000-3.000 1,0.000-2.000 0,-4.000-1.000 1,-5.000 3.000 1,-7.000 3.000 1,-5.000 4.000 1,-6.000-1.000 2,-3.000-3.000 0,-3.000-3.000 1,-2.000-2.000 0,-8.000-8.000 1,-8.000-8.000 1,-10.000-10.000 0,-9.000-9.000 1,-7.000 2.000-1,-3.000 17.000 2,-3.000 15.000-1,-2.000 16.000 1,-5.000 7.000 1,-2.000 1.000 3,-3.000-1.000 3,-3.000 1.000 2,-1.000 4.000 2,4.000 9.000 1,3.000 10.000 1,3.000 10.000 0,1.000 7.000 1,1.000 6.000 1,-1.000 7.000 0,1.000 6.000 1,-1.000 4.000 0,1.000 4.000 0,-1.000 3.000-1,1.000 3.000-1,-1.000 6.000 1,1.000 9.000-1,-1.000 10.000 1,1.000 10.000 1,1.000 0.000-1,3.000-5.000 0,3.000-7.000 0,4.000-5.000 0,4.000-6.000 0,6.000-3.000-2,7.000-3.000-1,6.000-2.000 0,6.000-5.000-2,6.000-2.000-2,7.000-3.000 0,6.000-3.000-3,6.000-4.000 0,6.000-3.000 2,7.000-3.000 0,6.000-2.000 2,6.000-6.000-4,6.000-6.000-6,7.000-6.000-8,6.000-6.000-6,7.000-9.000-6,10.000-8.000-3,10.000-10.000-4,9.000-9.000-3,2.000-7.000-2,-2.000-3.000-2,-3.000-3.000-1,-3.000-2.000-2,-7.000-3.000 4,-9.000 1.000 5,-10.000-1.000 7,-8.000 1.000 7,-11.000 2.000 2,-8.000 7.000-1,-10.000 6.000-3,-9.000 7.000-2</inkml:trace>
</inkml:ink>
</file>

<file path=ppt/ink/ink32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4"/>
    </inkml:context>
    <inkml:brush xml:id="br0">
      <inkml:brushProperty name="width" value="0.0483695603907108" units="cm"/>
      <inkml:brushProperty name="height" value="0.0483695603907108" units="cm"/>
      <inkml:brushProperty name="color" value="#6adcab"/>
      <inkml:brushProperty name="ignorePressure" value="0"/>
    </inkml:brush>
  </inkml:definitions>
  <inkml:trace contextRef="#ctx0" brushRef="#br0">80650.000 55150.000 454,'0.000'-49.000'0,"0.000"4.000"0,0.000 3.000 0,0.000 3.000 0,-4.000 1.000 5,-5.000 1.000 8,-7.000-1.000 10,-5.000 1.000 8,-3.000 1.000 2,4.000 3.000-5,3.000 3.000-5,3.000 4.000-5,-1.000 2.000-4,-2.000 4.000-4,-3.000 3.000-3,-3.000 3.000-4,-4.000 3.000-1,-3.000 3.000-1,-3.000 3.000 2,-2.000 4.000-1,-6.000 2.000 1,-6.000 4.000 1,-6.000 3.000 1,-6.000 3.000 2,-4.000 9.000 0,1.000 16.000 1,-1.000 15.000 1,1.000 17.000 1,1.000 8.000 0,3.000 4.000 0,3.000 3.000-1,4.000 3.000 0,4.000 4.000-1,6.000 7.000-1,7.000 6.000-1,6.000 7.000-1,6.000 2.000-1,6.000 1.000 0,7.000-1.000 0,6.000 1.000 0,3.000-1.000 0,0.000 1.000 1,0.000-1.000 0,0.000 1.000 0,3.000-7.000 0,6.000-12.000-1,7.000-13.000-1,6.000-12.000 0,7.000-10.000-2,10.000-6.000-2,10.000-6.000-2,9.000-6.000-1,6.000-7.000-2,3.000-6.000-2,3.000-6.000 0,4.000-6.000-2,4.000-15.000-1,6.000-21.000 0,7.000-22.000-1,6.000-22.000-1,4.000-18.000-1,4.000-11.000-5,3.000-14.000-5,3.000-11.000-3,-1.000-11.000-2,-2.000-5.000 1,-3.000-7.000 2,-3.000-5.000 2,-7.000-9.000 1,-9.000-9.000 2,-10.000-10.000 2,-8.000-8.000 1,-11.000-8.000 2,-8.000-2.000 2,-10.000-3.000 2,-9.000-3.000 1,-7.000 7.000 2,-3.000 19.000 2,-3.000 19.000 0,-2.000 19.000 2,-5.000 15.000 1,-2.000 13.000-2,-3.000 12.000 1,-3.000 13.000-1,-2.000 12.000 5,0.000 13.000 11,0.000 12.000 13,0.000 13.000 10,-5.000 10.000 8,-9.000 10.000 2,-10.000 10.000 3,-8.000 9.000 3,-4.000 13.000-2,3.000 20.000-6,3.000 18.000-5,4.000 20.000-7,-1.000 13.000-3,-3.000 9.000-3,-3.000 10.000-3,-2.000 10.000-2,0.000 8.000-1,7.000 10.000-1,6.000 10.000 1,7.000 9.000-1,2.000 4.000 0,1.000 1.000-1,-1.000-1.000-1,1.000 1.000-1,-1.000-6.000-3,1.000-8.000-6,-1.000-10.000-4,1.000-9.000-6,2.000-10.000-3,7.000-9.000 2,6.000-10.000 0,7.000-8.000 1,2.000-9.000-5,1.000-6.000-12,-1.000-6.000-13,1.000-6.000-11,2.000-10.000-6,7.000-12.000-1,6.000-13.000-1,7.000-12.000 1</inkml:trace>
</inkml:ink>
</file>

<file path=ppt/ink/ink3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0"/>
    </inkml:context>
    <inkml:brush xml:id="br0">
      <inkml:brushProperty name="width" value="0.0391593612730503" units="cm"/>
      <inkml:brushProperty name="height" value="0.0391593612730503" units="cm"/>
      <inkml:brushProperty name="color" value="#00bff3"/>
      <inkml:brushProperty name="ignorePressure" value="0"/>
    </inkml:brush>
  </inkml:definitions>
  <inkml:trace contextRef="#ctx0" brushRef="#br0">56650.000 42100.000 561,'6.000'-46.000'42,"13.000"10.000"3,12.000 10.000 4,13.000 9.000 4,7.000 9.000-2,4.000 9.000-8,3.000 10.000-6,3.000 10.000-9,-1.000 4.000-3,-2.000 0.000-4,-3.000 0.000-1,-3.000 0.000-3,-4.000-4.000-9,-3.000-5.000-17,-3.000-7.000-17,-2.000-5.000-16,-6.000-9.000-12,-6.000-9.000-8,-6.000-10.000-6,-6.000-8.000-8</inkml:trace>
</inkml:ink>
</file>

<file path=ppt/ink/ink32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4"/>
    </inkml:context>
    <inkml:brush xml:id="br0">
      <inkml:brushProperty name="width" value="0.0427924022078514" units="cm"/>
      <inkml:brushProperty name="height" value="0.0427924022078514" units="cm"/>
      <inkml:brushProperty name="color" value="#6adcab"/>
      <inkml:brushProperty name="ignorePressure" value="0"/>
    </inkml:brush>
  </inkml:definitions>
  <inkml:trace contextRef="#ctx0" brushRef="#br0">82950.000 54800.000 514,'-94.000'165.000'124,"13.000"-18.000"-27,12.000-19.000-27,13.000-18.000-28,6.000-12.000-16,0.000-3.000-4,0.000-3.000-5,0.000-2.000-4,1.000-3.000-4,4.000 1.000 1,3.000-1.000-1,3.000 1.000 0,4.000-7.000-1,7.000-12.000-1,6.000-13.000 0,7.000-12.000-2,4.000-7.000-1,3.000 1.000 0,3.000-1.000-2,4.000 1.000-2,8.000-3.000 0,17.000-2.000-1,15.000-3.000-1,16.000-3.000-1,13.000-6.000-2,14.000-5.000-3,11.000-7.000-4,14.000-5.000-3,3.000-6.000-4,-2.000-3.000-3,-3.000-3.000-4,-3.000-2.000-3,-4.000-3.000-3,-3.000 1.000-3,-3.000-1.000-2,-2.000 1.000-3,-9.000-1.000-1,-12.000 1.000 0,-13.000-1.000 0,-12.000 1.000 0,-10.000-1.000 4,-6.000 1.000 6,-6.000-1.000 5,-6.000 1.000 8</inkml:trace>
</inkml:ink>
</file>

<file path=ppt/ink/ink32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5"/>
    </inkml:context>
    <inkml:brush xml:id="br0">
      <inkml:brushProperty name="width" value="0.0428949221968651" units="cm"/>
      <inkml:brushProperty name="height" value="0.0428949221968651" units="cm"/>
      <inkml:brushProperty name="color" value="#6adcab"/>
      <inkml:brushProperty name="ignorePressure" value="0"/>
    </inkml:brush>
  </inkml:definitions>
  <inkml:trace contextRef="#ctx0" brushRef="#br0">83400.000 55100.000 512,'-47.000'-68.000'0,"6.000"17.000"0,7.000 15.000 0,6.000 16.000 0,3.000 13.000 9,0.000 14.000 16,0.000 11.000 16,0.000 14.000 17,1.000 11.000 4,4.000 14.000-9,3.000 11.000-10,3.000 14.000-10,1.000 8.000-5,1.000 7.000-2,-1.000 6.000-2,1.000 7.000-3,-4.000 11.000-2,-6.000 20.000-2,-6.000 18.000-4,-6.000 20.000-3,-9.000 30.000-4,-8.000 44.000-9,-10.000 44.000-6,-9.000 44.000-8,-2.000 16.000-8,6.000-8.000-11,7.000-10.000-10,6.000-9.000-11,9.000-21.000 0,13.000-31.000 10,12.000-31.000 8,13.000-31.000 10,4.000-29.000 3,-3.000-24.000-4,-3.000-26.000-4,-2.000-24.000-4</inkml:trace>
</inkml:ink>
</file>

<file path=ppt/ink/ink32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7"/>
    </inkml:context>
    <inkml:brush xml:id="br0">
      <inkml:brushProperty name="width" value="0.031462837010622" units="cm"/>
      <inkml:brushProperty name="height" value="0.031462837010622" units="cm"/>
      <inkml:brushProperty name="color" value="#6adcab"/>
      <inkml:brushProperty name="ignorePressure" value="0"/>
    </inkml:brush>
  </inkml:definitions>
  <inkml:trace contextRef="#ctx0" brushRef="#br0">87600.000 53550.000 699,'51.000'28.000'7,"4.000"6.000"14,3.000 7.000 14,3.000 6.000 14,-4.000 1.000 3,-8.000-3.000-9,-10.000-3.000-8,-9.000-2.000-8,-7.000-1.000-9,-3.000 3.000-7,-3.000 3.000-9,-2.000 4.000-6,-3.000-3.000-8,1.000-5.000-7,-1.000-7.000-7,1.000-5.000-6,-3.000-12.000-6,-2.000-16.000-7,-3.000-15.000-7,-3.000-15.000-6</inkml:trace>
</inkml:ink>
</file>

<file path=ppt/ink/ink32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8"/>
    </inkml:context>
    <inkml:brush xml:id="br0">
      <inkml:brushProperty name="width" value="0.033548042178154" units="cm"/>
      <inkml:brushProperty name="height" value="0.033548042178154" units="cm"/>
      <inkml:brushProperty name="color" value="#6adcab"/>
      <inkml:brushProperty name="ignorePressure" value="0"/>
    </inkml:brush>
  </inkml:definitions>
  <inkml:trace contextRef="#ctx0" brushRef="#br0">88500.000 53250.000 655,'45.000'-21.000'-3,"-9.000"10.000"7,-10.000 10.000 7,-8.000 9.000 6,-6.000 9.000 4,1.000 9.000-2,-1.000 10.000-1,1.000 10.000-1,-3.000 0.000-2,-2.000-5.000-5,-3.000-7.000-3,-3.000-5.000-4,2.000-6.000-6,10.000-3.000-8,10.000-3.000-8,9.000-2.000-9,6.000-8.000-4,3.000-8.000-1,3.000-10.000-1,4.000-9.000 0,2.000-7.000 3,4.000-3.000 7,3.000-3.000 6,3.000-2.000 8,-4.000 0.000 4,-8.000 7.000 1,-10.000 6.000 2,-9.000 7.000 0,-5.000 4.000 3,0.000 3.000 1,0.000 3.000 2,0.000 4.000 1,-4.000 4.000 3,-5.000 6.000 4,-7.000 7.000 2,-5.000 6.000 4,-9.000 4.000 2,-9.000 4.000 0,-10.000 3.000 1,-8.000 3.000 0,-11.000 6.000-1,-8.000 9.000-3,-10.000 10.000-2,-9.000 10.000-2,-10.000 5.000-5,-9.000 4.000-5,-10.000 3.000-5,-8.000 3.000-5,-8.000 3.000-4,-2.000 3.000-4,-3.000 3.000-3,-3.000 4.000-3,1.000-7.000-1,6.000-16.000 2,7.000-15.000 2,6.000-15.000 2,9.000-12.000 3,13.000-6.000 3,12.000-6.000 3,13.000-6.000 3,6.000 4.000 10,0.000 16.000 15,0.000 15.000 16,0.000 17.000 16,0.000 11.000 4,0.000 10.000-9,0.000 10.000-8,0.000 9.000-8,3.000-4.000-7,6.000-15.000-5,7.000-15.000-4,6.000-16.000-6,3.000-12.000-3,0.000-5.000-3,0.000-7.000-2,0.000-5.000-3,12.000-15.000-5,26.000-22.000-8,24.000-22.000-7,26.000-21.000-7,18.000-18.000-2,13.000-12.000 3,12.000-13.000 4,13.000-12.000 3,7.000-1.000 5,4.000 14.000 5,3.000 11.000 5,3.000 14.000 6,-2.000 10.000 2,-6.000 9.000 1,-6.000 10.000 1,-6.000 10.000 1,-10.000 7.000 2,-12.000 6.000 3,-13.000 7.000 2,-12.000 6.000 3,-13.000 7.000 1,-12.000 10.000 1,-13.000 10.000 0,-12.000 9.000 0,-12.000 9.000 0,-8.000 9.000-2,-10.000 10.000-1,-9.000 10.000-2,-10.000 4.000 0,-9.000 0.000-1,-10.000 0.000 0,-8.000 0.000 0,-6.000-4.000-3,1.000-5.000-3,-1.000-7.000-6,1.000-5.000-3,-3.000-8.000-3,-2.000-5.000 1,-3.000-7.000 0,-3.000-5.000 1,-1.000-4.000 0,4.000 0.000 2,3.000 0.000 0,3.000 0.000 2,12.000 3.000 2,22.000 6.000 2,22.000 7.000 3,23.000 6.000 2,16.000 4.000 1,13.000 4.000 2,12.000 3.000 0,13.000 3.000 0,-1.000-1.000 1,-11.000-2.000-3,-14.000-3.000 0,-11.000-3.000-3,-9.000 1.000 0,-3.000 6.000 1,-3.000 7.000 0,-2.000 6.000 1,-6.000 4.000-1,-6.000 4.000-2,-6.000 3.000-1,-6.000 3.000-2,-9.000-5.000-1,-8.000-12.000-3,-10.000-13.000-2,-9.000-12.000-2,-5.000-10.000 0,0.000-6.000-1,0.000-6.000-1,0.000-6.000 1,0.000-10.000 0,0.000-12.000-1,0.000-13.000-1,0.000-12.000 0,3.000-10.000 0,6.000-6.000 2,7.000-6.000 2,6.000-6.000 1,7.000-6.000 1,10.000-2.000-2,10.000-3.000 0,9.000-3.000-2,15.000-1.000 0,22.000 4.000-1,22.000 3.000 0,23.000 3.000 0,14.000 3.000-2,10.000 3.000-4,10.000 3.000-3,9.000 4.000-4,7.000-3.000-5,7.000-5.000-3,6.000-7.000-6,7.000-5.000-3,-6.000-1.000 0,-15.000 6.000 6,-15.000 7.000 6,-16.000 6.000 7,-18.000 6.000 4,-18.000 6.000 3,-19.000 7.000 4,-18.000 6.000 3</inkml:trace>
</inkml:ink>
</file>

<file path=ppt/ink/ink32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9"/>
    </inkml:context>
    <inkml:brush xml:id="br0">
      <inkml:brushProperty name="width" value="0.0414124093949795" units="cm"/>
      <inkml:brushProperty name="height" value="0.0414124093949795" units="cm"/>
      <inkml:brushProperty name="color" value="#6adcab"/>
      <inkml:brushProperty name="ignorePressure" value="0"/>
    </inkml:brush>
  </inkml:definitions>
  <inkml:trace contextRef="#ctx0" brushRef="#br0">90800.000 54500.000 531,'-2.000'100.000'95,"-3.000"0.000"-21,-3.000 0.000-23,-2.000 0.000-23,-5.000 0.000-12,-2.000 0.000-4,-3.000 0.000-3,-3.000 0.000-4,-4.000 1.000-2,-3.000 4.000-1,-3.000 3.000-2,-2.000 3.000-1,-5.000-2.000-3,-2.000-6.000-5,-3.000-6.000-4,-3.000-6.000-5,4.000-18.000-7,13.000-28.000-9,12.000-28.000-11,13.000-27.000-8,10.000-23.000-1,10.000-16.000 10,10.000-15.000 9,9.000-15.000 9,7.000-7.000 7,7.000 3.000 4,6.000 3.000 5,7.000 4.000 4,2.000 5.000 3,1.000 10.000 5,-1.000 10.000 4,1.000 9.000 4,-1.000 6.000 2,1.000 3.000 3,-1.000 3.000 2,1.000 4.000 2,1.000 1.000 0,3.000 0.000 0,3.000 0.000-2,4.000 0.000-1,-3.000 1.000-2,-5.000 4.000-2,-7.000 3.000-4,-5.000 3.000-3,-8.000 3.000-5,-5.000 3.000-4,-7.000 3.000-6,-5.000 4.000-5,-8.000-3.000-3,-5.000-5.000-1,-7.000-7.000-2,-5.000-5.000 0,-6.000-4.000 1,-3.000 0.000 3,-3.000 0.000 3,-2.000 0.000 2,-5.000-5.000 3,-2.000-9.000 2,-3.000-10.000 2,-3.000-8.000 2,-2.000-9.000 1,0.000-6.000 1,0.000-6.000 0,0.000-6.000 0,0.000-1.000 2,0.000 7.000 1,0.000 6.000 3,0.000 7.000 2,0.000 7.000 1,0.000 9.000 1,0.000 10.000 1,0.000 10.000 1,1.000 5.000 2,4.000 4.000 5,3.000 3.000 5,3.000 3.000 5,3.000 10.000 2,3.000 20.000 1,3.000 18.000 0,4.000 20.000 0,-1.000 13.000-1,-3.000 9.000-4,-3.000 10.000-4,-2.000 10.000-4,-1.000 8.000-3,3.000 10.000-1,3.000 10.000-2,4.000 9.000-1,-3.000 4.000-1,-5.000 1.000-2,-7.000-1.000 0,-5.000 1.000-1,-4.000-4.000-3,0.000-6.000-2,0.000-6.000-3,0.000-6.000-4,0.000-7.000 0,0.000-6.000 2,0.000-6.000 2,0.000-6.000 1,1.000-9.000-2,4.000-8.000-5,3.000-10.000-8,3.000-9.000-5,-2.000-10.000-5,-6.000-9.000-1,-6.000-10.000-3,-6.000-8.000-2,-2.000-11.000 0,3.000-8.000 2,3.000-10.000 2,4.000-9.000 3,2.000-7.000 2,4.000-3.000 6,3.000-3.000 4,3.000-2.000 5,4.000-5.000 4,7.000-2.000 2,6.000-3.000 5,7.000-3.000 2,8.000-2.000 4,14.000 0.000 4,11.000 0.000 3,14.000 0.000 5,5.000 4.000 1,1.000 10.000-1,-1.000 10.000-1,1.000 9.000-1,-3.000 6.000-1,-2.000 3.000-4,-3.000 3.000-2,-3.000 4.000-2,-7.000 5.000-2,-9.000 10.000 0,-10.000 10.000 1,-8.000 9.000-1,-9.000 9.000-2,-6.000 9.000-5,-6.000 10.000-5,-6.000 10.000-5,-13.000 7.000-3,-19.000 6.000-1,-18.000 7.000-2,-19.000 6.000-2,-13.000 3.000 0,-6.000 0.000 3,-6.000 0.000 1,-6.000 0.000 2,-1.000-4.000 2,7.000-5.000 2,6.000-7.000 2,7.000-5.000 2,5.000-11.000 2,7.000-11.000 4,6.000-14.000 4,7.000-11.000 3,15.000-14.000 7,25.000-11.000 10,25.000-14.000 10,25.000-11.000 10,20.000-9.000 1,16.000-3.000-10,15.000-3.000-8,17.000-2.000-10,13.000 0.000-4,13.000 7.000-2,12.000 6.000 1,13.000 7.000-2,7.000 4.000-5,4.000 3.000-14,3.000 3.000-11,3.000 4.000-12,-2.000 1.000-10,-6.000 0.000-4,-6.000 0.000-6,-6.000 0.000-6,-13.000 0.000 0,-19.000 0.000 3,-18.000 0.000 3,-19.000 0.000 4,-16.000-2.000 5,-12.000-3.000 5,-13.000-3.000 8,-12.000-2.000 6</inkml:trace>
</inkml:ink>
</file>

<file path=ppt/ink/ink32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39"/>
    </inkml:context>
    <inkml:brush xml:id="br0">
      <inkml:brushProperty name="width" value="0.0438797920942307" units="cm"/>
      <inkml:brushProperty name="height" value="0.0438797920942307" units="cm"/>
      <inkml:brushProperty name="color" value="#6adcab"/>
      <inkml:brushProperty name="ignorePressure" value="0"/>
    </inkml:brush>
  </inkml:definitions>
  <inkml:trace contextRef="#ctx0" brushRef="#br0">93300.000 53900.000 501,'207.000'21.000'97,"-33.000"-5.000"-24,-35.000-7.000-26,-34.000-5.000-25,-23.000-4.000-15,-8.000 0.000-5,-10.000 0.000-6,-9.000 0.000-5,-12.000 7.000-2,-11.000 17.000 3,-14.000 15.000 3,-11.000 16.000 3,-15.000 12.000 3,-16.000 9.000 3,-15.000 10.000 3,-15.000 10.000 2,-20.000 18.000 4,-21.000 28.000 5,-22.000 28.000 4,-22.000 29.000 4,-10.000 5.000 1,4.000-15.000-3,3.000-15.000-3,3.000-16.000-4,4.000-10.000-2,7.000-3.000-1,6.000-3.000-2,7.000-2.000 0,11.000-9.000-1,20.000-12.000 1,18.000-13.000 0,20.000-12.000 1,27.000-30.000-15,38.000-47.000-26,37.000-47.000-27,38.000-46.000-28,18.000-26.000-8,1.000-3.000 13,-1.000-3.000 12,1.000-2.000 12,-6.000 5.000 11,-8.000 16.000 9,-10.000 15.000 11,-9.000 17.000 9,-12.000 13.000 7,-11.000 13.000 5,-14.000 12.000 3,-11.000 13.000 5,-11.000 15.000 5,-5.000 19.000 4,-7.000 19.000 6,-5.000 19.000 5,-6.000 10.000 2,-3.000 4.000 2,-3.000 3.000 2,-2.000 3.000 0,-3.000 3.000-1,1.000 3.000-4,-1.000 3.000-4,1.000 4.000-4,-1.000-1.000-3,1.000-3.000-5,-1.000-3.000-3,1.000-2.000-4,-4.000 2.000-3,-6.000 9.000-6,-6.000 10.000-5,-6.000 10.000-4,-1.000-7.000-6,7.000-22.000-8,6.000-22.000-6,7.000-21.000-7</inkml:trace>
</inkml:ink>
</file>

<file path=ppt/ink/ink32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0"/>
    </inkml:context>
    <inkml:brush xml:id="br0">
      <inkml:brushProperty name="width" value="0.0288803428411484" units="cm"/>
      <inkml:brushProperty name="height" value="0.0288803428411484" units="cm"/>
      <inkml:brushProperty name="color" value="#6adcab"/>
      <inkml:brushProperty name="ignorePressure" value="0"/>
    </inkml:brush>
  </inkml:definitions>
  <inkml:trace contextRef="#ctx0" brushRef="#br0">94050.000 55950.000 761,'26.000'84.000'5,"4.000"19.000"9,3.000 19.000 10,3.000 19.000 10,3.000 7.000 2,3.000-3.000-5,3.000-3.000-3,4.000-2.000-5,2.000-6.000-4,4.000-6.000-6,3.000-6.000-4,3.000-6.000-6,-1.000-13.000-10,-2.000-19.000-15,-3.000-18.000-14,-3.000-19.000-15</inkml:trace>
</inkml:ink>
</file>

<file path=ppt/ink/ink32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0"/>
    </inkml:context>
    <inkml:brush xml:id="br0">
      <inkml:brushProperty name="width" value="0.0392182804644108" units="cm"/>
      <inkml:brushProperty name="height" value="0.0392182804644108" units="cm"/>
      <inkml:brushProperty name="color" value="#6adcab"/>
      <inkml:brushProperty name="ignorePressure" value="0"/>
    </inkml:brush>
  </inkml:definitions>
  <inkml:trace contextRef="#ctx0" brushRef="#br0">95750.000 53150.000 560,'-90.000'226.000'101,"23.000"-46.000"-20,22.000-47.000-21,22.000-47.000-21,10.000-16.000-11,1.000 16.000-2,-1.000 15.000-1,1.000 17.000-2,5.000 0.000-2,14.000-11.000-5,11.000-14.000-5,14.000-11.000-5,8.000-15.000-4,7.000-16.000-3,6.000-15.000-4,7.000-15.000-4,4.000-12.000-4,3.000-6.000-5,3.000-6.000-3,4.000-6.000-4,-4.000-6.000-1,-9.000-2.000 1,-10.000-3.000 3,-8.000-3.000 1,-17.000 7.000 2,-21.000 19.000 3,-22.000 19.000 1,-22.000 19.000 1,-16.000 15.000 5,-9.000 13.000 6,-10.000 12.000 6,-8.000 13.000 6,-6.000 9.000 3,1.000 6.000-3,-1.000 7.000-1,1.000 6.000-2,2.000-5.000-2,7.000-16.000-1,6.000-15.000-1,7.000-15.000 0,4.000-12.000 0,3.000-6.000 5,3.000-6.000 3,4.000-6.000 4,21.000-10.000 1,41.000-12.000-2,40.000-13.000 0,42.000-12.000-2,17.000-9.000-4,-2.000-2.000-6,-3.000-3.000-7,-3.000-3.000-6,-10.000-1.000-6,-16.000 4.000-5,-15.000 3.000-6,-15.000 3.000-5,-15.000-2.000-5,-12.000-6.000-4,-13.000-6.000-5,-12.000-6.000-3,-10.000-2.000 3,-6.000 3.000 10,-6.000 3.000 12,-6.000 4.000 10,-1.000 2.000 8,7.000 4.000 5,6.000 3.000 5,7.000 3.000 6,2.000 1.000 3,1.000 1.000 1,-1.000-1.000 2,1.000 1.000 1,-3.000 5.000 4,-2.000 14.000 5,-3.000 11.000 6,-3.000 14.000 6,-4.000 10.000 1,-3.000 9.000 0,-3.000 10.000-2,-2.000 10.000-2,-6.000 4.000-3,-6.000 0.000-4,-6.000 0.000-5,-6.000 0.000-6,-4.000-2.000-3,1.000-3.000-3,-1.000-3.000-3,1.000-2.000-4,2.000-6.000-4,7.000-6.000-9,6.000-6.000-7,7.000-6.000-8,13.000-13.000-8,22.000-19.000-10,22.000-18.000-10,23.000-19.000-9,13.000-8.000 2,6.000 3.000 13,7.000 3.000 15,6.000 4.000 12,-1.000 8.000 9,-5.000 17.000 2,-7.000 15.000 4,-5.000 16.000 2,-6.000 12.000 3,-3.000 9.000 4,-3.000 10.000 4,-2.000 10.000 3,-3.000 2.000 5,1.000-3.000 4,-1.000-3.000 5,1.000-2.000 4,1.000-5.000 1,3.000-2.000-2,3.000-3.000-3,4.000-3.000-2,-1.000-7.000-2,-3.000-9.000-4,-3.000-10.000-3,-2.000-8.000-4,-5.000-11.000-7,-2.000-8.000-12,-3.000-10.000-13,-3.000-9.000-12,-6.000-5.000-3,-5.000 0.000 6,-7.000 0.000 6,-5.000 0.000 6,-3.000 0.000 4,4.000 0.000 1,3.000 0.000 1,3.000 0.000 2</inkml:trace>
</inkml:ink>
</file>

<file path=ppt/ink/ink32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1"/>
    </inkml:context>
    <inkml:brush xml:id="br0">
      <inkml:brushProperty name="width" value="0.0362519659101963" units="cm"/>
      <inkml:brushProperty name="height" value="0.0362519659101963" units="cm"/>
      <inkml:brushProperty name="color" value="#6adcab"/>
      <inkml:brushProperty name="ignorePressure" value="0"/>
    </inkml:brush>
  </inkml:definitions>
  <inkml:trace contextRef="#ctx0" brushRef="#br0">96550.000 56000.000 606,'0.000'48.000'63,"0.000"-3.000"-9,0.000-3.000-9,0.000-2.000-9,-4.000 0.000-4,-5.000 7.000-1,-7.000 6.000-2,-5.000 7.000 0,-3.000-1.000-3,4.000-6.000-5,3.000-6.000-5,3.000-6.000-4,14.000-26.000-17,25.000-43.000-27,25.000-44.000-26,25.000-43.000-27,7.000-14.000-5,-8.000 20.000 19,-10.000 18.000 18,-9.000 20.000 18,-10.000 14.000 14,-9.000 14.000 8,-10.000 11.000 10,-8.000 14.000 9,-8.000 13.000 5,-2.000 16.000 2,-3.000 15.000 2,-3.000 17.000 3,-2.000 8.000 4,0.000 4.000 6,0.000 3.000 6,0.000 3.000 7,0.000 3.000 1,0.000 3.000-3,0.000 3.000-3,0.000 4.000-2,0.000-3.000-7,0.000-5.000-6,0.000-7.000-7,0.000-5.000-7</inkml:trace>
</inkml:ink>
</file>

<file path=ppt/ink/ink32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1"/>
    </inkml:context>
    <inkml:brush xml:id="br0">
      <inkml:brushProperty name="width" value="0.0307760369032621" units="cm"/>
      <inkml:brushProperty name="height" value="0.0307760369032621" units="cm"/>
      <inkml:brushProperty name="color" value="#6adcab"/>
      <inkml:brushProperty name="ignorePressure" value="0"/>
    </inkml:brush>
  </inkml:definitions>
  <inkml:trace contextRef="#ctx0" brushRef="#br0">98200.000 53550.000 714,'51.000'6.000'8,"4.000"13.000"14,3.000 12.000 16,3.000 13.000 15,-2.000 6.000 1,-6.000 0.000-9,-6.000 0.000-11,-6.000 0.000-10,-10.000 3.000-16,-12.000 6.000-23,-13.000 7.000-22,-12.000 6.000-22,-13.000-1.000-8,-12.000-5.000 8,-13.000-7.000 6,-12.000-5.000 8,-2.000-8.000 8,9.000-5.000 8,10.000-7.000 8,10.000-5.000 9</inkml:trace>
</inkml:ink>
</file>

<file path=ppt/ink/ink3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0"/>
    </inkml:context>
    <inkml:brush xml:id="br0">
      <inkml:brushProperty name="width" value="0.040050033479929" units="cm"/>
      <inkml:brushProperty name="height" value="0.040050033479929" units="cm"/>
      <inkml:brushProperty name="color" value="#00bff3"/>
      <inkml:brushProperty name="ignorePressure" value="0"/>
    </inkml:brush>
  </inkml:definitions>
  <inkml:trace contextRef="#ctx0" brushRef="#br0">57300.000 41350.000 549,'-25.000'-69.000'-1,"0.000"13.000"-2,0.000 12.000-3,0.000 13.000-1,3.000 13.000 12,6.000 17.000 28,7.000 15.000 28,6.000 16.000 28,1.000 18.000 3,-3.000 22.000-18,-3.000 22.000-20,-2.000 23.000-18,-1.000 13.000-18,3.000 6.000-12,3.000 7.000-15,4.000 6.000-13,-1.000-7.000-5,-3.000-18.000 4,-3.000-19.000 2,-2.000-18.000 4,-3.000-15.000-7,1.000-9.000-19,-1.000-10.000-17,1.000-8.000-18</inkml:trace>
</inkml:ink>
</file>

<file path=ppt/ink/ink32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2"/>
    </inkml:context>
    <inkml:brush xml:id="br0">
      <inkml:brushProperty name="width" value="0.0388782396912575" units="cm"/>
      <inkml:brushProperty name="height" value="0.0388782396912575" units="cm"/>
      <inkml:brushProperty name="color" value="#6adcab"/>
      <inkml:brushProperty name="ignorePressure" value="0"/>
    </inkml:brush>
  </inkml:definitions>
  <inkml:trace contextRef="#ctx0" brushRef="#br0">98650.000 53200.000 565,'-22.000'-19.000'8,"6.000"13.000"16,7.000 12.000 17,6.000 13.000 15,6.000 12.000 4,6.000 13.000-7,7.000 12.000-8,6.000 13.000-8,3.000 4.000-7,0.000-3.000-7,0.000-3.000-6,0.000-2.000-8,1.000-8.000-5,4.000-8.000-5,3.000-10.000-5,3.000-9.000-5,4.000-12.000-7,7.000-11.000-9,6.000-14.000-11,7.000-11.000-9,4.000-15.000-4,3.000-16.000 4,3.000-15.000 4,4.000-15.000 3,1.000-7.000 5,0.000 3.000 5,0.000 3.000 5,0.000 4.000 5,-7.000 5.000 3,-11.000 10.000 1,-14.000 10.000 0,-11.000 9.000 2,-12.000 10.000 7,-9.000 14.000 12,-10.000 11.000 13,-8.000 14.000 13,-12.000 13.000 8,-12.000 16.000 3,-13.000 15.000 2,-12.000 17.000 3,-13.000 10.000-2,-12.000 6.000-4,-13.000 7.000-5,-12.000 6.000-4,-9.000 4.000-5,-2.000 4.000-4,-3.000 3.000-5,-3.000 3.000-4,4.000-4.000-4,13.000-8.000-3,12.000-10.000-2,13.000-9.000-2,20.000-18.000-6,28.000-24.000-9,28.000-26.000-7,29.000-24.000-9,22.000-15.000-2,20.000-3.000 6,18.000-3.000 5,20.000-2.000 6,2.000 0.000 1,-12.000 7.000-2,-13.000 6.000-2,-12.000 7.000-1,-16.000 15.000 2,-19.000 25.000 5,-18.000 25.000 7,-19.000 25.000 5,-21.000 15.000 4,-21.000 7.000 0,-22.000 6.000-1,-22.000 7.000 1,-13.000 0.000-1,-3.000-2.000 0,-3.000-3.000 0,-2.000-3.000-1,3.000-10.000 1,14.000-16.000 0,11.000-15.000 1,14.000-15.000 1,16.000-14.000 0,22.000-8.000 3,22.000-10.000 0,23.000-9.000 2,19.000-9.000-1,19.000-5.000-3,19.000-7.000-4,19.000-5.000-3,7.000-1.000-2,-3.000 6.000 2,-3.000 7.000 0,-2.000 6.000 1,-11.000 9.000-1,-15.000 13.000-1,-15.000 12.000-1,-16.000 13.000-1,-13.000 9.000-1,-9.000 6.000 0,-10.000 7.000 1,-8.000 6.000 0,-9.000-4.000 1,-6.000-11.000-1,-6.000-14.000 2,-6.000-11.000-1,12.000-18.000-2,31.000-22.000-7,32.000-22.000-7,31.000-21.000-7,7.000-6.000 0,-15.000 14.000 7,-15.000 11.000 5,-16.000 14.000 6,-18.000 13.000 6,-18.000 16.000 4,-19.000 15.000 5,-18.000 17.000 5,-18.000 8.000 1,-16.000 4.000-2,-15.000 3.000-3,-15.000 3.000-1,-9.000-1.000-4,1.000-2.000-3,-1.000-3.000-3,1.000-3.000-5,-1.000-7.000-2,1.000-9.000-3,-1.000-10.000-2,1.000-8.000-3,2.000-9.000-1,7.000-6.000 2,6.000-6.000 1,7.000-6.000 2,7.000-6.000 1,9.000-2.000 4,10.000-3.000 2,10.000-3.000 3,7.000-1.000 4,6.000 4.000 3,7.000 3.000 4,6.000 3.000 4,18.000 4.000 6,32.000 7.000 11,31.000 6.000 8,32.000 7.000 11,21.000 8.000 0,13.000 14.000-9,12.000 11.000-9,13.000 14.000-8,18.000 7.000-8,26.000 3.000-5,24.000 3.000-6,26.000 4.000-5,18.000-4.000-9,13.000-9.000-13,12.000-10.000-12,13.000-8.000-12,-12.000-11.000-7,-33.000-8.000-1,-35.000-10.000 0,-34.000-9.000-1,-30.000-9.000 4,-25.000-5.000 8,-25.000-7.000 8,-25.000-5.000 7</inkml:trace>
</inkml:ink>
</file>

<file path=ppt/ink/ink32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3"/>
    </inkml:context>
    <inkml:brush xml:id="br0">
      <inkml:brushProperty name="width" value="0.0365082435309887" units="cm"/>
      <inkml:brushProperty name="height" value="0.0365082435309887" units="cm"/>
      <inkml:brushProperty name="color" value="#6adcab"/>
      <inkml:brushProperty name="ignorePressure" value="0"/>
    </inkml:brush>
  </inkml:definitions>
  <inkml:trace contextRef="#ctx0" brushRef="#br0">100550.000 53850.000 602,'67.000'-25.000'10,"34.000"0.000"20,35.000 0.000 19,35.000 0.000 20,5.000 1.000 4,-21.000 4.000-15,-22.000 3.000-13,-22.000 3.000-13,-4.000 1.000-13,17.000 1.000-8,15.000-1.000-9,16.000 1.000-10,-2.000-1.000-9,-19.000 1.000-7,-18.000-1.000-8,-19.000 1.000-8,-26.000 2.000-7,-30.000 7.000-6,-32.000 6.000-5,-30.000 7.000-6</inkml:trace>
</inkml:ink>
</file>

<file path=ppt/ink/ink32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3"/>
    </inkml:context>
    <inkml:brush xml:id="br0">
      <inkml:brushProperty name="width" value="0.0390666387975216" units="cm"/>
      <inkml:brushProperty name="height" value="0.0390666387975216" units="cm"/>
      <inkml:brushProperty name="color" value="#6adcab"/>
      <inkml:brushProperty name="ignorePressure" value="0"/>
    </inkml:brush>
  </inkml:definitions>
  <inkml:trace contextRef="#ctx0" brushRef="#br0">102200.000 53750.000 563,'-24.000'46.000'0,"4.000"-5.000"0,3.000-7.000 0,3.000-5.000 0,3.000 10.000 6,3.000 28.000 15,3.000 28.000 12,4.000 29.000 14,1.000 26.000 5,0.000 25.000-4,0.000 25.000-3,0.000 25.000-5,0.000 7.000-4,0.000-8.000-4,0.000-10.000-6,0.000-9.000-4,0.000-9.000-6,0.000-5.000-6,0.000-7.000-8,0.000-5.000-5,0.000-9.000-8,0.000-9.000-6,0.000-10.000-7,0.000-8.000-7,-4.000-12.000-2,-5.000-12.000 1,-7.000-13.000 3,-5.000-12.000 2,-6.000-16.000-1,-3.000-19.000-2,-3.000-18.000-4,-2.000-19.000-3,-3.000-18.000 1,1.000-15.000 4,-1.000-15.000 4,1.000-16.000 3,2.000-7.000 4,7.000 4.000 3,6.000 3.000 3,7.000 3.000 2,2.000 1.000 3,1.000 1.000 1,-1.000-1.000 2,1.000 1.000 0</inkml:trace>
</inkml:ink>
</file>

<file path=ppt/ink/ink32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3"/>
    </inkml:context>
    <inkml:brush xml:id="br0">
      <inkml:brushProperty name="width" value="0.0348008759319782" units="cm"/>
      <inkml:brushProperty name="height" value="0.0348008759319782" units="cm"/>
      <inkml:brushProperty name="color" value="#6adcab"/>
      <inkml:brushProperty name="ignorePressure" value="0"/>
    </inkml:brush>
  </inkml:definitions>
  <inkml:trace contextRef="#ctx0" brushRef="#br0">100700.000 54850.000 632,'9.000'-52.000'2,"19.000"-3.000"6,19.000-3.000 6,19.000-2.000 5,5.000 11.000 3,-5.000 29.000 0,-7.000 28.000 2,-5.000 28.000 0,-6.000 21.000-1,-3.000 17.000-3,-3.000 15.000-4,-2.000 16.000-2,-11.000 7.000-3,-15.000 1.000-2,-15.000-1.000-1,-16.000 1.000-1,-15.000-4.000-2,-11.000-6.000-1,-14.000-6.000-2,-11.000-6.000-1,-11.000-10.000 1,-5.000-12.000 1,-7.000-13.000 1,-5.000-12.000 2,0.000-12.000 3,10.000-8.000 2,10.000-10.000 3,9.000-9.000 2,9.000-10.000 0,9.000-9.000-3,10.000-10.000-3,10.000-8.000-4,11.000-15.000-3,17.000-19.000-6,15.000-18.000-4,16.000-19.000-5,20.000-15.000-6,25.000-8.000-8,25.000-10.000-7,25.000-9.000-7,17.000 1.000-4,9.000 13.000-1,10.000 12.000-1,10.000 13.000 0,-14.000 15.000 3,-33.000 19.000 7,-35.000 19.000 9,-34.000 19.000 6,-18.000 10.000 6,1.000 4.000 2,-1.000 3.000 1,1.000 3.000 3</inkml:trace>
</inkml:ink>
</file>

<file path=ppt/ink/ink32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4"/>
    </inkml:context>
    <inkml:brush xml:id="br0">
      <inkml:brushProperty name="width" value="0.0411101952195168" units="cm"/>
      <inkml:brushProperty name="height" value="0.0411101952195168" units="cm"/>
      <inkml:brushProperty name="color" value="#6adcab"/>
      <inkml:brushProperty name="ignorePressure" value="0"/>
    </inkml:brush>
  </inkml:definitions>
  <inkml:trace contextRef="#ctx0" brushRef="#br0">103100.000 53900.000 535,'18.000'31.000'3,"-11.000"13.000"8,-14.000 12.000 8,-11.000 13.000 7,-7.000 7.000 6,0.000 4.000 4,0.000 3.000 4,0.000 3.000 5,1.000 4.000-1,4.000 7.000-6,3.000 6.000-5,3.000 7.000-5,3.000-1.000-5,3.000-6.000-4,3.000-6.000-4,4.000-6.000-4,4.000-12.000-2,6.000-15.000 1,7.000-15.000 0,6.000-16.000 1,7.000-15.000-9,10.000-11.000-19,10.000-14.000-19,9.000-11.000-17,2.000-15.000-8,-2.000-16.000 4,-3.000-15.000 5,-3.000-15.000 4,-4.000-12.000 5,-3.000-6.000 3,-3.000-6.000 5,-2.000-6.000 4,-5.000-1.000 5,-2.000 7.000 4,-3.000 6.000 6,-3.000 7.000 4,-4.000 10.000 7,-3.000 16.000 7,-3.000 15.000 7,-2.000 17.000 7,-3.000 13.000 9,1.000 13.000 9,-1.000 12.000 9,1.000 13.000 10,-3.000 12.000 1,-2.000 13.000-9,-3.000 12.000-9,-3.000 13.000-8,-7.000 9.000-6,-9.000 6.000-1,-10.000 7.000-2,-8.000 6.000-3,-8.000 4.000-3,-2.000 4.000-7,-3.000 3.000-6,-3.000 3.000-6,1.000-7.000-6,6.000-15.000-4,7.000-15.000-4,6.000-16.000-5,10.000-29.000-7,17.000-40.000-10,15.000-40.000-9,16.000-41.000-11,7.000-15.000 1,1.000 14.000 13,-1.000 11.000 13,1.000 14.000 12</inkml:trace>
</inkml:ink>
</file>

<file path=ppt/ink/ink32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4"/>
    </inkml:context>
    <inkml:brush xml:id="br0">
      <inkml:brushProperty name="width" value="0.0381207317113876" units="cm"/>
      <inkml:brushProperty name="height" value="0.0381207317113876" units="cm"/>
      <inkml:brushProperty name="color" value="#6adcab"/>
      <inkml:brushProperty name="ignorePressure" value="0"/>
    </inkml:brush>
  </inkml:definitions>
  <inkml:trace contextRef="#ctx0" brushRef="#br0">104700.000 53800.000 577,'46.000'3.000'3,"-5.000"6.000"8,-7.000 7.000 7,-5.000 6.000 7,-8.000 9.000 4,-5.000 13.000 3,-7.000 12.000 1,-5.000 13.000 2,-12.000 12.000 1,-16.000 13.000-3,-15.000 12.000-3,-15.000 13.000-2,-12.000 7.000-2,-6.000 4.000-3,-6.000 3.000-4,-6.000 3.000-2,-7.000-2.000-5,-6.000-6.000-3,-6.000-6.000-6,-6.000-6.000-3,-1.000-7.000-6,7.000-6.000-5,6.000-6.000-5,7.000-6.000-5,7.000-12.000-9,9.000-15.000-13,10.000-15.000-12,10.000-16.000-13</inkml:trace>
</inkml:ink>
</file>

<file path=ppt/ink/ink32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4"/>
    </inkml:context>
    <inkml:brush xml:id="br0">
      <inkml:brushProperty name="width" value="0.0373195260763168" units="cm"/>
      <inkml:brushProperty name="height" value="0.0373195260763168" units="cm"/>
      <inkml:brushProperty name="color" value="#6adcab"/>
      <inkml:brushProperty name="ignorePressure" value="0"/>
    </inkml:brush>
  </inkml:definitions>
  <inkml:trace contextRef="#ctx0" brushRef="#br0">104750.000 55400.000 589,'46.000'46.000'0,"-5.000"-5.000"0,-7.000-7.000 0,-5.000-5.000 0,-1.000 2.000 4,6.000 13.000 9,7.000 12.000 9,6.000 13.000 8,4.000 4.000 7,4.000-3.000 4,3.000-3.000 3,3.000-2.000 5,-1.000-3.000-2,-2.000 1.000-7,-3.000-1.000-8,-3.000 1.000-7,-9.000-4.000-8,-11.000-6.000-8,-14.000-6.000-9,-11.000-6.000-7,-12.000-12.000-17,-9.000-15.000-22,-10.000-15.000-24,-8.000-16.000-23</inkml:trace>
</inkml:ink>
</file>

<file path=ppt/ink/ink32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6"/>
    </inkml:context>
    <inkml:brush xml:id="br0">
      <inkml:brushProperty name="width" value="0.0415692962706089" units="cm"/>
      <inkml:brushProperty name="height" value="0.0415692962706089" units="cm"/>
      <inkml:brushProperty name="color" value="#6adcab"/>
      <inkml:brushProperty name="ignorePressure" value="0"/>
    </inkml:brush>
  </inkml:definitions>
  <inkml:trace contextRef="#ctx0" brushRef="#br0">100250.000 58050.000 529,'-61.000'3.000'2,"28.000"6.000"3,28.000 7.000 4,29.000 6.000 3,16.000-1.000 3,7.000-5.000-1,6.000-7.000 1,7.000-5.000-1,18.000-6.000-2,31.000-3.000-4,32.000-3.000-6,31.000-2.000-4,9.000-6.000-6,-12.000-6.000-5,-13.000-6.000-5,-12.000-6.000-6,-21.000-1.000-2,-28.000 7.000 2,-28.000 6.000 1,-27.000 7.000 3,-23.000 2.000 1,-16.000 1.000 4,-15.000-1.000 3,-15.000 1.000 3,-15.000-3.000 4,-12.000-2.000 1,-13.000-3.000 3,-12.000-3.000 2,-4.000-6.000 2,7.000-5.000 3,6.000-7.000 2,7.000-5.000 3,4.000-1.000 2,3.000 6.000 1,3.000 7.000 2,4.000 6.000 2,4.000 6.000 3,6.000 6.000 5,7.000 7.000 3,6.000 6.000 5,4.000 18.000 5,4.000 32.000 4,3.000 31.000 6,3.000 32.000 5,1.000 18.000-2,1.000 6.000-8,-1.000 7.000-9,1.000 6.000-8,1.000-1.000-8,3.000-5.000-5,3.000-7.000-6,4.000-5.000-6,-4.000-1.000-5,-9.000 6.000-1,-10.000 7.000-3,-8.000 6.000-2,-8.000 1.000-3,-2.000-3.000-1,-3.000-3.000-3,-3.000-2.000-2,-1.000-14.000-1,4.000-21.000 0,3.000-22.000 1,3.000-22.000 0,-1.000-18.000 1,-2.000-11.000 3,-3.000-14.000 1,-3.000-11.000 2,-4.000-18.000 1,-3.000-22.000-1,-3.000-22.000 1,-2.000-21.000 0,0.000-14.000 1,7.000-2.000 3,6.000-3.000 4,7.000-3.000 2,8.000 1.000 3,14.000 6.000 1,11.000 7.000 1,14.000 6.000 1,14.000 6.000 1,20.000 6.000 2,18.000 7.000 0,20.000 6.000 1,13.000 1.000-4,9.000-3.000-8,10.000-3.000-10,10.000-2.000-8,8.000-6.000-7,10.000-6.000-1,10.000-6.000-3,9.000-6.000-2,6.000-9.000-1,3.000-8.000 0,3.000-10.000 0,4.000-9.000 0,-7.000-5.000 4,-16.000 0.000 6,-15.000 0.000 8,-15.000 0.000 6,-14.000 4.000 5,-8.000 10.000 4,-10.000 10.000 4,-9.000 9.000 4,-12.000 12.000 0,-11.000 16.000-3,-14.000 15.000-4,-11.000 17.000-3,-12.000 13.000 6,-9.000 13.000 16,-10.000 12.000 16,-8.000 13.000 15,-14.000 16.000 7,-15.000 23.000-5,-15.000 22.000-4,-16.000 22.000-4,-10.000 10.000-6,-3.000 1.000-5,-3.000-1.000-5,-2.000 1.000-6,-5.000-6.000-5,-2.000-8.000-4,-3.000-10.000-4,-3.000-9.000-5,2.000-10.000-3,10.000-9.000-1,10.000-10.000-3,9.000-8.000-1,17.000-11.000-7,25.000-8.000-9,25.000-10.000-10,25.000-9.000-10,18.000-9.000-1,14.000-5.000 9,11.000-7.000 9,14.000-5.000 9,2.000-1.000 6,-6.000 6.000 4,-6.000 7.000 4,-6.000 6.000 5,-9.000 9.000 2,-8.000 13.000 4,-10.000 12.000 4,-9.000 13.000 2,-9.000 10.000 3,-5.000 10.000 2,-7.000 10.000 2,-5.000 9.000 1,-11.000 4.000 0,-11.000 1.000-4,-14.000-1.000-4,-11.000 1.000-4,-12.000-1.000-2,-9.000 1.000-4,-10.000-1.000-4,-8.000 1.000-2,-4.000-1.000-4,3.000 1.000-1,3.000-1.000-2,4.000 1.000-2,7.000-17.000-8,13.000-30.000-14,12.000-32.000-15,13.000-30.000-14,20.000-29.000-3,28.000-25.000 9,28.000-25.000 8,29.000-25.000 9,15.000-10.000 6,3.000 7.000 7,3.000 6.000 5,4.000 7.000 5,1.000 8.000 5,0.000 14.000 4,0.000 11.000 3,0.000 14.000 3,0.000 7.000 5,0.000 3.000 3,0.000 3.000 3,0.000 4.000 4,1.000-1.000 2,4.000-3.000-2,3.000-3.000 0,3.000-2.000-2,-1.000-1.000-4,-2.000 3.000-6,-3.000 3.000-6,-3.000 4.000-7,-12.000 5.000-5,-18.000 10.000-3,-19.000 10.000-2,-18.000 9.000-4,-17.000 7.000 0,-11.000 7.000 2,-14.000 6.000 4,-11.000 7.000 2,-11.000 5.000 2,-5.000 7.000 3,-7.000 6.000 3,-5.000 7.000 2,-3.000 2.000 2,4.000 1.000 0,3.000-1.000 1,3.000 1.000 0,1.000-3.000 1,1.000-2.000 3,-1.000-3.000 1,1.000-3.000 2,2.000-4.000 2,7.000-3.000 2,6.000-3.000 2,7.000-2.000 3,2.000-1.000 2,1.000 3.000 3,-1.000 3.000 3,1.000 4.000 3,1.000 1.000 2,3.000 0.000-1,3.000 0.000 1,4.000 0.000 0,1.000 4.000 1,0.000 10.000 0,0.000 10.000 0,0.000 9.000 1,0.000 9.000-1,0.000 9.000-3,0.000 10.000-3,0.000 10.000-3,0.000 10.000-2,0.000 13.000-2,0.000 12.000-1,0.000 13.000-3,-2.000 15.000-3,-3.000 19.000-3,-3.000 19.000-4,-2.000 19.000-3,-3.000 9.000-6,1.000 0.000-5,-1.000 0.000-6,1.000 0.000-7,-3.000-5.000-6,-2.000-9.000-7,-3.000-10.000-7,-3.000-8.000-7,-2.000-11.000 1,0.000-8.000 6,0.000-10.000 7,0.000-9.000 7,1.000-20.000 5,4.000-27.000 2,3.000-28.000 1,3.000-28.000 2</inkml:trace>
</inkml:ink>
</file>

<file path=ppt/ink/ink32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6"/>
    </inkml:context>
    <inkml:brush xml:id="br0">
      <inkml:brushProperty name="width" value="0.0336621925234795" units="cm"/>
      <inkml:brushProperty name="height" value="0.0336621925234795" units="cm"/>
      <inkml:brushProperty name="color" value="#6adcab"/>
      <inkml:brushProperty name="ignorePressure" value="0"/>
    </inkml:brush>
  </inkml:definitions>
  <inkml:trace contextRef="#ctx0" brushRef="#br0">101800.000 59850.000 653,'-46.000'-113.000'0,"10.000"26.000"0,10.000 24.000 0,9.000 26.000 0,17.000 13.000 9,25.000 4.000 18,25.000 3.000 17,25.000 3.000 18,18.000 9.000 3,14.000 16.000-13,11.000 15.000-13,14.000 17.000-12,10.000 8.000-12,9.000 4.000-8,10.000 3.000-11,10.000 3.000-9,-3.000-4.000-11,-11.000-8.000-9,-14.000-10.000-12,-11.000-9.000-10,-18.000-7.000-2,-22.000-3.000 3,-22.000-3.000 5,-21.000-2.000 5</inkml:trace>
</inkml:ink>
</file>

<file path=ppt/ink/ink32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7"/>
    </inkml:context>
    <inkml:brush xml:id="br0">
      <inkml:brushProperty name="width" value="0.0410651341080666" units="cm"/>
      <inkml:brushProperty name="height" value="0.0410651341080666" units="cm"/>
      <inkml:brushProperty name="color" value="#6adcab"/>
      <inkml:brushProperty name="ignorePressure" value="0"/>
    </inkml:brush>
  </inkml:definitions>
  <inkml:trace contextRef="#ctx0" brushRef="#br0">104200.000 58500.000 535,'109.000'-30.000'4,"19.000"-9.000"9,19.000-10.000 8,19.000-8.000 9,-1.000-1.000-2,-18.000 9.000-9,-19.000 10.000-9,-18.000 10.000-11,-20.000 7.000-5,-18.000 6.000-3,-19.000 7.000 0,-18.000 6.000-3,-26.000 10.000 2,-31.000 17.000 5,-31.000 15.000 4,-31.000 16.000 5,-18.000 7.000 4,-3.000 1.000 1,-3.000-1.000 2,-2.000 1.000 3,-5.000 4.000 1,-2.000 9.000 3,-3.000 10.000 2,-3.000 10.000 2,1.000 2.000 0,6.000-3.000-2,7.000-3.000-4,6.000-2.000-2,10.000-6.000-2,17.000-6.000-2,15.000-6.000-3,16.000-6.000-1,10.000-9.000-1,7.000-8.000 0,6.000-10.000-1,7.000-9.000 1,19.000-15.000-6,35.000-18.000-12,35.000-19.000-12,34.000-18.000-12,15.000-10.000-4,-3.000 0.000 6,-3.000 0.000 5,-2.000 0.000 5,-9.000 3.000 5,-12.000 6.000 7,-13.000 7.000 5,-12.000 6.000 6,-18.000 15.000 6,-21.000 26.000 9,-22.000 24.000 7,-22.000 26.000 8,-18.000 12.000 2,-11.000 0.000-3,-14.000 0.000-4,-11.000 0.000-4,-9.000-2.000-3,-3.000-3.000-2,-3.000-3.000-3,-2.000-2.000-2,2.000-8.000-1,9.000-8.000-1,10.000-10.000 2,10.000-9.000-1,7.000-23.000-7,6.000-33.000-16,7.000-35.000-17,6.000-34.000-17,13.000-23.000-5,23.000-8.000 5,22.000-10.000 4,22.000-9.000 6,12.000-10.000 4,3.000-9.000 5,3.000-10.000 5,4.000-8.000 5,-3.000-4.000 5,-5.000 3.000 6,-7.000 3.000 5,-5.000 4.000 5,-6.000 13.000 7,-3.000 26.000 4,-3.000 24.000 7,-2.000 26.000 6,-1.000 30.000 6,3.000 39.000 10,3.000 36.000 7,4.000 39.000 10,1.000 25.000-1,0.000 17.000-8,0.000 15.000-8,0.000 16.000-8,1.000 10.000-5,4.000 7.000-1,3.000 6.000-3,3.000 7.000-1,4.000 2.000-4,7.000 1.000-5,6.000-1.000-6,7.000 1.000-5,-1.000 1.000-3,-6.000 3.000-3,-6.000 3.000-2,-6.000 4.000-3,-7.000-6.000-6,-6.000-11.000-11,-6.000-14.000-10,-6.000-11.000-11,-7.000-18.000-5,-6.000-22.000 0,-6.000-22.000 0,-6.000-21.000 1</inkml:trace>
</inkml:ink>
</file>

<file path=ppt/ink/ink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57"/>
    </inkml:context>
    <inkml:brush xml:id="br0">
      <inkml:brushProperty name="width" value="0.0337613075971603" units="cm"/>
      <inkml:brushProperty name="height" value="0.0337613075971603" units="cm"/>
      <inkml:brushProperty name="color" value="#f2385b"/>
      <inkml:brushProperty name="ignorePressure" value="0"/>
    </inkml:brush>
  </inkml:definitions>
  <inkml:trace contextRef="#ctx0" brushRef="#br0">44300.000 30700.000 651,'-50.000'29.000'24,"0.000"10.000"6,0.000 10.000 6,0.000 9.000 7,1.000 4.000 0,4.000 1.000-7,3.000-1.000-6,3.000 1.000-6,-1.000-1.000-6,-2.000 1.000-3,-3.000-1.000-3,-3.000 1.000-4,-1.000-4.000-2,4.000-6.000 0,3.000-6.000-1,3.000-6.000 1,14.000-6.000-2,25.000-2.000-2,25.000-3.000-2,25.000-3.000-2,14.000-9.000-2,3.000-11.000-3,3.000-14.000-1,4.000-11.000-2,1.000-6.000 0,0.000 4.000 0,0.000 3.000 1,0.000 3.000 0,-2.000 3.000-2,-3.000 3.000-7,-3.000 3.000-6,-2.000 4.000-7,-8.000 1.000-5,-8.000 0.000-2,-10.000 0.000-4,-9.000 0.000-3</inkml:trace>
</inkml:ink>
</file>

<file path=ppt/ink/ink3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5"/>
    </inkml:context>
    <inkml:brush xml:id="br0">
      <inkml:brushProperty name="width" value="0.0354666896164417" units="cm"/>
      <inkml:brushProperty name="height" value="0.0354666896164417" units="cm"/>
      <inkml:brushProperty name="color" value="#00bff3"/>
      <inkml:brushProperty name="ignorePressure" value="0"/>
    </inkml:brush>
  </inkml:definitions>
  <inkml:trace contextRef="#ctx0" brushRef="#br0">58150.000 43350.000 620,'-38.000'-2.000'26,"26.000"-3.000"5,24.000-3.000 6,26.000-2.000 6,10.000-3.000-1,-3.000 1.000-6,-3.000-1.000-7,-2.000 1.000-6,0.000 1.000-4,7.000 3.000 0,6.000 3.000 0,7.000 4.000 0,4.000 1.000-3,3.000 0.000-4,3.000 0.000-5,4.000 0.000-5,4.000 1.000-5,6.000 4.000-4,7.000 3.000-5,6.000 3.000-4,3.000 1.000-4,0.000 1.000-3,0.000-1.000-3,0.000 1.000-4,-4.000-3.000 0,-5.000-2.000 2,-7.000-3.000 2,-5.000-3.000 1,-9.000-2.000-1,-9.000 0.000-3,-10.000 0.000-3,-8.000 0.000-3,-11.000-4.000 0,-8.000-5.000 5,-10.000-7.000 5,-9.000-5.000 5</inkml:trace>
</inkml:ink>
</file>

<file path=ppt/ink/ink33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7"/>
    </inkml:context>
    <inkml:brush xml:id="br0">
      <inkml:brushProperty name="width" value="0.0357684642076492" units="cm"/>
      <inkml:brushProperty name="height" value="0.0357684642076492" units="cm"/>
      <inkml:brushProperty name="color" value="#6adcab"/>
      <inkml:brushProperty name="ignorePressure" value="0"/>
    </inkml:brush>
  </inkml:definitions>
  <inkml:trace contextRef="#ctx0" brushRef="#br0">106100.000 58850.000 615,'15.000'-55.000'9,"-18.000"41.000"21,-19.000 40.000 19,-18.000 42.000 21,-15.000 24.000 1,-9.000 9.000-13,-10.000 10.000-16,-8.000 10.000-14,-8.000 5.000-11,-2.000 4.000-8,-3.000 3.000-8,-3.000 3.000-7,-2.000-2.000-8,0.000-6.000-4,0.000-6.000-5,0.000-6.000-6,3.000-13.000-2,6.000-19.000 1,7.000-18.000 0,6.000-19.000 1,7.000-21.000-2,10.000-21.000-4,10.000-22.000-4,9.000-22.000-5,9.000-10.000 2,9.000 4.000 7,10.000 3.000 7,10.000 3.000 8</inkml:trace>
</inkml:ink>
</file>

<file path=ppt/ink/ink33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7"/>
    </inkml:context>
    <inkml:brush xml:id="br0">
      <inkml:brushProperty name="width" value="0.0322469882667065" units="cm"/>
      <inkml:brushProperty name="height" value="0.0322469882667065" units="cm"/>
      <inkml:brushProperty name="color" value="#6adcab"/>
      <inkml:brushProperty name="ignorePressure" value="0"/>
    </inkml:brush>
  </inkml:definitions>
  <inkml:trace contextRef="#ctx0" brushRef="#br0">105450.000 56700.000 682,'46.000'4.000'3,"-5.000"10.000"7,-7.000 10.000 7,-5.000 9.000 6,0.000 13.000 8,10.000 20.000 7,10.000 18.000 9,9.000 20.000 8,2.000 14.000-5,-2.000 14.000-19,-3.000 11.000-19,-3.000 14.000-18,-7.000-9.000-13,-9.000-28.000-8,-10.000-28.000-8,-8.000-27.000-8,-6.000-17.000-4,1.000-3.000-2,-1.000-3.000-1,1.000-2.000-1</inkml:trace>
</inkml:ink>
</file>

<file path=ppt/ink/ink33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8"/>
    </inkml:context>
    <inkml:brush xml:id="br0">
      <inkml:brushProperty name="width" value="0.0264211911708117" units="cm"/>
      <inkml:brushProperty name="height" value="0.0264211911708117" units="cm"/>
      <inkml:brushProperty name="color" value="#6adcab"/>
      <inkml:brushProperty name="ignorePressure" value="0"/>
    </inkml:brush>
  </inkml:definitions>
  <inkml:trace contextRef="#ctx0" brushRef="#br0">106000.000 57500.000 832,'46.000'3.000'34,"-5.000"6.000"-14,-7.000 7.000-14,-5.000 6.000-15,-6.000 6.000-7,-3.000 6.000 0,-3.000 7.000-2,-2.000 6.000 0,-5.000 3.000-1,-2.000 0.000-1,-3.000 0.000-2,-3.000 0.000-2,-10.000 0.000 2,-16.000 0.000 3,-15.000 0.000 3,-15.000 0.000 4,-12.000 1.000 3,-6.000 4.000 2,-6.000 3.000 2,-6.000 3.000 1,-4.000-2.000 3,1.000-6.000 2,-1.000-6.000 1,1.000-6.000 2,7.000-7.000 3,16.000-6.000 4,15.000-6.000 5,17.000-6.000 4,14.000-6.000 3,17.000-2.000 2,15.000-3.000 3,16.000-3.000 1,12.000-4.000 1,9.000-3.000-3,10.000-3.000-3,10.000-2.000-2,4.000-3.000-5,0.000 1.000-7,0.000-1.000-7,0.000 1.000-7,-5.000 1.000-4,-9.000 3.000 2,-10.000 3.000 1,-8.000 4.000 1,-11.000 4.000 2,-8.000 6.000 0,-10.000 7.000 2,-9.000 6.000 1,-7.000 6.000 2,-3.000 6.000 3,-3.000 7.000 3,-2.000 6.000 2,-9.000 4.000 1,-12.000 4.000-1,-13.000 3.000-2,-12.000 3.000-1,-7.000-2.000-1,1.000-6.000-1,-1.000-6.000-1,1.000-6.000 0,4.000-7.000-2,9.000-6.000-3,10.000-6.000-2,10.000-6.000-3,10.000-12.000-4,13.000-15.000-5,12.000-15.000-6,13.000-16.000-5,12.000-8.000-1,13.000 0.000 4,12.000 0.000 5,13.000 0.000 3,6.000 4.000 5,0.000 10.000 3,0.000 10.000 3,0.000 9.000 4,-5.000 6.000 4,-9.000 3.000 3,-10.000 3.000 4,-8.000 4.000 4,-9.000 4.000 0,-6.000 6.000-2,-6.000 7.000-3,-6.000 6.000-1,-6.000 3.000-4,-2.000 0.000-1,-3.000 0.000-3,-3.000 0.000-2,-7.000-2.000-3,-9.000-3.000-2,-10.000-3.000-1,-8.000-2.000-3,-8.000-5.000-2,-2.000-2.000 0,-3.000-3.000-2,-3.000-3.000-2,1.000-2.000 0,6.000 0.000 0,7.000 0.000 1,6.000 0.000-1,4.000-2.000 1,4.000-3.000 1,3.000-3.000 1,3.000-2.000 0,-1.000 0.000-1,-2.000 7.000-1,-3.000 6.000-3,-3.000 7.000-1,-1.000 2.000 1,4.000 1.000 3,3.000-1.000 5,3.000 1.000 3</inkml:trace>
</inkml:ink>
</file>

<file path=ppt/ink/ink33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9"/>
    </inkml:context>
    <inkml:brush xml:id="br0">
      <inkml:brushProperty name="width" value="0.0300418473780155" units="cm"/>
      <inkml:brushProperty name="height" value="0.0300418473780155" units="cm"/>
      <inkml:brushProperty name="color" value="#6adcab"/>
      <inkml:brushProperty name="ignorePressure" value="0"/>
    </inkml:brush>
  </inkml:definitions>
  <inkml:trace contextRef="#ctx0" brushRef="#br0">105450.000 59300.000 732,'-27.000'26.000'0,"-3.000"4.000"1,-3.000 3.000 0,-2.000 3.000 1,-1.000 3.000 1,3.000 3.000 4,3.000 3.000 4,4.000 4.000 2,1.000 2.000 2,0.000 4.000-1,0.000 3.000-2,0.000 3.000 0,0.000-2.000-4,0.000-6.000-2,0.000-6.000-4,0.000-6.000-3,1.000-6.000-3,4.000-2.000 1,3.000-3.000-2,3.000-3.000 0,14.000-15.000 0,25.000-24.000-1,25.000-26.000-1,25.000-24.000-1,17.000-10.000 2,9.000 6.000 2,10.000 7.000 4,10.000 6.000 3,4.000 6.000 2,0.000 6.000 0,0.000 7.000 1,0.000 6.000 0,-4.000 6.000 0,-5.000 6.000-3,-7.000 7.000-2,-5.000 6.000-2,-8.000 3.000-2,-5.000 0.000-1,-7.000 0.000 0,-5.000 0.000-2,-9.000 4.000 0,-9.000 10.000 2,-10.000 10.000 2,-8.000 9.000 1,-12.000 6.000 2,-12.000 3.000 3,-13.000 3.000 2,-12.000 4.000 2,-12.000 1.000 1,-8.000 0.000-1,-10.000 0.000-1,-9.000 0.000-1,-5.000 0.000-1,0.000 0.000 2,0.000 0.000 0,0.000 0.000 1,-2.000-2.000-1,-3.000-3.000-1,-3.000-3.000-2,-2.000-2.000-2,-3.000-5.000-1,1.000-2.000-2,-1.000-3.000-2,1.000-3.000-1,2.000-6.000-4,7.000-5.000-4,6.000-7.000-6,7.000-5.000-5,7.000-15.000-2,9.000-22.000-1,10.000-22.000 0,10.000-21.000 0,7.000-18.000 0,6.000-12.000 2,7.000-13.000 2,6.000-12.000 1,4.000-2.000 3,4.000 9.000 3,3.000 10.000 5,3.000 10.000 3,-2.000 13.000 3,-6.000 19.000 1,-6.000 19.000 3,-6.000 19.000 2,-4.000 19.000 8,1.000 23.000 15,-1.000 22.000 13,1.000 22.000 15,-7.000 12.000 3,-12.000 3.000-7,-13.000 3.000-6,-12.000 4.000-7,-9.000 4.000-6,-2.000 6.000-4,-3.000 7.000-6,-3.000 6.000-3,-1.000-2.000-5,4.000-9.000-3,3.000-10.000-2,3.000-8.000-4,15.000-22.000-4,29.000-30.000-6,28.000-32.000-6,28.000-30.000-7,15.000-15.000-3,4.000 3.000 0,3.000 3.000 0,3.000 4.000 1,-4.000 5.000 1,-8.000 10.000 5,-10.000 10.000 5,-9.000 9.000 3,-9.000 7.000 4,-5.000 7.000 3,-7.000 6.000 2,-5.000 7.000 4,-6.000 7.000-1,-3.000 9.000-1,-3.000 10.000-1,-2.000 10.000-3,-6.000 2.000-1,-6.000-3.000-2,-6.000-3.000-1,-6.000-2.000-2,-4.000-5.000-2,1.000-2.000-5,-1.000-3.000-3,1.000-3.000-5,-1.000-7.000-1,1.000-9.000-1,-1.000-10.000-1,1.000-8.000 0,1.000-9.000 1,3.000-6.000 5,3.000-6.000 5,4.000-6.000 5,1.000-2.000 2,0.000 3.000 2,0.000 3.000 1,0.000 4.000 2</inkml:trace>
</inkml:ink>
</file>

<file path=ppt/ink/ink33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6:49"/>
    </inkml:context>
    <inkml:brush xml:id="br0">
      <inkml:brushProperty name="width" value="0.0300712138414383" units="cm"/>
      <inkml:brushProperty name="height" value="0.0300712138414383" units="cm"/>
      <inkml:brushProperty name="color" value="#6adcab"/>
      <inkml:brushProperty name="ignorePressure" value="0"/>
    </inkml:brush>
  </inkml:definitions>
  <inkml:trace contextRef="#ctx0" brushRef="#br0">107400.000 59000.000 731,'46.000'73.000'39,"-5.000"-3.000"-5,-7.000-3.000-4,-5.000-2.000-5,-4.000 0.000-3,0.000 7.000-3,0.000 6.000-3,0.000 7.000-2,0.000 5.000-2,0.000 7.000 2,0.000 6.000 1,0.000 7.000 1,-4.000-1.000-5,-5.000-6.000-9,-7.000-6.000-10,-5.000-6.000-10,-12.000-9.000-2,-16.000-8.000 4,-15.000-10.000 4,-15.000-9.000 5,-15.000-10.000-2,-12.000-9.000-7,-13.000-10.000-8,-12.000-8.000-7,-2.000-8.000-1,9.000-2.000 3,10.000-3.000 4,10.000-3.000 3,10.000-10.000 5,13.000-16.000 5,12.000-15.000 4,13.000-15.000 5,15.000-15.000 4,19.000-12.000 3,19.000-13.000 5,19.000-12.000 3,26.000-7.000-1,34.000 1.000-6,35.000-1.000-6,35.000 1.000-6,-3.000 8.000-6,-36.000 20.000-4,-39.000 18.000-6,-36.000 20.000-4</inkml:trace>
</inkml:ink>
</file>

<file path=ppt/ink/ink33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04"/>
    </inkml:context>
    <inkml:brush xml:id="br0">
      <inkml:brushProperty name="width" value="0.0313257910311222" units="cm"/>
      <inkml:brushProperty name="height" value="0.0313257910311222" units="cm"/>
      <inkml:brushProperty name="color" value="#6adcab"/>
      <inkml:brushProperty name="ignorePressure" value="0"/>
    </inkml:brush>
  </inkml:definitions>
  <inkml:trace contextRef="#ctx0" brushRef="#br0">77700.000 12400.000 702,'-21.000'-46.000'3,"10.000"10.000"8,10.000 10.000 8,9.000 9.000 6,9.000 9.000 6,9.000 9.000 1,10.000 10.000 4,10.000 10.000 2,4.000 5.000-3,0.000 4.000-7,0.000 3.000-8,0.000 3.000-7,-4.000-1.000-7,-5.000-2.000-6,-7.000-3.000-5,-5.000-3.000-5,-6.000 4.000-7,-3.000 13.000-6,-3.000 12.000-7,-2.000 13.000-6,-8.000 2.000-3,-8.000-5.000-2,-10.000-7.000 1,-9.000-5.000-1,-4.000-9.000 2,4.000-9.000 7,3.000-10.000 6,3.000-8.000 7,1.000-6.000 3,1.000 1.000 3,-1.000-1.000 3,1.000 1.000 1</inkml:trace>
</inkml:ink>
</file>

<file path=ppt/ink/ink33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04"/>
    </inkml:context>
    <inkml:brush xml:id="br0">
      <inkml:brushProperty name="width" value="0.0282911267131567" units="cm"/>
      <inkml:brushProperty name="height" value="0.0282911267131567" units="cm"/>
      <inkml:brushProperty name="color" value="#6adcab"/>
      <inkml:brushProperty name="ignorePressure" value="0"/>
    </inkml:brush>
  </inkml:definitions>
  <inkml:trace contextRef="#ctx0" brushRef="#br0">77650.000 13350.000 777,'46.000'6.000'59,"-5.000"13.000"-12,-7.000 12.000-13,-5.000 13.000-13,-8.000 13.000-6,-5.000 17.000-2,-7.000 15.000-1,-5.000 16.000-1,-4.000 9.000-3,0.000 3.000-6,0.000 3.000-3,0.000 4.000-6,-2.000-4.000-2,-3.000-9.000 0,-3.000-10.000 1,-2.000-8.000-1,-5.000-11.000 1,-2.000-8.000 0,-3.000-10.000 2,-3.000-9.000-1,2.000-15.000 2,10.000-18.000 3,10.000-19.000 1,9.000-18.000 3,7.000-20.000-1,7.000-18.000-5,6.000-19.000-3,7.000-18.000-5,5.000-17.000-5,7.000-11.000-4,6.000-14.000-5,7.000-11.000-5,-4.000 5.000-2,-12.000 26.000 1,-13.000 24.000 1,-12.000 26.000 1</inkml:trace>
</inkml:ink>
</file>

<file path=ppt/ink/ink33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05"/>
    </inkml:context>
    <inkml:brush xml:id="br0">
      <inkml:brushProperty name="width" value="0.0355179123580456" units="cm"/>
      <inkml:brushProperty name="height" value="0.0355179123580456" units="cm"/>
      <inkml:brushProperty name="color" value="#6adcab"/>
      <inkml:brushProperty name="ignorePressure" value="0"/>
    </inkml:brush>
  </inkml:definitions>
  <inkml:trace contextRef="#ctx0" brushRef="#br0">78600.000 12500.000 619,'28.000'-22.000'62,"6.000"6.000"-10,7.000 7.000-10,6.000 6.000-10,6.000 1.000-7,6.000-3.000-2,7.000-3.000-4,6.000-2.000-3,-1.000-3.000-5,-5.000 1.000-10,-7.000-1.000-8,-5.000 1.000-9,-8.000 1.000-5,-5.000 3.000-2,-7.000 3.000-2,-5.000 4.000-1,-11.000-1.000-3,-11.000-3.000-5,-14.000-3.000-3,-11.000-2.000-3,-11.000-8.000 1,-5.000-8.000 8,-7.000-10.000 9,-5.000-9.000 7,-1.000-4.000 7,6.000 4.000 5,7.000 3.000 6,6.000 3.000 5,6.000 14.000 11,6.000 25.000 15,7.000 25.000 17,6.000 25.000 15,4.000 15.000 2,4.000 7.000-12,3.000 6.000-12,3.000 7.000-12,-1.000 4.000-8,-2.000 3.000-4,-3.000 3.000-5,-3.000 4.000-4,-2.000-1.000-2,0.000-3.000-3,0.000-3.000-1,0.000-2.000-2,-2.000-8.000-4,-3.000-8.000-3,-3.000-10.000-4,-2.000-9.000-5,-3.000-9.000-2,1.000-5.000-3,-1.000-7.000-1,1.000-5.000-3,1.000-14.000-2,3.000-18.000-1,3.000-19.000-1,4.000-18.000-3,1.000-14.000 1,0.000-5.000-1,0.000-7.000 2,0.000-5.000 0,1.000-4.000 2,4.000 0.000 2,3.000 0.000 3,3.000 0.000 2,-1.000 4.000 4,-2.000 10.000 4,-3.000 10.000 3,-3.000 9.000 5,-6.000 13.000 7,-5.000 20.000 13,-7.000 18.000 11,-5.000 20.000 13,-8.000 13.000 3,-5.000 9.000-6,-7.000 10.000-4,-5.000 10.000-6,-8.000 5.000-5,-5.000 4.000-7,-7.000 3.000-5,-5.000 3.000-7,0.000-2.000-4,10.000-6.000-5,10.000-6.000-3,9.000-6.000-5,10.000-15.000-6,14.000-21.000-8,11.000-22.000-9,14.000-22.000-8,13.000-19.000-2,16.000-16.000 3,15.000-15.000 5,17.000-15.000 3,8.000-7.000 5,4.000 3.000 7,3.000 3.000 6,3.000 4.000 7,-1.000 5.000 3,-2.000 10.000 2,-3.000 10.000 0,-3.000 9.000 3,-2.000 9.000 2,0.000 9.000 6,0.000 10.000 7,0.000 10.000 4,0.000 4.000 5,0.000 0.000 3,0.000 0.000 3,0.000 0.000 3,-4.000 1.000-1,-5.000 4.000-4,-7.000 3.000-5,-5.000 3.000-4,-11.000 4.000-4,-11.000 7.000-4,-14.000 6.000-3,-11.000 7.000-5,-12.000 4.000-4,-9.000 3.000-6,-10.000 3.000-6,-8.000 4.000-6,-11.000 1.000-2,-8.000 0.000 0,-10.000 0.000 1,-9.000 0.000 0,-7.000-5.000 0,-3.000-9.000 0,-3.000-10.000-1,-2.000-8.000-1,5.000-6.000 3,16.000 1.000 4,15.000-1.000 4,17.000 1.000 5</inkml:trace>
</inkml:ink>
</file>

<file path=ppt/ink/ink33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05"/>
    </inkml:context>
    <inkml:brush xml:id="br0">
      <inkml:brushProperty name="width" value="0.0401489064097404" units="cm"/>
      <inkml:brushProperty name="height" value="0.0401489064097404" units="cm"/>
      <inkml:brushProperty name="color" value="#6adcab"/>
      <inkml:brushProperty name="ignorePressure" value="0"/>
    </inkml:brush>
  </inkml:definitions>
  <inkml:trace contextRef="#ctx0" brushRef="#br0">79000.000 13450.000 547,'-46.000'-24.000'0,"10.000"4.000"0,10.000 3.000 0,9.000 3.000 0,6.000 7.000 5,3.000 14.000 10,3.000 11.000 10,4.000 14.000 9,1.000 10.000 3,0.000 9.000-5,0.000 10.000-4,0.000 10.000-5,-2.000 4.000-4,-3.000 0.000-2,-3.000 0.000-3,-2.000 0.000-2,-1.000-4.000-2,3.000-5.000 2,3.000-7.000 0,4.000-5.000 1,4.000-17.000-5,6.000-24.000-10,7.000-26.000-11,6.000-24.000-9,7.000-21.000-7,10.000-16.000 0,10.000-15.000 0,9.000-15.000-1,6.000-6.000 0,3.000 7.000 4,3.000 6.000 2,4.000 7.000 3,-4.000 10.000 4,-9.000 16.000 5,-10.000 15.000 4,-8.000 17.000 5,-15.000 19.000 7,-19.000 26.000 10,-18.000 24.000 10,-19.000 26.000 11,-13.000 12.000 1,-6.000 0.000-7,-6.000 0.000-7,-6.000 0.000-7,-1.000-2.000-4,7.000-3.000 0,6.000-3.000 0,7.000-2.000-1,13.000-19.000-4,22.000-30.000-8,22.000-32.000-9,23.000-30.000-7,11.000-12.000-3,4.000 9.000 4,3.000 10.000 3,3.000 10.000 5,-4.000 5.000 3,-8.000 4.000 3,-10.000 3.000 1,-9.000 3.000 3,-9.000 9.000 2,-5.000 16.000 3,-7.000 15.000 1,-5.000 17.000 2,-12.000 11.000 0,-16.000 10.000-3,-15.000 10.000-4,-15.000 9.000-3,-11.000 6.000-1,-2.000 3.000-2,-3.000 3.000-1,-3.000 4.000 0,-2.000-4.000-1,0.000-9.000 0,0.000-10.000 1,0.000-8.000-1,0.000-11.000 1,0.000-8.000-2,0.000-10.000-1,0.000-9.000-1,0.000-5.000 2,0.000 0.000 2,0.000 0.000 3,0.000 0.000 4,4.000-4.000 2,10.000-5.000 1,10.000-7.000 2,9.000-5.000 2,13.000-6.000 5,20.000-3.000 10,18.000-3.000 11,20.000-2.000 10,14.000-5.000 1,14.000-2.000-7,11.000-3.000-8,14.000-3.000-8,13.000-2.000-5,16.000 0.000-2,15.000 0.000-3,17.000 0.000-3,8.000-2.000-4,4.000-3.000-7,3.000-3.000-6,3.000-2.000-6,-4.000 0.000-3,-8.000 7.000 0,-10.000 6.000 2,-9.000 7.000 0</inkml:trace>
</inkml:ink>
</file>

<file path=ppt/ink/ink33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06"/>
    </inkml:context>
    <inkml:brush xml:id="br0">
      <inkml:brushProperty name="width" value="0.0499999970197678" units="cm"/>
      <inkml:brushProperty name="height" value="0.0499999970197678" units="cm"/>
      <inkml:brushProperty name="color" value="#6adcab"/>
      <inkml:brushProperty name="ignorePressure" value="0"/>
    </inkml:brush>
  </inkml:definitions>
  <inkml:trace contextRef="#ctx0" brushRef="#br0">80775.000 14525.000 333,'157.000'63.000'167,"51.000"46.000"-1,50.000 47.000 1,49.000 47.000 0</inkml:trace>
</inkml:ink>
</file>

<file path=ppt/ink/ink3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6"/>
    </inkml:context>
    <inkml:brush xml:id="br0">
      <inkml:brushProperty name="width" value="0.0308740865439177" units="cm"/>
      <inkml:brushProperty name="height" value="0.0308740865439177" units="cm"/>
      <inkml:brushProperty name="color" value="#00bff3"/>
      <inkml:brushProperty name="ignorePressure" value="0"/>
    </inkml:brush>
  </inkml:definitions>
  <inkml:trace contextRef="#ctx0" brushRef="#br0">59600.000 42450.000 712,'-46.000'-46.000'4,"10.000"10.000"9,10.000 10.000 7,9.000 9.000 9,6.000 9.000 3,3.000 9.000-2,3.000 10.000-2,4.000 10.000-2,1.000 8.000-2,0.000 10.000-2,0.000 10.000-2,0.000 9.000-3,0.000 12.000-4,0.000 16.000-5,0.000 15.000-6,0.000 17.000-7,-2.000 11.000-3,-3.000 10.000-3,-3.000 10.000-2,-2.000 9.000-2,-5.000 4.000-4,-2.000 1.000-7,-3.000-1.000-7,-3.000 1.000-6,-1.000-15.000 0,4.000-28.000 7,3.000-28.000 6,3.000-27.000 7,3.000-19.000 1,3.000-5.000-2,3.000-7.000-4,4.000-5.000-3</inkml:trace>
</inkml:ink>
</file>

<file path=ppt/ink/ink33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15"/>
    </inkml:context>
    <inkml:brush xml:id="br0">
      <inkml:brushProperty name="width" value="0.0338256768882275" units="cm"/>
      <inkml:brushProperty name="height" value="0.0338256768882275" units="cm"/>
      <inkml:brushProperty name="color" value="#6adcab"/>
      <inkml:brushProperty name="ignorePressure" value="0"/>
    </inkml:brush>
  </inkml:definitions>
  <inkml:trace contextRef="#ctx0" brushRef="#br0">81400.000 13000.000 650,'-24.000'-24.000'1,"4.000"4.000"12,3.000 3.000 14,3.000 3.000 11,12.000 1.000 7,22.000 1.000-3,22.000-1.000-2,23.000 1.000-1,11.000 1.000-5,4.000 3.000-7,3.000 3.000-7,3.000 4.000-7,1.000 1.000-6,1.000 0.000-3,-1.000 0.000-5,1.000 0.000-4,-3.000 0.000-2,-2.000 0.000 1,-3.000 0.000 0,-3.000 0.000 1,-9.000 1.000-4,-11.000 4.000-11,-14.000 3.000-9,-11.000 3.000-11,-12.000 4.000-5,-9.000 7.000-3,-10.000 6.000-2,-8.000 7.000-2,-6.000-1.000 3,1.000-6.000 10,-1.000-6.000 10,1.000-6.000 8</inkml:trace>
</inkml:ink>
</file>

<file path=ppt/ink/ink33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15"/>
    </inkml:context>
    <inkml:brush xml:id="br0">
      <inkml:brushProperty name="width" value="0.0362334921956062" units="cm"/>
      <inkml:brushProperty name="height" value="0.0362334921956062" units="cm"/>
      <inkml:brushProperty name="color" value="#6adcab"/>
      <inkml:brushProperty name="ignorePressure" value="0"/>
    </inkml:brush>
  </inkml:definitions>
  <inkml:trace contextRef="#ctx0" brushRef="#br0">82000.000 13400.000 607,'-24.000'68.000'35,"4.000"-11.000"-3,3.000-14.000-4,3.000-11.000-4,1.000 0.000 0,1.000 17.000 0,-1.000 15.000 3,1.000 16.000 0,1.000 10.000 1,3.000 7.000-3,3.000 6.000-2,4.000 7.000-2,1.000 2.000-2,0.000 1.000-2,0.000-1.000-3,0.000 1.000-1,-2.000-4.000-5,-3.000-6.000-5,-3.000-6.000-5,-2.000-6.000-5,-1.000-7.000-7,3.000-6.000-5,3.000-6.000-7,4.000-6.000-5</inkml:trace>
</inkml:ink>
</file>

<file path=ppt/ink/ink33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16"/>
    </inkml:context>
    <inkml:brush xml:id="br0">
      <inkml:brushProperty name="width" value="0.0449074879288673" units="cm"/>
      <inkml:brushProperty name="height" value="0.0449074879288673" units="cm"/>
      <inkml:brushProperty name="color" value="#6adcab"/>
      <inkml:brushProperty name="ignorePressure" value="0"/>
    </inkml:brush>
  </inkml:definitions>
  <inkml:trace contextRef="#ctx0" brushRef="#br0">82000.000 14500.000 489,'1.000'-47.000'-2,"4.000"6.000"9,3.000 7.000 9,3.000 6.000 10,4.000 6.000 3,7.000 6.000-4,6.000 7.000-3,7.000 6.000-4,4.000 3.000-2,3.000 0.000-1,3.000 0.000-1,4.000 0.000-1,1.000 0.000-1,0.000 0.000 0,0.000 0.000-2,0.000 0.000 0,1.000-5.000-2,4.000-9.000-3,3.000-10.000-3,3.000-8.000-2,-4.000-6.000-2,-8.000 1.000-2,-10.000-1.000 0,-9.000 1.000-2,-7.000-1.000-1,-3.000 1.000-3,-3.000-1.000-3,-2.000 1.000-3,-5.000 1.000 0,-2.000 3.000 2,-3.000 3.000 3,-3.000 4.000 2,-6.000-1.000 1,-5.000-3.000 2,-7.000-3.000 1,-5.000-2.000 0,-4.000-1.000 2,0.000 3.000 1,0.000 3.000 2,0.000 4.000 0,0.000 4.000 2,0.000 6.000 2,0.000 7.000 3,0.000 6.000 2,-2.000 4.000 2,-3.000 4.000 1,-3.000 3.000 3,-2.000 3.000 1,-1.000 7.000 2,3.000 14.000 0,3.000 11.000 0,4.000 14.000 0,1.000 8.000 0,0.000 7.000-1,0.000 6.000-1,0.000 7.000-2,1.000 0.000 0,4.000-2.000-1,3.000-3.000 0,3.000-3.000-1,3.000-6.000-2,3.000-5.000-2,3.000-7.000-2,4.000-5.000-3,2.000-4.000-2,4.000 0.000 1,3.000 0.000 0,3.000 0.000-1,3.000-4.000 0,3.000-5.000-1,3.000-7.000-2,4.000-5.000-1,5.000-8.000-2,10.000-5.000-2,10.000-7.000-2,9.000-5.000-3,4.000-9.000-1,1.000-9.000-4,-1.000-10.000-1,1.000-8.000-3,2.000-11.000-1,7.000-8.000 2,6.000-10.000 1,7.000-9.000 1,-1.000-5.000 0,-6.000 0.000-4,-6.000 0.000-3,-6.000 0.000-4,-7.000 0.000 0,-6.000 0.000 4,-6.000 0.000 4,-6.000 0.000 4,-7.000 3.000 4,-6.000 6.000 4,-6.000 7.000 3,-6.000 6.000 5,-6.000 6.000 4,-2.000 6.000 4,-3.000 7.000 5,-3.000 6.000 5,-6.000 7.000 5,-5.000 10.000 9,-7.000 10.000 9,-5.000 9.000 8,-3.000 9.000 0,4.000 9.000-8,3.000 10.000-8,3.000 10.000-7,1.000 5.000-6,1.000 4.000-1,-1.000 3.000-2,1.000 3.000-1,1.000 3.000-2,3.000 3.000 0,3.000 3.000 0,4.000 4.000-1,1.000-3.000-1,0.000-5.000-1,0.000-7.000-2,0.000-5.000-2,0.000-4.000-2,0.000 0.000 1,0.000 0.000-2,0.000 0.000 0,7.000-4.000-1,17.000-5.000-3,15.000-7.000 0,16.000-5.000-3,4.000-11.000-2,-6.000-11.000-3,-6.000-14.000-4,-6.000-11.000-3,-2.000-11.000-3,3.000-5.000 0,3.000-7.000-1,4.000-5.000-1,-1.000-9.000 0,-3.000-9.000 1,-3.000-10.000 2,-2.000-8.000 2,-6.000-8.000 2,-6.000-2.000 3,-6.000-3.000 4,-6.000-3.000 3,-7.000-1.000 1,-6.000 4.000 0,-6.000 3.000 0,-6.000 3.000 0,-6.000 4.000-1,-2.000 7.000 1,-3.000 6.000 0,-3.000 7.000 1,-4.000 8.000 3,-3.000 14.000 5,-3.000 11.000 5,-2.000 14.000 5,-3.000 5.000 1,1.000 1.000-3,-1.000-1.000-4,1.000 1.000-2,-3.000 5.000-4,-2.000 14.000-3,-3.000 11.000-4,-3.000 14.000-3,-2.000 10.000-6,0.000 9.000-6,0.000 10.000-7,0.000 10.000-7,4.000 4.000-3,10.000 0.000 1,10.000 0.000 1,9.000 0.000 1</inkml:trace>
</inkml:ink>
</file>

<file path=ppt/ink/ink33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16"/>
    </inkml:context>
    <inkml:brush xml:id="br0">
      <inkml:brushProperty name="width" value="0.0419333502650261" units="cm"/>
      <inkml:brushProperty name="height" value="0.0419333502650261" units="cm"/>
      <inkml:brushProperty name="color" value="#6adcab"/>
      <inkml:brushProperty name="ignorePressure" value="0"/>
    </inkml:brush>
  </inkml:definitions>
  <inkml:trace contextRef="#ctx0" brushRef="#br0">84250.000 14100.000 524,'71.000'0.000'68,"-5.000"0.000"-12,-7.000 0.000-11,-5.000 0.000-11,-6.000 0.000-8,-3.000 0.000-5,-3.000 0.000-4,-2.000 0.000-4,-5.000 3.000-3,-2.000 6.000 1,-3.000 7.000 1,-3.000 6.000 1,-4.000 6.000-2,-3.000 6.000-3,-3.000 7.000-4,-2.000 6.000-2,-9.000 6.000-4,-12.000 6.000-1,-13.000 7.000-3,-12.000 6.000-2,-10.000 3.000-1,-6.000 0.000 0,-6.000 0.000-1,-6.000 0.000-1,-1.000-4.000 0,7.000-5.000 0,6.000-7.000 0,7.000-5.000 0,5.000-8.000 2,7.000-5.000 2,6.000-7.000 3,7.000-5.000 3,5.000-4.000 6,7.000 0.000 8,6.000 0.000 10,7.000 0.000 8,10.000-5.000 2,16.000-9.000-5,15.000-10.000-5,17.000-8.000-4,8.000-9.000-4,4.000-6.000 1,3.000-6.000-1,3.000-6.000 0,-4.000-1.000-5,-8.000 7.000-9,-10.000 6.000-8,-9.000 7.000-10,-7.000 2.000-12,-3.000 1.000-12,-3.000-1.000-15,-2.000 1.000-12</inkml:trace>
</inkml:ink>
</file>

<file path=ppt/ink/ink33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20"/>
    </inkml:context>
    <inkml:brush xml:id="br0">
      <inkml:brushProperty name="width" value="0.0457923002541065" units="cm"/>
      <inkml:brushProperty name="height" value="0.0457923002541065" units="cm"/>
      <inkml:brushProperty name="color" value="#6adcab"/>
      <inkml:brushProperty name="ignorePressure" value="0"/>
    </inkml:brush>
  </inkml:definitions>
  <inkml:trace contextRef="#ctx0" brushRef="#br0">81300.000 16050.000 480,'-49.000'-15.000'2,"4.000"23.000"15,3.000 22.000 14,3.000 22.000 14,1.000 13.000 3,1.000 7.000-7,-1.000 6.000-10,1.000 7.000-7,-3.000 8.000-6,-2.000 14.000-2,-3.000 11.000-3,-3.000 14.000-2,-2.000 3.000-3,0.000-2.000-2,0.000-3.000-2,0.000-3.000-3,0.000-7.000-3,0.000-9.000-1,0.000-10.000-2,0.000-8.000-2,4.000-11.000-3,10.000-8.000-2,10.000-10.000-3,9.000-9.000-3,12.000-23.000-5,16.000-33.000-6,15.000-35.000-6,17.000-34.000-7,8.000-27.000 1,4.000-19.000 6,3.000-18.000 6,3.000-19.000 8,1.000-8.000 3,1.000 3.000 1,-1.000 3.000 1,1.000 4.000 2,-4.000 7.000 2,-6.000 13.000 2,-6.000 12.000 4,-6.000 13.000 2,-6.000 12.000 3,-2.000 13.000 6,-3.000 12.000 5,-3.000 13.000 4,-4.000 15.000 7,-3.000 19.000 7,-3.000 19.000 8,-2.000 19.000 8,-3.000 16.000 1,1.000 17.000-5,-1.000 15.000-4,1.000 16.000-5,-3.000 9.000-4,-2.000 3.000-2,-3.000 3.000-2,-3.000 4.000-4,-1.000 1.000-1,4.000 0.000-1,3.000 0.000-2,3.000 0.000-1,-1.000 0.000-1,-2.000 0.000-2,-3.000 0.000-1,-3.000 0.000-2,-2.000-4.000-1,0.000-5.000-3,0.000-7.000-1,0.000-5.000-1,-2.000-9.000-4,-3.000-9.000-3,-3.000-10.000-4,-2.000-8.000-4,-8.000-9.000-5,-8.000-6.000-7,-10.000-6.000-6,-9.000-6.000-8,-7.000-10.000 0,-3.000-12.000 4,-3.000-13.000 5,-2.000-12.000 3,-1.000-9.000 6,3.000-2.000 3,3.000-3.000 5,4.000-3.000 5,4.000-2.000 4,6.000 0.000 3,7.000 0.000 3,6.000 0.000 3,6.000 3.000 3,6.000 6.000 0,7.000 7.000 2,6.000 6.000 1,4.000 3.000 1,4.000 0.000 1,3.000 0.000 2,3.000 0.000 1,7.000 0.000 0,14.000 0.000 0,11.000 0.000-2,14.000 0.000-1,7.000 1.000-2,3.000 4.000-2,3.000 3.000-3,4.000 3.000-2,2.000 3.000-2,4.000 3.000-3,3.000 3.000-1,3.000 4.000-1,-2.000 1.000-2,-6.000 0.000-2,-6.000 0.000-1,-6.000 0.000-1,-6.000 0.000-2,-2.000 0.000 0,-3.000 0.000-1,-3.000 0.000 0,-7.000-4.000-1,-9.000-5.000 2,-10.000-7.000 0,-8.000-5.000 1,-6.000-6.000 1,1.000-3.000 1,-1.000-3.000 1,1.000-2.000 0,-4.000-5.000 2,-6.000-2.000 2,-6.000-3.000 1,-6.000-3.000 2,-6.000 1.000 1,-2.000 6.000 3,-3.000 7.000 0,-3.000 6.000 2,-2.000 6.000 3,0.000 6.000 1,0.000 7.000 3,0.000 6.000 3,0.000 9.000 0,0.000 13.000 0,0.000 12.000-1,0.000 13.000 0,0.000 6.000 1,0.000 0.000 2,0.000 0.000 2,0.000 0.000 2,3.000 0.000 0,6.000 0.000-3,7.000 0.000-3,6.000 0.000-3,6.000-4.000-3,6.000-5.000-4,7.000-7.000-2,6.000-5.000-4,4.000-8.000-3,4.000-5.000-3,3.000-7.000-3,3.000-5.000-2,1.000-6.000-4,1.000-3.000-1,-1.000-3.000-2,1.000-2.000-3,-4.000-5.000 0,-6.000-2.000 1,-6.000-3.000 1,-6.000-3.000 1,-4.000-2.000 1,1.000 0.000 1,-1.000 0.000 3,1.000 0.000 1,-3.000-2.000 2,-2.000-3.000 4,-3.000-3.000 2,-3.000-2.000 4,-4.000 5.000 6,-3.000 16.000 11,-3.000 15.000 11,-2.000 17.000 12,-3.000 13.000 2,1.000 13.000-6,-1.000 12.000-4,1.000 13.000-6,1.000 6.000-3,3.000 0.000-3,3.000 0.000-2,4.000 0.000-1,1.000 4.000-3,0.000 10.000 0,0.000 10.000 0,0.000 9.000-1,0.000 6.000-3,0.000 3.000-3,0.000 3.000-4,0.000 4.000-3,-2.000-1.000-3,-3.000-3.000-1,-3.000-3.000-2,-2.000-2.000-1,-3.000-11.000-1,1.000-15.000-1,-1.000-15.000 0,1.000-16.000-1,-4.000-15.000-1,-6.000-11.000-2,-6.000-14.000-1,-6.000-11.000-3,-2.000-17.000 0,3.000-18.000 0,3.000-19.000-1,4.000-18.000 1,4.000-20.000-1,6.000-18.000 0,7.000-19.000-2,6.000-18.000 0,7.000-10.000 0,10.000 0.000 0,10.000 0.000 0,9.000 0.000 0,9.000 3.000 0,9.000 6.000 2,10.000 7.000 1,10.000 6.000 2,2.000 13.000-1,-3.000 23.000-1,-3.000 22.000-1,-2.000 22.000-1,-8.000 15.000-2,-8.000 9.000 0,-10.000 10.000-2,-9.000 10.000 0</inkml:trace>
</inkml:ink>
</file>

<file path=ppt/ink/ink33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21"/>
    </inkml:context>
    <inkml:brush xml:id="br0">
      <inkml:brushProperty name="width" value="0.0449946634471416" units="cm"/>
      <inkml:brushProperty name="height" value="0.0449946634471416" units="cm"/>
      <inkml:brushProperty name="color" value="#6adcab"/>
      <inkml:brushProperty name="ignorePressure" value="0"/>
    </inkml:brush>
  </inkml:definitions>
  <inkml:trace contextRef="#ctx0" brushRef="#br0">81450.000 19700.000 488,'0.000'-116.000'-13,"0.000"19.000"8,0.000 19.000 8,0.000 19.000 10,-2.000 12.000 5,-3.000 6.000 0,-3.000 7.000 1,-2.000 6.000 1,-5.000 3.000 1,-2.000 0.000-1,-3.000 0.000 0,-3.000 0.000 0,-2.000 3.000-1,0.000 6.000-1,0.000 7.000-1,0.000 6.000-2,-5.000 4.000 0,-9.000 4.000 1,-10.000 3.000 0,-8.000 3.000 2,-4.000 4.000-2,3.000 7.000 0,3.000 6.000-2,4.000 7.000-1,2.000 5.000-1,4.000 7.000 0,3.000 6.000-1,3.000 7.000 0,-1.000 7.000 0,-2.000 9.000-2,-3.000 10.000 0,-3.000 10.000-2,1.000 4.000 0,6.000 0.000 0,7.000 0.000 0,6.000 0.000 0,6.000 0.000-1,6.000 0.000-1,7.000 0.000-1,6.000 0.000-1,4.000-8.000-1,4.000-16.000-2,3.000-15.000 0,3.000-15.000-1,4.000-11.000-1,7.000-2.000 0,6.000-3.000-1,7.000-3.000 1,4.000-7.000-1,3.000-9.000-1,3.000-10.000-2,4.000-8.000 0,4.000-9.000-1,6.000-6.000-1,7.000-6.000-1,6.000-6.000 0,1.000-7.000-1,-3.000-6.000-1,-3.000-6.000-2,-2.000-6.000-2,-5.000-4.000 0,-2.000 1.000-1,-3.000-1.000 1,-3.000 1.000-1,-7.000 4.000 1,-9.000 9.000 2,-10.000 10.000 1,-8.000 10.000 3,-6.000 4.000 3,1.000 0.000 7,-1.000 0.000 6,1.000 0.000 7,-3.000 9.000 3,-2.000 19.000 1,-3.000 19.000 0,-3.000 19.000 1,-2.000 7.000 0,0.000-3.000 1,0.000-3.000 0,0.000-2.000 0,0.000-1.000 0,0.000 3.000-1,0.000 3.000-1,0.000 4.000 0,6.000-6.000-6,13.000-11.000-9,12.000-14.000-10,13.000-11.000-9,4.000-12.000-5,-3.000-9.000 1,-3.000-10.000-1,-2.000-8.000 1,-6.000-6.000 1,-6.000 1.000 0,-6.000-1.000 2,-6.000 1.000 1,-4.000-1.000 0,1.000 1.000-1,-1.000-1.000-1,1.000 1.000-2,-6.000 5.000 0,-8.000 14.000-2,-10.000 11.000-2,-9.000 14.000 0</inkml:trace>
</inkml:ink>
</file>

<file path=ppt/ink/ink33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7:23"/>
    </inkml:context>
    <inkml:brush xml:id="br0">
      <inkml:brushProperty name="width" value="0.0529416613280773" units="cm"/>
      <inkml:brushProperty name="height" value="0.0529416613280773" units="cm"/>
      <inkml:brushProperty name="color" value="#6adcab"/>
      <inkml:brushProperty name="ignorePressure" value="0"/>
    </inkml:brush>
  </inkml:definitions>
  <inkml:trace contextRef="#ctx0" brushRef="#br0">80950.000 18650.000 415,'0.000'-47.000'0,"0.000"6.000"2,0.000 7.000 4,0.000 6.000 4,-7.000 13.000 5,-11.000 23.000 10,-14.000 22.000 10,-11.000 22.000 9,-6.000 16.000 2,4.000 14.000-8,3.000 11.000-8,3.000 14.000-8,1.000 7.000-4,1.000 3.000-3,-1.000 3.000-3,1.000 4.000-1,-1.000 1.000-2,1.000 0.000-1,-1.000 0.000 0,1.000 0.000-1,-1.000-2.000-3,1.000-3.000-3,-1.000-3.000-5,1.000-2.000-4,-1.000-6.000-2,1.000-6.000 0,-1.000-6.000-1,1.000-6.000-1,1.000-6.000 0,3.000-2.000 0,3.000-3.000 1,4.000-3.000 0,2.000-9.000-1,4.000-11.000 0,3.000-14.000-1,3.000-11.000-1,7.000-20.000-2,14.000-24.000-6,11.000-26.000-4,14.000-24.000-5,8.000-20.000-1,7.000-11.000 4,6.000-14.000 2,7.000-11.000 5,4.000-9.000 1,3.000-3.000 2,3.000-3.000 1,4.000-2.000 2,-1.000-5.000 2,-3.000-2.000 3,-3.000-3.000 3,-2.000-3.000 3,-5.000 4.000 2,-2.000 13.000 3,-3.000 12.000 2,-3.000 13.000 2,-6.000 10.000 2,-5.000 10.000 1,-7.000 10.000 0,-5.000 9.000 1,-6.000 9.000 2,-3.000 9.000 4,-3.000 10.000 4,-2.000 10.000 4,-1.000 5.000 3,3.000 4.000 0,3.000 3.000 2,4.000 3.000 0,1.000 6.000 0,0.000 9.000-1,0.000 10.000-2,0.000 10.000-2,0.000 10.000-1,0.000 13.000-1,0.000 12.000-3,0.000 13.000-1,0.000 10.000 0,0.000 10.000-1,0.000 10.000 1,0.000 9.000 0,0.000 4.000 0,0.000 1.000 0,0.000-1.000-1,0.000 1.000-1,-2.000-3.000-1,-3.000-2.000 0,-3.000-3.000-2,-2.000-3.000 0,-1.000-6.000-2,3.000-5.000-3,3.000-7.000-3,4.000-5.000-2,-3.000-8.000-4,-5.000-5.000-2,-7.000-7.000-4,-5.000-5.000-4,-4.000-6.000-2,0.000-3.000-3,0.000-3.000-2,0.000-2.000-2,-7.000-8.000-5,-11.000-8.000-5,-14.000-10.000-5,-11.000-9.000-6,-9.000-9.000 0,-3.000-5.000 5,-3.000-7.000 5,-2.000-5.000 4,-5.000-6.000 5,-2.000-3.000 2,-3.000-3.000 3,-3.000-2.000 3,-1.000 0.000 3,4.000 7.000 3,3.000 6.000 4,3.000 7.000 3,3.000 4.000 2,3.000 3.000 3,3.000 3.000 3,4.000 4.000 2,4.000 1.000 5,6.000 0.000 9,7.000 0.000 9,6.000 0.000 9,10.000-2.000 1,17.000-3.000-5,15.000-3.000-6,16.000-2.000-6,13.000-6.000-3,14.000-6.000-4,11.000-6.000-3,14.000-6.000-2,8.000-7.000-2,7.000-6.000-3,6.000-6.000-1,7.000-6.000-2,0.000-1.000-3,-2.000 7.000-3,-3.000 6.000-3,-3.000 7.000-4,-7.000 5.000-2,-9.000 7.000-5,-10.000 6.000-3,-8.000 7.000-4,-9.000 4.000-2,-6.000 3.000 2,-6.000 3.000-1,-6.000 4.000 2,-6.000-6.000-1,-2.000-11.000-1,-3.000-14.000-1,-3.000-11.000-2,-6.000-7.000 3,-5.000 0.000 7,-7.000 0.000 6,-5.000 0.000 8,-4.000 3.000 3,0.000 6.000 2,0.000 7.000 2,0.000 6.000 2,-2.000 10.000 8,-3.000 17.000 13,-3.000 15.000 14,-2.000 16.000 14,-1.000 16.000 2,3.000 20.000-10,3.000 18.000-10,4.000 20.000-8,1.000 2.000-8,0.000-12.000-2,0.000-13.000-4,0.000-12.000-3,1.000-5.000-3,4.000 3.000-1,3.000 3.000-1,3.000 4.000-2,-1.000-3.000-1,-2.000-5.000-2,-3.000-7.000-2,-3.000-5.000-2,7.000-15.000-3,19.000-22.000-4,19.000-22.000-5,19.000-21.000-4,7.000-20.000-2,-3.000-15.000 2,-3.000-15.000 1,-2.000-16.000 2,-5.000-10.000 0,-2.000-3.000-5,-3.000-3.000-2,-3.000-2.000-5,-4.000 0.000 1,-3.000 7.000 3,-3.000 6.000 2,-2.000 7.000 3,-6.000 10.000 5,-6.000 16.000 5,-6.000 15.000 7,-6.000 17.000 5,-6.000 17.000 11,-2.000 23.000 14,-3.000 22.000 16,-3.000 22.000 14,-2.000 12.000 3,0.000 3.000-12,0.000 3.000-9,0.000 4.000-12,0.000 1.000-7,0.000 0.000-4,0.000 0.000-3,0.000 0.000-4,3.000-2.000-3,6.000-3.000-1,7.000-3.000-2,6.000-2.000 0,4.000-5.000-2,4.000-2.000-4,3.000-3.000-2,3.000-3.000-2,1.000-2.000-12,1.000 0.000-18,-1.000 0.000-19,1.000 0.000-18</inkml:trace>
</inkml:ink>
</file>

<file path=ppt/ink/ink33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14"/>
    </inkml:context>
    <inkml:brush xml:id="br0">
      <inkml:brushProperty name="width" value="0.0469572246074677" units="cm"/>
      <inkml:brushProperty name="height" value="0.0469572246074677" units="cm"/>
      <inkml:brushProperty name="color" value="#00bff3"/>
      <inkml:brushProperty name="ignorePressure" value="0"/>
    </inkml:brush>
  </inkml:definitions>
  <inkml:trace contextRef="#ctx0" brushRef="#br0">12900.000 15500.000 468,'-22.000'-136.000'3,"6.000"28.000"5,7.000 28.000 7,6.000 29.000 5,9.000 16.000 4,13.000 7.000 2,12.000 6.000 2,13.000 7.000 3,7.000 4.000-1,4.000 3.000 0,3.000 3.000-2,3.000 4.000-1,3.000 1.000-2,3.000 0.000-3,3.000 0.000-3,4.000 0.000-2,-1.000 3.000-4,-3.000 6.000-1,-3.000 7.000-2,-2.000 6.000-3,-9.000 6.000 0,-12.000 6.000 1,-13.000 7.000 2,-12.000 6.000 0,-9.000 6.000-3,-2.000 6.000-6,-3.000 7.000-8,-3.000 6.000-7,-10.000 4.000-3,-16.000 4.000 1,-15.000 3.000 1,-15.000 3.000 1,-7.000-4.000 1,3.000-8.000 1,3.000-10.000 2,4.000-9.000 0,-6.000-2.000 2,-11.000 6.000 2,-14.000 7.000 1,-11.000 6.000 2,-6.000-2.000 1,4.000-9.000 0,3.000-10.000-1,3.000-8.000 1,6.000-8.000 1,9.000-2.000 4,10.000-3.000 5,10.000-3.000 3,7.000-2.000 2,6.000 0.000-1,7.000 0.000-1,6.000 0.000-2,7.000 1.000 3,10.000 4.000 6,10.000 3.000 5,9.000 3.000 5,7.000-4.000 1,7.000-8.000-6,6.000-10.000-5,7.000-9.000-6,5.000-5.000-4,7.000 0.000-1,6.000 0.000-3,7.000 0.000-1,4.000-4.000-2,3.000-5.000 0,3.000-7.000-2,4.000-5.000 0,2.000-1.000 0,4.000 6.000-2,3.000 7.000 0,3.000 6.000-2,1.000 3.000-2,1.000 0.000-2,-1.000 0.000-3,1.000 0.000-2,-3.000 0.000-5,-2.000 0.000-3,-3.000 0.000-5,-3.000 0.000-4,-7.000 1.000-4,-9.000 4.000-4,-10.000 3.000-3,-8.000 3.000-5,-8.000 3.000-1,-2.000 3.000 0,-3.000 3.000 1,-3.000 4.000 1</inkml:trace>
</inkml:ink>
</file>

<file path=ppt/ink/ink33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17"/>
    </inkml:context>
    <inkml:brush xml:id="br0">
      <inkml:brushProperty name="width" value="0.028913039714098" units="cm"/>
      <inkml:brushProperty name="height" value="0.028913039714098" units="cm"/>
      <inkml:brushProperty name="color" value="#f2395b"/>
      <inkml:brushProperty name="ignorePressure" value="0"/>
    </inkml:brush>
  </inkml:definitions>
  <inkml:trace contextRef="#ctx0" brushRef="#br0">58100.000 7150.000 760,'-30.000'-32.000'10,"-9.000"-11.000"18,-10.000-14.000 19,-8.000-11.000 18,2.000 5.000-5,16.000 26.000-30,15.000 24.000-31,17.000 26.000-30,8.000 12.000-17,4.000 0.000-3,3.000 0.000-4,3.000 0.000-3</inkml:trace>
</inkml:ink>
</file>

<file path=ppt/ink/ink33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18"/>
    </inkml:context>
    <inkml:brush xml:id="br0">
      <inkml:brushProperty name="width" value="0.0411666519939899" units="cm"/>
      <inkml:brushProperty name="height" value="0.0411666519939899" units="cm"/>
      <inkml:brushProperty name="color" value="#f2395b"/>
      <inkml:brushProperty name="ignorePressure" value="0"/>
    </inkml:brush>
  </inkml:definitions>
  <inkml:trace contextRef="#ctx0" brushRef="#br0">12600.000 15300.000 534,'26.000'-113.000'30,"4.000"26.000"-2,3.000 24.000-2,3.000 26.000-1,6.000 13.000-2,9.000 4.000 0,10.000 3.000 1,10.000 3.000-1,4.000 4.000 0,0.000 7.000-2,0.000 6.000 0,0.000 7.000-2,-4.000 5.000-2,-5.000 7.000-1,-7.000 6.000-2,-5.000 7.000-1,-6.000 2.000-2,-3.000 1.000-1,-3.000-1.000 0,-2.000 1.000-1,-5.000-1.000-2,-2.000 1.000-2,-3.000-1.000-4,-3.000 1.000-2,-6.000-1.000-3,-5.000 1.000 0,-7.000-1.000-2,-5.000 1.000 0,-4.000 1.000-1,0.000 3.000 0,0.000 3.000 0,0.000 4.000 0,-7.000 2.000 1,-11.000 4.000 0,-14.000 3.000 1,-11.000 3.000-1,-12.000 6.000 2,-9.000 9.000 0,-10.000 10.000 0,-8.000 10.000 1,-8.000 4.000 0,-2.000 0.000 0,-3.000 0.000 0,-3.000 0.000-1,-4.000-2.000 1,-3.000-3.000 1,-3.000-3.000 1,-2.000-2.000 0,0.000-8.000 1,7.000-8.000-1,6.000-10.000 0,7.000-9.000 0,5.000-9.000 0,7.000-5.000 4,6.000-7.000 3,7.000-5.000 3,16.000-6.000 4,29.000-3.000 7,28.000-3.000 5,28.000-2.000 6,20.000-5.000-1,13.000-2.000-8,12.000-3.000-9,13.000-3.000-7,10.000-6.000-8,10.000-5.000-5,10.000-7.000-5,9.000-5.000-6,2.000-3.000-4,-2.000 4.000-1,-3.000 3.000-2,-3.000 3.000-1,-4.000 1.000-4,-3.000 1.000-6,-3.000-1.000-5,-2.000 1.000-5,-11.000 1.000-1,-15.000 3.000 4,-15.000 3.000 5,-16.000 4.000 4,-12.000-1.000 4,-5.000-3.000 4,-7.000-3.000 3,-5.000-2.000 5</inkml:trace>
</inkml:ink>
</file>

<file path=ppt/ink/ink3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6"/>
    </inkml:context>
    <inkml:brush xml:id="br0">
      <inkml:brushProperty name="width" value="0.0326160863041878" units="cm"/>
      <inkml:brushProperty name="height" value="0.0326160863041878" units="cm"/>
      <inkml:brushProperty name="color" value="#00bff3"/>
      <inkml:brushProperty name="ignorePressure" value="0"/>
    </inkml:brush>
  </inkml:definitions>
  <inkml:trace contextRef="#ctx0" brushRef="#br0">61200.000 42550.000 674,'68.000'-44.000'64,"-11.000"13.000"-15,-14.000 12.000-14,-11.000 13.000-14,-4.000 9.000-7,6.000 6.000 1,7.000 7.000 0,6.000 6.000 1,1.000 6.000 0,-3.000 6.000-2,-3.000 7.000-1,-2.000 6.000-3,-8.000 6.000 0,-8.000 6.000-1,-10.000 7.000-1,-9.000 6.000-1,-7.000-4.000-1,-3.000-11.000-3,-3.000-14.000-2,-2.000-11.000-4,-11.000-3.000-2,-15.000 10.000-3,-15.000 10.000-3,-16.000 9.000-3,-10.000 7.000 0,-3.000 7.000 1,-3.000 6.000 2,-2.000 7.000 1,-3.000-1.000 1,1.000-6.000 3,-1.000-6.000 2,1.000-6.000 2,5.000-9.000 2,14.000-8.000 1,11.000-10.000 2,14.000-9.000 0,14.000-9.000 4,20.000-5.000 3,18.000-7.000 4,20.000-5.000 5,17.000-8.000-1,20.000-5.000-5,18.000-7.000-5,20.000-5.000-5,8.000-4.000-6,1.000 0.000-7,-1.000 0.000-5,1.000 0.000-8,-3.000 0.000-4,-2.000 0.000-4,-3.000 0.000-4,-3.000 0.000-3,-9.000 1.000-2,-11.000 4.000 1,-14.000 3.000 0,-11.000 3.000 2,-11.000 1.000 3,-5.000 1.000 6,-7.000-1.000 6,-5.000 1.000 6</inkml:trace>
</inkml:ink>
</file>

<file path=ppt/ink/ink33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1"/>
    </inkml:context>
    <inkml:brush xml:id="br0">
      <inkml:brushProperty name="width" value="0.0363679304718971" units="cm"/>
      <inkml:brushProperty name="height" value="0.0363679304718971" units="cm"/>
      <inkml:brushProperty name="color" value="#f2395b"/>
      <inkml:brushProperty name="ignorePressure" value="0"/>
    </inkml:brush>
  </inkml:definitions>
  <inkml:trace contextRef="#ctx0" brushRef="#br0">15750.000 14850.000 604,'-85.000'-66.000'26,"32.000"19.000"0,31.000 19.000 2,32.000 19.000 1,25.000 5.000-1,23.000-5.000-1,22.000-7.000-2,22.000-5.000-2,4.000-1.000-1,-12.000 6.000-2,-13.000 7.000 0,-12.000 6.000-1,-1.000 3.000 0,14.000 0.000-3,11.000 0.000 0,14.000 0.000-1,-3.000 0.000-2,-15.000 0.000-3,-15.000 0.000-2,-16.000 0.000-3,-18.000 9.000-13,-18.000 19.000-27,-19.000 19.000-25,-18.000 19.000-27,-10.000 2.000-3,0.000-11.000 16,0.000-14.000 18,0.000-11.000 17</inkml:trace>
</inkml:ink>
</file>

<file path=ppt/ink/ink33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1"/>
    </inkml:context>
    <inkml:brush xml:id="br0">
      <inkml:brushProperty name="width" value="0.0420730374753475" units="cm"/>
      <inkml:brushProperty name="height" value="0.0420730374753475" units="cm"/>
      <inkml:brushProperty name="color" value="#f2395b"/>
      <inkml:brushProperty name="ignorePressure" value="0"/>
    </inkml:brush>
  </inkml:definitions>
  <inkml:trace contextRef="#ctx0" brushRef="#br0">15950.000 15050.000 522,'-90.000'-21.000'2,"23.000"10.000"11,22.000 10.000 10,22.000 9.000 12,12.000 10.000 3,3.000 14.000-5,3.000 11.000-3,4.000 14.000-5,-1.000 7.000-1,-3.000 3.000 1,-3.000 3.000 2,-2.000 4.000 2,-3.000 5.000-1,1.000 10.000-1,-1.000 10.000-1,1.000 9.000-2,-1.000 12.000-2,1.000 16.000-5,-1.000 15.000-4,1.000 17.000-3,-1.000 10.000-5,1.000 6.000-4,-1.000 7.000-3,1.000 6.000-4,1.000-7.000-4,3.000-18.000-6,3.000-19.000-5,4.000-18.000-5,2.000-18.000-7,4.000-16.000-8,3.000-15.000-9,3.000-15.000-9,1.000-14.000-1,1.000-8.000 5,-1.000-10.000 4,1.000-9.000 6</inkml:trace>
</inkml:ink>
</file>

<file path=ppt/ink/ink33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2"/>
    </inkml:context>
    <inkml:brush xml:id="br0">
      <inkml:brushProperty name="width" value="0.0460697114467621" units="cm"/>
      <inkml:brushProperty name="height" value="0.0460697114467621" units="cm"/>
      <inkml:brushProperty name="color" value="#f2395b"/>
      <inkml:brushProperty name="ignorePressure" value="0"/>
    </inkml:brush>
  </inkml:definitions>
  <inkml:trace contextRef="#ctx0" brushRef="#br0">15650.000 16800.000 477,'28.000'-94.000'2,"6.000"13.000"4,7.000 12.000 4,6.000 13.000 3,7.000 6.000 5,10.000 0.000 3,10.000 0.000 4,9.000 0.000 4,6.000 3.000 0,3.000 6.000-2,3.000 7.000-4,4.000 6.000-3,1.000 3.000-3,0.000 0.000-3,0.000 0.000-2,0.000 0.000-4,-4.000 1.000-2,-5.000 4.000-3,-7.000 3.000-5,-5.000 3.000-2,-9.000 1.000-2,-9.000 1.000 2,-10.000-1.000 1,-8.000 1.000 2,-12.000-7.000-6,-12.000-12.000-11,-13.000-13.000-10,-12.000-12.000-12,-9.000-2.000-1,-2.000 9.000 12,-3.000 10.000 10,-3.000 10.000 10,-6.000 5.000 8,-5.000 4.000 3,-7.000 3.000 4,-5.000 3.000 2,-4.000 4.000 4,0.000 7.000 1,0.000 6.000 2,0.000 7.000 1,-2.000 7.000 2,-3.000 9.000 2,-3.000 10.000 1,-2.000 10.000 3,-1.000 8.000 0,3.000 10.000 0,3.000 10.000 0,4.000 9.000 0,2.000 4.000 0,4.000 1.000-1,3.000-1.000-1,3.000 1.000 0,4.000-1.000-1,7.000 1.000-3,6.000-1.000-1,7.000 1.000-2,4.000-4.000-2,3.000-6.000-3,3.000-6.000-2,4.000-6.000-3,8.000-9.000-2,17.000-8.000-5,15.000-10.000-3,16.000-9.000-3,12.000-10.000-5,9.000-9.000-7,10.000-10.000-5,10.000-8.000-7,10.000-15.000-3,13.000-19.000-3,12.000-18.000-2,13.000-19.000-1,4.000-12.000-4,-3.000-2.000-1,-3.000-3.000-3,-2.000-3.000-3,-15.000 5.000 4,-25.000 17.000 8,-25.000 15.000 10,-25.000 16.000 9</inkml:trace>
</inkml:ink>
</file>

<file path=ppt/ink/ink33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2"/>
    </inkml:context>
    <inkml:brush xml:id="br0">
      <inkml:brushProperty name="width" value="0.0504436865448952" units="cm"/>
      <inkml:brushProperty name="height" value="0.0504436865448952" units="cm"/>
      <inkml:brushProperty name="color" value="#f2395b"/>
      <inkml:brushProperty name="ignorePressure" value="0"/>
    </inkml:brush>
  </inkml:definitions>
  <inkml:trace contextRef="#ctx0" brushRef="#br0">18900.000 15550.000 436,'-4.000'-44.000'0,"-5.000"13.000"0,-7.000 12.000 1,-5.000 13.000 0,-9.000 9.000 5,-9.000 6.000 10,-10.000 7.000 10,-8.000 6.000 10,-6.000 7.000 4,1.000 10.000-1,-1.000 10.000-1,1.000 9.000-1,1.000 7.000-3,3.000 7.000-3,3.000 6.000-3,4.000 7.000-4,4.000 0.000-2,6.000-2.000-3,7.000-3.000-2,6.000-3.000-3,4.000-2.000-1,4.000 0.000-3,3.000 0.000-1,3.000 0.000-2,4.000-4.000-3,7.000-5.000-2,6.000-7.000-4,7.000-5.000-3,7.000-9.000-1,9.000-9.000 0,10.000-10.000 1,10.000-8.000 0,11.000-17.000-3,17.000-21.000-9,15.000-22.000-9,16.000-22.000-7,2.000-13.000-4,-8.000-3.000 1,-10.000-3.000 2,-9.000-2.000 2,-7.000-3.000 1,-3.000 1.000 2,-3.000-1.000 1,-2.000 1.000 2,-3.000-6.000 1,1.000-8.000 2,-1.000-10.000 2,1.000-9.000 3,-9.000-1.000 1,-15.000 10.000 3,-15.000 10.000 2,-16.000 9.000 3,-8.000 9.000 3,0.000 9.000 4,0.000 10.000 4,0.000 10.000 4,-2.000 8.000 0,-3.000 10.000 0,-3.000 10.000-3,-2.000 9.000 0,-6.000 6.000 8,-6.000 3.000 20,-6.000 3.000 20,-6.000 4.000 20,1.000 5.000 3,9.000 10.000-13,10.000 10.000-13,10.000 9.000-13,4.000 7.000-7,0.000 7.000-2,0.000 6.000-1,0.000 7.000-1,0.000 5.000-4,0.000 7.000-3,0.000 6.000-5,0.000 7.000-5,0.000 0.000-1,0.000-2.000 1,0.000-3.000 1,0.000-3.000 2,0.000-2.000-6,0.000 0.000-10,0.000 0.000-11,0.000 0.000-11,0.000-2.000-8,0.000-3.000-5,0.000-3.000-5,0.000-2.000-5</inkml:trace>
</inkml:ink>
</file>

<file path=ppt/ink/ink33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3"/>
    </inkml:context>
    <inkml:brush xml:id="br0">
      <inkml:brushProperty name="width" value="0.0377391912043095" units="cm"/>
      <inkml:brushProperty name="height" value="0.0377391912043095" units="cm"/>
      <inkml:brushProperty name="color" value="#f2395b"/>
      <inkml:brushProperty name="ignorePressure" value="0"/>
    </inkml:brush>
  </inkml:definitions>
  <inkml:trace contextRef="#ctx0" brushRef="#br0">19700.000 15850.000 582,'68.000'-68.000'41,"-11.000"17.000"-7,-14.000 15.000-6,-11.000 16.000-7,-9.000 18.000 0,-3.000 22.000 8,-3.000 22.000 6,-2.000 23.000 9,-6.000 10.000-2,-6.000 0.000-8,-6.000 0.000-9,-6.000 0.000-9,-4.000-4.000-5,1.000-5.000-2,-1.000-7.000-1,1.000-5.000-3,4.000-6.000-1,9.000-3.000-4,10.000-3.000-3,10.000-2.000-3,10.000-3.000-1,13.000 1.000 0,12.000-1.000 2,13.000 1.000 1,1.000 1.000 2,-9.000 3.000 2,-10.000 3.000 3,-8.000 4.000 1,-9.000 7.000 2,-6.000 13.000 0,-6.000 12.000 0,-6.000 13.000-1,-7.000-1.000 0,-6.000-11.000-1,-6.000-14.000-1,-6.000-11.000 0,-27.000 21.000-4,-47.000 56.000-3,-47.000 57.000-4,-46.000 56.000-4,-14.000 10.000-4,23.000-33.000-7,22.000-35.000-6,22.000-34.000-6,19.000-27.000-3,20.000-19.000-2,18.000-18.000-1,20.000-19.000-1,10.000-15.000 0,3.000-8.000 1,3.000-10.000 2,4.000-9.000 1</inkml:trace>
</inkml:ink>
</file>

<file path=ppt/ink/ink33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3"/>
    </inkml:context>
    <inkml:brush xml:id="br0">
      <inkml:brushProperty name="width" value="0.0291804596781731" units="cm"/>
      <inkml:brushProperty name="height" value="0.0291804596781731" units="cm"/>
      <inkml:brushProperty name="color" value="#f2395b"/>
      <inkml:brushProperty name="ignorePressure" value="0"/>
    </inkml:brush>
  </inkml:definitions>
  <inkml:trace contextRef="#ctx0" brushRef="#br0">19300.000 15800.000 753,'-24.000'-30.000'29,"4.000"41.000"3,3.000 40.000 5,3.000 42.000 4,1.000 19.000-2,1.000 1.000-8,-1.000-1.000-10,1.000 1.000-8,-1.000 4.000-9,1.000 9.000-12,-1.000 10.000-9,1.000 10.000-11,1.000-12.000-5,3.000-31.000 0,3.000-31.000-1,4.000-31.000 1,-1.000-15.000 0,-3.000 4.000-1,-3.000 3.000-1,-2.000 3.000 0</inkml:trace>
</inkml:ink>
</file>

<file path=ppt/ink/ink33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4"/>
    </inkml:context>
    <inkml:brush xml:id="br0">
      <inkml:brushProperty name="width" value="0.0373061709105968" units="cm"/>
      <inkml:brushProperty name="height" value="0.0373061709105968" units="cm"/>
      <inkml:brushProperty name="color" value="#f2395b"/>
      <inkml:brushProperty name="ignorePressure" value="0"/>
    </inkml:brush>
  </inkml:definitions>
  <inkml:trace contextRef="#ctx0" brushRef="#br0">21650.000 16350.000 589,'-16.000'-22.000'51,"19.000"6.000"-3,19.000 7.000-2,19.000 6.000-2,13.000 1.000-3,10.000-3.000-5,10.000-3.000-5,9.000-2.000-4,9.000-1.000-5,9.000 3.000-3,10.000 3.000-3,10.000 4.000-4,2.000 1.000-3,-3.000 0.000-3,-3.000 0.000-4,-2.000 0.000-2,-8.000 0.000-5,-8.000 0.000-7,-10.000 0.000-9,-9.000 0.000-6,-10.000 0.000-7,-9.000 0.000-5,-10.000 0.000-5,-8.000 0.000-5</inkml:trace>
</inkml:ink>
</file>

<file path=ppt/ink/ink33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4"/>
    </inkml:context>
    <inkml:brush xml:id="br0">
      <inkml:brushProperty name="width" value="0.0366502106189728" units="cm"/>
      <inkml:brushProperty name="height" value="0.0366502106189728" units="cm"/>
      <inkml:brushProperty name="color" value="#f2395b"/>
      <inkml:brushProperty name="ignorePressure" value="0"/>
    </inkml:brush>
  </inkml:definitions>
  <inkml:trace contextRef="#ctx0" brushRef="#br0">22600.000 15400.000 600,'-46.000'-38.000'30,"10.000"26.000"13,10.000 24.000 12,9.000 26.000 12,6.000 21.000-1,3.000 19.000-13,3.000 19.000-14,4.000 19.000-13,-1.000 15.000-11,-3.000 13.000-10,-3.000 12.000-7,-2.000 13.000-10,-6.000 12.000-3,-6.000 13.000 2,-6.000 12.000 1,-6.000 13.000 2,-1.000-13.000-4,7.000-37.000-8,6.000-38.000-9,7.000-37.000-8,2.000-23.000-7,1.000-5.000-3,-1.000-7.000-3,1.000-5.000-3</inkml:trace>
</inkml:ink>
</file>

<file path=ppt/ink/ink33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5"/>
    </inkml:context>
    <inkml:brush xml:id="br0">
      <inkml:brushProperty name="width" value="0.0420606695115566" units="cm"/>
      <inkml:brushProperty name="height" value="0.0420606695115566" units="cm"/>
      <inkml:brushProperty name="color" value="#f2395b"/>
      <inkml:brushProperty name="ignorePressure" value="0"/>
    </inkml:brush>
  </inkml:definitions>
  <inkml:trace contextRef="#ctx0" brushRef="#br0">25650.000 15100.000 523,'-25.000'-46.000'7,"0.000"10.000"14,0.000 10.000 16,0.000 9.000 13,0.000 10.000 5,0.000 14.000-7,0.000 11.000-6,0.000 14.000-6,-2.000 11.000-6,-3.000 14.000-2,-3.000 11.000-3,-2.000 14.000-4,-5.000 7.000-2,-2.000 3.000-2,-3.000 3.000-2,-3.000 4.000-3,-2.000 4.000-3,0.000 6.000-4,0.000 7.000-6,0.000 6.000-5,-2.000 6.000-2,-3.000 6.000-2,-3.000 7.000-2,-2.000 6.000-1,2.000-5.000-4,9.000-16.000-6,10.000-15.000-6,10.000-15.000-6,10.000-23.000-6,13.000-28.000-7,12.000-28.000-9,13.000-27.000-6,6.000-17.000 1,0.000-3.000 12,0.000-3.000 12,0.000-2.000 11</inkml:trace>
</inkml:ink>
</file>

<file path=ppt/ink/ink33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5"/>
    </inkml:context>
    <inkml:brush xml:id="br0">
      <inkml:brushProperty name="width" value="0.0506979636847973" units="cm"/>
      <inkml:brushProperty name="height" value="0.0506979636847973" units="cm"/>
      <inkml:brushProperty name="color" value="#f2395b"/>
      <inkml:brushProperty name="ignorePressure" value="0"/>
    </inkml:brush>
  </inkml:definitions>
  <inkml:trace contextRef="#ctx0" brushRef="#br0">26050.000 14600.000 433,'23.000'-69.000'5,"-3.000"13.000"7,-3.000 12.000 9,-2.000 13.000 8,-5.000 20.000 7,-2.000 28.000 3,-3.000 28.000 5,-3.000 29.000 3,-2.000 15.000-1,0.000 3.000-6,0.000 3.000-8,0.000 4.000-6,0.000 4.000-5,0.000 6.000-2,0.000 7.000-3,0.000 6.000-1,0.000 1.000-3,0.000-3.000-3,0.000-3.000-3,0.000-2.000-3,-4.000-5.000-4,-5.000-2.000-4,-7.000-3.000-4,-5.000-3.000-4,-6.000-9.000-5,-3.000-11.000-4,-3.000-14.000-4,-2.000-11.000-4,-8.000-18.000-5,-8.000-22.000-7,-10.000-22.000-7,-9.000-21.000-6,-2.000-17.000 2,6.000-8.000 8,7.000-10.000 10,6.000-9.000 8,4.000-5.000 7,4.000 0.000 4,3.000 0.000 5,3.000 0.000 3,6.000 6.000 5,9.000 13.000 4,10.000 12.000 4,10.000 13.000 5,5.000 6.000 4,4.000 0.000 7,3.000 0.000 5,3.000 0.000 6,7.000 1.000 1,14.000 4.000-2,11.000 3.000-4,14.000 3.000-2,11.000 3.000-5,14.000 3.000-4,11.000 3.000-5,14.000 4.000-5,5.000 1.000-4,1.000 0.000 0,-1.000 0.000-2,1.000 0.000-1,2.000-5.000-5,7.000-9.000-7,6.000-10.000-8,7.000-8.000-7,-6.000-8.000-3,-15.000-2.000 1,-15.000-3.000 4,-16.000-3.000 1,-12.000-1.000 3,-5.000 4.000 3,-7.000 3.000 4,-5.000 3.000 3,-11.000-1.000 4,-11.000-2.000 2,-14.000-3.000 2,-11.000-3.000 4,-12.000 4.000 2,-9.000 13.000 6,-10.000 12.000 5,-8.000 13.000 4,-11.000 7.000 5,-8.000 4.000 4,-10.000 3.000 4,-9.000 3.000 5,-5.000 7.000-1,0.000 14.000-3,0.000 11.000-4,0.000 14.000-4,3.000 7.000-1,6.000 3.000 3,7.000 3.000 2,6.000 4.000 1,7.000-1.000 1,10.000-3.000-4,10.000-3.000-3,9.000-2.000-4,6.000-6.000-4,3.000-6.000-7,3.000-6.000-7,4.000-6.000-6,8.000-9.000-3,17.000-8.000 0,15.000-10.000 1,16.000-9.000-1,9.000-10.000-1,3.000-9.000-6,3.000-10.000-5,4.000-8.000-5,-1.000-8.000-3,-3.000-2.000-2,-3.000-3.000-2,-2.000-3.000-2,-8.000-2.000 3,-8.000 0.000 5,-10.000 0.000 5,-9.000 0.000 5,-13.000 12.000 13,-16.000 26.000 17,-15.000 24.000 20,-15.000 26.000 17,-6.000 13.000 6,7.000 4.000-8,6.000 3.000-7,7.000 3.000-8,4.000 14.000-5,3.000 25.000-2,3.000 25.000-3,4.000 25.000-1,-1.000 18.000-3,-3.000 14.000-2,-3.000 11.000-2,-2.000 14.000-2,-5.000 2.000-3,-2.000-6.000-4,-3.000-6.000-4,-3.000-6.000-2,-2.000-7.000-4,0.000-6.000-2,0.000-6.000-3,0.000-6.000-2,1.000-12.000-2,4.000-15.000 0,3.000-15.000-1,3.000-16.000 0,-1.000-13.000-1,-2.000-9.000-2,-3.000-10.000 0,-3.000-8.000-1,-4.000-14.000-2,-3.000-15.000 1,-3.000-15.000 0,-2.000-16.000 0,-5.000-19.000 1,-2.000-22.000 2,-3.000-22.000 2,-3.000-21.000 3,2.000-17.000 1,10.000-8.000 1,10.000-10.000 1,9.000-9.000 2,6.000-5.000 2,3.000 0.000 2,3.000 0.000 2,4.000 0.000 3,10.000 1.000 0,19.000 4.000-2,19.000 3.000-2,19.000 3.000-2,9.000 1.000-6,0.000 1.000-7,0.000-1.000-8,0.000 1.000-8,-2.000 4.000-3,-3.000 9.000 2,-3.000 10.000 3,-2.000 10.000 1,-9.000 10.000 2,-12.000 13.000 3,-13.000 12.000 3,-12.000 13.000 3</inkml:trace>
</inkml:ink>
</file>

<file path=ppt/ink/ink3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6"/>
    </inkml:context>
    <inkml:brush xml:id="br0">
      <inkml:brushProperty name="width" value="0.0338105037808418" units="cm"/>
      <inkml:brushProperty name="height" value="0.0338105037808418" units="cm"/>
      <inkml:brushProperty name="color" value="#00bff3"/>
      <inkml:brushProperty name="ignorePressure" value="0"/>
    </inkml:brush>
  </inkml:definitions>
  <inkml:trace contextRef="#ctx0" brushRef="#br0">63150.000 42250.000 650,'4.000'-93.000'7,"10.000"17.000"12,10.000 15.000 12,9.000 16.000 14,9.000 10.000 4,9.000 7.000-4,10.000 6.000-3,10.000 7.000-5,5.000 8.000-5,4.000 14.000-9,3.000 11.000-9,3.000 14.000-8,-2.000 5.000-8,-6.000 1.000-6,-6.000-1.000-6,-6.000 1.000-6,-10.000-3.000-7,-12.000-2.000-5,-13.000-3.000-8,-12.000-3.000-5,-12.000-1.000-2,-8.000 4.000 4,-10.000 3.000 3,-9.000 3.000 4,-7.000-4.000 4,-3.000-8.000 4,-3.000-10.000 5,-2.000-9.000 3,-1.000-4.000 5,3.000 4.000 3,3.000 3.000 4,4.000 3.000 3</inkml:trace>
</inkml:ink>
</file>

<file path=ppt/ink/ink33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6"/>
    </inkml:context>
    <inkml:brush xml:id="br0">
      <inkml:brushProperty name="width" value="0.0511686503887177" units="cm"/>
      <inkml:brushProperty name="height" value="0.0511686503887177" units="cm"/>
      <inkml:brushProperty name="color" value="#f2395b"/>
      <inkml:brushProperty name="ignorePressure" value="0"/>
    </inkml:brush>
  </inkml:definitions>
  <inkml:trace contextRef="#ctx0" brushRef="#br0">28100.000 15850.000 429,'70.000'-22.000'5,"-9.000"6.000"10,-10.000 7.000 9,-8.000 6.000 10,-8.000 3.000 3,-2.000 0.000-2,-3.000 0.000-3,-3.000 0.000-3,-4.000 7.000-3,-3.000 17.000-5,-3.000 15.000-3,-2.000 16.000-4,-8.000 9.000-3,-8.000 3.000-3,-10.000 3.000-2,-9.000 4.000-2,-7.000 2.000-2,-3.000 4.000 0,-3.000 3.000-1,-2.000 3.000-1,-1.000-4.000 0,3.000-8.000-2,3.000-10.000 0,4.000-9.000 0,11.000-13.000-4,23.000-16.000-5,22.000-15.000-6,22.000-15.000-5,18.000-21.000-5,16.000-25.000-2,15.000-25.000-4,17.000-25.000-3,5.000-13.000 0,-3.000 1.000 0,-3.000-1.000 1,-2.000 1.000 1,-5.000 1.000 4,-2.000 3.000 7,-3.000 3.000 6,-3.000 4.000 7,-10.000 7.000 5,-16.000 13.000 2,-15.000 12.000 2,-15.000 13.000 3,-12.000 7.000 4,-6.000 4.000 6,-6.000 3.000 5,-6.000 3.000 7,-9.000 6.000 3,-8.000 9.000 3,-10.000 10.000 1,-9.000 10.000 3,-7.000 4.000 2,-3.000 0.000 3,-3.000 0.000 1,-2.000 0.000 3,0.000 6.000 0,7.000 13.000-4,6.000 12.000-2,7.000 13.000-4,4.000 7.000-3,3.000 4.000-3,3.000 3.000-3,4.000 3.000-4,4.000 1.000-2,6.000 1.000-3,7.000-1.000-2,6.000 1.000-3,6.000 1.000-2,6.000 3.000-3,7.000 3.000-4,6.000 4.000-4,4.000-3.000-2,4.000-5.000 0,3.000-7.000-2,3.000-5.000 0,-4.000-3.000-2,-8.000 4.000-2,-10.000 3.000-2,-9.000 3.000-1,-7.000-1.000-2,-3.000-2.000 1,-3.000-3.000 0,-2.000-3.000 0,-17.000 4.000 0,-28.000 13.000-3,-28.000 12.000-3,-27.000 13.000-1,-22.000 6.000-1,-11.000 0.000 2,-14.000 0.000 1,-11.000 0.000 3,5.000-10.000-6,26.000-18.000-14,24.000-19.000-13,26.000-18.000-13</inkml:trace>
</inkml:ink>
</file>

<file path=ppt/ink/ink33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7"/>
    </inkml:context>
    <inkml:brush xml:id="br0">
      <inkml:brushProperty name="width" value="0.0304886642843485" units="cm"/>
      <inkml:brushProperty name="height" value="0.0304886642843485" units="cm"/>
      <inkml:brushProperty name="color" value="#f2395b"/>
      <inkml:brushProperty name="ignorePressure" value="0"/>
    </inkml:brush>
  </inkml:definitions>
  <inkml:trace contextRef="#ctx0" brushRef="#br0">30350.000 15100.000 721,'-7.000'-47.000'6,"-11.000"6.000"12,-14.000 7.000 11,-11.000 6.000 12,-9.000 12.000 3,-3.000 19.000-4,-3.000 19.000-4,-2.000 19.000-5,0.000 10.000-9,7.000 4.000-10,6.000 3.000-13,7.000 3.000-11,5.000 1.000-8,7.000 1.000-6,6.000-1.000-6,7.000 1.000-5,2.000-6.000-4,1.000-8.000-2,-1.000-10.000-3,1.000-9.000-2</inkml:trace>
</inkml:ink>
</file>

<file path=ppt/ink/ink33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8"/>
    </inkml:context>
    <inkml:brush xml:id="br0">
      <inkml:brushProperty name="width" value="0.0405359528958797" units="cm"/>
      <inkml:brushProperty name="height" value="0.0405359528958797" units="cm"/>
      <inkml:brushProperty name="color" value="#f2395b"/>
      <inkml:brushProperty name="ignorePressure" value="0"/>
    </inkml:brush>
  </inkml:definitions>
  <inkml:trace contextRef="#ctx0" brushRef="#br0">31650.000 15950.000 542,'-11.000'-24.000'63,"28.000"4.000"-2,28.000 3.000-3,29.000 3.000-1,18.000 1.000-6,9.000 1.000-7,10.000-1.000-8,10.000 1.000-7,7.000 1.000-6,6.000 3.000-6,7.000 3.000-5,6.000 4.000-6,-2.000 2.000-5,-9.000 4.000-7,-10.000 3.000-7,-8.000 3.000-5,-12.000 3.000-7,-12.000 3.000-9,-13.000 3.000-7,-12.000 4.000-8,-15.000 2.000-3,-15.000 4.000 2,-15.000 3.000 3,-16.000 3.000 2,-10.000-2.000 3,-3.000-6.000 6,-3.000-6.000 4,-2.000-6.000 6</inkml:trace>
</inkml:ink>
</file>

<file path=ppt/ink/ink33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8"/>
    </inkml:context>
    <inkml:brush xml:id="br0">
      <inkml:brushProperty name="width" value="0.0374408401548862" units="cm"/>
      <inkml:brushProperty name="height" value="0.0374408401548862" units="cm"/>
      <inkml:brushProperty name="color" value="#f2395b"/>
      <inkml:brushProperty name="ignorePressure" value="0"/>
    </inkml:brush>
  </inkml:definitions>
  <inkml:trace contextRef="#ctx0" brushRef="#br0">31650.000 16800.000 587,'-46.000'-2.000'0,"10.000"-3.000"0,10.000-3.000 0,9.000-2.000 0,9.000-3.000 7,9.000 1.000 15,10.000-1.000 13,10.000 1.000 15,13.000-1.000 5,19.000 1.000-4,19.000-1.000-4,19.000 1.000-4,13.000 1.000-6,10.000 3.000-9,10.000 3.000-8,9.000 4.000-9,7.000 1.000-6,7.000 0.000-3,6.000 0.000-4,7.000 0.000-4,-3.000 1.000-5,-8.000 4.000-7,-10.000 3.000-7,-9.000 3.000-8,-13.000 1.000-3,-16.000 1.000 0,-15.000-1.000 1,-15.000 1.000 0,-14.000-3.000-1,-8.000-2.000-4,-10.000-3.000-4,-9.000-3.000-4</inkml:trace>
</inkml:ink>
</file>

<file path=ppt/ink/ink33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29"/>
    </inkml:context>
    <inkml:brush xml:id="br0">
      <inkml:brushProperty name="width" value="0.0449154637753963" units="cm"/>
      <inkml:brushProperty name="height" value="0.0449154637753963" units="cm"/>
      <inkml:brushProperty name="color" value="#f2395b"/>
      <inkml:brushProperty name="ignorePressure" value="0"/>
    </inkml:brush>
  </inkml:definitions>
  <inkml:trace contextRef="#ctx0" brushRef="#br0">36250.000 15450.000 489,'92.000'-22.000'33,"-16.000"6.000"-1,-15.000 7.000 1,-15.000 6.000 0,-6.000 3.000 0,7.000 0.000-3,6.000 0.000-2,7.000 0.000-1,0.000 6.000-2,-2.000 13.000 0,-3.000 12.000 0,-3.000 13.000-1,-9.000 7.000-1,-11.000 4.000-3,-14.000 3.000-3,-11.000 3.000-4,-20.000 4.000-4,-24.000 7.000-6,-26.000 6.000-6,-24.000 7.000-5,-17.000 4.000-5,-5.000 3.000 0,-7.000 3.000-2,-5.000 4.000-2,-1.000-6.000 1,6.000-11.000 2,7.000-14.000 1,6.000-11.000 2,7.000-11.000 3,10.000-5.000 5,10.000-7.000 3,9.000-5.000 5,31.000-6.000 7,53.000-3.000 10,53.000-3.000 10,54.000-2.000 10,26.000-5.000 0,0.000-2.000-12,0.000-3.000-11,0.000-3.000-11,-4.000-4.000-12,-5.000-3.000-11,-7.000-3.000-11,-5.000-2.000-10,-9.000-5.000-8,-9.000-2.000-6,-10.000-3.000-5,-8.000-3.000-6,-12.000-1.000 1,-12.000 4.000 10,-13.000 3.000 9,-12.000 3.000 8,-10.000-1.000 6,-6.000-2.000 3,-6.000-3.000 1,-6.000-3.000 2</inkml:trace>
</inkml:ink>
</file>

<file path=ppt/ink/ink33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0"/>
    </inkml:context>
    <inkml:brush xml:id="br0">
      <inkml:brushProperty name="width" value="0.0625436380505562" units="cm"/>
      <inkml:brushProperty name="height" value="0.0625436380505562" units="cm"/>
      <inkml:brushProperty name="color" value="#f2395b"/>
      <inkml:brushProperty name="ignorePressure" value="0"/>
    </inkml:brush>
  </inkml:definitions>
  <inkml:trace contextRef="#ctx0" brushRef="#br0">38300.000 14950.000 351,'29.000'-54.000'3,"10.000"-5.000"5,10.000-7.000 6,9.000-5.000 5,7.000 2.000 3,7.000 13.000-1,6.000 12.000 0,7.000 13.000 0,5.000 9.000 0,7.000 6.000 1,6.000 7.000 1,7.000 6.000 0,-3.000 7.000-2,-8.000 10.000-7,-10.000 10.000-6,-9.000 9.000-6,-12.000 6.000-5,-11.000 3.000-5,-14.000 3.000-4,-11.000 4.000-5,-15.000 1.000-4,-16.000 0.000-3,-15.000 0.000-4,-15.000 0.000-3,-14.000-2.000 0,-8.000-3.000 3,-10.000-3.000 3,-9.000-2.000 3,-10.000-6.000 3,-9.000-6.000 1,-10.000-6.000 4,-8.000-6.000 1,-3.000-6.000 3,7.000-2.000 2,6.000-3.000 2,7.000-3.000 3,4.000 1.000 2,3.000 6.000 3,3.000 7.000 4,4.000 6.000 2,5.000 3.000 4,10.000 0.000 1,10.000 0.000 3,9.000 0.000 2,7.000 1.000 4,7.000 4.000 6,6.000 3.000 6,7.000 3.000 5,4.000 6.000 3,3.000 9.000-1,3.000 10.000-1,4.000 10.000 0,-1.000 7.000-4,-3.000 6.000-3,-3.000 7.000-4,-2.000 6.000-5,-3.000 10.000-3,1.000 17.000-3,-1.000 15.000-4,1.000 16.000-3,1.000 5.000-1,3.000-2.000-1,3.000-3.000 0,4.000-3.000-1,-1.000-10.000-4,-3.000-16.000-10,-3.000-15.000-11,-2.000-15.000-9,-1.000-36.000-12,3.000-52.000-15,3.000-53.000-13,4.000-53.000-13,1.000-27.000 0,0.000 0.000 17,0.000 0.000 15,0.000 0.000 17,4.000 4.000 13,10.000 10.000 8,10.000 10.000 8,9.000 9.000 9,9.000 10.000 4,9.000 14.000-3,10.000 11.000-2,10.000 14.000-3,7.000 5.000 4,6.000 1.000 6,7.000-1.000 8,6.000 1.000 6,6.000 2.000 3,6.000 7.000-2,7.000 6.000-3,6.000 7.000-3,-1.000 4.000-4,-5.000 3.000-5,-7.000 3.000-5,-5.000 4.000-5,-9.000-1.000-3,-9.000-3.000-1,-10.000-3.000-2,-8.000-2.000 0,-14.000-9.000-5,-15.000-12.000-9,-15.000-13.000-9,-16.000-12.000-8,-13.000-4.000-1,-9.000 7.000 9,-10.000 6.000 8,-8.000 7.000 8,-6.000 5.000 7,1.000 7.000 5,-1.000 6.000 5,1.000 7.000 6,-1.000 2.000 3,1.000 1.000 3,-1.000-1.000 2,1.000 1.000 3,-4.000 7.000 2,-6.000 16.000 0,-6.000 15.000 1,-6.000 17.000 0,-4.000 10.000-1,1.000 6.000-3,-1.000 7.000-3,1.000 6.000-3,2.000 4.000-3,7.000 4.000-1,6.000 3.000-1,7.000 3.000-2,7.000-2.000-1,9.000-6.000 0,10.000-6.000 0,10.000-6.000-1,11.000-9.000-1,17.000-8.000-1,15.000-10.000-1,16.000-9.000-1,13.000-10.000-7,14.000-9.000-15,11.000-10.000-14,14.000-8.000-13,10.000-14.000-6,9.000-15.000 3,10.000-15.000 3,10.000-16.000 4,2.000-10.000 1,-3.000-3.000 2,-3.000-3.000 1,-2.000-2.000 1,-11.000 0.000 3,-15.000 7.000 6,-15.000 6.000 5,-16.000 7.000 6,-13.000 5.000 5,-9.000 7.000 7,-10.000 6.000 6,-8.000 7.000 5,-17.000 8.000 9,-21.000 14.000 12,-22.000 11.000 12,-22.000 14.000 12,-13.000 13.000 3,-3.000 16.000-5,-3.000 15.000-3,-2.000 17.000-5,0.000 11.000-4,7.000 10.000-5,6.000 10.000-4,7.000 9.000-3,5.000 4.000-5,7.000 1.000-2,6.000-1.000-4,7.000 1.000-2,7.000-6.000-4,9.000-8.000-2,10.000-10.000-4,10.000-9.000-3,11.000-13.000-5,17.000-16.000-7,15.000-15.000-5,16.000-15.000-7,9.000-18.000-5,3.000-19.000-2,3.000-18.000-3,4.000-19.000-2,5.000-21.000 0,10.000-21.000 2,10.000-22.000 2,9.000-22.000 2,-4.000-11.000 1,-15.000 0.000 0,-15.000 0.000 0,-16.000 0.000-1,-12.000 1.000 2,-5.000 4.000 4,-7.000 3.000 4,-5.000 3.000 3,-9.000 9.000 3,-9.000 16.000 1,-10.000 15.000 0,-8.000 17.000 2,-9.000 11.000 5,-6.000 10.000 10,-6.000 10.000 9,-6.000 9.000 9,-4.000 12.000 13,1.000 16.000 16,-1.000 15.000 15,1.000 17.000 16,-1.000 11.000 0,1.000 10.000-13,-1.000 10.000-15,1.000 9.000-14,1.000 7.000-9,3.000 7.000-5,3.000 6.000-5,4.000 7.000-4,1.000 8.000-5,0.000 14.000-3,0.000 11.000-3,0.000 14.000-4,0.000 5.000-6,0.000 1.000-6,0.000-1.000-7,0.000 1.000-6,-2.000-4.000-8,-3.000-6.000-5,-3.000-6.000-8,-2.000-6.000-6,-3.000-12.000-2,1.000-15.000 3,-1.000-15.000 3,1.000-16.000 4</inkml:trace>
</inkml:ink>
</file>

<file path=ppt/ink/ink33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0"/>
    </inkml:context>
    <inkml:brush xml:id="br0">
      <inkml:brushProperty name="width" value="0.0464325919747353" units="cm"/>
      <inkml:brushProperty name="height" value="0.0464325919747353" units="cm"/>
      <inkml:brushProperty name="color" value="#f2395b"/>
      <inkml:brushProperty name="ignorePressure" value="0"/>
    </inkml:brush>
  </inkml:definitions>
  <inkml:trace contextRef="#ctx0" brushRef="#br0">42400.000 16400.000 473,'112.000'-90.000'47,"-24.000"23.000"-4,-26.000 22.000-4,-24.000 22.000-4,-9.000 15.000-2,10.000 9.000 0,10.000 10.000-1,9.000 10.000 1,-2.000 11.000-1,-12.000 17.000 0,-13.000 15.000-2,-12.000 16.000 0,-13.000 13.000-3,-12.000 14.000-5,-13.000 11.000-4,-12.000 14.000-5,-10.000 0.000-3,-6.000-8.000-3,-6.000-10.000-1,-6.000-9.000-3,-1.000-10.000-2,7.000-9.000-1,6.000-10.000-2,7.000-8.000-3,13.000-15.000-4,22.000-19.000-8,22.000-18.000-8,23.000-19.000-7,17.000-16.000-9,17.000-12.000-9,15.000-13.000-9,16.000-12.000-9,-2.000-2.000 0,-19.000 9.000 9,-18.000 10.000 8,-19.000 10.000 9</inkml:trace>
</inkml:ink>
</file>

<file path=ppt/ink/ink33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0"/>
    </inkml:context>
    <inkml:brush xml:id="br0">
      <inkml:brushProperty name="width" value="0.0399127826094627" units="cm"/>
      <inkml:brushProperty name="height" value="0.0399127826094627" units="cm"/>
      <inkml:brushProperty name="color" value="#f2395b"/>
      <inkml:brushProperty name="ignorePressure" value="0"/>
    </inkml:brush>
  </inkml:definitions>
  <inkml:trace contextRef="#ctx0" brushRef="#br0">43800.000 15800.000 551,'-19.000'-24.000'66,"13.000"4.000"-9,12.000 3.000-10,13.000 3.000-9,15.000 1.000-5,19.000 1.000-1,19.000-1.000 0,19.000 1.000 0,13.000 1.000-2,10.000 3.000-3,10.000 3.000-4,9.000 4.000-3,2.000 1.000-9,-2.000 0.000-11,-3.000 0.000-12,-3.000 0.000-12,-9.000 0.000-9,-11.000 0.000-3,-14.000 0.000-5,-11.000 0.000-4,-14.000 0.000-2,-11.000 0.000 1,-14.000 0.000 0,-11.000 0.000 0</inkml:trace>
</inkml:ink>
</file>

<file path=ppt/ink/ink33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1"/>
    </inkml:context>
    <inkml:brush xml:id="br0">
      <inkml:brushProperty name="width" value="0.0503930076956749" units="cm"/>
      <inkml:brushProperty name="height" value="0.0503930076956749" units="cm"/>
      <inkml:brushProperty name="color" value="#f2395b"/>
      <inkml:brushProperty name="ignorePressure" value="0"/>
    </inkml:brush>
  </inkml:definitions>
  <inkml:trace contextRef="#ctx0" brushRef="#br0">44950.000 14850.000 436,'-46.000'-71.000'3,"10.000"10.000"5,10.000 10.000 6,9.000 9.000 5,4.000 17.000 11,1.000 25.000 16,-1.000 25.000 16,1.000 25.000 15,-1.000 21.000 2,1.000 20.000-14,-1.000 18.000-13,1.000 20.000-13,-1.000 17.000-11,1.000 20.000-7,-1.000 18.000-7,1.000 20.000-8,-4.000 13.000-8,-6.000 9.000-12,-6.000 10.000-10,-6.000 10.000-12,-1.000-14.000-3,7.000-33.000 5,6.000-35.000 5,7.000-34.000 5,2.000-27.000-6,1.000-19.000-15,-1.000-18.000-16,1.000-19.000-16</inkml:trace>
</inkml:ink>
</file>

<file path=ppt/ink/ink33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3"/>
    </inkml:context>
    <inkml:brush xml:id="br0">
      <inkml:brushProperty name="width" value="0.0473732203245163" units="cm"/>
      <inkml:brushProperty name="height" value="0.0473732203245163" units="cm"/>
      <inkml:brushProperty name="color" value="#f2395b"/>
      <inkml:brushProperty name="ignorePressure" value="0"/>
    </inkml:brush>
  </inkml:definitions>
  <inkml:trace contextRef="#ctx0" brushRef="#br0">47800.000 15000.000 464,'-8.000'-50.000'6,"-16.000"0.000"14,-15.000 0.000 13,-15.000 0.000 13,-14.000 10.000 5,-8.000 23.000-5,-10.000 22.000-4,-9.000 22.000-4,-1.000 13.000-4,10.000 7.000-3,10.000 6.000-3,9.000 7.000-3,10.000 4.000-3,14.000 3.000-2,11.000 3.000-1,14.000 4.000-3,8.000-1.000-2,7.000-3.000-2,6.000-3.000-3,7.000-2.000-3,10.000-5.000-1,16.000-2.000 0,15.000-3.000-2,17.000-3.000 0,5.000-1.000-2,-3.000 4.000-2,-3.000 3.000-4,-2.000 3.000-3,-5.000-1.000-2,-2.000-2.000 0,-3.000-3.000 0,-3.000-3.000-1,-7.000-2.000 0,-9.000 0.000 1,-10.000 0.000 0,-8.000 0.000 2,-12.000 3.000 1,-12.000 6.000 0,-13.000 7.000 1,-12.000 6.000 2,-18.000 3.000-1,-21.000 0.000 0,-22.000 0.000-2,-22.000 0.000 1,-10.000-2.000-2,4.000-3.000-3,3.000-3.000-1,3.000-2.000-3,6.000-9.000-3,9.000-12.000-5,10.000-13.000-6,10.000-12.000-5,10.000-9.000-2,13.000-2.000 1,12.000-3.000 1,13.000-3.000 2</inkml:trace>
</inkml:ink>
</file>

<file path=ppt/ink/ink3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6"/>
    </inkml:context>
    <inkml:brush xml:id="br0">
      <inkml:brushProperty name="width" value="0.0409913659095764" units="cm"/>
      <inkml:brushProperty name="height" value="0.0409913659095764" units="cm"/>
      <inkml:brushProperty name="color" value="#00bff3"/>
      <inkml:brushProperty name="ignorePressure" value="0"/>
    </inkml:brush>
  </inkml:definitions>
  <inkml:trace contextRef="#ctx0" brushRef="#br0">63550.000 42450.000 536,'-71.000'-24.000'1,"10.000"4.000"2,10.000 3.000 2,9.000 3.000 2,7.000 9.000 8,7.000 16.000 16,6.000 15.000 15,7.000 17.000 16,2.000 14.000 2,1.000 17.000-11,-1.000 15.000-10,1.000 16.000-10,-1.000 18.000-8,1.000 22.000-3,-1.000 22.000-4,1.000 23.000-3,-3.000 11.000-5,-2.000 4.000-3,-3.000 3.000-3,-3.000 3.000-5,-1.000-8.000-5,4.000-19.000-7,3.000-18.000-7,3.000-19.000-8,3.000-18.000-7,3.000-15.000-7,3.000-15.000-8,4.000-16.000-8</inkml:trace>
</inkml:ink>
</file>

<file path=ppt/ink/ink33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3"/>
    </inkml:context>
    <inkml:brush xml:id="br0">
      <inkml:brushProperty name="width" value="0.0401208736002445" units="cm"/>
      <inkml:brushProperty name="height" value="0.0401208736002445" units="cm"/>
      <inkml:brushProperty name="color" value="#f2395b"/>
      <inkml:brushProperty name="ignorePressure" value="0"/>
    </inkml:brush>
  </inkml:definitions>
  <inkml:trace contextRef="#ctx0" brushRef="#br0">48300.000 16000.000 548,'-46.000'-4.000'0,"10.000"-5.000"2,10.000-7.000 0,9.000-5.000 1,18.000-4.000 10,29.000 0.000 20,28.000 0.000 20,28.000 0.000 20,17.000 1.000 4,6.000 4.000-14,7.000 3.000-13,6.000 3.000-13,1.000 1.000-12,-3.000 1.000-10,-3.000-1.000-10,-2.000 1.000-9,-8.000 1.000-9,-8.000 3.000-6,-10.000 3.000-7,-9.000 4.000-7</inkml:trace>
</inkml:ink>
</file>

<file path=ppt/ink/ink33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3"/>
    </inkml:context>
    <inkml:brush xml:id="br0">
      <inkml:brushProperty name="width" value="0.0433232076466084" units="cm"/>
      <inkml:brushProperty name="height" value="0.0433232076466084" units="cm"/>
      <inkml:brushProperty name="color" value="#f2395b"/>
      <inkml:brushProperty name="ignorePressure" value="0"/>
    </inkml:brush>
  </inkml:definitions>
  <inkml:trace contextRef="#ctx0" brushRef="#br0">49150.000 15150.000 507,'-46.000'-33.000'22,"10.000"34.000"17,10.000 35.000 16,9.000 35.000 17,6.000 19.000 4,3.000 7.000-12,3.000 6.000-11,4.000 7.000-11,-3.000 7.000-10,-5.000 9.000-10,-7.000 10.000-10,-5.000 10.000-8,-4.000 7.000-11,0.000 6.000-7,0.000 7.000-10,0.000 6.000-7,1.000-10.000-5,4.000-24.000 1,3.000-26.000 1,3.000-24.000 2,3.000-20.000-5,3.000-11.000-9,3.000-14.000-8,4.000-11.000-9</inkml:trace>
</inkml:ink>
</file>

<file path=ppt/ink/ink33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3"/>
    </inkml:context>
    <inkml:brush xml:id="br0">
      <inkml:brushProperty name="width" value="0.0408898591995239" units="cm"/>
      <inkml:brushProperty name="height" value="0.0408898591995239" units="cm"/>
      <inkml:brushProperty name="color" value="#f2395b"/>
      <inkml:brushProperty name="ignorePressure" value="0"/>
    </inkml:brush>
  </inkml:definitions>
  <inkml:trace contextRef="#ctx0" brushRef="#br0">50900.000 15000.000 538,'29.000'-46.000'1,"10.000"10.000"4,10.000 10.000 3,9.000 9.000 3,-1.000 7.000 8,-8.000 7.000 12,-10.000 6.000 12,-9.000 7.000 13,-7.000 10.000 4,-3.000 16.000-7,-3.000 15.000-7,-2.000 17.000-5,-9.000 11.000-8,-12.000 10.000-7,-13.000 10.000-9,-12.000 9.000-8,-12.000 4.000-7,-8.000 1.000-3,-10.000-1.000-5,-9.000 1.000-5,-9.000-1.000-1,-5.000 1.000-2,-7.000-1.000 0,-5.000 1.000-1,-3.000-3.000-1,4.000-2.000 1,3.000-3.000 1,3.000-3.000-1,7.000-10.000 1,14.000-16.000 0,11.000-15.000-1,14.000-15.000 1,16.000-17.000 4,22.000-15.000 9,22.000-15.000 7,23.000-16.000 8,24.000-18.000-4,28.000-18.000-14,28.000-19.000-16,29.000-18.000-14,5.000-7.000-7,-15.000 6.000 0,-15.000 7.000 0,-16.000 6.000 2,-16.000 9.000 1,-16.000 13.000 4,-15.000 12.000 4,-15.000 13.000 4</inkml:trace>
</inkml:ink>
</file>

<file path=ppt/ink/ink33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4"/>
    </inkml:context>
    <inkml:brush xml:id="br0">
      <inkml:brushProperty name="width" value="0.0535575449466705" units="cm"/>
      <inkml:brushProperty name="height" value="0.0535575449466705" units="cm"/>
      <inkml:brushProperty name="color" value="#f2395b"/>
      <inkml:brushProperty name="ignorePressure" value="0"/>
    </inkml:brush>
  </inkml:definitions>
  <inkml:trace contextRef="#ctx0" brushRef="#br0">52500.000 14900.000 410,'25.000'-30.000'3,"0.000"-9.000"5,0.000-10.000 6,0.000-8.000 5,-10.000 8.000 10,-18.000 29.000 11,-19.000 28.000 13,-18.000 28.000 13,-10.000 21.000 1,0.000 17.000-9,0.000 15.000-10,0.000 16.000-10,-4.000 9.000-7,-5.000 3.000-5,-7.000 3.000-5,-5.000 4.000-6,-6.000 5.000-2,-3.000 10.000-1,-3.000 10.000-1,-2.000 9.000 0,0.000 2.000-4,7.000-2.000-8,6.000-3.000-7,7.000-3.000-8,7.000-13.000-2,9.000-22.000 2,10.000-22.000 1,10.000-21.000 3,14.000-40.000-10,23.000-56.000-21,22.000-56.000-20,22.000-56.000-21,7.000-18.000-4,-6.000 22.000 14,-6.000 22.000 13,-6.000 23.000 14</inkml:trace>
</inkml:ink>
</file>

<file path=ppt/ink/ink33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5"/>
    </inkml:context>
    <inkml:brush xml:id="br0">
      <inkml:brushProperty name="width" value="0.06427401304245" units="cm"/>
      <inkml:brushProperty name="height" value="0.06427401304245" units="cm"/>
      <inkml:brushProperty name="color" value="#f2395b"/>
      <inkml:brushProperty name="ignorePressure" value="0"/>
    </inkml:brush>
  </inkml:definitions>
  <inkml:trace contextRef="#ctx0" brushRef="#br0">52350.000 15050.000 342,'48.000'-72.000'1,"-3.000"6.000"3,-3.000 7.000 3,-2.000 6.000 2,-5.000 7.000 2,-2.000 10.000-1,-3.000 10.000 1,-3.000 9.000 0,-2.000 10.000 5,0.000 14.000 11,0.000 11.000 9,0.000 14.000 11,-4.000 14.000 2,-5.000 20.000-4,-7.000 18.000-5,-5.000 20.000-5,-4.000 10.000-4,0.000 3.000-4,0.000 3.000-3,0.000 4.000-5,-4.000 2.000-4,-5.000 4.000-4,-7.000 3.000-5,-5.000 3.000-3,-9.000 1.000-4,-9.000 1.000-3,-10.000-1.000-3,-8.000 1.000-3,-4.000-9.000-2,3.000-15.000 0,3.000-15.000 0,4.000-16.000 0,-3.000-27.000-7,-5.000-37.000-11,-7.000-38.000-13,-5.000-37.000-11,0.000-26.000-2,10.000-11.000 9,10.000-14.000 8,9.000-11.000 9,9.000-1.000 6,9.000 13.000 5,10.000 12.000 5,10.000 13.000 5,4.000 12.000 4,0.000 13.000 4,0.000 12.000 5,0.000 13.000 4,6.000 7.000 5,13.000 4.000 2,12.000 3.000 3,13.000 3.000 4,10.000 3.000 1,10.000 3.000-1,10.000 3.000-2,9.000 4.000-1,7.000 2.000-5,7.000 4.000-8,6.000 3.000-9,7.000 3.000-9,2.000-2.000-4,1.000-6.000-2,-1.000-6.000-1,1.000-6.000-2,-6.000-6.000-1,-8.000-2.000 0,-10.000-3.000-1,-9.000-3.000-2,-10.000-4.000 3,-9.000-3.000 4,-10.000-3.000 4,-8.000-2.000 5,-14.000 0.000 1,-15.000 7.000 1,-15.000 6.000 0,-16.000 7.000 0,-13.000 4.000 4,-9.000 3.000 5,-10.000 3.000 6,-8.000 4.000 6,-8.000 4.000 6,-2.000 6.000 9,-3.000 7.000 7,-3.000 6.000 8,1.000 6.000 2,6.000 6.000-2,7.000 7.000-4,6.000 6.000-3,6.000 4.000-2,6.000 4.000-5,7.000 3.000-2,6.000 3.000-4,6.000-1.000-4,6.000-2.000-2,7.000-3.000-4,6.000-3.000-2,9.000-7.000-5,13.000-9.000-5,12.000-10.000-5,13.000-8.000-6,9.000-8.000-6,6.000-2.000-7,7.000-3.000-7,6.000-3.000-8,1.000-9.000-1,-3.000-11.000 2,-3.000-14.000 2,-2.000-11.000 3,-6.000-7.000 2,-6.000 0.000 3,-6.000 0.000 1,-6.000 0.000 3,-7.000 1.000 2,-6.000 4.000 3,-6.000 3.000 2,-6.000 3.000 2,-10.000 12.000 13,-12.000 22.000 22,-13.000 22.000 23,-12.000 23.000 22,-5.000 17.000 6,3.000 17.000-12,3.000 15.000-11,4.000 16.000-11,2.000 15.000-7,4.000 16.000-5,3.000 15.000-4,3.000 17.000-4,-1.000 8.000-4,-2.000 4.000-1,-3.000 3.000-4,-3.000 3.000-1,-6.000-1.000-3,-5.000-2.000-1,-7.000-3.000-3,-5.000-3.000-2,-4.000-4.000-1,0.000-3.000 0,0.000-3.000 1,0.000-2.000 0,1.000-9.000-3,4.000-12.000-5,3.000-13.000-6,3.000-12.000-7,-1.000-16.000-2,-2.000-19.000-2,-3.000-18.000 0,-3.000-19.000-1,-2.000-18.000 0,0.000-15.000 0,0.000-15.000 1,0.000-16.000 1,0.000-18.000 2,0.000-18.000 3,0.000-19.000 2,0.000-18.000 2,6.000-17.000 3,13.000-11.000 2,12.000-14.000 2,13.000-11.000 2,13.000-6.000 1,17.000 4.000 1,15.000 3.000 0,16.000 3.000 0,15.000 1.000 0,16.000 1.000-1,15.000-1.000-1,17.000 1.000-1,8.000 2.000-2,4.000 7.000-2,3.000 6.000-2,3.000 7.000-2,-1.000 2.000 0,-2.000 1.000 0,-3.000-1.000 1,-3.000 1.000 1,-6.000 1.000 0,-5.000 3.000 1,-7.000 3.000 0,-5.000 4.000 1,-8.000 5.000 1,-5.000 10.000 3,-7.000 10.000 3,-5.000 9.000 4,-11.000 6.000 2,-11.000 3.000 4,-14.000 3.000 4,-11.000 4.000 4,-11.000 4.000 2,-5.000 6.000 5,-7.000 7.000 3,-5.000 6.000 3,-14.000 10.000 5,-18.000 17.000 4,-19.000 15.000 5,-18.000 16.000 5,-7.000 15.000 1,6.000 16.000-6,7.000 15.000-4,6.000 17.000-4,3.000 8.000-5,0.000 4.000-2,0.000 3.000-4,0.000 3.000-3,6.000 1.000-3,13.000 1.000-2,12.000-1.000-3,13.000 1.000-3,7.000-6.000-1,4.000-8.000 1,3.000-10.000 0,3.000-9.000 0,7.000-13.000-5,14.000-16.000-11,11.000-15.000-9,14.000-15.000-11,10.000-15.000-6,9.000-12.000-3,10.000-13.000-2,10.000-12.000-2,5.000-19.000 0,4.000-25.000 2,3.000-25.000 3,3.000-25.000 2,-1.000-18.000 3,-2.000-8.000 3,-3.000-10.000 2,-3.000-9.000 3,-6.000-2.000 3,-5.000 6.000 4,-7.000 7.000 2,-5.000 6.000 3,-9.000 9.000 5,-9.000 13.000 5,-10.000 12.000 6,-8.000 13.000 6,-9.000 12.000 4,-6.000 13.000 1,-6.000 12.000 2,-6.000 13.000 2,-9.000 29.000 10,-8.000 47.000 15,-10.000 47.000 16,-9.000 48.000 16,-5.000 28.000 1,0.000 14.000-13,0.000 11.000-14,0.000 14.000-13,3.000 10.000-11,6.000 9.000-7,7.000 10.000-7,6.000 10.000-7,3.000-1.000-11,0.000-9.000-11,0.000-10.000-12,0.000-8.000-13,0.000-22.000-1,0.000-30.000 7,0.000-32.000 7,0.000-30.000 7</inkml:trace>
</inkml:ink>
</file>

<file path=ppt/ink/ink33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39"/>
    </inkml:context>
    <inkml:brush xml:id="br0">
      <inkml:brushProperty name="width" value="0.0529935285449028" units="cm"/>
      <inkml:brushProperty name="height" value="0.0529935285449028" units="cm"/>
      <inkml:brushProperty name="color" value="#f2395b"/>
      <inkml:brushProperty name="ignorePressure" value="0"/>
    </inkml:brush>
  </inkml:definitions>
  <inkml:trace contextRef="#ctx0" brushRef="#br0">16800.000 28000.000 415,'-4.000'-46.000'0,"-5.000"10.000"0,-7.000 10.000 0,-5.000 9.000 0,-4.000 10.000 5,0.000 14.000 10,0.000 11.000 10,0.000 14.000 10,-2.000 10.000 2,-3.000 9.000-5,-3.000 10.000-5,-2.000 10.000-6,-5.000 8.000-2,-2.000 10.000-1,-3.000 10.000 0,-3.000 9.000-1,-2.000 7.000-1,0.000 7.000-1,0.000 6.000-3,0.000 7.000-2,-2.000 5.000-2,-3.000 7.000-4,-3.000 6.000-4,-2.000 7.000-3,2.000 0.000-3,9.000-2.000-2,10.000-3.000-2,10.000-3.000-1,5.000-15.000-4,4.000-24.000-6,3.000-26.000-4,3.000-24.000-5,9.000-31.000-3,16.000-33.000 2,15.000-35.000 0,17.000-34.000 2,10.000-29.000 1,6.000-21.000 1,7.000-22.000 1,6.000-22.000 2,1.000-11.000 3,-3.000 0.000 4,-3.000 0.000 5,-2.000 0.000 4,-5.000 4.000 2,-2.000 10.000 2,-3.000 10.000 1,-3.000 9.000 1,-6.000 10.000 1,-5.000 14.000 3,-7.000 11.000 1,-5.000 14.000 1,-4.000 13.000 5,0.000 16.000 8,0.000 15.000 6,0.000 17.000 7,0.000 21.000 6,0.000 28.000 5,0.000 28.000 6,0.000 29.000 6,-4.000 16.000-2,-5.000 7.000-7,-7.000 6.000-8,-5.000 7.000-7,-4.000 4.000-5,0.000 3.000-4,0.000 3.000-2,0.000 4.000-3,0.000-1.000-2,0.000-3.000-4,0.000-3.000-2,0.000-2.000-3,-2.000-3.000-4,-3.000 1.000-3,-3.000-1.000-4,-2.000 1.000-4,-3.000-9.000-1,1.000-15.000 1,-1.000-15.000 0,1.000-16.000 2,-4.000-13.000-4,-6.000-9.000-8,-6.000-10.000-9,-6.000-8.000-8,-7.000-15.000-2,-6.000-19.000 6,-6.000-18.000 6,-6.000-19.000 6,-4.000-13.000 3,1.000-6.000 2,-1.000-6.000 3,1.000-6.000 1,4.000 2.000 2,9.000 14.000 5,10.000 11.000 3,10.000 14.000 3,5.000 7.000 5,4.000 3.000 4,3.000 3.000 5,3.000 4.000 4,14.000 2.000 3,25.000 4.000 1,25.000 3.000 1,25.000 3.000 0,15.000 1.000-2,7.000 1.000-7,6.000-1.000-6,7.000 1.000-8,0.000-4.000-5,-2.000-6.000-3,-3.000-6.000-3,-3.000-6.000-3,-4.000-2.000-2,-3.000 3.000 2,-3.000 3.000 1,-2.000 4.000 1,-9.000 1.000 0,-12.000 0.000-2,-13.000 0.000 0,-12.000 0.000-2,-15.000 1.000 5,-15.000 4.000 11,-15.000 3.000 10,-16.000 3.000 9,-10.000 3.000 6,-3.000 3.000-3,-3.000 3.000-1,-2.000 4.000-3,-5.000 7.000 1,-2.000 13.000 1,-3.000 12.000 1,-3.000 13.000 2,1.000 6.000 0,6.000 0.000-2,7.000 0.000-2,6.000 0.000-1,4.000-2.000-2,4.000-3.000-1,3.000-3.000-1,3.000-2.000-2,9.000-5.000-3,16.000-2.000-8,15.000-3.000-7,17.000-3.000-7,8.000-12.000-6,4.000-18.000-4,3.000-19.000-4,3.000-18.000-4,-1.000-10.000-2,-2.000 0.000 1,-3.000 0.000 2,-3.000 0.000 0,-9.000 3.000 4,-11.000 6.000 5,-14.000 7.000 5,-11.000 6.000 5,-11.000 6.000 9,-5.000 6.000 12,-7.000 7.000 13,-5.000 6.000 11,-4.000 9.000 5,0.000 13.000-1,0.000 12.000-3,0.000 13.000-1,1.000 10.000-3,4.000 10.000-3,3.000 10.000-2,3.000 9.000-4,1.000 10.000-2,1.000 14.000-3,-1.000 11.000-2,1.000 14.000-3,-1.000 10.000-2,1.000 9.000-2,-1.000 10.000-1,1.000 10.000-2,-3.000 2.000-1,-2.000-3.000-2,-3.000-3.000-2,-3.000-2.000-2,-2.000-8.000-2,0.000-8.000-1,0.000-10.000-2,0.000-9.000-2,0.000-15.000-1,0.000-18.000-2,0.000-19.000-2,0.000-18.000-2,-2.000-15.000-1,-3.000-9.000-1,-3.000-10.000 0,-2.000-8.000-1,-5.000-9.000 0,-2.000-6.000 0,-3.000-6.000 1,-3.000-6.000 1,-2.000-10.000 0,0.000-12.000 1,0.000-13.000 1,0.000-12.000 1,6.000-13.000 1,13.000-12.000 2,12.000-13.000 1,13.000-12.000 3,12.000-13.000 1,13.000-12.000 1,12.000-13.000 2,13.000-12.000 2,13.000-7.000 0,17.000 1.000-1,15.000-1.000 0,16.000 1.000-2,10.000 2.000-1,7.000 7.000-2,6.000 6.000-2,7.000 7.000-1,-1.000 7.000-1,-6.000 9.000 1,-6.000 10.000 1,-6.000 10.000 0,-7.000 10.000 1,-6.000 13.000-2,-6.000 12.000-2,-6.000 13.000-1,-9.000 6.000-1,-8.000 0.000-1,-10.000 0.000-2,-9.000 0.000-1,-10.000 4.000 3,-9.000 10.000 8,-10.000 10.000 8,-8.000 9.000 9,-12.000 4.000 8,-12.000 1.000 9,-13.000-1.000 11,-12.000 1.000 9,-7.000 8.000 3,1.000 20.000-4,-1.000 18.000-3,1.000 20.000-4,-1.000 11.000-4,1.000 7.000-3,-1.000 6.000-4,1.000 7.000-4,1.000 4.000-2,3.000 3.000-1,3.000 3.000-1,4.000 4.000-2,4.000-3.000-1,6.000-5.000-4,7.000-7.000-3,6.000-5.000-3,4.000-6.000-2,4.000-3.000-1,3.000-3.000-2,3.000-2.000-2,6.000-11.000-3,9.000-15.000-6,10.000-15.000-6,10.000-16.000-6,10.000-18.000-5,13.000-18.000-3,12.000-19.000-5,13.000-18.000-3,2.000-17.000-1,-5.000-11.000 5,-7.000-14.000 3,-5.000-11.000 4,-8.000-9.000 2,-5.000-3.000-1,-7.000-3.000 0,-5.000-2.000 0,-8.000 0.000 2,-5.000 7.000 4,-7.000 6.000 3,-5.000 7.000 5,-6.000 8.000 4,-3.000 14.000 6,-3.000 11.000 4,-2.000 14.000 6,-6.000 21.000 13,-6.000 31.000 19,-6.000 32.000 20,-6.000 31.000 20,-2.000 21.000 1,3.000 14.000-17,3.000 11.000-18,4.000 14.000-17,1.000 8.000-10,0.000 7.000-2,0.000 6.000-4,0.000 7.000-2,1.000 10.000-10,4.000 16.000-21,3.000 15.000-18,3.000 17.000-19,1.000-11.000-5,1.000-33.000 10,-1.000-35.000 9,1.000-34.000 9,-1.000-20.000 1,1.000-2.000-10,-1.000-3.000-10,1.000-3.000-10</inkml:trace>
</inkml:ink>
</file>

<file path=ppt/ink/ink33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1"/>
    </inkml:context>
    <inkml:brush xml:id="br0">
      <inkml:brushProperty name="width" value="0.0389288254082203" units="cm"/>
      <inkml:brushProperty name="height" value="0.0389288254082203" units="cm"/>
      <inkml:brushProperty name="color" value="#f2395b"/>
      <inkml:brushProperty name="ignorePressure" value="0"/>
    </inkml:brush>
  </inkml:definitions>
  <inkml:trace contextRef="#ctx0" brushRef="#br0">20250.000 29600.000 565,'84.000'-4.000'130,"19.000"-5.000"-28,19.000-7.000-28,19.000-5.000-27,9.000-4.000-18,0.000 0.000-6,0.000 0.000-7,0.000 0.000-6,-8.000 3.000-7,-16.000 6.000-4,-15.000 7.000-5,-15.000 6.000-6,-12.000 3.000-9,-6.000 0.000-12,-6.000 0.000-12,-6.000 0.000-13</inkml:trace>
</inkml:ink>
</file>

<file path=ppt/ink/ink33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1"/>
    </inkml:context>
    <inkml:brush xml:id="br0">
      <inkml:brushProperty name="width" value="0.0380918979644775" units="cm"/>
      <inkml:brushProperty name="height" value="0.0380918979644775" units="cm"/>
      <inkml:brushProperty name="color" value="#f2395b"/>
      <inkml:brushProperty name="ignorePressure" value="0"/>
    </inkml:brush>
  </inkml:definitions>
  <inkml:trace contextRef="#ctx0" brushRef="#br0">21600.000 28950.000 577,'-27.000'-29.000'0,"-3.000"-5.000"0,-3.000-7.000 0,-2.000-5.000 0,0.000-1.000 3,7.000 6.000 4,6.000 7.000 6,7.000 6.000 6,2.000 13.000 7,1.000 23.000 13,-1.000 22.000 12,1.000 22.000 12,-1.000 18.000 0,1.000 16.000-12,-1.000 15.000-13,1.000 17.000-13,-1.000 14.000-9,1.000 17.000-8,-1.000 15.000-8,1.000 16.000-6,1.000 15.000-10,3.000 16.000-11,3.000 15.000-11,4.000 17.000-10,1.000-18.000-7,0.000-50.000-2,0.000-50.000-3,0.000-50.000-3</inkml:trace>
</inkml:ink>
</file>

<file path=ppt/ink/ink33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2"/>
    </inkml:context>
    <inkml:brush xml:id="br0">
      <inkml:brushProperty name="width" value="0.037719089537859" units="cm"/>
      <inkml:brushProperty name="height" value="0.037719089537859" units="cm"/>
      <inkml:brushProperty name="color" value="#f2395b"/>
      <inkml:brushProperty name="ignorePressure" value="0"/>
    </inkml:brush>
  </inkml:definitions>
  <inkml:trace contextRef="#ctx0" brushRef="#br0">23450.000 28900.000 583,'-41.000'-47.000'29,"19.000"6.000"-1,19.000 7.000 0,19.000 6.000-1,13.000 6.000 2,10.000 6.000 3,10.000 7.000 4,9.000 6.000 4,6.000 9.000-2,3.000 13.000-6,3.000 12.000-5,4.000 13.000-6,-6.000 7.000-6,-11.000 4.000-4,-14.000 3.000-5,-11.000 3.000-4,-12.000 3.000-1,-9.000 3.000 1,-10.000 3.000 2,-8.000 4.000 1,-15.000 1.000-1,-19.000 0.000-8,-18.000 0.000-6,-19.000 0.000-7,-10.000 0.000-2,1.000 0.000 0,-1.000 0.000 1,1.000 0.000 1,1.000-4.000 3,3.000-5.000 2,3.000-7.000 4,4.000-5.000 4,5.000-8.000 3,10.000-5.000 5,10.000-7.000 4,9.000-5.000 4,18.000-8.000 2,29.000-5.000-1,28.000-7.000-1,28.000-5.000 0,18.000-6.000-2,10.000-3.000-1,10.000-3.000-1,9.000-2.000-2,4.000-8.000-7,1.000-8.000-11,-1.000-10.000-11,1.000-9.000-13,-3.000-4.000-7,-2.000 4.000-5,-3.000 3.000-5,-3.000 3.000-4,-12.000 3.000 1,-18.000 3.000 9,-19.000 3.000 9,-18.000 4.000 7</inkml:trace>
</inkml:ink>
</file>

<file path=ppt/ink/ink33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2"/>
    </inkml:context>
    <inkml:brush xml:id="br0">
      <inkml:brushProperty name="width" value="0.0465483777225018" units="cm"/>
      <inkml:brushProperty name="height" value="0.0465483777225018" units="cm"/>
      <inkml:brushProperty name="color" value="#f2395b"/>
      <inkml:brushProperty name="ignorePressure" value="0"/>
    </inkml:brush>
  </inkml:definitions>
  <inkml:trace contextRef="#ctx0" brushRef="#br0">25950.000 28500.000 472,'-4.000'-46.000'3,"-5.000"10.000"4,-7.000 10.000 6,-5.000 9.000 4,-6.000 7.000 5,-3.000 7.000 3,-3.000 6.000 4,-2.000 7.000 3,-5.000 8.000 0,-2.000 14.000-3,-3.000 11.000-3,-3.000 14.000-3,-2.000 7.000 0,0.000 3.000 0,0.000 3.000 3,0.000 4.000 1,3.000 1.000-1,6.000 0.000-3,7.000 0.000-4,6.000 0.000-2,6.000-4.000-3,6.000-5.000-1,7.000-7.000-3,6.000-5.000 0,7.000-6.000-2,10.000-3.000-2,10.000-3.000-1,9.000-2.000-1,7.000-5.000-1,7.000-2.000 0,6.000-3.000 1,7.000-3.000 0,0.000-1.000-3,-2.000 4.000-5,-3.000 3.000-6,-3.000 3.000-6,-7.000 1.000-2,-9.000 1.000 1,-10.000-1.000 1,-8.000 1.000 1,-14.000 4.000 1,-15.000 9.000 1,-15.000 10.000 1,-16.000 10.000 0,-13.000 4.000 1,-9.000 0.000 2,-10.000 0.000 0,-8.000 0.000 0,-6.000-2.000 0,1.000-3.000-4,-1.000-3.000-3,1.000-2.000-4,5.000-9.000-3,14.000-12.000-4,11.000-13.000-4,14.000-12.000-3,10.000-12.000-4,9.000-8.000 0,10.000-10.000-2,10.000-9.000-1</inkml:trace>
</inkml:ink>
</file>

<file path=ppt/ink/ink3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7"/>
    </inkml:context>
    <inkml:brush xml:id="br0">
      <inkml:brushProperty name="width" value="0.0411835722625256" units="cm"/>
      <inkml:brushProperty name="height" value="0.0411835722625256" units="cm"/>
      <inkml:brushProperty name="color" value="#00bff3"/>
      <inkml:brushProperty name="ignorePressure" value="0"/>
    </inkml:brush>
  </inkml:definitions>
  <inkml:trace contextRef="#ctx0" brushRef="#br0">63200.000 43800.000 534,'26.000'-111.000'50,"4.000"28.000"-5,3.000 28.000-8,3.000 29.000-5,9.000 13.000-6,16.000 1.000-4,15.000-1.000-4,17.000 1.000-4,5.000 1.000-3,-3.000 3.000-3,-3.000 3.000-3,-2.000 4.000-3,-6.000 1.000-3,-6.000 0.000-3,-6.000 0.000-3,-6.000 0.000-3,-9.000 0.000-1,-8.000 0.000 2,-10.000 0.000 0,-9.000 0.000 1,-12.000-7.000-2,-11.000-11.000-5,-14.000-14.000-6,-11.000-11.000-6,-9.000-6.000 0,-3.000 4.000 8,-3.000 3.000 8,-2.000 3.000 6,-3.000 4.000 6,1.000 7.000 5,-1.000 6.000 5,1.000 7.000 4,-3.000 4.000 3,-2.000 3.000 2,-3.000 3.000 0,-3.000 4.000 2,1.000 8.000 0,6.000 17.000 2,7.000 15.000 2,6.000 16.000 0,4.000 7.000 1,4.000 1.000-1,3.000-1.000-1,3.000 1.000-1,4.000 2.000-2,7.000 7.000-4,6.000 6.000-2,7.000 7.000-4,8.000 0.000-5,14.000-2.000-5,11.000-3.000-8,14.000-3.000-6,7.000-10.000-3,3.000-16.000 1,3.000-15.000 0,4.000-15.000 0,1.000-9.000-7,0.000 1.000-14,0.000-1.000-14,0.000 1.000-15,-7.000-4.000-4,-11.000-6.000 8,-14.000-6.000 7,-11.000-6.000 8</inkml:trace>
</inkml:ink>
</file>

<file path=ppt/ink/ink33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3"/>
    </inkml:context>
    <inkml:brush xml:id="br0">
      <inkml:brushProperty name="width" value="0.0523369908332825" units="cm"/>
      <inkml:brushProperty name="height" value="0.0523369908332825" units="cm"/>
      <inkml:brushProperty name="color" value="#f2395b"/>
      <inkml:brushProperty name="ignorePressure" value="0"/>
    </inkml:brush>
  </inkml:definitions>
  <inkml:trace contextRef="#ctx0" brushRef="#br0">26750.000 28950.000 420,'21.000'-25.000'5,"-5.000"0.000"9,-7.000 0.000 11,-5.000 0.000 9,-9.000 10.000 7,-9.000 23.000 3,-10.000 22.000 3,-8.000 22.000 4,-4.000 15.000-3,3.000 9.000-5,3.000 10.000-7,4.000 10.000-6,-1.000 5.000-5,-3.000 4.000-3,-3.000 3.000-3,-2.000 3.000-2,2.000-1.000-2,9.000-2.000-1,10.000-3.000-2,10.000-3.000 0,4.000-9.000-2,0.000-11.000-2,0.000-14.000-3,0.000-11.000-3,15.000-26.000-2,32.000-37.000-5,31.000-38.000-5,32.000-37.000-3,8.000-23.000-6,-11.000-5.000-5,-14.000-7.000-5,-11.000-5.000-5,-15.000-3.000-2,-16.000 4.000 5,-15.000 3.000 3,-15.000 3.000 3,-14.000 3.000 4,-8.000 3.000 3,-10.000 3.000 4,-9.000 4.000 2,-10.000 8.000 4,-9.000 17.000 1,-10.000 15.000 3,-8.000 16.000 3,-4.000 10.000 0,3.000 7.000 2,3.000 6.000 0,4.000 7.000 1,4.000 5.000-1,6.000 7.000-3,7.000 6.000-3,6.000 7.000-3,6.000 5.000-4,6.000 7.000-6,7.000 6.000-5,6.000 7.000-6,4.000 0.000 0,4.000-2.000 4,3.000-3.000 3,3.000-3.000 5</inkml:trace>
</inkml:ink>
</file>

<file path=ppt/ink/ink33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3"/>
    </inkml:context>
    <inkml:brush xml:id="br0">
      <inkml:brushProperty name="width" value="0.0416867472231388" units="cm"/>
      <inkml:brushProperty name="height" value="0.0416867472231388" units="cm"/>
      <inkml:brushProperty name="color" value="#f2395b"/>
      <inkml:brushProperty name="ignorePressure" value="0"/>
    </inkml:brush>
  </inkml:definitions>
  <inkml:trace contextRef="#ctx0" brushRef="#br0">27450.000 29450.000 527,'92.000'-22.000'135,"-16.000"6.000"-32,-15.000 7.000-33,-15.000 6.000-31,-9.000 9.000-18,1.000 13.000-2,-1.000 12.000-1,1.000 13.000-2,-7.000 7.000-4,-12.000 4.000-5,-13.000 3.000-6,-12.000 3.000-6,-12.000 4.000-3,-8.000 7.000-2,-10.000 6.000 0,-9.000 7.000-2,-7.000-1.000 1,-3.000-6.000 0,-3.000-6.000 1,-2.000-6.000 1,2.000-6.000 2,9.000-2.000 5,10.000-3.000 3,10.000-3.000 5,14.000-2.000 3,23.000 0.000 2,22.000 0.000 1,22.000 0.000 3,10.000-4.000 0,1.000-5.000-2,-1.000-7.000-1,1.000-5.000-2,-4.000-4.000-2,-6.000 0.000-1,-6.000 0.000-3,-6.000 0.000-1,-6.000 4.000-3,-2.000 10.000-5,-3.000 10.000-5,-3.000 9.000-6,-13.000 10.000-1,-22.000 14.000 2,-22.000 11.000 0,-21.000 14.000 3,-17.000 5.000 0,-8.000 1.000 1,-10.000-1.000 1,-9.000 1.000 0,-2.000-3.000-2,6.000-2.000-7,7.000-3.000-6,6.000-3.000-6,9.000-12.000-5,13.000-18.000-4,12.000-19.000-2,13.000-18.000-4</inkml:trace>
</inkml:ink>
</file>

<file path=ppt/ink/ink33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4"/>
    </inkml:context>
    <inkml:brush xml:id="br0">
      <inkml:brushProperty name="width" value="0.0404794365167618" units="cm"/>
      <inkml:brushProperty name="height" value="0.0404794365167618" units="cm"/>
      <inkml:brushProperty name="color" value="#f2395b"/>
      <inkml:brushProperty name="ignorePressure" value="0"/>
    </inkml:brush>
  </inkml:definitions>
  <inkml:trace contextRef="#ctx0" brushRef="#br0">28300.000 28050.000 543,'7.000'-47.000'9,"17.000"6.000"16,15.000 7.000 18,16.000 6.000 17,5.000 7.000 4,-2.000 10.000-8,-3.000 10.000-8,-3.000 9.000-8,-6.000 10.000-7,-5.000 14.000-7,-7.000 11.000-5,-5.000 14.000-7,-9.000 10.000-4,-9.000 9.000-4,-10.000 10.000-5,-8.000 10.000-2,-14.000 2.000-4,-15.000-3.000-1,-15.000-3.000-3,-16.000-2.000-1,-7.000-6.000-2,4.000-6.000 1,3.000-6.000 1,3.000-6.000-1,4.000-7.000 1,7.000-6.000-2,6.000-6.000 0,7.000-6.000-2,15.000-10.000 2,25.000-12.000 5,25.000-13.000 4,25.000-12.000 4,18.000-10.000 2,14.000-6.000 0,11.000-6.000 0,14.000-6.000 0,2.000-2.000-6,-6.000 3.000-13,-6.000 3.000-12,-6.000 4.000-13,-12.000 4.000-4,-15.000 6.000 5,-15.000 7.000 5,-16.000 6.000 5,-8.000 1.000 2,0.000-3.000-2,0.000-3.000 0,0.000-2.000-2</inkml:trace>
</inkml:ink>
</file>

<file path=ppt/ink/ink33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4"/>
    </inkml:context>
    <inkml:brush xml:id="br0">
      <inkml:brushProperty name="width" value="0.0369187034666538" units="cm"/>
      <inkml:brushProperty name="height" value="0.0369187034666538" units="cm"/>
      <inkml:brushProperty name="color" value="#f2395b"/>
      <inkml:brushProperty name="ignorePressure" value="0"/>
    </inkml:brush>
  </inkml:definitions>
  <inkml:trace contextRef="#ctx0" brushRef="#br0">29350.000 28200.000 595,'4.000'-46.000'80,"10.000"10.000"-11,10.000 10.000-11,9.000 9.000-11,10.000 6.000-7,14.000 3.000-5,11.000 3.000-4,14.000 4.000-4,3.000 2.000-10,-2.000 4.000-16,-3.000 3.000-17,-3.000 3.000-16</inkml:trace>
</inkml:ink>
</file>

<file path=ppt/ink/ink33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5"/>
    </inkml:context>
    <inkml:brush xml:id="br0">
      <inkml:brushProperty name="width" value="0.0406657867133617" units="cm"/>
      <inkml:brushProperty name="height" value="0.0406657867133617" units="cm"/>
      <inkml:brushProperty name="color" value="#f2395b"/>
      <inkml:brushProperty name="ignorePressure" value="0"/>
    </inkml:brush>
  </inkml:definitions>
  <inkml:trace contextRef="#ctx0" brushRef="#br0">31250.000 29250.000 540,'-41.000'0.000'6,"19.000"0.000"9,19.000 0.000 11,19.000 0.000 11,18.000-2.000 5,19.000-3.000-1,19.000-3.000 1,19.000-2.000-1,16.000-3.000 0,17.000 1.000-3,15.000-1.000-2,16.000 1.000-2,-2.000 1.000-5,-19.000 3.000-10,-18.000 3.000-8,-19.000 4.000-10,-10.000 1.000-4,1.000 0.000 2,-1.000 0.000 3,1.000 0.000 0,-9.000 3.000-9,-15.000 6.000-24,-15.000 7.000-23,-16.000 6.000-24,-13.000 3.000-5,-9.000 0.000 9,-10.000 0.000 10,-8.000 0.000 11</inkml:trace>
</inkml:ink>
</file>

<file path=ppt/ink/ink33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6"/>
    </inkml:context>
    <inkml:brush xml:id="br0">
      <inkml:brushProperty name="width" value="0.0377869233489037" units="cm"/>
      <inkml:brushProperty name="height" value="0.0377869233489037" units="cm"/>
      <inkml:brushProperty name="color" value="#f2395b"/>
      <inkml:brushProperty name="ignorePressure" value="0"/>
    </inkml:brush>
  </inkml:definitions>
  <inkml:trace contextRef="#ctx0" brushRef="#br0">33200.000 28200.000 582,'78.000'28.000'92,"6.000"6.000"-13,7.000 7.000-13,6.000 6.000-13,3.000 1.000-11,0.000-3.000-8,0.000-3.000-8,0.000-2.000-8,0.000-6.000-10,0.000-6.000-14,0.000-6.000-12,0.000-6.000-14,-5.000-2.000-7,-9.000 3.000-3,-10.000 3.000-4,-8.000 4.000-3,-11.000 1.000 0,-8.000 0.000 0,-10.000 0.000 2,-9.000 0.000 1</inkml:trace>
</inkml:ink>
</file>

<file path=ppt/ink/ink33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6"/>
    </inkml:context>
    <inkml:brush xml:id="br0">
      <inkml:brushProperty name="width" value="0.0337166264653206" units="cm"/>
      <inkml:brushProperty name="height" value="0.0337166264653206" units="cm"/>
      <inkml:brushProperty name="color" value="#f2395b"/>
      <inkml:brushProperty name="ignorePressure" value="0"/>
    </inkml:brush>
  </inkml:definitions>
  <inkml:trace contextRef="#ctx0" brushRef="#br0">32700.000 29150.000 652,'95.000'0.000'109,"-9.000"0.000"-25,-10.000 0.000-25,-8.000 0.000-25,-4.000 0.000-14,3.000 0.000-3,3.000 0.000-5,4.000 0.000-3,8.000 3.000-5,17.000 6.000-10,15.000 7.000-7,16.000 6.000-9,4.000 1.000-6,-6.000-3.000-6,-6.000-3.000-5,-6.000-2.000-6,-13.000-5.000 0,-19.000-2.000 7,-18.000-3.000 5,-19.000-3.000 6,-12.000-4.000 3,-2.000-3.000 0,-3.000-3.000-1,-3.000-2.000-1</inkml:trace>
</inkml:ink>
</file>

<file path=ppt/ink/ink33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7"/>
    </inkml:context>
    <inkml:brush xml:id="br0">
      <inkml:brushProperty name="width" value="0.0361793264746666" units="cm"/>
      <inkml:brushProperty name="height" value="0.0361793264746666" units="cm"/>
      <inkml:brushProperty name="color" value="#f2395b"/>
      <inkml:brushProperty name="ignorePressure" value="0"/>
    </inkml:brush>
  </inkml:definitions>
  <inkml:trace contextRef="#ctx0" brushRef="#br0">30950.000 30200.000 608,'150.000'-46.000'114,"0.000"10.000"-24,0.000 10.000-25,0.000 9.000-24,-4.000 6.000-15,-5.000 3.000-5,-7.000 3.000-6,-5.000 4.000-4,-15.000 1.000-5,-22.000 0.000-4,-22.000 0.000-3,-21.000 0.000-4,1.000 0.000-6,25.000 0.000-6,25.000 0.000-6,25.000 0.000-7,6.000 0.000-4,-12.000 0.000-3,-13.000 0.000-2,-12.000 0.000-2,-13.000 0.000-1,-12.000 0.000 0,-13.000 0.000 0,-12.000 0.000 1</inkml:trace>
</inkml:ink>
</file>

<file path=ppt/ink/ink33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7"/>
    </inkml:context>
    <inkml:brush xml:id="br0">
      <inkml:brushProperty name="width" value="0.0351008661091328" units="cm"/>
      <inkml:brushProperty name="height" value="0.0351008661091328" units="cm"/>
      <inkml:brushProperty name="color" value="#f2395b"/>
      <inkml:brushProperty name="ignorePressure" value="0"/>
    </inkml:brush>
  </inkml:definitions>
  <inkml:trace contextRef="#ctx0" brushRef="#br0">31350.000 30300.000 626,'-54.000'-2.000'0,"-5.000"-3.000"-1,-7.000-3.000 0,-5.000-2.000-1,6.000 5.000 10,23.000 16.000 18,22.000 15.000 21,22.000 17.000 18,19.000 10.000 4,20.000 6.000-12,18.000 7.000-12,20.000 6.000-12,14.000 1.000-12,14.000-3.000-14,11.000-3.000-14,14.000-2.000-13,-1.000-8.000-7,-12.000-8.000 0,-13.000-10.000 0,-12.000-9.000-1,-13.000-7.000-5,-12.000-3.000-9,-13.000-3.000-11,-12.000-2.000-8</inkml:trace>
</inkml:ink>
</file>

<file path=ppt/ink/ink33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49"/>
    </inkml:context>
    <inkml:brush xml:id="br0">
      <inkml:brushProperty name="width" value="0.0427306853234768" units="cm"/>
      <inkml:brushProperty name="height" value="0.0427306853234768" units="cm"/>
      <inkml:brushProperty name="color" value="#f2395b"/>
      <inkml:brushProperty name="ignorePressure" value="0"/>
    </inkml:brush>
  </inkml:definitions>
  <inkml:trace contextRef="#ctx0" brushRef="#br0">37850.000 27950.000 514,'3.000'-93.000'3,"6.000"17.000"6,7.000 15.000 6,6.000 16.000 5,-1.000 16.000 8,-5.000 20.000 7,-7.000 18.000 8,-5.000 20.000 8,-11.000 19.000 0,-11.000 22.000-8,-14.000 22.000-6,-11.000 23.000-9,-11.000 14.000-4,-5.000 10.000-2,-7.000 10.000-3,-5.000 9.000-3,-4.000 4.000-1,0.000 1.000-4,0.000-1.000-2,0.000 1.000-3,0.000 1.000-6,0.000 3.000-7,0.000 3.000-8,0.000 4.000-8,6.000-10.000-5,13.000-22.000-2,12.000-22.000-3,13.000-21.000-2,16.000-39.000-5,23.000-52.000-7,22.000-53.000-7,22.000-53.000-8,5.000-17.000 2,-8.000 23.000 11,-10.000 22.000 12,-9.000 22.000 10</inkml:trace>
</inkml:ink>
</file>

<file path=ppt/ink/ink3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8"/>
    </inkml:context>
    <inkml:brush xml:id="br0">
      <inkml:brushProperty name="width" value="0.0337415486574173" units="cm"/>
      <inkml:brushProperty name="height" value="0.0337415486574173" units="cm"/>
      <inkml:brushProperty name="color" value="#00bff3"/>
      <inkml:brushProperty name="ignorePressure" value="0"/>
    </inkml:brush>
  </inkml:definitions>
  <inkml:trace contextRef="#ctx0" brushRef="#br0">64950.000 41300.000 652,'70.000'-88.000'75,"-9.000"26.000"-13,-10.000 24.000-12,-8.000 26.000-13,-8.000 15.000-9,-2.000 6.000-2,-3.000 7.000-4,-3.000 6.000-3,-6.000 9.000-5,-5.000 13.000-4,-7.000 12.000-6,-5.000 13.000-4,-9.000 2.000-4,-9.000-5.000-1,-10.000-7.000-2,-8.000-5.000-1,-8.000-6.000-1,-2.000-3.000 0,-3.000-3.000 1,-3.000-2.000-1,1.000-6.000 1,6.000-6.000-1,7.000-6.000-1,6.000-6.000 0,9.000-6.000 2,13.000-2.000 5,12.000-3.000 5,13.000-3.000 4,7.000-1.000 2,4.000 4.000 2,3.000 3.000 1,3.000 3.000 1,3.000 4.000 0,3.000 7.000-1,3.000 6.000-2,4.000 7.000-2,-4.000 2.000 0,-9.000 1.000-3,-10.000-1.000-1,-8.000 1.000-1,-8.000-1.000-2,-2.000 1.000-2,-3.000-1.000 0,-3.000 1.000-2,-9.000-1.000 0,-11.000 1.000 1,-14.000-1.000 0,-11.000 1.000 0,-9.000-1.000-2,-3.000 1.000-2,-3.000-1.000-5,-2.000 1.000-2,-3.000-3.000-2,1.000-2.000 3,-1.000-3.000 2,1.000-3.000 2,4.000-6.000-4,9.000-5.000-12,10.000-7.000-12,10.000-5.000-11,5.000-6.000-4,4.000-3.000 6,3.000-3.000 5,3.000-2.000 6</inkml:trace>
</inkml:ink>
</file>

<file path=ppt/ink/ink33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0"/>
    </inkml:context>
    <inkml:brush xml:id="br0">
      <inkml:brushProperty name="width" value="0.0494245700538158" units="cm"/>
      <inkml:brushProperty name="height" value="0.0494245700538158" units="cm"/>
      <inkml:brushProperty name="color" value="#f2395b"/>
      <inkml:brushProperty name="ignorePressure" value="0"/>
    </inkml:brush>
  </inkml:definitions>
  <inkml:trace contextRef="#ctx0" brushRef="#br0">38100.000 28000.000 445,'48.000'-50.000'1,"-3.000"0.000"5,-3.000 0.000 2,-2.000 0.000 5,-6.000 15.000 5,-6.000 32.000 10,-6.000 31.000 9,-6.000 32.000 9,-6.000 19.000 2,-2.000 10.000-5,-3.000 10.000-7,-3.000 9.000-5,-2.000 6.000-4,0.000 3.000-4,0.000 3.000-2,0.000 4.000-3,-2.000 4.000-4,-3.000 6.000-1,-3.000 7.000-3,-2.000 6.000-3,-6.000 3.000-2,-6.000 0.000-2,-6.000 0.000-1,-6.000 0.000-3,-4.000-5.000-3,1.000-9.000-7,-1.000-10.000-5,1.000-8.000-7,-1.000-17.000-5,1.000-21.000-1,-1.000-22.000-3,1.000-22.000-3,-1.000-21.000 0,1.000-18.000 1,-1.000-19.000 2,1.000-18.000 0,-4.000-21.000 3,-6.000-22.000 2,-6.000-22.000 4,-6.000-21.000 3,-2.000-7.000 2,3.000 9.000 4,3.000 10.000 3,4.000 10.000 3,5.000 10.000 5,10.000 13.000 6,10.000 12.000 5,9.000 13.000 7,12.000 10.000 7,16.000 10.000 7,15.000 10.000 9,17.000 9.000 7,13.000 7.000 0,13.000 7.000-8,12.000 6.000-8,13.000 7.000-9,6.000 0.000-5,0.000-2.000-4,0.000-3.000-5,0.000-3.000-2,0.000-4.000-5,0.000-3.000-5,0.000-3.000-3,0.000-2.000-6,0.000-6.000 0,0.000-6.000 2,0.000-6.000 1,0.000-6.000 3,-7.000-4.000-4,-11.000 1.000-6,-14.000-1.000-9,-11.000 1.000-7,-11.000-3.000 0,-5.000-2.000 7,-7.000-3.000 7,-5.000-3.000 7,-11.000 2.000 7,-11.000 10.000 6,-14.000 10.000 6,-11.000 9.000 6,-11.000 4.000 3,-5.000 1.000 1,-7.000-1.000 0,-5.000 1.000 0,-4.000 5.000 1,0.000 14.000 4,0.000 11.000 4,0.000 14.000 3,1.000 10.000 1,4.000 9.000 0,3.000 10.000 0,3.000 10.000 0,6.000 2.000-1,9.000-3.000-3,10.000-3.000-3,10.000-2.000-2,4.000-6.000-2,0.000-6.000-3,0.000-6.000-3,0.000-6.000-1,10.000-7.000-8,23.000-6.000-13,22.000-6.000-13,22.000-6.000-13,7.000-12.000-5,-6.000-15.000 3,-6.000-15.000 3,-6.000-16.000 3,-9.000-8.000 3,-8.000 0.000 4,-10.000 0.000 2,-9.000 0.000 4,-9.000 3.000 4,-5.000 6.000 4,-7.000 7.000 5,-5.000 6.000 4,-8.000 4.000 6,-5.000 4.000 4,-7.000 3.000 4,-5.000 3.000 6,-4.000 12.000 7,0.000 22.000 8,0.000 22.000 8,0.000 23.000 9,1.000 11.000 1,4.000 4.000-7,3.000 3.000-7,3.000 3.000-7,3.000 9.000-4,3.000 16.000-4,3.000 15.000-3,4.000 17.000-3,-1.000 13.000-3,-3.000 13.000-2,-3.000 12.000-3,-2.000 13.000-2,-5.000 2.000-3,-2.000-5.000-1,-3.000-7.000-3,-3.000-5.000-1,-2.000-11.000-3,0.000-11.000-5,0.000-14.000-3,0.000-11.000-4,-2.000-12.000-2,-3.000-9.000 2,-3.000-10.000 2,-2.000-8.000 1,-5.000-14.000 1,-2.000-15.000 0,-3.000-15.000-1,-3.000-16.000-1,-4.000-12.000 1,-3.000-5.000 1,-3.000-7.000 1,-2.000-5.000 0,0.000-14.000 2,7.000-18.000 1,6.000-19.000 1,7.000-18.000 1,7.000-18.000 0,9.000-16.000 1,10.000-15.000 0,10.000-15.000 1,16.000-17.000-2,26.000-15.000-2,24.000-15.000-3,26.000-16.000-3,19.000-12.000-1,17.000-5.000 0,15.000-7.000 1,16.000-5.000-1,-7.000 16.000-3,-28.000 41.000-6,-28.000 40.000-7,-27.000 42.000-7</inkml:trace>
</inkml:ink>
</file>

<file path=ppt/ink/ink33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1"/>
    </inkml:context>
    <inkml:brush xml:id="br0">
      <inkml:brushProperty name="width" value="0.0494221374392509" units="cm"/>
      <inkml:brushProperty name="height" value="0.0494221374392509" units="cm"/>
      <inkml:brushProperty name="color" value="#f2395b"/>
      <inkml:brushProperty name="ignorePressure" value="0"/>
    </inkml:brush>
  </inkml:definitions>
  <inkml:trace contextRef="#ctx0" brushRef="#br0">41400.000 28700.000 445,'-2.000'-50.000'3,"-3.000"0.000"5,-3.000 0.000 7,-2.000 0.000 5,-5.000 4.000 4,-2.000 10.000 1,-3.000 10.000 0,-3.000 9.000 2,-4.000 7.000-1,-3.000 7.000-1,-3.000 6.000 0,-2.000 7.000-2,-5.000 8.000 0,-2.000 14.000-3,-3.000 11.000-1,-3.000 14.000-1,-6.000 7.000-1,-5.000 3.000 0,-7.000 3.000 2,-5.000 4.000-1,-1.000 1.000 1,6.000 0.000-2,7.000 0.000-1,6.000 0.000-1,6.000 1.000-2,6.000 4.000-1,7.000 3.000-3,6.000 3.000-1,6.000 3.000-1,6.000 3.000 1,7.000 3.000 1,6.000 4.000 1,9.000-3.000-2,13.000-5.000-3,12.000-7.000-4,13.000-5.000-3,9.000-4.000-8,6.000 0.000-12,7.000 0.000-11,6.000 0.000-12,1.000-5.000-5,-3.000-9.000-1,-3.000-10.000 2,-2.000-8.000-1,-6.000-8.000 1,-6.000-2.000-1,-6.000-3.000 0,-6.000-3.000 0</inkml:trace>
</inkml:ink>
</file>

<file path=ppt/ink/ink33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2"/>
    </inkml:context>
    <inkml:brush xml:id="br0">
      <inkml:brushProperty name="width" value="0.0469495132565498" units="cm"/>
      <inkml:brushProperty name="height" value="0.0469495132565498" units="cm"/>
      <inkml:brushProperty name="color" value="#f2395b"/>
      <inkml:brushProperty name="ignorePressure" value="0"/>
    </inkml:brush>
  </inkml:definitions>
  <inkml:trace contextRef="#ctx0" brushRef="#br0">42600.000 28750.000 468,'-7.000'-66.000'27,"-11.000"19.000"4,-14.000 19.000 2,-11.000 19.000 3,-7.000 13.000 1,0.000 10.000-3,0.000 10.000-1,0.000 9.000-3,1.000 6.000-2,4.000 3.000-1,3.000 3.000-3,3.000 4.000-1,3.000 1.000-2,3.000 0.000 0,3.000 0.000-2,4.000 0.000 1,2.000 0.000-2,4.000 0.000-2,3.000 0.000-1,3.000 0.000-1,6.000-2.000-2,9.000-3.000-4,10.000-3.000-4,10.000-2.000-3,5.000-5.000-3,4.000-2.000-2,3.000-3.000-1,3.000-3.000-1,3.000-2.000-2,3.000 0.000-2,3.000 0.000 0,4.000 0.000-2,-4.000 1.000-1,-9.000 4.000 0,-10.000 3.000 0,-8.000 3.000 0,-8.000 3.000 1,-2.000 3.000 1,-3.000 3.000 1,-3.000 4.000 2,-10.000 5.000 0,-16.000 10.000 0,-15.000 10.000 0,-15.000 9.000 0,-15.000 6.000-1,-12.000 3.000 0,-13.000 3.000-1,-12.000 4.000-1,-4.000-4.000 0,7.000-9.000 0,6.000-10.000-1,7.000-8.000 0,8.000-12.000-1,14.000-12.000-4,11.000-13.000-2,14.000-12.000-3,10.000-12.000-2,9.000-8.000 0,10.000-10.000 0,10.000-9.000 0,5.000-5.000-1,4.000 0.000-3,3.000 0.000-1,3.000 0.000-3</inkml:trace>
</inkml:ink>
</file>

<file path=ppt/ink/ink33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2"/>
    </inkml:context>
    <inkml:brush xml:id="br0">
      <inkml:brushProperty name="width" value="0.0516774691641331" units="cm"/>
      <inkml:brushProperty name="height" value="0.0516774691641331" units="cm"/>
      <inkml:brushProperty name="color" value="#f2395b"/>
      <inkml:brushProperty name="ignorePressure" value="0"/>
    </inkml:brush>
  </inkml:definitions>
  <inkml:trace contextRef="#ctx0" brushRef="#br0">42900.000 29250.000 425,'25.000'-47.000'3,"0.000"6.000"5,0.000 7.000 5,0.000 6.000 5,-5.000 15.000 8,-9.000 26.000 9,-10.000 24.000 11,-8.000 26.000 8,-8.000 12.000 3,-2.000 0.000-8,-3.000 0.000-7,-3.000 0.000-7,-2.000 0.000-4,0.000 0.000-3,0.000 0.000-3,0.000 0.000-2,3.000-2.000-2,6.000-3.000-3,7.000-3.000-3,6.000-2.000-2,7.000-6.000-3,10.000-6.000-6,10.000-6.000-3,9.000-6.000-6,7.000-15.000-4,7.000-21.000-3,6.000-22.000-3,7.000-22.000-4,2.000-16.000-1,1.000-9.000 3,-1.000-10.000 1,1.000-8.000 2,-4.000-8.000-1,-6.000-2.000-2,-6.000-3.000-4,-6.000-3.000-2,-9.000-2.000-1,-8.000 0.000 5,-10.000 0.000 2,-9.000 0.000 4,-7.000 3.000 2,-3.000 6.000 2,-3.000 7.000 1,-2.000 6.000 1,-6.000 9.000 1,-6.000 13.000-1,-6.000 12.000-1,-6.000 13.000 0,-6.000 10.000-1,-2.000 10.000-1,-3.000 10.000-1,-3.000 9.000-2,-4.000 12.000-2,-3.000 16.000-4,-3.000 15.000-5,-2.000 17.000-4,2.000 2.000-3,9.000-9.000 1,10.000-10.000 0,10.000-8.000 1</inkml:trace>
</inkml:ink>
</file>

<file path=ppt/ink/ink33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3"/>
    </inkml:context>
    <inkml:brush xml:id="br0">
      <inkml:brushProperty name="width" value="0.0412748977541924" units="cm"/>
      <inkml:brushProperty name="height" value="0.0412748977541924" units="cm"/>
      <inkml:brushProperty name="color" value="#f2395b"/>
      <inkml:brushProperty name="ignorePressure" value="0"/>
    </inkml:brush>
  </inkml:definitions>
  <inkml:trace contextRef="#ctx0" brushRef="#br0">43650.000 29300.000 533,'70.000'-22.000'37,"-9.000"6.000"1,-10.000 7.000-1,-8.000 6.000 0,-4.000 3.000-3,3.000 0.000-3,3.000 0.000-5,4.000 0.000-3,-3.000 1.000 0,-5.000 4.000 4,-7.000 3.000 5,-5.000 3.000 4,-6.000 4.000-2,-3.000 7.000-9,-3.000 6.000-8,-2.000 7.000-10,-8.000 5.000-4,-8.000 7.000-4,-10.000 6.000-1,-9.000 7.000-2,-7.000 2.000-3,-3.000 1.000-3,-3.000-1.000-3,-2.000 1.000-4,0.000-4.000 1,7.000-6.000 1,6.000-6.000 2,7.000-6.000 2,8.000-4.000 2,14.000 1.000 4,11.000-1.000 3,14.000 1.000 4,7.000-1.000 1,3.000 1.000 0,3.000-1.000 0,4.000 1.000 1,-4.000 4.000 0,-9.000 9.000 1,-10.000 10.000 2,-8.000 10.000 2,-12.000 7.000-1,-12.000 6.000-1,-13.000 7.000 0,-12.000 6.000-2,-10.000 3.000-1,-6.000 0.000-3,-6.000 0.000-2,-6.000 0.000-2,-4.000-5.000-3,1.000-9.000-2,-1.000-10.000-3,1.000-8.000-3,2.000-9.000-11,7.000-6.000-20,6.000-6.000-19,7.000-6.000-20</inkml:trace>
</inkml:ink>
</file>

<file path=ppt/ink/ink33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3"/>
    </inkml:context>
    <inkml:brush xml:id="br0">
      <inkml:brushProperty name="width" value="0.0473486296832561" units="cm"/>
      <inkml:brushProperty name="height" value="0.0473486296832561" units="cm"/>
      <inkml:brushProperty name="color" value="#f2395b"/>
      <inkml:brushProperty name="ignorePressure" value="0"/>
    </inkml:brush>
  </inkml:definitions>
  <inkml:trace contextRef="#ctx0" brushRef="#br0">44800.000 28600.000 464,'46.000'-44.000'71,"-5.000"13.000"-16,-7.000 12.000-14,-5.000 13.000-15,0.000 9.000-7,10.000 6.000 2,10.000 7.000 3,9.000 6.000 1,4.000 4.000 2,1.000 4.000 1,-1.000 3.000 1,1.000 3.000 1,-3.000 3.000-2,-2.000 3.000-3,-3.000 3.000-3,-3.000 4.000-4,-6.000 2.000-3,-5.000 4.000-2,-7.000 3.000-4,-5.000 3.000-2,-8.000 4.000-5,-5.000 7.000-3,-7.000 6.000-5,-5.000 7.000-4,-14.000 8.000-4,-18.000 14.000-2,-19.000 11.000-3,-18.000 14.000-2,-14.000 7.000-7,-5.000 3.000-8,-7.000 3.000-10,-5.000 4.000-10,5.000-15.000 0,19.000-31.000 9,19.000-31.000 9,19.000-31.000 8,7.000-16.000 3,-3.000 0.000-1,-3.000 0.000-4,-2.000 0.000-1</inkml:trace>
</inkml:ink>
</file>

<file path=ppt/ink/ink33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4"/>
    </inkml:context>
    <inkml:brush xml:id="br0">
      <inkml:brushProperty name="width" value="0.0389199517667294" units="cm"/>
      <inkml:brushProperty name="height" value="0.0389199517667294" units="cm"/>
      <inkml:brushProperty name="color" value="#f2395b"/>
      <inkml:brushProperty name="ignorePressure" value="0"/>
    </inkml:brush>
  </inkml:definitions>
  <inkml:trace contextRef="#ctx0" brushRef="#br0">45650.000 30050.000 565,'48.000'-68.000'17,"-3.000"17.000"9,-3.000 15.000 9,-2.000 16.000 9,2.000 10.000 3,9.000 7.000-2,10.000 6.000-2,10.000 7.000-1,-4.000 7.000-6,-16.000 9.000-5,-15.000 10.000-8,-15.000 10.000-7,-9.000 5.000-4,1.000 4.000-3,-1.000 3.000-3,1.000 3.000-3,-9.000 4.000-4,-15.000 7.000-3,-15.000 6.000-4,-16.000 7.000-4,-10.000-1.000-3,-3.000-6.000 1,-3.000-6.000-1,-2.000-6.000 0,-1.000-7.000 0,3.000-6.000 3,3.000-6.000 1,4.000-6.000 2,4.000-6.000 3,6.000-2.000 2,7.000-3.000 2,6.000-3.000 2,18.000-6.000 5,32.000-5.000 5,31.000-7.000 7,32.000-5.000 5,13.000-4.000-4,-3.000 0.000-15,-3.000 0.000-16,-2.000 0.000-15,-5.000-2.000-10,-2.000-3.000-6,-3.000-3.000-4,-3.000-2.000-5,-7.000-1.000 0,-9.000 3.000 5,-10.000 3.000 6,-8.000 4.000 6</inkml:trace>
</inkml:ink>
</file>

<file path=ppt/ink/ink33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5"/>
    </inkml:context>
    <inkml:brush xml:id="br0">
      <inkml:brushProperty name="width" value="0.040715828537941" units="cm"/>
      <inkml:brushProperty name="height" value="0.040715828537941" units="cm"/>
      <inkml:brushProperty name="color" value="#f2395b"/>
      <inkml:brushProperty name="ignorePressure" value="0"/>
    </inkml:brush>
  </inkml:definitions>
  <inkml:trace contextRef="#ctx0" brushRef="#br0">46350.000 27050.000 540,'6.000'-49.000'6,"13.000"4.000"11,12.000 3.000 11,13.000 3.000 12,7.000 7.000 5,4.000 14.000-3,3.000 11.000-1,3.000 14.000-2,-1.000 8.000-4,-2.000 7.000-4,-3.000 6.000-4,-3.000 7.000-4,-7.000 4.000-5,-9.000 3.000-3,-10.000 3.000-3,-8.000 4.000-4,-8.000 4.000-3,-2.000 6.000-3,-3.000 7.000-1,-3.000 6.000-3,-9.000 3.000-3,-11.000 0.000-5,-14.000 0.000-5,-11.000 0.000-4,-7.000-5.000-1,0.000-9.000 2,0.000-10.000 3,0.000-8.000 3,3.000-9.000 1,6.000-6.000 3,7.000-6.000 3,6.000-6.000 2,15.000-4.000 5,26.000 1.000 6,24.000-1.000 5,26.000 1.000 7,8.000-1.000 2,-5.000 1.000-3,-7.000-1.000-3,-5.000 1.000-2,-6.000 1.000-2,-3.000 3.000-3,-3.000 3.000-1,-2.000 4.000-2,-8.000 2.000-1,-8.000 4.000-1,-10.000 3.000 0,-9.000 3.000-1,-10.000 3.000-1,-9.000 3.000-1,-10.000 3.000-2,-8.000 4.000-2,-8.000 1.000-2,-2.000 0.000-3,-3.000 0.000-4,-3.000 0.000-4,-4.000 0.000-6,-3.000 0.000-7,-3.000 0.000-8,-2.000 0.000-8,2.000-4.000-3,9.000-5.000 0,10.000-7.000 2,10.000-5.000 1</inkml:trace>
</inkml:ink>
</file>

<file path=ppt/ink/ink33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5"/>
    </inkml:context>
    <inkml:brush xml:id="br0">
      <inkml:brushProperty name="width" value="0.0381767265498638" units="cm"/>
      <inkml:brushProperty name="height" value="0.0381767265498638" units="cm"/>
      <inkml:brushProperty name="color" value="#f2395b"/>
      <inkml:brushProperty name="ignorePressure" value="0"/>
    </inkml:brush>
  </inkml:definitions>
  <inkml:trace contextRef="#ctx0" brushRef="#br0">47800.000 27900.000 576,'29.000'-68.000'79,"10.000"17.000"-10,10.000 15.000-11,9.000 16.000-11,6.000 9.000-7,3.000 3.000-7,3.000 3.000-4,4.000 4.000-6,1.000 1.000-5,0.000 0.000-5,0.000 0.000-3,0.000 0.000-6,-4.000 1.000-6,-5.000 4.000-10,-7.000 3.000-11,-5.000 3.000-10</inkml:trace>
</inkml:ink>
</file>

<file path=ppt/ink/ink33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6"/>
    </inkml:context>
    <inkml:brush xml:id="br0">
      <inkml:brushProperty name="width" value="0.038886796683073" units="cm"/>
      <inkml:brushProperty name="height" value="0.038886796683073" units="cm"/>
      <inkml:brushProperty name="color" value="#f2395b"/>
      <inkml:brushProperty name="ignorePressure" value="0"/>
    </inkml:brush>
  </inkml:definitions>
  <inkml:trace contextRef="#ctx0" brushRef="#br0">48800.000 29650.000 565,'-18.000'-22.000'35,"17.000"6.000"6,15.000 7.000 7,16.000 6.000 8,9.000 1.000-2,3.000-3.000-7,3.000-3.000-9,4.000-2.000-9,7.000-1.000-5,13.000 3.000-4,12.000 3.000-5,13.000 4.000-3,7.000 1.000-4,4.000 0.000-3,3.000 0.000-2,3.000 0.000-5,-1.000 0.000-5,-2.000 0.000-8,-3.000 0.000-9,-3.000 0.000-9,-10.000 1.000-8,-16.000 4.000-8,-15.000 3.000-9,-15.000 3.000-7</inkml:trace>
</inkml:ink>
</file>

<file path=ppt/ink/ink3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8"/>
    </inkml:context>
    <inkml:brush xml:id="br0">
      <inkml:brushProperty name="width" value="0.0346542820334435" units="cm"/>
      <inkml:brushProperty name="height" value="0.0346542820334435" units="cm"/>
      <inkml:brushProperty name="color" value="#00bff3"/>
      <inkml:brushProperty name="ignorePressure" value="0"/>
    </inkml:brush>
  </inkml:definitions>
  <inkml:trace contextRef="#ctx0" brushRef="#br0">65400.000 41600.000 634,'28.000'-25.000'5,"6.000"0.000"10,7.000 0.000 10,6.000 0.000 9,10.000 3.000 4,17.000 6.000-4,15.000 7.000-3,16.000 6.000-4,4.000 3.000-3,-6.000 0.000-1,-6.000 0.000-2,-6.000 0.000-2,-10.000 1.000-1,-12.000 4.000-1,-13.000 3.000 1,-12.000 3.000-2</inkml:trace>
</inkml:ink>
</file>

<file path=ppt/ink/ink33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6"/>
    </inkml:context>
    <inkml:brush xml:id="br0">
      <inkml:brushProperty name="width" value="0.039263766258955" units="cm"/>
      <inkml:brushProperty name="height" value="0.039263766258955" units="cm"/>
      <inkml:brushProperty name="color" value="#f2395b"/>
      <inkml:brushProperty name="ignorePressure" value="0"/>
    </inkml:brush>
  </inkml:definitions>
  <inkml:trace contextRef="#ctx0" brushRef="#br0">49750.000 28950.000 560,'0.000'-83.000'25,"0.000"34.000"14,0.000 35.000 12,0.000 35.000 12,0.000 24.000 2,0.000 16.000-11,0.000 15.000-10,0.000 17.000-11,-2.000 11.000-8,-3.000 10.000-5,-3.000 10.000-7,-2.000 9.000-5,-5.000 12.000-9,-2.000 16.000-9,-3.000 15.000-11,-3.000 17.000-9,-4.000 7.000-9,-3.000 0.000-5,-3.000 0.000-5,-2.000 0.000-6,2.000-21.000-1,9.000-40.000 4,10.000-40.000 3,10.000-41.000 5</inkml:trace>
</inkml:ink>
</file>

<file path=ppt/ink/ink33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7"/>
    </inkml:context>
    <inkml:brush xml:id="br0">
      <inkml:brushProperty name="width" value="0.043665986508131" units="cm"/>
      <inkml:brushProperty name="height" value="0.043665986508131" units="cm"/>
      <inkml:brushProperty name="color" value="#f2395b"/>
      <inkml:brushProperty name="ignorePressure" value="0"/>
    </inkml:brush>
  </inkml:definitions>
  <inkml:trace contextRef="#ctx0" brushRef="#br0">53700.000 29250.000 503,'-24.000'-47.000'-3,"4.000"6.000"-6,3.000 7.000-6,3.000 6.000-7,-1.000 3.000 4,-2.000 0.000 13,-3.000 0.000 12,-3.000 0.000 13,-4.000 3.000 5,-3.000 6.000 0,-3.000 7.000 0,-2.000 6.000-1,-5.000 4.000-1,-2.000 4.000-1,-3.000 3.000-1,-3.000 3.000-2,-6.000 6.000 0,-5.000 9.000 1,-7.000 10.000 1,-5.000 10.000 1,-3.000 7.000-1,4.000 6.000 0,3.000 7.000-2,3.000 6.000 0,6.000 4.000-2,9.000 4.000-1,10.000 3.000-2,10.000 3.000-1,7.000 1.000-2,6.000 1.000-2,7.000-1.000-1,6.000 1.000-1,4.000-4.000-1,4.000-6.000 1,3.000-6.000 1,3.000-6.000 0,7.000-7.000-1,14.000-6.000-5,11.000-6.000-4,14.000-6.000-6,8.000-10.000-5,7.000-12.000-8,6.000-13.000-9,7.000-12.000-7,2.000-15.000-3,1.000-15.000-1,-1.000-15.000 1,1.000-16.000 1,-1.000-13.000 1,1.000-9.000 3,-1.000-10.000 2,1.000-8.000 4,-3.000-4.000 2,-2.000 3.000 4,-3.000 3.000 2,-3.000 4.000 3,-6.000 4.000 3,-5.000 6.000 4,-7.000 7.000 3,-5.000 6.000 4,-11.000 9.000 9,-11.000 13.000 13,-14.000 12.000 13,-11.000 13.000 15,-11.000 16.000 6,-5.000 23.000 3,-7.000 22.000 1,-5.000 22.000 2,-1.000 12.000-3,6.000 3.000-6,7.000 3.000-7,6.000 4.000-7,3.000 4.000-6,0.000 6.000-5,0.000 7.000-6,0.000 6.000-6,0.000 3.000-5,0.000 0.000-3,0.000 0.000-5,0.000 0.000-4,0.000 0.000-5,0.000 0.000-8,0.000 0.000-8,0.000 0.000-6,0.000-8.000-7,0.000-16.000-5,0.000-15.000-4,0.000-15.000-6,3.000-14.000 0,6.000-8.000 2,7.000-10.000 2,6.000-9.000 3</inkml:trace>
</inkml:ink>
</file>

<file path=ppt/ink/ink33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7"/>
    </inkml:context>
    <inkml:brush xml:id="br0">
      <inkml:brushProperty name="width" value="0.0335400365293026" units="cm"/>
      <inkml:brushProperty name="height" value="0.0335400365293026" units="cm"/>
      <inkml:brushProperty name="color" value="#f2395b"/>
      <inkml:brushProperty name="ignorePressure" value="0"/>
    </inkml:brush>
  </inkml:definitions>
  <inkml:trace contextRef="#ctx0" brushRef="#br0">55250.000 28500.000 655,'23.000'-91.000'1,"-3.000"19.000"2,-3.000 19.000 2,-2.000 19.000 1,3.000 9.000 2,14.000 0.000 1,11.000 0.000 1,14.000 0.000 1,5.000 0.000 4,1.000 0.000 6,-1.000 0.000 8,1.000 0.000 5,4.000 3.000 4,9.000 6.000-1,10.000 7.000-1,10.000 6.000-2,4.000 6.000-6,0.000 6.000-12,0.000 7.000-12,0.000 6.000-13,-5.000 1.000-4,-9.000-3.000 5,-10.000-3.000 5,-8.000-2.000 5</inkml:trace>
</inkml:ink>
</file>

<file path=ppt/ink/ink33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8"/>
    </inkml:context>
    <inkml:brush xml:id="br0">
      <inkml:brushProperty name="width" value="0.0354818515479565" units="cm"/>
      <inkml:brushProperty name="height" value="0.0354818515479565" units="cm"/>
      <inkml:brushProperty name="color" value="#f2395b"/>
      <inkml:brushProperty name="ignorePressure" value="0"/>
    </inkml:brush>
  </inkml:definitions>
  <inkml:trace contextRef="#ctx0" brushRef="#br0">18250.000 34050.000 620,'-46.000'-47.000'4,"10.000"6.000"10,10.000 7.000 9,9.000 6.000 10,2.000 18.000 5,-2.000 32.000 2,-3.000 31.000 3,-3.000 32.000 2,-2.000 18.000-2,0.000 6.000-9,0.000 7.000-7,0.000 6.000-8,-2.000 6.000-7,-3.000 6.000-7,-3.000 7.000-8,-2.000 6.000-6,0.000-2.000-8,7.000-9.000-10,6.000-10.000-8,7.000-8.000-10,2.000-12.000-1,1.000-12.000 6,-1.000-13.000 5,1.000-12.000 7</inkml:trace>
</inkml:ink>
</file>

<file path=ppt/ink/ink33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8"/>
    </inkml:context>
    <inkml:brush xml:id="br0">
      <inkml:brushProperty name="width" value="0.0312293972820044" units="cm"/>
      <inkml:brushProperty name="height" value="0.0312293972820044" units="cm"/>
      <inkml:brushProperty name="color" value="#f2395b"/>
      <inkml:brushProperty name="ignorePressure" value="0"/>
    </inkml:brush>
  </inkml:definitions>
  <inkml:trace contextRef="#ctx0" brushRef="#br0">18400.000 34950.000 704,'1.000'48.000'58,"4.000"-3.000"-7,3.000-3.000-10,3.000-2.000-7,3.000 0.000-5,3.000 7.000-3,3.000 6.000-3,4.000 7.000-2,2.000 4.000-8,4.000 3.000-14,3.000 3.000-14,3.000 4.000-13,-1.000-7.000-9,-2.000-16.000-3,-3.000-15.000-3,-3.000-15.000-3,-2.000-9.000 0,0.000 1.000 4,0.000-1.000 4,0.000 1.000 4</inkml:trace>
</inkml:ink>
</file>

<file path=ppt/ink/ink33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9"/>
    </inkml:context>
    <inkml:brush xml:id="br0">
      <inkml:brushProperty name="width" value="0.039987426251173" units="cm"/>
      <inkml:brushProperty name="height" value="0.039987426251173" units="cm"/>
      <inkml:brushProperty name="color" value="#f2395b"/>
      <inkml:brushProperty name="ignorePressure" value="0"/>
    </inkml:brush>
  </inkml:definitions>
  <inkml:trace contextRef="#ctx0" brushRef="#br0">19900.000 34650.000 550,'18.000'-204.000'17,"-11.000"45.000"-2,-14.000 43.000-3,-11.000 45.000-2,-9.000 21.000 1,-3.000 0.000 6,-3.000 0.000 6,-2.000 0.000 6,-3.000 4.000 2,1.000 10.000-4,-1.000 10.000-4,1.000 9.000-3,-3.000 7.000-2,-2.000 7.000-2,-3.000 6.000 0,-3.000 7.000-1,-1.000 7.000-1,4.000 9.000 0,3.000 10.000-1,3.000 10.000 0,4.000 7.000-1,7.000 6.000 0,6.000 7.000-1,7.000 6.000 1,5.000 3.000-2,7.000 0.000-1,6.000 0.000-2,7.000 0.000 0,5.000 0.000-2,7.000 0.000-1,6.000 0.000-1,7.000 0.000 0,4.000 3.000-3,3.000 6.000-2,3.000 7.000-3,4.000 6.000-4,-4.000 6.000-1,-9.000 6.000 1,-10.000 7.000 0,-8.000 6.000 0,-9.000-1.000 0,-6.000-5.000-4,-6.000-7.000-1,-6.000-5.000-4,-9.000-11.000 0,-8.000-11.000 2,-10.000-14.000 0,-9.000-11.000 3,-4.000-14.000 1,4.000-11.000 3,3.000-14.000 3,3.000-11.000 4,1.000-14.000 1,1.000-11.000 0,-1.000-14.000 1,1.000-11.000 1,5.000-22.000-1,14.000-27.000-2,11.000-28.000-1,14.000-28.000-1,16.000-13.000-3,22.000 3.000-5,22.000 3.000-3,23.000 4.000-4,11.000 7.000-1,4.000 13.000 0,3.000 12.000 2,3.000 13.000 2,-8.000 15.000-4,-19.000 19.000-6,-18.000 19.000-7,-19.000 19.000-6</inkml:trace>
</inkml:ink>
</file>

<file path=ppt/ink/ink33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9"/>
    </inkml:context>
    <inkml:brush xml:id="br0">
      <inkml:brushProperty name="width" value="0.0407067090272903" units="cm"/>
      <inkml:brushProperty name="height" value="0.0407067090272903" units="cm"/>
      <inkml:brushProperty name="color" value="#f2395b"/>
      <inkml:brushProperty name="ignorePressure" value="0"/>
    </inkml:brush>
  </inkml:definitions>
  <inkml:trace contextRef="#ctx0" brushRef="#br0">21650.000 34050.000 540,'-7.000'-36.000'41,"-11.000"28.000"10,-14.000 28.000 10,-11.000 29.000 9,-9.000 18.000-1,-3.000 9.000-15,-3.000 10.000-14,-2.000 10.000-15,-5.000 7.000-8,-2.000 6.000-3,-3.000 7.000-5,-3.000 6.000-2,-1.000 4.000-5,4.000 4.000-7,3.000 3.000-6,3.000 3.000-6,6.000-1.000-6,9.000-2.000-9,10.000-3.000-6,10.000-3.000-8,5.000-13.000-3,4.000-22.000 0,3.000-22.000 2,3.000-21.000 1</inkml:trace>
</inkml:ink>
</file>

<file path=ppt/ink/ink33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6:59"/>
    </inkml:context>
    <inkml:brush xml:id="br0">
      <inkml:brushProperty name="width" value="0.0447714887559414" units="cm"/>
      <inkml:brushProperty name="height" value="0.0447714887559414" units="cm"/>
      <inkml:brushProperty name="color" value="#f2395b"/>
      <inkml:brushProperty name="ignorePressure" value="0"/>
    </inkml:brush>
  </inkml:definitions>
  <inkml:trace contextRef="#ctx0" brushRef="#br0">20550.000 34500.000 491,'-22.000'-115.000'6,"6.000"23.000"13,7.000 22.000 12,6.000 22.000 13,7.000 18.000 7,10.000 16.000 1,10.000 15.000 0,9.000 17.000 2,4.000 14.000-5,1.000 17.000-9,-1.000 15.000-9,1.000 16.000-9,-1.000 12.000-6,1.000 9.000-2,-1.000 10.000-2,1.000 10.000-2,-1.000 8.000-5,1.000 10.000-7,-1.000 10.000-8,1.000 9.000-8,-3.000 4.000-9,-2.000 1.000-10,-3.000-1.000-12,-3.000 1.000-10,-2.000-13.000-1,0.000-25.000 10,0.000-25.000 8,0.000-25.000 11,-4.000-18.000 2,-5.000-8.000-2,-7.000-10.000-3,-5.000-9.000-2</inkml:trace>
</inkml:ink>
</file>

<file path=ppt/ink/ink33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00"/>
    </inkml:context>
    <inkml:brush xml:id="br0">
      <inkml:brushProperty name="width" value="0.0387337878346443" units="cm"/>
      <inkml:brushProperty name="height" value="0.0387337878346443" units="cm"/>
      <inkml:brushProperty name="color" value="#f2395b"/>
      <inkml:brushProperty name="ignorePressure" value="0"/>
    </inkml:brush>
  </inkml:definitions>
  <inkml:trace contextRef="#ctx0" brushRef="#br0">22450.000 34150.000 567,'-2.000'-85.000'9,"-3.000"32.000"17,-3.000 31.000 18,-2.000 32.000 17,-3.000 22.000 3,1.000 17.000-10,-1.000 15.000-11,1.000 16.000-10,-3.000 12.000-7,-2.000 9.000-4,-3.000 10.000-4,-3.000 10.000-4,-4.000 7.000-4,-3.000 6.000-3,-3.000 7.000-6,-2.000 6.000-3,-1.000 3.000-7,3.000 0.000-7,3.000 0.000-9,4.000 0.000-9,2.000-7.000-1,4.000-11.000 4,3.000-14.000 4,3.000-11.000 4</inkml:trace>
</inkml:ink>
</file>

<file path=ppt/ink/ink33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00"/>
    </inkml:context>
    <inkml:brush xml:id="br0">
      <inkml:brushProperty name="width" value="0.0446332916617393" units="cm"/>
      <inkml:brushProperty name="height" value="0.0446332916617393" units="cm"/>
      <inkml:brushProperty name="color" value="#f2395b"/>
      <inkml:brushProperty name="ignorePressure" value="0"/>
    </inkml:brush>
  </inkml:definitions>
  <inkml:trace contextRef="#ctx0" brushRef="#br0">23200.000 34750.000 492,'-46.000'6.000'42,"10.000"13.000"0,10.000 12.000 2,9.000 13.000 1,2.000 12.000 0,-2.000 13.000-3,-3.000 12.000-2,-3.000 13.000-3,-2.000 7.000-3,0.000 4.000-5,0.000 3.000-4,0.000 3.000-6,3.000-2.000-2,6.000-6.000-2,7.000-6.000-2,6.000-6.000-1,7.000-15.000-5,10.000-21.000-8,10.000-22.000-7,9.000-22.000-7,9.000-21.000-4,9.000-18.000 0,10.000-19.000 0,10.000-18.000 1,0.000-14.000-1,-5.000-5.000 1,-7.000-7.000-1,-5.000-5.000 0,-9.000-1.000 1,-9.000 6.000 2,-10.000 7.000 1,-8.000 6.000 3,-9.000 6.000 1,-6.000 6.000 3,-6.000 7.000 2,-6.000 6.000 2,-7.000 6.000 2,-6.000 6.000-1,-6.000 7.000 0,-6.000 6.000-1,-7.000 4.000-1,-6.000 4.000-4,-6.000 3.000-3,-6.000 3.000-4,-1.000 3.000-3,7.000 3.000-4,6.000 3.000-3,7.000 4.000-4,4.000 1.000-2,3.000 0.000 1,3.000 0.000 1,4.000 0.000 0</inkml:trace>
</inkml:ink>
</file>

<file path=ppt/ink/ink3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8"/>
    </inkml:context>
    <inkml:brush xml:id="br0">
      <inkml:brushProperty name="width" value="0.0324079431593418" units="cm"/>
      <inkml:brushProperty name="height" value="0.0324079431593418" units="cm"/>
      <inkml:brushProperty name="color" value="#00bff3"/>
      <inkml:brushProperty name="ignorePressure" value="0"/>
    </inkml:brush>
  </inkml:definitions>
  <inkml:trace contextRef="#ctx0" brushRef="#br0">66050.000 40850.000 678,'-44.000'-74.000'31,"13.000"54.000"10,12.000 53.000 11,13.000 53.000 11,4.000 39.000-3,-3.000 25.000-18,-3.000 25.000-17,-2.000 25.000-17,-3.000-4.000-15,1.000-30.000-11,-1.000-32.000-11,1.000-30.000-11,-3.000-20.000-8,-2.000-6.000-3,-3.000-6.000-4,-3.000-6.000-3</inkml:trace>
</inkml:ink>
</file>

<file path=ppt/ink/ink33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00"/>
    </inkml:context>
    <inkml:brush xml:id="br0">
      <inkml:brushProperty name="width" value="0.0345380716025829" units="cm"/>
      <inkml:brushProperty name="height" value="0.0345380716025829" units="cm"/>
      <inkml:brushProperty name="color" value="#f2395b"/>
      <inkml:brushProperty name="ignorePressure" value="0"/>
    </inkml:brush>
  </inkml:definitions>
  <inkml:trace contextRef="#ctx0" brushRef="#br0">23800.000 33700.000 636,'3.000'-69.000'8,"6.000"13.000"16,7.000 12.000 16,6.000 13.000 16,6.000 9.000 3,6.000 6.000-7,7.000 7.000-9,6.000 6.000-8,7.000 4.000-9,10.000 4.000-11,10.000 3.000-9,9.000 3.000-12,1.000 3.000-8,-6.000 3.000-8,-6.000 3.000-8,-6.000 4.000-8,-9.000-3.000 0,-8.000-5.000 5,-10.000-7.000 8,-9.000-5.000 6</inkml:trace>
</inkml:ink>
</file>

<file path=ppt/ink/ink33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01"/>
    </inkml:context>
    <inkml:brush xml:id="br0">
      <inkml:brushProperty name="width" value="0.0469869486987591" units="cm"/>
      <inkml:brushProperty name="height" value="0.0469869486987591" units="cm"/>
      <inkml:brushProperty name="color" value="#f2395b"/>
      <inkml:brushProperty name="ignorePressure" value="0"/>
    </inkml:brush>
  </inkml:definitions>
  <inkml:trace contextRef="#ctx0" brushRef="#br0">25300.000 32700.000 468,'-25.000'-18.000'85,"0.000"17.000"-10,0.000 15.000-11,0.000 16.000-11,1.000 15.000-8,4.000 16.000-4,3.000 15.000-6,3.000 17.000-4,-1.000 7.000-5,-2.000 0.000-3,-3.000 0.000-3,-3.000 0.000-3,-2.000 3.000-5,0.000 6.000-8,0.000 7.000-6,0.000 6.000-7,3.000-5.000-9,6.000-16.000-10,7.000-15.000-11,6.000-15.000-10</inkml:trace>
</inkml:ink>
</file>

<file path=ppt/ink/ink33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01"/>
    </inkml:context>
    <inkml:brush xml:id="br0">
      <inkml:brushProperty name="width" value="0.0387384369969368" units="cm"/>
      <inkml:brushProperty name="height" value="0.0387384369969368" units="cm"/>
      <inkml:brushProperty name="color" value="#f2395b"/>
      <inkml:brushProperty name="ignorePressure" value="0"/>
    </inkml:brush>
  </inkml:definitions>
  <inkml:trace contextRef="#ctx0" brushRef="#br0">25400.000 33850.000 567,'48.000'48.000'157,"-3.000"-3.000"-39,-3.000-3.000-39,-2.000-2.000-39,-6.000-3.000-23,-6.000 1.000-4,-6.000-1.000-6,-6.000 1.000-6,-4.000-1.000-15,1.000 1.000-29,-1.000-1.000-29,1.000 1.000-27</inkml:trace>
</inkml:ink>
</file>

<file path=ppt/ink/ink33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01"/>
    </inkml:context>
    <inkml:brush xml:id="br0">
      <inkml:brushProperty name="width" value="0.0371683873236179" units="cm"/>
      <inkml:brushProperty name="height" value="0.0371683873236179" units="cm"/>
      <inkml:brushProperty name="color" value="#f2395b"/>
      <inkml:brushProperty name="ignorePressure" value="0"/>
    </inkml:brush>
  </inkml:definitions>
  <inkml:trace contextRef="#ctx0" brushRef="#br0">26100.000 32600.000 591,'4.000'-47.000'0,"10.000"6.000"0,10.000 7.000 0,9.000 6.000 0,2.000 6.000 0,-2.000 6.000 0,-3.000 7.000 0,-3.000 6.000 0,-2.000 4.000 7,0.000 4.000 13,0.000 3.000 14,0.000 3.000 12,-4.000 6.000 5,-5.000 9.000-6,-7.000 10.000-6,-5.000 10.000-6,-8.000 8.000-4,-5.000 10.000-3,-7.000 10.000-4,-5.000 9.000-3,-3.000-1.000-3,4.000-8.000-5,3.000-10.000-4,3.000-9.000-4,7.000-9.000-5,14.000-5.000-10,11.000-7.000-7,14.000-5.000-9,5.000-8.000 0,1.000-5.000 7,-1.000-7.000 7,1.000-5.000 6,-4.000 0.000 6,-6.000 10.000 1,-6.000 10.000 3,-6.000 9.000 2,-9.000 7.000 0,-8.000 7.000 0,-10.000 6.000-2,-9.000 7.000 0,-10.000 4.000-3,-9.000 3.000-4,-10.000 3.000-4,-8.000 4.000-4,-4.000-3.000-1,3.000-5.000 0,3.000-7.000 1,4.000-5.000 0,5.000-8.000-5,10.000-5.000-14,10.000-7.000-14,9.000-5.000-13</inkml:trace>
</inkml:ink>
</file>

<file path=ppt/ink/ink33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01"/>
    </inkml:context>
    <inkml:brush xml:id="br0">
      <inkml:brushProperty name="width" value="0.038283959031105" units="cm"/>
      <inkml:brushProperty name="height" value="0.038283959031105" units="cm"/>
      <inkml:brushProperty name="color" value="#f2395b"/>
      <inkml:brushProperty name="ignorePressure" value="0"/>
    </inkml:brush>
  </inkml:definitions>
  <inkml:trace contextRef="#ctx0" brushRef="#br0">27200.000 32450.000 574,'26.000'-25.000'3,"4.000"0.000"6,3.000 0.000 6,3.000 0.000 6,3.000 6.000 7,3.000 13.000 7,3.000 12.000 8,4.000 13.000 7,-6.000 10.000 0,-11.000 10.000-9,-14.000 10.000-8,-11.000 9.000-9,-7.000 6.000-5,0.000 3.000-3,0.000 3.000-3,0.000 4.000-2,-4.000-1.000-4,-5.000-3.000-2,-7.000-3.000-2,-5.000-2.000-4,-3.000-5.000-3,4.000-2.000-4,3.000-3.000-3,3.000-3.000-3,7.000-7.000 0,14.000-9.000 4,11.000-10.000 4,14.000-8.000 3,13.000-15.000 4,16.000-19.000 1,15.000-18.000 2,17.000-19.000 3,5.000-8.000-2,-3.000 3.000-4,-3.000 3.000-5,-2.000 4.000-3,-5.000 5.000-5,-2.000 10.000-4,-3.000 10.000-3,-3.000 9.000-4,-9.000 4.000-8,-11.000 1.000-13,-14.000-1.000-14,-11.000 1.000-12</inkml:trace>
</inkml:ink>
</file>

<file path=ppt/ink/ink33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07"/>
    </inkml:context>
    <inkml:brush xml:id="br0">
      <inkml:brushProperty name="width" value="0.0467596687376499" units="cm"/>
      <inkml:brushProperty name="height" value="0.0467596687376499" units="cm"/>
      <inkml:brushProperty name="color" value="#f2395b"/>
      <inkml:brushProperty name="ignorePressure" value="0"/>
    </inkml:brush>
  </inkml:definitions>
  <inkml:trace contextRef="#ctx0" brushRef="#br0">49350.000 38100.000 470,'21.000'-113.000'53,"-5.000"26.000"-8,-7.000 24.000-9,-5.000 26.000-8,-8.000 8.000-4,-5.000-5.000-1,-7.000-7.000 1,-5.000-5.000-1,-9.000 0.000-1,-9.000 10.000-3,-10.000 10.000-1,-8.000 9.000-3,-8.000 6.000-2,-2.000 3.000-1,-3.000 3.000-2,-3.000 4.000 0,-4.000 5.000-2,-3.000 10.000 0,-3.000 10.000-1,-2.000 9.000 0,0.000 4.000-2,7.000 1.000 0,6.000-1.000 0,7.000 1.000-1,4.000-1.000 0,3.000 1.000-1,3.000-1.000 1,4.000 1.000 1,7.000-1.000-1,13.000 1.000 0,12.000-1.000 0,13.000 1.000 0,7.000 1.000-1,4.000 3.000 0,3.000 3.000 0,3.000 4.000-1,6.000 2.000 0,9.000 4.000-1,10.000 3.000 0,10.000 3.000-1,5.000 1.000 0,4.000 1.000 0,3.000-1.000 1,3.000 1.000 0,1.000 1.000-1,1.000 3.000 0,-1.000 3.000 0,1.000 4.000-1,-6.000-1.000 0,-8.000-3.000 0,-10.000-3.000 1,-9.000-2.000-1,-7.000-5.000 2,-3.000-2.000 1,-3.000-3.000 3,-2.000-3.000 1,-5.000-1.000 1,-2.000 4.000-1,-3.000 3.000 1,-3.000 3.000-1,-7.000 1.000-1,-9.000 1.000 1,-10.000-1.000-2,-8.000 1.000 0,-11.000-3.000-3,-8.000-2.000-3,-10.000-3.000-3,-9.000-3.000-5,-10.000-6.000-3,-9.000-5.000-2,-10.000-7.000-2,-8.000-5.000-3,-12.000-8.000-1,-12.000-5.000-2,-13.000-7.000-1,-12.000-5.000-2,-5.000-9.000-2,3.000-9.000-2,3.000-10.000-3,4.000-8.000-3,13.000-4.000-3,26.000 3.000-4,24.000 3.000-5,26.000 4.000-3</inkml:trace>
</inkml:ink>
</file>

<file path=ppt/ink/ink33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2"/>
    </inkml:context>
    <inkml:brush xml:id="br0">
      <inkml:brushProperty name="width" value="0.035131923854351" units="cm"/>
      <inkml:brushProperty name="height" value="0.035131923854351" units="cm"/>
      <inkml:brushProperty name="color" value="#f2395b"/>
      <inkml:brushProperty name="ignorePressure" value="0"/>
    </inkml:brush>
  </inkml:definitions>
  <inkml:trace contextRef="#ctx0" brushRef="#br0">18200.000 45950.000 626,'73.000'48.000'24,"-3.000"-3.000"3,-3.000-3.000 2,-2.000-2.000 4,-1.000 0.000 0,3.000 7.000-1,3.000 6.000-1,4.000 7.000-2,-6.000 2.000-4,-11.000 1.000-7,-14.000-1.000-8,-11.000 1.000-8,-11.000-3.000-2,-5.000-2.000-1,-7.000-3.000 1,-5.000-3.000 0,-11.000 1.000 1,-11.000 6.000-1,-14.000 7.000 0,-11.000 6.000 1,-11.000 3.000-3,-5.000 0.000-4,-7.000 0.000-5,-5.000 0.000-3,-8.000 0.000-2,-5.000 0.000 3,-7.000 0.000 2,-5.000 0.000 3,-4.000 0.000 2,0.000 0.000 0,0.000 0.000 1,0.000 0.000 0,6.000-5.000 3,13.000-9.000 5,12.000-10.000 5,13.000-8.000 4,9.000-11.000 3,6.000-8.000 2,7.000-10.000 1,6.000-9.000 2,20.000-7.000 0,34.000-3.000-2,35.000-3.000-2,35.000-2.000-2,16.000-5.000-2,1.000-2.000-5,-1.000-3.000-3,1.000-3.000-3,1.000-1.000-6,3.000 4.000-4,3.000 3.000-5,4.000 3.000-5,-3.000 3.000-4,-5.000 3.000-5,-7.000 3.000-5,-5.000 4.000-4,-9.000 1.000-1,-9.000 0.000 3,-10.000 0.000 3,-8.000 0.000 3,-11.000-4.000 1,-8.000-5.000-2,-10.000-7.000-1,-9.000-5.000-3</inkml:trace>
</inkml:ink>
</file>

<file path=ppt/ink/ink33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3"/>
    </inkml:context>
    <inkml:brush xml:id="br0">
      <inkml:brushProperty name="width" value="0.0408780016005039" units="cm"/>
      <inkml:brushProperty name="height" value="0.0408780016005039" units="cm"/>
      <inkml:brushProperty name="color" value="#f2395b"/>
      <inkml:brushProperty name="ignorePressure" value="0"/>
    </inkml:brush>
  </inkml:definitions>
  <inkml:trace contextRef="#ctx0" brushRef="#br0">21300.000 45400.000 538,'-4.000'-38.000'44,"-5.000"26.000"8,-7.000 24.000 6,-5.000 26.000 8,-8.000 18.000-3,-5.000 13.000-12,-7.000 12.000-11,-5.000 13.000-12,-8.000 13.000-9,-5.000 17.000-3,-7.000 15.000-4,-5.000 16.000-5,-4.000 7.000-2,0.000 1.000-4,0.000-1.000-4,0.000 1.000-2,1.000-4.000-3,4.000-6.000 0,3.000-6.000-2,3.000-6.000-1,6.000-12.000-3,9.000-15.000-5,10.000-15.000-4,10.000-16.000-5,11.000-26.000-5,17.000-33.000-8,15.000-35.000-7,16.000-34.000-7,5.000-15.000 0,-2.000 7.000 6,-3.000 6.000 5,-3.000 7.000 7</inkml:trace>
</inkml:ink>
</file>

<file path=ppt/ink/ink33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4"/>
    </inkml:context>
    <inkml:brush xml:id="br0">
      <inkml:brushProperty name="width" value="0.0509920679032803" units="cm"/>
      <inkml:brushProperty name="height" value="0.0509920679032803" units="cm"/>
      <inkml:brushProperty name="color" value="#f2395b"/>
      <inkml:brushProperty name="ignorePressure" value="0"/>
    </inkml:brush>
  </inkml:definitions>
  <inkml:trace contextRef="#ctx0" brushRef="#br0">21300.000 45450.000 431,'25.000'-57.000'25,"0.000"39.000"9,0.000 36.000 10,0.000 39.000 9,-4.000 24.000 1,-5.000 13.000-7,-7.000 12.000-9,-5.000 13.000-7,-4.000 7.000-6,0.000 4.000-7,0.000 3.000-5,0.000 3.000-6,0.000 4.000-4,0.000 7.000-2,0.000 6.000-2,0.000 7.000-3,-2.000-7.000-2,-3.000-19.000-2,-3.000-18.000-3,-2.000-19.000-2,-3.000-15.000-2,1.000-8.000-3,-1.000-10.000-2,1.000-9.000-3,-9.000-15.000-4,-15.000-18.000-5,-15.000-19.000-5,-16.000-18.000-7,-10.000-17.000 2,-3.000-11.000 8,-3.000-14.000 6,-2.000-11.000 8,0.000-9.000 6,7.000-3.000 2,6.000-3.000 4,7.000-2.000 3,5.000 2.000 4,7.000 9.000 4,6.000 10.000 3,7.000 10.000 5,10.000 7.000 6,16.000 6.000 7,15.000 7.000 8,17.000 6.000 8,11.000 6.000 0,10.000 6.000-8,10.000 7.000-8,9.000 6.000-8,9.000 3.000-7,9.000 0.000-5,10.000 0.000-6,10.000 0.000-6,4.000 1.000-3,0.000 4.000-3,0.000 3.000-3,0.000 3.000-2,0.000-1.000-1,0.000-2.000 1,0.000-3.000-1,0.000-3.000 1,-4.000-6.000 0,-5.000-5.000 2,-7.000-7.000 2,-5.000-5.000 2,-6.000-8.000 2,-3.000-5.000 2,-3.000-7.000 2,-2.000-5.000 3,-8.000-4.000 2,-8.000 0.000 3,-10.000 0.000 2,-9.000 0.000 3,-9.000 1.000 1,-5.000 4.000 0,-7.000 3.000-2,-5.000 3.000 0,-9.000 4.000 3,-9.000 7.000 6,-10.000 6.000 6,-8.000 7.000 7,-9.000 10.000 1,-6.000 16.000 0,-6.000 15.000-3,-6.000 17.000-1,-2.000 13.000-3,3.000 13.000-1,3.000 12.000-2,4.000 13.000-3,5.000 2.000 1,10.000-5.000 0,10.000-7.000 2,9.000-5.000 1,6.000-9.000-1,3.000-9.000-3,3.000-10.000-3,4.000-8.000-3,8.000-14.000-6,17.000-15.000-8,15.000-15.000-9,16.000-16.000-8,5.000-16.000-4,-2.000-16.000 2,-3.000-15.000 1,-3.000-15.000 1,-4.000-6.000 1,-3.000 7.000 2,-3.000 6.000 1,-2.000 7.000 0,-8.000 7.000 4,-8.000 9.000 3,-10.000 10.000 5,-9.000 10.000 3,-9.000 16.000 10,-5.000 26.000 12,-7.000 24.000 13,-5.000 26.000 13,-1.000 13.000 3,6.000 4.000-6,7.000 3.000-8,6.000 3.000-7,3.000 4.000-5,0.000 7.000-3,0.000 6.000-2,0.000 7.000-4,-2.000 5.000-1,-3.000 7.000-1,-3.000 6.000 1,-2.000 7.000-1,-1.000 5.000 0,3.000 7.000 0,3.000 6.000 0,4.000 7.000 0,-1.000 4.000-4,-3.000 3.000-4,-3.000 3.000-7,-2.000 4.000-5,-3.000-6.000-3,1.000-11.000 2,-1.000-14.000 0,1.000-11.000 1,-6.000-7.000 0,-8.000 0.000-2,-10.000 0.000-1,-9.000 0.000-1,-5.000-13.000-2,0.000-24.000-1,0.000-26.000-2,0.000-24.000-2,-2.000-18.000 1,-3.000-9.000 0,-3.000-10.000 2,-2.000-8.000 0,-1.000-17.000 3,3.000-21.000 2,3.000-22.000 3,4.000-22.000 2,5.000-19.000 0,10.000-16.000 0,10.000-15.000-1,9.000-15.000 0,12.000-11.000 0,16.000-2.000 2,15.000-3.000 2,17.000-3.000 3,16.000-4.000 0,19.000-3.000-3,19.000-3.000-2,19.000-2.000-2,10.000 0.000-3,4.000 7.000-4,3.000 6.000-4,3.000 7.000-3,-4.000 8.000-1,-8.000 14.000 4,-10.000 11.000 2,-9.000 14.000 4,-13.000 16.000-2,-16.000 22.000-5,-15.000 22.000-4,-15.000 23.000-6</inkml:trace>
</inkml:ink>
</file>

<file path=ppt/ink/ink33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5"/>
    </inkml:context>
    <inkml:brush xml:id="br0">
      <inkml:brushProperty name="width" value="0.0462494343519211" units="cm"/>
      <inkml:brushProperty name="height" value="0.0462494343519211" units="cm"/>
      <inkml:brushProperty name="color" value="#f2395b"/>
      <inkml:brushProperty name="ignorePressure" value="0"/>
    </inkml:brush>
  </inkml:definitions>
  <inkml:trace contextRef="#ctx0" brushRef="#br0">24350.000 46450.000 475,'-2.000'-50.000'3,"-3.000"0.000"6,-3.000 0.000 7,-2.000 0.000 5,-3.000 3.000 3,1.000 6.000 0,-1.000 7.000-1,1.000 6.000-1,-3.000 6.000-1,-2.000 6.000-2,-3.000 7.000-2,-3.000 6.000-1,-6.000 4.000-3,-5.000 4.000 0,-7.000 3.000-1,-5.000 3.000-2,-6.000 7.000 1,-3.000 14.000-1,-3.000 11.000 1,-2.000 14.000 0,-1.000 11.000 0,3.000 14.000 0,3.000 11.000 0,4.000 14.000 1,2.000 3.000-1,4.000-2.000 1,3.000-3.000-1,3.000-3.000 0,6.000-4.000 0,9.000-3.000 0,10.000-3.000-1,10.000-2.000 0,4.000-8.000 0,0.000-8.000-2,0.000-10.000-1,0.000-9.000-2,4.000-7.000-1,10.000-3.000-3,10.000-3.000-3,9.000-2.000-2,6.000-8.000-3,3.000-8.000-2,3.000-10.000-3,4.000-9.000-1,4.000-7.000-2,6.000-3.000-1,7.000-3.000 0,6.000-2.000-2,3.000-8.000-1,0.000-8.000-2,0.000-10.000-3,0.000-9.000-3,0.000-7.000-1,0.000-3.000 1,0.000-3.000 2,0.000-2.000-1,-2.000-9.000 3,-3.000-12.000 1,-3.000-13.000 2,-2.000-12.000 2,-3.000-10.000 2,1.000-6.000 1,-1.000-6.000 0,1.000-6.000 2,-1.000-2.000 1,1.000 3.000 2,-1.000 3.000 2,1.000 4.000 3,-4.000 7.000 0,-6.000 13.000-2,-6.000 12.000-1,-6.000 13.000-1,-7.000 10.000 4,-6.000 10.000 11,-6.000 10.000 11,-6.000 9.000 11,-10.000 9.000 8,-12.000 9.000 5,-13.000 10.000 7,-12.000 10.000 6,-5.000 13.000 0,3.000 19.000-4,3.000 19.000-3,4.000 19.000-5,4.000 10.000-5,6.000 4.000-6,7.000 3.000-7,6.000 3.000-7,1.000 4.000-4,-3.000 7.000-2,-3.000 6.000-3,-2.000 7.000-2,-1.000 8.000-4,3.000 14.000-6,3.000 11.000-4,4.000 14.000-6,1.000 3.000-5,0.000-2.000-7,0.000-3.000-6,0.000-3.000-7,0.000-9.000-3,0.000-11.000 0,0.000-14.000 1,0.000-11.000 1,0.000-17.000 2,0.000-18.000 3,0.000-19.000 3,0.000-18.000 3,0.000-10.000 2,0.000 0.000-1,0.000 0.000 0,0.000 0.000-1</inkml:trace>
</inkml:ink>
</file>

<file path=ppt/ink/ink3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8"/>
    </inkml:context>
    <inkml:brush xml:id="br0">
      <inkml:brushProperty name="width" value="0.0268601905554533" units="cm"/>
      <inkml:brushProperty name="height" value="0.0268601905554533" units="cm"/>
      <inkml:brushProperty name="color" value="#00bff3"/>
      <inkml:brushProperty name="ignorePressure" value="0"/>
    </inkml:brush>
  </inkml:definitions>
  <inkml:trace contextRef="#ctx0" brushRef="#br0">66100.000 43300.000 819,'114.000'-88.000'0,"-22.000"26.000"0,-22.000 24.000 0,-21.000 26.000 0,1.000 12.000 6,25.000 0.000 14,25.000 0.000 12,25.000 0.000 14,3.000 1.000-3,-19.000 4.000-17,-18.000 3.000-18,-19.000 3.000-18,-13.000 1.000-9,-6.000 1.000-1,-6.000-1.000-1,-6.000 1.000-1</inkml:trace>
</inkml:ink>
</file>

<file path=ppt/ink/ink33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5"/>
    </inkml:context>
    <inkml:brush xml:id="br0">
      <inkml:brushProperty name="width" value="0.0380174741148949" units="cm"/>
      <inkml:brushProperty name="height" value="0.0380174741148949" units="cm"/>
      <inkml:brushProperty name="color" value="#f2395b"/>
      <inkml:brushProperty name="ignorePressure" value="0"/>
    </inkml:brush>
  </inkml:definitions>
  <inkml:trace contextRef="#ctx0" brushRef="#br0">26750.000 47400.000 578,'-66.000'-25.000'7,"19.000"0.000"14,19.000 0.000 14,19.000 0.000 13,16.000 1.000 4,17.000 4.000-7,15.000 3.000-8,16.000 3.000-7,13.000 3.000-5,14.000 3.000-3,11.000 3.000-3,14.000 4.000-3,7.000 1.000-2,3.000 0.000 1,3.000 0.000-1,4.000 0.000 1,-1.000 1.000-8,-3.000 4.000-17,-3.000 3.000-15,-2.000 3.000-16,-9.000-1.000-7,-12.000-2.000-1,-13.000-3.000 1,-12.000-3.000 1,-12.000-2.000 2,-8.000 0.000 5,-10.000 0.000 5,-9.000 0.000 6</inkml:trace>
</inkml:ink>
</file>

<file path=ppt/ink/ink33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6"/>
    </inkml:context>
    <inkml:brush xml:id="br0">
      <inkml:brushProperty name="width" value="0.0391172729432583" units="cm"/>
      <inkml:brushProperty name="height" value="0.0391172729432583" units="cm"/>
      <inkml:brushProperty name="color" value="#f2395b"/>
      <inkml:brushProperty name="ignorePressure" value="0"/>
    </inkml:brush>
  </inkml:definitions>
  <inkml:trace contextRef="#ctx0" brushRef="#br0">27800.000 46100.000 562,'-24.000'-24.000'0,"4.000"4.000"0,3.000 3.000 0,3.000 3.000 0,-1.000 3.000 6,-2.000 3.000 14,-3.000 3.000 13,-3.000 4.000 13,1.000 15.000 6,6.000 28.000-2,7.000 28.000-2,6.000 29.000-1,3.000 19.000-5,0.000 14.000-8,0.000 11.000-8,0.000 14.000-8,-2.000 2.000-7,-3.000-6.000-6,-3.000-6.000-7,-2.000-6.000-7,-1.000-2.000-8,3.000 3.000-10,3.000 3.000-10,4.000 4.000-10,1.000-14.000-3,0.000-27.000 5,0.000-28.000 5,0.000-28.000 5,0.000-17.000 1,0.000-2.000-1,0.000-3.000-2,0.000-3.000-2</inkml:trace>
</inkml:ink>
</file>

<file path=ppt/ink/ink33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6"/>
    </inkml:context>
    <inkml:brush xml:id="br0">
      <inkml:brushProperty name="width" value="0.0394080467522144" units="cm"/>
      <inkml:brushProperty name="height" value="0.0394080467522144" units="cm"/>
      <inkml:brushProperty name="color" value="#f2395b"/>
      <inkml:brushProperty name="ignorePressure" value="0"/>
    </inkml:brush>
  </inkml:definitions>
  <inkml:trace contextRef="#ctx0" brushRef="#br0">29950.000 46050.000 558,'-22.000'51.000'97,"6.000"4.000"-16,7.000 3.000-17,6.000 3.000-16,3.000 6.000-12,0.000 9.000-4,0.000 10.000-4,0.000 10.000-5,0.000 4.000-6,0.000 0.000-6,0.000 0.000-7,0.000 0.000-6,0.000 0.000-7,0.000 0.000-9,0.000 0.000-8,0.000 0.000-9,-2.000-7.000-2,-3.000-11.000 2,-3.000-14.000 4,-2.000-11.000 3</inkml:trace>
</inkml:ink>
</file>

<file path=ppt/ink/ink33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6"/>
    </inkml:context>
    <inkml:brush xml:id="br0">
      <inkml:brushProperty name="width" value="0.0334505997598171" units="cm"/>
      <inkml:brushProperty name="height" value="0.0334505997598171" units="cm"/>
      <inkml:brushProperty name="color" value="#f2395b"/>
      <inkml:brushProperty name="ignorePressure" value="0"/>
    </inkml:brush>
  </inkml:definitions>
  <inkml:trace contextRef="#ctx0" brushRef="#br0">29850.000 47000.000 657,'48.000'-68.000'5,"-3.000"17.000"10,-3.000 15.000 10,-2.000 16.000 10,-1.000 7.000 4,3.000 1.000-4,3.000-1.000-4,4.000 1.000-2,1.000 1.000-3,0.000 3.000 0,0.000 3.000-2,0.000 4.000 0,1.000 2.000-5,4.000 4.000-10,3.000 3.000-8,3.000 3.000-10,-4.000 1.000-9,-8.000 1.000-7,-10.000-1.000-9,-9.000 1.000-8</inkml:trace>
</inkml:ink>
</file>

<file path=ppt/ink/ink33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6"/>
    </inkml:context>
    <inkml:brush xml:id="br0">
      <inkml:brushProperty name="width" value="0.0444246046245098" units="cm"/>
      <inkml:brushProperty name="height" value="0.0444246046245098" units="cm"/>
      <inkml:brushProperty name="color" value="#f2395b"/>
      <inkml:brushProperty name="ignorePressure" value="0"/>
    </inkml:brush>
  </inkml:definitions>
  <inkml:trace contextRef="#ctx0" brushRef="#br0">31000.000 45850.000 495,'21.000'-25.000'0,"-5.000"0.000"1,-7.000 0.000 0,-5.000 0.000 0,-4.000 7.000 9,0.000 17.000 17,0.000 15.000 18,0.000 16.000 17,-4.000 15.000 3,-5.000 16.000-8,-7.000 15.000-9,-5.000 17.000-9,-4.000 13.000-8,0.000 13.000-5,0.000 12.000-5,0.000 13.000-7,3.000 4.000-1,6.000-3.000-1,7.000-3.000 1,6.000-2.000-1,1.000-3.000-5,-3.000 1.000-14,-3.000-1.000-11,-2.000 1.000-13,-1.000-12.000-10,3.000-21.000-6,3.000-22.000-7,4.000-22.000-6</inkml:trace>
</inkml:ink>
</file>

<file path=ppt/ink/ink33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7"/>
    </inkml:context>
    <inkml:brush xml:id="br0">
      <inkml:brushProperty name="width" value="0.0491282865405083" units="cm"/>
      <inkml:brushProperty name="height" value="0.0491282865405083" units="cm"/>
      <inkml:brushProperty name="color" value="#f2395b"/>
      <inkml:brushProperty name="ignorePressure" value="0"/>
    </inkml:brush>
  </inkml:definitions>
  <inkml:trace contextRef="#ctx0" brushRef="#br0">32300.000 46450.000 447,'-5.000'-44.000'3,"-9.000"13.000"4,-10.000 12.000 4,-8.000 13.000 5,-9.000 9.000 3,-6.000 6.000 2,-6.000 7.000 1,-6.000 6.000 1,-2.000 6.000 1,3.000 6.000 1,3.000 7.000 0,4.000 6.000 1,2.000 6.000 1,4.000 6.000-1,3.000 7.000-1,3.000 6.000 1,3.000 3.000-2,3.000 0.000-3,3.000 0.000-3,4.000 0.000-2,4.000 0.000-3,6.000 0.000 0,7.000 0.000-2,6.000 0.000-1,6.000-4.000 0,6.000-5.000 1,7.000-7.000-1,6.000-5.000 1,9.000-11.000-3,13.000-11.000-8,12.000-14.000-8,13.000-11.000-6,9.000-12.000-5,6.000-9.000-1,7.000-10.000 0,6.000-8.000 0,1.000-12.000-3,-3.000-12.000-3,-3.000-13.000-3,-2.000-12.000-3,-5.000-9.000-1,-2.000-2.000 2,-3.000-3.000 4,-3.000-3.000 2,-9.000-1.000 3,-11.000 4.000 3,-14.000 3.000 3,-11.000 3.000 3,-9.000 1.000 2,-3.000 1.000 3,-3.000-1.000 2,-2.000 1.000 2,-5.000 2.000 2,-2.000 7.000 5,-3.000 6.000 4,-3.000 7.000 4,-2.000 7.000 4,0.000 9.000 3,0.000 10.000 3,0.000 10.000 4,1.000 16.000 5,4.000 26.000 9,3.000 24.000 6,3.000 26.000 9,-1.000 15.000-2,-2.000 6.000-8,-3.000 7.000-10,-3.000 6.000-8,-4.000 7.000-8,-3.000 10.000-4,-3.000 10.000-6,-2.000 9.000-4,-5.000 1.000-3,-2.000-6.000 1,-3.000-6.000 2,-3.000-6.000 0,-2.000-10.000-5,0.000-12.000-11,0.000-13.000-10,0.000-12.000-10,3.000-23.000-11,6.000-30.000-9,7.000-32.000-10,6.000-30.000-9,7.000-20.000 1,10.000-6.000 13,10.000-6.000 12,9.000-6.000 13,6.000-2.000 8,3.000 3.000 7,3.000 3.000 6,4.000 4.000 5,1.000 5.000 7,0.000 10.000 5,0.000 10.000 7,0.000 9.000 5,0.000 7.000 3,0.000 7.000 1,0.000 6.000 0,0.000 7.000 0,0.000 4.000 0,0.000 3.000-2,0.000 3.000-2,0.000 4.000-2,-2.000 1.000-1,-3.000 0.000 0,-3.000 0.000-1,-2.000 0.000 0,-5.000-4.000-11,-2.000-5.000-24,-3.000-7.000-23,-3.000-5.000-22</inkml:trace>
</inkml:ink>
</file>

<file path=ppt/ink/ink33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7"/>
    </inkml:context>
    <inkml:brush xml:id="br0">
      <inkml:brushProperty name="width" value="0.0480993874371052" units="cm"/>
      <inkml:brushProperty name="height" value="0.0480993874371052" units="cm"/>
      <inkml:brushProperty name="color" value="#f2395b"/>
      <inkml:brushProperty name="ignorePressure" value="0"/>
    </inkml:brush>
  </inkml:definitions>
  <inkml:trace contextRef="#ctx0" brushRef="#br0">34150.000 45800.000 457,'0.000'-71.000'2,"0.000"10.000"5,0.000 10.000 4,0.000 9.000 5,-2.000 12.000 7,-3.000 16.000 10,-3.000 15.000 9,-2.000 17.000 9,-6.000 17.000 3,-6.000 23.000-6,-6.000 22.000-5,-6.000 22.000-5,-2.000 18.000-6,3.000 16.000-3,3.000 15.000-4,4.000 17.000-3,2.000 5.000-5,4.000-3.000-3,3.000-3.000-4,3.000-2.000-4,-1.000 14.000-1,-2.000 35.000 0,-3.000 35.000-1,-3.000 34.000 2,-1.000 12.000-13,4.000-9.000-25,3.000-10.000-23,3.000-8.000-25,3.000-33.000-5,3.000-52.000 14,3.000-53.000 14,4.000-53.000 14,1.000-27.000 8,0.000 0.000 1,0.000 0.000 1,0.000 0.000 2</inkml:trace>
</inkml:ink>
</file>

<file path=ppt/ink/ink33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8"/>
    </inkml:context>
    <inkml:brush xml:id="br0">
      <inkml:brushProperty name="width" value="0.0467095300555229" units="cm"/>
      <inkml:brushProperty name="height" value="0.0467095300555229" units="cm"/>
      <inkml:brushProperty name="color" value="#f2395b"/>
      <inkml:brushProperty name="ignorePressure" value="0"/>
    </inkml:brush>
  </inkml:definitions>
  <inkml:trace contextRef="#ctx0" brushRef="#br0">35000.000 46550.000 470,'0.000'-47.000'3,"0.000"6.000"3,0.000 7.000 6,0.000 6.000 3,-4.000 15.000 6,-5.000 26.000 6,-7.000 24.000 6,-5.000 26.000 6,-6.000 15.000 2,-3.000 6.000-3,-3.000 7.000-3,-2.000 6.000-2,-1.000 3.000-3,3.000 0.000-2,3.000 0.000-1,4.000 0.000-2,4.000-4.000-2,6.000-5.000-3,7.000-7.000-1,6.000-5.000-3,6.000-8.000-2,6.000-5.000-3,7.000-7.000-3,6.000-5.000-3,7.000-11.000-4,10.000-11.000-5,10.000-14.000-4,9.000-11.000-5,7.000-14.000-4,7.000-11.000-2,6.000-14.000-2,7.000-11.000-3,0.000-12.000 0,-2.000-9.000 1,-3.000-10.000 3,-3.000-8.000 0,-2.000-14.000 2,0.000-15.000 1,0.000-15.000 0,0.000-16.000 1,-8.000-2.000 0,-16.000 13.000 2,-15.000 12.000 0,-15.000 13.000 2,-17.000 12.000 0,-15.000 13.000 2,-15.000 12.000 2,-16.000 13.000 1,-15.000 10.000 7,-11.000 10.000 14,-14.000 10.000 12,-11.000 9.000 13,-14.000 15.000-3,-11.000 22.000-20,-14.000 22.000-18,-11.000 23.000-20,7.000 5.000-9,28.000-9.000 3,28.000-10.000 2,29.000-8.000 3,13.000-8.000-2,1.000-2.000-8,-1.000-3.000-5,1.000-3.000-8</inkml:trace>
</inkml:ink>
</file>

<file path=ppt/ink/ink33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19"/>
    </inkml:context>
    <inkml:brush xml:id="br0">
      <inkml:brushProperty name="width" value="0.0345169045031071" units="cm"/>
      <inkml:brushProperty name="height" value="0.0345169045031071" units="cm"/>
      <inkml:brushProperty name="color" value="#f2395b"/>
      <inkml:brushProperty name="ignorePressure" value="0"/>
    </inkml:brush>
  </inkml:definitions>
  <inkml:trace contextRef="#ctx0" brushRef="#br0">36750.000 47050.000 637,'-36.000'-2.000'6,"28.000"-3.000"14,28.000-3.000 12,29.000-2.000 14,18.000-3.000 3,9.000 1.000-5,10.000-1.000-5,10.000 1.000-6,4.000 1.000-5,0.000 3.000-6,0.000 3.000-4,0.000 4.000-6,4.000 1.000-4,10.000 0.000-3,10.000 0.000-5,9.000 0.000-2,-2.000 0.000-2,-12.000 0.000 2,-13.000 0.000 2,-12.000 0.000 0,-13.000 0.000-8,-12.000 0.000-18,-13.000 0.000-19,-12.000 0.000-19</inkml:trace>
</inkml:ink>
</file>

<file path=ppt/ink/ink33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0"/>
    </inkml:context>
    <inkml:brush xml:id="br0">
      <inkml:brushProperty name="width" value="0.0345745459198952" units="cm"/>
      <inkml:brushProperty name="height" value="0.0345745459198952" units="cm"/>
      <inkml:brushProperty name="color" value="#f2395b"/>
      <inkml:brushProperty name="ignorePressure" value="0"/>
    </inkml:brush>
  </inkml:definitions>
  <inkml:trace contextRef="#ctx0" brushRef="#br0">38000.000 45750.000 636,'-69.000'-13.000'16,"13.000"26.000"11,12.000 24.000 10,13.000 26.000 10,9.000 16.000 2,6.000 10.000-6,7.000 10.000-6,6.000 9.000-6,-1.000 13.000-5,-5.000 20.000-6,-7.000 18.000-4,-5.000 20.000-6,-3.000 3.000-6,4.000-8.000-6,3.000-10.000-7,3.000-9.000-7,3.000-12.000-7,3.000-11.000-6,3.000-14.000-6,4.000-11.000-6,5.000-18.000-5,10.000-22.000-2,10.000-22.000-3,9.000-21.000-3</inkml:trace>
</inkml:ink>
</file>

<file path=ppt/ink/ink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58"/>
    </inkml:context>
    <inkml:brush xml:id="br0">
      <inkml:brushProperty name="width" value="0.0372212566435337" units="cm"/>
      <inkml:brushProperty name="height" value="0.0372212566435337" units="cm"/>
      <inkml:brushProperty name="color" value="#f2385b"/>
      <inkml:brushProperty name="ignorePressure" value="0"/>
    </inkml:brush>
  </inkml:definitions>
  <inkml:trace contextRef="#ctx0" brushRef="#br0">44400.000 30950.000 591,'-46.000'-65.000'8,"10.000"23.000"17,10.000 22.000 17,9.000 22.000 16,4.000 19.000 4,1.000 20.000-11,-1.000 18.000-9,1.000 20.000-11,1.000 11.000-8,3.000 7.000-5,3.000 6.000-5,4.000 7.000-5,-3.000 5.000-3,-5.000 7.000 0,-7.000 6.000 0,-5.000 7.000-1,-1.000-7.000 0,6.000-19.000-1,7.000-18.000-2,6.000-19.000 0</inkml:trace>
</inkml:ink>
</file>

<file path=ppt/ink/ink3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8"/>
    </inkml:context>
    <inkml:brush xml:id="br0">
      <inkml:brushProperty name="width" value="0.0368921235203743" units="cm"/>
      <inkml:brushProperty name="height" value="0.0368921235203743" units="cm"/>
      <inkml:brushProperty name="color" value="#00bff3"/>
      <inkml:brushProperty name="ignorePressure" value="0"/>
    </inkml:brush>
  </inkml:definitions>
  <inkml:trace contextRef="#ctx0" brushRef="#br0">67100.000 42500.000 596,'-66.000'-57.000'70,"19.000"39.000"-7,19.000 36.000-5,19.000 39.000-6,7.000 24.000-7,-3.000 13.000-6,-3.000 12.000-8,-2.000 13.000-5,-6.000 10.000-10,-6.000 10.000-13,-6.000 10.000-11,-6.000 9.000-12,-2.000 1.000-11,3.000-6.000-8,3.000-6.000-9,4.000-6.000-8,4.000-18.000-3,6.000-28.000 5,7.000-28.000 3,6.000-27.000 4</inkml:trace>
</inkml:ink>
</file>

<file path=ppt/ink/ink34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0"/>
    </inkml:context>
    <inkml:brush xml:id="br0">
      <inkml:brushProperty name="width" value="0.0382729470729828" units="cm"/>
      <inkml:brushProperty name="height" value="0.0382729470729828" units="cm"/>
      <inkml:brushProperty name="color" value="#f2395b"/>
      <inkml:brushProperty name="ignorePressure" value="0"/>
    </inkml:brush>
  </inkml:definitions>
  <inkml:trace contextRef="#ctx0" brushRef="#br0">39750.000 45950.000 574,'23.000'-24.000'0,"-3.000"4.000"0,-3.000 3.000 0,-2.000 3.000 0,-5.000 6.000 5,-2.000 9.000 9,-3.000 10.000 10,-3.000 10.000 8,-2.000 11.000 8,0.000 17.000 2,0.000 15.000 4,0.000 16.000 2,0.000 12.000-1,0.000 9.000-7,0.000 10.000-7,0.000 10.000-8,-2.000 7.000-7,-3.000 6.000-8,-3.000 7.000-8,-2.000 6.000-9,-3.000-4.000-3,1.000-11.000 2,-1.000-14.000 0,1.000-11.000 2,-3.000-34.000-11,-2.000-53.000-25,-3.000-53.000-25,-3.000-52.000-24,2.000-23.000-1,10.000 9.000 19,10.000 10.000 22,9.000 10.000 20,6.000 5.000 15,3.000 4.000 8,3.000 3.000 10,4.000 3.000 8,2.000 6.000 6,4.000 9.000 1,3.000 10.000 3,3.000 10.000 3,1.000 7.000 2,1.000 6.000 3,-1.000 7.000 4,1.000 6.000 3,2.000 3.000-1,7.000 0.000-6,6.000 0.000-4,7.000 0.000-5,-1.000 0.000-7,-6.000 0.000-7,-6.000 0.000-7,-6.000 0.000-8,-6.000 1.000-2,-2.000 4.000 3,-3.000 3.000 2,-3.000 3.000 3,-2.000-2.000-7,0.000-6.000-15,0.000-6.000-15,0.000-6.000-14</inkml:trace>
</inkml:ink>
</file>

<file path=ppt/ink/ink34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0"/>
    </inkml:context>
    <inkml:brush xml:id="br0">
      <inkml:brushProperty name="width" value="0.0457337871193886" units="cm"/>
      <inkml:brushProperty name="height" value="0.0457337871193886" units="cm"/>
      <inkml:brushProperty name="color" value="#f2395b"/>
      <inkml:brushProperty name="ignorePressure" value="0"/>
    </inkml:brush>
  </inkml:definitions>
  <inkml:trace contextRef="#ctx0" brushRef="#br0">40850.000 45300.000 481,'0.000'-47.000'2,"0.000"6.000"5,0.000 7.000 4,0.000 6.000 5,0.000 10.000 8,0.000 17.000 11,0.000 15.000 11,0.000 16.000 10,-2.000 12.000 2,-3.000 9.000-8,-3.000 10.000-9,-2.000 10.000-8,-3.000 7.000-5,1.000 6.000-3,-1.000 7.000-4,1.000 6.000-2,1.000 12.000-3,3.000 19.000-3,3.000 19.000-4,4.000 19.000-2,-1.000 13.000-6,-3.000 10.000-6,-3.000 10.000-9,-2.000 9.000-6,-5.000-1.000-6,-2.000-8.000-6,-3.000-10.000-4,-3.000-9.000-5,-1.000-4.000-1,4.000 4.000 3,3.000 3.000 4,3.000 3.000 3,3.000-19.000 5,3.000-41.000 5,3.000-40.000 5,4.000-40.000 5,-1.000-20.000-1,-3.000 4.000-9,-3.000 3.000-8,-2.000 3.000-10</inkml:trace>
</inkml:ink>
</file>

<file path=ppt/ink/ink34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1"/>
    </inkml:context>
    <inkml:brush xml:id="br0">
      <inkml:brushProperty name="width" value="0.045556653290987" units="cm"/>
      <inkml:brushProperty name="height" value="0.045556653290987" units="cm"/>
      <inkml:brushProperty name="color" value="#f2395b"/>
      <inkml:brushProperty name="ignorePressure" value="0"/>
    </inkml:brush>
  </inkml:definitions>
  <inkml:trace contextRef="#ctx0" brushRef="#br0">41100.000 47000.000 482,'92.000'-16.000'71,"-16.000"19.000"-15,-15.000 19.000-17,-15.000 19.000-16,-14.000 13.000-9,-8.000 10.000-2,-10.000 10.000-3,-9.000 9.000-3,-7.000 1.000-2,-3.000-6.000-1,-3.000-6.000 0,-2.000-6.000-2,-3.000-7.000 1,1.000-6.000-1,-1.000-6.000 1,1.000-6.000 0,12.000-18.000-1,25.000-28.000-3,25.000-28.000-4,25.000-27.000-3,15.000-19.000-2,7.000-5.000-5,6.000-7.000-2,7.000-5.000-4,0.000-1.000 0,-2.000 6.000 3,-3.000 7.000 1,-3.000 6.000 3,-10.000 10.000 3,-16.000 17.000 2,-15.000 15.000 3,-15.000 16.000 2,-12.000 16.000 8,-6.000 20.000 12,-6.000 18.000 11,-6.000 20.000 12,-7.000 6.000 4,-6.000-2.000-3,-6.000-3.000-4,-6.000-3.000-3,-6.000-2.000-4,-2.000 0.000-2,-3.000 0.000-3,-3.000 0.000-3,1.000 0.000-2,6.000 0.000-1,7.000 0.000-2,6.000 0.000-1,6.000-2.000-2,6.000-3.000-2,7.000-3.000-2,6.000-2.000-2,6.000-8.000-1,6.000-8.000 2,7.000-10.000 1,6.000-9.000 1,6.000-10.000-4,6.000-9.000-12,7.000-10.000-11,6.000-8.000-11,4.000-11.000-4,4.000-8.000 4,3.000-10.000 4,3.000-9.000 3,-5.000-9.000 3,-12.000-5.000 2,-13.000-7.000 3,-12.000-5.000 3,-10.000 0.000 0,-6.000 10.000 1,-6.000 10.000-1,-6.000 9.000 1,-10.000 6.000 0,-12.000 3.000 3,-13.000 3.000 3,-12.000 4.000 3,-10.000 5.000 1,-6.000 10.000 1,-6.000 10.000 0,-6.000 9.000 2,-9.000 12.000-3,-8.000 16.000-5,-10.000 15.000-5,-9.000 17.000-6,2.000 7.000-3,17.000 0.000-3,15.000 0.000-2,16.000 0.000-3,9.000-2.000-1,3.000-3.000-2,3.000-3.000-2,4.000-2.000-2</inkml:trace>
</inkml:ink>
</file>

<file path=ppt/ink/ink34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2"/>
    </inkml:context>
    <inkml:brush xml:id="br0">
      <inkml:brushProperty name="width" value="0.037119448184967" units="cm"/>
      <inkml:brushProperty name="height" value="0.037119448184967" units="cm"/>
      <inkml:brushProperty name="color" value="#f2395b"/>
      <inkml:brushProperty name="ignorePressure" value="0"/>
    </inkml:brush>
  </inkml:definitions>
  <inkml:trace contextRef="#ctx0" brushRef="#br0">45000.000 46800.000 592,'-25.000'-25.000'6,"0.000"0.000"10,0.000 0.000 10,0.000 0.000 12,6.000 3.000 1,13.000 6.000-7,12.000 7.000-7,13.000 6.000-7,15.000 4.000-2,19.000 4.000 3,19.000 3.000 3,19.000 3.000 5,12.000 3.000-1,6.000 3.000-1,7.000 3.000-3,6.000 4.000-1,3.000-1.000-5,0.000-3.000-6,0.000-3.000-7,0.000-2.000-5,0.000-3.000-7,0.000 1.000-5,0.000-1.000-7,0.000 1.000-5,-4.000-3.000-4,-5.000-2.000-3,-7.000-3.000-2,-5.000-3.000-3,-11.000-4.000-1,-11.000-3.000-3,-14.000-3.000-1,-11.000-2.000-2,-12.000-3.000 3,-9.000 1.000 7,-10.000-1.000 8,-8.000 1.000 7</inkml:trace>
</inkml:ink>
</file>

<file path=ppt/ink/ink34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2"/>
    </inkml:context>
    <inkml:brush xml:id="br0">
      <inkml:brushProperty name="width" value="0.0352667570114136" units="cm"/>
      <inkml:brushProperty name="height" value="0.0352667570114136" units="cm"/>
      <inkml:brushProperty name="color" value="#f2395b"/>
      <inkml:brushProperty name="ignorePressure" value="0"/>
    </inkml:brush>
  </inkml:definitions>
  <inkml:trace contextRef="#ctx0" brushRef="#br0">44800.000 47550.000 623,'-90.000'-24.000'4,"23.000"4.000"7,22.000 3.000 7,22.000 3.000 8,21.000 3.000 5,22.000 3.000 4,22.000 3.000 4,23.000 4.000 4,16.000 4.000-3,13.000 6.000-7,12.000 7.000-8,13.000 6.000-8,13.000-1.000-4,17.000-5.000 0,15.000-7.000-1,16.000-5.000-1,4.000-4.000-6,-6.000 0.000-11,-6.000 0.000-13,-6.000 0.000-11,-10.000 1.000-10,-12.000 4.000-6,-13.000 3.000-8,-12.000 3.000-6,-16.000-1.000 1,-19.000-2.000 8,-18.000-3.000 9,-19.000-3.000 9</inkml:trace>
</inkml:ink>
</file>

<file path=ppt/ink/ink34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3"/>
    </inkml:context>
    <inkml:brush xml:id="br0">
      <inkml:brushProperty name="width" value="0.0376369506120682" units="cm"/>
      <inkml:brushProperty name="height" value="0.0376369506120682" units="cm"/>
      <inkml:brushProperty name="color" value="#f2395b"/>
      <inkml:brushProperty name="ignorePressure" value="0"/>
    </inkml:brush>
  </inkml:definitions>
  <inkml:trace contextRef="#ctx0" brushRef="#br0">48750.000 45850.000 584,'21.000'-25.000'0,"-5.000"0.000"0,-7.000 0.000 0,-5.000 0.000 0,8.000 0.000 8,26.000 0.000 14,24.000 0.000 16,26.000 0.000 15,7.000 10.000 4,-9.000 23.000-7,-10.000 22.000-6,-8.000 22.000-8,-12.000 15.000-5,-12.000 9.000-5,-13.000 10.000-6,-12.000 10.000-5,-13.000 7.000-5,-12.000 6.000-5,-13.000 7.000-5,-12.000 6.000-5,-15.000 4.000-5,-15.000 4.000-4,-15.000 3.000-5,-16.000 3.000-4,-8.000-5.000-2,0.000-12.000 1,0.000-13.000 1,0.000-12.000 2,3.000-13.000 3,6.000-12.000 8,7.000-13.000 7,6.000-12.000 8,15.000-12.000 4,26.000-8.000 1,24.000-10.000 2,26.000-9.000 1,24.000-10.000 1,26.000-9.000-2,24.000-10.000-2,26.000-8.000 0,13.000-8.000-7,4.000-2.000-9,3.000-3.000-10,3.000-3.000-10,-1.000-1.000-7,-2.000 4.000-5,-3.000 3.000-4,-3.000 3.000-4,-7.000-1.000 0,-9.000-2.000 4,-10.000-3.000 4,-8.000-3.000 5,-12.000 1.000 5,-12.000 6.000 6,-13.000 7.000 6,-12.000 6.000 7</inkml:trace>
</inkml:ink>
</file>

<file path=ppt/ink/ink34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3"/>
    </inkml:context>
    <inkml:brush xml:id="br0">
      <inkml:brushProperty name="width" value="0.0470997914671898" units="cm"/>
      <inkml:brushProperty name="height" value="0.0470997914671898" units="cm"/>
      <inkml:brushProperty name="color" value="#f2395b"/>
      <inkml:brushProperty name="ignorePressure" value="0"/>
    </inkml:brush>
  </inkml:definitions>
  <inkml:trace contextRef="#ctx0" brushRef="#br0">51500.000 45350.000 467,'26.000'-30.000'2,"4.000"-9.000"5,3.000-10.000 6,3.000-8.000 4,-10.000 2.000 7,-21.000 16.000 9,-22.000 15.000 8,-22.000 17.000 9,-13.000 16.000 3,-3.000 19.000-6,-3.000 19.000-6,-2.000 19.000-4,-3.000 15.000-6,1.000 13.000-3,-1.000 12.000-4,1.000 13.000-4,-3.000 12.000-4,-2.000 13.000-1,-3.000 12.000-3,-3.000 13.000-2,-2.000 9.000-3,0.000 6.000-3,0.000 7.000-3,0.000 6.000-4,3.000-7.000-5,6.000-18.000-7,7.000-19.000-7,6.000-18.000-7,6.000-23.000-4,6.000-24.000-4,7.000-26.000-2,6.000-24.000-2,10.000-21.000 0,17.000-16.000 2,15.000-15.000 2,16.000-15.000 3,13.000-23.000 2,14.000-28.000-1,11.000-28.000 0,14.000-27.000 0,-3.000-5.000 3,-15.000 23.000 5,-15.000 22.000 6,-16.000 22.000 5,-8.000 10.000 3,0.000 1.000 2,0.000-1.000 1,0.000 1.000 2</inkml:trace>
</inkml:ink>
</file>

<file path=ppt/ink/ink34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4"/>
    </inkml:context>
    <inkml:brush xml:id="br0">
      <inkml:brushProperty name="width" value="0.054877195507288" units="cm"/>
      <inkml:brushProperty name="height" value="0.054877195507288" units="cm"/>
      <inkml:brushProperty name="color" value="#f2395b"/>
      <inkml:brushProperty name="ignorePressure" value="0"/>
    </inkml:brush>
  </inkml:definitions>
  <inkml:trace contextRef="#ctx0" brushRef="#br0">51250.000 45600.000 400,'68.000'-115.000'3,"-11.000"23.000"5,-14.000 22.000 6,-11.000 22.000 5,-7.000 15.000 7,0.000 9.000 6,0.000 10.000 7,0.000 10.000 8,-2.000 11.000-1,-3.000 17.000-5,-3.000 15.000-6,-2.000 16.000-5,-5.000 13.000-6,-2.000 14.000-2,-3.000 11.000-4,-3.000 14.000-4,-2.000 10.000-2,0.000 9.000-3,0.000 10.000-1,0.000 10.000-4,-5.000 4.000-1,-9.000 0.000-3,-10.000 0.000-2,-8.000 0.000-2,-6.000-5.000-3,1.000-9.000-1,-1.000-10.000-1,1.000-8.000-2,-1.000-17.000-3,1.000-21.000-5,-1.000-22.000-5,1.000-22.000-4,-3.000-16.000-3,-2.000-9.000 0,-3.000-10.000 0,-3.000-8.000 1,-1.000-17.000 1,4.000-21.000 5,3.000-22.000 4,3.000-22.000 3,4.000-11.000 5,7.000 0.000 3,6.000 0.000 5,7.000 0.000 3,4.000 4.000 4,3.000 10.000 3,3.000 10.000 2,4.000 9.000 4,7.000 10.000 3,13.000 14.000 1,12.000 11.000 2,13.000 14.000 3,9.000 7.000 0,6.000 3.000-1,7.000 3.000 0,6.000 4.000 0,7.000 1.000-4,10.000 0.000-7,10.000 0.000-6,9.000 0.000-8,4.000-7.000-4,1.000-11.000-5,-1.000-14.000-4,1.000-11.000-4,-6.000-6.000-2,-8.000 4.000 0,-10.000 3.000 0,-9.000 3.000 0,-9.000-1.000 1,-5.000-2.000 4,-7.000-3.000 4,-5.000-3.000 4,-12.000 1.000 3,-16.000 6.000 2,-15.000 7.000 4,-15.000 6.000 2,-15.000 4.000 2,-12.000 4.000 3,-13.000 3.000 2,-12.000 3.000 3,-9.000 6.000 0,-2.000 9.000-1,-3.000 10.000 0,-3.000 10.000-1,-1.000 10.000 5,4.000 13.000 11,3.000 12.000 12,3.000 13.000 12,6.000 7.000 3,9.000 4.000-5,10.000 3.000-6,10.000 3.000-4,7.000-1.000-5,6.000-2.000-5,7.000-3.000-4,6.000-3.000-5,7.000-7.000-5,10.000-9.000-5,10.000-10.000-4,9.000-8.000-5,9.000-9.000-2,9.000-6.000 1,10.000-6.000 2,10.000-6.000 1,2.000-12.000-8,-3.000-15.000-14,-3.000-15.000-14,-2.000-16.000-15,-6.000-8.000-4,-6.000 0.000 9,-6.000 0.000 7,-6.000 0.000 8,-7.000 3.000 8,-6.000 6.000 7,-6.000 7.000 7,-6.000 6.000 8,-12.000 12.000 7,-15.000 19.000 8,-15.000 19.000 9,-16.000 19.000 6,-7.000 13.000 6,4.000 10.000 0,3.000 10.000 1,3.000 9.000 1,4.000 7.000-1,7.000 7.000-6,6.000 6.000-3,7.000 7.000-5,0.000 4.000-3,-2.000 3.000-2,-3.000 3.000-1,-3.000 4.000-3,-2.000 10.000-2,0.000 19.000-2,0.000 19.000-3,0.000 19.000-2,-2.000 10.000-3,-3.000 4.000-6,-3.000 3.000-5,-2.000 3.000-5,-1.000-10.000-3,3.000-21.000-1,3.000-22.000 1,4.000-22.000-1,-1.000-18.000 1,-3.000-11.000 0,-3.000-14.000 2,-2.000-11.000 0,-3.000-15.000 1,1.000-16.000 0,-1.000-15.000 1,1.000-15.000 1,-1.000-17.000 0,1.000-15.000 3,-1.000-15.000 1,1.000-16.000 2,1.000-23.000 1,3.000-27.000 0,3.000-28.000 1,4.000-28.000-1,5.000-24.000 1,10.000-19.000-1,10.000-18.000 0,9.000-19.000-1,15.000-2.000 0,22.000 16.000 0,22.000 15.000-1,23.000 17.000-1,16.000 8.000-1,13.000 4.000-2,12.000 3.000-2,13.000 3.000-3,6.000 7.000-4,0.000 14.000-6,0.000 11.000-6,0.000 14.000-6,-15.000 16.000 0,-27.000 22.000 6,-28.000 22.000 6,-28.000 23.000 5</inkml:trace>
</inkml:ink>
</file>

<file path=ppt/ink/ink34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5"/>
    </inkml:context>
    <inkml:brush xml:id="br0">
      <inkml:brushProperty name="width" value="0.0357788354158401" units="cm"/>
      <inkml:brushProperty name="height" value="0.0357788354158401" units="cm"/>
      <inkml:brushProperty name="color" value="#f2395b"/>
      <inkml:brushProperty name="ignorePressure" value="0"/>
    </inkml:brush>
  </inkml:definitions>
  <inkml:trace contextRef="#ctx0" brushRef="#br0">53550.000 46750.000 614,'78.000'-46.000'108,"6.000"10.000"-23,7.000 10.000-22,6.000 9.000-22,4.000 6.000-15,4.000 3.000-6,3.000 3.000-7,3.000 4.000-6,-1.000 5.000-4,-2.000 10.000 3,-3.000 10.000 0,-3.000 9.000 1,-7.000 1.000-7,-9.000-6.000-16,-10.000-6.000-17,-8.000-6.000-16</inkml:trace>
</inkml:ink>
</file>

<file path=ppt/ink/ink34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5"/>
    </inkml:context>
    <inkml:brush xml:id="br0">
      <inkml:brushProperty name="width" value="0.039281353354454" units="cm"/>
      <inkml:brushProperty name="height" value="0.039281353354454" units="cm"/>
      <inkml:brushProperty name="color" value="#f2395b"/>
      <inkml:brushProperty name="ignorePressure" value="0"/>
    </inkml:brush>
  </inkml:definitions>
  <inkml:trace contextRef="#ctx0" brushRef="#br0">54500.000 45600.000 560,'-24.000'-24.000'0,"4.000"4.000"0,3.000 3.000 0,3.000 3.000 0,1.000 1.000 3,1.000 1.000 7,-1.000-1.000 7,1.000 1.000 6,-1.000 4.000 9,1.000 9.000 7,-1.000 10.000 9,1.000 10.000 8,-1.000 14.000 0,1.000 23.000-8,-1.000 22.000-10,1.000 22.000-9,-3.000 16.000-8,-2.000 14.000-7,-3.000 11.000-8,-3.000 14.000-8,-2.000 11.000-7,0.000 14.000-6,0.000 11.000-8,0.000 14.000-6,0.000-3.000-5,0.000-15.000-3,0.000-15.000-3,0.000-16.000-3,3.000-23.000 3,6.000-27.000 6,7.000-28.000 7,6.000-28.000 8</inkml:trace>
</inkml:ink>
</file>

<file path=ppt/ink/ink3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9"/>
    </inkml:context>
    <inkml:brush xml:id="br0">
      <inkml:brushProperty name="width" value="0.0458074696362019" units="cm"/>
      <inkml:brushProperty name="height" value="0.0458074696362019" units="cm"/>
      <inkml:brushProperty name="color" value="#00bff3"/>
      <inkml:brushProperty name="ignorePressure" value="0"/>
    </inkml:brush>
  </inkml:definitions>
  <inkml:trace contextRef="#ctx0" brushRef="#br0">67850.000 42650.000 480,'160.000'-132.000'64,"-27.000"39.000"-8,-28.000 36.000-7,-28.000 39.000-7,-17.000 21.000-8,-2.000 6.000-6,-3.000 7.000-7,-3.000 6.000-6,-7.000 9.000-5,-9.000 13.000-3,-10.000 12.000-4,-8.000 13.000-2,-14.000 7.000-2,-15.000 4.000 1,-15.000 3.000 0,-16.000 3.000 0,-15.000 1.000-3,-11.000 1.000-8,-14.000-1.000-6,-11.000 1.000-7,-3.000-4.000-3,10.000-6.000 1,10.000-6.000 1,9.000-6.000 1,7.000-7.000 4,7.000-6.000 5,6.000-6.000 5,7.000-6.000 5,18.000-9.000 8,31.000-8.000 9,32.000-10.000 8,31.000-9.000 9,17.000-13.000-2,3.000-16.000-11,3.000-15.000-13,4.000-15.000-11,2.000-7.000-8,4.000 3.000-2,3.000 3.000-4,3.000 4.000-1,-7.000 1.000-3,-15.000 0.000 1,-15.000 0.000 0,-16.000 0.000-1,-7.000-7.000 1,4.000-11.000 1,3.000-14.000 1,3.000-11.000 1,-2.000-6.000 2,-6.000 4.000 5,-6.000 3.000 4,-6.000 3.000 4,-6.000 6.000 5,-2.000 9.000 2,-3.000 10.000 4,-3.000 10.000 2,-4.000 7.000 2,-3.000 6.000-2,-3.000 7.000-2,-2.000 6.000-1,-3.000 13.000 14,1.000 23.000 30,-1.000 22.000 31,1.000 22.000 29,-3.000 13.000 4,-2.000 7.000-24,-3.000 6.000-24,-3.000 7.000-24,-2.000 4.000-16,0.000 3.000-8,0.000 3.000-8,0.000 4.000-7,-4.000 1.000-8,-5.000 0.000-8,-7.000 0.000-8,-5.000 0.000-6,-4.000-4.000-8,0.000-5.000-4,0.000-7.000-6,0.000-5.000-6,0.000-15.000-2,0.000-22.000 1,0.000-22.000 1,0.000-21.000 1</inkml:trace>
</inkml:ink>
</file>

<file path=ppt/ink/ink34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6"/>
    </inkml:context>
    <inkml:brush xml:id="br0">
      <inkml:brushProperty name="width" value="0.0413599088788033" units="cm"/>
      <inkml:brushProperty name="height" value="0.0413599088788033" units="cm"/>
      <inkml:brushProperty name="color" value="#f2395b"/>
      <inkml:brushProperty name="ignorePressure" value="0"/>
    </inkml:brush>
  </inkml:definitions>
  <inkml:trace contextRef="#ctx0" brushRef="#br0">56950.000 45600.000 531,'-24.000'-11.000'12,"4.000"28.000"22,3.000 28.000 23,3.000 29.000 23,1.000 13.000 2,1.000 1.000-16,-1.000-1.000-18,1.000 1.000-16,1.000 5.000-12,3.000 14.000-3,3.000 11.000-6,4.000 14.000-3,-1.000 3.000-6,-3.000-2.000-8,-3.000-3.000-6,-2.000-3.000-7,-5.000-10.000-8,-2.000-16.000-12,-3.000-15.000-9,-3.000-15.000-12</inkml:trace>
</inkml:ink>
</file>

<file path=ppt/ink/ink34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6"/>
    </inkml:context>
    <inkml:brush xml:id="br0">
      <inkml:brushProperty name="width" value="0.0298788715153933" units="cm"/>
      <inkml:brushProperty name="height" value="0.0298788715153933" units="cm"/>
      <inkml:brushProperty name="color" value="#f2395b"/>
      <inkml:brushProperty name="ignorePressure" value="0"/>
    </inkml:brush>
  </inkml:definitions>
  <inkml:trace contextRef="#ctx0" brushRef="#br0">56700.000 46800.000 736,'71.000'-111.000'30,"-5.000"28.000"-1,-7.000 28.000 0,-5.000 29.000 0,-4.000 13.000-1,0.000 1.000-3,0.000-1.000-2,0.000 1.000-3,3.000 1.000-3,6.000 3.000-3,7.000 3.000-3,6.000 4.000-3,1.000 1.000-8,-3.000 0.000-8,-3.000 0.000-11,-2.000 0.000-9,-8.000 0.000-5,-8.000 0.000 1,-10.000 0.000-1,-9.000 0.000 1</inkml:trace>
</inkml:ink>
</file>

<file path=ppt/ink/ink34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6"/>
    </inkml:context>
    <inkml:brush xml:id="br0">
      <inkml:brushProperty name="width" value="0.0435362122952938" units="cm"/>
      <inkml:brushProperty name="height" value="0.0435362122952938" units="cm"/>
      <inkml:brushProperty name="color" value="#f2395b"/>
      <inkml:brushProperty name="ignorePressure" value="0"/>
    </inkml:brush>
  </inkml:definitions>
  <inkml:trace contextRef="#ctx0" brushRef="#br0">58250.000 45500.000 505,'-25.000'-19.000'61,"0.000"13.000"-10,0.000 12.000-11,0.000 13.000-10,0.000 12.000-4,0.000 13.000 7,0.000 12.000 4,0.000 13.000 7,0.000 12.000-1,0.000 13.000-7,0.000 12.000-6,0.000 13.000-7,-2.000 12.000-5,-3.000 13.000-6,-3.000 12.000-4,-2.000 13.000-6,-1.000 2.000-5,3.000-5.000-6,3.000-7.000-7,4.000-5.000-7,4.000-14.000-4,6.000-18.000-5,7.000-19.000-2,6.000-18.000-5</inkml:trace>
</inkml:ink>
</file>

<file path=ppt/ink/ink34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7"/>
    </inkml:context>
    <inkml:brush xml:id="br0">
      <inkml:brushProperty name="width" value="0.0480982176959515" units="cm"/>
      <inkml:brushProperty name="height" value="0.0480982176959515" units="cm"/>
      <inkml:brushProperty name="color" value="#f2395b"/>
      <inkml:brushProperty name="ignorePressure" value="0"/>
    </inkml:brush>
  </inkml:definitions>
  <inkml:trace contextRef="#ctx0" brushRef="#br0">59400.000 46100.000 457,'-4.000'-68.000'3,"-5.000"17.000"8,-7.000 15.000 7,-5.000 16.000 7,-11.000 12.000 5,-11.000 9.000 3,-14.000 10.000 4,-11.000 10.000 3,-7.000 10.000 0,0.000 13.000-4,0.000 12.000-4,0.000 13.000-3,0.000 10.000-3,0.000 10.000-4,0.000 10.000-2,0.000 9.000-3,3.000 2.000-2,6.000-2.000-1,7.000-3.000-2,6.000-3.000-2,7.000-7.000-1,10.000-9.000-3,10.000-10.000-2,9.000-8.000-3,20.000-14.000-7,31.000-15.000-12,32.000-15.000-12,31.000-16.000-12,17.000-18.000-6,3.000-18.000 1,3.000-19.000 1,4.000-18.000 0,-1.000-12.000 4,-3.000-3.000 5,-3.000-3.000 6,-2.000-2.000 5,-9.000 2.000 5,-12.000 9.000 3,-13.000 10.000 4,-12.000 10.000 4,-16.000 13.000 8,-19.000 19.000 13,-18.000 19.000 13,-19.000 19.000 13,-16.000 13.000 6,-12.000 10.000 1,-13.000 10.000 0,-12.000 9.000 0,-2.000 4.000-2,9.000 1.000-4,10.000-1.000-6,10.000 1.000-4,5.000-1.000-4,4.000 1.000-5,3.000-1.000-3,3.000 1.000-4,10.000-4.000-3,20.000-6.000-5,18.000-6.000-3,20.000-6.000-4,10.000-13.000-5,3.000-19.000-7,3.000-18.000-7,4.000-19.000-6,-3.000-15.000-4,-5.000-8.000 2,-7.000-10.000 0,-5.000-9.000 2,-8.000-5.000 2,-5.000 0.000 5,-7.000 0.000 3,-5.000 0.000 5,-9.000 1.000 2,-9.000 4.000 0,-10.000 3.000-1,-8.000 3.000 1,-9.000 6.000 2,-6.000 9.000 6,-6.000 10.000 5,-6.000 10.000 6,-7.000 7.000 4,-6.000 6.000 2,-6.000 7.000 2,-6.000 6.000 2,-1.000 4.000 0,7.000 4.000-1,6.000 3.000-1,7.000 3.000-3,19.000-1.000-5,35.000-2.000-11,35.000-3.000-11,34.000-3.000-11,17.000-6.000-5,0.000-5.000 1,0.000-7.000 2,0.000-5.000 1,0.000-1.000 3,0.000 6.000 4,0.000 7.000 5,0.000 6.000 3,-7.000 6.000 3,-11.000 6.000 0,-14.000 7.000-1,-11.000 6.000 1,-12.000 6.000-1,-9.000 6.000 0,-10.000 7.000-1,-8.000 6.000-1,-14.000 6.000 9,-15.000 6.000 19,-15.000 7.000 17,-16.000 6.000 20,-8.000 3.000 7,0.000 0.000-3,0.000 0.000-2,0.000 0.000-3,3.000-4.000-5,6.000-5.000-7,7.000-7.000-8,6.000-5.000-6,6.000-4.000-6,6.000 0.000-4,7.000 0.000-4,6.000 0.000-4,9.000-5.000-4,13.000-9.000-3,12.000-10.000-6,13.000-8.000-3,9.000-8.000-2,6.000-2.000 1,7.000-3.000 0,6.000-3.000 2,3.000-7.000-4,0.000-9.000-6,0.000-10.000-5,0.000-8.000-7,-4.000-9.000-3,-5.000-6.000 2,-7.000-6.000 1,-5.000-6.000 2,-9.000-7.000 2,-9.000-6.000 5,-10.000-6.000 4,-8.000-6.000 4,-11.000-2.000 3,-8.000 3.000 1,-10.000 3.000 2,-9.000 4.000 2,-10.000 2.000 0,-9.000 4.000 1,-10.000 3.000 1,-8.000 3.000 0,-4.000 6.000 2,3.000 9.000 1,3.000 10.000 1,4.000 10.000 2,13.000 5.000-6,26.000 4.000-15,24.000 3.000-14,26.000 3.000-15,16.000-2.000-5,10.000-6.000 7,10.000-6.000 7,9.000-6.000 5,1.000-1.000 6,-6.000 7.000 6,-6.000 6.000 5,-6.000 7.000 6,-6.000 4.000 4,-2.000 3.000 5,-3.000 3.000 3,-3.000 4.000 5,-6.000 2.000 3,-5.000 4.000 3,-7.000 3.000 4,-5.000 3.000 2,-3.000 3.000 6,4.000 3.000 5,3.000 3.000 5,3.000 4.000 6,-1.000 2.000 2,-2.000 4.000-1,-3.000 3.000-3,-3.000 3.000-1,-2.000 4.000-3,0.000 7.000-3,0.000 6.000-4,0.000 7.000-3,-4.000 5.000-4,-5.000 7.000-3,-7.000 6.000-4,-5.000 7.000-4,-8.000 0.000-3,-5.000-2.000-6,-7.000-3.000-4,-5.000-3.000-4,-8.000-7.000-5,-5.000-9.000-4,-7.000-10.000-6,-5.000-8.000-5,-1.000-14.000-4,6.000-15.000-5,7.000-15.000-5,6.000-16.000-4,13.000-13.000 1,23.000-9.000 7,22.000-10.000 8,22.000-8.000 8,10.000-4.000 4,1.000 3.000 1,-1.000 3.000 3,1.000 4.000 2,1.000 5.000 3,3.000 10.000 5,3.000 10.000 4,4.000 9.000 5,-3.000 6.000 2,-5.000 3.000-2,-7.000 3.000-2,-5.000 4.000-1,-8.000 2.000-4,-5.000 4.000-4,-7.000 3.000-5,-5.000 3.000-6,-4.000-5.000-4,0.000-12.000-7,0.000-13.000-6,0.000-12.000-6,-4.000-5.000 1,-5.000 3.000 8,-7.000 3.000 8,-5.000 4.000 8,-3.000 1.000 5,4.000 0.000 1,3.000 0.000 2,3.000 0.000 2</inkml:trace>
</inkml:ink>
</file>

<file path=ppt/ink/ink34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8"/>
    </inkml:context>
    <inkml:brush xml:id="br0">
      <inkml:brushProperty name="width" value="0.0572219789028168" units="cm"/>
      <inkml:brushProperty name="height" value="0.0572219789028168" units="cm"/>
      <inkml:brushProperty name="color" value="#f2395b"/>
      <inkml:brushProperty name="ignorePressure" value="0"/>
    </inkml:brush>
  </inkml:definitions>
  <inkml:trace contextRef="#ctx0" brushRef="#br0">63600.000 45750.000 384,'23.000'-29.000'0,"-3.000"-5.000"1,-3.000-7.000 1,-2.000-5.000 0,-3.000-1.000 1,1.000 6.000 1,-1.000 7.000 1,1.000 6.000 0,-1.000 3.000 4,1.000 0.000 7,-1.000 0.000 6,1.000 0.000 7,-3.000 7.000 9,-2.000 17.000 12,-3.000 15.000 13,-3.000 16.000 13,-6.000 20.000-1,-5.000 25.000-14,-7.000 25.000-15,-5.000 25.000-15,-6.000 25.000-8,-3.000 25.000-4,-3.000 25.000-3,-2.000 25.000-3,-3.000 12.000-6,1.000 1.000-9,-1.000-1.000-8,1.000 1.000-8,-3.000 5.000-6,-2.000 14.000-5,-3.000 11.000-5,-3.000 14.000-4,-1.000-7.000-5,4.000-25.000-5,3.000-25.000-5,3.000-25.000-5,3.000-25.000-1,3.000-25.000 4,3.000-25.000 4,4.000-25.000 3</inkml:trace>
</inkml:ink>
</file>

<file path=ppt/ink/ink34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9"/>
    </inkml:context>
    <inkml:brush xml:id="br0">
      <inkml:brushProperty name="width" value="0.0395630337297916" units="cm"/>
      <inkml:brushProperty name="height" value="0.0395630337297916" units="cm"/>
      <inkml:brushProperty name="color" value="#f2395b"/>
      <inkml:brushProperty name="ignorePressure" value="0"/>
    </inkml:brush>
  </inkml:definitions>
  <inkml:trace contextRef="#ctx0" brushRef="#br0">64700.000 46550.000 556,'-43.000'-2.000'7,"17.000"-3.000"13,15.000-3.000 15,16.000-2.000 14,12.000-1.000 2,9.000 3.000-7,10.000 3.000-8,10.000 4.000-9,4.000 2.000-3,0.000 4.000-1,0.000 3.000-1,0.000 3.000 0,1.000-1.000-2,4.000-2.000-1,3.000-3.000-1,3.000-3.000-3,14.000-1.000-4,25.000 4.000-11,25.000 3.000-8,25.000 3.000-10,6.000-2.000-6,-12.000-6.000-4,-13.000-6.000-3,-12.000-6.000-3,-15.000-6.000-4,-15.000-2.000-2,-15.000-3.000-2,-16.000-3.000-3,-16.000-2.000 0,-16.000 0.000 3,-15.000 0.000 2,-15.000 0.000 3</inkml:trace>
</inkml:ink>
</file>

<file path=ppt/ink/ink34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29"/>
    </inkml:context>
    <inkml:brush xml:id="br0">
      <inkml:brushProperty name="width" value="0.0365409776568413" units="cm"/>
      <inkml:brushProperty name="height" value="0.0365409776568413" units="cm"/>
      <inkml:brushProperty name="color" value="#f2395b"/>
      <inkml:brushProperty name="ignorePressure" value="0"/>
    </inkml:brush>
  </inkml:definitions>
  <inkml:trace contextRef="#ctx0" brushRef="#br0">65800.000 45600.000 602,'-46.000'28.000'94,"10.000"6.000"-16,10.000 7.000-19,9.000 6.000-18,4.000 9.000-10,1.000 13.000-3,-1.000 12.000-4,1.000 13.000-3,1.000 15.000-6,3.000 19.000-9,3.000 19.000-7,4.000 19.000-9,-3.000 4.000-8,-5.000-9.000-10,-7.000-10.000-9,-5.000-8.000-10,-1.000-17.000-2,6.000-21.000 2,7.000-22.000 3,6.000-22.000 4,1.000-15.000 2,-3.000-5.000 3,-3.000-7.000 3,-2.000-5.000 1</inkml:trace>
</inkml:ink>
</file>

<file path=ppt/ink/ink34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30"/>
    </inkml:context>
    <inkml:brush xml:id="br0">
      <inkml:brushProperty name="width" value="0.043884202837944" units="cm"/>
      <inkml:brushProperty name="height" value="0.043884202837944" units="cm"/>
      <inkml:brushProperty name="color" value="#f2395b"/>
      <inkml:brushProperty name="ignorePressure" value="0"/>
    </inkml:brush>
  </inkml:definitions>
  <inkml:trace contextRef="#ctx0" brushRef="#br0">67800.000 45550.000 501,'70.000'-44.000'0,"-9.000"13.000"0,-10.000 12.000 0,-8.000 13.000 0,-1.000 7.000 6,9.000 4.000 12,10.000 3.000 12,10.000 3.000 12,-1.000 4.000 4,-9.000 7.000-5,-10.000 6.000-6,-8.000 7.000-4,-6.000 5.000-4,1.000 7.000-3,-1.000 6.000-3,1.000 7.000-1,-7.000 4.000-4,-12.000 3.000-4,-13.000 3.000-4,-12.000 4.000-3,-16.000 2.000-5,-19.000 4.000-6,-18.000 3.000-5,-19.000 3.000-5,-13.000-1.000-6,-6.000-2.000-4,-6.000-3.000-5,-6.000-3.000-3,-7.000-4.000-1,-6.000-3.000 3,-6.000-3.000 5,-6.000-2.000 3,4.000-6.000 6,16.000-6.000 7,15.000-6.000 8,17.000-6.000 7,13.000-7.000 4,13.000-6.000-1,12.000-6.000 0,13.000-6.000-1,12.000-4.000 3,13.000 1.000 7,12.000-1.000 7,13.000 1.000 7,16.000-1.000 1,23.000 1.000-4,22.000-1.000-5,22.000 1.000-3,15.000-3.000-7,9.000-2.000-6,10.000-3.000-6,10.000-3.000-8,2.000-6.000-7,-3.000-5.000-7,-3.000-7.000-7,-2.000-5.000-8,-5.000-8.000-3,-2.000-5.000 2,-3.000-7.000 2,-3.000-5.000 2,-9.000-8.000 2,-11.000-5.000 3,-14.000-7.000 3,-11.000-5.000 2,-12.000-8.000 5,-9.000-5.000 4,-10.000-7.000 4,-8.000-5.000 4,-11.000-4.000 3,-8.000 0.000 1,-10.000 0.000 1,-9.000 0.000 1,-4.000 6.000 0,4.000 13.000 1,3.000 12.000-1,3.000 13.000 1,1.000 9.000 4,1.000 6.000 7,-1.000 7.000 9,1.000 6.000 8,-1.000 17.000 12,1.000 28.000 16,-1.000 28.000 17,1.000 29.000 16,-3.000 16.000 0,-2.000 7.000-19,-3.000 6.000-16,-3.000 7.000-19,-6.000 4.000-11,-5.000 3.000-8,-7.000 3.000-7,-5.000 4.000-8,-8.000 1.000-5,-5.000 0.000-8,-7.000 0.000-5,-5.000 0.000-7,-3.000-10.000-2,4.000-18.000 1,3.000-19.000 1,3.000-18.000 2,6.000-31.000-6,9.000-40.000-14,10.000-40.000-14,10.000-41.000-13,10.000-21.000-1,13.000 1.000 14,12.000-1.000 12,13.000 1.000 14,9.000 2.000 10,6.000 7.000 8,7.000 6.000 8,6.000 7.000 8,3.000 10.000 4,0.000 16.000 3,0.000 15.000 2,0.000 17.000 2,-2.000 10.000 4,-3.000 6.000 5,-3.000 7.000 6,-2.000 6.000 5,-3.000 3.000-2,1.000 0.000-7,-1.000 0.000-9,1.000 0.000-7,-4.000 1.000-5,-6.000 4.000 0,-6.000 3.000 0,-6.000 3.000 0,-7.000-5.000-8,-6.000-12.000-18,-6.000-13.000-16,-6.000-12.000-16,-6.000-5.000-3,-2.000 3.000 13,-3.000 3.000 12,-3.000 4.000 12</inkml:trace>
</inkml:ink>
</file>

<file path=ppt/ink/ink34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30"/>
    </inkml:context>
    <inkml:brush xml:id="br0">
      <inkml:brushProperty name="width" value="0.0486196577548981" units="cm"/>
      <inkml:brushProperty name="height" value="0.0486196577548981" units="cm"/>
      <inkml:brushProperty name="color" value="#f2395b"/>
      <inkml:brushProperty name="ignorePressure" value="0"/>
    </inkml:brush>
  </inkml:definitions>
  <inkml:trace contextRef="#ctx0" brushRef="#br0">70800.000 45700.000 452,'23.000'-27.000'0,"-3.000"-3.000"-2,-3.000-3.000 0,-2.000-2.000-1,-5.000 13.000 12,-2.000 31.000 24,-3.000 32.000 24,-3.000 31.000 24,-7.000 21.000 4,-9.000 14.000-15,-10.000 11.000-15,-8.000 14.000-15,-6.000 10.000-10,1.000 9.000-4,-1.000 10.000-4,1.000 10.000-4,2.000-3.000-5,7.000-11.000-4,6.000-14.000-4,7.000-11.000-4,4.000-15.000-9,3.000-16.000-14,3.000-15.000-16,4.000-15.000-14,7.000-18.000-8,13.000-19.000-1,12.000-18.000-1,13.000-19.000-1,4.000-12.000 3,-3.000-2.000 8,-3.000-3.000 8,-2.000-3.000 7</inkml:trace>
</inkml:ink>
</file>

<file path=ppt/ink/ink34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31"/>
    </inkml:context>
    <inkml:brush xml:id="br0">
      <inkml:brushProperty name="width" value="0.0508370846509933" units="cm"/>
      <inkml:brushProperty name="height" value="0.0508370846509933" units="cm"/>
      <inkml:brushProperty name="color" value="#f2395b"/>
      <inkml:brushProperty name="ignorePressure" value="0"/>
    </inkml:brush>
  </inkml:definitions>
  <inkml:trace contextRef="#ctx0" brushRef="#br0">72150.000 46250.000 432,'25.000'-49.000'0,"0.000"4.000"0,0.000 3.000 0,0.000 3.000 0,-2.000-1.000 3,-3.000-2.000 5,-3.000-3.000 5,-2.000-3.000 6,-11.000 5.000 7,-15.000 17.000 12,-15.000 15.000 11,-16.000 16.000 11,-10.000 15.000 1,-3.000 16.000-9,-3.000 15.000-10,-2.000 17.000-10,-1.000 13.000-6,3.000 13.000-2,3.000 12.000-2,4.000 13.000-3,4.000 4.000-3,6.000-3.000-2,7.000-3.000-2,6.000-2.000-4,7.000-8.000-3,10.000-8.000-6,10.000-10.000-5,9.000-9.000-6,15.000-13.000-4,22.000-16.000-3,22.000-15.000-5,23.000-15.000-3,13.000-15.000-2,6.000-12.000 0,7.000-13.000-1,6.000-12.000-1,4.000-16.000 0,4.000-19.000 0,3.000-18.000 0,3.000-19.000-1,-4.000-10.000 3,-8.000 1.000 2,-10.000-1.000 4,-9.000 1.000 4,-10.000-3.000 2,-9.000-2.000 4,-10.000-3.000 2,-8.000-3.000 3,-11.000 1.000 2,-8.000 6.000 2,-10.000 7.000 2,-9.000 6.000 3,-7.000 7.000 1,-3.000 10.000 3,-3.000 10.000 1,-2.000 9.000 3,-5.000 9.000 4,-2.000 9.000 8,-3.000 10.000 8,-3.000 10.000 7,-7.000 16.000 8,-9.000 26.000 7,-10.000 24.000 8,-8.000 26.000 7,-4.000 21.000-3,3.000 19.000-13,3.000 19.000-14,4.000 19.000-14,2.000 19.000-11,4.000 23.000-8,3.000 22.000-10,3.000 22.000-8,4.000 4.000-11,7.000-12.000-11,6.000-13.000-12,7.000-12.000-11,2.000-24.000-7,1.000-34.000 0,-1.000-35.000-1,1.000-33.000-1</inkml:trace>
</inkml:ink>
</file>

<file path=ppt/ink/ink3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9"/>
    </inkml:context>
    <inkml:brush xml:id="br0">
      <inkml:brushProperty name="width" value="0.0340300649404526" units="cm"/>
      <inkml:brushProperty name="height" value="0.0340300649404526" units="cm"/>
      <inkml:brushProperty name="color" value="#00bff3"/>
      <inkml:brushProperty name="ignorePressure" value="0"/>
    </inkml:brush>
  </inkml:definitions>
  <inkml:trace contextRef="#ctx0" brushRef="#br0">69550.000 43050.000 646,'23.000'-25.000'0,"-3.000"0.000"0,-3.000 0.000 0,-2.000 0.000 0,2.000-2.000 5,9.000-3.000 11,10.000-3.000 10,10.000-2.000 10,4.000 0.000 3,0.000 7.000-5,0.000 6.000-5,0.000 7.000-5,0.000 4.000-1,0.000 3.000 3,0.000 3.000 1,0.000 4.000 4,-2.000 1.000-6,-3.000 0.000-13,-3.000 0.000-12,-2.000 0.000-13</inkml:trace>
</inkml:ink>
</file>

<file path=ppt/ink/ink34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34"/>
    </inkml:context>
    <inkml:brush xml:id="br0">
      <inkml:brushProperty name="width" value="0.035750575363636" units="cm"/>
      <inkml:brushProperty name="height" value="0.035750575363636" units="cm"/>
      <inkml:brushProperty name="color" value="#f2395b"/>
      <inkml:brushProperty name="ignorePressure" value="0"/>
    </inkml:brush>
  </inkml:definitions>
  <inkml:trace contextRef="#ctx0" brushRef="#br0">36050.000 50650.000 615,'-35.000'-2.000'1,"32.000"-3.000"11,31.000-3.000 11,32.000-2.000 11,8.000-3.000 2,-11.000 1.000-5,-14.000-1.000-7,-11.000 1.000-6,5.000-6.000-2,26.000-8.000-2,24.000-10.000 1,26.000-9.000-2,7.000-5.000 0,-9.000 0.000-4,-10.000 0.000-2,-8.000 0.000-2,-11.000 3.000-5,-8.000 6.000-4,-10.000 7.000-7,-9.000 6.000-5,-9.000 6.000-2,-5.000 6.000 1,-7.000 7.000 0,-5.000 6.000 2,-9.000-2.000-6,-9.000-9.000-10,-10.000-10.000-11,-8.000-8.000-10,-9.000-6.000-1,-6.000 1.000 13,-6.000-1.000 10,-6.000 1.000 13,-4.000-4.000 6,1.000-6.000 2,-1.000-6.000 3,1.000-6.000 3,1.000-2.000 2,3.000 3.000 3,3.000 3.000 2,4.000 4.000 4,4.000 4.000 3,6.000 6.000 4,7.000 7.000 4,6.000 6.000 5,4.000 15.000 6,4.000 26.000 10,3.000 24.000 8,3.000 26.000 9,1.000 13.000 0,1.000 4.000-8,-1.000 3.000-9,1.000 3.000-8,-3.000 3.000-6,-2.000 3.000-5,-3.000 3.000-4,-3.000 4.000-4,-2.000 1.000-5,0.000 0.000-3,0.000 0.000-3,0.000 0.000-5,-2.000-5.000-3,-3.000-9.000-6,-3.000-10.000-5,-2.000-8.000-4,0.000-11.000-7,7.000-8.000-6,6.000-10.000-7,7.000-9.000-7,5.000-16.000-1,7.000-22.000 4,6.000-22.000 4,7.000-21.000 3,2.000-14.000 5,1.000-2.000 5,-1.000-3.000 4,1.000-3.000 6,-1.000-4.000 3,1.000-3.000 4,-1.000-3.000 3,1.000-2.000 3,-3.000-3.000 2,-2.000 1.000 1,-3.000-1.000 1,-3.000 1.000 0,-4.000-1.000 0,-3.000 1.000 1,-3.000-1.000-1,-2.000 1.000 1,-1.000 5.000 3,3.000 14.000 5,3.000 11.000 6,4.000 14.000 5,1.000 21.000 6,0.000 31.000 3,0.000 32.000 5,0.000 31.000 4,-4.000 18.000-1,-5.000 7.000-7,-7.000 6.000-7,-5.000 7.000-6,-6.000-1.000-5,-3.000-6.000 0,-3.000-6.000-1,-2.000-6.000 0,-3.000-10.000-3,1.000-12.000-4,-1.000-13.000-5,1.000-12.000-5,10.000-21.000-4,22.000-28.000-7,22.000-28.000-5,23.000-27.000-6,10.000-17.000-1,0.000-3.000 4,0.000-3.000 3,0.000-2.000 3,-4.000 2.000 4,-5.000 9.000 4,-7.000 10.000 2,-5.000 10.000 5,-8.000 10.000 2,-5.000 13.000 5,-7.000 12.000 5,-5.000 13.000 3,-8.000 13.000 4,-5.000 17.000 3,-7.000 15.000 3,-5.000 16.000 3,-9.000 9.000-1,-9.000 3.000-3,-10.000 3.000-5,-8.000 4.000-3,-8.000-3.000-6,-2.000-5.000-4,-3.000-7.000-5,-3.000-5.000-4,-4.000-4.000-5,-3.000 0.000-3,-3.000 0.000-3,-2.000 0.000-4,-3.000-2.000 0,1.000-3.000-1,-1.000-3.000-1,1.000-2.000 1,-4.000-5.000 2,-6.000-2.000 5,-6.000-3.000 5,-6.000-3.000 4,-4.000-1.000 4,1.000 4.000 1,-1.000 3.000 0,1.000 3.000 2,2.000-4.000 0,7.000-8.000 0,6.000-10.000 1,7.000-9.000-1,5.000-4.000 2,7.000 4.000 3,6.000 3.000 2,7.000 3.000 3,7.000 6.000 7,9.000 9.000 15,10.000 10.000 13,10.000 10.000 14,5.000 4.000 2,4.000 0.000-11,3.000 0.000-9,3.000 0.000-12,1.000 4.000-6,1.000 10.000-3,-1.000 10.000-4,1.000 9.000-3,-3.000-1.000-2,-2.000-8.000 1,-3.000-10.000 0,-3.000-9.000 1,7.000-21.000-5,19.000-31.000-12,19.000-31.000-10,19.000-31.000-12,10.000-23.000-4,4.000-11.000 3,3.000-14.000 3,3.000-11.000 3,3.000-1.000 4,3.000 13.000 5,3.000 12.000 6,4.000 13.000 4,-7.000 12.000 4,-16.000 13.000 1,-15.000 12.000 2,-15.000 13.000 1,-12.000 12.000 1,-6.000 13.000 1,-6.000 12.000 3,-6.000 13.000 1,-12.000 10.000 0,-15.000 10.000-1,-15.000 10.000-2,-16.000 9.000 0,-10.000 6.000-2,-3.000 3.000 0,-3.000 3.000-1,-2.000 4.000-1,-1.000-1.000 0,3.000-3.000-2,3.000-3.000-1,4.000-2.000-1,4.000-11.000-1,6.000-15.000-1,7.000-15.000 0,6.000-16.000-2,12.000-12.000 0,19.000-5.000 0,19.000-7.000 0,19.000-5.000-1,10.000-4.000 0,4.000 0.000 1,3.000 0.000 0,3.000 0.000 0,-1.000 3.000 1,-2.000 6.000-1,-3.000 7.000 1,-3.000 6.000-1,-10.000 10.000-1,-16.000 17.000 0,-15.000 15.000-2,-15.000 16.000-1,-17.000 9.000-1,-15.000 3.000 1,-15.000 3.000-1,-16.000 4.000 1,-10.000-1.000-1,-3.000-3.000 2,-3.000-3.000-1,-2.000-2.000 2,-6.000-3.000 1,-6.000 1.000 2,-6.000-1.000 2,-6.000 1.000 2,-1.000-6.000 1,7.000-8.000-1,6.000-10.000-2,7.000-9.000 0,7.000-7.000 2,9.000-3.000 6,10.000-3.000 7,10.000-2.000 7,22.000-6.000 5,39.000-6.000 2,36.000-6.000 3,39.000-6.000 4,25.000-6.000-3,17.000-2.000-9,15.000-3.000-8,16.000-3.000-9,12.000-2.000-3,9.000 0.000-1,10.000 0.000 1,10.000 0.000 0,0.000-2.000-8,-5.000-3.000-14,-7.000-3.000-16,-5.000-2.000-14,-15.000 0.000-5,-22.000 7.000 6,-22.000 6.000 7,-21.000 7.000 5,-18.000 0.000 5,-12.000-2.000 1,-13.000-3.000 2,-12.000-3.000 2</inkml:trace>
</inkml:ink>
</file>

<file path=ppt/ink/ink34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35"/>
    </inkml:context>
    <inkml:brush xml:id="br0">
      <inkml:brushProperty name="width" value="0.0410241521894932" units="cm"/>
      <inkml:brushProperty name="height" value="0.0410241521894932" units="cm"/>
      <inkml:brushProperty name="color" value="#f2395b"/>
      <inkml:brushProperty name="ignorePressure" value="0"/>
    </inkml:brush>
  </inkml:definitions>
  <inkml:trace contextRef="#ctx0" brushRef="#br0">39500.000 50150.000 536,'0.000'-91.000'0,"0.000"19.000"0,0.000 19.000 0,0.000 19.000 0,10.000 5.000 5,23.000-5.000 9,22.000-7.000 11,22.000-5.000 10,13.000 0.000 2,7.000 10.000-5,6.000 10.000-5,7.000 9.000-4,-1.000 9.000-3,-6.000 9.000-2,-6.000 10.000-1,-6.000 10.000-1,-10.000 5.000-8,-12.000 4.000-15,-13.000 3.000-13,-12.000 3.000-16,-12.000 3.000-4,-8.000 3.000 3,-10.000 3.000 4,-9.000 4.000 4,-13.000 1.000 2,-16.000 0.000-2,-15.000 0.000 0,-15.000 0.000-1,-11.000-4.000 3,-2.000-5.000 6,-3.000-7.000 6,-3.000-5.000 6,-2.000-6.000 5,0.000-3.000 3,0.000-3.000 5,0.000-2.000 3,3.000-3.000 3,6.000 1.000 0,7.000-1.000 2,6.000 1.000 1,6.000-1.000 2,6.000 1.000 5,7.000-1.000 6,6.000 1.000 4,4.000 1.000 3,4.000 3.000 0,3.000 3.000 0,3.000 4.000 0,3.000 5.000-1,3.000 10.000 0,3.000 10.000-2,4.000 9.000 0,1.000 4.000-2,0.000 1.000-4,0.000-1.000-2,0.000 1.000-4,0.000 4.000-4,0.000 9.000-2,0.000 10.000-5,0.000 10.000-2,0.000 2.000-4,0.000-3.000-2,0.000-3.000-3,0.000-2.000-2,0.000-9.000-4,0.000-12.000-6,0.000-13.000-5,0.000-12.000-7,6.000-21.000-4,13.000-28.000-6,12.000-28.000-3,13.000-27.000-6,7.000-23.000 2,4.000-16.000 4,3.000-15.000 7,3.000-15.000 4,1.000-3.000 5,1.000 14.000 2,-1.000 11.000 3,1.000 14.000 3,-6.000 10.000 3,-8.000 9.000 6,-10.000 10.000 5,-9.000 10.000 5,-5.000 11.000 10,0.000 17.000 14,0.000 15.000 12,0.000 16.000 14,-4.000 12.000 3,-5.000 9.000-7,-7.000 10.000-6,-5.000 10.000-7,-4.000 5.000-5,0.000 4.000-5,0.000 3.000-4,0.000 3.000-5,0.000 4.000-3,0.000 7.000 0,0.000 6.000-1,0.000 7.000-1,-2.000 0.000-2,-3.000-2.000-5,-3.000-3.000-3,-2.000-3.000-5,-5.000-6.000-4,-2.000-5.000-3,-3.000-7.000-4,-3.000-5.000-4,-4.000-22.000-3,-3.000-33.000-5,-3.000-35.000-4,-2.000-34.000-4,2.000-23.000-1,9.000-8.000 2,10.000-10.000 3,10.000-9.000 3,2.000-1.000 3,-3.000 10.000 4,-3.000 10.000 5,-2.000 9.000 4,-1.000 12.000 3,3.000 16.000 5,3.000 15.000 3,4.000 17.000 3,-1.000 11.000 5,-3.000 10.000 4,-3.000 10.000 4,-2.000 9.000 5,-5.000 10.000 3,-2.000 14.000 0,-3.000 11.000 0,-3.000 14.000 0,-1.000 7.000-1,4.000 3.000-2,3.000 3.000-1,3.000 4.000-2,-1.000 1.000-2,-2.000 0.000-2,-3.000 0.000-1,-3.000 0.000-2,1.000-5.000-1,6.000-9.000 1,7.000-10.000-1,6.000-8.000 0,15.000-18.000-6,26.000-25.000-12,24.000-25.000-11,26.000-25.000-11,10.000-18.000-6,-3.000-8.000 3,-3.000-10.000 2,-2.000-9.000 3,-5.000-2.000 1,-2.000 6.000 0,-3.000 7.000 2,-3.000 6.000 0,-6.000 6.000 5,-5.000 6.000 7,-7.000 7.000 8,-5.000 6.000 7,-3.000 7.000 8,4.000 10.000 7,3.000 10.000 7,3.000 9.000 8,1.000 4.000 3,1.000 1.000-2,-1.000-1.000-1,1.000 1.000-2,-1.000 4.000-1,1.000 9.000 0,-1.000 10.000 0,1.000 10.000-1,-3.000 7.000-1,-2.000 6.000-3,-3.000 7.000-3,-3.000 6.000-2,-6.000 9.000-2,-5.000 13.000-1,-7.000 12.000 0,-5.000 13.000-1,-9.000 9.000-1,-9.000 6.000-4,-10.000 7.000-1,-8.000 6.000-4,-14.000 6.000-2,-15.000 6.000-2,-15.000 7.000-1,-16.000 6.000-4,-12.000-1.000-1,-5.000-5.000-2,-7.000-7.000-3,-5.000-5.000-2,-4.000-17.000-1,0.000-24.000-1,0.000-26.000-1,0.000-24.000-1,3.000-21.000-3,6.000-16.000-6,7.000-15.000-4,6.000-15.000-6,7.000-21.000-1,10.000-25.000 5,10.000-25.000 3,9.000-25.000 4,7.000-10.000 4,7.000 7.000 3,6.000 6.000 4,7.000 7.000 3,8.000 8.000 1,14.000 14.000 0,11.000 11.000 0,14.000 14.000-1,8.000 11.000 6,7.000 14.000 11,6.000 11.000 12,7.000 14.000 10,2.000 7.000 6,1.000 3.000 0,-1.000 3.000 0,1.000 4.000 0,4.000 5.000-1,9.000 10.000-3,10.000 10.000-3,10.000 9.000-2,4.000 7.000-3,0.000 7.000-5,0.000 6.000-4,0.000 7.000-4,0.000 4.000-3,0.000 3.000-4,0.000 3.000-3,0.000 4.000-4,-5.000-1.000-5,-9.000-3.000-8,-10.000-3.000-8,-8.000-2.000-8,-11.000-3.000-4,-8.000 1.000-2,-10.000-1.000-1,-9.000 1.000 0,-7.000-6.000-1,-3.000-8.000 3,-3.000-10.000 1,-2.000-9.000 2</inkml:trace>
</inkml:ink>
</file>

<file path=ppt/ink/ink34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7:36"/>
    </inkml:context>
    <inkml:brush xml:id="br0">
      <inkml:brushProperty name="width" value="0.0246317628771067" units="cm"/>
      <inkml:brushProperty name="height" value="0.0246317628771067" units="cm"/>
      <inkml:brushProperty name="color" value="#f2395b"/>
      <inkml:brushProperty name="ignorePressure" value="0"/>
    </inkml:brush>
  </inkml:definitions>
  <inkml:trace contextRef="#ctx0" brushRef="#br0">44100.000 51500.000 893,'0.000'-41.000'6,"0.000"19.000"14,0.000 19.000 14,0.000 19.000 13</inkml:trace>
</inkml:ink>
</file>

<file path=ppt/ink/ink34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15"/>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61350.000 10550.000 999,'-58.000'-30.000'0,"-16.000"-9.000"0,-15.000-10.000 0,-15.000-8.000 0,8.000 3.000-6,35.000 20.000-12,35.000 18.000-12,34.000 20.000-12</inkml:trace>
</inkml:ink>
</file>

<file path=ppt/ink/ink34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17"/>
    </inkml:context>
    <inkml:brush xml:id="br0">
      <inkml:brushProperty name="width" value="0.0334111861884594" units="cm"/>
      <inkml:brushProperty name="height" value="0.0334111861884594" units="cm"/>
      <inkml:brushProperty name="color" value="#00bff3"/>
      <inkml:brushProperty name="ignorePressure" value="0"/>
    </inkml:brush>
  </inkml:definitions>
  <inkml:trace contextRef="#ctx0" brushRef="#br0">15900.000 13500.000 658,'-58.000'-66.000'8,"34.000"19.000"15,35.000 19.000 16,35.000 19.000 15,21.000 9.000 4,9.000 0.000-9,10.000 0.000-9,10.000 0.000-9,13.000-2.000-9,19.000-3.000-9,19.000-3.000-8,19.000-2.000-10,1.000-3.000-9,-16.000 1.000-7,-15.000-1.000-7,-15.000 1.000-8,-15.000-1.000-6,-12.000 1.000-3,-13.000-1.000-5,-12.000 1.000-4</inkml:trace>
</inkml:ink>
</file>

<file path=ppt/ink/ink34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17"/>
    </inkml:context>
    <inkml:brush xml:id="br0">
      <inkml:brushProperty name="width" value="0.034154936671257" units="cm"/>
      <inkml:brushProperty name="height" value="0.034154936671257" units="cm"/>
      <inkml:brushProperty name="color" value="#00bff3"/>
      <inkml:brushProperty name="ignorePressure" value="0"/>
    </inkml:brush>
  </inkml:definitions>
  <inkml:trace contextRef="#ctx0" brushRef="#br0">16950.000 12750.000 644,'-46.000'-33.000'22,"10.000"34.000"11,10.000 35.000 13,9.000 35.000 12,4.000 27.000 0,1.000 22.000-10,-1.000 22.000-11,1.000 23.000-9,1.000 3.000-10,3.000-11.000-11,3.000-14.000-8,4.000-11.000-11,1.000-14.000-9,0.000-11.000-8,0.000-14.000-9,0.000-11.000-9</inkml:trace>
</inkml:ink>
</file>

<file path=ppt/ink/ink34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18"/>
    </inkml:context>
    <inkml:brush xml:id="br0">
      <inkml:brushProperty name="width" value="0.0329242385923862" units="cm"/>
      <inkml:brushProperty name="height" value="0.0329242385923862" units="cm"/>
      <inkml:brushProperty name="color" value="#00bff3"/>
      <inkml:brushProperty name="ignorePressure" value="0"/>
    </inkml:brush>
  </inkml:definitions>
  <inkml:trace contextRef="#ctx0" brushRef="#br0">17750.000 12500.000 668,'45.000'-69.000'0,"-9.000"13.000"2,-10.000 12.000 0,-8.000 13.000 1,-4.000 7.000 8,3.000 4.000 12,3.000 3.000 14,4.000 3.000 14,1.000 12.000 2,0.000 22.000-8,0.000 22.000-8,0.000 23.000-8,-4.000 8.000-8,-5.000-3.000-8,-7.000-3.000-9,-5.000-2.000-7,-8.000-6.000-4,-5.000-6.000 1,-7.000-6.000 1,-5.000-6.000 0,-3.000-6.000 0,4.000-2.000-4,3.000-3.000-4,3.000-3.000-2,12.000-6.000 1,22.000-5.000 6,22.000-7.000 8,23.000-5.000 6,11.000-6.000 4,4.000-3.000-1,3.000-3.000 0,3.000-2.000-1,-2.000-1.000 1,-6.000 3.000-1,-6.000 3.000-1,-6.000 4.000 0,-10.000 7.000-1,-12.000 13.000-3,-13.000 12.000 0,-12.000 13.000-3,-16.000 15.000-3,-19.000 19.000-3,-18.000 19.000-3,-19.000 19.000-5,-16.000 13.000 0,-12.000 10.000 1,-13.000 10.000 0,-12.000 9.000 2,1.000-5.000 1,16.000-19.000 0,15.000-18.000-1,17.000-19.000 1,8.000-15.000-8,4.000-8.000-14,3.000-10.000-15,3.000-9.000-14</inkml:trace>
</inkml:ink>
</file>

<file path=ppt/ink/ink34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18"/>
    </inkml:context>
    <inkml:brush xml:id="br0">
      <inkml:brushProperty name="width" value="0.0343369133770466" units="cm"/>
      <inkml:brushProperty name="height" value="0.0343369133770466" units="cm"/>
      <inkml:brushProperty name="color" value="#00bff3"/>
      <inkml:brushProperty name="ignorePressure" value="0"/>
    </inkml:brush>
  </inkml:definitions>
  <inkml:trace contextRef="#ctx0" brushRef="#br0">39100.000 13000.000 640,'-63.000'-25.000'7,"26.000"0.000"13,24.000 0.000 14,26.000 0.000 13,21.000 1.000 4,19.000 4.000-5,19.000 3.000-5,19.000 3.000-5,10.000 3.000-7,4.000 3.000-6,3.000 3.000-9,3.000 4.000-6,-2.000-1.000-5,-6.000-3.000-3,-6.000-3.000-1,-6.000-2.000-1,-10.000-1.000-13,-12.000 3.000-20,-13.000 3.000-21,-12.000 4.000-20,-10.000-1.000-4,-6.000-3.000 14,-6.000-3.000 14,-6.000-2.000 14</inkml:trace>
</inkml:ink>
</file>

<file path=ppt/ink/ink34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18"/>
    </inkml:context>
    <inkml:brush xml:id="br0">
      <inkml:brushProperty name="width" value="0.0346788838505745" units="cm"/>
      <inkml:brushProperty name="height" value="0.0346788838505745" units="cm"/>
      <inkml:brushProperty name="color" value="#00bff3"/>
      <inkml:brushProperty name="ignorePressure" value="0"/>
    </inkml:brush>
  </inkml:definitions>
  <inkml:trace contextRef="#ctx0" brushRef="#br0">39800.000 12350.000 634,'-46.000'3.000'41,"10.000"6.000"-3,10.000 7.000-1,9.000 6.000-2,6.000 7.000-3,3.000 10.000-1,3.000 10.000-3,4.000 9.000-2,1.000 6.000-2,0.000 3.000-1,0.000 3.000-3,0.000 4.000-2,1.000 1.000-6,4.000 0.000-11,3.000 0.000-12,3.000 0.000-11,1.000-7.000-8,1.000-11.000-5,-1.000-14.000-7,1.000-11.000-6,-1.000-14.000-2,1.000-11.000 1,-1.000-14.000 1,1.000-11.000 2</inkml:trace>
</inkml:ink>
</file>

<file path=ppt/ink/ink34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19"/>
    </inkml:context>
    <inkml:brush xml:id="br0">
      <inkml:brushProperty name="width" value="0.0357956998050213" units="cm"/>
      <inkml:brushProperty name="height" value="0.0357956998050213" units="cm"/>
      <inkml:brushProperty name="color" value="#00bff3"/>
      <inkml:brushProperty name="ignorePressure" value="0"/>
    </inkml:brush>
  </inkml:definitions>
  <inkml:trace contextRef="#ctx0" brushRef="#br0">40300.000 12550.000 614,'50.000'-49.000'3,"0.000"4.000"5,0.000 3.000 6,0.000 3.000 5,0.000 6.000 3,0.000 9.000 0,0.000 10.000-1,0.000 10.000 1,-4.000 7.000-1,-5.000 6.000-2,-7.000 7.000 0,-5.000 6.000-2,-6.000 7.000 1,-3.000 10.000 2,-3.000 10.000 1,-2.000 9.000 3,-8.000 7.000-1,-8.000 7.000-2,-10.000 6.000-1,-9.000 7.000-3,-7.000-4.000-5,-3.000-12.000-9,-3.000-13.000-11,-2.000-12.000-9,6.000-9.000-5,20.000-2.000-1,18.000-3.000-2,20.000-3.000 0,17.000-13.000-4,20.000-22.000-6,18.000-22.000-5,20.000-21.000-6,-1.000-7.000-1,-19.000 9.000 4,-18.000 10.000 3,-19.000 10.000 5</inkml:trace>
</inkml:ink>
</file>

<file path=ppt/ink/ink3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8:59"/>
    </inkml:context>
    <inkml:brush xml:id="br0">
      <inkml:brushProperty name="width" value="0.0501872077584267" units="cm"/>
      <inkml:brushProperty name="height" value="0.0501872077584267" units="cm"/>
      <inkml:brushProperty name="color" value="#00bff3"/>
      <inkml:brushProperty name="ignorePressure" value="0"/>
    </inkml:brush>
  </inkml:definitions>
  <inkml:trace contextRef="#ctx0" brushRef="#br0">70450.000 41750.000 438,'-22.000'-180.000'43,"6.000"41.000"0,7.000 40.000 1,6.000 42.000 1,3.000 28.000 0,0.000 20.000-2,0.000 18.000 0,0.000 20.000-1,0.000 16.000-3,0.000 16.000-4,0.000 15.000-5,0.000 17.000-3,0.000 11.000-5,0.000 10.000-4,0.000 10.000-3,0.000 9.000-5,-2.000 7.000-2,-3.000 7.000-3,-3.000 6.000-1,-2.000 7.000-3,-6.000 10.000-2,-6.000 16.000-2,-6.000 15.000-1,-6.000 17.000-2,-2.000 5.000-4,3.000-3.000-9,3.000-3.000-8,4.000-2.000-7,2.000-14.000-7,4.000-21.000-3,3.000-22.000-3,3.000-22.000-3,3.000-22.000 1,3.000-22.000 5,3.000-22.000 6,4.000-21.000 6</inkml:trace>
</inkml:ink>
</file>

<file path=ppt/ink/ink34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19"/>
    </inkml:context>
    <inkml:brush xml:id="br0">
      <inkml:brushProperty name="width" value="0.0297720916569233" units="cm"/>
      <inkml:brushProperty name="height" value="0.0297720916569233" units="cm"/>
      <inkml:brushProperty name="color" value="#00bff3"/>
      <inkml:brushProperty name="ignorePressure" value="0"/>
    </inkml:brush>
  </inkml:definitions>
  <inkml:trace contextRef="#ctx0" brushRef="#br0">29250.000 13700.000 738,'-22.000'-69.000'0,"6.000"13.000"0,7.000 12.000 0,6.000 13.000 0,17.000 9.000 8,28.000 6.000 14,28.000 7.000 16,29.000 6.000 14,5.000 4.000 2,-15.000 4.000-14,-15.000 3.000-12,-16.000 3.000-14,-7.000 1.000-9,4.000 1.000-5,3.000-1.000-5,3.000 1.000-5,-2.000-3.000-9,-6.000-2.000-11,-6.000-3.000-12,-6.000-3.000-12</inkml:trace>
</inkml:ink>
</file>

<file path=ppt/ink/ink34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20"/>
    </inkml:context>
    <inkml:brush xml:id="br0">
      <inkml:brushProperty name="width" value="0.0307200308889151" units="cm"/>
      <inkml:brushProperty name="height" value="0.0307200308889151" units="cm"/>
      <inkml:brushProperty name="color" value="#00bff3"/>
      <inkml:brushProperty name="ignorePressure" value="0"/>
    </inkml:brush>
  </inkml:definitions>
  <inkml:trace contextRef="#ctx0" brushRef="#br0">30400.000 12800.000 716,'23.000'-24.000'0,"-3.000"4.000"0,-3.000 3.000 0,-2.000 3.000 0,2.000 1.000 3,9.000 1.000 8,10.000-1.000 6,10.000 1.000 8,2.000 1.000 1,-3.000 3.000-1,-3.000 3.000-2,-2.000 4.000-3,-3.000 7.000-1,1.000 13.000 0,-1.000 12.000-1,1.000 13.000 0,-6.000 7.000-2,-8.000 4.000-2,-10.000 3.000-2,-9.000 3.000-4,-5.000 3.000-1,0.000 3.000-4,0.000 3.000-4,0.000 4.000-2,-4.000-1.000-3,-5.000-3.000-1,-7.000-3.000-3,-5.000-2.000-2,-4.000-8.000 1,0.000-8.000 1,0.000-10.000 2,0.000-9.000 2,12.000-9.000 0,26.000-5.000 0,24.000-7.000 0,26.000-5.000-1,16.000-11.000 3,10.000-11.000 7,10.000-14.000 5,9.000-11.000 7,4.000-7.000-2,1.000 0.000-13,-1.000 0.000-11,1.000 0.000-12,-12.000 4.000-10,-21.000 10.000-8,-22.000 10.000-8,-22.000 9.000-7</inkml:trace>
</inkml:ink>
</file>

<file path=ppt/ink/ink34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20"/>
    </inkml:context>
    <inkml:brush xml:id="br0">
      <inkml:brushProperty name="width" value="0.0372917465865612" units="cm"/>
      <inkml:brushProperty name="height" value="0.0372917465865612" units="cm"/>
      <inkml:brushProperty name="color" value="#00bff3"/>
      <inkml:brushProperty name="ignorePressure" value="0"/>
    </inkml:brush>
  </inkml:definitions>
  <inkml:trace contextRef="#ctx0" brushRef="#br0">47950.000 13100.000 589,'-65.000'117.000'111,"23.000"-16.000"-24,22.000-15.000-24,22.000-15.000-25,13.000-15.000-13,7.000-12.000-3,6.000-13.000-2,7.000-12.000-4,4.000-10.000-2,3.000-6.000-5,3.000-6.000-4,4.000-6.000-4,4.000-12.000-4,6.000-15.000-3,7.000-15.000-2,6.000-16.000-3,-2.000-8.000-1,-9.000 0.000 2,-10.000 0.000 1,-8.000 0.000 2,-11.000 3.000 0,-8.000 6.000 0,-10.000 7.000-2,-9.000 6.000 0,-10.000 6.000-2,-9.000 6.000-1,-10.000 7.000-3,-8.000 6.000-2,-15.000 9.000-2,-19.000 13.000-2,-18.000 12.000-1,-19.000 13.000-3,-2.000 6.000-3,16.000 0.000-8,15.000 0.000-6,17.000 0.000-8</inkml:trace>
</inkml:ink>
</file>

<file path=ppt/ink/ink34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22"/>
    </inkml:context>
    <inkml:brush xml:id="br0">
      <inkml:brushProperty name="width" value="0.0303736086934805" units="cm"/>
      <inkml:brushProperty name="height" value="0.0303736086934805" units="cm"/>
      <inkml:brushProperty name="color" value="#00bff3"/>
      <inkml:brushProperty name="ignorePressure" value="0"/>
    </inkml:brush>
  </inkml:definitions>
  <inkml:trace contextRef="#ctx0" brushRef="#br0">31700.000 8500.000 724,'-2.000'193.000'55,"-3.000"-11.000"-9,-3.000-14.000-12,-2.000-11.000-9,-1.000-11.000-7,3.000-5.000-1,3.000-7.000-2,4.000-5.000-1,1.000 3.000-2,0.000 17.000-1,0.000 15.000-1,0.000 16.000-1,1.000 5.000-3,4.000-2.000-2,3.000-3.000-5,3.000-3.000-2,1.000-10.000-5,1.000-16.000-3,-1.000-15.000-4,1.000-15.000-4,-3.000-18.000-1,-2.000-19.000 2,-3.000-18.000 1,-3.000-19.000 3,-6.000-29.000-6,-5.000-36.000-11,-7.000-39.000-12,-5.000-36.000-11,-3.000-11.000 1,4.000 20.000 11,3.000 18.000 13,3.000 20.000 11</inkml:trace>
</inkml:ink>
</file>

<file path=ppt/ink/ink34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22"/>
    </inkml:context>
    <inkml:brush xml:id="br0">
      <inkml:brushProperty name="width" value="0.027711845934391" units="cm"/>
      <inkml:brushProperty name="height" value="0.027711845934391" units="cm"/>
      <inkml:brushProperty name="color" value="#00bff3"/>
      <inkml:brushProperty name="ignorePressure" value="0"/>
    </inkml:brush>
  </inkml:definitions>
  <inkml:trace contextRef="#ctx0" brushRef="#br0">31400.000 8750.000 793,'3.000'-75.000'-2,"6.000"0.000"-3,7.000 0.000-5,6.000 0.000-3,3.000 4.000 2,0.000 10.000 9,0.000 10.000 8,0.000 9.000 10,-4.000 18.000 7,-5.000 29.000 4,-7.000 28.000 4,-5.000 28.000 5,-11.000 20.000-1,-11.000 13.000-8,-14.000 12.000-8,-11.000 13.000-7,-11.000 4.000-4,-5.000-3.000-3,-7.000-3.000-2,-5.000-2.000-2,0.000-8.000-3,10.000-8.000-5,10.000-10.000-6,9.000-9.000-5,7.000-12.000-4,7.000-11.000-6,6.000-14.000-5,7.000-11.000-5</inkml:trace>
</inkml:ink>
</file>

<file path=ppt/ink/ink34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22"/>
    </inkml:context>
    <inkml:brush xml:id="br0">
      <inkml:brushProperty name="width" value="0.0290943495929241" units="cm"/>
      <inkml:brushProperty name="height" value="0.0290943495929241" units="cm"/>
      <inkml:brushProperty name="color" value="#00bff3"/>
      <inkml:brushProperty name="ignorePressure" value="0"/>
    </inkml:brush>
  </inkml:definitions>
  <inkml:trace contextRef="#ctx0" brushRef="#br0">31800.000 8600.000 756,'92.000'25.000'-5,"-16.000"0.000"9,-15.000 0.000 7,-15.000 0.000 7,-7.000 1.000 4,3.000 4.000 3,3.000 3.000 1,4.000 3.000 1,1.000 4.000 0,0.000 7.000-1,0.000 6.000-2,0.000 7.000-2,0.000 2.000-7,0.000 1.000-13,0.000-1.000-14,0.000 1.000-12,-4.000-7.000-11,-5.000-12.000-9,-7.000-13.000-9,-5.000-12.000-8</inkml:trace>
</inkml:ink>
</file>

<file path=ppt/ink/ink34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24"/>
    </inkml:context>
    <inkml:brush xml:id="br0">
      <inkml:brushProperty name="width" value="0.0346065163612366" units="cm"/>
      <inkml:brushProperty name="height" value="0.0346065163612366" units="cm"/>
      <inkml:brushProperty name="color" value="#00bff3"/>
      <inkml:brushProperty name="ignorePressure" value="0"/>
    </inkml:brush>
  </inkml:definitions>
  <inkml:trace contextRef="#ctx0" brushRef="#br0">33200.000 10150.000 635,'50.000'-46.000'1,"0.000"10.000"1,0.000 10.000 1,0.000 9.000 1,9.000 6.000 4,19.000 3.000 7,19.000 3.000 6,19.000 4.000 6,-1.000 7.000 2,-18.000 13.000-3,-19.000 12.000-2,-18.000 13.000-3,-15.000 7.000-4,-9.000 4.000-2,-10.000 3.000-3,-8.000 3.000-4,-9.000 6.000-2,-6.000 9.000-2,-6.000 10.000-2,-6.000 10.000-3,-10.000 4.000-1,-12.000 0.000 0,-13.000 0.000 0,-12.000 0.000 1,-9.000-2.000-1,-2.000-3.000-2,-3.000-3.000 0,-3.000-2.000-1,1.000-6.000 0,6.000-6.000 3,7.000-6.000 3,6.000-6.000 2,12.000-10.000 3,19.000-12.000 3,19.000-13.000 2,19.000-12.000 2,27.000-18.000 2,39.000-21.000-1,36.000-22.000 0,39.000-22.000 0,19.000-11.000-1,4.000 0.000 0,3.000 0.000-1,3.000 0.000-1,1.000 0.000-10,1.000 0.000-23,-1.000 0.000-22,1.000 0.000-22,-18.000 6.000-7,-34.000 13.000 7,-35.000 12.000 8,-33.000 13.000 8</inkml:trace>
</inkml:ink>
</file>

<file path=ppt/ink/ink34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30"/>
    </inkml:context>
    <inkml:brush xml:id="br0">
      <inkml:brushProperty name="width" value="0.0282359607517719" units="cm"/>
      <inkml:brushProperty name="height" value="0.0282359607517719" units="cm"/>
      <inkml:brushProperty name="color" value="#00bff3"/>
      <inkml:brushProperty name="ignorePressure" value="0"/>
    </inkml:brush>
  </inkml:definitions>
  <inkml:trace contextRef="#ctx0" brushRef="#br0">19350.000 8550.000 779,'-24.000'-57.000'4,"4.000"39.000"7,3.000 36.000 9,3.000 39.000 8,3.000 22.000 1,3.000 10.000-5,3.000 10.000-6,4.000 9.000-5,1.000 12.000-3,0.000 16.000-3,0.000 15.000-1,0.000 17.000-3,0.000 3.000-1,0.000-5.000 2,0.000-7.000 0,0.000-5.000 1,1.000-3.000 1,4.000 4.000 1,3.000 3.000 0,3.000 3.000 1,1.000-1.000-4,1.000-2.000-6,-1.000-3.000-9,1.000-3.000-6,-1.000-9.000-6,1.000-11.000-3,-1.000-14.000-2,1.000-11.000-3,-1.000-14.000-2,1.000-11.000 0,-1.000-14.000 0,1.000-11.000 0</inkml:trace>
</inkml:ink>
</file>

<file path=ppt/ink/ink34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30"/>
    </inkml:context>
    <inkml:brush xml:id="br0">
      <inkml:brushProperty name="width" value="0.028993172571063" units="cm"/>
      <inkml:brushProperty name="height" value="0.028993172571063" units="cm"/>
      <inkml:brushProperty name="color" value="#00bff3"/>
      <inkml:brushProperty name="ignorePressure" value="0"/>
    </inkml:brush>
  </inkml:definitions>
  <inkml:trace contextRef="#ctx0" brushRef="#br0">18900.000 11000.000 758,'-46.000'20.000'-1,"10.000"-9.000"-2,10.000-10.000-2,9.000-8.000-2,9.000 3.000 3,9.000 20.000 10,10.000 18.000 10,10.000 20.000 8,4.000 14.000 4,0.000 14.000-2,0.000 11.000-4,0.000 14.000-2,0.000 8.000-3,0.000 7.000-2,0.000 6.000-3,0.000 7.000-2,1.000-3.000-2,4.000-8.000-2,3.000-10.000 0,3.000-9.000-2,-1.000-12.000 0,-2.000-11.000 1,-3.000-14.000 2,-3.000-11.000 1,-1.000-12.000 0,4.000-9.000-3,3.000-10.000-1,3.000-8.000-3,3.000-17.000-2,3.000-21.000 0,3.000-22.000-1,4.000-22.000-1,5.000-24.000-1,10.000-24.000-3,10.000-26.000-4,9.000-24.000-2,6.000-23.000-5,3.000-18.000-6,3.000-19.000-8,4.000-18.000-5,-4.000 7.000-3,-9.000 34.000 2,-10.000 35.000 3,-8.000 35.000 2,-11.000 27.000 4,-8.000 22.000 5,-10.000 22.000 4,-9.000 23.000 5</inkml:trace>
</inkml:ink>
</file>

<file path=ppt/ink/ink34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30"/>
    </inkml:context>
    <inkml:brush xml:id="br0">
      <inkml:brushProperty name="width" value="0.0296031534671783" units="cm"/>
      <inkml:brushProperty name="height" value="0.0296031534671783" units="cm"/>
      <inkml:brushProperty name="color" value="#00bff3"/>
      <inkml:brushProperty name="ignorePressure" value="0"/>
    </inkml:brush>
  </inkml:definitions>
  <inkml:trace contextRef="#ctx0" brushRef="#br0">21000.000 10050.000 743,'23.000'-29.000'0,"-3.000"-5.000"1,-3.000-7.000 2,-2.000-5.000 0,-3.000 6.000 6,1.000 23.000 9,-1.000 22.000 11,1.000 22.000 9,-3.000 16.000 2,-2.000 14.000-6,-3.000 11.000-7,-3.000 14.000-7,-2.000 13.000-4,0.000 16.000-6,0.000 15.000-3,0.000 17.000-5,1.000 16.000-8,4.000 19.000-8,3.000 19.000-11,3.000 19.000-8,-1.000-13.000-5,-2.000-44.000 3,-3.000-43.000 1,-3.000-44.000 2,-1.000-22.000 1,4.000 0.000 0,3.000 0.000 0,3.000 0.000-1</inkml:trace>
</inkml:ink>
</file>

<file path=ppt/ink/ink3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00"/>
    </inkml:context>
    <inkml:brush xml:id="br0">
      <inkml:brushProperty name="width" value="0.0470899306237698" units="cm"/>
      <inkml:brushProperty name="height" value="0.0470899306237698" units="cm"/>
      <inkml:brushProperty name="color" value="#00bff3"/>
      <inkml:brushProperty name="ignorePressure" value="0"/>
    </inkml:brush>
  </inkml:definitions>
  <inkml:trace contextRef="#ctx0" brushRef="#br0">70750.000 43350.000 467,'6.000'-52.000'0,"13.000"-3.000"0,12.000-3.000 0,13.000-2.000 0,4.000 2.000 3,-3.000 9.000 6,-3.000 10.000 7,-2.000 10.000 6,-5.000 7.000 5,-2.000 6.000 4,-3.000 7.000 6,-3.000 6.000 3,-6.000 12.000 0,-5.000 19.000-8,-7.000 19.000-5,-5.000 19.000-8,-9.000 10.000-4,-9.000 4.000-3,-10.000 3.000-3,-8.000 3.000-3,-4.000 1.000-2,3.000 1.000-2,3.000-1.000-2,4.000 1.000-2,21.000-21.000-5,41.000-41.000-7,40.000-40.000-7,42.000-40.000-7,17.000-25.000-2,-2.000-5.000 5,-3.000-7.000 5,-3.000-5.000 4,-9.000 2.000 1,-11.000 13.000 1,-14.000 12.000-2,-11.000 13.000-1,-14.000 10.000 4,-11.000 10.000 8,-14.000 10.000 8,-11.000 9.000 8,-12.000 10.000 11,-9.000 14.000 15,-10.000 11.000 15,-8.000 14.000 15,-4.000 8.000 0,3.000 7.000-12,3.000 6.000-14,4.000 7.000-13,2.000 5.000-10,4.000 7.000-5,3.000 6.000-5,3.000 7.000-6,4.000 2.000-3,7.000 1.000-4,6.000-1.000-2,7.000 1.000-3,2.000-7.000-3,1.000-12.000-3,-1.000-13.000-4,1.000-12.000-2,4.000-10.000-1,9.000-6.000 1,10.000-6.000 2,10.000-6.000 0,4.000-16.000 3,0.000-25.000 1,0.000-25.000 3,0.000-25.000 1,0.000-16.000 4,0.000-6.000 4,0.000-6.000 5,0.000-6.000 5,-8.000-1.000 4,-16.000 7.000 4,-15.000 6.000 5,-15.000 7.000 4,-15.000 5.000 1,-12.000 7.000-1,-13.000 6.000-1,-12.000 7.000-2,-16.000 8.000-3,-19.000 14.000-5,-18.000 11.000-5,-19.000 14.000-6,-18.000 13.000-1,-15.000 16.000 2,-15.000 15.000 3,-16.000 17.000 2,6.000 3.000-16,28.000-5.000-32,28.000-7.000-35,29.000-5.000-32</inkml:trace>
</inkml:ink>
</file>

<file path=ppt/ink/ink34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31"/>
    </inkml:context>
    <inkml:brush xml:id="br0">
      <inkml:brushProperty name="width" value="0.0277624428272247" units="cm"/>
      <inkml:brushProperty name="height" value="0.0277624428272247" units="cm"/>
      <inkml:brushProperty name="color" value="#00bff3"/>
      <inkml:brushProperty name="ignorePressure" value="0"/>
    </inkml:brush>
  </inkml:definitions>
  <inkml:trace contextRef="#ctx0" brushRef="#br0">23100.000 9850.000 792,'-50.000'9.000'38,"0.000"19.000"-5,0.000 19.000-5,0.000 19.000-4,-4.000 15.000-3,-5.000 13.000-4,-7.000 12.000-2,-5.000 13.000-4,-4.000 10.000-2,0.000 10.000-3,0.000 10.000-2,0.000 9.000-2,4.000-2.000-4,10.000-12.000-4,10.000-13.000-3,9.000-12.000-3,7.000-15.000-5,7.000-15.000-5,6.000-15.000-4,7.000-16.000-5,4.000-19.000-3,3.000-22.000-1,3.000-22.000-1,4.000-21.000-1,2.000-10.000 2,4.000 3.000 7,3.000 3.000 7,3.000 4.000 6</inkml:trace>
</inkml:ink>
</file>

<file path=ppt/ink/ink34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31"/>
    </inkml:context>
    <inkml:brush xml:id="br0">
      <inkml:brushProperty name="width" value="0.0274038128554821" units="cm"/>
      <inkml:brushProperty name="height" value="0.0274038128554821" units="cm"/>
      <inkml:brushProperty name="color" value="#00bff3"/>
      <inkml:brushProperty name="ignorePressure" value="0"/>
    </inkml:brush>
  </inkml:definitions>
  <inkml:trace contextRef="#ctx0" brushRef="#br0">21950.000 10500.000 802,'0.000'-47.000'-1,"0.000"6.000"-4,0.000 7.000-2,0.000 6.000-4,4.000 9.000 5,10.000 13.000 12,10.000 12.000 12,9.000 13.000 11,6.000 10.000 4,3.000 10.000-3,3.000 10.000-4,4.000 9.000-4,2.000 10.000-4,4.000 14.000-2,3.000 11.000-2,3.000 14.000-4,3.000 3.000-5,3.000-2.000-6,3.000-3.000-8,4.000-3.000-7,-3.000-6.000-6,-5.000-5.000-4,-7.000-7.000-3,-5.000-5.000-4,-9.000-12.000 0,-9.000-16.000 5,-10.000-15.000 4,-8.000-15.000 5,-4.000-9.000 1,3.000 1.000-1,3.000-1.000-2,4.000 1.000-2</inkml:trace>
</inkml:ink>
</file>

<file path=ppt/ink/ink34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31"/>
    </inkml:context>
    <inkml:brush xml:id="br0">
      <inkml:brushProperty name="width" value="0.0297069866210222" units="cm"/>
      <inkml:brushProperty name="height" value="0.0297069866210222" units="cm"/>
      <inkml:brushProperty name="color" value="#00bff3"/>
      <inkml:brushProperty name="ignorePressure" value="0"/>
    </inkml:brush>
  </inkml:definitions>
  <inkml:trace contextRef="#ctx0" brushRef="#br0">23600.000 9800.000 740,'21.000'-25.000'0,"-5.000"0.000"0,-7.000 0.000 0,-5.000 0.000 0,0.000-4.000 0,10.000-5.000-1,10.000-7.000 0,9.000-5.000 0,4.000-1.000 2,1.000 6.000 6,-1.000 7.000 6,1.000 6.000 5,-3.000 6.000 4,-2.000 6.000 0,-3.000 7.000 0,-3.000 6.000 1,2.000 6.000 1,10.000 6.000-1,10.000 7.000 0,9.000 6.000-1,-1.000 9.000-2,-8.000 13.000-6,-10.000 12.000-7,-9.000 13.000-5,-9.000 7.000-4,-5.000 4.000 2,-7.000 3.000 0,-5.000 3.000 0,-6.000 4.000 0,-3.000 7.000-3,-3.000 6.000-3,-2.000 7.000-2,-8.000-1.000-3,-8.000-6.000 1,-10.000-6.000-2,-9.000-6.000 0,-2.000-9.000 1,6.000-8.000 3,7.000-10.000 3,6.000-9.000 3,9.000-10.000 4,13.000-9.000 3,12.000-10.000 4,13.000-8.000 4,16.000-17.000 0,23.000-21.000-4,22.000-22.000-3,22.000-22.000-4,15.000-10.000-1,9.000 4.000 2,10.000 3.000 0,10.000 3.000 2,-3.000 4.000-7,-11.000 7.000-13,-14.000 6.000-14,-11.000 7.000-13,-17.000 5.000-7,-18.000 7.000 1,-19.000 6.000 0,-18.000 7.000 1</inkml:trace>
</inkml:ink>
</file>

<file path=ppt/ink/ink34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18:33"/>
    </inkml:context>
    <inkml:brush xml:id="br0">
      <inkml:brushProperty name="width" value="0.0266852099448442" units="cm"/>
      <inkml:brushProperty name="height" value="0.0266852099448442" units="cm"/>
      <inkml:brushProperty name="color" value="#00bff3"/>
      <inkml:brushProperty name="ignorePressure" value="0"/>
    </inkml:brush>
  </inkml:definitions>
  <inkml:trace contextRef="#ctx0" brushRef="#br0">12850.000 15350.000 824,'-47.000'-4.000'0,"6.000"-5.000"0,7.000-7.000 0,6.000-5.000 0,9.000-4.000-1,13.000 0.000-3,12.000 0.000-1,13.000 0.000-3,7.000 1.000 1,4.000 4.000 4,3.000 3.000 5,3.000 3.000 5,10.000-1.000 3,20.000-2.000 1,18.000-3.000 1,20.000-3.000 2,8.000 1.000 0,1.000 6.000-1,-1.000 7.000-1,1.000 6.000 0,-7.000 7.000-2,-12.000 10.000-5,-13.000 10.000-3,-12.000 9.000-4,-12.000 6.000-1,-8.000 3.000-1,-10.000 3.000 1,-9.000 4.000-1,-9.000 1.000 1,-5.000 0.000 0,-7.000 0.000 0,-5.000 0.000 0,-8.000 3.000 0,-5.000 6.000 0,-7.000 7.000 1,-5.000 6.000-1,-9.000 6.000 0,-9.000 6.000 0,-10.000 7.000 1,-8.000 6.000 0,-9.000 1.000 0,-6.000-3.000-1,-6.000-3.000 0,-6.000-2.000 0,-4.000-3.000-1,1.000 1.000 1,-1.000-1.000 0,1.000 1.000 1,-3.000-1.000 0,-2.000 1.000 0,-3.000-1.000 0,-3.000 1.000 1,1.000-1.000 0,6.000 1.000 1,7.000-1.000 1,6.000 1.000 1,7.000-4.000 1,10.000-6.000 1,10.000-6.000 1,9.000-6.000 2,6.000-7.000 0,3.000-6.000 0,3.000-6.000 1,4.000-6.000 0,4.000-6.000 1,6.000-2.000-1,7.000-3.000 0,6.000-3.000-1,6.000-6.000 0,6.000-5.000 0,7.000-7.000 0,6.000-5.000 0,13.000-8.000-1,23.000-5.000 2,22.000-7.000 0,22.000-5.000 0,24.000-12.000 0,29.000-16.000-2,28.000-15.000-3,28.000-15.000-3,21.000-14.000-2,17.000-8.000-4,15.000-10.000-4,16.000-9.000-4,20.000-9.000-4,25.000-5.000-5,25.000-7.000-6,25.000-5.000-4,-25.000 6.000-3,-75.000 23.000 1,-75.000 22.000 0,-75.000 22.000 2</inkml:trace>
</inkml:ink>
</file>

<file path=ppt/ink/ink34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3:46"/>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77700.000 1750.000 999,'-55.000'-65.000'-2,"-9.000"-27.000"-4,-10.000-28.000-5,-8.000-28.000-4,16.000 10.000 2,44.000 51.000 7,44.000 49.000 9,44.000 51.000 8,15.000 22.000-4,-12.000-2.000-16,-13.000-3.000-14,-12.000-3.000-16</inkml:trace>
</inkml:ink>
</file>

<file path=ppt/ink/ink34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0"/>
    </inkml:context>
    <inkml:brush xml:id="br0">
      <inkml:brushProperty name="width" value="0.0385966971516609" units="cm"/>
      <inkml:brushProperty name="height" value="0.0385966971516609" units="cm"/>
      <inkml:brushProperty name="color" value="#f2395b"/>
      <inkml:brushProperty name="ignorePressure" value="0"/>
    </inkml:brush>
  </inkml:definitions>
  <inkml:trace contextRef="#ctx0" brushRef="#br0">59900.000 9150.000 569,'-93.000'0.000'0,"17.000"0.000"0,15.000 0.000 0,16.000 0.000 0,4.000 1.000 1,-6.000 4.000-1,-6.000 3.000 1,-6.000 3.000 1,1.000 1.000 0,9.000 1.000 2,10.000-1.000 1,10.000 1.000 2,2.000 1.000 2,-3.000 3.000 4,-3.000 3.000 2,-2.000 4.000 4,-1.000 1.000 2,3.000 0.000-1,3.000 0.000 0,4.000 0.000 0,15.000 0.000 1,28.000 0.000 4,28.000 0.000 3,29.000 0.000 4,16.000-4.000-1,7.000-5.000-4,6.000-7.000-5,7.000-5.000-5,5.000-4.000-3,7.000 0.000-2,6.000 0.000-2,7.000 0.000-2,2.000 0.000-1,1.000 0.000-2,-1.000 0.000 0,1.000 0.000-2,-1.000 0.000 0,1.000 0.000-2,-1.000 0.000 0,1.000 0.000-2,-3.000 0.000 0,-2.000 0.000-1,-3.000 0.000-1,-3.000 0.000-1,1.000-2.000 0,6.000-3.000 1,7.000-3.000 1,6.000-2.000 0,1.000-5.000 1,-3.000-2.000 1,-3.000-3.000-1,-2.000-3.000 1,-3.000-4.000 1,1.000-3.000-1,-1.000-3.000 0,1.000-2.000 0,-4.000-1.000 0,-6.000 3.000-1,-6.000 3.000 1,-6.000 4.000 0,-9.000 2.000 0,-8.000 4.000-2,-10.000 3.000 0,-9.000 3.000-1,-9.000 1.000 0,-5.000 1.000 0,-7.000-1.000-1,-5.000 1.000 0,-4.000-1.000-2,0.000 1.000-2,0.000-1.000-4,0.000 1.000-2</inkml:trace>
</inkml:ink>
</file>

<file path=ppt/ink/ink34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1"/>
    </inkml:context>
    <inkml:brush xml:id="br0">
      <inkml:brushProperty name="width" value="0.0359536446630955" units="cm"/>
      <inkml:brushProperty name="height" value="0.0359536446630955" units="cm"/>
      <inkml:brushProperty name="color" value="#f2395b"/>
      <inkml:brushProperty name="ignorePressure" value="0"/>
    </inkml:brush>
  </inkml:definitions>
  <inkml:trace contextRef="#ctx0" brushRef="#br0">65050.000 5650.000 611,'-24.000'-13.000'4,"4.000"26.000"9,3.000 24.000 7,3.000 26.000 8,3.000 8.000 1,3.000-5.000-6,3.000-7.000-5,4.000-5.000-7,2.000-8.000-3,4.000-5.000-2,3.000-7.000-1,3.000-5.000-2,9.000-8.000-1,16.000-5.000 0,15.000-7.000-1,17.000-5.000 0,8.000-11.000-1,4.000-11.000-1,3.000-14.000 0,3.000-11.000-2,-2.000-4.000 0,-6.000 6.000 1,-6.000 7.000 0,-6.000 6.000 0,-16.000 10.000-1,-25.000 17.000-5,-25.000 15.000-4,-25.000 16.000-5,-19.000 13.000 0,-12.000 14.000 3,-13.000 11.000 2,-12.000 14.000 4,-5.000 2.000 2,3.000-6.000 2,3.000-6.000 3,4.000-6.000 1,7.000-9.000 3,13.000-8.000 0,12.000-10.000 2,13.000-9.000 0,18.000-9.000 1,26.000-5.000 2,24.000-7.000 0,26.000-5.000 2,10.000-9.000-1,-3.000-9.000-1,-3.000-10.000-3,-2.000-8.000-1,0.000-6.000-2,7.000 1.000-1,6.000-1.000 0,7.000 1.000-1,-6.000 2.000 0,-15.000 7.000-1,-15.000 6.000 0,-16.000 7.000-1,-23.000 13.000-4,-27.000 22.000-6,-28.000 22.000-8,-28.000 23.000-6,-15.000 8.000-1,1.000-3.000 5,-1.000-3.000 5,1.000-2.000 6,-1.000-5.000 1,1.000-2.000 1,-1.000-3.000 0,1.000-3.000-1,-1.000-2.000 2,1.000 0.000 3,-1.000 0.000 3,1.000 0.000 3,5.000-2.000 3,14.000-3.000 4,11.000-3.000 3,14.000-2.000 4,13.000-6.000 3,16.000-6.000 3,15.000-6.000 4,17.000-6.000 4,11.000-6.000 0,10.000-2.000-4,10.000-3.000-5,9.000-3.000-3,13.000-12.000-4,20.000-18.000-3,18.000-19.000-5,20.000-18.000-3,5.000-9.000-2,-6.000 4.000-2,-6.000 3.000-2,-6.000 3.000-1,-7.000 3.000-1,-6.000 3.000-1,-6.000 3.000 0,-6.000 4.000-1,-10.000 4.000 0,-12.000 6.000 2,-13.000 7.000 0,-12.000 6.000 1,-13.000 12.000 5,-12.000 19.000 9,-13.000 19.000 9,-12.000 19.000 10,-5.000 9.000 1,3.000 0.000-5,3.000 0.000-4,4.000 0.000-5,-1.000 4.000-2,-3.000 10.000 1,-3.000 10.000 3,-2.000 9.000 0,0.000 2.000 0,7.000-2.000-3,6.000-3.000-2,7.000-3.000-4,4.000-2.000-3,3.000 0.000-4,3.000 0.000-2,4.000 0.000-4,2.000-2.000-2,4.000-3.000-2,3.000-3.000 0,3.000-2.000-1,-1.000-6.000 0,-2.000-6.000 0,-3.000-6.000 0,-3.000-6.000 1,-9.000-13.000-10,-11.000-19.000-20,-14.000-18.000-19,-11.000-19.000-20</inkml:trace>
</inkml:ink>
</file>

<file path=ppt/ink/ink34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2"/>
    </inkml:context>
    <inkml:brush xml:id="br0">
      <inkml:brushProperty name="width" value="0.0336944013834" units="cm"/>
      <inkml:brushProperty name="height" value="0.0336944013834" units="cm"/>
      <inkml:brushProperty name="color" value="#f2395b"/>
      <inkml:brushProperty name="ignorePressure" value="0"/>
    </inkml:brush>
  </inkml:definitions>
  <inkml:trace contextRef="#ctx0" brushRef="#br0">65500.000 7500.000 652,'-46.000'-4.000'-1,"10.000"-5.000"-2,10.000-7.000-3,9.000-5.000-2,4.000-3.000-1,1.000 4.000 1,-1.000 3.000 1,1.000 3.000 2,4.000 1.000 7,9.000 1.000 14,10.000-1.000 13,10.000 1.000 15,4.000 1.000 3,0.000 3.000-8,0.000 3.000-7,0.000 4.000-8,1.000 2.000-7,4.000 4.000-9,3.000 3.000-9,3.000 3.000-8,-2.000 3.000-7,-6.000 3.000-4,-6.000 3.000-6,-6.000 4.000-3,-9.000 2.000-1,-8.000 4.000 4,-10.000 3.000 5,-9.000 3.000 5,-12.000 4.000 2,-11.000 7.000 1,-14.000 6.000 1,-11.000 7.000 0,-4.000-1.000 4,6.000-6.000 6,7.000-6.000 7,6.000-6.000 5,7.000-7.000 4,10.000-6.000-1,10.000-6.000 1,9.000-6.000 0,18.000-10.000 2,29.000-12.000 4,28.000-13.000 5,28.000-12.000 5,12.000-5.000-1,-3.000 3.000-5,-3.000 3.000-5,-2.000 4.000-6,-9.000 2.000-5,-12.000 4.000-3,-13.000 3.000-5,-12.000 3.000-4,-19.000 10.000-2,-25.000 20.000-2,-25.000 18.000-1,-25.000 20.000-1,-16.000 10.000-1,-6.000 3.000 3,-6.000 3.000 1,-6.000 4.000 3,-2.000-3.000 2,3.000-5.000 5,3.000-7.000 5,4.000-5.000 3,8.000-8.000 3,17.000-5.000 0,15.000-7.000 0,16.000-5.000-1,20.000-11.000 0,25.000-11.000 0,25.000-14.000-2,25.000-11.000-1,10.000-11.000-1,-2.000-5.000-2,-3.000-7.000-3,-3.000-5.000-2,-6.000-1.000-2,-5.000 6.000-4,-7.000 7.000-3,-5.000 6.000-3,-8.000 6.000-2,-5.000 6.000 2,-7.000 7.000 0,-5.000 6.000 2,-15.000 9.000 0,-22.000 13.000 0,-22.000 12.000 1,-21.000 13.000 1,-14.000 9.000 0,-2.000 6.000 0,-3.000 7.000 1,-3.000 6.000 0,-4.000 1.000 2,-3.000-3.000 0,-3.000-3.000 2,-2.000-2.000 1,-1.000-5.000 1,3.000-2.000 0,3.000-3.000 1,4.000-3.000 1,8.000-6.000 1,17.000-5.000 2,15.000-7.000 2,16.000-5.000 2,18.000-8.000 0,22.000-5.000-1,22.000-7.000-2,23.000-5.000-1,13.000-9.000-3,6.000-9.000-2,7.000-10.000-5,6.000-8.000-2,-1.000-6.000-3,-5.000 1.000-1,-7.000-1.000-1,-5.000 1.000-2,-8.000 2.000-2,-5.000 7.000-3,-7.000 6.000-2,-5.000 7.000-2,-11.000-3.000-4,-11.000-8.000-2,-14.000-10.000-4,-11.000-9.000-2,-11.000-7.000 1,-5.000-3.000 6,-7.000-3.000 4,-5.000-2.000 6,-4.000-3.000 5,0.000 1.000 8,0.000-1.000 6,0.000 1.000 7,0.000 4.000 5,0.000 9.000 1,0.000 10.000 3,0.000 10.000 1,0.000 10.000 6,0.000 13.000 6,0.000 12.000 8,0.000 13.000 7,3.000 15.000 1,6.000 19.000-7,7.000 19.000-5,6.000 19.000-7,3.000 19.000-4,0.000 23.000-2,0.000 22.000-1,0.000 22.000-3,0.000 16.000-5,0.000 14.000-12,0.000 11.000-9,0.000 14.000-12,-2.000 22.000-3,-3.000 35.000 4,-3.000 35.000 5,-2.000 34.000 3,-1.000-19.000-1,3.000-72.000-9,3.000-72.000-8,4.000-71.000-9,-1.000-42.000-4,-3.000-8.000-1,-3.000-10.000 0,-2.000-9.000-2</inkml:trace>
</inkml:ink>
</file>

<file path=ppt/ink/ink34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2"/>
    </inkml:context>
    <inkml:brush xml:id="br0">
      <inkml:brushProperty name="width" value="0.0301073472946882" units="cm"/>
      <inkml:brushProperty name="height" value="0.0301073472946882" units="cm"/>
      <inkml:brushProperty name="color" value="#f2395b"/>
      <inkml:brushProperty name="ignorePressure" value="0"/>
    </inkml:brush>
  </inkml:definitions>
  <inkml:trace contextRef="#ctx0" brushRef="#br0">67100.000 7100.000 730,'0.000'-118.000'0,"0.000"17.000"0,0.000 15.000 0,0.000 16.000 0,0.000 9.000 3,0.000 3.000 4,0.000 3.000 4,0.000 4.000 6,0.000 11.000 4,0.000 23.000 5,0.000 22.000 6,0.000 22.000 5,-2.000 15.000-1,-3.000 9.000-7,-3.000 10.000-8,-2.000 10.000-7,-5.000 5.000-6,-2.000 4.000-2,-3.000 3.000-4,-3.000 3.000-4,-4.000-4.000-1,-3.000-8.000-1,-3.000-10.000-1,-2.000-9.000-1,2.000-7.000-2,9.000-3.000-3,10.000-3.000-3,10.000-2.000-3,5.000-5.000-3,4.000-2.000-4,3.000-3.000-3,3.000-3.000-3,1.000-2.000 0,1.000 0.000 5,-1.000 0.000 5,1.000 0.000 4,-4.000 4.000 5,-6.000 10.000 3,-6.000 10.000 2,-6.000 9.000 4,-9.000 6.000 2,-8.000 3.000 1,-10.000 3.000 1,-9.000 4.000 1,-4.000-3.000 1,4.000-5.000 2,3.000-7.000 0,3.000-5.000 1,7.000-15.000-1,14.000-22.000-1,11.000-22.000-3,14.000-21.000-3,10.000-15.000-3,9.000-6.000-6,10.000-6.000-5,10.000-6.000-6,4.000-1.000-2,0.000 7.000 1,0.000 6.000 1,0.000 7.000 0,-4.000 4.000 2,-5.000 3.000 5,-7.000 3.000 4,-5.000 4.000 3,-6.000 2.000 5,-3.000 4.000 3,-3.000 3.000 4,-2.000 3.000 3,-6.000 6.000 0,-6.000 9.000-6,-6.000 10.000-3,-6.000 10.000-6</inkml:trace>
</inkml:ink>
</file>

<file path=ppt/ink/ink34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3"/>
    </inkml:context>
    <inkml:brush xml:id="br0">
      <inkml:brushProperty name="width" value="0.0340176410973072" units="cm"/>
      <inkml:brushProperty name="height" value="0.0340176410973072" units="cm"/>
      <inkml:brushProperty name="color" value="#f2395b"/>
      <inkml:brushProperty name="ignorePressure" value="0"/>
    </inkml:brush>
  </inkml:definitions>
  <inkml:trace contextRef="#ctx0" brushRef="#br0">67150.000 7000.000 646,'26.000'-29.000'1,"4.000"-5.000"2,3.000-7.000 2,3.000-5.000 2,-2.000 8.000 6,-6.000 26.000 11,-6.000 24.000 11,-6.000 26.000 11,-13.000 16.000 3,-19.000 10.000-8,-18.000 10.000-5,-19.000 9.000-8,-12.000 6.000-5,-2.000 3.000-5,-3.000 3.000-5,-3.000 4.000-5,-2.000-1.000-5,0.000-3.000-3,0.000-3.000-3,0.000-2.000-3,4.000-6.000-5,10.000-6.000-4,10.000-6.000-5,9.000-6.000-5,13.000-15.000-6,20.000-21.000-5,18.000-22.000-7,20.000-22.000-7,11.000-16.000 2,7.000-9.000 7,6.000-10.000 7,7.000-8.000 9,0.000-1.000 5,-2.000 9.000 1,-3.000 10.000 3,-3.000 10.000 2,-6.000 5.000 6,-5.000 4.000 7,-7.000 3.000 9,-5.000 3.000 9,-8.000 6.000 5,-5.000 9.000 4,-7.000 10.000 3,-5.000 10.000 5,-4.000 7.000 1,0.000 6.000-1,0.000 7.000-1,0.000 6.000-1,-2.000 6.000-2,-3.000 6.000-3,-3.000 7.000-4,-2.000 6.000-3,-3.000 4.000-5,1.000 4.000-4,-1.000 3.000-6,1.000 3.000-4,-1.000 1.000-5,1.000 1.000-8,-1.000-1.000-7,1.000 1.000-6,-3.000-7.000-6,-2.000-12.000-3,-3.000-13.000-5,-3.000-12.000-3,1.000-16.000-1,6.000-19.000 4,7.000-18.000 3,6.000-19.000 5</inkml:trace>
</inkml:ink>
</file>

<file path=ppt/ink/ink3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18"/>
    </inkml:context>
    <inkml:brush xml:id="br0">
      <inkml:brushProperty name="width" value="0.0548221692442894" units="cm"/>
      <inkml:brushProperty name="height" value="0.0548221692442894" units="cm"/>
      <inkml:brushProperty name="color" value="#f2395b"/>
      <inkml:brushProperty name="ignorePressure" value="0"/>
    </inkml:brush>
  </inkml:definitions>
  <inkml:trace contextRef="#ctx0" brushRef="#br0">6050.000 48250.000 401,'-100.000'3.000'0,"50.000"6.000"0,50.000 7.000 0,50.000 6.000 0,21.000 6.000 6,-5.000 6.000 11,-7.000 7.000 12,-5.000 6.000 12,-1.000 4.000 3,6.000 4.000-7,7.000 3.000-6,6.000 3.000-6,1.000-2.000-6,-3.000-6.000-2,-3.000-6.000-4,-2.000-6.000-3,-1.000-7.000-3,3.000-6.000-2,3.000-6.000-2,4.000-6.000-3,2.000-6.000-1,4.000-2.000 0,3.000-3.000 0,3.000-3.000 0,1.000-2.000 0,1.000 0.000 1,-1.000 0.000 0,1.000 0.000 1,-1.000 1.000-1,1.000 4.000 1,-1.000 3.000 0,1.000 3.000 0,-4.000 3.000 0,-6.000 3.000 1,-6.000 3.000 0,-6.000 4.000 1,-2.000-1.000-1,3.000-3.000 2,3.000-3.000-1,4.000-2.000 1,-1.000-5.000 0,-3.000-2.000 0,-3.000-3.000 0,-2.000-3.000 1,2.000-7.000-1,9.000-9.000 0,10.000-10.000 0,10.000-8.000-1,5.000-8.000 1,4.000-2.000 0,3.000-3.000-1,3.000-3.000 1,-2.000 2.000 0,-6.000 10.000 1,-6.000 10.000 0,-6.000 9.000 0,-7.000 6.000 0,-6.000 3.000 0,-6.000 3.000 0,-6.000 4.000-1,-6.000 1.000 0,-2.000 0.000-1,-3.000 0.000-1,-3.000 0.000-1,-4.000 1.000 0,-3.000 4.000-1,-3.000 3.000 0,-2.000 3.000 0,-3.000-1.000 0,1.000-2.000-1,-1.000-3.000 1,1.000-3.000-1,-1.000-2.000 1,1.000 0.000 0,-1.000 0.000 0,1.000 0.000 0,1.000 0.000 1,3.000 0.000-1,3.000 0.000 2,4.000 0.000-1,4.000 3.000 1,6.000 6.000-1,7.000 7.000 0,6.000 6.000 0,3.000 1.000-1,0.000-3.000 1,0.000-3.000 0,0.000-2.000 0,4.000-6.000 0,10.000-6.000-1,10.000-6.000 0,9.000-6.000-1,6.000-7.000 0,3.000-6.000-1,3.000-6.000-1,4.000-6.000 0,1.000-2.000-2,0.000 3.000 1,0.000 3.000-1,0.000 4.000-1,-4.000 5.000 2,-5.000 10.000 1,-7.000 10.000 1,-5.000 9.000 3,-8.000 7.000 1,-5.000 7.000 1,-7.000 6.000 0,-5.000 7.000 1,-4.000 2.000 1,0.000 1.000 0,0.000-1.000 1,0.000 1.000-1,1.000-4.000 1,4.000-6.000 0,3.000-6.000-1,3.000-6.000 1,7.000-9.000-1,14.000-8.000 0,11.000-10.000-2,14.000-9.000-1,7.000-7.000-1,3.000-3.000 0,3.000-3.000 0,4.000-2.000 0,1.000 0.000 0,0.000 7.000 1,0.000 6.000 1,0.000 7.000 2,-7.000 7.000 0,-11.000 9.000 0,-14.000 10.000 1,-11.000 10.000-1,-11.000 7.000 2,-5.000 6.000-1,-7.000 7.000 2,-5.000 6.000 1,-4.000 1.000-1,0.000-3.000 0,0.000-3.000 0,0.000-2.000-1,0.000-5.000-1,0.000-2.000-1,0.000-3.000 0,0.000-3.000-1,0.000-4.000-1,0.000-3.000 0,0.000-3.000 0,0.000-2.000-1,4.000-5.000 0,10.000-2.000 0,10.000-3.000-1,9.000-3.000 0,1.000-4.000 0,-6.000-3.000-4,-6.000-3.000-1,-6.000-2.000-2,-6.000-1.000-2,-2.000 3.000-1,-3.000 3.000-1,-3.000 4.000-1,-6.000-1.000-9,-5.000-3.000-16,-7.000-3.000-15,-5.000-2.000-16</inkml:trace>
</inkml:ink>
</file>

<file path=ppt/ink/ink34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3"/>
    </inkml:context>
    <inkml:brush xml:id="br0">
      <inkml:brushProperty name="width" value="0.0279453825205564" units="cm"/>
      <inkml:brushProperty name="height" value="0.0279453825205564" units="cm"/>
      <inkml:brushProperty name="color" value="#f2395b"/>
      <inkml:brushProperty name="ignorePressure" value="0"/>
    </inkml:brush>
  </inkml:definitions>
  <inkml:trace contextRef="#ctx0" brushRef="#br0">67000.000 8450.000 787,'92.000'-160.000'6,"-16.000"32.000"4,-15.000 31.000 5,-15.000 32.000 3,-7.000 18.000 2,3.000 6.000 0,3.000 7.000 1,4.000 6.000-1,2.000 4.000 0,4.000 4.000-2,3.000 3.000-2,3.000 3.000-2,-1.000 3.000-4,-2.000 3.000-6,-3.000 3.000-5,-3.000 4.000-6,-6.000 1.000-6,-5.000 0.000-6,-7.000 0.000-7,-5.000 0.000-7</inkml:trace>
</inkml:ink>
</file>

<file path=ppt/ink/ink34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3"/>
    </inkml:context>
    <inkml:brush xml:id="br0">
      <inkml:brushProperty name="width" value="0.0361842550337315" units="cm"/>
      <inkml:brushProperty name="height" value="0.0361842550337315" units="cm"/>
      <inkml:brushProperty name="color" value="#f2395b"/>
      <inkml:brushProperty name="ignorePressure" value="0"/>
    </inkml:brush>
  </inkml:definitions>
  <inkml:trace contextRef="#ctx0" brushRef="#br0">67900.000 7200.000 607,'-46.000'-24.000'2,"10.000"4.000"2,10.000 3.000 2,9.000 3.000 4,2.000 6.000 3,-2.000 9.000 4,-3.000 10.000 4,-3.000 10.000 5,-1.000 10.000 3,4.000 13.000 1,3.000 12.000 1,3.000 13.000 1,1.000 10.000-1,1.000 10.000-3,-1.000 10.000-2,1.000 9.000-2,2.000 7.000-4,7.000 7.000-3,6.000 6.000-4,7.000 7.000-4,4.000-7.000-6,3.000-19.000-7,3.000-18.000-9,4.000-19.000-9,4.000-15.000-5,6.000-8.000-6,7.000-10.000-4,6.000-9.000-4,1.000-10.000-3,-3.000-9.000 2,-3.000-10.000 0,-2.000-8.000 2,-5.000-8.000 2,-2.000-2.000 4,-3.000-3.000 5,-3.000-3.000 4</inkml:trace>
</inkml:ink>
</file>

<file path=ppt/ink/ink34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4"/>
    </inkml:context>
    <inkml:brush xml:id="br0">
      <inkml:brushProperty name="width" value="0.0361563041806221" units="cm"/>
      <inkml:brushProperty name="height" value="0.0361563041806221" units="cm"/>
      <inkml:brushProperty name="color" value="#f2395b"/>
      <inkml:brushProperty name="ignorePressure" value="0"/>
    </inkml:brush>
  </inkml:definitions>
  <inkml:trace contextRef="#ctx0" brushRef="#br0">68700.000 6000.000 608,'26.000'-135.000'37,"4.000"32.000"-5,3.000 31.000-4,3.000 32.000-5,1.000 18.000-2,1.000 6.000 0,-1.000 7.000 1,1.000 6.000-1,-3.000 4.000-2,-2.000 4.000-4,-3.000 3.000-6,-3.000 3.000-4,-4.000 9.000-5,-3.000 16.000-8,-3.000 15.000-7,-2.000 17.000-6,-14.000 10.000-4,-21.000 6.000-1,-22.000 7.000 1,-22.000 6.000-1,-13.000-1.000-2,-3.000-5.000-2,-3.000-7.000-4,-2.000-5.000-3,3.000-11.000 3,14.000-11.000 9,11.000-14.000 7,14.000-11.000 9,16.000-14.000 7,22.000-11.000 6,22.000-14.000 5,23.000-11.000 6,16.000-9.000 3,13.000-3.000-1,12.000-3.000-1,13.000-2.000 0,1.000 2.000-1,-9.000 9.000 0,-10.000 10.000-1,-8.000 10.000-1,-14.000 7.000-2,-15.000 6.000-4,-15.000 7.000-3,-16.000 6.000-4,-15.000 7.000-1,-11.000 10.000 0,-14.000 10.000 1,-11.000 9.000 0,-12.000 6.000 1,-9.000 3.000 0,-10.000 3.000 2,-8.000 4.000 2,-6.000-3.000 0,1.000-5.000 0,-1.000-7.000 2,1.000-5.000 0,2.000-4.000 1,7.000 0.000-2,6.000 0.000 0,7.000 0.000-1,7.000-5.000-2,9.000-9.000-5,10.000-10.000-5,10.000-8.000-3,10.000-9.000-2,13.000-6.000 0,12.000-6.000 2,13.000-6.000 1,16.000-10.000-2,23.000-12.000-2,22.000-13.000-3,22.000-12.000-3,13.000-9.000-1,7.000-2.000 0,6.000-3.000 1,7.000-3.000 1,-4.000 1.000 1,-12.000 6.000 3,-13.000 7.000 4,-12.000 6.000 2,-13.000 9.000 6,-12.000 13.000 8,-13.000 12.000 7,-12.000 13.000 9,-18.000 13.000 5,-21.000 17.000 5,-22.000 15.000 3,-22.000 16.000 5,-16.000 9.000-2,-9.000 3.000-7,-10.000 3.000-7,-8.000 4.000-7,-6.000-1.000-6,1.000-3.000-5,-1.000-3.000-4,1.000-2.000-6,2.000-6.000-2,7.000-6.000-1,6.000-6.000 0,7.000-6.000 0,13.000-12.000-2,22.000-15.000-2,22.000-15.000-1,23.000-16.000-3,17.000-12.000 0,17.000-5.000 0,15.000-7.000 0,16.000-5.000 0,2.000 0.000 2,-8.000 10.000 4,-10.000 10.000 3,-9.000 9.000 3,-9.000 9.000 7,-5.000 9.000 12,-7.000 10.000 10,-5.000 10.000 12,-8.000 5.000 3,-5.000 4.000-3,-7.000 3.000-4,-5.000 3.000-3,-3.000-1.000-3,4.000-2.000-3,3.000-3.000-3,3.000-3.000-3,6.000-10.000-9,9.000-16.000-15,10.000-15.000-14,10.000-15.000-15,7.000-12.000-8,6.000-6.000 1,7.000-6.000 0,6.000-6.000 1,-2.000-1.000 1,-9.000 7.000 6,-10.000 6.000 5,-8.000 7.000 4,-9.000 8.000 11,-6.000 14.000 15,-6.000 11.000 17,-6.000 14.000 15,-7.000 10.000 8,-6.000 9.000-1,-6.000 10.000 0,-6.000 10.000 0,-6.000 2.000-3,-2.000-3.000-5,-3.000-3.000-6,-3.000-2.000-5,1.000-3.000-3,6.000 1.000-2,7.000-1.000-1,6.000 1.000-1,9.000-6.000-13,13.000-8.000-25,12.000-10.000-25,13.000-9.000-24,2.000-13.000-6,-5.000-16.000 11,-7.000-15.000 11,-5.000-15.000 12,-6.000-7.000 9,-3.000 3.000 5,-3.000 3.000 7,-2.000 4.000 5,-3.000 1.000 4,1.000 0.000 4,-1.000 0.000 2,1.000 0.000 4</inkml:trace>
</inkml:ink>
</file>

<file path=ppt/ink/ink34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4"/>
    </inkml:context>
    <inkml:brush xml:id="br0">
      <inkml:brushProperty name="width" value="0.0431501418352127" units="cm"/>
      <inkml:brushProperty name="height" value="0.0431501418352127" units="cm"/>
      <inkml:brushProperty name="color" value="#f2395b"/>
      <inkml:brushProperty name="ignorePressure" value="0"/>
    </inkml:brush>
  </inkml:definitions>
  <inkml:trace contextRef="#ctx0" brushRef="#br0">70500.000 5950.000 509,'25.000'-50.000'0,"0.000"0.000"0,0.000 0.000 0,0.000 0.000 0,-2.000-2.000 2,-3.000-3.000 2,-3.000-3.000 3,-2.000-2.000 3,-3.000 2.000 4,1.000 9.000 3,-1.000 10.000 5,1.000 10.000 3,1.000 13.000 7,3.000 19.000 9,3.000 19.000 9,4.000 19.000 9,-3.000 21.000 0,-5.000 26.000-10,-7.000 24.000-10,-5.000 26.000-9,-4.000 24.000-10,0.000 26.000-10,0.000 24.000-10,0.000 26.000-10,-2.000 27.000-5,-3.000 32.000-2,-3.000 31.000 0,-2.000 32.000-2,-1.000-20.000 1,3.000-68.000 4,3.000-69.000 3,4.000-68.000 4,-1.000-37.000-10,-3.000-3.000-22,-3.000-3.000-22,-2.000-2.000-23</inkml:trace>
</inkml:ink>
</file>

<file path=ppt/ink/ink34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6"/>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71900.000 9400.000 999,'-71.000'1.000'-4,"10.000"4.000"-9,10.000 3.000-10,9.000 3.000-8,7.000 1.000-2,7.000 1.000 3,6.000-1.000 4,7.000 1.000 4</inkml:trace>
</inkml:ink>
</file>

<file path=ppt/ink/ink34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6"/>
    </inkml:context>
    <inkml:brush xml:id="br0">
      <inkml:brushProperty name="width" value="0.0314385145902634" units="cm"/>
      <inkml:brushProperty name="height" value="0.0314385145902634" units="cm"/>
      <inkml:brushProperty name="color" value="#f2395b"/>
      <inkml:brushProperty name="ignorePressure" value="0"/>
    </inkml:brush>
  </inkml:definitions>
  <inkml:trace contextRef="#ctx0" brushRef="#br0">71050.000 9750.000 699,'-47.000'21.000'0,"6.000"-5.000"0,7.000-7.000 0,6.000-5.000 0,13.000-3.000 6,23.000 4.000 12,22.000 3.000 11,22.000 3.000 12,27.000-4.000 2,35.000-8.000-5,35.000-10.000-7,34.000-9.000-5,17.000-5.000-5,0.000 0.000-3,0.000 0.000-5,0.000 0.000-2,-5.000 3.000-6,-9.000 6.000-5,-10.000 7.000-5,-8.000 6.000-6,-12.000 4.000-7,-12.000 4.000-6,-13.000 3.000-7,-12.000 3.000-6,-15.000-1.000-3,-15.000-2.000 1,-15.000-3.000 2,-16.000-3.000 1,-12.000-4.000 2,-5.000-3.000 3,-7.000-3.000 3,-5.000-2.000 2</inkml:trace>
</inkml:ink>
</file>

<file path=ppt/ink/ink34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7"/>
    </inkml:context>
    <inkml:brush xml:id="br0">
      <inkml:brushProperty name="width" value="0.0321140326559544" units="cm"/>
      <inkml:brushProperty name="height" value="0.0321140326559544" units="cm"/>
      <inkml:brushProperty name="color" value="#f2395b"/>
      <inkml:brushProperty name="ignorePressure" value="0"/>
    </inkml:brush>
  </inkml:definitions>
  <inkml:trace contextRef="#ctx0" brushRef="#br0">74150.000 6400.000 685,'206.000'-111.000'11,"-37.000"28.000"-1,-38.000 28.000-1,-37.000 29.000-2,-24.000 13.000 0,-9.000 1.000-1,-10.000-1.000-1,-8.000 1.000 1,-8.000 4.000-3,-2.000 9.000-3,-3.000 10.000-2,-3.000 10.000-4,-6.000 8.000-1,-5.000 10.000 3,-7.000 10.000 0,-5.000 9.000 3,-11.000 6.000 0,-11.000 3.000 0,-14.000 3.000-2,-11.000 4.000 0,-7.000-6.000 0,0.000-11.000 2,0.000-14.000 1,0.000-11.000 2,12.000-9.000 0,26.000-3.000-1,24.000-3.000-2,26.000-2.000-1,10.000-3.000-1,-3.000 1.000 0,-3.000-1.000-2,-2.000 1.000 1,-6.000 4.000-2,-6.000 9.000 2,-6.000 10.000-1,-6.000 10.000 1,-6.000 8.000 1,-2.000 10.000 2,-3.000 10.000 3,-3.000 9.000 1,-6.000-2.000 2,-5.000-12.000 1,-7.000-13.000 1,-5.000-12.000 1,5.000-15.000-1,19.000-15.000 0,19.000-15.000-1,19.000-16.000-1,7.000-10.000-2,-3.000-3.000-4,-3.000-3.000-4,-2.000-2.000-3,-1.000 0.000-2,3.000 7.000 1,3.000 6.000 1,4.000 7.000 1,-15.000 11.000 2,-31.000 20.000 1,-31.000 18.000 1,-31.000 20.000 2,-15.000 3.000 0,4.000-8.000-3,3.000-10.000-2,3.000-9.000-1,1.000-7.000-2,1.000-3.000 0,-1.000-3.000 0,1.000-2.000 0,-3.000-6.000 0,-2.000-6.000 1,-3.000-6.000 2,-3.000-6.000 1,1.000-4.000 2,6.000 1.000-1,7.000-1.000 2,6.000 1.000 0,4.000-1.000 3,4.000 1.000 4,3.000-1.000 3,3.000 1.000 3,4.000 4.000 6,7.000 9.000 6,6.000 10.000 7,7.000 10.000 6,5.000 11.000 2,7.000 17.000-4,6.000 15.000-4,7.000 16.000-2,5.000 7.000-4,7.000 1.000-2,6.000-1.000-2,7.000 1.000-2,4.000-3.000-3,3.000-2.000-3,3.000-3.000-3,4.000-3.000-3,7.000-7.000 0,13.000-9.000 0,12.000-10.000 2,13.000-8.000 0,10.000-17.000-5,10.000-21.000-15,10.000-22.000-14,9.000-22.000-14,4.000-21.000-7,1.000-18.000 0,-1.000-19.000 1,1.000-18.000 0,-10.000-3.000 2,-19.000 17.000 6,-18.000 15.000 5,-19.000 16.000 6,-15.000 9.000 4,-8.000 3.000 6,-10.000 3.000 4,-9.000 4.000 6</inkml:trace>
</inkml:ink>
</file>

<file path=ppt/ink/ink34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7"/>
    </inkml:context>
    <inkml:brush xml:id="br0">
      <inkml:brushProperty name="width" value="0.0264947284013033" units="cm"/>
      <inkml:brushProperty name="height" value="0.0264947284013033" units="cm"/>
      <inkml:brushProperty name="color" value="#f2395b"/>
      <inkml:brushProperty name="ignorePressure" value="0"/>
    </inkml:brush>
  </inkml:definitions>
  <inkml:trace contextRef="#ctx0" brushRef="#br0">76600.000 5400.000 830,'3.000'-90.000'33,"6.000"23.000"-5,7.000 22.000-5,6.000 22.000-5,6.000 12.000-3,6.000 3.000-1,7.000 3.000-1,6.000 4.000-1,-1.000 7.000-3,-5.000 13.000-5,-7.000 12.000-4,-5.000 13.000-4,-8.000 9.000-6,-5.000 6.000-5,-7.000 7.000-5,-5.000 6.000-5,-14.000 4.000-5,-18.000 4.000-3,-19.000 3.000-4,-18.000 3.000-2,-6.000-5.000 1,10.000-12.000 6,10.000-13.000 8,9.000-12.000 5</inkml:trace>
</inkml:ink>
</file>

<file path=ppt/ink/ink34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8"/>
    </inkml:context>
    <inkml:brush xml:id="br0">
      <inkml:brushProperty name="width" value="0.0298406668007374" units="cm"/>
      <inkml:brushProperty name="height" value="0.0298406668007374" units="cm"/>
      <inkml:brushProperty name="color" value="#f2395b"/>
      <inkml:brushProperty name="ignorePressure" value="0"/>
    </inkml:brush>
  </inkml:definitions>
  <inkml:trace contextRef="#ctx0" brushRef="#br0">76050.000 6300.000 737,'-44.000'6.000'3,"13.000"13.000"7,12.000 12.000 8,13.000 13.000 6,7.000 9.000 2,4.000 6.000-2,3.000 7.000-2,3.000 6.000-3,1.000 4.000-2,1.000 4.000-2,-1.000 3.000-2,1.000 3.000-2,-3.000 4.000-2,-2.000 7.000 0,-3.000 6.000-2,-3.000 7.000 0,-4.000-1.000-1,-3.000-6.000 0,-3.000-6.000 1,-2.000-6.000 0,-1.000-9.000-5,3.000-8.000-7,3.000-10.000-10,4.000-9.000-8,-1.000-18.000-10,-3.000-24.000-10,-3.000-26.000-10,-2.000-24.000-10,0.000-20.000 1,7.000-11.000 14,6.000-14.000 14,7.000-11.000 13,5.000-7.000 9,7.000 0.000 2,6.000 0.000 3,7.000 0.000 3,4.000 4.000 3,3.000 10.000 5,3.000 10.000 3,4.000 9.000 4,2.000 7.000 3,4.000 7.000 3,3.000 6.000 2,3.000 7.000 3,-2.000 7.000 0,-6.000 9.000 1,-6.000 10.000-1,-6.000 10.000 1,-9.000 7.000-2,-8.000 6.000-1,-10.000 7.000-2,-9.000 6.000 0,-9.000 7.000-4,-5.000 10.000-3,-7.000 10.000-5,-5.000 9.000-3,-9.000 4.000-5,-9.000 1.000-2,-10.000-1.000-3,-8.000 1.000-4,-1.000-6.000-1,9.000-8.000-1,10.000-10.000-1,10.000-9.000-1,10.000-12.000-1,13.000-11.000 0,12.000-14.000-2,13.000-11.000-1,10.000-9.000 2,10.000-3.000 4,10.000-3.000 5,9.000-2.000 4,1.000 2.000 1,-6.000 9.000 1,-6.000 10.000-2,-6.000 10.000 0,-7.000 10.000 2,-6.000 13.000 4,-6.000 12.000 6,-6.000 13.000 4,-7.000 9.000 3,-6.000 6.000 3,-6.000 7.000 1,-6.000 6.000 2,-6.000-2.000 2,-2.000-9.000-1,-3.000-10.000-1,-3.000-8.000 1,-1.000-8.000-3,4.000-2.000-3,3.000-3.000-4,3.000-3.000-3,6.000-6.000-3,9.000-5.000 0,10.000-7.000-1,10.000-5.000 0,11.000-9.000-4,17.000-9.000-7,15.000-10.000-8,16.000-8.000-6,7.000-8.000-4,1.000-2.000-1,-1.000-3.000-1,1.000-3.000-1,-4.000-6.000 1,-6.000-5.000 0,-6.000-7.000 0,-6.000-5.000 2,-9.000 0.000 0,-8.000 10.000 4,-10.000 10.000 3,-9.000 9.000 4,-7.000 4.000 1,-3.000 1.000 3,-3.000-1.000 2,-2.000 1.000 3</inkml:trace>
</inkml:ink>
</file>

<file path=ppt/ink/ink34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09"/>
    </inkml:context>
    <inkml:brush xml:id="br0">
      <inkml:brushProperty name="width" value="0.0401854328811169" units="cm"/>
      <inkml:brushProperty name="height" value="0.0401854328811169" units="cm"/>
      <inkml:brushProperty name="color" value="#f2395b"/>
      <inkml:brushProperty name="ignorePressure" value="0"/>
    </inkml:brush>
  </inkml:definitions>
  <inkml:trace contextRef="#ctx0" brushRef="#br0">78050.000 5150.000 547,'93.000'-155.000'8,"-11.000"41.000"1,-14.000 40.000 1,-11.000 42.000 1,-9.000 21.000 1,-3.000 3.000-1,-3.000 3.000 1,-2.000 4.000 0,-6.000 5.000-3,-6.000 10.000-3,-6.000 10.000-3,-6.000 9.000-5,-9.000 9.000-3,-8.000 9.000-4,-10.000 10.000-3,-9.000 10.000-4,-12.000 5.000-2,-11.000 4.000 0,-14.000 3.000-1,-11.000 3.000-1,-6.000-2.000 1,4.000-6.000 2,3.000-6.000 0,3.000-6.000 2,3.000-9.000 2,3.000-8.000 3,3.000-10.000 2,4.000-9.000 2,4.000-9.000 3,6.000-5.000 0,7.000-7.000 1,6.000-5.000 1,9.000-6.000 1,13.000-3.000 3,12.000-3.000 2,13.000-2.000 3,7.000-3.000 1,4.000 1.000-3,3.000-1.000 0,3.000 1.000-2,1.000-3.000-1,1.000-2.000 0,-1.000-3.000 1,1.000-3.000 0,-1.000 1.000 0,1.000 6.000 2,-1.000 7.000 0,1.000 6.000 2,-3.000 3.000 0,-2.000 0.000 1,-3.000 0.000 1,-3.000 0.000 0,-2.000 1.000 1,0.000 4.000 0,0.000 3.000-1,0.000 3.000 0,-2.000 3.000-1,-3.000 3.000-1,-3.000 3.000-2,-2.000 4.000-1,-5.000 1.000-1,-2.000 0.000-2,-3.000 0.000 0,-3.000 0.000-2,-7.000 1.000 0,-9.000 4.000-2,-10.000 3.000 1,-8.000 3.000-2,-6.000 1.000 0,1.000 1.000 0,-1.000-1.000-1,1.000 1.000 0,-3.000-3.000 0,-2.000-2.000 0,-3.000-3.000 2,-3.000-3.000-1,1.000-6.000 1,6.000-5.000 0,7.000-7.000 1,6.000-5.000-1,3.000-4.000 1,0.000 0.000 0,0.000 0.000 0,0.000 0.000 1,4.000-4.000 1,10.000-5.000 4,10.000-7.000 3,9.000-5.000 3,9.000-8.000 0,9.000-5.000-3,10.000-7.000-3,10.000-5.000-3,5.000-3.000-2,4.000 4.000 0,3.000 3.000 0,3.000 3.000 1,-4.000 4.000-1,-8.000 7.000 0,-10.000 6.000-1,-9.000 7.000 1,-9.000 8.000 0,-5.000 14.000 0,-7.000 11.000 2,-5.000 14.000 1,-9.000 5.000 0,-9.000 1.000-1,-10.000-1.000 1,-8.000 1.000-2,-4.000-3.000 1,3.000-2.000-1,3.000-3.000 1,4.000-3.000-1,-1.000-2.000-1,-3.000 0.000 0,-3.000 0.000 0,-2.000 0.000-2,-5.000 1.000 0,-2.000 4.000-3,-3.000 3.000 0,-3.000 3.000-3,-2.000 1.000 0,0.000 1.000 1,0.000-1.000 1,0.000 1.000 0,-5.000 2.000 2,-9.000 7.000 1,-10.000 6.000 1,-8.000 7.000 1,0.000-1.000 2,14.000-6.000 1,11.000-6.000 1,14.000-6.000 1,10.000-6.000 1,9.000-2.000 2,10.000-3.000 0,10.000-3.000 1,7.000-6.000 0,6.000-5.000-1,7.000-7.000 0,6.000-5.000-1,9.000-8.000-1,13.000-5.000-1,12.000-7.000-1,13.000-5.000-2,7.000-4.000-1,4.000 0.000-3,3.000 0.000-4,3.000 0.000-2,-4.000 0.000-3,-8.000 0.000 1,-10.000 0.000 0,-9.000 0.000 0,-9.000 1.000 0,-5.000 4.000 2,-7.000 3.000 1,-5.000 3.000 2,-15.000 9.000 2,-22.000 16.000 4,-22.000 15.000 5,-21.000 17.000 4,-14.000 7.000 1,-2.000 0.000 0,-3.000 0.000-2,-3.000 0.000-1,-2.000 1.000 0,0.000 4.000-3,0.000 3.000 0,0.000 3.000-2,3.000-4.000 0,6.000-8.000 0,7.000-10.000 1,6.000-9.000 0,13.000-13.000-2,23.000-16.000-6,22.000-15.000-4,22.000-15.000-6,12.000-7.000-1,3.000 3.000 1,3.000 3.000 3,4.000 4.000 1,-1.000 2.000 3,-3.000 4.000 1,-3.000 3.000 3,-2.000 3.000 2,-5.000 1.000 1,-2.000 1.000 0,-3.000-1.000 0,-3.000 1.000 1,-4.000 4.000 3,-3.000 9.000 9,-3.000 10.000 7,-2.000 10.000 8,-5.000 4.000 3,-2.000 0.000-5,-3.000 0.000-4,-3.000 0.000-3,-6.000 0.000-6,-5.000 0.000-5,-7.000 0.000-5,-5.000 0.000-6,-1.000 0.000-2,6.000 0.000-1,7.000 0.000 1,6.000 0.000-1,6.000-8.000-1,6.000-16.000-2,7.000-15.000-3,6.000-15.000-2,9.000-12.000-1,13.000-6.000 1,12.000-6.000-1,13.000-6.000 0,2.000-2.000 2,-5.000 3.000 3,-7.000 3.000 2,-5.000 4.000 3,-9.000 5.000 3,-9.000 10.000 1,-10.000 10.000 2,-8.000 9.000 2,-4.000 7.000 4,3.000 7.000 4,3.000 6.000 5,4.000 7.000 5,-3.000 4.000 3,-5.000 3.000 0,-7.000 3.000 1,-5.000 4.000 1,-3.000 1.000-1,4.000 0.000-3,3.000 0.000-3,3.000 0.000-3,-1.000 1.000-2,-2.000 4.000-5,-3.000 3.000-2,-3.000 3.000-5,5.000-15.000-9,17.000-30.000-14,15.000-32.000-16,16.000-30.000-14,9.000-26.000-4,3.000-19.000 10,3.000-18.000 9,4.000-19.000 9,-4.000-2.000 6,-9.000 16.000 6,-10.000 15.000 4,-8.000 17.000 5,-8.000 5.000 3,-2.000-3.000 1,-3.000-3.000 0,-3.000-2.000 2,-4.000 2.000 1,-3.000 9.000 3,-3.000 10.000 1,-2.000 10.000 3,-3.000 5.000 2,1.000 4.000 3,-1.000 3.000 1,1.000 3.000 4,1.000 3.000 0,3.000 3.000 1,3.000 3.000 1,4.000 4.000 1,-1.000 4.000 0,-3.000 6.000-1,-3.000 7.000 0,-2.000 6.000 0,-3.000 9.000 3,1.000 13.000 7,-1.000 12.000 6,1.000 13.000 7,-3.000 15.000 0,-2.000 19.000-5,-3.000 19.000-8,-3.000 19.000-5,-4.000 19.000-4,-3.000 23.000-2,-3.000 22.000 0,-2.000 22.000-2,-3.000 19.000-2,1.000 20.000-3,-1.000 18.000-5,1.000 20.000-2,-1.000 17.000-8,1.000 20.000-9,-1.000 18.000-9,1.000 20.000-9,-1.000 14.000-8,1.000 14.000-8,-1.000 11.000-7,1.000 14.000-7,-1.000-36.000 0,1.000-80.000 6,-1.000-82.000 8,1.000-80.000 6</inkml:trace>
</inkml:ink>
</file>

<file path=ppt/ink/ink3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4"/>
    </inkml:context>
    <inkml:brush xml:id="br0">
      <inkml:brushProperty name="width" value="0.040748693048954" units="cm"/>
      <inkml:brushProperty name="height" value="0.040748693048954" units="cm"/>
      <inkml:brushProperty name="color" value="#f2395b"/>
      <inkml:brushProperty name="ignorePressure" value="0"/>
    </inkml:brush>
  </inkml:definitions>
  <inkml:trace contextRef="#ctx0" brushRef="#br0">39400.000 48650.000 539,'-44.000'-69.000'-10,"13.000"13.000"9,12.000 12.000 10,13.000 13.000 8,9.000 6.000 7,6.000 0.000 1,7.000 0.000 4,6.000 0.000 2,3.000 6.000 0,0.000 13.000-2,0.000 12.000-1,0.000 13.000-1,-2.000 7.000-3,-3.000 4.000-3,-3.000 3.000-3,-2.000 3.000-4,-3.000 4.000-1,1.000 7.000-2,-1.000 6.000 0,1.000 7.000-2,-1.000 8.000 0,1.000 14.000 1,-1.000 11.000 0,1.000 14.000 2,-1.000 10.000-2,1.000 9.000-1,-1.000 10.000-3,1.000 10.000-1,-1.000-1.000-2,1.000-9.000-2,-1.000-10.000 0,1.000-8.000-1,1.000-11.000-1,3.000-8.000 0,3.000-10.000-1,4.000-9.000 0,1.000-7.000 0,0.000-3.000-2,0.000-3.000 0,0.000-2.000-1,1.000-11.000 1,4.000-15.000 2,3.000-15.000 1,3.000-16.000 3,1.000-18.000 0,1.000-18.000 0,-1.000-19.000 0,1.000-18.000-1,1.000-17.000 1,3.000-11.000 1,3.000-14.000 1,4.000-11.000 1,2.000-9.000 1,4.000-3.000-2,3.000-3.000 0,3.000-2.000 0,-2.000-1.000-1,-6.000 3.000-1,-6.000 3.000 1,-6.000 4.000-1,-6.000 5.000-1,-2.000 10.000 0,-3.000 10.000-2,-3.000 9.000-1,-4.000 7.000 0,-3.000 7.000-2,-3.000 6.000-1,-2.000 7.000-2,-5.000 5.000-1,-2.000 7.000 0,-3.000 6.000-3,-3.000 7.000 0,-6.000 4.000-3,-5.000 3.000-6,-7.000 3.000-5,-5.000 4.000-5,-6.000 4.000-5,-3.000 6.000-7,-3.000 7.000-6,-2.000 6.000-5</inkml:trace>
</inkml:ink>
</file>

<file path=ppt/ink/ink34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1"/>
    </inkml:context>
    <inkml:brush xml:id="br0">
      <inkml:brushProperty name="width" value="0.0297095198184252" units="cm"/>
      <inkml:brushProperty name="height" value="0.0297095198184252" units="cm"/>
      <inkml:brushProperty name="color" value="#f2395b"/>
      <inkml:brushProperty name="ignorePressure" value="0"/>
    </inkml:brush>
  </inkml:definitions>
  <inkml:trace contextRef="#ctx0" brushRef="#br0">68900.000 20200.000 740,'-41.000'-24.000'2,"19.000"4.000"6,19.000 3.000 4,19.000 3.000 5,10.000 3.000 1,4.000 3.000-2,3.000 3.000-3,3.000 4.000-2,1.000 1.000-1,1.000 0.000-1,-1.000 0.000 0,1.000 0.000-1,-1.000 1.000 1,1.000 4.000-1,-1.000 3.000 1,1.000 3.000 0,-3.000 3.000 0,-2.000 3.000-2,-3.000 3.000-1,-3.000 4.000-1,-2.000 1.000-1,0.000 0.000 0,0.000 0.000-1,0.000 0.000 0,-2.000 1.000-1,-3.000 4.000 1,-3.000 3.000 0,-2.000 3.000-1,-5.000 1.000 1,-2.000 1.000-1,-3.000-1.000 0,-3.000 1.000 0,-2.000 1.000-1,0.000 3.000 0,0.000 3.000 0,0.000 4.000-1,0.000-3.000-1,0.000-5.000 0,0.000-7.000-1,0.000-5.000 0,-2.000-4.000-1,-3.000 0.000 0,-3.000 0.000-2,-2.000 0.000 1,-5.000 0.000-1,-2.000 0.000 1,-3.000 0.000 0,-3.000 0.000 1,-6.000 1.000 0,-5.000 4.000-4,-7.000 3.000-3,-5.000 3.000-3,-1.000-2.000-1,6.000-6.000 2,7.000-6.000 1,6.000-6.000 1,3.000-9.000-1,0.000-8.000-4,0.000-10.000-5,0.000-9.000-4,3.000-9.000-1,6.000-5.000 3,7.000-7.000 2,6.000-5.000 3,4.000-6.000 2,4.000-3.000 1,3.000-3.000 2,3.000-2.000 0,3.000-3.000 2,3.000 1.000 2,3.000-1.000 1,4.000 1.000 1,-3.000 2.000 1,-5.000 7.000 0,-7.000 6.000 0,-5.000 7.000-1,-3.000 2.000 1,4.000 1.000 5,3.000-1.000 4,3.000 1.000 3,-1.000 1.000 3,-2.000 3.000 0,-3.000 3.000 1,-3.000 4.000 1,-1.000 2.000 0,4.000 4.000 0,3.000 3.000 1,3.000 3.000 1,1.000 10.000 4,1.000 20.000 10,-1.000 18.000 10,1.000 20.000 11,-3.000 6.000-1,-2.000-2.000-11,-3.000-3.000-9,-3.000-3.000-10,-2.000-1.000-6,0.000 4.000-3,0.000 3.000-2,0.000 3.000-2,0.000 4.000-1,0.000 7.000-2,0.000 6.000-1,0.000 7.000 0,-4.000 7.000-2,-5.000 9.000 0,-7.000 10.000 0,-5.000 10.000 0,-6.000 11.000-4,-3.000 17.000-5,-3.000 15.000-6,-2.000 16.000-6,-1.000 7.000-4,3.000 1.000-1,3.000-1.000-1,4.000 1.000-1,2.000-10.000-1,4.000-19.000 0,3.000-18.000 1,3.000-19.000 0,3.000-18.000 1,3.000-15.000 3,3.000-15.000 2,4.000-16.000 3</inkml:trace>
</inkml:ink>
</file>

<file path=ppt/ink/ink34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2"/>
    </inkml:context>
    <inkml:brush xml:id="br0">
      <inkml:brushProperty name="width" value="0.0299952048808336" units="cm"/>
      <inkml:brushProperty name="height" value="0.0299952048808336" units="cm"/>
      <inkml:brushProperty name="color" value="#f2395b"/>
      <inkml:brushProperty name="ignorePressure" value="0"/>
    </inkml:brush>
  </inkml:definitions>
  <inkml:trace contextRef="#ctx0" brushRef="#br0">70450.000 19450.000 733,'0.000'-47.000'0,"0.000"6.000"0,0.000 7.000 0,0.000 6.000 0,-2.000 12.000 4,-3.000 19.000 6,-3.000 19.000 9,-2.000 19.000 6,-1.000 15.000 2,3.000 13.000-3,3.000 12.000-4,4.000 13.000-3,-1.000 9.000-3,-3.000 6.000 0,-3.000 7.000-1,-2.000 6.000 0,-3.000 4.000-2,1.000 4.000-2,-1.000 3.000-2,1.000 3.000-1,-1.000-4.000-1,1.000-8.000 1,-1.000-10.000 2,1.000-9.000 0,-1.000-10.000-2,1.000-9.000-6,-1.000-10.000-5,1.000-8.000-6,1.000-17.000-4,3.000-21.000-1,3.000-22.000 0,4.000-22.000-2,4.000-18.000 0,6.000-11.000 1,7.000-14.000 1,6.000-11.000 0,6.000-4.000 2,6.000 6.000 3,7.000 7.000 1,6.000 6.000 3,-1.000 6.000 2,-5.000 6.000 1,-7.000 7.000 2,-5.000 6.000 1,-4.000 6.000 2,0.000 6.000 2,0.000 7.000 2,0.000 6.000 3,0.000 3.000 1,0.000 0.000 1,0.000 0.000 2,0.000 0.000 0,-4.000 3.000 0,-5.000 6.000 0,-7.000 7.000-1,-5.000 6.000-2,-3.000 4.000 1,4.000 4.000 0,3.000 3.000 0,3.000 3.000 0,-2.000 3.000 1,-6.000 3.000-3,-6.000 3.000 0,-6.000 4.000-1,-6.000 2.000-1,-2.000 4.000-2,-3.000 3.000-2,-3.000 3.000-1,-6.000 1.000-2,-5.000 1.000-1,-7.000-1.000-3,-5.000 1.000 0,-4.000-4.000-3,0.000-6.000 0,0.000-6.000-2,0.000-6.000-1,3.000-7.000-2,6.000-6.000-4,7.000-6.000-3,6.000-6.000-3,6.000-13.000-5,6.000-19.000-6,7.000-18.000-7,6.000-19.000-5,4.000-5.000 1,4.000 9.000 10,3.000 10.000 9,3.000 10.000 9</inkml:trace>
</inkml:ink>
</file>

<file path=ppt/ink/ink34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2"/>
    </inkml:context>
    <inkml:brush xml:id="br0">
      <inkml:brushProperty name="width" value="0.0304943788796663" units="cm"/>
      <inkml:brushProperty name="height" value="0.0304943788796663" units="cm"/>
      <inkml:brushProperty name="color" value="#f2395b"/>
      <inkml:brushProperty name="ignorePressure" value="0"/>
    </inkml:brush>
  </inkml:definitions>
  <inkml:trace contextRef="#ctx0" brushRef="#br0">72100.000 20200.000 721,'17.000'-21.000'3,"-16.000"10.000"5,-15.000 10.000 5,-15.000 9.000 6,-9.000 9.000 1,1.000 9.000-1,-1.000 10.000-1,1.000 10.000-2,-3.000 5.000-2,-2.000 4.000 0,-3.000 3.000-1,-3.000 3.000-2,-2.000-1.000 0,0.000-2.000 0,0.000-3.000 0,0.000-3.000 0,6.000-4.000 0,13.000-3.000-3,12.000-3.000-1,13.000-2.000-1,10.000-5.000-1,10.000-2.000 1,10.000-3.000 1,9.000-3.000 1,4.000-4.000-1,1.000-3.000-5,-1.000-3.000-5,1.000-2.000-4,-3.000-3.000-2,-2.000 1.000-1,-3.000-1.000 0,-3.000 1.000-1,-6.000 1.000 1,-5.000 3.000 3,-7.000 3.000 1,-5.000 4.000 2,-4.000 1.000 1,0.000 0.000 1,0.000 0.000 0,0.000 0.000 1,-5.000 1.000 1,-9.000 4.000 0,-10.000 3.000 1,-8.000 3.000 1,-11.000 4.000-2,-8.000 7.000-3,-10.000 6.000-4,-9.000 7.000-3,-1.000-1.000-2,10.000-6.000-1,10.000-6.000-1,9.000-6.000 0,6.000-9.000-1,3.000-8.000 0,3.000-10.000-2,4.000-9.000 0,4.000-12.000-3,6.000-11.000-4,7.000-14.000-5,6.000-11.000-5,4.000-4.000 1,4.000 6.000 7,3.000 7.000 5,3.000 6.000 7</inkml:trace>
</inkml:ink>
</file>

<file path=ppt/ink/ink34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3"/>
    </inkml:context>
    <inkml:brush xml:id="br0">
      <inkml:brushProperty name="width" value="0.0318870581686497" units="cm"/>
      <inkml:brushProperty name="height" value="0.0318870581686497" units="cm"/>
      <inkml:brushProperty name="color" value="#f2395b"/>
      <inkml:brushProperty name="ignorePressure" value="0"/>
    </inkml:brush>
  </inkml:definitions>
  <inkml:trace contextRef="#ctx0" brushRef="#br0">72550.000 20600.000 689,'-24.000'48.000'29,"4.000"-3.000"1,3.000-3.000 2,3.000-2.000 1,-1.000 0.000-1,-2.000 7.000-4,-3.000 6.000-4,-3.000 7.000-3,-1.000 0.000-4,4.000-2.000-2,3.000-3.000-2,3.000-3.000-3,3.000-2.000-1,3.000 0.000-2,3.000 0.000-2,4.000 0.000-1,4.000-5.000-3,6.000-9.000-3,7.000-10.000-4,6.000-8.000-5,7.000-12.000-1,10.000-12.000-1,10.000-13.000 1,9.000-12.000-2,2.000-10.000 1,-2.000-6.000-2,-3.000-6.000 0,-3.000-6.000-2,-4.000-4.000 1,-3.000 1.000 1,-3.000-1.000 1,-2.000 1.000 0,-6.000-3.000 1,-6.000-2.000 1,-6.000-3.000 1,-6.000-3.000 1,-6.000-1.000 1,-2.000 4.000 3,-3.000 3.000 2,-3.000 3.000 3,-4.000 4.000 4,-3.000 7.000 3,-3.000 6.000 3,-2.000 7.000 5,-8.000 7.000 2,-8.000 9.000-1,-10.000 10.000 0,-9.000 10.000 1,-5.000 7.000-1,0.000 6.000-1,0.000 7.000-2,0.000 6.000 0,1.000 4.000-2,4.000 4.000-4,3.000 3.000-3,3.000 3.000-4,3.000 1.000-4,3.000 1.000-7,3.000-1.000-5,4.000 1.000-6,4.000-3.000-4,6.000-2.000-2,7.000-3.000-3,6.000-3.000-3,7.000-4.000 0,10.000-3.000 3,10.000-3.000 3,9.000-2.000 2,4.000-5.000 3,1.000-2.000 6,-1.000-3.000 4,1.000-3.000 6</inkml:trace>
</inkml:ink>
</file>

<file path=ppt/ink/ink34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3"/>
    </inkml:context>
    <inkml:brush xml:id="br0">
      <inkml:brushProperty name="width" value="0.030860235914588" units="cm"/>
      <inkml:brushProperty name="height" value="0.030860235914588" units="cm"/>
      <inkml:brushProperty name="color" value="#f2395b"/>
      <inkml:brushProperty name="ignorePressure" value="0"/>
    </inkml:brush>
  </inkml:definitions>
  <inkml:trace contextRef="#ctx0" brushRef="#br0">73150.000 20750.000 712,'-2.000'93.000'86,"-3.000"-11.000"-19,-3.000-14.000-17,-2.000-11.000-17,-1.000-9.000-11,3.000-3.000-7,3.000-3.000-5,4.000-2.000-6,4.000-5.000-3,6.000-2.000-4,7.000-3.000-2,6.000-3.000-3,7.000-6.000-1,10.000-5.000-1,10.000-7.000-1,9.000-5.000 0,6.000-6.000-5,3.000-3.000-8,3.000-3.000-9,4.000-2.000-7,-1.000-5.000-4,-3.000-2.000 2,-3.000-3.000 3,-2.000-3.000 1,-8.000-2.000 5,-8.000 0.000 6,-10.000 0.000 7,-9.000 0.000 6</inkml:trace>
</inkml:ink>
</file>

<file path=ppt/ink/ink34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3"/>
    </inkml:context>
    <inkml:brush xml:id="br0">
      <inkml:brushProperty name="width" value="0.0322734117507935" units="cm"/>
      <inkml:brushProperty name="height" value="0.0322734117507935" units="cm"/>
      <inkml:brushProperty name="color" value="#f2395b"/>
      <inkml:brushProperty name="ignorePressure" value="0"/>
    </inkml:brush>
  </inkml:definitions>
  <inkml:trace contextRef="#ctx0" brushRef="#br0">74050.000 20150.000 681,'-24.000'-25.000'1,"4.000"0.000"0,3.000 0.000 0,3.000 0.000 2,1.000 7.000 6,1.000 17.000 12,-1.000 15.000 11,1.000 16.000 13,-1.000 12.000 1,1.000 9.000-8,-1.000 10.000-8,1.000 10.000-9,-1.000 7.000-4,1.000 6.000-1,-1.000 7.000-1,1.000 6.000-2,-1.000 3.000-4,1.000 0.000-9,-1.000 0.000-9,1.000 0.000-9,-1.000 3.000-7,1.000 6.000-7,-1.000 7.000-6,1.000 6.000-5,1.000-8.000-2,3.000-22.000 5,3.000-22.000 4,4.000-21.000 5,-1.000-14.000 3,-3.000-2.000 2,-3.000-3.000 1,-2.000-3.000 3</inkml:trace>
</inkml:ink>
</file>

<file path=ppt/ink/ink34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4"/>
    </inkml:context>
    <inkml:brush xml:id="br0">
      <inkml:brushProperty name="width" value="0.0342291854321957" units="cm"/>
      <inkml:brushProperty name="height" value="0.0342291854321957" units="cm"/>
      <inkml:brushProperty name="color" value="#f2395b"/>
      <inkml:brushProperty name="ignorePressure" value="0"/>
    </inkml:brush>
  </inkml:definitions>
  <inkml:trace contextRef="#ctx0" brushRef="#br0">70300.000 22950.000 642,'-2.000'-46.000'0,"-3.000"10.000"0,-3.000 10.000 0,-2.000 9.000 0,-3.000 7.000 5,1.000 7.000 9,-1.000 6.000 9,1.000 7.000 9,1.000 5.000 3,3.000 7.000-3,3.000 6.000-3,4.000 7.000-3,1.000 5.000-3,0.000 7.000-1,0.000 6.000-2,0.000 7.000-2,0.000 4.000-2,0.000 3.000-2,0.000 3.000-2,0.000 4.000-3,0.000 1.000-1,0.000 0.000-1,0.000 0.000-1,0.000 0.000-1,-2.000 0.000-3,-3.000 0.000-7,-3.000 0.000-6,-2.000 0.000-7,-3.000-2.000-2,1.000-3.000 2,-1.000-3.000 1,1.000-2.000 1,1.000-8.000-2,3.000-8.000-4,3.000-10.000-5,4.000-9.000-5,1.000-15.000-4,0.000-18.000-4,0.000-19.000-3,0.000-18.000-3,-2.000-9.000 2,-3.000 4.000 11,-3.000 3.000 9,-2.000 3.000 9</inkml:trace>
</inkml:ink>
</file>

<file path=ppt/ink/ink34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5"/>
    </inkml:context>
    <inkml:brush xml:id="br0">
      <inkml:brushProperty name="width" value="0.0347466431558132" units="cm"/>
      <inkml:brushProperty name="height" value="0.0347466431558132" units="cm"/>
      <inkml:brushProperty name="color" value="#f2395b"/>
      <inkml:brushProperty name="ignorePressure" value="0"/>
    </inkml:brush>
  </inkml:definitions>
  <inkml:trace contextRef="#ctx0" brushRef="#br0">70450.000 23150.000 633,'73.000'-96.000'0,"-3.000"10.000"0,-3.000 10.000 0,-2.000 9.000 0,-6.000 10.000 2,-6.000 14.000 7,-6.000 11.000 4,-6.000 14.000 7,-9.000 10.000 1,-8.000 9.000-3,-10.000 10.000-2,-9.000 10.000-2,-7.000 11.000-2,-3.000 17.000-3,-3.000 15.000-1,-2.000 16.000-2,-9.000 7.000-3,-12.000 1.000-1,-13.000-1.000-3,-12.000 1.000-1,-4.000-6.000-2,7.000-8.000 0,6.000-10.000-2,7.000-9.000 0,15.000-15.000 0,25.000-18.000-2,25.000-19.000 0,25.000-18.000-1,15.000-9.000 1,7.000 4.000 2,6.000 3.000 2,7.000 3.000 2,-3.000 3.000 2,-8.000 3.000-1,-10.000 3.000 2,-9.000 4.000-1,-10.000 5.000 0,-9.000 10.000 1,-10.000 10.000-1,-8.000 9.000 1,-11.000 7.000-1,-8.000 7.000 1,-10.000 6.000 0,-9.000 7.000 0,-10.000 2.000 0,-9.000 1.000 0,-10.000-1.000 1,-8.000 1.000-1,-4.000-3.000 0,3.000-2.000-1,3.000-3.000 0,4.000-3.000-1,4.000-6.000-1,6.000-5.000-1,7.000-7.000 0,6.000-5.000-2,13.000-11.000-2,23.000-11.000-6,22.000-14.000-6,22.000-11.000-5,15.000-14.000-2,9.000-11.000 1,10.000-14.000 0,10.000-11.000 2,4.000-4.000 3,0.000 6.000 4,0.000 7.000 5,0.000 6.000 4,-4.000 3.000 3,-5.000 0.000 1,-7.000 0.000 0,-5.000 0.000 2,-9.000 3.000 0,-9.000 6.000 0,-10.000 7.000 1,-8.000 6.000 0,-14.000 6.000 4,-15.000 6.000 11,-15.000 7.000 9,-16.000 6.000 10,-13.000 7.000 2,-9.000 10.000-3,-10.000 10.000-4,-8.000 9.000-4,-3.000 4.000-2,7.000 1.000 0,6.000-1.000 0,7.000 1.000-1,2.000-1.000 0,1.000 1.000-4,-1.000-1.000-1,1.000 1.000-2,4.000-3.000-2,9.000-2.000 1,10.000-3.000 1,10.000-3.000 0,5.000-2.000-3,4.000 0.000-8,3.000 0.000-8,3.000 0.000-8,6.000-8.000-5,9.000-16.000-1,10.000-15.000-2,10.000-15.000-1,5.000-11.000 0,4.000-2.000 1,3.000-3.000 1,3.000-3.000 2,-2.000-1.000-1,-6.000 4.000-1,-6.000 3.000-2,-6.000 3.000-2,-7.000 4.000 2,-6.000 7.000 6,-6.000 6.000 6,-6.000 7.000 6,-4.000 8.000 8,1.000 14.000 9,-1.000 11.000 11,1.000 14.000 10,-4.000 7.000 2,-6.000 3.000-3,-6.000 3.000-5,-6.000 4.000-3,-2.000 1.000-3,3.000 0.000-2,3.000 0.000 0,4.000 0.000-2,4.000-4.000-5,6.000-5.000-11,7.000-7.000-10,6.000-5.000-10,6.000-11.000-5,6.000-11.000 1,7.000-14.000 0,6.000-11.000 2,3.000-11.000 1,0.000-5.000 2,0.000-7.000 0,0.000-5.000 2,0.000-9.000-1,0.000-9.000-4,0.000-10.000-3,0.000-8.000-4,0.000-6.000 0,0.000 1.000 4,0.000-1.000 3,0.000 1.000 3,-2.000 2.000 3,-3.000 7.000 4,-3.000 6.000 3,-2.000 7.000 3,-6.000 7.000 4,-6.000 9.000 4,-6.000 10.000 4,-6.000 10.000 5,-9.000 11.000 5,-8.000 17.000 9,-10.000 15.000 7,-9.000 16.000 9,-4.000 9.000 0,4.000 3.000-4,3.000 3.000-5,3.000 4.000-5,1.000 1.000-4,1.000 0.000-4,-1.000 0.000-2,1.000 0.000-4,1.000-2.000-3,3.000-3.000-1,3.000-3.000-2,4.000-2.000-2,4.000-5.000-2,6.000-2.000-2,7.000-3.000-2,6.000-3.000-3,3.000-2.000-2,0.000 0.000-1,0.000 0.000-1,0.000 0.000-2,0.000 0.000-1,0.000 0.000 1,0.000 0.000-1,0.000 0.000 1,-4.000 1.000 0,-5.000 4.000-2,-7.000 3.000-1,-5.000 3.000-2,-8.000 4.000 1,-5.000 7.000 1,-7.000 6.000 1,-5.000 7.000 2,-8.000 0.000-2,-5.000-2.000-3,-7.000-3.000-4,-5.000-3.000-3,-3.000-6.000-2,4.000-5.000 1,3.000-7.000-1,3.000-5.000 1,4.000-14.000-4,7.000-18.000-4,6.000-19.000-7,7.000-18.000-6,7.000-9.000 2,9.000 4.000 9,10.000 3.000 8,10.000 3.000 9</inkml:trace>
</inkml:ink>
</file>

<file path=ppt/ink/ink34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6"/>
    </inkml:context>
    <inkml:brush xml:id="br0">
      <inkml:brushProperty name="width" value="0.0331242047250271" units="cm"/>
      <inkml:brushProperty name="height" value="0.0331242047250271" units="cm"/>
      <inkml:brushProperty name="color" value="#f2395b"/>
      <inkml:brushProperty name="ignorePressure" value="0"/>
    </inkml:brush>
  </inkml:definitions>
  <inkml:trace contextRef="#ctx0" brushRef="#br0">74100.000 23300.000 664,'23.000'-24.000'3,"-3.000"4.000"5,-3.000 3.000 7,-2.000 3.000 5,-6.000 6.000 1,-6.000 9.000-1,-6.000 10.000-4,-6.000 10.000-1,-7.000 10.000-1,-6.000 13.000 3,-6.000 12.000 2,-6.000 13.000 3,-1.000 6.000 0,7.000 0.000-1,6.000 0.000-1,7.000 0.000-2,2.000-5.000-1,1.000-9.000-3,-1.000-10.000-2,1.000-8.000-3,2.000-8.000-2,7.000-2.000-3,6.000-3.000-3,7.000-3.000-2,8.000-10.000-4,14.000-16.000-5,11.000-15.000-4,14.000-15.000-5,3.000-14.000-1,-2.000-8.000 3,-3.000-10.000 1,-3.000-9.000 2,-6.000-7.000 0,-5.000-3.000-5,-7.000-3.000-3,-5.000-2.000-5,-8.000-3.000 1,-5.000 1.000 5,-7.000-1.000 5,-5.000 1.000 5,-6.000 5.000 4,-3.000 14.000 4,-3.000 11.000 3,-2.000 14.000 3,-8.000 8.000 3,-8.000 7.000 0,-10.000 6.000 2,-9.000 7.000 0,-5.000 7.000 1,0.000 9.000 1,0.000 10.000 0,0.000 10.000 0,1.000 5.000 1,4.000 4.000-1,3.000 3.000-1,3.000 3.000 0,4.000-1.000-1,7.000-2.000-3,6.000-3.000-3,7.000-3.000-2,10.000-2.000-6,16.000 0.000-8,15.000 0.000-8,17.000 0.000-9,7.000-4.000-4,0.000-5.000 0,0.000-7.000 0,0.000-5.000 0,-4.000-4.000 3,-5.000 0.000 6,-7.000 0.000 6,-5.000 0.000 6</inkml:trace>
</inkml:ink>
</file>

<file path=ppt/ink/ink34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6"/>
    </inkml:context>
    <inkml:brush xml:id="br0">
      <inkml:brushProperty name="width" value="0.0324100255966187" units="cm"/>
      <inkml:brushProperty name="height" value="0.0324100255966187" units="cm"/>
      <inkml:brushProperty name="color" value="#f2395b"/>
      <inkml:brushProperty name="ignorePressure" value="0"/>
    </inkml:brush>
  </inkml:definitions>
  <inkml:trace contextRef="#ctx0" brushRef="#br0">74650.000 23250.000 678,'-24.000'70.000'24,"4.000"-9.000"0,3.000-10.000 2,3.000-8.000 1,1.000-4.000 0,1.000 3.000-1,-1.000 3.000-3,1.000 4.000-1,1.000-1.000-2,3.000-3.000-2,3.000-3.000-2,4.000-2.000-1,4.000-1.000-4,6.000 3.000-2,7.000 3.000-3,6.000 4.000-4,4.000-3.000 0,4.000-5.000 2,3.000-7.000 3,3.000-5.000 1,1.000-6.000-3,1.000-3.000-13,-1.000-3.000-10,1.000-2.000-12,2.000-6.000-7,7.000-6.000-1,6.000-6.000-2,7.000-6.000-3,0.000-9.000 1,-2.000-8.000 1,-3.000-10.000 1,-3.000-9.000 2,-6.000-1.000 5,-5.000 10.000 7,-7.000 10.000 7,-5.000 9.000 8</inkml:trace>
</inkml:ink>
</file>

<file path=ppt/ink/ink3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4"/>
    </inkml:context>
    <inkml:brush xml:id="br0">
      <inkml:brushProperty name="width" value="0.0438114441931248" units="cm"/>
      <inkml:brushProperty name="height" value="0.0438114441931248" units="cm"/>
      <inkml:brushProperty name="color" value="#f2395b"/>
      <inkml:brushProperty name="ignorePressure" value="0"/>
    </inkml:brush>
  </inkml:definitions>
  <inkml:trace contextRef="#ctx0" brushRef="#br0">42000.000 48550.000 502,'-25.000'28.000'136,"0.000"6.000"-33,0.000 7.000-31,0.000 6.000-33,-2.000 10.000-17,-3.000 17.000-2,-3.000 15.000-1,-2.000 16.000-3,-3.000 10.000-1,1.000 7.000-3,-1.000 6.000-2,1.000 7.000-3,4.000-3.000 0,9.000-8.000-2,10.000-10.000 0,10.000-9.000 0,4.000-10.000-2,0.000-9.000-2,0.000-10.000-1,0.000-8.000-1,4.000-9.000-2,10.000-6.000 1,10.000-6.000-1,9.000-6.000 0,7.000-7.000-1,7.000-6.000-1,6.000-6.000-1,7.000-6.000-2,7.000-12.000 0,9.000-15.000 0,10.000-15.000 0,10.000-16.000 1,0.000-13.000 0,-5.000-9.000 0,-7.000-10.000 1,-5.000-8.000-1,-9.000-8.000 2,-9.000-2.000-1,-10.000-3.000 1,-8.000-3.000 0,-9.000-6.000 1,-6.000-5.000-1,-6.000-7.000 1,-6.000-5.000 0,-10.000 0.000 0,-12.000 10.000 0,-13.000 10.000 0,-12.000 9.000 0,-9.000 12.000 1,-2.000 16.000 0,-3.000 15.000 1,-3.000 17.000 1,-6.000 8.000-3,-5.000 4.000-3,-7.000 3.000-4,-5.000 3.000-5,0.000 6.000-5,10.000 9.000-6,10.000 10.000-6,9.000 10.000-6,6.000 2.000-3,3.000-3.000-1,3.000-3.000-1,4.000-2.000 0</inkml:trace>
</inkml:ink>
</file>

<file path=ppt/ink/ink34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6"/>
    </inkml:context>
    <inkml:brush xml:id="br0">
      <inkml:brushProperty name="width" value="0.0323141366243362" units="cm"/>
      <inkml:brushProperty name="height" value="0.0323141366243362" units="cm"/>
      <inkml:brushProperty name="color" value="#f2395b"/>
      <inkml:brushProperty name="ignorePressure" value="0"/>
    </inkml:brush>
  </inkml:definitions>
  <inkml:trace contextRef="#ctx0" brushRef="#br0">75600.000 22700.000 680,'-69.000'-24.000'2,"13.000"4.000"4,12.000 3.000 5,13.000 3.000 3,6.000 10.000 6,0.000 20.000 8,0.000 18.000 8,0.000 20.000 8,1.000 11.000 0,4.000 7.000-8,3.000 6.000-8,3.000 7.000-7,1.000 5.000-6,1.000 7.000-5,-1.000 6.000-6,1.000 7.000-4,-4.000 15.000-8,-6.000 25.000-14,-6.000 25.000-13,-6.000 25.000-13,-1.000-5.000-2,7.000-34.000 9,6.000-35.000 9,7.000-33.000 8,0.000-20.000 3,-2.000-3.000-5,-3.000-3.000-4,-3.000-2.000-5</inkml:trace>
</inkml:ink>
</file>

<file path=ppt/ink/ink34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37"/>
    </inkml:context>
    <inkml:brush xml:id="br0">
      <inkml:brushProperty name="width" value="0.038988072425127" units="cm"/>
      <inkml:brushProperty name="height" value="0.038988072425127" units="cm"/>
      <inkml:brushProperty name="color" value="#f2395b"/>
      <inkml:brushProperty name="ignorePressure" value="0"/>
    </inkml:brush>
  </inkml:definitions>
  <inkml:trace contextRef="#ctx0" brushRef="#br0">72850.000 26900.000 564,'23.000'-69.000'2,"-3.000"13.000"5,-3.000 12.000 4,-2.000 13.000 4,-5.000 6.000 3,-2.000 0.000 1,-3.000 0.000 2,-3.000 0.000 0,-9.000 1.000 1,-11.000 4.000 2,-14.000 3.000 1,-11.000 3.000 1,-7.000 1.000-1,0.000 1.000-2,0.000-1.000-2,0.000 1.000-3,1.000 4.000-2,4.000 9.000-1,3.000 10.000-2,3.000 10.000-1,1.000 5.000-1,1.000 4.000-2,-1.000 3.000-2,1.000 3.000-2,1.000 1.000-1,3.000 1.000 0,3.000-1.000-1,4.000 1.000 0,4.000-1.000 0,6.000 1.000 0,7.000-1.000 1,6.000 1.000 0,3.000 1.000 0,0.000 3.000-1,0.000 3.000-1,0.000 4.000-1,4.000 1.000 0,10.000 0.000-1,10.000 0.000 1,9.000 0.000-1,6.000 0.000 0,3.000 0.000 2,3.000 0.000 0,4.000 0.000 0,-1.000-2.000 1,-3.000-3.000-2,-3.000-3.000-2,-2.000-2.000 0,-3.000-5.000-1,1.000-2.000 0,-1.000-3.000 0,1.000-3.000 1,-4.000-1.000 0,-6.000 4.000 0,-6.000 3.000 1,-6.000 3.000-1,-6.000 1.000 1,-2.000 1.000 1,-3.000-1.000-1,-3.000 1.000 2,-6.000 2.000-1,-5.000 7.000 0,-7.000 6.000 0,-5.000 7.000 0,-11.000 0.000-1,-11.000-2.000-2,-14.000-3.000-1,-11.000-3.000-2,-9.000-2.000-2,-3.000 0.000-3,-3.000 0.000-1,-2.000 0.000-2,-3.000-2.000-3,1.000-3.000-3,-1.000-3.000-3,1.000-2.000-4,1.000-8.000-4,3.000-8.000-3,3.000-10.000-5,4.000-9.000-3,10.000-9.000 0,19.000-5.000 6,19.000-7.000 6,19.000-5.000 7,7.000-4.000 2,-3.000 0.000-2,-3.000 0.000-1,-2.000 0.000-1</inkml:trace>
</inkml:ink>
</file>

<file path=ppt/ink/ink34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4:45"/>
    </inkml:context>
    <inkml:brush xml:id="br0">
      <inkml:brushProperty name="width" value="0.0499999970197678" units="cm"/>
      <inkml:brushProperty name="height" value="0.0499999970197678" units="cm"/>
      <inkml:brushProperty name="color" value="#00bff3"/>
      <inkml:brushProperty name="ignorePressure" value="0"/>
    </inkml:brush>
  </inkml:definitions>
  <inkml:trace contextRef="#ctx0" brushRef="#br0">72275.000 24100.000 333,'157.000'63.000'167,"51.000"46.000"-1,50.000 47.000 1,49.000 47.000 0</inkml:trace>
</inkml:ink>
</file>

<file path=ppt/ink/ink34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06"/>
    </inkml:context>
    <inkml:brush xml:id="br0">
      <inkml:brushProperty name="width" value="0.0394141152501106" units="cm"/>
      <inkml:brushProperty name="height" value="0.0394141152501106" units="cm"/>
      <inkml:brushProperty name="color" value="#00bff3"/>
      <inkml:brushProperty name="ignorePressure" value="0"/>
    </inkml:brush>
  </inkml:definitions>
  <inkml:trace contextRef="#ctx0" brushRef="#br0">20300.000 42800.000 558,'-46.000'-27.000'0,"10.000"-3.000"0,10.000-3.000 0,9.000-2.000 0,17.000-5.000 4,25.000-2.000 9,25.000-3.000 9,25.000-3.000 9,4.000 2.000 3,-15.000 10.000-3,-15.000 10.000-2,-16.000 9.000-3,4.000 2.000 0,26.000-2.000 5,24.000-3.000 4,26.000-3.000 3,8.000-1.000-1,-5.000 4.000-7,-7.000 3.000-7,-5.000 3.000-7,-9.000 3.000-6,-9.000 3.000-5,-10.000 3.000-5,-8.000 4.000-4,-9.000 4.000-5,-6.000 6.000-7,-6.000 7.000-6,-6.000 6.000-6,-9.000 4.000-6,-8.000 4.000-9,-10.000 3.000-7,-9.000 3.000-9,-12.000-2.000 0,-11.000-6.000 6,-14.000-6.000 6,-11.000-6.000 7</inkml:trace>
</inkml:ink>
</file>

<file path=ppt/ink/ink34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07"/>
    </inkml:context>
    <inkml:brush xml:id="br0">
      <inkml:brushProperty name="width" value="0.0372734256088734" units="cm"/>
      <inkml:brushProperty name="height" value="0.0372734256088734" units="cm"/>
      <inkml:brushProperty name="color" value="#00bff3"/>
      <inkml:brushProperty name="ignorePressure" value="0"/>
    </inkml:brush>
  </inkml:definitions>
  <inkml:trace contextRef="#ctx0" brushRef="#br0">21000.000 41900.000 590,'-22.000'-40.000'6,"6.000"23.000"14,7.000 22.000 13,6.000 22.000 14,4.000 19.000 3,4.000 20.000-5,3.000 18.000-5,3.000 20.000-5,-1.000 10.000-4,-2.000 3.000-4,-3.000 3.000-3,-3.000 4.000-4,-2.000-1.000-4,0.000-3.000-6,0.000-3.000-5,0.000-2.000-5,0.000-5.000-7,0.000-2.000-9,0.000-3.000-8,0.000-3.000-9,1.000-12.000-5,4.000-18.000-3,3.000-19.000-2,3.000-18.000-2,3.000-17.000-1,3.000-11.000 1,3.000-14.000 1,4.000-11.000 1</inkml:trace>
</inkml:ink>
</file>

<file path=ppt/ink/ink34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07"/>
    </inkml:context>
    <inkml:brush xml:id="br0">
      <inkml:brushProperty name="width" value="0.040064312517643" units="cm"/>
      <inkml:brushProperty name="height" value="0.040064312517643" units="cm"/>
      <inkml:brushProperty name="color" value="#00bff3"/>
      <inkml:brushProperty name="ignorePressure" value="0"/>
    </inkml:brush>
  </inkml:definitions>
  <inkml:trace contextRef="#ctx0" brushRef="#br0">22600.000 40650.000 549,'-44.000'7.000'40,"13.000"17.000"3,12.000 15.000 4,13.000 16.000 1,4.000 18.000 1,-3.000 22.000-5,-3.000 22.000-4,-2.000 23.000-5,-1.000 17.000-4,3.000 17.000-5,3.000 15.000-5,4.000 16.000-6,-1.000 7.000-6,-3.000 1.000-7,-3.000-1.000-6,-2.000 1.000-7,-1.000 1.000-3,3.000 3.000 2,3.000 3.000 3,4.000 4.000 2,-1.000-18.000-10,-3.000-37.000-26,-3.000-38.000-23,-2.000-37.000-25</inkml:trace>
</inkml:ink>
</file>

<file path=ppt/ink/ink34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08"/>
    </inkml:context>
    <inkml:brush xml:id="br0">
      <inkml:brushProperty name="width" value="0.034398578107357" units="cm"/>
      <inkml:brushProperty name="height" value="0.034398578107357" units="cm"/>
      <inkml:brushProperty name="color" value="#00bff3"/>
      <inkml:brushProperty name="ignorePressure" value="0"/>
    </inkml:brush>
  </inkml:definitions>
  <inkml:trace contextRef="#ctx0" brushRef="#br0">51900.000 43050.000 639,'-21.000'70.000'103,"10.000"-9.000"-21,10.000-10.000-20,9.000-8.000-21,7.000-9.000-14,7.000-6.000-6,6.000-6.000-8,7.000-6.000-6,2.000-6.000-4,1.000-2.000-2,-1.000-3.000-1,1.000-3.000-2,1.000-6.000-2,3.000-5.000-2,3.000-7.000-3,4.000-5.000-3,1.000-8.000 0,0.000-5.000 1,0.000-7.000 1,0.000-5.000 1,-2.000-6.000 1,-3.000-3.000 2,-3.000-3.000 2,-2.000-2.000 1,-6.000 0.000 1,-6.000 7.000 0,-6.000 6.000 0,-6.000 7.000 1,-10.000 4.000 1,-12.000 3.000 1,-13.000 3.000 2,-12.000 4.000 2,-12.000 4.000 0,-8.000 6.000 1,-10.000 7.000-1,-9.000 6.000 0,-7.000 9.000-1,-3.000 13.000-5,-3.000 12.000-4,-2.000 13.000-4,-1.000 7.000-6,3.000 4.000-9,3.000 3.000-8,4.000 3.000-8,7.000-5.000-5,13.000-12.000 0,12.000-13.000-1,13.000-12.000 0</inkml:trace>
</inkml:ink>
</file>

<file path=ppt/ink/ink34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0"/>
    </inkml:context>
    <inkml:brush xml:id="br0">
      <inkml:brushProperty name="width" value="0.033852856606245" units="cm"/>
      <inkml:brushProperty name="height" value="0.033852856606245" units="cm"/>
      <inkml:brushProperty name="color" value="#00bff3"/>
      <inkml:brushProperty name="ignorePressure" value="0"/>
    </inkml:brush>
  </inkml:definitions>
  <inkml:trace contextRef="#ctx0" brushRef="#br0">24050.000 39950.000 649,'-24.000'-21.000'-1,"4.000"10.000"9,3.000 10.000 10,3.000 9.000 9,1.000 6.000 2,1.000 3.000-4,-1.000 3.000-5,1.000 4.000-5,1.000 1.000-3,3.000 0.000 0,3.000 0.000-2,4.000 0.000 0,1.000-7.000-3,0.000-11.000-5,0.000-14.000-3,0.000-11.000-5,1.000-7.000-2,4.000 0.000 0,3.000 0.000-2,3.000 0.000 0,1.000 6.000 4,1.000 13.000 10,-1.000 12.000 10,1.000 13.000 10,-3.000 7.000 2,-2.000 4.000-5,-3.000 3.000-4,-3.000 3.000-5,-2.000 4.000-3,0.000 7.000 1,0.000 6.000-1,0.000 7.000 1,0.000 5.000-1,0.000 7.000-1,0.000 6.000-1,0.000 7.000 0,0.000 10.000-1,0.000 16.000-1,0.000 15.000-1,0.000 17.000-2,-2.000 10.000-1,-3.000 6.000-2,-3.000 7.000-2,-2.000 6.000-3,-1.000-2.000-2,3.000-9.000-2,3.000-10.000-2,4.000-8.000-2,1.000-8.000-3,0.000-2.000 0,0.000-3.000-3,0.000-3.000-1,0.000-4.000-2,0.000-3.000-4,0.000-3.000-4,0.000-2.000-4,0.000-5.000-1,0.000-2.000 1,0.000-3.000 1,0.000-3.000 2,0.000-10.000 2,0.000-16.000 5,0.000-15.000 6,0.000-15.000 4,0.000-11.000 4,0.000-2.000 3,0.000-3.000 2,0.000-3.000 2</inkml:trace>
</inkml:ink>
</file>

<file path=ppt/ink/ink34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0"/>
    </inkml:context>
    <inkml:brush xml:id="br0">
      <inkml:brushProperty name="width" value="0.0339303985238075" units="cm"/>
      <inkml:brushProperty name="height" value="0.0339303985238075" units="cm"/>
      <inkml:brushProperty name="color" value="#00bff3"/>
      <inkml:brushProperty name="ignorePressure" value="0"/>
    </inkml:brush>
  </inkml:definitions>
  <inkml:trace contextRef="#ctx0" brushRef="#br0">23300.000 43000.000 648,'26.000'51.000'69,"4.000"4.000"-13,3.000 3.000-14,3.000 3.000-14,-1.000 10.000-7,-2.000 20.000-3,-3.000 18.000-2,-3.000 20.000-2,-4.000 2.000-1,-3.000-12.000-2,-3.000-13.000-2,-2.000-12.000 0,-3.000-10.000-2,1.000-6.000-1,-1.000-6.000 0,1.000-6.000-2,-1.000-9.000 0,1.000-8.000-1,-1.000-10.000-1,1.000-9.000 0,2.000-15.000 0,7.000-18.000 0,6.000-19.000 1,7.000-18.000 0,5.000-23.000-2,7.000-24.000-2,6.000-26.000-4,7.000-24.000-3,4.000-13.000-4,3.000 0.000-4,3.000 0.000-5,4.000 0.000-4,-1.000 6.000-4,-3.000 13.000-6,-3.000 12.000-4,-2.000 13.000-4,-6.000 10.000-1,-6.000 10.000 4,-6.000 10.000 5,-6.000 9.000 4,-7.000 9.000 5,-6.000 9.000 3,-6.000 10.000 4,-6.000 10.000 3</inkml:trace>
</inkml:ink>
</file>

<file path=ppt/ink/ink34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1"/>
    </inkml:context>
    <inkml:brush xml:id="br0">
      <inkml:brushProperty name="width" value="0.0381026044487953" units="cm"/>
      <inkml:brushProperty name="height" value="0.0381026044487953" units="cm"/>
      <inkml:brushProperty name="color" value="#00bff3"/>
      <inkml:brushProperty name="ignorePressure" value="0"/>
    </inkml:brush>
  </inkml:definitions>
  <inkml:trace contextRef="#ctx0" brushRef="#br0">25850.000 40700.000 577,'0.000'48.000'133,"0.000"-3.000"-32,0.000-3.000-32,0.000-2.000-34,0.000-1.000-16,0.000 3.000-4,0.000 3.000-2,0.000 4.000-2,0.000 4.000-3,0.000 6.000-1,0.000 7.000-2,0.000 6.000-1,0.000 10.000-2,0.000 17.000-2,0.000 15.000-2,0.000 16.000-3,0.000 10.000-5,0.000 7.000-7,0.000 6.000-7,0.000 7.000-7,0.000 7.000-6,0.000 9.000-5,0.000 10.000-5,0.000 10.000-5,0.000-14.000 0,0.000-33.000 4,0.000-35.000 4,0.000-34.000 5</inkml:trace>
</inkml:ink>
</file>

<file path=ppt/ink/ink3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5"/>
    </inkml:context>
    <inkml:brush xml:id="br0">
      <inkml:brushProperty name="width" value="0.0363684929907322" units="cm"/>
      <inkml:brushProperty name="height" value="0.0363684929907322" units="cm"/>
      <inkml:brushProperty name="color" value="#f2395b"/>
      <inkml:brushProperty name="ignorePressure" value="0"/>
    </inkml:brush>
  </inkml:definitions>
  <inkml:trace contextRef="#ctx0" brushRef="#br0">43250.000 48000.000 604,'-40.000'0.000'10,"23.000"0.000"17,22.000 0.000 18,22.000 0.000 19,13.000 0.000 3,7.000 0.000-13,6.000 0.000-11,7.000 0.000-13,5.000 0.000-9,7.000 0.000-4,6.000 0.000-6,7.000 0.000-5,-3.000 0.000-5,-8.000 0.000-5,-10.000 0.000-5,-9.000 0.000-5,-9.000 1.000-3,-5.000 4.000-2,-7.000 3.000-3,-5.000 3.000-2,-8.000 3.000-7,-5.000 3.000-14,-7.000 3.000-12,-5.000 4.000-13</inkml:trace>
</inkml:ink>
</file>

<file path=ppt/ink/ink34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3"/>
    </inkml:context>
    <inkml:brush xml:id="br0">
      <inkml:brushProperty name="width" value="0.031383752822876" units="cm"/>
      <inkml:brushProperty name="height" value="0.031383752822876" units="cm"/>
      <inkml:brushProperty name="color" value="#00bff3"/>
      <inkml:brushProperty name="ignorePressure" value="0"/>
    </inkml:brush>
  </inkml:definitions>
  <inkml:trace contextRef="#ctx0" brushRef="#br0">32650.000 41100.000 700,'0.000'-69.000'-15,"0.000"13.000"9,0.000 12.000 8,0.000 13.000 8,0.000 15.000 7,0.000 19.000 8,0.000 19.000 7,0.000 19.000 6,1.000 15.000 2,4.000 13.000-7,3.000 12.000-5,3.000 13.000-7,1.000 9.000-3,1.000 6.000-3,-1.000 7.000-2,1.000 6.000-2,-1.000 6.000-3,1.000 6.000-2,-1.000 7.000-3,1.000 6.000-3,-3.000 4.000-1,-2.000 4.000 0,-3.000 3.000-2,-3.000 3.000 0,-2.000 3.000-5,0.000 3.000-7,0.000 3.000-8,0.000 4.000-8,0.000-9.000-2,0.000-18.000 0,0.000-19.000 3,0.000-18.000 0,1.000-18.000 2,4.000-16.000-1,3.000-15.000 0,3.000-15.000 1,1.000-17.000 1,1.000-15.000 2,-1.000-15.000 4,1.000-16.000 2,-1.000-8.000 4,1.000 0.000 3,-1.000 0.000 3,1.000 0.000 4</inkml:trace>
</inkml:ink>
</file>

<file path=ppt/ink/ink34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4"/>
    </inkml:context>
    <inkml:brush xml:id="br0">
      <inkml:brushProperty name="width" value="0.0311766099184752" units="cm"/>
      <inkml:brushProperty name="height" value="0.0311766099184752" units="cm"/>
      <inkml:brushProperty name="color" value="#00bff3"/>
      <inkml:brushProperty name="ignorePressure" value="0"/>
    </inkml:brush>
  </inkml:definitions>
  <inkml:trace contextRef="#ctx0" brushRef="#br0">32800.000 41200.000 705,'-4.000'-74.000'0,"-5.000"4.000"-2,-7.000 3.000-1,-5.000 3.000-2,-1.000 6.000 6,6.000 9.000 10,7.000 10.000 11,6.000 10.000 11,1.000 14.000 3,-3.000 23.000-4,-3.000 22.000-5,-2.000 22.000-3,-5.000 15.000-4,-2.000 9.000-4,-3.000 10.000-2,-3.000 10.000-4,-4.000 4.000-1,-3.000 0.000-2,-3.000 0.000-1,-2.000 0.000-1,-1.000-2.000 1,3.000-3.000 0,3.000-3.000 2,4.000-2.000 1,1.000-8.000-6,0.000-8.000-14,0.000-10.000-13,0.000-9.000-14,3.000-9.000-6,6.000-5.000-1,7.000-7.000 0,6.000-5.000 1,4.000-9.000 1,4.000-9.000 6,3.000-10.000 4,3.000-8.000 6</inkml:trace>
</inkml:ink>
</file>

<file path=ppt/ink/ink34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4"/>
    </inkml:context>
    <inkml:brush xml:id="br0">
      <inkml:brushProperty name="width" value="0.0366121493279934" units="cm"/>
      <inkml:brushProperty name="height" value="0.0366121493279934" units="cm"/>
      <inkml:brushProperty name="color" value="#00bff3"/>
      <inkml:brushProperty name="ignorePressure" value="0"/>
    </inkml:brush>
  </inkml:definitions>
  <inkml:trace contextRef="#ctx0" brushRef="#br0">32900.000 41150.000 600,'23.000'-24.000'4,"-3.000"4.000"5,-3.000 3.000 7,-2.000 3.000 7,0.000 12.000 4,7.000 22.000 4,6.000 22.000 4,7.000 23.000 4,-1.000 10.000-1,-6.000 0.000-4,-6.000 0.000-5,-6.000 0.000-4,-2.000-2.000-4,3.000-3.000-4,3.000-3.000-2,4.000-2.000-4,-1.000-5.000-2,-3.000-2.000-2,-3.000-3.000-1,-2.000-3.000-3,-1.000-6.000-3,3.000-5.000-4,3.000-7.000-5,4.000-5.000-5,1.000-6.000-3,0.000-3.000-2,0.000-3.000-1,0.000-2.000-2,0.000-3.000-7,0.000 1.000-12,0.000-1.000-10,0.000 1.000-13</inkml:trace>
</inkml:ink>
</file>

<file path=ppt/ink/ink34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6"/>
    </inkml:context>
    <inkml:brush xml:id="br0">
      <inkml:brushProperty name="width" value="0.040122527629137" units="cm"/>
      <inkml:brushProperty name="height" value="0.040122527629137" units="cm"/>
      <inkml:brushProperty name="color" value="#00bff3"/>
      <inkml:brushProperty name="ignorePressure" value="0"/>
    </inkml:brush>
  </inkml:definitions>
  <inkml:trace contextRef="#ctx0" brushRef="#br0">34600.000 41850.000 548,'-22.000'-27.000'0,"6.000"-3.000"0,7.000-3.000 0,6.000-2.000 0,3.000-3.000 3,0.000 1.000 6,0.000-1.000 7,0.000 1.000 6,3.000 4.000 3,6.000 9.000-4,7.000 10.000-1,6.000 10.000-3,7.000 7.000 1,10.000 6.000 2,10.000 7.000 2,9.000 6.000 3,1.000 6.000-1,-6.000 6.000-4,-6.000 7.000-3,-6.000 6.000-3,-4.000 3.000-3,1.000 0.000 1,-1.000 0.000 1,1.000 0.000-1,-4.000 1.000-1,-6.000 4.000-4,-6.000 3.000-5,-6.000 3.000-4,-7.000 3.000-3,-6.000 3.000 0,-6.000 3.000-2,-6.000 4.000 0,-12.000 4.000 1,-15.000 6.000-1,-15.000 7.000 2,-16.000 6.000 1,-10.000 1.000 0,-3.000-3.000 0,-3.000-3.000 2,-2.000-2.000-1,0.000-8.000 2,7.000-8.000 1,6.000-10.000 0,7.000-9.000 2,5.000-10.000 2,7.000-9.000 0,6.000-10.000 2,7.000-8.000 1,13.000-11.000 2,22.000-8.000 3,22.000-10.000 4,23.000-9.000 2,19.000-10.000 0,19.000-9.000-2,19.000-10.000-3,19.000-8.000-3,13.000-4.000-2,10.000 3.000-2,10.000 3.000-3,9.000 4.000-3,6.000 4.000-3,3.000 6.000-9,3.000 7.000-6,4.000 6.000-8,-1.000 4.000-7,-3.000 4.000-9,-3.000 3.000-7,-2.000 3.000-8,-19.000 3.000-2,-30.000 3.000 4,-32.000 3.000 4,-30.000 4.000 5</inkml:trace>
</inkml:ink>
</file>

<file path=ppt/ink/ink34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8"/>
    </inkml:context>
    <inkml:brush xml:id="br0">
      <inkml:brushProperty name="width" value="0.0294647067785263" units="cm"/>
      <inkml:brushProperty name="height" value="0.0294647067785263" units="cm"/>
      <inkml:brushProperty name="color" value="#00bff3"/>
      <inkml:brushProperty name="ignorePressure" value="0"/>
    </inkml:brush>
  </inkml:definitions>
  <inkml:trace contextRef="#ctx0" brushRef="#br0">27650.000 41600.000 746,'-11.000'-41.000'2,"-22.000"19.000"2,-22.000 19.000 4,-21.000 19.000 3,-9.000 21.000 4,7.000 26.000 8,6.000 24.000 7,7.000 26.000 7,5.000 5.000-1,7.000-11.000-6,6.000-14.000-7,7.000-11.000-8,4.000-9.000-5,3.000-3.000-3,3.000-3.000-5,4.000-2.000-2,-3.000 2.000-5,-5.000 9.000-2,-7.000 10.000-4,-5.000 10.000-2,-1.000-3.000-2,6.000-11.000 1,7.000-14.000 1,6.000-11.000 1,9.000-17.000-6,13.000-18.000-13,12.000-19.000-14,13.000-18.000-12</inkml:trace>
</inkml:ink>
</file>

<file path=ppt/ink/ink34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8"/>
    </inkml:context>
    <inkml:brush xml:id="br0">
      <inkml:brushProperty name="width" value="0.0320402607321739" units="cm"/>
      <inkml:brushProperty name="height" value="0.0320402607321739" units="cm"/>
      <inkml:brushProperty name="color" value="#00bff3"/>
      <inkml:brushProperty name="ignorePressure" value="0"/>
    </inkml:brush>
  </inkml:definitions>
  <inkml:trace contextRef="#ctx0" brushRef="#br0">26700.000 41900.000 686,'-2.000'-71.000'1,"-3.000"10.000"1,-3.000 10.000 2,-2.000 9.000 1,-1.000 6.000 1,3.000 3.000 3,3.000 3.000 3,4.000 4.000 1,4.000 10.000 4,6.000 19.000 6,7.000 19.000 5,6.000 19.000 5,7.000 13.000 1,10.000 10.000-4,10.000 10.000-5,9.000 9.000-3,4.000 4.000-4,1.000 1.000-4,-1.000-1.000-4,1.000 1.000-4,-3.000-3.000-4,-2.000-2.000-7,-3.000-3.000-4,-3.000-3.000-7,-4.000-6.000-4,-3.000-5.000-6,-3.000-7.000-6,-2.000-5.000-5,-6.000-8.000 0,-6.000-5.000 6,-6.000-7.000 5,-6.000-5.000 5</inkml:trace>
</inkml:ink>
</file>

<file path=ppt/ink/ink34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18"/>
    </inkml:context>
    <inkml:brush xml:id="br0">
      <inkml:brushProperty name="width" value="0.0313422121107578" units="cm"/>
      <inkml:brushProperty name="height" value="0.0313422121107578" units="cm"/>
      <inkml:brushProperty name="color" value="#00bff3"/>
      <inkml:brushProperty name="ignorePressure" value="0"/>
    </inkml:brush>
  </inkml:definitions>
  <inkml:trace contextRef="#ctx0" brushRef="#br0">28150.000 40900.000 701,'75.000'-75.000'3,"0.000"0.000"5,0.000 0.000 6,0.000 0.000 5,-5.000 9.000 4,-9.000 19.000-1,-10.000 19.000 1,-8.000 19.000 0,-4.000 16.000 1,3.000 17.000-2,3.000 15.000-1,4.000 16.000-1,-6.000 15.000-2,-11.000 16.000-4,-14.000 15.000-4,-11.000 17.000-4,-9.000 10.000-2,-3.000 6.000 1,-3.000 7.000 1,-2.000 6.000 0,-8.000 1.000 0,-8.000-3.000-5,-10.000-3.000-2,-9.000-2.000-5,-4.000-11.000-1,4.000-15.000 0,3.000-15.000 0,3.000-16.000 1,6.000-15.000 2,9.000-11.000 2,10.000-14.000 3,10.000-11.000 3,13.000-14.000 1,19.000-11.000 0,19.000-14.000 0,19.000-11.000 0,18.000-14.000 0,19.000-11.000-1,19.000-14.000-2,19.000-11.000 0,5.000-7.000-7,-5.000 0.000-14,-7.000 0.000-13,-5.000 0.000-13,-14.000 7.000-4,-18.000 17.000 5,-19.000 15.000 5,-18.000 16.000 4</inkml:trace>
</inkml:ink>
</file>

<file path=ppt/ink/ink34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21"/>
    </inkml:context>
    <inkml:brush xml:id="br0">
      <inkml:brushProperty name="width" value="0.0433631278574467" units="cm"/>
      <inkml:brushProperty name="height" value="0.0433631278574467" units="cm"/>
      <inkml:brushProperty name="color" value="#00bff3"/>
      <inkml:brushProperty name="ignorePressure" value="0"/>
    </inkml:brush>
  </inkml:definitions>
  <inkml:trace contextRef="#ctx0" brushRef="#br0">56150.000 48950.000 507,'-69.000'-33.000'3,"13.000"-16.000"7,12.000-15.000 6,13.000-15.000 6,13.000-1.000 3,17.000 16.000-1,15.000 15.000 0,16.000 17.000-1,7.000 10.000-2,1.000 6.000-2,-1.000 7.000-3,1.000 6.000-2,-1.000 3.000-2,1.000 0.000-2,-1.000 0.000-3,1.000 0.000-1,-1.000 0.000 0,1.000 0.000 0,-1.000 0.000 0,1.000 0.000 1,-3.000 1.000 1,-2.000 4.000-1,-3.000 3.000 0,-3.000 3.000 1,1.000 1.000-1,6.000 1.000 0,7.000-1.000 0,6.000 1.000-1,1.000 1.000 0,-3.000 3.000-1,-3.000 3.000 0,-2.000 4.000 0,-3.000-1.000 0,1.000-3.000 0,-1.000-3.000 0,1.000-2.000 0,1.000-5.000-1,3.000-2.000 0,3.000-3.000 0,4.000-3.000-2,2.000-1.000 1,4.000 4.000-1,3.000 3.000-1,3.000 3.000-1,1.000-1.000 0,1.000-2.000-1,-1.000-3.000 0,1.000-3.000-2,1.000-2.000 1,3.000 0.000 0,3.000 0.000 0,4.000 0.000 1,1.000 0.000 1,0.000 0.000-1,0.000 0.000 0,0.000 0.000 1,-2.000 0.000-1,-3.000 0.000 1,-3.000 0.000 0,-2.000 0.000-1,-3.000 1.000 1,1.000 4.000 0,-1.000 3.000 0,1.000 3.000 0,-4.000 3.000 1,-6.000 3.000 2,-6.000 3.000 2,-6.000 4.000 3,-2.000 2.000 0,3.000 4.000 0,3.000 3.000 1,4.000 3.000 0,-1.000-1.000-1,-3.000-2.000-1,-3.000-3.000-1,-2.000-3.000-1,-1.000-2.000-1,3.000 0.000 0,3.000 0.000-1,4.000 0.000 0,1.000-4.000-1,0.000-5.000 0,0.000-7.000-1,0.000-5.000-1,0.000-4.000 0,0.000 0.000-1,0.000 0.000 1,0.000 0.000-1,1.000 0.000 0,4.000 0.000-1,3.000 0.000 0,3.000 0.000 0,1.000 0.000 0,1.000 0.000 0,-1.000 0.000 1,1.000 0.000 0,-1.000 0.000 0,1.000 0.000 0,-1.000 0.000 0,1.000 0.000 1,-3.000 0.000-1,-2.000 0.000 1,-3.000 0.000 0,-3.000 0.000 1,-6.000 3.000 0,-5.000 6.000-1,-7.000 7.000 1,-5.000 6.000-1,-1.000 4.000 0,6.000 4.000 0,7.000 3.000 1,6.000 3.000-1,1.000-4.000 1,-3.000-8.000-1,-3.000-10.000 0,-2.000-9.000 0,-3.000-5.000-1,1.000 0.000 1,-1.000 0.000-1,1.000 0.000 1,1.000 1.000 0,3.000 4.000 1,3.000 3.000 0,4.000 3.000 2,4.000-1.000-1,6.000-2.000 0,7.000-3.000-1,6.000-3.000 0,6.000-6.000 0,6.000-5.000 1,7.000-7.000 1,6.000-5.000 0,3.000-6.000 1,0.000-3.000-1,0.000-3.000 0,0.000-2.000-1,-2.000-1.000-1,-3.000 3.000 0,-3.000 3.000-2,-2.000 4.000 0,-3.000 2.000-1,1.000 4.000 1,-1.000 3.000 0,1.000 3.000 1,-3.000 1.000-1,-2.000 1.000 1,-3.000-1.000 0,-3.000 1.000 0,-4.000-1.000 1,-3.000 1.000-1,-3.000-1.000 0,-2.000 1.000 0,-5.000 1.000 0,-2.000 3.000 0,-3.000 3.000 1,-3.000 4.000-1,-4.000 1.000 0,-3.000 0.000 0,-3.000 0.000 1,-2.000 0.000-1,-3.000 1.000 0,1.000 4.000-1,-1.000 3.000-1,1.000 3.000-1,-1.000-1.000 0,1.000-2.000-3,-1.000-3.000 0,1.000-3.000-1,1.000-4.000-5,3.000-3.000-8,3.000-3.000-8,4.000-2.000-7,-1.000-1.000-3,-3.000 3.000 3,-3.000 3.000 3,-2.000 4.000 3,-5.000 2.000-3,-2.000 4.000-7,-3.000 3.000-9,-3.000 3.000-8</inkml:trace>
</inkml:ink>
</file>

<file path=ppt/ink/ink34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30"/>
    </inkml:context>
    <inkml:brush xml:id="br0">
      <inkml:brushProperty name="width" value="0.04487269744277" units="cm"/>
      <inkml:brushProperty name="height" value="0.04487269744277" units="cm"/>
      <inkml:brushProperty name="color" value="#00bff3"/>
      <inkml:brushProperty name="ignorePressure" value="0"/>
    </inkml:brush>
  </inkml:definitions>
  <inkml:trace contextRef="#ctx0" brushRef="#br0">68350.000 48500.000 490,'-49.000'-27.000'0,"4.000"-3.000"0,3.000-3.000 0,3.000-2.000 0,7.000 3.000 4,14.000 14.000 10,11.000 11.000 8,14.000 14.000 10,10.000 7.000 3,9.000 3.000-3,10.000 3.000-3,10.000 4.000-2,8.000-1.000-4,10.000-3.000-5,10.000-3.000-4,9.000-2.000-5,6.000-5.000-3,3.000-2.000-1,3.000-3.000-1,4.000-3.000-1,-1.000 1.000-1,-3.000 6.000 2,-3.000 7.000 1,-2.000 6.000 2,-5.000 4.000-1,-2.000 4.000 0,-3.000 3.000-1,-3.000 3.000 0,-1.000 1.000-1,4.000 1.000 1,3.000-1.000-2,3.000 1.000 1,-1.000-6.000-1,-2.000-8.000-1,-3.000-10.000-1,-3.000-9.000-1,1.000-9.000 0,6.000-5.000-1,7.000-7.000 0,6.000-5.000-1,3.000-6.000 1,0.000-3.000 1,0.000-3.000 2,0.000-2.000 1,-2.000 2.000 1,-3.000 9.000 0,-3.000 10.000 1,-2.000 10.000-1,-3.000 5.000 1,1.000 4.000 1,-1.000 3.000 1,1.000 3.000 1,-4.000 4.000 0,-6.000 7.000 0,-6.000 6.000-1,-6.000 7.000 0,-4.000 0.000-1,1.000-2.000 1,-1.000-3.000-1,1.000-3.000 0,4.000-7.000-1,9.000-9.000 0,10.000-10.000-1,10.000-8.000 0,7.000-11.000-1,6.000-8.000-1,7.000-10.000-1,6.000-9.000 0,6.000-7.000 0,6.000-3.000 0,7.000-3.000 2,6.000-2.000 2,1.000 3.000-1,-3.000 14.000 0,-3.000 11.000 0,-2.000 14.000-1,-9.000 5.000 0,-12.000 1.000-1,-13.000-1.000 1,-12.000 1.000-1,-12.000 4.000 0,-8.000 9.000-1,-10.000 10.000 1,-9.000 10.000-2,-7.000 5.000 1,-3.000 4.000 1,-3.000 3.000-1,-2.000 3.000 1,-3.000-1.000 0,1.000-2.000-3,-1.000-3.000-3,1.000-3.000-1,1.000-6.000-2,3.000-5.000-2,3.000-7.000-1,4.000-5.000-2,-1.000-4.000-1,-3.000 0.000-3,-3.000 0.000-3,-2.000 0.000-2,-1.000 1.000-2,3.000 4.000-5,3.000 3.000-2,4.000 3.000-4,-1.000 1.000 0,-3.000 1.000 4,-3.000-1.000 4,-2.000 1.000 4</inkml:trace>
</inkml:ink>
</file>

<file path=ppt/ink/ink34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25:35"/>
    </inkml:context>
    <inkml:brush xml:id="br0">
      <inkml:brushProperty name="width" value="0.0340804718434811" units="cm"/>
      <inkml:brushProperty name="height" value="0.0340804718434811" units="cm"/>
      <inkml:brushProperty name="color" value="#00bff3"/>
      <inkml:brushProperty name="ignorePressure" value="0"/>
    </inkml:brush>
  </inkml:definitions>
  <inkml:trace contextRef="#ctx0" brushRef="#br0">75800.000 46100.000 645,'-7.000'-80.000'0,"-11.000"-9.000"0,-14.000-10.000 0,-11.000-8.000 0,-1.000-18.000-2,13.000-25.000-5,12.000-25.000-3,13.000-25.000-5,7.000-5.000 1,4.000 16.000 8,3.000 15.000 8,3.000 17.000 6,-4.000 7.000 6,-8.000 0.000 4,-10.000 0.000 3,-9.000 0.000 3,-10.000 6.000 1,-9.000 13.000-3,-10.000 12.000-3,-8.000 13.000-2,-11.000 7.000-3,-8.000 4.000-1,-10.000 3.000-1,-9.000 3.000-1,-5.000 3.000-2,0.000 3.000-1,0.000 3.000 0,0.000 4.000-1,-10.000 1.000-1,-18.000 0.000 2,-19.000 0.000 0,-18.000 0.000 0,-10.000 7.000 1,0.000 17.000 0,0.000 15.000 0,0.000 16.000 0,-8.000 10.000-2,-16.000 7.000-2,-15.000 6.000-2,-15.000 7.000-3,-14.000 7.000 0,-8.000 9.000 1,-10.000 10.000 1,-9.000 10.000 2,-4.000 7.000-2,4.000 6.000-2,3.000 7.000-4,3.000 6.000-4,1.000 4.000 0,1.000 4.000 1,-1.000 3.000 1,1.000 3.000 2,2.000 4.000 2,7.000 7.000 1,6.000 6.000 2,7.000 7.000 1,10.000 4.000 1,16.000 3.000 1,15.000 3.000 1,17.000 4.000 1,10.000 5.000-1,6.000 10.000 0,7.000 10.000 0,6.000 9.000-2,9.000 6.000 1,13.000 3.000 0,12.000 3.000 0,13.000 4.000 0,13.000 4.000 0,17.000 6.000 1,15.000 7.000-1,16.000 6.000 1,12.000 18.000 0,9.000 32.000 0,10.000 31.000 1,10.000 32.000 0,11.000 13.000 0,17.000-3.000-2,15.000-3.000-3,16.000-2.000-1,12.000-3.000-1,9.000 1.000 0,10.000-1.000 1,10.000 1.000-1,8.000-15.000 1,10.000-28.000-1,10.000-28.000-1,9.000-27.000 0,10.000-31.000 0,14.000-31.000 0,11.000-31.000-1,14.000-31.000 1,13.000-24.000 0,16.000-16.000 0,15.000-15.000 1,17.000-15.000 0,13.000-18.000 0,13.000-19.000 1,12.000-18.000-1,13.000-19.000 1,7.000-16.000-1,4.000-12.000-2,3.000-13.000-2,3.000-12.000-2,3.000-15.000-1,3.000-15.000-2,3.000-15.000-1,4.000-16.000-1,-3.000-15.000-1,-5.000-11.000 1,-7.000-14.000 0,-5.000-11.000 2,-8.000-1.000-1,-5.000 13.000-1,-7.000 12.000-1,-5.000 13.000 0,-17.000 9.000-1,-24.000 6.000 2,-26.000 7.000 2,-24.000 6.000 1,-21.000 1.000 1,-16.000-3.000 0,-15.000-3.000 2,-15.000-2.000 0,-18.000-6.000-1,-19.000-6.000-2,-18.000-6.000-2,-19.000-6.000-3,-21.000-4.000 0,-21.000 1.000 1,-22.000-1.000 0,-22.000 1.000 1,-24.000-6.000 0,-24.000-8.000-1,-26.000-10.000 1,-24.000-9.000-1,-24.000-9.000 1,-22.000-5.000 2,-22.000-7.000 1,-21.000-5.000 1,-17.000 11.000 1,-8.000 32.000-1,-10.000 31.000-1,-9.000 32.000-1,10.000 27.000 1,32.000 26.000 1,31.000 24.000 1,32.000 26.000 2,24.000 15.000 0,19.000 6.000 2,19.000 7.000 1,19.000 6.000 0</inkml:trace>
</inkml:ink>
</file>

<file path=ppt/ink/ink3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5"/>
    </inkml:context>
    <inkml:brush xml:id="br0">
      <inkml:brushProperty name="width" value="0.0352061726152897" units="cm"/>
      <inkml:brushProperty name="height" value="0.0352061726152897" units="cm"/>
      <inkml:brushProperty name="color" value="#f2395b"/>
      <inkml:brushProperty name="ignorePressure" value="0"/>
    </inkml:brush>
  </inkml:definitions>
  <inkml:trace contextRef="#ctx0" brushRef="#br0">43900.000 47450.000 624,'-24.000'-52.000'1,"4.000"-3.000"2,3.000-3.000 2,3.000-2.000 2,1.000 19.000 9,1.000 44.000 18,-1.000 44.000 16,1.000 44.000 17,-1.000 24.000 1,1.000 7.000-14,-1.000 6.000-16,1.000 7.000-15,-1.000-1.000-14,1.000-6.000-11,-1.000-6.000-12,1.000-6.000-13,1.000-9.000-3,3.000-8.000 3,3.000-10.000 4,4.000-9.000 4,-1.000-9.000-4,-3.000-5.000-15,-3.000-7.000-12,-2.000-5.000-13</inkml:trace>
</inkml:ink>
</file>

<file path=ppt/ink/ink34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06"/>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67450.000 20150.000 999,'-74.000'-35.000'-4,"-46.000"-18.000"-9,-47.000-19.000-8,-47.000-18.000-10,7.000 5.000-1,64.000 32.000 2,61.000 31.000 4,64.000 32.000 4</inkml:trace>
</inkml:ink>
</file>

<file path=ppt/ink/ink34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09"/>
    </inkml:context>
    <inkml:brush xml:id="br0">
      <inkml:brushProperty name="width" value="0.0451998263597488" units="cm"/>
      <inkml:brushProperty name="height" value="0.0451998263597488" units="cm"/>
      <inkml:brushProperty name="color" value="#fed406"/>
      <inkml:brushProperty name="ignorePressure" value="0"/>
    </inkml:brush>
  </inkml:definitions>
  <inkml:trace contextRef="#ctx0" brushRef="#br0">15800.000 27750.000 486,'-47.000'-69.000'0,"6.000"13.000"-1,7.000 12.000-1,6.000 13.000 0,4.000 4.000 0,4.000-3.000 3,3.000-3.000 3,3.000-2.000 2,1.000-1.000 2,1.000 3.000 1,-1.000 3.000 1,1.000 4.000 0,2.000 7.000 4,7.000 13.000 5,6.000 12.000 6,7.000 13.000 6,4.000 4.000-1,3.000-3.000-6,3.000-3.000-5,4.000-2.000-6,2.000-1.000-4,4.000 3.000 0,3.000 3.000-2,3.000 4.000-1,6.000 2.000 0,9.000 4.000-1,10.000 3.000 0,10.000 3.000 0,4.000-1.000-1,0.000-2.000-1,0.000-3.000 1,0.000-3.000-1,1.000-6.000-1,4.000-5.000 1,3.000-7.000 0,3.000-5.000-1,3.000-3.000 1,3.000 4.000-1,3.000 3.000 0,4.000 3.000-1,4.000-1.000 0,6.000-2.000 0,7.000-3.000-1,6.000-3.000 0,3.000-2.000 1,0.000 0.000-1,0.000 0.000 1,0.000 0.000 0,0.000 0.000 0,0.000 0.000 2,0.000 0.000 0,0.000 0.000 1,-2.000 4.000 0,-3.000 10.000 0,-3.000 10.000-1,-2.000 9.000-1,-5.000 1.000 0,-2.000-6.000 0,-3.000-6.000 1,-3.000-6.000-1,1.000-7.000 1,6.000-6.000-1,7.000-6.000 0,6.000-6.000-1,4.000-7.000 1,4.000-6.000-2,3.000-6.000 1,3.000-6.000-1,3.000-7.000 0,3.000-6.000 0,3.000-6.000-1,4.000-6.000 1,-3.000-1.000-1,-5.000 7.000 2,-7.000 6.000-1,-5.000 7.000 1,-4.000 7.000 1,0.000 9.000 1,0.000 10.000 0,0.000 10.000 0,-2.000 2.000 1,-3.000-3.000-1,-3.000-3.000-2,-2.000-2.000 1,0.000-1.000-2,7.000 3.000 1,6.000 3.000 0,7.000 4.000 0,2.000-1.000 0,1.000-3.000 1,-1.000-3.000 1,1.000-2.000 0,-3.000-1.000 1,-2.000 3.000-1,-3.000 3.000 0,-3.000 4.000-1,-4.000 5.000 0,-3.000 10.000 1,-3.000 10.000 0,-2.000 9.000 0,-5.000 6.000 1,-2.000 3.000-1,-3.000 3.000 0,-3.000 4.000 0,-2.000-3.000 0,0.000-5.000-1,0.000-7.000 0,0.000-5.000-1,3.000-6.000 0,6.000-3.000 0,7.000-3.000 0,6.000-2.000-1,3.000-5.000 1,0.000-2.000 0,0.000-3.000 0,0.000-3.000 1,3.000-2.000 0,6.000 0.000 0,7.000 0.000-1,6.000 0.000 1,3.000-4.000-1,0.000-5.000 0,0.000-7.000-1,0.000-5.000 1,3.000-4.000-1,6.000 0.000-1,7.000 0.000 0,6.000 0.000-1,3.000-2.000 0,0.000-3.000 0,0.000-3.000-1,0.000-2.000 0,-4.000 0.000-1,-5.000 7.000 2,-7.000 6.000-1,-5.000 7.000 1,-8.000 4.000 1,-5.000 3.000 1,-7.000 3.000 0,-5.000 4.000 1,-6.000 4.000 1,-3.000 6.000 0,-3.000 7.000 1,-2.000 6.000 1,-1.000-1.000 0,3.000-5.000-2,3.000-7.000 0,4.000-5.000-2,-1.000-4.000 0,-3.000 0.000-1,-3.000 0.000 0,-2.000 0.000-1,-3.000 0.000 0,1.000 0.000 0,-1.000 0.000 1,1.000 0.000-1,-4.000 0.000 2,-6.000 0.000 0,-6.000 0.000 1,-6.000 0.000 0,-2.000 1.000 1,3.000 4.000 0,3.000 3.000 0,4.000 3.000 0,4.000-1.000 0,6.000-2.000-1,7.000-3.000 1,6.000-3.000-1,3.000-2.000 0,0.000 0.000 0,0.000 0.000 0,0.000 0.000-1,0.000-2.000 0,0.000-3.000-1,0.000-3.000 0,0.000-2.000-2,0.000-3.000 1,0.000 1.000-1,0.000-1.000 1,0.000 1.000 0,-2.000 1.000 1,-3.000 3.000-1,-3.000 3.000 0,-2.000 4.000 1,-5.000 4.000-1,-2.000 6.000 1,-3.000 7.000 1,-3.000 6.000 0,-2.000 1.000 0,0.000-3.000 1,0.000-3.000-1,0.000-2.000 0,0.000-1.000 1,0.000 3.000-1,0.000 3.000 1,0.000 4.000-1,0.000-3.000 1,0.000-5.000-1,0.000-7.000 1,0.000-5.000 0,1.000-4.000 0,4.000 0.000 0,3.000 0.000 1,3.000 0.000 0,-1.000 0.000 0,-2.000 0.000 0,-3.000 0.000 0,-3.000 0.000 0,-1.000-2.000 0,4.000-3.000-1,3.000-3.000 1,3.000-2.000-1,-1.000-1.000 1,-2.000 3.000-1,-3.000 3.000 0,-3.000 4.000 1,-1.000 2.000-1,4.000 4.000-1,3.000 3.000 0,3.000 3.000 0,1.000 3.000-1,1.000 3.000 1,-1.000 3.000-1,1.000 4.000 0,1.000-3.000 0,3.000-5.000 0,3.000-7.000 0,4.000-5.000 0,2.000-4.000 0,4.000 0.000 0,3.000 0.000 0,3.000 0.000 1,3.000-7.000-1,3.000-11.000 1,3.000-14.000 0,4.000-11.000 1,2.000-9.000 0,4.000-3.000 0,3.000-3.000 1,3.000-2.000 1,-1.000 2.000 0,-2.000 9.000 0,-3.000 10.000-1,-3.000 10.000 0,-7.000 7.000 0,-9.000 6.000 0,-10.000 7.000-1,-8.000 6.000 0,-6.000 3.000 0,1.000 0.000 0,-1.000 0.000-1,1.000 0.000 1,-1.000-2.000-1,1.000-3.000 0,-1.000-3.000-1,1.000-2.000 0,-1.000-3.000 0,1.000 1.000 0,-1.000-1.000 2,1.000 1.000 0,1.000 1.000 0,3.000 3.000 1,3.000 3.000-1,4.000 4.000 0,1.000 1.000 0,0.000 0.000 0,0.000 0.000 0,0.000 0.000 0,0.000 0.000-1,0.000 0.000 0,0.000 0.000 0,0.000 0.000-1,0.000 0.000 0,0.000 0.000-1,0.000 0.000 1,0.000 0.000 0,1.000-2.000-1,4.000-3.000 1,3.000-3.000 0,3.000-2.000 0,1.000-3.000 1,1.000 1.000 0,-1.000-1.000 1,1.000 1.000 0,-1.000-1.000 1,1.000 1.000 0,-1.000-1.000 1,1.000 1.000 0,-1.000 1.000 1,1.000 3.000 0,-1.000 3.000 1,1.000 4.000 1,-3.000-1.000-1,-2.000-3.000-1,-3.000-3.000-1,-3.000-2.000-1,-1.000-1.000-2,4.000 3.000 0,3.000 3.000-1,3.000 4.000 0,4.000-1.000-2,7.000-3.000-1,6.000-3.000 0,7.000-2.000-2,0.000-5.000 1,-2.000-2.000 0,-3.000-3.000 2,-3.000-3.000 2,-2.000-2.000-1,0.000 0.000 1,0.000 0.000-1,0.000 0.000 0,0.000 3.000 0,0.000 6.000 2,0.000 7.000 1,0.000 6.000 1,-4.000 3.000 1,-5.000 0.000-1,-7.000 0.000 0,-5.000 0.000 0,-1.000 0.000-2,6.000 0.000-2,7.000 0.000-2,6.000 0.000-2,3.000-4.000 0,0.000-5.000-1,0.000-7.000 1,0.000-5.000 1,-2.000-3.000-1,-3.000 4.000 1,-3.000 3.000 1,-2.000 3.000 0,-5.000 1.000 0,-2.000 1.000 0,-3.000-1.000 0,-3.000 1.000-1,-2.000-1.000 0,0.000 1.000-3,0.000-1.000-1,0.000 1.000-3,-4.000-1.000 0,-5.000 1.000 0,-7.000-1.000 0,-5.000 1.000 1,-9.000 1.000-3,-9.000 3.000-7,-10.000 3.000-6,-8.000 4.000-7,-12.000-3.000-6,-12.000-5.000-4,-13.000-7.000-4,-12.000-5.000-5</inkml:trace>
</inkml:ink>
</file>

<file path=ppt/ink/ink34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12"/>
    </inkml:context>
    <inkml:brush xml:id="br0">
      <inkml:brushProperty name="width" value="0.0492575243115425" units="cm"/>
      <inkml:brushProperty name="height" value="0.0492575243115425" units="cm"/>
      <inkml:brushProperty name="color" value="#fed406"/>
      <inkml:brushProperty name="ignorePressure" value="0"/>
    </inkml:brush>
  </inkml:definitions>
  <inkml:trace contextRef="#ctx0" brushRef="#br0">15100.000 27250.000 446,'-71.000'-49.000'1,"10.000"4.000"1,10.000 3.000 3,9.000 3.000 0,7.000 26.000 5,7.000 51.000 7,6.000 49.000 7,7.000 51.000 6,4.000 27.000 1,3.000 7.000-6,3.000 6.000-6,4.000 7.000-6,-1.000-1.000-4,-3.000-6.000-1,-3.000-6.000-1,-2.000-6.000-2,-3.000-7.000-1,1.000-6.000 1,-1.000-6.000 1,1.000-6.000-1,-1.000 4.000 1,1.000 16.000-2,-1.000 15.000-2,1.000 17.000 0,-1.000 5.000-1,1.000-3.000 1,-1.000-3.000 0,1.000-2.000 1,1.000-8.000 0,3.000-8.000-2,3.000-10.000 0,4.000-9.000-1,1.000-13.000-1,0.000-16.000 0,0.000-15.000 0,0.000-15.000 0,1.000-9.000-1,4.000 1.000 1,3.000-1.000 0,3.000 1.000 0,1.000-1.000-1,1.000 1.000 1,-1.000-1.000 1,1.000 1.000-1,-1.000-4.000 0,1.000-6.000 1,-1.000-6.000-1,1.000-6.000 1,1.000-9.000 0,3.000-8.000-1,3.000-10.000 1,4.000-9.000 0,-1.000-5.000-1,-3.000 0.000 1,-3.000 0.000-1,-2.000 0.000 1,-1.000 0.000 0,3.000 0.000 0,3.000 0.000 0,4.000 0.000-1,5.000-2.000 2,10.000-3.000 0,10.000-3.000 1,9.000-2.000 1,4.000-5.000 1,1.000-2.000 0,-1.000-3.000 0,1.000-3.000 0,5.000-6.000 1,14.000-5.000 1,11.000-7.000 0,14.000-5.000 2,8.000-8.000-1,7.000-5.000 0,6.000-7.000-2,7.000-5.000-1,5.000-3.000 0,7.000 4.000 0,6.000 3.000-1,7.000 3.000-1,7.000-1.000 1,9.000-2.000-1,10.000-3.000 0,10.000-3.000 0,4.000 1.000 0,0.000 6.000-1,0.000 7.000 0,0.000 6.000-2,1.000 1.000 1,4.000-3.000 0,3.000-3.000 1,3.000-2.000 1,4.000-3.000 0,7.000 1.000 0,6.000-1.000 2,7.000 1.000 0,5.000-1.000 0,7.000 1.000 0,6.000-1.000 0,7.000 1.000 1,-3.000 1.000-1,-8.000 3.000 0,-10.000 3.000 0,-9.000 4.000-1,-5.000 2.000 0,0.000 4.000 0,0.000 3.000-1,0.000 3.000-1,-2.000 3.000 0,-3.000 3.000 0,-3.000 3.000 0,-2.000 4.000 0,-8.000 1.000-1,-8.000 0.000 1,-10.000 0.000 0,-9.000 0.000 1,-5.000 1.000-1,0.000 4.000 1,0.000 3.000 0,0.000 3.000-1,-4.000 3.000 0,-5.000 3.000 1,-7.000 3.000-2,-5.000 4.000 1,-6.000-1.000-1,-3.000-3.000 1,-3.000-3.000 0,-2.000-2.000 0,-5.000-3.000 0,-2.000 1.000 1,-3.000-1.000-1,-3.000 1.000 1,-1.000-3.000-1,4.000-2.000 0,3.000-3.000-1,3.000-3.000 0,3.000-2.000 0,3.000 0.000 0,3.000 0.000-1,4.000 0.000 0,1.000 0.000 1,0.000 0.000-1,0.000 0.000 0,0.000 0.000 0,1.000 0.000 1,4.000 0.000-1,3.000 0.000 1,3.000 0.000-1,-2.000-2.000 1,-6.000-3.000 0,-6.000-3.000-1,-6.000-2.000 1,-1.000-3.000 0,7.000 1.000 0,6.000-1.000-1,7.000 1.000 1,2.000 1.000-1,1.000 3.000 1,-1.000 3.000 1,1.000 4.000 0,-3.000 2.000 0,-2.000 4.000 0,-3.000 3.000 0,-3.000 3.000-1,-2.000-1.000 1,0.000-2.000-1,0.000-3.000 1,0.000-3.000-1,3.000-4.000 0,6.000-3.000-1,7.000-3.000 0,6.000-2.000-1,4.000-5.000-1,4.000-2.000 2,3.000-3.000-1,3.000-3.000 1,1.000-1.000 0,1.000 4.000 0,-1.000 3.000 1,1.000 3.000-1,-4.000 3.000 1,-6.000 3.000-1,-6.000 3.000 1,-6.000 4.000-1,-2.000-1.000 1,3.000-3.000-2,3.000-3.000 1,4.000-2.000-1,2.000-3.000 0,4.000 1.000 1,3.000-1.000 1,3.000 1.000 0,1.000-3.000 1,1.000-2.000 0,-1.000-3.000 0,1.000-3.000-1,-1.000 1.000 1,1.000 6.000 1,-1.000 7.000 0,1.000 6.000 1,1.000 3.000 0,3.000 0.000 1,3.000 0.000-1,4.000 0.000 1,-3.000-2.000 0,-5.000-3.000 1,-7.000-3.000 0,-5.000-2.000 1,-4.000-1.000-1,0.000 3.000 1,0.000 3.000 0,0.000 4.000 1,0.000 1.000-1,0.000 0.000 0,0.000 0.000 0,0.000 0.000 0,1.000-2.000 0,4.000-3.000-2,3.000-3.000 0,3.000-2.000 0,-4.000-3.000-2,-8.000 1.000 1,-10.000-1.000-2,-9.000 1.000 1,-4.000 1.000-1,4.000 3.000 0,3.000 3.000 0,3.000 4.000 0,-2.000 1.000 0,-6.000 0.000 1,-6.000 0.000-1,-6.000 0.000 1,-6.000 0.000 0,-2.000 0.000-1,-3.000 0.000 0,-3.000 0.000 1,-1.000 1.000-2,4.000 4.000 1,3.000 3.000-1,3.000 3.000 1,1.000-1.000-1,1.000-2.000 0,-1.000-3.000 0,1.000-3.000 1,1.000-2.000 0,3.000 0.000 1,3.000 0.000 1,4.000 0.000 1,1.000 0.000 1,0.000 0.000-2,0.000 0.000-1,0.000 0.000-1,3.000 1.000 0,6.000 4.000-1,7.000 3.000 0,6.000 3.000 0,-1.000-1.000-1,-5.000-2.000-1,-7.000-3.000 0,-5.000-3.000-1,-4.000-2.000 0,0.000 0.000-1,0.000 0.000 0,0.000 0.000-1,-2.000 0.000 1,-3.000 0.000 1,-3.000 0.000 1,-2.000 0.000 1,-1.000 1.000 1,3.000 4.000 0,3.000 3.000 0,4.000 3.000 1,2.000 1.000 0,4.000 1.000-1,3.000-1.000 1,3.000 1.000-1,-2.000-3.000 0,-6.000-2.000 0,-6.000-3.000 1,-6.000-3.000 0,-6.000-1.000 1,-2.000 4.000-1,-3.000 3.000 0,-3.000 3.000 0,-2.000-1.000 0,0.000-2.000 0,0.000-3.000-1,0.000-3.000-1,0.000-2.000 1,0.000 0.000 1,0.000 0.000 1,0.000 0.000 0,3.000 0.000 1,6.000 0.000-1,7.000 0.000-1,6.000 0.000 1,-1.000 0.000-1,-5.000 0.000 0,-7.000 0.000 0,-5.000 0.000 0,-4.000 0.000-1,0.000 0.000 1,0.000 0.000 0,0.000 0.000 1,-2.000-2.000-1,-3.000-3.000 0,-3.000-3.000-1,-2.000-2.000 0,-1.000-1.000 0,3.000 3.000-1,3.000 3.000 0,4.000 4.000-1,2.000-1.000 0,4.000-3.000-1,3.000-3.000 0,3.000-2.000-1,-1.000-3.000 0,-2.000 1.000 1,-3.000-1.000 1,-3.000 1.000 1,-4.000-1.000 0,-3.000 1.000 1,-3.000-1.000-1,-2.000 1.000 0,-6.000 1.000 1,-6.000 3.000-1,-6.000 3.000 1,-6.000 4.000 0,-6.000 1.000 1,-2.000 0.000 0,-3.000 0.000 1,-3.000 0.000 0,-6.000 1.000 0,-5.000 4.000 0,-7.000 3.000 0,-5.000 3.000-1,-4.000 1.000-1,0.000 1.000 1,0.000-1.000 0,0.000 1.000-1,4.000-1.000 0,10.000 1.000 1,10.000-1.000-2,9.000 1.000 1,-1.000-3.000-1,-8.000-2.000-1,-10.000-3.000 0,-9.000-3.000-1,-10.000-7.000-1,-9.000-9.000-1,-10.000-10.000 0,-8.000-8.000-1,-8.000-9.000 0,-2.000-6.000 1,-3.000-6.000 1,-3.000-6.000 1,-4.000-2.000 1,-3.000 3.000 0,-3.000 3.000 0,-2.000 4.000 1,-1.000-3.000 0,3.000-5.000 1,3.000-7.000 0,4.000-5.000 1,4.000-9.000-1,6.000-9.000 1,7.000-10.000-1,6.000-8.000 0,4.000-11.000-2,4.000-8.000-2,3.000-10.000-3,3.000-9.000-3,3.000-4.000 0,3.000 4.000 0,3.000 3.000 2,4.000 3.000 1,2.000 1.000 0,4.000 1.000 1,3.000-1.000 1,3.000 1.000-1,-1.000 2.000 2,-2.000 7.000 1,-3.000 6.000 1,-3.000 7.000 1,-6.000 4.000 0,-5.000 3.000 1,-7.000 3.000-1,-5.000 4.000 1,-6.000 1.000 0,-3.000 0.000 0,-3.000 0.000 0,-2.000 0.000-1,-3.000 4.000 1,1.000 10.000-1,-1.000 10.000 1,1.000 9.000 0,-3.000 7.000 1,-2.000 7.000-1,-3.000 6.000 2,-3.000 7.000-1,-4.000 2.000 1,-3.000 1.000 1,-3.000-1.000 0,-2.000 1.000 0,-6.000 4.000 1,-6.000 9.000 1,-6.000 10.000 2,-6.000 10.000 1,-4.000 5.000-1,1.000 4.000-4,-1.000 3.000-2,1.000 3.000-5,-1.000 1.000 0,1.000 1.000 0,-1.000-1.000 0,1.000 1.000 2,-1.000-3.000 0,1.000-2.000 0,-1.000-3.000 1,1.000-3.000 1,-4.000-2.000 0,-6.000 0.000-2,-6.000 0.000 1,-6.000 0.000-2,-7.000 0.000-1,-6.000 0.000 0,-6.000 0.000-2,-6.000 0.000-2,-4.000 0.000 0,1.000 0.000 1,-1.000 0.000 0,1.000 0.000 0,-1.000 0.000 0,1.000 0.000 3,-1.000 0.000 0,1.000 0.000 2,-3.000 0.000 1,-2.000 0.000 0,-3.000 0.000 2,-3.000 0.000-1,-1.000 0.000 2,4.000 0.000-1,3.000 0.000 0,3.000 0.000 0,-1.000 0.000 0,-2.000 0.000-1,-3.000 0.000 1,-3.000 0.000-1,-6.000 1.000 1,-5.000 4.000-1,-7.000 3.000 1,-5.000 3.000 0,-4.000-1.000-2,0.000-2.000-2,0.000-3.000-3,0.000-3.000-3,-2.000-1.000 0,-3.000 4.000 2,-3.000 3.000 2,-2.000 3.000 1,-3.000-4.000 2,1.000-8.000 0,-1.000-10.000 1,1.000-9.000-1,2.000-9.000 1,7.000-5.000 0,6.000-7.000 0,7.000-5.000 1,0.000-9.000-2,-2.000-9.000-2,-3.000-10.000-1,-3.000-8.000-3,-4.000-3.000-1,-3.000 7.000-2,-3.000 6.000 0,-2.000 7.000-1,-5.000 4.000-1,-2.000 3.000 1,-3.000 3.000 1,-3.000 4.000 0,-4.000 5.000 1,-3.000 10.000 4,-3.000 10.000 4,-2.000 9.000 2,-5.000 6.000 2,-2.000 3.000 0,-3.000 3.000 1,-3.000 4.000 0,-7.000 2.000-2,-9.000 4.000-3,-10.000 3.000-4,-8.000 3.000-5,-6.000-1.000 0,1.000-2.000 0,-1.000-3.000 2,1.000-3.000 1,-7.000-12.000-1,-12.000-18.000-3,-13.000-19.000-3,-12.000-18.000-4,13.000-6.000 0,42.000 10.000 3,40.000 10.000 4,41.000 9.000 3,20.000 2.000 0,0.000-2.000-4,0.000-3.000-3,0.000-3.000-3</inkml:trace>
</inkml:ink>
</file>

<file path=ppt/ink/ink34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28"/>
    </inkml:context>
    <inkml:brush xml:id="br0">
      <inkml:brushProperty name="width" value="0.0464018173515797" units="cm"/>
      <inkml:brushProperty name="height" value="0.0464018173515797" units="cm"/>
      <inkml:brushProperty name="color" value="#fed406"/>
      <inkml:brushProperty name="ignorePressure" value="0"/>
    </inkml:brush>
  </inkml:definitions>
  <inkml:trace contextRef="#ctx0" brushRef="#br0">63250.000 7050.000 474,'46.000'-69.000'3,"-5.000"13.000"8,-7.000 12.000 8,-5.000 13.000 7,-8.000 6.000 3,-5.000 0.000-3,-7.000 0.000-2,-5.000 0.000-3,-6.000 0.000-1,-3.000 0.000-2,-3.000 0.000-2,-2.000 0.000-1,-5.000-2.000-1,-2.000-3.000-1,-3.000-3.000 0,-3.000-2.000-1,-7.000-1.000-1,-9.000 3.000-1,-10.000 3.000 0,-8.000 4.000-3,-8.000 2.000 0,-2.000 4.000-1,-3.000 3.000-2,-3.000 3.000-1,-7.000 1.000 0,-9.000 1.000-1,-10.000-1.000 0,-8.000 1.000 0,-9.000 1.000-1,-6.000 3.000-1,-6.000 3.000 0,-6.000 4.000-2,-1.000 2.000 1,7.000 4.000 0,6.000 3.000 1,7.000 3.000 1,11.000 1.000-1,20.000 1.000 1,18.000-1.000 0,20.000 1.000-1,-8.000 1.000 1,-30.000 3.000 0,-32.000 3.000 0,-30.000 4.000 0,-14.000 1.000 1,7.000 0.000 1,6.000 0.000 0,7.000 0.000 1,7.000 1.000 0,9.000 4.000 1,10.000 3.000-2,10.000 3.000 1,4.000 1.000 0,0.000 1.000 0,0.000-1.000 0,0.000 1.000 1,0.000 4.000 0,0.000 9.000 0,0.000 10.000-1,0.000 10.000 1,4.000 8.000 0,10.000 10.000 0,10.000 10.000 0,9.000 9.000 0,6.000 6.000 0,3.000 3.000-1,3.000 3.000-1,4.000 4.000 0,5.000 2.000 0,10.000 4.000 0,10.000 3.000 0,9.000 3.000 0,6.000-2.000 0,3.000-6.000 0,3.000-6.000 0,4.000-6.000 0,2.000-10.000 0,4.000-12.000 0,3.000-13.000-1,3.000-12.000 0,3.000-4.000 0,3.000 7.000-1,3.000 6.000 1,4.000 7.000 0,5.000 2.000 1,10.000 1.000-1,10.000-1.000 1,9.000 1.000 0,10.000-6.000 0,14.000-8.000 0,11.000-10.000 0,14.000-9.000-1,8.000-9.000 0,7.000-5.000 0,6.000-7.000 0,7.000-5.000 1,8.000-8.000-1,14.000-5.000-1,11.000-7.000-1,14.000-5.000 0,7.000-6.000-2,3.000-3.000 0,3.000-3.000 0,4.000-2.000 0,2.000-5.000 0,4.000-2.000 0,3.000-3.000 0,3.000-3.000 1,-2.000-6.000 0,-6.000-5.000 0,-6.000-7.000 0,-6.000-5.000 0,-4.000-4.000 0,1.000 0.000 0,-1.000 0.000 1,1.000 0.000 1,-3.000-4.000-1,-2.000-5.000 0,-3.000-7.000 0,-3.000-5.000-1,-7.000-6.000 0,-9.000-3.000 0,-10.000-3.000-2,-8.000-2.000 1,-14.000-1.000-1,-15.000 3.000-1,-15.000 3.000 0,-16.000 4.000-1,-13.000-3.000 0,-9.000-5.000 1,-10.000-7.000-1,-8.000-5.000 0,-11.000-6.000 0,-8.000-3.000 1,-10.000-3.000 0,-9.000-2.000-1,-13.000-5.000 1,-16.000-2.000 1,-15.000-3.000-1,-15.000-3.000 0,-12.000 1.000 1,-6.000 6.000-1,-6.000 7.000 1,-6.000 6.000-1,-7.000 3.000 0,-6.000 0.000 1,-6.000 0.000 1,-6.000 0.000 1,-6.000 3.000 0,-2.000 6.000 1,-3.000 7.000 1,-3.000 6.000 0,-4.000 6.000 1,-3.000 6.000-1,-3.000 7.000 1,-2.000 6.000-1,-5.000 4.000 0,-2.000 4.000 0,-3.000 3.000 0,-3.000 3.000 0,-6.000 4.000 0,-5.000 7.000 0,-7.000 6.000 0,-5.000 7.000-1,-6.000 5.000 1,-3.000 7.000 0,-3.000 6.000-2,-2.000 7.000 1,-8.000 8.000-1,-8.000 14.000 0,-10.000 11.000-1,-9.000 14.000 0,-1.000 10.000-2,10.000 9.000-1,10.000 10.000-3,9.000 10.000-1,10.000 2.000-3,14.000-3.000-3,11.000-3.000-2,14.000-2.000-2,16.000-1.000-5,22.000 3.000-6,22.000 3.000-6,23.000 4.000-6,16.000-9.000-4,13.000-18.000 2,12.000-19.000-1,13.000-18.000 2</inkml:trace>
</inkml:ink>
</file>

<file path=ppt/ink/ink34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33"/>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61400.000 22450.000 999,'-27.000'23.000'0,"-3.000"-3.000"0,-3.000-3.000 0,-2.000-2.000 0,-9.000 0.000-4,-12.000 7.000-10,-13.000 6.000-9,-12.000 7.000-9,2.000-6.000-2,20.000-15.000 3,18.000-15.000 6,20.000-16.000 3</inkml:trace>
</inkml:ink>
</file>

<file path=ppt/ink/ink34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48"/>
    </inkml:context>
    <inkml:brush xml:id="br0">
      <inkml:brushProperty name="width" value="0.0329808965325356" units="cm"/>
      <inkml:brushProperty name="height" value="0.0329808965325356" units="cm"/>
      <inkml:brushProperty name="color" value="#000000"/>
      <inkml:brushProperty name="ignorePressure" value="0"/>
    </inkml:brush>
  </inkml:definitions>
  <inkml:trace contextRef="#ctx0" brushRef="#br0">34350.000 2600.000 667,'-38.000'-22.000'50,"26.000"6.000"-1,24.000 7.000 0,26.000 6.000 0,12.000 1.000-5,0.000-3.000-9,0.000-3.000-10,0.000-2.000-8,-2.000-1.000-7,-3.000 3.000-6,-3.000 3.000-4,-2.000 4.000-6,-3.000 1.000-5,1.000 0.000-3,-1.000 0.000-4,1.000 0.000-4,-3.000 1.000-6,-2.000 4.000-10,-3.000 3.000-8,-3.000 3.000-9</inkml:trace>
</inkml:ink>
</file>

<file path=ppt/ink/ink34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49"/>
    </inkml:context>
    <inkml:brush xml:id="br0">
      <inkml:brushProperty name="width" value="0.0364907644689083" units="cm"/>
      <inkml:brushProperty name="height" value="0.0364907644689083" units="cm"/>
      <inkml:brushProperty name="color" value="#000000"/>
      <inkml:brushProperty name="ignorePressure" value="0"/>
    </inkml:brush>
  </inkml:definitions>
  <inkml:trace contextRef="#ctx0" brushRef="#br0">35150.000 1850.000 602,'26.000'-44.000'42,"4.000"13.000"-5,3.000 12.000-6,3.000 13.000-4,3.000 6.000-5,3.000 0.000-1,3.000 0.000-2,4.000 0.000-2,1.000 1.000-1,0.000 4.000-1,0.000 3.000-1,0.000 3.000-1,-2.000 3.000-1,-3.000 3.000-1,-3.000 3.000 1,-2.000 4.000-1,-5.000 1.000-1,-2.000 0.000-3,-3.000 0.000-3,-3.000 0.000-2,-4.000 1.000-2,-3.000 4.000 1,-3.000 3.000 1,-2.000 3.000 0,-8.000 4.000 0,-8.000 7.000-2,-10.000 6.000-2,-9.000 7.000-1,-9.000 2.000-2,-5.000 1.000-2,-7.000-1.000-3,-5.000 1.000-2,-3.000-1.000-1,4.000 1.000 3,3.000-1.000 1,3.000 1.000 3,-1.000-3.000 0,-2.000-2.000 1,-3.000-3.000 1,-3.000-3.000 0,1.000-6.000 0,6.000-5.000 0,7.000-7.000 1,6.000-5.000-1,17.000-12.000 4,28.000-16.000 10,28.000-15.000 8,29.000-15.000 9,15.000-11.000 3,3.000-2.000-6,3.000-3.000-4,4.000-3.000-4,2.000-1.000-6,4.000 4.000-7,3.000 3.000-5,3.000 3.000-8,-4.000 4.000-8,-8.000 7.000-13,-10.000 6.000-11,-9.000 7.000-12,-10.000 2.000-5,-9.000 1.000 1,-10.000-1.000 3,-8.000 1.000 1</inkml:trace>
</inkml:ink>
</file>

<file path=ppt/ink/ink34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51"/>
    </inkml:context>
    <inkml:brush xml:id="br0">
      <inkml:brushProperty name="width" value="0.0367971360683441" units="cm"/>
      <inkml:brushProperty name="height" value="0.0367971360683441" units="cm"/>
      <inkml:brushProperty name="color" value="#000000"/>
      <inkml:brushProperty name="ignorePressure" value="0"/>
    </inkml:brush>
  </inkml:definitions>
  <inkml:trace contextRef="#ctx0" brushRef="#br0">29100.000 13650.000 597,'-18.000'-22.000'37,"17.000"6.000"4,15.000 7.000 2,16.000 6.000 4,9.000 3.000-2,3.000 0.000-7,3.000 0.000-8,4.000 0.000-7,1.000 0.000-4,0.000 0.000-4,0.000 0.000-1,0.000 0.000-3,0.000 0.000-1,0.000 0.000-1,0.000 0.000-1,0.000 0.000 0,-2.000 0.000-4,-3.000 0.000-5,-3.000 0.000-8,-2.000 0.000-5,-3.000 0.000-3,1.000 0.000 1,-1.000 0.000 1,1.000 0.000 1,1.000 0.000-7,3.000 0.000-15,3.000 0.000-15,4.000 0.000-14</inkml:trace>
</inkml:ink>
</file>

<file path=ppt/ink/ink34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51"/>
    </inkml:context>
    <inkml:brush xml:id="br0">
      <inkml:brushProperty name="width" value="0.0382481217384338" units="cm"/>
      <inkml:brushProperty name="height" value="0.0382481217384338" units="cm"/>
      <inkml:brushProperty name="color" value="#000000"/>
      <inkml:brushProperty name="ignorePressure" value="0"/>
    </inkml:brush>
  </inkml:definitions>
  <inkml:trace contextRef="#ctx0" brushRef="#br0">30150.000 12900.000 575,'4.000'-44.000'36,"10.000"13.000"-2,10.000 12.000-3,9.000 13.000-2,4.000 6.000-3,1.000 0.000-1,-1.000 0.000-2,1.000 0.000-1,2.000 0.000-3,7.000 0.000 0,6.000 0.000-3,7.000 0.000-1,4.000 0.000-1,3.000 0.000-1,3.000 0.000-1,4.000 0.000 0,-3.000 0.000-1,-5.000 0.000-2,-7.000 0.000-1,-5.000 0.000-1,-8.000 3.000-2,-5.000 6.000-2,-7.000 7.000-2,-5.000 6.000-3,-6.000 4.000-1,-3.000 4.000-1,-3.000 3.000 0,-2.000 3.000 0,-6.000 3.000-1,-6.000 3.000 0,-6.000 3.000 0,-6.000 4.000-1,-9.000 4.000 1,-8.000 6.000 0,-10.000 7.000 2,-9.000 6.000-1,-7.000 4.000 0,-3.000 4.000-1,-3.000 3.000-3,-2.000 3.000-1,-3.000-1.000-1,1.000-2.000 1,-1.000-3.000 0,1.000-3.000 0,1.000-6.000 1,3.000-5.000 1,3.000-7.000 1,4.000-5.000 1,4.000-8.000 1,6.000-5.000 0,7.000-7.000 0,6.000-5.000 2,9.000-11.000 4,13.000-11.000 9,12.000-14.000 8,13.000-11.000 8,13.000-7.000 3,17.000 0.000-5,15.000 0.000-5,16.000 0.000-5,7.000 0.000-2,1.000 0.000-3,-1.000 0.000 0,1.000 0.000-2,7.000-2.000-5,16.000-3.000-13,15.000-3.000-11,17.000-2.000-11,2.000-1.000-6,-9.000 3.000-2,-10.000 3.000-1,-8.000 4.000-1,-15.000 2.000-2,-19.000 4.000-2,-18.000 3.000-2,-19.000 3.000-2</inkml:trace>
</inkml:ink>
</file>

<file path=ppt/ink/ink34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8:53"/>
    </inkml:context>
    <inkml:brush xml:id="br0">
      <inkml:brushProperty name="width" value="0.0336442403495312" units="cm"/>
      <inkml:brushProperty name="height" value="0.0336442403495312" units="cm"/>
      <inkml:brushProperty name="color" value="#000000"/>
      <inkml:brushProperty name="ignorePressure" value="0"/>
    </inkml:brush>
  </inkml:definitions>
  <inkml:trace contextRef="#ctx0" brushRef="#br0">48050.000 12950.000 653,'-25.000'-44.000'12,"0.000"13.000"9,0.000 12.000 8,0.000 13.000 8,0.000 13.000 2,0.000 17.000-5,0.000 15.000-5,0.000 16.000-5,1.000 7.000-4,4.000 1.000-1,3.000-1.000-3,3.000 1.000-1,3.000-3.000-3,3.000-2.000 0,3.000-3.000-3,4.000-3.000-1,4.000-4.000-3,6.000-3.000-1,7.000-3.000-2,6.000-2.000-3,3.000-6.000-1,0.000-6.000 1,0.000-6.000 1,0.000-6.000 0,3.000-9.000 0,6.000-8.000-2,7.000-10.000-2,6.000-9.000-2,4.000-7.000-2,4.000-3.000-3,3.000-3.000-3,3.000-2.000-3,-2.000-5.000 0,-6.000-2.000 3,-6.000-3.000 2,-6.000-3.000 3,-6.000-2.000 2,-2.000 0.000-1,-3.000 0.000 1,-3.000 0.000-1,-6.000 1.000 2,-5.000 4.000 0,-7.000 3.000 2,-5.000 3.000 1,-6.000 3.000 1,-3.000 3.000 1,-3.000 3.000 0,-2.000 4.000 0,-6.000 2.000 1,-6.000 4.000-1,-6.000 3.000 0,-6.000 3.000 0,-6.000 4.000-1,-2.000 7.000-1,-3.000 6.000 0,-3.000 7.000 0,-6.000 7.000-3,-5.000 9.000-2,-7.000 10.000-3,-5.000 10.000-4,-3.000 4.000-2,4.000 0.000-4,3.000 0.000-3,3.000 0.000-4,6.000-4.000-1,9.000-5.000 1,10.000-7.000 1,10.000-5.000 0</inkml:trace>
</inkml:ink>
</file>

<file path=ppt/ink/ink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59"/>
    </inkml:context>
    <inkml:brush xml:id="br0">
      <inkml:brushProperty name="width" value="0.0365354269742966" units="cm"/>
      <inkml:brushProperty name="height" value="0.0365354269742966" units="cm"/>
      <inkml:brushProperty name="color" value="#f2385b"/>
      <inkml:brushProperty name="ignorePressure" value="0"/>
    </inkml:brush>
  </inkml:definitions>
  <inkml:trace contextRef="#ctx0" brushRef="#br0">46000.000 29600.000 602,'-49.000'75.000'79,"4.000"0.000"-14,3.000 0.000-14,3.000 0.000-14,-2.000 6.000-9,-6.000 13.000-1,-6.000 12.000-2,-6.000 13.000-2,-6.000 9.000-3,-2.000 6.000-4,-3.000 7.000-4,-3.000 6.000-3,-2.000-1.000-5,0.000-5.000-3,0.000-7.000-3,0.000-5.000-3,3.000-12.000-4,6.000-16.000-3,7.000-15.000-2,6.000-15.000-4,17.000-23.000-9,28.000-28.000-15,28.000-28.000-15,29.000-27.000-15,8.000-12.000-1,-8.000 6.000 13,-10.000 7.000 15,-9.000 6.000 13</inkml:trace>
</inkml:ink>
</file>

<file path=ppt/ink/ink3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6"/>
    </inkml:context>
    <inkml:brush xml:id="br0">
      <inkml:brushProperty name="width" value="0.0350270159542561" units="cm"/>
      <inkml:brushProperty name="height" value="0.0350270159542561" units="cm"/>
      <inkml:brushProperty name="color" value="#f2395b"/>
      <inkml:brushProperty name="ignorePressure" value="0"/>
    </inkml:brush>
  </inkml:definitions>
  <inkml:trace contextRef="#ctx0" brushRef="#br0">45500.000 49250.000 628,'-33.000'-2.000'70,"34.000"-3.000"-9,35.000-3.000-10,35.000-2.000-10,14.000-1.000-7,-2.000 3.000-7,-3.000 3.000-7,-3.000 4.000-5,4.000 2.000-4,13.000 4.000 0,12.000 3.000 1,13.000 3.000-1,2.000 3.000-3,-5.000 3.000-10,-7.000 3.000-9,-5.000 4.000-8,-11.000-1.000-8,-11.000-3.000-5,-14.000-3.000-4,-11.000-2.000-7,-11.000-5.000-1,-5.000-2.000-1,-7.000-3.000 0,-5.000-3.000 0</inkml:trace>
</inkml:ink>
</file>

<file path=ppt/ink/ink35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29"/>
    </inkml:context>
    <inkml:brush xml:id="br0">
      <inkml:brushProperty name="width" value="0.0336330942809582" units="cm"/>
      <inkml:brushProperty name="height" value="0.0336330942809582" units="cm"/>
      <inkml:brushProperty name="color" value="#000000"/>
      <inkml:brushProperty name="ignorePressure" value="0"/>
    </inkml:brush>
  </inkml:definitions>
  <inkml:trace contextRef="#ctx0" brushRef="#br0">70450.000 31350.000 654,'1.000'-58.000'11,"4.000"34.000"14,3.000 35.000 14,3.000 35.000 13,-1.000 14.000 1,-2.000-2.000-9,-3.000-3.000-10,-3.000-3.000-9,-2.000-1.000-7,0.000 4.000-4,0.000 3.000-3,0.000 3.000-4,-2.000 4.000-3,-3.000 7.000-1,-3.000 6.000-3,-2.000 7.000-1,-1.000 7.000-1,3.000 9.000 2,3.000 10.000 2,4.000 10.000 1,-1.000 4.000-1,-3.000 0.000-1,-3.000 0.000-1,-2.000 0.000-3,-1.000 0.000 0,3.000 0.000 1,3.000 0.000 1,4.000 0.000 1,1.000-4.000-3,0.000-5.000-5,0.000-7.000-7,0.000-5.000-5,-2.000-6.000-4,-3.000-3.000-1,-3.000-3.000 0,-2.000-2.000-2,-1.000-8.000 1,3.000-8.000 1,3.000-10.000 1,4.000-9.000 2,2.000-16.000-2,4.000-22.000-5,3.000-22.000-5,3.000-21.000-5</inkml:trace>
</inkml:ink>
</file>

<file path=ppt/ink/ink35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29"/>
    </inkml:context>
    <inkml:brush xml:id="br0">
      <inkml:brushProperty name="width" value="0.0338255204260349" units="cm"/>
      <inkml:brushProperty name="height" value="0.0338255204260349" units="cm"/>
      <inkml:brushProperty name="color" value="#000000"/>
      <inkml:brushProperty name="ignorePressure" value="0"/>
    </inkml:brush>
  </inkml:definitions>
  <inkml:trace contextRef="#ctx0" brushRef="#br0">71550.000 32050.000 650,'-49.000'4.000'53,"4.000"10.000"-9,3.000 10.000-10,3.000 9.000-9,1.000 2.000-5,1.000-2.000-3,-1.000-3.000-1,1.000-3.000-3,-4.000-1.000-3,-6.000 4.000-5,-6.000 3.000-6,-6.000 3.000-5,-6.000 3.000-3,-2.000 3.000 1,-3.000 3.000-1,-3.000 4.000 1,1.000-1.000 1,6.000-3.000 3,7.000-3.000 3,6.000-2.000 3,6.000-6.000 2,6.000-6.000 1,7.000-6.000 1,6.000-6.000 0,6.000-2.000 2,6.000 3.000 2,7.000 3.000 1,6.000 4.000 2,6.000-1.000 1,6.000-3.000-2,7.000-3.000-1,6.000-2.000-1,7.000-3.000-1,10.000 1.000-2,10.000-1.000 0,9.000 1.000-2,6.000 1.000 0,3.000 3.000 0,3.000 3.000 0,4.000 4.000 1,-1.000 2.000-2,-3.000 4.000-3,-3.000 3.000-4,-2.000 3.000-3,-5.000 4.000-5,-2.000 7.000-6,-3.000 6.000-6,-3.000 7.000-6,-7.000-3.000-2,-9.000-8.000 6,-10.000-10.000 5,-8.000-9.000 4,-6.000-5.000-3,1.000 0.000-12,-1.000 0.000-11,1.000 0.000-12</inkml:trace>
</inkml:ink>
</file>

<file path=ppt/ink/ink35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0"/>
    </inkml:context>
    <inkml:brush xml:id="br0">
      <inkml:brushProperty name="width" value="0.0343531630933285" units="cm"/>
      <inkml:brushProperty name="height" value="0.0343531630933285" units="cm"/>
      <inkml:brushProperty name="color" value="#000000"/>
      <inkml:brushProperty name="ignorePressure" value="0"/>
    </inkml:brush>
  </inkml:definitions>
  <inkml:trace contextRef="#ctx0" brushRef="#br0">71850.000 32250.000 640,'-41.000'-24.000'45,"19.000"4.000"-3,19.000 3.000-2,19.000 3.000-3,13.000 1.000-2,10.000 1.000-5,10.000-1.000-3,9.000 1.000-3,4.000-1.000-4,1.000 1.000-2,-1.000-1.000-2,1.000 1.000-3,4.000 1.000-4,9.000 3.000-6,10.000 3.000-4,10.000 4.000-7,-4.000 1.000-2,-16.000 0.000-1,-15.000 0.000 0,-15.000 0.000 0,-11.000 3.000-9,-2.000 6.000-17,-3.000 7.000-18,-3.000 6.000-16,-7.000 1.000-2,-9.000-3.000 14,-10.000-3.000 14,-8.000-2.000 14</inkml:trace>
</inkml:ink>
</file>

<file path=ppt/ink/ink35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0"/>
    </inkml:context>
    <inkml:brush xml:id="br0">
      <inkml:brushProperty name="width" value="0.0338580049574375" units="cm"/>
      <inkml:brushProperty name="height" value="0.0338580049574375" units="cm"/>
      <inkml:brushProperty name="color" value="#000000"/>
      <inkml:brushProperty name="ignorePressure" value="0"/>
    </inkml:brush>
  </inkml:definitions>
  <inkml:trace contextRef="#ctx0" brushRef="#br0">72050.000 32900.000 649,'-82.000'-2.000'18,"39.000"-3.000"11,36.000-3.000 9,39.000-2.000 11,19.000-1.000 0,4.000 3.000-6,3.000 3.000-9,3.000 4.000-7,4.000 1.000-5,7.000 0.000-5,6.000 0.000-4,7.000 0.000-4,0.000 0.000-7,-2.000 0.000-10,-3.000 0.000-10,-3.000 0.000-11,-4.000 0.000-7,-3.000 0.000-4,-3.000 0.000-6,-2.000 0.000-4,-8.000 1.000 0,-8.000 4.000 5,-10.000 3.000 6,-9.000 3.000 5,-5.000-1.000 5,0.000-2.000 6,0.000-3.000 5,0.000-3.000 5</inkml:trace>
</inkml:ink>
</file>

<file path=ppt/ink/ink35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1"/>
    </inkml:context>
    <inkml:brush xml:id="br0">
      <inkml:brushProperty name="width" value="0.0364512018859386" units="cm"/>
      <inkml:brushProperty name="height" value="0.0364512018859386" units="cm"/>
      <inkml:brushProperty name="color" value="#000000"/>
      <inkml:brushProperty name="ignorePressure" value="0"/>
    </inkml:brush>
  </inkml:definitions>
  <inkml:trace contextRef="#ctx0" brushRef="#br0">74650.000 32550.000 603,'-21.000'23.000'5,"10.000"-3.000"11,10.000-3.000 11,9.000-2.000 11,6.000-5.000 2,3.000-2.000-7,3.000-3.000-5,4.000-3.000-7,1.000-2.000-3,0.000 0.000-3,0.000 0.000-2,0.000 0.000-2,3.000 1.000-2,6.000 4.000 1,7.000 3.000 0,6.000 3.000 1,4.000-1.000-1,4.000-2.000 0,3.000-3.000-1,3.000-3.000 0,4.000-2.000 0,7.000 0.000-2,6.000 0.000 0,7.000 0.000-2,4.000 0.000 0,3.000 0.000 0,3.000 0.000 0,4.000 0.000 0,-1.000-2.000-1,-3.000-3.000-3,-3.000-3.000-1,-2.000-2.000-2,0.000-1.000-1,7.000 3.000-2,6.000 3.000-2,7.000 4.000 0,0.000 1.000-1,-2.000 0.000 2,-3.000 0.000 2,-3.000 0.000 1,-4.000 0.000 1,-3.000 0.000 0,-3.000 0.000-1,-2.000 0.000 0,0.000 0.000 1,7.000 0.000 0,6.000 0.000 0,7.000 0.000 1,0.000 0.000 0,-2.000 0.000 1,-3.000 0.000-1,-3.000 0.000 1,-1.000-2.000 0,4.000-3.000-1,3.000-3.000 1,3.000-2.000-1,1.000-1.000 1,1.000 3.000 0,-1.000 3.000-1,1.000 4.000 2,2.000-1.000-1,7.000-3.000 1,6.000-3.000 1,7.000-2.000 0,4.000-1.000 0,3.000 3.000 0,3.000 3.000-1,4.000 4.000 1,1.000 1.000 0,0.000 0.000-1,0.000 0.000 0,0.000 0.000-1,0.000 0.000 0,0.000 0.000-1,0.000 0.000-1,0.000 0.000 0,0.000 0.000-1,0.000 0.000 1,0.000 0.000 1,0.000 0.000 1,0.000 0.000-1,0.000 0.000-2,0.000 0.000-2,0.000 0.000-2,-4.000-2.000-1,-5.000-3.000 0,-7.000-3.000 0,-5.000-2.000 0,-6.000-1.000 1,-3.000 3.000 0,-3.000 3.000 1,-2.000 4.000 1,-3.000-1.000 0,1.000-3.000-1,-1.000-3.000-1,1.000-2.000-1,-6.000-3.000-1,-8.000 1.000 1,-10.000-1.000 0,-9.000 1.000 0,-5.000-1.000-2,0.000 1.000-3,0.000-1.000-4,0.000 1.000-3,-5.000-3.000-2,-9.000-2.000-2,-10.000-3.000 0,-8.000-3.000 0,-9.000-1.000-2,-6.000 4.000 0,-6.000 3.000-2,-6.000 3.000 0</inkml:trace>
</inkml:ink>
</file>

<file path=ppt/ink/ink35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3"/>
    </inkml:context>
    <inkml:brush xml:id="br0">
      <inkml:brushProperty name="width" value="0.0370701812207699" units="cm"/>
      <inkml:brushProperty name="height" value="0.0370701812207699" units="cm"/>
      <inkml:brushProperty name="color" value="#000000"/>
      <inkml:brushProperty name="ignorePressure" value="0"/>
    </inkml:brush>
  </inkml:definitions>
  <inkml:trace contextRef="#ctx0" brushRef="#br0">76800.000 29650.000 593,'-25.000'-22.000'28,"0.000"6.000"-1,0.000 7.000-3,0.000 6.000-2,-2.000 3.000-3,-3.000 0.000-3,-3.000 0.000-2,-2.000 0.000-4,-5.000 1.000-4,-2.000 4.000-3,-3.000 3.000-3,-3.000 3.000-5,1.000-1.000 0,6.000-2.000 0,7.000-3.000 0,6.000-3.000 1,4.000 2.000 4,4.000 10.000 5,3.000 10.000 7,3.000 9.000 6,3.000 10.000 2,3.000 14.000-1,3.000 11.000-1,4.000 14.000-2,1.000 8.000 0,0.000 7.000 0,0.000 6.000 0,0.000 7.000 1,0.000-3.000-1,0.000-8.000-2,0.000-10.000-1,0.000-9.000-1,0.000-4.000-3,0.000 4.000 0,0.000 3.000-3,0.000 3.000 0,0.000-2.000-3,0.000-6.000-2,0.000-6.000-3,0.000-6.000-2,0.000-6.000-1,0.000-2.000 0,0.000-3.000-1,0.000-3.000 0,0.000-4.000-1,0.000-3.000-1,0.000-3.000 1,0.000-2.000-2,1.000-5.000-3,4.000-2.000-7,3.000-3.000-7,3.000-3.000-7,6.000-7.000-4,9.000-9.000-1,10.000-10.000-3,10.000-8.000-2,4.000-8.000 2,0.000-2.000 4,0.000-3.000 4,0.000-3.000 5,-5.000-2.000 4,-9.000 0.000 4,-10.000 0.000 3,-8.000 0.000 5</inkml:trace>
</inkml:ink>
</file>

<file path=ppt/ink/ink35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3"/>
    </inkml:context>
    <inkml:brush xml:id="br0">
      <inkml:brushProperty name="width" value="0.0326381139457226" units="cm"/>
      <inkml:brushProperty name="height" value="0.0326381139457226" units="cm"/>
      <inkml:brushProperty name="color" value="#000000"/>
      <inkml:brushProperty name="ignorePressure" value="0"/>
    </inkml:brush>
  </inkml:definitions>
  <inkml:trace contextRef="#ctx0" brushRef="#br0">77900.000 29650.000 674,'-49.000'32.000'62,"4.000"17.000"-10,3.000 15.000-9,3.000 16.000-10,1.000 7.000-6,1.000 1.000-4,-1.000-1.000-4,1.000 1.000-4,-3.000 1.000-2,-2.000 3.000-2,-3.000 3.000-2,-3.000 4.000-1,-1.000-1.000-2,4.000-3.000-3,3.000-3.000-1,3.000-2.000-4,1.000-6.000-3,1.000-6.000-4,-1.000-6.000-6,1.000-6.000-5,8.000-13.000-9,20.000-19.000-14,18.000-18.000-15,20.000-19.000-14</inkml:trace>
</inkml:ink>
</file>

<file path=ppt/ink/ink35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3"/>
    </inkml:context>
    <inkml:brush xml:id="br0">
      <inkml:brushProperty name="width" value="0.0378804765641689" units="cm"/>
      <inkml:brushProperty name="height" value="0.0378804765641689" units="cm"/>
      <inkml:brushProperty name="color" value="#000000"/>
      <inkml:brushProperty name="ignorePressure" value="0"/>
    </inkml:brush>
  </inkml:definitions>
  <inkml:trace contextRef="#ctx0" brushRef="#br0">78100.000 29300.000 580,'-44.000'3.000'7,"13.000"6.000"14,12.000 7.000 13,13.000 6.000 15,6.000 3.000 2,0.000 0.000-8,0.000 0.000-7,0.000 0.000-9,0.000 3.000-4,0.000 6.000 0,0.000 7.000-1,0.000 6.000-1,0.000 1.000-2,0.000-3.000-3,0.000-3.000-5,0.000-2.000-2,0.000-1.000-4,0.000 3.000-3,0.000 3.000-1,0.000 4.000-4,1.000-1.000-1,4.000-3.000 1,3.000-3.000 1,3.000-2.000-1,-1.000-1.000 2,-2.000 3.000-1,-3.000 3.000 2,-3.000 4.000-1,-2.000 2.000 1,0.000 4.000 0,0.000 3.000-1,0.000 3.000 1,0.000-1.000 0,0.000-2.000 0,0.000-3.000-1,0.000-3.000 1,0.000-1.000-1,0.000 4.000-1,0.000 3.000-1,0.000 3.000-1,0.000-1.000-2,0.000-2.000-2,0.000-3.000-1,0.000-3.000-3,0.000-2.000-1,0.000 0.000-2,0.000 0.000 0,0.000 0.000-1,-2.000-4.000-1,-3.000-5.000 1,-3.000-7.000 0,-2.000-5.000 1,-5.000-3.000-2,-2.000 4.000-3,-3.000 3.000-2,-3.000 3.000-4,-2.000-4.000-3,0.000-8.000-2,0.000-10.000-4,0.000-9.000-2,1.000-7.000 1,4.000-3.000 5,3.000-3.000 7,3.000-2.000 6</inkml:trace>
</inkml:ink>
</file>

<file path=ppt/ink/ink35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5"/>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77575.000 31225.000 333,'157.000'63.000'167,"51.000"46.000"-1,50.000 47.000 1,49.000 47.000 0</inkml:trace>
</inkml:ink>
</file>

<file path=ppt/ink/ink35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6"/>
    </inkml:context>
    <inkml:brush xml:id="br0">
      <inkml:brushProperty name="width" value="0.0319919623434544" units="cm"/>
      <inkml:brushProperty name="height" value="0.0319919623434544" units="cm"/>
      <inkml:brushProperty name="color" value="#000000"/>
      <inkml:brushProperty name="ignorePressure" value="0"/>
    </inkml:brush>
  </inkml:definitions>
  <inkml:trace contextRef="#ctx0" brushRef="#br0">77250.000 31150.000 687,'-41.000'-2.000'12,"19.000"-3.000"9,19.000-3.000 11,19.000-2.000 10,10.000-3.000 2,4.000 1.000-7,3.000-1.000-7,3.000 1.000-7,3.000 1.000-5,3.000 3.000-2,3.000 3.000-2,4.000 4.000-2,-1.000 1.000-3,-3.000 0.000-6,-3.000 0.000-6,-2.000 0.000-5,-5.000 0.000-1,-2.000 0.000 0,-3.000 0.000 2,-3.000 0.000 1,-2.000 3.000-5,0.000 6.000-12,0.000 7.000-11,0.000 6.000-12,-4.000 3.000-5,-5.000 0.000 3,-7.000 0.000 1,-5.000 0.000 2</inkml:trace>
</inkml:ink>
</file>

<file path=ppt/ink/ink3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6"/>
    </inkml:context>
    <inkml:brush xml:id="br0">
      <inkml:brushProperty name="width" value="0.0329643413424492" units="cm"/>
      <inkml:brushProperty name="height" value="0.0329643413424492" units="cm"/>
      <inkml:brushProperty name="color" value="#f2395b"/>
      <inkml:brushProperty name="ignorePressure" value="0"/>
    </inkml:brush>
  </inkml:definitions>
  <inkml:trace contextRef="#ctx0" brushRef="#br0">46700.000 48400.000 667,'-91.000'-90.000'2,"19.000"23.000"3,19.000 22.000 4,19.000 22.000 4,12.000 15.000 6,6.000 9.000 9,7.000 10.000 10,6.000 10.000 9,3.000 11.000 1,0.000 17.000-9,0.000 15.000-8,0.000 16.000-8,0.000 13.000-7,0.000 14.000-6,0.000 11.000-5,0.000 14.000-7,0.000 11.000-4,0.000 14.000-2,0.000 11.000-1,0.000 14.000-2,-4.000 2.000-3,-5.000-6.000-6,-7.000-6.000-5,-5.000-6.000-6,-1.000-16.000-1,6.000-25.000 0,7.000-25.000 1,6.000-25.000 2,1.000-18.000-1,-3.000-8.000-2,-3.000-10.000-2,-2.000-9.000-3</inkml:trace>
</inkml:ink>
</file>

<file path=ppt/ink/ink35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7"/>
    </inkml:context>
    <inkml:brush xml:id="br0">
      <inkml:brushProperty name="width" value="0.0363426990807056" units="cm"/>
      <inkml:brushProperty name="height" value="0.0363426990807056" units="cm"/>
      <inkml:brushProperty name="color" value="#000000"/>
      <inkml:brushProperty name="ignorePressure" value="0"/>
    </inkml:brush>
  </inkml:definitions>
  <inkml:trace contextRef="#ctx0" brushRef="#br0">78750.000 30750.000 605,'1.000'-71.000'-7,"4.000"10.000"5,3.000 10.000 6,3.000 9.000 5,-1.000 6.000 2,-2.000 3.000-1,-3.000 3.000-2,-3.000 4.000-1,-2.000 1.000-2,0.000 0.000 0,0.000 0.000 0,0.000 0.000-1,0.000 0.000 0,0.000 0.000 0,0.000 0.000 0,0.000 0.000-1,-4.000 3.000 1,-5.000 6.000 0,-7.000 7.000-1,-5.000 6.000 1,-4.000 3.000 0,0.000 0.000 1,0.000 0.000 1,0.000 0.000 0,-2.000 3.000 1,-3.000 6.000 0,-3.000 7.000 1,-2.000 6.000-1,-1.000 6.000 1,3.000 6.000 1,3.000 7.000 0,4.000 6.000 0,4.000 4.000 0,6.000 4.000 1,7.000 3.000 1,6.000 3.000 0,1.000-2.000 0,-3.000-6.000 0,-3.000-6.000 0,-2.000-6.000-1,0.000-6.000 0,7.000-2.000-3,6.000-3.000-1,7.000-3.000-3,8.000-6.000-4,14.000-5.000-6,11.000-7.000-8,14.000-5.000-7,2.000-9.000-4,-6.000-9.000 0,-6.000-10.000-1,-6.000-8.000 0,-6.000-4.000 0,-2.000 3.000 2,-3.000 3.000 3,-3.000 4.000 1,-4.000 1.000 2,-3.000 0.000 2,-3.000 0.000 1,-2.000 0.000 0,-5.000 0.000 5,-2.000 0.000 6,-3.000 0.000 5,-3.000 0.000 7,-2.000 6.000 7,0.000 13.000 9,0.000 12.000 10,0.000 13.000 9,-2.000 10.000 2,-3.000 10.000-5,-3.000 10.000-5,-2.000 9.000-4,-1.000 2.000-5,3.000-2.000-3,3.000-3.000-3,4.000-3.000-3,-1.000-1.000-3,-3.000 4.000 0,-3.000 3.000-1,-2.000 3.000-1,-1.000 1.000-1,3.000 1.000-2,3.000-1.000 0,4.000 1.000-3,1.000 2.000 0,0.000 7.000-1,0.000 6.000-2,0.000 7.000 0,0.000 0.000-3,0.000-2.000-1,0.000-3.000-1,0.000-3.000-3,-2.000-1.000-1,-3.000 4.000-1,-3.000 3.000 0,-2.000 3.000 0,-3.000 1.000-1,1.000 1.000-1,-1.000-1.000-1,1.000 1.000-1,-1.000-7.000 0,1.000-12.000 1,-1.000-13.000 1,1.000-12.000 0,-1.000-9.000-1,1.000-2.000-2,-1.000-3.000-3,1.000-3.000-3,-3.000-6.000 0,-2.000-5.000 1,-3.000-7.000 1,-3.000-5.000 1,-4.000-8.000 2,-3.000-5.000 1,-3.000-7.000 1,-2.000-5.000 2,-3.000-6.000 2,1.000-3.000-1,-1.000-3.000 1,1.000-2.000 0,1.000-5.000 2,3.000-2.000 1,3.000-3.000 2,4.000-3.000 2,4.000-2.000 3,6.000 0.000 2,7.000 0.000 2,6.000 0.000 4,4.000 0.000 1,4.000 0.000-1,3.000 0.000-1,3.000 0.000 0,6.000-2.000-1,9.000-3.000-1,10.000-3.000-2,10.000-2.000-1,4.000-5.000-1,0.000-2.000 0,0.000-3.000 1,0.000-3.000-1,0.000-1.000-3,0.000 4.000-7,0.000 3.000-8,0.000 3.000-8,-2.000 3.000-5,-3.000 3.000-1,-3.000 3.000-4,-2.000 4.000-1,-6.000 4.000 1,-6.000 6.000 8,-6.000 7.000 6,-6.000 6.000 6</inkml:trace>
</inkml:ink>
</file>

<file path=ppt/ink/ink35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8"/>
    </inkml:context>
    <inkml:brush xml:id="br0">
      <inkml:brushProperty name="width" value="0.0384019874036312" units="cm"/>
      <inkml:brushProperty name="height" value="0.0384019874036312" units="cm"/>
      <inkml:brushProperty name="color" value="#000000"/>
      <inkml:brushProperty name="ignorePressure" value="0"/>
    </inkml:brush>
  </inkml:definitions>
  <inkml:trace contextRef="#ctx0" brushRef="#br0">80150.000 29700.000 572,'-69.000'1.000'73,"13.000"4.000"-14,12.000 3.000-15,13.000 3.000-13,6.000 4.000-8,0.000 7.000-1,0.000 6.000-1,0.000 7.000-1,0.000 8.000-1,0.000 14.000-1,0.000 11.000 0,0.000 14.000-2,1.000 5.000-1,4.000 1.000-2,3.000-1.000-2,3.000 1.000-2,3.000-4.000-3,3.000-6.000-1,3.000-6.000-2,4.000-6.000-1,5.000-6.000-5,10.000-2.000-7,10.000-3.000-6,9.000-3.000-6,4.000-6.000-6,1.000-5.000-6,-1.000-7.000-5,1.000-5.000-5,2.000-8.000-3,7.000-5.000-1,6.000-7.000 0,7.000-5.000-1,-3.000-6.000 4,-8.000-3.000 8,-10.000-3.000 9,-9.000-2.000 8</inkml:trace>
</inkml:ink>
</file>

<file path=ppt/ink/ink35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8"/>
    </inkml:context>
    <inkml:brush xml:id="br0">
      <inkml:brushProperty name="width" value="0.0358618795871735" units="cm"/>
      <inkml:brushProperty name="height" value="0.0358618795871735" units="cm"/>
      <inkml:brushProperty name="color" value="#000000"/>
      <inkml:brushProperty name="ignorePressure" value="0"/>
    </inkml:brush>
  </inkml:definitions>
  <inkml:trace contextRef="#ctx0" brushRef="#br0">81150.000 29600.000 613,'-71.000'1.000'19,"10.000"4.000"5,10.000 3.000 6,9.000 3.000 5,6.000 4.000 1,3.000 7.000-4,3.000 6.000-4,4.000 7.000-4,2.000 4.000-3,4.000 3.000-1,3.000 3.000-1,3.000 4.000-2,3.000-1.000-1,3.000-3.000-2,3.000-3.000-3,4.000-2.000-2,1.000-3.000-1,0.000 1.000-2,0.000-1.000-2,0.000 1.000 0,1.000-1.000-2,4.000 1.000 0,3.000-1.000 1,3.000 1.000-1,3.000-3.000-1,3.000-2.000-6,3.000-3.000-3,4.000-3.000-4,-1.000-2.000-3,-3.000 0.000 1,-3.000 0.000 1,-2.000 0.000 1,-3.000 0.000 1,1.000 0.000 1,-1.000 0.000 1,1.000 0.000 2,-4.000 3.000 1,-6.000 6.000 3,-6.000 7.000 3,-6.000 6.000 2,-6.000 1.000 1,-2.000-3.000-2,-3.000-3.000-1,-3.000-2.000-1,-6.000-1.000-2,-5.000 3.000-1,-7.000 3.000-2,-5.000 4.000-2,-4.000-3.000-2,0.000-5.000-3,0.000-7.000-3,0.000-5.000-3,3.000-6.000-4,6.000-3.000-6,7.000-3.000-4,6.000-2.000-6</inkml:trace>
</inkml:ink>
</file>

<file path=ppt/ink/ink35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9"/>
    </inkml:context>
    <inkml:brush xml:id="br0">
      <inkml:brushProperty name="width" value="0.0327107533812523" units="cm"/>
      <inkml:brushProperty name="height" value="0.0327107533812523" units="cm"/>
      <inkml:brushProperty name="color" value="#000000"/>
      <inkml:brushProperty name="ignorePressure" value="0"/>
    </inkml:brush>
  </inkml:definitions>
  <inkml:trace contextRef="#ctx0" brushRef="#br0">81200.000 30400.000 672,'70.000'-66.000'5,"-9.000"19.000"9,-10.000 19.000 10,-8.000 19.000 10,-8.000 10.000 4,-2.000 4.000-1,-3.000 3.000 0,-3.000 3.000 0,-6.000 7.000-4,-5.000 14.000-7,-7.000 11.000-8,-5.000 14.000-6,-8.000 8.000-6,-5.000 7.000-1,-7.000 6.000-4,-5.000 7.000-1,-4.000-3.000-2,0.000-8.000 0,0.000-10.000 0,0.000-9.000 0,1.000-7.000-1,4.000-3.000-1,3.000-3.000 0,3.000-2.000-1,6.000-9.000-3,9.000-12.000-2,10.000-13.000-5,10.000-12.000-3,7.000-12.000-2,6.000-8.000 0,7.000-10.000-2,6.000-9.000 1,3.000-9.000-3,0.000-5.000-1,0.000-7.000-3,0.000-5.000-3,-2.000-4.000 0,-3.000 0.000 2,-3.000 0.000 0,-2.000 0.000 3,-5.000 3.000 2,-2.000 6.000 6,-3.000 7.000 5,-3.000 6.000 5,-2.000 4.000 3,0.000 4.000 2,0.000 3.000 1,0.000 3.000 1,-7.000 6.000 12,-11.000 9.000 23,-14.000 10.000 21,-11.000 10.000 22,-7.000 5.000-1,0.000 4.000-25,0.000 3.000-25,0.000 3.000-26</inkml:trace>
</inkml:ink>
</file>

<file path=ppt/ink/ink35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39"/>
    </inkml:context>
    <inkml:brush xml:id="br0">
      <inkml:brushProperty name="width" value="0.0348993577063084" units="cm"/>
      <inkml:brushProperty name="height" value="0.0348993577063084" units="cm"/>
      <inkml:brushProperty name="color" value="#000000"/>
      <inkml:brushProperty name="ignorePressure" value="0"/>
    </inkml:brush>
  </inkml:definitions>
  <inkml:trace contextRef="#ctx0" brushRef="#br0">82050.000 29900.000 630,'-47.000'26.000'21,"6.000"4.000"6,7.000 3.000 6,6.000 3.000 5,4.000-1.000 2,4.000-2.000-6,3.000-3.000-5,3.000-3.000-4,1.000-1.000-3,1.000 4.000-2,-1.000 3.000-1,1.000 3.000-2,-1.000 1.000-2,1.000 1.000-2,-1.000-1.000-4,1.000 1.000-2</inkml:trace>
</inkml:ink>
</file>

<file path=ppt/ink/ink35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0"/>
    </inkml:context>
    <inkml:brush xml:id="br0">
      <inkml:brushProperty name="width" value="0.0398928672075272" units="cm"/>
      <inkml:brushProperty name="height" value="0.0398928672075272" units="cm"/>
      <inkml:brushProperty name="color" value="#000000"/>
      <inkml:brushProperty name="ignorePressure" value="0"/>
    </inkml:brush>
  </inkml:definitions>
  <inkml:trace contextRef="#ctx0" brushRef="#br0">81750.000 29800.000 551,'-46.000'70.000'79,"10.000"-9.000"-15,10.000-10.000-16,9.000-8.000-15,4.000-4.000-9,1.000 3.000-1,-1.000 3.000-2,1.000 4.000-1,-3.000 2.000-2,-2.000 4.000-1,-3.000 3.000-1,-3.000 3.000 0,1.000 3.000-2,6.000 3.000-1,7.000 3.000-1,6.000 4.000-1,1.000-3.000-3,-3.000-5.000-1,-3.000-7.000-4,-2.000-5.000-2,0.000-6.000-2,7.000-3.000-2,6.000-3.000-1,7.000-2.000-3,8.000-8.000-2,14.000-8.000-3,11.000-10.000-3,14.000-9.000-4,2.000-12.000-1,-6.000-11.000 1,-6.000-14.000 1,-6.000-11.000-1,-2.000-11.000 2,3.000-5.000 1,3.000-7.000 2,4.000-5.000 1,-3.000-9.000 1,-5.000-9.000 2,-7.000-10.000 0,-5.000-8.000 2,-6.000 0.000-1,-3.000 14.000 1,-3.000 11.000 0,-2.000 14.000 0,-5.000 5.000 3,-2.000 1.000 3,-3.000-1.000 5,-3.000 1.000 4,-6.000 5.000 1,-5.000 14.000-1,-7.000 11.000-2,-5.000 14.000-2,-4.000 7.000-1,0.000 3.000-1,0.000 3.000 0,0.000 4.000-1,-2.000 2.000 0,-3.000 4.000 1,-3.000 3.000 1,-2.000 3.000 1,-3.000 4.000-1,1.000 7.000-5,-1.000 6.000-3,1.000 7.000-4,2.000 2.000-4,7.000 1.000-1,6.000-1.000-4,7.000 1.000-1,4.000-3.000-3,3.000-2.000-2,3.000-3.000-2,4.000-3.000-3,-1.000-4.000 1,-3.000-3.000 3,-3.000-3.000 3,-2.000-2.000 4</inkml:trace>
</inkml:ink>
</file>

<file path=ppt/ink/ink35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0"/>
    </inkml:context>
    <inkml:brush xml:id="br0">
      <inkml:brushProperty name="width" value="0.0348244979977608" units="cm"/>
      <inkml:brushProperty name="height" value="0.0348244979977608" units="cm"/>
      <inkml:brushProperty name="color" value="#000000"/>
      <inkml:brushProperty name="ignorePressure" value="0"/>
    </inkml:brush>
  </inkml:definitions>
  <inkml:trace contextRef="#ctx0" brushRef="#br0">82200.000 30400.000 631,'68.000'0.000'4,"-11.000"0.000"6,-14.000 0.000 8,-11.000 0.000 7,-7.000 1.000 4,0.000 4.000 3,0.000 3.000 2,0.000 3.000 3,-2.000 6.000-3,-3.000 9.000-6,-3.000 10.000-6,-2.000 10.000-7,-6.000 5.000-4,-6.000 4.000-2,-6.000 3.000-3,-6.000 3.000-2,-6.000 1.000-1,-2.000 1.000 0,-3.000-1.000 0,-3.000 1.000 1,-1.000-6.000-3,4.000-8.000-5,3.000-10.000-5,3.000-9.000-4,4.000-4.000 0,7.000 4.000 4,6.000 3.000 5,7.000 3.000 4,5.000-2.000 3,7.000-6.000 0,6.000-6.000 2,7.000-6.000 0,-1.000 2.000 2,-6.000 14.000 2,-6.000 11.000 3,-6.000 14.000 2,-10.000 5.000 0,-12.000 1.000-5,-13.000-1.000-3,-12.000 1.000-4,-9.000-1.000-6,-2.000 1.000-6,-3.000-1.000-7,-3.000 1.000-6,-4.000-3.000-5,-3.000-2.000-5,-3.000-3.000-4,-2.000-3.000-5,2.000-9.000 0,9.000-11.000 3,10.000-14.000 4,10.000-11.000 3</inkml:trace>
</inkml:ink>
</file>

<file path=ppt/ink/ink35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1"/>
    </inkml:context>
    <inkml:brush xml:id="br0">
      <inkml:brushProperty name="width" value="0.0385617166757584" units="cm"/>
      <inkml:brushProperty name="height" value="0.0385617166757584" units="cm"/>
      <inkml:brushProperty name="color" value="#000000"/>
      <inkml:brushProperty name="ignorePressure" value="0"/>
    </inkml:brush>
  </inkml:definitions>
  <inkml:trace contextRef="#ctx0" brushRef="#br0">83350.000 29550.000 570,'25.000'-21.000'60,"0.000"10.000"-10,0.000 10.000-8,0.000 9.000-9,0.000 7.000-5,0.000 7.000-2,0.000 6.000-3,0.000 7.000-1,0.000 5.000-2,0.000 7.000-2,0.000 6.000-3,0.000 7.000-2,-2.000 2.000-1,-3.000 1.000 0,-3.000-1.000 1,-2.000 1.000 1,-5.000 1.000-2,-2.000 3.000-3,-3.000 3.000-3,-3.000 4.000-5,-6.000 2.000-1,-5.000 4.000-3,-7.000 3.000-2,-5.000 3.000-2,-6.000-1.000-5,-3.000-2.000-7,-3.000-3.000-7,-2.000-3.000-8,-5.000-4.000-3,-2.000-3.000 0,-3.000-3.000 1,-3.000-2.000 0,1.000-8.000-2,6.000-8.000-2,7.000-10.000-4,6.000-9.000-3</inkml:trace>
</inkml:ink>
</file>

<file path=ppt/ink/ink35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2"/>
    </inkml:context>
    <inkml:brush xml:id="br0">
      <inkml:brushProperty name="width" value="0.0326156876981258" units="cm"/>
      <inkml:brushProperty name="height" value="0.0326156876981258" units="cm"/>
      <inkml:brushProperty name="color" value="#000000"/>
      <inkml:brushProperty name="ignorePressure" value="0"/>
    </inkml:brush>
  </inkml:definitions>
  <inkml:trace contextRef="#ctx0" brushRef="#br0">84000.000 30650.000 674,'68.000'-40.000'46,"-11.000"23.000"-1,-14.000 22.000 0,-11.000 22.000-1,-11.000 13.000-4,-5.000 7.000-9,-7.000 6.000-10,-5.000 7.000-9,-9.000 2.000-5,-9.000 1.000 2,-10.000-1.000 1,-8.000 1.000 0,-4.000-6.000-5,3.000-8.000-11,3.000-10.000-13,4.000-9.000-11,4.000-5.000-3,6.000 0.000 8,7.000 0.000 7,6.000 0.000 7,6.000-2.000 8,6.000-3.000 6,7.000-3.000 9,6.000-2.000 6,6.000-6.000-6,6.000-6.000-22,7.000-6.000-22,6.000-6.000-21,-1.000-4.000-7,-5.000 1.000 8,-7.000-1.000 7,-5.000 1.000 8</inkml:trace>
</inkml:ink>
</file>

<file path=ppt/ink/ink35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3"/>
    </inkml:context>
    <inkml:brush xml:id="br0">
      <inkml:brushProperty name="width" value="0.0332945808768272" units="cm"/>
      <inkml:brushProperty name="height" value="0.0332945808768272" units="cm"/>
      <inkml:brushProperty name="color" value="#000000"/>
      <inkml:brushProperty name="ignorePressure" value="0"/>
    </inkml:brush>
  </inkml:definitions>
  <inkml:trace contextRef="#ctx0" brushRef="#br0">84600.000 28400.000 660,'25.000'-24.000'23,"0.000"4.000"6,0.000 3.000 7,0.000 3.000 6,-2.000 9.000 1,-3.000 16.000-4,-3.000 15.000-4,-2.000 17.000-4,-6.000 5.000-6,-6.000-3.000-6,-6.000-3.000-7,-6.000-2.000-7,-6.000-3.000-5,-2.000 1.000-4,-3.000-1.000-5,-3.000 1.000-5,-1.000-3.000-1,4.000-2.000 1,3.000-3.000 0,3.000-3.000 1,6.000-2.000 3,9.000 0.000 4,10.000 0.000 4,10.000 0.000 4,4.000-2.000 3,0.000-3.000 0,0.000-3.000 0,0.000-2.000 1,-2.000-1.000-1,-3.000 3.000 1,-3.000 3.000-2,-2.000 4.000 0,-8.000 4.000-1,-8.000 6.000 0,-10.000 7.000-1,-9.000 6.000-1,-7.000-1.000-4,-3.000-5.000-7,-3.000-7.000-8,-2.000-5.000-7,-1.000-4.000-6,3.000 0.000-3,3.000 0.000-4,4.000 0.000-4</inkml:trace>
</inkml:ink>
</file>

<file path=ppt/ink/ink3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6"/>
    </inkml:context>
    <inkml:brush xml:id="br0">
      <inkml:brushProperty name="width" value="0.0415771007537842" units="cm"/>
      <inkml:brushProperty name="height" value="0.0415771007537842" units="cm"/>
      <inkml:brushProperty name="color" value="#f2395b"/>
      <inkml:brushProperty name="ignorePressure" value="0"/>
    </inkml:brush>
  </inkml:definitions>
  <inkml:trace contextRef="#ctx0" brushRef="#br0">49450.000 48500.000 529,'-4.000'-35.000'40,"-5.000"32.000"10,-7.000 31.000 9,-5.000 32.000 10,-8.000 18.000-2,-5.000 6.000-13,-7.000 7.000-13,-5.000 6.000-12,-6.000 7.000-10,-3.000 10.000-3,-3.000 10.000-4,-2.000 9.000-3,-6.000 6.000-5,-6.000 3.000-3,-6.000 3.000-3,-6.000 4.000-4,-1.000-6.000-6,7.000-11.000-7,6.000-14.000-7,7.000-11.000-8,8.000-14.000-5,14.000-11.000-5,11.000-14.000-3,14.000-11.000-4,10.000-17.000-1,9.000-18.000 3,10.000-19.000 2,10.000-18.000 4</inkml:trace>
</inkml:ink>
</file>

<file path=ppt/ink/ink35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3"/>
    </inkml:context>
    <inkml:brush xml:id="br0">
      <inkml:brushProperty name="width" value="0.029881002381444" units="cm"/>
      <inkml:brushProperty name="height" value="0.029881002381444" units="cm"/>
      <inkml:brushProperty name="color" value="#000000"/>
      <inkml:brushProperty name="ignorePressure" value="0"/>
    </inkml:brush>
  </inkml:definitions>
  <inkml:trace contextRef="#ctx0" brushRef="#br0">85100.000 28900.000 736,'28.000'-24.000'4,"6.000"4.000"10,7.000 3.000 9,6.000 3.000 9,1.000 3.000 4,-3.000 3.000-1,-3.000 3.000 0,-2.000 4.000-1,-3.000 1.000-5,1.000 0.000-13,-1.000 0.000-11,1.000 0.000-11</inkml:trace>
</inkml:ink>
</file>

<file path=ppt/ink/ink35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4"/>
    </inkml:context>
    <inkml:brush xml:id="br0">
      <inkml:brushProperty name="width" value="0.0434258840978146" units="cm"/>
      <inkml:brushProperty name="height" value="0.0434258840978146" units="cm"/>
      <inkml:brushProperty name="color" value="#000000"/>
      <inkml:brushProperty name="ignorePressure" value="0"/>
    </inkml:brush>
  </inkml:definitions>
  <inkml:trace contextRef="#ctx0" brushRef="#br0">85950.000 28350.000 506,'6.000'-44.000'62,"13.000"13.000"-11,12.000 12.000-11,13.000 13.000-10,6.000 7.000-9,0.000 4.000-3,0.000 3.000-4,0.000 3.000-5,-4.000 3.000-2,-5.000 3.000-3,-7.000 3.000-2,-5.000 4.000-2,-4.000 1.000-3,0.000 0.000-1,0.000 0.000-3,0.000 0.000-2,-4.000 3.000 0,-5.000 6.000 3,-7.000 7.000 2,-5.000 6.000 3,-4.000 3.000 2,0.000 0.000 4,0.000 0.000 2,0.000 0.000 3,0.000 0.000 2,0.000 0.000 2,0.000 0.000 1,0.000 0.000 1,-2.000 1.000 2,-3.000 4.000 1,-3.000 3.000 1,-2.000 3.000 1,-1.000 1.000 0,3.000 1.000-3,3.000-1.000-2,4.000 1.000-3,1.000 1.000-2,0.000 3.000-1,0.000 3.000-2,0.000 4.000-2,0.000 2.000 0,0.000 4.000-2,0.000 3.000 0,0.000 3.000-2,0.000-1.000-1,0.000-2.000-1,0.000-3.000-1,0.000-3.000-3,0.000-2.000 0,0.000 0.000 1,0.000 0.000-1,0.000 0.000 0,0.000-4.000 0,0.000-5.000 1,0.000-7.000-1,0.000-5.000 1,-4.000-4.000-1,-5.000 0.000 0,-7.000 0.000-1,-5.000 0.000 0,-9.000 0.000-3,-9.000 0.000-3,-10.000 0.000-2,-8.000 0.000-4,-12.000 1.000-1,-12.000 4.000 1,-13.000 3.000 1,-12.000 3.000 2,2.000-4.000-3,20.000-8.000-7,18.000-10.000-7,20.000-9.000-7,6.000-7.000-5,-2.000-3.000-2,-3.000-3.000-3,-3.000-2.000-2</inkml:trace>
</inkml:ink>
</file>

<file path=ppt/ink/ink35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5"/>
    </inkml:context>
    <inkml:brush xml:id="br0">
      <inkml:brushProperty name="width" value="0.0359314270317554" units="cm"/>
      <inkml:brushProperty name="height" value="0.0359314270317554" units="cm"/>
      <inkml:brushProperty name="color" value="#000000"/>
      <inkml:brushProperty name="ignorePressure" value="0"/>
    </inkml:brush>
  </inkml:definitions>
  <inkml:trace contextRef="#ctx0" brushRef="#br0">84500.000 32650.000 612,'-19.000'-24.000'42,"13.000"4.000"-8,12.000 3.000-9,13.000 3.000-7,7.000 1.000-5,4.000 1.000-1,3.000-1.000 1,3.000 1.000-2,12.000-3.000 2,22.000-2.000 0,22.000-3.000 2,23.000-3.000 0,11.000-1.000 2,4.000 4.000 0,3.000 3.000 0,3.000 3.000 0,3.000 3.000-1,3.000 3.000-1,3.000 3.000-3,4.000 4.000-2,4.000-1.000-1,6.000-3.000-1,7.000-3.000-2,6.000-2.000-1,7.000-1.000 0,10.000 3.000-2,10.000 3.000-2,9.000 4.000 0,4.000 1.000-1,1.000 0.000 1,-1.000 0.000 1,1.000 0.000 0,-3.000 0.000-3,-2.000 0.000-7,-3.000 0.000-5,-3.000 0.000-7,-21.000 0.000-2,-37.000 0.000 3,-38.000 0.000 2,-37.000 0.000 3,-10.000 0.000 0,19.000 0.000 1,19.000 0.000-1,19.000 0.000-1,13.000 0.000 0,10.000 0.000 0,10.000 0.000 1,9.000 0.000-1,-8.000-2.000-1,-25.000-3.000-4,-25.000-3.000-2,-25.000-2.000-4,-21.000-5.000-2,-15.000-2.000-2,-15.000-3.000-1,-16.000-3.000-2</inkml:trace>
</inkml:ink>
</file>

<file path=ppt/ink/ink35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5"/>
    </inkml:context>
    <inkml:brush xml:id="br0">
      <inkml:brushProperty name="width" value="0.037858460098505" units="cm"/>
      <inkml:brushProperty name="height" value="0.037858460098505" units="cm"/>
      <inkml:brushProperty name="color" value="#000000"/>
      <inkml:brushProperty name="ignorePressure" value="0"/>
    </inkml:brush>
  </inkml:definitions>
  <inkml:trace contextRef="#ctx0" brushRef="#br0">89350.000 29400.000 581,'-91.000'0.000'27,"19.000"0.000"-4,19.000 0.000-6,19.000 0.000-5,7.000 1.000-3,-3.000 4.000 0,-3.000 3.000 0,-2.000 3.000 0,-5.000 1.000-3,-2.000 1.000-4,-3.000-1.000-5,-3.000 1.000-4,1.000-1.000-2,6.000 1.000 3,7.000-1.000 3,6.000 1.000 1,7.000 2.000 4,10.000 7.000 5,10.000 6.000 4,9.000 7.000 5,4.000 5.000 2,1.000 7.000 1,-1.000 6.000 1,1.000 7.000 1,-3.000 7.000 1,-2.000 9.000 0,-3.000 10.000-1,-3.000 10.000 0,-2.000 4.000 0,0.000 0.000-1,0.000 0.000-2,0.000 0.000 0,0.000-2.000-3,0.000-3.000-2,0.000-3.000-4,0.000-2.000-3,-2.000-5.000-2,-3.000-2.000-2,-3.000-3.000-3,-2.000-3.000-2,-1.000-7.000-3,3.000-9.000-5,3.000-10.000-5,4.000-8.000-4,2.000-8.000-7,4.000-2.000-9,3.000-3.000-9,3.000-3.000-8,3.000-6.000-1,3.000-5.000 9,3.000-7.000 8,4.000-5.000 10,-1.000-6.000 3,-3.000-3.000 0,-3.000-3.000-2,-2.000-2.000 0</inkml:trace>
</inkml:ink>
</file>

<file path=ppt/ink/ink35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6"/>
    </inkml:context>
    <inkml:brush xml:id="br0">
      <inkml:brushProperty name="width" value="0.0461768358945847" units="cm"/>
      <inkml:brushProperty name="height" value="0.0461768358945847" units="cm"/>
      <inkml:brushProperty name="color" value="#000000"/>
      <inkml:brushProperty name="ignorePressure" value="0"/>
    </inkml:brush>
  </inkml:definitions>
  <inkml:trace contextRef="#ctx0" brushRef="#br0">90250.000 29700.000 476,'-25.000'-24.000'4,"0.000"4.000"8,0.000 3.000 8,0.000 3.000 7,0.000 3.000 3,0.000 3.000-3,0.000 3.000-2,0.000 4.000-4,0.000 4.000-2,0.000 6.000 0,0.000 7.000-2,0.000 6.000-1,-2.000 3.000 0,-3.000 0.000 0,-3.000 0.000-1,-2.000 0.000-1,-1.000 1.000 0,3.000 4.000 0,3.000 3.000-1,4.000 3.000 0,2.000 1.000-2,4.000 1.000 0,3.000-1.000-2,3.000 1.000-1,1.000 5.000-1,1.000 14.000-1,-1.000 11.000-1,1.000 14.000-1,1.000 2.000 0,3.000-6.000 0,3.000-6.000 0,4.000-6.000 1,2.000-7.000-2,4.000-6.000-3,3.000-6.000-3,3.000-6.000-3,6.000-6.000-3,9.000-2.000-2,10.000-3.000-1,10.000-3.000-2,5.000-7.000-1,4.000-9.000-1,3.000-10.000-1,3.000-8.000-1,3.000-12.000-2,3.000-12.000 0,3.000-13.000-1,4.000-12.000-2,1.000-10.000 1,0.000-6.000 1,0.000-6.000 1,0.000-6.000 2,-5.000-2.000 1,-9.000 3.000 3,-10.000 3.000 1,-8.000 4.000 3,-8.000 4.000 2,-2.000 6.000 4,-3.000 7.000 4,-3.000 6.000 3,-6.000 6.000 3,-5.000 6.000 5,-7.000 7.000 3,-5.000 6.000 3,-6.000 9.000 8,-3.000 13.000 9,-3.000 12.000 10,-2.000 13.000 10,-1.000 10.000-1,3.000 10.000-10,3.000 10.000-10,4.000 9.000-12,-1.000 10.000-5,-3.000 14.000 0,-3.000 11.000 0,-2.000 14.000 0,-1.000 3.000-4,3.000-2.000-5,3.000-3.000-6,4.000-3.000-5,1.000-9.000-5,0.000-11.000-6,0.000-14.000-4,0.000-11.000-5,3.000-11.000-9,6.000-5.000-13,7.000-7.000-15,6.000-5.000-13</inkml:trace>
</inkml:ink>
</file>

<file path=ppt/ink/ink35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6"/>
    </inkml:context>
    <inkml:brush xml:id="br0">
      <inkml:brushProperty name="width" value="0.0310208946466446" units="cm"/>
      <inkml:brushProperty name="height" value="0.0310208946466446" units="cm"/>
      <inkml:brushProperty name="color" value="#000000"/>
      <inkml:brushProperty name="ignorePressure" value="0"/>
    </inkml:brush>
  </inkml:definitions>
  <inkml:trace contextRef="#ctx0" brushRef="#br0">91250.000 30000.000 709,'50.000'-68.000'56,"0.000"17.000"-6,0.000 15.000-6,0.000 16.000-6,0.000 9.000-7,0.000 3.000-8,0.000 3.000-7,0.000 4.000-8,0.000 1.000-3,0.000 0.000 0,0.000 0.000 2,0.000 0.000 1</inkml:trace>
</inkml:ink>
</file>

<file path=ppt/ink/ink35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6"/>
    </inkml:context>
    <inkml:brush xml:id="br0">
      <inkml:brushProperty name="width" value="0.04499501734972" units="cm"/>
      <inkml:brushProperty name="height" value="0.04499501734972" units="cm"/>
      <inkml:brushProperty name="color" value="#000000"/>
      <inkml:brushProperty name="ignorePressure" value="0"/>
    </inkml:brush>
  </inkml:definitions>
  <inkml:trace contextRef="#ctx0" brushRef="#br0">92150.000 28850.000 488,'68.000'-24.000'21,"-11.000"4.000"2,-14.000 3.000 2,-11.000 3.000 2,-6.000 6.000 0,4.000 9.000-4,3.000 10.000-3,3.000 10.000-5,-1.000 5.000-1,-2.000 4.000 0,-3.000 3.000-2,-3.000 3.000 0,-4.000 4.000 1,-3.000 7.000 0,-3.000 6.000 2,-2.000 7.000 0,-3.000 2.000 1,1.000 1.000 1,-1.000-1.000 1,1.000 1.000 1,-3.000 1.000-1,-2.000 3.000 0,-3.000 3.000-1,-3.000 4.000-2,-2.000 4.000 0,0.000 6.000-2,0.000 7.000-2,0.000 6.000 0,0.000 1.000-2,0.000-3.000 0,0.000-3.000-2,0.000-2.000-1,0.000-3.000-2,0.000 1.000-7,0.000-1.000-5,0.000 1.000-5,-2.000-3.000-4,-3.000-2.000 1,-3.000-3.000 0,-2.000-3.000 0,-8.000-4.000 0,-8.000-3.000 0,-10.000-3.000 1,-9.000-2.000 1,-15.000-3.000-6,-18.000 1.000-11,-19.000-1.000-11,-18.000 1.000-11,-3.000-6.000-1,17.000-8.000 7,15.000-10.000 9,16.000-9.000 7,7.000-7.000 5,1.000-3.000 2,-1.000-3.000 0,1.000-2.000 1</inkml:trace>
</inkml:ink>
</file>

<file path=ppt/ink/ink35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8"/>
    </inkml:context>
    <inkml:brush xml:id="br0">
      <inkml:brushProperty name="width" value="0.0400792472064495" units="cm"/>
      <inkml:brushProperty name="height" value="0.0400792472064495" units="cm"/>
      <inkml:brushProperty name="color" value="#000000"/>
      <inkml:brushProperty name="ignorePressure" value="0"/>
    </inkml:brush>
  </inkml:definitions>
  <inkml:trace contextRef="#ctx0" brushRef="#br0">82300.000 33650.000 548,'1.000'-47.000'4,"4.000"6.000"5,3.000 7.000 8,3.000 6.000 5,-4.000 6.000 4,-8.000 6.000-2,-10.000 7.000-1,-9.000 6.000 0,-5.000 4.000-2,0.000 4.000-2,0.000 3.000-1,0.000 3.000-2,0.000 3.000-3,0.000 3.000-6,0.000 3.000-6,0.000 4.000-5,0.000-3.000-4,0.000-5.000-1,0.000-7.000-1,0.000-5.000-1,1.000-1.000-2,4.000 6.000-2,3.000 7.000-2,3.000 6.000-2,1.000 3.000 4,1.000 0.000 13,-1.000 0.000 11,1.000 0.000 11,1.000 1.000 5,3.000 4.000-4,3.000 3.000-2,4.000 3.000-5,-1.000 1.000-1,-3.000 1.000-1,-3.000-1.000-2,-2.000 1.000 0,0.000-9.000-5,7.000-15.000-8,6.000-15.000-9,7.000-16.000-8,2.000-8.000-9,1.000 0.000-11,-1.000 0.000-10,1.000 0.000-10,-1.000 0.000 1,1.000 0.000 13,-1.000 0.000 14,1.000 0.000 12,-3.000 0.000 8,-2.000 0.000 3,-3.000 0.000 2,-3.000 0.000 3,-1.000 0.000 2,4.000 0.000 0,3.000 0.000 1,3.000 0.000 0,1.000 1.000 1,1.000 4.000 3,-1.000 3.000 1,1.000 3.000 2,-6.000 6.000 7,-8.000 9.000 13,-10.000 10.000 13,-9.000 10.000 13,-4.000 4.000 1,4.000 0.000-9,3.000 0.000-9,3.000 0.000-10,-2.000 1.000-5,-6.000 4.000-3,-6.000 3.000-2,-6.000 3.000-2,-2.000 3.000-1,3.000 3.000-1,3.000 3.000 1,4.000 4.000 0,-1.000 2.000-1,-3.000 4.000 2,-3.000 3.000 0,-2.000 3.000 1,-1.000-1.000-1,3.000-2.000 1,3.000-3.000-2,4.000-3.000 0,2.000-1.000 0,4.000 4.000-2,3.000 3.000 0,3.000 3.000-1,3.000 1.000-1,3.000 1.000-1,3.000-1.000-1,4.000 1.000-2,5.000-6.000-2,10.000-8.000-2,10.000-10.000-2,9.000-9.000-2,6.000-10.000-4,3.000-9.000-5,3.000-10.000-5,4.000-8.000-5,2.000-8.000-4,4.000-2.000-4,3.000-3.000-3,3.000-3.000-4,-1.000-1.000 0,-2.000 4.000 4,-3.000 3.000 4,-3.000 3.000 3</inkml:trace>
</inkml:ink>
</file>

<file path=ppt/ink/ink35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49"/>
    </inkml:context>
    <inkml:brush xml:id="br0">
      <inkml:brushProperty name="width" value="0.0465058013796806" units="cm"/>
      <inkml:brushProperty name="height" value="0.0465058013796806" units="cm"/>
      <inkml:brushProperty name="color" value="#000000"/>
      <inkml:brushProperty name="ignorePressure" value="0"/>
    </inkml:brush>
  </inkml:definitions>
  <inkml:trace contextRef="#ctx0" brushRef="#br0">82750.000 33600.000 473,'-50.000'-21.000'13,"0.000"10.000"3,0.000 10.000 2,0.000 9.000 3,0.000 6.000-2,0.000 3.000-4,0.000 3.000-4,0.000 4.000-5,0.000-1.000-3,0.000-3.000 0,0.000-3.000 0,0.000-2.000-1,-2.000-5.000 1,-3.000-2.000-1,-3.000-3.000 1,-2.000-3.000 1,0.000-1.000 0,7.000 4.000 0,6.000 3.000-1,7.000 3.000 1,5.000 6.000 3,7.000 9.000 8,6.000 10.000 6,7.000 10.000 7,2.000 2.000 3,1.000-3.000-3,-1.000-3.000-3,1.000-2.000-2,1.000-1.000-2,3.000 3.000-1,3.000 3.000-2,4.000 4.000-1,1.000 2.000 0,0.000 4.000-2,0.000 3.000-1,0.000 3.000-1,0.000 6.000-1,0.000 9.000-2,0.000 10.000-1,0.000 10.000-2,0.000-1.000-1,0.000-9.000-1,0.000-10.000-1,0.000-8.000-2,1.000-6.000-1,4.000 1.000-1,3.000-1.000-1,3.000 1.000-2,-1.000 2.000 0,-2.000 7.000 0,-3.000 6.000 1,-3.000 7.000 1,-2.000 0.000-1,0.000-2.000 0,0.000-3.000-2,0.000-3.000 0,0.000-7.000-1,0.000-9.000-2,0.000-10.000-2,0.000-8.000 0,3.000-6.000-4,6.000 1.000-5,7.000-1.000-5,6.000 1.000-5,6.000-6.000-3,6.000-8.000-3,7.000-10.000-1,6.000-9.000-1,7.000-10.000-1,10.000-9.000 2,10.000-10.000 2,9.000-8.000 2,-2.000-4.000 3,-12.000 3.000 4,-13.000 3.000 4,-12.000 4.000 5,-9.000 2.000 0,-2.000 4.000-2,-3.000 3.000-3,-3.000 3.000-2</inkml:trace>
</inkml:ink>
</file>

<file path=ppt/ink/ink35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51"/>
    </inkml:context>
    <inkml:brush xml:id="br0">
      <inkml:brushProperty name="width" value="0.0410794168710709" units="cm"/>
      <inkml:brushProperty name="height" value="0.0410794168710709" units="cm"/>
      <inkml:brushProperty name="color" value="#000000"/>
      <inkml:brushProperty name="ignorePressure" value="0"/>
    </inkml:brush>
  </inkml:definitions>
  <inkml:trace contextRef="#ctx0" brushRef="#br0">84400.000 34250.000 535,'-24.000'-47.000'-12,"4.000"6.000"6,3.000 7.000 6,3.000 6.000 5,-2.000 4.000 7,-6.000 4.000 8,-6.000 3.000 8,-6.000 3.000 8,-4.000 6.000 1,1.000 9.000-5,-1.000 10.000-5,1.000 10.000-5,-1.000 7.000-4,1.000 6.000 0,-1.000 7.000-1,1.000 6.000-1,-1.000 3.000-1,1.000 0.000 0,-1.000 0.000 1,1.000 0.000-1,2.000-2.000 0,7.000-3.000-1,6.000-3.000 1,7.000-2.000-1,4.000-3.000-1,3.000 1.000-2,3.000-1.000 0,4.000 1.000-3,7.000-4.000 0,13.000-6.000-1,12.000-6.000 0,13.000-6.000-1,6.000-4.000-2,0.000 1.000-3,0.000-1.000-3,0.000 1.000-3,0.000-3.000-3,0.000-2.000-1,0.000-3.000-1,0.000-3.000-3,-5.000 5.000 0,-9.000 17.000-1,-10.000 15.000-1,-8.000 16.000 1,-12.000 7.000 1,-12.000 1.000 3,-13.000-1.000 5,-12.000 1.000 3,-10.000-1.000 2,-6.000 1.000-2,-6.000-1.000 0,-6.000 1.000-2,-2.000-3.000-2,3.000-2.000-1,3.000-3.000-1,4.000-3.000-2,2.000-4.000 0,4.000-3.000 0,3.000-3.000 1,3.000-2.000 0,7.000-11.000-6,14.000-15.000-14,11.000-15.000-15,14.000-16.000-14,7.000-8.000-1,3.000 0.000 11,3.000 0.000 12,4.000 0.000 11,-1.000-2.000 8,-3.000-3.000 3,-3.000-3.000 3,-2.000-2.000 3</inkml:trace>
</inkml:ink>
</file>

<file path=ppt/ink/ink3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7"/>
    </inkml:context>
    <inkml:brush xml:id="br0">
      <inkml:brushProperty name="width" value="0.046791810542345" units="cm"/>
      <inkml:brushProperty name="height" value="0.046791810542345" units="cm"/>
      <inkml:brushProperty name="color" value="#f2395b"/>
      <inkml:brushProperty name="ignorePressure" value="0"/>
    </inkml:brush>
  </inkml:definitions>
  <inkml:trace contextRef="#ctx0" brushRef="#br0">49200.000 48750.000 470,'23.000'-83.000'27,"-3.000"34.000"7,-3.000 35.000 7,-2.000 35.000 7,-3.000 22.000-1,1.000 14.000-7,-1.000 11.000-7,1.000 14.000-7,-1.000 10.000-5,1.000 9.000-2,-1.000 10.000-3,1.000 10.000-2,1.000-4.000-2,3.000-16.000-2,3.000-15.000-2,4.000-15.000-2,2.000-15.000-3,4.000-12.000-2,3.000-13.000-3,3.000-12.000-3,3.000-13.000-3,3.000-12.000-2,3.000-13.000-2,4.000-12.000-3,1.000-13.000 0,0.000-12.000 1,0.000-13.000 2,0.000-12.000 1,-4.000-1.000 1,-5.000 14.000 0,-7.000 11.000 0,-5.000 14.000 0,-1.000-4.000 0,6.000-19.000 0,7.000-18.000-2,6.000-19.000 1,1.000-2.000 1,-3.000 16.000 3,-3.000 15.000 5,-2.000 17.000 4,-8.000 21.000 8,-8.000 28.000 15,-10.000 28.000 14,-9.000 29.000 14,-5.000 16.000 2,0.000 7.000-12,0.000 6.000-12,0.000 7.000-11,0.000 7.000-7,0.000 9.000-3,0.000 10.000-3,0.000 10.000-2,-2.000-1.000-1,-3.000-9.000 0,-3.000-10.000 0,-2.000-8.000 1,-1.000-9.000-7,3.000-6.000-12,3.000-6.000-12,4.000-6.000-13,1.000-7.000-7,0.000-6.000-3,0.000-6.000-3,0.000-6.000-3,0.000-6.000 2,0.000-2.000 9,0.000-3.000 7,0.000-3.000 9</inkml:trace>
</inkml:ink>
</file>

<file path=ppt/ink/ink35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52"/>
    </inkml:context>
    <inkml:brush xml:id="br0">
      <inkml:brushProperty name="width" value="0.0411035344004631" units="cm"/>
      <inkml:brushProperty name="height" value="0.0411035344004631" units="cm"/>
      <inkml:brushProperty name="color" value="#000000"/>
      <inkml:brushProperty name="ignorePressure" value="0"/>
    </inkml:brush>
  </inkml:definitions>
  <inkml:trace contextRef="#ctx0" brushRef="#br0">85050.000 34600.000 535,'23.000'-21.000'3,"-3.000"10.000"7,-3.000 10.000 8,-2.000 9.000 6,-8.000 9.000 4,-8.000 9.000 1,-10.000 10.000 3,-9.000 10.000 0,-5.000 5.000 1,0.000 4.000-2,0.000 3.000-1,0.000 3.000-1,1.000 3.000-3,4.000 3.000-2,3.000 3.000-3,3.000 4.000-2,3.000-3.000-3,3.000-5.000-1,3.000-7.000 0,4.000-5.000-2,7.000-9.000-2,13.000-9.000-6,12.000-10.000-4,13.000-8.000-6,7.000-17.000-4,4.000-21.000-2,3.000-22.000-3,3.000-22.000-3,-1.000-15.000-3,-2.000-5.000-5,-3.000-7.000-3,-3.000-5.000-5,-6.000-1.000 0,-5.000 6.000 4,-7.000 7.000 5,-5.000 6.000 4,-8.000 4.000 4,-5.000 4.000 2,-7.000 3.000 3,-5.000 3.000 3,-11.000 7.000 2,-11.000 14.000 2,-14.000 11.000 1,-11.000 14.000 1,-6.000 7.000 2,4.000 3.000 3,3.000 3.000 1,3.000 4.000 1,4.000 4.000 2,7.000 6.000 0,6.000 7.000-1,7.000 6.000 0,10.000 3.000-2,16.000 0.000-4,15.000 0.000-6,17.000 0.000-4,5.000 0.000-1,-3.000 0.000 1,-3.000 0.000 1,-2.000 0.000 3,-6.000 1.000 1,-6.000 4.000 0,-6.000 3.000 2,-6.000 3.000 1,-9.000 7.000 1,-8.000 14.000 4,-10.000 11.000 3,-9.000 14.000 2,-5.000 2.000 2,0.000-6.000 1,0.000-6.000 0,0.000-6.000 1,1.000-7.000 0,4.000-6.000 3,3.000-6.000 1,3.000-6.000 2,7.000-7.000 1,14.000-6.000-2,11.000-6.000-2,14.000-6.000-1,10.000-6.000-1,9.000-2.000-1,10.000-3.000-1,10.000-3.000-1,2.000-2.000-1,-3.000 0.000-1,-3.000 0.000-1,-2.000 0.000-1,-8.000 7.000-2,-8.000 17.000-1,-10.000 15.000-2,-9.000 16.000-2,-9.000 12.000-1,-5.000 9.000-1,-7.000 10.000 1,-5.000 10.000-1,-12.000 4.000 0,-16.000 0.000 0,-15.000 0.000-1,-15.000 0.000 1,-7.000-4.000-1,3.000-5.000-1,3.000-7.000 0,4.000-5.000-1,-1.000-8.000-2,-3.000-5.000-5,-3.000-7.000-3,-2.000-5.000-4,-1.000-8.000-5,3.000-5.000-5,3.000-7.000-6,4.000-5.000-6,4.000-9.000-1,6.000-9.000 1,7.000-10.000 2,6.000-8.000 2</inkml:trace>
</inkml:ink>
</file>

<file path=ppt/ink/ink35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52"/>
    </inkml:context>
    <inkml:brush xml:id="br0">
      <inkml:brushProperty name="width" value="0.0355618745088577" units="cm"/>
      <inkml:brushProperty name="height" value="0.0355618745088577" units="cm"/>
      <inkml:brushProperty name="color" value="#000000"/>
      <inkml:brushProperty name="ignorePressure" value="0"/>
    </inkml:brush>
  </inkml:definitions>
  <inkml:trace contextRef="#ctx0" brushRef="#br0">86750.000 34050.000 618,'25.000'-44.000'6,"0.000"13.000"12,0.000 12.000 12,0.000 13.000 11,-2.000 13.000 7,-3.000 17.000-1,-3.000 15.000-1,-2.000 16.000 0,-8.000 10.000-5,-8.000 7.000-12,-10.000 6.000-10,-9.000 7.000-11,-7.000 0.000-6,-3.000-2.000-1,-3.000-3.000-2,-2.000-3.000-1,2.000-7.000-2,9.000-9.000-4,10.000-10.000-3,10.000-8.000-3,8.000-11.000-3,10.000-8.000-4,10.000-10.000-3,9.000-9.000-4,6.000-10.000 0,3.000-9.000 4,3.000-10.000 4,4.000-8.000 3,-3.000-4.000-2,-5.000 3.000-7,-7.000 3.000-6,-5.000 4.000-8,-6.000 2.000 0,-3.000 4.000 5,-3.000 3.000 5,-2.000 3.000 5</inkml:trace>
</inkml:ink>
</file>

<file path=ppt/ink/ink35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52"/>
    </inkml:context>
    <inkml:brush xml:id="br0">
      <inkml:brushProperty name="width" value="0.0316614396870136" units="cm"/>
      <inkml:brushProperty name="height" value="0.0316614396870136" units="cm"/>
      <inkml:brushProperty name="color" value="#000000"/>
      <inkml:brushProperty name="ignorePressure" value="0"/>
    </inkml:brush>
  </inkml:definitions>
  <inkml:trace contextRef="#ctx0" brushRef="#br0">87200.000 34300.000 694,'25.000'-22.000'19,"0.000"6.000"8,0.000 7.000 8,0.000 6.000 9,4.000 3.000 2,10.000 0.000-5,10.000 0.000-4,9.000 0.000-4,4.000 0.000-11,1.000 0.000-20,-1.000 0.000-20,1.000 0.000-18,-6.000 0.000-9,-8.000 0.000 3,-10.000 0.000 4,-9.000 0.000 2,-5.000 0.000 2,0.000 0.000-2,0.000 0.000 0,0.000 0.000-2</inkml:trace>
</inkml:ink>
</file>

<file path=ppt/ink/ink35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52"/>
    </inkml:context>
    <inkml:brush xml:id="br0">
      <inkml:brushProperty name="width" value="0.0465893223881721" units="cm"/>
      <inkml:brushProperty name="height" value="0.0465893223881721" units="cm"/>
      <inkml:brushProperty name="color" value="#000000"/>
      <inkml:brushProperty name="ignorePressure" value="0"/>
    </inkml:brush>
  </inkml:definitions>
  <inkml:trace contextRef="#ctx0" brushRef="#br0">88050.000 33450.000 472,'46.000'-44.000'49,"-5.000"13.000"-10,-7.000 12.000-9,-5.000 13.000-10,-3.000 7.000-5,4.000 4.000-2,3.000 3.000 0,3.000 3.000-2,-1.000 6.000-1,-2.000 9.000 0,-3.000 10.000 0,-3.000 10.000-1,-4.000 5.000 1,-3.000 4.000 1,-3.000 3.000 3,-2.000 3.000 1,-5.000 1.000 1,-2.000 1.000 0,-3.000-1.000 1,-3.000 1.000 0,-2.000 1.000 0,0.000 3.000 0,0.000 3.000 1,0.000 4.000-1,1.000-1.000 0,4.000-3.000-1,3.000-3.000-2,3.000-2.000 0,-1.000-1.000-2,-2.000 3.000-1,-3.000 3.000-3,-3.000 4.000-2,-2.000-3.000-1,0.000-5.000-2,0.000-7.000 0,0.000-5.000-1,0.000 0.000-1,0.000 10.000 0,0.000 10.000-1,0.000 9.000 0,0.000-1.000 1,0.000-8.000-2,0.000-10.000 1,0.000-9.000 0,-5.000-7.000-2,-9.000-3.000-3,-10.000-3.000-4,-8.000-2.000-3,-11.000-1.000-5,-8.000 3.000-7,-10.000 3.000-8,-9.000 4.000-7,-13.000 4.000-5,-16.000 6.000-5,-15.000 7.000-4,-15.000 6.000-5,4.000-4.000 1,25.000-11.000 6,25.000-14.000 7,25.000-11.000 5</inkml:trace>
</inkml:ink>
</file>

<file path=ppt/ink/ink35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53"/>
    </inkml:context>
    <inkml:brush xml:id="br0">
      <inkml:brushProperty name="width" value="0.0391136258840561" units="cm"/>
      <inkml:brushProperty name="height" value="0.0391136258840561" units="cm"/>
      <inkml:brushProperty name="color" value="#000000"/>
      <inkml:brushProperty name="ignorePressure" value="0"/>
    </inkml:brush>
  </inkml:definitions>
  <inkml:trace contextRef="#ctx0" brushRef="#br0">89450.000 33150.000 562,'25.000'-24.000'7,"0.000"4.000"16,0.000 3.000 15,0.000 3.000 14,1.000 3.000 4,4.000 3.000-9,3.000 3.000-9,3.000 4.000-8,-2.000 5.000-8,-6.000 10.000-4,-6.000 10.000-5,-6.000 9.000-5,-6.000 7.000-3,-2.000 7.000-1,-3.000 6.000-1,-3.000 7.000-2,-9.000 4.000-1,-11.000 3.000-1,-14.000 3.000-2,-11.000 4.000-2,-7.000-4.000-1,0.000-9.000-1,0.000-10.000-1,0.000-8.000-1,4.000-8.000 1,10.000-2.000 5,10.000-3.000 5,9.000-3.000 4,15.000-6.000 5,22.000-5.000 4,22.000-7.000 3,23.000-5.000 6,5.000-4.000-3,-9.000 0.000-6,-10.000 0.000-6,-8.000 0.000-8,-3.000 0.000-6,7.000 0.000-7,6.000 0.000-8,7.000 0.000-7,-1.000-2.000-5,-6.000-3.000-3,-6.000-3.000-3,-6.000-2.000-3</inkml:trace>
</inkml:ink>
</file>

<file path=ppt/ink/ink35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29:54"/>
    </inkml:context>
    <inkml:brush xml:id="br0">
      <inkml:brushProperty name="width" value="0.0312735214829445" units="cm"/>
      <inkml:brushProperty name="height" value="0.0312735214829445" units="cm"/>
      <inkml:brushProperty name="color" value="#000000"/>
      <inkml:brushProperty name="ignorePressure" value="0"/>
    </inkml:brush>
  </inkml:definitions>
  <inkml:trace contextRef="#ctx0" brushRef="#br0">91200.000 32550.000 703,'-47.000'0.000'0,"6.000"0.000"0,7.000 0.000 1,6.000 0.000 0,9.000 0.000 4,13.000 0.000 11,12.000 0.000 9,13.000 0.000 10,9.000 0.000 1,6.000 0.000-6,7.000 0.000-8,6.000 0.000-6,6.000-2.000-5,6.000-3.000 0,7.000-3.000-1,6.000-2.000-1,3.000-1.000 0,0.000 3.000-1,0.000 3.000 0,0.000 4.000-1,0.000 1.000 0,0.000 0.000-3,0.000 0.000 0,0.000 0.000-2,0.000 0.000-1,0.000 0.000 2,0.000 0.000 1,0.000 0.000 0,-4.000 1.000 1,-5.000 4.000-3,-7.000 3.000-1,-5.000 3.000-3,-6.000 1.000 0,-3.000 1.000-1,-3.000-1.000 1,-2.000 1.000 0,-3.000-1.000-1,1.000 1.000-1,-1.000-1.000-2,1.000 1.000-1,-3.000-3.000-2,-2.000-2.000-1,-3.000-3.000-1,-3.000-3.000-1,-2.000-2.000 0,0.000 0.000 0,0.000 0.000 1,0.000 0.000 1,0.000 0.000 1,0.000 0.000-2,0.000 0.000 1,0.000 0.000-2,-7.000 0.000-4,-11.000 0.000-12,-14.000 0.000-10,-11.000 0.000-10</inkml:trace>
</inkml:ink>
</file>

<file path=ppt/ink/ink35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17"/>
    </inkml:context>
    <inkml:brush xml:id="br0">
      <inkml:brushProperty name="width" value="0.0442582331597805" units="cm"/>
      <inkml:brushProperty name="height" value="0.0442582331597805" units="cm"/>
      <inkml:brushProperty name="color" value="#f2395b"/>
      <inkml:brushProperty name="ignorePressure" value="0"/>
    </inkml:brush>
  </inkml:definitions>
  <inkml:trace contextRef="#ctx0" brushRef="#br0">95100.000 29100.000 497,'-2.000'-47.000'1,"-3.000"6.000"3,-3.000 7.000 4,-2.000 6.000 2,-8.000 6.000 4,-8.000 6.000 3,-10.000 7.000 5,-9.000 6.000 3,-7.000 3.000 0,-3.000 0.000-5,-3.000 0.000-5,-2.000 0.000-6,-3.000 0.000-2,1.000 0.000-4,-1.000 0.000-2,1.000 0.000-2,2.000 0.000-2,7.000 0.000-2,6.000 0.000 0,7.000 0.000-3,4.000 0.000 1,3.000 0.000 1,3.000 0.000 0,4.000 0.000 2,4.000 3.000 2,6.000 6.000 3,7.000 7.000 2,6.000 6.000 4,3.000 6.000 2,0.000 6.000 3,0.000 7.000 3,0.000 6.000 2,-4.000 7.000 2,-5.000 10.000 0,-7.000 10.000-1,-5.000 9.000 1,-8.000 12.000 0,-5.000 16.000 0,-7.000 15.000-1,-5.000 17.000 0,-6.000 11.000 0,-3.000 10.000-2,-3.000 10.000 0,-2.000 9.000-1,-1.000-2.000-1,3.000-12.000-2,3.000-13.000 0,4.000-12.000-2,5.000-12.000 0,10.000-8.000-1,10.000-10.000-1,9.000-9.000 0,7.000-10.000-3,7.000-9.000-2,6.000-10.000-4,7.000-8.000-3,5.000-14.000-3,7.000-15.000-3,6.000-15.000-4,7.000-16.000-2,8.000-12.000-7,14.000-5.000-11,11.000-7.000-9,14.000-5.000-10,3.000-9.000-5,-2.000-9.000 3,-3.000-10.000 3,-3.000-8.000 2,-9.000-3.000 4,-11.000 7.000 8,-14.000 6.000 6,-11.000 7.000 7</inkml:trace>
</inkml:ink>
</file>

<file path=ppt/ink/ink35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17"/>
    </inkml:context>
    <inkml:brush xml:id="br0">
      <inkml:brushProperty name="width" value="0.0377602763473988" units="cm"/>
      <inkml:brushProperty name="height" value="0.0377602763473988" units="cm"/>
      <inkml:brushProperty name="color" value="#f2395b"/>
      <inkml:brushProperty name="ignorePressure" value="0"/>
    </inkml:brush>
  </inkml:definitions>
  <inkml:trace contextRef="#ctx0" brushRef="#br0">95600.000 29200.000 582,'-7.000'-36.000'22,"-11.000"28.000"14,-14.000 28.000 14,-11.000 29.000 14,-11.000 18.000 2,-5.000 9.000-14,-7.000 10.000-11,-5.000 10.000-12,-3.000 8.000-9,4.000 10.000-4,3.000 10.000-4,3.000 9.000-5,3.000 1.000-4,3.000-6.000-5,3.000-6.000-5,4.000-6.000-4,4.000-10.000-5,6.000-12.000-2,7.000-13.000-4,6.000-12.000-3,12.000-23.000-9,19.000-30.000-12,19.000-32.000-13,19.000-30.000-12,5.000-14.000 0,-5.000 7.000 15,-7.000 6.000 16,-5.000 7.000 14</inkml:trace>
</inkml:ink>
</file>

<file path=ppt/ink/ink35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18"/>
    </inkml:context>
    <inkml:brush xml:id="br0">
      <inkml:brushProperty name="width" value="0.0462223216891289" units="cm"/>
      <inkml:brushProperty name="height" value="0.0462223216891289" units="cm"/>
      <inkml:brushProperty name="color" value="#f2395b"/>
      <inkml:brushProperty name="ignorePressure" value="0"/>
    </inkml:brush>
  </inkml:definitions>
  <inkml:trace contextRef="#ctx0" brushRef="#br0">95550.000 29300.000 475,'46.000'-24.000'1,"-5.000"4.000"2,-7.000 3.000 1,-5.000 3.000 2,-4.000 6.000 5,0.000 9.000 11,0.000 10.000 10,0.000 10.000 9,-2.000 10.000 4,-3.000 13.000-5,-3.000 12.000-5,-2.000 13.000-5,-6.000 12.000-3,-6.000 13.000-4,-6.000 12.000-4,-6.000 13.000-2,-6.000 7.000-4,-2.000 4.000-1,-3.000 3.000-2,-3.000 3.000-2,-2.000-2.000-1,0.000-6.000-3,0.000-6.000-1,0.000-6.000-2,0.000-10.000-4,0.000-12.000-5,0.000-13.000-5,0.000-12.000-4,-2.000-13.000-8,-3.000-12.000-6,-3.000-13.000-9,-2.000-12.000-6,-5.000-18.000-2,-2.000-21.000 7,-3.000-22.000 5,-3.000-22.000 6,1.000-16.000 6,6.000-9.000 4,7.000-10.000 5,6.000-8.000 5,4.000-1.000 2,4.000 9.000 2,3.000 10.000 0,3.000 10.000 0,3.000 8.000 4,3.000 10.000 4,3.000 10.000 6,4.000 9.000 5,5.000 7.000 4,10.000 7.000 2,10.000 6.000 1,9.000 7.000 2,7.000 4.000-1,7.000 3.000-2,6.000 3.000-3,7.000 4.000-3,7.000 1.000-3,9.000 0.000-3,10.000 0.000-4,10.000 0.000-3,5.000-2.000-2,4.000-3.000-1,3.000-3.000-3,3.000-2.000 0,-2.000-6.000-3,-6.000-6.000-1,-6.000-6.000-1,-6.000-6.000-3,-10.000-4.000 1,-12.000 1.000-1,-13.000-1.000 1,-12.000 1.000 0,-12.000-1.000 1,-8.000 1.000 2,-10.000-1.000 2,-9.000 1.000 1,-9.000 2.000 2,-5.000 7.000 3,-7.000 6.000 1,-5.000 7.000 4,-8.000 5.000 3,-5.000 7.000 5,-7.000 6.000 6,-5.000 7.000 5,-4.000 7.000 3,0.000 9.000 0,0.000 10.000 1,0.000 10.000 1,1.000 5.000-1,4.000 4.000 0,3.000 3.000-1,3.000 3.000-1,4.000 1.000-1,7.000 1.000-3,6.000-1.000-3,7.000 1.000-2,4.000-4.000-2,3.000-6.000-3,3.000-6.000-2,4.000-6.000-2,10.000-9.000-5,19.000-8.000-7,19.000-10.000-7,19.000-9.000-7,5.000-12.000-3,-5.000-11.000 1,-7.000-14.000 2,-5.000-11.000 0,-8.000-7.000 1,-5.000 0.000-4,-7.000 0.000-2,-5.000 0.000-2,-9.000 10.000 7,-9.000 23.000 15,-10.000 22.000 17,-8.000 22.000 16,-6.000 16.000 7,1.000 14.000-5,-1.000 11.000-4,1.000 14.000-3,1.000 2.000-3,3.000-6.000-2,3.000-6.000 0,4.000-6.000-2,-1.000-4.000-2,-3.000 1.000-1,-3.000-1.000-2,-2.000 1.000-2,-3.000 7.000 0,1.000 16.000 1,-1.000 15.000 0,1.000 17.000 1,-3.000 7.000 1,-2.000 0.000 0,-3.000 0.000-1,-3.000 0.000 0,-1.000-2.000-1,4.000-3.000-3,3.000-3.000-3,3.000-2.000-2,1.000-6.000-3,1.000-6.000-1,-1.000-6.000-2,1.000-6.000-1,-3.000-10.000-2,-2.000-12.000-1,-3.000-13.000-3,-3.000-12.000-1,-9.000-19.000-3,-11.000-25.000-3,-14.000-25.000-2,-11.000-25.000-3,-1.000-22.000 0,13.000-19.000 2,12.000-18.000 2,13.000-19.000 2,10.000-7.000 2,10.000 7.000 1,10.000 6.000 0,9.000 7.000 1,10.000 2.000 0,14.000 1.000 0,11.000-1.000 0,14.000 1.000 1,10.000-1.000-2,9.000 1.000-5,10.000-1.000-4,10.000 1.000-4,-6.000 7.000-2,-18.000 16.000 2,-19.000 15.000 0,-18.000 17.000 2,-10.000 8.000 1,0.000 4.000 2,0.000 3.000 2,0.000 3.000 2</inkml:trace>
</inkml:ink>
</file>

<file path=ppt/ink/ink35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19"/>
    </inkml:context>
    <inkml:brush xml:id="br0">
      <inkml:brushProperty name="width" value="0.0269342754036188" units="cm"/>
      <inkml:brushProperty name="height" value="0.0269342754036188" units="cm"/>
      <inkml:brushProperty name="color" value="#f2395b"/>
      <inkml:brushProperty name="ignorePressure" value="0"/>
    </inkml:brush>
  </inkml:definitions>
  <inkml:trace contextRef="#ctx0" brushRef="#br0">97000.000 29400.000 816,'75.000'-46.000'38,"0.000"10.000"-4,0.000 10.000-4,0.000 9.000-2,-2.000 4.000-6,-3.000 1.000-5,-3.000-1.000-7,-2.000 1.000-5,-5.000 2.000-8,-2.000 7.000-7,-3.000 6.000-8,-3.000 7.000-8,-7.000 4.000-6,-9.000 3.000-7,-10.000 3.000-5,-8.000 4.000-6</inkml:trace>
</inkml:ink>
</file>

<file path=ppt/ink/ink3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8"/>
    </inkml:context>
    <inkml:brush xml:id="br0">
      <inkml:brushProperty name="width" value="0.0501955188810825" units="cm"/>
      <inkml:brushProperty name="height" value="0.0501955188810825" units="cm"/>
      <inkml:brushProperty name="color" value="#f2395b"/>
      <inkml:brushProperty name="ignorePressure" value="0"/>
    </inkml:brush>
  </inkml:definitions>
  <inkml:trace contextRef="#ctx0" brushRef="#br0">51050.000 49300.000 438,'1.000'-36.000'41,"4.000"28.000"-2,3.000 28.000-3,3.000 29.000-2,-1.000 19.000-5,-2.000 14.000-5,-3.000 11.000-5,-3.000 14.000-6,-4.000 2.000-3,-3.000-6.000-2,-3.000-6.000-1,-2.000-6.000-1,-3.000-10.000 0,1.000-12.000 0,-1.000-13.000 2,1.000-12.000 0,10.000-21.000-4,22.000-28.000-8,22.000-28.000-8,23.000-27.000-8,10.000-22.000-5,0.000-11.000 2,0.000-14.000-1,0.000-11.000 2,-2.000 0.000 2,-3.000 17.000 5,-3.000 15.000 6,-2.000 16.000 5,-8.000 15.000 4,-8.000 16.000 4,-10.000 15.000 2,-9.000 17.000 4,-7.000 16.000 5,-3.000 19.000 8,-3.000 19.000 9,-2.000 19.000 9,-3.000 7.000-1,1.000-3.000-6,-1.000-3.000-9,1.000-2.000-7,-3.000-5.000-5,-2.000-2.000 0,-3.000-3.000-1,-3.000-3.000 0,-1.000-4.000-3,4.000-3.000-5,3.000-3.000-5,3.000-2.000-4,9.000-11.000-9,16.000-15.000-14,15.000-15.000-12,17.000-16.000-13,8.000-19.000-3,4.000-22.000 5,3.000-22.000 6,3.000-21.000 5,-2.000-10.000 7,-6.000 3.000 5,-6.000 3.000 5,-6.000 4.000 6,-6.000-1.000 6,-2.000-3.000 5,-3.000-3.000 6,-3.000-2.000 6,-7.000 6.000 5,-9.000 20.000 5,-10.000 18.000 6,-8.000 20.000 5,-12.000 22.000 7,-12.000 29.000 10,-13.000 28.000 9,-12.000 28.000 9,-4.000 15.000-1,7.000 4.000-11,6.000 3.000-11,7.000 3.000-11,2.000 3.000-7,1.000 3.000-3,-1.000 3.000-2,1.000 4.000-3,1.000-1.000-1,3.000-3.000-1,3.000-3.000-1,4.000-2.000 0,1.000-8.000-2,0.000-8.000-3,0.000-10.000-1,0.000-9.000-3,4.000-9.000-4,10.000-5.000-3,10.000-7.000-4,9.000-5.000-5,6.000-9.000 0,3.000-9.000 0,3.000-10.000 1,4.000-8.000 0,2.000-12.000 1,4.000-12.000-1,3.000-13.000 0,3.000-12.000 0,1.000-16.000 1,1.000-19.000 2,-1.000-18.000 1,1.000-19.000 2,-6.000-13.000 3,-8.000-6.000 0,-10.000-6.000 2,-9.000-6.000 2,-10.000 7.000 0,-9.000 22.000-2,-10.000 22.000 0,-8.000 23.000 0,-14.000 16.000 1,-15.000 13.000 4,-15.000 12.000 6,-16.000 13.000 4,-10.000 10.000-2,-3.000 10.000-7,-3.000 10.000-9,-2.000 9.000-7,3.000 6.000-3,14.000 3.000 4,11.000 3.000 3,14.000 4.000 3,7.000 1.000-8,3.000 0.000-20,3.000 0.000-20,4.000 0.000-20</inkml:trace>
</inkml:ink>
</file>

<file path=ppt/ink/ink35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19"/>
    </inkml:context>
    <inkml:brush xml:id="br0">
      <inkml:brushProperty name="width" value="0.0316558964550495" units="cm"/>
      <inkml:brushProperty name="height" value="0.0316558964550495" units="cm"/>
      <inkml:brushProperty name="color" value="#f2395b"/>
      <inkml:brushProperty name="ignorePressure" value="0"/>
    </inkml:brush>
  </inkml:definitions>
  <inkml:trace contextRef="#ctx0" brushRef="#br0">97650.000 28600.000 694,'-47.000'-35.000'8,"6.000"32.000"15,7.000 31.000 16,6.000 32.000 14,4.000 22.000 3,4.000 17.000-11,3.000 15.000-10,3.000 16.000-12,-1.000 16.000-8,-2.000 20.000-8,-3.000 18.000-6,-3.000 20.000-6,-2.000-3.000-3,0.000-21.000 1,0.000-22.000 3,0.000-22.000 1,1.000-19.000-10,4.000-16.000-21,3.000-15.000-22,3.000-15.000-22</inkml:trace>
</inkml:ink>
</file>

<file path=ppt/ink/ink35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19"/>
    </inkml:context>
    <inkml:brush xml:id="br0">
      <inkml:brushProperty name="width" value="0.0362268052995205" units="cm"/>
      <inkml:brushProperty name="height" value="0.0362268052995205" units="cm"/>
      <inkml:brushProperty name="color" value="#f2395b"/>
      <inkml:brushProperty name="ignorePressure" value="0"/>
    </inkml:brush>
  </inkml:definitions>
  <inkml:trace contextRef="#ctx0" brushRef="#br0">91300.000 32650.000 607,'-50.000'-46.000'0,"0.000"10.000"1,0.000 10.000 0,0.000 9.000 2,3.000 4.000 2,6.000 1.000 8,7.000-1.000 6,6.000 1.000 7,10.000 1.000 5,17.000 3.000 5,15.000 3.000 2,16.000 4.000 5,15.000 1.000-2,16.000 0.000-7,15.000 0.000-8,17.000 0.000-8,11.000 0.000-4,10.000 0.000-3,10.000 0.000-2,9.000 0.000-3,10.000-2.000-1,14.000-3.000-1,11.000-3.000 0,14.000-2.000-1,8.000-3.000-2,7.000 1.000-1,6.000-1.000-3,7.000 1.000-1,4.000-1.000-3,3.000 1.000 0,3.000-1.000-2,4.000 1.000 0,-1.000-3.000-1,-3.000-2.000 1,-3.000-3.000 0,-2.000-3.000 0,-6.000 1.000-1,-6.000 6.000-2,-6.000 7.000-3,-6.000 6.000-2,-7.000 4.000 0,-6.000 4.000 2,-6.000 3.000 2,-6.000 3.000 2,-6.000 4.000 2,-2.000 7.000 2,-3.000 6.000 0,-3.000 7.000 2,-4.000 0.000 0,-3.000-2.000-2,-3.000-3.000-1,-2.000-3.000-1,-5.000-4.000-2,-2.000-3.000 0,-3.000-3.000-1,-3.000-2.000-2,-1.000-5.000 1,4.000-2.000 0,3.000-3.000 2,3.000-3.000 0,-5.000-4.000-1,-12.000-3.000-5,-13.000-3.000-3,-12.000-2.000-6,-13.000-3.000 1,-12.000 1.000 2,-13.000-1.000 4,-12.000 1.000 3</inkml:trace>
</inkml:ink>
</file>

<file path=ppt/ink/ink35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20"/>
    </inkml:context>
    <inkml:brush xml:id="br0">
      <inkml:brushProperty name="width" value="0.0364689901471138" units="cm"/>
      <inkml:brushProperty name="height" value="0.0364689901471138" units="cm"/>
      <inkml:brushProperty name="color" value="#f2395b"/>
      <inkml:brushProperty name="ignorePressure" value="0"/>
    </inkml:brush>
  </inkml:definitions>
  <inkml:trace contextRef="#ctx0" brushRef="#br0">92550.000 34100.000 603,'-55.000'1.000'8,"-9.000"4.000"6,-10.000 3.000 7,-8.000 3.000 7,-3.000 3.000-1,7.000 3.000-6,6.000 3.000-7,7.000 4.000-6,5.000-3.000-4,7.000-5.000 0,6.000-7.000-1,7.000-5.000 0,10.000 0.000 3,16.000 10.000 9,15.000 10.000 6,17.000 9.000 9,5.000 4.000 1,-3.000 1.000-6,-3.000-1.000-6,-2.000 1.000-4,-5.000 10.000-4,-2.000 22.000 0,-3.000 22.000 0,-3.000 23.000 0,-6.000 8.000-1,-5.000-3.000-2,-7.000-3.000-2,-5.000-2.000-1,-3.000-3.000-2,4.000 1.000-1,3.000-1.000-1,3.000 1.000 0,3.000-6.000-3,3.000-8.000-3,3.000-10.000-3,4.000-9.000-2,4.000-10.000-3,6.000-9.000 0,7.000-10.000-1,6.000-8.000-1,6.000-9.000-4,6.000-6.000-5,7.000-6.000-5,6.000-6.000-6,1.000-10.000-1,-3.000-12.000 6,-3.000-13.000 5,-2.000-12.000 5,-3.000-7.000 0,1.000 1.000-7,-1.000-1.000-6,1.000 1.000-6</inkml:trace>
</inkml:ink>
</file>

<file path=ppt/ink/ink35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20"/>
    </inkml:context>
    <inkml:brush xml:id="br0">
      <inkml:brushProperty name="width" value="0.0366732217371464" units="cm"/>
      <inkml:brushProperty name="height" value="0.0366732217371464" units="cm"/>
      <inkml:brushProperty name="color" value="#f2395b"/>
      <inkml:brushProperty name="ignorePressure" value="0"/>
    </inkml:brush>
  </inkml:definitions>
  <inkml:trace contextRef="#ctx0" brushRef="#br0">94050.000 34050.000 599,'-47.000'-21.000'56,"6.000"10.000"-10,7.000 10.000-9,6.000 9.000-10,1.000 9.000-4,-3.000 9.000-1,-3.000 10.000 0,-2.000 10.000 0,-5.000 8.000-1,-2.000 10.000 0,-3.000 10.000-1,-3.000 9.000-1,-6.000 6.000-1,-5.000 3.000-3,-7.000 3.000-2,-5.000 4.000-3,-1.000 2.000-4,6.000 4.000-4,7.000 3.000-3,6.000 3.000-5,6.000-7.000-4,6.000-15.000-5,7.000-15.000-3,6.000-16.000-4,13.000-24.000-8,23.000-31.000-11,22.000-31.000-10,22.000-31.000-11,7.000-16.000 0,-6.000 0.000 10,-6.000 0.000 11,-6.000 0.000 9,-6.000 3.000 8,-2.000 6.000 4,-3.000 7.000 4,-3.000 6.000 4</inkml:trace>
</inkml:ink>
</file>

<file path=ppt/ink/ink35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21"/>
    </inkml:context>
    <inkml:brush xml:id="br0">
      <inkml:brushProperty name="width" value="0.0466849729418755" units="cm"/>
      <inkml:brushProperty name="height" value="0.0466849729418755" units="cm"/>
      <inkml:brushProperty name="color" value="#f2395b"/>
      <inkml:brushProperty name="ignorePressure" value="0"/>
    </inkml:brush>
  </inkml:definitions>
  <inkml:trace contextRef="#ctx0" brushRef="#br0">93800.000 34150.000 471,'28.000'-29.000'1,"6.000"-5.000"1,7.000-7.000 3,6.000-5.000 1,-1.000 0.000 3,-5.000 10.000 5,-7.000 10.000 3,-5.000 9.000 4,-4.000 12.000 3,0.000 16.000 1,0.000 15.000 0,0.000 17.000 1,-2.000 13.000 0,-3.000 13.000-2,-3.000 12.000-2,-2.000 13.000-1,-5.000 7.000-2,-2.000 4.000-1,-3.000 3.000-2,-3.000 3.000-2,-7.000 4.000-1,-9.000 7.000-2,-10.000 6.000-3,-8.000 7.000-1,-6.000-3.000-3,1.000-8.000-2,-1.000-10.000-4,1.000-9.000-1,1.000-13.000-5,3.000-16.000-3,3.000-15.000-5,4.000-15.000-5,-1.000-18.000-1,-3.000-19.000-1,-3.000-18.000 0,-2.000-19.000 0,-3.000-19.000-1,1.000-19.000-1,-1.000-18.000-1,1.000-19.000-2,2.000-8.000 3,7.000 3.000 3,6.000 3.000 6,7.000 4.000 4,4.000 7.000 4,3.000 13.000 4,3.000 12.000 4,4.000 13.000 4,5.000 9.000 1,10.000 6.000-1,10.000 7.000-1,9.000 6.000-1,7.000 4.000 0,7.000 4.000 4,6.000 3.000 2,7.000 3.000 4,7.000 3.000-1,9.000 3.000-3,10.000 3.000-2,10.000 4.000-4,4.000-4.000-2,0.000-9.000-3,0.000-10.000-2,0.000-8.000-3,-2.000-6.000-1,-3.000 1.000-1,-3.000-1.000-1,-2.000 1.000-1,-8.000-1.000 0,-8.000 1.000-1,-10.000-1.000-1,-9.000 1.000 1,-10.000 2.000 1,-9.000 7.000 4,-10.000 6.000 5,-8.000 7.000 4,-14.000 2.000 4,-15.000 1.000 1,-15.000-1.000 3,-16.000 1.000 1,-12.000 5.000 4,-5.000 14.000 5,-7.000 11.000 5,-5.000 14.000 4,-1.000 7.000 4,6.000 3.000-1,7.000 3.000 1,6.000 4.000 1,6.000 1.000-2,6.000 0.000-3,7.000 0.000-3,6.000 0.000-4,6.000-2.000-4,6.000-3.000-4,7.000-3.000-4,6.000-2.000-4,7.000-5.000-3,10.000-2.000 0,10.000-3.000 0,9.000-3.000-1,7.000-7.000-2,7.000-9.000-7,6.000-10.000-4,7.000-8.000-7,2.000-9.000-3,1.000-6.000-4,-1.000-6.000-4,1.000-6.000-2,-6.000-4.000-1,-8.000 1.000 1,-10.000-1.000 3,-9.000 1.000 1,-9.000 1.000 3,-5.000 3.000 5,-7.000 3.000 4,-5.000 4.000 5,-8.000 5.000 9,-5.000 10.000 12,-7.000 10.000 14,-5.000 9.000 12,-3.000 7.000 5,4.000 7.000-2,3.000 6.000-3,3.000 7.000-2,1.000 8.000-4,1.000 14.000-2,-1.000 11.000-4,1.000 14.000-4,1.000 11.000-1,3.000 14.000-1,3.000 11.000-1,4.000 14.000-1,-1.000 11.000-1,-3.000 14.000-1,-3.000 11.000-1,-2.000 14.000 0,-3.000 3.000-2,1.000-2.000 0,-1.000-3.000-2,1.000-3.000-2,1.000-7.000-1,3.000-9.000-2,3.000-10.000-2,4.000-8.000-3,-1.000-8.000-2,-3.000-2.000-2,-3.000-3.000-2,-2.000-3.000-2,-5.000-6.000-1,-2.000-5.000-2,-3.000-7.000-2,-3.000-5.000-1,-4.000-14.000-2,-3.000-18.000 0,-3.000-19.000 0,-2.000-18.000-2,-3.000-20.000 2,1.000-18.000 2,-1.000-19.000 2,1.000-18.000 3,2.000-21.000 0,7.000-22.000 2,6.000-22.000-1,7.000-21.000 0,5.000-17.000 1,7.000-8.000 0,6.000-10.000-1,7.000-9.000 1,10.000-7.000-3,16.000-3.000-8,15.000-3.000-6,17.000-2.000-7,8.000 0.000-2,4.000 7.000 2,3.000 6.000 2,3.000 7.000 3,-8.000 18.000 2,-19.000 31.000 3,-18.000 32.000 3,-19.000 31.000 2,-10.000 17.000 3,1.000 3.000 1,-1.000 3.000 1,1.000 4.000 1</inkml:trace>
</inkml:ink>
</file>

<file path=ppt/ink/ink35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21"/>
    </inkml:context>
    <inkml:brush xml:id="br0">
      <inkml:brushProperty name="width" value="0.0293084047734737" units="cm"/>
      <inkml:brushProperty name="height" value="0.0293084047734737" units="cm"/>
      <inkml:brushProperty name="color" value="#f2395b"/>
      <inkml:brushProperty name="ignorePressure" value="0"/>
    </inkml:brush>
  </inkml:definitions>
  <inkml:trace contextRef="#ctx0" brushRef="#br0">95650.000 34100.000 750,'96.000'-44.000'35,"-5.000"13.000"3,-7.000 12.000 4,-5.000 13.000 4,-3.000 7.000-5,4.000 4.000-13,3.000 3.000-12,3.000 3.000-13,-2.000 3.000-9,-6.000 3.000-9,-6.000 3.000-7,-6.000 4.000-7</inkml:trace>
</inkml:ink>
</file>

<file path=ppt/ink/ink35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21"/>
    </inkml:context>
    <inkml:brush xml:id="br0">
      <inkml:brushProperty name="width" value="0.0339804477989674" units="cm"/>
      <inkml:brushProperty name="height" value="0.0339804477989674" units="cm"/>
      <inkml:brushProperty name="color" value="#f2395b"/>
      <inkml:brushProperty name="ignorePressure" value="0"/>
    </inkml:brush>
  </inkml:definitions>
  <inkml:trace contextRef="#ctx0" brushRef="#br0">96400.000 33700.000 647,'-47.000'0.000'3,"6.000"0.000"6,7.000 0.000 7,6.000 0.000 6,6.000 3.000 2,6.000 6.000-2,7.000 7.000-2,6.000 6.000-2,1.000 7.000 2,-3.000 10.000 3,-3.000 10.000 4,-2.000 9.000 5,-1.000 6.000-1,3.000 3.000-4,3.000 3.000-4,4.000 4.000-4,1.000 4.000-7,0.000 6.000-8,0.000 7.000-8,0.000 6.000-9,0.000-4.000-5,0.000-11.000-2,0.000-14.000-3,0.000-11.000-1,1.000-11.000-7,4.000-5.000-12,3.000-7.000-11,3.000-5.000-12</inkml:trace>
</inkml:ink>
</file>

<file path=ppt/ink/ink35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22"/>
    </inkml:context>
    <inkml:brush xml:id="br0">
      <inkml:brushProperty name="width" value="0.0433017089962959" units="cm"/>
      <inkml:brushProperty name="height" value="0.0433017089962959" units="cm"/>
      <inkml:brushProperty name="color" value="#f2395b"/>
      <inkml:brushProperty name="ignorePressure" value="0"/>
    </inkml:brush>
  </inkml:definitions>
  <inkml:trace contextRef="#ctx0" brushRef="#br0">96750.000 33600.000 508,'26.000'-25.000'2,"4.000"0.000"5,3.000 0.000 4,3.000 0.000 4,1.000 3.000 2,1.000 6.000-1,-1.000 7.000-3,1.000 6.000-1,-1.000 7.000-2,1.000 10.000-1,-1.000 10.000-2,1.000 9.000-2,-4.000 6.000 0,-6.000 3.000 1,-6.000 3.000 1,-6.000 4.000 0,-4.000 1.000 1,1.000 0.000 0,-1.000 0.000 1,1.000 0.000 1,-3.000 0.000 1,-2.000 0.000 3,-3.000 0.000 2,-3.000 0.000 3,-4.000 1.000 1,-3.000 4.000 0,-3.000 3.000 0,-2.000 3.000 0,-1.000 1.000 0,3.000 1.000-1,3.000-1.000-1,4.000 1.000 0,1.000 2.000-2,0.000 7.000-3,0.000 6.000-1,0.000 7.000-3,0.000 2.000-2,0.000 1.000 0,0.000-1.000-1,0.000 1.000-1,-4.000-3.000 0,-5.000-2.000-1,-7.000-3.000 0,-5.000-3.000-1,-6.000-4.000-1,-3.000-3.000-4,-3.000-3.000-2,-2.000-2.000-4,-11.000-3.000 1,-15.000 1.000 0,-15.000-1.000 3,-16.000 1.000 2,-24.000 4.000-7,-31.000 9.000-16,-31.000 10.000-15,-31.000 10.000-15,2.000-4.000-8,39.000-16.000-1,36.000-15.000 0,39.000-15.000-2</inkml:trace>
</inkml:ink>
</file>

<file path=ppt/ink/ink35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23"/>
    </inkml:context>
    <inkml:brush xml:id="br0">
      <inkml:brushProperty name="width" value="0.0336081646382809" units="cm"/>
      <inkml:brushProperty name="height" value="0.0336081646382809" units="cm"/>
      <inkml:brushProperty name="color" value="#f2395b"/>
      <inkml:brushProperty name="ignorePressure" value="0"/>
    </inkml:brush>
  </inkml:definitions>
  <inkml:trace contextRef="#ctx0" brushRef="#br0">81250.000 41150.000 654,'-90.000'-4.000'3,"23.000"-5.000"5,22.000-7.000 6,22.000-5.000 5,16.000-3.000 4,14.000 4.000 2,11.000 3.000 2,14.000 3.000 2,10.000-1.000 1,9.000-2.000-2,10.000-3.000-3,10.000-3.000-2,8.000 1.000-2,10.000 6.000-4,10.000 7.000-4,9.000 6.000-3,4.000 3.000-2,1.000 0.000 0,-1.000 0.000-1,1.000 0.000 0,-4.000 3.000-6,-6.000 6.000-11,-6.000 7.000-11,-6.000 6.000-10,-10.000 4.000-9,-12.000 4.000-3,-13.000 3.000-6,-12.000 3.000-4</inkml:trace>
</inkml:ink>
</file>

<file path=ppt/ink/ink35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23"/>
    </inkml:context>
    <inkml:brush xml:id="br0">
      <inkml:brushProperty name="width" value="0.0282599218189716" units="cm"/>
      <inkml:brushProperty name="height" value="0.0282599218189716" units="cm"/>
      <inkml:brushProperty name="color" value="#f2395b"/>
      <inkml:brushProperty name="ignorePressure" value="0"/>
    </inkml:brush>
  </inkml:definitions>
  <inkml:trace contextRef="#ctx0" brushRef="#br0">81400.000 42300.000 778,'-54.000'1.000'7,"45.000"4.000"15,43.000 3.000 14,45.000 3.000 14,27.000-1.000 0,13.000-2.000-17,12.000-3.000-15,13.000-3.000-17,7.000-1.000-5,4.000 4.000 3,3.000 3.000 4,3.000 3.000 4,-13.000 1.000-11,-28.000 1.000-22,-28.000-1.000-25,-27.000 1.000-22</inkml:trace>
</inkml:ink>
</file>

<file path=ppt/ink/ink3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8"/>
    </inkml:context>
    <inkml:brush xml:id="br0">
      <inkml:brushProperty name="width" value="0.0431706085801125" units="cm"/>
      <inkml:brushProperty name="height" value="0.0431706085801125" units="cm"/>
      <inkml:brushProperty name="color" value="#f2395b"/>
      <inkml:brushProperty name="ignorePressure" value="0"/>
    </inkml:brush>
  </inkml:definitions>
  <inkml:trace contextRef="#ctx0" brushRef="#br0">54350.000 49500.000 509,'78.000'-110.000'121,"6.000"32.000"-26,7.000 31.000-27,6.000 32.000-25,-4.000 21.000-16,-11.000 13.000-4,-14.000 12.000-4,-11.000 13.000-5,-14.000 6.000-1,-11.000 0.000-1,-14.000 0.000 1,-11.000 0.000-1,-14.000 4.000-4,-11.000 10.000-10,-14.000 10.000-10,-11.000 9.000-11,-11.000 2.000-4,-5.000-2.000 2,-7.000-3.000 0,-5.000-3.000 2,-3.000-7.000 1,4.000-9.000 2,3.000-10.000 1,3.000-8.000 2,3.000-8.000 0,3.000-2.000 0,3.000-3.000 0,4.000-3.000 0,15.000-6.000 10,28.000-5.000 22,28.000-7.000 20,29.000-5.000 22,15.000-4.000 4,3.000 0.000-11,3.000 0.000-12,4.000 0.000-12,2.000 0.000-10,4.000 0.000-5,3.000 0.000-7,3.000 0.000-7,-2.000 0.000-7,-6.000 0.000-8,-6.000 0.000-6,-6.000 0.000-9,-6.000 0.000-5,-2.000 0.000-4,-3.000 0.000-4,-3.000 0.000-3</inkml:trace>
</inkml:ink>
</file>

<file path=ppt/ink/ink35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24"/>
    </inkml:context>
    <inkml:brush xml:id="br0">
      <inkml:brushProperty name="width" value="0.0411527454853058" units="cm"/>
      <inkml:brushProperty name="height" value="0.0411527454853058" units="cm"/>
      <inkml:brushProperty name="color" value="#f2395b"/>
      <inkml:brushProperty name="ignorePressure" value="0"/>
    </inkml:brush>
  </inkml:definitions>
  <inkml:trace contextRef="#ctx0" brushRef="#br0">85100.000 42400.000 534,'73.000'-24.000'87,"-3.000"4.000"-19,-3.000 3.000-20,-2.000 3.000-19,-1.000 1.000-11,3.000 1.000 0,3.000-1.000-2,4.000 1.000-1,8.000-1.000 0,17.000 1.000 0,15.000-1.000 1,16.000 1.000-1,4.000 1.000 0,-6.000 3.000-1,-6.000 3.000-2,-6.000 4.000-2,-4.000 1.000-1,1.000 0.000-2,-1.000 0.000 0,1.000 0.000-2,1.000 1.000-2,3.000 4.000-2,3.000 3.000-2,4.000 3.000-2,1.000-1.000-2,0.000-2.000 1,0.000-3.000 1,0.000-3.000-1,-2.000-2.000 1,-3.000 0.000 1,-3.000 0.000 0,-2.000 0.000 1,-3.000 1.000 1,1.000 4.000 1,-1.000 3.000 1,1.000 3.000 1,-1.000-1.000 0,1.000-2.000 1,-1.000-3.000 0,1.000-3.000 1,-1.000-2.000 0,1.000 0.000-1,-1.000 0.000 0,1.000 0.000-1,2.000 0.000 0,7.000 0.000 0,6.000 0.000-1,7.000 0.000 0,4.000 0.000 0,3.000 0.000-1,3.000 0.000-2,4.000 0.000 0,1.000 0.000 0,0.000 0.000-1,0.000 0.000-1,0.000 0.000 0,-2.000 0.000-1,-3.000 0.000 0,-3.000 0.000 0,-2.000 0.000 0,-5.000 0.000 0,-2.000 0.000 0,-3.000 0.000 1,-3.000 0.000 1,1.000-2.000 0,6.000-3.000 1,7.000-3.000-1,6.000-2.000 2,3.000-1.000-1,0.000 3.000 0,0.000 3.000 0,0.000 4.000 1,0.000-1.000-1,0.000-3.000 0,0.000-3.000 0,0.000-2.000 0,1.000-1.000 0,4.000 3.000-1,3.000 3.000-1,3.000 4.000 0,4.000 1.000-1,7.000 0.000-3,6.000 0.000-1,7.000 0.000-1,5.000-2.000-2,7.000-3.000 1,6.000-3.000 1,7.000-2.000-1,4.000-5.000 1,3.000-2.000-2,3.000-3.000-1,4.000-3.000-1,-1.000-2.000-2,-3.000 0.000 1,-3.000 0.000-2,-2.000 0.000 0,-6.000 0.000-1,-6.000 0.000-4,-6.000 0.000-2,-6.000 0.000-4,-7.000 1.000 0,-6.000 4.000 2,-6.000 3.000 0,-6.000 3.000 3,-7.000 3.000 1,-6.000 3.000 3,-6.000 3.000 3,-6.000 4.000 3,-18.000-1.000 1,-28.000-3.000 0,-28.000-3.000 0,-27.000-2.000 0,-14.000-1.000 0,4.000 3.000 1,3.000 3.000 1,3.000 4.000 0</inkml:trace>
</inkml:ink>
</file>

<file path=ppt/ink/ink35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2"/>
    </inkml:context>
    <inkml:brush xml:id="br0">
      <inkml:brushProperty name="width" value="0.0336078330874443" units="cm"/>
      <inkml:brushProperty name="height" value="0.0336078330874443" units="cm"/>
      <inkml:brushProperty name="color" value="#000000"/>
      <inkml:brushProperty name="ignorePressure" value="0"/>
    </inkml:brush>
  </inkml:definitions>
  <inkml:trace contextRef="#ctx0" brushRef="#br0">88150.000 38700.000 654,'-222.000'-65.000'6,"56.000"23.000"1,57.000 22.000 2,56.000 22.000 1,26.000 10.000 2,-3.000 1.000 2,-3.000-1.000 1,-2.000 1.000 3,0.000 4.000 0,7.000 9.000-2,6.000 10.000 0,7.000 10.000-2,4.000 7.000-1,3.000 6.000 1,3.000 7.000 1,4.000 6.000-1,1.000 6.000 1,0.000 6.000-2,0.000 7.000-1,0.000 6.000-1,-2.000 1.000-1,-3.000-3.000-1,-3.000-3.000 0,-2.000-2.000 0,-3.000-3.000-2,1.000 1.000-1,-1.000-1.000-1,1.000 1.000-1,1.000-1.000-1,3.000 1.000 0,3.000-1.000-1,4.000 1.000 1,1.000-3.000 0,0.000-2.000 0,0.000-3.000 0,0.000-3.000 0,0.000-6.000-1,0.000-5.000-6,0.000-7.000-5,0.000-5.000-4,4.000-9.000-7,10.000-9.000-7,10.000-10.000-8,9.000-8.000-8,7.000-14.000-3,7.000-15.000 2,6.000-15.000 1,7.000-16.000 1,-1.000-8.000 5,-6.000 0.000 4,-6.000 0.000 7,-6.000 0.000 4,-7.000 3.000 6,-6.000 6.000 2,-6.000 7.000 4,-6.000 6.000 4</inkml:trace>
</inkml:ink>
</file>

<file path=ppt/ink/ink35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3"/>
    </inkml:context>
    <inkml:brush xml:id="br0">
      <inkml:brushProperty name="width" value="0.0339267775416374" units="cm"/>
      <inkml:brushProperty name="height" value="0.0339267775416374" units="cm"/>
      <inkml:brushProperty name="color" value="#000000"/>
      <inkml:brushProperty name="ignorePressure" value="0"/>
    </inkml:brush>
  </inkml:definitions>
  <inkml:trace contextRef="#ctx0" brushRef="#br0">88950.000 38850.000 648,'-47.000'51.000'70,"6.000"4.000"-12,7.000 3.000-13,6.000 3.000-12,3.000 1.000-8,0.000 1.000-2,0.000-1.000-2,0.000 1.000-2,-4.000 2.000-3,-5.000 7.000-2,-7.000 6.000-4,-5.000 7.000-2,-4.000 2.000-3,0.000 1.000-2,0.000-1.000-1,0.000 1.000-3,1.000-3.000 1,4.000-2.000-1,3.000-3.000 1,3.000-3.000 1,6.000-6.000-5,9.000-5.000-10,10.000-7.000-9,10.000-5.000-9,13.000-23.000-10,19.000-37.000-9,19.000-38.000-8,19.000-37.000-8,2.000-12.000 2,-11.000 17.000 15,-14.000 15.000 14,-11.000 16.000 14</inkml:trace>
</inkml:ink>
</file>

<file path=ppt/ink/ink35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3"/>
    </inkml:context>
    <inkml:brush xml:id="br0">
      <inkml:brushProperty name="width" value="0.0374423637986183" units="cm"/>
      <inkml:brushProperty name="height" value="0.0374423637986183" units="cm"/>
      <inkml:brushProperty name="color" value="#000000"/>
      <inkml:brushProperty name="ignorePressure" value="0"/>
    </inkml:brush>
  </inkml:definitions>
  <inkml:trace contextRef="#ctx0" brushRef="#br0">89000.000 38850.000 587,'0.000'-41.000'34,"0.000"19.000"-3,0.000 19.000-3,0.000 19.000-2,1.000 13.000-3,4.000 10.000-2,3.000 10.000-1,3.000 9.000-1,1.000 9.000-2,1.000 9.000-2,-1.000 10.000-1,1.000 10.000-2,-3.000 4.000-1,-2.000 0.000 0,-3.000 0.000-1,-3.000 0.000-1,-2.000-2.000 0,0.000-3.000 0,0.000-3.000-1,0.000-2.000-1,-2.000-8.000-2,-3.000-8.000-5,-3.000-10.000-5,-2.000-9.000-5,-5.000-9.000-4,-2.000-5.000-5,-3.000-7.000-4,-3.000-5.000-4,-6.000-15.000-5,-5.000-22.000-5,-7.000-22.000-6,-5.000-21.000-6,-1.000-14.000 3,6.000-2.000 9,7.000-3.000 9,6.000-3.000 10,4.000 2.000 8,4.000 10.000 3,3.000 10.000 5,3.000 9.000 4,6.000 7.000 6,9.000 7.000 6,10.000 6.000 8,10.000 7.000 6,5.000 4.000 1,4.000 3.000-5,3.000 3.000-7,3.000 4.000-5,6.000 1.000-5,9.000 0.000-3,10.000 0.000-4,10.000 0.000-2,5.000-2.000-4,4.000-3.000-4,3.000-3.000-2,3.000-2.000-4,1.000-8.000-1,1.000-8.000 1,-1.000-10.000 2,1.000-9.000 0,-6.000-4.000 1,-8.000 4.000 0,-10.000 3.000 0,-9.000 3.000 0,-12.000 3.000 3,-11.000 3.000 3,-14.000 3.000 5,-11.000 4.000 3,-7.000 1.000 2,0.000 0.000 0,0.000 0.000 0,0.000 0.000 1,-5.000 3.000 2,-9.000 6.000 5,-10.000 7.000 6,-8.000 6.000 5,-8.000 6.000 4,-2.000 6.000 1,-3.000 7.000 1,-3.000 6.000 1,1.000 7.000 1,6.000 10.000-2,7.000 10.000-1,6.000 9.000-1,3.000 4.000-2,0.000 1.000-4,0.000-1.000-4,0.000 1.000-3,3.000-4.000-3,6.000-6.000 0,7.000-6.000-2,6.000-6.000 0,6.000-7.000-2,6.000-6.000-5,7.000-6.000-4,6.000-6.000-5,4.000-6.000-3,4.000-2.000-3,3.000-3.000-3,3.000-3.000-3,-1.000-7.000-2,-2.000-9.000-2,-3.000-10.000-2,-3.000-8.000-2,-2.000-9.000 0,0.000-6.000 3,0.000-6.000 1,0.000-6.000 2,-2.000 1.000 3,-3.000 9.000 5,-3.000 10.000 4,-2.000 10.000 4,-6.000 11.000 9,-6.000 17.000 15,-6.000 15.000 14,-6.000 16.000 14,-2.000 12.000 4,3.000 9.000-6,3.000 10.000-8,4.000 10.000-6,1.000 5.000-5,0.000 4.000-4,0.000 3.000-4,0.000 3.000-4,-2.000 6.000-1,-3.000 9.000-2,-3.000 10.000-1,-2.000 10.000-1,-3.000 7.000 0,1.000 6.000-1,-1.000 7.000 0,1.000 6.000-1,-1.000 1.000-3,1.000-3.000-3,-1.000-3.000-3,1.000-2.000-4,-1.000-12.000-2,1.000-19.000 1,-1.000-18.000 1,1.000-19.000 0,-4.000-12.000-1,-6.000-2.000-4,-6.000-3.000-4,-6.000-3.000-5,-4.000-9.000 0,1.000-11.000 2,-1.000-14.000 2,1.000-11.000 2,-1.000-14.000 3,1.000-11.000 1,-1.000-14.000 2,1.000-11.000 1,1.000-15.000 1,3.000-16.000 0,3.000-15.000-1,4.000-15.000 1,5.000-14.000 0,10.000-8.000 0,10.000-10.000 1,9.000-9.000-1,12.000-1.000 1,16.000 10.000 0,15.000 10.000 0,17.000 9.000 0,8.000 7.000-2,4.000 7.000-4,3.000 6.000-3,3.000 7.000-4,-2.000 8.000-2,-6.000 14.000-1,-6.000 11.000-3,-6.000 14.000 0,-10.000 8.000 0,-12.000 7.000 4,-13.000 6.000 3,-12.000 7.000 3,-5.000 2.000 4,3.000 1.000 2,3.000-1.000 2,4.000 1.000 3</inkml:trace>
</inkml:ink>
</file>

<file path=ppt/ink/ink35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4"/>
    </inkml:context>
    <inkml:brush xml:id="br0">
      <inkml:brushProperty name="width" value="0.0373575277626514" units="cm"/>
      <inkml:brushProperty name="height" value="0.0373575277626514" units="cm"/>
      <inkml:brushProperty name="color" value="#000000"/>
      <inkml:brushProperty name="ignorePressure" value="0"/>
    </inkml:brush>
  </inkml:definitions>
  <inkml:trace contextRef="#ctx0" brushRef="#br0">90800.000 39500.000 588,'-4.000'-85.000'26,"-5.000"32.000"4,-7.000 31.000 4,-5.000 32.000 5,-4.000 19.000 0,0.000 10.000-5,0.000 10.000-5,0.000 9.000-5,-2.000 7.000-4,-3.000 7.000 0,-3.000 6.000-2,-2.000 7.000-1,-1.000 0.000-2,3.000-2.000 0,3.000-3.000-2,4.000-3.000-1,4.000-2.000-1,6.000 0.000-3,7.000 0.000-3,6.000 0.000-3,6.000-2.000-3,6.000-3.000-5,7.000-3.000-5,6.000-2.000-5,6.000-8.000-6,6.000-8.000-4,7.000-10.000-5,6.000-9.000-5,6.000-12.000-4,6.000-11.000 0,7.000-14.000-2,6.000-11.000-1,-4.000-6.000 2,-11.000 4.000 6,-14.000 3.000 5,-11.000 3.000 6,-7.000-2.000 4,0.000-6.000 2,0.000-6.000 1,0.000-6.000 3</inkml:trace>
</inkml:ink>
</file>

<file path=ppt/ink/ink35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4"/>
    </inkml:context>
    <inkml:brush xml:id="br0">
      <inkml:brushProperty name="width" value="0.0319286026060581" units="cm"/>
      <inkml:brushProperty name="height" value="0.0319286026060581" units="cm"/>
      <inkml:brushProperty name="color" value="#000000"/>
      <inkml:brushProperty name="ignorePressure" value="0"/>
    </inkml:brush>
  </inkml:definitions>
  <inkml:trace contextRef="#ctx0" brushRef="#br0">91800.000 39500.000 689,'-25.000'-22.000'30,"0.000"6.000"-3,0.000 7.000-4,0.000 6.000-2,0.000 7.000-1,0.000 10.000 1,0.000 10.000 2,0.000 9.000 2,0.000 7.000-1,0.000 7.000-3,0.000 6.000-4,0.000 7.000-2,-2.000 0.000-2,-3.000-2.000-4,-3.000-3.000-2,-2.000-3.000-2,-1.000-2.000-2,3.000 0.000 0,3.000 0.000-1,4.000 0.000-1,2.000-2.000-2,4.000-3.000-5,3.000-3.000-5,3.000-2.000-5,3.000-5.000-6,3.000-2.000-3,3.000-3.000-5,4.000-3.000-5,4.000-6.000-4,6.000-5.000-4,7.000-7.000-3,6.000-5.000-3</inkml:trace>
</inkml:ink>
</file>

<file path=ppt/ink/ink35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5"/>
    </inkml:context>
    <inkml:brush xml:id="br0">
      <inkml:brushProperty name="width" value="0.0329904854297638" units="cm"/>
      <inkml:brushProperty name="height" value="0.0329904854297638" units="cm"/>
      <inkml:brushProperty name="color" value="#000000"/>
      <inkml:brushProperty name="ignorePressure" value="0"/>
    </inkml:brush>
  </inkml:definitions>
  <inkml:trace contextRef="#ctx0" brushRef="#br0">91800.000 39300.000 666,'-47.000'-21.000'18,"6.000"10.000"-2,7.000 10.000 0,6.000 9.000-2,1.000 7.000 1,-3.000 7.000 0,-3.000 6.000 0,-2.000 7.000 2,-3.000 5.000-1,1.000 7.000 0,-1.000 6.000 0,1.000 7.000-1,-1.000 0.000 0,1.000-2.000 1,-1.000-3.000 0,1.000-3.000 1,4.000-4.000 0,9.000-3.000-1,10.000-3.000-1,10.000-2.000 0,7.000-3.000-4,6.000 1.000-5,7.000-1.000-5,6.000 1.000-7,6.000-4.000-2,6.000-6.000 0,7.000-6.000-2,6.000-6.000 1,-1.000-4.000-1,-5.000 1.000 0,-7.000-1.000 1,-5.000 1.000-1,-6.000 2.000 1,-3.000 7.000 1,-3.000 6.000 0,-2.000 7.000 0,-6.000 4.000 3,-6.000 3.000 2,-6.000 3.000 3,-6.000 4.000 4,-7.000 1.000 1,-6.000 0.000 0,-6.000 0.000 1,-6.000 0.000 0,-7.000 1.000 0,-6.000 4.000 0,-6.000 3.000 0,-6.000 3.000-1,-2.000-2.000 0,3.000-6.000-2,3.000-6.000-1,4.000-6.000 0,4.000-9.000-5,6.000-8.000-5,7.000-10.000-8,6.000-9.000-5,7.000-12.000-7,10.000-11.000-7,10.000-14.000-6,9.000-11.000-7,6.000-7.000 1,3.000 0.000 6,3.000 0.000 8,4.000 0.000 6,1.000 1.000 6,0.000 4.000 3,0.000 3.000 5,0.000 3.000 2</inkml:trace>
</inkml:ink>
</file>

<file path=ppt/ink/ink35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5"/>
    </inkml:context>
    <inkml:brush xml:id="br0">
      <inkml:brushProperty name="width" value="0.0395123437047005" units="cm"/>
      <inkml:brushProperty name="height" value="0.0395123437047005" units="cm"/>
      <inkml:brushProperty name="color" value="#000000"/>
      <inkml:brushProperty name="ignorePressure" value="0"/>
    </inkml:brush>
  </inkml:definitions>
  <inkml:trace contextRef="#ctx0" brushRef="#br0">92000.000 39800.000 556,'18.000'-33.000'29,"-11.000"34.000"5,-14.000 35.000 7,-11.000 35.000 6,-7.000 16.000 0,0.000 1.000-7,0.000-1.000-6,0.000 1.000-8,1.000-3.000-4,4.000-2.000-2,3.000-3.000-2,3.000-3.000-2,3.000-6.000 0,3.000-5.000-2,3.000-7.000 1,4.000-5.000 0,10.000-15.000-6,19.000-22.000-9,19.000-22.000-9,19.000-21.000-11,5.000-18.000-5,-5.000-12.000-2,-7.000-13.000-3,-5.000-12.000-2,-6.000-7.000-1,-3.000 1.000 1,-3.000-1.000 2,-2.000 1.000 1,-8.000 2.000 2,-8.000 7.000 4,-10.000 6.000 5,-9.000 7.000 4,-9.000 5.000 3,-5.000 7.000 5,-7.000 6.000 4,-5.000 7.000 4,-6.000 7.000 2,-3.000 9.000 1,-3.000 10.000-1,-2.000 10.000 1,-3.000 7.000-3,1.000 6.000-2,-1.000 7.000-4,1.000 6.000-3,1.000 6.000-1,3.000 6.000 0,3.000 7.000 1,4.000 6.000 1,2.000-1.000-4,4.000-5.000-7,3.000-7.000-8,3.000-5.000-7</inkml:trace>
</inkml:ink>
</file>

<file path=ppt/ink/ink35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5"/>
    </inkml:context>
    <inkml:brush xml:id="br0">
      <inkml:brushProperty name="width" value="0.0284319557249546" units="cm"/>
      <inkml:brushProperty name="height" value="0.0284319557249546" units="cm"/>
      <inkml:brushProperty name="color" value="#000000"/>
      <inkml:brushProperty name="ignorePressure" value="0"/>
    </inkml:brush>
  </inkml:definitions>
  <inkml:trace contextRef="#ctx0" brushRef="#br0">92500.000 39950.000 773,'65.000'26.000'4,"-18.000"4.000"9,-19.000 3.000 7,-18.000 3.000 8,-10.000 4.000 5,0.000 7.000-2,0.000 6.000 1,0.000 7.000-1,-4.000 5.000-7,-5.000 7.000-14,-7.000 6.000-12,-5.000 7.000-15,-3.000-3.000-6,4.000-8.000 1,3.000-10.000 0,3.000-9.000 1,3.000-9.000 1,3.000-5.000 2,3.000-7.000 2,4.000-5.000 1,5.000-8.000 3,10.000-5.000 4,10.000-7.000 4,9.000-5.000 3,4.000-4.000 4,1.000 0.000 1,-1.000 0.000 4,1.000 0.000 1,-4.000 4.000 3,-6.000 10.000 1,-6.000 10.000 3,-6.000 9.000 2,-6.000 9.000-1,-2.000 9.000-2,-3.000 10.000-4,-3.000 10.000-2,-9.000 7.000-4,-11.000 6.000-2,-14.000 7.000-3,-11.000 6.000-4,-9.000-1.000 0,-3.000-5.000-1,-3.000-7.000 1,-2.000-5.000 0,2.000-12.000 0,9.000-16.000 1,10.000-15.000 0,10.000-15.000 1,4.000-9.000-7,0.000 1.000-16,0.000-1.000-16,0.000 1.000-15</inkml:trace>
</inkml:ink>
</file>

<file path=ppt/ink/ink35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6"/>
    </inkml:context>
    <inkml:brush xml:id="br0">
      <inkml:brushProperty name="width" value="0.031663566827774" units="cm"/>
      <inkml:brushProperty name="height" value="0.031663566827774" units="cm"/>
      <inkml:brushProperty name="color" value="#000000"/>
      <inkml:brushProperty name="ignorePressure" value="0"/>
    </inkml:brush>
  </inkml:definitions>
  <inkml:trace contextRef="#ctx0" brushRef="#br0">92950.000 39300.000 694,'120.000'-16.000'65,"-9.000"19.000"-11,-10.000 19.000-12,-8.000 19.000-11,-11.000 10.000-7,-8.000 4.000-3,-10.000 3.000-3,-9.000 3.000-2,-10.000-1.000-3,-9.000-2.000-3,-10.000-3.000-4,-8.000-3.000-2,-9.000 4.000-2,-6.000 13.000-3,-6.000 12.000-1,-6.000 13.000-1,-13.000 6.000-2,-19.000 0.000 0,-18.000 0.000-3,-19.000 0.000 0,-10.000-2.000 0,1.000-3.000-1,-1.000-3.000 2,1.000-2.000-1,5.000-9.000-4,14.000-12.000-11,11.000-13.000-11,14.000-12.000-9</inkml:trace>
</inkml:ink>
</file>

<file path=ppt/ink/ink3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9"/>
    </inkml:context>
    <inkml:brush xml:id="br0">
      <inkml:brushProperty name="width" value="0.03650763630867" units="cm"/>
      <inkml:brushProperty name="height" value="0.03650763630867" units="cm"/>
      <inkml:brushProperty name="color" value="#f2395b"/>
      <inkml:brushProperty name="ignorePressure" value="0"/>
    </inkml:brush>
  </inkml:definitions>
  <inkml:trace contextRef="#ctx0" brushRef="#br0">56250.000 49450.000 602,'-43.000'-24.000'8,"17.000"4.000"15,15.000 3.000 15,16.000 3.000 15,9.000 3.000 2,3.000 3.000-12,3.000 3.000-11,4.000 4.000-12,13.000 1.000-5,26.000 0.000 0,24.000 0.000 2,26.000 0.000 0,15.000 0.000-1,6.000 0.000-1,7.000 0.000-3,6.000 0.000-2,-2.000 3.000-3,-9.000 6.000-6,-10.000 7.000-3,-8.000 6.000-6,-11.000 1.000-6,-8.000-3.000-9,-10.000-3.000-10,-9.000-2.000-7</inkml:trace>
</inkml:ink>
</file>

<file path=ppt/ink/ink35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7"/>
    </inkml:context>
    <inkml:brush xml:id="br0">
      <inkml:brushProperty name="width" value="0.0314034484326839" units="cm"/>
      <inkml:brushProperty name="height" value="0.0314034484326839" units="cm"/>
      <inkml:brushProperty name="color" value="#000000"/>
      <inkml:brushProperty name="ignorePressure" value="0"/>
    </inkml:brush>
  </inkml:definitions>
  <inkml:trace contextRef="#ctx0" brushRef="#br0">93850.000 40250.000 700,'71.000'3.000'92,"-5.000"6.000"-22,-7.000 7.000-22,-5.000 6.000-21,-8.000 6.000-12,-5.000 6.000-3,-7.000 7.000-3,-5.000 6.000-3,-8.000 1.000-2,-5.000-3.000-1,-7.000-3.000-2,-5.000-2.000-2,-11.000 5.000-1,-11.000 16.000 1,-14.000 15.000 0,-11.000 17.000 1,-4.000 0.000 0,6.000-11.000 1,7.000-14.000 1,6.000-11.000 1,4.000-11.000 1,4.000-5.000-1,3.000-7.000-1,3.000-5.000 0,12.000-8.000-2,22.000-5.000-7,22.000-7.000-5,23.000-5.000-6,6.000-9.000-6,-5.000-9.000-6,-7.000-10.000-6,-5.000-8.000-7,-8.000-4.000-1,-5.000 3.000 2,-7.000 3.000 4,-5.000 4.000 2,-6.000 2.000 4,-3.000 4.000 5,-3.000 3.000 6,-2.000 3.000 4</inkml:trace>
</inkml:ink>
</file>

<file path=ppt/ink/ink35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7"/>
    </inkml:context>
    <inkml:brush xml:id="br0">
      <inkml:brushProperty name="width" value="0.0279124192893505" units="cm"/>
      <inkml:brushProperty name="height" value="0.0279124192893505" units="cm"/>
      <inkml:brushProperty name="color" value="#000000"/>
      <inkml:brushProperty name="ignorePressure" value="0"/>
    </inkml:brush>
  </inkml:definitions>
  <inkml:trace contextRef="#ctx0" brushRef="#br0">94600.000 38500.000 788,'46.000'6.000'6,"-5.000"13.000"13,-7.000 12.000 13,-5.000 13.000 12,-6.000 6.000 1,-3.000 0.000-12,-3.000 0.000-12,-2.000 0.000-11,-8.000 0.000-8,-8.000 0.000-4,-10.000 0.000-2,-9.000 0.000-3,-7.000-2.000-2,-3.000-3.000 0,-3.000-3.000 0,-2.000-2.000 1,-1.000-6.000 1,3.000-6.000 2,3.000-6.000 3,4.000-6.000 3,10.000-6.000 1,19.000-2.000 0,19.000-3.000 0,19.000-3.000 1,7.000-1.000 0,-3.000 4.000-1,-3.000 3.000 1,-2.000 3.000-1,-6.000 3.000 0,-6.000 3.000-2,-6.000 3.000-1,-6.000 4.000-1,-9.000 4.000 0,-8.000 6.000 0,-10.000 7.000 1,-9.000 6.000 1,-7.000 3.000 0,-3.000 0.000-1,-3.000 0.000 1,-2.000 0.000 0,-3.000-4.000-4,1.000-5.000-5,-1.000-7.000-6,1.000-5.000-6</inkml:trace>
</inkml:ink>
</file>

<file path=ppt/ink/ink35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7"/>
    </inkml:context>
    <inkml:brush xml:id="br0">
      <inkml:brushProperty name="width" value="0.0276826396584511" units="cm"/>
      <inkml:brushProperty name="height" value="0.0276826396584511" units="cm"/>
      <inkml:brushProperty name="color" value="#000000"/>
      <inkml:brushProperty name="ignorePressure" value="0"/>
    </inkml:brush>
  </inkml:definitions>
  <inkml:trace contextRef="#ctx0" brushRef="#br0">95100.000 39350.000 794,'26.000'-24.000'5,"4.000"4.000"8,3.000 3.000 9,3.000 3.000 9,3.000 1.000 3,3.000 1.000-3,3.000-1.000-4,4.000 1.000-3,-3.000 1.000-8,-5.000 3.000-14,-7.000 3.000-12,-5.000 4.000-14,-4.000 2.000-5,0.000 4.000 3,0.000 3.000 4,0.000 3.000 2</inkml:trace>
</inkml:ink>
</file>

<file path=ppt/ink/ink35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38"/>
    </inkml:context>
    <inkml:brush xml:id="br0">
      <inkml:brushProperty name="width" value="0.0386962406337261" units="cm"/>
      <inkml:brushProperty name="height" value="0.0386962406337261" units="cm"/>
      <inkml:brushProperty name="color" value="#000000"/>
      <inkml:brushProperty name="ignorePressure" value="0"/>
    </inkml:brush>
  </inkml:definitions>
  <inkml:trace contextRef="#ctx0" brushRef="#br0">95650.000 38350.000 568,'26.000'-22.000'1,"4.000"6.000"3,3.000 7.000 3,3.000 6.000 3,4.000 1.000 1,7.000-3.000 0,6.000-3.000 0,7.000-2.000 1,-1.000 0.000-2,-6.000 7.000-3,-6.000 6.000-5,-6.000 7.000-4,-7.000 4.000 0,-6.000 3.000 0,-6.000 3.000 2,-6.000 4.000 1,-6.000 2.000 2,-2.000 4.000 1,-3.000 3.000 1,-3.000 3.000 2,-4.000 3.000 2,-3.000 3.000 3,-3.000 3.000 3,-2.000 4.000 2,-3.000 1.000 2,1.000 0.000 2,-1.000 0.000 0,1.000 0.000 1,-1.000 1.000 1,1.000 4.000-1,-1.000 3.000-2,1.000 3.000 0,1.000 1.000-2,3.000 1.000-2,3.000-1.000-3,4.000 1.000-2,2.000-1.000-2,4.000 1.000-2,3.000-1.000 0,3.000 1.000-2,1.000 1.000-1,1.000 3.000 0,-1.000 3.000-1,1.000 4.000 0,-3.000-1.000-1,-2.000-3.000 0,-3.000-3.000 1,-3.000-2.000 0,-6.000-3.000-2,-5.000 1.000-6,-7.000-1.000-4,-5.000 1.000-6,-9.000 2.000-2,-9.000 7.000 0,-10.000 6.000-1,-8.000 7.000 0,-11.000 2.000-3,-8.000 1.000-2,-10.000-1.000-3,-9.000 1.000-4,1.000-7.000 1,13.000-12.000 4,12.000-13.000 3,13.000-12.000 4,9.000-10.000-2,6.000-6.000-8,7.000-6.000-9,6.000-6.000-8</inkml:trace>
</inkml:ink>
</file>

<file path=ppt/ink/ink35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40"/>
    </inkml:context>
    <inkml:brush xml:id="br0">
      <inkml:brushProperty name="width" value="0.037575613707304" units="cm"/>
      <inkml:brushProperty name="height" value="0.037575613707304" units="cm"/>
      <inkml:brushProperty name="color" value="#000000"/>
      <inkml:brushProperty name="ignorePressure" value="0"/>
    </inkml:brush>
  </inkml:definitions>
  <inkml:trace contextRef="#ctx0" brushRef="#br0">99450.000 37450.000 585,'-25.000'-18.000'30,"0.000"17.000"3,0.000 15.000 1,0.000 16.000 2,0.000 13.000 0,0.000 14.000-3,0.000 11.000-4,0.000 14.000-2,1.000 10.000-3,4.000 9.000-3,3.000 10.000-2,3.000 10.000-3,1.000 8.000-2,1.000 10.000 0,-1.000 10.000-1,1.000 9.000 1,-1.000 2.000-3,1.000-2.000-4,-1.000-3.000-3,1.000-3.000-5,1.000-4.000-3,3.000-3.000-2,3.000-3.000-4,4.000-2.000-3,1.000-8.000-4,0.000-8.000-7,0.000-10.000-5,0.000-9.000-7,1.000-10.000-3,4.000-9.000 0,3.000-10.000 0,3.000-8.000-2,3.000-15.000 2,3.000-19.000 0,3.000-18.000 2,4.000-19.000 0</inkml:trace>
</inkml:ink>
</file>

<file path=ppt/ink/ink35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40"/>
    </inkml:context>
    <inkml:brush xml:id="br0">
      <inkml:brushProperty name="width" value="0.0348181873559952" units="cm"/>
      <inkml:brushProperty name="height" value="0.0348181873559952" units="cm"/>
      <inkml:brushProperty name="color" value="#000000"/>
      <inkml:brushProperty name="ignorePressure" value="0"/>
    </inkml:brush>
  </inkml:definitions>
  <inkml:trace contextRef="#ctx0" brushRef="#br0">100500.000 38450.000 631,'1.000'-46.000'0,"4.000"10.000"0,3.000 10.000 0,3.000 9.000 0,1.000 4.000 0,1.000 1.000 0,-1.000-1.000 0,1.000 1.000 0,-12.000 7.000 8,-21.000 16.000 13,-22.000 15.000 15,-22.000 17.000 15,-13.000 13.000 1,-3.000 13.000-10,-3.000 12.000-11,-2.000 13.000-10,-5.000 6.000-8,-2.000 0.000-2,-3.000 0.000-4,-3.000 0.000-3,2.000-5.000-2,10.000-9.000 1,10.000-10.000 0,9.000-8.000 1,9.000-9.000 1,9.000-6.000 1,10.000-6.000 2,10.000-6.000 2,10.000-6.000-1,13.000-2.000-1,12.000-3.000-2,13.000-3.000-2,13.000-4.000-1,17.000-3.000-3,15.000-3.000-1,16.000-2.000-2,9.000-6.000-3,3.000-6.000-4,3.000-6.000-3,4.000-6.000-4,-1.000-4.000-2,-3.000 1.000-4,-3.000-1.000-2,-2.000 1.000-2,-11.000 1.000-2,-15.000 3.000 2,-15.000 3.000 0,-16.000 4.000 2</inkml:trace>
</inkml:ink>
</file>

<file path=ppt/ink/ink35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41"/>
    </inkml:context>
    <inkml:brush xml:id="br0">
      <inkml:brushProperty name="width" value="0.0373562723398209" units="cm"/>
      <inkml:brushProperty name="height" value="0.0373562723398209" units="cm"/>
      <inkml:brushProperty name="color" value="#000000"/>
      <inkml:brushProperty name="ignorePressure" value="0"/>
    </inkml:brush>
  </inkml:definitions>
  <inkml:trace contextRef="#ctx0" brushRef="#br0">100750.000 39250.000 588,'23.000'-27.000'2,"-3.000"-3.000"4,-3.000-3.000 4,-2.000-2.000 4,-6.000 8.000 4,-6.000 22.000 3,-6.000 22.000 4,-6.000 23.000 4,-10.000 11.000 0,-12.000 4.000-3,-13.000 3.000-3,-12.000 3.000-4,-4.000-1.000-3,7.000-2.000-3,6.000-3.000-3,7.000-3.000-3,5.000-6.000-3,7.000-5.000-1,6.000-7.000-3,7.000-5.000-1,13.000-8.000-1,22.000-5.000-1,22.000-7.000 0,23.000-5.000 0,10.000-6.000-1,0.000-3.000 1,0.000-3.000 1,0.000-2.000 1,-7.000 0.000-1,-11.000 7.000-1,-14.000 6.000-3,-11.000 7.000-2,-12.000 7.000 0,-9.000 9.000 0,-10.000 10.000 1,-8.000 10.000 0,-14.000 5.000 1,-15.000 4.000 1,-15.000 3.000 0,-16.000 3.000 1,-10.000 1.000 1,-3.000 1.000-1,-3.000-1.000-1,-2.000 1.000 0,3.000-4.000 0,14.000-6.000 1,11.000-6.000 0,14.000-6.000 1,18.000-12.000 1,25.000-15.000 4,25.000-15.000 3,25.000-16.000 4,17.000-15.000-2,9.000-11.000-4,10.000-14.000-6,10.000-11.000-4,-1.000-4.000-3,-9.000 6.000-2,-10.000 7.000-2,-8.000 6.000-1,-9.000 6.000 1,-6.000 6.000 0,-6.000 7.000 2,-6.000 6.000 1,-7.000 3.000 5,-6.000 0.000 5,-6.000 0.000 7,-6.000 0.000 7,-7.000 7.000 7,-6.000 17.000 10,-6.000 15.000 9,-6.000 16.000 11,-2.000 10.000-2,3.000 7.000-8,3.000 6.000-11,4.000 7.000-10,-1.000 2.000-5,-3.000 1.000-2,-3.000-1.000 0,-2.000 1.000-2,-3.000 15.000-2,1.000 31.000-4,-1.000 32.000-3,1.000 31.000-3,-1.000 13.000-4,1.000-2.000-4,-1.000-3.000-4,1.000-3.000-4,1.000-9.000-5,3.000-11.000-7,3.000-14.000-5,4.000-11.000-7,1.000-18.000-1,0.000-22.000 1,0.000-22.000 2,0.000-21.000 1</inkml:trace>
</inkml:ink>
</file>

<file path=ppt/ink/ink35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41"/>
    </inkml:context>
    <inkml:brush xml:id="br0">
      <inkml:brushProperty name="width" value="0.0304687861353159" units="cm"/>
      <inkml:brushProperty name="height" value="0.0304687861353159" units="cm"/>
      <inkml:brushProperty name="color" value="#000000"/>
      <inkml:brushProperty name="ignorePressure" value="0"/>
    </inkml:brush>
  </inkml:definitions>
  <inkml:trace contextRef="#ctx0" brushRef="#br0">101250.000 40000.000 722,'50.000'-47.000'-1,"0.000"6.000"0,0.000 7.000-1,0.000 6.000-1,1.000 6.000 5,4.000 6.000 13,3.000 7.000 11,3.000 6.000 12,-2.000 3.000 4,-6.000 0.000-5,-6.000 0.000-5,-6.000 0.000-4,-9.000 7.000-5,-8.000 17.000-5,-10.000 15.000-6,-9.000 16.000-5,-13.000 10.000-4,-16.000 7.000-1,-15.000 6.000-3,-15.000 7.000 0,-11.000 2.000-4,-2.000 1.000-5,-3.000-1.000-5,-3.000 1.000-4,-4.000 1.000-6,-3.000 3.000-7,-3.000 3.000-6,-2.000 4.000-7,6.000-10.000-1,20.000-22.000 8,18.000-22.000 6,20.000-21.000 7</inkml:trace>
</inkml:ink>
</file>

<file path=ppt/ink/ink35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41"/>
    </inkml:context>
    <inkml:brush xml:id="br0">
      <inkml:brushProperty name="width" value="0.0370378121733665" units="cm"/>
      <inkml:brushProperty name="height" value="0.0370378121733665" units="cm"/>
      <inkml:brushProperty name="color" value="#000000"/>
      <inkml:brushProperty name="ignorePressure" value="0"/>
    </inkml:brush>
  </inkml:definitions>
  <inkml:trace contextRef="#ctx0" brushRef="#br0">102650.000 39300.000 593,'-25.000'-22.000'1,"0.000"6.000"2,0.000 7.000 0,0.000 6.000 3,-2.000 3.000 3,-3.000 0.000 8,-3.000 0.000 7,-2.000 0.000 6,-3.000 4.000 4,1.000 10.000 1,-1.000 10.000-1,1.000 9.000 1,1.000 7.000-3,3.000 7.000-4,3.000 6.000-5,4.000 7.000-4,1.000 4.000-2,0.000 3.000-2,0.000 3.000-1,0.000 4.000-1,3.000 2.000-3,6.000 4.000-5,7.000 3.000-6,6.000 3.000-4,9.000-2.000-5,13.000-6.000-6,12.000-6.000-5,13.000-6.000-6,9.000-9.000-5,6.000-8.000-5,7.000-10.000-5,6.000-9.000-4,-1.000-9.000 0,-5.000-5.000 7,-7.000-7.000 7,-5.000-5.000 7,-8.000-6.000 2,-5.000-3.000 0,-7.000-3.000-1,-5.000-2.000-1</inkml:trace>
</inkml:ink>
</file>

<file path=ppt/ink/ink35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42"/>
    </inkml:context>
    <inkml:brush xml:id="br0">
      <inkml:brushProperty name="width" value="0.0366879180073738" units="cm"/>
      <inkml:brushProperty name="height" value="0.0366879180073738" units="cm"/>
      <inkml:brushProperty name="color" value="#000000"/>
      <inkml:brushProperty name="ignorePressure" value="0"/>
    </inkml:brush>
  </inkml:definitions>
  <inkml:trace contextRef="#ctx0" brushRef="#br0">103900.000 39100.000 599,'-47.000'-46.000'4,"6.000"10.000"9,7.000 10.000 7,6.000 9.000 9,3.000 7.000 4,0.000 7.000-2,0.000 6.000-1,0.000 7.000-2,-2.000 10.000 0,-3.000 16.000-3,-3.000 15.000 0,-2.000 17.000-3,-3.000 10.000 0,1.000 6.000-2,-1.000 7.000-1,1.000 6.000-2,-3.000 1.000-2,-2.000-3.000-4,-3.000-3.000-5,-3.000-2.000-3,1.000-5.000-6,6.000-2.000-5,7.000-3.000-5,6.000-3.000-5,9.000-17.000-12,13.000-27.000-18,12.000-28.000-17,13.000-28.000-19,6.000-15.000 1,0.000 1.000 18,0.000-1.000 19,0.000 1.000 18</inkml:trace>
</inkml:ink>
</file>

<file path=ppt/ink/ink3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29"/>
    </inkml:context>
    <inkml:brush xml:id="br0">
      <inkml:brushProperty name="width" value="0.0417243912816048" units="cm"/>
      <inkml:brushProperty name="height" value="0.0417243912816048" units="cm"/>
      <inkml:brushProperty name="color" value="#f2395b"/>
      <inkml:brushProperty name="ignorePressure" value="0"/>
    </inkml:brush>
  </inkml:definitions>
  <inkml:trace contextRef="#ctx0" brushRef="#br0">57550.000 48150.000 527,'-46.000'-24.000'0,"10.000"4.000"0,10.000 3.000 0,9.000 3.000 0,-1.000 1.000 7,-8.000 1.000 16,-10.000-1.000 15,-9.000 1.000 15,-1.000 12.000 5,10.000 25.000-5,10.000 25.000-7,9.000 25.000-5,6.000 17.000-5,3.000 9.000-5,3.000 10.000-5,4.000 10.000-5,1.000 13.000-4,0.000 19.000-5,0.000 19.000-4,0.000 19.000-6,-4.000 5.000-5,-5.000-5.000-7,-7.000-7.000-8,-5.000-5.000-8,-3.000-11.000-6,4.000-11.000-5,3.000-14.000-6,3.000-11.000-5,3.000-17.000 0,3.000-18.000 5,3.000-19.000 5,4.000-18.000 4</inkml:trace>
</inkml:ink>
</file>

<file path=ppt/ink/ink35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43"/>
    </inkml:context>
    <inkml:brush xml:id="br0">
      <inkml:brushProperty name="width" value="0.0398304723203182" units="cm"/>
      <inkml:brushProperty name="height" value="0.0398304723203182" units="cm"/>
      <inkml:brushProperty name="color" value="#000000"/>
      <inkml:brushProperty name="ignorePressure" value="0"/>
    </inkml:brush>
  </inkml:definitions>
  <inkml:trace contextRef="#ctx0" brushRef="#br0">103650.000 38900.000 552,'46.000'-63.000'11,"-5.000"26.000"12,-7.000 24.000 11,-5.000 26.000 12,-8.000 18.000 2,-5.000 13.000-8,-7.000 12.000-7,-5.000 13.000-8,-4.000 9.000-2,0.000 6.000 0,0.000 7.000 2,0.000 6.000 1,0.000 1.000-1,0.000-3.000-4,0.000-3.000-4,0.000-2.000-4,-4.000-6.000-4,-5.000-6.000-4,-7.000-6.000-5,-5.000-6.000-3,-3.000-6.000-4,4.000-2.000-4,3.000-3.000-3,3.000-3.000-4,-2.000-7.000-3,-6.000-9.000-4,-6.000-10.000-4,-6.000-8.000-2,-2.000-9.000-4,3.000-6.000 0,3.000-6.000-2,4.000-6.000-1,1.000-9.000 2,0.000-8.000 2,0.000-10.000 4,0.000-9.000 3,0.000-5.000 4,0.000 0.000 3,0.000 0.000 4,0.000 0.000 4,3.000 1.000 2,6.000 4.000-1,7.000 3.000 0,6.000 3.000 0,4.000 3.000 3,4.000 3.000 9,3.000 3.000 9,3.000 4.000 8,4.000 2.000 4,7.000 4.000 1,6.000 3.000-1,7.000 3.000-1,2.000 3.000 0,1.000 3.000-3,-1.000 3.000-3,1.000 4.000-3,2.000 1.000-1,7.000 0.000-2,6.000 0.000 0,7.000 0.000-1,2.000 0.000-3,1.000 0.000-3,-1.000 0.000-4,1.000 0.000-3,-1.000-2.000-3,1.000-3.000-3,-1.000-3.000 0,1.000-2.000-3,-7.000-5.000-1,-12.000-2.000 1,-13.000-3.000 0,-12.000-3.000 1,-9.000-2.000 1,-2.000 0.000 1,-3.000 0.000 2,-3.000 0.000 2,-6.000 0.000 3,-5.000 0.000 5,-7.000 0.000 5,-5.000 0.000 5,-6.000 3.000 2,-3.000 6.000-1,-3.000 7.000-1,-2.000 6.000-2,-3.000 4.000 5,1.000 4.000 9,-1.000 3.000 9,1.000 3.000 9,1.000 6.000 2,3.000 9.000-5,3.000 10.000-5,4.000 10.000-7,1.000 5.000-3,0.000 4.000-3,0.000 3.000-3,0.000 3.000-2,3.000 1.000-5,6.000 1.000-5,7.000-1.000-5,6.000 1.000-6,10.000-9.000-5,17.000-15.000-5,15.000-15.000-4,16.000-16.000-5,7.000-13.000-4,1.000-9.000-2,-1.000-10.000-3,1.000-8.000-2,-6.000-6.000 1,-8.000 1.000 5,-10.000-1.000 3,-9.000 1.000 5,-9.000 1.000 8,-5.000 3.000 12,-7.000 3.000 11,-5.000 4.000 12,-6.000 7.000 6,-3.000 13.000 1,-3.000 12.000 0,-2.000 13.000 1,-5.000 9.000-1,-2.000 6.000-1,-3.000 7.000-1,-3.000 6.000-2,-1.000 9.000-3,4.000 13.000-2,3.000 12.000-4,3.000 13.000-3,1.000 7.000-3,1.000 4.000 0,-1.000 3.000 0,1.000 3.000-2,-3.000 6.000 0,-2.000 9.000-2,-3.000 10.000 0,-3.000 10.000-2,-4.000-1.000 0,-3.000-9.000-1,-3.000-10.000 0,-2.000-8.000 0,-3.000-15.000-5,1.000-19.000-7,-1.000-18.000-9,1.000-19.000-7,1.000-16.000-5,3.000-12.000 1,3.000-13.000-1,4.000-12.000 1,4.000-16.000 1,6.000-19.000 2,7.000-18.000 1,6.000-19.000 3,4.000-18.000 2,4.000-15.000 3,3.000-15.000 3,3.000-16.000 3,7.000-5.000 2,14.000 6.000 2,11.000 7.000 1,14.000 6.000 2,10.000 7.000 0,9.000 10.000 2,10.000 10.000 0,10.000 9.000 1,2.000 9.000 0,-3.000 9.000-4,-3.000 10.000-2,-2.000 10.000-3,-5.000 4.000-1,-2.000 0.000-2,-3.000 0.000-1,-3.000 0.000-1,-6.000 0.000 0,-5.000 0.000 3,-7.000 0.000 3,-5.000 0.000 1,-9.000 3.000 3,-9.000 6.000 1,-10.000 7.000 1,-8.000 6.000 2,-8.000 3.000 3,-2.000 0.000 4,-3.000 0.000 5,-3.000 0.000 4,-6.000 3.000 5,-5.000 6.000 3,-7.000 7.000 5,-5.000 6.000 4,-6.000 4.000 3,-3.000 4.000 0,-3.000 3.000 2,-2.000 3.000 0,-3.000 4.000 0,1.000 7.000-4,-1.000 6.000-2,1.000 7.000-3,2.000 7.000-3,7.000 9.000-2,6.000 10.000-1,7.000 10.000-2,2.000 2.000-3,1.000-3.000-1,-1.000-3.000-4,1.000-2.000-1,1.000-5.000-4,3.000-2.000-4,3.000-3.000-4,4.000-3.000-3,7.000-7.000-2,13.000-9.000 1,12.000-10.000 0,13.000-8.000 1,9.000-9.000-4,6.000-6.000-9,7.000-6.000-9,6.000-6.000-9,3.000-9.000-4,0.000-8.000-2,0.000-10.000 0,0.000-9.000-2,-5.000-7.000 2,-9.000-3.000 5,-10.000-3.000 5,-8.000-2.000 5,-9.000-5.000 4,-6.000-2.000 5,-6.000-3.000 4,-6.000-3.000 4,-6.000 2.000 5,-2.000 10.000 2,-3.000 10.000 4,-3.000 9.000 4,-2.000 6.000 6,0.000 3.000 7,0.000 3.000 9,0.000 4.000 7,-2.000 13.000 8,-3.000 26.000 5,-3.000 24.000 7,-2.000 26.000 6,-3.000 13.000-3,1.000 4.000-13,-1.000 3.000-11,1.000 3.000-13,1.000-1.000-9,3.000-2.000-5,3.000-3.000-5,4.000-3.000-5,4.000-6.000-5,6.000-5.000-5,7.000-7.000-6,6.000-5.000-5,4.000-9.000-3,4.000-9.000-2,3.000-10.000-1,3.000-8.000-2</inkml:trace>
</inkml:ink>
</file>

<file path=ppt/ink/ink35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43"/>
    </inkml:context>
    <inkml:brush xml:id="br0">
      <inkml:brushProperty name="width" value="0.035604253411293" units="cm"/>
      <inkml:brushProperty name="height" value="0.035604253411293" units="cm"/>
      <inkml:brushProperty name="color" value="#000000"/>
      <inkml:brushProperty name="ignorePressure" value="0"/>
    </inkml:brush>
  </inkml:definitions>
  <inkml:trace contextRef="#ctx0" brushRef="#br0">106050.000 38350.000 617,'46.000'-68.000'0,"-5.000"17.000"0,-7.000 15.000-1,-5.000 16.000 1,-1.000 15.000 2,6.000 16.000 9,7.000 15.000 6,6.000 17.000 8,1.000 14.000 7,-3.000 17.000 6,-3.000 15.000 5,-2.000 16.000 6,-3.000 10.000-1,1.000 7.000-8,-1.000 6.000-9,1.000 7.000-8,-4.000 2.000-8,-6.000 1.000-7,-6.000-1.000-7,-6.000 1.000-6,-15.000 2.000-3,-21.000 7.000 1,-22.000 6.000 0,-22.000 7.000 1,-11.000-7.000-3,0.000-19.000-7,0.000-18.000-7,0.000-19.000-6,3.000-13.000-9,6.000-6.000-10,7.000-6.000-8,6.000-6.000-11</inkml:trace>
</inkml:ink>
</file>

<file path=ppt/ink/ink35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44"/>
    </inkml:context>
    <inkml:brush xml:id="br0">
      <inkml:brushProperty name="width" value="0.0293590556830168" units="cm"/>
      <inkml:brushProperty name="height" value="0.0293590556830168" units="cm"/>
      <inkml:brushProperty name="color" value="#000000"/>
      <inkml:brushProperty name="ignorePressure" value="0"/>
    </inkml:brush>
  </inkml:definitions>
  <inkml:trace contextRef="#ctx0" brushRef="#br0">99950.000 42100.000 749,'178.000'-68.000'8,"-44.000"17.000"1,-43.000 15.000-1,-44.000 16.000 1,-7.000 5.000 0,32.000-2.000 2,31.000-3.000 1,32.000-3.000 2,29.000-1.000 2,28.000 4.000 3,28.000 3.000 1,29.000 3.000 4,16.000 3.000-1,7.000 3.000-2,6.000 3.000-3,7.000 4.000-3,2.000 1.000-4,1.000 0.000-8,-1.000 0.000-6,1.000 0.000-9,-12.000 3.000-6,-21.000 6.000-8,-22.000 7.000-7,-22.000 6.000-7,-24.000 3.000-3,-24.000 0.000 1,-26.000 0.000 2,-24.000 0.000 2,-24.000-2.000 3,-22.000-3.000 7,-22.000-3.000 6,-21.000-2.000 7</inkml:trace>
</inkml:ink>
</file>

<file path=ppt/ink/ink35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53"/>
    </inkml:context>
    <inkml:brush xml:id="br0">
      <inkml:brushProperty name="width" value="0.0359043814241886" units="cm"/>
      <inkml:brushProperty name="height" value="0.0359043814241886" units="cm"/>
      <inkml:brushProperty name="color" value="#000000"/>
      <inkml:brushProperty name="ignorePressure" value="0"/>
    </inkml:brush>
  </inkml:definitions>
  <inkml:trace contextRef="#ctx0" brushRef="#br0">90050.000 44300.000 612,'-47.000'0.000'-1,"6.000"0.000"7,7.000 0.000 8,6.000 0.000 7,1.000 0.000 0,-3.000 0.000-8,-3.000 0.000-8,-2.000 0.000-8,-1.000 1.000-2,3.000 4.000 0,3.000 3.000 2,4.000 3.000 1,1.000-1.000 4,0.000-2.000 6,0.000-3.000 7,0.000-3.000 5,0.000-1.000 2,0.000 4.000-4,0.000 3.000-4,0.000 3.000-4,0.000 1.000-4,0.000 1.000-4,0.000-1.000-5,0.000 1.000-4,3.000 1.000 1,6.000 3.000 8,7.000 3.000 7,6.000 4.000 7,3.000 8.000 3,0.000 17.000-2,0.000 15.000-3,0.000 16.000-2,1.000 4.000-1,4.000-6.000-2,3.000-6.000-1,3.000-6.000-2,-1.000-2.000 0,-2.000 3.000 0,-3.000 3.000-1,-3.000 4.000 0,-2.000 1.000 0,0.000 0.000 0,0.000 0.000 0,0.000 0.000 0,0.000-2.000 1,0.000-3.000 0,0.000-3.000 0,0.000-2.000 0,0.000-6.000 1,0.000-6.000-1,0.000-6.000 1,0.000-6.000-1,0.000-4.000-1,0.000 1.000-1,0.000-1.000-3,0.000 1.000-1,6.000-7.000-4,13.000-12.000-6,12.000-13.000-7,13.000-12.000-7,6.000-9.000-5,0.000-2.000-3,0.000-3.000-3,0.000-3.000-4,1.000-2.000 0,4.000 0.000 3,3.000 0.000 3,3.000 0.000 2,-2.000 0.000 1,-6.000 0.000 2,-6.000 0.000 0,-6.000 0.000 1,-7.000 1.000 2,-6.000 4.000 6,-6.000 3.000 4,-6.000 3.000 4</inkml:trace>
</inkml:ink>
</file>

<file path=ppt/ink/ink35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54"/>
    </inkml:context>
    <inkml:brush xml:id="br0">
      <inkml:brushProperty name="width" value="0.0368185825645924" units="cm"/>
      <inkml:brushProperty name="height" value="0.0368185825645924" units="cm"/>
      <inkml:brushProperty name="color" value="#000000"/>
      <inkml:brushProperty name="ignorePressure" value="0"/>
    </inkml:brush>
  </inkml:definitions>
  <inkml:trace contextRef="#ctx0" brushRef="#br0">91600.000 44150.000 597,'-91.000'-19.000'38,"19.000"13.000"-9,19.000 12.000-7,19.000 13.000-8,7.000 9.000-2,-3.000 6.000 3,-3.000 7.000 3,-2.000 6.000 4,-3.000 3.000 1,1.000 0.000-1,-1.000 0.000-1,1.000 0.000-1,1.000-2.000-2,3.000-3.000 0,3.000-3.000-2,4.000-2.000-1,2.000-3.000-1,4.000 1.000-1,3.000-1.000-1,3.000 1.000-1,6.000 1.000-2,9.000 3.000-2,10.000 3.000-2,10.000 4.000-2,7.000-3.000-2,6.000-5.000 1,7.000-7.000-1,6.000-5.000 0,1.000-4.000 0,-3.000 0.000-3,-3.000 0.000-1,-2.000 0.000-1,-3.000 0.000-1,1.000 0.000 0,-1.000 0.000 1,1.000 0.000 1,-6.000 3.000 0,-8.000 6.000 1,-10.000 7.000 0,-9.000 6.000 0,-7.000 3.000 1,-3.000 0.000 1,-3.000 0.000 1,-2.000 0.000 0,-8.000 0.000 0,-8.000 0.000 1,-10.000 0.000-1,-9.000 0.000 0,-9.000 4.000-4,-5.000 10.000-6,-7.000 10.000-7,-5.000 9.000-6,0.000-2.000-5,10.000-12.000-2,10.000-13.000-3,9.000-12.000-1,10.000-18.000-2,14.000-21.000-1,11.000-22.000 0,14.000-22.000 0,7.000-10.000 0,3.000 4.000 4,3.000 3.000 1,4.000 3.000 4</inkml:trace>
</inkml:ink>
</file>

<file path=ppt/ink/ink35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54"/>
    </inkml:context>
    <inkml:brush xml:id="br0">
      <inkml:brushProperty name="width" value="0.0396109335124493" units="cm"/>
      <inkml:brushProperty name="height" value="0.0396109335124493" units="cm"/>
      <inkml:brushProperty name="color" value="#000000"/>
      <inkml:brushProperty name="ignorePressure" value="0"/>
    </inkml:brush>
  </inkml:definitions>
  <inkml:trace contextRef="#ctx0" brushRef="#br0">92300.000 44900.000 555,'-2.000'46.000'67,"-3.000"-5.000"-12,-3.000-7.000-13,-2.000-5.000-12,-1.000-1.000-7,3.000 6.000 0,3.000 7.000-1,4.000 6.000-1,1.000 3.000-1,0.000 0.000-1,0.000 0.000-2,0.000 0.000-1,0.000-2.000-2,0.000-3.000-1,0.000-3.000 0,0.000-2.000-1,0.000-3.000-1,0.000 1.000-2,0.000-1.000-1,0.000 1.000-1,7.000-7.000-5,17.000-12.000-5,15.000-13.000-5,16.000-12.000-7,7.000-15.000-2,1.000-15.000-1,-1.000-15.000 2,1.000-16.000-1,-4.000-8.000 2,-6.000 0.000 1,-6.000 0.000 2,-6.000 0.000 1,-9.000 0.000 2,-8.000 0.000 0,-10.000 0.000-1,-9.000 0.000 1,-5.000 1.000 2,0.000 4.000 1,0.000 3.000 3,0.000 3.000 2,-4.000 6.000 1,-5.000 9.000 0,-7.000 10.000 1,-5.000 10.000-1,-6.000 7.000-1,-3.000 6.000-3,-3.000 7.000-4,-2.000 6.000-2,-1.000 6.000-4,3.000 6.000-4,3.000 7.000-5,4.000 6.000-3,4.000 3.000-2,6.000 0.000 2,7.000 0.000 2,6.000 0.000 2,7.000-2.000 2,10.000-3.000 5,10.000-3.000 2,9.000-2.000 5,6.000-3.000 1,3.000 1.000-1,3.000-1.000 0,4.000 1.000-2,-1.000 1.000 4,-3.000 3.000 6,-3.000 3.000 8,-2.000 4.000 7,-6.000 4.000 3,-6.000 6.000-1,-6.000 7.000 0,-6.000 6.000-1,-9.000 4.000 0,-8.000 4.000 2,-10.000 3.000 1,-9.000 3.000 1,-7.000-1.000 1,-3.000-2.000-1,-3.000-3.000-1,-2.000-3.000-1,2.000-4.000-1,9.000-3.000-3,10.000-3.000-2,10.000-2.000-2,5.000-5.000-3,4.000-2.000-1,3.000-3.000-1,3.000-3.000-1,6.000-2.000-1,9.000 0.000 0,10.000 0.000 1,10.000 0.000 0,2.000 3.000-1,-3.000 6.000-1,-3.000 7.000-2,-2.000 6.000-1,-6.000 6.000-1,-6.000 6.000 2,-6.000 7.000 0,-6.000 6.000 1,-7.000 4.000 1,-6.000 4.000 0,-6.000 3.000 0,-6.000 3.000 0,-7.000-2.000-2,-6.000-6.000-2,-6.000-6.000-3,-6.000-6.000-3,-6.000-9.000-3,-2.000-8.000-1,-3.000-10.000-2,-3.000-9.000-2,-2.000-7.000-4,0.000-3.000-7,0.000-3.000-7,0.000-2.000-6,3.000-5.000-2,6.000-2.000 3,7.000-3.000 5,6.000-3.000 3</inkml:trace>
</inkml:ink>
</file>

<file path=ppt/ink/ink35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55"/>
    </inkml:context>
    <inkml:brush xml:id="br0">
      <inkml:brushProperty name="width" value="0.0313857048749924" units="cm"/>
      <inkml:brushProperty name="height" value="0.0313857048749924" units="cm"/>
      <inkml:brushProperty name="color" value="#000000"/>
      <inkml:brushProperty name="ignorePressure" value="0"/>
    </inkml:brush>
  </inkml:definitions>
  <inkml:trace contextRef="#ctx0" brushRef="#br0">93850.000 44150.000 700,'29.000'-68.000'7,"10.000"17.000"11,10.000 15.000 14,9.000 16.000 11,1.000 16.000 3,-6.000 20.000-7,-6.000 18.000-7,-6.000 20.000-8,-10.000 11.000-5,-12.000 7.000-4,-13.000 6.000-4,-12.000 7.000-3,-12.000 0.000-4,-8.000-2.000-2,-10.000-3.000-3,-9.000-3.000-2,-2.000-9.000-1,6.000-11.000 0,7.000-14.000 1,6.000-11.000 1,4.000-7.000-1,4.000 0.000 0,3.000 0.000 1,3.000 0.000-1,9.000-2.000 1,16.000-3.000 3,15.000-3.000 2,17.000-2.000 3,8.000-6.000-4,4.000-6.000-9,3.000-6.000-9,3.000-6.000-10,-1.000-6.000-6,-2.000-2.000-3,-3.000-3.000-4,-3.000-3.000-2,-7.000-2.000-1,-9.000 0.000 2,-10.000 0.000 3,-8.000 0.000 2</inkml:trace>
</inkml:ink>
</file>

<file path=ppt/ink/ink35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55"/>
    </inkml:context>
    <inkml:brush xml:id="br0">
      <inkml:brushProperty name="width" value="0.0275333505123854" units="cm"/>
      <inkml:brushProperty name="height" value="0.0275333505123854" units="cm"/>
      <inkml:brushProperty name="color" value="#000000"/>
      <inkml:brushProperty name="ignorePressure" value="0"/>
    </inkml:brush>
  </inkml:definitions>
  <inkml:trace contextRef="#ctx0" brushRef="#br0">94550.000 44500.000 799,'71.000'0.000'87,"-5.000"0.000"-24,-7.000 0.000-26,-5.000 0.000-23,-4.000 0.000-19,0.000 0.000-11,0.000 0.000-9,0.000 0.000-12,-2.000-2.000-5,-3.000-3.000 1,-3.000-3.000 0,-2.000-2.000 1,-6.000-3.000 3,-6.000 1.000 6,-6.000-1.000 8,-6.000 1.000 6</inkml:trace>
</inkml:ink>
</file>

<file path=ppt/ink/ink35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0:55"/>
    </inkml:context>
    <inkml:brush xml:id="br0">
      <inkml:brushProperty name="width" value="0.0425151586532593" units="cm"/>
      <inkml:brushProperty name="height" value="0.0425151586532593" units="cm"/>
      <inkml:brushProperty name="color" value="#000000"/>
      <inkml:brushProperty name="ignorePressure" value="0"/>
    </inkml:brush>
  </inkml:definitions>
  <inkml:trace contextRef="#ctx0" brushRef="#br0">95250.000 43600.000 517,'48.000'-22.000'45,"-3.000"6.000"-8,-3.000 7.000-9,-2.000 6.000-9,-1.000 4.000-5,3.000 4.000-5,3.000 3.000-3,4.000 3.000-4,-1.000 1.000-1,-3.000 1.000-2,-3.000-1.000 1,-2.000 1.000-1,-6.000 2.000 0,-6.000 7.000 2,-6.000 6.000 1,-6.000 7.000 1,-4.000 4.000 3,1.000 3.000 1,-1.000 3.000 4,1.000 4.000 1,-3.000 1.000 3,-2.000 0.000 0,-3.000 0.000 2,-3.000 0.000 1,-1.000 1.000 0,4.000 4.000 1,3.000 3.000-1,3.000 3.000 0,-1.000-1.000-1,-2.000-2.000-2,-3.000-3.000 0,-3.000-3.000-3,-1.000-1.000 0,4.000 4.000-2,3.000 3.000-1,3.000 3.000-1,-1.000 1.000 0,-2.000 1.000-2,-3.000-1.000 1,-3.000 1.000-1,-2.000-1.000-1,0.000 1.000-2,0.000-1.000 0,0.000 1.000-2,0.000-3.000 0,0.000-2.000 0,0.000-3.000 0,0.000-3.000 0,0.000-2.000 0,0.000 0.000 0,0.000 0.000 0,0.000 0.000 0,0.000-2.000-2,0.000-3.000-2,0.000-3.000-2,0.000-2.000-3,-5.000-3.000-2,-9.000 1.000-1,-10.000-1.000-1,-8.000 1.000-2,-14.000 2.000-2,-15.000 7.000-3,-15.000 6.000-5,-16.000 7.000-2,-10.000 2.000-6,-3.000 1.000-4,-3.000-1.000-6,-2.000 1.000-5,8.000-9.000-2,22.000-15.000 3,22.000-15.000 2,23.000-16.000 2</inkml:trace>
</inkml:ink>
</file>

<file path=ppt/ink/ink35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05"/>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96850.000 43200.000 333,'157.000'63.000'167,"51.000"46.000"-1,50.000 47.000 1,49.000 47.000 0</inkml:trace>
</inkml:ink>
</file>

<file path=ppt/ink/ink3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0"/>
    </inkml:context>
    <inkml:brush xml:id="br0">
      <inkml:brushProperty name="width" value="0.0401978082954884" units="cm"/>
      <inkml:brushProperty name="height" value="0.0401978082954884" units="cm"/>
      <inkml:brushProperty name="color" value="#f2395b"/>
      <inkml:brushProperty name="ignorePressure" value="0"/>
    </inkml:brush>
  </inkml:definitions>
  <inkml:trace contextRef="#ctx0" brushRef="#br0">60050.000 48500.000 547,'114.000'-43.000'120,"-22.000"17.000"-28,-22.000 15.000-30,-21.000 16.000-28,-7.000 13.000-16,9.000 14.000-1,10.000 11.000-2,10.000 14.000-2,-4.000 8.000-1,-16.000 7.000-5,-15.000 6.000-3,-15.000 7.000-4,-21.000 5.000-3,-25.000 7.000 0,-25.000 6.000-2,-25.000 7.000-1,-15.000 0.000-1,-2.000-2.000-2,-3.000-3.000-1,-3.000-3.000-2,-1.000-7.000 0,4.000-9.000 0,3.000-10.000 0,3.000-8.000 0,4.000-12.000 1,7.000-12.000 4,6.000-13.000 4,7.000-12.000 3,27.000-9.000 8,51.000-2.000 11,49.000-3.000 12,51.000-3.000 12,27.000-7.000-1,7.000-9.000-15,6.000-10.000-14,7.000-8.000-15,0.000-6.000-8,-2.000 1.000-3,-3.000-1.000-4,-3.000 1.000-2,-12.000 4.000-5,-18.000 9.000-6,-19.000 10.000-6,-18.000 10.000-6,-17.000 2.000 0,-11.000-3.000 6,-14.000-3.000 5,-11.000-2.000 5,-9.000-5.000 1,-3.000-2.000-2,-3.000-3.000-4,-2.000-3.000-3,-3.000-2.000 2,1.000 0.000 5,-1.000 0.000 5,1.000 0.000 5</inkml:trace>
</inkml:ink>
</file>

<file path=ppt/ink/ink35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06"/>
    </inkml:context>
    <inkml:brush xml:id="br0">
      <inkml:brushProperty name="width" value="0.0324360691010952" units="cm"/>
      <inkml:brushProperty name="height" value="0.0324360691010952" units="cm"/>
      <inkml:brushProperty name="color" value="#000000"/>
      <inkml:brushProperty name="ignorePressure" value="0"/>
    </inkml:brush>
  </inkml:definitions>
  <inkml:trace contextRef="#ctx0" brushRef="#br0">96700.000 43050.000 678,'26.000'-22.000'85,"4.000"6.000"-18,3.000 7.000-18,3.000 6.000-17,-1.000 3.000-10,-2.000 0.000-5,-3.000 0.000-3,-3.000 0.000-4,-4.000 3.000-4,-3.000 6.000-2,-3.000 7.000-4,-2.000 6.000-3,-3.000 3.000-1,1.000 0.000 0,-1.000 0.000 0,1.000 0.000 1,-3.000 0.000 0,-2.000 0.000-1,-3.000 0.000 0,-3.000 0.000 0,-1.000 0.000-1,4.000 0.000-1,3.000 0.000-2,3.000 0.000-2,-2.000 1.000 1,-6.000 4.000 1,-6.000 3.000 1,-6.000 3.000 2,-4.000 1.000 0,1.000 1.000 1,-1.000-1.000 1,1.000 1.000 0,-3.000-3.000 0,-2.000-2.000-1,-3.000-3.000 1,-3.000-3.000 0,-2.000-4.000 0,0.000-3.000 0,0.000-3.000 2,0.000-2.000-1,0.000-3.000 1,0.000 1.000 1,0.000-1.000 1,0.000 1.000 0,0.000 1.000 0,0.000 3.000 1,0.000 3.000 0,0.000 4.000 0,0.000 1.000 0,0.000 0.000 0,0.000 0.000 0,0.000 0.000 0,0.000-2.000-1,0.000-3.000 2,0.000-3.000 0,0.000-2.000 0,6.000-3.000 3,13.000 1.000 4,12.000-1.000 3,13.000 1.000 3,6.000-4.000 1,0.000-6.000-2,0.000-6.000-3,0.000-6.000-3,1.000-2.000-2,4.000 3.000-2,3.000 3.000-1,3.000 4.000-1,3.000 1.000-3,3.000 0.000 0,3.000 0.000-2,4.000 0.000-1,1.000-2.000-1,0.000-3.000 1,0.000-3.000 0,0.000-2.000 1,0.000-3.000-1,0.000 1.000 0,0.000-1.000-1,0.000 1.000 0,-7.000 4.000-11,-11.000 9.000-22,-14.000 10.000-20,-11.000 10.000-22</inkml:trace>
</inkml:ink>
</file>

<file path=ppt/ink/ink35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07"/>
    </inkml:context>
    <inkml:brush xml:id="br0">
      <inkml:brushProperty name="width" value="0.0388280674815178" units="cm"/>
      <inkml:brushProperty name="height" value="0.0388280674815178" units="cm"/>
      <inkml:brushProperty name="color" value="#000000"/>
      <inkml:brushProperty name="ignorePressure" value="0"/>
    </inkml:brush>
  </inkml:definitions>
  <inkml:trace contextRef="#ctx0" brushRef="#br0">99450.000 44350.000 566,'-8.000'-44.000'3,"-16.000"13.000"8,-15.000 12.000 5,-15.000 13.000 8,-9.000 12.000 1,1.000 13.000-4,-1.000 12.000-3,1.000 13.000-5,-1.000 4.000-4,1.000-3.000-5,-1.000-3.000-6,1.000-2.000-5,1.000-5.000-2,3.000-2.000 0,3.000-3.000 1,4.000-3.000 0,2.000-4.000 0,4.000-3.000 1,3.000-3.000 2,3.000-2.000 0,7.000 2.000 7,14.000 9.000 12,11.000 10.000 12,14.000 10.000 12,5.000 4.000 3,1.000 0.000-6,-1.000 0.000-6,1.000 0.000-6,-3.000 6.000-3,-2.000 13.000-2,-3.000 12.000 0,-3.000 13.000-1,-2.000-1.000-3,0.000-11.000-2,0.000-14.000-4,0.000-11.000-2,0.000-4.000-2,0.000 6.000 2,0.000 7.000 0,0.000 6.000 2,0.000 1.000-1,0.000-3.000-3,0.000-3.000-3,0.000-2.000-2,3.000-6.000-5,6.000-6.000-8,7.000-6.000-8,6.000-6.000-8,9.000-13.000-9,13.000-19.000-10,12.000-18.000-10,13.000-19.000-10,-2.000-7.000 2,-16.000 7.000 12,-15.000 6.000 13,-15.000 7.000 13,-9.000 0.000 9,1.000-2.000 2,-1.000-3.000 4,1.000-3.000 4</inkml:trace>
</inkml:ink>
</file>

<file path=ppt/ink/ink35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07"/>
    </inkml:context>
    <inkml:brush xml:id="br0">
      <inkml:brushProperty name="width" value="0.0375617854297161" units="cm"/>
      <inkml:brushProperty name="height" value="0.0375617854297161" units="cm"/>
      <inkml:brushProperty name="color" value="#000000"/>
      <inkml:brushProperty name="ignorePressure" value="0"/>
    </inkml:brush>
  </inkml:definitions>
  <inkml:trace contextRef="#ctx0" brushRef="#br0">100800.000 44200.000 585,'-2.000'-46.000'3,"-3.000"10.000"4,-3.000 10.000 5,-2.000 9.000 5,-6.000 13.000 7,-6.000 20.000 7,-6.000 18.000 8,-6.000 20.000 7,-4.000 13.000 1,1.000 9.000-8,-1.000 10.000-8,1.000 10.000-8,-3.000 5.000-5,-2.000 4.000-3,-3.000 3.000-3,-3.000 3.000-4,-4.000-1.000 0,-3.000-2.000 1,-3.000-3.000 0,-2.000-3.000 1,-1.000-2.000-4,3.000 0.000-7,3.000 0.000-9,4.000 0.000-7,4.000-8.000-6,6.000-16.000-3,7.000-15.000-2,6.000-15.000-3,6.000-18.000-6,6.000-19.000-7,7.000-18.000-8,6.000-19.000-8,6.000-10.000 2,6.000 1.000 11,7.000-1.000 10,6.000 1.000 12</inkml:trace>
</inkml:ink>
</file>

<file path=ppt/ink/ink35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08"/>
    </inkml:context>
    <inkml:brush xml:id="br0">
      <inkml:brushProperty name="width" value="0.0452249832451344" units="cm"/>
      <inkml:brushProperty name="height" value="0.0452249832451344" units="cm"/>
      <inkml:brushProperty name="color" value="#000000"/>
      <inkml:brushProperty name="ignorePressure" value="0"/>
    </inkml:brush>
  </inkml:definitions>
  <inkml:trace contextRef="#ctx0" brushRef="#br0">100700.000 44100.000 486,'21.000'29.000'13,"-5.000"10.000"5,-7.000 10.000 7,-5.000 9.000 6,-4.000 9.000 2,0.000 9.000-1,0.000 10.000-2,0.000 10.000-1,-2.000 4.000-2,-3.000 0.000-3,-3.000 0.000-4,-2.000 0.000-4,-3.000-4.000-2,1.000-5.000-3,-1.000-7.000-3,1.000-5.000-4,-1.000-8.000-2,1.000-5.000-3,-1.000-7.000-4,1.000-5.000-2,-3.000-6.000-3,-2.000-3.000-3,-3.000-3.000-2,-3.000-2.000-2,-2.000-9.000-2,0.000-12.000-2,0.000-13.000-2,0.000-12.000-2,-2.000-10.000 0,-3.000-6.000-1,-3.000-6.000 0,-2.000-6.000 0,-1.000-6.000 2,3.000-2.000 2,3.000-3.000 4,4.000-3.000 3,4.000-2.000 3,6.000 0.000 3,7.000 0.000 3,6.000 0.000 4,4.000 4.000 1,4.000 10.000 1,3.000 10.000-1,3.000 9.000-1,6.000 4.000 3,9.000 1.000 3,10.000-1.000 4,10.000 1.000 4,7.000-1.000 0,6.000 1.000-1,7.000-1.000-2,6.000 1.000-2,4.000-3.000-1,4.000-2.000-4,3.000-3.000-2,3.000-3.000-4,3.000-1.000-1,3.000 4.000 0,3.000 3.000-2,4.000 3.000-1,-6.000-2.000 0,-11.000-6.000 1,-14.000-6.000-1,-11.000-6.000 1,-11.000-4.000-1,-5.000 1.000 1,-7.000-1.000-1,-5.000 1.000 1,-8.000-1.000 0,-5.000 1.000 3,-7.000-1.000 3,-5.000 1.000 3,-11.000 2.000 3,-11.000 7.000 6,-14.000 6.000 5,-11.000 7.000 5,-7.000 4.000 2,0.000 3.000 1,0.000 3.000 0,0.000 4.000 1,3.000 5.000-1,6.000 10.000 1,7.000 10.000 1,6.000 9.000 0,3.000 6.000-1,0.000 3.000-2,0.000 3.000-2,0.000 4.000-3,1.000 1.000-2,4.000 0.000-2,3.000 0.000-1,3.000 0.000-3,3.000-2.000-1,3.000-3.000-2,3.000-3.000-1,4.000-2.000-1,5.000-5.000-4,10.000-2.000-5,10.000-3.000-6,9.000-3.000-6,4.000-9.000-4,1.000-11.000-3,-1.000-14.000-4,1.000-11.000-3,-1.000-9.000 0,1.000-3.000 1,-1.000-3.000 3,1.000-2.000 2,-4.000-1.000 5,-6.000 3.000 10,-6.000 3.000 10,-6.000 4.000 9,-7.000 10.000 9,-6.000 19.000 7,-6.000 19.000 8,-6.000 19.000 7,-4.000 9.000 1,1.000 0.000-5,-1.000 0.000-7,1.000 0.000-5,-1.000 6.000-3,1.000 13.000-3,-1.000 12.000-1,1.000 13.000-2,-1.000 7.000-1,1.000 4.000-2,-1.000 3.000-2,1.000 3.000 0,-3.000 4.000-3,-2.000 7.000 0,-3.000 6.000-2,-3.000 7.000-2,-4.000 4.000 0,-3.000 3.000-2,-3.000 3.000-1,-2.000 4.000 0,0.000-7.000-3,7.000-16.000 0,6.000-15.000-2,7.000-15.000-2,4.000-15.000-3,3.000-12.000-5,3.000-13.000-6,4.000-12.000-4,-4.000-13.000-3,-9.000-12.000 3,-10.000-13.000 1,-8.000-12.000 3,-6.000-12.000 1,1.000-8.000 2,-1.000-10.000 1,1.000-9.000 2,2.000-10.000 1,7.000-9.000 2,6.000-10.000 2,7.000-8.000 2,5.000-8.000 1,7.000-2.000 1,6.000-3.000 2,7.000-3.000 1,10.000-1.000 0,16.000 4.000-1,15.000 3.000-2,17.000 3.000-1,7.000 1.000-2,0.000 1.000-4,0.000-1.000-3,0.000 1.000-4,0.000 4.000-2,0.000 9.000 0,0.000 10.000 1,0.000 10.000 0,-5.000 4.000 0,-9.000 0.000-3,-10.000 0.000-1,-8.000 0.000-1,-9.000 4.000 0,-6.000 10.000 6,-6.000 10.000 4,-6.000 9.000 6</inkml:trace>
</inkml:ink>
</file>

<file path=ppt/ink/ink35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08"/>
    </inkml:context>
    <inkml:brush xml:id="br0">
      <inkml:brushProperty name="width" value="0.034935113042593" units="cm"/>
      <inkml:brushProperty name="height" value="0.034935113042593" units="cm"/>
      <inkml:brushProperty name="color" value="#000000"/>
      <inkml:brushProperty name="ignorePressure" value="0"/>
    </inkml:brush>
  </inkml:definitions>
  <inkml:trace contextRef="#ctx0" brushRef="#br0">102000.000 44800.000 629,'28.000'-47.000'33,"6.000"6.000"2,7.000 7.000 0,6.000 6.000 1,6.000 4.000-1,6.000 4.000-1,7.000 3.000-4,6.000 3.000-1,3.000 3.000-3,0.000 3.000-2,0.000 3.000-2,0.000 4.000-2,-4.000 1.000-9,-5.000 0.000-12,-7.000 0.000-14,-5.000 0.000-13,-14.000 0.000-13,-18.000 0.000-12,-19.000 0.000-11,-18.000 0.000-12,-12.000-4.000 3,-3.000-5.000 16,-3.000-7.000 16,-2.000-5.000 17,0.000-4.000 9,7.000 0.000 3,6.000 0.000 4,7.000 0.000 3</inkml:trace>
</inkml:ink>
</file>

<file path=ppt/ink/ink35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08"/>
    </inkml:context>
    <inkml:brush xml:id="br0">
      <inkml:brushProperty name="width" value="0.0357102639973164" units="cm"/>
      <inkml:brushProperty name="height" value="0.0357102639973164" units="cm"/>
      <inkml:brushProperty name="color" value="#000000"/>
      <inkml:brushProperty name="ignorePressure" value="0"/>
    </inkml:brush>
  </inkml:definitions>
  <inkml:trace contextRef="#ctx0" brushRef="#br0">102700.000 44250.000 616,'-24.000'-46.000'-1,"4.000"10.000"-1,3.000 10.000-2,3.000 9.000-1,-1.000 6.000 4,-2.000 3.000 11,-3.000 3.000 10,-3.000 4.000 10,1.000 5.000 5,6.000 10.000 0,7.000 10.000 0,6.000 9.000 0,3.000 7.000-2,0.000 7.000-1,0.000 6.000-4,0.000 7.000-1,-2.000 4.000-4,-3.000 3.000-4,-3.000 3.000-4,-2.000 4.000-4,-1.000-1.000-4,3.000-3.000-6,3.000-3.000-3,4.000-2.000-6,1.000-6.000-5,0.000-6.000-7,0.000-6.000-8,0.000-6.000-7</inkml:trace>
</inkml:ink>
</file>

<file path=ppt/ink/ink35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09"/>
    </inkml:context>
    <inkml:brush xml:id="br0">
      <inkml:brushProperty name="width" value="0.0441730804741383" units="cm"/>
      <inkml:brushProperty name="height" value="0.0441730804741383" units="cm"/>
      <inkml:brushProperty name="color" value="#000000"/>
      <inkml:brushProperty name="ignorePressure" value="0"/>
    </inkml:brush>
  </inkml:definitions>
  <inkml:trace contextRef="#ctx0" brushRef="#br0">103000.000 43750.000 498,'25.000'-22.000'0,"0.000"6.000"2,0.000 7.000 2,0.000 6.000 1,1.000 3.000 3,4.000 0.000 4,3.000 0.000 3,3.000 0.000 5,1.000 1.000 0,1.000 4.000-4,-1.000 3.000-5,1.000 3.000-3,-1.000 3.000-3,1.000 3.000-3,-1.000 3.000-2,1.000 4.000-3,-4.000 1.000 0,-6.000 0.000 2,-6.000 0.000 2,-6.000 0.000 3,-6.000 3.000 1,-2.000 6.000 3,-3.000 7.000 3,-3.000 6.000 2,-4.000 3.000 2,-3.000 0.000 1,-3.000 0.000 0,-2.000 0.000 0,-3.000 0.000 2,1.000 0.000 1,-1.000 0.000 2,1.000 0.000 2,1.000 1.000 0,3.000 4.000-1,3.000 3.000-3,4.000 3.000-1,1.000-1.000-1,0.000-2.000-4,0.000-3.000-1,0.000-3.000-3,0.000-1.000-1,0.000 4.000-1,0.000 3.000 1,0.000 3.000-1,0.000 1.000 0,0.000 1.000-1,0.000-1.000 0,0.000 1.000-2,0.000-1.000 0,0.000 1.000-1,0.000-1.000-2,0.000 1.000 0,0.000-4.000-2,0.000-6.000 0,0.000-6.000 0,0.000-6.000 0,-2.000-4.000 0,-3.000 1.000 1,-3.000-1.000-1,-2.000 1.000 1,-6.000-1.000-1,-6.000 1.000-3,-6.000-1.000-3,-6.000 1.000-2,-10.000-1.000-4,-12.000 1.000-5,-13.000-1.000-5,-12.000 1.000-4,-21.000 5.000-6,-28.000 14.000-6,-28.000 11.000-5,-27.000 14.000-7,2.000-3.000 0,34.000-15.000 6,35.000-15.000 6,35.000-16.000 5,14.000-8.000 4,-2.000 0.000 2,-3.000 0.000 2,-3.000 0.000 2</inkml:trace>
</inkml:ink>
</file>

<file path=ppt/ink/ink35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17"/>
    </inkml:context>
    <inkml:brush xml:id="br0">
      <inkml:brushProperty name="width" value="0.0316578149795532" units="cm"/>
      <inkml:brushProperty name="height" value="0.0316578149795532" units="cm"/>
      <inkml:brushProperty name="color" value="#000000"/>
      <inkml:brushProperty name="ignorePressure" value="0"/>
    </inkml:brush>
  </inkml:definitions>
  <inkml:trace contextRef="#ctx0" brushRef="#br0">84300.000 50450.000 694,'-19.000'-25.000'6,"13.000"0.000"10,12.000 0.000 12,13.000 0.000 10,7.000 1.000 3,4.000 4.000-7,3.000 3.000-6,3.000 3.000-6,3.000 1.000-4,3.000 1.000-1,3.000-1.000-2,4.000 1.000-1,4.000 1.000-1,6.000 3.000-5,7.000 3.000-2,6.000 4.000-5,4.000 1.000-1,4.000 0.000-1,3.000 0.000-1,3.000 0.000-2,-1.000 0.000 1,-2.000 0.000-1,-3.000 0.000 1,-3.000 0.000-1,-6.000 1.000-2,-5.000 4.000-6,-7.000 3.000-7,-5.000 3.000-6,-6.000 1.000-3,-3.000 1.000-3,-3.000-1.000-2,-2.000 1.000-2,-6.000 1.000-1,-6.000 3.000 3,-6.000 3.000 0,-6.000 4.000 3</inkml:trace>
</inkml:ink>
</file>

<file path=ppt/ink/ink35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17"/>
    </inkml:context>
    <inkml:brush xml:id="br0">
      <inkml:brushProperty name="width" value="0.0295890439301729" units="cm"/>
      <inkml:brushProperty name="height" value="0.0295890439301729" units="cm"/>
      <inkml:brushProperty name="color" value="#000000"/>
      <inkml:brushProperty name="ignorePressure" value="0"/>
    </inkml:brush>
  </inkml:definitions>
  <inkml:trace contextRef="#ctx0" brushRef="#br0">84550.000 51300.000 743,'-40.000'20.000'6,"23.000"-9.000"11,22.000-10.000 12,22.000-8.000 12,15.000-6.000 2,9.000 1.000-8,10.000-1.000-7,10.000 1.000-8,5.000 1.000-5,4.000 3.000-4,3.000 3.000-3,3.000 4.000-4,-1.000 4.000-6,-2.000 6.000-6,-3.000 7.000-6,-3.000 6.000-7,-6.000 3.000-4,-5.000 0.000-3,-7.000 0.000-2,-5.000 0.000-3,-6.000-2.000 0,-3.000-3.000 3,-3.000-3.000 4,-2.000-2.000 2,-6.000-3.000 2,-6.000 1.000-1,-6.000-1.000 0,-6.000 1.000 0</inkml:trace>
</inkml:ink>
</file>

<file path=ppt/ink/ink35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19"/>
    </inkml:context>
    <inkml:brush xml:id="br0">
      <inkml:brushProperty name="width" value="0.0336367152631283" units="cm"/>
      <inkml:brushProperty name="height" value="0.0336367152631283" units="cm"/>
      <inkml:brushProperty name="color" value="#000000"/>
      <inkml:brushProperty name="ignorePressure" value="0"/>
    </inkml:brush>
  </inkml:definitions>
  <inkml:trace contextRef="#ctx0" brushRef="#br0">88700.000 50400.000 654,'-24.000'-15.000'8,"4.000"23.000"19,3.000 22.000 17,3.000 22.000 17,-1.000 10.000 3,-2.000 1.000-13,-3.000-1.000-13,-3.000 1.000-13,-2.000 1.000-9,0.000 3.000-7,0.000 3.000-6,0.000 4.000-7,-2.000 4.000-5,-3.000 6.000-3,-3.000 7.000-3,-2.000 6.000-4,-3.000 1.000 0,1.000-3.000 1,-1.000-3.000 1,1.000-2.000 1,2.000-6.000-2,7.000-6.000-6,6.000-6.000-7,7.000-6.000-5,7.000-12.000-4,9.000-15.000 2,10.000-15.000-1,10.000-16.000 2,2.000-12.000 3,-3.000-5.000 8,-3.000-7.000 7,-2.000-5.000 8</inkml:trace>
</inkml:ink>
</file>

<file path=ppt/ink/ink3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0"/>
    </inkml:context>
    <inkml:brush xml:id="br0">
      <inkml:brushProperty name="width" value="0.042513731867075" units="cm"/>
      <inkml:brushProperty name="height" value="0.042513731867075" units="cm"/>
      <inkml:brushProperty name="color" value="#f2395b"/>
      <inkml:brushProperty name="ignorePressure" value="0"/>
    </inkml:brush>
  </inkml:definitions>
  <inkml:trace contextRef="#ctx0" brushRef="#br0">61900.000 48500.000 517,'26.000'-150.000'50,"4.000"50.000"6,3.000 50.000 6,3.000 50.000 6,-1.000 31.000-4,-2.000 13.000-11,-3.000 12.000-13,-3.000 13.000-12,-4.000 12.000-8,-3.000 13.000-4,-3.000 12.000-4,-2.000 13.000-3,-6.000 10.000-5,-6.000 10.000-3,-6.000 10.000-5,-6.000 9.000-4,-7.000-1.000-4,-6.000-8.000-2,-6.000-10.000-4,-6.000-9.000-3,-2.000-16.000-1,3.000-22.000 1,3.000-22.000 3,4.000-21.000 0,4.000-26.000-5,6.000-28.000-13,7.000-28.000-13,6.000-27.000-14,3.000-22.000-1,0.000-11.000 10,0.000-14.000 10,0.000-11.000 10,1.000-1.000 11,4.000 13.000 9,3.000 12.000 10,3.000 13.000 9,3.000 12.000 13,3.000 13.000 13,3.000 12.000 15,4.000 13.000 14,7.000 7.000 2,13.000 4.000-10,12.000 3.000-10,13.000 3.000-10,10.000-1.000-6,10.000-2.000-4,10.000-3.000-1,9.000-3.000-4,-2.000-1.000-8,-12.000 4.000-13,-13.000 3.000-13,-12.000 3.000-13,-12.000 1.000-8,-8.000 1.000-4,-10.000-1.000-2,-9.000 1.000-3</inkml:trace>
</inkml:ink>
</file>

<file path=ppt/ink/ink35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19"/>
    </inkml:context>
    <inkml:brush xml:id="br0">
      <inkml:brushProperty name="width" value="0.0338551513850689" units="cm"/>
      <inkml:brushProperty name="height" value="0.0338551513850689" units="cm"/>
      <inkml:brushProperty name="color" value="#000000"/>
      <inkml:brushProperty name="ignorePressure" value="0"/>
    </inkml:brush>
  </inkml:definitions>
  <inkml:trace contextRef="#ctx0" brushRef="#br0">88950.000 51250.000 649,'46.000'46.000'93,"-5.000"-5.000"-20,-7.000-7.000-18,-5.000-5.000-18,-4.000-1.000-13,0.000 6.000-5,0.000 7.000-4,0.000 6.000-6,0.000 1.000-2,0.000-3.000 0,0.000-3.000-1,0.000-2.000-1,0.000-5.000-5,0.000-2.000-9,0.000-3.000-12,0.000-3.000-9,0.000-6.000-11,0.000-5.000-9,0.000-7.000-10,0.000-5.000-11</inkml:trace>
</inkml:ink>
</file>

<file path=ppt/ink/ink35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0"/>
    </inkml:context>
    <inkml:brush xml:id="br0">
      <inkml:brushProperty name="width" value="0.0303052365779877" units="cm"/>
      <inkml:brushProperty name="height" value="0.0303052365779877" units="cm"/>
      <inkml:brushProperty name="color" value="#000000"/>
      <inkml:brushProperty name="ignorePressure" value="0"/>
    </inkml:brush>
  </inkml:definitions>
  <inkml:trace contextRef="#ctx0" brushRef="#br0">90950.000 50900.000 725,'0.000'-91.000'-46,"0.000"19.000"16,0.000 19.000 16,0.000 19.000 16,-4.000 9.000 8,-5.000 0.000-2,-7.000 0.000-1,-5.000 0.000-2,-6.000 1.000 0,-3.000 4.000 1,-3.000 3.000 0,-2.000 3.000 2,-5.000 3.000-1,-2.000 3.000 1,-3.000 3.000 0,-3.000 4.000-1,-1.000 1.000 2,4.000 0.000 1,3.000 0.000 1,3.000 0.000 3,3.000 1.000 0,3.000 4.000 0,3.000 3.000 1,4.000 3.000 0,4.000 6.000-1,6.000 9.000 1,7.000 10.000-1,6.000 10.000 1,4.000 2.000-1,4.000-3.000-1,3.000-3.000-2,3.000-2.000 0,3.000-3.000-2,3.000 1.000-3,3.000-1.000-2,4.000 1.000-2,1.000-1.000-1,0.000 1.000 1,0.000-1.000 0,0.000 1.000 2,-2.000 1.000 0,-3.000 3.000 0,-3.000 3.000-1,-2.000 4.000 0,-3.000 2.000 0,1.000 4.000-1,-1.000 3.000 1,1.000 3.000 0,-3.000 3.000 0,-2.000 3.000 0,-3.000 3.000-1,-3.000 4.000 0,-6.000 1.000 0,-5.000 0.000-1,-7.000 0.000-1,-5.000 0.000 0,-4.000-2.000 0,0.000-3.000-2,0.000-3.000-1,0.000-2.000 0,0.000-9.000-1,0.000-12.000-1,0.000-13.000 0,0.000-12.000 0,0.000-7.000-1,0.000 1.000 1,0.000-1.000-1,0.000 1.000 0,0.000-3.000 1,0.000-2.000 0,0.000-3.000 0,0.000-3.000 1,3.000-9.000 0,6.000-11.000 0,7.000-14.000 0,6.000-11.000 0,3.000-9.000 0,0.000-3.000 1,0.000-3.000 1,0.000-2.000 1,6.000-8.000 0,13.000-8.000-1,12.000-10.000-2,13.000-9.000-1,7.000-2.000-2,4.000 6.000-1,3.000 7.000-3,3.000 6.000-1,1.000 6.000-3,1.000 6.000-1,-1.000 7.000-3,1.000 6.000-2,-3.000 4.000-2,-2.000 4.000-2,-3.000 3.000-4,-3.000 3.000-1,-6.000 4.000 0,-5.000 7.000 6,-7.000 6.000 4,-5.000 7.000 5,-6.000 2.000 4,-3.000 1.000 2,-3.000-1.000 3,-2.000 1.000 2</inkml:trace>
</inkml:ink>
</file>

<file path=ppt/ink/ink35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2"/>
    </inkml:context>
    <inkml:brush xml:id="br0">
      <inkml:brushProperty name="width" value="0.0339897088706493" units="cm"/>
      <inkml:brushProperty name="height" value="0.0339897088706493" units="cm"/>
      <inkml:brushProperty name="color" value="#000000"/>
      <inkml:brushProperty name="ignorePressure" value="0"/>
    </inkml:brush>
  </inkml:definitions>
  <inkml:trace contextRef="#ctx0" brushRef="#br0">92850.000 50650.000 647,'-5.000'-40.000'9,"-9.000"23.000"16,-10.000 22.000 16,-8.000 22.000 16,-8.000 13.000 2,-2.000 7.000-11,-3.000 6.000-12,-3.000 7.000-11,-2.000 4.000-7,0.000 3.000-4,0.000 3.000-4,0.000 4.000-3,0.000 1.000-4,0.000 0.000-3,0.000 0.000-2,0.000 0.000-3,0.000 1.000-3,0.000 4.000-4,0.000 3.000-2,0.000 3.000-3,1.000-1.000-4,4.000-2.000-5,3.000-3.000-5,3.000-3.000-4,9.000-13.000-4,16.000-22.000-5,15.000-22.000-3,17.000-21.000-3</inkml:trace>
</inkml:ink>
</file>

<file path=ppt/ink/ink35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2"/>
    </inkml:context>
    <inkml:brush xml:id="br0">
      <inkml:brushProperty name="width" value="0.0361646451056004" units="cm"/>
      <inkml:brushProperty name="height" value="0.0361646451056004" units="cm"/>
      <inkml:brushProperty name="color" value="#000000"/>
      <inkml:brushProperty name="ignorePressure" value="0"/>
    </inkml:brush>
  </inkml:definitions>
  <inkml:trace contextRef="#ctx0" brushRef="#br0">91950.000 50750.000 608,'0.000'-91.000'34,"0.000"19.000"2,0.000 19.000 2,0.000 19.000 2,1.000 18.000 0,4.000 19.000-3,3.000 19.000-3,3.000 19.000-2,3.000 13.000-4,3.000 10.000-4,3.000 10.000-6,4.000 9.000-4,2.000 2.000-5,4.000-2.000-3,3.000-3.000-5,3.000-3.000-3,1.000-2.000-3,1.000 0.000-3,-1.000 0.000-3,1.000 0.000-3,-1.000 0.000-4,1.000 0.000-7,-1.000 0.000-8,1.000 0.000-6,-3.000-5.000-4,-2.000-9.000 0,-3.000-10.000-1,-3.000-8.000 0,-4.000-8.000 2,-3.000-2.000 5,-3.000-3.000 5,-2.000-3.000 5</inkml:trace>
</inkml:ink>
</file>

<file path=ppt/ink/ink35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3"/>
    </inkml:context>
    <inkml:brush xml:id="br0">
      <inkml:brushProperty name="width" value="0.0365714728832245" units="cm"/>
      <inkml:brushProperty name="height" value="0.0365714728832245" units="cm"/>
      <inkml:brushProperty name="color" value="#000000"/>
      <inkml:brushProperty name="ignorePressure" value="0"/>
    </inkml:brush>
  </inkml:definitions>
  <inkml:trace contextRef="#ctx0" brushRef="#br0">93400.000 50400.000 601,'0.000'-36.000'9,"0.000"28.000"19,0.000 28.000 19,0.000 29.000 18,0.000 16.000 2,0.000 7.000-13,0.000 6.000-15,0.000 7.000-13,-5.000 4.000-8,-9.000 3.000-2,-10.000 3.000-3,-8.000 4.000-2,-4.000 5.000-6,3.000 10.000-6,3.000 10.000-7,4.000 9.000-7,1.000-1.000-7,0.000-8.000-8,0.000-10.000-8,0.000-9.000-8,4.000-13.000-2,10.000-16.000 2,10.000-15.000 2,9.000-15.000 3</inkml:trace>
</inkml:ink>
</file>

<file path=ppt/ink/ink35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3"/>
    </inkml:context>
    <inkml:brush xml:id="br0">
      <inkml:brushProperty name="width" value="0.0412880592048168" units="cm"/>
      <inkml:brushProperty name="height" value="0.0412880592048168" units="cm"/>
      <inkml:brushProperty name="color" value="#000000"/>
      <inkml:brushProperty name="ignorePressure" value="0"/>
    </inkml:brush>
  </inkml:definitions>
  <inkml:trace contextRef="#ctx0" brushRef="#br0">94350.000 50700.000 532,'-47.000'120.000'143,"6.000"-9.000"-35,7.000-10.000-35,6.000-8.000-33,4.000-8.000-19,4.000-2.000-3,3.000-3.000-2,3.000-3.000-4,3.000-4.000-1,3.000-3.000-3,3.000-3.000-1,4.000-2.000-1,4.000-8.000-3,6.000-8.000-2,7.000-10.000-1,6.000-9.000-3,4.000-9.000-2,4.000-5.000-2,3.000-7.000-1,3.000-5.000-2,3.000-9.000-3,3.000-9.000-5,3.000-10.000-4,4.000-8.000-4,-1.000-12.000-1,-3.000-12.000 2,-3.000-13.000 2,-2.000-12.000 2,-6.000-4.000 4,-6.000 7.000 2,-6.000 6.000 4,-6.000 7.000 2,-6.000 4.000 2,-2.000 3.000-1,-3.000 3.000 1,-3.000 4.000-1,-4.000 4.000 3,-3.000 6.000 6,-3.000 7.000 6,-2.000 6.000 7,-5.000 4.000-1,-2.000 4.000-4,-3.000 3.000-5,-3.000 3.000-5,-4.000 3.000-6,-3.000 3.000-7,-3.000 3.000-6,-2.000 4.000-6,-1.000 4.000-5,3.000 6.000-4,3.000 7.000-4,4.000 6.000-3</inkml:trace>
</inkml:ink>
</file>

<file path=ppt/ink/ink35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3"/>
    </inkml:context>
    <inkml:brush xml:id="br0">
      <inkml:brushProperty name="width" value="0.0345086045563221" units="cm"/>
      <inkml:brushProperty name="height" value="0.0345086045563221" units="cm"/>
      <inkml:brushProperty name="color" value="#000000"/>
      <inkml:brushProperty name="ignorePressure" value="0"/>
    </inkml:brush>
  </inkml:definitions>
  <inkml:trace contextRef="#ctx0" brushRef="#br0">95200.000 50400.000 637,'7.000'-68.000'80,"17.000"17.000"-15,15.000 15.000-16,16.000 16.000-17,7.000 9.000-7,1.000 3.000-1,-1.000 3.000 1,1.000 4.000-1,-1.000 2.000-4,1.000 4.000-7,-1.000 3.000-7,1.000 3.000-8,-4.000 1.000-9,-6.000 1.000-11,-6.000-1.000-12,-6.000 1.000-10,-6.000-3.000-7,-2.000-2.000 1,-3.000-3.000-1,-3.000-3.000 1</inkml:trace>
</inkml:ink>
</file>

<file path=ppt/ink/ink35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3"/>
    </inkml:context>
    <inkml:brush xml:id="br0">
      <inkml:brushProperty name="width" value="0.0348264835774899" units="cm"/>
      <inkml:brushProperty name="height" value="0.0348264835774899" units="cm"/>
      <inkml:brushProperty name="color" value="#000000"/>
      <inkml:brushProperty name="ignorePressure" value="0"/>
    </inkml:brush>
  </inkml:definitions>
  <inkml:trace contextRef="#ctx0" brushRef="#br0">96400.000 49700.000 631,'-2.000'-43.000'7,"-3.000"17.000"13,-3.000 15.000 14,-2.000 16.000 14,-3.000 13.000 2,1.000 14.000-8,-1.000 11.000-8,1.000 14.000-9,-1.000 7.000-5,1.000 3.000-3,-1.000 3.000-3,1.000 4.000-3,-3.000-1.000-2,-2.000-3.000 1,-3.000-3.000 0,-3.000-2.000 2,-1.000-3.000-7,4.000 1.000-10,3.000-1.000-10,3.000 1.000-12,3.000-4.000-9,3.000-6.000-5,3.000-6.000-6,4.000-6.000-6</inkml:trace>
</inkml:ink>
</file>

<file path=ppt/ink/ink35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4"/>
    </inkml:context>
    <inkml:brush xml:id="br0">
      <inkml:brushProperty name="width" value="0.034510001540184" units="cm"/>
      <inkml:brushProperty name="height" value="0.034510001540184" units="cm"/>
      <inkml:brushProperty name="color" value="#000000"/>
      <inkml:brushProperty name="ignorePressure" value="0"/>
    </inkml:brush>
  </inkml:definitions>
  <inkml:trace contextRef="#ctx0" brushRef="#br0">96850.000 50250.000 637,'0.000'50.000'119,"0.000"0.000"-29,0.000 0.000-28,0.000 0.000-29,1.000-2.000-16,4.000-3.000-3,3.000-3.000-3,3.000-2.000-3,3.000-6.000-3,3.000-6.000-2,3.000-6.000-2,4.000-6.000-4,2.000-7.000-1,4.000-6.000-2,3.000-6.000-2,3.000-6.000-2,1.000-7.000-1,1.000-6.000-1,-1.000-6.000-1,1.000-6.000-2,-3.000-7.000 0,-2.000-6.000 1,-3.000-6.000 0,-3.000-6.000 0,-6.000-1.000 2,-5.000 7.000 3,-7.000 6.000 3,-5.000 7.000 2,-6.000 4.000 2,-3.000 3.000-2,-3.000 3.000-1,-2.000 4.000-1,-6.000 4.000-1,-6.000 6.000 0,-6.000 7.000-2,-6.000 6.000 0,-6.000 6.000-5,-2.000 6.000-8,-3.000 7.000-10,-3.000 6.000-8,2.000 1.000-1,10.000-3.000 5,10.000-3.000 7,9.000-2.000 5</inkml:trace>
</inkml:ink>
</file>

<file path=ppt/ink/ink35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4"/>
    </inkml:context>
    <inkml:brush xml:id="br0">
      <inkml:brushProperty name="width" value="0.0278654526919127" units="cm"/>
      <inkml:brushProperty name="height" value="0.0278654526919127" units="cm"/>
      <inkml:brushProperty name="color" value="#000000"/>
      <inkml:brushProperty name="ignorePressure" value="0"/>
    </inkml:brush>
  </inkml:definitions>
  <inkml:trace contextRef="#ctx0" brushRef="#br0">98200.000 50850.000 789,'-94.000'73.000'78,"13.000"-3.000"-19,12.000-3.000-19,13.000-2.000-19,7.000-5.000-12,4.000-2.000-5,3.000-3.000-6,3.000-3.000-4,-4.000 4.000-6,-8.000 13.000-6,-10.000 12.000-7,-9.000 13.000-7,-4.000 2.000-3,4.000-5.000 0,3.000-7.000 0,3.000-5.000-1,7.000-12.000 2,14.000-16.000 5,11.000-15.000 3,14.000-15.000 5,5.000-9.000 4,1.000 1.000 4,-1.000-1.000 4,1.000 1.000 3</inkml:trace>
</inkml:ink>
</file>

<file path=ppt/ink/ink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0"/>
    </inkml:context>
    <inkml:brush xml:id="br0">
      <inkml:brushProperty name="width" value="0.0389993265271187" units="cm"/>
      <inkml:brushProperty name="height" value="0.0389993265271187" units="cm"/>
      <inkml:brushProperty name="color" value="#f2385b"/>
      <inkml:brushProperty name="ignorePressure" value="0"/>
    </inkml:brush>
  </inkml:definitions>
  <inkml:trace contextRef="#ctx0" brushRef="#br0">45950.000 29750.000 564,'45.000'-58.000'8,"-9.000"34.000"15,-10.000 35.000 17,-8.000 35.000 15,-6.000 21.000 4,1.000 9.000-10,-1.000 10.000-9,1.000 10.000-9,-3.000 7.000-6,-2.000 6.000-3,-3.000 7.000-2,-3.000 6.000-3,-2.000 3.000-3,0.000 0.000-1,0.000 0.000-4,0.000 0.000-2,-2.000-4.000-4,-3.000-5.000-5,-3.000-7.000-7,-2.000-5.000-6,-3.000-11.000-4,1.000-11.000-2,-1.000-14.000-1,1.000-11.000-2,-6.000-14.000-7,-8.000-11.000-12,-10.000-14.000-13,-9.000-11.000-12,-4.000-12.000 0,4.000-9.000 13,3.000-10.000 13,3.000-8.000 13,-2.000-9.000 9,-6.000-6.000 5,-6.000-6.000 5,-6.000-6.000 5,-1.000 1.000 4,7.000 9.000 2,6.000 10.000 2,7.000 10.000 2,4.000 4.000 5,3.000 0.000 4,3.000 0.000 6,4.000 0.000 5,8.000 0.000 5,17.000 0.000 6,15.000 0.000 6,16.000 0.000 5,10.000 1.000-2,7.000 4.000-8,6.000 3.000-9,7.000 3.000-8,4.000 1.000-6,3.000 1.000-6,3.000-1.000-4,4.000 1.000-6,-1.000-1.000-4,-3.000 1.000-7,-3.000-1.000-7,-2.000 1.000-5,-5.000-3.000-4,-2.000-2.000-1,-3.000-3.000-2,-3.000-3.000 0,-6.000-2.000-1,-5.000 0.000 1,-7.000 0.000 1,-5.000 0.000 0</inkml:trace>
</inkml:ink>
</file>

<file path=ppt/ink/ink3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0"/>
    </inkml:context>
    <inkml:brush xml:id="br0">
      <inkml:brushProperty name="width" value="0.0442802049219608" units="cm"/>
      <inkml:brushProperty name="height" value="0.0442802049219608" units="cm"/>
      <inkml:brushProperty name="color" value="#f2395b"/>
      <inkml:brushProperty name="ignorePressure" value="0"/>
    </inkml:brush>
  </inkml:definitions>
  <inkml:trace contextRef="#ctx0" brushRef="#br0">63150.000 47800.000 496,'-2.000'-93.000'4,"-3.000"17.000"6,-3.000 15.000 7,-2.000 16.000 6,-1.000 23.000 9,3.000 31.000 10,3.000 32.000 10,4.000 31.000 10,1.000 23.000 0,0.000 16.000-11,0.000 15.000-12,0.000 17.000-11,0.000 14.000-6,0.000 17.000-4,0.000 15.000-2,0.000 16.000-2,0.000 10.000-5,0.000 7.000-7,0.000 6.000-5,0.000 7.000-8,0.000-4.000-2,0.000-12.000-2,0.000-13.000-2,0.000-12.000 0,0.000-10.000-6,0.000-6.000-12,0.000-6.000-11,0.000-6.000-12,-2.000-16.000-4,-3.000-25.000 3,-3.000-25.000 3,-2.000-25.000 3</inkml:trace>
</inkml:ink>
</file>

<file path=ppt/ink/ink36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4"/>
    </inkml:context>
    <inkml:brush xml:id="br0">
      <inkml:brushProperty name="width" value="0.0310911703854799" units="cm"/>
      <inkml:brushProperty name="height" value="0.0310911703854799" units="cm"/>
      <inkml:brushProperty name="color" value="#000000"/>
      <inkml:brushProperty name="ignorePressure" value="0"/>
    </inkml:brush>
  </inkml:definitions>
  <inkml:trace contextRef="#ctx0" brushRef="#br0">97200.000 51050.000 707,'4.000'-41.000'-25,"10.000"19.000"27,10.000 19.000 27,9.000 19.000 28,2.000 12.000 8,-2.000 6.000-14,-3.000 7.000-12,-3.000 6.000-12,-2.000 6.000-9,0.000 6.000-5,0.000 7.000-3,0.000 6.000-5,1.000 3.000-4,4.000 0.000-2,3.000 0.000-5,3.000 0.000-2,-1.000-2.000-7,-2.000-3.000-11,-3.000-3.000-11,-3.000-2.000-9,-4.000-6.000-5,-3.000-6.000 5,-3.000-6.000 3,-2.000-6.000 4</inkml:trace>
</inkml:ink>
</file>

<file path=ppt/ink/ink36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5"/>
    </inkml:context>
    <inkml:brush xml:id="br0">
      <inkml:brushProperty name="width" value="0.0386370979249477" units="cm"/>
      <inkml:brushProperty name="height" value="0.0386370979249477" units="cm"/>
      <inkml:brushProperty name="color" value="#000000"/>
      <inkml:brushProperty name="ignorePressure" value="0"/>
    </inkml:brush>
  </inkml:definitions>
  <inkml:trace contextRef="#ctx0" brushRef="#br0">99500.000 50550.000 569,'17.000'29.000'121,"-16.000"10.000"-26,-15.000 10.000-27,-15.000 9.000-25,-9.000 6.000-16,1.000 3.000-4,-1.000 3.000-5,1.000 4.000-4,-1.000 4.000-3,1.000 6.000-5,-1.000 7.000-2,1.000 6.000-3,-3.000 6.000-7,-2.000 6.000-10,-3.000 7.000-8,-3.000 6.000-10,2.000-5.000-7,10.000-16.000-4,10.000-15.000-4,9.000-15.000-4,9.000-18.000 0,9.000-19.000 5,10.000-18.000 3,10.000-19.000 5</inkml:trace>
</inkml:ink>
</file>

<file path=ppt/ink/ink36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5"/>
    </inkml:context>
    <inkml:brush xml:id="br0">
      <inkml:brushProperty name="width" value="0.0313754677772522" units="cm"/>
      <inkml:brushProperty name="height" value="0.0313754677772522" units="cm"/>
      <inkml:brushProperty name="color" value="#000000"/>
      <inkml:brushProperty name="ignorePressure" value="0"/>
    </inkml:brush>
  </inkml:definitions>
  <inkml:trace contextRef="#ctx0" brushRef="#br0">99700.000 51300.000 701,'26.000'29.000'58,"4.000"10.000"-2,3.000 10.000-1,3.000 9.000-1,-1.000 2.000-10,-2.000-2.000-19,-3.000-3.000-19,-3.000-3.000-17,-2.000-6.000-8,0.000-5.000 5,0.000-7.000 3,0.000-5.000 5</inkml:trace>
</inkml:ink>
</file>

<file path=ppt/ink/ink36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6"/>
    </inkml:context>
    <inkml:brush xml:id="br0">
      <inkml:brushProperty name="width" value="0.0385602340102196" units="cm"/>
      <inkml:brushProperty name="height" value="0.0385602340102196" units="cm"/>
      <inkml:brushProperty name="color" value="#000000"/>
      <inkml:brushProperty name="ignorePressure" value="0"/>
    </inkml:brush>
  </inkml:definitions>
  <inkml:trace contextRef="#ctx0" brushRef="#br0">100800.000 51000.000 570,'-47.000'4.000'65,"6.000"10.000"-7,7.000 10.000-7,6.000 9.000-8,4.000 6.000-6,4.000 3.000-5,3.000 3.000-6,3.000 4.000-5,3.000 1.000-5,3.000 0.000-2,3.000 0.000-2,4.000 0.000-2,1.000-2.000-1,0.000-3.000 1,0.000-3.000 0,0.000-2.000 1,7.000-6.000-7,17.000-6.000-12,15.000-6.000-13,16.000-6.000-13,2.000-12.000-3,-8.000-15.000 5,-10.000-15.000 6,-9.000-16.000 5,-5.000-8.000 5,0.000 0.000 2,0.000 0.000 2,0.000 0.000 2,-2.000 0.000 2,-3.000 0.000 1,-3.000 0.000 1,-2.000 0.000 2,-5.000 0.000 1,-2.000 0.000 1,-3.000 0.000 1,-3.000 0.000 1,-4.000 3.000 0,-3.000 6.000 0,-3.000 7.000 0,-2.000 6.000-1,-5.000 6.000 0,-2.000 6.000-2,-3.000 7.000-1,-3.000 6.000-1,-2.000 3.000-3,0.000 0.000-3,0.000 0.000-5,0.000 0.000-3,0.000 1.000-4,0.000 4.000-4,0.000 3.000-4,0.000 3.000-3,1.000 1.000 1,4.000 1.000 6,3.000-1.000 7,3.000 1.000 7</inkml:trace>
</inkml:ink>
</file>

<file path=ppt/ink/ink36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6"/>
    </inkml:context>
    <inkml:brush xml:id="br0">
      <inkml:brushProperty name="width" value="0.0374067388474941" units="cm"/>
      <inkml:brushProperty name="height" value="0.0374067388474941" units="cm"/>
      <inkml:brushProperty name="color" value="#000000"/>
      <inkml:brushProperty name="ignorePressure" value="0"/>
    </inkml:brush>
  </inkml:definitions>
  <inkml:trace contextRef="#ctx0" brushRef="#br0">102450.000 50700.000 588,'-27.000'-18.000'10,"-3.000"17.000"19,-3.000 15.000 21,-2.000 16.000 19,-5.000 10.000 3,-2.000 7.000-16,-3.000 6.000-16,-3.000 7.000-15,-2.000 4.000-9,0.000 3.000-2,0.000 3.000-3,0.000 4.000-1,-4.000 2.000-4,-5.000 4.000-2,-7.000 3.000-5,-5.000 3.000-2,-4.000 1.000-5,0.000 1.000-5,0.000-1.000-5,0.000 1.000-6,6.000-7.000-3,13.000-12.000-5,12.000-13.000-3,13.000-12.000-4</inkml:trace>
</inkml:ink>
</file>

<file path=ppt/ink/ink36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7"/>
    </inkml:context>
    <inkml:brush xml:id="br0">
      <inkml:brushProperty name="width" value="0.0378358438611031" units="cm"/>
      <inkml:brushProperty name="height" value="0.0378358438611031" units="cm"/>
      <inkml:brushProperty name="color" value="#000000"/>
      <inkml:brushProperty name="ignorePressure" value="0"/>
    </inkml:brush>
  </inkml:definitions>
  <inkml:trace contextRef="#ctx0" brushRef="#br0">101600.000 50650.000 581,'46.000'28.000'130,"-5.000"6.000"-30,-7.000 7.000-31,-5.000 6.000-30,-6.000 6.000-18,-3.000 6.000-2,-3.000 7.000-4,-2.000 6.000-3,-1.000 6.000-3,3.000 6.000-5,3.000 7.000-3,4.000 6.000-6,1.000-1.000-3,0.000-5.000-4,0.000-7.000-5,0.000-5.000-4,0.000-6.000-4,0.000-3.000-4,0.000-3.000-4,0.000-2.000-3,-2.000-8.000-1,-3.000-8.000 3,-3.000-10.000 2,-2.000-9.000 3</inkml:trace>
</inkml:ink>
</file>

<file path=ppt/ink/ink36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7"/>
    </inkml:context>
    <inkml:brush xml:id="br0">
      <inkml:brushProperty name="width" value="0.0345373563468456" units="cm"/>
      <inkml:brushProperty name="height" value="0.0345373563468456" units="cm"/>
      <inkml:brushProperty name="color" value="#000000"/>
      <inkml:brushProperty name="ignorePressure" value="0"/>
    </inkml:brush>
  </inkml:definitions>
  <inkml:trace contextRef="#ctx0" brushRef="#br0">102900.000 50600.000 636,'1.000'-40.000'60,"4.000"23.000"-4,3.000 22.000-3,3.000 22.000-4,-1.000 12.000-6,-2.000 3.000-9,-3.000 3.000-8,-3.000 4.000-8,-7.000 5.000-7,-9.000 10.000-3,-10.000 10.000-3,-8.000 9.000-5,-4.000 6.000-4,3.000 3.000-8,3.000 3.000-7,4.000 4.000-7,2.000-7.000-7,4.000-16.000-3,3.000-15.000-5,3.000-15.000-5</inkml:trace>
</inkml:ink>
</file>

<file path=ppt/ink/ink36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7"/>
    </inkml:context>
    <inkml:brush xml:id="br0">
      <inkml:brushProperty name="width" value="0.0390918590128422" units="cm"/>
      <inkml:brushProperty name="height" value="0.0390918590128422" units="cm"/>
      <inkml:brushProperty name="color" value="#000000"/>
      <inkml:brushProperty name="ignorePressure" value="0"/>
    </inkml:brush>
  </inkml:definitions>
  <inkml:trace contextRef="#ctx0" brushRef="#br0">103650.000 50800.000 562,'-27.000'-19.000'39,"-3.000"13.000"3,-3.000 12.000 2,-2.000 13.000 3,-1.000 9.000-2,3.000 6.000-6,3.000 7.000-7,4.000 6.000-7,2.000 4.000-3,4.000 4.000-4,3.000 3.000-1,3.000 3.000-3,3.000 1.000-2,3.000 1.000 0,3.000-1.000-1,4.000 1.000-1,1.000-1.000-3,0.000 1.000-5,0.000-1.000-7,0.000 1.000-6,3.000-4.000-5,6.000-6.000-2,7.000-6.000-3,6.000-6.000-2,6.000-9.000-2,6.000-8.000 1,7.000-10.000-1,6.000-9.000 1,1.000-10.000 1,-3.000-9.000 1,-3.000-10.000 0,-2.000-8.000 2,-1.000-11.000 2,3.000-8.000 1,3.000-10.000 2,4.000-9.000 3,-1.000-5.000 2,-3.000 0.000 2,-3.000 0.000 4,-2.000 0.000 2,-8.000 3.000 3,-8.000 6.000 0,-10.000 7.000 1,-9.000 6.000 0,-7.000 6.000 0,-3.000 6.000 1,-3.000 7.000-1,-2.000 6.000 0,-8.000 6.000 0,-8.000 6.000-2,-10.000 7.000-1,-9.000 6.000-1,-7.000 3.000-3,-3.000 0.000-6,-3.000 0.000-4,-2.000 0.000-6,3.000 1.000-1,14.000 4.000 3,11.000 3.000 2,14.000 3.000 3</inkml:trace>
</inkml:ink>
</file>

<file path=ppt/ink/ink36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8"/>
    </inkml:context>
    <inkml:brush xml:id="br0">
      <inkml:brushProperty name="width" value="0.0427692271769047" units="cm"/>
      <inkml:brushProperty name="height" value="0.0427692271769047" units="cm"/>
      <inkml:brushProperty name="color" value="#000000"/>
      <inkml:brushProperty name="ignorePressure" value="0"/>
    </inkml:brush>
  </inkml:definitions>
  <inkml:trace contextRef="#ctx0" brushRef="#br0">103700.000 50000.000 514,'-19.000'-22.000'76,"13.000"6.000"-10,12.000 7.000-11,13.000 6.000-12,9.000 3.000-7,6.000 0.000-5,7.000 0.000-4,6.000 0.000-4,3.000 0.000-3,0.000 0.000 2,0.000 0.000 0,0.000 0.000 0,3.000 0.000-1,6.000 0.000-8,7.000 0.000-5,6.000 0.000-7,-2.000 0.000-8,-9.000 0.000-7,-10.000 0.000-7,-8.000 0.000-9</inkml:trace>
</inkml:ink>
</file>

<file path=ppt/ink/ink36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9"/>
    </inkml:context>
    <inkml:brush xml:id="br0">
      <inkml:brushProperty name="width" value="0.036829512566328" units="cm"/>
      <inkml:brushProperty name="height" value="0.036829512566328" units="cm"/>
      <inkml:brushProperty name="color" value="#000000"/>
      <inkml:brushProperty name="ignorePressure" value="0"/>
    </inkml:brush>
  </inkml:definitions>
  <inkml:trace contextRef="#ctx0" brushRef="#br0">104900.000 49550.000 597,'3.000'-47.000'0,"6.000"6.000"0,7.000 7.000 0,6.000 6.000 0,-1.000 1.000 2,-5.000-3.000 3,-7.000-3.000 3,-5.000-2.000 4,-4.000-1.000 2,0.000 3.000-1,0.000 3.000 0,0.000 4.000 0,-2.000 1.000-1,-3.000 0.000 1,-3.000 0.000-1,-2.000 0.000 1,-6.000 1.000-2,-6.000 4.000-4,-6.000 3.000-4,-6.000 3.000-3,-2.000 3.000-2,3.000 3.000 0,3.000 3.000-1,4.000 4.000 0,-1.000 1.000 1,-3.000 0.000 1,-3.000 0.000 2,-2.000 0.000 2,-1.000 3.000 2,3.000 6.000 5,3.000 7.000 3,4.000 6.000 4,2.000 3.000 1,4.000 0.000-4,3.000 0.000-3,3.000 0.000-4,3.000 3.000-1,3.000 6.000 1,3.000 7.000 1,4.000 6.000 0,1.000 4.000 0,0.000 4.000 1,0.000 3.000 0,0.000 3.000 1,1.000-1.000 0,4.000-2.000-1,3.000-3.000 1,3.000-3.000 0,3.000-4.000 0,3.000-3.000-1,3.000-3.000-1,4.000-2.000 0,-3.000-3.000 0,-5.000 1.000-2,-7.000-1.000-1,-5.000 1.000 0,-4.000 1.000-3,0.000 3.000-2,0.000 3.000-5,0.000 4.000-2,-7.000-3.000-3,-11.000-5.000-1,-14.000-7.000-1,-11.000-5.000-1,-7.000-6.000-1,0.000-3.000 0,0.000-3.000 1,0.000-2.000-1,1.000-3.000 1,4.000 1.000 0,3.000-1.000 1,3.000 1.000 2,1.000-4.000 0,1.000-6.000 1,-1.000-6.000 2,1.000-6.000 1,4.000-9.000 2,9.000-8.000 3,10.000-10.000 3,10.000-9.000 4,11.000-7.000 0,17.000-3.000-1,15.000-3.000-1,16.000-2.000-2,10.000-3.000 0,7.000 1.000-1,6.000-1.000 0,7.000 1.000 0,-1.000 2.000-3,-6.000 7.000-4,-6.000 6.000-5,-6.000 7.000-4,-4.000 2.000-4,1.000 1.000-2,-1.000-1.000-3,1.000 1.000-2,-3.000 2.000-3,-2.000 7.000-1,-3.000 6.000-3,-3.000 7.000-2,-7.000 2.000 2,-9.000 1.000 7,-10.000-1.000 5,-8.000 1.000 7</inkml:trace>
</inkml:ink>
</file>

<file path=ppt/ink/ink3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1"/>
    </inkml:context>
    <inkml:brush xml:id="br0">
      <inkml:brushProperty name="width" value="0.0307139102369547" units="cm"/>
      <inkml:brushProperty name="height" value="0.0307139102369547" units="cm"/>
      <inkml:brushProperty name="color" value="#f2395b"/>
      <inkml:brushProperty name="ignorePressure" value="0"/>
    </inkml:brush>
  </inkml:definitions>
  <inkml:trace contextRef="#ctx0" brushRef="#br0">63850.000 47800.000 716,'121.000'-88.000'109,"-5.000"26.000"-26,-7.000 24.000-28,-5.000 26.000-27,-6.000 12.000-19,-3.000 0.000-12,-3.000 0.000-11,-2.000 0.000-12,-9.000 0.000-7,-12.000 0.000-3,-13.000 0.000-3,-12.000 0.000-4</inkml:trace>
</inkml:ink>
</file>

<file path=ppt/ink/ink36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29"/>
    </inkml:context>
    <inkml:brush xml:id="br0">
      <inkml:brushProperty name="width" value="0.0336529910564423" units="cm"/>
      <inkml:brushProperty name="height" value="0.0336529910564423" units="cm"/>
      <inkml:brushProperty name="color" value="#000000"/>
      <inkml:brushProperty name="ignorePressure" value="0"/>
    </inkml:brush>
  </inkml:definitions>
  <inkml:trace contextRef="#ctx0" brushRef="#br0">105200.000 49850.000 653,'1.000'48.000'8,"4.000"-3.000"17,3.000-3.000 15,3.000-2.000 17,3.000-5.000 3,3.000-2.000-8,3.000-3.000-10,4.000-3.000-9,1.000-2.000-12,0.000 0.000-12,0.000 0.000-14,0.000 0.000-14,0.000-4.000-13,0.000-5.000-16,0.000-7.000-16,0.000-5.000-14</inkml:trace>
</inkml:ink>
</file>

<file path=ppt/ink/ink36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0"/>
    </inkml:context>
    <inkml:brush xml:id="br0">
      <inkml:brushProperty name="width" value="0.0368006005883217" units="cm"/>
      <inkml:brushProperty name="height" value="0.0368006005883217" units="cm"/>
      <inkml:brushProperty name="color" value="#000000"/>
      <inkml:brushProperty name="ignorePressure" value="0"/>
    </inkml:brush>
  </inkml:definitions>
  <inkml:trace contextRef="#ctx0" brushRef="#br0">106350.000 48600.000 597,'-47.000'4.000'72,"6.000"10.000"-11,7.000 10.000-12,6.000 9.000-12,1.000 10.000-7,-3.000 14.000-4,-3.000 11.000-3,-2.000 14.000-4,-3.000 8.000-2,1.000 7.000-4,-1.000 6.000-2,1.000 7.000-2,1.000 2.000-2,3.000 1.000 0,3.000-1.000 0,4.000 1.000 1,2.000-6.000-3,4.000-8.000-4,3.000-10.000-4,3.000-9.000-4,3.000-10.000-3,3.000-9.000-1,3.000-10.000-1,4.000-8.000 0,8.000-14.000-3,17.000-15.000-5,15.000-15.000-5,16.000-16.000-5,2.000-10.000 0,-8.000-3.000 4,-10.000-3.000 3,-9.000-2.000 5,-7.000-5.000 2,-3.000-2.000 2,-3.000-3.000 1,-2.000-3.000 2,-5.000-1.000 1,-2.000 4.000 1,-3.000 3.000 1,-3.000 3.000 2,-9.000 4.000-2,-11.000 7.000-4,-14.000 6.000-4,-11.000 7.000-5,-4.000 5.000-1,6.000 7.000-1,7.000 6.000 0,6.000 7.000 0</inkml:trace>
</inkml:ink>
</file>

<file path=ppt/ink/ink36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0"/>
    </inkml:context>
    <inkml:brush xml:id="br0">
      <inkml:brushProperty name="width" value="0.0336288325488567" units="cm"/>
      <inkml:brushProperty name="height" value="0.0336288325488567" units="cm"/>
      <inkml:brushProperty name="color" value="#000000"/>
      <inkml:brushProperty name="ignorePressure" value="0"/>
    </inkml:brush>
  </inkml:definitions>
  <inkml:trace contextRef="#ctx0" brushRef="#br0">106900.000 49500.000 654,'42.000'-50.000'1,"-16.000"0.000"5,-15.000 0.000 3,-15.000 0.000 3,-14.000 6.000 2,-8.000 13.000 0,-10.000 12.000 0,-9.000 13.000-1,-4.000 7.000 0,4.000 4.000-1,3.000 3.000-2,3.000 3.000-2,1.000 3.000 0,1.000 3.000 0,-1.000 3.000 1,1.000 4.000 0,2.000 1.000 0,7.000 0.000 0,6.000 0.000 1,7.000 0.000-1,2.000 0.000 1,1.000 0.000-1,-1.000 0.000-1,1.000 0.000 1,2.000 3.000-1,7.000 6.000 1,6.000 7.000-1,7.000 6.000 1,4.000 3.000 1,3.000 0.000 0,3.000 0.000 1,4.000 0.000 0,1.000 0.000 0,0.000 0.000-3,0.000 0.000-1,0.000 0.000-2,-2.000-2.000-2,-3.000-3.000-1,-3.000-3.000-2,-2.000-2.000 0,-5.000-3.000-1,-2.000 1.000-1,-3.000-1.000-2,-3.000 1.000 0,-4.000-3.000-2,-3.000-2.000-1,-3.000-3.000-2,-2.000-3.000-2,-6.000-4.000-1,-6.000-3.000 0,-6.000-3.000 0,-6.000-2.000-1,-2.000-5.000 0,3.000-2.000 2,3.000-3.000 2,4.000-3.000 1,2.000-7.000 1,4.000-9.000 2,3.000-10.000 1,3.000-8.000 2,6.000-9.000-1,9.000-6.000-1,10.000-6.000-2,10.000-6.000-2,8.000-7.000-2,10.000-6.000-4,10.000-6.000-3,9.000-6.000-3,4.000-1.000 0,1.000 7.000 0,-1.000 6.000 2,1.000 7.000 2,-4.000 7.000-1,-6.000 9.000-3,-6.000 10.000-3,-6.000 10.000-4,-6.000 5.000 2,-2.000 4.000 3,-3.000 3.000 5,-3.000 3.000 4</inkml:trace>
</inkml:ink>
</file>

<file path=ppt/ink/ink36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1"/>
    </inkml:context>
    <inkml:brush xml:id="br0">
      <inkml:brushProperty name="width" value="0.034594863653183" units="cm"/>
      <inkml:brushProperty name="height" value="0.034594863653183" units="cm"/>
      <inkml:brushProperty name="color" value="#000000"/>
      <inkml:brushProperty name="ignorePressure" value="0"/>
    </inkml:brush>
  </inkml:definitions>
  <inkml:trace contextRef="#ctx0" brushRef="#br0">86200.000 54500.000 635,'-8.000'-30.000'8,"34.000"-9.000"14,35.000-10.000 14,35.000-8.000 15,14.000 2.000 3,-2.000 16.000-9,-3.000 15.000-10,-3.000 17.000-8,-6.000 8.000-6,-5.000 4.000-1,-7.000 3.000-1,-5.000 3.000-2,-6.000 3.000-7,-3.000 3.000-15,-3.000 3.000-15,-2.000 4.000-13,-8.000 1.000-11,-8.000 0.000-4,-10.000 0.000-6,-9.000 0.000-5,-10.000 1.000 1,-9.000 4.000 10,-10.000 3.000 8,-8.000 3.000 9,-9.000-1.000 8,-6.000-2.000 4,-6.000-3.000 6,-6.000-3.000 5</inkml:trace>
</inkml:ink>
</file>

<file path=ppt/ink/ink36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1"/>
    </inkml:context>
    <inkml:brush xml:id="br0">
      <inkml:brushProperty name="width" value="0.0306549444794655" units="cm"/>
      <inkml:brushProperty name="height" value="0.0306549444794655" units="cm"/>
      <inkml:brushProperty name="color" value="#000000"/>
      <inkml:brushProperty name="ignorePressure" value="0"/>
    </inkml:brush>
  </inkml:definitions>
  <inkml:trace contextRef="#ctx0" brushRef="#br0">86300.000 55550.000 717,'-30.000'0.000'7,"41.000"0.000"15,40.000 0.000 13,42.000 0.000 15,21.000 0.000 2,3.000 0.000-9,3.000 0.000-10,4.000 0.000-9,1.000 1.000-10,0.000 4.000-12,0.000 3.000-10,0.000 3.000-10,-4.000 3.000-5,-5.000 3.000 3,-7.000 3.000 2,-5.000 4.000 3,-12.000-3.000-3,-16.000-5.000-9,-15.000-7.000-10,-15.000-5.000-8,-11.000-4.000-2,-2.000 0.000 6,-3.000 0.000 6,-3.000 0.000 7</inkml:trace>
</inkml:ink>
</file>

<file path=ppt/ink/ink36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1"/>
    </inkml:context>
    <inkml:brush xml:id="br0">
      <inkml:brushProperty name="width" value="0.033173356205225" units="cm"/>
      <inkml:brushProperty name="height" value="0.033173356205225" units="cm"/>
      <inkml:brushProperty name="color" value="#000000"/>
      <inkml:brushProperty name="ignorePressure" value="0"/>
    </inkml:brush>
  </inkml:definitions>
  <inkml:trace contextRef="#ctx0" brushRef="#br0">89750.000 53750.000 663,'-33.000'37.000'9,"-16.000"26.000"17,-15.000 24.000 19,-15.000 26.000 17,-4.000 13.000 2,9.000 4.000-15,10.000 3.000-13,10.000 3.000-15,2.000 3.000-9,-3.000 3.000-4,-3.000 3.000-4,-2.000 4.000-4,2.000-6.000-5,9.000-11.000-11,10.000-14.000-8,10.000-11.000-10,10.000-18.000-7,13.000-22.000-8,12.000-22.000-6,13.000-21.000-6,4.000-15.000 2,-3.000-6.000 13,-3.000-6.000 11,-2.000-6.000 12</inkml:trace>
</inkml:ink>
</file>

<file path=ppt/ink/ink36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2"/>
    </inkml:context>
    <inkml:brush xml:id="br0">
      <inkml:brushProperty name="width" value="0.0331041216850281" units="cm"/>
      <inkml:brushProperty name="height" value="0.0331041216850281" units="cm"/>
      <inkml:brushProperty name="color" value="#000000"/>
      <inkml:brushProperty name="ignorePressure" value="0"/>
    </inkml:brush>
  </inkml:definitions>
  <inkml:trace contextRef="#ctx0" brushRef="#br0">89850.000 54950.000 664,'48.000'95.000'127,"-3.000"-9.000"-31,-3.000-10.000-31,-2.000-8.000-32,-5.000-6.000-20,-2.000 1.000-12,-3.000-1.000-10,-3.000 1.000-13,-2.000-4.000-7,0.000-6.000-3,0.000-6.000-4,0.000-6.000-4,-2.000-6.000-1,-3.000-2.000 0,-3.000-3.000 0,-2.000-3.000 0</inkml:trace>
</inkml:ink>
</file>

<file path=ppt/ink/ink36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2"/>
    </inkml:context>
    <inkml:brush xml:id="br0">
      <inkml:brushProperty name="width" value="0.0369822941720486" units="cm"/>
      <inkml:brushProperty name="height" value="0.0369822941720486" units="cm"/>
      <inkml:brushProperty name="color" value="#000000"/>
      <inkml:brushProperty name="ignorePressure" value="0"/>
    </inkml:brush>
  </inkml:definitions>
  <inkml:trace contextRef="#ctx0" brushRef="#br0">91650.000 54500.000 594,'0.000'-69.000'0,"0.000"13.000"0,0.000 12.000 0,0.000 13.000 0,0.000 2.000 2,0.000-5.000 2,0.000-7.000 2,0.000-5.000 3,-5.000-3.000 4,-9.000 4.000 4,-10.000 3.000 5,-8.000 3.000 4,-6.000 4.000 1,1.000 7.000-5,-1.000 6.000-3,1.000 7.000-5,-1.000 4.000-1,1.000 3.000 0,-1.000 3.000 0,1.000 4.000 1,-1.000 4.000-1,1.000 6.000 0,-1.000 7.000-2,1.000 6.000 0,2.000 6.000 0,7.000 6.000 1,6.000 7.000 0,7.000 6.000 1,4.000 6.000 0,3.000 6.000 0,3.000 7.000-1,4.000 6.000-1,4.000 4.000-2,6.000 4.000-1,7.000 3.000-3,6.000 3.000-3,3.000 1.000-1,0.000 1.000 0,0.000-1.000-1,0.000 1.000 0,-2.000-1.000 0,-3.000 1.000-4,-3.000-1.000-1,-2.000 1.000-2,-5.000-3.000-2,-2.000-2.000 2,-3.000-3.000 1,-3.000-3.000 0,-7.000-7.000 0,-9.000-9.000 0,-10.000-10.000-1,-8.000-8.000-1,-8.000-9.000 0,-2.000-6.000 2,-3.000-6.000 0,-3.000-6.000 2,-1.000-6.000 1,4.000-2.000 0,3.000-3.000 0,3.000-3.000 1,4.000-9.000 0,7.000-11.000 0,6.000-14.000 1,7.000-11.000-1,8.000-12.000-1,14.000-9.000-5,11.000-10.000-3,14.000-8.000-5,13.000-8.000-4,16.000-2.000-2,15.000-3.000-3,17.000-3.000-3,3.000 4.000-3,-5.000 13.000-2,-7.000 12.000-2,-5.000 13.000-3,-11.000 10.000 2,-11.000 10.000 7,-14.000 10.000 5,-11.000 9.000 7,-9.000 4.000 3,-3.000 1.000 3,-3.000-1.000 2,-2.000 1.000 1</inkml:trace>
</inkml:ink>
</file>

<file path=ppt/ink/ink36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2"/>
    </inkml:context>
    <inkml:brush xml:id="br0">
      <inkml:brushProperty name="width" value="0.0390723012387753" units="cm"/>
      <inkml:brushProperty name="height" value="0.0390723012387753" units="cm"/>
      <inkml:brushProperty name="color" value="#000000"/>
      <inkml:brushProperty name="ignorePressure" value="0"/>
    </inkml:brush>
  </inkml:definitions>
  <inkml:trace contextRef="#ctx0" brushRef="#br0">93850.000 54150.000 563,'-47.000'21.000'0,"6.000"-5.000"0,7.000-7.000 0,6.000-5.000 0,-1.000-1.000 0,-5.000 6.000 0,-7.000 7.000 0,-5.000 6.000 0,-1.000 3.000 7,6.000 0.000 15,7.000 0.000 15,6.000 0.000 15,-1.000 4.000 5,-5.000 10.000-7,-7.000 10.000-6,-5.000 9.000-6,-3.000 9.000-6,4.000 9.000-3,3.000 10.000-4,3.000 10.000-5,-2.000 4.000-5,-6.000 0.000-7,-6.000 0.000-7,-6.000 0.000-8,-2.000-4.000-3,3.000-5.000 0,3.000-7.000 2,4.000-5.000 0,4.000-9.000-6,6.000-9.000-13,7.000-10.000-15,6.000-8.000-13</inkml:trace>
</inkml:ink>
</file>

<file path=ppt/ink/ink36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3"/>
    </inkml:context>
    <inkml:brush xml:id="br0">
      <inkml:brushProperty name="width" value="0.0388484075665474" units="cm"/>
      <inkml:brushProperty name="height" value="0.0388484075665474" units="cm"/>
      <inkml:brushProperty name="color" value="#000000"/>
      <inkml:brushProperty name="ignorePressure" value="0"/>
    </inkml:brush>
  </inkml:definitions>
  <inkml:trace contextRef="#ctx0" brushRef="#br0">92500.000 54500.000 566,'23.000'-24.000'0,"-3.000"4.000"0,-3.000 3.000 0,-2.000 3.000 0,-1.000 4.000 8,3.000 7.000 17,3.000 6.000 17,4.000 7.000 16,1.000 8.000 4,0.000 14.000-9,0.000 11.000-10,0.000 14.000-10,0.000 10.000-6,0.000 9.000-4,0.000 10.000-4,0.000 10.000-5,-2.000 5.000-2,-3.000 4.000-4,-3.000 3.000-3,-2.000 3.000-4,-3.000-1.000-4,1.000-2.000-10,-1.000-3.000-8,1.000-3.000-8,-1.000-7.000-7,1.000-9.000-3,-1.000-10.000-5,1.000-8.000-3,-1.000-11.000-2,1.000-8.000 0,-1.000-10.000 1,1.000-9.000 0</inkml:trace>
</inkml:ink>
</file>

<file path=ppt/ink/ink3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1"/>
    </inkml:context>
    <inkml:brush xml:id="br0">
      <inkml:brushProperty name="width" value="0.0388513021171093" units="cm"/>
      <inkml:brushProperty name="height" value="0.0388513021171093" units="cm"/>
      <inkml:brushProperty name="color" value="#f2395b"/>
      <inkml:brushProperty name="ignorePressure" value="0"/>
    </inkml:brush>
  </inkml:definitions>
  <inkml:trace contextRef="#ctx0" brushRef="#br0">64500.000 46900.000 566,'-27.000'-29.000'4,"-3.000"-5.000"7,-3.000-7.000 9,-2.000-5.000 7,0.000 11.000 8,7.000 32.000 7,6.000 31.000 7,7.000 32.000 6,4.000 24.000 0,3.000 19.000-10,3.000 19.000-8,4.000 19.000-9,-1.000 7.000-10,-3.000-3.000-11,-3.000-3.000-10,-2.000-2.000-12,-3.000-12.000-9,1.000-19.000-8,-1.000-18.000-8,1.000-19.000-9,-1.000-13.000-5,1.000-6.000-1,-1.000-6.000-3,1.000-6.000-1</inkml:trace>
</inkml:ink>
</file>

<file path=ppt/ink/ink36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3"/>
    </inkml:context>
    <inkml:brush xml:id="br0">
      <inkml:brushProperty name="width" value="0.0397275425493717" units="cm"/>
      <inkml:brushProperty name="height" value="0.0397275425493717" units="cm"/>
      <inkml:brushProperty name="color" value="#000000"/>
      <inkml:brushProperty name="ignorePressure" value="0"/>
    </inkml:brush>
  </inkml:definitions>
  <inkml:trace contextRef="#ctx0" brushRef="#br0">94550.000 54200.000 553,'-91.000'98.000'107,"19.000"-3.000"-19,19.000-3.000-21,19.000-2.000-19,10.000-1.000-13,4.000 3.000-7,3.000 3.000-6,3.000 4.000-6,-1.000 4.000-4,-2.000 6.000-3,-3.000 7.000-1,-3.000 6.000-2,-2.000-4.000-5,0.000-11.000-9,0.000-14.000-8,0.000-11.000-8,4.000-12.000-12,10.000-9.000-17,10.000-10.000-18,9.000-8.000-16</inkml:trace>
</inkml:ink>
</file>

<file path=ppt/ink/ink36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3"/>
    </inkml:context>
    <inkml:brush xml:id="br0">
      <inkml:brushProperty name="width" value="0.0413836985826492" units="cm"/>
      <inkml:brushProperty name="height" value="0.0413836985826492" units="cm"/>
      <inkml:brushProperty name="color" value="#000000"/>
      <inkml:brushProperty name="ignorePressure" value="0"/>
    </inkml:brush>
  </inkml:definitions>
  <inkml:trace contextRef="#ctx0" brushRef="#br0">94950.000 54900.000 531,'-46.000'29.000'92,"10.000"10.000"-18,10.000 10.000-17,9.000 9.000-17,6.000 6.000-12,3.000 3.000-2,3.000 3.000-5,4.000 4.000-2,-1.000-1.000-3,-3.000-3.000-3,-3.000-3.000-1,-2.000-2.000-3,-1.000-6.000 0,3.000-6.000 1,3.000-6.000 1,4.000-6.000 0,4.000-6.000-1,6.000-2.000-3,7.000-3.000-3,6.000-3.000-5,4.000-7.000-3,4.000-9.000-6,3.000-10.000-5,3.000-8.000-6,3.000-11.000-3,3.000-8.000-2,3.000-10.000-2,4.000-9.000-2,1.000-9.000 0,0.000-5.000 2,0.000-7.000 1,0.000-5.000 1,-4.000-4.000 2,-5.000 0.000 4,-7.000 0.000 3,-5.000 0.000 3,-8.000 0.000 3,-5.000 0.000 2,-7.000 0.000 2,-5.000 0.000 2,-8.000 4.000 3,-5.000 10.000 1,-7.000 10.000 1,-5.000 9.000 2,-8.000 9.000 0,-5.000 9.000 0,-7.000 10.000-1,-5.000 10.000-1,-6.000 8.000-3,-3.000 10.000-6,-3.000 10.000-6,-2.000 9.000-6,3.000 1.000-3,14.000-6.000-1,11.000-6.000 0,14.000-6.000-1</inkml:trace>
</inkml:ink>
</file>

<file path=ppt/ink/ink36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4"/>
    </inkml:context>
    <inkml:brush xml:id="br0">
      <inkml:brushProperty name="width" value="0.0358421951532364" units="cm"/>
      <inkml:brushProperty name="height" value="0.0358421951532364" units="cm"/>
      <inkml:brushProperty name="color" value="#000000"/>
      <inkml:brushProperty name="ignorePressure" value="0"/>
    </inkml:brush>
  </inkml:definitions>
  <inkml:trace contextRef="#ctx0" brushRef="#br0">95650.000 54250.000 613,'3.000'-44.000'7,"6.000"13.000"15,7.000 12.000 14,6.000 13.000 14,9.000 4.000 5,13.000-3.000-3,12.000-3.000-4,13.000-2.000-3,7.000-1.000-9,4.000 3.000-12,3.000 3.000-13,3.000 4.000-12,-2.000 2.000-13,-6.000 4.000-13,-6.000 3.000-13,-6.000 3.000-14,-9.000-1.000-6,-8.000-2.000 2,-10.000-3.000 1,-9.000-3.000 0</inkml:trace>
</inkml:ink>
</file>

<file path=ppt/ink/ink36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4"/>
    </inkml:context>
    <inkml:brush xml:id="br0">
      <inkml:brushProperty name="width" value="0.0407326221466064" units="cm"/>
      <inkml:brushProperty name="height" value="0.0407326221466064" units="cm"/>
      <inkml:brushProperty name="color" value="#000000"/>
      <inkml:brushProperty name="ignorePressure" value="0"/>
    </inkml:brush>
  </inkml:definitions>
  <inkml:trace contextRef="#ctx0" brushRef="#br0">97250.000 53500.000 540,'-25.000'-13.000'98,"0.000"26.000"-13,0.000 24.000-16,0.000 26.000-13,1.000 12.000-12,4.000 0.000-8,3.000 0.000-9,3.000 0.000-8,-1.000 3.000-6,-2.000 6.000-5,-3.000 7.000-4,-3.000 6.000-4,-2.000 1.000-6,0.000-3.000-8,0.000-3.000-7,0.000-2.000-8,3.000-9.000-7,6.000-12.000-6,7.000-13.000-6,6.000-12.000-5</inkml:trace>
</inkml:ink>
</file>

<file path=ppt/ink/ink36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4"/>
    </inkml:context>
    <inkml:brush xml:id="br0">
      <inkml:brushProperty name="width" value="0.0321130640804768" units="cm"/>
      <inkml:brushProperty name="height" value="0.0321130640804768" units="cm"/>
      <inkml:brushProperty name="color" value="#000000"/>
      <inkml:brushProperty name="ignorePressure" value="0"/>
    </inkml:brush>
  </inkml:definitions>
  <inkml:trace contextRef="#ctx0" brushRef="#br0">97300.000 54200.000 685,'3.000'71.000'94,"6.000"-5.000"-20,7.000-7.000-18,6.000-5.000-21,1.000-3.000-12,-3.000 4.000-6,-3.000 3.000-6,-2.000 3.000-6,-3.000-4.000-6,1.000-8.000-6,-1.000-10.000-6,1.000-9.000-6</inkml:trace>
</inkml:ink>
</file>

<file path=ppt/ink/ink36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4"/>
    </inkml:context>
    <inkml:brush xml:id="br0">
      <inkml:brushProperty name="width" value="0.0365947298705578" units="cm"/>
      <inkml:brushProperty name="height" value="0.0365947298705578" units="cm"/>
      <inkml:brushProperty name="color" value="#000000"/>
      <inkml:brushProperty name="ignorePressure" value="0"/>
    </inkml:brush>
  </inkml:definitions>
  <inkml:trace contextRef="#ctx0" brushRef="#br0">98050.000 53650.000 601,'23.000'-24.000'0,"-3.000"4.000"0,-3.000 3.000 0,-2.000 3.000 0,-1.000 1.000 3,3.000 1.000 6,3.000-1.000 5,4.000 1.000 7,1.000 1.000 5,0.000 3.000 3,0.000 3.000 5,0.000 4.000 4,-2.000 5.000-2,-3.000 10.000-6,-3.000 10.000-5,-2.000 9.000-7,-6.000 6.000-4,-6.000 3.000 0,-6.000 3.000-1,-6.000 4.000-1,-7.000 2.000 0,-6.000 4.000 1,-6.000 3.000 1,-6.000 3.000 0,-2.000-4.000-5,3.000-8.000-10,3.000-10.000-11,4.000-9.000-10,5.000-4.000-4,10.000 4.000 5,10.000 3.000 5,9.000 3.000 4,7.000-2.000 3,7.000-6.000 3,6.000-6.000 1,7.000-6.000 2,0.000-4.000 1,-2.000 1.000 0,-3.000-1.000 0,-3.000 1.000-1,-2.000 1.000 1,0.000 3.000 1,0.000 3.000-1,0.000 4.000 2,-5.000 2.000-1,-9.000 4.000 1,-10.000 3.000-1,-8.000 3.000 1,-9.000 4.000 1,-6.000 7.000 0,-6.000 6.000 3,-6.000 7.000 0,-4.000 2.000 0,1.000 1.000-5,-1.000-1.000-3,1.000 1.000-3,-3.000-3.000-5,-2.000-2.000-3,-3.000-3.000-5,-3.000-3.000-5,1.000-4.000-3,6.000-3.000-6,7.000-3.000-4,6.000-2.000-4</inkml:trace>
</inkml:ink>
</file>

<file path=ppt/ink/ink36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1:35"/>
    </inkml:context>
    <inkml:brush xml:id="br0">
      <inkml:brushProperty name="width" value="0.0409776158630848" units="cm"/>
      <inkml:brushProperty name="height" value="0.0409776158630848" units="cm"/>
      <inkml:brushProperty name="color" value="#000000"/>
      <inkml:brushProperty name="ignorePressure" value="0"/>
    </inkml:brush>
  </inkml:definitions>
  <inkml:trace contextRef="#ctx0" brushRef="#br0">99100.000 53950.000 536,'93.000'-68.000'9,"-11.000"17.000"15,-14.000 15.000 18,-11.000 16.000 16,-9.000 9.000 3,-3.000 3.000-8,-3.000 3.000-9,-2.000 4.000-8,-5.000 5.000-7,-2.000 10.000-5,-3.000 10.000-4,-3.000 9.000-4,-4.000 9.000-3,-3.000 9.000-3,-3.000 10.000-1,-2.000 10.000-2,-9.000 5.000-3,-12.000 4.000-1,-13.000 3.000-2,-12.000 3.000-1,-10.000-1.000-2,-6.000-2.000-3,-6.000-3.000-2,-6.000-3.000-3,1.000-6.000 0,9.000-5.000 1,10.000-7.000 1,10.000-5.000 2,18.000-14.000 1,28.000-18.000 4,28.000-19.000 2,29.000-18.000 3,11.000-9.000 2,-2.000 4.000 0,-3.000 3.000 0,-3.000 3.000 1,8.000-2.000-5,23.000-6.000-6,22.000-6.000-7,22.000-6.000-6,-2.000-1.000-3,-25.000 7.000 3,-25.000 6.000 3,-25.000 7.000 3,-15.000 2.000-4,-2.000 1.000-10,-3.000-1.000-10,-3.000 1.000-11,-6.000-3.000-5,-5.000-2.000 0,-7.000-3.000 2,-5.000-3.000 0</inkml:trace>
</inkml:ink>
</file>

<file path=ppt/ink/ink36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2:35"/>
    </inkml:context>
    <inkml:brush xml:id="br0">
      <inkml:brushProperty name="width" value="0.0297043491154909" units="cm"/>
      <inkml:brushProperty name="height" value="0.0297043491154909" units="cm"/>
      <inkml:brushProperty name="color" value="#000000"/>
      <inkml:brushProperty name="ignorePressure" value="0"/>
    </inkml:brush>
  </inkml:definitions>
  <inkml:trace contextRef="#ctx0" brushRef="#br0">80150.000 11450.000 740,'-47.000'21.000'0,"6.000"-5.000"1,7.000-7.000 1,6.000-5.000 0,9.000-15.000 6,13.000-22.000 9,12.000-22.000 10,13.000-21.000 10,9.000-14.000 0,6.000-2.000-9,7.000-3.000-10,6.000-3.000-9,6.000-2.000-5,6.000 0.000-1,7.000 0.000 1,6.000 0.000-1,1.000 1.000-1,-3.000 4.000-1,-3.000 3.000-1,-2.000 3.000-2,0.000-4.000 0,7.000-8.000 0,6.000-10.000 1,7.000-9.000 0,0.000-9.000 0,-2.000-5.000 0,-3.000-7.000 1,-3.000-5.000 0,-6.000-1.000 0,-5.000 6.000-1,-7.000 7.000 1,-5.000 6.000 0,-4.000 7.000 0,0.000 10.000 1,0.000 10.000 1,0.000 9.000 1,0.000 4.000-1,0.000 1.000 1,0.000-1.000 0,0.000 1.000 0,3.000-1.000 0,6.000 1.000 0,7.000-1.000 0,6.000 1.000 1,1.000-1.000-2,-3.000 1.000 1,-3.000-1.000-2,-2.000 1.000-1,-5.000 2.000-1,-2.000 7.000 1,-3.000 6.000 0,-3.000 7.000 0,-4.000 4.000-1,-3.000 3.000 1,-3.000 3.000 0,-2.000 4.000-1,-5.000 2.000 1,-2.000 4.000 0,-3.000 3.000 0,-3.000 3.000 0,-4.000 3.000 0,-3.000 3.000 1,-3.000 3.000 1,-2.000 4.000 1,-3.000 1.000 1,1.000 0.000-1,-1.000 0.000-1,1.000 0.000 1,-1.000-2.000 0,1.000-3.000-1,-1.000-3.000 1,1.000-2.000-1,-1.000-1.000 0,1.000 3.000 0,-1.000 3.000-1,1.000 4.000 1,-1.000-1.000-3,1.000-3.000-1,-1.000-3.000-3,1.000-2.000-1,-3.000-1.000-4,-2.000 3.000-5,-3.000 3.000-5,-3.000 4.000-5</inkml:trace>
</inkml:ink>
</file>

<file path=ppt/ink/ink36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2:36"/>
    </inkml:context>
    <inkml:brush xml:id="br0">
      <inkml:brushProperty name="width" value="0.0340744368731976" units="cm"/>
      <inkml:brushProperty name="height" value="0.0340744368731976" units="cm"/>
      <inkml:brushProperty name="color" value="#000000"/>
      <inkml:brushProperty name="ignorePressure" value="0"/>
    </inkml:brush>
  </inkml:definitions>
  <inkml:trace contextRef="#ctx0" brushRef="#br0">82650.000 5800.000 645,'-22.000'-25.000'7,"6.000"0.000"3,7.000 0.000 3,6.000 0.000 4,3.000-2.000 2,0.000-3.000 2,0.000-3.000 0,0.000-2.000 2,3.000-3.000-1,6.000 1.000-1,7.000-1.000-1,6.000 1.000-2,4.000 1.000 0,4.000 3.000 0,3.000 3.000-1,3.000 4.000 0,1.000 1.000-2,1.000 0.000-1,-1.000 0.000-2,1.000 0.000-2,2.000 0.000-1,7.000 0.000-3,6.000 0.000-3,7.000 0.000-1,2.000 1.000-3,1.000 4.000-1,-1.000 3.000-2,1.000 3.000-3,-3.000 1.000-1,-2.000 1.000 0,-3.000-1.000-2,-3.000 1.000 0,-4.000 1.000-1,-3.000 3.000 3,-3.000 3.000 0,-2.000 4.000 2,-5.000 2.000 2,-2.000 4.000 0,-3.000 3.000 2,-3.000 3.000 1,-6.000 3.000 2,-5.000 3.000 2,-7.000 3.000 3,-5.000 4.000 3,-4.000 4.000 1,0.000 6.000 0,0.000 7.000 0,0.000 6.000 0,-7.000 10.000 0,-11.000 17.000-2,-14.000 15.000 0,-11.000 16.000-1,-9.000 15.000-3,-3.000 16.000-5,-3.000 15.000-3,-2.000 17.000-4,0.000 5.000-7,7.000-3.000-9,6.000-3.000-8,7.000-2.000-10,5.000-19.000-6,7.000-30.000-3,6.000-32.000-3,7.000-30.000-3</inkml:trace>
</inkml:ink>
</file>

<file path=ppt/ink/ink36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0"/>
    </inkml:context>
    <inkml:brush xml:id="br0">
      <inkml:brushProperty name="width" value="0.0303689483553171" units="cm"/>
      <inkml:brushProperty name="height" value="0.0303689483553171" units="cm"/>
      <inkml:brushProperty name="color" value="#000000"/>
      <inkml:brushProperty name="ignorePressure" value="0"/>
    </inkml:brush>
  </inkml:definitions>
  <inkml:trace contextRef="#ctx0" brushRef="#br0">84550.000 1700.000 724,'-24.000'-19.000'4,"4.000"13.000"7,3.000 12.000 7,3.000 13.000 7,-1.000 7.000 3,-2.000 4.000-3,-3.000 3.000-4,-3.000 3.000-2,-4.000 4.000-4,-3.000 7.000 0,-3.000 6.000-3,-2.000 7.000-2,-6.000 8.000-1,-6.000 14.000 1,-6.000 11.000-1,-6.000 14.000-1,-6.000 10.000 1,-2.000 9.000-2,-3.000 10.000 0,-3.000 10.000-1,-1.000 2.000-1,4.000-3.000-2,3.000-3.000-4,3.000-2.000-1,6.000-9.000-3,9.000-12.000-3,10.000-13.000-3,10.000-12.000-2,10.000-18.000-8,13.000-21.000-9,12.000-22.000-12,13.000-22.000-10,6.000-16.000-2,0.000-9.000 7,0.000-10.000 7,0.000-8.000 6</inkml:trace>
</inkml:ink>
</file>

<file path=ppt/ink/ink3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2"/>
    </inkml:context>
    <inkml:brush xml:id="br0">
      <inkml:brushProperty name="width" value="0.0394843146204948" units="cm"/>
      <inkml:brushProperty name="height" value="0.0394843146204948" units="cm"/>
      <inkml:brushProperty name="color" value="#f2395b"/>
      <inkml:brushProperty name="ignorePressure" value="0"/>
    </inkml:brush>
  </inkml:definitions>
  <inkml:trace contextRef="#ctx0" brushRef="#br0">65000.000 48800.000 557,'-60.000'-25.000'5,"32.000"0.000"12,31.000 0.000 11,32.000 0.000 11,22.000 1.000 4,17.000 4.000-2,15.000 3.000-3,16.000 3.000-2,16.000 1.000-4,20.000 1.000-4,18.000-1.000-5,20.000 1.000-4,3.000 1.000-3,-8.000 3.000-2,-10.000 3.000-2,-9.000 4.000-3,-15.000 2.000 0,-18.000 4.000 1,-19.000 3.000 1,-18.000 3.000 2,-23.000 4.000-16,-24.000 7.000-29,-26.000 6.000-30,-24.000 7.000-29,-17.000 0.000-6,-5.000-2.000 17,-7.000-3.000 18,-5.000-3.000 17</inkml:trace>
</inkml:ink>
</file>

<file path=ppt/ink/ink36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1"/>
    </inkml:context>
    <inkml:brush xml:id="br0">
      <inkml:brushProperty name="width" value="0.0395617038011551" units="cm"/>
      <inkml:brushProperty name="height" value="0.0395617038011551" units="cm"/>
      <inkml:brushProperty name="color" value="#000000"/>
      <inkml:brushProperty name="ignorePressure" value="0"/>
    </inkml:brush>
  </inkml:definitions>
  <inkml:trace contextRef="#ctx0" brushRef="#br0">84250.000 1800.000 556,'46.000'4.000'47,"-5.000"10.000"-7,-7.000 10.000-8,-5.000 9.000-8,-8.000 6.000-5,-5.000 3.000 1,-7.000 3.000 0,-5.000 4.000 0,-4.000 4.000-1,0.000 6.000-1,0.000 7.000 0,0.000 6.000-2,-2.000 7.000-2,-3.000 10.000-1,-3.000 10.000-2,-2.000 9.000-2,-5.000 7.000-2,-2.000 7.000-2,-3.000 6.000-3,-3.000 7.000-3,1.000-7.000-3,6.000-19.000-4,7.000-18.000-5,6.000-19.000-4,1.000-15.000-5,-3.000-8.000-6,-3.000-10.000-6,-2.000-9.000-7,-3.000-12.000-1,1.000-11.000 5,-1.000-14.000 4,1.000-11.000 5,-4.000-9.000 5,-6.000-3.000 2,-6.000-3.000 4,-6.000-2.000 3,-2.000-6.000 2,3.000-6.000 3,3.000-6.000 1,4.000-6.000 3,-1.000-1.000 1,-3.000 7.000 1,-3.000 6.000 0,-2.000 7.000 1,0.000 2.000 3,7.000 1.000 4,6.000-1.000 3,7.000 1.000 5,4.000-1.000 2,3.000 1.000 0,3.000-1.000 1,4.000 1.000-1,2.000 1.000 0,4.000 3.000 1,3.000 3.000 0,3.000 4.000 1,4.000 2.000-1,7.000 4.000 0,6.000 3.000-1,7.000 3.000 0,2.000 3.000-1,1.000 3.000-1,-1.000 3.000-1,1.000 4.000 0,2.000 1.000-2,7.000 0.000-2,6.000 0.000-1,7.000 0.000-3,2.000 3.000-2,1.000 6.000-3,-1.000 7.000-3,1.000 6.000-4,-1.000-1.000-1,1.000-5.000-2,-1.000-7.000 0,1.000-5.000-3,-1.000-8.000-1,1.000-5.000-5,-1.000-7.000-2,1.000-5.000-5,-4.000-8.000 0,-6.000-5.000 2,-6.000-7.000 2,-6.000-5.000 1,-6.000-3.000 2,-2.000 4.000 2,-3.000 3.000 1,-3.000 3.000 1,-6.000-1.000 2,-5.000-2.000 5,-7.000-3.000 3,-5.000-3.000 4,-4.000 1.000 4,0.000 6.000 4,0.000 7.000 3,0.000 6.000 5,-2.000 4.000 2,-3.000 4.000 1,-3.000 3.000 2,-2.000 3.000 1,-6.000 4.000 1,-6.000 7.000 0,-6.000 6.000 0,-6.000 7.000 1,-6.000 7.000-1,-2.000 9.000-1,-3.000 10.000-1,-3.000 10.000-1,-1.000 4.000-1,4.000 0.000 1,3.000 0.000-1,3.000 0.000 0,3.000-2.000 0,3.000-3.000-2,3.000-3.000-1,4.000-2.000-1,4.000-3.000-2,6.000 1.000 0,7.000-1.000-2,6.000 1.000 0,7.000-4.000-4,10.000-6.000-7,10.000-6.000-7,9.000-6.000-7,6.000-10.000-4,3.000-12.000-1,3.000-13.000-2,4.000-12.000-2,1.000-9.000 0,0.000-2.000 0,0.000-3.000 0,0.000-3.000 0,-4.000 1.000 1,-5.000 6.000 2,-7.000 7.000 1,-5.000 6.000 2,-9.000 4.000 5,-9.000 4.000 9,-10.000 3.000 10,-8.000 3.000 8,-8.000 4.000 6,-2.000 7.000 1,-3.000 6.000 2,-3.000 7.000 2,-1.000 8.000 0,4.000 14.000 0,3.000 11.000 0,3.000 14.000-1,1.000 7.000 0,1.000 3.000 0,-1.000 3.000 0,1.000 4.000-1,1.000 4.000-2,3.000 6.000-2,3.000 7.000-2,4.000 6.000-3,-1.000 6.000-1,-3.000 6.000 0,-3.000 7.000 1,-2.000 6.000 1,-3.000 3.000-2,1.000 0.000-3,-1.000 0.000-3,1.000 0.000-3,-1.000-4.000-1,1.000-5.000 0,-1.000-7.000 0,1.000-5.000 1,-1.000-8.000-4,1.000-5.000-6,-1.000-7.000-7,1.000-5.000-6,-1.000-9.000-3,1.000-9.000 0,-1.000-10.000 2,1.000-8.000-1,-6.000-12.000 2,-8.000-12.000 0,-10.000-13.000 1,-9.000-12.000 1,-2.000-10.000 1,6.000-6.000 3,7.000-6.000 3,6.000-6.000 4,3.000-10.000 1,0.000-12.000 2,0.000-13.000 1,0.000-12.000 3,4.000-9.000-1,10.000-2.000 1,10.000-3.000-2,9.000-3.000 1,12.000-6.000-1,16.000-5.000 0,15.000-7.000-1,17.000-5.000 1,10.000-3.000-1,6.000 4.000 1,7.000 3.000-1,6.000 3.000 0,-1.000 7.000-3,-5.000 14.000-7,-7.000 11.000-8,-5.000 14.000-6,-11.000 11.000-3,-11.000 14.000 4,-14.000 11.000 2,-11.000 14.000 2,-9.000 3.000 3,-3.000-2.000 1,-3.000-3.000 1,-2.000-3.000 1</inkml:trace>
</inkml:ink>
</file>

<file path=ppt/ink/ink36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1"/>
    </inkml:context>
    <inkml:brush xml:id="br0">
      <inkml:brushProperty name="width" value="0.0405887998640537" units="cm"/>
      <inkml:brushProperty name="height" value="0.0405887998640537" units="cm"/>
      <inkml:brushProperty name="color" value="#000000"/>
      <inkml:brushProperty name="ignorePressure" value="0"/>
    </inkml:brush>
  </inkml:definitions>
  <inkml:trace contextRef="#ctx0" brushRef="#br0">86300.000 2100.000 542,'-49.000'28.000'86,"4.000"6.000"-18,3.000 7.000-19,3.000 6.000-19,1.000 4.000-9,1.000 4.000-1,-1.000 3.000 0,1.000 3.000 0,1.000 3.000-1,3.000 3.000 0,3.000 3.000-1,4.000 4.000-1,1.000 2.000-1,0.000 4.000-2,0.000 3.000-2,0.000 3.000-2,1.000-1.000-2,4.000-2.000-2,3.000-3.000-3,3.000-3.000-2,4.000-6.000-2,7.000-5.000-4,6.000-7.000-4,7.000-5.000-3,7.000-9.000-2,9.000-9.000-1,10.000-10.000-2,10.000-8.000-1,8.000-8.000-5,10.000-2.000-6,10.000-3.000-8,9.000-3.000-8,-4.000-4.000-3,-15.000-3.000-2,-15.000-3.000-2,-16.000-2.000-1</inkml:trace>
</inkml:ink>
</file>

<file path=ppt/ink/ink36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3"/>
    </inkml:context>
    <inkml:brush xml:id="br0">
      <inkml:brushProperty name="width" value="0.0385901033878326" units="cm"/>
      <inkml:brushProperty name="height" value="0.0385901033878326" units="cm"/>
      <inkml:brushProperty name="color" value="#000000"/>
      <inkml:brushProperty name="ignorePressure" value="0"/>
    </inkml:brush>
  </inkml:definitions>
  <inkml:trace contextRef="#ctx0" brushRef="#br0">87150.000 2100.000 570,'-49.000'3.000'15,"4.000"6.000"9,3.000 7.000 7,3.000 6.000 8,3.000 4.000 1,3.000 4.000-6,3.000 3.000-6,4.000 3.000-7,2.000 3.000-3,4.000 3.000-1,3.000 3.000-1,3.000 4.000-1,1.000-1.000-1,1.000-3.000-1,-1.000-3.000-2,1.000-2.000-1,5.000-1.000 1,14.000 3.000 2,11.000 3.000 4,14.000 4.000 2,3.000-1.000-2,-2.000-3.000-11,-3.000-3.000-8,-3.000-2.000-10,-2.000-5.000-4,0.000-2.000 2,0.000-3.000 1,0.000-3.000 3,-4.000-1.000 0,-5.000 4.000 3,-7.000 3.000 2,-5.000 3.000 2,-3.000 1.000 2,4.000 1.000-1,3.000-1.000 1,3.000 1.000 0,-4.000-1.000-1,-8.000 1.000-1,-10.000-1.000-1,-9.000 1.000-2,-7.000 1.000-2,-3.000 3.000-2,-3.000 3.000-2,-2.000 4.000-1,-5.000-3.000-3,-2.000-5.000-1,-3.000-7.000-3,-3.000-5.000-2,1.000-6.000-1,6.000-3.000 1,7.000-3.000 2,6.000-2.000 0,6.000-12.000-2,6.000-19.000-6,7.000-18.000-6,6.000-19.000-6,6.000-5.000 1,6.000 9.000 9,7.000 10.000 9,6.000 10.000 8</inkml:trace>
</inkml:ink>
</file>

<file path=ppt/ink/ink36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4"/>
    </inkml:context>
    <inkml:brush xml:id="br0">
      <inkml:brushProperty name="width" value="0.0403601191937923" units="cm"/>
      <inkml:brushProperty name="height" value="0.0403601191937923" units="cm"/>
      <inkml:brushProperty name="color" value="#000000"/>
      <inkml:brushProperty name="ignorePressure" value="0"/>
    </inkml:brush>
  </inkml:definitions>
  <inkml:trace contextRef="#ctx0" brushRef="#br0">87850.000 2250.000 545,'-49.000'75.000'10,"4.000"0.000"15,3.000 0.000 12,3.000 0.000 15,4.000 0.000 1,7.000 0.000-7,6.000 0.000-8,7.000 0.000-9,2.000-2.000-4,1.000-3.000-1,-1.000-3.000 0,1.000-2.000-2,1.000-6.000-2,3.000-6.000-3,3.000-6.000-3,4.000-6.000-2,7.000-7.000-6,13.000-6.000-6,12.000-6.000-6,13.000-6.000-7,7.000-13.000-2,4.000-19.000-1,3.000-18.000 1,3.000-19.000 1,-1.000-15.000 0,-2.000-8.000 0,-3.000-10.000 0,-3.000-9.000 0,-6.000-4.000-1,-5.000 4.000-3,-7.000 3.000-3,-5.000 3.000-2,-8.000 4.000 0,-5.000 7.000 4,-7.000 6.000 6,-5.000 7.000 4,-8.000 7.000 3,-5.000 9.000 2,-7.000 10.000 0,-5.000 10.000 2,-9.000 5.000 1,-9.000 4.000 2,-10.000 3.000 2,-8.000 3.000 1,-4.000 7.000 0,3.000 14.000-4,3.000 11.000-3,4.000 14.000-3,2.000 5.000-4,4.000 1.000-2,3.000-1.000-2,3.000 1.000-2,4.000-1.000-4,7.000 1.000-4,6.000-1.000-5,7.000 1.000-4,2.000-4.000 1,1.000-6.000 4,-1.000-6.000 7,1.000-6.000 4</inkml:trace>
</inkml:ink>
</file>

<file path=ppt/ink/ink36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4"/>
    </inkml:context>
    <inkml:brush xml:id="br0">
      <inkml:brushProperty name="width" value="0.034428957849741" units="cm"/>
      <inkml:brushProperty name="height" value="0.034428957849741" units="cm"/>
      <inkml:brushProperty name="color" value="#000000"/>
      <inkml:brushProperty name="ignorePressure" value="0"/>
    </inkml:brush>
  </inkml:definitions>
  <inkml:trace contextRef="#ctx0" brushRef="#br0">88150.000 2650.000 638,'90.000'1.000'43,"-18.000"4.000"-3,-19.000 3.000-2,-18.000 3.000-2,-12.000 4.000-3,-3.000 7.000-5,-3.000 6.000-4,-2.000 7.000-4,-6.000 7.000-3,-6.000 9.000 1,-6.000 10.000-1,-6.000 10.000-1,-7.000 5.000-1,-6.000 4.000-5,-6.000 3.000-5,-6.000 3.000-3,-2.000-4.000-5,3.000-8.000-3,3.000-10.000-3,4.000-9.000-4,2.000-9.000 0,4.000-5.000 1,3.000-7.000 2,3.000-5.000 1,7.000-6.000 2,14.000-3.000 2,11.000-3.000 2,14.000-2.000 2,7.000-3.000 3,3.000 1.000 4,3.000-1.000 2,4.000 1.000 3,-6.000 4.000 1,-11.000 9.000-4,-14.000 10.000-1,-11.000 10.000-4,-12.000 4.000-2,-9.000 0.000-2,-10.000 0.000-2,-8.000 0.000-2,-6.000 1.000-4,1.000 4.000-5,-1.000 3.000-7,1.000 3.000-6,-3.000-4.000-6,-2.000-8.000-7,-3.000-10.000-7,-3.000-9.000-8</inkml:trace>
</inkml:ink>
</file>

<file path=ppt/ink/ink36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5"/>
    </inkml:context>
    <inkml:brush xml:id="br0">
      <inkml:brushProperty name="width" value="0.0395123288035393" units="cm"/>
      <inkml:brushProperty name="height" value="0.0395123288035393" units="cm"/>
      <inkml:brushProperty name="color" value="#000000"/>
      <inkml:brushProperty name="ignorePressure" value="0"/>
    </inkml:brush>
  </inkml:definitions>
  <inkml:trace contextRef="#ctx0" brushRef="#br0">88600.000 2050.000 556,'48.000'-22.000'7,"-3.000"6.000"11,-3.000 7.000 14,-2.000 6.000 12,-1.000 7.000 4,3.000 10.000-5,3.000 10.000-3,4.000 9.000-5,-1.000 4.000-4,-3.000 1.000-4,-3.000-1.000-3,-2.000 1.000-5,-6.000 2.000-1,-6.000 7.000-3,-6.000 6.000-2,-6.000 7.000-1,-6.000 5.000-3,-2.000 7.000-3,-3.000 6.000-4,-3.000 7.000-2,-7.000 7.000-1,-9.000 9.000 0,-10.000 10.000 1,-8.000 10.000 0,-8.000 2.000-2,-2.000-3.000-6,-3.000-3.000-7,-3.000-2.000-7,-2.000-8.000-7,0.000-8.000-11,0.000-10.000-10,0.000-9.000-10,3.000-13.000-2,6.000-16.000 7,7.000-15.000 7,6.000-15.000 6</inkml:trace>
</inkml:ink>
</file>

<file path=ppt/ink/ink36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5"/>
    </inkml:context>
    <inkml:brush xml:id="br0">
      <inkml:brushProperty name="width" value="0.0328595153987408" units="cm"/>
      <inkml:brushProperty name="height" value="0.0328595153987408" units="cm"/>
      <inkml:brushProperty name="color" value="#000000"/>
      <inkml:brushProperty name="ignorePressure" value="0"/>
    </inkml:brush>
  </inkml:definitions>
  <inkml:trace contextRef="#ctx0" brushRef="#br0">89300.000 3050.000 669,'48.000'-24.000'3,"-3.000"4.000"4,-3.000 3.000 6,-2.000 3.000 4,-3.000 3.000 3,1.000 3.000-2,-1.000 3.000 0,1.000 4.000-3,-4.000 7.000 5,-6.000 13.000 6,-6.000 12.000 9,-6.000 13.000 7,-7.000 9.000-1,-6.000 6.000-12,-6.000 7.000-10,-6.000 6.000-12,-7.000 3.000-7,-6.000 0.000-3,-6.000 0.000-5,-6.000 0.000-3,-4.000-5.000-3,1.000-9.000-1,-1.000-10.000 0,1.000-8.000-1,2.000-8.000 1,7.000-2.000-1,6.000-3.000 2,7.000-3.000 0,8.000-6.000 3,14.000-5.000 6,11.000-7.000 6,14.000-5.000 7,5.000-6.000 1,1.000-3.000-3,-1.000-3.000-2,1.000-2.000-2,1.000-1.000-6,3.000 3.000-7,3.000 3.000-8,4.000 4.000-8,-3.000-1.000-6,-5.000-3.000-5,-7.000-3.000-4,-5.000-2.000-4</inkml:trace>
</inkml:ink>
</file>

<file path=ppt/ink/ink36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6"/>
    </inkml:context>
    <inkml:brush xml:id="br0">
      <inkml:brushProperty name="width" value="0.0455317795276642" units="cm"/>
      <inkml:brushProperty name="height" value="0.0455317795276642" units="cm"/>
      <inkml:brushProperty name="color" value="#000000"/>
      <inkml:brushProperty name="ignorePressure" value="0"/>
    </inkml:brush>
  </inkml:definitions>
  <inkml:trace contextRef="#ctx0" brushRef="#br0">90200.000 1500.000 483,'-21.000'-25.000'0,"10.000"0.000"0,10.000 0.000 0,9.000 0.000 0,7.000 3.000 1,7.000 6.000 5,6.000 7.000 2,7.000 6.000 4,4.000 3.000 5,3.000 0.000 8,3.000 0.000 6,4.000 0.000 8,2.000 1.000 0,4.000 4.000-6,3.000 3.000-7,3.000 3.000-6,-2.000 1.000-6,-6.000 1.000-5,-6.000-1.000-6,-6.000 1.000-4,-7.000 1.000-5,-6.000 3.000-2,-6.000 3.000-2,-6.000 4.000-2,-4.000 2.000-1,1.000 4.000 2,-1.000 3.000 2,1.000 3.000 1,-3.000 3.000 3,-2.000 3.000 3,-3.000 3.000 5,-3.000 4.000 3,-4.000-1.000 2,-3.000-3.000 2,-3.000-3.000 0,-2.000-2.000 0,-3.000-1.000 3,1.000 3.000 3,-1.000 3.000 2,1.000 4.000 4,1.000 2.000 1,3.000 4.000-1,3.000 3.000-2,4.000 3.000 0,1.000 1.000-1,0.000 1.000-3,0.000-1.000 0,0.000 1.000-3,0.000 1.000 0,0.000 3.000-3,0.000 3.000-1,0.000 4.000-2,1.000 1.000-1,4.000 0.000-2,3.000 0.000-1,3.000 0.000-2,1.000-2.000 0,1.000-3.000-3,-1.000-3.000 0,1.000-2.000-2,-3.000-1.000 0,-2.000 3.000 2,-3.000 3.000 1,-3.000 4.000 1,-2.000-1.000 0,0.000-3.000-2,0.000-3.000-1,0.000-2.000-3,-2.000-5.000-1,-3.000-2.000-2,-3.000-3.000-2,-2.000-3.000 0,-3.000-2.000-4,1.000 0.000-2,-1.000 0.000-3,1.000 0.000-3,-4.000-4.000-1,-6.000-5.000-1,-6.000-7.000-1,-6.000-5.000 0,-7.000-4.000-1,-6.000 0.000-2,-6.000 0.000-2,-6.000 0.000-2,-2.000-2.000-1,3.000-3.000-3,3.000-3.000-1,4.000-2.000-3</inkml:trace>
</inkml:ink>
</file>

<file path=ppt/ink/ink36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6"/>
    </inkml:context>
    <inkml:brush xml:id="br0">
      <inkml:brushProperty name="width" value="0.0361992903053761" units="cm"/>
      <inkml:brushProperty name="height" value="0.0361992903053761" units="cm"/>
      <inkml:brushProperty name="color" value="#000000"/>
      <inkml:brushProperty name="ignorePressure" value="0"/>
    </inkml:brush>
  </inkml:definitions>
  <inkml:trace contextRef="#ctx0" brushRef="#br0">83900.000 1500.000 607,'-27.000'-22.000'0,"-3.000"6.000"0,-3.000 7.000 0,-2.000 6.000 0,-8.000 6.000 3,-8.000 6.000 5,-10.000 7.000 5,-9.000 6.000 5,-4.000 1.000 3,4.000-3.000-2,3.000-3.000-1,3.000-2.000-2,4.000-3.000-1,7.000 1.000-4,6.000-1.000-3,7.000 1.000-3,5.000 4.000 0,7.000 9.000 5,6.000 10.000 5,7.000 10.000 5,5.000 7.000 1,7.000 6.000-2,6.000 7.000-1,7.000 6.000-1,0.000 12.000-1,-2.000 19.000-3,-3.000 19.000-1,-3.000 19.000-2,-4.000 12.000-1,-3.000 6.000-1,-3.000 7.000-2,-2.000 6.000-1,-3.000-1.000 0,1.000-5.000 1,-1.000-7.000 1,1.000-5.000 1,-1.000-9.000-2,1.000-9.000-4,-1.000-10.000-5,1.000-8.000-3,2.000-9.000-6,7.000-6.000-6,6.000-6.000-6,7.000-6.000-6,5.000-9.000-5,7.000-8.000-5,6.000-10.000-4,7.000-9.000-4,0.000-10.000-1,-2.000-9.000 4,-3.000-10.000 4,-3.000-8.000 3</inkml:trace>
</inkml:ink>
</file>

<file path=ppt/ink/ink36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7"/>
    </inkml:context>
    <inkml:brush xml:id="br0">
      <inkml:brushProperty name="width" value="0.0356964915990829" units="cm"/>
      <inkml:brushProperty name="height" value="0.0356964915990829" units="cm"/>
      <inkml:brushProperty name="color" value="#000000"/>
      <inkml:brushProperty name="ignorePressure" value="0"/>
    </inkml:brush>
  </inkml:definitions>
  <inkml:trace contextRef="#ctx0" brushRef="#br0">91500.000 750.000 616,'90.000'-21.000'83,"-18.000"10.000"-16,-19.000 10.000-17,-18.000 9.000-16,-12.000 7.000-9,-3.000 7.000-2,-3.000 6.000-2,-2.000 7.000-1,-5.000 2.000-3,-2.000 1.000-2,-3.000-1.000-2,-3.000 1.000-3,-4.000 1.000-4,-3.000 3.000-7,-3.000 3.000-6,-2.000 4.000-7,-6.000-3.000-2,-6.000-5.000-1,-6.000-7.000 1,-6.000-5.000 0,-2.000-6.000 0,3.000-3.000-2,3.000-3.000 0,4.000-2.000-1,11.000-5.000 2,23.000-2.000 8,22.000-3.000 6,22.000-3.000 7,7.000 1.000 5,-6.000 6.000 3,-6.000 7.000 2,-6.000 6.000 3,-7.000 6.000 0,-6.000 6.000-1,-6.000 7.000-2,-6.000 6.000-2,-7.000-1.000-3,-6.000-5.000-5,-6.000-7.000-4,-6.000-5.000-5,-10.000-1.000-6,-12.000 6.000-4,-13.000 7.000-6,-12.000 6.000-5,-5.000 1.000-5,3.000-3.000-3,3.000-3.000-4,4.000-2.000-3,2.000-8.000 0,4.000-8.000 2,3.000-10.000 2,3.000-9.000 2</inkml:trace>
</inkml:ink>
</file>

<file path=ppt/ink/ink3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2"/>
    </inkml:context>
    <inkml:brush xml:id="br0">
      <inkml:brushProperty name="width" value="0.0351655445992947" units="cm"/>
      <inkml:brushProperty name="height" value="0.0351655445992947" units="cm"/>
      <inkml:brushProperty name="color" value="#f2395b"/>
      <inkml:brushProperty name="ignorePressure" value="0"/>
    </inkml:brush>
  </inkml:definitions>
  <inkml:trace contextRef="#ctx0" brushRef="#br0">65100.000 49550.000 625,'-46.000'-25.000'7,"10.000"0.000"13,10.000 0.000 13,9.000 0.000 13,20.000 3.000 5,31.000 6.000-5,32.000 7.000-4,31.000 6.000-4,28.000 3.000-5,25.000 0.000-8,25.000 0.000-7,25.000 0.000-6,6.000 0.000-9,-12.000 0.000-6,-13.000 0.000-9,-12.000 0.000-8,-15.000 4.000-7,-15.000 10.000-8,-15.000 10.000-6,-16.000 9.000-8</inkml:trace>
</inkml:ink>
</file>

<file path=ppt/ink/ink36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8"/>
    </inkml:context>
    <inkml:brush xml:id="br0">
      <inkml:brushProperty name="width" value="0.0358794257044792" units="cm"/>
      <inkml:brushProperty name="height" value="0.0358794257044792" units="cm"/>
      <inkml:brushProperty name="color" value="#000000"/>
      <inkml:brushProperty name="ignorePressure" value="0"/>
    </inkml:brush>
  </inkml:definitions>
  <inkml:trace contextRef="#ctx0" brushRef="#br0">92350.000 1100.000 613,'26.000'-22.000'95,"4.000"6.000"-16,3.000 7.000-16,3.000 6.000-17,3.000 3.000-12,3.000 0.000-7,3.000 0.000-6,4.000 0.000-8,1.000 0.000-6,0.000 0.000-5,0.000 0.000-7,0.000 0.000-5,-2.000 0.000-9,-3.000 0.000-12,-3.000 0.000-14,-2.000 0.000-12</inkml:trace>
</inkml:ink>
</file>

<file path=ppt/ink/ink36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9"/>
    </inkml:context>
    <inkml:brush xml:id="br0">
      <inkml:brushProperty name="width" value="0.0396418049931526" units="cm"/>
      <inkml:brushProperty name="height" value="0.0396418049931526" units="cm"/>
      <inkml:brushProperty name="color" value="#000000"/>
      <inkml:brushProperty name="ignorePressure" value="0"/>
    </inkml:brush>
  </inkml:definitions>
  <inkml:trace contextRef="#ctx0" brushRef="#br0">92500.000 2900.000 554,'120.000'-24.000'142,"-9.000"4.000"-33,-10.000 3.000-33,-8.000 3.000-33,-6.000 3.000-19,1.000 3.000-5,-1.000 3.000-5,1.000 4.000-5,-3.000 1.000-4,-2.000 0.000-2,-3.000 0.000-2,-3.000 0.000-1,-6.000 1.000-5,-5.000 4.000-10,-7.000 3.000-8,-5.000 3.000-10,-8.000 1.000-6,-5.000 1.000-6,-7.000-1.000-5,-5.000 1.000-5</inkml:trace>
</inkml:ink>
</file>

<file path=ppt/ink/ink36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09"/>
    </inkml:context>
    <inkml:brush xml:id="br0">
      <inkml:brushProperty name="width" value="0.0367336682975292" units="cm"/>
      <inkml:brushProperty name="height" value="0.0367336682975292" units="cm"/>
      <inkml:brushProperty name="color" value="#000000"/>
      <inkml:brushProperty name="ignorePressure" value="0"/>
    </inkml:brush>
  </inkml:definitions>
  <inkml:trace contextRef="#ctx0" brushRef="#br0">93250.000 2150.000 598,'-44.000'-16.000'50,"13.000"19.000"3,12.000 19.000 4,13.000 19.000 4,6.000 10.000-3,0.000 4.000-13,0.000 3.000-12,0.000 3.000-11,0.000 6.000-10,0.000 9.000-4,0.000 10.000-6,0.000 10.000-4,0.000 7.000-3,0.000 6.000 0,0.000 7.000 2,0.000 6.000 0,-2.000 1.000-8,-3.000-3.000-16,-3.000-3.000-17,-2.000-2.000-16,-3.000-14.000-7,1.000-21.000 6,-1.000-22.000 4,1.000-22.000 5</inkml:trace>
</inkml:ink>
</file>

<file path=ppt/ink/ink36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2"/>
    </inkml:context>
    <inkml:brush xml:id="br0">
      <inkml:brushProperty name="width" value="0.033506378531456" units="cm"/>
      <inkml:brushProperty name="height" value="0.033506378531456" units="cm"/>
      <inkml:brushProperty name="color" value="#000000"/>
      <inkml:brushProperty name="ignorePressure" value="0"/>
    </inkml:brush>
  </inkml:definitions>
  <inkml:trace contextRef="#ctx0" brushRef="#br0">95400.000 2000.000 656,'21.000'-40.000'65,"-5.000"23.000"-11,-7.000 22.000-13,-5.000 22.000-11,-4.000 13.000-7,0.000 7.000-2,0.000 6.000-2,0.000 7.000-2,-4.000 5.000-2,-5.000 7.000 0,-7.000 6.000-2,-5.000 7.000 0,-4.000 4.000-3,0.000 3.000-4,0.000 3.000-5,0.000 4.000-3,1.000-1.000-2,4.000-3.000-1,3.000-3.000 0,3.000-2.000 0,1.000-8.000-6,1.000-8.000-10,-1.000-10.000-12,1.000-9.000-11</inkml:trace>
</inkml:ink>
</file>

<file path=ppt/ink/ink36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2"/>
    </inkml:context>
    <inkml:brush xml:id="br0">
      <inkml:brushProperty name="width" value="0.032059870660305" units="cm"/>
      <inkml:brushProperty name="height" value="0.032059870660305" units="cm"/>
      <inkml:brushProperty name="color" value="#000000"/>
      <inkml:brushProperty name="ignorePressure" value="0"/>
    </inkml:brush>
  </inkml:definitions>
  <inkml:trace contextRef="#ctx0" brushRef="#br0">95350.000 2550.000 686,'45.000'-24.000'2,"-9.000"4.000"6,-10.000 3.000 5,-8.000 3.000 6,-1.000 3.000 2,9.000 3.000 1,10.000 3.000 0,10.000 4.000 1,4.000 1.000 0,0.000 0.000-1,0.000 0.000-1,0.000 0.000-1,-2.000 0.000 0,-3.000 0.000-1,-3.000 0.000 0,-2.000 0.000-1,-3.000 0.000-3,1.000 0.000-8,-1.000 0.000-8,1.000 0.000-8,-3.000-2.000-12,-2.000-3.000-20,-3.000-3.000-20,-3.000-2.000-18</inkml:trace>
</inkml:ink>
</file>

<file path=ppt/ink/ink36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2"/>
    </inkml:context>
    <inkml:brush xml:id="br0">
      <inkml:brushProperty name="width" value="0.0397725813090801" units="cm"/>
      <inkml:brushProperty name="height" value="0.0397725813090801" units="cm"/>
      <inkml:brushProperty name="color" value="#000000"/>
      <inkml:brushProperty name="ignorePressure" value="0"/>
    </inkml:brush>
  </inkml:definitions>
  <inkml:trace contextRef="#ctx0" brushRef="#br0">96450.000 1700.000 553,'0.000'-41.000'23,"0.000"19.000"11,0.000 19.000 13,0.000 19.000 12,0.000 13.000 2,0.000 10.000-8,0.000 10.000-8,0.000 9.000-9,0.000 6.000-6,0.000 3.000-7,0.000 3.000-6,0.000 4.000-6,0.000 4.000-5,0.000 6.000-5,0.000 7.000-4,0.000 6.000-4,-2.000 9.000-7,-3.000 13.000-7,-3.000 12.000-6,-2.000 13.000-8,-1.000-1.000-4,3.000-11.000 0,3.000-14.000 1,4.000-11.000-1,1.000-15.000-1,0.000-16.000-2,0.000-15.000-3,0.000-15.000-2</inkml:trace>
</inkml:ink>
</file>

<file path=ppt/ink/ink36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2"/>
    </inkml:context>
    <inkml:brush xml:id="br0">
      <inkml:brushProperty name="width" value="0.0322078391909599" units="cm"/>
      <inkml:brushProperty name="height" value="0.0322078391909599" units="cm"/>
      <inkml:brushProperty name="color" value="#000000"/>
      <inkml:brushProperty name="ignorePressure" value="0"/>
    </inkml:brush>
  </inkml:definitions>
  <inkml:trace contextRef="#ctx0" brushRef="#br0">97050.000 1600.000 683,'-22.000'-25.000'5,"6.000"0.000"10,7.000 0.000 10,6.000 0.000 10,7.000 3.000 3,10.000 6.000-3,10.000 7.000-2,9.000 6.000-4,6.000 3.000-3,3.000 0.000-4,3.000 0.000-2,4.000 0.000-4,4.000 0.000-4,6.000 0.000-6,7.000 0.000-7,6.000 0.000-6,-1.000 1.000-7,-5.000 4.000-7,-7.000 3.000-7,-5.000 3.000-8,-8.000-1.000-7,-5.000-2.000-4,-7.000-3.000-5,-5.000-3.000-4</inkml:trace>
</inkml:ink>
</file>

<file path=ppt/ink/ink36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3"/>
    </inkml:context>
    <inkml:brush xml:id="br0">
      <inkml:brushProperty name="width" value="0.0330107882618904" units="cm"/>
      <inkml:brushProperty name="height" value="0.0330107882618904" units="cm"/>
      <inkml:brushProperty name="color" value="#000000"/>
      <inkml:brushProperty name="ignorePressure" value="0"/>
    </inkml:brush>
  </inkml:definitions>
  <inkml:trace contextRef="#ctx0" brushRef="#br0">97700.000 850.000 666,'-22.000'-16.000'8,"6.000"19.000"18,7.000 19.000 17,6.000 19.000 17,3.000 13.000 2,0.000 10.000-12,0.000 10.000-12,0.000 9.000-13,-2.000 7.000-10,-3.000 7.000-8,-3.000 6.000-10,-2.000 7.000-9,-1.000-4.000-9,3.000-12.000-9,3.000-13.000-9,4.000-12.000-8,-3.000-10.000-4,-5.000-6.000 0,-7.000-6.000 2,-5.000-6.000 0</inkml:trace>
</inkml:ink>
</file>

<file path=ppt/ink/ink36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3"/>
    </inkml:context>
    <inkml:brush xml:id="br0">
      <inkml:brushProperty name="width" value="0.0321078635752201" units="cm"/>
      <inkml:brushProperty name="height" value="0.0321078635752201" units="cm"/>
      <inkml:brushProperty name="color" value="#000000"/>
      <inkml:brushProperty name="ignorePressure" value="0"/>
    </inkml:brush>
  </inkml:definitions>
  <inkml:trace contextRef="#ctx0" brushRef="#br0">97500.000 2650.000 685,'75.000'-46.000'68,"0.000"10.000"-8,0.000 10.000-8,0.000 9.000-8,1.000 6.000-9,4.000 3.000-8,3.000 3.000-9,3.000 4.000-9,-1.000 1.000-7,-2.000 0.000-7,-3.000 0.000-6,-3.000 0.000-6,-7.000 0.000-6,-9.000 0.000-4,-10.000 0.000-4,-8.000 0.000-4,-8.000 0.000-3,-2.000 0.000 0,-3.000 0.000 1,-3.000 0.000-1</inkml:trace>
</inkml:ink>
</file>

<file path=ppt/ink/ink36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3"/>
    </inkml:context>
    <inkml:brush xml:id="br0">
      <inkml:brushProperty name="width" value="0.0345445908606052" units="cm"/>
      <inkml:brushProperty name="height" value="0.0345445908606052" units="cm"/>
      <inkml:brushProperty name="color" value="#000000"/>
      <inkml:brushProperty name="ignorePressure" value="0"/>
    </inkml:brush>
  </inkml:definitions>
  <inkml:trace contextRef="#ctx0" brushRef="#br0">98250.000 1950.000 636,'-44.000'4.000'8,"13.000"10.000"17,12.000 10.000 15,13.000 9.000 17,6.000 9.000 3,0.000 9.000-11,0.000 10.000-8,0.000 10.000-11,-2.000 5.000-8,-3.000 4.000-6,-3.000 3.000-5,-2.000 3.000-6,-1.000 3.000-8,3.000 3.000-7,3.000 3.000-9,4.000 4.000-8,1.000-4.000-6,0.000-9.000-6,0.000-10.000-6,0.000-8.000-5,-2.000-11.000-1,-3.000-8.000 4,-3.000-10.000 4,-2.000-9.000 4</inkml:trace>
</inkml:ink>
</file>

<file path=ppt/ink/ink3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2"/>
    </inkml:context>
    <inkml:brush xml:id="br0">
      <inkml:brushProperty name="width" value="0.0477840416133404" units="cm"/>
      <inkml:brushProperty name="height" value="0.0477840416133404" units="cm"/>
      <inkml:brushProperty name="color" value="#f2395b"/>
      <inkml:brushProperty name="ignorePressure" value="0"/>
    </inkml:brush>
  </inkml:definitions>
  <inkml:trace contextRef="#ctx0" brushRef="#br0">69100.000 48150.000 460,'-2.000'-49.000'6,"-3.000"4.000"11,-3.000 3.000 11,-2.000 3.000 12,0.000 10.000 4,7.000 20.000-5,6.000 18.000-3,7.000 20.000-5,4.000 10.000-4,3.000 3.000-3,3.000 3.000-2,4.000 4.000-3,1.000 7.000-2,0.000 13.000 0,0.000 12.000 0,0.000 13.000 1,-4.000 7.000-2,-5.000 4.000 0,-7.000 3.000-2,-5.000 3.000-1,-3.000 3.000-2,4.000 3.000-3,3.000 3.000-1,3.000 4.000-3,-1.000-4.000-1,-2.000-9.000 1,-3.000-10.000 0,-3.000-8.000 1,-1.000-12.000-1,4.000-12.000-3,3.000-13.000-3,3.000-12.000-4,4.000-16.000 0,7.000-19.000 0,6.000-18.000 0,7.000-19.000 1,4.000-19.000 1,3.000-19.000 3,3.000-18.000 2,4.000-19.000 2,1.000-12.000 1,0.000-2.000 0,0.000-3.000 0,0.000-3.000 0,3.000-6.000 0,6.000-5.000 2,7.000-7.000 2,6.000-5.000 1,1.000 0.000 0,-3.000 10.000-4,-3.000 10.000-2,-2.000 9.000-4,-6.000 7.000-2,-6.000 7.000-1,-6.000 6.000-1,-6.000 7.000 0,-6.000 7.000-3,-2.000 9.000-3,-3.000 10.000-3,-3.000 10.000-4,-4.000 5.000-9,-3.000 4.000-12,-3.000 3.000-14,-2.000 3.000-13,-6.000 9.000-4,-6.000 16.000 6,-6.000 15.000 5,-6.000 17.000 6</inkml:trace>
</inkml:ink>
</file>

<file path=ppt/ink/ink36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4"/>
    </inkml:context>
    <inkml:brush xml:id="br0">
      <inkml:brushProperty name="width" value="0.0434283502399921" units="cm"/>
      <inkml:brushProperty name="height" value="0.0434283502399921" units="cm"/>
      <inkml:brushProperty name="color" value="#000000"/>
      <inkml:brushProperty name="ignorePressure" value="0"/>
    </inkml:brush>
  </inkml:definitions>
  <inkml:trace contextRef="#ctx0" brushRef="#br0">99900.000 2000.000 506,'21.000'-25.000'0,"-5.000"0.000"0,-7.000 0.000 0,-5.000 0.000 0,-6.000 0.000 6,-3.000 0.000 10,-3.000 0.000 12,-2.000 0.000 11,-6.000 3.000 3,-6.000 6.000-3,-6.000 7.000-6,-6.000 6.000-3,-6.000 4.000-4,-2.000 4.000-2,-3.000 3.000-2,-3.000 3.000-3,-2.000 6.000-1,0.000 9.000-2,0.000 10.000-1,0.000 10.000-1,1.000 7.000-1,4.000 6.000-1,3.000 7.000-2,3.000 6.000-2,3.000 3.000 0,3.000 0.000-1,3.000 0.000-1,4.000 0.000 0,2.000 0.000-1,4.000 0.000 1,3.000 0.000 0,3.000 0.000 1,6.000-4.000-2,9.000-5.000-3,10.000-7.000-3,10.000-5.000-3,7.000-8.000-4,6.000-5.000-5,7.000-7.000-4,6.000-5.000-5,6.000-8.000-2,6.000-5.000 1,7.000-7.000 1,6.000-5.000 1,1.000-9.000 0,-3.000-9.000-3,-3.000-10.000-2,-2.000-8.000-3,-1.000-12.000 0,3.000-12.000-1,3.000-13.000 2,4.000-12.000-1,-3.000-9.000 2,-5.000-2.000 3,-7.000-3.000 2,-5.000-3.000 3,-8.000 1.000 3,-5.000 6.000 4,-7.000 7.000 3,-5.000 6.000 5,-6.000 6.000 1,-3.000 6.000 2,-3.000 7.000 2,-2.000 6.000 1,-6.000 13.000 12,-6.000 23.000 22,-6.000 22.000 22,-6.000 22.000 22,-2.000 13.000 3,3.000 7.000-15,3.000 6.000-16,4.000 7.000-16,1.000 4.000-10,0.000 3.000-5,0.000 3.000-4,0.000 4.000-5,0.000 1.000-5,0.000 0.000-6,0.000 0.000-7,0.000 0.000-5,1.000 0.000-6,4.000 0.000-6,3.000 0.000-6,3.000 0.000-5,1.000-5.000-2,1.000-9.000 2,-1.000-10.000 3,1.000-8.000 3</inkml:trace>
</inkml:ink>
</file>

<file path=ppt/ink/ink36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4"/>
    </inkml:context>
    <inkml:brush xml:id="br0">
      <inkml:brushProperty name="width" value="0.0356171168386936" units="cm"/>
      <inkml:brushProperty name="height" value="0.0356171168386936" units="cm"/>
      <inkml:brushProperty name="color" value="#000000"/>
      <inkml:brushProperty name="ignorePressure" value="0"/>
    </inkml:brush>
  </inkml:definitions>
  <inkml:trace contextRef="#ctx0" brushRef="#br0">101450.000 1350.000 617,'46.000'-66.000'1,"-5.000"19.000"1,-7.000 19.000 2,-5.000 19.000 1,-1.000 7.000 7,6.000-3.000 12,7.000-3.000 12,6.000-2.000 11,6.000-1.000 3,6.000 3.000-6,7.000 3.000-6,6.000 4.000-5,1.000 1.000-6,-3.000 0.000-4,-3.000 0.000-6,-2.000 0.000-4,-5.000 0.000-7,-2.000 0.000-6,-3.000 0.000-8,-3.000 0.000-7,-6.000 3.000-13,-5.000 6.000-19,-7.000 7.000-19,-5.000 6.000-18</inkml:trace>
</inkml:ink>
</file>

<file path=ppt/ink/ink36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5"/>
    </inkml:context>
    <inkml:brush xml:id="br0">
      <inkml:brushProperty name="width" value="0.0391705818474293" units="cm"/>
      <inkml:brushProperty name="height" value="0.0391705818474293" units="cm"/>
      <inkml:brushProperty name="color" value="#000000"/>
      <inkml:brushProperty name="ignorePressure" value="0"/>
    </inkml:brush>
  </inkml:definitions>
  <inkml:trace contextRef="#ctx0" brushRef="#br0">91950.000 6850.000 561,'-40.000'-2.000'8,"23.000"-3.000"17,22.000-3.000 17,22.000-2.000 16,12.000-1.000 3,3.000 3.000-10,3.000 3.000-10,4.000 4.000-11,4.000 1.000-6,6.000 0.000-3,7.000 0.000-1,6.000 0.000-2,4.000 0.000-3,4.000 0.000-4,3.000 0.000-3,3.000 0.000-4,1.000 0.000-3,1.000 0.000-1,-1.000 0.000-2,1.000 0.000-2,1.000-2.000 0,3.000-3.000-1,3.000-3.000 0,4.000-2.000 1,1.000-3.000 0,0.000 1.000 1,0.000-1.000 1,0.000 1.000 2,-4.000-1.000-1,-5.000 1.000 0,-7.000-1.000-1,-5.000 1.000-1,-6.000 1.000-2,-3.000 3.000 0,-3.000 3.000-1,-2.000 4.000-2,-6.000 1.000-1,-6.000 0.000-2,-6.000 0.000-2,-6.000 0.000-2,-4.000 1.000-6,1.000 4.000-10,-1.000 3.000-11,1.000 3.000-10</inkml:trace>
</inkml:ink>
</file>

<file path=ppt/ink/ink36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6"/>
    </inkml:context>
    <inkml:brush xml:id="br0">
      <inkml:brushProperty name="width" value="0.0353442579507828" units="cm"/>
      <inkml:brushProperty name="height" value="0.0353442579507828" units="cm"/>
      <inkml:brushProperty name="color" value="#000000"/>
      <inkml:brushProperty name="ignorePressure" value="0"/>
    </inkml:brush>
  </inkml:definitions>
  <inkml:trace contextRef="#ctx0" brushRef="#br0">94100.000 6200.000 622,'68.000'67.000'88,"-11.000"-16.000"-17,-14.000-15.000-18,-11.000-15.000-18,-1.000-6.000-9,13.000 7.000-1,12.000 6.000-1,13.000 7.000-2,7.000 2.000-3,4.000 1.000-8,3.000-1.000-8,3.000 1.000-6,-4.000-3.000-8,-8.000-2.000-10,-10.000-3.000-8,-9.000-3.000-9,-9.000-4.000-5,-5.000-3.000 0,-7.000-3.000 1,-5.000-2.000 0</inkml:trace>
</inkml:ink>
</file>

<file path=ppt/ink/ink36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6"/>
    </inkml:context>
    <inkml:brush xml:id="br0">
      <inkml:brushProperty name="width" value="0.0310370028018951" units="cm"/>
      <inkml:brushProperty name="height" value="0.0310370028018951" units="cm"/>
      <inkml:brushProperty name="color" value="#000000"/>
      <inkml:brushProperty name="ignorePressure" value="0"/>
    </inkml:brush>
  </inkml:definitions>
  <inkml:trace contextRef="#ctx0" brushRef="#br0">91950.000 7600.000 708,'53.000'-25.000'65,"6.000"0.000"-10,7.000 0.000-10,6.000 0.000-9,7.000 1.000-8,10.000 4.000-4,10.000 3.000-6,9.000 3.000-5,7.000 1.000-6,7.000 1.000-6,6.000-1.000-7,7.000 1.000-6,-1.000 1.000-3,-6.000 3.000 0,-6.000 3.000 0,-6.000 4.000-1,-12.000 4.000-3,-15.000 6.000-7,-15.000 7.000-6,-16.000 6.000-8</inkml:trace>
</inkml:ink>
</file>

<file path=ppt/ink/ink36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6"/>
    </inkml:context>
    <inkml:brush xml:id="br0">
      <inkml:brushProperty name="width" value="0.0325579755008221" units="cm"/>
      <inkml:brushProperty name="height" value="0.0325579755008221" units="cm"/>
      <inkml:brushProperty name="color" value="#000000"/>
      <inkml:brushProperty name="ignorePressure" value="0"/>
    </inkml:brush>
  </inkml:definitions>
  <inkml:trace contextRef="#ctx0" brushRef="#br0">92100.000 7750.000 675,'-38.000'0.000'8,"26.000"0.000"17,24.000 0.000 15,26.000 0.000 17,15.000 3.000 2,6.000 6.000-12,7.000 7.000-10,6.000 6.000-13,6.000 7.000-8,6.000 10.000-7,7.000 10.000-7,6.000 9.000-6,4.000 7.000-9,4.000 7.000-10,3.000 6.000-11,3.000 7.000-11,-7.000-4.000-2,-15.000-12.000 7,-15.000-13.000 7,-16.000-12.000 6,-10.000-9.000 2,-3.000-2.000-2,-3.000-3.000-4,-2.000-3.000-3</inkml:trace>
</inkml:ink>
</file>

<file path=ppt/ink/ink36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7"/>
    </inkml:context>
    <inkml:brush xml:id="br0">
      <inkml:brushProperty name="width" value="0.0421535558998585" units="cm"/>
      <inkml:brushProperty name="height" value="0.0421535558998585" units="cm"/>
      <inkml:brushProperty name="color" value="#000000"/>
      <inkml:brushProperty name="ignorePressure" value="0"/>
    </inkml:brush>
  </inkml:definitions>
  <inkml:trace contextRef="#ctx0" brushRef="#br0">97000.000 5850.000 521,'0.000'-47.000'4,"0.000"6.000"9,0.000 7.000 7,0.000 6.000 8,-4.000 13.000 10,-5.000 23.000 9,-7.000 22.000 10,-5.000 22.000 10,-9.000 18.000-2,-9.000 16.000-13,-10.000 15.000-15,-8.000 17.000-13,-3.000 7.000-10,7.000 0.000-5,6.000 0.000-6,7.000 0.000-4,0.000-2.000-4,-2.000-3.000-1,-3.000-3.000 0,-3.000-2.000 0,1.000-8.000-5,6.000-8.000-6,7.000-10.000-8,6.000-9.000-7,9.000-16.000-8,13.000-22.000-11,12.000-22.000-9,13.000-21.000-10,4.000-14.000 1,-3.000-2.000 13,-3.000-3.000 12,-2.000-3.000 13</inkml:trace>
</inkml:ink>
</file>

<file path=ppt/ink/ink36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8"/>
    </inkml:context>
    <inkml:brush xml:id="br0">
      <inkml:brushProperty name="width" value="0.0489550232887268" units="cm"/>
      <inkml:brushProperty name="height" value="0.0489550232887268" units="cm"/>
      <inkml:brushProperty name="color" value="#000000"/>
      <inkml:brushProperty name="ignorePressure" value="0"/>
    </inkml:brush>
  </inkml:definitions>
  <inkml:trace contextRef="#ctx0" brushRef="#br0">96900.000 5750.000 449,'3.000'-69.000'0,"6.000"13.000"0,7.000 12.000 0,6.000 13.000 0,3.000 7.000 5,0.000 4.000 9,0.000 3.000 9,0.000 3.000 10,0.000 9.000 5,0.000 16.000-1,0.000 15.000-1,0.000 17.000 0,-4.000 13.000-3,-5.000 13.000-4,-7.000 12.000-4,-5.000 13.000-4,-6.000 9.000-3,-3.000 6.000-1,-3.000 7.000 0,-2.000 6.000-1,-5.000 1.000-3,-2.000-3.000-2,-3.000-3.000-4,-3.000-2.000-3,-2.000-6.000-5,0.000-6.000-5,0.000-6.000-6,0.000-6.000-6,0.000-10.000-3,0.000-12.000 0,0.000-13.000-1,0.000-12.000 0,-2.000-15.000-3,-3.000-15.000-7,-3.000-15.000-5,-2.000-16.000-6,-3.000-13.000-2,1.000-9.000 5,-1.000-10.000 4,1.000-8.000 4,1.000-3.000 4,3.000 7.000 5,3.000 6.000 3,4.000 7.000 4,2.000 4.000 5,4.000 3.000 7,3.000 3.000 6,3.000 4.000 6,6.000 4.000 6,9.000 6.000 7,10.000 7.000 6,10.000 6.000 5,7.000 3.000 3,6.000 0.000-5,7.000 0.000-3,6.000 0.000-3,7.000 0.000-4,10.000 0.000-5,10.000 0.000-4,9.000 0.000-5,4.000-4.000-3,1.000-5.000-5,-1.000-7.000-4,1.000-5.000-3,-3.000-6.000-4,-2.000-3.000-2,-3.000-3.000-1,-3.000-2.000-3,-6.000-3.000 1,-5.000 1.000-1,-7.000-1.000 2,-5.000 1.000 0,-9.000-3.000 2,-9.000-2.000 0,-10.000-3.000 1,-8.000-3.000 2,-6.000 2.000 1,1.000 10.000 5,-1.000 10.000 3,1.000 9.000 3,-7.000 4.000 4,-12.000 1.000 5,-13.000-1.000 3,-12.000 1.000 4,-7.000 2.000 3,1.000 7.000 4,-1.000 6.000 2,1.000 7.000 4,-1.000 5.000 2,1.000 7.000 1,-1.000 6.000 1,1.000 7.000 1,1.000 2.000-2,3.000 1.000-2,3.000-1.000-4,4.000 1.000-2,4.000 1.000-4,6.000 3.000-1,7.000 3.000-3,6.000 4.000-1,1.000-1.000-4,-3.000-3.000-4,-3.000-3.000-4,-2.000-2.000-5,3.000-5.000-6,14.000-2.000-9,11.000-3.000-9,14.000-3.000-9,5.000-7.000-3,1.000-9.000-1,-1.000-10.000 2,1.000-8.000-1,-3.000-11.000 3,-2.000-8.000 4,-3.000-10.000 3,-3.000-9.000 4,-4.000-2.000 6,-3.000 6.000 7,-3.000 7.000 6,-2.000 6.000 8,-6.000 10.000 10,-6.000 17.000 16,-6.000 15.000 14,-6.000 16.000 15,-2.000 12.000 3,3.000 9.000-11,3.000 10.000-9,4.000 10.000-11,1.000 5.000-6,0.000 4.000-3,0.000 3.000-3,0.000 3.000-2,-2.000 7.000-4,-3.000 14.000-1,-3.000 11.000-4,-2.000 14.000-2,-6.000 10.000-2,-6.000 9.000-3,-6.000 10.000 0,-6.000 10.000-3,-4.000-3.000 0,1.000-11.000 0,-1.000-14.000 1,1.000-11.000 0,-1.000-15.000-2,1.000-16.000-5,-1.000-15.000-7,1.000-15.000-6,-3.000-17.000-2,-2.000-15.000 1,-3.000-15.000 1,-3.000-16.000 0,-2.000-12.000 1,0.000-5.000 1,0.000-7.000 1,0.000-5.000 1,3.000-12.000 2,6.000-16.000 1,7.000-15.000 2,6.000-15.000 1,6.000-11.000 3,6.000-2.000 2,7.000-3.000 1,6.000-3.000 2,12.000-4.000 2,19.000-3.000 1,19.000-3.000 0,19.000-2.000 1,12.000-1.000 1,6.000 3.000-1,7.000 3.000 0,6.000 4.000 0,6.000 2.000-1,6.000 4.000-2,7.000 3.000-2,6.000 3.000-1,-4.000 4.000-1,-11.000 7.000 1,-14.000 6.000 1,-11.000 7.000 0,-4.000-1.000-4,6.000-6.000-11,7.000-6.000-10,6.000-6.000-11,-4.000-1.000 0,-11.000 7.000 11,-14.000 6.000 9,-11.000 7.000 10,-12.000 4.000 7,-9.000 3.000 2,-10.000 3.000 3,-8.000 4.000 3,-6.000 2.000 3,1.000 4.000 6,-1.000 3.000 6,1.000 3.000 4,-7.000 4.000 6,-12.000 7.000 7,-13.000 6.000 7,-12.000 7.000 5,-7.000 4.000 1,1.000 3.000-7,-1.000 3.000-7,1.000 4.000-7,-1.000 7.000-4,1.000 13.000-1,-1.000 12.000-2,1.000 13.000-2,1.000 7.000-1,3.000 4.000-1,3.000 3.000 0,4.000 3.000 0,1.000 4.000-2,0.000 7.000-2,0.000 6.000-1,0.000 7.000-3,1.000-1.000-1,4.000-6.000 0,3.000-6.000-1,3.000-6.000-1,4.000-6.000-1,7.000-2.000-1,6.000-3.000-1,7.000-3.000-1,15.000-10.000-7,25.000-16.000-14,25.000-15.000-13,25.000-15.000-14,6.000-14.000-4,-12.000-8.000 5,-13.000-10.000 4,-12.000-9.000 6,-9.000-7.000 2,-2.000-3.000 3,-3.000-3.000 1,-3.000-2.000 2,-6.000-8.000 1,-5.000-8.000 2,-7.000-10.000 3,-5.000-9.000 1,-4.000-4.000 2,0.000 4.000 5,0.000 3.000 3,0.000 3.000 3,-4.000 4.000 4,-5.000 7.000 4,-7.000 6.000 5,-5.000 7.000 3,-4.000 7.000 6,0.000 9.000 6,0.000 10.000 8,0.000 10.000 6,1.000 11.000 5,4.000 17.000 4,3.000 15.000 5,3.000 16.000 4,-1.000 15.000-3,-2.000 16.000-7,-3.000 15.000-8,-3.000 17.000-8,-6.000 7.000-5,-5.000 0.000-4,-7.000 0.000-4,-5.000 0.000-3,-1.000 0.000-3,6.000 0.000-4,7.000 0.000-3,6.000 0.000-3,3.000-4.000-6,0.000-5.000-8,0.000-7.000-8,0.000-5.000-9,1.000-9.000-1,4.000-9.000 4,3.000-10.000 4,3.000-8.000 4</inkml:trace>
</inkml:ink>
</file>

<file path=ppt/ink/ink36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8"/>
    </inkml:context>
    <inkml:brush xml:id="br0">
      <inkml:brushProperty name="width" value="0.0455610416829586" units="cm"/>
      <inkml:brushProperty name="height" value="0.0455610416829586" units="cm"/>
      <inkml:brushProperty name="color" value="#000000"/>
      <inkml:brushProperty name="ignorePressure" value="0"/>
    </inkml:brush>
  </inkml:definitions>
  <inkml:trace contextRef="#ctx0" brushRef="#br0">100500.000 4850.000 482,'-24.000'54.000'136,"4.000"10.000"-31,3.000 10.000-30,3.000 9.000-30,3.000 10.000-16,3.000 14.000-2,3.000 11.000-3,4.000 14.000-3,1.000 8.000-3,0.000 7.000-3,0.000 6.000-4,0.000 7.000-3,0.000-3.000-5,0.000-8.000-3,0.000-10.000-4,0.000-9.000-5,0.000-7.000-3,0.000-3.000-2,0.000-3.000-2,0.000-2.000-3,0.000-8.000-4,0.000-8.000-7,0.000-10.000-7,0.000-9.000-7,0.000-10.000-2,0.000-9.000 2,0.000-10.000 1,0.000-8.000 3</inkml:trace>
</inkml:ink>
</file>

<file path=ppt/ink/ink36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19"/>
    </inkml:context>
    <inkml:brush xml:id="br0">
      <inkml:brushProperty name="width" value="0.040413610637188" units="cm"/>
      <inkml:brushProperty name="height" value="0.040413610637188" units="cm"/>
      <inkml:brushProperty name="color" value="#000000"/>
      <inkml:brushProperty name="ignorePressure" value="0"/>
    </inkml:brush>
  </inkml:definitions>
  <inkml:trace contextRef="#ctx0" brushRef="#br0">99600.000 7550.000 544,'23.000'-19.000'88,"-3.000"13.000"-16,-3.000 12.000-16,-2.000 13.000-18,-1.000 9.000-9,3.000 6.000-3,3.000 7.000-4,4.000 6.000-3,-3.000 6.000-2,-5.000 6.000-1,-7.000 7.000-2,-5.000 6.000 0,-4.000 4.000-2,0.000 4.000-1,0.000 3.000-3,0.000 3.000-3,0.000-2.000 0,0.000-6.000-3,0.000-6.000 0,0.000-6.000-3,1.000-7.000 0,4.000-6.000 1,3.000-6.000-1,3.000-6.000 0,12.000-20.000-4,22.000-30.000-8,22.000-32.000-7,23.000-30.000-9,10.000-23.000-3,0.000-12.000 3,0.000-13.000 1,0.000-12.000 3,-4.000-1.000-1,-5.000 14.000-1,-7.000 11.000-3,-5.000 14.000-2,-9.000 11.000-2,-9.000 14.000-3,-10.000 11.000-3,-8.000 14.000-4</inkml:trace>
</inkml:ink>
</file>

<file path=ppt/ink/ink3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3"/>
    </inkml:context>
    <inkml:brush xml:id="br0">
      <inkml:brushProperty name="width" value="0.0516415238380432" units="cm"/>
      <inkml:brushProperty name="height" value="0.0516415238380432" units="cm"/>
      <inkml:brushProperty name="color" value="#f2395b"/>
      <inkml:brushProperty name="ignorePressure" value="0"/>
    </inkml:brush>
  </inkml:definitions>
  <inkml:trace contextRef="#ctx0" brushRef="#br0">72150.000 48050.000 426,'-25.000'-47.000'6,"0.000"6.000"13,0.000 7.000 13,0.000 6.000 12,-2.000 10.000 5,-3.000 17.000-3,-3.000 15.000-3,-2.000 16.000-2,-3.000 9.000-6,1.000 3.000-4,-1.000 3.000-7,1.000 4.000-5,-3.000 4.000-3,-2.000 6.000 1,-3.000 7.000-1,-3.000 6.000 2,-1.000 4.000-1,4.000 4.000-1,3.000 3.000-1,3.000 3.000-1,3.000 4.000 0,3.000 7.000-3,3.000 6.000-2,4.000 7.000-2,4.000 2.000-1,6.000 1.000-2,7.000-1.000-1,6.000 1.000-2,4.000-6.000-1,4.000-8.000-1,3.000-10.000-3,3.000-9.000-1,6.000-10.000-3,9.000-9.000-2,10.000-10.000-3,10.000-8.000-2,5.000-11.000-2,4.000-8.000 0,3.000-10.000 0,3.000-9.000 0,3.000-15.000 0,3.000-18.000 0,3.000-19.000 1,4.000-18.000 0,1.000-18.000 0,0.000-16.000 2,0.000-15.000 0,0.000-15.000 2,-2.000-9.000 1,-3.000 1.000 1,-3.000-1.000 2,-2.000 1.000 2,-6.000 1.000 2,-6.000 3.000 0,-6.000 3.000 2,-6.000 4.000 1,-7.000 4.000 1,-6.000 6.000-1,-6.000 7.000 1,-6.000 6.000 0,-7.000 7.000 0,-6.000 10.000 2,-6.000 10.000 2,-6.000 9.000 1,-10.000 9.000 0,-12.000 9.000-3,-13.000 10.000-3,-12.000 10.000-3,-10.000 5.000-3,-6.000 4.000 0,-6.000 3.000-1,-6.000 3.000-1,-4.000 7.000-4,1.000 14.000-9,-1.000 11.000-8,1.000 14.000-8,5.000 3.000-4,14.000-2.000 3,11.000-3.000 0,14.000-3.000 3</inkml:trace>
</inkml:ink>
</file>

<file path=ppt/ink/ink36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0"/>
    </inkml:context>
    <inkml:brush xml:id="br0">
      <inkml:brushProperty name="width" value="0.0372113287448883" units="cm"/>
      <inkml:brushProperty name="height" value="0.0372113287448883" units="cm"/>
      <inkml:brushProperty name="color" value="#000000"/>
      <inkml:brushProperty name="ignorePressure" value="0"/>
    </inkml:brush>
  </inkml:definitions>
  <inkml:trace contextRef="#ctx0" brushRef="#br0">101400.000 6650.000 591,'118.000'-22.000'132,"-11.000"6.000"-30,-14.000 7.000-30,-11.000 6.000-31,-6.000 1.000-17,4.000-3.000-6,3.000-3.000-6,3.000-2.000-5,-2.000-1.000-6,-6.000 3.000-7,-6.000 3.000-6,-6.000 4.000-6,-6.000 1.000-4,-2.000 0.000-1,-3.000 0.000-2,-3.000 0.000 0,-6.000 0.000-5,-5.000 0.000-6,-7.000 0.000-9,-5.000 0.000-6</inkml:trace>
</inkml:ink>
</file>

<file path=ppt/ink/ink36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0"/>
    </inkml:context>
    <inkml:brush xml:id="br0">
      <inkml:brushProperty name="width" value="0.0408393479883671" units="cm"/>
      <inkml:brushProperty name="height" value="0.0408393479883671" units="cm"/>
      <inkml:brushProperty name="color" value="#000000"/>
      <inkml:brushProperty name="ignorePressure" value="0"/>
    </inkml:brush>
  </inkml:definitions>
  <inkml:trace contextRef="#ctx0" brushRef="#br0">102200.000 5700.000 538,'-22.000'-29.000'1,"6.000"-5.000"1,7.000-7.000 2,6.000-5.000 1,3.000 6.000 11,0.000 23.000 18,0.000 22.000 19,0.000 22.000 19,0.000 18.000 2,0.000 16.000-13,0.000 15.000-13,0.000 17.000-14,0.000 14.000-10,0.000 17.000-7,0.000 15.000-5,0.000 16.000-8,0.000 4.000-6,0.000-6.000-10,0.000-6.000-8,0.000-6.000-10,0.000-15.000-6,0.000-21.000-5,0.000-22.000-4,0.000-22.000-6,0.000-13.000-2,0.000-3.000 2,0.000-3.000 0,0.000-2.000 1</inkml:trace>
</inkml:ink>
</file>

<file path=ppt/ink/ink36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2"/>
    </inkml:context>
    <inkml:brush xml:id="br0">
      <inkml:brushProperty name="width" value="0.0360181219875813" units="cm"/>
      <inkml:brushProperty name="height" value="0.0360181219875813" units="cm"/>
      <inkml:brushProperty name="color" value="#000000"/>
      <inkml:brushProperty name="ignorePressure" value="0"/>
    </inkml:brush>
  </inkml:definitions>
  <inkml:trace contextRef="#ctx0" brushRef="#br0">99150.000 11350.000 610,'-25.000'76.000'125,"0.000"4.000"-29,0.000 3.000-29,0.000 3.000-29,-2.000 1.000-17,-3.000 1.000-4,-3.000-1.000-4,-2.000 1.000-4,-3.000-3.000-5,1.000-2.000-9,-1.000-3.000-8,1.000-3.000-7,-1.000-4.000-4,1.000-3.000 1,-1.000-3.000 1,1.000-2.000 1,4.000-8.000-1,9.000-8.000-2,10.000-10.000-4,10.000-9.000-2,5.000-12.000-4,4.000-11.000-4,3.000-14.000-4,3.000-11.000-4</inkml:trace>
</inkml:ink>
</file>

<file path=ppt/ink/ink36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2"/>
    </inkml:context>
    <inkml:brush xml:id="br0">
      <inkml:brushProperty name="width" value="0.0401892997324467" units="cm"/>
      <inkml:brushProperty name="height" value="0.0401892997324467" units="cm"/>
      <inkml:brushProperty name="color" value="#000000"/>
      <inkml:brushProperty name="ignorePressure" value="0"/>
    </inkml:brush>
  </inkml:definitions>
  <inkml:trace contextRef="#ctx0" brushRef="#br0">99200.000 11450.000 547,'3.000'-47.000'1,"6.000"6.000"3,7.000 7.000 2,6.000 6.000 3,3.000 7.000 6,0.000 10.000 10,0.000 10.000 10,0.000 9.000 10,-2.000 13.000 2,-3.000 20.000-7,-3.000 18.000-8,-2.000 20.000-7,-5.000 13.000-5,-2.000 9.000 0,-3.000 10.000-3,-3.000 10.000 0,-1.000-1.000-2,4.000-9.000 1,3.000-10.000-1,3.000-8.000 0,-1.000-9.000-2,-2.000-6.000-3,-3.000-6.000-3,-3.000-6.000-4,5.000-18.000-3,17.000-28.000-1,15.000-28.000-2,16.000-27.000-2,7.000-25.000-2,1.000-18.000-2,-1.000-19.000-2,1.000-18.000-1,-4.000-9.000-1,-6.000 4.000 0,-6.000 3.000 2,-6.000 3.000 0,-6.000 7.000 1,-2.000 14.000 0,-3.000 11.000 1,-3.000 14.000 1,-4.000 8.000 0,-3.000 7.000-2,-3.000 6.000-1,-2.000 7.000-2,-8.000 8.000-6,-8.000 14.000-10,-10.000 11.000-11,-9.000 14.000-10,-5.000 7.000-3,0.000 3.000 7,0.000 3.000 5,0.000 4.000 6</inkml:trace>
</inkml:ink>
</file>

<file path=ppt/ink/ink36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3"/>
    </inkml:context>
    <inkml:brush xml:id="br0">
      <inkml:brushProperty name="width" value="0.0460415370762348" units="cm"/>
      <inkml:brushProperty name="height" value="0.0460415370762348" units="cm"/>
      <inkml:brushProperty name="color" value="#000000"/>
      <inkml:brushProperty name="ignorePressure" value="0"/>
    </inkml:brush>
  </inkml:definitions>
  <inkml:trace contextRef="#ctx0" brushRef="#br0">99300.000 10650.000 477,'-24.000'-35.000'17,"4.000"32.000"18,3.000 31.000 20,3.000 32.000 19,3.000 19.000 2,3.000 10.000-13,3.000 10.000-15,4.000 9.000-15,-1.000 9.000-8,-3.000 9.000-5,-3.000 10.000-4,-2.000 10.000-4,-5.000-1.000-2,-2.000-9.000 1,-3.000-10.000 0,-3.000-8.000 1,-1.000-11.000-8,4.000-8.000-12,3.000-10.000-14,3.000-9.000-14,1.000-10.000-6,1.000-9.000 3,-1.000-10.000 2,1.000-8.000 1,-1.000-14.000-2,1.000-15.000-8,-1.000-15.000-8,1.000-16.000-9,2.000-7.000 3,7.000 4.000 12,6.000 3.000 13,7.000 3.000 12</inkml:trace>
</inkml:ink>
</file>

<file path=ppt/ink/ink36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3"/>
    </inkml:context>
    <inkml:brush xml:id="br0">
      <inkml:brushProperty name="width" value="0.0384347066283226" units="cm"/>
      <inkml:brushProperty name="height" value="0.0384347066283226" units="cm"/>
      <inkml:brushProperty name="color" value="#000000"/>
      <inkml:brushProperty name="ignorePressure" value="0"/>
    </inkml:brush>
  </inkml:definitions>
  <inkml:trace contextRef="#ctx0" brushRef="#br0">99000.000 12350.000 572,'3.000'-47.000'-37,"6.000"6.000"23,7.000 7.000 23,6.000 6.000 24,6.000 3.000 10,6.000 0.000-1,7.000 0.000-2,6.000 0.000-2,3.000 1.000-1,0.000 4.000-2,0.000 3.000-1,0.000 3.000-1,1.000 3.000-2,4.000 3.000-5,3.000 3.000-4,3.000 4.000-5,-1.000 1.000-3,-2.000 0.000-3,-3.000 0.000-3,-3.000 0.000-3,-4.000 1.000-4,-3.000 4.000-8,-3.000 3.000-6,-2.000 3.000-6,-3.000-2.000-12,1.000-6.000-14,-1.000-6.000-15,1.000-6.000-16</inkml:trace>
</inkml:ink>
</file>

<file path=ppt/ink/ink36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3"/>
    </inkml:context>
    <inkml:brush xml:id="br0">
      <inkml:brushProperty name="width" value="0.0425122268497944" units="cm"/>
      <inkml:brushProperty name="height" value="0.0425122268497944" units="cm"/>
      <inkml:brushProperty name="color" value="#000000"/>
      <inkml:brushProperty name="ignorePressure" value="0"/>
    </inkml:brush>
  </inkml:definitions>
  <inkml:trace contextRef="#ctx0" brushRef="#br0">100300.000 10450.000 517,'-2.000'123.000'162,"-3.000"-3.000"-40,-3.000-3.000-39,-2.000-2.000-40,-5.000 5.000-21,-2.000 16.000-3,-3.000 15.000-4,-3.000 17.000-4,-2.000 5.000-6,0.000-3.000-9,0.000-3.000-11,0.000-2.000-9,3.000-8.000-5,6.000-8.000 0,7.000-10.000 1,6.000-9.000-1,3.000-16.000 2,0.000-22.000 4,0.000-22.000 4,0.000-21.000 3</inkml:trace>
</inkml:ink>
</file>

<file path=ppt/ink/ink36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4"/>
    </inkml:context>
    <inkml:brush xml:id="br0">
      <inkml:brushProperty name="width" value="0.0455124713480473" units="cm"/>
      <inkml:brushProperty name="height" value="0.0455124713480473" units="cm"/>
      <inkml:brushProperty name="color" value="#000000"/>
      <inkml:brushProperty name="ignorePressure" value="0"/>
    </inkml:brush>
  </inkml:definitions>
  <inkml:trace contextRef="#ctx0" brushRef="#br0">101600.000 10950.000 483,'-94.000'26.000'60,"13.000"4.000"-12,12.000 3.000-11,13.000 3.000-12,6.000 7.000-4,0.000 14.000 3,0.000 11.000 4,0.000 14.000 3,0.000 7.000 0,0.000 3.000-3,0.000 3.000-3,0.000 4.000-4,4.000-4.000-3,10.000-9.000-2,10.000-10.000-1,9.000-8.000-4,6.000-9.000-1,3.000-6.000-4,3.000-6.000-3,4.000-6.000-2,8.000-9.000-7,17.000-8.000-9,15.000-10.000-11,16.000-9.000-9,7.000-12.000-5,1.000-11.000 1,-1.000-14.000-1,1.000-11.000 2,1.000-6.000 0,3.000 4.000 4,3.000 3.000 2,4.000 3.000 3,-3.000 1.000 3,-5.000 1.000 4,-7.000-1.000 5,-5.000 1.000 3,-8.000 2.000 4,-5.000 7.000 3,-7.000 6.000 4,-5.000 7.000 3,-8.000 10.000 13,-5.000 16.000 23,-7.000 15.000 21,-5.000 17.000 23,-4.000 7.000 4,0.000 0.000-15,0.000 0.000-15,0.000 0.000-15,-2.000 0.000-10,-3.000 0.000-6,-3.000 0.000-5,-2.000 0.000-7,5.000-4.000-3,16.000-5.000-3,15.000-7.000-3,17.000-5.000-2,7.000-11.000-4,0.000-11.000-6,0.000-14.000-6,0.000-11.000-4,0.000-9.000-4,0.000-3.000 1,0.000-3.000-1,0.000-2.000 1,-4.000-5.000 0,-5.000-2.000 3,-7.000-3.000 1,-5.000-3.000 2,-8.000-4.000 3,-5.000-3.000 1,-7.000-3.000 2,-5.000-2.000 2,-4.000-3.000 2,0.000 1.000 4,0.000-1.000 3,0.000 1.000 3,-2.000-1.000 3,-3.000 1.000 0,-3.000-1.000 2,-2.000 1.000 0,-5.000 4.000 1,-2.000 9.000-1,-3.000 10.000 0,-3.000 10.000 0,-7.000 10.000 0,-9.000 13.000 3,-10.000 12.000 1,-8.000 13.000 1,-3.000 9.000-4,7.000 6.000-13,6.000 7.000-13,7.000 6.000-12,5.000 4.000-8,7.000 4.000-4,6.000 3.000-5,7.000 3.000-4,4.000-4.000 2,3.000-8.000 4,3.000-10.000 7,4.000-9.000 6</inkml:trace>
</inkml:ink>
</file>

<file path=ppt/ink/ink36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4"/>
    </inkml:context>
    <inkml:brush xml:id="br0">
      <inkml:brushProperty name="width" value="0.0429473668336868" units="cm"/>
      <inkml:brushProperty name="height" value="0.0429473668336868" units="cm"/>
      <inkml:brushProperty name="color" value="#000000"/>
      <inkml:brushProperty name="ignorePressure" value="0"/>
    </inkml:brush>
  </inkml:definitions>
  <inkml:trace contextRef="#ctx0" brushRef="#br0">102700.000 11700.000 512,'90.000'-16.000'29,"-18.000"19.000"7,-19.000 19.000 8,-18.000 19.000 7,-14.000 9.000 0,-5.000 0.000-7,-7.000 0.000-8,-5.000 0.000-7,-6.000 1.000-9,-3.000 4.000-9,-3.000 3.000-10,-2.000 3.000-9,-8.000-1.000-5,-8.000-2.000 1,-10.000-3.000 1,-9.000-3.000 0,-5.000-2.000-1,0.000 0.000-3,0.000 0.000-3,0.000 0.000-3,1.000-4.000 0,4.000-5.000 1,3.000-7.000 2,3.000-5.000 2,9.000-6.000 6,16.000-3.000 12,15.000-3.000 12,17.000-2.000 10,10.000-5.000 6,6.000-2.000-1,7.000-3.000-2,6.000-3.000-1,3.000-1.000-1,0.000 4.000-1,0.000 3.000-1,0.000 3.000-2,-2.000 4.000 0,-3.000 7.000-3,-3.000 6.000-2,-2.000 7.000-2,-8.000 5.000-3,-8.000 7.000-6,-10.000 6.000-6,-9.000 7.000-5,-4.000-1.000-2,4.000-6.000 1,3.000-6.000 2,3.000-6.000 1,-2.000-2.000 2,-6.000 3.000 3,-6.000 3.000 3,-6.000 4.000 3,-7.000 1.000 1,-6.000 0.000-1,-6.000 0.000-2,-6.000 0.000-1,-2.000-2.000-1,3.000-3.000 0,3.000-3.000-2,4.000-2.000 1,1.000-3.000-3,0.000 1.000-1,0.000-1.000-3,0.000 1.000-1,0.000 1.000-6,0.000 3.000-10,0.000 3.000-9,0.000 4.000-10</inkml:trace>
</inkml:ink>
</file>

<file path=ppt/ink/ink36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5"/>
    </inkml:context>
    <inkml:brush xml:id="br0">
      <inkml:brushProperty name="width" value="0.0482990108430386" units="cm"/>
      <inkml:brushProperty name="height" value="0.0482990108430386" units="cm"/>
      <inkml:brushProperty name="color" value="#000000"/>
      <inkml:brushProperty name="ignorePressure" value="0"/>
    </inkml:brush>
  </inkml:definitions>
  <inkml:trace contextRef="#ctx0" brushRef="#br0">101700.000 10950.000 455,'-47.000'-22.000'10,"6.000"6.000"2,7.000 7.000 4,6.000 6.000 1,-1.000 6.000 3,-5.000 6.000-1,-7.000 7.000-1,-5.000 6.000 1,-3.000 4.000 0,4.000 4.000-1,3.000 3.000-1,3.000 3.000 1,-1.000 6.000-1,-2.000 9.000-2,-3.000 10.000-1,-3.000 10.000-1,-1.000 4.000 0,4.000 0.000 1,3.000 0.000 1,3.000 0.000 2,3.000 0.000-1,3.000 0.000-2,3.000 0.000-1,4.000 0.000-3,2.000-4.000-1,4.000-5.000-1,3.000-7.000-1,3.000-5.000 0,7.000-6.000-2,14.000-3.000-2,11.000-3.000-3,14.000-2.000-2,7.000-8.000-1,3.000-8.000 2,3.000-10.000 0,4.000-9.000 1,1.000-2.000 1,0.000 6.000 2,0.000 7.000 0,0.000 6.000 2,-2.000 3.000 1,-3.000 0.000-1,-3.000 0.000 1,-2.000 0.000 1,-5.000 1.000 0,-2.000 4.000 0,-3.000 3.000 2,-3.000 3.000 0,-4.000 1.000 0,-3.000 1.000-1,-3.000-1.000 0,-2.000 1.000-1,-14.000 4.000 1,-21.000 9.000-1,-22.000 10.000 0,-22.000 10.000 1,-11.000-1.000-2,0.000-9.000-3,0.000-10.000-5,0.000-8.000-3,0.000-6.000-5,0.000 1.000-8,0.000-1.000-6,0.000 1.000-7,4.000-4.000-3,10.000-6.000 3,10.000-6.000 3,9.000-6.000 2</inkml:trace>
</inkml:ink>
</file>

<file path=ppt/ink/ink3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4"/>
    </inkml:context>
    <inkml:brush xml:id="br0">
      <inkml:brushProperty name="width" value="0.0418151319026947" units="cm"/>
      <inkml:brushProperty name="height" value="0.0418151319026947" units="cm"/>
      <inkml:brushProperty name="color" value="#f2395b"/>
      <inkml:brushProperty name="ignorePressure" value="0"/>
    </inkml:brush>
  </inkml:definitions>
  <inkml:trace contextRef="#ctx0" brushRef="#br0">72650.000 49300.000 526,'117.000'-18.000'99,"-16.000"17.000"-17,-15.000 15.000-18,-15.000 16.000-18,-14.000 9.000-11,-8.000 3.000-6,-10.000 3.000-6,-9.000 4.000-6,-9.000 2.000-3,-5.000 4.000-3,-7.000 3.000-1,-5.000 3.000-3,-12.000 3.000-1,-16.000 3.000-3,-15.000 3.000-2,-15.000 4.000-2,-12.000-1.000-3,-6.000-3.000-2,-6.000-3.000-1,-6.000-2.000-3,1.000-5.000 0,9.000-2.000 1,10.000-3.000 0,10.000-3.000 1,7.000-4.000 2,6.000-3.000 4,7.000-3.000 2,6.000-2.000 4,13.000-9.000 3,23.000-12.000 0,22.000-13.000 2,22.000-12.000 0,13.000-9.000 2,7.000-2.000-2,6.000-3.000 1,7.000-3.000 0,2.000-1.000-2,1.000 4.000-2,-1.000 3.000-1,1.000 3.000-2,-6.000 3.000-3,-8.000 3.000-2,-10.000 3.000-4,-9.000 4.000-3,-7.000 1.000-5,-3.000 0.000-7,-3.000 0.000-7,-2.000 0.000-6,-6.000 3.000-9,-6.000 6.000-11,-6.000 7.000-12,-6.000 6.000-11</inkml:trace>
</inkml:ink>
</file>

<file path=ppt/ink/ink36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26"/>
    </inkml:context>
    <inkml:brush xml:id="br0">
      <inkml:brushProperty name="width" value="0.0499710775911808" units="cm"/>
      <inkml:brushProperty name="height" value="0.0499710775911808" units="cm"/>
      <inkml:brushProperty name="color" value="#000000"/>
      <inkml:brushProperty name="ignorePressure" value="0"/>
    </inkml:brush>
  </inkml:definitions>
  <inkml:trace contextRef="#ctx0" brushRef="#br0">103100.000 10550.000 440,'-19.000'-46.000'70,"13.000"10.000"-8,12.000 10.000-8,13.000 9.000-9,7.000 4.000-4,4.000 1.000-1,3.000-1.000-2,3.000 1.000-1,4.000-1.000-3,7.000 1.000-4,6.000-1.000-5,7.000 1.000-5,2.000 1.000-3,1.000 3.000-4,-1.000 3.000-3,1.000 4.000-3,-3.000 1.000-2,-2.000 0.000 0,-3.000 0.000-2,-3.000 0.000 0</inkml:trace>
</inkml:ink>
</file>

<file path=ppt/ink/ink36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3:57"/>
    </inkml:context>
    <inkml:brush xml:id="br0">
      <inkml:brushProperty name="width" value="0.0421900078654289" units="cm"/>
      <inkml:brushProperty name="height" value="0.0421900078654289" units="cm"/>
      <inkml:brushProperty name="color" value="#000000"/>
      <inkml:brushProperty name="ignorePressure" value="0"/>
    </inkml:brush>
  </inkml:definitions>
  <inkml:trace contextRef="#ctx0" brushRef="#br0">97400.000 10950.000 521,'-47.000'0.000'6,"6.000"0.000"10,7.000 0.000 12,6.000 0.000 11,10.000 3.000 5,17.000 6.000 0,15.000 7.000-1,16.000 6.000-1,5.000 4.000-2,-2.000 4.000-7,-3.000 3.000-5,-3.000 3.000-7,-1.000-1.000-4,4.000-2.000-4,3.000-3.000-4,3.000-3.000-4,1.000-1.000-2,1.000 4.000-1,-1.000 3.000-1,1.000 3.000-2,-1.000-1.000-1,1.000-2.000 1,-1.000-3.000 1,1.000-3.000-1,-3.000-1.000 0,-2.000 4.000 1,-3.000 3.000-2,-3.000 3.000 1,-2.000 6.000-2,0.000 9.000-2,0.000 10.000-3,0.000 10.000-2,-7.000 0.000-1,-11.000-5.000 2,-14.000-7.000 1,-11.000-5.000 1,-9.000-4.000 1,-3.000 0.000-1,-3.000 0.000 1,-2.000 0.000 0,-9.000 4.000-1,-12.000 10.000 2,-13.000 10.000-1,-12.000 9.000 2,-9.000 2.000-2,-2.000-2.000-1,-3.000-3.000-2,-3.000-3.000-3,2.000-9.000 1,10.000-11.000 3,10.000-14.000 2,9.000-11.000 2,7.000-7.000 3,7.000 0.000 2,6.000 0.000 2,7.000 0.000 1,15.000-4.000 5,25.000-5.000 7,25.000-7.000 8,25.000-5.000 6,14.000-4.000 2,3.000 0.000-5,3.000 0.000-4,4.000 0.000-5,2.000 0.000-4,4.000 0.000-4,3.000 0.000-2,3.000 0.000-4,-2.000 0.000-2,-6.000 0.000-1,-6.000 0.000-3,-6.000 0.000-1,-1.000 0.000-3,7.000 0.000-6,6.000 0.000-4,7.000 0.000-6,5.000 0.000-4,7.000 0.000-2,6.000 0.000-2,7.000 0.000-2,-1.000 4.000-5,-6.000 10.000-6,-6.000 10.000-6,-6.000 9.000-7,-12.000 1.000 1,-15.000-6.000 8,-15.000-6.000 9,-16.000-6.000 9</inkml:trace>
</inkml:ink>
</file>

<file path=ppt/ink/ink36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4:01"/>
    </inkml:context>
    <inkml:brush xml:id="br0">
      <inkml:brushProperty name="width" value="0.0298999361693859" units="cm"/>
      <inkml:brushProperty name="height" value="0.0298999361693859" units="cm"/>
      <inkml:brushProperty name="color" value="#000000"/>
      <inkml:brushProperty name="ignorePressure" value="0"/>
    </inkml:brush>
  </inkml:definitions>
  <inkml:trace contextRef="#ctx0" brushRef="#br0">94550.000 1550.000 735,'-47.000'-24.000'-6,"6.000"4.000"4,7.000 3.000 3,6.000 3.000 5,3.000 3.000 2,0.000 3.000 0,0.000 3.000 1,0.000 4.000 0,3.000 4.000 3,6.000 6.000 4,7.000 7.000 5,6.000 6.000 4,6.000 3.000 1,6.000 0.000-5,7.000 0.000-4,6.000 0.000-4,3.000-2.000-2,0.000-3.000-2,0.000-3.000-2,0.000-2.000 0,0.000-3.000-2,0.000 1.000-1,0.000-1.000 0,0.000 1.000 0,0.000-1.000-1,0.000 1.000 0,0.000-1.000 1,0.000 1.000 0,0.000-1.000-1,0.000 1.000 0,0.000-1.000-1,0.000 1.000 0,-4.000 1.000-1,-5.000 3.000 0,-7.000 3.000 1,-5.000 4.000 0</inkml:trace>
</inkml:ink>
</file>

<file path=ppt/ink/ink36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4:02"/>
    </inkml:context>
    <inkml:brush xml:id="br0">
      <inkml:brushProperty name="width" value="0.0389653965830803" units="cm"/>
      <inkml:brushProperty name="height" value="0.0389653965830803" units="cm"/>
      <inkml:brushProperty name="color" value="#000000"/>
      <inkml:brushProperty name="ignorePressure" value="0"/>
    </inkml:brush>
  </inkml:definitions>
  <inkml:trace contextRef="#ctx0" brushRef="#br0">94450.000 1500.000 564,'1.000'-43.000'-40,"4.000"17.000"22,3.000 15.000 24,3.000 16.000 21,3.000 9.000 9,3.000 3.000-7,3.000 3.000-7,4.000 4.000-6,-1.000 1.000-5,-3.000 0.000-3,-3.000 0.000-2,-2.000 0.000-2,-1.000 1.000-1,3.000 4.000 0,3.000 3.000 1,4.000 3.000-1,1.000-1.000 1,0.000-2.000-1,0.000-3.000 1,0.000-3.000-1,-2.000-1.000 1,-3.000 4.000 0,-3.000 3.000 0,-2.000 3.000 0,-6.000-1.000 1,-6.000-2.000-1,-6.000-3.000 0,-6.000-3.000-1,-6.000-2.000 0,-2.000 0.000 0,-3.000 0.000 0,-3.000 0.000 0,-2.000 0.000 0,0.000 0.000-1,0.000 0.000 0,0.000 0.000-1,1.000 0.000 0,4.000 0.000-1,3.000 0.000 0,3.000 0.000 1,-1.000 0.000-1,-2.000 0.000 0,-3.000 0.000 1,-3.000 0.000-1,-2.000 1.000 1,0.000 4.000 0,0.000 3.000 0,0.000 3.000 1,-2.000 1.000-1,-3.000 1.000 1,-3.000-1.000-1,-2.000 1.000-1,-1.000-3.000 0,3.000-2.000 1,3.000-3.000-1,4.000-3.000-1,2.000-2.000 1,4.000 0.000 0,3.000 0.000 0,3.000 0.000-1,-1.000 0.000 1,-2.000 0.000 0,-3.000 0.000-1,-3.000 0.000 0,-1.000 0.000 1,4.000 0.000-1,3.000 0.000 0,3.000 0.000 1,-1.000 0.000 0,-2.000 0.000-1,-3.000 0.000 1,-3.000 0.000 0,-2.000 0.000 1,0.000 0.000 0,0.000 0.000 2,0.000 0.000 0,6.000-2.000 2,13.000-3.000 3,12.000-3.000 3,13.000-2.000 3,12.000-6.000 1,13.000-6.000 1,12.000-6.000-1,13.000-6.000 1,2.000-2.000-1,-5.000 3.000 0,-7.000 3.000-2,-5.000 4.000-1,-4.000-1.000-1,0.000-3.000-1,0.000-3.000-1,0.000-2.000-1,0.000-3.000-1,0.000 1.000-2,0.000-1.000 0,0.000 1.000-1,0.000-1.000 0,0.000 1.000 0,0.000-1.000 0,0.000 1.000 0,0.000 1.000 0,0.000 3.000-3,0.000 3.000 0,0.000 4.000-3,-2.000 1.000-6,-3.000 0.000-12,-3.000 0.000-12,-2.000 0.000-12,-5.000 1.000-8,-2.000 4.000-6,-3.000 3.000-7,-3.000 3.000-6</inkml:trace>
</inkml:ink>
</file>

<file path=ppt/ink/ink36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4:30"/>
    </inkml:context>
    <inkml:brush xml:id="br0">
      <inkml:brushProperty name="width" value="0.0389388985931873" units="cm"/>
      <inkml:brushProperty name="height" value="0.0389388985931873" units="cm"/>
      <inkml:brushProperty name="color" value="#000000"/>
      <inkml:brushProperty name="ignorePressure" value="0"/>
    </inkml:brush>
  </inkml:definitions>
  <inkml:trace contextRef="#ctx0" brushRef="#br0">38950.000 53450.000 564,'-44.000'-61.000'9,"13.000"28.000"16,12.000 28.000 18,13.000 29.000 16,6.000 19.000 4,0.000 14.000-11,0.000 11.000-11,0.000 14.000-11,0.000 8.000-7,0.000 7.000-4,0.000 6.000-6,0.000 7.000-4,-2.000 5.000-2,-3.000 7.000 0,-3.000 6.000 1,-2.000 7.000 0,-1.000-3.000-2,3.000-8.000-7,3.000-10.000-5,4.000-9.000-5,-1.000-9.000-4,-3.000-5.000 0,-3.000-7.000 1,-2.000-5.000-1,-1.000-19.000-7,3.000-27.000-18,3.000-28.000-15,4.000-28.000-18,1.000-20.000 0,0.000-8.000 12,0.000-10.000 15,0.000-9.000 13,1.000 1.000 10,4.000 13.000 6,3.000 12.000 5,3.000 13.000 7,1.000 7.000 5,1.000 4.000 4,-1.000 3.000 6,1.000 3.000 4,-1.000 1.000 5,1.000 1.000 3,-1.000-1.000 3,1.000 1.000 4,1.000-1.000 1,3.000 1.000 1,3.000-1.000-1,4.000 1.000-1,2.000-1.000 1,4.000 1.000-1,3.000-1.000 1,3.000 1.000-1,3.000 1.000-2,3.000 3.000-4,3.000 3.000-4,4.000 4.000-3,2.000-1.000-4,4.000-3.000-3,3.000-3.000-1,3.000-2.000-4,1.000-1.000-1,1.000 3.000-2,-1.000 3.000-2,1.000 4.000-1,-4.000 1.000-5,-6.000 0.000-5,-6.000 0.000-7,-6.000 0.000-5,-4.000 0.000-8,1.000 0.000-9,-1.000 0.000-9,1.000 0.000-10,-6.000-5.000 0,-8.000-9.000 11,-10.000-10.000 9,-9.000-8.000 9,-7.000-9.000 8,-3.000-6.000 5,-3.000-6.000 6,-2.000-6.000 4,-3.000-4.000 3,1.000 1.000 2,-1.000-1.000 0,1.000 1.000 2,1.000 1.000 0,3.000 3.000 3,3.000 3.000 0,4.000 4.000 3,-1.000 2.000 0,-3.000 4.000 1,-3.000 3.000 1,-2.000 3.000 1,-1.000 3.000 6,3.000 3.000 12,3.000 3.000 12,4.000 4.000 13,1.000 7.000 4,0.000 13.000-2,0.000 12.000-2,0.000 13.000-3,1.000 13.000-4,4.000 17.000-5,3.000 15.000-4,3.000 16.000-6,-1.000 15.000-5,-2.000 16.000-8,-3.000 15.000-6,-3.000 17.000-9,-2.000 8.000-4,0.000 4.000-4,0.000 3.000-3,0.000 3.000-4,0.000-7.000-3,0.000-15.000-4,0.000-15.000-3,0.000-16.000-3,3.000-15.000-4,6.000-11.000-3,7.000-14.000-3,6.000-11.000-3,3.000-12.000-3,0.000-9.000 0,0.000-10.000 0,0.000-8.000-1</inkml:trace>
</inkml:ink>
</file>

<file path=ppt/ink/ink36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4:30"/>
    </inkml:context>
    <inkml:brush xml:id="br0">
      <inkml:brushProperty name="width" value="0.0463477373123169" units="cm"/>
      <inkml:brushProperty name="height" value="0.0463477373123169" units="cm"/>
      <inkml:brushProperty name="color" value="#000000"/>
      <inkml:brushProperty name="ignorePressure" value="0"/>
    </inkml:brush>
  </inkml:definitions>
  <inkml:trace contextRef="#ctx0" brushRef="#br0">41450.000 53950.000 474,'-27.000'-41.000'31,"-3.000"19.000"-1,-3.000 19.000-1,-2.000 19.000-2,-3.000 10.000-2,1.000 4.000-4,-1.000 3.000-3,1.000 3.000-3,1.000 4.000-3,3.000 7.000 1,3.000 6.000-1,4.000 7.000-1,2.000 2.000 0,4.000 1.000 0,3.000-1.000-1,3.000 1.000 0,3.000 1.000-1,3.000 3.000-1,3.000 3.000 0,4.000 4.000-1,1.000 2.000-1,0.000 4.000 0,0.000 3.000 0,0.000 3.000 0,3.000-7.000-1,6.000-15.000-3,7.000-15.000-1,6.000-16.000-3,4.000-10.000-1,4.000-3.000-2,3.000-3.000-1,3.000-2.000-1,4.000-5.000-1,7.000-2.000-1,6.000-3.000 1,7.000-3.000-1,4.000-10.000-1,3.000-16.000-1,3.000-15.000-3,4.000-15.000-1,1.000-12.000-1,0.000-6.000-2,0.000-6.000-2,0.000-6.000-1,-2.000-6.000-1,-3.000-2.000 0,-3.000-3.000 1,-2.000-3.000-1,-6.000-4.000 2,-6.000-3.000 2,-6.000-3.000 2,-6.000-2.000 2,-6.000 3.000 2,-2.000 14.000 4,-3.000 11.000 4,-3.000 14.000 4,-6.000 8.000 4,-5.000 7.000 3,-7.000 6.000 4,-5.000 7.000 3,-8.000 5.000 10,-5.000 7.000 14,-7.000 6.000 15,-5.000 7.000 15,-1.000 10.000 2,6.000 16.000-14,7.000 15.000-12,6.000 17.000-13,3.000 10.000-8,0.000 6.000-4,0.000 7.000-4,0.000 6.000-4,1.000 7.000-2,4.000 10.000 0,3.000 10.000 2,3.000 9.000 0,4.000 12.000-3,7.000 16.000-8,6.000 15.000-6,7.000 17.000-7,2.000 7.000-6,1.000 0.000-1,-1.000 0.000-4,1.000 0.000-2,-3.000-13.000-4,-2.000-24.000-8,-3.000-26.000-6,-3.000-24.000-7,-4.000-18.000-4,-3.000-9.000 2,-3.000-10.000 0,-2.000-8.000 1</inkml:trace>
</inkml:ink>
</file>

<file path=ppt/ink/ink36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35"/>
    </inkml:context>
    <inkml:brush xml:id="br0">
      <inkml:brushProperty name="width" value="0.039576567709446" units="cm"/>
      <inkml:brushProperty name="height" value="0.039576567709446" units="cm"/>
      <inkml:brushProperty name="color" value="#00bff3"/>
      <inkml:brushProperty name="ignorePressure" value="0"/>
    </inkml:brush>
  </inkml:definitions>
  <inkml:trace contextRef="#ctx0" brushRef="#br0">24150.000 37600.000 555,'-69.000'21.000'0,"13.000"-5.000"0,12.000-7.000 0,13.000-5.000 0,13.000-4.000 10,17.000 0.000 18,15.000 0.000 20,16.000 0.000 18,10.000 0.000 4,7.000 0.000-13,6.000 0.000-12,7.000 0.000-12,7.000-7.000-9,9.000-11.000-3,10.000-14.000-4,10.000-11.000-4,2.000-6.000-4,-3.000 4.000-6,-3.000 3.000-5,-2.000 3.000-5,-6.000 6.000-4,-6.000 9.000 0,-6.000 10.000-1,-6.000 10.000 0,-7.000 4.000-2,-6.000 0.000-3,-6.000 0.000-3,-6.000 0.000-2,-15.000-2.000-8,-21.000-3.000-13,-22.000-3.000-13,-22.000-2.000-13,-10.000-3.000 1,4.000 1.000 14,3.000-1.000 15,3.000 1.000 14,-1.000-6.000 8,-2.000-8.000 4,-3.000-10.000 2,-3.000-9.000 4,2.000-4.000 2,10.000 4.000 4,10.000 3.000 2,9.000 3.000 4,6.000 3.000 1,3.000 3.000 0,3.000 3.000 0,4.000 4.000 1,1.000 1.000 4,0.000 0.000 8,0.000 0.000 9,0.000 0.000 9,0.000 6.000 4,0.000 13.000 2,0.000 12.000 1,0.000 13.000 2,0.000 10.000-3,0.000 10.000-6,0.000 10.000-7,0.000 9.000-6,0.000 7.000-4,0.000 7.000-2,0.000 6.000-1,0.000 7.000-1,0.000 0.000-2,0.000-2.000-2,0.000-3.000-3,0.000-3.000-1,0.000-1.000-3,0.000 4.000-2,0.000 3.000-2,0.000 3.000-2,1.000 1.000-1,4.000 1.000 1,3.000-1.000 0,3.000 1.000 1,-1.000-4.000-3,-2.000-6.000-4,-3.000-6.000-5,-3.000-6.000-4,-7.000-7.000-7,-9.000-6.000-9,-10.000-6.000-8,-8.000-6.000-9,-8.000-10.000-1,-2.000-12.000 7,-3.000-13.000 7,-3.000-12.000 7,-1.000-12.000 5,4.000-8.000 2,3.000-10.000 4,3.000-9.000 2,1.000-7.000 2,1.000-3.000-1,-1.000-3.000 1,1.000-2.000-1,4.000 0.000 6,9.000 7.000 8,10.000 6.000 10,10.000 7.000 10,5.000 4.000 5,4.000 3.000 2,3.000 3.000 2,3.000 4.000 3,6.000 1.000-1,9.000 0.000-2,10.000 0.000-3,10.000 0.000-2,4.000 3.000-2,0.000 6.000-2,0.000 7.000-1,0.000 6.000-3,0.000 9.000-3,0.000 13.000-5,0.000 12.000-6,0.000 13.000-5,-4.000 4.000-3,-5.000-3.000-2,-7.000-3.000 0,-5.000-2.000-2,-6.000-1.000-2,-3.000 3.000-4,-3.000 3.000-5,-2.000 4.000-3,-5.000 1.000-4,-2.000 0.000-3,-3.000 0.000-3,-3.000 0.000-3,-4.000-5.000 1,-3.000-9.000 7,-3.000-10.000 6,-2.000-8.000 6,-5.000-6.000 5,-2.000 1.000 2,-3.000-1.000 3,-3.000 1.000 2</inkml:trace>
</inkml:ink>
</file>

<file path=ppt/ink/ink36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35"/>
    </inkml:context>
    <inkml:brush xml:id="br0">
      <inkml:brushProperty name="width" value="0.0357140153646469" units="cm"/>
      <inkml:brushProperty name="height" value="0.0357140153646469" units="cm"/>
      <inkml:brushProperty name="color" value="#00bff3"/>
      <inkml:brushProperty name="ignorePressure" value="0"/>
    </inkml:brush>
  </inkml:definitions>
  <inkml:trace contextRef="#ctx0" brushRef="#br0">24250.000 38700.000 616,'-182.000'1.000'-9,"39.000"4.000"2,36.000 3.000 2,39.000 3.000 1,16.000 1.000 6,-3.000 1.000 8,-3.000-1.000 9,-2.000 1.000 9,6.000 4.000 7,20.000 9.000 5,18.000 10.000 4,20.000 10.000 5,13.000 5.000-1,9.000 4.000-9,10.000 3.000-8,10.000 3.000-8,11.000-1.000-6,17.000-2.000-4,15.000-3.000-6,16.000-3.000-3,12.000-6.000-6,9.000-5.000-3,10.000-7.000-4,10.000-5.000-4,4.000-8.000-6,0.000-5.000-11,0.000-7.000-10,0.000-5.000-9,-10.000-6.000-4,-18.000-3.000 5,-19.000-3.000 3,-18.000-2.000 5,-14.000-5.000 4,-5.000-2.000 5,-7.000-3.000 3,-5.000-3.000 5</inkml:trace>
</inkml:ink>
</file>

<file path=ppt/ink/ink36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36"/>
    </inkml:context>
    <inkml:brush xml:id="br0">
      <inkml:brushProperty name="width" value="0.0339424684643745" units="cm"/>
      <inkml:brushProperty name="height" value="0.0339424684643745" units="cm"/>
      <inkml:brushProperty name="color" value="#00bff3"/>
      <inkml:brushProperty name="ignorePressure" value="0"/>
    </inkml:brush>
  </inkml:definitions>
  <inkml:trace contextRef="#ctx0" brushRef="#br0">26400.000 36900.000 648,'43.000'31.000'74,"-11.000"13.000"-20,-14.000 12.000-21,-11.000 13.000-21,-7.000 7.000-9,0.000 4.000 0,0.000 3.000 2,0.000 3.000 1,-4.000-4.000-6,-5.000-8.000-12,-7.000-10.000-14,-5.000-9.000-12,-3.000-9.000-4,4.000-5.000 3,3.000-7.000 5,3.000-5.000 3,3.000-4.000 5,3.000 0.000 3,3.000 0.000 3,4.000 0.000 5,2.000 0.000 8,4.000 0.000 12,3.000 0.000 14,3.000 0.000 13,3.000 6.000 6,3.000 13.000-2,3.000 12.000-1,4.000 13.000-3,-1.000 7.000 0,-3.000 4.000-1,-3.000 3.000-1,-2.000 3.000 0,-5.000 1.000-3,-2.000 1.000-3,-3.000-1.000-4,-3.000 1.000-3,-4.000-6.000-2,-3.000-8.000 0,-3.000-10.000 1,-2.000-9.000 0,2.000-23.000-12,9.000-33.000-23,10.000-35.000-25,10.000-34.000-23,4.000-20.000-8,0.000-2.000 11,0.000-3.000 10,0.000-3.000 10,-2.000 1.000 8,-3.000 6.000 7,-3.000 7.000 6,-2.000 6.000 7</inkml:trace>
</inkml:ink>
</file>

<file path=ppt/ink/ink36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36"/>
    </inkml:context>
    <inkml:brush xml:id="br0">
      <inkml:brushProperty name="width" value="0.0322548896074295" units="cm"/>
      <inkml:brushProperty name="height" value="0.0322548896074295" units="cm"/>
      <inkml:brushProperty name="color" value="#00bff3"/>
      <inkml:brushProperty name="ignorePressure" value="0"/>
    </inkml:brush>
  </inkml:definitions>
  <inkml:trace contextRef="#ctx0" brushRef="#br0">27350.000 36550.000 682,'25.000'-69.000'2,"0.000"13.000"3,0.000 12.000 5,0.000 13.000 4,0.000 7.000 3,0.000 4.000 6,0.000 3.000 3,0.000 3.000 6,1.000 4.000-1,4.000 7.000-5,3.000 6.000-5,3.000 7.000-6,-1.000 4.000-5,-2.000 3.000-7,-3.000 3.000-6,-3.000 4.000-8,-4.000 1.000-8,-3.000 0.000-10,-3.000 0.000-12,-2.000 0.000-10,-8.000-8.000-1,-8.000-16.000 7,-10.000-15.000 8,-9.000-15.000 8,-5.000-12.000 7,0.000-6.000 7,0.000-6.000 6,0.000-6.000 6,0.000-4.000 2,0.000 1.000-2,0.000-1.000-1,0.000 1.000-2,3.000 2.000 4,6.000 7.000 8,7.000 6.000 9,6.000 7.000 9,1.000 15.000 10,-3.000 25.000 11,-3.000 25.000 11,-2.000 25.000 12,-6.000 18.000-4,-6.000 14.000-16,-6.000 11.000-17,-6.000 14.000-17,-4.000 3.000-13,1.000-2.000-7,-1.000-3.000-8,1.000-3.000-7,-1.000-6.000-2,1.000-5.000 2,-1.000-7.000 4,1.000-5.000 2,1.000-11.000 3,3.000-11.000 4,3.000-14.000 3,4.000-11.000 3,13.000-14.000 3,26.000-11.000 2,24.000-14.000 0,26.000-11.000 2,13.000-12.000 0,4.000-9.000-2,3.000-10.000-2,3.000-8.000-1,-1.000-4.000 0,-2.000 3.000 0,-3.000 3.000 0,-3.000 4.000 1,-7.000 4.000-1,-9.000 6.000-2,-10.000 7.000-3,-8.000 6.000-1,-8.000 6.000-3,-2.000 6.000 1,-3.000 7.000-2,-3.000 6.000-1,-9.000 4.000 2,-11.000 4.000 1,-14.000 3.000 3,-11.000 3.000 2,-9.000 4.000 2,-3.000 7.000 1,-3.000 6.000 0,-2.000 7.000 2,-5.000 2.000 1,-2.000 1.000 4,-3.000-1.000 3,-3.000 1.000 4,-1.000 4.000 2,4.000 9.000 4,3.000 10.000 2,3.000 10.000 2,-2.000 5.000 1,-6.000 4.000-3,-6.000 3.000-2,-6.000 3.000-3,-2.000 10.000-2,3.000 20.000-2,3.000 18.000-2,4.000 20.000-2,1.000 14.000-4,0.000 14.000-2,0.000 11.000-5,0.000 14.000-4,1.000-3.000-6,4.000-15.000-7,3.000-15.000-7,3.000-16.000-8,6.000-21.000-5,9.000-24.000-5,10.000-26.000-3,10.000-24.000-4</inkml:trace>
</inkml:ink>
</file>

<file path=ppt/ink/ink3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5"/>
    </inkml:context>
    <inkml:brush xml:id="br0">
      <inkml:brushProperty name="width" value="0.0331570990383625" units="cm"/>
      <inkml:brushProperty name="height" value="0.0331570990383625" units="cm"/>
      <inkml:brushProperty name="color" value="#f2395b"/>
      <inkml:brushProperty name="ignorePressure" value="0"/>
    </inkml:brush>
  </inkml:definitions>
  <inkml:trace contextRef="#ctx0" brushRef="#br0">73600.000 47450.000 663,'28.000'-66.000'52,"6.000"19.000"-1,7.000 19.000-3,6.000 19.000-1,4.000 12.000-5,4.000 6.000-7,3.000 7.000-9,3.000 6.000-7,3.000 3.000-7,3.000 0.000-8,3.000 0.000-6,4.000 0.000-8,-4.000-4.000-2,-9.000-5.000 1,-10.000-7.000 1,-8.000-5.000 2</inkml:trace>
</inkml:ink>
</file>

<file path=ppt/ink/ink36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37"/>
    </inkml:context>
    <inkml:brush xml:id="br0">
      <inkml:brushProperty name="width" value="0.036957960575819" units="cm"/>
      <inkml:brushProperty name="height" value="0.036957960575819" units="cm"/>
      <inkml:brushProperty name="color" value="#00bff3"/>
      <inkml:brushProperty name="ignorePressure" value="0"/>
    </inkml:brush>
  </inkml:definitions>
  <inkml:trace contextRef="#ctx0" brushRef="#br0">27750.000 37200.000 595,'-2.000'-36.000'12,"-3.000"28.000"14,-3.000 28.000 14,-2.000 29.000 13,-1.000 15.000 3,3.000 3.000-10,3.000 3.000-9,4.000 4.000-10,1.000-1.000-8,0.000-3.000-4,0.000-3.000-6,0.000-2.000-5,4.000-9.000-4,10.000-12.000-2,10.000-13.000-3,9.000-12.000-2,7.000-12.000-5,7.000-8.000-6,6.000-10.000-6,7.000-9.000-6,2.000-12.000-5,1.000-11.000-1,-1.000-14.000-3,1.000-11.000-2,-4.000-7.000 2,-6.000 0.000 4,-6.000 0.000 5,-6.000 0.000 5,-9.000 4.000 4,-8.000 10.000 2,-10.000 10.000 2,-9.000 9.000 3,-9.000 9.000 12,-5.000 9.000 25,-7.000 10.000 24,-5.000 10.000 24,-8.000 8.000 6,-5.000 10.000-12,-7.000 10.000-11,-5.000 9.000-11,-8.000 10.000-9,-5.000 14.000-5,-7.000 11.000-5,-5.000 14.000-5,-6.000 7.000-5,-3.000 3.000-5,-3.000 3.000-6,-2.000 4.000-6,-1.000 4.000-3,3.000 6.000 0,3.000 7.000-1,4.000 6.000-1,4.000 1.000 0,6.000-3.000-2,7.000-3.000-1,6.000-2.000-1,7.000-11.000-2,10.000-15.000 0,10.000-15.000-2,9.000-16.000 0</inkml:trace>
</inkml:ink>
</file>

<file path=ppt/ink/ink36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37"/>
    </inkml:context>
    <inkml:brush xml:id="br0">
      <inkml:brushProperty name="width" value="0.0365343652665615" units="cm"/>
      <inkml:brushProperty name="height" value="0.0365343652665615" units="cm"/>
      <inkml:brushProperty name="color" value="#00bff3"/>
      <inkml:brushProperty name="ignorePressure" value="0"/>
    </inkml:brush>
  </inkml:definitions>
  <inkml:trace contextRef="#ctx0" brushRef="#br0">27400.000 38500.000 602,'-4.000'48.000'5,"-5.000"-3.000"12,-7.000-3.000 10,-5.000-2.000 12,-1.000-3.000 4,6.000 1.000-1,7.000-1.000-2,6.000 1.000-2,4.000 1.000-2,4.000 3.000-4,3.000 3.000-5,3.000 4.000-3,1.000 2.000-7,1.000 4.000-8,-1.000 3.000-7,1.000 3.000-10,2.000-2.000-8,7.000-6.000-12,6.000-6.000-10,7.000-6.000-11,2.000-9.000-3,1.000-8.000 8,-1.000-10.000 8,1.000-9.000 6</inkml:trace>
</inkml:ink>
</file>

<file path=ppt/ink/ink36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37"/>
    </inkml:context>
    <inkml:brush xml:id="br0">
      <inkml:brushProperty name="width" value="0.0408328361809254" units="cm"/>
      <inkml:brushProperty name="height" value="0.0408328361809254" units="cm"/>
      <inkml:brushProperty name="color" value="#00bff3"/>
      <inkml:brushProperty name="ignorePressure" value="0"/>
    </inkml:brush>
  </inkml:definitions>
  <inkml:trace contextRef="#ctx0" brushRef="#br0">28000.000 39200.000 538,'48.000'3.000'48,"-3.000"6.000"-4,-3.000 7.000-2,-2.000 6.000-3,-1.000 4.000-3,3.000 4.000-4,3.000 3.000-4,4.000 3.000-2,1.000-2.000-3,0.000-6.000 0,0.000-6.000 0,0.000-6.000 0,0.000-2.000-2,0.000 3.000-3,0.000 3.000-3,0.000 4.000-4,0.000-3.000-3,0.000-5.000-6,0.000-7.000-6,0.000-5.000-4,-4.000-12.000-4,-5.000-16.000-1,-7.000-15.000-1,-5.000-15.000-2,-8.000-17.000-1,-5.000-15.000-2,-7.000-15.000-1,-5.000-16.000-1,-3.000-8.000 0,4.000 0.000 5,3.000 0.000 3,3.000 0.000 4,1.000 6.000 2,1.000 13.000 1,-1.000 12.000-1,1.000 13.000 0,1.000 10.000 2,3.000 10.000 4,3.000 10.000 2,4.000 9.000 4,2.000 9.000 5,4.000 9.000 7,3.000 10.000 7,3.000 10.000 6,1.000 7.000 2,1.000 6.000-5,-1.000 7.000-6,1.000 6.000-4,-4.000 7.000-5,-6.000 10.000-6,-6.000 10.000-4,-6.000 9.000-7,-6.000 7.000-2,-2.000 7.000-3,-3.000 6.000-2,-3.000 7.000-2,-6.000 0.000-4,-5.000-2.000-7,-7.000-3.000-6,-5.000-3.000-7,-9.000-4.000-6,-9.000-3.000-3,-10.000-3.000-5,-8.000-2.000-5,-1.000-11.000 4,9.000-15.000 10,10.000-15.000 11,10.000-16.000 10,4.000-7.000 7,0.000 4.000 3,0.000 3.000 4,0.000 3.000 3</inkml:trace>
</inkml:ink>
</file>

<file path=ppt/ink/ink36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38"/>
    </inkml:context>
    <inkml:brush xml:id="br0">
      <inkml:brushProperty name="width" value="0.035300750285387" units="cm"/>
      <inkml:brushProperty name="height" value="0.035300750285387" units="cm"/>
      <inkml:brushProperty name="color" value="#00bff3"/>
      <inkml:brushProperty name="ignorePressure" value="0"/>
    </inkml:brush>
  </inkml:definitions>
  <inkml:trace contextRef="#ctx0" brushRef="#br0">28500.000 39000.000 623,'-49.000'-25.000'0,"4.000"0.000"0,3.000 0.000 0,3.000 0.000 0,3.000-4.000 2,3.000-5.000 6,3.000-7.000 4,4.000-5.000 6,13.000 0.000 7,26.000 10.000 11,24.000 10.000 12,26.000 9.000 10,21.000 9.000 1,19.000 9.000-12,19.000 10.000-11,19.000 10.000-11,-6.000 4.000-23,-27.000 0.000-32,-28.000 0.000-33,-28.000 0.000-33</inkml:trace>
</inkml:ink>
</file>

<file path=ppt/ink/ink36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0"/>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64300.000 18750.000 999,'-49.000'-4.000'0,"4.000"-5.000"0,3.000-7.000 0,3.000-5.000 0,4.000-4.000-6,7.000 0.000-12,6.000 0.000-12,7.000 0.000-12</inkml:trace>
</inkml:ink>
</file>

<file path=ppt/ink/ink36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3"/>
    </inkml:context>
    <inkml:brush xml:id="br0">
      <inkml:brushProperty name="width" value="0.0407018214464188" units="cm"/>
      <inkml:brushProperty name="height" value="0.0407018214464188" units="cm"/>
      <inkml:brushProperty name="color" value="#f2395b"/>
      <inkml:brushProperty name="ignorePressure" value="0"/>
    </inkml:brush>
  </inkml:definitions>
  <inkml:trace contextRef="#ctx0" brushRef="#br0">48350.000 36850.000 540,'-19.000'-43.000'17,"13.000"17.000"-2,12.000 15.000-2,13.000 16.000 0,7.000 9.000-1,4.000 3.000 3,3.000 3.000 1,3.000 4.000 2,4.000-1.000 1,7.000-3.000-3,6.000-3.000-1,7.000-2.000-1,5.000-5.000-2,7.000-2.000 1,6.000-3.000 0,7.000-3.000 0,0.000-4.000-3,-2.000-3.000-4,-3.000-3.000-5,-3.000-2.000-5,-10.000 2.000-4,-16.000 9.000-2,-15.000 10.000-4,-15.000 10.000-3,-18.000 8.000 1,-19.000 10.000 3,-18.000 10.000 4,-19.000 9.000 4,-12.000 4.000 2,-2.000 1.000 3,-3.000-1.000 1,-3.000 1.000 3,-1.000 2.000 1,4.000 7.000 1,3.000 6.000 0,3.000 7.000 1,-1.000 2.000 0,-2.000 1.000 0,-3.000-1.000-1,-3.000 1.000-1,2.000-4.000 1,10.000-6.000-1,10.000-6.000-1,9.000-6.000 0,12.000-15.000-3,16.000-21.000-2,15.000-22.000-4,17.000-22.000-3,13.000-18.000-3,13.000-11.000 1,12.000-14.000-2,13.000-11.000 1,4.000-3.000 0,-3.000 10.000 2,-3.000 10.000 2,-2.000 9.000 3,-8.000 9.000 0,-8.000 9.000 2,-10.000 10.000 0,-9.000 10.000 1,-7.000 10.000 2,-3.000 13.000 3,-3.000 12.000 4,-2.000 13.000 3,-5.000 9.000 1,-2.000 6.000 1,-3.000 7.000-1,-3.000 6.000 1,-6.000 4.000 0,-5.000 4.000 0,-7.000 3.000-1,-5.000 3.000-1,-3.000-2.000 0,4.000-6.000-3,3.000-6.000-1,3.000-6.000-3,3.000-7.000-1,3.000-6.000-3,3.000-6.000-2,4.000-6.000-2,4.000-13.000-4,6.000-19.000-7,7.000-18.000-7,6.000-19.000-6,6.000-21.000-3,6.000-21.000 5,7.000-22.000 2,6.000-22.000 4,3.000-8.000 0,0.000 6.000-1,0.000 7.000-1,0.000 6.000-1,-5.000 12.000 3,-9.000 19.000 7,-10.000 19.000 8,-8.000 19.000 8,-6.000 16.000 8,1.000 17.000 8,-1.000 15.000 8,1.000 16.000 8,-3.000 12.000 2,-2.000 9.000-2,-3.000 10.000-4,-3.000 10.000-3,-6.000 4.000-4,-5.000 0.000-4,-7.000 0.000-6,-5.000 0.000-3,-3.000-2.000-5,4.000-3.000-3,3.000-3.000-4,3.000-2.000-2,1.000-8.000-3,1.000-8.000 0,-1.000-10.000-1,1.000-9.000-1,4.000-27.000-6,9.000-44.000-13,10.000-43.000-13,10.000-44.000-12,7.000-26.000-3,6.000-5.000 8,7.000-7.000 8,6.000-5.000 9,3.000 3.000 6,0.000 17.000 5,0.000 15.000 6,0.000 16.000 5,0.000 13.000 4,0.000 14.000 3,0.000 11.000 3,0.000 14.000 3,-2.000 10.000 1,-3.000 9.000 0,-3.000 10.000-2,-2.000 10.000-1,0.000 5.000 6,7.000 4.000 13,6.000 3.000 14,7.000 3.000 12,0.000 1.000 4,-2.000 1.000-7,-3.000-1.000-7,-3.000 1.000-6,-2.000-1.000-7,0.000 1.000-4,0.000-1.000-6,0.000 1.000-5,-2.000 1.000-5,-3.000 3.000-2,-3.000 3.000-4,-2.000 4.000-4,-11.000 4.000-5,-15.000 6.000-10,-15.000 7.000-9,-16.000 6.000-9,-13.000 9.000-2,-9.000 13.000 7,-10.000 12.000 7,-8.000 13.000 6,-9.000 6.000 6,-6.000 0.000 4,-6.000 0.000 6,-6.000 0.000 4,-2.000-4.000 3,3.000-5.000-1,3.000-7.000 1,4.000-5.000 0,7.000-6.000 3,13.000-3.000 7,12.000-3.000 6,13.000-2.000 7,18.000-14.000 2,26.000-21.000-1,24.000-22.000-2,26.000-22.000-1,12.000-10.000-5,0.000 4.000-6,0.000 3.000-7,0.000 3.000-6,-7.000 7.000-4,-11.000 14.000-2,-14.000 11.000-2,-11.000 14.000 0,-14.000 13.000-2,-11.000 16.000 1,-14.000 15.000-1,-11.000 17.000 0,-14.000 13.000 1,-11.000 13.000 0,-14.000 12.000 1,-11.000 13.000 1,-9.000 2.000 3,-3.000-5.000 3,-3.000-7.000 5,-2.000-5.000 4,2.000-9.000 2,9.000-9.000 0,10.000-10.000-1,10.000-8.000 1,14.000-25.000-2,23.000-36.000-2,22.000-39.000-2,22.000-36.000-3,18.000-22.000-2,16.000-2.000-2,15.000-3.000-4,17.000-3.000-2,3.000 5.000-2,-5.000 17.000 1,-7.000 15.000 2,-5.000 16.000 0,-12.000 15.000 1,-16.000 16.000 3,-15.000 15.000 1,-15.000 17.000 3,-12.000 14.000 3,-6.000 17.000 4,-6.000 15.000 5,-6.000 16.000 3,-10.000 10.000 3,-12.000 7.000 1,-13.000 6.000-1,-12.000 7.000 1,-5.000-3.000 0,3.000-8.000-1,3.000-10.000-1,4.000-9.000 0,4.000-10.000-1,6.000-9.000 0,7.000-10.000 0,6.000-8.000 0,7.000-33.000-7,10.000-52.000-17,10.000-53.000-15,9.000-53.000-16,7.000-35.000-5,7.000-16.000 2,6.000-15.000 4,7.000-15.000 4,-1.000-3.000 2,-6.000 14.000 2,-6.000 11.000 1,-6.000 14.000 1,-2.000 8.000 5,3.000 7.000 5,3.000 6.000 7,4.000 7.000 7,-1.000 11.000 2,-3.000 20.000-2,-3.000 18.000 0,-2.000 20.000-2,-3.000 16.000 5,1.000 16.000 11,-1.000 15.000 10,1.000 17.000 12,2.000 13.000 5,7.000 13.000-1,6.000 12.000-1,7.000 13.000 0,5.000 15.000-1,7.000 19.000-1,6.000 19.000 0,7.000 19.000 0,4.000 18.000-3,3.000 19.000-3,3.000 19.000-4,4.000 19.000-4,4.000 16.000-3,6.000 17.000-2,7.000 15.000-2,6.000 16.000-2,3.000 16.000-4,0.000 20.000-8,0.000 18.000-7,0.000 20.000-7,0.000-4.000-6,0.000-25.000-6,0.000-25.000-6,0.000-25.000-5,-5.000-24.000-6,-9.000-21.000-6,-10.000-22.000-5,-8.000-22.000-6,-12.000-24.000 3,-12.000-24.000 12,-13.000-26.000 10,-12.000-24.000 12</inkml:trace>
</inkml:ink>
</file>

<file path=ppt/ink/ink36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3"/>
    </inkml:context>
    <inkml:brush xml:id="br0">
      <inkml:brushProperty name="width" value="0.0342623069882393" units="cm"/>
      <inkml:brushProperty name="height" value="0.0342623069882393" units="cm"/>
      <inkml:brushProperty name="color" value="#f2395b"/>
      <inkml:brushProperty name="ignorePressure" value="0"/>
    </inkml:brush>
  </inkml:definitions>
  <inkml:trace contextRef="#ctx0" brushRef="#br0">52200.000 37550.000 642,'-29.000'-10.000'61,"-5.000"32.000"-6,-7.000 31.000-5,-5.000 32.000-6,-9.000 24.000-8,-9.000 19.000-7,-10.000 19.000-10,-8.000 19.000-8,-6.000 7.000-3,1.000-3.000 2,-1.000-3.000 2,1.000-2.000 1,1.000-12.000-3,3.000-19.000-12,3.000-18.000-11,4.000-19.000-11,2.000-19.000-6,4.000-19.000-2,3.000-18.000-2,3.000-19.000-2,7.000-16.000-1,14.000-12.000 0,11.000-13.000 2,14.000-12.000-1,5.000-5.000 2,1.000 3.000 3,-1.000 3.000 2,1.000 4.000 2</inkml:trace>
</inkml:ink>
</file>

<file path=ppt/ink/ink36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3"/>
    </inkml:context>
    <inkml:brush xml:id="br0">
      <inkml:brushProperty name="width" value="0.0321532227098942" units="cm"/>
      <inkml:brushProperty name="height" value="0.0321532227098942" units="cm"/>
      <inkml:brushProperty name="color" value="#f2395b"/>
      <inkml:brushProperty name="ignorePressure" value="0"/>
    </inkml:brush>
  </inkml:definitions>
  <inkml:trace contextRef="#ctx0" brushRef="#br0">51150.000 35350.000 684,'26.000'-90.000'5,"4.000"23.000"13,3.000 22.000 10,3.000 22.000 12,3.000 18.000 5,3.000 16.000-3,3.000 15.000-2,4.000 17.000-2,2.000 14.000-7,4.000 17.000-11,3.000 15.000-12,3.000 16.000-10,-4.000 2.000-6,-8.000-8.000 2,-10.000-10.000 0,-9.000-9.000 2,-7.000-10.000-11,-3.000-9.000-21,-3.000-10.000-21,-2.000-8.000-22</inkml:trace>
</inkml:ink>
</file>

<file path=ppt/ink/ink36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6"/>
    </inkml:context>
    <inkml:brush xml:id="br0">
      <inkml:brushProperty name="width" value="0.0361886098980904" units="cm"/>
      <inkml:brushProperty name="height" value="0.0361886098980904" units="cm"/>
      <inkml:brushProperty name="color" value="#f2395b"/>
      <inkml:brushProperty name="ignorePressure" value="0"/>
    </inkml:brush>
  </inkml:definitions>
  <inkml:trace contextRef="#ctx0" brushRef="#br0">17400.000 43900.000 607,'18.000'26.000'32,"-11.000"4.000"-5,-14.000 3.000-2,-11.000 3.000-4,-11.000 6.000-1,-5.000 9.000 1,-7.000 10.000 2,-5.000 10.000 2,-8.000 7.000-2,-5.000 6.000-4,-7.000 7.000-5,-5.000 6.000-4,-4.000 1.000-2,0.000-3.000-3,0.000-3.000-1,0.000-2.000-3,-2.000-3.000 1,-3.000 1.000 2,-3.000-1.000 1,-2.000 1.000 3,0.000-4.000-2,7.000-6.000-3,6.000-6.000-3,7.000-6.000-4,5.000-7.000-1,7.000-6.000 2,6.000-6.000 2,7.000-6.000 2,8.000-6.000 1,14.000-2.000 4,11.000-3.000 2,14.000-3.000 3,16.000-6.000 0,22.000-5.000 1,22.000-7.000-1,23.000-5.000-1,11.000-8.000 0,4.000-5.000-3,3.000-7.000-2,3.000-5.000-2,3.000-3.000-1,3.000 4.000-1,3.000 3.000-2,4.000 3.000 0,-3.000 3.000-3,-5.000 3.000-3,-7.000 3.000-5,-5.000 4.000-3,-9.000 1.000-3,-9.000 0.000-2,-10.000 0.000-2,-8.000 0.000-1,-11.000 1.000-3,-8.000 4.000-1,-10.000 3.000-2,-9.000 3.000-2</inkml:trace>
</inkml:ink>
</file>

<file path=ppt/ink/ink36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7"/>
    </inkml:context>
    <inkml:brush xml:id="br0">
      <inkml:brushProperty name="width" value="0.0389825329184532" units="cm"/>
      <inkml:brushProperty name="height" value="0.0389825329184532" units="cm"/>
      <inkml:brushProperty name="color" value="#f2395b"/>
      <inkml:brushProperty name="ignorePressure" value="0"/>
    </inkml:brush>
  </inkml:definitions>
  <inkml:trace contextRef="#ctx0" brushRef="#br0">17300.000 44850.000 564,'-27.000'-30.000'2,"-3.000"-9.000"3,-3.000-10.000 4,-2.000-8.000 3,0.000 13.000 8,7.000 38.000 12,6.000 37.000 12,7.000 38.000 12,5.000 24.000 1,7.000 14.000-10,6.000 11.000-9,7.000 14.000-10,-1.000 18.000-6,-6.000 25.000-1,-6.000 25.000-2,-6.000 25.000-3,-6.000 21.000-9,-2.000 20.000-16,-3.000 18.000-17,-3.000 20.000-16,1.000-15.000-7,6.000-47.000 2,7.000-47.000 4,6.000-46.000 4,3.000-34.000-1,0.000-18.000-2,0.000-19.000-2,0.000-18.000-3</inkml:trace>
</inkml:ink>
</file>

<file path=ppt/ink/ink3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5"/>
    </inkml:context>
    <inkml:brush xml:id="br0">
      <inkml:brushProperty name="width" value="0.0414284244179726" units="cm"/>
      <inkml:brushProperty name="height" value="0.0414284244179726" units="cm"/>
      <inkml:brushProperty name="color" value="#f2395b"/>
      <inkml:brushProperty name="ignorePressure" value="0"/>
    </inkml:brush>
  </inkml:definitions>
  <inkml:trace contextRef="#ctx0" brushRef="#br0">74250.000 46450.000 531,'-24.000'-55.000'14,"4.000"41.000"20,3.000 40.000 21,3.000 42.000 21,3.000 25.000 2,3.000 14.000-14,3.000 11.000-14,4.000 14.000-15,1.000 3.000-11,0.000-2.000-5,0.000-3.000-6,0.000-3.000-7,-4.000-4.000-7,-5.000-3.000-11,-7.000-3.000-12,-5.000-2.000-10,-1.000-12.000-6,6.000-19.000-3,7.000-18.000-2,6.000-19.000-2,1.000-12.000-2,-3.000-2.000 0,-3.000-3.000-1,-2.000-3.000-1</inkml:trace>
</inkml:ink>
</file>

<file path=ppt/ink/ink36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8"/>
    </inkml:context>
    <inkml:brush xml:id="br0">
      <inkml:brushProperty name="width" value="0.036970067769289" units="cm"/>
      <inkml:brushProperty name="height" value="0.036970067769289" units="cm"/>
      <inkml:brushProperty name="color" value="#f2395b"/>
      <inkml:brushProperty name="ignorePressure" value="0"/>
    </inkml:brush>
  </inkml:definitions>
  <inkml:trace contextRef="#ctx0" brushRef="#br0">20150.000 44700.000 595,'-25.000'-90.000'19,"0.000"23.000"2,0.000 22.000 0,0.000 22.000 0,-2.000 10.000 0,-3.000 1.000-3,-3.000-1.000-2,-2.000 1.000-2,-3.000 1.000-2,1.000 3.000-2,-1.000 3.000-1,1.000 4.000-1,-3.000 1.000 0,-2.000 0.000-1,-3.000 0.000 1,-3.000 0.000 0,-2.000 4.000 0,0.000 10.000 0,0.000 10.000 0,0.000 9.000 0,0.000 6.000 0,0.000 3.000-1,0.000 3.000-1,0.000 4.000-1,1.000 4.000 0,4.000 6.000 0,3.000 7.000 2,3.000 6.000 0,1.000 4.000 0,1.000 4.000-2,-1.000 3.000-2,1.000 3.000-1,2.000-2.000-1,7.000-6.000 1,6.000-6.000 1,7.000-6.000 0,2.000-2.000 0,1.000 3.000 1,-1.000 3.000 1,1.000 4.000 0,1.000-1.000 0,3.000-3.000-1,3.000-3.000-1,4.000-2.000-2,4.000-6.000 0,6.000-6.000 0,7.000-6.000 0,6.000-6.000-1,4.000-9.000 0,4.000-8.000-3,3.000-10.000-3,3.000-9.000-3,4.000-10.000 0,7.000-9.000 0,6.000-10.000 2,7.000-8.000 0,2.000-11.000 0,1.000-8.000-1,-1.000-10.000-3,1.000-9.000-1,-1.000-4.000-1,1.000 4.000 0,-1.000 3.000 0,1.000 3.000 1,-1.000 3.000-1,1.000 3.000 2,-1.000 3.000 1,1.000 4.000 0,-3.000 2.000 3,-2.000 4.000 1,-3.000 3.000 2,-3.000 3.000 3,-4.000 6.000 4,-3.000 9.000 8,-3.000 10.000 7,-2.000 10.000 8,-5.000 11.000 2,-2.000 17.000-2,-3.000 15.000-2,-3.000 16.000-2,-6.000 10.000-3,-5.000 7.000-3,-7.000 6.000-2,-5.000 7.000-3,-8.000 4.000-3,-5.000 3.000-1,-7.000 3.000-3,-5.000 4.000-2,-4.000-3.000-1,0.000-5.000-2,0.000-7.000 0,0.000-5.000-1,-2.000-14.000 1,-3.000-18.000 1,-3.000-19.000 1,-2.000-18.000 3,6.000-23.000-1,20.000-24.000-2,18.000-26.000-3,20.000-24.000-1,14.000-18.000-1,14.000-9.000 1,11.000-10.000 0,14.000-8.000 1,3.000-1.000-2,-2.000 9.000-3,-3.000 10.000-4,-3.000 10.000-4,-7.000 8.000-2,-9.000 10.000 1,-10.000 10.000 1,-8.000 9.000 0,-8.000 9.000-1,-2.000 9.000 0,-3.000 10.000-1,-3.000 10.000-2</inkml:trace>
</inkml:ink>
</file>

<file path=ppt/ink/ink36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8"/>
    </inkml:context>
    <inkml:brush xml:id="br0">
      <inkml:brushProperty name="width" value="0.0431732274591923" units="cm"/>
      <inkml:brushProperty name="height" value="0.0431732274591923" units="cm"/>
      <inkml:brushProperty name="color" value="#f2395b"/>
      <inkml:brushProperty name="ignorePressure" value="0"/>
    </inkml:brush>
  </inkml:definitions>
  <inkml:trace contextRef="#ctx0" brushRef="#br0">22000.000 44300.000 509,'-5.000'-33.000'81,"-9.000"34.000"-10,-10.000 35.000-10,-8.000 35.000-10,-8.000 19.000-8,-2.000 7.000-7,-3.000 6.000-7,-3.000 7.000-7,1.000 2.000-5,6.000 1.000-2,7.000-1.000-2,6.000 1.000-3,6.000-3.000-2,6.000-2.000-1,7.000-3.000-2,6.000-3.000-1,4.000-2.000-1,4.000 0.000 1,3.000 0.000 0,3.000 0.000 2,9.000-5.000-6,16.000-9.000-8,15.000-10.000-11,17.000-8.000-9,8.000-14.000-8,4.000-15.000-6,3.000-15.000-5,3.000-16.000-7,-5.000-13.000-2,-12.000-9.000 1,-13.000-10.000 0,-12.000-8.000 1</inkml:trace>
</inkml:ink>
</file>

<file path=ppt/ink/ink36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9"/>
    </inkml:context>
    <inkml:brush xml:id="br0">
      <inkml:brushProperty name="width" value="0.0430489294230938" units="cm"/>
      <inkml:brushProperty name="height" value="0.0430489294230938" units="cm"/>
      <inkml:brushProperty name="color" value="#f2395b"/>
      <inkml:brushProperty name="ignorePressure" value="0"/>
    </inkml:brush>
  </inkml:definitions>
  <inkml:trace contextRef="#ctx0" brushRef="#br0">23350.000 45050.000 511,'-49.000'-2.000'1,"4.000"-3.000"5,3.000-3.000 2,3.000-2.000 4,3.000 2.000 6,3.000 9.000 6,3.000 10.000 6,4.000 10.000 7,-1.000 8.000 1,-3.000 10.000-5,-3.000 10.000-4,-2.000 9.000-4,-1.000 4.000-4,3.000 1.000-2,3.000-1.000-1,4.000 1.000-2,2.000 1.000-1,4.000 3.000 1,3.000 3.000 0,3.000 4.000 1,1.000-1.000-1,1.000-3.000-3,-1.000-3.000-2,1.000-2.000-2,4.000-6.000-3,9.000-6.000-2,10.000-6.000-2,10.000-6.000-3,8.000-7.000 0,10.000-6.000 2,10.000-6.000 1,9.000-6.000 2,6.000-10.000-3,3.000-12.000-7,3.000-13.000-7,4.000-12.000-7,-3.000-10.000-4,-5.000-6.000-2,-7.000-6.000-4,-5.000-6.000-1,-6.000-6.000 0,-3.000-2.000 4,-3.000-3.000 3,-2.000-3.000 4,-6.000-2.000 4,-6.000 0.000 5,-6.000 0.000 4,-6.000 0.000 5,-6.000 1.000 4,-2.000 4.000 2,-3.000 3.000 3,-3.000 3.000 3,-4.000 6.000 2,-3.000 9.000 3,-3.000 10.000 2,-2.000 10.000 2,-3.000 2.000 3,1.000-3.000 3,-1.000-3.000 3,1.000-2.000 3,5.000 0.000-2,14.000 7.000-10,11.000 6.000-9,14.000 7.000-10,3.000 13.000-3,-2.000 22.000 2,-3.000 22.000 2,-3.000 23.000 1,-6.000 8.000 2,-5.000-3.000-2,-7.000-3.000-1,-5.000-2.000-1,-6.000 2.000-1,-3.000 9.000-2,-3.000 10.000-2,-2.000 10.000-1,-3.000-1.000-2,1.000-9.000-3,-1.000-10.000-1,1.000-8.000-3,12.000-22.000-4,25.000-30.000-9,25.000-32.000-8,25.000-30.000-8,10.000-12.000 1,-2.000 9.000 10,-3.000 10.000 10,-3.000 10.000 9,-6.000 5.000 6,-5.000 4.000 0,-7.000 3.000 1,-5.000 3.000 1,-8.000 3.000 0,-5.000 3.000 0,-7.000 3.000 0,-5.000 4.000-1,-6.000-3.000-1,-3.000-5.000-2,-3.000-7.000-4,-2.000-5.000-2,-5.000-6.000 0,-2.000-3.000 3,-3.000-3.000 3,-3.000-2.000 2,-2.000-5.000 3,0.000-2.000 1,0.000-3.000 2,0.000-3.000 1,0.000-1.000 3,0.000 4.000 3,0.000 3.000 4,0.000 3.000 4,0.000 15.000 11,0.000 29.000 20,0.000 28.000 21,0.000 28.000 20,0.000 14.000 1,0.000 0.000-19,0.000 0.000-17,0.000 0.000-19,0.000 6.000-12,0.000 13.000-7,0.000 12.000-7,0.000 13.000-8,1.000 7.000-4,4.000 4.000-4,3.000 3.000-3,3.000 3.000-2,-1.000-7.000-6,-2.000-15.000-6,-3.000-15.000-7,-3.000-16.000-7,-1.000-15.000-4,4.000-11.000-2,3.000-14.000-1,3.000-11.000-3</inkml:trace>
</inkml:ink>
</file>

<file path=ppt/ink/ink36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49"/>
    </inkml:context>
    <inkml:brush xml:id="br0">
      <inkml:brushProperty name="width" value="0.0403685867786407" units="cm"/>
      <inkml:brushProperty name="height" value="0.0403685867786407" units="cm"/>
      <inkml:brushProperty name="color" value="#f2395b"/>
      <inkml:brushProperty name="ignorePressure" value="0"/>
    </inkml:brush>
  </inkml:definitions>
  <inkml:trace contextRef="#ctx0" brushRef="#br0">24950.000 44050.000 544,'26.000'-113.000'5,"4.000"26.000"9,3.000 24.000 10,3.000 26.000 8,4.000 16.000 5,7.000 10.000 0,6.000 10.000-2,7.000 9.000 0,4.000 15.000-3,3.000 22.000-3,3.000 22.000-3,4.000 23.000-5,-4.000 14.000-1,-9.000 10.000-2,-10.000 10.000-2,-8.000 9.000-1,-9.000 6.000-1,-6.000 3.000-2,-6.000 3.000-3,-6.000 4.000-1,-15.000 4.000-1,-21.000 6.000-3,-22.000 7.000 0,-22.000 6.000-3,-18.000 7.000-5,-11.000 10.000-12,-14.000 10.000-10,-11.000 9.000-12,0.000-12.000-5,17.000-30.000 4,15.000-32.000 3,16.000-30.000 2,12.000-22.000-1,9.000-8.000-6,10.000-10.000-7,10.000-9.000-6</inkml:trace>
</inkml:ink>
</file>

<file path=ppt/ink/ink36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0"/>
    </inkml:context>
    <inkml:brush xml:id="br0">
      <inkml:brushProperty name="width" value="0.0345510095357895" units="cm"/>
      <inkml:brushProperty name="height" value="0.0345510095357895" units="cm"/>
      <inkml:brushProperty name="color" value="#f2395b"/>
      <inkml:brushProperty name="ignorePressure" value="0"/>
    </inkml:brush>
  </inkml:definitions>
  <inkml:trace contextRef="#ctx0" brushRef="#br0">26050.000 45450.000 636,'46.000'-44.000'0,"-5.000"13.000"16,-7.000 12.000 17,-5.000 13.000 15,-6.000 10.000 5,-3.000 10.000-6,-3.000 10.000-5,-2.000 9.000-7,-5.000 10.000-6,-2.000 14.000-7,-3.000 11.000-6,-3.000 14.000-7,-4.000 5.000-4,-3.000 1.000-1,-3.000-1.000-1,-2.000 1.000-1,-3.000-6.000-4,1.000-8.000-5,-1.000-10.000-6,1.000-9.000-4,2.000-7.000-3,7.000-3.000 3,6.000-3.000 2,7.000-2.000 1,7.000-6.000 5,9.000-6.000 4,10.000-6.000 5,10.000-6.000 6,4.000-2.000 2,0.000 3.000 2,0.000 3.000 0,0.000 4.000 2,-5.000 10.000-1,-9.000 19.000-1,-10.000 19.000-2,-8.000 19.000-1,-18.000 21.000-3,-25.000 26.000-4,-25.000 24.000-4,-25.000 26.000-4,-19.000 15.000-7,-12.000 6.000-11,-13.000 7.000-10,-12.000 6.000-11,7.000-19.000-1,29.000-44.000 11,28.000-43.000 8,28.000-44.000 10,12.000-22.000 3,-3.000 0.000-7,-3.000 0.000-6,-2.000 0.000-6</inkml:trace>
</inkml:ink>
</file>

<file path=ppt/ink/ink36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1"/>
    </inkml:context>
    <inkml:brush xml:id="br0">
      <inkml:brushProperty name="width" value="0.0337832383811474" units="cm"/>
      <inkml:brushProperty name="height" value="0.0337832383811474" units="cm"/>
      <inkml:brushProperty name="color" value="#f2395b"/>
      <inkml:brushProperty name="ignorePressure" value="0"/>
    </inkml:brush>
  </inkml:definitions>
  <inkml:trace contextRef="#ctx0" brushRef="#br0">27950.000 46000.000 651,'51.000'-44.000'84,"4.000"13.000"-17,3.000 12.000-17,3.000 13.000-15,7.000 4.000-10,14.000-3.000-2,11.000-3.000-1,14.000-2.000-2,5.000-1.000-5,1.000 3.000-7,-1.000 3.000-9,1.000 4.000-7,-4.000-1.000-4,-6.000-3.000 0,-6.000-3.000 1,-6.000-2.000-1,-9.000-1.000-2,-8.000 3.000-5,-10.000 3.000-5,-9.000 4.000-6</inkml:trace>
</inkml:ink>
</file>

<file path=ppt/ink/ink36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1"/>
    </inkml:context>
    <inkml:brush xml:id="br0">
      <inkml:brushProperty name="width" value="0.034653265029192" units="cm"/>
      <inkml:brushProperty name="height" value="0.034653265029192" units="cm"/>
      <inkml:brushProperty name="color" value="#f2395b"/>
      <inkml:brushProperty name="ignorePressure" value="0"/>
    </inkml:brush>
  </inkml:definitions>
  <inkml:trace contextRef="#ctx0" brushRef="#br0">28950.000 45050.000 634,'-66.000'-40.000'32,"19.000"23.000"5,19.000 22.000 6,19.000 22.000 7,10.000 19.000-1,4.000 20.000-8,3.000 18.000-6,3.000 20.000-8,-1.000 11.000-6,-2.000 7.000-5,-3.000 6.000-6,-3.000 7.000-6,-1.000 11.000-6,4.000 20.000-9,3.000 18.000-9,3.000 20.000-9,-1.000-6.000-6,-2.000-28.000-4,-3.000-28.000-5,-3.000-27.000-3,-1.000-23.000-2,4.000-16.000 4,3.000-15.000 3,3.000-15.000 2</inkml:trace>
</inkml:ink>
</file>

<file path=ppt/ink/ink36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1"/>
    </inkml:context>
    <inkml:brush xml:id="br0">
      <inkml:brushProperty name="width" value="0.0354369468986988" units="cm"/>
      <inkml:brushProperty name="height" value="0.0354369468986988" units="cm"/>
      <inkml:brushProperty name="color" value="#f2395b"/>
      <inkml:brushProperty name="ignorePressure" value="0"/>
    </inkml:brush>
  </inkml:definitions>
  <inkml:trace contextRef="#ctx0" brushRef="#br0">32100.000 44800.000 620,'1.000'-50.000'0,"4.000"0.000"0,3.000 0.000 0,3.000 0.000 0,-7.000 10.000 9,-15.000 23.000 19,-15.000 22.000 17,-16.000 22.000 18,-8.000 16.000 2,0.000 14.000-14,0.000 11.000-15,0.000 14.000-15,-7.000 10.000-11,-11.000 9.000-7,-14.000 10.000-7,-11.000 10.000-8,-3.000-6.000-1,10.000-18.000 1,10.000-19.000 3,9.000-18.000 3,7.000-14.000 1,7.000-5.000 3,6.000-7.000 2,7.000-5.000 2,13.000-6.000 2,22.000-3.000 4,22.000-3.000 4,23.000-2.000 3,16.000-6.000 1,13.000-6.000-2,12.000-6.000 0,13.000-6.000-2,6.000-2.000-3,0.000 3.000-4,0.000 3.000-5,0.000 4.000-3,-4.000 1.000-6,-5.000 0.000-6,-7.000 0.000-5,-5.000 0.000-5,-8.000 0.000-2,-5.000 0.000 3,-7.000 0.000 3,-5.000 0.000 2,-9.000-4.000-3,-9.000-5.000-14,-10.000-7.000-12,-8.000-5.000-12,-9.000-3.000 0,-6.000 4.000 13,-6.000 3.000 14,-6.000 3.000 13</inkml:trace>
</inkml:ink>
</file>

<file path=ppt/ink/ink36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2"/>
    </inkml:context>
    <inkml:brush xml:id="br0">
      <inkml:brushProperty name="width" value="0.0418194755911827" units="cm"/>
      <inkml:brushProperty name="height" value="0.0418194755911827" units="cm"/>
      <inkml:brushProperty name="color" value="#f2395b"/>
      <inkml:brushProperty name="ignorePressure" value="0"/>
    </inkml:brush>
  </inkml:definitions>
  <inkml:trace contextRef="#ctx0" brushRef="#br0">32250.000 44900.000 526,'-47.000'-46.000'12,"6.000"10.000"2,7.000 10.000 1,6.000 9.000 1,6.000 10.000 7,6.000 14.000 12,7.000 11.000 12,6.000 14.000 12,3.000 13.000 2,0.000 16.000-11,0.000 15.000-9,0.000 17.000-11,-2.000 10.000-7,-3.000 6.000-4,-3.000 7.000-5,-2.000 6.000-4,-3.000 10.000-6,1.000 17.000-6,-1.000 15.000-7,1.000 16.000-7,-1.000 2.000-8,1.000-8.000-10,-1.000-10.000-11,1.000-9.000-9,1.000-21.000-2,3.000-31.000 8,3.000-31.000 7,4.000-31.000 7,-1.000-13.000 3,-3.000 6.000-1,-3.000 7.000-1,-2.000 6.000-2</inkml:trace>
</inkml:ink>
</file>

<file path=ppt/ink/ink36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2"/>
    </inkml:context>
    <inkml:brush xml:id="br0">
      <inkml:brushProperty name="width" value="0.0357871800661087" units="cm"/>
      <inkml:brushProperty name="height" value="0.0357871800661087" units="cm"/>
      <inkml:brushProperty name="color" value="#f2395b"/>
      <inkml:brushProperty name="ignorePressure" value="0"/>
    </inkml:brush>
  </inkml:definitions>
  <inkml:trace contextRef="#ctx0" brushRef="#br0">34750.000 44800.000 614,'-4.000'-33.000'35,"-5.000"34.000"8,-7.000 35.000 10,-5.000 35.000 8,-8.000 19.000-2,-5.000 7.000-11,-7.000 6.000-13,-5.000 7.000-11,-8.000 2.000-9,-5.000 1.000-6,-7.000-1.000-6,-5.000 1.000-5,0.000-4.000-5,10.000-6.000-2,10.000-6.000-2,9.000-6.000-3,7.000-10.000-5,7.000-12.000-9,6.000-13.000-8,7.000-12.000-9,5.000-15.000-3,7.000-15.000 1,6.000-15.000 2,7.000-16.000 1,8.000-18.000 4,14.000-18.000 6,11.000-19.000 7,14.000-18.000 5,0.000-3.000 5,-8.000 17.000 4,-10.000 15.000 4,-9.000 16.000 3</inkml:trace>
</inkml:ink>
</file>

<file path=ppt/ink/ink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0"/>
    </inkml:context>
    <inkml:brush xml:id="br0">
      <inkml:brushProperty name="width" value="0.0472481586039066" units="cm"/>
      <inkml:brushProperty name="height" value="0.0472481586039066" units="cm"/>
      <inkml:brushProperty name="color" value="#f2385b"/>
      <inkml:brushProperty name="ignorePressure" value="0"/>
    </inkml:brush>
  </inkml:definitions>
  <inkml:trace contextRef="#ctx0" brushRef="#br0">46900.000 29250.000 465,'21.000'-41.000'22,"-5.000"19.000"7,-7.000 19.000 5,-5.000 19.000 7,-6.000 13.000 1,-3.000 10.000-4,-3.000 10.000-3,-2.000 9.000-3,-5.000 10.000-3,-2.000 14.000-3,-3.000 11.000 0,-3.000 14.000-3,-1.000 8.000-1,4.000 7.000-2,3.000 6.000 0,3.000 7.000-2,-1.000 7.000-1,-2.000 9.000-4,-3.000 10.000-3,-3.000 10.000-3,-1.000 2.000-1,4.000-3.000 1,3.000-3.000 0,3.000-2.000 0,4.000-12.000-4,7.000-19.000-8,6.000-18.000-8,7.000-19.000-10,8.000-19.000-9,14.000-19.000-11,11.000-18.000-11,14.000-19.000-12,7.000-19.000-1,3.000-19.000 5,3.000-18.000 7,4.000-19.000 6,-6.000-7.000 7,-11.000 7.000 7,-14.000 6.000 7,-11.000 7.000 7</inkml:trace>
</inkml:ink>
</file>

<file path=ppt/ink/ink3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6"/>
    </inkml:context>
    <inkml:brush xml:id="br0">
      <inkml:brushProperty name="width" value="0.0393311977386475" units="cm"/>
      <inkml:brushProperty name="height" value="0.0393311977386475" units="cm"/>
      <inkml:brushProperty name="color" value="#f2395b"/>
      <inkml:brushProperty name="ignorePressure" value="0"/>
    </inkml:brush>
  </inkml:definitions>
  <inkml:trace contextRef="#ctx0" brushRef="#br0">75300.000 48800.000 559,'-63.000'0.000'8,"26.000"0.000"18,24.000 0.000 16,26.000 0.000 18,13.000 0.000 1,4.000 0.000-11,3.000 0.000-12,3.000 0.000-12,14.000 0.000-6,25.000 0.000 0,25.000 0.000 0,25.000 0.000 0,14.000 0.000-2,3.000 0.000-4,3.000 0.000-4,4.000 0.000-4,-4.000 0.000-5,-9.000 0.000-4,-10.000 0.000-6,-8.000 0.000-5,-15.000 0.000-7,-19.000 0.000-6,-18.000 0.000-7,-19.000 0.000-8,-19.000 0.000-5,-19.000 0.000-3,-18.000 0.000-2,-19.000 0.000-4,-7.000-2.000 4,7.000-3.000 8,6.000-3.000 9,7.000-2.000 9</inkml:trace>
</inkml:ink>
</file>

<file path=ppt/ink/ink37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2"/>
    </inkml:context>
    <inkml:brush xml:id="br0">
      <inkml:brushProperty name="width" value="0.0399795025587082" units="cm"/>
      <inkml:brushProperty name="height" value="0.0399795025587082" units="cm"/>
      <inkml:brushProperty name="color" value="#f2395b"/>
      <inkml:brushProperty name="ignorePressure" value="0"/>
    </inkml:brush>
  </inkml:definitions>
  <inkml:trace contextRef="#ctx0" brushRef="#br0">34650.000 45400.000 550,'89.000'-133.000'4,"-22.000"34.000"6,-22.000 35.000 5,-21.000 35.000 6,-10.000 18.000 2,3.000 3.000 1,3.000 3.000-1,4.000 4.000 1,1.000 5.000 0,0.000 10.000 1,0.000 10.000 0,0.000 9.000 1,-2.000 10.000-2,-3.000 14.000-1,-3.000 11.000-3,-2.000 14.000-3,-5.000 8.000-1,-2.000 7.000-2,-3.000 6.000 0,-3.000 7.000-2,-2.000-1.000 0,0.000-6.000-2,0.000-6.000-1,0.000-6.000-1,0.000-9.000-2,0.000-8.000 1,0.000-10.000-2,0.000-9.000 0,7.000-26.000-1,17.000-40.000-5,15.000-40.000-2,16.000-41.000-3,9.000-26.000-2,3.000-8.000 0,3.000-10.000 1,4.000-9.000 0,1.000-4.000 1,0.000 4.000 0,0.000 3.000 1,0.000 3.000 0,-5.000 6.000 1,-9.000 9.000 1,-10.000 10.000 0,-8.000 10.000 1,-11.000 8.000-2,-8.000 10.000-3,-10.000 10.000-5,-9.000 9.000-3,-13.000 15.000-7,-16.000 22.000-11,-15.000 22.000-11,-15.000 23.000-10,-4.000 10.000-3,9.000 0.000 5,10.000 0.000 5,10.000 0.000 4</inkml:trace>
</inkml:ink>
</file>

<file path=ppt/ink/ink37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5"/>
    </inkml:context>
    <inkml:brush xml:id="br0">
      <inkml:brushProperty name="width" value="0.0359600037336349" units="cm"/>
      <inkml:brushProperty name="height" value="0.0359600037336349" units="cm"/>
      <inkml:brushProperty name="color" value="#f2395b"/>
      <inkml:brushProperty name="ignorePressure" value="0"/>
    </inkml:brush>
  </inkml:definitions>
  <inkml:trace contextRef="#ctx0" brushRef="#br0">36850.000 45700.000 611,'25.000'-50.000'33,"0.000"0.000"-5,0.000 0.000-5,0.000 0.000-5,-2.000 1.000-3,-3.000 4.000-1,-3.000 3.000-2,-2.000 3.000 0,-5.000 3.000 0,-2.000 3.000-1,-3.000 3.000 2,-3.000 4.000 0,-6.000 2.000-2,-5.000 4.000-5,-7.000 3.000-4,-5.000 3.000-5,-6.000 3.000-2,-3.000 3.000-1,-3.000 3.000-2,-2.000 4.000-1,-3.000 5.000 1,1.000 10.000 3,-1.000 10.000 2,1.000 9.000 4,-4.000 9.000 2,-6.000 9.000-1,-6.000 10.000 1,-6.000 10.000-1,-2.000 4.000 1,3.000 0.000 0,3.000 0.000-1,4.000 0.000 1,4.000-2.000 0,6.000-3.000 0,7.000-3.000 0,6.000-2.000 0,4.000-6.000 0,4.000-6.000 1,3.000-6.000-1,3.000-6.000 1,7.000-9.000-1,14.000-8.000 0,11.000-10.000 0,14.000-9.000-1,11.000-12.000-2,14.000-11.000-5,11.000-14.000-4,14.000-11.000-5,2.000-7.000-1,-6.000 0.000 2,-6.000 0.000 3,-6.000 0.000 1,-9.000 3.000 2,-8.000 6.000-2,-10.000 7.000 1,-9.000 6.000-1,-5.000 9.000 7,0.000 13.000 15,0.000 12.000 15,0.000 13.000 15,-2.000 6.000 5,-3.000 0.000-8,-3.000 0.000-6,-2.000 0.000-8,-1.000 0.000-7,3.000 0.000-8,3.000 0.000-10,4.000 0.000-7,1.000-2.000-11,0.000-3.000-11,0.000-3.000-11,0.000-2.000-11,-2.000-8.000-5,-3.000-8.000 1,-3.000-10.000 1,-2.000-9.000 0,-3.000-5.000 5,1.000 0.000 10,-1.000 0.000 9,1.000 0.000 9</inkml:trace>
</inkml:ink>
</file>

<file path=ppt/ink/ink37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5"/>
    </inkml:context>
    <inkml:brush xml:id="br0">
      <inkml:brushProperty name="width" value="0.041227899491787" units="cm"/>
      <inkml:brushProperty name="height" value="0.041227899491787" units="cm"/>
      <inkml:brushProperty name="color" value="#f2395b"/>
      <inkml:brushProperty name="ignorePressure" value="0"/>
    </inkml:brush>
  </inkml:definitions>
  <inkml:trace contextRef="#ctx0" brushRef="#br0">37550.000 45550.000 533,'68.000'-90.000'-7,"-11.000"23.000"7,-14.000 22.000 8,-11.000 22.000 9,-6.000 10.000 3,4.000 1.000 1,3.000-1.000 0,3.000 1.000 0,-2.000 5.000-2,-6.000 14.000-4,-6.000 11.000-4,-6.000 14.000-3,-6.000 8.000-2,-2.000 7.000 1,-3.000 6.000 0,-3.000 7.000 1,-4.000 2.000-2,-3.000 1.000-6,-3.000-1.000-5,-2.000 1.000-4,-3.000-6.000-3,1.000-8.000 2,-1.000-10.000 2,1.000-9.000 2,5.000-12.000 2,14.000-11.000 4,11.000-14.000 4,14.000-11.000 3,8.000-11.000 0,7.000-5.000-4,6.000-7.000-4,7.000-5.000-4,2.000-4.000-3,1.000 0.000-3,-1.000 0.000-2,1.000 0.000-2,1.000-4.000-2,3.000-5.000 2,3.000-7.000 0,4.000-5.000 1,1.000-4.000 0,0.000 0.000 2,0.000 0.000 2,0.000 0.000 0,-4.000 3.000 4,-5.000 6.000 4,-7.000 7.000 5,-5.000 6.000 5,-8.000 6.000 4,-5.000 6.000 6,-7.000 7.000 5,-5.000 6.000 5,-14.000 12.000 5,-18.000 19.000 2,-19.000 19.000 3,-18.000 19.000 3,-10.000 12.000-2,0.000 6.000-6,0.000 7.000-7,0.000 6.000-5,0.000 4.000-5,0.000 4.000-1,0.000 3.000-2,0.000 3.000-1,3.000-2.000-1,6.000-6.000-2,7.000-6.000 0,6.000-6.000-1,6.000-7.000-1,6.000-6.000-1,7.000-6.000 0,6.000-6.000-1,15.000-10.000-5,26.000-12.000-10,24.000-13.000-9,26.000-12.000-9,10.000-13.000-3,-3.000-12.000 1,-3.000-13.000 3,-2.000-12.000 1,-6.000-5.000 3,-6.000 3.000 0,-6.000 3.000 1,-6.000 4.000 0,-6.000 1.000 3,-2.000 0.000 3,-3.000 0.000 3,-3.000 0.000 3,-7.000 3.000 6,-9.000 6.000 6,-10.000 7.000 6,-8.000 6.000 6,-11.000 15.000 8,-8.000 26.000 10,-10.000 24.000 7,-9.000 26.000 10,-4.000 10.000-1,4.000-3.000-9,3.000-3.000-10,3.000-2.000-11,3.000-5.000-6,3.000-2.000-3,3.000-3.000-4,4.000-3.000-3,5.000-7.000-3,10.000-9.000-1,10.000-10.000-1,9.000-8.000-1,6.000-15.000-1,3.000-19.000-1,3.000-18.000-2,4.000-19.000-1,1.000-12.000-1,0.000-2.000-1,0.000-3.000 1,0.000-3.000-1,-4.000-4.000 0,-5.000-3.000 2,-7.000-3.000 2,-5.000-2.000 0,-8.000 2.000 3,-5.000 9.000 0,-7.000 10.000 2,-5.000 10.000 2,-6.000 5.000 0,-3.000 4.000 1,-3.000 3.000 2,-2.000 3.000 0,-8.000 6.000-1,-8.000 9.000-5,-10.000 10.000-4,-9.000 10.000-4,-9.000 11.000-2,-5.000 17.000 0,-7.000 15.000 0,-5.000 16.000 1,-1.000 7.000-6,6.000 1.000-10,7.000-1.000-11,6.000 1.000-11,7.000-6.000-3,10.000-8.000 7,10.000-10.000 4,9.000-9.000 7</inkml:trace>
</inkml:ink>
</file>

<file path=ppt/ink/ink37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6"/>
    </inkml:context>
    <inkml:brush xml:id="br0">
      <inkml:brushProperty name="width" value="0.0385590717196465" units="cm"/>
      <inkml:brushProperty name="height" value="0.0385590717196465" units="cm"/>
      <inkml:brushProperty name="color" value="#f2395b"/>
      <inkml:brushProperty name="ignorePressure" value="0"/>
    </inkml:brush>
  </inkml:definitions>
  <inkml:trace contextRef="#ctx0" brushRef="#br0">40400.000 45100.000 570,'48.000'-2.000'2,"-3.000"-3.000"3,-3.000-3.000 4,-2.000-2.000 4,-3.000-1.000 2,1.000 3.000 2,-1.000 3.000 2,1.000 4.000 1,-6.000 8.000 2,-8.000 17.000 1,-10.000 15.000 1,-9.000 16.000 1,-5.000 9.000-2,0.000 3.000-7,0.000 3.000-7,0.000 4.000-6,-2.000 2.000-4,-3.000 4.000-3,-3.000 3.000-3,-2.000 3.000-2,-1.000-4.000 0,3.000-8.000 2,3.000-10.000 2,4.000-9.000 1,4.000-9.000 2,6.000-5.000-1,7.000-7.000 0,6.000-5.000-1,4.000-3.000 2,4.000 4.000 4,3.000 3.000 4,3.000 3.000 3,1.000 4.000 5,1.000 7.000 6,-1.000 6.000 7,1.000 7.000 5,-6.000 8.000 0,-8.000 14.000-5,-10.000 11.000-6,-9.000 14.000-5,-16.000 11.000-4,-22.000 14.000-1,-22.000 11.000-3,-21.000 14.000-1,-18.000 7.000-6,-12.000 3.000-14,-13.000 3.000-12,-12.000 4.000-12,6.000-17.000-11,25.000-33.000-10,25.000-35.000-9,25.000-34.000-10</inkml:trace>
</inkml:ink>
</file>

<file path=ppt/ink/ink37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7"/>
    </inkml:context>
    <inkml:brush xml:id="br0">
      <inkml:brushProperty name="width" value="0.0330899432301521" units="cm"/>
      <inkml:brushProperty name="height" value="0.0330899432301521" units="cm"/>
      <inkml:brushProperty name="color" value="#f2395b"/>
      <inkml:brushProperty name="ignorePressure" value="0"/>
    </inkml:brush>
  </inkml:definitions>
  <inkml:trace contextRef="#ctx0" brushRef="#br0">42550.000 45900.000 664,'7.000'-46.000'58,"17.000"10.000"-10,15.000 10.000-7,16.000 9.000-9,5.000 4.000-5,-2.000 1.000-2,-3.000-1.000-1,-3.000 1.000-2,-2.000 1.000-2,0.000 3.000-4,0.000 3.000-5,0.000 4.000-3,12.000 1.000-5,26.000 0.000-3,24.000 0.000-5,26.000 0.000-4,7.000-4.000-4,-9.000-5.000-6,-10.000-7.000-4,-8.000-5.000-6,-11.000-3.000-3,-8.000 4.000-2,-10.000 3.000-2,-9.000 3.000-1,-12.000 1.000-1,-11.000 1.000 1,-14.000-1.000 0,-11.000 1.000 0</inkml:trace>
</inkml:ink>
</file>

<file path=ppt/ink/ink37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7"/>
    </inkml:context>
    <inkml:brush xml:id="br0">
      <inkml:brushProperty name="width" value="0.0329423062503338" units="cm"/>
      <inkml:brushProperty name="height" value="0.0329423062503338" units="cm"/>
      <inkml:brushProperty name="color" value="#f2395b"/>
      <inkml:brushProperty name="ignorePressure" value="0"/>
    </inkml:brush>
  </inkml:definitions>
  <inkml:trace contextRef="#ctx0" brushRef="#br0">43650.000 45000.000 667,'-2.000'-49.000'4,"-3.000"4.000"6,-3.000 3.000 7,-2.000 3.000 6,-1.000 17.000 7,3.000 31.000 8,3.000 32.000 7,4.000 31.000 7,1.000 20.000-3,0.000 9.000-14,0.000 10.000-14,0.000 10.000-13,-4.000 10.000-8,-5.000 13.000-5,-7.000 12.000-5,-5.000 13.000-3,-3.000-2.000-3,4.000-16.000 3,3.000-15.000 1,3.000-15.000 1,1.000-12.000-8,1.000-6.000-17,-1.000-6.000-17,1.000-6.000-17</inkml:trace>
</inkml:ink>
</file>

<file path=ppt/ink/ink37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8"/>
    </inkml:context>
    <inkml:brush xml:id="br0">
      <inkml:brushProperty name="width" value="0.0393871515989304" units="cm"/>
      <inkml:brushProperty name="height" value="0.0393871515989304" units="cm"/>
      <inkml:brushProperty name="color" value="#f2395b"/>
      <inkml:brushProperty name="ignorePressure" value="0"/>
    </inkml:brush>
  </inkml:definitions>
  <inkml:trace contextRef="#ctx0" brushRef="#br0">46450.000 44000.000 558,'23.000'-46.000'0,"-3.000"10.000"0,-3.000 10.000 0,-2.000 9.000 0,5.000 2.000 5,16.000-2.000 10,15.000-3.000 10,17.000-3.000 10,0.000 1.000 3,-11.000 6.000-6,-14.000 7.000-5,-11.000 6.000-6,-4.000 9.000-3,6.000 13.000-1,7.000 12.000-1,6.000 13.000-1,-4.000 13.000-4,-11.000 17.000-6,-14.000 15.000-6,-11.000 16.000-6,-17.000 7.000-4,-18.000 1.000-4,-19.000-1.000-2,-18.000 1.000-4,-10.000-4.000 1,0.000-6.000 2,0.000-6.000 3,0.000-6.000 4,3.000-10.000 2,6.000-12.000 3,7.000-13.000 3,6.000-12.000 2,12.000-10.000 7,19.000-6.000 8,19.000-6.000 10,19.000-6.000 8,16.000-6.000 2,17.000-2.000-2,15.000-3.000-5,16.000-3.000-2,4.000-1.000-3,-6.000 4.000-1,-6.000 3.000-1,-6.000 3.000-1,-7.000 4.000-3,-6.000 7.000-3,-6.000 6.000-5,-6.000 7.000-5,-7.000 5.000-3,-6.000 7.000-6,-6.000 6.000-5,-6.000 7.000-5,-13.000 5.000-3,-19.000 7.000 1,-18.000 6.000-1,-19.000 7.000 1,-13.000 4.000 1,-6.000 3.000 1,-6.000 3.000 0,-6.000 4.000 1,-2.000-3.000 0,3.000-5.000-4,3.000-7.000-4,4.000-5.000-2,5.000-12.000-3,10.000-16.000-2,10.000-15.000-3,9.000-15.000-2,9.000-14.000 0,9.000-8.000 4,10.000-10.000 1,10.000-9.000 4</inkml:trace>
</inkml:ink>
</file>

<file path=ppt/ink/ink37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8"/>
    </inkml:context>
    <inkml:brush xml:id="br0">
      <inkml:brushProperty name="width" value="0.0414429605007172" units="cm"/>
      <inkml:brushProperty name="height" value="0.0414429605007172" units="cm"/>
      <inkml:brushProperty name="color" value="#f2395b"/>
      <inkml:brushProperty name="ignorePressure" value="0"/>
    </inkml:brush>
  </inkml:definitions>
  <inkml:trace contextRef="#ctx0" brushRef="#br0">48650.000 44800.000 530,'-113.000'165.000'129,"26.000"-18.000"-31,24.000-19.000-29,26.000-18.000-29,12.000-12.000-17,0.000-3.000-4,0.000-3.000-2,0.000-2.000-4,3.000-8.000-2,6.000-8.000 0,7.000-10.000 0,6.000-9.000 0,7.000-9.000-2,10.000-5.000-3,10.000-7.000-4,9.000-5.000-2,10.000-15.000-3,14.000-22.000-4,11.000-22.000-3,14.000-21.000-3,7.000-18.000-2,3.000-12.000-2,3.000-13.000 0,4.000-12.000-1,-3.000-7.000 1,-5.000 1.000 0,-7.000-1.000 3,-5.000 1.000 0,-12.000 1.000 3,-16.000 3.000 0,-15.000 3.000 3,-15.000 4.000 0,-17.000 7.000 3,-15.000 13.000 2,-15.000 12.000 2,-16.000 13.000 3,-13.000 12.000-1,-9.000 13.000-3,-10.000 12.000-4,-8.000 13.000-4,-6.000 15.000-2,1.000 19.000-1,-1.000 19.000-1,1.000 19.000-2,7.000 5.000-2,16.000-5.000-7,15.000-7.000-5,17.000-5.000-7,8.000-8.000 0,4.000-5.000 3,3.000-7.000 3,3.000-5.000 3</inkml:trace>
</inkml:ink>
</file>

<file path=ppt/ink/ink37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0:59:58"/>
    </inkml:context>
    <inkml:brush xml:id="br0">
      <inkml:brushProperty name="width" value="0.038058016449213" units="cm"/>
      <inkml:brushProperty name="height" value="0.038058016449213" units="cm"/>
      <inkml:brushProperty name="color" value="#f2395b"/>
      <inkml:brushProperty name="ignorePressure" value="0"/>
    </inkml:brush>
  </inkml:definitions>
  <inkml:trace contextRef="#ctx0" brushRef="#br0">49000.000 45100.000 578,'60.000'-4.000'1,"23.000"-5.000"2,22.000-7.000 2,22.000-5.000 3,1.000-1.000 2,-19.000 6.000 0,-18.000 7.000 2,-19.000 6.000 1,-12.000 4.000 3,-2.000 4.000 4,-3.000 3.000 5,-3.000 3.000 3,-7.000 7.000 1,-9.000 14.000-4,-10.000 11.000-4,-8.000 14.000-4,-15.000 11.000-4,-19.000 14.000-2,-18.000 11.000-2,-19.000 14.000-3,-8.000-1.000-3,3.000-12.000-1,3.000-13.000-2,4.000-12.000-3,4.000-5.000 1,6.000 3.000 3,7.000 3.000 1,6.000 4.000 3,4.000-4.000 2,4.000-9.000 1,3.000-10.000 0,3.000-8.000 2,10.000-9.000 1,20.000-6.000-1,18.000-6.000 0,20.000-6.000-1,11.000-9.000 1,7.000-8.000 1,6.000-10.000 2,7.000-9.000 2,4.000-10.000-5,3.000-9.000-11,3.000-10.000-9,4.000-8.000-10,-4.000-1.000-9,-9.000 9.000-8,-10.000 10.000-6,-8.000 10.000-8,-11.000 5.000-4,-8.000 4.000 1,-10.000 3.000 1,-9.000 3.000 1</inkml:trace>
</inkml:ink>
</file>

<file path=ppt/ink/ink37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0"/>
    </inkml:context>
    <inkml:brush xml:id="br0">
      <inkml:brushProperty name="width" value="0.0286914873868227" units="cm"/>
      <inkml:brushProperty name="height" value="0.0286914873868227" units="cm"/>
      <inkml:brushProperty name="color" value="#f2395b"/>
      <inkml:brushProperty name="ignorePressure" value="0"/>
    </inkml:brush>
  </inkml:definitions>
  <inkml:trace contextRef="#ctx0" brushRef="#br0">52950.000 45100.000 766,'54.000'0.000'27,"10.000"0.000"-1,10.000 0.000 1,9.000 0.000-1,4.000 0.000 0,1.000 0.000-4,-1.000 0.000-1,1.000 0.000-3,15.000 3.000-3,31.000 6.000-4,32.000 7.000-3,31.000 6.000-3,6.000-1.000-4,-19.000-5.000-3,-18.000-7.000-5,-19.000-5.000-5,-4.000-6.000 0,14.000-3.000-1,11.000-3.000 1,14.000-2.000 1,2.000-1.000 1,-6.000 3.000 0,-6.000 3.000 2,-6.000 4.000 1,-10.000-1.000 0,-12.000-3.000 0,-13.000-3.000-1,-12.000-2.000 1,-10.000-1.000-1,-6.000 3.000-1,-6.000 3.000-2,-6.000 4.000-2,-10.000 2.000-1,-12.000 4.000-5,-13.000 3.000-3,-12.000 3.000-4</inkml:trace>
</inkml:ink>
</file>

<file path=ppt/ink/ink3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6"/>
    </inkml:context>
    <inkml:brush xml:id="br0">
      <inkml:brushProperty name="width" value="0.0393183678388596" units="cm"/>
      <inkml:brushProperty name="height" value="0.0393183678388596" units="cm"/>
      <inkml:brushProperty name="color" value="#f2395b"/>
      <inkml:brushProperty name="ignorePressure" value="0"/>
    </inkml:brush>
  </inkml:definitions>
  <inkml:trace contextRef="#ctx0" brushRef="#br0">76500.000 47950.000 559,'-49.000'-46.000'6,"4.000"10.000"12,3.000 10.000 11,3.000 9.000 12,6.000 17.000 7,9.000 25.000 0,10.000 25.000 1,10.000 25.000 1,5.000 17.000-4,4.000 9.000-8,3.000 10.000-9,3.000 10.000-8,-2.000 10.000-8,-6.000 13.000-8,-6.000 12.000-9,-6.000 13.000-7,-7.000 7.000-7,-6.000 4.000-8,-6.000 3.000-6,-6.000 3.000-7,-1.000-10.000-5,7.000-21.000 1,6.000-22.000-1,7.000-22.000 0,4.000-21.000 0,3.000-18.000 3,3.000-19.000 1,4.000-18.000 3</inkml:trace>
</inkml:ink>
</file>

<file path=ppt/ink/ink37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0"/>
    </inkml:context>
    <inkml:brush xml:id="br0">
      <inkml:brushProperty name="width" value="0.0297880526632071" units="cm"/>
      <inkml:brushProperty name="height" value="0.0297880526632071" units="cm"/>
      <inkml:brushProperty name="color" value="#f2395b"/>
      <inkml:brushProperty name="ignorePressure" value="0"/>
    </inkml:brush>
  </inkml:definitions>
  <inkml:trace contextRef="#ctx0" brushRef="#br0">53400.000 45650.000 738,'-115.000'0.000'5,"23.000"0.000"1,22.000 0.000-1,22.000 0.000 1,12.000 1.000 2,3.000 4.000 6,3.000 3.000 5,4.000 3.000 6,10.000-1.000 0,19.000-2.000-2,19.000-3.000-5,19.000-3.000-2,16.000-2.000-3,17.000 0.000 0,15.000 0.000 0,16.000 0.000-1,15.000 0.000 0,16.000 0.000-2,15.000 0.000-2,17.000 0.000-1,8.000 0.000-4,4.000 0.000-3,3.000 0.000-3,3.000 0.000-5,6.000 1.000-2,9.000 4.000-2,10.000 3.000-1,10.000 3.000-1,0.000 1.000-1,-5.000 1.000-1,-7.000-1.000 0,-5.000 1.000 0,-8.000-3.000-1,-5.000-2.000-2,-7.000-3.000-2,-5.000-3.000-2,-11.000-6.000-2,-11.000-5.000-4,-14.000-7.000-2,-11.000-5.000-3,-22.000-3.000 2,-27.000 4.000 6,-28.000 3.000 7,-28.000 3.000 6</inkml:trace>
</inkml:ink>
</file>

<file path=ppt/ink/ink37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1"/>
    </inkml:context>
    <inkml:brush xml:id="br0">
      <inkml:brushProperty name="width" value="0.0253241360187531" units="cm"/>
      <inkml:brushProperty name="height" value="0.0253241360187531" units="cm"/>
      <inkml:brushProperty name="color" value="#f2395b"/>
      <inkml:brushProperty name="ignorePressure" value="0"/>
    </inkml:brush>
  </inkml:definitions>
  <inkml:trace contextRef="#ctx0" brushRef="#br0">55300.000 42000.000 868,'201.000'-22.000'57,"-46.000"6.000"-16,-47.000 7.000-16,-47.000 6.000-16,-24.000 7.000-10,1.000 10.000-2,-1.000 10.000-2,1.000 9.000-2,-4.000 6.000-5,-6.000 3.000-5,-6.000 3.000-5,-6.000 4.000-7,-13.000 1.000-2,-19.000 0.000-1,-18.000 0.000-1,-19.000 0.000 1,-5.000-4.000 1,9.000-5.000 7,10.000-7.000 5,10.000-5.000 6</inkml:trace>
</inkml:ink>
</file>

<file path=ppt/ink/ink37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2"/>
    </inkml:context>
    <inkml:brush xml:id="br0">
      <inkml:brushProperty name="width" value="0.0294072795659304" units="cm"/>
      <inkml:brushProperty name="height" value="0.0294072795659304" units="cm"/>
      <inkml:brushProperty name="color" value="#f2395b"/>
      <inkml:brushProperty name="ignorePressure" value="0"/>
    </inkml:brush>
  </inkml:definitions>
  <inkml:trace contextRef="#ctx0" brushRef="#br0">54950.000 42950.000 748,'-16.000'18.000'-3,"19.000"-11.000"-3,19.000-14.000-6,19.000-11.000-3,13.000-7.000-2,10.000 0.000 5,10.000 0.000 3,9.000 0.000 3,1.000 4.000 7,-6.000 10.000 9,-6.000 10.000 8,-6.000 9.000 10,-9.000 6.000-1,-8.000 3.000-6,-10.000 3.000-9,-9.000 4.000-7,-10.000 2.000-4,-9.000 4.000-3,-10.000 3.000-1,-8.000 3.000-1,-9.000 1.000-2,-6.000 1.000 1,-6.000-1.000 0,-6.000 1.000 0,-9.000 1.000-3,-8.000 3.000-6,-10.000 3.000-7,-9.000 4.000-5,-5.000-3.000-1,0.000-5.000 4,0.000-7.000 5,0.000-5.000 3,3.000-6.000 5,6.000-3.000 2,7.000-3.000 2,6.000-2.000 3,3.000-1.000 2,0.000 3.000-1,0.000 3.000 0,0.000 4.000-1,3.000 1.000 3,6.000 0.000 7,7.000 0.000 5,6.000 0.000 6,4.000 3.000 4,4.000 6.000 2,3.000 7.000 0,3.000 6.000 3,-1.000 4.000-1,-2.000 4.000-2,-3.000 3.000 0,-3.000 3.000-3,-1.000 3.000 0,4.000 3.000-2,3.000 3.000-1,3.000 4.000-1,1.000 1.000-2,1.000 0.000 0,-1.000 0.000-2,1.000 0.000-1,1.000-2.000-2,3.000-3.000-3,3.000-3.000-2,4.000-2.000-3,1.000-5.000-3,0.000-2.000-3,0.000-3.000-2,0.000-3.000-3,7.000-13.000-3,17.000-22.000-3,15.000-22.000-5,16.000-21.000-3,12.000-21.000-4,9.000-19.000-7,10.000-18.000-5,10.000-19.000-6,4.000-12.000 2,0.000-2.000 9,0.000-3.000 8,0.000-3.000 10,-4.000 2.000 5,-5.000 10.000 2,-7.000 10.000 3,-5.000 9.000 3,-8.000 12.000 1,-5.000 16.000 1,-7.000 15.000 2,-5.000 17.000 1,-9.000 11.000 4,-9.000 10.000 6,-10.000 10.000 8,-8.000 9.000 5,-8.000 13.000 6,-2.000 20.000 2,-3.000 18.000 3,-3.000 20.000 2,-6.000 10.000 0,-5.000 3.000-4,-7.000 3.000-5,-5.000 4.000-3,-8.000-1.000-2,-5.000-3.000-2,-7.000-3.000-2,-5.000-2.000 0,-3.000-9.000-9,4.000-12.000-13,3.000-13.000-15,3.000-12.000-15,3.000-12.000-6,3.000-8.000 1,3.000-10.000 1,4.000-9.000 1,4.000-12.000 2,6.000-11.000 3,7.000-14.000 3,6.000-11.000 3,4.000-14.000 2,4.000-11.000 3,3.000-14.000 3,3.000-11.000 1,6.000-3.000 3,9.000 10.000 3,10.000 10.000 3,10.000 9.000 3,-1.000 9.000 3,-9.000 9.000 4,-10.000 10.000 3,-8.000 10.000 3,-8.000 10.000 3,-2.000 13.000 2,-3.000 12.000 2,-3.000 13.000 2,-7.000 10.000 0,-9.000 10.000 1,-10.000 10.000-1,-8.000 9.000 1,-6.000 6.000-2,1.000 3.000-1,-1.000 3.000-3,1.000 4.000-2,2.000-6.000-1,7.000-11.000 0,6.000-14.000 1,7.000-11.000-1,7.000-11.000-3,9.000-5.000-9,10.000-7.000-7,10.000-5.000-9,11.000-14.000-3,17.000-18.000-2,15.000-19.000 0,16.000-18.000-1,2.000-10.000 0,-8.000 0.000 0,-10.000 0.000 0,-9.000 0.000 0,-9.000 4.000 1,-5.000 10.000 4,-7.000 10.000 4,-5.000 9.000 3</inkml:trace>
</inkml:ink>
</file>

<file path=ppt/ink/ink37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2"/>
    </inkml:context>
    <inkml:brush xml:id="br0">
      <inkml:brushProperty name="width" value="0.0336049534380436" units="cm"/>
      <inkml:brushProperty name="height" value="0.0336049534380436" units="cm"/>
      <inkml:brushProperty name="color" value="#f2395b"/>
      <inkml:brushProperty name="ignorePressure" value="0"/>
    </inkml:brush>
  </inkml:definitions>
  <inkml:trace contextRef="#ctx0" brushRef="#br0">56450.000 43150.000 654,'70.000'-113.000'-12,"-9.000"26.000"2,-10.000 24.000 3,-8.000 26.000 2,-8.000 15.000 5,-2.000 6.000 8,-3.000 7.000 8,-3.000 6.000 7,-6.000 10.000 1,-5.000 17.000-3,-7.000 15.000-5,-5.000 16.000-5,-9.000 10.000-2,-9.000 7.000-2,-10.000 6.000 0,-8.000 7.000-2,-8.000 2.000-3,-2.000 1.000-10,-3.000-1.000-7,-3.000 1.000-8,2.000-7.000-4,10.000-12.000 0,10.000-13.000 0,9.000-12.000 1,4.000-9.000 1,1.000-2.000 6,-1.000-3.000 3,1.000-3.000 5,1.000-1.000 4,3.000 4.000 3,3.000 3.000 2,4.000 3.000 3,2.000 4.000 4,4.000 7.000 2,3.000 6.000 4,3.000 7.000 4,1.000-1.000 1,1.000-6.000 0,-1.000-6.000 0,1.000-6.000 1,-1.000-6.000-1,1.000-2.000 0,-1.000-3.000 0,1.000-3.000 0,-3.000-9.000-1,-2.000-11.000-2,-3.000-14.000-2,-3.000-11.000-1,5.000-25.000-6,17.000-33.000-7,15.000-35.000-8,16.000-34.000-8,9.000-16.000-4,3.000 3.000-3,3.000 3.000-2,4.000 4.000-2,-1.000 5.000 1,-3.000 10.000 5,-3.000 10.000 6,-2.000 9.000 4,-5.000 12.000 6,-2.000 16.000 3,-3.000 15.000 5,-3.000 17.000 4,-7.000 11.000 5,-9.000 10.000 6,-10.000 10.000 4,-8.000 9.000 6,-11.000 13.000 5,-8.000 20.000 4,-10.000 18.000 6,-9.000 20.000 5,-4.000 5.000-1,4.000-6.000-7,3.000-6.000-7,3.000-6.000-7,12.000-9.000-9,22.000-8.000-11,22.000-10.000-12,23.000-9.000-11,6.000-9.000-4,-5.000-5.000 3,-7.000-7.000 3,-5.000-5.000 3,-11.000 8.000 3,-11.000 26.000 4,-14.000 24.000 4,-11.000 26.000 4,-17.000 12.000 2,-18.000 0.000-1,-19.000 0.000 0,-18.000 0.000-1,-9.000 0.000 0,4.000 0.000 1,3.000 0.000-1,3.000 0.000 1,4.000-5.000-1,7.000-9.000 1,6.000-10.000-1,7.000-8.000 0,15.000-15.000 1,25.000-19.000 5,25.000-18.000 4,25.000-19.000 3,12.000-10.000 2,1.000 1.000-2,-1.000-1.000-3,1.000 1.000-2,-3.000 2.000-1,-2.000 7.000 0,-3.000 6.000-1,-3.000 7.000 0,-10.000 8.000-2,-16.000 14.000-4,-15.000 11.000-4,-15.000 14.000-4,-15.000 8.000-2,-12.000 7.000 1,-13.000 6.000-1,-12.000 7.000 1,-7.000 2.000 0,1.000 1.000-1,-1.000-1.000 0,1.000 1.000-1,-1.000-3.000 1,1.000-2.000 1,-1.000-3.000 3,1.000-3.000 1,1.000-6.000 1,3.000-5.000-1,3.000-7.000 0,4.000-5.000-1,15.000-6.000 8,28.000-3.000 16,28.000-3.000 17,29.000-2.000 15,21.000-8.000 4,16.000-8.000-11,15.000-10.000-9,17.000-9.000-11,8.000-2.000-11,4.000 6.000-17,3.000 7.000-14,3.000 6.000-16,-11.000 4.000-11,-25.000 4.000-8,-25.000 3.000-7,-25.000 3.000-7</inkml:trace>
</inkml:ink>
</file>

<file path=ppt/ink/ink37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4"/>
    </inkml:context>
    <inkml:brush xml:id="br0">
      <inkml:brushProperty name="width" value="0.0315941460430622" units="cm"/>
      <inkml:brushProperty name="height" value="0.0315941460430622" units="cm"/>
      <inkml:brushProperty name="color" value="#f2395b"/>
      <inkml:brushProperty name="ignorePressure" value="0"/>
    </inkml:brush>
  </inkml:definitions>
  <inkml:trace contextRef="#ctx0" brushRef="#br0">60500.000 43650.000 696,'-179.000'135.000'80,"45.000"-27.000"-18,43.000-28.000-21,45.000-28.000-18,8.000-2.000-9,-24.000 25.000 2,-26.000 25.000 1,-24.000 25.000 3,-9.000 6.000-3,10.000-12.000-7,10.000-13.000-6,9.000-12.000-8,9.000-13.000-2,9.000-12.000 1,10.000-13.000 1,10.000-12.000 1,13.000-10.000 1,19.000-6.000 1,19.000-6.000 3,19.000-6.000 0,16.000-6.000 1,17.000-2.000-1,15.000-3.000-1,16.000-3.000-1,15.000-2.000-1,16.000 0.000-1,15.000 0.000-2,17.000 0.000-1,2.000-2.000-3,-9.000-3.000-2,-10.000-3.000-3,-8.000-2.000-2,-9.000-1.000-3,-6.000 3.000-3,-6.000 3.000-3,-6.000 4.000-2,-9.000 1.000 0,-8.000 0.000 1,-10.000 0.000 1,-9.000 0.000 2</inkml:trace>
</inkml:ink>
</file>

<file path=ppt/ink/ink37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4"/>
    </inkml:context>
    <inkml:brush xml:id="br0">
      <inkml:brushProperty name="width" value="0.0335273370146751" units="cm"/>
      <inkml:brushProperty name="height" value="0.0335273370146751" units="cm"/>
      <inkml:brushProperty name="color" value="#f2395b"/>
      <inkml:brushProperty name="ignorePressure" value="0"/>
    </inkml:brush>
  </inkml:definitions>
  <inkml:trace contextRef="#ctx0" brushRef="#br0">60500.000 43650.000 656,'-25.000'-25.000'0,"0.000"0.000"0,0.000 0.000 0,0.000 0.000 0,0.000 3.000 3,0.000 6.000 9,0.000 7.000 7,0.000 6.000 7,0.000 15.000 5,0.000 26.000 2,0.000 24.000 0,0.000 26.000 2,1.000 18.000-1,4.000 13.000-6,3.000 12.000-3,3.000 13.000-6,-2.000 9.000-4,-6.000 6.000-2,-6.000 7.000-4,-6.000 6.000-2,-2.000 9.000-5,3.000 13.000-7,3.000 12.000-7,4.000 13.000-6,4.000-9.000-2,6.000-27.000 4,7.000-28.000 4,6.000-28.000 3,3.000-21.000-7,0.000-12.000-18,0.000-13.000-18,0.000-12.000-18</inkml:trace>
</inkml:ink>
</file>

<file path=ppt/ink/ink37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4"/>
    </inkml:context>
    <inkml:brush xml:id="br0">
      <inkml:brushProperty name="width" value="0.0337136872112751" units="cm"/>
      <inkml:brushProperty name="height" value="0.0337136872112751" units="cm"/>
      <inkml:brushProperty name="color" value="#f2395b"/>
      <inkml:brushProperty name="ignorePressure" value="0"/>
    </inkml:brush>
  </inkml:definitions>
  <inkml:trace contextRef="#ctx0" brushRef="#br0">62450.000 43850.000 652,'-24.000'26.000'75,"4.000"4.000"-16,3.000 3.000-16,3.000 3.000-17,-2.000 12.000-6,-6.000 22.000 0,-6.000 22.000 1,-6.000 23.000 2,-7.000 10.000-2,-6.000 0.000-4,-6.000 0.000-5,-6.000 0.000-5,-6.000 0.000-4,-2.000 0.000-3,-3.000 0.000-5,-3.000 0.000-4,1.000-2.000 0,6.000-3.000 2,7.000-3.000 3,6.000-2.000 4,10.000-20.000-11,17.000-34.000-24,15.000-35.000-24,16.000-33.000-24</inkml:trace>
</inkml:ink>
</file>

<file path=ppt/ink/ink37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4"/>
    </inkml:context>
    <inkml:brush xml:id="br0">
      <inkml:brushProperty name="width" value="0.0372852385044098" units="cm"/>
      <inkml:brushProperty name="height" value="0.0372852385044098" units="cm"/>
      <inkml:brushProperty name="color" value="#f2395b"/>
      <inkml:brushProperty name="ignorePressure" value="0"/>
    </inkml:brush>
  </inkml:definitions>
  <inkml:trace contextRef="#ctx0" brushRef="#br0">62150.000 44450.000 590,'23.000'-68.000'2,"-3.000"17.000"6,-3.000 15.000 4,-2.000 16.000 6,0.000 21.000 6,7.000 29.000 7,6.000 28.000 6,7.000 28.000 8,-1.000 15.000 0,-6.000 4.000-10,-6.000 3.000-7,-6.000 3.000-9,-6.000-1.000-5,-2.000-2.000-1,-3.000-3.000-1,-3.000-3.000-2,-2.000-6.000 0,0.000-5.000 2,0.000-7.000 0,0.000-5.000 2,15.000-34.000-6,32.000-59.000-9,31.000-60.000-10,32.000-58.000-11,13.000-37.000-3,-3.000-12.000 5,-3.000-13.000 2,-2.000-12.000 5,-8.000-4.000 3,-8.000 7.000 1,-10.000 6.000 1,-9.000 7.000 2,-12.000 16.000 2,-11.000 29.000 1,-14.000 28.000 1,-11.000 28.000 2,-23.000 35.000-6,-31.000 45.000-12,-31.000 43.000-13,-31.000 45.000-11,-7.000 13.000-6,19.000-16.000 2,19.000-15.000 2,19.000-15.000 2</inkml:trace>
</inkml:ink>
</file>

<file path=ppt/ink/ink37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5"/>
    </inkml:context>
    <inkml:brush xml:id="br0">
      <inkml:brushProperty name="width" value="0.0346732400357723" units="cm"/>
      <inkml:brushProperty name="height" value="0.0346732400357723" units="cm"/>
      <inkml:brushProperty name="color" value="#f2395b"/>
      <inkml:brushProperty name="ignorePressure" value="0"/>
    </inkml:brush>
  </inkml:definitions>
  <inkml:trace contextRef="#ctx0" brushRef="#br0">64200.000 45050.000 634,'68.000'-93.000'14,"-11.000"17.000"0,-14.000 15.000 1,-11.000 16.000 1,-11.000 7.000-1,-5.000 1.000-2,-7.000-1.000-2,-5.000 1.000-2,-4.000-1.000-2,0.000 1.000-1,0.000-1.000-2,0.000 1.000-1,-7.000 2.000 0,-11.000 7.000 1,-14.000 6.000 2,-11.000 7.000 1,-9.000 7.000 0,-3.000 9.000-1,-3.000 10.000 0,-2.000 10.000 0,-5.000 10.000 0,-2.000 13.000 3,-3.000 12.000 2,-3.000 13.000 3,-1.000 6.000 1,4.000 0.000 0,3.000 0.000 0,3.000 0.000 1,4.000-2.000-3,7.000-3.000-2,6.000-3.000-2,7.000-2.000-4,7.000-5.000-1,9.000-2.000-1,10.000-3.000 0,10.000-3.000 0,14.000-10.000-5,23.000-16.000-8,22.000-15.000-8,22.000-15.000-8,10.000-14.000-4,1.000-8.000 2,-1.000-10.000 2,1.000-9.000 1,-6.000-4.000 1,-8.000 4.000 2,-10.000 3.000 1,-9.000 3.000 1,-9.000 6.000 4,-5.000 9.000 5,-7.000 10.000 6,-5.000 10.000 5,-6.000 10.000 10,-3.000 13.000 15,-3.000 12.000 15,-2.000 13.000 13,-3.000 2.000 4,1.000-5.000-9,-1.000-7.000-10,1.000-5.000-8,1.000-3.000-12,3.000 4.000-12,3.000 3.000-12,4.000 3.000-12,-1.000-1.000-7,-3.000-2.000-1,-3.000-3.000-1,-2.000-3.000 0</inkml:trace>
</inkml:ink>
</file>

<file path=ppt/ink/ink37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6"/>
    </inkml:context>
    <inkml:brush xml:id="br0">
      <inkml:brushProperty name="width" value="0.0306310039013624" units="cm"/>
      <inkml:brushProperty name="height" value="0.0306310039013624" units="cm"/>
      <inkml:brushProperty name="color" value="#f2395b"/>
      <inkml:brushProperty name="ignorePressure" value="0"/>
    </inkml:brush>
  </inkml:definitions>
  <inkml:trace contextRef="#ctx0" brushRef="#br0">65300.000 44950.000 718,'70.000'-46.000'3,"-9.000"10.000"8,-10.000 10.000 8,-8.000 9.000 6,-6.000 4.000 4,1.000 1.000 1,-1.000-1.000-1,1.000 1.000 1,-3.000 4.000-2,-2.000 9.000-6,-3.000 10.000-4,-3.000 10.000-6,-6.000 8.000-3,-5.000 10.000-3,-7.000 10.000-2,-5.000 9.000-4,-11.000 6.000-1,-11.000 3.000-1,-14.000 3.000 0,-11.000 4.000-1,-9.000-1.000-2,-3.000-3.000-5,-3.000-3.000-3,-2.000-2.000-4,0.000-8.000-1,7.000-8.000 4,6.000-10.000 3,7.000-9.000 4,15.000-12.000 5,25.000-11.000 9,25.000-14.000 9,25.000-11.000 9,12.000-7.000 1,1.000 0.000-6,-1.000 0.000-8,1.000 0.000-6,1.000 3.000-9,3.000 6.000-7,3.000 7.000-9,4.000 6.000-8,2.000 1.000-5,4.000-3.000-1,3.000-3.000-2,3.000-2.000-1,-7.000-3.000-1,-15.000 1.000 0,-15.000-1.000-1,-16.000 1.000 1</inkml:trace>
</inkml:ink>
</file>

<file path=ppt/ink/ink3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7"/>
    </inkml:context>
    <inkml:brush xml:id="br0">
      <inkml:brushProperty name="width" value="0.0385687574744225" units="cm"/>
      <inkml:brushProperty name="height" value="0.0385687574744225" units="cm"/>
      <inkml:brushProperty name="color" value="#f2395b"/>
      <inkml:brushProperty name="ignorePressure" value="0"/>
    </inkml:brush>
  </inkml:definitions>
  <inkml:trace contextRef="#ctx0" brushRef="#br0">79650.000 47650.000 570,'-4.000'-36.000'6,"-5.000"28.000"12,-7.000 28.000 12,-5.000 29.000 12,-8.000 18.000 5,-5.000 9.000-3,-7.000 10.000-3,-5.000 10.000-2,-8.000 4.000-4,-5.000 0.000-4,-7.000 0.000-4,-5.000 0.000-5,-8.000 7.000-3,-5.000 17.000-5,-7.000 15.000-5,-5.000 16.000-4,-4.000 5.000-5,0.000-2.000-6,0.000-3.000-6,0.000-3.000-6,6.000-10.000-5,13.000-16.000-3,12.000-15.000-4,13.000-15.000-3,15.000-20.000-6,19.000-21.000-9,19.000-22.000-9,19.000-22.000-9</inkml:trace>
</inkml:ink>
</file>

<file path=ppt/ink/ink37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7"/>
    </inkml:context>
    <inkml:brush xml:id="br0">
      <inkml:brushProperty name="width" value="0.0335607379674911" units="cm"/>
      <inkml:brushProperty name="height" value="0.0335607379674911" units="cm"/>
      <inkml:brushProperty name="color" value="#f2395b"/>
      <inkml:brushProperty name="ignorePressure" value="0"/>
    </inkml:brush>
  </inkml:definitions>
  <inkml:trace contextRef="#ctx0" brushRef="#br0">68000.000 43800.000 655,'0.000'-69.000'1,"0.000"13.000"1,0.000 12.000 2,0.000 13.000 1,-4.000 4.000 2,-5.000-3.000 4,-7.000-3.000 4,-5.000-2.000 3,-6.000 2.000 2,-3.000 9.000-3,-3.000 10.000-1,-2.000 10.000-2,-6.000 5.000-2,-6.000 4.000-1,-6.000 3.000-1,-6.000 3.000-2,-6.000 6.000 0,-2.000 9.000 1,-3.000 10.000 0,-3.000 10.000 2,-2.000 7.000-1,0.000 6.000-1,0.000 7.000-2,0.000 6.000-2,3.000 1.000-1,6.000-3.000 2,7.000-3.000 0,6.000-2.000 2,6.000-5.000 0,6.000-2.000-1,7.000-3.000 1,6.000-3.000-1,6.000-4.000 0,6.000-3.000 0,7.000-3.000 1,6.000-2.000-2,4.000-1.000 1,4.000 3.000-2,3.000 3.000-1,3.000 4.000-1,4.000 1.000-1,7.000 0.000 0,6.000 0.000-2,7.000 0.000 0,4.000 3.000 0,3.000 6.000 0,3.000 7.000 0,4.000 6.000 0,-1.000 1.000 0,-3.000-3.000-2,-3.000-3.000-1,-2.000-2.000-2,-3.000-8.000-1,1.000-8.000 2,-1.000-10.000-1,1.000-9.000 1,-1.000-9.000-2,1.000-5.000-5,-1.000-7.000-6,1.000-5.000-4,-1.000-6.000-2,1.000-3.000 0,-1.000-3.000 2,1.000-2.000 0,-3.000-6.000 2,-2.000-6.000-1,-3.000-6.000 1,-3.000-6.000 1,-1.000-7.000 1,4.000-6.000 4,3.000-6.000 2,3.000-6.000 3,1.000-2.000 2,1.000 3.000 1,-1.000 3.000 0,1.000 4.000 0,-3.000 4.000 5,-2.000 6.000 5,-3.000 7.000 7,-3.000 6.000 7,-2.000 4.000 1,0.000 4.000-1,0.000 3.000-2,0.000 3.000-1,-2.000 7.000-2,-3.000 14.000 2,-3.000 11.000-1,-2.000 14.000 2,-6.000 7.000-2,-6.000 3.000-4,-6.000 3.000-2,-6.000 4.000-3,-4.000 2.000-1,1.000 4.000-1,-1.000 3.000 0,1.000 3.000 0,-1.000-4.000-1,1.000-8.000 0,-1.000-10.000 0,1.000-9.000-1,-1.000-5.000-1,1.000 0.000-1,-1.000 0.000-1,1.000 0.000 0,4.000-11.000-1,9.000-22.000 1,10.000-22.000 1,10.000-21.000 2,5.000-12.000-1,4.000 1.000-1,3.000-1.000-1,3.000 1.000 0,6.000-4.000-2,9.000-6.000-1,10.000-6.000-1,10.000-6.000-2,-3.000-1.000 0,-11.000 7.000 1,-14.000 6.000 1,-11.000 7.000 0,-7.000 7.000 1,0.000 9.000 0,0.000 10.000 0,0.000 10.000 0,-2.000 4.000-1,-3.000 0.000-3,-3.000 0.000-4,-2.000 0.000-3,-3.000 0.000-3,1.000 0.000-3,-1.000 0.000-3,1.000 0.000-3,-3.000 0.000-2,-2.000 0.000-2,-3.000 0.000-2,-3.000 0.000-1</inkml:trace>
</inkml:ink>
</file>

<file path=ppt/ink/ink37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7"/>
    </inkml:context>
    <inkml:brush xml:id="br0">
      <inkml:brushProperty name="width" value="0.0360478684306145" units="cm"/>
      <inkml:brushProperty name="height" value="0.0360478684306145" units="cm"/>
      <inkml:brushProperty name="color" value="#f2395b"/>
      <inkml:brushProperty name="ignorePressure" value="0"/>
    </inkml:brush>
  </inkml:definitions>
  <inkml:trace contextRef="#ctx0" brushRef="#br0">69750.000 43450.000 610,'-71.000'146.000'112,"10.000"-5.000"-24,10.000-7.000-25,9.000-5.000-26,6.000-6.000-13,3.000-3.000-5,3.000-3.000-4,4.000-2.000-4,2.000-8.000-2,4.000-8.000-3,3.000-10.000-2,3.000-9.000-3,12.000-12.000-2,22.000-11.000-4,22.000-14.000-3,23.000-11.000-5,13.000-23.000-2,6.000-31.000-3,7.000-31.000-2,6.000-31.000-3,3.000-23.000-1,0.000-11.000-1,0.000-14.000 0,0.000-11.000 0,-8.000-6.000 1,-16.000 4.000 2,-15.000 3.000 2,-15.000 3.000 2,-14.000 7.000 4,-8.000 14.000 5,-10.000 11.000 5,-9.000 14.000 5,-10.000 11.000 5,-9.000 14.000 1,-10.000 11.000 4,-8.000 14.000 1,-11.000 10.000 2,-8.000 9.000-3,-10.000 10.000-1,-9.000 10.000-2,-5.000 11.000-1,0.000 17.000-1,0.000 15.000 1,0.000 16.000-1,4.000 7.000-6,10.000 1.000-11,10.000-1.000-12,9.000 1.000-11,10.000-6.000-5,14.000-8.000 1,11.000-10.000 0,14.000-9.000 1</inkml:trace>
</inkml:ink>
</file>

<file path=ppt/ink/ink37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8"/>
    </inkml:context>
    <inkml:brush xml:id="br0">
      <inkml:brushProperty name="width" value="0.0376288816332817" units="cm"/>
      <inkml:brushProperty name="height" value="0.0376288816332817" units="cm"/>
      <inkml:brushProperty name="color" value="#f2395b"/>
      <inkml:brushProperty name="ignorePressure" value="0"/>
    </inkml:brush>
  </inkml:definitions>
  <inkml:trace contextRef="#ctx0" brushRef="#br0">70750.000 43650.000 584,'21.000'29.000'2,"-5.000"10.000"4,-7.000 10.000 4,-5.000 9.000 4,-8.000 6.000 4,-5.000 3.000 5,-7.000 3.000 4,-5.000 4.000 5,-4.000 1.000 0,0.000 0.000-4,0.000 0.000-4,0.000 0.000-3,-2.000 0.000-3,-3.000 0.000-2,-3.000 0.000-1,-2.000 0.000-1,2.000-5.000-2,9.000-9.000-1,10.000-10.000-1,10.000-8.000 0,16.000-9.000-5,26.000-6.000-5,24.000-6.000-6,26.000-6.000-7,10.000-7.000-5,-3.000-6.000-5,-3.000-6.000-5,-2.000-6.000-4,-3.000-4.000-2,1.000 1.000 2,-1.000-1.000 4,1.000 1.000 1,-9.000-1.000 1,-15.000 1.000-2,-15.000-1.000-1,-16.000 1.000-3,-16.000-6.000 1,-16.000-8.000 6,-15.000-10.000 4,-15.000-9.000 5,-7.000-10.000 4,3.000-9.000 2,3.000-10.000 4,4.000-8.000 2,2.000-6.000 1,4.000 1.000 1,3.000-1.000 1,3.000 1.000 0,3.000 5.000 6,3.000 14.000 12,3.000 11.000 11,4.000 14.000 12,-6.000 24.000 9,-11.000 38.000 8,-14.000 37.000 9,-11.000 38.000 7,-4.000 18.000-3,6.000 1.000-13,7.000-1.000-16,6.000 1.000-13,3.000 10.000-12,0.000 22.000-8,0.000 22.000-7,0.000 23.000-9,0.000 8.000-11,0.000-3.000-11,0.000-3.000-13,0.000-2.000-13,0.000-17.000-5,0.000-28.000 1,0.000-28.000 2,0.000-27.000 2</inkml:trace>
</inkml:ink>
</file>

<file path=ppt/ink/ink37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8"/>
    </inkml:context>
    <inkml:brush xml:id="br0">
      <inkml:brushProperty name="width" value="0.0308730117976665" units="cm"/>
      <inkml:brushProperty name="height" value="0.0308730117976665" units="cm"/>
      <inkml:brushProperty name="color" value="#f2395b"/>
      <inkml:brushProperty name="ignorePressure" value="0"/>
    </inkml:brush>
  </inkml:definitions>
  <inkml:trace contextRef="#ctx0" brushRef="#br0">72200.000 44300.000 712,'115.000'-44.000'86,"-18.000"13.000"-19,-19.000 12.000-20,-18.000 13.000-20,-3.000 6.000-11,17.000 0.000-1,15.000 0.000-2,16.000 0.000-3,5.000 0.000-4,-2.000 0.000-7,-3.000 0.000-8,-3.000 0.000-9,-9.000 1.000-4,-11.000 4.000-5,-14.000 3.000-3,-11.000 3.000-4,-11.000 1.000-3,-5.000 1.000-1,-7.000-1.000-2,-5.000 1.000-1,-9.000-1.000 2,-9.000 1.000 7,-10.000-1.000 6,-8.000 1.000 7</inkml:trace>
</inkml:ink>
</file>

<file path=ppt/ink/ink37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9"/>
    </inkml:context>
    <inkml:brush xml:id="br0">
      <inkml:brushProperty name="width" value="0.0347083322703838" units="cm"/>
      <inkml:brushProperty name="height" value="0.0347083322703838" units="cm"/>
      <inkml:brushProperty name="color" value="#f2395b"/>
      <inkml:brushProperty name="ignorePressure" value="0"/>
    </inkml:brush>
  </inkml:definitions>
  <inkml:trace contextRef="#ctx0" brushRef="#br0">73100.000 43150.000 633,'-25.000'-18.000'8,"0.000"17.000"17,0.000 15.000 15,0.000 16.000 17,3.000 16.000 3,6.000 20.000-9,7.000 18.000-10,6.000 20.000-10,1.000 16.000-7,-3.000 16.000-7,-3.000 15.000-8,-2.000 17.000-6,-5.000 7.000-4,-2.000 0.000-2,-3.000 0.000-3,-3.000 0.000-1,-2.000-5.000-9,0.000-9.000-12,0.000-10.000-15,0.000-8.000-12,1.000-17.000-5,4.000-21.000 3,3.000-22.000 4,3.000-22.000 4</inkml:trace>
</inkml:ink>
</file>

<file path=ppt/ink/ink37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9"/>
    </inkml:context>
    <inkml:brush xml:id="br0">
      <inkml:brushProperty name="width" value="0.0332997888326645" units="cm"/>
      <inkml:brushProperty name="height" value="0.0332997888326645" units="cm"/>
      <inkml:brushProperty name="color" value="#f2395b"/>
      <inkml:brushProperty name="ignorePressure" value="0"/>
    </inkml:brush>
  </inkml:definitions>
  <inkml:trace contextRef="#ctx0" brushRef="#br0">76000.000 42550.000 660,'-77.000'15.000'11,"-3.000"32.000"11,-3.000 31.000 13,-2.000 32.000 11,-5.000 15.000 2,-2.000 0.000-9,-3.000 0.000-10,-3.000 0.000-9,1.000-2.000-5,6.000-3.000-1,7.000-3.000-1,6.000-2.000-1,9.000-11.000-4,13.000-15.000-6,12.000-15.000-7,13.000-16.000-5,18.000-12.000-2,26.000-5.000 6,24.000-7.000 4,26.000-5.000 6,19.000-8.000 3,17.000-5.000 2,15.000-7.000 3,16.000-5.000 2,5.000-8.000-3,-2.000-5.000-8,-3.000-7.000-7,-3.000-5.000-8,-7.000-3.000-7,-9.000 4.000-7,-10.000 3.000-5,-8.000 3.000-7,-12.000 1.000-2,-12.000 1.000-1,-13.000-1.000 1,-12.000 1.000 0,-13.000-3.000 2,-12.000-2.000 3,-13.000-3.000 4,-12.000-3.000 4</inkml:trace>
</inkml:ink>
</file>

<file path=ppt/ink/ink37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09"/>
    </inkml:context>
    <inkml:brush xml:id="br0">
      <inkml:brushProperty name="width" value="0.0383336842060089" units="cm"/>
      <inkml:brushProperty name="height" value="0.0383336842060089" units="cm"/>
      <inkml:brushProperty name="color" value="#f2395b"/>
      <inkml:brushProperty name="ignorePressure" value="0"/>
    </inkml:brush>
  </inkml:definitions>
  <inkml:trace contextRef="#ctx0" brushRef="#br0">76150.000 42900.000 573,'-24.000'-68.000'3,"4.000"17.000"4,3.000 15.000 5,3.000 16.000 4,-1.000 18.000 7,-2.000 22.000 8,-3.000 22.000 7,-3.000 23.000 9,-1.000 14.000 0,4.000 10.000-7,3.000 10.000-8,3.000 9.000-7,-1.000 13.000-4,-2.000 20.000-2,-3.000 18.000-1,-3.000 20.000-2,-2.000 3.000-2,0.000-8.000-4,0.000-10.000-5,0.000-9.000-3,3.000-12.000-9,6.000-11.000-17,7.000-14.000-16,6.000-11.000-16,4.000-17.000-8,4.000-18.000 1,3.000-19.000 0,3.000-18.000 1</inkml:trace>
</inkml:ink>
</file>

<file path=ppt/ink/ink37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0"/>
    </inkml:context>
    <inkml:brush xml:id="br0">
      <inkml:brushProperty name="width" value="0.0410807952284813" units="cm"/>
      <inkml:brushProperty name="height" value="0.0410807952284813" units="cm"/>
      <inkml:brushProperty name="color" value="#f2395b"/>
      <inkml:brushProperty name="ignorePressure" value="0"/>
    </inkml:brush>
  </inkml:definitions>
  <inkml:trace contextRef="#ctx0" brushRef="#br0">77600.000 42750.000 535,'-74.000'-18.000'63,"4.000"17.000"-11,3.000 15.000-9,3.000 16.000-10,-1.000 15.000-6,-2.000 16.000-2,-3.000 15.000-2,-3.000 17.000-3,-1.000 8.000-1,4.000 4.000-2,3.000 3.000-2,3.000 3.000-2,3.000 1.000-1,3.000 1.000-2,3.000-1.000-1,4.000 1.000-2,7.000-7.000 0,13.000-12.000 1,12.000-13.000 1,13.000-12.000 2,10.000-13.000-6,10.000-12.000-12,10.000-13.000-10,9.000-12.000-12,15.000-16.000-7,22.000-19.000 0,22.000-18.000 0,23.000-19.000-2,10.000-16.000 1,0.000-12.000 0,0.000-13.000 1,0.000-12.000 1,-4.000-2.000 3,-5.000 9.000 4,-7.000 10.000 5,-5.000 10.000 5,-12.000 8.000 5,-16.000 10.000 5,-15.000 10.000 5,-15.000 9.000 6,-17.000 12.000 9,-15.000 16.000 16,-15.000 15.000 14,-16.000 17.000 16,-10.000 10.000 3,-3.000 6.000-9,-3.000 7.000-8,-2.000 6.000-8,-3.000 7.000-7,1.000 10.000-3,-1.000 10.000-5,1.000 9.000-4,2.000 1.000-2,7.000-6.000-2,6.000-6.000-1,7.000-6.000-1,4.000-6.000-1,3.000-2.000-3,3.000-3.000-2,4.000-3.000-2,7.000-7.000-3,13.000-9.000-5,12.000-10.000-4,13.000-8.000-5,9.000-14.000-3,6.000-15.000-2,7.000-15.000-3,6.000-16.000-1,4.000-16.000-1,4.000-16.000 1,3.000-15.000 0,3.000-15.000 1,-2.000-7.000 2,-6.000 3.000 4,-6.000 3.000 3,-6.000 4.000 4,-10.000 4.000 4,-12.000 6.000 3,-13.000 7.000 4,-12.000 6.000 4,-13.000 9.000 3,-12.000 13.000 0,-13.000 12.000 2,-12.000 13.000 0,-13.000 9.000 0,-12.000 6.000-3,-13.000 7.000-1,-12.000 6.000-3,-10.000 9.000-4,-6.000 13.000-4,-6.000 12.000-4,-6.000 13.000-4,5.000 2.000-5,20.000-5.000-5,18.000-7.000-5,20.000-5.000-4,25.000-9.000-4,35.000-9.000-2,35.000-10.000-2,34.000-8.000-1,21.000-6.000 3,10.000 1.000 11,10.000-1.000 10,9.000 1.000 11,-1.000-1.000 8,-8.000 1.000 9,-10.000-1.000 8,-9.000 1.000 8,-9.000 4.000 5,-5.000 9.000 0,-7.000 10.000 2,-5.000 10.000-1,-8.000 7.000 1,-5.000 6.000-2,-7.000 7.000 0,-5.000 6.000-2,-9.000 6.000-2,-9.000 6.000-6,-10.000 7.000-5,-8.000 6.000-5,-11.000 6.000-4,-8.000 6.000 0,-10.000 7.000-3,-9.000 6.000 0,-7.000-2.000-2,-3.000-9.000 0,-3.000-10.000-1,-2.000-8.000-2,-1.000-9.000 1,3.000-6.000 0,3.000-6.000-1,4.000-6.000 1,16.000-15.000-6,32.000-21.000-15,31.000-22.000-13,32.000-22.000-15,10.000-10.000-1,-9.000 4.000 7,-10.000 3.000 10,-8.000 3.000 7,-9.000 3.000 2,-6.000 3.000-7,-6.000 3.000-7,-6.000 4.000-6</inkml:trace>
</inkml:ink>
</file>

<file path=ppt/ink/ink37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1"/>
    </inkml:context>
    <inkml:brush xml:id="br0">
      <inkml:brushProperty name="width" value="0.0336057357490063" units="cm"/>
      <inkml:brushProperty name="height" value="0.0336057357490063" units="cm"/>
      <inkml:brushProperty name="color" value="#f2395b"/>
      <inkml:brushProperty name="ignorePressure" value="0"/>
    </inkml:brush>
  </inkml:definitions>
  <inkml:trace contextRef="#ctx0" brushRef="#br0">80350.000 43450.000 654,'3.000'-29.000'9,"56.000"-5.000"18,57.000-7.000 17,56.000-5.000 19,13.000 2.000 2,-27.000 13.000-13,-28.000 12.000-12,-28.000 13.000-14,-13.000 7.000-11,3.000 4.000-10,3.000 3.000-12,4.000 3.000-10,-3.000 1.000-7,-5.000 1.000-4,-7.000-1.000-4,-5.000 1.000-3,-9.000-3.000-2,-9.000-2.000 3,-10.000-3.000 3,-8.000-3.000 1,-11.000-6.000 1,-8.000-5.000-2,-10.000-7.000-1,-9.000-5.000-2,-9.000-4.000 3,-5.000 0.000 7,-7.000 0.000 7,-5.000 0.000 6</inkml:trace>
</inkml:ink>
</file>

<file path=ppt/ink/ink37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1"/>
    </inkml:context>
    <inkml:brush xml:id="br0">
      <inkml:brushProperty name="width" value="0.0361835211515427" units="cm"/>
      <inkml:brushProperty name="height" value="0.0361835211515427" units="cm"/>
      <inkml:brushProperty name="color" value="#f2395b"/>
      <inkml:brushProperty name="ignorePressure" value="0"/>
    </inkml:brush>
  </inkml:definitions>
  <inkml:trace contextRef="#ctx0" brushRef="#br0">81550.000 42550.000 608,'-47.000'-69.000'3,"6.000"13.000"3,7.000 12.000 3,6.000 13.000 2,4.000 13.000 7,4.000 17.000 8,3.000 15.000 8,3.000 16.000 10,3.000 5.000 0,3.000-2.000-9,3.000-3.000-8,4.000-3.000-8,-1.000-2.000-6,-3.000 0.000 0,-3.000 0.000-2,-2.000 0.000-1,-3.000 6.000-1,1.000 13.000 0,-1.000 12.000 0,1.000 13.000 0,-1.000 4.000-1,1.000-3.000-2,-1.000-3.000-2,1.000-2.000 0,1.000-6.000-2,3.000-6.000 0,3.000-6.000 0,4.000-6.000 0,-1.000-2.000-1,-3.000 3.000 0,-3.000 3.000-1,-2.000 4.000 1,-6.000 16.000-3,-6.000 32.000-4,-6.000 31.000-3,-6.000 32.000-3,-1.000 8.000-4,7.000-11.000-3,6.000-14.000-3,7.000-11.000-2,4.000-20.000-3,3.000-24.000 1,3.000-26.000-2,4.000-24.000 0,2.000-13.000-2,4.000 0.000-3,3.000 0.000-3,3.000 0.000-4,3.000-4.000 1,3.000-5.000 6,3.000-7.000 5,4.000-5.000 5</inkml:trace>
</inkml:ink>
</file>

<file path=ppt/ink/ink3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7"/>
    </inkml:context>
    <inkml:brush xml:id="br0">
      <inkml:brushProperty name="width" value="0.0437519028782845" units="cm"/>
      <inkml:brushProperty name="height" value="0.0437519028782845" units="cm"/>
      <inkml:brushProperty name="color" value="#f2395b"/>
      <inkml:brushProperty name="ignorePressure" value="0"/>
    </inkml:brush>
  </inkml:definitions>
  <inkml:trace contextRef="#ctx0" brushRef="#br0">79450.000 47950.000 502,'45.000'-133.000'6,"-9.000"34.000"7,-10.000 35.000 9,-8.000 35.000 8,-8.000 25.000 2,-2.000 20.000-1,-3.000 18.000-3,-3.000 20.000-2,-2.000 11.000-3,0.000 7.000-4,0.000 6.000-2,0.000 7.000-3,1.000 0.000-2,4.000-2.000-1,3.000-3.000-2,3.000-3.000-1,4.000-1.000-1,7.000 4.000 0,6.000 3.000-2,7.000 3.000-1,2.000-10.000-2,1.000-21.000-5,-1.000-22.000-4,1.000-22.000-5,1.000-16.000-4,3.000-9.000-1,3.000-10.000-3,4.000-8.000-2,5.000-14.000-1,10.000-15.000-1,10.000-15.000-1,9.000-16.000-1,4.000-8.000 0,1.000 0.000 1,-1.000 0.000 1,1.000 0.000 2,-6.000 1.000 1,-8.000 4.000 4,-10.000 3.000 3,-9.000 3.000 4,-10.000 9.000 5,-9.000 16.000 6,-10.000 15.000 6,-8.000 17.000 6,-11.000 17.000 12,-8.000 23.000 15,-10.000 22.000 17,-9.000 22.000 16,-5.000 18.000 1,0.000 16.000-13,0.000 15.000-12,0.000 17.000-13,-2.000 8.000-10,-3.000 4.000-5,-3.000 3.000-7,-2.000 3.000-6,-1.000 3.000-2,3.000 3.000 0,3.000 3.000 0,4.000 4.000 1,2.000-4.000-6,4.000-9.000-16,3.000-10.000-13,3.000-8.000-15,3.000-12.000-9,3.000-12.000-4,3.000-13.000-6,4.000-12.000-4</inkml:trace>
</inkml:ink>
</file>

<file path=ppt/ink/ink37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2"/>
    </inkml:context>
    <inkml:brush xml:id="br0">
      <inkml:brushProperty name="width" value="0.0454541184008121" units="cm"/>
      <inkml:brushProperty name="height" value="0.0454541184008121" units="cm"/>
      <inkml:brushProperty name="color" value="#f2395b"/>
      <inkml:brushProperty name="ignorePressure" value="0"/>
    </inkml:brush>
  </inkml:definitions>
  <inkml:trace contextRef="#ctx0" brushRef="#br0">84050.000 41350.000 484,'-4.000'-86.000'0,"-5.000"28.000"0,-7.000 28.000 0,-5.000 29.000 0,-9.000 24.000 6,-9.000 22.000 15,-10.000 22.000 14,-8.000 23.000 13,-8.000 14.000 6,-2.000 10.000-5,-3.000 10.000-3,-3.000 9.000-5,-1.000 4.000-4,4.000 1.000-4,3.000-1.000-5,3.000 1.000-5,1.000 1.000-3,1.000 3.000-2,-1.000 3.000-1,1.000 4.000-2,4.000 2.000-3,9.000 4.000-4,10.000 3.000-4,10.000 3.000-3,7.000-10.000-5,6.000-21.000-4,7.000-22.000-3,6.000-22.000-4,10.000-21.000-4,17.000-18.000-2,15.000-19.000-3,16.000-18.000-3,9.000-20.000-1,3.000-18.000-1,3.000-19.000-1,4.000-18.000-1,-3.000-12.000 1,-5.000-3.000 4,-7.000-3.000 3,-5.000-2.000 4,-11.000-1.000 4,-11.000 3.000 3,-14.000 3.000 2,-11.000 4.000 5,-17.000 7.000 2,-18.000 13.000 5,-19.000 12.000 3,-18.000 13.000 3,-14.000 9.000 3,-5.000 6.000 1,-7.000 7.000 1,-5.000 6.000 2,-4.000 4.000 0,0.000 4.000-1,0.000 3.000-1,0.000 3.000 0,9.000 1.000-3,19.000 1.000-6,19.000-1.000-7,19.000 1.000-6,19.000-4.000-6,23.000-6.000-8,22.000-6.000-6,22.000-6.000-8,8.000-6.000-2,-2.000-2.000 0,-3.000-3.000 1,-3.000-3.000 1</inkml:trace>
</inkml:ink>
</file>

<file path=ppt/ink/ink37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2"/>
    </inkml:context>
    <inkml:brush xml:id="br0">
      <inkml:brushProperty name="width" value="0.0421108528971672" units="cm"/>
      <inkml:brushProperty name="height" value="0.0421108528971672" units="cm"/>
      <inkml:brushProperty name="color" value="#f2395b"/>
      <inkml:brushProperty name="ignorePressure" value="0"/>
    </inkml:brush>
  </inkml:definitions>
  <inkml:trace contextRef="#ctx0" brushRef="#br0">84450.000 42150.000 522,'25.000'-65.000'23,"0.000"23.000"12,0.000 22.000 10,0.000 22.000 11,-4.000 19.000 2,-5.000 20.000-9,-7.000 18.000-7,-5.000 20.000-9,-6.000 11.000-6,-3.000 7.000-2,-3.000 6.000-4,-2.000 7.000-4,-6.000 2.000-2,-6.000 1.000-3,-6.000-1.000-2,-6.000 1.000-3,-4.000-4.000-5,1.000-6.000-5,-1.000-6.000-7,1.000-6.000-7,-1.000-9.000-8,1.000-8.000-12,-1.000-10.000-10,1.000-9.000-11,7.000-21.000-5,16.000-31.000 3,15.000-31.000 1,17.000-31.000 2,10.000-21.000 7,6.000-9.000 10,7.000-10.000 13,6.000-8.000 10,4.000 0.000 9,4.000 14.000 6,3.000 11.000 7,3.000 14.000 6,1.000 8.000 7,1.000 7.000 6,-1.000 6.000 8,1.000 7.000 7,-1.000 7.000 2,1.000 9.000-3,-1.000 10.000-4,1.000 10.000-4,-3.000 4.000-5,-2.000 0.000-6,-3.000 0.000-8,-3.000 0.000-7,-2.000 0.000-6,0.000 0.000-6,0.000 0.000-6,0.000 0.000-7,-4.000 0.000-4,-5.000 0.000-3,-7.000 0.000-5,-5.000 0.000-4,-6.000-4.000 1,-3.000-5.000 4,-3.000-7.000 4,-2.000-5.000 3</inkml:trace>
</inkml:ink>
</file>

<file path=ppt/ink/ink37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2"/>
    </inkml:context>
    <inkml:brush xml:id="br0">
      <inkml:brushProperty name="width" value="0.0451400466263294" units="cm"/>
      <inkml:brushProperty name="height" value="0.0451400466263294" units="cm"/>
      <inkml:brushProperty name="color" value="#f2395b"/>
      <inkml:brushProperty name="ignorePressure" value="0"/>
    </inkml:brush>
  </inkml:definitions>
  <inkml:trace contextRef="#ctx0" brushRef="#br0">85600.000 41550.000 487,'-24.000'-141.000'33,"4.000"69.000"10,3.000 69.000 10,3.000 69.000 10,1.000 35.000 1,1.000 4.000-10,-1.000 3.000-9,1.000 3.000-11,1.000 6.000-6,3.000 9.000-6,3.000 10.000-5,4.000 10.000-5,-1.000 10.000-3,-3.000 13.000 1,-3.000 12.000 0,-2.000 13.000 0,-3.000 10.000-5,1.000 10.000-7,-1.000 10.000-9,1.000 9.000-8,-1.000-7.000-8,1.000-21.000-7,-1.000-22.000-8,1.000-22.000-7,1.000-21.000-4,3.000-18.000 2,3.000-19.000 1,4.000-18.000 1,2.000-17.000 4,4.000-11.000 3,3.000-14.000 6,3.000-11.000 4</inkml:trace>
</inkml:ink>
</file>

<file path=ppt/ink/ink37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3"/>
    </inkml:context>
    <inkml:brush xml:id="br0">
      <inkml:brushProperty name="width" value="0.0483107268810272" units="cm"/>
      <inkml:brushProperty name="height" value="0.0483107268810272" units="cm"/>
      <inkml:brushProperty name="color" value="#f2395b"/>
      <inkml:brushProperty name="ignorePressure" value="0"/>
    </inkml:brush>
  </inkml:definitions>
  <inkml:trace contextRef="#ctx0" brushRef="#br0">85600.000 43350.000 455,'120.000'-118.000'4,"-9.000"17.000"9,-10.000 15.000 8,-8.000 16.000 8,-14.000 13.000 2,-15.000 14.000-6,-15.000 11.000-6,-16.000 14.000-5,-5.000 7.000-2,6.000 3.000 3,7.000 3.000 3,6.000 4.000 3,-4.000 7.000 1,-11.000 13.000-2,-14.000 12.000-3,-11.000 13.000-3,-14.000 12.000-2,-11.000 13.000-3,-14.000 12.000-4,-11.000 13.000-2,-9.000 6.000-3,-3.000 0.000-1,-3.000 0.000-1,-2.000 0.000-2,2.000-7.000 0,9.000-11.000 1,10.000-14.000-1,10.000-11.000 0,21.000-23.000-1,34.000-31.000-3,35.000-31.000-3,35.000-31.000-3,18.000-20.000-2,3.000-5.000 0,3.000-7.000 0,4.000-5.000-1,-3.000 0.000 2,-5.000 10.000 3,-7.000 10.000 2,-5.000 9.000 3,-9.000 9.000 3,-9.000 9.000 3,-10.000 10.000 2,-8.000 10.000 4,-12.000 13.000 8,-12.000 19.000 16,-13.000 19.000 15,-12.000 19.000 15,-9.000 12.000 3,-2.000 6.000-12,-3.000 7.000-11,-3.000 6.000-10,-2.000 3.000-8,0.000 0.000-5,0.000 0.000-4,0.000 0.000-5,4.000-5.000-2,10.000-9.000-3,10.000-10.000-2,9.000-8.000-1,10.000-12.000-2,14.000-12.000 0,11.000-13.000-1,14.000-12.000-1,2.000-12.000-1,-6.000-8.000-3,-6.000-10.000-2,-6.000-9.000-3,-4.000-12.000 0,1.000-11.000 0,-1.000-14.000 1,1.000-11.000 1,-9.000-3.000 2,-15.000 10.000 1,-15.000 10.000 4,-16.000 9.000 1,-13.000 7.000 2,-9.000 7.000 0,-10.000 6.000 0,-8.000 7.000 0,-14.000 5.000-1,-15.000 7.000-3,-15.000 6.000-3,-16.000 7.000-4,-18.000 7.000-5,-18.000 9.000-8,-19.000 10.000-10,-18.000 10.000-9,4.000 4.000-4,28.000 0.000-1,28.000 0.000 0,29.000 0.000-1</inkml:trace>
</inkml:ink>
</file>

<file path=ppt/ink/ink37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5"/>
    </inkml:context>
    <inkml:brush xml:id="br0">
      <inkml:brushProperty name="width" value="0.0370014011859894" units="cm"/>
      <inkml:brushProperty name="height" value="0.0370014011859894" units="cm"/>
      <inkml:brushProperty name="color" value="#f2395b"/>
      <inkml:brushProperty name="ignorePressure" value="0"/>
    </inkml:brush>
  </inkml:definitions>
  <inkml:trace contextRef="#ctx0" brushRef="#br0">60650.000 48750.000 594,'18.000'-63.000'52,"-11.000"26.000"-2,-14.000 24.000-1,-11.000 26.000-2,-11.000 22.000-3,-5.000 23.000-8,-7.000 22.000-7,-5.000 22.000-7,-8.000 15.000-5,-5.000 9.000-1,-7.000 10.000-2,-5.000 10.000-2,-4.000 2.000-3,0.000-3.000-3,0.000-3.000-4,0.000-2.000-2,3.000-6.000-4,6.000-6.000-4,7.000-6.000-4,6.000-6.000-4,7.000-12.000-1,10.000-15.000 1,10.000-15.000 3,9.000-16.000 1,15.000-26.000-8,22.000-33.000-19,22.000-35.000-18,23.000-34.000-18,2.000-12.000 0,-16.000 14.000 15,-15.000 11.000 17,-15.000 14.000 16,-9.000 5.000 11,1.000 1.000 3,-1.000-1.000 4,1.000 1.000 3</inkml:trace>
</inkml:ink>
</file>

<file path=ppt/ink/ink37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6"/>
    </inkml:context>
    <inkml:brush xml:id="br0">
      <inkml:brushProperty name="width" value="0.0360529869794846" units="cm"/>
      <inkml:brushProperty name="height" value="0.0360529869794846" units="cm"/>
      <inkml:brushProperty name="color" value="#f2395b"/>
      <inkml:brushProperty name="ignorePressure" value="0"/>
    </inkml:brush>
  </inkml:definitions>
  <inkml:trace contextRef="#ctx0" brushRef="#br0">60150.000 49350.000 610,'1.000'-72.000'-1,"4.000"6.000"-3,3.000 7.000-2,3.000 6.000-2,3.000-2.000 0,3.000-9.000 2,3.000-10.000 3,4.000-8.000 2,-1.000 3.000 6,-3.000 20.000 7,-3.000 18.000 8,-2.000 20.000 7,0.000 19.000 6,7.000 22.000 3,6.000 22.000 3,7.000 23.000 3,0.000 13.000-1,-2.000 6.000-5,-3.000 7.000-6,-3.000 6.000-6,-2.000 6.000-4,0.000 6.000-3,0.000 7.000-4,0.000 6.000-3,-4.000 4.000-2,-5.000 4.000-3,-7.000 3.000 0,-5.000 3.000-3,-6.000-5.000-1,-3.000-12.000-1,-3.000-13.000-1,-2.000-12.000-2,-6.000-9.000-4,-6.000-2.000-6,-6.000-3.000-7,-6.000-3.000-7,-6.000-9.000-4,-2.000-11.000 0,-3.000-14.000 0,-3.000-11.000 0,-2.000-12.000 0,0.000-9.000 3,0.000-10.000 1,0.000-8.000 2,-2.000-12.000 3,-3.000-12.000 2,-3.000-13.000 4,-2.000-12.000 3,2.000-7.000 2,9.000 1.000 3,10.000-1.000 2,10.000 1.000 2,7.000 1.000 5,6.000 3.000 5,7.000 3.000 5,6.000 4.000 6,3.000 4.000 3,0.000 6.000 2,0.000 7.000 2,0.000 6.000 2,7.000-1.000 0,17.000-5.000-1,15.000-7.000-1,16.000-5.000-2,9.000 0.000-2,3.000 10.000-2,3.000 10.000-3,4.000 9.000-3,2.000 6.000-3,4.000 3.000-7,3.000 3.000-7,3.000 4.000-6,-1.000-1.000-5,-2.000-3.000-5,-3.000-3.000-3,-3.000-2.000-4,-4.000-3.000-2,-3.000 1.000-2,-3.000-1.000 0,-2.000 1.000-1,-5.000-6.000 0,-2.000-8.000 2,-3.000-10.000 2,-3.000-9.000 2,-6.000-5.000 3,-5.000 0.000 6,-7.000 0.000 5,-5.000 0.000 5,-6.000 1.000 3,-3.000 4.000 1,-3.000 3.000 2,-2.000 3.000 0</inkml:trace>
</inkml:ink>
</file>

<file path=ppt/ink/ink37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6"/>
    </inkml:context>
    <inkml:brush xml:id="br0">
      <inkml:brushProperty name="width" value="0.0412024222314358" units="cm"/>
      <inkml:brushProperty name="height" value="0.0412024222314358" units="cm"/>
      <inkml:brushProperty name="color" value="#f2395b"/>
      <inkml:brushProperty name="ignorePressure" value="0"/>
    </inkml:brush>
  </inkml:definitions>
  <inkml:trace contextRef="#ctx0" brushRef="#br0">61800.000 48500.000 533,'23.000'-52.000'0,"-3.000"-3.000"-1,-3.000-3.000-2,-2.000-2.000 0,-6.000 10.000 7,-6.000 25.000 16,-6.000 25.000 16,-6.000 25.000 16,-4.000 17.000 3,1.000 9.000-9,-1.000 10.000-10,1.000 10.000-9,1.000 11.000-7,3.000 17.000-3,3.000 15.000-3,4.000 16.000-4,-4.000 16.000 0,-9.000 20.000 3,-10.000 18.000 1,-8.000 20.000 3,-6.000 2.000 0,1.000-12.000 0,-1.000-13.000-3,1.000-12.000 0,4.000-19.000-3,9.000-25.000-5,10.000-25.000-5,10.000-25.000-4,8.000-19.000-4,10.000-12.000-4,10.000-13.000-2,9.000-12.000-4,9.000-19.000-2,9.000-25.000-3,10.000-25.000-1,10.000-25.000-3,5.000-16.000-2,4.000-6.000-1,3.000-6.000-3,3.000-6.000-1,-1.000-4.000 1,-2.000 1.000 5,-3.000-1.000 4,-3.000 1.000 6,-10.000 7.000 4,-16.000 16.000 5,-15.000 15.000 6,-15.000 17.000 5,-12.000 19.000 6,-6.000 26.000 5,-6.000 24.000 6,-6.000 26.000 6,-6.000 16.000 3,-2.000 10.000 2,-3.000 10.000 0,-3.000 9.000 2,-1.000 4.000-1,4.000 1.000-4,3.000-1.000-2,3.000 1.000-4,3.000-3.000-2,3.000-2.000-3,3.000-3.000-3,4.000-3.000-3,2.000-7.000-2,4.000-9.000-2,3.000-10.000-3,3.000-8.000-3,7.000-11.000-1,14.000-8.000-3,11.000-10.000-3,14.000-9.000-2,5.000-15.000-3,1.000-18.000-2,-1.000-19.000-3,1.000-18.000-3,-1.000-15.000-1,1.000-9.000 0,-1.000-10.000 0,1.000-8.000-1,-6.000-6.000 1,-8.000 1.000 1,-10.000-1.000 1,-9.000 1.000 0,-9.000 2.000 3,-5.000 7.000 4,-7.000 6.000 4,-5.000 7.000 4,-12.000 8.000 3,-16.000 14.000 2,-15.000 11.000 2,-15.000 14.000 2,-11.000 10.000 0,-2.000 9.000-3,-3.000 10.000-3,-3.000 10.000-2,-2.000 11.000-4,0.000 17.000-5,0.000 15.000-5,0.000 16.000-4,6.000 5.000-3,13.000-2.000 1,12.000-3.000 1,13.000-3.000-1,6.000-4.000 0,0.000-3.000-4,0.000-3.000-2,0.000-2.000-3</inkml:trace>
</inkml:ink>
</file>

<file path=ppt/ink/ink37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6"/>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64275.000 50200.000 333,'157.000'63.000'167,"51.000"46.000"-1,50.000 47.000 1,49.000 47.000 0</inkml:trace>
</inkml:ink>
</file>

<file path=ppt/ink/ink37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7"/>
    </inkml:context>
    <inkml:brush xml:id="br0">
      <inkml:brushProperty name="width" value="0.0371081829071045" units="cm"/>
      <inkml:brushProperty name="height" value="0.0371081829071045" units="cm"/>
      <inkml:brushProperty name="color" value="#f2395b"/>
      <inkml:brushProperty name="ignorePressure" value="0"/>
    </inkml:brush>
  </inkml:definitions>
  <inkml:trace contextRef="#ctx0" brushRef="#br0">64000.000 50250.000 592,'-19.000'-25.000'5,"13.000"0.000"8,12.000 0.000 9,13.000 0.000 9,10.000 1.000 4,10.000 4.000-1,10.000 3.000-1,9.000 3.000-2,2.000 4.000-2,-2.000 7.000-3,-3.000 6.000-4,-3.000 7.000-4,-4.000 5.000-2,-3.000 7.000-2,-3.000 6.000-2,-2.000 7.000-3,-8.000 7.000 1,-8.000 9.000 0,-10.000 10.000 1,-9.000 10.000 0,-13.000 5.000-4,-16.000 4.000-10,-15.000 3.000-9,-15.000 3.000-9,-9.000-1.000-6,1.000-2.000 2,-1.000-3.000 1,1.000-3.000 1,-1.000-4.000 1,1.000-3.000 1,-1.000-3.000 2,1.000-2.000 2,2.000-9.000 1,7.000-12.000 3,6.000-13.000 2,7.000-12.000 3,7.000-12.000 6,9.000-8.000 10,10.000-10.000 10,10.000-9.000 10,13.000-7.000 3,19.000-3.000-2,19.000-3.000-3,19.000-2.000-2,12.000-3.000-4,6.000 1.000-3,7.000-1.000-2,6.000 1.000-4,4.000 4.000-1,4.000 9.000 1,3.000 10.000-1,3.000 10.000 1,-1.000 4.000-7,-2.000 0.000-15,-3.000 0.000-15,-3.000 0.000-14,-7.000 0.000-6,-9.000 0.000 0,-10.000 0.000 1,-8.000 0.000 1</inkml:trace>
</inkml:ink>
</file>

<file path=ppt/ink/ink37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7"/>
    </inkml:context>
    <inkml:brush xml:id="br0">
      <inkml:brushProperty name="width" value="0.0298760551959276" units="cm"/>
      <inkml:brushProperty name="height" value="0.0298760551959276" units="cm"/>
      <inkml:brushProperty name="color" value="#f2395b"/>
      <inkml:brushProperty name="ignorePressure" value="0"/>
    </inkml:brush>
  </inkml:definitions>
  <inkml:trace contextRef="#ctx0" brushRef="#br0">65150.000 48500.000 736,'37.000'-24.000'8,"26.000"4.000"15,24.000 3.000 15,26.000 3.000 16,7.000 3.000 1,-9.000 3.000-14,-10.000 3.000-13,-8.000 4.000-13,-8.000 1.000-14,-2.000 0.000-11,-3.000 0.000-13,-3.000 0.000-12</inkml:trace>
</inkml:ink>
</file>

<file path=ppt/ink/ink3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7"/>
    </inkml:context>
    <inkml:brush xml:id="br0">
      <inkml:brushProperty name="width" value="0.0397725813090801" units="cm"/>
      <inkml:brushProperty name="height" value="0.0397725813090801" units="cm"/>
      <inkml:brushProperty name="color" value="#f2395b"/>
      <inkml:brushProperty name="ignorePressure" value="0"/>
    </inkml:brush>
  </inkml:definitions>
  <inkml:trace contextRef="#ctx0" brushRef="#br0">81400.000 48650.000 553,'-24.000'-15.000'27,"4.000"23.000"-4,3.000 22.000-3,3.000 22.000-4,1.000 15.000-3,1.000 9.000-1,-1.000 10.000 0,1.000 10.000-2,-1.000 0.000 0,1.000-5.000-2,-1.000-7.000 0,1.000-5.000 0,-1.000-8.000-2,1.000-5.000-2,-1.000-7.000-1,1.000-5.000-1,4.000-17.000-2,9.000-24.000-5,10.000-26.000-3,10.000-24.000-4,11.000-23.000-3,17.000-18.000-4,15.000-19.000-2,16.000-18.000-4,7.000-9.000-1,1.000 4.000 2,-1.000 3.000 2,1.000 3.000 1,-6.000 7.000 3,-8.000 14.000 6,-10.000 11.000 5,-9.000 14.000 6,-10.000 11.000 6,-9.000 14.000 9,-10.000 11.000 7,-8.000 14.000 9,-6.000 10.000 2,1.000 9.000-1,-1.000 10.000-2,1.000 10.000-2,-3.000 8.000 1,-2.000 10.000 4,-3.000 10.000 4,-3.000 9.000 4,-4.000 12.000 0,-3.000 16.000-6,-3.000 15.000-6,-2.000 17.000-5,-3.000 8.000-4,1.000 4.000-5,-1.000 3.000-3,1.000 3.000-5,-1.000-2.000-6,1.000-6.000-8,-1.000-6.000-9,1.000-6.000-8,-3.000-10.000-8,-2.000-12.000-9,-3.000-13.000-7,-3.000-12.000-8,-2.000-12.000-3,0.000-8.000 5,0.000-10.000 4,0.000-9.000 3</inkml:trace>
</inkml:ink>
</file>

<file path=ppt/ink/ink37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9"/>
    </inkml:context>
    <inkml:brush xml:id="br0">
      <inkml:brushProperty name="width" value="0.0320600084960461" units="cm"/>
      <inkml:brushProperty name="height" value="0.0320600084960461" units="cm"/>
      <inkml:brushProperty name="color" value="#f2395b"/>
      <inkml:brushProperty name="ignorePressure" value="0"/>
    </inkml:brush>
  </inkml:definitions>
  <inkml:trace contextRef="#ctx0" brushRef="#br0">64150.000 50350.000 686,'-50.000'-4.000'0,"0.000"-5.000"0,0.000-7.000 0,0.000-5.000-1,9.000-4.000 4,19.000 0.000 4,19.000 0.000 5,19.000 0.000 4,12.000 1.000 3,6.000 4.000-1,7.000 3.000-2,6.000 3.000 0,6.000 4.000-2,6.000 7.000 1,7.000 6.000-1,6.000 7.000 0,1.000 4.000 0,-3.000 3.000-2,-3.000 3.000-1,-2.000 4.000-1,-3.000 1.000 0,1.000 0.000 0,-1.000 0.000 1,1.000 0.000 1,-6.000 0.000-2,-8.000 0.000-4,-10.000 0.000-3,-9.000 0.000-4,-9.000 0.000-1,-5.000 0.000 2,-7.000 0.000 2,-5.000 0.000 1,-8.000 4.000 0,-5.000 10.000-3,-7.000 10.000-4,-5.000 9.000-2,-8.000 4.000-2,-5.000 1.000 2,-7.000-1.000 1,-5.000 1.000 2,-6.000-3.000 0,-3.000-2.000 0,-3.000-3.000 0,-2.000-3.000 0,-1.000-4.000 0,3.000-3.000 0,3.000-3.000 1,4.000-2.000 0,1.000-3.000-1,0.000 1.000 2,0.000-1.000-1,0.000 1.000 1,1.000-4.000 1,4.000-6.000 1,3.000-6.000 1,3.000-6.000 0,10.000-4.000 3,20.000 1.000 3,18.000-1.000 3,20.000 1.000 3,17.000-10.000 1,20.000-19.000-2,18.000-18.000-2,20.000-19.000-1,13.000-10.000-5,9.000 1.000-5,10.000-1.000-4,10.000 1.000-7,4.000 4.000-5,0.000 9.000-8,0.000 10.000-8,0.000 10.000-6,-2.000 5.000-5,-3.000 4.000-2,-3.000 3.000-2,-2.000 3.000-1,-17.000 1.000 4,-28.000 1.000 8,-28.000-1.000 8,-27.000 1.000 9</inkml:trace>
</inkml:ink>
</file>

<file path=ppt/ink/ink37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19"/>
    </inkml:context>
    <inkml:brush xml:id="br0">
      <inkml:brushProperty name="width" value="0.0312984697520733" units="cm"/>
      <inkml:brushProperty name="height" value="0.0312984697520733" units="cm"/>
      <inkml:brushProperty name="color" value="#f2395b"/>
      <inkml:brushProperty name="ignorePressure" value="0"/>
    </inkml:brush>
  </inkml:definitions>
  <inkml:trace contextRef="#ctx0" brushRef="#br0">67200.000 49900.000 702,'-49.000'0.000'3,"4.000"0.000"4,3.000 0.000 4,3.000 0.000 5,17.000-4.000 6,31.000-5.000 6,32.000-7.000 6,31.000-5.000 6,18.000-3.000-1,7.000 4.000-5,6.000 3.000-8,7.000 3.000-6,2.000-2.000-7,1.000-6.000-8,-1.000-6.000-9,1.000-6.000-7,-3.000 1.000-6,-2.000 9.000-6,-3.000 10.000-5,-3.000 10.000-5,-10.000 2.000-1,-16.000-3.000 1,-15.000-3.000 2,-15.000-2.000 2,-12.000-3.000 1,-6.000 1.000-1,-6.000-1.000 0,-6.000 1.000-1</inkml:trace>
</inkml:ink>
</file>

<file path=ppt/ink/ink37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0"/>
    </inkml:context>
    <inkml:brush xml:id="br0">
      <inkml:brushProperty name="width" value="0.0353049486875534" units="cm"/>
      <inkml:brushProperty name="height" value="0.0353049486875534" units="cm"/>
      <inkml:brushProperty name="color" value="#f2395b"/>
      <inkml:brushProperty name="ignorePressure" value="0"/>
    </inkml:brush>
  </inkml:definitions>
  <inkml:trace contextRef="#ctx0" brushRef="#br0">68200.000 48850.000 623,'-49.000'-27.000'-1,"4.000"-3.000"-2,3.000-3.000-1,3.000-2.000-3,4.000 5.000 8,7.000 16.000 14,6.000 15.000 14,7.000 17.000 16,4.000 13.000 4,3.000 13.000-5,3.000 12.000-6,4.000 13.000-5,1.000 16.000-4,0.000 23.000-4,0.000 22.000-2,0.000 22.000-3,0.000 10.000-3,0.000 1.000-5,0.000-1.000-4,0.000 1.000-5,1.000 2.000-2,4.000 7.000-2,3.000 6.000-1,3.000 7.000-1,-1.000-10.000-7,-2.000-25.000-13,-3.000-25.000-13,-3.000-25.000-12,-1.000-19.000-8,4.000-12.000-1,3.000-13.000 0,3.000-12.000-2</inkml:trace>
</inkml:ink>
</file>

<file path=ppt/ink/ink37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0"/>
    </inkml:context>
    <inkml:brush xml:id="br0">
      <inkml:brushProperty name="width" value="0.0343669168651104" units="cm"/>
      <inkml:brushProperty name="height" value="0.0343669168651104" units="cm"/>
      <inkml:brushProperty name="color" value="#f2395b"/>
      <inkml:brushProperty name="ignorePressure" value="0"/>
    </inkml:brush>
  </inkml:definitions>
  <inkml:trace contextRef="#ctx0" brushRef="#br0">70600.000 48400.000 640,'0.000'48.000'89,"0.000"-3.000"-20,0.000-3.000-20,0.000-2.000-19,1.000 5.000-11,4.000 16.000 0,3.000 15.000 0,3.000 17.000-1,-1.000 10.000-3,-2.000 6.000-3,-3.000 7.000-5,-3.000 6.000-3,-2.000 3.000-2,0.000 0.000 0,0.000 0.000 0,0.000 0.000 2,-2.000-4.000-8,-3.000-5.000-14,-3.000-7.000-13,-2.000-5.000-15,-3.000-14.000-6,1.000-18.000 2,-1.000-19.000 2,1.000-18.000 2</inkml:trace>
</inkml:ink>
</file>

<file path=ppt/ink/ink37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1"/>
    </inkml:context>
    <inkml:brush xml:id="br0">
      <inkml:brushProperty name="width" value="0.0310361590236425" units="cm"/>
      <inkml:brushProperty name="height" value="0.0310361590236425" units="cm"/>
      <inkml:brushProperty name="color" value="#f2395b"/>
      <inkml:brushProperty name="ignorePressure" value="0"/>
    </inkml:brush>
  </inkml:definitions>
  <inkml:trace contextRef="#ctx0" brushRef="#br0">70500.000 49800.000 708,'28.000'-74.000'10,"6.000"4.000"1,7.000 3.000 0,6.000 3.000 0,3.000 6.000 2,0.000 9.000 4,0.000 10.000 3,0.000 10.000 3,1.000 5.000 1,4.000 4.000-2,3.000 3.000-2,3.000 3.000-3,1.000 3.000-1,1.000 3.000 1,-1.000 3.000 0,1.000 4.000 0,-4.000 2.000-3,-6.000 4.000-6,-6.000 3.000-5,-6.000 3.000-5</inkml:trace>
</inkml:ink>
</file>

<file path=ppt/ink/ink37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1"/>
    </inkml:context>
    <inkml:brush xml:id="br0">
      <inkml:brushProperty name="width" value="0.040257915854454" units="cm"/>
      <inkml:brushProperty name="height" value="0.040257915854454" units="cm"/>
      <inkml:brushProperty name="color" value="#f2395b"/>
      <inkml:brushProperty name="ignorePressure" value="0"/>
    </inkml:brush>
  </inkml:definitions>
  <inkml:trace contextRef="#ctx0" brushRef="#br0">71450.000 48450.000 546,'0.000'-157.000'13,"0.000"39.000"3,0.000 36.000 2,0.000 39.000 2,1.000 28.000 7,4.000 23.000 11,3.000 22.000 10,3.000 22.000 10,1.000 16.000 1,1.000 14.000-10,-1.000 11.000-10,1.000 14.000-10,1.000 19.000-8,3.000 29.000-8,3.000 28.000-8,4.000 28.000-7,-3.000 14.000-5,-5.000 0.000-5,-7.000 0.000-3,-5.000 0.000-4,-3.000-10.000-5,4.000-18.000-4,3.000-19.000-6,3.000-18.000-4,-1.000-7.000-2,-2.000 6.000 2,-3.000 7.000 2,-3.000 6.000 1,-2.000-12.000 1,0.000-27.000-1,0.000-28.000-2,0.000-28.000 0</inkml:trace>
</inkml:ink>
</file>

<file path=ppt/ink/ink37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1"/>
    </inkml:context>
    <inkml:brush xml:id="br0">
      <inkml:brushProperty name="width" value="0.0284433905035257" units="cm"/>
      <inkml:brushProperty name="height" value="0.0284433905035257" units="cm"/>
      <inkml:brushProperty name="color" value="#f2395b"/>
      <inkml:brushProperty name="ignorePressure" value="0"/>
    </inkml:brush>
  </inkml:definitions>
  <inkml:trace contextRef="#ctx0" brushRef="#br0">72400.000 48100.000 773,'3.000'-47.000'0,"6.000"6.000"0,7.000 7.000 0,6.000 6.000 0,10.000 3.000 5,17.000 0.000 11,15.000 0.000 11,16.000 0.000 10,10.000 1.000 3,7.000 4.000-5,6.000 3.000-6,7.000 3.000-5,-3.000 1.000-10,-8.000 1.000-16,-10.000-1.000-14,-9.000 1.000-15,-12.000 1.000-7,-11.000 3.000 4,-14.000 3.000 3,-11.000 4.000 4</inkml:trace>
</inkml:ink>
</file>

<file path=ppt/ink/ink37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1"/>
    </inkml:context>
    <inkml:brush xml:id="br0">
      <inkml:brushProperty name="width" value="0.0337712876498699" units="cm"/>
      <inkml:brushProperty name="height" value="0.0337712876498699" units="cm"/>
      <inkml:brushProperty name="color" value="#f2395b"/>
      <inkml:brushProperty name="ignorePressure" value="0"/>
    </inkml:brush>
  </inkml:definitions>
  <inkml:trace contextRef="#ctx0" brushRef="#br0">73200.000 47200.000 651,'-24.000'-33.000'9,"4.000"34.000"20,3.000 35.000 18,3.000 35.000 19,4.000 18.000 3,7.000 3.000-15,6.000 3.000-15,7.000 4.000-15,0.000 5.000-12,-2.000 10.000-13,-3.000 10.000-12,-3.000 9.000-11,-2.000-4.000-4,0.000-15.000 4,0.000-15.000 4,0.000-16.000 5,0.000-12.000-5,0.000-5.000-15,0.000-7.000-14,0.000-5.000-15</inkml:trace>
</inkml:ink>
</file>

<file path=ppt/ink/ink37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2"/>
    </inkml:context>
    <inkml:brush xml:id="br0">
      <inkml:brushProperty name="width" value="0.0299712065607309" units="cm"/>
      <inkml:brushProperty name="height" value="0.0299712065607309" units="cm"/>
      <inkml:brushProperty name="color" value="#f2395b"/>
      <inkml:brushProperty name="ignorePressure" value="0"/>
    </inkml:brush>
  </inkml:definitions>
  <inkml:trace contextRef="#ctx0" brushRef="#br0">73650.000 49700.000 734,'6.000'-47.000'5,"13.000"6.000"10,12.000 7.000 11,13.000 6.000 10,7.000 4.000 2,4.000 4.000-6,3.000 3.000-5,3.000 3.000-6,7.000 1.000-4,14.000 1.000-2,11.000-1.000-3,14.000 1.000-1,5.000-1.000-3,1.000 1.000-6,-1.000-1.000-3,1.000 1.000-5,-7.000 1.000-5,-12.000 3.000-8,-13.000 3.000-6,-12.000 4.000-6</inkml:trace>
</inkml:ink>
</file>

<file path=ppt/ink/ink37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2"/>
    </inkml:context>
    <inkml:brush xml:id="br0">
      <inkml:brushProperty name="width" value="0.0345124006271362" units="cm"/>
      <inkml:brushProperty name="height" value="0.0345124006271362" units="cm"/>
      <inkml:brushProperty name="color" value="#f2395b"/>
      <inkml:brushProperty name="ignorePressure" value="0"/>
    </inkml:brush>
  </inkml:definitions>
  <inkml:trace contextRef="#ctx0" brushRef="#br0">74550.000 48700.000 637,'-24.000'-46.000'0,"4.000"10.000"-1,3.000 10.000 0,3.000 9.000-1,1.000 15.000 9,1.000 22.000 18,-1.000 22.000 19,1.000 23.000 19,2.000 16.000 3,7.000 13.000-11,6.000 12.000-10,7.000 13.000-12,2.000 9.000-12,1.000 6.000-13,-1.000 7.000-14,1.000 6.000-14,-3.000 3.000-9,-2.000 0.000-8,-3.000 0.000-8,-3.000 0.000-6,-2.000-15.000-1,0.000-27.000 7,0.000-28.000 6,0.000-28.000 8,1.000-17.000 3,4.000-2.000 3,3.000-3.000 1,3.000-3.000 2</inkml:trace>
</inkml:ink>
</file>

<file path=ppt/ink/ink3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8"/>
    </inkml:context>
    <inkml:brush xml:id="br0">
      <inkml:brushProperty name="width" value="0.0328813940286636" units="cm"/>
      <inkml:brushProperty name="height" value="0.0328813940286636" units="cm"/>
      <inkml:brushProperty name="color" value="#f2395b"/>
      <inkml:brushProperty name="ignorePressure" value="0"/>
    </inkml:brush>
  </inkml:definitions>
  <inkml:trace contextRef="#ctx0" brushRef="#br0">82950.000 46600.000 669,'6.000'-68.000'5,"13.000"17.000"9,12.000 15.000 11,13.000 16.000 10,4.000 16.000 3,-3.000 20.000-3,-3.000 18.000-4,-2.000 20.000-3,-5.000 14.000-2,-2.000 14.000-1,-3.000 11.000-1,-3.000 14.000-1,-10.000 2.000-6,-16.000-6.000-13,-15.000-6.000-10,-15.000-6.000-13,-15.000-9.000-6,-12.000-8.000 0,-13.000-10.000-1,-12.000-9.000 0,-7.000-7.000 0,1.000-3.000 2,-1.000-3.000 0,1.000-2.000 3,5.000-8.000 1,14.000-8.000 2,11.000-10.000 3,14.000-9.000 2,16.000-5.000 8,22.000 0.000 14,22.000 0.000 14,23.000 0.000 15,14.000 1.000 4,10.000 4.000-6,10.000 3.000-5,9.000 3.000-5,6.000-1.000-6,3.000-2.000-7,3.000-3.000-8,4.000-3.000-6,-1.000-2.000-3,-3.000 0.000 1,-3.000 0.000 0,-2.000 0.000 1,-9.000-2.000-7,-12.000-3.000-17,-13.000-3.000-16,-12.000-2.000-16,-10.000-3.000-4,-6.000 1.000 8,-6.000-1.000 9,-6.000 1.000 8</inkml:trace>
</inkml:ink>
</file>

<file path=ppt/ink/ink37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2"/>
    </inkml:context>
    <inkml:brush xml:id="br0">
      <inkml:brushProperty name="width" value="0.0360755100846291" units="cm"/>
      <inkml:brushProperty name="height" value="0.0360755100846291" units="cm"/>
      <inkml:brushProperty name="color" value="#f2395b"/>
      <inkml:brushProperty name="ignorePressure" value="0"/>
    </inkml:brush>
  </inkml:definitions>
  <inkml:trace contextRef="#ctx0" brushRef="#br0">76450.000 48200.000 609,'23.000'98.000'146,"-3.000"-3.000"-36,-3.000-3.000-37,-2.000-2.000-35,-5.000 0.000-22,-2.000 7.000-9,-3.000 6.000-7,-3.000 7.000-7,-6.000 4.000-4,-5.000 3.000 1,-7.000 3.000 2,-5.000 4.000 1,-6.000-4.000-6,-3.000-9.000-15,-3.000-10.000-13,-2.000-8.000-15,-1.000-15.000-5,3.000-19.000 4,3.000-18.000 5,4.000-19.000 4,4.000-15.000 6,6.000-8.000 10,7.000-10.000 9,6.000-9.000 9</inkml:trace>
</inkml:ink>
</file>

<file path=ppt/ink/ink37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2"/>
    </inkml:context>
    <inkml:brush xml:id="br0">
      <inkml:brushProperty name="width" value="0.0303106904029846" units="cm"/>
      <inkml:brushProperty name="height" value="0.0303106904029846" units="cm"/>
      <inkml:brushProperty name="color" value="#f2395b"/>
      <inkml:brushProperty name="ignorePressure" value="0"/>
    </inkml:brush>
  </inkml:definitions>
  <inkml:trace contextRef="#ctx0" brushRef="#br0">76350.000 49500.000 725,'114.000'-224.000'30,"-22.000"54.000"-1,-22.000 53.000-2,-21.000 53.000-2,-12.000 31.000-1,1.000 9.000-3,-1.000 10.000-1,1.000 10.000-3,-1.000 2.000 0,1.000-3.000 0,-1.000-3.000 0,1.000-2.000 1,-3.000-1.000-5,-2.000 3.000-14,-3.000 3.000-11,-3.000 4.000-12,-2.000 1.000-8,0.000 0.000-1,0.000 0.000-3,0.000 0.000-1,-2.000-5.000-2,-3.000-9.000 0,-3.000-10.000 0,-2.000-8.000 0,-3.000-4.000 3,1.000 3.000 8,-1.000 3.000 8,1.000 4.000 8</inkml:trace>
</inkml:ink>
</file>

<file path=ppt/ink/ink37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2"/>
    </inkml:context>
    <inkml:brush xml:id="br0">
      <inkml:brushProperty name="width" value="0.0451218448579311" units="cm"/>
      <inkml:brushProperty name="height" value="0.0451218448579311" units="cm"/>
      <inkml:brushProperty name="color" value="#f2395b"/>
      <inkml:brushProperty name="ignorePressure" value="0"/>
    </inkml:brush>
  </inkml:definitions>
  <inkml:trace contextRef="#ctx0" brushRef="#br0">77400.000 48150.000 487,'0.000'-136.000'-19,"0.000"28.000"9,0.000 28.000 10,0.000 29.000 10,0.000 15.000 5,0.000 3.000 0,0.000 3.000 2,0.000 4.000 0,-2.000 13.000 8,-3.000 26.000 16,-3.000 24.000 14,-2.000 26.000 15,-1.000 15.000 2,3.000 6.000-12,3.000 7.000-11,4.000 6.000-13,-1.000 10.000-9,-3.000 17.000-9,-3.000 15.000-7,-2.000 16.000-8,-1.000 15.000-6,3.000 16.000-5,3.000 15.000-5,4.000 17.000-4,-3.000 5.000-7,-5.000-3.000-6,-7.000-3.000-6,-5.000-2.000-7,-3.000-9.000-5,4.000-12.000 0,3.000-13.000-3,3.000-12.000-1,1.000-23.000 2,1.000-30.000 5,-1.000-32.000 7,1.000-30.000 5</inkml:trace>
</inkml:ink>
</file>

<file path=ppt/ink/ink37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3"/>
    </inkml:context>
    <inkml:brush xml:id="br0">
      <inkml:brushProperty name="width" value="0.0439746156334877" units="cm"/>
      <inkml:brushProperty name="height" value="0.0439746156334877" units="cm"/>
      <inkml:brushProperty name="color" value="#f2395b"/>
      <inkml:brushProperty name="ignorePressure" value="0"/>
    </inkml:brush>
  </inkml:definitions>
  <inkml:trace contextRef="#ctx0" brushRef="#br0">77650.000 49650.000 500,'29.000'-74.000'4,"10.000"4.000"10,10.000 3.000 9,9.000 3.000 9,-1.000 7.000 2,-8.000 14.000-4,-10.000 11.000-6,-9.000 14.000-3,-2.000 7.000-4,6.000 3.000 0,7.000 3.000 0,6.000 4.000-1,-1.000 5.000-2,-5.000 10.000-2,-7.000 10.000-2,-5.000 9.000-2,-8.000 15.000-3,-5.000 22.000-3,-7.000 22.000-4,-5.000 23.000-3,-9.000 8.000-3,-9.000-3.000 1,-10.000-3.000-1,-8.000-2.000 0,-3.000-11.000 0,7.000-15.000 1,6.000-15.000 0,7.000-16.000 1,7.000-16.000-1,9.000-16.000 1,10.000-15.000 0,10.000-15.000-1,11.000-18.000 0,17.000-19.000-1,15.000-18.000-1,16.000-19.000-1,9.000-10.000 0,3.000 1.000-1,3.000-1.000-1,4.000 1.000 0,-4.000 2.000 1,-9.000 7.000 3,-10.000 6.000 2,-8.000 7.000 2,-9.000 5.000 4,-6.000 7.000 1,-6.000 6.000 4,-6.000 7.000 3,-6.000 7.000 2,-2.000 9.000 5,-3.000 10.000 4,-3.000 10.000 3,-6.000 11.000 4,-5.000 17.000 3,-7.000 15.000 2,-5.000 16.000 4,-4.000 7.000-2,0.000 1.000-3,0.000-1.000-4,0.000 1.000-5,0.000-1.000-2,0.000 1.000-2,0.000-1.000 0,0.000 1.000-3,1.000-3.000-2,4.000-2.000-5,3.000-3.000-5,3.000-3.000-4,4.000-7.000-3,7.000-9.000 1,6.000-10.000 0,7.000-8.000 0,5.000-8.000-1,7.000-2.000-4,6.000-3.000-2,7.000-3.000-4,2.000-9.000-2,1.000-11.000 2,-1.000-14.000-1,1.000-11.000 1,-1.000-9.000 1,1.000-3.000 1,-1.000-3.000 3,1.000-2.000 2,-4.000-9.000 1,-6.000-12.000 1,-6.000-13.000 0,-6.000-12.000 1,-7.000-7.000 1,-6.000 1.000 1,-6.000-1.000 1,-6.000 1.000 2,-9.000 4.000 1,-8.000 9.000 3,-10.000 10.000 2,-9.000 10.000 3,-12.000 11.000 1,-11.000 17.000-3,-14.000 15.000-3,-11.000 16.000-2,-17.000 16.000-3,-18.000 20.000-3,-19.000 18.000-3,-18.000 20.000-3,-1.000 6.000 0,19.000-2.000 2,19.000-3.000 2,19.000-3.000 2,12.000-2.000-8,6.000 0.000-21,7.000 0.000-19,6.000 0.000-19</inkml:trace>
</inkml:ink>
</file>

<file path=ppt/ink/ink37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4"/>
    </inkml:context>
    <inkml:brush xml:id="br0">
      <inkml:brushProperty name="width" value="0.0325698629021645" units="cm"/>
      <inkml:brushProperty name="height" value="0.0325698629021645" units="cm"/>
      <inkml:brushProperty name="color" value="#f2395b"/>
      <inkml:brushProperty name="ignorePressure" value="0"/>
    </inkml:brush>
  </inkml:definitions>
  <inkml:trace contextRef="#ctx0" brushRef="#br0">81950.000 49000.000 675,'160.000'-25.000'86,"-27.000"0.000"-18,-28.000 0.000-19,-28.000 0.000-17,-2.000-2.000-10,25.000-3.000-3,25.000-3.000-2,25.000-2.000-3,7.000-1.000-3,-8.000 3.000-5,-10.000 3.000-5,-9.000 4.000-6,-13.000 4.000-4,-16.000 6.000-2,-15.000 7.000-4,-15.000 6.000-2,-15.000 7.000-8,-12.000 10.000-15,-13.000 10.000-13,-12.000 9.000-14,-12.000 1.000-1,-8.000-6.000 14,-10.000-6.000 14,-9.000-6.000 14</inkml:trace>
</inkml:ink>
</file>

<file path=ppt/ink/ink37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4"/>
    </inkml:context>
    <inkml:brush xml:id="br0">
      <inkml:brushProperty name="width" value="0.0295944269746542" units="cm"/>
      <inkml:brushProperty name="height" value="0.0295944269746542" units="cm"/>
      <inkml:brushProperty name="color" value="#f2395b"/>
      <inkml:brushProperty name="ignorePressure" value="0"/>
    </inkml:brush>
  </inkml:definitions>
  <inkml:trace contextRef="#ctx0" brushRef="#br0">81900.000 49900.000 743,'-24.000'20.000'3,"4.000"-9.000"5,3.000-10.000 6,3.000-8.000 5,9.000-8.000 3,16.000-2.000-1,15.000-3.000-1,17.000-3.000-1,16.000-2.000 0,19.000 0.000-1,19.000 0.000 1,19.000 0.000-1,15.000 1.000-2,13.000 4.000-1,12.000 3.000-4,13.000 3.000-2,6.000 6.000-4,0.000 9.000-5,0.000 10.000-6,0.000 10.000-5,-15.000 4.000-6,-27.000 0.000-6,-28.000 0.000-6,-28.000 0.000-6,-18.000 0.000-4,-6.000 0.000-2,-6.000 0.000-3,-6.000 0.000-3</inkml:trace>
</inkml:ink>
</file>

<file path=ppt/ink/ink37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5"/>
    </inkml:context>
    <inkml:brush xml:id="br0">
      <inkml:brushProperty name="width" value="0.0377476662397385" units="cm"/>
      <inkml:brushProperty name="height" value="0.0377476662397385" units="cm"/>
      <inkml:brushProperty name="color" value="#f2395b"/>
      <inkml:brushProperty name="ignorePressure" value="0"/>
    </inkml:brush>
  </inkml:definitions>
  <inkml:trace contextRef="#ctx0" brushRef="#br0">86800.000 47300.000 582,'-24.000'-83.000'8,"4.000"34.000"14,3.000 35.000 14,3.000 35.000 16,-1.000 24.000 2,-2.000 16.000-7,-3.000 15.000-9,-3.000 17.000-8,-4.000 8.000-5,-3.000 4.000-5,-3.000 3.000-3,-2.000 3.000-4,-8.000 4.000-1,-8.000 7.000-1,-10.000 6.000 1,-9.000 7.000 1,-10.000 11.000-5,-9.000 20.000-9,-10.000 18.000-9,-8.000 20.000-8,-1.000 0.000-7,9.000-15.000-3,10.000-15.000-3,10.000-16.000-4,11.000-24.000-1,17.000-31.000-3,15.000-31.000 0,16.000-31.000-2,10.000-24.000 2,7.000-16.000 2,6.000-15.000 4,7.000-15.000 3,4.000-9.000 4,3.000 1.000 4,3.000-1.000 4,4.000 1.000 4</inkml:trace>
</inkml:ink>
</file>

<file path=ppt/ink/ink37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5"/>
    </inkml:context>
    <inkml:brush xml:id="br0">
      <inkml:brushProperty name="width" value="0.0439311675727367" units="cm"/>
      <inkml:brushProperty name="height" value="0.0439311675727367" units="cm"/>
      <inkml:brushProperty name="color" value="#f2395b"/>
      <inkml:brushProperty name="ignorePressure" value="0"/>
    </inkml:brush>
  </inkml:definitions>
  <inkml:trace contextRef="#ctx0" brushRef="#br0">86850.000 47600.000 500,'1.000'-46.000'4,"4.000"10.000"6,3.000 10.000 8,3.000 9.000 6,-1.000 15.000 5,-2.000 22.000 3,-3.000 22.000 3,-3.000 23.000 2,-1.000 11.000 0,4.000 4.000-6,3.000 3.000-4,3.000 3.000-5,-1.000 4.000-3,-2.000 7.000 0,-3.000 6.000-1,-3.000 7.000-1,-2.000 7.000-4,0.000 9.000-4,0.000 10.000-6,0.000 10.000-5,-4.000 5.000-6,-5.000 4.000-3,-7.000 3.000-6,-5.000 3.000-4,-6.000-7.000-3,-3.000-15.000 0,-3.000-15.000 0,-2.000-16.000 0,-3.000-16.000 0,1.000-16.000 1,-1.000-15.000 0,1.000-15.000 0,-3.000-15.000 0,-2.000-12.000-1,-3.000-13.000-1,-3.000-12.000-1,-2.000-13.000 1,0.000-12.000 2,0.000-13.000 4,0.000-12.000 2,0.000-13.000 2,0.000-12.000 1,0.000-13.000 2,0.000-12.000 0,1.000-2.000 4,4.000 9.000 3,3.000 10.000 4,3.000 10.000 5,4.000 10.000 5,7.000 13.000 7,6.000 12.000 8,7.000 13.000 7,15.000 4.000 5,25.000-3.000 5,25.000-3.000 5,25.000-2.000 4,17.000-3.000-2,9.000 1.000-8,10.000-1.000-8,10.000 1.000-7,4.000 2.000-5,0.000 7.000-2,0.000 6.000-2,0.000 7.000-1,-5.000 4.000-10,-9.000 3.000-15,-10.000 3.000-17,-8.000 4.000-16,-9.000-1.000-6,-6.000-3.000 7,-6.000-3.000 5,-6.000-2.000 7,-9.000-5.000 1,-8.000-2.000-3,-10.000-3.000-4,-9.000-3.000-3,-9.000-7.000 3,-5.000-9.000 7,-7.000-10.000 7,-5.000-8.000 9,-3.000-8.000 4,4.000-2.000 2,3.000-3.000 2,3.000-3.000 2,-1.000-4.000 1,-2.000-3.000 1,-3.000-3.000 0,-3.000-2.000 0,1.000-3.000 1,6.000 1.000-1,7.000-1.000 1,6.000 1.000 0,1.000-1.000 2,-3.000 1.000 4,-3.000-1.000 4,-2.000 1.000 5,-3.000 2.000 1,1.000 7.000-2,-1.000 6.000 0,1.000 7.000-1,-1.000 8.000 2,1.000 14.000 6,-1.000 11.000 5,1.000 14.000 6,-3.000 10.000 5,-2.000 9.000 1,-3.000 10.000 4,-3.000 10.000 1,-7.000 16.000-1,-9.000 26.000-6,-10.000 24.000-7,-8.000 26.000-5,-8.000 16.000-3,-2.000 10.000 0,-3.000 10.000-1,-3.000 9.000 0,-2.000 9.000-2,0.000 9.000-2,0.000 10.000-3,0.000 10.000-2,3.000 4.000-5,6.000 0.000-7,7.000 0.000-5,6.000 0.000-6,7.000-11.000-4,10.000-22.000-4,10.000-22.000-4,9.000-21.000-2,10.000-23.000-4,14.000-21.000-3,11.000-22.000-4,14.000-22.000-3,11.000-19.000 0,14.000-16.000 4,11.000-15.000 4,14.000-15.000 4,2.000-18.000 2,-6.000-19.000-2,-6.000-18.000-2,-6.000-19.000-2,-12.000-1.000 3,-15.000 20.000 4,-15.000 18.000 6,-16.000 20.000 4</inkml:trace>
</inkml:ink>
</file>

<file path=ppt/ink/ink37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6"/>
    </inkml:context>
    <inkml:brush xml:id="br0">
      <inkml:brushProperty name="width" value="0.0451377332210541" units="cm"/>
      <inkml:brushProperty name="height" value="0.0451377332210541" units="cm"/>
      <inkml:brushProperty name="color" value="#f2395b"/>
      <inkml:brushProperty name="ignorePressure" value="0"/>
    </inkml:brush>
  </inkml:definitions>
  <inkml:trace contextRef="#ctx0" brushRef="#br0">89250.000 48200.000 487,'-47.000'-44.000'78,"6.000"13.000"-13,7.000 12.000-14,6.000 13.000-14,1.000 13.000-8,-3.000 17.000 0,-3.000 15.000 0,-2.000 16.000-2,-3.000 15.000-1,1.000 16.000-2,-1.000 15.000-3,1.000 17.000-2,2.000 10.000-1,7.000 6.000-2,6.000 7.000 0,7.000 6.000-2,4.000-1.000-4,3.000-5.000-6,3.000-7.000-8,4.000-5.000-6,7.000-15.000-8,13.000-22.000-6,12.000-22.000-6,13.000-21.000-8,12.000-21.000-5,13.000-19.000-2,12.000-18.000-4,13.000-19.000-3,-4.000-8.000 2,-18.000 3.000 9,-19.000 3.000 8,-18.000 4.000 8,-6.000-9.000 4,10.000-18.000 0,10.000-19.000 0,9.000-18.000 1,-1.000-3.000 0,-8.000 17.000 4,-10.000 15.000 3,-9.000 16.000 2,-7.000 7.000 3,-3.000 1.000 2,-3.000-1.000 2,-2.000 1.000 1</inkml:trace>
</inkml:ink>
</file>

<file path=ppt/ink/ink37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6"/>
    </inkml:context>
    <inkml:brush xml:id="br0">
      <inkml:brushProperty name="width" value="0.0403775721788406" units="cm"/>
      <inkml:brushProperty name="height" value="0.0403775721788406" units="cm"/>
      <inkml:brushProperty name="color" value="#f2395b"/>
      <inkml:brushProperty name="ignorePressure" value="0"/>
    </inkml:brush>
  </inkml:definitions>
  <inkml:trace contextRef="#ctx0" brushRef="#br0">90000.000 48750.000 544,'-4.000'-66.000'4,"-5.000"19.000"6,-7.000 19.000 8,-5.000 19.000 6,-4.000 12.000 5,0.000 6.000 2,0.000 7.000 1,0.000 6.000 2,0.000 7.000 0,0.000 10.000-2,0.000 10.000-1,0.000 9.000-2,1.000 7.000-3,4.000 7.000-2,3.000 6.000-2,3.000 7.000-4,3.000 0.000-2,3.000-2.000-3,3.000-3.000-2,4.000-3.000-3,1.000-7.000-2,0.000-9.000-3,0.000-10.000-2,0.000-8.000-3,9.000-17.000-6,19.000-21.000-9,19.000-22.000-9,19.000-22.000-10,4.000-18.000-2,-9.000-11.000 3,-10.000-14.000 4,-8.000-11.000 3,-11.000-6.000 4,-8.000 4.000 5,-10.000 3.000 5,-9.000 3.000 4,-4.000 4.000 4,4.000 7.000 3,3.000 6.000 2,3.000 7.000 4,-1.000 4.000 2,-2.000 3.000 1,-3.000 3.000 0,-3.000 4.000 3,-2.000-1.000 0,0.000-3.000 1,0.000-3.000 1,0.000-2.000 2,0.000-1.000 0,0.000 3.000-1,0.000 3.000-1,0.000 4.000-1,-4.000 5.000 1,-5.000 10.000 0,-7.000 10.000 2,-5.000 9.000 0,-8.000 9.000-1,-5.000 9.000-3,-7.000 10.000-3,-5.000 10.000-4,-3.000 2.000-3,4.000-3.000 0,3.000-3.000-2,3.000-2.000-2,9.000-1.000-11,16.000 3.000-22,15.000 3.000-22,17.000 4.000-22</inkml:trace>
</inkml:ink>
</file>

<file path=ppt/ink/ink3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8"/>
    </inkml:context>
    <inkml:brush xml:id="br0">
      <inkml:brushProperty name="width" value="0.0293901860713959" units="cm"/>
      <inkml:brushProperty name="height" value="0.0293901860713959" units="cm"/>
      <inkml:brushProperty name="color" value="#f2395b"/>
      <inkml:brushProperty name="ignorePressure" value="0"/>
    </inkml:brush>
  </inkml:definitions>
  <inkml:trace contextRef="#ctx0" brushRef="#br0">83650.000 47000.000 748,'7.000'-47.000'6,"17.000"6.000"10,15.000 7.000 11,16.000 6.000 11,10.000 7.000 4,7.000 10.000-4,6.000 10.000-5,7.000 9.000-4,2.000 4.000-10,1.000 1.000-15,-1.000-1.000-17,1.000 1.000-16,-6.000-1.000-4,-8.000 1.000 9,-10.000-1.000 6,-9.000 1.000 9,-13.000-7.000-3,-16.000-12.000-14,-15.000-13.000-13,-15.000-12.000-14</inkml:trace>
</inkml:ink>
</file>

<file path=ppt/ink/ink37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7"/>
    </inkml:context>
    <inkml:brush xml:id="br0">
      <inkml:brushProperty name="width" value="0.0316596925258636" units="cm"/>
      <inkml:brushProperty name="height" value="0.0316596925258636" units="cm"/>
      <inkml:brushProperty name="color" value="#f2395b"/>
      <inkml:brushProperty name="ignorePressure" value="0"/>
    </inkml:brush>
  </inkml:definitions>
  <inkml:trace contextRef="#ctx0" brushRef="#br0">89950.000 48050.000 694,'-24.000'-21.000'6,"4.000"10.000"9,3.000 10.000 12,3.000 9.000 10,-1.000 7.000 2,-2.000 7.000-4,-3.000 6.000-6,-3.000 7.000-4,-2.000 5.000-5,0.000 7.000-2,0.000 6.000-3,0.000 7.000-3,0.000 5.000-3,0.000 7.000-1,0.000 6.000-3,0.000 7.000-1,1.000-1.000-2,4.000-6.000-4,3.000-6.000-2,3.000-6.000-2,4.000-9.000-5,7.000-8.000-4,6.000-10.000-4,7.000-9.000-5,5.000-7.000-3,7.000-3.000-4,6.000-3.000-3,7.000-2.000-2,0.000-5.000-2,-2.000-2.000 0,-3.000-3.000 0,-3.000-3.000 1</inkml:trace>
</inkml:ink>
</file>

<file path=ppt/ink/ink37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7"/>
    </inkml:context>
    <inkml:brush xml:id="br0">
      <inkml:brushProperty name="width" value="0.0437427312135696" units="cm"/>
      <inkml:brushProperty name="height" value="0.0437427312135696" units="cm"/>
      <inkml:brushProperty name="color" value="#f2395b"/>
      <inkml:brushProperty name="ignorePressure" value="0"/>
    </inkml:brush>
  </inkml:definitions>
  <inkml:trace contextRef="#ctx0" brushRef="#br0">91000.000 47700.000 502,'0.000'73.000'121,"0.000"-3.000"-29,0.000-3.000-27,0.000-2.000-28,0.000 0.000-17,0.000 7.000-6,0.000 6.000-6,0.000 7.000-6,0.000 0.000-4,0.000-2.000-3,0.000-3.000-1,0.000-3.000-3,-4.000-2.000-2,-5.000 0.000-4,-7.000 0.000-2,-5.000 0.000-3,-3.000-5.000-4,4.000-9.000-5,3.000-10.000-3,3.000-8.000-5,1.000-18.000-1,1.000-25.000 2,-1.000-25.000 1,1.000-25.000 2,1.000-13.000 3,3.000 1.000 4,3.000-1.000 6,4.000 1.000 4,7.000-1.000 7,13.000 1.000 7,12.000-1.000 7,13.000 1.000 8,6.000 5.000 5,0.000 14.000 2,0.000 11.000 2,0.000 14.000 4,0.000 7.000-1,0.000 3.000 0,0.000 3.000-1,0.000 4.000-1,0.000 1.000-4,0.000 0.000-8,0.000 0.000-7,0.000 0.000-8,-4.000 0.000-4,-5.000 0.000-4,-7.000 0.000-2,-5.000 0.000-3,-6.000-4.000-3,-3.000-5.000-5,-3.000-7.000-3,-2.000-5.000-4,-6.000-4.000 1,-6.000 0.000 7,-6.000 0.000 6,-6.000 0.000 8,-2.000-5.000 4,3.000-9.000 1,3.000-10.000 2,4.000-8.000 1,2.000-9.000 1,4.000-6.000 3,3.000-6.000 1,3.000-6.000 3,1.000-1.000 0,1.000 7.000 2,-1.000 6.000 1,1.000 7.000 1,-1.000 5.000 2,1.000 7.000 4,-1.000 6.000 3,1.000 7.000 4,-3.000 10.000 7,-2.000 16.000 12,-3.000 15.000 12,-3.000 17.000 11,-2.000 16.000 1,0.000 19.000-11,0.000 19.000-9,0.000 19.000-10,0.000 16.000-8,0.000 17.000-7,0.000 15.000-4,0.000 16.000-7,0.000 10.000-3,0.000 7.000 1,0.000 6.000 0,0.000 7.000 0,-2.000 5.000-8,-3.000 7.000-15,-3.000 6.000-15,-2.000 7.000-17,-5.000-6.000-7,-2.000-15.000-1,-3.000-15.000 1,-3.000-16.000-2,1.000-23.000 5,6.000-27.000 10,7.000-28.000 8,6.000-28.000 10,1.000-17.000 3,-3.000-2.000-1,-3.000-3.000-1,-2.000-3.000-1</inkml:trace>
</inkml:ink>
</file>

<file path=ppt/ink/ink37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8"/>
    </inkml:context>
    <inkml:brush xml:id="br0">
      <inkml:brushProperty name="width" value="0.0406849905848503" units="cm"/>
      <inkml:brushProperty name="height" value="0.0406849905848503" units="cm"/>
      <inkml:brushProperty name="color" value="#f2395b"/>
      <inkml:brushProperty name="ignorePressure" value="0"/>
    </inkml:brush>
  </inkml:definitions>
  <inkml:trace contextRef="#ctx0" brushRef="#br0">92550.000 46400.000 540,'29.000'-44.000'5,"10.000"13.000"10,10.000 12.000 10,9.000 13.000 10,-2.000 9.000 2,-12.000 6.000-7,-13.000 7.000-6,-12.000 6.000-7,-5.000 12.000-1,3.000 19.000 6,3.000 19.000 6,4.000 19.000 5,-1.000 13.000 1,-3.000 10.000-4,-3.000 10.000-3,-2.000 9.000-4,-5.000 2.000-4,-2.000-2.000-4,-3.000-3.000-3,-3.000-3.000-5,-7.000-6.000-3,-9.000-5.000-3,-10.000-7.000-3,-8.000-5.000-3,-9.000-4.000-3,-6.000 0.000-6,-6.000 0.000-3,-6.000 0.000-4,-9.000 1.000-5,-8.000 4.000-4,-10.000 3.000-3,-9.000 3.000-4,-2.000-2.000-2,6.000-6.000 2,7.000-6.000 2,6.000-6.000 2,6.000-10.000 1,6.000-12.000 1,7.000-13.000 0,6.000-12.000 0,7.000-13.000 4,10.000-12.000 3,10.000-13.000 4,9.000-12.000 4</inkml:trace>
</inkml:ink>
</file>

<file path=ppt/ink/ink37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8"/>
    </inkml:context>
    <inkml:brush xml:id="br0">
      <inkml:brushProperty name="width" value="0.0335688106715679" units="cm"/>
      <inkml:brushProperty name="height" value="0.0335688106715679" units="cm"/>
      <inkml:brushProperty name="color" value="#f2395b"/>
      <inkml:brushProperty name="ignorePressure" value="0"/>
    </inkml:brush>
  </inkml:definitions>
  <inkml:trace contextRef="#ctx0" brushRef="#br0">92950.000 48400.000 655,'93.000'-22.000'6,"-11.000"6.000"11,-14.000 7.000 12,-11.000 6.000 12,-15.000 15.000 3,-16.000 26.000-5,-15.000 24.000-5,-15.000 26.000-5,-12.000 8.000-3,-6.000-5.000-4,-6.000-7.000-2,-6.000-5.000-3,-2.000-6.000-4,3.000-3.000-6,3.000-3.000-6,4.000-2.000-7,4.000-6.000-2,6.000-6.000-2,7.000-6.000-1,6.000-6.000-2,7.000-6.000 1,10.000-2.000 2,10.000-3.000 2,9.000-3.000 3,6.000-4.000 1,3.000-3.000 2,3.000-3.000 2,4.000-2.000 1,-1.000 3.000 2,-3.000 14.000 2,-3.000 11.000 1,-2.000 14.000 1,-8.000 7.000 0,-8.000 3.000-1,-10.000 3.000-3,-9.000 4.000-1,-12.000 2.000-1,-11.000 4.000 1,-14.000 3.000 0,-11.000 3.000 1,-12.000-1.000-4,-9.000-2.000-9,-10.000-3.000-9,-8.000-3.000-9,-4.000-7.000-5,3.000-9.000-1,3.000-10.000-1,4.000-8.000-2,4.000-11.000-1,6.000-8.000 2,7.000-10.000 0,6.000-9.000 1</inkml:trace>
</inkml:ink>
</file>

<file path=ppt/ink/ink37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9"/>
    </inkml:context>
    <inkml:brush xml:id="br0">
      <inkml:brushProperty name="width" value="0.042643528431654" units="cm"/>
      <inkml:brushProperty name="height" value="0.042643528431654" units="cm"/>
      <inkml:brushProperty name="color" value="#f2395b"/>
      <inkml:brushProperty name="ignorePressure" value="0"/>
    </inkml:brush>
  </inkml:definitions>
  <inkml:trace contextRef="#ctx0" brushRef="#br0">94800.000 46250.000 515,'0.000'76.000'107,"0.000"4.000"-24,0.000 3.000-23,0.000 3.000-23,0.000 9.000-12,0.000 16.000-1,0.000 15.000-1,0.000 17.000-2,0.000 8.000-1,0.000 4.000-4,0.000 3.000-3,0.000 3.000-3,-2.000 1.000-1,-3.000 1.000 1,-3.000-1.000-1,-2.000 1.000 1,0.000 2.000-3,7.000 7.000-6,6.000 6.000-8,7.000 7.000-6,2.000-3.000-5,1.000-8.000-3,-1.000-10.000-2,1.000-9.000-2,-3.000-10.000-4,-2.000-9.000-3,-3.000-10.000-2,-3.000-8.000-4,-4.000-9.000-1,-3.000-6.000 0,-3.000-6.000 0,-2.000-6.000 1,-5.000-12.000 1,-2.000-15.000 3,-3.000-15.000 2,-3.000-16.000 3</inkml:trace>
</inkml:ink>
</file>

<file path=ppt/ink/ink37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29"/>
    </inkml:context>
    <inkml:brush xml:id="br0">
      <inkml:brushProperty name="width" value="0.0391932651400566" units="cm"/>
      <inkml:brushProperty name="height" value="0.0391932651400566" units="cm"/>
      <inkml:brushProperty name="color" value="#f2395b"/>
      <inkml:brushProperty name="ignorePressure" value="0"/>
    </inkml:brush>
  </inkml:definitions>
  <inkml:trace contextRef="#ctx0" brushRef="#br0">94000.000 49800.000 561,'46.000'32.000'68,"-5.000"17.000"-13,-7.000 15.000-14,-5.000 16.000-13,-6.000 9.000-7,-3.000 3.000-2,-3.000 3.000-1,-2.000 4.000-2,-3.000 2.000-1,1.000 4.000-1,-1.000 3.000-1,1.000 3.000-2,-1.000-4.000-1,1.000-8.000 0,-1.000-10.000-1,1.000-9.000-1,1.000-10.000-1,3.000-9.000 0,3.000-10.000-1,4.000-8.000 0,4.000-12.000-1,6.000-12.000 0,7.000-13.000 0,6.000-12.000 0,4.000-16.000-1,4.000-19.000 1,3.000-18.000-1,3.000-19.000 0,7.000-21.000 0,14.000-21.000 0,11.000-22.000 0,14.000-22.000 1,10.000-21.000-3,9.000-18.000-2,10.000-19.000-3,10.000-18.000-3,0.000-14.000-8,-5.000-5.000-12,-7.000-7.000-13,-5.000-5.000-11,-19.000 22.000-7,-27.000 54.000-3,-28.000 53.000-1,-28.000 53.000-3</inkml:trace>
</inkml:ink>
</file>

<file path=ppt/ink/ink37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3"/>
    </inkml:context>
    <inkml:brush xml:id="br0">
      <inkml:brushProperty name="width" value="0.0326036028563976" units="cm"/>
      <inkml:brushProperty name="height" value="0.0326036028563976" units="cm"/>
      <inkml:brushProperty name="color" value="#f2395b"/>
      <inkml:brushProperty name="ignorePressure" value="0"/>
    </inkml:brush>
  </inkml:definitions>
  <inkml:trace contextRef="#ctx0" brushRef="#br0">15700.000 57200.000 674,'75.000'-90.000'65,"0.000"23.000"-13,0.000 22.000-11,0.000 22.000-13,-4.000 13.000-6,-5.000 7.000-1,-7.000 6.000-2,-5.000 7.000 0,-6.000 8.000-3,-3.000 14.000-4,-3.000 11.000-3,-2.000 14.000-4,-8.000 10.000-2,-8.000 9.000 1,-10.000 10.000 0,-9.000 10.000-1,-12.000 10.000 0,-11.000 13.000-5,-14.000 12.000-3,-11.000 13.000-4,-12.000-1.000-4,-9.000-11.000-5,-10.000-14.000-6,-8.000-11.000-5,-6.000-11.000-1,1.000-5.000 3,-1.000-7.000 3,1.000-5.000 3,1.000-9.000 4,3.000-9.000 3,3.000-10.000 5,4.000-8.000 3,4.000-9.000 4,6.000-6.000 2,7.000-6.000 2,6.000-6.000 3,17.000-10.000 4,28.000-12.000 7,28.000-13.000 7,29.000-12.000 7,16.000-4.000 1,7.000 7.000-5,6.000 6.000-6,7.000 7.000-4,7.000 2.000-4,9.000 1.000-6,10.000-1.000-4,10.000 1.000-5,2.000 1.000-5,-3.000 3.000-5,-3.000 3.000-6,-2.000 4.000-4,-9.000 1.000-2,-12.000 0.000 5,-13.000 0.000 3,-12.000 0.000 3,-12.000 0.000-3,-8.000 0.000-10,-10.000 0.000-12,-9.000 0.000-10</inkml:trace>
</inkml:ink>
</file>

<file path=ppt/ink/ink37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4"/>
    </inkml:context>
    <inkml:brush xml:id="br0">
      <inkml:brushProperty name="width" value="0.0332126952707767" units="cm"/>
      <inkml:brushProperty name="height" value="0.0332126952707767" units="cm"/>
      <inkml:brushProperty name="color" value="#f2395b"/>
      <inkml:brushProperty name="ignorePressure" value="0"/>
    </inkml:brush>
  </inkml:definitions>
  <inkml:trace contextRef="#ctx0" brushRef="#br0">18950.000 57550.000 662,'1.000'-69.000'0,"4.000"13.000"0,3.000 12.000 0,3.000 13.000 0,-1.000-4.000 5,-2.000-18.000 11,-3.000-19.000 10,-3.000-18.000 10,-4.000-1.000 2,-3.000 19.000-7,-3.000 19.000-7,-2.000 19.000-7,-5.000 12.000-5,-2.000 6.000 0,-3.000 7.000-2,-3.000 6.000-1,-6.000 1.000-1,-5.000-3.000-2,-7.000-3.000-1,-5.000-2.000-1,-6.000 5.000 0,-3.000 16.000 0,-3.000 15.000 1,-2.000 17.000 1,-5.000 10.000 0,-2.000 6.000-1,-3.000 7.000 0,-3.000 6.000-2,1.000 6.000 0,6.000 6.000 1,7.000 7.000 0,6.000 6.000 2,3.000 3.000-1,0.000 0.000-1,0.000 0.000 0,0.000 0.000-1,4.000-4.000-1,10.000-5.000 0,10.000-7.000 0,9.000-5.000-1,7.000-9.000 0,7.000-9.000-2,6.000-10.000-1,7.000-8.000 0,7.000-8.000-1,9.000-2.000 0,10.000-3.000 0,10.000-3.000 0,8.000-7.000-1,10.000-9.000-2,10.000-10.000-2,9.000-8.000-2,1.000-9.000 0,-6.000-6.000 0,-6.000-6.000 1,-6.000-6.000 0,-4.000-1.000 1,1.000 7.000-2,-1.000 6.000-1,1.000 7.000-1,-6.000 2.000 1,-8.000 1.000 2,-10.000-1.000 2,-9.000 1.000 2,-7.000 5.000 3,-3.000 14.000 0,-3.000 11.000 2,-2.000 14.000 1,-5.000 8.000 0,-2.000 7.000 2,-3.000 6.000-1,-3.000 7.000 2,-4.000 5.000 0,-3.000 7.000-1,-3.000 6.000 0,-2.000 7.000-1,-5.000-1.000 0,-2.000-6.000-2,-3.000-6.000-1,-3.000-6.000 0,-1.000-9.000-1,4.000-8.000 1,3.000-10.000 0,3.000-9.000 2,4.000-21.000 0,7.000-31.000 1,6.000-31.000 1,7.000-31.000 0,11.000-20.000 1,20.000-5.000 0,18.000-7.000 0,20.000-5.000-1,6.000-3.000 2,-2.000 4.000 0,-3.000 3.000 0,-3.000 3.000 2,-7.000 7.000-1,-9.000 14.000 0,-10.000 11.000-1,-8.000 14.000-1,-8.000 10.000-1,-2.000 9.000-1,-3.000 10.000 1,-3.000 10.000-1,-4.000 13.000-8,-3.000 19.000-17,-3.000 19.000-17,-2.000 19.000-16,-6.000 5.000-4,-6.000-5.000 7,-6.000-7.000 9,-6.000-5.000 9,-4.000-6.000 6,1.000-3.000 5,-1.000-3.000 5,1.000-2.000 5</inkml:trace>
</inkml:ink>
</file>

<file path=ppt/ink/ink37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4"/>
    </inkml:context>
    <inkml:brush xml:id="br0">
      <inkml:brushProperty name="width" value="0.038874801248312" units="cm"/>
      <inkml:brushProperty name="height" value="0.038874801248312" units="cm"/>
      <inkml:brushProperty name="color" value="#f2395b"/>
      <inkml:brushProperty name="ignorePressure" value="0"/>
    </inkml:brush>
  </inkml:definitions>
  <inkml:trace contextRef="#ctx0" brushRef="#br0">20400.000 57150.000 565,'1.000'-68.000'3,"4.000"17.000"4,3.000 15.000 5,3.000 16.000 5,-1.000 12.000 4,-2.000 9.000 0,-3.000 10.000 3,-3.000 10.000 1,-7.000 11.000 0,-9.000 17.000-3,-10.000 15.000-2,-8.000 16.000-2,-6.000 12.000-1,1.000 9.000-2,-1.000 10.000 0,1.000 10.000-1,-3.000 2.000-1,-2.000-3.000 0,-3.000-3.000 1,-3.000-2.000-1,-1.000-8.000 0,4.000-8.000 0,3.000-10.000 0,3.000-9.000 1,6.000-5.000-1,9.000 0.000-2,10.000 0.000-2,10.000 0.000-1,7.000-5.000-2,6.000-9.000-2,7.000-10.000-2,6.000-8.000-3,10.000-14.000-3,17.000-15.000-5,15.000-15.000-6,16.000-16.000-4,7.000-18.000-3,1.000-18.000-1,-1.000-19.000 0,1.000-18.000-1,-4.000-15.000 1,-6.000-9.000 0,-6.000-10.000 1,-6.000-8.000 1,-9.000-3.000 3,-8.000 7.000 2,-10.000 6.000 4,-9.000 7.000 3,-9.000 7.000 2,-5.000 9.000-1,-7.000 10.000 0,-5.000 10.000 0,-8.000 11.000 2,-5.000 17.000 6,-7.000 15.000 6,-5.000 16.000 5,-8.000 9.000 2,-5.000 3.000-1,-7.000 3.000-2,-5.000 4.000-2,-3.000 8.000-3,4.000 17.000-5,3.000 15.000-4,3.000 16.000-6,3.000 7.000-1,3.000 1.000 1,3.000-1.000 1,4.000 1.000 1,4.000-6.000-4,6.000-8.000-11,7.000-10.000-11,6.000-9.000-11</inkml:trace>
</inkml:ink>
</file>

<file path=ppt/ink/ink37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5"/>
    </inkml:context>
    <inkml:brush xml:id="br0">
      <inkml:brushProperty name="width" value="0.0338905043900013" units="cm"/>
      <inkml:brushProperty name="height" value="0.0338905043900013" units="cm"/>
      <inkml:brushProperty name="color" value="#f2395b"/>
      <inkml:brushProperty name="ignorePressure" value="0"/>
    </inkml:brush>
  </inkml:definitions>
  <inkml:trace contextRef="#ctx0" brushRef="#br0">21350.000 57650.000 649,'21.000'70.000'56,"-5.000"-9.000"-10,-7.000-10.000-11,-5.000-8.000-10,-8.000-3.000-7,-5.000 7.000 1,-7.000 6.000-1,-5.000 7.000 1,-4.000 5.000-2,0.000 7.000-2,0.000 6.000-2,0.000 7.000-1,-2.000-1.000-3,-3.000-6.000 0,-3.000-6.000-2,-2.000-6.000 0,0.000-7.000-2,7.000-6.000 0,6.000-6.000 0,7.000-6.000-1,8.000-7.000-1,14.000-6.000-1,11.000-6.000-1,14.000-6.000-1,8.000-9.000-1,7.000-8.000-1,6.000-10.000-3,7.000-9.000-2,2.000-5.000-4,1.000 0.000-7,-1.000 0.000-6,1.000 0.000-7,-1.000 1.000-4,1.000 4.000-3,-1.000 3.000-3,1.000 3.000-3,-6.000 1.000 0,-8.000 1.000 4,-10.000-1.000 3,-9.000 1.000 3,-7.000-1.000 5,-3.000 1.000 7,-3.000-1.000 6,-2.000 1.000 6</inkml:trace>
</inkml:ink>
</file>

<file path=ppt/ink/ink3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8"/>
    </inkml:context>
    <inkml:brush xml:id="br0">
      <inkml:brushProperty name="width" value="0.0371257588267326" units="cm"/>
      <inkml:brushProperty name="height" value="0.0371257588267326" units="cm"/>
      <inkml:brushProperty name="color" value="#f2395b"/>
      <inkml:brushProperty name="ignorePressure" value="0"/>
    </inkml:brush>
  </inkml:definitions>
  <inkml:trace contextRef="#ctx0" brushRef="#br0">84400.000 46050.000 592,'-24.000'-46.000'4,"4.000"10.000"8,3.000 10.000 8,3.000 9.000 8,3.000 12.000 6,3.000 16.000 5,3.000 15.000 6,4.000 17.000 4,1.000 16.000-1,0.000 19.000-8,0.000 19.000-7,0.000 19.000-8,0.000 15.000-7,0.000 13.000-8,0.000 12.000-8,0.000 13.000-6,-2.000 1.000-9,-3.000-9.000-11,-3.000-10.000-9,-2.000-8.000-10,-3.000-12.000-5,1.000-12.000 1,-1.000-13.000 1,1.000-12.000 1,1.000-15.000 2,3.000-15.000 3,3.000-15.000 3,4.000-16.000 4</inkml:trace>
</inkml:ink>
</file>

<file path=ppt/ink/ink37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5"/>
    </inkml:context>
    <inkml:brush xml:id="br0">
      <inkml:brushProperty name="width" value="0.036384217441082" units="cm"/>
      <inkml:brushProperty name="height" value="0.036384217441082" units="cm"/>
      <inkml:brushProperty name="color" value="#f2395b"/>
      <inkml:brushProperty name="ignorePressure" value="0"/>
    </inkml:brush>
  </inkml:definitions>
  <inkml:trace contextRef="#ctx0" brushRef="#br0">22000.000 57900.000 604,'-46.000'-25.000'0,"10.000"0.000"0,10.000 0.000-1,9.000 0.000 0,2.000 0.000 3,-2.000 0.000 3,-3.000 0.000 5,-3.000 0.000 4,-2.000 12.000 8,0.000 26.000 13,0.000 24.000 12,0.000 26.000 14,3.000 19.000-1,6.000 17.000-11,7.000 15.000-12,6.000 16.000-12,3.000 13.000-9,0.000 14.000-5,0.000 11.000-8,0.000 14.000-5,-4.000 27.000-5,-5.000 44.000-4,-7.000 44.000-3,-5.000 44.000-4,-4.000 13.000-7,0.000-15.000-10,0.000-15.000-10,0.000-16.000-9,3.000-37.000-3,6.000-55.000 4,7.000-57.000 4,6.000-55.000 5</inkml:trace>
</inkml:ink>
</file>

<file path=ppt/ink/ink37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6"/>
    </inkml:context>
    <inkml:brush xml:id="br0">
      <inkml:brushProperty name="width" value="0.0318639986217022" units="cm"/>
      <inkml:brushProperty name="height" value="0.0318639986217022" units="cm"/>
      <inkml:brushProperty name="color" value="#f2395b"/>
      <inkml:brushProperty name="ignorePressure" value="0"/>
    </inkml:brush>
  </inkml:definitions>
  <inkml:trace contextRef="#ctx0" brushRef="#br0">22500.000 56150.000 690,'51.000'-43.000'26,"4.000"17.000"5,3.000 15.000 6,3.000 16.000 5,-4.000 13.000-1,-8.000 14.000-6,-10.000 11.000-8,-9.000 14.000-6,-10.000 7.000-6,-9.000 3.000-4,-10.000 3.000-5,-8.000 4.000-4,-9.000 1.000-4,-6.000 0.000-4,-6.000 0.000-3,-6.000 0.000-5,-6.000-5.000-1,-2.000-9.000 2,-3.000-10.000 1,-3.000-8.000 2,-1.000-8.000 2,4.000-2.000 4,3.000-3.000 4,3.000-3.000 5,10.000-6.000 2,20.000-5.000 4,18.000-7.000 3,20.000-5.000 2,16.000-8.000 1,16.000-5.000-3,15.000-7.000-3,17.000-5.000-2,5.000-4.000-5,-3.000 0.000-5,-3.000 0.000-8,-2.000 0.000-6,-8.000 3.000-2,-8.000 6.000 0,-10.000 7.000 2,-9.000 6.000 0,-7.000 3.000 1,-3.000 0.000-1,-3.000 0.000-1,-2.000 0.000-1</inkml:trace>
</inkml:ink>
</file>

<file path=ppt/ink/ink37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6"/>
    </inkml:context>
    <inkml:brush xml:id="br0">
      <inkml:brushProperty name="width" value="0.0272699613124132" units="cm"/>
      <inkml:brushProperty name="height" value="0.0272699613124132" units="cm"/>
      <inkml:brushProperty name="color" value="#f2395b"/>
      <inkml:brushProperty name="ignorePressure" value="0"/>
    </inkml:brush>
  </inkml:definitions>
  <inkml:trace contextRef="#ctx0" brushRef="#br0">23700.000 56400.000 806,'-21.000'-27.000'4,"10.000"-3.000"8,10.000-3.000 7,9.000-2.000 8,9.000 2.000 3,9.000 9.000-2,10.000 10.000-3,10.000 10.000-1,5.000 7.000-7,4.000 6.000-9,3.000 7.000-11,3.000 6.000-10,-2.000 4.000-6,-6.000 4.000-1,-6.000 3.000-2,-6.000 3.000-2</inkml:trace>
</inkml:ink>
</file>

<file path=ppt/ink/ink37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7"/>
    </inkml:context>
    <inkml:brush xml:id="br0">
      <inkml:brushProperty name="width" value="0.0289397202432156" units="cm"/>
      <inkml:brushProperty name="height" value="0.0289397202432156" units="cm"/>
      <inkml:brushProperty name="color" value="#f2395b"/>
      <inkml:brushProperty name="ignorePressure" value="0"/>
    </inkml:brush>
  </inkml:definitions>
  <inkml:trace contextRef="#ctx0" brushRef="#br0">23900.000 58750.000 760,'54.000'-46.000'27,"10.000"10.000"2,10.000 10.000 3,9.000 9.000 2,9.000 4.000-1,9.000 1.000-5,10.000-1.000-5,10.000 1.000-5,2.000-1.000-6,-3.000 1.000-9,-3.000-1.000-6,-2.000 1.000-9,-6.000 1.000-5,-6.000 3.000-6,-6.000 3.000-4,-6.000 4.000-4,-9.000 2.000-3,-8.000 4.000-2,-10.000 3.000-1,-9.000 3.000-1,-10.000 1.000 2,-9.000 1.000 5,-10.000-1.000 6,-8.000 1.000 4</inkml:trace>
</inkml:ink>
</file>

<file path=ppt/ink/ink37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7"/>
    </inkml:context>
    <inkml:brush xml:id="br0">
      <inkml:brushProperty name="width" value="0.0322214066982269" units="cm"/>
      <inkml:brushProperty name="height" value="0.0322214066982269" units="cm"/>
      <inkml:brushProperty name="color" value="#f2395b"/>
      <inkml:brushProperty name="ignorePressure" value="0"/>
    </inkml:brush>
  </inkml:definitions>
  <inkml:trace contextRef="#ctx0" brushRef="#br0">24950.000 57850.000 682,'-24.000'-27.000'0,"4.000"-3.000"-1,3.000-3.000-1,3.000-2.000-1,1.000-1.000 2,1.000 3.000 4,-1.000 3.000 4,1.000 4.000 5,1.000 10.000 6,3.000 19.000 8,3.000 19.000 9,4.000 19.000 8,1.000 18.000 1,0.000 19.000-5,0.000 19.000-7,0.000 19.000-5,-2.000 13.000-7,-3.000 10.000-7,-3.000 10.000-7,-2.000 9.000-8,-5.000 7.000-6,-2.000 7.000-8,-3.000 6.000-9,-3.000 7.000-7,-1.000-4.000-3,4.000-12.000 0,3.000-13.000 2,3.000-12.000 0,1.000-18.000 0,1.000-21.000-2,-1.000-22.000-2,1.000-22.000-2</inkml:trace>
</inkml:ink>
</file>

<file path=ppt/ink/ink37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8"/>
    </inkml:context>
    <inkml:brush xml:id="br0">
      <inkml:brushProperty name="width" value="0.0349109396338463" units="cm"/>
      <inkml:brushProperty name="height" value="0.0349109396338463" units="cm"/>
      <inkml:brushProperty name="color" value="#f2395b"/>
      <inkml:brushProperty name="ignorePressure" value="0"/>
    </inkml:brush>
  </inkml:definitions>
  <inkml:trace contextRef="#ctx0" brushRef="#br0">27550.000 57750.000 630,'1.000'-69.000'4,"4.000"13.000"10,3.000 12.000 8,3.000 13.000 10,4.000 9.000 3,7.000 6.000-1,6.000 7.000 0,7.000 6.000-2,5.000 6.000-2,7.000 6.000-3,6.000 7.000-3,7.000 6.000-2,-1.000 9.000-4,-6.000 13.000-3,-6.000 12.000-3,-6.000 13.000-2,-7.000 7.000-5,-6.000 4.000-7,-6.000 3.000-5,-6.000 3.000-7,-15.000 4.000-3,-21.000 7.000-1,-22.000 6.000 0,-22.000 7.000 0,-13.000 0.000-1,-3.000-2.000-1,-3.000-3.000 0,-2.000-3.000-1,-3.000-9.000 0,1.000-11.000 3,-1.000-14.000 1,1.000-11.000 2,2.000-12.000 2,7.000-9.000 4,6.000-10.000 2,7.000-8.000 2,4.000-8.000 4,3.000-2.000 5,3.000-3.000 4,4.000-3.000 4,7.000-6.000 2,13.000-5.000 0,12.000-7.000 0,13.000-5.000 0,15.000-9.000 0,19.000-9.000 2,19.000-10.000 2,19.000-8.000 1,12.000-3.000 0,6.000 7.000 0,7.000 6.000-1,6.000 7.000-1,4.000 5.000-1,4.000 7.000-5,3.000 6.000-2,3.000 7.000-5,4.000 4.000-3,7.000 3.000-4,6.000 3.000-4,7.000 4.000-3,-1.000 2.000-7,-6.000 4.000-9,-6.000 3.000-8,-6.000 3.000-8,-10.000-2.000-4,-12.000-6.000 2,-13.000-6.000 0,-12.000-6.000 1,-9.000-7.000 4,-2.000-6.000 4,-3.000-6.000 7,-3.000-6.000 4,-7.000-1.000 5,-9.000 7.000 5,-10.000 6.000 4,-8.000 7.000 3,-6.000 0.000 4,1.000-2.000 0,-1.000-3.000 1,1.000-3.000 0</inkml:trace>
</inkml:ink>
</file>

<file path=ppt/ink/ink37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8"/>
    </inkml:context>
    <inkml:brush xml:id="br0">
      <inkml:brushProperty name="width" value="0.0404893010854721" units="cm"/>
      <inkml:brushProperty name="height" value="0.0404893010854721" units="cm"/>
      <inkml:brushProperty name="color" value="#f2395b"/>
      <inkml:brushProperty name="ignorePressure" value="0"/>
    </inkml:brush>
  </inkml:definitions>
  <inkml:trace contextRef="#ctx0" brushRef="#br0">29550.000 57550.000 543,'0.000'-94.000'1,"0.000"13.000"1,0.000 12.000 2,0.000 13.000 2,1.000 7.000 3,4.000 4.000 7,3.000 3.000 6,3.000 3.000 6,4.000 10.000 5,7.000 20.000 3,6.000 18.000 3,7.000 20.000 4,-1.000 14.000-2,-6.000 14.000-6,-6.000 11.000-7,-6.000 14.000-6,-4.000 10.000-4,1.000 9.000-4,-1.000 10.000-3,1.000 10.000-4,-4.000 4.000 0,-6.000 0.000 2,-6.000 0.000 1,-6.000 0.000 1,-6.000-4.000-7,-2.000-5.000-16,-3.000-7.000-16,-3.000-5.000-17,-1.000-12.000-5,4.000-16.000 7,3.000-15.000 7,3.000-15.000 6,1.000-20.000-1,1.000-21.000-7,-1.000-22.000-9,1.000-22.000-7,2.000-15.000 2,7.000-5.000 11,6.000-7.000 12,7.000-5.000 12,2.000-3.000 7,1.000 4.000 3,-1.000 3.000 3,1.000 3.000 3,2.000 3.000 4,7.000 3.000 5,6.000 3.000 5,7.000 4.000 5,5.000 2.000 4,7.000 4.000 1,6.000 3.000 2,7.000 3.000 2,0.000 3.000 0,-2.000 3.000-1,-3.000 3.000 0,-3.000 4.000-2,-2.000 4.000-6,0.000 6.000-10,0.000 7.000-11,0.000 6.000-10,-4.000 4.000-6,-5.000 4.000 1,-7.000 3.000-2,-5.000 3.000 1,-6.000 3.000-3,-3.000 3.000-1,-3.000 3.000-3,-2.000 4.000-3</inkml:trace>
</inkml:ink>
</file>

<file path=ppt/ink/ink37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8"/>
    </inkml:context>
    <inkml:brush xml:id="br0">
      <inkml:brushProperty name="width" value="0.0411270000040531" units="cm"/>
      <inkml:brushProperty name="height" value="0.0411270000040531" units="cm"/>
      <inkml:brushProperty name="color" value="#f2395b"/>
      <inkml:brushProperty name="ignorePressure" value="0"/>
    </inkml:brush>
  </inkml:definitions>
  <inkml:trace contextRef="#ctx0" brushRef="#br0">30600.000 56700.000 534,'-24.000'-68.000'3,"4.000"17.000"5,3.000 15.000 5,3.000 16.000 6,3.000 12.000 7,3.000 9.000 10,3.000 10.000 10,4.000 10.000 11,2.000 13.000 0,4.000 19.000-9,3.000 19.000-8,3.000 19.000-8,1.000 23.000-7,1.000 28.000-4,-1.000 28.000-4,1.000 29.000-5,-3.000 19.000-7,-2.000 14.000-7,-3.000 11.000-10,-3.000 14.000-8,-2.000 10.000-8,0.000 9.000-8,0.000 10.000-7,0.000 10.000-8,-2.000-21.000 1,-3.000-50.000 8,-3.000-50.000 9,-2.000-50.000 9,-3.000-30.000 1,1.000-9.000-6,-1.000-10.000-5,1.000-8.000-6</inkml:trace>
</inkml:ink>
</file>

<file path=ppt/ink/ink37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9"/>
    </inkml:context>
    <inkml:brush xml:id="br0">
      <inkml:brushProperty name="width" value="0.0250733867287636" units="cm"/>
      <inkml:brushProperty name="height" value="0.0250733867287636" units="cm"/>
      <inkml:brushProperty name="color" value="#f2395b"/>
      <inkml:brushProperty name="ignorePressure" value="0"/>
    </inkml:brush>
  </inkml:definitions>
  <inkml:trace contextRef="#ctx0" brushRef="#br0">28200.000 58000.000 877,'20.000'25.000'-49,"-9.000"0.000"18,-10.000 0.000 18,-8.000 0.000 18,-11.000 3.000 10,-8.000 6.000 2,-10.000 7.000 1,-9.000 6.000 3,-4.000 3.000-2,4.000 0.000-1,3.000 0.000-4,3.000 0.000-2,-4.000 4.000-2,-8.000 10.000 2,-10.000 10.000 2,-9.000 9.000 0,-2.000-1.000-1,6.000-8.000-4,7.000-10.000-5,6.000-9.000-4,1.000-7.000-2,-3.000-3.000-2,-3.000-3.000-2,-2.000-2.000-1,0.000-8.000 0,7.000-8.000 0,6.000-10.000 2,7.000-9.000 0,16.000-10.000-3,29.000-9.000-7,28.000-10.000-6,28.000-8.000-6,9.000-4.000-4,-9.000 3.000-1,-10.000 3.000 1,-8.000 4.000-1</inkml:trace>
</inkml:ink>
</file>

<file path=ppt/ink/ink37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39"/>
    </inkml:context>
    <inkml:brush xml:id="br0">
      <inkml:brushProperty name="width" value="0.0255107618868351" units="cm"/>
      <inkml:brushProperty name="height" value="0.0255107618868351" units="cm"/>
      <inkml:brushProperty name="color" value="#f2395b"/>
      <inkml:brushProperty name="ignorePressure" value="0"/>
    </inkml:brush>
  </inkml:definitions>
  <inkml:trace contextRef="#ctx0" brushRef="#br0">31300.000 56850.000 862,'-5.000'-24.000'3,"41.000"4.000"7,40.000 3.000 7,42.000 3.000 6,8.000 3.000 1,-21.000 3.000-3,-22.000 3.000-3,-22.000 4.000-5,-1.000-1.000-5,23.000-3.000-8,22.000-3.000-7,22.000-2.000-8,1.000-1.000-7,-19.000 3.000-7,-18.000 3.000-5,-19.000 4.000-7,-16.000-1.000-1,-12.000-3.000 6,-13.000-3.000 6,-12.000-2.000 6</inkml:trace>
</inkml:ink>
</file>

<file path=ppt/ink/ink3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39"/>
    </inkml:context>
    <inkml:brush xml:id="br0">
      <inkml:brushProperty name="width" value="0.0365853011608124" units="cm"/>
      <inkml:brushProperty name="height" value="0.0365853011608124" units="cm"/>
      <inkml:brushProperty name="color" value="#f2395b"/>
      <inkml:brushProperty name="ignorePressure" value="0"/>
    </inkml:brush>
  </inkml:definitions>
  <inkml:trace contextRef="#ctx0" brushRef="#br0">84850.000 48750.000 601,'15.000'-46.000'10,"32.000"10.000"21,31.000 10.000 19,32.000 9.000 22,8.000 6.000 2,-11.000 3.000-15,-14.000 3.000-14,-11.000 4.000-15,3.000 1.000-11,23.000 0.000-11,22.000 0.000-8,22.000 0.000-9,2.000 0.000-7,-15.000 0.000-2,-15.000 0.000-2,-16.000 0.000-3,-16.000 0.000-4,-16.000 0.000-6,-15.000 0.000-6,-15.000 0.000-6,-15.000 3.000-2,-12.000 6.000 4,-13.000 7.000 3,-12.000 6.000 3,-10.000-1.000 5,-6.000-5.000 4,-6.000-7.000 5,-6.000-5.000 5</inkml:trace>
</inkml:ink>
</file>

<file path=ppt/ink/ink37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0"/>
    </inkml:context>
    <inkml:brush xml:id="br0">
      <inkml:brushProperty name="width" value="0.0296074934303761" units="cm"/>
      <inkml:brushProperty name="height" value="0.0296074934303761" units="cm"/>
      <inkml:brushProperty name="color" value="#f2395b"/>
      <inkml:brushProperty name="ignorePressure" value="0"/>
    </inkml:brush>
  </inkml:definitions>
  <inkml:trace contextRef="#ctx0" brushRef="#br0">32200.000 56200.000 743,'-24.000'-46.000'0,"4.000"10.000"0,3.000 10.000 0,3.000 9.000 0,1.000 4.000 3,1.000 1.000 9,-1.000-1.000 8,1.000 1.000 7,1.000 8.000 5,3.000 20.000 0,3.000 18.000 1,4.000 20.000 1,1.000 11.000-4,0.000 7.000-10,0.000 6.000-9,0.000 7.000-9,-2.000 8.000-6,-3.000 14.000-6,-3.000 11.000-4,-2.000 14.000-5,-1.000-4.000-9,3.000-19.000-11,3.000-18.000-13,4.000-19.000-11</inkml:trace>
</inkml:ink>
</file>

<file path=ppt/ink/ink37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0"/>
    </inkml:context>
    <inkml:brush xml:id="br0">
      <inkml:brushProperty name="width" value="0.0336231663823128" units="cm"/>
      <inkml:brushProperty name="height" value="0.0336231663823128" units="cm"/>
      <inkml:brushProperty name="color" value="#f2395b"/>
      <inkml:brushProperty name="ignorePressure" value="0"/>
    </inkml:brush>
  </inkml:definitions>
  <inkml:trace contextRef="#ctx0" brushRef="#br0">33850.000 57900.000 654,'-24.000'-24.000'0,"4.000"4.000"0,3.000 3.000-1,3.000 3.000 1,7.000-1.000 5,14.000-2.000 10,11.000-3.000 12,14.000-3.000 9,10.000-2.000 5,9.000 0.000-4,10.000 0.000-3,10.000 0.000-2,7.000 1.000-5,6.000 4.000-5,7.000 3.000-5,6.000 3.000-5,10.000-1.000-2,17.000-2.000-2,15.000-3.000 1,16.000-3.000-1,5.000 1.000-2,-2.000 6.000-5,-3.000 7.000-5,-3.000 6.000-5,-2.000 4.000-1,0.000 4.000 1,0.000 3.000 2,0.000 3.000 2,-8.000 1.000-6,-16.000 1.000-14,-15.000-1.000-13,-15.000 1.000-13,-14.000-3.000-4,-8.000-2.000 5,-10.000-3.000 6,-9.000-3.000 5</inkml:trace>
</inkml:ink>
</file>

<file path=ppt/ink/ink37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1"/>
    </inkml:context>
    <inkml:brush xml:id="br0">
      <inkml:brushProperty name="width" value="0.0223371908068657" units="cm"/>
      <inkml:brushProperty name="height" value="0.0223371908068657" units="cm"/>
      <inkml:brushProperty name="color" value="#f2395b"/>
      <inkml:brushProperty name="ignorePressure" value="0"/>
    </inkml:brush>
  </inkml:definitions>
  <inkml:trace contextRef="#ctx0" brushRef="#br0">35950.000 56700.000 984,'25.000'25.000'15,"0.000"0.000"-20,0.000 0.000-22,0.000 0.000-20</inkml:trace>
</inkml:ink>
</file>

<file path=ppt/ink/ink37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1"/>
    </inkml:context>
    <inkml:brush xml:id="br0">
      <inkml:brushProperty name="width" value="0.0363088361918926" units="cm"/>
      <inkml:brushProperty name="height" value="0.0363088361918926" units="cm"/>
      <inkml:brushProperty name="color" value="#f2395b"/>
      <inkml:brushProperty name="ignorePressure" value="0"/>
    </inkml:brush>
  </inkml:definitions>
  <inkml:trace contextRef="#ctx0" brushRef="#br0">33600.000 58700.000 605,'-41.000'-5.000'3,"19.000"-9.000"6,19.000-10.000 5,19.000-8.000 5,21.000-3.000 7,26.000 7.000 8,24.000 6.000 7,26.000 7.000 7,16.000 2.000 0,10.000 1.000-6,10.000-1.000-8,9.000 1.000-7,9.000-1.000-7,9.000 1.000-5,10.000-1.000-5,10.000 1.000-6,5.000-3.000-4,4.000-2.000-4,3.000-3.000-4,3.000-3.000-4,-7.000 1.000-10,-15.000 6.000-13,-15.000 7.000-14,-16.000 6.000-15,-15.000 3.000-3,-11.000 0.000 8,-14.000 0.000 7,-11.000 0.000 7,-18.000 1.000 8,-22.000 4.000 8,-22.000 3.000 9,-21.000 3.000 7</inkml:trace>
</inkml:ink>
</file>

<file path=ppt/ink/ink37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3"/>
    </inkml:context>
    <inkml:brush xml:id="br0">
      <inkml:brushProperty name="width" value="0.0352075584232807" units="cm"/>
      <inkml:brushProperty name="height" value="0.0352075584232807" units="cm"/>
      <inkml:brushProperty name="color" value="#f2395b"/>
      <inkml:brushProperty name="ignorePressure" value="0"/>
    </inkml:brush>
  </inkml:definitions>
  <inkml:trace contextRef="#ctx0" brushRef="#br0">40300.000 56950.000 624,'0.000'-47.000'15,"0.000"6.000"0,0.000 7.000 2,0.000 6.000 2,0.000 3.000-1,0.000 0.000-2,0.000 0.000-2,0.000 0.000-2,-4.000 1.000 1,-5.000 4.000 3,-7.000 3.000 2,-5.000 3.000 4,-8.000 3.000-2,-5.000 3.000-5,-7.000 3.000-6,-5.000 4.000-6,-1.000 1.000-3,6.000 0.000 1,7.000 0.000 0,6.000 0.000 1,-2.000 4.000-1,-9.000 10.000 1,-10.000 10.000 1,-8.000 9.000 1,-4.000 2.000 0,3.000-2.000 0,3.000-3.000-1,4.000-3.000 1,1.000 1.000 0,0.000 6.000 1,0.000 7.000 0,0.000 6.000 1,0.000 1.000 0,0.000-3.000 1,0.000-3.000-1,0.000-2.000 1,1.000 3.000 0,4.000 14.000-1,3.000 11.000 0,3.000 14.000 0,3.000 5.000-1,3.000 1.000 1,3.000-1.000 0,4.000 1.000 0,1.000-1.000-1,0.000 1.000-2,0.000-1.000-1,0.000 1.000-3,1.000-3.000 0,4.000-2.000-1,3.000-3.000 0,3.000-3.000 0,1.000-6.000 0,1.000-5.000-3,-1.000-7.000-3,1.000-5.000-1,2.000-6.000-2,7.000-3.000-1,6.000-3.000-1,7.000-2.000-2,5.000-8.000 0,7.000-8.000 2,6.000-10.000 2,7.000-9.000 1,8.000-10.000 2,14.000-9.000-1,11.000-10.000 2,14.000-8.000 0,8.000-12.000-1,7.000-12.000-3,6.000-13.000-1,7.000-12.000-3,0.000-12.000 0,-2.000-8.000 2,-3.000-10.000 3,-3.000-9.000 2,-4.000 1.000 3,-3.000 13.000 6,-3.000 12.000 5,-2.000 13.000 5,-11.000 12.000 3,-15.000 13.000 1,-15.000 12.000 1,-16.000 13.000 1,-10.000 20.000 2,-3.000 28.000 2,-3.000 28.000 2,-2.000 29.000 3,-5.000 11.000-1,-2.000-2.000-5,-3.000-3.000-4,-3.000-3.000-5,-6.000-6.000-3,-5.000-5.000-3,-7.000-7.000-1,-5.000-5.000-1,-4.000-6.000-4,0.000-3.000-1,0.000-3.000-4,0.000-2.000-2,1.000-11.000-1,4.000-15.000 0,3.000-15.000 1,3.000-16.000 1,7.000-15.000 1,14.000-11.000-1,11.000-14.000 1,14.000-11.000-1,8.000-11.000 0,7.000-5.000-1,6.000-7.000-1,7.000-5.000-2,0.000 0.000-1,-2.000 10.000-2,-3.000 10.000-1,-3.000 9.000-1,-6.000 10.000-2,-5.000 14.000-1,-7.000 11.000-2,-5.000 14.000-2,-4.000 7.000-2,0.000 3.000-5,0.000 3.000-4,0.000 4.000-4</inkml:trace>
</inkml:ink>
</file>

<file path=ppt/ink/ink37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3"/>
    </inkml:context>
    <inkml:brush xml:id="br0">
      <inkml:brushProperty name="width" value="0.0427889451384544" units="cm"/>
      <inkml:brushProperty name="height" value="0.0427889451384544" units="cm"/>
      <inkml:brushProperty name="color" value="#f2395b"/>
      <inkml:brushProperty name="ignorePressure" value="0"/>
    </inkml:brush>
  </inkml:definitions>
  <inkml:trace contextRef="#ctx0" brushRef="#br0">40900.000 58200.000 514,'68.000'-46.000'67,"-11.000"10.000"-13,-14.000 10.000-13,-11.000 9.000-13,-4.000 6.000-8,6.000 3.000-3,7.000 3.000-2,6.000 4.000-4,1.000 5.000-2,-3.000 10.000-2,-3.000 10.000-3,-2.000 9.000-2,-8.000 6.000-3,-8.000 3.000-1,-10.000 3.000-2,-9.000 4.000-2,-12.000 2.000-1,-11.000 4.000 2,-14.000 3.000 0,-11.000 3.000 2,-9.000-1.000-1,-3.000-2.000-1,-3.000-3.000-1,-2.000-3.000-1,0.000-6.000 1,7.000-5.000 4,6.000-7.000 3,7.000-5.000 4,11.000-9.000 2,20.000-9.000-2,18.000-10.000 0,20.000-8.000-2,17.000-14.000-2,20.000-15.000-2,18.000-15.000-4,20.000-16.000-2,13.000-13.000-3,9.000-9.000-3,10.000-10.000-4,10.000-8.000-2,-1.000-1.000-1,-9.000 9.000 1,-10.000 10.000 1,-8.000 10.000 2,-12.000 5.000 1,-12.000 4.000 0,-13.000 3.000 1,-12.000 3.000 0,-10.000 6.000 2,-6.000 9.000 3,-6.000 10.000 2,-6.000 10.000 4,-7.000 5.000 4,-6.000 4.000 3,-6.000 3.000 3,-6.000 3.000 4,-10.000 12.000 11,-12.000 22.000 15,-13.000 22.000 16,-12.000 23.000 16,-5.000 14.000 1,3.000 10.000-15,3.000 10.000-14,4.000 9.000-14,1.000 1.000-9,0.000-6.000-1,0.000-6.000-2,0.000-6.000-1,3.000-7.000-3,6.000-6.000-5,7.000-6.000-4,6.000-6.000-3,9.000-9.000-6,13.000-8.000-5,12.000-10.000-6,13.000-9.000-5,7.000-15.000-4,4.000-18.000 1,3.000-19.000-1,3.000-18.000 1,1.000-18.000 0,1.000-16.000 2,-1.000-15.000 2,1.000-15.000 1,-3.000-11.000 3,-2.000-2.000 2,-3.000-3.000 3,-3.000-3.000 2,-9.000 4.000 2,-11.000 13.000 1,-14.000 12.000 2,-11.000 13.000 0,-7.000 6.000 5,0.000 0.000 5,0.000 0.000 5,0.000 0.000 6,-7.000 6.000 3,-11.000 13.000-2,-14.000 12.000-1,-11.000 13.000-1,-7.000 12.000-3,0.000 13.000-6,0.000 12.000-5,0.000 13.000-7,-4.000 13.000-2,-5.000 17.000 0,-7.000 15.000 0,-5.000 16.000 0,2.000-1.000-6,13.000-15.000-14,12.000-15.000-13,13.000-16.000-13</inkml:trace>
</inkml:ink>
</file>

<file path=ppt/ink/ink37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4"/>
    </inkml:context>
    <inkml:brush xml:id="br0">
      <inkml:brushProperty name="width" value="0.044780146330595" units="cm"/>
      <inkml:brushProperty name="height" value="0.044780146330595" units="cm"/>
      <inkml:brushProperty name="color" value="#f2395b"/>
      <inkml:brushProperty name="ignorePressure" value="0"/>
    </inkml:brush>
  </inkml:definitions>
  <inkml:trace contextRef="#ctx0" brushRef="#br0">43800.000 58200.000 491,'73.000'-22.000'50,"-3.000"6.000"-10,-3.000 7.000-11,-2.000 6.000-11,-3.000 1.000-6,1.000-3.000-2,-1.000-3.000-2,1.000-2.000-2,-3.000-1.000-1,-2.000 3.000 1,-3.000 3.000 1,-3.000 4.000 1,-7.000 4.000 0,-9.000 6.000 0,-10.000 7.000 0,-8.000 6.000 1,-6.000 3.000-1,1.000 0.000 0,-1.000 0.000 0,1.000 0.000 0,-3.000 3.000 3,-2.000 6.000 5,-3.000 7.000 5,-3.000 6.000 5,-2.000 6.000 2,0.000 6.000-3,0.000 7.000-3,0.000 6.000-2,-2.000 7.000-3,-3.000 10.000-2,-3.000 10.000-1,-2.000 9.000-2,-8.000 31.000-2,-8.000 53.000-4,-10.000 53.000-5,-9.000 54.000-2,-7.000 21.000-11,-3.000-9.000-15,-3.000-10.000-15,-2.000-8.000-15,0.000-15.000-6,7.000-19.000 2,6.000-18.000 3,7.000-19.000 4,5.000-30.000 3,7.000-41.000 7,6.000-40.000 6,7.000-40.000 6</inkml:trace>
</inkml:ink>
</file>

<file path=ppt/ink/ink37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4"/>
    </inkml:context>
    <inkml:brush xml:id="br0">
      <inkml:brushProperty name="width" value="0.0332455039024353" units="cm"/>
      <inkml:brushProperty name="height" value="0.0332455039024353" units="cm"/>
      <inkml:brushProperty name="color" value="#f2395b"/>
      <inkml:brushProperty name="ignorePressure" value="0"/>
    </inkml:brush>
  </inkml:definitions>
  <inkml:trace contextRef="#ctx0" brushRef="#br0">45450.000 56200.000 661,'53.000'-69.000'7,"6.000"13.000"11,7.000 12.000 14,6.000 13.000 12,-4.000 16.000 4,-11.000 23.000-6,-14.000 22.000-4,-11.000 22.000-4,-12.000 12.000-7,-9.000 3.000-6,-10.000 3.000-5,-8.000 4.000-7,-11.000-1.000-6,-8.000-3.000-7,-10.000-3.000-6,-9.000-2.000-6,-7.000-5.000-3,-3.000-2.000 1,-3.000-3.000 0,-2.000-3.000 1,-1.000-6.000 2,3.000-5.000 4,3.000-7.000 4,4.000-5.000 4,19.000-8.000 4,39.000-5.000 5,36.000-7.000 5,39.000-5.000 4,14.000-8.000-1,-5.000-5.000-7,-7.000-7.000-7,-5.000-5.000-7,-3.000-4.000-7,4.000 0.000-7,3.000 0.000-8,3.000 0.000-6,-5.000 1.000-1,-12.000 4.000 5,-13.000 3.000 5,-12.000 3.000 5,-9.000-1.000 2,-2.000-2.000-4,-3.000-3.000-4,-3.000-3.000-3</inkml:trace>
</inkml:ink>
</file>

<file path=ppt/ink/ink37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4"/>
    </inkml:context>
    <inkml:brush xml:id="br0">
      <inkml:brushProperty name="width" value="0.0313635170459747" units="cm"/>
      <inkml:brushProperty name="height" value="0.0313635170459747" units="cm"/>
      <inkml:brushProperty name="color" value="#f2395b"/>
      <inkml:brushProperty name="ignorePressure" value="0"/>
    </inkml:brush>
  </inkml:definitions>
  <inkml:trace contextRef="#ctx0" brushRef="#br0">46450.000 56150.000 701,'50.000'-44.000'80,"0.000"13.000"-15,0.000 12.000-14,0.000 13.000-16,4.000 6.000-9,10.000 0.000-6,10.000 0.000-6,9.000 0.000-6,6.000 1.000-10,3.000 4.000-14,3.000 3.000-13,4.000 3.000-14,-7.000-1.000-3,-16.000-2.000 7,-15.000-3.000 7,-15.000-3.000 7,-11.000-1.000 2,-2.000 4.000-5,-3.000 3.000-5,-3.000 3.000-3</inkml:trace>
</inkml:ink>
</file>

<file path=ppt/ink/ink37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5"/>
    </inkml:context>
    <inkml:brush xml:id="br0">
      <inkml:brushProperty name="width" value="0.0333965979516506" units="cm"/>
      <inkml:brushProperty name="height" value="0.0333965979516506" units="cm"/>
      <inkml:brushProperty name="color" value="#f2395b"/>
      <inkml:brushProperty name="ignorePressure" value="0"/>
    </inkml:brush>
  </inkml:definitions>
  <inkml:trace contextRef="#ctx0" brushRef="#br0">46800.000 58150.000 658,'-18.000'-46.000'4,"17.000"10.000"9,15.000 10.000 8,16.000 9.000 8,13.000 4.000 5,14.000 1.000 3,11.000-1.000 2,14.000 1.000 3,8.000 1.000-3,7.000 3.000-8,6.000 3.000-6,7.000 4.000-8,0.000 2.000-8,-2.000 4.000-8,-3.000 3.000-7,-3.000 3.000-9,-4.000-1.000-7,-3.000-2.000-5,-3.000-3.000-5,-2.000-3.000-5,-8.000-4.000-3,-8.000-3.000-2,-10.000-3.000-2,-9.000-2.000-2,-10.000-3.000 4,-9.000 1.000 7,-10.000-1.000 7,-8.000 1.000 8</inkml:trace>
</inkml:ink>
</file>

<file path=ppt/ink/ink3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40"/>
    </inkml:context>
    <inkml:brush xml:id="br0">
      <inkml:brushProperty name="width" value="0.0414190031588078" units="cm"/>
      <inkml:brushProperty name="height" value="0.0414190031588078" units="cm"/>
      <inkml:brushProperty name="color" value="#f2395b"/>
      <inkml:brushProperty name="ignorePressure" value="0"/>
    </inkml:brush>
  </inkml:definitions>
  <inkml:trace contextRef="#ctx0" brushRef="#br0">86050.000 48000.000 531,'-44.000'-49.000'8,"13.000"4.000"18,12.000 3.000 17,13.000 3.000 17,6.000 14.000 4,0.000 25.000-9,0.000 25.000-9,0.000 25.000-9,0.000 15.000-6,0.000 7.000-5,0.000 6.000-5,0.000 7.000-4,-2.000 10.000-4,-3.000 16.000-2,-3.000 15.000-4,-2.000 17.000-4,-3.000 8.000-4,1.000 4.000-7,-1.000 3.000-8,1.000 3.000-8,-4.000-2.000-3,-6.000-6.000 0,-6.000-6.000 0,-6.000-6.000 1,-1.000-15.000-3,7.000-21.000-2,6.000-22.000-3,7.000-22.000-3,2.000-15.000-2,1.000-5.000-3,-1.000-7.000-2,1.000-5.000-1</inkml:trace>
</inkml:ink>
</file>

<file path=ppt/ink/ink37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5"/>
    </inkml:context>
    <inkml:brush xml:id="br0">
      <inkml:brushProperty name="width" value="0.0364509113132954" units="cm"/>
      <inkml:brushProperty name="height" value="0.0364509113132954" units="cm"/>
      <inkml:brushProperty name="color" value="#f2395b"/>
      <inkml:brushProperty name="ignorePressure" value="0"/>
    </inkml:brush>
  </inkml:definitions>
  <inkml:trace contextRef="#ctx0" brushRef="#br0">47850.000 57050.000 603,'-68.000'-13.000'31,"17.000"26.000"9,15.000 24.000 10,16.000 26.000 8,5.000 21.000 0,-2.000 19.000-10,-3.000 19.000-11,-3.000 19.000-10,-1.000 9.000-8,4.000 0.000-5,3.000 0.000-4,3.000 0.000-6,1.000 0.000-5,1.000 0.000-10,-1.000 0.000-9,1.000 0.000-8,4.000-4.000-8,9.000-5.000-7,10.000-7.000-7,10.000-5.000-8,2.000-17.000 1,-3.000-24.000 6,-3.000-26.000 6,-2.000-24.000 7</inkml:trace>
</inkml:ink>
</file>

<file path=ppt/ink/ink37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6"/>
    </inkml:context>
    <inkml:brush xml:id="br0">
      <inkml:brushProperty name="width" value="0.0359491109848022" units="cm"/>
      <inkml:brushProperty name="height" value="0.0359491109848022" units="cm"/>
      <inkml:brushProperty name="color" value="#f2395b"/>
      <inkml:brushProperty name="ignorePressure" value="0"/>
    </inkml:brush>
  </inkml:definitions>
  <inkml:trace contextRef="#ctx0" brushRef="#br0">49950.000 57050.000 611,'-24.000'-38.000'8,"4.000"26.000"14,3.000 24.000 16,3.000 26.000 14,1.000 16.000 4,1.000 10.000-8,-1.000 10.000-7,1.000 9.000-7,1.000 6.000-7,3.000 3.000-4,3.000 3.000-5,4.000 4.000-4,-3.000 2.000-7,-5.000 4.000-6,-7.000 3.000-8,-5.000 3.000-7,-4.000-2.000-6,0.000-6.000-6,0.000-6.000-6,0.000-6.000-5,0.000-9.000-3,0.000-8.000-1,0.000-10.000 1,0.000-9.000 0</inkml:trace>
</inkml:ink>
</file>

<file path=ppt/ink/ink37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6"/>
    </inkml:context>
    <inkml:brush xml:id="br0">
      <inkml:brushProperty name="width" value="0.0289372615516186" units="cm"/>
      <inkml:brushProperty name="height" value="0.0289372615516186" units="cm"/>
      <inkml:brushProperty name="color" value="#f2395b"/>
      <inkml:brushProperty name="ignorePressure" value="0"/>
    </inkml:brush>
  </inkml:definitions>
  <inkml:trace contextRef="#ctx0" brushRef="#br0">49700.000 57950.000 760,'50.000'-71.000'27,"0.000"10.000"0,0.000 10.000-1,0.000 9.000 1,0.000 6.000-2,0.000 3.000-3,0.000 3.000-3,0.000 4.000-4,0.000 2.000-3,0.000 4.000-2,0.000 3.000-3,0.000 3.000-3,0.000 1.000-1,0.000 1.000 2,0.000-1.000 0,0.000 1.000 1,-4.000 1.000-9,-5.000 3.000-18,-7.000 3.000-17,-5.000 4.000-18</inkml:trace>
</inkml:ink>
</file>

<file path=ppt/ink/ink37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6"/>
    </inkml:context>
    <inkml:brush xml:id="br0">
      <inkml:brushProperty name="width" value="0.0436218120157719" units="cm"/>
      <inkml:brushProperty name="height" value="0.0436218120157719" units="cm"/>
      <inkml:brushProperty name="color" value="#f2395b"/>
      <inkml:brushProperty name="ignorePressure" value="0"/>
    </inkml:brush>
  </inkml:definitions>
  <inkml:trace contextRef="#ctx0" brushRef="#br0">50750.000 56250.000 504,'-22.000'-71.000'0,"6.000"10.000"0,7.000 10.000 0,6.000 9.000 0,4.000 15.000 10,4.000 22.000 21,3.000 22.000 20,3.000 23.000 20,-2.000 13.000 5,-6.000 6.000-13,-6.000 7.000-12,-6.000 6.000-12,-4.000 7.000-9,1.000 10.000-6,-1.000 10.000-6,1.000 9.000-4,-3.000 12.000-6,-2.000 16.000-2,-3.000 15.000-3,-3.000 17.000-2,-1.000 11.000-5,4.000 10.000-5,3.000 10.000-5,3.000 9.000-4,-1.000 1.000-2,-2.000-6.000 1,-3.000-6.000 1,-3.000-6.000 1,-2.000-6.000-4,0.000-2.000-9,0.000-3.000-9,0.000-3.000-9,1.000-6.000-4,4.000-5.000 3,3.000-7.000 1,3.000-5.000 2,1.000-20.000 6,1.000-31.000 6,-1.000-31.000 8,1.000-31.000 6</inkml:trace>
</inkml:ink>
</file>

<file path=ppt/ink/ink37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47"/>
    </inkml:context>
    <inkml:brush xml:id="br0">
      <inkml:brushProperty name="width" value="0.0460072197020054" units="cm"/>
      <inkml:brushProperty name="height" value="0.0460072197020054" units="cm"/>
      <inkml:brushProperty name="color" value="#f2395b"/>
      <inkml:brushProperty name="ignorePressure" value="0"/>
    </inkml:brush>
  </inkml:definitions>
  <inkml:trace contextRef="#ctx0" brushRef="#br0">50800.000 58550.000 478,'29.000'-27.000'7,"10.000"-3.000"13,10.000-3.000 14,9.000-2.000 14,-1.000 3.000 3,-8.000 14.000-8,-10.000 11.000-7,-9.000 14.000-8,-5.000 11.000-6,0.000 14.000-1,0.000 11.000-4,0.000 14.000-1,-4.000 7.000-5,-5.000 3.000-6,-7.000 3.000-5,-5.000 4.000-5,-8.000-1.000-3,-5.000-3.000 0,-7.000-3.000 0,-5.000-2.000 1,10.000-14.000-2,28.000-21.000-1,28.000-22.000-3,29.000-22.000-3,15.000-19.000-1,3.000-16.000-1,3.000-15.000-2,4.000-15.000-1,-1.000-6.000 2,-3.000 7.000 2,-3.000 6.000 3,-2.000 7.000 4,-6.000 7.000 1,-6.000 9.000 2,-6.000 10.000 1,-6.000 10.000 2,-7.000 5.000 0,-6.000 4.000 0,-6.000 3.000 0,-6.000 3.000 0,-6.000 3.000 6,-2.000 3.000 11,-3.000 3.000 11,-3.000 4.000 11,-6.000 5.000 6,-5.000 10.000 2,-7.000 10.000 1,-5.000 9.000 2,-4.000 6.000-4,0.000 3.000-7,0.000 3.000-7,0.000 4.000-8,0.000 4.000-4,0.000 6.000-4,0.000 7.000-2,0.000 6.000-3,1.000 6.000-3,4.000 6.000-2,3.000 7.000-1,3.000 6.000-3,4.000-2.000-2,7.000-9.000-2,6.000-10.000-3,7.000-8.000-2,4.000-12.000-2,3.000-12.000-1,3.000-13.000-2,4.000-12.000 0,1.000-9.000-1,0.000-2.000 1,0.000-3.000 2,0.000-3.000 2,0.000-10.000-1,0.000-16.000-3,0.000-15.000-3,0.000-15.000-2,0.000-12.000 0,0.000-6.000 3,0.000-6.000 2,0.000-6.000 3,-5.000-4.000 3,-9.000 1.000 2,-10.000-1.000 3,-8.000 1.000 2,-8.000 1.000 2,-2.000 3.000 1,-3.000 3.000 1,-3.000 4.000 1,-9.000 5.000 2,-11.000 10.000 1,-14.000 10.000 1,-11.000 9.000 1,-9.000 6.000 1,-3.000 3.000-2,-3.000 3.000-1,-2.000 4.000-1,-9.000 2.000-6,-12.000 4.000-8,-13.000 3.000-8,-12.000 3.000-9,-7.000 9.000-2,1.000 16.000 1,-1.000 15.000 2,1.000 17.000 2,8.000 3.000 0,20.000-5.000-2,18.000-7.000-3,20.000-5.000-2</inkml:trace>
</inkml:ink>
</file>

<file path=ppt/ink/ink37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53"/>
    </inkml:context>
    <inkml:brush xml:id="br0">
      <inkml:brushProperty name="width" value="0.0373529456555843" units="cm"/>
      <inkml:brushProperty name="height" value="0.0373529456555843" units="cm"/>
      <inkml:brushProperty name="color" value="#f2395b"/>
      <inkml:brushProperty name="ignorePressure" value="0"/>
    </inkml:brush>
  </inkml:definitions>
  <inkml:trace contextRef="#ctx0" brushRef="#br0">36850.000 56600.000 588,'-41.000'-22.000'7,"19.000"6.000"11,19.000 7.000 12,19.000 6.000 12,9.000 6.000 4,0.000 6.000-5,0.000 7.000-5,0.000 6.000-6,3.000 4.000-3,6.000 4.000-3,7.000 3.000-3,6.000 3.000-3,4.000 1.000-3,4.000 1.000 0,3.000-1.000-1,3.000 1.000-1,1.000 1.000-3,1.000 3.000-5,-1.000 3.000-7,1.000 4.000-4,-3.000 2.000-6,-2.000 4.000-6,-3.000 3.000-4,-3.000 3.000-6,-6.000 4.000-6,-5.000 7.000-9,-7.000 6.000-8,-5.000 7.000-7</inkml:trace>
</inkml:ink>
</file>

<file path=ppt/ink/ink37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53"/>
    </inkml:context>
    <inkml:brush xml:id="br0">
      <inkml:brushProperty name="width" value="0.0403209589421749" units="cm"/>
      <inkml:brushProperty name="height" value="0.0403209589421749" units="cm"/>
      <inkml:brushProperty name="color" value="#f2395b"/>
      <inkml:brushProperty name="ignorePressure" value="0"/>
    </inkml:brush>
  </inkml:definitions>
  <inkml:trace contextRef="#ctx0" brushRef="#br0">34150.000 58900.000 545,'-52.000'-4.000'1,"-3.000"-5.000"1,-3.000-7.000 2,-2.000-5.000 1,5.000 3.000 10,16.000 17.000 15,15.000 15.000 17,17.000 16.000 16,10.000 9.000 3,6.000 3.000-9,7.000 3.000-11,6.000 4.000-9,6.000 2.000-9,6.000 4.000-5,7.000 3.000-6,6.000 3.000-6,9.000 6.000-8,13.000 9.000-14,12.000 10.000-12,13.000 10.000-13,-2.000-4.000-3,-16.000-16.000 6,-15.000-15.000 8,-15.000-15.000 6,-11.000-11.000-3,-2.000-2.000-15,-3.000-3.000-15,-3.000-3.000-15</inkml:trace>
</inkml:ink>
</file>

<file path=ppt/ink/ink37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25"/>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68050.000 7100.000 999,'20.000'-55.000'0,"-9.000"-9.000"0,-10.000-10.000 0,-8.000-8.000 0,0.000 5.000-6,14.000 22.000-12,11.000 22.000-12,14.000 23.000-12</inkml:trace>
</inkml:ink>
</file>

<file path=ppt/ink/ink37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27"/>
    </inkml:context>
    <inkml:brush xml:id="br0">
      <inkml:brushProperty name="width" value="0.0448050983250141" units="cm"/>
      <inkml:brushProperty name="height" value="0.0448050983250141" units="cm"/>
      <inkml:brushProperty name="color" value="#f2395b"/>
      <inkml:brushProperty name="ignorePressure" value="0"/>
    </inkml:brush>
  </inkml:definitions>
  <inkml:trace contextRef="#ctx0" brushRef="#br0">18000.000 11900.000 491,'-111.000'-135.000'-1,"28.000"32.000"0,28.000 31.000 0,29.000 32.000 1,10.000 15.000 4,-6.000 0.000 7,-6.000 0.000 7,-6.000 0.000 8,-7.000-2.000 3,-6.000-3.000-2,-6.000-3.000-3,-6.000-2.000-1,-2.000 0.000-3,3.000 7.000-3,3.000 6.000-5,4.000 7.000-2,-3.000 2.000-3,-5.000 1.000 1,-7.000-1.000-1,-5.000 1.000 1,-6.000-1.000 0,-3.000 1.000-2,-3.000-1.000 0,-2.000 1.000 0,-6.000 1.000-1,-6.000 3.000 0,-6.000 3.000 1,-6.000 4.000-1,-6.000 1.000 2,-2.000 0.000-1,-3.000 0.000 0,-3.000 0.000 0,-2.000 0.000 1,0.000 0.000-1,0.000 0.000 0,0.000 0.000-1,-2.000 1.000 0,-3.000 4.000 0,-3.000 3.000-2,-2.000 3.000-1,2.000 4.000 0,9.000 7.000-1,10.000 6.000 0,10.000 7.000 0,5.000 2.000 0,4.000 1.000 0,3.000-1.000 1,3.000 1.000 0,6.000 1.000 1,9.000 3.000 0,10.000 3.000 0,10.000 4.000 1,2.000 5.000 1,-3.000 10.000 0,-3.000 10.000 0,-2.000 9.000 0,0.000 7.000 0,7.000 7.000-2,6.000 6.000 0,7.000 7.000-2,4.000 0.000 0,3.000-2.000-1,3.000-3.000 0,4.000-3.000 0,1.000-4.000 0,0.000-3.000 0,0.000-3.000 0,0.000-2.000 1,3.000-1.000-1,6.000 3.000 0,7.000 3.000 0,6.000 4.000 1,3.000 2.000-1,0.000 4.000 0,0.000 3.000 0,0.000 3.000 0,0.000-1.000 0,0.000-2.000 0,0.000-3.000 1,0.000-3.000 0,1.000-7.000 1,4.000-9.000-1,3.000-10.000 1,3.000-8.000 0,9.000-8.000 1,16.000-2.000 0,15.000-3.000 2,17.000-3.000 0,13.000-6.000 0,13.000-5.000 0,12.000-7.000-1,13.000-5.000-1,9.000-8.000 0,6.000-5.000-1,7.000-7.000 0,6.000-5.000-1,7.000-4.000 0,10.000 0.000 0,10.000 0.000 0,9.000 0.000 0,6.000 0.000 0,3.000 0.000 1,3.000 0.000 1,4.000 0.000 0,-1.000-2.000 0,-3.000-3.000 0,-3.000-3.000-1,-2.000-2.000-1,-1.000-1.000 0,3.000 3.000 0,3.000 3.000 1,4.000 4.000 1,-1.000-1.000-1,-3.000-3.000 0,-3.000-3.000 0,-2.000-2.000 0,-5.000-1.000 0,-2.000 3.000-1,-3.000 3.000-1,-3.000 4.000 1,-4.000-1.000-2,-3.000-3.000 1,-3.000-3.000 0,-2.000-2.000-1,-5.000-6.000 0,-2.000-6.000 1,-3.000-6.000 0,-3.000-6.000 0,-2.000-7.000-1,0.000-6.000-1,0.000-6.000-1,0.000-6.000-2,-4.000-7.000-1,-5.000-6.000 0,-7.000-6.000-1,-5.000-6.000 0,-4.000-6.000-1,0.000-2.000 1,0.000-3.000-1,0.000-3.000 2,-5.000-4.000-1,-9.000-3.000 0,-10.000-3.000 0,-8.000-2.000 0,-12.000 0.000 0,-12.000 7.000 0,-13.000 6.000 0,-12.000 7.000 1,-10.000 4.000 0,-6.000 3.000 1,-6.000 3.000 2,-6.000 4.000 1,-9.000-6.000 1,-8.000-11.000 1,-10.000-14.000 1,-9.000-11.000 1,-7.000-7.000-1,-3.000 0.000 1,-3.000 0.000-1,-2.000 0.000 0,-9.000 3.000 0,-12.000 6.000-1,-13.000 7.000 0,-12.000 6.000 0,-12.000 7.000-1,-8.000 10.000 0,-10.000 10.000-1,-9.000 9.000 0,-9.000 6.000 1,-5.000 3.000 0,-7.000 3.000 0,-5.000 4.000 1,-11.000 2.000 1,-11.000 4.000-2,-14.000 3.000 1,-11.000 3.000-1,-7.000 3.000 1,0.000 3.000-1,0.000 3.000 0,0.000 4.000 1,-5.000 2.000-2,-9.000 4.000 0,-10.000 3.000-1,-8.000 3.000-1,-3.000 3.000 0,7.000 3.000 0,6.000 3.000 2,7.000 4.000 0,22.000 1.000 2,42.000 0.000 0,40.000 0.000 0,41.000 0.000 1,-4.000 0.000 0,-46.000 0.000 0,-47.000 0.000 0,-47.000 0.000 0,-22.000 1.000 0,3.000 4.000 0,3.000 3.000 1,4.000 3.000-1,1.000 4.000 0,0.000 7.000-1,0.000 6.000-2,0.000 7.000-1,4.000 5.000-1,10.000 7.000-2,10.000 6.000-1,9.000 7.000-1,9.000 7.000-3,9.000 9.000-3,10.000 10.000-3,10.000 10.000-4,13.000 8.000-1,19.000 10.000-2,19.000 10.000 0,19.000 9.000-1,15.000-5.000-3,13.000-19.000-6,12.000-18.000-4,13.000-19.000-6</inkml:trace>
</inkml:ink>
</file>

<file path=ppt/ink/ink37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28"/>
    </inkml:context>
    <inkml:brush xml:id="br0">
      <inkml:brushProperty name="width" value="0.0439779832959175" units="cm"/>
      <inkml:brushProperty name="height" value="0.0439779832959175" units="cm"/>
      <inkml:brushProperty name="color" value="#f2395b"/>
      <inkml:brushProperty name="ignorePressure" value="0"/>
    </inkml:brush>
  </inkml:definitions>
  <inkml:trace contextRef="#ctx0" brushRef="#br0">16350.000 18450.000 500,'-147.000'0.000'23,"56.000"0.000"8,57.000 0.000 7,56.000 0.000 8,31.000 0.000 0,6.000 0.000-6,7.000 0.000-7,6.000 0.000-6,7.000-2.000-4,10.000-3.000-2,10.000-3.000-1,9.000-2.000-3,10.000-5.000 0,14.000-2.000-2,11.000-3.000 0,14.000-3.000-2,5.000-2.000 1,1.000 0.000-1,-1.000 0.000 0,1.000 0.000 0,-4.000 1.000-2,-6.000 4.000-4,-6.000 3.000-4,-6.000 3.000-3,-9.000 3.000-4,-8.000 3.000-5,-10.000 3.000-3,-9.000 4.000-4,-13.000 2.000-4,-16.000 4.000-1,-15.000 3.000-3,-15.000 3.000-2,-15.000 4.000-9,-12.000 7.000-14,-13.000 6.000-16,-12.000 7.000-14</inkml:trace>
</inkml:ink>
</file>

<file path=ppt/ink/ink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0"/>
    </inkml:context>
    <inkml:brush xml:id="br0">
      <inkml:brushProperty name="width" value="0.0400397144258022" units="cm"/>
      <inkml:brushProperty name="height" value="0.0400397144258022" units="cm"/>
      <inkml:brushProperty name="color" value="#f2385b"/>
      <inkml:brushProperty name="ignorePressure" value="0"/>
    </inkml:brush>
  </inkml:definitions>
  <inkml:trace contextRef="#ctx0" brushRef="#br0">48050.000 29800.000 549,'-72.000'-19.000'47,"6.000"13.000"-3,7.000 12.000-1,6.000 13.000-2,4.000 15.000-2,4.000 19.000-3,3.000 19.000-2,3.000 19.000-3,4.000 12.000-2,7.000 6.000-4,6.000 7.000-3,7.000 6.000-2,4.000-1.000-5,3.000-5.000-3,3.000-7.000-4,4.000-5.000-4,2.000-8.000-6,4.000-5.000-9,3.000-7.000-9,3.000-5.000-8,4.000-9.000-7,7.000-9.000-5,6.000-10.000-4,7.000-8.000-4,5.000-12.000-1,7.000-12.000 2,6.000-13.000 3,7.000-12.000 2,-1.000-9.000 5,-6.000-2.000 5,-6.000-3.000 5,-6.000-3.000 6</inkml:trace>
</inkml:ink>
</file>

<file path=ppt/ink/ink3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40"/>
    </inkml:context>
    <inkml:brush xml:id="br0">
      <inkml:brushProperty name="width" value="0.0409338250756264" units="cm"/>
      <inkml:brushProperty name="height" value="0.0409338250756264" units="cm"/>
      <inkml:brushProperty name="color" value="#f2395b"/>
      <inkml:brushProperty name="ignorePressure" value="0"/>
    </inkml:brush>
  </inkml:definitions>
  <inkml:trace contextRef="#ctx0" brushRef="#br0">88950.000 48100.000 537,'-22.000'120.000'155,"6.000"-9.000"-35,7.000-10.000-35,6.000-8.000-35,3.000-4.000-23,0.000 3.000-9,0.000 3.000-10,0.000 4.000-10,-5.000 2.000-6,-9.000 4.000-2,-10.000 3.000-2,-8.000 3.000-2,-6.000-5.000-2,1.000-12.000-1,-1.000-13.000 0,1.000-12.000-1,2.000-21.000-9,7.000-28.000-18,6.000-28.000-17,7.000-27.000-18</inkml:trace>
</inkml:ink>
</file>

<file path=ppt/ink/ink38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28"/>
    </inkml:context>
    <inkml:brush xml:id="br0">
      <inkml:brushProperty name="width" value="0.0370725244283676" units="cm"/>
      <inkml:brushProperty name="height" value="0.0370725244283676" units="cm"/>
      <inkml:brushProperty name="color" value="#f2395b"/>
      <inkml:brushProperty name="ignorePressure" value="0"/>
    </inkml:brush>
  </inkml:definitions>
  <inkml:trace contextRef="#ctx0" brushRef="#br0">16300.000 22250.000 593,'-105.000'-49.000'13,"41.000"4.000"11,40.000 3.000 9,42.000 3.000 10,27.000 1.000 3,16.000 1.000-4,15.000-1.000-4,17.000 1.000-4,13.000 2.000-3,13.000 7.000-3,12.000 6.000-3,13.000 7.000-3,13.000 0.000-6,17.000-2.000-7,15.000-3.000-7,16.000-3.000-7,4.000-1.000-8,-6.000 4.000-10,-6.000 3.000-9,-6.000 3.000-10,-23.000 1.000-7,-36.000 1.000-6,-39.000-1.000-5,-36.000 1.000-6</inkml:trace>
</inkml:ink>
</file>

<file path=ppt/ink/ink38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3"/>
    </inkml:context>
    <inkml:brush xml:id="br0">
      <inkml:brushProperty name="width" value="0.0336687937378883" units="cm"/>
      <inkml:brushProperty name="height" value="0.0336687937378883" units="cm"/>
      <inkml:brushProperty name="color" value="#f2395b"/>
      <inkml:brushProperty name="ignorePressure" value="0"/>
    </inkml:brush>
  </inkml:definitions>
  <inkml:trace contextRef="#ctx0" brushRef="#br0">27750.000 21950.000 653,'-13.000'-22.000'-8,"26.000"6.000"17,24.000 7.000 17,26.000 6.000 17,12.000 1.000 3,0.000-3.000-10,0.000-3.000-10,0.000-2.000-11,0.000-1.000-8,0.000 3.000-4,0.000 3.000-4,0.000 4.000-4,-4.000 1.000-3,-5.000 0.000-1,-7.000 0.000 0,-5.000 0.000 0,-6.000 0.000-2,-3.000 0.000-2,-3.000 0.000-3,-2.000 0.000-3,-5.000-2.000-2,-2.000-3.000-4,-3.000-3.000-4,-3.000-2.000-2,-4.000-6.000-1,-3.000-6.000 5,-3.000-6.000 3,-2.000-6.000 5,-6.000-2.000 3,-6.000 3.000 3,-6.000 3.000 4,-6.000 4.000 4,-6.000-3.000 2,-2.000-5.000 0,-3.000-7.000 2,-3.000-5.000 0,-1.000 0.000 1,4.000 10.000 2,3.000 10.000 1,3.000 9.000 2,-1.000 4.000 1,-2.000 1.000 0,-3.000-1.000-1,-3.000 1.000 1,-1.000 2.000 7,4.000 7.000 16,3.000 6.000 16,3.000 7.000 16,1.000 11.000 2,1.000 20.000-9,-1.000 18.000-9,1.000 20.000-11,1.000 5.000-6,3.000-6.000-3,3.000-6.000-4,4.000-6.000-2,1.000 2.000-4,0.000 14.000-5,0.000 11.000-4,0.000 14.000-4,0.000 2.000-4,0.000-6.000-3,0.000-6.000-3,0.000-6.000-2,-2.000-7.000-1,-3.000-6.000-2,-3.000-6.000-1,-2.000-6.000-1,-5.000-10.000 0,-2.000-12.000-1,-3.000-13.000-1,-3.000-12.000 0,-2.000-9.000 0,0.000-2.000-1,0.000-3.000 1,0.000-3.000-2,-2.000-9.000 1,-3.000-11.000 1,-3.000-14.000 1,-2.000-11.000 1,0.000-11.000 0,7.000-5.000 3,6.000-7.000 0,7.000-5.000 2,4.000-3.000 2,3.000 4.000 2,3.000 3.000 4,4.000 3.000 3,5.000 7.000 3,10.000 14.000 3,10.000 11.000 5,9.000 14.000 3,4.000 10.000 1,1.000 9.000-4,-1.000 10.000-2,1.000 10.000-4,-3.000 5.000-3,-2.000 4.000-2,-3.000 3.000-1,-3.000 3.000-2,-6.000 1.000-3,-5.000 1.000-3,-7.000-1.000-4,-5.000 1.000-2,-8.000-1.000-4,-5.000 1.000-3,-7.000-1.000-3,-5.000 1.000-3,-3.000-4.000 0,4.000-6.000 4,3.000-6.000 5,3.000-6.000 4,1.000-4.000 4,1.000 1.000 2,-1.000-1.000 2,1.000 1.000 2</inkml:trace>
</inkml:ink>
</file>

<file path=ppt/ink/ink38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3"/>
    </inkml:context>
    <inkml:brush xml:id="br0">
      <inkml:brushProperty name="width" value="0.0322182066738605" units="cm"/>
      <inkml:brushProperty name="height" value="0.0322182066738605" units="cm"/>
      <inkml:brushProperty name="color" value="#f2395b"/>
      <inkml:brushProperty name="ignorePressure" value="0"/>
    </inkml:brush>
  </inkml:definitions>
  <inkml:trace contextRef="#ctx0" brushRef="#br0">27700.000 22950.000 682,'-85.000'3.000'13,"32.000"6.000"12,31.000 7.000 12,32.000 6.000 11,19.000 9.000 1,10.000 13.000-9,10.000 12.000-9,9.000 13.000-10,9.000 4.000-6,9.000-3.000-2,10.000-3.000-2,10.000-2.000-1,7.000-9.000-5,6.000-12.000-10,7.000-13.000-7,6.000-12.000-10,-2.000-10.000-5,-9.000-6.000-4,-10.000-6.000-3,-8.000-6.000-4,-3.000-9.000-2,7.000-8.000-2,6.000-10.000-3,7.000-9.000-1,-9.000-2.000 4,-21.000 6.000 9,-22.000 7.000 9,-22.000 6.000 10</inkml:trace>
</inkml:ink>
</file>

<file path=ppt/ink/ink38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3"/>
    </inkml:context>
    <inkml:brush xml:id="br0">
      <inkml:brushProperty name="width" value="0.0297292284667492" units="cm"/>
      <inkml:brushProperty name="height" value="0.0297292284667492" units="cm"/>
      <inkml:brushProperty name="color" value="#f2395b"/>
      <inkml:brushProperty name="ignorePressure" value="0"/>
    </inkml:brush>
  </inkml:definitions>
  <inkml:trace contextRef="#ctx0" brushRef="#br0">29550.000 21200.000 740,'23.000'73.000'57,"-3.000"-3.000"-16,-3.000-3.000-18,-2.000-2.000-16,-8.000-1.000-13,-8.000 3.000-6,-10.000 3.000-6,-9.000 4.000-7,-4.000-3.000-3,4.000-5.000-1,3.000-7.000-1,3.000-5.000-1,3.000-6.000 3,3.000-3.000 3,3.000-3.000 5,4.000-2.000 5,1.000-5.000 4,0.000-2.000 5,0.000-3.000 6,0.000-3.000 5,1.000 1.000 7,4.000 6.000 10,3.000 7.000 10,3.000 6.000 9,-1.000 7.000 3,-2.000 10.000-2,-3.000 10.000-4,-3.000 9.000-4,-2.000-1.000-3,0.000-8.000-3,0.000-10.000-5,0.000-9.000-5,0.000-9.000-2,0.000-5.000-3,0.000-7.000-4,0.000-5.000-1,1.000-15.000-12,4.000-22.000-20,3.000-22.000-18,3.000-21.000-19,1.000-9.000-6,1.000 7.000 10,-1.000 6.000 10,1.000 7.000 9</inkml:trace>
</inkml:ink>
</file>

<file path=ppt/ink/ink38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3"/>
    </inkml:context>
    <inkml:brush xml:id="br0">
      <inkml:brushProperty name="width" value="0.0275604724884033" units="cm"/>
      <inkml:brushProperty name="height" value="0.0275604724884033" units="cm"/>
      <inkml:brushProperty name="color" value="#f2395b"/>
      <inkml:brushProperty name="ignorePressure" value="0"/>
    </inkml:brush>
  </inkml:definitions>
  <inkml:trace contextRef="#ctx0" brushRef="#br0">30350.000 20800.000 798,'50.000'-46.000'24,"0.000"10.000"6,0.000 10.000 6,0.000 9.000 4,-5.000 10.000-3,-9.000 14.000-14,-10.000 11.000-12,-8.000 14.000-12,-8.000 3.000-10,-2.000-2.000-6,-3.000-3.000-6,-3.000-3.000-5,-2.000-2.000-4,0.000 0.000-4,0.000 0.000-1,0.000 0.000-4,-2.000-2.000 2,-3.000-3.000 7,-3.000-3.000 6,-2.000-2.000 5</inkml:trace>
</inkml:ink>
</file>

<file path=ppt/ink/ink38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4"/>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30375.000 20875.000 333,'157.000'63.000'167,"51.000"46.000"-1,50.000 47.000 1,49.000 47.000 0</inkml:trace>
</inkml:ink>
</file>

<file path=ppt/ink/ink38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4"/>
    </inkml:context>
    <inkml:brush xml:id="br0">
      <inkml:brushProperty name="width" value="0.0285558346658945" units="cm"/>
      <inkml:brushProperty name="height" value="0.0285558346658945" units="cm"/>
      <inkml:brushProperty name="color" value="#f2395b"/>
      <inkml:brushProperty name="ignorePressure" value="0"/>
    </inkml:brush>
  </inkml:definitions>
  <inkml:trace contextRef="#ctx0" brushRef="#br0">30450.000 20700.000 770,'46.000'-2.000'72,"-5.000"-3.000"-17,-7.000-3.000-17,-5.000-2.000-16,-3.000-3.000-9,4.000 1.000-2,3.000-1.000-2,3.000 1.000-1,-1.000 1.000-7,-2.000 3.000-8,-3.000 3.000-10,-3.000 4.000-9</inkml:trace>
</inkml:ink>
</file>

<file path=ppt/ink/ink38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5"/>
    </inkml:context>
    <inkml:brush xml:id="br0">
      <inkml:brushProperty name="width" value="0.0317264683544636" units="cm"/>
      <inkml:brushProperty name="height" value="0.0317264683544636" units="cm"/>
      <inkml:brushProperty name="color" value="#f2395b"/>
      <inkml:brushProperty name="ignorePressure" value="0"/>
    </inkml:brush>
  </inkml:definitions>
  <inkml:trace contextRef="#ctx0" brushRef="#br0">30500.000 20300.000 693,'-46.000'-15.000'-7,"10.000"23.000"14,10.000 22.000 15,9.000 22.000 15,6.000 12.000 4,3.000 3.000-10,3.000 3.000-8,4.000 4.000-9,2.000-3.000-6,4.000-5.000-6,3.000-7.000-4,3.000-5.000-5,-2.000-1.000-5,-6.000 6.000-3,-6.000 7.000-3,-6.000 6.000-3,-6.000-4.000-2,-2.000-11.000 1,-3.000-14.000 0,-3.000-11.000 2,-2.000-9.000-1,0.000-3.000 0,0.000-3.000-1,0.000-2.000 0,0.000-5.000 1,0.000-2.000 3,0.000-3.000 5,0.000-3.000 3,0.000-2.000 4,0.000 0.000 3,0.000 0.000 4,0.000 0.000 3,6.000-4.000 3,13.000-5.000 3,12.000-7.000 3,13.000-5.000 2,12.000-4.000 4,13.000 0.000 3,12.000 0.000 5,13.000 0.000 4,4.000 1.000-2,-3.000 4.000-7,-3.000 3.000-7,-2.000 3.000-8,-6.000 1.000-5,-6.000 1.000-3,-6.000-1.000-2,-6.000 1.000-3,-13.000 2.000-6,-19.000 7.000-9,-18.000 6.000-10,-19.000 7.000-10,-10.000 0.000 0,1.000-2.000 9,-1.000-3.000 10,1.000-3.000 8,1.000-1.000 9,3.000 4.000 7,3.000 3.000 8,4.000 3.000 7,1.000 4.000 6,0.000 7.000 3,0.000 6.000 4,0.000 7.000 3,1.000 2.000 2,4.000 1.000-2,3.000-1.000-1,3.000 1.000-2,1.000 7.000 0,1.000 16.000-2,-1.000 15.000-1,1.000 17.000-2,-3.000 8.000-2,-2.000 4.000-4,-3.000 3.000-5,-3.000 3.000-4,-2.000 6.000-5,0.000 9.000-6,0.000 10.000-6,0.000 10.000-6,1.000-4.000-6,4.000-16.000-5,3.000-15.000-6,3.000-15.000-5,3.000-17.000-2,3.000-15.000 0,3.000-15.000 0,4.000-16.000 0</inkml:trace>
</inkml:ink>
</file>

<file path=ppt/ink/ink38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5"/>
    </inkml:context>
    <inkml:brush xml:id="br0">
      <inkml:brushProperty name="width" value="0.0311069060117006" units="cm"/>
      <inkml:brushProperty name="height" value="0.0311069060117006" units="cm"/>
      <inkml:brushProperty name="color" value="#f2395b"/>
      <inkml:brushProperty name="ignorePressure" value="0"/>
    </inkml:brush>
  </inkml:definitions>
  <inkml:trace contextRef="#ctx0" brushRef="#br0">30850.000 21200.000 707,'-44.000'46.000'57,"13.000"-5.000"-10,12.000-7.000-11,13.000-5.000-11,7.000 0.000-7,4.000 10.000-1,3.000 10.000-1,3.000 9.000-2,1.000 4.000-2,1.000 1.000-3,-1.000-1.000-4,1.000 1.000-3,2.000-7.000-3,7.000-12.000-2,6.000-13.000-2,7.000-12.000-3,4.000-12.000-4,3.000-8.000-6,3.000-10.000-6,4.000-9.000-6,-1.000-12.000-5,-3.000-11.000-3,-3.000-14.000-3,-2.000-11.000-3,-5.000-6.000 2,-2.000 4.000 8,-3.000 3.000 7,-3.000 3.000 7,-6.000 6.000 7,-5.000 9.000 7,-7.000 10.000 5,-5.000 10.000 7,-11.000 10.000 10,-11.000 13.000 14,-14.000 12.000 13,-11.000 13.000 14,-6.000 10.000 2,4.000 10.000-9,3.000 10.000-10,3.000 9.000-8,-1.000 6.000-7,-2.000 3.000-4,-3.000 3.000-4,-3.000 4.000-3,-4.000 2.000-3,-3.000 4.000-3,-3.000 3.000-3,-2.000 3.000-3,-5.000 3.000-3,-2.000 3.000-6,-3.000 3.000-5,-3.000 4.000-5,-1.000-1.000-5,4.000-3.000-3,3.000-3.000-4,3.000-2.000-3,6.000-9.000-1,9.000-12.000 2,10.000-13.000 2,10.000-12.000 2</inkml:trace>
</inkml:ink>
</file>

<file path=ppt/ink/ink38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5"/>
    </inkml:context>
    <inkml:brush xml:id="br0">
      <inkml:brushProperty name="width" value="0.0346526205539703" units="cm"/>
      <inkml:brushProperty name="height" value="0.0346526205539703" units="cm"/>
      <inkml:brushProperty name="color" value="#f2395b"/>
      <inkml:brushProperty name="ignorePressure" value="0"/>
    </inkml:brush>
  </inkml:definitions>
  <inkml:trace contextRef="#ctx0" brushRef="#br0">30350.000 22700.000 634,'45.000'3.000'4,"-9.000"6.000"6,-10.000 7.000 7,-8.000 6.000 6,-4.000 6.000 3,3.000 6.000-3,3.000 7.000-2,4.000 6.000-4,2.000 1.000-1,4.000-3.000-3,3.000-3.000-2,3.000-2.000-2,1.000-1.000-3,1.000 3.000-3,-1.000 3.000-5,1.000 4.000-2,1.000-4.000-3,3.000-9.000 1,3.000-10.000 0,4.000-8.000 1,-1.000-8.000-1,-3.000-2.000 2,-3.000-3.000 0,-2.000-3.000 0,0.000-2.000 0,7.000 0.000 1,6.000 0.000 0,7.000 0.000 1,0.000-2.000 1,-2.000-3.000 1,-3.000-3.000 3,-3.000-2.000 2,-6.000-3.000 2,-5.000 1.000 0,-7.000-1.000 1,-5.000 1.000 0,-8.000-4.000 4,-5.000-6.000 6,-7.000-6.000 5,-5.000-6.000 6,-8.000-7.000 0,-5.000-6.000-4,-7.000-6.000-5,-5.000-6.000-5,-1.000-6.000-4,6.000-2.000-5,7.000-3.000-5,6.000-3.000-3,3.000 2.000-5,0.000 10.000-4,0.000 10.000-4,0.000 9.000-3,1.000 1.000-4,4.000-6.000-1,3.000-6.000-1,3.000-6.000-2,3.000 1.000 1,3.000 9.000 4,3.000 10.000 4,4.000 10.000 3,1.000 7.000 3,0.000 6.000 0,0.000 7.000 0,0.000 6.000 1,0.000 4.000 1,0.000 4.000 4,0.000 3.000 2,0.000 3.000 3,-2.000 6.000 3,-3.000 9.000 0,-3.000 10.000 2,-2.000 10.000 0,-3.000 4.000-1,1.000 0.000-5,-1.000 0.000-6,1.000 0.000-5,-6.000-2.000-5,-8.000-3.000-3,-10.000-3.000-3,-9.000-2.000-4,-4.000-6.000 0,4.000-6.000 5,3.000-6.000 3,3.000-6.000 4,1.000-4.000 2,1.000 1.000 2,-1.000-1.000 2,1.000 1.000 0</inkml:trace>
</inkml:ink>
</file>

<file path=ppt/ink/ink3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41"/>
    </inkml:context>
    <inkml:brush xml:id="br0">
      <inkml:brushProperty name="width" value="0.0514755994081497" units="cm"/>
      <inkml:brushProperty name="height" value="0.0514755994081497" units="cm"/>
      <inkml:brushProperty name="color" value="#f2395b"/>
      <inkml:brushProperty name="ignorePressure" value="0"/>
    </inkml:brush>
  </inkml:definitions>
  <inkml:trace contextRef="#ctx0" brushRef="#br0">88750.000 48800.000 427,'26.000'-93.000'19,"4.000"17.000"0,3.000 15.000-1,3.000 16.000 0,1.000 9.000 1,1.000 3.000 2,-1.000 3.000 1,1.000 4.000 2,2.000 4.000 0,7.000 6.000-1,6.000 7.000-3,7.000 6.000-2,4.000 1.000-3,3.000-3.000-6,3.000-3.000-5,4.000-2.000-6,-3.000-1.000-3,-5.000 3.000-1,-7.000 3.000 0,-5.000 4.000 0,-14.000-3.000-9,-18.000-5.000-14,-19.000-7.000-16,-18.000-5.000-15,-7.000-12.000-1,6.000-16.000 14,7.000-15.000 13,6.000-15.000 14,4.000-9.000 8,4.000 1.000 4,3.000-1.000 3,3.000 1.000 4,3.000 1.000 2,3.000 3.000-1,3.000 3.000 0,4.000 4.000 1,1.000 4.000 2,0.000 6.000 8,0.000 7.000 6,0.000 6.000 8,-2.000 4.000 3,-3.000 4.000 1,-3.000 3.000 1,-2.000 3.000 0,-5.000 3.000 1,-2.000 3.000-1,-3.000 3.000-1,-3.000 4.000 0,-2.000 13.000 0,0.000 26.000 3,0.000 24.000 2,0.000 26.000 2,0.000 16.000-1,0.000 10.000-5,0.000 10.000-3,0.000 9.000-5,-2.000 6.000-4,-3.000 3.000-2,-3.000 3.000-3,-2.000 4.000-2,-5.000-1.000-3,-2.000-3.000 1,-3.000-3.000-2,-3.000-2.000 0,-2.000 2.000 0,0.000 9.000 0,0.000 10.000-1,0.000 10.000 1,0.000 7.000-2,0.000 6.000-3,0.000 7.000-5,0.000 6.000-4,0.000-4.000-3,0.000-11.000-5,0.000-14.000-4,0.000-11.000-5,3.000-14.000-4,6.000-11.000-2,7.000-14.000-4,6.000-11.000-3,3.000-12.000-1,0.000-9.000 3,0.000-10.000 2,0.000-8.000 3,-2.000-14.000-3,-3.000-15.000-6,-3.000-15.000-6,-2.000-16.000-7,-1.000-15.000 3,3.000-11.000 10,3.000-14.000 12,4.000-11.000 10,7.000-12.000 8,13.000-9.000 1,12.000-10.000 3,13.000-8.000 3,9.000-4.000 4,6.000 3.000 6,7.000 3.000 6,6.000 4.000 7,3.000 4.000 1,0.000 6.000-1,0.000 7.000-2,0.000 6.000-1,-2.000 9.000 3,-3.000 13.000 8,-3.000 12.000 8,-2.000 13.000 9,-6.000 7.000 1,-6.000 4.000-6,-6.000 3.000-5,-6.000 3.000-7,-7.000 9.000-4,-6.000 16.000-3,-6.000 15.000-5,-6.000 17.000-3,-6.000 8.000-3,-2.000 4.000-3,-3.000 3.000-2,-3.000 3.000-2,-2.000-2.000-2,0.000-6.000-1,0.000-6.000-1,0.000-6.000-1,7.000-12.000-3,17.000-15.000-8,15.000-15.000-8,16.000-16.000-7,9.000-18.000-2,3.000-18.000 1,3.000-19.000 2,4.000-18.000 2,2.000-7.000 3,4.000 6.000 5,3.000 7.000 5,3.000 6.000 4,-5.000 9.000 2,-12.000 13.000-2,-13.000 12.000-1,-12.000 13.000-1,-13.000 18.000 9,-12.000 26.000 18,-13.000 24.000 19,-12.000 26.000 17,-7.000 13.000 5,1.000 4.000-9,-1.000 3.000-11,1.000 3.000-10,1.000 1.000-7,3.000 1.000-4,3.000-1.000-4,4.000 1.000-4,2.000-6.000-4,4.000-8.000-2,3.000-10.000-2,3.000-9.000-2,6.000-10.000-2,9.000-9.000-3,10.000-10.000-1,10.000-8.000-3,4.000-9.000 0,0.000-6.000 0,0.000-6.000 0,0.000-6.000 1,0.000-10.000 0,0.000-12.000-2,0.000-13.000-1,0.000-12.000-2,-5.000-9.000 1,-9.000-2.000 2,-10.000-3.000 3,-8.000-3.000 2,-8.000-2.000 2,-2.000 0.000 1,-3.000 0.000 1,-3.000 0.000 1,-12.000 1.000-3,-18.000 4.000-6,-19.000 3.000-6,-18.000 3.000-6,-15.000 3.000-5,-9.000 3.000-5,-10.000 3.000-4,-8.000 4.000-5,3.000 4.000-2,20.000 6.000-2,18.000 7.000-1,20.000 6.000-1</inkml:trace>
</inkml:ink>
</file>

<file path=ppt/ink/ink38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7:46"/>
    </inkml:context>
    <inkml:brush xml:id="br0">
      <inkml:brushProperty name="width" value="0.0306201409548521" units="cm"/>
      <inkml:brushProperty name="height" value="0.0306201409548521" units="cm"/>
      <inkml:brushProperty name="color" value="#f2395b"/>
      <inkml:brushProperty name="ignorePressure" value="0"/>
    </inkml:brush>
  </inkml:definitions>
  <inkml:trace contextRef="#ctx0" brushRef="#br0">31100.000 22350.000 718,'-36.000'-43.000'39,"28.000"17.000"1,28.000 15.000 0,29.000 16.000 1,16.000 10.000-4,7.000 7.000-5,6.000 6.000-7,7.000 7.000-6,-3.000 2.000-10,-8.000 1.000-14,-10.000-1.000-14,-9.000 1.000-13,-9.000-4.000-10,-5.000-6.000-7,-7.000-6.000-5,-5.000-6.000-8</inkml:trace>
</inkml:ink>
</file>

<file path=ppt/ink/ink38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00"/>
    </inkml:context>
    <inkml:brush xml:id="br0">
      <inkml:brushProperty name="width" value="0.0509669482707977" units="cm"/>
      <inkml:brushProperty name="height" value="0.0509669482707977" units="cm"/>
      <inkml:brushProperty name="color" value="#f2395b"/>
      <inkml:brushProperty name="ignorePressure" value="0"/>
    </inkml:brush>
  </inkml:definitions>
  <inkml:trace contextRef="#ctx0" brushRef="#br0">30300.000 32800.000 431,'-46.000'-24.000'0,"10.000"4.000"0,10.000 3.000 0,9.000 3.000 0,6.000 6.000 9,3.000 9.000 18,3.000 10.000 17,4.000 10.000 19,5.000 8.000 3,10.000 10.000-11,10.000 10.000-11,9.000 9.000-11,4.000 2.000-7,1.000-2.000-3,-1.000-3.000-4,1.000-3.000-4,-4.000-4.000-2,-6.000-3.000-3,-6.000-3.000-2,-6.000-2.000-3,1.000-3.000-1,9.000 1.000-2,10.000-1.000-2,10.000 1.000-2,2.000-4.000 0,-3.000-6.000-1,-3.000-6.000 1,-2.000-6.000-1,0.000-7.000 1,7.000-6.000 0,6.000-6.000 0,7.000-6.000 1,4.000-6.000 1,3.000-2.000-2,3.000-3.000 1,4.000-3.000-1,-1.000-2.000 0,-3.000 0.000 0,-3.000 0.000 0,-2.000 0.000 1,-3.000 1.000 0,1.000 4.000 1,-1.000 3.000 0,1.000 3.000 0,-1.000 1.000 1,1.000 1.000-1,-1.000-1.000 0,1.000 1.000 0,-3.000 2.000 2,-2.000 7.000 1,-3.000 6.000 2,-3.000 7.000 2,-4.000 4.000 1,-3.000 3.000 0,-3.000 3.000 0,-2.000 4.000 0,-1.000-1.000-1,3.000-3.000 0,3.000-3.000 1,4.000-2.000-1,1.000-3.000 0,0.000 1.000 0,0.000-1.000 0,0.000 1.000-1,3.000-4.000-1,6.000-6.000-1,7.000-6.000-2,6.000-6.000-1,4.000-6.000-1,4.000-2.000-1,3.000-3.000 0,3.000-3.000-2,-1.000-2.000 0,-2.000 0.000 0,-3.000 0.000 0,-3.000 0.000 1,-2.000 0.000-1,0.000 0.000 0,0.000 0.000 1,0.000 0.000-1,0.000 1.000 0,0.000 4.000 0,0.000 3.000 1,0.000 3.000-1,-2.000 3.000 1,-3.000 3.000 0,-3.000 3.000 3,-2.000 4.000 0,-3.000 5.000 1,1.000 10.000 1,-1.000 10.000 1,1.000 9.000 0,-3.000 4.000 1,-2.000 1.000 0,-3.000-1.000 1,-3.000 1.000 1,-1.000-3.000-1,4.000-2.000-1,3.000-3.000-1,3.000-3.000-1,3.000-6.000-1,3.000-5.000-2,3.000-7.000 0,4.000-5.000 0,5.000-4.000-2,10.000 0.000-1,10.000 0.000 0,9.000 0.000-1,6.000 0.000-1,3.000 0.000 1,3.000 0.000 1,4.000 0.000 1,-1.000 0.000 0,-3.000 0.000-1,-3.000 0.000 1,-2.000 0.000-1,-1.000-2.000-2,3.000-3.000-2,3.000-3.000-3,4.000-2.000-3,1.000-1.000-1,0.000 3.000-2,0.000 3.000-1,0.000 4.000-1,-5.000 2.000 0,-9.000 4.000 2,-10.000 3.000 2,-8.000 3.000 2</inkml:trace>
</inkml:ink>
</file>

<file path=ppt/ink/ink38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23"/>
    </inkml:context>
    <inkml:brush xml:id="br0">
      <inkml:brushProperty name="width" value="0.0399073213338852" units="cm"/>
      <inkml:brushProperty name="height" value="0.0399073213338852" units="cm"/>
      <inkml:brushProperty name="color" value="#000000"/>
      <inkml:brushProperty name="ignorePressure" value="0"/>
    </inkml:brush>
  </inkml:definitions>
  <inkml:trace contextRef="#ctx0" brushRef="#br0">49000.000 39650.000 551,'0.000'-47.000'61,"0.000"56.000"-7,0.000 57.000-7,0.000 56.000-7,0.000 24.000-3,0.000-5.000-2,0.000-7.000 0,0.000-5.000-1,1.000-3.000-3,4.000 4.000-6,3.000 3.000-5,3.000 3.000-7,1.000 4.000-4,1.000 7.000-4,-1.000 6.000-3,1.000 7.000-3,-3.000-1.000-1,-2.000-6.000 0,-3.000-6.000 0,-3.000-6.000 0,-2.000-10.000-5,0.000-12.000-13,0.000-13.000-12,0.000-12.000-11,0.000-13.000-6,0.000-12.000 3,0.000-13.000 3,0.000-12.000 3,-4.000-10.000 0,-5.000-6.000 0,-7.000-6.000-2,-5.000-6.000 0</inkml:trace>
</inkml:ink>
</file>

<file path=ppt/ink/ink38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25"/>
    </inkml:context>
    <inkml:brush xml:id="br0">
      <inkml:brushProperty name="width" value="0.0518143028020859" units="cm"/>
      <inkml:brushProperty name="height" value="0.0518143028020859" units="cm"/>
      <inkml:brushProperty name="color" value="#000000"/>
      <inkml:brushProperty name="ignorePressure" value="0"/>
    </inkml:brush>
  </inkml:definitions>
  <inkml:trace contextRef="#ctx0" brushRef="#br0">48250.000 41950.000 424,'-46.000'-91.000'3,"10.000"19.000"3,10.000 19.000 1,9.000 19.000 3,4.000 9.000 4,1.000 0.000 5,-1.000 0.000 5,1.000 0.000 7,5.000 1.000 5,14.000 4.000 7,11.000 3.000 6,14.000 3.000 6,5.000 6.000-1,1.000 9.000-9,-1.000 10.000-10,1.000 10.000-10,-3.000 8.000-6,-2.000 10.000-3,-3.000 10.000-2,-3.000 9.000-3,-2.000 6.000-1,0.000 3.000-2,0.000 3.000 1,0.000 4.000-2,0.000 1.000 0,0.000 0.000-1,0.000 0.000-2,0.000 0.000-1,0.000-2.000-1,0.000-3.000-1,0.000-3.000 0,0.000-2.000 0,-2.000-5.000-1,-3.000-2.000 0,-3.000-3.000 0,-2.000-3.000 1,-1.000-4.000-2,3.000-3.000 0,3.000-3.000-1,4.000-2.000-1,2.000-15.000 0,4.000-25.000 1,3.000-25.000 0,3.000-25.000 1,4.000-16.000 1,7.000-6.000 0,6.000-6.000 1,7.000-6.000-1,5.000-10.000 0,7.000-12.000-2,6.000-13.000-3,7.000-12.000-2,0.000-5.000-4,-2.000 3.000-2,-3.000 3.000-5,-3.000 4.000-3,-7.000 7.000-4,-9.000 13.000-3,-10.000 12.000-4,-8.000 13.000-3</inkml:trace>
</inkml:ink>
</file>

<file path=ppt/ink/ink38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26"/>
    </inkml:context>
    <inkml:brush xml:id="br0">
      <inkml:brushProperty name="width" value="0.0431404151022434" units="cm"/>
      <inkml:brushProperty name="height" value="0.0431404151022434" units="cm"/>
      <inkml:brushProperty name="color" value="#000000"/>
      <inkml:brushProperty name="ignorePressure" value="0"/>
    </inkml:brush>
  </inkml:definitions>
  <inkml:trace contextRef="#ctx0" brushRef="#br0">50800.000 40100.000 509,'-29.000'53.000'139,"-5.000"6.000"-33,-7.000 7.000-33,-5.000 6.000-32,-1.000 3.000-19,6.000 0.000-5,7.000 0.000-3,6.000 0.000-4,3.000 3.000-3,0.000 6.000 0,0.000 7.000-2,0.000 6.000 0,3.000-4.000 0,6.000-11.000-1,7.000-14.000-1,6.000-11.000-1,12.000-12.000 1,19.000-9.000 1,19.000-10.000 1,19.000-8.000 2,10.000-11.000-1,4.000-8.000-2,3.000-10.000-3,3.000-9.000-1,-1.000-5.000-4,-2.000 0.000-3,-3.000 0.000-4,-3.000 0.000-4,-7.000 1.000-3,-9.000 4.000-3,-10.000 3.000-3,-8.000 3.000-3</inkml:trace>
</inkml:ink>
</file>

<file path=ppt/ink/ink38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26"/>
    </inkml:context>
    <inkml:brush xml:id="br0">
      <inkml:brushProperty name="width" value="0.0441837385296822" units="cm"/>
      <inkml:brushProperty name="height" value="0.0441837385296822" units="cm"/>
      <inkml:brushProperty name="color" value="#000000"/>
      <inkml:brushProperty name="ignorePressure" value="0"/>
    </inkml:brush>
  </inkml:definitions>
  <inkml:trace contextRef="#ctx0" brushRef="#br0">51100.000 40200.000 497,'-66.000'10.000'69,"19.000"23.000"-3,19.000 22.000 0,19.000 22.000-2,9.000 15.000-6,0.000 9.000-9,0.000 10.000-10,0.000 10.000-8,0.000 10.000-8,0.000 13.000-6,0.000 12.000-4,0.000 13.000-6,-2.000 9.000-6,-3.000 6.000-11,-3.000 7.000-9,-2.000 6.000-9,-1.000-16.000-3,3.000-37.000 6,3.000-38.000 4,4.000-37.000 5,-1.000-21.000-8,-3.000-3.000-18,-3.000-3.000-18,-2.000-2.000-20</inkml:trace>
</inkml:ink>
</file>

<file path=ppt/ink/ink38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28"/>
    </inkml:context>
    <inkml:brush xml:id="br0">
      <inkml:brushProperty name="width" value="0.0428975075483322" units="cm"/>
      <inkml:brushProperty name="height" value="0.0428975075483322" units="cm"/>
      <inkml:brushProperty name="color" value="#000000"/>
      <inkml:brushProperty name="ignorePressure" value="0"/>
    </inkml:brush>
  </inkml:definitions>
  <inkml:trace contextRef="#ctx0" brushRef="#br0">66600.000 41900.000 512,'-85.000'-46.000'9,"32.000"10.000"19,31.000 10.000 17,32.000 9.000 19,21.000 4.000 5,13.000 1.000-9,12.000-1.000-8,13.000 1.000-8,9.000 1.000-9,6.000 3.000-6,7.000 3.000-7,6.000 4.000-7,1.000 1.000-6,-3.000 0.000-4,-3.000 0.000-4,-2.000 0.000-3,-6.000-2.000-6,-6.000-3.000-7,-6.000-3.000-7,-6.000-2.000-8</inkml:trace>
</inkml:ink>
</file>

<file path=ppt/ink/ink38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28"/>
    </inkml:context>
    <inkml:brush xml:id="br0">
      <inkml:brushProperty name="width" value="0.0417182594537735" units="cm"/>
      <inkml:brushProperty name="height" value="0.0417182594537735" units="cm"/>
      <inkml:brushProperty name="color" value="#000000"/>
      <inkml:brushProperty name="ignorePressure" value="0"/>
    </inkml:brush>
  </inkml:definitions>
  <inkml:trace contextRef="#ctx0" brushRef="#br0">67250.000 40950.000 527,'-22.000'-85.000'70,"6.000"32.000"-4,7.000 31.000-6,6.000 32.000-5,3.000 24.000-6,0.000 19.000-7,0.000 19.000-8,0.000 19.000-7,-2.000 12.000-6,-3.000 6.000-3,-3.000 7.000-5,-2.000 6.000-2,-6.000 3.000-6,-6.000 0.000-3,-6.000 0.000-6,-6.000 0.000-5,-1.000-7.000-3,7.000-11.000-3,6.000-14.000-4,7.000-11.000-2,4.000-12.000-6,3.000-9.000-7,3.000-10.000-8,4.000-8.000-8,4.000-11.000-3,6.000-8.000 0,7.000-10.000 0,6.000-9.000 1</inkml:trace>
</inkml:ink>
</file>

<file path=ppt/ink/ink38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29"/>
    </inkml:context>
    <inkml:brush xml:id="br0">
      <inkml:brushProperty name="width" value="0.0493885688483715" units="cm"/>
      <inkml:brushProperty name="height" value="0.0493885688483715" units="cm"/>
      <inkml:brushProperty name="color" value="#000000"/>
      <inkml:brushProperty name="ignorePressure" value="0"/>
    </inkml:brush>
  </inkml:definitions>
  <inkml:trace contextRef="#ctx0" brushRef="#br0">68600.000 39950.000 445,'-71.000'53.000'81,"10.000"6.000"-11,10.000 7.000-13,9.000 6.000-11,2.000 10.000-8,-2.000 17.000 0,-3.000 15.000-2,-3.000 16.000-2,-1.000 10.000-2,4.000 7.000-5,3.000 6.000-4,3.000 7.000-5,4.000-6.000-3,7.000-15.000-3,6.000-15.000-2,7.000-16.000-3,5.000-12.000-1,7.000-5.000-3,6.000-7.000-1,7.000-5.000-3,5.000-12.000 0,7.000-16.000 0,6.000-15.000 0,7.000-15.000 1,4.000-15.000-3,3.000-12.000-5,3.000-13.000-5,4.000-12.000-5,1.000-12.000-3,0.000-8.000 1,0.000-10.000 0,0.000-9.000 0,-7.000-2.000 3,-11.000 6.000 2,-14.000 7.000 4,-11.000 6.000 3,-17.000 7.000 2,-18.000 10.000 0,-19.000 10.000 0,-18.000 9.000 1,-15.000 12.000-4,-9.000 16.000-4,-10.000 15.000-7,-8.000 17.000-5,0.000 5.000-2,14.000-3.000 1,11.000-3.000 1,14.000-2.000 2,8.000-5.000-3,7.000-2.000-7,6.000-3.000-7,7.000-3.000-6</inkml:trace>
</inkml:ink>
</file>

<file path=ppt/ink/ink38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29"/>
    </inkml:context>
    <inkml:brush xml:id="br0">
      <inkml:brushProperty name="width" value="0.0376574695110321" units="cm"/>
      <inkml:brushProperty name="height" value="0.0376574695110321" units="cm"/>
      <inkml:brushProperty name="color" value="#000000"/>
      <inkml:brushProperty name="ignorePressure" value="0"/>
    </inkml:brush>
  </inkml:definitions>
  <inkml:trace contextRef="#ctx0" brushRef="#br0">18450.000 43150.000 584,'-46.000'-4.000'1,"10.000"-5.000"5,10.000-7.000 2,9.000-5.000 4,10.000-3.000 7,14.000 4.000 12,11.000 3.000 11,14.000 3.000 12,13.000 1.000 2,16.000 1.000-9,15.000-1.000-6,17.000 1.000-9,7.000-1.000-6,0.000 1.000-7,0.000-1.000-5,0.000 1.000-7,-4.000 1.000-7,-5.000 3.000-6,-7.000 3.000-6,-5.000 4.000-8,-11.000 4.000-7,-11.000 6.000-8,-14.000 7.000-7,-11.000 6.000-8,-11.000 3.000-3,-5.000 0.000 0,-7.000 0.000 1,-5.000 0.000 0</inkml:trace>
</inkml:ink>
</file>

<file path=ppt/ink/ink3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41"/>
    </inkml:context>
    <inkml:brush xml:id="br0">
      <inkml:brushProperty name="width" value="0.0373211540281773" units="cm"/>
      <inkml:brushProperty name="height" value="0.0373211540281773" units="cm"/>
      <inkml:brushProperty name="color" value="#f2395b"/>
      <inkml:brushProperty name="ignorePressure" value="0"/>
    </inkml:brush>
  </inkml:definitions>
  <inkml:trace contextRef="#ctx0" brushRef="#br0">88900.000 47550.000 589,'0.000'-41.000'47,"0.000"19.000"0,0.000 19.000 2,0.000 19.000 0,-2.000 15.000-2,-3.000 13.000-6,-3.000 12.000-5,-2.000 13.000-6,-3.000 10.000-5,1.000 10.000-6,-1.000 10.000-6,1.000 9.000-6,2.000 2.000-8,7.000-2.000-14,6.000-3.000-11,7.000-3.000-13,2.000-10.000-10,1.000-16.000-8,-1.000-15.000-8,1.000-15.000-7</inkml:trace>
</inkml:ink>
</file>

<file path=ppt/ink/ink38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0"/>
    </inkml:context>
    <inkml:brush xml:id="br0">
      <inkml:brushProperty name="width" value="0.0407652780413628" units="cm"/>
      <inkml:brushProperty name="height" value="0.0407652780413628" units="cm"/>
      <inkml:brushProperty name="color" value="#000000"/>
      <inkml:brushProperty name="ignorePressure" value="0"/>
    </inkml:brush>
  </inkml:definitions>
  <inkml:trace contextRef="#ctx0" brushRef="#br0">18800.000 42600.000 539,'-24.000'-43.000'8,"4.000"17.000"14,3.000 15.000 15,3.000 16.000 15,4.000 15.000 5,7.000 16.000-7,6.000 15.000-7,7.000 17.000-6,4.000 10.000-5,3.000 6.000-2,3.000 7.000-3,4.000 6.000-3,-1.000 7.000-4,-3.000 10.000-6,-3.000 10.000-7,-2.000 9.000-6,-5.000 2.000-8,-2.000-2.000-8,-3.000-3.000-8,-3.000-3.000-8</inkml:trace>
</inkml:ink>
</file>

<file path=ppt/ink/ink38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0"/>
    </inkml:context>
    <inkml:brush xml:id="br0">
      <inkml:brushProperty name="width" value="0.0360789000988007" units="cm"/>
      <inkml:brushProperty name="height" value="0.0360789000988007" units="cm"/>
      <inkml:brushProperty name="color" value="#000000"/>
      <inkml:brushProperty name="ignorePressure" value="0"/>
    </inkml:brush>
  </inkml:definitions>
  <inkml:trace contextRef="#ctx0" brushRef="#br0">19650.000 42300.000 609,'68.000'-66.000'8,"-11.000"19.000"14,-14.000 19.000 15,-11.000 19.000 15,-9.000 15.000 4,-3.000 13.000-7,-3.000 12.000-6,-2.000 13.000-8,-5.000 10.000-6,-2.000 10.000-5,-3.000 10.000-6,-3.000 9.000-6,-6.000-1.000-6,-5.000-8.000-9,-7.000-10.000-7,-5.000-9.000-8,-1.000-7.000-4,6.000-3.000 3,7.000-3.000 2,6.000-2.000 1,6.000-8.000 2,6.000-8.000-1,7.000-10.000-1,6.000-9.000 1,9.000-7.000 2,13.000-3.000 5,12.000-3.000 6,13.000-2.000 6,4.000-1.000 3,-3.000 3.000 2,-3.000 3.000 1,-2.000 4.000 3,-9.000 7.000 1,-12.000 13.000 0,-13.000 12.000 0,-12.000 13.000 1,-15.000 15.000-2,-15.000 19.000-3,-15.000 19.000-3,-16.000 19.000-3,-12.000 9.000-6,-5.000 0.000-9,-7.000 0.000-10,-5.000 0.000-8,-3.000-8.000-6,4.000-16.000-2,3.000-15.000-3,3.000-15.000-3,6.000-17.000 1,9.000-15.000 1,10.000-15.000 2,10.000-16.000 2</inkml:trace>
</inkml:ink>
</file>

<file path=ppt/ink/ink38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0"/>
    </inkml:context>
    <inkml:brush xml:id="br0">
      <inkml:brushProperty name="width" value="0.0460873693227768" units="cm"/>
      <inkml:brushProperty name="height" value="0.0460873693227768" units="cm"/>
      <inkml:brushProperty name="color" value="#000000"/>
      <inkml:brushProperty name="ignorePressure" value="0"/>
    </inkml:brush>
  </inkml:definitions>
  <inkml:trace contextRef="#ctx0" brushRef="#br0">21450.000 39800.000 477,'-24.000'-61.000'54,"4.000"28.000"4,3.000 28.000 4,3.000 29.000 3,1.000 22.000-3,1.000 20.000-9,-1.000 18.000-11,1.000 20.000-10,1.000 14.000-6,3.000 14.000-5,3.000 11.000-5,4.000 14.000-4,2.000 14.000-3,4.000 20.000-3,3.000 18.000-2,3.000 20.000-4,1.000 8.000-1,1.000 1.000-2,-1.000-1.000-2,1.000 1.000-1,-1.000-6.000-7,1.000-8.000-9,-1.000-10.000-9,1.000-9.000-11,-1.000-24.000-4,1.000-37.000 1,-1.000-38.000-1,1.000-37.000 1,1.000-21.000 0,3.000-3.000-2,3.000-3.000 0,4.000-2.000-1</inkml:trace>
</inkml:ink>
</file>

<file path=ppt/ink/ink38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1"/>
    </inkml:context>
    <inkml:brush xml:id="br0">
      <inkml:brushProperty name="width" value="0.0291121061891317" units="cm"/>
      <inkml:brushProperty name="height" value="0.0291121061891317" units="cm"/>
      <inkml:brushProperty name="color" value="#000000"/>
      <inkml:brushProperty name="ignorePressure" value="0"/>
    </inkml:brush>
  </inkml:definitions>
  <inkml:trace contextRef="#ctx0" brushRef="#br0">21250.000 39900.000 755,'-74.000'29.000'57,"4.000"10.000"-8,3.000 10.000-8,3.000 9.000-8,-1.000 7.000-7,-2.000 7.000-7,-3.000 6.000-6,-3.000 7.000-7,2.000 2.000-8,10.000 1.000-13,10.000-1.000-12,9.000 1.000-11</inkml:trace>
</inkml:ink>
</file>

<file path=ppt/ink/ink38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1"/>
    </inkml:context>
    <inkml:brush xml:id="br0">
      <inkml:brushProperty name="width" value="0.0280876830220222" units="cm"/>
      <inkml:brushProperty name="height" value="0.0280876830220222" units="cm"/>
      <inkml:brushProperty name="color" value="#000000"/>
      <inkml:brushProperty name="ignorePressure" value="0"/>
    </inkml:brush>
  </inkml:definitions>
  <inkml:trace contextRef="#ctx0" brushRef="#br0">21250.000 40050.000 783,'28.000'26.000'5,"6.000"4.000"10,7.000 3.000 10,6.000 3.000 11,4.000 6.000 2,4.000 9.000-4,3.000 10.000-5,3.000 10.000-3,-2.000-3.000-17,-6.000-11.000-28,-6.000-14.000-28,-6.000-11.000-28</inkml:trace>
</inkml:ink>
</file>

<file path=ppt/ink/ink38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2"/>
    </inkml:context>
    <inkml:brush xml:id="br0">
      <inkml:brushProperty name="width" value="0.0394499972462654" units="cm"/>
      <inkml:brushProperty name="height" value="0.0394499972462654" units="cm"/>
      <inkml:brushProperty name="color" value="#000000"/>
      <inkml:brushProperty name="ignorePressure" value="0"/>
    </inkml:brush>
  </inkml:definitions>
  <inkml:trace contextRef="#ctx0" brushRef="#br0">22450.000 40200.000 557,'48.000'-66.000'43,"-3.000"19.000"-5,-3.000 19.000-3,-2.000 19.000-5,-3.000 10.000-1,1.000 4.000 1,-1.000 3.000 0,1.000 3.000 2,-3.000 4.000-3,-2.000 7.000-4,-3.000 6.000-5,-3.000 7.000-5,-6.000 7.000-4,-5.000 9.000-4,-7.000 10.000-3,-5.000 10.000-4,-8.000 2.000-2,-5.000-3.000 0,-7.000-3.000 0,-5.000-2.000 1,-4.000-6.000-2,0.000-6.000-1,0.000-6.000-2,0.000-6.000-2,7.000-4.000 2,17.000 1.000 6,15.000-1.000 4,16.000 1.000 6,10.000-3.000 2,7.000-2.000-2,6.000-3.000 0,7.000-3.000-2,-1.000-1.000 0,-6.000 4.000-1,-6.000 3.000 0,-6.000 3.000 0,-9.000 4.000-2,-8.000 7.000 0,-10.000 6.000-2,-9.000 7.000-1,-12.000 8.000-2,-11.000 14.000-4,-14.000 11.000-3,-11.000 14.000-4,-17.000 8.000-5,-18.000 7.000-8,-19.000 6.000-8,-18.000 7.000-7,-3.000-6.000-4,17.000-15.000-4,15.000-15.000-1,16.000-16.000-4,13.000-15.000 3,14.000-11.000 5,11.000-14.000 6,14.000-11.000 5</inkml:trace>
</inkml:ink>
</file>

<file path=ppt/ink/ink38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3"/>
    </inkml:context>
    <inkml:brush xml:id="br0">
      <inkml:brushProperty name="width" value="0.0401511043310165" units="cm"/>
      <inkml:brushProperty name="height" value="0.0401511043310165" units="cm"/>
      <inkml:brushProperty name="color" value="#000000"/>
      <inkml:brushProperty name="ignorePressure" value="0"/>
    </inkml:brush>
  </inkml:definitions>
  <inkml:trace contextRef="#ctx0" brushRef="#br0">24950.000 40250.000 547,'25.000'-25.000'5,"0.000"0.000"8,0.000 0.000 9,0.000 0.000 9,-4.000 6.000 7,-5.000 13.000 4,-7.000 12.000 5,-5.000 13.000 3,-11.000 12.000 0,-11.000 13.000-8,-14.000 12.000-6,-11.000 13.000-7,-11.000 12.000-6,-5.000 13.000-8,-7.000 12.000-7,-5.000 13.000-6,-4.000 9.000-6,0.000 6.000-2,0.000 7.000-3,0.000 6.000-3,4.000-7.000-6,10.000-18.000-7,10.000-19.000-9,9.000-18.000-8,7.000-17.000-3,7.000-11.000 3,6.000-14.000 3,7.000-11.000 2</inkml:trace>
</inkml:ink>
</file>

<file path=ppt/ink/ink38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3"/>
    </inkml:context>
    <inkml:brush xml:id="br0">
      <inkml:brushProperty name="width" value="0.044275313615799" units="cm"/>
      <inkml:brushProperty name="height" value="0.044275313615799" units="cm"/>
      <inkml:brushProperty name="color" value="#000000"/>
      <inkml:brushProperty name="ignorePressure" value="0"/>
    </inkml:brush>
  </inkml:definitions>
  <inkml:trace contextRef="#ctx0" brushRef="#br0">23950.000 40550.000 496,'-18.000'-65.000'28,"17.000"23.000"10,15.000 22.000 11,16.000 22.000 12,10.000 18.000 0,7.000 16.000-9,6.000 15.000-10,7.000 17.000-10,5.000 11.000-6,7.000 10.000-3,6.000 10.000-2,7.000 9.000-4,2.000 2.000-2,1.000-2.000-1,-1.000-3.000-1,1.000-3.000-1,-4.000-9.000-13,-6.000-11.000-23,-6.000-14.000-22,-6.000-11.000-24</inkml:trace>
</inkml:ink>
</file>

<file path=ppt/ink/ink38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3"/>
    </inkml:context>
    <inkml:brush xml:id="br0">
      <inkml:brushProperty name="width" value="0.0432166717946529" units="cm"/>
      <inkml:brushProperty name="height" value="0.0432166717946529" units="cm"/>
      <inkml:brushProperty name="color" value="#000000"/>
      <inkml:brushProperty name="ignorePressure" value="0"/>
    </inkml:brush>
  </inkml:definitions>
  <inkml:trace contextRef="#ctx0" brushRef="#br0">26000.000 40000.000 509,'-2.000'-55.000'73,"-3.000"41.000"-4,-3.000 40.000-4,-2.000 42.000-4,-5.000 22.000-7,-2.000 7.000-8,-3.000 6.000-10,-3.000 7.000-9,1.000-1.000-6,6.000-6.000-5,7.000-6.000-4,6.000-6.000-5,7.000-9.000-3,10.000-8.000-6,10.000-10.000-3,9.000-9.000-4,9.000-12.000-3,9.000-11.000-1,10.000-14.000-1,10.000-11.000-2,4.000-11.000-4,0.000-5.000-5,0.000-7.000-7,0.000-5.000-6,-2.000-8.000-3,-3.000-5.000-2,-3.000-7.000-2,-2.000-5.000-2,-8.000-3.000 2,-8.000 4.000 4,-10.000 3.000 3,-9.000 3.000 4</inkml:trace>
</inkml:ink>
</file>

<file path=ppt/ink/ink38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3"/>
    </inkml:context>
    <inkml:brush xml:id="br0">
      <inkml:brushProperty name="width" value="0.045098289847374" units="cm"/>
      <inkml:brushProperty name="height" value="0.045098289847374" units="cm"/>
      <inkml:brushProperty name="color" value="#000000"/>
      <inkml:brushProperty name="ignorePressure" value="0"/>
    </inkml:brush>
  </inkml:definitions>
  <inkml:trace contextRef="#ctx0" brushRef="#br0">26850.000 40050.000 487,'-69.000'-44.000'55,"13.000"13.000"-6,12.000 12.000-6,13.000 13.000-6,6.000 10.000-2,0.000 10.000 0,0.000 10.000 2,0.000 9.000 0,0.000 12.000 0,0.000 16.000-3,0.000 15.000-2,0.000 17.000-3,-2.000 14.000-5,-3.000 17.000-7,-3.000 15.000-7,-2.000 16.000-9,-3.000 18.000-4,1.000 22.000-4,-1.000 22.000-3,1.000 23.000-4,2.000-12.000-13,7.000-44.000-25,6.000-43.000-24,7.000-44.000-25</inkml:trace>
</inkml:ink>
</file>

<file path=ppt/ink/ink3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46"/>
    </inkml:context>
    <inkml:brush xml:id="br0">
      <inkml:brushProperty name="width" value="0.0419399961829185" units="cm"/>
      <inkml:brushProperty name="height" value="0.0419399961829185" units="cm"/>
      <inkml:brushProperty name="color" value="#f2395b"/>
      <inkml:brushProperty name="ignorePressure" value="0"/>
    </inkml:brush>
  </inkml:definitions>
  <inkml:trace contextRef="#ctx0" brushRef="#br0">61950.000 47750.000 524,'45.000'-129.000'22,"-9.000"45.000"20,-10.000 43.000 21,-8.000 45.000 21,-6.000 24.000 1,1.000 6.000-18,-1.000 7.000-19,1.000 6.000-18,-1.000 6.000-12,1.000 6.000-6,-1.000 7.000-8,1.000 6.000-5,-1.000 4.000-9,1.000 4.000-11,-1.000 3.000-11,1.000 3.000-10,-1.000-5.000-10,1.000-12.000-8,-1.000-13.000-8,1.000-12.000-8</inkml:trace>
</inkml:ink>
</file>

<file path=ppt/ink/ink38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4"/>
    </inkml:context>
    <inkml:brush xml:id="br0">
      <inkml:brushProperty name="width" value="0.0409346595406532" units="cm"/>
      <inkml:brushProperty name="height" value="0.0409346595406532" units="cm"/>
      <inkml:brushProperty name="color" value="#000000"/>
      <inkml:brushProperty name="ignorePressure" value="0"/>
    </inkml:brush>
  </inkml:definitions>
  <inkml:trace contextRef="#ctx0" brushRef="#br0">16750.000 44100.000 537,'3.000'-49.000'5,"6.000"4.000"9,7.000 3.000 9,6.000 3.000 10,-1.000 10.000 4,-5.000 20.000 0,-7.000 18.000-1,-5.000 20.000 0,-9.000 17.000-1,-9.000 20.000-4,-10.000 18.000-4,-8.000 20.000-3,-9.000 8.000-4,-6.000 1.000-3,-6.000-1.000-4,-6.000 1.000-3,-7.000-1.000-3,-6.000 1.000 1,-6.000-1.000-1,-6.000 1.000 1,-2.000-4.000-1,3.000-6.000-1,3.000-6.000-1,4.000-6.000-1,4.000-7.000-3,6.000-6.000-4,7.000-6.000-4,6.000-6.000-5,17.000-12.000 2,28.000-15.000 4,28.000-15.000 6,29.000-16.000 5,21.000-13.000 2,16.000-9.000 1,15.000-10.000 0,17.000-8.000-1,8.000-3.000 0,4.000 7.000-3,3.000 6.000-1,3.000 7.000-3,1.000 4.000-2,1.000 3.000-5,-1.000 3.000-3,1.000 4.000-5,-7.000 1.000-4,-12.000 0.000-3,-13.000 0.000-3,-12.000 0.000-4,-13.000 0.000-5,-12.000 0.000-8,-13.000 0.000-7,-12.000 0.000-8</inkml:trace>
</inkml:ink>
</file>

<file path=ppt/ink/ink38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4"/>
    </inkml:context>
    <inkml:brush xml:id="br0">
      <inkml:brushProperty name="width" value="0.043283861130476" units="cm"/>
      <inkml:brushProperty name="height" value="0.043283861130476" units="cm"/>
      <inkml:brushProperty name="color" value="#000000"/>
      <inkml:brushProperty name="ignorePressure" value="0"/>
    </inkml:brush>
  </inkml:definitions>
  <inkml:trace contextRef="#ctx0" brushRef="#br0">17300.000 44850.000 508,'-46.000'-99.000'3,"10.000"4.000"6,10.000 3.000 7,9.000 3.000 5,2.000 10.000 9,-2.000 20.000 9,-3.000 18.000 9,-3.000 20.000 10,-1.000 22.000 1,4.000 29.000-9,3.000 28.000-6,3.000 28.000-9,-1.000 24.000-6,-2.000 23.000-7,-3.000 22.000-6,-3.000 22.000-7,-4.000 27.000-5,-3.000 35.000-5,-3.000 35.000-3,-2.000 34.000-3,2.000 1.000-7,9.000-31.000-8,10.000-31.000-7,10.000-31.000-8,2.000-26.000-9,-3.000-18.000-11,-3.000-19.000-11,-2.000-18.000-11</inkml:trace>
</inkml:ink>
</file>

<file path=ppt/ink/ink38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5"/>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53050.000 40650.000 999,'0.000'-50.000'-1,"0.000"0.000"-5,0.000 0.000-4,0.000 0.000-3,-2.000 4.000-5,-3.000 10.000-5,-3.000 10.000-5,-2.000 9.000-6</inkml:trace>
</inkml:ink>
</file>

<file path=ppt/ink/ink38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5"/>
    </inkml:context>
    <inkml:brush xml:id="br0">
      <inkml:brushProperty name="width" value="0.0418247282505035" units="cm"/>
      <inkml:brushProperty name="height" value="0.0418247282505035" units="cm"/>
      <inkml:brushProperty name="color" value="#000000"/>
      <inkml:brushProperty name="ignorePressure" value="0"/>
    </inkml:brush>
  </inkml:definitions>
  <inkml:trace contextRef="#ctx0" brushRef="#br0">52950.000 40050.000 526,'-5.000'-41.000'37,"-9.000"19.000"7,-10.000 19.000 6,-8.000 19.000 5,-8.000 13.000 0,-2.000 10.000-8,-3.000 10.000-8,-3.000 9.000-9,1.000 2.000-4,6.000-2.000-4,7.000-3.000-2,6.000-3.000-4,3.000-2.000-2,0.000 0.000-5,0.000 0.000-2,0.000 0.000-5,-5.000 14.000-2,-9.000 28.000-2,-10.000 28.000-3,-8.000 29.000-2,-4.000 15.000-7,3.000 3.000-10,3.000 3.000-10,4.000 4.000-10,5.000-18.000-1,10.000-37.000 8,10.000-38.000 10,9.000-37.000 8</inkml:trace>
</inkml:ink>
</file>

<file path=ppt/ink/ink38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5"/>
    </inkml:context>
    <inkml:brush xml:id="br0">
      <inkml:brushProperty name="width" value="0.0440480634570122" units="cm"/>
      <inkml:brushProperty name="height" value="0.0440480634570122" units="cm"/>
      <inkml:brushProperty name="color" value="#000000"/>
      <inkml:brushProperty name="ignorePressure" value="0"/>
    </inkml:brush>
  </inkml:definitions>
  <inkml:trace contextRef="#ctx0" brushRef="#br0">52100.000 40250.000 499,'-22.000'-40.000'47,"6.000"23.000"6,7.000 22.000 7,6.000 22.000 5,9.000 15.000-2,13.000 9.000-10,12.000 10.000-10,13.000 10.000-10,9.000 7.000-7,6.000 6.000-5,7.000 7.000-5,6.000 6.000-4,4.000-1.000-5,4.000-5.000-5,3.000-7.000-6,3.000-5.000-6,-2.000-8.000 0,-6.000-5.000 3,-6.000-7.000 5,-6.000-5.000 2,-7.000-14.000-13,-6.000-18.000-30,-6.000-19.000-30,-6.000-18.000-31</inkml:trace>
</inkml:ink>
</file>

<file path=ppt/ink/ink38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6"/>
    </inkml:context>
    <inkml:brush xml:id="br0">
      <inkml:brushProperty name="width" value="0.0411655604839325" units="cm"/>
      <inkml:brushProperty name="height" value="0.0411655604839325" units="cm"/>
      <inkml:brushProperty name="color" value="#000000"/>
      <inkml:brushProperty name="ignorePressure" value="0"/>
    </inkml:brush>
  </inkml:definitions>
  <inkml:trace contextRef="#ctx0" brushRef="#br0">53850.000 39350.000 534,'6.000'-50.000'3,"13.000"0.000"7,12.000 0.000 7,13.000 0.000 7,4.000 6.000 5,-3.000 13.000 4,-3.000 12.000 5,-2.000 13.000 3,-8.000 13.000 2,-8.000 17.000 1,-10.000 15.000-1,-9.000 16.000 0,-5.000 9.000-6,0.000 3.000-11,0.000 3.000-11,0.000 4.000-10,-4.000-1.000-8,-5.000-3.000-1,-7.000-3.000-3,-5.000-2.000-2,-4.000 0.000-1,0.000 7.000-1,0.000 6.000-2,0.000 7.000-1,4.000 0.000 2,10.000-2.000 2,10.000-3.000 3,9.000-3.000 3,10.000-9.000 1,14.000-11.000 0,11.000-14.000 0,14.000-11.000 0,7.000-4.000 3,3.000 6.000 7,3.000 7.000 7,4.000 6.000 7,-6.000 10.000 2,-11.000 17.000-2,-14.000 15.000-2,-11.000 16.000-3,-20.000 18.000-6,-24.000 22.000-11,-26.000 22.000-9,-24.000 23.000-11,-12.000-5.000-9,4.000-27.000-8,3.000-28.000-10,3.000-28.000-7,4.000-20.000-5,7.000-8.000 2,6.000-10.000 2,7.000-9.000 1</inkml:trace>
</inkml:ink>
</file>

<file path=ppt/ink/ink38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36"/>
    </inkml:context>
    <inkml:brush xml:id="br0">
      <inkml:brushProperty name="width" value="0.0470281057059765" units="cm"/>
      <inkml:brushProperty name="height" value="0.0470281057059765" units="cm"/>
      <inkml:brushProperty name="color" value="#000000"/>
      <inkml:brushProperty name="ignorePressure" value="0"/>
    </inkml:brush>
  </inkml:definitions>
  <inkml:trace contextRef="#ctx0" brushRef="#br0">46350.000 43800.000 467,'3.000'-47.000'6,"6.000"6.000"10,7.000 7.000 12,6.000 6.000 10,7.000 6.000 5,10.000 6.000-4,10.000 7.000-3,9.000 6.000-3,2.000 4.000-4,-2.000 4.000-3,-3.000 3.000-3,-3.000 3.000-4,-4.000 7.000-2,-3.000 14.000-2,-3.000 11.000-1,-2.000 14.000-2,-8.000 10.000-1,-8.000 9.000-1,-10.000 10.000-1,-9.000 10.000 0,-13.000 5.000-4,-16.000 4.000-6,-15.000 3.000-5,-15.000 3.000-6,-9.000-2.000-4,1.000-6.000-1,-1.000-6.000-1,1.000-6.000-2,4.000-10.000-1,9.000-12.000 1,10.000-13.000 1,10.000-12.000 1,5.000-9.000 1,4.000-2.000 4,3.000-3.000 4,3.000-3.000 3,7.000-6.000 3,14.000-5.000 4,11.000-7.000 3,14.000-5.000 5,10.000-3.000 2,9.000 4.000 3,10.000 3.000 1,10.000 3.000 4,2.000 3.000 0,-3.000 3.000 1,-3.000 3.000 1,-2.000 4.000-1,-5.000 4.000 1,-2.000 6.000-1,-3.000 7.000-1,-3.000 6.000 0,-12.000 12.000-2,-18.000 19.000-1,-19.000 19.000-2,-18.000 19.000-1,-20.000 19.000-4,-18.000 23.000-2,-19.000 22.000-5,-18.000 22.000-2,-14.000 13.000-6,-5.000 7.000-7,-7.000 6.000-7,-5.000 7.000-8,-1.000-9.000-6,6.000-21.000-9,7.000-22.000-9,6.000-22.000-7,12.000-24.000-3,19.000-24.000 2,19.000-26.000 4,19.000-24.000 2</inkml:trace>
</inkml:ink>
</file>

<file path=ppt/ink/ink38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41"/>
    </inkml:context>
    <inkml:brush xml:id="br0">
      <inkml:brushProperty name="width" value="0.0437149628996849" units="cm"/>
      <inkml:brushProperty name="height" value="0.0437149628996849" units="cm"/>
      <inkml:brushProperty name="color" value="#000000"/>
      <inkml:brushProperty name="ignorePressure" value="0"/>
    </inkml:brush>
  </inkml:definitions>
  <inkml:trace contextRef="#ctx0" brushRef="#br0">60600.000 43400.000 503,'-5.000'-38.000'70,"-9.000"26.000"-11,-10.000 24.000-11,-8.000 26.000-11,-8.000 15.000-8,-2.000 6.000-6,-3.000 7.000-5,-3.000 6.000-6,-9.000 7.000-4,-11.000 10.000 0,-14.000 10.000-2,-11.000 9.000 0,-9.000 7.000-2,-3.000 7.000 0,-3.000 6.000 1,-2.000 7.000-1,-3.000-3.000 0,1.000-8.000 0,-1.000-10.000 1,1.000-9.000 0,5.000-10.000 0,14.000-9.000 1,11.000-10.000-1,14.000-8.000 0,10.000-9.000-1,9.000-6.000 0,10.000-6.000-2,10.000-6.000 0,14.000-10.000 0,23.000-12.000 3,22.000-13.000 2,22.000-12.000 3,15.000-10.000 0,9.000-6.000-2,10.000-6.000 0,10.000-6.000-3,5.000-4.000 0,4.000 1.000 1,3.000-1.000-1,3.000 1.000 0,1.000 2.000 1,1.000 7.000 0,-1.000 6.000 0,1.000 7.000 1,-4.000 2.000-4,-6.000 1.000-4,-6.000-1.000-6,-6.000 1.000-4,-4.000 1.000-6,1.000 3.000-3,-1.000 3.000-4,1.000 4.000-4,-6.000 1.000-2,-8.000 0.000-2,-10.000 0.000-2,-9.000 0.000-1</inkml:trace>
</inkml:ink>
</file>

<file path=ppt/ink/ink38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41"/>
    </inkml:context>
    <inkml:brush xml:id="br0">
      <inkml:brushProperty name="width" value="0.0466233752667904" units="cm"/>
      <inkml:brushProperty name="height" value="0.0466233752667904" units="cm"/>
      <inkml:brushProperty name="color" value="#000000"/>
      <inkml:brushProperty name="ignorePressure" value="0"/>
    </inkml:brush>
  </inkml:definitions>
  <inkml:trace contextRef="#ctx0" brushRef="#br0">60550.000 44300.000 471,'-22.000'-47.000'0,"6.000"6.000"0,7.000 7.000 0,6.000 6.000 0,1.000-2.000 1,-3.000-9.000 2,-3.000-10.000 1,-2.000-8.000 2,-3.000-1.000 1,1.000 9.000 0,-1.000 10.000-1,1.000 10.000 1,1.000 4.000 4,3.000 0.000 9,3.000 0.000 9,4.000 0.000 8,-1.000 7.000 4,-3.000 17.000-2,-3.000 15.000-3,-2.000 16.000-2,-3.000 15.000-2,1.000 16.000-2,-1.000 15.000-3,1.000 17.000-1,-3.000 10.000-3,-2.000 6.000-2,-3.000 7.000-3,-3.000 6.000-2,-4.000 12.000-2,-3.000 19.000-3,-3.000 19.000-1,-2.000 19.000-2,-5.000 29.000-4,-2.000 41.000-5,-3.000 40.000-6,-3.000 42.000-5,-1.000 16.000-9,4.000-6.000-13,3.000-6.000-12,3.000-6.000-13,4.000-34.000-5,7.000-58.000-2,6.000-60.000 0,7.000-59.000 0</inkml:trace>
</inkml:ink>
</file>

<file path=ppt/ink/ink38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45"/>
    </inkml:context>
    <inkml:brush xml:id="br0">
      <inkml:brushProperty name="width" value="0.0348210260272026" units="cm"/>
      <inkml:brushProperty name="height" value="0.0348210260272026" units="cm"/>
      <inkml:brushProperty name="color" value="#000000"/>
      <inkml:brushProperty name="ignorePressure" value="0"/>
    </inkml:brush>
  </inkml:definitions>
  <inkml:trace contextRef="#ctx0" brushRef="#br0">32350.000 44700.000 631,'0.000'-136.000'-17,"0.000"28.000"8,0.000 28.000 8,0.000 29.000 7,0.000 13.000 4,0.000 1.000 3,0.000-1.000 2,0.000 1.000 1,-8.000 16.000 4,-16.000 35.000 4,-15.000 35.000 4,-15.000 34.000 5,-12.000 18.000-1,-6.000 4.000-7,-6.000 3.000-7,-6.000 3.000-7,-2.000-5.000-3,3.000-12.000-3,3.000-13.000 0,4.000-12.000-3,1.000-10.000 0,0.000-6.000 0,0.000-6.000-1,0.000-6.000 0,3.000-4.000 0,6.000 1.000 1,7.000-1.000 1,6.000 1.000 2,17.000-4.000 2,28.000-6.000 4,28.000-6.000 5,29.000-6.000 3,16.000-4.000 0,7.000 1.000-4,6.000-1.000-6,7.000 1.000-4,4.000-1.000-3,3.000 1.000-1,3.000-1.000 1,4.000 1.000-1,-3.000-3.000-1,-5.000-2.000-1,-7.000-3.000-1,-5.000-3.000-2,-8.000-2.000-1,-5.000 0.000-2,-7.000 0.000-2,-5.000 0.000-1,-3.000 0.000-2,4.000 0.000-3,3.000 0.000-3,3.000 0.000-3,1.000-2.000-3,1.000-3.000-1,-1.000-3.000-4,1.000-2.000-1,-4.000-3.000-3,-6.000 1.000 0,-6.000-1.000-2,-6.000 1.000-1,-9.000-3.000 1,-8.000-2.000 5,-10.000-3.000 4,-9.000-3.000 4</inkml:trace>
</inkml:ink>
</file>

<file path=ppt/ink/ink3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2"/>
    </inkml:context>
    <inkml:brush xml:id="br0">
      <inkml:brushProperty name="width" value="0.0479247868061066" units="cm"/>
      <inkml:brushProperty name="height" value="0.0479247868061066" units="cm"/>
      <inkml:brushProperty name="color" value="#6adcab"/>
      <inkml:brushProperty name="ignorePressure" value="0"/>
    </inkml:brush>
  </inkml:definitions>
  <inkml:trace contextRef="#ctx0" brushRef="#br0">39300.000 47400.000 459,'-69.000'0.000'0,"13.000"0.000"0,12.000 0.000 0,13.000 0.000 0,2.000 0.000 6,-5.000 0.000 14,-7.000 0.000 13,-5.000 0.000 13,11.000-4.000 6,32.000-5.000 0,31.000-7.000-1,32.000-5.000 0,15.000-6.000-4,0.000-3.000-7,0.000-3.000-8,0.000-2.000-7,4.000-3.000-6,10.000 1.000-3,10.000-1.000-4,9.000 1.000-4,1.000 4.000-1,-6.000 9.000-1,-6.000 10.000 1,-6.000 10.000 1,-9.000 5.000-6,-8.000 4.000-9,-10.000 3.000-10,-9.000 3.000-10,-7.000 1.000-7,-3.000 1.000-6,-3.000-1.000-6,-2.000 1.000-6,-5.000-1.000-1,-2.000 1.000 2,-3.000-1.000 2,-3.000 1.000 2</inkml:trace>
</inkml:ink>
</file>

<file path=ppt/ink/ink38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45"/>
    </inkml:context>
    <inkml:brush xml:id="br0">
      <inkml:brushProperty name="width" value="0.0367098748683929" units="cm"/>
      <inkml:brushProperty name="height" value="0.0367098748683929" units="cm"/>
      <inkml:brushProperty name="color" value="#000000"/>
      <inkml:brushProperty name="ignorePressure" value="0"/>
    </inkml:brush>
  </inkml:definitions>
  <inkml:trace contextRef="#ctx0" brushRef="#br0">32550.000 44600.000 599,'-24.000'-111.000'-6,"4.000"28.000"11,3.000 28.000 10,3.000 29.000 11,1.000 26.000 8,1.000 25.000 3,-1.000 25.000 3,1.000 25.000 3,-3.000 12.000 0,-2.000 1.000-7,-3.000-1.000-5,-3.000 1.000-7,-1.000 1.000-4,4.000 3.000-3,3.000 3.000-2,3.000 4.000-4,-1.000 8.000-4,-2.000 17.000-5,-3.000 15.000-5,-3.000 16.000-5,-4.000 20.000-8,-3.000 25.000-11,-3.000 25.000-12,-2.000 25.000-10,2.000-13.000-1,9.000-49.000 8,10.000-51.000 9,10.000-49.000 10,2.000-28.000 0,-3.000-2.000-5,-3.000-3.000-6,-2.000-3.000-6</inkml:trace>
</inkml:ink>
</file>

<file path=ppt/ink/ink38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50"/>
    </inkml:context>
    <inkml:brush xml:id="br0">
      <inkml:brushProperty name="width" value="0.0383435860276222" units="cm"/>
      <inkml:brushProperty name="height" value="0.0383435860276222" units="cm"/>
      <inkml:brushProperty name="color" value="#000000"/>
      <inkml:brushProperty name="ignorePressure" value="0"/>
    </inkml:brush>
  </inkml:definitions>
  <inkml:trace contextRef="#ctx0" brushRef="#br0">76050.000 42250.000 573,'-74.000'53.000'97,"4.000"6.000"-23,3.000 7.000-23,3.000 6.000-23,-2.000 4.000-13,-6.000 4.000-3,-6.000 3.000-3,-6.000 3.000-3,-4.000 3.000-1,1.000 3.000-1,-1.000 3.000 1,1.000 4.000-1,1.000-1.000 0,3.000-3.000-2,3.000-3.000-2,4.000-2.000-1,1.000-5.000 0,0.000-2.000 1,0.000-3.000 2,0.000-3.000 0,6.000-7.000 2,13.000-9.000-1,12.000-10.000 1,13.000-8.000 0,16.000-11.000 2,23.000-8.000 2,22.000-10.000 4,22.000-9.000 2,15.000-5.000 0,9.000 0.000-2,10.000 0.000-2,10.000 0.000-2,8.000-2.000-3,10.000-3.000-2,10.000-3.000-1,9.000-2.000-4,6.000-6.000 0,3.000-6.000-3,3.000-6.000-1,4.000-6.000-1,-4.000-1.000-4,-9.000 7.000-5,-10.000 6.000-4,-8.000 7.000-5,-14.000 5.000-7,-15.000 7.000-9,-15.000 6.000-7,-16.000 7.000-10,-15.000 4.000 0,-11.000 3.000 7,-14.000 3.000 7,-11.000 4.000 6</inkml:trace>
</inkml:ink>
</file>

<file path=ppt/ink/ink38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39:50"/>
    </inkml:context>
    <inkml:brush xml:id="br0">
      <inkml:brushProperty name="width" value="0.0376848727464676" units="cm"/>
      <inkml:brushProperty name="height" value="0.0376848727464676" units="cm"/>
      <inkml:brushProperty name="color" value="#000000"/>
      <inkml:brushProperty name="ignorePressure" value="0"/>
    </inkml:brush>
  </inkml:definitions>
  <inkml:trace contextRef="#ctx0" brushRef="#br0">76350.000 42550.000 583,'-2.000'-50.000'3,"-3.000"0.000"4,-3.000 0.000 5,-2.000 0.000 5,-5.000 15.000 8,-2.000 32.000 9,-3.000 31.000 11,-3.000 32.000 10,-1.000 24.000 0,4.000 19.000-10,3.000 19.000-11,3.000 19.000-9,-4.000 29.000-6,-8.000 41.000-4,-10.000 40.000-2,-9.000 42.000-3,-4.000 17.000-8,4.000-2.000-11,3.000-3.000-13,3.000-3.000-12,4.000-29.000-12,7.000-53.000-10,6.000-53.000-11,7.000-52.000-10</inkml:trace>
</inkml:ink>
</file>

<file path=ppt/ink/ink38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0:47"/>
    </inkml:context>
    <inkml:brush xml:id="br0">
      <inkml:brushProperty name="width" value="0.0336276330053806" units="cm"/>
      <inkml:brushProperty name="height" value="0.0336276330053806" units="cm"/>
      <inkml:brushProperty name="color" value="#000000"/>
      <inkml:brushProperty name="ignorePressure" value="0"/>
    </inkml:brush>
  </inkml:definitions>
  <inkml:trace contextRef="#ctx0" brushRef="#br0">50350.000 30450.000 654,'-22.000'-19.000'-2,"6.000"13.000"15,7.000 12.000 13,6.000 13.000 14,4.000 6.000 4,4.000 0.000-7,3.000 0.000-8,3.000 0.000-7,3.000 1.000-3,3.000 4.000-2,3.000 3.000 0,4.000 3.000-1,1.000-1.000-2,0.000-2.000-2,0.000-3.000-3,0.000-3.000-2,3.000 1.000-2,6.000 6.000 0,7.000 7.000-1,6.000 6.000 0,4.000 1.000-2,4.000-3.000 0,3.000-3.000 0,3.000-2.000-2,1.000 2.000 0,1.000 9.000 0,-1.000 10.000 1,1.000 10.000-1,1.000 7.000 1,3.000 6.000-3,3.000 7.000 0,4.000 6.000-2,2.000 7.000-3,4.000 10.000-4,3.000 10.000-5,3.000 9.000-5,3.000 9.000-3,3.000 9.000-4,3.000 10.000-4,4.000 10.000-3,-1.000 2.000-1,-3.000-3.000-1,-3.000-3.000 0,-2.000-2.000 1,-12.000-20.000 3,-19.000-34.000 5,-18.000-35.000 5,-19.000-33.000 6,-8.000-18.000 4,3.000 0.000 0,3.000 0.000 2,4.000 0.000 1</inkml:trace>
</inkml:ink>
</file>

<file path=ppt/ink/ink38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0:57"/>
    </inkml:context>
    <inkml:brush xml:id="br0">
      <inkml:brushProperty name="width" value="0.0362535826861858" units="cm"/>
      <inkml:brushProperty name="height" value="0.0362535826861858" units="cm"/>
      <inkml:brushProperty name="color" value="#000000"/>
      <inkml:brushProperty name="ignorePressure" value="0"/>
    </inkml:brush>
  </inkml:definitions>
  <inkml:trace contextRef="#ctx0" brushRef="#br0">19300.000 23950.000 606,'-27.000'-46.000'-1,"-3.000"10.000"-5,-3.000 10.000-3,-2.000 9.000-3,0.000 4.000 2,7.000 1.000 8,6.000-1.000 8,7.000 1.000 8,0.000 1.000 4,-2.000 3.000-3,-3.000 3.000-2,-3.000 4.000-1,-2.000 2.000-3,0.000 4.000-2,0.000 3.000-2,0.000 3.000-3,-2.000 4.000 0,-3.000 7.000 1,-3.000 6.000 0,-2.000 7.000 0,-3.000 2.000 2,1.000 1.000 0,-1.000-1.000 0,1.000 1.000 1,1.000 2.000 1,3.000 7.000 0,3.000 6.000 0,4.000 7.000 1,1.000 5.000 0,0.000 7.000-1,0.000 6.000 0,0.000 7.000-1,0.000 5.000 1,0.000 7.000 1,0.000 6.000 0,0.000 7.000 2,3.000 0.000 0,6.000-2.000-1,7.000-3.000-1,6.000-3.000 0,3.000-9.000-1,0.000-11.000-1,0.000-14.000-1,0.000-11.000-2,3.000-11.000-1,6.000-5.000-2,7.000-7.000-1,6.000-5.000-2,4.000-8.000 0,4.000-5.000 1,3.000-7.000 0,3.000-5.000 0,1.000-8.000 1,1.000-5.000-3,-1.000-7.000-1,1.000-5.000-2,1.000-8.000-2,3.000-5.000 0,3.000-7.000-2,4.000-5.000-1,2.000-6.000 0,4.000-3.000 1,3.000-3.000 2,3.000-2.000 1,-2.000-1.000 1,-6.000 3.000-1,-6.000 3.000 0,-6.000 4.000 0,-6.000 2.000-1,-2.000 4.000 0,-3.000 3.000 1,-3.000 3.000 0,-6.000 10.000 3,-5.000 20.000 5,-7.000 18.000 5,-5.000 20.000 5,-4.000 14.000 2,0.000 14.000 3,0.000 11.000 0,0.000 14.000 3,0.000 0.000-1,0.000-8.000 0,0.000-10.000 0,0.000-9.000-1,1.000-7.000-1,4.000-3.000-3,3.000-3.000-3,3.000-2.000-3,3.000-8.000-1,3.000-8.000-1,3.000-10.000-1,4.000-9.000-1,1.000-9.000-2,0.000-5.000-3,0.000-7.000-3,0.000-5.000-2,3.000-11.000-4,6.000-11.000-4,7.000-14.000-3,6.000-11.000-5,1.000-6.000 1,-3.000 4.000 1,-3.000 3.000 4,-2.000 3.000 2,-5.000 6.000 1,-2.000 9.000 1,-3.000 10.000 0,-3.000 10.000-1,-6.000 13.000 8,-5.000 19.000 13,-7.000 19.000 14,-5.000 19.000 13,-4.000 9.000 4,0.000 0.000-6,0.000 0.000-5,0.000 0.000-5,0.000-2.000-5,0.000-3.000-2,0.000-3.000-3,0.000-2.000-3,1.000-3.000-2,4.000 1.000-2,3.000-1.000-1,3.000 1.000-2,3.000-4.000-2,3.000-6.000-1,3.000-6.000-2,4.000-6.000 0,1.000-6.000-2,0.000-2.000 1,0.000-3.000-1,0.000-3.000 1,4.000-7.000-2,10.000-9.000-2,10.000-10.000-3,9.000-8.000-2,4.000-11.000-2,1.000-8.000-1,-1.000-10.000-3,1.000-9.000-1,-3.000-7.000-1,-2.000-3.000 3,-3.000-3.000 3,-3.000-2.000 1,-4.000 2.000 3,-3.000 9.000 2,-3.000 10.000 3,-2.000 10.000 2,-8.000 7.000 3,-8.000 6.000 3,-10.000 7.000 5,-9.000 6.000 3,-10.000 10.000 4,-9.000 17.000 7,-10.000 15.000 4,-8.000 16.000 7,-4.000 10.000 1,3.000 7.000 0,3.000 6.000-1,4.000 7.000-2,4.000 2.000-1,6.000 1.000-4,7.000-1.000-2,6.000 1.000-4,3.000-1.000-2,0.000 1.000-3,0.000-1.000-4,0.000 1.000-3,1.000-3.000-1,4.000-2.000-1,3.000-3.000-2,3.000-3.000 0,1.000-4.000 0,1.000-3.000 0,-1.000-3.000 0,1.000-2.000 1,4.000-8.000-2,9.000-8.000-2,10.000-10.000-4,10.000-9.000-2,4.000-16.000-2,0.000-22.000 1,0.000-22.000 2,0.000-21.000 0,-5.000-14.000 0,-9.000-2.000-5,-10.000-3.000-2,-8.000-3.000-5,-8.000-2.000 0,-2.000 0.000 0,-3.000 0.000 0,-3.000 0.000 0,-9.000 9.000 2,-11.000 19.000 0,-14.000 19.000 1,-11.000 19.000 0,-14.000 15.000 0,-11.000 13.000-4,-14.000 12.000-2,-11.000 13.000-2,0.000 6.000-1,17.000 0.000 2,15.000 0.000 4,16.000 0.000 2,7.000 1.000-1,1.000 4.000-1,-1.000 3.000-4,1.000 3.000-2</inkml:trace>
</inkml:ink>
</file>

<file path=ppt/ink/ink38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0:59"/>
    </inkml:context>
    <inkml:brush xml:id="br0">
      <inkml:brushProperty name="width" value="0.0321177542209625" units="cm"/>
      <inkml:brushProperty name="height" value="0.0321177542209625" units="cm"/>
      <inkml:brushProperty name="color" value="#000000"/>
      <inkml:brushProperty name="ignorePressure" value="0"/>
    </inkml:brush>
  </inkml:definitions>
  <inkml:trace contextRef="#ctx0" brushRef="#br0">18550.000 27150.000 684,'-24.000'-33.000'1,"4.000"-16.000"-1,3.000-15.000 1,3.000-15.000 1,3.000-1.000 1,3.000 16.000 4,3.000 15.000 4,4.000 17.000 3,-1.000 24.000 5,-3.000 34.000 7,-3.000 35.000 6,-2.000 35.000 6,-8.000 24.000 0,-8.000 16.000-4,-10.000 15.000-5,-9.000 17.000-5,-7.000 5.000-6,-3.000-3.000-6,-3.000-3.000-6,-2.000-2.000-6,2.000-11.000-3,9.000-15.000-2,10.000-15.000-1,10.000-16.000-1,5.000-16.000-3,4.000-16.000-1,3.000-15.000-4,3.000-15.000-1,6.000-15.000-3,9.000-12.000-2,10.000-13.000-2,10.000-12.000-2,5.000-15.000-4,4.000-15.000-3,3.000-15.000-5,3.000-16.000-5,-1.000-12.000 2,-2.000-5.000 6,-3.000-7.000 6,-3.000-5.000 6,-4.000 2.000 5,-3.000 13.000 4,-3.000 12.000 4,-2.000 13.000 4</inkml:trace>
</inkml:ink>
</file>

<file path=ppt/ink/ink38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0:59"/>
    </inkml:context>
    <inkml:brush xml:id="br0">
      <inkml:brushProperty name="width" value="0.0314008146524429" units="cm"/>
      <inkml:brushProperty name="height" value="0.0314008146524429" units="cm"/>
      <inkml:brushProperty name="color" value="#000000"/>
      <inkml:brushProperty name="ignorePressure" value="0"/>
    </inkml:brush>
  </inkml:definitions>
  <inkml:trace contextRef="#ctx0" brushRef="#br0">18300.000 27350.000 700,'23.000'-71.000'0,"-3.000"10.000"1,-3.000 10.000-1,-2.000 9.000 1,-3.000 13.000 4,1.000 20.000 7,-1.000 18.000 6,1.000 20.000 7,-1.000 13.000 4,1.000 9.000-1,-1.000 10.000-1,1.000 10.000 0,-1.000 10.000-2,1.000 13.000-3,-1.000 12.000-2,1.000 13.000-2,-1.000-2.000-4,1.000-16.000-2,-1.000-15.000-4,1.000-15.000-3,-1.000-7.000-3,1.000 3.000-2,-1.000 3.000-1,1.000 4.000-1,2.000-12.000-3,7.000-24.000-1,6.000-26.000-2,7.000-24.000-2,4.000-24.000 0,3.000-22.000-2,3.000-22.000 0,4.000-21.000-1,1.000-15.000-1,0.000-6.000 1,0.000-6.000-2,0.000-6.000 1,-4.000 1.000 0,-5.000 9.000 0,-7.000 10.000 2,-5.000 10.000 1,-6.000 10.000-2,-3.000 13.000-3,-3.000 12.000-4,-2.000 13.000-3,-3.000 16.000-2,1.000 23.000-3,-1.000 22.000-2,1.000 22.000-1,-3.000 12.000 2,-2.000 3.000 6,-3.000 3.000 7,-3.000 4.000 7,-4.000-3.000 3,-3.000-5.000 1,-3.000-7.000 2,-2.000-5.000 1</inkml:trace>
</inkml:ink>
</file>

<file path=ppt/ink/ink38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0:59"/>
    </inkml:context>
    <inkml:brush xml:id="br0">
      <inkml:brushProperty name="width" value="0.0306750517338514" units="cm"/>
      <inkml:brushProperty name="height" value="0.0306750517338514" units="cm"/>
      <inkml:brushProperty name="color" value="#000000"/>
      <inkml:brushProperty name="ignorePressure" value="0"/>
    </inkml:brush>
  </inkml:definitions>
  <inkml:trace contextRef="#ctx0" brushRef="#br0">19400.000 27450.000 717,'25.000'65.000'-28,"0.000"-18.000"11,0.000-19.000 11,0.000-18.000 12,-2.000-9.000 7,-3.000 4.000 3,-3.000 3.000 2,-2.000 3.000 4,-3.000 4.000 1,1.000 7.000 1,-1.000 6.000-1,1.000 7.000 1,-3.000 4.000-1,-2.000 3.000-2,-3.000 3.000-3,-3.000 4.000-1,-2.000-3.000-3,0.000-5.000-3,0.000-7.000-1,0.000-5.000-4,-2.000 2.000 0,-3.000 13.000 1,-3.000 12.000 1,-2.000 13.000 1,-3.000 4.000-2,1.000-3.000-2,-1.000-3.000-3,1.000-2.000-2,-1.000-6.000-2,1.000-6.000 2,-1.000-6.000 0,1.000-6.000 1,2.000-13.000-11,7.000-19.000-23,6.000-18.000-24,7.000-19.000-23</inkml:trace>
</inkml:ink>
</file>

<file path=ppt/ink/ink38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0:59"/>
    </inkml:context>
    <inkml:brush xml:id="br0">
      <inkml:brushProperty name="width" value="0.0278801117092371" units="cm"/>
      <inkml:brushProperty name="height" value="0.0278801117092371" units="cm"/>
      <inkml:brushProperty name="color" value="#000000"/>
      <inkml:brushProperty name="ignorePressure" value="0"/>
    </inkml:brush>
  </inkml:definitions>
  <inkml:trace contextRef="#ctx0" brushRef="#br0">19650.000 26850.000 789,'21.000'-25.000'0,"-5.000"0.000"0,-7.000 0.000 1,-5.000 0.000 0,-1.000 3.000 6,6.000 6.000 10,7.000 7.000 11,6.000 6.000 11,3.000 7.000 1,0.000 10.000-8,0.000 10.000-9,0.000 9.000-7,0.000 7.000-9,0.000 7.000-9,0.000 6.000-9,0.000 7.000-9,-2.000-3.000-1,-3.000-8.000 6,-3.000-10.000 5,-2.000-9.000 7,-3.000-5.000-6,1.000 0.000-15,-1.000 0.000-16,1.000 0.000-16</inkml:trace>
</inkml:ink>
</file>

<file path=ppt/ink/ink38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00"/>
    </inkml:context>
    <inkml:brush xml:id="br0">
      <inkml:brushProperty name="width" value="0.0338317528367043" units="cm"/>
      <inkml:brushProperty name="height" value="0.0338317528367043" units="cm"/>
      <inkml:brushProperty name="color" value="#000000"/>
      <inkml:brushProperty name="ignorePressure" value="0"/>
    </inkml:brush>
  </inkml:definitions>
  <inkml:trace contextRef="#ctx0" brushRef="#br0">21000.000 27250.000 650,'-46.000'6.000'68,"10.000"13.000"-13,10.000 12.000-13,9.000 13.000-13,6.000 9.000-8,3.000 6.000-2,3.000 7.000-3,4.000 6.000-3,1.000 4.000-1,0.000 4.000-1,0.000 3.000 0,0.000 3.000-1,0.000-4.000 0,0.000-8.000-1,0.000-10.000-1,0.000-9.000-2,3.000-7.000 0,6.000-3.000-3,7.000-3.000-2,6.000-2.000-3,4.000-8.000 0,4.000-8.000-1,3.000-10.000 0,3.000-9.000 0,3.000-10.000-1,3.000-9.000 0,3.000-10.000 0,4.000-8.000-1,1.000-15.000-3,0.000-19.000-2,0.000-18.000-4,0.000-19.000-3,0.000-13.000-1,0.000-6.000 2,0.000-6.000 2,0.000-6.000 1,-5.000 2.000 3,-9.000 14.000 2,-10.000 11.000 3,-8.000 14.000 1,-12.000 13.000 2,-12.000 16.000 0,-13.000 15.000-2,-12.000 17.000 1,-10.000 11.000 1,-6.000 10.000 4,-6.000 10.000 4,-6.000 9.000 4,-9.000 13.000-1,-8.000 20.000-6,-10.000 18.000-5,-9.000 20.000-5,-1.000 8.000-5,10.000 1.000-7,10.000-1.000-5,9.000 1.000-6,9.000-6.000-4,9.000-8.000-2,10.000-10.000-1,10.000-9.000-1</inkml:trace>
</inkml:ink>
</file>

<file path=ppt/ink/ink3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2"/>
    </inkml:context>
    <inkml:brush xml:id="br0">
      <inkml:brushProperty name="width" value="0.0409432426095009" units="cm"/>
      <inkml:brushProperty name="height" value="0.0409432426095009" units="cm"/>
      <inkml:brushProperty name="color" value="#6adcab"/>
      <inkml:brushProperty name="ignorePressure" value="0"/>
    </inkml:brush>
  </inkml:definitions>
  <inkml:trace contextRef="#ctx0" brushRef="#br0">39900.000 46150.000 537,'-69.000'-24.000'5,"13.000"4.000"11,12.000 3.000 11,13.000 3.000 11,9.000 10.000 7,6.000 20.000 4,7.000 18.000 4,6.000 20.000 5,4.000 14.000-4,4.000 14.000-11,3.000 11.000-10,3.000 14.000-11,1.000 10.000-9,1.000 9.000-6,-1.000 10.000-8,1.000 10.000-7,-3.000 4.000-8,-2.000 0.000-10,-3.000 0.000-10,-3.000 0.000-9,-1.000-11.000-2,4.000-22.000 6,3.000-22.000 7,3.000-21.000 5,-1.000-15.000 0,-2.000-6.000-7,-3.000-6.000-6,-3.000-6.000-6</inkml:trace>
</inkml:ink>
</file>

<file path=ppt/ink/ink38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15"/>
    </inkml:context>
    <inkml:brush xml:id="br0">
      <inkml:brushProperty name="width" value="0.0328634455800056" units="cm"/>
      <inkml:brushProperty name="height" value="0.0328634455800056" units="cm"/>
      <inkml:brushProperty name="color" value="#000000"/>
      <inkml:brushProperty name="ignorePressure" value="0"/>
    </inkml:brush>
  </inkml:definitions>
  <inkml:trace contextRef="#ctx0" brushRef="#br0">39050.000 27700.000 669,'-18.000'-24.000'13,"17.000"4.000"7,15.000 3.000 6,16.000 3.000 5,9.000 3.000 2,3.000 3.000-3,3.000 3.000-4,4.000 4.000-3,1.000 1.000-3,0.000 0.000-2,0.000 0.000-1,0.000 0.000-2,0.000 1.000-2,0.000 4.000-2,0.000 3.000-1,0.000 3.000-2,-4.000 1.000-1,-5.000 1.000-2,-7.000-1.000-2,-5.000 1.000-2,-3.000 1.000 0,4.000 3.000-2,3.000 3.000-1,3.000 4.000 0,-1.000 1.000-2,-2.000 0.000-1,-3.000 0.000-1,-3.000 0.000-2,-6.000 1.000-1,-5.000 4.000 0,-7.000 3.000-2,-5.000 3.000 1,-11.000 3.000-1,-11.000 3.000 1,-14.000 3.000 0,-11.000 4.000 0,-9.000 2.000 1,-3.000 4.000-1,-3.000 3.000 0,-2.000 3.000 0,-5.000-1.000 0,-2.000-2.000 0,-3.000-3.000 2,-3.000-3.000 0,-2.000-2.000 1,0.000 0.000 1,0.000 0.000 1,0.000 0.000 2,3.000-4.000 1,6.000-5.000 0,7.000-7.000 2,6.000-5.000 0,4.000-6.000 0,4.000-3.000 1,3.000-3.000 1,3.000-2.000-1,12.000-3.000 4,22.000 1.000 4,22.000-1.000 4,23.000 1.000 5,6.000-3.000 1,-5.000-2.000-4,-7.000-3.000-4,-5.000-3.000-3</inkml:trace>
</inkml:ink>
</file>

<file path=ppt/ink/ink38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15"/>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39975.000 28975.000 333,'157.000'63.000'167,"51.000"46.000"-1,50.000 47.000 1,49.000 47.000 0</inkml:trace>
</inkml:ink>
</file>

<file path=ppt/ink/ink38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15"/>
    </inkml:context>
    <inkml:brush xml:id="br0">
      <inkml:brushProperty name="width" value="0.0334635078907013" units="cm"/>
      <inkml:brushProperty name="height" value="0.0334635078907013" units="cm"/>
      <inkml:brushProperty name="color" value="#000000"/>
      <inkml:brushProperty name="ignorePressure" value="0"/>
    </inkml:brush>
  </inkml:definitions>
  <inkml:trace contextRef="#ctx0" brushRef="#br0">40150.000 28900.000 657,'67.000'-69.000'-13,"-16.000"13.000"4,-15.000 12.000 4,-15.000 13.000 5,-9.000 7.000 3,1.000 4.000 1,-1.000 3.000 2,1.000 3.000 2,-1.000-1.000 3,1.000-2.000 3,-1.000-3.000 4,1.000-3.000 3,-1.000 5.000 3,1.000 17.000 0,-1.000 15.000-1,1.000 16.000 1,-4.000 9.000-2,-6.000 3.000-4,-6.000 3.000-3,-6.000 4.000-5,-4.000-3.000-1,1.000-5.000-2,-1.000-7.000-2,1.000-5.000 0,8.000-14.000-7,20.000-18.000-10,18.000-19.000-11,20.000-18.000-10,5.000-7.000-2,-6.000 6.000 4,-6.000 7.000 7,-6.000 6.000 5,-4.000 3.000 5,1.000 0.000 1,-1.000 0.000 3,1.000 0.000 1,-3.000 1.000 4,-2.000 4.000 4,-3.000 3.000 3,-3.000 3.000 4,-6.000 6.000 6,-5.000 9.000 7,-7.000 10.000 8,-5.000 10.000 8,-4.000 5.000 2,0.000 4.000-4,0.000 3.000-3,0.000 3.000-3,0.000 1.000-3,0.000 1.000-3,0.000-1.000-2,0.000 1.000-3,1.000-3.000-4,4.000-2.000-5,3.000-3.000-4,3.000-3.000-6,1.000-1.000-4,1.000 4.000 0,-1.000 3.000-3,1.000 3.000-1,2.000-2.000-2,7.000-6.000-5,6.000-6.000-3,7.000-6.000-4,5.000-4.000-6,7.000 1.000-6,6.000-1.000-6,7.000 1.000-7</inkml:trace>
</inkml:ink>
</file>

<file path=ppt/ink/ink38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16"/>
    </inkml:context>
    <inkml:brush xml:id="br0">
      <inkml:brushProperty name="width" value="0.0314501821994781" units="cm"/>
      <inkml:brushProperty name="height" value="0.0314501821994781" units="cm"/>
      <inkml:brushProperty name="color" value="#000000"/>
      <inkml:brushProperty name="ignorePressure" value="0"/>
    </inkml:brush>
  </inkml:definitions>
  <inkml:trace contextRef="#ctx0" brushRef="#br0">42250.000 27800.000 699,'-25.000'-22.000'1,"0.000"6.000"4,0.000 7.000 1,0.000 6.000 4,0.000 9.000 4,0.000 13.000 7,0.000 12.000 6,0.000 13.000 7,0.000 7.000 0,0.000 4.000-6,0.000 3.000-5,0.000 3.000-7,1.000 1.000-2,4.000 1.000 0,3.000-1.000-1,3.000 1.000 0,1.000-1.000-1,1.000 1.000-3,-1.000-1.000-4,1.000 1.000-4,1.000-4.000-1,3.000-6.000-1,3.000-6.000-1,4.000-6.000-1,4.000-9.000-2,6.000-8.000-4,7.000-10.000-4,6.000-9.000-4,6.000-5.000-3,6.000 0.000-4,7.000 0.000-3,6.000 0.000-4,1.000-5.000-3,-3.000-9.000-1,-3.000-10.000-2,-2.000-8.000-1,-3.000-6.000 1,1.000 1.000 6,-1.000-1.000 4,1.000 1.000 5,-4.000 1.000 5,-6.000 3.000 4,-6.000 3.000 4,-6.000 4.000 3</inkml:trace>
</inkml:ink>
</file>

<file path=ppt/ink/ink38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17"/>
    </inkml:context>
    <inkml:brush xml:id="br0">
      <inkml:brushProperty name="width" value="0.0382261425256729" units="cm"/>
      <inkml:brushProperty name="height" value="0.0382261425256729" units="cm"/>
      <inkml:brushProperty name="color" value="#000000"/>
      <inkml:brushProperty name="ignorePressure" value="0"/>
    </inkml:brush>
  </inkml:definitions>
  <inkml:trace contextRef="#ctx0" brushRef="#br0">42500.000 28300.000 575,'-68.000'70.000'72,"17.000"-9.000"-12,15.000-10.000-12,16.000-8.000-11,7.000-6.000-9,1.000 1.000-2,-1.000-1.000-3,1.000 1.000-4,1.000-1.000-4,3.000 1.000-4,3.000-1.000-6,4.000 1.000-4,2.000-1.000-3,4.000 1.000-1,3.000-1.000 0,3.000 1.000 0,4.000-6.000-3,7.000-8.000-3,6.000-10.000-3,7.000-9.000-4,2.000-9.000-1,1.000-5.000 1,-1.000-7.000 1,1.000-5.000 2,-1.000-6.000 0,1.000-3.000 0,-1.000-3.000 1,1.000-2.000-1,-4.000-3.000 1,-6.000 1.000 0,-6.000-1.000 1,-6.000 1.000 1,-4.000-3.000 0,1.000-2.000 1,-1.000-3.000 1,1.000-3.000 1,-3.000-2.000 1,-2.000 0.000 1,-3.000 0.000 2,-3.000 0.000 2,-6.000 1.000 1,-5.000 4.000 1,-7.000 3.000 0,-5.000 3.000 2,-6.000 4.000 0,-3.000 7.000 1,-3.000 6.000 2,-2.000 7.000 0,-1.000 5.000 1,3.000 7.000-1,3.000 6.000-1,4.000 7.000 0,1.000 2.000-2,0.000 1.000-3,0.000-1.000-3,0.000 1.000-3,9.000-4.000-2,19.000-6.000-3,19.000-6.000-1,19.000-6.000-3,7.000-4.000 0,-3.000 1.000 2,-3.000-1.000 2,-2.000 1.000 1,-3.000-1.000 2,1.000 1.000 1,-1.000-1.000 2,1.000 1.000 1,-3.000 2.000 2,-2.000 7.000 4,-3.000 6.000 4,-3.000 7.000 3,-4.000 5.000 3,-3.000 7.000 2,-3.000 6.000 3,-2.000 7.000 2,-3.000 2.000 1,1.000 1.000-2,-1.000-1.000 0,1.000 1.000-1,-3.000-1.000-2,-2.000 1.000-2,-3.000-1.000-4,-3.000 1.000-2,-2.000-1.000-2,0.000 1.000-2,0.000-1.000-2,0.000 1.000-2,1.000-10.000-6,4.000-19.000-9,3.000-18.000-10,3.000-19.000-9,4.000-7.000-1,7.000 7.000 8,6.000 6.000 6,7.000 7.000 9,0.000 4.000 3,-2.000 3.000 1,-3.000 3.000 1,-3.000 4.000 0,-2.000-1.000-1,0.000-3.000-1,0.000-3.000-3,0.000-2.000-3,0.000-3.000 1,0.000 1.000 1,0.000-1.000 1,0.000 1.000 3,-4.000-3.000 1,-5.000-2.000 2,-7.000-3.000 2,-5.000-3.000 2,-3.000-6.000 1,4.000-5.000 0,3.000-7.000 1,3.000-5.000 1,-1.000-3.000-1,-2.000 4.000 1,-3.000 3.000 0,-3.000 3.000 0,-2.000-1.000 0,0.000-2.000 0,0.000-3.000 0,0.000-3.000 0,0.000 12.000 9,0.000 28.000 20,0.000 28.000 19,0.000 29.000 19,-2.000 18.000 4,-3.000 9.000-9,-3.000 10.000-11,-2.000 10.000-10,-3.000 4.000-8,1.000 0.000-4,-1.000 0.000-5,1.000 0.000-6,1.000-2.000-3,3.000-3.000-4,3.000-3.000-2,4.000-2.000-3,1.000-3.000-1,0.000 1.000 3,0.000-1.000 2,0.000 1.000 1,0.000-7.000-5,0.000-12.000-12,0.000-13.000-14,0.000-12.000-13,0.000-16.000-13,0.000-19.000-10,0.000-18.000-12,0.000-19.000-12</inkml:trace>
</inkml:ink>
</file>

<file path=ppt/ink/ink38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17"/>
    </inkml:context>
    <inkml:brush xml:id="br0">
      <inkml:brushProperty name="width" value="0.0338930524885654" units="cm"/>
      <inkml:brushProperty name="height" value="0.0338930524885654" units="cm"/>
      <inkml:brushProperty name="color" value="#000000"/>
      <inkml:brushProperty name="ignorePressure" value="0"/>
    </inkml:brush>
  </inkml:definitions>
  <inkml:trace contextRef="#ctx0" brushRef="#br0">43900.000 27050.000 649,'23.000'-24.000'0,"-3.000"4.000"0,-3.000 3.000 0,-2.000 3.000 0,-3.000 1.000 3,1.000 1.000 9,-1.000-1.000 7,1.000 1.000 7,1.000 4.000 6,3.000 9.000 1,3.000 10.000 2,4.000 10.000 2,1.000 10.000-2,0.000 13.000-5,0.000 12.000-4,0.000 13.000-6,-2.000 9.000-4,-3.000 6.000-4,-3.000 7.000-3,-2.000 6.000-5,-6.000 6.000-3,-6.000 6.000-3,-6.000 7.000-4,-6.000 6.000-4,-7.000-1.000-3,-6.000-5.000 0,-6.000-7.000 0,-6.000-5.000-2,-2.000-11.000-3,3.000-11.000-5,3.000-14.000-6,4.000-11.000-6,2.000-18.000-4,4.000-22.000-3,3.000-22.000-5,3.000-21.000-2,4.000-9.000 3,7.000 7.000 10,6.000 6.000 10,7.000 7.000 11,2.000 0.000 6,1.000-2.000 2,-1.000-3.000 1,1.000-3.000 3</inkml:trace>
</inkml:ink>
</file>

<file path=ppt/ink/ink38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18"/>
    </inkml:context>
    <inkml:brush xml:id="br0">
      <inkml:brushProperty name="width" value="0.0357266142964363" units="cm"/>
      <inkml:brushProperty name="height" value="0.0357266142964363" units="cm"/>
      <inkml:brushProperty name="color" value="#000000"/>
      <inkml:brushProperty name="ignorePressure" value="0"/>
    </inkml:brush>
  </inkml:definitions>
  <inkml:trace contextRef="#ctx0" brushRef="#br0">44150.000 28350.000 615,'93.000'-71.000'-3,"-11.000"10.000"3,-14.000 10.000 4,-11.000 9.000 4,-7.000 9.000 4,0.000 9.000 4,0.000 10.000 4,0.000 10.000 4,-4.000 8.000 1,-5.000 10.000-1,-7.000 10.000-1,-5.000 9.000-1,-8.000 9.000-1,-5.000 9.000-3,-7.000 10.000-1,-5.000 10.000-2,-4.000 4.000-2,0.000 0.000-1,0.000 0.000 0,0.000 0.000-1,0.000-2.000-1,0.000-3.000 0,0.000-3.000 0,0.000-2.000-1,4.000-9.000 1,10.000-12.000-1,10.000-13.000 1,9.000-12.000 0,15.000-12.000-1,22.000-8.000-5,22.000-10.000-5,23.000-9.000-3,14.000-13.000-8,10.000-16.000-9,10.000-15.000-10,9.000-15.000-9,-10.000-1.000-8,-28.000 16.000-6,-28.000 15.000-4,-27.000 17.000-6</inkml:trace>
</inkml:ink>
</file>

<file path=ppt/ink/ink38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19"/>
    </inkml:context>
    <inkml:brush xml:id="br0">
      <inkml:brushProperty name="width" value="0.0331294685602188" units="cm"/>
      <inkml:brushProperty name="height" value="0.0331294685602188" units="cm"/>
      <inkml:brushProperty name="color" value="#000000"/>
      <inkml:brushProperty name="ignorePressure" value="0"/>
    </inkml:brush>
  </inkml:definitions>
  <inkml:trace contextRef="#ctx0" brushRef="#br0">40400.000 30300.000 664,'0.000'-49.000'-3,"0.000"4.000"-5,0.000 3.000-5,0.000 3.000-4,0.000 1.000-2,0.000 1.000 3,0.000-1.000 4,0.000 1.000 3,0.000-1.000 3,0.000 1.000 2,0.000-1.000 1,0.000 1.000 2,0.000 1.000 3,0.000 3.000 5,0.000 3.000 3,0.000 4.000 5,-2.000 2.000 3,-3.000 4.000 2,-3.000 3.000 3,-2.000 3.000 1,-6.000 14.000 4,-6.000 25.000 5,-6.000 25.000 4,-6.000 25.000 4,-9.000 20.000 0,-8.000 16.000-6,-10.000 15.000-6,-9.000 17.000-7,-7.000 7.000-4,-3.000 0.000-4,-3.000 0.000-3,-2.000 0.000-4,0.000-5.000-2,7.000-9.000-1,6.000-10.000-2,7.000-8.000-2,4.000-11.000 0,3.000-8.000-2,3.000-10.000-1,4.000-9.000-2,8.000-18.000-6,17.000-24.000-12,15.000-26.000-13,16.000-24.000-12,13.000-24.000-5,14.000-22.000 2,11.000-22.000 2,14.000-21.000 2,0.000-4.000 5,-8.000 16.000 7,-10.000 15.000 9,-9.000 17.000 6,-5.000 8.000 7,0.000 4.000 2,0.000 3.000 3,0.000 3.000 4</inkml:trace>
</inkml:ink>
</file>

<file path=ppt/ink/ink38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19"/>
    </inkml:context>
    <inkml:brush xml:id="br0">
      <inkml:brushProperty name="width" value="0.0380702130496502" units="cm"/>
      <inkml:brushProperty name="height" value="0.0380702130496502" units="cm"/>
      <inkml:brushProperty name="color" value="#000000"/>
      <inkml:brushProperty name="ignorePressure" value="0"/>
    </inkml:brush>
  </inkml:definitions>
  <inkml:trace contextRef="#ctx0" brushRef="#br0">40150.000 29900.000 577,'45.000'-86.000'3,"-9.000"28.000"6,-10.000 28.000 6,-8.000 29.000 6,-6.000 18.000 3,1.000 9.000 4,-1.000 10.000 2,1.000 10.000 3,-3.000 10.000-1,-2.000 13.000-3,-3.000 12.000-2,-3.000 13.000-4,-1.000 7.000-2,4.000 4.000 0,3.000 3.000-2,3.000 3.000 0,-1.000 1.000-2,-2.000 1.000-1,-3.000-1.000-3,-3.000 1.000-2,-2.000-4.000-3,0.000-6.000-5,0.000-6.000-3,0.000-6.000-4,-2.000-9.000-4,-3.000-8.000-7,-3.000-10.000-5,-2.000-9.000-5,-8.000-13.000-7,-8.000-16.000-8,-10.000-15.000-9,-9.000-15.000-7,-5.000-17.000 1,0.000-15.000 8,0.000-15.000 9,0.000-16.000 9,0.000-7.000 7,0.000 4.000 5,0.000 3.000 5,0.000 3.000 6,1.000 6.000 2,4.000 9.000 0,3.000 10.000-1,3.000 10.000 0,10.000 7.000 9,20.000 6.000 21,18.000 7.000 19,20.000 6.000 20,14.000 3.000 3,14.000 0.000-15,11.000 0.000-14,14.000 0.000-15,5.000 0.000-9,1.000 0.000-7,-1.000 0.000-5,1.000 0.000-6,-4.000-2.000-8,-6.000-3.000-11,-6.000-3.000-10,-6.000-2.000-10,-6.000-5.000-5,-2.000-2.000 3,-3.000-3.000 2,-3.000-3.000 3,-7.000-1.000 5,-9.000 4.000 7,-10.000 3.000 9,-8.000 3.000 7,-6.000 1.000 5,1.000 1.000 1,-1.000-1.000 2,1.000 1.000 2</inkml:trace>
</inkml:ink>
</file>

<file path=ppt/ink/ink38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20"/>
    </inkml:context>
    <inkml:brush xml:id="br0">
      <inkml:brushProperty name="width" value="0.0412052050232887" units="cm"/>
      <inkml:brushProperty name="height" value="0.0412052050232887" units="cm"/>
      <inkml:brushProperty name="color" value="#000000"/>
      <inkml:brushProperty name="ignorePressure" value="0"/>
    </inkml:brush>
  </inkml:definitions>
  <inkml:trace contextRef="#ctx0" brushRef="#br0">41150.000 29900.000 533,'0.000'-85.000'0,"0.000"32.000"19,0.000 31.000 20,0.000 32.000 18,-4.000 24.000 5,-5.000 19.000-10,-7.000 19.000-10,-5.000 19.000-10,-4.000 16.000-6,0.000 17.000-3,0.000 15.000-2,0.000 16.000-2,0.000 2.000-3,0.000-8.000-2,0.000-10.000-1,0.000-9.000-3,3.000-10.000-1,6.000-9.000-3,7.000-10.000-2,6.000-8.000-2,6.000-11.000-4,6.000-8.000-7,7.000-10.000-6,6.000-9.000-7,6.000-12.000-3,6.000-11.000-1,7.000-14.000-1,6.000-11.000 0,7.000-14.000-4,10.000-11.000-8,10.000-14.000-7,9.000-11.000-8,-1.000-6.000 1,-8.000 4.000 7,-10.000 3.000 8,-9.000 3.000 8,-9.000 1.000 5,-5.000 1.000 5,-7.000-1.000 4,-5.000 1.000 3</inkml:trace>
</inkml:ink>
</file>

<file path=ppt/ink/ink3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4"/>
    </inkml:context>
    <inkml:brush xml:id="br0">
      <inkml:brushProperty name="width" value="0.0371196828782558" units="cm"/>
      <inkml:brushProperty name="height" value="0.0371196828782558" units="cm"/>
      <inkml:brushProperty name="color" value="#6adcab"/>
      <inkml:brushProperty name="ignorePressure" value="0"/>
    </inkml:brush>
  </inkml:definitions>
  <inkml:trace contextRef="#ctx0" brushRef="#br0">40650.000 46100.000 592,'46.000'0.000'97,"-5.000"0.000"-20,-7.000 0.000-21,-5.000 0.000-19,-3.000 0.000-13,4.000 0.000-5,3.000 0.000-5,3.000 0.000-4,-2.000 14.000-7,-6.000 28.000-7,-6.000 28.000-8,-6.000 29.000-7,-7.000 5.000-2,-6.000-15.000 4,-6.000-15.000 5,-6.000-16.000 5,-4.000-12.000 3,1.000-5.000 4,-1.000-7.000 4,1.000-5.000 3,4.000-6.000 3,9.000-3.000 1,10.000-3.000 1,10.000-2.000 2,8.000-5.000-1,10.000-2.000 0,10.000-3.000-1,9.000-3.000-2,2.000-1.000 0,-2.000 4.000-1,-3.000 3.000 0,-3.000 3.000-2,-4.000 4.000 0,-3.000 7.000-1,-3.000 6.000-1,-2.000 7.000-2,-6.000 5.000 0,-6.000 7.000-2,-6.000 6.000 0,-6.000 7.000-2,-6.000 4.000-1,-2.000 3.000 1,-3.000 3.000-1,-3.000 4.000-1,-10.000 1.000 1,-16.000 0.000-2,-15.000 0.000 0,-15.000 0.000 0,-9.000-4.000-4,1.000-5.000-4,-1.000-7.000-5,1.000-5.000-4,2.000-9.000-3,7.000-9.000 2,6.000-10.000 0,7.000-8.000 2,4.000-4.000-6,3.000 3.000-12,3.000 3.000-12,4.000 4.000-13</inkml:trace>
</inkml:ink>
</file>

<file path=ppt/ink/ink38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20"/>
    </inkml:context>
    <inkml:brush xml:id="br0">
      <inkml:brushProperty name="width" value="0.0358906351029873" units="cm"/>
      <inkml:brushProperty name="height" value="0.0358906351029873" units="cm"/>
      <inkml:brushProperty name="color" value="#000000"/>
      <inkml:brushProperty name="ignorePressure" value="0"/>
    </inkml:brush>
  </inkml:definitions>
  <inkml:trace contextRef="#ctx0" brushRef="#br0">42300.000 30450.000 612,'-116.000'51.000'30,"19.000"4.000"3,19.000 3.000 4,19.000 3.000 4,12.000 3.000 1,6.000 3.000-3,7.000 3.000-3,6.000 4.000-3,4.000-1.000-4,4.000-3.000-6,3.000-3.000-7,3.000-2.000-5,7.000-6.000-5,14.000-6.000-1,11.000-6.000-1,14.000-6.000-2,7.000-9.000-4,3.000-8.000-8,3.000-10.000-9,4.000-9.000-8,2.000-9.000-8,4.000-5.000-9,3.000-7.000-9,3.000-5.000-8,-2.000-6.000 0,-6.000-3.000 10,-6.000-3.000 10,-6.000-2.000 10,-7.000-1.000 6,-6.000 3.000 5,-6.000 3.000 4,-6.000 4.000 5</inkml:trace>
</inkml:ink>
</file>

<file path=ppt/ink/ink38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20"/>
    </inkml:context>
    <inkml:brush xml:id="br0">
      <inkml:brushProperty name="width" value="0.0405760258436203" units="cm"/>
      <inkml:brushProperty name="height" value="0.0405760258436203" units="cm"/>
      <inkml:brushProperty name="color" value="#000000"/>
      <inkml:brushProperty name="ignorePressure" value="0"/>
    </inkml:brush>
  </inkml:definitions>
  <inkml:trace contextRef="#ctx0" brushRef="#br0">42750.000 30750.000 542,'-69.000'48.000'46,"13.000"-3.000"-4,12.000-3.000-4,13.000-2.000-4,6.000 0.000-4,0.000 7.000-2,0.000 6.000-2,0.000 7.000-4,3.000-1.000-1,6.000-6.000-3,7.000-6.000 0,6.000-6.000-3,3.000-4.000-1,0.000 1.000-2,0.000-1.000-3,0.000 1.000-1,6.000-9.000-6,13.000-15.000-6,12.000-15.000-7,13.000-16.000-7,6.000-13.000-4,0.000-9.000-1,0.000-10.000-1,0.000-8.000-2,-4.000-6.000 1,-5.000 1.000 1,-7.000-1.000 1,-5.000 1.000 2,-6.000 4.000 2,-3.000 9.000 5,-3.000 10.000 4,-2.000 10.000 4,-1.000 10.000 10,3.000 13.000 15,3.000 12.000 14,4.000 13.000 16,-1.000 7.000 1,-3.000 4.000-12,-3.000 3.000-12,-2.000 3.000-11,-5.000 4.000-10,-2.000 7.000-4,-3.000 6.000-6,-3.000 7.000-6,4.000-12.000-8,13.000-28.000-12,12.000-28.000-12,13.000-27.000-12,2.000-15.000-1,-5.000 0.000 8,-7.000 0.000 8,-5.000 0.000 8,-4.000 0.000 6,0.000 0.000 3,0.000 0.000 2,0.000 0.000 3,-2.000 3.000 4,-3.000 6.000 6,-3.000 7.000 5,-2.000 6.000 5,-6.000 7.000 13,-6.000 10.000 21,-6.000 10.000 20,-6.000 9.000 21,-2.000 9.000 4,3.000 9.000-14,3.000 10.000-13,4.000 10.000-13,1.000 5.000-10,0.000 4.000-3,0.000 3.000-5,0.000 3.000-3,0.000 3.000-6,0.000 3.000-5,0.000 3.000-6,0.000 4.000-5,0.000-3.000-3,0.000-5.000 1,0.000-7.000-1,0.000-5.000 2,0.000-6.000-4,0.000-3.000-7,0.000-3.000-7,0.000-2.000-7</inkml:trace>
</inkml:ink>
</file>

<file path=ppt/ink/ink38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21"/>
    </inkml:context>
    <inkml:brush xml:id="br0">
      <inkml:brushProperty name="width" value="0.0354553535580635" units="cm"/>
      <inkml:brushProperty name="height" value="0.0354553535580635" units="cm"/>
      <inkml:brushProperty name="color" value="#000000"/>
      <inkml:brushProperty name="ignorePressure" value="0"/>
    </inkml:brush>
  </inkml:definitions>
  <inkml:trace contextRef="#ctx0" brushRef="#br0">43750.000 30100.000 620,'26.000'-25.000'2,"4.000"0.000"5,3.000 0.000 4,3.000 0.000 5,3.000 7.000 7,3.000 17.000 10,3.000 15.000 11,4.000 16.000 11,-6.000 13.000 0,-11.000 14.000-9,-14.000 11.000-10,-11.000 14.000-8,-9.000 7.000-11,-3.000 3.000-10,-3.000 3.000-12,-2.000 4.000-10,-6.000-1.000-9,-6.000-3.000-7,-6.000-3.000-8,-6.000-2.000-6,1.000-11.000-2,9.000-15.000 3,10.000-15.000 4,10.000-16.000 3,2.000-10.000 3,-3.000-3.000 2,-3.000-3.000 2,-2.000-2.000 3</inkml:trace>
</inkml:ink>
</file>

<file path=ppt/ink/ink38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21"/>
    </inkml:context>
    <inkml:brush xml:id="br0">
      <inkml:brushProperty name="width" value="0.0364360064268112" units="cm"/>
      <inkml:brushProperty name="height" value="0.0364360064268112" units="cm"/>
      <inkml:brushProperty name="color" value="#000000"/>
      <inkml:brushProperty name="ignorePressure" value="0"/>
    </inkml:brush>
  </inkml:definitions>
  <inkml:trace contextRef="#ctx0" brushRef="#br0">44300.000 30950.000 603,'109.000'-41.000'21,"-31.000"19.000"5,-31.000 19.000 6,-31.000 19.000 7,-18.000 15.000 0,-3.000 13.000-5,-3.000 12.000-4,-2.000 13.000-5,-5.000 7.000-4,-2.000 4.000-5,-3.000 3.000-4,-3.000 3.000-4,1.000-2.000-4,6.000-6.000 0,7.000-6.000-3,6.000-6.000-1,4.000-6.000 0,4.000-2.000 1,3.000-3.000 0,3.000-3.000 1,4.000-4.000 2,7.000-3.000 1,6.000-3.000 2,7.000-2.000 1,0.000 0.000 1,-2.000 7.000 0,-3.000 6.000 0,-3.000 7.000 0,-6.000 10.000-1,-5.000 16.000-2,-7.000 15.000-2,-5.000 17.000-1,-15.000 14.000-7,-22.000 17.000-8,-22.000 15.000-10,-21.000 16.000-8,-6.000-9.000-2,14.000-30.000 5,11.000-32.000 5,14.000-30.000 6,3.000-17.000-5,-2.000 1.000-14,-3.000-1.000-14,-3.000 1.000-14</inkml:trace>
</inkml:ink>
</file>

<file path=ppt/ink/ink38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36"/>
    </inkml:context>
    <inkml:brush xml:id="br0">
      <inkml:brushProperty name="width" value="0.0277764648199081" units="cm"/>
      <inkml:brushProperty name="height" value="0.0277764648199081" units="cm"/>
      <inkml:brushProperty name="color" value="#000000"/>
      <inkml:brushProperty name="ignorePressure" value="0"/>
    </inkml:brush>
  </inkml:definitions>
  <inkml:trace contextRef="#ctx0" brushRef="#br0">34400.000 10750.000 792,'-25.000'-32.000'35,"0.000"39.000"-1,0.000 36.000 1,0.000 39.000 0,-2.000 30.000-5,-3.000 26.000-9,-3.000 24.000-8,-2.000 26.000-8,0.000-1.000-6,7.000-24.000-1,6.000-26.000-1,7.000-24.000-2,0.000-13.000-2,-2.000 0.000-3,-3.000 0.000-3,-3.000 0.000-4,1.000-8.000-2,6.000-16.000-3,7.000-15.000-3,6.000-15.000-3,4.000-15.000-2,4.000-12.000-2,3.000-13.000-3,3.000-12.000-2</inkml:trace>
</inkml:ink>
</file>

<file path=ppt/ink/ink38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36"/>
    </inkml:context>
    <inkml:brush xml:id="br0">
      <inkml:brushProperty name="width" value="0.0315465293824673" units="cm"/>
      <inkml:brushProperty name="height" value="0.0315465293824673" units="cm"/>
      <inkml:brushProperty name="color" value="#000000"/>
      <inkml:brushProperty name="ignorePressure" value="0"/>
    </inkml:brush>
  </inkml:definitions>
  <inkml:trace contextRef="#ctx0" brushRef="#br0">34400.000 11000.000 697,'26.000'-16.000'76,"4.000"19.000"-16,3.000 19.000-15,3.000 19.000-15,-1.000 13.000-9,-2.000 10.000-3,-3.000 10.000-1,-3.000 9.000-3,-2.000 2.000-3,0.000-2.000-4,0.000-3.000-3,0.000-3.000-5,0.000-4.000-2,0.000-3.000 1,0.000-3.000-1,0.000-2.000 1,0.000-6.000 0,0.000-6.000-1,0.000-6.000-1,0.000-6.000 0,-2.000-6.000 0,-3.000-2.000 1,-3.000-3.000 1,-2.000-3.000 0,0.000-13.000 0,7.000-22.000 1,6.000-22.000 0,7.000-21.000 1,0.000-23.000 0,-2.000-21.000 2,-3.000-22.000 1,-3.000-22.000 1,-2.000-11.000 1,0.000 0.000-2,0.000 0.000-2,0.000 0.000 0,0.000 6.000-2,0.000 13.000 1,0.000 12.000 0,0.000 13.000 0,-4.000 12.000 0,-5.000 13.000-1,-7.000 12.000 0,-5.000 13.000-1,-4.000 9.000-2,0.000 6.000-4,0.000 7.000-4,0.000 6.000-3,-4.000 9.000-10,-5.000 13.000-14,-7.000 12.000-15,-5.000 13.000-13</inkml:trace>
</inkml:ink>
</file>

<file path=ppt/ink/ink38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37"/>
    </inkml:context>
    <inkml:brush xml:id="br0">
      <inkml:brushProperty name="width" value="0.0344976559281349" units="cm"/>
      <inkml:brushProperty name="height" value="0.0344976559281349" units="cm"/>
      <inkml:brushProperty name="color" value="#000000"/>
      <inkml:brushProperty name="ignorePressure" value="0"/>
    </inkml:brush>
  </inkml:definitions>
  <inkml:trace contextRef="#ctx0" brushRef="#br0">36100.000 11000.000 637,'25.000'-27.000'0,"0.000"-3.000"-1,0.000-3.000 0,0.000-2.000 0,-4.000-3.000 2,-5.000 1.000 4,-7.000-1.000 4,-5.000 1.000 5,-4.000 1.000 1,0.000 3.000-2,0.000 3.000-1,0.000 4.000-1,-7.000 4.000-2,-11.000 6.000-1,-14.000 7.000 0,-11.000 6.000-1,-6.000 7.000-1,4.000 10.000 0,3.000 10.000-2,3.000 9.000 0,1.000 9.000 0,1.000 9.000 1,-1.000 10.000 1,1.000 10.000 2,1.000 5.000 0,3.000 4.000-1,3.000 3.000 1,4.000 3.000-1,2.000-1.000 0,4.000-2.000 0,3.000-3.000-1,3.000-3.000 0,1.000-6.000 0,1.000-5.000-2,-1.000-7.000 0,1.000-5.000-1,1.000-8.000-2,3.000-5.000 1,3.000-7.000-1,4.000-5.000-1,7.000-12.000-2,13.000-16.000-3,12.000-15.000-5,13.000-15.000-3,4.000-14.000-3,-3.000-8.000 0,-3.000-10.000-2,-2.000-9.000-2,-5.000-5.000 2,-2.000 0.000 2,-3.000 0.000 3,-3.000 0.000 2,-4.000 6.000 4,-3.000 13.000 4,-3.000 12.000 3,-2.000 13.000 4,-3.000 12.000 6,1.000 13.000 7,-1.000 12.000 7,1.000 13.000 8,-1.000 10.000 2,1.000 10.000-4,-1.000 10.000-3,1.000 9.000-3,1.000 1.000-3,3.000-6.000-2,3.000-6.000-2,4.000-6.000-2,-1.000-6.000-4,-3.000-2.000-2,-3.000-3.000-4,-2.000-3.000-3,-1.000-4.000-3,3.000-3.000-4,3.000-3.000-3,4.000-2.000-4,7.000-9.000-7,13.000-12.000-11,12.000-13.000-11,13.000-12.000-12,1.000-12.000-2,-9.000-8.000 5,-10.000-10.000 5,-8.000-9.000 6,-9.000-4.000 5,-6.000 4.000 5,-6.000 3.000 4,-6.000 3.000 6,-4.000 6.000 3,1.000 9.000 4,-1.000 10.000 4,1.000 10.000 3</inkml:trace>
</inkml:ink>
</file>

<file path=ppt/ink/ink38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37"/>
    </inkml:context>
    <inkml:brush xml:id="br0">
      <inkml:brushProperty name="width" value="0.0354459993541241" units="cm"/>
      <inkml:brushProperty name="height" value="0.0354459993541241" units="cm"/>
      <inkml:brushProperty name="color" value="#000000"/>
      <inkml:brushProperty name="ignorePressure" value="0"/>
    </inkml:brush>
  </inkml:definitions>
  <inkml:trace contextRef="#ctx0" brushRef="#br0">37300.000 9800.000 620,'0.000'-49.000'0,"0.000"4.000"1,0.000 3.000 0,0.000 3.000 1,-4.000 4.000 6,-5.000 7.000 10,-7.000 6.000 11,-5.000 7.000 11,-3.000 8.000 2,4.000 14.000-6,3.000 11.000-6,3.000 14.000-7,-1.000 10.000-5,-2.000 9.000 0,-3.000 10.000-2,-3.000 10.000-2,-2.000 7.000-1,0.000 6.000 0,0.000 7.000 0,0.000 6.000-1,0.000 4.000-1,0.000 4.000-2,0.000 3.000-2,0.000 3.000-3,0.000 4.000-3,0.000 7.000-3,0.000 6.000-6,0.000 7.000-3,3.000-4.000-4,6.000-12.000-5,7.000-13.000-3,6.000-12.000-4,6.000-24.000-8,6.000-34.000-9,7.000-35.000-9,6.000-33.000-10,1.000-17.000 1,-3.000 4.000 12,-3.000 3.000 13,-2.000 3.000 13</inkml:trace>
</inkml:ink>
</file>

<file path=ppt/ink/ink38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37"/>
    </inkml:context>
    <inkml:brush xml:id="br0">
      <inkml:brushProperty name="width" value="0.0391605906188488" units="cm"/>
      <inkml:brushProperty name="height" value="0.0391605906188488" units="cm"/>
      <inkml:brushProperty name="color" value="#000000"/>
      <inkml:brushProperty name="ignorePressure" value="0"/>
    </inkml:brush>
  </inkml:definitions>
  <inkml:trace contextRef="#ctx0" brushRef="#br0">37300.000 9750.000 561,'0.000'-47.000'0,"0.000"6.000"0,0.000 7.000 0,0.000 6.000 0,4.000 10.000 7,10.000 17.000 13,10.000 15.000 14,9.000 16.000 14,2.000 12.000 3,-2.000 9.000-6,-3.000 10.000-6,-3.000 10.000-7,-2.000 5.000-4,0.000 4.000-3,0.000 3.000-4,0.000 3.000-2,0.000-2.000-3,0.000-6.000-1,0.000-6.000-2,0.000-6.000 0,0.000-1.000-4,0.000 7.000-5,0.000 6.000-6,0.000 7.000-5,-4.000-1.000-2,-5.000-6.000 2,-7.000-6.000 1,-5.000-6.000 2,-6.000-7.000-7,-3.000-6.000-16,-3.000-6.000-15,-2.000-6.000-16,-11.000-12.000-5,-15.000-15.000 8,-15.000-15.000 7,-16.000-16.000 7,-8.000-10.000 6,0.000-3.000 5,0.000-3.000 6,0.000-2.000 6,1.000-1.000 5,4.000 3.000 6,3.000 3.000 6,3.000 4.000 6,6.000 2.000 3,9.000 4.000-1,10.000 3.000-1,10.000 3.000 0,10.000 1.000 6,13.000 1.000 12,12.000-1.000 12,13.000 1.000 13,12.000-4.000 1,13.000-6.000-10,12.000-6.000-10,13.000-6.000-11,7.000-4.000-6,4.000 1.000-3,3.000-1.000-1,3.000 1.000-3,-2.000-1.000-2,-6.000 1.000-1,-6.000-1.000 0,-6.000 1.000-1,-4.000 1.000-5,1.000 3.000-10,-1.000 3.000-9,1.000 4.000-10,-4.000 1.000-5,-6.000 0.000 0,-6.000 0.000-3,-6.000 0.000 0,-6.000-2.000 2,-2.000-3.000 4,-3.000-3.000 6,-3.000-2.000 5</inkml:trace>
</inkml:ink>
</file>

<file path=ppt/ink/ink38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38"/>
    </inkml:context>
    <inkml:brush xml:id="br0">
      <inkml:brushProperty name="width" value="0.0416742116212845" units="cm"/>
      <inkml:brushProperty name="height" value="0.0416742116212845" units="cm"/>
      <inkml:brushProperty name="color" value="#000000"/>
      <inkml:brushProperty name="ignorePressure" value="0"/>
    </inkml:brush>
  </inkml:definitions>
  <inkml:trace contextRef="#ctx0" brushRef="#br0">38350.000 9300.000 527,'-2.000'-71.000'2,"-3.000"10.000"2,-3.000 10.000 3,-2.000 9.000 3,-3.000 13.000 5,1.000 20.000 9,-1.000 18.000 7,1.000 20.000 8,-1.000 16.000 2,1.000 16.000-4,-1.000 15.000-4,1.000 17.000-4,1.000 10.000-3,3.000 6.000-2,3.000 7.000-3,4.000 6.000-2,1.000 3.000-2,0.000 0.000-2,0.000 0.000 0,0.000 0.000-2,-2.000-2.000-1,-3.000-3.000-2,-3.000-3.000-1,-2.000-2.000-2,2.000-9.000-2,9.000-12.000-1,10.000-13.000-2,10.000-12.000-1,13.000-27.000-10,19.000-41.000-20,19.000-40.000-20,19.000-40.000-19,4.000-25.000-5,-9.000-5.000 9,-10.000-7.000 11,-8.000-5.000 9,-9.000-3.000 7,-6.000 4.000 5,-6.000 3.000 5,-6.000 3.000 4,-7.000 9.000 6,-6.000 16.000 6,-6.000 15.000 6,-6.000 17.000 7,-9.000 16.000 10,-8.000 19.000 17,-10.000 19.000 16,-9.000 19.000 17,-2.000 13.000 3,6.000 10.000-9,7.000 10.000-10,6.000 9.000-9,1.000 4.000-8,-3.000 1.000-3,-3.000-1.000-5,-2.000 1.000-4,-1.000 1.000-3,3.000 3.000-1,3.000 3.000-1,4.000 4.000-1,4.000-3.000-1,6.000-5.000-2,7.000-7.000 0,6.000-5.000-2,3.000-8.000-2,0.000-5.000-2,0.000-7.000-4,0.000-5.000-3,3.000-8.000-1,6.000-5.000 1,7.000-7.000 0,6.000-5.000 2,1.000-15.000-3,-3.000-22.000-6,-3.000-22.000-4,-2.000-21.000-6,-1.000-15.000-3,3.000-6.000 0,3.000-6.000-1,4.000-6.000-1,-6.000-2.000 2,-11.000 3.000 6,-14.000 3.000 4,-11.000 4.000 5,-11.000 7.000 4,-5.000 13.000-1,-7.000 12.000 1,-5.000 13.000 1,-9.000 10.000 1,-9.000 10.000 1,-10.000 10.000 1,-8.000 9.000 2,-6.000 10.000-1,1.000 14.000-3,-1.000 11.000-3,1.000 14.000-3,1.000 10.000-2,3.000 9.000 0,3.000 10.000 1,4.000 10.000 0,5.000-1.000 1,10.000-9.000-2,10.000-10.000 1,9.000-8.000-1,4.000-8.000-3,1.000-2.000-5,-1.000-3.000-6,1.000-3.000-5</inkml:trace>
</inkml:ink>
</file>

<file path=ppt/ink/ink3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5"/>
    </inkml:context>
    <inkml:brush xml:id="br0">
      <inkml:brushProperty name="width" value="0.0392005778849125" units="cm"/>
      <inkml:brushProperty name="height" value="0.0392005778849125" units="cm"/>
      <inkml:brushProperty name="color" value="#6adcab"/>
      <inkml:brushProperty name="ignorePressure" value="0"/>
    </inkml:brush>
  </inkml:definitions>
  <inkml:trace contextRef="#ctx0" brushRef="#br0">69150.000 46250.000 561,'-69.000'21.000'-1,"13.000"-5.000"-1,12.000-7.000-1,13.000-5.000-1,4.000-4.000 5,-3.000 0.000 12,-3.000 0.000 10,-2.000 0.000 12,13.000-4.000 7,31.000-5.000-1,32.000-7.000 1,31.000-5.000 1,15.000-3.000-2,1.000 4.000-5,-1.000 3.000-4,1.000 3.000-6,-1.000 3.000-3,1.000 3.000-5,-1.000 3.000-4,1.000 4.000-5,-1.000 1.000-3,1.000 0.000-3,-1.000 0.000-3,1.000 0.000-2,-3.000 0.000-5,-2.000 0.000-9,-3.000 0.000-8,-3.000 0.000-8,-7.000 0.000-10,-9.000 0.000-10,-10.000 0.000-11,-8.000 0.000-11</inkml:trace>
</inkml:ink>
</file>

<file path=ppt/ink/ink38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38"/>
    </inkml:context>
    <inkml:brush xml:id="br0">
      <inkml:brushProperty name="width" value="0.0324528403580189" units="cm"/>
      <inkml:brushProperty name="height" value="0.0324528403580189" units="cm"/>
      <inkml:brushProperty name="color" value="#000000"/>
      <inkml:brushProperty name="ignorePressure" value="0"/>
    </inkml:brush>
  </inkml:definitions>
  <inkml:trace contextRef="#ctx0" brushRef="#br0">39950.000 9900.000 677,'48.000'-25.000'0,"-3.000"0.000"0,-3.000 0.000 0,-2.000 0.000 0,0.000 0.000 4,7.000 0.000 5,6.000 0.000 7,7.000 0.000 6,0.000 4.000 5,-2.000 10.000 4,-3.000 10.000 3,-3.000 9.000 3,-7.000 13.000 0,-9.000 20.000-7,-10.000 18.000-4,-8.000 20.000-7,-8.000 10.000-5,-2.000 3.000-6,-3.000 3.000-6,-3.000 4.000-5,-4.000-4.000-4,-3.000-9.000-1,-3.000-10.000-1,-2.000-8.000-2,-1.000-11.000 1,3.000-8.000 3,3.000-10.000 1,4.000-9.000 2,5.000-10.000 4,10.000-9.000 4,10.000-10.000 4,9.000-8.000 5,7.000-12.000 1,7.000-12.000-2,6.000-13.000-2,7.000-12.000-2,0.000-1.000-6,-2.000 14.000-9,-3.000 11.000-11,-3.000 14.000-10,-6.000 5.000-10,-5.000 1.000-10,-7.000-1.000-10,-5.000 1.000-10</inkml:trace>
</inkml:ink>
</file>

<file path=ppt/ink/ink38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39"/>
    </inkml:context>
    <inkml:brush xml:id="br0">
      <inkml:brushProperty name="width" value="0.0298181604593992" units="cm"/>
      <inkml:brushProperty name="height" value="0.0298181604593992" units="cm"/>
      <inkml:brushProperty name="color" value="#000000"/>
      <inkml:brushProperty name="ignorePressure" value="0"/>
    </inkml:brush>
  </inkml:definitions>
  <inkml:trace contextRef="#ctx0" brushRef="#br0">35500.000 7150.000 737,'-2.000'-46.000'0,"-3.000"10.000"0,-3.000 10.000 0,-2.000 9.000 0,-3.000 1.000 3,1.000-6.000 5,-1.000-6.000 5,1.000-6.000 5,-1.000 5.000 3,1.000 20.000 2,-1.000 18.000 0,1.000 20.000 1,-3.000 17.000-1,-2.000 20.000-2,-3.000 18.000-3,-3.000 20.000-3,-4.000 11.000-3,-3.000 7.000-3,-3.000 6.000-3,-2.000 7.000-3,-3.000 4.000 0,1.000 3.000 1,-1.000 3.000 1,1.000 4.000 2,4.000-10.000-4,9.000-22.000-8,10.000-22.000-8,10.000-21.000-10,7.000-29.000-9,6.000-34.000-10,7.000-35.000-11,6.000-33.000-11,1.000-14.000 2,-3.000 10.000 13,-3.000 10.000 15,-2.000 9.000 13,-5.000 6.000 8,-2.000 3.000 3,-3.000 3.000 3,-3.000 4.000 3</inkml:trace>
</inkml:ink>
</file>

<file path=ppt/ink/ink38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39"/>
    </inkml:context>
    <inkml:brush xml:id="br0">
      <inkml:brushProperty name="width" value="0.0311286672949791" units="cm"/>
      <inkml:brushProperty name="height" value="0.0311286672949791" units="cm"/>
      <inkml:brushProperty name="color" value="#000000"/>
      <inkml:brushProperty name="ignorePressure" value="0"/>
    </inkml:brush>
  </inkml:definitions>
  <inkml:trace contextRef="#ctx0" brushRef="#br0">35150.000 7300.000 706,'45.000'-90.000'-22,"-9.000"23.000"10,-10.000 22.000 12,-8.000 22.000 10,-4.000 13.000 8,3.000 7.000 2,3.000 6.000 3,4.000 7.000 2,1.000 8.000 1,0.000 14.000-2,0.000 11.000-1,0.000 14.000-2,0.000 7.000-2,0.000 3.000 0,0.000 3.000-1,0.000 4.000 0,0.000 1.000-3,0.000 0.000-1,0.000 0.000-3,0.000 0.000-1,-2.000-4.000-3,-3.000-5.000-3,-3.000-7.000-2,-2.000-5.000-2,-3.000-8.000-2,1.000-5.000-1,-1.000-7.000 0,1.000-5.000-1,1.000-20.000-1,3.000-31.000 1,3.000-31.000 0,4.000-31.000 0,1.000-21.000 0,0.000-9.000-2,0.000-10.000-1,0.000-8.000-1,0.000-8.000-1,0.000-2.000-1,0.000-3.000-1,0.000-3.000-1,0.000 4.000 0,0.000 13.000 2,0.000 12.000 2,0.000 13.000 0,-4.000 13.000 2,-5.000 17.000-2,-7.000 15.000-1,-5.000 16.000-1,-4.000 23.000-4,0.000 31.000-10,0.000 32.000-9,0.000 31.000-9,-2.000 7.000 0,-3.000-15.000 6,-3.000-15.000 7,-2.000-16.000 7</inkml:trace>
</inkml:ink>
</file>

<file path=ppt/ink/ink38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0"/>
    </inkml:context>
    <inkml:brush xml:id="br0">
      <inkml:brushProperty name="width" value="0.0302639864385128" units="cm"/>
      <inkml:brushProperty name="height" value="0.0302639864385128" units="cm"/>
      <inkml:brushProperty name="color" value="#000000"/>
      <inkml:brushProperty name="ignorePressure" value="0"/>
    </inkml:brush>
  </inkml:definitions>
  <inkml:trace contextRef="#ctx0" brushRef="#br0">36800.000 7250.000 726,'1.000'-52.000'2,"4.000"-3.000"5,3.000-3.000 3,3.000-2.000 4,-1.000 2.000 2,-2.000 9.000 0,-3.000 10.000-1,-3.000 10.000 0,-6.000 7.000-3,-5.000 6.000-2,-7.000 7.000-4,-5.000 6.000-4,-8.000 12.000 0,-5.000 19.000 1,-7.000 19.000 2,-5.000 19.000 2,-3.000 9.000 0,4.000 0.000-1,3.000 0.000-1,3.000 0.000 0,3.000-2.000-1,3.000-3.000 3,3.000-3.000 1,4.000-2.000 1,4.000-6.000 1,6.000-6.000-1,7.000-6.000-2,6.000-6.000-2,7.000-7.000-4,10.000-6.000-7,10.000-6.000-7,9.000-6.000-7,4.000-12.000-3,1.000-15.000 1,-1.000-15.000 1,1.000-16.000 2,-1.000-12.000 1,1.000-5.000 0,-1.000-7.000 1,1.000-5.000 1,-3.000 0.000 2,-2.000 10.000 5,-3.000 10.000 3,-3.000 9.000 6,-4.000 7.000 5,-3.000 7.000 9,-3.000 6.000 8,-2.000 7.000 8,-1.000 7.000 2,3.000 9.000-2,3.000 10.000-3,4.000 10.000-4,-1.000 5.000-2,-3.000 4.000-2,-3.000 3.000-2,-2.000 3.000-2,-1.000 1.000-4,3.000 1.000-7,3.000-1.000-5,4.000 1.000-5,1.000-4.000-6,0.000-6.000-5,0.000-6.000-3,0.000-6.000-5,1.000-6.000-1,4.000-2.000-1,3.000-3.000 1,3.000-3.000 0,4.000-10.000-1,7.000-16.000-3,6.000-15.000-2,7.000-15.000-2,-4.000-4.000 1,-12.000 9.000 6,-13.000 10.000 5,-12.000 10.000 5,-5.000 4.000 5,3.000 0.000 2,3.000 0.000 4,4.000 0.000 1</inkml:trace>
</inkml:ink>
</file>

<file path=ppt/ink/ink38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0"/>
    </inkml:context>
    <inkml:brush xml:id="br0">
      <inkml:brushProperty name="width" value="0.0311130061745644" units="cm"/>
      <inkml:brushProperty name="height" value="0.0311130061745644" units="cm"/>
      <inkml:brushProperty name="color" value="#000000"/>
      <inkml:brushProperty name="ignorePressure" value="0"/>
    </inkml:brush>
  </inkml:definitions>
  <inkml:trace contextRef="#ctx0" brushRef="#br0">38050.000 6350.000 707,'42.000'-111.000'3,"-16.000"28.000"8,-15.000 28.000 7,-15.000 29.000 7,-9.000 19.000 2,1.000 14.000-5,-1.000 11.000-5,1.000 14.000-5,-1.000 5.000-3,1.000 1.000 1,-1.000-1.000 0,1.000 1.000 0,-1.000-3.000-2,1.000-2.000-4,-1.000-3.000-3,1.000-3.000-5,1.000-2.000 1,3.000 0.000 2,3.000 0.000 3,4.000 0.000 3,1.000 0.000 1,0.000 0.000 1,0.000 0.000 0,0.000 0.000 1,-4.000 3.000 0,-5.000 6.000 1,-7.000 7.000 1,-5.000 6.000 2,-1.000-1.000-2,6.000-5.000-1,7.000-7.000-2,6.000-5.000-2,3.000-4.000-2,0.000 0.000 0,0.000 0.000-2,0.000 0.000 1,-4.000-2.000-5,-5.000-3.000-6,-7.000-3.000-7,-5.000-2.000-6,-1.000-1.000-4,6.000 3.000 2,7.000 3.000 0,6.000 4.000 1,1.000 1.000 1,-3.000 0.000 3,-3.000 0.000 3,-2.000 0.000 2,-1.000 0.000 0,3.000 0.000-1,3.000 0.000-1,4.000 0.000-2,4.000-5.000-2,6.000-9.000-2,7.000-10.000-4,6.000-8.000-2</inkml:trace>
</inkml:ink>
</file>

<file path=ppt/ink/ink38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1"/>
    </inkml:context>
    <inkml:brush xml:id="br0">
      <inkml:brushProperty name="width" value="0.0335252732038498" units="cm"/>
      <inkml:brushProperty name="height" value="0.0335252732038498" units="cm"/>
      <inkml:brushProperty name="color" value="#000000"/>
      <inkml:brushProperty name="ignorePressure" value="0"/>
    </inkml:brush>
  </inkml:definitions>
  <inkml:trace contextRef="#ctx0" brushRef="#br0">38100.000 6100.000 656,'25.000'-19.000'3,"0.000"13.000"8,0.000 12.000 7,0.000 13.000 7,0.000 13.000 4,0.000 17.000 0,0.000 15.000 1,0.000 16.000 1,-2.000 7.000-2,-3.000 1.000-4,-3.000-1.000-3,-2.000 1.000-4,-3.000 1.000-2,1.000 3.000-2,-1.000 3.000-1,1.000 4.000-2,-3.000-4.000-1,-2.000-9.000-4,-3.000-10.000-3,-3.000-8.000-2,-2.000-9.000-10,0.000-6.000-13,0.000-6.000-13,0.000-6.000-14,-5.000-12.000-5,-9.000-15.000 5,-10.000-15.000 5,-8.000-16.000 5,-9.000-12.000 5,-6.000-5.000 3,-6.000-7.000 5,-6.000-5.000 4,-2.000-4.000 4,3.000 0.000 4,3.000 0.000 3,4.000 0.000 5,5.000 4.000 1,10.000 10.000 0,10.000 10.000-1,9.000 9.000 0,10.000 6.000 9,14.000 3.000 18,11.000 3.000 18,14.000 4.000 18,5.000 1.000 3,1.000 0.000-11,-1.000 0.000-12,1.000 0.000-11,2.000 0.000-9,7.000 0.000-9,6.000 0.000-7,7.000 0.000-8,2.000-5.000-5,1.000-9.000-6,-1.000-10.000-3,1.000-8.000-5,-3.000-8.000-2,-2.000-2.000 1,-3.000-3.000 1,-3.000-3.000 0,-4.000-2.000 2,-3.000 0.000 1,-3.000 0.000 1,-2.000 0.000 3,-6.000 3.000 1,-6.000 6.000 5,-6.000 7.000 4,-6.000 6.000 3</inkml:trace>
</inkml:ink>
</file>

<file path=ppt/ink/ink38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1"/>
    </inkml:context>
    <inkml:brush xml:id="br0">
      <inkml:brushProperty name="width" value="0.0330889970064163" units="cm"/>
      <inkml:brushProperty name="height" value="0.0330889970064163" units="cm"/>
      <inkml:brushProperty name="color" value="#000000"/>
      <inkml:brushProperty name="ignorePressure" value="0"/>
    </inkml:brush>
  </inkml:definitions>
  <inkml:trace contextRef="#ctx0" brushRef="#br0">39050.000 6050.000 664,'-2.000'-93.000'-1,"-3.000"17.000"-4,-3.000 15.000-2,-2.000 16.000-4,-3.000 9.000 4,1.000 3.000 10,-1.000 3.000 9,1.000 4.000 10,-1.000 7.000 7,1.000 13.000 2,-1.000 12.000 4,1.000 13.000 3,1.000 9.000 0,3.000 6.000-6,3.000 7.000-4,4.000 6.000-5,1.000 3.000-3,0.000 0.000-2,0.000 0.000-2,0.000 0.000-2,0.000-11.000-7,0.000-22.000-9,0.000-22.000-11,0.000-21.000-11,-4.000-4.000-11,-5.000 16.000-13,-7.000 15.000-13,-5.000 17.000-12</inkml:trace>
</inkml:ink>
</file>

<file path=ppt/ink/ink38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1"/>
    </inkml:context>
    <inkml:brush xml:id="br0">
      <inkml:brushProperty name="width" value="0.0225780364125967" units="cm"/>
      <inkml:brushProperty name="height" value="0.0225780364125967" units="cm"/>
      <inkml:brushProperty name="color" value="#000000"/>
      <inkml:brushProperty name="ignorePressure" value="0"/>
    </inkml:brush>
  </inkml:definitions>
  <inkml:trace contextRef="#ctx0" brushRef="#br0">38200.000 5950.000 974,'-68.000'-19.000'-20,"17.000"13.000"10,15.000 12.000 10,16.000 13.000 10,7.000 7.000 4,1.000 4.000-3,-1.000 3.000-1,1.000 3.000-3,-3.000 6.000-3,-2.000 9.000-7,-3.000 10.000-5,-3.000 10.000-6,-1.000 0.000-3,4.000-5.000-1,3.000-7.000 0,3.000-5.000-1,1.000-9.000-1,1.000-9.000-2,-1.000-10.000-1,1.000-8.000-1</inkml:trace>
</inkml:ink>
</file>

<file path=ppt/ink/ink38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2"/>
    </inkml:context>
    <inkml:brush xml:id="br0">
      <inkml:brushProperty name="width" value="0.0365144945681095" units="cm"/>
      <inkml:brushProperty name="height" value="0.0365144945681095" units="cm"/>
      <inkml:brushProperty name="color" value="#000000"/>
      <inkml:brushProperty name="ignorePressure" value="0"/>
    </inkml:brush>
  </inkml:definitions>
  <inkml:trace contextRef="#ctx0" brushRef="#br0">37550.000 6150.000 602,'-24.000'-24.000'-3,"4.000"4.000"-7,3.000 3.000-6,3.000 3.000-6,1.000 1.000 3,1.000 1.000 13,-1.000-1.000 13,1.000 1.000 13,4.000-1.000 6,9.000 1.000-2,10.000-1.000-2,10.000 1.000-1,7.000 1.000-2,6.000 3.000 1,7.000 3.000 0,6.000 4.000-1,4.000 1.000 1,4.000 0.000-2,3.000 0.000 0,3.000 0.000-1,1.000 0.000-1,1.000 0.000-3,-1.000 0.000-2,1.000 0.000-2,-1.000 1.000-1,1.000 4.000-1,-1.000 3.000 0,1.000 3.000 1,-3.000 3.000-4,-2.000 3.000-3,-3.000 3.000-6,-3.000 4.000-4,-6.000 1.000-4,-5.000 0.000-3,-7.000 0.000-1,-5.000 0.000-3,-6.000 3.000-1,-3.000 6.000 3,-3.000 7.000 2,-2.000 6.000 1,-9.000 7.000 3,-12.000 10.000 2,-13.000 10.000 2,-12.000 9.000 2,-10.000 4.000 2,-6.000 1.000 2,-6.000-1.000 2,-6.000 1.000 2,-2.000-3.000 2,3.000-2.000-2,3.000-3.000 0,4.000-3.000 0,1.000-6.000 0,0.000-5.000 1,0.000-7.000 0,0.000-5.000 2,3.000-9.000 0,6.000-9.000 0,7.000-10.000 0,6.000-8.000-1,10.000-9.000 0,17.000-6.000-1,15.000-6.000-3,16.000-6.000-1,10.000-6.000 0,7.000-2.000-1,6.000-3.000 1,7.000-3.000-1,2.000-4.000 1,1.000-3.000-1,-1.000-3.000 1,1.000-2.000-1,-1.000-1.000-1,1.000 3.000-2,-1.000 3.000-4,1.000 4.000-2,-1.000-3.000-1,1.000-5.000-1,-1.000-7.000 0,1.000-5.000 0,-4.000-3.000 0,-6.000 4.000 0,-6.000 3.000 1,-6.000 3.000 1,-6.000-2.000 1,-2.000-6.000 1,-3.000-6.000 1,-3.000-6.000 2,-6.000 1.000 2,-5.000 9.000 2,-7.000 10.000 3,-5.000 10.000 3,-4.000 10.000 6,0.000 13.000 9,0.000 12.000 10,0.000 13.000 9,0.000 10.000 3,0.000 10.000-4,0.000 10.000-6,0.000 9.000-4,0.000 4.000-3,0.000 1.000-4,0.000-1.000-4,0.000 1.000-2,0.000-4.000-3,0.000-6.000-4,0.000-6.000-2,0.000-6.000-3,9.000-16.000-11,19.000-25.000-20,19.000-25.000-18,19.000-25.000-20,5.000-13.000-3,-5.000 1.000 12,-7.000-1.000 12,-5.000 1.000 13,-6.000 1.000 9,-3.000 3.000 5,-3.000 3.000 5,-2.000 4.000 6,-6.000 4.000 5,-6.000 6.000 5,-6.000 7.000 4,-6.000 6.000 5,-6.000 12.000 11,-2.000 19.000 17,-3.000 19.000 17,-3.000 19.000 16,-2.000 7.000 3,0.000-3.000-15,0.000-3.000-12,0.000-2.000-15,1.000-3.000-7,4.000 1.000-4,3.000-1.000-2,3.000 1.000-4,3.000 1.000-3,3.000 3.000-6,3.000 3.000-5,4.000 4.000-5,4.000-6.000-3,6.000-11.000-1,7.000-14.000 0,6.000-11.000-1,3.000-11.000-2,0.000-5.000-3,0.000-7.000-3,0.000-5.000-2,0.000-9.000-2,0.000-9.000 0,0.000-10.000 0,0.000-8.000 1,-2.000-8.000 1,-3.000-2.000 2,-3.000-3.000 2,-2.000-3.000 2,-8.000-4.000 2,-8.000-3.000 3,-10.000-3.000 3,-9.000-2.000 2,-9.000 0.000 2,-5.000 7.000 0,-7.000 6.000 1,-5.000 7.000 0,-8.000 7.000 2,-5.000 9.000 2,-7.000 10.000 2,-5.000 10.000 4,-4.000 7.000 1,0.000 6.000 1,0.000 7.000 0,0.000 6.000 1,-2.000 7.000-1,-3.000 10.000-4,-3.000 10.000-3,-2.000 9.000-3,-1.000 7.000-3,3.000 7.000 1,3.000 6.000-1,4.000 7.000 1,5.000 0.000-7,10.000-2.000-12,10.000-3.000-12,9.000-3.000-13,6.000-6.000-4,3.000-5.000 4,3.000-7.000 2,4.000-5.000 3,2.000-6.000 5,4.000-3.000 5,3.000-3.000 6,3.000-2.000 6</inkml:trace>
</inkml:ink>
</file>

<file path=ppt/ink/ink38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3"/>
    </inkml:context>
    <inkml:brush xml:id="br0">
      <inkml:brushProperty name="width" value="0.033709317445755" units="cm"/>
      <inkml:brushProperty name="height" value="0.033709317445755" units="cm"/>
      <inkml:brushProperty name="color" value="#000000"/>
      <inkml:brushProperty name="ignorePressure" value="0"/>
    </inkml:brush>
  </inkml:definitions>
  <inkml:trace contextRef="#ctx0" brushRef="#br0">41100.000 6250.000 652,'50.000'-2.000'1,"0.000"-3.000"1,0.000-3.000 2,0.000-2.000 2,-2.000-3.000 3,-3.000 1.000 4,-3.000-1.000 4,-2.000 1.000 5,0.000 2.000 1,7.000 7.000-3,6.000 6.000-1,7.000 7.000-3,-3.000 7.000-3,-8.000 9.000-3,-10.000 10.000-2,-9.000 10.000-4,-10.000 8.000 0,-9.000 10.000 3,-10.000 10.000 3,-8.000 9.000 1,-12.000 4.000-1,-12.000 1.000-7,-13.000-1.000-8,-12.000 1.000-7,-4.000-4.000-2,7.000-6.000 0,6.000-6.000 2,7.000-6.000 1,5.000-9.000 2,7.000-8.000 4,6.000-10.000 3,7.000-9.000 4,15.000-7.000 4,25.000-3.000 7,25.000-3.000 6,25.000-2.000 7,10.000-9.000 3,-2.000-12.000-3,-3.000-13.000-2,-3.000-12.000-2,-2.000-5.000-4,0.000 3.000-7,0.000 3.000-8,0.000 4.000-6,-4.000 4.000-2,-5.000 6.000 2,-7.000 7.000 3,-5.000 6.000 3,-8.000 4.000-13,-5.000 4.000-25,-7.000 3.000-27,-5.000 3.000-26</inkml:trace>
</inkml:ink>
</file>

<file path=ppt/ink/ink3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6"/>
    </inkml:context>
    <inkml:brush xml:id="br0">
      <inkml:brushProperty name="width" value="0.0374663546681404" units="cm"/>
      <inkml:brushProperty name="height" value="0.0374663546681404" units="cm"/>
      <inkml:brushProperty name="color" value="#6adcab"/>
      <inkml:brushProperty name="ignorePressure" value="0"/>
    </inkml:brush>
  </inkml:definitions>
  <inkml:trace contextRef="#ctx0" brushRef="#br0">70000.000 45650.000 587,'-46.000'-25.000'0,"10.000"0.000"0,10.000 0.000 0,9.000 0.000 0,4.000 1.000 2,1.000 4.000 6,-1.000 3.000 4,1.000 3.000 5,-1.000 12.000 9,1.000 22.000 11,-1.000 22.000 13,1.000 23.000 11,1.000 13.000 1,3.000 6.000-12,3.000 7.000-12,4.000 6.000-11,-3.000 7.000-11,-5.000 10.000-9,-7.000 10.000-11,-5.000 9.000-9,-1.000 4.000-10,6.000 1.000-10,7.000-1.000-10,6.000 1.000-11,3.000-15.000 1,0.000-28.000 8,0.000-28.000 9,0.000-27.000 9,1.000-15.000 3,4.000 0.000-4,3.000 0.000-3,3.000 0.000-3</inkml:trace>
</inkml:ink>
</file>

<file path=ppt/ink/ink38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3"/>
    </inkml:context>
    <inkml:brush xml:id="br0">
      <inkml:brushProperty name="width" value="0.0262196902185678" units="cm"/>
      <inkml:brushProperty name="height" value="0.0262196902185678" units="cm"/>
      <inkml:brushProperty name="color" value="#000000"/>
      <inkml:brushProperty name="ignorePressure" value="0"/>
    </inkml:brush>
  </inkml:definitions>
  <inkml:trace contextRef="#ctx0" brushRef="#br0">40550.000 6000.000 839,'-27.000'-22.000'-18,"-3.000"6.000"15,-3.000 7.000 14,-2.000 6.000 16,-1.000 7.000 5,3.000 10.000-4,3.000 10.000-3,4.000 9.000-3,-1.000 12.000-5,-3.000 16.000-5,-3.000 15.000-5,-2.000 17.000-7,-1.000 0.000-1,3.000-11.000-1,3.000-14.000 1,4.000-11.000 0,4.000-11.000 0,6.000-5.000 1,7.000-7.000 1,6.000-5.000 1,1.000-3.000-9,-3.000 4.000-19,-3.000 3.000-19,-2.000 3.000-19</inkml:trace>
</inkml:ink>
</file>

<file path=ppt/ink/ink38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7"/>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67200.000 10950.000 999,'-61.000'-135.000'-6,"28.000"32.000"-12,28.000 31.000-12,29.000 32.000-12</inkml:trace>
</inkml:ink>
</file>

<file path=ppt/ink/ink38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48"/>
    </inkml:context>
    <inkml:brush xml:id="br0">
      <inkml:brushProperty name="width" value="0.0461101457476616" units="cm"/>
      <inkml:brushProperty name="height" value="0.0461101457476616" units="cm"/>
      <inkml:brushProperty name="color" value="#fed406"/>
      <inkml:brushProperty name="ignorePressure" value="0"/>
    </inkml:brush>
  </inkml:definitions>
  <inkml:trace contextRef="#ctx0" brushRef="#br0">40000.000 4550.000 477,'-24.000'-69.000'-2,"4.000"13.000"9,3.000 12.000 7,3.000 13.000 8,-2.000 9.000 4,-6.000 6.000-3,-6.000 7.000-2,-6.000 6.000-2,-9.000 1.000-1,-8.000-3.000 0,-10.000-3.000 0,-9.000-2.000 1,-9.000-1.000 0,-5.000 3.000-2,-7.000 3.000-1,-5.000 4.000-1,-9.000 1.000-1,-9.000 0.000-3,-10.000 0.000-2,-8.000 0.000-3,-8.000 3.000 0,-2.000 6.000-1,-3.000 7.000 1,-3.000 6.000 0,-9.000 7.000-1,-11.000 10.000-1,-14.000 10.000 0,-11.000 9.000-1,-9.000 7.000-2,-3.000 7.000-1,-3.000 6.000-1,-2.000 7.000-3,-1.000 7.000 1,3.000 9.000 1,3.000 10.000 0,4.000 10.000 3,4.000 10.000 0,6.000 13.000 0,7.000 12.000 1,6.000 13.000 1,4.000 7.000 0,4.000 4.000 0,3.000 3.000 0,3.000 3.000-1,4.000 1.000 1,7.000 1.000 0,6.000-1.000 0,7.000 1.000 1,5.000 1.000 0,7.000 3.000 1,6.000 3.000-1,7.000 4.000 2,8.000 1.000-1,14.000 0.000 0,11.000 0.000 1,14.000 0.000-1,7.000-4.000 0,3.000-5.000 0,3.000-7.000 1,4.000-5.000-1,1.000-4.000 1,0.000 0.000 0,0.000 0.000-1,0.000 0.000 0,4.000-2.000-1,10.000-3.000-1,10.000-3.000-1,9.000-2.000 0,6.000-3.000-2,3.000 1.000 2,3.000-1.000 0,4.000 1.000 1,4.000-6.000-1,6.000-8.000 0,7.000-10.000-1,6.000-9.000-2,7.000-7.000 1,10.000-3.000 0,10.000-3.000 0,9.000-2.000 0,6.000-5.000 0,3.000-2.000 2,3.000-3.000 0,4.000-3.000 1,4.000-6.000 0,6.000-5.000-1,7.000-7.000 0,6.000-5.000 0,7.000-3.000-1,10.000 4.000 0,10.000 3.000 1,9.000 3.000 0,6.000-1.000-1,3.000-2.000 1,3.000-3.000-1,4.000-3.000-1,2.000-6.000 1,4.000-5.000-1,3.000-7.000 1,3.000-5.000 0,3.000-8.000 0,3.000-5.000 1,3.000-7.000 0,4.000-5.000 0,7.000-8.000 0,13.000-5.000 0,12.000-7.000 0,13.000-5.000-1,9.000-14.000-1,6.000-18.000 1,7.000-19.000-1,6.000-18.000 0,4.000-17.000 1,4.000-11.000-1,3.000-14.000 1,3.000-11.000 0,3.000-11.000-1,3.000-5.000-1,3.000-7.000-2,4.000-5.000-2,-3.000-3.000 0,-5.000 4.000 0,-7.000 3.000 1,-5.000 3.000 0,-1.000-5.000 1,6.000-12.000-1,7.000-13.000 2,6.000-12.000-1,-4.000-12.000 1,-11.000-8.000-1,-14.000-10.000 1,-11.000-9.000 0,-15.000 2.000 0,-16.000 17.000 0,-15.000 15.000 1,-15.000 16.000 1,-11.000 10.000-1,-2.000 7.000 1,-3.000 6.000 0,-3.000 7.000-1,-7.000-4.000 1,-9.000-12.000 0,-10.000-13.000 0,-8.000-12.000-1,-12.000-9.000 0,-12.000-2.000 0,-13.000-3.000-2,-12.000-3.000-1,-12.000-6.000 1,-8.000-5.000 0,-10.000-7.000 0,-9.000-5.000 1,-12.000-3.000 0,-11.000 4.000 0,-14.000 3.000 0,-11.000 3.000 0,-17.000 1.000-1,-18.000 1.000-2,-19.000-1.000-1,-18.000 1.000-3,-3.000 21.000 2,17.000 44.000 2,15.000 44.000 3,16.000 44.000 3,-1.000 13.000 2,-15.000-15.000 0,-15.000-15.000 1,-16.000-16.000 0,-13.000-12.000 0,-9.000-5.000-1,-10.000-7.000-1,-8.000-5.000 0,-9.000-6.000-2,-6.000-3.000-2,-6.000-3.000-2,-6.000-2.000-2,-7.000-3.000-2,-6.000 1.000-2,-6.000-1.000-3,-6.000 1.000-1,-7.000 7.000 0,-6.000 16.000 3,-6.000 15.000 3,-6.000 17.000 4,-2.000 16.000 0,3.000 19.000 0,3.000 19.000-2,4.000 19.000-1,-3.000 23.000 1,-5.000 28.000 2,-7.000 28.000 2,-5.000 29.000 2,-4.000 19.000-1,0.000 14.000-7,0.000 11.000-6,0.000 14.000-6,0.000 14.000-5,0.000 20.000-4,0.000 18.000-2,0.000 20.000-4,20.000-11.000 1,41.000-36.000 3,40.000-39.000 3,42.000-36.000 3,22.000-22.000 3,7.000-2.000 1,6.000-3.000 1,7.000-3.000 2</inkml:trace>
</inkml:ink>
</file>

<file path=ppt/ink/ink38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0"/>
    </inkml:context>
    <inkml:brush xml:id="br0">
      <inkml:brushProperty name="width" value="0.0478298775851727" units="cm"/>
      <inkml:brushProperty name="height" value="0.0478298775851727" units="cm"/>
      <inkml:brushProperty name="color" value="#fed406"/>
      <inkml:brushProperty name="ignorePressure" value="0"/>
    </inkml:brush>
  </inkml:definitions>
  <inkml:trace contextRef="#ctx0" brushRef="#br0">47550.000 5050.000 459,'-18.000'-24.000'5,"17.000"4.000"10,15.000 3.000 9,16.000 3.000 10,10.000 4.000 2,7.000 7.000-5,6.000 6.000-6,7.000 7.000-6,2.000 7.000-3,1.000 9.000-2,-1.000 10.000-3,1.000 10.000-2,-4.000 5.000-1,-6.000 4.000-1,-6.000 3.000-1,-6.000 3.000-1,-6.000 1.000-2,-2.000 1.000-1,-3.000-1.000-3,-3.000 1.000-2,-6.000-1.000-1,-5.000 1.000 0,-7.000-1.000 2,-5.000 1.000 0,-11.000 1.000-2,-11.000 3.000-2,-14.000 3.000-2,-11.000 4.000-4,-9.000 4.000-1,-3.000 6.000 1,-3.000 7.000 1,-2.000 6.000 1,-6.000 3.000 1,-6.000 0.000 1,-6.000 0.000 2,-6.000 0.000 2,-2.000-4.000 1,3.000-5.000 1,3.000-7.000 0,4.000-5.000 2,2.000-6.000 1,4.000-3.000 2,3.000-3.000 3,3.000-2.000 1,7.000-5.000 2,14.000-2.000-1,11.000-3.000 0,14.000-3.000 0,13.000-9.000 0,16.000-11.000 0,15.000-14.000 1,17.000-11.000-1,13.000-15.000-1,13.000-16.000-4,12.000-15.000-3,13.000-15.000-3,6.000-11.000-3,0.000-2.000-2,0.000-3.000-3,0.000-3.000-1,0.000-2.000 0,0.000 0.000 1,0.000 0.000 0,0.000 0.000 2,-7.000 4.000 1,-11.000 10.000 1,-14.000 10.000 2,-11.000 9.000 2,-11.000 9.000 1,-5.000 9.000 1,-7.000 10.000-1,-5.000 10.000 1,-8.000 7.000 2,-5.000 6.000 3,-7.000 7.000 4,-5.000 6.000 3,-4.000 7.000 3,0.000 10.000 0,0.000 10.000 2,0.000 9.000 2,0.000 2.000-1,0.000-2.000 0,0.000-3.000 0,0.000-3.000-1,7.000-15.000-6,17.000-24.000-8,15.000-26.000-11,16.000-24.000-9,7.000-17.000-5,1.000-5.000 2,-1.000-7.000 1,1.000-5.000 1,-3.000-1.000 1,-2.000 6.000 4,-3.000 7.000 2,-3.000 6.000 2,-6.000 9.000 5,-5.000 13.000 8,-7.000 12.000 7,-5.000 13.000 7,-8.000 13.000 4,-5.000 17.000 1,-7.000 15.000 0,-5.000 16.000 1,-4.000 5.000 0,0.000-2.000-1,0.000-3.000-1,0.000-3.000 0,4.000-4.000-2,10.000-3.000-1,10.000-3.000-2,9.000-2.000-1,6.000-11.000-7,3.000-15.000-12,3.000-15.000-11,4.000-16.000-13,2.000-15.000-7,4.000-11.000-2,3.000-14.000-3,3.000-11.000-3,-2.000-11.000 2,-6.000-5.000 5,-6.000-7.000 6,-6.000-5.000 5,-4.000-4.000 5,1.000 0.000 4,-1.000 0.000 4,1.000 0.000 3,-4.000 6.000 5,-6.000 13.000 3,-6.000 12.000 4,-6.000 13.000 4,-6.000 9.000 4,-2.000 6.000 5,-3.000 7.000 4,-3.000 6.000 5,-4.000 12.000 4,-3.000 19.000 7,-3.000 19.000 4,-2.000 19.000 7,-3.000 13.000-1,1.000 10.000-7,-1.000 10.000-5,1.000 9.000-7,-1.000 2.000-5,1.000-2.000-1,-1.000-3.000-4,1.000-3.000-2,1.000-2.000-2,3.000 0.000-1,3.000 0.000-2,4.000 0.000-1,2.000-5.000-1,4.000-9.000 0,3.000-10.000-1,3.000-8.000 1,7.000-9.000-3,14.000-6.000-6,11.000-6.000-3,14.000-6.000-6,5.000-16.000-3,1.000-25.000-1,-1.000-25.000-1,1.000-25.000-2,-3.000-16.000 1,-2.000-6.000-1,-3.000-6.000 1,-3.000-6.000 0,-7.000-6.000 2,-9.000-2.000 2,-10.000-3.000 2,-8.000-3.000 3,-9.000 4.000 2,-6.000 13.000 1,-6.000 12.000 1,-6.000 13.000 1,-10.000 10.000 2,-12.000 10.000 0,-13.000 10.000 2,-12.000 9.000 0,-9.000 12.000 0,-2.000 16.000-3,-3.000 15.000-3,-3.000 17.000-2,-6.000 17.000-5,-5.000 23.000-3,-7.000 22.000-4,-5.000 22.000-5,2.000 10.000-1,13.000 1.000-1,12.000-1.000 0,13.000 1.000-1,9.000-12.000-2,6.000-21.000-6,7.000-22.000-4,6.000-22.000-7</inkml:trace>
</inkml:ink>
</file>

<file path=ppt/ink/ink38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1"/>
    </inkml:context>
    <inkml:brush xml:id="br0">
      <inkml:brushProperty name="width" value="0.0373358242213726" units="cm"/>
      <inkml:brushProperty name="height" value="0.0373358242213726" units="cm"/>
      <inkml:brushProperty name="color" value="#fed406"/>
      <inkml:brushProperty name="ignorePressure" value="0"/>
    </inkml:brush>
  </inkml:definitions>
  <inkml:trace contextRef="#ctx0" brushRef="#br0">51450.000 6350.000 589,'3.000'-66.000'0,"6.000"19.000"0,7.000 19.000 0,6.000 19.000 0,4.000 10.000 8,4.000 4.000 17,3.000 3.000 17,3.000 3.000 16,1.000 6.000 4,1.000 9.000-9,-1.000 10.000-9,1.000 10.000-8,-6.000 7.000-8,-8.000 6.000-6,-10.000 7.000-7,-9.000 6.000-5,-9.000 3.000-5,-5.000 0.000-3,-7.000 0.000-2,-5.000 0.000-4,-8.000-4.000-1,-5.000-5.000-3,-7.000-7.000 0,-5.000-5.000-3,-1.000-8.000 2,6.000-5.000 2,7.000-7.000 3,6.000-5.000 3,13.000-11.000 4,23.000-11.000 4,22.000-14.000 3,22.000-11.000 4,13.000-7.000-1,7.000 0.000-7,6.000 0.000-6,7.000 0.000-8,-1.000 0.000-7,-6.000 0.000-8,-6.000 0.000-8,-6.000 0.000-8,-6.000 0.000-4,-2.000 0.000 3,-3.000 0.000 1,-3.000 0.000 3,-7.000 0.000 0,-9.000 0.000-2,-10.000 0.000-1,-8.000 0.000-1</inkml:trace>
</inkml:ink>
</file>

<file path=ppt/ink/ink38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2"/>
    </inkml:context>
    <inkml:brush xml:id="br0">
      <inkml:brushProperty name="width" value="0.0350709445774555" units="cm"/>
      <inkml:brushProperty name="height" value="0.0350709445774555" units="cm"/>
      <inkml:brushProperty name="color" value="#fed406"/>
      <inkml:brushProperty name="ignorePressure" value="0"/>
    </inkml:brush>
  </inkml:definitions>
  <inkml:trace contextRef="#ctx0" brushRef="#br0">51600.000 3400.000 627,'7.000'-47.000'4,"17.000"6.000"10,15.000 7.000 10,16.000 6.000 8,4.000 6.000 5,-6.000 6.000-2,-6.000 7.000-2,-6.000 6.000-2,-7.000 6.000-3,-6.000 6.000-5,-6.000 7.000-4,-6.000 6.000-5,-4.000 9.000-2,1.000 13.000 1,-1.000 12.000 1,1.000 13.000 1,-7.000 9.000-2,-12.000 6.000-5,-13.000 7.000-5,-12.000 6.000-4,-10.000 1.000-4,-6.000-3.000-4,-6.000-3.000-3,-6.000-2.000-4,-1.000-6.000 0,7.000-6.000 1,6.000-6.000 2,7.000-6.000 3,5.000-9.000 1,7.000-8.000 5,6.000-10.000 2,7.000-9.000 4,13.000-10.000 2,22.000-9.000 5,22.000-10.000 2,23.000-8.000 3,11.000-8.000-1,4.000-2.000-7,3.000-3.000-7,3.000-3.000-7,-1.000-2.000-7,-2.000 0.000-5,-3.000 0.000-6,-3.000 0.000-6,-7.000 1.000-4,-9.000 4.000-1,-10.000 3.000-1,-8.000 3.000-2,-9.000 1.000 1,-6.000 1.000 4,-6.000-1.000 2,-6.000 1.000 4</inkml:trace>
</inkml:ink>
</file>

<file path=ppt/ink/ink38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2"/>
    </inkml:context>
    <inkml:brush xml:id="br0">
      <inkml:brushProperty name="width" value="0.0328789502382278" units="cm"/>
      <inkml:brushProperty name="height" value="0.0328789502382278" units="cm"/>
      <inkml:brushProperty name="color" value="#fed406"/>
      <inkml:brushProperty name="ignorePressure" value="0"/>
    </inkml:brush>
  </inkml:definitions>
  <inkml:trace contextRef="#ctx0" brushRef="#br0">52700.000 3750.000 669,'48.000'-66.000'76,"-3.000"19.000"-12,-3.000 19.000-15,-2.000 19.000-12,5.000 9.000-9,16.000 0.000-3,15.000 0.000-3,17.000 0.000-4,2.000 1.000-7,-9.000 4.000-12,-10.000 3.000-13,-8.000 3.000-12,-9.000 3.000-12,-6.000 3.000-12,-6.000 3.000-10,-6.000 4.000-12</inkml:trace>
</inkml:ink>
</file>

<file path=ppt/ink/ink38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3"/>
    </inkml:context>
    <inkml:brush xml:id="br0">
      <inkml:brushProperty name="width" value="0.0415559075772762" units="cm"/>
      <inkml:brushProperty name="height" value="0.0415559075772762" units="cm"/>
      <inkml:brushProperty name="color" value="#fed406"/>
      <inkml:brushProperty name="ignorePressure" value="0"/>
    </inkml:brush>
  </inkml:definitions>
  <inkml:trace contextRef="#ctx0" brushRef="#br0">49150.000 8750.000 529,'0.000'-69.000'3,"0.000"13.000"8,0.000 12.000 7,0.000 13.000 6,-4.000 15.000 6,-5.000 19.000 2,-7.000 19.000 2,-5.000 19.000 3,-6.000 15.000 0,-3.000 13.000-4,-3.000 12.000-4,-2.000 13.000-3,-3.000 9.000-2,1.000 6.000-1,-1.000 7.000 0,1.000 6.000-1,1.000-1.000-3,3.000-5.000-2,3.000-7.000-5,4.000-5.000-2,2.000-6.000-5,4.000-3.000-3,3.000-3.000-6,3.000-2.000-4,-1.000-3.000-3,-2.000 1.000-1,-3.000-1.000-2,-3.000 1.000-2,1.000-7.000-2,6.000-12.000-6,7.000-13.000-5,6.000-12.000-5,7.000-24.000-6,10.000-34.000-5,10.000-35.000-6,9.000-33.000-6,2.000-18.000 2,-2.000 0.000 9,-3.000 0.000 9,-3.000 0.000 10,-2.000 7.000 7,0.000 17.000 4,0.000 15.000 4,0.000 16.000 5</inkml:trace>
</inkml:ink>
</file>

<file path=ppt/ink/ink38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4"/>
    </inkml:context>
    <inkml:brush xml:id="br0">
      <inkml:brushProperty name="width" value="0.0481363162398338" units="cm"/>
      <inkml:brushProperty name="height" value="0.0481363162398338" units="cm"/>
      <inkml:brushProperty name="color" value="#fed406"/>
      <inkml:brushProperty name="ignorePressure" value="0"/>
    </inkml:brush>
  </inkml:definitions>
  <inkml:trace contextRef="#ctx0" brushRef="#br0">49150.000 8900.000 457,'46.000'-129.000'9,"-5.000"45.000"10,-7.000 43.000 9,-5.000 45.000 9,-6.000 30.000 3,-3.000 19.000-1,-3.000 19.000-3,-2.000 19.000-1,-3.000 7.000-3,1.000-3.000-4,-1.000-3.000-2,1.000-2.000-4,-1.000-5.000-3,1.000-2.000-3,-1.000-3.000-2,1.000-3.000-2,-3.000 1.000-3,-2.000 6.000 0,-3.000 7.000-3,-3.000 6.000-1,-2.000 4.000-5,0.000 4.000-8,0.000 3.000-9,0.000 3.000-8,-4.000-10.000-4,-5.000-21.000-1,-7.000-22.000-1,-5.000-22.000-1,-4.000-16.000 1,0.000-9.000 2,0.000-10.000 0,0.000-8.000 2,-4.000-12.000 2,-5.000-12.000 3,-7.000-13.000 3,-5.000-12.000 3,-4.000-5.000 2,0.000 3.000 0,0.000 3.000 2,0.000 4.000 1,4.000 4.000 2,10.000 6.000 4,10.000 7.000 5,9.000 6.000 3,13.000 3.000 5,20.000 0.000 7,18.000 0.000 7,20.000 0.000 5,10.000-2.000 1,3.000-3.000-4,3.000-3.000-6,4.000-2.000-4,4.000-5.000-4,6.000-2.000-3,7.000-3.000-3,6.000-3.000-2,-1.000-4.000-6,-5.000-3.000-6,-7.000-3.000-8,-5.000-2.000-8,-8.000-3.000-4,-5.000 1.000 0,-7.000-1.000-2,-5.000 1.000-1,-9.000-4.000 3,-9.000-6.000 6,-10.000-6.000 5,-8.000-6.000 6,-9.000-4.000 4,-6.000 1.000 2,-6.000-1.000 2,-6.000 1.000 2,-4.000 1.000 1,1.000 3.000 1,-1.000 3.000 0,1.000 4.000 0,1.000 5.000 5,3.000 10.000 7,3.000 10.000 9,4.000 9.000 8,1.000 24.000 9,0.000 42.000 10,0.000 40.000 9,0.000 41.000 10,0.000 24.000 0,0.000 10.000-10,0.000 10.000-9,0.000 9.000-11,-2.000 1.000-6,-3.000-6.000-6,-3.000-6.000-3,-2.000-6.000-6,-3.000-9.000-2,1.000-8.000 0,-1.000-10.000-1,1.000-9.000 0,5.000-15.000-5,14.000-18.000-12,11.000-19.000-10,14.000-18.000-12,10.000-26.000-7,9.000-31.000-5,10.000-31.000-4,10.000-31.000-3,4.000-16.000-1,0.000 0.000 6,0.000 0.000 5,0.000 0.000 6,-5.000 4.000 4,-9.000 10.000 4,-10.000 10.000 5,-8.000 9.000 4,-12.000 23.000 12,-12.000 38.000 22,-13.000 37.000 19,-12.000 38.000 21,-7.000 16.000 6,1.000-2.000-11,-1.000-3.000-11,1.000-3.000-10,1.000-7.000-7,3.000-9.000-3,3.000-10.000-4,4.000-8.000-4,4.000-6.000-2,6.000 1.000-2,7.000-1.000-1,6.000 1.000-3,12.000-15.000-2,19.000-28.000-6,19.000-28.000-3,19.000-27.000-5,1.000-15.000-5,-16.000 0.000-3,-15.000 0.000-5,-15.000 0.000-3,-12.000-2.000-4,-6.000-3.000-1,-6.000-3.000-2,-6.000-2.000-2,-9.000 0.000 1,-8.000 7.000 5,-10.000 6.000 3,-9.000 7.000 5,-10.000 8.000 4,-9.000 14.000 1,-10.000 11.000 3,-8.000 14.000 3,-6.000 13.000 0,1.000 16.000 1,-1.000 15.000 0,1.000 17.000 1,2.000 8.000-3,7.000 4.000-6,6.000 3.000-4,7.000 3.000-6,7.000-2.000-3,9.000-6.000-1,10.000-6.000-1,10.000-6.000-2,5.000-6.000 2,4.000-2.000 6,3.000-3.000 5,3.000-3.000 6</inkml:trace>
</inkml:ink>
</file>

<file path=ppt/ink/ink38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4"/>
    </inkml:context>
    <inkml:brush xml:id="br0">
      <inkml:brushProperty name="width" value="0.0398091711103916" units="cm"/>
      <inkml:brushProperty name="height" value="0.0398091711103916" units="cm"/>
      <inkml:brushProperty name="color" value="#fed406"/>
      <inkml:brushProperty name="ignorePressure" value="0"/>
    </inkml:brush>
  </inkml:definitions>
  <inkml:trace contextRef="#ctx0" brushRef="#br0">51100.000 9600.000 552,'118.000'-27.000'-4,"-11.000"-3.000"3,-14.000-3.000 2,-11.000-2.000 2,-9.000 0.000 4,-3.000 7.000 5,-3.000 6.000 5,-2.000 7.000 4,-3.000 2.000 3,1.000 1.000 2,-1.000-1.000 2,1.000 1.000 1,-6.000 5.000 0,-8.000 14.000-4,-10.000 11.000-2,-9.000 14.000-3,-9.000 13.000-2,-5.000 16.000-2,-7.000 15.000 0,-5.000 17.000-2,-11.000 7.000-1,-11.000 0.000 0,-14.000 0.000-1,-11.000 0.000 0,-6.000-4.000-1,4.000-5.000 1,3.000-7.000-1,3.000-5.000 1,12.000-12.000-2,22.000-16.000-2,22.000-15.000-2,23.000-15.000-2,13.000-17.000-6,6.000-15.000-7,7.000-15.000-7,6.000-16.000-9,1.000-5.000-6,-3.000 6.000-5,-3.000 7.000-4,-2.000 6.000-6,-8.000 6.000 1,-8.000 6.000 7,-10.000 7.000 6,-9.000 6.000 7</inkml:trace>
</inkml:ink>
</file>

<file path=ppt/ink/ink3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6"/>
    </inkml:context>
    <inkml:brush xml:id="br0">
      <inkml:brushProperty name="width" value="0.0397938601672649" units="cm"/>
      <inkml:brushProperty name="height" value="0.0397938601672649" units="cm"/>
      <inkml:brushProperty name="color" value="#6adcab"/>
      <inkml:brushProperty name="ignorePressure" value="0"/>
    </inkml:brush>
  </inkml:definitions>
  <inkml:trace contextRef="#ctx0" brushRef="#br0">70900.000 45400.000 552,'0.000'-38.000'13,"0.000"26.000"14,0.000 24.000 15,0.000 26.000 13,0.000 13.000 3,0.000 4.000-10,0.000 3.000-10,0.000 3.000-10,0.000-2.000-5,0.000-6.000-4,0.000-6.000-2,0.000-6.000-3,3.000 2.000-3,6.000 14.000-1,7.000 11.000-2,6.000 14.000-2,3.000-1.000-1,0.000-12.000 0,0.000-13.000 1,0.000-12.000 0,1.000-9.000-1,4.000-2.000-2,3.000-3.000-2,3.000-3.000-3,1.000-4.000 0,1.000-3.000-2,-1.000-3.000-1,1.000-2.000 0,-9.000 0.000-1,-15.000 7.000 1,-15.000 6.000 1,-16.000 7.000 1,-13.000 4.000-2,-9.000 3.000-1,-10.000 3.000-3,-8.000 4.000-3,-12.000 5.000-4,-12.000 10.000-6,-13.000 10.000-6,-12.000 9.000-6,-1.000-4.000-5,14.000-15.000-3,11.000-15.000-3,14.000-16.000-4,10.000-15.000 1,9.000-11.000 7,10.000-14.000 4,10.000-11.000 7</inkml:trace>
</inkml:ink>
</file>

<file path=ppt/ink/ink38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4"/>
    </inkml:context>
    <inkml:brush xml:id="br0">
      <inkml:brushProperty name="width" value="0.0419769734144211" units="cm"/>
      <inkml:brushProperty name="height" value="0.0419769734144211" units="cm"/>
      <inkml:brushProperty name="color" value="#fed406"/>
      <inkml:brushProperty name="ignorePressure" value="0"/>
    </inkml:brush>
  </inkml:definitions>
  <inkml:trace contextRef="#ctx0" brushRef="#br0">52250.000 8500.000 524,'26.000'-71.000'57,"4.000"10.000"-1,3.000 10.000-3,3.000 9.000-1,6.000 6.000-3,9.000 3.000-5,10.000 3.000-4,10.000 4.000-4,4.000 2.000-5,0.000 4.000-7,0.000 3.000-6,0.000 3.000-7,-2.000 1.000-6,-3.000 1.000-9,-3.000-1.000-8,-2.000 1.000-8,-5.000 5.000-14,-2.000 14.000-19,-3.000 11.000-21,-3.000 14.000-20</inkml:trace>
</inkml:ink>
</file>

<file path=ppt/ink/ink38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5"/>
    </inkml:context>
    <inkml:brush xml:id="br0">
      <inkml:brushProperty name="width" value="0.03890585526824" units="cm"/>
      <inkml:brushProperty name="height" value="0.03890585526824" units="cm"/>
      <inkml:brushProperty name="color" value="#fed406"/>
      <inkml:brushProperty name="ignorePressure" value="0"/>
    </inkml:brush>
  </inkml:definitions>
  <inkml:trace contextRef="#ctx0" brushRef="#br0">53850.000 5400.000 565,'-58.000'0.000'10,"34.000"0.000"21,35.000 0.000 20,35.000 0.000 20,27.000-4.000 4,22.000-5.000-12,22.000-7.000-13,23.000-5.000-12,6.000-6.000-12,-5.000-3.000-11,-7.000-3.000-11,-5.000-2.000-10,-12.000-1.000-10,-16.000 3.000-5,-15.000 3.000-6,-15.000 4.000-7,-14.000 2.000-4,-8.000 4.000-5,-10.000 3.000-5,-9.000 3.000-3,-12.000 3.000-1,-11.000 3.000 5,-14.000 3.000 5,-11.000 4.000 3</inkml:trace>
</inkml:ink>
</file>

<file path=ppt/ink/ink38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5"/>
    </inkml:context>
    <inkml:brush xml:id="br0">
      <inkml:brushProperty name="width" value="0.0379665829241276" units="cm"/>
      <inkml:brushProperty name="height" value="0.0379665829241276" units="cm"/>
      <inkml:brushProperty name="color" value="#fed406"/>
      <inkml:brushProperty name="ignorePressure" value="0"/>
    </inkml:brush>
  </inkml:definitions>
  <inkml:trace contextRef="#ctx0" brushRef="#br0">54550.000 4650.000 579,'-91.000'-44.000'3,"19.000"13.000"6,19.000 12.000 5,19.000 13.000 7,10.000 16.000 8,4.000 23.000 10,3.000 22.000 12,3.000 22.000 9,4.000 15.000 1,7.000 9.000-13,6.000 10.000-12,7.000 10.000-12,4.000 8.000-9,3.000 10.000-6,3.000 10.000-8,4.000 9.000-5,1.000-1.000-9,0.000-8.000-7,0.000-10.000-9,0.000-9.000-8,3.000-18.000-5,6.000-24.000-3,7.000-26.000-2,6.000-24.000-3,-1.000-18.000 0,-5.000-9.000 6,-7.000-10.000 3,-5.000-8.000 5</inkml:trace>
</inkml:ink>
</file>

<file path=ppt/ink/ink38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5"/>
    </inkml:context>
    <inkml:brush xml:id="br0">
      <inkml:brushProperty name="width" value="0.0450762435793877" units="cm"/>
      <inkml:brushProperty name="height" value="0.0450762435793877" units="cm"/>
      <inkml:brushProperty name="color" value="#fed406"/>
      <inkml:brushProperty name="ignorePressure" value="0"/>
    </inkml:brush>
  </inkml:definitions>
  <inkml:trace contextRef="#ctx0" brushRef="#br0">55900.000 4250.000 488,'21.000'-41.000'10,"-5.000"19.000"21,-7.000 19.000 21,-5.000 19.000 20,-1.000 16.000 6,6.000 17.000-12,7.000 15.000-10,6.000 16.000-12,-1.000 10.000-8,-5.000 7.000-8,-7.000 6.000-8,-5.000 7.000-7,-4.000 4.000-8,0.000 3.000-6,0.000 3.000-7,0.000 4.000-6,-2.000-7.000-3,-3.000-16.000 3,-3.000-15.000 3,-2.000-15.000 3,-5.000-23.000-11,-2.000-28.000-26,-3.000-28.000-25,-3.000-27.000-26</inkml:trace>
</inkml:ink>
</file>

<file path=ppt/ink/ink38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5"/>
    </inkml:context>
    <inkml:brush xml:id="br0">
      <inkml:brushProperty name="width" value="0.0318208634853363" units="cm"/>
      <inkml:brushProperty name="height" value="0.0318208634853363" units="cm"/>
      <inkml:brushProperty name="color" value="#fed406"/>
      <inkml:brushProperty name="ignorePressure" value="0"/>
    </inkml:brush>
  </inkml:definitions>
  <inkml:trace contextRef="#ctx0" brushRef="#br0">55850.000 5100.000 691,'25.000'-69.000'1,"0.000"13.000"2,0.000 12.000 1,0.000 13.000 3,6.000 4.000 4,13.000-3.000 8,12.000-3.000 7,13.000-2.000 7,4.000 0.000 2,-3.000 7.000-4,-3.000 6.000-5,-2.000 7.000-4,-5.000 4.000-2,-2.000 3.000-1,-3.000 3.000 0,-3.000 4.000-1,-6.000 2.000-5,-5.000 4.000-12,-7.000 3.000-10,-5.000 3.000-12</inkml:trace>
</inkml:ink>
</file>

<file path=ppt/ink/ink38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6"/>
    </inkml:context>
    <inkml:brush xml:id="br0">
      <inkml:brushProperty name="width" value="0.0433096438646317" units="cm"/>
      <inkml:brushProperty name="height" value="0.0433096438646317" units="cm"/>
      <inkml:brushProperty name="color" value="#fed406"/>
      <inkml:brushProperty name="ignorePressure" value="0"/>
    </inkml:brush>
  </inkml:definitions>
  <inkml:trace contextRef="#ctx0" brushRef="#br0">56650.000 3950.000 507,'-22.000'-102.000'49,"6.000"47.000"2,7.000 47.000 3,6.000 48.000 3,6.000 27.000-2,6.000 9.000-6,7.000 10.000-5,6.000 10.000-7,3.000 5.000-6,0.000 4.000-6,0.000 3.000-7,0.000 3.000-6,0.000 7.000-5,0.000 14.000-4,0.000 11.000-3,0.000 14.000-4,-2.000-1.000-4,-3.000-12.000-7,-3.000-13.000-6,-2.000-12.000-6,-3.000-15.000-8,1.000-15.000-11,-1.000-15.000-11,1.000-16.000-9</inkml:trace>
</inkml:ink>
</file>

<file path=ppt/ink/ink38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6"/>
    </inkml:context>
    <inkml:brush xml:id="br0">
      <inkml:brushProperty name="width" value="0.0335254780948162" units="cm"/>
      <inkml:brushProperty name="height" value="0.0335254780948162" units="cm"/>
      <inkml:brushProperty name="color" value="#fed406"/>
      <inkml:brushProperty name="ignorePressure" value="0"/>
    </inkml:brush>
  </inkml:definitions>
  <inkml:trace contextRef="#ctx0" brushRef="#br0">57100.000 3800.000 656,'3.000'-72.000'0,"6.000"6.000"0,7.000 7.000 0,6.000 6.000 0,7.000 3.000 5,10.000 0.000 11,10.000 0.000 10,9.000 0.000 11,7.000 1.000 4,7.000 4.000 0,6.000 3.000-2,7.000 3.000-1,4.000 4.000-3,3.000 7.000-8,3.000 6.000-7,4.000 7.000-6,-6.000 4.000-10,-11.000 3.000-10,-14.000 3.000-10,-11.000 4.000-12,-12.000 4.000-10,-9.000 6.000-12,-10.000 7.000-11,-8.000 6.000-10</inkml:trace>
</inkml:ink>
</file>

<file path=ppt/ink/ink38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6"/>
    </inkml:context>
    <inkml:brush xml:id="br0">
      <inkml:brushProperty name="width" value="0.0394085720181465" units="cm"/>
      <inkml:brushProperty name="height" value="0.0394085720181465" units="cm"/>
      <inkml:brushProperty name="color" value="#fed406"/>
      <inkml:brushProperty name="ignorePressure" value="0"/>
    </inkml:brush>
  </inkml:definitions>
  <inkml:trace contextRef="#ctx0" brushRef="#br0">57750.000 2500.000 558,'-49.000'-24.000'6,"4.000"4.000"14,3.000 3.000 13,3.000 3.000 13,6.000 9.000 4,9.000 16.000-5,10.000 15.000-5,10.000 17.000-5,8.000 17.000-5,10.000 23.000-4,10.000 22.000-5,9.000 22.000-4,4.000 18.000-2,1.000 16.000 0,-1.000 15.000-1,1.000 17.000 1,-4.000-4.000-4,-6.000-22.000-8,-6.000-22.000-8,-6.000-21.000-8,-4.000-17.000-14,1.000-8.000-23,-1.000-10.000-22,1.000-9.000-22</inkml:trace>
</inkml:ink>
</file>

<file path=ppt/ink/ink38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6"/>
    </inkml:context>
    <inkml:brush xml:id="br0">
      <inkml:brushProperty name="width" value="0.0371579080820084" units="cm"/>
      <inkml:brushProperty name="height" value="0.0371579080820084" units="cm"/>
      <inkml:brushProperty name="color" value="#fed406"/>
      <inkml:brushProperty name="ignorePressure" value="0"/>
    </inkml:brush>
  </inkml:definitions>
  <inkml:trace contextRef="#ctx0" brushRef="#br0">54450.000 9450.000 592,'-44.000'-5.000'7,"13.000"-9.000"14,12.000-10.000 14,13.000-8.000 15,18.000-11.000 3,26.000-8.000-7,24.000-10.000-6,26.000-9.000-7,16.000-4.000-4,10.000 4.000-4,10.000 3.000-3,9.000 3.000-3,4.000 6.000-4,1.000 9.000-6,-1.000 10.000-5,1.000 10.000-7,-9.000 5.000-6,-15.000 4.000-8,-15.000 3.000-8,-16.000 3.000-8,-15.000 4.000-3,-11.000 7.000 1,-14.000 6.000 3,-11.000 7.000 1</inkml:trace>
</inkml:ink>
</file>

<file path=ppt/ink/ink38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6"/>
    </inkml:context>
    <inkml:brush xml:id="br0">
      <inkml:brushProperty name="width" value="0.0396043434739113" units="cm"/>
      <inkml:brushProperty name="height" value="0.0396043434739113" units="cm"/>
      <inkml:brushProperty name="color" value="#fed406"/>
      <inkml:brushProperty name="ignorePressure" value="0"/>
    </inkml:brush>
  </inkml:definitions>
  <inkml:trace contextRef="#ctx0" brushRef="#br0">55300.000 8000.000 555,'-94.000'0.000'0,"13.000"0.000"0,12.000 0.000 0,13.000 0.000 0,9.000 3.000 8,6.000 6.000 15,7.000 7.000 15,6.000 6.000 16,7.000 7.000 5,10.000 10.000-7,10.000 10.000-6,9.000 9.000-5,9.000 10.000-7,9.000 14.000-4,10.000 11.000-5,10.000 14.000-4,4.000 7.000-9,0.000 3.000-11,0.000 3.000-10,0.000 4.000-11,0.000-3.000-9,0.000-5.000-6,0.000-7.000-7,0.000-5.000-6,-4.000-15.000-2,-5.000-22.000 3,-7.000-22.000 4,-5.000-21.000 3,-4.000-12.000 4,0.000 1.000 1,0.000-1.000 4,0.000 1.000 1</inkml:trace>
</inkml:ink>
</file>

<file path=ppt/ink/ink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0"/>
    </inkml:context>
    <inkml:brush xml:id="br0">
      <inkml:brushProperty name="width" value="0.0426244400441647" units="cm"/>
      <inkml:brushProperty name="height" value="0.0426244400441647" units="cm"/>
      <inkml:brushProperty name="color" value="#f2385b"/>
      <inkml:brushProperty name="ignorePressure" value="0"/>
    </inkml:brush>
  </inkml:definitions>
  <inkml:trace contextRef="#ctx0" brushRef="#br0">49050.000 29600.000 516,'-4.000'-44.000'6,"-5.000"13.000"13,-7.000 12.000 12,-5.000 13.000 13,-6.000 9.000 4,-3.000 6.000-5,-3.000 7.000-4,-2.000 6.000-6,-5.000 9.000-3,-2.000 13.000-5,-3.000 12.000-4,-3.000 13.000-4,1.000 9.000-2,6.000 6.000 0,7.000 7.000-1,6.000 6.000 0,6.000-2.000-1,6.000-9.000-4,7.000-10.000-1,6.000-8.000-4,4.000-8.000 1,4.000-2.000 1,3.000-3.000 2,3.000-3.000 2,4.000-6.000-3,7.000-5.000-9,6.000-7.000-6,7.000-5.000-9,4.000-3.000-4,3.000 4.000-2,3.000 3.000 0,4.000 3.000-2,-6.000 7.000 2,-11.000 14.000 3,-14.000 11.000 3,-11.000 14.000 4,-15.000 2.000 4,-16.000-6.000 4,-15.000-6.000 4,-15.000-6.000 5,-9.000-7.000 0,1.000-6.000-3,-1.000-6.000-3,1.000-6.000-3,2.000-6.000-1,7.000-2.000 1,6.000-3.000-1,7.000-3.000 1,5.000-9.000-4,7.000-11.000-7,6.000-14.000-8,7.000-11.000-7,5.000-7.000-6,7.000 0.000-3,6.000 0.000-2,7.000 0.000-3</inkml:trace>
</inkml:ink>
</file>

<file path=ppt/ink/ink3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6"/>
    </inkml:context>
    <inkml:brush xml:id="br0">
      <inkml:brushProperty name="width" value="0.0313090085983276" units="cm"/>
      <inkml:brushProperty name="height" value="0.0313090085983276" units="cm"/>
      <inkml:brushProperty name="color" value="#6adcab"/>
      <inkml:brushProperty name="ignorePressure" value="0"/>
    </inkml:brush>
  </inkml:definitions>
  <inkml:trace contextRef="#ctx0" brushRef="#br0">70900.000 45350.000 702,'25.000'-47.000'3,"0.000"6.000"6,0.000 7.000 5,0.000 6.000 7,3.000 3.000 5,6.000 0.000 6,7.000 0.000 6,6.000 0.000 6,10.000 3.000-3,17.000 6.000-10,15.000 7.000-11,16.000 6.000-10,1.000 1.000-7,-12.000-3.000 0,-13.000-3.000-2,-12.000-2.000 1,-10.000-1.000-14,-6.000 3.000-22,-6.000 3.000-25,-6.000 4.000-23</inkml:trace>
</inkml:ink>
</file>

<file path=ppt/ink/ink39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7"/>
    </inkml:context>
    <inkml:brush xml:id="br0">
      <inkml:brushProperty name="width" value="0.040582075715065" units="cm"/>
      <inkml:brushProperty name="height" value="0.040582075715065" units="cm"/>
      <inkml:brushProperty name="color" value="#fed406"/>
      <inkml:brushProperty name="ignorePressure" value="0"/>
    </inkml:brush>
  </inkml:definitions>
  <inkml:trace contextRef="#ctx0" brushRef="#br0">56750.000 7700.000 542,'0.000'51.000'111,"0.000"4.000"-20,0.000 3.000-20,0.000 3.000-22,0.000 3.000-12,0.000 3.000-5,0.000 3.000-5,0.000 4.000-5,0.000 10.000-8,0.000 19.000-11,0.000 19.000-10,0.000 19.000-11,0.000 1.000-9,0.000-16.000-7,0.000-15.000-8,0.000-15.000-7</inkml:trace>
</inkml:ink>
</file>

<file path=ppt/ink/ink39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7"/>
    </inkml:context>
    <inkml:brush xml:id="br0">
      <inkml:brushProperty name="width" value="0.0269150007516146" units="cm"/>
      <inkml:brushProperty name="height" value="0.0269150007516146" units="cm"/>
      <inkml:brushProperty name="color" value="#fed406"/>
      <inkml:brushProperty name="ignorePressure" value="0"/>
    </inkml:brush>
  </inkml:definitions>
  <inkml:trace contextRef="#ctx0" brushRef="#br0">56800.000 8350.000 817,'92.000'-90.000'13,"-16.000"23.000"4,-15.000 22.000 2,-15.000 22.000 4,-11.000 10.000 1,-2.000 1.000 0,-3.000-1.000-1,-3.000 1.000-1,1.000 1.000-6,6.000 3.000-15,7.000 3.000-12,6.000 4.000-14</inkml:trace>
</inkml:ink>
</file>

<file path=ppt/ink/ink39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7"/>
    </inkml:context>
    <inkml:brush xml:id="br0">
      <inkml:brushProperty name="width" value="0.0425654985010624" units="cm"/>
      <inkml:brushProperty name="height" value="0.0425654985010624" units="cm"/>
      <inkml:brushProperty name="color" value="#fed406"/>
      <inkml:brushProperty name="ignorePressure" value="0"/>
    </inkml:brush>
  </inkml:definitions>
  <inkml:trace contextRef="#ctx0" brushRef="#br0">57350.000 7400.000 516,'-44.000'-16.000'56,"13.000"19.000"-1,12.000 19.000-2,13.000 19.000-2,7.000 12.000-2,4.000 6.000-6,3.000 7.000-6,3.000 6.000-4,4.000 9.000-6,7.000 13.000-3,6.000 12.000-5,7.000 13.000-4,2.000 15.000-4,1.000 19.000-4,-1.000 19.000-4,1.000 19.000-3,-4.000 4.000-7,-6.000-9.000-8,-6.000-10.000-8,-6.000-8.000-8,-2.000-14.000-6,3.000-15.000-2,3.000-15.000-3,4.000-16.000-2</inkml:trace>
</inkml:ink>
</file>

<file path=ppt/ink/ink39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7"/>
    </inkml:context>
    <inkml:brush xml:id="br0">
      <inkml:brushProperty name="width" value="0.0318751484155655" units="cm"/>
      <inkml:brushProperty name="height" value="0.0318751484155655" units="cm"/>
      <inkml:brushProperty name="color" value="#fed406"/>
      <inkml:brushProperty name="ignorePressure" value="0"/>
    </inkml:brush>
  </inkml:definitions>
  <inkml:trace contextRef="#ctx0" brushRef="#br0">57700.000 7600.000 690,'-19.000'-71.000'6,"13.000"10.000"13,12.000 10.000 12,13.000 9.000 13,15.000 4.000 5,19.000 1.000-5,19.000-1.000-3,19.000 1.000-5,7.000 4.000-9,-3.000 9.000-14,-3.000 10.000-16,-2.000 10.000-15,-11.000 4.000-5,-15.000 0.000 5,-15.000 0.000 5,-16.000 0.000 5</inkml:trace>
</inkml:ink>
</file>

<file path=ppt/ink/ink39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7"/>
    </inkml:context>
    <inkml:brush xml:id="br0">
      <inkml:brushProperty name="width" value="0.0386361517012119" units="cm"/>
      <inkml:brushProperty name="height" value="0.0386361517012119" units="cm"/>
      <inkml:brushProperty name="color" value="#fed406"/>
      <inkml:brushProperty name="ignorePressure" value="0"/>
    </inkml:brush>
  </inkml:definitions>
  <inkml:trace contextRef="#ctx0" brushRef="#br0">58350.000 6750.000 569,'-47.000'-2.000'1,"6.000"-3.000"2,7.000-3.000 2,6.000-2.000 2,1.000-1.000 6,-3.000 3.000 10,-3.000 3.000 10,-2.000 4.000 10,0.000 11.000 4,7.000 23.000 1,6.000 22.000-1,7.000 22.000 1,8.000 13.000-6,14.000 7.000-9,11.000 6.000-10,14.000 7.000-9,5.000 5.000-14,1.000 7.000-17,-1.000 6.000-18,1.000 7.000-19,-4.000-7.000-9,-6.000-19.000-1,-6.000-18.000-1,-6.000-19.000-2</inkml:trace>
</inkml:ink>
</file>

<file path=ppt/ink/ink39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8"/>
    </inkml:context>
    <inkml:brush xml:id="br0">
      <inkml:brushProperty name="width" value="0.040105015039444" units="cm"/>
      <inkml:brushProperty name="height" value="0.040105015039444" units="cm"/>
      <inkml:brushProperty name="color" value="#fed406"/>
      <inkml:brushProperty name="ignorePressure" value="0"/>
    </inkml:brush>
  </inkml:definitions>
  <inkml:trace contextRef="#ctx0" brushRef="#br0">59500.000 8000.000 548,'-69.000'-2.000'7,"13.000"-3.000"14,12.000-3.000 14,13.000-2.000 13,23.000-8.000 7,34.000-8.000-3,35.000-10.000-2,35.000-9.000-1,22.000-2.000-6,14.000 6.000-9,11.000 7.000-9,14.000 6.000-8,8.000 4.000-7,7.000 4.000-5,6.000 3.000-4,7.000 3.000-6,-4.000 1.000-5,-12.000 1.000-7,-13.000-1.000-6,-12.000 1.000-6,-15.000 1.000-4,-15.000 3.000-2,-15.000 3.000-2,-16.000 4.000-2,-15.000-1.000-2,-11.000-3.000-5,-14.000-3.000-3,-11.000-2.000-5</inkml:trace>
</inkml:ink>
</file>

<file path=ppt/ink/ink39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8"/>
    </inkml:context>
    <inkml:brush xml:id="br0">
      <inkml:brushProperty name="width" value="0.0427421256899834" units="cm"/>
      <inkml:brushProperty name="height" value="0.0427421256899834" units="cm"/>
      <inkml:brushProperty name="color" value="#fed406"/>
      <inkml:brushProperty name="ignorePressure" value="0"/>
    </inkml:brush>
  </inkml:definitions>
  <inkml:trace contextRef="#ctx0" brushRef="#br0">61200.000 6550.000 514,'-21.000'-21.000'6,"10.000"10.000"10,10.000 10.000 11,9.000 9.000 11,10.000 7.000 5,14.000 7.000 0,11.000 6.000 0,14.000 7.000 0,8.000 2.000-3,7.000 1.000-4,6.000-1.000-6,7.000 1.000-4,2.000 1.000-5,1.000 3.000-2,-1.000 3.000-4,1.000 4.000-4,-4.000-1.000-2,-6.000-3.000-2,-6.000-3.000-2,-6.000-2.000-2,-7.000-5.000-1,-6.000-2.000-1,-6.000-3.000 0,-6.000-3.000-1,-9.000-1.000 0,-8.000 4.000 1,-10.000 3.000-2,-9.000 3.000 1,-10.000 6.000-1,-9.000 9.000 0,-10.000 10.000-1,-8.000 10.000-1,-12.000 10.000-2,-12.000 13.000-4,-13.000 12.000-5,-12.000 13.000-5,-9.000 12.000-5,-2.000 13.000-7,-3.000 12.000-7,-3.000 13.000-7,5.000-5.000-3,17.000-22.000-1,15.000-22.000-1,16.000-21.000 1,10.000-20.000 2,7.000-15.000 6,6.000-15.000 7,7.000-16.000 7</inkml:trace>
</inkml:ink>
</file>

<file path=ppt/ink/ink39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8"/>
    </inkml:context>
    <inkml:brush xml:id="br0">
      <inkml:brushProperty name="width" value="0.0500931404531002" units="cm"/>
      <inkml:brushProperty name="height" value="0.0500931404531002" units="cm"/>
      <inkml:brushProperty name="color" value="#fed406"/>
      <inkml:brushProperty name="ignorePressure" value="0"/>
    </inkml:brush>
  </inkml:definitions>
  <inkml:trace contextRef="#ctx0" brushRef="#br0">64050.000 6050.000 439,'-46.000'-46.000'4,"10.000"10.000"10,10.000 10.000 9,9.000 9.000 9,2.000 9.000 8,-2.000 9.000 6,-3.000 10.000 6,-3.000 10.000 8,-6.000 14.000-2,-5.000 23.000-5,-7.000 22.000-8,-5.000 22.000-7,-1.000 12.000-6,6.000 3.000-7,7.000 3.000-6,6.000 4.000-6,3.000 1.000-7,0.000 0.000-5,0.000 0.000-8,0.000 0.000-6,0.000-4.000-5,0.000-5.000-5,0.000-7.000-5,0.000-5.000-5,3.000-12.000-5,6.000-16.000-6,7.000-15.000-7,6.000-15.000-5,4.000-17.000-2,4.000-15.000 3,3.000-15.000 3,3.000-16.000 3</inkml:trace>
</inkml:ink>
</file>

<file path=ppt/ink/ink39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9"/>
    </inkml:context>
    <inkml:brush xml:id="br0">
      <inkml:brushProperty name="width" value="0.0542781241238117" units="cm"/>
      <inkml:brushProperty name="height" value="0.0542781241238117" units="cm"/>
      <inkml:brushProperty name="color" value="#fed406"/>
      <inkml:brushProperty name="ignorePressure" value="0"/>
    </inkml:brush>
  </inkml:definitions>
  <inkml:trace contextRef="#ctx0" brushRef="#br0">64150.000 5550.000 405,'0.000'-30.000'10,"0.000"41.000"21,0.000 40.000 20,0.000 42.000 20,4.000 25.000 6,10.000 14.000-11,10.000 11.000-10,9.000 14.000-11,1.000 7.000-7,-6.000 3.000-6,-6.000 3.000-5,-6.000 4.000-5,-6.000-1.000-4,-2.000-3.000-2,-3.000-3.000-1,-3.000-2.000-2,-6.000-9.000-7,-5.000-12.000-9,-7.000-13.000-12,-5.000-12.000-10,-4.000-16.000-8,0.000-19.000-4,0.000-18.000-5,0.000-19.000-4,-2.000-16.000 0,-3.000-12.000 5,-3.000-13.000 4,-2.000-12.000 6,-9.000-18.000 2,-12.000-21.000-2,-13.000-22.000-2,-12.000-22.000-1,-5.000-10.000 2,3.000 4.000 6,3.000 3.000 6,4.000 3.000 7,7.000 6.000 5,13.000 9.000 5,12.000 10.000 6,13.000 10.000 5,10.000 4.000 3,10.000 0.000-3,10.000 0.000-1,9.000 0.000-1,12.000 3.000 4,16.000 6.000 12,15.000 7.000 11,17.000 6.000 12,10.000 1.000 3,6.000-3.000-8,7.000-3.000-7,6.000-2.000-7,4.000-1.000-9,4.000 3.000-9,3.000 3.000-10,3.000 4.000-10,-4.000 2.000-4,-8.000 4.000-1,-10.000 3.000 1,-9.000 3.000-1,-9.000 1.000-2,-5.000 1.000-5,-7.000-1.000-5,-5.000 1.000-5,-9.000-3.000-2,-9.000-2.000 0,-10.000-3.000 0,-8.000-3.000 1</inkml:trace>
</inkml:ink>
</file>

<file path=ppt/ink/ink39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1:59"/>
    </inkml:context>
    <inkml:brush xml:id="br0">
      <inkml:brushProperty name="width" value="0.061394952237606" units="cm"/>
      <inkml:brushProperty name="height" value="0.061394952237606" units="cm"/>
      <inkml:brushProperty name="color" value="#fed406"/>
      <inkml:brushProperty name="ignorePressure" value="0"/>
    </inkml:brush>
  </inkml:definitions>
  <inkml:trace contextRef="#ctx0" brushRef="#br0">65100.000 4850.000 358,'0.000'-47.000'6,"0.000"6.000"13,0.000 7.000 12,0.000 6.000 13,-4.000 15.000 6,-5.000 26.000 0,-7.000 24.000 0,-5.000 26.000-1,-3.000 21.000-2,4.000 19.000-4,3.000 19.000-4,3.000 19.000-4,1.000 15.000-3,1.000 13.000-3,-1.000 12.000-3,1.000 13.000-2,1.000 4.000-3,3.000-3.000-6,3.000-3.000-5,4.000-2.000-5,2.000-8.000-3,4.000-8.000 1,3.000-10.000 1,3.000-9.000 0,7.000-16.000 0,14.000-22.000-5,11.000-22.000-2,14.000-21.000-3,10.000-21.000-11,9.000-19.000-17,10.000-18.000-19,10.000-19.000-17,5.000-19.000-5,4.000-19.000 5,3.000-18.000 7,3.000-19.000 7,-5.000-12.000 5,-12.000-2.000 5,-13.000-3.000 6,-12.000-3.000 4,-12.000 5.000 6,-8.000 17.000 7,-10.000 15.000 5,-9.000 16.000 6</inkml:trace>
</inkml:ink>
</file>

<file path=ppt/ink/ink3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8"/>
    </inkml:context>
    <inkml:brush xml:id="br0">
      <inkml:brushProperty name="width" value="0.0364971086382866" units="cm"/>
      <inkml:brushProperty name="height" value="0.0364971086382866" units="cm"/>
      <inkml:brushProperty name="color" value="#6adcab"/>
      <inkml:brushProperty name="ignorePressure" value="0"/>
    </inkml:brush>
  </inkml:definitions>
  <inkml:trace contextRef="#ctx0" brushRef="#br0">49300.000 47550.000 602,'-24.000'-24.000'1,"4.000"4.000"0,3.000 3.000 0,3.000 3.000 2,7.000-1.000 6,14.000-2.000 13,11.000-3.000 12,14.000-3.000 12,13.000 1.000 4,16.000 6.000-5,15.000 7.000-7,17.000 6.000-6,7.000 3.000-4,0.000 0.000-3,0.000 0.000-2,0.000 0.000-4,-2.000 1.000-5,-3.000 4.000-8,-3.000 3.000-6,-2.000 3.000-9,-6.000 3.000-7,-6.000 3.000-7,-6.000 3.000-9,-6.000 4.000-6,-9.000 1.000-6,-8.000 0.000-3,-10.000 0.000-2,-9.000 0.000-3</inkml:trace>
</inkml:ink>
</file>

<file path=ppt/ink/ink39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0"/>
    </inkml:context>
    <inkml:brush xml:id="br0">
      <inkml:brushProperty name="width" value="0.0555468276143074" units="cm"/>
      <inkml:brushProperty name="height" value="0.0555468276143074" units="cm"/>
      <inkml:brushProperty name="color" value="#fed406"/>
      <inkml:brushProperty name="ignorePressure" value="0"/>
    </inkml:brush>
  </inkml:definitions>
  <inkml:trace contextRef="#ctx0" brushRef="#br0">66550.000 6150.000 396,'-50.000'-177.000'44,"0.000"47.000"-4,0.000 47.000-4,0.000 48.000-4,3.000 28.000 0,6.000 14.000 2,7.000 11.000 3,6.000 14.000 4,3.000 16.000-1,0.000 22.000-1,0.000 22.000-1,0.000 23.000-3,1.000 8.000-2,4.000-3.000-5,3.000-3.000-3,3.000-2.000-6,4.000-9.000-4,7.000-12.000-6,6.000-13.000-7,7.000-12.000-6,8.000-13.000-3,14.000-12.000-1,11.000-13.000-2,14.000-12.000 0,7.000-15.000-9,3.000-15.000-15,3.000-15.000-15,4.000-16.000-15,1.000-13.000-5,0.000-9.000 6,0.000-10.000 6,0.000-8.000 5,-5.000-6.000 7,-9.000 1.000 4,-10.000-1.000 6,-8.000 1.000 6,-9.000 5.000 6,-6.000 14.000 6,-6.000 11.000 6,-6.000 14.000 7,-9.000 10.000 6,-8.000 9.000 8,-10.000 10.000 6,-9.000 10.000 8,-7.000 10.000 6,-3.000 13.000 6,-3.000 12.000 6,-2.000 13.000 7,0.000 9.000-1,7.000 6.000-6,6.000 7.000-6,7.000 6.000-6,2.000 1.000-2,1.000-3.000 3,-1.000-3.000 4,1.000-2.000 4,5.000-5.000 0,14.000-2.000-4,11.000-3.000-3,14.000-3.000-4,7.000-9.000-5,3.000-11.000-9,3.000-14.000-7,4.000-11.000-9,1.000-15.000-8,0.000-16.000-9,0.000-15.000-9,0.000-15.000-9,-4.000-11.000-4,-5.000-2.000 1,-7.000-3.000 1,-5.000-3.000 1,-6.000-7.000 3,-3.000-9.000 5,-3.000-10.000 4,-2.000-8.000 5,-5.000 0.000 3,-2.000 14.000 2,-3.000 11.000 1,-3.000 14.000 2,-2.000 8.000 5,0.000 7.000 6,0.000 6.000 6,0.000 7.000 8,3.000 11.000 9,6.000 20.000 14,7.000 18.000 13,6.000 20.000 14,-1.000 16.000 1,-5.000 16.000-15,-7.000 15.000-12,-5.000 17.000-14,-4.000 11.000-10,0.000 10.000-7,0.000 10.000-6,0.000 9.000-8,0.000-7.000-2,0.000-21.000 1,0.000-22.000 2,0.000-22.000 0,7.000-18.000-7,17.000-11.000-12,15.000-14.000-15,16.000-11.000-13,5.000-15.000-4,-2.000-16.000 8,-3.000-15.000 8,-3.000-15.000 6,-6.000-14.000 6,-5.000-8.000 3,-7.000-10.000 4,-5.000-9.000 2,-6.000-4.000 4,-3.000 4.000 4,-3.000 3.000 3,-2.000 3.000 5,-5.000 6.000 4,-2.000 9.000 5,-3.000 10.000 5,-3.000 10.000 6,-2.000 7.000 4,0.000 6.000 6,0.000 7.000 5,0.000 6.000 5,-2.000 13.000 5,-3.000 23.000 6,-3.000 22.000 6,-2.000 22.000 7,-1.000 16.000-3,3.000 14.000-10,3.000 11.000-11,4.000 14.000-9,1.000 5.000-8,0.000 1.000-5,0.000-1.000-5,0.000 1.000-4,-2.000-1.000-6,-3.000 1.000-6,-3.000-1.000-6,-2.000 1.000-6,-3.000-7.000-7,1.000-12.000-6,-1.000-13.000-8,1.000-12.000-6</inkml:trace>
</inkml:ink>
</file>

<file path=ppt/ink/ink39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0"/>
    </inkml:context>
    <inkml:brush xml:id="br0">
      <inkml:brushProperty name="width" value="0.0405348651111126" units="cm"/>
      <inkml:brushProperty name="height" value="0.0405348651111126" units="cm"/>
      <inkml:brushProperty name="color" value="#fed406"/>
      <inkml:brushProperty name="ignorePressure" value="0"/>
    </inkml:brush>
  </inkml:definitions>
  <inkml:trace contextRef="#ctx0" brushRef="#br0">68250.000 4700.000 542,'26.000'-47.000'4,"4.000"6.000"7,3.000 7.000 8,3.000 6.000 8,1.000 4.000 2,1.000 4.000-3,-1.000 3.000-2,1.000 3.000-2,-1.000 10.000 1,1.000 20.000 5,-1.000 18.000 7,1.000 20.000 4,-4.000 14.000 2,-6.000 14.000-6,-6.000 11.000-3,-6.000 14.000-5,-7.000 7.000-6,-6.000 3.000-9,-6.000 3.000-10,-6.000 4.000-7,-4.000-4.000-8,1.000-9.000-4,-1.000-10.000-5,1.000-8.000-5,5.000-14.000-8,14.000-15.000-12,11.000-15.000-14,14.000-16.000-12,8.000-12.000 1,7.000-5.000 16,6.000-7.000 16,7.000-5.000 16,-1.000 2.000 9,-6.000 13.000 4,-6.000 12.000 5,-6.000 13.000 3,-6.000 10.000 5,-2.000 10.000 6,-3.000 10.000 6,-3.000 9.000 6,-9.000 6.000 4,-11.000 3.000 2,-14.000 3.000 3,-11.000 4.000 1,-9.000-3.000 1,-3.000-5.000-1,-3.000-7.000-2,-2.000-5.000-2,2.000-8.000-1,9.000-5.000-2,10.000-7.000-2,10.000-5.000-2,4.000-3.000-1,0.000 4.000-2,0.000 3.000-1,0.000 3.000-2,0.000 4.000-2,0.000 7.000-3,0.000 6.000-2,0.000 7.000-4,-2.000 7.000-4,-3.000 9.000-7,-3.000 10.000-7,-2.000 10.000-5,-8.000 0.000-4,-8.000-5.000 3,-10.000-7.000 2,-9.000-5.000 2,-1.000-14.000 0,10.000-18.000 0,10.000-19.000 0,9.000-18.000 0,2.000-14.000-5,-2.000-5.000-8,-3.000-7.000-9,-3.000-5.000-9</inkml:trace>
</inkml:ink>
</file>

<file path=ppt/ink/ink39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0"/>
    </inkml:context>
    <inkml:brush xml:id="br0">
      <inkml:brushProperty name="width" value="0.0500153340399265" units="cm"/>
      <inkml:brushProperty name="height" value="0.0500153340399265" units="cm"/>
      <inkml:brushProperty name="color" value="#fed406"/>
      <inkml:brushProperty name="ignorePressure" value="0"/>
    </inkml:brush>
  </inkml:definitions>
  <inkml:trace contextRef="#ctx0" brushRef="#br0">70150.000 4050.000 439,'-24.000'-46.000'8,"4.000"10.000"16,3.000 10.000 15,3.000 9.000 16,6.000 20.000 7,9.000 31.000-1,10.000 32.000-3,10.000 31.000-1,5.000 23.000-6,4.000 16.000-9,3.000 15.000-10,3.000 17.000-10,-1.000 17.000-6,-2.000 23.000-3,-3.000 22.000-4,-3.000 22.000-3,-1.000-1.000-2,4.000-21.000-2,3.000-22.000-3,3.000-22.000-2,3.000-13.000-3,3.000-3.000-8,3.000-3.000-6,4.000-2.000-6,-3.000-14.000-6,-5.000-21.000-5,-7.000-22.000-5,-5.000-22.000-4,-9.000-16.000-5,-9.000-9.000-5,-10.000-10.000-5,-8.000-8.000-5</inkml:trace>
</inkml:ink>
</file>

<file path=ppt/ink/ink39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1"/>
    </inkml:context>
    <inkml:brush xml:id="br0">
      <inkml:brushProperty name="width" value="0.0474792756140232" units="cm"/>
      <inkml:brushProperty name="height" value="0.0474792756140232" units="cm"/>
      <inkml:brushProperty name="color" value="#fed406"/>
      <inkml:brushProperty name="ignorePressure" value="0"/>
    </inkml:brush>
  </inkml:definitions>
  <inkml:trace contextRef="#ctx0" brushRef="#br0">70200.000 7300.000 463,'-63.000'10.000'70,"26.000"23.000"-3,24.000 22.000-3,26.000 22.000-4,13.000 10.000-5,4.000 1.000-11,3.000-1.000-8,3.000 1.000-9,1.000-1.000-7,1.000 1.000-1,-1.000-1.000-4,1.000 1.000-1,-3.000-3.000-2,-2.000-2.000-1,-3.000-3.000-2,-3.000-3.000-1,2.000-15.000-3,10.000-24.000-5,10.000-26.000-5,9.000-24.000-6,7.000-31.000-5,7.000-33.000-3,6.000-35.000-3,7.000-34.000-5,5.000-21.000-2,7.000-6.000 0,6.000-6.000 0,7.000-6.000-1,-7.000 10.000-6,-19.000 29.000-11,-18.000 28.000-11,-19.000 28.000-10</inkml:trace>
</inkml:ink>
</file>

<file path=ppt/ink/ink39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2"/>
    </inkml:context>
    <inkml:brush xml:id="br0">
      <inkml:brushProperty name="width" value="0.0347582064568996" units="cm"/>
      <inkml:brushProperty name="height" value="0.0347582064568996" units="cm"/>
      <inkml:brushProperty name="color" value="#fed406"/>
      <inkml:brushProperty name="ignorePressure" value="0"/>
    </inkml:brush>
  </inkml:definitions>
  <inkml:trace contextRef="#ctx0" brushRef="#br0">59650.000 3700.000 632,'-10.000'-25.000'8,"32.000"0.000"16,31.000 0.000 15,32.000 0.000 16,18.000-2.000 4,6.000-3.000-7,7.000-3.000-8,6.000-2.000-7,3.000-3.000-10,0.000 1.000-10,0.000-1.000-12,0.000 1.000-10,-2.000 1.000-13,-3.000 3.000-12,-3.000 3.000-13,-2.000 4.000-13,-14.000 2.000-5,-21.000 4.000 4,-22.000 3.000 3,-22.000 3.000 4</inkml:trace>
</inkml:ink>
</file>

<file path=ppt/ink/ink39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3"/>
    </inkml:context>
    <inkml:brush xml:id="br0">
      <inkml:brushProperty name="width" value="0.0403946973383427" units="cm"/>
      <inkml:brushProperty name="height" value="0.0403946973383427" units="cm"/>
      <inkml:brushProperty name="color" value="#fed406"/>
      <inkml:brushProperty name="ignorePressure" value="0"/>
    </inkml:brush>
  </inkml:definitions>
  <inkml:trace contextRef="#ctx0" brushRef="#br0">62250.000 1750.000 544,'51.000'-2.000'7,"4.000"-3.000"15,3.000-3.000 14,3.000-2.000 15,1.000 0.000 3,1.000 7.000-8,-1.000 6.000-9,1.000 7.000-8,-4.000 4.000-8,-6.000 3.000-8,-6.000 3.000-8,-6.000 4.000-7,-7.000 5.000-4,-6.000 10.000 0,-6.000 10.000 1,-6.000 9.000 0,-7.000 4.000-3,-6.000 1.000-4,-6.000-1.000-4,-6.000 1.000-6,-9.000-1.000 0,-8.000 1.000 2,-10.000-1.000 3,-9.000 1.000 2,-9.000 1.000 2,-5.000 3.000 2,-7.000 3.000 1,-5.000 4.000 2,-6.000 2.000 1,-3.000 4.000 3,-3.000 3.000 2,-2.000 3.000 2,-3.000-1.000 2,1.000-2.000 1,-1.000-3.000 1,1.000-3.000 2,7.000-7.000 1,16.000-9.000 2,15.000-10.000 2,17.000-8.000 0,16.000-9.000 2,19.000-6.000-2,19.000-6.000-1,19.000-6.000-1,10.000-10.000-2,4.000-12.000-4,3.000-13.000-4,3.000-12.000-4,1.000-7.000-3,1.000 1.000 0,-1.000-1.000-1,1.000 1.000 0,-3.000 1.000-2,-2.000 3.000-1,-3.000 3.000-2,-3.000 4.000-2,-4.000 1.000 0,-3.000 0.000-2,-3.000 0.000 1,-2.000 0.000-1,-3.000-4.000-1,1.000-5.000 2,-1.000-7.000 0,1.000-5.000 0,-3.000-4.000 2,-2.000 0.000 3,-3.000 0.000 2,-3.000 0.000 3,-4.000 3.000 1,-3.000 6.000 1,-3.000 7.000 0,-2.000 6.000 1,-3.000 4.000 2,1.000 4.000 4,-1.000 3.000 4,1.000 3.000 4,2.000 7.000 11,7.000 14.000 16,6.000 11.000 17,7.000 14.000 16,-4.000 11.000 2,-12.000 14.000-14,-13.000 11.000-13,-12.000 14.000-15,-7.000-1.000-9,1.000-12.000-5,-1.000-13.000-7,1.000-12.000-5,5.000-18.000-11,14.000-21.000-12,11.000-22.000-14,14.000-22.000-14,3.000-13.000-3,-2.000-3.000 8,-3.000-3.000 8,-3.000-2.000 7,-1.000-3.000 5,4.000 1.000 5,3.000-1.000 3,3.000 1.000 3,1.000 4.000 5,1.000 9.000 4,-1.000 10.000 3,1.000 10.000 4,-3.000 7.000 5,-2.000 6.000 3,-3.000 7.000 5,-3.000 6.000 4,-4.000 9.000 3,-3.000 13.000 0,-3.000 12.000 2,-2.000 13.000 1,-5.000 7.000 1,-2.000 4.000 0,-3.000 3.000 1,-3.000 3.000 1,-2.000-2.000-1,0.000-6.000-4,0.000-6.000-4,0.000-6.000-3,3.000-4.000-5,6.000 1.000-6,7.000-1.000-7,6.000 1.000-5,4.000-6.000-7,4.000-8.000-9,3.000-10.000-7,3.000-9.000-10,6.000-13.000-4,9.000-16.000-1,10.000-15.000-2,10.000-15.000-1,-4.000-4.000 1,-16.000 9.000 5,-15.000 10.000 5,-15.000 10.000 5,-7.000 4.000 3,3.000 0.000 1,3.000 0.000 0,4.000 0.000 1</inkml:trace>
</inkml:ink>
</file>

<file path=ppt/ink/ink39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3"/>
    </inkml:context>
    <inkml:brush xml:id="br0">
      <inkml:brushProperty name="width" value="0.0377979315817356" units="cm"/>
      <inkml:brushProperty name="height" value="0.0377979315817356" units="cm"/>
      <inkml:brushProperty name="color" value="#fed406"/>
      <inkml:brushProperty name="ignorePressure" value="0"/>
    </inkml:brush>
  </inkml:definitions>
  <inkml:trace contextRef="#ctx0" brushRef="#br0">65050.000 1550.000 582,'-47.000'-21.000'52,"6.000"10.000"-9,7.000 10.000-11,6.000 9.000-10,3.000 12.000-2,0.000 16.000 6,0.000 15.000 5,0.000 17.000 6,0.000 8.000 1,0.000 4.000-5,0.000 3.000-4,0.000 3.000-4,3.000 1.000-7,6.000 1.000-8,7.000-1.000-8,6.000 1.000-10,4.000-4.000-5,4.000-6.000-2,3.000-6.000-2,3.000-6.000-3,6.000-9.000-5,9.000-8.000-5,10.000-10.000-7,10.000-9.000-6,2.000-13.000-4,-3.000-16.000-1,-3.000-15.000-2,-2.000-15.000-1</inkml:trace>
</inkml:ink>
</file>

<file path=ppt/ink/ink39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4"/>
    </inkml:context>
    <inkml:brush xml:id="br0">
      <inkml:brushProperty name="width" value="0.0439028888940811" units="cm"/>
      <inkml:brushProperty name="height" value="0.0439028888940811" units="cm"/>
      <inkml:brushProperty name="color" value="#fed406"/>
      <inkml:brushProperty name="ignorePressure" value="0"/>
    </inkml:brush>
  </inkml:definitions>
  <inkml:trace contextRef="#ctx0" brushRef="#br0">65450.000 2050.000 501,'-49.000'-18.000'32,"4.000"17.000"1,3.000 15.000 1,3.000 16.000-1,4.000 9.000 1,7.000 3.000 1,6.000 3.000 2,7.000 4.000 1,5.000 1.000-1,7.000 0.000-5,6.000 0.000-4,7.000 0.000-6,4.000-4.000-3,3.000-5.000-3,3.000-7.000-3,4.000-5.000-4,4.000-8.000-4,6.000-5.000-6,7.000-7.000-5,6.000-5.000-6,3.000-8.000-2,0.000-5.000 2,0.000-7.000 2,0.000-5.000 1,-2.000-9.000-3,-3.000-9.000-10,-3.000-10.000-10,-2.000-8.000-9,-6.000-6.000-3,-6.000 1.000 3,-6.000-1.000 4,-6.000 1.000 4,-4.000-3.000 5,1.000-2.000 5,-1.000-3.000 6,1.000-3.000 5,-1.000 2.000 6,1.000 10.000 3,-1.000 10.000 5,1.000 9.000 5,2.000 7.000 6,7.000 7.000 12,6.000 6.000 12,7.000 7.000 10,0.000 10.000 2,-2.000 16.000-7,-3.000 15.000-7,-3.000 17.000-8,-6.000 8.000-4,-5.000 4.000-2,-7.000 3.000-2,-5.000 3.000-3,-4.000 1.000-4,0.000 1.000-4,0.000-1.000-7,0.000 1.000-4,0.000-4.000-7,0.000-6.000-7,0.000-6.000-8,0.000-6.000-7,4.000-12.000-6,10.000-15.000-3,10.000-15.000-4,9.000-16.000-3,6.000-12.000 1,3.000-5.000 5,3.000-7.000 6,4.000-5.000 6,-3.000-4.000 4,-5.000 0.000 3,-7.000 0.000 3,-5.000 0.000 3,-6.000 0.000 2,-3.000 0.000 4,-3.000 0.000 3,-2.000 0.000 4,-5.000 3.000 3,-2.000 6.000 5,-3.000 7.000 5,-3.000 6.000 5,-2.000 13.000 13,0.000 23.000 20,0.000 22.000 20,0.000 22.000 21,0.000 12.000 2,0.000 3.000-17,0.000 3.000-15,0.000 4.000-17,1.000 2.000-11,4.000 4.000-6,3.000 3.000-5,3.000 3.000-7,1.000-1.000-5,1.000-2.000-6,-1.000-3.000-4,1.000-3.000-7,-3.000-7.000-9,-2.000-9.000-15,-3.000-10.000-14,-3.000-8.000-14</inkml:trace>
</inkml:ink>
</file>

<file path=ppt/ink/ink39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4"/>
    </inkml:context>
    <inkml:brush xml:id="br0">
      <inkml:brushProperty name="width" value="0.0414761826395988" units="cm"/>
      <inkml:brushProperty name="height" value="0.0414761826395988" units="cm"/>
      <inkml:brushProperty name="color" value="#fed406"/>
      <inkml:brushProperty name="ignorePressure" value="0"/>
    </inkml:brush>
  </inkml:definitions>
  <inkml:trace contextRef="#ctx0" brushRef="#br0">67050.000 700.000 530,'23.000'-24.000'0,"-3.000"4.000"0,-3.000 3.000 0,-2.000 3.000 0,-1.000 1.000 3,3.000 1.000 5,3.000-1.000 5,4.000 1.000 6,4.000 7.000 7,6.000 16.000 8,7.000 15.000 9,6.000 17.000 9,-1.000 13.000 0,-5.000 13.000-6,-7.000 12.000-6,-5.000 13.000-7,-6.000 9.000-5,-3.000 6.000-4,-3.000 7.000-4,-2.000 6.000-3,-11.000 7.000-7,-15.000 10.000-8,-15.000 10.000-9,-16.000 9.000-8,-12.000 2.000-3,-5.000-2.000 4,-7.000-3.000 2,-5.000-3.000 3,0.000-15.000-6,10.000-24.000-16,10.000-26.000-15,9.000-24.000-17</inkml:trace>
</inkml:ink>
</file>

<file path=ppt/ink/ink39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4"/>
    </inkml:context>
    <inkml:brush xml:id="br0">
      <inkml:brushProperty name="width" value="0.0374603979289532" units="cm"/>
      <inkml:brushProperty name="height" value="0.0374603979289532" units="cm"/>
      <inkml:brushProperty name="color" value="#fed406"/>
      <inkml:brushProperty name="ignorePressure" value="0"/>
    </inkml:brush>
  </inkml:definitions>
  <inkml:trace contextRef="#ctx0" brushRef="#br0">67550.000 2150.000 587,'71.000'-24.000'2,"-5.000"4.000"6,-7.000 3.000 5,-5.000 3.000 5,-9.000 7.000 5,-9.000 14.000 6,-10.000 11.000 6,-8.000 14.000 5,-9.000 13.000 1,-6.000 16.000-2,-6.000 15.000-4,-6.000 17.000-2,-6.000 7.000-4,-2.000 0.000-5,-3.000 0.000-5,-3.000 0.000-6,1.000-5.000-4,6.000-9.000-7,7.000-10.000-4,6.000-8.000-6,9.000-17.000-14,13.000-21.000-24,12.000-22.000-23,13.000-22.000-24</inkml:trace>
</inkml:ink>
</file>

<file path=ppt/ink/ink3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8"/>
    </inkml:context>
    <inkml:brush xml:id="br0">
      <inkml:brushProperty name="width" value="0.0362191461026669" units="cm"/>
      <inkml:brushProperty name="height" value="0.0362191461026669" units="cm"/>
      <inkml:brushProperty name="color" value="#6adcab"/>
      <inkml:brushProperty name="ignorePressure" value="0"/>
    </inkml:brush>
  </inkml:definitions>
  <inkml:trace contextRef="#ctx0" brushRef="#br0">50300.000 46700.000 607,'-47.000'-50.000'0,"6.000"0.000"1,7.000 0.000 0,6.000 0.000 2,7.000 10.000 6,10.000 23.000 15,10.000 22.000 14,9.000 22.000 14,6.000 19.000 2,3.000 20.000-9,3.000 18.000-11,4.000 20.000-10,-3.000 10.000-6,-5.000 3.000-3,-7.000 3.000-2,-5.000 4.000-2,-4.000-3.000-1,0.000-5.000 1,0.000-7.000 1,0.000-5.000 1,1.000-8.000-9,4.000-5.000-19,3.000-7.000-21,3.000-5.000-20,1.000-11.000-8,1.000-11.000 4,-1.000-14.000 5,1.000-11.000 3</inkml:trace>
</inkml:ink>
</file>

<file path=ppt/ink/ink39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5"/>
    </inkml:context>
    <inkml:brush xml:id="br0">
      <inkml:brushProperty name="width" value="0.0435612760484219" units="cm"/>
      <inkml:brushProperty name="height" value="0.0435612760484219" units="cm"/>
      <inkml:brushProperty name="color" value="#fed406"/>
      <inkml:brushProperty name="ignorePressure" value="0"/>
    </inkml:brush>
  </inkml:definitions>
  <inkml:trace contextRef="#ctx0" brushRef="#br0">68800.000 750.000 505,'-47.000'-47.000'6,"6.000"6.000"12,7.000 7.000 12,6.000 6.000 12,6.000 18.000 7,6.000 32.000 0,7.000 31.000 0,6.000 32.000 1,4.000 19.000-4,4.000 10.000-5,3.000 10.000-7,3.000 9.000-6,3.000 4.000-6,3.000 1.000-6,3.000-1.000-6,4.000 1.000-6,2.000 4.000-4,4.000 9.000-4,3.000 10.000-4,3.000 10.000-4,-1.000-1.000-6,-2.000-9.000-8,-3.000-10.000-9,-3.000-8.000-9,-4.000-14.000-4,-3.000-15.000-2,-3.000-15.000 0,-2.000-16.000-2</inkml:trace>
</inkml:ink>
</file>

<file path=ppt/ink/ink39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5"/>
    </inkml:context>
    <inkml:brush xml:id="br0">
      <inkml:brushProperty name="width" value="0.0450364015996456" units="cm"/>
      <inkml:brushProperty name="height" value="0.0450364015996456" units="cm"/>
      <inkml:brushProperty name="color" value="#fed406"/>
      <inkml:brushProperty name="ignorePressure" value="0"/>
    </inkml:brush>
  </inkml:definitions>
  <inkml:trace contextRef="#ctx0" brushRef="#br0">68300.000 2850.000 488,'-68.000'9.000'11,"17.000"19.000"21,15.000 19.000 21,16.000 19.000 22,15.000 15.000 4,16.000 13.000-14,15.000 12.000-14,17.000 13.000-13,5.000 6.000-10,-3.000 0.000-5,-3.000 0.000-5,-2.000 0.000-6,-5.000-7.000-3,-2.000-11.000-1,-3.000-14.000-3,-3.000-11.000-2,-2.000-12.000-2,0.000-9.000-1,0.000-10.000-2,0.000-8.000-1,1.000-11.000-2,4.000-8.000 0,3.000-10.000 0,3.000-9.000 0,4.000-13.000-3,7.000-16.000-5,6.000-15.000-6,7.000-15.000-5,7.000-18.000-5,9.000-19.000-4,10.000-18.000-6,10.000-19.000-3,-6.000-1.000 0,-18.000 20.000 6,-19.000 18.000 5,-18.000 20.000 5,-10.000 8.000 1,0.000 1.000-6,0.000-1.000-4,0.000 1.000-6</inkml:trace>
</inkml:ink>
</file>

<file path=ppt/ink/ink39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05"/>
    </inkml:context>
    <inkml:brush xml:id="br0">
      <inkml:brushProperty name="width" value="0.0299777798354626" units="cm"/>
      <inkml:brushProperty name="height" value="0.0299777798354626" units="cm"/>
      <inkml:brushProperty name="color" value="#fed406"/>
      <inkml:brushProperty name="ignorePressure" value="0"/>
    </inkml:brush>
  </inkml:definitions>
  <inkml:trace contextRef="#ctx0" brushRef="#br0">71850.000 600.000 733,'-24.000'-71.000'12,"4.000"10.000"22,3.000 10.000 23,3.000 9.000 24,-1.000 10.000-15,-2.000 14.000-49,-3.000 11.000-51,-3.000 14.000-50</inkml:trace>
</inkml:ink>
</file>

<file path=ppt/ink/ink39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16"/>
    </inkml:context>
    <inkml:brush xml:id="br0">
      <inkml:brushProperty name="width" value="0.0522538498044014" units="cm"/>
      <inkml:brushProperty name="height" value="0.0522538498044014" units="cm"/>
      <inkml:brushProperty name="color" value="#fed406"/>
      <inkml:brushProperty name="ignorePressure" value="0"/>
    </inkml:brush>
  </inkml:definitions>
  <inkml:trace contextRef="#ctx0" brushRef="#br0">66350.000 47500.000 421,'-93.000'0.000'83,"17.000"0.000"-20,15.000 0.000-19,16.000 0.000-21,4.000-4.000-10,-6.000-5.000-2,-6.000-7.000-3,-6.000-5.000-1,-9.000-3.000-2,-8.000 4.000 0,-10.000 3.000-2,-9.000 3.000-1,-7.000-1.000-1,-3.000-2.000 1,-3.000-3.000 1,-2.000-3.000-1,-3.000-1.000 1,1.000 4.000-1,-1.000 3.000 2,1.000 3.000-1,-4.000 3.000 1,-6.000 3.000 0,-6.000 3.000 0,-6.000 4.000 1,-2.000 2.000-1,3.000 4.000 2,3.000 3.000-1,4.000 3.000 1,4.000 3.000 0,6.000 3.000 0,7.000 3.000-1,6.000 4.000 1,4.000-1.000-1,4.000-3.000 0,3.000-3.000-1,3.000-2.000 1,1.000-3.000-2,1.000 1.000 0,-1.000-1.000 0,1.000 1.000-1,-3.000 2.000-1,-2.000 7.000 0,-3.000 6.000-1,-3.000 7.000-1,-6.000 2.000 0,-5.000 1.000 1,-7.000-1.000 1,-5.000 1.000 0,-8.000 2.000 1,-5.000 7.000-1,-7.000 6.000 1,-5.000 7.000-1,-3.000 2.000 1,4.000 1.000 0,3.000-1.000-1,3.000 1.000 1,1.000 2.000 0,1.000 7.000 2,-1.000 6.000 1,1.000 7.000 1,2.000 5.000 1,7.000 7.000 0,6.000 6.000-1,7.000 7.000-1,4.000 5.000 1,3.000 7.000-1,3.000 6.000-1,4.000 7.000 1,-1.000 2.000-1,-3.000 1.000 0,-3.000-1.000 0,-2.000 1.000 0,-1.000-1.000 0,3.000 1.000-1,3.000-1.000 0,4.000 1.000 1,2.000-1.000-1,4.000 1.000 2,3.000-1.000 0,3.000 1.000 2,6.000 1.000-1,9.000 3.000 0,10.000 3.000-1,10.000 4.000-2,5.000 4.000 1,4.000 6.000 1,3.000 7.000 0,3.000 6.000 1,6.000-1.000 1,9.000-5.000-1,10.000-7.000 1,10.000-5.000-1,4.000-9.000-1,0.000-9.000-3,0.000-10.000-1,0.000-8.000-4,7.000-8.000 1,17.000-2.000 0,15.000-3.000 1,16.000-3.000 2,9.000-2.000 0,3.000 0.000-2,3.000 0.000 0,4.000 0.000-2,7.000-2.000 0,13.000-3.000 1,12.000-3.000-1,13.000-2.000 1,7.000-5.000 1,4.000-2.000 0,3.000-3.000 2,3.000-3.000 0,4.000-6.000 1,7.000-5.000-1,6.000-7.000 1,7.000-5.000-2,8.000-6.000 1,14.000-3.000-2,11.000-3.000 1,14.000-2.000-2,7.000-8.000 0,3.000-8.000 0,3.000-10.000 0,4.000-9.000-1,4.000-12.000 1,6.000-11.000 1,7.000-14.000-1,6.000-11.000 1,-5.000-6.000 0,-16.000 4.000-1,-15.000 3.000 0,-15.000 3.000-1,-17.000 3.000-2,-15.000 3.000-4,-15.000 3.000-4,-16.000 4.000-4,-5.000 1.000-3,6.000 0.000 0,7.000 0.000-1,6.000 0.000 0,13.000-11.000 1,23.000-22.000 5,22.000-22.000 4,22.000-21.000 5,15.000-23.000 4,9.000-21.000 5,10.000-22.000 5,10.000-22.000 4,4.000-11.000 3,0.000 0.000-1,0.000 0.000 0,0.000 0.000-1,-10.000 4.000-3,-18.000 10.000-4,-19.000 10.000-4,-18.000 9.000-5,-21.000 12.000-3,-22.000 16.000-2,-22.000 15.000-2,-21.000 17.000-3,-20.000 8.000 0,-15.000 4.000-1,-15.000 3.000 1,-16.000 3.000-1,-12.000-2.000 2,-5.000-6.000 2,-7.000-6.000 2,-5.000-6.000 2,-9.000-9.000 3,-9.000-8.000 1,-10.000-10.000 2,-8.000-9.000 2,-9.000-12.000 0,-6.000-11.000 1,-6.000-14.000 0,-6.000-11.000 1,-7.000-3.000 0,-6.000 10.000-1,-6.000 10.000 0,-6.000 9.000 0,-7.000 9.000 0,-6.000 9.000-2,-6.000 10.000 0,-6.000 10.000-2,-7.000 7.000 1,-6.000 6.000-2,-6.000 7.000 1,-6.000 6.000-1,-7.000 1.000-1,-6.000-3.000-1,-6.000-3.000 0,-6.000-2.000 0,-4.000-5.000-1,1.000-2.000 0,-1.000-3.000 0,1.000-3.000 0,-6.000 2.000 1,-8.000 10.000 0,-10.000 10.000 1,-9.000 9.000 0,-7.000 12.000 1,-3.000 16.000-1,-3.000 15.000 2,-2.000 17.000-1,-6.000 10.000 1,-6.000 6.000-1,-6.000 7.000 1,-6.000 6.000 0,-7.000 6.000 0,-6.000 6.000 0,-6.000 7.000 0,-6.000 6.000 0,-2.000 6.000 1,3.000 6.000 0,3.000 7.000 0,4.000 6.000 2,-1.000 6.000-1,-3.000 6.000 1,-3.000 7.000-1,-2.000 6.000-1,-3.000 6.000 1,1.000 6.000-1,-1.000 7.000 0,1.000 6.000 0,4.000 4.000-1,9.000 4.000 0,10.000 3.000 0,10.000 3.000-1,4.000 3.000 0,0.000 3.000-1,0.000 3.000 0,0.000 4.000 0,0.000 7.000 0,0.000 13.000 0,0.000 12.000 0,0.000 13.000 0,4.000 7.000 1,10.000 4.000-1,10.000 3.000 1,9.000 3.000 0,6.000 1.000 1,3.000 1.000-1,3.000-1.000 1,4.000 1.000-1,4.000 5.000 2,6.000 14.000 1,7.000 11.000 2,6.000 14.000 2,12.000 5.000 1,19.000 1.000 1,19.000-1.000 2,19.000 1.000 0,13.000-6.000 0,10.000-8.000-1,10.000-10.000-2,9.000-9.000-2,17.000-5.000 0,25.000 0.000 0,25.000 0.000 1,25.000 0.000 0,21.000-2.000-1,20.000-3.000 0,18.000-3.000-2,20.000-2.000-2,16.000-9.000 0,16.000-12.000-1,15.000-13.000 0,17.000-12.000-1,8.000-16.000 0,4.000-19.000 0,3.000-18.000 1,3.000-19.000-1,1.000-12.000 1,1.000-2.000 0,-1.000-3.000 1,1.000-3.000 0,4.000-2.000 0,9.000 0.000 0,10.000 0.000 1,10.000 0.000 0,0.000-4.000 0,-5.000-5.000-1,-7.000-7.000-1,-5.000-5.000 0,-4.000-12.000-1,0.000-16.000-1,0.000-15.000 1,0.000-15.000-1,0.000-11.000 0,0.000-2.000 0,0.000-3.000 0,0.000-3.000-1,0.000-6.000 1,0.000-5.000 1,0.000-7.000 2,0.000-5.000 0,-4.000-15.000 1,-5.000-22.000 1,-7.000-22.000-1,-5.000-21.000 1,-4.000-15.000-1,0.000-6.000-1,0.000-6.000-1,0.000-6.000-2,-5.000 2.000-1,-9.000 14.000 0,-10.000 11.000-1,-8.000 14.000 0,-14.000 10.000-1,-15.000 9.000 0,-15.000 10.000 0,-16.000 10.000-1,-13.000 2.000 0,-9.000-3.000 0,-10.000-3.000 1,-8.000-2.000 1,-11.000-12.000 0,-8.000-19.000 1,-10.000-18.000 3,-9.000-19.000 0,-7.000-13.000 2,-3.000-6.000-1,-3.000-6.000 1,-2.000-6.000 0,-3.000-4.000 1,1.000 1.000-1,-1.000-1.000 2,1.000 1.000 0,-4.000-4.000 0,-6.000-6.000-2,-6.000-6.000-1,-6.000-6.000 0,-10.000-1.000-2,-12.000 7.000 0,-13.000 6.000 0,-12.000 7.000 0,-13.000 5.000 1,-12.000 7.000-1,-13.000 6.000 0,-12.000 7.000 1,-12.000 7.000 0,-8.000 9.000 0,-10.000 10.000 1,-9.000 10.000 0,-9.000 4.000 0,-5.000 0.000 1,-7.000 0.000-1,-5.000 0.000 2,-11.000 6.000-1,-11.000 13.000 0,-14.000 12.000 0,-11.000 13.000 0,-12.000 10.000 0,-9.000 10.000-1,-10.000 10.000 0,-8.000 9.000-1,-11.000 10.000-1,-8.000 14.000-1,-10.000 11.000-1,-9.000 14.000-2,-10.000 14.000-1,-9.000 20.000 0,-10.000 18.000 0,-8.000 20.000-1,-6.000 24.000 0,1.000 31.000-3,-1.000 32.000-2,1.000 31.000-2,-3.000 23.000-1,-2.000 16.000 1,-3.000 15.000 1,-3.000 17.000 1,26.000-14.000 2,56.000-40.000 2,57.000-40.000 1,56.000-41.000 3,31.000-24.000-3,6.000-6.000-6,7.000-6.000-5,6.000-6.000-6</inkml:trace>
</inkml:ink>
</file>

<file path=ppt/ink/ink39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23"/>
    </inkml:context>
    <inkml:brush xml:id="br0">
      <inkml:brushProperty name="width" value="0.0381608158349991" units="cm"/>
      <inkml:brushProperty name="height" value="0.0381608158349991" units="cm"/>
      <inkml:brushProperty name="color" value="#fed406"/>
      <inkml:brushProperty name="ignorePressure" value="0"/>
    </inkml:brush>
  </inkml:definitions>
  <inkml:trace contextRef="#ctx0" brushRef="#br0">30400.000 18000.000 576,'-69.000'23.000'0,"13.000"-3.000"0,12.000-3.000 0,13.000-2.000 0,7.000-3.000 6,4.000 1.000 11,3.000-1.000 11,3.000 1.000 12,6.000-7.000 3,9.000-12.000-5,10.000-13.000-7,10.000-12.000-4,13.000-15.000-5,19.000-15.000-1,19.000-15.000-3,19.000-16.000-1,16.000-16.000-2,17.000-16.000-1,15.000-15.000 0,16.000-15.000 0,7.000-9.000-1,1.000 1.000-2,-1.000-1.000 0,1.000 1.000-2,1.000 1.000-1,3.000 3.000-3,3.000 3.000-4,4.000 4.000-2,-7.000 8.000-2,-16.000 17.000-1,-15.000 15.000-1,-15.000 16.000 0,-12.000 13.000-3,-6.000 14.000-5,-6.000 11.000-3,-6.000 14.000-4,-10.000 7.000-1,-12.000 3.000 1,-13.000 3.000 1,-12.000 4.000 1,-9.000 4.000-1,-2.000 6.000-5,-3.000 7.000-6,-3.000 6.000-4</inkml:trace>
</inkml:ink>
</file>

<file path=ppt/ink/ink39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2:24"/>
    </inkml:context>
    <inkml:brush xml:id="br0">
      <inkml:brushProperty name="width" value="0.0403412841260433" units="cm"/>
      <inkml:brushProperty name="height" value="0.0403412841260433" units="cm"/>
      <inkml:brushProperty name="color" value="#fed406"/>
      <inkml:brushProperty name="ignorePressure" value="0"/>
    </inkml:brush>
  </inkml:definitions>
  <inkml:trace contextRef="#ctx0" brushRef="#br0">32500.000 14600.000 545,'-63.000'20.000'7,"26.000"-9.000"14,24.000-10.000 15,26.000-8.000 13,19.000-12.000 4,17.000-12.000-9,15.000-13.000-8,16.000-12.000-7,12.000-7.000-7,9.000 1.000-2,10.000-1.000-4,10.000 1.000-3,7.000-1.000-2,6.000 1.000 0,7.000-1.000 0,6.000 1.000 0,-1.000 2.000-1,-5.000 7.000-1,-7.000 6.000-1,-5.000 7.000-1,-9.000 7.000-2,-9.000 9.000-2,-10.000 10.000-2,-8.000 10.000-1,-12.000 5.000-1,-12.000 4.000 0,-13.000 3.000 1,-12.000 3.000 0,-10.000 6.000 0,-6.000 9.000 1,-6.000 10.000 1,-6.000 10.000 0,-13.000 16.000 1,-19.000 26.000 1,-18.000 24.000 0,-19.000 26.000 1,-22.000 22.000-3,-25.000 23.000-4,-25.000 22.000-5,-25.000 22.000-6,-18.000 24.000-6,-8.000 29.000-8,-10.000 28.000-7,-9.000 28.000-9,12.000-10.000-2,34.000-46.000 3,35.000-47.000 2,35.000-47.000 2,19.000-35.000 2,7.000-21.000-2,6.000-22.000-2,7.000-22.000 0</inkml:trace>
</inkml:ink>
</file>

<file path=ppt/ink/ink39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17"/>
    </inkml:context>
    <inkml:brush xml:id="br0">
      <inkml:brushProperty name="width" value="0.0220423936843872" units="cm"/>
      <inkml:brushProperty name="height" value="0.0220423936843872" units="cm"/>
      <inkml:brushProperty name="color" value="#f2395b"/>
      <inkml:brushProperty name="ignorePressure" value="0"/>
    </inkml:brush>
  </inkml:definitions>
  <inkml:trace contextRef="#ctx0" brushRef="#br0">63250.000 10350.000 998,'-174.000'-113.000'1,"54.000"26.000"-4,53.000 24.000-5,53.000 26.000-6,26.000 12.000-5,1.000 0.000-5,-1.000 0.000-6,1.000 0.000-4</inkml:trace>
</inkml:ink>
</file>

<file path=ppt/ink/ink39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18"/>
    </inkml:context>
    <inkml:brush xml:id="br0">
      <inkml:brushProperty name="width" value="0.0310253482311964" units="cm"/>
      <inkml:brushProperty name="height" value="0.0310253482311964" units="cm"/>
      <inkml:brushProperty name="color" value="#f2395b"/>
      <inkml:brushProperty name="ignorePressure" value="0"/>
    </inkml:brush>
  </inkml:definitions>
  <inkml:trace contextRef="#ctx0" brushRef="#br0">29200.000 10750.000 709,'-49.000'-21.000'3,"4.000"10.000"8,3.000 10.000 6,3.000 9.000 8,4.000 9.000 3,7.000 9.000-1,6.000 10.000-2,7.000 10.000 0,0.000 10.000-2,-2.000 13.000-3,-3.000 12.000-2,-3.000 13.000-3,-4.000 10.000-1,-3.000 10.000-2,-3.000 10.000-2,-2.000 9.000-1,-3.000 2.000-3,1.000-2.000-3,-1.000-3.000-4,1.000-3.000-4,2.000-10.000-3,7.000-16.000-6,6.000-15.000-5,7.000-15.000-4,4.000-14.000-2,3.000-8.000 2,3.000-10.000 2,4.000-9.000 2,2.000-12.000-2,4.000-11.000-4,3.000-14.000-5,3.000-11.000-4,3.000-12.000-2,3.000-9.000 4,3.000-10.000 3,4.000-8.000 3,-1.000-3.000 4,-3.000 7.000 5,-3.000 6.000 5,-2.000 7.000 5</inkml:trace>
</inkml:ink>
</file>

<file path=ppt/ink/ink39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18"/>
    </inkml:context>
    <inkml:brush xml:id="br0">
      <inkml:brushProperty name="width" value="0.0330925621092319" units="cm"/>
      <inkml:brushProperty name="height" value="0.0330925621092319" units="cm"/>
      <inkml:brushProperty name="color" value="#f2395b"/>
      <inkml:brushProperty name="ignorePressure" value="0"/>
    </inkml:brush>
  </inkml:definitions>
  <inkml:trace contextRef="#ctx0" brushRef="#br0">28850.000 11300.000 664,'0.000'-69.000'1,"0.000"13.000"0,0.000 12.000 1,0.000 13.000 1,3.000 13.000 7,6.000 17.000 11,7.000 15.000 11,6.000 16.000 12,3.000 10.000 2,0.000 7.000-7,0.000 6.000-8,0.000 7.000-8,-4.000-1.000-5,-5.000-6.000-4,-7.000-6.000-3,-5.000-6.000-4,-1.000 5.000-2,6.000 20.000 1,7.000 18.000 0,6.000 20.000-1,3.000 2.000 1,0.000-12.000-3,0.000-13.000-1,0.000-12.000-3,-2.000-10.000 1,-3.000-6.000-1,-3.000-6.000 1,-2.000-6.000 1,-3.000-12.000-1,1.000-15.000-3,-1.000-15.000-1,1.000-16.000-2,2.000-21.000 0,7.000-24.000 1,6.000-26.000 0,7.000-24.000 2,0.000-15.000 1,-2.000-3.000-1,-3.000-3.000 0,-3.000-2.000 1,-2.000 0.000-1,0.000 7.000 0,0.000 6.000 1,0.000 7.000-1,-2.000 10.000 1,-3.000 16.000-2,-3.000 15.000-1,-2.000 17.000 0,-8.000 16.000-5,-8.000 19.000-7,-10.000 19.000-7,-9.000 19.000-7,-4.000 15.000-4,4.000 13.000-4,3.000 12.000-2,3.000 13.000-3,1.000-1.000 2,1.000-11.000 6,-1.000-14.000 7,1.000-11.000 7</inkml:trace>
</inkml:ink>
</file>

<file path=ppt/ink/ink39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19"/>
    </inkml:context>
    <inkml:brush xml:id="br0">
      <inkml:brushProperty name="width" value="0.0353621505200863" units="cm"/>
      <inkml:brushProperty name="height" value="0.0353621505200863" units="cm"/>
      <inkml:brushProperty name="color" value="#f2395b"/>
      <inkml:brushProperty name="ignorePressure" value="0"/>
    </inkml:brush>
  </inkml:definitions>
  <inkml:trace contextRef="#ctx0" brushRef="#br0">30250.000 11800.000 622,'21.000'-94.000'36,"-5.000"13.000"-5,-7.000 12.000-7,-5.000 13.000-6,-3.000 6.000-5,4.000 0.000-2,3.000 0.000-3,3.000 0.000-4,-1.000 0.000 0,-2.000 0.000 1,-3.000 0.000 0,-3.000 0.000 0,-6.000 4.000 1,-5.000 10.000-2,-7.000 10.000-2,-5.000 9.000-1,-8.000 7.000-3,-5.000 7.000-3,-7.000 6.000-4,-5.000 7.000-4,-3.000 8.000 1,4.000 14.000 5,3.000 11.000 5,3.000 14.000 4,1.000 8.000 4,1.000 7.000 3,-1.000 6.000 3,1.000 7.000 3,1.000 2.000 0,3.000 1.000-2,3.000-1.000-1,4.000 1.000-2,4.000-4.000-2,6.000-6.000-1,7.000-6.000-1,6.000-6.000-2,3.000-9.000-1,0.000-8.000 1,0.000-10.000 0,0.000-9.000 0,7.000-12.000-4,17.000-11.000-6,15.000-14.000-7,16.000-11.000-8,2.000-9.000-2,-8.000-3.000 2,-10.000-3.000 2,-9.000-2.000 2,-4.000-6.000 2,4.000-6.000 2,3.000-6.000 2,3.000-6.000 2,-4.000 1.000 3,-8.000 9.000 2,-10.000 10.000 3,-9.000 10.000 3,-2.000 13.000 8,6.000 19.000 15,7.000 19.000 15,6.000 19.000 14,3.000 9.000 2,0.000 0.000-11,0.000 0.000-13,0.000 0.000-12,0.000-4.000-10,0.000-5.000-9,0.000-7.000-7,0.000-5.000-8,-2.000-4.000-7,-3.000 0.000-3,-3.000 0.000-4,-2.000 0.000-3,-1.000-2.000-7,3.000-3.000-8,3.000-3.000-8,4.000-2.000-10</inkml:trace>
</inkml:ink>
</file>

<file path=ppt/ink/ink3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8"/>
    </inkml:context>
    <inkml:brush xml:id="br0">
      <inkml:brushProperty name="width" value="0.0382662191987038" units="cm"/>
      <inkml:brushProperty name="height" value="0.0382662191987038" units="cm"/>
      <inkml:brushProperty name="color" value="#6adcab"/>
      <inkml:brushProperty name="ignorePressure" value="0"/>
    </inkml:brush>
  </inkml:definitions>
  <inkml:trace contextRef="#ctx0" brushRef="#br0">51400.000 46150.000 574,'0.000'-40.000'9,"0.000"23.000"16,0.000 22.000 17,0.000 22.000 17,-2.000 18.000 2,-3.000 16.000-10,-3.000 15.000-13,-2.000 17.000-10,-3.000 7.000-8,1.000 0.000-2,-1.000 0.000-4,1.000 0.000-3,1.000-4.000-1,3.000-5.000-1,3.000-7.000 0,4.000-5.000-1,4.000-9.000-2,6.000-9.000-1,7.000-10.000-3,6.000-8.000-2,7.000-8.000-2,10.000-2.000-4,10.000-3.000-4,9.000-3.000-3,4.000-4.000-4,1.000-3.000-5,-1.000-3.000-5,1.000-2.000-6,-3.000-5.000-1,-2.000-2.000 1,-3.000-3.000 2,-3.000-3.000 1,-6.000-2.000-1,-5.000 0.000-2,-7.000 0.000-2,-5.000 0.000-4</inkml:trace>
</inkml:ink>
</file>

<file path=ppt/ink/ink39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21"/>
    </inkml:context>
    <inkml:brush xml:id="br0">
      <inkml:brushProperty name="width" value="0.0307756457477808" units="cm"/>
      <inkml:brushProperty name="height" value="0.0307756457477808" units="cm"/>
      <inkml:brushProperty name="color" value="#f2395b"/>
      <inkml:brushProperty name="ignorePressure" value="0"/>
    </inkml:brush>
  </inkml:definitions>
  <inkml:trace contextRef="#ctx0" brushRef="#br0">31100.000 11600.000 714,'-21.000'-24.000'6,"10.000"4.000"9,10.000 3.000 11,9.000 3.000 10,6.000 3.000 3,3.000 3.000-7,3.000 3.000-6,4.000 4.000-7,2.000 2.000-2,4.000 4.000-2,3.000 3.000 1,3.000 3.000-2,-4.000 7.000-1,-8.000 14.000-5,-10.000 11.000-4,-9.000 14.000-5,-7.000 5.000-4,-3.000 1.000-3,-3.000-1.000-4,-2.000 1.000-4,-5.000-3.000 0,-2.000-2.000 2,-3.000-3.000 4,-3.000-3.000 2,-1.000-6.000 2,4.000-5.000 2,3.000-7.000 1,3.000-5.000 2,10.000-11.000 1,20.000-11.000 2,18.000-14.000 1,20.000-11.000 2,6.000-9.000-3,-2.000-3.000-7,-3.000-3.000-7,-3.000-2.000-7,-2.000-1.000-5,0.000 3.000-1,0.000 3.000-2,0.000 4.000-2,-4.000 1.000 0,-5.000 0.000 0,-7.000 0.000 2,-5.000 0.000 0,-6.000 1.000 3,-3.000 4.000 3,-3.000 3.000 3,-2.000 3.000 4</inkml:trace>
</inkml:ink>
</file>

<file path=ppt/ink/ink39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22"/>
    </inkml:context>
    <inkml:brush xml:id="br0">
      <inkml:brushProperty name="width" value="0.0398840755224228" units="cm"/>
      <inkml:brushProperty name="height" value="0.0398840755224228" units="cm"/>
      <inkml:brushProperty name="color" value="#f2395b"/>
      <inkml:brushProperty name="ignorePressure" value="0"/>
    </inkml:brush>
  </inkml:definitions>
  <inkml:trace contextRef="#ctx0" brushRef="#br0">32350.000 10600.000 551,'-24.000'-71.000'-7,"4.000"10.000"7,3.000 10.000 5,3.000 9.000 7,1.000 6.000 5,1.000 3.000 2,-1.000 3.000 3,1.000 4.000 3,-6.000 11.000 1,-8.000 23.000-4,-10.000 22.000-2,-9.000 22.000-3,-4.000 13.000-2,4.000 7.000-4,3.000 6.000-3,3.000 7.000-3,1.000 4.000-2,1.000 3.000 1,-1.000 3.000-1,1.000 4.000 1,2.000-3.000 0,7.000-5.000 0,6.000-7.000 1,7.000-5.000 0,4.000-8.000 0,3.000-5.000 0,3.000-7.000-1,4.000-5.000-1,8.000-15.000-2,17.000-22.000-2,15.000-22.000-2,16.000-21.000-4,9.000-18.000-1,3.000-12.000-1,3.000-13.000 0,4.000-12.000-2,-3.000-4.000 2,-5.000 7.000 1,-7.000 6.000 1,-5.000 7.000 2,-8.000 10.000 2,-5.000 16.000 1,-7.000 15.000 1,-5.000 17.000 1,-6.000 11.000 2,-3.000 10.000 1,-3.000 10.000 1,-2.000 9.000 2,-5.000 13.000 1,-2.000 20.000 2,-3.000 18.000 1,-3.000 20.000 1,-6.000 6.000 0,-5.000-2.000 0,-7.000-3.000-2,-5.000-3.000-1,-3.000-9.000-1,4.000-11.000 0,3.000-14.000-2,3.000-11.000-1,1.000-11.000-2,1.000-5.000-1,-1.000-7.000-1,1.000-5.000-2,5.000-22.000-2,14.000-33.000-3,11.000-35.000-2,14.000-34.000-3,7.000-23.000 0,3.000-8.000 2,3.000-10.000 3,4.000-9.000 1,-1.000 2.000 2,-3.000 17.000 2,-3.000 15.000 0,-2.000 16.000 1,-6.000 12.000 0,-6.000 9.000 0,-6.000 10.000-1,-6.000 10.000 0,-2.000 8.000-3,3.000 10.000-2,3.000 10.000-2,4.000 9.000-4,1.000 6.000-6,0.000 3.000-11,0.000 3.000-10,0.000 4.000-11,0.000-1.000 1,0.000-3.000 10,0.000-3.000 11,0.000-2.000 10,-2.000-3.000 8,-3.000 1.000 1,-3.000-1.000 4,-2.000 1.000 2,-5.000 4.000 14,-2.000 9.000 25,-3.000 10.000 25,-3.000 10.000 25,-4.000 5.000 3,-3.000 4.000-18,-3.000 3.000-19,-2.000 3.000-18,-3.000 14.000-10,1.000 25.000-1,-1.000 25.000-2,1.000 25.000-1,1.000 4.000-2,3.000-15.000-3,3.000-15.000-3,4.000-16.000-4,1.000-12.000-1,0.000-5.000-3,0.000-7.000-3,0.000-5.000-1,6.000-15.000-3,13.000-22.000-3,12.000-22.000-4,13.000-21.000-3,4.000-21.000-1,-3.000-19.000-1,-3.000-18.000 1,-2.000-19.000-1,-5.000-10.000 1,-2.000 1.000 2,-3.000-1.000-1,-3.000 1.000 2,-4.000 2.000 1,-3.000 7.000 2,-3.000 6.000 2,-2.000 7.000 2,-8.000 7.000 0,-8.000 9.000 0,-10.000 10.000-1,-9.000 10.000-1,-7.000 8.000 3,-3.000 10.000 4,-3.000 10.000 4,-2.000 9.000 5,-1.000 7.000 1,3.000 7.000-4,3.000 6.000-2,4.000 7.000-4,1.000 5.000-5,0.000 7.000-5,0.000 6.000-6,0.000 7.000-5,1.000 5.000-4,4.000 7.000-1,3.000 6.000 0,3.000 7.000-1,3.000-1.000-2,3.000-6.000-2,3.000-6.000-3,4.000-6.000-4</inkml:trace>
</inkml:ink>
</file>

<file path=ppt/ink/ink39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22"/>
    </inkml:context>
    <inkml:brush xml:id="br0">
      <inkml:brushProperty name="width" value="0.0363397039473057" units="cm"/>
      <inkml:brushProperty name="height" value="0.0363397039473057" units="cm"/>
      <inkml:brushProperty name="color" value="#f2395b"/>
      <inkml:brushProperty name="ignorePressure" value="0"/>
    </inkml:brush>
  </inkml:definitions>
  <inkml:trace contextRef="#ctx0" brushRef="#br0">34200.000 10600.000 605,'-47.000'23.000'0,"6.000"-3.000"0,7.000-3.000 0,6.000-2.000 0,3.000 2.000 4,0.000 9.000 9,0.000 10.000 8,0.000 10.000 9,1.000 2.000 3,4.000-3.000-3,3.000-3.000-3,3.000-2.000-2,3.000 2.000-3,3.000 9.000-2,3.000 10.000-2,4.000 10.000-2,1.000 2.000-1,0.000-3.000-1,0.000-3.000 1,0.000-2.000-1,1.000-5.000 0,4.000-2.000-1,3.000-3.000 0,3.000-3.000-1,6.000-9.000-1,9.000-11.000-3,10.000-14.000-3,10.000-11.000-4,5.000-9.000-2,4.000-3.000-4,3.000-3.000-5,3.000-2.000-3,3.000-6.000-5,3.000-6.000-3,3.000-6.000-4,4.000-6.000-4,-1.000-6.000-6,-3.000-2.000-8,-3.000-3.000-7,-2.000-3.000-9,-9.000 2.000 1,-12.000 10.000 11,-13.000 10.000 10,-12.000 9.000 10</inkml:trace>
</inkml:ink>
</file>

<file path=ppt/ink/ink39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22"/>
    </inkml:context>
    <inkml:brush xml:id="br0">
      <inkml:brushProperty name="width" value="0.0383900701999664" units="cm"/>
      <inkml:brushProperty name="height" value="0.0383900701999664" units="cm"/>
      <inkml:brushProperty name="color" value="#f2395b"/>
      <inkml:brushProperty name="ignorePressure" value="0"/>
    </inkml:brush>
  </inkml:definitions>
  <inkml:trace contextRef="#ctx0" brushRef="#br0">34650.000 10650.000 573,'-47.000'0.000'4,"6.000"0.000"10,7.000 0.000 9,6.000 0.000 9,4.000 3.000 4,4.000 6.000 1,3.000 7.000-1,3.000 6.000 1,1.000 9.000-2,1.000 13.000-3,-1.000 12.000-2,1.000 13.000-3,-1.000 15.000-3,1.000 19.000-5,-1.000 19.000-3,1.000 19.000-6,-3.000 19.000-2,-2.000 23.000-4,-3.000 22.000-2,-3.000 22.000-2,-1.000 16.000-8,4.000 14.000-14,3.000 11.000-14,3.000 14.000-12,1.000-22.000-9,1.000-52.000-3,-1.000-53.000-4,1.000-53.000-2</inkml:trace>
</inkml:ink>
</file>

<file path=ppt/ink/ink39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29"/>
    </inkml:context>
    <inkml:brush xml:id="br0">
      <inkml:brushProperty name="width" value="0.0331479385495186" units="cm"/>
      <inkml:brushProperty name="height" value="0.0331479385495186" units="cm"/>
      <inkml:brushProperty name="color" value="#f2395b"/>
      <inkml:brushProperty name="ignorePressure" value="0"/>
    </inkml:brush>
  </inkml:definitions>
  <inkml:trace contextRef="#ctx0" brushRef="#br0">37350.000 7200.000 663,'-41.000'0.000'38,"19.000"0.000"-1,19.000 0.000-2,19.000 0.000-1,10.000 4.000-2,4.000 10.000-3,3.000 10.000-4,3.000 9.000-3,1.000 2.000-2,1.000-2.000-4,-1.000-3.000-2,1.000-3.000-3,-1.000-2.000-2,1.000 0.000-2,-1.000 0.000-3,1.000 0.000-1,-4.000 0.000-2,-6.000 0.000-2,-6.000 0.000-1,-6.000 0.000-1,-6.000 3.000-1,-2.000 6.000 0,-3.000 7.000 0,-3.000 6.000-1,-9.000 6.000 0,-11.000 6.000 0,-14.000 7.000 0,-11.000 6.000 0,-7.000 1.000 1,0.000-3.000-2,0.000-3.000 1,0.000-2.000-1,0.000-3.000 1,0.000 1.000 1,0.000-1.000 0,0.000 1.000 1,1.000-6.000 1,4.000-8.000 1,3.000-10.000 0,3.000-9.000 1,9.000-10.000 2,16.000-9.000 2,15.000-10.000 3,17.000-8.000 4,10.000-8.000-1,6.000-2.000-2,7.000-3.000-2,6.000-3.000-3,10.000-4.000-3,17.000-3.000-3,15.000-3.000-4,16.000-2.000-3,1.000-1.000-3,-12.000 3.000-1,-13.000 3.000-1,-12.000 4.000-2,-10.000 2.000-3,-6.000 4.000-2,-6.000 3.000-4,-6.000 3.000-2</inkml:trace>
</inkml:ink>
</file>

<file path=ppt/ink/ink39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30"/>
    </inkml:context>
    <inkml:brush xml:id="br0">
      <inkml:brushProperty name="width" value="0.0351750701665878" units="cm"/>
      <inkml:brushProperty name="height" value="0.0351750701665878" units="cm"/>
      <inkml:brushProperty name="color" value="#f2395b"/>
      <inkml:brushProperty name="ignorePressure" value="0"/>
    </inkml:brush>
  </inkml:definitions>
  <inkml:trace contextRef="#ctx0" brushRef="#br0">37650.000 5950.000 625,'-61.000'-24.000'-6,"28.000"4.000"15,28.000 3.000 16,29.000 3.000 16,13.000 3.000 3,1.000 3.000-5,-1.000 3.000-7,1.000 4.000-6,1.000 2.000-4,3.000 4.000-1,3.000 3.000-2,4.000 3.000-1,1.000-1.000-3,0.000-2.000-3,0.000-3.000-2,0.000-3.000-4,-2.000-2.000-3,-3.000 0.000-1,-3.000 0.000-3,-2.000 0.000-2,-1.000 0.000-2,3.000 0.000-4,3.000 0.000-5,4.000 0.000-2,-3.000 4.000-2,-5.000 10.000 2,-7.000 10.000 3,-5.000 9.000 1,-8.000 6.000 2,-5.000 3.000 1,-7.000 3.000 2,-5.000 4.000 1,-9.000 7.000 2,-9.000 13.000-1,-10.000 12.000 2,-8.000 13.000 0,-8.000 2.000 1,-2.000-5.000 0,-3.000-7.000 2,-3.000-5.000 0,-1.000-3.000 1,4.000 4.000 0,3.000 3.000 0,3.000 3.000 0,1.000-2.000 0,1.000-6.000 1,-1.000-6.000-1,1.000-6.000 1,2.000-9.000 0,7.000-8.000 0,6.000-10.000 1,7.000-9.000-1,13.000-7.000 2,22.000-3.000 2,22.000-3.000 2,23.000-2.000 3,6.000-6.000-1,-5.000-6.000-2,-7.000-6.000-2,-5.000-6.000-1,-4.000-6.000-3,0.000-2.000-3,0.000-3.000-3,0.000-3.000-3,0.000-2.000-5,0.000 0.000-3,0.000 0.000-6,0.000 0.000-4,-2.000-2.000-1,-3.000-3.000 1,-3.000-3.000 1,-2.000-2.000 2,-5.000-5.000 0,-2.000-2.000 0,-3.000-3.000 0,-3.000-3.000-1,-4.000-2.000 3,-3.000 0.000 3,-3.000 0.000 3,-2.000 0.000 4,-3.000 1.000 4,1.000 4.000 3,-1.000 3.000 3,1.000 3.000 3,-1.000 4.000 4,1.000 7.000 4,-1.000 6.000 3,1.000 7.000 3,-1.000 8.000 5,1.000 14.000 5,-1.000 11.000 6,1.000 14.000 5,-1.000 5.000 1,1.000 1.000-4,-1.000-1.000-3,1.000 1.000-3,-3.000 1.000-3,-2.000 3.000-4,-3.000 3.000-3,-3.000 4.000-3,-2.000-1.000-2,0.000-3.000-1,0.000-3.000-1,0.000-2.000-1,0.000-1.000-2,0.000 3.000-4,0.000 3.000-3,0.000 4.000-2,-2.000-1.000-3,-3.000-3.000-1,-3.000-3.000 0,-2.000-2.000-1,-3.000-11.000-2,1.000-15.000-4,-1.000-15.000-5,1.000-16.000-5,4.000-15.000-2,9.000-11.000 0,10.000-14.000-1,10.000-11.000-1,7.000-6.000 1,6.000 4.000 2,7.000 3.000 2,6.000 3.000 1,1.000 4.000 3,-3.000 7.000 4,-3.000 6.000 3,-2.000 7.000 4,-5.000 5.000 6,-2.000 7.000 8,-3.000 6.000 10,-3.000 7.000 8,-4.000 7.000 5,-3.000 9.000-2,-3.000 10.000-2,-2.000 10.000 0,-3.000 5.000-3,1.000 4.000-5,-1.000 3.000-3,1.000 3.000-4,-1.000-1.000-3,1.000-2.000-1,-1.000-3.000-2,1.000-3.000-1,2.000-2.000-8,7.000 0.000-16,6.000 0.000-15,7.000 0.000-15,0.000-4.000-8,-2.000-5.000 0,-3.000-7.000 1,-3.000-5.000 1,-4.000-6.000 5,-3.000-3.000 9,-3.000-3.000 9,-2.000-2.000 9</inkml:trace>
</inkml:ink>
</file>

<file path=ppt/ink/ink39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30"/>
    </inkml:context>
    <inkml:brush xml:id="br0">
      <inkml:brushProperty name="width" value="0.0369634628295898" units="cm"/>
      <inkml:brushProperty name="height" value="0.0369634628295898" units="cm"/>
      <inkml:brushProperty name="color" value="#f2395b"/>
      <inkml:brushProperty name="ignorePressure" value="0"/>
    </inkml:brush>
  </inkml:definitions>
  <inkml:trace contextRef="#ctx0" brushRef="#br0">40700.000 5850.000 595,'-27.000'-19.000'21,"-3.000"13.000"6,-3.000 12.000 6,-2.000 13.000 5,-1.000 6.000 0,3.000 0.000-5,3.000 0.000-5,4.000 0.000-5,2.000 3.000-3,4.000 6.000-2,3.000 7.000-2,3.000 6.000-1,1.000 4.000-1,1.000 4.000-2,-1.000 3.000-1,1.000 3.000-1,1.000 3.000-1,3.000 3.000-1,3.000 3.000-1,4.000 4.000-1,1.000-1.000-1,0.000-3.000-1,0.000-3.000-1,0.000-2.000-2,1.000-5.000 0,4.000-2.000 0,3.000-3.000 0,3.000-3.000 0,3.000-6.000-1,3.000-5.000-1,3.000-7.000-1,4.000-5.000-3,5.000-11.000-2,10.000-11.000-4,10.000-14.000-4,9.000-11.000-3,2.000-14.000-2,-2.000-11.000 2,-3.000-14.000 1,-3.000-11.000 3,-6.000-11.000 0,-5.000-5.000-2,-7.000-7.000-1,-5.000-5.000-2,-6.000-4.000 1,-3.000 0.000 3,-3.000 0.000 4,-2.000 0.000 3,-6.000 4.000 2,-6.000 10.000 2,-6.000 10.000 3,-6.000 9.000 1,-7.000 9.000 1,-6.000 9.000 1,-6.000 10.000 2,-6.000 10.000 0,-4.000 8.000 0,1.000 10.000 0,-1.000 10.000-1,1.000 9.000 0,1.000 10.000-2,3.000 14.000-4,3.000 11.000-4,4.000 14.000-4,2.000 7.000-4,4.000 3.000-5,3.000 3.000-7,3.000 4.000-4,3.000-6.000-2,3.000-11.000 5,3.000-14.000 4,4.000-11.000 4,-1.000-7.000 2,-3.000 0.000 2,-3.000 0.000 2,-2.000 0.000 1</inkml:trace>
</inkml:ink>
</file>

<file path=ppt/ink/ink39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31"/>
    </inkml:context>
    <inkml:brush xml:id="br0">
      <inkml:brushProperty name="width" value="0.031349740922451" units="cm"/>
      <inkml:brushProperty name="height" value="0.031349740922451" units="cm"/>
      <inkml:brushProperty name="color" value="#f2395b"/>
      <inkml:brushProperty name="ignorePressure" value="0"/>
    </inkml:brush>
  </inkml:definitions>
  <inkml:trace contextRef="#ctx0" brushRef="#br0">41250.000 6650.000 701,'90.000'-22.000'4,"-18.000"6.000"8,-19.000 7.000 8,-18.000 6.000 8,-6.000 3.000 4,10.000 0.000-2,10.000 0.000-1,9.000 0.000-1,1.000 1.000-3,-6.000 4.000-2,-6.000 3.000-4,-6.000 3.000-3,-7.000 7.000-4,-6.000 14.000-2,-6.000 11.000-4,-6.000 14.000-2,-9.000 8.000-3,-8.000 7.000-3,-10.000 6.000-1,-9.000 7.000-2,-7.000-3.000-1,-3.000-8.000 0,-3.000-10.000-1,-2.000-9.000-1,-1.000-7.000 1,3.000-3.000 0,3.000-3.000 0,4.000-2.000 1,8.000-8.000 2,17.000-8.000 4,15.000-10.000 3,16.000-9.000 3,15.000-7.000-1,16.000-3.000-8,15.000-3.000-7,17.000-2.000-7,0.000-3.000-4,-11.000 1.000-1,-14.000-1.000-2,-11.000 1.000-1,-11.000-1.000-3,-5.000 1.000-6,-7.000-1.000-6,-5.000 1.000-5</inkml:trace>
</inkml:ink>
</file>

<file path=ppt/ink/ink39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42"/>
    </inkml:context>
    <inkml:brush xml:id="br0">
      <inkml:brushProperty name="width" value="0.0372499115765095" units="cm"/>
      <inkml:brushProperty name="height" value="0.0372499115765095" units="cm"/>
      <inkml:brushProperty name="color" value="#f2395b"/>
      <inkml:brushProperty name="ignorePressure" value="0"/>
    </inkml:brush>
  </inkml:definitions>
  <inkml:trace contextRef="#ctx0" brushRef="#br0">38950.000 27400.000 590,'-21.000'-21.000'5,"10.000"10.000"9,10.000 10.000 9,9.000 9.000 9,6.000 4.000 3,3.000 1.000-6,3.000-1.000-4,4.000 1.000-4,1.000-1.000-4,0.000 1.000-3,0.000-1.000-1,0.000 1.000-3,3.000-3.000 0,6.000-2.000 1,7.000-3.000 1,6.000-3.000 1,3.000-1.000-2,0.000 4.000-3,0.000 3.000-4,0.000 3.000-4,-4.000 1.000-2,-5.000 1.000-1,-7.000-1.000 0,-5.000 1.000 0,-4.000 2.000 0,0.000 7.000 2,0.000 6.000 0,0.000 7.000 2,-2.000 2.000 1,-3.000 1.000-1,-3.000-1.000 1,-2.000 1.000 0,-3.000-1.000-1,1.000 1.000 0,-1.000-1.000-2,1.000 1.000-1,-3.000 2.000-1,-2.000 7.000-1,-3.000 6.000-1,-3.000 7.000-1,-7.000 0.000 0,-9.000-2.000 1,-10.000-3.000 0,-8.000-3.000 2,-9.000-2.000-1,-6.000 0.000-1,-6.000 0.000-1,-6.000 0.000-1,-4.000 1.000-1,1.000 4.000 2,-1.000 3.000-1,1.000 3.000 2,-1.000-2.000 0,1.000-6.000 2,-1.000-6.000 1,1.000-6.000 1,1.000-6.000 2,3.000-2.000 1,3.000-3.000 2,4.000-3.000 1,13.000-10.000 3,26.000-16.000 4,24.000-15.000 5,26.000-15.000 4,13.000-6.000 0,4.000 7.000-3,3.000 6.000-3,3.000 7.000-3,-1.000 2.000-2,-2.000 1.000-2,-3.000-1.000-1,-3.000 1.000-1,-1.000 1.000-1,4.000 3.000-1,3.000 3.000-2,3.000 4.000 0,-1.000-3.000-3,-2.000-5.000-3,-3.000-7.000-2,-3.000-5.000-4,-4.000-4.000-2,-3.000 0.000-2,-3.000 0.000-2,-2.000 0.000-3,-5.000 0.000-1,-2.000 0.000-3,-3.000 0.000-2,-3.000 0.000-2,-4.000 0.000-1,-3.000 0.000 2,-3.000 0.000 1,-2.000 0.000 1,-5.000 0.000 3,-2.000 0.000 4,-3.000 0.000 4,-3.000 0.000 4,-2.000 0.000 3,0.000 0.000 5,0.000 0.000 3,0.000 0.000 5,3.000 3.000 4,6.000 6.000 5,7.000 7.000 6,6.000 6.000 5,1.000 6.000 1,-3.000 6.000-2,-3.000 7.000-4,-2.000 6.000-2,-5.000 4.000-1,-2.000 4.000 0,-3.000 3.000 0,-3.000 3.000 2,-4.000 3.000-2,-3.000 3.000 0,-3.000 3.000-2,-2.000 4.000-1,-1.000-1.000-2,3.000-3.000-2,3.000-3.000-2,4.000-2.000-1,4.000-15.000-11,6.000-25.000-16,7.000-25.000-18,6.000-25.000-16,6.000-13.000-5,6.000 1.000 8,7.000-1.000 7,6.000 1.000 7,1.000 4.000 12,-3.000 9.000 15,-3.000 10.000 16,-2.000 10.000 17,-5.000 8.000 5,-2.000 10.000-3,-3.000 10.000-4,-3.000 9.000-3,-4.000 7.000-3,-3.000 7.000 0,-3.000 6.000-2,-2.000 7.000 0,-5.000 2.000-2,-2.000 1.000-1,-3.000-1.000-1,-3.000 1.000-2,-2.000 1.000-1,0.000 3.000-2,0.000 3.000-2,0.000 4.000-2,0.000 1.000-2,0.000 0.000-1,0.000 0.000-2,0.000 0.000-2,1.000-4.000-4,4.000-5.000-8,3.000-7.000-7,3.000-5.000-8</inkml:trace>
</inkml:ink>
</file>

<file path=ppt/ink/ink39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43"/>
    </inkml:context>
    <inkml:brush xml:id="br0">
      <inkml:brushProperty name="width" value="0.0415904372930527" units="cm"/>
      <inkml:brushProperty name="height" value="0.0415904372930527" units="cm"/>
      <inkml:brushProperty name="color" value="#f2395b"/>
      <inkml:brushProperty name="ignorePressure" value="0"/>
    </inkml:brush>
  </inkml:definitions>
  <inkml:trace contextRef="#ctx0" brushRef="#br0">45350.000 25650.000 528,'23.000'-24.000'6,"-3.000"4.000"9,-3.000 3.000 10,-2.000 3.000 10,-3.000 9.000 5,1.000 16.000-2,-1.000 15.000 0,1.000 17.000-2,-1.000 10.000-1,1.000 6.000-4,-1.000 7.000-3,1.000 6.000-3,-3.000 6.000-2,-2.000 6.000-3,-3.000 7.000-2,-3.000 6.000-2,-1.000 4.000-3,4.000 4.000-2,3.000 3.000-2,3.000 3.000-3,1.000 6.000-3,1.000 9.000-4,-1.000 10.000-5,1.000 10.000-5,-1.000-1.000-5,1.000-9.000-4,-1.000-10.000-6,1.000-8.000-4,-1.000-15.000-4,1.000-19.000 1,-1.000-18.000-1,1.000-19.000 0</inkml:trace>
</inkml:ink>
</file>

<file path=ppt/ink/ink3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9:59"/>
    </inkml:context>
    <inkml:brush xml:id="br0">
      <inkml:brushProperty name="width" value="0.0358283519744873" units="cm"/>
      <inkml:brushProperty name="height" value="0.0358283519744873" units="cm"/>
      <inkml:brushProperty name="color" value="#6adcab"/>
      <inkml:brushProperty name="ignorePressure" value="0"/>
    </inkml:brush>
  </inkml:definitions>
  <inkml:trace contextRef="#ctx0" brushRef="#br0">52050.000 46500.000 614,'-25.000'-61.000'34,"0.000"28.000"7,0.000 28.000 7,0.000 29.000 7,1.000 22.000-2,4.000 20.000-8,3.000 18.000-8,3.000 20.000-9,-1.000 14.000-7,-2.000 14.000-7,-3.000 11.000-6,-3.000 14.000-6,-4.000 8.000-10,-3.000 7.000-9,-3.000 6.000-11,-2.000 7.000-11,0.000-15.000-8,7.000-34.000-7,6.000-35.000-7,7.000-33.000-7</inkml:trace>
</inkml:ink>
</file>

<file path=ppt/ink/ink39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43"/>
    </inkml:context>
    <inkml:brush xml:id="br0">
      <inkml:brushProperty name="width" value="0.0379532314836979" units="cm"/>
      <inkml:brushProperty name="height" value="0.0379532314836979" units="cm"/>
      <inkml:brushProperty name="color" value="#f2395b"/>
      <inkml:brushProperty name="ignorePressure" value="0"/>
    </inkml:brush>
  </inkml:definitions>
  <inkml:trace contextRef="#ctx0" brushRef="#br0">45400.000 27250.000 579,'-24.000'23.000'4,"4.000"-3.000"6,3.000-3.000 7,3.000-2.000 7,3.000-1.000 4,3.000 3.000-1,3.000 3.000 2,4.000 4.000-1,1.000 5.000 0,0.000 10.000-2,0.000 10.000-2,0.000 9.000-1,3.000 9.000-2,6.000 9.000-2,7.000 10.000-2,6.000 10.000-2,3.000 0.000-2,0.000-5.000-1,0.000-7.000-1,0.000-5.000-1,0.000-9.000-2,0.000-9.000-1,0.000-10.000-1,0.000-8.000-1,1.000-11.000-1,4.000-8.000-1,3.000-10.000-2,3.000-9.000 0,1.000-10.000-2,1.000-9.000 0,-1.000-10.000-1,1.000-8.000 0,4.000-20.000-3,9.000-28.000-5,10.000-28.000-5,10.000-27.000-4,4.000-19.000-6,0.000-5.000-6,0.000-7.000-5,0.000-5.000-6,-5.000 10.000-3,-9.000 28.000 1,-10.000 28.000 0,-8.000 29.000 1,-8.000 18.000 3,-2.000 9.000 5,-3.000 10.000 5,-3.000 10.000 5</inkml:trace>
</inkml:ink>
</file>

<file path=ppt/ink/ink39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44"/>
    </inkml:context>
    <inkml:brush xml:id="br0">
      <inkml:brushProperty name="width" value="0.0392142049968243" units="cm"/>
      <inkml:brushProperty name="height" value="0.0392142049968243" units="cm"/>
      <inkml:brushProperty name="color" value="#f2395b"/>
      <inkml:brushProperty name="ignorePressure" value="0"/>
    </inkml:brush>
  </inkml:definitions>
  <inkml:trace contextRef="#ctx0" brushRef="#br0">45750.000 29550.000 561,'-24.000'-19.000'6,"4.000"13.000"15,3.000 12.000 14,3.000 13.000 14,3.000 7.000 3,3.000 4.000-5,3.000 3.000-5,4.000 3.000-7,2.000 7.000-4,4.000 14.000-6,3.000 11.000-4,3.000 14.000-4,1.000 10.000-5,1.000 9.000-1,-1.000 10.000-3,1.000 10.000-3,-3.000 4.000 0,-2.000 0.000 0,-3.000 0.000 0,-3.000 0.000 0,-1.000-5.000-3,4.000-9.000-11,3.000-10.000-10,3.000-8.000-9,1.000-14.000-7,1.000-15.000-4,-1.000-15.000-4,1.000-16.000-3</inkml:trace>
</inkml:ink>
</file>

<file path=ppt/ink/ink39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4:44"/>
    </inkml:context>
    <inkml:brush xml:id="br0">
      <inkml:brushProperty name="width" value="0.0380557291209698" units="cm"/>
      <inkml:brushProperty name="height" value="0.0380557291209698" units="cm"/>
      <inkml:brushProperty name="color" value="#f2395b"/>
      <inkml:brushProperty name="ignorePressure" value="0"/>
    </inkml:brush>
  </inkml:definitions>
  <inkml:trace contextRef="#ctx0" brushRef="#br0">45350.000 31000.000 578,'-21.000'73.000'96,"10.000"-3.000"-20,10.000-3.000-20,9.000-2.000-21,7.000-3.000-10,7.000 1.000-3,6.000-1.000-2,7.000 1.000-2,-1.000 1.000-2,-6.000 3.000-3,-6.000 3.000-2,-6.000 4.000-3,-4.000-3.000-1,1.000-5.000-1,-1.000-7.000-1,1.000-5.000 0,8.000-26.000-3,20.000-44.000-2,18.000-43.000-3,20.000-44.000-4,11.000-35.000-3,7.000-24.000-3,6.000-26.000-5,7.000-24.000-3,5.000-17.000-3,7.000-5.000 0,6.000-7.000-1,7.000-5.000 0,-7.000 16.000-3,-19.000 41.000-2,-18.000 40.000-5,-19.000 42.000-3,-13.000 24.000-1,-6.000 9.000 1,-6.000 10.000 0,-6.000 10.000 1</inkml:trace>
</inkml:ink>
</file>

<file path=ppt/ink/ink39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5:47"/>
    </inkml:context>
    <inkml:brush xml:id="br0">
      <inkml:brushProperty name="width" value="0.0376189202070236" units="cm"/>
      <inkml:brushProperty name="height" value="0.0376189202070236" units="cm"/>
      <inkml:brushProperty name="color" value="#f2395b"/>
      <inkml:brushProperty name="ignorePressure" value="0"/>
    </inkml:brush>
  </inkml:definitions>
  <inkml:trace contextRef="#ctx0" brushRef="#br0">82550.000 14750.000 584,'-68.000'-143.000'0,"17.000"17.000"0,15.000 15.000 0,16.000 16.000 0,16.000-1.000 4,20.000-15.000 8,18.000-15.000 7,20.000-16.000 9,19.000-10.000 2,22.000-3.000-3,22.000-3.000-2,23.000-2.000-3,17.000-6.000-2,17.000-6.000-1,15.000-6.000-2,16.000-6.000-1,9.000 1.000-1,3.000 9.000-1,3.000 10.000-1,4.000 10.000 0,-3.000 14.000-2,-5.000 23.000-2,-7.000 22.000-2,-5.000 22.000-2,-12.000 21.000-1,-16.000 22.000 0,-15.000 22.000 0,-15.000 23.000 0,-14.000 20.000 0,-8.000 23.000-1,-10.000 22.000 0,-9.000 22.000 0,-12.000 12.000-1,-11.000 3.000 2,-14.000 3.000-1,-11.000 4.000 2,-9.000-3.000-1,-3.000-5.000 1,-3.000-7.000 0,-2.000-5.000 0,-6.000-4.000 0,-6.000 0.000 0,-6.000 0.000-1,-6.000 0.000-1,-6.000 1.000 0,-2.000 4.000 0,-3.000 3.000-1,-3.000 3.000 0,-10.000 7.000-3,-16.000 14.000-6,-15.000 11.000-6,-15.000 14.000-6,-15.000 14.000-7,-12.000 20.000-7,-13.000 18.000-6,-12.000 20.000-6,-10.000 8.000-3,-6.000 1.000 2,-6.000-1.000 3,-6.000 1.000 3,9.000-20.000 4,25.000-36.000 6,25.000-39.000 6,25.000-36.000 6,12.000-23.000 3,1.000-6.000 2,-1.000-6.000 0,1.000-6.000 1</inkml:trace>
</inkml:ink>
</file>

<file path=ppt/ink/ink39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5:47"/>
    </inkml:context>
    <inkml:brush xml:id="br0">
      <inkml:brushProperty name="width" value="0.0383832193911076" units="cm"/>
      <inkml:brushProperty name="height" value="0.0383832193911076" units="cm"/>
      <inkml:brushProperty name="color" value="#f2395b"/>
      <inkml:brushProperty name="ignorePressure" value="0"/>
    </inkml:brush>
  </inkml:definitions>
  <inkml:trace contextRef="#ctx0" brushRef="#br0">84750.000 20850.000 573,'-88.000'3.000'5,"26.000"6.000"10,24.000 7.000 11,26.000 6.000 10,15.000 9.000 5,6.000 13.000-3,7.000 12.000-2,6.000 13.000-1,6.000 10.000-3,6.000 10.000-3,7.000 10.000-1,6.000 9.000-3,3.000 10.000-2,0.000 14.000-3,0.000 11.000-4,0.000 14.000-3,1.000 8.000-5,4.000 7.000-8,3.000 6.000-7,3.000 7.000-8,-2.000-6.000-9,-6.000-15.000-10,-6.000-15.000-9,-6.000-16.000-11,-7.000-19.000-4,-6.000-22.000 2,-6.000-22.000 0,-6.000-21.000 1</inkml:trace>
</inkml:ink>
</file>

<file path=ppt/ink/ink39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58"/>
    </inkml:context>
    <inkml:brush xml:id="br0">
      <inkml:brushProperty name="width" value="0.0347515605390072" units="cm"/>
      <inkml:brushProperty name="height" value="0.0347515605390072" units="cm"/>
      <inkml:brushProperty name="color" value="#f2395b"/>
      <inkml:brushProperty name="ignorePressure" value="0"/>
    </inkml:brush>
  </inkml:definitions>
  <inkml:trace contextRef="#ctx0" brushRef="#br0">10950.000 17950.000 633,'-24.000'-157.000'1,"4.000"39.000"2,3.000 36.000 2,3.000 39.000 3,-2.000 22.000 4,-6.000 10.000 9,-6.000 10.000 9,-6.000 9.000 7,-6.000 9.000 2,-2.000 9.000-4,-3.000 10.000-4,-3.000 10.000-6,-2.000 4.000-2,0.000 0.000-4,0.000 0.000-2,0.000 0.000-2,-2.000 0.000-4,-3.000 0.000-3,-3.000 0.000-4,-2.000 0.000-4,2.000 0.000-2,9.000 0.000-1,10.000 0.000 0,10.000 0.000-1,7.000-2.000 1,6.000-3.000 0,7.000-3.000 1,6.000-2.000 1,6.000-6.000 1,6.000-6.000 0,7.000-6.000 0,6.000-6.000 0,10.000-4.000 0,17.000 1.000 0,15.000-1.000 0,16.000 1.000 0,7.000-3.000-1,1.000-2.000 0,-1.000-3.000 0,1.000-3.000-1,-7.000-1.000 1,-12.000 4.000-1,-13.000 3.000 1,-12.000 3.000 0,-12.000 6.000 0,-8.000 9.000 0,-10.000 10.000 0,-9.000 10.000 1,-12.000 7.000-1,-11.000 6.000 0,-14.000 7.000 1,-11.000 6.000-1,-9.000 4.000-2,-3.000 4.000-2,-3.000 3.000-3,-2.000 3.000-3,-3.000-2.000-1,1.000-6.000 2,-1.000-6.000 0,1.000-6.000 1,4.000-10.000 1,9.000-12.000 1,10.000-13.000 1,10.000-12.000 1,14.000-18.000 2,23.000-21.000 1,22.000-22.000 2,22.000-22.000 1,13.000-11.000-1,7.000 0.000-2,6.000 0.000-1,7.000 0.000-3,2.000 1.000-1,1.000 4.000 0,-1.000 3.000 2,1.000 3.000 0,-6.000 6.000 1,-8.000 9.000 0,-10.000 10.000 1,-9.000 10.000 0,-9.000 7.000 1,-5.000 6.000-1,-7.000 7.000-2,-5.000 6.000 0,-3.000 7.000 5,4.000 10.000 10,3.000 10.000 10,3.000 9.000 9,-2.000 4.000 4,-6.000 1.000-4,-6.000-1.000-5,-6.000 1.000-4,-2.000-1.000-3,3.000 1.000-4,3.000-1.000-2,4.000 1.000-4,1.000-1.000-2,0.000 1.000-2,0.000-1.000-3,0.000 1.000-1,-2.000-3.000-2,-3.000-2.000 1,-3.000-3.000 0,-2.000-3.000 0</inkml:trace>
</inkml:ink>
</file>

<file path=ppt/ink/ink39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58"/>
    </inkml:context>
    <inkml:brush xml:id="br0">
      <inkml:brushProperty name="width" value="0.0330015979707241" units="cm"/>
      <inkml:brushProperty name="height" value="0.0330015979707241" units="cm"/>
      <inkml:brushProperty name="color" value="#f2395b"/>
      <inkml:brushProperty name="ignorePressure" value="0"/>
    </inkml:brush>
  </inkml:definitions>
  <inkml:trace contextRef="#ctx0" brushRef="#br0">11500.000 17750.000 666,'-19.000'-46.000'7,"13.000"10.000"15,12.000 10.000 14,13.000 9.000 14,9.000 10.000 4,6.000 14.000-7,7.000 11.000-7,6.000 14.000-8,1.000 8.000-7,-3.000 7.000-10,-3.000 6.000-10,-2.000 7.000-9,-5.000 4.000-9,-2.000 3.000-11,-3.000 3.000-9,-3.000 4.000-10,-6.000-6.000-6,-5.000-11.000-2,-7.000-14.000-2,-5.000-11.000-2</inkml:trace>
</inkml:ink>
</file>

<file path=ppt/ink/ink39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59"/>
    </inkml:context>
    <inkml:brush xml:id="br0">
      <inkml:brushProperty name="width" value="0.0381234921514988" units="cm"/>
      <inkml:brushProperty name="height" value="0.0381234921514988" units="cm"/>
      <inkml:brushProperty name="color" value="#f2395b"/>
      <inkml:brushProperty name="ignorePressure" value="0"/>
    </inkml:brush>
  </inkml:definitions>
  <inkml:trace contextRef="#ctx0" brushRef="#br0">13000.000 18050.000 577,'-66.000'3.000'60,"19.000"6.000"-10,19.000 7.000-10,19.000 6.000-11,5.000 4.000-5,-5.000 4.000-1,-7.000 3.000-1,-5.000 3.000-2,-3.000 6.000-1,4.000 9.000-1,3.000 10.000-2,3.000 10.000-2,3.000 5.000-1,3.000 4.000-1,3.000 3.000-1,4.000 3.000 0,1.000-2.000-2,0.000-6.000 0,0.000-6.000-2,0.000-6.000 0,3.000-7.000-2,6.000-6.000-2,7.000-6.000-3,6.000-6.000-1,4.000-7.000-4,4.000-6.000-2,3.000-6.000-3,3.000-6.000-3,4.000-15.000-1,7.000-21.000 0,6.000-22.000-1,7.000-22.000-1,2.000-15.000-1,1.000-5.000-2,-1.000-7.000-4,1.000-5.000-1,-7.000-4.000-1,-12.000 0.000 3,-13.000 0.000 3,-12.000 0.000 3,-12.000 4.000 4,-8.000 10.000 5,-10.000 10.000 5,-9.000 9.000 5,-13.000 10.000 2,-16.000 14.000-1,-15.000 11.000-2,-15.000 14.000 0,-11.000 11.000-3,-2.000 14.000-1,-3.000 11.000-3,-3.000 14.000-2,2.000 8.000-4,10.000 7.000-8,10.000 6.000-7,9.000 7.000-7,9.000-4.000-2,9.000-12.000 3,10.000-13.000 3,10.000-12.000 3</inkml:trace>
</inkml:ink>
</file>

<file path=ppt/ink/ink39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0:59"/>
    </inkml:context>
    <inkml:brush xml:id="br0">
      <inkml:brushProperty name="width" value="0.0353998765349388" units="cm"/>
      <inkml:brushProperty name="height" value="0.0353998765349388" units="cm"/>
      <inkml:brushProperty name="color" value="#f2395b"/>
      <inkml:brushProperty name="ignorePressure" value="0"/>
    </inkml:brush>
  </inkml:definitions>
  <inkml:trace contextRef="#ctx0" brushRef="#br0">13400.000 18550.000 621,'134.000'0.000'12,"-31.000"0.000"4,-31.000 0.000 5,-31.000 0.000 4,-16.000 1.000 1,0.000 4.000 1,0.000 3.000-2,0.000 3.000 1,-2.000 4.000-2,-3.000 7.000-3,-3.000 6.000-3,-2.000 7.000-2,-6.000 8.000-2,-6.000 14.000 0,-6.000 11.000 1,-6.000 14.000 0,-9.000 5.000-2,-8.000 1.000-4,-10.000-1.000-4,-9.000 1.000-4,-4.000-3.000-4,4.000-2.000-6,3.000-3.000-5,3.000-3.000-6,4.000-9.000-1,7.000-11.000 2,6.000-14.000 2,7.000-11.000 2,11.000-11.000 8,20.000-5.000 14,18.000-7.000 15,20.000-5.000 14,8.000-6.000 2,1.000-3.000-9,-1.000-3.000-10,1.000-2.000-10,-1.000-3.000-8,1.000 1.000-7,-1.000-1.000-6,1.000 1.000-6,-4.000-1.000-8,-6.000 1.000-7,-6.000-1.000-9,-6.000 1.000-8</inkml:trace>
</inkml:ink>
</file>

<file path=ppt/ink/ink39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01"/>
    </inkml:context>
    <inkml:brush xml:id="br0">
      <inkml:brushProperty name="width" value="0.0430725105106831" units="cm"/>
      <inkml:brushProperty name="height" value="0.0430725105106831" units="cm"/>
      <inkml:brushProperty name="color" value="#f2395b"/>
      <inkml:brushProperty name="ignorePressure" value="0"/>
    </inkml:brush>
  </inkml:definitions>
  <inkml:trace contextRef="#ctx0" brushRef="#br0">19050.000 17250.000 510,'-50.000'-157.000'32,"0.000"39.000"2,0.000 36.000 1,0.000 39.000 1,0.000 19.000-2,0.000 4.000-3,0.000 3.000-6,0.000 3.000-3,-2.000 9.000-4,-3.000 16.000-2,-3.000 15.000-3,-2.000 17.000-3,-5.000 11.000-1,-2.000 10.000 0,-3.000 10.000-1,-3.000 9.000 0,-1.000 10.000 0,4.000 14.000-1,3.000 11.000 0,3.000 14.000-1,4.000 3.000 0,7.000-2.000 0,6.000-3.000 1,7.000-3.000-1,5.000-6.000 0,7.000-5.000-2,6.000-7.000-2,7.000-5.000-1,10.000-6.000-2,16.000-3.000 0,15.000-3.000-1,17.000-2.000 0,11.000-8.000-2,10.000-8.000-2,10.000-10.000-3,9.000-9.000-3,7.000-15.000-2,7.000-18.000 0,6.000-19.000-2,7.000-18.000-2,2.000-17.000 0,1.000-11.000-2,-1.000-14.000-1,1.000-11.000-2,-4.000-7.000 0,-6.000 0.000 1,-6.000 0.000 1,-6.000 0.000 1,-10.000 1.000 1,-12.000 4.000 3,-13.000 3.000 2,-12.000 3.000 3,-13.000 6.000 2,-12.000 9.000 2,-13.000 10.000 3,-12.000 10.000 2,-12.000 5.000 3,-8.000 4.000 6,-10.000 3.000 4,-9.000 3.000 4,-7.000 7.000 5,-3.000 14.000 2,-3.000 11.000 2,-2.000 14.000 4,-3.000 10.000 0,1.000 9.000-1,-1.000 10.000-2,1.000 10.000-2,2.000 2.000-1,7.000-3.000-3,6.000-3.000-2,7.000-2.000-3,5.000-5.000-2,7.000-2.000-1,6.000-3.000-3,7.000-3.000-2,10.000-7.000-3,16.000-9.000-5,15.000-10.000-6,17.000-8.000-4,11.000-17.000-5,10.000-21.000-3,10.000-22.000-4,9.000-22.000-3,-1.000-10.000-2,-8.000 4.000 0,-10.000 3.000 0,-9.000 3.000-1,-10.000 4.000 3,-9.000 7.000 5,-10.000 6.000 6,-8.000 7.000 5,-8.000 10.000 10,-2.000 16.000 15,-3.000 15.000 16,-3.000 17.000 14,-2.000 10.000 3,0.000 6.000-7,0.000 7.000-8,0.000 6.000-7,3.000 3.000-6,6.000 0.000-4,7.000 0.000-3,6.000 0.000-4,3.000-4.000-4,0.000-5.000-4,0.000-7.000-4,0.000-5.000-4,1.000-6.000-5,4.000-3.000-3,3.000-3.000-4,3.000-2.000-4,4.000-11.000-1,7.000-15.000 2,6.000-15.000 2,7.000-16.000 1,4.000-16.000 1,3.000-16.000 0,3.000-15.000 1,4.000-15.000 1,1.000-12.000-3,0.000-6.000-5,0.000-6.000-4,0.000-6.000-6,-5.000-4.000 2,-9.000 1.000 8,-10.000-1.000 9,-8.000 1.000 8,-9.000 2.000 7,-6.000 7.000 9,-6.000 6.000 8,-6.000 7.000 8,-6.000 11.000 4,-2.000 20.000 0,-3.000 18.000 0,-3.000 20.000 0,-6.000 11.000 1,-5.000 7.000 0,-7.000 6.000 3,-5.000 7.000 0,-4.000 8.000 0,0.000 14.000-2,0.000 11.000-1,0.000 14.000-3,0.000 11.000-2,0.000 14.000-4,0.000 11.000-4,0.000 14.000-3,1.000 5.000-2,4.000 1.000 0,3.000-1.000-1,3.000 1.000 1,4.000-4.000-1,7.000-6.000-3,6.000-6.000-1,7.000-6.000-3,4.000-6.000-1,3.000-2.000-5,3.000-3.000-2,4.000-3.000-3,2.000-4.000-2,4.000-3.000 0,3.000-3.000 0,3.000-2.000-1,-1.000-1.000 0,-2.000 3.000 1,-3.000 3.000 1,-3.000 4.000 0,-7.000 2.000 1,-9.000 4.000 1,-10.000 3.000 0,-8.000 3.000 2,-12.000 4.000 0,-12.000 7.000 0,-13.000 6.000-1,-12.000 7.000 0,-9.000 2.000 0,-2.000 1.000-1,-3.000-1.000-1,-3.000 1.000 0,-1.000-6.000-1,4.000-8.000-1,3.000-10.000-2,3.000-9.000-1,9.000-20.000-6,16.000-27.000-11,15.000-28.000-10,17.000-28.000-10,11.000-15.000-2,10.000 1.000 6,10.000-1.000 7,9.000 1.000 7</inkml:trace>
</inkml:ink>
</file>

<file path=ppt/ink/ink3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00"/>
    </inkml:context>
    <inkml:brush xml:id="br0">
      <inkml:brushProperty name="width" value="0.0373858697712421" units="cm"/>
      <inkml:brushProperty name="height" value="0.0373858697712421" units="cm"/>
      <inkml:brushProperty name="color" value="#6adcab"/>
      <inkml:brushProperty name="ignorePressure" value="0"/>
    </inkml:brush>
  </inkml:definitions>
  <inkml:trace contextRef="#ctx0" brushRef="#br0">52800.000 45200.000 588,'0.000'-47.000'0,"0.000"6.000"0,0.000 7.000 0,0.000 6.000 0,1.000 10.000 7,4.000 17.000 16,3.000 15.000 14,3.000 16.000 14,1.000 15.000 5,1.000 16.000-9,-1.000 15.000-8,1.000 17.000-7,-3.000 11.000-7,-2.000 10.000-1,-3.000 10.000-4,-3.000 9.000-3,-1.000 9.000-3,4.000 9.000-3,3.000 10.000-5,3.000 10.000-4,1.000 5.000-4,1.000 4.000-7,-1.000 3.000-6,1.000 3.000-6,-3.000-7.000-6,-2.000-15.000-5,-3.000-15.000-6,-3.000-16.000-5,-2.000-16.000-3,0.000-16.000-1,0.000-15.000-1,0.000-15.000-2,1.000-15.000 5,4.000-12.000 8,3.000-13.000 9,3.000-12.000 8</inkml:trace>
</inkml:ink>
</file>

<file path=ppt/ink/ink39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02"/>
    </inkml:context>
    <inkml:brush xml:id="br0">
      <inkml:brushProperty name="width" value="0.0414271280169487" units="cm"/>
      <inkml:brushProperty name="height" value="0.0414271280169487" units="cm"/>
      <inkml:brushProperty name="color" value="#f2395b"/>
      <inkml:brushProperty name="ignorePressure" value="0"/>
    </inkml:brush>
  </inkml:definitions>
  <inkml:trace contextRef="#ctx0" brushRef="#br0">21550.000 17050.000 531,'-25.000'79.000'103,"0.000"10.000"-19,0.000 10.000-20,0.000 9.000-20,1.000 4.000-13,4.000 1.000-4,3.000-1.000-6,3.000 1.000-5,1.000-4.000-4,1.000-6.000 0,-1.000-6.000-2,1.000-6.000 0,1.000-7.000-2,3.000-6.000 0,3.000-6.000-2,4.000-6.000 0,4.000-9.000-2,6.000-8.000-2,7.000-10.000-2,6.000-9.000-1,6.000-13.000-4,6.000-16.000-7,7.000-15.000-5,6.000-15.000-6,4.000-15.000-2,4.000-12.000 1,3.000-13.000 2,3.000-12.000 2,-2.000-12.000-1,-6.000-8.000-3,-6.000-10.000-3,-6.000-9.000-3,-7.000-5.000 2,-6.000 0.000 3,-6.000 0.000 5,-6.000 0.000 5,-9.000 4.000 4,-8.000 10.000 4,-10.000 10.000 4,-9.000 9.000 5,-7.000 12.000 1,-3.000 16.000 0,-3.000 15.000-2,-2.000 17.000 0,-3.000 11.000 3,1.000 10.000 7,-1.000 10.000 6,1.000 9.000 8,-1.000 9.000 1,1.000 9.000-3,-1.000 10.000-5,1.000 10.000-4,1.000 4.000-3,3.000 0.000-5,3.000 0.000-4,4.000 0.000-5,4.000 0.000-7,6.000 0.000-11,7.000 0.000-11,6.000 0.000-11,6.000-4.000-4,6.000-5.000 2,7.000-7.000 2,6.000-5.000 2</inkml:trace>
</inkml:ink>
</file>

<file path=ppt/ink/ink39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02"/>
    </inkml:context>
    <inkml:brush xml:id="br0">
      <inkml:brushProperty name="width" value="0.0393325127661228" units="cm"/>
      <inkml:brushProperty name="height" value="0.0393325127661228" units="cm"/>
      <inkml:brushProperty name="color" value="#f2395b"/>
      <inkml:brushProperty name="ignorePressure" value="0"/>
    </inkml:brush>
  </inkml:definitions>
  <inkml:trace contextRef="#ctx0" brushRef="#br0">22450.000 17400.000 559,'-27.000'32.000'20,"-3.000"17.000"1,-3.000 15.000-1,-2.000 16.000 0,2.000 5.000 4,9.000-2.000 5,10.000-3.000 8,10.000-3.000 6,4.000 1.000 1,0.000 6.000-2,0.000 7.000-3,0.000 6.000-3,1.000 1.000-6,4.000-3.000-9,3.000-3.000-9,3.000-2.000-9,9.000-8.000-5,16.000-8.000 1,15.000-10.000 0,17.000-9.000 1,8.000-10.000 0,4.000-9.000-3,3.000-10.000-1,3.000-8.000-3,1.000-15.000-9,1.000-19.000-16,-1.000-18.000-17,1.000-19.000-18,-9.000-5.000-4,-15.000 9.000 6,-15.000 10.000 6,-16.000 10.000 7</inkml:trace>
</inkml:ink>
</file>

<file path=ppt/ink/ink39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02"/>
    </inkml:context>
    <inkml:brush xml:id="br0">
      <inkml:brushProperty name="width" value="0.0397379249334335" units="cm"/>
      <inkml:brushProperty name="height" value="0.0397379249334335" units="cm"/>
      <inkml:brushProperty name="color" value="#f2395b"/>
      <inkml:brushProperty name="ignorePressure" value="0"/>
    </inkml:brush>
  </inkml:definitions>
  <inkml:trace contextRef="#ctx0" brushRef="#br0">23600.000 17300.000 553,'-93.000'-22.000'7,"17.000"6.000"13,15.000 7.000 13,16.000 6.000 14,4.000 12.000 3,-6.000 19.000-4,-6.000 19.000-6,-6.000 19.000-5,-6.000 15.000-3,-2.000 13.000-1,-3.000 12.000-2,-3.000 13.000 0,-4.000 13.000-6,-3.000 17.000-7,-3.000 15.000-8,-2.000 16.000-7,-5.000 23.000-10,-2.000 31.000-8,-3.000 32.000-10,-3.000 31.000-8,5.000-12.000-11,17.000-52.000-10,15.000-53.000-10,16.000-53.000-11</inkml:trace>
</inkml:ink>
</file>

<file path=ppt/ink/ink39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05"/>
    </inkml:context>
    <inkml:brush xml:id="br0">
      <inkml:brushProperty name="width" value="0.0326551832258701" units="cm"/>
      <inkml:brushProperty name="height" value="0.0326551832258701" units="cm"/>
      <inkml:brushProperty name="color" value="#f2395b"/>
      <inkml:brushProperty name="ignorePressure" value="0"/>
    </inkml:brush>
  </inkml:definitions>
  <inkml:trace contextRef="#ctx0" brushRef="#br0">10050.000 33000.000 673,'71.000'-68.000'4,"-5.000"17.000"9,-7.000 15.000 8,-5.000 16.000 8,-3.000 7.000 4,4.000 1.000-1,3.000-1.000-2,3.000 1.000-1,1.000 2.000-2,1.000 7.000-1,-1.000 6.000-1,1.000 7.000-3,-6.000 10.000-4,-8.000 16.000-7,-10.000 15.000-8,-9.000 17.000-8,-13.000 13.000-4,-16.000 13.000-3,-15.000 12.000-2,-15.000 13.000-2,-17.000 6.000-1,-15.000 0.000 1,-15.000 0.000 1,-16.000 0.000 0,-8.000-5.000 1,0.000-9.000-2,0.000-10.000-1,0.000-8.000-1,3.000-11.000 0,6.000-8.000 3,7.000-10.000 3,6.000-9.000 2,4.000-9.000 2,4.000-5.000 2,3.000-7.000 1,3.000-5.000 1,6.000-8.000 3,9.000-5.000 4,10.000-7.000 4,10.000-5.000 3,14.000-4.000 5,23.000 0.000 4,22.000 0.000 4,22.000 0.000 4,15.000 0.000 2,9.000 0.000-2,10.000 0.000-2,10.000 0.000-2,7.000 0.000-3,6.000 0.000-4,7.000 0.000-4,6.000 0.000-3,3.000-4.000-7,0.000-5.000-10,0.000-7.000-8,0.000-5.000-10,-11.000-1.000-5,-22.000 6.000 0,-22.000 7.000-1,-21.000 6.000-1,-14.000 1.000-3,-2.000-3.000-3,-3.000-3.000-5,-3.000-2.000-3</inkml:trace>
</inkml:ink>
</file>

<file path=ppt/ink/ink39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07"/>
    </inkml:context>
    <inkml:brush xml:id="br0">
      <inkml:brushProperty name="width" value="0.0398547537624836" units="cm"/>
      <inkml:brushProperty name="height" value="0.0398547537624836" units="cm"/>
      <inkml:brushProperty name="color" value="#f2395b"/>
      <inkml:brushProperty name="ignorePressure" value="0"/>
    </inkml:brush>
  </inkml:definitions>
  <inkml:trace contextRef="#ctx0" brushRef="#br0">14100.000 31500.000 552,'-115.000'4.000'18,"23.000"10.000"0,22.000 10.000 0,22.000 9.000 0,12.000 2.000-1,3.000-2.000-1,3.000-3.000-2,4.000-3.000-1,-4.000 4.000-1,-9.000 13.000 1,-10.000 12.000 0,-8.000 13.000 0,-8.000 10.000 0,-2.000 10.000 2,-3.000 10.000 1,-3.000 9.000 0,-2.000 7.000 1,0.000 7.000 0,0.000 6.000-2,0.000 7.000 0,0.000 7.000-1,0.000 9.000-1,0.000 10.000 0,0.000 10.000-1,6.000-1.000-1,13.000-9.000 1,12.000-10.000-1,13.000-8.000 1,9.000-11.000-3,6.000-8.000-3,7.000-10.000-4,6.000-9.000-4,12.000-10.000-2,19.000-9.000-1,19.000-10.000-2,19.000-8.000-1,16.000-14.000 0,17.000-15.000-2,15.000-15.000-1,16.000-16.000-1,10.000-18.000-2,7.000-18.000-1,6.000-19.000-2,7.000-18.000-3,-4.000-14.000-2,-12.000-5.000-2,-13.000-7.000-3,-12.000-5.000-2,-10.000 2.000 0,-6.000 13.000 2,-6.000 12.000 2,-6.000 13.000 2,-12.000 9.000 2,-15.000 6.000 3,-15.000 7.000 2,-16.000 6.000 2,-16.000 7.000 8,-16.000 10.000 12,-15.000 10.000 13,-15.000 9.000 13,-9.000 10.000 6,1.000 14.000 0,-1.000 11.000-1,1.000 14.000-1,1.000 5.000-1,3.000 1.000-3,3.000-1.000-2,4.000 1.000-4,4.000-1.000-2,6.000 1.000-2,7.000-1.000-2,6.000 1.000-2,3.000-4.000-5,0.000-6.000-4,0.000-6.000-5,0.000-6.000-4,3.000-6.000-4,6.000-2.000-1,7.000-3.000 0,6.000-3.000-2,7.000-6.000 0,10.000-5.000 0,10.000-7.000-2,9.000-5.000 0,6.000-14.000-1,3.000-18.000-1,3.000-19.000-2,4.000-18.000-2,-1.000-12.000-1,-3.000-3.000 0,-3.000-3.000-1,-2.000-2.000 0,-9.000-1.000 0,-12.000 3.000 3,-13.000 3.000 2,-12.000 4.000 2,-13.000 4.000 3,-12.000 6.000 0,-13.000 7.000 2,-12.000 6.000 1,-12.000 7.000 0,-8.000 10.000 0,-10.000 10.000 0,-9.000 9.000 0,-5.000 9.000 1,0.000 9.000 3,0.000 10.000 2,0.000 10.000 4,1.000 7.000-4,4.000 6.000-10,3.000 7.000-9,3.000 6.000-11,6.000 1.000-5,9.000-3.000-3,10.000-3.000-2,10.000-2.000-3</inkml:trace>
</inkml:ink>
</file>

<file path=ppt/ink/ink39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08"/>
    </inkml:context>
    <inkml:brush xml:id="br0">
      <inkml:brushProperty name="width" value="0.0381850302219391" units="cm"/>
      <inkml:brushProperty name="height" value="0.0381850302219391" units="cm"/>
      <inkml:brushProperty name="color" value="#f2395b"/>
      <inkml:brushProperty name="ignorePressure" value="0"/>
    </inkml:brush>
  </inkml:definitions>
  <inkml:trace contextRef="#ctx0" brushRef="#br0">16050.000 32650.000 576,'-69.000'23.000'10,"13.000"-3.000"2,12.000-3.000 3,13.000-2.000 1,2.000 3.000 2,-5.000 14.000 0,-7.000 11.000 1,-5.000 14.000 0,-3.000 8.000 0,4.000 7.000-1,3.000 6.000-1,3.000 7.000 0,3.000 4.000-1,3.000 3.000 2,3.000 3.000 1,4.000 4.000 1,4.000 1.000 1,6.000 0.000-2,7.000 0.000 0,6.000 0.000-1,3.000-5.000-2,0.000-9.000-2,0.000-10.000-1,0.000-8.000-2,4.000-12.000-3,10.000-12.000-1,10.000-13.000-3,9.000-12.000-2,7.000-9.000-2,7.000-2.000-4,6.000-3.000-3,7.000-3.000-3,5.000-10.000-3,7.000-16.000-1,6.000-15.000-2,7.000-15.000-2,-1.000-11.000-1,-6.000-2.000 0,-6.000-3.000-2,-6.000-3.000 0,-9.000-2.000 0,-8.000 0.000 1,-10.000 0.000 1,-9.000 0.000 2,-10.000-2.000 1,-9.000-3.000 4,-10.000-3.000 2,-8.000-2.000 4,-11.000 0.000 3,-8.000 7.000 1,-10.000 6.000 2,-9.000 7.000 2,-7.000 5.000 0,-3.000 7.000-1,-3.000 6.000-2,-2.000 7.000-1,-3.000 5.000 0,1.000 7.000-1,-1.000 6.000-1,1.000 7.000 0,4.000 4.000-1,9.000 3.000-1,10.000 3.000-1,10.000 4.000 0</inkml:trace>
</inkml:ink>
</file>

<file path=ppt/ink/ink39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09"/>
    </inkml:context>
    <inkml:brush xml:id="br0">
      <inkml:brushProperty name="width" value="0.0387500040233135" units="cm"/>
      <inkml:brushProperty name="height" value="0.0387500040233135" units="cm"/>
      <inkml:brushProperty name="color" value="#f2395b"/>
      <inkml:brushProperty name="ignorePressure" value="0"/>
    </inkml:brush>
  </inkml:definitions>
  <inkml:trace contextRef="#ctx0" brushRef="#br0">17850.000 32100.000 567,'-52.000'7.000'31,"-3.000"17.000"2,-3.000 15.000 0,-2.000 16.000 2,-5.000 12.000-1,-2.000 9.000-4,-3.000 10.000-3,-3.000 10.000-3,2.000 4.000-2,10.000 0.000-1,10.000 0.000 1,9.000 0.000-1,7.000 1.000-1,7.000 4.000-2,6.000 3.000-2,7.000 3.000-2,4.000 1.000-2,3.000 1.000-3,3.000-1.000-2,4.000 1.000-3,10.000-4.000-6,19.000-6.000-8,19.000-6.000-9,19.000-6.000-8,12.000-10.000-6,6.000-12.000-6,7.000-13.000-6,6.000-12.000-4,-7.000-12.000 1,-18.000-8.000 9,-19.000-10.000 10,-18.000-9.000 10,-10.000-4.000 2,0.000 4.000-6,0.000 3.000-5,0.000 3.000-6</inkml:trace>
</inkml:ink>
</file>

<file path=ppt/ink/ink39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09"/>
    </inkml:context>
    <inkml:brush xml:id="br0">
      <inkml:brushProperty name="width" value="0.0427358075976372" units="cm"/>
      <inkml:brushProperty name="height" value="0.0427358075976372" units="cm"/>
      <inkml:brushProperty name="color" value="#f2395b"/>
      <inkml:brushProperty name="ignorePressure" value="0"/>
    </inkml:brush>
  </inkml:definitions>
  <inkml:trace contextRef="#ctx0" brushRef="#br0">19100.000 32900.000 514,'-71.000'4.000'2,"10.000"10.000"5,10.000 10.000 4,9.000 9.000 3,4.000 7.000 5,1.000 7.000 1,-1.000 6.000 3,1.000 7.000 2,1.000 2.000-1,3.000 1.000-2,3.000-1.000-3,4.000 1.000-4,2.000 2.000 0,4.000 7.000-1,3.000 6.000 1,3.000 7.000-1,4.000-4.000 0,7.000-12.000-2,6.000-13.000-2,7.000-12.000-1,7.000-13.000-2,9.000-12.000-5,10.000-13.000-4,10.000-12.000-3,4.000-12.000-5,0.000-8.000-2,0.000-10.000-4,0.000-9.000-3,-4.000-10.000-1,-5.000-9.000 2,-7.000-10.000 0,-5.000-8.000 2,-6.000-6.000 1,-3.000 1.000 0,-3.000-1.000 0,-2.000 1.000 0,-6.000 2.000 2,-6.000 7.000 5,-6.000 6.000 4,-6.000 7.000 6,-4.000 4.000 3,1.000 3.000 5,-1.000 3.000 5,1.000 4.000 4,1.000 4.000 1,3.000 6.000 0,3.000 7.000-1,4.000 6.000 0,7.000 6.000 0,13.000 6.000 4,12.000 7.000 2,13.000 6.000 4,2.000 7.000-3,-5.000 10.000-6,-7.000 10.000-8,-5.000 9.000-7,-4.000 4.000-3,0.000 1.000-1,0.000-1.000 0,0.000 1.000 0,-4.000 2.000-2,-5.000 7.000-2,-7.000 6.000-4,-5.000 7.000-3,-6.000 4.000-2,-3.000 3.000-4,-3.000 3.000-2,-2.000 4.000-3,-5.000-3.000-1,-2.000-5.000 0,-3.000-7.000 1,-3.000-5.000 1,8.000-15.000-3,23.000-22.000-4,22.000-22.000-4,22.000-21.000-5,12.000-15.000 1,3.000-6.000 5,3.000-6.000 6,4.000-6.000 5,-1.000-2.000 3,-3.000 3.000 2,-3.000 3.000 0,-2.000 4.000 2,-6.000 1.000 1,-6.000 0.000 1,-6.000 0.000 2,-6.000 0.000 1,-6.000 0.000 1,-2.000 0.000 2,-3.000 0.000 0,-3.000 0.000 2,-4.000 1.000 1,-3.000 4.000 1,-3.000 3.000 1,-2.000 3.000 1,-3.000 3.000 2,1.000 3.000 5,-1.000 3.000 5,1.000 4.000 5,-3.000 7.000 9,-2.000 13.000 15,-3.000 12.000 13,-3.000 13.000 14,-2.000 10.000 1,0.000 10.000-12,0.000 10.000-13,0.000 9.000-11,0.000 7.000-8,0.000 7.000-5,0.000 6.000-3,0.000 7.000-4,0.000 5.000-1,0.000 7.000-1,0.000 6.000 0,0.000 7.000 0,0.000 4.000-2,0.000 3.000-8,0.000 3.000-5,0.000 4.000-6,1.000-1.000-8,4.000-3.000-8,3.000-3.000-7,3.000-2.000-9,-1.000-11.000-6,-2.000-15.000-5,-3.000-15.000-4,-3.000-16.000-5</inkml:trace>
</inkml:ink>
</file>

<file path=ppt/ink/ink39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0"/>
    </inkml:context>
    <inkml:brush xml:id="br0">
      <inkml:brushProperty name="width" value="0.0374054424464703" units="cm"/>
      <inkml:brushProperty name="height" value="0.0374054424464703" units="cm"/>
      <inkml:brushProperty name="color" value="#f2395b"/>
      <inkml:brushProperty name="ignorePressure" value="0"/>
    </inkml:brush>
  </inkml:definitions>
  <inkml:trace contextRef="#ctx0" brushRef="#br0">20750.000 31850.000 588,'95.000'-66.000'26,"-9.000"19.000"0,-10.000 19.000 1,-8.000 19.000 0,-8.000 15.000 0,-2.000 13.000-2,-3.000 12.000 1,-3.000 13.000-2,-2.000 9.000 0,0.000 6.000-2,0.000 7.000 0,0.000 6.000 0,-4.000 6.000-2,-5.000 6.000-1,-7.000 7.000 0,-5.000 6.000-3,-9.000 6.000-1,-9.000 6.000-4,-10.000 7.000-4,-8.000 6.000-3,-14.000 9.000-2,-15.000 13.000-1,-15.000 12.000-2,-16.000 13.000-1,-16.000 7.000-5,-16.000 4.000-7,-15.000 3.000-9,-15.000 3.000-7,2.000-16.000-5,22.000-34.000 1,22.000-35.000-1,23.000-33.000 0,11.000-20.000-3,4.000-3.000-4,3.000-3.000-5,3.000-2.000-4</inkml:trace>
</inkml:ink>
</file>

<file path=ppt/ink/ink39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1"/>
    </inkml:context>
    <inkml:brush xml:id="br0">
      <inkml:brushProperty name="width" value="0.0386416874825954" units="cm"/>
      <inkml:brushProperty name="height" value="0.0386416874825954" units="cm"/>
      <inkml:brushProperty name="color" value="#f2395b"/>
      <inkml:brushProperty name="ignorePressure" value="0"/>
    </inkml:brush>
  </inkml:definitions>
  <inkml:trace contextRef="#ctx0" brushRef="#br0">22100.000 34200.000 569,'-83.000'21.000'38,"34.000"-5.000"3,35.000-7.000 1,35.000-5.000 3,22.000-4.000-2,14.000 0.000-3,11.000 0.000-4,14.000 0.000-3,14.000-2.000-3,20.000-3.000-5,18.000-3.000-3,20.000-2.000-4,3.000-5.000-6,-8.000-2.000-6,-10.000-3.000-8,-9.000-3.000-8,-12.000 1.000-6,-11.000 6.000-7,-14.000 7.000-7,-11.000 6.000-7,-14.000 3.000-5,-11.000 0.000-2,-14.000 0.000-3,-11.000 0.000-2,-14.000 0.000 0,-11.000 0.000 5,-14.000 0.000 4,-11.000 0.000 5</inkml:trace>
</inkml:ink>
</file>

<file path=ppt/ink/ink3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00"/>
    </inkml:context>
    <inkml:brush xml:id="br0">
      <inkml:brushProperty name="width" value="0.0376787930727005" units="cm"/>
      <inkml:brushProperty name="height" value="0.0376787930727005" units="cm"/>
      <inkml:brushProperty name="color" value="#6adcab"/>
      <inkml:brushProperty name="ignorePressure" value="0"/>
    </inkml:brush>
  </inkml:definitions>
  <inkml:trace contextRef="#ctx0" brushRef="#br0">52300.000 47650.000 583,'-90.000'-60.000'14,"23.000"32.000"16,22.000 31.000 15,22.000 32.000 16,16.000 19.000 2,14.000 10.000-12,11.000 10.000-12,14.000 9.000-12,7.000 2.000-7,3.000-2.000-2,3.000-3.000-3,4.000-3.000-3,-1.000-4.000-2,-3.000-3.000-3,-3.000-3.000-3,-2.000-2.000-3,-3.000-5.000-3,1.000-2.000 0,-1.000-3.000-3,1.000-3.000 0,-1.000-10.000-1,1.000-16.000 1,-1.000-15.000 1,1.000-15.000 1,7.000-25.000 0,16.000-30.000-2,15.000-32.000-1,17.000-30.000-2,7.000-19.000-2,0.000-2.000-3,0.000-3.000-3,0.000-3.000-2,-4.000 2.000-5,-5.000 10.000-5,-7.000 10.000-7,-5.000 9.000-5,-9.000 13.000-3,-9.000 20.000 1,-10.000 18.000 1,-8.000 20.000 1,-9.000 11.000 4,-6.000 7.000 5,-6.000 6.000 7,-6.000 7.000 6</inkml:trace>
</inkml:ink>
</file>

<file path=ppt/ink/ink39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1"/>
    </inkml:context>
    <inkml:brush xml:id="br0">
      <inkml:brushProperty name="width" value="0.0356623306870461" units="cm"/>
      <inkml:brushProperty name="height" value="0.0356623306870461" units="cm"/>
      <inkml:brushProperty name="color" value="#f2395b"/>
      <inkml:brushProperty name="ignorePressure" value="0"/>
    </inkml:brush>
  </inkml:definitions>
  <inkml:trace contextRef="#ctx0" brushRef="#br0">23200.000 33150.000 616,'-46.000'-68.000'-1,"10.000"17.000"-2,10.000 15.000-1,9.000 16.000-3,6.000 18.000 10,3.000 22.000 21,3.000 22.000 21,4.000 23.000 22,2.000 19.000 4,4.000 19.000-12,3.000 19.000-13,3.000 19.000-12,-1.000 13.000-10,-2.000 10.000-7,-3.000 10.000-9,-3.000 9.000-7,-1.000 1.000-9,4.000-6.000-9,3.000-6.000-8,3.000-6.000-9,-1.000-16.000-1,-2.000-25.000 6,-3.000-25.000 6,-3.000-25.000 6,-1.000-16.000-3,4.000-6.000-12,3.000-6.000-13,3.000-6.000-12</inkml:trace>
</inkml:ink>
</file>

<file path=ppt/ink/ink39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2"/>
    </inkml:context>
    <inkml:brush xml:id="br0">
      <inkml:brushProperty name="width" value="0.0372234173119068" units="cm"/>
      <inkml:brushProperty name="height" value="0.0372234173119068" units="cm"/>
      <inkml:brushProperty name="color" value="#f2395b"/>
      <inkml:brushProperty name="ignorePressure" value="0"/>
    </inkml:brush>
  </inkml:definitions>
  <inkml:trace contextRef="#ctx0" brushRef="#br0">26850.000 32000.000 591,'-72.000'-44.000'37,"6.000"13.000"0,7.000 12.000-1,6.000 13.000 0,3.000 15.000-2,0.000 19.000-2,0.000 19.000-3,0.000 19.000-1,0.000 12.000-4,0.000 6.000-3,0.000 7.000-4,0.000 6.000-3,3.000 1.000-2,6.000-3.000-1,7.000-3.000-1,6.000-2.000-1,7.000-5.000-1,10.000-2.000-2,10.000-3.000-1,9.000-3.000-3,7.000-6.000-2,7.000-5.000 0,6.000-7.000-3,7.000-5.000-1,5.000-6.000-2,7.000-3.000-1,6.000-3.000-2,7.000-2.000-1,-1.000-5.000 0,-6.000-2.000 2,-6.000-3.000 0,-6.000-3.000 3,-7.000-2.000-1,-6.000 0.000-2,-6.000 0.000-1,-6.000 0.000-3,-9.000 3.000 1,-8.000 6.000 3,-10.000 7.000 1,-9.000 6.000 3,-12.000 3.000 0,-11.000 0.000 0,-14.000 0.000-1,-11.000 0.000 0,-7.000-2.000-3,0.000-3.000-2,0.000-3.000-4,0.000-2.000-3,4.000-6.000-1,10.000-6.000-1,10.000-6.000-1,9.000-6.000 1,9.000-9.000-5,9.000-8.000-5,10.000-10.000-8,10.000-9.000-7</inkml:trace>
</inkml:ink>
</file>

<file path=ppt/ink/ink39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2"/>
    </inkml:context>
    <inkml:brush xml:id="br0">
      <inkml:brushProperty name="width" value="0.0416327901184559" units="cm"/>
      <inkml:brushProperty name="height" value="0.0416327901184559" units="cm"/>
      <inkml:brushProperty name="color" value="#f2395b"/>
      <inkml:brushProperty name="ignorePressure" value="0"/>
    </inkml:brush>
  </inkml:definitions>
  <inkml:trace contextRef="#ctx0" brushRef="#br0">27500.000 32550.000 528,'-69.000'143.000'120,"13.000"-11.000"-26,12.000-14.000-26,13.000-11.000-28,9.000-7.000-14,6.000 0.000-4,7.000 0.000-3,6.000 0.000-3,4.000-2.000-2,4.000-3.000 0,3.000-3.000-1,3.000-2.000-1,3.000-11.000-3,3.000-15.000-4,3.000-15.000-6,4.000-16.000-4,5.000-13.000-4,10.000-9.000-2,10.000-10.000 0,9.000-8.000-3,4.000-17.000 0,1.000-21.000 2,-1.000-22.000 1,1.000-22.000 1,2.000-19.000-1,7.000-16.000-3,6.000-15.000-4,7.000-15.000-2,-6.000-7.000-3,-15.000 3.000 2,-15.000 3.000 1,-16.000 4.000 1,-13.000 10.000 1,-9.000 19.000 0,-10.000 19.000 0,-8.000 19.000 0,-12.000 15.000 5,-12.000 13.000 11,-13.000 12.000 10,-12.000 13.000 10,-10.000 13.000 2,-6.000 17.000-7,-6.000 15.000-7,-6.000 16.000-7,-6.000 15.000-8,-2.000 16.000-6,-3.000 15.000-9,-3.000 17.000-7,8.000-3.000-1,23.000-18.000 3,22.000-19.000 5,22.000-18.000 3,10.000-10.000 2,1.000 0.000-1,-1.000 0.000 0,1.000 0.000-2</inkml:trace>
</inkml:ink>
</file>

<file path=ppt/ink/ink39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3"/>
    </inkml:context>
    <inkml:brush xml:id="br0">
      <inkml:brushProperty name="width" value="0.0358628518879414" units="cm"/>
      <inkml:brushProperty name="height" value="0.0358628518879414" units="cm"/>
      <inkml:brushProperty name="color" value="#f2395b"/>
      <inkml:brushProperty name="ignorePressure" value="0"/>
    </inkml:brush>
  </inkml:definitions>
  <inkml:trace contextRef="#ctx0" brushRef="#br0">28350.000 33000.000 613,'68.000'21.000'68,"-11.000"-5.000"-13,-14.000-7.000-14,-11.000-5.000-15,-7.000 0.000-6,0.000 10.000 0,0.000 10.000 0,0.000 9.000-1,-2.000 7.000-1,-3.000 7.000-2,-3.000 6.000-4,-2.000 7.000-2,-12.000 7.000-4,-19.000 9.000-4,-18.000 10.000-5,-19.000 10.000-4,-10.000 0.000-2,1.000-5.000-1,-1.000-7.000 1,1.000-5.000 1,4.000-9.000 0,9.000-9.000 0,10.000-10.000 2,10.000-8.000 1,5.000-8.000 1,4.000-2.000 3,3.000-3.000 2,3.000-3.000 2,9.000-2.000 2,16.000 0.000 3,15.000 0.000 1,17.000 0.000 2,10.000-2.000 0,6.000-3.000 0,7.000-3.000-1,6.000-2.000-1,-1.000-1.000 0,-5.000 3.000-1,-7.000 3.000 0,-5.000 4.000 1,-9.000 5.000-2,-9.000 10.000-1,-10.000 10.000-2,-8.000 9.000-2,-11.000 7.000-1,-8.000 7.000-3,-10.000 6.000-2,-9.000 7.000-3,-15.000 10.000-1,-18.000 16.000-4,-19.000 15.000-3,-18.000 17.000-3,-9.000 2.000 0,4.000-9.000 2,3.000-10.000 0,3.000-8.000 3,9.000-15.000-1,16.000-19.000-1,15.000-18.000-2,17.000-19.000-2,2.000-8.000-1,-9.000 3.000 0,-10.000 3.000-1,-8.000 4.000 0,-1.000-3.000-3,9.000-5.000-6,10.000-7.000-5,10.000-5.000-6</inkml:trace>
</inkml:ink>
</file>

<file path=ppt/ink/ink39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4"/>
    </inkml:context>
    <inkml:brush xml:id="br0">
      <inkml:brushProperty name="width" value="0.0331583842635155" units="cm"/>
      <inkml:brushProperty name="height" value="0.0331583842635155" units="cm"/>
      <inkml:brushProperty name="color" value="#f2395b"/>
      <inkml:brushProperty name="ignorePressure" value="0"/>
    </inkml:brush>
  </inkml:definitions>
  <inkml:trace contextRef="#ctx0" brushRef="#br0">29250.000 31600.000 663,'179.000'-66.000'61,"-40.000"19.000"-12,-40.000 19.000-12,-41.000 19.000-12,-21.000 16.000-7,1.000 17.000-1,-1.000 15.000-1,1.000 16.000-2,-4.000 9.000-2,-6.000 3.000-4,-6.000 3.000-4,-6.000 4.000-4,-12.000-1.000-1,-15.000-3.000-1,-15.000-3.000 0,-16.000-2.000 0,-10.000-3.000 0,-3.000 1.000 0,-3.000-1.000 0,-2.000 1.000 0,-3.000-4.000 0,1.000-6.000 1,-1.000-6.000 1,1.000-6.000 1,2.000-7.000 1,7.000-6.000 1,6.000-6.000 1,7.000-6.000 1,15.000-7.000 2,25.000-6.000 4,25.000-6.000 3,25.000-6.000 3,17.000-6.000-1,9.000-2.000-6,10.000-3.000-7,10.000-3.000-5,4.000-2.000-7,0.000 0.000-7,0.000 0.000-8,0.000 0.000-7,0.000 1.000-3,0.000 4.000 0,0.000 3.000 0,0.000 3.000 1,-7.000 1.000-1,-11.000 1.000-1,-14.000-1.000-1,-11.000 1.000-1,-12.000-1.000 3,-9.000 1.000 5,-10.000-1.000 7,-8.000 1.000 7</inkml:trace>
</inkml:ink>
</file>

<file path=ppt/ink/ink39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4"/>
    </inkml:context>
    <inkml:brush xml:id="br0">
      <inkml:brushProperty name="width" value="0.0325944274663925" units="cm"/>
      <inkml:brushProperty name="height" value="0.0325944274663925" units="cm"/>
      <inkml:brushProperty name="color" value="#f2395b"/>
      <inkml:brushProperty name="ignorePressure" value="0"/>
    </inkml:brush>
  </inkml:definitions>
  <inkml:trace contextRef="#ctx0" brushRef="#br0">30550.000 31700.000 674,'29.000'-47.000'65,"10.000"6.000"-9,10.000 7.000-8,9.000 6.000-9,9.000 6.000-6,9.000 6.000-5,10.000 7.000-4,10.000 6.000-6,5.000 3.000-6,4.000 0.000-10,3.000 0.000-8,3.000 0.000-10,-8.000 0.000-7,-19.000 0.000-7,-18.000 0.000-7,-19.000 0.000-6,-12.000 0.000-4,-2.000 0.000 0,-3.000 0.000-1,-3.000 0.000 1</inkml:trace>
</inkml:ink>
</file>

<file path=ppt/ink/ink39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4"/>
    </inkml:context>
    <inkml:brush xml:id="br0">
      <inkml:brushProperty name="width" value="0.0306340288370848" units="cm"/>
      <inkml:brushProperty name="height" value="0.0306340288370848" units="cm"/>
      <inkml:brushProperty name="color" value="#f2395b"/>
      <inkml:brushProperty name="ignorePressure" value="0"/>
    </inkml:brush>
  </inkml:definitions>
  <inkml:trace contextRef="#ctx0" brushRef="#br0">32050.000 33550.000 718,'-43.000'-2.000'3,"17.000"-3.000"8,15.000-3.000 8,16.000-2.000 6,10.000-3.000 5,7.000 1.000 1,6.000-1.000 1,7.000 1.000 2,16.000-1.000-3,29.000 1.000-7,28.000-1.000-5,28.000 1.000-6,14.000 1.000-6,0.000 3.000-4,0.000 3.000-6,0.000 4.000-4,-5.000-1.000-7,-9.000-3.000-7,-10.000-3.000-9,-8.000-2.000-7,-17.000-3.000-4,-21.000 1.000 2,-22.000-1.000 1,-22.000 1.000 1,-11.000 1.000 3,0.000 3.000 3,0.000 3.000 3,0.000 4.000 3</inkml:trace>
</inkml:ink>
</file>

<file path=ppt/ink/ink39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4"/>
    </inkml:context>
    <inkml:brush xml:id="br0">
      <inkml:brushProperty name="width" value="0.0353892855346203" units="cm"/>
      <inkml:brushProperty name="height" value="0.0353892855346203" units="cm"/>
      <inkml:brushProperty name="color" value="#f2395b"/>
      <inkml:brushProperty name="ignorePressure" value="0"/>
    </inkml:brush>
  </inkml:definitions>
  <inkml:trace contextRef="#ctx0" brushRef="#br0">33050.000 32300.000 621,'-66.000'3.000'42,"19.000"6.000"-3,19.000 7.000 0,19.000 6.000-3,9.000 12.000-2,0.000 19.000-3,0.000 19.000-3,0.000 19.000-2,0.000 15.000-5,0.000 13.000-4,0.000 12.000-5,0.000 13.000-4,0.000 6.000-1,0.000 0.000 2,0.000 0.000 2,0.000 0.000 2,1.000-2.000-8,4.000-3.000-16,3.000-3.000-18,3.000-2.000-18,-1.000-14.000-3,-2.000-21.000 9,-3.000-22.000 9,-3.000-22.000 8,-1.000-15.000 2,4.000-5.000-9,3.000-7.000-8,3.000-5.000-9</inkml:trace>
</inkml:ink>
</file>

<file path=ppt/ink/ink39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5"/>
    </inkml:context>
    <inkml:brush xml:id="br0">
      <inkml:brushProperty name="width" value="0.0361797101795673" units="cm"/>
      <inkml:brushProperty name="height" value="0.0361797101795673" units="cm"/>
      <inkml:brushProperty name="color" value="#f2395b"/>
      <inkml:brushProperty name="ignorePressure" value="0"/>
    </inkml:brush>
  </inkml:definitions>
  <inkml:trace contextRef="#ctx0" brushRef="#br0">35650.000 32200.000 608,'-118.000'140.000'112,"17.000"-18.000"-26,15.000-19.000-28,16.000-18.000-26,1.000 0.000-16,-12.000 23.000-1,-13.000 22.000-1,-12.000 22.000-3,-2.000-1.000-1,9.000-21.000-4,10.000-22.000-3,10.000-22.000-3,10.000-16.000-1,13.000-9.000-1,12.000-10.000-1,13.000-8.000-1,12.000-9.000 2,13.000-6.000 3,12.000-6.000 3,13.000-6.000 4,16.000-6.000 1,23.000-2.000-2,22.000-3.000-1,22.000-3.000-2,13.000-2.000-2,7.000 0.000-7,6.000 0.000-4,7.000 0.000-6,-1.000-4.000-4,-6.000-5.000-2,-6.000-7.000-3,-6.000-5.000-3,-12.000-1.000-5,-15.000 6.000-8,-15.000 7.000-10,-16.000 6.000-8,-13.000 1.000 1,-9.000-3.000 9,-10.000-3.000 10,-8.000-2.000 10</inkml:trace>
</inkml:ink>
</file>

<file path=ppt/ink/ink39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5"/>
    </inkml:context>
    <inkml:brush xml:id="br0">
      <inkml:brushProperty name="width" value="0.0430083647370338" units="cm"/>
      <inkml:brushProperty name="height" value="0.0430083647370338" units="cm"/>
      <inkml:brushProperty name="color" value="#f2395b"/>
      <inkml:brushProperty name="ignorePressure" value="0"/>
    </inkml:brush>
  </inkml:definitions>
  <inkml:trace contextRef="#ctx0" brushRef="#br0">35550.000 32550.000 511,'-47.000'-44.000'4,"6.000"13.000"6,7.000 12.000 8,6.000 13.000 7,4.000 10.000 5,4.000 10.000 5,3.000 10.000 4,3.000 9.000 5,3.000 15.000-2,3.000 22.000-5,3.000 22.000-7,4.000 23.000-6,1.000 13.000-4,0.000 6.000-3,0.000 7.000-3,0.000 6.000-3,0.000 4.000-2,0.000 4.000 2,0.000 3.000 0,0.000 3.000 1,0.000-1.000 0,0.000-2.000 0,0.000-3.000-2,0.000-3.000 0,0.000-15.000-9,0.000-24.000-14,0.000-26.000-15,0.000-24.000-15</inkml:trace>
</inkml:ink>
</file>

<file path=ppt/ink/ink3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01"/>
    </inkml:context>
    <inkml:brush xml:id="br0">
      <inkml:brushProperty name="width" value="0.0406762287020683" units="cm"/>
      <inkml:brushProperty name="height" value="0.0406762287020683" units="cm"/>
      <inkml:brushProperty name="color" value="#6adcab"/>
      <inkml:brushProperty name="ignorePressure" value="0"/>
    </inkml:brush>
  </inkml:definitions>
  <inkml:trace contextRef="#ctx0" brushRef="#br0">54400.000 46350.000 540,'48.000'-22.000'77,"-3.000"6.000"-14,-3.000 7.000-12,-2.000 6.000-14,-1.000 6.000-8,3.000 6.000-3,3.000 7.000-2,4.000 6.000-3,-1.000 6.000-3,-3.000 6.000-1,-3.000 7.000-2,-2.000 6.000-2,-8.000 7.000-2,-8.000 10.000-3,-10.000 10.000-2,-9.000 9.000-3,-7.000 4.000-1,-3.000 1.000-3,-3.000-1.000-1,-2.000 1.000-2,-8.000-3.000-2,-8.000-2.000-3,-10.000-3.000-2,-9.000-3.000-3,-4.000-4.000 1,4.000-3.000 3,3.000-3.000 5,3.000-2.000 4,15.000-11.000 5,29.000-15.000 8,28.000-15.000 7,28.000-16.000 8,18.000-15.000 0,10.000-11.000-10,10.000-14.000-8,9.000-11.000-10,4.000-6.000-3,1.000 4.000 0,-1.000 3.000 0,1.000 3.000 1,-9.000 4.000-13,-15.000 7.000-28,-15.000 6.000-29,-16.000 7.000-27</inkml:trace>
</inkml:ink>
</file>

<file path=ppt/ink/ink39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5"/>
    </inkml:context>
    <inkml:brush xml:id="br0">
      <inkml:brushProperty name="width" value="0.0362555533647537" units="cm"/>
      <inkml:brushProperty name="height" value="0.0362555533647537" units="cm"/>
      <inkml:brushProperty name="color" value="#f2395b"/>
      <inkml:brushProperty name="ignorePressure" value="0"/>
    </inkml:brush>
  </inkml:definitions>
  <inkml:trace contextRef="#ctx0" brushRef="#br0">36400.000 32150.000 606,'1.000'146.000'119,"4.000"-5.000"-26,3.000-7.000-24,3.000-5.000-25,-1.000 0.000-17,-2.000 10.000-6,-3.000 10.000-7,-3.000 9.000-8,-6.000 1.000-6,-5.000-6.000-4,-7.000-6.000-5,-5.000-6.000-6,-6.000-9.000-7,-3.000-8.000-12,-3.000-10.000-12,-2.000-9.000-12</inkml:trace>
</inkml:ink>
</file>

<file path=ppt/ink/ink39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5"/>
    </inkml:context>
    <inkml:brush xml:id="br0">
      <inkml:brushProperty name="width" value="0.0291354451328516" units="cm"/>
      <inkml:brushProperty name="height" value="0.0291354451328516" units="cm"/>
      <inkml:brushProperty name="color" value="#f2395b"/>
      <inkml:brushProperty name="ignorePressure" value="0"/>
    </inkml:brush>
  </inkml:definitions>
  <inkml:trace contextRef="#ctx0" brushRef="#br0">36500.000 33250.000 755,'26.000'-133.000'29,"4.000"34.000"-7,3.000 35.000-8,3.000 35.000-7,1.000 18.000-4,1.000 3.000 0,-1.000 3.000-2,1.000 4.000 0,-1.000 1.000 4,1.000 0.000 7,-1.000 0.000 9,1.000 0.000 7,4.000 0.000 2,9.000 0.000-4,10.000 0.000-5,10.000 0.000-5,0.000 0.000-11,-5.000 0.000-17,-7.000 0.000-18,-5.000 0.000-19</inkml:trace>
</inkml:ink>
</file>

<file path=ppt/ink/ink39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6"/>
    </inkml:context>
    <inkml:brush xml:id="br0">
      <inkml:brushProperty name="width" value="0.0448692515492439" units="cm"/>
      <inkml:brushProperty name="height" value="0.0448692515492439" units="cm"/>
      <inkml:brushProperty name="color" value="#f2395b"/>
      <inkml:brushProperty name="ignorePressure" value="0"/>
    </inkml:brush>
  </inkml:definitions>
  <inkml:trace contextRef="#ctx0" brushRef="#br0">37600.000 31850.000 490,'-22.000'-105.000'10,"6.000"41.000"22,7.000 40.000 22,6.000 42.000 20,4.000 30.000 4,4.000 22.000-15,3.000 22.000-16,3.000 23.000-14,-1.000 19.000-9,-2.000 19.000-5,-3.000 19.000-3,-3.000 19.000-4,-6.000 19.000-1,-5.000 23.000 0,-7.000 22.000 0,-5.000 22.000 1,-4.000 5.000-10,0.000-8.000-18,0.000-10.000-20,0.000-9.000-20,1.000-13.000-4,4.000-16.000 8,3.000-15.000 10,3.000-15.000 9,3.000-26.000 1,3.000-34.000-7,3.000-35.000-6,4.000-33.000-7</inkml:trace>
</inkml:ink>
</file>

<file path=ppt/ink/ink39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6"/>
    </inkml:context>
    <inkml:brush xml:id="br0">
      <inkml:brushProperty name="width" value="0.0321098864078522" units="cm"/>
      <inkml:brushProperty name="height" value="0.0321098864078522" units="cm"/>
      <inkml:brushProperty name="color" value="#f2395b"/>
      <inkml:brushProperty name="ignorePressure" value="0"/>
    </inkml:brush>
  </inkml:definitions>
  <inkml:trace contextRef="#ctx0" brushRef="#br0">38400.000 32100.000 685,'3.000'-46.000'42,"6.000"10.000"-5,7.000 10.000-6,6.000 9.000-7,13.000 4.000 0,23.000 1.000 4,22.000-1.000 4,22.000 1.000 5,10.000-1.000-5,1.000 1.000-12,-1.000-1.000-12,1.000 1.000-14,-6.000-1.000-5,-8.000 1.000 0,-10.000-1.000 0,-9.000 1.000 1,-7.000 1.000-5,-3.000 3.000-11,-3.000 3.000-10,-2.000 4.000-10</inkml:trace>
</inkml:ink>
</file>

<file path=ppt/ink/ink39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6"/>
    </inkml:context>
    <inkml:brush xml:id="br0">
      <inkml:brushProperty name="width" value="0.0316245257854462" units="cm"/>
      <inkml:brushProperty name="height" value="0.0316245257854462" units="cm"/>
      <inkml:brushProperty name="color" value="#f2395b"/>
      <inkml:brushProperty name="ignorePressure" value="0"/>
    </inkml:brush>
  </inkml:definitions>
  <inkml:trace contextRef="#ctx0" brushRef="#br0">39300.000 31400.000 695,'-69.000'-46.000'3,"13.000"10.000"5,12.000 10.000 6,13.000 9.000 5,9.000 17.000 7,6.000 25.000 10,7.000 25.000 9,6.000 25.000 9,4.000 17.000-4,4.000 9.000-16,3.000 10.000-18,3.000 10.000-18,1.000 2.000-15,1.000-3.000-15,-1.000-3.000-15,1.000-2.000-14,-3.000-14.000-4,-2.000-21.000 9,-3.000-22.000 8,-3.000-22.000 9</inkml:trace>
</inkml:ink>
</file>

<file path=ppt/ink/ink39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7"/>
    </inkml:context>
    <inkml:brush xml:id="br0">
      <inkml:brushProperty name="width" value="0.0336914956569672" units="cm"/>
      <inkml:brushProperty name="height" value="0.0336914956569672" units="cm"/>
      <inkml:brushProperty name="color" value="#f2395b"/>
      <inkml:brushProperty name="ignorePressure" value="0"/>
    </inkml:brush>
  </inkml:definitions>
  <inkml:trace contextRef="#ctx0" brushRef="#br0">39050.000 33950.000 652,'160.000'-90.000'83,"-27.000"23.000"-18,-28.000 22.000-15,-28.000 22.000-16,-4.000 12.000-9,22.000 3.000-1,22.000 3.000-1,23.000 4.000-1,8.000 4.000-5,-3.000 6.000-13,-3.000 7.000-10,-2.000 6.000-12,-14.000 1.000-3,-21.000-3.000 4,-22.000-3.000 4,-22.000-2.000 5,-19.000-1.000-8,-16.000 3.000-19,-15.000 3.000-19,-15.000 4.000-18</inkml:trace>
</inkml:ink>
</file>

<file path=ppt/ink/ink39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7"/>
    </inkml:context>
    <inkml:brush xml:id="br0">
      <inkml:brushProperty name="width" value="0.0320709235966206" units="cm"/>
      <inkml:brushProperty name="height" value="0.0320709235966206" units="cm"/>
      <inkml:brushProperty name="color" value="#f2395b"/>
      <inkml:brushProperty name="ignorePressure" value="0"/>
    </inkml:brush>
  </inkml:definitions>
  <inkml:trace contextRef="#ctx0" brushRef="#br0">39350.000 34300.000 685,'-61.000'23.000'7,"28.000"-3.000"10,28.000-3.000 13,29.000-2.000 12,19.000-1.000 2,14.000 3.000-7,11.000 3.000-7,14.000 4.000-6,11.000-3.000-5,14.000-5.000 0,11.000-7.000 0,14.000-5.000-1,8.000-4.000-10,7.000 0.000-19,6.000 0.000-21,7.000 0.000-19,-15.000 0.000-4,-34.000 0.000 11,-35.000 0.000 12,-33.000 0.000 13,-18.000 0.000 1,0.000 0.000-6,0.000 0.000-7,0.000 0.000-7</inkml:trace>
</inkml:ink>
</file>

<file path=ppt/ink/ink39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8"/>
    </inkml:context>
    <inkml:brush xml:id="br0">
      <inkml:brushProperty name="width" value="0.0361137092113495" units="cm"/>
      <inkml:brushProperty name="height" value="0.0361137092113495" units="cm"/>
      <inkml:brushProperty name="color" value="#f2395b"/>
      <inkml:brushProperty name="ignorePressure" value="0"/>
    </inkml:brush>
  </inkml:definitions>
  <inkml:trace contextRef="#ctx0" brushRef="#br0">41850.000 33000.000 609,'-5.000'-52.000'7,"41.000"-3.000"16,40.000-3.000 14,42.000-2.000 15,13.000 11.000 4,-12.000 29.000-6,-13.000 28.000-9,-12.000 28.000-6,-15.000 18.000-8,-15.000 10.000-10,-15.000 10.000-10,-16.000 9.000-9,-18.000 9.000-6,-18.000 9.000-5,-19.000 10.000-3,-18.000 10.000-4,-21.000 4.000-3,-22.000 0.000-2,-22.000 0.000-1,-21.000 0.000-3,-14.000-5.000 1,-2.000-9.000 1,-3.000-10.000 2,-3.000-8.000 2,5.000-11.000 4,17.000-8.000 5,15.000-10.000 5,16.000-9.000 5,13.000-9.000 3,14.000-5.000-2,11.000-7.000-2,14.000-5.000-1,25.000-12.000 10,42.000-16.000 20,40.000-15.000 20,41.000-15.000 21,24.000-9.000 3,10.000 1.000-11,10.000-1.000-13,9.000 1.000-13,4.000 1.000-11,1.000 3.000-12,-1.000 3.000-13,1.000 4.000-12,-9.000 4.000-10,-15.000 6.000-10,-15.000 7.000-9,-16.000 6.000-10,-18.000 3.000 0,-18.000 0.000 9,-19.000 0.000 10,-18.000 0.000 9,-10.000-2.000 4,0.000-3.000-1,0.000-3.000-1,0.000-2.000 0</inkml:trace>
</inkml:ink>
</file>

<file path=ppt/ink/ink39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8"/>
    </inkml:context>
    <inkml:brush xml:id="br0">
      <inkml:brushProperty name="width" value="0.0452214032411575" units="cm"/>
      <inkml:brushProperty name="height" value="0.0452214032411575" units="cm"/>
      <inkml:brushProperty name="color" value="#f2395b"/>
      <inkml:brushProperty name="ignorePressure" value="0"/>
    </inkml:brush>
  </inkml:definitions>
  <inkml:trace contextRef="#ctx0" brushRef="#br0">45350.000 32200.000 486,'-54.000'-24.000'5,"-5.000"4.000"11,-7.000 3.000 9,-5.000 3.000 11,0.000 4.000 3,10.000 7.000-5,10.000 6.000-5,9.000 7.000-4,2.000 8.000-3,-2.000 14.000 1,-3.000 11.000-1,-3.000 14.000 1,-4.000 11.000 0,-3.000 14.000-2,-3.000 11.000-2,-2.000 14.000-1,-3.000 10.000-1,1.000 9.000-2,-1.000 10.000 0,1.000 10.000-2,1.000 0.000 0,3.000-5.000-2,3.000-7.000-1,4.000-5.000-1,4.000-8.000-1,6.000-5.000-1,7.000-7.000 0,6.000-5.000-1,6.000-11.000-4,6.000-11.000-4,7.000-14.000-5,6.000-11.000-5,7.000-11.000-4,10.000-5.000-4,10.000-7.000-3,9.000-5.000-3,15.000-11.000-1,22.000-11.000-2,22.000-14.000 0,23.000-11.000-1,8.000-11.000 0,-3.000-5.000-1,-3.000-7.000-1,-2.000-5.000 0,-6.000-6.000 1,-6.000-3.000 3,-6.000-3.000 3,-6.000-2.000 3,-12.000 0.000 2,-15.000 7.000 4,-15.000 6.000 2,-16.000 7.000 3,-10.000 5.000 4,-3.000 7.000 7,-3.000 6.000 7,-2.000 7.000 6,-9.000 4.000 4,-12.000 3.000 2,-13.000 3.000 3,-12.000 4.000 2,-7.000 5.000 3,1.000 10.000 5,-1.000 10.000 3,1.000 9.000 4,1.000 6.000-1,3.000 3.000-4,3.000 3.000-6,4.000 4.000-4,4.000-1.000-5,6.000-3.000-2,7.000-3.000-2,6.000-2.000-3,3.000-3.000-1,0.000 1.000-1,0.000-1.000 0,0.000 1.000-1,1.000-1.000-1,4.000 1.000-2,3.000-1.000-3,3.000 1.000-2,6.000-6.000-3,9.000-8.000-3,10.000-10.000-3,10.000-9.000-4,5.000-9.000-1,4.000-5.000 1,3.000-7.000-1,3.000-5.000 1,3.000-11.000-2,3.000-11.000-4,3.000-14.000-4,4.000-11.000-4,-7.000-4.000-1,-16.000 6.000 4,-15.000 7.000 4,-15.000 6.000 3,-11.000-1.000 3,-2.000-5.000 2,-3.000-7.000 2,-3.000-5.000 1,-10.000 0.000 2,-16.000 10.000-1,-15.000 10.000 1,-15.000 9.000-1,-14.000 10.000 0,-8.000 14.000-1,-10.000 11.000-1,-9.000 14.000 0,-4.000 7.000-3,4.000 3.000-7,3.000 3.000-5,3.000 4.000-7,10.000-1.000-1,20.000-3.000 4,18.000-3.000 3,20.000-2.000 5</inkml:trace>
</inkml:ink>
</file>

<file path=ppt/ink/ink39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9"/>
    </inkml:context>
    <inkml:brush xml:id="br0">
      <inkml:brushProperty name="width" value="0.0359804071485996" units="cm"/>
      <inkml:brushProperty name="height" value="0.0359804071485996" units="cm"/>
      <inkml:brushProperty name="color" value="#f2395b"/>
      <inkml:brushProperty name="ignorePressure" value="0"/>
    </inkml:brush>
  </inkml:definitions>
  <inkml:trace contextRef="#ctx0" brushRef="#br0">46050.000 31650.000 611,'115.000'-66.000'34,"-18.000"19.000"2,-19.000 19.000 2,-18.000 19.000 2,-10.000 12.000 0,0.000 6.000-4,0.000 7.000-4,0.000 6.000-4,-5.000 7.000-4,-9.000 10.000-1,-10.000 10.000-2,-8.000 9.000-2,-15.000 4.000-6,-19.000 1.000-9,-18.000-1.000-8,-19.000 1.000-10,-12.000-3.000-8,-2.000-2.000-5,-3.000-3.000-5,-3.000-3.000-6,-1.000-6.000 0,4.000-5.000 4,3.000-7.000 4,3.000-5.000 4,12.000-6.000 7,22.000-3.000 8,22.000-3.000 10,23.000-2.000 8,22.000-9.000 5,26.000-12.000 0,24.000-13.000 0,26.000-12.000 1,12.000-5.000-4,0.000 3.000-7,0.000 3.000-7,0.000 4.000-6,-11.000 4.000-3,-22.000 6.000 1,-22.000 7.000 2,-21.000 6.000 1,-14.000 1.000-4,-2.000-3.000-9,-3.000-3.000-8,-3.000-2.000-10</inkml:trace>
</inkml:ink>
</file>

<file path=ppt/ink/ink3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03"/>
    </inkml:context>
    <inkml:brush xml:id="br0">
      <inkml:brushProperty name="width" value="0.0309452433139086" units="cm"/>
      <inkml:brushProperty name="height" value="0.0309452433139086" units="cm"/>
      <inkml:brushProperty name="color" value="#6adcab"/>
      <inkml:brushProperty name="ignorePressure" value="0"/>
    </inkml:brush>
  </inkml:definitions>
  <inkml:trace contextRef="#ctx0" brushRef="#br0">41900.000 44950.000 710,'0.000'54.000'71,"0.000"10.000"-14,0.000 10.000-14,0.000 9.000-14,1.000 9.000-9,4.000 9.000-2,3.000 10.000-3,3.000 10.000-3,1.000 10.000-3,1.000 13.000-2,-1.000 12.000-2,1.000 13.000-1,-1.000 6.000-6,1.000 0.000-5,-1.000 0.000-8,1.000 0.000-6,-3.000-10.000-4,-2.000-18.000-4,-3.000-19.000-2,-3.000-18.000-4,-1.000-20.000-1,4.000-18.000-3,3.000-19.000-1,3.000-18.000-1</inkml:trace>
</inkml:ink>
</file>

<file path=ppt/ink/ink39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9"/>
    </inkml:context>
    <inkml:brush xml:id="br0">
      <inkml:brushProperty name="width" value="0.0260312482714653" units="cm"/>
      <inkml:brushProperty name="height" value="0.0260312482714653" units="cm"/>
      <inkml:brushProperty name="color" value="#f2395b"/>
      <inkml:brushProperty name="ignorePressure" value="0"/>
    </inkml:brush>
  </inkml:definitions>
  <inkml:trace contextRef="#ctx0" brushRef="#br0">46850.000 31800.000 845,'28.000'-25.000'0,"6.000"0.000"0,7.000 0.000 0,6.000 0.000 0,9.000 1.000 0,13.000 4.000 2,12.000 3.000 0,13.000 3.000 2,4.000 3.000 5,-3.000 3.000 11,-3.000 3.000 11,-2.000 4.000 10,-5.000 1.000-7,-2.000 0.000-22,-3.000 0.000-25,-3.000 0.000-23,-9.000 0.000-10,-11.000 0.000 4,-14.000 0.000 2,-11.000 0.000 4,-9.000-2.000 4,-3.000-3.000 4,-3.000-3.000 5,-2.000-2.000 5</inkml:trace>
</inkml:ink>
</file>

<file path=ppt/ink/ink39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19"/>
    </inkml:context>
    <inkml:brush xml:id="br0">
      <inkml:brushProperty name="width" value="0.0370771549642086" units="cm"/>
      <inkml:brushProperty name="height" value="0.0370771549642086" units="cm"/>
      <inkml:brushProperty name="color" value="#f2395b"/>
      <inkml:brushProperty name="ignorePressure" value="0"/>
    </inkml:brush>
  </inkml:definitions>
  <inkml:trace contextRef="#ctx0" brushRef="#br0">47900.000 30900.000 593,'-91.000'-44.000'4,"19.000"13.000"10,19.000 12.000 9,19.000 13.000 8,10.000 12.000 7,4.000 13.000 2,3.000 12.000 2,3.000 13.000 4,3.000 13.000-3,3.000 17.000-5,3.000 15.000-6,4.000 16.000-6,4.000 12.000-7,6.000 9.000-9,7.000 10.000-10,6.000 10.000-8,-1.000-3.000-3,-5.000-11.000 1,-7.000-14.000 3,-5.000-11.000 2,-3.000-14.000-11,4.000-11.000-25,3.000-14.000-23,3.000-11.000-24</inkml:trace>
</inkml:ink>
</file>

<file path=ppt/ink/ink39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1"/>
    </inkml:context>
    <inkml:brush xml:id="br0">
      <inkml:brushProperty name="width" value="0.0325621366500854" units="cm"/>
      <inkml:brushProperty name="height" value="0.0325621366500854" units="cm"/>
      <inkml:brushProperty name="color" value="#f2395b"/>
      <inkml:brushProperty name="ignorePressure" value="0"/>
    </inkml:brush>
  </inkml:definitions>
  <inkml:trace contextRef="#ctx0" brushRef="#br0">47900.000 33550.000 675,'-57.000'0.000'5,"39.000"0.000"11,36.000 0.000 10,39.000 0.000 11,13.000 0.000 2,-9.000 0.000-6,-10.000 0.000-6,-8.000 0.000-5,10.000-5.000-2,31.000-9.000 1,32.000-10.000 3,31.000-8.000 1,10.000-4.000-5,-8.000 3.000-10,-10.000 3.000-12,-9.000 4.000-10,-13.000 4.000-8,-16.000 6.000-5,-15.000 7.000-4,-15.000 6.000-6,-15.000 6.000-1,-12.000 6.000 2,-13.000 7.000 3,-12.000 6.000 1,-13.000 3.000 0,-12.000 0.000-1,-13.000 0.000-2,-12.000 0.000-1</inkml:trace>
</inkml:ink>
</file>

<file path=ppt/ink/ink39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1"/>
    </inkml:context>
    <inkml:brush xml:id="br0">
      <inkml:brushProperty name="width" value="0.0342514589428902" units="cm"/>
      <inkml:brushProperty name="height" value="0.0342514589428902" units="cm"/>
      <inkml:brushProperty name="color" value="#f2395b"/>
      <inkml:brushProperty name="ignorePressure" value="0"/>
    </inkml:brush>
  </inkml:definitions>
  <inkml:trace contextRef="#ctx0" brushRef="#br0">48900.000 32700.000 642,'-24.000'-47.000'1,"4.000"6.000"3,3.000 7.000 2,3.000 6.000 4,3.000 12.000 5,3.000 19.000 9,3.000 19.000 10,4.000 19.000 9,-1.000 18.000 1,-3.000 19.000-5,-3.000 19.000-7,-2.000 19.000-6,-1.000 15.000-5,3.000 13.000-2,3.000 12.000-4,4.000 13.000-2,1.000 4.000-4,0.000-3.000-6,0.000-3.000-6,0.000-2.000-6,1.000-9.000-7,4.000-12.000-10,3.000-13.000-10,3.000-12.000-10,-1.000-18.000-5,-2.000-21.000-1,-3.000-22.000-2,-3.000-22.000-1</inkml:trace>
</inkml:ink>
</file>

<file path=ppt/ink/ink39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1"/>
    </inkml:context>
    <inkml:brush xml:id="br0">
      <inkml:brushProperty name="width" value="0.0392078012228012" units="cm"/>
      <inkml:brushProperty name="height" value="0.0392078012228012" units="cm"/>
      <inkml:brushProperty name="color" value="#f2395b"/>
      <inkml:brushProperty name="ignorePressure" value="0"/>
    </inkml:brush>
  </inkml:definitions>
  <inkml:trace contextRef="#ctx0" brushRef="#br0">51900.000 32050.000 561,'-50.000'-25.000'2,"0.000"0.000"6,0.000 0.000 6,0.000 0.000 5,-2.000 6.000 6,-3.000 13.000 7,-3.000 12.000 7,-2.000 13.000 7,0.000 12.000 1,7.000 13.000-8,6.000 12.000-5,7.000 13.000-7,5.000 7.000-4,7.000 4.000-5,6.000 3.000-4,7.000 3.000-4,5.000-1.000-2,7.000-2.000 1,6.000-3.000 0,7.000-3.000 0,7.000-2.000-2,9.000 0.000-9,10.000 0.000-6,10.000 0.000-7,4.000-4.000-4,0.000-5.000-1,0.000-7.000 0,0.000-5.000-1,-4.000-4.000 1,-5.000 0.000 3,-7.000 0.000 3,-5.000 0.000 3,-9.000 1.000 1,-9.000 4.000 2,-10.000 3.000 1,-8.000 3.000 0,-14.000 3.000 2,-15.000 3.000-1,-15.000 3.000 0,-16.000 4.000 0,-15.000 4.000-1,-11.000 6.000-2,-14.000 7.000-2,-11.000 6.000-1,0.000-5.000-2,17.000-16.000-1,15.000-15.000-1,16.000-15.000 0,12.000-14.000-2,9.000-8.000-1,10.000-10.000-3,10.000-9.000-1,8.000-9.000-1,10.000-5.000-1,10.000-7.000 1,9.000-5.000-1</inkml:trace>
</inkml:ink>
</file>

<file path=ppt/ink/ink39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2"/>
    </inkml:context>
    <inkml:brush xml:id="br0">
      <inkml:brushProperty name="width" value="0.0446845963597298" units="cm"/>
      <inkml:brushProperty name="height" value="0.0446845963597298" units="cm"/>
      <inkml:brushProperty name="color" value="#f2395b"/>
      <inkml:brushProperty name="ignorePressure" value="0"/>
    </inkml:brush>
  </inkml:definitions>
  <inkml:trace contextRef="#ctx0" brushRef="#br0">52350.000 32350.000 492,'-27.000'31.000'54,"-3.000"13.000"-8,-3.000 12.000-7,-2.000 13.000-8,-3.000 10.000-5,1.000 10.000-2,-1.000 10.000-1,1.000 9.000-2,1.000 7.000-3,3.000 7.000-3,3.000 6.000-4,4.000 7.000-3,2.000-3.000-1,4.000-8.000 1,3.000-10.000 1,3.000-9.000 2,3.000-13.000-2,3.000-16.000-4,3.000-15.000-4,4.000-15.000-4,7.000-15.000-3,13.000-12.000-4,12.000-13.000-4,13.000-12.000-2,12.000-19.000-2,13.000-25.000-1,12.000-25.000-1,13.000-25.000-1,6.000-21.000 1,0.000-15.000 0,0.000-15.000 0,0.000-16.000 1,-10.000-1.000 0,-18.000 17.000 2,-19.000 15.000 2,-18.000 16.000 1,-15.000 7.000 3,-9.000 1.000 4,-10.000-1.000 4,-8.000 1.000 5,-11.000 10.000 3,-8.000 22.000 3,-10.000 22.000 3,-9.000 23.000 2,-7.000 14.000 2,-3.000 10.000-1,-3.000 10.000-1,-2.000 9.000 0,0.000 9.000-1,7.000 9.000-1,6.000 10.000 0,7.000 10.000-2,5.000 2.000-3,7.000-3.000-5,6.000-3.000-7,7.000-2.000-5,10.000-6.000-1,16.000-6.000 1,15.000-6.000 3,17.000-6.000 2,13.000-4.000-1,13.000 1.000-6,12.000-1.000-4,13.000 1.000-6,2.000-1.000-2,-5.000 1.000-1,-7.000-1.000 1,-5.000 1.000 0,-11.000 2.000 3,-11.000 7.000 9,-14.000 6.000 8,-11.000 7.000 8,-12.000 5.000 7,-9.000 7.000 3,-10.000 6.000 5,-8.000 7.000 3,-11.000 7.000 2,-8.000 9.000-1,-10.000 10.000-2,-9.000 10.000-1,-5.000 4.000 0,0.000 0.000 4,0.000 0.000 2,0.000 0.000 3,3.000-4.000 1,6.000-5.000-3,7.000-7.000-2,6.000-5.000-3,7.000-8.000-2,10.000-5.000-4,10.000-7.000-2,9.000-5.000-4,13.000-11.000-3,20.000-11.000-2,18.000-14.000-3,20.000-11.000-1,10.000-9.000-4,3.000-3.000-4,3.000-3.000-4,4.000-2.000-5,-1.000-6.000-3,-3.000-6.000-2,-3.000-6.000-3,-2.000-6.000-2,-6.000-4.000-2,-6.000 1.000-2,-6.000-1.000 0,-6.000 1.000-2,-10.000-1.000 1,-12.000 1.000 4,-13.000-1.000 2,-12.000 1.000 4,-9.000-3.000 3,-2.000-2.000-1,-3.000-3.000 2,-3.000-3.000 0,-9.000-4.000 3,-11.000-3.000 3,-14.000-3.000 3,-11.000-2.000 4,-6.000-1.000 2,4.000 3.000 0,3.000 3.000 2,3.000 4.000 0,3.000 4.000 3,3.000 6.000 6,3.000 7.000 6,4.000 6.000 5,-1.000 6.000 9,-3.000 6.000 11,-3.000 7.000 12,-2.000 6.000 11,0.000 12.000 2,7.000 19.000-8,6.000 19.000-8,7.000 19.000-7,2.000 12.000-5,1.000 6.000-5,-1.000 7.000-3,1.000 6.000-3,-1.000 6.000-5,1.000 6.000-2,-1.000 7.000-4,1.000 6.000-3,-1.000 10.000-4,1.000 17.000-5,-1.000 15.000-4,1.000 16.000-4,-1.000 21.000-9,1.000 29.000-10,-1.000 28.000-11,1.000 28.000-10,-1.000-7.000-5,1.000-40.000 2,-1.000-40.000 1,1.000-41.000 3,-1.000-30.000 1,1.000-19.000 1,-1.000-18.000-1,1.000-19.000 1</inkml:trace>
</inkml:ink>
</file>

<file path=ppt/ink/ink39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3"/>
    </inkml:context>
    <inkml:brush xml:id="br0">
      <inkml:brushProperty name="width" value="0.0293589439243078" units="cm"/>
      <inkml:brushProperty name="height" value="0.0293589439243078" units="cm"/>
      <inkml:brushProperty name="color" value="#f2395b"/>
      <inkml:brushProperty name="ignorePressure" value="0"/>
    </inkml:brush>
  </inkml:definitions>
  <inkml:trace contextRef="#ctx0" brushRef="#br0">53800.000 31700.000 749,'6.000'-50.000'-1,"13.000"0.000"-1,12.000 0.000-1,13.000 0.000-1,9.000 6.000 4,6.000 13.000 9,7.000 12.000 9,6.000 13.000 9,1.000 7.000 3,-3.000 4.000-1,-3.000 3.000-3,-2.000 3.000-2,-8.000 9.000-2,-8.000 16.000-1,-10.000 15.000-1,-9.000 17.000 0,-15.000 11.000-7,-18.000 10.000-11,-19.000 10.000-13,-18.000 9.000-11,-17.000 2.000-6,-11.000-2.000-1,-14.000-3.000-1,-11.000-3.000 0,-1.000-6.000 0,13.000-5.000 3,12.000-7.000 2,13.000-5.000 3,10.000-12.000 2,10.000-16.000 4,10.000-15.000 4,9.000-15.000 4,9.000-11.000 4,9.000-2.000 5,10.000-3.000 6,10.000-3.000 5,14.000-10.000 1,23.000-16.000-5,22.000-15.000-5,22.000-15.000-4,8.000-6.000-4,-2.000 7.000-4,-3.000 6.000-4,-3.000 7.000-2,-6.000 4.000-3,-5.000 3.000 1,-7.000 3.000 0,-5.000 4.000 0,-12.000 2.000 2,-16.000 4.000 3,-15.000 3.000 3,-15.000 3.000 4</inkml:trace>
</inkml:ink>
</file>

<file path=ppt/ink/ink39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3"/>
    </inkml:context>
    <inkml:brush xml:id="br0">
      <inkml:brushProperty name="width" value="0.026539908722043" units="cm"/>
      <inkml:brushProperty name="height" value="0.026539908722043" units="cm"/>
      <inkml:brushProperty name="color" value="#f2395b"/>
      <inkml:brushProperty name="ignorePressure" value="0"/>
    </inkml:brush>
  </inkml:definitions>
  <inkml:trace contextRef="#ctx0" brushRef="#br0">55050.000 31650.000 828,'-18.000'-47.000'-33,"17.000"6.000"17,15.000 7.000 18,16.000 6.000 16,12.000 4.000 11,9.000 4.000 3,10.000 3.000 3,10.000 3.000 3,8.000 3.000-4,10.000 3.000-12,10.000 3.000-12,9.000 4.000-11,-2.000 1.000-4,-12.000 0.000 3,-13.000 0.000 4,-12.000 0.000 3,-12.000 1.000-8,-8.000 4.000-22,-10.000 3.000-20,-9.000 3.000-22</inkml:trace>
</inkml:ink>
</file>

<file path=ppt/ink/ink39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3"/>
    </inkml:context>
    <inkml:brush xml:id="br0">
      <inkml:brushProperty name="width" value="0.032629057765007" units="cm"/>
      <inkml:brushProperty name="height" value="0.032629057765007" units="cm"/>
      <inkml:brushProperty name="color" value="#f2395b"/>
      <inkml:brushProperty name="ignorePressure" value="0"/>
    </inkml:brush>
  </inkml:definitions>
  <inkml:trace contextRef="#ctx0" brushRef="#br0">54800.000 34200.000 674,'-38.000'0.000'6,"26.000"0.000"12,24.000 0.000 12,26.000 0.000 12,19.000-2.000 3,17.000-3.000-4,15.000-3.000-5,16.000-2.000-5,15.000-5.000-5,16.000-2.000-6,15.000-3.000-4,17.000-3.000-6,2.000-1.000-6,-9.000 4.000-4,-10.000 3.000-6,-8.000 3.000-5,-15.000 3.000-2,-19.000 3.000 1,-18.000 3.000 0,-19.000 4.000 1,-19.000 4.000-8,-19.000 6.000-17,-18.000 7.000-19,-19.000 6.000-17</inkml:trace>
</inkml:ink>
</file>

<file path=ppt/ink/ink39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4"/>
    </inkml:context>
    <inkml:brush xml:id="br0">
      <inkml:brushProperty name="width" value="0.0332877896726131" units="cm"/>
      <inkml:brushProperty name="height" value="0.0332877896726131" units="cm"/>
      <inkml:brushProperty name="color" value="#f2395b"/>
      <inkml:brushProperty name="ignorePressure" value="0"/>
    </inkml:brush>
  </inkml:definitions>
  <inkml:trace contextRef="#ctx0" brushRef="#br0">56100.000 33300.000 660,'-25.000'-25.000'-2,"0.000"0.000"-4,0.000 0.000-5,0.000 0.000-3,1.000 6.000-1,4.000 13.000 3,3.000 12.000 3,3.000 13.000 4,1.000 15.000 11,1.000 19.000 19,-1.000 19.000 19,1.000 19.000 19,1.000 12.000 4,3.000 6.000-11,3.000 7.000-10,4.000 6.000-11,1.000 4.000-8,0.000 4.000-6,0.000 3.000-6,0.000 3.000-6,-2.000 3.000-12,-3.000 3.000-14,-3.000 3.000-16,-2.000 4.000-15,-1.000-15.000-3,3.000-31.000 10,3.000-31.000 12,4.000-31.000 9,-1.000-16.000 2,-3.000 0.000-8,-3.000 0.000-8,-2.000 0.000-8</inkml:trace>
</inkml:ink>
</file>

<file path=ppt/ink/ink3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04"/>
    </inkml:context>
    <inkml:brush xml:id="br0">
      <inkml:brushProperty name="width" value="0.0304345693439245" units="cm"/>
      <inkml:brushProperty name="height" value="0.0304345693439245" units="cm"/>
      <inkml:brushProperty name="color" value="#6adcab"/>
      <inkml:brushProperty name="ignorePressure" value="0"/>
    </inkml:brush>
  </inkml:definitions>
  <inkml:trace contextRef="#ctx0" brushRef="#br0">41850.000 44850.000 722,'-2.000'-71.000'5,"-3.000"10.000"9,-3.000 10.000 10,-2.000 9.000 9,-5.000 15.000 3,-2.000 22.000-2,-3.000 22.000-3,-3.000 23.000-3,-4.000 13.000-4,-3.000 6.000-4,-3.000 7.000-5,-2.000 6.000-6,-3.000 4.000-5,1.000 4.000-5,-1.000 3.000-6,1.000 3.000-6,1.000-2.000-8,3.000-6.000-7,3.000-6.000-8,4.000-6.000-9</inkml:trace>
</inkml:ink>
</file>

<file path=ppt/ink/ink39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4"/>
    </inkml:context>
    <inkml:brush xml:id="br0">
      <inkml:brushProperty name="width" value="0.0326133333146572" units="cm"/>
      <inkml:brushProperty name="height" value="0.0326133333146572" units="cm"/>
      <inkml:brushProperty name="color" value="#f2395b"/>
      <inkml:brushProperty name="ignorePressure" value="0"/>
    </inkml:brush>
  </inkml:definitions>
  <inkml:trace contextRef="#ctx0" brushRef="#br0">57700.000 32700.000 674,'56.000'-69.000'6,"13.000"13.000"12,12.000 12.000 11,13.000 13.000 13,-5.000 18.000 3,-22.000 26.000-5,-22.000 24.000-4,-21.000 26.000-5,-18.000 15.000-5,-12.000 6.000-7,-13.000 7.000-8,-12.000 6.000-6,-13.000 6.000-5,-12.000 6.000-6,-13.000 7.000-5,-12.000 6.000-4,-4.000-5.000-1,7.000-16.000 4,6.000-15.000 3,7.000-15.000 4,7.000-14.000 2,9.000-8.000-2,10.000-10.000 0,10.000-9.000-1,13.000-5.000 3,19.000 0.000 6,19.000 0.000 6,19.000 0.000 6,13.000-2.000 3,10.000-3.000-3,10.000-3.000-2,9.000-2.000-2,1.000-1.000-2,-6.000 3.000-3,-6.000 3.000-2,-6.000 4.000-3,-10.000 2.000-1,-12.000 4.000 2,-13.000 3.000 0,-12.000 3.000 1,-16.000 3.000 0,-19.000 3.000-4,-18.000 3.000-3,-19.000 4.000-2,-12.000 1.000-3,-2.000 0.000-1,-3.000 0.000-2,-3.000 0.000-2,1.000-4.000 1,6.000-5.000 2,7.000-7.000 2,6.000-5.000 2,10.000-17.000-7,17.000-24.000-14,15.000-26.000-15,16.000-24.000-15,7.000-9.000-2,1.000 10.000 11,-1.000 10.000 9,1.000 9.000 11</inkml:trace>
</inkml:ink>
</file>

<file path=ppt/ink/ink39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4"/>
    </inkml:context>
    <inkml:brush xml:id="br0">
      <inkml:brushProperty name="width" value="0.0408247485756874" units="cm"/>
      <inkml:brushProperty name="height" value="0.0408247485756874" units="cm"/>
      <inkml:brushProperty name="color" value="#f2395b"/>
      <inkml:brushProperty name="ignorePressure" value="0"/>
    </inkml:brush>
  </inkml:definitions>
  <inkml:trace contextRef="#ctx0" brushRef="#br0">59100.000 32750.000 538,'48.000'-47.000'4,"-3.000"6.000"8,-3.000 7.000 8,-2.000 6.000 7,-6.000 12.000 7,-6.000 19.000 3,-6.000 19.000 3,-6.000 19.000 5,-4.000 15.000-1,1.000 13.000-3,-1.000 12.000-4,1.000 13.000-3,-3.000 9.000-5,-2.000 6.000-6,-3.000 7.000-5,-3.000 6.000-7,-2.000 1.000-5,0.000-3.000-8,0.000-3.000-5,0.000-2.000-7,-4.000-8.000-5,-5.000-8.000-2,-7.000-10.000-4,-5.000-9.000-2,-4.000-12.000-5,0.000-11.000-7,0.000-14.000-6,0.000-11.000-7,1.000-15.000-2,4.000-16.000 5,3.000-15.000 3,3.000-15.000 5</inkml:trace>
</inkml:ink>
</file>

<file path=ppt/ink/ink39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4"/>
    </inkml:context>
    <inkml:brush xml:id="br0">
      <inkml:brushProperty name="width" value="0.0303521435707808" units="cm"/>
      <inkml:brushProperty name="height" value="0.0303521435707808" units="cm"/>
      <inkml:brushProperty name="color" value="#f2395b"/>
      <inkml:brushProperty name="ignorePressure" value="0"/>
    </inkml:brush>
  </inkml:definitions>
  <inkml:trace contextRef="#ctx0" brushRef="#br0">59250.000 33850.000 724,'29.000'-74.000'4,"10.000"4.000"7,10.000 3.000 7,9.000 3.000 7,2.000 6.000 4,-2.000 9.000-1,-3.000 10.000 0,-3.000 10.000-1,-2.000 4.000-3,0.000 0.000-3,0.000 0.000-5,0.000 0.000-4,-2.000 1.000-2,-3.000 4.000-1,-3.000 3.000-2,-2.000 3.000 0</inkml:trace>
</inkml:ink>
</file>

<file path=ppt/ink/ink39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5"/>
    </inkml:context>
    <inkml:brush xml:id="br0">
      <inkml:brushProperty name="width" value="0.0459985323250294" units="cm"/>
      <inkml:brushProperty name="height" value="0.0459985323250294" units="cm"/>
      <inkml:brushProperty name="color" value="#f2395b"/>
      <inkml:brushProperty name="ignorePressure" value="0"/>
    </inkml:brush>
  </inkml:definitions>
  <inkml:trace contextRef="#ctx0" brushRef="#br0">60250.000 32050.000 478,'-24.000'-46.000'3,"4.000"10.000"7,3.000 10.000 6,3.000 9.000 6,1.000 12.000 9,1.000 16.000 8,-1.000 15.000 11,1.000 17.000 8,1.000 13.000 0,3.000 13.000-9,3.000 12.000-9,4.000 13.000-10,2.000 10.000-7,4.000 10.000-3,3.000 10.000-4,3.000 9.000-4,1.000 10.000-3,1.000 14.000 2,-1.000 11.000-1,1.000 14.000 0,-6.000 8.000-6,-8.000 7.000-11,-10.000 6.000-11,-9.000 7.000-13,-5.000-3.000-4,0.000-8.000 0,0.000-10.000 2,0.000-9.000 1,1.000-15.000-1,4.000-18.000-4,3.000-19.000-2,3.000-18.000-3,-1.000-20.000-2,-2.000-18.000 2,-3.000-19.000-1,-3.000-18.000 1</inkml:trace>
</inkml:ink>
</file>

<file path=ppt/ink/ink39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5"/>
    </inkml:context>
    <inkml:brush xml:id="br0">
      <inkml:brushProperty name="width" value="0.0433503277599812" units="cm"/>
      <inkml:brushProperty name="height" value="0.0433503277599812" units="cm"/>
      <inkml:brushProperty name="color" value="#f2395b"/>
      <inkml:brushProperty name="ignorePressure" value="0"/>
    </inkml:brush>
  </inkml:definitions>
  <inkml:trace contextRef="#ctx0" brushRef="#br0">60700.000 33600.000 507,'28.000'-30.000'3,"6.000"-9.000"7,7.000-10.000 7,6.000-8.000 7,-2.000 10.000 4,-9.000 31.000 3,-10.000 32.000 4,-8.000 31.000 2,-11.000 18.000-2,-8.000 7.000-8,-10.000 6.000-8,-9.000 7.000-7,-4.000-1.000-5,4.000-6.000-1,3.000-6.000-2,3.000-6.000-1,17.000-15.000-2,31.000-21.000-4,32.000-22.000-4,31.000-22.000-4,15.000-18.000-2,1.000-11.000-3,-1.000-14.000-2,1.000-11.000-3,-4.000-6.000 0,-6.000 4.000 2,-6.000 3.000 1,-6.000 3.000 1,-10.000 9.000 3,-12.000 16.000 4,-13.000 15.000 4,-12.000 17.000 4,-9.000 8.000 5,-2.000 4.000 5,-3.000 3.000 5,-3.000 3.000 5,-7.000 6.000 4,-9.000 9.000 0,-10.000 10.000 2,-8.000 10.000 2,-6.000 5.000 0,1.000 4.000 1,-1.000 3.000 0,1.000 3.000 2,1.000-1.000-3,3.000-2.000-3,3.000-3.000-3,4.000-3.000-4,2.000-2.000-2,4.000 0.000-2,3.000 0.000-1,3.000 0.000-2,9.000-7.000-2,16.000-11.000-3,15.000-14.000-1,17.000-11.000-4,7.000-9.000-3,0.000-3.000-4,0.000-3.000-5,0.000-2.000-4,3.000-9.000-2,6.000-12.000-1,7.000-13.000 0,6.000-12.000 0,-1.000-12.000 1,-5.000-8.000 1,-7.000-10.000 2,-5.000-9.000 1,-12.000-5.000 5,-16.000 0.000 10,-15.000 0.000 9,-15.000 0.000 9,-14.000 4.000 5,-8.000 10.000 0,-10.000 10.000-1,-9.000 9.000 0,-12.000 10.000-2,-11.000 14.000-4,-14.000 11.000-3,-11.000 14.000-3,-18.000 19.000-5,-22.000 29.000-6,-22.000 28.000-7,-21.000 28.000-6,-6.000 14.000-3,14.000 0.000 4,11.000 0.000 1,14.000 0.000 4,8.000-5.000-12,7.000-9.000-22,6.000-10.000-25,7.000-8.000-23</inkml:trace>
</inkml:ink>
</file>

<file path=ppt/ink/ink39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8"/>
    </inkml:context>
    <inkml:brush xml:id="br0">
      <inkml:brushProperty name="width" value="0.0412004441022873" units="cm"/>
      <inkml:brushProperty name="height" value="0.0412004441022873" units="cm"/>
      <inkml:brushProperty name="color" value="#f2395b"/>
      <inkml:brushProperty name="ignorePressure" value="0"/>
    </inkml:brush>
  </inkml:definitions>
  <inkml:trace contextRef="#ctx0" brushRef="#br0">20350.000 40500.000 533,'-135.000'-115.000'38,"32.000"23.000"-6,31.000 22.000-7,32.000 22.000-5,13.000 13.000-5,-3.000 7.000-1,-3.000 6.000-2,-2.000 7.000-1,-3.000 4.000-2,1.000 3.000 0,-1.000 3.000-1,1.000 4.000-1,1.000 4.000-1,3.000 6.000-1,3.000 7.000-2,4.000 6.000-2,-4.000 9.000 0,-9.000 13.000 0,-10.000 12.000 0,-8.000 13.000 1,-3.000 4.000 0,7.000-3.000 1,6.000-3.000 1,7.000-2.000 0,5.000 0.000 1,7.000 7.000-1,6.000 6.000-1,7.000 7.000 0,0.000 7.000 1,-2.000 9.000 0,-3.000 10.000 0,-3.000 10.000 1,1.000 4.000 0,6.000 0.000 0,7.000 0.000 0,6.000 0.000 0,6.000-2.000 0,6.000-3.000 0,7.000-3.000-1,6.000-2.000 1,6.000-14.000 0,6.000-21.000 1,7.000-22.000 0,6.000-22.000 1,3.000-15.000-2,0.000-5.000-6,0.000-7.000-5,0.000-5.000-5,3.000-9.000-5,6.000-9.000-2,7.000-10.000-3,6.000-8.000-2,4.000-6.000-1,4.000 1.000 2,3.000-1.000 1,3.000 1.000 1,-1.000-1.000 2,-2.000 1.000 1,-3.000-1.000 2,-3.000 1.000 0,-9.000-1.000 3,-11.000 1.000 1,-14.000-1.000 3,-11.000 1.000 3,-9.000-1.000 0,-3.000 1.000 0,-3.000-1.000 0,-2.000 1.000 1,-1.000-6.000 0,3.000-8.000 1,3.000-10.000 2,4.000-9.000 2,1.000-1.000 1,0.000 10.000 2,0.000 10.000 2,0.000 9.000 2,0.000 13.000 3,0.000 20.000 5,0.000 18.000 5,0.000 20.000 6,-2.000 11.000 0,-3.000 7.000-5,-3.000 6.000-4,-2.000 7.000-4,-5.000 0.000-4,-2.000-2.000-1,-3.000-3.000-1,-3.000-3.000-1,-1.000-4.000-2,4.000-3.000-2,3.000-3.000-3,3.000-2.000-1,9.000-11.000-3,16.000-15.000-3,15.000-15.000-1,17.000-16.000-4,7.000-16.000-1,0.000-16.000-3,0.000-15.000-3,0.000-15.000-2,-2.000-9.000 0,-3.000 1.000 0,-3.000-1.000 1,-2.000 1.000 1,-6.000 4.000 3,-6.000 9.000 3,-6.000 10.000 3,-6.000 10.000 3,-7.000 7.000 3,-6.000 6.000 2,-6.000 7.000 1,-6.000 6.000 2,-6.000 12.000 9,-2.000 19.000 16,-3.000 19.000 15,-3.000 19.000 16,-2.000 13.000 4,0.000 10.000-8,0.000 10.000-10,0.000 9.000-8,1.000 4.000-6,4.000 1.000-6,3.000-1.000-4,3.000 1.000-6,3.000-3.000-3,3.000-2.000-2,3.000-3.000-2,4.000-3.000-3,-1.000-6.000-1,-3.000-5.000 2,-3.000-7.000 0,-2.000-5.000 0,-1.000-8.000 0,3.000-5.000-1,3.000-7.000-1,4.000-5.000-3</inkml:trace>
</inkml:ink>
</file>

<file path=ppt/ink/ink39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8"/>
    </inkml:context>
    <inkml:brush xml:id="br0">
      <inkml:brushProperty name="width" value="0.0269583109766245" units="cm"/>
      <inkml:brushProperty name="height" value="0.0269583109766245" units="cm"/>
      <inkml:brushProperty name="color" value="#f2395b"/>
      <inkml:brushProperty name="ignorePressure" value="0"/>
    </inkml:brush>
  </inkml:definitions>
  <inkml:trace contextRef="#ctx0" brushRef="#br0">21050.000 41150.000 816,'-24.000'-21.000'3,"4.000"10.000"8,3.000 10.000 7,3.000 9.000 8,3.000 6.000 1,3.000 3.000-3,3.000 3.000-4,4.000 4.000-3,2.000 11.000-4,4.000 23.000-2,3.000 22.000-3,3.000 22.000-3,1.000-1.000-5,1.000-21.000-5,-1.000-22.000-8,1.000-22.000-6,-1.000-10.000-8,1.000 4.000-10,-1.000 3.000-9,1.000 3.000-9</inkml:trace>
</inkml:ink>
</file>

<file path=ppt/ink/ink39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29"/>
    </inkml:context>
    <inkml:brush xml:id="br0">
      <inkml:brushProperty name="width" value="0.028782069683075" units="cm"/>
      <inkml:brushProperty name="height" value="0.028782069683075" units="cm"/>
      <inkml:brushProperty name="color" value="#f2395b"/>
      <inkml:brushProperty name="ignorePressure" value="0"/>
    </inkml:brush>
  </inkml:definitions>
  <inkml:trace contextRef="#ctx0" brushRef="#br0">24550.000 41650.000 764,'46.000'-44.000'82,"-5.000"13.000"-19,-7.000 12.000-18,-5.000 13.000-18,-4.000 4.000-14,0.000-3.000-8,0.000-3.000-7,0.000-2.000-9,0.000-1.000-3,0.000 3.000 0,0.000 3.000 0,0.000 4.000 1</inkml:trace>
</inkml:ink>
</file>

<file path=ppt/ink/ink39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0"/>
    </inkml:context>
    <inkml:brush xml:id="br0">
      <inkml:brushProperty name="width" value="0.0325636975467205" units="cm"/>
      <inkml:brushProperty name="height" value="0.0325636975467205" units="cm"/>
      <inkml:brushProperty name="color" value="#f2395b"/>
      <inkml:brushProperty name="ignorePressure" value="0"/>
    </inkml:brush>
  </inkml:definitions>
  <inkml:trace contextRef="#ctx0" brushRef="#br0">23250.000 39500.000 675,'-19.000'-22.000'15,"13.000"6.000"6,12.000 7.000 5,13.000 6.000 6,10.000 3.000 2,10.000 0.000-2,10.000 0.000-3,9.000 0.000-1,1.000 3.000-3,-6.000 6.000-4,-6.000 7.000-3,-6.000 6.000-4,-6.000 7.000-3,-2.000 10.000-2,-3.000 10.000-3,-3.000 9.000-3,-10.000 4.000-3,-16.000 1.000-3,-15.000-1.000-4,-15.000 1.000-4,-14.000 1.000-1,-8.000 3.000 0,-10.000 3.000 2,-9.000 4.000-1,-4.000-3.000 2,4.000-5.000-1,3.000-7.000 0,3.000-5.000 0,1.000-6.000 1,1.000-3.000 2,-1.000-3.000 3,1.000-2.000 3,18.000-9.000 2,38.000-12.000 4,37.000-13.000 3,38.000-12.000 3,20.000-10.000-1,3.000-6.000-7,3.000-6.000-8,4.000-6.000-6,1.000-4.000-6,0.000 1.000-5,0.000-1.000-5,0.000 1.000-4,-5.000 1.000-4,-9.000 3.000 1,-10.000 3.000 0,-8.000 4.000-1,-11.000 2.000 3,-8.000 4.000 4,-10.000 3.000 6,-9.000 3.000 3</inkml:trace>
</inkml:ink>
</file>

<file path=ppt/ink/ink39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0"/>
    </inkml:context>
    <inkml:brush xml:id="br0">
      <inkml:brushProperty name="width" value="0.0260829832404852" units="cm"/>
      <inkml:brushProperty name="height" value="0.0260829832404852" units="cm"/>
      <inkml:brushProperty name="color" value="#f2395b"/>
      <inkml:brushProperty name="ignorePressure" value="0"/>
    </inkml:brush>
  </inkml:definitions>
  <inkml:trace contextRef="#ctx0" brushRef="#br0">24100.000 40000.000 843,'3.000'-47.000'-4,"6.000"6.000"8,7.000 7.000 8,6.000 6.000 8,10.000 4.000 3,17.000 4.000-1,15.000 3.000 0,16.000 3.000-2,7.000 3.000-3,1.000 3.000-5,-1.000 3.000-5,1.000 4.000-5,-3.000 1.000-7,-2.000 0.000-6,-3.000 0.000-7,-3.000 0.000-8,-7.000 0.000-3,-9.000 0.000-4,-10.000 0.000-1,-8.000 0.000-2</inkml:trace>
</inkml:ink>
</file>

<file path=ppt/ink/ink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38"/>
    </inkml:context>
    <inkml:brush xml:id="br0">
      <inkml:brushProperty name="width" value="0.0492027811706066" units="cm"/>
      <inkml:brushProperty name="height" value="0.0492027811706066" units="cm"/>
      <inkml:brushProperty name="color" value="#f2385b"/>
      <inkml:brushProperty name="ignorePressure" value="0"/>
    </inkml:brush>
  </inkml:definitions>
  <inkml:trace contextRef="#ctx0" brushRef="#br0">14000.000 31600.000 447,'25.000'-47.000'27,"0.000"6.000"-1,0.000 7.000 0,0.000 6.000-2,0.000 4.000-1,0.000 4.000-3,0.000 3.000-3,0.000 3.000-2,3.000 4.000-2,6.000 7.000 2,7.000 6.000 1,6.000 7.000 0,-1.000 5.000 0,-5.000 7.000-2,-7.000 6.000-1,-5.000 7.000-3,-8.000 4.000-1,-5.000 3.000 1,-7.000 3.000 0,-5.000 4.000 1,-8.000 2.000-3,-5.000 4.000-5,-7.000 3.000-6,-5.000 3.000-4,-4.000-2.000-3,0.000-6.000 2,0.000-6.000 3,0.000-6.000 2,15.000-16.000 2,32.000-25.000 1,31.000-25.000 1,32.000-25.000 1,10.000-13.000 0,-9.000 1.000 0,-10.000-1.000-1,-8.000 1.000-1,-3.000-3.000-2,7.000-2.000-3,6.000-3.000-4,7.000-3.000-4,-3.000-1.000-1,-8.000 4.000-2,-10.000 3.000 0,-9.000 3.000 0,-10.000 6.000 0,-9.000 9.000 2,-10.000 10.000 1,-8.000 10.000 2,-9.000 13.000 8,-6.000 19.000 15,-6.000 19.000 15,-6.000 19.000 15,-6.000 13.000 5,-2.000 10.000-5,-3.000 10.000-5,-3.000 9.000-4,1.000 2.000-5,6.000-2.000-5,7.000-3.000-5,6.000-3.000-4,3.000-4.000-3,0.000-3.000 0,0.000-3.000-1,0.000-2.000-1,1.000-6.000 0,4.000-6.000-3,3.000-6.000-1,3.000-6.000-1,9.000-9.000-5,16.000-8.000-5,15.000-10.000-6,17.000-9.000-6,8.000-16.000-3,4.000-22.000 0,3.000-22.000-1,3.000-21.000-1,-4.000-14.000 1,-8.000-2.000 0,-10.000-3.000 2,-9.000-3.000 0,-10.000-1.000 3,-9.000 4.000 2,-10.000 3.000 4,-8.000 3.000 2,-11.000 1.000 3,-8.000 1.000 4,-10.000-1.000 4,-9.000 1.000 4,-9.000 7.000 1,-5.000 16.000 0,-7.000 15.000 1,-5.000 17.000 0,-8.000 11.000 0,-5.000 10.000 0,-7.000 10.000 1,-5.000 9.000 0,-4.000 12.000-3,0.000 16.000-5,0.000 15.000-7,0.000 17.000-5,3.000 5.000-6,6.000-3.000-8,7.000-3.000-7,6.000-2.000-6,7.000-8.000-5,10.000-8.000-3,10.000-10.000-2,9.000-9.000-3</inkml:trace>
</inkml:ink>
</file>

<file path=ppt/ink/ink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1"/>
    </inkml:context>
    <inkml:brush xml:id="br0">
      <inkml:brushProperty name="width" value="0.0426197089254856" units="cm"/>
      <inkml:brushProperty name="height" value="0.0426197089254856" units="cm"/>
      <inkml:brushProperty name="color" value="#f2385b"/>
      <inkml:brushProperty name="ignorePressure" value="0"/>
    </inkml:brush>
  </inkml:definitions>
  <inkml:trace contextRef="#ctx0" brushRef="#br0">49700.000 29900.000 516,'17.000'-19.000'31,"-16.000"13.000"3,-15.000 12.000 2,-15.000 13.000 3,-7.000 13.000 0,3.000 17.000-1,3.000 15.000-2,4.000 16.000-2,1.000 9.000-2,0.000 3.000-3,0.000 3.000-4,0.000 4.000-3,1.000 1.000-2,4.000 0.000-3,3.000 0.000-2,3.000 0.000-2,3.000-7.000-2,3.000-11.000-3,3.000-14.000-4,4.000-11.000-4,10.000-17.000-6,19.000-18.000-10,19.000-19.000-11,19.000-18.000-10,9.000-20.000-5,0.000-18.000 3,0.000-19.000 2,0.000-18.000 2,-4.000-14.000 3,-5.000-5.000 3,-7.000-7.000 4,-5.000-5.000 2,-11.000-3.000 3,-11.000 4.000 4,-14.000 3.000 4,-11.000 3.000 3,-11.000 7.000 4,-5.000 14.000 4,-7.000 11.000 3,-5.000 14.000 4,-9.000 10.000 4,-9.000 9.000 3,-10.000 10.000 4,-8.000 10.000 5,-4.000 7.000 0,3.000 6.000 0,3.000 7.000-1,4.000 6.000 0,4.000 6.000-5,6.000 6.000-6,7.000 7.000-7,6.000 6.000-6,7.000 3.000-5,10.000 0.000 0,10.000 0.000-2,9.000 0.000-2,10.000-4.000-1,14.000-5.000-6,11.000-7.000-3,14.000-5.000-4,2.000-4.000-4,-6.000 0.000-4,-6.000 0.000-2,-6.000 0.000-3</inkml:trace>
</inkml:ink>
</file>

<file path=ppt/ink/ink4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04"/>
    </inkml:context>
    <inkml:brush xml:id="br0">
      <inkml:brushProperty name="width" value="0.0300441738218069" units="cm"/>
      <inkml:brushProperty name="height" value="0.0300441738218069" units="cm"/>
      <inkml:brushProperty name="color" value="#6adcab"/>
      <inkml:brushProperty name="ignorePressure" value="0"/>
    </inkml:brush>
  </inkml:definitions>
  <inkml:trace contextRef="#ctx0" brushRef="#br0">41750.000 44750.000 732,'25.000'-44.000'4,"0.000"13.000"9,0.000 12.000 9,0.000 13.000 8,1.000 10.000 3,4.000 10.000-2,3.000 10.000-4,3.000 9.000-2,4.000 7.000-3,7.000 7.000-3,6.000 6.000-2,7.000 7.000-3,2.000 2.000-5,1.000 1.000-7,-1.000-1.000-9,1.000 1.000-6,-6.000-4.000-2,-8.000-6.000 5,-10.000-6.000 4,-9.000-6.000 6,-7.000-6.000-9,-3.000-2.000-19,-3.000-3.000-22,-2.000-3.000-19</inkml:trace>
</inkml:ink>
</file>

<file path=ppt/ink/ink40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1"/>
    </inkml:context>
    <inkml:brush xml:id="br0">
      <inkml:brushProperty name="width" value="0.0311788879334927" units="cm"/>
      <inkml:brushProperty name="height" value="0.0311788879334927" units="cm"/>
      <inkml:brushProperty name="color" value="#f2395b"/>
      <inkml:brushProperty name="ignorePressure" value="0"/>
    </inkml:brush>
  </inkml:definitions>
  <inkml:trace contextRef="#ctx0" brushRef="#br0">24850.000 39300.000 705,'-46.000'-25.000'-6,"10.000"0.000"7,10.000 0.000 8,9.000 0.000 8,6.000 10.000 8,3.000 23.000 6,3.000 22.000 8,4.000 22.000 7,2.000 15.000-1,4.000 9.000-9,3.000 10.000-10,3.000 10.000-8,-1.000 10.000-11,-2.000 13.000-9,-3.000 12.000-11,-3.000 13.000-10,-2.000-7.000-6,0.000-24.000-2,0.000-26.000-3,0.000-24.000-2,1.000-17.000-2,4.000-5.000-2,3.000-7.000-2,3.000-5.000-2</inkml:trace>
</inkml:ink>
</file>

<file path=ppt/ink/ink40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1"/>
    </inkml:context>
    <inkml:brush xml:id="br0">
      <inkml:brushProperty name="width" value="0.0267605502158403" units="cm"/>
      <inkml:brushProperty name="height" value="0.0267605502158403" units="cm"/>
      <inkml:brushProperty name="color" value="#f2395b"/>
      <inkml:brushProperty name="ignorePressure" value="0"/>
    </inkml:brush>
  </inkml:definitions>
  <inkml:trace contextRef="#ctx0" brushRef="#br0">24600.000 41700.000 822,'-38.000'-25.000'-45,"26.000"0.000"27,24.000 0.000 28,26.000 0.000 26,18.000-4.000 10,13.000-5.000-5,12.000-7.000-7,13.000-5.000-6,12.000-1.000-6,13.000 6.000-7,12.000 7.000-7,13.000 6.000-8,1.000 7.000-6,-9.000 10.000-9,-10.000 10.000-8,-8.000 9.000-8,-11.000 4.000-4,-8.000 1.000 0,-10.000-1.000 1,-9.000 1.000 0,-10.000-1.000 3,-9.000 1.000 2,-10.000-1.000 5,-8.000 1.000 2,-9.000-4.000 5,-6.000-6.000 3,-6.000-6.000 5,-6.000-6.000 3</inkml:trace>
</inkml:ink>
</file>

<file path=ppt/ink/ink40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1"/>
    </inkml:context>
    <inkml:brush xml:id="br0">
      <inkml:brushProperty name="width" value="0.0327491648495197" units="cm"/>
      <inkml:brushProperty name="height" value="0.0327491648495197" units="cm"/>
      <inkml:brushProperty name="color" value="#f2395b"/>
      <inkml:brushProperty name="ignorePressure" value="0"/>
    </inkml:brush>
  </inkml:definitions>
  <inkml:trace contextRef="#ctx0" brushRef="#br0">25950.000 40400.000 671,'-25.000'-25.000'0,"0.000"0.000"0,0.000 0.000 0,0.000 0.000 0,0.000 1.000 1,0.000 4.000-1,0.000 3.000 2,0.000 3.000 0,3.000 7.000 5,6.000 14.000 10,7.000 11.000 9,6.000 14.000 9,3.000 11.000 3,0.000 14.000-3,0.000 11.000-4,0.000 14.000-3,0.000 13.000-3,0.000 16.000-3,0.000 15.000-3,0.000 17.000-2,0.000 11.000-4,0.000 10.000-5,0.000 10.000-6,0.000 9.000-4,0.000 4.000-9,0.000 1.000-12,0.000-1.000-12,0.000 1.000-12,1.000-9.000-5,4.000-15.000 3,3.000-15.000 3,3.000-16.000 4,1.000-19.000 3,1.000-22.000 6,-1.000-22.000 5,1.000-21.000 5</inkml:trace>
</inkml:ink>
</file>

<file path=ppt/ink/ink40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3"/>
    </inkml:context>
    <inkml:brush xml:id="br0">
      <inkml:brushProperty name="width" value="0.0314076356589794" units="cm"/>
      <inkml:brushProperty name="height" value="0.0314076356589794" units="cm"/>
      <inkml:brushProperty name="color" value="#f2395b"/>
      <inkml:brushProperty name="ignorePressure" value="0"/>
    </inkml:brush>
  </inkml:definitions>
  <inkml:trace contextRef="#ctx0" brushRef="#br0">29500.000 40500.000 700,'115.000'-22.000'69,"-18.000"6.000"-12,-19.000 7.000-13,-18.000 6.000-13,-7.000 3.000-8,6.000 0.000-3,7.000 0.000-3,6.000 0.000-3,3.000 1.000-4,0.000 4.000-2,0.000 3.000-3,0.000 3.000-3,-4.000 3.000-5,-5.000 3.000-5,-7.000 3.000-5,-5.000 4.000-6,-9.000 1.000-6,-9.000 0.000-6,-10.000 0.000-7,-8.000 0.000-6,-12.000 0.000-2,-12.000 0.000 2,-13.000 0.000 2,-12.000 0.000 2</inkml:trace>
</inkml:ink>
</file>

<file path=ppt/ink/ink40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4"/>
    </inkml:context>
    <inkml:brush xml:id="br0">
      <inkml:brushProperty name="width" value="0.0393911525607109" units="cm"/>
      <inkml:brushProperty name="height" value="0.0393911525607109" units="cm"/>
      <inkml:brushProperty name="color" value="#f2395b"/>
      <inkml:brushProperty name="ignorePressure" value="0"/>
    </inkml:brush>
  </inkml:definitions>
  <inkml:trace contextRef="#ctx0" brushRef="#br0">29650.000 41000.000 558,'-50.000'1.000'-1,"0.000"4.000"-1,0.000 3.000-3,0.000 3.000-1,3.000 3.000 4,6.000 3.000 9,7.000 3.000 10,6.000 4.000 10,6.000 5.000 3,6.000 10.000-1,7.000 10.000-3,6.000 9.000-1,6.000 6.000-2,6.000 3.000-2,7.000 3.000-2,6.000 4.000-2,1.000 5.000-1,-3.000 10.000 1,-3.000 10.000 0,-2.000 9.000 2,-5.000 4.000-2,-2.000 1.000-2,-3.000-1.000-3,-3.000 1.000-2,-4.000-1.000-3,-3.000 1.000 0,-3.000-1.000-2,-2.000 1.000-1,-3.000-7.000-6,1.000-12.000-10,-1.000-13.000-10,1.000-12.000-11,1.000-18.000-7,3.000-21.000-4,3.000-22.000-5,4.000-22.000-4,1.000-18.000 0,0.000-11.000 8,0.000-14.000 7,0.000-11.000 6,1.000-9.000 7,4.000-3.000 6,3.000-3.000 5,3.000-2.000 5,1.000 0.000 4,1.000 7.000 1,-1.000 6.000 2,1.000 7.000 0,1.000 8.000 2,3.000 14.000 4,3.000 11.000 3,4.000 14.000 4,2.000 5.000 3,4.000 1.000 6,3.000-1.000 4,3.000 1.000 6,1.000 1.000 2,1.000 3.000-1,-1.000 3.000 1,1.000 4.000-1,4.000 2.000-1,9.000 4.000-4,10.000 3.000-3,10.000 3.000-4,5.000-1.000-2,4.000-2.000-3,3.000-3.000-3,3.000-3.000-3,3.000-6.000-3,3.000-5.000-5,3.000-7.000-4,4.000-5.000-5,-3.000-6.000-2,-5.000-3.000-2,-7.000-3.000 0,-5.000-2.000-2,-8.000-1.000 1,-5.000 3.000-1,-7.000 3.000 0,-5.000 4.000 1,-11.000 1.000 0,-11.000 0.000-1,-14.000 0.000 0,-11.000 0.000 0,-9.000-4.000 1,-3.000-5.000 3,-3.000-7.000 3,-2.000-5.000 2,-8.000-3.000 3,-8.000 4.000 2,-10.000 3.000 2,-9.000 3.000 1,-7.000 3.000 4,-3.000 3.000 2,-3.000 3.000 3,-2.000 4.000 4,-1.000 5.000 1,3.000 10.000 2,3.000 10.000 2,4.000 9.000 1,2.000 9.000 2,4.000 9.000-1,3.000 10.000 2,3.000 10.000 0,1.000 7.000-1,1.000 6.000-1,-1.000 7.000-3,1.000 6.000-1,4.000 3.000-2,9.000 0.000-1,10.000 0.000-1,10.000 0.000-2,4.000-2.000-2,0.000-3.000-1,0.000-3.000-4,0.000-2.000-1,3.000-3.000-1,6.000 1.000 2,7.000-1.000 1,6.000 1.000 1,6.000-4.000-3,6.000-6.000-9,7.000-6.000-7,6.000-6.000-9,6.000-9.000-4,6.000-8.000 1,7.000-10.000 0,6.000-9.000-1,4.000-12.000-1,4.000-11.000-3,3.000-14.000-4,3.000-11.000-4,3.000-12.000-1,3.000-9.000-1,3.000-10.000 1,4.000-8.000 0,-1.000-8.000 2,-3.000-2.000 6,-3.000-3.000 6,-2.000-3.000 5,-3.000-9.000 5,1.000-11.000 3,-1.000-14.000 3,1.000-11.000 3,-4.000-4.000 3,-6.000 6.000 1,-6.000 7.000 1,-6.000 6.000 2,-7.000 9.000 3,-6.000 13.000 4,-6.000 12.000 6,-6.000 13.000 4,-7.000 12.000 3,-6.000 13.000 0,-6.000 12.000-1,-6.000 13.000 0,-10.000 13.000 4,-12.000 17.000 9,-13.000 15.000 9,-12.000 16.000 9,-7.000 13.000 0,1.000 14.000-8,-1.000 11.000-7,1.000 14.000-8,1.000 5.000-6,3.000 1.000-3,3.000-1.000-4,4.000 1.000-3,2.000-1.000-2,4.000 1.000-2,3.000-1.000 0,3.000 1.000-2,4.000-4.000-1,7.000-6.000-3,6.000-6.000-2,7.000-6.000-1,7.000-7.000-3,9.000-6.000 0,10.000-6.000 0,10.000-6.000-2,5.000-7.000 1,4.000-6.000-2,3.000-6.000 0,3.000-6.000-1,-1.000-2.000 1,-2.000 3.000 0,-3.000 3.000 2,-3.000 4.000 0,-4.000 1.000 1,-3.000 0.000 0,-3.000 0.000-2,-2.000 0.000 0,-6.000 1.000 0,-6.000 4.000-1,-6.000 3.000 1,-6.000 3.000 0,-12.000 4.000-1,-15.000 7.000-2,-15.000 6.000-1,-16.000 7.000-2,-15.000 5.000-4,-11.000 7.000-3,-14.000 6.000-6,-11.000 7.000-4,-12.000 2.000-2,-9.000 1.000 1,-10.000-1.000 1,-8.000 1.000 1,7.000-10.000 0,25.000-19.000-5,25.000-18.000-2,25.000-19.000-4</inkml:trace>
</inkml:ink>
</file>

<file path=ppt/ink/ink40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5"/>
    </inkml:context>
    <inkml:brush xml:id="br0">
      <inkml:brushProperty name="width" value="0.0330194681882858" units="cm"/>
      <inkml:brushProperty name="height" value="0.0330194681882858" units="cm"/>
      <inkml:brushProperty name="color" value="#f2395b"/>
      <inkml:brushProperty name="ignorePressure" value="0"/>
    </inkml:brush>
  </inkml:definitions>
  <inkml:trace contextRef="#ctx0" brushRef="#br0">35050.000 41700.000 666,'32.000'-22.000'56,"17.000"6.000"-7,15.000 7.000-8,16.000 6.000-8,12.000 3.000-3,9.000 0.000-3,10.000 0.000 0,10.000 0.000-3,5.000 0.000-3,4.000 0.000-6,3.000 0.000-7,3.000 0.000-6,-2.000 0.000-4,-6.000 0.000-5,-6.000 0.000-5,-6.000 0.000-3,-12.000 0.000-4,-15.000 0.000-1,-15.000 0.000-1,-16.000 0.000-1,-10.000-2.000-4,-3.000-3.000-5,-3.000-3.000-5,-2.000-2.000-6</inkml:trace>
</inkml:ink>
</file>

<file path=ppt/ink/ink40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5"/>
    </inkml:context>
    <inkml:brush xml:id="br0">
      <inkml:brushProperty name="width" value="0.0305632688105106" units="cm"/>
      <inkml:brushProperty name="height" value="0.0305632688105106" units="cm"/>
      <inkml:brushProperty name="color" value="#f2395b"/>
      <inkml:brushProperty name="ignorePressure" value="0"/>
    </inkml:brush>
  </inkml:definitions>
  <inkml:trace contextRef="#ctx0" brushRef="#br0">35050.000 42500.000 719,'-57.000'-2.000'19,"39.000"-3.000"7,36.000-3.000 8,39.000-2.000 6,24.000-1.000 2,13.000 3.000-6,12.000 3.000-6,13.000 4.000-5,10.000 2.000-7,10.000 4.000-8,10.000 3.000-9,9.000 3.000-9,4.000-1.000-9,1.000-2.000-9,-1.000-3.000-10,1.000-3.000-11,-17.000-2.000 1,-30.000 0.000 8,-32.000 0.000 10,-30.000 0.000 9,-19.000 0.000 3,-2.000 0.000-6,-3.000 0.000-3,-3.000 0.000-5</inkml:trace>
</inkml:ink>
</file>

<file path=ppt/ink/ink40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6"/>
    </inkml:context>
    <inkml:brush xml:id="br0">
      <inkml:brushProperty name="width" value="0.0385522693395615" units="cm"/>
      <inkml:brushProperty name="height" value="0.0385522693395615" units="cm"/>
      <inkml:brushProperty name="color" value="#f2395b"/>
      <inkml:brushProperty name="ignorePressure" value="0"/>
    </inkml:brush>
  </inkml:definitions>
  <inkml:trace contextRef="#ctx0" brushRef="#br0">40950.000 40700.000 570,'-46.000'-57.000'2,"10.000"-11.000"4,10.000-14.000 3,9.000-11.000 5,4.000 0.000 0,1.000 17.000 0,-1.000 15.000 0,1.000 16.000-2,-1.000 9.000 1,1.000 3.000-1,-1.000 3.000 1,1.000 4.000 1,-3.000 2.000-1,-2.000 4.000-1,-3.000 3.000 1,-3.000 3.000-2,-6.000 3.000 1,-5.000 3.000 0,-7.000 3.000-1,-5.000 4.000 0,-6.000 7.000 1,-3.000 13.000-2,-3.000 12.000 1,-2.000 13.000-1,-3.000 10.000-1,1.000 10.000-2,-1.000 10.000-1,1.000 9.000-2,-3.000 9.000 0,-2.000 9.000 1,-3.000 10.000 1,-3.000 10.000 1,2.000 5.000 1,10.000 4.000-1,10.000 3.000 1,9.000 3.000-1,6.000 1.000 1,3.000 1.000-1,3.000-1.000-1,4.000 1.000 1,4.000-10.000-1,6.000-19.000 1,7.000-18.000 0,6.000-19.000 0,10.000-18.000-2,17.000-15.000-5,15.000-15.000-4,16.000-16.000-6,13.000-16.000-2,14.000-16.000 2,11.000-15.000 0,14.000-15.000 2,7.000-14.000-2,3.000-8.000-7,3.000-10.000-7,4.000-9.000-6,-7.000-1.000-2,-16.000 10.000 3,-15.000 10.000 4,-15.000 9.000 3,-14.000 10.000 5,-8.000 14.000 6,-10.000 11.000 6,-9.000 14.000 5,-10.000 16.000 7,-9.000 22.000 7,-10.000 22.000 8,-8.000 23.000 6,-8.000 10.000 3,-2.000 0.000-3,-3.000 0.000-2,-3.000 0.000-4,1.000-4.000-2,6.000-5.000-2,7.000-7.000-4,6.000-5.000-3,4.000-6.000-2,4.000-3.000-3,3.000-3.000-1,3.000-2.000-2,6.000-9.000-6,9.000-12.000-8,10.000-13.000-8,10.000-12.000-9,5.000-15.000-4,4.000-15.000-2,3.000-15.000 0,3.000-16.000-1,-1.000-10.000 2,-2.000-3.000 3,-3.000-3.000 4,-3.000-2.000 4,-4.000-1.000 2,-3.000 3.000 4,-3.000 3.000 3,-2.000 4.000 3,-8.000 7.000 5,-8.000 13.000 6,-10.000 12.000 8,-9.000 13.000 6,-4.000 18.000 10,4.000 26.000 12,3.000 24.000 12,3.000 26.000 13,-1.000 12.000-1,-2.000 0.000-13,-3.000 0.000-14,-3.000 0.000-12,-2.000 0.000-9,0.000 0.000-2,0.000 0.000-3,0.000 0.000-4,3.000-4.000-4,6.000-5.000-8,7.000-7.000-7,6.000-5.000-8,4.000-9.000-6,4.000-9.000-4,3.000-10.000-5,3.000-8.000-4,4.000-11.000-1,7.000-8.000-1,6.000-10.000 2,7.000-9.000-1,0.000-12.000 4,-2.000-11.000 3,-3.000-14.000 5,-3.000-11.000 4,-6.000-3.000 5,-5.000 10.000 4,-7.000 10.000 6,-5.000 9.000 5</inkml:trace>
</inkml:ink>
</file>

<file path=ppt/ink/ink40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6"/>
    </inkml:context>
    <inkml:brush xml:id="br0">
      <inkml:brushProperty name="width" value="0.0409186482429504" units="cm"/>
      <inkml:brushProperty name="height" value="0.0409186482429504" units="cm"/>
      <inkml:brushProperty name="color" value="#f2395b"/>
      <inkml:brushProperty name="ignorePressure" value="0"/>
    </inkml:brush>
  </inkml:definitions>
  <inkml:trace contextRef="#ctx0" brushRef="#br0">43000.000 40450.000 537,'23.000'-29.000'3,"-3.000"-5.000"7,-3.000-7.000 5,-2.000-5.000 8,-8.000 5.000 2,-8.000 19.000 1,-10.000 19.000 1,-9.000 19.000 1,-9.000 13.000 0,-5.000 10.000 0,-7.000 10.000 1,-5.000 9.000 0,-1.000 4.000-2,6.000 1.000-3,7.000-1.000-3,6.000 1.000-2,4.000 1.000-3,4.000 3.000 0,3.000 3.000-1,3.000 4.000-1,4.000-4.000-1,7.000-9.000-3,6.000-10.000-3,7.000-8.000-2,5.000-6.000-2,7.000 1.000-2,6.000-1.000 0,7.000 1.000-3,7.000-3.000 0,9.000-2.000-2,10.000-3.000-1,10.000-3.000-1,0.000-1.000-1,-5.000 4.000 2,-7.000 3.000 3,-5.000 3.000 0,-6.000 3.000 1,-3.000 3.000-1,-3.000 3.000-3,-2.000 4.000-1,-8.000 2.000-1,-8.000 4.000 0,-10.000 3.000 0,-9.000 3.000 0,-15.000 1.000-3,-18.000 1.000-4,-19.000-1.000-5,-18.000 1.000-6,-12.000-3.000-1,-3.000-2.000 2,-3.000-3.000 0,-2.000-3.000 1,-1.000-4.000 2,3.000-3.000 1,3.000-3.000 0,4.000-2.000 2,7.000-6.000-3,13.000-6.000-8,12.000-6.000-8,13.000-6.000-6</inkml:trace>
</inkml:ink>
</file>

<file path=ppt/ink/ink40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7"/>
    </inkml:context>
    <inkml:brush xml:id="br0">
      <inkml:brushProperty name="width" value="0.0331395417451859" units="cm"/>
      <inkml:brushProperty name="height" value="0.0331395417451859" units="cm"/>
      <inkml:brushProperty name="color" value="#f2395b"/>
      <inkml:brushProperty name="ignorePressure" value="0"/>
    </inkml:brush>
  </inkml:definitions>
  <inkml:trace contextRef="#ctx0" brushRef="#br0">44000.000 41850.000 663,'-38.000'0.000'55,"26.000"0.000"-8,24.000 0.000-10,26.000 0.000-8,24.000-5.000-5,26.000-9.000 0,24.000-10.000-1,26.000-8.000 0,8.000-4.000-2,-5.000 3.000-3,-7.000 3.000-2,-5.000 4.000-4,-8.000 4.000-5,-5.000 6.000-7,-7.000 7.000-9,-5.000 6.000-8,-9.000 4.000-2,-9.000 4.000 2,-10.000 3.000 2,-8.000 3.000 2,-9.000 1.000-2,-6.000 1.000-9,-6.000-1.000-8,-6.000 1.000-9</inkml:trace>
</inkml:ink>
</file>

<file path=ppt/ink/ink4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04"/>
    </inkml:context>
    <inkml:brush xml:id="br0">
      <inkml:brushProperty name="width" value="0.032689418643713" units="cm"/>
      <inkml:brushProperty name="height" value="0.032689418643713" units="cm"/>
      <inkml:brushProperty name="color" value="#6adcab"/>
      <inkml:brushProperty name="ignorePressure" value="0"/>
    </inkml:brush>
  </inkml:definitions>
  <inkml:trace contextRef="#ctx0" brushRef="#br0">43200.000 44900.000 673,'26.000'-66.000'49,"4.000"19.000"-6,3.000 19.000-6,3.000 19.000-8,1.000 13.000-5,1.000 10.000-2,-1.000 10.000-4,1.000 9.000-4,-3.000 7.000-2,-2.000 7.000-1,-3.000 6.000-4,-3.000 7.000-1,-6.000 2.000-2,-5.000 1.000-1,-7.000-1.000-3,-5.000 1.000-1,-9.000-1.000-1,-9.000 1.000 0,-10.000-1.000-1,-8.000 1.000 0,-4.000-1.000-2,3.000 1.000-1,3.000-1.000-2,4.000 1.000-2,1.000-6.000 1,0.000-8.000 3,0.000-10.000 3,0.000-9.000 4,12.000-10.000 4,26.000-9.000 6,24.000-10.000 5,26.000-8.000 6,18.000-12.000-1,13.000-12.000-5,12.000-13.000-7,13.000-12.000-4,10.000-7.000-10,10.000 1.000-12,10.000-1.000-12,9.000 1.000-12,-10.000 5.000-3,-28.000 14.000 8,-28.000 11.000 8,-27.000 14.000 7,-17.000 5.000 0,-3.000 1.000-7,-3.000-1.000-8,-2.000 1.000-8</inkml:trace>
</inkml:ink>
</file>

<file path=ppt/ink/ink40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7"/>
    </inkml:context>
    <inkml:brush xml:id="br0">
      <inkml:brushProperty name="width" value="0.0328178107738495" units="cm"/>
      <inkml:brushProperty name="height" value="0.0328178107738495" units="cm"/>
      <inkml:brushProperty name="color" value="#f2395b"/>
      <inkml:brushProperty name="ignorePressure" value="0"/>
    </inkml:brush>
  </inkml:definitions>
  <inkml:trace contextRef="#ctx0" brushRef="#br0">45250.000 40700.000 670,'-68.000'-21.000'6,"17.000"10.000"13,15.000 10.000 13,16.000 9.000 13,10.000 15.000 3,7.000 22.000-6,6.000 22.000-7,7.000 23.000-6,2.000 16.000-6,1.000 13.000-5,-1.000 12.000-4,1.000 13.000-5,-3.000 9.000-3,-2.000 6.000-3,-3.000 7.000-2,-3.000 6.000-4,-1.000-1.000-5,4.000-5.000-11,3.000-7.000-11,3.000-5.000-10,-1.000-20.000-4,-2.000-31.000 2,-3.000-31.000 4,-3.000-31.000 3,-2.000-15.000 1,0.000 4.000 1,0.000 3.000-1,0.000 3.000 1</inkml:trace>
</inkml:ink>
</file>

<file path=ppt/ink/ink40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8"/>
    </inkml:context>
    <inkml:brush xml:id="br0">
      <inkml:brushProperty name="width" value="0.0389976166188717" units="cm"/>
      <inkml:brushProperty name="height" value="0.0389976166188717" units="cm"/>
      <inkml:brushProperty name="color" value="#f2395b"/>
      <inkml:brushProperty name="ignorePressure" value="0"/>
    </inkml:brush>
  </inkml:definitions>
  <inkml:trace contextRef="#ctx0" brushRef="#br0">49200.000 39950.000 564,'28.000'-44.000'50,"6.000"13.000"-6,7.000 12.000-8,6.000 13.000-8,9.000 7.000-4,13.000 4.000-3,12.000 3.000-2,13.000 3.000-2,6.000-1.000-4,0.000-2.000-1,0.000-3.000-4,0.000-3.000-2,-5.000-1.000-5,-9.000 4.000-4,-10.000 3.000-5,-8.000 3.000-5,-17.000 3.000-8,-21.000 3.000-8,-22.000 3.000-10,-22.000 4.000-10,-21.000 2.000-1,-18.000 4.000 6,-19.000 3.000 7,-18.000 3.000 6,-7.000-2.000 5,6.000-6.000 7,7.000-6.000 5,6.000-6.000 5,3.000-4.000 5,0.000 1.000 3,0.000-1.000 2,0.000 1.000 3,3.000-1.000 2,6.000 1.000 2,7.000-1.000 0,6.000 1.000 3,7.000-1.000 2,10.000 1.000 5,10.000-1.000 5,9.000 1.000 5,6.000 2.000 3,3.000 7.000 2,3.000 6.000 0,4.000 7.000 2,1.000 7.000-1,0.000 9.000-1,0.000 10.000-2,0.000 10.000-2,0.000 8.000-2,0.000 10.000-3,0.000 10.000-3,0.000 9.000-2,0.000 7.000-3,0.000 7.000 0,0.000 6.000-1,0.000 7.000-2,-2.000-1.000-1,-3.000-6.000-5,-3.000-6.000-3,-2.000-6.000-3,-3.000-6.000-4,1.000-2.000 0,-1.000-3.000-1,1.000-3.000-1,-1.000-6.000-3,1.000-5.000-8,-1.000-7.000-6,1.000-5.000-6,4.000-11.000-10,9.000-11.000-12,10.000-14.000-12,10.000-11.000-12,2.000-14.000 1,-3.000-11.000 16,-3.000-14.000 14,-2.000-11.000 16</inkml:trace>
</inkml:ink>
</file>

<file path=ppt/ink/ink40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8"/>
    </inkml:context>
    <inkml:brush xml:id="br0">
      <inkml:brushProperty name="width" value="0.0410341881215572" units="cm"/>
      <inkml:brushProperty name="height" value="0.0410341881215572" units="cm"/>
      <inkml:brushProperty name="color" value="#f2395b"/>
      <inkml:brushProperty name="ignorePressure" value="0"/>
    </inkml:brush>
  </inkml:definitions>
  <inkml:trace contextRef="#ctx0" brushRef="#br0">49100.000 42150.000 536,'23.000'-50.000'1,"-3.000"0.000"3,-3.000 0.000 3,-2.000 0.000 2,-1.000 3.000 3,3.000 6.000 4,3.000 7.000 3,4.000 6.000 3,5.000 6.000 1,10.000 6.000 0,10.000 7.000-3,9.000 6.000 0,7.000 3.000-2,7.000 0.000-2,6.000 0.000-2,7.000 0.000-2,4.000 0.000-2,3.000 0.000-1,3.000 0.000-3,4.000 0.000-1,-1.000 0.000 0,-3.000 0.000 1,-3.000 0.000 2,-2.000 0.000 2,-8.000-2.000-2,-8.000-3.000-7,-10.000-3.000-6,-9.000-2.000-5,-9.000-6.000-7,-5.000-6.000-4,-7.000-6.000-4,-5.000-6.000-6,-8.000-6.000 0,-5.000-2.000 4,-7.000-3.000 4,-5.000-3.000 3,-9.000-2.000 3,-9.000 0.000 4,-10.000 0.000 2,-8.000 0.000 3,-9.000 4.000 1,-6.000 10.000 1,-6.000 10.000 0,-6.000 9.000 0,-2.000 6.000 5,3.000 3.000 9,3.000 3.000 9,4.000 4.000 8,-1.000 7.000 6,-3.000 13.000 1,-3.000 12.000 2,-2.000 13.000 2,-1.000 9.000-1,3.000 6.000-3,3.000 7.000-3,4.000 6.000-3,5.000 3.000-2,10.000 0.000-3,10.000 0.000-2,9.000 0.000-2,7.000 1.000-3,7.000 4.000-1,6.000 3.000-3,7.000 3.000-1,10.000-2.000-2,16.000-6.000-3,15.000-6.000-3,17.000-6.000-1,10.000-9.000-8,6.000-8.000-11,7.000-10.000-11,6.000-9.000-11,4.000-9.000-5,4.000-5.000 5,3.000-7.000 2,3.000-5.000 4,-8.000-6.000 4,-19.000-3.000 4,-18.000-3.000 5,-19.000-2.000 4,-12.000-5.000-2,-2.000-2.000-5,-3.000-3.000-6,-3.000-3.000-7</inkml:trace>
</inkml:ink>
</file>

<file path=ppt/ink/ink40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9"/>
    </inkml:context>
    <inkml:brush xml:id="br0">
      <inkml:brushProperty name="width" value="0.0315195359289646" units="cm"/>
      <inkml:brushProperty name="height" value="0.0315195359289646" units="cm"/>
      <inkml:brushProperty name="color" value="#f2395b"/>
      <inkml:brushProperty name="ignorePressure" value="0"/>
    </inkml:brush>
  </inkml:definitions>
  <inkml:trace contextRef="#ctx0" brushRef="#br0">51500.000 39700.000 697,'70.000'-66.000'19,"-9.000"19.000"3,-10.000 19.000 4,-8.000 19.000 3,-6.000 12.000 2,1.000 6.000-1,-1.000 7.000 1,1.000 6.000 0,-3.000 6.000-3,-2.000 6.000-6,-3.000 7.000-7,-3.000 6.000-5,-7.000 6.000-5,-9.000 6.000-2,-10.000 7.000-3,-8.000 6.000-1,-12.000 1.000-1,-12.000-3.000-1,-13.000-3.000 1,-12.000-2.000 0,-7.000-5.000-1,1.000-2.000-2,-1.000-3.000-1,1.000-3.000-3,2.000-6.000 1,7.000-5.000 2,6.000-7.000 1,7.000-5.000 2,13.000-9.000 0,22.000-9.000 2,22.000-10.000-1,23.000-8.000 1,14.000-8.000-2,10.000-2.000-5,10.000-3.000-4,9.000-3.000-6,2.000-4.000-4,-2.000-3.000-5,-3.000-3.000-5,-3.000-2.000-6,-9.000 2.000 1,-11.000 9.000 5,-14.000 10.000 4,-11.000 10.000 5,-9.000 2.000 2,-3.000-3.000 2,-3.000-3.000 0,-2.000-2.000 1</inkml:trace>
</inkml:ink>
</file>

<file path=ppt/ink/ink40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9"/>
    </inkml:context>
    <inkml:brush xml:id="br0">
      <inkml:brushProperty name="width" value="0.0264448635280132" units="cm"/>
      <inkml:brushProperty name="height" value="0.0264448635280132" units="cm"/>
      <inkml:brushProperty name="color" value="#f2395b"/>
      <inkml:brushProperty name="ignorePressure" value="0"/>
    </inkml:brush>
  </inkml:definitions>
  <inkml:trace contextRef="#ctx0" brushRef="#br0">52200.000 40000.000 831,'90.000'-44.000'-7,"-18.000"13.000"5,-19.000 12.000 6,-18.000 13.000 7,-3.000 6.000 3,17.000 0.000 4,15.000 0.000 2,16.000 0.000 3,5.000 0.000 0,-2.000 0.000-2,-3.000 0.000-2,-3.000 0.000-3,-6.000 0.000-8,-5.000 0.000-11,-7.000 0.000-12,-5.000 0.000-13,-8.000 0.000-6,-5.000 0.000-1,-7.000 0.000-2,-5.000 0.000 0,-6.000-2.000 1,-3.000-3.000 4,-3.000-3.000 5,-2.000-2.000 4</inkml:trace>
</inkml:ink>
</file>

<file path=ppt/ink/ink40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39"/>
    </inkml:context>
    <inkml:brush xml:id="br0">
      <inkml:brushProperty name="width" value="0.0368971265852451" units="cm"/>
      <inkml:brushProperty name="height" value="0.0368971265852451" units="cm"/>
      <inkml:brushProperty name="color" value="#f2395b"/>
      <inkml:brushProperty name="ignorePressure" value="0"/>
    </inkml:brush>
  </inkml:definitions>
  <inkml:trace contextRef="#ctx0" brushRef="#br0">53000.000 39200.000 596,'-90.000'-35.000'10,"23.000"32.000"19,22.000 31.000 20,22.000 32.000 19,12.000 19.000 3,3.000 10.000-13,3.000 10.000-14,4.000 9.000-14,2.000 9.000-10,4.000 9.000-6,3.000 10.000-6,3.000 10.000-7,-1.000-9.000-2,-2.000-24.000 1,-3.000-26.000 1,-3.000-24.000 0,-1.000-15.000-12,4.000-3.000-29,3.000-3.000-28,3.000-2.000-29</inkml:trace>
</inkml:ink>
</file>

<file path=ppt/ink/ink40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46"/>
    </inkml:context>
    <inkml:brush xml:id="br0">
      <inkml:brushProperty name="width" value="0.0350846946239471" units="cm"/>
      <inkml:brushProperty name="height" value="0.0350846946239471" units="cm"/>
      <inkml:brushProperty name="color" value="#f2395b"/>
      <inkml:brushProperty name="ignorePressure" value="0"/>
    </inkml:brush>
  </inkml:definitions>
  <inkml:trace contextRef="#ctx0" brushRef="#br0">16200.000 49450.000 627,'-47.000'-22.000'32,"6.000"6.000"-4,7.000 7.000-5,6.000 6.000-5,1.000 4.000-4,-3.000 4.000-3,-3.000 3.000-3,-2.000 3.000-3,-3.000 3.000-1,1.000 3.000-1,-1.000 3.000 1,1.000 4.000 0,-3.000 5.000-1,-2.000 10.000 0,-3.000 10.000 1,-3.000 9.000-1,-6.000 9.000 0,-5.000 9.000 2,-7.000 10.000 1,-5.000 10.000 0,-3.000 4.000 2,4.000 0.000-1,3.000 0.000 1,3.000 0.000 0,3.000 0.000-1,3.000 0.000 0,3.000 0.000-1,4.000 0.000-1,4.000 0.000 0,6.000 0.000 0,7.000 0.000-1,6.000 0.000 1,4.000-2.000-1,4.000-3.000-1,3.000-3.000 0,3.000-2.000 0,4.000-1.000-2,7.000 3.000 0,6.000 3.000 0,7.000 4.000-2,5.000-4.000 1,7.000-9.000 0,6.000-10.000 1,7.000-8.000 0,5.000-9.000 0,7.000-6.000-2,6.000-6.000-2,7.000-6.000-1,5.000-9.000-1,7.000-8.000 0,6.000-10.000-1,7.000-9.000 0,0.000-10.000-1,-2.000-9.000-1,-3.000-10.000-1,-3.000-8.000-2,-2.000-11.000 0,0.000-8.000-1,0.000-10.000-1,0.000-9.000-1,-4.000-5.000 0,-5.000 0.000 2,-7.000 0.000 1,-5.000 0.000 1,-8.000 4.000 2,-5.000 10.000 2,-7.000 10.000 2,-5.000 9.000 2,-6.000 12.000 6,-3.000 16.000 8,-3.000 15.000 9,-2.000 17.000 10,-5.000 13.000 1,-2.000 13.000-3,-3.000 12.000-3,-3.000 13.000-5,-2.000 6.000-2,0.000 0.000-4,0.000 0.000-1,0.000 0.000-4,0.000-2.000-1,0.000-3.000-1,0.000-3.000-2,0.000-2.000 0,0.000-5.000-2,0.000-2.000-1,0.000-3.000 0,0.000-3.000-2,7.000-10.000-1,17.000-16.000-3,15.000-15.000-3,16.000-15.000-3,4.000-14.000-1,-6.000-8.000 0,-6.000-10.000 1,-6.000-9.000 0,-1.000-13.000 0,7.000-16.000 1,6.000-15.000-1,7.000-15.000-1,-4.000-3.000 2,-12.000 14.000 1,-13.000 11.000 2,-12.000 14.000 2,-9.000 7.000 1,-2.000 3.000 2,-3.000 3.000 2,-3.000 4.000 2,-4.000 1.000-1,-3.000 0.000 1,-3.000 0.000-1,-2.000 0.000 0,-8.000 4.000-2,-8.000 10.000-3,-10.000 10.000-1,-9.000 9.000-3,-5.000 4.000-3,0.000 1.000-1,0.000-1.000-3,0.000 1.000-3,-4.000 5.000-2,-5.000 14.000-2,-7.000 11.000-4,-5.000 14.000-3,-3.000 8.000-3,4.000 7.000-2,3.000 6.000-4,3.000 7.000-3,6.000-4.000 1,9.000-12.000 9,10.000-13.000 6,10.000-12.000 7</inkml:trace>
</inkml:ink>
</file>

<file path=ppt/ink/ink40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47"/>
    </inkml:context>
    <inkml:brush xml:id="br0">
      <inkml:brushProperty name="width" value="0.0387643203139305" units="cm"/>
      <inkml:brushProperty name="height" value="0.0387643203139305" units="cm"/>
      <inkml:brushProperty name="color" value="#f2395b"/>
      <inkml:brushProperty name="ignorePressure" value="0"/>
    </inkml:brush>
  </inkml:definitions>
  <inkml:trace contextRef="#ctx0" brushRef="#br0">18400.000 51050.000 567,'-93.000'-44.000'-38,"17.000"13.000"24,15.000 12.000 26,16.000 13.000 24,7.000 10.000 11,1.000 10.000-6,-1.000 10.000-6,1.000 9.000-4,-1.000 7.000-5,1.000 7.000-5,-1.000 6.000-3,1.000 7.000-5,-1.000 7.000-3,1.000 9.000-2,-1.000 10.000-1,1.000 10.000-2,2.000 0.000-1,7.000-5.000 0,6.000-7.000 0,7.000-5.000 0,5.000-8.000-1,7.000-5.000-1,6.000-7.000-2,7.000-5.000 0,5.000-9.000-2,7.000-9.000-2,6.000-10.000-1,7.000-8.000-3,10.000-11.000 0,16.000-8.000 1,15.000-10.000 0,17.000-9.000 0,11.000-18.000-3,10.000-24.000-6,10.000-26.000-8,9.000-24.000-6,-2.000-13.000-3,-12.000 0.000 3,-13.000 0.000 3,-12.000 0.000 3,-13.000 4.000 3,-12.000 10.000 4,-13.000 10.000 4,-12.000 9.000 4,-9.000 4.000 2,-2.000 1.000 2,-3.000-1.000 1,-3.000 1.000 2,-6.000 1.000 0,-5.000 3.000 1,-7.000 3.000-1,-5.000 4.000 0,-4.000 4.000 2,0.000 6.000 1,0.000 7.000 3,0.000 6.000 1,-2.000 15.000 11,-3.000 26.000 18,-3.000 24.000 17,-2.000 26.000 19,-3.000 19.000 3,1.000 17.000-13,-1.000 15.000-11,1.000 16.000-13,1.000 2.000-9,3.000-8.000-6,3.000-10.000-7,4.000-9.000-6,-1.000-2.000-4,-3.000 6.000-1,-3.000 7.000 0,-2.000 6.000-1,-1.000 4.000-3,3.000 4.000-4,3.000 3.000-5,4.000 3.000-3,2.000-4.000-2,4.000-8.000 0,3.000-10.000 1,3.000-9.000 0,1.000-12.000-7,1.000-11.000-14,-1.000-14.000-14,1.000-11.000-13</inkml:trace>
</inkml:ink>
</file>

<file path=ppt/ink/ink40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47"/>
    </inkml:context>
    <inkml:brush xml:id="br0">
      <inkml:brushProperty name="width" value="0.0333935022354126" units="cm"/>
      <inkml:brushProperty name="height" value="0.0333935022354126" units="cm"/>
      <inkml:brushProperty name="color" value="#f2395b"/>
      <inkml:brushProperty name="ignorePressure" value="0"/>
    </inkml:brush>
  </inkml:definitions>
  <inkml:trace contextRef="#ctx0" brushRef="#br0">19550.000 51400.000 658,'93.000'-68.000'4,"-11.000"17.000"7,-14.000 15.000 7,-11.000 16.000 8,-7.000 10.000 3,0.000 7.000-1,0.000 6.000 0,0.000 7.000-2,-2.000 4.000 0,-3.000 3.000-3,-3.000 3.000-1,-2.000 4.000-3,-6.000 4.000-2,-6.000 6.000-3,-6.000 7.000-3,-6.000 6.000-3,-10.000 7.000-2,-12.000 10.000-2,-13.000 10.000-2,-12.000 9.000-1,-12.000 6.000-3,-8.000 3.000-4,-10.000 3.000-5,-9.000 4.000-4,-4.000-4.000-1,4.000-9.000 2,3.000-10.000 1,3.000-8.000 3,6.000-11.000 2,9.000-8.000 4,10.000-10.000 4,10.000-9.000 4,10.000-7.000 3,13.000-3.000 4,12.000-3.000 4,13.000-2.000 3,13.000-8.000 0,17.000-8.000-2,15.000-10.000-3,16.000-9.000-2,9.000-5.000-6,3.000 0.000-10,3.000 0.000-9,4.000 0.000-9,-4.000 1.000-8,-9.000 4.000-8,-10.000 3.000-8,-8.000 3.000-6,-9.000 1.000-2,-6.000 1.000 6,-6.000-1.000 6,-6.000 1.000 5</inkml:trace>
</inkml:ink>
</file>

<file path=ppt/ink/ink40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48"/>
    </inkml:context>
    <inkml:brush xml:id="br0">
      <inkml:brushProperty name="width" value="0.0320247821509838" units="cm"/>
      <inkml:brushProperty name="height" value="0.0320247821509838" units="cm"/>
      <inkml:brushProperty name="color" value="#f2395b"/>
      <inkml:brushProperty name="ignorePressure" value="0"/>
    </inkml:brush>
  </inkml:definitions>
  <inkml:trace contextRef="#ctx0" brushRef="#br0">21200.000 51200.000 686,'115.000'-22.000'88,"-18.000"6.000"-20,-19.000 7.000-20,-18.000 6.000-19,-1.000 1.000-11,19.000-3.000-2,19.000-3.000-1,19.000-2.000-3,7.000-1.000-2,-3.000 3.000-3,-3.000 3.000-4,-2.000 4.000-4,-5.000 1.000-3,-2.000 0.000 0,-3.000 0.000-3,-3.000 0.000 0,-9.000 1.000-9,-11.000 4.000-14,-14.000 3.000-15,-11.000 3.000-15</inkml:trace>
</inkml:ink>
</file>

<file path=ppt/ink/ink4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25"/>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71450.000 7600.000 999,'-24.000'-46.000'-6,"4.000"10.000"-12,3.000 10.000-12,3.000 9.000-12</inkml:trace>
</inkml:ink>
</file>

<file path=ppt/ink/ink40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48"/>
    </inkml:context>
    <inkml:brush xml:id="br0">
      <inkml:brushProperty name="width" value="0.0352228842675686" units="cm"/>
      <inkml:brushProperty name="height" value="0.0352228842675686" units="cm"/>
      <inkml:brushProperty name="color" value="#f2395b"/>
      <inkml:brushProperty name="ignorePressure" value="0"/>
    </inkml:brush>
  </inkml:definitions>
  <inkml:trace contextRef="#ctx0" brushRef="#br0">22000.000 50200.000 624,'-46.000'-83.000'33,"10.000"34.000"5,10.000 35.000 4,9.000 35.000 6,9.000 27.000-2,9.000 22.000-7,10.000 22.000-8,10.000 23.000-8,0.000 14.000-5,-5.000 10.000-4,-7.000 10.000-5,-5.000 9.000-4,-4.000 9.000-1,0.000 9.000 2,0.000 10.000 2,0.000 10.000 2,0.000 2.000-8,0.000-3.000-19,0.000-3.000-18,0.000-2.000-18,1.000-22.000-8,4.000-36.000 0,3.000-39.000 0,3.000-36.000 1</inkml:trace>
</inkml:ink>
</file>

<file path=ppt/ink/ink40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49"/>
    </inkml:context>
    <inkml:brush xml:id="br0">
      <inkml:brushProperty name="width" value="0.0332035571336746" units="cm"/>
      <inkml:brushProperty name="height" value="0.0332035571336746" units="cm"/>
      <inkml:brushProperty name="color" value="#f2395b"/>
      <inkml:brushProperty name="ignorePressure" value="0"/>
    </inkml:brush>
  </inkml:definitions>
  <inkml:trace contextRef="#ctx0" brushRef="#br0">24850.000 50200.000 662,'-58.000'-10.000'7,"-16.000"32.000"12,-15.000 31.000 13,-15.000 32.000 13,4.000 15.000 4,25.000 0.000-7,25.000 0.000-6,25.000 0.000-7,14.000 3.000-5,3.000 6.000-4,3.000 7.000-5,4.000 6.000-5,1.000 6.000-3,0.000 6.000-4,0.000 7.000-4,0.000 6.000-3,6.000-1.000-5,13.000-5.000-5,12.000-7.000-7,13.000-5.000-7,10.000-15.000-1,10.000-22.000-1,10.000-22.000 2,9.000-21.000 0,9.000-23.000-2,9.000-21.000-3,10.000-22.000-5,10.000-22.000-3,-9.000-10.000 1,-24.000 4.000 7,-26.000 3.000 7,-24.000 3.000 7</inkml:trace>
</inkml:ink>
</file>

<file path=ppt/ink/ink40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0"/>
    </inkml:context>
    <inkml:brush xml:id="br0">
      <inkml:brushProperty name="width" value="0.0380466803908348" units="cm"/>
      <inkml:brushProperty name="height" value="0.0380466803908348" units="cm"/>
      <inkml:brushProperty name="color" value="#f2395b"/>
      <inkml:brushProperty name="ignorePressure" value="0"/>
    </inkml:brush>
  </inkml:definitions>
  <inkml:trace contextRef="#ctx0" brushRef="#br0">26600.000 50600.000 578,'-4.000'-44.000'23,"-5.000"13.000"3,-7.000 12.000 4,-5.000 13.000 3,-6.000 16.000-1,-3.000 23.000-5,-3.000 22.000-4,-2.000 22.000-5,-5.000 10.000-3,-2.000 1.000-2,-3.000-1.000-2,-3.000 1.000-1,-4.000 1.000-2,-3.000 3.000-3,-3.000 3.000-3,-2.000 4.000-3,-1.000-4.000-2,3.000-9.000-2,3.000-10.000-2,4.000-8.000-2,4.000-12.000-2,6.000-12.000 0,7.000-13.000-1,6.000-12.000-1,10.000-16.000-4,17.000-19.000-5,15.000-18.000-6,16.000-19.000-6,15.000-15.000 0,16.000-8.000 5,15.000-10.000 4,17.000-9.000 5,3.000-1.000 5,-5.000 10.000 2,-7.000 10.000 5,-5.000 9.000 2,-9.000 9.000 5,-9.000 9.000 5,-10.000 10.000 4,-8.000 10.000 4,-9.000 13.000 7,-6.000 19.000 7,-6.000 19.000 8,-6.000 19.000 8,-6.000 9.000 1,-2.000 0.000-3,-3.000 0.000-4,-3.000 0.000-4,-1.000 1.000-4,4.000 4.000-5,3.000 3.000-4,3.000 3.000-5,4.000-4.000-5,7.000-8.000-8,6.000-10.000-7,7.000-9.000-8,2.000-13.000-4,1.000-16.000-1,-1.000-15.000-1,1.000-15.000-1,1.000-15.000 0,3.000-12.000 1,3.000-13.000 2,4.000-12.000 1,-1.000-4.000 2,-3.000 7.000 0,-3.000 6.000 0,-2.000 7.000 1,-3.000 4.000 5,1.000 3.000 7,-1.000 3.000 8,1.000 4.000 7,-1.000 5.000 8,1.000 10.000 8,-1.000 10.000 6,1.000 9.000 8,-4.000 9.000-1,-6.000 9.000-7,-6.000 10.000-8,-6.000 10.000-8,-4.000 7.000-4,1.000 6.000-2,-1.000 7.000-2,1.000 6.000-2,-3.000 4.000-4,-2.000 4.000-4,-3.000 3.000-7,-3.000 3.000-4,-6.000 3.000-3,-5.000 3.000-1,-7.000 3.000-1,-5.000 4.000 0,-4.000-4.000 0,0.000-9.000 0,0.000-10.000 1,0.000-8.000 1,4.000-14.000-2,10.000-15.000-4,10.000-15.000-3,9.000-16.000-5,10.000-15.000 0,14.000-11.000 4,11.000-14.000 2,14.000-11.000 3,5.000-3.000 5,1.000 10.000 4,-1.000 10.000 6,1.000 9.000 5,-3.000 9.000 2,-2.000 9.000-1,-3.000 10.000-2,-3.000 10.000 0,-4.000 2.000-1,-3.000-3.000-2,-3.000-3.000-1,-2.000-2.000-2</inkml:trace>
</inkml:ink>
</file>

<file path=ppt/ink/ink40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0"/>
    </inkml:context>
    <inkml:brush xml:id="br0">
      <inkml:brushProperty name="width" value="0.0386944375932217" units="cm"/>
      <inkml:brushProperty name="height" value="0.0386944375932217" units="cm"/>
      <inkml:brushProperty name="color" value="#f2395b"/>
      <inkml:brushProperty name="ignorePressure" value="0"/>
    </inkml:brush>
  </inkml:definitions>
  <inkml:trace contextRef="#ctx0" brushRef="#br0">28600.000 50050.000 568,'21.000'-119.000'1,"-5.000"13.000"2,-7.000 12.000 1,-5.000 13.000 2,-4.000 29.000 9,0.000 47.000 18,0.000 47.000 16,0.000 48.000 17,0.000 25.000 2,0.000 7.000-12,0.000 6.000-13,0.000 7.000-13,0.000 5.000-9,0.000 7.000-4,0.000 6.000-5,0.000 7.000-5,0.000 15.000-6,0.000 25.000-8,0.000 25.000-6,0.000 25.000-8,-4.000 14.000-2,-5.000 3.000 2,-7.000 3.000 2,-5.000 4.000 2,-1.000-20.000-2,6.000-40.000-7,7.000-40.000-7,6.000-41.000-7,1.000-29.000-4,-3.000-15.000-1,-3.000-15.000-2,-2.000-16.000-1</inkml:trace>
</inkml:ink>
</file>

<file path=ppt/ink/ink40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0"/>
    </inkml:context>
    <inkml:brush xml:id="br0">
      <inkml:brushProperty name="width" value="0.029605919495225" units="cm"/>
      <inkml:brushProperty name="height" value="0.029605919495225" units="cm"/>
      <inkml:brushProperty name="color" value="#f2395b"/>
      <inkml:brushProperty name="ignorePressure" value="0"/>
    </inkml:brush>
  </inkml:definitions>
  <inkml:trace contextRef="#ctx0" brushRef="#br0">29550.000 50850.000 743,'-27.000'-18.000'42,"-3.000"17.000"-4,-3.000 15.000-6,-2.000 16.000-5,-5.000 10.000-3,-2.000 7.000-1,-3.000 6.000-1,-3.000 7.000-1,-2.000 2.000-5,0.000 1.000-6,0.000-1.000-9,0.000 1.000-6,4.000-6.000-3,10.000-8.000 3,10.000-10.000 1,9.000-9.000 3,6.000-5.000 2,3.000 0.000 0,3.000 0.000 0,4.000 0.000 0,8.000-4.000 1,17.000-5.000-1,15.000-7.000 0,16.000-5.000-2,10.000-6.000-1,7.000-3.000-5,6.000-3.000-3,7.000-2.000-5,0.000-5.000-5,-2.000-2.000-5,-3.000-3.000-5,-3.000-3.000-6,-7.000-2.000-2,-9.000 0.000 0,-10.000 0.000 1,-8.000 0.000 0</inkml:trace>
</inkml:ink>
</file>

<file path=ppt/ink/ink40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0"/>
    </inkml:context>
    <inkml:brush xml:id="br0">
      <inkml:brushProperty name="width" value="0.0330305397510529" units="cm"/>
      <inkml:brushProperty name="height" value="0.0330305397510529" units="cm"/>
      <inkml:brushProperty name="color" value="#f2395b"/>
      <inkml:brushProperty name="ignorePressure" value="0"/>
    </inkml:brush>
  </inkml:definitions>
  <inkml:trace contextRef="#ctx0" brushRef="#br0">29600.000 51050.000 666,'-24.000'-68.000'2,"4.000"17.000"4,3.000 15.000 5,3.000 16.000 4,3.000 20.000 7,3.000 25.000 6,3.000 25.000 8,4.000 25.000 6,1.000 15.000 1,0.000 7.000-10,0.000 6.000-8,0.000 7.000-8,0.000 8.000-5,0.000 14.000 0,0.000 11.000 0,0.000 14.000 0,1.000-1.000-6,4.000-12.000-12,3.000-13.000-12,3.000-12.000-12,-1.000-18.000-10,-2.000-21.000-10,-3.000-22.000-10,-3.000-22.000-9</inkml:trace>
</inkml:ink>
</file>

<file path=ppt/ink/ink40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1"/>
    </inkml:context>
    <inkml:brush xml:id="br0">
      <inkml:brushProperty name="width" value="0.0338811762630939" units="cm"/>
      <inkml:brushProperty name="height" value="0.0338811762630939" units="cm"/>
      <inkml:brushProperty name="color" value="#f2395b"/>
      <inkml:brushProperty name="ignorePressure" value="0"/>
    </inkml:brush>
  </inkml:definitions>
  <inkml:trace contextRef="#ctx0" brushRef="#br0">30150.000 50000.000 649,'26.000'-46.000'2,"4.000"10.000"4,3.000 10.000 3,3.000 9.000 5,-1.000 7.000 3,-2.000 7.000 2,-3.000 6.000 2,-3.000 7.000 4,4.000 8.000-1,13.000 14.000 0,12.000 11.000-1,13.000 14.000-2,6.000 7.000 0,0.000 3.000-1,0.000 3.000-1,0.000 4.000-1,-5.000 2.000-2,-9.000 4.000-1,-10.000 3.000-2,-8.000 3.000-1,-12.000 4.000-4,-12.000 7.000-4,-13.000 6.000-6,-12.000 7.000-4,-18.000 8.000-5,-21.000 14.000-5,-22.000 11.000-5,-22.000 14.000-6,-15.000 7.000-3,-5.000 3.000-1,-7.000 3.000-2,-5.000 4.000-1,6.000-15.000-2,23.000-31.000-2,22.000-31.000-4,22.000-31.000-2</inkml:trace>
</inkml:ink>
</file>

<file path=ppt/ink/ink40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1"/>
    </inkml:context>
    <inkml:brush xml:id="br0">
      <inkml:brushProperty name="width" value="0.0312767699360847" units="cm"/>
      <inkml:brushProperty name="height" value="0.0312767699360847" units="cm"/>
      <inkml:brushProperty name="color" value="#f2395b"/>
      <inkml:brushProperty name="ignorePressure" value="0"/>
    </inkml:brush>
  </inkml:definitions>
  <inkml:trace contextRef="#ctx0" brushRef="#br0">30950.000 51200.000 703,'23.000'-24.000'0,"-3.000"4.000"0,-3.000 3.000 0,-2.000 3.000 0,5.000 1.000 7,16.000 1.000 13,15.000-1.000 13,17.000 1.000 13,2.000 4.000 4,-9.000 9.000-10,-10.000 10.000-7,-8.000 10.000-9,-8.000 7.000-6,-2.000 6.000-5,-3.000 7.000-5,-3.000 6.000-3,-10.000 6.000-7,-16.000 6.000-5,-15.000 7.000-7,-15.000 6.000-5,-15.000 6.000-3,-12.000 6.000 0,-13.000 7.000 2,-12.000 6.000 1,-5.000 1.000 1,3.000-3.000 3,3.000-3.000 2,4.000-2.000 3,4.000-9.000 2,6.000-12.000 3,7.000-13.000 3,6.000-12.000 3,12.000-10.000 4,19.000-6.000 8,19.000-6.000 6,19.000-6.000 7,18.000-7.000 2,19.000-6.000-4,19.000-6.000-3,19.000-6.000-4,9.000-7.000-4,0.000-6.000-1,0.000-6.000-3,0.000-6.000-2,-2.000-2.000-10,-3.000 3.000-17,-3.000 3.000-18,-2.000 4.000-16,-9.000 1.000-5,-12.000 0.000 6,-13.000 0.000 8,-12.000 0.000 6,-10.000 1.000 7,-6.000 4.000 3,-6.000 3.000 6,-6.000 3.000 3</inkml:trace>
</inkml:ink>
</file>

<file path=ppt/ink/ink40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3"/>
    </inkml:context>
    <inkml:brush xml:id="br0">
      <inkml:brushProperty name="width" value="0.0359585806727409" units="cm"/>
      <inkml:brushProperty name="height" value="0.0359585806727409" units="cm"/>
      <inkml:brushProperty name="color" value="#f2395b"/>
      <inkml:brushProperty name="ignorePressure" value="0"/>
    </inkml:brush>
  </inkml:definitions>
  <inkml:trace contextRef="#ctx0" brushRef="#br0">33950.000 50500.000 611,'-2.000'-57.000'2,"-3.000"-11.000"4,-3.000-14.000 5,-2.000-11.000 3,-6.000 3.000 2,-6.000 23.000 1,-6.000 22.000-1,-6.000 22.000 1,-4.000 12.000-1,1.000 3.000-2,-1.000 3.000-2,1.000 4.000-2,-6.000 5.000 0,-8.000 10.000-1,-10.000 10.000 2,-9.000 9.000 0,-4.000 9.000 1,4.000 9.000 0,3.000 10.000 0,3.000 10.000 0,3.000 5.000 1,3.000 4.000-1,3.000 3.000 1,4.000 3.000 0,4.000 3.000 0,6.000 3.000-2,7.000 3.000-2,6.000 4.000-2,6.000 2.000 0,6.000 4.000-1,7.000 3.000 1,6.000 3.000-1,7.000-4.000 0,10.000-8.000 0,10.000-10.000 2,9.000-9.000-1,9.000-13.000-3,9.000-16.000-6,10.000-15.000-6,10.000-15.000-8,8.000-14.000-5,10.000-8.000-4,10.000-10.000-5,9.000-9.000-4,-1.000-10.000-3,-8.000-9.000 1,-10.000-10.000 0,-9.000-8.000 1,-10.000 0.000 0,-9.000 14.000 2,-10.000 11.000 1,-8.000 14.000 1,-9.000 3.000 4,-6.000-2.000 3,-6.000-3.000 5,-6.000-3.000 3</inkml:trace>
</inkml:ink>
</file>

<file path=ppt/ink/ink40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4"/>
    </inkml:context>
    <inkml:brush xml:id="br0">
      <inkml:brushProperty name="width" value="0.035992793738842" units="cm"/>
      <inkml:brushProperty name="height" value="0.035992793738842" units="cm"/>
      <inkml:brushProperty name="color" value="#f2395b"/>
      <inkml:brushProperty name="ignorePressure" value="0"/>
    </inkml:brush>
  </inkml:definitions>
  <inkml:trace contextRef="#ctx0" brushRef="#br0">34400.000 50900.000 611,'28.000'-22.000'4,"6.000"6.000"9,7.000 7.000 9,6.000 6.000 8,-2.000 10.000 1,-9.000 17.000-8,-10.000 15.000-7,-8.000 16.000-7,-11.000 10.000-4,-8.000 7.000 1,-10.000 6.000 1,-9.000 7.000 1,-9.000 2.000-1,-5.000 1.000-3,-7.000-1.000-3,-5.000 1.000-3,-3.000-4.000 0,4.000-6.000 1,3.000-6.000 3,3.000-6.000 3,4.000-9.000 1,7.000-8.000 1,6.000-10.000 2,7.000-9.000 1,7.000-9.000-1,9.000-5.000-2,10.000-7.000-3,10.000-5.000-2,11.000-14.000-3,17.000-18.000-6,15.000-19.000-4,16.000-18.000-5,10.000-12.000-4,7.000-3.000-1,6.000-3.000-1,7.000-2.000-3,-3.000-3.000-1,-8.000 1.000-2,-10.000-1.000-2,-9.000 1.000-2,-7.000 1.000 1,-3.000 3.000 4,-3.000 3.000 4,-2.000 4.000 4,-5.000 1.000 4,-2.000 0.000 3,-3.000 0.000 3,-3.000 0.000 4,-6.000 3.000 4,-5.000 6.000 5,-7.000 7.000 5,-5.000 6.000 4,-6.000 7.000 6,-3.000 10.000 3,-3.000 10.000 5,-2.000 9.000 5,-8.000 13.000 3,-8.000 20.000 6,-10.000 18.000 3,-9.000 20.000 6,-5.000 11.000-3,0.000 7.000-7,0.000 6.000-9,0.000 7.000-9,1.000 2.000-5,4.000 1.000-1,3.000-1.000-3,3.000 1.000-2,3.000-1.000-1,3.000 1.000-2,3.000-1.000-2,4.000 1.000-1,1.000-6.000-2,0.000-8.000-1,0.000-10.000-1,0.000-9.000-3,4.000-12.000 0,10.000-11.000-1,10.000-14.000-2,9.000-11.000 0,9.000-17.000-4,9.000-18.000-6,10.000-19.000-6,10.000-18.000-7,4.000-17.000-3,0.000-11.000 1,0.000-14.000 1,0.000-11.000 1,-4.000-6.000 1,-5.000 4.000 4,-7.000 3.000 4,-5.000 3.000 3,-9.000-1.000 2,-9.000-2.000 2,-10.000-3.000 3,-8.000-3.000 1,-9.000 4.000 2,-6.000 13.000 3,-6.000 12.000 3,-6.000 13.000 1,-7.000 12.000 4,-6.000 13.000 2,-6.000 12.000 4,-6.000 13.000 3,-6.000 13.000 1,-2.000 17.000-3,-3.000 15.000-2,-3.000 16.000-1,-2.000 12.000-3,0.000 9.000-3,0.000 10.000-1,0.000 10.000-3,3.000 2.000-4,6.000-3.000-7,7.000-3.000-5,6.000-2.000-7,6.000-8.000-4,6.000-8.000-2,7.000-10.000-2,6.000-9.000-2</inkml:trace>
</inkml:ink>
</file>

<file path=ppt/ink/ink4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39"/>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67050.000 30450.000 999,'-111.000'-133.000'-6,"28.000"34.000"-12,28.000 35.000-12,29.000 35.000-12</inkml:trace>
</inkml:ink>
</file>

<file path=ppt/ink/ink40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4"/>
    </inkml:context>
    <inkml:brush xml:id="br0">
      <inkml:brushProperty name="width" value="0.0366905927658081" units="cm"/>
      <inkml:brushProperty name="height" value="0.0366905927658081" units="cm"/>
      <inkml:brushProperty name="color" value="#f2395b"/>
      <inkml:brushProperty name="ignorePressure" value="0"/>
    </inkml:brush>
  </inkml:definitions>
  <inkml:trace contextRef="#ctx0" brushRef="#br0">37050.000 50500.000 599,'43.000'28.000'4,"-11.000"6.000"7,-14.000 7.000 7,-11.000 6.000 8,-7.000-1.000 2,0.000-5.000-4,0.000-7.000-3,0.000-5.000-3,-5.000 0.000-2,-9.000 10.000 2,-10.000 10.000 1,-8.000 9.000 2,-6.000 2.000-1,1.000-2.000-1,-1.000-3.000-1,1.000-3.000-2,1.000 1.000 0,3.000 6.000-1,3.000 7.000 0,4.000 6.000 0,4.000-2.000-2,6.000-9.000-2,7.000-10.000-2,6.000-8.000-2,10.000-9.000-5,17.000-6.000-4,15.000-6.000-4,16.000-6.000-6,9.000-7.000-4,3.000-6.000-2,3.000-6.000-4,4.000-6.000-2,1.000-4.000-2,0.000 1.000-1,0.000-1.000 0,0.000 1.000-1,-2.000 1.000 0,-3.000 3.000-2,-3.000 3.000-2,-2.000 4.000 0,-8.000 1.000-1,-8.000 0.000 1,-10.000 0.000 1,-9.000 0.000 1,-7.000-4.000 3,-3.000-5.000 6,-3.000-7.000 7,-2.000-5.000 5</inkml:trace>
</inkml:ink>
</file>

<file path=ppt/ink/ink40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5"/>
    </inkml:context>
    <inkml:brush xml:id="br0">
      <inkml:brushProperty name="width" value="0.0369335599243641" units="cm"/>
      <inkml:brushProperty name="height" value="0.0369335599243641" units="cm"/>
      <inkml:brushProperty name="color" value="#f2395b"/>
      <inkml:brushProperty name="ignorePressure" value="0"/>
    </inkml:brush>
  </inkml:definitions>
  <inkml:trace contextRef="#ctx0" brushRef="#br0">37550.000 51000.000 595,'-24.000'-72.000'-9,"4.000"6.000"7,3.000 7.000 5,3.000 6.000 6,1.000 13.000 9,1.000 23.000 13,-1.000 22.000 13,1.000 22.000 12,1.000 26.000 1,3.000 31.000-10,3.000 32.000-9,4.000 31.000-11,-3.000 26.000-5,-5.000 22.000-2,-7.000 22.000-1,-5.000 23.000-2,-4.000 3.000-9,0.000-11.000-18,0.000-14.000-16,0.000-11.000-16,0.000-25.000-13,0.000-33.000-4,0.000-35.000-6,0.000-34.000-6</inkml:trace>
</inkml:ink>
</file>

<file path=ppt/ink/ink40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6"/>
    </inkml:context>
    <inkml:brush xml:id="br0">
      <inkml:brushProperty name="width" value="0.0319810062646866" units="cm"/>
      <inkml:brushProperty name="height" value="0.0319810062646866" units="cm"/>
      <inkml:brushProperty name="color" value="#f2395b"/>
      <inkml:brushProperty name="ignorePressure" value="0"/>
    </inkml:brush>
  </inkml:definitions>
  <inkml:trace contextRef="#ctx0" brushRef="#br0">38650.000 50950.000 687,'4.000'-24.000'8,"60.000"4.000"17,60.000 3.000 15,59.000 3.000 16,12.000 3.000 3,-34.000 3.000-11,-35.000 3.000-11,-33.000 4.000-11,-8.000 1.000-12,23.000 0.000-16,22.000 0.000-13,22.000 0.000-15,-1.000 0.000-11,-21.000 0.000-6,-22.000 0.000-7,-22.000 0.000-7,-19.000-2.000 2,-16.000-3.000 11,-15.000-3.000 12,-15.000-2.000 10</inkml:trace>
</inkml:ink>
</file>

<file path=ppt/ink/ink40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6"/>
    </inkml:context>
    <inkml:brush xml:id="br0">
      <inkml:brushProperty name="width" value="0.0333196483552456" units="cm"/>
      <inkml:brushProperty name="height" value="0.0333196483552456" units="cm"/>
      <inkml:brushProperty name="color" value="#f2395b"/>
      <inkml:brushProperty name="ignorePressure" value="0"/>
    </inkml:brush>
  </inkml:definitions>
  <inkml:trace contextRef="#ctx0" brushRef="#br0">39700.000 50150.000 660,'-46.000'-25.000'4,"10.000"0.000"7,10.000 0.000 8,9.000 0.000 8,6.000 6.000 3,3.000 13.000-2,3.000 12.000-2,4.000 13.000-1,1.000 13.000 0,0.000 17.000-1,0.000 15.000-1,0.000 16.000 0,0.000 10.000-1,0.000 7.000-4,0.000 6.000-3,0.000 7.000-3,0.000 5.000-4,0.000 7.000-9,0.000 6.000-6,0.000 7.000-7,1.000 4.000-8,4.000 3.000-9,3.000 3.000-8,3.000 4.000-9,-1.000-15.000 0,-2.000-31.000 10,-3.000-31.000 8,-3.000-31.000 10,-1.000-16.000 2,4.000 0.000-4,3.000 0.000-6,3.000 0.000-4</inkml:trace>
</inkml:ink>
</file>

<file path=ppt/ink/ink40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6"/>
    </inkml:context>
    <inkml:brush xml:id="br0">
      <inkml:brushProperty name="width" value="0.0354126207530499" units="cm"/>
      <inkml:brushProperty name="height" value="0.0354126207530499" units="cm"/>
      <inkml:brushProperty name="color" value="#f2395b"/>
      <inkml:brushProperty name="ignorePressure" value="0"/>
    </inkml:brush>
  </inkml:definitions>
  <inkml:trace contextRef="#ctx0" brushRef="#br0">41750.000 50000.000 621,'23.000'-46.000'0,"-3.000"10.000"0,-3.000 10.000 0,-2.000 9.000 0,2.000 6.000 6,9.000 3.000 11,10.000 3.000 13,10.000 4.000 11,7.000 4.000 5,6.000 6.000-6,7.000 7.000-4,6.000 6.000-4,1.000 4.000-4,-3.000 4.000-1,-3.000 3.000-1,-2.000 3.000-2,-9.000 6.000-6,-12.000 9.000-10,-13.000 10.000-12,-12.000 10.000-9,-18.000 5.000-7,-21.000 4.000-4,-22.000 3.000-3,-22.000 3.000-2,-16.000 3.000-2,-9.000 3.000 3,-10.000 3.000 3,-8.000 4.000 1,-3.000-7.000 2,7.000-16.000-3,6.000-15.000 0,7.000-15.000-2,4.000-11.000 3,3.000-2.000 7,3.000-3.000 7,4.000-3.000 7,5.000-4.000 6,10.000-3.000 5,10.000-3.000 5,9.000-2.000 5,21.000-9.000 5,35.000-12.000 4,35.000-13.000 4,34.000-12.000 5,20.000-7.000-1,6.000 1.000-4,7.000-1.000-6,6.000 1.000-4,3.000 1.000-10,0.000 3.000-14,0.000 3.000-15,0.000 4.000-15,-2.000 1.000-6,-3.000 0.000 3,-3.000 0.000 2,-2.000 0.000 2,-9.000-2.000 1,-12.000-3.000 0,-13.000-3.000-1,-12.000-2.000 1,-12.000-1.000 2,-8.000 3.000 5,-10.000 3.000 6,-9.000 4.000 5</inkml:trace>
</inkml:ink>
</file>

<file path=ppt/ink/ink40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7"/>
    </inkml:context>
    <inkml:brush xml:id="br0">
      <inkml:brushProperty name="width" value="0.0363881923258305" units="cm"/>
      <inkml:brushProperty name="height" value="0.0363881923258305" units="cm"/>
      <inkml:brushProperty name="color" value="#f2395b"/>
      <inkml:brushProperty name="ignorePressure" value="0"/>
    </inkml:brush>
  </inkml:definitions>
  <inkml:trace contextRef="#ctx0" brushRef="#br0">43650.000 49900.000 604,'0.000'-54.000'3,"0.000"-5.000"5,0.000-7.000 5,0.000-5.000 6,1.000 17.000 8,4.000 45.000 9,3.000 43.000 10,3.000 45.000 9,-1.000 21.000 1,-2.000 0.000-11,-3.000 0.000-10,-3.000 0.000-9,-6.000 1.000-10,-5.000 4.000-7,-7.000 3.000-8,-5.000 3.000-7,-4.000-2.000-7,0.000-6.000-5,0.000-6.000-7,0.000-6.000-6,1.000-9.000-3,4.000-8.000 1,3.000-10.000-1,3.000-9.000 0,3.000-16.000-1,3.000-22.000-5,3.000-22.000-3,4.000-21.000-5,2.000-10.000 4,4.000 3.000 10,3.000 3.000 9,3.000 4.000 10</inkml:trace>
</inkml:ink>
</file>

<file path=ppt/ink/ink40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7"/>
    </inkml:context>
    <inkml:brush xml:id="br0">
      <inkml:brushProperty name="width" value="0.0261393617838621" units="cm"/>
      <inkml:brushProperty name="height" value="0.0261393617838621" units="cm"/>
      <inkml:brushProperty name="color" value="#f2395b"/>
      <inkml:brushProperty name="ignorePressure" value="0"/>
    </inkml:brush>
  </inkml:definitions>
  <inkml:trace contextRef="#ctx0" brushRef="#br0">43600.000 50750.000 841,'26.000'-69.000'-22,"4.000"13.000"14,3.000 12.000 14,3.000 13.000 14,-1.000 7.000 6,-2.000 4.000 0,-3.000 3.000-1,-3.000 3.000-1,-1.000 3.000-3,4.000 3.000-5,3.000 3.000-7,3.000 4.000-5,1.000-1.000-2,1.000-3.000 0,-1.000-3.000 1,1.000-2.000 2,-3.000-5.000-11,-2.000-2.000-19,-3.000-3.000-19,-3.000-3.000-21</inkml:trace>
</inkml:ink>
</file>

<file path=ppt/ink/ink40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7"/>
    </inkml:context>
    <inkml:brush xml:id="br0">
      <inkml:brushProperty name="width" value="0.0416487231850624" units="cm"/>
      <inkml:brushProperty name="height" value="0.0416487231850624" units="cm"/>
      <inkml:brushProperty name="color" value="#f2395b"/>
      <inkml:brushProperty name="ignorePressure" value="0"/>
    </inkml:brush>
  </inkml:definitions>
  <inkml:trace contextRef="#ctx0" brushRef="#br0">44450.000 49000.000 528,'0.000'-93.000'3,"0.000"17.000"6,0.000 15.000 7,0.000 16.000 6,0.000 21.000 5,0.000 29.000 7,0.000 28.000 5,0.000 28.000 5,0.000 21.000 2,0.000 17.000-3,0.000 15.000-2,0.000 16.000-4,-4.000 12.000-3,-5.000 9.000-7,-7.000 10.000-6,-5.000 10.000-5,-4.000 7.000-7,0.000 6.000-5,0.000 7.000-7,0.000 6.000-5,-4.000 15.000-9,-5.000 26.000-12,-7.000 24.000-13,-5.000 26.000-12,-4.000 7.000-3,0.000-9.000 6,0.000-10.000 4,0.000-8.000 6,4.000-33.000 3,10.000-52.000 1,10.000-53.000 0,9.000-53.000 2</inkml:trace>
</inkml:ink>
</file>

<file path=ppt/ink/ink40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8"/>
    </inkml:context>
    <inkml:brush xml:id="br0">
      <inkml:brushProperty name="width" value="0.0425344705581665" units="cm"/>
      <inkml:brushProperty name="height" value="0.0425344705581665" units="cm"/>
      <inkml:brushProperty name="color" value="#f2395b"/>
      <inkml:brushProperty name="ignorePressure" value="0"/>
    </inkml:brush>
  </inkml:definitions>
  <inkml:trace contextRef="#ctx0" brushRef="#br0">44500.000 50850.000 517,'28.000'-46.000'3,"6.000"10.000"6,7.000 10.000 6,6.000 9.000 6,1.000 7.000 4,-3.000 7.000 4,-3.000 6.000 2,-2.000 7.000 4,-5.000 7.000-3,-2.000 9.000-6,-3.000 10.000-7,-3.000 10.000-8,-6.000 5.000-4,-5.000 4.000-6,-7.000 3.000-3,-5.000 3.000-4,-9.000 6.000-2,-9.000 9.000 1,-10.000 10.000 2,-8.000 10.000 1,-4.000 0.000 0,3.000-5.000 1,3.000-7.000 1,4.000-5.000-1,4.000-9.000 1,6.000-9.000 1,7.000-10.000 0,6.000-8.000 1,9.000-14.000-1,13.000-15.000 0,12.000-15.000-1,13.000-16.000 0,12.000-18.000 0,13.000-18.000 0,12.000-19.000 1,13.000-18.000 1,7.000-9.000-2,4.000 4.000-2,3.000 3.000-5,3.000 3.000-2,-2.000 7.000-1,-6.000 14.000 3,-6.000 11.000 3,-6.000 14.000 2,-9.000 7.000 2,-8.000 3.000 0,-10.000 3.000 0,-9.000 4.000 0,-10.000 8.000 8,-9.000 17.000 16,-10.000 15.000 17,-8.000 16.000 17,-8.000 7.000 2,-2.000 1.000-11,-3.000-1.000-12,-3.000 1.000-10,-2.000 10.000-7,0.000 22.000-4,0.000 22.000-4,0.000 23.000-3,3.000 5.000-3,6.000-9.000-2,7.000-10.000-4,6.000-8.000-3,4.000-14.000-2,4.000-15.000-3,3.000-15.000-1,3.000-16.000-4,1.000-12.000 0,1.000-5.000 0,-1.000-7.000 1,1.000-5.000 0,2.000-12.000 0,7.000-16.000 0,6.000-15.000 1,7.000-15.000 0,2.000-15.000 2,1.000-12.000 1,-1.000-13.000 2,1.000-12.000 3,-7.000-4.000 1,-12.000 7.000 1,-13.000 6.000 0,-12.000 7.000 2,-10.000 5.000-1,-6.000 7.000 0,-6.000 6.000 0,-6.000 7.000-1,-9.000 8.000 0,-8.000 14.000 1,-10.000 11.000 1,-9.000 14.000 1,-13.000 10.000-3,-16.000 9.000-5,-15.000 10.000-7,-15.000 10.000-7,-1.000 4.000-2,16.000 0.000-1,15.000 0.000-2,17.000 0.000 0,7.000 1.000-2,0.000 4.000-1,0.000 3.000-3,0.000 3.000-2</inkml:trace>
</inkml:ink>
</file>

<file path=ppt/ink/ink40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9"/>
    </inkml:context>
    <inkml:brush xml:id="br0">
      <inkml:brushProperty name="width" value="0.0301202498376369" units="cm"/>
      <inkml:brushProperty name="height" value="0.0301202498376369" units="cm"/>
      <inkml:brushProperty name="color" value="#f2395b"/>
      <inkml:brushProperty name="ignorePressure" value="0"/>
    </inkml:brush>
  </inkml:definitions>
  <inkml:trace contextRef="#ctx0" brushRef="#br0">48850.000 50700.000 730,'-47.000'-2.000'3,"6.000"-3.000"5,7.000-3.000 7,6.000-2.000 5,13.000-1.000 5,23.000 3.000 2,22.000 3.000 3,22.000 4.000 4,15.000 1.000-3,9.000 0.000-5,10.000 0.000-6,10.000 0.000-6,10.000-4.000-4,13.000-5.000-5,12.000-7.000-3,13.000-5.000-5,2.000-3.000-2,-5.000 4.000-4,-7.000 3.000-2,-5.000 3.000-2,-9.000 3.000-5,-9.000 3.000-5,-10.000 3.000-5,-8.000 4.000-5,-15.000 5.000-3,-19.000 10.000-2,-18.000 10.000-2,-19.000 9.000-1</inkml:trace>
</inkml:ink>
</file>

<file path=ppt/ink/ink4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40"/>
    </inkml:context>
    <inkml:brush xml:id="br0">
      <inkml:brushProperty name="width" value="0.048261720687151" units="cm"/>
      <inkml:brushProperty name="height" value="0.048261720687151" units="cm"/>
      <inkml:brushProperty name="color" value="#f2395b"/>
      <inkml:brushProperty name="ignorePressure" value="0"/>
    </inkml:brush>
  </inkml:definitions>
  <inkml:trace contextRef="#ctx0" brushRef="#br0">44500.000 32950.000 455,'-69.000'0.000'0,"13.000"0.000"0,12.000 0.000 0,13.000 0.000 0,2.000-5.000 6,-5.000-9.000 12,-7.000-10.000 13,-5.000-8.000 11,5.000-1.000 5,19.000 9.000-3,19.000 10.000-2,19.000 10.000-3,15.000 7.000-4,13.000 6.000-5,12.000 7.000-6,13.000 6.000-6,9.000 3.000-4,6.000 0.000-2,7.000 0.000-2,6.000 0.000-2,6.000-4.000-1,6.000-5.000-2,7.000-7.000 0,6.000-5.000-2,7.000-6.000-1,10.000-3.000 0,10.000-3.000-2,9.000-2.000-2,2.000-3.000 1,-2.000 1.000 0,-3.000-1.000 1,-3.000 1.000 0,-7.000 1.000 0,-9.000 3.000-1,-10.000 3.000-1,-8.000 4.000 0,-8.000 2.000-1,-2.000 4.000 1,-3.000 3.000 1,-3.000 3.000 1,-7.000-1.000 1,-9.000-2.000 1,-10.000-3.000 1,-8.000-3.000 1,-8.000-2.000 0,-2.000 0.000 2,-3.000 0.000 1,-3.000 0.000 1,-2.000 1.000 1,0.000 4.000 0,0.000 3.000-1,0.000 3.000 1,0.000 1.000-1,0.000 1.000 0,0.000-1.000-1,0.000 1.000 0,3.000 1.000-2,6.000 3.000 0,7.000 3.000-2,6.000 4.000-2,7.000-3.000 0,10.000-5.000 0,10.000-7.000-2,9.000-5.000 0,9.000-11.000-1,9.000-11.000 0,10.000-14.000-2,10.000-11.000 0,5.000-6.000 0,4.000 4.000 0,3.000 3.000 0,3.000 3.000 1,-4.000 3.000 0,-8.000 3.000 0,-10.000 3.000 0,-9.000 4.000 0,-9.000 2.000 0,-5.000 4.000 1,-7.000 3.000-1,-5.000 3.000 1,-11.000 3.000 0,-11.000 3.000 0,-14.000 3.000 1,-11.000 4.000-1,-9.000 1.000 1,-3.000 0.000-2,-3.000 0.000 1,-2.000 0.000-2,-1.000 1.000-2,3.000 4.000-6,3.000 3.000-6,4.000 3.000-6</inkml:trace>
</inkml:ink>
</file>

<file path=ppt/ink/ink40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1:59"/>
    </inkml:context>
    <inkml:brush xml:id="br0">
      <inkml:brushProperty name="width" value="0.0306238792836666" units="cm"/>
      <inkml:brushProperty name="height" value="0.0306238792836666" units="cm"/>
      <inkml:brushProperty name="color" value="#f2395b"/>
      <inkml:brushProperty name="ignorePressure" value="0"/>
    </inkml:brush>
  </inkml:definitions>
  <inkml:trace contextRef="#ctx0" brushRef="#br0">48700.000 51400.000 718,'-49.000'0.000'0,"4.000"0.000"0,3.000 0.000 0,3.000 0.000 0,1.000 0.000 3,1.000 0.000 5,-1.000 0.000 5,1.000 0.000 6,15.000 0.000 4,31.000 0.000 3,32.000 0.000 3,31.000 0.000 2,21.000-2.000 0,14.000-3.000-2,11.000-3.000-4,14.000-2.000-2,13.000-1.000-7,16.000 3.000-10,15.000 3.000-12,17.000 4.000-10,2.000 1.000-5,-9.000 0.000 2,-10.000 0.000 1,-8.000 0.000 1,-17.000 0.000-1,-21.000 0.000-4,-22.000 0.000-5,-22.000 0.000-4,-18.000 1.000-2,-11.000 4.000-3,-14.000 3.000-1,-11.000 3.000-1</inkml:trace>
</inkml:ink>
</file>

<file path=ppt/ink/ink40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1"/>
    </inkml:context>
    <inkml:brush xml:id="br0">
      <inkml:brushProperty name="width" value="0.0345141664147377" units="cm"/>
      <inkml:brushProperty name="height" value="0.0345141664147377" units="cm"/>
      <inkml:brushProperty name="color" value="#f2395b"/>
      <inkml:brushProperty name="ignorePressure" value="0"/>
    </inkml:brush>
  </inkml:definitions>
  <inkml:trace contextRef="#ctx0" brushRef="#br0">54250.000 49050.000 637,'-8.000'-47.000'3,"-16.000"6.000"8,-15.000 7.000 6,-15.000 6.000 7,-4.000 6.000 1,9.000 6.000-3,10.000 7.000-5,10.000 6.000-4,2.000 6.000-1,-3.000 6.000-1,-3.000 7.000 0,-2.000 6.000 1,-8.000 9.000-1,-8.000 13.000 1,-10.000 12.000 0,-9.000 13.000 0,-4.000 12.000 0,4.000 13.000-1,3.000 12.000-1,3.000 13.000-1,1.000 7.000 0,1.000 4.000 2,-1.000 3.000 0,1.000 3.000 1,1.000-1.000 0,3.000-2.000-4,3.000-3.000-1,4.000-3.000-3,5.000-4.000-1,10.000-3.000 1,10.000-3.000 1,9.000-2.000 0,10.000-11.000-1,14.000-15.000-3,11.000-15.000-5,14.000-16.000-4,11.000-13.000 0,14.000-9.000 2,11.000-10.000 3,14.000-8.000 2,7.000-11.000-1,3.000-8.000-7,3.000-10.000-6,4.000-9.000-7,1.000-10.000-3,0.000-9.000 1,0.000-10.000 0,0.000-8.000 1,0.000-8.000 1,0.000-2.000 3,0.000-3.000 2,0.000-3.000 3,-7.000 1.000 2,-11.000 6.000 2,-14.000 7.000 3,-11.000 6.000 2,-15.000 13.000 5,-16.000 23.000 7,-15.000 22.000 7,-15.000 22.000 7,-9.000 15.000 4,1.000 9.000 0,-1.000 10.000 0,1.000 10.000 0,-1.000 4.000-1,1.000 0.000-3,-1.000 0.000-3,1.000 0.000-2,2.000-5.000-4,7.000-9.000-3,6.000-10.000-2,7.000-8.000-3,4.000-9.000-2,3.000-6.000 1,3.000-6.000 1,4.000-6.000 1,5.000-7.000-2,10.000-6.000-5,10.000-6.000-4,9.000-6.000-4,6.000-10.000-3,3.000-12.000-2,3.000-13.000-1,4.000-12.000-2,-1.000-9.000 0,-3.000-2.000 2,-3.000-3.000 3,-2.000-3.000 2,-9.000 1.000 2,-12.000 6.000 2,-13.000 7.000 2,-12.000 6.000 1,-13.000 6.000 1,-12.000 6.000 0,-13.000 7.000-1,-12.000 6.000-1,-10.000 6.000 1,-6.000 6.000 4,-6.000 7.000 3,-6.000 6.000 3,-6.000 4.000 0,-2.000 4.000-2,-3.000 3.000-4,-3.000 3.000-2,2.000 3.000-4,10.000 3.000-5,10.000 3.000-4,9.000 4.000-5,6.000 1.000-6,3.000 0.000-6,3.000 0.000-8,4.000 0.000-5</inkml:trace>
</inkml:ink>
</file>

<file path=ppt/ink/ink40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1"/>
    </inkml:context>
    <inkml:brush xml:id="br0">
      <inkml:brushProperty name="width" value="0.0376480594277382" units="cm"/>
      <inkml:brushProperty name="height" value="0.0376480594277382" units="cm"/>
      <inkml:brushProperty name="color" value="#f2395b"/>
      <inkml:brushProperty name="ignorePressure" value="0"/>
    </inkml:brush>
  </inkml:definitions>
  <inkml:trace contextRef="#ctx0" brushRef="#br0">57200.000 49350.000 584,'-8.000'-68.000'1,"-16.000"17.000"3,-15.000 15.000 2,-15.000 16.000 2,-9.000 13.000 6,1.000 14.000 8,-1.000 11.000 9,1.000 14.000 7,-1.000 11.000 3,1.000 14.000-5,-1.000 11.000-4,1.000 14.000-5,-1.000 7.000-3,1.000 3.000-2,-1.000 3.000-2,1.000 4.000-2,2.000-1.000-2,7.000-3.000-2,6.000-3.000-3,7.000-2.000-1,5.000-3.000-2,7.000 1.000-2,6.000-1.000-2,7.000 1.000-2,4.000-3.000-2,3.000-2.000-1,3.000-3.000-2,4.000-3.000-1,8.000-9.000-4,17.000-11.000-6,15.000-14.000-6,16.000-11.000-6,12.000-11.000-4,9.000-5.000-4,10.000-7.000-4,10.000-5.000-5,2.000-11.000 1,-3.000-11.000 4,-3.000-14.000 5,-2.000-11.000 3,-11.000-3.000 2,-15.000 10.000 0,-15.000 10.000 1,-16.000 9.000-1</inkml:trace>
</inkml:ink>
</file>

<file path=ppt/ink/ink40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2"/>
    </inkml:context>
    <inkml:brush xml:id="br0">
      <inkml:brushProperty name="width" value="0.0353746563196182" units="cm"/>
      <inkml:brushProperty name="height" value="0.0353746563196182" units="cm"/>
      <inkml:brushProperty name="color" value="#f2395b"/>
      <inkml:brushProperty name="ignorePressure" value="0"/>
    </inkml:brush>
  </inkml:definitions>
  <inkml:trace contextRef="#ctx0" brushRef="#br0">57300.000 50400.000 621,'48.000'-44.000'29,"-3.000"13.000"-3,-3.000 12.000-5,-2.000 13.000-4,-3.000 7.000-1,1.000 4.000-1,-1.000 3.000-1,1.000 3.000 1,-6.000 6.000-3,-8.000 9.000-2,-10.000 10.000-4,-9.000 10.000-3,-5.000 4.000-1,0.000 0.000 0,0.000 0.000 1,0.000 0.000 0,-8.000 1.000 0,-16.000 4.000 1,-15.000 3.000 0,-15.000 3.000 1,-4.000-2.000 0,9.000-6.000 1,10.000-6.000 0,10.000-6.000 2,10.000-7.000-2,13.000-6.000-4,12.000-6.000-4,13.000-6.000-5,13.000-13.000-3,17.000-19.000-4,15.000-18.000-4,16.000-19.000-3,9.000-10.000-2,3.000 1.000-2,3.000-1.000 0,4.000 1.000-2,-3.000-3.000 0,-5.000-2.000 1,-7.000-3.000 1,-5.000-3.000 1,-8.000-1.000 3,-5.000 4.000 3,-7.000 3.000 5,-5.000 3.000 4,-8.000 3.000 4,-5.000 3.000 4,-7.000 3.000 3,-5.000 4.000 4,-6.000 4.000 4,-3.000 6.000 5,-3.000 7.000 5,-2.000 6.000 4,-6.000 10.000 7,-6.000 17.000 8,-6.000 15.000 8,-6.000 16.000 8,-7.000 13.000-1,-6.000 14.000-11,-6.000 11.000-10,-6.000 14.000-11,-2.000 5.000-6,3.000 1.000-3,3.000-1.000-2,4.000 1.000-2,2.000-3.000-1,4.000-2.000-1,3.000-3.000-2,3.000-3.000 0,7.000-9.000-3,14.000-11.000-6,11.000-14.000-6,14.000-11.000-5,10.000-18.000-3,9.000-22.000-2,10.000-22.000-2,10.000-21.000-2,5.000-17.000 1,4.000-8.000 2,3.000-10.000 3,3.000-9.000 2,-2.000-5.000-1,-6.000 0.000-5,-6.000 0.000-5,-6.000 0.000-4,-10.000-5.000 0,-12.000-9.000 8,-13.000-10.000 6,-12.000-8.000 8,-9.000 0.000 7,-2.000 14.000 6,-3.000 11.000 8,-3.000 14.000 7,-9.000 13.000 3,-11.000 16.000-2,-14.000 15.000-1,-11.000 17.000-1,-9.000 14.000-2,-3.000 17.000 0,-3.000 15.000-2,-2.000 16.000 0,-3.000 12.000-3,1.000 9.000-3,-1.000 10.000-3,1.000 10.000-4,4.000 5.000-4,9.000 4.000-6,10.000 3.000-5,10.000 3.000-5,8.000-4.000-1,10.000-8.000 2,10.000-10.000 2,9.000-9.000 2,6.000-10.000-2,3.000-9.000-8,3.000-10.000-9,4.000-8.000-7</inkml:trace>
</inkml:ink>
</file>

<file path=ppt/ink/ink40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2"/>
    </inkml:context>
    <inkml:brush xml:id="br0">
      <inkml:brushProperty name="width" value="0.0337730012834072" units="cm"/>
      <inkml:brushProperty name="height" value="0.0337730012834072" units="cm"/>
      <inkml:brushProperty name="color" value="#f2395b"/>
      <inkml:brushProperty name="ignorePressure" value="0"/>
    </inkml:brush>
  </inkml:definitions>
  <inkml:trace contextRef="#ctx0" brushRef="#br0">59950.000 50050.000 651,'20.000'28.000'3,"-9.000"6.000"6,-10.000 7.000 6,-8.000 6.000 6,-8.000 3.000 3,-2.000 0.000 0,-3.000 0.000 0,-3.000 0.000-1,-2.000 1.000 0,0.000 4.000-1,0.000 3.000 0,0.000 3.000-2,1.000-1.000 0,4.000-2.000-2,3.000-3.000-2,3.000-3.000 0,6.000-6.000-2,9.000-5.000-2,10.000-7.000-2,10.000-5.000-2,8.000-8.000-4,10.000-5.000-4,10.000-7.000-5,9.000-5.000-5,6.000-8.000-4,3.000-5.000-4,3.000-7.000-2,4.000-5.000-5,2.000-6.000-4,4.000-3.000-6,3.000-3.000-8,3.000-2.000-6,-2.000-1.000-1,-6.000 3.000 5,-6.000 3.000 7,-6.000 4.000 4,-10.000 2.000 7,-12.000 4.000 6,-13.000 3.000 5,-12.000 3.000 7</inkml:trace>
</inkml:ink>
</file>

<file path=ppt/ink/ink40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2"/>
    </inkml:context>
    <inkml:brush xml:id="br0">
      <inkml:brushProperty name="width" value="0.0372076742351055" units="cm"/>
      <inkml:brushProperty name="height" value="0.0372076742351055" units="cm"/>
      <inkml:brushProperty name="color" value="#f2395b"/>
      <inkml:brushProperty name="ignorePressure" value="0"/>
    </inkml:brush>
  </inkml:definitions>
  <inkml:trace contextRef="#ctx0" brushRef="#br0">60800.000 50250.000 591,'-25.000'-24.000'0,"0.000"4.000"0,0.000 3.000 0,0.000 3.000 0,-2.000 1.000 1,-3.000 1.000 2,-3.000-1.000 3,-2.000 1.000 3,-1.000 1.000 1,3.000 3.000 4,3.000 3.000 3,4.000 4.000 3,1.000 8.000 5,0.000 17.000 5,0.000 15.000 7,0.000 16.000 6,0.000 15.000-2,0.000 16.000-7,0.000 15.000-8,0.000 17.000-8,0.000 10.000-4,0.000 6.000 0,0.000 7.000 1,0.000 6.000-1,0.000-5.000-3,0.000-16.000-5,0.000-15.000-5,0.000-15.000-7,1.000-14.000-14,4.000-8.000-25,3.000-10.000-25,3.000-9.000-23</inkml:trace>
</inkml:ink>
</file>

<file path=ppt/ink/ink40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3"/>
    </inkml:context>
    <inkml:brush xml:id="br0">
      <inkml:brushProperty name="width" value="0.033461932092905" units="cm"/>
      <inkml:brushProperty name="height" value="0.033461932092905" units="cm"/>
      <inkml:brushProperty name="color" value="#f2395b"/>
      <inkml:brushProperty name="ignorePressure" value="0"/>
    </inkml:brush>
  </inkml:definitions>
  <inkml:trace contextRef="#ctx0" brushRef="#br0">62200.000 50100.000 657,'-19.000'-19.000'9,"13.000"13.000"18,12.000 12.000 18,13.000 13.000 18,7.000 9.000 3,4.000 6.000-13,3.000 7.000-14,3.000 6.000-12,3.000 3.000-13,3.000 0.000-15,3.000 0.000-12,4.000 0.000-15,-3.000-5.000-5,-5.000-9.000 0,-7.000-10.000 2,-5.000-8.000 1</inkml:trace>
</inkml:ink>
</file>

<file path=ppt/ink/ink40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4"/>
    </inkml:context>
    <inkml:brush xml:id="br0">
      <inkml:brushProperty name="width" value="0.0388418324291706" units="cm"/>
      <inkml:brushProperty name="height" value="0.0388418324291706" units="cm"/>
      <inkml:brushProperty name="color" value="#f2395b"/>
      <inkml:brushProperty name="ignorePressure" value="0"/>
    </inkml:brush>
  </inkml:definitions>
  <inkml:trace contextRef="#ctx0" brushRef="#br0">64000.000 48900.000 566,'48.000'-46.000'3,"-3.000"10.000"6,-3.000 10.000 5,-2.000 9.000 7,2.000 6.000 3,9.000 3.000 1,10.000 3.000 1,10.000 4.000 2,0.000 7.000-1,-5.000 13.000-2,-7.000 12.000-4,-5.000 13.000-2,-9.000 10.000-2,-9.000 10.000-1,-10.000 10.000-1,-8.000 9.000-1,-15.000 9.000-5,-19.000 9.000-9,-18.000 10.000-8,-19.000 10.000-9,-18.000 4.000-4,-15.000 0.000 1,-15.000 0.000 0,-16.000 0.000 1,-8.000-5.000 1,0.000-9.000 2,0.000-10.000 1,0.000-8.000 2,6.000-11.000 3,13.000-8.000 5,12.000-10.000 5,13.000-9.000 4,12.000-9.000 5,13.000-5.000 1,12.000-7.000 3,13.000-5.000 3,18.000-11.000-1,26.000-11.000-1,24.000-14.000-1,26.000-11.000-3,24.000-14.000-1,26.000-11.000-2,24.000-14.000-3,26.000-11.000-2,10.000-7.000 0,-3.000 0.000-1,-3.000 0.000 1,-2.000 0.000-1,-8.000 3.000-6,-8.000 6.000-13,-10.000 7.000-14,-9.000 6.000-14,-13.000 4.000-4,-16.000 4.000 4,-15.000 3.000 4,-15.000 3.000 3,-12.000-1.000 6,-6.000-2.000 7,-6.000-3.000 6,-6.000-3.000 6,-9.000-7.000 5,-8.000-9.000 2,-10.000-10.000 3,-9.000-8.000 1,-4.000-6.000 2,4.000 1.000 5,3.000-1.000 3,3.000 1.000 5,-1.000 4.000 2,-2.000 9.000 4,-3.000 10.000 2,-3.000 10.000 4,1.000 13.000 7,6.000 19.000 10,7.000 19.000 12,6.000 19.000 11,1.000 19.000 0,-3.000 23.000-9,-3.000 22.000-11,-2.000 22.000-9,-5.000 12.000-9,-2.000 3.000-4,-3.000 3.000-7,-3.000 4.000-5,-6.000-3.000-5,-5.000-5.000-3,-7.000-7.000-5,-5.000-5.000-4,-3.000-11.000-4,4.000-11.000-5,3.000-14.000-5,3.000-11.000-5,-1.000-15.000-7,-2.000-16.000-10,-3.000-15.000-9,-3.000-15.000-9,2.000-17.000 0,10.000-15.000 11,10.000-15.000 11,9.000-16.000 11,7.000-10.000 7,7.000-3.000 5,6.000-3.000 5,7.000-2.000 5,2.000-1.000 2,1.000 3.000-2,-1.000 3.000 0,1.000 4.000-2,1.000 5.000 4,3.000 10.000 10,3.000 10.000 10,4.000 9.000 10,-1.000 7.000 2,-3.000 7.000-1,-3.000 6.000-4,-2.000 7.000-2,-5.000 4.000-5,-2.000 3.000-6,-3.000 3.000-7,-3.000 4.000-7,-2.000-3.000-6,0.000-5.000-6,0.000-7.000-5,0.000-5.000-7,-4.000-4.000 0,-5.000 0.000 3,-7.000 0.000 5,-5.000 0.000 3</inkml:trace>
</inkml:ink>
</file>

<file path=ppt/ink/ink40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4"/>
    </inkml:context>
    <inkml:brush xml:id="br0">
      <inkml:brushProperty name="width" value="0.0420801341533661" units="cm"/>
      <inkml:brushProperty name="height" value="0.0420801341533661" units="cm"/>
      <inkml:brushProperty name="color" value="#f2395b"/>
      <inkml:brushProperty name="ignorePressure" value="0"/>
    </inkml:brush>
  </inkml:definitions>
  <inkml:trace contextRef="#ctx0" brushRef="#br0">66600.000 48200.000 522,'1.000'-136.000'0,"4.000"28.000"0,3.000 28.000 0,3.000 29.000 0,-1.000 22.000 10,-2.000 20.000 19,-3.000 18.000 20,-3.000 20.000 18,-4.000 16.000 5,-3.000 16.000-11,-3.000 15.000-12,-2.000 17.000-11,-3.000 16.000-8,1.000 19.000-5,-1.000 19.000-6,1.000 19.000-4,1.000 12.000-6,3.000 6.000-4,3.000 7.000-7,4.000 6.000-4,-3.000 1.000-2,-5.000-3.000 0,-7.000-3.000 1,-5.000-2.000 0,-4.000-5.000-4,0.000-2.000-12,0.000-3.000-11,0.000-3.000-12,3.000-12.000-5,6.000-18.000-1,7.000-19.000 0,6.000-18.000-1,3.000-18.000 3,0.000-16.000 8,0.000-15.000 8,0.000-15.000 8,-2.000-12.000 5,-3.000-6.000 3,-3.000-6.000 4,-2.000-6.000 3</inkml:trace>
</inkml:ink>
</file>

<file path=ppt/ink/ink40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5"/>
    </inkml:context>
    <inkml:brush xml:id="br0">
      <inkml:brushProperty name="width" value="0.0457789115607738" units="cm"/>
      <inkml:brushProperty name="height" value="0.0457789115607738" units="cm"/>
      <inkml:brushProperty name="color" value="#f2395b"/>
      <inkml:brushProperty name="ignorePressure" value="0"/>
    </inkml:brush>
  </inkml:definitions>
  <inkml:trace contextRef="#ctx0" brushRef="#br0">66650.000 49950.000 480,'114.000'-160.000'2,"-22.000"32.000"5,-22.000 31.000 4,-21.000 32.000 5,-10.000 19.000 2,3.000 10.000 0,3.000 10.000 2,4.000 9.000 0,-4.000 12.000-1,-9.000 16.000 0,-10.000 15.000-1,-8.000 17.000-1,-9.000 13.000-2,-6.000 13.000-4,-6.000 12.000-3,-6.000 13.000-3,-7.000 4.000-2,-6.000-3.000 1,-6.000-3.000 0,-6.000-2.000 1,-2.000-8.000-1,3.000-8.000-2,3.000-10.000-2,4.000-9.000-3,10.000-15.000-1,19.000-18.000-4,19.000-19.000-2,19.000-18.000-2,13.000-17.000-1,10.000-11.000 2,10.000-14.000 2,9.000-11.000 2,6.000-9.000 0,3.000-3.000 1,3.000-3.000 0,4.000-2.000 1,-3.000 2.000-3,-5.000 9.000-3,-7.000 10.000-3,-5.000 10.000-5,-11.000 8.000 4,-11.000 10.000 7,-14.000 10.000 9,-11.000 9.000 8,-11.000 9.000 6,-5.000 9.000 2,-7.000 10.000 3,-5.000 10.000 3,-6.000 8.000 2,-3.000 10.000-1,-3.000 10.000 1,-2.000 9.000 0,-3.000 4.000 0,1.000 1.000 0,-1.000-1.000-1,1.000 1.000-1,-1.000-1.000-1,1.000 1.000-4,-1.000-1.000-2,1.000 1.000-3,2.000-4.000-2,7.000-6.000 1,6.000-6.000-1,7.000-6.000 1,5.000-6.000-1,7.000-2.000 1,6.000-3.000 0,7.000-3.000 0,5.000-7.000-6,7.000-9.000-11,6.000-10.000-12,7.000-8.000-12,5.000-12.000-4,7.000-12.000 4,6.000-13.000 3,7.000-12.000 5,-1.000-9.000 1,-6.000-2.000-1,-6.000-3.000-1,-6.000-3.000 0,-9.000-2.000 2,-8.000 0.000 4,-10.000 0.000 3,-9.000 0.000 5,-9.000 1.000 3,-5.000 4.000 4,-7.000 3.000 3,-5.000 3.000 4,-12.000 6.000 2,-16.000 9.000 0,-15.000 10.000 0,-15.000 10.000 1,-12.000 10.000-3,-6.000 13.000-5,-6.000 12.000-5,-6.000 13.000-6,-10.000 13.000-4,-12.000 17.000-3,-13.000 15.000-2,-12.000 16.000-4,7.000-1.000 2,29.000-15.000 2,28.000-15.000 5,28.000-16.000 3,14.000-8.000-3,0.000 0.000-7,0.000 0.000-8,0.000 0.000-8</inkml:trace>
</inkml:ink>
</file>

<file path=ppt/ink/ink4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45"/>
    </inkml:context>
    <inkml:brush xml:id="br0">
      <inkml:brushProperty name="width" value="0.0432595834136009" units="cm"/>
      <inkml:brushProperty name="height" value="0.0432595834136009" units="cm"/>
      <inkml:brushProperty name="color" value="#f2395b"/>
      <inkml:brushProperty name="ignorePressure" value="0"/>
    </inkml:brush>
  </inkml:definitions>
  <inkml:trace contextRef="#ctx0" brushRef="#br0">46750.000 32750.000 508,'-25.000'54.000'67,"0.000"10.000"-14,0.000 10.000-12,0.000 9.000-14,1.000 2.000-8,4.000-2.000-1,3.000-3.000-3,3.000-3.000-1,3.000-7.000-2,3.000-9.000 0,3.000-10.000-1,4.000-8.000 0,7.000-11.000-1,13.000-8.000-1,12.000-10.000-2,13.000-9.000 0,7.000-10.000-2,4.000-9.000-2,3.000-10.000-2,3.000-8.000-2,-2.000-4.000-2,-6.000 3.000-3,-6.000 3.000-1,-6.000 4.000-3,-4.000 2.000-1,1.000 4.000-1,-1.000 3.000 0,1.000 3.000 1,-10.000 7.000-3,-19.000 14.000-2,-18.000 11.000-3,-19.000 14.000-2,-15.000 10.000 1,-8.000 9.000 6,-10.000 10.000 5,-9.000 10.000 5,-2.000 0.000 4,6.000-5.000 3,7.000-7.000 1,6.000-5.000 3,6.000-8.000 2,6.000-5.000 2,7.000-7.000 1,6.000-5.000 3,18.000-11.000 0,32.000-11.000-1,31.000-14.000-1,32.000-11.000 0,13.000-11.000-4,-3.000-5.000-2,-3.000-7.000-5,-2.000-5.000-4,-8.000-1.000-2,-8.000 6.000 0,-10.000 7.000-2,-9.000 6.000 0,-16.000 10.000-1,-22.000 17.000 0,-22.000 15.000-2,-21.000 16.000 0,-18.000 9.000 0,-12.000 3.000 1,-13.000 3.000 2,-12.000 4.000 1,-5.000-1.000 1,3.000-3.000 1,3.000-3.000 0,4.000-2.000 0,1.000-1.000 1,0.000 3.000 0,0.000 3.000-1,0.000 4.000 1,0.000 1.000 0,0.000 0.000 1,0.000 0.000 3,0.000 0.000 1,3.000 0.000 1,6.000 0.000 0,7.000 0.000 1,6.000 0.000 1,4.000-4.000 2,4.000-5.000 2,3.000-7.000 3,3.000-5.000 4,18.000-11.000 2,35.000-11.000 4,35.000-14.000 3,34.000-11.000 3,17.000-11.000-1,0.000-5.000-5,0.000-7.000-8,0.000-5.000-5,3.000-6.000-4,6.000-3.000 0,7.000-3.000-2,6.000-2.000-1,-1.000-1.000-2,-5.000 3.000-6,-7.000 3.000-5,-5.000 4.000-5,-11.000 5.000-2,-11.000 10.000 0,-14.000 10.000 0,-11.000 9.000 1,-9.000 10.000 3,-3.000 14.000 4,-3.000 11.000 7,-2.000 14.000 4,-8.000 7.000 4,-8.000 3.000 3,-10.000 3.000 3,-9.000 4.000 2,-2.000 5.000 2,6.000 10.000 1,7.000 10.000 0,6.000 9.000 1,1.000 2.000-1,-3.000-2.000-3,-3.000-3.000-4,-2.000-3.000-3,-1.000-2.000-2,3.000 0.000-2,3.000 0.000-1,4.000 0.000-3,-1.000-5.000-4,-3.000-9.000-8,-3.000-10.000-8,-2.000-8.000-8,-8.000-14.000-12,-8.000-15.000-16,-10.000-15.000-15,-9.000-16.000-16</inkml:trace>
</inkml:ink>
</file>

<file path=ppt/ink/ink40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5"/>
    </inkml:context>
    <inkml:brush xml:id="br0">
      <inkml:brushProperty name="width" value="0.0397311560809612" units="cm"/>
      <inkml:brushProperty name="height" value="0.0397311560809612" units="cm"/>
      <inkml:brushProperty name="color" value="#f2395b"/>
      <inkml:brushProperty name="ignorePressure" value="0"/>
    </inkml:brush>
  </inkml:definitions>
  <inkml:trace contextRef="#ctx0" brushRef="#br0">69950.000 47450.000 553,'0.000'-35.000'9,"0.000"32.000"17,0.000 31.000 18,0.000 32.000 16,0.000 16.000 5,0.000 4.000-12,0.000 3.000-11,0.000 3.000-12,0.000 6.000-6,0.000 9.000-2,0.000 10.000-3,0.000 10.000-3,-2.000 13.000-2,-3.000 19.000-4,-3.000 19.000-2,-2.000 19.000-4,-3.000 5.000-4,1.000-5.000-8,-1.000-7.000-7,1.000-5.000-7,2.000-12.000-7,7.000-16.000-3,6.000-15.000-4,7.000-15.000-5,4.000-17.000-1,3.000-15.000 0,3.000-15.000 1,4.000-16.000 2,-1.000-10.000 0,-3.000-3.000 3,-3.000-3.000 2,-2.000-2.000 2</inkml:trace>
</inkml:ink>
</file>

<file path=ppt/ink/ink40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5"/>
    </inkml:context>
    <inkml:brush xml:id="br0">
      <inkml:brushProperty name="width" value="0.0405805110931396" units="cm"/>
      <inkml:brushProperty name="height" value="0.0405805110931396" units="cm"/>
      <inkml:brushProperty name="color" value="#f2395b"/>
      <inkml:brushProperty name="ignorePressure" value="0"/>
    </inkml:brush>
  </inkml:definitions>
  <inkml:trace contextRef="#ctx0" brushRef="#br0">69150.000 50200.000 542,'4.000'-85.000'14,"10.000"32.000"8,10.000 31.000 8,9.000 32.000 6,1.000 21.000 3,-6.000 13.000-5,-6.000 12.000-5,-6.000 13.000-4,-6.000 9.000-2,-2.000 6.000-1,-3.000 7.000 1,-3.000 6.000-1,-2.000 1.000-1,0.000-3.000-2,0.000-3.000-3,0.000-2.000-2,1.000-6.000-2,4.000-6.000-1,3.000-6.000-2,3.000-6.000 0,9.000-13.000-2,16.000-19.000-1,15.000-18.000-1,17.000-19.000 0,8.000-19.000-2,4.000-19.000-2,3.000-18.000-1,3.000-19.000-1,6.000-16.000-4,9.000-12.000-5,10.000-13.000-6,10.000-12.000-5,-1.000-5.000-4,-9.000 3.000 0,-10.000 3.000-1,-8.000 4.000-1,-14.000 8.000-3,-15.000 17.000-5,-15.000 15.000-5,-16.000 16.000-6,-10.000 10.000-1,-3.000 7.000 3,-3.000 6.000 3,-2.000 7.000 3</inkml:trace>
</inkml:ink>
</file>

<file path=ppt/ink/ink40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6"/>
    </inkml:context>
    <inkml:brush xml:id="br0">
      <inkml:brushProperty name="width" value="0.031844399869442" units="cm"/>
      <inkml:brushProperty name="height" value="0.031844399869442" units="cm"/>
      <inkml:brushProperty name="color" value="#f2395b"/>
      <inkml:brushProperty name="ignorePressure" value="0"/>
    </inkml:brush>
  </inkml:definitions>
  <inkml:trace contextRef="#ctx0" brushRef="#br0">70900.000 49350.000 690,'71.000'-22.000'53,"-5.000"6.000"-7,-7.000 7.000-8,-5.000 6.000-7,2.000 4.000-6,13.000 4.000-3,12.000 3.000-4,13.000 3.000-3,6.000-1.000-1,0.000-2.000 0,0.000-3.000-1,0.000-3.000 1,-4.000-2.000-8,-5.000 0.000-15,-7.000 0.000-15,-5.000 0.000-16,-9.000 0.000-6,-9.000 0.000 5,-10.000 0.000 4,-8.000 0.000 4,-14.000-4.000 2,-15.000-5.000-2,-15.000-7.000-2,-16.000-5.000-1</inkml:trace>
</inkml:ink>
</file>

<file path=ppt/ink/ink40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6"/>
    </inkml:context>
    <inkml:brush xml:id="br0">
      <inkml:brushProperty name="width" value="0.0372187159955502" units="cm"/>
      <inkml:brushProperty name="height" value="0.0372187159955502" units="cm"/>
      <inkml:brushProperty name="color" value="#f2395b"/>
      <inkml:brushProperty name="ignorePressure" value="0"/>
    </inkml:brush>
  </inkml:definitions>
  <inkml:trace contextRef="#ctx0" brushRef="#br0">72000.000 49050.000 591,'-33.000'-30.000'0,"-16.000"-9.000"0,-15.000-10.000 0,-15.000-8.000 0,-1.000 0.000 3,16.000 14.000 8,15.000 11.000 8,17.000 14.000 7,7.000 7.000 4,0.000 3.000 2,0.000 3.000 2,0.000 4.000 1,3.000 10.000-1,6.000 19.000-3,7.000 19.000-3,6.000 19.000-3,1.000 19.000-3,-3.000 23.000-2,-3.000 22.000-1,-2.000 22.000-1,-1.000 13.000-5,3.000 7.000-5,3.000 6.000-7,4.000 7.000-7,-3.000 0.000-9,-5.000-2.000-13,-7.000-3.000-13,-5.000-3.000-14,-4.000-20.000-5,0.000-33.000 0,0.000-35.000 2,0.000-34.000 0</inkml:trace>
</inkml:ink>
</file>

<file path=ppt/ink/ink40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6"/>
    </inkml:context>
    <inkml:brush xml:id="br0">
      <inkml:brushProperty name="width" value="0.033479917794466" units="cm"/>
      <inkml:brushProperty name="height" value="0.033479917794466" units="cm"/>
      <inkml:brushProperty name="color" value="#f2395b"/>
      <inkml:brushProperty name="ignorePressure" value="0"/>
    </inkml:brush>
  </inkml:definitions>
  <inkml:trace contextRef="#ctx0" brushRef="#br0">73850.000 48500.000 657,'32.000'-27.000'0,"17.000"-3.000"0,15.000-3.000 2,16.000-2.000-1,1.000 3.000 5,-12.000 14.000 8,-13.000 11.000 9,-12.000 14.000 8,-7.000 11.000 3,1.000 14.000 0,-1.000 11.000-1,1.000 14.000-2,-4.000 7.000-1,-6.000 3.000-3,-6.000 3.000-3,-6.000 4.000-3,-13.000 5.000-5,-19.000 10.000-5,-18.000 10.000-6,-19.000 9.000-7,-16.000 2.000-3,-12.000-2.000-2,-13.000-3.000-1,-12.000-3.000-1,-7.000-4.000 0,1.000-3.000 2,-1.000-3.000 0,1.000-2.000 2,4.000-8.000 2,9.000-8.000 3,10.000-10.000 2,10.000-9.000 2,19.000-12.000 2,32.000-11.000-2,31.000-14.000-2,32.000-11.000-1,30.000-11.000-4,32.000-5.000-8,31.000-7.000-8,32.000-5.000-8,16.000-8.000-6,4.000-5.000-6,3.000-7.000-4,3.000-5.000-6,-4.000-6.000 1,-8.000-3.000 6,-10.000-3.000 6,-9.000-2.000 6,-18.000 2.000 6,-24.000 9.000 6,-26.000 10.000 4,-24.000 10.000 6</inkml:trace>
</inkml:ink>
</file>

<file path=ppt/ink/ink40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7"/>
    </inkml:context>
    <inkml:brush xml:id="br0">
      <inkml:brushProperty name="width" value="0.0416323095560074" units="cm"/>
      <inkml:brushProperty name="height" value="0.0416323095560074" units="cm"/>
      <inkml:brushProperty name="color" value="#f2395b"/>
      <inkml:brushProperty name="ignorePressure" value="0"/>
    </inkml:brush>
  </inkml:definitions>
  <inkml:trace contextRef="#ctx0" brushRef="#br0">76150.000 48950.000 528,'21.000'-113.000'32,"-5.000"26.000"-3,-7.000 24.000-1,-5.000 26.000-3,-8.000 15.000-2,-5.000 6.000 1,-7.000 7.000-1,-5.000 6.000 0,-8.000 13.000 0,-5.000 23.000 0,-7.000 22.000 1,-5.000 22.000 1,-6.000 13.000-1,-3.000 7.000-3,-3.000 6.000-1,-2.000 7.000-3,-3.000 2.000-3,1.000 1.000-2,-1.000-1.000-2,1.000 1.000-3,-1.000-4.000-3,1.000-6.000-2,-1.000-6.000-4,1.000-6.000-2,2.000-12.000-2,7.000-15.000 0,6.000-15.000 1,7.000-16.000 0,18.000-24.000-8,31.000-31.000-16,32.000-31.000-17,31.000-31.000-15,18.000-20.000-3,7.000-5.000 11,6.000-7.000 12,7.000-5.000 11,0.000-1.000 10,-2.000 6.000 6,-3.000 7.000 6,-3.000 6.000 7,-7.000 10.000 4,-9.000 17.000 2,-10.000 15.000 1,-8.000 16.000 1,-12.000 21.000 6,-12.000 29.000 12,-13.000 28.000 11,-12.000 28.000 11,-12.000 18.000 2,-8.000 10.000-6,-10.000 10.000-5,-9.000 9.000-7,-7.000 1.000-4,-3.000-6.000-3,-3.000-6.000-4,-2.000-6.000-3,2.000-9.000-2,9.000-8.000-2,10.000-10.000-1,10.000-9.000-1,11.000-16.000-6,17.000-22.000-14,15.000-22.000-13,16.000-21.000-12,12.000-23.000-5,9.000-21.000 4,10.000-22.000 4,10.000-22.000 4,5.000-11.000 3,4.000 0.000 4,3.000 0.000 4,3.000 0.000 3,-1.000 4.000 5,-2.000 10.000 4,-3.000 10.000 4,-3.000 9.000 4,-7.000 10.000 4,-9.000 14.000 2,-10.000 11.000 4,-8.000 14.000 2,-11.000 8.000 0,-8.000 7.000 0,-10.000 6.000-3,-9.000 7.000-1,-7.000 10.000-1,-3.000 16.000 1,-3.000 15.000 0,-2.000 17.000 1,-5.000 5.000-1,-2.000-3.000-1,-3.000-3.000-1,-3.000-2.000 0,-2.000-3.000-3,0.000 1.000-1,0.000-1.000-2,0.000 1.000-2,-2.000 4.000-3,-3.000 9.000-2,-3.000 10.000-4,-2.000 10.000-2,-8.000 7.000-3,-8.000 6.000-2,-10.000 7.000-2,-9.000 6.000-2,-2.000-2.000 0,6.000-9.000 0,7.000-10.000 2,6.000-8.000 0,4.000-11.000 0,4.000-8.000-2,3.000-10.000-3,3.000-9.000-1,6.000-9.000 1,9.000-5.000 8,10.000-7.000 6,10.000-5.000 8,2.000-8.000 2,-3.000-5.000-1,-3.000-7.000 0,-2.000-5.000-2,-6.000-4.000-4,-6.000 0.000-7,-6.000 0.000-9,-6.000 0.000-7,-6.000-2.000-4,-2.000-3.000 0,-3.000-3.000 0,-3.000-2.000 0</inkml:trace>
</inkml:ink>
</file>

<file path=ppt/ink/ink40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8"/>
    </inkml:context>
    <inkml:brush xml:id="br0">
      <inkml:brushProperty name="width" value="0.0470377057790756" units="cm"/>
      <inkml:brushProperty name="height" value="0.0470377057790756" units="cm"/>
      <inkml:brushProperty name="color" value="#f2395b"/>
      <inkml:brushProperty name="ignorePressure" value="0"/>
    </inkml:brush>
  </inkml:definitions>
  <inkml:trace contextRef="#ctx0" brushRef="#br0">78100.000 48350.000 467,'0.000'-47.000'-17,"0.000"6.000"13,0.000 7.000 12,0.000 6.000 12,1.000 18.000 11,4.000 32.000 7,3.000 31.000 9,3.000 32.000 7,-1.000 16.000-2,-2.000 4.000-10,-3.000 3.000-11,-3.000 3.000-12,-7.000 3.000-6,-9.000 3.000-3,-10.000 3.000-4,-8.000 4.000-3,-6.000-4.000 0,1.000-9.000 2,-1.000-10.000 2,1.000-8.000 2,2.000-12.000-8,7.000-12.000-19,6.000-13.000-17,7.000-12.000-18,4.000-16.000-7,3.000-19.000 5,3.000-18.000 5,4.000-19.000 5,4.000-12.000 7,6.000-2.000 9,7.000-3.000 8,6.000-3.000 8,6.000-1.000 7,6.000 4.000 5,7.000 3.000 3,6.000 3.000 5,3.000 3.000 3,0.000 3.000 0,0.000 3.000 2,0.000 4.000 0,0.000 1.000-1,0.000 0.000-1,0.000 0.000-4,0.000 0.000-2,-2.000 1.000-3,-3.000 4.000-4,-3.000 3.000-3,-2.000 3.000-4,-6.000-2.000-1,-6.000-6.000 1,-6.000-6.000 3,-6.000-6.000 0,-6.000-6.000 1,-2.000-2.000-4,-3.000-3.000-3,-3.000-3.000-3,-2.000-1.000 0,0.000 4.000 3,0.000 3.000 5,0.000 3.000 2,0.000-1.000 3,0.000-2.000 1,0.000-3.000 0,0.000-3.000 1,0.000-2.000 1,0.000 0.000 0,0.000 0.000 2,0.000 0.000 1,1.000-2.000 0,4.000-3.000 2,3.000-3.000 1,3.000-2.000 1,3.000-1.000 1,3.000 3.000 1,3.000 3.000 3,4.000 4.000 0,-1.000 1.000 1,-3.000 0.000-1,-3.000 0.000-2,-2.000 0.000 0,-5.000 9.000 8,-2.000 19.000 19,-3.000 19.000 18,-3.000 19.000 19,-4.000 16.000 3,-3.000 17.000-12,-3.000 15.000-12,-2.000 16.000-12,-3.000 10.000-9,1.000 7.000-6,-1.000 6.000-5,1.000 7.000-6,-1.000 11.000-5,1.000 20.000-4,-1.000 18.000-4,1.000 20.000-6,-4.000 13.000-1,-6.000 9.000-2,-6.000 10.000-1,-6.000 10.000-1,-7.000 2.000-5,-6.000-3.000-6,-6.000-3.000-9,-6.000-2.000-7,-2.000-6.000-4,3.000-6.000-3,3.000-6.000-2,4.000-6.000-3,7.000-10.000 3,13.000-12.000 6,12.000-13.000 6,13.000-12.000 7,4.000-21.000 3,-3.000-28.000 2,-3.000-28.000 2,-2.000-27.000 1</inkml:trace>
</inkml:ink>
</file>

<file path=ppt/ink/ink40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8"/>
    </inkml:context>
    <inkml:brush xml:id="br0">
      <inkml:brushProperty name="width" value="0.0344094783067703" units="cm"/>
      <inkml:brushProperty name="height" value="0.0344094783067703" units="cm"/>
      <inkml:brushProperty name="color" value="#f2395b"/>
      <inkml:brushProperty name="ignorePressure" value="0"/>
    </inkml:brush>
  </inkml:definitions>
  <inkml:trace contextRef="#ctx0" brushRef="#br0">79700.000 48800.000 639,'15.000'-61.000'41,"-18.000"28.000"3,-19.000 28.000 2,-18.000 29.000 2,-12.000 18.000-2,-3.000 9.000-9,-3.000 10.000-8,-2.000 10.000-8,-1.000 4.000-6,3.000 0.000-3,3.000 0.000-3,4.000 0.000-3,4.000-5.000-2,6.000-9.000-2,7.000-10.000-2,6.000-8.000-1,9.000-6.000-1,13.000 1.000-2,12.000-1.000-2,13.000 1.000 0,12.000-6.000-2,13.000-8.000 0,12.000-10.000 0,13.000-9.000-2,9.000-5.000 0,6.000 0.000 0,7.000 0.000-2,6.000 0.000 0,1.000-2.000-3,-3.000-3.000-5,-3.000-3.000-5,-2.000-2.000-6,-9.000-3.000-2,-12.000 1.000 0,-13.000-1.000 1,-12.000 1.000-1,-13.000 2.000 2,-12.000 7.000 1,-13.000 6.000 1,-12.000 7.000 2</inkml:trace>
</inkml:ink>
</file>

<file path=ppt/ink/ink40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8"/>
    </inkml:context>
    <inkml:brush xml:id="br0">
      <inkml:brushProperty name="width" value="0.0355363860726357" units="cm"/>
      <inkml:brushProperty name="height" value="0.0355363860726357" units="cm"/>
      <inkml:brushProperty name="color" value="#f2395b"/>
      <inkml:brushProperty name="ignorePressure" value="0"/>
    </inkml:brush>
  </inkml:definitions>
  <inkml:trace contextRef="#ctx0" brushRef="#br0">79950.000 49000.000 619,'0.000'-47.000'2,"0.000"6.000"6,0.000 7.000 5,0.000 6.000 5,-5.000 10.000 7,-9.000 17.000 7,-10.000 15.000 9,-8.000 16.000 7,-6.000 20.000 0,1.000 25.000-7,-1.000 25.000-7,1.000 25.000-8,-3.000 12.000-6,-2.000 1.000-7,-3.000-1.000-6,-3.000 1.000-7,1.000-4.000-2,6.000-6.000 2,7.000-6.000 2,6.000-6.000 3,4.000-7.000-8,4.000-6.000-14,3.000-6.000-16,3.000-6.000-15,3.000-12.000-9,3.000-15.000-1,3.000-15.000-3,4.000-16.000-2</inkml:trace>
</inkml:ink>
</file>

<file path=ppt/ink/ink40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09"/>
    </inkml:context>
    <inkml:brush xml:id="br0">
      <inkml:brushProperty name="width" value="0.0456422828137875" units="cm"/>
      <inkml:brushProperty name="height" value="0.0456422828137875" units="cm"/>
      <inkml:brushProperty name="color" value="#f2395b"/>
      <inkml:brushProperty name="ignorePressure" value="0"/>
    </inkml:brush>
  </inkml:definitions>
  <inkml:trace contextRef="#ctx0" brushRef="#br0">81150.000 49000.000 482,'-4.000'-91.000'4,"-5.000"19.000"9,-7.000 19.000 8,-5.000 19.000 9,-11.000 18.000 5,-11.000 19.000 1,-14.000 19.000 0,-11.000 19.000 2,-4.000 13.000-3,6.000 10.000-5,7.000 10.000-4,6.000 9.000-6,4.000 9.000-2,4.000 9.000-1,3.000 10.000-1,3.000 10.000-2,4.000 2.000-1,7.000-3.000-2,6.000-3.000-2,7.000-2.000-3,5.000-9.000-1,7.000-12.000-3,6.000-13.000-3,7.000-12.000-1,7.000-15.000-4,9.000-15.000-7,10.000-15.000-5,10.000-16.000-6,8.000-10.000-4,10.000-3.000-2,10.000-3.000-2,9.000-2.000-2,4.000-8.000 0,1.000-8.000 1,-1.000-10.000 2,1.000-9.000 0,-4.000-12.000 3,-6.000-11.000 2,-6.000-14.000 3,-6.000-11.000 4,-4.000-14.000 0,1.000-11.000 1,-1.000-14.000 1,1.000-11.000-1,-4.000-4.000 2,-6.000 6.000 2,-6.000 7.000 4,-6.000 6.000 2,-7.000 10.000 5,-6.000 17.000 4,-6.000 15.000 5,-6.000 16.000 6,-6.000 12.000 3,-2.000 9.000 6,-3.000 10.000 3,-3.000 10.000 6,-2.000 16.000 6,0.000 26.000 11,0.000 24.000 10,0.000 26.000 10,-2.000 19.000 0,-3.000 17.000-13,-3.000 15.000-12,-2.000 16.000-13,-3.000 15.000-8,1.000 16.000-2,-1.000 15.000-4,1.000 17.000-2,-1.000 8.000-2,1.000 4.000-1,-1.000 3.000 1,1.000 3.000-1,-1.000-2.000-10,1.000-6.000-18,-1.000-6.000-20,1.000-6.000-19,-1.000-15.000-9,1.000-21.000 4,-1.000-22.000 1,1.000-22.000 4,-3.000-18.000 4,-2.000-11.000 5,-3.000-14.000 7,-3.000-11.000 5</inkml:trace>
</inkml:ink>
</file>

<file path=ppt/ink/ink4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46"/>
    </inkml:context>
    <inkml:brush xml:id="br0">
      <inkml:brushProperty name="width" value="0.0383449420332909" units="cm"/>
      <inkml:brushProperty name="height" value="0.0383449420332909" units="cm"/>
      <inkml:brushProperty name="color" value="#f2395b"/>
      <inkml:brushProperty name="ignorePressure" value="0"/>
    </inkml:brush>
  </inkml:definitions>
  <inkml:trace contextRef="#ctx0" brushRef="#br0">47100.000 34650.000 573,'-47.000'-5.000'0,"6.000"-9.000"0,7.000-10.000 0,6.000-8.000 0,4.000-3.000 5,4.000 7.000 11,3.000 6.000 10,3.000 7.000 11,3.000 10.000 5,3.000 16.000 0,3.000 15.000 0,4.000 17.000-1,5.000 2.000-9,10.000-9.000-18,10.000-10.000-19,9.000-8.000-19,7.000-11.000-8,7.000-8.000 4,6.000-10.000 3,7.000-9.000 3,-6.000 1.000 4,-15.000 13.000 2,-15.000 12.000 2,-16.000 13.000 3,-18.000 10.000 4,-18.000 10.000 4,-19.000 10.000 5,-18.000 9.000 4,-10.000 2.000 3,0.000-2.000 1,0.000-3.000 1,0.000-3.000 1,6.000-6.000-1,13.000-5.000-1,12.000-7.000-2,13.000-5.000-2,13.000-9.000 3,17.000-9.000 8,15.000-10.000 7,16.000-8.000 7,9.000-8.000 2,3.000-2.000-5,3.000-3.000-6,4.000-3.000-4,2.000-1.000-3,4.000 4.000-2,3.000 3.000-2,3.000 3.000-1,-10.000 12.000-3,-21.000 22.000-4,-22.000 22.000-6,-22.000 23.000-3,-13.000 6.000-3,-3.000-5.000-1,-3.000-7.000 1,-2.000-5.000-1,13.000-15.000 1,31.000-22.000 2,32.000-22.000 2,31.000-21.000 3,9.000-10.000 0,-12.000 3.000 1,-13.000 3.000-1,-12.000 4.000-1,-15.000 10.000-1,-15.000 19.000-3,-15.000 19.000-3,-16.000 19.000-4,-16.000 12.000 0,-16.000 6.000 3,-15.000 7.000 3,-15.000 6.000 2,-7.000-1.000 2,3.000-5.000-1,3.000-7.000 1,4.000-5.000 0,2.000-8.000 1,4.000-5.000 1,3.000-7.000 1,3.000-5.000 2,12.000-9.000 4,22.000-9.000 5,22.000-10.000 6,23.000-8.000 5,16.000-9.000 2,13.000-6.000-3,12.000-6.000-3,13.000-6.000-3,6.000-4.000-1,0.000 1.000-1,0.000-1.000 0,0.000 1.000 1,1.000 2.000-7,4.000 7.000-11,3.000 6.000-12,3.000 7.000-13,-5.000 2.000-7,-12.000 1.000-4,-13.000-1.000-3,-12.000 1.000-4,-15.000-3.000-2,-15.000-2.000 1,-15.000-3.000 0,-16.000-3.000 0,-12.000-7.000 5,-5.000-9.000 10,-7.000-10.000 10,-5.000-8.000 9,-4.000-4.000 7,0.000 3.000 1,0.000 3.000 2,0.000 4.000 2,4.000 2.000 2,10.000 4.000 3,10.000 3.000 3,9.000 3.000 2,9.000 15.000 13,9.000 29.000 22,10.000 28.000 24,10.000 28.000 23,2.000 28.000 2,-3.000 28.000-17,-3.000 28.000-19,-2.000 29.000-18,-3.000 22.000-14,1.000 20.000-9,-1.000 18.000-10,1.000 20.000-8,-3.000 2.000-6,-2.000-12.000 2,-3.000-13.000 1,-3.000-12.000 0,-2.000-26.000-10,0.000-36.000-24,0.000-39.000-22,0.000-36.000-22</inkml:trace>
</inkml:ink>
</file>

<file path=ppt/ink/ink40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30"/>
    </inkml:context>
    <inkml:brush xml:id="br0">
      <inkml:brushProperty name="width" value="0.0387522466480732" units="cm"/>
      <inkml:brushProperty name="height" value="0.0387522466480732" units="cm"/>
      <inkml:brushProperty name="color" value="#000000"/>
      <inkml:brushProperty name="ignorePressure" value="0"/>
    </inkml:brush>
  </inkml:definitions>
  <inkml:trace contextRef="#ctx0" brushRef="#br0">10900.000 57300.000 567,'0.000'-93.000'4,"0.000"17.000"7,0.000 15.000 7,0.000 16.000 8,-2.000 7.000 4,-3.000 1.000 0,-3.000-1.000 1,-2.000 1.000 0,-8.000 2.000-1,-8.000 7.000-6,-10.000 6.000-4,-9.000 7.000-4,-5.000 7.000-3,0.000 9.000-2,0.000 10.000-2,0.000 10.000-1,-2.000 8.000-1,-3.000 10.000-2,-3.000 10.000-1,-2.000 9.000-1,-3.000 7.000 1,1.000 7.000 0,-1.000 6.000 2,1.000 7.000 2,1.000 5.000 0,3.000 7.000 0,3.000 6.000 1,4.000 7.000-1,2.000-1.000 0,4.000-6.000 0,3.000-6.000-1,3.000-6.000 0,4.000-6.000-1,7.000-2.000-1,6.000-3.000-2,7.000-3.000-1,4.000-6.000-2,3.000-5.000 0,3.000-7.000 0,4.000-5.000-1,2.000-6.000-1,4.000-3.000-1,3.000-3.000-1,3.000-2.000-1,4.000-3.000 0,7.000 1.000 1,6.000-1.000 1,7.000 1.000 1,2.000-4.000 0,1.000-6.000-2,-1.000-6.000 0,1.000-6.000-2,-1.000-6.000 0,1.000-2.000-1,-1.000-3.000-1,1.000-3.000 1,2.000-4.000-2,7.000-3.000 0,6.000-3.000 0,7.000-2.000-2,2.000-5.000 0,1.000-2.000-2,-1.000-3.000 0,1.000-3.000-1,-3.000-6.000 0,-2.000-5.000-1,-3.000-7.000 1,-3.000-5.000-1,-4.000-4.000 1,-3.000 0.000 3,-3.000 0.000 1,-2.000 0.000 2,-6.000 3.000 3,-6.000 6.000 3,-6.000 7.000 3,-6.000 6.000 3,-6.000 10.000 6,-2.000 17.000 9,-3.000 15.000 7,-3.000 16.000 8,-2.000 9.000 1,0.000 3.000-8,0.000 3.000-7,0.000 4.000-7,0.000-1.000-5,0.000-3.000 0,0.000-3.000 0,0.000-2.000 0,0.000-3.000-1,0.000 1.000-2,0.000-1.000 0,0.000 1.000-1,7.000-4.000-3,17.000-6.000-3,15.000-6.000-3,16.000-6.000-4,4.000-12.000-3,-6.000-15.000-2,-6.000-15.000-3,-6.000-16.000-4,-6.000-12.000 1,-2.000-5.000 1,-3.000-7.000 2,-3.000-5.000 1,-4.000-4.000 3,-3.000 0.000 2,-3.000 0.000 2,-2.000 0.000 3,-5.000 3.000 0,-2.000 6.000 1,-3.000 7.000-1,-3.000 6.000 0,-6.000 6.000 2,-5.000 6.000 4,-7.000 7.000 4,-5.000 6.000 4,-6.000 6.000 1,-3.000 6.000-3,-3.000 7.000-1,-2.000 6.000-3,-6.000 13.000-4,-6.000 23.000-5,-6.000 22.000-7,-6.000 22.000-6,-1.000 5.000-4,7.000-8.000-2,6.000-10.000-3,7.000-9.000-3,4.000-9.000 0,3.000-5.000 1,3.000-7.000 1,4.000-5.000 2</inkml:trace>
</inkml:ink>
</file>

<file path=ppt/ink/ink40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31"/>
    </inkml:context>
    <inkml:brush xml:id="br0">
      <inkml:brushProperty name="width" value="0.0270210094749928" units="cm"/>
      <inkml:brushProperty name="height" value="0.0270210094749928" units="cm"/>
      <inkml:brushProperty name="color" value="#000000"/>
      <inkml:brushProperty name="ignorePressure" value="0"/>
    </inkml:brush>
  </inkml:definitions>
  <inkml:trace contextRef="#ctx0" brushRef="#br0">12800.000 58400.000 814,'46.000'26.000'81,"-5.000"4.000"-23,-7.000 3.000-23,-5.000 3.000-23,-6.000-1.000-16,-3.000-2.000-7,-3.000-3.000-7,-2.000-3.000-8</inkml:trace>
</inkml:ink>
</file>

<file path=ppt/ink/ink40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31"/>
    </inkml:context>
    <inkml:brush xml:id="br0">
      <inkml:brushProperty name="width" value="0.0247180368751287" units="cm"/>
      <inkml:brushProperty name="height" value="0.0247180368751287" units="cm"/>
      <inkml:brushProperty name="color" value="#000000"/>
      <inkml:brushProperty name="ignorePressure" value="0"/>
    </inkml:brush>
  </inkml:definitions>
  <inkml:trace contextRef="#ctx0" brushRef="#br0">12700.000 59000.000 890,'-41.000'25.000'5,"19.000"0.000"9,19.000 0.000 8,19.000 0.000 10,12.000 0.000-5,6.000 0.000-17,7.000 0.000-18,6.000 0.000-16,-1.000-2.000-11,-5.000-3.000-3,-7.000-3.000-3,-5.000-2.000-3</inkml:trace>
</inkml:ink>
</file>

<file path=ppt/ink/ink40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31"/>
    </inkml:context>
    <inkml:brush xml:id="br0">
      <inkml:brushProperty name="width" value="0.0330343805253506" units="cm"/>
      <inkml:brushProperty name="height" value="0.0330343805253506" units="cm"/>
      <inkml:brushProperty name="color" value="#000000"/>
      <inkml:brushProperty name="ignorePressure" value="0"/>
    </inkml:brush>
  </inkml:definitions>
  <inkml:trace contextRef="#ctx0" brushRef="#br0">14100.000 57800.000 665,'50.000'-44.000'42,"0.000"13.000"-4,0.000 12.000-5,0.000 13.000-5,0.000 9.000-3,0.000 6.000-5,0.000 7.000-4,0.000 6.000-3,-2.000 6.000-3,-3.000 6.000-1,-3.000 7.000 0,-2.000 6.000-2,-8.000 3.000-2,-8.000 0.000-2,-10.000 0.000-4,-9.000 0.000-3,-10.000 1.000-2,-9.000 4.000 0,-10.000 3.000-1,-8.000 3.000-1,-9.000 1.000 0,-6.000 1.000 1,-6.000-1.000 1,-6.000 1.000 1,-4.000-3.000 0,1.000-2.000 1,-1.000-3.000-1,1.000-3.000 1,2.000-6.000 0,7.000-5.000 2,6.000-7.000 0,7.000-5.000 2,4.000-6.000 2,3.000-3.000 3,3.000-3.000 3,4.000-2.000 2,11.000-5.000 6,23.000-2.000 5,22.000-3.000 6,22.000-3.000 6,16.000-2.000-6,14.000 0.000-15,11.000 0.000-17,14.000 0.000-16,-4.000 0.000-8,-19.000 0.000 3,-18.000 0.000 1,-19.000 0.000 2,-7.000-4.000-2,7.000-5.000-7,6.000-7.000-6,7.000-5.000-5,-4.000-3.000-1,-12.000 4.000 8,-13.000 3.000 7,-12.000 3.000 7,-7.000 1.000 4,1.000 1.000 2,-1.000-1.000 1,1.000 1.000 2</inkml:trace>
</inkml:ink>
</file>

<file path=ppt/ink/ink40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32"/>
    </inkml:context>
    <inkml:brush xml:id="br0">
      <inkml:brushProperty name="width" value="0.0418556034564972" units="cm"/>
      <inkml:brushProperty name="height" value="0.0418556034564972" units="cm"/>
      <inkml:brushProperty name="color" value="#000000"/>
      <inkml:brushProperty name="ignorePressure" value="0"/>
    </inkml:brush>
  </inkml:definitions>
  <inkml:trace contextRef="#ctx0" brushRef="#br0">15300.000 57100.000 525,'-18.000'-44.000'51,"17.000"13.000"-10,15.000 12.000-9,16.000 13.000-10,9.000 9.000-6,3.000 6.000-2,3.000 7.000-2,4.000 6.000-1,2.000 3.000-4,4.000 0.000-2,3.000 0.000-3,3.000 0.000-4,-1.000 0.000-1,-2.000 0.000-1,-3.000 0.000-1,-3.000 0.000-1,-6.000-4.000 0,-5.000-5.000-1,-7.000-7.000 1,-5.000-5.000-2,-4.000 0.000 3,0.000 10.000 3,0.000 10.000 4,0.000 9.000 3,-4.000 2.000 4,-5.000-2.000 1,-7.000-3.000 3,-5.000-3.000 2,-6.000-1.000 2,-3.000 4.000 1,-3.000 3.000 2,-2.000 3.000 2,-5.000 6.000 0,-2.000 9.000-1,-3.000 10.000 0,-3.000 10.000-2,-2.000 4.000 0,0.000 0.000-2,0.000 0.000-1,0.000 0.000-3,-4.000 10.000-1,-5.000 23.000-2,-7.000 22.000-2,-5.000 22.000-3,-6.000 16.000-3,-3.000 14.000-9,-3.000 11.000-6,-2.000 14.000-8,-1.000 13.000-2,3.000 16.000 1,3.000 15.000 2,4.000 17.000 2,4.000-18.000-8,6.000-50.000-18,7.000-50.000-18,6.000-50.000-18</inkml:trace>
</inkml:ink>
</file>

<file path=ppt/ink/ink40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1"/>
    </inkml:context>
    <inkml:brush xml:id="br0">
      <inkml:brushProperty name="width" value="0.0333310998976231" units="cm"/>
      <inkml:brushProperty name="height" value="0.0333310998976231" units="cm"/>
      <inkml:brushProperty name="color" value="#000000"/>
      <inkml:brushProperty name="ignorePressure" value="0"/>
    </inkml:brush>
  </inkml:definitions>
  <inkml:trace contextRef="#ctx0" brushRef="#br0">20800.000 56950.000 660,'-22.000'54.000'64,"6.000"10.000"-9,7.000 10.000-9,6.000 9.000-9,-4.000 10.000-7,-11.000 14.000-5,-14.000 11.000-4,-11.000 14.000-5,-9.000 5.000-3,-3.000 1.000-4,-3.000-1.000-2,-2.000 1.000-4,-5.000-6.000-1,-2.000-8.000 1,-3.000-10.000 1,-3.000-9.000 0,2.000-10.000-4,10.000-9.000-6,10.000-10.000-6,9.000-8.000-8,9.000-17.000-7,9.000-21.000-7,10.000-22.000-8,10.000-22.000-7,11.000-16.000-2,17.000-9.000 6,15.000-10.000 5,16.000-8.000 6,4.000-3.000 6,-6.000 7.000 6,-6.000 6.000 7,-6.000 7.000 6,-4.000 5.000 7,1.000 7.000 6,-1.000 6.000 6,1.000 7.000 7,-3.000 8.000 6,-2.000 14.000 7,-3.000 11.000 8,-3.000 14.000 6,-7.000 8.000 2,-9.000 7.000-6,-10.000 6.000-6,-8.000 7.000-6,-6.000 0.000-6,1.000-2.000-4,-1.000-3.000-6,1.000-3.000-4,-1.000-4.000-5,1.000-3.000-3,-1.000-3.000-3,1.000-2.000-3,2.000-11.000-8,7.000-15.000-11,6.000-15.000-11,7.000-16.000-12,10.000-19.000-3,16.000-22.000 4,15.000-22.000 5,17.000-21.000 4,0.000-4.000 5,-11.000 16.000 7,-14.000 15.000 5,-11.000 17.000 6</inkml:trace>
</inkml:ink>
</file>

<file path=ppt/ink/ink40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1"/>
    </inkml:context>
    <inkml:brush xml:id="br0">
      <inkml:brushProperty name="width" value="0.0335337147116661" units="cm"/>
      <inkml:brushProperty name="height" value="0.0335337147116661" units="cm"/>
      <inkml:brushProperty name="color" value="#000000"/>
      <inkml:brushProperty name="ignorePressure" value="0"/>
    </inkml:brush>
  </inkml:definitions>
  <inkml:trace contextRef="#ctx0" brushRef="#br0">21450.000 56900.000 656,'23.000'-63.000'7,"-3.000"26.000"14,-3.000 24.000 15,-2.000 26.000 13,-1.000 15.000 4,3.000 6.000-8,3.000 7.000-8,4.000 6.000-8,4.000 4.000-7,6.000 4.000-6,7.000 3.000-5,6.000 3.000-6,4.000-4.000-3,4.000-8.000 1,3.000-10.000 0,3.000-9.000 1,1.000-5.000-3,1.000 0.000-6,-1.000 0.000-5,1.000 0.000-6,-3.000 0.000-3,-2.000 0.000 0,-3.000 0.000-1,-3.000 0.000 0,-9.000 0.000-1,-11.000 0.000-3,-14.000 0.000 0,-11.000 0.000-3,-9.000 3.000-1,-3.000 6.000-2,-3.000 7.000-1,-2.000 6.000-2,-8.000-1.000 2,-8.000-5.000 2,-10.000-7.000 2,-9.000-5.000 4,-7.000-4.000 3,-3.000 0.000 4,-3.000 0.000 5,-2.000 0.000 5,-3.000 1.000 2,1.000 4.000 1,-1.000 3.000 0,1.000 3.000 2,1.000 3.000 5,3.000 3.000 11,3.000 3.000 9,4.000 4.000 11,1.000 2.000 4,0.000 4.000-2,0.000 3.000-2,0.000 3.000-2,3.000-1.000-2,6.000-2.000-2,7.000-3.000-3,6.000-3.000-2,6.000-4.000-3,6.000-3.000-5,7.000-3.000-5,6.000-2.000-4,3.000-3.000-7,0.000 1.000-5,0.000-1.000-8,0.000 1.000-6,4.000-9.000-8,10.000-15.000-9,10.000-15.000-9,9.000-16.000-8,1.000-8.000 1,-6.000 0.000 10,-6.000 0.000 11,-6.000 0.000 10</inkml:trace>
</inkml:ink>
</file>

<file path=ppt/ink/ink40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1"/>
    </inkml:context>
    <inkml:brush xml:id="br0">
      <inkml:brushProperty name="width" value="0.03577870875597" units="cm"/>
      <inkml:brushProperty name="height" value="0.03577870875597" units="cm"/>
      <inkml:brushProperty name="color" value="#000000"/>
      <inkml:brushProperty name="ignorePressure" value="0"/>
    </inkml:brush>
  </inkml:definitions>
  <inkml:trace contextRef="#ctx0" brushRef="#br0">21900.000 58350.000 614,'45.000'-47.000'1,"-9.000"6.000"2,-10.000 7.000 2,-8.000 6.000 1,-6.000 10.000 6,1.000 17.000 9,-1.000 15.000 10,1.000 16.000 9,-3.000 13.000 2,-2.000 14.000-5,-3.000 11.000-4,-3.000 14.000-6,-2.000 8.000-3,0.000 7.000 0,0.000 6.000-3,0.000 7.000 0,0.000 5.000-4,0.000 7.000-5,0.000 6.000-5,0.000 7.000-6,-4.000 25.000-6,-5.000 48.000-11,-7.000 47.000-9,-5.000 47.000-11,-1.000-6.000-6,6.000-55.000-3,7.000-57.000-4,6.000-55.000-4,1.000-34.000 2,-3.000-9.000 6,-3.000-10.000 5,-2.000-8.000 6</inkml:trace>
</inkml:ink>
</file>

<file path=ppt/ink/ink40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1"/>
    </inkml:context>
    <inkml:brush xml:id="br0">
      <inkml:brushProperty name="width" value="0.0342862904071808" units="cm"/>
      <inkml:brushProperty name="height" value="0.0342862904071808" units="cm"/>
      <inkml:brushProperty name="color" value="#000000"/>
      <inkml:brushProperty name="ignorePressure" value="0"/>
    </inkml:brush>
  </inkml:definitions>
  <inkml:trace contextRef="#ctx0" brushRef="#br0">23450.000 57750.000 641,'-22.000'-19.000'25,"6.000"13.000"5,7.000 12.000 7,6.000 13.000 4,3.000 13.000 2,0.000 17.000-5,0.000 15.000-5,0.000 16.000-4,0.000 9.000-3,0.000 3.000-6,0.000 3.000-3,0.000 4.000-5,0.000-1.000-5,0.000-3.000-6,0.000-3.000-8,0.000-2.000-7,0.000-6.000-7,0.000-6.000-9,0.000-6.000-9,0.000-6.000-9</inkml:trace>
</inkml:ink>
</file>

<file path=ppt/ink/ink40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2"/>
    </inkml:context>
    <inkml:brush xml:id="br0">
      <inkml:brushProperty name="width" value="0.0424263998866081" units="cm"/>
      <inkml:brushProperty name="height" value="0.0424263998866081" units="cm"/>
      <inkml:brushProperty name="color" value="#000000"/>
      <inkml:brushProperty name="ignorePressure" value="0"/>
    </inkml:brush>
  </inkml:definitions>
  <inkml:trace contextRef="#ctx0" brushRef="#br0">23650.000 57900.000 518,'71.000'-68.000'13,"-5.000"17.000"3,-7.000 15.000 3,-5.000 16.000 3,-1.000 9.000 2,6.000 3.000-2,7.000 3.000-1,6.000 4.000 0,-1.000 2.000-2,-5.000 4.000-2,-7.000 3.000 0,-5.000 3.000-3,-6.000 1.000-1,-3.000 1.000-5,-3.000-1.000-4,-2.000 1.000-3,-8.000 2.000-3,-8.000 7.000-2,-10.000 6.000 0,-9.000 7.000-2,-7.000 7.000-1,-3.000 9.000 1,-3.000 10.000-1,-2.000 10.000 0,-8.000 2.000 0,-8.000-3.000-1,-10.000-3.000-2,-9.000-2.000 0,-9.000-3.000-2,-5.000 1.000 0,-7.000-1.000-3,-5.000 1.000 0,-1.000-6.000-2,6.000-8.000 0,7.000-10.000-1,6.000-9.000 0,4.000-9.000 1,4.000-5.000 3,3.000-7.000 2,3.000-5.000 3,4.000-9.000 2,7.000-9.000 2,6.000-10.000 1,7.000-8.000 3,8.000-9.000 1,14.000-6.000-1,11.000-6.000 0,14.000-6.000-1,8.000-6.000 4,7.000-2.000 7,6.000-3.000 6,7.000-3.000 8,2.000 4.000 2,1.000 13.000 0,-1.000 12.000 0,1.000 13.000-1,-10.000 21.000 0,-19.000 32.000-2,-18.000 31.000-1,-19.000 32.000-1,-16.000 15.000-4,-12.000 0.000-4,-13.000 0.000-5,-12.000 0.000-6,-5.000-5.000-5,3.000-9.000-8,3.000-10.000-8,4.000-8.000-8,2.000-9.000-3,4.000-6.000 3,3.000-6.000 1,3.000-6.000 4,3.000-7.000 3,3.000-6.000 5,3.000-6.000 6,4.000-6.000 4,13.000-12.000 7,26.000-15.000 4,24.000-15.000 5,26.000-16.000 5,12.000-7.000 2,0.000 4.000-1,0.000 3.000 0,0.000 3.000-2,-4.000 3.000-1,-5.000 3.000-4,-7.000 3.000-3,-5.000 4.000-3,-8.000 2.000-4,-5.000 4.000-5,-7.000 3.000-5,-5.000 3.000-5,-8.000-2.000-5,-5.000-6.000-8,-7.000-6.000-6,-5.000-6.000-8,-8.000-9.000 2,-5.000-8.000 9,-7.000-10.000 9,-5.000-9.000 8,-4.000-10.000 6,0.000-9.000 2,0.000-10.000 1,0.000-8.000 3,0.000-6.000 0,0.000 1.000 1,0.000-1.000 0,0.000 1.000 0,3.000 1.000 2,6.000 3.000 1,7.000 3.000 2,6.000 4.000 2,3.000 7.000 3,0.000 13.000 4,0.000 12.000 5,0.000 13.000 4,0.000 15.000 6,0.000 19.000 8,0.000 19.000 8,0.000 19.000 6,-2.000 21.000 3,-3.000 26.000-6,-3.000 24.000-4,-2.000 26.000-5,-5.000 18.000-5,-2.000 13.000-1,-3.000 12.000-4,-3.000 13.000-3,-1.000 2.000-3,4.000-5.000-4,3.000-7.000-4,3.000-5.000-5,3.000-9.000-2,3.000-9.000-4,3.000-10.000-2,4.000-8.000-2,1.000-9.000-6,0.000-6.000-8,0.000-6.000-9,0.000-6.000-9,6.000-13.000-5,13.000-19.000-5,12.000-18.000-3,13.000-19.000-5,6.000-16.000 0,0.000-12.000 2,0.000-13.000 2,0.000-12.000 3,-5.000-5.000 4,-9.000 3.000 7,-10.000 3.000 8,-8.000 4.000 7</inkml:trace>
</inkml:ink>
</file>

<file path=ppt/ink/ink4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47"/>
    </inkml:context>
    <inkml:brush xml:id="br0">
      <inkml:brushProperty name="width" value="0.0451329611241817" units="cm"/>
      <inkml:brushProperty name="height" value="0.0451329611241817" units="cm"/>
      <inkml:brushProperty name="color" value="#f2395b"/>
      <inkml:brushProperty name="ignorePressure" value="0"/>
    </inkml:brush>
  </inkml:definitions>
  <inkml:trace contextRef="#ctx0" brushRef="#br0">48700.000 34200.000 487,'-4.000'-40.000'6,"-5.000"23.000"11,-7.000 22.000 11,-5.000 22.000 11,-6.000 16.000 2,-3.000 14.000-8,-3.000 11.000-8,-2.000 14.000-8,-1.000 0.000-6,3.000-8.000-2,3.000-10.000-4,4.000-9.000-3,11.000-13.000-3,23.000-16.000-2,22.000-15.000-4,22.000-15.000-3,4.000-4.000 0,-12.000 9.000 3,-13.000 10.000 1,-12.000 10.000 3,-9.000 8.000 4,-2.000 10.000 4,-3.000 10.000 5,-3.000 9.000 5,-7.000 7.000 1,-9.000 7.000-2,-10.000 6.000-3,-8.000 7.000-1,-3.000-6.000-2,7.000-15.000-4,6.000-15.000-4,7.000-16.000-3,10.000-16.000-4,16.000-16.000-3,15.000-15.000-4,17.000-15.000-4,11.000-11.000 0,10.000-2.000 1,10.000-3.000 3,9.000-3.000 2,1.000 1.000 3,-6.000 6.000 5,-6.000 7.000 4,-6.000 6.000 5,-7.000 4.000 3,-6.000 4.000 1,-6.000 3.000 1,-6.000 3.000 0,-10.000-2.000-5,-12.000-6.000-13,-13.000-6.000-13,-12.000-6.000-12,-7.000-7.000-3,1.000-6.000 6,-1.000-6.000 7,1.000-6.000 6,-1.000-1.000 6,1.000 7.000 6,-1.000 6.000 5,1.000 7.000 6,-3.000 11.000 11,-2.000 20.000 18,-3.000 18.000 18,-3.000 20.000 19,-1.000 11.000 2,4.000 7.000-14,3.000 6.000-12,3.000 7.000-15,3.000 7.000-8,3.000 9.000-5,3.000 10.000-4,4.000 10.000-5,1.000-1.000-2,0.000-9.000-2,0.000-10.000-2,0.000-8.000 0,6.000-12.000-6,13.000-12.000-9,12.000-13.000-10,13.000-12.000-8,7.000-12.000-8,4.000-8.000-7,3.000-10.000-7,3.000-9.000-7,-2.000-7.000 0,-6.000-3.000 10,-6.000-3.000 8,-6.000-2.000 9,-6.000-3.000 4,-2.000 1.000-2,-3.000-1.000-2,-3.000 1.000-2</inkml:trace>
</inkml:ink>
</file>

<file path=ppt/ink/ink40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3"/>
    </inkml:context>
    <inkml:brush xml:id="br0">
      <inkml:brushProperty name="width" value="0.0378035865724087" units="cm"/>
      <inkml:brushProperty name="height" value="0.0378035865724087" units="cm"/>
      <inkml:brushProperty name="color" value="#000000"/>
      <inkml:brushProperty name="ignorePressure" value="0"/>
    </inkml:brush>
  </inkml:definitions>
  <inkml:trace contextRef="#ctx0" brushRef="#br0">25200.000 57900.000 581,'3.000'-65.000'51,"6.000"23.000"-5,7.000 22.000-4,6.000 22.000-3,3.000 16.000-5,0.000 14.000-4,0.000 11.000-5,0.000 14.000-4,1.000 8.000-3,4.000 7.000-1,3.000 6.000 0,3.000 7.000-1,-4.000 2.000-1,-8.000 1.000-1,-10.000-1.000-2,-9.000 1.000-2,-5.000-1.000-2,0.000 1.000-5,0.000-1.000-3,0.000 1.000-6,-4.000-3.000-1,-5.000-2.000 1,-7.000-3.000 0,-5.000-3.000 0,-4.000-7.000-2,0.000-9.000-5,0.000-10.000-5,0.000-8.000-5,-4.000-11.000-2,-5.000-8.000 0,-7.000-10.000 1,-5.000-9.000 0,-3.000-12.000 2,4.000-11.000 3,3.000-14.000 3,3.000-11.000 3,6.000-9.000 1,9.000-3.000 1,10.000-3.000-1,10.000-2.000 0,11.000-5.000 3,17.000-2.000 6,15.000-3.000 5,16.000-3.000 5,10.000 1.000 2,7.000 6.000-3,6.000 7.000-2,7.000 6.000-3,4.000 4.000-5,3.000 4.000-8,3.000 3.000-7,4.000 3.000-7,-7.000 4.000-4,-16.000 7.000 0,-15.000 6.000 0,-15.000 7.000 1</inkml:trace>
</inkml:ink>
</file>

<file path=ppt/ink/ink40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3"/>
    </inkml:context>
    <inkml:brush xml:id="br0">
      <inkml:brushProperty name="width" value="0.0321352779865265" units="cm"/>
      <inkml:brushProperty name="height" value="0.0321352779865265" units="cm"/>
      <inkml:brushProperty name="color" value="#000000"/>
      <inkml:brushProperty name="ignorePressure" value="0"/>
    </inkml:brush>
  </inkml:definitions>
  <inkml:trace contextRef="#ctx0" brushRef="#br0">26800.000 57200.000 684,'-11.000'-46.000'63,"28.000"10.000"-7,28.000 10.000-7,29.000 9.000-7,16.000 4.000-7,7.000 1.000-7,6.000-1.000-7,7.000 1.000-6,-1.000-1.000-8,-6.000 1.000-8,-6.000-1.000-7,-6.000 1.000-8,-10.000 1.000-5,-12.000 3.000-2,-13.000 3.000-2,-12.000 4.000-2,-15.000 4.000-5,-15.000 6.000-8,-15.000 7.000-9,-16.000 6.000-8,-10.000-2.000 2,-3.000-9.000 12,-3.000-10.000 13,-2.000-8.000 12,0.000-8.000 7,7.000-2.000 2,6.000-3.000 3,7.000-3.000 2</inkml:trace>
</inkml:ink>
</file>

<file path=ppt/ink/ink40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4"/>
    </inkml:context>
    <inkml:brush xml:id="br0">
      <inkml:brushProperty name="width" value="0.0452990718185902" units="cm"/>
      <inkml:brushProperty name="height" value="0.0452990718185902" units="cm"/>
      <inkml:brushProperty name="color" value="#000000"/>
      <inkml:brushProperty name="ignorePressure" value="0"/>
    </inkml:brush>
  </inkml:definitions>
  <inkml:trace contextRef="#ctx0" brushRef="#br0">27650.000 56750.000 485,'-47.000'-135.000'-32,"6.000"32.000"17,7.000 31.000 15,6.000 32.000 17,3.000 27.000 12,0.000 26.000 10,0.000 24.000 9,0.000 26.000 11,0.000 15.000-3,0.000 6.000-11,0.000 7.000-13,0.000 6.000-13,-7.000 12.000-6,-11.000 19.000-1,-14.000 19.000-1,-11.000 19.000-1,-3.000 1.000-3,10.000-16.000-6,10.000-15.000-5,9.000-15.000-5,7.000-17.000-3,7.000-15.000-1,6.000-15.000 1,7.000-16.000 0,10.000-13.000-1,16.000-9.000 1,15.000-10.000 1,17.000-8.000-1,13.000-14.000 1,13.000-15.000 2,12.000-15.000 1,13.000-16.000 1,4.000-7.000 0,-3.000 4.000-2,-3.000 3.000-3,-2.000 3.000-2,-8.000 1.000-1,-8.000 1.000 0,-10.000-1.000-1,-9.000 1.000-1,-12.000-1.000 1,-11.000 1.000 0,-14.000-1.000 1,-11.000 1.000 0,-9.000 1.000 1,-3.000 3.000 2,-3.000 3.000 2,-2.000 4.000 1,-6.000 1.000 3,-6.000 0.000 1,-6.000 0.000 2,-6.000 0.000 2,-6.000 3.000 2,-2.000 6.000 4,-3.000 7.000 4,-3.000 6.000 2,1.000 4.000 5,6.000 4.000 3,7.000 3.000 5,6.000 3.000 3,3.000 7.000 2,0.000 14.000-1,0.000 11.000-1,0.000 14.000-1,1.000 8.000 0,4.000 7.000-1,3.000 6.000 0,3.000 7.000 0,1.000 2.000-2,1.000 1.000-4,-1.000-1.000-4,1.000 1.000-3,1.000 2.000-2,3.000 7.000-3,3.000 6.000-1,4.000 7.000-3,-1.000 0.000-2,-3.000-2.000-4,-3.000-3.000-4,-2.000-3.000-4,-3.000-7.000-5,1.000-9.000-7,-1.000-10.000-8,1.000-8.000-7,-7.000-17.000-3,-12.000-21.000 0,-13.000-22.000 0,-12.000-22.000 1,-7.000-13.000 3,1.000-3.000 7,-1.000-3.000 7,1.000-2.000 7,2.000 0.000 7,7.000 7.000 6,6.000 6.000 5,7.000 7.000 7,11.000 2.000 7,20.000 1.000 11,18.000-1.000 11,20.000 1.000 9,14.000-4.000 1,14.000-6.000-8,11.000-6.000-9,14.000-6.000-9,14.000-13.000-7,20.000-19.000-5,18.000-18.000-7,20.000-19.000-6,3.000-5.000-6,-8.000 9.000-4,-10.000 10.000-4,-9.000 10.000-5,-12.000 7.000-2,-11.000 6.000 1,-14.000 7.000 1,-11.000 6.000 2,-12.000 6.000 0,-9.000 6.000 2,-10.000 7.000 1,-8.000 6.000 1,-6.000 3.000 2,1.000 0.000 3,-1.000 0.000 3,1.000 0.000 4,-4.000 0.000 2,-6.000 0.000 4,-6.000 0.000 3,-6.000 0.000 4,-2.000 9.000 6,3.000 19.000 10,3.000 19.000 10,4.000 19.000 10,-4.000 15.000 3,-9.000 13.000-4,-10.000 12.000-5,-8.000 13.000-4,-4.000 4.000-3,3.000-3.000-5,3.000-3.000-5,4.000-2.000-3,1.000-1.000-3,0.000 3.000-1,0.000 3.000-1,0.000 4.000-1,0.000-1.000-2,0.000-3.000-4,0.000-3.000-4,0.000-2.000-3,3.000-8.000-5,6.000-8.000-7,7.000-10.000-6,6.000-9.000-7,1.000-18.000-12,-3.000-24.000-16,-3.000-26.000-17,-2.000-24.000-18,-6.000-13.000 2,-6.000 0.000 16,-6.000 0.000 17,-6.000 0.000 18</inkml:trace>
</inkml:ink>
</file>

<file path=ppt/ink/ink40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4"/>
    </inkml:context>
    <inkml:brush xml:id="br0">
      <inkml:brushProperty name="width" value="0.039617370814085" units="cm"/>
      <inkml:brushProperty name="height" value="0.039617370814085" units="cm"/>
      <inkml:brushProperty name="color" value="#000000"/>
      <inkml:brushProperty name="ignorePressure" value="0"/>
    </inkml:brush>
  </inkml:definitions>
  <inkml:trace contextRef="#ctx0" brushRef="#br0">28300.000 57900.000 555,'-4.000'-50.000'3,"-5.000"0.000"5,-7.000 0.000 6,-5.000 0.000 5,-1.000 15.000 7,6.000 32.000 7,7.000 31.000 7,6.000 32.000 7,3.000 21.000 1,0.000 13.000-5,0.000 12.000-5,0.000 13.000-6,0.000 7.000-4,0.000 4.000-5,0.000 3.000-5,0.000 3.000-4,-7.000 3.000-6,-11.000 3.000-5,-14.000 3.000-7,-11.000 4.000-5,-4.000-3.000-8,6.000-5.000-10,7.000-7.000-10,6.000-5.000-9,6.000-17.000-8,6.000-24.000-3,7.000-26.000-4,6.000-24.000-5</inkml:trace>
</inkml:ink>
</file>

<file path=ppt/ink/ink40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5"/>
    </inkml:context>
    <inkml:brush xml:id="br0">
      <inkml:brushProperty name="width" value="0.0351970046758652" units="cm"/>
      <inkml:brushProperty name="height" value="0.0351970046758652" units="cm"/>
      <inkml:brushProperty name="color" value="#000000"/>
      <inkml:brushProperty name="ignorePressure" value="0"/>
    </inkml:brush>
  </inkml:definitions>
  <inkml:trace contextRef="#ctx0" brushRef="#br0">29800.000 56700.000 625,'-18.000'-43.000'45,"17.000"17.000"2,15.000 15.000 1,16.000 16.000 1,7.000 13.000-2,1.000 14.000-6,-1.000 11.000-6,1.000 14.000-7,-3.000 3.000-7,-2.000-2.000-9,-3.000-3.000-10,-3.000-3.000-10,-2.000-7.000-8,0.000-9.000-8,0.000-10.000-8,0.000-8.000-7,0.000-12.000-6,0.000-12.000-6,0.000-13.000-6,0.000-12.000-4</inkml:trace>
</inkml:ink>
</file>

<file path=ppt/ink/ink40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5"/>
    </inkml:context>
    <inkml:brush xml:id="br0">
      <inkml:brushProperty name="width" value="0.0466700196266174" units="cm"/>
      <inkml:brushProperty name="height" value="0.0466700196266174" units="cm"/>
      <inkml:brushProperty name="color" value="#000000"/>
      <inkml:brushProperty name="ignorePressure" value="0"/>
    </inkml:brush>
  </inkml:definitions>
  <inkml:trace contextRef="#ctx0" brushRef="#br0">30750.000 56300.000 471,'40.000'-15.000'21,"-18.000"23.000"5,-19.000 22.000 6,-18.000 22.000 6,-15.000 16.000-1,-9.000 14.000-8,-10.000 11.000-7,-8.000 14.000-9,-8.000 7.000-5,-2.000 3.000-1,-3.000 3.000-3,-3.000 4.000-2,-1.000-3.000-3,4.000-5.000-4,3.000-7.000-5,3.000-5.000-5,4.000-11.000-1,7.000-11.000-1,6.000-14.000 1,7.000-11.000-1,16.000-18.000 3,29.000-22.000 4,28.000-22.000 5,28.000-21.000 3,9.000-10.000 4,-9.000 3.000 0,-10.000 3.000 1,-8.000 4.000 0,-11.000 11.000 2,-8.000 23.000 0,-10.000 22.000 0,-9.000 22.000 1,-12.000 12.000 0,-11.000 3.000-1,-14.000 3.000-1,-11.000 4.000 0,-6.000-3.000-2,4.000-5.000-1,3.000-7.000-1,3.000-5.000-2,4.000-8.000 0,7.000-5.000 0,6.000-7.000 0,7.000-5.000 0,7.000-8.000 0,9.000-5.000 0,10.000-7.000 1,10.000-5.000 1,7.000-4.000-1,6.000 0.000 0,7.000 0.000 0,6.000 0.000 0,1.000 0.000-1,-3.000 0.000-1,-3.000 0.000-1,-2.000 0.000-1,-5.000-2.000 0,-2.000-3.000 1,-3.000-3.000 0,-3.000-2.000 1,-4.000-5.000 1,-3.000-2.000 0,-3.000-3.000 1,-2.000-3.000-1,-1.000-2.000 3,3.000 0.000 2,3.000 0.000 3,4.000 0.000 2,-4.000 9.000 2,-9.000 19.000 2,-10.000 19.000-1,-8.000 19.000 2,-9.000 9.000-2,-6.000 0.000-3,-6.000 0.000-3,-6.000 0.000-4,-7.000 1.000-1,-6.000 4.000 0,-6.000 3.000 0,-6.000 3.000 0,-2.000-4.000-3,3.000-8.000-4,3.000-10.000-5,4.000-9.000-5,1.000-7.000-2,0.000-3.000 0,0.000-3.000-1,0.000-2.000 0,0.000-6.000 2,0.000-6.000 4,0.000-6.000 4,0.000-6.000 4,1.000-6.000 1,4.000-2.000 1,3.000-3.000 0,3.000-3.000 1,3.000-1.000 0,3.000 4.000 0,3.000 3.000 1,4.000 3.000 1,1.000 3.000 3,0.000 3.000 8,0.000 3.000 8,0.000 4.000 7,1.000 5.000 6,4.000 10.000 4,3.000 10.000 3,3.000 9.000 3,6.000 2.000 1,9.000-2.000-5,10.000-3.000-3,10.000-3.000-4,8.000-1.000-3,10.000 4.000-1,10.000 3.000-2,9.000 3.000-2,9.000 4.000-2,9.000 7.000-4,10.000 6.000-3,10.000 7.000-4,5.000 4.000-2,4.000 3.000-1,3.000 3.000-1,3.000 4.000-1,4.000-1.000-7,7.000-3.000-10,6.000-3.000-11,7.000-2.000-11,-1.000-5.000-10,-6.000-2.000-9,-6.000-3.000-9,-6.000-3.000-10,-13.000-9.000 2,-19.000-11.000 9,-18.000-14.000 11,-19.000-11.000 10</inkml:trace>
</inkml:ink>
</file>

<file path=ppt/ink/ink40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7"/>
    </inkml:context>
    <inkml:brush xml:id="br0">
      <inkml:brushProperty name="width" value="0.037238921970129" units="cm"/>
      <inkml:brushProperty name="height" value="0.037238921970129" units="cm"/>
      <inkml:brushProperty name="color" value="#000000"/>
      <inkml:brushProperty name="ignorePressure" value="0"/>
    </inkml:brush>
  </inkml:definitions>
  <inkml:trace contextRef="#ctx0" brushRef="#br0">32300.000 57550.000 590,'98.000'-46.000'101,"-3.000"10.000"-25,-3.000 10.000-23,-2.000 9.000-24,-5.000 4.000-14,-2.000 1.000-1,-3.000-1.000-2,-3.000 1.000-2,-7.000 1.000-7,-9.000 3.000-11,-10.000 3.000-12,-8.000 4.000-10,-15.000-7.000-10,-19.000-16.000-6,-18.000-15.000-6,-19.000-15.000-6,-8.000-7.000 4,3.000 3.000 15,3.000 3.000 15,4.000 4.000 15,2.000 4.000 7,4.000 6.000 2,3.000 7.000 0,3.000 6.000 1,-1.000 12.000 9,-2.000 19.000 18,-3.000 19.000 18,-3.000 19.000 18,-7.000 21.000 3,-9.000 26.000-12,-10.000 24.000-12,-8.000 26.000-12,-6.000 7.000-10,1.000-9.000-7,-1.000-10.000-7,1.000-8.000-8,4.000-11.000-4,9.000-8.000-5,10.000-10.000-3,10.000-9.000-3,7.000-12.000-4,6.000-11.000-4,7.000-14.000-5,6.000-11.000-4,1.000-6.000 1,-3.000 4.000 4,-3.000 3.000 4,-2.000 3.000 4,-6.000 1.000 5,-6.000 1.000 1,-6.000-1.000 3,-6.000 1.000 3,-2.000-1.000 2,3.000 1.000 3,3.000-1.000 3,4.000 1.000 2,2.000-1.000 5,4.000 1.000 6,3.000-1.000 6,3.000 1.000 6,3.000-1.000 3,3.000 1.000-2,3.000-1.000 0,4.000 1.000-2,1.000 2.000-1,0.000 7.000-1,0.000 6.000-2,0.000 7.000-1,3.000 2.000-2,6.000 1.000-2,7.000-1.000-3,6.000 1.000-3,4.000-4.000 0,4.000-6.000 0,3.000-6.000 1,3.000-6.000 0,3.000-7.000-1,3.000-6.000-1,3.000-6.000-2,4.000-6.000-3,7.000-13.000-5,13.000-19.000-10,12.000-18.000-9,13.000-19.000-10,6.000-16.000-5,0.000-12.000-1,0.000-13.000-1,0.000-12.000-2,-4.000-5.000 3,-5.000 3.000 4,-7.000 3.000 5,-5.000 4.000 5,-11.000 7.000 3,-11.000 13.000 3,-14.000 12.000 3,-11.000 13.000 3,-12.000 10.000 4,-9.000 10.000 6,-10.000 10.000 8,-8.000 9.000 6,-12.000 6.000 6,-12.000 3.000 6,-13.000 3.000 5,-12.000 4.000 5,-5.000 1.000 1,3.000 0.000-3,3.000 0.000-3,4.000 0.000-5,-1.000 1.000-3,-3.000 4.000-7,-3.000 3.000-5,-2.000 3.000-5,-1.000-1.000-4,3.000-2.000 0,3.000-3.000 0,4.000-3.000 0,4.000-1.000-2,6.000 4.000 0,7.000 3.000-3,6.000 3.000-1,10.000 9.000 3,17.000 16.000 7,15.000 15.000 6,16.000 17.000 8,15.000 8.000 3,16.000 4.000 0,15.000 3.000-1,17.000 3.000 1,11.000-1.000-6,10.000-2.000-9,10.000-3.000-11,9.000-3.000-8,4.000-6.000-7,1.000-5.000-2,-1.000-7.000-1,1.000-5.000-3,-6.000-6.000 1,-8.000-3.000 3,-10.000-3.000 2,-9.000-2.000 3,-15.000-8.000-5,-18.000-8.000-14,-19.000-10.000-13,-18.000-9.000-13</inkml:trace>
</inkml:ink>
</file>

<file path=ppt/ink/ink40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8"/>
    </inkml:context>
    <inkml:brush xml:id="br0">
      <inkml:brushProperty name="width" value="0.0408297292888165" units="cm"/>
      <inkml:brushProperty name="height" value="0.0408297292888165" units="cm"/>
      <inkml:brushProperty name="color" value="#000000"/>
      <inkml:brushProperty name="ignorePressure" value="0"/>
    </inkml:brush>
  </inkml:definitions>
  <inkml:trace contextRef="#ctx0" brushRef="#br0">34950.000 57000.000 538,'31.000'-43.000'32,"13.000"17.000"-2,12.000 15.000 0,13.000 16.000 0,2.000 10.000-4,-5.000 7.000-3,-7.000 6.000-6,-5.000 7.000-3,-9.000 7.000-6,-9.000 9.000-6,-10.000 10.000-7,-8.000 10.000-5,-11.000 5.000-5,-8.000 4.000-3,-10.000 3.000-3,-9.000 3.000-4,-12.000-1.000-1,-11.000-2.000-1,-14.000-3.000-1,-11.000-3.000-1,-9.000-6.000 2,-3.000-5.000 4,-3.000-7.000 4,-2.000-5.000 4,0.000-8.000 3,7.000-5.000 5,6.000-7.000 4,7.000-5.000 5,0.000-6.000 5,-2.000-3.000 5,-3.000-3.000 7,-3.000-2.000 5,12.000-6.000 5,28.000-6.000 7,28.000-6.000 4,29.000-6.000 7,22.000-6.000-1,20.000-2.000-8,18.000-3.000-6,20.000-3.000-8,8.000-6.000-6,1.000-5.000-5,-1.000-7.000-5,1.000-5.000-5,-7.000 0.000-5,-12.000 10.000-6,-13.000 10.000-5,-12.000 9.000-5,-12.000 6.000-4,-8.000 3.000-3,-10.000 3.000-2,-9.000 4.000-3,-13.000 4.000-3,-16.000 6.000-1,-15.000 7.000-3,-15.000 6.000-1,-11.000 3.000 3,-2.000 0.000 7,-3.000 0.000 7,-3.000 0.000 8,-1.000 0.000 6,4.000 0.000 8,3.000 0.000 7,3.000 0.000 6,3.000 1.000 8,3.000 4.000 7,3.000 3.000 7,4.000 3.000 7,4.000 3.000 3,6.000 3.000-3,7.000 3.000-2,6.000 4.000-2,3.000 2.000-3,0.000 4.000-4,0.000 3.000-3,0.000 3.000-4,1.000 3.000-3,4.000 3.000-2,3.000 3.000-1,3.000 4.000-3,-1.000-1.000-2,-2.000-3.000-4,-3.000-3.000-4,-3.000-2.000-5,-6.000-5.000-2,-5.000-2.000-4,-7.000-3.000-3,-5.000-3.000-3,-4.000-6.000-3,0.000-5.000-4,0.000-7.000-2,0.000-5.000-5,-2.000-8.000-2,-3.000-5.000-2,-3.000-7.000-2,-2.000-5.000-2,-5.000-12.000-1,-2.000-16.000 0,-3.000-15.000 0,-3.000-15.000 1,-2.000-11.000 2,0.000-2.000 3,0.000-3.000 4,0.000-3.000 3,3.000 2.000 2,6.000 10.000 2,7.000 10.000 1,6.000 9.000 1,4.000 12.000 11,4.000 16.000 19,3.000 15.000 21,3.000 17.000 20,3.000 8.000 5,3.000 4.000-10,3.000 3.000-10,4.000 3.000-10,2.000-1.000-15,4.000-2.000-20,3.000-3.000-21,3.000-3.000-20</inkml:trace>
</inkml:ink>
</file>

<file path=ppt/ink/ink40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8"/>
    </inkml:context>
    <inkml:brush xml:id="br0">
      <inkml:brushProperty name="width" value="0.0348910354077816" units="cm"/>
      <inkml:brushProperty name="height" value="0.0348910354077816" units="cm"/>
      <inkml:brushProperty name="color" value="#000000"/>
      <inkml:brushProperty name="ignorePressure" value="0"/>
    </inkml:brush>
  </inkml:definitions>
  <inkml:trace contextRef="#ctx0" brushRef="#br0">35600.000 58900.000 630,'112.000'3.000'45,"-24.000"6.000"-2,-26.000 7.000-2,-24.000 6.000-2,-13.000 4.000-3,0.000 4.000-4,0.000 3.000-3,0.000 3.000-5,-2.000-1.000-2,-3.000-2.000-1,-3.000-3.000-2,-2.000-3.000-1</inkml:trace>
</inkml:ink>
</file>

<file path=ppt/ink/ink40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49"/>
    </inkml:context>
    <inkml:brush xml:id="br0">
      <inkml:brushProperty name="width" value="0.0355822779238224" units="cm"/>
      <inkml:brushProperty name="height" value="0.0355822779238224" units="cm"/>
      <inkml:brushProperty name="color" value="#000000"/>
      <inkml:brushProperty name="ignorePressure" value="0"/>
    </inkml:brush>
  </inkml:definitions>
  <inkml:trace contextRef="#ctx0" brushRef="#br0">36500.000 58450.000 618,'-22.000'-25.000'4,"6.000"0.000"9,7.000 0.000 8,6.000 0.000 9,17.000 1.000 4,28.000 4.000 2,28.000 3.000 1,29.000 3.000 0,16.000-1.000-1,7.000-2.000-5,6.000-3.000-5,7.000-3.000-6,4.000-2.000-2,3.000 0.000-4,3.000 0.000-3,4.000 0.000-2,-3.000 0.000-4,-5.000 0.000-6,-7.000 0.000-4,-5.000 0.000-6,-11.000 1.000-3,-11.000 4.000-3,-14.000 3.000-2,-11.000 3.000-3,-12.000 3.000-2,-9.000 3.000-5,-10.000 3.000-2,-8.000 4.000-4,-9.000 5.000-1,-6.000 10.000 1,-6.000 10.000 0,-6.000 9.000 2,-7.000 1.000 1,-6.000-6.000 3,-6.000-6.000 2,-6.000-6.000 2</inkml:trace>
</inkml:ink>
</file>

<file path=ppt/ink/ink4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48"/>
    </inkml:context>
    <inkml:brush xml:id="br0">
      <inkml:brushProperty name="width" value="0.0461831763386726" units="cm"/>
      <inkml:brushProperty name="height" value="0.0461831763386726" units="cm"/>
      <inkml:brushProperty name="color" value="#f2395b"/>
      <inkml:brushProperty name="ignorePressure" value="0"/>
    </inkml:brush>
  </inkml:definitions>
  <inkml:trace contextRef="#ctx0" brushRef="#br0">50150.000 33800.000 476,'3.000'-46.000'24,"6.000"10.000"2,7.000 10.000-1,6.000 9.000 1,1.000 9.000-1,-3.000 9.000-4,-3.000 10.000-4,-2.000 10.000-4,-3.000 10.000-4,1.000 13.000-6,-1.000 12.000-4,1.000 13.000-5,-7.000 4.000-1,-12.000-3.000 3,-13.000-3.000 2,-12.000-2.000 2,-9.000-6.000-2,-2.000-6.000-9,-3.000-6.000-9,-3.000-6.000-9,-1.000-6.000-3,4.000-2.000 3,3.000-3.000 3,3.000-3.000 1,3.000-6.000 6,3.000-5.000 4,3.000-7.000 7,4.000-5.000 6,5.000-6.000 3,10.000-3.000 1,10.000-3.000 1,9.000-2.000 2,10.000-3.000 2,14.000 1.000 2,11.000-1.000 3,14.000 1.000 2,5.000-1.000 3,1.000 1.000 1,-1.000-1.000 3,1.000 1.000 2,-6.000 2.000 0,-8.000 7.000-3,-10.000 6.000-2,-9.000 7.000-3,-9.000 5.000-2,-5.000 7.000 0,-7.000 6.000-2,-5.000 7.000-2,-11.000 5.000 0,-11.000 7.000 0,-14.000 6.000 1,-11.000 7.000-1,-12.000 0.000 0,-9.000-2.000-1,-10.000-3.000 0,-8.000-3.000 0,-1.000-7.000-5,9.000-9.000-11,10.000-10.000-9,10.000-8.000-11,11.000-11.000-5,17.000-8.000 0,15.000-10.000 0,16.000-9.000 1,15.000-7.000 3,16.000-3.000 8,15.000-3.000 7,17.000-2.000 8,7.000 0.000 5,0.000 7.000 3,0.000 6.000 4,0.000 7.000 3,-5.000 2.000 3,-9.000 1.000 0,-10.000-1.000 1,-8.000 1.000 0,-11.000 4.000 1,-8.000 9.000-1,-10.000 10.000-1,-9.000 10.000 0,-9.000 4.000-2,-5.000 0.000-1,-7.000 0.000-2,-5.000 0.000-1,-8.000 1.000-1,-5.000 4.000 0,-7.000 3.000 0,-5.000 3.000 0,-6.000 1.000-1,-3.000 1.000-2,-3.000-1.000-1,-2.000 1.000-3,2.000-3.000 0,9.000-2.000-1,10.000-3.000 0,10.000-3.000 0,10.000-7.000-1,13.000-9.000 1,12.000-10.000-1,13.000-8.000 0,9.000-8.000-1,6.000-2.000 0,7.000-3.000-1,6.000-3.000-1,1.000-2.000 1,-3.000 0.000 1,-3.000 0.000 1,-2.000 0.000 2,-5.000 3.000 0,-2.000 6.000-1,-3.000 7.000 0,-3.000 6.000 0,-6.000 7.000 3,-5.000 10.000 7,-7.000 10.000 8,-5.000 9.000 5,0.000-2.000 2,10.000-12.000-7,10.000-13.000-7,9.000-12.000-5,2.000-9.000-6,-2.000-2.000-3,-3.000-3.000-3,-3.000-3.000-3,-1.000-1.000-2,4.000 4.000 1,3.000 3.000 0,3.000 3.000 1,-1.000 3.000 6,-2.000 3.000 9,-3.000 3.000 11,-3.000 4.000 9,-6.000 7.000 7,-5.000 13.000 3,-7.000 12.000 4,-5.000 13.000 4,0.000 2.000-11,10.000-5.000-26,10.000-7.000-25,9.000-5.000-25,4.000-12.000-10,1.000-16.000 5,-1.000-15.000 5,1.000-15.000 6,-3.000-12.000 4,-2.000-6.000 6,-3.000-6.000 4,-3.000-6.000 6,-2.000-7.000 3,0.000-6.000 2,0.000-6.000 3,0.000-6.000 1,1.000-4.000 3,4.000 1.000 2,3.000-1.000 1,3.000 1.000 3,-1.000 1.000 0,-2.000 3.000 1,-3.000 3.000 1,-3.000 4.000 0,-6.000 7.000 4,-5.000 13.000 5,-7.000 12.000 6,-5.000 13.000 6,-4.000 12.000 13,0.000 13.000 17,0.000 12.000 18,0.000 13.000 18,0.000 12.000 1,0.000 13.000-16,0.000 12.000-18,0.000 13.000-15,0.000 13.000-11,0.000 17.000-5,0.000 15.000-4,0.000 16.000-5,0.000 30.000-5,0.000 48.000-9,0.000 47.000-6,0.000 47.000-9,0.000 13.000-7,0.000-18.000-8,0.000-19.000-7,0.000-18.000-9,0.000-31.000-6,0.000-40.000-8,0.000-40.000-6,0.000-41.000-8</inkml:trace>
</inkml:ink>
</file>

<file path=ppt/ink/ink40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50"/>
    </inkml:context>
    <inkml:brush xml:id="br0">
      <inkml:brushProperty name="width" value="0.0315855890512466" units="cm"/>
      <inkml:brushProperty name="height" value="0.0315855890512466" units="cm"/>
      <inkml:brushProperty name="color" value="#000000"/>
      <inkml:brushProperty name="ignorePressure" value="0"/>
    </inkml:brush>
  </inkml:definitions>
  <inkml:trace contextRef="#ctx0" brushRef="#br0">36550.000 59050.000 696,'-68.000'-2.000'6,"17.000"-3.000"13,15.000-3.000 12,16.000-2.000 12,12.000-1.000 2,9.000 3.000-8,10.000 3.000-10,10.000 4.000-8,4.000-1.000-6,0.000-3.000-2,0.000-3.000-2,0.000-2.000-2,15.000-5.000-1,32.000-2.000-1,31.000-3.000 0,32.000-3.000-2,11.000-2.000 0,-5.000 0.000 1,-7.000 0.000-1,-5.000 0.000 1,-15.000 3.000-1,-22.000 6.000-2,-22.000 7.000-3,-21.000 6.000-2,-28.000 12.000-2,-30.000 19.000-5,-32.000 19.000-3,-30.000 19.000-4,-19.000 9.000-1,-2.000 0.000 4,-3.000 0.000 3,-3.000 0.000 3,1.000-2.000 1,6.000-3.000 1,7.000-3.000-1,6.000-2.000 0,3.000-5.000 1,0.000-2.000 0,0.000-3.000 0,0.000-3.000 2,4.000-4.000 2,10.000-3.000 6,10.000-3.000 5,9.000-2.000 6,18.000-8.000 4,29.000-8.000 4,28.000-10.000 3,28.000-9.000 4,17.000-12.000-4,6.000-11.000-10,7.000-14.000-9,6.000-11.000-11,1.000-7.000-7,-3.000 0.000-7,-3.000 0.000-6,-2.000 0.000-6,-6.000 0.000-2,-6.000 0.000 1,-6.000 0.000 2,-6.000 0.000 1,-7.000 1.000-1,-6.000 4.000-1,-6.000 3.000-2,-6.000 3.000-1,-7.000 1.000 1,-6.000 1.000 7,-6.000-1.000 6,-6.000 1.000 7</inkml:trace>
</inkml:ink>
</file>

<file path=ppt/ink/ink40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50"/>
    </inkml:context>
    <inkml:brush xml:id="br0">
      <inkml:brushProperty name="width" value="0.0374529287219048" units="cm"/>
      <inkml:brushProperty name="height" value="0.0374529287219048" units="cm"/>
      <inkml:brushProperty name="color" value="#000000"/>
      <inkml:brushProperty name="ignorePressure" value="0"/>
    </inkml:brush>
  </inkml:definitions>
  <inkml:trace contextRef="#ctx0" brushRef="#br0">37750.000 57300.000 587,'-25.000'-50.000'1,"0.000"0.000"0,0.000 0.000 2,0.000 0.000 2,0.000 3.000 4,0.000 6.000 11,0.000 7.000 11,0.000 6.000 9,10.000 18.000 4,23.000 32.000-4,22.000 31.000-3,22.000 32.000-4,10.000 22.000-2,1.000 17.000-4,-1.000 15.000-4,1.000 16.000-2,-1.000 12.000-4,1.000 9.000-4,-1.000 10.000-4,1.000 10.000-4,-3.000 10.000-3,-2.000 13.000-1,-3.000 12.000-3,-3.000 13.000-1,1.000 7.000-5,6.000 4.000-10,7.000 3.000-8,6.000 3.000-10,4.000-19.000-5,4.000-41.000-4,3.000-40.000-4,3.000-40.000-3,-7.000-31.000 1,-15.000-18.000 5,-15.000-19.000 5,-16.000-18.000 5</inkml:trace>
</inkml:ink>
</file>

<file path=ppt/ink/ink40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50"/>
    </inkml:context>
    <inkml:brush xml:id="br0">
      <inkml:brushProperty name="width" value="0.0324455462396145" units="cm"/>
      <inkml:brushProperty name="height" value="0.0324455462396145" units="cm"/>
      <inkml:brushProperty name="color" value="#000000"/>
      <inkml:brushProperty name="ignorePressure" value="0"/>
    </inkml:brush>
  </inkml:definitions>
  <inkml:trace contextRef="#ctx0" brushRef="#br0">38450.000 56650.000 678,'-24.000'-72.000'29,"4.000"6.000"-3,3.000 7.000-3,3.000 6.000-3,7.000 12.000 1,14.000 19.000 5,11.000 19.000 4,14.000 19.000 5,10.000 16.000 0,9.000 17.000-6,10.000 15.000-6,10.000 16.000-5,2.000 13.000-12,-3.000 14.000-16,-3.000 11.000-16,-2.000 14.000-17,-8.000-9.000-10,-8.000-28.000-2,-10.000-28.000-2,-9.000-27.000-3</inkml:trace>
</inkml:ink>
</file>

<file path=ppt/ink/ink40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51"/>
    </inkml:context>
    <inkml:brush xml:id="br0">
      <inkml:brushProperty name="width" value="0.0402256511151791" units="cm"/>
      <inkml:brushProperty name="height" value="0.0402256511151791" units="cm"/>
      <inkml:brushProperty name="color" value="#000000"/>
      <inkml:brushProperty name="ignorePressure" value="0"/>
    </inkml:brush>
  </inkml:definitions>
  <inkml:trace contextRef="#ctx0" brushRef="#br0">40000.000 58050.000 546,'-49.000'-4.000'4,"4.000"-5.000"9,3.000-7.000 7,3.000-5.000 8,20.000-1.000 5,38.000 6.000 0,37.000 7.000 0,38.000 6.000 0,24.000 3.000-2,14.000 0.000-8,11.000 0.000-6,14.000 0.000-8,5.000 0.000-5,1.000 0.000-6,-1.000 0.000-5,1.000 0.000-5,-7.000-4.000-3,-12.000-5.000-2,-13.000-7.000-1,-12.000-5.000-2,-15.000-1.000 0,-15.000 6.000 1,-15.000 7.000 0,-16.000 6.000 1,-18.000 9.000 3,-18.000 13.000 10,-19.000 12.000 8,-18.000 13.000 8,-14.000 7.000 6,-5.000 4.000 4,-7.000 3.000 2,-5.000 3.000 4,-6.000 1.000 1,-3.000 1.000-1,-3.000-1.000 1,-2.000 1.000-1,-3.000 2.000-1,1.000 7.000-3,-1.000 6.000-2,1.000 7.000-3,-3.000 2.000-2,-2.000 1.000-3,-3.000-1.000-2,-3.000 1.000-2,-1.000-3.000-3,4.000-2.000-3,3.000-3.000-2,3.000-3.000-2,6.000-7.000-2,9.000-9.000-2,10.000-10.000-2,10.000-8.000-1,5.000-26.000-10,4.000-41.000-14,3.000-40.000-17,3.000-40.000-15,6.000-29.000-4,9.000-16.000 5,10.000-15.000 6,10.000-15.000 6,7.000-14.000 7,6.000-8.000 9,7.000-10.000 9,6.000-9.000 9,1.000 4.000 6,-3.000 19.000 4,-3.000 19.000 2,-2.000 19.000 3,-6.000 18.000 4,-6.000 19.000 3,-6.000 19.000 4,-6.000 19.000 2,-4.000 16.000 7,1.000 17.000 8,-1.000 15.000 10,1.000 16.000 7,-3.000 15.000 4,-2.000 16.000-3,-3.000 15.000-3,-3.000 17.000-3,-7.000 16.000-3,-9.000 19.000-1,-10.000 19.000-3,-8.000 19.000-1,-9.000 13.000-4,-6.000 10.000-3,-6.000 10.000-4,-6.000 9.000-4,-9.000 4.000-3,-8.000 1.000-5,-10.000-1.000-3,-9.000 1.000-4,-4.000-6.000 0,4.000-8.000 1,3.000-10.000 2,3.000-9.000 1,7.000-13.000-7,14.000-16.000-17,11.000-15.000-17,14.000-15.000-17</inkml:trace>
</inkml:ink>
</file>

<file path=ppt/ink/ink40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51"/>
    </inkml:context>
    <inkml:brush xml:id="br0">
      <inkml:brushProperty name="width" value="0.0298396050930023" units="cm"/>
      <inkml:brushProperty name="height" value="0.0298396050930023" units="cm"/>
      <inkml:brushProperty name="color" value="#000000"/>
      <inkml:brushProperty name="ignorePressure" value="0"/>
    </inkml:brush>
  </inkml:definitions>
  <inkml:trace contextRef="#ctx0" brushRef="#br0">40900.000 58400.000 737,'92.000'51.000'58,"-16.000"4.000"-4,-15.000 3.000-3,-15.000 3.000-5,-11.000 1.000-11,-2.000 1.000-17,-3.000-1.000-17,-3.000 1.000-18,-6.000-6.000-13,-5.000-8.000-7,-7.000-10.000-7,-5.000-9.000-8</inkml:trace>
</inkml:ink>
</file>

<file path=ppt/ink/ink40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7:51"/>
    </inkml:context>
    <inkml:brush xml:id="br0">
      <inkml:brushProperty name="width" value="0.0298482552170753" units="cm"/>
      <inkml:brushProperty name="height" value="0.0298482552170753" units="cm"/>
      <inkml:brushProperty name="color" value="#000000"/>
      <inkml:brushProperty name="ignorePressure" value="0"/>
    </inkml:brush>
  </inkml:definitions>
  <inkml:trace contextRef="#ctx0" brushRef="#br0">40200.000 56950.000 737,'-16.000'-60.000'88,"19.000"32.000"-19,19.000 31.000-20,19.000 32.000-18,12.000 21.000-15,6.000 13.000-7,7.000 12.000-9,6.000 13.000-7,-1.000 1.000-6,-5.000-9.000-2,-7.000-10.000-1,-5.000-8.000-3,-8.000-9.000-6,-5.000-6.000-12,-7.000-6.000-12,-5.000-6.000-12</inkml:trace>
</inkml:ink>
</file>

<file path=ppt/ink/ink40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05"/>
    </inkml:context>
    <inkml:brush xml:id="br0">
      <inkml:brushProperty name="width" value="0.0335014350712299" units="cm"/>
      <inkml:brushProperty name="height" value="0.0335014350712299" units="cm"/>
      <inkml:brushProperty name="color" value="#000000"/>
      <inkml:brushProperty name="ignorePressure" value="0"/>
    </inkml:brush>
  </inkml:definitions>
  <inkml:trace contextRef="#ctx0" brushRef="#br0">46350.000 56650.000 656,'0.000'95.000'78,"0.000"-9.000"-17,0.000-10.000-15,0.000-8.000-16,0.000-4.000-9,0.000 3.000-1,0.000 3.000-1,0.000 4.000 0,-2.000 4.000-3,-3.000 6.000-3,-3.000 7.000-4,-2.000 6.000-2,-3.000 4.000-4,1.000 4.000-2,-1.000 3.000-2,1.000 3.000-2,-1.000-2.000-4,1.000-6.000-2,-1.000-6.000-4,1.000-6.000-3,1.000-10.000-3,3.000-12.000-6,3.000-13.000-4,4.000-12.000-5,4.000-13.000-5,6.000-12.000-4,7.000-13.000-5,6.000-12.000-4</inkml:trace>
</inkml:ink>
</file>

<file path=ppt/ink/ink40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06"/>
    </inkml:context>
    <inkml:brush xml:id="br0">
      <inkml:brushProperty name="width" value="0.0387915819883347" units="cm"/>
      <inkml:brushProperty name="height" value="0.0387915819883347" units="cm"/>
      <inkml:brushProperty name="color" value="#000000"/>
      <inkml:brushProperty name="ignorePressure" value="0"/>
    </inkml:brush>
  </inkml:definitions>
  <inkml:trace contextRef="#ctx0" brushRef="#br0">46400.000 56300.000 567,'46.000'23.000'39,"-5.000"-3.000"-5,-7.000-3.000-6,-5.000-2.000-5,-1.000-5.000-4,6.000-2.000-1,7.000-3.000-1,6.000-3.000-1,4.000-2.000-2,4.000 0.000-1,3.000 0.000-3,3.000 0.000-1,4.000 0.000-2,7.000 0.000 0,6.000 0.000-1,7.000 0.000 0,0.000-2.000-2,-2.000-3.000-2,-3.000-3.000-2,-3.000-2.000-3,-2.000-1.000-1,0.000 3.000 1,0.000 3.000-1,0.000 4.000 1,1.000 1.000 0,4.000 0.000 0,3.000 0.000 0,3.000 0.000 1,1.000 1.000-1,1.000 4.000 0,-1.000 3.000-2,1.000 3.000-1,-3.000-1.000 1,-2.000-2.000 0,-3.000-3.000 1,-3.000-3.000 2,-4.000-2.000 0,-3.000 0.000 0,-3.000 0.000 2,-2.000 0.000-1,-3.000 1.000 1,1.000 4.000 0,-1.000 3.000 0,1.000 3.000 0,-1.000-1.000 0,1.000-2.000 0,-1.000-3.000 1,1.000-3.000-1,1.000-4.000 1,3.000-3.000 0,3.000-3.000-1,4.000-2.000 0,1.000-1.000 0,0.000 3.000 1,0.000 3.000-1,0.000 4.000 1,-2.000 1.000 0,-3.000 0.000 0,-3.000 0.000 1,-2.000 0.000 0,0.000 0.000 0,7.000 0.000 2,6.000 0.000 0,7.000 0.000 1,4.000 0.000-1,3.000 0.000 0,3.000 0.000-1,4.000 0.000-2,-1.000 1.000 0,-3.000 4.000 0,-3.000 3.000 0,-2.000 3.000 0,-3.000-1.000 0,1.000-2.000 0,-1.000-3.000 0,1.000-3.000 1,1.000-1.000-1,3.000 4.000 0,3.000 3.000 0,4.000 3.000-1,-1.000 1.000 1,-3.000 1.000-1,-3.000-1.000 0,-2.000 1.000-1,-5.000-3.000 1,-2.000-2.000 0,-3.000-3.000 0,-3.000-3.000 0,-2.000-2.000 0,0.000 0.000 0,0.000 0.000 0,0.000 0.000-1,0.000 0.000 1,0.000 0.000 0,0.000 0.000 0,0.000 0.000 0,1.000 0.000 1,4.000 0.000-1,3.000 0.000 0,3.000 0.000 1,1.000 0.000-1,1.000 0.000 1,-1.000 0.000-1,1.000 0.000 1,-1.000-2.000-1,1.000-3.000 0,-1.000-3.000 0,1.000-2.000 0,2.000-3.000 0,7.000 1.000 0,6.000-1.000 0,7.000 1.000 0,4.000-1.000 0,3.000 1.000 0,3.000-1.000 0,4.000 1.000 0,-3.000 1.000 0,-5.000 3.000 0,-7.000 3.000 0,-5.000 4.000 0,-6.000 1.000 1,-3.000 0.000-1,-3.000 0.000 0,-2.000 0.000 0,0.000 0.000 1,7.000 0.000-1,6.000 0.000 0,7.000 0.000 0,0.000 0.000 0,-2.000 0.000 0,-3.000 0.000 0,-3.000 0.000 0,-2.000 0.000 1,0.000 0.000-1,0.000 0.000 0,0.000 0.000 0,1.000 0.000 0,4.000 0.000 0,3.000 0.000-1,3.000 0.000 1,-4.000 1.000-1,-8.000 4.000 0,-10.000 3.000-1,-9.000 3.000-1,-7.000 1.000 1,-3.000 1.000 0,-3.000-1.000 0,-2.000 1.000 1,-6.000-1.000 0,-6.000 1.000 0,-6.000-1.000 0,-6.000 1.000 0,-4.000-3.000 0,1.000-2.000 0,-1.000-3.000 0,1.000-3.000 1,-3.000-2.000 0,-2.000 0.000 0,-3.000 0.000-1,-3.000 0.000 0,-2.000 0.000 0,0.000 0.000 0,0.000 0.000-1,0.000 0.000-1,0.000 0.000 1,0.000 0.000-1,0.000 0.000 1,0.000 0.000-1,-8.000 6.000 3,-16.000 13.000 6,-15.000 12.000 6,-15.000 13.000 6,-6.000 4.000 2,7.000-3.000-3,6.000-3.000-2,7.000-2.000-2,4.000 2.000-1,3.000 9.000 1,3.000 10.000 0,4.000 10.000 1,1.000 4.000-1,0.000 0.000 0,0.000 0.000-2,0.000 0.000-1,0.000 1.000-3,0.000 4.000-3,0.000 3.000-3,0.000 3.000-5,0.000 3.000-1,0.000 3.000 2,0.000 3.000 0,0.000 4.000 1,0.000-1.000-2,0.000-3.000-6,0.000-3.000-5,0.000-2.000-6,0.000-5.000-5,0.000-2.000-5,0.000-3.000-5,0.000-3.000-6,-4.000-6.000 0,-5.000-5.000 4,-7.000-7.000 4,-5.000-5.000 4,-3.000-8.000 1,4.000-5.000-1,3.000-7.000-1,3.000-5.000-2</inkml:trace>
</inkml:ink>
</file>

<file path=ppt/ink/ink40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07"/>
    </inkml:context>
    <inkml:brush xml:id="br0">
      <inkml:brushProperty name="width" value="0.0328474342823029" units="cm"/>
      <inkml:brushProperty name="height" value="0.0328474342823029" units="cm"/>
      <inkml:brushProperty name="color" value="#000000"/>
      <inkml:brushProperty name="ignorePressure" value="0"/>
    </inkml:brush>
  </inkml:definitions>
  <inkml:trace contextRef="#ctx0" brushRef="#br0">45850.000 59150.000 669,'-15.000'-22.000'14,"23.000"6.000"0,22.000 7.000 1,22.000 6.000-1,8.000 3.000-1,-2.000 0.000 0,-3.000 0.000-1,-3.000 0.000-2,7.000 0.000 0,19.000 0.000 1,19.000 0.000 0,19.000 0.000 0,9.000 0.000 0,0.000 0.000-1,0.000 0.000-1,0.000 0.000-1,3.000-2.000 0,6.000-3.000 0,7.000-3.000 0,6.000-2.000 0,4.000-3.000 0,4.000 1.000-2,3.000-1.000-1,3.000 1.000 0,-1.000 1.000-2,-2.000 3.000 0,-3.000 3.000 0,-3.000 4.000-1,-2.000 1.000 0,0.000 0.000 0,0.000 0.000-1,0.000 0.000 0,1.000 0.000 0,4.000 0.000 0,3.000 0.000 0,3.000 0.000 0,-4.000 0.000 0,-8.000 0.000 0,-10.000 0.000-1,-9.000 0.000-1,-1.000 0.000 2,10.000 0.000 0,10.000 0.000 3,9.000 0.000 1,9.000 0.000 1,9.000 0.000-1,10.000 0.000-1,10.000 0.000 0,8.000 0.000-1,10.000 0.000 1,10.000 0.000 1,9.000 0.000 0,6.000 0.000 1,3.000 0.000-2,3.000 0.000 0,4.000 0.000-1,2.000 0.000-1,4.000 0.000-1,3.000 0.000-2,3.000 0.000 0,-1.000 0.000-1,-2.000 0.000-2,-3.000 0.000-1,-3.000 0.000-1,-6.000 0.000-1,-5.000 0.000 0,-7.000 0.000 1,-5.000 0.000-1,-9.000 0.000 1,-9.000 0.000-2,-10.000 0.000 0,-8.000 0.000-1,-11.000 0.000-1,-8.000 0.000 1,-10.000 0.000 0,-9.000 0.000 0,-10.000 0.000 0,-9.000 0.000 1,-10.000 0.000 0,-8.000 0.000 1,-12.000 1.000-1,-12.000 4.000-3,-13.000 3.000-3,-12.000 3.000-3,-13.000 3.000-5,-12.000 3.000-9,-13.000 3.000-9,-12.000 4.000-7</inkml:trace>
</inkml:ink>
</file>

<file path=ppt/ink/ink40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10"/>
    </inkml:context>
    <inkml:brush xml:id="br0">
      <inkml:brushProperty name="width" value="0.0329370014369488" units="cm"/>
      <inkml:brushProperty name="height" value="0.0329370014369488" units="cm"/>
      <inkml:brushProperty name="color" value="#000000"/>
      <inkml:brushProperty name="ignorePressure" value="0"/>
    </inkml:brush>
  </inkml:definitions>
  <inkml:trace contextRef="#ctx0" brushRef="#br0">48850.000 56550.000 667,'-2.000'165.000'121,"-3.000"-18.000"-31,-3.000-19.000-30,-2.000-18.000-30,-3.000-6.000-17,1.000 10.000-3,-1.000 10.000-4,1.000 9.000-4,-1.000 7.000-7,1.000 7.000-12,-1.000 6.000-13,1.000 7.000-13,1.000-4.000-5,3.000-12.000-2,3.000-13.000 1,4.000-12.000-1,2.000-18.000 4,4.000-21.000 7,3.000-22.000 7,3.000-22.000 8</inkml:trace>
</inkml:ink>
</file>

<file path=ppt/ink/ink4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3"/>
    </inkml:context>
    <inkml:brush xml:id="br0">
      <inkml:brushProperty name="width" value="0.0561707317829132" units="cm"/>
      <inkml:brushProperty name="height" value="0.0561707317829132" units="cm"/>
      <inkml:brushProperty name="color" value="#f2395b"/>
      <inkml:brushProperty name="ignorePressure" value="0"/>
    </inkml:brush>
  </inkml:definitions>
  <inkml:trace contextRef="#ctx0" brushRef="#br0">7500.000 10100.000 391,'-19.000'-74.000'3,"13.000"4.000"5,12.000 3.000 5,13.000 3.000 5,7.000 9.000 4,4.000 16.000 0,3.000 15.000 2,3.000 17.000 0,9.000 10.000 2,16.000 6.000 2,15.000 7.000 3,17.000 6.000 2,7.000 4.000-1,0.000 4.000-4,0.000 3.000-3,0.000 3.000-5,0.000 1.000-3,0.000 1.000-2,0.000-1.000-1,0.000 1.000-3,1.000-4.000 0,4.000-6.000-1,3.000-6.000 0,3.000-6.000 0,3.000-6.000 0,3.000-2.000-2,3.000-3.000-1,4.000-3.000-1,2.000-4.000-2,4.000-3.000-1,3.000-3.000-1,3.000-2.000-2,3.000-5.000-1,3.000-2.000-1,3.000-3.000-3,4.000-3.000 0,-4.000-1.000-1,-9.000 4.000 0,-10.000 3.000 1,-8.000 3.000 1,-6.000 3.000 0,1.000 3.000 1,-1.000 3.000 1,1.000 4.000 0,-3.000 5.000 1,-2.000 10.000 1,-3.000 10.000 2,-3.000 9.000 0,-6.000 2.000 2,-5.000-2.000 1,-7.000-3.000 0,-5.000-3.000 1,-3.000-2.000 1,4.000 0.000 1,3.000 0.000 0,3.000 0.000 1,1.000-2.000 0,1.000-3.000-1,-1.000-3.000 0,1.000-2.000-1,1.000-5.000-1,3.000-2.000 0,3.000-3.000 1,4.000-3.000-1,2.000-2.000-1,4.000 0.000-1,3.000 0.000-1,3.000 0.000-2,1.000 1.000-1,1.000 4.000-2,-1.000 3.000-1,1.000 3.000-3,1.000 1.000 1,3.000 1.000-1,3.000-1.000 1,4.000 1.000 0,1.000-1.000 1,0.000 1.000 1,0.000-1.000 0,0.000 1.000 1,3.000-1.000 0,6.000 1.000 0,7.000-1.000-2,6.000 1.000 0,6.000-4.000-1,6.000-6.000-1,7.000-6.000 0,6.000-6.000-1,9.000-4.000 1,13.000 1.000 0,12.000-1.000 2,13.000 1.000 1,1.000 4.000 0,-9.000 9.000 2,-10.000 10.000 0,-8.000 10.000 1,-11.000 7.000 1,-8.000 6.000 1,-10.000 7.000 1,-9.000 6.000 1,-7.000 6.000 1,-3.000 6.000 2,-3.000 7.000 0,-2.000 6.000 1,-1.000-2.000 1,3.000-9.000 1,3.000-10.000 1,4.000-8.000 0,7.000-12.000-1,13.000-12.000 0,12.000-13.000-2,13.000-12.000-2,10.000-13.000 0,10.000-12.000-3,10.000-13.000 0,9.000-12.000-2,1.000-4.000-1,-6.000 7.000 2,-6.000 6.000 0,-6.000 7.000 1,-24.000 7.000-1,-41.000 9.000 0,-40.000 10.000-1,-40.000 10.000 0,-7.000 2.000-2,28.000-3.000 1,28.000-3.000-1,29.000-2.000 1,-1.000-1.000-2,-28.000 3.000-1,-28.000 3.000-1,-27.000 4.000-3,-5.000 4.000 0,23.000 6.000-1,22.000 7.000-1,22.000 6.000 0,5.000 3.000-4,-8.000 0.000-8,-10.000 0.000-6,-9.000 0.000-7,-10.000 0.000-7,-9.000 0.000-4,-10.000 0.000-6,-8.000 0.000-6,-11.000-2.000 0,-8.000-3.000 1,-10.000-3.000 4,-9.000-2.000 1</inkml:trace>
</inkml:ink>
</file>

<file path=ppt/ink/ink40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10"/>
    </inkml:context>
    <inkml:brush xml:id="br0">
      <inkml:brushProperty name="width" value="0.0375660806894302" units="cm"/>
      <inkml:brushProperty name="height" value="0.0375660806894302" units="cm"/>
      <inkml:brushProperty name="color" value="#000000"/>
      <inkml:brushProperty name="ignorePressure" value="0"/>
    </inkml:brush>
  </inkml:definitions>
  <inkml:trace contextRef="#ctx0" brushRef="#br0">51650.000 56600.000 585,'-68.000'-21.000'-32,"17.000"10.000"39,15.000 10.000 36,16.000 9.000 39,10.000 10.000 9,7.000 14.000-17,6.000 11.000-19,7.000 14.000-17,0.000 11.000-13,-2.000 14.000-7,-3.000 11.000-8,-3.000 14.000-7,-4.000 13.000-6,-3.000 16.000-8,-3.000 15.000-6,-2.000 17.000-6,-3.000 5.000-7,1.000-3.000-6,-1.000-3.000-7,1.000-2.000-7,1.000-17.000 1,3.000-28.000 6,3.000-28.000 8,4.000-27.000 6,-1.000-17.000 3,-3.000-3.000 0,-3.000-3.000 0,-2.000-2.000-1</inkml:trace>
</inkml:ink>
</file>

<file path=ppt/ink/ink40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11"/>
    </inkml:context>
    <inkml:brush xml:id="br0">
      <inkml:brushProperty name="width" value="0.0387382470071316" units="cm"/>
      <inkml:brushProperty name="height" value="0.0387382470071316" units="cm"/>
      <inkml:brushProperty name="color" value="#000000"/>
      <inkml:brushProperty name="ignorePressure" value="0"/>
    </inkml:brush>
  </inkml:definitions>
  <inkml:trace contextRef="#ctx0" brushRef="#br0">53800.000 56700.000 567,'1.000'48.000'122,"4.000"-3.000"-27,3.000-3.000-27,3.000-2.000-28,-1.000 0.000-16,-2.000 7.000-3,-3.000 6.000-4,-3.000 7.000-3,-2.000 10.000-3,0.000 16.000-2,0.000 15.000-2,0.000 17.000-3,0.000 10.000-6,0.000 6.000-12,0.000 7.000-12,0.000 6.000-12,0.000-4.000-7,0.000-11.000-4,0.000-14.000-2,0.000-11.000-4,0.000-15.000 2,0.000-16.000 5,0.000-15.000 5,0.000-15.000 5</inkml:trace>
</inkml:ink>
</file>

<file path=ppt/ink/ink40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11"/>
    </inkml:context>
    <inkml:brush xml:id="br0">
      <inkml:brushProperty name="width" value="0.0381562821567059" units="cm"/>
      <inkml:brushProperty name="height" value="0.0381562821567059" units="cm"/>
      <inkml:brushProperty name="color" value="#000000"/>
      <inkml:brushProperty name="ignorePressure" value="0"/>
    </inkml:brush>
  </inkml:definitions>
  <inkml:trace contextRef="#ctx0" brushRef="#br0">56200.000 56650.000 576,'0.000'-40.000'10,"0.000"23.000"18,0.000 22.000 18,0.000 22.000 19,0.000 16.000 3,0.000 14.000-10,0.000 11.000-10,0.000 14.000-11,1.000 10.000-9,4.000 9.000-8,3.000 10.000-8,3.000 10.000-8,-1.000 10.000-6,-2.000 13.000-3,-3.000 12.000-2,-3.000 13.000-4,-2.000-5.000-5,0.000-22.000-10,0.000-22.000-9,0.000-21.000-9,1.000-18.000-6,4.000-12.000-4,3.000-13.000-5,3.000-12.000-3</inkml:trace>
</inkml:ink>
</file>

<file path=ppt/ink/ink40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13"/>
    </inkml:context>
    <inkml:brush xml:id="br0">
      <inkml:brushProperty name="width" value="0.0337105020880699" units="cm"/>
      <inkml:brushProperty name="height" value="0.0337105020880699" units="cm"/>
      <inkml:brushProperty name="color" value="#000000"/>
      <inkml:brushProperty name="ignorePressure" value="0"/>
    </inkml:brush>
  </inkml:definitions>
  <inkml:trace contextRef="#ctx0" brushRef="#br0">61600.000 56550.000 652,'-19.000'-11.000'34,"13.000"28.000"8,12.000 28.000 6,13.000 29.000 8,2.000 19.000-3,-5.000 14.000-11,-7.000 11.000-11,-5.000 14.000-12,-4.000 7.000-7,0.000 3.000-5,0.000 3.000-4,0.000 4.000-4,0.000-4.000-6,0.000-9.000-7,0.000-10.000-8,0.000-8.000-8,0.000-11.000-5,0.000-8.000-6,0.000-10.000-4,0.000-9.000-6,1.000-12.000 0,4.000-11.000 7,3.000-14.000 5,3.000-11.000 5</inkml:trace>
</inkml:ink>
</file>

<file path=ppt/ink/ink40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14"/>
    </inkml:context>
    <inkml:brush xml:id="br0">
      <inkml:brushProperty name="width" value="0.0430143848061562" units="cm"/>
      <inkml:brushProperty name="height" value="0.0430143848061562" units="cm"/>
      <inkml:brushProperty name="color" value="#000000"/>
      <inkml:brushProperty name="ignorePressure" value="0"/>
    </inkml:brush>
  </inkml:definitions>
  <inkml:trace contextRef="#ctx0" brushRef="#br0">61950.000 56350.000 511,'-2.000'-49.000'0,"-3.000"4.000"1,-3.000 3.000 0,-2.000 3.000 0,8.000 6.000 5,22.000 9.000 7,22.000 10.000 8,23.000 10.000 8,11.000 7.000 0,4.000 6.000-7,3.000 7.000-7,3.000 6.000-6,6.000 1.000-4,9.000-3.000 0,10.000-3.000 0,10.000-2.000 0,8.000-3.000-2,10.000 1.000-1,10.000-1.000-4,9.000 1.000-2,-2.000-3.000-2,-12.000-2.000-2,-13.000-3.000-1,-12.000-3.000-3,-12.000-2.000 0,-8.000 0.000 1,-10.000 0.000 1,-9.000 0.000 2,-12.000-2.000 0,-11.000-3.000 1,-14.000-3.000 2,-11.000-2.000 0,-7.000-3.000 4,0.000 1.000 7,0.000-1.000 5,0.000 1.000 7,-4.000 4.000 4,-5.000 9.000 4,-7.000 10.000 3,-5.000 10.000 3,-6.000 7.000 1,-3.000 6.000-5,-3.000 7.000-2,-2.000 6.000-4,-3.000 3.000-2,1.000 0.000-1,-1.000 0.000 0,1.000 0.000-1,1.000 3.000-1,3.000 6.000-1,3.000 7.000-1,4.000 6.000-2,-1.000 4.000-2,-3.000 4.000-2,-3.000 3.000-2,-2.000 3.000-3,-1.000 3.000-1,3.000 3.000-3,3.000 3.000-1,4.000 4.000-3,1.000 1.000-3,0.000 0.000-4,0.000 0.000-2,0.000 0.000-4,0.000-4.000-4,0.000-5.000-3,0.000-7.000-5,0.000-5.000-3,0.000-6.000-4,0.000-3.000-1,0.000-3.000-1,0.000-2.000-2,0.000-6.000 2,0.000-6.000 6,0.000-6.000 5,0.000-6.000 7</inkml:trace>
</inkml:ink>
</file>

<file path=ppt/ink/ink40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14"/>
    </inkml:context>
    <inkml:brush xml:id="br0">
      <inkml:brushProperty name="width" value="0.0321214571595192" units="cm"/>
      <inkml:brushProperty name="height" value="0.0321214571595192" units="cm"/>
      <inkml:brushProperty name="color" value="#000000"/>
      <inkml:brushProperty name="ignorePressure" value="0"/>
    </inkml:brush>
  </inkml:definitions>
  <inkml:trace contextRef="#ctx0" brushRef="#br0">61750.000 58900.000 684,'-61.000'-44.000'35,"28.000"13.000"1,28.000 12.000 2,29.000 13.000 2,19.000 6.000-1,14.000 0.000-6,11.000 0.000-5,14.000 0.000-5,13.000 0.000-4,16.000 0.000-6,15.000 0.000-5,17.000 0.000-5,13.000 0.000-6,13.000 0.000-8,12.000 0.000-9,13.000 0.000-8,1.000 1.000-3,-9.000 4.000 4,-10.000 3.000 3,-8.000 3.000 3,-22.000 1.000-2,-30.000 1.000-10,-32.000-1.000-9,-30.000 1.000-9</inkml:trace>
</inkml:ink>
</file>

<file path=ppt/ink/ink40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0"/>
    </inkml:context>
    <inkml:brush xml:id="br0">
      <inkml:brushProperty name="width" value="0.031676109880209" units="cm"/>
      <inkml:brushProperty name="height" value="0.031676109880209" units="cm"/>
      <inkml:brushProperty name="color" value="#000000"/>
      <inkml:brushProperty name="ignorePressure" value="0"/>
    </inkml:brush>
  </inkml:definitions>
  <inkml:trace contextRef="#ctx0" brushRef="#br0">47050.000 57100.000 694,'-21.000'-21.000'-2,"10.000"10.000"12,10.000 10.000 12,9.000 9.000 11,4.000 12.000 4,1.000 16.000-4,-1.000 15.000-5,1.000 17.000-3,-3.000 10.000-4,-2.000 6.000-1,-3.000 7.000-1,-3.000 6.000-1,-4.000 4.000-2,-3.000 4.000-4,-3.000 3.000-4,-2.000 3.000-3,-3.000-2.000-4,1.000-6.000-7,-1.000-6.000-6,1.000-6.000-5,1.000-7.000-5,3.000-6.000-4,3.000-6.000-3,4.000-6.000-3</inkml:trace>
</inkml:ink>
</file>

<file path=ppt/ink/ink40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0"/>
    </inkml:context>
    <inkml:brush xml:id="br0">
      <inkml:brushProperty name="width" value="0.027302635833621" units="cm"/>
      <inkml:brushProperty name="height" value="0.027302635833621" units="cm"/>
      <inkml:brushProperty name="color" value="#000000"/>
      <inkml:brushProperty name="ignorePressure" value="0"/>
    </inkml:brush>
  </inkml:definitions>
  <inkml:trace contextRef="#ctx0" brushRef="#br0">47200.000 56950.000 805,'-49.000'-21.000'24,"4.000"10.000"1,3.000 10.000 2,3.000 9.000 2,4.000 7.000-3,7.000 7.000-4,6.000 6.000-5,7.000 7.000-5,0.000 4.000-4,-2.000 3.000-4,-3.000 3.000-4,-3.000 4.000-3,-2.000 4.000-5,0.000 6.000-4,0.000 7.000-4,0.000 6.000-3,-2.000-2.000-2,-3.000-9.000 3,-3.000-10.000 3,-2.000-8.000 2,2.000-14.000-2,9.000-15.000-11,10.000-15.000-8,10.000-16.000-10,5.000-10.000 1,4.000-3.000 9,3.000-3.000 9,3.000-2.000 11,1.000-1.000 5,1.000 3.000 2,-1.000 3.000 3,1.000 4.000 1</inkml:trace>
</inkml:ink>
</file>

<file path=ppt/ink/ink40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0"/>
    </inkml:context>
    <inkml:brush xml:id="br0">
      <inkml:brushProperty name="width" value="0.0262000430375338" units="cm"/>
      <inkml:brushProperty name="height" value="0.0262000430375338" units="cm"/>
      <inkml:brushProperty name="color" value="#000000"/>
      <inkml:brushProperty name="ignorePressure" value="0"/>
    </inkml:brush>
  </inkml:definitions>
  <inkml:trace contextRef="#ctx0" brushRef="#br0">46800.000 57250.000 839,'26.000'-25.000'0,"4.000"0.000"-1,3.000 0.000-1,3.000 0.000 0,1.000 3.000 1,1.000 6.000 4,-1.000 7.000 4,1.000 6.000 3,-1.000 4.000 2,1.000 4.000 1,-1.000 3.000 1,1.000 3.000 1,-3.000 4.000 1,-2.000 7.000 0,-3.000 6.000 2,-3.000 7.000 1,-1.000 5.000-3,4.000 7.000-8,3.000 6.000-9,3.000 7.000-8,-2.000-1.000-7,-6.000-6.000-6,-6.000-6.000-7,-6.000-6.000-6</inkml:trace>
</inkml:ink>
</file>

<file path=ppt/ink/ink40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0"/>
    </inkml:context>
    <inkml:brush xml:id="br0">
      <inkml:brushProperty name="width" value="0.0296091455966234" units="cm"/>
      <inkml:brushProperty name="height" value="0.0296091455966234" units="cm"/>
      <inkml:brushProperty name="color" value="#000000"/>
      <inkml:brushProperty name="ignorePressure" value="0"/>
    </inkml:brush>
  </inkml:definitions>
  <inkml:trace contextRef="#ctx0" brushRef="#br0">48100.000 56600.000 743,'-46.000'-41.000'-12,"10.000"19.000"18,10.000 19.000 18,9.000 19.000 18,6.000 13.000 5,3.000 10.000-7,3.000 10.000-9,4.000 9.000-8,1.000 6.000-5,0.000 3.000-4,0.000 3.000-2,0.000 4.000-4,0.000 4.000-4,0.000 6.000-6,0.000 7.000-4,0.000 6.000-6,0.000 4.000-3,0.000 4.000-5,0.000 3.000-3,0.000 3.000-3,0.000-5.000-1,0.000-12.000 3,0.000-13.000 2,0.000-12.000 3,0.000-12.000 0,0.000-8.000-5,0.000-10.000-4,0.000-9.000-4,-2.000-7.000 1,-3.000-3.000 5,-3.000-3.000 4,-2.000-2.000 5</inkml:trace>
</inkml:ink>
</file>

<file path=ppt/ink/ink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1"/>
    </inkml:context>
    <inkml:brush xml:id="br0">
      <inkml:brushProperty name="width" value="0.039841216057539" units="cm"/>
      <inkml:brushProperty name="height" value="0.039841216057539" units="cm"/>
      <inkml:brushProperty name="color" value="#f2385b"/>
      <inkml:brushProperty name="ignorePressure" value="0"/>
    </inkml:brush>
  </inkml:definitions>
  <inkml:trace contextRef="#ctx0" brushRef="#br0">50950.000 29750.000 552,'-5.000'50.000'4,"-9.000"0.000"8,-10.000 0.000 7,-8.000 0.000 9,-4.000-4.000 2,3.000-5.000-3,3.000-7.000-3,4.000-5.000-3,-1.000 0.000-1,-3.000 10.000 4,-3.000 10.000 2,-2.000 9.000 3,-1.000 4.000 1,3.000 1.000-2,3.000-1.000-1,4.000 1.000-3,4.000-1.000-2,6.000 1.000-6,7.000-1.000-3,6.000 1.000-6,3.000-1.000-2,0.000 1.000 0,0.000-1.000-2,0.000 1.000 0,4.000-3.000-3,10.000-2.000-3,10.000-3.000-3,9.000-3.000-5,6.000-7.000-2,3.000-9.000-3,3.000-10.000-2,4.000-8.000-2,4.000-9.000-3,6.000-6.000-3,7.000-6.000-3,6.000-6.000-2,1.000-7.000-3,-3.000-6.000-3,-3.000-6.000-4,-2.000-6.000-2,-8.000-2.000 0,-8.000 3.000 4,-10.000 3.000 5,-9.000 4.000 4</inkml:trace>
</inkml:ink>
</file>

<file path=ppt/ink/ink4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4"/>
    </inkml:context>
    <inkml:brush xml:id="br0">
      <inkml:brushProperty name="width" value="0.0468771830201149" units="cm"/>
      <inkml:brushProperty name="height" value="0.0468771830201149" units="cm"/>
      <inkml:brushProperty name="color" value="#f2395b"/>
      <inkml:brushProperty name="ignorePressure" value="0"/>
    </inkml:brush>
  </inkml:definitions>
  <inkml:trace contextRef="#ctx0" brushRef="#br0">37050.000 7500.000 469,'-40.000'-46.000'7,"23.000"10.000"16,22.000 10.000 14,22.000 9.000 16,12.000 6.000 2,3.000 3.000-8,3.000 3.000-9,4.000 4.000-9,7.000 4.000-6,13.000 6.000-2,12.000 7.000-1,13.000 6.000-3,16.000 4.000 0,23.000 4.000-2,22.000 3.000 1,22.000 3.000-2,12.000-2.000 0,3.000-6.000-1,3.000-6.000 0,4.000-6.000-2,2.000-1.000 0,4.000 7.000-1,3.000 6.000-2,3.000 7.000-1,1.000 2.000-2,1.000 1.000-1,-1.000-1.000-2,1.000 1.000-1,-7.000-1.000-3,-12.000 1.000-2,-13.000-1.000-3,-12.000 1.000-1,-7.000-1.000-2,1.000 1.000 2,-1.000-1.000 2,1.000 1.000 1,1.000-1.000 2,3.000 1.000 1,3.000-1.000 1,4.000 1.000 2,1.000-6.000 1,0.000-8.000 0,0.000-10.000-1,0.000-9.000 1,7.000-10.000 0,17.000-9.000 0,15.000-10.000 0,16.000-8.000 0,7.000-8.000-1,1.000-2.000 0,-1.000-3.000-1,1.000-3.000 0,-7.000 2.000-2,-12.000 10.000-1,-13.000 10.000-2,-12.000 9.000-1,-9.000 4.000-1,-2.000 1.000 0,-3.000-1.000 0,-3.000 1.000 1,-4.000 1.000 1,-3.000 3.000-1,-3.000 3.000 1,-2.000 4.000 1,-1.000 2.000-1,3.000 4.000 1,3.000 3.000-1,4.000 3.000 0,1.000-2.000 2,0.000-6.000 2,0.000-6.000 2,0.000-6.000 3,1.000-4.000 1,4.000 1.000 0,3.000-1.000 0,3.000 1.000-1,-2.000 1.000 0,-6.000 3.000 0,-6.000 3.000 0,-6.000 4.000-1,-6.000 2.000 0,-2.000 4.000-1,-3.000 3.000-1,-3.000 3.000 0,1.000 3.000-1,6.000 3.000-2,7.000 3.000-1,6.000 4.000-1,3.000-3.000-1,0.000-5.000-2,0.000-7.000 0,0.000-5.000-1,0.000-6.000 0,0.000-3.000 0,0.000-3.000 0,0.000-2.000 0,0.000-3.000 2,0.000 1.000 3,0.000-1.000 3,0.000 1.000 3,3.000-1.000 1,6.000 1.000 2,7.000-1.000 1,6.000 1.000 0,4.000-1.000 0,4.000 1.000 0,3.000-1.000-1,3.000 1.000-1,3.000-1.000-1,3.000 1.000 0,3.000-1.000-2,4.000 1.000-1,-3.000 1.000-1,-5.000 3.000-1,-7.000 3.000 0,-5.000 4.000-2,-6.000-1.000 0,-3.000-3.000 0,-3.000-3.000 0,-2.000-2.000 0,-1.000-5.000 1,3.000-2.000 0,3.000-3.000 2,4.000-3.000 1,-1.000-2.000 1,-3.000 0.000 0,-3.000 0.000 2,-2.000 0.000 0,-5.000 1.000 0,-2.000 4.000-1,-3.000 3.000 0,-3.000 3.000-1,-1.000 1.000 0,4.000 1.000-2,3.000-1.000 0,3.000 1.000-1,-4.000 1.000-2,-8.000 3.000-2,-10.000 3.000-2,-9.000 4.000-2,-9.000 1.000-2,-5.000 0.000-1,-7.000 0.000-2,-5.000 0.000-2,-11.000 0.000-2,-11.000 0.000-6,-14.000 0.000-5,-11.000 0.000-5,-14.000 0.000-1,-11.000 0.000 3,-14.000 0.000 4,-11.000 0.000 3</inkml:trace>
</inkml:ink>
</file>

<file path=ppt/ink/ink41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1"/>
    </inkml:context>
    <inkml:brush xml:id="br0">
      <inkml:brushProperty name="width" value="0.0276699308305979" units="cm"/>
      <inkml:brushProperty name="height" value="0.0276699308305979" units="cm"/>
      <inkml:brushProperty name="color" value="#000000"/>
      <inkml:brushProperty name="ignorePressure" value="0"/>
    </inkml:brush>
  </inkml:definitions>
  <inkml:trace contextRef="#ctx0" brushRef="#br0">47450.000 58050.000 795,'0.000'-47.000'-1,"0.000"6.000"-1,0.000 7.000-2,0.000 6.000-2,4.000 12.000 7,10.000 19.000 12,10.000 19.000 12,9.000 19.000 13,2.000 10.000 3,-2.000 4.000-10,-3.000 3.000-8,-3.000 3.000-9,-4.000-1.000-5,-3.000-2.000-1,-3.000-3.000-2,-2.000-3.000-1,-5.000-6.000-2,-2.000-5.000-2,-3.000-7.000-3,-3.000-5.000-1,1.000-11.000-2,6.000-11.000-1,7.000-14.000 0,6.000-11.000-1,7.000-14.000-1,10.000-11.000-1,10.000-14.000-1,9.000-11.000 0,6.000-11.000-4,3.000-5.000-6,3.000-7.000-4,4.000-5.000-6,-4.000 3.000-2,-9.000 17.000 1,-10.000 15.000 0,-8.000 16.000 0,-8.000 7.000 3,-2.000 1.000 5,-3.000-1.000 4,-3.000 1.000 5</inkml:trace>
</inkml:ink>
</file>

<file path=ppt/ink/ink41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1"/>
    </inkml:context>
    <inkml:brush xml:id="br0">
      <inkml:brushProperty name="width" value="0.029256435111165" units="cm"/>
      <inkml:brushProperty name="height" value="0.029256435111165" units="cm"/>
      <inkml:brushProperty name="color" value="#000000"/>
      <inkml:brushProperty name="ignorePressure" value="0"/>
    </inkml:brush>
  </inkml:definitions>
  <inkml:trace contextRef="#ctx0" brushRef="#br0">49600.000 56850.000 751,'0.000'54.000'67,"0.000"10.000"-14,0.000 10.000-15,0.000 9.000-15,0.000 6.000-7,0.000 3.000-2,0.000 3.000-2,0.000 4.000-1,0.000 1.000-3,0.000 0.000-3,0.000 0.000-4,0.000 0.000-2,0.000-4.000-2,0.000-5.000 2,0.000-7.000 1,0.000-5.000 0,0.000-8.000-4,0.000-5.000-11,0.000-7.000-12,0.000-5.000-11</inkml:trace>
</inkml:ink>
</file>

<file path=ppt/ink/ink41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1"/>
    </inkml:context>
    <inkml:brush xml:id="br0">
      <inkml:brushProperty name="width" value="0.0261159650981426" units="cm"/>
      <inkml:brushProperty name="height" value="0.0261159650981426" units="cm"/>
      <inkml:brushProperty name="color" value="#000000"/>
      <inkml:brushProperty name="ignorePressure" value="0"/>
    </inkml:brush>
  </inkml:definitions>
  <inkml:trace contextRef="#ctx0" brushRef="#br0">49700.000 57050.000 842,'-2.000'-46.000'3,"-3.000"10.000"5,-3.000 10.000 5,-2.000 9.000 6,-6.000 10.000 2,-6.000 14.000 0,-6.000 11.000-2,-6.000 14.000-1,-2.000 11.000-2,3.000 14.000-5,3.000 11.000-5,4.000 14.000-4,-1.000 2.000-3,-3.000-6.000-4,-3.000-6.000-4,-2.000-6.000-2,0.000-9.000-6,7.000-8.000-6,6.000-10.000-7,7.000-9.000-6</inkml:trace>
</inkml:ink>
</file>

<file path=ppt/ink/ink41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1"/>
    </inkml:context>
    <inkml:brush xml:id="br0">
      <inkml:brushProperty name="width" value="0.023788983002305" units="cm"/>
      <inkml:brushProperty name="height" value="0.023788983002305" units="cm"/>
      <inkml:brushProperty name="color" value="#000000"/>
      <inkml:brushProperty name="ignorePressure" value="0"/>
    </inkml:brush>
  </inkml:definitions>
  <inkml:trace contextRef="#ctx0" brushRef="#br0">49750.000 57000.000 924,'21.000'25.000'19,"-5.000"0.000"-4,-7.000 0.000-6,-5.000 0.000-4,-3.000 1.000-2,4.000 4.000 2,3.000 3.000 1,3.000 3.000 3,3.000 4.000-5,3.000 7.000-8,3.000 6.000-9,4.000 7.000-10,-1.000-3.000-3,-3.000-8.000 2,-3.000-10.000 2,-2.000-9.000 3,-3.000-7.000-1,1.000-3.000-1,-1.000-3.000-2,1.000-2.000-2</inkml:trace>
</inkml:ink>
</file>

<file path=ppt/ink/ink41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2"/>
    </inkml:context>
    <inkml:brush xml:id="br0">
      <inkml:brushProperty name="width" value="0.0320776365697384" units="cm"/>
      <inkml:brushProperty name="height" value="0.0320776365697384" units="cm"/>
      <inkml:brushProperty name="color" value="#000000"/>
      <inkml:brushProperty name="ignorePressure" value="0"/>
    </inkml:brush>
  </inkml:definitions>
  <inkml:trace contextRef="#ctx0" brushRef="#br0">50500.000 56600.000 685,'-22.000'-13.000'20,"6.000"26.000"8,7.000 24.000 10,6.000 26.000 9,3.000 13.000 0,0.000 4.000-7,0.000 3.000-7,0.000 3.000-8,0.000 4.000-7,0.000 7.000-6,0.000 6.000-6,0.000 7.000-6,0.000 4.000-8,0.000 3.000-12,0.000 3.000-11,0.000 4.000-11,0.000-9.000-3,0.000-18.000 7,0.000-19.000 6,0.000-18.000 7,0.000-14.000 2,0.000-5.000-5,0.000-7.000-5,0.000-5.000-4</inkml:trace>
</inkml:ink>
</file>

<file path=ppt/ink/ink41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3"/>
    </inkml:context>
    <inkml:brush xml:id="br0">
      <inkml:brushProperty name="width" value="0.0268584005534649" units="cm"/>
      <inkml:brushProperty name="height" value="0.0268584005534649" units="cm"/>
      <inkml:brushProperty name="color" value="#000000"/>
      <inkml:brushProperty name="ignorePressure" value="0"/>
    </inkml:brush>
  </inkml:definitions>
  <inkml:trace contextRef="#ctx0" brushRef="#br0">50150.000 58150.000 819,'21.000'46.000'64,"-5.000"-5.000"-16,-7.000-7.000-16,-5.000-5.000-16,-3.000-1.000-9,4.000 6.000-1,3.000 7.000-2,3.000 6.000-1,-1.000 1.000-3,-2.000-3.000 0,-3.000-3.000-2,-3.000-2.000-1,2.000-11.000-1,10.000-15.000 0,10.000-15.000 0,9.000-16.000 1,1.000-8.000-1,-6.000 0.000-1,-6.000 0.000-1,-6.000 0.000-1,1.000-8.000-1,9.000-16.000-4,10.000-15.000-3,10.000-15.000-3,4.000-9.000-3,0.000 1.000-3,0.000-1.000-5,0.000 1.000-2,-5.000 5.000-2,-9.000 14.000 4,-10.000 11.000 3,-8.000 14.000 2</inkml:trace>
</inkml:ink>
</file>

<file path=ppt/ink/ink41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4"/>
    </inkml:context>
    <inkml:brush xml:id="br0">
      <inkml:brushProperty name="width" value="0.0319529697299004" units="cm"/>
      <inkml:brushProperty name="height" value="0.0319529697299004" units="cm"/>
      <inkml:brushProperty name="color" value="#000000"/>
      <inkml:brushProperty name="ignorePressure" value="0"/>
    </inkml:brush>
  </inkml:definitions>
  <inkml:trace contextRef="#ctx0" brushRef="#br0">52400.000 57050.000 688,'-24.000'-24.000'3,"4.000"4.000"5,3.000 3.000 7,3.000 3.000 5,1.000 12.000 4,1.000 22.000 4,-1.000 22.000 2,1.000 23.000 3,1.000 13.000-1,3.000 6.000-4,3.000 7.000-4,4.000 6.000-4,1.000 4.000-4,0.000 4.000-4,0.000 3.000-4,0.000 3.000-3,0.000-4.000-3,0.000-8.000-1,0.000-10.000 1,0.000-9.000-1,0.000-5.000-8,0.000 0.000-15,0.000 0.000-14,0.000 0.000-14,0.000-5.000-7,0.000-9.000 5,0.000-10.000 3,0.000-8.000 4</inkml:trace>
</inkml:ink>
</file>

<file path=ppt/ink/ink41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4"/>
    </inkml:context>
    <inkml:brush xml:id="br0">
      <inkml:brushProperty name="width" value="0.0282936282455921" units="cm"/>
      <inkml:brushProperty name="height" value="0.0282936282455921" units="cm"/>
      <inkml:brushProperty name="color" value="#000000"/>
      <inkml:brushProperty name="ignorePressure" value="0"/>
    </inkml:brush>
  </inkml:definitions>
  <inkml:trace contextRef="#ctx0" brushRef="#br0">52400.000 56950.000 777,'-25.000'-68.000'31,"0.000"17.000"-1,0.000 15.000-1,0.000 16.000-1,1.000 12.000-3,4.000 9.000-3,3.000 10.000-3,3.000 10.000-3,-2.000 8.000-5,-6.000 10.000-3,-6.000 10.000-4,-6.000 9.000-5,-2.000 6.000-3,3.000 3.000-5,3.000 3.000-3,4.000 4.000-5,1.000-3.000 0,0.000-5.000 4,0.000-7.000 2,0.000-5.000 4,1.000-8.000-5,4.000-5.000-15,3.000-7.000-14,3.000-5.000-14</inkml:trace>
</inkml:ink>
</file>

<file path=ppt/ink/ink41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4"/>
    </inkml:context>
    <inkml:brush xml:id="br0">
      <inkml:brushProperty name="width" value="0.0239925850182772" units="cm"/>
      <inkml:brushProperty name="height" value="0.0239925850182772" units="cm"/>
      <inkml:brushProperty name="color" value="#000000"/>
      <inkml:brushProperty name="ignorePressure" value="0"/>
    </inkml:brush>
  </inkml:definitions>
  <inkml:trace contextRef="#ctx0" brushRef="#br0">52400.000 57050.000 916,'71.000'93.000'34,"-5.000"-11.000"-9,-7.000-14.000-8,-5.000-11.000-9,-6.000-9.000-10,-3.000-3.000-10,-3.000-3.000-10,-2.000-2.000-11,-5.000-6.000-4,-2.000-6.000 1,-3.000-6.000 2,-3.000-6.000 1</inkml:trace>
</inkml:ink>
</file>

<file path=ppt/ink/ink41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4"/>
    </inkml:context>
    <inkml:brush xml:id="br0">
      <inkml:brushProperty name="width" value="0.0315059684216976" units="cm"/>
      <inkml:brushProperty name="height" value="0.0315059684216976" units="cm"/>
      <inkml:brushProperty name="color" value="#000000"/>
      <inkml:brushProperty name="ignorePressure" value="0"/>
    </inkml:brush>
  </inkml:definitions>
  <inkml:trace contextRef="#ctx0" brushRef="#br0">54750.000 57000.000 698,'-22.000'-13.000'66,"6.000"26.000"-9,7.000 24.000-10,6.000 26.000-9,3.000 16.000-8,0.000 10.000-6,0.000 10.000-5,0.000 9.000-5,0.000 4.000-8,0.000 1.000-6,0.000-1.000-9,0.000 1.000-7,0.000-1.000-5,0.000 1.000-1,0.000-1.000-1,0.000 1.000-1,0.000-6.000-3,0.000-8.000-6,0.000-10.000-5,0.000-9.000-7</inkml:trace>
</inkml:ink>
</file>

<file path=ppt/ink/ink4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6"/>
    </inkml:context>
    <inkml:brush xml:id="br0">
      <inkml:brushProperty name="width" value="0.0396975986659527" units="cm"/>
      <inkml:brushProperty name="height" value="0.0396975986659527" units="cm"/>
      <inkml:brushProperty name="color" value="#f2395b"/>
      <inkml:brushProperty name="ignorePressure" value="0"/>
    </inkml:brush>
  </inkml:definitions>
  <inkml:trace contextRef="#ctx0" brushRef="#br0">38450.000 21250.000 554,'1.000'-71.000'-10,"4.000"10.000"7,3.000 10.000 7,3.000 9.000 6,-4.000 6.000 4,-8.000 3.000 3,-10.000 3.000 2,-9.000 4.000 2,-5.000 2.000 0,0.000 4.000-1,0.000 3.000-2,0.000 3.000-1,-5.000 4.000-2,-9.000 7.000-1,-10.000 6.000-2,-8.000 7.000-1,-9.000 7.000 0,-6.000 9.000 1,-6.000 10.000 1,-6.000 10.000 1,-4.000 5.000 1,1.000 4.000-1,-1.000 3.000 1,1.000 3.000-2,4.000 1.000 1,9.000 1.000 0,10.000-1.000 0,10.000 1.000 1,10.000-3.000-1,13.000-2.000-1,12.000-3.000-2,13.000-3.000-1,9.000-6.000-2,6.000-5.000-3,7.000-7.000-2,6.000-5.000-3,12.000-6.000-1,19.000-3.000-2,19.000-3.000 0,19.000-2.000-2,2.000-3.000-1,-11.000 1.000 2,-14.000-1.000 0,-11.000 1.000 1,-9.000 1.000 0,-3.000 3.000 0,-3.000 3.000-2,-2.000 4.000 0,-6.000 4.000-1,-6.000 6.000 1,-6.000 7.000 1,-6.000 6.000 0,-10.000 6.000 1,-12.000 6.000 0,-13.000 7.000 0,-12.000 6.000 1,-12.000 3.000 0,-8.000 0.000-1,-10.000 0.000 1,-9.000 0.000-1,-4.000-2.000 0,4.000-3.000 1,3.000-3.000-1,3.000-2.000 0,6.000-8.000 1,9.000-8.000 1,10.000-10.000 1,10.000-9.000 1,11.000-9.000 0,17.000-5.000 0,15.000-7.000 0,16.000-5.000 0,15.000-12.000-1,16.000-16.000-2,15.000-15.000-1,17.000-15.000-1,7.000-9.000-3,0.000 1.000-4,0.000-1.000-2,0.000 1.000-3,-7.000 2.000-1,-11.000 7.000 1,-14.000 6.000 2,-11.000 7.000 1,-9.000 7.000 2,-3.000 9.000 2,-3.000 10.000 2,-2.000 10.000 3,-6.000 10.000 6,-6.000 13.000 11,-6.000 12.000 11,-6.000 13.000 10,-2.000 6.000 5,3.000 0.000-1,3.000 0.000-2,4.000 0.000 0,1.000-2.000-10,0.000-3.000-15,0.000-3.000-17,0.000-2.000-16,-4.000-12.000-16,-5.000-19.000-16,-7.000-18.000-15,-5.000-19.000-17,-4.000-10.000 2,0.000 1.000 16,0.000-1.000 19,0.000 1.000 16</inkml:trace>
</inkml:ink>
</file>

<file path=ppt/ink/ink41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5"/>
    </inkml:context>
    <inkml:brush xml:id="br0">
      <inkml:brushProperty name="width" value="0.0272543840110302" units="cm"/>
      <inkml:brushProperty name="height" value="0.0272543840110302" units="cm"/>
      <inkml:brushProperty name="color" value="#000000"/>
      <inkml:brushProperty name="ignorePressure" value="0"/>
    </inkml:brush>
  </inkml:definitions>
  <inkml:trace contextRef="#ctx0" brushRef="#br0">54900.000 56650.000 807,'-24.000'26.000'26,"4.000"4.000"0,3.000 3.000-2,3.000 3.000-1,-2.000 1.000-1,-6.000 1.000-4,-6.000-1.000-2,-6.000 1.000-3,-2.000 2.000-3,3.000 7.000-3,3.000 6.000-2,4.000 7.000-3,-1.000 4.000-5,-3.000 3.000-10,-3.000 3.000-9,-2.000 4.000-9,0.000-6.000-2,7.000-11.000 4,6.000-14.000 6,7.000-11.000 4,0.000-9.000 0,-2.000-3.000-5,-3.000-3.000-4,-3.000-2.000-6</inkml:trace>
</inkml:ink>
</file>

<file path=ppt/ink/ink41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5"/>
    </inkml:context>
    <inkml:brush xml:id="br0">
      <inkml:brushProperty name="width" value="0.0252301413565874" units="cm"/>
      <inkml:brushProperty name="height" value="0.0252301413565874" units="cm"/>
      <inkml:brushProperty name="color" value="#000000"/>
      <inkml:brushProperty name="ignorePressure" value="0"/>
    </inkml:brush>
  </inkml:definitions>
  <inkml:trace contextRef="#ctx0" brushRef="#br0">54700.000 57050.000 871,'92.000'96.000'60,"-16.000"-5.000"-18,-15.000-7.000-20,-15.000-5.000-18,-11.000-9.000-9,-2.000-9.000 0,-3.000-10.000-1,-3.000-8.000 1</inkml:trace>
</inkml:ink>
</file>

<file path=ppt/ink/ink41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7"/>
    </inkml:context>
    <inkml:brush xml:id="br0">
      <inkml:brushProperty name="width" value="0.0335338450968266" units="cm"/>
      <inkml:brushProperty name="height" value="0.0335338450968266" units="cm"/>
      <inkml:brushProperty name="color" value="#000000"/>
      <inkml:brushProperty name="ignorePressure" value="0"/>
    </inkml:brush>
  </inkml:definitions>
  <inkml:trace contextRef="#ctx0" brushRef="#br0">57250.000 56850.000 656,'0.000'53.000'105,"0.000"6.000"-25,0.000 7.000-26,0.000 6.000-25,0.000 10.000-13,0.000 17.000 0,0.000 15.000 0,0.000 16.000 0,0.000 7.000-5,0.000 1.000-10,0.000-1.000-12,0.000 1.000-9,0.000-7.000-7,0.000-12.000-1,0.000-13.000-2,0.000-12.000-2,0.000-13.000-1,0.000-12.000-2,0.000-13.000-2,0.000-12.000-1,1.000-9.000 1,4.000-2.000 3,3.000-3.000 2,3.000-3.000 4</inkml:trace>
</inkml:ink>
</file>

<file path=ppt/ink/ink41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8"/>
    </inkml:context>
    <inkml:brush xml:id="br0">
      <inkml:brushProperty name="width" value="0.0252423416823149" units="cm"/>
      <inkml:brushProperty name="height" value="0.0252423416823149" units="cm"/>
      <inkml:brushProperty name="color" value="#000000"/>
      <inkml:brushProperty name="ignorePressure" value="0"/>
    </inkml:brush>
  </inkml:definitions>
  <inkml:trace contextRef="#ctx0" brushRef="#br0">57350.000 56800.000 871,'-25.000'26.000'36,"0.000"4.000"-7,0.000 3.000-8,0.000 3.000-9,-2.000 3.000-3,-3.000 3.000-2,-3.000 3.000 0,-2.000 4.000-2,-3.000-3.000-3,1.000-5.000-2,-1.000-7.000-4,1.000-5.000-3,-1.000-3.000 0,1.000 4.000 2,-1.000 3.000 2,1.000 3.000 2,2.000-1.000-4,7.000-2.000-9,6.000-3.000-9,7.000-3.000-11</inkml:trace>
</inkml:ink>
</file>

<file path=ppt/ink/ink41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8"/>
    </inkml:context>
    <inkml:brush xml:id="br0">
      <inkml:brushProperty name="width" value="0.0256389956921339" units="cm"/>
      <inkml:brushProperty name="height" value="0.0256389956921339" units="cm"/>
      <inkml:brushProperty name="color" value="#000000"/>
      <inkml:brushProperty name="ignorePressure" value="0"/>
    </inkml:brush>
  </inkml:definitions>
  <inkml:trace contextRef="#ctx0" brushRef="#br0">57350.000 57000.000 858,'68.000'25.000'15,"-11.000"0.000"3,-14.000 0.000 1,-11.000 0.000 2,-9.000 4.000 0,-3.000 10.000-4,-3.000 10.000-3,-2.000 9.000-4,-1.000 1.000-4,3.000-6.000-5,3.000-6.000-6,4.000-6.000-6,-1.000-4.000-3,-3.000 1.000-3,-3.000-1.000-4,-2.000 1.000-2,-3.000-4.000-3,1.000-6.000-5,-1.000-6.000-5,1.000-6.000-4</inkml:trace>
</inkml:ink>
</file>

<file path=ppt/ink/ink41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9"/>
    </inkml:context>
    <inkml:brush xml:id="br0">
      <inkml:brushProperty name="width" value="0.0328379422426224" units="cm"/>
      <inkml:brushProperty name="height" value="0.0328379422426224" units="cm"/>
      <inkml:brushProperty name="color" value="#000000"/>
      <inkml:brushProperty name="ignorePressure" value="0"/>
    </inkml:brush>
  </inkml:definitions>
  <inkml:trace contextRef="#ctx0" brushRef="#br0">62450.000 56500.000 669,'0.000'-40.000'25,"0.000"23.000"2,0.000 22.000 3,0.000 22.000 3,1.000 15.000 1,4.000 9.000-3,3.000 10.000-3,3.000 10.000-2,-1.000 5.000-2,-2.000 4.000-4,-3.000 3.000-3,-3.000 3.000-3,-1.000 6.000-4,4.000 9.000-2,3.000 10.000-5,3.000 10.000-2,-1.000 2.000-6,-2.000-3.000-5,-3.000-3.000-6,-3.000-2.000-6,-4.000-11.000-5,-3.000-15.000-4,-3.000-15.000-4,-2.000-16.000-5,-1.000-12.000-2,3.000-5.000 1,3.000-7.000 0,4.000-5.000 1</inkml:trace>
</inkml:ink>
</file>

<file path=ppt/ink/ink41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9"/>
    </inkml:context>
    <inkml:brush xml:id="br0">
      <inkml:brushProperty name="width" value="0.0291400607675314" units="cm"/>
      <inkml:brushProperty name="height" value="0.0291400607675314" units="cm"/>
      <inkml:brushProperty name="color" value="#000000"/>
      <inkml:brushProperty name="ignorePressure" value="0"/>
    </inkml:brush>
  </inkml:definitions>
  <inkml:trace contextRef="#ctx0" brushRef="#br0">62650.000 56600.000 754,'-47.000'-41.000'64,"6.000"19.000"-11,7.000 19.000-11,6.000 19.000-11,1.000 15.000-9,-3.000 13.000-5,-3.000 12.000-6,-2.000 13.000-5,-6.000 7.000-8,-6.000 4.000-8,-6.000 3.000-8,-6.000 3.000-7,-1.000-4.000-7,7.000-8.000-2,6.000-10.000-2,7.000-9.000-4,5.000-10.000 0,7.000-9.000 3,6.000-10.000 3,7.000-8.000 3</inkml:trace>
</inkml:ink>
</file>

<file path=ppt/ink/ink41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29"/>
    </inkml:context>
    <inkml:brush xml:id="br0">
      <inkml:brushProperty name="width" value="0.0277735758572817" units="cm"/>
      <inkml:brushProperty name="height" value="0.0277735758572817" units="cm"/>
      <inkml:brushProperty name="color" value="#000000"/>
      <inkml:brushProperty name="ignorePressure" value="0"/>
    </inkml:brush>
  </inkml:definitions>
  <inkml:trace contextRef="#ctx0" brushRef="#br0">62450.000 56700.000 792,'23.000'25.000'29,"-3.000"0.000"2,-3.000 0.000 2,-2.000 0.000 1,0.000 3.000-2,7.000 6.000-9,6.000 7.000-6,7.000 6.000-8,2.000 3.000-10,1.000 0.000-9,-1.000 0.000-12,1.000 0.000-9</inkml:trace>
</inkml:ink>
</file>

<file path=ppt/ink/ink41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0"/>
    </inkml:context>
    <inkml:brush xml:id="br0">
      <inkml:brushProperty name="width" value="0.0324655212461948" units="cm"/>
      <inkml:brushProperty name="height" value="0.0324655212461948" units="cm"/>
      <inkml:brushProperty name="color" value="#000000"/>
      <inkml:brushProperty name="ignorePressure" value="0"/>
    </inkml:brush>
  </inkml:definitions>
  <inkml:trace contextRef="#ctx0" brushRef="#br0">63300.000 56400.000 677,'-24.000'-21.000'6,"4.000"10.000"11,3.000 10.000 13,3.000 9.000 10,3.000 10.000 3,3.000 14.000-7,3.000 11.000-6,4.000 14.000-8,2.000 8.000-4,4.000 7.000-2,3.000 6.000-1,3.000 7.000-2,-1.000 5.000-1,-2.000 7.000-3,-3.000 6.000-2,-3.000 7.000-3,-1.000 2.000-1,4.000 1.000-2,3.000-1.000 0,3.000 1.000-3,-1.000-6.000-6,-2.000-8.000-13,-3.000-10.000-14,-3.000-9.000-12</inkml:trace>
</inkml:ink>
</file>

<file path=ppt/ink/ink41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0"/>
    </inkml:context>
    <inkml:brush xml:id="br0">
      <inkml:brushProperty name="width" value="0.0312641002237797" units="cm"/>
      <inkml:brushProperty name="height" value="0.0312641002237797" units="cm"/>
      <inkml:brushProperty name="color" value="#000000"/>
      <inkml:brushProperty name="ignorePressure" value="0"/>
    </inkml:brush>
  </inkml:definitions>
  <inkml:trace contextRef="#ctx0" brushRef="#br0">62900.000 57950.000 703,'-19.000'-15.000'5,"13.000"23.000"11,12.000 22.000 10,13.000 22.000 11,6.000 7.000 1,0.000-6.000-7,0.000-6.000-7,0.000-6.000-8,-2.000-6.000-3,-3.000-2.000 1,-3.000-3.000 0,-2.000-3.000 0,-1.000-4.000 0,3.000-3.000-2,3.000-3.000-2,4.000-2.000-3,4.000-9.000-2,6.000-12.000-4,7.000-13.000-4,6.000-12.000-4,7.000-16.000-3,10.000-19.000-4,10.000-18.000-2,9.000-19.000-4,4.000-15.000-3,1.000-8.000 1,-1.000-10.000-2,1.000-9.000 0,-10.000 9.000-3,-19.000 28.000-8,-18.000 28.000-6,-19.000 29.000-7</inkml:trace>
</inkml:ink>
</file>

<file path=ppt/ink/ink4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6"/>
    </inkml:context>
    <inkml:brush xml:id="br0">
      <inkml:brushProperty name="width" value="0.0379636883735657" units="cm"/>
      <inkml:brushProperty name="height" value="0.0379636883735657" units="cm"/>
      <inkml:brushProperty name="color" value="#f2395b"/>
      <inkml:brushProperty name="ignorePressure" value="0"/>
    </inkml:brush>
  </inkml:definitions>
  <inkml:trace contextRef="#ctx0" brushRef="#br0">38750.000 21900.000 579,'3.000'-43.000'8,"6.000"17.000"18,7.000 15.000 16,6.000 16.000 16,3.000 15.000 5,0.000 16.000-10,0.000 15.000-10,0.000 17.000-9,-2.000 8.000-7,-3.000 4.000-4,-3.000 3.000-4,-2.000 3.000-5,-1.000-1.000-6,3.000-2.000-6,3.000-3.000-6,4.000-3.000-7,-1.000-7.000-11,-3.000-9.000-18,-3.000-10.000-17,-2.000-8.000-16</inkml:trace>
</inkml:ink>
</file>

<file path=ppt/ink/ink41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2"/>
    </inkml:context>
    <inkml:brush xml:id="br0">
      <inkml:brushProperty name="width" value="0.0316065922379494" units="cm"/>
      <inkml:brushProperty name="height" value="0.0316065922379494" units="cm"/>
      <inkml:brushProperty name="color" value="#000000"/>
      <inkml:brushProperty name="ignorePressure" value="0"/>
    </inkml:brush>
  </inkml:definitions>
  <inkml:trace contextRef="#ctx0" brushRef="#br0">52300.000 53700.000 696,'0.000'-47.000'2,"0.000"6.000"7,0.000 7.000 4,0.000 6.000 7,6.000 7.000 3,13.000 10.000 2,12.000 10.000 3,13.000 9.000 2,6.000 6.000-1,0.000 3.000-5,0.000 3.000-4,0.000 4.000-4,-4.000 2.000-3,-5.000 4.000 1,-7.000 3.000 0,-5.000 3.000 0,-11.000 6.000-4,-11.000 9.000-12,-14.000 10.000-11,-11.000 10.000-11,-11.000-3.000-4,-5.000-11.000 4,-7.000-14.000 3,-5.000-11.000 4,-4.000-9.000 3,0.000-3.000 3,0.000-3.000 2,0.000-2.000 2,3.000-5.000 2,6.000-2.000 2,7.000-3.000 0,6.000-3.000 3,10.000 1.000 2,17.000 6.000 6,15.000 7.000 4,16.000 6.000 5,7.000 4.000 2,1.000 4.000-3,-1.000 3.000-2,1.000 3.000-3,-1.000 3.000-1,1.000 3.000-2,-1.000 3.000-2,1.000 4.000 0,-3.000-1.000-2,-2.000-3.000-1,-3.000-3.000-2,-3.000-2.000 0,-6.000-3.000-1,-5.000 1.000-1,-7.000-1.000 0,-5.000 1.000-1,-11.000 1.000 0,-11.000 3.000-1,-14.000 3.000 1,-11.000 4.000 0,-9.000 2.000-1,-3.000 4.000-2,-3.000 3.000-1,-2.000 3.000-2,-1.000-4.000-1,3.000-8.000-3,3.000-10.000-3,4.000-9.000-2,4.000-7.000 0,6.000-3.000 0,7.000-3.000 1,6.000-2.000 2</inkml:trace>
</inkml:ink>
</file>

<file path=ppt/ink/ink41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3"/>
    </inkml:context>
    <inkml:brush xml:id="br0">
      <inkml:brushProperty name="width" value="0.0383532866835594" units="cm"/>
      <inkml:brushProperty name="height" value="0.0383532866835594" units="cm"/>
      <inkml:brushProperty name="color" value="#000000"/>
      <inkml:brushProperty name="ignorePressure" value="0"/>
    </inkml:brush>
  </inkml:definitions>
  <inkml:trace contextRef="#ctx0" brushRef="#br0">53700.000 54550.000 573,'1.000'-47.000'17,"4.000"6.000"-1,3.000 7.000-1,3.000 6.000-2,-1.000 3.000 0,-2.000 0.000-2,-3.000 0.000-2,-3.000 0.000 0,-4.000 0.000-3,-3.000 0.000 0,-3.000 0.000-1,-2.000 0.000-1,-5.000 1.000-1,-2.000 4.000 1,-3.000 3.000 0,-3.000 3.000 1,-2.000 1.000-1,0.000 1.000-1,0.000-1.000 0,0.000 1.000-1,-2.000 2.000 1,-3.000 7.000 4,-3.000 6.000 3,-2.000 7.000 2,-1.000 10.000 3,3.000 16.000-1,3.000 15.000-1,4.000 17.000 1,1.000 8.000-1,0.000 4.000-1,0.000 3.000 0,0.000 3.000-2,3.000-1.000 0,6.000-2.000-3,7.000-3.000-1,6.000-3.000-2,3.000-7.000-1,0.000-9.000-2,0.000-10.000-1,0.000-8.000-1,6.000-9.000-2,13.000-6.000-5,12.000-6.000-2,13.000-6.000-5,4.000-10.000-1,-3.000-12.000-1,-3.000-13.000 0,-2.000-12.000-1,-3.000-12.000 1,1.000-8.000 1,-1.000-10.000 1,1.000-9.000 1,-1.000-10.000-1,1.000-9.000-1,-1.000-10.000-2,1.000-8.000-1,1.000-8.000-2,3.000-2.000 2,3.000-3.000-1,4.000-3.000 1,-3.000-1.000 2,-5.000 4.000 1,-7.000 3.000 1,-5.000 3.000 3,-6.000 9.000 2,-3.000 16.000 4,-3.000 15.000 4,-2.000 17.000 5,-5.000 16.000 9,-2.000 19.000 18,-3.000 19.000 16,-3.000 19.000 17,-4.000 16.000 4,-3.000 17.000-11,-3.000 15.000-11,-2.000 16.000-11,-3.000 5.000-7,1.000-2.000-2,-1.000-3.000-3,1.000-3.000-3,1.000 1.000-3,3.000 6.000-3,3.000 7.000-2,4.000 6.000-3,1.000 4.000-5,0.000 4.000-3,0.000 3.000-5,0.000 3.000-5,1.000 4.000-6,4.000 7.000-6,3.000 6.000-6,3.000 7.000-6,1.000-7.000-1,1.000-19.000 5,-1.000-18.000 7,1.000-19.000 5,-1.000-13.000-3,1.000-6.000-12,-1.000-6.000-11,1.000-6.000-13</inkml:trace>
</inkml:ink>
</file>

<file path=ppt/ink/ink41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3"/>
    </inkml:context>
    <inkml:brush xml:id="br0">
      <inkml:brushProperty name="width" value="0.0327901169657707" units="cm"/>
      <inkml:brushProperty name="height" value="0.0327901169657707" units="cm"/>
      <inkml:brushProperty name="color" value="#000000"/>
      <inkml:brushProperty name="ignorePressure" value="0"/>
    </inkml:brush>
  </inkml:definitions>
  <inkml:trace contextRef="#ctx0" brushRef="#br0">63350.000 53650.000 670,'21.000'-71.000'4,"-5.000"10.000"7,-7.000 10.000 7,-5.000 9.000 7,-8.000 13.000 5,-5.000 20.000 0,-7.000 18.000 3,-5.000 20.000 0,-9.000 11.000-1,-9.000 7.000-4,-10.000 6.000-4,-8.000 7.000-5,-8.000 5.000-3,-2.000 7.000-4,-3.000 6.000-3,-3.000 7.000-5,1.000-1.000-3,6.000-6.000-2,7.000-6.000-4,6.000-6.000-3,6.000-7.000-1,6.000-6.000 1,7.000-6.000 1,6.000-6.000 1,9.000-7.000-2,13.000-6.000-4,12.000-6.000-4,13.000-6.000-4,10.000-6.000-1,10.000-2.000 3,10.000-3.000 2,9.000-3.000 3,7.000-4.000 2,7.000-3.000 3,6.000-3.000 3,7.000-2.000 3,-4.000-1.000-1,-12.000 3.000-2,-13.000 3.000-3,-12.000 4.000-3,-9.000 1.000-4,-2.000 0.000-3,-3.000 0.000-5,-3.000 0.000-3,-2.000 0.000-2,0.000 0.000 2,0.000 0.000 2,0.000 0.000 1</inkml:trace>
</inkml:ink>
</file>

<file path=ppt/ink/ink41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4"/>
    </inkml:context>
    <inkml:brush xml:id="br0">
      <inkml:brushProperty name="width" value="0.029182193800807" units="cm"/>
      <inkml:brushProperty name="height" value="0.029182193800807" units="cm"/>
      <inkml:brushProperty name="color" value="#000000"/>
      <inkml:brushProperty name="ignorePressure" value="0"/>
    </inkml:brush>
  </inkml:definitions>
  <inkml:trace contextRef="#ctx0" brushRef="#br0">63350.000 53750.000 753,'-25.000'-38.000'8,"0.000"26.000"9,0.000 24.000 7,0.000 26.000 9,0.000 15.000 2,0.000 6.000-4,0.000 7.000-4,0.000 6.000-5,1.000 3.000-3,4.000 0.000-5,3.000 0.000-4,3.000 0.000-5,-1.000 6.000-4,-2.000 13.000-4,-3.000 12.000-6,-3.000 13.000-5,1.000 1.000-6,6.000-9.000-8,7.000-10.000-8,6.000-8.000-7,1.000-14.000-3,-3.000-15.000 3,-3.000-15.000 3,-2.000-16.000 2</inkml:trace>
</inkml:ink>
</file>

<file path=ppt/ink/ink41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4"/>
    </inkml:context>
    <inkml:brush xml:id="br0">
      <inkml:brushProperty name="width" value="0.0312391929328442" units="cm"/>
      <inkml:brushProperty name="height" value="0.0312391929328442" units="cm"/>
      <inkml:brushProperty name="color" value="#000000"/>
      <inkml:brushProperty name="ignorePressure" value="0"/>
    </inkml:brush>
  </inkml:definitions>
  <inkml:trace contextRef="#ctx0" brushRef="#br0">64400.000 53550.000 704,'-91.000'-44.000'31,"19.000"13.000"-2,19.000 12.000-3,19.000 13.000-3,9.000 9.000-3,0.000 6.000-1,0.000 7.000-2,0.000 6.000-2,0.000 3.000-2,0.000 0.000-1,0.000 0.000-2,0.000 0.000-2,3.000 1.000 0,6.000 4.000 0,7.000 3.000 1,6.000 3.000 0,3.000 3.000 0,0.000 3.000-1,0.000 3.000-1,0.000 4.000 0,4.000-1.000-2,10.000-3.000-3,10.000-3.000-2,9.000-2.000-1,6.000-5.000-3,3.000-2.000-2,3.000-3.000-3,4.000-3.000-1,-1.000-1.000-1,-3.000 4.000 0,-3.000 3.000 1,-2.000 3.000 0,-6.000-1.000 1,-6.000-2.000 1,-6.000-3.000 0,-6.000-3.000 2,-6.000-2.000 3,-2.000 0.000 3,-3.000 0.000 5,-3.000 0.000 3,-4.000 1.000 2,-3.000 4.000-1,-3.000 3.000-1,-2.000 3.000 0,-6.000-1.000-3,-6.000-2.000-4,-6.000-3.000-3,-6.000-3.000-5,-13.000 5.000-5,-19.000 17.000-6,-18.000 15.000-6,-19.000 16.000-6,-2.000 1.000-5,16.000-12.000-5,15.000-13.000-5,17.000-12.000-3</inkml:trace>
</inkml:ink>
</file>

<file path=ppt/ink/ink41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8"/>
    </inkml:context>
    <inkml:brush xml:id="br0">
      <inkml:brushProperty name="width" value="0.0287009682506323" units="cm"/>
      <inkml:brushProperty name="height" value="0.0287009682506323" units="cm"/>
      <inkml:brushProperty name="color" value="#000000"/>
      <inkml:brushProperty name="ignorePressure" value="0"/>
    </inkml:brush>
  </inkml:definitions>
  <inkml:trace contextRef="#ctx0" brushRef="#br0">71000.000 55950.000 766,'50.000'-22.000'38,"0.000"6.000"-4,0.000 7.000-6,0.000 6.000-6,0.000 4.000-3,0.000 4.000-3,0.000 3.000-2,0.000 3.000-4,-5.000 6.000-1,-9.000 9.000-3,-10.000 10.000-3,-8.000 10.000-1,-12.000 5.000-2,-12.000 4.000 2,-13.000 3.000 0,-12.000 3.000 1,-12.000 1.000-3,-8.000 1.000-9,-10.000-1.000-7,-9.000 1.000-9,-2.000-4.000-1,6.000-6.000 2,7.000-6.000 3,6.000-6.000 3,4.000-9.000 4,4.000-8.000 2,3.000-10.000 3,3.000-9.000 4,10.000-5.000 4,20.000 0.000 7,18.000 0.000 7,20.000 0.000 6,13.000 0.000 2,9.000 0.000-2,10.000 0.000-1,10.000 0.000-2,0.000 1.000-2,-5.000 4.000-2,-7.000 3.000-1,-5.000 3.000-2,-6.000 3.000-2,-3.000 3.000-1,-3.000 3.000-1,-2.000 4.000-1,-8.000 2.000 0,-8.000 4.000 0,-10.000 3.000 1,-9.000 3.000-1,-9.000 3.000 1,-5.000 3.000-3,-7.000 3.000-1,-5.000 4.000-1,-8.000 2.000-2,-5.000 4.000-1,-7.000 3.000-3,-5.000 3.000-1,-6.000-2.000-2,-3.000-6.000-4,-3.000-6.000-2,-2.000-6.000-3,0.000-7.000-2,7.000-6.000-3,6.000-6.000-3,7.000-6.000-2</inkml:trace>
</inkml:ink>
</file>

<file path=ppt/ink/ink41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8"/>
    </inkml:context>
    <inkml:brush xml:id="br0">
      <inkml:brushProperty name="width" value="0.03813511505723" units="cm"/>
      <inkml:brushProperty name="height" value="0.03813511505723" units="cm"/>
      <inkml:brushProperty name="color" value="#000000"/>
      <inkml:brushProperty name="ignorePressure" value="0"/>
    </inkml:brush>
  </inkml:definitions>
  <inkml:trace contextRef="#ctx0" brushRef="#br0">72950.000 56900.000 576,'-22.000'-25.000'5,"6.000"0.000"4,7.000 0.000 2,6.000 0.000 4,3.000 0.000-1,0.000 0.000-3,0.000 0.000-3,0.000 0.000-4,0.000-2.000-1,0.000-3.000 1,0.000-3.000 0,0.000-2.000 1,-4.000 0.000 0,-5.000 7.000-2,-7.000 6.000-2,-5.000 7.000-1,-4.000 2.000 1,0.000 1.000 2,0.000-1.000 3,0.000 1.000 3,-2.000 1.000 2,-3.000 3.000 0,-3.000 3.000 0,-2.000 4.000 0,-1.000 7.000 1,3.000 13.000 1,3.000 12.000 1,4.000 13.000 1,-1.000 7.000 1,-3.000 4.000-3,-3.000 3.000 0,-2.000 3.000-3,0.000 4.000-1,7.000 7.000-2,6.000 6.000-2,7.000 7.000-3,4.000-1.000-1,3.000-6.000 1,3.000-6.000 0,4.000-6.000 1,2.000-7.000-2,4.000-6.000-1,3.000-6.000-1,3.000-6.000-2,3.000-7.000-1,3.000-6.000 0,3.000-6.000 0,4.000-6.000 1,2.000-9.000-2,4.000-8.000-4,3.000-10.000-5,3.000-9.000-5,3.000-12.000-1,3.000-11.000 2,3.000-14.000 0,4.000-11.000 2,1.000-12.000 0,0.000-9.000 1,0.000-10.000 0,0.000-8.000 0,1.000-6.000 0,4.000 1.000 1,3.000-1.000 0,3.000 1.000 1,-4.000-1.000 1,-8.000 1.000 1,-10.000-1.000 1,-9.000 1.000 2,-9.000 5.000 2,-5.000 14.000 2,-7.000 11.000 2,-5.000 14.000 3,-4.000 10.000 4,0.000 9.000 2,0.000 10.000 4,0.000 10.000 4,-2.000 16.000 7,-3.000 26.000 11,-3.000 24.000 10,-2.000 26.000 12,-3.000 13.000 0,1.000 4.000-9,-1.000 3.000-10,1.000 3.000-9,1.000-1.000-6,3.000-2.000-4,3.000-3.000-3,4.000-3.000-3,1.000 1.000-4,0.000 6.000-5,0.000 7.000-4,0.000 6.000-4,0.000 3.000-5,0.000 0.000-4,0.000 0.000-5,0.000 0.000-4,3.000-2.000-7,6.000-3.000-10,7.000-3.000-9,6.000-2.000-9</inkml:trace>
</inkml:ink>
</file>

<file path=ppt/ink/ink41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9"/>
    </inkml:context>
    <inkml:brush xml:id="br0">
      <inkml:brushProperty name="width" value="0.0296106226742268" units="cm"/>
      <inkml:brushProperty name="height" value="0.0296106226742268" units="cm"/>
      <inkml:brushProperty name="color" value="#000000"/>
      <inkml:brushProperty name="ignorePressure" value="0"/>
    </inkml:brush>
  </inkml:definitions>
  <inkml:trace contextRef="#ctx0" brushRef="#br0">74100.000 54550.000 742,'3.000'-44.000'7,"6.000"13.000"14,7.000 12.000 13,6.000 13.000 14,9.000 9.000 2,13.000 6.000-11,12.000 7.000-11,13.000 6.000-10,4.000 6.000-9,-3.000 6.000-6,-3.000 7.000-5,-2.000 6.000-7,-8.000 1.000-3,-8.000-3.000-2,-10.000-3.000 0,-9.000-2.000-1,-9.000-1.000 1,-5.000 3.000 2,-7.000 3.000 1,-5.000 4.000 2,-8.000 1.000 3,-5.000 0.000 3,-7.000 0.000 4,-5.000 0.000 2,-8.000 1.000 3,-5.000 4.000 3,-7.000 3.000 2,-5.000 3.000 2,-3.000 4.000 0,4.000 7.000-1,3.000 6.000-3,3.000 7.000 0,3.000-1.000-4,3.000-6.000-5,3.000-6.000-3,4.000-6.000-6,2.000-4.000-4,4.000 1.000-7,3.000-1.000-6,3.000 1.000-6,3.000-4.000-3,3.000-6.000-2,3.000-6.000 0,4.000-6.000-2,-1.000-7.000 4,-3.000-6.000 4,-3.000-6.000 7,-2.000-6.000 5</inkml:trace>
</inkml:ink>
</file>

<file path=ppt/ink/ink41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9"/>
    </inkml:context>
    <inkml:brush xml:id="br0">
      <inkml:brushProperty name="width" value="0.0301282498985529" units="cm"/>
      <inkml:brushProperty name="height" value="0.0301282498985529" units="cm"/>
      <inkml:brushProperty name="color" value="#000000"/>
      <inkml:brushProperty name="ignorePressure" value="0"/>
    </inkml:brush>
  </inkml:definitions>
  <inkml:trace contextRef="#ctx0" brushRef="#br0">75750.000 55800.000 730,'-5.000'-44.000'5,"-9.000"13.000"10,-10.000 12.000 11,-8.000 13.000 11,-6.000 13.000 2,1.000 17.000-3,-1.000 15.000-4,1.000 16.000-4,-4.000 9.000-5,-6.000 3.000-7,-6.000 3.000-7,-6.000 4.000-5,-4.000-1.000-6,1.000-3.000-1,-1.000-3.000-3,1.000-2.000-2,4.000-6.000 1,9.000-6.000 2,10.000-6.000 2,10.000-6.000 2,7.000-4.000 3,6.000 1.000 1,7.000-1.000 2,6.000 1.000 3,12.000-4.000-3,19.000-6.000-6,19.000-6.000-4,19.000-6.000-7,10.000-6.000-2,4.000-2.000-3,3.000-3.000 0,3.000-3.000-2,-1.000-4.000-2,-2.000-3.000-3,-3.000-3.000-3,-3.000-2.000-4,-7.000-1.000-2,-9.000 3.000-1,-10.000 3.000-1,-8.000 4.000-1</inkml:trace>
</inkml:ink>
</file>

<file path=ppt/ink/ink41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39"/>
    </inkml:context>
    <inkml:brush xml:id="br0">
      <inkml:brushProperty name="width" value="0.031354546546936" units="cm"/>
      <inkml:brushProperty name="height" value="0.031354546546936" units="cm"/>
      <inkml:brushProperty name="color" value="#000000"/>
      <inkml:brushProperty name="ignorePressure" value="0"/>
    </inkml:brush>
  </inkml:definitions>
  <inkml:trace contextRef="#ctx0" brushRef="#br0">75650.000 56200.000 701,'-24.000'-60.000'47,"4.000"32.000"-2,3.000 31.000-3,3.000 32.000-2,1.000 19.000-4,1.000 10.000-6,-1.000 10.000-5,1.000 9.000-7,-3.000 9.000-6,-2.000 9.000-9,-3.000 10.000-8,-3.000 10.000-9,1.000 4.000-9,6.000 0.000-11,7.000 0.000-9,6.000 0.000-9,3.000-11.000-2,0.000-22.000 6,0.000-22.000 6,0.000-21.000 7</inkml:trace>
</inkml:ink>
</file>

<file path=ppt/ink/ink4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6"/>
    </inkml:context>
    <inkml:brush xml:id="br0">
      <inkml:brushProperty name="width" value="0.0455957427620888" units="cm"/>
      <inkml:brushProperty name="height" value="0.0455957427620888" units="cm"/>
      <inkml:brushProperty name="color" value="#f2395b"/>
      <inkml:brushProperty name="ignorePressure" value="0"/>
    </inkml:brush>
  </inkml:definitions>
  <inkml:trace contextRef="#ctx0" brushRef="#br0">39850.000 22100.000 482,'-46.000'4.000'83,"10.000"10.000"-15,10.000 10.000-15,9.000 9.000-16,2.000 10.000-8,-2.000 14.000-2,-3.000 11.000-2,-3.000 14.000-1,1.000 5.000-2,6.000 1.000 0,7.000-1.000-2,6.000 1.000-1,3.000-1.000-2,0.000 1.000-1,0.000-1.000-3,0.000 1.000-1,1.000-6.000-3,4.000-8.000-2,3.000-10.000-1,3.000-9.000-2,4.000-10.000-2,7.000-9.000 0,6.000-10.000-1,7.000-8.000-2,4.000-11.000-2,3.000-8.000-6,3.000-10.000-6,4.000-9.000-5,4.000-13.000-3,6.000-16.000-2,7.000-15.000-2,6.000-15.000-1,1.000-15.000 2,-3.000-12.000 3,-3.000-13.000 5,-2.000-12.000 4,-11.000-4.000 2,-15.000 7.000 0,-15.000 6.000 1,-16.000 7.000 1,-10.000 10.000 2,-3.000 16.000 3,-3.000 15.000 2,-2.000 17.000 4,-12.000 8.000 3,-19.000 4.000 3,-18.000 3.000 5,-19.000 3.000 2,-8.000 9.000-1,3.000 16.000-9,3.000 15.000-9,4.000 17.000-8,2.000 14.000-6,4.000 17.000-4,3.000 15.000-4,3.000 16.000-3,7.000 1.000-4,14.000-12.000-3,11.000-13.000-2,14.000-12.000-2</inkml:trace>
</inkml:ink>
</file>

<file path=ppt/ink/ink41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40"/>
    </inkml:context>
    <inkml:brush xml:id="br0">
      <inkml:brushProperty name="width" value="0.0336944833397865" units="cm"/>
      <inkml:brushProperty name="height" value="0.0336944833397865" units="cm"/>
      <inkml:brushProperty name="color" value="#000000"/>
      <inkml:brushProperty name="ignorePressure" value="0"/>
    </inkml:brush>
  </inkml:definitions>
  <inkml:trace contextRef="#ctx0" brushRef="#br0">76800.000 56200.000 652,'-27.000'-25.000'0,"-3.000"0.000"0,-3.000 0.000 0,-2.000 0.000 0,-3.000 3.000 5,1.000 6.000 10,-1.000 7.000 10,1.000 6.000 10,1.000 7.000 3,3.000 10.000-6,3.000 10.000-4,4.000 9.000-4,2.000 4.000-5,4.000 1.000-1,3.000-1.000-3,3.000 1.000-3,3.000 1.000-1,3.000 3.000-1,3.000 3.000 0,4.000 4.000-1,2.000-1.000-1,4.000-3.000 0,3.000-3.000 0,3.000-2.000-2,4.000-3.000 0,7.000 1.000-2,6.000-1.000-2,7.000 1.000-3,2.000 1.000 0,1.000 3.000-1,-1.000 3.000-1,1.000 4.000-1,-4.000-1.000-1,-6.000-3.000 0,-6.000-3.000-1,-6.000-2.000-1,-6.000-1.000 0,-2.000 3.000 1,-3.000 3.000 1,-3.000 4.000 1,-9.000 2.000-1,-11.000 4.000-1,-14.000 3.000-2,-11.000 3.000 0,-9.000-1.000-4,-3.000-2.000-3,-3.000-3.000-3,-2.000-3.000-5,-3.000-6.000-3,1.000-5.000-6,-1.000-7.000-5,1.000-5.000-6,4.000-8.000 1,9.000-5.000 6,10.000-7.000 5,10.000-5.000 6,4.000-6.000 5,0.000-3.000 3,0.000-3.000 4,0.000-2.000 3</inkml:trace>
</inkml:ink>
</file>

<file path=ppt/ink/ink41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40"/>
    </inkml:context>
    <inkml:brush xml:id="br0">
      <inkml:brushProperty name="width" value="0.031670406460762" units="cm"/>
      <inkml:brushProperty name="height" value="0.031670406460762" units="cm"/>
      <inkml:brushProperty name="color" value="#000000"/>
      <inkml:brushProperty name="ignorePressure" value="0"/>
    </inkml:brush>
  </inkml:definitions>
  <inkml:trace contextRef="#ctx0" brushRef="#br0">77500.000 55250.000 694,'6.000'-66.000'6,"13.000"19.000"10,12.000 19.000 10,13.000 19.000 12,4.000 13.000 2,-3.000 10.000-4,-3.000 10.000-6,-2.000 9.000-5,-6.000 6.000-5,-6.000 3.000-3,-6.000 3.000-4,-6.000 4.000-3,-6.000 2.000-3,-2.000 4.000-1,-3.000 3.000-1,-3.000 3.000-1,-6.000-1.000-1,-5.000-2.000-1,-7.000-3.000-1,-5.000-3.000-1,-4.000-4.000-1,0.000-3.000 0,0.000-3.000-1,0.000-2.000 0,1.000-5.000 0,4.000-2.000 1,3.000-3.000 0,3.000-3.000 2,10.000-6.000-1,20.000-5.000-5,18.000-7.000-4,20.000-5.000-4,10.000-6.000-1,3.000-3.000 1,3.000-3.000 1,4.000-2.000 0,-6.000-1.000-6,-11.000 3.000-16,-14.000 3.000-16,-11.000 4.000-15</inkml:trace>
</inkml:ink>
</file>

<file path=ppt/ink/ink41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56"/>
    </inkml:context>
    <inkml:brush xml:id="br0">
      <inkml:brushProperty name="width" value="0.0372175090014935" units="cm"/>
      <inkml:brushProperty name="height" value="0.0372175090014935" units="cm"/>
      <inkml:brushProperty name="color" value="#000000"/>
      <inkml:brushProperty name="ignorePressure" value="0"/>
    </inkml:brush>
  </inkml:definitions>
  <inkml:trace contextRef="#ctx0" brushRef="#br0">87950.000 48150.000 591,'0.000'-47.000'3,"0.000"6.000"6,0.000 7.000 7,0.000 6.000 6,0.000 12.000 2,0.000 19.000-2,0.000 19.000-2,0.000 19.000-2,-2.000 10.000-2,-3.000 4.000-2,-3.000 3.000-1,-2.000 3.000-1,-3.000 1.000-3,1.000 1.000 0,-1.000-1.000-1,1.000 1.000-1,1.000-3.000-2,3.000-2.000-1,3.000-3.000-1,4.000-3.000-2,7.000-6.000 0,13.000-5.000 0,12.000-7.000 0,13.000-5.000 1,9.000-8.000-3,6.000-5.000-2,7.000-7.000-5,6.000-5.000-3,-1.000-6.000-3,-5.000-3.000-1,-7.000-3.000-3,-5.000-2.000-1,-11.000 2.000-1,-11.000 9.000 0,-14.000 10.000-1,-11.000 10.000 0,-14.000 8.000 3,-11.000 10.000 4,-14.000 10.000 5,-11.000 9.000 5,-9.000 2.000 2,-3.000-2.000 2,-3.000-3.000 1,-2.000-3.000 2,0.000-6.000 0,7.000-5.000 2,6.000-7.000 1,7.000-5.000 1,11.000-8.000 1,20.000-5.000 2,18.000-7.000 2,20.000-5.000 1,6.000-4.000 0,-2.000 0.000-4,-3.000 0.000-4,-3.000 0.000-3,-10.000 12.000-4,-16.000 26.000-7,-15.000 24.000-6,-15.000 26.000-7,-15.000 8.000-1,-12.000-5.000 3,-13.000-7.000 2,-12.000-5.000 3,-5.000-6.000 2,3.000-3.000 0,3.000-3.000 1,4.000-2.000 1,1.000-6.000 1,0.000-6.000 4,0.000-6.000 3,0.000-6.000 3,4.000-9.000 4,10.000-8.000 3,10.000-10.000 4,9.000-9.000 3,15.000-9.000 5,22.000-5.000 5,22.000-7.000 7,23.000-5.000 5,16.000-6.000 1,13.000-3.000-6,12.000-3.000-5,13.000-2.000-6,4.000-1.000-5,-3.000 3.000-5,-3.000 3.000-5,-2.000 4.000-4,-8.000 2.000-6,-8.000 4.000-6,-10.000 3.000-6,-9.000 3.000-6,-16.000 4.000-5,-22.000 7.000-3,-22.000 6.000-4,-21.000 7.000-3,-14.000 0.000 2,-2.000-2.000 7,-3.000-3.000 7,-3.000-3.000 6,1.000-4.000 5,6.000-3.000 1,7.000-3.000 2,6.000-2.000 1,3.000-3.000 2,0.000 1.000 0,0.000-1.000 2,0.000 1.000 0,-2.000 7.000 9,-3.000 16.000 18,-3.000 15.000 18,-2.000 17.000 17,0.000 11.000 6,7.000 10.000-8,6.000 10.000-8,7.000 9.000-8,2.000 1.000-6,1.000-6.000-4,-1.000-6.000-5,1.000-6.000-4,1.000-6.000-3,3.000-2.000-3,3.000-3.000-2,4.000-3.000-3,2.000-4.000-2,4.000-3.000-4,3.000-3.000-3,3.000-2.000-2,6.000-14.000-3,9.000-21.000 1,10.000-22.000-1,10.000-22.000 0,7.000-16.000-4,6.000-9.000-8,7.000-10.000-10,6.000-8.000-7,1.000-8.000-8,-3.000-2.000-3,-3.000-3.000-5,-2.000-3.000-5,-6.000 5.000 2,-6.000 17.000 5,-6.000 15.000 7,-6.000 16.000 6,-7.000 7.000 5,-6.000 1.000 6,-6.000-1.000 5,-6.000 1.000 4</inkml:trace>
</inkml:ink>
</file>

<file path=ppt/ink/ink41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56"/>
    </inkml:context>
    <inkml:brush xml:id="br0">
      <inkml:brushProperty name="width" value="0.03037322871387" units="cm"/>
      <inkml:brushProperty name="height" value="0.03037322871387" units="cm"/>
      <inkml:brushProperty name="color" value="#000000"/>
      <inkml:brushProperty name="ignorePressure" value="0"/>
    </inkml:brush>
  </inkml:definitions>
  <inkml:trace contextRef="#ctx0" brushRef="#br0">88500.000 49650.000 724,'-21.000'-68.000'4,"10.000"17.000"10,10.000 15.000 9,9.000 16.000 8,9.000 7.000 4,9.000 1.000-2,10.000-1.000-3,10.000 1.000-3,5.000-1.000-3,4.000 1.000-5,3.000-1.000-4,3.000 1.000-4,-1.000 1.000-4,-2.000 3.000-5,-3.000 3.000-3,-3.000 4.000-4,-6.000 1.000-4,-5.000 0.000 0,-7.000 0.000-3,-5.000 0.000-1,-6.000-5.000-9,-3.000-9.000-14,-3.000-10.000-16,-2.000-8.000-15,-6.000-4.000-1,-6.000 3.000 16,-6.000 3.000 15,-6.000 4.000 14</inkml:trace>
</inkml:ink>
</file>

<file path=ppt/ink/ink41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56"/>
    </inkml:context>
    <inkml:brush xml:id="br0">
      <inkml:brushProperty name="width" value="0.0349833704531193" units="cm"/>
      <inkml:brushProperty name="height" value="0.0349833704531193" units="cm"/>
      <inkml:brushProperty name="color" value="#000000"/>
      <inkml:brushProperty name="ignorePressure" value="0"/>
    </inkml:brush>
  </inkml:definitions>
  <inkml:trace contextRef="#ctx0" brushRef="#br0">89200.000 48750.000 628,'-24.000'-24.000'5,"4.000"4.000"7,3.000 3.000 10,3.000 3.000 8,3.000 6.000 3,3.000 9.000 0,3.000 10.000-2,4.000 10.000 0,-3.000 10.000-2,-5.000 13.000-2,-7.000 12.000-1,-5.000 13.000-2,-3.000 7.000-2,4.000 4.000-5,3.000 3.000-3,3.000 3.000-4,1.000-2.000-5,1.000-6.000-5,-1.000-6.000-5,1.000-6.000-6,-1.000-4.000-8,1.000 1.000-12,-1.000-1.000-10,1.000 1.000-12,-3.000-4.000-2,-2.000-6.000 3,-3.000-6.000 6,-3.000-6.000 4</inkml:trace>
</inkml:ink>
</file>

<file path=ppt/ink/ink41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57"/>
    </inkml:context>
    <inkml:brush xml:id="br0">
      <inkml:brushProperty name="width" value="0.031434353441" units="cm"/>
      <inkml:brushProperty name="height" value="0.031434353441" units="cm"/>
      <inkml:brushProperty name="color" value="#000000"/>
      <inkml:brushProperty name="ignorePressure" value="0"/>
    </inkml:brush>
  </inkml:definitions>
  <inkml:trace contextRef="#ctx0" brushRef="#br0">88650.000 50050.000 699,'-47.000'50.000'46,"6.000"0.000"-5,7.000 0.000-4,6.000 0.000-5,3.000 1.000-3,0.000 4.000-4,0.000 3.000-3,0.000 3.000-3,1.000-2.000-4,4.000-6.000-2,3.000-6.000-3,3.000-6.000-2,10.000-7.000-4,20.000-6.000-9,18.000-6.000-7,20.000-6.000-7,10.000-9.000-4,3.000-8.000 3,3.000-10.000 1,4.000-9.000 2,-4.000-4.000 0,-9.000 4.000-1,-10.000 3.000-3,-8.000 3.000-1,-9.000 6.000 1,-6.000 9.000 5,-6.000 10.000 6,-6.000 10.000 5,-9.000 5.000 5,-8.000 4.000 5,-10.000 3.000 7,-9.000 3.000 5,-5.000 1.000 2,0.000 1.000 0,0.000-1.000 0,0.000 1.000-1,12.000-13.000-7,26.000-25.000-14,24.000-25.000-13,26.000-25.000-14,7.000-10.000-5,-9.000 7.000 1,-10.000 6.000 3,-8.000 7.000 2,-8.000 4.000 1,-2.000 3.000 2,-3.000 3.000 2,-3.000 4.000 1</inkml:trace>
</inkml:ink>
</file>

<file path=ppt/ink/ink41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57"/>
    </inkml:context>
    <inkml:brush xml:id="br0">
      <inkml:brushProperty name="width" value="0.0301359742879868" units="cm"/>
      <inkml:brushProperty name="height" value="0.0301359742879868" units="cm"/>
      <inkml:brushProperty name="color" value="#000000"/>
      <inkml:brushProperty name="ignorePressure" value="0"/>
    </inkml:brush>
  </inkml:definitions>
  <inkml:trace contextRef="#ctx0" brushRef="#br0">90000.000 49450.000 730,'4.000'-44.000'8,"10.000"13.000"17,10.000 12.000 16,9.000 13.000 17,4.000 12.000 0,1.000 13.000-15,-1.000 12.000-17,1.000 13.000-15,-3.000 4.000-13,-2.000-3.000-7,-3.000-3.000-8,-3.000-2.000-8,-6.000-3.000-5,-5.000 1.000-2,-7.000-1.000-2,-5.000 1.000-3,-6.000-1.000-1,-3.000 1.000 1,-3.000-1.000-1,-2.000 1.000 1,-5.000-4.000 4,-2.000-6.000 7,-3.000-6.000 7,-3.000-6.000 8,-1.000-4.000 4,4.000 1.000 2,3.000-1.000 1,3.000 1.000 2</inkml:trace>
</inkml:ink>
</file>

<file path=ppt/ink/ink41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57"/>
    </inkml:context>
    <inkml:brush xml:id="br0">
      <inkml:brushProperty name="width" value="0.0339794903993607" units="cm"/>
      <inkml:brushProperty name="height" value="0.0339794903993607" units="cm"/>
      <inkml:brushProperty name="color" value="#000000"/>
      <inkml:brushProperty name="ignorePressure" value="0"/>
    </inkml:brush>
  </inkml:definitions>
  <inkml:trace contextRef="#ctx0" brushRef="#br0">89750.000 50350.000 647,'-29.000'23.000'1,"-5.000"-3.000"4,-7.000-3.000 3,-5.000-2.000 2,-3.000-3.000 4,4.000 1.000 3,3.000-1.000 3,3.000 1.000 2,15.000-1.000 5,29.000 1.000 6,28.000-1.000 6,28.000 1.000 6,17.000-3.000-2,6.000-2.000-11,7.000-3.000-10,6.000-3.000-10,6.000-4.000-10,6.000-3.000-7,7.000-3.000-7,6.000-2.000-9,-2.000-1.000-7,-9.000 3.000-5,-10.000 3.000-7,-8.000 4.000-6,-14.000 2.000-3,-15.000 4.000 2,-15.000 3.000 0,-16.000 3.000 2</inkml:trace>
</inkml:ink>
</file>

<file path=ppt/ink/ink41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59"/>
    </inkml:context>
    <inkml:brush xml:id="br0">
      <inkml:brushProperty name="width" value="0.0373983159661293" units="cm"/>
      <inkml:brushProperty name="height" value="0.0373983159661293" units="cm"/>
      <inkml:brushProperty name="color" value="#000000"/>
      <inkml:brushProperty name="ignorePressure" value="0"/>
    </inkml:brush>
  </inkml:definitions>
  <inkml:trace contextRef="#ctx0" brushRef="#br0">92650.000 48550.000 588,'25.000'-22.000'73,"0.000"6.000"-14,0.000 7.000-15,0.000 6.000-13,1.000 3.000-9,4.000 0.000-3,3.000 0.000-2,3.000 0.000-3,3.000 0.000-2,3.000 0.000-4,3.000 0.000-2,4.000 0.000-5,-1.000 0.000-3,-3.000 0.000-6,-3.000 0.000-6,-2.000 0.000-5,-5.000 0.000-2,-2.000 0.000 0,-3.000 0.000 1,-3.000 0.000 1,-6.000 4.000 0,-5.000 10.000 2,-7.000 10.000 1,-5.000 9.000 1,-6.000 4.000 4,-3.000 1.000 4,-3.000-1.000 6,-2.000 1.000 4,-5.000 1.000 5,-2.000 3.000 4,-3.000 3.000 4,-3.000 4.000 4,-1.000 2.000 1,4.000 4.000 2,3.000 3.000 0,3.000 3.000 1,1.000 3.000-1,1.000 3.000-1,-1.000 3.000-1,1.000 4.000-1,-1.000-1.000-2,1.000-3.000-3,-1.000-3.000-4,1.000-2.000-3,-1.000-5.000-1,1.000-2.000-1,-1.000-3.000-1,1.000-3.000 0,-1.000-2.000-1,1.000 0.000-4,-1.000 0.000-1,1.000 0.000-4,1.000-2.000-3,3.000-3.000-5,3.000-3.000-4,4.000-2.000-5,-1.000-3.000-4,-3.000 1.000-5,-3.000-1.000-3,-2.000 1.000-4,-1.000-3.000-3,3.000-2.000 0,3.000-3.000 0,4.000-3.000 0,-1.000-4.000 1,-3.000-3.000 6,-3.000-3.000 4,-2.000-2.000 6,-3.000-3.000 4,1.000 1.000 4,-1.000-1.000 5,1.000 1.000 4</inkml:trace>
</inkml:ink>
</file>

<file path=ppt/ink/ink41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59"/>
    </inkml:context>
    <inkml:brush xml:id="br0">
      <inkml:brushProperty name="width" value="0.0372294448316097" units="cm"/>
      <inkml:brushProperty name="height" value="0.0372294448316097" units="cm"/>
      <inkml:brushProperty name="color" value="#000000"/>
      <inkml:brushProperty name="ignorePressure" value="0"/>
    </inkml:brush>
  </inkml:definitions>
  <inkml:trace contextRef="#ctx0" brushRef="#br0">92000.000 50800.000 590,'-40.000'0.000'22,"23.000"0.000"9,22.000 0.000 10,22.000 0.000 9,15.000-2.000 1,9.000-3.000-8,10.000-3.000-7,10.000-2.000-7,7.000-1.000-5,6.000 3.000-5,7.000 3.000-4,6.000 4.000-3,3.000-1.000-4,0.000-3.000-2,0.000-3.000-1,0.000-2.000-2,-7.000-1.000-1,-11.000 3.000 1,-14.000 3.000 1,-11.000 4.000 1,-7.000 2.000-11,0.000 4.000-25,0.000 3.000-24,0.000 3.000-25,-4.000 1.000-6,-5.000 1.000 14,-7.000-1.000 13,-5.000 1.000 14</inkml:trace>
</inkml:ink>
</file>

<file path=ppt/ink/ink4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6"/>
    </inkml:context>
    <inkml:brush xml:id="br0">
      <inkml:brushProperty name="width" value="0.0395404919981956" units="cm"/>
      <inkml:brushProperty name="height" value="0.0395404919981956" units="cm"/>
      <inkml:brushProperty name="color" value="#f2395b"/>
      <inkml:brushProperty name="ignorePressure" value="0"/>
    </inkml:brush>
  </inkml:definitions>
  <inkml:trace contextRef="#ctx0" brushRef="#br0">40500.000 22800.000 556,'95.000'-22.000'5,"-9.000"6.000"8,-10.000 7.000 11,-8.000 6.000 8,-8.000 6.000 6,-2.000 6.000 2,-3.000 7.000 1,-3.000 6.000 2,-7.000 6.000-3,-9.000 6.000-7,-10.000 7.000-7,-8.000 6.000-8,-9.000 7.000-5,-6.000 10.000-3,-6.000 10.000-3,-6.000 9.000-3,-9.000 2.000-1,-8.000-2.000 0,-10.000-3.000 0,-9.000-3.000 1,-2.000-6.000-2,6.000-5.000-1,7.000-7.000-3,6.000-5.000-3,9.000-6.000 3,13.000-3.000 4,12.000-3.000 6,13.000-2.000 6,12.000-8.000-1,13.000-8.000-4,12.000-10.000-5,13.000-9.000-6,6.000-5.000-6,0.000 0.000-9,0.000 0.000-9,0.000 0.000-10,-7.000-2.000-4,-11.000-3.000-3,-14.000-3.000-1,-11.000-2.000-2,-7.000-1.000 0,0.000 3.000 0,0.000 3.000 0,0.000 4.000 1</inkml:trace>
</inkml:ink>
</file>

<file path=ppt/ink/ink41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8:59"/>
    </inkml:context>
    <inkml:brush xml:id="br0">
      <inkml:brushProperty name="width" value="0.0348941870033741" units="cm"/>
      <inkml:brushProperty name="height" value="0.0348941870033741" units="cm"/>
      <inkml:brushProperty name="color" value="#000000"/>
      <inkml:brushProperty name="ignorePressure" value="0"/>
    </inkml:brush>
  </inkml:definitions>
  <inkml:trace contextRef="#ctx0" brushRef="#br0">94300.000 50050.000 630,'-4.000'-38.000'8,"-5.000"26.000"16,-7.000 24.000 15,-5.000 26.000 16,-6.000 10.000 3,-3.000-3.000-12,-3.000-3.000-12,-2.000-2.000-10,-6.000 0.000-8,-6.000 7.000-2,-6.000 6.000-3,-6.000 7.000-3,2.000-1.000-2,14.000-6.000-1,11.000-6.000 0,14.000-6.000-1,8.000-4.000 0,7.000 1.000-1,6.000-1.000 0,7.000 1.000-1,10.000-6.000-1,16.000-8.000-5,15.000-10.000-3,17.000-9.000-3,5.000-7.000-4,-3.000-3.000-2,-3.000-3.000-3,-2.000-2.000-2,-5.000-3.000-1,-2.000 1.000 2,-3.000-1.000 0,-3.000 1.000 2,-6.000-1.000-5,-5.000 1.000-11,-7.000-1.000-11,-5.000 1.000-11</inkml:trace>
</inkml:ink>
</file>

<file path=ppt/ink/ink41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0"/>
    </inkml:context>
    <inkml:brush xml:id="br0">
      <inkml:brushProperty name="width" value="0.0368897914886475" units="cm"/>
      <inkml:brushProperty name="height" value="0.0368897914886475" units="cm"/>
      <inkml:brushProperty name="color" value="#000000"/>
      <inkml:brushProperty name="ignorePressure" value="0"/>
    </inkml:brush>
  </inkml:definitions>
  <inkml:trace contextRef="#ctx0" brushRef="#br0">94400.000 50150.000 596,'-46.000'-68.000'4,"10.000"17.000"7,10.000 15.000 9,9.000 16.000 7,4.000 16.000 5,1.000 20.000 4,-1.000 18.000 2,1.000 20.000 2,-1.000 10.000-1,1.000 3.000-6,-1.000 3.000-5,1.000 4.000-7,-1.000 7.000-4,1.000 13.000 0,-1.000 12.000-1,1.000 13.000-1,-1.000 1.000-6,1.000-9.000-10,-1.000-10.000-11,1.000-8.000-11,-3.000 2.000-10,-2.000 16.000-6,-3.000 15.000-7,-3.000 17.000-8,-1.000-6.000-2,4.000-24.000 4,3.000-26.000 2,3.000-24.000 4</inkml:trace>
</inkml:ink>
</file>

<file path=ppt/ink/ink41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2"/>
    </inkml:context>
    <inkml:brush xml:id="br0">
      <inkml:brushProperty name="width" value="0.034350723028183" units="cm"/>
      <inkml:brushProperty name="height" value="0.034350723028183" units="cm"/>
      <inkml:brushProperty name="color" value="#000000"/>
      <inkml:brushProperty name="ignorePressure" value="0"/>
    </inkml:brush>
  </inkml:definitions>
  <inkml:trace contextRef="#ctx0" brushRef="#br0">98200.000 48950.000 640,'-158.000'23.000'42,"34.000"-3.000"-9,35.000-3.000-9,35.000-2.000-9,10.000 2.000-3,-12.000 9.000 0,-13.000 10.000 2,-12.000 10.000 1,-5.000 4.000 0,3.000 0.000-2,3.000 0.000-1,4.000 0.000-2,1.000 0.000 0,0.000 0.000-1,0.000 0.000 0,0.000 0.000-1,3.000-2.000-1,6.000-3.000-3,7.000-3.000-1,6.000-2.000-3,3.000-3.000 0,0.000 1.000 0,0.000-1.000 1,0.000 1.000 1,3.000-4.000 1,6.000-6.000 0,7.000-6.000 0,6.000-6.000 1,7.000-2.000 1,10.000 3.000 0,10.000 3.000 0,9.000 4.000 1,10.000-3.000 1,14.000-5.000-1,11.000-7.000-1,14.000-5.000 1,8.000-3.000 0,7.000 4.000 0,6.000 3.000 0,7.000 3.000 0,4.000 3.000-1,3.000 3.000-2,3.000 3.000-4,4.000 4.000-2,-3.000 1.000-2,-5.000 0.000 0,-7.000 0.000 0,-5.000 0.000-1,-4.000 1.000-1,0.000 4.000-3,0.000 3.000-3,0.000 3.000-3,-4.000 1.000-4,-5.000 1.000-5,-7.000-1.000-5,-5.000 1.000-4,-6.000-3.000-3,-3.000-2.000 0,-3.000-3.000 0,-2.000-3.000 1</inkml:trace>
</inkml:ink>
</file>

<file path=ppt/ink/ink41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3"/>
    </inkml:context>
    <inkml:brush xml:id="br0">
      <inkml:brushProperty name="width" value="0.0372708663344383" units="cm"/>
      <inkml:brushProperty name="height" value="0.0372708663344383" units="cm"/>
      <inkml:brushProperty name="color" value="#000000"/>
      <inkml:brushProperty name="ignorePressure" value="0"/>
    </inkml:brush>
  </inkml:definitions>
  <inkml:trace contextRef="#ctx0" brushRef="#br0">100000.000 47650.000 590,'-10.000'-22.000'15,"32.000"6.000"6,31.000 7.000 5,32.000 6.000 4,8.000 3.000-1,-11.000 0.000-8,-14.000 0.000-10,-11.000 0.000-8,-11.000 1.000-5,-5.000 4.000-3,-7.000 3.000-1,-5.000 3.000-3,-8.000 3.000 0,-5.000 3.000 2,-7.000 3.000 1,-5.000 4.000 1,-6.000 4.000 3,-3.000 6.000 4,-3.000 7.000 4,-2.000 6.000 4,-5.000 4.000 3,-2.000 4.000 3,-3.000 3.000 2,-3.000 3.000 4,-1.000 3.000 1,4.000 3.000 0,3.000 3.000 0,3.000 4.000 1,1.000 2.000-1,1.000 4.000-2,-1.000 3.000-3,1.000 3.000-3,-1.000 6.000-1,1.000 9.000-2,-1.000 10.000-2,1.000 10.000-2,1.000 2.000-4,3.000-3.000-10,3.000-3.000-8,4.000-2.000-10,-1.000-8.000-4,-3.000-8.000-3,-3.000-10.000-2,-2.000-9.000-3,-3.000-10.000-1,1.000-9.000 0,-1.000-10.000-1,1.000-8.000 0,-1.000-8.000 0,1.000-2.000 2,-1.000-3.000 3,1.000-3.000 1,-3.000-4.000 4,-2.000-3.000 7,-3.000-3.000 5,-3.000-2.000 7</inkml:trace>
</inkml:ink>
</file>

<file path=ppt/ink/ink41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3"/>
    </inkml:context>
    <inkml:brush xml:id="br0">
      <inkml:brushProperty name="width" value="0.0301317479461432" units="cm"/>
      <inkml:brushProperty name="height" value="0.0301317479461432" units="cm"/>
      <inkml:brushProperty name="color" value="#000000"/>
      <inkml:brushProperty name="ignorePressure" value="0"/>
    </inkml:brush>
  </inkml:definitions>
  <inkml:trace contextRef="#ctx0" brushRef="#br0">99550.000 50400.000 730,'-54.000'0.000'38,"45.000"0.000"1,43.000 0.000 2,45.000 0.000 1,24.000-2.000-4,6.000-3.000-8,7.000-3.000-8,6.000-2.000-8,-1.000-1.000-8,-5.000 3.000-8,-7.000 3.000-6,-5.000 4.000-7,-8.000 2.000-4,-5.000 4.000 2,-7.000 3.000 2,-5.000 3.000 0,-11.000 1.000-2,-11.000 1.000-4,-14.000-1.000-5,-11.000 1.000-5</inkml:trace>
</inkml:ink>
</file>

<file path=ppt/ink/ink41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4"/>
    </inkml:context>
    <inkml:brush xml:id="br0">
      <inkml:brushProperty name="width" value="0.035267062485218" units="cm"/>
      <inkml:brushProperty name="height" value="0.035267062485218" units="cm"/>
      <inkml:brushProperty name="color" value="#000000"/>
      <inkml:brushProperty name="ignorePressure" value="0"/>
    </inkml:brush>
  </inkml:definitions>
  <inkml:trace contextRef="#ctx0" brushRef="#br0">101800.000 49450.000 623,'0.000'-41.000'8,"0.000"19.000"13,0.000 19.000 16,0.000 19.000 14,-5.000 16.000 2,-9.000 17.000-7,-10.000 15.000-10,-8.000 16.000-9,-8.000 5.000-5,-2.000-2.000-3,-3.000-3.000-3,-3.000-3.000-4,1.000-7.000-1,6.000-9.000-3,7.000-10.000-3,6.000-8.000-1,6.000-6.000-3,6.000 1.000-3,7.000-1.000-3,6.000 1.000-3,9.000-4.000-2,13.000-6.000-3,12.000-6.000-2,13.000-6.000-3,12.000-4.000-3,13.000 1.000-3,12.000-1.000-3,13.000 1.000-3,4.000-6.000-3,-3.000-8.000-4,-3.000-10.000-3,-2.000-9.000-4,-12.000-4.000 2,-19.000 4.000 8,-18.000 3.000 6,-19.000 3.000 9,-10.000 1.000 3,1.000 1.000 3,-1.000-1.000 1,1.000 1.000 2</inkml:trace>
</inkml:ink>
</file>

<file path=ppt/ink/ink41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4"/>
    </inkml:context>
    <inkml:brush xml:id="br0">
      <inkml:brushProperty name="width" value="0.0322254933416843" units="cm"/>
      <inkml:brushProperty name="height" value="0.0322254933416843" units="cm"/>
      <inkml:brushProperty name="color" value="#000000"/>
      <inkml:brushProperty name="ignorePressure" value="0"/>
    </inkml:brush>
  </inkml:definitions>
  <inkml:trace contextRef="#ctx0" brushRef="#br0">102300.000 49750.000 682,'-50.000'7.000'62,"0.000"17.000"-9,0.000 15.000-7,0.000 16.000-7,1.000 10.000-7,4.000 7.000-3,3.000 6.000-5,3.000 7.000-4,3.000 2.000-8,3.000 1.000-11,3.000-1.000-13,4.000 1.000-10,2.000-9.000-9,4.000-15.000-5,3.000-15.000-5,3.000-16.000-4,3.000-8.000-2,3.000 0.000 3,3.000 0.000 1,4.000 0.000 1</inkml:trace>
</inkml:ink>
</file>

<file path=ppt/ink/ink41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4"/>
    </inkml:context>
    <inkml:brush xml:id="br0">
      <inkml:brushProperty name="width" value="0.0340959466993809" units="cm"/>
      <inkml:brushProperty name="height" value="0.0340959466993809" units="cm"/>
      <inkml:brushProperty name="color" value="#000000"/>
      <inkml:brushProperty name="ignorePressure" value="0"/>
    </inkml:brush>
  </inkml:definitions>
  <inkml:trace contextRef="#ctx0" brushRef="#br0">103750.000 48650.000 645,'-68.000'23.000'3,"17.000"-3.000"6,15.000-3.000 5,16.000-2.000 7,2.000 3.000 2,-8.000 14.000-1,-10.000 11.000-1,-9.000 14.000-1,-7.000 13.000 0,-3.000 16.000 4,-3.000 15.000 2,-2.000 17.000 2,2.000 3.000 0,9.000-5.000-5,10.000-7.000-5,10.000-5.000-3,5.000-9.000-4,4.000-9.000-1,3.000-10.000-2,3.000-8.000-1,7.000-9.000-4,14.000-6.000-4,11.000-6.000-5,14.000-6.000-5,7.000-7.000-7,3.000-6.000-7,3.000-6.000-8,4.000-6.000-9,-3.000-6.000-3,-5.000-2.000 1,-7.000-3.000 0,-5.000-3.000 0,-4.000-4.000 3,0.000-3.000 5,0.000-3.000 6,0.000-2.000 6</inkml:trace>
</inkml:ink>
</file>

<file path=ppt/ink/ink41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4"/>
    </inkml:context>
    <inkml:brush xml:id="br0">
      <inkml:brushProperty name="width" value="0.0277302619069815" units="cm"/>
      <inkml:brushProperty name="height" value="0.0277302619069815" units="cm"/>
      <inkml:brushProperty name="color" value="#000000"/>
      <inkml:brushProperty name="ignorePressure" value="0"/>
    </inkml:brush>
  </inkml:definitions>
  <inkml:trace contextRef="#ctx0" brushRef="#br0">104000.000 48600.000 793,'26.000'-25.000'1,"4.000"0.000"3,3.000 0.000 2,3.000 0.000 3,4.000 1.000 5,7.000 4.000 7,6.000 3.000 7,7.000 3.000 8,7.000 1.000-2,9.000 1.000-8,10.000-1.000-8,10.000 1.000-9,-4.000 2.000-9,-16.000 7.000-9,-15.000 6.000-10,-15.000 7.000-10,-12.000 5.000-2,-6.000 7.000 3,-6.000 6.000 3,-6.000 7.000 5</inkml:trace>
</inkml:ink>
</file>

<file path=ppt/ink/ink41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5"/>
    </inkml:context>
    <inkml:brush xml:id="br0">
      <inkml:brushProperty name="width" value="0.0333525463938713" units="cm"/>
      <inkml:brushProperty name="height" value="0.0333525463938713" units="cm"/>
      <inkml:brushProperty name="color" value="#000000"/>
      <inkml:brushProperty name="ignorePressure" value="0"/>
    </inkml:brush>
  </inkml:definitions>
  <inkml:trace contextRef="#ctx0" brushRef="#br0">104200.000 48800.000 659,'-68.000'10.000'9,"17.000"23.000"13,15.000 22.000 14,16.000 22.000 13,5.000 12.000 3,-2.000 3.000-7,-3.000 3.000-7,-3.000 4.000-6,-2.000 2.000-8,0.000 4.000-6,0.000 3.000-7,0.000 3.000-6,-4.000-1.000-6,-5.000-2.000-3,-7.000-3.000-2,-5.000-3.000-5,0.000-9.000-4,10.000-11.000-7,10.000-14.000-8,9.000-11.000-7</inkml:trace>
</inkml:ink>
</file>

<file path=ppt/ink/ink4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7"/>
    </inkml:context>
    <inkml:brush xml:id="br0">
      <inkml:brushProperty name="width" value="0.0447875745594501" units="cm"/>
      <inkml:brushProperty name="height" value="0.0447875745594501" units="cm"/>
      <inkml:brushProperty name="color" value="#f2395b"/>
      <inkml:brushProperty name="ignorePressure" value="0"/>
    </inkml:brush>
  </inkml:definitions>
  <inkml:trace contextRef="#ctx0" brushRef="#br0">37400.000 26250.000 491,'17.000'-46.000'7,"34.000"10.000"16,35.000 10.000 14,35.000 9.000 16,13.000 7.000 2,-6.000 7.000-8,-6.000 6.000-10,-6.000 7.000-8,-12.000 2.000-10,-15.000 1.000-11,-15.000-1.000-9,-16.000 1.000-11,-18.000 4.000-11,-18.000 9.000-14,-19.000 10.000-13,-18.000 10.000-13,-17.000 0.000-1,-11.000-5.000 12,-14.000-7.000 13,-11.000-5.000 11,-6.000-6.000 8,4.000-3.000 5,3.000-3.000 4,3.000-2.000 5,1.000-3.000 2,1.000 1.000 1,-1.000-1.000 1,1.000 1.000 0,2.000-1.000 3,7.000 1.000 4,6.000-1.000 4,7.000 1.000 4,4.000-1.000 2,3.000 1.000-1,3.000-1.000 0,4.000 1.000 0,4.000 2.000 6,6.000 7.000 11,7.000 6.000 13,6.000 7.000 11,3.000 7.000 4,0.000 9.000-8,0.000 10.000-7,0.000 10.000-7,0.000 11.000-5,0.000 17.000-5,0.000 15.000-4,0.000 16.000-4,-2.000 12.000-3,-3.000 9.000-2,-3.000 10.000-2,-2.000 10.000-1,-3.000 2.000-1,1.000-3.000 0,-1.000-3.000 1,1.000-2.000 0,-1.000-12.000-7,1.000-19.000-18,-1.000-18.000-17,1.000-19.000-16,1.000-16.000-8,3.000-12.000 2,3.000-13.000 2,4.000-12.000 1,1.000-16.000 2,0.000-19.000 0,0.000-18.000 1,0.000-19.000 1,0.000-8.000 5,0.000 3.000 9,0.000 3.000 9,0.000 4.000 9</inkml:trace>
</inkml:ink>
</file>

<file path=ppt/ink/ink41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5"/>
    </inkml:context>
    <inkml:brush xml:id="br0">
      <inkml:brushProperty name="width" value="0.0377140454947948" units="cm"/>
      <inkml:brushProperty name="height" value="0.0377140454947948" units="cm"/>
      <inkml:brushProperty name="color" value="#000000"/>
      <inkml:brushProperty name="ignorePressure" value="0"/>
    </inkml:brush>
  </inkml:definitions>
  <inkml:trace contextRef="#ctx0" brushRef="#br0">103900.000 49900.000 583,'31.000'-44.000'21,"13.000"13.000"2,12.000 12.000 2,13.000 13.000 1,9.000 4.000-1,6.000-3.000-5,7.000-3.000-5,6.000-2.000-4,-1.000-3.000-7,-5.000 1.000-7,-7.000-1.000-7,-5.000 1.000-8,-9.000-3.000-3,-9.000-2.000 3,-10.000-3.000 1,-8.000-3.000 2,-8.000-4.000 0,-2.000-3.000-4,-3.000-3.000-4,-3.000-2.000-3,-6.000-3.000 1,-5.000 1.000 3,-7.000-1.000 5,-5.000 1.000 4,-8.000-1.000 4,-5.000 1.000 2,-7.000-1.000 3,-5.000 1.000 2,-4.000 2.000 4,0.000 7.000 4,0.000 6.000 4,0.000 7.000 4,-4.000 5.000 2,-5.000 7.000-3,-7.000 6.000-2,-5.000 7.000-1,-4.000 7.000 3,0.000 9.000 10,0.000 10.000 9,0.000 10.000 10,0.000 5.000 3,0.000 4.000-2,0.000 3.000-5,0.000 3.000-2,3.000 3.000-3,6.000 3.000-5,7.000 3.000-2,6.000 4.000-5,4.000-1.000-3,4.000-3.000-2,3.000-3.000-2,3.000-2.000-3,7.000-9.000-4,14.000-12.000-4,11.000-13.000-6,14.000-12.000-5,11.000-7.000-5,14.000 1.000-3,11.000-1.000-4,14.000 1.000-4,5.000-3.000-4,1.000-2.000-4,-1.000-3.000-3,1.000-3.000-5,-3.000-2.000 0,-2.000 0.000 3,-3.000 0.000 3,-3.000 0.000 2</inkml:trace>
</inkml:ink>
</file>

<file path=ppt/ink/ink41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05"/>
    </inkml:context>
    <inkml:brush xml:id="br0">
      <inkml:brushProperty name="width" value="0.0335243679583073" units="cm"/>
      <inkml:brushProperty name="height" value="0.0335243679583073" units="cm"/>
      <inkml:brushProperty name="color" value="#000000"/>
      <inkml:brushProperty name="ignorePressure" value="0"/>
    </inkml:brush>
  </inkml:definitions>
  <inkml:trace contextRef="#ctx0" brushRef="#br0">105650.000 48700.000 656,'48.000'-24.000'0,"-3.000"4.000"2,-3.000 3.000 0,-2.000 3.000 1,-5.000 4.000 3,-2.000 7.000 3,-3.000 6.000 2,-3.000 7.000 4,1.000 5.000 5,6.000 7.000 4,7.000 6.000 5,6.000 7.000 6,3.000 7.000 0,0.000 9.000-4,0.000 10.000-4,0.000 10.000-4,-4.000 5.000-4,-5.000 4.000-3,-7.000 3.000-2,-5.000 3.000-4,-9.000 3.000-3,-9.000 3.000-3,-10.000 3.000-3,-8.000 4.000-2,-12.000-1.000-6,-12.000-3.000-6,-13.000-3.000-6,-12.000-2.000-7,-19.000 0.000-4,-25.000 7.000 0,-25.000 6.000-1,-25.000 7.000-1,1.000-9.000 2,29.000-21.000 5,28.000-22.000 6,28.000-22.000 4,14.000-11.000 0,0.000 0.000-7,0.000 0.000-8,0.000 0.000-6</inkml:trace>
</inkml:ink>
</file>

<file path=ppt/ink/ink41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2"/>
    </inkml:context>
    <inkml:brush xml:id="br0">
      <inkml:brushProperty name="width" value="0.0353658311069012" units="cm"/>
      <inkml:brushProperty name="height" value="0.0353658311069012" units="cm"/>
      <inkml:brushProperty name="color" value="#000000"/>
      <inkml:brushProperty name="ignorePressure" value="0"/>
    </inkml:brush>
  </inkml:definitions>
  <inkml:trace contextRef="#ctx0" brushRef="#br0">87750.000 53050.000 622,'56.000'-46.000'97,"13.000"10.000"-18,12.000 10.000-20,13.000 9.000-18,2.000 7.000-14,-5.000 7.000-6,-7.000 6.000-6,-5.000 7.000-7,-8.000 2.000-5,-5.000 1.000-3,-7.000-1.000-4,-5.000 1.000-4,-8.000 1.000-7,-5.000 3.000-7,-7.000 3.000-10,-5.000 4.000-8,-8.000 1.000-4,-5.000 0.000 0,-7.000 0.000 1,-5.000 0.000 0,-11.000-4.000 3,-11.000-5.000 4,-14.000-7.000 5,-11.000-5.000 5,-9.000-4.000 4,-3.000 0.000 5,-3.000 0.000 5,-2.000 0.000 4,-3.000 0.000 4,1.000 0.000 1,-1.000 0.000 0,1.000 0.000 2,-1.000 1.000 1,1.000 4.000 2,-1.000 3.000 3,1.000 3.000 2,2.000 3.000 4,7.000 3.000 5,6.000 3.000 5,7.000 4.000 5,4.000 1.000 4,3.000 0.000 2,3.000 0.000 3,4.000 0.000 3,4.000 0.000 0,6.000 0.000-2,7.000 0.000-2,6.000 0.000-1,3.000 1.000-4,0.000 4.000-2,0.000 3.000-4,0.000 3.000-3,1.000 3.000-2,4.000 3.000-4,3.000 3.000-2,3.000 4.000-3,-1.000 7.000-3,-2.000 13.000-3,-3.000 12.000-3,-3.000 13.000-2,-4.000 7.000 0,-3.000 4.000 1,-3.000 3.000 3,-2.000 3.000 1,-3.000-4.000-5,1.000-8.000-11,-1.000-10.000-12,1.000-9.000-10,-1.000-12.000-9,1.000-11.000-3,-1.000-14.000-5,1.000-11.000-4,-1.000-14.000 3,1.000-11.000 6,-1.000-14.000 8,1.000-11.000 7,-1.000-7.000 7,1.000 0.000 6,-1.000 0.000 5,1.000 0.000 5</inkml:trace>
</inkml:ink>
</file>

<file path=ppt/ink/ink41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3"/>
    </inkml:context>
    <inkml:brush xml:id="br0">
      <inkml:brushProperty name="width" value="0.0377278365194798" units="cm"/>
      <inkml:brushProperty name="height" value="0.0377278365194798" units="cm"/>
      <inkml:brushProperty name="color" value="#000000"/>
      <inkml:brushProperty name="ignorePressure" value="0"/>
    </inkml:brush>
  </inkml:definitions>
  <inkml:trace contextRef="#ctx0" brushRef="#br0">87450.000 54300.000 583,'121.000'0.000'70,"-5.000"0.000"-13,-7.000 0.000-14,-5.000 0.000-13,-6.000 0.000-9,-3.000 0.000-7,-3.000 0.000-5,-2.000 0.000-7,-8.000-2.000-3,-8.000-3.000-1,-10.000-3.000-1,-9.000-2.000-2,-9.000-1.000-2,-5.000 3.000-6,-7.000 3.000-5,-5.000 4.000-5,-4.000-3.000-4,0.000-5.000-3,0.000-7.000-3,0.000-5.000-3,-4.000-6.000 2,-5.000-3.000 5,-7.000-3.000 6,-5.000-2.000 5,-8.000-1.000 3,-5.000 3.000 2,-7.000 3.000 0,-5.000 4.000 2,-4.000 2.000 1,0.000 4.000 5,0.000 3.000 4,0.000 3.000 3,0.000 3.000 7,0.000 3.000 6,0.000 3.000 7,0.000 4.000 8,0.000 1.000 3,0.000 0.000 2,0.000 0.000 1,0.000 0.000 1,0.000 4.000 0,0.000 10.000-1,0.000 10.000-3,0.000 9.000-1,0.000 7.000-2,0.000 7.000-3,0.000 6.000-3,0.000 7.000-2,1.000 2.000-4,4.000 1.000-2,3.000-1.000-2,3.000 1.000-3,4.000-1.000-3,7.000 1.000-1,6.000-1.000-3,7.000 1.000-2,5.000-4.000-3,7.000-6.000-5,6.000-6.000-6,7.000-6.000-4,7.000-7.000-3,9.000-6.000 2,10.000-6.000 2,10.000-6.000 0,4.000-9.000-4,0.000-8.000-13,0.000-10.000-12,0.000-9.000-11,-7.000-5.000-3,-11.000 0.000 7,-14.000 0.000 8,-11.000 0.000 7,-7.000 0.000 6,0.000 0.000 6,0.000 0.000 5,0.000 0.000 5</inkml:trace>
</inkml:ink>
</file>

<file path=ppt/ink/ink41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3"/>
    </inkml:context>
    <inkml:brush xml:id="br0">
      <inkml:brushProperty name="width" value="0.0296494178473949" units="cm"/>
      <inkml:brushProperty name="height" value="0.0296494178473949" units="cm"/>
      <inkml:brushProperty name="color" value="#000000"/>
      <inkml:brushProperty name="ignorePressure" value="0"/>
    </inkml:brush>
  </inkml:definitions>
  <inkml:trace contextRef="#ctx0" brushRef="#br0">89550.000 52950.000 742,'3.000'-46.000'4,"6.000"10.000"8,7.000 10.000 8,6.000 9.000 9,3.000 6.000 3,0.000 3.000-3,0.000 3.000-2,0.000 4.000-2,-4.000 5.000-3,-5.000 10.000-3,-7.000 10.000-3,-5.000 9.000-3,-6.000 4.000-5,-3.000 1.000-6,-3.000-1.000-7,-2.000 1.000-7,-5.000-3.000-4,-2.000-2.000 0,-3.000-3.000-2,-3.000-3.000-1,1.000-2.000 0,6.000 0.000 4,7.000 0.000 2,6.000 0.000 3,4.000 1.000 2,4.000 4.000 2,3.000 3.000 1,3.000 3.000 1,3.000-1.000 3,3.000-2.000 5,3.000-3.000 4,4.000-3.000 5,-3.000-1.000 0,-5.000 4.000-1,-7.000 3.000-3,-5.000 3.000-2,-11.000 3.000-3,-11.000 3.000 0,-14.000 3.000-3,-11.000 4.000-1,-7.000-1.000-3,0.000-3.000-7,0.000-3.000-5,0.000-2.000-5,4.000-12.000-7,10.000-19.000-7,10.000-18.000-6,9.000-19.000-7</inkml:trace>
</inkml:ink>
</file>

<file path=ppt/ink/ink41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3"/>
    </inkml:context>
    <inkml:brush xml:id="br0">
      <inkml:brushProperty name="width" value="0.0255591738969088" units="cm"/>
      <inkml:brushProperty name="height" value="0.0255591738969088" units="cm"/>
      <inkml:brushProperty name="color" value="#000000"/>
      <inkml:brushProperty name="ignorePressure" value="0"/>
    </inkml:brush>
  </inkml:definitions>
  <inkml:trace contextRef="#ctx0" brushRef="#br0">89950.000 53250.000 860,'95.000'-2.000'50,"-9.000"-3.000"-12,-10.000-3.000-11,-8.000-2.000-10,-8.000-1.000-10,-2.000 3.000-6,-3.000 3.000-9,-3.000 4.000-6,-6.000-1.000-8,-5.000-3.000-10,-7.000-3.000-8,-5.000-2.000-10</inkml:trace>
</inkml:ink>
</file>

<file path=ppt/ink/ink41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3"/>
    </inkml:context>
    <inkml:brush xml:id="br0">
      <inkml:brushProperty name="width" value="0.0359465926885605" units="cm"/>
      <inkml:brushProperty name="height" value="0.0359465926885605" units="cm"/>
      <inkml:brushProperty name="color" value="#000000"/>
      <inkml:brushProperty name="ignorePressure" value="0"/>
    </inkml:brush>
  </inkml:definitions>
  <inkml:trace contextRef="#ctx0" brushRef="#br0">90550.000 52750.000 612,'-46.000'-24.000'8,"10.000"4.000"16,10.000 3.000 17,9.000 3.000 15,6.000 7.000 5,3.000 14.000-11,3.000 11.000-9,4.000 14.000-9,2.000 10.000-8,4.000 9.000-4,3.000 10.000-4,3.000 10.000-5,-1.000 4.000-7,-2.000 0.000-11,-3.000 0.000-11,-3.000 0.000-9,-4.000-2.000-9,-3.000-3.000-4,-3.000-3.000-5,-2.000-2.000-5,-3.000-8.000-1,1.000-8.000 3,-1.000-10.000 2,1.000-9.000 3</inkml:trace>
</inkml:ink>
</file>

<file path=ppt/ink/ink41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6"/>
    </inkml:context>
    <inkml:brush xml:id="br0">
      <inkml:brushProperty name="width" value="0.0317584089934826" units="cm"/>
      <inkml:brushProperty name="height" value="0.0317584089934826" units="cm"/>
      <inkml:brushProperty name="color" value="#000000"/>
      <inkml:brushProperty name="ignorePressure" value="0"/>
    </inkml:brush>
  </inkml:definitions>
  <inkml:trace contextRef="#ctx0" brushRef="#br0">91900.000 53600.000 692,'-2.000'96.000'111,"-3.000"-5.000"-27,-3.000-7.000-26,-2.000-5.000-27,-3.000-6.000-17,1.000-3.000-6,-1.000-3.000-6,1.000-2.000-8,1.000-3.000-5,3.000 1.000-6,3.000-1.000-5,4.000 1.000-5,-1.000-6.000-5,-3.000-8.000-4,-3.000-10.000-3,-2.000-9.000-4</inkml:trace>
</inkml:ink>
</file>

<file path=ppt/ink/ink41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6"/>
    </inkml:context>
    <inkml:brush xml:id="br0">
      <inkml:brushProperty name="width" value="0.0314235985279083" units="cm"/>
      <inkml:brushProperty name="height" value="0.0314235985279083" units="cm"/>
      <inkml:brushProperty name="color" value="#000000"/>
      <inkml:brushProperty name="ignorePressure" value="0"/>
    </inkml:brush>
  </inkml:definitions>
  <inkml:trace contextRef="#ctx0" brushRef="#br0">92050.000 53650.000 700,'31.000'-47.000'2,"13.000"6.000"6,12.000 7.000 5,13.000 6.000 5,-1.000 6.000 0,-11.000 6.000-3,-14.000 7.000-3,-11.000 6.000-5,-1.000 3.000 1,13.000 0.000 3,12.000 0.000 4,13.000 0.000 4,4.000 3.000 1,-3.000 6.000-1,-3.000 7.000 1,-2.000 6.000-1,-8.000 4.000-2,-8.000 4.000-1,-10.000 3.000-4,-9.000 3.000-1,-7.000 1.000-3,-3.000 1.000-2,-3.000-1.000-3,-2.000 1.000-1,-11.000-1.000-2,-15.000 1.000 0,-15.000-1.000 0,-16.000 1.000 0,-12.000-1.000-2,-5.000 1.000-3,-7.000-1.000-5,-5.000 1.000-3,-4.000-3.000-3,0.000-2.000-4,0.000-3.000-3,0.000-3.000-3,3.000-7.000 0,6.000-9.000 0,7.000-10.000 2,6.000-8.000 0,7.000-9.000 4,10.000-6.000 3,10.000-6.000 4,9.000-6.000 4,9.000-4.000 4,9.000 1.000 3,10.000-1.000 3,10.000 1.000 4,10.000 1.000 2,13.000 3.000 4,12.000 3.000 3,13.000 4.000 4,4.000 4.000 0,-3.000 6.000 1,-3.000 7.000-2,-2.000 6.000 0,-8.000 4.000-2,-8.000 4.000-3,-10.000 3.000-4,-9.000 3.000-3,-10.000 4.000-4,-9.000 7.000-3,-10.000 6.000-4,-8.000 7.000-3,-12.000 5.000-1,-12.000 7.000 3,-13.000 6.000 2,-12.000 7.000 2,-9.000-1.000 0,-2.000-6.000-3,-3.000-6.000-4,-3.000-6.000-3,2.000-7.000-1,10.000-6.000 3,10.000-6.000 2,9.000-6.000 2,6.000-4.000 2,3.000 1.000 2,3.000-1.000 2,4.000 1.000 2,7.000-3.000 2,13.000-2.000 3,12.000-3.000 3,13.000-3.000 3,9.000-2.000 0,6.000 0.000-6,7.000 0.000-4,6.000 0.000-5,1.000-2.000-4,-3.000-3.000-3,-3.000-3.000-4,-2.000-2.000-4,-3.000-6.000-1,1.000-6.000 1,-1.000-6.000 1,1.000-6.000 1,-4.000-1.000 2,-6.000 7.000 2,-6.000 6.000 4,-6.000 7.000 2,-4.000 0.000-1,1.000-2.000-4,-1.000-3.000-5,1.000-3.000-4</inkml:trace>
</inkml:ink>
</file>

<file path=ppt/ink/ink41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6"/>
    </inkml:context>
    <inkml:brush xml:id="br0">
      <inkml:brushProperty name="width" value="0.0412687063217163" units="cm"/>
      <inkml:brushProperty name="height" value="0.0412687063217163" units="cm"/>
      <inkml:brushProperty name="color" value="#000000"/>
      <inkml:brushProperty name="ignorePressure" value="0"/>
    </inkml:brush>
  </inkml:definitions>
  <inkml:trace contextRef="#ctx0" brushRef="#br0">92700.000 53050.000 533,'-46.000'51.000'74,"10.000"4.000"-13,10.000 3.000-13,9.000 3.000-13,4.000 4.000-7,1.000 7.000-1,-1.000 6.000-3,1.000 7.000 0,-1.000 4.000-3,1.000 3.000-1,-1.000 3.000-1,1.000 4.000-2,1.000 2.000-2,3.000 4.000-3,3.000 3.000-5,4.000 3.000-2,1.000-2.000-1,0.000-6.000 1,0.000-6.000 4,0.000-6.000 1,6.000-13.000-8,13.000-19.000-21,12.000-18.000-20,13.000-19.000-20,4.000-13.000-6,-3.000-6.000 9,-3.000-6.000 7,-2.000-6.000 9,-3.000-6.000 3,1.000-2.000-1,-1.000-3.000 0,1.000-3.000-1</inkml:trace>
</inkml:ink>
</file>

<file path=ppt/ink/ink4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8"/>
    </inkml:context>
    <inkml:brush xml:id="br0">
      <inkml:brushProperty name="width" value="0.0440777763724327" units="cm"/>
      <inkml:brushProperty name="height" value="0.0440777763724327" units="cm"/>
      <inkml:brushProperty name="color" value="#f2395b"/>
      <inkml:brushProperty name="ignorePressure" value="0"/>
    </inkml:brush>
  </inkml:definitions>
  <inkml:trace contextRef="#ctx0" brushRef="#br0">37350.000 28500.000 499,'26.000'-113.000'8,"4.000"26.000"6,3.000 24.000 3,3.000 26.000 6,4.000 15.000 3,7.000 6.000 2,6.000 7.000 4,7.000 6.000 2,5.000 3.000-1,7.000 0.000-6,6.000 0.000-7,7.000 0.000-5,0.000 0.000-4,-2.000 0.000-2,-3.000 0.000-2,-3.000 0.000-2,-6.000-2.000-1,-5.000-3.000 1,-7.000-3.000-1,-5.000-2.000 1,-8.000-6.000-7,-5.000-6.000-14,-7.000-6.000-14,-5.000-6.000-15,-11.000-6.000-3,-11.000-2.000 9,-14.000-3.000 8,-11.000-3.000 9,-7.000-4.000 6,0.000-3.000 4,0.000-3.000 5,0.000-2.000 4,1.000 2.000 4,4.000 9.000 3,3.000 10.000 3,3.000 10.000 2,-1.000 7.000 3,-2.000 6.000 2,-3.000 7.000 2,-3.000 6.000 2,-2.000 7.000 3,0.000 10.000 4,0.000 10.000 4,0.000 9.000 3,-2.000 12.000 1,-3.000 16.000-1,-3.000 15.000-2,-2.000 17.000-1,0.000 7.000-3,7.000 0.000-3,6.000 0.000-2,7.000 0.000-4,4.000-4.000-3,3.000-5.000-2,3.000-7.000-2,4.000-5.000-4,4.000-9.000-3,6.000-9.000-3,7.000-10.000-4,6.000-8.000-3,7.000-6.000-2,10.000 1.000 2,10.000-1.000 2,9.000 1.000 2,2.000-4.000-10,-2.000-6.000-23,-3.000-6.000-23,-3.000-6.000-22,-6.000-6.000-4,-5.000-2.000 11,-7.000-3.000 13,-5.000-3.000 12</inkml:trace>
</inkml:ink>
</file>

<file path=ppt/ink/ink41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7"/>
    </inkml:context>
    <inkml:brush xml:id="br0">
      <inkml:brushProperty name="width" value="0.036652822047472" units="cm"/>
      <inkml:brushProperty name="height" value="0.036652822047472" units="cm"/>
      <inkml:brushProperty name="color" value="#000000"/>
      <inkml:brushProperty name="ignorePressure" value="0"/>
    </inkml:brush>
  </inkml:definitions>
  <inkml:trace contextRef="#ctx0" brushRef="#br0">94450.000 53200.000 600,'-68.000'4.000'3,"17.000"10.000"9,15.000 10.000 6,16.000 9.000 8,12.000 4.000 2,9.000 1.000-1,10.000-1.000-3,10.000 1.000-2,4.000-1.000-1,0.000 1.000 0,0.000-1.000 0,0.000 1.000 1,-2.000 1.000-1,-3.000 3.000 0,-3.000 3.000-1,-2.000 4.000-1,-3.000 2.000-2,1.000 4.000-1,-1.000 3.000-3,1.000 3.000-3,-4.000 3.000-2,-6.000 3.000-2,-6.000 3.000-3,-6.000 4.000-3,-9.000 1.000-2,-8.000 0.000-4,-10.000 0.000-4,-9.000 0.000-3,-7.000-4.000-2,-3.000-5.000 0,-3.000-7.000 0,-2.000-5.000 0,-3.000-11.000-1,1.000-11.000-1,-1.000-14.000-2,1.000-11.000 0,2.000-14.000 1,7.000-11.000 2,6.000-14.000 4,7.000-11.000 2,7.000-11.000 2,9.000-5.000 2,10.000-7.000 1,10.000-5.000 1,13.000-3.000 0,19.000 4.000 1,19.000 3.000-1,19.000 3.000 1,12.000 3.000 0,6.000 3.000-2,7.000 3.000 0,6.000 4.000-2,3.000 5.000 1,0.000 10.000-1,0.000 10.000 2,0.000 9.000 0,-7.000 4.000-4,-11.000 1.000-8,-14.000-1.000-8,-11.000 1.000-7,-11.000-1.000-3,-5.000 1.000 6,-7.000-1.000 4,-5.000 1.000 4</inkml:trace>
</inkml:ink>
</file>

<file path=ppt/ink/ink41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7"/>
    </inkml:context>
    <inkml:brush xml:id="br0">
      <inkml:brushProperty name="width" value="0.0310853905975819" units="cm"/>
      <inkml:brushProperty name="height" value="0.0310853905975819" units="cm"/>
      <inkml:brushProperty name="color" value="#000000"/>
      <inkml:brushProperty name="ignorePressure" value="0"/>
    </inkml:brush>
  </inkml:definitions>
  <inkml:trace contextRef="#ctx0" brushRef="#br0">95000.000 53550.000 707,'51.000'-2.000'76,"4.000"-3.000"-16,3.000-3.000-16,3.000-2.000-16,9.000-1.000-9,16.000 3.000 0,15.000 3.000-1,17.000 4.000 0,2.000 1.000-7,-9.000 0.000-16,-10.000 0.000-13,-8.000 0.000-15,-12.000 0.000-8,-12.000 0.000-1,-13.000 0.000 0,-12.000 0.000-1</inkml:trace>
</inkml:ink>
</file>

<file path=ppt/ink/ink41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8"/>
    </inkml:context>
    <inkml:brush xml:id="br0">
      <inkml:brushProperty name="width" value="0.0382912456989288" units="cm"/>
      <inkml:brushProperty name="height" value="0.0382912456989288" units="cm"/>
      <inkml:brushProperty name="color" value="#000000"/>
      <inkml:brushProperty name="ignorePressure" value="0"/>
    </inkml:brush>
  </inkml:definitions>
  <inkml:trace contextRef="#ctx0" brushRef="#br0">95950.000 53100.000 574,'-69.000'-65.000'14,"13.000"23.000"10,12.000 22.000 9,13.000 22.000 10,9.000 18.000 2,6.000 16.000-4,7.000 15.000-5,6.000 17.000-5,3.000 8.000-5,0.000 4.000-3,0.000 3.000-5,0.000 3.000-4,0.000 3.000-4,0.000 3.000-1,0.000 3.000-3,0.000 4.000-2,0.000 2.000-4,0.000 4.000-5,0.000 3.000-6,0.000 3.000-5,-2.000-5.000-3,-3.000-12.000 2,-3.000-13.000 0,-2.000-12.000 1,-3.000-12.000-3,1.000-8.000-6,-1.000-10.000-7,1.000-9.000-5,-3.000-10.000-2,-2.000-9.000 4,-3.000-10.000 5,-3.000-8.000 4,-6.000-11.000 5,-5.000-8.000 2,-7.000-10.000 3,-5.000-9.000 3,-4.000-7.000 4,0.000-3.000 4,0.000-3.000 5,0.000-2.000 4,4.000-1.000 6,10.000 3.000 8,10.000 3.000 8,9.000 4.000 9,9.000 2.000 2,9.000 4.000-2,10.000 3.000-3,10.000 3.000-2,11.000 1.000-4,17.000 1.000-5,15.000-1.000-5,16.000 1.000-6,9.000 1.000-5,3.000 3.000-9,3.000 3.000-8,4.000 4.000-9,-4.000 2.000-4,-9.000 4.000-4,-10.000 3.000-2,-8.000 3.000-4,-12.000-1.000 1,-12.000-2.000 0,-13.000-3.000 2,-12.000-3.000 2,-7.000-2.000 3,1.000 0.000 5,-1.000 0.000 5,1.000 0.000 5,-3.000-2.000 3,-2.000-3.000 2,-3.000-3.000 2,-3.000-2.000 3,1.000-1.000 0,6.000 3.000 1,7.000 3.000 1,6.000 4.000 0,3.000 4.000 4,0.000 6.000 4,0.000 7.000 5,0.000 6.000 5,-2.000 1.000 3,-3.000-3.000 1,-3.000-3.000 0,-2.000-2.000 1,-3.000 2.000 1,1.000 9.000 1,-1.000 10.000 2,1.000 10.000 1,-1.000 5.000 0,1.000 4.000 1,-1.000 3.000 0,1.000 3.000 0,-3.000 3.000-1,-2.000 3.000-3,-3.000 3.000-2,-3.000 4.000-4,-2.000 1.000-1,0.000 0.000-1,0.000 0.000-1,0.000 0.000-2,-2.000 3.000 0,-3.000 6.000-3,-3.000 7.000-2,-2.000 6.000-2,-3.000 4.000-1,1.000 4.000-3,-1.000 3.000-2,1.000 3.000-1,-1.000-2.000-1,1.000-6.000 0,-1.000-6.000 0,1.000-6.000 1,-4.000-16.000-13,-6.000-25.000-24,-6.000-25.000-25,-6.000-25.000-24,-2.000-19.000-4,3.000-12.000 17,3.000-13.000 16,4.000-12.000 18,1.000-9.000 11,0.000-2.000 6,0.000-3.000 6,0.000-3.000 5,4.000 5.000 6,10.000 17.000 6,10.000 15.000 7,9.000 16.000 5,6.000 10.000 5,3.000 7.000 4,3.000 6.000 3,4.000 7.000 4,-1.000 7.000 2,-3.000 9.000-1,-3.000 10.000 0,-2.000 10.000-1,-8.000 7.000-4,-8.000 6.000-7,-10.000 7.000-10,-9.000 6.000-7,-12.000 3.000-5,-11.000 0.000 0,-14.000 0.000-1,-11.000 0.000-1,-1.000-5.000-1,13.000-9.000-2,12.000-10.000-3,13.000-8.000-1,15.000-12.000-4,19.000-12.000-3,19.000-13.000-2,19.000-12.000-4,9.000-4.000 1,0.000 7.000 6,0.000 6.000 6,0.000 7.000 5,-4.000 4.000 3,-5.000 3.000 0,-7.000 3.000-2,-5.000 4.000 0,-8.000 4.000 3,-5.000 6.000 7,-7.000 7.000 6,-5.000 6.000 7,-9.000 6.000 3,-9.000 6.000 2,-10.000 7.000 0,-8.000 6.000 1,-4.000 1.000-1,3.000-3.000 0,3.000-3.000-2,4.000-2.000-2,8.000-9.000-6,17.000-12.000-13,15.000-13.000-12,16.000-12.000-12,13.000-13.000-6,14.000-12.000 1,11.000-13.000 1,14.000-12.000 0,-4.000-2.000 3,-19.000 9.000 5,-18.000 10.000 5,-19.000 10.000 5,-8.000 5.000 3,3.000 4.000 2,3.000 3.000 2,4.000 3.000 3</inkml:trace>
</inkml:ink>
</file>

<file path=ppt/ink/ink41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8"/>
    </inkml:context>
    <inkml:brush xml:id="br0">
      <inkml:brushProperty name="width" value="0.0396178588271141" units="cm"/>
      <inkml:brushProperty name="height" value="0.0396178588271141" units="cm"/>
      <inkml:brushProperty name="color" value="#000000"/>
      <inkml:brushProperty name="ignorePressure" value="0"/>
    </inkml:brush>
  </inkml:definitions>
  <inkml:trace contextRef="#ctx0" brushRef="#br0">97200.000 53100.000 555,'0.000'-41.000'7,"0.000"19.000"15,0.000 19.000 14,0.000 19.000 14,0.000 16.000 4,0.000 17.000-7,0.000 15.000-8,0.000 16.000-8,-4.000 12.000-4,-5.000 9.000-4,-7.000 10.000-2,-5.000 10.000-4,-3.000 13.000-1,4.000 19.000-1,3.000 19.000 0,3.000 19.000-1,1.000 9.000-4,1.000 0.000-9,-1.000 0.000-9,1.000 0.000-9,-1.000-7.000-3,1.000-11.000 4,-1.000-14.000 4,1.000-11.000 3,1.000-15.000-4,3.000-16.000-10,3.000-15.000-10,4.000-15.000-10,-1.000-15.000-5,-3.000-12.000 0,-3.000-13.000 1,-2.000-12.000 0,-3.000-13.000 3,1.000-12.000 8,-1.000-13.000 5,1.000-12.000 7</inkml:trace>
</inkml:ink>
</file>

<file path=ppt/ink/ink41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9"/>
    </inkml:context>
    <inkml:brush xml:id="br0">
      <inkml:brushProperty name="width" value="0.0323605015873909" units="cm"/>
      <inkml:brushProperty name="height" value="0.0323605015873909" units="cm"/>
      <inkml:brushProperty name="color" value="#000000"/>
      <inkml:brushProperty name="ignorePressure" value="0"/>
    </inkml:brush>
  </inkml:definitions>
  <inkml:trace contextRef="#ctx0" brushRef="#br0">97250.000 53500.000 679,'26.000'-29.000'0,"4.000"-5.000"0,3.000-7.000 0,3.000-5.000 0,-1.000 0.000 3,-2.000 10.000 5,-3.000 10.000 6,-3.000 9.000 6,-4.000 9.000 3,-3.000 9.000 0,-3.000 10.000 2,-2.000 10.000 2,-8.000 8.000-4,-8.000 10.000-7,-10.000 10.000-7,-9.000 9.000-7,-5.000 1.000-7,0.000-6.000-7,0.000-6.000-5,0.000-6.000-7,6.000-9.000-5,13.000-8.000-5,12.000-10.000-4,13.000-9.000-4,6.000-5.000 3,0.000 0.000 12,0.000 0.000 10,0.000 0.000 11,-4.000 6.000 8,-5.000 13.000 6,-7.000 12.000 5,-5.000 13.000 5,-8.000 6.000 4,-5.000 0.000 4,-7.000 0.000 3,-5.000 0.000 3,-6.000-4.000 2,-3.000-5.000 0,-3.000-7.000 2,-2.000-5.000 1,0.000-4.000-2,7.000 0.000-5,6.000 0.000-4,7.000 0.000-4,10.000-2.000-9,16.000-3.000-13,15.000-3.000-11,17.000-2.000-14,8.000-6.000-6,4.000-6.000-4,3.000-6.000-1,3.000-6.000-3,-4.000-6.000-2,-8.000-2.000-1,-10.000-3.000-2,-9.000-3.000-1</inkml:trace>
</inkml:ink>
</file>

<file path=ppt/ink/ink41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9"/>
    </inkml:context>
    <inkml:brush xml:id="br0">
      <inkml:brushProperty name="width" value="0.0319797843694687" units="cm"/>
      <inkml:brushProperty name="height" value="0.0319797843694687" units="cm"/>
      <inkml:brushProperty name="color" value="#000000"/>
      <inkml:brushProperty name="ignorePressure" value="0"/>
    </inkml:brush>
  </inkml:definitions>
  <inkml:trace contextRef="#ctx0" brushRef="#br0">98500.000 53150.000 687,'-40.000'-46.000'8,"23.000"10.000"14,22.000 10.000 14,22.000 9.000 16,18.000 7.000 0,16.000 7.000-11,15.000 6.000-11,17.000 7.000-12,5.000 2.000-6,-3.000 1.000 0,-3.000-1.000 1,-2.000 1.000-1,-8.000-3.000-8,-8.000-2.000-14,-10.000-3.000-16,-9.000-3.000-15,-9.000-2.000-9,-5.000 0.000-1,-7.000 0.000-1,-5.000 0.000-2</inkml:trace>
</inkml:ink>
</file>

<file path=ppt/ink/ink41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9"/>
    </inkml:context>
    <inkml:brush xml:id="br0">
      <inkml:brushProperty name="width" value="0.0350612066686153" units="cm"/>
      <inkml:brushProperty name="height" value="0.0350612066686153" units="cm"/>
      <inkml:brushProperty name="color" value="#000000"/>
      <inkml:brushProperty name="ignorePressure" value="0"/>
    </inkml:brush>
  </inkml:definitions>
  <inkml:trace contextRef="#ctx0" brushRef="#br0">99400.000 52750.000 627,'-24.000'-25.000'2,"4.000"0.000"2,3.000 0.000 4,3.000 0.000 3,-1.000 4.000 6,-2.000 10.000 8,-3.000 10.000 7,-3.000 9.000 9,-6.000 13.000 2,-5.000 20.000-2,-7.000 18.000-4,-5.000 20.000-3,-11.000 8.000-4,-11.000 1.000-8,-14.000-1.000-6,-11.000 1.000-8,-7.000-3.000-7,0.000-2.000-6,0.000-3.000-7,0.000-3.000-7,6.000-7.000-6,13.000-9.000-5,12.000-10.000-5,13.000-8.000-5</inkml:trace>
</inkml:ink>
</file>

<file path=ppt/ink/ink41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9"/>
    </inkml:context>
    <inkml:brush xml:id="br0">
      <inkml:brushProperty name="width" value="0.0342440903186798" units="cm"/>
      <inkml:brushProperty name="height" value="0.0342440903186798" units="cm"/>
      <inkml:brushProperty name="color" value="#000000"/>
      <inkml:brushProperty name="ignorePressure" value="0"/>
    </inkml:brush>
  </inkml:definitions>
  <inkml:trace contextRef="#ctx0" brushRef="#br0">98350.000 53700.000 642,'43.000'93.000'55,"-11.000"-11.000"-3,-14.000-14.000-3,-11.000-11.000-3,-7.000-6.000-4,0.000 4.000-6,0.000 3.000-5,0.000 3.000-7,-4.000 1.000-7,-5.000 1.000-12,-7.000-1.000-10,-5.000 1.000-11,-3.000-6.000-8,4.000-8.000-3,3.000-10.000-5,3.000-9.000-3,1.000-12.000-5,1.000-11.000-6,-1.000-14.000-5,1.000-11.000-6</inkml:trace>
</inkml:ink>
</file>

<file path=ppt/ink/ink41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29"/>
    </inkml:context>
    <inkml:brush xml:id="br0">
      <inkml:brushProperty name="width" value="0.0314000621438026" units="cm"/>
      <inkml:brushProperty name="height" value="0.0314000621438026" units="cm"/>
      <inkml:brushProperty name="color" value="#000000"/>
      <inkml:brushProperty name="ignorePressure" value="0"/>
    </inkml:brush>
  </inkml:definitions>
  <inkml:trace contextRef="#ctx0" brushRef="#br0">98550.000 54050.000 700,'34.000'-25.000'4,"19.000"0.000"6,19.000 0.000 7,19.000 0.000 8,7.000 0.000 1,-3.000 0.000-1,-3.000 0.000-3,-2.000 0.000-2,-5.000 1.000-1,-2.000 4.000 0,-3.000 3.000 0,-3.000 3.000-1,-7.000 3.000-2,-9.000 3.000-5,-10.000 3.000-4,-8.000 4.000-5,-9.000 5.000-2,-6.000 10.000 1,-6.000 10.000 1,-6.000 9.000 1,-10.000 4.000 0,-12.000 1.000 1,-13.000-1.000 0,-12.000 1.000-1,-12.000 4.000 1,-8.000 9.000 0,-10.000 10.000 1,-9.000 10.000-1,-2.000-1.000-1,6.000-9.000-4,7.000-10.000-3,6.000-8.000-2,6.000-11.000-6,6.000-8.000-6,7.000-10.000-6,6.000-9.000-6,6.000-9.000-5,6.000-5.000-5,7.000-7.000-3,6.000-5.000-4,1.000-4.000 2,-3.000 0.000 8,-3.000 0.000 8,-2.000 0.000 8,-1.000 0.000 4,3.000 0.000 3,3.000 0.000 3,4.000 0.000 1</inkml:trace>
</inkml:ink>
</file>

<file path=ppt/ink/ink41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0"/>
    </inkml:context>
    <inkml:brush xml:id="br0">
      <inkml:brushProperty name="width" value="0.0390828922390938" units="cm"/>
      <inkml:brushProperty name="height" value="0.0390828922390938" units="cm"/>
      <inkml:brushProperty name="color" value="#000000"/>
      <inkml:brushProperty name="ignorePressure" value="0"/>
    </inkml:brush>
  </inkml:definitions>
  <inkml:trace contextRef="#ctx0" brushRef="#br0">99100.000 53500.000 562,'0.000'-35.000'42,"0.000"32.000"6,0.000 31.000 6,0.000 32.000 8,0.000 21.000-3,0.000 13.000-10,0.000 12.000-10,0.000 13.000-11,0.000 10.000-7,0.000 10.000-5,0.000 10.000-4,0.000 9.000-5,-2.000 2.000-7,-3.000-2.000-13,-3.000-3.000-11,-2.000-3.000-13,-3.000-17.000-10,1.000-27.000-10,-1.000-28.000-11,1.000-28.000-10</inkml:trace>
</inkml:ink>
</file>

<file path=ppt/ink/ink4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8"/>
    </inkml:context>
    <inkml:brush xml:id="br0">
      <inkml:brushProperty name="width" value="0.035447221249342" units="cm"/>
      <inkml:brushProperty name="height" value="0.035447221249342" units="cm"/>
      <inkml:brushProperty name="color" value="#f2395b"/>
      <inkml:brushProperty name="ignorePressure" value="0"/>
    </inkml:brush>
  </inkml:definitions>
  <inkml:trace contextRef="#ctx0" brushRef="#br0">39450.000 27900.000 620,'23.000'-46.000'0,"-3.000"10.000"0,-3.000 10.000 0,-2.000 9.000 0,-3.000 4.000 5,1.000 1.000 10,-1.000-1.000 10,1.000 1.000 11,-1.000 4.000 4,1.000 9.000 0,-1.000 10.000 1,1.000 10.000 0,-3.000 10.000-4,-2.000 13.000-10,-3.000 12.000-10,-3.000 13.000-9,-6.000 6.000-6,-5.000 0.000-4,-7.000 0.000-3,-5.000 0.000-3,-3.000-4.000-3,4.000-5.000 1,3.000-7.000-2,3.000-5.000 1,10.000-9.000 2,20.000-9.000 8,18.000-10.000 6,20.000-8.000 7,3.000-4.000 3,-8.000 3.000-2,-10.000 3.000-1,-9.000 4.000-2,-9.000 5.000-1,-5.000 10.000 0,-7.000 10.000-1,-5.000 9.000 0,-8.000 6.000-1,-5.000 3.000-2,-7.000 3.000-3,-5.000 4.000-3,-8.000-1.000-3,-5.000-3.000-6,-7.000-3.000-4,-5.000-2.000-6,-1.000-8.000-4,6.000-8.000-3,7.000-10.000-3,6.000-9.000-3,7.000-15.000-5,10.000-18.000-6,10.000-19.000-6,9.000-18.000-7</inkml:trace>
</inkml:ink>
</file>

<file path=ppt/ink/ink41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0"/>
    </inkml:context>
    <inkml:brush xml:id="br0">
      <inkml:brushProperty name="width" value="0.0356270559132099" units="cm"/>
      <inkml:brushProperty name="height" value="0.0356270559132099" units="cm"/>
      <inkml:brushProperty name="color" value="#000000"/>
      <inkml:brushProperty name="ignorePressure" value="0"/>
    </inkml:brush>
  </inkml:definitions>
  <inkml:trace contextRef="#ctx0" brushRef="#br0">100650.000 53450.000 617,'21.000'115.000'141,"-5.000"-18.000"-34,-7.000-19.000-35,-5.000-18.000-33,-8.000-4.000-23,-5.000 13.000-9,-7.000 12.000-9,-5.000 13.000-10,-4.000 2.000-8,0.000-5.000-6,0.000-7.000-8,0.000-5.000-6,0.000-11.000-4,0.000-11.000 0,0.000-14.000 0,0.000-11.000 0,1.000-9.000 2,4.000-3.000 4,3.000-3.000 5,3.000-2.000 4</inkml:trace>
</inkml:ink>
</file>

<file path=ppt/ink/ink41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1"/>
    </inkml:context>
    <inkml:brush xml:id="br0">
      <inkml:brushProperty name="width" value="0.0327430181205273" units="cm"/>
      <inkml:brushProperty name="height" value="0.0327430181205273" units="cm"/>
      <inkml:brushProperty name="color" value="#000000"/>
      <inkml:brushProperty name="ignorePressure" value="0"/>
    </inkml:brush>
  </inkml:definitions>
  <inkml:trace contextRef="#ctx0" brushRef="#br0">100900.000 53550.000 671,'81.000'-25.000'5,"13.000"0.000"9,12.000 0.000 9,13.000 0.000 9,-1.000 3.000 4,-11.000 6.000-1,-14.000 7.000-1,-11.000 6.000-1,-11.000 6.000-3,-5.000 6.000-6,-7.000 7.000-5,-5.000 6.000-6,-11.000 4.000-3,-11.000 4.000-2,-14.000 3.000-2,-11.000 3.000-2,-12.000 3.000-1,-9.000 3.000-4,-10.000 3.000-2,-8.000 4.000-3,-9.000 1.000-2,-6.000 0.000-1,-6.000 0.000-3,-6.000 0.000-2,-7.000-4.000-2,-6.000-5.000-2,-6.000-7.000-3,-6.000-5.000-3,1.000-8.000-1,9.000-5.000 0,10.000-7.000-1,10.000-5.000 1,7.000-6.000 1,6.000-3.000 2,7.000-3.000 3,6.000-2.000 3,6.000-8.000 1,6.000-8.000 2,7.000-10.000 0,6.000-9.000 2,10.000-4.000 1,17.000 4.000 3,15.000 3.000 1,16.000 3.000 3,7.000 4.000 1,1.000 7.000 0,-1.000 6.000 1,1.000 7.000 1,-7.000 5.000 3,-12.000 7.000 8,-13.000 6.000 7,-12.000 7.000 8,-10.000 5.000 2,-6.000 7.000-3,-6.000 6.000-2,-6.000 7.000-2,-10.000 5.000-4,-12.000 7.000-3,-13.000 6.000-4,-12.000 7.000-3,-9.000 0.000-3,-2.000-2.000-1,-3.000-3.000-3,-3.000-3.000-1,1.000-4.000-1,6.000-3.000-2,7.000-3.000 0,6.000-2.000-2,13.000-6.000-2,23.000-6.000-3,22.000-6.000-3,22.000-6.000-2,10.000-7.000-2,1.000-6.000 1,-1.000-6.000 0,1.000-6.000 0,-1.000-9.000 0,1.000-8.000-4,-1.000-10.000-2,1.000-9.000-3,-4.000-1.000 1,-6.000 10.000 6,-6.000 10.000 5,-6.000 9.000 6</inkml:trace>
</inkml:ink>
</file>

<file path=ppt/ink/ink41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1"/>
    </inkml:context>
    <inkml:brush xml:id="br0">
      <inkml:brushProperty name="width" value="0.0387788899242878" units="cm"/>
      <inkml:brushProperty name="height" value="0.0387788899242878" units="cm"/>
      <inkml:brushProperty name="color" value="#000000"/>
      <inkml:brushProperty name="ignorePressure" value="0"/>
    </inkml:brush>
  </inkml:definitions>
  <inkml:trace contextRef="#ctx0" brushRef="#br0">101550.000 52850.000 567,'-24.000'-24.000'0,"4.000"4.000"0,3.000 3.000 0,3.000 3.000 0,1.000 6.000 4,1.000 9.000 9,-1.000 10.000 8,1.000 10.000 9,1.000 10.000 5,3.000 13.000 3,3.000 12.000 3,4.000 13.000 2,-1.000 9.000-2,-3.000 6.000-5,-3.000 7.000-6,-2.000 6.000-6,-3.000 3.000-3,1.000 0.000-3,-1.000 0.000-1,1.000 0.000-3,-1.000-4.000-8,1.000-5.000-11,-1.000-7.000-12,1.000-5.000-12,-1.000-11.000-13,1.000-11.000-13,-1.000-14.000-15,1.000-11.000-12</inkml:trace>
</inkml:ink>
</file>

<file path=ppt/ink/ink41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2"/>
    </inkml:context>
    <inkml:brush xml:id="br0">
      <inkml:brushProperty name="width" value="0.0375782363116741" units="cm"/>
      <inkml:brushProperty name="height" value="0.0375782363116741" units="cm"/>
      <inkml:brushProperty name="color" value="#000000"/>
      <inkml:brushProperty name="ignorePressure" value="0"/>
    </inkml:brush>
  </inkml:definitions>
  <inkml:trace contextRef="#ctx0" brushRef="#br0">102600.000 52800.000 585,'115.000'-44.000'17,"-18.000"13.000"-3,-19.000 12.000-5,-18.000 13.000-5,-6.000 6.000 2,10.000 0.000 8,10.000 0.000 7,9.000 0.000 7,1.000 0.000-2,-6.000 0.000-13,-6.000 0.000-13,-6.000 0.000-13,-16.000-8.000-10,-25.000-16.000-7,-25.000-15.000-7,-25.000-15.000-8,-13.000-11.000 1,1.000-2.000 10,-1.000-3.000 10,1.000-3.000 9,2.000 2.000 6,7.000 10.000 3,6.000 10.000 1,7.000 9.000 2,2.000 20.000 13,1.000 31.000 25,-1.000 32.000 24,1.000 31.000 24,-4.000 18.000 5,-6.000 7.000-17,-6.000 6.000-16,-6.000 7.000-17,-6.000 0.000-10,-2.000-2.000-4,-3.000-3.000-6,-3.000-3.000-4,-1.000-7.000-3,4.000-9.000-3,3.000-10.000-3,3.000-8.000-2,10.000-11.000-4,20.000-8.000-7,18.000-10.000-7,20.000-9.000-7,11.000-10.000-7,7.000-9.000-6,6.000-10.000-5,7.000-8.000-7,0.000-11.000-3,-2.000-8.000 2,-3.000-10.000 1,-3.000-9.000 1,-6.000-4.000 4,-5.000 4.000 8,-7.000 3.000 7,-5.000 3.000 8,-9.000 4.000 6,-9.000 7.000 3,-10.000 6.000 4,-8.000 7.000 3,-8.000 2.000 5,-2.000 1.000 3,-3.000-1.000 3,-3.000 1.000 4,-2.000 8.000 9,0.000 20.000 16,0.000 18.000 15,0.000 20.000 15,3.000 10.000 2,6.000 3.000-13,7.000 3.000-12,6.000 4.000-12,1.000-1.000-9,-3.000-3.000-7,-3.000-3.000-4,-2.000-2.000-7,-5.000 0.000-5,-2.000 7.000-5,-3.000 6.000-6,-3.000 7.000-5,-7.000 0.000-6,-9.000-2.000-6,-10.000-3.000-7,-8.000-3.000-6,-4.000-7.000-2,3.000-9.000 3,3.000-10.000 5,4.000-8.000 3,4.000-11.000 3,6.000-8.000 4,7.000-10.000 2,6.000-9.000 2,4.000-7.000 6,4.000-3.000 6,3.000-3.000 6,3.000-2.000 7,3.000-5.000 5,3.000-2.000 5,3.000-3.000 4,4.000-3.000 4,7.000-6.000 3,13.000-5.000-3,12.000-7.000-1,13.000-5.000-2,9.000-8.000-3,6.000-5.000-4,7.000-7.000-5,6.000-5.000-5,3.000-6.000-5,0.000-3.000-6,0.000-3.000-6,0.000-2.000-7,-7.000 5.000 0,-11.000 16.000 4,-14.000 15.000 4,-11.000 17.000 5,-7.000 7.000 0,0.000 0.000-4,0.000 0.000-3,0.000 0.000-3</inkml:trace>
</inkml:ink>
</file>

<file path=ppt/ink/ink41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2"/>
    </inkml:context>
    <inkml:brush xml:id="br0">
      <inkml:brushProperty name="width" value="0.0352308414876461" units="cm"/>
      <inkml:brushProperty name="height" value="0.0352308414876461" units="cm"/>
      <inkml:brushProperty name="color" value="#000000"/>
      <inkml:brushProperty name="ignorePressure" value="0"/>
    </inkml:brush>
  </inkml:definitions>
  <inkml:trace contextRef="#ctx0" brushRef="#br0">104000.000 52150.000 624,'23.000'-24.000'0,"-3.000"4.000"0,-3.000 3.000 0,-2.000 3.000 0,-1.000 3.000 5,3.000 3.000 9,3.000 3.000 11,4.000 4.000 9,2.000 4.000 4,4.000 6.000-3,3.000 7.000-1,3.000 6.000-3,-4.000 9.000-4,-8.000 13.000-7,-10.000 12.000-6,-9.000 13.000-8,-10.000 4.000-6,-9.000-3.000-9,-10.000-3.000-8,-8.000-2.000-9,-11.000-5.000-1,-8.000-2.000 4,-10.000-3.000 5,-9.000-3.000 3,-4.000-6.000-2,4.000-5.000-10,3.000-7.000-11,3.000-5.000-9,6.000-8.000-1,9.000-5.000 11,10.000-7.000 9,10.000-5.000 10,13.000-6.000 8,19.000-3.000 6,19.000-3.000 7,19.000-2.000 7,12.000-3.000 2,6.000 1.000 0,7.000-1.000 0,6.000 1.000 0,-4.000 1.000-2,-11.000 3.000 0,-14.000 3.000-1,-11.000 4.000-1,-9.000 2.000 0,-3.000 4.000 1,-3.000 3.000 3,-2.000 3.000 0,-6.000 3.000 3,-6.000 3.000 1,-6.000 3.000 2,-6.000 4.000 2,-4.000 2.000 2,1.000 4.000 5,-1.000 3.000 3,1.000 3.000 5,4.000-2.000 0,9.000-6.000-3,10.000-6.000-3,10.000-6.000-2,10.000-2.000-5,13.000 3.000-5,12.000 3.000-5,13.000 4.000-6,1.000 1.000-8,-9.000 0.000-10,-10.000 0.000-8,-8.000 0.000-11,-17.000 1.000-9,-21.000 4.000-10,-22.000 3.000-11,-22.000 3.000-11,-10.000-2.000 3,4.000-6.000 15,3.000-6.000 15,3.000-6.000 14</inkml:trace>
</inkml:ink>
</file>

<file path=ppt/ink/ink41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2"/>
    </inkml:context>
    <inkml:brush xml:id="br0">
      <inkml:brushProperty name="width" value="0.0290595833212137" units="cm"/>
      <inkml:brushProperty name="height" value="0.0290595833212137" units="cm"/>
      <inkml:brushProperty name="color" value="#000000"/>
      <inkml:brushProperty name="ignorePressure" value="0"/>
    </inkml:brush>
  </inkml:definitions>
  <inkml:trace contextRef="#ctx0" brushRef="#br0">103750.000 53450.000 757,'-25.000'115.000'102,"0.000"-18.000"-28,0.000-19.000-27,0.000-18.000-27,0.000-15.000-23,0.000-9.000-15,0.000-10.000-16,0.000-8.000-15,6.000-8.000-6,13.000-2.000 4,12.000-3.000 6,13.000-3.000 4,6.000-6.000 6,0.000-5.000 7,0.000-7.000 7,0.000-5.000 7</inkml:trace>
</inkml:ink>
</file>

<file path=ppt/ink/ink41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2"/>
    </inkml:context>
    <inkml:brush xml:id="br0">
      <inkml:brushProperty name="width" value="0.0304280128329992" units="cm"/>
      <inkml:brushProperty name="height" value="0.0304280128329992" units="cm"/>
      <inkml:brushProperty name="color" value="#000000"/>
      <inkml:brushProperty name="ignorePressure" value="0"/>
    </inkml:brush>
  </inkml:definitions>
  <inkml:trace contextRef="#ctx0" brushRef="#br0">104100.000 53700.000 723,'43.000'3.000'-9,"-11.000"6.000"3,-14.000 7.000 2,-11.000 6.000 2,-11.000 4.000 8,-5.000 4.000 16,-7.000 3.000 13,-5.000 3.000 16,-6.000 3.000 2,-3.000 3.000-9,-3.000 3.000-9,-2.000 4.000-9,-6.000-1.000-9,-6.000-3.000-9,-6.000-3.000-8,-6.000-2.000-9,-4.000-3.000-8,1.000 1.000-6,-1.000-1.000-7,1.000 1.000-5,2.000-6.000-2,7.000-8.000 7,6.000-10.000 6,7.000-9.000 5,4.000-5.000 0,3.000 0.000-6,3.000 0.000-5,4.000 0.000-6</inkml:trace>
</inkml:ink>
</file>

<file path=ppt/ink/ink41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3"/>
    </inkml:context>
    <inkml:brush xml:id="br0">
      <inkml:brushProperty name="width" value="0.0310238283127546" units="cm"/>
      <inkml:brushProperty name="height" value="0.0310238283127546" units="cm"/>
      <inkml:brushProperty name="color" value="#000000"/>
      <inkml:brushProperty name="ignorePressure" value="0"/>
    </inkml:brush>
  </inkml:definitions>
  <inkml:trace contextRef="#ctx0" brushRef="#br0">103000.000 53950.000 709,'50.000'3.000'4,"0.000"6.000"8,0.000 7.000 7,0.000 6.000 9,4.000 9.000 4,10.000 13.000 0,10.000 12.000-1,9.000 13.000 1,2.000 1.000-3,-2.000-9.000-4,-3.000-10.000-4,-3.000-8.000-3,-1.000-6.000-11,4.000 1.000-13,3.000-1.000-14,3.000 1.000-15,-7.000-4.000-5,-15.000-6.000 4,-15.000-6.000 4,-16.000-6.000 4,-8.000-6.000 0,0.000-2.000-4,0.000-3.000-4,0.000-3.000-5</inkml:trace>
</inkml:ink>
</file>

<file path=ppt/ink/ink41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3"/>
    </inkml:context>
    <inkml:brush xml:id="br0">
      <inkml:brushProperty name="width" value="0.0275788325816393" units="cm"/>
      <inkml:brushProperty name="height" value="0.0275788325816393" units="cm"/>
      <inkml:brushProperty name="color" value="#000000"/>
      <inkml:brushProperty name="ignorePressure" value="0"/>
    </inkml:brush>
  </inkml:definitions>
  <inkml:trace contextRef="#ctx0" brushRef="#br0">105100.000 52550.000 797,'25.000'-46.000'0,"0.000"10.000"0,0.000 10.000 0,0.000 9.000 0,3.000 4.000 3,6.000 1.000 4,7.000-1.000 6,6.000 1.000 5,1.000 4.000 5,-3.000 9.000 3,-3.000 10.000 5,-2.000 10.000 5,-6.000 7.000-6,-6.000 6.000-15,-6.000 7.000-15,-6.000 6.000-14,-10.000 4.000-4,-12.000 4.000 5,-13.000 3.000 5,-12.000 3.000 6,-9.000-4.000-5,-2.000-8.000-12,-3.000-10.000-14,-3.000-9.000-13,1.000-5.000-4,6.000 0.000 7,7.000 0.000 7,6.000 0.000 7</inkml:trace>
</inkml:ink>
</file>

<file path=ppt/ink/ink41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3"/>
    </inkml:context>
    <inkml:brush xml:id="br0">
      <inkml:brushProperty name="width" value="0.0265181846916676" units="cm"/>
      <inkml:brushProperty name="height" value="0.0265181846916676" units="cm"/>
      <inkml:brushProperty name="color" value="#000000"/>
      <inkml:brushProperty name="ignorePressure" value="0"/>
    </inkml:brush>
  </inkml:definitions>
  <inkml:trace contextRef="#ctx0" brushRef="#br0">104600.000 53250.000 829,'-60.000'0.000'27,"32.000"0.000"1,31.000 0.000 1,32.000 0.000 0,22.000 0.000-3,17.000 0.000-8,15.000 0.000-8,16.000 0.000-9,1.000 0.000-3,-12.000 0.000 2,-13.000 0.000 2,-12.000 0.000 1</inkml:trace>
</inkml:ink>
</file>

<file path=ppt/ink/ink4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8"/>
    </inkml:context>
    <inkml:brush xml:id="br0">
      <inkml:brushProperty name="width" value="0.0418987907469273" units="cm"/>
      <inkml:brushProperty name="height" value="0.0418987907469273" units="cm"/>
      <inkml:brushProperty name="color" value="#f2395b"/>
      <inkml:brushProperty name="ignorePressure" value="0"/>
    </inkml:brush>
  </inkml:definitions>
  <inkml:trace contextRef="#ctx0" brushRef="#br0">40700.000 27800.000 525,'18.000'-33.000'39,"-11.000"34.000"8,-14.000 35.000 8,-11.000 35.000 8,-6.000 18.000-1,4.000 3.000-12,3.000 3.000-12,3.000 4.000-11,3.000-1.000-7,3.000-3.000-3,3.000-3.000-3,4.000-2.000-2,1.000-8.000-3,0.000-8.000-1,0.000-10.000-1,0.000-9.000-1,9.000-16.000-5,19.000-22.000-11,19.000-22.000-8,19.000-21.000-11,7.000-23.000-4,-3.000-21.000 0,-3.000-22.000-1,-2.000-22.000 1,-8.000-15.000 2,-8.000-5.000 6,-10.000-7.000 6,-9.000-5.000 5,-9.000 0.000 3,-5.000 10.000 1,-7.000 10.000-1,-5.000 9.000 1,-9.000 10.000 3,-9.000 14.000 5,-10.000 11.000 7,-8.000 14.000 6,-8.000 11.000 2,-2.000 14.000 1,-3.000 11.000 0,-3.000 14.000 1,-2.000 10.000-3,0.000 9.000-5,0.000 10.000-4,0.000 10.000-6,4.000 5.000-6,10.000 4.000-9,10.000 3.000-9,9.000 3.000-10</inkml:trace>
</inkml:ink>
</file>

<file path=ppt/ink/ink41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3"/>
    </inkml:context>
    <inkml:brush xml:id="br0">
      <inkml:brushProperty name="width" value="0.0375741869211197" units="cm"/>
      <inkml:brushProperty name="height" value="0.0375741869211197" units="cm"/>
      <inkml:brushProperty name="color" value="#000000"/>
      <inkml:brushProperty name="ignorePressure" value="0"/>
    </inkml:brush>
  </inkml:definitions>
  <inkml:trace contextRef="#ctx0" brushRef="#br0">105250.000 52900.000 585,'-25.000'-22.000'2,"0.000"6.000"4,0.000 7.000 5,0.000 6.000 3,1.000 7.000 6,4.000 10.000 5,3.000 10.000 5,3.000 9.000 6,3.000 10.000 2,3.000 14.000-1,3.000 11.000-1,4.000 14.000-1,1.000 10.000-2,0.000 9.000-6,0.000 10.000-4,0.000 10.000-5,-2.000 8.000-5,-3.000 10.000-5,-3.000 10.000-5,-2.000 9.000-6,-5.000 2.000-8,-2.000-2.000-9,-3.000-3.000-11,-3.000-3.000-9,1.000-15.000-7,6.000-24.000-2,7.000-26.000-1,6.000-24.000-3</inkml:trace>
</inkml:ink>
</file>

<file path=ppt/ink/ink41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4"/>
    </inkml:context>
    <inkml:brush xml:id="br0">
      <inkml:brushProperty name="width" value="0.029832923784852" units="cm"/>
      <inkml:brushProperty name="height" value="0.029832923784852" units="cm"/>
      <inkml:brushProperty name="color" value="#000000"/>
      <inkml:brushProperty name="ignorePressure" value="0"/>
    </inkml:brush>
  </inkml:definitions>
  <inkml:trace contextRef="#ctx0" brushRef="#br0">105200.000 53550.000 737,'14.000'-40.000'5,"-22.000"23.000"10,-22.000 22.000 11,-21.000 22.000 10,-14.000 12.000 2,-2.000 3.000-5,-3.000 3.000-6,-3.000 4.000-6,-1.000 1.000-4,4.000 0.000-4,3.000 0.000-3,3.000 0.000-4,21.000-13.000-7,42.000-24.000-9,40.000-26.000-11,41.000-24.000-10,24.000-18.000-7,10.000-9.000-5,10.000-10.000-4,9.000-8.000-6,-1.000-3.000 3,-8.000 7.000 10,-10.000 6.000 11,-9.000 7.000 9,-10.000 4.000 7,-9.000 3.000 3,-10.000 3.000 3,-8.000 4.000 3,-12.000 5.000 6,-12.000 10.000 10,-13.000 10.000 9,-12.000 9.000 11,-5.000 6.000 8,3.000 3.000 5,3.000 3.000 7,4.000 4.000 6,-1.000 4.000-5,-3.000 6.000-16,-3.000 7.000-17,-2.000 6.000-17,-6.000 6.000-11,-6.000 6.000-9,-6.000 7.000-8,-6.000 6.000-8,-12.000 1.000-4,-15.000-3.000 1,-15.000-3.000 0,-16.000-2.000 0,-8.000-5.000 3,0.000-2.000 4,0.000-3.000 6,0.000-3.000 3,7.000-7.000 6,17.000-9.000 4,15.000-10.000 4,16.000-8.000 6,12.000-4.000 4,9.000 3.000 3,10.000 3.000 3,10.000 4.000 4,-4.000 7.000 4,-16.000 13.000 5,-15.000 12.000 6,-15.000 13.000 5,-11.000 6.000 3,-2.000 0.000 0,-3.000 0.000 1,-3.000 0.000-1,-2.000-2.000-3,0.000-3.000-4,0.000-3.000-4,0.000-2.000-5,1.000-3.000-7,4.000 1.000-7,3.000-1.000-7,3.000 1.000-7</inkml:trace>
</inkml:ink>
</file>

<file path=ppt/ink/ink41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4"/>
    </inkml:context>
    <inkml:brush xml:id="br0">
      <inkml:brushProperty name="width" value="0.0332020819187164" units="cm"/>
      <inkml:brushProperty name="height" value="0.0332020819187164" units="cm"/>
      <inkml:brushProperty name="color" value="#000000"/>
      <inkml:brushProperty name="ignorePressure" value="0"/>
    </inkml:brush>
  </inkml:definitions>
  <inkml:trace contextRef="#ctx0" brushRef="#br0">105400.000 54000.000 662,'25.000'46.000'3,"0.000"-5.000"5,0.000-7.000 6,0.000-5.000 4,0.000-1.000 5,0.000 6.000 3,0.000 7.000 2,0.000 6.000 2,0.000 1.000 0,0.000-3.000-3,0.000-3.000-4,0.000-2.000-2,0.000-3.000-2,0.000 1.000-1,0.000-1.000-1,0.000 1.000 1,-2.000-12.000-12,-3.000-21.000-19,-3.000-22.000-21,-2.000-22.000-20,2.000-15.000-7,9.000-5.000 9,10.000-7.000 7,10.000-5.000 8,2.000 2.000 11,-3.000 13.000 11,-3.000 12.000 13,-2.000 13.000 11,-3.000 7.000 5,1.000 4.000-4,-1.000 3.000-3,1.000 3.000-4,-3.000 4.000 5,-2.000 7.000 13,-3.000 6.000 14,-3.000 7.000 13,-2.000 4.000 4,0.000 3.000-5,0.000 3.000-7,0.000 4.000-6,-8.000 4.000-15,-16.000 6.000-23,-15.000 7.000-25,-15.000 6.000-25,-7.000-4.000-5,3.000-11.000 10,3.000-14.000 10,4.000-11.000 12,1.000-6.000 3,0.000 4.000-4,0.000 3.000-4,0.000 3.000-5</inkml:trace>
</inkml:ink>
</file>

<file path=ppt/ink/ink41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4"/>
    </inkml:context>
    <inkml:brush xml:id="br0">
      <inkml:brushProperty name="width" value="0.0252674911171198" units="cm"/>
      <inkml:brushProperty name="height" value="0.0252674911171198" units="cm"/>
      <inkml:brushProperty name="color" value="#000000"/>
      <inkml:brushProperty name="ignorePressure" value="0"/>
    </inkml:brush>
  </inkml:definitions>
  <inkml:trace contextRef="#ctx0" brushRef="#br0">105850.000 54050.000 870,'26.000'-22.000'0,"4.000"6.000"0,3.000 7.000 0,3.000 6.000 0,4.000 1.000 3,7.000-3.000 6,6.000-3.000 5,7.000-2.000 7,0.000 2.000 1,-2.000 9.000-1,-3.000 10.000-3,-3.000 10.000-1,-6.000 2.000-13,-5.000-3.000-21,-7.000-3.000-23,-5.000-2.000-23</inkml:trace>
</inkml:ink>
</file>

<file path=ppt/ink/ink41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6"/>
    </inkml:context>
    <inkml:brush xml:id="br0">
      <inkml:brushProperty name="width" value="0.0345314480364323" units="cm"/>
      <inkml:brushProperty name="height" value="0.0345314480364323" units="cm"/>
      <inkml:brushProperty name="color" value="#000000"/>
      <inkml:brushProperty name="ignorePressure" value="0"/>
    </inkml:brush>
  </inkml:definitions>
  <inkml:trace contextRef="#ctx0" brushRef="#br0">84650.000 55950.000 637,'18.000'-47.000'5,"39.000"6.000"9,36.000 7.000 11,39.000 6.000 9,10.000 9.000 5,-16.000 13.000 0,-15.000 12.000-2,-15.000 13.000 0,-15.000 6.000-5,-12.000 0.000-11,-13.000 0.000-11,-12.000 0.000-10,-10.000 3.000-8,-6.000 6.000-5,-6.000 7.000-6,-6.000 6.000-5,-16.000 4.000-6,-25.000 4.000-5,-25.000 3.000-6,-25.000 3.000-5,-18.000-2.000-1,-8.000-6.000 7,-10.000-6.000 4,-9.000-6.000 7,-1.000-9.000 5,10.000-8.000 5,10.000-10.000 6,9.000-9.000 5,7.000-5.000 3,7.000 0.000 2,6.000 0.000 0,7.000 0.000 1,11.000 4.000 13,20.000 10.000 25,18.000 10.000 23,20.000 9.000 25,6.000 9.000 3,-2.000 9.000-16,-3.000 10.000-16,-3.000 10.000-17,-4.000 5.000-11,-3.000 4.000-7,-3.000 3.000-5,-2.000 3.000-6,-3.000-2.000-7,1.000-6.000-5,-1.000-6.000-5,1.000-6.000-7,13.000-27.000-9,29.000-47.000-14,28.000-47.000-12,28.000-46.000-15,15.000-20.000 2,4.000 10.000 14,3.000 10.000 15,3.000 9.000 15,-4.000 10.000 7,-8.000 14.000 0,-10.000 11.000 0,-9.000 14.000 0,-12.000 10.000 7,-11.000 9.000 15,-14.000 10.000 14,-11.000 10.000 15,-15.000 11.000 4,-16.000 17.000-6,-15.000 15.000-4,-15.000 16.000-6,-14.000 5.000-6,-8.000-2.000-6,-10.000-3.000-6,-9.000-3.000-6,-2.000-2.000-6,6.000 0.000-3,7.000 0.000-5,6.000 0.000-4,4.000-5.000-4,4.000-9.000-1,3.000-10.000-1,3.000-8.000-3,12.000-9.000 6,22.000-6.000 11,22.000-6.000 11,23.000-6.000 12,8.000 1.000 6,-3.000 9.000 1,-3.000 10.000 0,-2.000 10.000 2,-6.000 7.000-1,-6.000 6.000-2,-6.000 7.000-3,-6.000 6.000-1,-4.000 4.000-2,1.000 4.000-2,-1.000 3.000-1,1.000 3.000-3,-3.000-2.000-1,-2.000-6.000-3,-3.000-6.000-1,-3.000-6.000-3,-2.000-4.000-4,0.000 1.000-7,0.000-1.000-6,0.000 1.000-8,3.000-6.000-2,6.000-8.000-1,7.000-10.000 0,6.000-9.000 0,6.000-15.000 1,6.000-18.000-1,7.000-19.000 0,6.000-18.000 0,3.000-10.000 2,0.000 0.000 4,0.000 0.000 3,0.000 0.000 5,-5.000 6.000 3,-9.000 13.000 6,-10.000 12.000 5,-8.000 13.000 4,-20.000 10.000 7,-28.000 10.000 8,-28.000 10.000 8,-27.000 9.000 8,-17.000 10.000 0,-3.000 14.000-7,-3.000 11.000-9,-2.000 14.000-7,-3.000 3.000-6,1.000-2.000-2,-1.000-3.000-3,1.000-3.000-3,7.000-2.000-1,16.000 0.000-2,15.000 0.000 0,17.000 0.000-1,10.000-5.000 1,6.000-9.000 1,7.000-10.000 1,6.000-8.000 3,15.000-4.000 1,26.000 3.000 2,24.000 3.000 2,26.000 4.000 3,19.000 1.000-1,17.000 0.000-3,15.000 0.000-4,16.000 0.000-3,13.000 0.000-4,14.000 0.000-6,11.000 0.000-6,14.000 0.000-6,-7.000 0.000-2,-25.000 0.000 1,-25.000 0.000 1,-25.000 0.000 1,-18.000-2.000-2,-8.000-3.000-5,-10.000-3.000-5,-9.000-2.000-4</inkml:trace>
</inkml:ink>
</file>

<file path=ppt/ink/ink41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6"/>
    </inkml:context>
    <inkml:brush xml:id="br0">
      <inkml:brushProperty name="width" value="0.0283121708780527" units="cm"/>
      <inkml:brushProperty name="height" value="0.0283121708780527" units="cm"/>
      <inkml:brushProperty name="color" value="#000000"/>
      <inkml:brushProperty name="ignorePressure" value="0"/>
    </inkml:brush>
  </inkml:definitions>
  <inkml:trace contextRef="#ctx0" brushRef="#br0">87900.000 56450.000 777,'50.000'3.000'5,"0.000"6.000"12,0.000 7.000 11,0.000 6.000 10,-4.000 3.000 4,-5.000 0.000-8,-7.000 0.000-7,-5.000 0.000-7,-3.000 0.000-9,4.000 0.000-11,3.000 0.000-11,3.000 0.000-11,-4.000 1.000-8,-8.000 4.000-1,-10.000 3.000-3,-9.000 3.000-1,-9.000 1.000-2,-5.000 1.000 1,-7.000-1.000 0,-5.000 1.000 1,-4.000-4.000 4,0.000-6.000 7,0.000-6.000 6,0.000-6.000 8,0.000-4.000 4,0.000 1.000 1,0.000-1.000 1,0.000 1.000 2</inkml:trace>
</inkml:ink>
</file>

<file path=ppt/ink/ink41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7"/>
    </inkml:context>
    <inkml:brush xml:id="br0">
      <inkml:brushProperty name="width" value="0.03261698782444" units="cm"/>
      <inkml:brushProperty name="height" value="0.03261698782444" units="cm"/>
      <inkml:brushProperty name="color" value="#000000"/>
      <inkml:brushProperty name="ignorePressure" value="0"/>
    </inkml:brush>
  </inkml:definitions>
  <inkml:trace contextRef="#ctx0" brushRef="#br0">87900.000 57250.000 674,'-47.000'21.000'-39,"6.000"-5.000"18,7.000-7.000 16,6.000-5.000 18,4.000-3.000 9,4.000 4.000 2,3.000 3.000 0,3.000 3.000 2,9.000 3.000 4,16.000 3.000 5,15.000 3.000 5,17.000 4.000 7,11.000 1.000-3,10.000 0.000-9,10.000 0.000-10,9.000 0.000-10,2.000-4.000-7,-2.000-5.000-6,-3.000-7.000-4,-3.000-5.000-5,-4.000-4.000-5,-3.000 0.000-5,-3.000 0.000-5,-2.000 0.000-5,-6.000 1.000-6,-6.000 4.000-8,-6.000 3.000-8,-6.000 3.000-8,-7.000-2.000 1,-6.000-6.000 11,-6.000-6.000 9,-6.000-6.000 11</inkml:trace>
</inkml:ink>
</file>

<file path=ppt/ink/ink41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7"/>
    </inkml:context>
    <inkml:brush xml:id="br0">
      <inkml:brushProperty name="width" value="0.0345252826809883" units="cm"/>
      <inkml:brushProperty name="height" value="0.0345252826809883" units="cm"/>
      <inkml:brushProperty name="color" value="#000000"/>
      <inkml:brushProperty name="ignorePressure" value="0"/>
    </inkml:brush>
  </inkml:definitions>
  <inkml:trace contextRef="#ctx0" brushRef="#br0">89550.000 56300.000 637,'114.000'-41.000'90,"-22.000"19.000"-19,-22.000 19.000-20,-21.000 19.000-19,-17.000 12.000-14,-8.000 6.000-5,-10.000 7.000-7,-9.000 6.000-5,-10.000 4.000-2,-9.000 4.000 0,-10.000 3.000 1,-8.000 3.000 1,-9.000-1.000-1,-6.000-2.000-2,-6.000-3.000-3,-6.000-3.000-2,-2.000-4.000-1,3.000-3.000 1,3.000-3.000 2,4.000-2.000 1,4.000-8.000 2,6.000-8.000 1,7.000-10.000 3,6.000-9.000 1,13.000-4.000 1,23.000 4.000 1,22.000 3.000 1,22.000 3.000 0,13.000 1.000 0,7.000 1.000 0,6.000-1.000 0,7.000 1.000 0,-3.000 1.000 0,-8.000 3.000-1,-10.000 3.000 0,-9.000 4.000-1,-12.000 2.000-1,-11.000 4.000 1,-14.000 3.000 0,-11.000 3.000 0,-12.000 4.000 0,-9.000 7.000 1,-10.000 6.000 1,-8.000 7.000 0,-11.000 2.000 0,-8.000 1.000-2,-10.000-1.000 0,-9.000 1.000-1,-2.000-4.000-4,6.000-6.000-6,7.000-6.000-6,6.000-6.000-5,9.000-18.000-11,13.000-28.000-14,12.000-28.000-16,13.000-27.000-16,9.000-9.000 1,6.000 13.000 15,7.000 12.000 14,6.000 13.000 16</inkml:trace>
</inkml:ink>
</file>

<file path=ppt/ink/ink41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8"/>
    </inkml:context>
    <inkml:brush xml:id="br0">
      <inkml:brushProperty name="width" value="0.0459430254995823" units="cm"/>
      <inkml:brushProperty name="height" value="0.0459430254995823" units="cm"/>
      <inkml:brushProperty name="color" value="#000000"/>
      <inkml:brushProperty name="ignorePressure" value="0"/>
    </inkml:brush>
  </inkml:definitions>
  <inkml:trace contextRef="#ctx0" brushRef="#br0">91000.000 56900.000 478,'43.000'-4.000'3,"-11.000"-5.000"6,-14.000-7.000 5,-11.000-5.000 6,-11.000-4.000 3,-5.000 0.000-2,-7.000 0.000 0,-5.000 0.000-2,-4.000 1.000 0,0.000 4.000-1,0.000 3.000-1,0.000 3.000-1,-4.000 3.000 0,-5.000 3.000 0,-7.000 3.000-1,-5.000 4.000 1,-3.000 5.000 0,4.000 10.000 0,3.000 10.000 1,3.000 9.000 0,-1.000 9.000-1,-2.000 9.000-2,-3.000 10.000-2,-3.000 10.000-2,2.000 7.000-1,10.000 6.000-2,10.000 7.000-1,9.000 6.000-2,6.000 1.000 0,3.000-3.000 1,3.000-3.000 3,4.000-2.000 0,7.000-11.000-3,13.000-15.000-11,12.000-15.000-10,13.000-16.000-10,7.000-19.000-6,4.000-22.000 1,3.000-22.000 0,3.000-21.000-1,3.000-20.000 1,3.000-15.000 1,3.000-15.000 0,4.000-16.000 0,-4.000-12.000 2,-9.000-5.000 2,-10.000-7.000 3,-8.000-5.000 3,-8.000 2.000 2,-2.000 13.000 3,-3.000 12.000 4,-3.000 13.000 2,-4.000 10.000 5,-3.000 10.000 4,-3.000 10.000 5,-2.000 9.000 5,-6.000 20.000 13,-6.000 31.000 20,-6.000 32.000 21,-6.000 31.000 21,-4.000 15.000 2,1.000 1.000-18,-1.000-1.000-16,1.000 1.000-18,1.000 8.000-11,3.000 20.000-7,3.000 18.000-5,4.000 20.000-6,1.000 16.000-7,0.000 16.000-11,0.000 15.000-9,0.000 17.000-11,0.000-8.000-7,0.000-27.000-6,0.000-28.000-6,0.000-28.000-6,1.000-23.000-2,4.000-15.000 2,3.000-15.000 2,3.000-16.000 2</inkml:trace>
</inkml:ink>
</file>

<file path=ppt/ink/ink41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8"/>
    </inkml:context>
    <inkml:brush xml:id="br0">
      <inkml:brushProperty name="width" value="0.0386570617556572" units="cm"/>
      <inkml:brushProperty name="height" value="0.0386570617556572" units="cm"/>
      <inkml:brushProperty name="color" value="#000000"/>
      <inkml:brushProperty name="ignorePressure" value="0"/>
    </inkml:brush>
  </inkml:definitions>
  <inkml:trace contextRef="#ctx0" brushRef="#br0">92100.000 55900.000 569,'-22.000'-19.000'81,"6.000"13.000"-13,7.000 12.000-14,6.000 13.000-14,4.000 9.000-8,4.000 6.000-5,3.000 7.000-5,3.000 6.000-4,1.000 1.000-3,1.000-3.000-2,-1.000-3.000-1,1.000-2.000-2,-1.000-3.000-1,1.000 1.000 0,-1.000-1.000-2,1.000 1.000 0,-1.000-1.000-2,1.000 1.000-4,-1.000-1.000-2,1.000 1.000-5,-3.000-1.000-1,-2.000 1.000-2,-3.000-1.000-1,-3.000 1.000-1,-10.000-3.000-1,-16.000-2.000 0,-15.000-3.000-1,-15.000-3.000 0,-9.000-6.000-2,1.000-5.000-1,-1.000-7.000-3,1.000-5.000-1,2.000-8.000-6,7.000-5.000-8,6.000-7.000-8,7.000-5.000-10,5.000-4.000 0,7.000 0.000 7,6.000 0.000 7,7.000 0.000 7</inkml:trace>
</inkml:ink>
</file>

<file path=ppt/ink/ink4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9"/>
    </inkml:context>
    <inkml:brush xml:id="br0">
      <inkml:brushProperty name="width" value="0.0433539748191833" units="cm"/>
      <inkml:brushProperty name="height" value="0.0433539748191833" units="cm"/>
      <inkml:brushProperty name="color" value="#f2395b"/>
      <inkml:brushProperty name="ignorePressure" value="0"/>
    </inkml:brush>
  </inkml:definitions>
  <inkml:trace contextRef="#ctx0" brushRef="#br0">41850.000 27250.000 507,'-5.000'95.000'55,"-9.000"-9.000"-4,-10.000-10.000-6,-8.000-8.000-5,-4.000-3.000-3,3.000 7.000-2,3.000 6.000-1,4.000 7.000-1,4.000 2.000-3,6.000 1.000-3,7.000-1.000-3,6.000 1.000-2,6.000-4.000-5,6.000-6.000-4,7.000-6.000-5,6.000-6.000-5,9.000-7.000-2,13.000-6.000 3,12.000-6.000 1,13.000-6.000 2,6.000-7.000-5,0.000-6.000-14,0.000-6.000-12,0.000-6.000-14,-2.000-7.000-9,-3.000-6.000-7,-3.000-6.000-6,-2.000-6.000-7,-8.000-6.000 1,-8.000-2.000 9,-10.000-3.000 9,-9.000-3.000 9</inkml:trace>
</inkml:ink>
</file>

<file path=ppt/ink/ink41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38"/>
    </inkml:context>
    <inkml:brush xml:id="br0">
      <inkml:brushProperty name="width" value="0.0315775573253632" units="cm"/>
      <inkml:brushProperty name="height" value="0.0315775573253632" units="cm"/>
      <inkml:brushProperty name="color" value="#000000"/>
      <inkml:brushProperty name="ignorePressure" value="0"/>
    </inkml:brush>
  </inkml:definitions>
  <inkml:trace contextRef="#ctx0" brushRef="#br0">91900.000 55900.000 696,'25.000'-24.000'4,"0.000"4.000"7,0.000 3.000 8,0.000 3.000 7,7.000 3.000 5,17.000 3.000 4,15.000 3.000 4,16.000 4.000 4,4.000 1.000-4,-6.000 0.000-10,-6.000 0.000-10,-6.000 0.000-10,-6.000 3.000-11,-2.000 6.000-9,-3.000 7.000-11,-3.000 6.000-10</inkml:trace>
</inkml:ink>
</file>

<file path=ppt/ink/ink41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0"/>
    </inkml:context>
    <inkml:brush xml:id="br0">
      <inkml:brushProperty name="width" value="0.0337477028369904" units="cm"/>
      <inkml:brushProperty name="height" value="0.0337477028369904" units="cm"/>
      <inkml:brushProperty name="color" value="#000000"/>
      <inkml:brushProperty name="ignorePressure" value="0"/>
    </inkml:brush>
  </inkml:definitions>
  <inkml:trace contextRef="#ctx0" brushRef="#br0">93600.000 55950.000 651,'48.000'1.000'141,"-3.000"4.000"-37,-3.000 3.000-38,-2.000 3.000-36,-1.000 3.000-22,3.000 3.000-9,3.000 3.000-8,4.000 4.000-8,-3.000-1.000-11,-5.000-3.000-16,-7.000-3.000-15,-5.000-2.000-15,-12.000-3.000 0,-16.000 1.000 15,-15.000-1.000 14,-15.000 1.000 15,-7.000-3.000 10,3.000-2.000 5,3.000-3.000 3,4.000-3.000 6</inkml:trace>
</inkml:ink>
</file>

<file path=ppt/ink/ink41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1"/>
    </inkml:context>
    <inkml:brush xml:id="br0">
      <inkml:brushProperty name="width" value="0.0371290519833565" units="cm"/>
      <inkml:brushProperty name="height" value="0.0371290519833565" units="cm"/>
      <inkml:brushProperty name="color" value="#000000"/>
      <inkml:brushProperty name="ignorePressure" value="0"/>
    </inkml:brush>
  </inkml:definitions>
  <inkml:trace contextRef="#ctx0" brushRef="#br0">93250.000 56300.000 592,'-86.000'25.000'13,"28.000"0.000"10,28.000 0.000 10,29.000 0.000 11,24.000-4.000 1,22.000-5.000-8,22.000-7.000-9,23.000-5.000-8,10.000-6.000-5,0.000-3.000 0,0.000-3.000-2,0.000-2.000 0,-5.000-3.000-7,-9.000 1.000-11,-10.000-1.000-13,-8.000 1.000-12,-23.000 2.000-8,-34.000 7.000-4,-35.000 6.000-4,-33.000 7.000-5,-15.000 2.000 5,6.000 1.000 14,7.000-1.000 13,6.000 1.000 14,7.000 1.000 10,10.000 3.000 5,10.000 3.000 7,9.000 4.000 5,4.000 2.000 5,1.000 4.000 2,-1.000 3.000 2,1.000 3.000 3,1.000 1.000-2,3.000 1.000-3,3.000-1.000-4,4.000 1.000-5,1.000 1.000-3,0.000 3.000-5,0.000 3.000-3,0.000 4.000-5,-4.000 1.000-8,-5.000 0.000-12,-7.000 0.000-12,-5.000 0.000-13,-1.000-13.000-5,6.000-24.000 4,7.000-26.000 2,6.000-24.000 3,12.000-15.000 5,19.000-3.000 4,19.000-3.000 6,19.000-2.000 6,4.000 3.000 4,-9.000 14.000 4,-10.000 11.000 5,-8.000 14.000 3,-8.000 5.000 3,-2.000 1.000 3,-3.000-1.000 1,-3.000 1.000 1,-12.000 5.000 2,-18.000 14.000 1,-19.000 11.000 0,-18.000 14.000 0,-14.000 5.000 2,-5.000 1.000 1,-7.000-1.000 2,-5.000 1.000 2,-3.000-1.000-1,4.000 1.000-1,3.000-1.000-3,3.000 1.000-3,14.000-10.000-1,25.000-19.000-4,25.000-18.000-1,25.000-19.000-4,23.000-13.000-2,22.000-6.000-3,22.000-6.000-2,23.000-6.000-3,6.000 2.000-1,-5.000 14.000 1,-7.000 11.000 1,-5.000 14.000 2,-19.000 11.000-1,-27.000 14.000 0,-28.000 11.000 0,-28.000 14.000 0,-26.000 10.000 0,-21.000 9.000 2,-22.000 10.000 3,-22.000 10.000 1,-11.000 2.000 2,0.000-3.000 0,0.000-3.000 0,0.000-2.000 1,1.000-5.000-1,4.000-2.000 1,3.000-3.000-1,3.000-3.000 0,6.000-6.000 1,9.000-5.000 3,10.000-7.000 3,10.000-5.000 2,21.000-12.000 5,34.000-16.000 7,35.000-15.000 7,35.000-15.000 7,21.000-9.000-1,9.000 1.000-7,10.000-1.000-9,10.000 1.000-8,0.000 2.000-5,-5.000 7.000-4,-7.000 6.000-2,-5.000 7.000-4,-12.000 4.000 0,-16.000 3.000 1,-15.000 3.000 3,-15.000 4.000 1,-14.000 5.000 1,-8.000 10.000 2,-10.000 10.000 0,-9.000 9.000 0,-12.000 6.000 3,-11.000 3.000 2,-14.000 3.000 3,-11.000 4.000 3,-12.000 4.000 1,-9.000 6.000-3,-10.000 7.000-1,-8.000 6.000-1,-8.000-1.000-4,-2.000-5.000-3,-3.000-7.000-4,-3.000-5.000-3,1.000-8.000-5,6.000-5.000-3,7.000-7.000-6,6.000-5.000-3,7.000-8.000-3,10.000-5.000-1,10.000-7.000 0,9.000-5.000 0,7.000-11.000-1,7.000-11.000 0,6.000-14.000-2,7.000-11.000 0,4.000-9.000 3,3.000-3.000 5,3.000-3.000 7,4.000-2.000 5,4.000 0.000 4,6.000 7.000 3,7.000 6.000 3,6.000 7.000 2,6.000 7.000 6,6.000 9.000 7,7.000 10.000 8,6.000 10.000 7,7.000 8.000 4,10.000 10.000 0,10.000 10.000 2,9.000 9.000-1,7.000 6.000-2,7.000 3.000-6,6.000 3.000-7,7.000 4.000-6,2.000 1.000-3,1.000 0.000 0,-1.000 0.000 1,1.000 0.000 0,-10.000-5.000-1,-19.000-9.000-2,-18.000-10.000-2,-19.000-8.000-1</inkml:trace>
</inkml:ink>
</file>

<file path=ppt/ink/ink41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1"/>
    </inkml:context>
    <inkml:brush xml:id="br0">
      <inkml:brushProperty name="width" value="0.0421405509114265" units="cm"/>
      <inkml:brushProperty name="height" value="0.0421405509114265" units="cm"/>
      <inkml:brushProperty name="color" value="#000000"/>
      <inkml:brushProperty name="ignorePressure" value="0"/>
    </inkml:brush>
  </inkml:definitions>
  <inkml:trace contextRef="#ctx0" brushRef="#br0">94900.000 56900.000 522,'-49.000'0.000'2,"4.000"0.000"6,3.000 0.000 5,3.000 0.000 6,9.000 0.000 4,16.000 0.000 6,15.000 0.000 4,17.000 0.000 5,14.000 0.000 0,17.000 0.000-6,15.000 0.000-5,16.000 0.000-5,10.000 0.000-6,7.000 0.000-6,6.000 0.000-6,7.000 0.000-6,2.000-2.000-3,1.000-3.000 1,-1.000-3.000-1,1.000-2.000 0,-9.000-1.000-3,-15.000 3.000-4,-15.000 3.000-6,-16.000 4.000-5,-15.000 4.000-1,-11.000 6.000 3,-14.000 7.000 5,-11.000 6.000 3,-14.000 4.000 6,-11.000 4.000 9,-14.000 3.000 8,-11.000 3.000 8,-11.000 4.000 5,-5.000 7.000 2,-7.000 6.000 1,-5.000 7.000 2,-3.000 0.000-1,4.000-2.000 1,3.000-3.000-2,3.000-3.000 0,3.000-2.000-3,3.000 0.000-4,3.000 0.000-4,4.000 0.000-4,2.000-4.000-3,4.000-5.000-2,3.000-7.000-2,3.000-5.000-2,9.000-28.000-16,16.000-46.000-27,15.000-47.000-29,17.000-47.000-27,8.000-22.000-5,4.000 3.000 20,3.000 3.000 21,3.000 4.000 19,-1.000 10.000 13,-2.000 19.000 7,-3.000 19.000 6,-3.000 19.000 6,-4.000 15.000 6,-3.000 13.000 5,-3.000 12.000 5,-2.000 13.000 4,-6.000 13.000 11,-6.000 17.000 17,-6.000 15.000 17,-6.000 16.000 16,-9.000 13.000 2,-8.000 14.000-13,-10.000 11.000-14,-9.000 14.000-12,-9.000 5.000-12,-5.000 1.000-9,-7.000-1.000-9,-5.000 1.000-9,-4.000-3.000-4,0.000-2.000 1,0.000-3.000 3,0.000-3.000 1,4.000-9.000-7,10.000-11.000-15,10.000-14.000-15,9.000-11.000-15,9.000-14.000-4,9.000-11.000 7,10.000-14.000 7,10.000-11.000 7</inkml:trace>
</inkml:ink>
</file>

<file path=ppt/ink/ink41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2"/>
    </inkml:context>
    <inkml:brush xml:id="br0">
      <inkml:brushProperty name="width" value="0.0294056460261345" units="cm"/>
      <inkml:brushProperty name="height" value="0.0294056460261345" units="cm"/>
      <inkml:brushProperty name="color" value="#000000"/>
      <inkml:brushProperty name="ignorePressure" value="0"/>
    </inkml:brush>
  </inkml:definitions>
  <inkml:trace contextRef="#ctx0" brushRef="#br0">94850.000 56950.000 748,'51.000'1.000'1,"4.000"4.000"4,3.000 3.000 3,3.000 3.000 4,1.000 4.000 2,1.000 7.000 5,-1.000 6.000 3,1.000 7.000 4,-4.000 4.000 1,-6.000 3.000-2,-6.000 3.000-1,-6.000 4.000-2,-7.000-3.000-3,-6.000-5.000-5,-6.000-7.000-5,-6.000-5.000-4</inkml:trace>
</inkml:ink>
</file>

<file path=ppt/ink/ink41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2"/>
    </inkml:context>
    <inkml:brush xml:id="br0">
      <inkml:brushProperty name="width" value="0.0306774973869324" units="cm"/>
      <inkml:brushProperty name="height" value="0.0306774973869324" units="cm"/>
      <inkml:brushProperty name="color" value="#000000"/>
      <inkml:brushProperty name="ignorePressure" value="0"/>
    </inkml:brush>
  </inkml:definitions>
  <inkml:trace contextRef="#ctx0" brushRef="#br0">94700.000 56300.000 717,'51.000'-18.000'114,"4.000"17.000"-29,3.000 15.000-31,3.000 16.000-30,4.000 9.000-19,7.000 3.000-7,6.000 3.000-9,7.000 4.000-7,-4.000-3.000-8,-12.000-5.000-7,-13.000-7.000-7,-12.000-5.000-7,-9.000-8.000-1,-2.000-5.000 3,-3.000-7.000 4,-3.000-5.000 3</inkml:trace>
</inkml:ink>
</file>

<file path=ppt/ink/ink41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2"/>
    </inkml:context>
    <inkml:brush xml:id="br0">
      <inkml:brushProperty name="width" value="0.0369067788124084" units="cm"/>
      <inkml:brushProperty name="height" value="0.0369067788124084" units="cm"/>
      <inkml:brushProperty name="color" value="#000000"/>
      <inkml:brushProperty name="ignorePressure" value="0"/>
    </inkml:brush>
  </inkml:definitions>
  <inkml:trace contextRef="#ctx0" brushRef="#br0">97100.000 56100.000 596,'29.000'-24.000'70,"10.000"4.000"-25,10.000 3.000-26,9.000 3.000-27,6.000 1.000-8,3.000 1.000 8,3.000-1.000 8,4.000 1.000 8,-4.000 1.000 2,-9.000 3.000-6,-10.000 3.000-5,-8.000 4.000-5,-17.000 7.000-1,-21.000 13.000 2,-22.000 12.000 3,-22.000 13.000 3,-13.000 4.000 2,-3.000-3.000-2,-3.000-3.000 0,-2.000-2.000-1,-3.000-1.000 3,1.000 3.000 5,-1.000 3.000 8,1.000 4.000 5,-4.000 5.000 4,-6.000 10.000 3,-6.000 10.000 2,-6.000 9.000 2,-1.000 4.000 0,7.000 1.000-3,6.000-1.000-3,7.000 1.000-3,7.000-9.000-7,9.000-15.000-10,10.000-15.000-12,10.000-16.000-10,16.000-18.000-15,26.000-18.000-17,24.000-19.000-18,26.000-18.000-18,10.000-12.000 0,-3.000-3.000 18,-3.000-3.000 17,-2.000-2.000 17,-6.000 3.000 12,-6.000 14.000 5,-6.000 11.000 4,-6.000 14.000 4,-7.000 13.000 14,-6.000 16.000 20,-6.000 15.000 23,-6.000 17.000 20,-6.000 11.000 6,-2.000 10.000-11,-3.000 10.000-12,-3.000 9.000-10,-2.000 6.000-8,0.000 3.000-6,0.000 3.000-3,0.000 4.000-6,-2.000-3.000-6,-3.000-5.000-7,-3.000-7.000-8,-2.000-5.000-8,-5.000-11.000-14,-2.000-11.000-23,-3.000-14.000-21,-3.000-11.000-22</inkml:trace>
</inkml:ink>
</file>

<file path=ppt/ink/ink41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2"/>
    </inkml:context>
    <inkml:brush xml:id="br0">
      <inkml:brushProperty name="width" value="0.0294694658368826" units="cm"/>
      <inkml:brushProperty name="height" value="0.0294694658368826" units="cm"/>
      <inkml:brushProperty name="color" value="#000000"/>
      <inkml:brushProperty name="ignorePressure" value="0"/>
    </inkml:brush>
  </inkml:definitions>
  <inkml:trace contextRef="#ctx0" brushRef="#br0">97650.000 56900.000 746,'48.000'1.000'1,"-3.000"4.000"3,-3.000 3.000 1,-2.000 3.000 3,-3.000 4.000 7,1.000 7.000 11,-1.000 6.000 13,1.000 7.000 10,-1.000 4.000-1,1.000 3.000-14,-1.000 3.000-14,1.000 4.000-15,-3.000-3.000-16,-2.000-5.000-14,-3.000-7.000-17,-3.000-5.000-15</inkml:trace>
</inkml:ink>
</file>

<file path=ppt/ink/ink41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2"/>
    </inkml:context>
    <inkml:brush xml:id="br0">
      <inkml:brushProperty name="width" value="0.0261248536407948" units="cm"/>
      <inkml:brushProperty name="height" value="0.0261248536407948" units="cm"/>
      <inkml:brushProperty name="color" value="#000000"/>
      <inkml:brushProperty name="ignorePressure" value="0"/>
    </inkml:brush>
  </inkml:definitions>
  <inkml:trace contextRef="#ctx0" brushRef="#br0">99050.000 55700.000 842,'25.000'-22.000'0,"0.000"6.000"0,0.000 7.000 0,0.000 6.000 0,0.000 3.000 4,0.000 0.000 9,0.000 0.000 9,0.000 0.000 9,0.000 3.000 1,0.000 6.000-7,0.000 7.000-6,0.000 6.000-8,-4.000 6.000-10,-5.000 6.000-18,-7.000 7.000-15,-5.000 6.000-17,-8.000-1.000-4,-5.000-5.000 7,-7.000-7.000 7,-5.000-5.000 8,-6.000-6.000 6,-3.000-3.000 5,-3.000-3.000 5,-2.000-2.000 4</inkml:trace>
</inkml:ink>
</file>

<file path=ppt/ink/ink41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3"/>
    </inkml:context>
    <inkml:brush xml:id="br0">
      <inkml:brushProperty name="width" value="0.0291243232786655" units="cm"/>
      <inkml:brushProperty name="height" value="0.0291243232786655" units="cm"/>
      <inkml:brushProperty name="color" value="#000000"/>
      <inkml:brushProperty name="ignorePressure" value="0"/>
    </inkml:brush>
  </inkml:definitions>
  <inkml:trace contextRef="#ctx0" brushRef="#br0">98250.000 56400.000 755,'-24.000'23.000'0,"4.000"-3.000"0,3.000-3.000 0,3.000-2.000 0,7.000-5.000 6,14.000-2.000 13,11.000-3.000 13,14.000-3.000 13,16.000-2.000 2,22.000 0.000-10,22.000 0.000-8,23.000 0.000-9,6.000-4.000-10,-5.000-5.000-11,-7.000-7.000-11,-5.000-5.000-10,-12.000-1.000-6,-16.000 6.000-3,-15.000 7.000-3,-15.000 6.000-3,-12.000 1.000 1,-6.000-3.000 3,-6.000-3.000 4,-6.000-2.000 3</inkml:trace>
</inkml:ink>
</file>

<file path=ppt/ink/ink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1"/>
    </inkml:context>
    <inkml:brush xml:id="br0">
      <inkml:brushProperty name="width" value="0.037583839148283" units="cm"/>
      <inkml:brushProperty name="height" value="0.037583839148283" units="cm"/>
      <inkml:brushProperty name="color" value="#f2385b"/>
      <inkml:brushProperty name="ignorePressure" value="0"/>
    </inkml:brush>
  </inkml:definitions>
  <inkml:trace contextRef="#ctx0" brushRef="#br0">51300.000 30100.000 585,'-69.000'25.000'48,"13.000"0.000"-4,12.000 0.000-3,13.000 0.000-4,9.000 7.000-3,6.000 17.000-2,7.000 15.000-3,6.000 16.000-2,1.000 10.000-1,-3.000 7.000-3,-3.000 6.000-1,-2.000 7.000-1,-3.000 4.000-4,1.000 3.000-7,-1.000 3.000-7,1.000 4.000-5,-3.000-3.000-10,-2.000-5.000-10,-3.000-7.000-11,-3.000-5.000-11,-1.000-14.000-7,4.000-18.000-6,3.000-19.000-4,3.000-18.000-6</inkml:trace>
</inkml:ink>
</file>

<file path=ppt/ink/ink4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0:59"/>
    </inkml:context>
    <inkml:brush xml:id="br0">
      <inkml:brushProperty name="width" value="0.04294129088521" units="cm"/>
      <inkml:brushProperty name="height" value="0.04294129088521" units="cm"/>
      <inkml:brushProperty name="color" value="#f2395b"/>
      <inkml:brushProperty name="ignorePressure" value="0"/>
    </inkml:brush>
  </inkml:definitions>
  <inkml:trace contextRef="#ctx0" brushRef="#br0">42600.000 27700.000 512,'-30.000'-24.000'4,"-9.000"4.000"10,-10.000 3.000 8,-8.000 3.000 10,-3.000 4.000 6,7.000 7.000 4,6.000 6.000 5,7.000 7.000 4,4.000 11.000 0,3.000 20.000-4,3.000 18.000-3,4.000 20.000-4,-1.000 19.000-9,-3.000 22.000-12,-3.000 22.000-13,-2.000 23.000-13,-6.000 25.000-9,-6.000 32.000-4,-6.000 31.000-4,-6.000 32.000-4,1.000-9.000-1,9.000-46.000 3,10.000-47.000 4,10.000-47.000 4,4.000-26.000-6,0.000-2.000-15,0.000-3.000-16,0.000-3.000-15</inkml:trace>
</inkml:ink>
</file>

<file path=ppt/ink/ink42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3"/>
    </inkml:context>
    <inkml:brush xml:id="br0">
      <inkml:brushProperty name="width" value="0.0390523485839367" units="cm"/>
      <inkml:brushProperty name="height" value="0.0390523485839367" units="cm"/>
      <inkml:brushProperty name="color" value="#000000"/>
      <inkml:brushProperty name="ignorePressure" value="0"/>
    </inkml:brush>
  </inkml:definitions>
  <inkml:trace contextRef="#ctx0" brushRef="#br0">98900.000 56050.000 563,'-47.000'1.000'5,"6.000"4.000"9,7.000 3.000 10,6.000 3.000 10,4.000 7.000 4,4.000 14.000 2,3.000 11.000 0,3.000 14.000 1,3.000 10.000-1,3.000 9.000-5,3.000 10.000-5,4.000 10.000-3,1.000 8.000-5,0.000 10.000-4,0.000 10.000-4,0.000 9.000-4,1.000 7.000-5,4.000 7.000-10,3.000 6.000-7,3.000 7.000-9,-2.000-6.000-8,-6.000-15.000-10,-6.000-15.000-8,-6.000-16.000-9,-4.000-18.000-3,1.000-18.000 3,-1.000-19.000 3,1.000-18.000 2</inkml:trace>
</inkml:ink>
</file>

<file path=ppt/ink/ink42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4"/>
    </inkml:context>
    <inkml:brush xml:id="br0">
      <inkml:brushProperty name="width" value="0.0392980687320232" units="cm"/>
      <inkml:brushProperty name="height" value="0.0392980687320232" units="cm"/>
      <inkml:brushProperty name="color" value="#000000"/>
      <inkml:brushProperty name="ignorePressure" value="0"/>
    </inkml:brush>
  </inkml:definitions>
  <inkml:trace contextRef="#ctx0" brushRef="#br0">99050.000 56600.000 559,'-52.000'-63.000'51,"-3.000"26.000"-2,-3.000 24.000-1,-2.000 26.000-1,-6.000 19.000-4,-6.000 17.000-8,-6.000 15.000-8,-6.000 16.000-7,-2.000 7.000-7,3.000 1.000-3,3.000-1.000-3,4.000 1.000-5,7.000-7.000-2,13.000-12.000-1,12.000-13.000-1,13.000-12.000-1,21.000-19.000-2,32.000-25.000-3,31.000-25.000-3,32.000-25.000-3,22.000-18.000-4,17.000-8.000-9,15.000-10.000-6,16.000-9.000-9,-1.000-2.000-2,-15.000 6.000 2,-15.000 7.000 2,-16.000 6.000 2,-8.000 4.000 5,0.000 4.000 7,0.000 3.000 7,0.000 3.000 8,-8.000 4.000 9,-16.000 7.000 9,-15.000 6.000 9,-15.000 7.000 11,-14.000 10.000 8,-8.000 16.000 11,-10.000 15.000 9,-9.000 17.000 10,-2.000 7.000-9,6.000 0.000-30,7.000 0.000-28,6.000 0.000-30,-7.000 1.000-12,-18.000 4.000 8,-19.000 3.000 6,-18.000 3.000 6,-14.000 3.000 5,-5.000 3.000 2,-7.000 3.000 3,-5.000 4.000 2,-6.000-1.000 2,-3.000-3.000 2,-3.000-3.000 2,-2.000-2.000 1,3.000-6.000 3,14.000-6.000 3,11.000-6.000 3,14.000-6.000 4,10.000-1.000 8,9.000 7.000 14,10.000 6.000 12,10.000 7.000 14,0.000 4.000 0,-5.000 3.000-10,-7.000 3.000-11,-5.000 4.000-11,-6.000 2.000-7,-3.000 4.000-2,-3.000 3.000-3,-2.000 3.000-3,-1.000-4.000-2,3.000-8.000-5,3.000-10.000-3,4.000-9.000-4,7.000-12.000-13,13.000-11.000-21,12.000-14.000-21,13.000-11.000-22,10.000-9.000-2,10.000-3.000 16,10.000-3.000 17,9.000-2.000 17,1.000 0.000 11,-6.000 7.000 4,-6.000 6.000 6,-6.000 7.000 5,-6.000 4.000 7,-2.000 3.000 6,-3.000 3.000 8,-3.000 4.000 7,-2.000 5.000 5,0.000 10.000 3,0.000 10.000 4,0.000 9.000 3,0.000 6.000 3,0.000 3.000 5,0.000 3.000 3,0.000 4.000 5,0.000 1.000-3,0.000 0.000-6,0.000 0.000-8,0.000 0.000-7,0.000-2.000-5,0.000-3.000-3,0.000-3.000-3,0.000-2.000-3,-4.000-14.000-8,-5.000-21.000-14,-7.000-22.000-12,-5.000-22.000-14,0.000-16.000-2,10.000-9.000 6,10.000-10.000 6,9.000-8.000 8,6.000-3.000 3,3.000 7.000-2,3.000 6.000 0,4.000 7.000-1,-1.000 7.000 5,-3.000 9.000 13,-3.000 10.000 11,-2.000 10.000 13,-1.000 7.000 6,3.000 6.000 2,3.000 7.000 2,4.000 6.000 2,-9.000 10.000-10,-18.000 17.000-21,-19.000 15.000-22,-18.000 16.000-20,-12.000 4.000-9,-3.000-6.000 4,-3.000-6.000 3,-2.000-6.000 5,-1.000-7.000 0,3.000-6.000-6,3.000-6.000-6,4.000-6.000-5</inkml:trace>
</inkml:ink>
</file>

<file path=ppt/ink/ink42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4"/>
    </inkml:context>
    <inkml:brush xml:id="br0">
      <inkml:brushProperty name="width" value="0.0264449194073677" units="cm"/>
      <inkml:brushProperty name="height" value="0.0264449194073677" units="cm"/>
      <inkml:brushProperty name="color" value="#000000"/>
      <inkml:brushProperty name="ignorePressure" value="0"/>
    </inkml:brush>
  </inkml:definitions>
  <inkml:trace contextRef="#ctx0" brushRef="#br0">99650.000 57050.000 831,'50.000'-44.000'40,"0.000"13.000"-4,0.000 12.000-3,0.000 13.000-3,0.000 6.000-9,0.000 0.000-12,0.000 0.000-15,0.000 0.000-12,-4.000 0.000-11,-5.000 0.000-9,-7.000 0.000-9,-5.000 0.000-7</inkml:trace>
</inkml:ink>
</file>

<file path=ppt/ink/ink42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4"/>
    </inkml:context>
    <inkml:brush xml:id="br0">
      <inkml:brushProperty name="width" value="0.0287253968417645" units="cm"/>
      <inkml:brushProperty name="height" value="0.0287253968417645" units="cm"/>
      <inkml:brushProperty name="color" value="#000000"/>
      <inkml:brushProperty name="ignorePressure" value="0"/>
    </inkml:brush>
  </inkml:definitions>
  <inkml:trace contextRef="#ctx0" brushRef="#br0">101450.000 55500.000 765,'25.000'-46.000'3,"0.000"10.000"5,0.000 10.000 4,0.000 9.000 6,3.000 6.000 2,6.000 3.000-3,7.000 3.000-3,6.000 4.000-2,3.000 4.000 2,0.000 6.000 7,0.000 7.000 5,0.000 6.000 7,-7.000 4.000-6,-11.000 4.000-17,-14.000 3.000-18,-11.000 3.000-16,-14.000 3.000-6,-11.000 3.000 7,-14.000 3.000 5,-11.000 4.000 7,-4.000-4.000-1,6.000-9.000-5,7.000-10.000-5,6.000-8.000-7,3.000-6.000-2,0.000 1.000-1,0.000-1.000 0,0.000 1.000-1</inkml:trace>
</inkml:ink>
</file>

<file path=ppt/ink/ink42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5"/>
    </inkml:context>
    <inkml:brush xml:id="br0">
      <inkml:brushProperty name="width" value="0.0366252511739731" units="cm"/>
      <inkml:brushProperty name="height" value="0.0366252511739731" units="cm"/>
      <inkml:brushProperty name="color" value="#000000"/>
      <inkml:brushProperty name="ignorePressure" value="0"/>
    </inkml:brush>
  </inkml:definitions>
  <inkml:trace contextRef="#ctx0" brushRef="#br0">101000.000 55950.000 600,'-2.000'117.000'128,"-3.000"-16.000"-30,-3.000-15.000-28,-2.000-15.000-29,-3.000-12.000-18,1.000-6.000-6,-1.000-6.000-8,1.000-6.000-6,8.000-10.000-11,20.000-12.000-18,18.000-13.000-15,20.000-12.000-18,13.000-13.000-5,9.000-12.000 2,10.000-13.000 4,10.000-12.000 2,2.000-4.000 9,-3.000 7.000 11,-3.000 6.000 11,-2.000 7.000 13,-11.000 5.000 8,-15.000 7.000 6,-15.000 6.000 7,-16.000 7.000 6,-19.000 8.000 7,-22.000 14.000 10,-22.000 11.000 8,-21.000 14.000 9,-15.000 5.000 1,-6.000 1.000-9,-6.000-1.000-8,-6.000 1.000-8,-1.000-1.000-6,7.000 1.000-7,6.000-1.000-6,7.000 1.000-5,13.000-6.000-9,22.000-8.000-11,22.000-10.000-11,23.000-9.000-11,11.000-5.000 0,4.000 0.000 10,3.000 0.000 12,3.000 0.000 11,-2.000 4.000 9,-6.000 10.000 5,-6.000 10.000 6,-6.000 9.000 6,-4.000 6.000 3,1.000 3.000-2,-1.000 3.000 0,1.000 4.000-2,-4.000 1.000 2,-6.000 0.000 6,-6.000 0.000 4,-6.000 0.000 5,-2.000-2.000 0,3.000-3.000-4,3.000-3.000-4,4.000-2.000-4,5.000-8.000-10,10.000-8.000-15,10.000-10.000-15,9.000-9.000-15,4.000-10.000-7,1.000-9.000-1,-1.000-10.000 0,1.000-8.000 0,-1.000-6.000 1,1.000 1.000 1,-1.000-1.000 3,1.000 1.000 1,-1.000-1.000 5,1.000 1.000 8,-1.000-1.000 8,1.000 1.000 8,-6.000 1.000 5,-8.000 3.000 2,-10.000 3.000 3,-9.000 4.000 2,-13.000 4.000 7,-16.000 6.000 11,-15.000 7.000 12,-15.000 6.000 11,-15.000 9.000 0,-12.000 13.000-9,-13.000 12.000-10,-12.000 13.000-10,-7.000 4.000-6,1.000-3.000 0,-1.000-3.000 0,1.000-2.000 0,5.000-6.000-2,14.000-6.000-4,11.000-6.000-3,14.000-6.000-3,8.000-4.000-1,7.000 1.000 3,6.000-1.000 2,7.000 1.000 4,5.000 1.000 1,7.000 3.000 3,6.000 3.000 1,7.000 4.000 2,11.000 4.000 0,20.000 6.000-2,18.000 7.000-3,20.000 6.000-2,14.000 1.000-2,14.000-3.000-3,11.000-3.000-4,14.000-2.000-2,7.000-1.000-4,3.000 3.000-7,3.000 3.000-5,4.000 4.000-7,-1.000-1.000-1,-3.000-3.000 4,-3.000-3.000 2,-2.000-2.000 4,-14.000-6.000 0,-21.000-6.000-6,-22.000-6.000-4,-22.000-6.000-5,-11.000-4.000-3,0.000 1.000-3,0.000-1.000-2,0.000 1.000-3</inkml:trace>
</inkml:ink>
</file>

<file path=ppt/ink/ink42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6"/>
    </inkml:context>
    <inkml:brush xml:id="br0">
      <inkml:brushProperty name="width" value="0.0319679006934166" units="cm"/>
      <inkml:brushProperty name="height" value="0.0319679006934166" units="cm"/>
      <inkml:brushProperty name="color" value="#000000"/>
      <inkml:brushProperty name="ignorePressure" value="0"/>
    </inkml:brush>
  </inkml:definitions>
  <inkml:trace contextRef="#ctx0" brushRef="#br0">103000.000 56350.000 688,'176.000'3.000'111,"-46.000"6.000"-26,-47.000 7.000-24,-47.000 6.000-27,-22.000 4.000-18,3.000 4.000-12,3.000 3.000-11,4.000 3.000-13,-4.000 1.000-7,-9.000 1.000-5,-10.000-1.000-3,-8.000 1.000-4,-9.000-3.000-1,-6.000-2.000 4,-6.000-3.000 2,-6.000-3.000 4,-2.000-4.000 2,3.000-3.000 1,3.000-3.000 1,4.000-2.000 1</inkml:trace>
</inkml:ink>
</file>

<file path=ppt/ink/ink42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6"/>
    </inkml:context>
    <inkml:brush xml:id="br0">
      <inkml:brushProperty name="width" value="0.0323237143456936" units="cm"/>
      <inkml:brushProperty name="height" value="0.0323237143456936" units="cm"/>
      <inkml:brushProperty name="color" value="#000000"/>
      <inkml:brushProperty name="ignorePressure" value="0"/>
    </inkml:brush>
  </inkml:definitions>
  <inkml:trace contextRef="#ctx0" brushRef="#br0">102650.000 57100.000 680,'-13.000'25.000'10,"26.000"0.000"19,24.000 0.000 19,26.000 0.000 20,13.000-2.000 0,4.000-3.000-18,3.000-3.000-18,3.000-2.000-18,-1.000-3.000-15,-2.000 1.000-12,-3.000-1.000-13,-3.000 1.000-12,-9.000-3.000-8,-11.000-2.000-5,-14.000-3.000-6,-11.000-3.000-4</inkml:trace>
</inkml:ink>
</file>

<file path=ppt/ink/ink42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6"/>
    </inkml:context>
    <inkml:brush xml:id="br0">
      <inkml:brushProperty name="width" value="0.0356614552438259" units="cm"/>
      <inkml:brushProperty name="height" value="0.0356614552438259" units="cm"/>
      <inkml:brushProperty name="color" value="#000000"/>
      <inkml:brushProperty name="ignorePressure" value="0"/>
    </inkml:brush>
  </inkml:definitions>
  <inkml:trace contextRef="#ctx0" brushRef="#br0">104550.000 56200.000 616,'45.000'-24.000'0,"-9.000"4.000"0,-10.000 3.000 0,-8.000 3.000 0,-3.000 3.000 3,7.000 3.000 6,6.000 3.000 5,7.000 4.000 6,0.000 4.000 6,-2.000 6.000 5,-3.000 7.000 7,-3.000 6.000 6,-9.000 6.000-3,-11.000 6.000-11,-14.000 7.000-11,-11.000 6.000-11,-15.000 4.000-5,-16.000 4.000 0,-15.000 3.000 2,-15.000 3.000 0,-6.000-4.000-1,7.000-8.000-7,6.000-10.000-4,7.000-9.000-6,11.000-5.000-3,20.000 0.000 0,18.000 0.000 0,20.000 0.000-1,16.000-2.000 3,16.000-3.000 4,15.000-3.000 6,17.000-2.000 4,5.000-3.000 3,-3.000 1.000 1,-3.000-1.000 2,-2.000 1.000 1,-6.000 2.000 1,-6.000 7.000 1,-6.000 6.000 2,-6.000 7.000 1,-10.000 4.000 1,-12.000 3.000 1,-13.000 3.000 0,-12.000 4.000 2,-13.000 1.000-1,-12.000 0.000-2,-13.000 0.000-1,-12.000 0.000-3,-9.000 0.000-1,-2.000 0.000 0,-3.000 0.000-2,-3.000 0.000 0,1.000-4.000-4,6.000-5.000-6,7.000-7.000-8,6.000-5.000-6</inkml:trace>
</inkml:ink>
</file>

<file path=ppt/ink/ink42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7"/>
    </inkml:context>
    <inkml:brush xml:id="br0">
      <inkml:brushProperty name="width" value="0.0472865849733353" units="cm"/>
      <inkml:brushProperty name="height" value="0.0472865849733353" units="cm"/>
      <inkml:brushProperty name="color" value="#000000"/>
      <inkml:brushProperty name="ignorePressure" value="0"/>
    </inkml:brush>
  </inkml:definitions>
  <inkml:trace contextRef="#ctx0" brushRef="#br0">105900.000 56950.000 465,'-2.000'-47.000'2,"-3.000"6.000"5,-3.000 7.000 5,-2.000 6.000 5,-5.000 6.000 3,-2.000 6.000 2,-3.000 7.000 2,-3.000 6.000 2,-4.000 3.000 0,-3.000 0.000-4,-3.000 0.000-3,-2.000 0.000-3,-1.000 3.000-2,3.000 6.000 0,3.000 7.000 1,4.000 6.000-1,-1.000 6.000 0,-3.000 6.000 0,-3.000 7.000-1,-2.000 6.000-1,-1.000 6.000-1,3.000 6.000-1,3.000 7.000-1,4.000 6.000-1,2.000 1.000 0,4.000-3.000 0,3.000-3.000 2,3.000-2.000 0,3.000-6.000-2,3.000-6.000-6,3.000-6.000-6,4.000-6.000-5,10.000-13.000-5,19.000-19.000-6,19.000-18.000-4,19.000-19.000-5,7.000-13.000-3,-3.000-6.000 0,-3.000-6.000 1,-2.000-6.000-1,-6.000-6.000 2,-6.000-2.000 1,-6.000-3.000 3,-6.000-3.000 1,-6.000-6.000 2,-2.000-5.000 2,-3.000-7.000 1,-3.000-5.000 3,-2.000-4.000 2,0.000 0.000 2,0.000 0.000 2,0.000 0.000 4,-2.000 6.000 1,-3.000 13.000 5,-3.000 12.000 2,-2.000 13.000 4,-5.000 9.000 6,-2.000 6.000 9,-3.000 7.000 9,-3.000 6.000 9,-4.000 13.000 8,-3.000 23.000 6,-3.000 22.000 6,-2.000 22.000 6,-3.000 12.000-1,1.000 3.000-10,-1.000 3.000-11,1.000 4.000-9,-1.000 2.000-8,1.000 4.000-4,-1.000 3.000-4,1.000 3.000-5,1.000 6.000-4,3.000 9.000-8,3.000 10.000-5,4.000 10.000-7,1.000 2.000-5,0.000-3.000-7,0.000-3.000-5,0.000-2.000-7,3.000-9.000-4,6.000-12.000-3,7.000-13.000-4,6.000-12.000-3</inkml:trace>
</inkml:ink>
</file>

<file path=ppt/ink/ink42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7"/>
    </inkml:context>
    <inkml:brush xml:id="br0">
      <inkml:brushProperty name="width" value="0.0404642671346664" units="cm"/>
      <inkml:brushProperty name="height" value="0.0404642671346664" units="cm"/>
      <inkml:brushProperty name="color" value="#000000"/>
      <inkml:brushProperty name="ignorePressure" value="0"/>
    </inkml:brush>
  </inkml:definitions>
  <inkml:trace contextRef="#ctx0" brushRef="#br0">107200.000 55600.000 543,'-113.000'48.000'151,"26.000"-3.000"-36,24.000-3.000-36,26.000-2.000-35,15.000-1.000-21,6.000 3.000-6,7.000 3.000-4,6.000 4.000-6,4.000-1.000-3,4.000-3.000-1,3.000-3.000-3,3.000-2.000 0,9.000-5.000-5,16.000-2.000-4,15.000-3.000-6,17.000-3.000-5,5.000-6.000-3,-3.000-5.000 2,-3.000-7.000 1,-2.000-5.000 1,-6.000-4.000-4,-6.000 0.000-12,-6.000 0.000-10,-6.000 0.000-11,-6.000 0.000-2,-2.000 0.000 7,-3.000 0.000 6,-3.000 0.000 7</inkml:trace>
</inkml:ink>
</file>

<file path=ppt/ink/ink4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05"/>
    </inkml:context>
    <inkml:brush xml:id="br0">
      <inkml:brushProperty name="width" value="0.0361259318888187" units="cm"/>
      <inkml:brushProperty name="height" value="0.0361259318888187" units="cm"/>
      <inkml:brushProperty name="color" value="#f2395b"/>
      <inkml:brushProperty name="ignorePressure" value="0"/>
    </inkml:brush>
  </inkml:definitions>
  <inkml:trace contextRef="#ctx0" brushRef="#br0">57150.000 32700.000 608,'-29.000'-91.000'26,"-5.000"19.000"-4,-7.000 19.000-4,-5.000 19.000-3,-4.000 13.000-3,0.000 10.000 1,0.000 10.000 0,0.000 9.000-1,0.000 7.000 1,0.000 7.000-1,0.000 6.000 0,0.000 7.000 0,0.000 4.000 0,0.000 3.000 1,0.000 3.000 2,0.000 4.000 0,1.000 2.000 0,4.000 4.000-2,3.000 3.000-1,3.000 3.000-1,4.000-1.000-2,7.000-2.000-2,6.000-3.000 0,7.000-3.000-2,5.000-6.000-1,7.000-5.000-1,6.000-7.000 0,7.000-5.000-1,4.000-4.000 0,3.000 0.000-1,3.000 0.000 0,4.000 0.000 0,4.000-4.000 0,6.000-5.000 0,7.000-7.000-1,6.000-5.000 1,1.000-3.000-1,-3.000 4.000 0,-3.000 3.000-1,-2.000 3.000 0,-6.000 3.000 0,-6.000 3.000 0,-6.000 3.000-1,-6.000 4.000 1,-6.000 2.000-1,-2.000 4.000 1,-3.000 3.000 1,-3.000 3.000-1,-6.000 4.000 0,-5.000 7.000 0,-7.000 6.000-2,-5.000 7.000-1,-8.000 0.000 0,-5.000-2.000 0,-7.000-3.000-1,-5.000-3.000 1,-3.000-4.000-1,4.000-3.000 1,3.000-3.000 0,3.000-2.000 1,3.000-6.000 0,3.000-6.000 1,3.000-6.000 1,4.000-6.000 1,10.000-9.000 0,19.000-8.000 2,19.000-10.000 0,19.000-9.000 2,12.000-9.000-2,6.000-5.000-3,7.000-7.000-3,6.000-5.000-3,-4.000 0.000-2,-11.000 10.000 2,-14.000 10.000 2,-11.000 9.000 0,-6.000 4.000 1,4.000 1.000-1,3.000-1.000 0,3.000 1.000-1,-1.000-1.000 2,-2.000 1.000 2,-3.000-1.000 4,-3.000 1.000 3,-2.000 1.000 3,0.000 3.000 0,0.000 3.000 2,0.000 4.000 1,1.000 4.000 2,4.000 6.000 2,3.000 7.000 3,3.000 6.000 3,-2.000 4.000-1,-6.000 4.000-4,-6.000 3.000-4,-6.000 3.000-4,-6.000 1.000-4,-2.000 1.000-7,-3.000-1.000-4,-3.000 1.000-6,-4.000-9.000-13,-3.000-15.000-20,-3.000-15.000-20,-2.000-16.000-21</inkml:trace>
</inkml:ink>
</file>

<file path=ppt/ink/ink42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47"/>
    </inkml:context>
    <inkml:brush xml:id="br0">
      <inkml:brushProperty name="width" value="0.046814426779747" units="cm"/>
      <inkml:brushProperty name="height" value="0.046814426779747" units="cm"/>
      <inkml:brushProperty name="color" value="#000000"/>
      <inkml:brushProperty name="ignorePressure" value="0"/>
    </inkml:brush>
  </inkml:definitions>
  <inkml:trace contextRef="#ctx0" brushRef="#br0">107800.000 55700.000 469,'-4.000'-46.000'5,"-5.000"10.000"10,-7.000 10.000 10,-5.000 9.000 10,-6.000 12.000 8,-3.000 16.000 6,-3.000 15.000 7,-2.000 17.000 7,-5.000 10.000-2,-2.000 6.000-9,-3.000 7.000-11,-3.000 6.000-9,-2.000 4.000-9,0.000 4.000-6,0.000 3.000-7,0.000 3.000-7,-2.000 4.000-7,-3.000 7.000-9,-3.000 6.000-9,-2.000 7.000-10,2.000-9.000-4,9.000-21.000 3,10.000-22.000 0,10.000-22.000 2,5.000-10.000-5,4.000 4.000-11,3.000 3.000-12,3.000 3.000-11</inkml:trace>
</inkml:ink>
</file>

<file path=ppt/ink/ink42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0"/>
    </inkml:context>
    <inkml:brush xml:id="br0">
      <inkml:brushProperty name="width" value="0.0314277596771717" units="cm"/>
      <inkml:brushProperty name="height" value="0.0314277596771717" units="cm"/>
      <inkml:brushProperty name="color" value="#000000"/>
      <inkml:brushProperty name="ignorePressure" value="0"/>
    </inkml:brush>
  </inkml:definitions>
  <inkml:trace contextRef="#ctx0" brushRef="#br0">84550.000 58900.000 700,'95.000'3.000'52,"-9.000"6.000"-5,-10.000 7.000-4,-8.000 6.000-6,-3.000 1.000-4,7.000-3.000-5,6.000-3.000-4,7.000-2.000-4,-4.000-3.000-8,-12.000 1.000-9,-13.000-1.000-9,-12.000 1.000-10,-13.000 2.000-9,-12.000 7.000-7,-13.000 6.000-9,-12.000 7.000-7,-15.000 0.000 0,-15.000-2.000 6,-15.000-3.000 6,-16.000-3.000 7,-7.000-6.000 6,4.000-5.000 5,3.000-7.000 4,3.000-5.000 5,4.000-4.000 1,7.000 0.000 0,6.000 0.000-1,7.000 0.000-1,4.000-2.000 1,3.000-3.000 3,3.000-3.000 3,4.000-2.000 3,2.000-3.000 5,4.000 1.000 9,3.000-1.000 9,3.000 1.000 7,4.000 2.000-3,7.000 7.000-18,6.000 6.000-17,7.000 7.000-18</inkml:trace>
</inkml:ink>
</file>

<file path=ppt/ink/ink42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2"/>
    </inkml:context>
    <inkml:brush xml:id="br0">
      <inkml:brushProperty name="width" value="0.0304165594279766" units="cm"/>
      <inkml:brushProperty name="height" value="0.0304165594279766" units="cm"/>
      <inkml:brushProperty name="color" value="#000000"/>
      <inkml:brushProperty name="ignorePressure" value="0"/>
    </inkml:brush>
  </inkml:definitions>
  <inkml:trace contextRef="#ctx0" brushRef="#br0">84150.000 59400.000 723,'0.000'68.000'81,"0.000"-11.000"-19,0.000-14.000-18,0.000-11.000-19,0.000-7.000-13,0.000 0.000-8,0.000 0.000-8,0.000 0.000-8,0.000 0.000-4,0.000 0.000 1,0.000 0.000-1,0.000 0.000 1,6.000-8.000-3,13.000-16.000-4,12.000-15.000-4,13.000-15.000-5,12.000-11.000 0,13.000-2.000 5,12.000-3.000 5,13.000-3.000 5,4.000 2.000 4,-3.000 10.000 3,-3.000 10.000 4,-2.000 9.000 3,-8.000 7.000 5,-8.000 7.000 2,-10.000 6.000 5,-9.000 7.000 3,-12.000 4.000 3,-11.000 3.000 3,-14.000 3.000 3,-11.000 4.000 3,-14.000 1.000-1,-11.000 0.000-5,-14.000 0.000-3,-11.000 0.000-5,-7.000-2.000-5,0.000-3.000-2,0.000-3.000-4,0.000-2.000-4,1.000-5.000-2,4.000-2.000-3,3.000-3.000-3,3.000-3.000-2,6.000-7.000-1,9.000-9.000-1,10.000-10.000 1,10.000-8.000 1,4.000-8.000-2,0.000-2.000 0,0.000-3.000 0,0.000-3.000-2,6.000-2.000 0,13.000 0.000 1,12.000 0.000 0,13.000 0.000 0,2.000 3.000 2,-5.000 6.000 3,-7.000 7.000 3,-5.000 6.000 2,-11.000 6.000 5,-11.000 6.000 8,-14.000 7.000 9,-11.000 6.000 6,-9.000 7.000 6,-3.000 10.000 2,-3.000 10.000 1,-2.000 9.000 3,0.000 4.000-1,7.000 1.000-1,6.000-1.000-3,7.000 1.000-3,2.000-1.000-2,1.000 1.000-2,-1.000-1.000-4,1.000 1.000-3,1.000-3.000-4,3.000-2.000-4,3.000-3.000-5,4.000-3.000-6,-1.000-1.000-8,-3.000 4.000-14,-3.000 3.000-13,-2.000 3.000-14,-6.000-2.000-2,-6.000-6.000 10,-6.000-6.000 9,-6.000-6.000 9,-7.000-6.000 7,-6.000-2.000 5,-6.000-3.000 4,-6.000-3.000 5,-1.000-2.000 4,7.000 0.000 2,6.000 0.000 2,7.000 0.000 4,5.000 1.000 4,7.000 4.000 8,6.000 3.000 8,7.000 3.000 8,4.000 3.000 1,3.000 3.000-2,3.000 3.000-3,4.000 4.000-3,1.000 1.000-3,0.000 0.000-4,0.000 0.000-3,0.000 0.000-3,-2.000 0.000-2,-3.000 0.000 1,-3.000 0.000 1,-2.000 0.000 0,-3.000 0.000-1,1.000 0.000-6,-1.000 0.000-5,1.000 0.000-6,4.000-4.000-5,9.000-5.000-7,10.000-7.000-8,10.000-5.000-6,2.000-1.000 1,-3.000 6.000 6,-3.000 7.000 8,-2.000 6.000 7,-5.000 4.000 6,-2.000 4.000 2,-3.000 3.000 3,-3.000 3.000 3,-2.000-1.000 4,0.000-2.000 5,0.000-3.000 5,0.000-3.000 5,0.000-9.000-3,0.000-11.000-9,0.000-14.000-9,0.000-11.000-10,6.000-9.000-4,13.000-3.000 1,12.000-3.000 1,13.000-2.000 1,10.000-5.000 1,10.000-2.000-2,10.000-3.000 1,9.000-3.000-1,4.000-4.000 1,1.000-3.000 2,-1.000-3.000 2,1.000-2.000 3,-3.000 2.000 3,-2.000 9.000 2,-3.000 10.000 3,-3.000 10.000 2,-9.000 5.000 2,-11.000 4.000 1,-14.000 3.000 0,-11.000 3.000 0,-12.000 6.000 3,-9.000 9.000 4,-10.000 10.000 5,-8.000 10.000 5,-11.000 8.000-1,-8.000 10.000-6,-10.000 10.000-5,-9.000 9.000-6,-5.000 4.000-5,0.000 1.000-2,0.000-1.000-5,0.000 1.000-3,0.000-3.000-3,0.000-2.000-4,0.000-3.000-4,0.000-3.000-3,1.000-4.000-2,4.000-3.000-2,3.000-3.000-2,3.000-2.000-2,3.000-8.000 0,3.000-8.000 0,3.000-10.000 0,4.000-9.000 0,4.000-10.000 1,6.000-9.000 3,7.000-10.000 3,6.000-8.000 2,3.000 3.000 13,0.000 20.000 23,0.000 18.000 22,0.000 20.000 24,0.000 6.000 1,0.000-2.000-20,0.000-3.000-20,0.000-3.000-20,3.000-9.000-15,6.000-11.000-14,7.000-14.000-13,6.000-11.000-13,4.000-11.000-3,4.000-5.000 6,3.000-7.000 6,3.000-5.000 6,-1.000-1.000 6,-2.000 6.000 8,-3.000 7.000 8,-3.000 6.000 6,-4.000 4.000 5,-3.000 4.000-2,-3.000 3.000-1,-2.000 3.000-1,-3.000 4.000 5,1.000 7.000 9,-1.000 6.000 9,1.000 7.000 9,-1.000 8.000 8,1.000 14.000 7,-1.000 11.000 7,1.000 14.000 6,-1.000 5.000-2,1.000 1.000-13,-1.000-1.000-13,1.000 1.000-11,-3.000-1.000-9,-2.000 1.000-2,-3.000-1.000-2,-3.000 1.000-3,-2.000-4.000-4,0.000-6.000-8,0.000-6.000-8,0.000-6.000-7</inkml:trace>
</inkml:ink>
</file>

<file path=ppt/ink/ink42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3"/>
    </inkml:context>
    <inkml:brush xml:id="br0">
      <inkml:brushProperty name="width" value="0.0352011695504189" units="cm"/>
      <inkml:brushProperty name="height" value="0.0352011695504189" units="cm"/>
      <inkml:brushProperty name="color" value="#000000"/>
      <inkml:brushProperty name="ignorePressure" value="0"/>
    </inkml:brush>
  </inkml:definitions>
  <inkml:trace contextRef="#ctx0" brushRef="#br0">86950.000 58700.000 624,'29.000'-46.000'2,"10.000"10.000"4,10.000 10.000 3,9.000 9.000 5,6.000 7.000 3,3.000 7.000 5,3.000 6.000 5,4.000 7.000 5,-3.000 4.000-2,-5.000 3.000-8,-7.000 3.000-6,-5.000 4.000-9,-8.000 1.000-6,-5.000 0.000-8,-7.000 0.000-8,-5.000 0.000-6,-9.000 1.000-4,-9.000 4.000 1,-10.000 3.000 2,-8.000 3.000 1,-12.000-2.000-1,-12.000-6.000-1,-13.000-6.000-3,-12.000-6.000-1,-9.000-4.000 1,-2.000 1.000 5,-3.000-1.000 3,-3.000 1.000 5,1.000-3.000 3,6.000-2.000 2,7.000-3.000 1,6.000-3.000 3,4.000-2.000 3,4.000 0.000 5,3.000 0.000 6,3.000 0.000 6,4.000 1.000 8,7.000 4.000 11,6.000 3.000 11,7.000 3.000 11,4.000 6.000 2,3.000 9.000-9,3.000 10.000-7,4.000 10.000-9,2.000 4.000-6,4.000 0.000-5,3.000 0.000-6,3.000 0.000-6,-1.000-2.000-5,-2.000-3.000-6,-3.000-3.000-5,-3.000-2.000-5,1.000-12.000-12,6.000-19.000-19,7.000-18.000-19,6.000-19.000-18,6.000-12.000-1,6.000-2.000 18,7.000-3.000 18,6.000-3.000 16,6.000-1.000 12,6.000 4.000 2,7.000 3.000 5,6.000 3.000 2,3.000 6.000 6,0.000 9.000 7,0.000 10.000 6,0.000 10.000 7,-4.000 4.000 6,-5.000 0.000 5,-7.000 0.000 6,-5.000 0.000 4,-12.000 3.000-1,-16.000 6.000-9,-15.000 7.000-8,-15.000 6.000-9,-15.000 6.000-5,-12.000 6.000-5,-13.000 7.000-3,-12.000 6.000-3,-9.000 3.000-4,-2.000 0.000-1,-3.000 0.000-3,-3.000 0.000-2,2.000-4.000-1,10.000-5.000 2,10.000-7.000 1,9.000-5.000 1,6.000-6.000 2,3.000-3.000 1,3.000-3.000 2,4.000-2.000 1,4.000-8.000-1,6.000-8.000-3,7.000-10.000-4,6.000-9.000-4,6.000-9.000-2,6.000-5.000-2,7.000-7.000-1,6.000-5.000-2,-1.000-6.000 0,-5.000-3.000 4,-7.000-3.000 4,-5.000-2.000 3,-4.000 0.000 3,0.000 7.000 2,0.000 6.000 1,0.000 7.000 2,0.000 4.000 3,0.000 3.000 1,0.000 3.000 3,0.000 4.000 2,-2.000 10.000 8,-3.000 19.000 17,-3.000 19.000 16,-2.000 19.000 16,-1.000 10.000 2,3.000 4.000-13,3.000 3.000-12,4.000 3.000-12,1.000-1.000-8,0.000-2.000-5,0.000-3.000-5,0.000-3.000-5,0.000-6.000-1,0.000-5.000 1,0.000-7.000 0,0.000-5.000 2,1.000-12.000-12,4.000-16.000-23,3.000-15.000-23,3.000-15.000-23,3.000-15.000-3,3.000-12.000 16,3.000-13.000 16,4.000-12.000 17,2.000-2.000 11,4.000 9.000 3,3.000 10.000 5,3.000 10.000 3,-1.000 7.000 3,-2.000 6.000 2,-3.000 7.000 2,-3.000 6.000 2,-2.000 6.000 4,0.000 6.000 8,0.000 7.000 8,0.000 6.000 6,-4.000 6.000 7,-5.000 6.000 3,-7.000 7.000 4,-5.000 6.000 3,-4.000 6.000 0,0.000 6.000-5,0.000 7.000-6,0.000 6.000-5,-7.000 7.000-3,-11.000 10.000-4,-14.000 10.000-1,-11.000 9.000-3,-9.000 7.000-4,-3.000 7.000-4,-3.000 6.000-5,-2.000 7.000-4,0.000 0.000-5,7.000-2.000-2,6.000-3.000-4,7.000-3.000-3,4.000-7.000-2,3.000-9.000 2,3.000-10.000 1,4.000-8.000 2,4.000-9.000 0,6.000-6.000-1,7.000-6.000 1,6.000-6.000-1,9.000-4.000 2,13.000 1.000 1,12.000-1.000 1,13.000 1.000 3,9.000-4.000 0,6.000-6.000-1,7.000-6.000-1,6.000-6.000-1,1.000-4.000-1,-3.000 1.000-2,-3.000-1.000-2,-2.000 1.000-1,-8.000-1.000-1,-8.000 1.000 2,-10.000-1.000 1,-9.000 1.000 2,-9.000-6.000-6,-5.000-8.000-11,-7.000-10.000-13,-5.000-9.000-11,-4.000-15.000 0,0.000-18.000 10,0.000-19.000 12,0.000-18.000 10,-2.000-12.000 7,-3.000-3.000 2,-3.000-3.000 3,-2.000-2.000 2,-1.000 3.000 1,3.000 14.000 0,3.000 11.000 1,4.000 14.000 0,2.000 10.000 4,4.000 9.000 7,3.000 10.000 6,3.000 10.000 7,1.000 13.000 7,1.000 19.000 7,-1.000 19.000 7,1.000 19.000 8,-3.000 12.000-2,-2.000 6.000-8,-3.000 7.000-10,-3.000 6.000-8,-7.000 3.000-8,-9.000 0.000-4,-10.000 0.000-4,-8.000 0.000-6,-8.000-4.000-4,-2.000-5.000-7,-3.000-7.000-5,-3.000-5.000-6,-4.000-4.000-6,-3.000 0.000-6,-3.000 0.000-6,-2.000 0.000-6,-5.000-7.000-1,-2.000-11.000 7,-3.000-14.000 5,-3.000-11.000 5,2.000-7.000 6,10.000 0.000 5,10.000 0.000 5,9.000 0.000 5,6.000-4.000 2,3.000-5.000 2,3.000-7.000 0,4.000-5.000 2</inkml:trace>
</inkml:ink>
</file>

<file path=ppt/ink/ink42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3"/>
    </inkml:context>
    <inkml:brush xml:id="br0">
      <inkml:brushProperty name="width" value="0.0307999607175589" units="cm"/>
      <inkml:brushProperty name="height" value="0.0307999607175589" units="cm"/>
      <inkml:brushProperty name="color" value="#000000"/>
      <inkml:brushProperty name="ignorePressure" value="0"/>
    </inkml:brush>
  </inkml:definitions>
  <inkml:trace contextRef="#ctx0" brushRef="#br0">86500.000 60500.000 714,'0.000'-49.000'3,"0.000"4.000"7,0.000 3.000 6,0.000 3.000 6,7.000 4.000 3,17.000 7.000-2,15.000 6.000-1,16.000 7.000-2,10.000 2.000 0,7.000 1.000-2,6.000-1.000-1,7.000 1.000-1,7.000 1.000 0,9.000 3.000 0,10.000 3.000 1,10.000 4.000 1,11.000-7.000-11,17.000-16.000-22,15.000-15.000-22,16.000-15.000-22,-5.000-6.000-6,-25.000 7.000 9,-25.000 6.000 8,-25.000 7.000 9,-16.000 4.000 7,-6.000 3.000 5,-6.000 3.000 5,-6.000 4.000 6</inkml:trace>
</inkml:ink>
</file>

<file path=ppt/ink/ink42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4"/>
    </inkml:context>
    <inkml:brush xml:id="br0">
      <inkml:brushProperty name="width" value="0.0373705625534058" units="cm"/>
      <inkml:brushProperty name="height" value="0.0373705625534058" units="cm"/>
      <inkml:brushProperty name="color" value="#000000"/>
      <inkml:brushProperty name="ignorePressure" value="0"/>
    </inkml:brush>
  </inkml:definitions>
  <inkml:trace contextRef="#ctx0" brushRef="#br0">89450.000 58700.000 588,'1.000'-46.000'2,"4.000"10.000"4,3.000 10.000 4,3.000 9.000 4,4.000 6.000 3,7.000 3.000 6,6.000 3.000 4,7.000 4.000 4,4.000-1.000 1,3.000-3.000-2,3.000-3.000-4,4.000-2.000-2,1.000-1.000-4,0.000 3.000-3,0.000 3.000-4,0.000 4.000-3,-4.000 2.000-6,-5.000 4.000-8,-7.000 3.000-7,-5.000 3.000-8,-8.000 3.000-5,-5.000 3.000 0,-7.000 3.000 0,-5.000 4.000 0,-8.000 1.000-3,-5.000 0.000-6,-7.000 0.000-6,-5.000 0.000-5,-8.000 0.000 0,-5.000 0.000 9,-7.000 0.000 7,-5.000 0.000 8,-4.000 1.000 7,0.000 4.000 5,0.000 3.000 7,0.000 3.000 6,1.000-1.000 3,4.000-2.000 2,3.000-3.000 2,3.000-3.000 1,1.000 1.000 5,1.000 6.000 6,-1.000 7.000 7,1.000 6.000 5,2.000 3.000 3,7.000 0.000-1,6.000 0.000-2,7.000 0.000-2,4.000-2.000-2,3.000-3.000-6,3.000-3.000-3,4.000-2.000-6,8.000-8.000-3,17.000-8.000-4,15.000-10.000-3,16.000-9.000-4,9.000-12.000-6,3.000-11.000-7,3.000-14.000-10,4.000-11.000-7,-4.000-4.000-5,-9.000 6.000 1,-10.000 7.000 0,-8.000 6.000 0,-9.000 9.000 4,-6.000 13.000 8,-6.000 12.000 7,-6.000 13.000 9,-9.000 9.000 4,-8.000 6.000 3,-10.000 7.000 2,-9.000 6.000 4,-5.000 1.000-1,0.000-3.000-2,0.000-3.000-4,0.000-2.000-2,0.000-6.000-2,0.000-6.000-2,0.000-6.000-2,0.000-6.000-2,0.000-7.000-2,0.000-6.000-2,0.000-6.000-1,0.000-6.000-1,1.000-9.000-2,4.000-8.000-2,3.000-10.000-1,3.000-9.000-1,3.000-10.000 0,3.000-9.000 1,3.000-10.000 3,4.000-8.000 2,1.000-4.000 2,0.000 3.000 0,0.000 3.000 2,0.000 4.000 1,3.000 5.000 4,6.000 10.000 9,7.000 10.000 8,6.000 9.000 9,1.000 7.000 5,-3.000 7.000 4,-3.000 6.000 3,-2.000 7.000 3,0.000 8.000 2,7.000 14.000-1,6.000 11.000-1,7.000 14.000 0,-1.000 10.000-2,-6.000 9.000-3,-6.000 10.000-3,-6.000 10.000-3,-6.000 4.000-3,-2.000 0.000-4,-3.000 0.000-4,-3.000 0.000-3,-9.000 3.000-3,-11.000 6.000-2,-14.000 7.000-2,-11.000 6.000-3,-12.000 3.000-3,-9.000 0.000-6,-10.000 0.000-5,-8.000 0.000-6,-4.000-4.000-2,3.000-5.000 3,3.000-7.000 1,4.000-5.000 3,4.000-12.000-5,6.000-16.000-10,7.000-15.000-11,6.000-15.000-11,4.000-15.000-3,4.000-12.000 3,3.000-13.000 4,3.000-12.000 3,1.000-13.000 6,1.000-12.000 9,-1.000-13.000 7,1.000-12.000 9,2.000-4.000 5,7.000 7.000 1,6.000 6.000 2,7.000 7.000 1,4.000 7.000 5,3.000 9.000 5,3.000 10.000 6,4.000 10.000 5,7.000 13.000 10,13.000 19.000 14,12.000 19.000 12,13.000 19.000 14,9.000 13.000 1,6.000 10.000-11,7.000 10.000-12,6.000 9.000-10,6.000 6.000-8,6.000 3.000-5,7.000 3.000-7,6.000 4.000-4,7.000-4.000-8,10.000-9.000-9,10.000-10.000-10,9.000-8.000-10,-5.000-12.000-7,-19.000-12.000-8,-18.000-13.000-7,-19.000-12.000-7,-13.000-9.000-1,-6.000-2.000 5,-6.000-3.000 4,-6.000-3.000 4</inkml:trace>
</inkml:ink>
</file>

<file path=ppt/ink/ink42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5"/>
    </inkml:context>
    <inkml:brush xml:id="br0">
      <inkml:brushProperty name="width" value="0.0344355329871178" units="cm"/>
      <inkml:brushProperty name="height" value="0.0344355329871178" units="cm"/>
      <inkml:brushProperty name="color" value="#000000"/>
      <inkml:brushProperty name="ignorePressure" value="0"/>
    </inkml:brush>
  </inkml:definitions>
  <inkml:trace contextRef="#ctx0" brushRef="#br0">91950.000 58350.000 638,'20.000'-63.000'7,"-9.000"26.000"14,-10.000 24.000 14,-8.000 26.000 13,-8.000 15.000 3,-2.000 6.000-11,-3.000 7.000-8,-3.000 6.000-11,5.000 1.000-7,17.000-3.000-6,15.000-3.000-5,16.000-2.000-7,9.000-6.000-6,3.000-6.000-9,3.000-6.000-7,4.000-6.000-9,-3.000-1.000-2,-5.000 7.000 4,-7.000 6.000 3,-5.000 7.000 3,-11.000 4.000 5,-11.000 3.000 8,-14.000 3.000 8,-11.000 4.000 7,-12.000 1.000 6,-9.000 0.000 5,-10.000 0.000 4,-8.000 0.000 5,-6.000-2.000 2,1.000-3.000-2,-1.000-3.000-2,1.000-2.000-1,-3.000-5.000-4,-2.000-2.000-4,-3.000-3.000-4,-3.000-3.000-5,4.000-6.000-4,13.000-5.000-6,12.000-7.000-4,13.000-5.000-4,9.000-11.000-5,6.000-11.000-2,7.000-14.000-4,6.000-11.000-2,9.000-7.000-1,13.000 0.000 2,12.000 0.000 0,13.000 0.000 2,6.000 3.000 4,0.000 6.000 4,0.000 7.000 6,0.000 6.000 5,-4.000 6.000 8,-5.000 6.000 8,-7.000 7.000 10,-5.000 6.000 10,-4.000 6.000 5,0.000 6.000 3,0.000 7.000 1,0.000 6.000 4,-4.000 3.000-1,-5.000 0.000-2,-7.000 0.000-1,-5.000 0.000-3,-8.000 1.000-4,-5.000 4.000-6,-7.000 3.000-4,-5.000 3.000-6,-8.000 1.000-6,-5.000 1.000-6,-7.000-1.000-6,-5.000 1.000-6,6.000-7.000-8,23.000-12.000-10,22.000-13.000-9,22.000-12.000-11,16.000-9.000-1,14.000-2.000 9,11.000-3.000 7,14.000-3.000 8,-1.000 1.000 7,-12.000 6.000 7,-13.000 7.000 7,-12.000 6.000 7,-9.000 3.000 7,-2.000 0.000 5,-3.000 0.000 6,-3.000 0.000 6,-7.000 3.000 2,-9.000 6.000-2,-10.000 7.000-1,-8.000 6.000-3,-11.000 4.000-1,-8.000 4.000-3,-10.000 3.000-2,-9.000 3.000-2,-9.000 1.000-4,-5.000 1.000-4,-7.000-1.000-3,-5.000 1.000-5,-3.000-1.000-3,4.000 1.000 0,3.000-1.000-2,3.000 1.000 0,6.000-4.000-1,9.000-6.000 2,10.000-6.000 0,10.000-6.000 2,11.000-4.000-1,17.000 1.000-1,15.000-1.000-2,16.000 1.000-1,13.000-4.000-2,14.000-6.000-2,11.000-6.000-2,14.000-6.000-1,5.000-2.000-2,1.000 3.000-1,-1.000 3.000 0,1.000 4.000-1,-7.000 1.000 1,-12.000 0.000 1,-13.000 0.000 2,-12.000 0.000 2,-10.000 1.000 4,-6.000 4.000 5,-6.000 3.000 5,-6.000 3.000 6,-9.000 6.000 7,-8.000 9.000 7,-10.000 10.000 7,-9.000 10.000 7,-9.000 4.000 2,-5.000 0.000-3,-7.000 0.000-3,-5.000 0.000-4,-8.000 3.000-3,-5.000 6.000-4,-7.000 7.000-4,-5.000 6.000-3,-6.000-1.000-2,-3.000-5.000 1,-3.000-7.000 1,-2.000-5.000 1,-1.000-6.000-6,3.000-3.000-17,3.000-3.000-14,4.000-2.000-16,2.000-6.000-6,4.000-6.000 7,3.000-6.000 4,3.000-6.000 5</inkml:trace>
</inkml:ink>
</file>

<file path=ppt/ink/ink42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5"/>
    </inkml:context>
    <inkml:brush xml:id="br0">
      <inkml:brushProperty name="width" value="0.0286042522639036" units="cm"/>
      <inkml:brushProperty name="height" value="0.0286042522639036" units="cm"/>
      <inkml:brushProperty name="color" value="#000000"/>
      <inkml:brushProperty name="ignorePressure" value="0"/>
    </inkml:brush>
  </inkml:definitions>
  <inkml:trace contextRef="#ctx0" brushRef="#br0">91000.000 60000.000 769,'50.000'3.000'17,"0.000"6.000"-1,0.000 7.000 0,0.000 6.000-1,4.000 7.000 3,10.000 10.000 5,10.000 10.000 7,9.000 9.000 6,2.000 7.000-4,-2.000 7.000-12,-3.000 6.000-13,-3.000 7.000-11,-9.000-6.000-15,-11.000-15.000-18,-14.000-15.000-15,-11.000-16.000-18</inkml:trace>
</inkml:ink>
</file>

<file path=ppt/ink/ink42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7"/>
    </inkml:context>
    <inkml:brush xml:id="br0">
      <inkml:brushProperty name="width" value="0.0402759648859501" units="cm"/>
      <inkml:brushProperty name="height" value="0.0402759648859501" units="cm"/>
      <inkml:brushProperty name="color" value="#000000"/>
      <inkml:brushProperty name="ignorePressure" value="0"/>
    </inkml:brush>
  </inkml:definitions>
  <inkml:trace contextRef="#ctx0" brushRef="#br0">94250.000 58600.000 546,'-27.000'-21.000'28,"-3.000"10.000"-6,-3.000 10.000-5,-2.000 9.000-6,-8.000 10.000-1,-8.000 14.000 3,-10.000 11.000 4,-9.000 14.000 4,-5.000 7.000-1,0.000 3.000-7,0.000 3.000-5,0.000 4.000-6,4.000-6.000-2,10.000-11.000 2,10.000-14.000 0,9.000-11.000 3,17.000-9.000-3,25.000-3.000-6,25.000-3.000-6,25.000-2.000-6,17.000-9.000-2,9.000-12.000-1,10.000-13.000 1,10.000-12.000-1,-1.000-4.000 2,-9.000 7.000 2,-10.000 6.000 3,-8.000 7.000 4,-15.000 7.000 7,-19.000 9.000 15,-18.000 10.000 13,-19.000 10.000 15,-7.000 4.000-6,7.000 0.000-22,6.000 0.000-25,7.000 0.000-22,-3.000 1.000-8,-8.000 4.000 9,-10.000 3.000 8,-9.000 3.000 9,-10.000 1.000 6,-9.000 1.000 2,-10.000-1.000 3,-8.000 1.000 2,-4.000-1.000 2,3.000 1.000 2,3.000-1.000 0,4.000 1.000 2,4.000-4.000 2,6.000-6.000 1,7.000-6.000 3,6.000-6.000 3,6.000-2.000 2,6.000 3.000 4,7.000 3.000 4,6.000 4.000 3,3.000 8.000 1,0.000 17.000-3,0.000 15.000-3,0.000 16.000-2,-4.000 5.000-2,-5.000-2.000-1,-7.000-3.000 0,-5.000-3.000-1,-3.000-6.000-2,4.000-5.000-3,3.000-7.000-4,3.000-5.000-4,12.000-15.000-8,22.000-22.000-13,22.000-22.000-14,23.000-21.000-13,10.000-18.000-6,0.000-12.000 2,0.000-13.000 2,0.000-12.000 2,-5.000-4.000 5,-9.000 7.000 9,-10.000 6.000 9,-8.000 7.000 10,-9.000 8.000 5,-6.000 14.000 4,-6.000 11.000 3,-6.000 14.000 4,-1.000 0.000 4,7.000-8.000 5,6.000-10.000 6,7.000-9.000 5,8.000-9.000-2,14.000-5.000-9,11.000-7.000-9,14.000-5.000-9,5.000-3.000-3,1.000 4.000 6,-1.000 3.000 5,1.000 3.000 5,-7.000 7.000 1,-12.000 14.000-3,-13.000 11.000-4,-12.000 14.000-4,-13.000 10.000 6,-12.000 9.000 15,-13.000 10.000 16,-12.000 10.000 15,-15.000 10.000 0,-15.000 13.000-17,-15.000 12.000-15,-16.000 13.000-17,-8.000 6.000-9,0.000 0.000-2,0.000 0.000-2,0.000 0.000-1,1.000-2.000-1,4.000-3.000-1,3.000-3.000 1,3.000-2.000-1,4.000-6.000 3,7.000-6.000 5,6.000-6.000 6,7.000-6.000 6,7.000-6.000 4,9.000-2.000 2,10.000-3.000 2,10.000-3.000 2,14.000-9.000 2,23.000-11.000 1,22.000-14.000 1,22.000-11.000 1,12.000-12.000-6,3.000-9.000-11,3.000-10.000-13,4.000-8.000-11,-6.000-4.000-6,-11.000 3.000-1,-14.000 3.000 1,-11.000 4.000-1,-12.000 1.000 2,-9.000 0.000 0,-10.000 0.000 2,-8.000 0.000 1,-8.000 0.000 4,-2.000 0.000 4,-3.000 0.000 4,-3.000 0.000 5,-7.000 0.000 3,-9.000 0.000 1,-10.000 0.000 0,-8.000 0.000 2,-4.000 3.000 2,3.000 6.000 2,3.000 7.000 4,4.000 6.000 2,1.000 7.000 9,0.000 10.000 13,0.000 10.000 15,0.000 9.000 13,1.000 10.000 3,4.000 14.000-7,3.000 11.000-7,3.000 14.000-7,3.000 7.000-5,3.000 3.000-5,3.000 3.000-2,4.000 4.000-5,2.000 1.000-3,4.000 0.000-3,3.000 0.000-2,3.000 0.000-4,4.000-2.000-3,7.000-3.000-3,6.000-3.000-4,7.000-2.000-4,2.000-5.000-3,1.000-2.000-2,-1.000-3.000-3,1.000-3.000-3,-6.000-1.000-4,-8.000 4.000-6,-10.000 3.000-6,-9.000 3.000-7,-12.000-2.000-1,-11.000-6.000 1,-14.000-6.000 2,-11.000-6.000 3,-9.000-4.000 0,-3.000 1.000 1,-3.000-1.000 1,-2.000 1.000 1,2.000-4.000 0,9.000-6.000 2,10.000-6.000 1,10.000-6.000 1</inkml:trace>
</inkml:ink>
</file>

<file path=ppt/ink/ink42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8"/>
    </inkml:context>
    <inkml:brush xml:id="br0">
      <inkml:brushProperty name="width" value="0.0413232631981373" units="cm"/>
      <inkml:brushProperty name="height" value="0.0413232631981373" units="cm"/>
      <inkml:brushProperty name="color" value="#000000"/>
      <inkml:brushProperty name="ignorePressure" value="0"/>
    </inkml:brush>
  </inkml:definitions>
  <inkml:trace contextRef="#ctx0" brushRef="#br0">96450.000 58600.000 532,'0.000'-91.000'0,"0.000"19.000"0,0.000 19.000 0,0.000 19.000 0,3.000 10.000 4,6.000 4.000 10,7.000 3.000 8,6.000 3.000 9,3.000 3.000 3,0.000 3.000-2,0.000 3.000-2,0.000 4.000-2,0.000 7.000-2,0.000 13.000-2,0.000 12.000-2,0.000 13.000-1,-4.000 7.000-1,-5.000 4.000-2,-7.000 3.000 0,-5.000 3.000-1,-8.000 1.000-2,-5.000 1.000-3,-7.000-1.000-2,-5.000 1.000-2,-6.000-3.000-1,-3.000-2.000 1,-3.000-3.000 2,-2.000-3.000 1,0.000-4.000-5,7.000-3.000-11,6.000-3.000-13,7.000-2.000-12,7.000-14.000-11,9.000-21.000-12,10.000-22.000-12,10.000-22.000-11,10.000-18.000 1,13.000-11.000 15,12.000-14.000 13,13.000-11.000 15,4.000-4.000 10,-3.000 6.000 5,-3.000 7.000 6,-2.000 6.000 5,-8.000 9.000 6,-8.000 13.000 7,-10.000 12.000 5,-9.000 13.000 7,-7.000 7.000 5,-3.000 4.000 5,-3.000 3.000 4,-2.000 3.000 5,-9.000 10.000 2,-12.000 20.000-1,-13.000 18.000-1,-12.000 20.000-1,-12.000 8.000-4,-8.000 1.000-7,-10.000-1.000-8,-9.000 1.000-8,-4.000-4.000-7,4.000-6.000-6,3.000-6.000-8,3.000-6.000-7,14.000-12.000-8,25.000-15.000-12,25.000-15.000-11,25.000-16.000-11,14.000-7.000 1,3.000 4.000 13,3.000 3.000 14,4.000 3.000 14,-3.000 3.000 8,-5.000 3.000 4,-7.000 3.000 3,-5.000 4.000 4,-9.000 4.000 2,-9.000 6.000-1,-10.000 7.000 1,-8.000 6.000 1,-11.000 4.000 2,-8.000 4.000 5,-10.000 3.000 5,-9.000 3.000 6,-9.000 3.000 1,-5.000 3.000-3,-7.000 3.000-3,-5.000 4.000-3,-4.000-1.000-2,0.000-3.000-3,0.000-3.000-3,0.000-2.000-3,-2.000-1.000-2,-3.000 3.000 1,-3.000 3.000 1,-2.000 4.000-1,2.000-3.000 3,9.000-5.000 3,10.000-7.000 4,10.000-5.000 3,13.000-6.000 4,19.000-3.000 3,19.000-3.000 2,19.000-2.000 4,21.000-8.000-3,26.000-8.000-8,24.000-10.000-9,26.000-9.000-8,15.000-7.000-5,6.000-3.000 3,7.000-3.000 0,6.000-2.000 1,-5.000-1.000-4,-16.000 3.000-10,-15.000 3.000-8,-15.000 4.000-11,-23.000 7.000-1,-28.000 13.000 5,-28.000 12.000 6,-27.000 13.000 4,-23.000 9.000 7,-16.000 6.000 9,-15.000 7.000 9,-15.000 6.000 8,-7.000 1.000 4,3.000-3.000 0,3.000-3.000 1,4.000-2.000 0,5.000-5.000-1,10.000-2.000-1,10.000-3.000-1,9.000-3.000-1,15.000-4.000-1,22.000-3.000 0,22.000-3.000 1,23.000-2.000-1,10.000-5.000-4,0.000-2.000-6,0.000-3.000-7,0.000-3.000-7,-10.000 2.000-5,-18.000 10.000-3,-19.000 10.000-3,-18.000 9.000-3,-4.000-1.000 6,13.000-8.000 13,12.000-10.000 13,13.000-9.000 14,10.000-7.000 3,10.000-3.000-5,10.000-3.000-7,9.000-2.000-6,2.000-3.000-4,-2.000 1.000 0,-3.000-1.000 0,-3.000 1.000-2,-18.000 10.000-1,-31.000 22.000-3,-31.000 22.000-3,-31.000 23.000-3,-18.000 6.000-1,-3.000-5.000-1,-3.000-7.000 0,-2.000-5.000 1,-3.000-6.000-1,1.000-3.000 1,-1.000-3.000 0,1.000-2.000 2,1.000-5.000 2,3.000-2.000 5,3.000-3.000 4,4.000-3.000 6,7.000-6.000 4,13.000-5.000 4,12.000-7.000 5,13.000-5.000 5,18.000-4.000 3,26.000 0.000 3,24.000 0.000 4,26.000 0.000 4,18.000-2.000-3,13.000-3.000-7,12.000-3.000-7,13.000-2.000-8,7.000-1.000-9,4.000 3.000-11,3.000 3.000-11,3.000 4.000-9,4.000 2.000-10,7.000 4.000-4,6.000 3.000-7,7.000 3.000-5,-12.000 1.000-4,-28.000 1.000 1,-28.000-1.000 0,-27.000 1.000-1</inkml:trace>
</inkml:ink>
</file>

<file path=ppt/ink/ink4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05"/>
    </inkml:context>
    <inkml:brush xml:id="br0">
      <inkml:brushProperty name="width" value="0.0326237939298153" units="cm"/>
      <inkml:brushProperty name="height" value="0.0326237939298153" units="cm"/>
      <inkml:brushProperty name="color" value="#f2395b"/>
      <inkml:brushProperty name="ignorePressure" value="0"/>
    </inkml:brush>
  </inkml:definitions>
  <inkml:trace contextRef="#ctx0" brushRef="#br0">57200.000 33200.000 674,'25.000'50.000'92,"0.000"0.000"-19,0.000 0.000-19,0.000 0.000-18,-2.000 0.000-12,-3.000 0.000-4,-3.000 0.000-4,-2.000 0.000-6,-1.000-2.000-10,3.000-3.000-17,3.000-3.000-18,4.000-2.000-17</inkml:trace>
</inkml:ink>
</file>

<file path=ppt/ink/ink42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49:58"/>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100200.000 60350.000 999,'1.000'-46.000'-1,"4.000"10.000"-2,3.000 10.000-2,3.000 9.000-3</inkml:trace>
</inkml:ink>
</file>

<file path=ppt/ink/ink42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06"/>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69000.000 8350.000 999,'-332.000'-85.000'-20,"89.000"32.000"-6,86.000 31.000-6,89.000 32.000-7</inkml:trace>
</inkml:ink>
</file>

<file path=ppt/ink/ink42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08"/>
    </inkml:context>
    <inkml:brush xml:id="br0">
      <inkml:brushProperty name="width" value="0.0502770617604256" units="cm"/>
      <inkml:brushProperty name="height" value="0.0502770617604256" units="cm"/>
      <inkml:brushProperty name="color" value="#00bff3"/>
      <inkml:brushProperty name="ignorePressure" value="0"/>
    </inkml:brush>
  </inkml:definitions>
  <inkml:trace contextRef="#ctx0" brushRef="#br0">54200.000 12000.000 437,'46.000'-43.000'5,"-5.000"17.000"11,-7.000 15.000 11,-5.000 16.000 10,-1.000 9.000 4,6.000 3.000-6,7.000 3.000-4,6.000 4.000-5,7.000-3.000-4,10.000-5.000-2,10.000-7.000-3,9.000-5.000-3,12.000-4.000-1,16.000 0.000-2,15.000 0.000-1,17.000 0.000-2,14.000-2.000 0,17.000-3.000-1,15.000-3.000 0,16.000-2.000 0,-12.000-1.000-2,-36.000 3.000-1,-39.000 3.000-1,-36.000 4.000-2,-23.000 1.000-1,-6.000 0.000-1,-6.000 0.000-1,-6.000 0.000 0,5.000 1.000 0,20.000 4.000-1,18.000 3.000 1,20.000 3.000 0,5.000 1.000 1,-6.000 1.000 0,-6.000-1.000 2,-6.000 1.000 0,-7.000-1.000 2,-6.000 1.000-1,-6.000-1.000 2,-6.000 1.000 0,-6.000-4.000 0,-2.000-6.000 0,-3.000-6.000 0,-3.000-6.000-1,1.000-4.000 2,6.000 1.000 0,7.000-1.000 1,6.000 1.000 2,3.000-1.000 1,0.000 1.000 2,0.000-1.000 2,0.000 1.000 2,1.000 1.000 0,4.000 3.000-2,3.000 3.000-2,3.000 4.000-3,4.000 2.000-1,7.000 4.000-1,6.000 3.000-2,7.000 3.000-1,-1.000-2.000-1,-6.000-6.000 0,-6.000-6.000 1,-6.000-6.000 1,-6.000-4.000-2,-2.000 1.000-3,-3.000-1.000-3,-3.000 1.000-3,1.000-3.000-1,6.000-2.000 0,7.000-3.000-1,6.000-3.000 1,9.000-4.000 1,13.000-3.000 1,12.000-3.000 1,13.000-2.000 1,2.000 2.000 2,-5.000 9.000 1,-7.000 10.000 2,-5.000 10.000 1,-9.000 4.000 0,-9.000 0.000 1,-10.000 0.000-1,-8.000 0.000 0,-4.000 1.000 1,3.000 4.000 3,3.000 3.000 2,4.000 3.000 3,-3.000 1.000 0,-5.000 1.000-1,-7.000-1.000-2,-5.000 1.000-1,-3.000-3.000-2,4.000-2.000-1,3.000-3.000 0,3.000-3.000-2,3.000-4.000-2,3.000-3.000-1,3.000-3.000-4,4.000-2.000-2,-3.000-3.000-3,-5.000 1.000-6,-7.000-1.000-5,-5.000 1.000-5</inkml:trace>
</inkml:ink>
</file>

<file path=ppt/ink/ink42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16"/>
    </inkml:context>
    <inkml:brush xml:id="br0">
      <inkml:brushProperty name="width" value="0.0404126606881618" units="cm"/>
      <inkml:brushProperty name="height" value="0.0404126606881618" units="cm"/>
      <inkml:brushProperty name="color" value="#00bff3"/>
      <inkml:brushProperty name="ignorePressure" value="0"/>
    </inkml:brush>
  </inkml:definitions>
  <inkml:trace contextRef="#ctx0" brushRef="#br0">60250.000 12450.000 544,'-5.000'-52.000'2,"-9.000"-3.000"3,-10.000-3.000 5,-8.000-2.000 3,-8.000 0.000 2,-2.000 7.000 0,-3.000 6.000 1,-3.000 7.000-1,-2.000 5.000 0,0.000 7.000 0,0.000 6.000-2,0.000 7.000 0,-5.000 5.000-1,-9.000 7.000 0,-10.000 6.000-2,-8.000 7.000-1,-8.000 5.000-1,-2.000 7.000-1,-3.000 6.000-1,-3.000 7.000 0,-7.000 5.000-1,-9.000 7.000 1,-10.000 6.000-1,-8.000 7.000 1,-8.000 4.000 0,-2.000 3.000 0,-3.000 3.000 0,-3.000 4.000 0,1.000 2.000 1,6.000 4.000 1,7.000 3.000 0,6.000 3.000 1,6.000 3.000 1,6.000 3.000-1,7.000 3.000 0,6.000 4.000-1,7.000 4.000 1,10.000 6.000 0,10.000 7.000 0,9.000 6.000 1,10.000 3.000 0,14.000 0.000 0,11.000 0.000 1,14.000 0.000 0,10.000-2.000-1,9.000-3.000-1,10.000-3.000-1,10.000-2.000-1,13.000-6.000-1,19.000-6.000-2,19.000-6.000-3,19.000-6.000 0,15.000-6.000-2,13.000-2.000-1,12.000-3.000 1,13.000-3.000-1,13.000-4.000-1,17.000-3.000-3,15.000-3.000-1,16.000-2.000-3,5.000-8.000 0,-2.000-8.000 1,-3.000-10.000 0,-3.000-9.000 1,-2.000-9.000 2,0.000-5.000 0,0.000-7.000 2,0.000-5.000 0,1.000-9.000 2,4.000-9.000-1,3.000-10.000 0,3.000-8.000 0,-2.000-11.000-1,-6.000-8.000-1,-6.000-10.000-1,-6.000-9.000-2,-9.000-9.000-1,-8.000-5.000 2,-10.000-7.000 0,-9.000-5.000 2,-12.000-8.000-1,-11.000-5.000-1,-14.000-7.000-1,-11.000-5.000-1,-15.000-9.000 1,-16.000-9.000 0,-15.000-10.000 2,-15.000-8.000 0,-12.000-6.000 2,-6.000 1.000 0,-6.000-1.000 1,-6.000 1.000 0,-13.000 2.000 1,-19.000 7.000 1,-18.000 6.000 1,-19.000 7.000 2,-15.000 5.000 0,-8.000 7.000 0,-10.000 6.000 1,-9.000 7.000 1,-10.000 8.000 0,-9.000 14.000 1,-10.000 11.000 2,-8.000 14.000 0,-8.000 8.000 0,-2.000 7.000-1,-3.000 6.000-1,-3.000 7.000-1,-7.000 5.000 0,-9.000 7.000-1,-10.000 6.000 0,-8.000 7.000-1,-1.000 10.000-3,9.000 16.000-6,10.000 15.000-5,10.000 17.000-7,13.000 8.000-3,19.000 4.000-3,19.000 3.000-2,19.000 3.000-2,16.000-2.000-2,17.000-6.000 2,15.000-6.000-1,16.000-6.000 1,7.000-6.000 1,1.000-2.000 1,-1.000-3.000 2,1.000-3.000 1</inkml:trace>
</inkml:ink>
</file>

<file path=ppt/ink/ink42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17"/>
    </inkml:context>
    <inkml:brush xml:id="br0">
      <inkml:brushProperty name="width" value="0.0326381772756577" units="cm"/>
      <inkml:brushProperty name="height" value="0.0326381772756577" units="cm"/>
      <inkml:brushProperty name="color" value="#00bff3"/>
      <inkml:brushProperty name="ignorePressure" value="0"/>
    </inkml:brush>
  </inkml:definitions>
  <inkml:trace contextRef="#ctx0" brushRef="#br0">64600.000 12100.000 674,'115.000'0.000'141,"-18.000"0.000"-40,-19.000 0.000-39,-18.000 0.000-41,-12.000 0.000-22,-3.000 0.000-5,-3.000 0.000-7,-2.000 0.000-5,-6.000 6.000-2,-6.000 13.000-1,-6.000 12.000 0,-6.000 13.000 0,-13.000 7.000 3,-19.000 4.000 5,-18.000 3.000 4,-19.000 3.000 6,-13.000 3.000 2,-6.000 3.000-2,-6.000 3.000 0,-6.000 4.000-2,-2.000-1.000 2,3.000-3.000 6,3.000-3.000 4,4.000-2.000 6,5.000-8.000 2,10.000-8.000-3,10.000-10.000-2,9.000-9.000-3,15.000-13.000-4,22.000-16.000-8,22.000-15.000-7,23.000-15.000-7,13.000-7.000-2,6.000 3.000 5,7.000 3.000 5,6.000 4.000 5,-2.000 2.000 3,-9.000 4.000 3,-10.000 3.000 3,-8.000 3.000 3,-9.000 7.000 1,-6.000 14.000 3,-6.000 11.000 1,-6.000 14.000 2,-7.000 8.000 1,-6.000 7.000-1,-6.000 6.000-2,-6.000 7.000 0,-7.000 0.000-1,-6.000-2.000-1,-6.000-3.000 0,-6.000-3.000-1,7.000-12.000-4,22.000-18.000-8,22.000-19.000-8,23.000-18.000-9,16.000-14.000-2,13.000-5.000 1,12.000-7.000 2,13.000-5.000 1,1.000-1.000 3,-9.000 6.000 2,-10.000 7.000 5,-8.000 6.000 2,-11.000 9.000 4,-8.000 13.000 4,-10.000 12.000 4,-9.000 13.000 4,-9.000 9.000 3,-5.000 6.000 2,-7.000 7.000 1,-5.000 6.000 3,-9.000 1.000 1,-9.000-3.000-1,-10.000-3.000 1,-8.000-2.000 1,-6.000-3.000-3,1.000 1.000-4,-1.000-1.000-4,1.000 1.000-4,1.000-4.000-6,3.000-6.000-8,3.000-6.000-7,4.000-6.000-8,1.000-6.000-7,0.000-2.000-6,0.000-3.000-5,0.000-3.000-6,0.000-2.000 0,0.000 0.000 5,0.000 0.000 7,0.000 0.000 5</inkml:trace>
</inkml:ink>
</file>

<file path=ppt/ink/ink42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17"/>
    </inkml:context>
    <inkml:brush xml:id="br0">
      <inkml:brushProperty name="width" value="0.0393149964511395" units="cm"/>
      <inkml:brushProperty name="height" value="0.0393149964511395" units="cm"/>
      <inkml:brushProperty name="color" value="#00bff3"/>
      <inkml:brushProperty name="ignorePressure" value="0"/>
    </inkml:brush>
  </inkml:definitions>
  <inkml:trace contextRef="#ctx0" brushRef="#br0">64000.000 13250.000 559,'-47.000'1.000'4,"6.000"4.000"9,7.000 3.000 9,6.000 3.000 9,6.000 6.000 4,6.000 9.000 1,7.000 10.000 0,6.000 10.000 2,3.000 8.000-3,0.000 10.000-4,0.000 10.000-5,0.000 9.000-5,4.000 4.000-2,10.000 1.000-1,10.000-1.000 0,9.000 1.000-1,10.000-7.000-2,14.000-12.000-4,11.000-13.000-2,14.000-12.000-3,11.000-13.000-7,14.000-12.000-6,11.000-13.000-9,14.000-12.000-8,7.000-15.000-3,3.000-15.000-2,3.000-15.000 0,4.000-16.000-1,-3.000-7.000-3,-5.000 4.000-5,-7.000 3.000-3,-5.000 3.000-6,-15.000 6.000 0,-22.000 9.000 5,-22.000 10.000 4,-21.000 10.000 5</inkml:trace>
</inkml:ink>
</file>

<file path=ppt/ink/ink42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18"/>
    </inkml:context>
    <inkml:brush xml:id="br0">
      <inkml:brushProperty name="width" value="0.0418733991682529" units="cm"/>
      <inkml:brushProperty name="height" value="0.0418733991682529" units="cm"/>
      <inkml:brushProperty name="color" value="#00bff3"/>
      <inkml:brushProperty name="ignorePressure" value="0"/>
    </inkml:brush>
  </inkml:definitions>
  <inkml:trace contextRef="#ctx0" brushRef="#br0">66400.000 11450.000 525,'25.000'-93.000'3,"0.000"17.000"5,0.000 15.000 5,0.000 16.000 5,3.000 10.000 5,6.000 7.000 3,7.000 6.000 3,6.000 7.000 3,4.000 4.000-1,4.000 3.000-5,3.000 3.000-4,3.000 4.000-5,-2.000 5.000-6,-6.000 10.000-7,-6.000 10.000-7,-6.000 9.000-7,-7.000 7.000-4,-6.000 7.000 0,-6.000 6.000-1,-6.000 7.000 0,-10.000 4.000-4,-12.000 3.000-5,-13.000 3.000-7,-12.000 4.000-5,-12.000-3.000-1,-8.000-5.000 2,-10.000-7.000 4,-9.000-5.000 3,-4.000-8.000 5,4.000-5.000 4,3.000-7.000 6,3.000-5.000 5,1.000-6.000 4,1.000-3.000 1,-1.000-3.000 3,1.000-2.000 1,2.000-3.000 3,7.000 1.000 5,6.000-1.000 4,7.000 1.000 5,4.000-1.000 5,3.000 1.000 5,3.000-1.000 4,4.000 1.000 4,4.000 4.000 3,6.000 9.000 0,7.000 10.000-1,6.000 10.000 0,3.000 7.000-2,0.000 6.000-2,0.000 7.000-3,0.000 6.000-2,0.000 9.000-2,0.000 13.000-3,0.000 12.000-3,0.000 13.000-2,1.000 15.000-2,4.000 19.000-3,3.000 19.000-3,3.000 19.000-3,-1.000 9.000-4,-2.000 0.000-5,-3.000 0.000-6,-3.000 0.000-5,-1.000-11.000-8,4.000-22.000-9,3.000-22.000-9,3.000-21.000-10,-1.000-20.000-4,-2.000-15.000 0,-3.000-15.000 2,-3.000-16.000 0</inkml:trace>
</inkml:ink>
</file>

<file path=ppt/ink/ink42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18"/>
    </inkml:context>
    <inkml:brush xml:id="br0">
      <inkml:brushProperty name="width" value="0.0349902920424938" units="cm"/>
      <inkml:brushProperty name="height" value="0.0349902920424938" units="cm"/>
      <inkml:brushProperty name="color" value="#00bff3"/>
      <inkml:brushProperty name="ignorePressure" value="0"/>
    </inkml:brush>
  </inkml:definitions>
  <inkml:trace contextRef="#ctx0" brushRef="#br0">66400.000 12600.000 628,'70.000'-90.000'0,"-9.000"23.000"0,-10.000 22.000 0,-8.000 22.000 0,-6.000 10.000 5,1.000 1.000 9,-1.000-1.000 10,1.000 1.000 10,-4.000 8.000 1,-6.000 20.000-5,-6.000 18.000-7,-6.000 20.000-5,-12.000 11.000-7,-15.000 7.000-7,-15.000 6.000-8,-16.000 7.000-6,-12.000 2.000-6,-5.000 1.000-2,-7.000-1.000-2,-5.000 1.000-2,2.000-9.000 0,13.000-15.000 2,12.000-15.000 2,13.000-16.000 1,16.000-15.000 2,23.000-11.000 1,22.000-14.000 1,22.000-11.000 1,12.000-9.000 3,3.000-3.000 6,3.000-3.000 4,4.000-2.000 6,-3.000 2.000 3,-5.000 9.000 0,-7.000 10.000-1,-5.000 10.000 0,-11.000 8.000 0,-11.000 10.000 0,-14.000 10.000 0,-11.000 9.000 1,-14.000 9.000-1,-11.000 9.000-1,-14.000 10.000 0,-11.000 10.000-1,-7.000 0.000 0,0.000-5.000-1,0.000-7.000 0,0.000-5.000 0,3.000-8.000-2,6.000-5.000-2,7.000-7.000-2,6.000-5.000-4,9.000-12.000-2,13.000-16.000-4,12.000-15.000-5,13.000-15.000-3,7.000-7.000-1,4.000 3.000 3,3.000 3.000 3,3.000 4.000 2,-1.000 4.000 8,-2.000 6.000 9,-3.000 7.000 9,-3.000 6.000 11,-4.000 7.000 4,-3.000 10.000 0,-3.000 10.000-1,-2.000 9.000 0,-3.000 6.000 0,1.000 3.000-2,-1.000 3.000 1,1.000 4.000-2,2.000-4.000-1,7.000-9.000-3,6.000-10.000-2,7.000-8.000-4,5.000-9.000-4,7.000-6.000-7,6.000-6.000-5,7.000-6.000-6,7.000-10.000-2,9.000-12.000 1,10.000-13.000 0,10.000-12.000 2,-3.000-7.000-3,-11.000 1.000-5,-14.000-1.000-6,-11.000 1.000-6,-12.000 4.000-8,-9.000 9.000-12,-10.000 10.000-12,-8.000 10.000-11</inkml:trace>
</inkml:ink>
</file>

<file path=ppt/ink/ink42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19"/>
    </inkml:context>
    <inkml:brush xml:id="br0">
      <inkml:brushProperty name="width" value="0.0328360013663769" units="cm"/>
      <inkml:brushProperty name="height" value="0.0328360013663769" units="cm"/>
      <inkml:brushProperty name="color" value="#00bff3"/>
      <inkml:brushProperty name="ignorePressure" value="0"/>
    </inkml:brush>
  </inkml:definitions>
  <inkml:trace contextRef="#ctx0" brushRef="#br0">68200.000 11050.000 669,'71.000'-66.000'88,"-5.000"19.000"-17,-7.000 19.000-17,-5.000 19.000-16,-4.000 13.000-12,0.000 10.000-5,0.000 10.000-5,0.000 9.000-5,-5.000 10.000-6,-9.000 14.000-4,-10.000 11.000-6,-8.000 14.000-6,-12.000 7.000-8,-12.000 3.000-13,-13.000 3.000-12,-12.000 4.000-13,-5.000-9.000-3,3.000-18.000 5,3.000-19.000 7,4.000-18.000 5</inkml:trace>
</inkml:ink>
</file>

<file path=ppt/ink/ink42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19"/>
    </inkml:context>
    <inkml:brush xml:id="br0">
      <inkml:brushProperty name="width" value="0.0384209863841534" units="cm"/>
      <inkml:brushProperty name="height" value="0.0384209863841534" units="cm"/>
      <inkml:brushProperty name="color" value="#00bff3"/>
      <inkml:brushProperty name="ignorePressure" value="0"/>
    </inkml:brush>
  </inkml:definitions>
  <inkml:trace contextRef="#ctx0" brushRef="#br0">68000.000 12150.000 572,'92.000'-90.000'2,"-16.000"23.000"6,-15.000 22.000 5,-15.000 22.000 6,-7.000 12.000 2,3.000 3.000-2,3.000 3.000-2,4.000 4.000-2,-4.000 5.000-1,-9.000 10.000 0,-10.000 10.000 0,-8.000 9.000 1,-8.000 2.000-2,-2.000-2.000-1,-3.000-3.000-1,-3.000-3.000-2,-2.000-2.000-1,0.000 0.000-1,0.000 0.000 0,0.000 0.000-2,-10.000 6.000 0,-18.000 13.000 0,-19.000 12.000-1,-18.000 13.000-1,-10.000 6.000-1,0.000 0.000-3,0.000 0.000-3,0.000 0.000-4,1.000-4.000 0,4.000-5.000 1,3.000-7.000 1,3.000-5.000 2,6.000-9.000-4,9.000-9.000-7,10.000-10.000-8,10.000-8.000-8,11.000-15.000-4,17.000-19.000-1,15.000-18.000-2,16.000-19.000-1,15.000-7.000 5,16.000 7.000 9,15.000 6.000 10,17.000 7.000 10,2.000 5.000 4,-9.000 7.000-1,-10.000 6.000-1,-8.000 7.000-2,-6.000 4.000 6,1.000 3.000 15,-1.000 3.000 14,1.000 4.000 15,-7.000 5.000 3,-12.000 10.000-7,-13.000 10.000-6,-12.000 9.000-8,-12.000 6.000-4,-8.000 3.000-4,-10.000 3.000-3,-9.000 4.000-5,-10.000 1.000-1,-9.000 0.000 0,-10.000 0.000 0,-8.000 0.000 1,-6.000-4.000-7,1.000-5.000-10,-1.000-7.000-11,1.000-5.000-10,2.000-6.000-5,7.000-3.000 3,6.000-3.000 3,7.000-2.000 3,10.000-8.000 2,16.000-8.000 2,15.000-10.000 3,17.000-9.000 1,5.000 2.000 9,-3.000 17.000 14,-3.000 15.000 14,-2.000 16.000 15,-5.000 5.000 5,-2.000-2.000-4,-3.000-3.000-3,-3.000-3.000-4,2.000-7.000-6,10.000-9.000-7,10.000-10.000-7,9.000-8.000-8,10.000-12.000-2,14.000-12.000-1,11.000-13.000 0,14.000-12.000 1,2.000-4.000-3,-6.000 7.000-5,-6.000 6.000-5,-6.000 7.000-4,-7.000 5.000-6,-6.000 7.000-7,-6.000 6.000-7,-6.000 7.000-6,-9.000 7.000 9,-8.000 9.000 26,-10.000 10.000 26,-9.000 10.000 27,-7.000 4.000 9,-3.000 0.000-5,-3.000 0.000-7,-2.000 0.000-5,-1.000 1.000-7,3.000 4.000-8,3.000 3.000-7,4.000 3.000-9,1.000 4.000-4,0.000 7.000-1,0.000 6.000-3,0.000 7.000-1,1.000 2.000-2,4.000 1.000-2,3.000-1.000-3,3.000 1.000-2,3.000-4.000-3,3.000-6.000-2,3.000-6.000-2,4.000-6.000-2,1.000-10.000-4,0.000-12.000-4,0.000-13.000-4,0.000-12.000-4,1.000-16.000 0,4.000-19.000 4,3.000-18.000 5,3.000-19.000 4,-2.000-4.000 1,-6.000 14.000-5,-6.000 11.000-4,-6.000 14.000-4</inkml:trace>
</inkml:ink>
</file>

<file path=ppt/ink/ink4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05"/>
    </inkml:context>
    <inkml:brush xml:id="br0">
      <inkml:brushProperty name="width" value="0.0407755859196186" units="cm"/>
      <inkml:brushProperty name="height" value="0.0407755859196186" units="cm"/>
      <inkml:brushProperty name="color" value="#f2395b"/>
      <inkml:brushProperty name="ignorePressure" value="0"/>
    </inkml:brush>
  </inkml:definitions>
  <inkml:trace contextRef="#ctx0" brushRef="#br0">58050.000 33550.000 539,'0.000'-38.000'32,"0.000"26.000"9,0.000 24.000 10,0.000 26.000 9,-2.000 13.000-1,-3.000 4.000-9,-3.000 3.000-11,-2.000 3.000-10,-3.000 1.000-6,1.000 1.000-4,-1.000-1.000-2,1.000 1.000-4,1.000-3.000-2,3.000-2.000-3,3.000-3.000-3,4.000-3.000-2,5.000-6.000-2,10.000-5.000-4,10.000-7.000-2,9.000-5.000-3,4.000-9.000-2,1.000-9.000-4,-1.000-10.000-2,1.000-8.000-3,-1.000-9.000-1,1.000-6.000 2,-1.000-6.000 0,1.000-6.000 2,-1.000-7.000 1,1.000-6.000 4,-1.000-6.000 3,1.000-6.000 3,-3.000-4.000 1,-2.000 1.000 2,-3.000-1.000-1,-3.000 1.000 1,-6.000-3.000 0,-5.000-2.000 0,-7.000-3.000 0,-5.000-3.000-1,-4.000 1.000 2,0.000 6.000 4,0.000 7.000 3,0.000 6.000 3,-5.000 6.000 2,-9.000 6.000-2,-10.000 7.000-2,-8.000 6.000-1,-8.000 6.000-2,-2.000 6.000-2,-3.000 7.000-1,-3.000 6.000-2,-4.000 9.000-4,-3.000 13.000-5,-3.000 12.000-5,-2.000 13.000-6,2.000 2.000-1,9.000-5.000 3,10.000-7.000 3,10.000-5.000 4,5.000-4.000-5,4.000 0.000-13,3.000 0.000-11,3.000 0.000-13</inkml:trace>
</inkml:ink>
</file>

<file path=ppt/ink/ink42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19"/>
    </inkml:context>
    <inkml:brush xml:id="br0">
      <inkml:brushProperty name="width" value="0.0468612015247345" units="cm"/>
      <inkml:brushProperty name="height" value="0.0468612015247345" units="cm"/>
      <inkml:brushProperty name="color" value="#00bff3"/>
      <inkml:brushProperty name="ignorePressure" value="0"/>
    </inkml:brush>
  </inkml:definitions>
  <inkml:trace contextRef="#ctx0" brushRef="#br0">70100.000 11350.000 469,'1.000'-71.000'0,"4.000"10.000"1,3.000 10.000-1,3.000 9.000 1,-1.000 4.000 6,-2.000 1.000 8,-3.000-1.000 11,-3.000 1.000 10,-2.000 19.000 9,0.000 42.000 11,0.000 40.000 9,0.000 41.000 11,-2.000 30.000-3,-3.000 23.000-17,-3.000 22.000-16,-2.000 22.000-16,-1.000 13.000-14,3.000 7.000-13,3.000 6.000-11,4.000 7.000-12,4.000 13.000-7,6.000 22.000-4,7.000 22.000-4,6.000 23.000-3,1.000-20.000 2,-3.000-59.000 7,-3.000-60.000 8,-2.000-58.000 7,-3.000-36.000-2,1.000-8.000-10,-1.000-10.000-10,1.000-9.000-11</inkml:trace>
</inkml:ink>
</file>

<file path=ppt/ink/ink42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42"/>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61600.000 18500.000 999,'-63.000'0.000'-22,"26.000"0.000"5,24.000 0.000 6,26.000 0.000 6,10.000-2.000-1,-3.000-3.000-9,-3.000-3.000-9,-2.000-2.000-8</inkml:trace>
</inkml:ink>
</file>

<file path=ppt/ink/ink42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44"/>
    </inkml:context>
    <inkml:brush xml:id="br0">
      <inkml:brushProperty name="width" value="0.0376801081001759" units="cm"/>
      <inkml:brushProperty name="height" value="0.0376801081001759" units="cm"/>
      <inkml:brushProperty name="color" value="#000000"/>
      <inkml:brushProperty name="ignorePressure" value="0"/>
    </inkml:brush>
  </inkml:definitions>
  <inkml:trace contextRef="#ctx0" brushRef="#br0">61950.000 18500.000 583,'-22.000'18.000'12,"6.000"-11.000"8,7.000-14.000 9,6.000-11.000 8,3.000-7.000 1,0.000 0.000-7,0.000 0.000-9,0.000 0.000-7,0.000-2.000-4,0.000-3.000-3,0.000-3.000-2,0.000-2.000-1,0.000-1.000-2,0.000 3.000-1,0.000 3.000 0,0.000 4.000-2,0.000 1.000 0,0.000 0.000-1,0.000 0.000 0,0.000 0.000 0,0.000 0.000 0,0.000 0.000-1,0.000 0.000 1,0.000 0.000 0,1.000-2.000 0,4.000-3.000 0,3.000-3.000 0,3.000-2.000 0,1.000-3.000 1,1.000 1.000 0,-1.000-1.000 1,1.000 1.000 0,-1.000-4.000 0,1.000-6.000 1,-1.000-6.000 0,1.000-6.000 0,-1.000-4.000 1,1.000 1.000 1,-1.000-1.000 0,1.000 1.000 1,-1.000 1.000-1,1.000 3.000 1,-1.000 3.000 0,1.000 4.000 0,-1.000 1.000-1,1.000 0.000 1,-1.000 0.000-1,1.000 0.000 0,-1.000 0.000 0,1.000 0.000 0,-1.000 0.000 0,1.000 0.000 1,-3.000 1.000 0,-2.000 4.000-1,-3.000 3.000 0,-3.000 3.000 0,-1.000 3.000-1,4.000 3.000 1,3.000 3.000 1,3.000 4.000-1,1.000-1.000 1,1.000-3.000 1,-1.000-3.000 1,1.000-2.000 0,-3.000-3.000 1,-2.000 1.000 1,-3.000-1.000-1,-3.000 1.000 0,1.000-4.000-1,6.000-6.000-2,7.000-6.000-1,6.000-6.000-3,3.000-2.000 0,0.000 3.000-1,0.000 3.000 0,0.000 4.000 0,0.000-1.000 0,0.000-3.000-1,0.000-3.000 0,0.000-2.000-2,3.000-1.000 0,6.000 3.000 0,7.000 3.000 0,6.000 4.000 0,3.000-3.000 0,0.000-5.000-1,0.000-7.000 1,0.000-5.000-1,0.000-4.000 0,0.000 0.000 0,0.000 0.000 0,0.000 0.000-1,1.000-2.000 1,4.000-3.000 0,3.000-3.000 1,3.000-2.000 0,3.000-5.000 0,3.000-2.000 0,3.000-3.000 1,4.000-3.000 0,-1.000 1.000 1,-3.000 6.000 0,-3.000 7.000 0,-2.000 6.000 0,-1.000 1.000 0,3.000-3.000 0,3.000-3.000 0,4.000-2.000 0,-1.000-1.000 0,-3.000 3.000 0,-3.000 3.000 0,-2.000 4.000 0,-1.000 1.000 0,3.000 0.000 0,3.000 0.000-1,4.000 0.000-1,1.000-2.000 1,0.000-3.000-1,0.000-3.000 0,0.000-2.000 0,0.000-5.000 1,0.000-2.000-1,0.000-3.000 1,0.000-3.000 0,1.000-6.000 0,4.000-5.000 0,3.000-7.000 0,3.000-5.000 1,3.000-3.000-1,3.000 4.000 1,3.000 3.000 0,4.000 3.000 1,2.000 3.000-1,4.000 3.000 1,3.000 3.000 0,3.000 4.000 0,4.000 2.000 0,7.000 4.000 0,6.000 3.000 0,7.000 3.000 0,4.000-2.000-1,3.000-6.000 0,3.000-6.000-1,4.000-6.000 0,2.000-6.000 0,4.000-2.000 0,3.000-3.000 0,3.000-3.000 1,4.000-6.000 0,7.000-5.000 0,6.000-7.000 1,7.000-5.000-1,0.000-1.000 1,-2.000 6.000 0,-3.000 7.000 1,-3.000 6.000-1,-2.000 7.000 2,0.000 10.000-1,0.000 10.000 1,0.000 9.000-1,-4.000 4.000 1,-5.000 1.000 0,-7.000-1.000-1,-5.000 1.000-1,0.000-3.000 1,10.000-2.000-2,10.000-3.000 1,9.000-3.000-2,2.000-4.000 1,-2.000-3.000-1,-3.000-3.000 0,-3.000-2.000 0,-1.000-5.000 0,4.000-2.000 0,3.000-3.000 1,3.000-3.000 0,-1.000-1.000 0,-2.000 4.000 1,-3.000 3.000 1,-3.000 3.000 0,1.000 4.000 1,6.000 7.000-1,7.000 6.000 0,6.000 7.000 0,3.000 2.000 0,0.000 1.000-1,0.000-1.000 0,0.000 1.000-1,-2.000 1.000-1,-3.000 3.000 1,-3.000 3.000 0,-2.000 4.000 1,-5.000 2.000-1,-2.000 4.000 0,-3.000 3.000 0,-3.000 3.000 1,-6.000 1.000-1,-5.000 1.000 0,-7.000-1.000 0,-5.000 1.000-1,-9.000 1.000 1,-9.000 3.000-1,-10.000 3.000 0,-8.000 4.000-1,-9.000 1.000 0,-6.000 0.000 0,-6.000 0.000-1,-6.000 0.000 0,-7.000 1.000 0,-6.000 4.000-1,-6.000 3.000 0,-6.000 3.000 1,-4.000-1.000-1,1.000-2.000 1,-1.000-3.000 0,1.000-3.000 1,-1.000-1.000 0,1.000 4.000 0,-1.000 3.000-1,1.000 3.000 1,-3.000 3.000-1,-2.000 3.000 0,-3.000 3.000-1,-3.000 4.000 0,-4.000 1.000 1,-3.000 0.000-1,-3.000 0.000 1,-2.000 0.000 0,-5.000 3.000 0,-2.000 6.000-2,-3.000 7.000-2,-3.000 6.000-2,-9.000 4.000-4,-11.000 4.000-9,-14.000 3.000-9,-11.000 3.000-9,-6.000 1.000-1,4.000 1.000 8,3.000-1.000 8,3.000 1.000 7</inkml:trace>
</inkml:ink>
</file>

<file path=ppt/ink/ink42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45"/>
    </inkml:context>
    <inkml:brush xml:id="br0">
      <inkml:brushProperty name="width" value="0.0355568900704384" units="cm"/>
      <inkml:brushProperty name="height" value="0.0355568900704384" units="cm"/>
      <inkml:brushProperty name="color" value="#000000"/>
      <inkml:brushProperty name="ignorePressure" value="0"/>
    </inkml:brush>
  </inkml:definitions>
  <inkml:trace contextRef="#ctx0" brushRef="#br0">79200.000 2000.000 618,'-40.000'-24.000'8,"23.000"4.000"13,22.000 3.000 16,22.000 3.000 14,16.000 3.000 3,14.000 3.000-9,11.000 3.000-9,14.000 4.000-9,7.000 1.000-7,3.000 0.000-4,3.000 0.000-3,4.000 0.000-4,-3.000 0.000-2,-5.000 0.000-1,-7.000 0.000 0,-5.000 0.000-2,2.000 3.000-1,13.000 6.000-3,12.000 7.000-2,13.000 6.000-4,-1.000 4.000 1,-11.000 4.000 0,-14.000 3.000 2,-11.000 3.000 2,-11.000 1.000 0,-5.000 1.000 0,-7.000-1.000 0,-5.000 1.000 0,-8.000-3.000 0,-5.000-2.000 1,-7.000-3.000 0,-5.000-3.000 0,-8.000-1.000 1,-5.000 4.000 1,-7.000 3.000 0,-5.000 3.000 1,-6.000 1.000 0,-3.000 1.000 0,-3.000-1.000-1,-2.000 1.000 0,-8.000 2.000 1,-8.000 7.000 1,-10.000 6.000 3,-9.000 7.000 1,-9.000 10.000-3,-5.000 16.000-5,-7.000 15.000-7,-5.000 17.000-7,-11.000 14.000-6,-11.000 17.000-8,-14.000 15.000-7,-11.000 16.000-7,3.000-10.000-2,23.000-34.000 5,22.000-35.000 5,22.000-33.000 5,12.000-18.000 1,3.000 0.000-3,3.000 0.000-2,4.000 0.000-3</inkml:trace>
</inkml:ink>
</file>

<file path=ppt/ink/ink42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48"/>
    </inkml:context>
    <inkml:brush xml:id="br0">
      <inkml:brushProperty name="width" value="0.0394020341336727" units="cm"/>
      <inkml:brushProperty name="height" value="0.0394020341336727" units="cm"/>
      <inkml:brushProperty name="color" value="#000000"/>
      <inkml:brushProperty name="ignorePressure" value="0"/>
    </inkml:brush>
  </inkml:definitions>
  <inkml:trace contextRef="#ctx0" brushRef="#br0">84100.000 1150.000 558,'-113.000'26.000'37,"26.000"4.000"-7,24.000 3.000-6,26.000 3.000-8,8.000 3.000-4,-5.000 3.000 0,-7.000 3.000 0,-5.000 4.000-1,-6.000 5.000-1,-3.000 10.000 1,-3.000 10.000-1,-2.000 9.000 0,-3.000 6.000 1,1.000 3.000 0,-1.000 3.000-1,1.000 4.000 1,2.000 4.000 0,7.000 6.000 0,6.000 7.000 0,7.000 6.000 0,7.000 1.000-1,9.000-3.000 0,10.000-3.000-1,10.000-2.000 0,5.000-8.000-2,4.000-8.000-1,3.000-10.000-3,3.000-9.000-2,7.000-13.000-2,14.000-16.000-2,11.000-15.000-4,14.000-15.000-2,11.000-15.000-1,14.000-12.000-1,11.000-13.000 0,14.000-12.000 0,5.000-15.000 0,1.000-15.000-2,-1.000-15.000-1,1.000-16.000 0,-6.000-7.000-2,-8.000 4.000 0,-10.000 3.000-1,-9.000 3.000-1,-12.000 7.000 2,-11.000 14.000 2,-14.000 11.000 3,-11.000 14.000 2,-17.000 14.000 8,-18.000 20.000 9,-19.000 18.000 12,-18.000 20.000 9,-6.000 10.000 4,10.000 3.000-3,10.000 3.000-2,9.000 4.000-4,2.000 7.000-1,-2.000 13.000-2,-3.000 12.000-1,-3.000 13.000-1,1.000 1.000-1,6.000-9.000-2,7.000-10.000-2,6.000-8.000-1,4.000-9.000-3,4.000-6.000-3,3.000-6.000-3,3.000-6.000-3,4.000-9.000-4,7.000-8.000-1,6.000-10.000-2,7.000-9.000-2,4.000-9.000-1,3.000-5.000 0,3.000-7.000 0,4.000-5.000 0,1.000-11.000 0,0.000-11.000-1,0.000-14.000-1,0.000-11.000-2,0.000-7.000 0,0.000 0.000 0,0.000 0.000 1,0.000 0.000 0,-7.000 1.000 0,-11.000 4.000 1,-14.000 3.000 0,-11.000 3.000 0,-11.000 3.000 1,-5.000 3.000 3,-7.000 3.000 3,-5.000 4.000 3,-11.000 5.000 2,-11.000 10.000 1,-14.000 10.000 1,-11.000 9.000 1,-7.000 6.000-1,0.000 3.000-3,0.000 3.000-2,0.000 4.000-4,6.000 2.000-5,13.000 4.000-6,12.000 3.000-8,13.000 3.000-7</inkml:trace>
</inkml:ink>
</file>

<file path=ppt/ink/ink42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48"/>
    </inkml:context>
    <inkml:brush xml:id="br0">
      <inkml:brushProperty name="width" value="0.0309810265898705" units="cm"/>
      <inkml:brushProperty name="height" value="0.0309810265898705" units="cm"/>
      <inkml:brushProperty name="color" value="#000000"/>
      <inkml:brushProperty name="ignorePressure" value="0"/>
    </inkml:brush>
  </inkml:definitions>
  <inkml:trace contextRef="#ctx0" brushRef="#br0">85200.000 750.000 710,'6.000'-66.000'5,"13.000"19.000"12,12.000 19.000 12,13.000 19.000 11,6.000 13.000 3,0.000 10.000-7,0.000 10.000-5,0.000 9.000-6,-5.000 7.000-5,-9.000 7.000-4,-10.000 6.000-4,-8.000 7.000-4,-9.000 2.000-3,-6.000 1.000-2,-6.000-1.000-4,-6.000 1.000-2,-12.000 1.000-2,-15.000 3.000 0,-15.000 3.000-1,-16.000 4.000 0,-7.000-4.000-3,4.000-9.000-1,3.000-10.000-4,3.000-8.000-2,4.000-9.000 1,7.000-6.000 3,6.000-6.000 4,7.000-6.000 4,13.000-9.000 2,22.000-8.000 1,22.000-10.000 3,23.000-9.000 0,16.000-4.000 3,13.000 4.000 1,12.000 3.000 3,13.000 3.000 3,2.000 1.000-2,-5.000 1.000-3,-7.000-1.000-4,-5.000 1.000-4,-8.000 1.000-5,-5.000 3.000-6,-7.000 3.000-5,-5.000 4.000-6,-8.000 2.000-7,-5.000 4.000-8,-7.000 3.000-8,-5.000 3.000-8</inkml:trace>
</inkml:ink>
</file>

<file path=ppt/ink/ink42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48"/>
    </inkml:context>
    <inkml:brush xml:id="br0">
      <inkml:brushProperty name="width" value="0.028848372399807" units="cm"/>
      <inkml:brushProperty name="height" value="0.028848372399807" units="cm"/>
      <inkml:brushProperty name="color" value="#000000"/>
      <inkml:brushProperty name="ignorePressure" value="0"/>
    </inkml:brush>
  </inkml:definitions>
  <inkml:trace contextRef="#ctx0" brushRef="#br0">85850.000 1200.000 762,'-22.000'-27.000'1,"6.000"-3.000"2,7.000-3.000 2,6.000-2.000 3,7.000 0.000 1,10.000 7.000 1,10.000 6.000 1,9.000 7.000 2,10.000 2.000 3,14.000 1.000 5,11.000-1.000 5,14.000 1.000 6,7.000-3.000-1,3.000-2.000-8,3.000-3.000-6,4.000-3.000-8,-3.000 1.000-6,-5.000 6.000-7,-7.000 7.000-5,-5.000 6.000-6,-9.000 3.000-6,-9.000 0.000-7,-10.000 0.000-6,-8.000 0.000-7</inkml:trace>
</inkml:ink>
</file>

<file path=ppt/ink/ink42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48"/>
    </inkml:context>
    <inkml:brush xml:id="br0">
      <inkml:brushProperty name="width" value="0.0313737280666828" units="cm"/>
      <inkml:brushProperty name="height" value="0.0313737280666828" units="cm"/>
      <inkml:brushProperty name="color" value="#000000"/>
      <inkml:brushProperty name="ignorePressure" value="0"/>
    </inkml:brush>
  </inkml:definitions>
  <inkml:trace contextRef="#ctx0" brushRef="#br0">86750.000 400.000 701,'-47.000'-49.000'0,"6.000"4.000"0,7.000 3.000 0,6.000 3.000 0,3.000 4.000 2,0.000 7.000 3,0.000 6.000 4,0.000 7.000 4,3.000 11.000 6,6.000 20.000 10,7.000 18.000 8,6.000 20.000 10,3.000 17.000 0,0.000 20.000-10,0.000 18.000-10,0.000 20.000-9,-2.000 8.000-10,-3.000 1.000-7,-3.000-1.000-10,-2.000 1.000-7,-3.000-9.000-4,1.000-15.000 3,-1.000-15.000 3,1.000-16.000 3,-1.000-15.000-7,1.000-11.000-15,-1.000-14.000-16,1.000-11.000-16</inkml:trace>
</inkml:ink>
</file>

<file path=ppt/ink/ink42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49"/>
    </inkml:context>
    <inkml:brush xml:id="br0">
      <inkml:brushProperty name="width" value="0.0280513875186443" units="cm"/>
      <inkml:brushProperty name="height" value="0.0280513875186443" units="cm"/>
      <inkml:brushProperty name="color" value="#000000"/>
      <inkml:brushProperty name="ignorePressure" value="0"/>
    </inkml:brush>
  </inkml:definitions>
  <inkml:trace contextRef="#ctx0" brushRef="#br0">86450.000 3150.000 784,'1.000'48.000'93,"4.000"-3.000"-26,3.000-3.000-26,3.000-2.000-26,1.000-3.000-19,1.000 1.000-8,-1.000-1.000-9,1.000 1.000-9,-1.000-3.000-3,1.000-2.000 0,-1.000-3.000 2,1.000-3.000 2</inkml:trace>
</inkml:ink>
</file>

<file path=ppt/ink/ink42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0"/>
    </inkml:context>
    <inkml:brush xml:id="br0">
      <inkml:brushProperty name="width" value="0.0406369678676128" units="cm"/>
      <inkml:brushProperty name="height" value="0.0406369678676128" units="cm"/>
      <inkml:brushProperty name="color" value="#000000"/>
      <inkml:brushProperty name="ignorePressure" value="0"/>
    </inkml:brush>
  </inkml:definitions>
  <inkml:trace contextRef="#ctx0" brushRef="#br0">89450.000 1700.000 541,'1.000'-46.000'0,"4.000"10.000"0,3.000 10.000 0,3.000 9.000 0,-1.000-1.000 3,-2.000-8.000 7,-3.000-10.000 5,-3.000-9.000 8,-2.000-2.000 1,0.000 6.000-1,0.000 7.000-3,0.000 6.000-2,-2.000 1.000-1,-3.000-3.000-2,-3.000-3.000-1,-2.000-2.000-1,-6.000-1.000-1,-6.000 3.000-1,-6.000 3.000 1,-6.000 4.000 0,-4.000 4.000-1,1.000 6.000 0,-1.000 7.000 1,1.000 6.000-1,-3.000 6.000-1,-2.000 6.000 0,-3.000 7.000-2,-3.000 6.000-1,-2.000 7.000-1,0.000 10.000 1,0.000 10.000-2,0.000 9.000 1,0.000 4.000-1,0.000 1.000 0,0.000-1.000 0,0.000 1.000-1,1.000 2.000 1,4.000 7.000 0,3.000 6.000-1,3.000 7.000 1,1.000 0.000-1,1.000-2.000 1,-1.000-3.000 0,1.000-3.000-1,-1.000-1.000 1,1.000 4.000-1,-1.000 3.000 1,1.000 3.000-2,4.000-2.000 0,9.000-6.000-1,10.000-6.000-2,10.000-6.000-2,11.000-9.000 0,17.000-8.000-2,15.000-10.000 0,16.000-9.000 0,10.000-15.000-4,7.000-18.000-4,6.000-19.000-5,7.000-18.000-5,2.000-12.000-2,1.000-3.000-1,-1.000-3.000-1,1.000-2.000 0,-4.000-1.000 0,-6.000 3.000 1,-6.000 3.000 2,-6.000 4.000 1,-9.000 4.000 2,-8.000 6.000 4,-10.000 7.000 4,-9.000 6.000 3,-9.000 9.000 8,-5.000 13.000 14,-7.000 12.000 13,-5.000 13.000 13,-6.000 9.000 4,-3.000 6.000-4,-3.000 7.000-6,-2.000 6.000-4,-3.000 4.000-4,1.000 4.000-2,-1.000 3.000-3,1.000 3.000-2,1.000-2.000-3,3.000-6.000-4,3.000-6.000-3,4.000-6.000-4,5.000-6.000-5,10.000-2.000-6,10.000-3.000-7,9.000-3.000-6,6.000-12.000-5,3.000-18.000-2,3.000-19.000-2,4.000-18.000-3,1.000-12.000-1,0.000-3.000 2,0.000-3.000 2,0.000-2.000 1,-4.000 2.000 2,-5.000 9.000 3,-7.000 10.000 3,-5.000 10.000 2,-8.000 13.000 13,-5.000 19.000 21,-7.000 19.000 20,-5.000 19.000 22,-3.000 12.000 6,4.000 6.000-9,3.000 7.000-9,3.000 6.000-8,-1.000-2.000-8,-2.000-9.000-8,-3.000-10.000-8,-3.000-8.000-7,-1.000-6.000-7,4.000 1.000-6,3.000-1.000-7,3.000 1.000-6,4.000-9.000-10,7.000-15.000-12,6.000-15.000-13,7.000-16.000-11,-3.000-10.000-1,-8.000-3.000 12,-10.000-3.000 12,-9.000-2.000 12,-4.000-1.000 6,4.000 3.000 0,3.000 3.000 0,3.000 4.000-1</inkml:trace>
</inkml:ink>
</file>

<file path=ppt/ink/ink4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06"/>
    </inkml:context>
    <inkml:brush xml:id="br0">
      <inkml:brushProperty name="width" value="0.0355498120188713" units="cm"/>
      <inkml:brushProperty name="height" value="0.0355498120188713" units="cm"/>
      <inkml:brushProperty name="color" value="#f2395b"/>
      <inkml:brushProperty name="ignorePressure" value="0"/>
    </inkml:brush>
  </inkml:definitions>
  <inkml:trace contextRef="#ctx0" brushRef="#br0">59000.000 33950.000 618,'93.000'-44.000'108,"-11.000"13.000"-23,-14.000 12.000-22,-11.000 13.000-21,-11.000 10.000-15,-5.000 10.000-6,-7.000 10.000-8,-5.000 9.000-5,-8.000 4.000-6,-5.000 1.000-1,-7.000-1.000-3,-5.000 1.000-2,-6.000 1.000-2,-3.000 3.000 0,-3.000 3.000 0,-2.000 4.000-1,-6.000 1.000 1,-6.000 0.000 0,-6.000 0.000 0,-6.000 0.000 2,-4.000-4.000-2,1.000-5.000-3,-1.000-7.000-3,1.000-5.000-2,10.000-8.000 3,22.000-5.000 11,22.000-7.000 9,23.000-5.000 11,10.000-4.000 3,0.000 0.000-3,0.000 0.000-3,0.000 0.000-3,1.000 0.000-5,4.000 0.000-4,3.000 0.000-7,3.000 0.000-4,-1.000 0.000-5,-2.000 0.000-3,-3.000 0.000-3,-3.000 0.000-3,-6.000-2.000-10,-5.000-3.000-15,-7.000-3.000-15,-5.000-2.000-16</inkml:trace>
</inkml:ink>
</file>

<file path=ppt/ink/ink42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0"/>
    </inkml:context>
    <inkml:brush xml:id="br0">
      <inkml:brushProperty name="width" value="0.0353539474308491" units="cm"/>
      <inkml:brushProperty name="height" value="0.0353539474308491" units="cm"/>
      <inkml:brushProperty name="color" value="#000000"/>
      <inkml:brushProperty name="ignorePressure" value="0"/>
    </inkml:brush>
  </inkml:definitions>
  <inkml:trace contextRef="#ctx0" brushRef="#br0">90600.000 850.000 622,'50.000'-111.000'7,"0.000"28.000"13,0.000 28.000 15,0.000 29.000 13,1.000 19.000 4,4.000 14.000-6,3.000 11.000-5,3.000 14.000-6,-5.000 10.000-5,-12.000 9.000-7,-13.000 10.000-5,-12.000 10.000-6,-13.000 5.000-5,-12.000 4.000-3,-13.000 3.000-5,-12.000 3.000-3,-12.000-4.000-3,-8.000-8.000-2,-10.000-10.000-2,-9.000-9.000-3,-4.000-9.000 0,4.000-5.000-1,3.000-7.000 1,3.000-5.000-1,6.000-6.000 1,9.000-3.000 5,10.000-3.000 3,10.000-2.000 3,18.000-6.000 3,28.000-6.000 0,28.000-6.000 2,29.000-6.000 0,15.000-6.000-1,3.000-2.000-3,3.000-3.000-2,4.000-3.000-4,-4.000-1.000-3,-9.000 4.000-6,-10.000 3.000-5,-8.000 3.000-6,-9.000 3.000-5,-6.000 3.000-3,-6.000 3.000-5,-6.000 4.000-3</inkml:trace>
</inkml:ink>
</file>

<file path=ppt/ink/ink42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1"/>
    </inkml:context>
    <inkml:brush xml:id="br0">
      <inkml:brushProperty name="width" value="0.0317019373178482" units="cm"/>
      <inkml:brushProperty name="height" value="0.0317019373178482" units="cm"/>
      <inkml:brushProperty name="color" value="#000000"/>
      <inkml:brushProperty name="ignorePressure" value="0"/>
    </inkml:brush>
  </inkml:definitions>
  <inkml:trace contextRef="#ctx0" brushRef="#br0">91350.000 900.000 693,'4.000'-68.000'5,"10.000"17.000"8,10.000 15.000 10,9.000 16.000 8,9.000 7.000 4,9.000 1.000-1,10.000-1.000-2,10.000 1.000-1,4.000 4.000-2,0.000 9.000-5,0.000 10.000-4,0.000 10.000-4,-2.000 4.000-6,-3.000 0.000-6,-3.000 0.000-9,-2.000 0.000-6,-8.000-4.000-8,-8.000-5.000-9,-10.000-7.000-9,-9.000-5.000-9</inkml:trace>
</inkml:ink>
</file>

<file path=ppt/ink/ink42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1"/>
    </inkml:context>
    <inkml:brush xml:id="br0">
      <inkml:brushProperty name="width" value="0.0380355194211006" units="cm"/>
      <inkml:brushProperty name="height" value="0.0380355194211006" units="cm"/>
      <inkml:brushProperty name="color" value="#000000"/>
      <inkml:brushProperty name="ignorePressure" value="0"/>
    </inkml:brush>
  </inkml:definitions>
  <inkml:trace contextRef="#ctx0" brushRef="#br0">92150.000 50.000 578,'-25.000'-24.000'0,"0.000"4.000"0,0.000 4.000 0,0.000 1.000 0,1.000 3.000 3,4.000-1.000 5,3.000 1.000 6,3.000-1.000 6,1.000 12.000 8,1.000 21.000 12,-1.000 22.000 10,1.000 22.000 12,-1.000 18.000 0,1.000 17.000-12,-1.000 15.000-12,1.000 16.000-11,1.000 10.000-12,3.000 7.000-10,3.000 6.000-12,4.000 7.000-11,-1.000-4.000-9,-3.000-12.000-6,-3.000-13.000-7,-2.000-12.000-6,-1.000-16.000-5,3.000-19.000-2,3.000-18.000-2,4.000-19.000-2</inkml:trace>
</inkml:ink>
</file>

<file path=ppt/ink/ink42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1"/>
    </inkml:context>
    <inkml:brush xml:id="br0">
      <inkml:brushProperty name="width" value="0.0287661217153072" units="cm"/>
      <inkml:brushProperty name="height" value="0.0287661217153072" units="cm"/>
      <inkml:brushProperty name="color" value="#000000"/>
      <inkml:brushProperty name="ignorePressure" value="0"/>
    </inkml:brush>
  </inkml:definitions>
  <inkml:trace contextRef="#ctx0" brushRef="#br0">92550.000 2750.000 764,'25.000'26.000'121,"0.000"4.000"-43,0.000 3.000-42,0.000 3.000-42,0.000-1.000-27,0.000-2.000-11,0.000-3.000-11,0.000-3.000-12</inkml:trace>
</inkml:ink>
</file>

<file path=ppt/ink/ink42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2"/>
    </inkml:context>
    <inkml:brush xml:id="br0">
      <inkml:brushProperty name="width" value="0.0374819338321686" units="cm"/>
      <inkml:brushProperty name="height" value="0.0374819338321686" units="cm"/>
      <inkml:brushProperty name="color" value="#000000"/>
      <inkml:brushProperty name="ignorePressure" value="0"/>
    </inkml:brush>
  </inkml:definitions>
  <inkml:trace contextRef="#ctx0" brushRef="#br0">94900.000 950.000 586,'3.000'-69.000'0,"6.000"13.000"0,7.000 12.000 0,6.000 13.000 0,6.000 9.000 7,6.000 6.000 13,7.000 7.000 13,6.000 6.000 13,6.000 3.000 2,6.000 0.000-9,7.000 0.000-9,6.000 0.000-9,1.000 3.000-7,-3.000 6.000-7,-3.000 7.000-7,-2.000 6.000-6,-6.000 3.000-6,-6.000 0.000-5,-6.000 0.000-6,-6.000 0.000-5,-10.000 0.000-2,-12.000 0.000 0,-13.000 0.000 1,-12.000 0.000 0,-15.000 1.000 1,-15.000 4.000 0,-15.000 3.000 0,-16.000 3.000 0,-8.000-2.000 4,0.000-6.000 4,0.000-6.000 5,0.000-6.000 5,3.000-6.000 3,6.000-2.000 2,7.000-3.000 2,6.000-3.000 1,4.000-2.000 0,4.000 0.000 1,3.000 0.000 0,3.000 0.000 1,3.000 3.000 3,3.000 6.000 6,3.000 7.000 6,4.000 6.000 7,2.000 3.000 6,4.000 0.000 6,3.000 0.000 7,3.000 0.000 6,3.000 4.000 2,3.000 10.000-5,3.000 10.000-4,4.000 9.000-4,-1.000 7.000-3,-3.000 7.000-4,-3.000 6.000-3,-2.000 7.000-2,-5.000 5.000-4,-2.000 7.000-3,-3.000 6.000-2,-3.000 7.000-4,-2.000 7.000-3,0.000 9.000-5,0.000 10.000-3,0.000 10.000-5,1.000-3.000-5,4.000-11.000-7,3.000-14.000-7,3.000-11.000-7,6.000-25.000-9,9.000-33.000-11,10.000-35.000-12,10.000-34.000-11</inkml:trace>
</inkml:ink>
</file>

<file path=ppt/ink/ink42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2"/>
    </inkml:context>
    <inkml:brush xml:id="br0">
      <inkml:brushProperty name="width" value="0.0412707887589931" units="cm"/>
      <inkml:brushProperty name="height" value="0.0412707887589931" units="cm"/>
      <inkml:brushProperty name="color" value="#000000"/>
      <inkml:brushProperty name="ignorePressure" value="0"/>
    </inkml:brush>
  </inkml:definitions>
  <inkml:trace contextRef="#ctx0" brushRef="#br0">94750.000 2300.000 533,'26.000'-24.000'45,"4.000"4.000"-6,3.000 3.000-8,3.000 3.000-7,7.000 3.000-5,14.000 3.000-2,11.000 3.000-1,14.000 4.000-3,7.000 1.000-1,3.000 0.000-3,3.000 0.000-3,4.000 0.000-3,-4.000-2.000-3,-9.000-3.000-5,-10.000-3.000-5,-8.000-2.000-5,-9.000-5.000-3,-6.000-2.000-2,-6.000-3.000-2,-6.000-3.000-2,-7.000-2.000-1,-6.000 0.000 2,-6.000 0.000 1,-6.000 0.000 1,-10.000-4.000 1,-12.000-5.000 4,-13.000-7.000 3,-12.000-5.000 3,-7.000-1.000 4,1.000 6.000 5,-1.000 7.000 5,1.000 6.000 5,-1.000 6.000 4,1.000 6.000 2,-1.000 7.000 3,1.000 6.000 3,-1.000 3.000 1,1.000 0.000 1,-1.000 0.000 0,1.000 0.000 0,-1.000 7.000 1,1.000 17.000 2,-1.000 15.000 2,1.000 16.000 0,-1.000 9.000 1,1.000 3.000-3,-1.000 3.000-1,1.000 4.000-3,2.000 2.000-3,7.000 4.000-1,6.000 3.000-3,7.000 3.000-1,4.000-1.000-2,3.000-2.000 1,3.000-3.000 0,4.000-3.000 0,10.000-6.000-5,19.000-5.000-12,19.000-7.000-12,19.000-5.000-11,13.000-12.000-7,10.000-16.000-3,10.000-15.000-4,9.000-15.000-3,6.000-14.000-3,3.000-8.000-2,3.000-10.000-2,4.000-9.000-2,-10.000-2.000 3,-22.000 6.000 10,-22.000 7.000 9,-21.000 6.000 9</inkml:trace>
</inkml:ink>
</file>

<file path=ppt/ink/ink42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2"/>
    </inkml:context>
    <inkml:brush xml:id="br0">
      <inkml:brushProperty name="width" value="0.0324408560991287" units="cm"/>
      <inkml:brushProperty name="height" value="0.0324408560991287" units="cm"/>
      <inkml:brushProperty name="color" value="#000000"/>
      <inkml:brushProperty name="ignorePressure" value="0"/>
    </inkml:brush>
  </inkml:definitions>
  <inkml:trace contextRef="#ctx0" brushRef="#br0">96750.000 650.000 678,'3.000'-46.000'1,"6.000"10.000"3,7.000 10.000 3,6.000 9.000 2,6.000 6.000 6,6.000 3.000 6,7.000 3.000 7,6.000 4.000 8,4.000 4.000 1,4.000 6.000-3,3.000 7.000-3,3.000 6.000-4,-5.000 7.000-4,-12.000 10.000-5,-13.000 10.000-4,-12.000 9.000-5,-12.000 4.000-4,-8.000 1.000-3,-10.000-1.000-2,-9.000 1.000-2,-12.000-1.000-3,-11.000 1.000-5,-14.000-1.000-3,-11.000 1.000-4,-4.000-6.000-1,6.000-8.000-1,7.000-10.000 0,6.000-9.000 0,6.000-7.000 2,6.000-3.000 4,7.000-3.000 5,6.000-2.000 5,15.000-5.000 3,26.000-2.000 1,24.000-3.000 1,26.000-3.000 1,13.000-4.000-2,4.000-3.000-6,3.000-3.000-5,3.000-2.000-7,-1.000-3.000-5,-2.000 1.000-5,-3.000-1.000-6,-3.000 1.000-5,-10.000-1.000-1,-16.000 1.000 6,-15.000-1.000 6,-15.000 1.000 5</inkml:trace>
</inkml:ink>
</file>

<file path=ppt/ink/ink42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3"/>
    </inkml:context>
    <inkml:brush xml:id="br0">
      <inkml:brushProperty name="width" value="0.0266474634408951" units="cm"/>
      <inkml:brushProperty name="height" value="0.0266474634408951" units="cm"/>
      <inkml:brushProperty name="color" value="#000000"/>
      <inkml:brushProperty name="ignorePressure" value="0"/>
    </inkml:brush>
  </inkml:definitions>
  <inkml:trace contextRef="#ctx0" brushRef="#br0">97550.000 850.000 825,'71.000'-24.000'2,"-5.000"4.000"6,-7.000 3.000 3,-5.000 3.000 6,-3.000 3.000 3,4.000 3.000 1,3.000 3.000 2,3.000 4.000 2,4.000 2.000-3,7.000 4.000-7,6.000 3.000-6,7.000 3.000-7,-1.000 1.000-8,-6.000 1.000-8,-6.000-1.000-8,-6.000 1.000-7</inkml:trace>
</inkml:ink>
</file>

<file path=ppt/ink/ink42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3"/>
    </inkml:context>
    <inkml:brush xml:id="br0">
      <inkml:brushProperty name="width" value="0.0354021228849888" units="cm"/>
      <inkml:brushProperty name="height" value="0.0354021228849888" units="cm"/>
      <inkml:brushProperty name="color" value="#000000"/>
      <inkml:brushProperty name="ignorePressure" value="0"/>
    </inkml:brush>
  </inkml:definitions>
  <inkml:trace contextRef="#ctx0" brushRef="#br0">98250.000-100.000 621,'-44.000'-15.000'7,"13.000"18.000"15,12.000 19.000 14,13.000 18.000 15,6.000 19.000 4,0.000 19.000-9,0.000 19.000-7,0.000 19.000-7,-2.000 12.000-6,-3.000 6.000-4,-3.000 7.000-3,-2.000 6.000-3,-3.000-1.000-8,1.000-5.000-14,-1.000-7.000-12,1.000-5.000-14,-1.000-15.000-11,1.000-22.000-10,-1.000-22.000-11,1.000-21.000-11</inkml:trace>
</inkml:ink>
</file>

<file path=ppt/ink/ink42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4"/>
    </inkml:context>
    <inkml:brush xml:id="br0">
      <inkml:brushProperty name="width" value="0.033629734069109" units="cm"/>
      <inkml:brushProperty name="height" value="0.033629734069109" units="cm"/>
      <inkml:brushProperty name="color" value="#000000"/>
      <inkml:brushProperty name="ignorePressure" value="0"/>
    </inkml:brush>
  </inkml:definitions>
  <inkml:trace contextRef="#ctx0" brushRef="#br0">97900.000 2800.000 654,'1.000'90.000'136,"4.000"-18.000"-34,3.000-19.000-34,3.000-18.000-34,3.000-10.000-28,3.000 0.000-22,3.000 0.000-21,4.000 0.000-21</inkml:trace>
</inkml:ink>
</file>

<file path=ppt/ink/ink4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21"/>
    </inkml:context>
    <inkml:brush xml:id="br0">
      <inkml:brushProperty name="width" value="0.0499790124595165" units="cm"/>
      <inkml:brushProperty name="height" value="0.0499790124595165" units="cm"/>
      <inkml:brushProperty name="color" value="#f2395b"/>
      <inkml:brushProperty name="ignorePressure" value="0"/>
    </inkml:brush>
  </inkml:definitions>
  <inkml:trace contextRef="#ctx0" brushRef="#br0">57400.000 23600.000 440,'-38.000'-22.000'5,"26.000"6.000"11,24.000 7.000 11,26.000 6.000 11,16.000 4.000 2,10.000 4.000-9,10.000 3.000-7,9.000 3.000-8,9.000-1.000-5,9.000-2.000-1,10.000-3.000-2,10.000-3.000-1,5.000-2.000-1,4.000 0.000 0,3.000 0.000-1,3.000 0.000-1,4.000 3.000 0,7.000 6.000 0,6.000 7.000 0,7.000 6.000-1,-1.000 1.000 1,-6.000-3.000-1,-6.000-3.000 1,-6.000-2.000 0,1.000-3.000 0,9.000 1.000-1,10.000-1.000 1,10.000 1.000-1,4.000-3.000-1,0.000-2.000 1,0.000-3.000 0,0.000-3.000-1,-4.000-2.000 1,-5.000 0.000 1,-7.000 0.000 0,-5.000 0.000 0,-6.000 0.000 1,-3.000 0.000 0,-3.000 0.000 0,-2.000 0.000-1,-5.000 0.000 1,-2.000 0.000 0,-3.000 0.000 1,-3.000 0.000 1,1.000 0.000-1,6.000 0.000 0,7.000 0.000-1,6.000 0.000 0,3.000 0.000-1,0.000 0.000-1,0.000 0.000 0,0.000 0.000 0,-2.000-2.000 0,-3.000-3.000 0,-3.000-3.000 0,-2.000-2.000 0,-5.000-1.000 0,-2.000 3.000-1,-3.000 3.000 0,-3.000 4.000-1,-4.000 4.000 0,-3.000 6.000-1,-3.000 7.000 0,-2.000 6.000 0,0.000 1.000 0,7.000-3.000 0,6.000-3.000-1,7.000-2.000 1,0.000-5.000-1,-2.000-2.000 1,-3.000-3.000 0,-3.000-3.000 0,-1.000-2.000 1,4.000 0.000 0,3.000 0.000 0,3.000 0.000 0,1.000 0.000 0,1.000 0.000 1,-1.000 0.000-1,1.000 0.000 1,-4.000-2.000-1,-6.000-3.000 0,-6.000-3.000 1,-6.000-2.000-1,-2.000-1.000 0,3.000 3.000 0,3.000 3.000 0,4.000 4.000 0,1.000 1.000-1,0.000 0.000 0,0.000 0.000-1,0.000 0.000 0,-2.000 0.000-1,-3.000 0.000 0,-3.000 0.000 1,-2.000 0.000 0,-1.000 0.000 1,3.000 0.000 0,3.000 0.000 0,4.000 0.000 0,-1.000 0.000 1,-3.000 0.000-1,-3.000 0.000 1,-2.000 0.000-1,0.000 0.000 0,7.000 0.000 2,6.000 0.000 0,7.000 0.000 2,7.000 0.000-1,9.000 0.000-2,10.000 0.000-2,10.000 0.000-1,2.000 0.000-1,-3.000 0.000 1,-3.000 0.000 0,-2.000 0.000 0,-6.000 0.000 1,-6.000 0.000 0,-6.000 0.000-1,-6.000 0.000 0,-4.000 0.000 0,1.000 0.000 0,-1.000 0.000 0,1.000 0.000 1,-1.000 0.000-1,1.000 0.000 0,-1.000 0.000 1,1.000 0.000-1,1.000-2.000 1,3.000-3.000 1,3.000-3.000 1,4.000-2.000 0,1.000-5.000 1,0.000-2.000-1,0.000-3.000 1,0.000-3.000 0,-4.000-1.000-1,-5.000 4.000 2,-7.000 3.000 0,-5.000 3.000 0,-3.000 1.000 2,4.000 1.000-1,3.000-1.000 0,3.000 1.000 1,4.000-1.000-1,7.000 1.000 0,6.000-1.000 0,7.000 1.000 0,4.000-1.000-1,3.000 1.000 0,3.000-1.000 1,4.000 1.000-1,2.000-3.000-1,4.000-2.000-4,3.000-3.000-2,3.000-3.000-4,1.000-1.000-1,1.000 4.000 2,-1.000 3.000 2,1.000 3.000 1,-3.000 1.000 2,-2.000 1.000-1,-3.000-1.000 1,-3.000 1.000-1,-6.000 1.000 2,-5.000 3.000 3,-7.000 3.000 2,-5.000 4.000 2,-4.000 1.000 1,0.000 0.000 1,0.000 0.000-1,0.000 0.000 0,3.000 0.000-2,6.000 0.000-2,7.000 0.000-3,6.000 0.000-3,4.000-2.000-1,4.000-3.000 1,3.000-3.000 0,3.000-2.000 0,-1.000-3.000 0,-2.000 1.000 0,-3.000-1.000 1,-3.000 1.000-1,-4.000-3.000 1,-3.000-2.000-1,-3.000-3.000 1,-2.000-3.000-1,-5.000-1.000 0,-2.000 4.000 3,-3.000 3.000 0,-3.000 3.000 3,1.000 3.000 0,6.000 3.000 0,7.000 3.000 0,6.000 4.000 0,-2.000 1.000 0,-9.000 0.000 1,-10.000 0.000 0,-8.000 0.000 2,-6.000 0.000-1,1.000 0.000-1,-1.000 0.000 1,1.000 0.000-2,2.000 0.000 0,7.000 0.000-1,6.000 0.000-1,7.000 0.000 0,4.000 0.000 0,3.000 0.000-1,3.000 0.000 1,4.000 0.000-1,1.000 0.000 0,0.000 0.000 1,0.000 0.000-1,0.000 0.000 0,-2.000 0.000 0,-3.000 0.000 0,-3.000 0.000 0,-2.000 0.000 0,-1.000 0.000 0,3.000 0.000 1,3.000 0.000 1,4.000 0.000 1,2.000 0.000-1,4.000 0.000 0,3.000 0.000-1,3.000 0.000-2,1.000 0.000 1,1.000 0.000 0,-1.000 0.000 1,1.000 0.000-1,-6.000 0.000 1,-8.000 0.000-1,-10.000 0.000-1,-9.000 0.000 0,-5.000 0.000-1,0.000 0.000 2,0.000 0.000 0,0.000 0.000 1,1.000 0.000 0,4.000 0.000 1,3.000 0.000 0,3.000 0.000 0,-2.000 0.000 0,-6.000 0.000 2,-6.000 0.000 1,-6.000 0.000 0,-4.000 1.000 1,1.000 4.000-2,-1.000 3.000 0,1.000 3.000-2,-1.000-1.000 0,1.000-2.000 1,-1.000-3.000 0,1.000-3.000 1,1.000-4.000-2,3.000-3.000-3,3.000-3.000-3,4.000-2.000-4,1.000-3.000-1,0.000 1.000 1,0.000-1.000 1,0.000 1.000 1,-5.000-1.000 2,-9.000 1.000 2,-10.000-1.000 0,-8.000 1.000 2,-8.000-1.000 2,-2.000 1.000-1,-3.000-1.000 1,-3.000 1.000 1,-4.000 1.000-1,-3.000 3.000 1,-3.000 3.000 0,-2.000 4.000 0,-3.000 1.000 0,1.000 0.000-1,-1.000 0.000 0,1.000 0.000-1,-3.000 0.000-1,-2.000 0.000 1,-3.000 0.000 0,-3.000 0.000 0,-4.000 0.000-1,-3.000 0.000-2,-3.000 0.000-2,-2.000 0.000-3,-6.000 1.000-1,-6.000 4.000 0,-6.000 3.000-1,-6.000 3.000 0,-4.000-1.000-2,1.000-2.000-6,-1.000-3.000-4,1.000-3.000-6,-1.000-4.000-5,1.000-3.000-5,-1.000-3.000-5,1.000-2.000-6,-3.000-5.000-3,-2.000-2.000 0,-3.000-3.000-1,-3.000-3.000 0</inkml:trace>
</inkml:ink>
</file>

<file path=ppt/ink/ink42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4"/>
    </inkml:context>
    <inkml:brush xml:id="br0">
      <inkml:brushProperty name="width" value="0.0423041731119156" units="cm"/>
      <inkml:brushProperty name="height" value="0.0423041731119156" units="cm"/>
      <inkml:brushProperty name="color" value="#000000"/>
      <inkml:brushProperty name="ignorePressure" value="0"/>
    </inkml:brush>
  </inkml:definitions>
  <inkml:trace contextRef="#ctx0" brushRef="#br0">100350.000 1300.000 520,'-5.000'-36.000'7,"-9.000"28.000"15,-10.000 28.000 15,-8.000 29.000 14,-12.000 16.000 3,-12.000 7.000-9,-13.000 6.000-9,-12.000 7.000-10,-4.000 0.000-7,7.000-2.000-6,6.000-3.000-7,7.000-3.000-5,7.000-9.000-4,9.000-11.000-1,10.000-14.000-2,10.000-11.000 0,18.000-14.000-6,28.000-11.000-10,28.000-14.000-9,29.000-11.000-11,19.000-14.000-3,14.000-11.000 3,11.000-14.000 2,14.000-11.000 4,0.000-3.000 3,-8.000 10.000 5,-10.000 10.000 6,-9.000 9.000 5,-13.000 9.000 5,-16.000 9.000 5,-15.000 10.000 6,-15.000 10.000 5,-12.000 8.000 1,-6.000 10.000-3,-6.000 10.000-4,-6.000 9.000-3,-7.000 4.000 5,-6.000 1.000 16,-6.000-1.000 14,-6.000 1.000 15,-4.000-3.000 5,1.000-2.000-4,-1.000-3.000-5,1.000-3.000-3,10.000-7.000-9,22.000-9.000-11,22.000-10.000-12,23.000-8.000-12,10.000-11.000-7,0.000-8.000-4,0.000-10.000-3,0.000-9.000-3,-5.000-5.000-2,-9.000 0.000 1,-10.000 0.000-1,-8.000 0.000 0,-9.000 1.000 3,-6.000 4.000 5,-6.000 3.000 4,-6.000 3.000 4,-9.000 3.000 4,-8.000 3.000 2,-10.000 3.000 0,-9.000 4.000 3,-9.000 4.000 2,-5.000 6.000 6,-7.000 7.000 5,-5.000 6.000 5,-4.000 6.000 4,0.000 6.000 3,0.000 7.000 3,0.000 6.000 3,3.000 6.000 0,6.000 6.000-1,7.000 7.000-1,6.000 6.000-2,4.000 4.000-2,4.000 4.000-2,3.000 3.000-4,3.000 3.000-3,1.000 4.000-2,1.000 7.000-1,-1.000 6.000 0,1.000 7.000-1,1.000 5.000-1,3.000 7.000 0,3.000 6.000 0,4.000 7.000 0,-1.000 7.000-1,-3.000 9.000-2,-3.000 10.000-1,-2.000 10.000-1,-5.000 4.000-1,-2.000 0.000 0,-3.000 0.000 1,-3.000 0.000 0,-1.000-8.000-3,4.000-16.000-7,3.000-15.000-6,3.000-15.000-7,-2.000-14.000-3,-6.000-8.000-1,-6.000-10.000-1,-6.000-9.000-1,-4.000-10.000 0,1.000-9.000-1,-1.000-10.000 1,1.000-8.000 0,-1.000-11.000 2,1.000-8.000 4,-1.000-10.000 5,1.000-9.000 3,-1.000-12.000 3,1.000-11.000 0,-1.000-14.000 1,1.000-11.000 1,8.000-17.000 0,20.000-18.000-1,18.000-19.000 0,20.000-18.000 0,16.000-12.000-1,16.000-3.000-2,15.000-3.000-2,17.000-2.000-2,11.000 0.000-1,10.000 7.000-1,10.000 6.000-2,9.000 7.000-2,-5.000 13.000 0,-19.000 22.000-1,-18.000 22.000-1,-19.000 23.000 0,-13.000 11.000 0,-6.000 4.000 1,-6.000 3.000 1,-6.000 3.000 1</inkml:trace>
</inkml:ink>
</file>

<file path=ppt/ink/ink42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5"/>
    </inkml:context>
    <inkml:brush xml:id="br0">
      <inkml:brushProperty name="width" value="0.0345438718795776" units="cm"/>
      <inkml:brushProperty name="height" value="0.0345438718795776" units="cm"/>
      <inkml:brushProperty name="color" value="#000000"/>
      <inkml:brushProperty name="ignorePressure" value="0"/>
    </inkml:brush>
  </inkml:definitions>
  <inkml:trace contextRef="#ctx0" brushRef="#br0">102250.000 1050.000 636,'48.000'-24.000'0,"-3.000"4.000"0,-3.000 3.000 0,-2.000 3.000 0,-3.000 4.000 6,1.000 7.000 12,-1.000 6.000 12,1.000 7.000 11,-4.000 5.000 4,-6.000 7.000-4,-6.000 6.000-6,-6.000 7.000-4,-10.000 5.000-5,-12.000 7.000-6,-13.000 6.000-6,-12.000 7.000-6,-9.000 0.000-2,-2.000-2.000 2,-3.000-3.000 2,-3.000-3.000 3,-1.000-4.000-4,4.000-3.000-7,3.000-3.000-7,3.000-2.000-7,7.000-5.000-5,14.000-2.000-1,11.000-3.000-1,14.000-3.000-2,14.000-6.000 0,20.000-5.000 1,18.000-7.000-1,20.000-5.000 0,6.000-8.000-1,-2.000-5.000-3,-3.000-7.000-3,-3.000-5.000-3,-7.000-3.000 0,-9.000 4.000 4,-10.000 3.000 3,-8.000 3.000 4,-9.000 1.000 1,-6.000 1.000 0,-6.000-1.000 0,-6.000 1.000 0</inkml:trace>
</inkml:ink>
</file>

<file path=ppt/ink/ink42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5"/>
    </inkml:context>
    <inkml:brush xml:id="br0">
      <inkml:brushProperty name="width" value="0.0235996022820473" units="cm"/>
      <inkml:brushProperty name="height" value="0.0235996022820473" units="cm"/>
      <inkml:brushProperty name="color" value="#000000"/>
      <inkml:brushProperty name="ignorePressure" value="0"/>
    </inkml:brush>
  </inkml:definitions>
  <inkml:trace contextRef="#ctx0" brushRef="#br0">102900.000 1350.000 932,'50.000'-24.000'0,"0.000"4.000"0,0.000 3.000 0,0.000 3.000 0,3.000 1.000 1,6.000 1.000 2,7.000-1.000 2,6.000 1.000 2,-1.000 1.000 1,-5.000 3.000 2,-7.000 3.000 2,-5.000 4.000 1,-6.000 1.000-5,-3.000 0.000-9,-3.000 0.000-10,-2.000 0.000-10</inkml:trace>
</inkml:ink>
</file>

<file path=ppt/ink/ink42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5"/>
    </inkml:context>
    <inkml:brush xml:id="br0">
      <inkml:brushProperty name="width" value="0.0361864119768143" units="cm"/>
      <inkml:brushProperty name="height" value="0.0361864119768143" units="cm"/>
      <inkml:brushProperty name="color" value="#000000"/>
      <inkml:brushProperty name="ignorePressure" value="0"/>
    </inkml:brush>
  </inkml:definitions>
  <inkml:trace contextRef="#ctx0" brushRef="#br0">103250.000 400.000 607,'-46.000'146.000'105,"10.000"-5.000"-19,10.000-7.000-17,9.000-5.000-18,6.000-6.000-14,3.000-3.000-12,3.000-3.000-10,4.000-2.000-10,1.000-5.000-13,0.000-2.000-10,0.000-3.000-11,0.000-3.000-12,0.000-12.000-1,0.000-18.000 8,0.000-19.000 9,0.000-18.000 9,0.000-10.000-2,0.000 0.000-12,0.000 0.000-12,0.000 0.000-13</inkml:trace>
</inkml:ink>
</file>

<file path=ppt/ink/ink42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0:57"/>
    </inkml:context>
    <inkml:brush xml:id="br0">
      <inkml:brushProperty name="width" value="0.0364103056490421" units="cm"/>
      <inkml:brushProperty name="height" value="0.0364103056490421" units="cm"/>
      <inkml:brushProperty name="color" value="#000000"/>
      <inkml:brushProperty name="ignorePressure" value="0"/>
    </inkml:brush>
  </inkml:definitions>
  <inkml:trace contextRef="#ctx0" brushRef="#br0">87350.000 5000.000 604,'-4.000'-50.000'0,"-5.000"0.000"0,-7.000 0.000 0,-5.000 0.000 0,-11.000 1.000 2,-11.000 4.000 5,-14.000 3.000 4,-11.000 3.000 4,-4.000 4.000 4,6.000 7.000-1,7.000 6.000 2,6.000 7.000 0,1.000 5.000-1,-3.000 7.000-2,-3.000 6.000-3,-2.000 7.000-3,-1.000 4.000-2,3.000 3.000 1,3.000 3.000-2,4.000 4.000 0,4.000-3.000 0,6.000-5.000-1,7.000-7.000 0,6.000-5.000 0,-2.000 2.000 0,-9.000 13.000 1,-10.000 12.000 1,-8.000 13.000 0,-4.000 9.000 0,3.000 6.000 1,3.000 7.000 0,4.000 6.000 1,4.000 4.000-1,6.000 4.000-1,7.000 3.000 0,6.000 3.000-1,4.000 6.000 0,4.000 9.000 1,3.000 10.000-1,3.000 10.000 0,3.000 4.000-1,3.000 0.000-1,3.000 0.000-3,4.000 0.000-2,4.000-8.000-3,6.000-16.000-2,7.000-15.000-3,6.000-15.000-2,7.000-12.000-2,10.000-6.000-3,10.000-6.000-2,9.000-6.000-2,7.000-9.000-1,7.000-8.000-1,6.000-10.000 0,7.000-9.000-1,4.000-10.000 1,3.000-9.000-1,3.000-10.000 1,4.000-8.000 1,1.000-9.000-1,0.000-6.000 0,0.000-6.000 0,0.000-6.000-1,-5.000-6.000 2,-9.000-2.000 1,-10.000-3.000 4,-8.000-3.000 1,-11.000 1.000 3,-8.000 6.000 2,-10.000 7.000 2,-9.000 6.000 3,-9.000 4.000 1,-5.000 4.000-1,-7.000 3.000 1,-5.000 3.000-1,-8.000 6.000 2,-5.000 9.000 2,-7.000 10.000 3,-5.000 10.000 3,-6.000 5.000 6,-3.000 4.000 8,-3.000 3.000 7,-2.000 3.000 9,-3.000 7.000 2,1.000 14.000-3,-1.000 11.000-5,1.000 14.000-3,-1.000 5.000-3,1.000 1.000-3,-1.000-1.000-2,1.000 1.000-3,1.000-1.000-1,3.000 1.000-2,3.000-1.000-1,4.000 1.000-1,4.000-3.000-2,6.000-2.000-4,7.000-3.000-3,6.000-3.000-3,7.000-7.000-5,10.000-9.000-6,10.000-10.000-7,9.000-8.000-6,7.000-15.000-3,7.000-19.000-1,6.000-18.000-1,7.000-19.000-1,0.000-10.000 0,-2.000 1.000 2,-3.000-1.000 1,-3.000 1.000 2,-6.000 2.000 3,-5.000 7.000 5,-7.000 6.000 4,-5.000 7.000 5,-8.000 10.000 11,-5.000 16.000 19,-7.000 15.000 18,-5.000 17.000 18,-1.000 13.000 4,6.000 13.000-11,7.000 12.000-12,6.000 13.000-11,3.000 2.000-8,0.000-5.000-6,0.000-7.000-5,0.000-5.000-5,0.000-4.000-5,0.000 0.000-6,0.000 0.000-6,0.000 0.000-5,0.000-4.000-6,0.000-5.000-5,0.000-7.000-6,0.000-5.000-5,0.000-6.000-3,0.000-3.000 4,0.000-3.000 1,0.000-2.000 2</inkml:trace>
</inkml:ink>
</file>

<file path=ppt/ink/ink42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1"/>
    </inkml:context>
    <inkml:brush xml:id="br0">
      <inkml:brushProperty name="width" value="0.030676182359457" units="cm"/>
      <inkml:brushProperty name="height" value="0.030676182359457" units="cm"/>
      <inkml:brushProperty name="color" value="#000000"/>
      <inkml:brushProperty name="ignorePressure" value="0"/>
    </inkml:brush>
  </inkml:definitions>
  <inkml:trace contextRef="#ctx0" brushRef="#br0">88800.000 4050.000 717,'25.000'-24.000'0,"0.000"4.000"0,0.000 3.000 0,0.000 3.000 0,1.000 4.000 7,4.000 7.000 12,3.000 6.000 15,3.000 7.000 12,1.000 2.000 2,1.000 1.000-8,-1.000-1.000-10,1.000 1.000-8,-3.000 1.000-6,-2.000 3.000-5,-3.000 3.000-4,-3.000 4.000-4,-6.000 2.000-4,-5.000 4.000-2,-7.000 3.000-1,-5.000 3.000-3,-8.000 3.000-1,-5.000 3.000 0,-7.000 3.000 0,-5.000 4.000 1,-9.000 1.000 0,-9.000 0.000 1,-10.000 0.000 0,-8.000 0.000 2,-4.000-2.000 0,3.000-3.000 1,3.000-3.000-1,4.000-2.000 1,4.000-5.000 0,6.000-2.000 0,7.000-3.000 0,6.000-3.000-1,13.000-4.000 3,23.000-3.000 5,22.000-3.000 4,22.000-2.000 5,12.000-6.000-1,3.000-6.000-7,3.000-6.000-7,4.000-6.000-7,-3.000-2.000-5,-5.000 3.000-6,-7.000 3.000-4,-5.000 4.000-4,-8.000-1.000-4,-5.000-3.000-1,-7.000-3.000 0,-5.000-2.000-1,-6.000-3.000 1,-3.000 1.000 4,-3.000-1.000 3,-2.000 1.000 3</inkml:trace>
</inkml:ink>
</file>

<file path=ppt/ink/ink42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1"/>
    </inkml:context>
    <inkml:brush xml:id="br0">
      <inkml:brushProperty name="width" value="0.0244759414345026" units="cm"/>
      <inkml:brushProperty name="height" value="0.0244759414345026" units="cm"/>
      <inkml:brushProperty name="color" value="#000000"/>
      <inkml:brushProperty name="ignorePressure" value="0"/>
    </inkml:brush>
  </inkml:definitions>
  <inkml:trace contextRef="#ctx0" brushRef="#br0">89550.000 4550.000 898,'25.000'-22.000'-3,"0.000"6.000"5,0.000 7.000 5,0.000 6.000 5,3.000 1.000 2,6.000-3.000 1,7.000-3.000 0,6.000-2.000 0,4.000-1.000-2,4.000 3.000-5,3.000 3.000-4,3.000 4.000-7,-1.000 1.000-3,-2.000 0.000-4,-3.000 0.000-3,-3.000 0.000-4,-6.000 1.000 0,-5.000 4.000 5,-7.000 3.000 3,-5.000 3.000 4</inkml:trace>
</inkml:ink>
</file>

<file path=ppt/ink/ink42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1"/>
    </inkml:context>
    <inkml:brush xml:id="br0">
      <inkml:brushProperty name="width" value="0.03037447668612" units="cm"/>
      <inkml:brushProperty name="height" value="0.03037447668612" units="cm"/>
      <inkml:brushProperty name="color" value="#000000"/>
      <inkml:brushProperty name="ignorePressure" value="0"/>
    </inkml:brush>
  </inkml:definitions>
  <inkml:trace contextRef="#ctx0" brushRef="#br0">90000.000 3850.000 724,'-22.000'-25.000'4,"6.000"0.000"9,7.000 0.000 8,6.000 0.000 9,3.000 14.000 5,0.000 28.000-1,0.000 28.000 1,0.000 29.000 0,0.000 16.000-5,0.000 7.000-8,0.000 6.000-9,0.000 7.000-9,-2.000 7.000-9,-3.000 9.000-7,-3.000 10.000-7,-2.000 10.000-8,-3.000 0.000-2,1.000-5.000 2,-1.000-7.000 3,1.000-5.000 3,-1.000-15.000-3,1.000-22.000-7,-1.000-22.000-7,1.000-21.000-8</inkml:trace>
</inkml:ink>
</file>

<file path=ppt/ink/ink42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3"/>
    </inkml:context>
    <inkml:brush xml:id="br0">
      <inkml:brushProperty name="width" value="0.0356786362826824" units="cm"/>
      <inkml:brushProperty name="height" value="0.0356786362826824" units="cm"/>
      <inkml:brushProperty name="color" value="#000000"/>
      <inkml:brushProperty name="ignorePressure" value="0"/>
    </inkml:brush>
  </inkml:definitions>
  <inkml:trace contextRef="#ctx0" brushRef="#br0">61350.000 23750.000 616,'-24.000'-25.000'0,"4.000"0.000"0,3.000 0.000 0,3.000 0.000 0,-2.000 1.000 4,-6.000 4.000 6,-6.000 3.000 8,-6.000 3.000 6,-2.000 3.000 2,3.000 3.000-5,3.000 3.000-4,4.000 4.000-5,-3.000 2.000-2,-5.000 4.000-1,-7.000 3.000 0,-5.000 3.000 0,-4.000 4.000-1,0.000 7.000 2,0.000 6.000 0,0.000 7.000 0,0.000 4.000 1,0.000 3.000 0,0.000 3.000 0,0.000 4.000-1,1.000 1.000 1,4.000 0.000 0,3.000 0.000-1,3.000 0.000 0,3.000 3.000 0,3.000 6.000-1,3.000 7.000 0,4.000 6.000 1,2.000 4.000-2,4.000 4.000 0,3.000 3.000-1,3.000 3.000 0,3.000 1.000-1,3.000 1.000-1,3.000-1.000 0,4.000 1.000 0,2.000-6.000-3,4.000-8.000-1,3.000-10.000-4,3.000-9.000-2,4.000-5.000-1,7.000 0.000 1,6.000 0.000 1,7.000 0.000 1,2.000-5.000 1,1.000-9.000 0,-1.000-10.000 1,1.000-8.000 0,5.000-8.000-2,14.000-2.000-3,11.000-3.000-5,14.000-3.000-4,10.000-13.000-1,9.000-22.000-1,10.000-22.000-1,10.000-21.000 1,0.000-12.000-1,-5.000 1.000-2,-7.000-1.000-1,-5.000 1.000-2,-11.000 1.000-1,-11.000 3.000 0,-14.000 3.000-1,-11.000 4.000 1,-12.000 5.000 0,-9.000 10.000 4,-10.000 10.000 2,-8.000 9.000 2,-12.000 7.000 5,-12.000 7.000 8,-13.000 6.000 8,-12.000 7.000 6,-7.000 5.000 6,1.000 7.000 0,-1.000 6.000 2,1.000 7.000 2,-1.000 5.000 0,1.000 7.000 0,-1.000 6.000 1,1.000 7.000-1,1.000 2.000-1,3.000 1.000-1,3.000-1.000-1,4.000 1.000-1,2.000-1.000-2,4.000 1.000-3,3.000-1.000-3,3.000 1.000-2,6.000-9.000-8,9.000-15.000-12,10.000-15.000-12,10.000-16.000-12,4.000-8.000-6,0.000 0.000 1,0.000 0.000 1,0.000 0.000 0,-2.000 1.000 3,-3.000 4.000 6,-3.000 3.000 5,-2.000 3.000 5</inkml:trace>
</inkml:ink>
</file>

<file path=ppt/ink/ink42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5"/>
    </inkml:context>
    <inkml:brush xml:id="br0">
      <inkml:brushProperty name="width" value="0.0401157028973103" units="cm"/>
      <inkml:brushProperty name="height" value="0.0401157028973103" units="cm"/>
      <inkml:brushProperty name="color" value="#000000"/>
      <inkml:brushProperty name="ignorePressure" value="0"/>
    </inkml:brush>
  </inkml:definitions>
  <inkml:trace contextRef="#ctx0" brushRef="#br0">61750.000 24550.000 548,'-47.000'-22.000'17,"6.000"6.000"-2,7.000 7.000-2,6.000 6.000-4,1.000 9.000 1,-3.000 13.000 3,-3.000 12.000 3,-2.000 13.000 3,-1.000 2.000 1,3.000-5.000-2,3.000-7.000-2,4.000-5.000-1,2.000-1.000-2,4.000 6.000 0,3.000 7.000-2,3.000 6.000 0,1.000 3.000-1,1.000 0.000-1,-1.000 0.000-1,1.000 0.000-1,-1.000-2.000 0,1.000-3.000-1,-1.000-3.000 0,1.000-2.000 0,2.000-3.000-1,7.000 1.000-2,6.000-1.000-2,7.000 1.000-1,8.000-9.000-2,14.000-15.000-5,11.000-15.000-4,14.000-16.000-3,3.000-13.000-3,-2.000-9.000 2,-3.000-10.000-1,-3.000-8.000 2,-2.000-8.000-1,0.000-2.000 1,0.000-3.000-1,0.000-3.000 0,-2.000-6.000 0,-3.000-5.000 0,-3.000-7.000-1,-2.000-5.000 1,-5.000-4.000 0,-2.000 0.000 2,-3.000 0.000 1,-3.000 0.000 1,-6.000 3.000 2,-5.000 6.000 2,-7.000 7.000 2,-5.000 6.000 2,-4.000 4.000 0,0.000 4.000 0,0.000 3.000-2,0.000 3.000 0,-2.000 4.000 2,-3.000 7.000 6,-3.000 6.000 6,-2.000 7.000 5,-5.000 11.000 8,-2.000 20.000 10,-3.000 18.000 9,-3.000 20.000 9,-1.000 14.000 2,4.000 14.000-9,3.000 11.000-8,3.000 14.000-8,1.000 3.000-5,1.000-2.000-3,-1.000-3.000-3,1.000-3.000-2,1.000 1.000-1,3.000 6.000-2,3.000 7.000-1,4.000 6.000-1,1.000 1.000-2,0.000-3.000 0,0.000-3.000-2,0.000-2.000-1,1.000-5.000-5,4.000-2.000-6,3.000-3.000-7,3.000-3.000-7,3.000-4.000-4,3.000-3.000-4,3.000-3.000-4,4.000-2.000-2,1.000-8.000-4,0.000-8.000-1,0.000-10.000-3,0.000-9.000-2,0.000-7.000 0,0.000-3.000 5,0.000-3.000 2,0.000-2.000 4</inkml:trace>
</inkml:ink>
</file>

<file path=ppt/ink/ink4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21"/>
    </inkml:context>
    <inkml:brush xml:id="br0">
      <inkml:brushProperty name="width" value="0.0462531521916389" units="cm"/>
      <inkml:brushProperty name="height" value="0.0462531521916389" units="cm"/>
      <inkml:brushProperty name="color" value="#f2395b"/>
      <inkml:brushProperty name="ignorePressure" value="0"/>
    </inkml:brush>
  </inkml:definitions>
  <inkml:trace contextRef="#ctx0" brushRef="#br0">97400.000 21450.000 475,'-47.000'-22.000'4,"6.000"6.000"9,7.000 7.000 9,6.000 6.000 8,7.000 6.000 4,10.000 6.000 2,10.000 7.000 0,9.000 6.000 1,7.000 3.000-1,7.000 0.000-6,6.000 0.000-5,7.000 0.000-4,7.000 0.000-4,9.000 0.000 0,10.000 0.000-2,10.000 0.000-1,5.000 1.000 0,4.000 4.000-1,3.000 3.000 1,3.000 3.000-1,3.000 1.000-1,3.000 1.000 1,3.000-1.000-1,4.000 1.000 0,1.000-3.000-2,0.000-2.000-1,0.000-3.000-4,0.000-3.000-2,-4.000-1.000-1,-5.000 4.000 0,-7.000 3.000-1,-5.000 3.000 1,-6.000-1.000-2,-3.000-2.000 1,-3.000-3.000-2,-2.000-3.000 0,-8.000 1.000-1,-8.000 6.000-2,-10.000 7.000-1,-9.000 6.000-2,-15.000 3.000-1,-18.000 0.000 2,-19.000 0.000 0,-18.000 0.000 0,-18.000 1.000 1,-16.000 4.000 1,-15.000 3.000 2,-15.000 3.000-1,-17.000 3.000 2,-15.000 3.000-2,-15.000 3.000 0,-16.000 4.000 0,-19.000 5.000-5,-22.000 10.000-7,-22.000 10.000-8,-21.000 9.000-8,-17.000 7.000-5,-8.000 7.000-2,-10.000 6.000-3,-9.000 7.000-2,21.000-9.000-1,54.000-21.000-2,53.000-22.000-2,53.000-22.000-1</inkml:trace>
</inkml:ink>
</file>

<file path=ppt/ink/ink42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5"/>
    </inkml:context>
    <inkml:brush xml:id="br0">
      <inkml:brushProperty name="width" value="0.035847119987011" units="cm"/>
      <inkml:brushProperty name="height" value="0.035847119987011" units="cm"/>
      <inkml:brushProperty name="color" value="#000000"/>
      <inkml:brushProperty name="ignorePressure" value="0"/>
    </inkml:brush>
  </inkml:definitions>
  <inkml:trace contextRef="#ctx0" brushRef="#br0">63300.000 23500.000 613,'-25.000'-22.000'-8,"0.000"6.000"9,0.000 7.000 10,0.000 6.000 10,0.000 4.000 5,0.000 4.000 0,0.000 3.000 1,0.000 3.000 1,-2.000 4.000-1,-3.000 7.000-2,-3.000 6.000-4,-2.000 7.000-2,-1.000 4.000-2,3.000 3.000 0,3.000 3.000 0,4.000 4.000-1,1.000 1.000-1,0.000 0.000-1,0.000 0.000-2,0.000 0.000-1,3.000 0.000-1,6.000 0.000-2,7.000 0.000 0,6.000 0.000-1,4.000-2.000-2,4.000-3.000-1,3.000-3.000-3,3.000-2.000-1,3.000-3.000-1,3.000 1.000 0,3.000-1.000-1,4.000 1.000 0,4.000-3.000-1,6.000-2.000-1,7.000-3.000-2,6.000-3.000-1,-1.000-2.000-2,-5.000 0.000-1,-7.000 0.000-1,-5.000 0.000-2,-6.000 0.000 0,-3.000 0.000 2,-3.000 0.000 1,-2.000 0.000 2,-5.000 1.000 1,-2.000 4.000 1,-3.000 3.000 0,-3.000 3.000 1,-7.000 3.000 1,-9.000 3.000 0,-10.000 3.000 2,-8.000 4.000-1,-6.000 2.000 0,1.000 4.000-3,-1.000 3.000-4,1.000 3.000-3,-1.000-4.000-1,1.000-8.000-1,-1.000-10.000 1,1.000-9.000-1</inkml:trace>
</inkml:ink>
</file>

<file path=ppt/ink/ink42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6"/>
    </inkml:context>
    <inkml:brush xml:id="br0">
      <inkml:brushProperty name="width" value="0.0400783568620682" units="cm"/>
      <inkml:brushProperty name="height" value="0.0400783568620682" units="cm"/>
      <inkml:brushProperty name="color" value="#000000"/>
      <inkml:brushProperty name="ignorePressure" value="0"/>
    </inkml:brush>
  </inkml:definitions>
  <inkml:trace contextRef="#ctx0" brushRef="#br0">63950.000 23900.000 548,'-24.000'-18.000'85,"4.000"17.000"-19,3.000 15.000-17,3.000 16.000-18,1.000 9.000-10,1.000 3.000-2,-1.000 3.000-1,1.000 4.000-2,-3.000 2.000-1,-2.000 4.000 0,-3.000 3.000 1,-3.000 3.000 1,-1.000 4.000-1,4.000 7.000 0,3.000 6.000-2,3.000 7.000-1,1.000-1.000-1,1.000-6.000-5,-1.000-6.000-2,1.000-6.000-5,1.000-6.000-1,3.000-2.000-2,3.000-3.000-2,4.000-3.000-2,5.000-4.000-3,10.000-3.000-7,10.000-3.000-6,9.000-2.000-6,4.000-14.000-2,1.000-21.000 2,-1.000-22.000 1,1.000-22.000 2,1.000-18.000 0,3.000-11.000 1,3.000-14.000 0,4.000-11.000 0,-1.000-9.000 2,-3.000-3.000 2,-3.000-3.000 2,-2.000-2.000 2,-5.000 0.000 2,-2.000 7.000 2,-3.000 6.000 0,-3.000 7.000 2,-6.000 4.000 2,-5.000 3.000 2,-7.000 3.000 3,-5.000 4.000 2,-6.000 7.000 4,-3.000 13.000 4,-3.000 12.000 6,-2.000 13.000 5,-6.000 7.000 2,-6.000 4.000-1,-6.000 3.000-1,-6.000 3.000-1,-2.000 3.000-2,3.000 3.000-3,3.000 3.000-3,4.000 4.000-2,1.000 5.000-3,0.000 10.000-4,0.000 10.000-4,0.000 9.000-3,0.000 4.000-4,0.000 1.000-5,0.000-1.000-5,0.000 1.000-5,3.000-3.000 0,6.000-2.000 2,7.000-3.000 3,6.000-3.000 2,1.000-4.000 4,-3.000-3.000 1,-3.000-3.000 2,-2.000-2.000 3</inkml:trace>
</inkml:ink>
</file>

<file path=ppt/ink/ink42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6"/>
    </inkml:context>
    <inkml:brush xml:id="br0">
      <inkml:brushProperty name="width" value="0.0339332669973373" units="cm"/>
      <inkml:brushProperty name="height" value="0.0339332669973373" units="cm"/>
      <inkml:brushProperty name="color" value="#000000"/>
      <inkml:brushProperty name="ignorePressure" value="0"/>
    </inkml:brush>
  </inkml:definitions>
  <inkml:trace contextRef="#ctx0" brushRef="#br0">64800.000 24150.000 648,'-27.000'28.000'6,"-3.000"6.000"13,-3.000 7.000 13,-2.000 6.000 13,-1.000 4.000 2,3.000 4.000-6,3.000 3.000-8,4.000 3.000-7,1.000 3.000-6,0.000 3.000-3,0.000 3.000-3,0.000 4.000-4,3.000-4.000-2,6.000-9.000-1,7.000-10.000-2,6.000-8.000 0,3.000-6.000-2,0.000 1.000 1,0.000-1.000 0,0.000 1.000 0,4.000-4.000-3,10.000-6.000-3,10.000-6.000-5,9.000-6.000-4,7.000-6.000-5,7.000-2.000-5,6.000-3.000-6,7.000-3.000-5,0.000-4.000-4,-2.000-3.000-1,-3.000-3.000-2,-3.000-2.000-1,-4.000-5.000 0,-3.000-2.000 2,-3.000-3.000 3,-2.000-3.000 2,-6.000-1.000 5,-6.000 4.000 6,-6.000 3.000 6,-6.000 3.000 7</inkml:trace>
</inkml:ink>
</file>

<file path=ppt/ink/ink42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6"/>
    </inkml:context>
    <inkml:brush xml:id="br0">
      <inkml:brushProperty name="width" value="0.0322674065828323" units="cm"/>
      <inkml:brushProperty name="height" value="0.0322674065828323" units="cm"/>
      <inkml:brushProperty name="color" value="#000000"/>
      <inkml:brushProperty name="ignorePressure" value="0"/>
    </inkml:brush>
  </inkml:definitions>
  <inkml:trace contextRef="#ctx0" brushRef="#br0">65000.000 24300.000 681,'-68.000'53.000'81,"17.000"6.000"-17,15.000 7.000-17,16.000 6.000-16,7.000 6.000-8,1.000 6.000-2,-1.000 7.000-1,1.000 6.000-1,-1.000 7.000-7,1.000 10.000-12,-1.000 10.000-13,1.000 9.000-13,-1.000 2.000-7,1.000-2.000 1,-1.000-3.000 0,1.000-3.000 1,-1.000-13.000-3,1.000-22.000-4,-1.000-22.000-6,1.000-21.000-4</inkml:trace>
</inkml:ink>
</file>

<file path=ppt/ink/ink42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7"/>
    </inkml:context>
    <inkml:brush xml:id="br0">
      <inkml:brushProperty name="width" value="0.0356560982763767" units="cm"/>
      <inkml:brushProperty name="height" value="0.0356560982763767" units="cm"/>
      <inkml:brushProperty name="color" value="#000000"/>
      <inkml:brushProperty name="ignorePressure" value="0"/>
    </inkml:brush>
  </inkml:definitions>
  <inkml:trace contextRef="#ctx0" brushRef="#br0">66900.000 23800.000 617,'-50.000'-22.000'0,"0.000"6.000"0,0.000 7.000 0,0.000 6.000 0,-4.000 6.000 6,-5.000 6.000 13,-7.000 7.000 14,-5.000 6.000 12,2.000 1.000 2,13.000-3.000-9,12.000-3.000-10,13.000-2.000-8,4.000 2.000-5,-3.000 9.000-2,-3.000 10.000 0,-2.000 10.000-2,0.000 4.000 0,7.000 0.000 0,6.000 0.000 0,7.000 0.000 1,4.000 0.000-1,3.000 0.000-1,3.000 0.000-1,4.000 0.000-1,2.000-2.000-1,4.000-3.000-4,3.000-3.000-2,3.000-2.000-2,7.000-5.000-3,14.000-2.000-1,11.000-3.000-1,14.000-3.000-2,2.000-6.000 0,-6.000-5.000 0,-6.000-7.000 0,-6.000-5.000 1,-6.000-3.000-2,-2.000 4.000-1,-3.000 3.000-3,-3.000 3.000-1,-9.000 9.000-1,-11.000 16.000 2,-14.000 15.000 1,-11.000 17.000 2,-12.000 5.000 1,-9.000-3.000 0,-10.000-3.000 2,-8.000-2.000 1,-3.000-8.000 1,7.000-8.000 1,6.000-10.000 2,7.000-9.000 2,5.000-5.000 3,7.000 0.000 4,6.000 0.000 5,7.000 0.000 5,15.000-5.000 1,25.000-9.000-2,25.000-10.000-4,25.000-8.000-1,9.000-9.000-7,-6.000-6.000-10,-6.000-6.000-10,-6.000-6.000-9,-6.000-4.000-5,-2.000 1.000 0,-3.000-1.000 1,-3.000 1.000 0,-6.000 1.000 3,-5.000 3.000 2,-7.000 3.000 3,-5.000 4.000 4,-4.000 7.000 12,0.000 13.000 23,0.000 12.000 22,0.000 13.000 23,-2.000 9.000 4,-3.000 6.000-12,-3.000 7.000-14,-2.000 6.000-14,-1.000 1.000-10,3.000-3.000-9,3.000-3.000-9,4.000-2.000-9,-1.000-5.000-9,-3.000-2.000-11,-3.000-3.000-11,-2.000-3.000-11</inkml:trace>
</inkml:ink>
</file>

<file path=ppt/ink/ink42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7"/>
    </inkml:context>
    <inkml:brush xml:id="br0">
      <inkml:brushProperty name="width" value="0.0278339311480522" units="cm"/>
      <inkml:brushProperty name="height" value="0.0278339311480522" units="cm"/>
      <inkml:brushProperty name="color" value="#000000"/>
      <inkml:brushProperty name="ignorePressure" value="0"/>
    </inkml:brush>
  </inkml:definitions>
  <inkml:trace contextRef="#ctx0" brushRef="#br0">67150.000 23900.000 790,'26.000'26.000'100,"4.000"4.000"-31,3.000 3.000-33,3.000 3.000-31,1.000 4.000-20,1.000 7.000-4,-1.000 6.000-4,1.000 7.000-6,-4.000-3.000-2,-6.000-8.000 0,-6.000-10.000-1,-6.000-9.000 0,-4.000-7.000 1,1.000-3.000 2,-1.000-3.000 1,1.000-2.000 2</inkml:trace>
</inkml:ink>
</file>

<file path=ppt/ink/ink42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8"/>
    </inkml:context>
    <inkml:brush xml:id="br0">
      <inkml:brushProperty name="width" value="0.043085727840662" units="cm"/>
      <inkml:brushProperty name="height" value="0.043085727840662" units="cm"/>
      <inkml:brushProperty name="color" value="#000000"/>
      <inkml:brushProperty name="ignorePressure" value="0"/>
    </inkml:brush>
  </inkml:definitions>
  <inkml:trace contextRef="#ctx0" brushRef="#br0">68100.000 24150.000 510,'-44.000'6.000'128,"13.000"13.000"-30,12.000 12.000-30,13.000 13.000-29,2.000 7.000-16,-5.000 4.000-4,-7.000 3.000-1,-5.000 3.000-4,-1.000 4.000-1,6.000 7.000 0,7.000 6.000 0,6.000 7.000 0,3.000-3.000-2,0.000-8.000-2,0.000-10.000-3,0.000-9.000-2,6.000-9.000-4,13.000-5.000-3,12.000-7.000-6,13.000-5.000-4,6.000-15.000-4,0.000-22.000-5,0.000-22.000-5,0.000-21.000-5,0.000-14.000-2,0.000-2.000 2,0.000-3.000 2,0.000-3.000 0,-2.000-1.000 3,-3.000 4.000 2,-3.000 3.000 3,-2.000 3.000 2,-8.000-1.000 3,-8.000-2.000 3,-10.000-3.000 4,-9.000-3.000 2,-10.000 1.000 3,-9.000 6.000 3,-10.000 7.000 1,-8.000 6.000 3,-6.000 7.000 1,1.000 10.000 3,-1.000 10.000 1,1.000 9.000 2,-3.000 7.000 0,-2.000 7.000-2,-3.000 6.000-3,-3.000 7.000-3,-1.000 5.000-3,4.000 7.000-5,3.000 6.000-4,3.000 7.000-6,4.000 0.000-1,7.000-2.000-2,6.000-3.000 0,7.000-3.000-1,2.000-4.000 0,1.000-3.000 0,-1.000-3.000 1,1.000-2.000-1</inkml:trace>
</inkml:ink>
</file>

<file path=ppt/ink/ink42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08"/>
    </inkml:context>
    <inkml:brush xml:id="br0">
      <inkml:brushProperty name="width" value="0.0380486398935318" units="cm"/>
      <inkml:brushProperty name="height" value="0.0380486398935318" units="cm"/>
      <inkml:brushProperty name="color" value="#000000"/>
      <inkml:brushProperty name="ignorePressure" value="0"/>
    </inkml:brush>
  </inkml:definitions>
  <inkml:trace contextRef="#ctx0" brushRef="#br0">68700.000 24400.000 578,'48.000'0.000'7,"-3.000"0.000"13,-3.000 0.000 14,-2.000 0.000 14,-3.000 3.000 4,1.000 6.000-5,-1.000 7.000-6,1.000 6.000-6,-1.000 3.000-5,1.000 0.000-4,-1.000 0.000-6,1.000 0.000-4,-6.000 3.000-3,-8.000 6.000-3,-10.000 7.000-1,-9.000 6.000-3,-9.000 7.000-1,-5.000 10.000-3,-7.000 10.000-2,-5.000 9.000-2,-9.000 2.000-2,-9.000-2.000-2,-10.000-3.000-3,-8.000-3.000-1,-1.000-7.000-2,9.000-9.000 2,10.000-10.000-1,10.000-8.000 2,13.000-9.000 2,19.000-6.000 6,19.000-6.000 6,19.000-6.000 6,13.000-9.000 1,10.000-8.000-3,10.000-10.000-3,9.000-9.000-3,-1.000-4.000-5,-8.000 4.000-5,-10.000 3.000-6,-9.000 3.000-6</inkml:trace>
</inkml:ink>
</file>

<file path=ppt/ink/ink42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15"/>
    </inkml:context>
    <inkml:brush xml:id="br0">
      <inkml:brushProperty name="width" value="0.0391443520784378" units="cm"/>
      <inkml:brushProperty name="height" value="0.0391443520784378" units="cm"/>
      <inkml:brushProperty name="color" value="#f2395b"/>
      <inkml:brushProperty name="ignorePressure" value="0"/>
    </inkml:brush>
  </inkml:definitions>
  <inkml:trace contextRef="#ctx0" brushRef="#br0">71050.000 16450.000 562,'-113.000'0.000'2,"26.000"0.000"7,24.000 0.000 5,26.000 0.000 6,19.000-4.000 5,17.000-5.000 2,15.000-7.000 4,16.000-5.000 3,15.000-6.000-1,16.000-3.000-4,15.000-3.000-5,17.000-2.000-5,10.000 0.000-2,6.000 7.000-2,7.000 6.000 0,6.000 7.000-1,6.000 4.000 0,6.000 3.000-1,7.000 3.000 1,6.000 4.000 0,1.000 4.000-2,-3.000 6.000-2,-3.000 7.000-3,-2.000 6.000-2,-6.000 1.000-1,-6.000-3.000-1,-6.000-3.000-1,-6.000-2.000 0,5.000-3.000 0,20.000 1.000-1,18.000-1.000 1,20.000 1.000 0,3.000-4.000 0,-8.000-6.000-2,-10.000-6.000 1,-9.000-6.000-2,-5.000-7.000 0,0.000-6.000 0,0.000-6.000 0,0.000-6.000 0,-2.000-4.000 0,-3.000 1.000-1,-3.000-1.000-1,-2.000 1.000 0,-8.000 4.000-1,-8.000 9.000 2,-10.000 10.000 0,-9.000 10.000 1,-9.000 4.000 1,-5.000 0.000 0,-7.000 0.000-1,-5.000 0.000-1,-9.000 1.000 1,-9.000 4.000 0,-10.000 3.000 0,-8.000 3.000 1,-6.000 1.000-1,1.000 1.000-1,-1.000-1.000 0,1.000 1.000-2,-1.000-3.000 0,1.000-2.000-1,-1.000-3.000 1,1.000-3.000-1,1.000-2.000 0,3.000 0.000-2,3.000 0.000 0,4.000 0.000-2</inkml:trace>
</inkml:ink>
</file>

<file path=ppt/ink/ink42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16"/>
    </inkml:context>
    <inkml:brush xml:id="br0">
      <inkml:brushProperty name="width" value="0.0319777019321918" units="cm"/>
      <inkml:brushProperty name="height" value="0.0319777019321918" units="cm"/>
      <inkml:brushProperty name="color" value="#f2395b"/>
      <inkml:brushProperty name="ignorePressure" value="0"/>
    </inkml:brush>
  </inkml:definitions>
  <inkml:trace contextRef="#ctx0" brushRef="#br0">70400.000 18300.000 687,'-46.000'1.000'6,"10.000"4.000"9,10.000 3.000 11,9.000 3.000 10,9.000-1.000 2,9.000-2.000-6,10.000-3.000-7,10.000-3.000-7,10.000-1.000-3,13.000 4.000 0,12.000 3.000-1,13.000 3.000 1,15.000-2.000-1,19.000-6.000-2,19.000-6.000-1,19.000-6.000-2,26.000-9.000-2,34.000-8.000-3,35.000-10.000-4,35.000-9.000-2,16.000-1.000-3,1.000 10.000-1,-1.000 10.000-2,1.000 9.000-1,-4.000 9.000-3,-6.000 9.000-4,-6.000 10.000-5,-6.000 10.000-4,-10.000 10.000-5,-12.000 13.000-6,-13.000 12.000-6,-12.000 13.000-6,-27.000-2.000 1,-41.000-16.000 7,-40.000-15.000 6,-40.000-15.000 7</inkml:trace>
</inkml:ink>
</file>

<file path=ppt/ink/ink4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27"/>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69150.000 33250.000 999,'-21.000'-24.000'-85,"10.000"4.000"22,10.000 3.000 20,9.000 3.000 22</inkml:trace>
</inkml:ink>
</file>

<file path=ppt/ink/ink42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1"/>
    </inkml:context>
    <inkml:brush xml:id="br0">
      <inkml:brushProperty name="width" value="0.0321256369352341" units="cm"/>
      <inkml:brushProperty name="height" value="0.0321256369352341" units="cm"/>
      <inkml:brushProperty name="color" value="#f2395b"/>
      <inkml:brushProperty name="ignorePressure" value="0"/>
    </inkml:brush>
  </inkml:definitions>
  <inkml:trace contextRef="#ctx0" brushRef="#br0">74350.000 11950.000 684,'-49.000'-24.000'0,"4.000"4.000"0,3.000 3.000 0,3.000 3.000 0,4.000 1.000 6,7.000 1.000 10,6.000-1.000 11,7.000 1.000 12,8.000 5.000 3,14.000 14.000-3,11.000 11.000-4,14.000 14.000-2,10.000 2.000-5,9.000-6.000-7,10.000-6.000-6,10.000-6.000-7,5.000-6.000-4,4.000-2.000-2,3.000-3.000-2,3.000-3.000-1,1.000-7.000-5,1.000-9.000-5,-1.000-10.000-6,1.000-8.000-6,-6.000-3.000-4,-8.000 7.000-3,-10.000 6.000-2,-9.000 7.000-4,-12.000 7.000-1,-11.000 9.000-3,-14.000 10.000-2,-11.000 10.000-2,-11.000 2.000 4,-5.000-3.000 8,-7.000-3.000 10,-5.000-2.000 8</inkml:trace>
</inkml:ink>
</file>

<file path=ppt/ink/ink42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2"/>
    </inkml:context>
    <inkml:brush xml:id="br0">
      <inkml:brushProperty name="width" value="0.0331188850104809" units="cm"/>
      <inkml:brushProperty name="height" value="0.0331188850104809" units="cm"/>
      <inkml:brushProperty name="color" value="#f2395b"/>
      <inkml:brushProperty name="ignorePressure" value="0"/>
    </inkml:brush>
  </inkml:definitions>
  <inkml:trace contextRef="#ctx0" brushRef="#br0">74450.000 12200.000 664,'-69.000'0.000'0,"13.000"0.000"0,12.000 0.000 0,13.000 0.000 0,7.000 4.000 4,4.000 10.000 8,3.000 10.000 9,3.000 9.000 7,1.000 6.000 3,1.000 3.000-3,-1.000 3.000-3,1.000 4.000-3,1.000 2.000-3,3.000 4.000-1,3.000 3.000-1,4.000 3.000-2,-1.000 1.000 0,-3.000 1.000 0,-3.000-1.000 0,-2.000 1.000 1,-3.000 2.000-2,1.000 7.000-4,-1.000 6.000-3,1.000 7.000-3,1.000 2.000-6,3.000 1.000-7,3.000-1.000-6,4.000 1.000-7,1.000-3.000-4,0.000-2.000-3,0.000-3.000-2,0.000-3.000-3,4.000-10.000-3,10.000-16.000-5,10.000-15.000-3,9.000-15.000-5,-1.000-14.000 4,-8.000-8.000 9,-10.000-10.000 11,-9.000-9.000 11</inkml:trace>
</inkml:ink>
</file>

<file path=ppt/ink/ink42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2"/>
    </inkml:context>
    <inkml:brush xml:id="br0">
      <inkml:brushProperty name="width" value="0.0338119305670261" units="cm"/>
      <inkml:brushProperty name="height" value="0.0338119305670261" units="cm"/>
      <inkml:brushProperty name="color" value="#f2395b"/>
      <inkml:brushProperty name="ignorePressure" value="0"/>
    </inkml:brush>
  </inkml:definitions>
  <inkml:trace contextRef="#ctx0" brushRef="#br0">74200.000 13100.000 650,'25.000'-22.000'38,"0.000"6.000"-6,0.000 7.000-7,0.000 6.000-6,4.000 4.000-3,10.000 4.000-1,10.000 3.000 0,9.000 3.000-1,4.000 1.000 0,1.000 1.000-3,-1.000-1.000-1,1.000 1.000-1,-1.000-3.000-2,1.000-2.000-2,-1.000-3.000-2,1.000-3.000-1,-1.000-4.000-3,1.000-3.000-3,-1.000-3.000-3,1.000-2.000-3,-3.000-5.000-3,-2.000-2.000 0,-3.000-3.000-2,-3.000-3.000-1,-7.000-2.000 0,-9.000 0.000-2,-10.000 0.000-1,-8.000 0.000 0,-6.000 0.000 0,1.000 0.000 3,-1.000 0.000 2,1.000 0.000 2,-6.000-2.000 3,-8.000-3.000 1,-10.000-3.000 2,-9.000-2.000 2,-7.000-1.000 2,-3.000 3.000 1,-3.000 3.000 1,-2.000 4.000 2,-5.000 4.000 2,-2.000 6.000 4,-3.000 7.000 2,-3.000 6.000 3,-2.000 7.000 3,0.000 10.000 1,0.000 10.000 1,0.000 9.000 2,1.000 4.000 0,4.000 1.000 0,3.000-1.000 1,3.000 1.000 0,3.000 1.000 0,3.000 3.000-1,3.000 3.000-1,4.000 4.000-1,2.000 1.000-1,4.000 0.000-2,3.000 0.000-2,3.000 0.000-3,4.000 1.000-2,7.000 4.000-1,6.000 3.000-2,7.000 3.000-1,7.000-2.000-1,9.000-6.000-1,10.000-6.000 0,10.000-6.000 0,7.000-4.000-3,6.000 1.000-6,7.000-1.000-7,6.000 1.000-7,4.000-6.000-5,4.000-8.000-3,3.000-10.000-4,3.000-9.000-4,-1.000-7.000-2,-2.000-3.000-1,-3.000-3.000-1,-3.000-2.000-1,-10.000-3.000 3,-16.000 1.000 5,-15.000-1.000 7,-15.000 1.000 6</inkml:trace>
</inkml:ink>
</file>

<file path=ppt/ink/ink42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3"/>
    </inkml:context>
    <inkml:brush xml:id="br0">
      <inkml:brushProperty name="width" value="0.0272443778812885" units="cm"/>
      <inkml:brushProperty name="height" value="0.0272443778812885" units="cm"/>
      <inkml:brushProperty name="color" value="#f2395b"/>
      <inkml:brushProperty name="ignorePressure" value="0"/>
    </inkml:brush>
  </inkml:definitions>
  <inkml:trace contextRef="#ctx0" brushRef="#br0">76150.000 11150.000 807,'3.000'-43.000'3,"6.000"17.000"6,7.000 15.000 7,6.000 16.000 5,3.000 12.000 4,0.000 9.000-2,0.000 10.000 1,0.000 10.000-2,-4.000 5.000-2,-5.000 4.000-5,-7.000 3.000-6,-5.000 3.000-5,-4.000 1.000-2,0.000 1.000-3,0.000-1.000-1,0.000 1.000-2,-7.000-3.000-1,-11.000-2.000-1,-14.000-3.000-1,-11.000-3.000-1,-7.000-4.000 0,0.000-3.000 1,0.000-3.000 1,0.000-2.000 1,3.000-6.000 1,6.000-6.000 3,7.000-6.000 1,6.000-6.000 3,12.000-6.000 1,19.000-2.000 3,19.000-3.000 3,19.000-3.000 1,10.000-2.000 0,4.000 0.000-3,3.000 0.000-4,3.000 0.000-3,-1.000 1.000-2,-2.000 4.000-1,-3.000 3.000-2,-3.000 3.000-1,-4.000-1.000-4,-3.000-2.000-5,-3.000-3.000-6,-2.000-3.000-6,-5.000-2.000-2,-2.000 0.000-1,-3.000 0.000 1,-3.000 0.000-1</inkml:trace>
</inkml:ink>
</file>

<file path=ppt/ink/ink42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3"/>
    </inkml:context>
    <inkml:brush xml:id="br0">
      <inkml:brushProperty name="width" value="0.0259542427957058" units="cm"/>
      <inkml:brushProperty name="height" value="0.0259542427957058" units="cm"/>
      <inkml:brushProperty name="color" value="#f2395b"/>
      <inkml:brushProperty name="ignorePressure" value="0"/>
    </inkml:brush>
  </inkml:definitions>
  <inkml:trace contextRef="#ctx0" brushRef="#br0">76600.000 11600.000 847,'25.000'-46.000'1,"0.000"10.000"3,0.000 10.000 1,0.000 9.000 3,1.000 6.000 3,4.000 3.000 2,3.000 3.000 3,3.000 4.000 3,4.000 1.000 1,7.000 0.000-5,6.000 0.000-2,7.000 0.000-4,0.000 0.000-2,-2.000 0.000-1,-3.000 0.000-3,-3.000 0.000-1,-4.000 0.000-5,-3.000 0.000-11,-3.000 0.000-11,-2.000 0.000-9,-5.000-2.000-6,-2.000-3.000 0,-3.000-3.000 0,-3.000-2.000 0</inkml:trace>
</inkml:ink>
</file>

<file path=ppt/ink/ink42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3"/>
    </inkml:context>
    <inkml:brush xml:id="br0">
      <inkml:brushProperty name="width" value="0.0282622128725052" units="cm"/>
      <inkml:brushProperty name="height" value="0.0282622128725052" units="cm"/>
      <inkml:brushProperty name="color" value="#f2395b"/>
      <inkml:brushProperty name="ignorePressure" value="0"/>
    </inkml:brush>
  </inkml:definitions>
  <inkml:trace contextRef="#ctx0" brushRef="#br0">77350.000 10750.000 778,'-24.000'-24.000'1,"4.000"4.000"2,3.000 3.000 2,3.000 3.000 3,-1.000 7.000 4,-2.000 14.000 6,-3.000 11.000 6,-3.000 14.000 8,1.000 13.000 0,6.000 16.000-5,7.000 15.000-5,6.000 17.000-4,3.000 8.000-5,0.000 4.000-7,0.000 3.000-5,0.000 3.000-7,0.000 1.000-7,0.000 1.000-6,0.000-1.000-7,0.000 1.000-7,0.000-12.000 0,0.000-21.000 5,0.000-22.000 7,0.000-22.000 5,0.000-11.000 0,0.000 0.000-7,0.000 0.000-5,0.000 0.000-7</inkml:trace>
</inkml:ink>
</file>

<file path=ppt/ink/ink42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3"/>
    </inkml:context>
    <inkml:brush xml:id="br0">
      <inkml:brushProperty name="width" value="0.0231922455132008" units="cm"/>
      <inkml:brushProperty name="height" value="0.0231922455132008" units="cm"/>
      <inkml:brushProperty name="color" value="#f2395b"/>
      <inkml:brushProperty name="ignorePressure" value="0"/>
    </inkml:brush>
  </inkml:definitions>
  <inkml:trace contextRef="#ctx0" brushRef="#br0">76750.000 13100.000 948,'32.000'-46.000'-18,"17.000"10.000"10,15.000 10.000 10,16.000 9.000 9,10.000 4.000 3,7.000 1.000-3,6.000-1.000-3,7.000 1.000-3,5.000-1.000-1,7.000 1.000 1,6.000-1.000 2,7.000 1.000 0,-1.000 1.000-3,-6.000 3.000-12,-6.000 3.000-9,-6.000 4.000-11,-6.000 1.000-4,-2.000 0.000-1,-3.000 0.000 0,-3.000 0.000 0,-7.000-2.000 4,-9.000-3.000 6,-10.000-3.000 7,-8.000-2.000 6</inkml:trace>
</inkml:ink>
</file>

<file path=ppt/ink/ink42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4"/>
    </inkml:context>
    <inkml:brush xml:id="br0">
      <inkml:brushProperty name="width" value="0.0243830066174269" units="cm"/>
      <inkml:brushProperty name="height" value="0.0243830066174269" units="cm"/>
      <inkml:brushProperty name="color" value="#f2395b"/>
      <inkml:brushProperty name="ignorePressure" value="0"/>
    </inkml:brush>
  </inkml:definitions>
  <inkml:trace contextRef="#ctx0" brushRef="#br0">78800.000 12150.000 902,'25.000'-21.000'-28,"0.000"10.000"10,0.000 10.000 11,0.000 9.000 11,3.000 6.000 5,6.000 3.000-2,7.000 3.000 0,6.000 4.000-1,3.000 1.000-1,0.000 0.000 0,0.000 0.000-1,0.000 0.000 1,-2.000 0.000 1,-3.000 0.000 0,-3.000 0.000 0,-2.000 0.000 2,-6.000 0.000 0,-6.000 0.000-1,-6.000 0.000 0,-6.000 0.000-1,-6.000 1.000 0,-2.000 4.000 1,-3.000 3.000-1,-3.000 3.000 1,-6.000 3.000 0,-5.000 3.000-2,-7.000 3.000-1,-5.000 4.000-2,-8.000 1.000-2,-5.000 0.000-3,-7.000 0.000-5,-5.000 0.000-4,-8.000 1.000-4,-5.000 4.000-4,-7.000 3.000-5,-5.000 3.000-5,-1.000-4.000-2,6.000-8.000 2,7.000-10.000 1,6.000-9.000 1,7.000-7.000 3,10.000-3.000 6,10.000-3.000 5,9.000-2.000 6</inkml:trace>
</inkml:ink>
</file>

<file path=ppt/ink/ink42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4"/>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80350.000 11150.000 999,'6.000'-44.000'-2,"13.000"13.000"-5,12.000 12.000-5,13.000 13.000-5,6.000 9.000 1,0.000 6.000 6,0.000 7.000 6,0.000 6.000 6,0.000 1.000 0,0.000-3.000-6,0.000-3.000-5,0.000-2.000-7,-2.000-1.000-2,-3.000 3.000-2,-3.000 3.000-1,-2.000 4.000-1,-8.000 1.000 2,-8.000 0.000 4,-10.000 0.000 5,-9.000 0.000 4</inkml:trace>
</inkml:ink>
</file>

<file path=ppt/ink/ink42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4"/>
    </inkml:context>
    <inkml:brush xml:id="br0">
      <inkml:brushProperty name="width" value="0.0299396887421608" units="cm"/>
      <inkml:brushProperty name="height" value="0.0299396887421608" units="cm"/>
      <inkml:brushProperty name="color" value="#f2395b"/>
      <inkml:brushProperty name="ignorePressure" value="0"/>
    </inkml:brush>
  </inkml:definitions>
  <inkml:trace contextRef="#ctx0" brushRef="#br0">80450.000 11700.000 734,'-71.000'25.000'0,"10.000"0.000"0,10.000 0.000-1,9.000 0.000-1,7.000 0.000 2,7.000 0.000 4,6.000 0.000 4,7.000 0.000 3,4.000 3.000 3,3.000 6.000 4,3.000 7.000 3,4.000 6.000 3,1.000 4.000 1,0.000 4.000-2,0.000 3.000-2,0.000 3.000-1,0.000 3.000-3,0.000 3.000-2,0.000 3.000-2,0.000 4.000-2,0.000-1.000-3,0.000-3.000-2,0.000-3.000-2,0.000-2.000-2,0.000-1.000-1,0.000 3.000 0,0.000 3.000 0,0.000 4.000-1,0.000-3.000-4,0.000-5.000-13,0.000-7.000-12,0.000-5.000-11</inkml:trace>
</inkml:ink>
</file>

<file path=ppt/ink/ink4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28"/>
    </inkml:context>
    <inkml:brush xml:id="br0">
      <inkml:brushProperty name="width" value="0.0372734628617764" units="cm"/>
      <inkml:brushProperty name="height" value="0.0372734628617764" units="cm"/>
      <inkml:brushProperty name="color" value="#f2395b"/>
      <inkml:brushProperty name="ignorePressure" value="0"/>
    </inkml:brush>
  </inkml:definitions>
  <inkml:trace contextRef="#ctx0" brushRef="#br0">68950.000 33100.000 590,'-82.000'0.000'31,"39.000"0.000"11,36.000 0.000 9,39.000 0.000 11,18.000 0.000-2,0.000 0.000-12,0.000 0.000-13,0.000 0.000-12,0.000-2.000-8,0.000-3.000-1,0.000-3.000-3,0.000-2.000-3,0.000-1.000-2,0.000 3.000-3,0.000 3.000-3,0.000 4.000-3,-2.000 1.000-1,-3.000 0.000 0,-3.000 0.000 0,-2.000 0.000 0,-1.000 1.000 0,3.000 4.000 0,3.000 3.000 0,4.000 3.000-1,-1.000-1.000-1,-3.000-2.000-5,-3.000-3.000-5,-2.000-3.000-4,-9.000 2.000-9,-12.000 10.000-15,-13.000 10.000-14,-12.000 9.000-15</inkml:trace>
</inkml:ink>
</file>

<file path=ppt/ink/ink42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5"/>
    </inkml:context>
    <inkml:brush xml:id="br0">
      <inkml:brushProperty name="width" value="0.0296326708048582" units="cm"/>
      <inkml:brushProperty name="height" value="0.0296326708048582" units="cm"/>
      <inkml:brushProperty name="color" value="#f2395b"/>
      <inkml:brushProperty name="ignorePressure" value="0"/>
    </inkml:brush>
  </inkml:definitions>
  <inkml:trace contextRef="#ctx0" brushRef="#br0">80150.000 12700.000 742,'48.000'-22.000'-1,"-3.000"6.000"-2,-3.000 7.000-3,-2.000 6.000-1,-3.000 3.000 0,1.000 0.000 7,-1.000 0.000 5,1.000 0.000 5,2.000 0.000 2,7.000 0.000 1,6.000 0.000-1,7.000 0.000 0,0.000 0.000-2,-2.000 0.000-2,-3.000 0.000-3,-3.000 0.000-3,-4.000 0.000 0,-3.000 0.000-1,-3.000 0.000 1,-2.000 0.000 1,-6.000-4.000-6,-6.000-5.000-12,-6.000-7.000-12,-6.000-5.000-13,-6.000-6.000-2,-2.000-3.000 8,-3.000-3.000 7,-3.000-2.000 8,-4.000-1.000 5,-3.000 3.000 3,-3.000 3.000 4,-2.000 4.000 2,-5.000 4.000 3,-2.000 6.000 2,-3.000 7.000 2,-3.000 6.000 2,-4.000 3.000 3,-3.000 0.000 4,-3.000 0.000 3,-2.000 0.000 4,-3.000 4.000 4,1.000 10.000 4,-1.000 10.000 4,1.000 9.000 5,-1.000 6.000 0,1.000 3.000-1,-1.000 3.000-1,1.000 4.000-2,2.000 1.000-2,7.000 0.000-4,6.000 0.000-3,7.000 0.000-4,5.000-2.000-3,7.000-3.000-5,6.000-3.000-3,7.000-2.000-4,5.000-5.000-4,7.000-2.000 0,6.000-3.000-1,7.000-3.000-2,4.000-2.000-2,3.000 0.000-6,3.000 0.000-5,4.000 0.000-4,2.000-4.000-6,4.000-5.000-4,3.000-7.000-6,3.000-5.000-4,1.000-4.000-2,1.000 0.000 5,-1.000 0.000 2,1.000 0.000 5,-7.000-2.000 4,-12.000-3.000 6,-13.000-3.000 6,-12.000-2.000 6,-7.000-3.000 4,1.000 1.000 0,-1.000-1.000 2,1.000 1.000 2</inkml:trace>
</inkml:ink>
</file>

<file path=ppt/ink/ink42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5"/>
    </inkml:context>
    <inkml:brush xml:id="br0">
      <inkml:brushProperty name="width" value="0.0223056226968765" units="cm"/>
      <inkml:brushProperty name="height" value="0.0223056226968765" units="cm"/>
      <inkml:brushProperty name="color" value="#f2395b"/>
      <inkml:brushProperty name="ignorePressure" value="0"/>
    </inkml:brush>
  </inkml:definitions>
  <inkml:trace contextRef="#ctx0" brushRef="#br0">81950.000 10750.000 986,'3.000'-44.000'0,"6.000"13.000"0,7.000 12.000 0,6.000 13.000 0,1.000 12.000-1,-3.000 13.000-3,-3.000 12.000-1,-2.000 13.000-4,-8.000 7.000 0,-8.000 4.000-3,-10.000 3.000-2,-9.000 3.000-1,-9.000 1.000 0,-5.000 1.000 2,-7.000-1.000 2,-5.000 1.000 1,0.000-6.000 3,10.000-8.000 6,10.000-10.000 4,9.000-9.000 6,7.000-5.000 2,7.000 0.000 2,6.000 0.000 1,7.000 0.000 1,7.000 0.000-1,9.000 0.000-2,10.000 0.000-4,10.000 0.000-2,0.000-2.000-3,-5.000-3.000-1,-7.000-3.000-1,-5.000-2.000-1,-6.000-1.000-1,-3.000 3.000 0,-3.000 3.000 1,-2.000 4.000 0,-6.000 2.000 1,-6.000 4.000 1,-6.000 3.000 2,-6.000 3.000 0,-9.000 1.000 1,-8.000 1.000 0,-10.000-1.000 0,-9.000 1.000-1,-5.000-1.000-4,0.000 1.000-10,0.000-1.000-10,0.000 1.000-10,0.000-4.000-4,0.000-6.000 3,0.000-6.000 3,0.000-6.000 2,3.000-7.000 4,6.000-6.000 5,7.000-6.000 5,6.000-6.000 4</inkml:trace>
</inkml:ink>
</file>

<file path=ppt/ink/ink42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5"/>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82100.000 11550.000 999,'46.000'-22.000'0,"-5.000"6.000"0,-7.000 7.000 0,-5.000 6.000 0,3.000 1.000-2,17.000-3.000-7,15.000-3.000-5,16.000-2.000-6,4.000-3.000-1,-6.000 1.000 3,-6.000-1.000 3,-6.000 1.000 2,-7.000 1.000 1,-6.000 3.000-1,-6.000 3.000-2,-6.000 4.000-1</inkml:trace>
</inkml:ink>
</file>

<file path=ppt/ink/ink42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5"/>
    </inkml:context>
    <inkml:brush xml:id="br0">
      <inkml:brushProperty name="width" value="0.0255446750670671" units="cm"/>
      <inkml:brushProperty name="height" value="0.0255446750670671" units="cm"/>
      <inkml:brushProperty name="color" value="#f2395b"/>
      <inkml:brushProperty name="ignorePressure" value="0"/>
    </inkml:brush>
  </inkml:definitions>
  <inkml:trace contextRef="#ctx0" brushRef="#br0">82700.000 10550.000 861,'-25.000'-22.000'-2,"0.000"6.000"-2,0.000 7.000-3,0.000 6.000-3,3.000 10.000 3,6.000 17.000 10,7.000 15.000 9,6.000 16.000 10,3.000 10.000 4,0.000 7.000-2,0.000 6.000 0,0.000 7.000-2,0.000 8.000-4,0.000 14.000-6,0.000 11.000-6,0.000 14.000-7,-2.000 10.000-4,-3.000 9.000-3,-3.000 10.000-3,-2.000 10.000-2,-1.000-14.000-4,3.000-33.000-3,3.000-35.000-4,4.000-34.000-4,-1.000-18.000-2,-3.000 1.000-1,-3.000-1.000 0,-2.000 1.000-1</inkml:trace>
</inkml:ink>
</file>

<file path=ppt/ink/ink42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8"/>
    </inkml:context>
    <inkml:brush xml:id="br0">
      <inkml:brushProperty name="width" value="0.0353272743523121" units="cm"/>
      <inkml:brushProperty name="height" value="0.0353272743523121" units="cm"/>
      <inkml:brushProperty name="color" value="#f2395b"/>
      <inkml:brushProperty name="ignorePressure" value="0"/>
    </inkml:brush>
  </inkml:definitions>
  <inkml:trace contextRef="#ctx0" brushRef="#br0">78450.000 24200.000 622,'117.000'1.000'111,"-16.000"4.000"-23,-15.000 3.000-24,-15.000 3.000-24,-7.000 1.000-14,3.000 1.000-5,3.000-1.000-6,4.000 1.000-5,-1.000-3.000-7,-3.000-2.000-11,-3.000-3.000-10,-2.000-3.000-9,-6.000-2.000-6,-6.000 0.000 1,-6.000 0.000 1,-6.000 0.000-1,-12.000 0.000-2,-15.000 0.000-7,-15.000 0.000-6,-16.000 0.000-7,-8.000-2.000 2,0.000-3.000 12,0.000-3.000 12,0.000-2.000 11</inkml:trace>
</inkml:ink>
</file>

<file path=ppt/ink/ink42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8"/>
    </inkml:context>
    <inkml:brush xml:id="br0">
      <inkml:brushProperty name="width" value="0.0381577797234058" units="cm"/>
      <inkml:brushProperty name="height" value="0.0381577797234058" units="cm"/>
      <inkml:brushProperty name="color" value="#f2395b"/>
      <inkml:brushProperty name="ignorePressure" value="0"/>
    </inkml:brush>
  </inkml:definitions>
  <inkml:trace contextRef="#ctx0" brushRef="#br0">79150.000 24200.000 576,'-49.000'1.000'0,"4.000"4.000"-1,3.000 3.000-1,3.000 3.000 1,1.000 3.000 1,1.000 3.000 5,-1.000 3.000 5,1.000 4.000 5,2.000 2.000 3,7.000 4.000 3,6.000 3.000 2,7.000 3.000 2,4.000 3.000 1,3.000 3.000 0,3.000 3.000-2,4.000 4.000-1,1.000 5.000 0,0.000 10.000 1,0.000 10.000 1,0.000 9.000 0,0.000 6.000-2,0.000 3.000-3,0.000 3.000-4,0.000 4.000-4,0.000 1.000-2,0.000 0.000-3,0.000 0.000-1,0.000 0.000-2,0.000-2.000-1,0.000-3.000 1,0.000-3.000 1,0.000-2.000-1,0.000-8.000-4,0.000-8.000-10,0.000-10.000-11,0.000-9.000-10,0.000-18.000-12,0.000-24.000-12,0.000-26.000-12,0.000-24.000-12</inkml:trace>
</inkml:ink>
</file>

<file path=ppt/ink/ink42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9"/>
    </inkml:context>
    <inkml:brush xml:id="br0">
      <inkml:brushProperty name="width" value="0.0381719022989273" units="cm"/>
      <inkml:brushProperty name="height" value="0.0381719022989273" units="cm"/>
      <inkml:brushProperty name="color" value="#f2395b"/>
      <inkml:brushProperty name="ignorePressure" value="0"/>
    </inkml:brush>
  </inkml:definitions>
  <inkml:trace contextRef="#ctx0" brushRef="#br0">78800.000 25350.000 576,'29.000'-66.000'13,"10.000"19.000"8,10.000 19.000 6,9.000 19.000 9,7.000 7.000 0,7.000-3.000-6,6.000-3.000-6,7.000-2.000-6,0.000-5.000-5,-2.000-2.000-1,-3.000-3.000-2,-3.000-3.000-2,-6.000-2.000-5,-5.000 0.000-6,-7.000 0.000-7,-5.000 0.000-6,-9.000-4.000-8,-9.000-5.000-9,-10.000-7.000-7,-8.000-5.000-9,-12.000-3.000 1,-12.000 4.000 10,-13.000 3.000 11,-12.000 3.000 10,-7.000 6.000 9,1.000 9.000 6,-1.000 10.000 5,1.000 10.000 7,-1.000 5.000 3,1.000 4.000 0,-1.000 3.000-1,1.000 3.000 0,-1.000 6.000 4,1.000 9.000 7,-1.000 10.000 9,1.000 10.000 9,-1.000 7.000 1,1.000 6.000-4,-1.000 7.000-4,1.000 6.000-3,2.000 1.000-4,7.000-3.000-2,6.000-3.000-3,7.000-2.000-3,4.000-6.000-2,3.000-6.000-3,3.000-6.000-3,4.000-6.000-2,5.000-4.000-2,10.000 1.000-1,10.000-1.000 0,9.000 1.000-1,9.000-4.000-6,9.000-6.000-11,10.000-6.000-9,10.000-6.000-12,5.000-6.000-5,4.000-2.000-2,3.000-3.000-3,3.000-3.000-1,1.000-9.000-1,1.000-11.000 2,-1.000-14.000 0,1.000-11.000 2,-10.000-3.000 4,-19.000 10.000 6,-18.000 10.000 8,-19.000 9.000 6,-8.000 2.000 4,3.000-2.000 3,3.000-3.000 1,4.000-3.000 4</inkml:trace>
</inkml:ink>
</file>

<file path=ppt/ink/ink42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9"/>
    </inkml:context>
    <inkml:brush xml:id="br0">
      <inkml:brushProperty name="width" value="0.0373564846813679" units="cm"/>
      <inkml:brushProperty name="height" value="0.0373564846813679" units="cm"/>
      <inkml:brushProperty name="color" value="#f2395b"/>
      <inkml:brushProperty name="ignorePressure" value="0"/>
    </inkml:brush>
  </inkml:definitions>
  <inkml:trace contextRef="#ctx0" brushRef="#br0">81000.000 24100.000 588,'-47.000'-22.000'0,"6.000"6.000"0,7.000 7.000 0,6.000 6.000 0,3.000 4.000 7,0.000 4.000 12,0.000 3.000 13,0.000 3.000 13,0.000 6.000 4,0.000 9.000-5,0.000 10.000-4,0.000 10.000-6,1.000 5.000-4,4.000 4.000-5,3.000 3.000-6,3.000 3.000-5,3.000 1.000-3,3.000 1.000 0,3.000-1.000 1,4.000 1.000 0,2.000-4.000-5,4.000-6.000-6,3.000-6.000-9,3.000-6.000-8,3.000-6.000-7,3.000-2.000-7,3.000-3.000-7,4.000-3.000-6,4.000-7.000-4,6.000-9.000 0,7.000-10.000 0,6.000-8.000-1,-1.000-8.000 3,-5.000-2.000 9,-7.000-3.000 7,-5.000-3.000 8,-6.000-1.000 5,-3.000 4.000 2,-3.000 3.000 2,-2.000 3.000 2</inkml:trace>
</inkml:ink>
</file>

<file path=ppt/ink/ink42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39"/>
    </inkml:context>
    <inkml:brush xml:id="br0">
      <inkml:brushProperty name="width" value="0.0398489534854889" units="cm"/>
      <inkml:brushProperty name="height" value="0.0398489534854889" units="cm"/>
      <inkml:brushProperty name="color" value="#f2395b"/>
      <inkml:brushProperty name="ignorePressure" value="0"/>
    </inkml:brush>
  </inkml:definitions>
  <inkml:trace contextRef="#ctx0" brushRef="#br0">81500.000 24150.000 552,'-69.000'26.000'50,"13.000"4.000"-5,12.000 3.000-5,13.000 3.000-5,6.000 1.000-4,0.000 1.000-1,0.000-1.000-1,0.000 1.000-2,1.000 1.000-2,4.000 3.000-3,3.000 3.000-2,3.000 4.000-2,3.000 1.000-3,3.000 0.000-1,3.000 0.000-2,4.000 0.000-1,4.000-4.000-4,6.000-5.000-6,7.000-7.000-7,6.000-5.000-7,4.000-11.000-4,4.000-11.000-3,3.000-14.000-2,3.000-11.000-2,1.000-14.000-2,1.000-11.000 0,-1.000-14.000 0,1.000-11.000 0,-4.000-4.000 1,-6.000 6.000 3,-6.000 7.000 4,-6.000 6.000 3,-4.000 4.000 2,1.000 4.000 1,-1.000 3.000 1,1.000 3.000 2,-3.000 1.000 5,-2.000 1.000 9,-3.000-1.000 9,-3.000 1.000 8,-1.000 10.000 5,4.000 22.000 0,3.000 22.000 0,3.000 23.000-1,-2.000 11.000-2,-6.000 4.000-7,-6.000 3.000-6,-6.000 3.000-6,-2.000-1.000-4,3.000-2.000 0,3.000-3.000 0,4.000-3.000-1,1.000-4.000 1,0.000-3.000-2,0.000-3.000 1,0.000-2.000-1,6.000-8.000-3,13.000-8.000-4,12.000-10.000-5,13.000-9.000-5,6.000-12.000-3,0.000-11.000-3,0.000-14.000-3,0.000-11.000-3,-5.000-7.000 0,-9.000 0.000 1,-10.000 0.000 1,-8.000 0.000 1,-8.000-4.000 3,-2.000-5.000 3,-3.000-7.000 4,-3.000-5.000 4,-2.000 0.000 2,0.000 10.000 3,0.000 10.000 0,0.000 9.000 2,0.000 6.000 4,0.000 3.000 3,0.000 3.000 5,0.000 4.000 5,0.000 8.000 10,0.000 17.000 16,0.000 15.000 17,0.000 16.000 16,0.000 7.000 1,0.000 1.000-13,0.000-1.000-13,0.000 1.000-13,0.000 2.000-9,0.000 7.000-5,0.000 6.000-4,0.000 7.000-4,1.000 2.000-3,4.000 1.000 1,3.000-1.000 1,3.000 1.000 0,-1.000-1.000-2,-2.000 1.000-6,-3.000-1.000-5,-3.000 1.000-5,-2.000-4.000-6,0.000-6.000-6,0.000-6.000-5,0.000-6.000-6,1.000-15.000-8,4.000-21.000-12,3.000-22.000-11,3.000-22.000-13</inkml:trace>
</inkml:ink>
</file>

<file path=ppt/ink/ink42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0"/>
    </inkml:context>
    <inkml:brush xml:id="br0">
      <inkml:brushProperty name="width" value="0.0383059866726398" units="cm"/>
      <inkml:brushProperty name="height" value="0.0383059866726398" units="cm"/>
      <inkml:brushProperty name="color" value="#f2395b"/>
      <inkml:brushProperty name="ignorePressure" value="0"/>
    </inkml:brush>
  </inkml:definitions>
  <inkml:trace contextRef="#ctx0" brushRef="#br0">82200.000 23450.000 574,'1.000'-46.000'0,"4.000"10.000"0,3.000 10.000 0,3.000 9.000 0,3.000 6.000 6,3.000 3.000 11,3.000 3.000 11,4.000 4.000 12,1.000 1.000 3,0.000 0.000-6,0.000 0.000-6,0.000 0.000-6,1.000 6.000-3,4.000 13.000 0,3.000 12.000-2,3.000 13.000-1,-2.000 6.000-1,-6.000 0.000-1,-6.000 0.000-2,-6.000 0.000-2,-6.000 3.000-1,-2.000 6.000-1,-3.000 7.000-1,-3.000 6.000-1,-7.000 7.000-2,-9.000 10.000-4,-10.000 10.000-2,-8.000 9.000-5,-9.000 4.000-4,-6.000 1.000-8,-6.000-1.000-8,-6.000 1.000-8,-2.000-6.000-4,3.000-8.000-2,3.000-10.000-1,4.000-9.000-1,7.000-21.000-3,13.000-31.000-1,12.000-31.000-2,13.000-31.000-2,6.000-15.000 4,0.000 4.000 9,0.000 3.000 11,0.000 3.000 9</inkml:trace>
</inkml:ink>
</file>

<file path=ppt/ink/ink4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28"/>
    </inkml:context>
    <inkml:brush xml:id="br0">
      <inkml:brushProperty name="width" value="0.0362136885523796" units="cm"/>
      <inkml:brushProperty name="height" value="0.0362136885523796" units="cm"/>
      <inkml:brushProperty name="color" value="#f2395b"/>
      <inkml:brushProperty name="ignorePressure" value="0"/>
    </inkml:brush>
  </inkml:definitions>
  <inkml:trace contextRef="#ctx0" brushRef="#br0">69000.000 33600.000 607,'-22.000'-19.000'64,"6.000"13.000"-10,7.000 12.000-9,6.000 13.000-11,3.000 10.000-5,0.000 10.000-4,0.000 10.000-1,0.000 9.000-4,0.000 4.000-1,0.000 1.000-3,0.000-1.000 0,0.000 1.000-3,0.000 1.000-1,0.000 3.000-3,0.000 3.000-3,0.000 4.000-1,0.000 1.000-3,0.000 0.000-3,0.000 0.000-2,0.000 0.000-2,0.000 1.000-1,0.000 4.000 0,0.000 3.000 1,0.000 3.000 1,0.000 4.000-4,0.000 7.000-9,0.000 6.000-8,0.000 7.000-8,-2.000-3.000-4,-3.000-8.000 2,-3.000-10.000 0,-2.000-9.000 1,-1.000-10.000 1,3.000-9.000 0,3.000-10.000 1,4.000-8.000-1,-1.000-12.000 3,-3.000-12.000 3,-3.000-13.000 3,-2.000-12.000 4</inkml:trace>
</inkml:ink>
</file>

<file path=ppt/ink/ink42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0"/>
    </inkml:context>
    <inkml:brush xml:id="br0">
      <inkml:brushProperty name="width" value="0.0330235846340656" units="cm"/>
      <inkml:brushProperty name="height" value="0.0330235846340656" units="cm"/>
      <inkml:brushProperty name="color" value="#f2395b"/>
      <inkml:brushProperty name="ignorePressure" value="0"/>
    </inkml:brush>
  </inkml:definitions>
  <inkml:trace contextRef="#ctx0" brushRef="#br0">82300.000 24550.000 666,'26.000'-47.000'0,"4.000"6.000"0,3.000 7.000 0,3.000 6.000 0,4.000 3.000 2,7.000 0.000 4,6.000 0.000 5,7.000 0.000 4,-3.000 1.000 5,-8.000 4.000 4,-10.000 3.000 4,-9.000 3.000 5,-9.000 6.000 1,-5.000 9.000-5,-7.000 10.000-3,-5.000 10.000-5,-8.000 8.000-2,-5.000 10.000-4,-7.000 10.000-3,-5.000 9.000-2,-6.000 4.000-3,-3.000 1.000-2,-3.000-1.000-1,-2.000 1.000-1,-1.000-3.000-1,3.000-2.000 1,3.000-3.000-1,4.000-3.000 0,11.000-4.000-2,23.000-3.000-6,22.000-3.000-5,22.000-2.000-6,8.000-6.000-1,-2.000-6.000 3,-3.000-6.000 4,-3.000-6.000 3,-4.000-1.000 3,-3.000 7.000 1,-3.000 6.000 3,-2.000 7.000 2,-6.000 4.000 1,-6.000 3.000 1,-6.000 3.000 0,-6.000 4.000 1,-10.000 2.000-1,-12.000 4.000-1,-13.000 3.000-2,-12.000 3.000-1,-10.000 1.000-3,-6.000 1.000-4,-6.000-1.000-4,-6.000 1.000-5,-1.000-7.000-1,7.000-12.000 1,6.000-13.000 0,7.000-12.000 2,5.000-12.000-2,7.000-8.000-4,6.000-10.000-6,7.000-9.000-4,2.000-5.000-2,1.000 0.000 1,-1.000 0.000 2,1.000 0.000 0</inkml:trace>
</inkml:ink>
</file>

<file path=ppt/ink/ink42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0"/>
    </inkml:context>
    <inkml:brush xml:id="br0">
      <inkml:brushProperty name="width" value="0.0418190397322178" units="cm"/>
      <inkml:brushProperty name="height" value="0.0418190397322178" units="cm"/>
      <inkml:brushProperty name="color" value="#f2395b"/>
      <inkml:brushProperty name="ignorePressure" value="0"/>
    </inkml:brush>
  </inkml:definitions>
  <inkml:trace contextRef="#ctx0" brushRef="#br0">83650.000 22600.000 526,'-22.000'-18.000'8,"6.000"17.000"16,7.000 15.000 17,6.000 16.000 16,4.000 12.000 3,4.000 9.000-11,3.000 10.000-10,3.000 10.000-10,-1.000 5.000-6,-2.000 4.000-3,-3.000 3.000-3,-3.000 3.000-3,-1.000 4.000-1,4.000 7.000-1,3.000 6.000 0,3.000 7.000-1,1.000 5.000 0,1.000 7.000-1,-1.000 6.000 0,1.000 7.000-1,-1.000 2.000-4,1.000 1.000-12,-1.000-1.000-9,1.000 1.000-10,-1.000-1.000-8,1.000 1.000-4,-1.000-1.000-3,1.000 1.000-5,-3.000-10.000-2,-2.000-19.000-1,-3.000-18.000 0,-3.000-19.000-2</inkml:trace>
</inkml:ink>
</file>

<file path=ppt/ink/ink42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1"/>
    </inkml:context>
    <inkml:brush xml:id="br0">
      <inkml:brushProperty name="width" value="0.0403964817523956" units="cm"/>
      <inkml:brushProperty name="height" value="0.0403964817523956" units="cm"/>
      <inkml:brushProperty name="color" value="#f2395b"/>
      <inkml:brushProperty name="ignorePressure" value="0"/>
    </inkml:brush>
  </inkml:definitions>
  <inkml:trace contextRef="#ctx0" brushRef="#br0">83150.000 25100.000 544,'3.000'-36.000'44,"6.000"28.000"-1,7.000 28.000-3,6.000 29.000-2,1.000 16.000-3,-3.000 7.000-3,-3.000 6.000-5,-2.000 7.000-3,-5.000 2.000-3,-2.000 1.000-2,-3.000-1.000-1,-3.000 1.000-2,-1.000-3.000 0,4.000-2.000-1,3.000-3.000 1,3.000-3.000 0,3.000-6.000-1,3.000-5.000-5,3.000-7.000-3,4.000-5.000-4,1.000-8.000-3,0.000-5.000 0,0.000-7.000 0,0.000-5.000-1,1.000-9.000 0,4.000-9.000 0,3.000-10.000 0,3.000-8.000 1,4.000-15.000-1,7.000-19.000 0,6.000-18.000-1,7.000-19.000-1,8.000-22.000 1,14.000-25.000 0,11.000-25.000 1,14.000-25.000 0,2.000-13.000-5,-6.000 1.000-14,-6.000-1.000-12,-6.000 1.000-13,-10.000 16.000-9,-12.000 35.000-5,-13.000 35.000-6,-12.000 34.000-5</inkml:trace>
</inkml:ink>
</file>

<file path=ppt/ink/ink42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6"/>
    </inkml:context>
    <inkml:brush xml:id="br0">
      <inkml:brushProperty name="width" value="0.035371620208025" units="cm"/>
      <inkml:brushProperty name="height" value="0.035371620208025" units="cm"/>
      <inkml:brushProperty name="color" value="#f2395b"/>
      <inkml:brushProperty name="ignorePressure" value="0"/>
    </inkml:brush>
  </inkml:definitions>
  <inkml:trace contextRef="#ctx0" brushRef="#br0">90800.000 22150.000 621,'45.000'-69.000'24,"-9.000"13.000"-5,-10.000 12.000-5,-8.000 13.000-5,-8.000 6.000-1,-2.000 0.000 0,-3.000 0.000 2,-3.000 0.000 0,-2.000-2.000 0,0.000-3.000-2,0.000-3.000-2,0.000-2.000-3,-5.000-1.000 0,-9.000 3.000 0,-10.000 3.000 1,-8.000 4.000 0,-9.000 2.000 1,-6.000 4.000-1,-6.000 3.000-1,-6.000 3.000 1,-6.000 6.000-1,-2.000 9.000 1,-3.000 10.000 0,-3.000 10.000 0,-1.000 5.000 1,4.000 4.000 0,3.000 3.000 2,3.000 3.000 0,4.000 3.000 1,7.000 3.000 0,6.000 3.000-1,7.000 4.000-1,4.000 2.000 1,3.000 4.000-1,3.000 3.000 1,4.000 3.000-1,2.000 6.000 1,4.000 9.000 0,3.000 10.000 0,3.000 10.000 0,3.000 2.000 0,3.000-3.000 0,3.000-3.000 0,4.000-2.000 0,1.000-6.000-1,0.000-6.000-1,0.000-6.000-2,0.000-6.000-1,3.000-9.000-2,6.000-8.000-2,7.000-10.000 0,6.000-9.000-2,7.000-7.000-1,10.000-3.000-3,10.000-3.000-3,9.000-2.000-2,7.000-8.000-2,7.000-8.000-1,6.000-10.000-3,7.000-9.000-1,4.000-9.000-2,3.000-5.000-1,3.000-7.000 0,4.000-5.000-1,-4.000-4.000 0,-9.000 0.000 2,-10.000 0.000 1,-8.000 0.000 2,-12.000 1.000 1,-12.000 4.000 2,-13.000 3.000 1,-12.000 3.000 3,-10.000 3.000 2,-6.000 3.000 2,-6.000 3.000 2,-6.000 4.000 3,-9.000 4.000 3,-8.000 6.000 6,-10.000 7.000 4,-9.000 6.000 6,-7.000 6.000 3,-3.000 6.000 2,-3.000 7.000 2,-2.000 6.000 2,-1.000 6.000 1,3.000 6.000 0,3.000 7.000 1,4.000 6.000-1,4.000 1.000 0,6.000-3.000-2,7.000-3.000-2,6.000-2.000-2,4.000-3.000-3,4.000 1.000-4,3.000-1.000-4,3.000 1.000-5,6.000-3.000-3,9.000-2.000-4,10.000-3.000-4,10.000-3.000-2,7.000-7.000-5,6.000-9.000-3,7.000-10.000-4,6.000-8.000-3,3.000-9.000-3,0.000-6.000 1,0.000-6.000 0,0.000-6.000 1,-4.000-4.000 1,-5.000 1.000 4,-7.000-1.000 3,-5.000 1.000 4,-6.000 7.000 12,-3.000 16.000 21,-3.000 15.000 20,-2.000 17.000 21,-3.000 8.000 4,1.000 4.000-12,-1.000 3.000-12,1.000 3.000-12,1.000 1.000-9,3.000 1.000-7,3.000-1.000-7,4.000 1.000-7,1.000-4.000-8,0.000-6.000-7,0.000-6.000-8,0.000-6.000-8,3.000-6.000-5,6.000-2.000-3,7.000-3.000-3,6.000-3.000-4,-1.000-4.000 3,-5.000-3.000 5,-7.000-3.000 7,-5.000-2.000 7,-6.000-3.000 2,-3.000 1.000 2,-3.000-1.000 1,-2.000 1.000 0</inkml:trace>
</inkml:ink>
</file>

<file path=ppt/ink/ink42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6"/>
    </inkml:context>
    <inkml:brush xml:id="br0">
      <inkml:brushProperty name="width" value="0.0266121048480272" units="cm"/>
      <inkml:brushProperty name="height" value="0.0266121048480272" units="cm"/>
      <inkml:brushProperty name="color" value="#f2395b"/>
      <inkml:brushProperty name="ignorePressure" value="0"/>
    </inkml:brush>
  </inkml:definitions>
  <inkml:trace contextRef="#ctx0" brushRef="#br0">91700.000 21250.000 826,'6.000'-43.000'5,"13.000"17.000"9,12.000 15.000 9,13.000 16.000 10,10.000 9.000 1,10.000 3.000-8,10.000 3.000-7,9.000 4.000-8,-4.000-1.000-5,-15.000-3.000-4,-15.000-3.000-3,-16.000-2.000-3,-12.000-1.000-9,-5.000 3.000-14,-7.000 3.000-12,-5.000 4.000-14,-8.000-1.000-2,-5.000-3.000 9,-7.000-3.000 9,-5.000-2.000 9</inkml:trace>
</inkml:ink>
</file>

<file path=ppt/ink/ink42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7"/>
    </inkml:context>
    <inkml:brush xml:id="br0">
      <inkml:brushProperty name="width" value="0.0373760014772415" units="cm"/>
      <inkml:brushProperty name="height" value="0.0373760014772415" units="cm"/>
      <inkml:brushProperty name="color" value="#f2395b"/>
      <inkml:brushProperty name="ignorePressure" value="0"/>
    </inkml:brush>
  </inkml:definitions>
  <inkml:trace contextRef="#ctx0" brushRef="#br0">92000.000 21500.000 588,'-47.000'1.000'0,"6.000"4.000"0,7.000 3.000 0,6.000 3.000 0,1.000 1.000 2,-3.000 1.000 4,-3.000-1.000 4,-2.000 1.000 5,0.000 4.000 3,7.000 9.000 6,6.000 10.000 6,7.000 10.000 4,4.000 5.000 2,3.000 4.000-3,3.000 3.000-3,4.000 3.000-3,-1.000 6.000-2,-3.000 9.000-3,-3.000 10.000-3,-2.000 10.000-2,-3.000 7.000-1,1.000 6.000-3,-1.000 7.000-1,1.000 6.000-1,-3.000 3.000-3,-2.000 0.000-5,-3.000 0.000-3,-3.000 0.000-5,-1.000-2.000-3,4.000-3.000-5,3.000-3.000-3,3.000-2.000-5,3.000-12.000-3,3.000-19.000-3,3.000-18.000-4,4.000-19.000-3,4.000-15.000-5,6.000-8.000-6,7.000-10.000-6,6.000-9.000-7</inkml:trace>
</inkml:ink>
</file>

<file path=ppt/ink/ink42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7"/>
    </inkml:context>
    <inkml:brush xml:id="br0">
      <inkml:brushProperty name="width" value="0.0293751340359449" units="cm"/>
      <inkml:brushProperty name="height" value="0.0293751340359449" units="cm"/>
      <inkml:brushProperty name="color" value="#f2395b"/>
      <inkml:brushProperty name="ignorePressure" value="0"/>
    </inkml:brush>
  </inkml:definitions>
  <inkml:trace contextRef="#ctx0" brushRef="#br0">91550.000 22750.000 748,'48.000'-91.000'43,"-3.000"19.000"-6,-3.000 19.000-5,-2.000 19.000-5,-1.000 10.000-2,3.000 4.000-2,3.000 3.000-1,4.000 3.000-1,4.000 4.000-6,6.000 7.000-8,7.000 6.000-11,6.000 7.000-9,-4.000 5.000-8,-11.000 7.000-8,-14.000 6.000-7,-11.000 7.000-8,-11.000 0.000-2,-5.000-2.000 3,-7.000-3.000 1,-5.000-3.000 2</inkml:trace>
</inkml:ink>
</file>

<file path=ppt/ink/ink42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7"/>
    </inkml:context>
    <inkml:brush xml:id="br0">
      <inkml:brushProperty name="width" value="0.0341967605054379" units="cm"/>
      <inkml:brushProperty name="height" value="0.0341967605054379" units="cm"/>
      <inkml:brushProperty name="color" value="#f2395b"/>
      <inkml:brushProperty name="ignorePressure" value="0"/>
    </inkml:brush>
  </inkml:definitions>
  <inkml:trace contextRef="#ctx0" brushRef="#br0">92450.000 22950.000 643,'45.000'-24.000'0,"-9.000"4.000"0,-10.000 3.000 0,-8.000 3.000 0,0.000 3.000 5,14.000 3.000 11,11.000 3.000 11,14.000 4.000 11,-1.000 7.000 2,-12.000 13.000-6,-13.000 12.000-7,-12.000 13.000-5,-9.000 7.000-7,-2.000 4.000-4,-3.000 3.000-5,-3.000 3.000-5,-7.000-2.000-1,-9.000-6.000 3,-10.000-6.000 2,-8.000-6.000 3,-4.000-6.000 3,3.000-2.000 1,3.000-3.000 2,4.000-3.000 2,11.000-4.000-1,23.000-3.000-2,22.000-3.000-3,22.000-2.000-3,15.000-8.000-6,9.000-8.000-12,10.000-10.000-10,10.000-9.000-10,0.000-5.000-4,-5.000 0.000 4,-7.000 0.000 4,-5.000 0.000 4,-11.000 1.000-3,-11.000 4.000-9,-14.000 3.000-9,-11.000 3.000-10</inkml:trace>
</inkml:ink>
</file>

<file path=ppt/ink/ink42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8"/>
    </inkml:context>
    <inkml:brush xml:id="br0">
      <inkml:brushProperty name="width" value="0.034813329577446" units="cm"/>
      <inkml:brushProperty name="height" value="0.034813329577446" units="cm"/>
      <inkml:brushProperty name="color" value="#f2395b"/>
      <inkml:brushProperty name="ignorePressure" value="0"/>
    </inkml:brush>
  </inkml:definitions>
  <inkml:trace contextRef="#ctx0" brushRef="#br0">90950.000 24300.000 631,'-2.000'-47.000'14,"-3.000"6.000"-1,-3.000 7.000-1,-2.000 6.000 0,-6.000 4.000 0,-6.000 4.000-1,-6.000 3.000-1,-6.000 3.000 0,-7.000 3.000 1,-6.000 3.000 0,-6.000 3.000 2,-6.000 4.000 1,-2.000 1.000 2,3.000 0.000-1,3.000 0.000 2,4.000 0.000 0,-3.000 4.000 0,-5.000 10.000 1,-7.000 10.000 1,-5.000 9.000 1,0.000 6.000-1,10.000 3.000-2,10.000 3.000-3,9.000 4.000-3,6.000 4.000-1,3.000 6.000-3,3.000 7.000-3,4.000 6.000-1,2.000 3.000-2,4.000 0.000 0,3.000 0.000-2,3.000 0.000 1,4.000-4.000-1,7.000-5.000-1,6.000-7.000-1,7.000-5.000 0,4.000-6.000 0,3.000-3.000 0,3.000-3.000 0,4.000-2.000 0,2.000-8.000-2,4.000-8.000-4,3.000-10.000-4,3.000-9.000-5,1.000-5.000-1,1.000 0.000 0,-1.000 0.000-1,1.000 0.000 1,-3.000 0.000 0,-2.000 0.000 1,-3.000 0.000 0,-3.000 0.000 1,-4.000-4.000 2,-3.000-5.000 2,-3.000-7.000 1,-2.000-5.000 3,-8.000-3.000 2,-8.000 4.000 1,-10.000 3.000 1,-9.000 3.000 1,-5.000 3.000-2,0.000 3.000-6,0.000 3.000-6,0.000 4.000-6,1.000-1.000-2,4.000-3.000 0,3.000-3.000 1,3.000-2.000 1</inkml:trace>
</inkml:ink>
</file>

<file path=ppt/ink/ink42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8"/>
    </inkml:context>
    <inkml:brush xml:id="br0">
      <inkml:brushProperty name="width" value="0.0375143364071846" units="cm"/>
      <inkml:brushProperty name="height" value="0.0375143364071846" units="cm"/>
      <inkml:brushProperty name="color" value="#f2395b"/>
      <inkml:brushProperty name="ignorePressure" value="0"/>
    </inkml:brush>
  </inkml:definitions>
  <inkml:trace contextRef="#ctx0" brushRef="#br0">90100.000 24350.000 586,'-4.000'-44.000'6,"-5.000"13.000"12,-7.000 12.000 12,-5.000 13.000 13,-6.000 12.000 1,-3.000 13.000-8,-3.000 12.000-7,-2.000 13.000-9,-6.000 7.000-5,-6.000 4.000-2,-6.000 3.000-2,-6.000 3.000-3,-1.000 3.000 0,7.000 3.000-1,6.000 3.000 0,7.000 4.000-1,5.000-4.000-1,7.000-9.000-2,6.000-10.000-4,7.000-8.000-3,13.000-14.000-4,22.000-15.000-9,22.000-15.000-7,23.000-16.000-8,10.000-12.000-3,0.000-5.000 2,0.000-7.000 2,0.000-5.000 3,-5.000 0.000 2,-9.000 10.000 5,-10.000 10.000 4,-8.000 9.000 4,-9.000 7.000 4,-6.000 7.000 6,-6.000 6.000 4,-6.000 7.000 5,-6.000 5.000 5,-2.000 7.000 4,-3.000 6.000 5,-3.000 7.000 5,-2.000 2.000 1,0.000 1.000-1,0.000-1.000-1,0.000 1.000-2,3.000-6.000-2,6.000-8.000-4,7.000-10.000-3,6.000-9.000-4,9.000-10.000-4,13.000-9.000-5,12.000-10.000-3,13.000-8.000-5,7.000-8.000-4,4.000-2.000-1,3.000-3.000-2,3.000-3.000-3,-2.000-1.000 0,-6.000 4.000 1,-6.000 3.000 1,-6.000 3.000 0,-15.000 3.000 3,-21.000 3.000 5,-22.000 3.000 5,-22.000 4.000 4,-10.000-1.000 2,4.000-3.000-2,3.000-3.000-1,3.000-2.000-1,1.000-1.000 1,1.000 3.000 4,-1.000 3.000 4,1.000 4.000 5,-1.000 8.000 4,1.000 17.000 6,-1.000 15.000 6,1.000 16.000 5,1.000 13.000 0,3.000 14.000-5,3.000 11.000-5,4.000 14.000-4,1.000 5.000-5,0.000 1.000-1,0.000-1.000-2,0.000 1.000-2,0.000 1.000-2,0.000 3.000 0,0.000 3.000-1,0.000 4.000-1,0.000-1.000-1,0.000-3.000-2,0.000-3.000-1,0.000-2.000-3,-2.000-5.000-2,-3.000-2.000 1,-3.000-3.000-1,-2.000-3.000 0,-5.000-6.000-1,-2.000-5.000-1,-3.000-7.000 0,-3.000-5.000-2,-4.000-8.000 0,-3.000-5.000 1,-3.000-7.000 2,-2.000-5.000 0,-3.000-8.000 2,1.000-5.000 0,-1.000-7.000 0,1.000-5.000 1,2.000-14.000-1,7.000-18.000-4,6.000-19.000-2,7.000-18.000-3,10.000-14.000-3,16.000-5.000-1,15.000-7.000-2,17.000-5.000-1,13.000-8.000-3,13.000-5.000-3,12.000-7.000-4,13.000-5.000-3,6.000 0.000-2,0.000 10.000 0,0.000 10.000-2,0.000 9.000 0,-10.000 12.000 2,-18.000 16.000 4,-19.000 15.000 4,-18.000 17.000 4</inkml:trace>
</inkml:ink>
</file>

<file path=ppt/ink/ink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2"/>
    </inkml:context>
    <inkml:brush xml:id="br0">
      <inkml:brushProperty name="width" value="0.0416266657412052" units="cm"/>
      <inkml:brushProperty name="height" value="0.0416266657412052" units="cm"/>
      <inkml:brushProperty name="color" value="#f2385b"/>
      <inkml:brushProperty name="ignorePressure" value="0"/>
    </inkml:brush>
  </inkml:definitions>
  <inkml:trace contextRef="#ctx0" brushRef="#br0">51550.000 29200.000 528,'156.000'45.000'107,"-37.000"-9.000"-25,-38.000-10.000-25,-37.000-8.000-24,-18.000 2.000-12,4.000 16.000 1,3.000 15.000 0,3.000 17.000 0,-1.000 11.000 0,-2.000 10.000-2,-3.000 10.000-2,-3.000 9.000-2,-4.000 2.000-2,-3.000-2.000-5,-3.000-3.000-4,-2.000-3.000-4,-11.000 5.000-2,-15.000 17.000-3,-15.000 15.000-3,-16.000 16.000-1,-13.000-1.000-6,-9.000-15.000-8,-10.000-15.000-8,-8.000-16.000-9,-4.000-13.000-7,3.000-9.000-5,3.000-10.000-6,4.000-8.000-4,7.000-12.000 1,13.000-12.000 11,12.000-13.000 8,13.000-12.000 10</inkml:trace>
</inkml:ink>
</file>

<file path=ppt/ink/ink4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29"/>
    </inkml:context>
    <inkml:brush xml:id="br0">
      <inkml:brushProperty name="width" value="0.0381096750497818" units="cm"/>
      <inkml:brushProperty name="height" value="0.0381096750497818" units="cm"/>
      <inkml:brushProperty name="color" value="#f2395b"/>
      <inkml:brushProperty name="ignorePressure" value="0"/>
    </inkml:brush>
  </inkml:definitions>
  <inkml:trace contextRef="#ctx0" brushRef="#br0">68800.000 34750.000 577,'4.000'-46.000'4,"10.000"10.000"10,10.000 10.000 8,9.000 9.000 9,7.000 4.000 2,7.000 1.000-3,6.000-1.000-4,7.000 1.000-4,2.000 1.000-3,1.000 3.000-3,-1.000 3.000-2,1.000 4.000-3,-3.000 1.000-1,-2.000 0.000 0,-3.000 0.000-1,-3.000 0.000 0,-2.000-2.000-2,0.000-3.000-3,0.000-3.000-3,0.000-2.000-2,-2.000-1.000-4,-3.000 3.000-1,-3.000 3.000-1,-2.000 4.000-3,-5.000-1.000-1,-2.000-3.000-2,-3.000-3.000-2,-3.000-2.000-3,-4.000-6.000 1,-3.000-6.000 2,-3.000-6.000 2,-2.000-6.000 2,-5.000-4.000 1,-2.000 1.000 2,-3.000-1.000 2,-3.000 1.000 1,-4.000-1.000 2,-3.000 1.000 1,-3.000-1.000 0,-2.000 1.000 1,-3.000 1.000 1,1.000 3.000-1,-1.000 3.000 0,1.000 4.000-1,-3.000 4.000 1,-2.000 6.000 5,-3.000 7.000 4,-3.000 6.000 5,-2.000 3.000 1,0.000 0.000 2,0.000 0.000 1,0.000 0.000 1,0.000 4.000 0,0.000 10.000 1,0.000 10.000-1,0.000 9.000 1,-2.000 4.000 0,-3.000 1.000-1,-3.000-1.000-1,-2.000 1.000-1,0.000 1.000-1,7.000 3.000-1,6.000 3.000-1,7.000 4.000-1,2.000-1.000-3,1.000-3.000-1,-1.000-3.000-3,1.000-2.000-2,1.000-1.000-2,3.000 3.000 0,3.000 3.000-2,4.000 4.000 1,5.000-1.000-2,10.000-3.000-1,10.000-3.000-2,9.000-2.000-1,6.000-3.000-1,3.000 1.000 1,3.000-1.000 0,4.000 1.000 0,4.000-3.000 0,6.000-2.000 0,7.000-3.000 0,6.000-3.000 0,1.000-6.000-1,-3.000-5.000 0,-3.000-7.000-2,-2.000-5.000-1</inkml:trace>
</inkml:ink>
</file>

<file path=ppt/ink/ink43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9"/>
    </inkml:context>
    <inkml:brush xml:id="br0">
      <inkml:brushProperty name="width" value="0.0279200151562691" units="cm"/>
      <inkml:brushProperty name="height" value="0.0279200151562691" units="cm"/>
      <inkml:brushProperty name="color" value="#f2395b"/>
      <inkml:brushProperty name="ignorePressure" value="0"/>
    </inkml:brush>
  </inkml:definitions>
  <inkml:trace contextRef="#ctx0" brushRef="#br0">91850.000 24100.000 787,'98.000'-46.000'87,"-3.000"10.000"-23,-3.000 10.000-23,-2.000 9.000-24,-9.000 6.000-14,-12.000 3.000-5,-13.000 3.000-5,-12.000 4.000-6,-10.000 4.000-7,-6.000 6.000-7,-6.000 7.000-9,-6.000 6.000-8,-7.000 1.000 0,-6.000-3.000 10,-6.000-3.000 7,-6.000-2.000 10,-6.000-3.000 3,-2.000 1.000-2,-3.000-1.000-2,-3.000 1.000-2</inkml:trace>
</inkml:ink>
</file>

<file path=ppt/ink/ink43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9"/>
    </inkml:context>
    <inkml:brush xml:id="br0">
      <inkml:brushProperty name="width" value="0.0394277088344097" units="cm"/>
      <inkml:brushProperty name="height" value="0.0394277088344097" units="cm"/>
      <inkml:brushProperty name="color" value="#f2395b"/>
      <inkml:brushProperty name="ignorePressure" value="0"/>
    </inkml:brush>
  </inkml:definitions>
  <inkml:trace contextRef="#ctx0" brushRef="#br0">92000.000 24450.000 557,'-46.000'1.000'0,"10.000"4.000"0,10.000 3.000 0,9.000 3.000 0,4.000 1.000 5,1.000 1.000 8,-1.000-1.000 9,1.000 1.000 9,-1.000 7.000 6,1.000 16.000 2,-1.000 15.000 2,1.000 17.000 2,1.000 8.000-2,3.000 4.000-5,3.000 3.000-5,4.000 3.000-6,1.000 3.000-4,0.000 3.000-4,0.000 3.000-3,0.000 4.000-3,-2.000 2.000-3,-3.000 4.000-3,-3.000 3.000-2,-2.000 3.000-4,-3.000-1.000-5,1.000-2.000-5,-1.000-3.000-6,1.000-3.000-7,-1.000-10.000-5,1.000-16.000-5,-1.000-15.000-4,1.000-15.000-6</inkml:trace>
</inkml:ink>
</file>

<file path=ppt/ink/ink43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9"/>
    </inkml:context>
    <inkml:brush xml:id="br0">
      <inkml:brushProperty name="width" value="0.0300428848713636" units="cm"/>
      <inkml:brushProperty name="height" value="0.0300428848713636" units="cm"/>
      <inkml:brushProperty name="color" value="#f2395b"/>
      <inkml:brushProperty name="ignorePressure" value="0"/>
    </inkml:brush>
  </inkml:definitions>
  <inkml:trace contextRef="#ctx0" brushRef="#br0">91850.000 25250.000 732,'25.000'-29.000'3,"0.000"-5.000"5,0.000-7.000 6,0.000-5.000 5,4.000-1.000 4,10.000 6.000 2,10.000 7.000 2,9.000 6.000 2,4.000 4.000 0,1.000 4.000-2,-1.000 3.000-3,1.000 3.000-2,-6.000 6.000-7,-8.000 9.000-13,-10.000 10.000-12,-9.000 10.000-13,-10.000 7.000-9,-9.000 6.000-6,-10.000 7.000-5,-8.000 6.000-7,-6.000-1.000 1,1.000-5.000 5,-1.000-7.000 7,1.000-5.000 5</inkml:trace>
</inkml:ink>
</file>

<file path=ppt/ink/ink43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1:49"/>
    </inkml:context>
    <inkml:brush xml:id="br0">
      <inkml:brushProperty name="width" value="0.032759677618742" units="cm"/>
      <inkml:brushProperty name="height" value="0.032759677618742" units="cm"/>
      <inkml:brushProperty name="color" value="#f2395b"/>
      <inkml:brushProperty name="ignorePressure" value="0"/>
    </inkml:brush>
  </inkml:definitions>
  <inkml:trace contextRef="#ctx0" brushRef="#br0">92650.000 25400.000 671,'68.000'-21.000'0,"-11.000"10.000"0,-14.000 10.000 0,-11.000 9.000 0,-9.000 7.000 5,-3.000 7.000 9,-3.000 6.000 9,-2.000 7.000 10,-5.000 5.000 3,-2.000 7.000-3,-3.000 6.000-3,-3.000 7.000-4,-6.000 0.000-3,-5.000-2.000-4,-7.000-3.000-5,-5.000-3.000-5,-1.000-6.000-1,6.000-5.000 2,7.000-7.000 3,6.000-5.000 2,13.000-11.000-3,23.000-11.000-7,22.000-14.000-6,22.000-11.000-8,19.000-14.000-7,20.000-11.000-7,18.000-14.000-7,20.000-11.000-8,-8.000-1.000-5,-30.000 13.000-5,-32.000 12.000-4,-30.000 13.000-4</inkml:trace>
</inkml:ink>
</file>

<file path=ppt/ink/ink43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2:15"/>
    </inkml:context>
    <inkml:brush xml:id="br0">
      <inkml:brushProperty name="width" value="0.031409490853548" units="cm"/>
      <inkml:brushProperty name="height" value="0.031409490853548" units="cm"/>
      <inkml:brushProperty name="color" value="#f2395b"/>
      <inkml:brushProperty name="ignorePressure" value="0"/>
    </inkml:brush>
  </inkml:definitions>
  <inkml:trace contextRef="#ctx0" brushRef="#br0">59950.000 30250.000 700,'-21.000'-68.000'-42,"10.000"17.000"19,10.000 15.000 19,9.000 16.000 20,7.000 9.000 8,7.000 3.000-5,6.000 3.000-2,7.000 4.000-5,2.000 2.000-2,1.000 4.000-1,-1.000 3.000-2,1.000 3.000 0,1.000 3.000-2,3.000 3.000 0,3.000 3.000 0,4.000 4.000-1,2.000 1.000 0,4.000 0.000 1,3.000 0.000-1,3.000 0.000 1,3.000 3.000-1,3.000 6.000 0,3.000 7.000 0,4.000 6.000-1,1.000 1.000 0,0.000-3.000 0,0.000-3.000 0,0.000-2.000-1,0.000-5.000 1,0.000-2.000 0,0.000-3.000 0,0.000-3.000 0,0.000-4.000 1,0.000-3.000-1,0.000-3.000 1,0.000-2.000-1,1.000-5.000 0,4.000-2.000 0,3.000-3.000 0,3.000-3.000 0,-1.000-2.000 0,-2.000 0.000 1,-3.000 0.000-1,-3.000 0.000 0,-2.000 0.000 0,0.000 0.000 0,0.000 0.000-1,0.000 0.000-1,0.000 0.000 1,0.000 0.000 0,0.000 0.000 0,0.000 0.000 0,0.000 0.000 1,0.000 0.000-2,0.000 0.000 1,0.000 0.000-2,1.000 0.000 1,4.000 0.000 0,3.000 0.000 0,3.000 0.000 0,-1.000-2.000 0,-2.000-3.000 0,-3.000-3.000 0,-3.000-2.000 0,-4.000-1.000-1,-3.000 3.000 1,-3.000 3.000-1,-2.000 4.000 0,-1.000-1.000 0,3.000-3.000 0,3.000-3.000 1,4.000-2.000-1,-1.000-5.000 0,-3.000-2.000 1,-3.000-3.000-1,-2.000-3.000 0,-3.000-4.000 0,1.000-3.000 0,-1.000-3.000 0,1.000-2.000-1,-3.000-3.000 1,-2.000 1.000 0,-3.000-1.000 0,-3.000 1.000 0,-2.000-3.000 0,0.000-2.000 0,0.000-3.000 0,0.000-3.000 0,-2.000-1.000 0,-3.000 4.000 0,-3.000 3.000 2,-2.000 3.000-1,-1.000-2.000 1,3.000-6.000 0,3.000-6.000 0,4.000-6.000 0,-1.000-2.000 0,-3.000 3.000-1,-3.000 3.000 1,-2.000 4.000 0,-3.000 1.000-1,1.000 0.000 0,-1.000 0.000 0,1.000 0.000-1,-3.000 1.000 0,-2.000 4.000-1,-3.000 3.000-1,-3.000 3.000-1,-2.000-2.000-1,0.000-6.000 0,0.000-6.000 0,0.000-6.000-1,-2.000-6.000 0,-3.000-2.000 0,-3.000-3.000 1,-2.000-3.000 0,-3.000-4.000 1,1.000-3.000 0,-1.000-3.000 0,1.000-2.000 1,-4.000-3.000 1,-6.000 1.000 0,-6.000-1.000 0,-6.000 1.000 0,-6.000-1.000 0,-2.000 1.000 1,-3.000-1.000 0,-3.000 1.000 1,-6.000 1.000-1,-5.000 3.000 1,-7.000 3.000-1,-5.000 4.000 1,-4.000 2.000-1,0.000 4.000-1,0.000 3.000 1,0.000 3.000 0,-2.000 4.000-1,-3.000 7.000 0,-3.000 6.000-1,-2.000 7.000 0,-3.000 0.000-1,1.000-2.000 1,-1.000-3.000 0,1.000-3.000 0,-3.000-1.000 0,-2.000 4.000 1,-3.000 3.000-1,-3.000 3.000 1,-2.000 1.000 0,0.000 1.000 0,0.000-1.000 0,0.000 1.000 1,-4.000-1.000 0,-5.000 1.000 0,-7.000-1.000 0,-5.000 1.000 0,-8.000-1.000 0,-5.000 1.000 1,-7.000-1.000-1,-5.000 1.000 1,-6.000 2.000-1,-3.000 7.000 1,-3.000 6.000-1,-2.000 7.000 0,-3.000 2.000 1,1.000 1.000-1,-1.000-1.000 1,1.000 1.000-1,1.000 2.000 1,3.000 7.000-1,3.000 6.000 0,4.000 7.000 0,-1.000 2.000 0,-3.000 1.000 0,-3.000-1.000 1,-2.000 1.000-1,-1.000 1.000 0,3.000 3.000 0,3.000 3.000 0,4.000 4.000 0,4.000 1.000 0,6.000 0.000 0,7.000 0.000 0,6.000 0.000 1,3.000 1.000-1,0.000 4.000 1,0.000 3.000-1,0.000 3.000 1,3.000 1.000 0,6.000 1.000 0,7.000-1.000-1,6.000 1.000 1,6.000-1.000-1,6.000 1.000 1,7.000-1.000-1,6.000 1.000 1,1.000 2.000 0,-3.000 7.000 0,-3.000 6.000 0,-2.000 7.000 0,-3.000 4.000 0,1.000 3.000 0,-1.000 3.000 1,1.000 4.000 0,-1.000 1.000-1,1.000 0.000 1,-1.000 0.000-1,1.000 0.000 0,-3.000 1.000 0,-2.000 4.000-1,-3.000 3.000 2,-3.000 3.000-1,-2.000-2.000 0,0.000-6.000 1,0.000-6.000 0,0.000-6.000 1,4.000-6.000 0,10.000-2.000 1,10.000-3.000 0,9.000-3.000 0,6.000-4.000 1,3.000-3.000-2,3.000-3.000 1,4.000-2.000-1,2.000-1.000-1,4.000 3.000 0,3.000 3.000 1,3.000 4.000-1,3.000 7.000 1,3.000 13.000 2,3.000 12.000 3,4.000 13.000 2,1.000 4.000 1,0.000-3.000-3,0.000-3.000-3,0.000-2.000-1,3.000-5.000-2,6.000-2.000 1,7.000-3.000-1,6.000-3.000 0,7.000-4.000 0,10.000-3.000 1,10.000-3.000 0,9.000-2.000 0,7.000-3.000-1,7.000 1.000-1,6.000-1.000-1,7.000 1.000-2,5.000-3.000-1,7.000-2.000-1,6.000-3.000-1,7.000-3.000-1,10.000-6.000-2,16.000-5.000-1,15.000-7.000-2,17.000-5.000 0,21.000-12.000-2,28.000-16.000-2,28.000-15.000 0,29.000-15.000-2,21.000-18.000-4,16.000-19.000-5,15.000-18.000-7,17.000-19.000-5,-23.000-2.000-2,-59.000 16.000 3,-60.000 15.000 3,-58.000 17.000 2</inkml:trace>
</inkml:ink>
</file>

<file path=ppt/ink/ink43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01"/>
    </inkml:context>
    <inkml:brush xml:id="br0">
      <inkml:brushProperty name="width" value="0.0376784279942513" units="cm"/>
      <inkml:brushProperty name="height" value="0.0376784279942513" units="cm"/>
      <inkml:brushProperty name="color" value="#000000"/>
      <inkml:brushProperty name="ignorePressure" value="0"/>
    </inkml:brush>
  </inkml:definitions>
  <inkml:trace contextRef="#ctx0" brushRef="#br0">85300.000 36900.000 583,'-19.000'-44.000'22,"13.000"13.000"7,12.000 12.000 7,13.000 13.000 7,6.000 6.000 1,0.000 0.000-7,0.000 0.000-7,0.000 0.000-7,4.000 0.000-3,10.000 0.000 2,10.000 0.000-1,9.000 0.000 2,2.000 1.000-3,-2.000 4.000-4,-3.000 3.000-4,-3.000 3.000-5,-1.000-1.000-2,4.000-2.000-2,3.000-3.000-1,3.000-3.000 0,-1.000-2.000-3,-2.000 0.000-2,-3.000 0.000-3,-3.000 0.000-2,-4.000-2.000-2,-3.000-3.000-1,-3.000-3.000-1,-2.000-2.000-1,-22.000 6.000-6,-36.000 20.000-11,-39.000 18.000-11,-36.000 20.000-11,-14.000 5.000-4,14.000-6.000 4,11.000-6.000 6,14.000-6.000 3,7.000-7.000 6,3.000-6.000 7,3.000-6.000 5,4.000-6.000 7,1.000-6.000 5,0.000-2.000 2,0.000-3.000 3,0.000-3.000 4,1.000-2.000 1,4.000 0.000 2,3.000 0.000 1,3.000 0.000 2,1.000 0.000 1,1.000 0.000 4,-1.000 0.000 3,1.000 0.000 3,1.000-2.000 4,3.000-3.000 4,3.000-3.000 6,4.000-2.000 4,4.000 2.000 7,6.000 9.000 12,7.000 10.000 12,6.000 10.000 10</inkml:trace>
</inkml:ink>
</file>

<file path=ppt/ink/ink43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01"/>
    </inkml:context>
    <inkml:brush xml:id="br0">
      <inkml:brushProperty name="width" value="0.0408337786793709" units="cm"/>
      <inkml:brushProperty name="height" value="0.0408337786793709" units="cm"/>
      <inkml:brushProperty name="color" value="#000000"/>
      <inkml:brushProperty name="ignorePressure" value="0"/>
    </inkml:brush>
  </inkml:definitions>
  <inkml:trace contextRef="#ctx0" brushRef="#br0">85200.000 36950.000 538,'-25.000'-21.000'5,"0.000"10.000"10,0.000 10.000 10,0.000 9.000 11,3.000 9.000 2,6.000 9.000-4,7.000 10.000-3,6.000 10.000-5,1.000 2.000-2,-3.000-3.000-1,-3.000-3.000 0,-2.000-2.000-2,-1.000 0.000 0,3.000 7.000-1,3.000 6.000-1,4.000 7.000-1,-1.000 4.000-2,-3.000 3.000-2,-3.000 3.000-2,-2.000 4.000-2,-1.000 2.000-2,3.000 4.000-1,3.000 3.000-1,4.000 3.000-1,-1.000 3.000-2,-3.000 3.000-2,-3.000 3.000-2,-2.000 4.000-3,-3.000-1.000 0,1.000-3.000 0,-1.000-3.000 0,1.000-2.000 1,1.000-6.000-3,3.000-6.000-6,3.000-6.000-7,4.000-6.000-5,2.000-18.000-12,4.000-28.000-15,3.000-28.000-16,3.000-27.000-16,-1.000-14.000 1,-2.000 4.000 18,-3.000 3.000 19,-3.000 3.000 17</inkml:trace>
</inkml:ink>
</file>

<file path=ppt/ink/ink43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02"/>
    </inkml:context>
    <inkml:brush xml:id="br0">
      <inkml:brushProperty name="width" value="0.0422236360609531" units="cm"/>
      <inkml:brushProperty name="height" value="0.0422236360609531" units="cm"/>
      <inkml:brushProperty name="color" value="#000000"/>
      <inkml:brushProperty name="ignorePressure" value="0"/>
    </inkml:brush>
  </inkml:definitions>
  <inkml:trace contextRef="#ctx0" brushRef="#br0">84900.000 38550.000 521,'1.000'-135.000'-8,"4.000"32.000"2,3.000 31.000 4,3.000 32.000 2,1.000 15.000 2,1.000 0.000 2,-1.000 0.000 2,1.000 0.000 1,1.000 3.000 3,3.000 6.000 6,3.000 7.000 6,4.000 6.000 4,4.000 3.000 3,6.000 0.000-3,7.000 0.000-2,6.000 0.000-1,4.000 0.000-2,4.000 0.000-2,3.000 0.000-1,3.000 0.000-1,3.000 0.000-2,3.000 0.000-1,3.000 0.000-1,4.000 0.000-1,-1.000-2.000-2,-3.000-3.000-4,-3.000-3.000-5,-2.000-2.000-4,-5.000-3.000-4,-2.000 1.000-6,-3.000-1.000-6,-3.000 1.000-5,-6.000-1.000-2,-5.000 1.000 2,-7.000-1.000 3,-5.000 1.000 1,-6.000-4.000 1,-3.000-6.000 1,-3.000-6.000 0,-2.000-6.000 0,-3.000-6.000 1,1.000-2.000 0,-1.000-3.000 0,1.000-3.000 1,-6.000 1.000 3,-8.000 6.000 5,-10.000 7.000 6,-9.000 6.000 6,-7.000 3.000 2,-3.000 0.000 1,-3.000 0.000 1,-2.000 0.000 0,-3.000 3.000 1,1.000 6.000 3,-1.000 7.000 2,1.000 6.000 2,-1.000 3.000 2,1.000 0.000 1,-1.000 0.000 2,1.000 0.000 1,-1.000 6.000 1,1.000 13.000-1,-1.000 12.000 0,1.000 13.000 0,-1.000 7.000 0,1.000 4.000-1,-1.000 3.000 0,1.000 3.000 0,2.000 1.000-2,7.000 1.000-2,6.000-1.000-1,7.000 1.000-4,2.000-1.000 0,1.000 1.000-3,-1.000-1.000 0,1.000 1.000-2,1.000-1.000-1,3.000 1.000 1,3.000-1.000 0,4.000 1.000 1,4.000-4.000-3,6.000-6.000-3,7.000-6.000-6,6.000-6.000-4,6.000-6.000-4,6.000-2.000-3,7.000-3.000-4,6.000-3.000-4,7.000-6.000-2,10.000-5.000-5,10.000-7.000-3,9.000-5.000-3,6.000-11.000-3,3.000-11.000 0,3.000-14.000-1,4.000-11.000-1,-1.000-9.000 2,-3.000-3.000 4,-3.000-3.000 4,-2.000-2.000 4,-3.000-8.000 4,1.000-8.000 2,-1.000-10.000 4,1.000-9.000 4,-9.000 4.000 2,-15.000 19.000 3,-15.000 19.000 2,-16.000 19.000 2</inkml:trace>
</inkml:ink>
</file>

<file path=ppt/ink/ink43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02"/>
    </inkml:context>
    <inkml:brush xml:id="br0">
      <inkml:brushProperty name="width" value="0.0407268740236759" units="cm"/>
      <inkml:brushProperty name="height" value="0.0407268740236759" units="cm"/>
      <inkml:brushProperty name="color" value="#000000"/>
      <inkml:brushProperty name="ignorePressure" value="0"/>
    </inkml:brush>
  </inkml:definitions>
  <inkml:trace contextRef="#ctx0" brushRef="#br0">87650.000 37400.000 540,'45.000'-72.000'0,"-9.000"6.000"0,-10.000 7.000 0,-8.000 6.000 0,-9.000 7.000 5,-6.000 10.000 10,-6.000 10.000 10,-6.000 9.000 11,-6.000 10.000 2,-2.000 14.000-4,-3.000 11.000-4,-3.000 14.000-5,-4.000 7.000-2,-3.000 3.000-1,-3.000 3.000-2,-2.000 4.000 0,-3.000 1.000-2,1.000 0.000 0,-1.000 0.000 0,1.000 0.000-1,2.000-2.000-1,7.000-3.000-1,6.000-3.000-1,7.000-2.000-2,4.000-3.000-1,3.000 1.000-2,3.000-1.000-1,4.000 1.000-2,10.000 1.000-2,19.000 3.000-4,19.000 3.000-2,19.000 4.000-3,4.000-3.000-3,-9.000-5.000-3,-10.000-7.000-1,-8.000-5.000-3,-8.000-3.000 0,-2.000 4.000 0,-3.000 3.000 2,-3.000 3.000 0,-6.000 3.000 3,-5.000 3.000 2,-7.000 3.000 3,-5.000 4.000 3,-12.000 4.000 3,-16.000 6.000 1,-15.000 7.000 1,-15.000 6.000 3,-9.000 1.000-1,1.000-3.000 0,-1.000-3.000-2,1.000-2.000-2,2.000-6.000-3,7.000-6.000-7,6.000-6.000-6,7.000-6.000-6,4.000-7.000-4,3.000-6.000-2,3.000-6.000-1,4.000-6.000-2,5.000-12.000-3,10.000-15.000-3,10.000-15.000-4,9.000-16.000-3,4.000-5.000 1,1.000 6.000 8,-1.000 7.000 7,1.000 6.000 6</inkml:trace>
</inkml:ink>
</file>

<file path=ppt/ink/ink43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02"/>
    </inkml:context>
    <inkml:brush xml:id="br0">
      <inkml:brushProperty name="width" value="0.0337274670600891" units="cm"/>
      <inkml:brushProperty name="height" value="0.0337274670600891" units="cm"/>
      <inkml:brushProperty name="color" value="#000000"/>
      <inkml:brushProperty name="ignorePressure" value="0"/>
    </inkml:brush>
  </inkml:definitions>
  <inkml:trace contextRef="#ctx0" brushRef="#br0">88400.000 37700.000 652,'-36.000'3.000'8,"28.000"6.000"16,28.000 7.000 16,29.000 6.000 15,15.000-1.000 4,3.000-5.000-9,3.000-7.000-10,4.000-5.000-9,4.000-4.000-9,6.000 0.000-8,7.000 0.000-9,6.000 0.000-9,-1.000-2.000-7,-5.000-3.000-6,-7.000-3.000-7,-5.000-2.000-6,-9.000-1.000-3,-9.000 3.000-1,-10.000 3.000-1,-8.000 4.000 0,-9.000-3.000-2,-6.000-5.000-1,-6.000-7.000-2,-6.000-5.000-2,-7.000-4.000 4,-6.000 0.000 9,-6.000 0.000 8,-6.000 0.000 8</inkml:trace>
</inkml:ink>
</file>

<file path=ppt/ink/ink4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29"/>
    </inkml:context>
    <inkml:brush xml:id="br0">
      <inkml:brushProperty name="width" value="0.0406291224062443" units="cm"/>
      <inkml:brushProperty name="height" value="0.0406291224062443" units="cm"/>
      <inkml:brushProperty name="color" value="#f2395b"/>
      <inkml:brushProperty name="ignorePressure" value="0"/>
    </inkml:brush>
  </inkml:definitions>
  <inkml:trace contextRef="#ctx0" brushRef="#br0">71200.000 33450.000 541,'-24.000'-24.000'2,"4.000"4.000"5,3.000 3.000 3,3.000 3.000 5,-2.000 9.000 6,-6.000 16.000 9,-6.000 15.000 7,-6.000 17.000 9,-1.000 10.000 0,7.000 6.000-5,6.000 7.000-5,7.000 6.000-7,0.000 3.000-4,-2.000 0.000-4,-3.000 0.000-4,-3.000 0.000-4,-1.000-2.000-1,4.000-3.000 0,3.000-3.000 0,3.000-2.000 2,3.000-5.000-4,3.000-2.000-8,3.000-3.000-6,4.000-3.000-7,5.000-6.000-6,10.000-5.000-5,10.000-7.000-7,9.000-5.000-4,6.000-6.000-4,3.000-3.000 0,3.000-3.000 0,4.000-2.000-1,-3.000-6.000-2,-5.000-6.000-2,-7.000-6.000-3,-5.000-6.000-4</inkml:trace>
</inkml:ink>
</file>

<file path=ppt/ink/ink43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03"/>
    </inkml:context>
    <inkml:brush xml:id="br0">
      <inkml:brushProperty name="width" value="0.0394147224724293" units="cm"/>
      <inkml:brushProperty name="height" value="0.0394147224724293" units="cm"/>
      <inkml:brushProperty name="color" value="#000000"/>
      <inkml:brushProperty name="ignorePressure" value="0"/>
    </inkml:brush>
  </inkml:definitions>
  <inkml:trace contextRef="#ctx0" brushRef="#br0">89300.000 37100.000 558,'-50.000'-25.000'3,"0.000"0.000"6,0.000 0.000 6,0.000 0.000 7,3.000 10.000 6,6.000 23.000 8,7.000 22.000 7,6.000 22.000 7,6.000 12.000 1,6.000 3.000-7,7.000 3.000-8,6.000 4.000-6,3.000 4.000-7,0.000 6.000-3,0.000 7.000-5,0.000 6.000-4,0.000 6.000-6,0.000 6.000-5,0.000 7.000-8,0.000 6.000-6,0.000 3.000-5,0.000 0.000-4,0.000 0.000-4,0.000 0.000-5,0.000-5.000-5,0.000-9.000-8,0.000-10.000-8,0.000-8.000-7,1.000-14.000 0,4.000-15.000 10,3.000-15.000 10,3.000-16.000 9</inkml:trace>
</inkml:ink>
</file>

<file path=ppt/ink/ink43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03"/>
    </inkml:context>
    <inkml:brush xml:id="br0">
      <inkml:brushProperty name="width" value="0.0462264642119408" units="cm"/>
      <inkml:brushProperty name="height" value="0.0462264642119408" units="cm"/>
      <inkml:brushProperty name="color" value="#000000"/>
      <inkml:brushProperty name="ignorePressure" value="0"/>
    </inkml:brush>
  </inkml:definitions>
  <inkml:trace contextRef="#ctx0" brushRef="#br0">92100.000 36800.000 475,'21.000'-47.000'0,"-5.000"6.000"0,-7.000 7.000 0,-5.000 6.000 0,-4.000 1.000 3,0.000-3.000 7,0.000-3.000 5,0.000-2.000 6,-5.000-1.000 4,-9.000 3.000 1,-10.000 3.000 1,-8.000 4.000 1,-6.000 2.000 0,1.000 4.000-2,-1.000 3.000-3,1.000 3.000-1,-3.000 3.000-2,-2.000 3.000-2,-3.000 3.000 0,-3.000 4.000-2,-2.000 5.000-1,0.000 10.000-1,0.000 10.000-1,0.000 9.000-1,-2.000 7.000-1,-3.000 7.000 0,-3.000 6.000 0,-2.000 7.000 0,-1.000 2.000 0,3.000 1.000-2,3.000-1.000-1,4.000 1.000-2,1.000 1.000-1,0.000 3.000-1,0.000 3.000-1,0.000 4.000-1,1.000 2.000 0,4.000 4.000-1,3.000 3.000 1,3.000 3.000-1,3.000-1.000 1,3.000-2.000-1,3.000-3.000-1,4.000-3.000 0,4.000-2.000 0,6.000 0.000-1,7.000 0.000-1,6.000 0.000 1,4.000-4.000-2,4.000-5.000 0,3.000-7.000-2,3.000-5.000-1,4.000-8.000-1,7.000-5.000-3,6.000-7.000-3,7.000-5.000-2,4.000-8.000-1,3.000-5.000 0,3.000-7.000 0,4.000-5.000 0,4.000-9.000-1,6.000-9.000-3,7.000-10.000-1,6.000-8.000-3,1.000-11.000 0,-3.000-8.000 0,-3.000-10.000 2,-2.000-9.000-1,-5.000-5.000 3,-2.000 0.000 1,-3.000 0.000 2,-3.000 0.000 1,-6.000 4.000 3,-5.000 10.000 2,-7.000 10.000 2,-5.000 9.000 2,-11.000 18.000 10,-11.000 29.000 21,-14.000 28.000 19,-11.000 28.000 20,-4.000 17.000 5,6.000 6.000-11,7.000 7.000-11,6.000 6.000-10,3.000-4.000-8,0.000-11.000-6,0.000-14.000-7,0.000-11.000-5,0.000-9.000-4,0.000-3.000-2,0.000-3.000-3,0.000-2.000-2,4.000-11.000-7,10.000-15.000-14,10.000-15.000-12,9.000-16.000-13,4.000-15.000-5,1.000-11.000 4,-1.000-14.000 3,1.000-11.000 5,-1.000-7.000 4,1.000 0.000 6,-1.000 0.000 6,1.000 0.000 4,-4.000 4.000 5,-6.000 10.000 0,-6.000 10.000 1,-6.000 9.000 1,-4.000 7.000 5,1.000 7.000 10,-1.000 6.000 11,1.000 7.000 9,-3.000 11.000 12,-2.000 20.000 14,-3.000 18.000 15,-3.000 20.000 14,-2.000 14.000 0,0.000 14.000-16,0.000 11.000-14,0.000 14.000-17,1.000-3.000-10,4.000-15.000-10,3.000-15.000-7,3.000-16.000-10,-1.000-5.000-7,-2.000 6.000-7,-3.000 7.000-8,-3.000 6.000-8,-1.000-1.000-2,4.000-5.000-1,3.000-7.000 2,3.000-5.000 0,-1.000-8.000-2,-2.000-5.000-7,-3.000-7.000-4,-3.000-5.000-7</inkml:trace>
</inkml:ink>
</file>

<file path=ppt/ink/ink43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17"/>
    </inkml:context>
    <inkml:brush xml:id="br0">
      <inkml:brushProperty name="width" value="0.0314888246357441" units="cm"/>
      <inkml:brushProperty name="height" value="0.0314888246357441" units="cm"/>
      <inkml:brushProperty name="color" value="#000000"/>
      <inkml:brushProperty name="ignorePressure" value="0"/>
    </inkml:brush>
  </inkml:definitions>
  <inkml:trace contextRef="#ctx0" brushRef="#br0">87900.000 39200.000 698,'-47.000'0.000'0,"6.000"0.000"0,7.000 0.000 0,6.000 0.000 0,3.000 7.000 6,0.000 17.000 12,0.000 15.000 13,0.000 16.000 11,1.000 4.000 3,4.000-6.000-8,3.000-6.000-7,3.000-6.000-8,1.000-2.000-4,1.000 3.000-2,-1.000 3.000-1,1.000 4.000-2,1.000 1.000-5,3.000 0.000-8,3.000 0.000-10,4.000 0.000-9,7.000-7.000-6,13.000-11.000-4,12.000-14.000-4,13.000-11.000-2,6.000-9.000-4,0.000-3.000-1,0.000-3.000-1,0.000-2.000-2,-4.000-5.000 3,-5.000-2.000 8,-7.000-3.000 7,-5.000-3.000 7,-4.000-1.000 6,0.000 4.000 2,0.000 3.000 3,0.000 3.000 3</inkml:trace>
</inkml:ink>
</file>

<file path=ppt/ink/ink43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17"/>
    </inkml:context>
    <inkml:brush xml:id="br0">
      <inkml:brushProperty name="width" value="0.03109036013484" units="cm"/>
      <inkml:brushProperty name="height" value="0.03109036013484" units="cm"/>
      <inkml:brushProperty name="color" value="#000000"/>
      <inkml:brushProperty name="ignorePressure" value="0"/>
    </inkml:brush>
  </inkml:definitions>
  <inkml:trace contextRef="#ctx0" brushRef="#br0">88550.000 39350.000 707,'-47.000'-22.000'3,"6.000"6.000"6,7.000 7.000 6,6.000 6.000 5,3.000 7.000 3,0.000 10.000-1,0.000 10.000-1,0.000 9.000-1,1.000 2.000-2,4.000-2.000 0,3.000-3.000-1,3.000-3.000-2,1.000-2.000 0,1.000 0.000 0,-1.000 0.000 1,1.000 0.000-1,4.000-2.000-2,9.000-3.000-3,10.000-3.000-4,10.000-2.000-4,4.000-3.000-3,0.000 1.000 1,0.000-1.000-1,0.000 1.000 0,0.000-1.000-1,0.000 1.000-2,0.000-1.000-3,0.000 1.000-2,-4.000 1.000 0,-5.000 3.000 1,-7.000 3.000 2,-5.000 4.000 0,-3.000 1.000 1,4.000 0.000 0,3.000 0.000-1,3.000 0.000-1,-2.000 0.000-1,-6.000 0.000-3,-6.000 0.000-2,-6.000 0.000-3,-6.000 0.000-2,-2.000 0.000-1,-3.000 0.000-1,-3.000 0.000-1,-2.000-4.000 0,0.000-5.000 0,0.000-7.000 1,0.000-5.000 0,1.000-9.000-1,4.000-9.000-2,3.000-10.000-2,3.000-8.000-2,3.000-6.000 2,3.000 1.000 6,3.000-1.000 5,4.000 1.000 5</inkml:trace>
</inkml:ink>
</file>

<file path=ppt/ink/ink43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17"/>
    </inkml:context>
    <inkml:brush xml:id="br0">
      <inkml:brushProperty name="width" value="0.0325908288359642" units="cm"/>
      <inkml:brushProperty name="height" value="0.0325908288359642" units="cm"/>
      <inkml:brushProperty name="color" value="#000000"/>
      <inkml:brushProperty name="ignorePressure" value="0"/>
    </inkml:brush>
  </inkml:definitions>
  <inkml:trace contextRef="#ctx0" brushRef="#br0">88600.000 39200.000 675,'92.000'6.000'4,"-16.000"13.000"8,-15.000 12.000 8,-15.000 13.000 9,-12.000 6.000 3,-6.000 0.000 0,-6.000 0.000-2,-6.000 0.000 0,-4.000 1.000-2,1.000 4.000-3,-1.000 3.000-3,1.000 3.000-3,-6.000 1.000-3,-8.000 1.000-4,-10.000-1.000-3,-9.000 1.000-5,-9.000 1.000-4,-5.000 3.000-8,-7.000 3.000-7,-5.000 4.000-8,-4.000-4.000-2,0.000-9.000 4,0.000-10.000 4,0.000-8.000 3</inkml:trace>
</inkml:ink>
</file>

<file path=ppt/ink/ink43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18"/>
    </inkml:context>
    <inkml:brush xml:id="br0">
      <inkml:brushProperty name="width" value="0.0305171441286802" units="cm"/>
      <inkml:brushProperty name="height" value="0.0305171441286802" units="cm"/>
      <inkml:brushProperty name="color" value="#000000"/>
      <inkml:brushProperty name="ignorePressure" value="0"/>
    </inkml:brush>
  </inkml:definitions>
  <inkml:trace contextRef="#ctx0" brushRef="#br0">93450.000 36300.000 720,'51.000'6.000'7,"4.000"13.000"12,3.000 12.000 13,3.000 13.000 13,-5.000 2.000 2,-12.000-5.000-9,-13.000-7.000-8,-12.000-5.000-9,-9.000-3.000-6,-2.000 4.000-3,-3.000 3.000-4,-3.000 3.000-4,-2.000 1.000-3,0.000 1.000-1,0.000-1.000-2,0.000 1.000-2,-8.000 1.000-3,-16.000 3.000-1,-15.000 3.000-2,-15.000 4.000-2,-7.000-1.000-2,3.000-3.000 1,3.000-3.000-1,4.000-2.000 1,4.000-8.000 0,6.000-8.000 2,7.000-10.000 3,6.000-9.000 1,12.000-7.000 6,19.000-3.000 10,19.000-3.000 9,19.000-2.000 9,10.000-1.000 2,4.000 3.000-8,3.000 3.000-7,3.000 4.000-8,1.000 1.000-6,1.000 0.000-7,-1.000 0.000-6,1.000 0.000-7,-4.000 0.000-6,-6.000 0.000-3,-6.000 0.000-5,-6.000 0.000-3,-4.000-4.000-3,1.000-5.000 1,-1.000-7.000-1,1.000-5.000 1</inkml:trace>
</inkml:ink>
</file>

<file path=ppt/ink/ink43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18"/>
    </inkml:context>
    <inkml:brush xml:id="br0">
      <inkml:brushProperty name="width" value="0.0268232859671116" units="cm"/>
      <inkml:brushProperty name="height" value="0.0268232859671116" units="cm"/>
      <inkml:brushProperty name="color" value="#000000"/>
      <inkml:brushProperty name="ignorePressure" value="0"/>
    </inkml:brush>
  </inkml:definitions>
  <inkml:trace contextRef="#ctx0" brushRef="#br0">94300.000 36550.000 820,'6.000'-46.000'4,"13.000"10.000"10,12.000 10.000 8,13.000 9.000 10,6.000 6.000 1,0.000 3.000-7,0.000 3.000-6,0.000 4.000-6,0.000 2.000-5,0.000 4.000-4,0.000 3.000-4,0.000 3.000-5,-2.000 1.000-4,-3.000 1.000-6,-3.000-1.000-7,-2.000 1.000-5</inkml:trace>
</inkml:ink>
</file>

<file path=ppt/ink/ink43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19"/>
    </inkml:context>
    <inkml:brush xml:id="br0">
      <inkml:brushProperty name="width" value="0.0337440595030785" units="cm"/>
      <inkml:brushProperty name="height" value="0.0337440595030785" units="cm"/>
      <inkml:brushProperty name="color" value="#000000"/>
      <inkml:brushProperty name="ignorePressure" value="0"/>
    </inkml:brush>
  </inkml:definitions>
  <inkml:trace contextRef="#ctx0" brushRef="#br0">94800.000 35950.000 651,'-25.000'-47.000'3,"0.000"6.000"4,0.000 7.000 5,0.000 6.000 5,3.000 15.000 6,6.000 26.000 8,7.000 24.000 7,6.000 26.000 7,1.000 15.000 1,-3.000 6.000-7,-3.000 7.000-8,-2.000 6.000-7,-1.000 4.000-7,3.000 4.000-6,3.000 3.000-6,4.000 3.000-7,-1.000 1.000-8,-3.000 1.000-11,-3.000-1.000-10,-2.000 1.000-10,-1.000-12.000-7,3.000-21.000-4,3.000-22.000-4,4.000-22.000-4</inkml:trace>
</inkml:ink>
</file>

<file path=ppt/ink/ink43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19"/>
    </inkml:context>
    <inkml:brush xml:id="br0">
      <inkml:brushProperty name="width" value="0.0367376804351807" units="cm"/>
      <inkml:brushProperty name="height" value="0.0367376804351807" units="cm"/>
      <inkml:brushProperty name="color" value="#000000"/>
      <inkml:brushProperty name="ignorePressure" value="0"/>
    </inkml:brush>
  </inkml:definitions>
  <inkml:trace contextRef="#ctx0" brushRef="#br0">95300.000 37750.000 598,'-25.000'-44.000'7,"0.000"13.000"13,0.000 12.000 13,0.000 13.000 13,-2.000 13.000 4,-3.000 17.000-6,-3.000 15.000-6,-2.000 16.000-6,-5.000 10.000-5,-2.000 7.000-5,-3.000 6.000-4,-3.000 7.000-6,-1.000 2.000-1,4.000 1.000 0,3.000-1.000 1,3.000 1.000 0,6.000-6.000-5,9.000-8.000-11,10.000-10.000-11,10.000-9.000-10,7.000-9.000-9,6.000-5.000-8,7.000-7.000-6,6.000-5.000-8,4.000-8.000 1,4.000-5.000 9,3.000-7.000 7,3.000-5.000 9,1.000-6.000 5,1.000-3.000 1,-1.000-3.000 2,1.000-2.000 1</inkml:trace>
</inkml:ink>
</file>

<file path=ppt/ink/ink43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0"/>
    </inkml:context>
    <inkml:brush xml:id="br0">
      <inkml:brushProperty name="width" value="0.0384671352803707" units="cm"/>
      <inkml:brushProperty name="height" value="0.0384671352803707" units="cm"/>
      <inkml:brushProperty name="color" value="#000000"/>
      <inkml:brushProperty name="ignorePressure" value="0"/>
    </inkml:brush>
  </inkml:definitions>
  <inkml:trace contextRef="#ctx0" brushRef="#br0">96100.000 37950.000 571,'-5.000'-49.000'4,"-9.000"4.000"8,-10.000 3.000 8,-8.000 3.000 7,-6.000 6.000 3,1.000 9.000-3,-1.000 10.000-2,1.000 10.000-3,-1.000 10.000-2,1.000 13.000-1,-1.000 12.000-1,1.000 13.000 0,-1.000 4.000-2,1.000-3.000-1,-1.000-3.000-1,1.000-2.000-2,2.000-1.000 0,7.000 3.000-1,6.000 3.000-1,7.000 4.000-1,13.000-6.000-8,22.000-11.000-12,22.000-14.000-13,23.000-11.000-13,10.000-15.000-6,0.000-16.000 2,0.000-15.000 2,0.000-15.000 1,-5.000-4.000 3,-9.000 9.000 6,-10.000 10.000 5,-8.000 10.000 5,-14.000 5.000 7,-15.000 4.000 6,-15.000 3.000 8,-16.000 3.000 7,-10.000 6.000 6,-3.000 9.000 3,-3.000 10.000 5,-2.000 10.000 3,-1.000 5.000 4,3.000 4.000 2,3.000 3.000 2,4.000 3.000 3,4.000 1.000-4,6.000 1.000-10,7.000-1.000-11,6.000 1.000-9,9.000-4.000-9,13.000-6.000-6,12.000-6.000-5,13.000-6.000-6,6.000-6.000-4,0.000-2.000-1,0.000-3.000-1,0.000-3.000-3,-2.000-4.000 1,-3.000-3.000 2,-3.000-3.000 2,-2.000-2.000 1,-6.000-3.000 4,-6.000 1.000 3,-6.000-1.000 5,-6.000 1.000 3,-7.000-1.000 5,-6.000 1.000 4,-6.000-1.000 5,-6.000 1.000 4,-2.000 4.000 5,3.000 9.000 5,3.000 10.000 4,4.000 10.000 6,4.000 0.000 0,6.000-5.000-7,7.000-7.000-6,6.000-5.000-6,6.000-8.000-4,6.000-5.000-3,7.000-7.000-3,6.000-5.000-2,3.000-6.000-2,0.000-3.000-3,0.000-3.000-2,0.000-2.000-2,-2.000-3.000-2,-3.000 1.000 2,-3.000-1.000 0,-2.000 1.000 1,-6.000-1.000 0,-6.000 1.000 0,-6.000-1.000 0,-6.000 1.000-1,-4.000 2.000 4,1.000 7.000 7,-1.000 6.000 7,1.000 7.000 7,-4.000 2.000 6,-6.000 1.000 4,-6.000-1.000 5,-6.000 1.000 4,-6.000 1.000 2,-2.000 3.000-3,-3.000 3.000-2,-3.000 4.000-2,-4.000 4.000-1,-3.000 6.000-2,-3.000 7.000 0,-2.000 6.000-2,-3.000 4.000-1,1.000 4.000-2,-1.000 3.000-2,1.000 3.000-2,2.000 1.000-3,7.000 1.000-3,6.000-1.000-3,7.000 1.000-2,5.000-1.000-6,7.000 1.000-7,6.000-1.000-8,7.000 1.000-8,5.000-6.000-4,7.000-8.000-2,6.000-10.000-2,7.000-9.000-3,-4.000 1.000 9,-12.000 13.000 20,-13.000 12.000 20,-12.000 13.000 19,-9.000 9.000 9,-2.000 6.000-2,-3.000 7.000-3,-3.000 6.000-3,-1.000 3.000-2,4.000 0.000-6,3.000 0.000-3,3.000 0.000-5,1.000 1.000-4,1.000 4.000-2,-1.000 3.000-4,1.000 3.000-1,1.000-1.000-5,3.000-2.000-3,3.000-3.000-5,4.000-3.000-4,1.000-7.000-6,0.000-9.000-7,0.000-10.000-8,0.000-8.000-7,3.000-9.000-5,6.000-6.000-3,7.000-6.000-4,6.000-6.000-3</inkml:trace>
</inkml:ink>
</file>

<file path=ppt/ink/ink4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30"/>
    </inkml:context>
    <inkml:brush xml:id="br0">
      <inkml:brushProperty name="width" value="0.0443081483244896" units="cm"/>
      <inkml:brushProperty name="height" value="0.0443081483244896" units="cm"/>
      <inkml:brushProperty name="color" value="#f2395b"/>
      <inkml:brushProperty name="ignorePressure" value="0"/>
    </inkml:brush>
  </inkml:definitions>
  <inkml:trace contextRef="#ctx0" brushRef="#br0">71900.000 33850.000 496,'-49.000'-2.000'5,"4.000"-3.000"10,3.000-3.000 10,3.000-2.000 11,3.000 2.000 2,3.000 9.000-3,3.000 10.000-4,4.000 10.000-3,2.000 5.000-4,4.000 4.000-2,3.000 3.000-3,3.000 3.000-3,1.000 1.000-1,1.000 1.000-1,-1.000-1.000-1,1.000 1.000 0,1.000 1.000 0,3.000 3.000-2,3.000 3.000-1,4.000 4.000-1,1.000-1.000-1,0.000-3.000-2,0.000-3.000 0,0.000-2.000-1,4.000-8.000-4,10.000-8.000-7,10.000-10.000-7,9.000-9.000-7,6.000-12.000-3,3.000-11.000 1,3.000-14.000 1,4.000-11.000 1,1.000-11.000 2,0.000-5.000 2,0.000-7.000 2,0.000-5.000 3,-4.000-3.000 4,-5.000 4.000 4,-7.000 3.000 6,-5.000 3.000 6,-6.000 3.000 2,-3.000 3.000 2,-3.000 3.000 1,-2.000 4.000 1,-5.000 2.000 0,-2.000 4.000 0,-3.000 3.000-1,-3.000 3.000 0,-2.000 1.000 0,0.000 1.000-2,0.000-1.000 0,0.000 1.000-1,-4.000 7.000-6,-5.000 16.000-8,-7.000 15.000-10,-5.000 17.000-9,-6.000 3.000-2,-3.000-5.000 7,-3.000-7.000 5,-2.000-5.000 6,-5.000-4.000 5,-2.000 0.000 2,-3.000 0.000 4,-3.000 0.000 2,1.000 3.000 2,6.000 6.000-2,7.000 7.000-1,6.000 6.000-2,12.000 3.000-9,19.000 0.000-18,19.000 0.000-19,19.000 0.000-18,9.000-4.000-4,0.000-5.000 10,0.000-7.000 10,0.000-5.000 10,-2.000-8.000 7,-3.000-5.000 6,-3.000-7.000 4,-2.000-5.000 5,-3.000-4.000 3,1.000 0.000 1,-1.000 0.000-1,1.000 0.000 1,-4.000 1.000 2,-6.000 4.000 8,-6.000 3.000 6,-6.000 3.000 6,-4.000 1.000 6,1.000 1.000 3,-1.000-1.000 4,1.000 1.000 4,1.000 5.000 4,3.000 14.000 5,3.000 11.000 4,4.000 14.000 6,-3.000 7.000-2,-5.000 3.000-7,-7.000 3.000-8,-5.000 4.000-8,-4.000 2.000-5,0.000 4.000-3,0.000 3.000-2,0.000 3.000-4,-2.000 1.000-2,-3.000 1.000-3,-3.000-1.000-2,-2.000 1.000-3,-3.000-4.000-3,1.000-6.000-4,-1.000-6.000-2,1.000-6.000-5,-1.000-15.000-9,1.000-21.000-18,-1.000-22.000-18,1.000-22.000-17,5.000-8.000 3,14.000 6.000 24,11.000 7.000 24,14.000 6.000 23,5.000 4.000 15,1.000 4.000 5,-1.000 3.000 5,1.000 3.000 4,-3.000 1.000 1,-2.000 1.000-4,-3.000-1.000-4,-3.000 1.000-4,-1.000 1.000-10,4.000 3.000-14,3.000 3.000-16,3.000 4.000-14,-2.000-7.000-7,-6.000-16.000 1,-6.000-15.000 1,-6.000-15.000 1,-4.000-11.000 5,1.000-2.000 7,-1.000-3.000 9,1.000-3.000 8,-3.000-2.000 6,-2.000 0.000 4,-3.000 0.000 4,-3.000 0.000 4,-2.000 6.000 5,0.000 13.000 8,0.000 12.000 5,0.000 13.000 8,1.000 12.000 5,4.000 13.000 7,3.000 12.000 6,3.000 13.000 6,-1.000 13.000-1,-2.000 17.000-6,-3.000 15.000-7,-3.000 16.000-7,-2.000 10.000-5,0.000 7.000-4,0.000 6.000-4,0.000 7.000-3,0.000 2.000-4,0.000 1.000-2,0.000-1.000-3,0.000 1.000-3,0.000-3.000-3,0.000-2.000-6,0.000-3.000-4,0.000-3.000-5,0.000-6.000-7,0.000-5.000-5,0.000-7.000-8,0.000-5.000-7</inkml:trace>
</inkml:ink>
</file>

<file path=ppt/ink/ink43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0"/>
    </inkml:context>
    <inkml:brush xml:id="br0">
      <inkml:brushProperty name="width" value="0.0381920225918293" units="cm"/>
      <inkml:brushProperty name="height" value="0.0381920225918293" units="cm"/>
      <inkml:brushProperty name="color" value="#000000"/>
      <inkml:brushProperty name="ignorePressure" value="0"/>
    </inkml:brush>
  </inkml:definitions>
  <inkml:trace contextRef="#ctx0" brushRef="#br0">97600.000 37250.000 576,'48.000'-21.000'4,"-3.000"10.000"8,-3.000 10.000 9,-2.000 9.000 9,-5.000 7.000 3,-2.000 7.000 2,-3.000 6.000 0,-3.000 7.000 1,-4.000 8.000-1,-3.000 14.000-4,-3.000 11.000-4,-2.000 14.000-3,-5.000 7.000-3,-2.000 3.000 0,-3.000 3.000-2,-3.000 4.000 0,-7.000 5.000-5,-9.000 10.000-8,-10.000 10.000-7,-8.000 9.000-9,-9.000 2.000-9,-6.000-2.000-13,-6.000-3.000-11,-6.000-3.000-13,-1.000-15.000-1,7.000-24.000 11,6.000-26.000 10,7.000-24.000 10,4.000-12.000 3,3.000 4.000-5,3.000 3.000-4,4.000 3.000-5</inkml:trace>
</inkml:ink>
</file>

<file path=ppt/ink/ink43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1"/>
    </inkml:context>
    <inkml:brush xml:id="br0">
      <inkml:brushProperty name="width" value="0.0358117818832397" units="cm"/>
      <inkml:brushProperty name="height" value="0.0358117818832397" units="cm"/>
      <inkml:brushProperty name="color" value="#000000"/>
      <inkml:brushProperty name="ignorePressure" value="0"/>
    </inkml:brush>
  </inkml:definitions>
  <inkml:trace contextRef="#ctx0" brushRef="#br0">98850.000 37150.000 614,'-8.000'-22.000'9,"34.000"6.000"17,35.000 7.000 18,35.000 6.000 17,14.000 3.000 3,-2.000 0.000-11,-3.000 0.000-11,-3.000 0.000-11,-2.000 0.000-9,0.000 0.000-5,0.000 0.000-6,0.000 0.000-5,-2.000 0.000-8,-3.000 0.000-10,-3.000 0.000-8,-2.000 0.000-10,-11.000 0.000-2,-15.000 0.000 4,-15.000 0.000 4,-16.000 0.000 3</inkml:trace>
</inkml:ink>
</file>

<file path=ppt/ink/ink43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1"/>
    </inkml:context>
    <inkml:brush xml:id="br0">
      <inkml:brushProperty name="width" value="0.0344093851745129" units="cm"/>
      <inkml:brushProperty name="height" value="0.0344093851745129" units="cm"/>
      <inkml:brushProperty name="color" value="#000000"/>
      <inkml:brushProperty name="ignorePressure" value="0"/>
    </inkml:brush>
  </inkml:definitions>
  <inkml:trace contextRef="#ctx0" brushRef="#br0">100200.000 36550.000 639,'1.000'-46.000'5,"4.000"10.000"12,3.000 10.000 10,3.000 9.000 12,4.000 7.000 4,7.000 7.000-3,6.000 6.000-2,7.000 7.000-2,5.000 7.000-4,7.000 9.000-5,6.000 10.000-6,7.000 10.000-5,0.000 2.000-5,-2.000-3.000-4,-3.000-3.000-5,-3.000-2.000-5,-6.000-3.000-4,-5.000 1.000-2,-7.000-1.000-2,-5.000 1.000-2,-6.000-1.000-6,-3.000 1.000-10,-3.000-1.000-9,-2.000 1.000-10</inkml:trace>
</inkml:ink>
</file>

<file path=ppt/ink/ink43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1"/>
    </inkml:context>
    <inkml:brush xml:id="br0">
      <inkml:brushProperty name="width" value="0.0288431812077761" units="cm"/>
      <inkml:brushProperty name="height" value="0.0288431812077761" units="cm"/>
      <inkml:brushProperty name="color" value="#000000"/>
      <inkml:brushProperty name="ignorePressure" value="0"/>
    </inkml:brush>
  </inkml:definitions>
  <inkml:trace contextRef="#ctx0" brushRef="#br0">98950.000 37750.000 762,'-33.000'-4.000'5,"34.000"-5.000"8,35.000-7.000 8,35.000-5.000 9,21.000-1.000 4,9.000 6.000-1,10.000 7.000-1,10.000 6.000-1,4.000 3.000-7,0.000 0.000-11,0.000 0.000-11,0.000 0.000-13,-7.000 1.000-8,-11.000 4.000-6,-14.000 3.000-5,-11.000 3.000-6,-14.000 1.000-2,-11.000 1.000 1,-14.000-1.000 1,-11.000 1.000 2</inkml:trace>
</inkml:ink>
</file>

<file path=ppt/ink/ink43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1"/>
    </inkml:context>
    <inkml:brush xml:id="br0">
      <inkml:brushProperty name="width" value="0.0354386381804943" units="cm"/>
      <inkml:brushProperty name="height" value="0.0354386381804943" units="cm"/>
      <inkml:brushProperty name="color" value="#000000"/>
      <inkml:brushProperty name="ignorePressure" value="0"/>
    </inkml:brush>
  </inkml:definitions>
  <inkml:trace contextRef="#ctx0" brushRef="#br0">99200.000 37950.000 620,'-15.000'-19.000'9,"23.000"13.000"17,22.000 12.000 18,22.000 13.000 17,12.000 7.000 2,3.000 4.000-13,3.000 3.000-13,4.000 3.000-14,1.000 4.000-7,0.000 7.000 1,0.000 6.000-2,0.000 7.000 1,-2.000 0.000-13,-3.000-2.000-25,-3.000-3.000-23,-2.000-3.000-25,-8.000-7.000-8,-8.000-9.000 10,-10.000-10.000 9,-9.000-8.000 8</inkml:trace>
</inkml:ink>
</file>

<file path=ppt/ink/ink43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2"/>
    </inkml:context>
    <inkml:brush xml:id="br0">
      <inkml:brushProperty name="width" value="0.045863538980484" units="cm"/>
      <inkml:brushProperty name="height" value="0.045863538980484" units="cm"/>
      <inkml:brushProperty name="color" value="#000000"/>
      <inkml:brushProperty name="ignorePressure" value="0"/>
    </inkml:brush>
  </inkml:definitions>
  <inkml:trace contextRef="#ctx0" brushRef="#br0">103300.000 36350.000 479,'0.000'-47.000'0,"0.000"6.000"0,0.000 7.000 0,0.000 6.000 0,-5.000-1.000 4,-9.000-5.000 7,-10.000-7.000 8,-8.000-5.000 7,-4.000 2.000 3,3.000 13.000-1,3.000 12.000-2,4.000 13.000-1,-1.000 6.000-1,-3.000 0.000-1,-3.000 0.000-1,-2.000 0.000 0,-6.000 7.000-2,-6.000 17.000 0,-6.000 15.000-2,-6.000 16.000 0,-4.000 10.000 0,1.000 7.000-2,-1.000 6.000 1,1.000 7.000-1,2.000 2.000 0,7.000 1.000-2,6.000-1.000 0,7.000 1.000-1,2.000-3.000-2,1.000-2.000 0,-1.000-3.000 0,1.000-3.000-2,2.000-4.000-1,7.000-3.000-2,6.000-3.000-2,7.000-2.000-2,5.000-6.000-3,7.000-6.000-3,6.000-6.000-2,7.000-6.000-3,7.000-7.000-1,9.000-6.000 1,10.000-6.000 1,10.000-6.000 0,8.000-9.000-3,10.000-8.000-9,10.000-10.000-10,9.000-9.000-9,2.000-10.000-3,-2.000-9.000-1,-3.000-10.000 2,-3.000-8.000 0,-6.000-4.000 3,-5.000 3.000 4,-7.000 3.000 4,-5.000 4.000 4,-14.000 11.000 16,-18.000 23.000 27,-19.000 22.000 27,-18.000 22.000 27,-9.000 10.000 6,4.000 1.000-14,3.000-1.000-14,3.000 1.000-15,3.000 2.000-7,3.000 7.000-4,3.000 6.000-1,4.000 7.000-4,7.000-9.000-13,13.000-21.000-24,12.000-22.000-25,13.000-22.000-24,6.000-15.000-7,0.000-5.000 11,0.000-7.000 12,0.000-5.000 10,-4.000-3.000 9,-5.000 4.000 3,-7.000 3.000 3,-5.000 3.000 5,-6.000 4.000 4,-3.000 7.000 7,-3.000 6.000 6,-2.000 7.000 7,-6.000 11.000 14,-6.000 20.000 24,-6.000 18.000 24,-6.000 20.000 23,-4.000 5.000 2,1.000-6.000-18,-1.000-6.000-19,1.000-6.000-20,1.000-1.000-10,3.000 7.000-5,3.000 6.000-3,4.000 7.000-4,8.000-4.000-14,17.000-12.000-22,15.000-13.000-23,16.000-12.000-23,2.000-10.000-9,-8.000-6.000 5,-10.000-6.000 5,-9.000-6.000 6</inkml:trace>
</inkml:ink>
</file>

<file path=ppt/ink/ink43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3"/>
    </inkml:context>
    <inkml:brush xml:id="br0">
      <inkml:brushProperty name="width" value="0.0433739870786667" units="cm"/>
      <inkml:brushProperty name="height" value="0.0433739870786667" units="cm"/>
      <inkml:brushProperty name="color" value="#000000"/>
      <inkml:brushProperty name="ignorePressure" value="0"/>
    </inkml:brush>
  </inkml:definitions>
  <inkml:trace contextRef="#ctx0" brushRef="#br0">104800.000 36600.000 507,'-2.000'-69.000'2,"-3.000"13.000"5,-3.000 12.000 4,-2.000 13.000 4,-5.000 10.000 5,-2.000 10.000 4,-3.000 10.000 5,-3.000 9.000 4,-4.000 9.000 2,-3.000 9.000-3,-3.000 10.000-2,-2.000 10.000-1,-1.000 4.000-3,3.000 0.000-1,3.000 0.000-2,4.000 0.000-2,1.000 1.000-2,0.000 4.000-1,0.000 3.000-1,0.000 3.000-2,3.000-1.000-1,6.000-2.000-2,7.000-3.000 0,6.000-3.000-1,7.000-4.000-3,10.000-3.000-4,10.000-3.000-3,9.000-2.000-5,6.000-5.000-3,3.000-2.000-4,3.000-3.000-2,4.000-3.000-3,-1.000-2.000-2,-3.000 0.000 0,-3.000 0.000 1,-2.000 0.000 1,-14.000 4.000-1,-21.000 10.000-1,-22.000 10.000-1,-22.000 9.000 0,-15.000 1.000-3,-5.000-6.000-3,-7.000-6.000-5,-5.000-6.000-3,-3.000-6.000-2,4.000-2.000 0,3.000-3.000 1,3.000-3.000 0,7.000-4.000 1,14.000-3.000 4,11.000-3.000 3,14.000-2.000 3</inkml:trace>
</inkml:ink>
</file>

<file path=ppt/ink/ink43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3"/>
    </inkml:context>
    <inkml:brush xml:id="br0">
      <inkml:brushProperty name="width" value="0.0372474491596222" units="cm"/>
      <inkml:brushProperty name="height" value="0.0372474491596222" units="cm"/>
      <inkml:brushProperty name="color" value="#000000"/>
      <inkml:brushProperty name="ignorePressure" value="0"/>
    </inkml:brush>
  </inkml:definitions>
  <inkml:trace contextRef="#ctx0" brushRef="#br0">105550.000 37250.000 590,'-113.000'28.000'98,"26.000"6.000"-18,24.000 7.000-18,26.000 6.000-20,13.000 4.000-10,4.000 4.000-4,3.000 3.000-3,3.000 3.000-5,3.000-1.000-5,3.000-2.000-8,3.000-3.000-7,4.000-3.000-9,7.000-6.000-13,13.000-5.000-20,12.000-7.000-20,13.000-5.000-19,2.000-9.000-3,-5.000-9.000 15,-7.000-10.000 16,-5.000-8.000 15</inkml:trace>
</inkml:ink>
</file>

<file path=ppt/ink/ink43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3"/>
    </inkml:context>
    <inkml:brush xml:id="br0">
      <inkml:brushProperty name="width" value="0.0338096581399441" units="cm"/>
      <inkml:brushProperty name="height" value="0.0338096581399441" units="cm"/>
      <inkml:brushProperty name="color" value="#000000"/>
      <inkml:brushProperty name="ignorePressure" value="0"/>
    </inkml:brush>
  </inkml:definitions>
  <inkml:trace contextRef="#ctx0" brushRef="#br0">106200.000 37200.000 650,'-93.000'26.000'86,"17.000"4.000"-17,15.000 3.000-15,16.000 3.000-15,10.000-1.000-10,7.000-2.000-5,6.000-3.000-4,7.000-3.000-5,8.000 1.000-5,14.000 6.000-7,11.000 7.000-6,14.000 6.000-7,5.000-2.000-2,1.000-9.000-1,-1.000-10.000 2,1.000-8.000 0,-1.000-4.000-1,1.000 3.000 0,-1.000 3.000-1,1.000 4.000-1,-3.000 1.000 1,-2.000 0.000 3,-3.000 0.000 4,-3.000 0.000 2,-6.000 1.000 4,-5.000 4.000 3,-7.000 3.000 4,-5.000 3.000 3,-6.000-1.000 0,-3.000-2.000-1,-3.000-3.000-4,-2.000-3.000-1,-8.000-2.000-2,-8.000 0.000-1,-10.000 0.000-2,-9.000 0.000 0,-2.000-2.000-8,6.000-3.000-14,7.000-3.000-15,6.000-2.000-13,3.000-8.000-5,0.000-8.000 6,0.000-10.000 7,0.000-9.000 5</inkml:trace>
</inkml:ink>
</file>

<file path=ppt/ink/ink43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3"/>
    </inkml:context>
    <inkml:brush xml:id="br0">
      <inkml:brushProperty name="width" value="0.0370682328939438" units="cm"/>
      <inkml:brushProperty name="height" value="0.0370682328939438" units="cm"/>
      <inkml:brushProperty name="color" value="#000000"/>
      <inkml:brushProperty name="ignorePressure" value="0"/>
    </inkml:brush>
  </inkml:definitions>
  <inkml:trace contextRef="#ctx0" brushRef="#br0">106700.000 36950.000 593,'135.000'4.000'7,"-27.000"10.000"12,-28.000 10.000 14,-28.000 9.000 12,-17.000 6.000 6,-2.000 3.000-3,-3.000 3.000-2,-3.000 4.000-3,-7.000 5.000-5,-9.000 10.000-7,-10.000 10.000-8,-8.000 9.000-7,-17.000 6.000-10,-21.000 3.000-11,-22.000 3.000-11,-22.000 4.000-12,-10.000 1.000-10,4.000 0.000-7,3.000 0.000-6,3.000 0.000-8,6.000-8.000-1,9.000-16.000 8,10.000-15.000 5,10.000-15.000 8</inkml:trace>
</inkml:ink>
</file>

<file path=ppt/ink/ink4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31"/>
    </inkml:context>
    <inkml:brush xml:id="br0">
      <inkml:brushProperty name="width" value="0.039570439606905" units="cm"/>
      <inkml:brushProperty name="height" value="0.039570439606905" units="cm"/>
      <inkml:brushProperty name="color" value="#f2395b"/>
      <inkml:brushProperty name="ignorePressure" value="0"/>
    </inkml:brush>
  </inkml:definitions>
  <inkml:trace contextRef="#ctx0" brushRef="#br0">73150.000 32450.000 555,'3.000'-50.000'3,"6.000"0.000"5,7.000 0.000 4,6.000 0.000 6,3.000 4.000 0,0.000 10.000-4,0.000 10.000-3,0.000 9.000-4,3.000 9.000 3,6.000 9.000 10,7.000 10.000 12,6.000 10.000 10,-1.000 8.000 2,-5.000 10.000-6,-7.000 10.000-5,-5.000 9.000-6,-6.000 7.000-5,-3.000 7.000-2,-3.000 6.000-3,-2.000 7.000-3,-5.000 5.000-2,-2.000 7.000-2,-3.000 6.000-3,-3.000 7.000-2,-7.000 2.000-4,-9.000 1.000-6,-10.000-1.000-5,-8.000 1.000-5,-8.000-4.000-5,-2.000-6.000-6,-3.000-6.000-6,-3.000-6.000-5,-2.000-9.000-3,0.000-8.000 1,0.000-10.000-1,0.000-9.000 2,3.000-9.000-1,6.000-5.000 0,7.000-7.000-1,6.000-5.000 0</inkml:trace>
</inkml:ink>
</file>

<file path=ppt/ink/ink43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4"/>
    </inkml:context>
    <inkml:brush xml:id="br0">
      <inkml:brushProperty name="width" value="0.0370433367788792" units="cm"/>
      <inkml:brushProperty name="height" value="0.0370433367788792" units="cm"/>
      <inkml:brushProperty name="color" value="#000000"/>
      <inkml:brushProperty name="ignorePressure" value="0"/>
    </inkml:brush>
  </inkml:definitions>
  <inkml:trace contextRef="#ctx0" brushRef="#br0">99000.000 41050.000 593,'-68.000'-2.000'0,"17.000"-3.000"0,15.000-3.000 0,16.000-2.000 0,24.000-5.000 9,35.000-2.000 17,35.000-3.000 18,34.000-3.000 16,13.000 1.000 4,-5.000 6.000-13,-7.000 7.000-11,-5.000 6.000-12,0.000 3.000-7,10.000 0.000-1,10.000 0.000-2,9.000 0.000 0,-2.000 1.000-11,-12.000 4.000-16,-13.000 3.000-17,-12.000 3.000-18,-15.000 3.000-8,-15.000 3.000 0,-15.000 3.000 1,-16.000 4.000-1</inkml:trace>
</inkml:ink>
</file>

<file path=ppt/ink/ink43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4"/>
    </inkml:context>
    <inkml:brush xml:id="br0">
      <inkml:brushProperty name="width" value="0.0353804491460323" units="cm"/>
      <inkml:brushProperty name="height" value="0.0353804491460323" units="cm"/>
      <inkml:brushProperty name="color" value="#000000"/>
      <inkml:brushProperty name="ignorePressure" value="0"/>
    </inkml:brush>
  </inkml:definitions>
  <inkml:trace contextRef="#ctx0" brushRef="#br0">99900.000 40350.000 621,'-44.000'-15.000'45,"13.000"23.000"2,12.000 22.000 2,13.000 22.000 4,6.000 15.000-4,0.000 9.000-7,0.000 10.000-7,0.000 10.000-8,0.000 7.000-8,0.000 6.000-8,0.000 7.000-9,0.000 6.000-9,0.000-1.000-10,0.000-5.000-8,0.000-7.000-11,0.000-5.000-9</inkml:trace>
</inkml:ink>
</file>

<file path=ppt/ink/ink43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5"/>
    </inkml:context>
    <inkml:brush xml:id="br0">
      <inkml:brushProperty name="width" value="0.0453740209341049" units="cm"/>
      <inkml:brushProperty name="height" value="0.0453740209341049" units="cm"/>
      <inkml:brushProperty name="color" value="#000000"/>
      <inkml:brushProperty name="ignorePressure" value="0"/>
    </inkml:brush>
  </inkml:definitions>
  <inkml:trace contextRef="#ctx0" brushRef="#br0">101500.000 39900.000 484,'6.000'-46.000'0,"13.000"10.000"0,12.000 10.000 0,13.000 9.000 0,6.000 6.000 6,0.000 3.000 12,0.000 3.000 11,0.000 4.000 12,1.000 2.000 4,4.000 4.000-5,3.000 3.000-4,3.000 3.000-4,1.000 1.000-5,1.000 1.000-4,-1.000-1.000-4,1.000 1.000-3,-6.000 1.000-7,-8.000 3.000-7,-10.000 3.000-8,-9.000 4.000-7,-15.000 2.000-9,-18.000 4.000-9,-19.000 3.000-10,-18.000 3.000-9,-12.000-2.000-3,-3.000-6.000 4,-3.000-6.000 5,-2.000-6.000 5,-5.000-6.000 5,-2.000-2.000 8,-3.000-3.000 7,-3.000-3.000 8,1.000-2.000 4,6.000 0.000 2,7.000 0.000 2,6.000 0.000 0,3.000 0.000 4,0.000 0.000 5,0.000 0.000 5,0.000 0.000 4,3.000 1.000 5,6.000 4.000 2,7.000 3.000 2,6.000 3.000 3,4.000 6.000 5,4.000 9.000 5,3.000 10.000 6,3.000 10.000 6,1.000 7.000 1,1.000 6.000-6,-1.000 7.000-4,1.000 6.000-6,1.000 6.000-3,3.000 6.000-5,3.000 7.000-3,4.000 6.000-4,1.000 7.000-2,0.000 10.000-1,0.000 10.000-2,0.000 9.000 0,-2.000-1.000-5,-3.000-8.000-5,-3.000-10.000-5,-2.000-9.000-7,-1.000-7.000-5,3.000-3.000-3,3.000-3.000-5,4.000-2.000-4,1.000-9.000-3,0.000-12.000-3,0.000-13.000-2,0.000-12.000-2</inkml:trace>
</inkml:ink>
</file>

<file path=ppt/ink/ink43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5"/>
    </inkml:context>
    <inkml:brush xml:id="br0">
      <inkml:brushProperty name="width" value="0.0442517809569836" units="cm"/>
      <inkml:brushProperty name="height" value="0.0442517809569836" units="cm"/>
      <inkml:brushProperty name="color" value="#000000"/>
      <inkml:brushProperty name="ignorePressure" value="0"/>
    </inkml:brush>
  </inkml:definitions>
  <inkml:trace contextRef="#ctx0" brushRef="#br0">101200.000 41500.000 497,'23.000'-69.000'3,"-3.000"13.000"6,-3.000 12.000 6,-2.000 13.000 6,3.000 9.000 4,14.000 6.000 2,11.000 7.000 1,14.000 6.000 1,8.000 3.000-1,7.000 0.000-4,6.000 0.000-4,7.000 0.000-6,0.000 0.000-1,-2.000 0.000-1,-3.000 0.000-1,-3.000 0.000-1,-4.000 0.000-4,-3.000 0.000-8,-3.000 0.000-9,-2.000 0.000-8,-9.000-4.000-6,-12.000-5.000-4,-13.000-7.000-4,-12.000-5.000-4,-9.000-6.000 0,-2.000-3.000 5,-3.000-3.000 4,-3.000-2.000 4,-6.000-3.000 3,-5.000 1.000 4,-7.000-1.000 3,-5.000 1.000 3,-4.000 1.000 1,0.000 3.000 0,0.000 3.000-1,0.000 4.000 0,0.000 4.000 7,0.000 6.000 14,0.000 7.000 14,0.000 6.000 14,-2.000 4.000 8,-3.000 4.000 1,-3.000 3.000 2,-2.000 3.000 1,-3.000 7.000-1,1.000 14.000-6,-1.000 11.000-6,1.000 14.000-5,2.000 5.000-3,7.000 1.000-2,6.000-1.000-1,7.000 1.000-2,4.000 1.000-3,3.000 3.000-4,3.000 3.000-4,4.000 4.000-5,4.000-4.000-5,6.000-9.000-6,7.000-10.000-7,6.000-8.000-6,6.000-8.000-4,6.000-2.000-1,7.000-3.000-2,6.000-3.000 0,7.000-6.000-5,10.000-5.000-5,10.000-7.000-6,9.000-5.000-6,-2.000-4.000 0,-12.000 0.000 7,-13.000 0.000 6,-12.000 0.000 6,-9.000-2.000 2,-2.000-3.000-4,-3.000-3.000-2,-3.000-2.000-4</inkml:trace>
</inkml:ink>
</file>

<file path=ppt/ink/ink43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6"/>
    </inkml:context>
    <inkml:brush xml:id="br0">
      <inkml:brushProperty name="width" value="0.0351723544299603" units="cm"/>
      <inkml:brushProperty name="height" value="0.0351723544299603" units="cm"/>
      <inkml:brushProperty name="color" value="#000000"/>
      <inkml:brushProperty name="ignorePressure" value="0"/>
    </inkml:brush>
  </inkml:definitions>
  <inkml:trace contextRef="#ctx0" brushRef="#br0">103200.000 39750.000 625,'31.000'-24.000'6,"13.000"4.000"11,12.000 3.000 11,13.000 3.000 12,-2.000 7.000 5,-16.000 14.000-3,-15.000 11.000-1,-15.000 14.000-3,-14.000 7.000-3,-8.000 3.000-6,-10.000 3.000-6,-9.000 4.000-7,-10.000 2.000-5,-9.000 4.000-8,-10.000 3.000-6,-8.000 3.000-6,-8.000-1.000-6,-2.000-2.000-2,-3.000-3.000-2,-3.000-3.000-2,4.000-7.000-3,13.000-9.000-2,12.000-10.000-3,13.000-8.000-3,13.000-6.000 2,17.000 1.000 7,15.000-1.000 7,16.000 1.000 7,10.000-4.000 7,7.000-6.000 8,6.000-6.000 8,7.000-6.000 7,4.000-4.000 3,3.000 1.000-5,3.000-1.000-4,4.000 1.000-4,-4.000 1.000-7,-9.000 3.000-10,-10.000 3.000-11,-8.000 4.000-10</inkml:trace>
</inkml:ink>
</file>

<file path=ppt/ink/ink43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6"/>
    </inkml:context>
    <inkml:brush xml:id="br0">
      <inkml:brushProperty name="width" value="0.0271315239369869" units="cm"/>
      <inkml:brushProperty name="height" value="0.0271315239369869" units="cm"/>
      <inkml:brushProperty name="color" value="#000000"/>
      <inkml:brushProperty name="ignorePressure" value="0"/>
    </inkml:brush>
  </inkml:definitions>
  <inkml:trace contextRef="#ctx0" brushRef="#br0">103600.000 40050.000 810,'54.000'-25.000'5,"10.000"0.000"7,10.000 0.000 9,9.000 0.000 8,1.000 3.000 3,-6.000 6.000-4,-6.000 7.000-5,-6.000 6.000-3,-7.000 3.000-6,-6.000 0.000-8,-6.000 0.000-8,-6.000 0.000-8</inkml:trace>
</inkml:ink>
</file>

<file path=ppt/ink/ink43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6"/>
    </inkml:context>
    <inkml:brush xml:id="br0">
      <inkml:brushProperty name="width" value="0.0332375057041645" units="cm"/>
      <inkml:brushProperty name="height" value="0.0332375057041645" units="cm"/>
      <inkml:brushProperty name="color" value="#000000"/>
      <inkml:brushProperty name="ignorePressure" value="0"/>
    </inkml:brush>
  </inkml:definitions>
  <inkml:trace contextRef="#ctx0" brushRef="#br0">104000.000 39450.000 661,'-24.000'-38.000'10,"4.000"26.000"20,3.000 24.000 19,3.000 26.000 20,3.000 16.000 1,3.000 10.000-17,3.000 10.000-18,4.000 9.000-17,-1.000 2.000-14,-3.000-2.000-8,-3.000-3.000-9,-2.000-3.000-9,-3.000-6.000-2,1.000-5.000 4,-1.000-7.000 5,1.000-5.000 4,-1.000-8.000-6,1.000-5.000-16,-1.000-7.000-16,1.000-5.000-18</inkml:trace>
</inkml:ink>
</file>

<file path=ppt/ink/ink43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7"/>
    </inkml:context>
    <inkml:brush xml:id="br0">
      <inkml:brushProperty name="width" value="0.0350986532866955" units="cm"/>
      <inkml:brushProperty name="height" value="0.0350986532866955" units="cm"/>
      <inkml:brushProperty name="color" value="#000000"/>
      <inkml:brushProperty name="ignorePressure" value="0"/>
    </inkml:brush>
  </inkml:definitions>
  <inkml:trace contextRef="#ctx0" brushRef="#br0">103350.000 41600.000 626,'-29.000'-35.000'9,"-5.000"32.000"17,-7.000 31.000 16,-5.000 32.000 18,-1.000 11.000 3,6.000-5.000-11,7.000-7.000-11,6.000-5.000-11,4.000-6.000-9,4.000-3.000-6,3.000-3.000-5,3.000-2.000-5,3.000-3.000-6,3.000 1.000-1,3.000-1.000-4,4.000 1.000-2,5.000-4.000-6,10.000-6.000-9,10.000-6.000-7,9.000-6.000-9,7.000-4.000-5,7.000 1.000-3,6.000-1.000-1,7.000 1.000-2,-4.000-4.000 3,-12.000-6.000 7,-13.000-6.000 7,-12.000-6.000 7</inkml:trace>
</inkml:ink>
</file>

<file path=ppt/ink/ink43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7"/>
    </inkml:context>
    <inkml:brush xml:id="br0">
      <inkml:brushProperty name="width" value="0.0364787019789219" units="cm"/>
      <inkml:brushProperty name="height" value="0.0364787019789219" units="cm"/>
      <inkml:brushProperty name="color" value="#000000"/>
      <inkml:brushProperty name="ignorePressure" value="0"/>
    </inkml:brush>
  </inkml:definitions>
  <inkml:trace contextRef="#ctx0" brushRef="#br0">104350.000 41450.000 603,'-69.000'-46.000'25,"13.000"10.000"-2,12.000 10.000-3,13.000 9.000-4,4.000 7.000-1,-3.000 7.000 2,-3.000 6.000 2,-2.000 7.000 0,-3.000 5.000 2,1.000 7.000-1,-1.000 6.000 0,1.000 7.000-1,1.000 2.000 1,3.000 1.000-1,3.000-1.000 0,4.000 1.000 0,1.000 1.000 0,0.000 3.000-1,0.000 3.000-1,0.000 4.000 0,4.000-1.000-6,10.000-3.000-8,10.000-3.000-10,9.000-2.000-8,9.000-8.000-8,9.000-8.000-4,10.000-10.000-5,10.000-9.000-4,5.000-10.000-3,4.000-9.000-1,3.000-10.000-1,3.000-8.000-2,-2.000-4.000 2,-6.000 3.000 6,-6.000 3.000 5,-6.000 4.000 5,-10.000 2.000 8,-12.000 4.000 11,-13.000 3.000 11,-12.000 3.000 12,-9.000 4.000 7,-2.000 7.000 8,-3.000 6.000 5,-3.000 7.000 7,-2.000 5.000 2,0.000 7.000-1,0.000 6.000-2,0.000 7.000-1,1.000 0.000-4,4.000-2.000-7,3.000-3.000-6,3.000-3.000-6,3.000 1.000-9,3.000 6.000-15,3.000 7.000-12,4.000 6.000-14,5.000-4.000-7,10.000-11.000 1,10.000-14.000-1,9.000-11.000 0,7.000-11.000-2,7.000-5.000-1,6.000-7.000-3,7.000-5.000-1,-3.000-3.000 2,-8.000 4.000 8,-10.000 3.000 8,-9.000 3.000 8</inkml:trace>
</inkml:ink>
</file>

<file path=ppt/ink/ink43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7"/>
    </inkml:context>
    <inkml:brush xml:id="br0">
      <inkml:brushProperty name="width" value="0.0426747687160969" units="cm"/>
      <inkml:brushProperty name="height" value="0.0426747687160969" units="cm"/>
      <inkml:brushProperty name="color" value="#000000"/>
      <inkml:brushProperty name="ignorePressure" value="0"/>
    </inkml:brush>
  </inkml:definitions>
  <inkml:trace contextRef="#ctx0" brushRef="#br0">104700.000 41750.000 515,'-2.000'-46.000'3,"-3.000"10.000"6,-3.000 10.000 6,-2.000 9.000 7,-6.000 7.000 3,-6.000 7.000 1,-6.000 6.000 1,-6.000 7.000 2,-2.000 5.000-1,3.000 7.000-2,3.000 6.000-2,4.000 7.000-1,4.000 2.000-4,6.000 1.000-5,7.000-1.000-4,6.000 1.000-6,12.000-6.000-10,19.000-8.000-15,19.000-10.000-14,19.000-9.000-16,5.000-9.000-3,-5.000-5.000 5,-7.000-7.000 7,-5.000-5.000 5,-9.000-4.000 7,-9.000 0.000 4,-10.000 0.000 5,-8.000 0.000 6,-6.000 1.000 6,1.000 4.000 7,-1.000 3.000 7,1.000 3.000 8,-6.000 1.000 6,-8.000 1.000 4,-10.000-1.000 4,-9.000 1.000 5,-5.000 1.000 2,0.000 3.000 3,0.000 3.000 3,0.000 4.000 2,0.000 4.000-2,0.000 6.000-4,0.000 7.000-6,0.000 6.000-4,0.000 9.000-3,0.000 13.000 0,0.000 12.000 1,0.000 13.000 0,3.000 1.000-3,6.000-9.000-3,7.000-10.000-5,6.000-8.000-4,1.000-3.000-3,-3.000 7.000-1,-3.000 6.000-1,-2.000 7.000-1,-5.000 4.000-2,-2.000 3.000-2,-3.000 3.000-3,-3.000 4.000-3,-1.000 7.000 0,4.000 13.000 0,3.000 12.000 2,3.000 13.000 0,3.000 2.000 1,3.000-5.000-4,3.000-7.000-2,4.000-5.000-3,2.000-9.000-3,4.000-9.000-4,3.000-10.000-5,3.000-8.000-4,4.000-12.000-4,7.000-12.000-3,6.000-13.000-2,7.000-12.000-3,5.000-15.000-2,7.000-15.000 2,6.000-15.000 1,7.000-16.000 0,-4.000-8.000 5,-12.000 0.000 6,-13.000 0.000 7,-12.000 0.000 7</inkml:trace>
</inkml:ink>
</file>

<file path=ppt/ink/ink4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31"/>
    </inkml:context>
    <inkml:brush xml:id="br0">
      <inkml:brushProperty name="width" value="0.0413395389914513" units="cm"/>
      <inkml:brushProperty name="height" value="0.0413395389914513" units="cm"/>
      <inkml:brushProperty name="color" value="#f2395b"/>
      <inkml:brushProperty name="ignorePressure" value="0"/>
    </inkml:brush>
  </inkml:definitions>
  <inkml:trace contextRef="#ctx0" brushRef="#br0">73650.000 33700.000 532,'48.000'-24.000'3,"-3.000"4.000"5,-3.000 3.000 7,-2.000 3.000 5,-6.000 10.000 6,-6.000 20.000 6,-6.000 18.000 6,-6.000 20.000 5,-7.000 8.000 0,-6.000 1.000-6,-6.000-1.000-7,-6.000 1.000-7,-6.000-1.000-6,-2.000 1.000-8,-3.000-1.000-6,-3.000 1.000-8,1.000-4.000-3,6.000-6.000-1,7.000-6.000 0,6.000-6.000 0,4.000-6.000 1,4.000-2.000 2,3.000-3.000 3,3.000-3.000 2,3.000-4.000 3,3.000-3.000 3,3.000-3.000 2,4.000-2.000 3,1.000-1.000 3,0.000 3.000 0,0.000 3.000 1,0.000 4.000 0,0.000 4.000 1,0.000 6.000 0,0.000 7.000-2,0.000 6.000 1,-5.000 7.000-2,-9.000 10.000-1,-10.000 10.000-2,-8.000 9.000-2,-12.000 12.000-2,-12.000 16.000-7,-13.000 15.000-5,-12.000 17.000-6,-12.000 10.000-6,-8.000 6.000-7,-10.000 7.000-7,-9.000 6.000-8,1.000-12.000-2,13.000-27.000-1,12.000-28.000 2,13.000-28.000 0,7.000-18.000 0,4.000-6.000 1,3.000-6.000 0,3.000-6.000 0</inkml:trace>
</inkml:ink>
</file>

<file path=ppt/ink/ink43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6:28"/>
    </inkml:context>
    <inkml:brush xml:id="br0">
      <inkml:brushProperty name="width" value="0.0403536595404148" units="cm"/>
      <inkml:brushProperty name="height" value="0.0403536595404148" units="cm"/>
      <inkml:brushProperty name="color" value="#000000"/>
      <inkml:brushProperty name="ignorePressure" value="0"/>
    </inkml:brush>
  </inkml:definitions>
  <inkml:trace contextRef="#ctx0" brushRef="#br0">105550.000 41050.000 545,'48.000'1.000'0,"-3.000"4.000"0,-3.000 3.000 0,-2.000 3.000 0,-3.000 9.000 8,1.000 16.000 15,-1.000 15.000 16,1.000 17.000 16,-1.000 8.000 4,1.000 4.000-8,-1.000 3.000-9,1.000 3.000-7,-4.000 1.000-5,-6.000 1.000-3,-6.000-1.000 0,-6.000 1.000-3,-7.000 1.000-4,-6.000 3.000-9,-6.000 3.000-7,-6.000 4.000-9,-15.000 4.000-2,-21.000 6.000 1,-22.000 7.000 3,-22.000 6.000 2,-10.000-5.000-3,4.000-16.000-8,3.000-15.000-9,3.000-15.000-7,6.000-12.000-12,9.000-6.000-13,10.000-6.000-14,10.000-6.000-13</inkml:trace>
</inkml:ink>
</file>

<file path=ppt/ink/ink43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7:39"/>
    </inkml:context>
    <inkml:brush xml:id="br0">
      <inkml:brushProperty name="width" value="0.0352263413369656" units="cm"/>
      <inkml:brushProperty name="height" value="0.0352263413369656" units="cm"/>
      <inkml:brushProperty name="color" value="#6adcab"/>
      <inkml:brushProperty name="ignorePressure" value="0"/>
    </inkml:brush>
  </inkml:definitions>
  <inkml:trace contextRef="#ctx0" brushRef="#br0">89850.000 17000.000 624,'-88.000'-140.000'-15,"26.000"23.000"9,24.000 22.000 9,26.000 22.000 10,18.000 12.000 4,13.000 3.000 0,12.000 3.000 1,13.000 4.000 0,4.000 2.000-1,-3.000 4.000-2,-3.000 3.000-3,-2.000 3.000-3,-1.000 3.000-2,3.000 3.000 1,3.000 3.000-2,4.000 4.000 0,2.000 1.000 0,4.000 0.000 0,3.000 0.000 0,3.000 0.000 0,4.000-2.000 0,7.000-3.000 0,6.000-3.000 0,7.000-2.000 0,2.000-3.000-1,1.000 1.000 0,-1.000-1.000 0,1.000 1.000-1,1.000-3.000 1,3.000-2.000-1,3.000-3.000 0,4.000-3.000 1,1.000-1.000-1,0.000 4.000 0,0.000 3.000 0,0.000 3.000-2,0.000 1.000 1,0.000 1.000-2,0.000-1.000 1,0.000 1.000-1,-2.000 2.000-1,-3.000 7.000 1,-3.000 6.000-1,-2.000 7.000 0,-3.000 0.000 0,1.000-2.000 0,-1.000-3.000 0,1.000-3.000 0,-3.000-1.000 0,-2.000 4.000 1,-3.000 3.000 0,-3.000 3.000 0,-2.000 1.000 1,0.000 1.000 0,0.000-1.000 0,0.000 1.000 1,-2.000-1.000 0,-3.000 1.000-1,-3.000-1.000 1,-2.000 1.000 0,-1.000 1.000 0,3.000 3.000 0,3.000 3.000 0,4.000 4.000 0,2.000-3.000 0,4.000-5.000 0,3.000-7.000 1,3.000-5.000 0,1.000-3.000 0,1.000 4.000-1,-1.000 3.000 0,1.000 3.000-1,1.000 3.000 0,3.000 3.000 0,3.000 3.000 0,4.000 4.000 0,1.000-1.000 1,0.000-3.000-1,0.000-3.000-1,0.000-2.000 1,1.000 0.000-1,4.000 7.000 0,3.000 6.000 0,3.000 7.000 0,-2.000 4.000 0,-6.000 3.000 1,-6.000 3.000 0,-6.000 4.000 0,-4.000 1.000 0,1.000 0.000 0,-1.000 0.000 0,1.000 0.000 0,-6.000 0.000-1,-8.000 0.000 1,-10.000 0.000 0,-9.000 0.000-1,-5.000 0.000 1,0.000 0.000 0,0.000 0.000 0,0.000 0.000 0,-4.000 1.000 0,-5.000 4.000 0,-7.000 3.000-1,-5.000 3.000 1,-3.000 1.000-1,4.000 1.000 0,3.000-1.000 0,3.000 1.000 1,-1.000-1.000-1,-2.000 1.000 0,-3.000-1.000-2,-3.000 1.000 0,-2.000 1.000 0,0.000 3.000 0,0.000 3.000 0,0.000 4.000 0,0.000 1.000 0,0.000 0.000 1,0.000 0.000-1,0.000 0.000 0,0.000 3.000 1,0.000 6.000 0,0.000 7.000-1,0.000 6.000 1,1.000 3.000 0,4.000 0.000 0,3.000 0.000 0,3.000 0.000 0,-1.000 0.000 0,-2.000 0.000 0,-3.000 0.000 0,-3.000 0.000 0,-1.000-2.000 0,4.000-3.000 0,3.000-3.000 0,3.000-2.000 0,-1.000-6.000 0,-2.000-6.000-2,-3.000-6.000 0,-3.000-6.000-2,-4.000-4.000 0,-3.000 1.000 1,-3.000-1.000 1,-2.000 1.000 0,-5.000-1.000 1,-2.000 1.000 0,-3.000-1.000 0,-3.000 1.000 0,-2.000 1.000 0,0.000 3.000 1,0.000 3.000-1,0.000 4.000 2,-5.000 1.000-1,-9.000 0.000 1,-10.000 0.000 2,-8.000 0.000-1,-4.000 0.000 2,3.000 0.000-2,3.000 0.000 1,4.000 0.000-1,1.000 0.000 0,0.000 0.000 0,0.000 0.000-1,0.000 0.000 1,-2.000-2.000-1,-3.000-3.000 0,-3.000-3.000-1,-2.000-2.000 0,-1.000-3.000 0,3.000 1.000 0,3.000-1.000 0,4.000 1.000 0,-1.000-1.000-1,-3.000 1.000 1,-3.000-1.000-1,-2.000 1.000 0,-1.000 1.000 1,3.000 3.000-1,3.000 3.000 1,4.000 4.000 1,-1.000 1.000-1,-3.000 0.000 0,-3.000 0.000 0,-2.000 0.000 0,-3.000-2.000 0,1.000-3.000 0,-1.000-3.000 0,1.000-2.000-1,-3.000-1.000 0,-2.000 3.000 0,-3.000 3.000-1,-3.000 4.000 1,-1.000-1.000-1,4.000-3.000 0,3.000-3.000 1,3.000-2.000 0,-2.000-1.000 0,-6.000 3.000 0,-6.000 3.000-1,-6.000 4.000 0,-4.000-3.000 1,1.000-5.000-1,-1.000-7.000 0,1.000-5.000 0,-3.000-4.000 0,-2.000 0.000 0,-3.000 0.000 0,-3.000 0.000-1,-2.000 0.000 1,0.000 0.000 0,0.000 0.000 1,0.000 0.000 1,0.000 0.000-1,0.000 0.000 1,0.000 0.000 0,0.000 0.000-1,1.000-2.000 1,4.000-3.000-1,3.000-3.000 0,3.000-2.000 0,1.000-3.000 0,1.000 1.000-1,-1.000-1.000 1,1.000 1.000-1,-1.000-1.000 1,1.000 1.000-1,-1.000-1.000 1,1.000 1.000 0,1.000 1.000 0,3.000 3.000 0,3.000 3.000 0,4.000 4.000 0,-1.000-1.000 0,-3.000-3.000 0,-3.000-3.000 1,-2.000-2.000-1,-3.000-5.000 0,1.000-2.000 0,-1.000-3.000 0,1.000-3.000 0,1.000-1.000 1,3.000 4.000-1,3.000 3.000 1,4.000 3.000 0,-1.000-1.000 0,-3.000-2.000 0,-3.000-3.000-1,-2.000-3.000-1,-5.000-2.000 1,-2.000 0.000-1,-3.000 0.000-1,-3.000 0.000 0,-2.000 0.000 0,0.000 0.000 0,0.000 0.000 1,0.000 0.000 0,1.000 0.000 1,4.000 0.000-1,3.000 0.000 0,3.000 0.000 1,-1.000 0.000-1,-2.000 0.000 1,-3.000 0.000 1,-3.000 0.000 0,-2.000-2.000 1,0.000-3.000-1,0.000-3.000 1,0.000-2.000 1,0.000-1.000-1,0.000 3.000 1,0.000 3.000-1,0.000 4.000 1,0.000-1.000-1,0.000-3.000 1,0.000-3.000 0,0.000-2.000 0,0.000-6.000-1,0.000-6.000 1,0.000-6.000-1,0.000-6.000 0,3.000-4.000 0,6.000 1.000-1,7.000-1.000 1,6.000 1.000-1,3.000-4.000 0,0.000-6.000-1,0.000-6.000-1,0.000-6.000 0,-2.000-6.000 0,-3.000-2.000 1,-3.000-3.000 0,-2.000-3.000 0,-1.000 1.000 0,3.000 6.000 1,3.000 7.000-1,4.000 6.000 0,1.000 1.000 1,0.000-3.000 0,0.000-3.000-1,0.000-2.000 1,0.000-5.000 0,0.000-2.000 0,0.000-3.000-1,0.000-3.000 0,1.000-1.000 0,4.000 4.000 0,3.000 3.000 0,3.000 3.000 1,1.000-1.000-1,1.000-2.000 1,-1.000-3.000-1,1.000-3.000 1,1.000-2.000 1,3.000 0.000-1,3.000 0.000 0,4.000 0.000 0,4.000 1.000-1,6.000 4.000 1,7.000 3.000 1,6.000 3.000-1,3.000-2.000 0,0.000-6.000 1,0.000-6.000 0,0.000-6.000 0,1.000-4.000 1,4.000 1.000 0,3.000-1.000 0,3.000 1.000 0,4.000-1.000 0,7.000 1.000 0,6.000-1.000 0,7.000 1.000 0,4.000-1.000-1,3.000 1.000 1,3.000-1.000 0,4.000 1.000-1,4.000 1.000 0,6.000 3.000-1,7.000 3.000 1,6.000 4.000-1,3.000 4.000 0,0.000 6.000 0,0.000 7.000 1,0.000 6.000 0,0.000 3.000-1,0.000 0.000 0,0.000 0.000-1,0.000 0.000 0,0.000 1.000 0,0.000 4.000-1,0.000 3.000 1,0.000 3.000 0,-2.000 3.000 0,-3.000 3.000 0,-3.000 3.000 0,-2.000 4.000 0,-5.000 2.000 0,-2.000 4.000-1,-3.000 3.000 1,-3.000 3.000 0,-2.000 1.000-1,0.000 1.000 1,0.000-1.000 0,0.000 1.000 0,1.000-3.000-1,4.000-2.000 0,3.000-3.000 0,3.000-3.000-2,1.000-1.000 0,1.000 4.000 0,-1.000 3.000-2,1.000 3.000 1,-3.000 1.000-2,-2.000 1.000 0,-3.000-1.000-1,-3.000 1.000-1,-4.000-1.000 0,-3.000 1.000 1,-3.000-1.000 1,-2.000 1.000 0,2.000 1.000-5,9.000 3.000-10,10.000 3.000-10,10.000 4.000-11,-3.000 2.000-1,-11.000 4.000 4,-14.000 3.000 5,-11.000 3.000 5</inkml:trace>
</inkml:ink>
</file>

<file path=ppt/ink/ink43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7:42"/>
    </inkml:context>
    <inkml:brush xml:id="br0">
      <inkml:brushProperty name="width" value="0.0335801169276237" units="cm"/>
      <inkml:brushProperty name="height" value="0.0335801169276237" units="cm"/>
      <inkml:brushProperty name="color" value="#6adcab"/>
      <inkml:brushProperty name="ignorePressure" value="0"/>
    </inkml:brush>
  </inkml:definitions>
  <inkml:trace contextRef="#ctx0" brushRef="#br0">92100.000 26200.000 655,'-50.000'-24.000'1,"0.000"4.000"1,0.000 3.000 3,0.000 3.000 2,1.000 1.000 0,4.000 1.000 1,3.000-1.000 1,3.000 1.000-1,1.000-3.000 1,1.000-2.000-1,-1.000-3.000 0,1.000-3.000-2,-4.000-2.000 1,-6.000 0.000-1,-6.000 0.000 1,-6.000 0.000-1,-4.000 1.000 0,1.000 4.000 0,-1.000 3.000 0,1.000 3.000 0,-3.000-2.000-1,-2.000-6.000-1,-3.000-6.000 0,-3.000-6.000-2,-2.000-2.000 0,0.000 3.000 1,0.000 3.000 0,0.000 4.000 1,0.000-3.000 1,0.000-5.000 0,0.000-7.000 0,0.000-5.000 0,0.000-1.000 0,0.000 6.000 1,0.000 7.000-1,0.000 6.000 1,0.000 4.000 0,0.000 4.000-2,0.000 3.000 0,0.000 3.000-1,1.000-1.000-1,4.000-2.000 0,3.000-3.000-1,3.000-3.000-1,-1.000-1.000 0,-2.000 4.000 0,-3.000 3.000 0,-3.000 3.000 1,-4.000 1.000-1,-3.000 1.000-1,-3.000-1.000 0,-2.000 1.000 0,-3.000-1.000-1,1.000 1.000 1,-1.000-1.000 1,1.000 1.000 0,7.000 1.000 0,16.000 3.000 0,15.000 3.000 1,17.000 4.000-1,-1.000 1.000 0,-16.000 0.000 1,-15.000 0.000-1,-15.000 0.000 2,-11.000 0.000-1,-2.000 0.000 0,-3.000 0.000 1,-3.000 0.000 0,-1.000 3.000 0,4.000 6.000 0,3.000 7.000 1,3.000 6.000 0,-1.000 3.000 0,-2.000 0.000-1,-3.000 0.000 0,-3.000 0.000 0,-1.000-2.000-1,4.000-3.000 1,3.000-3.000 0,3.000-2.000 0,-1.000-3.000 0,-2.000 1.000 0,-3.000-1.000 0,-3.000 1.000 0,-1.000-1.000 1,4.000 1.000 0,3.000-1.000 1,3.000 1.000 0,3.000 1.000 1,3.000 3.000 0,3.000 3.000 0,4.000 4.000 0,1.000 1.000-1,0.000 0.000-1,0.000 0.000-2,0.000 0.000-1,3.000 1.000-1,6.000 4.000 0,7.000 3.000 0,6.000 3.000 0,1.000 3.000 0,-3.000 3.000-1,-3.000 3.000-1,-2.000 4.000 0,-1.000 1.000-1,3.000 0.000 1,3.000 0.000 1,4.000 0.000 0,1.000 0.000 1,0.000 0.000 0,0.000 0.000 0,0.000 0.000 0,1.000 0.000 0,4.000 0.000 0,3.000 0.000 1,3.000 0.000-1,-2.000 0.000 1,-6.000 0.000-1,-6.000 0.000 1,-6.000 0.000 0,-4.000 1.000 1,1.000 4.000-1,-1.000 3.000 1,1.000 3.000 0,1.000 6.000 0,3.000 9.000 1,3.000 10.000 0,4.000 10.000 1,2.000 8.000 0,4.000 10.000 0,3.000 10.000-1,3.000 9.000 0,1.000-1.000 0,1.000-8.000-1,-1.000-10.000 1,1.000-9.000 0,2.000-1.000-1,7.000 10.000 1,6.000 10.000 0,7.000 9.000 0,4.000-2.000 1,3.000-12.000-2,3.000-13.000 1,4.000-12.000-1,2.000-9.000-1,4.000-2.000 1,3.000-3.000 0,3.000-3.000-1,4.000-2.000 1,7.000 0.000 0,6.000 0.000 0,7.000 0.000-1,4.000 0.000 1,3.000 0.000-1,3.000 0.000-1,4.000 0.000-1,4.000 0.000 0,6.000 0.000 0,7.000 0.000-1,6.000 0.000 1,4.000-2.000 0,4.000-3.000 0,3.000-3.000 1,3.000-2.000-1,1.000-3.000 1,1.000 1.000 0,-1.000-1.000 0,1.000 1.000-1,-3.000-3.000 1,-2.000-2.000-1,-3.000-3.000 1,-3.000-3.000-1,-1.000-4.000 1,4.000-3.000 0,3.000-3.000 0,3.000-2.000 1,1.000-5.000 0,1.000-2.000 0,-1.000-3.000 1,1.000-3.000 0,1.000-4.000 1,3.000-3.000 0,3.000-3.000 0,4.000-2.000 1,1.000-3.000 0,0.000 1.000 0,0.000-1.000-1,0.000 1.000 0,0.000-1.000-1,0.000 1.000 1,0.000-1.000 1,0.000 1.000 0,1.000-3.000-1,4.000-2.000 1,3.000-3.000-2,3.000-3.000 1,1.000-2.000-1,1.000 0.000 0,-1.000 0.000-1,1.000 0.000-1,1.000 0.000 1,3.000 0.000-1,3.000 0.000 0,4.000 0.000 1,-3.000-2.000-1,-5.000-3.000 0,-7.000-3.000 1,-5.000-2.000-1,0.000-5.000 1,10.000-2.000-1,10.000-3.000-1,9.000-3.000 1,-1.000-2.000-1,-8.000 0.000 1,-10.000 0.000 1,-9.000 0.000 1,-5.000 0.000 0,0.000 0.000 1,0.000 0.000 0,0.000 0.000 0,1.000-2.000 0,4.000-3.000 0,3.000-3.000-1,3.000-2.000 0,3.000-6.000 1,3.000-6.000 1,3.000-6.000 0,4.000-6.000 2,-1.000-6.000 0,-3.000-2.000-3,-3.000-3.000-1,-2.000-3.000-3,-8.000-2.000-1,-8.000 0.000 0,-10.000 0.000-1,-9.000 0.000-1,-4.000 0.000 0,4.000 0.000-1,3.000 0.000 0,3.000 0.000-1,-4.000 1.000 0,-8.000 4.000 1,-10.000 3.000 1,-9.000 3.000-1,-9.000 7.000 2,-5.000 14.000 2,-7.000 11.000 0,-5.000 14.000 2,0.000-3.000 1,10.000-15.000 0,10.000-15.000 1,9.000-16.000 0,2.000-7.000 0,-2.000 4.000-3,-3.000 3.000 0,-3.000 3.000-2,-4.000-1.000-1,-3.000-2.000 0,-3.000-3.000-1,-2.000-3.000 1,-6.000-2.000 0,-6.000 0.000-1,-6.000 0.000 2,-6.000 0.000-1,-6.000-5.000 0,-2.000-9.000-1,-3.000-10.000-1,-3.000-8.000-1,-2.000-9.000-1,0.000-6.000-2,0.000-6.000-3,0.000-6.000-1,-2.000-4.000-1,-3.000 1.000-2,-3.000-1.000-1,-2.000 1.000-1,-5.000 5.000 0,-2.000 14.000 0,-3.000 11.000 0,-3.000 14.000 1,-4.000 11.000-1,-3.000 14.000 0,-3.000 11.000 0,-2.000 14.000-1</inkml:trace>
</inkml:ink>
</file>

<file path=ppt/ink/ink43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7:47"/>
    </inkml:context>
    <inkml:brush xml:id="br0">
      <inkml:brushProperty name="width" value="0.0398053899407387" units="cm"/>
      <inkml:brushProperty name="height" value="0.0398053899407387" units="cm"/>
      <inkml:brushProperty name="color" value="#6adcab"/>
      <inkml:brushProperty name="ignorePressure" value="0"/>
    </inkml:brush>
  </inkml:definitions>
  <inkml:trace contextRef="#ctx0" brushRef="#br0">86950.000 31050.000 552,'-46.000'3.000'0,"10.000"6.000"0,10.000 7.000 0,9.000 6.000 0,15.000 6.000-2,22.000 6.000-4,22.000 7.000-4,23.000 6.000-5,10.000-1.000 3,0.000-5.000 9,0.000-7.000 9,0.000-5.000 9,6.000-4.000 3,13.000 0.000-1,12.000 0.000-2,13.000 0.000-2,6.000-2.000 0,0.000-3.000 0,0.000-3.000 0,0.000-2.000 0,1.000 0.000 0,4.000 7.000-1,3.000 6.000 0,3.000 7.000-1,1.000 0.000 0,1.000-2.000-1,-1.000-3.000-1,1.000-3.000 0,-1.000-4.000-1,1.000-3.000-2,-1.000-3.000-2,1.000-2.000-2,2.000-5.000 0,7.000-2.000 0,6.000-3.000 1,7.000-3.000 0,2.000-2.000 2,1.000 0.000-1,-1.000 0.000 2,1.000 0.000 1,-3.000 0.000-1,-2.000 0.000 0,-3.000 0.000-1,-3.000 0.000-1,-2.000 1.000-1,0.000 4.000 1,0.000 3.000-1,0.000 3.000 0,-4.000 3.000-1,-5.000 3.000 0,-7.000 3.000-1,-5.000 4.000 0,-3.000 1.000-1,4.000 0.000 1,3.000 0.000-1,3.000 0.000 0,-2.000-2.000 0,-6.000-3.000 0,-6.000-3.000 1,-6.000-2.000 0,-2.000-5.000 1,3.000-2.000-1,3.000-3.000 1,4.000-3.000-1,-1.000-4.000 1,-3.000-3.000 1,-3.000-3.000 0,-2.000-2.000 2,-1.000-5.000-1,3.000-2.000-1,3.000-3.000 0,4.000-3.000-2,1.000-4.000-1,0.000-3.000-1,0.000-3.000-2,0.000-2.000 0,1.000-6.000-1,4.000-6.000 1,3.000-6.000 1,3.000-6.000 0,-1.000-7.000 1,-2.000-6.000 0,-3.000-6.000 0,-3.000-6.000 0,-6.000-2.000 0,-5.000 3.000 0,-7.000 3.000 0,-5.000 4.000-1,-6.000-3.000 1,-3.000-5.000 1,-3.000-7.000-1,-2.000-5.000 1,-6.000-3.000-1,-6.000 4.000 1,-6.000 3.000 0,-6.000 3.000 0,-2.000 3.000 0,3.000 3.000 0,3.000 3.000 0,4.000 4.000 1,-1.000 1.000 0,-3.000 0.000-1,-3.000 0.000 1,-2.000 0.000-1,0.000 0.000 1,7.000 0.000 0,6.000 0.000-1,7.000 0.000 1,2.000 0.000-1,1.000 0.000 0,-1.000 0.000 1,1.000 0.000-1,-4.000 0.000 0,-6.000 0.000-1,-6.000 0.000 0,-6.000 0.000 0,-4.000 0.000-1,1.000 0.000-1,-1.000 0.000 0,1.000 0.000 0,-3.000-8.000-1,-2.000-16.000 1,-3.000-15.000 0,-3.000-15.000 0,1.000-12.000 0,6.000-6.000 0,7.000-6.000 0,6.000-6.000 1,1.000-2.000 0,-3.000 3.000 0,-3.000 3.000 1,-2.000 4.000 1,-3.000 1.000 0,1.000 0.000-1,-1.000 0.000-1,1.000 0.000-1,-3.000-2.000-1,-2.000-3.000 1,-3.000-3.000 0,-3.000-2.000 0,-6.000-1.000 1,-5.000 3.000 0,-7.000 3.000 2,-5.000 4.000 0,-6.000 2.000 1,-3.000 4.000 2,-3.000 3.000 0,-2.000 3.000 1,-3.000 3.000 1,1.000 3.000-2,-1.000 3.000 0,1.000 4.000-1,1.000-1.000-1,3.000-3.000 0,3.000-3.000-2,4.000-2.000 1,4.000-12.000-1,6.000-19.000 0,7.000-18.000 1,6.000-19.000-1,1.000-10.000 1,-3.000 1.000-3,-3.000-1.000-2,-2.000 1.000-1,-6.000 10.000-1,-6.000 22.000 2,-6.000 22.000 3,-6.000 23.000 1,-6.000 11.000 1,-2.000 4.000 0,-3.000 3.000 1,-3.000 3.000 0,-6.000-1.000 0,-5.000-2.000 0,-7.000-3.000 2,-5.000-3.000 0,-4.000-9.000-1,0.000-11.000 1,0.000-14.000-2,0.000-11.000 0,0.000-7.000-1,0.000 0.000 0,0.000 0.000-1,0.000 0.000-1,1.000 6.000 1,4.000 13.000 1,3.000 12.000 0,3.000 13.000 1,-2.000 7.000 1,-6.000 4.000-1,-6.000 3.000 0,-6.000 3.000-1,-6.000-1.000 1,-2.000-2.000 2,-3.000-3.000 2,-3.000-3.000 1,-2.000-2.000 1,0.000 0.000-2,0.000 0.000-1,0.000 0.000-1,-2.000-2.000-1,-3.000-3.000 0,-3.000-3.000 0,-2.000-2.000 0,-5.000-3.000-1,-2.000 1.000-2,-3.000-1.000-1,-3.000 1.000-2,-4.000 2.000-1,-3.000 7.000 1,-3.000 6.000 1,-2.000 7.000 0,-3.000 5.000 1,1.000 7.000 0,-1.000 6.000 0,1.000 7.000 1,-3.000 2.000 0,-2.000 1.000 0,-3.000-1.000 0,-3.000 1.000 1,-7.000-1.000 0,-9.000 1.000 0,-10.000-1.000-1,-8.000 1.000 1,-4.000 1.000-1,3.000 3.000 1,3.000 3.000 0,4.000 4.000 0,1.000 2.000-1,0.000 4.000 1,0.000 3.000 0,0.000 3.000-1,-4.000 3.000 1,-5.000 3.000-2,-7.000 3.000-1,-5.000 4.000 0,-8.000 2.000-1,-5.000 4.000 2,-7.000 3.000 2,-5.000 3.000 0,-6.000 4.000 1,-3.000 7.000 0,-3.000 6.000-1,-2.000 7.000 1,0.000 4.000 0,7.000 3.000-1,6.000 3.000 2,7.000 4.000-1,0.000 2.000 0,-2.000 4.000 0,-3.000 3.000 0,-3.000 3.000 0,-4.000 4.000 0,-3.000 7.000-1,-3.000 6.000 1,-2.000 7.000-1,-1.000 5.000 1,3.000 7.000-1,3.000 6.000 0,4.000 7.000-1,4.000 4.000 0,6.000 3.000-1,7.000 3.000-1,6.000 4.000-2,3.000 2.000 0,0.000 4.000 0,0.000 3.000 2,0.000 3.000-1,0.000 4.000 1,0.000 7.000 0,0.000 6.000 0,0.000 7.000 0,0.000 4.000 1,0.000 3.000 1,0.000 3.000 1,0.000 4.000 1,1.000 2.000 2,4.000 4.000-1,3.000 3.000 1,3.000 3.000 0,1.000 6.000 0,1.000 9.000-1,-1.000 10.000-1,1.000 10.000-1,1.000 5.000-1,3.000 4.000-1,3.000 3.000 0,4.000 3.000-2,-4.000-1.000 1,-9.000-2.000 0,-10.000-3.000 1,-8.000-3.000 0,-6.000-4.000 1,1.000-3.000 0,-1.000-3.000 0,1.000-2.000 1,2.000 2.000-1,7.000 9.000 2,6.000 10.000 0,7.000 10.000 1,4.000 8.000 0,3.000 10.000 1,3.000 10.000 1,4.000 9.000 0,4.000-2.000 0,6.000-12.000-1,7.000-13.000 1,6.000-12.000-1,4.000-5.000 0,4.000 3.000 0,3.000 3.000 0,3.000 4.000 1,3.000 7.000 0,3.000 13.000 0,3.000 12.000-1,4.000 13.000 0,4.000-4.000-1,6.000-18.000 0,7.000-19.000-1,6.000-18.000-1,7.000-9.000-1,10.000 4.000 1,10.000 3.000 0,9.000 3.000 1,4.000 9.000-1,1.000 16.000 1,-1.000 15.000 0,1.000 17.000 0,1.000 3.000 0,3.000-5.000 0,3.000-7.000 0,4.000-5.000 0,1.000-9.000-1,0.000-9.000 1,0.000-10.000-1,0.000-8.000 0,3.000-3.000 1,6.000 7.000-1,7.000 6.000 0,6.000 7.000 1,4.000 0.000 0,4.000-2.000 0,3.000-3.000 0,3.000-3.000 0,1.000-9.000 0,1.000-11.000 0,-1.000-14.000 0,1.000-11.000-1,1.000-7.000 0,3.000 0.000 0,3.000 0.000 0,4.000 0.000 0,-1.000 4.000-1,-3.000 10.000 1,-3.000 10.000 0,-2.000 9.000 0,0.000 1.000 1,7.000-6.000 2,6.000-6.000 1,7.000-6.000 1,2.000-6.000 1,1.000-2.000 1,-1.000-3.000-1,1.000-3.000 0,4.000-6.000 0,9.000-5.000-1,10.000-7.000 0,10.000-5.000 0,5.000-9.000-1,4.000-9.000-1,3.000-10.000-1,3.000-8.000-2,4.000-8.000 0,7.000-2.000 0,6.000-3.000-1,7.000-3.000 0,5.000-4.000 1,7.000-3.000-1,6.000-3.000 1,7.000-2.000 0,2.000-6.000 0,1.000-6.000-3,-1.000-6.000-1,1.000-6.000-2,-3.000-4.000-1,-2.000 1.000 1,-3.000-1.000 2,-3.000 1.000 0,-6.000-3.000 1,-5.000-2.000 0,-7.000-3.000 0,-5.000-3.000-1,0.000-2.000 1,10.000 0.000 0,10.000 0.000 1,9.000 0.000 2,2.000-2.000 0,-2.000-3.000 1,-3.000-3.000 0,-3.000-2.000 2,-2.000-3.000 2,0.000 1.000 1,0.000-1.000 2,0.000 1.000 1,3.000-3.000 1,6.000-2.000-3,7.000-3.000-3,6.000-3.000-2,4.000-7.000-2,4.000-9.000-1,3.000-10.000-1,3.000-8.000-2,-1.000-8.000 0,-2.000-2.000 0,-3.000-3.000 0,-3.000-3.000 0,-7.000-4.000 0,-9.000-3.000 0,-10.000-3.000 0,-8.000-2.000-1,-8.000-6.000 0,-2.000-6.000 1,-3.000-6.000 0,-3.000-6.000 0,-6.000-4.000 1,-5.000 1.000 2,-7.000-1.000 1,-5.000 1.000 2,-3.000-3.000 0,4.000-2.000 0,3.000-3.000 0,3.000-3.000 0,-1.000-2.000 0,-2.000 0.000-1,-3.000 0.000 1,-3.000 0.000 0,-4.000 0.000 0,-3.000 0.000 0,-3.000 0.000 0,-2.000 0.000 0,-1.000 0.000 1,3.000 0.000-1,3.000 0.000-1,4.000 0.000-1,-3.000-4.000 0,-5.000-5.000 0,-7.000-7.000-1,-5.000-5.000-1,-3.000-8.000 1,4.000-5.000-1,3.000-7.000 2,3.000-5.000 0,1.000-1.000-1,1.000 6.000 0,-1.000 7.000-2,1.000 6.000-1,-3.000 4.000 0,-2.000 4.000 0,-3.000 3.000 2,-3.000 3.000 0,-4.000 1.000 1,-3.000 1.000 0,-3.000-1.000-1,-2.000 1.000 1,-3.000-7.000 0,1.000-12.000-1,-1.000-13.000 1,1.000-12.000 0,-1.000-9.000 0,1.000-2.000 1,-1.000-3.000 1,1.000-3.000 1,1.000 4.000 0,3.000 13.000 1,3.000 12.000-1,4.000 13.000 0,1.000 9.000-1,0.000 6.000-2,0.000 7.000 0,0.000 6.000-2,0.000 1.000-1,0.000-3.000 1,0.000-3.000-1,0.000-2.000 0,-4.000-9.000 0,-5.000-12.000 1,-7.000-13.000 1,-5.000-12.000 0,-4.000-13.000-1,0.000-12.000-3,0.000-13.000-4,0.000-12.000-2,-4.000-1.000-1,-5.000 14.000 1,-7.000 11.000 2,-5.000 14.000 2,-6.000 8.000 2,-3.000 7.000-1,-3.000 6.000 2,-2.000 7.000 0,-5.000 0.000 2,-2.000-2.000 3,-3.000-3.000 2,-3.000-3.000 3,-4.000-4.000 2,-3.000-3.000-2,-3.000-3.000 1,-2.000-2.000-2,-6.000-3.000 1,-6.000 1.000-1,-6.000-1.000-1,-6.000 1.000 1,-4.000 1.000-1,1.000 3.000-1,-1.000 3.000 0,1.000 4.000 0,1.000-4.000-2,3.000-9.000 1,3.000-10.000 0,4.000-8.000-1,1.000-6.000-1,0.000 1.000 2,0.000-1.000-1,0.000 1.000 0,0.000 5.000 0,0.000 14.000 1,0.000 11.000 1,0.000 14.000-1,-5.000 8.000 1,-9.000 7.000 0,-10.000 6.000-1,-8.000 7.000 0,-8.000 2.000 0,-2.000 1.000 0,-3.000-1.000-1,-3.000 1.000 1,-2.000-6.000-1,0.000-8.000-1,0.000-10.000 1,0.000-9.000 0,0.000-2.000 0,0.000 6.000 0,0.000 7.000 1,0.000 6.000 1,-5.000 3.000-1,-9.000 0.000 1,-10.000 0.000-1,-8.000 0.000 0,-6.000 4.000-1,1.000 10.000 1,-1.000 10.000 0,1.000 9.000 0,-1.000 6.000 0,1.000 3.000 0,-1.000 3.000 1,1.000 4.000-1,-3.000 1.000 1,-2.000 0.000-1,-3.000 0.000 1,-3.000 0.000-1,-4.000 3.000 1,-3.000 6.000 0,-3.000 7.000 1,-2.000 6.000 0,-3.000 4.000 0,1.000 4.000 1,-1.000 3.000 0,1.000 3.000 1,1.000 1.000-1,3.000 1.000 0,3.000-1.000-1,4.000 1.000-1,1.000-3.000 0,0.000-2.000-1,0.000-3.000 0,0.000-3.000-1,0.000 1.000 0,0.000 6.000-1,0.000 7.000 0,0.000 6.000 0,-2.000 6.000 0,-3.000 6.000 0,-3.000 7.000 0,-2.000 6.000 1,-3.000 6.000 0,1.000 6.000 0,-1.000 7.000 0,1.000 6.000-1,-1.000 3.000 1,1.000 0.000 0,-1.000 0.000-1,1.000 0.000 0,1.000 3.000 0,3.000 6.000 0,3.000 7.000 1,4.000 6.000 0,1.000 3.000-1,0.000 0.000 1,0.000 0.000-1,0.000 0.000 0,-4.000 1.000 0,-5.000 4.000 0,-7.000 3.000-1,-5.000 3.000 0,-8.000 3.000 0,-5.000 3.000 1,-7.000 3.000 0,-5.000 4.000 0,-3.000 4.000 1,4.000 6.000 0,3.000 7.000 1,3.000 6.000 0,-1.000 10.000 0,-2.000 17.000 1,-3.000 15.000 0,-3.000 16.000 1,-1.000 10.000 0,4.000 7.000-1,3.000 6.000 0,3.000 7.000-1,3.000 2.000 0,3.000 1.000 0,3.000-1.000 1,4.000 1.000 1,2.000-1.000-1,4.000 1.000 1,3.000-1.000 0,3.000 1.000 0,4.000 2.000-1,7.000 7.000 1,6.000 6.000-1,7.000 7.000 1,4.000 0.000-1,3.000-2.000 1,3.000-3.000-2,4.000-3.000 1,4.000-6.000 0,6.000-5.000-1,7.000-7.000 0,6.000-5.000 0,3.000-1.000 0,0.000 6.000 0,0.000 7.000 0,0.000 6.000 0,1.000 7.000 1,4.000 10.000-1,3.000 10.000-1,3.000 9.000 1,3.000-2.000 0,3.000-12.000 0,3.000-13.000 1,4.000-12.000 1,4.000-7.000 0,6.000 1.000 0,7.000-1.000-1,6.000 1.000 1,6.000 1.000 0,6.000 3.000-1,7.000 3.000 0,6.000 4.000-1,6.000 1.000 0,6.000 0.000 0,7.000 0.000 0,6.000 0.000-1,3.000-4.000 0,0.000-5.000 0,0.000-7.000-1,0.000-5.000 1,0.000-4.000 0,0.000 0.000-1,0.000 0.000 0,0.000 0.000 0,-2.000 6.000 0,-3.000 13.000 0,-3.000 12.000 1,-2.000 13.000-1,-5.000-1.000 0,-2.000-11.000 1,-3.000-14.000-1,-3.000-11.000 1,1.000-12.000 1,6.000-9.000 0,7.000-10.000 1,6.000-8.000 2,7.000-1.000 0,10.000 9.000-1,10.000 10.000 1,9.000 10.000-1,4.000 4.000 0,1.000 0.000-1,-1.000 0.000 1,1.000 0.000-2,1.000-5.000 1,3.000-9.000-1,3.000-10.000 0,4.000-8.000 0,2.000-6.000-1,4.000 1.000 1,3.000-1.000 1,3.000 1.000 0,-1.000-3.000 0,-2.000-2.000 0,-3.000-3.000 1,-3.000-3.000 1,-1.000-2.000-1,4.000 0.000 0,3.000 0.000 0,3.000 0.000-1,4.000 0.000 1,7.000 0.000 2,6.000 0.000 2,7.000 0.000 2,4.000-4.000 0,3.000-5.000-2,3.000-7.000-2,4.000-5.000-2,2.000-8.000-1,4.000-5.000-1,3.000-7.000-2,3.000-5.000-2,-1.000-6.000 0,-2.000-3.000 0,-3.000-3.000 1,-3.000-2.000-1,-1.000-6.000 1,4.000-6.000 0,3.000-6.000 1,3.000-6.000 0,3.000-7.000 1,3.000-6.000-1,3.000-6.000-1,4.000-6.000 0,4.000-6.000 0,6.000-2.000 3,7.000-3.000 1,6.000-3.000 3,3.000-7.000 0,0.000-9.000-1,0.000-10.000 0,0.000-8.000-1,3.000-9.000-2,6.000-6.000-1,7.000-6.000-1,6.000-6.000-3,3.000-4.000 0,0.000 1.000 0,0.000-1.000-1,0.000 1.000 1,-4.000-4.000-1,-5.000-6.000 0,-7.000-6.000 0,-5.000-6.000-1,-9.000-6.000 0,-9.000-2.000 1,-10.000-3.000 2,-8.000-3.000 1,-8.000-4.000 0,-2.000-3.000 2,-3.000-3.000-1,-3.000-2.000 1,-4.000 2.000 1,-3.000 9.000 1,-3.000 10.000 1,-2.000 10.000 1,-3.000 4.000 1,1.000 0.000-2,-1.000 0.000 0,1.000 0.000 0,-1.000-2.000-1,1.000-3.000 0,-1.000-3.000-1,1.000-2.000 1,-1.000-8.000-2,1.000-8.000-1,-1.000-10.000-1,1.000-9.000-1,-1.000-13.000-1,1.000-16.000-1,-1.000-15.000 1,1.000-15.000-1,-4.000-9.000 1,-6.000 1.000 0,-6.000-1.000-1,-6.000 1.000 1,-7.000 8.000 1,-6.000 20.000 0,-6.000 18.000 1,-6.000 20.000 1,-4.000 6.000 0,1.000-2.000 1,-1.000-3.000 1,1.000-3.000 0,1.000-4.000-1,3.000-3.000 0,3.000-3.000-2,4.000-2.000-1,-1.000-11.000-1,-3.000-15.000 0,-3.000-15.000 0,-2.000-16.000 1,-3.000-8.000-1,1.000 0.000 1,-1.000 0.000 1,1.000 0.000 0,-1.000 4.000 0,1.000 10.000 1,-1.000 10.000 0,1.000 9.000 1,-1.000 2.000-2,1.000-2.000 0,-1.000-3.000-2,1.000-3.000-1,-3.000-9.000 0,-2.000-11.000 0,-3.000-14.000 1,-3.000-11.000 0,-7.000-4.000 0,-9.000 6.000 0,-10.000 7.000 0,-8.000 6.000-1,-6.000 4.000 1,1.000 4.000 0,-1.000 3.000 0,1.000 3.000 1,-4.000-2.000 1,-6.000-6.000 1,-6.000-6.000 2,-6.000-6.000 1,-7.000 1.000 1,-6.000 9.000 0,-6.000 10.000 1,-6.000 10.000 0,-4.000 8.000 0,1.000 10.000 0,-1.000 10.000-2,1.000 9.000 0,-1.000-2.000-1,1.000-12.000 0,-1.000-13.000 0,1.000-12.000 0,-1.000-9.000-1,1.000-2.000 1,-1.000-3.000-1,1.000-3.000 0,-1.000 2.000 0,1.000 10.000 0,-1.000 10.000-1,1.000 9.000 1,-6.000 7.000-1,-8.000 7.000 1,-10.000 6.000 0,-9.000 7.000-1,-9.000 7.000 1,-5.000 9.000 0,-7.000 10.000 0,-5.000 10.000-1,-6.000 4.000 1,-3.000 0.000 0,-3.000 0.000 0,-2.000 0.000-1,-3.000-2.000 1,1.000-3.000 0,-1.000-3.000 0,1.000-2.000 0,-3.000-1.000-1,-2.000 3.000 1,-3.000 3.000 0,-3.000 4.000 0,-4.000 2.000 0,-3.000 4.000-1,-3.000 3.000-1,-2.000 3.000 0,-6.000 4.000-1,-6.000 7.000 0,-6.000 6.000 1,-6.000 7.000 0,-2.000 5.000 0,3.000 7.000 0,3.000 6.000 1,4.000 7.000 0,1.000 4.000 1,0.000 3.000-2,0.000 3.000 1,0.000 4.000-1,-4.000-1.000 0,-5.000-3.000 0,-7.000-3.000 0,-5.000-2.000 0,-4.000-1.000 1,0.000 3.000 0,0.000 3.000 0,0.000 4.000 1,-2.000 2.000 0,-3.000 4.000 0,-3.000 3.000 1,-2.000 3.000 0,-5.000 4.000 1,-2.000 7.000-1,-3.000 6.000 0,-3.000 7.000 1,-4.000 7.000-1,-3.000 9.000-1,-3.000 10.000-1,-2.000 10.000-1,-3.000 4.000 0,1.000 0.000 0,-1.000 0.000 0,1.000 0.000 0,4.000 0.000 1,9.000 0.000 0,10.000 0.000 0,10.000 0.000 1,8.000 0.000-1,10.000 0.000 0,10.000 0.000 0,9.000 0.000 0,1.000 7.000 0,-6.000 17.000 1,-6.000 15.000 0,-6.000 16.000 2,-4.000 13.000-1,1.000 14.000 1,-1.000 11.000-1,1.000 14.000 0,4.000 3.000 0,9.000-2.000 0,10.000-3.000-1,10.000-3.000 1,5.000-2.000-1,4.000 0.000-1,3.000 0.000-1,3.000 0.000-1,3.000 6.000 0,3.000 13.000-1,3.000 12.000 0,4.000 13.000-1,1.000 16.000 0,0.000 23.000 0,0.000 22.000 0,0.000 22.000 0,0.000 19.000 0,0.000 20.000-1,0.000 18.000 0,0.000 20.000-2,-2.000 24.000 1,-3.000 31.000-2,-3.000 32.000 0,-2.000 31.000 0,3.000 21.000-4,14.000 14.000-5,11.000 11.000-5,14.000 14.000-6,11.000-47.000-1,14.000-102.000-1,11.000-103.000 2,14.000-103.000 0</inkml:trace>
</inkml:ink>
</file>

<file path=ppt/ink/ink43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02"/>
    </inkml:context>
    <inkml:brush xml:id="br0">
      <inkml:brushProperty name="width" value="0.0288567338138819" units="cm"/>
      <inkml:brushProperty name="height" value="0.0288567338138819" units="cm"/>
      <inkml:brushProperty name="color" value="#00bff3"/>
      <inkml:brushProperty name="ignorePressure" value="0"/>
    </inkml:brush>
  </inkml:definitions>
  <inkml:trace contextRef="#ctx0" brushRef="#br0">100400.000 9100.000 762,'35.000'-40.000'28,"23.000"23.000"4,22.000 22.000 4,22.000 22.000 5,-1.000 5.000-3,-21.000-8.000-9,-22.000-10.000-10,-22.000-9.000-10,-10.000-2.000-5,4.000 6.000-2,3.000 7.000-3,3.000 6.000-3,-1.000 3.000-2,-2.000 0.000-5,-3.000 0.000-5,-3.000 0.000-5,-4.000 0.000-3,-3.000 0.000-3,-3.000 0.000-3,-2.000 0.000-3,-11.000 1.000-1,-15.000 4.000 2,-15.000 3.000 1,-16.000 3.000 2,-5.000-2.000 2,6.000-6.000 4,7.000-6.000 4,6.000-6.000 4,3.000-4.000 3,0.000 1.000 3,0.000-1.000 2,0.000 1.000 3</inkml:trace>
</inkml:ink>
</file>

<file path=ppt/ink/ink43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02"/>
    </inkml:context>
    <inkml:brush xml:id="br0">
      <inkml:brushProperty name="width" value="0.0264305081218481" units="cm"/>
      <inkml:brushProperty name="height" value="0.0264305081218481" units="cm"/>
      <inkml:brushProperty name="color" value="#00bff3"/>
      <inkml:brushProperty name="ignorePressure" value="0"/>
    </inkml:brush>
  </inkml:definitions>
  <inkml:trace contextRef="#ctx0" brushRef="#br0">100100.000 10150.000 832,'4.000'-44.000'7,"10.000"13.000"8,10.000 12.000 8,9.000 13.000 6,2.000 6.000 2,-2.000 0.000-5,-3.000 0.000-5,-3.000 0.000-5</inkml:trace>
</inkml:ink>
</file>

<file path=ppt/ink/ink43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09"/>
    </inkml:context>
    <inkml:brush xml:id="br0">
      <inkml:brushProperty name="width" value="0.034593790769577" units="cm"/>
      <inkml:brushProperty name="height" value="0.034593790769577" units="cm"/>
      <inkml:brushProperty name="color" value="#000000"/>
      <inkml:brushProperty name="ignorePressure" value="0"/>
    </inkml:brush>
  </inkml:definitions>
  <inkml:trace contextRef="#ctx0" brushRef="#br0">99650.000 7350.000 635,'46.000'3.000'98,"-5.000"6.000"-22,-7.000 7.000-23,-5.000 6.000-23,-4.000 1.000-11,0.000-3.000-4,0.000-3.000-1,0.000-2.000-3,1.000-1.000-1,4.000 3.000-1,3.000 3.000 1,3.000 4.000-1,1.000-1.000-2,1.000-3.000-4,-1.000-3.000-3,1.000-2.000-5,-1.000-3.000-1,1.000 1.000-2,-1.000-1.000 0,1.000 1.000 0,-4.000 1.000-5,-6.000 3.000-8,-6.000 3.000-7,-6.000 4.000-7,-7.000 2.000-6,-6.000 4.000-1,-6.000 3.000-3,-6.000 3.000-1,-6.000-1.000 1,-2.000-2.000 7,-3.000-3.000 5,-3.000-3.000 7</inkml:trace>
</inkml:ink>
</file>

<file path=ppt/ink/ink43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0"/>
    </inkml:context>
    <inkml:brush xml:id="br0">
      <inkml:brushProperty name="width" value="0.0285283662378788" units="cm"/>
      <inkml:brushProperty name="height" value="0.0285283662378788" units="cm"/>
      <inkml:brushProperty name="color" value="#000000"/>
      <inkml:brushProperty name="ignorePressure" value="0"/>
    </inkml:brush>
  </inkml:definitions>
  <inkml:trace contextRef="#ctx0" brushRef="#br0">98850.000 8900.000 771,'-25.000'-22.000'2,"0.000"6.000"3,0.000 7.000 5,0.000 6.000 4,3.000 7.000 3,6.000 10.000 4,7.000 10.000 3,6.000 9.000 4,3.000 7.000-1,0.000 7.000-6,0.000 6.000-4,0.000 7.000-6,0.000 2.000-2,0.000 1.000-2,0.000-1.000-1,0.000 1.000-2,-2.000-1.000 0,-3.000 1.000-2,-3.000-1.000-3,-2.000 1.000 0,-3.000-4.000-4,1.000-6.000-5,-1.000-6.000-3,1.000-6.000-6</inkml:trace>
</inkml:ink>
</file>

<file path=ppt/ink/ink43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0"/>
    </inkml:context>
    <inkml:brush xml:id="br0">
      <inkml:brushProperty name="width" value="0.0292310398072004" units="cm"/>
      <inkml:brushProperty name="height" value="0.0292310398072004" units="cm"/>
      <inkml:brushProperty name="color" value="#000000"/>
      <inkml:brushProperty name="ignorePressure" value="0"/>
    </inkml:brush>
  </inkml:definitions>
  <inkml:trace contextRef="#ctx0" brushRef="#br0">98850.000 8950.000 752,'26.000'-25.000'1,"4.000"0.000"1,3.000 0.000 2,3.000 0.000 1,4.000 3.000 3,7.000 6.000 3,6.000 7.000 4,7.000 6.000 3,8.000 3.000 1,14.000 0.000-1,11.000 0.000 0,14.000 0.000-1,5.000-2.000-1,1.000-3.000 1,-1.000-3.000-1,1.000-2.000 0,-1.000-5.000-2,1.000-2.000-2,-1.000-3.000-3,1.000-3.000-4,-6.000-1.000-1,-8.000 4.000-2,-10.000 3.000-1,-9.000 3.000-2,-9.000 3.000-1,-5.000 3.000-1,-7.000 3.000-1,-5.000 4.000-2,-8.000 4.000 0,-5.000 6.000 0,-7.000 7.000 1,-5.000 6.000 1,-8.000 4.000-1,-5.000 4.000 2,-7.000 3.000 0,-5.000 3.000 1,-9.000 1.000 1,-9.000 1.000 0,-10.000-1.000 2,-8.000 1.000 0,-9.000 2.000 0,-6.000 7.000 0,-6.000 6.000 0,-6.000 7.000 0,-7.000 0.000-3,-6.000-2.000-3,-6.000-3.000-5,-6.000-3.000-4,-2.000-6.000-3,3.000-5.000-3,3.000-7.000-4,4.000-5.000-2,4.000-6.000-4,6.000-3.000-1,7.000-3.000-1,6.000-2.000-3,4.000-5.000 2,4.000-2.000 6,3.000-3.000 5,3.000-3.000 6,4.000-4.000 4,7.000-3.000 2,6.000-3.000 4,7.000-2.000 2</inkml:trace>
</inkml:ink>
</file>

<file path=ppt/ink/ink43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1"/>
    </inkml:context>
    <inkml:brush xml:id="br0">
      <inkml:brushProperty name="width" value="0.0257523376494646" units="cm"/>
      <inkml:brushProperty name="height" value="0.0257523376494646" units="cm"/>
      <inkml:brushProperty name="color" value="#000000"/>
      <inkml:brushProperty name="ignorePressure" value="0"/>
    </inkml:brush>
  </inkml:definitions>
  <inkml:trace contextRef="#ctx0" brushRef="#br0">99500.000 9500.000 854,'-41.000'0.000'4,"19.000"0.000"8,19.000 0.000 8,19.000 0.000 8,12.000-2.000 0,6.000-3.000-7,7.000-3.000-7,6.000-2.000-7,4.000-3.000-4,4.000 1.000 0,3.000-1.000 0,3.000 1.000 0,-1.000 1.000-4,-2.000 3.000-4,-3.000 3.000-6,-3.000 4.000-5,-6.000 2.000-5,-5.000 4.000-4,-7.000 3.000-5,-5.000 3.000-5,-12.000 3.000-1,-16.000 3.000 3,-15.000 3.000 2,-15.000 4.000 3,-9.000 1.000 4,1.000 0.000 5,-1.000 0.000 5,1.000 0.000 6,1.000-4.000 3,3.000-5.000 1,3.000-7.000 2,4.000-5.000 0,1.000-4.000 1,0.000 0.000 0,0.000 0.000 1,0.000 0.000-1,0.000 0.000 6,0.000 0.000 9,0.000 0.000 9,0.000 0.000 9,6.000 0.000 4,13.000 0.000-2,12.000 0.000-1,13.000 0.000-3,4.000 3.000-2,-3.000 6.000-3,-3.000 7.000-3,-2.000 6.000-4,-8.000 6.000-3,-8.000 6.000-3,-10.000 7.000-4,-9.000 6.000-3,-5.000-1.000-3,0.000-5.000 0,0.000-7.000-1,0.000-5.000-1,4.000-11.000-8,10.000-11.000-13,10.000-14.000-14,9.000-11.000-14,-1.000-4.000-3,-8.000 6.000 8,-10.000 7.000 8,-9.000 6.000 8</inkml:trace>
</inkml:ink>
</file>

<file path=ppt/ink/ink4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32"/>
    </inkml:context>
    <inkml:brush xml:id="br0">
      <inkml:brushProperty name="width" value="0.0273154024034739" units="cm"/>
      <inkml:brushProperty name="height" value="0.0273154024034739" units="cm"/>
      <inkml:brushProperty name="color" value="#f2395b"/>
      <inkml:brushProperty name="ignorePressure" value="0"/>
    </inkml:brush>
  </inkml:definitions>
  <inkml:trace contextRef="#ctx0" brushRef="#br0">74750.000 32250.000 805,'23.000'123.000'47,"-3.000"-3.000"-9,-3.000-3.000-10,-2.000-2.000-9,-1.000 3.000-6,3.000 14.000-1,3.000 11.000 0,4.000 14.000-1,-1.000 3.000-3,-3.000-2.000-3,-3.000-3.000-3,-2.000-3.000-5,-5.000-6.000-3,-2.000-5.000-2,-3.000-7.000-3,-3.000-5.000-2,-2.000-11.000-3,0.000-11.000-7,0.000-14.000-4,0.000-11.000-6,1.000-7.000-2,4.000 0.000 2,3.000 0.000 1,3.000 0.000 2,-1.000-7.000 3,-2.000-11.000 4,-3.000-14.000 4,-3.000-11.000 5</inkml:trace>
</inkml:ink>
</file>

<file path=ppt/ink/ink43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1"/>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99625.000 9725.000 333,'157.000'63.000'167,"51.000"46.000"-1,50.000 47.000 1,49.000 47.000 0</inkml:trace>
</inkml:ink>
</file>

<file path=ppt/ink/ink43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2"/>
    </inkml:context>
    <inkml:brush xml:id="br0">
      <inkml:brushProperty name="width" value="0.0296488255262375" units="cm"/>
      <inkml:brushProperty name="height" value="0.0296488255262375" units="cm"/>
      <inkml:brushProperty name="color" value="#000000"/>
      <inkml:brushProperty name="ignorePressure" value="0"/>
    </inkml:brush>
  </inkml:definitions>
  <inkml:trace contextRef="#ctx0" brushRef="#br0">99600.000 9900.000 742,'-2.000'70.000'3,"-3.000"-9.000"3,-3.000-10.000 1,-2.000-8.000 1,-1.000-8.000 0,3.000-2.000-2,3.000-3.000-3,4.000-3.000-2,1.000-2.000-4,0.000 0.000-6,0.000 0.000-5,0.000 0.000-6,1.000-10.000-3,4.000-18.000-1,3.000-19.000-1,3.000-18.000-1,6.000-12.000 3,9.000-3.000 4,10.000-3.000 6,10.000-2.000 5,4.000 0.000 5,0.000 7.000 2,0.000 6.000 4,0.000 7.000 4,0.000 5.000 2,0.000 7.000 3,0.000 6.000 3,0.000 7.000 3,-2.000 4.000 0,-3.000 3.000 1,-3.000 3.000-1,-2.000 4.000 0,-8.000 4.000-1,-8.000 6.000-4,-10.000 7.000-3,-9.000 6.000-2,-12.000 6.000-1,-11.000 6.000 0,-14.000 7.000 1,-11.000 6.000 0,-12.000 3.000-1,-9.000 0.000-4,-10.000 0.000-4,-8.000 0.000-4,-1.000-4.000-2,9.000-5.000 1,10.000-7.000 1,10.000-5.000 0,7.000-6.000 2,6.000-3.000 0,7.000-3.000 1,6.000-2.000 0,12.000-6.000 1,19.000-6.000-1,19.000-6.000-1,19.000-6.000 0,9.000-2.000-2,0.000 3.000-2,0.000 3.000-2,0.000 4.000-3,-4.000 1.000 0,-5.000 0.000-2,-7.000 0.000 1,-5.000 0.000-1,-12.000 4.000 0,-16.000 10.000 0,-15.000 10.000-1,-15.000 9.000 1,-7.000 1.000 0,3.000-6.000 4,3.000-6.000 2,4.000-6.000 4,-7.000-2.000 1,-16.000 3.000 1,-15.000 3.000 0,-15.000 4.000 1,-6.000-3.000 1,7.000-5.000-1,6.000-7.000 1,7.000-5.000 0,5.000-3.000 2,7.000 4.000 4,6.000 3.000 4,7.000 3.000 5,5.000 1.000 4,7.000 1.000 4,6.000-1.000 5,7.000 1.000 4,4.000 2.000 2,3.000 7.000-2,3.000 6.000-1,4.000 7.000-2,2.000 4.000-3,4.000 3.000-4,3.000 3.000-3,3.000 4.000-5,-1.000 4.000-1,-2.000 6.000-2,-3.000 7.000 0,-3.000 6.000-1,-2.000 3.000-1,0.000 0.000 2,0.000 0.000 0,0.000 0.000 2,-4.000-4.000-7,-5.000-5.000-10,-7.000-7.000-12,-5.000-5.000-12,0.000-14.000-9,10.000-18.000-8,10.000-19.000-8,9.000-18.000-8,4.000-12.000 3,1.000-3.000 13,-1.000-3.000 13,1.000-2.000 12</inkml:trace>
</inkml:ink>
</file>

<file path=ppt/ink/ink43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2"/>
    </inkml:context>
    <inkml:brush xml:id="br0">
      <inkml:brushProperty name="width" value="0.028363099321723" units="cm"/>
      <inkml:brushProperty name="height" value="0.028363099321723" units="cm"/>
      <inkml:brushProperty name="color" value="#000000"/>
      <inkml:brushProperty name="ignorePressure" value="0"/>
    </inkml:brush>
  </inkml:definitions>
  <inkml:trace contextRef="#ctx0" brushRef="#br0">99150.000 11100.000 775,'31.000'-94.000'1,"13.000"13.000"1,12.000 12.000 1,13.000 13.000 2,7.000 7.000 2,4.000 4.000 5,3.000 3.000 3,3.000 3.000 5,6.000 4.000 1,9.000 7.000-1,10.000 6.000 0,10.000 7.000 0,-1.000 5.000-2,-9.000 7.000-4,-10.000 6.000-3,-8.000 7.000-4,-11.000 5.000-1,-8.000 7.000 0,-10.000 6.000 0,-9.000 7.000-1,-12.000 7.000-1,-11.000 9.000-2,-14.000 10.000-4,-11.000 10.000-3,-17.000 5.000-1,-18.000 4.000-1,-19.000 3.000 0,-18.000 3.000-1,-14.000-1.000-1,-5.000-2.000 0,-7.000-3.000 0,-5.000-3.000-2,-3.000-9.000 1,4.000-11.000-1,3.000-14.000-1,3.000-11.000 1,7.000-12.000-1,14.000-9.000 3,11.000-10.000 0,14.000-8.000 3,8.000-14.000-1,7.000-15.000-1,6.000-15.000-1,7.000-16.000-1,10.000-8.000-1,16.000 0.000 2,15.000 0.000 0,17.000 0.000 2,8.000 4.000 1,4.000 10.000 3,3.000 10.000 2,3.000 9.000 2,-2.000 7.000 2,-6.000 7.000 3,-6.000 6.000 3,-6.000 7.000 2,-7.000 8.000 0,-6.000 14.000-1,-6.000 11.000-2,-6.000 14.000-2,-10.000 11.000-1,-12.000 14.000-1,-13.000 11.000 0,-12.000 14.000-2,-12.000 3.000-1,-8.000-2.000-1,-10.000-3.000-1,-9.000-3.000-2,-2.000-7.000-1,6.000-9.000-2,7.000-10.000-2,6.000-8.000-2,6.000-11.000 0,6.000-8.000 2,7.000-10.000 2,6.000-9.000 1,7.000-7.000 1,10.000-3.000-2,10.000-3.000-1,9.000-2.000-2,7.000-11.000 0,7.000-15.000-1,6.000-15.000 1,7.000-16.000 0,2.000-8.000-2,1.000 0.000-1,-1.000 0.000-1,1.000 0.000-2,-3.000 3.000 0,-2.000 6.000 2,-3.000 7.000 1,-3.000 6.000 2,-4.000 4.000 2,-3.000 4.000 3,-3.000 3.000 4,-2.000 3.000 3,-3.000 12.000 10,1.000 22.000 14,-1.000 22.000 16,1.000 23.000 15,-3.000 13.000 2,-2.000 6.000-14,-3.000 7.000-11,-3.000 6.000-14,-4.000 1.000-8,-3.000-3.000-7,-3.000-3.000-6,-2.000-2.000-6,-1.000-8.000-5,3.000-8.000-5,3.000-10.000-3,4.000-9.000-6,4.000-15.000-2,6.000-18.000-4,7.000-19.000-3,6.000-18.000-4</inkml:trace>
</inkml:ink>
</file>

<file path=ppt/ink/ink43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3"/>
    </inkml:context>
    <inkml:brush xml:id="br0">
      <inkml:brushProperty name="width" value="0.0292588826268911" units="cm"/>
      <inkml:brushProperty name="height" value="0.0292588826268911" units="cm"/>
      <inkml:brushProperty name="color" value="#000000"/>
      <inkml:brushProperty name="ignorePressure" value="0"/>
    </inkml:brush>
  </inkml:definitions>
  <inkml:trace contextRef="#ctx0" brushRef="#br0">102350.000 8050.000 751,'25.000'-69.000'0,"0.000"13.000"0,0.000 12.000 0,0.000 13.000 0,-11.000 20.000 1,-22.000 28.000 1,-22.000 28.000 0,-21.000 29.000 2,-14.000 16.000 0,-2.000 7.000-2,-3.000 6.000-2,-3.000 7.000-1,-9.000 8.000-2,-11.000 14.000 0,-14.000 11.000-1,-11.000 14.000-1,3.000-9.000-1,23.000-28.000 1,22.000-28.000-1,22.000-27.000 0,21.000-25.000-2,22.000-18.000-1,22.000-19.000-2,23.000-18.000-3,13.000-12.000 2,6.000-3.000 3,7.000-3.000 3,6.000-2.000 5,-2.000 0.000 3,-9.000 7.000 5,-10.000 6.000 4,-8.000 7.000 5,-8.000 7.000 1,-2.000 9.000 2,-3.000 10.000-1,-3.000 10.000 1,-6.000 7.000 1,-5.000 6.000 2,-7.000 7.000 0,-5.000 6.000 2,-6.000 4.000 1,-3.000 4.000-2,-3.000 3.000-1,-2.000 3.000-2,-5.000 3.000-2,-2.000 3.000-3,-3.000 3.000-4,-3.000 4.000-4,-1.000-1.000-3,4.000-3.000-4,3.000-3.000-2,3.000-2.000-3,3.000-8.000-5,3.000-8.000-7,3.000-10.000-7,4.000-9.000-7</inkml:trace>
</inkml:ink>
</file>

<file path=ppt/ink/ink43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4"/>
    </inkml:context>
    <inkml:brush xml:id="br0">
      <inkml:brushProperty name="width" value="0.0357280783355236" units="cm"/>
      <inkml:brushProperty name="height" value="0.0357280783355236" units="cm"/>
      <inkml:brushProperty name="color" value="#000000"/>
      <inkml:brushProperty name="ignorePressure" value="0"/>
    </inkml:brush>
  </inkml:definitions>
  <inkml:trace contextRef="#ctx0" brushRef="#br0">102550.000 8300.000 615,'90.000'-111.000'0,"-18.000"28.000"0,-19.000 28.000 0,-18.000 29.000 0,-7.000 11.000 0,6.000-2.000-2,7.000-3.000 0,6.000-3.000-1,3.000 1.000 1,0.000 6.000 3,0.000 7.000 4,0.000 6.000 2,-7.000 7.000 2,-11.000 10.000-1,-14.000 10.000 0,-11.000 9.000-1,-12.000 10.000-2,-9.000 14.000-2,-10.000 11.000-4,-8.000 14.000-2,-11.000 5.000-2,-8.000 1.000-1,-10.000-1.000-2,-9.000 1.000 0,1.000-9.000-2,13.000-15.000 0,12.000-15.000-1,13.000-16.000-1,9.000-15.000 1,6.000-11.000 2,7.000-14.000 1,6.000-11.000 3,9.000-9.000 0,13.000-3.000 2,12.000-3.000 1,13.000-2.000 2,7.000 0.000 0,4.000 7.000-1,3.000 6.000 0,3.000 7.000 0,-4.000 7.000 2,-8.000 9.000 4,-10.000 10.000 4,-9.000 10.000 5,-10.000 8.000 0,-9.000 10.000-2,-10.000 10.000-4,-8.000 9.000-3,-17.000 7.000-2,-21.000 7.000-2,-22.000 6.000-1,-22.000 7.000-1,-10.000-1.000-1,4.000-6.000 1,3.000-6.000 0,3.000-6.000 0,7.000-10.000 0,14.000-12.000 1,11.000-13.000-1,14.000-12.000 1,11.000-10.000 0,14.000-6.000 2,11.000-6.000 0,14.000-6.000 2,14.000-7.000 1,20.000-6.000-1,18.000-6.000 0,20.000-6.000 0,8.000-2.000 0,1.000 3.000 0,-1.000 3.000-1,1.000 4.000 0,-7.000 2.000 1,-12.000 4.000 0,-13.000 3.000 0,-12.000 3.000 1,-10.000 6.000-2,-6.000 9.000-2,-6.000 10.000-2,-6.000 10.000-4,-13.000 7.000 0,-19.000 6.000 0,-18.000 7.000 1,-19.000 6.000 1,-12.000 1.000 0,-2.000-3.000 1,-3.000-3.000 0,-3.000-2.000 1,1.000-5.000-1,6.000-2.000 1,7.000-3.000 1,6.000-3.000-1,15.000-6.000 0,26.000-5.000 0,24.000-7.000-2,26.000-5.000 0,15.000-9.000-1,6.000-9.000 0,7.000-10.000-1,6.000-8.000-1,-1.000-8.000-1,-5.000-2.000-1,-7.000-3.000-2,-5.000-3.000-1,-9.000-1.000-1,-9.000 4.000 1,-10.000 3.000-1,-8.000 3.000 0,-9.000 3.000 3,-6.000 3.000 4,-6.000 3.000 6,-6.000 4.000 6,-6.000 2.000 2,-2.000 4.000 1,-3.000 3.000 2,-3.000 3.000 0,-2.000 3.000 2,0.000 3.000 1,0.000 3.000 2,0.000 4.000 2,1.000 4.000 1,4.000 6.000-2,3.000 7.000 1,3.000 6.000-2,3.000 4.000-1,3.000 4.000-3,3.000 3.000-2,4.000 3.000-2,1.000 3.000-2,0.000 3.000 2,0.000 3.000-1,0.000 4.000 2,0.000-1.000-2,0.000-3.000-4,0.000-3.000-4,0.000-2.000-4,-4.000-1.000-3,-5.000 3.000 1,-7.000 3.000 0,-5.000 4.000 0,-3.000-3.000-1,4.000-5.000-2,3.000-7.000-1,3.000-5.000-2,9.000-12.000-2,16.000-16.000-3,15.000-15.000-2,17.000-15.000-3,7.000-7.000 1,0.000 3.000 6,0.000 3.000 6,0.000 4.000 5,-7.000 7.000 3,-11.000 13.000-1,-14.000 12.000 0,-11.000 13.000-2,-17.000 9.000 0,-18.000 6.000 1,-19.000 7.000-1,-18.000 6.000 0,-14.000 4.000 1,-5.000 4.000-2,-7.000 3.000 0,-5.000 3.000-2,-8.000 3.000 2,-5.000 3.000 0,-7.000 3.000 1,-5.000 4.000 2,-4.000-1.000 0,0.000-3.000 0,0.000-3.000 1,0.000-2.000-1,6.000-8.000 4,13.000-8.000 6,12.000-10.000 6,13.000-9.000 6,12.000-7.000 3,13.000-3.000 1,12.000-3.000 0,13.000-2.000 0,12.000-5.000 0,13.000-2.000 0,12.000-3.000-1,13.000-3.000-2,18.000-7.000 0,26.000-9.000-3,24.000-10.000-3,26.000-8.000-1,18.000-8.000-2,13.000-2.000-3,12.000-3.000-1,13.000-3.000-2,4.000 1.000-2,-3.000 6.000-2,-3.000 7.000-2,-2.000 6.000-2,-9.000 6.000-2,-12.000 6.000-4,-13.000 7.000-3,-12.000 6.000-3,-16.000 3.000-2,-19.000 0.000-1,-18.000 0.000-2,-19.000 0.000-1,-18.000 0.000-2,-15.000 0.000-3,-15.000 0.000-5,-16.000 0.000-3,-16.000 0.000-1,-16.000 0.000 4,-15.000 0.000 2,-15.000 0.000 3,-11.000-2.000 4,-2.000-3.000 5,-3.000-3.000 4,-3.000-2.000 5,2.000-8.000 3,10.000-8.000 1,10.000-10.000 0,9.000-9.000 2,7.000-2.000 0,7.000 6.000 2,6.000 7.000 1,7.000 6.000 1,5.000 3.000 3,7.000 0.000 4,6.000 0.000 4,7.000 0.000 4,2.000 4.000 5,1.000 10.000 8,-1.000 10.000 7,1.000 9.000 8,2.000 10.000 0,7.000 14.000-5,6.000 11.000-7,7.000 14.000-6,2.000 11.000-3,1.000 14.000-1,-1.000 11.000-1,1.000 14.000-1,-3.000 13.000-2,-2.000 16.000 0,-3.000 15.000-2,-3.000 17.000-1,-2.000 10.000-4,0.000 6.000-6,0.000 7.000-5,0.000 6.000-7,0.000-2.000-8,0.000-9.000-11,0.000-10.000-9,0.000-8.000-12,0.000-15.000-4,0.000-19.000 0,0.000-18.000 0,0.000-19.000 0,0.000-18.000 4,0.000-15.000 5,0.000-15.000 8,0.000-16.000 5,-2.000-10.000 6,-3.000-3.000 5,-3.000-3.000 4,-2.000-2.000 4</inkml:trace>
</inkml:ink>
</file>

<file path=ppt/ink/ink43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4"/>
    </inkml:context>
    <inkml:brush xml:id="br0">
      <inkml:brushProperty name="width" value="0.0254804510623217" units="cm"/>
      <inkml:brushProperty name="height" value="0.0254804510623217" units="cm"/>
      <inkml:brushProperty name="color" value="#000000"/>
      <inkml:brushProperty name="ignorePressure" value="0"/>
    </inkml:brush>
  </inkml:definitions>
  <inkml:trace contextRef="#ctx0" brushRef="#br0">102400.000 11150.000 863,'23.000'-25.000'0,"-3.000"0.000"-1,-3.000 0.000 0,-2.000 0.000 0,-6.000 6.000 2,-6.000 13.000 5,-6.000 12.000 4,-6.000 13.000 5,-9.000 15.000 1,-8.000 19.000 0,-10.000 19.000-3,-9.000 19.000 0,-10.000 10.000-2,-9.000 4.000 1,-10.000 3.000-1,-8.000 3.000-1,-6.000-2.000-5,1.000-6.000-10,-1.000-6.000-10,1.000-6.000-11,5.000-12.000-6,14.000-15.000 1,11.000-15.000-1,14.000-16.000 0,8.000-10.000 2,7.000-3.000 1,6.000-3.000 4,7.000-2.000 2</inkml:trace>
</inkml:ink>
</file>

<file path=ppt/ink/ink43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4"/>
    </inkml:context>
    <inkml:brush xml:id="br0">
      <inkml:brushProperty name="width" value="0.0230958536267281" units="cm"/>
      <inkml:brushProperty name="height" value="0.0230958536267281" units="cm"/>
      <inkml:brushProperty name="color" value="#000000"/>
      <inkml:brushProperty name="ignorePressure" value="0"/>
    </inkml:brush>
  </inkml:definitions>
  <inkml:trace contextRef="#ctx0" brushRef="#br0">102550.000 11650.000 952,'70.000'-44.000'0,"-9.000"13.000"-1,-10.000 12.000 0,-8.000 13.000-1,-8.000 6.000-1,-2.000 0.000-2,-3.000 0.000-3,-3.000 0.000-1,-1.000 1.000-3,4.000 4.000 0,3.000 3.000-3,3.000 3.000 0,3.000 7.000 7,3.000 14.000 15,3.000 11.000 15,4.000 14.000 16,-1.000 5.000 0,-3.000 1.000-14,-3.000-1.000-14,-2.000 1.000-16,-6.000-6.000-11,-6.000-8.000-9,-6.000-10.000-10,-6.000-9.000-9</inkml:trace>
</inkml:ink>
</file>

<file path=ppt/ink/ink43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5"/>
    </inkml:context>
    <inkml:brush xml:id="br0">
      <inkml:brushProperty name="width" value="0.0302414707839489" units="cm"/>
      <inkml:brushProperty name="height" value="0.0302414707839489" units="cm"/>
      <inkml:brushProperty name="color" value="#000000"/>
      <inkml:brushProperty name="ignorePressure" value="0"/>
    </inkml:brush>
  </inkml:definitions>
  <inkml:trace contextRef="#ctx0" brushRef="#br0">105400.000 9100.000 727,'-4.000'-46.000'-1,"-5.000"10.000"0,-7.000 10.000-2,-5.000 9.000 0,-8.000 10.000 2,-5.000 14.000 5,-7.000 11.000 7,-5.000 14.000 5,-6.000 11.000 2,-3.000 14.000-2,-3.000 11.000-1,-2.000 14.000-2,-5.000 8.000-1,-2.000 7.000-1,-3.000 6.000-1,-3.000 7.000-1,-2.000 0.000 0,0.000-2.000 0,0.000-3.000 0,0.000-3.000 1,1.000-1.000-2,4.000 4.000 0,3.000 3.000-3,3.000 3.000-2,6.000 3.000 0,9.000 3.000-2,10.000 3.000 0,10.000 4.000-1,7.000-4.000 0,6.000-9.000 0,7.000-10.000 0,6.000-8.000 0,7.000-11.000 0,10.000-8.000-1,10.000-10.000-1,9.000-9.000 0,10.000-12.000-3,14.000-11.000-3,11.000-14.000-2,14.000-11.000-4,5.000-14.000-3,1.000-11.000-5,-1.000-14.000-4,1.000-11.000-4,-4.000-11.000-2,-6.000-5.000 1,-6.000-7.000 2,-6.000-5.000 0,-9.000-1.000 4,-8.000 6.000 3,-10.000 7.000 5,-9.000 6.000 4,-10.000 10.000 12,-9.000 17.000 21,-10.000 15.000 21,-8.000 16.000 20,-6.000 13.000 5,1.000 14.000-11,-1.000 11.000-11,1.000 14.000-11,-1.000 7.000-9,1.000 3.000-2,-1.000 3.000-5,1.000 4.000-4,1.000-3.000-3,3.000-5.000-3,3.000-7.000-4,4.000-5.000-2,4.000-8.000-3,6.000-5.000 0,7.000-7.000-1,6.000-5.000 0,6.000-8.000-1,6.000-5.000 0,7.000-7.000 0,6.000-5.000 0,3.000-9.000-1,0.000-9.000-2,0.000-10.000-2,0.000-8.000-2,0.000-9.000-1,0.000-6.000 2,0.000-6.000-1,0.000-6.000 1,-5.000-2.000 1,-9.000 3.000 2,-10.000 3.000 0,-8.000 4.000 2,-9.000 1.000 2,-6.000 0.000 1,-6.000 0.000 3,-6.000 0.000 1,-12.000 4.000 1,-15.000 10.000-1,-15.000 10.000 1,-16.000 9.000-1,-12.000 7.000-2,-5.000 7.000-4,-7.000 6.000-3,-5.000 7.000-4,0.000 4.000-6,10.000 3.000-6,10.000 3.000-7,9.000 4.000-6,10.000-1.000-1,14.000-3.000 5,11.000-3.000 5,14.000-2.000 4</inkml:trace>
</inkml:ink>
</file>

<file path=ppt/ink/ink43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5"/>
    </inkml:context>
    <inkml:brush xml:id="br0">
      <inkml:brushProperty name="width" value="0.0294916015118361" units="cm"/>
      <inkml:brushProperty name="height" value="0.0294916015118361" units="cm"/>
      <inkml:brushProperty name="color" value="#000000"/>
      <inkml:brushProperty name="ignorePressure" value="0"/>
    </inkml:brush>
  </inkml:definitions>
  <inkml:trace contextRef="#ctx0" brushRef="#br0">106100.000 8350.000 745,'31.000'-30.000'2,"13.000"41.000"4,12.000 40.000 2,13.000 42.000 5,-5.000 14.000 2,-22.000-8.000 1,-22.000-10.000 2,-21.000-9.000 0,-17.000-7.000-1,-8.000-3.000-7,-10.000-3.000-6,-9.000-2.000-6,-5.000-6.000-3,0.000-6.000 1,0.000-6.000 1,0.000-6.000 1,1.000-7.000 1,4.000-6.000 2,3.000-6.000 1,3.000-6.000 2,9.000-4.000 2,16.000 1.000 3,15.000-1.000 3,17.000 1.000 2,11.000-3.000 2,10.000-2.000-2,10.000-3.000-1,9.000-3.000-2,2.000-4.000 0,-2.000-3.000-1,-3.000-3.000-1,-3.000-2.000 0,-4.000-1.000-5,-3.000 3.000-10,-3.000 3.000-9,-2.000 4.000-9</inkml:trace>
</inkml:ink>
</file>

<file path=ppt/ink/ink43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6"/>
    </inkml:context>
    <inkml:brush xml:id="br0">
      <inkml:brushProperty name="width" value="0.0260959323495626" units="cm"/>
      <inkml:brushProperty name="height" value="0.0260959323495626" units="cm"/>
      <inkml:brushProperty name="color" value="#000000"/>
      <inkml:brushProperty name="ignorePressure" value="0"/>
    </inkml:brush>
  </inkml:definitions>
  <inkml:trace contextRef="#ctx0" brushRef="#br0">106450.000 9050.000 843,'23.000'-46.000'0,"-3.000"10.000"0,-3.000 10.000 0,-2.000 9.000 0,-3.000 4.000 0,1.000 1.000 0,-1.000-1.000 0,1.000 1.000 0,4.000-3.000 3,9.000-2.000 6,10.000-3.000 7,10.000-3.000 5,5.000 1.000 4,4.000 6.000-3,3.000 7.000-1,3.000 6.000-2,1.000 4.000-4,1.000 4.000-10,-1.000 3.000-7,1.000 3.000-8,-4.000 1.000-5,-6.000 1.000-1,-6.000-1.000-1,-6.000 1.000-1,-7.000 1.000-4,-6.000 3.000-7,-6.000 3.000-9,-6.000 4.000-7,-7.000-4.000 0,-6.000-9.000 10,-6.000-10.000 11,-6.000-8.000 9</inkml:trace>
</inkml:ink>
</file>

<file path=ppt/ink/ink4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1:33"/>
    </inkml:context>
    <inkml:brush xml:id="br0">
      <inkml:brushProperty name="width" value="0.0286997929215431" units="cm"/>
      <inkml:brushProperty name="height" value="0.0286997929215431" units="cm"/>
      <inkml:brushProperty name="color" value="#f2395b"/>
      <inkml:brushProperty name="ignorePressure" value="0"/>
    </inkml:brush>
  </inkml:definitions>
  <inkml:trace contextRef="#ctx0" brushRef="#br0">74600.000 34750.000 766,'-41.000'7.000'4,"19.000"17.000"9,19.000 15.000 6,19.000 16.000 9,10.000 7.000 1,4.000 1.000-5,3.000-1.000-5,3.000 1.000-6,-1.000-1.000-3,-2.000 1.000-2,-3.000-1.000-3,-3.000 1.000-2,-4.000-4.000-2,-3.000-6.000 0,-3.000-6.000 0,-2.000-6.000 0,-3.000-6.000 0,1.000-2.000-1,-1.000-3.000 1,1.000-3.000 0,1.000-12.000 2,3.000-18.000 4,3.000-19.000 4,4.000-18.000 3,5.000-23.000-1,10.000-24.000-10,10.000-26.000-8,9.000-24.000-8,2.000-6.000-5,-2.000 17.000 3,-3.000 15.000 1,-3.000 16.000 1,-2.000 10.000-5,0.000 7.000-13,0.000 6.000-14,0.000 7.000-12</inkml:trace>
</inkml:ink>
</file>

<file path=ppt/ink/ink43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6"/>
    </inkml:context>
    <inkml:brush xml:id="br0">
      <inkml:brushProperty name="width" value="0.0315128155052662" units="cm"/>
      <inkml:brushProperty name="height" value="0.0315128155052662" units="cm"/>
      <inkml:brushProperty name="color" value="#000000"/>
      <inkml:brushProperty name="ignorePressure" value="0"/>
    </inkml:brush>
  </inkml:definitions>
  <inkml:trace contextRef="#ctx0" brushRef="#br0">107200.000 8250.000 698,'-25.000'-71.000'1,"0.000"10.000"3,0.000 10.000 3,0.000 9.000 3,1.000 12.000 5,4.000 16.000 8,3.000 15.000 6,3.000 17.000 8,4.000 17.000 0,7.000 23.000-6,6.000 22.000-7,7.000 22.000-7,2.000 15.000-2,1.000 9.000-1,-1.000 10.000 0,1.000 10.000 1,-3.000 7.000-6,-2.000 6.000-13,-3.000 7.000-12,-3.000 6.000-13,-2.000-15.000-3,0.000-33.000 5,0.000-35.000 5,0.000-34.000 5,0.000-18.000-3,0.000 1.000-11,0.000-1.000-12,0.000 1.000-10</inkml:trace>
</inkml:ink>
</file>

<file path=ppt/ink/ink43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7"/>
    </inkml:context>
    <inkml:brush xml:id="br0">
      <inkml:brushProperty name="width" value="0.030803021043539" units="cm"/>
      <inkml:brushProperty name="height" value="0.030803021043539" units="cm"/>
      <inkml:brushProperty name="color" value="#000000"/>
      <inkml:brushProperty name="ignorePressure" value="0"/>
    </inkml:brush>
  </inkml:definitions>
  <inkml:trace contextRef="#ctx0" brushRef="#br0">99150.000 14850.000 714,'-40.000'-69.000'4,"23.000"13.000"8,22.000 12.000 9,22.000 13.000 8,16.000 6.000 3,14.000 0.000-3,11.000 0.000-2,14.000 0.000-4,10.000 1.000-2,9.000 4.000-1,10.000 3.000 0,10.000 3.000-2,0.000 3.000-3,-5.000 3.000-5,-7.000 3.000-6,-5.000 4.000-4,-9.000 1.000-8,-9.000 0.000-9,-10.000 0.000-9,-8.000 0.000-9,-23.000 3.000-7,-34.000 6.000-5,-35.000 7.000-4,-33.000 6.000-6,-12.000 1.000 5,13.000-3.000 11,12.000-3.000 11,13.000-2.000 13</inkml:trace>
</inkml:ink>
</file>

<file path=ppt/ink/ink43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8"/>
    </inkml:context>
    <inkml:brush xml:id="br0">
      <inkml:brushProperty name="width" value="0.0286328010261059" units="cm"/>
      <inkml:brushProperty name="height" value="0.0286328010261059" units="cm"/>
      <inkml:brushProperty name="color" value="#000000"/>
      <inkml:brushProperty name="ignorePressure" value="0"/>
    </inkml:brush>
  </inkml:definitions>
  <inkml:trace contextRef="#ctx0" brushRef="#br0">99950.000 14750.000 768,'-74.000'23.000'0,"4.000"-3.000"0,3.000-3.000 0,3.000-2.000 0,6.000-1.000 0,9.000 3.000 1,10.000 3.000-1,10.000 4.000 2,5.000 1.000 4,4.000 0.000 9,3.000 0.000 9,3.000 0.000 9,3.000 3.000 2,3.000 6.000-5,3.000 7.000-4,4.000 6.000-6,-1.000 1.000-4,-3.000-3.000-4,-3.000-3.000-4,-2.000-2.000-5,-5.000-1.000-3,-2.000 3.000-1,-3.000 3.000-3,-3.000 4.000-1,8.000-10.000-7,23.000-22.000-8,22.000-22.000-10,22.000-21.000-9,8.000-12.000-1,-2.000 1.000 10,-3.000-1.000 7,-3.000 1.000 10,-6.000 2.000 6,-5.000 7.000 5,-7.000 6.000 5,-5.000 7.000 5,-14.000 8.000 4,-18.000 14.000 3,-19.000 11.000 3,-18.000 14.000 2,-10.000 3.000 0,0.000-2.000-5,0.000-3.000-3,0.000-3.000-4,10.000-7.000-5,23.000-9.000-4,22.000-10.000-5,22.000-8.000-5,13.000-6.000-1,7.000 1.000 0,6.000-1.000 2,7.000 1.000 0,-1.000 1.000 2,-6.000 3.000 0,-6.000 3.000 3,-6.000 4.000 1,-9.000 5.000 1,-8.000 10.000 0,-10.000 10.000 1,-9.000 9.000 1,-13.000 7.000 0,-16.000 7.000 0,-15.000 6.000 0,-15.000 7.000 1,-11.000 0.000 0,-2.000-2.000 0,-3.000-3.000 1,-3.000-3.000 0,-1.000-6.000 2,4.000-5.000 1,3.000-7.000 1,3.000-5.000 2,6.000-6.000 1,9.000-3.000 4,10.000-3.000 2,10.000-2.000 3,13.000-6.000 0,19.000-6.000 0,19.000-6.000 0,19.000-6.000-2,10.000-6.000-1,4.000-2.000-4,3.000-3.000-4,3.000-3.000-4,-1.000-4.000-4,-2.000-3.000-3,-3.000-3.000-5,-3.000-2.000-3,-2.000-5.000-3,0.000-2.000 2,0.000-3.000 1,0.000-3.000 0,-2.000-2.000-2,-3.000 0.000-8,-3.000 0.000-7,-2.000 0.000-7,-6.000-5.000-2,-6.000-9.000 4,-6.000-10.000 4,-6.000-8.000 5,-4.000 0.000 3,1.000 14.000 6,-1.000 11.000 5,1.000 14.000 4</inkml:trace>
</inkml:ink>
</file>

<file path=ppt/ink/ink43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8"/>
    </inkml:context>
    <inkml:brush xml:id="br0">
      <inkml:brushProperty name="width" value="0.0366774462163448" units="cm"/>
      <inkml:brushProperty name="height" value="0.0366774462163448" units="cm"/>
      <inkml:brushProperty name="color" value="#000000"/>
      <inkml:brushProperty name="ignorePressure" value="0"/>
    </inkml:brush>
  </inkml:definitions>
  <inkml:trace contextRef="#ctx0" brushRef="#br0">100050.000 13950.000 599,'-25.000'-94.000'3,"0.000"13.000"3,0.000 12.000 6,0.000 13.000 3,6.000 15.000 4,13.000 19.000 2,12.000 19.000 2,13.000 19.000 1,9.000 19.000 1,6.000 23.000-2,7.000 22.000-1,6.000 22.000-1,3.000 15.000-1,0.000 9.000-1,0.000 10.000 0,0.000 10.000 0,0.000 5.000-1,0.000 4.000-1,0.000 3.000-2,0.000 3.000 0,-2.000-1.000-1,-3.000-2.000-3,-3.000-3.000-1,-2.000-3.000-3,-5.000 1.000-4,-2.000 6.000-9,-3.000 7.000-6,-3.000 6.000-9,-1.000-4.000-7,4.000-11.000-7,3.000-14.000-8,3.000-11.000-7,-2.000-18.000-2,-6.000-22.000 1,-6.000-22.000 4,-6.000-21.000 1</inkml:trace>
</inkml:ink>
</file>

<file path=ppt/ink/ink43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8"/>
    </inkml:context>
    <inkml:brush xml:id="br0">
      <inkml:brushProperty name="width" value="0.0303529482334852" units="cm"/>
      <inkml:brushProperty name="height" value="0.0303529482334852" units="cm"/>
      <inkml:brushProperty name="color" value="#000000"/>
      <inkml:brushProperty name="ignorePressure" value="0"/>
    </inkml:brush>
  </inkml:definitions>
  <inkml:trace contextRef="#ctx0" brushRef="#br0">101050.000 15150.000 724,'21.000'-69.000'3,"-5.000"13.000"5,-7.000 12.000 6,-5.000 13.000 4,-4.000 13.000 4,0.000 17.000 1,0.000 15.000 1,0.000 16.000 1,-7.000 15.000-1,-11.000 16.000 0,-14.000 15.000-2,-11.000 17.000 0,-11.000 5.000-4,-5.000-3.000-4,-7.000-3.000-5,-5.000-2.000-4,-9.000 0.000-4,-9.000 7.000-5,-10.000 6.000-3,-8.000 7.000-5,0.000-3.000-3,14.000-8.000-2,11.000-10.000-3,14.000-9.000-4,8.000-13.000-2,7.000-16.000-5,6.000-15.000-4,7.000-15.000-4</inkml:trace>
</inkml:ink>
</file>

<file path=ppt/ink/ink43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18"/>
    </inkml:context>
    <inkml:brush xml:id="br0">
      <inkml:brushProperty name="width" value="0.0258314274251461" units="cm"/>
      <inkml:brushProperty name="height" value="0.0258314274251461" units="cm"/>
      <inkml:brushProperty name="color" value="#000000"/>
      <inkml:brushProperty name="ignorePressure" value="0"/>
    </inkml:brush>
  </inkml:definitions>
  <inkml:trace contextRef="#ctx0" brushRef="#br0">100550.000 13600.000 851,'1.000'-68.000'0,"4.000"17.000"0,3.000 15.000 0,3.000 16.000 0,9.000 16.000 6,16.000 20.000 12,15.000 18.000 12,17.000 20.000 12,5.000 14.000-5,-3.000 14.000-21,-3.000 11.000-23,-2.000 14.000-20,-8.000-4.000-13,-8.000-19.000-2,-10.000-18.000-3,-9.000-19.000-3</inkml:trace>
</inkml:ink>
</file>

<file path=ppt/ink/ink43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0"/>
    </inkml:context>
    <inkml:brush xml:id="br0">
      <inkml:brushProperty name="width" value="0.0359350144863129" units="cm"/>
      <inkml:brushProperty name="height" value="0.0359350144863129" units="cm"/>
      <inkml:brushProperty name="color" value="#000000"/>
      <inkml:brushProperty name="ignorePressure" value="0"/>
    </inkml:brush>
  </inkml:definitions>
  <inkml:trace contextRef="#ctx0" brushRef="#br0">101900.000 14750.000 612,'28.000'-71.000'3,"6.000"10.000"7,7.000 10.000 7,6.000 9.000 7,6.000 7.000 2,6.000 7.000-4,7.000 6.000-2,6.000 7.000-4,4.000 2.000-4,4.000 1.000-5,3.000-1.000-4,3.000 1.000-5,-4.000 1.000-2,-8.000 3.000 1,-10.000 3.000 1,-9.000 4.000 2,-9.000 2.000-4,-5.000 4.000-8,-7.000 3.000-8,-5.000 3.000-8,-11.000-1.000-4,-11.000-2.000 0,-14.000-3.000 0,-11.000-3.000 0,-9.000-4.000 3,-3.000-3.000 6,-3.000-3.000 6,-2.000-2.000 6,-3.000-9.000 3,1.000-12.000 2,-1.000-13.000 2,1.000-12.000 1,1.000-5.000 4,3.000 3.000 5,3.000 3.000 4,4.000 4.000 5,1.000 5.000 4,0.000 10.000 3,0.000 10.000 3,0.000 9.000 3,1.000 10.000 3,4.000 14.000 4,3.000 11.000 4,3.000 14.000 3,3.000 10.000-1,3.000 9.000-6,3.000 10.000-7,4.000 10.000-7,1.000 7.000-3,0.000 6.000-2,0.000 7.000-1,0.000 6.000-2,0.000 3.000-1,0.000 0.000 1,0.000 0.000 0,0.000 0.000 1,0.000 0.000-3,0.000 0.000-4,0.000 0.000-6,0.000 0.000-4,-2.000 0.000-2,-3.000 0.000-2,-3.000 0.000 0,-2.000 0.000-1,-3.000-5.000-3,1.000-9.000-5,-1.000-10.000-3,1.000-8.000-6,-6.000-15.000-3,-8.000-19.000-4,-10.000-18.000-5,-9.000-19.000-3,-1.000-16.000 2,10.000-12.000 7,10.000-13.000 8,9.000-12.000 8,4.000-7.000 7,1.000 1.000 5,-1.000-1.000 6,1.000 1.000 5,4.000 1.000 4,9.000 3.000 0,10.000 3.000 1,10.000 4.000 0,7.000 1.000 1,6.000 0.000-2,7.000 0.000 0,6.000 0.000-2,6.000-2.000 0,6.000-3.000-2,7.000-3.000 0,6.000-2.000-1,1.000-5.000-5,-3.000-2.000-7,-3.000-3.000-9,-2.000-3.000-7,-8.000-4.000-6,-8.000-3.000-3,-10.000-3.000-3,-9.000-2.000-3,-4.000-1.000 1,4.000 3.000 6,3.000 3.000 4,3.000 4.000 6,1.000 2.000 4,1.000 4.000 4,-1.000 3.000 2,1.000 3.000 4,-1.000 1.000 2,1.000 1.000 1,-1.000-1.000 0,1.000 1.000 1,-1.000 1.000 1,1.000 3.000 2,-1.000 3.000 1,1.000 4.000 2,-3.000 4.000 1,-2.000 6.000 4,-3.000 7.000 3,-3.000 6.000 3,-2.000 7.000 4,0.000 10.000 6,0.000 10.000 6,0.000 9.000 5,-4.000 9.000 3,-5.000 9.000-4,-7.000 10.000-3,-5.000 10.000-3,-6.000 8.000-3,-3.000 10.000-2,-3.000 10.000-3,-2.000 9.000-3,-5.000 4.000-2,-2.000 1.000-5,-3.000-1.000-3,-3.000 1.000-4,-2.000-4.000-5,0.000-6.000-6,0.000-6.000-4,0.000-6.000-6,4.000-18.000-8,10.000-28.000-10,10.000-28.000-9,9.000-27.000-10,9.000-26.000-1,9.000-22.000 9,10.000-22.000 7,10.000-21.000 8,5.000-6.000 6,4.000 14.000 5,3.000 11.000 4,3.000 14.000 5,-1.000 11.000 5,-2.000 14.000 8,-3.000 11.000 9,-3.000 14.000 7,-7.000 8.000 5,-9.000 7.000 2,-10.000 6.000 2,-8.000 7.000 3,-8.000 7.000 0,-2.000 9.000-2,-3.000 10.000-1,-3.000 10.000-3,-9.000 7.000-2,-11.000 6.000-3,-14.000 7.000-4,-11.000 6.000-3,-6.000 4.000-4,4.000 4.000-5,3.000 3.000-4,3.000 3.000-5,4.000-4.000-6,7.000-8.000-6,6.000-10.000-8,7.000-9.000-7,7.000-9.000-2,9.000-5.000 4,10.000-7.000 3,10.000-5.000 3,5.000-8.000 4,4.000-5.000 2,3.000-7.000 4,3.000-5.000 2,-7.000 11.000 4,-15.000 32.000 3,-15.000 31.000 3,-16.000 32.000 3,-16.000 15.000 1,-16.000 0.000 1,-15.000 0.000 0,-15.000 0.000-1,-7.000-5.000 1,3.000-9.000 0,3.000-10.000-1,4.000-8.000-1,5.000-11.000 1,10.000-8.000 0,10.000-10.000 2,9.000-9.000 0,10.000-12.000 1,14.000-11.000-1,11.000-14.000 1,14.000-11.000-1,10.000-9.000 0,9.000-3.000-1,10.000-3.000-2,10.000-2.000-1,4.000-1.000 1,0.000 3.000 0,0.000 3.000 1,0.000 4.000 0,-4.000 4.000 1,-5.000 6.000-1,-7.000 7.000 0,-5.000 6.000-2,-8.000 6.000 0,-5.000 6.000 0,-7.000 7.000 0,-5.000 6.000 0,-3.000 4.000 3,4.000 4.000 5,3.000 3.000 6,3.000 3.000 5,-1.000 1.000 4,-2.000 1.000 0,-3.000-1.000 2,-3.000 1.000 2,-2.000-1.000-3,0.000 1.000-4,0.000-1.000-5,0.000 1.000-5,0.000-1.000-4,0.000 1.000-1,0.000-1.000-3,0.000 1.000-1,6.000-4.000-7,13.000-6.000-8,12.000-6.000-10,13.000-6.000-8,6.000-12.000-4,0.000-15.000 4,0.000-15.000 2,0.000-16.000 4,-2.000-8.000 2,-3.000 0.000 1,-3.000 0.000 2,-2.000 0.000 1,-8.000 3.000 4,-8.000 6.000 6,-10.000 7.000 7,-9.000 6.000 7,-9.000 4.000 5,-5.000 4.000 4,-7.000 3.000 4,-5.000 3.000 5,-11.000 6.000 1,-11.000 9.000 0,-14.000 10.000-1,-11.000 10.000-1,-9.000 7.000 0,-3.000 6.000-2,-3.000 7.000-1,-2.000 6.000-2,-3.000 3.000-1,1.000 0.000-4,-1.000 0.000-3,1.000 0.000-2,1.000-2.000-4,3.000-3.000-4,3.000-3.000-3,4.000-2.000-4,5.000-5.000 0,10.000-2.000 4,10.000-3.000 4,9.000-3.000 4,12.000-1.000 3,16.000 4.000 2,15.000 3.000 2,17.000 3.000 2,16.000 1.000 0,19.000 1.000-2,19.000-1.000-2,19.000 1.000-2,16.000-3.000-2,17.000-2.000-5,15.000-3.000-2,16.000-3.000-5,7.000-2.000 0,1.000 0.000 2,-1.000 0.000 2,1.000 0.000 1,-6.000-2.000-6,-8.000-3.000-14,-10.000-3.000-13,-9.000-2.000-13,-18.000-5.000-3,-24.000-2.000 9,-26.000-3.000 7,-24.000-3.000 10</inkml:trace>
</inkml:ink>
</file>

<file path=ppt/ink/ink43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1"/>
    </inkml:context>
    <inkml:brush xml:id="br0">
      <inkml:brushProperty name="width" value="0.0307804904878139" units="cm"/>
      <inkml:brushProperty name="height" value="0.0307804904878139" units="cm"/>
      <inkml:brushProperty name="color" value="#000000"/>
      <inkml:brushProperty name="ignorePressure" value="0"/>
    </inkml:brush>
  </inkml:definitions>
  <inkml:trace contextRef="#ctx0" brushRef="#br0">105250.000 13150.000 714,'48.000'-66.000'0,"-3.000"19.000"0,-3.000 19.000 0,-2.000 19.000 0,-1.000 12.000 3,3.000 6.000 6,3.000 7.000 7,4.000 6.000 5,-6.000 9.000 1,-11.000 13.000-5,-14.000 12.000-5,-11.000 13.000-5,-15.000 10.000-5,-16.000 10.000-8,-15.000 10.000-7,-15.000 9.000-6,-11.000-2.000-3,-2.000-12.000 3,-3.000-13.000 2,-3.000-12.000 3,1.000-13.000-1,6.000-12.000-5,7.000-13.000-3,6.000-12.000-4,18.000-15.000 6,32.000-15.000 15,31.000-15.000 16,32.000-16.000 15,13.000-2.000 7,-3.000 13.000-5,-3.000 12.000-3,-2.000 13.000-5,-8.000 7.000-2,-8.000 4.000-4,-10.000 3.000-3,-9.000 3.000-3,-10.000 7.000-3,-9.000 14.000-4,-10.000 11.000-3,-8.000 14.000-3,-15.000 3.000-3,-19.000-2.000-2,-18.000-3.000-1,-19.000-3.000-3,-8.000-4.000-1,3.000-3.000 2,3.000-3.000 0,4.000-2.000 1,5.000-8.000 1,10.000-8.000 0,10.000-10.000 2,9.000-9.000 0,7.000-2.000 5,7.000 6.000 9,6.000 7.000 8,7.000 6.000 9,4.000 6.000 6,3.000 6.000 1,3.000 7.000 2,4.000 6.000 1,-3.000 7.000 0,-5.000 10.000-2,-7.000 10.000-3,-5.000 9.000-3,-4.000 2.000-2,0.000-2.000-2,0.000-3.000-4,0.000-3.000-2,0.000-6.000-2,0.000-5.000-2,0.000-7.000-2,0.000-5.000-1,3.000-8.000-1,6.000-5.000-4,7.000-7.000-1,6.000-5.000-3,6.000-11.000-8,6.000-11.000-14,7.000-14.000-15,6.000-11.000-13,6.000-15.000-5,6.000-16.000 5,7.000-15.000 5,6.000-15.000 5,3.000-9.000 7,0.000 1.000 8,0.000-1.000 7,0.000 1.000 9,1.000 2.000 6,4.000 7.000 3,3.000 6.000 3,3.000 7.000 4,1.000 7.000 3,1.000 9.000 3,-1.000 10.000 4,1.000 10.000 2,2.000 5.000 4,7.000 4.000 3,6.000 3.000 4,7.000 3.000 3,2.000 3.000 1,1.000 3.000-3,-1.000 3.000-3,1.000 4.000-1,-6.000 7.000-4,-8.000 13.000-1,-10.000 12.000-2,-9.000 13.000-2,-9.000 7.000-2,-5.000 4.000-1,-7.000 3.000-2,-5.000 3.000 0,-8.000-1.000-2,-5.000-2.000 0,-7.000-3.000 0,-5.000-3.000-1,-6.000-2.000-1,-3.000 0.000-1,-3.000 0.000-1,-2.000 0.000-2,-6.000-2.000 1,-6.000-3.000 0,-6.000-3.000 2,-6.000-2.000 2,-6.000-6.000-4,-2.000-6.000-8,-3.000-6.000-7,-3.000-6.000-8,-4.000-6.000-5,-3.000-2.000-4,-3.000-3.000-4,-2.000-3.000-3,-3.000-6.000-2,1.000-5.000 2,-1.000-7.000 3,1.000-5.000 2,1.000-9.000 2,3.000-9.000 4,3.000-10.000 4,4.000-8.000 4,7.000-6.000 4,13.000 1.000 2,12.000-1.000 4,13.000 1.000 2,13.000 2.000 4,17.000 7.000 4,15.000 6.000 3,16.000 7.000 5,7.000 7.000 0,1.000 9.000-2,-1.000 10.000-1,1.000 10.000-3,-4.000 7.000 4,-6.000 6.000 8,-6.000 7.000 8,-6.000 6.000 8,-9.000 7.000 1,-8.000 10.000-5,-10.000 10.000-5,-9.000 9.000-5,-13.000 2.000-6,-16.000-2.000-8,-15.000-3.000-8,-15.000-3.000-7,-9.000-6.000-3,1.000-5.000-1,-1.000-7.000 2,1.000-5.000-1,4.000-9.000 0,9.000-9.000-4,10.000-10.000-3,10.000-8.000-2,7.000-8.000-1,6.000-2.000 2,7.000-3.000 4,6.000-3.000 1,3.000-2.000 3,0.000 0.000 0,0.000 0.000 2,0.000 0.000 0</inkml:trace>
</inkml:ink>
</file>

<file path=ppt/ink/ink43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5"/>
    </inkml:context>
    <inkml:brush xml:id="br0">
      <inkml:brushProperty name="width" value="0.0334733724594116" units="cm"/>
      <inkml:brushProperty name="height" value="0.0334733724594116" units="cm"/>
      <inkml:brushProperty name="color" value="#000000"/>
      <inkml:brushProperty name="ignorePressure" value="0"/>
    </inkml:brush>
  </inkml:definitions>
  <inkml:trace contextRef="#ctx0" brushRef="#br0">101000.000 17800.000 657,'21.000'-47.000'0,"-5.000"6.000"0,-7.000 7.000 0,-5.000 6.000 0,-8.000 4.000 4,-5.000 4.000 9,-7.000 3.000 8,-5.000 3.000 9,-4.000 3.000 1,0.000 3.000-6,0.000 3.000-6,0.000 4.000-6,-2.000 7.000-4,-3.000 13.000 0,-3.000 12.000-2,-2.000 13.000 0,-8.000 12.000-1,-8.000 13.000 1,-10.000 12.000-1,-9.000 13.000 0,-4.000 6.000 0,4.000 0.000 1,3.000 0.000 0,3.000 0.000 0,4.000 1.000 0,7.000 4.000 0,6.000 3.000 1,7.000 3.000 0,4.000 1.000 0,3.000 1.000-1,3.000-1.000 0,4.000 1.000-1,4.000-6.000 0,6.000-8.000 0,7.000-10.000 0,6.000-9.000 1,9.000-12.000-2,13.000-11.000-5,12.000-14.000-4,13.000-11.000-4,9.000-12.000-3,6.000-9.000-3,7.000-10.000-2,6.000-8.000-2,6.000-12.000-1,6.000-12.000 1,7.000-13.000-1,6.000-12.000 2,3.000-12.000-1,0.000-8.000 0,0.000-10.000 1,0.000-9.000-1,-4.000-2.000 1,-5.000 6.000 2,-7.000 7.000 3,-5.000 6.000 1,-11.000 9.000 4,-11.000 13.000 2,-14.000 12.000 4,-11.000 13.000 4,-15.000 12.000 4,-16.000 13.000 8,-15.000 12.000 6,-15.000 13.000 8,-11.000 12.000 1,-2.000 13.000-3,-3.000 12.000-3,-3.000 13.000-4,1.000 4.000-2,6.000-3.000 0,7.000-3.000 1,6.000-2.000-1,6.000-5.000-1,6.000-2.000-4,7.000-3.000-4,6.000-3.000-3,4.000-4.000-3,4.000-3.000-2,3.000-3.000-3,3.000-2.000-1,4.000-8.000-3,7.000-8.000-3,6.000-10.000-3,7.000-9.000-3,5.000-10.000-1,7.000-9.000 1,6.000-10.000 0,7.000-8.000 1,0.000-11.000 1,-2.000-8.000 0,-3.000-10.000 1,-3.000-9.000 0,-7.000-4.000 2,-9.000 4.000 2,-10.000 3.000 2,-8.000 3.000 3,-8.000 3.000 0,-2.000 3.000 1,-3.000 3.000 0,-3.000 4.000 0,-9.000 4.000 1,-11.000 6.000 2,-14.000 7.000 2,-11.000 6.000 3,-7.000 6.000 0,0.000 6.000-2,0.000 7.000 0,0.000 6.000-1,-2.000 6.000-3,-3.000 6.000-5,-3.000 7.000-4,-2.000 6.000-6,0.000 3.000-4,7.000 0.000-5,6.000 0.000-5,7.000 0.000-6,4.000-2.000 0,3.000-3.000 3,3.000-3.000 2,4.000-2.000 3</inkml:trace>
</inkml:ink>
</file>

<file path=ppt/ink/ink43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6"/>
    </inkml:context>
    <inkml:brush xml:id="br0">
      <inkml:brushProperty name="width" value="0.0282445996999741" units="cm"/>
      <inkml:brushProperty name="height" value="0.0282445996999741" units="cm"/>
      <inkml:brushProperty name="color" value="#000000"/>
      <inkml:brushProperty name="ignorePressure" value="0"/>
    </inkml:brush>
  </inkml:definitions>
  <inkml:trace contextRef="#ctx0" brushRef="#br0">102000.000 17450.000 778,'6.000'-46.000'4,"13.000"10.000"7,12.000 10.000 6,13.000 9.000 8,4.000 10.000 2,-3.000 14.000-3,-3.000 11.000-3,-2.000 14.000-4,-5.000 5.000-1,-2.000 1.000-2,-3.000-1.000-2,-3.000 1.000 0,-9.000 1.000-3,-11.000 3.000-2,-14.000 3.000-3,-11.000 4.000-2,-14.000-1.000-6,-11.000-3.000-7,-14.000-3.000-7,-11.000-2.000-8,-3.000-6.000-1,10.000-6.000 4,10.000-6.000 5,9.000-6.000 4,17.000-6.000 6,25.000-2.000 7,25.000-3.000 7,25.000-3.000 8,15.000-4.000-2,7.000-3.000-7,6.000-3.000-8,7.000-2.000-9,-1.000-3.000-4,-6.000 1.000 0,-6.000-1.000 0,-6.000 1.000-1,-10.000-1.000-2,-12.000 1.000-5,-13.000-1.000-6,-12.000 1.000-4</inkml:trace>
</inkml:ink>
</file>

<file path=ppt/ink/ink4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00"/>
    </inkml:context>
    <inkml:brush xml:id="br0">
      <inkml:brushProperty name="width" value="0.0457790046930313" units="cm"/>
      <inkml:brushProperty name="height" value="0.0457790046930313" units="cm"/>
      <inkml:brushProperty name="color" value="#00bff3"/>
      <inkml:brushProperty name="ignorePressure" value="0"/>
    </inkml:brush>
  </inkml:definitions>
  <inkml:trace contextRef="#ctx0" brushRef="#br0">69700.000 26750.000 480,'51.000'21.000'130,"4.000"-5.000"-30,3.000-7.000-30,3.000-5.000-30,-2.000-4.000-17,-6.000 0.000-5,-6.000 0.000-6,-6.000 0.000-4,-2.000 0.000-4,3.000 0.000 0,3.000 0.000 0,4.000 0.000-2,-1.000 0.000 1,-3.000 0.000-1,-3.000 0.000 1,-2.000 0.000 0,-1.000-2.000 1,3.000-3.000 2,3.000-3.000 2,4.000-2.000 1,-1.000-1.000 1,-3.000 3.000-2,-3.000 3.000-1,-2.000 4.000-2,0.000 2.000 0,7.000 4.000-2,6.000 3.000 0,7.000 3.000-1,0.000 1.000-1,-2.000 1.000 0,-3.000-1.000 0,-3.000 1.000-1,-4.000-3.000-1,-3.000-2.000 1,-3.000-3.000-1,-2.000-3.000 0,0.000-2.000 0,7.000 0.000 0,6.000 0.000 1,7.000 0.000-1,4.000 0.000 1,3.000 0.000-1,3.000 0.000-1,4.000 0.000 0,-4.000 0.000 1,-9.000 0.000 0,-10.000 0.000 0,-8.000 0.000 1,-4.000 0.000 0,3.000 0.000 1,3.000 0.000 0,4.000 0.000 0,-1.000 0.000 1,-3.000 0.000 1,-3.000 0.000 2,-2.000 0.000 0,-3.000 3.000 1,1.000 6.000-1,-1.000 7.000-2,1.000 6.000-1,1.000 1.000-1,3.000-3.000-2,3.000-3.000 0,4.000-2.000-2,-1.000-5.000 0,-3.000-2.000 1,-3.000-3.000 0,-2.000-3.000 0,-1.000-2.000 1,3.000 0.000 0,3.000 0.000-1,4.000 0.000 1,-1.000 0.000 0,-3.000 0.000 0,-3.000 0.000 0,-2.000 0.000 0,-3.000 0.000-1,1.000 0.000 0,-1.000 0.000-1,1.000 0.000 0</inkml:trace>
</inkml:ink>
</file>

<file path=ppt/ink/ink43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6"/>
    </inkml:context>
    <inkml:brush xml:id="br0">
      <inkml:brushProperty name="width" value="0.0251227784901857" units="cm"/>
      <inkml:brushProperty name="height" value="0.0251227784901857" units="cm"/>
      <inkml:brushProperty name="color" value="#000000"/>
      <inkml:brushProperty name="ignorePressure" value="0"/>
    </inkml:brush>
  </inkml:definitions>
  <inkml:trace contextRef="#ctx0" brushRef="#br0">102500.000 17700.000 875,'25.000'-24.000'3,"0.000"4.000"4,0.000 3.000 5,0.000 3.000 5,4.000-1.000 2,10.000-2.000-1,10.000-3.000-2,9.000-3.000-1,4.000 1.000-4,1.000 6.000-5,-1.000 7.000-5,1.000 6.000-7,-3.000 3.000-4,-2.000 0.000-4,-3.000 0.000-5,-3.000 0.000-5,-7.000 1.000-4,-9.000 4.000-5,-10.000 3.000-3,-8.000 3.000-4</inkml:trace>
</inkml:ink>
</file>

<file path=ppt/ink/ink43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6"/>
    </inkml:context>
    <inkml:brush xml:id="br0">
      <inkml:brushProperty name="width" value="0.0259293746203184" units="cm"/>
      <inkml:brushProperty name="height" value="0.0259293746203184" units="cm"/>
      <inkml:brushProperty name="color" value="#000000"/>
      <inkml:brushProperty name="ignorePressure" value="0"/>
    </inkml:brush>
  </inkml:definitions>
  <inkml:trace contextRef="#ctx0" brushRef="#br0">102950.000 17100.000 848,'-22.000'-36.000'5,"6.000"28.000"9,7.000 28.000 10,6.000 29.000 10,3.000 16.000 0,0.000 7.000-11,0.000 6.000-9,0.000 7.000-11,0.000 2.000-5,0.000 1.000-4,0.000-1.000-3,0.000 1.000-3,0.000-6.000-4,0.000-8.000-7,0.000-10.000-6,0.000-9.000-5,1.000-10.000-3,4.000-9.000 2,3.000-10.000 2,3.000-8.000 2</inkml:trace>
</inkml:ink>
</file>

<file path=ppt/ink/ink43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6"/>
    </inkml:context>
    <inkml:brush xml:id="br0">
      <inkml:brushProperty name="width" value="0.0257385261356831" units="cm"/>
      <inkml:brushProperty name="height" value="0.0257385261356831" units="cm"/>
      <inkml:brushProperty name="color" value="#000000"/>
      <inkml:brushProperty name="ignorePressure" value="0"/>
    </inkml:brush>
  </inkml:definitions>
  <inkml:trace contextRef="#ctx0" brushRef="#br0">103850.000 17300.000 854,'6.000'-40.000'21,"13.000"23.000"2,12.000 22.000 4,13.000 22.000 2,2.000 10.000-3,-5.000 1.000-11,-7.000-1.000-10,-5.000 1.000-12,-8.000 1.000-7,-5.000 3.000-6,-7.000 3.000-6,-5.000 4.000-7,-12.000 1.000-1,-16.000 0.000 0,-15.000 0.000 1,-15.000 0.000 0,-4.000-5.000 4,9.000-9.000 5,10.000-10.000 5,10.000-8.000 5</inkml:trace>
</inkml:ink>
</file>

<file path=ppt/ink/ink43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7"/>
    </inkml:context>
    <inkml:brush xml:id="br0">
      <inkml:brushProperty name="width" value="0.0234438758343458" units="cm"/>
      <inkml:brushProperty name="height" value="0.0234438758343458" units="cm"/>
      <inkml:brushProperty name="color" value="#000000"/>
      <inkml:brushProperty name="ignorePressure" value="0"/>
    </inkml:brush>
  </inkml:definitions>
  <inkml:trace contextRef="#ctx0" brushRef="#br0">103400.000 18100.000 938,'48.000'1.000'22,"-3.000"4.000"-5,-3.000 3.000-5,-2.000 3.000-4,-5.000 1.000-6,-2.000 1.000-3,-3.000-1.000-5,-3.000 1.000-5,-4.000 1.000-5,-3.000 3.000-9,-3.000 3.000-8,-2.000 4.000-8,-6.000-1.000 0,-6.000-3.000 8,-6.000-3.000 8,-6.000-2.000 8</inkml:trace>
</inkml:ink>
</file>

<file path=ppt/ink/ink43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7"/>
    </inkml:context>
    <inkml:brush xml:id="br0">
      <inkml:brushProperty name="width" value="0.0307026226073503" units="cm"/>
      <inkml:brushProperty name="height" value="0.0307026226073503" units="cm"/>
      <inkml:brushProperty name="color" value="#000000"/>
      <inkml:brushProperty name="ignorePressure" value="0"/>
    </inkml:brush>
  </inkml:definitions>
  <inkml:trace contextRef="#ctx0" brushRef="#br0">103250.000 18650.000 716,'-115.000'46.000'1,"23.000"-5.000"0,22.000-7.000 1,22.000-5.000 1,29.000-9.000 6,38.000-9.000 11,37.000-10.000 10,38.000-8.000 11,18.000-8.000 1,1.000-2.000-9,-1.000-3.000-8,1.000-3.000-9,-3.000-1.000-5,-2.000 4.000 2,-3.000 3.000 1,-3.000 3.000 0,-6.000 3.000-6,-5.000 3.000-14,-7.000 3.000-14,-5.000 4.000-14,-6.000 1.000-7,-3.000 0.000 2,-3.000 0.000 1,-2.000 0.000 2,-9.000-2.000 2,-12.000-3.000-1,-13.000-3.000 0,-12.000-2.000 0</inkml:trace>
</inkml:ink>
</file>

<file path=ppt/ink/ink43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8"/>
    </inkml:context>
    <inkml:brush xml:id="br0">
      <inkml:brushProperty name="width" value="0.0334719493985176" units="cm"/>
      <inkml:brushProperty name="height" value="0.0334719493985176" units="cm"/>
      <inkml:brushProperty name="color" value="#000000"/>
      <inkml:brushProperty name="ignorePressure" value="0"/>
    </inkml:brush>
  </inkml:definitions>
  <inkml:trace contextRef="#ctx0" brushRef="#br0">105350.000 17200.000 657,'4.000'-65.000'1,"10.000"23.000"3,10.000 22.000 2,9.000 22.000 3,-1.000 18.000-1,-8.000 16.000-4,-10.000 15.000-3,-9.000 17.000-4,-9.000 5.000-5,-5.000-3.000-4,-7.000-3.000-5,-5.000-2.000-4,-8.000-5.000-2,-5.000-2.000 2,-7.000-3.000 1,-5.000-3.000 3,-1.000-9.000 2,6.000-11.000 3,7.000-14.000 4,6.000-11.000 2,6.000-4.000 11,6.000 6.000 14,7.000 7.000 16,6.000 6.000 15,3.000 6.000 4,0.000 6.000-7,0.000 7.000-6,0.000 6.000-7,0.000 4.000-4,0.000 4.000-1,0.000 3.000-2,0.000 3.000 0,0.000 1.000-4,0.000 1.000-5,0.000-1.000-4,0.000 1.000-5,-2.000-1.000-4,-3.000 1.000-3,-3.000-1.000-3,-2.000 1.000-4,-1.000-4.000-3,3.000-6.000-2,3.000-6.000-2,4.000-6.000-3,4.000-15.000-6,6.000-21.000-9,7.000-22.000-11,6.000-22.000-10,7.000-18.000-2,10.000-11.000 7,10.000-14.000 5,9.000-11.000 7,6.000-9.000 6,3.000-3.000 4,3.000-3.000 7,4.000-2.000 4,-3.000 3.000 5,-5.000 14.000 1,-7.000 11.000 2,-5.000 14.000 2,-8.000 11.000 5,-5.000 14.000 7,-7.000 11.000 8,-5.000 14.000 8,-9.000 8.000 8,-9.000 7.000 11,-10.000 6.000 11,-8.000 7.000 9,-9.000 7.000 0,-6.000 9.000-14,-6.000 10.000-13,-6.000 10.000-12,-2.000 4.000-8,3.000 0.000 0,3.000 0.000-2,4.000 0.000-1,2.000-4.000-5,4.000-5.000-13,3.000-7.000-11,3.000-5.000-12,10.000-15.000-9,20.000-22.000-6,18.000-22.000-6,20.000-21.000-5,11.000-18.000 0,7.000-12.000 8,6.000-13.000 8,7.000-12.000 8,-4.000 1.000 8,-12.000 16.000 9,-13.000 15.000 10,-12.000 17.000 10,-7.000 10.000 6,1.000 6.000 5,-1.000 7.000 5,1.000 6.000 6,-6.000 9.000 3,-8.000 13.000 2,-10.000 12.000 4,-9.000 13.000 3,-9.000 13.000-3,-5.000 17.000-9,-7.000 15.000-8,-5.000 16.000-9,-8.000 7.000-6,-5.000 1.000-6,-7.000-1.000-5,-5.000 1.000-5,-4.000-4.000-3,0.000-6.000-2,0.000-6.000-1,0.000-6.000-2,1.000-9.000-1,4.000-8.000-1,3.000-10.000-1,3.000-9.000-1,4.000-16.000-3,7.000-22.000-3,6.000-22.000-5,7.000-21.000-5,5.000-15.000 2,7.000-6.000 7,6.000-6.000 6,7.000-6.000 8,4.000-2.000 5,3.000 3.000 4,3.000 3.000 5,4.000 4.000 3,-1.000 7.000 2,-3.000 13.000 0,-3.000 12.000-2,-2.000 13.000-1,-6.000 18.000 10,-6.000 26.000 20,-6.000 24.000 20,-6.000 26.000 21,-7.000 13.000 2,-6.000 4.000-17,-6.000 3.000-15,-6.000 3.000-16,-4.000 1.000-10,1.000 1.000-4,-1.000-1.000-4,1.000 1.000-3,1.000 1.000-5,3.000 3.000-2,3.000 3.000-3,4.000 4.000-4,2.000-4.000-1,4.000-9.000 0,3.000-10.000 0,3.000-8.000 0,9.000-12.000 0,16.000-12.000-1,15.000-13.000-1,17.000-12.000-1,10.000-16.000-2,6.000-19.000-4,7.000-18.000-4,6.000-19.000-4,1.000-10.000-3,-3.000 1.000 0,-3.000-1.000-2,-2.000 1.000 0,-5.000-1.000 1,-2.000 1.000 6,-3.000-1.000 5,-3.000 1.000 5,-6.000 1.000 3,-5.000 3.000-2,-7.000 3.000 0,-5.000 4.000-2,-9.000 2.000 7,-9.000 4.000 12,-10.000 3.000 13,-8.000 3.000 13,-9.000 6.000 4,-6.000 9.000-2,-6.000 10.000-3,-6.000 10.000-3,-9.000 7.000-3,-8.000 6.000-6,-10.000 7.000-4,-9.000 6.000-5,-2.000 3.000-3,6.000 0.000 0,7.000 0.000-1,6.000 0.000-1,7.000 0.000 1,10.000 0.000 1,10.000 0.000 0,9.000 0.000 2,10.000 1.000 1,14.000 4.000 3,11.000 3.000 1,14.000 3.000 4,11.000-2.000-1,14.000-6.000-1,11.000-6.000-1,14.000-6.000-2,2.000-4.000-3,-6.000 1.000-5,-6.000-1.000-6,-6.000 1.000-5,-7.000-3.000-6,-6.000-2.000-6,-6.000-3.000-7,-6.000-3.000-7</inkml:trace>
</inkml:ink>
</file>

<file path=ppt/ink/ink43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9"/>
    </inkml:context>
    <inkml:brush xml:id="br0">
      <inkml:brushProperty name="width" value="0.0366615876555443" units="cm"/>
      <inkml:brushProperty name="height" value="0.0366615876555443" units="cm"/>
      <inkml:brushProperty name="color" value="#000000"/>
      <inkml:brushProperty name="ignorePressure" value="0"/>
    </inkml:brush>
  </inkml:definitions>
  <inkml:trace contextRef="#ctx0" brushRef="#br0">100100.000 20650.000 600,'-8.000'-61.000'7,"34.000"28.000"15,35.000 28.000 14,35.000 29.000 14,8.000 11.000 0,-15.000-2.000-17,-15.000-3.000-15,-16.000-3.000-18,-13.000-2.000-10,-9.000 0.000-5,-10.000 0.000-6,-8.000 0.000-5,-14.000 4.000-4,-15.000 10.000-1,-15.000 10.000-2,-16.000 9.000-2,-16.000 4.000 2,-16.000 1.000 4,-15.000-1.000 4,-15.000 1.000 5,-9.000-3.000 4,1.000-2.000 3,-1.000-3.000 4,1.000-3.000 4,2.000-6.000 2,7.000-5.000 0,6.000-7.000 1,7.000-5.000 1,8.000-8.000 1,14.000-5.000-1,11.000-7.000 1,14.000-5.000 0,13.000-6.000 6,16.000-3.000 15,15.000-3.000 14,17.000-2.000 13,19.000-8.000 4,26.000-8.000-5,24.000-10.000-7,26.000-9.000-6,15.000-4.000-6,6.000 4.000-3,7.000 3.000-5,6.000 3.000-4,-2.000 3.000-5,-9.000 3.000-5,-10.000 3.000-4,-8.000 4.000-5,-12.000 4.000-2,-12.000 6.000 2,-13.000 7.000 1,-12.000 6.000 1,-26.000 9.000-6,-36.000 13.000-12,-39.000 12.000-13,-36.000 13.000-13,-22.000 2.000-2,-2.000-5.000 9,-3.000-7.000 7,-3.000-5.000 9,-1.000-4.000 7,4.000 0.000 7,3.000 0.000 6,3.000 0.000 6,6.000 0.000 3,9.000 0.000 2,10.000 0.000 2,10.000 0.000 0,7.000 1.000 5,6.000 4.000 6,7.000 3.000 7,6.000 3.000 5,6.000 7.000 3,6.000 14.000-2,7.000 11.000-2,6.000 14.000-3,3.000 3.000-2,0.000-2.000-4,0.000-3.000-4,0.000-3.000-3,-2.000 8.000-2,-3.000 23.000-2,-3.000 22.000-1,-2.000 22.000-2,-5.000 7.000-1,-2.000-6.000-4,-3.000-6.000-3,-3.000-6.000-2,-6.000-1.000-4,-5.000 7.000-3,-7.000 6.000-3,-5.000 7.000-4,-6.000 0.000-4,-3.000-2.000-4,-3.000-3.000-5,-2.000-3.000-5,2.000-13.000-2,9.000-22.000-1,10.000-22.000 0,10.000-21.000 0</inkml:trace>
</inkml:ink>
</file>

<file path=ppt/ink/ink43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29"/>
    </inkml:context>
    <inkml:brush xml:id="br0">
      <inkml:brushProperty name="width" value="0.0268859528005123" units="cm"/>
      <inkml:brushProperty name="height" value="0.0268859528005123" units="cm"/>
      <inkml:brushProperty name="color" value="#000000"/>
      <inkml:brushProperty name="ignorePressure" value="0"/>
    </inkml:brush>
  </inkml:definitions>
  <inkml:trace contextRef="#ctx0" brushRef="#br0">99050.000 23050.000 818,'25.000'-69.000'0,"0.000"13.000"0,0.000 12.000 0,0.000 13.000 0,9.000 1.000-1,19.000-9.000-2,19.000-10.000-1,19.000-8.000-3,15.000-6.000 7,13.000 1.000 13,12.000-1.000 15,13.000 1.000 12,4.000 2.000 3,-3.000 7.000-10,-3.000 6.000-10,-2.000 7.000-10,-8.000 5.000-9,-8.000 7.000-9,-10.000 6.000-8,-9.000 7.000-9</inkml:trace>
</inkml:ink>
</file>

<file path=ppt/ink/ink43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0"/>
    </inkml:context>
    <inkml:brush xml:id="br0">
      <inkml:brushProperty name="width" value="0.0320485457777977" units="cm"/>
      <inkml:brushProperty name="height" value="0.0320485457777977" units="cm"/>
      <inkml:brushProperty name="color" value="#000000"/>
      <inkml:brushProperty name="ignorePressure" value="0"/>
    </inkml:brush>
  </inkml:definitions>
  <inkml:trace contextRef="#ctx0" brushRef="#br0">100450.000 21950.000 686,'-24.000'-46.000'0,"4.000"10.000"0,3.000 10.000 0,3.000 9.000 0,1.000 12.000 5,1.000 16.000 9,-1.000 15.000 9,1.000 17.000 10,-1.000 11.000 2,1.000 10.000-4,-1.000 10.000-5,1.000 9.000-4,-3.000 6.000-5,-2.000 3.000-4,-3.000 3.000-4,-3.000 4.000-5,-2.000-3.000-4,0.000-5.000-2,0.000-7.000-3,0.000-5.000-3,3.000-9.000-2,6.000-9.000-1,7.000-10.000-1,6.000-8.000-2,9.000-23.000-6,13.000-34.000-9,12.000-35.000-10,13.000-33.000-10,7.000-22.000 0,4.000-5.000 8,3.000-7.000 10,3.000-5.000 8,-2.000-1.000 6,-6.000 6.000 4,-6.000 7.000 4,-6.000 6.000 4,-6.000 10.000 5,-2.000 17.000 7,-3.000 15.000 8,-3.000 16.000 7,-4.000 13.000 3,-3.000 14.000-3,-3.000 11.000-2,-2.000 14.000-2,-6.000 13.000 2,-6.000 16.000 6,-6.000 15.000 5,-6.000 17.000 6,-9.000 8.000 1,-8.000 4.000-5,-10.000 3.000-6,-9.000 3.000-4,-4.000-1.000-3,4.000-2.000-1,3.000-3.000-2,3.000-3.000-1,12.000-13.000-9,22.000-22.000-21,22.000-22.000-18,23.000-21.000-20,6.000-12.000-4,-5.000 1.000 12,-7.000-1.000 12,-5.000 1.000 12,-6.000 4.000 7,-3.000 9.000 5,-3.000 10.000 3,-2.000 10.000 5,-9.000 8.000 1,-12.000 10.000-1,-13.000 10.000-1,-12.000 9.000 0,-9.000 2.000-1,-2.000-2.000 0,-3.000-3.000 0,-3.000-3.000 1,-2.000-6.000 0,0.000-5.000 2,0.000-7.000 2,0.000-5.000 1,3.000-4.000 1,6.000 0.000 1,7.000 0.000 0,6.000 0.000 1,12.000-5.000 1,19.000-9.000 3,19.000-10.000 1,19.000-8.000 4,12.000-11.000-2,6.000-8.000-3,7.000-10.000-5,6.000-9.000-3,3.000-5.000-1,0.000 0.000 1,0.000 0.000 1,0.000 0.000 2,-4.000 4.000 1,-5.000 10.000-1,-7.000 10.000 0,-5.000 9.000 0,-9.000 12.000 1,-9.000 16.000 4,-10.000 15.000 3,-8.000 17.000 4,-14.000 8.000 0,-15.000 4.000-4,-15.000 3.000-4,-16.000 3.000-3,-12.000-1.000-2,-5.000-2.000 1,-7.000-3.000-1,-5.000-3.000 1,-6.000-2.000-2,-3.000 0.000-4,-3.000 0.000-5,-2.000 0.000-5,-3.000-2.000-3,1.000-3.000-5,-1.000-3.000-2,1.000-2.000-5,4.000-8.000-2,9.000-8.000-1,10.000-10.000-1,10.000-9.000-2,8.000-13.000 1,10.000-16.000 0,10.000-15.000 1,9.000-15.000 1,6.000-9.000 3,3.000 1.000 3,3.000-1.000 5,4.000 1.000 3,1.000 1.000 6,0.000 3.000 7,0.000 3.000 7,0.000 4.000 8,3.000 5.000 4,6.000 10.000 5,7.000 10.000 3,6.000 9.000 3,4.000 7.000 2,4.000 7.000 0,3.000 6.000 0,3.000 7.000 1,7.000 7.000 0,14.000 9.000-1,11.000 10.000-1,14.000 10.000 0,7.000 5.000-3,3.000 4.000-5,3.000 3.000-6,4.000 3.000-5,5.000 1.000-8,10.000 1.000-12,10.000-1.000-9,9.000 1.000-12,-8.000-7.000-2,-25.000-12.000 7,-25.000-13.000 7,-25.000-12.000 5,-15.000-9.000-2,-2.000-2.000-15,-3.000-3.000-13,-3.000-3.000-14</inkml:trace>
</inkml:ink>
</file>

<file path=ppt/ink/ink43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1"/>
    </inkml:context>
    <inkml:brush xml:id="br0">
      <inkml:brushProperty name="width" value="0.0280102118849754" units="cm"/>
      <inkml:brushProperty name="height" value="0.0280102118849754" units="cm"/>
      <inkml:brushProperty name="color" value="#000000"/>
      <inkml:brushProperty name="ignorePressure" value="0"/>
    </inkml:brush>
  </inkml:definitions>
  <inkml:trace contextRef="#ctx0" brushRef="#br0">101900.000 20900.000 785,'12.000'-40.000'5,"26.000"23.000"12,24.000 22.000 11,26.000 22.000 11,2.000 8.000 2,-18.000-2.000-8,-19.000-3.000-8,-18.000-3.000-7,-10.000-1.000-10,0.000 4.000-9,0.000 3.000-10,0.000 3.000-10,-2.000 3.000-8,-3.000 3.000-3,-3.000 3.000-5,-2.000 4.000-4,-12.000 1.000-1,-19.000 0.000 4,-18.000 0.000 4,-19.000 0.000 3,-7.000-4.000 5,7.000-5.000 5,6.000-7.000 7,7.000-5.000 5,2.000-4.000 4,1.000 0.000 1,-1.000 0.000 1,1.000 0.000 1</inkml:trace>
</inkml:ink>
</file>

<file path=ppt/ink/ink4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02"/>
    </inkml:context>
    <inkml:brush xml:id="br0">
      <inkml:brushProperty name="width" value="0.0339544601738453" units="cm"/>
      <inkml:brushProperty name="height" value="0.0339544601738453" units="cm"/>
      <inkml:brushProperty name="color" value="#00bff3"/>
      <inkml:brushProperty name="ignorePressure" value="0"/>
    </inkml:brush>
  </inkml:definitions>
  <inkml:trace contextRef="#ctx0" brushRef="#br0">70400.000 26550.000 647,'-93.000'73.000'70,"17.000"-3.000"-13,15.000-3.000-14,16.000-2.000-13,9.000-1.000-8,3.000 3.000-3,3.000 3.000-2,4.000 4.000-4,-3.000 5.000-1,-5.000 10.000-1,-7.000 10.000-1,-5.000 9.000-1,-4.000 7.000-1,0.000 7.000 0,0.000 6.000 0,0.000 7.000-1,0.000-3.000-1,0.000-8.000-4,0.000-10.000-3,0.000-9.000-4,3.000-10.000-3,6.000-9.000-4,7.000-10.000-3,6.000-8.000-3,9.000-17.000-7,13.000-21.000-7,12.000-22.000-9,13.000-22.000-7,4.000-11.000-1,-3.000 0.000 8,-3.000 0.000 7,-2.000 0.000 9,-1.000 0.000 3,3.000 0.000 0,3.000 0.000 0,4.000 0.000 0</inkml:trace>
</inkml:ink>
</file>

<file path=ppt/ink/ink43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1"/>
    </inkml:context>
    <inkml:brush xml:id="br0">
      <inkml:brushProperty name="width" value="0.0367052741348743" units="cm"/>
      <inkml:brushProperty name="height" value="0.0367052741348743" units="cm"/>
      <inkml:brushProperty name="color" value="#000000"/>
      <inkml:brushProperty name="ignorePressure" value="0"/>
    </inkml:brush>
  </inkml:definitions>
  <inkml:trace contextRef="#ctx0" brushRef="#br0">101650.000 22000.000 599,'-90.000'23.000'-1,"23.000"-3.000"0,22.000-3.000-2,22.000-2.000 0,7.000-3.000-1,-6.000 1.000 1,-6.000-1.000 1,-6.000 1.000 1,-4.000 1.000 2,1.000 3.000 2,-1.000 3.000 4,1.000 4.000 2,12.000-1.000 4,25.000-3.000 4,25.000-3.000 6,25.000-2.000 4,17.000-5.000 0,9.000-2.000-6,10.000-3.000-5,10.000-3.000-6,5.000-10.000-3,4.000-16.000-4,3.000-15.000-2,3.000-15.000-3,-1.000-7.000-3,-2.000 3.000-3,-3.000 3.000-2,-3.000 4.000-4,-10.000 4.000-2,-16.000 6.000-4,-15.000 7.000-3,-15.000 6.000-2,-18.000 3.000-3,-19.000 0.000 1,-18.000 0.000 0,-19.000 0.000 0,-12.000 0.000 3,-2.000 0.000 5,-3.000 0.000 6,-3.000 0.000 5,-2.000 0.000 3,0.000 0.000 1,0.000 0.000 1,0.000 0.000 2,1.000 3.000 3,4.000 6.000 7,3.000 7.000 8,3.000 6.000 6,4.000 4.000 4,7.000 4.000 1,6.000 3.000 2,7.000 3.000 0,4.000 3.000 1,3.000 3.000 0,3.000 3.000-1,4.000 4.000 1,1.000 10.000-1,0.000 19.000-3,0.000 19.000-1,0.000 19.000-2,0.000 12.000-2,0.000 6.000-2,0.000 7.000-1,0.000 6.000-2,0.000 7.000-1,0.000 10.000-2,0.000 10.000-1,0.000 9.000-1,-2.000 7.000-3,-3.000 7.000-5,-3.000 6.000-4,-2.000 7.000-6,-3.000 2.000-6,1.000 1.000-7,-1.000-1.000-6,1.000 1.000-7,1.000-9.000-6,3.000-15.000-6,3.000-15.000-6,4.000-16.000-5,1.000-19.000 0,0.000-22.000 7,0.000-22.000 8,0.000-21.000 7</inkml:trace>
</inkml:ink>
</file>

<file path=ppt/ink/ink43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2"/>
    </inkml:context>
    <inkml:brush xml:id="br0">
      <inkml:brushProperty name="width" value="0.0334630161523819" units="cm"/>
      <inkml:brushProperty name="height" value="0.0334630161523819" units="cm"/>
      <inkml:brushProperty name="color" value="#000000"/>
      <inkml:brushProperty name="ignorePressure" value="0"/>
    </inkml:brush>
  </inkml:definitions>
  <inkml:trace contextRef="#ctx0" brushRef="#br0">102100.000 22350.000 657,'-71.000'1.000'-3,"10.000"4.000"1,10.000 3.000 0,9.000 3.000 1,2.000 7.000 1,-2.000 14.000 0,-3.000 11.000 0,-3.000 14.000 0,-4.000 7.000 4,-3.000 3.000 9,-3.000 3.000 9,-2.000 4.000 9,-3.000-3.000 2,1.000-5.000-1,-1.000-7.000-2,1.000-5.000-3,4.000-6.000-2,9.000-3.000-5,10.000-3.000-4,10.000-2.000-5,5.000-5.000-2,4.000-2.000 0,3.000-3.000-1,3.000-3.000-1,7.000-6.000-2,14.000-5.000-5,11.000-7.000-4,14.000-5.000-4,14.000-11.000-3,20.000-11.000-1,18.000-14.000-1,20.000-11.000-1,13.000-14.000 0,9.000-11.000 0,10.000-14.000 0,10.000-11.000 1,0.000-1.000 1,-5.000 13.000 3,-7.000 12.000 2,-5.000 13.000 2,-14.000 10.000 2,-18.000 10.000 1,-19.000 10.000 0,-18.000 9.000 0,-18.000 9.000 4,-16.000 9.000 6,-15.000 10.000 6,-15.000 10.000 6,-11.000 10.000 1,-2.000 13.000-3,-3.000 12.000-3,-3.000 13.000-3,-2.000 4.000 0,0.000-3.000 1,0.000-3.000 3,0.000-2.000 2,1.000-6.000-2,4.000-6.000-4,3.000-6.000-5,3.000-6.000-3,10.000-15.000-10,20.000-21.000-13,18.000-22.000-12,20.000-22.000-13,8.000-16.000-5,1.000-9.000 5,-1.000-10.000 5,1.000-8.000 5,-1.000-9.000 2,1.000-6.000 3,-1.000-6.000 2,1.000-6.000 1,-4.000 4.000 5,-6.000 16.000 7,-6.000 15.000 7,-6.000 17.000 6,-7.000 17.000 11,-6.000 23.000 15,-6.000 22.000 14,-6.000 22.000 15,-6.000 10.000 3,-2.000 1.000-6,-3.000-1.000-7,-3.000 1.000-6,-1.000-1.000-7,4.000 1.000-6,3.000-1.000-6,3.000 1.000-7,1.000-3.000-5,1.000-2.000-9,-1.000-3.000-6,1.000-3.000-8,-3.000-1.000-5,-2.000 4.000-4,-3.000 3.000-5,-3.000 3.000-4,-4.000 1.000-1,-3.000 1.000-1,-3.000-1.000 1,-2.000 1.000-1,-3.000-3.000 2,1.000-2.000 1,-1.000-3.000 2,1.000-3.000 1</inkml:trace>
</inkml:ink>
</file>

<file path=ppt/ink/ink43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3"/>
    </inkml:context>
    <inkml:brush xml:id="br0">
      <inkml:brushProperty name="width" value="0.031377274543047" units="cm"/>
      <inkml:brushProperty name="height" value="0.031377274543047" units="cm"/>
      <inkml:brushProperty name="color" value="#000000"/>
      <inkml:brushProperty name="ignorePressure" value="0"/>
    </inkml:brush>
  </inkml:definitions>
  <inkml:trace contextRef="#ctx0" brushRef="#br0">99350.000 25400.000 701,'3.000'-44.000'0,"6.000"13.000"0,7.000 12.000 0,6.000 13.000 0,10.000 18.000 7,17.000 26.000 16,15.000 24.000 14,16.000 26.000 16,-5.000 12.000-2,-25.000 0.000-18,-25.000 0.000-19,-25.000 0.000-18,-21.000-4.000-9,-15.000-5.000-1,-15.000-7.000-1,-16.000-5.000 0,-8.000-9.000-4,0.000-9.000-5,0.000-10.000-5,0.000-8.000-6,4.000-9.000 1,10.000-6.000 9,10.000-6.000 7,9.000-6.000 9,9.000-9.000 5,9.000-8.000 4,10.000-10.000 3,10.000-9.000 3,10.000-5.000 5,13.000 0.000 2,12.000 0.000 5,13.000 0.000 3,7.000 1.000 2,4.000 4.000-3,3.000 3.000-1,3.000 3.000-2,-4.000 3.000-2,-8.000 3.000-2,-10.000 3.000-2,-9.000 4.000-3,-9.000 4.000-1,-5.000 6.000 1,-7.000 7.000-1,-5.000 6.000 0,-9.000 7.000 1,-9.000 10.000 0,-10.000 10.000 1,-8.000 9.000 1,-6.000 2.000 0,1.000-2.000 1,-1.000-3.000-1,1.000-3.000 0,1.000-7.000 0,3.000-9.000-1,3.000-10.000-1,4.000-8.000-2,5.000-11.000-4,10.000-8.000-7,10.000-10.000-8,9.000-9.000-7,6.000-7.000-8,3.000-3.000-7,3.000-3.000-8,4.000-2.000-7,1.000-1.000-1,0.000 3.000 5,0.000 3.000 5,0.000 4.000 5</inkml:trace>
</inkml:ink>
</file>

<file path=ppt/ink/ink43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4"/>
    </inkml:context>
    <inkml:brush xml:id="br0">
      <inkml:brushProperty name="width" value="0.0361105874180794" units="cm"/>
      <inkml:brushProperty name="height" value="0.0361105874180794" units="cm"/>
      <inkml:brushProperty name="color" value="#000000"/>
      <inkml:brushProperty name="ignorePressure" value="0"/>
    </inkml:brush>
  </inkml:definitions>
  <inkml:trace contextRef="#ctx0" brushRef="#br0">99750.000 25200.000 609,'-5.000'54.000'5,"-9.000"10.000"12,-10.000 10.000 12,-8.000 9.000 10,-9.000 2.000 5,-6.000-2.000-5,-6.000-3.000-5,-6.000-3.000-3,-6.000-2.000-6,-2.000 0.000-7,-3.000 0.000-7,-3.000 0.000-8,-2.000-2.000-3,0.000-3.000-1,0.000-3.000-1,0.000-2.000 0,4.000-8.000-1,10.000-8.000-1,10.000-10.000-1,9.000-9.000 0,15.000-9.000-2,22.000-5.000-1,22.000-7.000-2,23.000-5.000-3,11.000-1.000 1,4.000 6.000 3,3.000 7.000 2,3.000 6.000 2,-2.000 6.000 2,-6.000 6.000 1,-6.000 7.000 1,-6.000 6.000 0,-9.000 6.000 1,-8.000 6.000 1,-10.000 7.000 0,-9.000 6.000 1,-10.000 3.000 0,-9.000 0.000 0,-10.000 0.000 0,-8.000 0.000-1,-6.000-5.000 2,1.000-9.000 4,-1.000-10.000 4,1.000-8.000 3,4.000-6.000 1,9.000 1.000-1,10.000-1.000-3,10.000 1.000-3,4.000 1.000 0,0.000 3.000-2,0.000 3.000-1,0.000 4.000-2,0.000 1.000-1,0.000 0.000-2,0.000 0.000-1,0.000 0.000-3,0.000 1.000-1,0.000 4.000-1,0.000 3.000 1,0.000 3.000-1,-4.000-2.000-1,-5.000-6.000 0,-7.000-6.000 0,-5.000-6.000 0,3.000-15.000-4,17.000-21.000-4,15.000-22.000-4,16.000-22.000-5,10.000-21.000-5,7.000-18.000-3,6.000-19.000-3,7.000-18.000-4,0.000-17.000 0,-2.000-11.000 5,-3.000-14.000 4,-3.000-11.000 3,-2.000 0.000 6,0.000 17.000 4,0.000 15.000 5,0.000 16.000 5,-5.000 10.000 3,-9.000 7.000 1,-10.000 6.000 3,-8.000 7.000 1,-4.000 7.000 3,3.000 9.000 4,3.000 10.000 4,4.000 10.000 4,-1.000 7.000 4,-3.000 6.000 4,-3.000 7.000 2,-2.000 6.000 5,0.000 6.000 0,7.000 6.000 1,6.000 7.000-1,7.000 6.000 0,0.000 3.000-1,-2.000 0.000-3,-3.000 0.000-2,-3.000 0.000-3,-2.000 1.000-1,0.000 4.000-2,0.000 3.000-1,0.000 3.000-2,0.000 1.000-1,0.000 1.000-3,0.000-1.000-3,0.000 1.000-2,1.000-3.000-3,4.000-2.000-2,3.000-3.000-4,3.000-3.000-2,-1.000-4.000-3,-2.000-3.000-1,-3.000-3.000-2,-3.000-2.000-2,-13.000 8.000 0,-22.000 22.000 3,-22.000 22.000 2,-21.000 23.000 1,-15.000 13.000 3,-6.000 6.000 3,-6.000 7.000 3,-6.000 6.000 2,-6.000 3.000 2,-2.000 0.000 0,-3.000 0.000 0,-3.000 0.000 1,4.000-4.000 0,13.000-5.000 1,12.000-7.000 0,13.000-5.000 2,12.000-9.000 0,13.000-9.000-1,12.000-10.000-1,13.000-8.000-1,18.000-14.000-4,26.000-15.000-7,24.000-15.000-8,26.000-16.000-7,13.000-18.000-6,4.000-18.000-3,3.000-19.000-3,3.000-18.000-4,1.000-10.000 0,1.000 0.000 2,-1.000 0.000 2,1.000 0.000 2,-7.000 6.000 2,-12.000 13.000 4,-13.000 12.000 1,-12.000 13.000 4,-12.000 10.000 3,-8.000 10.000 4,-10.000 10.000 4,-9.000 9.000 3,-10.000 9.000 5,-9.000 9.000 6,-10.000 10.000 7,-8.000 10.000 5,-11.000 7.000 5,-8.000 6.000 3,-10.000 7.000 2,-9.000 6.000 4,-4.000 3.000 0,4.000 0.000-2,3.000 0.000-1,3.000 0.000-2,3.000 0.000-5,3.000 0.000-5,3.000 0.000-7,4.000 0.000-6,4.000 0.000-6,6.000 0.000-3,7.000 0.000-4,6.000 0.000-3,1.000-11.000-12,-3.000-22.000-19,-3.000-22.000-19,-2.000-21.000-19,-1.000-12.000-1,3.000 1.000 18,3.000-1.000 16,4.000 1.000 18,-1.000-1.000 10,-3.000 1.000 5,-3.000-1.000 3,-2.000 1.000 4</inkml:trace>
</inkml:ink>
</file>

<file path=ppt/ink/ink43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4"/>
    </inkml:context>
    <inkml:brush xml:id="br0">
      <inkml:brushProperty name="width" value="0.0416486412286758" units="cm"/>
      <inkml:brushProperty name="height" value="0.0416486412286758" units="cm"/>
      <inkml:brushProperty name="color" value="#000000"/>
      <inkml:brushProperty name="ignorePressure" value="0"/>
    </inkml:brush>
  </inkml:definitions>
  <inkml:trace contextRef="#ctx0" brushRef="#br0">100250.000 25750.000 528,'0.000'-71.000'1,"0.000"10.000"4,0.000 10.000 2,0.000 9.000 4,-2.000 17.000 4,-3.000 25.000 6,-3.000 25.000 6,-2.000 25.000 6,-1.000 15.000 1,3.000 7.000-3,3.000 6.000-4,4.000 7.000-4,-1.000 4.000-1,-3.000 3.000-2,-3.000 3.000 1,-2.000 4.000-1,-5.000 2.000-1,-2.000 4.000-2,-3.000 3.000-1,-3.000 3.000-2,-2.000 6.000-1,0.000 9.000-1,0.000 10.000 0,0.000 10.000-2,3.000 4.000 0,6.000 0.000-2,7.000 0.000 0,6.000 0.000-2,3.000-10.000-2,0.000-18.000-1,0.000-19.000-2,0.000-18.000-1,4.000-17.000-3,10.000-11.000-6,10.000-14.000-4,9.000-11.000-5,9.000-11.000-3,9.000-5.000 0,10.000-7.000-2,10.000-5.000-1,5.000-14.000-1,4.000-18.000-4,3.000-19.000-2,3.000-18.000-3,4.000-14.000-3,7.000-5.000-2,6.000-7.000-2,7.000-5.000-2,-9.000 5.000 3,-21.000 19.000 7,-22.000 19.000 7,-22.000 19.000 8,-11.000 9.000 4,0.000 0.000 2,0.000 0.000 1,0.000 0.000 2</inkml:trace>
</inkml:ink>
</file>

<file path=ppt/ink/ink43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5"/>
    </inkml:context>
    <inkml:brush xml:id="br0">
      <inkml:brushProperty name="width" value="0.038988009095192" units="cm"/>
      <inkml:brushProperty name="height" value="0.038988009095192" units="cm"/>
      <inkml:brushProperty name="color" value="#000000"/>
      <inkml:brushProperty name="ignorePressure" value="0"/>
    </inkml:brush>
  </inkml:definitions>
  <inkml:trace contextRef="#ctx0" brushRef="#br0">101800.000 25150.000 564,'6.000'-46.000'3,"13.000"10.000"8,12.000 10.000 7,13.000 9.000 7,7.000 6.000 3,4.000 3.000-1,3.000 3.000-2,3.000 4.000-1,-2.000 4.000-4,-6.000 6.000-4,-6.000 7.000-5,-6.000 6.000-5,-6.000 4.000-4,-2.000 4.000-1,-3.000 3.000-3,-3.000 3.000-1,-10.000 6.000-5,-16.000 9.000-6,-15.000 10.000-6,-15.000 10.000-7,-17.000 2.000-4,-15.000-3.000-2,-15.000-3.000-1,-16.000-2.000-1,-8.000-5.000 2,0.000-2.000 4,0.000-3.000 7,0.000-3.000 4,6.000-7.000 6,13.000-9.000 8,12.000-10.000 6,13.000-8.000 7,18.000-9.000 7,26.000-6.000 8,24.000-6.000 7,26.000-6.000 8,18.000-4.000 2,13.000 1.000-6,12.000-1.000-4,13.000 1.000-6,6.000-1.000-2,0.000 1.000-3,0.000-1.000-1,0.000 1.000-2,-7.000-1.000-3,-11.000 1.000-6,-14.000-1.000-5,-11.000 1.000-5,-17.000 1.000-6,-18.000 3.000-7,-19.000 3.000-5,-18.000 4.000-6,-14.000 4.000-1,-5.000 6.000 4,-7.000 7.000 4,-5.000 6.000 4,-8.000 3.000 5,-5.000 0.000 5,-7.000 0.000 6,-5.000 0.000 6,-1.000 0.000 3,6.000 0.000 3,7.000 0.000 3,6.000 0.000 3,7.000 1.000 1,10.000 4.000 1,10.000 3.000 1,9.000 3.000 0,4.000 6.000 0,1.000 9.000 0,-1.000 10.000 0,1.000 10.000 0,-3.000 10.000-2,-2.000 13.000-2,-3.000 12.000-2,-3.000 13.000-2,-6.000 12.000-2,-5.000 13.000-1,-7.000 12.000-2,-5.000 13.000-1,-4.000 6.000-2,0.000 0.000-3,0.000 0.000-3,0.000 0.000-2,0.000-5.000-1,0.000-9.000-1,0.000-10.000 1,0.000-8.000 0,1.000-9.000-4,4.000-6.000-12,3.000-6.000-10,3.000-6.000-10,4.000-12.000-8,7.000-15.000-5,6.000-15.000-5,7.000-16.000-4,2.000-13.000 3,1.000-9.000 9,-1.000-10.000 11,1.000-8.000 9</inkml:trace>
</inkml:ink>
</file>

<file path=ppt/ink/ink43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6"/>
    </inkml:context>
    <inkml:brush xml:id="br0">
      <inkml:brushProperty name="width" value="0.0357387065887451" units="cm"/>
      <inkml:brushProperty name="height" value="0.0357387065887451" units="cm"/>
      <inkml:brushProperty name="color" value="#000000"/>
      <inkml:brushProperty name="ignorePressure" value="0"/>
    </inkml:brush>
  </inkml:definitions>
  <inkml:trace contextRef="#ctx0" brushRef="#br0">100550.000 27100.000 615,'78.000'-93.000'4,"6.000"17.000"1,7.000 15.000-1,6.000 16.000 1,10.000 7.000 4,17.000 1.000 9,15.000-1.000 9,16.000 1.000 8,4.000 2.000 4,-6.000 7.000-3,-6.000 6.000-2,-6.000 7.000-2,-9.000 4.000-8,-8.000 3.000-14,-10.000 3.000-13,-9.000 4.000-13,-24.000 1.000-14,-37.000 0.000-12,-38.000 0.000-12,-37.000 0.000-13,-18.000-4.000 2,4.000-5.000 15,3.000-7.000 15,3.000-5.000 16,3.000-4.000 9,3.000 0.000 1,3.000 0.000 3,4.000 0.000 3,2.000 1.000 1,4.000 4.000 4,3.000 3.000 3,3.000 3.000 2,1.000 6.000 9,1.000 9.000 16,-1.000 10.000 14,1.000 10.000 16,-1.000 11.000 3,1.000 17.000-7,-1.000 15.000-9,1.000 16.000-7,-1.000 10.000-8,1.000 7.000-6,-1.000 6.000-6,1.000 7.000-6,1.000 0.000-5,3.000-2.000-2,3.000-3.000-3,4.000-3.000-3,-1.000-7.000-3,-3.000-9.000-5,-3.000-10.000-5,-2.000-8.000-5,2.000-29.000-9,9.000-47.000-15,10.000-47.000-15,10.000-46.000-14,5.000-26.000-1,4.000-3.000 10,3.000-3.000 12,3.000-2.000 10,1.000 0.000 8,1.000 7.000 7,-1.000 6.000 5,1.000 7.000 5,1.000 8.000 5,3.000 14.000 3,3.000 11.000 4,4.000 14.000 4,-3.000 11.000 6,-5.000 14.000 10,-7.000 11.000 9,-5.000 14.000 11,-6.000 13.000 7,-3.000 16.000 5,-3.000 15.000 4,-2.000 17.000 6,-8.000 8.000-4,-8.000 4.000-12,-10.000 3.000-12,-9.000 3.000-11,-9.000 1.000-10,-5.000 1.000-6,-7.000-1.000-6,-5.000 1.000-6,-4.000-1.000-4,0.000 1.000-2,0.000-1.000-3,0.000 1.000-1,12.000-17.000-5,26.000-30.000-8,24.000-32.000-8,26.000-30.000-7,12.000-12.000 1,0.000 9.000 9,0.000 10.000 10,0.000 10.000 10,-2.000 5.000 4,-3.000 4.000-1,-3.000 3.000 0,-2.000 3.000-2,-6.000 6.000 3,-6.000 9.000 5,-6.000 10.000 7,-6.000 10.000 5,-9.000 5.000 3,-8.000 4.000-2,-10.000 3.000-2,-9.000 3.000-1,-9.000 3.000-3,-5.000 3.000-2,-7.000 3.000-3,-5.000 4.000-3,-8.000 4.000-2,-5.000 6.000 0,-7.000 7.000-1,-5.000 6.000 0,0.000-1.000 1,10.000-5.000 3,10.000-7.000 1,9.000-5.000 3,6.000-6.000 2,3.000-3.000 0,3.000-3.000 1,4.000-2.000 2,7.000-12.000 1,13.000-19.000 5,12.000-18.000 4,13.000-19.000 4,10.000-13.000 0,10.000-6.000-4,10.000-6.000-4,9.000-6.000-3,2.000-1.000-6,-2.000 7.000-6,-3.000 6.000-7,-3.000 7.000-6,-4.000 5.000-5,-3.000 7.000-1,-3.000 6.000-2,-2.000 7.000-2,-5.000 4.000 0,-2.000 3.000 2,-3.000 3.000 2,-3.000 4.000 2</inkml:trace>
</inkml:ink>
</file>

<file path=ppt/ink/ink43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37"/>
    </inkml:context>
    <inkml:brush xml:id="br0">
      <inkml:brushProperty name="width" value="0.0401528067886829" units="cm"/>
      <inkml:brushProperty name="height" value="0.0401528067886829" units="cm"/>
      <inkml:brushProperty name="color" value="#000000"/>
      <inkml:brushProperty name="ignorePressure" value="0"/>
    </inkml:brush>
  </inkml:definitions>
  <inkml:trace contextRef="#ctx0" brushRef="#br0">102000.000 28150.000 547,'-69.000'43.000'0,"13.000"-11.000"0,12.000-14.000 0,13.000-11.000 0,15.000-12.000 5,19.000-9.000 8,19.000-10.000 8,19.000-8.000 9,15.000-12.000 2,13.000-12.000-6,12.000-13.000-5,13.000-12.000-5,9.000-10.000-4,6.000-6.000 1,7.000-6.000 0,6.000-6.000-1,-4.000 2.000-1,-11.000 14.000-3,-14.000 11.000-3,-11.000 14.000-2,-11.000 10.000-2,-5.000 9.000-1,-7.000 10.000 1,-5.000 10.000-1,-9.000 16.000 2,-9.000 26.000 2,-10.000 24.000 4,-8.000 26.000 2,-9.000 12.000 1,-6.000 0.000 0,-6.000 0.000-1,-6.000 0.000 0,-7.000-2.000-1,-6.000-3.000-2,-6.000-3.000-1,-6.000-2.000-1,-7.000-1.000-1,-6.000 3.000-2,-6.000 3.000-2,-6.000 4.000-1,-6.000 1.000-1,-2.000 0.000-1,-3.000 0.000-2,-3.000 0.000 0,-6.000-5.000-2,-5.000-9.000-4,-7.000-10.000-2,-5.000-8.000-4,0.000-9.000-1,10.000-6.000 1,10.000-6.000 0,9.000-6.000 2,4.000-6.000-3,1.000-2.000-6,-1.000-3.000-6,1.000-3.000-7,4.000-4.000-1,9.000-3.000 1,10.000-3.000 3,10.000-2.000 2,5.000-6.000 4,4.000-6.000 6,3.000-6.000 7,3.000-6.000 5,1.000-4.000 5,1.000 1.000 0,-1.000-1.000 2,1.000 1.000 1,1.000-1.000 1,3.000 1.000 0,3.000-1.000 1,4.000 1.000-1,-1.000 1.000 2,-3.000 3.000 0,-3.000 3.000 2,-2.000 4.000 0,-1.000 1.000 5,3.000 0.000 8,3.000 0.000 6,4.000 0.000 9,5.000 3.000 3,10.000 6.000-1,10.000 7.000 1,9.000 6.000-1,4.000 3.000 0,1.000 0.000-2,-1.000 0.000-2,1.000 0.000-1,2.000 3.000-2,7.000 6.000-2,6.000 7.000-2,7.000 6.000-1,2.000 4.000-2,1.000 4.000 0,-1.000 3.000 0,1.000 3.000 0,1.000 3.000-1,3.000 3.000-3,3.000 3.000-2,4.000 4.000-2,2.000 2.000-3,4.000 4.000-2,3.000 3.000-3,3.000 3.000-2,6.000-1.000-4,9.000-2.000-7,10.000-3.000-6,10.000-3.000-8,11.000-2.000-6,17.000 0.000-7,15.000 0.000-7,16.000 0.000-7,-10.000-5.000-3,-34.000-9.000 0,-35.000-10.000 1,-33.000-8.000 1</inkml:trace>
</inkml:ink>
</file>

<file path=ppt/ink/ink43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49"/>
    </inkml:context>
    <inkml:brush xml:id="br0">
      <inkml:brushProperty name="width" value="0.0378129296004772" units="cm"/>
      <inkml:brushProperty name="height" value="0.0378129296004772" units="cm"/>
      <inkml:brushProperty name="color" value="#000000"/>
      <inkml:brushProperty name="ignorePressure" value="0"/>
    </inkml:brush>
  </inkml:definitions>
  <inkml:trace contextRef="#ctx0" brushRef="#br0">23200.000 41900.000 581,'-46.000'-2.000'0,"10.000"-3.000"0,10.000-3.000 0,9.000-2.000 0,-4.000 8.000 9,-15.000 22.000 16,-15.000 22.000 18,-16.000 23.000 16,-4.000 10.000 4,10.000 0.000-9,10.000 0.000-10,9.000 0.000-9,6.000-2.000-8,3.000-3.000-5,3.000-3.000-6,4.000-2.000-5,2.000-5.000-4,4.000-2.000-4,3.000-3.000-2,3.000-3.000-5,6.000-4.000-4,9.000-3.000-7,10.000-3.000-7,10.000-2.000-7,10.000-3.000-7,13.000 1.000-5,12.000-1.000-8,13.000 1.000-6,-1.000-6.000 0,-11.000-8.000 5,-14.000-10.000 5,-11.000-9.000 5</inkml:trace>
</inkml:ink>
</file>

<file path=ppt/ink/ink43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1"/>
    </inkml:context>
    <inkml:brush xml:id="br0">
      <inkml:brushProperty name="width" value="0.0387867651879787" units="cm"/>
      <inkml:brushProperty name="height" value="0.0387867651879787" units="cm"/>
      <inkml:brushProperty name="color" value="#000000"/>
      <inkml:brushProperty name="ignorePressure" value="0"/>
    </inkml:brush>
  </inkml:definitions>
  <inkml:trace contextRef="#ctx0" brushRef="#br0">23750.000 42600.000 567,'-25.000'-52.000'3,"0.000"-3.000"5,0.000-3.000 7,0.000-2.000 5,-4.000 6.000 3,-5.000 20.000-4,-7.000 18.000-1,-5.000 20.000-3,-3.000 11.000-2,4.000 7.000-1,3.000 6.000 0,3.000 7.000-2,3.000 4.000 0,3.000 3.000 2,3.000 3.000 0,4.000 4.000 1,2.000-1.000 0,4.000-3.000-1,3.000-3.000 1,3.000-2.000-2,7.000-5.000-2,14.000-2.000-7,11.000-3.000-5,14.000-3.000-6,7.000-12.000-4,3.000-18.000-2,3.000-19.000-2,4.000-18.000-2,-1.000-7.000-1,-3.000 6.000 2,-3.000 7.000 1,-2.000 6.000 1,-9.000 9.000 9,-12.000 13.000 15,-13.000 12.000 16,-12.000 13.000 15,-4.000 6.000 1,7.000 0.000-16,6.000 0.000-15,7.000 0.000-14,5.000-2.000-11,7.000-3.000-3,6.000-3.000-4,7.000-2.000-4,2.000-6.000-1,1.000-6.000 0,-1.000-6.000 0,1.000-6.000 1,-1.000-6.000 1,1.000-2.000 2,-1.000-3.000 2,1.000-3.000 2,-4.000-2.000 4,-6.000 0.000 5,-6.000 0.000 5,-6.000 0.000 4,-4.000 1.000 2,1.000 4.000 1,-1.000 3.000-1,1.000 3.000 0,-7.000 4.000 6,-12.000 7.000 13,-13.000 6.000 12,-12.000 7.000 13,-5.000 7.000 5,3.000 9.000-4,3.000 10.000-4,4.000 10.000-4,2.000 0.000-4,4.000-5.000-4,3.000-7.000-5,3.000-5.000-4,6.000-3.000-8,9.000 4.000-12,10.000 3.000-12,10.000 3.000-11,7.000-5.000-8,6.000-12.000 1,7.000-13.000-1,6.000-12.000 0,-2.000-9.000 1,-9.000-2.000 4,-10.000-3.000 4,-8.000-3.000 3,-6.000-2.000 4,1.000 0.000 2,-1.000 0.000 4,1.000 0.000 2,-6.000 10.000 12,-8.000 23.000 20,-10.000 22.000 20,-9.000 22.000 21,-4.000 8.000 4,4.000-2.000-13,3.000-3.000-12,3.000-3.000-12,3.000-2.000-10,3.000 0.000-6,3.000 0.000-5,4.000 0.000-7,1.000 0.000-4,0.000 0.000-5,0.000 0.000-3,0.000 0.000-3,1.000-2.000-4,4.000-3.000-4,3.000-3.000-2,3.000-2.000-4,4.000-8.000-8,7.000-8.000-13,6.000-10.000-11,7.000-9.000-13,0.000-9.000 0,-2.000-5.000 13,-3.000-7.000 12,-3.000-5.000 14</inkml:trace>
</inkml:ink>
</file>

<file path=ppt/ink/ink4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02"/>
    </inkml:context>
    <inkml:brush xml:id="br0">
      <inkml:brushProperty name="width" value="0.035254742950201" units="cm"/>
      <inkml:brushProperty name="height" value="0.035254742950201" units="cm"/>
      <inkml:brushProperty name="color" value="#00bff3"/>
      <inkml:brushProperty name="ignorePressure" value="0"/>
    </inkml:brush>
  </inkml:definitions>
  <inkml:trace contextRef="#ctx0" brushRef="#br0">70150.000 26850.000 624,'-21.000'25.000'5,"10.000"0.000"10,10.000 0.000 10,9.000 0.000 11,6.000 3.000 2,3.000 6.000-6,3.000 7.000-6,4.000 6.000-5,-1.000 9.000-4,-3.000 13.000-1,-3.000 12.000-1,-2.000 13.000 0,-5.000 7.000-1,-2.000 4.000 0,-3.000 3.000 1,-3.000 3.000-1,-2.000-1.000 0,0.000-2.000-3,0.000-3.000-3,0.000-3.000-2,0.000-4.000-2,0.000-3.000-2,0.000-3.000-3,0.000-2.000-2,-2.000-8.000-1,-3.000-8.000 2,-3.000-10.000 0,-2.000-9.000 2,-6.000-15.000-11,-6.000-18.000-21,-6.000-19.000-23,-6.000-18.000-20,-7.000-15.000-5,-6.000-9.000 16,-6.000-10.000 14,-6.000-8.000 16,-2.000-3.000 10,3.000 7.000 6,3.000 6.000 5,4.000 7.000 7,4.000 4.000 4,6.000 3.000 5,7.000 3.000 3,6.000 4.000 4,4.000 1.000 3,4.000 0.000 3,3.000 0.000 2,3.000 0.000 3,4.000 0.000 4,7.000 0.000 6,6.000 0.000 5,7.000 0.000 7,4.000 3.000-2,3.000 6.000-9,3.000 7.000-8,4.000 6.000-8,1.000 3.000-5,0.000 0.000 3,0.000 0.000 0,0.000 0.000 3,0.000-2.000-1,0.000-3.000-1,0.000-3.000-2,0.000-2.000-2,1.000-1.000 0,4.000 3.000-2,3.000 3.000 0,3.000 4.000 0,6.000-1.000-4,9.000-3.000-8,10.000-3.000-7,10.000-2.000-7,-1.000-1.000-7,-9.000 3.000-9,-10.000 3.000-8,-8.000 4.000-8</inkml:trace>
</inkml:ink>
</file>

<file path=ppt/ink/ink43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1"/>
    </inkml:context>
    <inkml:brush xml:id="br0">
      <inkml:brushProperty name="width" value="0.0392751283943653" units="cm"/>
      <inkml:brushProperty name="height" value="0.0392751283943653" units="cm"/>
      <inkml:brushProperty name="color" value="#000000"/>
      <inkml:brushProperty name="ignorePressure" value="0"/>
    </inkml:brush>
  </inkml:definitions>
  <inkml:trace contextRef="#ctx0" brushRef="#br0">24500.000 42550.000 560,'1.000'-46.000'3,"4.000"10.000"8,3.000 10.000 7,3.000 9.000 7,6.000 6.000 4,9.000 3.000 2,10.000 3.000 1,10.000 4.000 1,4.000 7.000-1,0.000 13.000-2,0.000 12.000-4,0.000 13.000-2,0.000 7.000-3,0.000 4.000-1,0.000 3.000-3,0.000 3.000-1,-5.000-1.000-1,-9.000-2.000-1,-10.000-3.000 1,-8.000-3.000-1,-8.000 1.000-3,-2.000 6.000-8,-3.000 7.000-9,-3.000 6.000-7,-12.000 10.000-4,-18.000 17.000-1,-19.000 15.000 1,-18.000 16.000-1,-12.000 5.000-4,-3.000-2.000-11,-3.000-3.000-10,-2.000-3.000-11,5.000-15.000 0,16.000-24.000 9,15.000-26.000 8,17.000-24.000 8,7.000-12.000 5,0.000 4.000 0,0.000 3.000 0,0.000 3.000-1</inkml:trace>
</inkml:ink>
</file>

<file path=ppt/ink/ink43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2"/>
    </inkml:context>
    <inkml:brush xml:id="br0">
      <inkml:brushProperty name="width" value="0.0372644066810608" units="cm"/>
      <inkml:brushProperty name="height" value="0.0372644066810608" units="cm"/>
      <inkml:brushProperty name="color" value="#000000"/>
      <inkml:brushProperty name="ignorePressure" value="0"/>
    </inkml:brush>
  </inkml:definitions>
  <inkml:trace contextRef="#ctx0" brushRef="#br0">34650.000 42250.000 590,'-47.000'-22.000'0,"6.000"6.000"0,7.000 7.000 0,6.000 6.000 0,-5.000 17.000 9,-16.000 28.000 17,-15.000 28.000 18,-15.000 29.000 18,-1.000 7.000 3,16.000-12.000-9,15.000-13.000-10,17.000-12.000-11,10.000-2.000-7,6.000 9.000-8,7.000 10.000-7,6.000 10.000-8,4.000-3.000-5,4.000-11.000-2,3.000-14.000-4,3.000-11.000-4,6.000-12.000-4,9.000-9.000-9,10.000-10.000-7,10.000-8.000-7,2.000-8.000-5,-3.000-2.000-1,-3.000-3.000-1,-2.000-3.000-1,-3.000-6.000 1,1.000-5.000 3,-1.000-7.000 4,1.000-5.000 2</inkml:trace>
</inkml:ink>
</file>

<file path=ppt/ink/ink43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2"/>
    </inkml:context>
    <inkml:brush xml:id="br0">
      <inkml:brushProperty name="width" value="0.038358248770237" units="cm"/>
      <inkml:brushProperty name="height" value="0.038358248770237" units="cm"/>
      <inkml:brushProperty name="color" value="#000000"/>
      <inkml:brushProperty name="ignorePressure" value="0"/>
    </inkml:brush>
  </inkml:definitions>
  <inkml:trace contextRef="#ctx0" brushRef="#br0">35200.000 42600.000 573,'-49.000'-22.000'4,"4.000"6.000"9,3.000 7.000 8,3.000 6.000 9,3.000 6.000 5,3.000 6.000 1,3.000 7.000 1,4.000 6.000 1,2.000 4.000-1,4.000 4.000-5,3.000 3.000-5,3.000 3.000-6,3.000 3.000-3,3.000 3.000-1,3.000 3.000-3,4.000 4.000-2,2.000 1.000-1,4.000 0.000-4,3.000 0.000-2,3.000 0.000-3,4.000-2.000-1,7.000-3.000 1,6.000-3.000 0,7.000-2.000 1,2.000-5.000-2,1.000-2.000-2,-1.000-3.000-3,1.000-3.000-3,-3.000-2.000-3,-2.000 0.000-3,-3.000 0.000-3,-3.000 0.000-4,-9.000 0.000 0,-11.000 0.000-1,-14.000 0.000 0,-11.000 0.000 1,-14.000 1.000-1,-11.000 4.000-1,-14.000 3.000 0,-11.000 3.000-1,-4.000-2.000-2,6.000-6.000-3,7.000-6.000-3,6.000-6.000-2,6.000-10.000-1,6.000-12.000 3,7.000-13.000 2,6.000-12.000 2,4.000-5.000 4,4.000 3.000 5,3.000 3.000 4,3.000 4.000 4</inkml:trace>
</inkml:ink>
</file>

<file path=ppt/ink/ink43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2"/>
    </inkml:context>
    <inkml:brush xml:id="br0">
      <inkml:brushProperty name="width" value="0.0379123017191887" units="cm"/>
      <inkml:brushProperty name="height" value="0.0379123017191887" units="cm"/>
      <inkml:brushProperty name="color" value="#000000"/>
      <inkml:brushProperty name="ignorePressure" value="0"/>
    </inkml:brush>
  </inkml:definitions>
  <inkml:trace contextRef="#ctx0" brushRef="#br0">34900.000 42400.000 580,'50.000'-46.000'0,"0.000"10.000"0,0.000 10.000 0,0.000 9.000 0,6.000 10.000 7,13.000 14.000 13,12.000 11.000 13,13.000 14.000 15,1.000 8.000 4,-9.000 7.000-3,-10.000 6.000-4,-8.000 7.000-3,-11.000 5.000-6,-8.000 7.000-7,-10.000 6.000-8,-9.000 7.000-7,-9.000 7.000-5,-5.000 9.000-2,-7.000 10.000-2,-5.000 10.000-3,-14.000 7.000-3,-18.000 6.000-9,-19.000 7.000-7,-18.000 6.000-8,-10.000-2.000-7,0.000-9.000-7,0.000-10.000-6,0.000-8.000-8,6.000-15.000-1,13.000-19.000 2,12.000-18.000 3,13.000-19.000 2</inkml:trace>
</inkml:ink>
</file>

<file path=ppt/ink/ink43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3"/>
    </inkml:context>
    <inkml:brush xml:id="br0">
      <inkml:brushProperty name="width" value="0.0352162756025791" units="cm"/>
      <inkml:brushProperty name="height" value="0.0352162756025791" units="cm"/>
      <inkml:brushProperty name="color" value="#000000"/>
      <inkml:brushProperty name="ignorePressure" value="0"/>
    </inkml:brush>
  </inkml:definitions>
  <inkml:trace contextRef="#ctx0" brushRef="#br0">44200.000 42350.000 624,'-182.000'54.000'88,"39.000"10.000"-15,36.000 10.000-14,39.000 9.000-15,22.000 2.000-10,10.000-2.000-8,10.000-3.000-6,9.000-3.000-7,6.000-6.000-5,3.000-5.000-3,3.000-7.000-1,4.000-5.000-2,7.000-8.000-7,13.000-5.000-8,12.000-7.000-8,13.000-5.000-10,10.000-9.000-6,10.000-9.000-3,10.000-10.000-4,9.000-8.000-2,-5.000-8.000-2,-19.000-2.000 4,-18.000-3.000 1,-19.000-3.000 3</inkml:trace>
</inkml:ink>
</file>

<file path=ppt/ink/ink43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3"/>
    </inkml:context>
    <inkml:brush xml:id="br0">
      <inkml:brushProperty name="width" value="0.0342099107801914" units="cm"/>
      <inkml:brushProperty name="height" value="0.0342099107801914" units="cm"/>
      <inkml:brushProperty name="color" value="#000000"/>
      <inkml:brushProperty name="ignorePressure" value="0"/>
    </inkml:brush>
  </inkml:definitions>
  <inkml:trace contextRef="#ctx0" brushRef="#br0">44750.000 42450.000 643,'-50.000'-22.000'4,"0.000"6.000"9,0.000 7.000 9,0.000 6.000 8,3.000 7.000 3,6.000 10.000-2,7.000 10.000-3,6.000 9.000-2,4.000 4.000-2,4.000 1.000-3,3.000-1.000-1,3.000 1.000-3,3.000-1.000-2,3.000 1.000-1,3.000-1.000-2,4.000 1.000-1,4.000-1.000-1,6.000 1.000-2,7.000-1.000 0,6.000 1.000-3,4.000-3.000-1,4.000-2.000-4,3.000-3.000-2,3.000-3.000-4,3.000-6.000-1,3.000-5.000 0,3.000-7.000-1,4.000-5.000 0,-1.000-3.000-1,-3.000 4.000-1,-3.000 3.000-2,-2.000 3.000 0,-8.000 3.000-1,-8.000 3.000 1,-10.000 3.000 2,-9.000 4.000 0,-10.000 4.000 1,-9.000 6.000-1,-10.000 7.000 1,-8.000 6.000-1,-12.000 3.000 0,-12.000 0.000-3,-13.000 0.000 0,-12.000 0.000-2,-4.000-2.000-3,7.000-3.000-4,6.000-3.000-3,7.000-2.000-5,7.000-8.000-1,9.000-8.000 1,10.000-10.000 1,10.000-9.000 1,5.000-9.000 3,4.000-5.000 5,3.000-7.000 6,3.000-5.000 5</inkml:trace>
</inkml:ink>
</file>

<file path=ppt/ink/ink43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3"/>
    </inkml:context>
    <inkml:brush xml:id="br0">
      <inkml:brushProperty name="width" value="0.0328378304839134" units="cm"/>
      <inkml:brushProperty name="height" value="0.0328378304839134" units="cm"/>
      <inkml:brushProperty name="color" value="#000000"/>
      <inkml:brushProperty name="ignorePressure" value="0"/>
    </inkml:brush>
  </inkml:definitions>
  <inkml:trace contextRef="#ctx0" brushRef="#br0">44750.000 42200.000 669,'68.000'-46.000'0,"-11.000"10.000"0,-14.000 10.000 0,-11.000 9.000 0,0.000 7.000 6,17.000 7.000 9,15.000 6.000 12,16.000 7.000 9,2.000 8.000 4,-8.000 14.000-3,-10.000 11.000-4,-9.000 14.000-3,-12.000 8.000-3,-11.000 7.000-5,-14.000 6.000-3,-11.000 7.000-3,-9.000 4.000-4,-3.000 3.000-5,-3.000 3.000-4,-2.000 4.000-3,-9.000 2.000-6,-12.000 4.000-6,-13.000 3.000-6,-12.000 3.000-6,-9.000 1.000-4,-2.000 1.000-1,-3.000-1.000-1,-3.000 1.000-1,4.000-12.000-4,13.000-21.000-3,12.000-22.000-5,13.000-22.000-5</inkml:trace>
</inkml:ink>
</file>

<file path=ppt/ink/ink43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4"/>
    </inkml:context>
    <inkml:brush xml:id="br0">
      <inkml:brushProperty name="width" value="0.0351609736680984" units="cm"/>
      <inkml:brushProperty name="height" value="0.0351609736680984" units="cm"/>
      <inkml:brushProperty name="color" value="#000000"/>
      <inkml:brushProperty name="ignorePressure" value="0"/>
    </inkml:brush>
  </inkml:definitions>
  <inkml:trace contextRef="#ctx0" brushRef="#br0">53750.000 41750.000 625,'-24.000'-24.000'0,"4.000"4.000"0,3.000 3.000 0,3.000 3.000 0,-11.000 15.000 8,-25.000 29.000 17,-25.000 28.000 16,-25.000 28.000 17,0.000 4.000 2,25.000-18.000-13,25.000-19.000-12,25.000-18.000-12,12.000-10.000-9,1.000 0.000-3,-1.000 0.000-3,1.000 0.000-4,-1.000 4.000 0,1.000 10.000 3,-1.000 10.000 3,1.000 9.000 2,2.000 2.000-4,7.000-2.000-12,6.000-3.000-10,7.000-3.000-11,8.000-6.000-6,14.000-5.000 0,11.000-7.000-1,14.000-5.000 1,2.000-8.000-2,-6.000-5.000-1,-6.000-7.000-2,-6.000-5.000-1,-6.000-4.000-1,-2.000 0.000 4,-3.000 0.000 2,-3.000 0.000 2</inkml:trace>
</inkml:ink>
</file>

<file path=ppt/ink/ink43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5"/>
    </inkml:context>
    <inkml:brush xml:id="br0">
      <inkml:brushProperty name="width" value="0.0435260199010372" units="cm"/>
      <inkml:brushProperty name="height" value="0.0435260199010372" units="cm"/>
      <inkml:brushProperty name="color" value="#000000"/>
      <inkml:brushProperty name="ignorePressure" value="0"/>
    </inkml:brush>
  </inkml:definitions>
  <inkml:trace contextRef="#ctx0" brushRef="#br0">54550.000 41950.000 505,'0.000'-71.000'1,"0.000"10.000"4,0.000 10.000 2,0.000 9.000 2,-7.000 9.000 4,-11.000 9.000 4,-14.000 10.000 3,-11.000 10.000 3,-6.000 8.000 1,4.000 10.000-3,3.000 10.000-4,3.000 9.000-3,1.000 6.000-2,1.000 3.000 0,-1.000 3.000 0,1.000 4.000-1,1.000 1.000 1,3.000 0.000-3,3.000 0.000 0,4.000 0.000-1,2.000-2.000-2,4.000-3.000-2,3.000-3.000-1,3.000-2.000-1,6.000-6.000-3,9.000-6.000-3,10.000-6.000-3,10.000-6.000-3,10.000-6.000-1,13.000-2.000 1,12.000-3.000 1,13.000-3.000 1,6.000-10.000-3,0.000-16.000-7,0.000-15.000-5,0.000-15.000-8,-5.000-7.000-1,-9.000 3.000 3,-10.000 3.000 1,-8.000 4.000 4,-9.000 2.000 2,-6.000 4.000 6,-6.000 3.000 4,-6.000 3.000 6,-7.000 4.000 3,-6.000 7.000 4,-6.000 6.000 3,-6.000 7.000 4,-6.000 4.000 4,-2.000 3.000 4,-3.000 3.000 6,-3.000 4.000 5,-2.000 4.000 2,0.000 6.000-1,0.000 7.000-1,0.000 6.000 0,3.000 6.000-2,6.000 6.000-5,7.000 7.000-3,6.000 6.000-5,3.000 3.000-2,0.000 0.000-2,0.000 0.000-1,0.000 0.000-1,6.000-5.000-5,13.000-9.000-8,12.000-10.000-8,13.000-8.000-9,6.000-11.000-4,0.000-8.000 1,0.000-10.000-1,0.000-9.000 1,-4.000-5.000 1,-5.000 0.000 3,-7.000 0.000 2,-5.000 0.000 3,-8.000 6.000 5,-5.000 13.000 9,-7.000 12.000 8,-5.000 13.000 9,-9.000 12.000 5,-9.000 13.000 2,-10.000 12.000 2,-8.000 13.000 3,-4.000 2.000-1,3.000-5.000-1,3.000-7.000-1,4.000-5.000-2,5.000-6.000-5,10.000-3.000-5,10.000-3.000-7,9.000-2.000-6,9.000-12.000-5,9.000-19.000-5,10.000-18.000-6,10.000-19.000-4,7.000-15.000-1,6.000-8.000 1,7.000-10.000 3,6.000-9.000 2,-1.000-5.000-1,-5.000 0.000-3,-7.000 0.000-4,-5.000 0.000-2,-9.000 3.000 2,-9.000 6.000 7,-10.000 7.000 8,-8.000 6.000 8,-8.000 6.000 6,-2.000 6.000 3,-3.000 7.000 2,-3.000 6.000 4,-2.000 3.000 7,0.000 0.000 11,0.000 0.000 11,0.000 0.000 11,-2.000 10.000 2,-3.000 23.000-7,-3.000 22.000-6,-2.000 22.000-6,-6.000 10.000-5,-6.000 1.000-3,-6.000-1.000-3,-6.000 1.000-3,-2.000 1.000-2,3.000 3.000-2,3.000 3.000-1,4.000 4.000-2,2.000 2.000-2,4.000 4.000 0,3.000 3.000-2,3.000 3.000-1,3.000 6.000-2,3.000 9.000-1,3.000 10.000-2,4.000 10.000-2,1.000 7.000-2,0.000 6.000-5,0.000 7.000-4,0.000 6.000-5,1.000-1.000-2,4.000-5.000 0,3.000-7.000-1,3.000-5.000-1,4.000-12.000 0,7.000-16.000-1,6.000-15.000-1,7.000-15.000-1,2.000-15.000 0,1.000-12.000 1,-1.000-13.000 1,1.000-12.000 1,-1.000-13.000-1,1.000-12.000-1,-1.000-13.000-3,1.000-12.000-2,1.000-15.000-2,3.000-15.000-1,3.000-15.000-1,4.000-16.000-2,-3.000-4.000 1,-5.000 10.000 3,-7.000 10.000 2,-5.000 9.000 4</inkml:trace>
</inkml:ink>
</file>

<file path=ppt/ink/ink43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1:58:55"/>
    </inkml:context>
    <inkml:brush xml:id="br0">
      <inkml:brushProperty name="width" value="0.0400830246508121" units="cm"/>
      <inkml:brushProperty name="height" value="0.0400830246508121" units="cm"/>
      <inkml:brushProperty name="color" value="#000000"/>
      <inkml:brushProperty name="ignorePressure" value="0"/>
    </inkml:brush>
  </inkml:definitions>
  <inkml:trace contextRef="#ctx0" brushRef="#br0">56850.000 41200.000 548,'25.000'-47.000'0,"0.000"6.000"0,0.000 7.000 0,0.000 6.000 0,12.000 12.000 9,26.000 19.000 16,24.000 19.000 16,26.000 19.000 18,7.000 12.000 2,-9.000 6.000-8,-10.000 7.000-10,-8.000 6.000-10,-6.000 6.000-6,1.000 6.000-4,-1.000 7.000-3,1.000 6.000-4,-6.000 1.000-4,-8.000-3.000-1,-10.000-3.000-4,-9.000-2.000-1,-12.000-3.000-3,-11.000 1.000-1,-14.000-1.000-1,-11.000 1.000-2,-18.000 4.000-3,-22.000 9.000-6,-22.000 10.000-4,-21.000 10.000-6,-26.000 13.000-6,-28.000 19.000-9,-28.000 19.000-7,-27.000 19.000-9,0.000-7.000-4,32.000-31.000 0,31.000-31.000 0,32.000-31.000 1</inkml:trace>
</inkml:ink>
</file>

<file path=ppt/ink/ink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2"/>
    </inkml:context>
    <inkml:brush xml:id="br0">
      <inkml:brushProperty name="width" value="0.0371542014181614" units="cm"/>
      <inkml:brushProperty name="height" value="0.0371542014181614" units="cm"/>
      <inkml:brushProperty name="color" value="#f2385b"/>
      <inkml:brushProperty name="ignorePressure" value="0"/>
    </inkml:brush>
  </inkml:definitions>
  <inkml:trace contextRef="#ctx0" brushRef="#br0">52600.000 30400.000 592,'70.000'-44.000'43,"-9.000"13.000"-4,-10.000 12.000-4,-8.000 13.000-4,-6.000 7.000-2,1.000 4.000 3,-1.000 3.000 1,1.000 3.000 2,-4.000 9.000-3,-6.000 16.000-7,-6.000 15.000-8,-6.000 17.000-7,-10.000 8.000-6,-12.000 4.000-6,-13.000 3.000-6,-12.000 3.000-5,-13.000 1.000 0,-12.000 1.000 2,-13.000-1.000 5,-12.000 1.000 3,-5.000-6.000-1,3.000-8.000-8,3.000-10.000-7,4.000-9.000-7,5.000-10.000-1,10.000-9.000 9,10.000-10.000 7,9.000-8.000 9,17.000-8.000 8,25.000-2.000 11,25.000-3.000 11,25.000-3.000 10,14.000-2.000 2,3.000 0.000-7,3.000 0.000-7,4.000 0.000-7,-1.000 0.000-9,-3.000 0.000-10,-3.000 0.000-12,-2.000 0.000-10,-8.000 1.000-4,-8.000 4.000 2,-10.000 3.000 3,-9.000 3.000 2,-5.000-1.000-5,0.000-2.000-17,0.000-3.000-14,0.000-3.000-16</inkml:trace>
</inkml:ink>
</file>

<file path=ppt/ink/ink4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03"/>
    </inkml:context>
    <inkml:brush xml:id="br0">
      <inkml:brushProperty name="width" value="0.0405172072350979" units="cm"/>
      <inkml:brushProperty name="height" value="0.0405172072350979" units="cm"/>
      <inkml:brushProperty name="color" value="#00bff3"/>
      <inkml:brushProperty name="ignorePressure" value="0"/>
    </inkml:brush>
  </inkml:definitions>
  <inkml:trace contextRef="#ctx0" brushRef="#br0">71100.000 26600.000 542,'-47.000'75.000'127,"6.000"0.000"-29,7.000 0.000-30,6.000 0.000-29,1.000 4.000-16,-3.000 10.000-3,-3.000 10.000-2,-2.000 9.000-4,0.000 1.000-1,7.000-6.000-2,6.000-6.000-2,7.000-6.000-1,4.000-4.000-3,3.000 1.000-1,3.000-1.000-4,4.000 1.000-1,2.000-4.000-2,4.000-6.000 1,3.000-6.000-1,3.000-6.000 1,4.000-6.000-3,7.000-2.000-5,6.000-3.000-5,7.000-3.000-5,5.000-9.000-6,7.000-11.000-5,6.000-14.000-6,7.000-11.000-5,5.000-9.000-3,7.000-3.000-1,6.000-3.000 1,7.000-2.000-1,-6.000-5.000 3,-15.000-2.000 5,-15.000-3.000 6,-16.000-3.000 6</inkml:trace>
</inkml:ink>
</file>

<file path=ppt/ink/ink44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14"/>
    </inkml:context>
    <inkml:brush xml:id="br0">
      <inkml:brushProperty name="width" value="0.0411159656941891" units="cm"/>
      <inkml:brushProperty name="height" value="0.0411159656941891" units="cm"/>
      <inkml:brushProperty name="color" value="#f2395b"/>
      <inkml:brushProperty name="ignorePressure" value="0"/>
    </inkml:brush>
  </inkml:definitions>
  <inkml:trace contextRef="#ctx0" brushRef="#br0">19100.000 34500.000 535,'-24.000'-43.000'0,"4.000"17.000"0,3.000 15.000 0,3.000 16.000 0,-5.000 15.000 0,-12.000 16.000 0,-13.000 15.000 0,-12.000 17.000 0,-9.000 13.000 7,-2.000 13.000 16,-3.000 12.000 14,-3.000 13.000 16,-4.000 7.000 2,-3.000 4.000-8,-3.000 3.000-10,-2.000 3.000-9,-1.000-4.000-7,3.000-8.000-8,3.000-10.000-7,4.000-9.000-6,2.000-12.000-4,4.000-11.000-1,3.000-14.000-1,3.000-11.000 0,6.000-11.000 1,9.000-5.000 2,10.000-7.000 4,10.000-5.000 2,19.000-8.000 3,32.000-5.000 6,31.000-7.000 4,32.000-5.000 4,18.000-3.000 1,6.000 4.000-4,7.000 3.000-5,6.000 3.000-3,4.000-2.000-3,4.000-6.000 1,3.000-6.000 0,3.000-6.000 1,-2.000-4.000-1,-6.000 1.000-1,-6.000-1.000-1,-6.000 1.000-1,-12.000-1.000-9,-15.000 1.000-16,-15.000-1.000-15,-16.000 1.000-16,-12.000-3.000-8,-5.000-2.000 0,-7.000-3.000-1,-5.000-3.000 1,-8.000-2.000 4,-5.000 0.000 9,-7.000 0.000 9,-5.000 0.000 10</inkml:trace>
</inkml:ink>
</file>

<file path=ppt/ink/ink44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14"/>
    </inkml:context>
    <inkml:brush xml:id="br0">
      <inkml:brushProperty name="width" value="0.039319958537817" units="cm"/>
      <inkml:brushProperty name="height" value="0.039319958537817" units="cm"/>
      <inkml:brushProperty name="color" value="#f2395b"/>
      <inkml:brushProperty name="ignorePressure" value="0"/>
    </inkml:brush>
  </inkml:definitions>
  <inkml:trace contextRef="#ctx0" brushRef="#br0">19150.000 35300.000 559,'-47.000'-24.000'1,"6.000"4.000"3,7.000 3.000 1,6.000 3.000 3,4.000 10.000 8,4.000 20.000 14,3.000 18.000 14,3.000 20.000 14,1.000 17.000 2,1.000 20.000-8,-1.000 18.000-8,1.000 20.000-9,1.000 16.000-7,3.000 16.000-6,3.000 15.000-5,4.000 17.000-5,-1.000 11.000-7,-3.000 10.000-10,-3.000 10.000-9,-2.000 9.000-8,-1.000 1.000-3,3.000-6.000 5,3.000-6.000 4,4.000-6.000 5,1.000-23.000-9,0.000-36.000-19,0.000-39.000-20,0.000-36.000-20</inkml:trace>
</inkml:ink>
</file>

<file path=ppt/ink/ink44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17"/>
    </inkml:context>
    <inkml:brush xml:id="br0">
      <inkml:brushProperty name="width" value="0.0412232838571072" units="cm"/>
      <inkml:brushProperty name="height" value="0.0412232838571072" units="cm"/>
      <inkml:brushProperty name="color" value="#f2395b"/>
      <inkml:brushProperty name="ignorePressure" value="0"/>
    </inkml:brush>
  </inkml:definitions>
  <inkml:trace contextRef="#ctx0" brushRef="#br0">22350.000 35250.000 533,'65.000'-69.000'12,"-18.000"13.000"0,-19.000 12.000-1,-18.000 13.000 0,-10.000 4.000 2,0.000-3.000 4,0.000-3.000 6,0.000-2.000 4,-4.000-1.000 0,-5.000 3.000-2,-7.000 3.000-4,-5.000 4.000-4,-4.000 1.000-2,0.000 0.000-3,0.000 0.000-3,0.000 0.000-4,-2.000 0.000-1,-3.000 0.000-3,-3.000 0.000-2,-2.000 0.000-2,-5.000 3.000-1,-2.000 6.000 2,-3.000 7.000 2,-3.000 6.000 2,-2.000 7.000 1,0.000 10.000 3,0.000 10.000 0,0.000 9.000 3,0.000 9.000 0,0.000 9.000 1,0.000 10.000 0,0.000 10.000 0,-2.000 10.000 1,-3.000 13.000-1,-3.000 12.000-1,-2.000 13.000 1,0.000 9.000-1,7.000 6.000-1,6.000 7.000-2,7.000 6.000 0,2.000 3.000-1,1.000 0.000 0,-1.000 0.000 1,1.000 0.000 1,2.000-5.000-1,7.000-9.000 0,6.000-10.000 0,7.000-8.000 0,5.000-11.000-1,7.000-8.000 1,6.000-10.000 0,7.000-9.000 0,7.000-10.000 0,9.000-9.000-3,10.000-10.000-1,10.000-8.000-3,8.000-9.000-1,10.000-6.000-1,10.000-6.000-1,9.000-6.000-1,6.000-9.000 0,3.000-8.000-1,3.000-10.000-1,4.000-9.000 0,1.000-10.000-1,0.000-9.000-2,0.000-10.000-2,0.000-8.000-1,0.000-8.000-1,0.000-2.000-2,0.000-3.000 0,0.000-3.000-1,-5.000-2.000-1,-9.000 0.000-1,-10.000 0.000-1,-8.000 0.000-2,-11.000-2.000 1,-8.000-3.000 2,-10.000-3.000 1,-9.000-2.000 3,-9.000 3.000 2,-5.000 14.000 2,-7.000 11.000 2,-5.000 14.000 2,-8.000 8.000 1,-5.000 7.000 0,-7.000 6.000-1,-5.000 7.000 1,-8.000 5.000 3,-5.000 7.000 8,-7.000 6.000 7,-5.000 7.000 8,-4.000 7.000 3,0.000 9.000-1,0.000 10.000-1,0.000 10.000-2,1.000 5.000 0,4.000 4.000 0,3.000 3.000 1,3.000 3.000-1,1.000 3.000-1,1.000 3.000 0,-1.000 3.000-2,1.000 4.000 0,4.000-1.000-1,9.000-3.000-1,10.000-3.000-1,10.000-2.000-1,4.000-3.000-2,0.000 1.000 0,0.000-1.000-2,0.000 1.000-2,6.000-6.000-3,13.000-8.000-3,12.000-10.000-4,13.000-9.000-3,13.000-7.000-7,17.000-3.000-7,15.000-3.000-7,16.000-2.000-9,1.000-5.000-1,-12.000-2.000 6,-13.000-3.000 4,-12.000-3.000 5,-10.000-2.000-2,-6.000 0.000-11,-6.000 0.000-11,-6.000 0.000-11</inkml:trace>
</inkml:ink>
</file>

<file path=ppt/ink/ink44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18"/>
    </inkml:context>
    <inkml:brush xml:id="br0">
      <inkml:brushProperty name="width" value="0.0378253795206547" units="cm"/>
      <inkml:brushProperty name="height" value="0.0378253795206547" units="cm"/>
      <inkml:brushProperty name="color" value="#f2395b"/>
      <inkml:brushProperty name="ignorePressure" value="0"/>
    </inkml:brush>
  </inkml:definitions>
  <inkml:trace contextRef="#ctx0" brushRef="#br0">24100.000 34500.000 581,'31.000'-22.000'74,"13.000"6.000"-11,12.000 7.000-10,13.000 6.000-11,10.000 3.000-8,10.000 0.000-2,10.000 0.000-5,9.000 0.000-2,1.000-2.000-4,-6.000-3.000-4,-6.000-3.000-3,-6.000-2.000-3,-4.000-1.000-6,1.000 3.000-6,-1.000 3.000-6,1.000 4.000-7,-9.000 5.000-11,-15.000 10.000-13,-15.000 10.000-14,-16.000 9.000-14,-15.000 1.000-3,-11.000-6.000 7,-14.000-6.000 9,-11.000-6.000 7</inkml:trace>
</inkml:ink>
</file>

<file path=ppt/ink/ink44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18"/>
    </inkml:context>
    <inkml:brush xml:id="br0">
      <inkml:brushProperty name="width" value="0.041054405272007" units="cm"/>
      <inkml:brushProperty name="height" value="0.041054405272007" units="cm"/>
      <inkml:brushProperty name="color" value="#f2395b"/>
      <inkml:brushProperty name="ignorePressure" value="0"/>
    </inkml:brush>
  </inkml:definitions>
  <inkml:trace contextRef="#ctx0" brushRef="#br0">24350.000 34900.000 535,'-46.000'-2.000'-4,"10.000"-3.000"9,10.000-3.000 9,9.000-2.000 8,7.000 6.000 8,7.000 20.000 6,6.000 18.000 4,7.000 20.000 6,2.000 11.000 0,1.000 7.000-6,-1.000 6.000-5,1.000 7.000-5,-3.000 11.000-5,-2.000 20.000-5,-3.000 18.000-2,-3.000 20.000-5,-2.000 13.000-2,0.000 9.000 0,0.000 10.000-1,0.000 10.000 1,-2.000 2.000-5,-3.000-3.000-13,-3.000-3.000-10,-2.000-2.000-12,-1.000-6.000-9,3.000-6.000-7,3.000-6.000-6,4.000-6.000-8,1.000-20.000 2,0.000-30.000 11,0.000-32.000 11,0.000-30.000 10,0.000-19.000 5,0.000-2.000-3,0.000-3.000-3,0.000-3.000-2</inkml:trace>
</inkml:ink>
</file>

<file path=ppt/ink/ink44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18"/>
    </inkml:context>
    <inkml:brush xml:id="br0">
      <inkml:brushProperty name="width" value="0.0336412265896797" units="cm"/>
      <inkml:brushProperty name="height" value="0.0336412265896797" units="cm"/>
      <inkml:brushProperty name="color" value="#f2395b"/>
      <inkml:brushProperty name="ignorePressure" value="0"/>
    </inkml:brush>
  </inkml:definitions>
  <inkml:trace contextRef="#ctx0" brushRef="#br0">24200.000 36400.000 653,'3.000'-71.000'5,"6.000"10.000"8,7.000 10.000 9,6.000 9.000 9,9.000 7.000 5,13.000 7.000 1,12.000 6.000 0,13.000 7.000 2,9.000 4.000-3,6.000 3.000-5,7.000 3.000-5,6.000 4.000-6,1.000 1.000-8,-3.000 0.000-11,-3.000 0.000-9,-2.000 0.000-11,-9.000 3.000-7,-12.000 6.000-4,-13.000 7.000-5,-12.000 6.000-4</inkml:trace>
</inkml:ink>
</file>

<file path=ppt/ink/ink44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19"/>
    </inkml:context>
    <inkml:brush xml:id="br0">
      <inkml:brushProperty name="width" value="0.0464356578886509" units="cm"/>
      <inkml:brushProperty name="height" value="0.0464356578886509" units="cm"/>
      <inkml:brushProperty name="color" value="#f2395b"/>
      <inkml:brushProperty name="ignorePressure" value="0"/>
    </inkml:brush>
  </inkml:definitions>
  <inkml:trace contextRef="#ctx0" brushRef="#br0">26750.000 35350.000 473,'17.000'-108.000'18,"-16.000"34.000"9,-15.000 35.000 8,-15.000 35.000 9,-12.000 25.000 1,-6.000 20.000-6,-6.000 18.000-7,-6.000 20.000-5,-6.000 11.000-3,-2.000 7.000-3,-3.000 6.000-1,-3.000 7.000-2,2.000 2.000-1,10.000 1.000-1,10.000-1.000-1,9.000 1.000 0,7.000-3.000-2,7.000-2.000-2,6.000-3.000-1,7.000-3.000-3,4.000-9.000 0,3.000-11.000-1,3.000-14.000 0,4.000-11.000-1,8.000-12.000-2,17.000-9.000-4,15.000-10.000-3,16.000-8.000-4,13.000-15.000-4,14.000-19.000-6,11.000-18.000-4,14.000-19.000-5,3.000-15.000-3,-2.000-8.000-1,-3.000-10.000-1,-3.000-9.000-2,-6.000-4.000 3,-5.000 4.000 4,-7.000 3.000 5,-5.000 3.000 5,-8.000 6.000 4,-5.000 9.000 4,-7.000 10.000 5,-5.000 10.000 3,-12.000 16.000 10,-16.000 26.000 16,-15.000 24.000 16,-15.000 26.000 15,-9.000 16.000 4,1.000 10.000-12,-1.000 10.000-9,1.000 9.000-11,-1.000 2.000-7,1.000-2.000-4,-1.000-3.000-4,1.000-3.000-3,1.000-6.000-2,3.000-5.000-2,3.000-7.000-2,4.000-5.000-1,7.000-8.000-3,13.000-5.000-1,12.000-7.000-4,13.000-5.000-2,6.000-15.000-3,0.000-22.000-2,0.000-22.000-2,0.000-21.000-2,4.000-20.000-2,10.000-15.000-3,10.000-15.000-2,9.000-16.000-2,-2.000-8.000 0,-12.000 0.000 4,-13.000 0.000 5,-12.000 0.000 4,-10.000 4.000 2,-6.000 10.000 2,-6.000 10.000 2,-6.000 9.000 2,-12.000 10.000 0,-15.000 14.000 0,-15.000 11.000 0,-16.000 14.000 1,-10.000 10.000-1,-3.000 9.000 2,-3.000 10.000 0,-2.000 10.000 1,-5.000 10.000-1,-2.000 13.000-3,-3.000 12.000-3,-3.000 13.000-2,-1.000 9.000-4,4.000 6.000-8,3.000 7.000-6,3.000 6.000-6,7.000-4.000-3,14.000-11.000 1,11.000-14.000 1,14.000-11.000 2</inkml:trace>
</inkml:ink>
</file>

<file path=ppt/ink/ink44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19"/>
    </inkml:context>
    <inkml:brush xml:id="br0">
      <inkml:brushProperty name="width" value="0.0407345741987228" units="cm"/>
      <inkml:brushProperty name="height" value="0.0407345741987228" units="cm"/>
      <inkml:brushProperty name="color" value="#f2395b"/>
      <inkml:brushProperty name="ignorePressure" value="0"/>
    </inkml:brush>
  </inkml:definitions>
  <inkml:trace contextRef="#ctx0" brushRef="#br0">28200.000 35750.000 540,'135.000'1.000'51,"-27.000"4.000"-7,-28.000 3.000-6,-28.000 3.000-6,-18.000 6.000-5,-6.000 9.000 0,-6.000 10.000-1,-6.000 10.000-2,-4.000 5.000-1,1.000 4.000-4,-1.000 3.000-4,1.000 3.000-2,-7.000 6.000-4,-12.000 9.000-2,-13.000 10.000-2,-12.000 10.000-2,-5.000-3.000-3,3.000-11.000-3,3.000-14.000-3,4.000-11.000-2,5.000-7.000-2,10.000 0.000 0,10.000 0.000 0,9.000 0.000 0,7.000-4.000 3,7.000-5.000 7,6.000-7.000 5,7.000-5.000 6,2.000-6.000 3,1.000-3.000 0,-1.000-3.000 1,1.000-2.000-1,-3.000 0.000 0,-2.000 7.000-3,-3.000 6.000-1,-3.000 7.000-2,-4.000 4.000-1,-3.000 3.000-1,-3.000 3.000 1,-2.000 4.000-1,-8.000 5.000 0,-8.000 10.000-1,-10.000 10.000-1,-9.000 9.000-1,-10.000 9.000-5,-9.000 9.000-10,-10.000 10.000-9,-8.000 10.000-11,-12.000 4.000-6,-12.000 0.000-2,-13.000 0.000-2,-12.000 0.000-2,2.000-11.000-3,20.000-22.000-1,18.000-22.000-3,20.000-21.000-1</inkml:trace>
</inkml:ink>
</file>

<file path=ppt/ink/ink44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0"/>
    </inkml:context>
    <inkml:brush xml:id="br0">
      <inkml:brushProperty name="width" value="0.0364792421460152" units="cm"/>
      <inkml:brushProperty name="height" value="0.0364792421460152" units="cm"/>
      <inkml:brushProperty name="color" value="#f2395b"/>
      <inkml:brushProperty name="ignorePressure" value="0"/>
    </inkml:brush>
  </inkml:definitions>
  <inkml:trace contextRef="#ctx0" brushRef="#br0">29650.000 36700.000 603,'-38.000'-25.000'31,"26.000"0.000"0,24.000 0.000 1,26.000 0.000 0,12.000 1.000-1,0.000 4.000-3,0.000 3.000-3,0.000 3.000-3,12.000-2.000-1,26.000-6.000 0,24.000-6.000 1,26.000-6.000-1,10.000-1.000 0,-3.000 7.000-3,-3.000 6.000-3,-2.000 7.000-2,-8.000 4.000-4,-8.000 3.000-6,-10.000 3.000-3,-9.000 4.000-6,-12.000 2.000-7,-11.000 4.000-11,-14.000 3.000-12,-11.000 3.000-10</inkml:trace>
</inkml:ink>
</file>

<file path=ppt/ink/ink44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0"/>
    </inkml:context>
    <inkml:brush xml:id="br0">
      <inkml:brushProperty name="width" value="0.0382617749273777" units="cm"/>
      <inkml:brushProperty name="height" value="0.0382617749273777" units="cm"/>
      <inkml:brushProperty name="color" value="#f2395b"/>
      <inkml:brushProperty name="ignorePressure" value="0"/>
    </inkml:brush>
  </inkml:definitions>
  <inkml:trace contextRef="#ctx0" brushRef="#br0">30600.000 35750.000 574,'-63.000'-30.000'42,"26.000"41.000"6,24.000 40.000 5,26.000 42.000 7,10.000 21.000-3,-3.000 3.000-12,-3.000 3.000-11,-2.000 4.000-12,-5.000 4.000-6,-2.000 6.000 0,-3.000 7.000-2,-3.000 6.000-1,-2.000 4.000-7,0.000 4.000-15,0.000 3.000-13,0.000 3.000-14,0.000-13.000-6,0.000-28.000-1,0.000-28.000 1,0.000-27.000 1,0.000-17.000-2,0.000-3.000-2,0.000-3.000-1,0.000-2.000-2</inkml:trace>
</inkml:ink>
</file>

<file path=ppt/ink/ink4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04"/>
    </inkml:context>
    <inkml:brush xml:id="br0">
      <inkml:brushProperty name="width" value="0.0410771332681179" units="cm"/>
      <inkml:brushProperty name="height" value="0.0410771332681179" units="cm"/>
      <inkml:brushProperty name="color" value="#00bff3"/>
      <inkml:brushProperty name="ignorePressure" value="0"/>
    </inkml:brush>
  </inkml:definitions>
  <inkml:trace contextRef="#ctx0" brushRef="#br0">72100.000 27250.000 535,'-69.000'0.000'17,"13.000"0.000"-1,12.000 0.000 0,13.000 0.000 1,7.000 6.000 1,4.000 13.000 4,3.000 12.000 4,3.000 13.000 4,3.000 4.000-1,3.000-3.000-4,3.000-3.000-6,4.000-2.000-4,-1.000 0.000-5,-3.000 7.000-5,-3.000 6.000-5,-2.000 7.000-4,-1.000 4.000-3,3.000 3.000 2,3.000 3.000 0,4.000 4.000 1,4.000-6.000-1,6.000-11.000-6,7.000-14.000-3,6.000-11.000-5,3.000-14.000-5,0.000-11.000-2,0.000-14.000-3,0.000-11.000-3,0.000-7.000-1,0.000 0.000 2,0.000 0.000 0,0.000 0.000 2,-5.000 9.000 13,-9.000 19.000 26,-10.000 19.000 26,-8.000 19.000 26,-4.000 7.000 6,3.000-3.000-13,3.000-3.000-13,4.000-2.000-14,2.000-5.000-7,4.000-2.000-4,3.000-3.000-3,3.000-3.000-3,4.000-7.000-4,7.000-9.000-3,6.000-10.000-4,7.000-8.000-3,2.000-11.000-3,1.000-8.000-2,-1.000-10.000-1,1.000-9.000-2,-3.000-9.000-1,-2.000-5.000 1,-3.000-7.000 1,-3.000-5.000 1,-4.000-1.000 0,-3.000 6.000 3,-3.000 7.000 1,-2.000 6.000 2,-5.000 4.000 2,-2.000 4.000 1,-3.000 3.000 1,-3.000 3.000 2,-4.000 3.000 1,-3.000 3.000 1,-3.000 3.000 1,-2.000 4.000 2,-9.000 4.000 0,-12.000 6.000 1,-13.000 7.000 2,-12.000 6.000 0,-4.000 3.000-1,7.000 0.000 0,6.000 0.000-3,7.000 0.000 0,16.000-7.000-6,29.000-11.000-10,28.000-14.000-9,28.000-11.000-10,10.000-3.000-1,-5.000 10.000 4,-7.000 10.000 6,-5.000 9.000 6,-8.000 6.000 3,-5.000 3.000 1,-7.000 3.000 1,-5.000 4.000 2,-4.000 7.000 4,0.000 13.000 8,0.000 12.000 8,0.000 13.000 7,-4.000 6.000 5,-5.000 0.000 0,-7.000 0.000 1,-5.000 0.000 1,-6.000 0.000-1,-3.000 0.000-1,-3.000 0.000-3,-2.000 0.000-1,-3.000 1.000-2,1.000 4.000-2,-1.000 3.000-4,1.000 3.000-1,-3.000 1.000-4,-2.000 1.000-4,-3.000-1.000-3,-3.000 1.000-3,-1.000-4.000-6,4.000-6.000-6,3.000-6.000-7,3.000-6.000-7,3.000-15.000-8,3.000-21.000-8,3.000-22.000-8,4.000-22.000-8,4.000-11.000 2,6.000 0.000 11,7.000 0.000 12,6.000 0.000 11,3.000 3.000 7,0.000 6.000 3,0.000 7.000 4,0.000 6.000 2,1.000 6.000 4,4.000 6.000 6,3.000 7.000 6,3.000 6.000 5,-1.000 3.000 5,-2.000 0.000 5,-3.000 0.000 3,-3.000 0.000 5,-2.000 1.000-1,0.000 4.000-2,0.000 3.000-5,0.000 3.000-2,0.000-4.000-15,0.000-8.000-23,0.000-10.000-24,0.000-9.000-24,-4.000-13.000-5,-5.000-16.000 14,-7.000-15.000 15,-5.000-15.000 13,-4.000-7.000 9,0.000 3.000 4,0.000 3.000 4,0.000 4.000 4,1.000 5.000 3,4.000 10.000 1,3.000 10.000 1,3.000 9.000 1,-1.000 6.000 5,-2.000 3.000 6,-3.000 3.000 7,-3.000 4.000 7,-2.000 16.000 8,0.000 32.000 9,0.000 31.000 8,0.000 32.000 9,0.000 16.000 1,0.000 4.000-7,0.000 3.000-7,0.000 3.000-7,0.000 3.000-6,0.000 3.000-7,0.000 3.000-6,0.000 4.000-6,-2.000-4.000-6,-3.000-9.000-6,-3.000-10.000-6,-2.000-8.000-6,-1.000-12.000-5,3.000-12.000-3,3.000-13.000-4,4.000-12.000-3</inkml:trace>
</inkml:ink>
</file>

<file path=ppt/ink/ink44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1"/>
    </inkml:context>
    <inkml:brush xml:id="br0">
      <inkml:brushProperty name="width" value="0.0406883098185062" units="cm"/>
      <inkml:brushProperty name="height" value="0.0406883098185062" units="cm"/>
      <inkml:brushProperty name="color" value="#f2395b"/>
      <inkml:brushProperty name="ignorePressure" value="0"/>
    </inkml:brush>
  </inkml:definitions>
  <inkml:trace contextRef="#ctx0" brushRef="#br0">32650.000 35800.000 540,'-46.000'28.000'65,"10.000"6.000"-12,10.000 7.000-12,9.000 6.000-13,1.000 13.000-6,-6.000 23.000-1,-6.000 22.000 1,-6.000 22.000-1,-1.000 4.000 0,7.000-12.000 0,6.000-13.000 1,7.000-12.000-1,5.000-10.000 1,7.000-6.000-3,6.000-6.000-1,7.000-6.000-3,5.000-10.000-2,7.000-12.000-4,6.000-13.000-4,7.000-12.000-5,5.000-10.000-2,7.000-6.000-3,6.000-6.000-2,7.000-6.000-3,2.000-13.000-2,1.000-19.000-3,-1.000-18.000-1,1.000-19.000-3,-1.000-13.000-1,1.000-6.000-1,-1.000-6.000 0,1.000-6.000-1,-7.000-6.000 1,-12.000-2.000 3,-13.000-3.000 3,-12.000-3.000 2,-12.000 4.000 2,-8.000 13.000 1,-10.000 12.000 0,-9.000 13.000 2,-12.000 12.000 1,-11.000 13.000 2,-14.000 12.000 3,-11.000 13.000 2,-7.000 15.000-1,0.000 19.000-3,0.000 19.000-5,0.000 19.000-3,1.000 13.000-4,4.000 10.000-3,3.000 10.000-3,3.000 9.000-2,7.000-2.000-1,14.000-12.000 2,11.000-13.000 1,14.000-12.000 3,5.000-9.000 1,1.000-2.000 1,-1.000-3.000 2,1.000-3.000 1</inkml:trace>
</inkml:ink>
</file>

<file path=ppt/ink/ink44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1"/>
    </inkml:context>
    <inkml:brush xml:id="br0">
      <inkml:brushProperty name="width" value="0.0393690168857574" units="cm"/>
      <inkml:brushProperty name="height" value="0.0393690168857574" units="cm"/>
      <inkml:brushProperty name="color" value="#f2395b"/>
      <inkml:brushProperty name="ignorePressure" value="0"/>
    </inkml:brush>
  </inkml:definitions>
  <inkml:trace contextRef="#ctx0" brushRef="#br0">33150.000 36650.000 558,'96.000'-24.000'-11,"-5.000"4.000"2,-7.000 3.000 4,-5.000 3.000 2,-9.000 6.000 10,-9.000 9.000 17,-10.000 10.000 16,-8.000 10.000 18,-11.000 8.000 2,-8.000 10.000-9,-10.000 10.000-10,-9.000 9.000-9,-7.000 7.000-8,-3.000 7.000-4,-3.000 6.000-3,-2.000 7.000-4,-5.000-1.000-3,-2.000-6.000 0,-3.000-6.000-2,-3.000-6.000 0,7.000-9.000 0,19.000-8.000 2,19.000-10.000 0,19.000-9.000 1,12.000-10.000-3,6.000-9.000-11,7.000-10.000-9,6.000-8.000-9,3.000-8.000-10,0.000-2.000-9,0.000-3.000-8,0.000-3.000-10,-7.000-1.000-2,-11.000 4.000 4,-14.000 3.000 2,-11.000 3.000 4</inkml:trace>
</inkml:ink>
</file>

<file path=ppt/ink/ink44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1"/>
    </inkml:context>
    <inkml:brush xml:id="br0">
      <inkml:brushProperty name="width" value="0.0399186797440052" units="cm"/>
      <inkml:brushProperty name="height" value="0.0399186797440052" units="cm"/>
      <inkml:brushProperty name="color" value="#f2395b"/>
      <inkml:brushProperty name="ignorePressure" value="0"/>
    </inkml:brush>
  </inkml:definitions>
  <inkml:trace contextRef="#ctx0" brushRef="#br0">35000.000 36450.000 551,'-60.000'-22.000'34,"32.000"6.000"9,31.000 7.000 10,32.000 6.000 10,24.000 3.000-1,19.000 0.000-8,19.000 0.000-9,19.000 0.000-9,13.000 0.000-8,10.000 0.000-10,10.000 0.000-7,9.000 0.000-10,-1.000 0.000-7,-8.000 0.000-9,-10.000 0.000-9,-9.000 0.000-8,-13.000-4.000-6,-16.000-5.000-4,-15.000-7.000-2,-15.000-5.000-4</inkml:trace>
</inkml:ink>
</file>

<file path=ppt/ink/ink44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1"/>
    </inkml:context>
    <inkml:brush xml:id="br0">
      <inkml:brushProperty name="width" value="0.0414056777954102" units="cm"/>
      <inkml:brushProperty name="height" value="0.0414056777954102" units="cm"/>
      <inkml:brushProperty name="color" value="#f2395b"/>
      <inkml:brushProperty name="ignorePressure" value="0"/>
    </inkml:brush>
  </inkml:definitions>
  <inkml:trace contextRef="#ctx0" brushRef="#br0">35950.000 35500.000 531,'-47.000'-46.000'12,"6.000"10.000"5,7.000 10.000 5,6.000 9.000 6,7.000 12.000 6,10.000 16.000 8,10.000 15.000 8,9.000 17.000 8,4.000 16.000-1,1.000 19.000-10,-1.000 19.000-10,1.000 19.000-11,-3.000 13.000-7,-2.000 10.000-6,-3.000 10.000-7,-3.000 9.000-5,-1.000 6.000-10,4.000 3.000-12,3.000 3.000-13,3.000 4.000-12,1.000-17.000-9,1.000-33.000-7,-1.000-35.000-5,1.000-34.000-7</inkml:trace>
</inkml:ink>
</file>

<file path=ppt/ink/ink44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2"/>
    </inkml:context>
    <inkml:brush xml:id="br0">
      <inkml:brushProperty name="width" value="0.0392543151974678" units="cm"/>
      <inkml:brushProperty name="height" value="0.0392543151974678" units="cm"/>
      <inkml:brushProperty name="color" value="#f2395b"/>
      <inkml:brushProperty name="ignorePressure" value="0"/>
    </inkml:brush>
  </inkml:definitions>
  <inkml:trace contextRef="#ctx0" brushRef="#br0">37650.000 35350.000 560,'48.000'-110.000'35,"-3.000"32.000"-8,-3.000 31.000-10,-2.000 32.000-8,3.000 15.000 1,14.000 0.000 12,11.000 0.000 13,14.000 0.000 12,5.000 3.000 4,1.000 6.000-7,-1.000 7.000-5,1.000 6.000-7,-6.000 7.000-5,-8.000 10.000-7,-10.000 10.000-6,-9.000 9.000-6,-15.000 10.000-6,-18.000 14.000-3,-19.000 11.000-4,-18.000 14.000-4,-18.000 5.000-3,-16.000 1.000-2,-15.000-1.000-2,-15.000 1.000-2,-9.000-4.000-2,1.000-6.000-1,-1.000-6.000-2,1.000-6.000-2,-3.000-9.000 2,-2.000-8.000 3,-3.000-10.000 3,-3.000-9.000 3,7.000-12.000 3,19.000-11.000 2,19.000-14.000 1,19.000-11.000 2,19.000-9.000 7,23.000-3.000 9,22.000-3.000 11,22.000-2.000 10,18.000-6.000 3,16.000-6.000-5,15.000-6.000-3,17.000-6.000-4,7.000-4.000-9,0.000 1.000-12,0.000-1.000-12,0.000 1.000-12,-4.000-3.000-7,-5.000-2.000-1,-7.000-3.000-1,-5.000-3.000-1,-8.000-1.000-2,-5.000 4.000-2,-7.000 3.000-2,-5.000 3.000-3,-12.000 4.000 3,-16.000 7.000 7,-15.000 6.000 6,-15.000 7.000 7,-9.000 0.000 5,1.000-2.000 2,-1.000-3.000 3,1.000-3.000 1</inkml:trace>
</inkml:ink>
</file>

<file path=ppt/ink/ink44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2"/>
    </inkml:context>
    <inkml:brush xml:id="br0">
      <inkml:brushProperty name="width" value="0.045185212045908" units="cm"/>
      <inkml:brushProperty name="height" value="0.045185212045908" units="cm"/>
      <inkml:brushProperty name="color" value="#f2395b"/>
      <inkml:brushProperty name="ignorePressure" value="0"/>
    </inkml:brush>
  </inkml:definitions>
  <inkml:trace contextRef="#ctx0" brushRef="#br0">39700.000 35100.000 486,'1.000'-46.000'3,"4.000"10.000"4,3.000 10.000 4,3.000 9.000 5,3.000 17.000 11,3.000 25.000 16,3.000 25.000 17,4.000 25.000 16,-3.000 14.000 2,-5.000 3.000-16,-7.000 3.000-14,-5.000 4.000-15,-4.000 4.000-11,0.000 6.000-7,0.000 7.000-5,0.000 6.000-8,-4.000 1.000-4,-5.000-3.000-5,-7.000-3.000-6,-5.000-2.000-3,-3.000-11.000-9,4.000-15.000-9,3.000-15.000-11,3.000-16.000-9,-1.000-19.000-6,-2.000-22.000-1,-3.000-22.000-1,-3.000-21.000 0</inkml:trace>
</inkml:ink>
</file>

<file path=ppt/ink/ink44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2"/>
    </inkml:context>
    <inkml:brush xml:id="br0">
      <inkml:brushProperty name="width" value="0.0297755803912878" units="cm"/>
      <inkml:brushProperty name="height" value="0.0297755803912878" units="cm"/>
      <inkml:brushProperty name="color" value="#f2395b"/>
      <inkml:brushProperty name="ignorePressure" value="0"/>
    </inkml:brush>
  </inkml:definitions>
  <inkml:trace contextRef="#ctx0" brushRef="#br0">39700.000 35950.000 738,'71.000'-115.000'4,"-5.000"23.000"8,-7.000 22.000 7,-5.000 22.000 9,-4.000 12.000 3,0.000 3.000-1,0.000 3.000-1,0.000 4.000 0,-2.000 4.000-4,-3.000 6.000-3,-3.000 7.000-6,-2.000 6.000-4,-3.000 3.000-8,1.000 0.000-11,-1.000 0.000-12,1.000 0.000-12,-3.000-2.000-8,-2.000-3.000-4,-3.000-3.000-4,-3.000-2.000-5</inkml:trace>
</inkml:ink>
</file>

<file path=ppt/ink/ink44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2"/>
    </inkml:context>
    <inkml:brush xml:id="br0">
      <inkml:brushProperty name="width" value="0.0497056134045124" units="cm"/>
      <inkml:brushProperty name="height" value="0.0497056134045124" units="cm"/>
      <inkml:brushProperty name="color" value="#f2395b"/>
      <inkml:brushProperty name="ignorePressure" value="0"/>
    </inkml:brush>
  </inkml:definitions>
  <inkml:trace contextRef="#ctx0" brushRef="#br0">40650.000 34400.000 442,'-22.000'-113.000'2,"6.000"26.000"5,7.000 24.000 5,6.000 26.000 5,1.000 22.000 9,-3.000 23.000 15,-3.000 22.000 15,-2.000 22.000 15,0.000 19.000 1,7.000 20.000-13,6.000 18.000-12,7.000 20.000-13,2.000 16.000-8,1.000 16.000-3,-1.000 15.000-4,1.000 17.000-3,-3.000 11.000-4,-2.000 10.000-2,-3.000 10.000-5,-3.000 9.000-2,-7.000-1.000-10,-9.000-8.000-13,-10.000-10.000-15,-8.000-9.000-13,-4.000-7.000-9,3.000-3.000-2,3.000-3.000-4,4.000-2.000-2,2.000-17.000 4,4.000-28.000 9,3.000-28.000 9,3.000-27.000 10,-1.000-20.000 7,-2.000-9.000 3,-3.000-10.000 4,-3.000-8.000 4</inkml:trace>
</inkml:ink>
</file>

<file path=ppt/ink/ink44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3"/>
    </inkml:context>
    <inkml:brush xml:id="br0">
      <inkml:brushProperty name="width" value="0.0483918823301792" units="cm"/>
      <inkml:brushProperty name="height" value="0.0483918823301792" units="cm"/>
      <inkml:brushProperty name="color" value="#f2395b"/>
      <inkml:brushProperty name="ignorePressure" value="0"/>
    </inkml:brush>
  </inkml:definitions>
  <inkml:trace contextRef="#ctx0" brushRef="#br0">40700.000 36200.000 454,'92.000'-160.000'43,"-16.000"32.000"-5,-15.000 31.000-6,-15.000 32.000-5,-9.000 21.000-3,1.000 13.000 0,-1.000 12.000 0,1.000 13.000-1,-4.000 18.000-2,-6.000 26.000-1,-6.000 24.000-3,-6.000 26.000-2,-9.000 10.000-3,-8.000-3.000-3,-10.000-3.000-2,-9.000-2.000-4,-4.000-6.000-2,4.000-6.000 0,3.000-6.000-2,3.000-6.000-1,17.000-20.000-2,31.000-30.000-5,32.000-32.000-4,31.000-30.000-5,12.000-20.000-3,-6.000-6.000-2,-6.000-6.000-1,-6.000-6.000-2,-7.000 1.000 0,-6.000 9.000 4,-6.000 10.000 3,-6.000 10.000 3,-10.000 7.000 5,-12.000 6.000 4,-13.000 7.000 5,-12.000 6.000 6,-9.000 10.000 9,-2.000 17.000 14,-3.000 15.000 14,-3.000 16.000 14,-4.000 10.000 3,-3.000 7.000-8,-3.000 6.000-8,-2.000 7.000-8,-1.000 0.000-6,3.000-2.000-5,3.000-3.000-3,4.000-3.000-5,2.000-1.000-3,4.000 4.000-2,3.000 3.000-2,3.000 3.000-2,3.000-2.000-4,3.000-6.000-2,3.000-6.000-3,4.000-6.000-4,5.000-6.000-2,10.000-2.000-2,10.000-3.000-3,9.000-3.000-1,4.000-7.000-2,1.000-9.000-2,-1.000-10.000-2,1.000-8.000-1,-3.000-12.000-1,-2.000-12.000 0,-3.000-13.000 1,-3.000-12.000-1,-2.000-12.000 3,0.000-8.000 4,0.000-10.000 3,0.000-9.000 5,-5.000-7.000 3,-9.000-3.000 2,-10.000-3.000 2,-8.000-2.000 3,-9.000 2.000 2,-6.000 9.000 0,-6.000 10.000 0,-6.000 10.000 1,-9.000 11.000 1,-8.000 17.000 1,-10.000 15.000 0,-9.000 16.000 2,-12.000 10.000-3,-11.000 7.000-5,-14.000 6.000-5,-11.000 7.000-6,-11.000 13.000-6,-5.000 22.000-5,-7.000 22.000-6,-5.000 23.000-5,6.000 0.000-5,23.000-18.000-3,22.000-19.000-2,22.000-18.000-4</inkml:trace>
</inkml:ink>
</file>

<file path=ppt/ink/ink44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4"/>
    </inkml:context>
    <inkml:brush xml:id="br0">
      <inkml:brushProperty name="width" value="0.0362497270107269" units="cm"/>
      <inkml:brushProperty name="height" value="0.0362497270107269" units="cm"/>
      <inkml:brushProperty name="color" value="#f2395b"/>
      <inkml:brushProperty name="ignorePressure" value="0"/>
    </inkml:brush>
  </inkml:definitions>
  <inkml:trace contextRef="#ctx0" brushRef="#br0">44050.000 35650.000 606,'32.000'-24.000'49,"17.000"4.000"-10,15.000 3.000-10,16.000 3.000-9,18.000-1.000-5,22.000-2.000 2,22.000-3.000 0,23.000-3.000 1,6.000 1.000 2,-5.000 6.000 2,-7.000 7.000 4,-5.000 6.000 2,-6.000 3.000 0,-3.000 0.000-5,-3.000 0.000-5,-2.000 0.000-4,-6.000 1.000-5,-6.000 4.000-7,-6.000 3.000-8,-6.000 3.000-5,-10.000 1.000-7,-12.000 1.000-2,-13.000-1.000-4,-12.000 1.000-4,-10.000-3.000-4,-6.000-2.000-3,-6.000-3.000-4,-6.000-3.000-3,-13.000 1.000-1,-19.000 6.000 0,-18.000 7.000 2,-19.000 6.000 1</inkml:trace>
</inkml:ink>
</file>

<file path=ppt/ink/ink4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04"/>
    </inkml:context>
    <inkml:brush xml:id="br0">
      <inkml:brushProperty name="width" value="0.0365057811141014" units="cm"/>
      <inkml:brushProperty name="height" value="0.0365057811141014" units="cm"/>
      <inkml:brushProperty name="color" value="#00bff3"/>
      <inkml:brushProperty name="ignorePressure" value="0"/>
    </inkml:brush>
  </inkml:definitions>
  <inkml:trace contextRef="#ctx0" brushRef="#br0">73550.000 26600.000 602,'70.000'-16.000'66,"-9.000"19.000"-7,-10.000 19.000-9,-8.000 19.000-6,-8.000 12.000-8,-2.000 6.000-5,-3.000 7.000-6,-3.000 6.000-5,-2.000 7.000-4,0.000 10.000-1,0.000 10.000-2,0.000 9.000-1,-5.000 6.000-4,-9.000 3.000-6,-10.000 3.000-4,-8.000 4.000-6,-11.000 2.000-4,-8.000 4.000-3,-10.000 3.000-2,-9.000 3.000-4,-9.000-2.000-1,-5.000-6.000-1,-7.000-6.000 0,-5.000-6.000 0,-8.000-12.000 0,-5.000-15.000 2,-7.000-15.000 2,-5.000-16.000 2,5.000-13.000-4,19.000-9.000-9,19.000-10.000-9,19.000-8.000-9</inkml:trace>
</inkml:ink>
</file>

<file path=ppt/ink/ink44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4"/>
    </inkml:context>
    <inkml:brush xml:id="br0">
      <inkml:brushProperty name="width" value="0.0340786464512348" units="cm"/>
      <inkml:brushProperty name="height" value="0.0340786464512348" units="cm"/>
      <inkml:brushProperty name="color" value="#f2395b"/>
      <inkml:brushProperty name="ignorePressure" value="0"/>
    </inkml:brush>
  </inkml:definitions>
  <inkml:trace contextRef="#ctx0" brushRef="#br0">43800.000 36600.000 645,'-30.000'-25.000'34,"41.000"0.000"5,40.000 0.000 6,42.000 0.000 6,28.000 3.000-2,20.000 6.000-7,18.000 7.000-8,20.000 6.000-8,13.000 3.000-8,9.000 0.000-6,10.000 0.000-7,10.000 0.000-8,0.000 1.000-9,-5.000 4.000-12,-7.000 3.000-12,-5.000 3.000-12,-14.000-4.000-5,-18.000-8.000 0,-19.000-10.000 2,-18.000-9.000 0,-23.000-4.000 5,-24.000 4.000 8,-26.000 3.000 9,-24.000 3.000 9</inkml:trace>
</inkml:ink>
</file>

<file path=ppt/ink/ink44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5"/>
    </inkml:context>
    <inkml:brush xml:id="br0">
      <inkml:brushProperty name="width" value="0.0345774218440056" units="cm"/>
      <inkml:brushProperty name="height" value="0.0345774218440056" units="cm"/>
      <inkml:brushProperty name="color" value="#f2395b"/>
      <inkml:brushProperty name="ignorePressure" value="0"/>
    </inkml:brush>
  </inkml:definitions>
  <inkml:trace contextRef="#ctx0" brushRef="#br0">45200.000 32600.000 636,'114.000'-22.000'43,"-22.000"6.000"-8,-22.000 7.000-8,-21.000 6.000-9,-14.000 4.000-4,-2.000 4.000 1,-3.000 3.000 1,-3.000 3.000 0,-2.000 6.000 0,0.000 9.000 2,0.000 10.000 1,0.000 10.000 0,-2.000 4.000-4,-3.000 0.000-8,-3.000 0.000-9,-2.000 0.000-8,-6.000-2.000-8,-6.000-3.000-6,-6.000-3.000-6,-6.000-2.000-5,-9.000-5.000-4,-8.000-2.000-1,-10.000-3.000 0,-9.000-3.000-1,-7.000-4.000 3,-3.000-3.000 7,-3.000-3.000 7,-2.000-2.000 6,-3.000-3.000 6,1.000 1.000 4,-1.000-1.000 3,1.000 1.000 4,4.000-3.000 5,9.000-2.000 4,10.000-3.000 5,10.000-3.000 6,14.000-4.000 5,23.000-3.000 7,22.000-3.000 6,22.000-2.000 8,13.000-5.000 0,7.000-2.000-5,6.000-3.000-5,7.000-3.000-5,0.000-1.000-6,-2.000 4.000-6,-3.000 3.000-6,-3.000 3.000-7,-7.000 4.000-5,-9.000 7.000-4,-10.000 6.000-3,-8.000 7.000-5,-12.000 4.000-1,-12.000 3.000 0,-13.000 3.000 0,-12.000 4.000 0,-15.000 4.000 0,-15.000 6.000-2,-15.000 7.000-1,-16.000 6.000-2,-8.000 1.000 1,0.000-3.000 0,0.000-3.000 2,0.000-2.000 1,3.000-6.000 2,6.000-6.000 1,7.000-6.000 2,6.000-6.000 1,12.000-6.000 4,19.000-2.000 5,19.000-3.000 5,19.000-3.000 4,7.000 1.000 2,-3.000 6.000-4,-3.000 7.000-4,-2.000 6.000-3,-11.000 4.000-2,-15.000 4.000-3,-15.000 3.000-2,-16.000 3.000-3,-8.000 3.000 1,0.000 3.000 3,0.000 3.000 3,0.000 4.000 4,0.000 1.000 1,0.000 0.000 1,0.000 0.000 1,0.000 0.000 0,3.000 0.000 4,6.000 0.000 4,7.000 0.000 6,6.000 0.000 5,6.000-2.000 3,6.000-3.000-2,7.000-3.000 0,6.000-2.000 0,3.000-5.000-2,0.000-2.000-1,0.000-3.000-2,0.000-3.000-1,3.000-4.000-1,6.000-3.000 0,7.000-3.000-1,6.000-2.000 0,7.000-11.000-8,10.000-15.000-18,10.000-15.000-16,9.000-16.000-17,2.000-8.000-7,-2.000 0.000 0,-3.000 0.000 2,-3.000 0.000 1,-1.000-2.000 4,4.000-3.000 4,3.000-3.000 6,3.000-2.000 5,-1.000 2.000 5,-2.000 9.000 6,-3.000 10.000 5,-3.000 10.000 7,-4.000 5.000 6,-3.000 4.000 8,-3.000 3.000 7,-2.000 3.000 8,-6.000 6.000 4,-6.000 9.000 1,-6.000 10.000 0,-6.000 10.000 0,-7.000 8.000 0,-6.000 10.000-3,-6.000 10.000-2,-6.000 9.000-4,-9.000 4.000 0,-8.000 1.000-2,-10.000-1.000 0,-9.000 1.000-1,-5.000-4.000-3,0.000-6.000-5,0.000-6.000-5,0.000-6.000-6,3.000-7.000-4,6.000-6.000-4,7.000-6.000-2,6.000-6.000-4,9.000-12.000-3,13.000-15.000-2,12.000-15.000-2,13.000-16.000-1,9.000-7.000-1,6.000 4.000 4,7.000 3.000 2,6.000 3.000 3,1.000 4.000 2,-3.000 7.000 1,-3.000 6.000 2,-2.000 7.000 1,-6.000-4.000-1,-6.000-12.000-7,-6.000-13.000-6,-6.000-12.000-6,-1.000-10.000 0,7.000-6.000 5,6.000-6.000 5,7.000-6.000 5,-1.000 2.000 5,-6.000 14.000 1,-6.000 11.000 2,-6.000 14.000 3</inkml:trace>
</inkml:ink>
</file>

<file path=ppt/ink/ink44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6"/>
    </inkml:context>
    <inkml:brush xml:id="br0">
      <inkml:brushProperty name="width" value="0.0322686433792114" units="cm"/>
      <inkml:brushProperty name="height" value="0.0322686433792114" units="cm"/>
      <inkml:brushProperty name="color" value="#f2395b"/>
      <inkml:brushProperty name="ignorePressure" value="0"/>
    </inkml:brush>
  </inkml:definitions>
  <inkml:trace contextRef="#ctx0" brushRef="#br0">46150.000 33250.000 681,'3.000'-47.000'0,"6.000"6.000"0,7.000 7.000 0,6.000 6.000 0,6.000-1.000 2,6.000-5.000 2,7.000-7.000 2,6.000-5.000 4,-1.000 2.000 3,-5.000 13.000 3,-7.000 12.000 5,-5.000 13.000 3,-6.000 10.000 1,-3.000 10.000-2,-3.000 10.000-2,-2.000 9.000-3,-3.000 7.000-1,1.000 7.000-2,-1.000 6.000-1,1.000 7.000-3,-4.000 4.000-2,-6.000 3.000-4,-6.000 3.000-4,-6.000 4.000-4,-7.000-1.000-5,-6.000-3.000-7,-6.000-3.000-6,-6.000-2.000-7,-2.000-6.000-2,3.000-6.000 1,3.000-6.000 1,4.000-6.000 1,5.000-4.000 3,10.000 1.000 3,10.000-1.000 4,9.000 1.000 4,2.000 2.000 3,-2.000 7.000 3,-3.000 6.000 4,-3.000 7.000 3,-2.000-1.000 4,0.000-6.000 4,0.000-6.000 4,0.000-6.000 3,0.000-12.000 4,0.000-15.000 0,0.000-15.000 2,0.000-16.000 1,7.000-15.000-2,17.000-11.000-7,15.000-14.000-7,16.000-11.000-6,9.000-11.000-7,3.000-5.000-3,3.000-7.000-6,4.000-5.000-5,2.000-6.000-1,4.000-3.000 2,3.000-3.000 1,3.000-2.000 2,-4.000 5.000 1,-8.000 16.000 3,-10.000 15.000 1,-9.000 17.000 3,-13.000 17.000 7,-16.000 23.000 14,-15.000 22.000 14,-15.000 22.000 14,-14.000 13.000 3,-8.000 7.000-7,-10.000 6.000-8,-9.000 7.000-7,-4.000 0.000-5,4.000-2.000-3,3.000-3.000-3,3.000-3.000-3,6.000-6.000-3,9.000-5.000-1,10.000-7.000-1,10.000-5.000-2,7.000-6.000-1,6.000-3.000-1,7.000-3.000-2,6.000-2.000-1,6.000-5.000 0,6.000-2.000 0,7.000-3.000 1,6.000-3.000 0,3.000-1.000 0,0.000 4.000-2,0.000 3.000-1,0.000 3.000-2,-5.000 4.000-1,-9.000 7.000 1,-10.000 6.000 0,-8.000 7.000 1,-12.000 2.000 1,-12.000 1.000 0,-13.000-1.000 1,-12.000 1.000 1,-13.000 1.000 1,-12.000 3.000 3,-13.000 3.000 1,-12.000 4.000 1,-4.000-3.000 3,7.000-5.000 1,6.000-7.000 1,7.000-5.000 2,7.000-6.000 1,9.000-3.000 1,10.000-3.000 0,10.000-2.000 2,14.000-6.000 2,23.000-6.000 6,22.000-6.000 4,22.000-6.000 6,15.000-4.000-2,9.000 1.000-7,10.000-1.000-9,10.000 1.000-8,0.000 1.000-3,-5.000 3.000 1,-7.000 3.000 3,-5.000 4.000 2,-9.000 2.000-12,-9.000 4.000-27,-10.000 3.000-28,-8.000 3.000-26</inkml:trace>
</inkml:ink>
</file>

<file path=ppt/ink/ink44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7"/>
    </inkml:context>
    <inkml:brush xml:id="br0">
      <inkml:brushProperty name="width" value="0.0337759852409363" units="cm"/>
      <inkml:brushProperty name="height" value="0.0337759852409363" units="cm"/>
      <inkml:brushProperty name="color" value="#f2395b"/>
      <inkml:brushProperty name="ignorePressure" value="0"/>
    </inkml:brush>
  </inkml:definitions>
  <inkml:trace contextRef="#ctx0" brushRef="#br0">49250.000 34650.000 651,'40.000'-41.000'74,"-18.000"19.000"-12,-19.000 19.000-12,-18.000 19.000-13,-17.000 16.000-8,-11.000 17.000-4,-14.000 15.000-5,-11.000 16.000-4,-11.000 10.000-4,-5.000 7.000-3,-7.000 6.000-3,-5.000 7.000-3,-1.000 0.000-1,6.000-2.000-2,7.000-3.000-1,6.000-3.000 0,6.000-9.000-1,6.000-11.000 1,7.000-14.000 1,6.000-11.000 0,7.000-11.000 1,10.000-5.000 0,10.000-7.000 1,9.000-5.000 0,10.000-4.000 0,14.000 0.000-2,11.000 0.000 0,14.000 0.000-1,14.000-4.000-1,20.000-5.000-3,18.000-7.000-1,20.000-5.000-3,10.000-9.000-2,3.000-9.000-4,3.000-10.000-3,4.000-8.000-4,-4.000-4.000-1,-9.000 3.000 2,-10.000 3.000 0,-8.000 4.000 1,-12.000 2.000-1,-12.000 4.000-5,-13.000 3.000-5,-12.000 3.000-5</inkml:trace>
</inkml:ink>
</file>

<file path=ppt/ink/ink44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7"/>
    </inkml:context>
    <inkml:brush xml:id="br0">
      <inkml:brushProperty name="width" value="0.038908701390028" units="cm"/>
      <inkml:brushProperty name="height" value="0.038908701390028" units="cm"/>
      <inkml:brushProperty name="color" value="#f2395b"/>
      <inkml:brushProperty name="ignorePressure" value="0"/>
    </inkml:brush>
  </inkml:definitions>
  <inkml:trace contextRef="#ctx0" brushRef="#br0">49200.000 34850.000 565,'-25.000'-44.000'6,"0.000"13.000"10,0.000 12.000 13,0.000 13.000 10,3.000 10.000 5,6.000 10.000-2,7.000 10.000-2,6.000 9.000-2,3.000 10.000-3,0.000 14.000-5,0.000 11.000-3,0.000 14.000-5,-2.000 16.000-3,-3.000 22.000-2,-3.000 22.000-3,-2.000 23.000-3,-3.000 14.000-6,1.000 10.000-8,-1.000 10.000-10,1.000 9.000-10,-3.000-4.000-10,-2.000-15.000-13,-3.000-15.000-13,-3.000-16.000-12,1.000-24.000-1,6.000-31.000 11,7.000-31.000 11,6.000-31.000 11</inkml:trace>
</inkml:ink>
</file>

<file path=ppt/ink/ink44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8"/>
    </inkml:context>
    <inkml:brush xml:id="br0">
      <inkml:brushProperty name="width" value="0.040418341755867" units="cm"/>
      <inkml:brushProperty name="height" value="0.040418341755867" units="cm"/>
      <inkml:brushProperty name="color" value="#f2395b"/>
      <inkml:brushProperty name="ignorePressure" value="0"/>
    </inkml:brush>
  </inkml:definitions>
  <inkml:trace contextRef="#ctx0" brushRef="#br0">51600.000 34700.000 544,'1.000'-52.000'-6,"4.000"-3.000"4,3.000-3.000 6,3.000-2.000 4,-1.000 0.000 6,-2.000 7.000 5,-3.000 6.000 6,-3.000 7.000 5,-6.000 5.000 1,-5.000 7.000-2,-7.000 6.000-2,-5.000 7.000-4,-6.000 2.000-1,-3.000 1.000 0,-3.000-1.000-2,-2.000 1.000-1,-5.000 5.000 0,-2.000 14.000-2,-3.000 11.000 0,-3.000 14.000-1,-6.000 13.000-2,-5.000 16.000-1,-7.000 15.000-3,-5.000 17.000-1,-3.000 8.000-1,4.000 4.000-2,3.000 3.000 0,3.000 3.000-2,4.000 3.000 1,7.000 3.000-1,6.000 3.000 0,7.000 4.000 1,4.000 1.000-1,3.000 0.000-2,3.000 0.000-1,4.000 0.000-2,5.000-5.000-1,10.000-9.000 0,10.000-10.000-1,9.000-8.000 0,9.000-12.000-2,9.000-12.000-1,10.000-13.000-2,10.000-12.000-1,7.000-10.000-1,6.000-6.000 2,7.000-6.000 1,6.000-6.000 1,6.000-12.000-2,6.000-15.000-6,7.000-15.000-6,6.000-16.000-5,1.000-12.000-3,-3.000-5.000 0,-3.000-7.000 2,-2.000-5.000 0,-6.000-4.000 2,-6.000 0.000 4,-6.000 0.000 4,-6.000 0.000 4,-9.000 0.000 2,-8.000 0.000 1,-10.000 0.000 0,-9.000 0.000 1,-9.000 4.000 1,-5.000 10.000 1,-7.000 10.000 2,-5.000 9.000 2,-8.000 7.000 2,-5.000 7.000 4,-7.000 6.000 3,-5.000 7.000 4,-6.000 4.000 2,-3.000 3.000 2,-3.000 3.000 1,-2.000 4.000 2,-3.000 7.000 0,1.000 13.000-2,-1.000 12.000-2,1.000 13.000-1,-1.000 7.000 1,1.000 4.000 5,-1.000 3.000 4,1.000 3.000 6,1.000 4.000 0,3.000 7.000-3,3.000 6.000-4,4.000 7.000-3,4.000-1.000-4,6.000-6.000-2,7.000-6.000-3,6.000-6.000-2,4.000-7.000-3,4.000-6.000-4,3.000-6.000-1,3.000-6.000-4,6.000-7.000-4,9.000-6.000-5,10.000-6.000-6,10.000-6.000-5,5.000-6.000-5,4.000-2.000-7,3.000-3.000-6,3.000-3.000-6,-1.000-4.000-3,-2.000-3.000 2,-3.000-3.000 2,-3.000-2.000 0,-7.000-3.000 5,-9.000 1.000 8,-10.000-1.000 7,-8.000 1.000 7</inkml:trace>
</inkml:ink>
</file>

<file path=ppt/ink/ink44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8"/>
    </inkml:context>
    <inkml:brush xml:id="br0">
      <inkml:brushProperty name="width" value="0.0416846610605717" units="cm"/>
      <inkml:brushProperty name="height" value="0.0416846610605717" units="cm"/>
      <inkml:brushProperty name="color" value="#f2395b"/>
      <inkml:brushProperty name="ignorePressure" value="0"/>
    </inkml:brush>
  </inkml:definitions>
  <inkml:trace contextRef="#ctx0" brushRef="#br0">53450.000 34900.000 527,'-4.000'-43.000'16,"-5.000"17.000"8,-7.000 15.000 8,-5.000 16.000 10,-4.000 13.000 1,0.000 14.000-6,0.000 11.000-4,0.000 14.000-6,0.000 5.000-4,0.000 1.000-1,0.000-1.000-2,0.000 1.000-2,0.000 8.000-1,0.000 20.000-2,0.000 18.000-1,0.000 20.000-2,0.000 3.000 0,0.000-8.000 1,0.000-10.000-1,0.000-9.000 1,3.000-9.000-1,6.000-5.000-4,7.000-7.000-2,6.000-5.000-4,4.000-9.000-4,4.000-9.000-2,3.000-10.000-4,3.000-8.000-4,7.000-11.000-2,14.000-8.000-2,11.000-10.000-3,14.000-9.000-2,7.000-12.000-1,3.000-11.000-1,3.000-14.000 0,4.000-11.000 0,1.000-12.000-1,0.000-9.000 2,0.000-10.000 2,0.000-8.000 0,-2.000-11.000 2,-3.000-8.000 3,-3.000-10.000 2,-2.000-9.000 3,-9.000-1.000 3,-12.000 10.000 2,-13.000 10.000 3,-12.000 9.000 2,-7.000 1.000 1,1.000-6.000 0,-1.000-6.000-1,1.000-6.000 0,-7.000 7.000 1,-12.000 22.000 2,-13.000 22.000 1,-12.000 23.000 3,-12.000 13.000-1,-8.000 6.000-1,-10.000 7.000-3,-9.000 6.000-1,-5.000 7.000-4,0.000 10.000-4,0.000 10.000-4,0.000 9.000-4,6.000 2.000-4,13.000-2.000-1,12.000-3.000-2,13.000-3.000-1,7.000-4.000-1,4.000-3.000 0,3.000-3.000 0,3.000-2.000 0</inkml:trace>
</inkml:ink>
</file>

<file path=ppt/ink/ink44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29"/>
    </inkml:context>
    <inkml:brush xml:id="br0">
      <inkml:brushProperty name="width" value="0.034347228705883" units="cm"/>
      <inkml:brushProperty name="height" value="0.034347228705883" units="cm"/>
      <inkml:brushProperty name="color" value="#f2395b"/>
      <inkml:brushProperty name="ignorePressure" value="0"/>
    </inkml:brush>
  </inkml:definitions>
  <inkml:trace contextRef="#ctx0" brushRef="#br0">54450.000 35850.000 640,'114.000'48.000'63,"-22.000"-3.000"-9,-22.000-3.000-8,-21.000-2.000-7,-15.000-3.000-8,-6.000 1.000-3,-6.000-1.000-6,-6.000 1.000-5,-6.000 1.000-4,-2.000 3.000-6,-3.000 3.000-4,-3.000 4.000-6,-7.000 1.000-4,-9.000 0.000-1,-10.000 0.000-1,-8.000 0.000-2,-12.000 0.000 0,-12.000 0.000-1,-13.000 0.000-1,-12.000 0.000 0,-5.000 0.000 1,3.000 0.000 1,3.000 0.000 2,4.000 0.000 1,5.000-4.000 1,10.000-5.000-1,10.000-7.000 1,9.000-5.000 0,17.000-4.000 7,25.000 0.000 13,25.000 0.000 15,25.000 0.000 15,17.000-4.000 0,9.000-5.000-11,10.000-7.000-11,10.000-5.000-11,-1.000-4.000-8,-9.000 0.000-2,-10.000 0.000-5,-8.000 0.000-3,-6.000 0.000-7,1.000 0.000-14,-1.000 0.000-12,1.000 0.000-14,-6.000 0.000-2,-8.000 0.000 4,-10.000 0.000 7,-9.000 0.000 5</inkml:trace>
</inkml:ink>
</file>

<file path=ppt/ink/ink44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0"/>
    </inkml:context>
    <inkml:brush xml:id="br0">
      <inkml:brushProperty name="width" value="0.0303930342197418" units="cm"/>
      <inkml:brushProperty name="height" value="0.0303930342197418" units="cm"/>
      <inkml:brushProperty name="color" value="#f2395b"/>
      <inkml:brushProperty name="ignorePressure" value="0"/>
    </inkml:brush>
  </inkml:definitions>
  <inkml:trace contextRef="#ctx0" brushRef="#br0">55900.000 35850.000 723,'54.000'-47.000'27,"10.000"6.000"2,10.000 7.000 5,9.000 6.000 3,10.000 3.000 0,14.000 0.000-4,11.000 0.000-6,14.000 0.000-3,2.000 1.000-7,-6.000 4.000-7,-6.000 3.000-8,-6.000 3.000-8,-7.000 3.000-7,-6.000 3.000-6,-6.000 3.000-6,-6.000 4.000-5,-10.000-1.000-5,-12.000-3.000-1,-13.000-3.000-1,-12.000-2.000-1,-13.000-3.000 0,-12.000 1.000 4,-13.000-1.000 2,-12.000 1.000 4,-9.000-1.000 4,-2.000 1.000 5,-3.000-1.000 5,-3.000 1.000 6</inkml:trace>
</inkml:ink>
</file>

<file path=ppt/ink/ink44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0"/>
    </inkml:context>
    <inkml:brush xml:id="br0">
      <inkml:brushProperty name="width" value="0.0333993211388588" units="cm"/>
      <inkml:brushProperty name="height" value="0.0333993211388588" units="cm"/>
      <inkml:brushProperty name="color" value="#f2395b"/>
      <inkml:brushProperty name="ignorePressure" value="0"/>
    </inkml:brush>
  </inkml:definitions>
  <inkml:trace contextRef="#ctx0" brushRef="#br0">57250.000 35050.000 658,'-111.000'-180.000'-19,"28.000"41.000"10,28.000 40.000 9,29.000 42.000 10,15.000 36.000 10,3.000 35.000 11,3.000 35.000 12,4.000 34.000 10,-1.000 21.000 1,-3.000 10.000-11,-3.000 10.000-10,-2.000 9.000-11,-3.000 13.000-5,1.000 20.000-3,-1.000 18.000-1,1.000 20.000-1,-3.000 6.000-8,-2.000-2.000-11,-3.000-3.000-13,-3.000-3.000-13,1.000-20.000-3,6.000-33.000 4,7.000-35.000 4,6.000-34.000 5,1.000-21.000-2,-3.000-6.000-10,-3.000-6.000-7,-2.000-6.000-10</inkml:trace>
</inkml:ink>
</file>

<file path=ppt/ink/ink4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05"/>
    </inkml:context>
    <inkml:brush xml:id="br0">
      <inkml:brushProperty name="width" value="0.0369038656353951" units="cm"/>
      <inkml:brushProperty name="height" value="0.0369038656353951" units="cm"/>
      <inkml:brushProperty name="color" value="#00bff3"/>
      <inkml:brushProperty name="ignorePressure" value="0"/>
    </inkml:brush>
  </inkml:definitions>
  <inkml:trace contextRef="#ctx0" brushRef="#br0">72050.000 27050.000 596,'-52.000'0.000'4,"-3.000"0.000"8,-3.000 0.000 9,-2.000 0.000 8,2.000 1.000 5,9.000 4.000 1,10.000 3.000 1,10.000 3.000 1,2.000 10.000-1,-3.000 20.000-2,-3.000 18.000-4,-2.000 20.000-2,0.000 16.000-4,7.000 16.000-5,6.000 15.000-6,7.000 17.000-5,2.000 5.000-5,1.000-3.000-2,-1.000-3.000-4,1.000-2.000-4,2.000-8.000-4,7.000-8.000-7,6.000-10.000-7,7.000-9.000-8,2.000-15.000 1,1.000-18.000 4,-1.000-19.000 6,1.000-18.000 5,-1.000-10.000-3,1.000 0.000-13,-1.000 0.000-13,1.000 0.000-13</inkml:trace>
</inkml:ink>
</file>

<file path=ppt/ink/ink44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1"/>
    </inkml:context>
    <inkml:brush xml:id="br0">
      <inkml:brushProperty name="width" value="0.034489568322897" units="cm"/>
      <inkml:brushProperty name="height" value="0.034489568322897" units="cm"/>
      <inkml:brushProperty name="color" value="#f2395b"/>
      <inkml:brushProperty name="ignorePressure" value="0"/>
    </inkml:brush>
  </inkml:definitions>
  <inkml:trace contextRef="#ctx0" brushRef="#br0">59850.000 34600.000 637,'-25.000'-22.000'2,"0.000"6.000"4,0.000 7.000 3,0.000 6.000 5,-4.000 6.000 4,-5.000 6.000 7,-7.000 7.000 6,-5.000 6.000 6,-4.000 7.000 0,0.000 10.000-7,0.000 10.000-6,0.000 9.000-6,-7.000 9.000-5,-11.000 9.000-2,-14.000 10.000-1,-11.000 10.000-3,-7.000 8.000-1,0.000 10.000 0,0.000 10.000-1,0.000 9.000-1,3.000-4.000 0,6.000-15.000-1,7.000-15.000-1,6.000-16.000 0,9.000-12.000 0,13.000-5.000 2,12.000-7.000 1,13.000-5.000 1,12.000-8.000 1,13.000-5.000-2,12.000-7.000-2,13.000-5.000 0,18.000-9.000-2,26.000-9.000 1,24.000-10.000-2,26.000-8.000 1,15.000-9.000-3,6.000-6.000-3,7.000-6.000-3,6.000-6.000-3,1.000-2.000-3,-3.000 3.000-3,-3.000 3.000-4,-2.000 4.000-3,-12.000 4.000-2,-19.000 6.000-2,-18.000 7.000-1,-19.000 6.000-1,-16.000 6.000-2,-12.000 6.000 1,-13.000 7.000 1,-12.000 6.000 0,-12.000 1.000 1,-8.000-3.000 1,-10.000-3.000 2,-9.000-2.000 1</inkml:trace>
</inkml:ink>
</file>

<file path=ppt/ink/ink44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1"/>
    </inkml:context>
    <inkml:brush xml:id="br0">
      <inkml:brushProperty name="width" value="0.0331495963037014" units="cm"/>
      <inkml:brushProperty name="height" value="0.0331495963037014" units="cm"/>
      <inkml:brushProperty name="color" value="#f2395b"/>
      <inkml:brushProperty name="ignorePressure" value="0"/>
    </inkml:brush>
  </inkml:definitions>
  <inkml:trace contextRef="#ctx0" brushRef="#br0">59700.000 35100.000 663,'-50.000'-25.000'5,"0.000"0.000"10,0.000 0.000 10,0.000 0.000 11,4.000 10.000 3,10.000 23.000 1,10.000 22.000-1,9.000 22.000-1,4.000 18.000-3,1.000 16.000-8,-1.000 15.000-8,1.000 17.000-7,1.000 10.000-6,3.000 6.000-6,3.000 7.000-4,4.000 6.000-5,1.000-2.000-5,0.000-9.000-2,0.000-10.000-4,0.000-8.000-4,0.000-15.000-3,0.000-19.000-4,0.000-18.000-5,0.000-19.000-4</inkml:trace>
</inkml:ink>
</file>

<file path=ppt/ink/ink44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1"/>
    </inkml:context>
    <inkml:brush xml:id="br0">
      <inkml:brushProperty name="width" value="0.0342747196555138" units="cm"/>
      <inkml:brushProperty name="height" value="0.0342747196555138" units="cm"/>
      <inkml:brushProperty name="color" value="#f2395b"/>
      <inkml:brushProperty name="ignorePressure" value="0"/>
    </inkml:brush>
  </inkml:definitions>
  <inkml:trace contextRef="#ctx0" brushRef="#br0">60700.000 34850.000 641,'68.000'6.000'54,"-11.000"13.000"-3,-14.000 12.000-1,-11.000 13.000-2,-7.000 12.000-4,0.000 13.000-8,0.000 12.000-8,0.000 13.000-8,-4.000 12.000-6,-5.000 13.000-5,-7.000 12.000-5,-5.000 13.000-4,-9.000 4.000-8,-9.000-3.000-9,-10.000-3.000-8,-8.000-2.000-10,-6.000-12.000-5,1.000-19.000-3,-1.000-18.000-4,1.000-19.000-2</inkml:trace>
</inkml:ink>
</file>

<file path=ppt/ink/ink44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1"/>
    </inkml:context>
    <inkml:brush xml:id="br0">
      <inkml:brushProperty name="width" value="0.0261855777353048" units="cm"/>
      <inkml:brushProperty name="height" value="0.0261855777353048" units="cm"/>
      <inkml:brushProperty name="color" value="#f2395b"/>
      <inkml:brushProperty name="ignorePressure" value="0"/>
    </inkml:brush>
  </inkml:definitions>
  <inkml:trace contextRef="#ctx0" brushRef="#br0">60900.000 35950.000 840,'135.000'-179.000'21,"-27.000"45.000"0,-28.000 43.000 0,-28.000 45.000-1,-15.000 22.000-1,1.000 4.000-1,-1.000 3.000-2,1.000 3.000-2,-1.000 1.000-5,1.000 1.000-9,-1.000-1.000-9,1.000 1.000-9,-3.000 2.000-7,-2.000 7.000-5,-3.000 6.000-4,-3.000 7.000-6</inkml:trace>
</inkml:ink>
</file>

<file path=ppt/ink/ink44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2"/>
    </inkml:context>
    <inkml:brush xml:id="br0">
      <inkml:brushProperty name="width" value="0.0380986370146275" units="cm"/>
      <inkml:brushProperty name="height" value="0.0380986370146275" units="cm"/>
      <inkml:brushProperty name="color" value="#f2395b"/>
      <inkml:brushProperty name="ignorePressure" value="0"/>
    </inkml:brush>
  </inkml:definitions>
  <inkml:trace contextRef="#ctx0" brushRef="#br0">61850.000 34650.000 577,'-2.000'-69.000'3,"-3.000"13.000"7,-3.000 12.000 7,-2.000 13.000 6,-1.000 15.000 8,3.000 19.000 7,3.000 19.000 7,4.000 19.000 8,2.000 16.000 0,4.000 17.000-10,3.000 15.000-9,3.000 16.000-9,-1.000 12.000-7,-2.000 9.000-4,-3.000 10.000-4,-3.000 10.000-4,-2.000 8.000-7,0.000 10.000-6,0.000 10.000-6,0.000 9.000-8,-2.000-8.000-7,-3.000-25.000-8,-3.000-25.000-7,-2.000-25.000-9,-1.000-21.000 1,3.000-15.000 9,3.000-15.000 9,4.000-16.000 9</inkml:trace>
</inkml:ink>
</file>

<file path=ppt/ink/ink44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2"/>
    </inkml:context>
    <inkml:brush xml:id="br0">
      <inkml:brushProperty name="width" value="0.0293935313820839" units="cm"/>
      <inkml:brushProperty name="height" value="0.0293935313820839" units="cm"/>
      <inkml:brushProperty name="color" value="#f2395b"/>
      <inkml:brushProperty name="ignorePressure" value="0"/>
    </inkml:brush>
  </inkml:definitions>
  <inkml:trace contextRef="#ctx0" brushRef="#br0">62600.000 34000.000 748,'10.000'-54.000'1,"23.000"-5.000"1,22.000-7.000 2,22.000-5.000 1,4.000 5.000 4,-12.000 19.000 8,-13.000 19.000 6,-12.000 19.000 7,-2.000 7.000 4,9.000-3.000-2,10.000-3.000 0,10.000-2.000-1,2.000 3.000-8,-3.000 14.000-14,-3.000 11.000-16,-2.000 14.000-14,-9.000 8.000-9,-12.000 7.000-2,-13.000 6.000-1,-12.000 7.000-3,-13.000-1.000 0,-12.000-6.000-2,-13.000-6.000-1,-12.000-6.000-1</inkml:trace>
</inkml:ink>
</file>

<file path=ppt/ink/ink44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2"/>
    </inkml:context>
    <inkml:brush xml:id="br0">
      <inkml:brushProperty name="width" value="0.041119422763586" units="cm"/>
      <inkml:brushProperty name="height" value="0.041119422763586" units="cm"/>
      <inkml:brushProperty name="color" value="#f2395b"/>
      <inkml:brushProperty name="ignorePressure" value="0"/>
    </inkml:brush>
  </inkml:definitions>
  <inkml:trace contextRef="#ctx0" brushRef="#br0">62800.000 34300.000 535,'-69.000'0.000'0,"13.000"0.000"0,12.000 0.000 0,13.000 0.000 0,9.000 6.000 9,6.000 13.000 19,7.000 12.000 19,6.000 13.000 19,3.000 12.000 4,0.000 13.000-12,0.000 12.000-11,0.000 13.000-10,0.000 10.000-9,0.000 10.000-3,0.000 10.000-5,0.000 9.000-3,0.000 29.000-7,0.000 51.000-7,0.000 49.000-10,0.000 51.000-7,-4.000 16.000-4,-5.000-15.000 3,-7.000-15.000 2,-5.000-16.000 3,-3.000-13.000-5,4.000-9.000-13,3.000-10.000-11,3.000-8.000-12,1.000-29.000-2,1.000-47.000 8,-1.000-47.000 8,1.000-46.000 8,1.000-23.000 2,3.000 4.000-1,3.000 3.000-3,4.000 3.000-2</inkml:trace>
</inkml:ink>
</file>

<file path=ppt/ink/ink44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2"/>
    </inkml:context>
    <inkml:brush xml:id="br0">
      <inkml:brushProperty name="width" value="0.0336324796080589" units="cm"/>
      <inkml:brushProperty name="height" value="0.0336324796080589" units="cm"/>
      <inkml:brushProperty name="color" value="#f2395b"/>
      <inkml:brushProperty name="ignorePressure" value="0"/>
    </inkml:brush>
  </inkml:definitions>
  <inkml:trace contextRef="#ctx0" brushRef="#br0">62400.000 35450.000 654,'0.000'-49.000'0,"0.000"4.000"0,0.000 3.000 0,0.000 3.000 0,4.000-4.000 3,10.000-8.000 6,10.000-10.000 7,9.000-9.000 7,9.000-1.000 3,9.000 10.000 1,10.000 10.000 1,10.000 9.000 1,8.000 7.000 1,10.000 7.000-1,10.000 6.000 2,9.000 7.000-1,6.000 5.000-3,3.000 7.000-8,3.000 6.000-9,4.000 7.000-9,-10.000 2.000-2,-22.000 1.000 2,-22.000-1.000 2,-21.000 1.000 1,-14.000 1.000-11,-2.000 3.000-28,-3.000 3.000-28,-3.000 4.000-26</inkml:trace>
</inkml:ink>
</file>

<file path=ppt/ink/ink44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3"/>
    </inkml:context>
    <inkml:brush xml:id="br0">
      <inkml:brushProperty name="width" value="0.035052340477705" units="cm"/>
      <inkml:brushProperty name="height" value="0.035052340477705" units="cm"/>
      <inkml:brushProperty name="color" value="#f2395b"/>
      <inkml:brushProperty name="ignorePressure" value="0"/>
    </inkml:brush>
  </inkml:definitions>
  <inkml:trace contextRef="#ctx0" brushRef="#br0">64050.000 35800.000 627,'-40.000'-7.000'7,"23.000"-11.000"13,22.000-14.000 13,22.000-11.000 14,8.000-1.000 2,-2.000 13.000-10,-3.000 12.000-10,-3.000 13.000-9,5.000 4.000-6,17.000-3.000 1,15.000-3.000-1,16.000-2.000 1,13.000-3.000 0,14.000 1.000 0,11.000-1.000 1,14.000 1.000 0,3.000 1.000-7,-2.000 3.000-14,-3.000 3.000-14,-3.000 4.000-13,-10.000 2.000-8,-16.000 4.000 0,-15.000 3.000-1,-15.000 3.000-1,-15.000 3.000 0,-12.000 3.000-1,-13.000 3.000 0,-12.000 4.000-2</inkml:trace>
</inkml:ink>
</file>

<file path=ppt/ink/ink44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3"/>
    </inkml:context>
    <inkml:brush xml:id="br0">
      <inkml:brushProperty name="width" value="0.0361147597432137" units="cm"/>
      <inkml:brushProperty name="height" value="0.0361147597432137" units="cm"/>
      <inkml:brushProperty name="color" value="#f2395b"/>
      <inkml:brushProperty name="ignorePressure" value="0"/>
    </inkml:brush>
  </inkml:definitions>
  <inkml:trace contextRef="#ctx0" brushRef="#br0">64950.000 34900.000 609,'-47.000'-25.000'3,"6.000"0.000"5,7.000 0.000 7,6.000 0.000 6,6.000 6.000 5,6.000 13.000 8,7.000 12.000 7,6.000 13.000 6,4.000 13.000 1,4.000 17.000-8,3.000 15.000-7,3.000 16.000-6,-1.000 18.000-7,-2.000 22.000-5,-3.000 22.000-6,-3.000 23.000-6,-1.000 11.000-8,4.000 4.000-14,3.000 3.000-14,3.000 3.000-12,-1.000-13.000-3,-2.000-28.000 6,-3.000-28.000 6,-3.000-27.000 7,-1.000-19.000 1,4.000-5.000-5,3.000-7.000-5,3.000-5.000-6</inkml:trace>
</inkml:ink>
</file>

<file path=ppt/ink/ink4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05"/>
    </inkml:context>
    <inkml:brush xml:id="br0">
      <inkml:brushProperty name="width" value="0.0372736006975174" units="cm"/>
      <inkml:brushProperty name="height" value="0.0372736006975174" units="cm"/>
      <inkml:brushProperty name="color" value="#00bff3"/>
      <inkml:brushProperty name="ignorePressure" value="0"/>
    </inkml:brush>
  </inkml:definitions>
  <inkml:trace contextRef="#ctx0" brushRef="#br0">74500.000 27950.000 590,'6.000'-44.000'52,"13.000"13.000"-3,12.000 12.000-3,13.000 13.000-3,2.000 9.000-5,-5.000 6.000-6,-7.000 7.000-5,-5.000 6.000-7,-6.000 6.000-5,-3.000 6.000-4,-3.000 7.000-5,-2.000 6.000-4,-6.000 4.000-2,-6.000 4.000-1,-6.000 3.000 0,-6.000 3.000 0,-7.000-1.000-1,-6.000-2.000-1,-6.000-3.000-1,-6.000-3.000-1,-1.000-6.000 0,7.000-5.000 3,6.000-7.000 2,7.000-5.000 1,10.000-8.000 3,16.000-5.000-1,15.000-7.000 1,17.000-5.000 1,8.000-1.000-1,4.000 6.000 0,3.000 7.000 1,3.000 6.000-2,-4.000 3.000 2,-8.000 0.000 0,-10.000 0.000 1,-9.000 0.000 2,-7.000 3.000-1,-3.000 6.000 1,-3.000 7.000-2,-2.000 6.000 0,-9.000 6.000-1,-12.000 6.000-2,-13.000 7.000-3,-12.000 6.000-1,-13.000 4.000-3,-12.000 4.000-4,-13.000 3.000-3,-12.000 3.000-4,-9.000 1.000-4,-2.000 1.000-2,-3.000-1.000-2,-3.000 1.000-3,2.000-7.000 0,10.000-12.000 5,10.000-13.000 3,9.000-12.000 4,7.000-10.000-4,7.000-6.000-14,6.000-6.000-12,7.000-6.000-14</inkml:trace>
</inkml:ink>
</file>

<file path=ppt/ink/ink44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4"/>
    </inkml:context>
    <inkml:brush xml:id="br0">
      <inkml:brushProperty name="width" value="0.0369253270328045" units="cm"/>
      <inkml:brushProperty name="height" value="0.0369253270328045" units="cm"/>
      <inkml:brushProperty name="color" value="#f2395b"/>
      <inkml:brushProperty name="ignorePressure" value="0"/>
    </inkml:brush>
  </inkml:definitions>
  <inkml:trace contextRef="#ctx0" brushRef="#br0">67950.000 34000.000 595,'-93.000'48.000'13,"17.000"-3.000"7,15.000-3.000 8,16.000-2.000 8,-4.000 10.000 2,-21.000 25.000-1,-22.000 25.000-2,-22.000 25.000-2,-4.000 3.000-3,17.000-19.000-4,15.000-18.000-4,16.000-19.000-5,7.000-10.000-2,1.000 1.000-1,-1.000-1.000-1,1.000 1.000 0,5.000-3.000-3,14.000-2.000-6,11.000-3.000-4,14.000-3.000-5,11.000-6.000-1,14.000-5.000 3,11.000-7.000 1,14.000-5.000 3,21.000-8.000 0,31.000-5.000-3,32.000-7.000-2,31.000-5.000-4,6.000-6.000-1,-19.000-3.000 2,-18.000-3.000 2,-19.000-2.000 1,-4.000-5.000-5,14.000-2.000-13,11.000-3.000-12,14.000-3.000-11,-7.000-1.000-5,-25.000 4.000 3,-25.000 3.000 5,-25.000 3.000 4,-18.000-1.000 3,-8.000-2.000 2,-10.000-3.000 3,-9.000-3.000 1,-7.000-1.000 5,-3.000 4.000 5,-3.000 3.000 5,-2.000 3.000 6</inkml:trace>
</inkml:ink>
</file>

<file path=ppt/ink/ink44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4"/>
    </inkml:context>
    <inkml:brush xml:id="br0">
      <inkml:brushProperty name="width" value="0.0370834246277809" units="cm"/>
      <inkml:brushProperty name="height" value="0.0370834246277809" units="cm"/>
      <inkml:brushProperty name="color" value="#f2395b"/>
      <inkml:brushProperty name="ignorePressure" value="0"/>
    </inkml:brush>
  </inkml:definitions>
  <inkml:trace contextRef="#ctx0" brushRef="#br0">67950.000 34550.000 593,'-47.000'-68.000'17,"6.000"17.000"2,7.000 15.000 1,6.000 16.000 2,6.000 20.000 4,6.000 25.000 7,7.000 25.000 5,6.000 25.000 7,1.000 17.000 0,-3.000 9.000-6,-3.000 10.000-8,-2.000 10.000-5,-3.000 13.000-7,1.000 19.000-5,-1.000 19.000-5,1.000 19.000-5,-1.000 7.000-9,1.000-3.000-11,-1.000-3.000-12,1.000-2.000-11,1.000-19.000-4,3.000-30.000 7,3.000-32.000 4,4.000-30.000 7,1.000-20.000-2,0.000-6.000-8,0.000-6.000-9,0.000-6.000-8</inkml:trace>
</inkml:ink>
</file>

<file path=ppt/ink/ink44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5"/>
    </inkml:context>
    <inkml:brush xml:id="br0">
      <inkml:brushProperty name="width" value="0.041836716234684" units="cm"/>
      <inkml:brushProperty name="height" value="0.041836716234684" units="cm"/>
      <inkml:brushProperty name="color" value="#f2395b"/>
      <inkml:brushProperty name="ignorePressure" value="0"/>
    </inkml:brush>
  </inkml:definitions>
  <inkml:trace contextRef="#ctx0" brushRef="#br0">69900.000 34200.000 525,'-49.000'-22.000'32,"4.000"6.000"-1,3.000 7.000 1,3.000 6.000 0,-4.000 12.000 0,-8.000 19.000-2,-10.000 19.000-1,-9.000 19.000-2,-5.000 12.000-2,0.000 6.000-3,0.000 7.000-2,0.000 6.000-2,1.000 4.000-3,4.000 4.000 0,3.000 3.000-1,3.000 3.000-2,6.000-1.000 0,9.000-2.000-3,10.000-3.000-1,10.000-3.000-1,7.000-10.000-4,6.000-16.000-2,7.000-15.000-4,6.000-15.000-4,15.000-15.000-1,26.000-12.000 0,24.000-13.000-1,26.000-12.000 0,16.000-16.000-5,10.000-19.000-13,10.000-18.000-10,9.000-19.000-13,1.000-10.000-3,-6.000 1.000 6,-6.000-1.000 4,-6.000 1.000 5,-10.000 4.000 6,-12.000 9.000 6,-13.000 10.000 7,-12.000 10.000 6,-12.000 8.000 5,-8.000 10.000 3,-10.000 10.000 3,-9.000 9.000 3,-16.000 12.000 7,-22.000 16.000 12,-22.000 15.000 11,-21.000 17.000 11,-9.000 8.000 7,7.000 4.000-1,6.000 3.000 1,7.000 3.000 0,4.000 3.000-4,3.000 3.000-6,3.000 3.000-7,4.000 4.000-7,4.000 1.000-5,6.000 0.000-4,7.000 0.000-3,6.000 0.000-5,6.000-4.000-2,6.000-5.000-2,7.000-7.000-3,6.000-5.000-1,6.000-9.000-3,6.000-9.000-4,7.000-10.000-5,6.000-8.000-5,4.000-11.000-1,4.000-8.000-1,3.000-10.000 0,3.000-9.000 0,3.000-13.000 0,3.000-16.000 0,3.000-15.000-1,4.000-15.000 0,-4.000-11.000 1,-9.000-2.000 2,-10.000-3.000 2,-8.000-3.000 1,-11.000-1.000 1,-8.000 4.000 0,-10.000 3.000 0,-9.000 3.000 0,-9.000 6.000 2,-5.000 9.000 5,-7.000 10.000 5,-5.000 10.000 5,-11.000 7.000 4,-11.000 6.000 1,-14.000 7.000 3,-11.000 6.000 3,-7.000 7.000-1,0.000 10.000-2,0.000 10.000-3,0.000 9.000-3,0.000 9.000-4,0.000 9.000-8,0.000 10.000-8,0.000 10.000-7,6.000-1.000-2,13.000-9.000 4,12.000-10.000 5,13.000-8.000 4</inkml:trace>
</inkml:ink>
</file>

<file path=ppt/ink/ink44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35"/>
    </inkml:context>
    <inkml:brush xml:id="br0">
      <inkml:brushProperty name="width" value="0.0374849215149879" units="cm"/>
      <inkml:brushProperty name="height" value="0.0374849215149879" units="cm"/>
      <inkml:brushProperty name="color" value="#f2395b"/>
      <inkml:brushProperty name="ignorePressure" value="0"/>
    </inkml:brush>
  </inkml:definitions>
  <inkml:trace contextRef="#ctx0" brushRef="#br0">71200.000 35000.000 586,'54.000'1.000'4,"10.000"4.000"7,10.000 3.000 7,9.000 3.000 7,-1.000 4.000 4,-8.000 7.000-1,-10.000 6.000-1,-9.000 7.000-1,-9.000 5.000 0,-5.000 7.000-2,-7.000 6.000-2,-5.000 7.000-1,-12.000 7.000-2,-16.000 9.000-3,-15.000 10.000-3,-15.000 10.000-3,-15.000 7.000 0,-12.000 6.000-1,-13.000 7.000 1,-12.000 6.000 1,-5.000-5.000-1,3.000-16.000-1,3.000-15.000-3,4.000-15.000-1,8.000-12.000 0,17.000-6.000 0,15.000-6.000 0,16.000-6.000 0,23.000-10.000-1,31.000-12.000-4,32.000-13.000-2,31.000-12.000-3,15.000-9.000-2,1.000-2.000 0,-1.000-3.000-1,1.000-3.000 0,-6.000-2.000-5,-8.000 0.000-6,-10.000 0.000-8,-9.000 0.000-7</inkml:trace>
</inkml:ink>
</file>

<file path=ppt/ink/ink44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0"/>
    </inkml:context>
    <inkml:brush xml:id="br0">
      <inkml:brushProperty name="width" value="0.0324358642101288" units="cm"/>
      <inkml:brushProperty name="height" value="0.0324358642101288" units="cm"/>
      <inkml:brushProperty name="color" value="#f2395b"/>
      <inkml:brushProperty name="ignorePressure" value="0"/>
    </inkml:brush>
  </inkml:definitions>
  <inkml:trace contextRef="#ctx0" brushRef="#br0">39500.000 41250.000 678,'25.000'-88.000'-8,"0.000"26.000"9,0.000 24.000 9,0.000 26.000 9,9.000 10.000 6,19.000-3.000 2,19.000-3.000 3,19.000-2.000 2,5.000 3.000 0,-5.000 14.000-4,-7.000 11.000-5,-5.000 14.000-4,-11.000 10.000-2,-11.000 9.000 0,-14.000 10.000 0,-11.000 10.000-1,-12.000 8.000-3,-9.000 10.000-9,-10.000 10.000-9,-8.000 9.000-8,-14.000 2.000-4,-15.000-2.000-2,-15.000-3.000 0,-16.000-3.000-2,-10.000-7.000 1,-3.000-9.000 3,-3.000-10.000 2,-2.000-8.000 2,-1.000-8.000 2,3.000-2.000 1,3.000-3.000 1,4.000-3.000 1,4.000-6.000 3,6.000-5.000 2,7.000-7.000 3,6.000-5.000 4,15.000-6.000 4,26.000-3.000 7,24.000-3.000 8,26.000-2.000 6,21.000-6.000 0,19.000-6.000-9,19.000-6.000-8,19.000-6.000-8,13.000-7.000-9,10.000-6.000-9,10.000-6.000-10,9.000-6.000-9,-1.000-2.000-5,-8.000 3.000-2,-10.000 3.000-2,-9.000 4.000-1,-16.000 2.000 2,-22.000 4.000 6,-22.000 3.000 6,-21.000 3.000 6</inkml:trace>
</inkml:ink>
</file>

<file path=ppt/ink/ink44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1"/>
    </inkml:context>
    <inkml:brush xml:id="br0">
      <inkml:brushProperty name="width" value="0.0375965014100075" units="cm"/>
      <inkml:brushProperty name="height" value="0.0375965014100075" units="cm"/>
      <inkml:brushProperty name="color" value="#f2395b"/>
      <inkml:brushProperty name="ignorePressure" value="0"/>
    </inkml:brush>
  </inkml:definitions>
  <inkml:trace contextRef="#ctx0" brushRef="#br0">43300.000 40650.000 585,'23.000'-72.000'0,"-3.000"6.000"0,-3.000 7.000 0,-2.000 6.000 0,-6.000 7.000 6,-6.000 10.000 11,-6.000 10.000 11,-6.000 9.000 12,-7.000 4.000 2,-6.000 1.000-4,-6.000-1.000-4,-6.000 1.000-5,-4.000 4.000-3,1.000 9.000-2,-1.000 10.000-3,1.000 10.000-3,-4.000 8.000-1,-6.000 10.000 0,-6.000 10.000-1,-6.000 9.000-1,-7.000 9.000-3,-6.000 9.000-5,-6.000 10.000-6,-6.000 10.000-5,-6.000 7.000-2,-2.000 6.000 1,-3.000 7.000 2,-3.000 6.000 2,-1.000 4.000 1,4.000 4.000 1,3.000 3.000 1,3.000 3.000 1,9.000-4.000 0,16.000-8.000 0,15.000-10.000-1,17.000-9.000 0,10.000-10.000-1,6.000-9.000 0,7.000-10.000-1,6.000-8.000-1,13.000-11.000 0,23.000-8.000 1,22.000-10.000 1,22.000-9.000 0,13.000-9.000 1,7.000-5.000-1,6.000-7.000 0,7.000-5.000-1,5.000-8.000-2,7.000-5.000-4,6.000-7.000-4,7.000-5.000-4,-7.000-6.000-2,-19.000-3.000 1,-18.000-3.000 0,-19.000-2.000-1,-8.000-5.000 2,3.000-2.000 0,3.000-3.000 2,4.000-3.000 0,-4.000-1.000 1,-9.000 4.000 0,-10.000 3.000 1,-8.000 3.000 1,-6.000-1.000 0,1.000-2.000 2,-1.000-3.000 0,1.000-3.000 0,-3.000-4.000 2,-2.000-3.000 0,-3.000-3.000 1,-3.000-2.000 0,-6.000 0.000 2,-5.000 7.000 3,-7.000 6.000 1,-5.000 7.000 2,-11.000 5.000 2,-11.000 7.000 3,-14.000 6.000 2,-11.000 7.000 3,-6.000 8.000 1,4.000 14.000-2,3.000 11.000-1,3.000 14.000-2,-1.000 8.000 0,-2.000 7.000-1,-3.000 6.000 0,-3.000 7.000-1,-1.000 2.000 0,4.000 1.000 1,3.000-1.000-1,3.000 1.000 1,4.000-4.000 0,7.000-6.000 0,6.000-6.000-1,7.000-6.000-1,4.000-4.000 1,3.000 1.000 0,3.000-1.000 0,4.000 1.000 0,5.000-4.000-1,10.000-6.000-5,10.000-6.000-5,9.000-6.000-5,6.000-4.000-4,3.000 1.000-4,3.000-1.000-5,4.000 1.000-5,2.000-3.000-1,4.000-2.000 3,3.000-3.000 1,3.000-3.000 2,1.000-2.000-3,1.000 0.000-8,-1.000 0.000-8,1.000 0.000-8,-6.000-2.000-1,-8.000-3.000 7,-10.000-3.000 6,-9.000-2.000 7</inkml:trace>
</inkml:ink>
</file>

<file path=ppt/ink/ink44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2"/>
    </inkml:context>
    <inkml:brush xml:id="br0">
      <inkml:brushProperty name="width" value="0.0383533276617527" units="cm"/>
      <inkml:brushProperty name="height" value="0.0383533276617527" units="cm"/>
      <inkml:brushProperty name="color" value="#f2395b"/>
      <inkml:brushProperty name="ignorePressure" value="0"/>
    </inkml:brush>
  </inkml:definitions>
  <inkml:trace contextRef="#ctx0" brushRef="#br0">45300.000 41000.000 573,'-68.000'-19.000'37,"17.000"13.000"-4,15.000 12.000-5,16.000 13.000-5,7.000 7.000-1,1.000 4.000-2,-1.000 3.000 1,1.000 3.000-2,-6.000 12.000 1,-8.000 22.000-1,-10.000 22.000 1,-9.000 23.000 0,-4.000 6.000 0,4.000-5.000-2,3.000-7.000 0,3.000-5.000-2,4.000-8.000-1,7.000-5.000 0,6.000-7.000-2,7.000-5.000-1,4.000-6.000-2,3.000-3.000-4,3.000-3.000-4,4.000-2.000-4,7.000-9.000-4,13.000-12.000-1,12.000-13.000-4,13.000-12.000-2,9.000-12.000-1,6.000-8.000-3,7.000-10.000-1,6.000-9.000-1,4.000-12.000-2,4.000-11.000-2,3.000-14.000-2,3.000-11.000-2,-2.000-9.000 0,-6.000-3.000 1,-6.000-3.000 1,-6.000-2.000 1,-6.000-9.000 2,-2.000-12.000 3,-3.000-13.000 2,-3.000-12.000 4,-9.000-2.000 2,-11.000 9.000 2,-14.000 10.000 3,-11.000 10.000 2,-12.000 10.000 4,-9.000 13.000 2,-10.000 12.000 4,-8.000 13.000 4,-8.000 10.000 1,-2.000 10.000 1,-3.000 10.000-1,-3.000 9.000 0,-6.000 10.000-1,-5.000 14.000-4,-7.000 11.000-2,-5.000 14.000-3,-1.000 8.000-5,6.000 7.000-6,7.000 6.000-5,6.000 7.000-7,7.000 0.000-1,10.000-2.000 4,10.000-3.000 2,9.000-3.000 3,4.000-7.000 1,1.000-9.000-2,-1.000-10.000-1,1.000-8.000-3</inkml:trace>
</inkml:ink>
</file>

<file path=ppt/ink/ink44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2"/>
    </inkml:context>
    <inkml:brush xml:id="br0">
      <inkml:brushProperty name="width" value="0.0320731364190578" units="cm"/>
      <inkml:brushProperty name="height" value="0.0320731364190578" units="cm"/>
      <inkml:brushProperty name="color" value="#f2395b"/>
      <inkml:brushProperty name="ignorePressure" value="0"/>
    </inkml:brush>
  </inkml:definitions>
  <inkml:trace contextRef="#ctx0" brushRef="#br0">46100.000 41750.000 685,'115.000'-19.000'50,"-18.000"13.000"-4,-19.000 12.000-3,-18.000 13.000-3,-12.000 7.000-5,-3.000 4.000-5,-3.000 3.000-6,-2.000 3.000-5,-6.000 3.000-5,-6.000 3.000-5,-6.000 3.000-4,-6.000 4.000-6,-10.000 2.000-1,-12.000 4.000-1,-13.000 3.000 2,-12.000 3.000-1,-12.000 3.000-1,-8.000 3.000-5,-10.000 3.000-4,-9.000 4.000-5,-5.000-4.000 0,0.000-9.000 2,0.000-10.000 2,0.000-8.000 4,3.000-8.000 2,6.000-2.000 5,7.000-3.000 4,6.000-3.000 5,21.000-7.000 2,39.000-9.000 2,36.000-10.000 2,39.000-8.000 1,16.000-8.000-4,-3.000-2.000-11,-3.000-3.000-11,-2.000-3.000-10,-5.000-1.000-7,-2.000 4.000-3,-3.000 3.000-2,-3.000 3.000-2,-9.000 1.000-2,-11.000 1.000 0,-14.000-1.000 0,-11.000 1.000-1</inkml:trace>
</inkml:ink>
</file>

<file path=ppt/ink/ink44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2"/>
    </inkml:context>
    <inkml:brush xml:id="br0">
      <inkml:brushProperty name="width" value="0.0303829107433558" units="cm"/>
      <inkml:brushProperty name="height" value="0.0303829107433558" units="cm"/>
      <inkml:brushProperty name="color" value="#f2395b"/>
      <inkml:brushProperty name="ignorePressure" value="0"/>
    </inkml:brush>
  </inkml:definitions>
  <inkml:trace contextRef="#ctx0" brushRef="#br0">47600.000 41800.000 724,'-24.000'-24.000'0,"4.000"4.000"0,3.000 3.000 0,3.000 3.000 0,7.000-1.000 5,14.000-2.000 10,11.000-3.000 11,14.000-3.000 9,7.000-1.000 3,3.000 4.000-5,3.000 3.000-6,4.000 3.000-6,7.000 3.000-3,13.000 3.000-1,12.000 3.000-1,13.000 4.000-1,6.000 2.000-5,0.000 4.000-11,0.000 3.000-10,0.000 3.000-10,-7.000 3.000-7,-11.000 3.000-4,-14.000 3.000-4,-11.000 4.000-5,-12.000 1.000-1,-9.000 0.000 2,-10.000 0.000 2,-8.000 0.000 1</inkml:trace>
</inkml:ink>
</file>

<file path=ppt/ink/ink44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3"/>
    </inkml:context>
    <inkml:brush xml:id="br0">
      <inkml:brushProperty name="width" value="0.0373551547527313" units="cm"/>
      <inkml:brushProperty name="height" value="0.0373551547527313" units="cm"/>
      <inkml:brushProperty name="color" value="#f2395b"/>
      <inkml:brushProperty name="ignorePressure" value="0"/>
    </inkml:brush>
  </inkml:definitions>
  <inkml:trace contextRef="#ctx0" brushRef="#br0">48300.000 40600.000 588,'-111.000'-29.000'46,"28.000"45.000"1,28.000 43.000 3,29.000 45.000 1,16.000 25.000-3,7.000 10.000-9,6.000 10.000-8,7.000 9.000-8,2.000 7.000-5,1.000 7.000-1,-1.000 6.000 0,1.000 7.000-1,-4.000 4.000-8,-6.000 3.000-14,-6.000 3.000-14,-6.000 4.000-15,-4.000-18.000-13,1.000-37.000-9,-1.000-38.000-10,1.000-37.000-9</inkml:trace>
</inkml:ink>
</file>

<file path=ppt/ink/ink4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06"/>
    </inkml:context>
    <inkml:brush xml:id="br0">
      <inkml:brushProperty name="width" value="0.0377179645001888" units="cm"/>
      <inkml:brushProperty name="height" value="0.0377179645001888" units="cm"/>
      <inkml:brushProperty name="color" value="#00bff3"/>
      <inkml:brushProperty name="ignorePressure" value="0"/>
    </inkml:brush>
  </inkml:definitions>
  <inkml:trace contextRef="#ctx0" brushRef="#br0">63800.000 18900.000 583,'-111.000'-46.000'0,"28.000"10.000"0,28.000 10.000 0,29.000 9.000 0,13.000 2.000 4,1.000-2.000 9,-1.000-3.000 8,1.000-3.000 9,7.000-1.000 3,16.000 4.000-1,15.000 3.000-1,17.000 3.000 0,13.000 1.000-3,13.000 1.000-1,12.000-1.000-2,13.000 1.000-3,16.000-1.000-1,23.000 1.000-1,22.000-1.000-1,22.000 1.000-2,19.000-3.000-2,20.000-2.000-3,18.000-3.000-3,20.000-3.000-4,19.000-2.000-3,22.000 0.000-8,22.000 0.000-5,23.000 0.000-7,6.000 0.000-2,-5.000 0.000 2,-7.000 0.000 2,-5.000 0.000 2,-15.000 3.000-3,-22.000 6.000-8,-22.000 7.000-7,-21.000 6.000-7,-35.000 1.000-5,-47.000-3.000-3,-47.000-3.000-1,-46.000-2.000-2</inkml:trace>
</inkml:ink>
</file>

<file path=ppt/ink/ink44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3"/>
    </inkml:context>
    <inkml:brush xml:id="br0">
      <inkml:brushProperty name="width" value="0.0365841537714005" units="cm"/>
      <inkml:brushProperty name="height" value="0.0365841537714005" units="cm"/>
      <inkml:brushProperty name="color" value="#f2395b"/>
      <inkml:brushProperty name="ignorePressure" value="0"/>
    </inkml:brush>
  </inkml:definitions>
  <inkml:trace contextRef="#ctx0" brushRef="#br0">50950.000 40500.000 601,'3.000'-61.000'93,"6.000"28.000"-16,7.000 28.000-17,6.000 29.000-16,-1.000 21.000-12,-5.000 16.000-4,-7.000 15.000-5,-5.000 17.000-5,-3.000 11.000-5,4.000 10.000-5,3.000 10.000-5,3.000 9.000-6,-4.000 4.000-5,-8.000 1.000-7,-10.000-1.000-7,-9.000 1.000-6,-5.000-9.000-4,0.000-15.000-2,0.000-15.000-1,0.000-16.000-1,1.000-15.000-3,4.000-11.000-3,3.000-14.000-4,3.000-11.000-4</inkml:trace>
</inkml:ink>
</file>

<file path=ppt/ink/ink44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3"/>
    </inkml:context>
    <inkml:brush xml:id="br0">
      <inkml:brushProperty name="width" value="0.029988931491971" units="cm"/>
      <inkml:brushProperty name="height" value="0.029988931491971" units="cm"/>
      <inkml:brushProperty name="color" value="#f2395b"/>
      <inkml:brushProperty name="ignorePressure" value="0"/>
    </inkml:brush>
  </inkml:definitions>
  <inkml:trace contextRef="#ctx0" brushRef="#br0">50900.000 41600.000 733,'28.000'-118.000'3,"6.000"17.000"4,7.000 15.000 6,6.000 16.000 5,3.000 15.000 4,0.000 16.000 4,0.000 15.000 3,0.000 17.000 4,1.000 5.000-2,4.000-3.000-4,3.000-3.000-5,3.000-2.000-5,-1.000-1.000-5,-2.000 3.000-6,-3.000 3.000-5,-3.000 4.000-7,-2.000 1.000-1,0.000 0.000 1,0.000 0.000 3,0.000 0.000 0</inkml:trace>
</inkml:ink>
</file>

<file path=ppt/ink/ink44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4"/>
    </inkml:context>
    <inkml:brush xml:id="br0">
      <inkml:brushProperty name="width" value="0.0403661504387856" units="cm"/>
      <inkml:brushProperty name="height" value="0.0403661504387856" units="cm"/>
      <inkml:brushProperty name="color" value="#f2395b"/>
      <inkml:brushProperty name="ignorePressure" value="0"/>
    </inkml:brush>
  </inkml:definitions>
  <inkml:trace contextRef="#ctx0" brushRef="#br0">52200.000 39850.000 545,'-46.000'-69.000'14,"10.000"13.000"4,10.000 12.000 3,9.000 13.000 3,6.000 12.000 5,3.000 13.000 4,3.000 12.000 4,4.000 13.000 6,1.000 12.000-1,0.000 13.000-6,0.000 12.000-5,0.000 13.000-7,0.000 10.000-3,0.000 10.000-3,0.000 10.000-2,0.000 9.000-3,-2.000 13.000-2,-3.000 20.000-2,-3.000 18.000-1,-2.000 20.000-3,-5.000 16.000-4,-2.000 16.000-3,-3.000 15.000-4,-3.000 17.000-4,-2.000-4.000-4,0.000-22.000-4,0.000-22.000-5,0.000-21.000-5,3.000-9.000-4,6.000 7.000-5,7.000 6.000-4,6.000 7.000-6,3.000-12.000-1,0.000-28.000 3,0.000-28.000 2,0.000-27.000 3</inkml:trace>
</inkml:ink>
</file>

<file path=ppt/ink/ink44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4"/>
    </inkml:context>
    <inkml:brush xml:id="br0">
      <inkml:brushProperty name="width" value="0.0429138764739037" units="cm"/>
      <inkml:brushProperty name="height" value="0.0429138764739037" units="cm"/>
      <inkml:brushProperty name="color" value="#f2395b"/>
      <inkml:brushProperty name="ignorePressure" value="0"/>
    </inkml:brush>
  </inkml:definitions>
  <inkml:trace contextRef="#ctx0" brushRef="#br0">52150.000 41850.000 512,'31.000'-33.000'1,"13.000"-16.000"3,12.000-15.000 2,13.000-15.000 3,1.000 0.000 2,-9.000 20.000 3,-10.000 18.000 2,-8.000 20.000 3,-9.000 16.000 2,-6.000 16.000-2,-6.000 15.000-1,-6.000 17.000-1,-6.000 11.000-1,-2.000 10.000-3,-3.000 10.000-3,-3.000 9.000-2,-7.000 4.000-1,-9.000 1.000-1,-10.000-1.000 0,-8.000 1.000 0,-1.000-7.000-1,9.000-12.000-1,10.000-13.000-1,10.000-12.000-1,14.000-15.000-3,23.000-15.000-1,22.000-15.000-4,22.000-16.000-2,10.000-15.000-4,1.000-11.000-3,-1.000-14.000-3,1.000-11.000-4,-1.000-7.000-2,1.000 0.000 0,-1.000 0.000 0,1.000 0.000-1,-7.000 3.000 4,-12.000 6.000 5,-13.000 7.000 6,-12.000 6.000 5,-12.000 17.000 15,-8.000 28.000 22,-10.000 28.000 22,-9.000 29.000 23,-7.000 15.000 2,-3.000 3.000-16,-3.000 3.000-16,-2.000 4.000-17,-1.000-1.000-9,3.000-3.000-5,3.000-3.000-3,4.000-2.000-3,1.000-3.000-3,0.000 1.000 0,0.000-1.000-2,0.000 1.000 0,4.000-6.000-1,10.000-8.000-5,10.000-10.000-2,9.000-9.000-3,7.000-10.000-3,7.000-9.000-3,6.000-10.000-2,7.000-8.000-3,5.000-17.000-3,7.000-21.000-2,6.000-22.000-1,7.000-22.000-3,2.000-18.000 0,1.000-11.000 1,-1.000-14.000 2,1.000-11.000 1,-6.000-7.000 2,-8.000 0.000 2,-10.000 0.000 2,-9.000 0.000 3,-13.000 6.000 2,-16.000 13.000 3,-15.000 12.000 2,-15.000 13.000 2,-12.000 13.000 2,-6.000 17.000 2,-6.000 15.000 1,-6.000 16.000 2,-10.000 13.000 2,-12.000 14.000 1,-13.000 11.000 2,-12.000 14.000 1,-7.000 10.000 0,1.000 9.000-2,-1.000 10.000-3,1.000 10.000-3,4.000 4.000-4,9.000 0.000-6,10.000 0.000-7,10.000 0.000-6,7.000-4.000-6,6.000-5.000-4,7.000-7.000-5,6.000-5.000-4</inkml:trace>
</inkml:ink>
</file>

<file path=ppt/ink/ink44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5"/>
    </inkml:context>
    <inkml:brush xml:id="br0">
      <inkml:brushProperty name="width" value="0.0351524092257023" units="cm"/>
      <inkml:brushProperty name="height" value="0.0351524092257023" units="cm"/>
      <inkml:brushProperty name="color" value="#f2395b"/>
      <inkml:brushProperty name="ignorePressure" value="0"/>
    </inkml:brush>
  </inkml:definitions>
  <inkml:trace contextRef="#ctx0" brushRef="#br0">55700.000 41650.000 625,'95.000'-66.000'4,"-9.000"19.000"12,-10.000 19.000 14,-8.000 19.000 14,-6.000 10.000 3,1.000 4.000-6,-1.000 3.000-5,1.000 3.000-7,-7.000 6.000-5,-12.000 9.000-5,-13.000 10.000-4,-12.000 10.000-5,-12.000 7.000-4,-8.000 6.000-4,-10.000 7.000-3,-9.000 6.000-3,-12.000 1.000-3,-11.000-3.000-1,-14.000-3.000-2,-11.000-2.000-2,-9.000-5.000 1,-3.000-2.000 1,-3.000-3.000 1,-2.000-3.000 2,0.000-6.000 2,7.000-5.000 0,6.000-7.000 3,7.000-5.000 0,21.000-8.000 6,38.000-5.000 12,37.000-7.000 10,38.000-5.000 12,26.000-4.000-3,16.000 0.000-14,15.000 0.000-17,17.000 0.000-14,2.000 0.000-12,-9.000 0.000-9,-10.000 0.000-8,-8.000 0.000-8,-12.000-2.000-5,-12.000-3.000 2,-13.000-3.000 0,-12.000-2.000 1</inkml:trace>
</inkml:ink>
</file>

<file path=ppt/ink/ink44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5"/>
    </inkml:context>
    <inkml:brush xml:id="br0">
      <inkml:brushProperty name="width" value="0.0321203619241714" units="cm"/>
      <inkml:brushProperty name="height" value="0.0321203619241714" units="cm"/>
      <inkml:brushProperty name="color" value="#f2395b"/>
      <inkml:brushProperty name="ignorePressure" value="0"/>
    </inkml:brush>
  </inkml:definitions>
  <inkml:trace contextRef="#ctx0" brushRef="#br0">57600.000 41400.000 684,'-46.000'-2.000'4,"10.000"-3.000"8,10.000-3.000 8,9.000-2.000 7,12.000-1.000 6,16.000 3.000 1,15.000 3.000 2,17.000 4.000 1,14.000-1.000-2,17.000-3.000-7,15.000-3.000-8,16.000-2.000-6,7.000-1.000-6,1.000 3.000-3,-1.000 3.000-3,1.000 4.000-2,-6.000 1.000-6,-8.000 0.000-6,-10.000 0.000-8,-9.000 0.000-7,-9.000 0.000-6,-5.000 0.000-6,-7.000 0.000-6,-5.000 0.000-6,-9.000 1.000 1,-9.000 4.000 6,-10.000 3.000 6,-8.000 3.000 7</inkml:trace>
</inkml:ink>
</file>

<file path=ppt/ink/ink44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5"/>
    </inkml:context>
    <inkml:brush xml:id="br0">
      <inkml:brushProperty name="width" value="0.0405620783567429" units="cm"/>
      <inkml:brushProperty name="height" value="0.0405620783567429" units="cm"/>
      <inkml:brushProperty name="color" value="#f2395b"/>
      <inkml:brushProperty name="ignorePressure" value="0"/>
    </inkml:brush>
  </inkml:definitions>
  <inkml:trace contextRef="#ctx0" brushRef="#br0">58600.000 40400.000 542,'-71.000'-44.000'8,"10.000"13.000"7,10.000 12.000 5,9.000 13.000 7,6.000 7.000 3,3.000 4.000 2,3.000 3.000 1,4.000 3.000 2,4.000 6.000-1,6.000 9.000-4,7.000 10.000-3,6.000 10.000-5,3.000 11.000-1,0.000 17.000 1,0.000 15.000 0,0.000 16.000 1,0.000 16.000-3,0.000 20.000-4,0.000 18.000-4,0.000 20.000-5,0.000 8.000-5,0.000 1.000-9,0.000-1.000-8,0.000 1.000-8,-2.000-10.000-6,-3.000-19.000-4,-3.000-18.000-3,-2.000-19.000-4,-1.000-19.000-4,3.000-19.000-6,3.000-18.000-6,4.000-19.000-6</inkml:trace>
</inkml:ink>
</file>

<file path=ppt/ink/ink44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6"/>
    </inkml:context>
    <inkml:brush xml:id="br0">
      <inkml:brushProperty name="width" value="0.0450198799371719" units="cm"/>
      <inkml:brushProperty name="height" value="0.0450198799371719" units="cm"/>
      <inkml:brushProperty name="color" value="#f2395b"/>
      <inkml:brushProperty name="ignorePressure" value="0"/>
    </inkml:brush>
  </inkml:definitions>
  <inkml:trace contextRef="#ctx0" brushRef="#br0">61500.000 40050.000 488,'3.000'-49.000'3,"6.000"4.000"5,7.000 3.000 6,6.000 3.000 6,-7.000 15.000 5,-18.000 29.000 5,-19.000 28.000 7,-18.000 28.000 4,-14.000 20.000 1,-5.000 13.000-6,-7.000 12.000-6,-5.000 13.000-5,-9.000 12.000-4,-9.000 13.000 0,-10.000 12.000-1,-8.000 13.000-1,-1.000 4.000-1,9.000-3.000-2,10.000-3.000-2,10.000-2.000-2,10.000-9.000 0,13.000-12.000-1,12.000-13.000 1,13.000-12.000 1,10.000-15.000-4,10.000-15.000-6,10.000-15.000-7,9.000-16.000-6,13.000-16.000-3,20.000-16.000 1,18.000-15.000 1,20.000-15.000 1,11.000-17.000-4,7.000-15.000-9,6.000-15.000-9,7.000-16.000-9,-3.000-12.000-1,-8.000-5.000 4,-10.000-7.000 6,-9.000-5.000 5,-15.000-1.000 4,-18.000 6.000 2,-19.000 7.000 4,-18.000 6.000 2,-20.000 9.000 3,-18.000 13.000 3,-19.000 12.000 2,-18.000 13.000 3,-15.000 10.000 2,-9.000 10.000 4,-10.000 10.000 2,-8.000 9.000 4,-1.000 7.000 1,9.000 7.000 1,10.000 6.000-1,10.000 7.000 1,10.000 0.000-3,13.000-2.000-5,12.000-3.000-7,13.000-3.000-5,13.000-9.000-6,17.000-11.000-5,15.000-14.000-4,16.000-11.000-5,7.000-7.000-1,1.000 0.000 4,-1.000 0.000 2,1.000 0.000 3</inkml:trace>
</inkml:ink>
</file>

<file path=ppt/ink/ink44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6"/>
    </inkml:context>
    <inkml:brush xml:id="br0">
      <inkml:brushProperty name="width" value="0.040399357676506" units="cm"/>
      <inkml:brushProperty name="height" value="0.040399357676506" units="cm"/>
      <inkml:brushProperty name="color" value="#f2395b"/>
      <inkml:brushProperty name="ignorePressure" value="0"/>
    </inkml:brush>
  </inkml:definitions>
  <inkml:trace contextRef="#ctx0" brushRef="#br0">62100.000 40400.000 544,'23.000'-13.000'10,"-3.000"26.000"21,-3.000 24.000 20,-2.000 26.000 20,-3.000 15.000 3,1.000 6.000-14,-1.000 7.000-15,1.000 6.000-14,-3.000 3.000-9,-2.000 0.000-2,-3.000 0.000-3,-3.000 0.000-2,-2.000 0.000-7,0.000 0.000-9,0.000 0.000-11,0.000 0.000-10,-2.000-7.000-9,-3.000-11.000-9,-3.000-14.000-8,-2.000-11.000-8</inkml:trace>
</inkml:ink>
</file>

<file path=ppt/ink/ink44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6"/>
    </inkml:context>
    <inkml:brush xml:id="br0">
      <inkml:brushProperty name="width" value="0.0300707034766674" units="cm"/>
      <inkml:brushProperty name="height" value="0.0300707034766674" units="cm"/>
      <inkml:brushProperty name="color" value="#f2395b"/>
      <inkml:brushProperty name="ignorePressure" value="0"/>
    </inkml:brush>
  </inkml:definitions>
  <inkml:trace contextRef="#ctx0" brushRef="#br0">62200.000 41100.000 731,'71.000'-113.000'30,"-5.000"26.000"-2,-7.000 24.000 1,-5.000 26.000-2,-4.000 13.000 0,0.000 4.000-2,0.000 3.000 0,0.000 3.000-1,0.000 3.000-3,0.000 3.000-5,0.000 3.000-5,0.000 4.000-6,-4.000 1.000-6,-5.000 0.000-9,-7.000 0.000-8,-5.000 0.000-9</inkml:trace>
</inkml:ink>
</file>

<file path=ppt/ink/ink4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25"/>
    </inkml:context>
    <inkml:brush xml:id="br0">
      <inkml:brushProperty name="width" value="0.0465632751584053" units="cm"/>
      <inkml:brushProperty name="height" value="0.0465632751584053" units="cm"/>
      <inkml:brushProperty name="color" value="#00bff3"/>
      <inkml:brushProperty name="ignorePressure" value="0"/>
    </inkml:brush>
  </inkml:definitions>
  <inkml:trace contextRef="#ctx0" brushRef="#br0">72750.000 18500.000 472,'-85.000'-46.000'25,"32.000"10.000"16,31.000 10.000 15,32.000 9.000 16,27.000 6.000 1,26.000 3.000-15,24.000 3.000-13,26.000 4.000-15,2.000 1.000-9,-18.000 0.000-3,-19.000 0.000-5,-18.000 0.000-5,-7.000 0.000-1,6.000 0.000 0,7.000 0.000 0,6.000 0.000 0,1.000 0.000 0,-3.000 0.000-1,-3.000 0.000-2,-2.000 0.000 0,0.000 1.000-1,7.000 4.000 0,6.000 3.000 0,7.000 3.000 1,-1.000-1.000-1,-6.000-2.000-1,-6.000-3.000-1,-6.000-3.000-2,-2.000-1.000 0,3.000 4.000 0,3.000 3.000 0,4.000 3.000-1,2.000 1.000 0,4.000 1.000 1,3.000-1.000-1,3.000 1.000 0,-1.000-3.000 0,-2.000-2.000-1,-3.000-3.000 1,-3.000-3.000-1,-1.000-1.000 0,4.000 4.000 1,3.000 3.000 0,3.000 3.000 1,-1.000-1.000 1,-2.000-2.000-1,-3.000-3.000 1,-3.000-3.000 0,-2.000-2.000 0,0.000 0.000 0,0.000 0.000 0,0.000 0.000-1,3.000-2.000 1,6.000-3.000-1,7.000-3.000 0,6.000-2.000-1,3.000-3.000 0,0.000 1.000-1,0.000-1.000-1,0.000 1.000-1,-2.000-1.000 0,-3.000 1.000 1,-3.000-1.000-1,-2.000 1.000 1,-9.000 1.000 0,-12.000 3.000 0,-13.000 3.000 0,-12.000 4.000 1,-7.000 2.000 1,1.000 4.000-1,-1.000 3.000 1,1.000 3.000 0</inkml:trace>
</inkml:ink>
</file>

<file path=ppt/ink/ink44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6"/>
    </inkml:context>
    <inkml:brush xml:id="br0">
      <inkml:brushProperty name="width" value="0.0442646071314812" units="cm"/>
      <inkml:brushProperty name="height" value="0.0442646071314812" units="cm"/>
      <inkml:brushProperty name="color" value="#f2395b"/>
      <inkml:brushProperty name="ignorePressure" value="0"/>
    </inkml:brush>
  </inkml:definitions>
  <inkml:trace contextRef="#ctx0" brushRef="#br0">63250.000 39850.000 497,'-22.000'-77.000'49,"6.000"47.000"9,7.000 47.000 9,6.000 48.000 9,3.000 24.000-2,0.000 3.000-15,0.000 3.000-14,0.000 4.000-14,0.000 13.000-10,0.000 26.000-7,0.000 24.000-7,0.000 26.000-5,-4.000 19.000-7,-5.000 17.000-3,-7.000 15.000-4,-5.000 16.000-4,-6.000 1.000-7,-3.000-12.000-9,-3.000-13.000-10,-2.000-12.000-10,0.000-13.000-4,7.000-12.000 2,6.000-13.000 0,7.000-12.000 2,2.000-23.000 3,1.000-30.000 8,-1.000-32.000 8,1.000-30.000 6</inkml:trace>
</inkml:ink>
</file>

<file path=ppt/ink/ink44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7"/>
    </inkml:context>
    <inkml:brush xml:id="br0">
      <inkml:brushProperty name="width" value="0.0332438424229622" units="cm"/>
      <inkml:brushProperty name="height" value="0.0332438424229622" units="cm"/>
      <inkml:brushProperty name="color" value="#f2395b"/>
      <inkml:brushProperty name="ignorePressure" value="0"/>
    </inkml:brush>
  </inkml:definitions>
  <inkml:trace contextRef="#ctx0" brushRef="#br0">63850.000 40050.000 661,'7.000'-52.000'7,"17.000"-3.000"12,15.000-3.000 12,16.000-2.000 13,2.000 5.000 4,-8.000 16.000-8,-10.000 15.000-6,-9.000 17.000-7,2.000 7.000-5,17.000 0.000-2,15.000 0.000-2,16.000 0.000-2,5.000 0.000-6,-2.000 0.000-8,-3.000 0.000-8,-3.000 0.000-8,-4.000 0.000-6,-3.000 0.000-4,-3.000 0.000-4,-2.000 0.000-3</inkml:trace>
</inkml:ink>
</file>

<file path=ppt/ink/ink44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7"/>
    </inkml:context>
    <inkml:brush xml:id="br0">
      <inkml:brushProperty name="width" value="0.0368897318840027" units="cm"/>
      <inkml:brushProperty name="height" value="0.0368897318840027" units="cm"/>
      <inkml:brushProperty name="color" value="#f2395b"/>
      <inkml:brushProperty name="ignorePressure" value="0"/>
    </inkml:brush>
  </inkml:definitions>
  <inkml:trace contextRef="#ctx0" brushRef="#br0">64600.000 39150.000 596,'-46.000'-50.000'0,"10.000"0.000"0,10.000 0.000 0,9.000 0.000 0,4.000 15.000 11,1.000 32.000 24,-1.000 31.000 23,1.000 32.000 23,2.000 22.000 2,7.000 17.000-21,6.000 15.000-19,7.000 16.000-20,-1.000 10.000-16,-6.000 7.000-9,-6.000 6.000-10,-6.000 7.000-11,-2.000-12.000-2,3.000-28.000 5,3.000-28.000 5,4.000-27.000 4,-3.000-17.000-6,-5.000-3.000-19,-7.000-3.000-20,-5.000-2.000-20</inkml:trace>
</inkml:ink>
</file>

<file path=ppt/ink/ink44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8"/>
    </inkml:context>
    <inkml:brush xml:id="br0">
      <inkml:brushProperty name="width" value="0.0351442880928516" units="cm"/>
      <inkml:brushProperty name="height" value="0.0351442880928516" units="cm"/>
      <inkml:brushProperty name="color" value="#f2395b"/>
      <inkml:brushProperty name="ignorePressure" value="0"/>
    </inkml:brush>
  </inkml:definitions>
  <inkml:trace contextRef="#ctx0" brushRef="#br0">64100.000 41350.000 625,'-41.000'-2.000'6,"19.000"-3.000"12,19.000-3.000 12,19.000-2.000 12,18.000-3.000 4,19.000 1.000-5,19.000-1.000-4,19.000 1.000-4,12.000-3.000-4,6.000-2.000-5,7.000-3.000-3,6.000-3.000-4,7.000-1.000-5,10.000 4.000-2,10.000 3.000-4,9.000 3.000-4,-5.000 3.000-4,-19.000 3.000-8,-18.000 3.000-8,-19.000 4.000-6,-19.000 5.000-10,-19.000 10.000-9,-18.000 10.000-11,-19.000 9.000-9,-16.000 1.000-1,-12.000-6.000 11,-13.000-6.000 10,-12.000-6.000 10</inkml:trace>
</inkml:ink>
</file>

<file path=ppt/ink/ink44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8"/>
    </inkml:context>
    <inkml:brush xml:id="br0">
      <inkml:brushProperty name="width" value="0.0338659435510635" units="cm"/>
      <inkml:brushProperty name="height" value="0.0338659435510635" units="cm"/>
      <inkml:brushProperty name="color" value="#f2395b"/>
      <inkml:brushProperty name="ignorePressure" value="0"/>
    </inkml:brush>
  </inkml:definitions>
  <inkml:trace contextRef="#ctx0" brushRef="#br0">63850.000 42100.000 649,'-63.000'-2.000'5,"26.000"-3.000"10,24.000-3.000 10,26.000-2.000 11,12.000-1.000 1,0.000 3.000-5,0.000 3.000-6,0.000 4.000-5,10.000-1.000-3,23.000-3.000 0,22.000-3.000 2,22.000-2.000-1,19.000-3.000 1,20.000 1.000-2,18.000-1.000-2,20.000 1.000 0,6.000 1.000-8,-2.000 3.000-11,-3.000 3.000-13,-3.000 4.000-11,-15.000 1.000-5,-24.000 0.000 5,-26.000 0.000 6,-24.000 0.000 3,-18.000 1.000-3,-9.000 4.000-13,-10.000 3.000-14,-8.000 3.000-12</inkml:trace>
</inkml:ink>
</file>

<file path=ppt/ink/ink44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9"/>
    </inkml:context>
    <inkml:brush xml:id="br0">
      <inkml:brushProperty name="width" value="0.037568349391222" units="cm"/>
      <inkml:brushProperty name="height" value="0.037568349391222" units="cm"/>
      <inkml:brushProperty name="color" value="#f2395b"/>
      <inkml:brushProperty name="ignorePressure" value="0"/>
    </inkml:brush>
  </inkml:definitions>
  <inkml:trace contextRef="#ctx0" brushRef="#br0">67100.000 40350.000 585,'185.000'-43.000'107,"-27.000"17.000"-21,-28.000 15.000-21,-28.000 16.000-22,-21.000 13.000-12,-12.000 14.000-5,-13.000 11.000-5,-12.000 14.000-3,-15.000 10.000-7,-15.000 9.000-5,-15.000 10.000-6,-16.000 10.000-5,-18.000 7.000-6,-18.000 6.000-2,-19.000 7.000-3,-18.000 6.000-3,-12.000-1.000-2,-3.000-5.000-1,-3.000-7.000 0,-2.000-5.000-1,0.000-11.000 1,7.000-11.000 1,6.000-14.000 1,7.000-11.000 1,5.000-9.000 6,7.000-3.000 7,6.000-3.000 8,7.000-2.000 8,7.000-6.000 5,9.000-6.000 4,10.000-6.000 4,10.000-6.000 3,19.000-4.000 1,32.000 1.000-2,31.000-1.000-2,32.000 1.000-3,22.000-7.000-4,17.000-12.000-10,15.000-13.000-9,16.000-12.000-9,7.000-9.000-8,1.000-2.000-6,-1.000-3.000-5,1.000-3.000-5,-13.000 4.000-4,-25.000 13.000 0,-25.000 12.000-1,-25.000 13.000 0,-16.000 6.000 1,-6.000 0.000 3,-6.000 0.000 4,-6.000 0.000 3</inkml:trace>
</inkml:ink>
</file>

<file path=ppt/ink/ink44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49"/>
    </inkml:context>
    <inkml:brush xml:id="br0">
      <inkml:brushProperty name="width" value="0.0440634153783321" units="cm"/>
      <inkml:brushProperty name="height" value="0.0440634153783321" units="cm"/>
      <inkml:brushProperty name="color" value="#f2395b"/>
      <inkml:brushProperty name="ignorePressure" value="0"/>
    </inkml:brush>
  </inkml:definitions>
  <inkml:trace contextRef="#ctx0" brushRef="#br0">71050.000 39900.000 499,'-2.000'-46.000'0,"-3.000"10.000"0,-3.000 10.000 0,-2.000 9.000 0,-6.000 1.000 4,-6.000-6.000 8,-6.000-6.000 9,-6.000-6.000 7,-2.000-1.000 3,3.000 7.000-3,3.000 6.000-4,4.000 7.000-4,1.000 4.000-1,0.000 3.000 0,0.000 3.000 0,0.000 4.000 1,-4.000 5.000-1,-5.000 10.000-1,-7.000 10.000 0,-5.000 9.000-1,-9.000 9.000 0,-9.000 9.000-2,-10.000 10.000 1,-8.000 10.000-1,-6.000 7.000 0,1.000 6.000-1,-1.000 7.000 0,1.000 6.000-1,-1.000 7.000 0,1.000 10.000-1,-1.000 10.000-1,1.000 9.000-1,2.000 6.000-2,7.000 3.000-2,6.000 3.000-3,7.000 4.000-2,8.000-6.000-1,14.000-11.000-2,11.000-14.000 0,14.000-11.000-1,10.000-14.000-2,9.000-11.000 0,10.000-14.000-1,10.000-11.000-2,13.000-12.000 0,19.000-9.000-2,19.000-10.000-1,19.000-8.000 0,13.000-11.000-3,10.000-8.000-1,10.000-10.000-3,9.000-9.000-1,4.000-10.000-2,1.000-9.000-2,-1.000-10.000-1,1.000-8.000-2,-6.000-9.000 1,-8.000-6.000 2,-10.000-6.000 2,-9.000-6.000 3,-10.000-4.000 2,-9.000 1.000 1,-10.000-1.000 2,-8.000 1.000 1,-12.000 1.000 1,-12.000 3.000 1,-13.000 3.000 2,-12.000 4.000 0,-10.000 5.000 2,-6.000 10.000 2,-6.000 10.000 4,-6.000 9.000 2,-9.000 9.000 2,-8.000 9.000 3,-10.000 10.000 3,-9.000 10.000 2,-9.000 7.000 4,-5.000 6.000 4,-7.000 7.000 4,-5.000 6.000 4,-4.000 6.000 1,0.000 6.000 0,0.000 7.000-1,0.000 6.000-2,4.000 6.000-1,10.000 6.000-2,10.000 7.000-3,9.000 6.000-2,6.000 1.000-2,3.000-3.000 0,3.000-3.000-2,4.000-2.000 0,5.000-3.000-1,10.000 1.000-3,10.000-1.000-2,9.000 1.000-3,12.000-3.000-3,16.000-2.000-4,15.000-3.000-5,17.000-3.000-4,10.000-6.000-5,6.000-5.000-8,7.000-7.000-5,6.000-5.000-8,1.000-8.000-6,-3.000-5.000-5,-3.000-7.000-6,-2.000-5.000-6,-8.000-8.000 1,-8.000-5.000 11,-10.000-7.000 9,-9.000-5.000 10,-9.000-3.000 6,-5.000 4.000 3,-7.000 3.000 3,-5.000 3.000 2</inkml:trace>
</inkml:ink>
</file>

<file path=ppt/ink/ink44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0"/>
    </inkml:context>
    <inkml:brush xml:id="br0">
      <inkml:brushProperty name="width" value="0.0339539870619774" units="cm"/>
      <inkml:brushProperty name="height" value="0.0339539870619774" units="cm"/>
      <inkml:brushProperty name="color" value="#f2395b"/>
      <inkml:brushProperty name="ignorePressure" value="0"/>
    </inkml:brush>
  </inkml:definitions>
  <inkml:trace contextRef="#ctx0" brushRef="#br0">72200.000 39050.000 647,'45.000'-68.000'0,"-9.000"17.000"0,-10.000 15.000 0,-8.000 16.000 0,5.000 4.000 6,22.000-6.000 9,22.000-6.000 10,23.000-6.000 11,2.000 4.000 4,-16.000 16.000 0,-15.000 15.000-1,-15.000 17.000 0,-12.000 11.000-4,-6.000 10.000-7,-6.000 10.000-7,-6.000 9.000-8,-12.000 7.000-5,-15.000 7.000-3,-15.000 6.000-3,-16.000 7.000-3,-12.000-1.000-2,-5.000-6.000-1,-7.000-6.000 0,-5.000-6.000-2,0.000-9.000-2,10.000-8.000-2,10.000-10.000-4,9.000-9.000-4,9.000-5.000 2,9.000 0.000 6,10.000 0.000 5,10.000 0.000 6,10.000-2.000 3,13.000-3.000-1,12.000-3.000 1,13.000-2.000 0,6.000-3.000 0,0.000 1.000-2,0.000-1.000 0,0.000 1.000-2,-5.000 2.000-1,-9.000 7.000 0,-10.000 6.000-2,-8.000 7.000 0,-14.000 4.000-1,-15.000 3.000 1,-15.000 3.000 1,-16.000 4.000 0,-13.000-1.000-1,-9.000-3.000-3,-10.000-3.000-3,-8.000-2.000-3,-4.000-3.000-3,3.000 1.000-3,3.000-1.000-2,4.000 1.000-4,4.000-4.000-3,6.000-6.000-6,7.000-6.000-6,6.000-6.000-5</inkml:trace>
</inkml:ink>
</file>

<file path=ppt/ink/ink44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0"/>
    </inkml:context>
    <inkml:brush xml:id="br0">
      <inkml:brushProperty name="width" value="0.0274999383836985" units="cm"/>
      <inkml:brushProperty name="height" value="0.0274999383836985" units="cm"/>
      <inkml:brushProperty name="color" value="#f2395b"/>
      <inkml:brushProperty name="ignorePressure" value="0"/>
    </inkml:brush>
  </inkml:definitions>
  <inkml:trace contextRef="#ctx0" brushRef="#br0">72950.000 39500.000 800,'57.000'-47.000'5,"17.000"6.000"10,15.000 7.000 10,16.000 6.000 11,2.000 6.000 2,-8.000 6.000-7,-10.000 7.000-7,-9.000 6.000-7,-9.000 3.000-8,-5.000 0.000-13,-7.000 0.000-12,-5.000 0.000-12</inkml:trace>
</inkml:ink>
</file>

<file path=ppt/ink/ink44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0"/>
    </inkml:context>
    <inkml:brush xml:id="br0">
      <inkml:brushProperty name="width" value="0.0392775610089302" units="cm"/>
      <inkml:brushProperty name="height" value="0.0392775610089302" units="cm"/>
      <inkml:brushProperty name="color" value="#f2395b"/>
      <inkml:brushProperty name="ignorePressure" value="0"/>
    </inkml:brush>
  </inkml:definitions>
  <inkml:trace contextRef="#ctx0" brushRef="#br0">73600.000 38550.000 560,'-47.000'-47.000'3,"6.000"6.000"9,7.000 7.000 6,6.000 6.000 8,4.000 18.000 9,4.000 32.000 8,3.000 31.000 10,3.000 32.000 9,4.000 19.000-1,7.000 10.000-12,6.000 10.000-12,7.000 9.000-11,0.000 6.000-12,-2.000 3.000-14,-3.000 3.000-11,-3.000 4.000-14,-2.000-12.000-3,0.000-24.000 7,0.000-26.000 5,0.000-24.000 7,-4.000-15.000-8,-5.000-3.000-21,-7.000-3.000-20,-5.000-2.000-23</inkml:trace>
</inkml:ink>
</file>

<file path=ppt/ink/ink4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25"/>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80750.000 28100.000 999,'-47.000'0.000'-44,"6.000"0.000"5,7.000 0.000 4,6.000 0.000 6,4.000 1.000 4,4.000 4.000 5,3.000 3.000 5,3.000 3.000 6</inkml:trace>
</inkml:ink>
</file>

<file path=ppt/ink/ink44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2"/>
    </inkml:context>
    <inkml:brush xml:id="br0">
      <inkml:brushProperty name="width" value="0.0297314412891865" units="cm"/>
      <inkml:brushProperty name="height" value="0.0297314412891865" units="cm"/>
      <inkml:brushProperty name="color" value="#f2395b"/>
      <inkml:brushProperty name="ignorePressure" value="0"/>
    </inkml:brush>
  </inkml:definitions>
  <inkml:trace contextRef="#ctx0" brushRef="#br0">73200.000 41750.000 739,'32.000'-55.000'7,"67.000"-9.000"11,65.000-10.000 13,66.000-8.000 12,5.000 3.000 2,-52.000 20.000-7,-53.000 18.000-7,-53.000 20.000-8,-10.000 8.000-7,34.000 1.000-8,35.000-1.000-8,35.000 1.000-7,4.000 4.000-8,-25.000 9.000-12,-25.000 10.000-9,-25.000 10.000-10,-21.000 4.000-5,-15.000 0.000 4,-15.000 0.000 2,-16.000 0.000 3</inkml:trace>
</inkml:ink>
</file>

<file path=ppt/ink/ink44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2"/>
    </inkml:context>
    <inkml:brush xml:id="br0">
      <inkml:brushProperty name="width" value="0.0356566086411476" units="cm"/>
      <inkml:brushProperty name="height" value="0.0356566086411476" units="cm"/>
      <inkml:brushProperty name="color" value="#f2395b"/>
      <inkml:brushProperty name="ignorePressure" value="0"/>
    </inkml:brush>
  </inkml:definitions>
  <inkml:trace contextRef="#ctx0" brushRef="#br0">75000.000 40550.000 616,'-69.000'-47.000'0,"13.000"6.000"0,12.000 7.000 0,13.000 6.000 0,7.000 17.000 11,4.000 28.000 19,3.000 28.000 21,3.000 29.000 19,3.000 29.000 4,3.000 31.000-17,3.000 32.000-15,4.000 31.000-16,-1.000 12.000-11,-3.000-6.000-8,-3.000-6.000-6,-2.000-6.000-8,0.000-12.000-9,7.000-15.000-10,6.000-15.000-10,7.000-16.000-10,0.000-19.000-2,-2.000-22.000 6,-3.000-22.000 7,-3.000-21.000 6</inkml:trace>
</inkml:ink>
</file>

<file path=ppt/ink/ink44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2"/>
    </inkml:context>
    <inkml:brush xml:id="br0">
      <inkml:brushProperty name="width" value="0.0412386879324913" units="cm"/>
      <inkml:brushProperty name="height" value="0.0412386879324913" units="cm"/>
      <inkml:brushProperty name="color" value="#f2395b"/>
      <inkml:brushProperty name="ignorePressure" value="0"/>
    </inkml:brush>
  </inkml:definitions>
  <inkml:trace contextRef="#ctx0" brushRef="#br0">77000.000 40400.000 533,'-27.000'-46.000'7,"-3.000"10.000"16,-3.000 10.000 14,-2.000 9.000 14,-3.000 10.000 5,1.000 14.000-7,-1.000 11.000-8,1.000 14.000-7,-3.000 18.000-5,-2.000 25.000-3,-3.000 25.000-4,-3.000 25.000-4,-1.000 14.000-3,4.000 3.000-2,3.000 3.000-2,3.000 4.000-2,6.000-4.000-2,9.000-9.000-1,10.000-10.000 0,10.000-8.000-2,7.000-15.000-2,6.000-19.000-3,7.000-18.000-3,6.000-19.000-4,10.000-18.000-3,17.000-15.000-3,15.000-15.000-2,16.000-16.000-2,12.000-21.000-2,9.000-24.000 0,10.000-26.000-1,10.000-24.000 0,-1.000-15.000-2,-9.000-3.000-1,-10.000-3.000-3,-8.000-2.000-2,-15.000 0.000 2,-19.000 7.000 6,-18.000 6.000 7,-19.000 7.000 5,-16.000 8.000 3,-12.000 14.000 2,-13.000 11.000 1,-12.000 14.000 1,-13.000 10.000 2,-12.000 9.000 3,-13.000 10.000 3,-12.000 10.000 4,-5.000 10.000 2,3.000 13.000 0,3.000 12.000 1,4.000 13.000 1,7.000 6.000 0,13.000 0.000 0,12.000 0.000-1,13.000 0.000 0,12.000-2.000-1,13.000-3.000 0,12.000-3.000-2,13.000-2.000 0,18.000-6.000-3,26.000-6.000-2,24.000-6.000-3,26.000-6.000-3,10.000-2.000-2,-3.000 3.000-2,-3.000 3.000-2,-2.000 4.000-1,-9.000 2.000-1,-12.000 4.000 1,-13.000 3.000 1,-12.000 3.000 0,-13.000 7.000 3,-12.000 14.000 5,-13.000 11.000 3,-12.000 14.000 6,-12.000 10.000 1,-8.000 9.000 0,-10.000 10.000 1,-9.000 10.000-1,-9.000 5.000 0,-5.000 4.000 2,-7.000 3.000 1,-5.000 3.000 1,-1.000-5.000 0,6.000-12.000-3,7.000-13.000-3,6.000-12.000-1,6.000-10.000-5,6.000-6.000-5,7.000-6.000-5,6.000-6.000-5,12.000-10.000-4,19.000-12.000-1,19.000-13.000-2,19.000-12.000-2,12.000-13.000-3,6.000-12.000-5,7.000-13.000-5,6.000-12.000-5,1.000-9.000-2,-3.000-2.000 2,-3.000-3.000 1,-2.000-3.000 2,-11.000 2.000 3,-15.000 10.000 4,-15.000 10.000 4,-16.000 9.000 5</inkml:trace>
</inkml:ink>
</file>

<file path=ppt/ink/ink44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3"/>
    </inkml:context>
    <inkml:brush xml:id="br0">
      <inkml:brushProperty name="width" value="0.0423922426998615" units="cm"/>
      <inkml:brushProperty name="height" value="0.0423922426998615" units="cm"/>
      <inkml:brushProperty name="color" value="#f2395b"/>
      <inkml:brushProperty name="ignorePressure" value="0"/>
    </inkml:brush>
  </inkml:definitions>
  <inkml:trace contextRef="#ctx0" brushRef="#br0">80500.000 39200.000 518,'21.000'-94.000'5,"-5.000"13.000"10,-7.000 12.000 9,-5.000 13.000 10,-6.000 16.000 6,-3.000 23.000 5,-3.000 22.000 5,-2.000 22.000 4,-1.000 18.000-3,3.000 16.000-9,3.000 15.000-9,4.000 17.000-8,1.000 11.000-7,0.000 10.000-4,0.000 10.000-3,0.000 9.000-3,-4.000 15.000-3,-5.000 22.000-1,-7.000 22.000-1,-5.000 23.000-2,-6.000 19.000-3,-3.000 19.000-4,-3.000 19.000-4,-2.000 19.000-4,-1.000 1.000-1,3.000-16.000 0,3.000-15.000 0,4.000-15.000 1,2.000-15.000-1,4.000-12.000-5,3.000-13.000-4,3.000-12.000-4,3.000-16.000-3,3.000-19.000-4,3.000-18.000-3,4.000-19.000-4,-1.000-19.000 0,-3.000-19.000 1,-3.000-18.000 1,-2.000-19.000 1,-3.000-16.000 5,1.000-12.000 7,-1.000-13.000 7,1.000-12.000 7</inkml:trace>
</inkml:ink>
</file>

<file path=ppt/ink/ink44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3"/>
    </inkml:context>
    <inkml:brush xml:id="br0">
      <inkml:brushProperty name="width" value="0.0400592945516109" units="cm"/>
      <inkml:brushProperty name="height" value="0.0400592945516109" units="cm"/>
      <inkml:brushProperty name="color" value="#f2395b"/>
      <inkml:brushProperty name="ignorePressure" value="0"/>
    </inkml:brush>
  </inkml:definitions>
  <inkml:trace contextRef="#ctx0" brushRef="#br0">80800.000 38750.000 549,'0.000'-94.000'3,"0.000"13.000"8,0.000 12.000 7,0.000 13.000 7,-4.000 12.000 4,-5.000 13.000 2,-7.000 12.000 2,-5.000 13.000 2,-8.000 10.000 0,-5.000 10.000 0,-7.000 10.000-2,-5.000 9.000-1,-8.000 13.000-2,-5.000 20.000-4,-7.000 18.000-4,-5.000 20.000-4,-11.000 11.000-3,-11.000 7.000-5,-14.000 6.000-3,-11.000 7.000-4,-4.000 0.000-7,6.000-2.000-9,7.000-3.000-9,6.000-3.000-8,12.000-12.000-8,19.000-18.000-5,19.000-19.000-4,19.000-18.000-5</inkml:trace>
</inkml:ink>
</file>

<file path=ppt/ink/ink44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3"/>
    </inkml:context>
    <inkml:brush xml:id="br0">
      <inkml:brushProperty name="width" value="0.0333904735743999" units="cm"/>
      <inkml:brushProperty name="height" value="0.0333904735743999" units="cm"/>
      <inkml:brushProperty name="color" value="#f2395b"/>
      <inkml:brushProperty name="ignorePressure" value="0"/>
    </inkml:brush>
  </inkml:definitions>
  <inkml:trace contextRef="#ctx0" brushRef="#br0">80250.000 39100.000 658,'23.000'-24.000'0,"-3.000"4.000"0,-3.000 3.000 0,-2.000 3.000 0,5.000-2.000 5,16.000-6.000 11,15.000-6.000 9,17.000-6.000 11,3.000 5.000 5,-5.000 20.000 2,-7.000 18.000 0,-5.000 20.000 0,-6.000 14.000-4,-3.000 14.000-11,-3.000 11.000-11,-2.000 14.000-11,-6.000 3.000-13,-6.000-2.000-13,-6.000-3.000-13,-6.000-3.000-13,-6.000-9.000-8,-2.000-11.000-1,-3.000-14.000-1,-3.000-11.000-1</inkml:trace>
</inkml:ink>
</file>

<file path=ppt/ink/ink44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3"/>
    </inkml:context>
    <inkml:brush xml:id="br0">
      <inkml:brushProperty name="width" value="0.0343991294503212" units="cm"/>
      <inkml:brushProperty name="height" value="0.0343991294503212" units="cm"/>
      <inkml:brushProperty name="color" value="#f2395b"/>
      <inkml:brushProperty name="ignorePressure" value="0"/>
    </inkml:brush>
  </inkml:definitions>
  <inkml:trace contextRef="#ctx0" brushRef="#br0">81250.000 40450.000 639,'-38.000'-2.000'8,"26.000"-3.000"16,24.000-3.000 15,26.000-2.000 16,29.000-1.000 5,34.000 3.000-9,35.000 3.000-8,35.000 4.000-8,16.000 2.000-9,1.000 4.000-11,-1.000 3.000-10,1.000 3.000-11,-12.000 1.000-9,-21.000 1.000-7,-22.000-1.000-6,-22.000 1.000-7,-21.000-1.000-7,-18.000 1.000-5,-19.000-1.000-5,-18.000 1.000-6</inkml:trace>
</inkml:ink>
</file>

<file path=ppt/ink/ink44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4"/>
    </inkml:context>
    <inkml:brush xml:id="br0">
      <inkml:brushProperty name="width" value="0.0384051837027073" units="cm"/>
      <inkml:brushProperty name="height" value="0.0384051837027073" units="cm"/>
      <inkml:brushProperty name="color" value="#f2395b"/>
      <inkml:brushProperty name="ignorePressure" value="0"/>
    </inkml:brush>
  </inkml:definitions>
  <inkml:trace contextRef="#ctx0" brushRef="#br0">82550.000 40000.000 572,'-50.000'-4.000'3,"0.000"-5.000"4,0.000-7.000 6,0.000-5.000 4,3.000-1.000 5,6.000 6.000 3,7.000 7.000 4,6.000 6.000 3,4.000 9.000 2,4.000 13.000-1,3.000 12.000 2,3.000 13.000-1,3.000 15.000-1,3.000 19.000-3,3.000 19.000-4,4.000 19.000-2,1.000 18.000-6,0.000 19.000-8,0.000 19.000-7,0.000 19.000-10,-4.000 5.000-9,-5.000-5.000-14,-7.000-7.000-13,-5.000-5.000-13,-3.000-19.000-2,4.000-27.000 8,3.000-28.000 9,3.000-28.000 8,3.000-20.000 3,3.000-8.000-1,3.000-10.000-1,4.000-9.000-3</inkml:trace>
</inkml:ink>
</file>

<file path=ppt/ink/ink44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4"/>
    </inkml:context>
    <inkml:brush xml:id="br0">
      <inkml:brushProperty name="width" value="0.0418533347547054" units="cm"/>
      <inkml:brushProperty name="height" value="0.0418533347547054" units="cm"/>
      <inkml:brushProperty name="color" value="#f2395b"/>
      <inkml:brushProperty name="ignorePressure" value="0"/>
    </inkml:brush>
  </inkml:definitions>
  <inkml:trace contextRef="#ctx0" brushRef="#br0">84950.000 39350.000 525,'25.000'-71.000'6,"0.000"10.000"10,0.000 10.000 11,0.000 9.000 10,-16.000 23.000 8,-31.000 38.000 4,-31.000 37.000 4,-31.000 38.000 4,-18.000 20.000-4,-3.000 3.000-9,-3.000 3.000-10,-2.000 4.000-10,-5.000-1.000-8,-2.000-3.000-7,-3.000-3.000-4,-3.000-2.000-7,4.000-9.000-5,13.000-12.000-2,12.000-13.000-4,13.000-12.000-2,13.000-10.000-1,17.000-6.000 3,15.000-6.000 1,16.000-6.000 3,26.000-7.000 3,38.000-6.000 3,37.000-6.000 3,38.000-6.000 3,21.000-10.000 1,7.000-12.000-4,6.000-13.000-4,7.000-12.000-4,-4.000-5.000-1,-12.000 3.000 1,-13.000 3.000 0,-12.000 4.000 2,-12.000 4.000-6,-8.000 6.000-11,-10.000 7.000-11,-9.000 6.000-11</inkml:trace>
</inkml:ink>
</file>

<file path=ppt/ink/ink44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4"/>
    </inkml:context>
    <inkml:brush xml:id="br0">
      <inkml:brushProperty name="width" value="0.0445859022438526" units="cm"/>
      <inkml:brushProperty name="height" value="0.0445859022438526" units="cm"/>
      <inkml:brushProperty name="color" value="#f2395b"/>
      <inkml:brushProperty name="ignorePressure" value="0"/>
    </inkml:brush>
  </inkml:definitions>
  <inkml:trace contextRef="#ctx0" brushRef="#br0">85100.000 39650.000 493,'-27.000'-46.000'0,"-3.000"10.000"0,-3.000 10.000 0,-2.000 9.000 0,0.000 4.000 7,7.000 1.000 13,6.000-1.000 14,7.000 1.000 14,4.000 7.000 5,3.000 16.000-2,3.000 15.000-2,4.000 17.000-2,-1.000 16.000-5,-3.000 19.000-5,-3.000 19.000-5,-2.000 19.000-6,-3.000 16.000-5,1.000 17.000-5,-1.000 15.000-3,1.000 16.000-5,-3.000 7.000-6,-2.000 1.000-5,-3.000-1.000-7,-3.000 1.000-6,1.000-15.000-2,6.000-28.000 3,7.000-28.000 3,6.000-27.000 3</inkml:trace>
</inkml:ink>
</file>

<file path=ppt/ink/ink4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27"/>
    </inkml:context>
    <inkml:brush xml:id="br0">
      <inkml:brushProperty name="width" value="0.0374233350157738" units="cm"/>
      <inkml:brushProperty name="height" value="0.0374233350157738" units="cm"/>
      <inkml:brushProperty name="color" value="#00bff3"/>
      <inkml:brushProperty name="ignorePressure" value="0"/>
    </inkml:brush>
  </inkml:definitions>
  <inkml:trace contextRef="#ctx0" brushRef="#br0">80250.000 28000.000 587,'-2.000'-69.000'0,"-3.000"13.000"0,-3.000 12.000 0,-2.000 13.000 0,-1.000 6.000 4,3.000 0.000 6,3.000 0.000 6,4.000 0.000 8,1.000 12.000 5,0.000 26.000 6,0.000 24.000 6,0.000 26.000 6,-4.000 16.000-1,-5.000 10.000-7,-7.000 10.000-7,-5.000 9.000-7,-6.000 2.000-6,-3.000-2.000-4,-3.000-3.000-3,-2.000-3.000-5,-1.000-6.000-3,3.000-5.000-5,3.000-7.000-4,4.000-5.000-5,-1.000-6.000-2,-3.000-3.000-3,-3.000-3.000-1,-2.000-2.000-2,-1.000-6.000-1,3.000-6.000 1,3.000-6.000 2,4.000-6.000 1,7.000-21.000-6,13.000-34.000-13,12.000-35.000-13,13.000-33.000-12,9.000-17.000-2,6.000 4.000 12,7.000 3.000 10,6.000 3.000 12,1.000 3.000 8,-3.000 3.000 4,-3.000 3.000 6,-2.000 4.000 5,-5.000 5.000 2,-2.000 10.000-1,-3.000 10.000 1,-3.000 9.000-1,-4.000 6.000 5,-3.000 3.000 11,-3.000 3.000 9,-2.000 4.000 10,-1.000 11.000 8,3.000 23.000 7,3.000 22.000 6,4.000 22.000 6,1.000 13.000-2,0.000 7.000-10,0.000 6.000-11,0.000 7.000-9,-2.000-1.000-8,-3.000-6.000-3,-3.000-6.000-3,-2.000-6.000-3,-3.000-2.000-2,1.000 3.000-2,-1.000 3.000 0,1.000 4.000-2,-1.000-3.000 0,1.000-5.000-3,-1.000-7.000-2,1.000-5.000-2,2.000-12.000 0,7.000-16.000 2,6.000-15.000 1,7.000-15.000 1,4.000-20.000 2,3.000-21.000-1,3.000-22.000 1,4.000-22.000 0,2.000-15.000 1,4.000-5.000 0,3.000-7.000 0,3.000-5.000 0,-1.000-6.000 0,-2.000-3.000-4,-3.000-3.000-1,-3.000-2.000-4,-7.000 6.000 0,-9.000 20.000 1,-10.000 18.000 1,-8.000 20.000 1,-8.000 11.000-2,-2.000 7.000-3,-3.000 6.000-3,-3.000 7.000-5,-2.000 13.000-8,0.000 22.000-14,0.000 22.000-14,0.000 23.000-14,0.000 10.000-2,0.000 0.000 11,0.000 0.000 11,0.000 0.000 10,-2.000-4.000 7,-3.000-5.000 5,-3.000-7.000 5,-2.000-5.000 3</inkml:trace>
</inkml:ink>
</file>

<file path=ppt/ink/ink44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4"/>
    </inkml:context>
    <inkml:brush xml:id="br0">
      <inkml:brushProperty name="width" value="0.0443636737763882" units="cm"/>
      <inkml:brushProperty name="height" value="0.0443636737763882" units="cm"/>
      <inkml:brushProperty name="color" value="#f2395b"/>
      <inkml:brushProperty name="ignorePressure" value="0"/>
    </inkml:brush>
  </inkml:definitions>
  <inkml:trace contextRef="#ctx0" brushRef="#br0">85950.000 39850.000 495,'1.000'-47.000'11,"4.000"6.000"20,3.000 7.000 21,3.000 6.000 20,3.000 18.000 6,3.000 32.000-10,3.000 31.000-10,4.000 32.000-10,-3.000 18.000-10,-5.000 6.000-11,-7.000 7.000-11,-5.000 6.000-10,-11.000 6.000-9,-11.000 6.000-6,-14.000 7.000-6,-11.000 6.000-5,-6.000-5.000-3,4.000-16.000 1,3.000-15.000 0,3.000-15.000 1,3.000-17.000-7,3.000-15.000-13,3.000-15.000-14,4.000-16.000-13</inkml:trace>
</inkml:ink>
</file>

<file path=ppt/ink/ink44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5"/>
    </inkml:context>
    <inkml:brush xml:id="br0">
      <inkml:brushProperty name="width" value="0.0316422842442989" units="cm"/>
      <inkml:brushProperty name="height" value="0.0316422842442989" units="cm"/>
      <inkml:brushProperty name="color" value="#f2395b"/>
      <inkml:brushProperty name="ignorePressure" value="0"/>
    </inkml:brush>
  </inkml:definitions>
  <inkml:trace contextRef="#ctx0" brushRef="#br0">85950.000 40700.000 695,'92.000'-157.000'23,"-16.000"39.000"1,-15.000 36.000 0,-15.000 39.000 1,-7.000 21.000 0,3.000 6.000 0,3.000 7.000 1,4.000 6.000 0,1.000 3.000 0,0.000 0.000-1,0.000 0.000-1,0.000 0.000-1,-2.000 0.000-14,-3.000 0.000-29,-3.000 0.000-26,-2.000 0.000-28</inkml:trace>
</inkml:ink>
</file>

<file path=ppt/ink/ink44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5"/>
    </inkml:context>
    <inkml:brush xml:id="br0">
      <inkml:brushProperty name="width" value="0.0520000196993351" units="cm"/>
      <inkml:brushProperty name="height" value="0.0520000196993351" units="cm"/>
      <inkml:brushProperty name="color" value="#f2395b"/>
      <inkml:brushProperty name="ignorePressure" value="0"/>
    </inkml:brush>
  </inkml:definitions>
  <inkml:trace contextRef="#ctx0" brushRef="#br0">87050.000 39400.000 423,'0.000'-50.000'0,"0.000"0.000"2,0.000 0.000 1,0.000 0.000 0,0.000-2.000 4,0.000-3.000 5,0.000-3.000 4,0.000-2.000 6,0.000 2.000 3,0.000 9.000 4,0.000 10.000 3,0.000 10.000 3,0.000 11.000 4,0.000 17.000 3,0.000 15.000 2,0.000 16.000 3,0.000 16.000-1,0.000 20.000-6,0.000 18.000-7,0.000 20.000-5,-2.000 11.000-5,-3.000 7.000-5,-3.000 6.000-4,-2.000 7.000-5,-6.000 8.000-3,-6.000 14.000-5,-6.000 11.000-2,-6.000 14.000-4,-6.000 10.000-3,-2.000 9.000-6,-3.000 10.000-3,-3.000 10.000-5,1.000-3.000-6,6.000-11.000-5,7.000-14.000-5,6.000-11.000-7,4.000-15.000-2,4.000-16.000 2,3.000-15.000 0,3.000-15.000 1,1.000-20.000 4,1.000-21.000 7,-1.000-22.000 6,1.000-22.000 6,1.000-11.000 3,3.000 0.000-3,3.000 0.000-2,4.000 0.000-2</inkml:trace>
</inkml:ink>
</file>

<file path=ppt/ink/ink44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5"/>
    </inkml:context>
    <inkml:brush xml:id="br0">
      <inkml:brushProperty name="width" value="0.0496951825916767" units="cm"/>
      <inkml:brushProperty name="height" value="0.0496951825916767" units="cm"/>
      <inkml:brushProperty name="color" value="#f2395b"/>
      <inkml:brushProperty name="ignorePressure" value="0"/>
    </inkml:brush>
  </inkml:definitions>
  <inkml:trace contextRef="#ctx0" brushRef="#br0">87000.000 40750.000 442,'23.000'-27.000'0,"-3.000"-3.000"0,-3.000-3.000 0,-2.000-2.000 0,3.000-5.000 4,14.000-2.000 9,11.000-3.000 8,14.000-3.000 8,3.000 2.000 2,-2.000 10.000-2,-3.000 10.000-4,-3.000 9.000-2,-6.000 10.000-2,-5.000 14.000 2,-7.000 11.000 0,-5.000 14.000 2,-9.000 14.000-1,-9.000 20.000-4,-10.000 18.000-3,-8.000 20.000-3,-11.000 11.000-5,-8.000 7.000-2,-10.000 6.000-3,-9.000 7.000-4,-2.000-6.000-1,6.000-15.000 0,7.000-15.000-1,6.000-16.000 0,4.000-13.000 0,4.000-9.000 1,3.000-10.000 1,3.000-8.000 0,7.000-11.000 0,14.000-8.000-3,11.000-10.000-3,14.000-9.000-2,16.000-18.000-3,22.000-24.000-5,22.000-26.000-5,23.000-24.000-4,13.000-17.000-3,6.000-5.000 0,7.000-7.000 0,6.000-5.000 0,-5.000 0.000 1,-16.000 10.000 3,-15.000 10.000 2,-15.000 9.000 2,-14.000 10.000 5,-8.000 14.000 7,-10.000 11.000 5,-9.000 14.000 7,-12.000 14.000 14,-11.000 20.000 23,-14.000 18.000 22,-11.000 20.000 23,-11.000 16.000 2,-5.000 16.000-18,-7.000 15.000-17,-5.000 17.000-19,-1.000 10.000-10,6.000 6.000-6,7.000 7.000-5,6.000 6.000-5,3.000-2.000-4,0.000-9.000-3,0.000-10.000-2,0.000-8.000-4,3.000-11.000-2,6.000-8.000-1,7.000-10.000-2,6.000-9.000-2,7.000-12.000 0,10.000-11.000 0,10.000-14.000-1,9.000-11.000 0,6.000-15.000 1,3.000-16.000-1,3.000-15.000 0,4.000-15.000 0,-3.000-14.000 1,-5.000-8.000 3,-7.000-10.000 3,-5.000-9.000 2,-8.000-5.000 2,-5.000 0.000 3,-7.000 0.000 2,-5.000 0.000 2,-9.000 3.000 1,-9.000 6.000-1,-10.000 7.000-1,-8.000 6.000-2,-15.000 9.000-2,-19.000 13.000-7,-18.000 12.000-4,-19.000 13.000-7,-24.000 12.000-6,-28.000 13.000-9,-28.000 12.000-9,-27.000 13.000-8,2.000 6.000 0,34.000 0.000 9,35.000 0.000 9,35.000 0.000 8,16.000-2.000 4,1.000-3.000-2,-1.000-3.000-3,1.000-2.000-3</inkml:trace>
</inkml:ink>
</file>

<file path=ppt/ink/ink44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2:56"/>
    </inkml:context>
    <inkml:brush xml:id="br0">
      <inkml:brushProperty name="width" value="0.0338019281625748" units="cm"/>
      <inkml:brushProperty name="height" value="0.0338019281625748" units="cm"/>
      <inkml:brushProperty name="color" value="#f2395b"/>
      <inkml:brushProperty name="ignorePressure" value="0"/>
    </inkml:brush>
  </inkml:definitions>
  <inkml:trace contextRef="#ctx0" brushRef="#br0">84250.000 40700.000 650,'96.000'-24.000'47,"-5.000"4.000"-3,-7.000 3.000-4,-5.000 3.000-3,-4.000 1.000-4,0.000 1.000-3,0.000-1.000-4,0.000 1.000-4,9.000 1.000-2,19.000 3.000-3,19.000 3.000-2,19.000 4.000-3,2.000 5.000-5,-11.000 10.000-12,-14.000 10.000-10,-11.000 9.000-10,-15.000 1.000-12,-16.000-6.000-12,-15.000-6.000-13,-15.000-6.000-12</inkml:trace>
</inkml:ink>
</file>

<file path=ppt/ink/ink44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0:12"/>
    </inkml:context>
    <inkml:brush xml:id="br0">
      <inkml:brushProperty name="width" value="0.0413127429783344" units="cm"/>
      <inkml:brushProperty name="height" value="0.0413127429783344" units="cm"/>
      <inkml:brushProperty name="color" value="#f2395b"/>
      <inkml:brushProperty name="ignorePressure" value="0"/>
    </inkml:brush>
  </inkml:definitions>
  <inkml:trace contextRef="#ctx0" brushRef="#br0">88100.000 25900.000 532,'-36.000'114.000'23,"28.000"-22.000"7,28.000-22.000 7,29.000-21.000 8,13.000-15.000 0,1.000-6.000-10,-1.000-6.000-8,1.000-6.000-9,-1.000-6.000-5,1.000-2.000-1,-1.000-3.000-2,1.000-3.000-2,1.000-2.000 1,3.000 0.000-1,3.000 0.000 1,4.000 0.000 0,-1.000 0.000 0,-3.000 0.000 1,-3.000 0.000 1,-2.000 0.000 0,-3.000-4.000 1,1.000-5.000-1,-1.000-7.000-1,1.000-5.000-1,-1.000-6.000-1,1.000-3.000-1,-1.000-3.000-3,1.000-2.000-1,-1.000-3.000-1,1.000 1.000-1,-1.000-1.000-1,1.000 1.000 1,2.000-4.000-1,7.000-6.000 0,6.000-6.000 0,7.000-6.000 0,0.000-7.000 0,-2.000-6.000 0,-3.000-6.000 1,-3.000-6.000 1,-2.000-9.000-1,0.000-8.000 0,0.000-10.000-1,0.000-9.000 0,-2.000-7.000 0,-3.000-3.000-1,-3.000-3.000 0,-2.000-2.000 1,-3.000 2.000-1,1.000 9.000-1,-1.000 10.000 0,1.000 10.000-1,-3.000 5.000 0,-2.000 4.000-1,-3.000 3.000 1,-3.000 3.000 1,-4.000 1.000-1,-3.000 1.000 2,-3.000-1.000 1,-2.000 1.000 0,-6.000 1.000 2,-6.000 3.000 1,-6.000 3.000 0,-6.000 4.000 2,-6.000-1.000-1,-2.000-3.000 0,-3.000-3.000-1,-3.000-2.000 0,-2.000-5.000 0,0.000-2.000-1,0.000-3.000-1,0.000-3.000 0,0.000-2.000 1,0.000 0.000-1,0.000 0.000 1,0.000 0.000 0,0.000 1.000-1,0.000 4.000-3,0.000 3.000-3,0.000 3.000-1,0.000 3.000-2,0.000 3.000 1,0.000 3.000 0,0.000 4.000 1,-2.000 2.000 1,-3.000 4.000 0,-3.000 3.000 1,-2.000 3.000 1,-3.000-1.000 1,1.000-2.000 1,-1.000-3.000 1,1.000-3.000 0,-3.000-2.000 1,-2.000 0.000 0,-3.000 0.000-1,-3.000 0.000 1,-1.000 0.000-2,4.000 0.000 1,3.000 0.000-1,3.000 0.000 0,1.000 1.000 0,1.000 4.000 0,-1.000 3.000 0,1.000 3.000-1,-3.000 3.000 1,-2.000 3.000 0,-3.000 3.000 1,-3.000 4.000-1,-4.000 1.000 1,-3.000 0.000-1,-3.000 0.000 0,-2.000 0.000 0,-3.000 1.000-1,1.000 4.000 1,-1.000 3.000-1,1.000 3.000 1,-3.000 1.000 0,-2.000 1.000 0,-3.000-1.000 0,-3.000 1.000 0,-4.000 1.000 1,-3.000 3.000-2,-3.000 3.000 0,-2.000 4.000-1,-3.000 4.000 1,1.000 6.000 0,-1.000 7.000 2,1.000 6.000 0,-3.000 4.000 0,-2.000 4.000 0,-3.000 3.000 0,-3.000 3.000 0,-1.000 3.000-1,4.000 3.000 0,3.000 3.000 1,3.000 4.000-1,-1.000 2.000 0,-2.000 4.000 1,-3.000 3.000-1,-3.000 3.000 0,-4.000 4.000 0,-3.000 7.000 0,-3.000 6.000-2,-2.000 7.000 1,-5.000 2.000-1,-2.000 1.000 0,-3.000-1.000 1,-3.000 1.000 0,-1.000 1.000 0,4.000 3.000 0,3.000 3.000 1,3.000 4.000 1,1.000 2.000-1,1.000 4.000 1,-1.000 3.000 1,1.000 3.000 0,-1.000 3.000 0,1.000 3.000 1,-1.000 3.000-1,1.000 4.000 0,2.000 1.000 0,7.000 0.000 1,6.000 0.000-1,7.000 0.000-1,4.000 0.000 1,3.000 0.000 0,3.000 0.000-1,4.000 0.000 0,4.000 4.000 0,6.000 10.000 0,7.000 10.000 0,6.000 9.000-1,4.000 6.000 1,4.000 3.000 0,3.000 3.000-1,3.000 4.000 1,1.000-1.000 0,1.000-3.000 0,-1.000-3.000 0,1.000-2.000 0,2.000-6.000 0,7.000-6.000 0,6.000-6.000 0,7.000-6.000 0,7.000-6.000-1,9.000-2.000 1,10.000-3.000 1,10.000-3.000-1,7.000-1.000 0,6.000 4.000 0,7.000 3.000 0,6.000 3.000 0,7.000 1.000-2,10.000 1.000-5,10.000-1.000-4,9.000 1.000-5,6.000 1.000-1,3.000 3.000 2,3.000 3.000 1,4.000 4.000 1,2.000-4.000-3,4.000-9.000-11,3.000-10.000-8,3.000-8.000-10,-10.000-14.000-3,-21.000-15.000 4,-22.000-15.000 5,-22.000-16.000 3</inkml:trace>
</inkml:ink>
</file>

<file path=ppt/ink/ink44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0:13"/>
    </inkml:context>
    <inkml:brush xml:id="br0">
      <inkml:brushProperty name="width" value="0.0405086353421211" units="cm"/>
      <inkml:brushProperty name="height" value="0.0405086353421211" units="cm"/>
      <inkml:brushProperty name="color" value="#f2395b"/>
      <inkml:brushProperty name="ignorePressure" value="0"/>
    </inkml:brush>
  </inkml:definitions>
  <inkml:trace contextRef="#ctx0" brushRef="#br0">97750.000 27600.000 543,'-157.000'-46.000'-5,"39.000"10.000"10,36.000 10.000 8,39.000 9.000 9,32.000 10.000 5,28.000 14.000 1,28.000 11.000 1,29.000 14.000 2,15.000 3.000-2,3.000-2.000-3,3.000-3.000-4,4.000-3.000-4,4.000-2.000-2,6.000 0.000-1,7.000 0.000-2,6.000 0.000 0,6.000 1.000-1,6.000 4.000-1,7.000 3.000 1,6.000 3.000-1,1.000 1.000 0,-3.000 1.000-2,-3.000-1.000 0,-2.000 1.000-2,0.000-3.000 0,7.000-2.000 0,6.000-3.000 0,7.000-3.000 0,2.000-6.000 1,1.000-5.000-1,-1.000-7.000 1,1.000-5.000 0,2.000-4.000-1,7.000 0.000-2,6.000 0.000-3,7.000 0.000-3,-3.000 0.000-2,-8.000 0.000 0,-10.000 0.000-1,-9.000 0.000-1,-7.000-2.000 0,-3.000-3.000 1,-3.000-3.000 1,-2.000-2.000 0,-6.000-3.000 1,-6.000 1.000 0,-6.000-1.000 0,-6.000 1.000 0,-6.000-1.000 0,-2.000 1.000 1,-3.000-1.000 0,-3.000 1.000 0,-2.000-3.000 0,0.000-2.000-1,0.000-3.000 1,0.000-3.000-2,-4.000-4.000 1,-5.000-3.000 0,-7.000-3.000 0,-5.000-2.000 1,-9.000-3.000-1,-9.000 1.000 1,-10.000-1.000 0,-8.000 1.000-1,-6.000-4.000 0,1.000-6.000 0,-1.000-6.000 0,1.000-6.000 0,-4.000-4.000-1,-6.000 1.000-1,-6.000-1.000-1,-6.000 1.000 0,-6.000-1.000-1,-2.000 1.000 1,-3.000-1.000 0,-3.000 1.000 1,-4.000-1.000 0,-3.000 1.000-1,-3.000-1.000 1,-2.000 1.000 0,-5.000-1.000-1,-2.000 1.000 0,-3.000-1.000 1,-3.000 1.000-1,-6.000-1.000 0,-5.000 1.000 0,-7.000-1.000 1,-5.000 1.000 0,-6.000 1.000 1,-3.000 3.000 0,-3.000 3.000 1,-2.000 4.000 1,-5.000 1.000-1,-2.000 0.000 1,-3.000 0.000-2,-3.000 0.000 1,-4.000 1.000-1,-3.000 4.000 0,-3.000 3.000 0,-2.000 3.000 0,-1.000-1.000 0,3.000-2.000 1,3.000-3.000 0,4.000-3.000 2,-1.000-2.000-2,-3.000 0.000 0,-3.000 0.000-1,-2.000 0.000-1,-5.000-2.000 0,-2.000-3.000 0,-3.000-3.000 1,-3.000-2.000 0,-6.000-3.000 0,-5.000 1.000 1,-7.000-1.000 0,-5.000 1.000 0,-8.000 1.000 1,-5.000 3.000-1,-7.000 3.000 1,-5.000 4.000 0,-3.000-1.000 0,4.000-3.000 0,3.000-3.000 1,3.000-2.000 0,3.000 0.000 0,3.000 7.000 1,3.000 6.000-1,4.000 7.000 0,1.000 4.000 1,0.000 3.000 1,0.000 3.000 1,0.000 4.000 0,-4.000 4.000 1,-5.000 6.000 0,-7.000 7.000-1,-5.000 6.000 0,-6.000 9.000-1,-3.000 13.000 2,-3.000 12.000 0,-2.000 13.000 1,-3.000 12.000 0,1.000 13.000 0,-1.000 12.000 0,1.000 13.000-1,1.000 9.000 1,3.000 6.000-1,3.000 7.000 0,4.000 6.000-1,5.000 1.000 0,10.000-3.000-1,10.000-3.000-1,9.000-2.000-1,9.000-6.000-1,9.000-6.000 0,10.000-6.000 0,10.000-6.000-1,8.000-4.000 0,10.000 1.000 0,10.000-1.000 1,9.000 1.000 1,7.000 1.000 0,7.000 3.000 0,6.000 3.000 0,7.000 4.000 1,4.000 1.000-1,3.000 0.000 0,3.000 0.000 1,4.000 0.000-1,5.000 3.000 0,10.000 6.000 1,10.000 7.000-1,9.000 6.000 1,9.000-1.000-1,9.000-5.000-1,10.000-7.000-2,10.000-5.000-1,13.000-6.000-1,19.000-3.000-1,19.000-3.000 1,19.000-2.000-1,13.000-8.000-2,10.000-8.000-2,10.000-10.000-4,9.000-9.000-3,13.000-7.000-4,20.000-3.000-4,18.000-3.000-5,20.000-2.000-5,-15.000-6.000-1,-47.000-6.000 1,-47.000-6.000 1,-46.000-6.000 1</inkml:trace>
</inkml:ink>
</file>

<file path=ppt/ink/ink44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0:14"/>
    </inkml:context>
    <inkml:brush xml:id="br0">
      <inkml:brushProperty name="width" value="0.0408888570964336" units="cm"/>
      <inkml:brushProperty name="height" value="0.0408888570964336" units="cm"/>
      <inkml:brushProperty name="color" value="#f2395b"/>
      <inkml:brushProperty name="ignorePressure" value="0"/>
    </inkml:brush>
  </inkml:definitions>
  <inkml:trace contextRef="#ctx0" brushRef="#br0">95950.000 32550.000 538,'-27.000'-25.000'-1,"-3.000"0.000"0,-3.000 0.000-1,-2.000 0.000-1,16.000 4.000 8,38.000 10.000 15,37.000 10.000 18,38.000 9.000 15,18.000 2.000 4,1.000-2.000-10,-1.000-3.000-9,1.000-3.000-9,13.000-2.000-6,29.000 0.000-3,28.000 0.000-2,28.000 0.000-3,10.000 0.000-1,-5.000 0.000 0,-7.000 0.000-1,-5.000 0.000 1,-1.000 1.000-3,6.000 4.000-3,7.000 3.000-4,6.000 3.000-3,-1.000-1.000-2,-5.000-2.000-1,-7.000-3.000-1,-5.000-3.000 0,-14.000-2.000 0,-18.000 0.000-2,-19.000 0.000-1,-18.000 0.000 0,-18.000 0.000-1,-16.000 0.000 0,-15.000 0.000 0,-15.000 0.000 1,-20.000 4.000-3,-21.000 10.000-2,-22.000 10.000-4,-22.000 9.000-3,-15.000-1.000-1,-5.000-8.000 0,-7.000-10.000 0,-5.000-9.000 1,-12.000-5.000 0,-16.000 0.000-2,-15.000 0.000-1,-15.000 0.000-1,-1.000 0.000 1,16.000 0.000 3,15.000 0.000 3,17.000 0.000 4,-1.000-4.000 0,-16.000-5.000-1,-15.000-7.000-1,-15.000-5.000-1,-20.000-8.000-1,-21.000-5.000 1,-22.000-7.000 1,-22.000-5.000 0,-15.000-4.000 2,-5.000 0.000 1,-7.000 0.000 3,-5.000 0.000 2,3.000 6.000 1,17.000 13.000 1,15.000 12.000 1,16.000 13.000 0,21.000 6.000 2,29.000 0.000 2,28.000 0.000 0,28.000 0.000 3,-7.000 1.000 0,-40.000 4.000 1,-40.000 3.000-1,-41.000 3.000 1,-16.000 3.000 1,9.000 3.000 4,10.000 3.000 2,10.000 4.000 4,8.000-1.000 1,10.000-3.000 1,10.000-3.000-1,9.000-2.000 1,13.000-3.000-1,20.000 1.000 1,18.000-1.000-1,20.000 1.000-1,19.000-3.000 0,22.000-2.000 0,22.000-3.000 0,23.000-3.000 0,24.000-4.000 0,28.000-3.000-1,28.000-3.000-1,29.000-2.000 0,24.000-3.000-1,22.000 1.000 1,22.000-1.000 0,23.000 1.000 0,13.000 1.000-1,6.000 3.000 0,7.000 3.000-1,6.000 4.000-2,3.000 4.000 0,0.000 6.000-2,0.000 7.000-2,0.000 6.000-2,-2.000 4.000-1,-3.000 4.000-2,-3.000 3.000-1,-2.000 3.000-2,-8.000-1.000-2,-8.000-2.000-3,-10.000-3.000-3,-9.000-3.000-2,-13.000-2.000-4,-16.000 0.000-5,-15.000 0.000-4,-15.000 0.000-5,-12.000-2.000-4,-6.000-3.000-3,-6.000-3.000-2,-6.000-2.000-4,-7.000-5.000 1,-6.000-2.000 2,-6.000-3.000 2,-6.000-3.000 3,-12.000-2.000 3,-15.000 0.000 4,-15.000 0.000 5,-16.000 0.000 4,-8.000 0.000 3,0.000 0.000 2,0.000 0.000 1,0.000 0.000 2</inkml:trace>
</inkml:ink>
</file>

<file path=ppt/ink/ink44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2"/>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62400.000 17450.000 333,'157.000'63.000'167,"51.000"46.000"-1,49.000 47.000 1,51.000 47.000 0</inkml:trace>
</inkml:ink>
</file>

<file path=ppt/ink/ink44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3"/>
    </inkml:context>
    <inkml:brush xml:id="br0">
      <inkml:brushProperty name="width" value="0.0322327092289925" units="cm"/>
      <inkml:brushProperty name="height" value="0.0322327092289925" units="cm"/>
      <inkml:brushProperty name="color" value="#000000"/>
      <inkml:brushProperty name="ignorePressure" value="0"/>
    </inkml:brush>
  </inkml:definitions>
  <inkml:trace contextRef="#ctx0" brushRef="#br0">57300.000 17550.000 682,'0.000'-91.000'-1,"0.000"19.000"1,0.000 19.000 1,0.000 19.000 2,0.000 7.000 3,0.000-3.000 3,0.000-3.000 3,0.000-2.000 3,1.000-3.000 2,4.000 1.000-3,3.000-1.000-1,3.000 1.000-1,-1.000 1.000-3,-2.000 3.000-1,-3.000 3.000-2,-3.000 4.000-1,-6.000 1.000-1,-5.000 0.000-1,-7.000 0.000 1,-5.000 0.000 0,-4.000 0.000 0,0.000 0.000 0,0.000 0.000-1,0.000 0.000 0,0.000 3.000 0,0.000 6.000 1,0.000 7.000-1,0.000 6.000 1,-2.000 4.000 0,-3.000 4.000-1,-3.000 3.000 0,-2.000 3.000 0,-5.000 6.000-1,-2.000 9.000 0,-3.000 10.000 1,-3.000 10.000-1,-2.000 8.000 1,0.000 10.000 1,0.000 10.000 1,0.000 9.000 1,0.000 6.000 0,0.000 3.000-1,0.000 3.000 0,0.000 4.000 0,0.000 4.000 0,0.000 6.000 1,0.000 7.000 1,0.000 6.000 1,4.000-7.000 0,10.000-18.000-1,10.000-19.000-1,9.000-18.000-2,6.000-10.000 0,3.000 0.000 0,3.000 0.000-1,4.000 0.000-1,1.000-2.000 0,0.000-3.000 0,0.000-3.000 0,0.000-2.000 0,3.000-3.000-1,6.000 1.000 0,7.000-1.000 0,6.000 1.000-2,6.000-4.000 1,6.000-6.000-1,7.000-6.000 2,6.000-6.000-1,4.000-6.000 0,4.000-2.000-4,3.000-3.000-2,3.000-3.000-4,3.000-4.000-1,3.000-3.000 1,3.000-3.000 0,4.000-2.000 0,1.000-6.000 1,0.000-6.000 0,0.000-6.000 0,0.000-6.000 1,-7.000-2.000 0,-11.000 3.000-1,-14.000 3.000 1,-11.000 4.000-2,-9.000-1.000 1,-3.000-3.000-2,-3.000-3.000 1,-2.000-2.000-1,-5.000-3.000 0,-2.000 1.000 1,-3.000-1.000 1,-3.000 1.000 2,-2.000 1.000 0,0.000 3.000 3,0.000 3.000 1,0.000 4.000 1,-5.000 2.000 3,-9.000 4.000 3,-10.000 3.000 2,-8.000 3.000 3,-4.000 4.000 1,3.000 7.000-1,3.000 6.000 0,4.000 7.000-1,-1.000 4.000-1,-3.000 3.000 0,-3.000 3.000 1,-2.000 4.000-1,-1.000 4.000 1,3.000 6.000 3,3.000 7.000 2,4.000 6.000 3,2.000 3.000 0,4.000 0.000-1,3.000 0.000-3,3.000 0.000-2,3.000 0.000-1,3.000 0.000-1,3.000 0.000 0,4.000 0.000-1,4.000-2.000-2,6.000-3.000-1,7.000-3.000-1,6.000-2.000-2,4.000-5.000 0,4.000-2.000 0,3.000-3.000 0,3.000-3.000 1,3.000-6.000-5,3.000-5.000-8,3.000-7.000-8,4.000-5.000-8,1.000-4.000-5,0.000 0.000-4,0.000 0.000-2,0.000 0.000-3,-2.000-2.000 2,-3.000-3.000 5,-3.000-3.000 6,-2.000-2.000 5,-6.000-3.000 3,-6.000 1.000-1,-6.000-1.000 0,-6.000 1.000-2</inkml:trace>
</inkml:ink>
</file>

<file path=ppt/ink/ink4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28"/>
    </inkml:context>
    <inkml:brush xml:id="br0">
      <inkml:brushProperty name="width" value="0.0393305420875549" units="cm"/>
      <inkml:brushProperty name="height" value="0.0393305420875549" units="cm"/>
      <inkml:brushProperty name="color" value="#00bff3"/>
      <inkml:brushProperty name="ignorePressure" value="0"/>
    </inkml:brush>
  </inkml:definitions>
  <inkml:trace contextRef="#ctx0" brushRef="#br0">81850.000 28800.000 559,'45.000'-27.000'34,"-9.000"-3.000"-2,-10.000-3.000-1,-8.000-2.000-1,-6.000-3.000-2,1.000 1.000-4,-1.000-1.000-3,1.000 1.000-4,-3.000-3.000-3,-2.000-2.000-3,-3.000-3.000-2,-3.000-3.000-3,-4.000 1.000-2,-3.000 6.000-4,-3.000 7.000-2,-2.000 6.000-2,-6.000 6.000 0,-6.000 6.000 4,-6.000 7.000 5,-6.000 6.000 4,-4.000 10.000 1,1.000 17.000-1,-1.000 15.000-1,1.000 16.000 0,-3.000 10.000-2,-2.000 7.000 2,-3.000 6.000 1,-3.000 7.000 0,-1.000 0.000 0,4.000-2.000-1,3.000-3.000 0,3.000-3.000-2,4.000-6.000 0,7.000-5.000 0,6.000-7.000-1,7.000-5.000 0,4.000-6.000-1,3.000-3.000 0,3.000-3.000 0,4.000-2.000-2,10.000-12.000-4,19.000-19.000-9,19.000-18.000-9,19.000-19.000-9,5.000-13.000-2,-5.000-6.000 1,-7.000-6.000 4,-5.000-6.000 2,-6.000-2.000 2,-3.000 3.000 3,-3.000 3.000 1,-2.000 4.000 3,-6.000 11.000 10,-6.000 23.000 18,-6.000 22.000 18,-6.000 22.000 18,-4.000 12.000 5,1.000 3.000-9,-1.000 3.000-8,1.000 4.000-10,-1.000 1.000-8,1.000 0.000-6,-1.000 0.000-8,1.000 0.000-5,-1.000-2.000-7,1.000-3.000-3,-1.000-3.000-5,1.000-2.000-4,1.000-5.000-5,3.000-2.000-5,3.000-3.000-5,4.000-3.000-6,-1.000-2.000-2,-3.000 0.000 4,-3.000 0.000 2,-2.000 0.000 2</inkml:trace>
</inkml:ink>
</file>

<file path=ppt/ink/ink44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4"/>
    </inkml:context>
    <inkml:brush xml:id="br0">
      <inkml:brushProperty name="width" value="0.0271763913333416" units="cm"/>
      <inkml:brushProperty name="height" value="0.0271763913333416" units="cm"/>
      <inkml:brushProperty name="color" value="#000000"/>
      <inkml:brushProperty name="ignorePressure" value="0"/>
    </inkml:brush>
  </inkml:definitions>
  <inkml:trace contextRef="#ctx0" brushRef="#br0">58200.000 16600.000 809,'6.000'-44.000'36,"13.000"13.000"-3,12.000 12.000-2,13.000 13.000-3,10.000 6.000-4,10.000 0.000-6,10.000 0.000-6,9.000 0.000-5,-1.000 0.000-6,-8.000 0.000-4,-10.000 0.000-6,-9.000 0.000-5,-7.000 1.000-5,-3.000 4.000-5,-3.000 3.000-6,-2.000 3.000-6,-8.000 3.000-1,-8.000 3.000 2,-10.000 3.000 3,-9.000 4.000 2</inkml:trace>
</inkml:ink>
</file>

<file path=ppt/ink/ink44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4"/>
    </inkml:context>
    <inkml:brush xml:id="br0">
      <inkml:brushProperty name="width" value="0.0329333059489727" units="cm"/>
      <inkml:brushProperty name="height" value="0.0329333059489727" units="cm"/>
      <inkml:brushProperty name="color" value="#000000"/>
      <inkml:brushProperty name="ignorePressure" value="0"/>
    </inkml:brush>
  </inkml:definitions>
  <inkml:trace contextRef="#ctx0" brushRef="#br0">58400.000 16900.000 668,'-69.000'25.000'-8,"13.000"0.000"13,12.000 0.000 11,13.000 0.000 11,9.000 7.000 6,6.000 17.000-2,7.000 15.000-2,6.000 16.000-1,3.000 4.000-3,0.000-6.000-4,0.000-6.000-3,0.000-6.000-4,0.000 4.000-1,0.000 16.000 2,0.000 15.000 1,0.000 17.000 1,0.000 5.000-1,0.000-3.000-5,0.000-3.000-6,0.000-2.000-6,-4.000-1.000-3,-5.000 3.000-2,-7.000 3.000-2,-5.000 4.000-1,-1.000-3.000-4,6.000-5.000-7,7.000-7.000-6,6.000-5.000-6,3.000-14.000-5,0.000-18.000-3,0.000-19.000-2,0.000-18.000-4,-2.000-15.000 2,-3.000-9.000 5,-3.000-10.000 7,-2.000-8.000 6</inkml:trace>
</inkml:ink>
</file>

<file path=ppt/ink/ink44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4"/>
    </inkml:context>
    <inkml:brush xml:id="br0">
      <inkml:brushProperty name="width" value="0.0281578507274389" units="cm"/>
      <inkml:brushProperty name="height" value="0.0281578507274389" units="cm"/>
      <inkml:brushProperty name="color" value="#000000"/>
      <inkml:brushProperty name="ignorePressure" value="0"/>
    </inkml:brush>
  </inkml:definitions>
  <inkml:trace contextRef="#ctx0" brushRef="#br0">58000.000 18250.000 781,'4.000'-47.000'5,"10.000"6.000"9,10.000 7.000 10,9.000 6.000 10,9.000 4.000 2,9.000 4.000-7,10.000 3.000-5,10.000 3.000-6,5.000 3.000-4,4.000 3.000-4,3.000 3.000-3,3.000 4.000-3,-4.000-1.000-5,-8.000-3.000-5,-10.000-3.000-4,-9.000-2.000-6,-5.000-1.000-7,0.000 3.000-7,0.000 3.000-9,0.000 4.000-8,-5.000 2.000-2,-9.000 4.000 7,-10.000 3.000 7,-8.000 3.000 5</inkml:trace>
</inkml:ink>
</file>

<file path=ppt/ink/ink44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5"/>
    </inkml:context>
    <inkml:brush xml:id="br0">
      <inkml:brushProperty name="width" value="0.036168061196804" units="cm"/>
      <inkml:brushProperty name="height" value="0.036168061196804" units="cm"/>
      <inkml:brushProperty name="color" value="#000000"/>
      <inkml:brushProperty name="ignorePressure" value="0"/>
    </inkml:brush>
  </inkml:definitions>
  <inkml:trace contextRef="#ctx0" brushRef="#br0">59650.000 16900.000 608,'-27.000'-19.000'32,"-3.000"13.000"1,-3.000 12.000 0,-2.000 13.000 1,-3.000 13.000-2,1.000 17.000-5,-1.000 15.000-5,1.000 16.000-5,-1.000 7.000-3,1.000 1.000-3,-1.000-1.000-1,1.000 1.000-3,1.000-3.000-1,3.000-2.000 0,3.000-3.000-1,4.000-3.000 0,2.000-6.000-1,4.000-5.000-1,3.000-7.000-1,3.000-5.000-2,3.000-6.000-1,3.000-3.000-1,3.000-3.000-2,4.000-2.000-2,5.000-8.000-1,10.000-8.000-2,10.000-10.000-2,9.000-9.000-3,10.000-12.000-1,14.000-11.000-3,11.000-14.000-3,14.000-11.000-1,5.000-11.000-2,1.000-5.000-1,-1.000-7.000 1,1.000-5.000-1,-6.000 0.000 1,-8.000 10.000 3,-10.000 10.000 3,-9.000 9.000 2,-9.000 6.000 3,-5.000 3.000 4,-7.000 3.000 5,-5.000 4.000 3,-11.000 5.000 7,-11.000 10.000 9,-14.000 10.000 7,-11.000 9.000 10,-9.000 7.000 3,-3.000 7.000 0,-3.000 6.000 0,-2.000 7.000 0,0.000 4.000-2,7.000 3.000-3,6.000 3.000-4,7.000 4.000-3,4.000 1.000-3,3.000 0.000-3,3.000 0.000-2,4.000 0.000-2,1.000-2.000-2,0.000-3.000-2,0.000-3.000-3,0.000-2.000-2,7.000-6.000-3,17.000-6.000-7,15.000-6.000-6,16.000-6.000-5,5.000-9.000-2,-2.000-8.000 2,-3.000-10.000 2,-3.000-9.000 3,-1.000-7.000-1,4.000-3.000-3,3.000-3.000-2,3.000-2.000-2,-1.000-6.000-2,-2.000-6.000 3,-3.000-6.000 1,-3.000-6.000 1,-4.000-6.000 3,-3.000-2.000 4,-3.000-3.000 2,-2.000-3.000 4,-8.000-1.000 3,-8.000 4.000 3,-10.000 3.000 3,-9.000 3.000 3,-9.000 4.000 3,-5.000 7.000 0,-7.000 6.000 0,-5.000 7.000 1,-8.000 5.000 1,-5.000 7.000 1,-7.000 6.000 0,-5.000 7.000 1,-3.000 4.000 0,4.000 3.000-1,3.000 3.000-2,3.000 4.000-1,1.000 4.000-5,1.000 6.000-7,-1.000 7.000-8,1.000 6.000-7,1.000 6.000-3,3.000 6.000 1,3.000 7.000 1,4.000 6.000 1,2.000-1.000-5,4.000-5.000-12,3.000-7.000-12,3.000-5.000-11</inkml:trace>
</inkml:ink>
</file>

<file path=ppt/ink/ink44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5"/>
    </inkml:context>
    <inkml:brush xml:id="br0">
      <inkml:brushProperty name="width" value="0.032876580953598" units="cm"/>
      <inkml:brushProperty name="height" value="0.032876580953598" units="cm"/>
      <inkml:brushProperty name="color" value="#000000"/>
      <inkml:brushProperty name="ignorePressure" value="0"/>
    </inkml:brush>
  </inkml:definitions>
  <inkml:trace contextRef="#ctx0" brushRef="#br0">61500.000 17100.000 669,'46.000'26.000'4,"-5.000"4.000"8,-7.000 3.000 7,-5.000 3.000 9,-8.000 4.000 1,-5.000 7.000-5,-7.000 6.000-6,-5.000 7.000-6,-6.000 2.000-3,-3.000 1.000-2,-3.000-1.000-1,-2.000 1.000-2,-3.000-4.000-3,1.000-6.000-5,-1.000-6.000-6,1.000-6.000-4,1.000-6.000-2,3.000-2.000 3,3.000-3.000 4,4.000-3.000 2,7.000-6.000 4,13.000-5.000 3,12.000-7.000 4,13.000-5.000 3,6.000-3.000 2,0.000 4.000 1,0.000 3.000 1,0.000 3.000 2,-4.000 3.000-1,-5.000 3.000-1,-7.000 3.000-1,-5.000 4.000-1,-8.000 5.000 1,-5.000 10.000 2,-7.000 10.000 3,-5.000 9.000 3,-11.000 7.000 0,-11.000 7.000-1,-14.000 6.000-2,-11.000 7.000-1,-11.000 5.000-3,-5.000 7.000-5,-7.000 6.000-5,-5.000 7.000-4,-8.000 7.000-5,-5.000 9.000-7,-7.000 10.000-7,-5.000 10.000-6,5.000-11.000-8,19.000-27.000-10,19.000-28.000-10,19.000-28.000-10</inkml:trace>
</inkml:ink>
</file>

<file path=ppt/ink/ink44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8"/>
    </inkml:context>
    <inkml:brush xml:id="br0">
      <inkml:brushProperty name="width" value="0.029644425958395" units="cm"/>
      <inkml:brushProperty name="height" value="0.029644425958395" units="cm"/>
      <inkml:brushProperty name="color" value="#000000"/>
      <inkml:brushProperty name="ignorePressure" value="0"/>
    </inkml:brush>
  </inkml:definitions>
  <inkml:trace contextRef="#ctx0" brushRef="#br0">64700.000 22750.000 742,'-41.000'-44.000'3,"19.000"13.000"7,19.000 12.000 7,19.000 13.000 7,18.000 4.000 2,19.000-3.000-1,19.000-3.000-1,19.000-2.000-1,12.000-1.000-2,6.000 3.000-3,7.000 3.000-2,6.000 4.000-4,7.000 1.000-1,10.000 0.000-1,10.000 0.000-2,9.000 0.000-1,-1.000 0.000-5,-8.000 0.000-5,-10.000 0.000-7,-9.000 0.000-7,-1.000 0.000-7,10.000 0.000-8,10.000 0.000-8,9.000 0.000-8,-12.000 0.000-2,-30.000 0.000 5,-32.000 0.000 6,-30.000 0.000 5</inkml:trace>
</inkml:ink>
</file>

<file path=ppt/ink/ink44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9"/>
    </inkml:context>
    <inkml:brush xml:id="br0">
      <inkml:brushProperty name="width" value="0.0368860550224781" units="cm"/>
      <inkml:brushProperty name="height" value="0.0368860550224781" units="cm"/>
      <inkml:brushProperty name="color" value="#000000"/>
      <inkml:brushProperty name="ignorePressure" value="0"/>
    </inkml:brush>
  </inkml:definitions>
  <inkml:trace contextRef="#ctx0" brushRef="#br0">64000.000 31150.000 596,'25.000'-44.000'27,"0.000"13.000"7,0.000 12.000 8,0.000 13.000 7,1.000 6.000-1,4.000 0.000-8,3.000 0.000-9,3.000 0.000-8,3.000 0.000-5,3.000 0.000-3,3.000 0.000-2,4.000 0.000-1,2.000 0.000-2,4.000 0.000-1,3.000 0.000 0,3.000 0.000-1,6.000 0.000-1,9.000 0.000-2,10.000 0.000-2,10.000 0.000-2,5.000 0.000-3,4.000 0.000-1,3.000 0.000-1,3.000 0.000-2,-1.000 0.000 0,-2.000 0.000 2,-3.000 0.000 1,-3.000 0.000 2,-2.000 0.000 0,0.000 0.000 0,0.000 0.000 0,0.000 0.000 0,-4.000 0.000-1,-5.000 0.000-1,-7.000 0.000 0,-5.000 0.000-1,-8.000 0.000 0,-5.000 0.000-1,-7.000 0.000 0,-5.000 0.000-1,-8.000 1.000 0,-5.000 4.000 1,-7.000 3.000-1,-5.000 3.000 0,-4.000-2.000-10,0.000-6.000-20,0.000-6.000-20,0.000-6.000-20,-2.000-4.000-2,-3.000 1.000 17,-3.000-1.000 15,-2.000 1.000 17</inkml:trace>
</inkml:ink>
</file>

<file path=ppt/ink/ink44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19"/>
    </inkml:context>
    <inkml:brush xml:id="br0">
      <inkml:brushProperty name="width" value="0.0311117451637983" units="cm"/>
      <inkml:brushProperty name="height" value="0.0311117451637983" units="cm"/>
      <inkml:brushProperty name="color" value="#000000"/>
      <inkml:brushProperty name="ignorePressure" value="0"/>
    </inkml:brush>
  </inkml:definitions>
  <inkml:trace contextRef="#ctx0" brushRef="#br0">64500.000 28600.000 707,'-111.000'-2.000'-4,"28.000"-3.000"15,28.000-3.000 15,29.000-2.000 15,24.000-3.000 5,22.000 1.000-8,22.000-1.000-7,23.000 1.000-6,16.000 1.000-6,13.000 3.000-3,12.000 3.000-3,13.000 4.000-3,15.000 2.000-2,19.000 4.000-2,19.000 3.000-2,19.000 3.000-2,12.000-1.000-4,6.000-2.000-8,7.000-3.000-9,6.000-3.000-8,-8.000-2.000-5,-22.000 0.000-1,-22.000 0.000-2,-21.000 0.000-1,-21.000 0.000-1,-19.000 0.000-1,-18.000 0.000 0,-19.000 0.000-1</inkml:trace>
</inkml:ink>
</file>

<file path=ppt/ink/ink44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28"/>
    </inkml:context>
    <inkml:brush xml:id="br0">
      <inkml:brushProperty name="width" value="0.0415530577301979" units="cm"/>
      <inkml:brushProperty name="height" value="0.0415530577301979" units="cm"/>
      <inkml:brushProperty name="color" value="#000000"/>
      <inkml:brushProperty name="ignorePressure" value="0"/>
    </inkml:brush>
  </inkml:definitions>
  <inkml:trace contextRef="#ctx0" brushRef="#br0">34200.000 32200.000 529,'-90.000'23.000'-11,"23.000"-3.000"10,22.000-3.000 9,22.000-2.000 9,15.000 2.000 7,9.000 9.000 4,10.000 10.000 3,10.000 10.000 4,5.000 2.000-1,4.000-3.000-5,3.000-3.000-6,3.000-2.000-5,1.000-3.000-4,1.000 1.000-2,-1.000-1.000-1,1.000 1.000-2,-1.000-3.000-1,1.000-2.000 0,-1.000-3.000 1,1.000-3.000 1,1.000-4.000-2,3.000-3.000-3,3.000-3.000-3,4.000-2.000-3,2.000-5.000-1,4.000-2.000 0,3.000-3.000 0,3.000-3.000 0,4.000-6.000 1,7.000-5.000 0,6.000-7.000 1,7.000-5.000 0,0.000-1.000 0,-2.000 6.000 1,-3.000 7.000 0,-3.000 6.000 0,-1.000 3.000 0,4.000 0.000 1,3.000 0.000 0,3.000 0.000-1,-2.000 0.000 1,-6.000 0.000-1,-6.000 0.000-1,-6.000 0.000 1,-2.000 0.000-1,3.000 0.000 1,3.000 0.000 0,4.000 0.000-1,-1.000 0.000 1,-3.000 0.000 0,-3.000 0.000 0,-2.000 0.000 0,-5.000 0.000 1,-2.000 0.000 0,-3.000 0.000 1,-3.000 0.000 0,-1.000 1.000 2,4.000 4.000 1,3.000 3.000 2,3.000 3.000 1,-2.000 3.000 2,-6.000 3.000-2,-6.000 3.000 1,-6.000 4.000-1,-4.000-1.000 0,1.000-3.000-1,-1.000-3.000-1,1.000-2.000-2,1.000-5.000 0,3.000-2.000-2,3.000-3.000 0,4.000-3.000-2,1.000-7.000 0,0.000-9.000-3,0.000-10.000 0,0.000-8.000-2,1.000-4.000-2,4.000 3.000 0,3.000 3.000-1,3.000 4.000 0,1.000 2.000 0,1.000 4.000 0,-1.000 3.000 1,1.000 3.000 1,-3.000 3.000 0,-2.000 3.000 2,-3.000 3.000 0,-3.000 4.000 1,-4.000 4.000 1,-3.000 6.000 2,-3.000 7.000 0,-2.000 6.000 2,-3.000 3.000 0,1.000 0.000 3,-1.000 0.000 1,1.000 0.000 1,-1.000-2.000 1,1.000-3.000-2,-1.000-3.000-2,1.000-2.000-1,4.000-5.000-1,9.000-2.000 0,10.000-3.000-1,10.000-3.000-1,4.000-4.000-1,0.000-3.000 1,0.000-3.000 0,0.000-2.000-1,3.000-3.000 0,6.000 1.000 2,7.000-1.000 0,6.000 1.000 0,-1.000 2.000 1,-5.000 7.000-1,-7.000 6.000 0,-5.000 7.000 0,-6.000 2.000-1,-3.000 1.000 1,-3.000-1.000-1,-2.000 1.000 1,-1.000-4.000-3,3.000-6.000-1,3.000-6.000-4,4.000-6.000-3,-1.000-6.000-4,-3.000-2.000-7,-3.000-3.000-7,-2.000-3.000-6,-5.000-2.000-9,-2.000 0.000-12,-3.000 0.000-12,-3.000 0.000-11</inkml:trace>
</inkml:ink>
</file>

<file path=ppt/ink/ink44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2:57"/>
    </inkml:context>
    <inkml:brush xml:id="br0">
      <inkml:brushProperty name="width" value="0.0372240357100964" units="cm"/>
      <inkml:brushProperty name="height" value="0.0372240357100964" units="cm"/>
      <inkml:brushProperty name="color" value="#f2395b"/>
      <inkml:brushProperty name="ignorePressure" value="0"/>
    </inkml:brush>
  </inkml:definitions>
  <inkml:trace contextRef="#ctx0" brushRef="#br0">87650.000 17750.000 591,'23.000'-46.000'0,"-3.000"10.000"2,-3.000 10.000 0,-2.000 9.000 2,0.000 6.000 5,7.000 3.000 10,6.000 3.000 9,7.000 4.000 11,4.000 8.000 3,3.000 17.000-1,3.000 15.000-3,4.000 16.000-2,-1.000 12.000-2,-3.000 9.000-5,-3.000 10.000-4,-2.000 10.000-3,-6.000 7.000-5,-6.000 6.000-5,-6.000 7.000-5,-6.000 6.000-5,-15.000 10.000-6,-21.000 17.000-11,-22.000 15.000-10,-22.000 16.000-10,-5.000-9.000-1,13.000-30.000 7,12.000-32.000 7,13.000-30.000 6,2.000-17.000-3,-5.000 1.000-14,-7.000-1.000-15,-5.000 1.000-14</inkml:trace>
</inkml:ink>
</file>

<file path=ppt/ink/ink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2"/>
    </inkml:context>
    <inkml:brush xml:id="br0">
      <inkml:brushProperty name="width" value="0.0357042551040649" units="cm"/>
      <inkml:brushProperty name="height" value="0.0357042551040649" units="cm"/>
      <inkml:brushProperty name="color" value="#f2385b"/>
      <inkml:brushProperty name="ignorePressure" value="0"/>
    </inkml:brush>
  </inkml:definitions>
  <inkml:trace contextRef="#ctx0" brushRef="#br0">53550.000 30150.000 616,'70.000'-44.000'58,"-9.000"13.000"-6,-10.000 12.000-8,-8.000 13.000-7,2.000 4.000-3,16.000-3.000-1,15.000-3.000 1,17.000-2.000 0,11.000-3.000-5,10.000 1.000-10,10.000-1.000-10,9.000 1.000-9,1.000-1.000-13,-6.000 1.000-13,-6.000-1.000-15,-6.000 1.000-14,-13.000-1.000-6,-19.000 1.000 1,-18.000-1.000 3,-19.000 1.000 1</inkml:trace>
</inkml:ink>
</file>

<file path=ppt/ink/ink4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28"/>
    </inkml:context>
    <inkml:brush xml:id="br0">
      <inkml:brushProperty name="width" value="0.0430999882519245" units="cm"/>
      <inkml:brushProperty name="height" value="0.0430999882519245" units="cm"/>
      <inkml:brushProperty name="color" value="#00bff3"/>
      <inkml:brushProperty name="ignorePressure" value="0"/>
    </inkml:brush>
  </inkml:definitions>
  <inkml:trace contextRef="#ctx0" brushRef="#br0">83600.000 27850.000 510,'-4.000'-90.000'40,"-5.000"23.000"-4,-7.000 22.000-6,-5.000 22.000-4,-8.000 15.000-5,-5.000 9.000-3,-7.000 10.000-5,-5.000 10.000-3,-6.000 5.000-3,-3.000 4.000-1,-3.000 3.000-1,-2.000 3.000-1,2.000-2.000-2,9.000-6.000-2,10.000-6.000-1,10.000-6.000-3,5.000-2.000 3,4.000 3.000 4,3.000 3.000 6,3.000 4.000 5,4.000 4.000 1,7.000 6.000-1,6.000 7.000-3,7.000 6.000-2,0.000 6.000 1,-2.000 6.000 5,-3.000 7.000 4,-3.000 6.000 4,-2.000 3.000 1,0.000 0.000-2,0.000 0.000-2,0.000 0.000-1,0.000 1.000-4,0.000 4.000-2,0.000 3.000-3,0.000 3.000-4,-2.000 1.000-2,-3.000 1.000-2,-3.000-1.000-1,-2.000 1.000-4,-1.000-3.000 0,3.000-2.000-3,3.000-3.000-2,4.000-3.000-1,1.000-7.000-3,0.000-9.000-5,0.000-10.000-5,0.000-8.000-5,4.000-12.000-5,10.000-12.000-9,10.000-13.000-6,9.000-12.000-8,1.000-9.000 1,-6.000-2.000 10,-6.000-3.000 10,-6.000-3.000 10,-2.000-4.000 3,3.000-3.000-1,3.000-3.000-3,4.000-2.000-1</inkml:trace>
</inkml:ink>
</file>

<file path=ppt/ink/ink45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12"/>
    </inkml:context>
    <inkml:brush xml:id="br0">
      <inkml:brushProperty name="width" value="0.0518570616841316" units="cm"/>
      <inkml:brushProperty name="height" value="0.0518570616841316" units="cm"/>
      <inkml:brushProperty name="color" value="#00bff3"/>
      <inkml:brushProperty name="ignorePressure" value="0"/>
    </inkml:brush>
  </inkml:definitions>
  <inkml:trace contextRef="#ctx0" brushRef="#br0">79750.000 18900.000 424,'-260.000'46.000'30,"82.000"-5.000"5,81.000-7.000 6,82.000-5.000 4,50.000-1.000 3,23.000 6.000-1,22.000 7.000-1,22.000 6.000 0,13.000-1.000-4,7.000-5.000-7,6.000-7.000-6,7.000-5.000-7,5.000-9.000-4,7.000-9.000-3,6.000-10.000-2,7.000-8.000-2,5.000-9.000-1,7.000-6.000 0,6.000-6.000 0,7.000-6.000 0,2.000-1.000-1,1.000 7.000-5,-1.000 6.000-5,1.000 7.000-3,-4.000 7.000-4,-6.000 9.000-3,-6.000 10.000-4,-6.000 10.000-2,-10.000 8.000-5,-12.000 10.000-6,-13.000 10.000-7,-12.000 9.000-4,-13.000 1.000-4,-12.000-6.000 2,-13.000-6.000 2,-12.000-6.000 0,-12.000-9.000 4,-8.000-8.000 6,-10.000-10.000 4,-9.000-9.000 6,-5.000-5.000 0,0.000 0.000-6,0.000 0.000-5,0.000 0.000-7</inkml:trace>
</inkml:ink>
</file>

<file path=ppt/ink/ink45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13"/>
    </inkml:context>
    <inkml:brush xml:id="br0">
      <inkml:brushProperty name="width" value="0.0316944532096386" units="cm"/>
      <inkml:brushProperty name="height" value="0.0316944532096386" units="cm"/>
      <inkml:brushProperty name="color" value="#00bff3"/>
      <inkml:brushProperty name="ignorePressure" value="0"/>
    </inkml:brush>
  </inkml:definitions>
  <inkml:trace contextRef="#ctx0" brushRef="#br0">83400.000 16300.000 694,'54.000'-25.000'91,"10.000"0.000"-20,10.000 0.000-23,9.000 0.000-20,1.000 3.000-13,-6.000 6.000-1,-6.000 7.000-1,-6.000 6.000-2,-9.000 7.000-3,-8.000 10.000-5,-10.000 10.000-3,-9.000 9.000-4,-7.000 4.000-3,-3.000 1.000 0,-3.000-1.000 0,-2.000 1.000-1,-6.000 2.000 1,-6.000 7.000 3,-6.000 6.000 4,-6.000 7.000 2,-7.000 0.000 2,-6.000-2.000 1,-6.000-3.000 1,-6.000-3.000 1,-6.000-4.000 0,-2.000-3.000-1,-3.000-3.000-1,-3.000-2.000-1,1.000-5.000-2,6.000-2.000-5,7.000-3.000-4,6.000-3.000-3,10.000-4.000-6,17.000-3.000-8,15.000-3.000-6,16.000-2.000-7,4.000-1.000 3,-6.000 3.000 14,-6.000 3.000 15,-6.000 4.000 15,-6.000 1.000 5,-2.000 0.000-1,-3.000 0.000-3,-3.000 0.000-2,1.000-4.000-3,6.000-5.000-7,7.000-7.000-5,6.000-5.000-6,-4.000-6.000-6,-11.000-3.000-9,-14.000-3.000-7,-11.000-2.000-7,-7.000-3.000-3,0.000 1.000 7,0.000-1.000 4,0.000 1.000 6</inkml:trace>
</inkml:ink>
</file>

<file path=ppt/ink/ink45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14"/>
    </inkml:context>
    <inkml:brush xml:id="br0">
      <inkml:brushProperty name="width" value="0.0347833149135113" units="cm"/>
      <inkml:brushProperty name="height" value="0.0347833149135113" units="cm"/>
      <inkml:brushProperty name="color" value="#00bff3"/>
      <inkml:brushProperty name="ignorePressure" value="0"/>
    </inkml:brush>
  </inkml:definitions>
  <inkml:trace contextRef="#ctx0" brushRef="#br0">83850.000 16850.000 632,'18.000'-16.000'28,"-11.000"19.000"9,-14.000 19.000 7,-11.000 19.000 8,-9.000 12.000 0,-3.000 6.000-8,-3.000 7.000-9,-2.000 6.000-9,-5.000 3.000-6,-2.000 0.000-6,-3.000 0.000-4,-3.000 0.000-5,-2.000-2.000-4,0.000-3.000-3,0.000-3.000-1,0.000-2.000-2,4.000-8.000-1,10.000-8.000-1,10.000-10.000 0,9.000-9.000 0</inkml:trace>
</inkml:ink>
</file>

<file path=ppt/ink/ink45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14"/>
    </inkml:context>
    <inkml:brush xml:id="br0">
      <inkml:brushProperty name="width" value="0.0355244390666485" units="cm"/>
      <inkml:brushProperty name="height" value="0.0355244390666485" units="cm"/>
      <inkml:brushProperty name="color" value="#00bff3"/>
      <inkml:brushProperty name="ignorePressure" value="0"/>
    </inkml:brush>
  </inkml:definitions>
  <inkml:trace contextRef="#ctx0" brushRef="#br0">83800.000 17350.000 619,'25.000'-24.000'14,"0.000"4.000"3,0.000 3.000 3,0.000 3.000 3,1.000 7.000 4,4.000 14.000 6,3.000 11.000 4,3.000 14.000 5,-4.000 8.000 0,-8.000 7.000-6,-10.000 6.000-6,-9.000 7.000-6,-5.000-1.000-6,0.000-6.000-6,0.000-6.000-6,0.000-6.000-7,-2.000-4.000-7,-3.000 1.000-8,-3.000-1.000-9,-2.000 1.000-8,-3.000-9.000-10,1.000-15.000-8,-1.000-15.000-10,1.000-16.000-9,4.000-13.000 3,9.000-9.000 15,10.000-10.000 15,10.000-8.000 14,7.000-4.000 12,6.000 3.000 6,7.000 3.000 8,6.000 4.000 6,4.000 2.000 7,4.000 4.000 4,3.000 3.000 7,3.000 3.000 4,-1.000 4.000 3,-2.000 7.000 0,-3.000 6.000 0,-3.000 7.000 0,-4.000 4.000-1,-3.000 3.000-3,-3.000 3.000-2,-2.000 4.000-3,-5.000 2.000-4,-2.000 4.000-7,-3.000 3.000-7,-3.000 3.000-7,-9.000 6.000-8,-11.000 9.000-8,-14.000 10.000-9,-11.000 10.000-8,-11.000 2.000-6,-5.000-3.000-3,-7.000-3.000-2,-5.000-2.000-2,-1.000-6.000 2,6.000-6.000 8,7.000-6.000 8,6.000-6.000 9</inkml:trace>
</inkml:ink>
</file>

<file path=ppt/ink/ink45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14"/>
    </inkml:context>
    <inkml:brush xml:id="br0">
      <inkml:brushProperty name="width" value="0.0454273633658886" units="cm"/>
      <inkml:brushProperty name="height" value="0.0454273633658886" units="cm"/>
      <inkml:brushProperty name="color" value="#00bff3"/>
      <inkml:brushProperty name="ignorePressure" value="0"/>
    </inkml:brush>
  </inkml:definitions>
  <inkml:trace contextRef="#ctx0" brushRef="#br0">83000.000 17550.000 484,'-66.000'-36.000'27,"19.000"28.000"4,19.000 28.000 4,19.000 29.000 4,10.000 16.000 4,4.000 7.000 0,3.000 6.000 1,3.000 7.000 2,3.000 2.000-3,3.000 1.000-5,3.000-1.000-5,4.000 1.000-5,2.000-7.000-5,4.000-12.000-5,3.000-13.000-5,3.000-12.000-6,14.000-9.000-3,25.000-2.000-3,25.000-3.000-4,25.000-3.000-3,10.000-10.000-6,-2.000-16.000-7,-3.000-15.000-8,-3.000-15.000-7,-7.000-11.000-7,-9.000-2.000-5,-10.000-3.000-4,-8.000-3.000-5,-12.000 1.000 1,-12.000 6.000 5,-13.000 7.000 7,-12.000 6.000 6,-10.000 4.000 5,-6.000 4.000 3,-6.000 3.000 4,-6.000 3.000 3</inkml:trace>
</inkml:ink>
</file>

<file path=ppt/ink/ink45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15"/>
    </inkml:context>
    <inkml:brush xml:id="br0">
      <inkml:brushProperty name="width" value="0.0473146066069603" units="cm"/>
      <inkml:brushProperty name="height" value="0.0473146066069603" units="cm"/>
      <inkml:brushProperty name="color" value="#00bff3"/>
      <inkml:brushProperty name="ignorePressure" value="0"/>
    </inkml:brush>
  </inkml:definitions>
  <inkml:trace contextRef="#ctx0" brushRef="#br0">84750.000 15850.000 464,'73.000'-94.000'23,"-3.000"13.000"3,-3.000 12.000 2,-2.000 13.000 4,-3.000 10.000-1,1.000 10.000-3,-1.000 10.000-4,1.000 9.000-3,-3.000 6.000-2,-2.000 3.000-3,-3.000 3.000-2,-3.000 4.000-2,-6.000 5.000-5,-5.000 10.000-7,-7.000 10.000-7,-5.000 9.000-8,-9.000 6.000-5,-9.000 3.000-5,-10.000 3.000-4,-8.000 4.000-4,-11.000-1.000-2,-8.000-3.000 1,-10.000-3.000 2,-9.000-2.000 1,-7.000-6.000 3,-3.000-6.000 4,-3.000-6.000 3,-2.000-6.000 5,-1.000-4.000 3,3.000 1.000 5,3.000-1.000 4,4.000 1.000 4,2.000-1.000 3,4.000 1.000 5,3.000-1.000 3,3.000 1.000 5,4.000 1.000 0,7.000 3.000 0,6.000 3.000-1,7.000 4.000-1,4.000 4.000 3,3.000 6.000 8,3.000 7.000 7,4.000 6.000 8,1.000 10.000 2,0.000 17.000-1,0.000 15.000-3,0.000 16.000-1,1.000 13.000-2,4.000 14.000-2,3.000 11.000-2,3.000 14.000-2,-1.000 10.000-3,-2.000 9.000-4,-3.000 10.000-3,-3.000 10.000-4,-6.000 8.000-3,-5.000 10.000 0,-7.000 10.000-1,-5.000 9.000-1,-6.000 1.000-6,-3.000-6.000-14,-3.000-6.000-13,-2.000-6.000-13,-1.000-15.000-10,3.000-21.000-9,3.000-22.000-7,4.000-22.000-8,2.000-24.000 1,4.000-24.000 8,3.000-26.000 8,3.000-24.000 9</inkml:trace>
</inkml:ink>
</file>

<file path=ppt/ink/ink45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16"/>
    </inkml:context>
    <inkml:brush xml:id="br0">
      <inkml:brushProperty name="width" value="0.0402654036879539" units="cm"/>
      <inkml:brushProperty name="height" value="0.0402654036879539" units="cm"/>
      <inkml:brushProperty name="color" value="#00bff3"/>
      <inkml:brushProperty name="ignorePressure" value="0"/>
    </inkml:brush>
  </inkml:definitions>
  <inkml:trace contextRef="#ctx0" brushRef="#br0">85750.000 16000.000 546,'-27.000'-21.000'4,"-3.000"10.000"7,-3.000 10.000 8,-2.000 9.000 8,-6.000 13.000 3,-6.000 20.000-1,-6.000 18.000 0,-6.000 20.000 0,-2.000 11.000-5,3.000 7.000-7,3.000 6.000-8,4.000 7.000-7,5.000-6.000-6,10.000-15.000-4,10.000-15.000-5,9.000-16.000-3,9.000-18.000-4,9.000-18.000-2,10.000-19.000-3,10.000-18.000-1,2.000 5.000 5,-3.000 32.000 12,-3.000 31.000 14,-2.000 32.000 12,-5.000 11.000 8,-2.000-5.000 2,-3.000-7.000 1,-3.000-5.000 2,-4.000-11.000 1,-3.000-11.000-3,-3.000-14.000-3,-2.000-11.000-1,8.000-17.000-7,22.000-18.000-9,22.000-19.000-11,23.000-18.000-9,10.000-18.000-7,0.000-16.000-4,0.000-15.000-5,0.000-15.000-4,-2.000-4.000 0,-3.000 9.000 5,-3.000 10.000 5,-2.000 10.000 5,-9.000 10.000 4,-12.000 13.000 5,-13.000 12.000 5,-12.000 13.000 4,-15.000 18.000 7,-15.000 26.000 9,-15.000 24.000 10,-16.000 26.000 9,-7.000 10.000 3,4.000-3.000-4,3.000-3.000-5,3.000-2.000-4,3.000-6.000-9,3.000-6.000-10,3.000-6.000-13,4.000-6.000-11,4.000-4.000-9,6.000 1.000-8,7.000-1.000-6,6.000 1.000-8,4.000-3.000 2,4.000-2.000 8,3.000-3.000 9,3.000-3.000 9,-1.000-1.000 8,-2.000 4.000 4,-3.000 3.000 6,-3.000 3.000 5,-2.000 1.000 3,0.000 1.000 3,0.000-1.000 1,0.000 1.000 2,3.000-4.000 6,6.000-6.000 7,7.000-6.000 8,6.000-6.000 9,4.000-2.000 2,4.000 3.000-2,3.000 3.000-3,3.000 4.000-2,-4.000 2.000-5,-8.000 4.000-5,-10.000 3.000-6,-9.000 3.000-5,-9.000 1.000-5,-5.000 1.000-2,-7.000-1.000-4,-5.000 1.000-2,-8.000-3.000-3,-5.000-2.000-5,-7.000-3.000-5,-5.000-3.000-5,-3.000-4.000-3,4.000-3.000-2,3.000-3.000-4,3.000-2.000-2,1.000-9.000-2,1.000-12.000-1,-1.000-13.000-1,1.000-12.000-1,1.000-12.000 0,3.000-8.000 2,3.000-10.000 1,4.000-9.000 2,4.000-4.000 4,6.000 4.000 3,7.000 3.000 5,6.000 3.000 4,1.000 12.000 12,-3.000 22.000 18,-3.000 22.000 19,-2.000 23.000 19,-5.000 14.000 3,-2.000 10.000-10,-3.000 10.000-12,-3.000 9.000-11,-2.000 1.000-7,0.000-6.000-7,0.000-6.000-5,0.000-6.000-5</inkml:trace>
</inkml:ink>
</file>

<file path=ppt/ink/ink45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16"/>
    </inkml:context>
    <inkml:brush xml:id="br0">
      <inkml:brushProperty name="width" value="0.0414304174482822" units="cm"/>
      <inkml:brushProperty name="height" value="0.0414304174482822" units="cm"/>
      <inkml:brushProperty name="color" value="#00bff3"/>
      <inkml:brushProperty name="ignorePressure" value="0"/>
    </inkml:brush>
  </inkml:definitions>
  <inkml:trace contextRef="#ctx0" brushRef="#br0">85750.000 17750.000 531,'159.000'-21.000'51,"-31.000"10.000"0,-31.000 10.000-1,-31.000 9.000 0,-15.000 7.000-4,4.000 7.000-3,3.000 6.000-5,3.000 7.000-3,-1.000 2.000-5,-2.000 1.000-3,-3.000-1.000-4,-3.000 1.000-4,-6.000-1.000-13,-5.000 1.000-26,-7.000-1.000-24,-5.000 1.000-25</inkml:trace>
</inkml:ink>
</file>

<file path=ppt/ink/ink45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17"/>
    </inkml:context>
    <inkml:brush xml:id="br0">
      <inkml:brushProperty name="width" value="0.0599502958357334" units="cm"/>
      <inkml:brushProperty name="height" value="0.0599502958357334" units="cm"/>
      <inkml:brushProperty name="color" value="#00bff3"/>
      <inkml:brushProperty name="ignorePressure" value="0"/>
    </inkml:brush>
  </inkml:definitions>
  <inkml:trace contextRef="#ctx0" brushRef="#br0">84850.000 19050.000 366,'29.000'-29.000'2,"10.000"-5.000"2,10.000-7.000 2,9.000-5.000 4,2.000 2.000 2,-2.000 13.000 4,-3.000 12.000 4,-3.000 13.000 3,-2.000 9.000-1,0.000 6.000-3,0.000 7.000-4,0.000 6.000-4,-5.000 9.000-5,-9.000 13.000-6,-10.000 12.000-7,-8.000 13.000-5,-12.000 9.000-2,-12.000 6.000 2,-13.000 7.000 1,-12.000 6.000 3,-12.000-1.000-2,-8.000-5.000-7,-10.000-7.000-6,-9.000-5.000-7,-5.000-8.000 1,0.000-5.000 5,0.000-7.000 6,0.000-5.000 6,1.000-9.000 4,4.000-9.000 1,3.000-10.000 3,3.000-8.000 1,6.000-8.000 3,9.000-2.000 4,10.000-3.000 3,10.000-3.000 4,11.000-7.000 2,17.000-9.000 3,15.000-10.000 1,16.000-8.000 2,15.000-9.000 2,16.000-6.000 1,15.000-6.000 0,17.000-6.000 2,7.000-1.000-2,0.000 7.000-4,0.000 6.000-4,0.000 7.000-3,-5.000 5.000-3,-9.000 7.000 1,-10.000 6.000-1,-8.000 7.000 2,-11.000 7.000-1,-8.000 9.000 0,-10.000 10.000-1,-9.000 10.000 1,-10.000 10.000-1,-9.000 13.000-1,-10.000 12.000 0,-8.000 13.000-1,-11.000 9.000-1,-8.000 6.000 0,-10.000 7.000 0,-9.000 6.000-1,-10.000 1.000 0,-9.000-3.000-3,-10.000-3.000-1,-8.000-2.000-1,-8.000-6.000-3,-2.000-6.000-2,-3.000-6.000-2,-3.000-6.000-3,1.000-7.000-1,6.000-6.000 0,7.000-6.000 0,6.000-6.000-1,7.000-7.000 0,10.000-6.000-2,10.000-6.000-2,9.000-6.000-1,9.000-12.000-1,9.000-15.000 1,10.000-15.000 2,10.000-16.000 0,13.000-10.000 3,19.000-3.000 1,19.000-3.000 3,19.000-2.000 3,15.000-1.000 3,13.000 3.000 3,12.000 3.000 5,13.000 4.000 3,4.000 4.000 3,-3.000 6.000 1,-3.000 7.000 3,-2.000 6.000 1,-9.000 6.000 2,-12.000 6.000 0,-13.000 7.000 1,-12.000 6.000 1,-13.000 7.000 0,-12.000 10.000-4,-13.000 10.000-1,-12.000 9.000-4,-15.000 4.000-2,-15.000 1.000-6,-15.000-1.000-4,-16.000 1.000-4,-8.000-3.000-4,0.000-2.000 0,0.000-3.000 0,0.000-3.000-2,0.000-6.000 0,0.000-5.000-2,0.000-7.000 0,0.000-5.000-1,4.000-8.000-2,10.000-5.000-2,10.000-7.000-3,9.000-5.000-2,6.000 3.000 5,3.000 17.000 13,3.000 15.000 13,4.000 16.000 14,-1.000 10.000 7,-3.000 7.000 2,-3.000 6.000 1,-2.000 7.000 3,-1.000-1.000-1,3.000-6.000-4,3.000-6.000-4,4.000-6.000-4,11.000-13.000-7,23.000-19.000-7,22.000-18.000-9,22.000-19.000-8,8.000-18.000-6,-2.000-15.000-4,-3.000-15.000-5,-3.000-16.000-4,-4.000-7.000-2,-3.000 4.000 3,-3.000 3.000 3,-2.000 3.000 2,-8.000 9.000 2,-8.000 16.000 3,-10.000 15.000 2,-9.000 17.000 2,-9.000 19.000 9,-5.000 26.000 16,-7.000 24.000 17,-5.000 26.000 15,-8.000 10.000 6,-5.000-3.000-6,-7.000-3.000-4,-5.000-2.000-6,-1.000-6.000-5,6.000-6.000-6,7.000-6.000-5,6.000-6.000-6,10.000-10.000-12,17.000-12.000-16,15.000-13.000-16,16.000-12.000-17,2.000-7.000-3,-8.000 1.000 10,-10.000-1.000 9,-9.000 1.000 10,-7.000-12.000 5,-3.000-21.000 0,-3.000-22.000-1,-2.000-22.000 1,-3.000-19.000 0,1.000-16.000 0,-1.000-15.000 1,1.000-15.000 0,1.000-11.000 1,3.000-2.000 4,3.000-3.000 3,4.000-3.000 4,1.000 5.000 3,0.000 17.000 5,0.000 15.000 6,0.000 16.000 3,-2.000 15.000 5,-3.000 16.000 0,-3.000 15.000 2,-2.000 17.000 1,-3.000 22.000 9,1.000 32.000 17,-1.000 31.000 18,1.000 32.000 16,-3.000 25.000 1,-2.000 23.000-13,-3.000 22.000-15,-3.000 22.000-15,-1.000 19.000-9,4.000 20.000-5,3.000 18.000-6,3.000 20.000-6,-1.000 21.000-3,-2.000 25.000-2,-3.000 25.000-2,-3.000 25.000-2,-2.000 29.000-10,0.000 35.000-14,0.000 35.000-17,0.000 34.000-15,1.000-10.000-6,4.000-53.000 4,3.000-53.000 3,3.000-52.000 5,1.000-44.000-1,1.000-30.000-2,-1.000-32.000-5,1.000-30.000-3</inkml:trace>
</inkml:ink>
</file>

<file path=ppt/ink/ink45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1"/>
    </inkml:context>
    <inkml:brush xml:id="br0">
      <inkml:brushProperty name="width" value="0.0467662550508976" units="cm"/>
      <inkml:brushProperty name="height" value="0.0467662550508976" units="cm"/>
      <inkml:brushProperty name="color" value="#00bff3"/>
      <inkml:brushProperty name="ignorePressure" value="0"/>
    </inkml:brush>
  </inkml:definitions>
  <inkml:trace contextRef="#ctx0" brushRef="#br0">49300.000 43700.000 470,'-24.000'-24.000'2,"4.000"4.000"5,3.000 3.000 4,3.000 3.000 5,6.000 6.000 5,9.000 9.000 7,10.000 10.000 5,10.000 10.000 7,11.000 10.000 0,17.000 13.000-5,15.000 12.000-5,16.000 13.000-5,9.000 7.000-4,3.000 4.000-2,3.000 3.000-2,4.000 3.000-2,4.000 3.000-1,6.000 3.000-1,7.000 3.000 0,6.000 4.000-1,4.000-1.000 0,4.000-3.000-1,3.000-3.000-1,3.000-2.000 0,-1.000-8.000-1,-2.000-8.000-1,-3.000-10.000 1,-3.000-9.000 0,-1.000-10.000-1,4.000-9.000-1,3.000-10.000-1,3.000-8.000-2,6.000-8.000 0,9.000-2.000-1,10.000-3.000 0,10.000-3.000-1,4.000-9.000 0,0.000-11.000-2,0.000-14.000 0,0.000-11.000 0,1.000-11.000-2,4.000-5.000 1,3.000-7.000 0,3.000-5.000-1,4.000-8.000 1,7.000-5.000 0,6.000-7.000 1,7.000-5.000 0,2.000-6.000 1,1.000-3.000-2,-1.000-3.000 0,1.000-2.000-1,-7.000-1.000 0,-12.000 3.000-1,-13.000 3.000 0,-12.000 4.000 0,-10.000 1.000 0,-6.000 0.000 0,-6.000 0.000 0,-6.000 0.000 0,-10.000 1.000-1,-12.000 4.000 0,-13.000 3.000-2,-12.000 3.000-2,-12.000-2.000 0,-8.000-6.000 0,-10.000-6.000 0,-9.000-6.000-1,-13.000-10.000 0,-16.000-12.000-1,-15.000-13.000 1,-15.000-12.000-2,-17.000-13.000 1,-15.000-12.000 1,-15.000-13.000 1,-16.000-12.000 1,-10.000-2.000 1,-3.000 9.000-1,-3.000 10.000 0,-2.000 10.000 0,-6.000 10.000 1,-6.000 13.000 0,-6.000 12.000 2,-6.000 13.000 2,-7.000 7.000-1,-6.000 4.000 2,-6.000 3.000-1,-6.000 3.000 1,-6.000-1.000 0,-2.000-2.000 0,-3.000-3.000-1,-3.000-3.000 1,-6.000-1.000 0,-5.000 4.000 1,-7.000 3.000-1,-5.000 3.000 0,-3.000 7.000 0,4.000 14.000 0,3.000 11.000 0,3.000 14.000-2,-2.000 10.000 2,-6.000 9.000 1,-6.000 10.000 1,-6.000 10.000 2,-7.000 10.000 0,-6.000 13.000 0,-6.000 12.000-1,-6.000 13.000-1,-1.000 13.000 0,7.000 17.000 1,6.000 15.000-1,7.000 16.000 0,0.000 15.000 0,-2.000 16.000-2,-3.000 15.000-1,-3.000 17.000-2,-1.000 8.000 0,4.000 4.000 0,3.000 3.000-1,3.000 3.000 1,6.000 3.000-1,9.000 3.000 1,10.000 3.000 0,10.000 4.000 0,8.000 7.000 0,10.000 13.000 0,10.000 12.000 0,9.000 13.000 1,12.000 2.000-1,16.000-5.000-1,15.000-7.000-1,17.000-5.000-1,11.000-11.000 0,10.000-11.000 1,10.000-14.000 1,9.000-11.000 0,12.000-4.000 0,16.000 6.000-3,15.000 7.000-1,17.000 6.000-2,14.000 7.000-3,17.000 10.000-4,15.000 10.000-3,16.000 9.000-5,1.000-16.000-2,-12.000-41.000-2,-13.000-40.000 0,-12.000-40.000-3</inkml:trace>
</inkml:ink>
</file>

<file path=ppt/ink/ink4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28"/>
    </inkml:context>
    <inkml:brush xml:id="br0">
      <inkml:brushProperty name="width" value="0.0399318300187588" units="cm"/>
      <inkml:brushProperty name="height" value="0.0399318300187588" units="cm"/>
      <inkml:brushProperty name="color" value="#00bff3"/>
      <inkml:brushProperty name="ignorePressure" value="0"/>
    </inkml:brush>
  </inkml:definitions>
  <inkml:trace contextRef="#ctx0" brushRef="#br0">84150.000 28200.000 550,'1.000'-47.000'4,"4.000"6.000"8,3.000 7.000 8,3.000 6.000 8,-4.000 12.000 6,-8.000 19.000 4,-10.000 19.000 5,-9.000 19.000 4,-5.000 12.000-2,0.000 6.000-5,0.000 7.000-8,0.000 6.000-7,0.000 4.000-4,0.000 4.000-3,0.000 3.000-2,0.000 3.000-4,-4.000 1.000-2,-5.000 1.000-6,-7.000-1.000-3,-5.000 1.000-6,-3.000-4.000-3,4.000-6.000-4,3.000-6.000-3,3.000-6.000-3,10.000-20.000-11,20.000-30.000-20,18.000-32.000-19,20.000-30.000-20</inkml:trace>
</inkml:ink>
</file>

<file path=ppt/ink/ink45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2"/>
    </inkml:context>
    <inkml:brush xml:id="br0">
      <inkml:brushProperty name="width" value="0.0392320156097412" units="cm"/>
      <inkml:brushProperty name="height" value="0.0392320156097412" units="cm"/>
      <inkml:brushProperty name="color" value="#00bff3"/>
      <inkml:brushProperty name="ignorePressure" value="0"/>
    </inkml:brush>
  </inkml:definitions>
  <inkml:trace contextRef="#ctx0" brushRef="#br0">53900.000 45750.000 560,'167.000'-5.000'127,"-16.000"-9.000"-29,-15.000-10.000-30,-15.000-8.000-28,-14.000-8.000-20,-8.000-2.000-8,-10.000-3.000-9,-9.000-3.000-8,-12.000 1.000-6,-11.000 6.000-1,-14.000 7.000-3,-11.000 6.000-2,-17.000 18.000 0,-18.000 32.000-1,-19.000 31.000 1,-18.000 32.000-1,-14.000 18.000 5,-5.000 6.000 8,-7.000 7.000 8,-5.000 6.000 8,-3.000 3.000 5,4.000 0.000 5,3.000 0.000 3,3.000 0.000 4,3.000-5.000 1,3.000-9.000-2,3.000-10.000-2,4.000-8.000-3,16.000-29.000-9,32.000-47.000-14,31.000-47.000-17,32.000-46.000-14,11.000-15.000-7,-5.000 19.000 5,-7.000 19.000 3,-5.000 19.000 4,-9.000 16.000 4,-9.000 17.000 6,-10.000 15.000 4,-8.000 16.000 5,-8.000 15.000 4,-2.000 16.000 3,-3.000 15.000 3,-3.000 17.000 3,-6.000 2.000 1,-5.000-9.000-1,-7.000-10.000 1,-5.000-8.000 0,8.000-26.000-2,26.000-41.000-3,24.000-40.000-2,26.000-40.000-2,12.000-20.000-3,0.000 4.000-1,0.000 3.000-2,0.000 3.000-1,-2.000 9.000 3,-3.000 16.000 6,-3.000 15.000 6,-2.000 17.000 6,-8.000 14.000 3,-8.000 17.000 1,-10.000 15.000 0,-9.000 16.000 0,-7.000 12.000 2,-3.000 9.000 2,-3.000 10.000 4,-2.000 10.000 2,-8.000 0.000-1,-8.000-5.000-5,-10.000-7.000-5,-9.000-5.000-5,-5.000-8.000-6,0.000-5.000-8,0.000-7.000-8,0.000-5.000-7,-2.000-6.000-4,-3.000-3.000 1,-3.000-3.000 2,-2.000-2.000 2,-6.000-5.000-4,-6.000-2.000-10,-6.000-3.000-10,-6.000-3.000-10,-6.000-4.000-1,-2.000-3.000 7,-3.000-3.000 6,-3.000-2.000 7,2.000-3.000 6,10.000 1.000 6,10.000-1.000 7,9.000 1.000 6</inkml:trace>
</inkml:ink>
</file>

<file path=ppt/ink/ink45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2"/>
    </inkml:context>
    <inkml:brush xml:id="br0">
      <inkml:brushProperty name="width" value="0.0444485507905483" units="cm"/>
      <inkml:brushProperty name="height" value="0.0444485507905483" units="cm"/>
      <inkml:brushProperty name="color" value="#00bff3"/>
      <inkml:brushProperty name="ignorePressure" value="0"/>
    </inkml:brush>
  </inkml:definitions>
  <inkml:trace contextRef="#ctx0" brushRef="#br0">54150.000 47000.000 494,'-160.000'-22.000'11,"32.000"6.000"1,31.000 7.000 1,32.000 6.000 2,16.000 7.000 3,4.000 10.000 4,3.000 10.000 5,3.000 9.000 3,6.000 7.000 3,9.000 7.000-1,10.000 6.000 0,10.000 7.000 1,10.000 5.000-3,13.000 7.000-1,12.000 6.000-2,13.000 7.000-3,10.000 2.000-1,10.000 1.000-3,10.000-1.000-1,9.000 1.000-2,7.000-4.000-2,7.000-6.000-4,6.000-6.000-3,7.000-6.000-4,4.000-10.000-4,3.000-12.000-6,3.000-13.000-6,4.000-12.000-6,4.000-16.000-2,6.000-19.000 3,7.000-18.000 3,6.000-19.000 3,-4.000-16.000-6,-11.000-12.000-14,-14.000-13.000-15,-11.000-12.000-14,-17.000 2.000-5,-18.000 20.000 5,-19.000 18.000 5,-18.000 20.000 5</inkml:trace>
</inkml:ink>
</file>

<file path=ppt/ink/ink45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2"/>
    </inkml:context>
    <inkml:brush xml:id="br0">
      <inkml:brushProperty name="width" value="0.0392601415514946" units="cm"/>
      <inkml:brushProperty name="height" value="0.0392601415514946" units="cm"/>
      <inkml:brushProperty name="color" value="#00bff3"/>
      <inkml:brushProperty name="ignorePressure" value="0"/>
    </inkml:brush>
  </inkml:definitions>
  <inkml:trace contextRef="#ctx0" brushRef="#br0">56150.000 45100.000 560,'-21.000'-69.000'45,"10.000"13.000"-1,10.000 12.000 0,9.000 13.000-1,12.000 9.000-1,16.000 6.000-2,15.000 7.000-3,17.000 6.000-2,7.000 6.000-4,0.000 6.000-5,0.000 7.000-4,0.000 6.000-6,-4.000 6.000-6,-5.000 6.000-5,-7.000 7.000-8,-5.000 6.000-6,-11.000 3.000-9,-11.000 0.000-14,-14.000 0.000-14,-11.000 0.000-12,-12.000-2.000-5,-9.000-3.000 2,-10.000-3.000 4,-8.000-2.000 2,-4.000-6.000 7,3.000-6.000 10,3.000-6.000 10,4.000-6.000 9</inkml:trace>
</inkml:ink>
</file>

<file path=ppt/ink/ink45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3"/>
    </inkml:context>
    <inkml:brush xml:id="br0">
      <inkml:brushProperty name="width" value="0.0467858053743839" units="cm"/>
      <inkml:brushProperty name="height" value="0.0467858053743839" units="cm"/>
      <inkml:brushProperty name="color" value="#00bff3"/>
      <inkml:brushProperty name="ignorePressure" value="0"/>
    </inkml:brush>
  </inkml:definitions>
  <inkml:trace contextRef="#ctx0" brushRef="#br0">56400.000 45550.000 470,'-135.000'23.000'15,"32.000"-3.000"5,31.000-3.000 4,32.000-2.000 4,18.000 2.000 3,6.000 9.000-1,7.000 10.000 1,6.000 10.000 1,3.000 11.000 0,0.000 17.000 1,0.000 15.000 1,0.000 16.000 2,0.000 16.000-2,0.000 20.000-2,0.000 18.000-4,0.000 20.000-3,3.000 16.000-4,6.000 16.000-3,7.000 15.000-5,6.000 17.000-4,3.000 11.000-6,0.000 10.000-8,0.000 10.000-8,0.000 9.000-9,0.000-5.000-7,0.000-19.000-7,0.000-18.000-7,0.000-19.000-8,-2.000-33.000 1,-3.000-47.000 6,-3.000-47.000 8,-2.000-46.000 6</inkml:trace>
</inkml:ink>
</file>

<file path=ppt/ink/ink45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4"/>
    </inkml:context>
    <inkml:brush xml:id="br0">
      <inkml:brushProperty name="width" value="0.043435774743557" units="cm"/>
      <inkml:brushProperty name="height" value="0.043435774743557" units="cm"/>
      <inkml:brushProperty name="color" value="#00bff3"/>
      <inkml:brushProperty name="ignorePressure" value="0"/>
    </inkml:brush>
  </inkml:definitions>
  <inkml:trace contextRef="#ctx0" brushRef="#br0">56450.000 46250.000 506,'23.000'-41.000'36,"-3.000"19.000"1,-3.000 19.000 1,-2.000 19.000 0,-5.000 18.000-3,-2.000 19.000-6,-3.000 19.000-6,-3.000 19.000-8,-6.000 9.000-2,-5.000 0.000-2,-7.000 0.000 0,-5.000 0.000-1,-1.000-8.000-4,6.000-16.000-9,7.000-15.000-9,6.000-15.000-8,3.000-18.000-5,0.000-19.000-1,0.000-18.000-3,0.000-19.000-1,6.000-15.000 1,13.000-8.000 3,12.000-10.000 4,13.000-9.000 3,7.000 1.000 4,4.000 13.000 6,3.000 12.000 6,3.000 13.000 5,-4.000 12.000 4,-8.000 13.000 2,-10.000 12.000 3,-9.000 13.000 3,-9.000 13.000 1,-5.000 17.000 1,-7.000 15.000 1,-5.000 16.000 1,-11.000 10.000 0,-11.000 7.000-1,-14.000 6.000-1,-11.000 7.000-1,-4.000-4.000-3,6.000-12.000-1,7.000-13.000-4,6.000-12.000-1,12.000-15.000-4,19.000-15.000-5,19.000-15.000-4,19.000-16.000-5,10.000-8.000 0,4.000 0.000 4,3.000 0.000 4,3.000 0.000 4,-2.000 0.000 3,-6.000 0.000 3,-6.000 0.000 3,-6.000 0.000 2,-6.000-2.000 1,-2.000-3.000-4,-3.000-3.000-3,-3.000-2.000-3,-2.000-11.000-3,0.000-15.000 0,0.000-15.000-2,0.000-16.000 0,1.000-19.000-6,4.000-22.000-9,3.000-22.000-10,3.000-21.000-9,-1.000-15.000-5,-2.000-6.000 2,-3.000-6.000 2,-3.000-6.000 0,-6.000 4.000 5,-5.000 16.000 7,-7.000 15.000 7,-5.000 17.000 7,-4.000 14.000 5,0.000 17.000 0,0.000 15.000 3,0.000 16.000 0,1.000 12.000 8,4.000 9.000 13,3.000 10.000 13,3.000 10.000 13,6.000 7.000 10,9.000 6.000 7,10.000 7.000 6,10.000 6.000 7,2.000 9.000-5,-3.000 13.000-15,-3.000 12.000-16,-2.000 13.000-16,-6.000 7.000-13,-6.000 4.000-9,-6.000 3.000-9,-6.000 3.000-10,-10.000 6.000-7,-12.000 9.000-4,-13.000 10.000-6,-12.000 10.000-3,-9.000 0.000-1,-2.000-5.000 3,-3.000-7.000 3,-3.000-5.000 3,1.000-9.000 5,6.000-9.000 4,7.000-10.000 5,6.000-8.000 5,10.000-18.000 5,17.000-25.000 4,15.000-25.000 3,16.000-25.000 5,12.000-11.000 4,9.000 3.000 3,10.000 3.000 3,10.000 4.000 4,0.000 4.000 3,-5.000 6.000 0,-7.000 7.000 2,-5.000 6.000 0,-9.000 10.000 0,-9.000 17.000-1,-10.000 15.000-3,-8.000 16.000-1,-11.000 13.000-3,-8.000 14.000-2,-10.000 11.000-4,-9.000 14.000-1,-10.000 8.000-5,-9.000 7.000-3,-10.000 6.000-4,-8.000 7.000-4,-6.000-4.000-4,1.000-12.000-3,-1.000-13.000-3,1.000-12.000-2,2.000-12.000-2,7.000-8.000 0,6.000-10.000 1,7.000-9.000 1,4.000-9.000 1,3.000-5.000 1,3.000-7.000 2,4.000-5.000 2,7.000-8.000 2,13.000-5.000 3,12.000-7.000 3,13.000-5.000 3,10.000-9.000 3,10.000-9.000 2,10.000-10.000 3,9.000-8.000 3,6.000-3.000 1,3.000 7.000-1,3.000 6.000 0,4.000 7.000-2,-4.000 4.000 3,-9.000 3.000 2,-10.000 3.000 5,-8.000 4.000 3,-12.000 15.000 0,-12.000 28.000-2,-13.000 28.000-3,-12.000 29.000-2,-13.000 16.000-3,-12.000 7.000-2,-13.000 6.000-3,-12.000 7.000-1,-5.000-3.000-1,3.000-8.000 1,3.000-10.000 1,4.000-9.000 1,4.000-10.000 0,6.000-9.000 0,7.000-10.000 0,6.000-8.000-1,10.000-18.000-2,17.000-25.000-3,15.000-25.000-2,16.000-25.000-3,10.000-13.000-4,7.000 1.000-6,6.000-1.000-5,7.000 1.000-7,0.000 4.000 1,-2.000 9.000 6,-3.000 10.000 6,-3.000 10.000 7,-6.000 10.000 8,-5.000 13.000 12,-7.000 12.000 10,-5.000 13.000 13,-6.000 7.000 0,-3.000 4.000-8,-3.000 3.000-8,-2.000 3.000-8,-1.000-10.000-10,3.000-21.000-10,3.000-22.000-11,4.000-22.000-10,1.000-15.000-4,0.000-5.000 2,0.000-7.000 3,0.000-5.000 2,1.000 3.000 4,4.000 17.000 6,3.000 15.000 5,3.000 16.000 5,-2.000 12.000 8,-6.000 9.000 8,-6.000 10.000 10,-6.000 10.000 8,-6.000 10.000 9,-2.000 13.000 8,-3.000 12.000 8,-3.000 13.000 8,-1.000 2.000 0,4.000-5.000-7,3.000-7.000-7,3.000-5.000-8,1.000-6.000-11,1.000-3.000-19,-1.000-3.000-16,1.000-2.000-18,1.000-14.000-13,3.000-21.000-9,3.000-22.000-9,4.000-22.000-9,-1.000-11.000 2,-3.000 0.000 10,-3.000 0.000 13,-2.000 0.000 10,-3.000 1.000 7,1.000 4.000-2,-1.000 3.000 0,1.000 3.000 0</inkml:trace>
</inkml:ink>
</file>

<file path=ppt/ink/ink45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4"/>
    </inkml:context>
    <inkml:brush xml:id="br0">
      <inkml:brushProperty name="width" value="0.0486071892082691" units="cm"/>
      <inkml:brushProperty name="height" value="0.0486071892082691" units="cm"/>
      <inkml:brushProperty name="color" value="#00bff3"/>
      <inkml:brushProperty name="ignorePressure" value="0"/>
    </inkml:brush>
  </inkml:definitions>
  <inkml:trace contextRef="#ctx0" brushRef="#br0">59500.000 45450.000 452,'1.000'-52.000'12,"4.000"47.000"26,3.000 47.000 23,3.000 48.000 26,4.000 36.000 3,7.000 29.000-17,6.000 28.000-18,7.000 28.000-17,5.000 31.000-11,7.000 34.000-3,6.000 35.000-3,7.000 35.000-4,0.000 35.000-13,-2.000 38.000-20,-3.000 37.000-21,-3.000 38.000-21,-6.000-30.000-12,-5.000-97.000-4,-7.000-97.000-3,-5.000-96.000-3</inkml:trace>
</inkml:ink>
</file>

<file path=ppt/ink/ink45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5"/>
    </inkml:context>
    <inkml:brush xml:id="br0">
      <inkml:brushProperty name="width" value="0.0509967654943466" units="cm"/>
      <inkml:brushProperty name="height" value="0.0509967654943466" units="cm"/>
      <inkml:brushProperty name="color" value="#00bff3"/>
      <inkml:brushProperty name="ignorePressure" value="0"/>
    </inkml:brush>
  </inkml:definitions>
  <inkml:trace contextRef="#ctx0" brushRef="#br0">75850.000 42950.000 431,'-36.000'0.000'9,"28.000"0.000"17,28.000 0.000 17,29.000 0.000 17,18.000 0.000 6,9.000 0.000-9,10.000 0.000-8,10.000 0.000-8,10.000 0.000-6,13.000 0.000-2,12.000 0.000-4,13.000 0.000-3,9.000 0.000-3,6.000 0.000-4,7.000 0.000-3,6.000 0.000-3,3.000 0.000-3,0.000 0.000-3,0.000 0.000-3,0.000 0.000-2,-5.000 0.000-2,-9.000 0.000-1,-10.000 0.000-2,-8.000 0.000-2,-11.000-4.000-3,-8.000-5.000-6,-10.000-7.000-5,-9.000-5.000-5,-12.000-3.000-7,-11.000 4.000-6,-14.000 3.000-7,-11.000 3.000-7</inkml:trace>
</inkml:ink>
</file>

<file path=ppt/ink/ink45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6"/>
    </inkml:context>
    <inkml:brush xml:id="br0">
      <inkml:brushProperty name="width" value="0.0465219505131245" units="cm"/>
      <inkml:brushProperty name="height" value="0.0465219505131245" units="cm"/>
      <inkml:brushProperty name="color" value="#00bff3"/>
      <inkml:brushProperty name="ignorePressure" value="0"/>
    </inkml:brush>
  </inkml:definitions>
  <inkml:trace contextRef="#ctx0" brushRef="#br0">75400.000 43250.000 472,'-135.000'0.000'14,"32.000"0.000"0,31.000 0.000-2,32.000 0.000 0,27.000-5.000 5,26.000-9.000 12,24.000-10.000 12,26.000-8.000 10,13.000-3.000 3,4.000 7.000-9,3.000 6.000-8,3.000 7.000-9,3.000 2.000-4,3.000 1.000-2,3.000-1.000-1,4.000 1.000-2,5.000-1.000-2,10.000 1.000-2,10.000-1.000-3,9.000 1.000-2,7.000 2.000-2,7.000 7.000-1,6.000 6.000-1,7.000 7.000-1,2.000 5.000 0,1.000 7.000-3,-1.000 6.000-1,1.000 7.000-3,4.000-1.000-1,9.000-6.000-2,10.000-6.000-3,10.000-6.000-3,0.000-6.000-1,-5.000-2.000-3,-7.000-3.000-1,-5.000-3.000-2,-4.000-2.000-2,0.000 0.000-2,0.000 0.000-2,0.000 0.000-2,-7.000 0.000-2,-11.000 0.000-2,-14.000 0.000-1,-11.000 0.000-2,-17.000 1.000-2,-18.000 4.000 1,-19.000 3.000 0,-18.000 3.000-1</inkml:trace>
</inkml:ink>
</file>

<file path=ppt/ink/ink45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7"/>
    </inkml:context>
    <inkml:brush xml:id="br0">
      <inkml:brushProperty name="width" value="0.0436352156102657" units="cm"/>
      <inkml:brushProperty name="height" value="0.0436352156102657" units="cm"/>
      <inkml:brushProperty name="color" value="#00bff3"/>
      <inkml:brushProperty name="ignorePressure" value="0"/>
    </inkml:brush>
  </inkml:definitions>
  <inkml:trace contextRef="#ctx0" brushRef="#br0">42200.000 38900.000 504,'-97.000'-2.000'0,"6.000"-3.000"0,7.000-3.000 0,6.000-2.000 0,6.000 0.000 5,6.000 7.000 12,7.000 6.000 11,6.000 7.000 10,9.000 4.000 7,13.000 3.000-1,12.000 3.000 0,13.000 4.000 1,16.000-3.000-4,23.000-5.000-4,22.000-7.000-5,22.000-5.000-6,18.000-8.000-3,16.000-5.000-3,15.000-7.000-2,17.000-5.000-2,3.000-9.000-4,-5.000-9.000-8,-7.000-10.000-5,-5.000-8.000-7,-9.000-3.000-7,-9.000 7.000-6,-10.000 6.000-6,-8.000 7.000-7,-15.000 11.000-9,-19.000 20.000-11,-18.000 18.000-10,-19.000 20.000-10,-13.000 5.000 1,-6.000-6.000 14,-6.000-6.000 14,-6.000-6.000 15</inkml:trace>
</inkml:ink>
</file>

<file path=ppt/ink/ink45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7"/>
    </inkml:context>
    <inkml:brush xml:id="br0">
      <inkml:brushProperty name="width" value="0.0444914065301418" units="cm"/>
      <inkml:brushProperty name="height" value="0.0444914065301418" units="cm"/>
      <inkml:brushProperty name="color" value="#00bff3"/>
      <inkml:brushProperty name="ignorePressure" value="0"/>
    </inkml:brush>
  </inkml:definitions>
  <inkml:trace contextRef="#ctx0" brushRef="#br0">42600.000 38050.000 494,'-24.000'-25.000'2,"4.000"0.000"2,3.000 0.000 4,3.000 0.000 2,3.000 15.000 12,3.000 32.000 19,3.000 31.000 18,4.000 32.000 19,1.000 22.000 2,0.000 17.000-16,0.000 15.000-16,0.000 16.000-15,-2.000 4.000-11,-3.000-6.000-5,-3.000-6.000-6,-2.000-6.000-4,-1.000-13.000-8,3.000-19.000-9,3.000-18.000-10,4.000-19.000-8,7.000-19.000-11,13.000-19.000-11,12.000-18.000-12,13.000-19.000-12,2.000-12.000 0,-5.000-2.000 10,-7.000-3.000 11,-5.000-3.000 12</inkml:trace>
</inkml:ink>
</file>

<file path=ppt/ink/ink4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29"/>
    </inkml:context>
    <inkml:brush xml:id="br0">
      <inkml:brushProperty name="width" value="0.0417908877134323" units="cm"/>
      <inkml:brushProperty name="height" value="0.0417908877134323" units="cm"/>
      <inkml:brushProperty name="color" value="#00bff3"/>
      <inkml:brushProperty name="ignorePressure" value="0"/>
    </inkml:brush>
  </inkml:definitions>
  <inkml:trace contextRef="#ctx0" brushRef="#br0">84150.000 28100.000 526,'25.000'-27.000'0,"0.000"-3.000"0,0.000-3.000 0,0.000-2.000 0,-2.000 3.000 7,-3.000 14.000 15,-3.000 11.000 15,-2.000 14.000 15,-3.000 11.000 3,1.000 14.000-8,-1.000 11.000-7,1.000 14.000-9,-3.000 11.000-4,-2.000 14.000-2,-3.000 11.000-1,-3.000 14.000-2,-1.000 2.000-3,4.000-6.000-2,3.000-6.000-3,3.000-6.000-3,-1.000-6.000-2,-2.000-2.000-2,-3.000-3.000-2,-3.000-3.000-3,-2.000-4.000-2,0.000-3.000-4,0.000-3.000-3,0.000-2.000-4,-5.000-6.000-7,-9.000-6.000-8,-10.000-6.000-9,-8.000-6.000-9,-8.000-12.000-3,-2.000-15.000 2,-3.000-15.000 1,-3.000-16.000 3,-1.000-12.000 3,4.000-5.000 6,3.000-7.000 6,3.000-5.000 6,3.000-4.000 4,3.000 0.000 5,3.000 0.000 3,4.000 0.000 5,1.000 4.000 4,0.000 10.000 3,0.000 10.000 4,0.000 9.000 4,4.000 1.000 6,10.000-6.000 9,10.000-6.000 10,9.000-6.000 9,10.000-2.000 1,14.000 3.000-9,11.000 3.000-7,14.000 4.000-9,7.000 1.000-6,3.000 0.000-4,3.000 0.000-4,4.000 0.000-4,-1.000 3.000-5,-3.000 6.000-7,-3.000 7.000-6,-2.000 6.000-6,-6.000 3.000-4,-6.000 0.000-3,-6.000 0.000-1,-6.000 0.000-4,-4.000 0.000 0,1.000 0.000 0,-1.000 0.000 0,1.000 0.000 1,-4.000-2.000 1,-6.000-3.000 5,-6.000-3.000 4,-6.000-2.000 4</inkml:trace>
</inkml:ink>
</file>

<file path=ppt/ink/ink45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7"/>
    </inkml:context>
    <inkml:brush xml:id="br0">
      <inkml:brushProperty name="width" value="0.0453964322805405" units="cm"/>
      <inkml:brushProperty name="height" value="0.0453964322805405" units="cm"/>
      <inkml:brushProperty name="color" value="#00bff3"/>
      <inkml:brushProperty name="ignorePressure" value="0"/>
    </inkml:brush>
  </inkml:definitions>
  <inkml:trace contextRef="#ctx0" brushRef="#br0">43700.000 37600.000 484,'18.000'-43.000'35,"-11.000"17.000"0,-14.000 15.000-1,-11.000 16.000 0,-7.000 15.000-1,0.000 16.000-1,0.000 15.000-1,0.000 17.000-2,1.000 10.000 1,4.000 6.000 0,3.000 7.000 2,3.000 6.000 0,4.000 3.000-2,7.000 0.000-4,6.000 0.000-4,7.000 0.000-5,7.000-5.000-4,9.000-9.000-3,10.000-10.000-3,10.000-8.000-3,10.000-14.000-5,13.000-15.000-7,12.000-15.000-5,13.000-16.000-6,7.000-15.000-8,4.000-11.000-9,3.000-14.000-8,3.000-11.000-8,-2.000-9.000-4,-6.000-3.000 0,-6.000-3.000 0,-6.000-2.000 1,-13.000 2.000 4,-19.000 9.000 10,-18.000 10.000 7,-19.000 10.000 10</inkml:trace>
</inkml:ink>
</file>

<file path=ppt/ink/ink45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27"/>
    </inkml:context>
    <inkml:brush xml:id="br0">
      <inkml:brushProperty name="width" value="0.0462605655193329" units="cm"/>
      <inkml:brushProperty name="height" value="0.0462605655193329" units="cm"/>
      <inkml:brushProperty name="color" value="#00bff3"/>
      <inkml:brushProperty name="ignorePressure" value="0"/>
    </inkml:brush>
  </inkml:definitions>
  <inkml:trace contextRef="#ctx0" brushRef="#br0">44850.000 37650.000 475,'-93.000'-22.000'27,"17.000"6.000"2,15.000 7.000 2,16.000 6.000 3,7.000 3.000 1,1.000 0.000 3,-1.000 0.000 1,1.000 0.000 3,1.000 10.000 0,3.000 23.000-3,3.000 22.000-2,4.000 22.000-2,-1.000 24.000-4,-3.000 29.000-7,-3.000 28.000-5,-2.000 28.000-7,-5.000 20.000-5,-2.000 13.000-4,-3.000 12.000-3,-3.000 13.000-4,2.000-7.000-7,10.000-24.000-12,10.000-26.000-12,9.000-24.000-12,4.000-20.000-9,1.000-11.000-8,-1.000-14.000-7,1.000-11.000-8</inkml:trace>
</inkml:ink>
</file>

<file path=ppt/ink/ink45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31"/>
    </inkml:context>
    <inkml:brush xml:id="br0">
      <inkml:brushProperty name="width" value="0.0319084525108337" units="cm"/>
      <inkml:brushProperty name="height" value="0.0319084525108337" units="cm"/>
      <inkml:brushProperty name="color" value="#00bff3"/>
      <inkml:brushProperty name="ignorePressure" value="0"/>
    </inkml:brush>
  </inkml:definitions>
  <inkml:trace contextRef="#ctx0" brushRef="#br0">69350.000 38800.000 689,'6.000'-66.000'49,"13.000"19.000"-6,12.000 19.000-5,13.000 19.000-6,9.000 7.000-3,6.000-3.000-2,7.000-3.000-3,6.000-2.000-3,3.000-3.000-2,0.000 1.000-5,0.000-1.000-5,0.000 1.000-3,-2.000-1.000-9,-3.000 1.000-12,-3.000-1.000-10,-2.000 1.000-13,-8.000 1.000-4,-8.000 3.000 1,-10.000 3.000 1,-9.000 4.000 1</inkml:trace>
</inkml:ink>
</file>

<file path=ppt/ink/ink45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31"/>
    </inkml:context>
    <inkml:brush xml:id="br0">
      <inkml:brushProperty name="width" value="0.0307688508182764" units="cm"/>
      <inkml:brushProperty name="height" value="0.0307688508182764" units="cm"/>
      <inkml:brushProperty name="color" value="#00bff3"/>
      <inkml:brushProperty name="ignorePressure" value="0"/>
    </inkml:brush>
  </inkml:definitions>
  <inkml:trace contextRef="#ctx0" brushRef="#br0">70250.000 37900.000 715,'-46.000'29.000'5,"10.000"10.000"10,10.000 10.000 11,9.000 9.000 11,6.000 9.000 3,3.000 9.000-2,3.000 10.000-2,4.000 10.000-3,1.000 4.000-5,0.000 0.000-10,0.000 0.000-9,0.000 0.000-10,1.000-4.000-8,4.000-5.000-7,3.000-7.000-8,3.000-5.000-6,-1.000-9.000-5,-2.000-9.000 0,-3.000-10.000-3,-3.000-8.000 0</inkml:trace>
</inkml:ink>
</file>

<file path=ppt/ink/ink45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32"/>
    </inkml:context>
    <inkml:brush xml:id="br0">
      <inkml:brushProperty name="width" value="0.0343152768909931" units="cm"/>
      <inkml:brushProperty name="height" value="0.0343152768909931" units="cm"/>
      <inkml:brushProperty name="color" value="#00bff3"/>
      <inkml:brushProperty name="ignorePressure" value="0"/>
    </inkml:brush>
  </inkml:definitions>
  <inkml:trace contextRef="#ctx0" brushRef="#br0">70850.000 37500.000 641,'68.000'-44.000'32,"-11.000"13.000"3,-14.000 12.000 3,-11.000 13.000 3,-11.000 13.000-2,-5.000 17.000-8,-7.000 15.000-9,-5.000 16.000-9,-8.000 5.000-5,-5.000-2.000-3,-7.000-3.000-3,-5.000-3.000-2,-1.000-4.000-1,6.000-3.000 1,7.000-3.000 2,6.000-2.000 2,7.000-3.000 1,10.000 1.000 2,10.000-1.000 3,9.000 1.000 1,4.000-1.000 1,1.000 1.000-2,-1.000-1.000-2,1.000 1.000-1,-3.000 2.000-1,-2.000 7.000-1,-3.000 6.000-2,-3.000 7.000-1,-7.000 7.000-1,-9.000 9.000 0,-10.000 10.000-2,-8.000 10.000-1,-14.000 5.000-3,-15.000 4.000-6,-15.000 3.000-6,-16.000 3.000-6,-8.000 1.000-6,0.000 1.000-9,0.000-1.000-7,0.000 1.000-9,6.000-12.000-1,13.000-21.000 6,12.000-22.000 6,13.000-22.000 5</inkml:trace>
</inkml:ink>
</file>

<file path=ppt/ink/ink45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1"/>
    </inkml:context>
    <inkml:brush xml:id="br0">
      <inkml:brushProperty name="width" value="0.0373026505112648" units="cm"/>
      <inkml:brushProperty name="height" value="0.0373026505112648" units="cm"/>
      <inkml:brushProperty name="color" value="#00bff3"/>
      <inkml:brushProperty name="ignorePressure" value="0"/>
    </inkml:brush>
  </inkml:definitions>
  <inkml:trace contextRef="#ctx0" brushRef="#br0">13950.000 44750.000 589,'-2.000'-40.000'42,"-3.000"23.000"2,-3.000 22.000 1,-2.000 22.000 3,-6.000 15.000-3,-6.000 9.000-7,-6.000 10.000-7,-6.000 10.000-6,-6.000 4.000-7,-2.000 0.000-6,-3.000 0.000-7,-3.000 0.000-5,-2.000-2.000-3,0.000-3.000-1,0.000-3.000 2,0.000-2.000-1,3.000-6.000 0,6.000-6.000-1,7.000-6.000-1,6.000-6.000-1,4.000-6.000 1,4.000-2.000 2,3.000-3.000 4,3.000-3.000 4,10.000-4.000 2,20.000-3.000 3,18.000-3.000 3,20.000-2.000 3,11.000-6.000 0,7.000-6.000-4,6.000-6.000-3,7.000-6.000-4,-1.000-4.000-4,-6.000 1.000-4,-6.000-1.000-5,-6.000 1.000-5,-4.000 1.000-5,1.000 3.000-6,-1.000 3.000-5,1.000 4.000-5,-6.000 1.000-3,-8.000 0.000 0,-10.000 0.000 0,-9.000 0.000-1,-5.000-5.000 0,0.000-9.000-1,0.000-10.000 0,0.000-8.000 0</inkml:trace>
</inkml:ink>
</file>

<file path=ppt/ink/ink45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2"/>
    </inkml:context>
    <inkml:brush xml:id="br0">
      <inkml:brushProperty name="width" value="0.0356511287391186" units="cm"/>
      <inkml:brushProperty name="height" value="0.0356511287391186" units="cm"/>
      <inkml:brushProperty name="color" value="#00bff3"/>
      <inkml:brushProperty name="ignorePressure" value="0"/>
    </inkml:brush>
  </inkml:definitions>
  <inkml:trace contextRef="#ctx0" brushRef="#br0">14350.000 44950.000 617,'-2.000'-46.000'-2,"-3.000"10.000"4,-3.000 10.000 6,-2.000 9.000 4,-3.000 12.000 8,1.000 16.000 10,-1.000 15.000 12,1.000 17.000 10,-3.000 13.000 2,-2.000 13.000-9,-3.000 12.000-8,-3.000 13.000-10,-1.000 6.000-5,4.000 0.000-6,3.000 0.000-5,3.000 0.000-5,1.000 3.000-6,1.000 6.000-5,-1.000 7.000-7,1.000 6.000-6,1.000-2.000-2,3.000-9.000 2,3.000-10.000 3,4.000-8.000 2,4.000-15.000-8,6.000-19.000-16,7.000-18.000-19,6.000-19.000-17</inkml:trace>
</inkml:ink>
</file>

<file path=ppt/ink/ink45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2"/>
    </inkml:context>
    <inkml:brush xml:id="br0">
      <inkml:brushProperty name="width" value="0.0389838926494122" units="cm"/>
      <inkml:brushProperty name="height" value="0.0389838926494122" units="cm"/>
      <inkml:brushProperty name="color" value="#00bff3"/>
      <inkml:brushProperty name="ignorePressure" value="0"/>
    </inkml:brush>
  </inkml:definitions>
  <inkml:trace contextRef="#ctx0" brushRef="#br0">15250.000 45300.000 564,'-25.000'51.000'94,"0.000"4.000"-20,0.000 3.000-21,0.000 3.000-21,1.000 1.000-9,4.000 1.000 1,3.000-1.000 2,3.000 1.000 1,3.000-3.000-2,3.000-2.000-4,3.000-3.000-4,4.000-3.000-4,8.000-7.000-6,17.000-9.000-9,15.000-10.000-8,16.000-8.000-9,5.000-15.000-4,-2.000-19.000-2,-3.000-18.000-1,-3.000-19.000-3,-2.000-12.000 1,0.000-2.000 2,0.000-3.000 1,0.000-3.000 2,-4.000-1.000 1,-5.000 4.000 2,-7.000 3.000 0,-5.000 3.000 1,-9.000 4.000 2,-9.000 7.000 3,-10.000 6.000 5,-8.000 7.000 2,-11.000 4.000 4,-8.000 3.000 1,-10.000 3.000 3,-9.000 4.000 3,-2.000 4.000-1,6.000 6.000-3,7.000 7.000-1,6.000 6.000-3</inkml:trace>
</inkml:ink>
</file>

<file path=ppt/ink/ink45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2"/>
    </inkml:context>
    <inkml:brush xml:id="br0">
      <inkml:brushProperty name="width" value="0.0342188253998756" units="cm"/>
      <inkml:brushProperty name="height" value="0.0342188253998756" units="cm"/>
      <inkml:brushProperty name="color" value="#00bff3"/>
      <inkml:brushProperty name="ignorePressure" value="0"/>
    </inkml:brush>
  </inkml:definitions>
  <inkml:trace contextRef="#ctx0" brushRef="#br0">16200.000 44650.000 642,'25.000'89.000'133,"0.000"-22.000"-33,0.000-22.000-32,0.000-21.000-34,3.000-15.000-20,6.000-6.000-6,7.000-6.000-7,6.000-6.000-8,1.000-12.000-4,-3.000-15.000-5,-3.000-15.000-3,-2.000-16.000-4,-3.000-8.000-2,1.000 0.000 1,-1.000 0.000 1,1.000 0.000 1,-6.000 3.000 2,-8.000 6.000 3,-10.000 7.000 3,-9.000 6.000 3,-9.000 7.000 3,-5.000 10.000 1,-7.000 10.000 0,-5.000 9.000 1,-6.000 7.000 1,-3.000 7.000-2,-3.000 6.000 0,-2.000 7.000 0,-3.000 8.000-3,1.000 14.000-4,-1.000 11.000-4,1.000 14.000-4,4.000 0.000-1,9.000-8.000 3,10.000-10.000 3,10.000-9.000 2,2.000-5.000 2,-3.000 0.000-1,-3.000 0.000 2,-2.000 0.000-1</inkml:trace>
</inkml:ink>
</file>

<file path=ppt/ink/ink45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3"/>
    </inkml:context>
    <inkml:brush xml:id="br0">
      <inkml:brushProperty name="width" value="0.0402219891548157" units="cm"/>
      <inkml:brushProperty name="height" value="0.0402219891548157" units="cm"/>
      <inkml:brushProperty name="color" value="#00bff3"/>
      <inkml:brushProperty name="ignorePressure" value="0"/>
    </inkml:brush>
  </inkml:definitions>
  <inkml:trace contextRef="#ctx0" brushRef="#br0">18100.000 45100.000 546,'20.000'-24.000'4,"-9.000"4.000"7,-10.000 3.000 6,-8.000 3.000 8,-8.000 3.000 3,-2.000 3.000 1,-3.000 3.000-1,-3.000 4.000 0,-2.000 1.000-1,0.000 0.000-4,0.000 0.000-3,0.000 0.000-2,-4.000 0.000-2,-5.000 0.000 3,-7.000 0.000 3,-5.000 0.000 1,-3.000 1.000-1,4.000 4.000-5,3.000 3.000-5,3.000 3.000-6,1.000-1.000-3,1.000-2.000 0,-1.000-3.000-1,1.000-3.000-1,-1.000 1.000 0,1.000 6.000 0,-1.000 7.000-1,1.000 6.000 1,1.000 4.000 0,3.000 4.000 1,3.000 3.000 0,4.000 3.000 2,1.000 1.000-1,0.000 1.000 2,0.000-1.000-1,0.000 1.000 2,1.000-1.000-1,4.000 1.000-1,3.000-1.000 0,3.000 1.000-1,1.000-1.000-1,1.000 1.000-1,-1.000-1.000-1,1.000 1.000 0,-1.000-1.000-1,1.000 1.000 0,-1.000-1.000 1,1.000 1.000 0,2.000 1.000-1,7.000 3.000-2,6.000 3.000-1,7.000 4.000-2,7.000-3.000 0,9.000-5.000 0,10.000-7.000 2,10.000-5.000 1,10.000-8.000-6,13.000-5.000-14,12.000-7.000-12,13.000-5.000-14,7.000-8.000-6,4.000-5.000-2,3.000-7.000-1,3.000-5.000-1,-8.000-4.000 5,-19.000 0.000 11,-18.000 0.000 9,-19.000 0.000 12</inkml:trace>
</inkml:ink>
</file>

<file path=ppt/ink/ink4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29"/>
    </inkml:context>
    <inkml:brush xml:id="br0">
      <inkml:brushProperty name="width" value="0.0468103662133217" units="cm"/>
      <inkml:brushProperty name="height" value="0.0468103662133217" units="cm"/>
      <inkml:brushProperty name="color" value="#00bff3"/>
      <inkml:brushProperty name="ignorePressure" value="0"/>
    </inkml:brush>
  </inkml:definitions>
  <inkml:trace contextRef="#ctx0" brushRef="#br0">85400.000 27600.000 469,'0.000'-69.000'3,"0.000"13.000"3,0.000 12.000 4,0.000 13.000 4,-4.000 20.000 9,-5.000 28.000 10,-7.000 28.000 12,-5.000 29.000 12,-8.000 18.000 1,-5.000 9.000-9,-7.000 10.000-9,-5.000 10.000-9,-3.000 4.000-5,4.000 0.000-1,3.000 0.000-3,3.000 0.000-1,4.000-4.000-3,7.000-5.000-2,6.000-7.000-3,7.000-5.000-3,4.000-6.000-3,3.000-3.000-4,3.000-3.000-3,4.000-2.000-3,5.000-8.000-2,10.000-8.000 1,10.000-10.000 2,9.000-9.000 0,6.000-10.000-7,3.000-9.000-14,3.000-10.000-14,4.000-8.000-14,7.000-14.000-6,13.000-15.000 2,12.000-15.000 2,13.000-16.000 2,-4.000-5.000 4,-18.000 6.000 7,-19.000 7.000 6,-18.000 6.000 7,-12.000 3.000 4,-3.000 0.000 1,-3.000 0.000 1,-2.000 0.000 1</inkml:trace>
</inkml:ink>
</file>

<file path=ppt/ink/ink45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4"/>
    </inkml:context>
    <inkml:brush xml:id="br0">
      <inkml:brushProperty name="width" value="0.0448248498141766" units="cm"/>
      <inkml:brushProperty name="height" value="0.0448248498141766" units="cm"/>
      <inkml:brushProperty name="color" value="#00bff3"/>
      <inkml:brushProperty name="ignorePressure" value="0"/>
    </inkml:brush>
  </inkml:definitions>
  <inkml:trace contextRef="#ctx0" brushRef="#br0">18650.000 45750.000 490,'-36.000'0.000'60,"28.000"0.000"-7,28.000 0.000-7,29.000 0.000-7,15.000-4.000-6,3.000-5.000-4,3.000-7.000-6,4.000-5.000-5,-1.000-3.000-3,-3.000 4.000-3,-3.000 3.000-3,-2.000 3.000-2,-1.000-1.000-2,3.000-2.000-1,3.000-3.000-2,4.000-3.000-2,1.000 1.000-1,0.000 6.000 0,0.000 7.000-1,0.000 6.000 0,-4.000 3.000 1,-5.000 0.000 2,-7.000 0.000 3,-5.000 0.000 1,-3.000 4.000 3,4.000 10.000 0,3.000 10.000 2,3.000 9.000 1,-1.000 4.000 1,-2.000 1.000-2,-3.000-1.000 0,-3.000 1.000-2,-1.000-3.000 1,4.000-2.000 1,3.000-3.000 1,3.000-3.000 2,1.000-2.000-2,1.000 0.000-2,-1.000 0.000-2,1.000 0.000-3,-3.000 1.000-3,-2.000 4.000-6,-3.000 3.000-5,-3.000 3.000-4,-1.000-4.000-5,4.000-8.000-4,3.000-10.000-4,3.000-9.000-4,3.000-9.000-5,3.000-5.000-6,3.000-7.000-7,4.000-5.000-7,-4.000-6.000 2,-9.000-3.000 8,-10.000-3.000 10,-8.000-2.000 9,-8.000-3.000 4,-2.000 1.000 0,-3.000-1.000 1,-3.000 1.000 1</inkml:trace>
</inkml:ink>
</file>

<file path=ppt/ink/ink45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4"/>
    </inkml:context>
    <inkml:brush xml:id="br0">
      <inkml:brushProperty name="width" value="0.0459149144589901" units="cm"/>
      <inkml:brushProperty name="height" value="0.0459149144589901" units="cm"/>
      <inkml:brushProperty name="color" value="#00bff3"/>
      <inkml:brushProperty name="ignorePressure" value="0"/>
    </inkml:brush>
  </inkml:definitions>
  <inkml:trace contextRef="#ctx0" brushRef="#br0">22750.000 44950.000 479,'21.000'-35.000'10,"-5.000"32.000"23,-7.000 31.000 21,-5.000 32.000 21,-8.000 15.000 3,-5.000 0.000-14,-7.000 0.000-16,-5.000 0.000-15,-1.000 0.000-10,6.000 0.000-2,7.000 0.000-3,6.000 0.000-3,3.000-4.000-3,0.000-5.000-1,0.000-7.000-2,0.000-5.000-3,4.000-6.000-1,10.000-3.000-1,10.000-3.000-3,9.000-2.000-1,4.000-5.000-1,1.000-2.000-2,-1.000-3.000-1,1.000-3.000-2,-3.000-1.000 0,-2.000 4.000 2,-3.000 3.000 0,-3.000 3.000 2,-9.000 4.000-3,-11.000 7.000-7,-14.000 6.000-7,-11.000 7.000-7,-12.000-1.000-4,-9.000-6.000-2,-10.000-6.000-1,-8.000-6.000-2,-4.000-6.000 0,3.000-2.000 1,3.000-3.000 1,4.000-3.000 0,1.000-6.000 1,0.000-5.000 1,0.000-7.000 1,0.000-5.000 1,3.000-8.000 1,6.000-5.000 3,7.000-7.000 1,6.000-5.000 3</inkml:trace>
</inkml:ink>
</file>

<file path=ppt/ink/ink45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4"/>
    </inkml:context>
    <inkml:brush xml:id="br0">
      <inkml:brushProperty name="width" value="0.0304154902696609" units="cm"/>
      <inkml:brushProperty name="height" value="0.0304154902696609" units="cm"/>
      <inkml:brushProperty name="color" value="#00bff3"/>
      <inkml:brushProperty name="ignorePressure" value="0"/>
    </inkml:brush>
  </inkml:definitions>
  <inkml:trace contextRef="#ctx0" brushRef="#br0">22950.000 45200.000 723,'25.000'-24.000'0,"0.000"4.000"0,0.000 3.000 0,0.000 3.000 0,3.000 1.000 5,6.000 1.000 11,7.000-1.000 10,6.000 1.000 10,4.000 1.000 4,4.000 3.000-3,3.000 3.000-2,3.000 4.000-4,-1.000 4.000-5,-2.000 6.000-9,-3.000 7.000-10,-3.000 6.000-8,-4.000 1.000-11,-3.000-3.000-13,-3.000-3.000-13,-2.000-2.000-13</inkml:trace>
</inkml:ink>
</file>

<file path=ppt/ink/ink45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5"/>
    </inkml:context>
    <inkml:brush xml:id="br0">
      <inkml:brushProperty name="width" value="0.0418427959084511" units="cm"/>
      <inkml:brushProperty name="height" value="0.0418427959084511" units="cm"/>
      <inkml:brushProperty name="color" value="#00bff3"/>
      <inkml:brushProperty name="ignorePressure" value="0"/>
    </inkml:brush>
  </inkml:definitions>
  <inkml:trace contextRef="#ctx0" brushRef="#br0">24100.000 45150.000 525,'-24.000'51.000'29,"4.000"4.000"4,3.000 3.000 4,3.000 3.000 6,1.000 1.000 0,1.000 1.000-4,-1.000-1.000-3,1.000 1.000-3,1.000-3.000-4,3.000-2.000-3,3.000-3.000-3,4.000-3.000-2,4.000-4.000-4,6.000-3.000-1,7.000-3.000-2,6.000-2.000-1,4.000-6.000-4,4.000-6.000-2,3.000-6.000-2,3.000-6.000-3,4.000-9.000-5,7.000-8.000-3,6.000-10.000-5,7.000-9.000-5,0.000-12.000-4,-2.000-11.000-5,-3.000-14.000-4,-3.000-11.000-5,-6.000-6.000-1,-5.000 4.000 2,-7.000 3.000 4,-5.000 3.000 2,-11.000 3.000 3,-11.000 3.000 4,-14.000 3.000 3,-11.000 4.000 4,-11.000 4.000 2,-5.000 6.000 3,-7.000 7.000 2,-5.000 6.000 3,-6.000 6.000 0,-3.000 6.000 0,-3.000 7.000 0,-2.000 6.000 0</inkml:trace>
</inkml:ink>
</file>

<file path=ppt/ink/ink45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5"/>
    </inkml:context>
    <inkml:brush xml:id="br0">
      <inkml:brushProperty name="width" value="0.0410126037895679" units="cm"/>
      <inkml:brushProperty name="height" value="0.0410126037895679" units="cm"/>
      <inkml:brushProperty name="color" value="#00bff3"/>
      <inkml:brushProperty name="ignorePressure" value="0"/>
    </inkml:brush>
  </inkml:definitions>
  <inkml:trace contextRef="#ctx0" brushRef="#br0">25400.000 44300.000 536,'20.000'-40.000'38,"-9.000"23.000"9,-10.000 22.000 10,-8.000 22.000 9,-4.000 13.000-2,3.000 7.000-12,3.000 6.000-13,4.000 7.000-14,1.000 0.000-7,0.000-2.000-4,0.000-3.000-2,0.000-3.000-4,4.000-7.000-1,10.000-9.000-1,10.000-10.000 0,9.000-8.000-2,6.000-9.000-3,3.000-6.000-10,3.000-6.000-9,4.000-6.000-9,1.000-7.000-5,0.000-6.000 0,0.000-6.000-1,0.000-6.000 0,-5.000-6.000 0,-9.000-2.000 0,-10.000-3.000 1,-8.000-3.000 1,-8.000 1.000 1,-2.000 6.000 5,-3.000 7.000 3,-3.000 6.000 3,-7.000 6.000 2,-9.000 6.000-1,-10.000 7.000-1,-8.000 6.000 0,-3.000 4.000-1,7.000 4.000 2,6.000 3.000 2,7.000 3.000 1</inkml:trace>
</inkml:ink>
</file>

<file path=ppt/ink/ink45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3:55"/>
    </inkml:context>
    <inkml:brush xml:id="br0">
      <inkml:brushProperty name="width" value="0.0424558557569981" units="cm"/>
      <inkml:brushProperty name="height" value="0.0424558557569981" units="cm"/>
      <inkml:brushProperty name="color" value="#00bff3"/>
      <inkml:brushProperty name="ignorePressure" value="0"/>
    </inkml:brush>
  </inkml:definitions>
  <inkml:trace contextRef="#ctx0" brushRef="#br0">27000.000 44550.000 518,'62.000'1.000'47,"-24.000"4.000"4,-26.000 3.000 4,-24.000 3.000 5,-18.000 7.000-4,-9.000 14.000-9,-10.000 11.000-11,-8.000 14.000-8,-6.000 5.000-9,1.000 1.000-3,-1.000-1.000-6,1.000 1.000-5,1.000 1.000-1,3.000 3.000 1,3.000 3.000 2,4.000 4.000 0,5.000-1.000 1,10.000-3.000-2,10.000-3.000-1,9.000-2.000-2,7.000-6.000-1,7.000-6.000 0,6.000-6.000-1,7.000-6.000 1,15.000-7.000-3,25.000-6.000-2,25.000-6.000-2,25.000-6.000-2,17.000-7.000-5,9.000-6.000-9,10.000-6.000-7,10.000-6.000-8,2.000-6.000-5,-3.000-2.000-2,-3.000-3.000-3,-2.000-3.000-1,-15.000-1.000-1,-25.000 4.000 1,-25.000 3.000 1,-25.000 3.000 2</inkml:trace>
</inkml:ink>
</file>

<file path=ppt/ink/ink45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0"/>
    </inkml:context>
    <inkml:brush xml:id="br0">
      <inkml:brushProperty name="width" value="0.0373960323631763" units="cm"/>
      <inkml:brushProperty name="height" value="0.0373960323631763" units="cm"/>
      <inkml:brushProperty name="color" value="#000000"/>
      <inkml:brushProperty name="ignorePressure" value="0"/>
    </inkml:brush>
  </inkml:definitions>
  <inkml:trace contextRef="#ctx0" brushRef="#br0">13650.000 48950.000 588,'-43.000'-91.000'-6,"17.000"19.000"14,15.000 19.000 14,16.000 19.000 14,40.000 2.000 9,66.000-11.000 4,65.000-14.000 3,67.000-11.000 4,3.000 5.000-8,-55.000 26.000-16,-57.000 24.000-17,-55.000 26.000-17,-34.000 18.000-8,-9.000 13.000 1,-10.000 12.000 1,-8.000 13.000 2,-12.000 10.000 1,-12.000 10.000 1,-13.000 10.000 3,-12.000 9.000 0,-10.000 4.000 2,-6.000 1.000-1,-6.000-1.000-1,-6.000 1.000 0,-2.000-7.000-2,3.000-12.000-1,3.000-13.000-3,4.000-12.000-1,2.000-16.000-2,4.000-19.000 0,3.000-18.000-1,3.000-19.000-1,4.000-24.000 0,7.000-28.000-2,6.000-28.000 0,7.000-27.000-2,8.000-17.000 0,14.000-3.000 0,11.000-3.000 1,14.000-2.000 1,7.000 6.000 1,3.000 20.000 0,3.000 18.000 0,4.000 20.000 0,-3.000 17.000 3,-5.000 20.000 7,-7.000 18.000 5,-5.000 20.000 7,-8.000 19.000 2,-5.000 22.000-1,-7.000 22.000 0,-5.000 23.000 0,-12.000 13.000-2,-16.000 6.000-1,-15.000 7.000-1,-15.000 6.000-1,-6.000-4.000-1,7.000-11.000-1,6.000-14.000 0,7.000-11.000-1,4.000-14.000 0,3.000-11.000-1,3.000-14.000-1,4.000-11.000 0,2.000-22.000-4,4.000-27.000-6,3.000-28.000-7,3.000-28.000-6,3.000-13.000-2,3.000 3.000 1,3.000 3.000 1,4.000 4.000 1,1.000 7.000 3,0.000 13.000 3,0.000 12.000 3,0.000 13.000 4,-2.000 7.000 0,-3.000 4.000-1,-3.000 3.000-1,-2.000 3.000-1,-1.000 12.000 11,3.000 22.000 23,3.000 22.000 23,4.000 23.000 23,1.000 14.000 5,0.000 10.000-11,0.000 10.000-13,0.000 9.000-11,0.000 4.000-9,0.000 1.000-4,0.000-1.000-3,0.000 1.000-5,0.000-4.000-2,0.000-6.000-4,0.000-6.000-1,0.000-6.000-4,0.000-9.000-1,0.000-8.000-1,0.000-10.000-2,0.000-9.000-1,6.000-15.000-5,13.000-18.000-7,12.000-19.000-8,13.000-18.000-7,4.000-14.000-5,-3.000-5.000-2,-3.000-7.000-4,-2.000-5.000-1,-5.000-1.000 0,-2.000 6.000 6,-3.000 7.000 4,-3.000 6.000 6,-2.000 3.000 6,0.000 0.000 5,0.000 0.000 6,0.000 0.000 6,0.000 3.000 5,0.000 6.000 3,0.000 7.000 5,0.000 6.000 2,0.000 3.000 4,0.000 0.000 2,0.000 0.000 2,0.000 0.000 1,-2.000 3.000 1,-3.000 6.000-2,-3.000 7.000-1,-2.000 6.000-2,-1.000-2.000-11,3.000-9.000-22,3.000-10.000-21,4.000-8.000-21,-1.000-9.000-8,-3.000-6.000 6,-3.000-6.000 4,-2.000-6.000 6</inkml:trace>
</inkml:ink>
</file>

<file path=ppt/ink/ink45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1"/>
    </inkml:context>
    <inkml:brush xml:id="br0">
      <inkml:brushProperty name="width" value="0.0358056388795376" units="cm"/>
      <inkml:brushProperty name="height" value="0.0358056388795376" units="cm"/>
      <inkml:brushProperty name="color" value="#000000"/>
      <inkml:brushProperty name="ignorePressure" value="0"/>
    </inkml:brush>
  </inkml:definitions>
  <inkml:trace contextRef="#ctx0" brushRef="#br0">15400.000 48100.000 614,'23.000'-19.000'-39,"-3.000"13.000"31,-3.000 12.000 29,-2.000 13.000 30,-1.000 4.000 11,3.000-3.000-10,3.000-3.000-9,4.000-2.000-9,2.000-5.000-8,4.000-2.000-4,3.000-3.000-4,3.000-3.000-4,-1.000-1.000-4,-2.000 4.000 1,-3.000 3.000-1,-3.000 3.000-1,-2.000 1.000-1,0.000 1.000-4,0.000-1.000-2,0.000 1.000-4,0.000 1.000-3,0.000 3.000-3,0.000 3.000-4,0.000 4.000-4,-11.000 1.000-6,-22.000 0.000-6,-22.000 0.000-9,-21.000 0.000-7,-9.000 3.000 3,7.000 6.000 12,6.000 7.000 12,7.000 6.000 12,2.000 7.000 9,1.000 10.000 5,-1.000 10.000 5,1.000 9.000 5,1.000 2.000 3,3.000-2.000-1,3.000-3.000-1,4.000-3.000-1,2.000-6.000-1,4.000-5.000 0,3.000-7.000-1,3.000-5.000-2,4.000-6.000 1,7.000-3.000-1,6.000-3.000-1,7.000-2.000 1,8.000-8.000-2,14.000-8.000-3,11.000-10.000-3,14.000-9.000-2,3.000-10.000-2,-2.000-9.000-1,-3.000-10.000 1,-3.000-8.000-1,2.000-6.000-4,10.000 1.000-11,10.000-1.000-10,9.000 1.000-11,-2.000 1.000-5,-12.000 3.000 1,-13.000 3.000 0,-12.000 4.000 0,-12.000 1.000 1,-8.000 0.000 4,-10.000 0.000 2,-9.000 0.000 3,-5.000-2.000 3,0.000-3.000 3,0.000-3.000 4,0.000-2.000 2,-4.000-3.000 3,-5.000 1.000 3,-7.000-1.000 2,-5.000 1.000 2,-4.000 4.000 7,0.000 9.000 14,0.000 10.000 14,0.000 10.000 13,0.000 11.000 6,0.000 17.000-3,0.000 15.000-2,0.000 16.000-1,-4.000 10.000-4,-5.000 7.000-5,-7.000 6.000-5,-5.000 7.000-4,-6.000 5.000-6,-3.000 7.000-7,-3.000 6.000-6,-2.000 7.000-6,0.000 0.000-5,7.000-2.000 0,6.000-3.000-2,7.000-3.000-1,4.000-7.000-3,3.000-9.000-6,3.000-10.000-6,4.000-8.000-5,7.000-12.000-7,13.000-12.000-7,12.000-13.000-8,13.000-12.000-6</inkml:trace>
</inkml:ink>
</file>

<file path=ppt/ink/ink45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1"/>
    </inkml:context>
    <inkml:brush xml:id="br0">
      <inkml:brushProperty name="width" value="0.0385484956204891" units="cm"/>
      <inkml:brushProperty name="height" value="0.0385484956204891" units="cm"/>
      <inkml:brushProperty name="color" value="#000000"/>
      <inkml:brushProperty name="ignorePressure" value="0"/>
    </inkml:brush>
  </inkml:definitions>
  <inkml:trace contextRef="#ctx0" brushRef="#br0">16000.000 50100.000 570,'21.000'-15.000'5,"-5.000"23.000"11,-7.000 22.000 10,-5.000 22.000 11,-4.000 7.000 3,0.000-6.000-3,0.000-6.000-4,0.000-6.000-3,0.000-4.000-4,0.000 1.000-2,0.000-1.000-3,0.000 1.000-3,7.000-1.000-1,17.000 1.000 2,15.000-1.000 0,16.000 1.000 2,7.000-6.000-2,1.000-8.000-6,-1.000-10.000-6,1.000-9.000-6,-1.000-7.000-3,1.000-3.000-1,-1.000-3.000-2,1.000-2.000-2,-3.000-5.000-3,-2.000-2.000-6,-3.000-3.000-4,-3.000-3.000-6,-6.000-1.000-4,-5.000 4.000-2,-7.000 3.000-3,-5.000 3.000-1</inkml:trace>
</inkml:ink>
</file>

<file path=ppt/ink/ink45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2"/>
    </inkml:context>
    <inkml:brush xml:id="br0">
      <inkml:brushProperty name="width" value="0.0345016904175282" units="cm"/>
      <inkml:brushProperty name="height" value="0.0345016904175282" units="cm"/>
      <inkml:brushProperty name="color" value="#000000"/>
      <inkml:brushProperty name="ignorePressure" value="0"/>
    </inkml:brush>
  </inkml:definitions>
  <inkml:trace contextRef="#ctx0" brushRef="#br0">17700.000 48550.000 637,'118.000'-24.000'118,"-11.000"4.000"-28,-14.000 3.000-26,-11.000 3.000-28,-1.000 1.000-15,13.000 1.000-5,12.000-1.000-6,13.000 1.000-4,-1.000 1.000-4,-11.000 3.000-5,-14.000 3.000-4,-11.000 4.000-4,-11.000 1.000-4,-5.000 0.000-5,-7.000 0.000-5,-5.000 0.000-4</inkml:trace>
</inkml:ink>
</file>

<file path=ppt/ink/ink4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1"/>
    </inkml:context>
    <inkml:brush xml:id="br0">
      <inkml:brushProperty name="width" value="0.0442164614796638" units="cm"/>
      <inkml:brushProperty name="height" value="0.0442164614796638" units="cm"/>
      <inkml:brushProperty name="color" value="#00bff3"/>
      <inkml:brushProperty name="ignorePressure" value="0"/>
    </inkml:brush>
  </inkml:definitions>
  <inkml:trace contextRef="#ctx0" brushRef="#br0">86100.000 28400.000 497,'-71.000'-19.000'34,"10.000"13.000"1,10.000 12.000 1,9.000 13.000 0,6.000 9.000-1,3.000 6.000-4,3.000 7.000-4,4.000 6.000-4,2.000 7.000-2,4.000 10.000 0,3.000 10.000 1,3.000 9.000 1,1.000 1.000-1,1.000-6.000-3,-1.000-6.000-2,1.000-6.000-3,1.000-7.000-5,3.000-6.000-8,3.000-6.000-7,4.000-6.000-8,8.000-9.000-9,17.000-8.000-11,15.000-10.000-9,16.000-9.000-11,5.000-13.000-3,-2.000-16.000 3,-3.000-15.000 3,-3.000-15.000 4,-4.000-9.000 5,-3.000 1.000 8,-3.000-1.000 8,-2.000 1.000 8,-8.000 2.000 6,-8.000 7.000 6,-10.000 6.000 6,-9.000 7.000 5,-7.000 8.000 13,-3.000 14.000 20,-3.000 11.000 19,-2.000 14.000 20,-1.000 8.000 3,3.000 7.000-15,3.000 6.000-13,4.000 7.000-13,1.000 2.000-10,0.000 1.000-5,0.000-1.000-3,0.000 1.000-6,0.000-1.000-2,0.000 1.000-2,0.000-1.000-1,0.000 1.000-2,1.000-1.000-5,4.000 1.000-6,3.000-1.000-8,3.000 1.000-6,7.000-10.000-4,14.000-19.000-2,11.000-18.000-1,14.000-19.000-2,2.000-12.000 0,-6.000-2.000 3,-6.000-3.000 2,-6.000-3.000 2,-7.000-1.000 3,-6.000 4.000 5,-6.000 3.000 4,-6.000 3.000 5,-6.000 1.000 1,-2.000 1.000-1,-3.000-1.000-1,-3.000 1.000 0,-2.000 1.000 1,0.000 3.000 3,0.000 3.000 4,0.000 4.000 4,-4.000 1.000 2,-5.000 0.000 0,-7.000 0.000 1,-5.000 0.000 0,-4.000 0.000 1,0.000 0.000-1,0.000 0.000-1,0.000 0.000 0,-2.000 1.000 0,-3.000 4.000-2,-3.000 3.000 0,-2.000 3.000-2,0.000-2.000-2,7.000-6.000-4,6.000-6.000-5,7.000-6.000-4,7.000-2.000-5,9.000 3.000-5,10.000 3.000-4,10.000 4.000-5,4.000 4.000-1,0.000 6.000 5,0.000 7.000 2,0.000 6.000 5,0.000 1.000 2,0.000-3.000-1,0.000-3.000 1,0.000-2.000 0,0.000-1.000 3,0.000 3.000 4,0.000 3.000 6,0.000 4.000 4,-4.000 4.000 4,-5.000 6.000 4,-7.000 7.000 3,-5.000 6.000 3,-4.000 3.000 3,0.000 0.000-1,0.000 0.000 1,0.000 0.000 1,0.000 1.000-1,0.000 4.000-2,0.000 3.000 0,0.000 3.000-3,0.000 3.000 1,0.000 3.000 2,0.000 3.000 3,0.000 4.000 1,0.000 1.000 1,0.000 0.000-3,0.000 0.000-2,0.000 0.000-2,0.000-2.000-2,0.000-3.000-4,0.000-3.000-1,0.000-2.000-4,0.000-3.000-2,0.000 1.000-1,0.000-1.000-3,0.000 1.000 0,0.000-10.000-12,0.000-19.000-22,0.000-18.000-20,0.000-19.000-21,6.000-7.000 1,13.000 7.000 27,12.000 6.000 25,13.000 7.000 26,4.000 4.000 12,-3.000 3.000 0,-3.000 3.000-1,-2.000 4.000-1,-3.000 1.000-3,1.000 0.000-9,-1.000 0.000-6,1.000 0.000-9,-4.000-4.000-7,-6.000-5.000-10,-6.000-7.000-9,-6.000-5.000-9,-4.000-8.000 0,1.000-5.000 8,-1.000-7.000 8,1.000-5.000 9,-3.000-8.000 6,-2.000-5.000 4,-3.000-7.000 4,-3.000-5.000 3,-2.000-3.000 4,0.000 4.000 0,0.000 3.000 1,0.000 3.000 1,1.000 6.000 4,4.000 9.000 9,3.000 10.000 8,3.000 10.000 8,1.000 11.000 7,1.000 17.000 7,-1.000 15.000 6,1.000 16.000 7,-3.000 12.000-1,-2.000 9.000-6,-3.000 10.000-7,-3.000 10.000-7,-2.000 5.000-7,0.000 4.000-4,0.000 3.000-5,0.000 3.000-6,0.000 1.000-2,0.000 1.000 1,0.000-1.000 0,0.000 1.000 1,-2.000-3.000-4,-3.000-2.000-9,-3.000-3.000-9,-2.000-3.000-8,-5.000-9.000-8,-2.000-11.000-7,-3.000-14.000-6,-3.000-11.000-6</inkml:trace>
</inkml:ink>
</file>

<file path=ppt/ink/ink45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2"/>
    </inkml:context>
    <inkml:brush xml:id="br0">
      <inkml:brushProperty name="width" value="0.0364552773535252" units="cm"/>
      <inkml:brushProperty name="height" value="0.0364552773535252" units="cm"/>
      <inkml:brushProperty name="color" value="#000000"/>
      <inkml:brushProperty name="ignorePressure" value="0"/>
    </inkml:brush>
  </inkml:definitions>
  <inkml:trace contextRef="#ctx0" brushRef="#br0">18950.000 47900.000 603,'-29.000'-38.000'12,"-5.000"26.000"16,-7.000 24.000 15,-5.000 26.000 16,-4.000 18.000 2,0.000 13.000-10,0.000 12.000-12,0.000 13.000-9,-4.000 9.000-8,-5.000 6.000-4,-7.000 7.000-4,-5.000 6.000-3,-4.000 7.000-4,0.000 10.000-5,0.000 10.000-6,0.000 9.000-4,4.000-5.000-6,10.000-19.000-8,10.000-18.000-8,9.000-19.000-7,9.000-18.000-5,9.000-15.000-2,10.000-15.000-2,10.000-16.000-2,8.000-15.000 2,10.000-11.000 4,10.000-14.000 5,9.000-11.000 4,1.000-7.000 6,-6.000 0.000 6,-6.000 0.000 6,-6.000 0.000 6</inkml:trace>
</inkml:ink>
</file>

<file path=ppt/ink/ink45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2"/>
    </inkml:context>
    <inkml:brush xml:id="br0">
      <inkml:brushProperty name="width" value="0.0354350805282593" units="cm"/>
      <inkml:brushProperty name="height" value="0.0354350805282593" units="cm"/>
      <inkml:brushProperty name="color" value="#000000"/>
      <inkml:brushProperty name="ignorePressure" value="0"/>
    </inkml:brush>
  </inkml:definitions>
  <inkml:trace contextRef="#ctx0" brushRef="#br0">18200.000 49500.000 620,'65.000'-40.000'20,"-18.000"23.000"2,-19.000 22.000 4,-18.000 22.000 2,-10.000 16.000 2,0.000 14.000 1,0.000 11.000 2,0.000 14.000 0,-2.000 3.000-1,-3.000-2.000-4,-3.000-3.000-5,-2.000-3.000-4,-3.000-4.000-4,1.000-3.000-1,-1.000-3.000-2,1.000-2.000-2,-1.000-5.000-6,1.000-2.000-11,-1.000-3.000-10,1.000-3.000-11,2.000-13.000-11,7.000-22.000-12,6.000-22.000-13,7.000-21.000-13</inkml:trace>
</inkml:ink>
</file>

<file path=ppt/ink/ink45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2"/>
    </inkml:context>
    <inkml:brush xml:id="br0">
      <inkml:brushProperty name="width" value="0.039114486426115" units="cm"/>
      <inkml:brushProperty name="height" value="0.039114486426115" units="cm"/>
      <inkml:brushProperty name="color" value="#000000"/>
      <inkml:brushProperty name="ignorePressure" value="0"/>
    </inkml:brush>
  </inkml:definitions>
  <inkml:trace contextRef="#ctx0" brushRef="#br0">18600.000 49300.000 562,'48.000'-69.000'2,"-3.000"13.000"2,-3.000 12.000 5,-2.000 13.000 2,-1.000 6.000 2,3.000 0.000 0,3.000 0.000 1,4.000 0.000-1,-3.000 6.000-1,-5.000 13.000-2,-7.000 12.000-4,-5.000 13.000-3,-4.000 6.000-1,0.000 0.000-1,0.000 0.000-1,0.000 0.000-1,-2.000 4.000 2,-3.000 10.000 6,-3.000 10.000 4,-2.000 9.000 6,-5.000 6.000 3,-2.000 3.000 2,-3.000 3.000 1,-3.000 4.000 1,-2.000 5.000 1,0.000 10.000-2,0.000 10.000 0,0.000 9.000-2,0.000 2.000 0,0.000-2.000-2,0.000-3.000-2,0.000-3.000 0,0.000-7.000-3,0.000-9.000-4,0.000-10.000-3,0.000-8.000-4,-8.000-17.000-10,-16.000-21.000-19,-15.000-22.000-17,-15.000-22.000-19,-6.000-21.000-4,7.000-18.000 9,6.000-19.000 9,7.000-18.000 10,4.000-12.000 7,3.000-3.000 6,3.000-3.000 6,4.000-2.000 5,4.000-1.000 5,6.000 3.000 4,7.000 3.000 4,6.000 4.000 3,6.000 10.000 2,6.000 19.000-2,7.000 19.000 0,6.000 19.000 0,1.000 15.000 1,-3.000 13.000 5,-3.000 12.000 4,-2.000 13.000 6,-6.000 13.000 1,-6.000 17.000 0,-6.000 15.000 0,-6.000 16.000-1,-7.000 12.000-2,-6.000 9.000-2,-6.000 10.000-2,-6.000 10.000-3,-4.000-4.000-1,1.000-16.000-3,-1.000-15.000 0,1.000-15.000-3,7.000-18.000-3,16.000-19.000-8,15.000-18.000-7,17.000-19.000-7,13.000-21.000-5,13.000-21.000-1,12.000-22.000 0,13.000-22.000-3,-1.000-4.000 2,-11.000 17.000 4,-14.000 15.000 2,-11.000 16.000 4</inkml:trace>
</inkml:ink>
</file>

<file path=ppt/ink/ink45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3"/>
    </inkml:context>
    <inkml:brush xml:id="br0">
      <inkml:brushProperty name="width" value="0.0349435657262802" units="cm"/>
      <inkml:brushProperty name="height" value="0.0349435657262802" units="cm"/>
      <inkml:brushProperty name="color" value="#000000"/>
      <inkml:brushProperty name="ignorePressure" value="0"/>
    </inkml:brush>
  </inkml:definitions>
  <inkml:trace contextRef="#ctx0" brushRef="#br0">20350.000 48300.000 629,'29.000'-22.000'107,"10.000"6.000"-22,10.000 7.000-22,9.000 6.000-21,4.000 6.000-15,1.000 6.000-5,-1.000 7.000-7,1.000 6.000-6,-7.000 9.000-11,-12.000 13.000-20,-13.000 12.000-17,-12.000 13.000-20,-16.000 2.000-6,-19.000-5.000 5,-18.000-7.000 5,-19.000-5.000 5,-12.000-4.000 6,-2.000 0.000 9,-3.000 0.000 7,-3.000 0.000 9,-4.000 0.000 6,-3.000 0.000 2,-3.000 0.000 4,-2.000 0.000 2,2.000-2.000 5,9.000-3.000 6,10.000-3.000 5,10.000-2.000 6,8.000-6.000 7,10.000-6.000 9,10.000-6.000 8,9.000-6.000 9,10.000-6.000 2,14.000-2.000-7,11.000-3.000-6,14.000-3.000-6,13.000-6.000-6,16.000-5.000-7,15.000-7.000-4,17.000-5.000-7,8.000-9.000-6,4.000-9.000-6,3.000-10.000-7,3.000-8.000-6,-5.000-3.000-5,-12.000 7.000-6,-13.000 6.000-4,-12.000 7.000-5,-12.000 4.000-2,-8.000 3.000 1,-10.000 3.000 2,-9.000 4.000 2</inkml:trace>
</inkml:ink>
</file>

<file path=ppt/ink/ink45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3"/>
    </inkml:context>
    <inkml:brush xml:id="br0">
      <inkml:brushProperty name="width" value="0.0369557738304138" units="cm"/>
      <inkml:brushProperty name="height" value="0.0369557738304138" units="cm"/>
      <inkml:brushProperty name="color" value="#000000"/>
      <inkml:brushProperty name="ignorePressure" value="0"/>
    </inkml:brush>
  </inkml:definitions>
  <inkml:trace contextRef="#ctx0" brushRef="#br0">20950.000 48750.000 595,'-69.000'-24.000'2,"13.000"4.000"4,12.000 3.000 5,13.000 3.000 4,6.000 9.000 8,0.000 16.000 12,0.000 15.000 11,0.000 17.000 12,3.000 11.000 0,6.000 10.000-10,7.000 10.000-12,6.000 9.000-10,3.000 10.000-9,0.000 14.000-4,0.000 11.000-5,0.000 14.000-6,0.000 5.000-3,0.000 1.000-3,0.000-1.000-3,0.000 1.000-2,0.000-6.000-8,0.000-8.000-10,0.000-10.000-11,0.000-9.000-11,-2.000-15.000-6,-3.000-18.000-1,-3.000-19.000 0,-2.000-18.000-1</inkml:trace>
</inkml:ink>
</file>

<file path=ppt/ink/ink45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4"/>
    </inkml:context>
    <inkml:brush xml:id="br0">
      <inkml:brushProperty name="width" value="0.0482823513448238" units="cm"/>
      <inkml:brushProperty name="height" value="0.0482823513448238" units="cm"/>
      <inkml:brushProperty name="color" value="#000000"/>
      <inkml:brushProperty name="ignorePressure" value="0"/>
    </inkml:brush>
  </inkml:definitions>
  <inkml:trace contextRef="#ctx0" brushRef="#br0">21000.000 49300.000 455,'-29.000'-63.000'42,"-5.000"26.000"-4,-7.000 24.000-6,-5.000 26.000-4,-6.000 19.000-5,-3.000 17.000-2,-3.000 15.000-2,-2.000 16.000-3,-3.000 10.000-2,1.000 7.000 0,-1.000 6.000-1,1.000 7.000-1,-1.000-1.000-2,1.000-6.000-4,-1.000-6.000-4,1.000-6.000-5,5.000-10.000-2,14.000-12.000 2,11.000-13.000 1,14.000-12.000 2,22.000-23.000-5,35.000-30.000-8,35.000-32.000-9,34.000-30.000-9,13.000-19.000-4,-5.000-2.000 4,-7.000-3.000 4,-5.000-3.000 2,-1.000-1.000 3,6.000 4.000 1,7.000 3.000 1,6.000 3.000 1,-8.000 9.000 5,-22.000 16.000 7,-22.000 15.000 7,-21.000 17.000 7,-15.000 13.000 7,-6.000 13.000 5,-6.000 12.000 4,-6.000 13.000 6,-6.000 10.000 3,-2.000 10.000 3,-3.000 10.000 2,-3.000 9.000 2,-6.000 2.000-1,-5.000-2.000-5,-7.000-3.000-5,-5.000-3.000-4,6.000-15.000-14,23.000-24.000-21,22.000-26.000-21,22.000-24.000-21,10.000-21.000-8,1.000-16.000 7,-1.000-15.000 7,1.000-15.000 7,-4.000-11.000 6,-6.000-2.000 4,-6.000-3.000 5,-6.000-3.000 4,-4.000 1.000 5,1.000 6.000 3,-1.000 7.000 5,1.000 6.000 4,-4.000 7.000 5,-6.000 10.000 6,-6.000 10.000 7,-6.000 9.000 7,-6.000 9.000 4,-2.000 9.000 2,-3.000 10.000 3,-3.000 10.000 3,-4.000 14.000 5,-3.000 23.000 11,-3.000 22.000 9,-2.000 22.000 10,-1.000 15.000 0,3.000 9.000-12,3.000 10.000-11,4.000 10.000-12,4.000 13.000-8,6.000 19.000-5,7.000 19.000-7,6.000 19.000-5,1.000 21.000-7,-3.000 26.000-7,-3.000 24.000-8,-2.000 26.000-9,-5.000 18.000-9,-2.000 13.000-14,-3.000 12.000-13,-3.000 13.000-14,-2.000-19.000-2,0.000-50.000 7,0.000-50.000 8,0.000-50.000 8</inkml:trace>
</inkml:ink>
</file>

<file path=ppt/ink/ink45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4"/>
    </inkml:context>
    <inkml:brush xml:id="br0">
      <inkml:brushProperty name="width" value="0.0331051498651505" units="cm"/>
      <inkml:brushProperty name="height" value="0.0331051498651505" units="cm"/>
      <inkml:brushProperty name="color" value="#000000"/>
      <inkml:brushProperty name="ignorePressure" value="0"/>
    </inkml:brush>
  </inkml:definitions>
  <inkml:trace contextRef="#ctx0" brushRef="#br0">23650.000 48200.000 664,'114.000'-21.000'55,"-22.000"10.000"-4,-22.000 10.000-4,-21.000 9.000-5,-12.000 6.000-4,1.000 3.000-4,-1.000 3.000-5,1.000 4.000-4,-3.000 4.000-10,-2.000 6.000-19,-3.000 7.000-16,-3.000 6.000-19,-10.000 3.000-9,-16.000 0.000-3,-15.000 0.000-4,-15.000 0.000-2,-6.000-5.000 2,7.000-9.000 11,6.000-10.000 8,7.000-8.000 11</inkml:trace>
</inkml:ink>
</file>

<file path=ppt/ink/ink45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4"/>
    </inkml:context>
    <inkml:brush xml:id="br0">
      <inkml:brushProperty name="width" value="0.037456288933754" units="cm"/>
      <inkml:brushProperty name="height" value="0.037456288933754" units="cm"/>
      <inkml:brushProperty name="color" value="#000000"/>
      <inkml:brushProperty name="ignorePressure" value="0"/>
    </inkml:brush>
  </inkml:definitions>
  <inkml:trace contextRef="#ctx0" brushRef="#br0">23300.000 49350.000 587,'-27.000'25.000'2,"-3.000"0.000"4,-3.000 0.000 4,-2.000 0.000 4,6.000-2.000 6,20.000-3.000 11,18.000-3.000 9,20.000-2.000 10,16.000-8.000 1,16.000-8.000-8,15.000-10.000-8,17.000-9.000-8,11.000-7.000-4,10.000-3.000-3,10.000-3.000-1,9.000-2.000-2,-1.000-1.000-12,-8.000 3.000-23,-10.000 3.000-22,-9.000 4.000-22,-15.000 2.000-10,-18.000 4.000 4,-19.000 3.000 5,-18.000 3.000 3</inkml:trace>
</inkml:ink>
</file>

<file path=ppt/ink/ink45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4"/>
    </inkml:context>
    <inkml:brush xml:id="br0">
      <inkml:brushProperty name="width" value="0.0429444126784801" units="cm"/>
      <inkml:brushProperty name="height" value="0.0429444126784801" units="cm"/>
      <inkml:brushProperty name="color" value="#000000"/>
      <inkml:brushProperty name="ignorePressure" value="0"/>
    </inkml:brush>
  </inkml:definitions>
  <inkml:trace contextRef="#ctx0" brushRef="#br0">24150.000 48800.000 512,'-111.000'-40.000'32,"28.000"23.000"6,28.000 22.000 5,29.000 22.000 6,16.000 16.000 0,7.000 14.000-7,6.000 11.000-6,7.000 14.000-6,0.000 11.000-5,-2.000 14.000-3,-3.000 11.000-3,-3.000 14.000-3,-1.000 3.000-2,4.000-2.000 0,3.000-3.000-1,3.000-3.000-1,1.000-6.000-2,1.000-5.000-1,-1.000-7.000-2,1.000-5.000-2,-3.000-9.000-3,-2.000-9.000-2,-3.000-10.000-2,-3.000-8.000-2,-2.000-9.000-2,0.000-6.000 0,0.000-6.000 1,0.000-6.000-1,-5.000-9.000 1,-9.000-8.000-1,-10.000-10.000 1,-8.000-9.000-2,-12.000-7.000 2,-12.000-3.000 0,-13.000-3.000 1,-12.000-2.000 1,-10.000-9.000-6,-6.000-12.000-14,-6.000-13.000-14,-6.000-12.000-14,5.000-1.000-1,20.000 14.000 9,18.000 11.000 10,20.000 14.000 9,10.000 3.000 2,3.000-2.000-7,3.000-3.000-7,4.000-3.000-7</inkml:trace>
</inkml:ink>
</file>

<file path=ppt/ink/ink45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5"/>
    </inkml:context>
    <inkml:brush xml:id="br0">
      <inkml:brushProperty name="width" value="0.0395312868058681" units="cm"/>
      <inkml:brushProperty name="height" value="0.0395312868058681" units="cm"/>
      <inkml:brushProperty name="color" value="#000000"/>
      <inkml:brushProperty name="ignorePressure" value="0"/>
    </inkml:brush>
  </inkml:definitions>
  <inkml:trace contextRef="#ctx0" brushRef="#br0">25050.000 49450.000 556,'92.000'-44.000'87,"-16.000"13.000"-19,-15.000 12.000-20,-15.000 13.000-20,-6.000 7.000-11,7.000 4.000-5,6.000 3.000-4,7.000 3.000-4,5.000 4.000-4,7.000 7.000-2,6.000 6.000-3,7.000 7.000-2,-7.000 8.000 1,-19.000 14.000 4,-18.000 11.000 5,-19.000 14.000 4,-12.000 5.000 3,-2.000 1.000 2,-3.000-1.000 2,-3.000 1.000 2,-6.000-3.000 0,-5.000-2.000 0,-7.000-3.000 0,-5.000-3.000-1,-9.000-4.000-1,-9.000-3.000 0,-10.000-3.000 0,-8.000-2.000-1,-4.000-6.000-3,3.000-6.000-7,3.000-6.000-5,4.000-6.000-5,2.000-9.000-6,4.000-8.000-2,3.000-10.000-3,3.000-9.000-3,4.000-15.000-3,7.000-18.000-5,6.000-19.000-3,7.000-18.000-4,7.000-20.000-3,9.000-18.000-5,10.000-19.000-3,10.000-18.000-4,10.000-9.000 2,13.000 4.000 8,12.000 3.000 10,13.000 3.000 8,4.000 4.000 6,-3.000 7.000 4,-3.000 6.000 4,-2.000 7.000 3,-8.000 13.000 3,-8.000 22.000 0,-10.000 22.000 1,-9.000 23.000 1,-15.000 17.000 8,-18.000 17.000 16,-19.000 15.000 16,-18.000 16.000 16,-10.000 12.000 4,0.000 9.000-4,0.000 10.000-5,0.000 10.000-6,-8.000 11.000-5,-16.000 17.000-7,-15.000 15.000-5,-15.000 16.000-6,-1.000 1.000-7,16.000-12.000-7,15.000-13.000-6,17.000-12.000-7,17.000-16.000-12,23.000-19.000-16,22.000-18.000-16,22.000-19.000-18,18.000-18.000-2,16.000-15.000 12,15.000-15.000 11,17.000-16.000 12,7.000-5.000 8,0.000 6.000 7,0.000 7.000 5,0.000 6.000 6,-4.000 7.000 4,-5.000 10.000 0,-7.000 10.000 2,-5.000 9.000 2,-12.000 7.000 2,-16.000 7.000 6,-15.000 6.000 5,-15.000 7.000 5,-11.000 2.000 6,-2.000 1.000 5,-3.000-1.000 6,-3.000 1.000 6,5.000-9.000-1,17.000-15.000-8,15.000-15.000-8,16.000-16.000-8,7.000-7.000-7,1.000 4.000-7,-1.000 3.000-8,1.000 3.000-6,-3.000 4.000-3,-2.000 7.000 4,-3.000 6.000 4,-3.000 7.000 4,-7.000 5.000 2,-9.000 7.000 0,-10.000 6.000 1,-8.000 7.000 1,-8.000 0.000 5,-2.000-2.000 8,-3.000-3.000 9,-3.000-3.000 9,-1.000-10.000-6,4.000-16.000-19,3.000-15.000-19,3.000-15.000-20,3.000-7.000-9,3.000 3.000 1,3.000 3.000 1,4.000 4.000 2</inkml:trace>
</inkml:ink>
</file>

<file path=ppt/ink/ink4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1"/>
    </inkml:context>
    <inkml:brush xml:id="br0">
      <inkml:brushProperty name="width" value="0.0361906662583351" units="cm"/>
      <inkml:brushProperty name="height" value="0.0361906662583351" units="cm"/>
      <inkml:brushProperty name="color" value="#00bff3"/>
      <inkml:brushProperty name="ignorePressure" value="0"/>
    </inkml:brush>
  </inkml:definitions>
  <inkml:trace contextRef="#ctx0" brushRef="#br0">87400.000 27550.000 607,'46.000'-68.000'4,"-5.000"17.000"8,-7.000 15.000 6,-5.000 16.000 9,-3.000 12.000 2,4.000 9.000-2,3.000 10.000-3,3.000 10.000-2,-1.000 14.000 0,-2.000 23.000 2,-3.000 22.000 3,-3.000 22.000 1,-6.000 7.000 0,-5.000-6.000-3,-7.000-6.000-3,-5.000-6.000-3,-4.000-2.000-4,0.000 3.000-4,0.000 3.000-4,0.000 4.000-6,-7.000 1.000-5,-11.000 0.000-8,-14.000 0.000-8,-11.000 0.000-9,-7.000-2.000-2,0.000-3.000 2,0.000-3.000 1,0.000-2.000 3,4.000-11.000 2,10.000-15.000 3,10.000-15.000 5,9.000-16.000 2</inkml:trace>
</inkml:ink>
</file>

<file path=ppt/ink/ink45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5"/>
    </inkml:context>
    <inkml:brush xml:id="br0">
      <inkml:brushProperty name="width" value="0.0270941741764545" units="cm"/>
      <inkml:brushProperty name="height" value="0.0270941741764545" units="cm"/>
      <inkml:brushProperty name="color" value="#000000"/>
      <inkml:brushProperty name="ignorePressure" value="0"/>
    </inkml:brush>
  </inkml:definitions>
  <inkml:trace contextRef="#ctx0" brushRef="#br0">27400.000 49650.000 811,'0.000'48.000'29,"0.000"-3.000"2,0.000-3.000 3,0.000-2.000 2,0.000-5.000-4,0.000-2.000-13,0.000-3.000-12,0.000-3.000-12,3.000-4.000-14,6.000-3.000-15,7.000-3.000-15,6.000-2.000-14</inkml:trace>
</inkml:ink>
</file>

<file path=ppt/ink/ink45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6"/>
    </inkml:context>
    <inkml:brush xml:id="br0">
      <inkml:brushProperty name="width" value="0.0418505184352398" units="cm"/>
      <inkml:brushProperty name="height" value="0.0418505184352398" units="cm"/>
      <inkml:brushProperty name="color" value="#000000"/>
      <inkml:brushProperty name="ignorePressure" value="0"/>
    </inkml:brush>
  </inkml:definitions>
  <inkml:trace contextRef="#ctx0" brushRef="#br0">27900.000 48100.000 525,'0.000'-33.000'113,"0.000"34.000"-20,0.000 35.000-20,0.000 35.000-19,0.000 19.000-15,0.000 7.000-6,0.000 6.000-8,0.000 7.000-7,1.000 16.000-6,4.000 29.000-3,3.000 28.000-5,3.000 28.000-2,-1.000 21.000-7,-2.000 17.000-8,-3.000 15.000-8,-3.000 16.000-8,-2.000 7.000-5,0.000 1.000-3,0.000-1.000-3,0.000 1.000-3,0.000-18.000-1,0.000-34.000 2,0.000-35.000 1,0.000-33.000 2,1.000-29.000 1,4.000-22.000 3,3.000-22.000 4,3.000-21.000 2</inkml:trace>
</inkml:ink>
</file>

<file path=ppt/ink/ink45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6"/>
    </inkml:context>
    <inkml:brush xml:id="br0">
      <inkml:brushProperty name="width" value="0.0334914214909077" units="cm"/>
      <inkml:brushProperty name="height" value="0.0334914214909077" units="cm"/>
      <inkml:brushProperty name="color" value="#000000"/>
      <inkml:brushProperty name="ignorePressure" value="0"/>
    </inkml:brush>
  </inkml:definitions>
  <inkml:trace contextRef="#ctx0" brushRef="#br0">27550.000 49250.000 656,'3.000'-44.000'4,"6.000"13.000"7,7.000 12.000 8,6.000 13.000 6,9.000 13.000 9,13.000 17.000 6,12.000 15.000 9,13.000 16.000 6,4.000 9.000-3,-3.000 3.000-18,-3.000 3.000-15,-2.000 4.000-17,-5.000-1.000-15,-2.000-3.000-11,-3.000-3.000-11,-3.000-2.000-12,-6.000-9.000-4,-5.000-12.000 4,-7.000-13.000 3,-5.000-12.000 5</inkml:trace>
</inkml:ink>
</file>

<file path=ppt/ink/ink45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6"/>
    </inkml:context>
    <inkml:brush xml:id="br0">
      <inkml:brushProperty name="width" value="0.0355492644011974" units="cm"/>
      <inkml:brushProperty name="height" value="0.0355492644011974" units="cm"/>
      <inkml:brushProperty name="color" value="#000000"/>
      <inkml:brushProperty name="ignorePressure" value="0"/>
    </inkml:brush>
  </inkml:definitions>
  <inkml:trace contextRef="#ctx0" brushRef="#br0">28650.000 48950.000 618,'92.000'-66.000'71,"-16.000"19.000"-12,-15.000 19.000-12,-15.000 19.000-13,-4.000 9.000-8,9.000 0.000-2,10.000 0.000-3,10.000 0.000-2,2.000 3.000-2,-3.000 6.000-1,-3.000 7.000 0,-2.000 6.000 0,-8.000 3.000-4,-8.000 0.000-8,-10.000 0.000-8,-9.000 0.000-8,-15.000 6.000-4,-18.000 13.000-5,-19.000 12.000-3,-18.000 13.000-3,-14.000 4.000-1,-5.000-3.000 1,-7.000-3.000 1,-5.000-2.000 2,-6.000-5.000 2,-3.000-2.000 0,-3.000-3.000 1,-2.000-3.000 0,2.000-4.000 4,9.000-3.000 5,10.000-3.000 5,10.000-2.000 5,7.000-8.000 7,6.000-8.000 10,7.000-10.000 9,6.000-9.000 10,15.000-4.000 6,26.000 4.000 1,24.000 3.000 2,26.000 3.000 2,13.000-4.000-6,4.000-8.000-13,3.000-10.000-13,3.000-9.000-12,-1.000-5.000-8,-2.000 0.000 1,-3.000 0.000-1,-3.000 0.000 0,-6.000 1.000-8,-5.000 4.000-15,-7.000 3.000-15,-5.000 3.000-16,-11.000-1.000-5,-11.000-2.000 8,-14.000-3.000 6,-11.000-3.000 7</inkml:trace>
</inkml:ink>
</file>

<file path=ppt/ink/ink45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7"/>
    </inkml:context>
    <inkml:brush xml:id="br0">
      <inkml:brushProperty name="width" value="0.0397808253765106" units="cm"/>
      <inkml:brushProperty name="height" value="0.0397808253765106" units="cm"/>
      <inkml:brushProperty name="color" value="#000000"/>
      <inkml:brushProperty name="ignorePressure" value="0"/>
    </inkml:brush>
  </inkml:definitions>
  <inkml:trace contextRef="#ctx0" brushRef="#br0">29100.000 48400.000 553,'0.000'-35.000'36,"0.000"32.000"8,0.000 31.000 9,0.000 32.000 9,0.000 22.000-1,0.000 17.000-9,0.000 15.000-10,0.000 16.000-9,-7.000 10.000-9,-11.000 7.000-5,-14.000 6.000-6,-11.000 7.000-6,-11.000 0.000-6,-5.000-2.000-9,-7.000-3.000-6,-5.000-3.000-8,-3.000-10.000-6,4.000-16.000-3,3.000-15.000-4,3.000-15.000-5</inkml:trace>
</inkml:ink>
</file>

<file path=ppt/ink/ink45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7"/>
    </inkml:context>
    <inkml:brush xml:id="br0">
      <inkml:brushProperty name="width" value="0.0309087745845318" units="cm"/>
      <inkml:brushProperty name="height" value="0.0309087745845318" units="cm"/>
      <inkml:brushProperty name="color" value="#000000"/>
      <inkml:brushProperty name="ignorePressure" value="0"/>
    </inkml:brush>
  </inkml:definitions>
  <inkml:trace contextRef="#ctx0" brushRef="#br0">28900.000 50300.000 711,'48.000'1.000'0,"-3.000"4.000"0,-3.000 3.000 0,-2.000 3.000 0,-1.000 6.000 4,3.000 9.000 8,3.000 10.000 7,4.000 10.000 8,2.000 2.000 3,4.000-3.000 1,3.000-3.000-1,3.000-2.000 0,-1.000-6.000-1,-2.000-6.000-3,-3.000-6.000-2,-3.000-6.000-3,-6.000-4.000-15,-5.000 1.000-31,-7.000-1.000-29,-5.000 1.000-31</inkml:trace>
</inkml:ink>
</file>

<file path=ppt/ink/ink45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7"/>
    </inkml:context>
    <inkml:brush xml:id="br0">
      <inkml:brushProperty name="width" value="0.0307935755699873" units="cm"/>
      <inkml:brushProperty name="height" value="0.0307935755699873" units="cm"/>
      <inkml:brushProperty name="color" value="#000000"/>
      <inkml:brushProperty name="ignorePressure" value="0"/>
    </inkml:brush>
  </inkml:definitions>
  <inkml:trace contextRef="#ctx0" brushRef="#br0">30350.000 48200.000 714,'51.000'-69.000'2,"4.000"13.000"2,3.000 12.000 5,3.000 13.000 2,-1.000 7.000 2,-2.000 4.000 1,-3.000 3.000-1,-3.000 3.000 1,-1.000 4.000 6,4.000 7.000 9,3.000 6.000 9,3.000 7.000 11,-4.000 8.000-6,-8.000 14.000-20,-10.000 11.000-19,-9.000 14.000-22,-12.000 7.000-13,-11.000 3.000-10,-14.000 3.000-9,-11.000 4.000-10,-6.000-7.000 1,4.000-16.000 9,3.000-15.000 9,3.000-15.000 10</inkml:trace>
</inkml:ink>
</file>

<file path=ppt/ink/ink45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8"/>
    </inkml:context>
    <inkml:brush xml:id="br0">
      <inkml:brushProperty name="width" value="0.0462346337735653" units="cm"/>
      <inkml:brushProperty name="height" value="0.0462346337735653" units="cm"/>
      <inkml:brushProperty name="color" value="#000000"/>
      <inkml:brushProperty name="ignorePressure" value="0"/>
    </inkml:brush>
  </inkml:definitions>
  <inkml:trace contextRef="#ctx0" brushRef="#br0">30600.000 48750.000 475,'-46.000'1.000'2,"10.000"4.000"3,10.000 3.000 2,9.000 3.000 4,4.000 3.000 6,1.000 3.000 11,-1.000 3.000 9,1.000 4.000 9,1.000 8.000 5,3.000 17.000-3,3.000 15.000-2,4.000 16.000-3,-1.000 13.000-3,-3.000 14.000-6,-3.000 11.000-6,-2.000 14.000-4,-3.000 3.000-6,1.000-2.000-5,-1.000-3.000-5,1.000-3.000-4,-1.000-10.000-2,1.000-16.000 1,-1.000-15.000 1,1.000-15.000 2,7.000-26.000-12,16.000-34.000-23,15.000-35.000-22,17.000-33.000-24,8.000-29.000-8,4.000-22.000 7,3.000-22.000 8,3.000-21.000 7,-1.000-6.000 8,-2.000 14.000 12,-3.000 11.000 10,-3.000 14.000 10,-6.000 14.000 9,-5.000 20.000 4,-7.000 18.000 6,-5.000 20.000 4,-6.000 21.000 13,-3.000 25.000 17,-3.000 25.000 17,-2.000 25.000 19,-5.000 17.000 5,-2.000 9.000-9,-3.000 10.000-8,-3.000 10.000-9,-4.000 2.000-7,-3.000-3.000-7,-3.000-3.000-7,-2.000-2.000-7,-5.000-8.000-6,-2.000-8.000-3,-3.000-10.000-4,-3.000-9.000-5,-6.000-16.000-12,-5.000-22.000-24,-7.000-22.000-22,-5.000-21.000-24,0.000-21.000-4,10.000-19.000 12,10.000-18.000 12,9.000-19.000 13,4.000-10.000 10,1.000 1.000 9,-1.000-1.000 8,1.000 1.000 8,1.000 7.000 7,3.000 16.000 4,3.000 15.000 4,4.000 17.000 4,1.000 24.000 9,0.000 34.000 13,0.000 35.000 14,0.000 35.000 12,1.000 16.000 2,4.000 1.000-9,3.000-1.000-11,3.000 1.000-10,1.000-7.000-7,1.000-12.000-5,-1.000-13.000-4,1.000-12.000-5,1.000-10.000-6,3.000-6.000-7,3.000-6.000-6,4.000-6.000-7,4.000-16.000-6,6.000-25.000-4,7.000-25.000-4,6.000-25.000-5,4.000-13.000 1,4.000 1.000 4,3.000-1.000 5,3.000 1.000 4,-1.000 5.000 5,-2.000 14.000 5,-3.000 11.000 4,-3.000 14.000 5,-4.000 8.000 9,-3.000 7.000 15,-3.000 6.000 13,-2.000 7.000 15,-3.000 11.000 6,1.000 20.000 2,-1.000 18.000 0,1.000 20.000 1,-4.000 11.000-2,-6.000 7.000-5,-6.000 6.000-5,-6.000 7.000-4,-6.000 0.000-5,-2.000-2.000-6,-3.000-3.000-6,-3.000-3.000-6,-4.000-2.000-5,-3.000 0.000-3,-3.000 0.000-5,-2.000 0.000-4,-6.000-4.000-6,-6.000-5.000-8,-6.000-7.000-8,-6.000-5.000-8,-6.000-9.000-3,-2.000-9.000 3,-3.000-10.000 3,-3.000-8.000 3,-4.000-9.000-2,-3.000-6.000-6,-3.000-6.000-7,-2.000-6.000-7,-1.000-12.000 0,3.000-15.000 4,3.000-15.000 6,4.000-16.000 4,7.000-4.000 6,13.000 10.000 6,12.000 10.000 6,13.000 9.000 7,9.000 6.000 6,6.000 3.000 6,7.000 3.000 6,6.000 4.000 7,7.000 7.000 7,10.000 13.000 9,10.000 12.000 8,9.000 13.000 8,7.000 12.000 3,7.000 13.000-4,6.000 12.000-2,7.000 13.000-4,2.000 2.000-3,1.000-5.000-6,-1.000-7.000-4,1.000-5.000-5,-1.000-8.000-4,1.000-5.000-4,-1.000-7.000-3,1.000-5.000-5,-6.000-8.000-8,-8.000-5.000-14,-10.000-7.000-15,-9.000-5.000-14</inkml:trace>
</inkml:ink>
</file>

<file path=ppt/ink/ink45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8"/>
    </inkml:context>
    <inkml:brush xml:id="br0">
      <inkml:brushProperty name="width" value="0.0364951565861702" units="cm"/>
      <inkml:brushProperty name="height" value="0.0364951565861702" units="cm"/>
      <inkml:brushProperty name="color" value="#000000"/>
      <inkml:brushProperty name="ignorePressure" value="0"/>
    </inkml:brush>
  </inkml:definitions>
  <inkml:trace contextRef="#ctx0" brushRef="#br0">32850.000 47500.000 602,'26.000'-27.000'4,"4.000"-3.000"9,3.000-3.000 7,3.000-2.000 8,1.000 2.000 7,1.000 9.000 3,-1.000 10.000 5,1.000 10.000 4,-3.000 11.000-1,-2.000 17.000-6,-3.000 15.000-6,-3.000 16.000-6,-7.000 12.000-10,-9.000 9.000-14,-10.000 10.000-16,-8.000 10.000-14,-11.000 5.000-11,-8.000 4.000-6,-10.000 3.000-6,-9.000 3.000-7,-2.000-10.000-1,6.000-21.000 5,7.000-22.000 5,6.000-22.000 4</inkml:trace>
</inkml:ink>
</file>

<file path=ppt/ink/ink45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8"/>
    </inkml:context>
    <inkml:brush xml:id="br0">
      <inkml:brushProperty name="width" value="0.0406490229070187" units="cm"/>
      <inkml:brushProperty name="height" value="0.0406490229070187" units="cm"/>
      <inkml:brushProperty name="color" value="#000000"/>
      <inkml:brushProperty name="ignorePressure" value="0"/>
    </inkml:brush>
  </inkml:definitions>
  <inkml:trace contextRef="#ctx0" brushRef="#br0">32750.000 48800.000 541,'43.000'76.000'29,"-11.000"4.000"8,-14.000 3.000 7,-11.000 3.000 7,-7.000 7.000 1,0.000 14.000-4,0.000 11.000-5,0.000 14.000-5,-2.000 0.000-5,-3.000-8.000-5,-3.000-10.000-5,-2.000-9.000-6,-1.000-12.000-6,3.000-11.000-6,3.000-14.000-7,4.000-11.000-6,2.000-18.000-13,4.000-22.000-16,3.000-22.000-18,3.000-21.000-18,1.000-12.000-4,1.000 1.000 9,-1.000-1.000 8,1.000 1.000 10</inkml:trace>
</inkml:ink>
</file>

<file path=ppt/ink/ink4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1"/>
    </inkml:context>
    <inkml:brush xml:id="br0">
      <inkml:brushProperty name="width" value="0.0402605794370174" units="cm"/>
      <inkml:brushProperty name="height" value="0.0402605794370174" units="cm"/>
      <inkml:brushProperty name="color" value="#00bff3"/>
      <inkml:brushProperty name="ignorePressure" value="0"/>
    </inkml:brush>
  </inkml:definitions>
  <inkml:trace contextRef="#ctx0" brushRef="#br0">88150.000 28650.000 546,'-22.000'117.000'143,"6.000"-16.000"-31,7.000-15.000-33,6.000-15.000-33,3.000-11.000-19,0.000-2.000-6,0.000-3.000-7,0.000-3.000-5,6.000-4.000-7,13.000-3.000-2,12.000-3.000-5,13.000-2.000-4,6.000-6.000-3,0.000-6.000-3,0.000-6.000-3,0.000-6.000-3,0.000-6.000-5,0.000-2.000-8,0.000-3.000-7,0.000-3.000-7,-2.000-7.000-2,-3.000-9.000 2,-3.000-10.000 3,-2.000-8.000 2,-6.000-3.000 5,-6.000 7.000 5,-6.000 6.000 7,-6.000 7.000 5</inkml:trace>
</inkml:ink>
</file>

<file path=ppt/ink/ink45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9"/>
    </inkml:context>
    <inkml:brush xml:id="br0">
      <inkml:brushProperty name="width" value="0.036727212369442" units="cm"/>
      <inkml:brushProperty name="height" value="0.036727212369442" units="cm"/>
      <inkml:brushProperty name="color" value="#000000"/>
      <inkml:brushProperty name="ignorePressure" value="0"/>
    </inkml:brush>
  </inkml:definitions>
  <inkml:trace contextRef="#ctx0" brushRef="#br0">33750.000 47150.000 599,'23.000'-47.000'4,"-3.000"6.000"8,-3.000 7.000 9,-2.000 6.000 8,-3.000 9.000 5,1.000 13.000 1,-1.000 12.000 1,1.000 13.000 2,2.000 6.000-2,7.000 0.000-4,6.000 0.000-4,7.000 0.000-3,2.000-2.000-5,1.000-3.000-3,-1.000-3.000-5,1.000-2.000-3,1.000-5.000-3,3.000-2.000-2,3.000-3.000-2,4.000-3.000-1,-3.000 1.000-6,-5.000 6.000-8,-7.000 7.000-8,-5.000 6.000-9,-17.000 10.000-2,-24.000 17.000 3,-26.000 15.000 3,-24.000 16.000 3,-12.000 2.000 2,4.000-8.000 2,3.000-10.000 1,3.000-9.000 2,17.000-15.000 0,31.000-18.000 2,32.000-19.000 2,31.000-18.000 1,9.000-1.000 4,-12.000 19.000 7,-13.000 19.000 6,-12.000 19.000 8,-16.000 10.000 1,-19.000 4.000-3,-18.000 3.000-3,-19.000 3.000-4,-10.000 1.000-1,1.000 1.000-3,-1.000-1.000-1,1.000 1.000-2,4.000-7.000-2,9.000-12.000-2,10.000-13.000-2,10.000-12.000-2,10.000-12.000-2,13.000-8.000-1,12.000-10.000-1,13.000-9.000-2,10.000-5.000 0,10.000 0.000 5,10.000 0.000 2,9.000 0.000 5,2.000 3.000 2,-2.000 6.000 3,-3.000 7.000 2,-3.000 6.000 4,-9.000 7.000 1,-11.000 10.000 0,-14.000 10.000 1,-11.000 9.000 0,-12.000 4.000-1,-9.000 1.000-1,-10.000-1.000-2,-8.000 1.000-2,-8.000 1.000-3,-2.000 3.000-5,-3.000 3.000-6,-3.000 4.000-4,-4.000 1.000-3,-3.000 0.000 2,-3.000 0.000 1,-2.000 0.000 1,0.000 0.000 2,7.000 0.000 2,6.000 0.000 2,7.000 0.000 1,2.000-2.000 5,1.000-3.000 6,-1.000-3.000 5,1.000-2.000 6,12.000-12.000 6,25.000-19.000 6,25.000-18.000 6,25.000-19.000 7,15.000-13.000-1,7.000-6.000-8,6.000-6.000-8,7.000-6.000-7,2.000-2.000-7,1.000 3.000-3,-1.000 3.000-5,1.000 4.000-3,-4.000 2.000-1,-6.000 4.000 1,-6.000 3.000 1,-6.000 3.000 3,-7.000 4.000 0,-6.000 7.000 0,-6.000 6.000 1,-6.000 7.000 0,-9.000 10.000-1,-8.000 16.000-2,-10.000 15.000-2,-9.000 17.000-3,-9.000 7.000 1,-5.000 0.000 2,-7.000 0.000 2,-5.000 0.000 3,-4.000-2.000 2,0.000-3.000 1,0.000-3.000 0,0.000-2.000 0,0.000-5.000 0,0.000-2.000 0,0.000-3.000-1,0.000-3.000-1,-2.000-1.000 0,-3.000 4.000 0,-3.000 3.000 0,-2.000 3.000 1,-5.000 1.000-1,-2.000 1.000-1,-3.000-1.000-1,-3.000 1.000-1,-1.000 1.000-3,4.000 3.000-1,3.000 3.000-4,3.000 4.000-2,3.000-1.000-1,3.000-3.000 1,3.000-3.000 0,4.000-2.000 1,1.000-3.000-2,0.000 1.000-3,0.000-1.000-5,0.000 1.000-3,1.000-3.000-2,4.000-2.000-2,3.000-3.000 0,3.000-3.000 0,-1.000-6.000-1,-2.000-5.000 1,-3.000-7.000 1,-3.000-5.000 2</inkml:trace>
</inkml:ink>
</file>

<file path=ppt/ink/ink45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09"/>
    </inkml:context>
    <inkml:brush xml:id="br0">
      <inkml:brushProperty name="width" value="0.0443695113062859" units="cm"/>
      <inkml:brushProperty name="height" value="0.0443695113062859" units="cm"/>
      <inkml:brushProperty name="color" value="#000000"/>
      <inkml:brushProperty name="ignorePressure" value="0"/>
    </inkml:brush>
  </inkml:definitions>
  <inkml:trace contextRef="#ctx0" brushRef="#br0">33550.000 49150.000 495,'1.000'-46.000'3,"4.000"10.000"4,3.000 10.000 4,3.000 9.000 5,7.000 7.000 10,14.000 7.000 16,11.000 6.000 15,14.000 7.000 17,5.000 10.000-1,1.000 16.000-15,-1.000 15.000-15,1.000 17.000-16,-1.000 11.000-8,1.000 10.000-2,-1.000 10.000-2,1.000 9.000-2,-3.000 1.000-10,-2.000-6.000-16,-3.000-6.000-17,-3.000-6.000-17,-6.000-12.000-11,-5.000-15.000-9,-7.000-15.000-6,-5.000-16.000-9</inkml:trace>
</inkml:ink>
</file>

<file path=ppt/ink/ink45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0"/>
    </inkml:context>
    <inkml:brush xml:id="br0">
      <inkml:brushProperty name="width" value="0.0383196584880352" units="cm"/>
      <inkml:brushProperty name="height" value="0.0383196584880352" units="cm"/>
      <inkml:brushProperty name="color" value="#000000"/>
      <inkml:brushProperty name="ignorePressure" value="0"/>
    </inkml:brush>
  </inkml:definitions>
  <inkml:trace contextRef="#ctx0" brushRef="#br0">35300.000 47700.000 574,'7.000'-44.000'7,"17.000"13.000"16,15.000 12.000 15,16.000 13.000 15,12.000 4.000 4,9.000-3.000-6,10.000-3.000-7,10.000-2.000-6,2.000-1.000-5,-3.000 3.000-4,-3.000 3.000-5,-2.000 4.000-4,-8.000 2.000-12,-8.000 4.000-19,-10.000 3.000-20,-9.000 3.000-19,-12.000 3.000-12,-11.000 3.000-2,-14.000 3.000-3,-11.000 4.000-2</inkml:trace>
</inkml:ink>
</file>

<file path=ppt/ink/ink45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1"/>
    </inkml:context>
    <inkml:brush xml:id="br0">
      <inkml:brushProperty name="width" value="0.0444843471050262" units="cm"/>
      <inkml:brushProperty name="height" value="0.0444843471050262" units="cm"/>
      <inkml:brushProperty name="color" value="#000000"/>
      <inkml:brushProperty name="ignorePressure" value="0"/>
    </inkml:brush>
  </inkml:definitions>
  <inkml:trace contextRef="#ctx0" brushRef="#br0">35500.000 48100.000 494,'-49.000'3.000'7,"4.000"6.000"13,3.000 7.000 13,3.000 6.000 14,4.000 7.000 3,7.000 10.000-7,6.000 10.000-7,7.000 9.000-6,0.000 4.000-6,-2.000 1.000-5,-3.000-1.000-5,-3.000 1.000-4,5.000-7.000-4,17.000-12.000-2,15.000-13.000-3,16.000-12.000-2,18.000-16.000-4,22.000-19.000-6,22.000-18.000-5,23.000-19.000-6,10.000-8.000-3,0.000 3.000 1,0.000 3.000-1,0.000 4.000 1,-7.000 5.000 0,-11.000 10.000 1,-14.000 10.000 2,-11.000 9.000 2,-18.000 10.000 6,-22.000 14.000 12,-22.000 11.000 12,-21.000 14.000 13,-21.000 7.000 4,-19.000 3.000-2,-18.000 3.000-2,-19.000 4.000-3,-7.000 1.000-1,7.000 0.000-2,6.000 0.000-2,7.000 0.000-1,4.000-2.000-6,3.000-3.000-11,3.000-3.000-11,4.000-2.000-9,5.000-11.000-6,10.000-15.000 1,10.000-15.000 0,9.000-16.000 1,6.000-15.000 1,3.000-11.000-1,3.000-14.000 0,4.000-11.000 1,4.000-14.000 0,6.000-11.000 3,7.000-14.000 1,6.000-11.000 2,-1.000-6.000 3,-5.000 4.000 1,-7.000 3.000 1,-5.000 3.000 3,-3.000 7.000 3,4.000 14.000 4,3.000 11.000 5,3.000 14.000 5,-1.000 19.000 13,-2.000 29.000 22,-3.000 28.000 22,-3.000 28.000 21,1.000 18.000 4,6.000 10.000-16,7.000 10.000-17,6.000 9.000-16,1.000 7.000-11,-3.000 7.000-6,-3.000 6.000-7,-2.000 7.000-5,-8.000 4.000-5,-8.000 3.000-2,-10.000 3.000-3,-9.000 4.000-2,-7.000-4.000-5,-3.000-9.000-7,-3.000-10.000-6,-2.000-8.000-7,-3.000-12.000-5,1.000-12.000-1,-1.000-13.000-1,1.000-12.000-1,12.000-13.000 1,25.000-12.000 4,25.000-13.000 6,25.000-12.000 3,14.000-1.000 5,3.000 14.000 4,3.000 11.000 4,4.000 14.000 3,-3.000 2.000 2,-5.000-6.000-3,-7.000-6.000-3,-5.000-6.000-1,-19.000-2.000-4,-27.000 3.000-3,-28.000 3.000-5,-28.000 4.000-3,-17.000-3.000 1,-2.000-5.000 2,-3.000-7.000 5,-3.000-5.000 4,-6.000-11.000 2,-5.000-11.000 3,-7.000-14.000 3,-5.000-11.000 1,-4.000-6.000 4,0.000 4.000 5,0.000 3.000 5,0.000 3.000 5,4.000 4.000 3,10.000 7.000 2,10.000 6.000 0,9.000 7.000 1,9.000 4.000 6,9.000 3.000 10,10.000 3.000 10,10.000 4.000 11,10.000 8.000 1,13.000 17.000-6,12.000 15.000-7,13.000 16.000-6,13.000 12.000-5,17.000 9.000-6,15.000 10.000-4,16.000 10.000-6,9.000-1.000-4,3.000-9.000-4,3.000-10.000-5,4.000-8.000-3,4.000-9.000-6,6.000-6.000-6,7.000-6.000-7,6.000-6.000-5,7.000-10.000-7,10.000-12.000-6,10.000-13.000-7,9.000-12.000-7,-2.000-15.000-4,-12.000-15.000 1,-13.000-15.000 1,-12.000-16.000-1,-16.000-4.000 4,-19.000 10.000 7,-18.000 10.000 6,-19.000 9.000 6</inkml:trace>
</inkml:ink>
</file>

<file path=ppt/ink/ink45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1"/>
    </inkml:context>
    <inkml:brush xml:id="br0">
      <inkml:brushProperty name="width" value="0.0381876118481159" units="cm"/>
      <inkml:brushProperty name="height" value="0.0381876118481159" units="cm"/>
      <inkml:brushProperty name="color" value="#000000"/>
      <inkml:brushProperty name="ignorePressure" value="0"/>
    </inkml:brush>
  </inkml:definitions>
  <inkml:trace contextRef="#ctx0" brushRef="#br0">37550.000 47150.000 576,'23.000'-52.000'0,"-3.000"-3.000"0,-3.000-3.000 0,-2.000-2.000 0,2.000-1.000 5,9.000 3.000 13,10.000 3.000 12,10.000 4.000 11,5.000 7.000 4,4.000 13.000-2,3.000 12.000-4,3.000 13.000-2,-1.000 9.000-5,-2.000 6.000-7,-3.000 7.000-6,-3.000 6.000-6,-9.000 9.000-6,-11.000 13.000-6,-14.000 12.000-6,-11.000 13.000-6,-14.000 7.000-4,-11.000 4.000-6,-14.000 3.000-3,-11.000 3.000-5,-12.000-1.000-3,-9.000-2.000-2,-10.000-3.000 0,-8.000-3.000-2,-3.000-9.000 1,7.000-11.000 6,6.000-14.000 4,7.000-11.000 4,7.000-11.000 6,9.000-5.000 7,10.000-7.000 6,10.000-5.000 7,14.000-9.000 5,23.000-9.000 4,22.000-10.000 5,22.000-8.000 5,8.000-1.000 1,-2.000 9.000-2,-3.000 10.000-2,-3.000 10.000-1,-6.000 8.000-3,-5.000 10.000-3,-7.000 10.000-3,-5.000 9.000-4,-11.000 7.000-1,-11.000 7.000-1,-14.000 6.000-1,-11.000 7.000 0,-12.000 2.000 0,-9.000 1.000 2,-10.000-1.000 1,-8.000 1.000 1,-6.000-4.000 1,1.000-6.000-1,-1.000-6.000-1,1.000-6.000 0,15.000-12.000-2,31.000-15.000-2,32.000-15.000-2,31.000-16.000-2,17.000-7.000-2,3.000 4.000-2,3.000 3.000-2,4.000 3.000-2,-4.000 4.000 0,-9.000 7.000 1,-10.000 6.000 2,-8.000 7.000 0,-9.000 5.000 2,-6.000 7.000 1,-6.000 6.000 1,-6.000 7.000 1,-13.000 4.000 1,-19.000 3.000 1,-18.000 3.000 2,-19.000 4.000 0,-10.000-1.000 1,1.000-3.000 0,-1.000-3.000 0,1.000-2.000 0,4.000-6.000 2,9.000-6.000 2,10.000-6.000 3,10.000-6.000 2,13.000-9.000 0,19.000-8.000-2,19.000-10.000-1,19.000-9.000-3,7.000-4.000-2,-3.000 4.000-3,-3.000 3.000-3,-2.000 3.000-3,-5.000 6.000-2,-2.000 9.000-3,-3.000 10.000-2,-3.000 10.000-1,-9.000 7.000-2,-11.000 6.000-1,-14.000 7.000 0,-11.000 6.000 0,-12.000 4.000 0,-9.000 4.000 1,-10.000 3.000 1,-8.000 3.000 2,-9.000-1.000 0,-6.000-2.000 2,-6.000-3.000 2,-6.000-3.000 0,-2.000-4.000 2,3.000-3.000 0,3.000-3.000 1,4.000-2.000 0,5.000-6.000 4,10.000-6.000 6,10.000-6.000 7,9.000-6.000 5,15.000-7.000 8,22.000-6.000 9,22.000-6.000 7,23.000-6.000 9,16.000-4.000-2,13.000 1.000-12,12.000-1.000-14,13.000 1.000-11,4.000-1.000-12,-3.000 1.000-6,-3.000-1.000-8,-2.000 1.000-8,-6.000-1.000-7,-6.000 1.000-5,-6.000-1.000-6,-6.000 1.000-5,-9.000-3.000-2,-8.000-2.000 2,-10.000-3.000 2,-9.000-3.000 3,-7.000-1.000 2,-3.000 4.000 5,-3.000 3.000 3,-2.000 3.000 5</inkml:trace>
</inkml:ink>
</file>

<file path=ppt/ink/ink45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1"/>
    </inkml:context>
    <inkml:brush xml:id="br0">
      <inkml:brushProperty name="width" value="0.0364911705255508" units="cm"/>
      <inkml:brushProperty name="height" value="0.0364911705255508" units="cm"/>
      <inkml:brushProperty name="color" value="#000000"/>
      <inkml:brushProperty name="ignorePressure" value="0"/>
    </inkml:brush>
  </inkml:definitions>
  <inkml:trace contextRef="#ctx0" brushRef="#br0">37850.000 48800.000 602,'-47.000'-25.000'2,"6.000"0.000"3,7.000 0.000 4,6.000 0.000 3,4.000 6.000 8,4.000 13.000 11,3.000 12.000 11,3.000 13.000 11,3.000 20.000 1,3.000 28.000-10,3.000 28.000-10,4.000 29.000-10,1.000 24.000-7,0.000 22.000-1,0.000 22.000-4,0.000 23.000-1,0.000 17.000-4,0.000 17.000-3,0.000 15.000-3,0.000 16.000-5,-7.000 26.000-8,-11.000 38.000-16,-14.000 37.000-14,-11.000 38.000-15,-4.000-24.000-6,6.000-84.000 2,7.000-85.000 3,6.000-83.000 2</inkml:trace>
</inkml:ink>
</file>

<file path=ppt/ink/ink45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3"/>
    </inkml:context>
    <inkml:brush xml:id="br0">
      <inkml:brushProperty name="width" value="0.0358452759683132" units="cm"/>
      <inkml:brushProperty name="height" value="0.0358452759683132" units="cm"/>
      <inkml:brushProperty name="color" value="#000000"/>
      <inkml:brushProperty name="ignorePressure" value="0"/>
    </inkml:brush>
  </inkml:definitions>
  <inkml:trace contextRef="#ctx0" brushRef="#br0">13250.000 53850.000 613,'-60.000'21.000'7,"32.000"-5.000"13,31.000-7.000 12,32.000-5.000 14,19.000-6.000 4,10.000-3.000-6,10.000-3.000-6,9.000-2.000-6,6.000-9.000-7,3.000-12.000-7,3.000-13.000-8,4.000-12.000-7,-3.000-5.000-6,-5.000 3.000-5,-7.000 3.000-3,-5.000 4.000-4,-15.000 15.000-1,-22.000 28.000 5,-22.000 28.000 3,-21.000 29.000 4,-17.000 16.000 4,-8.000 7.000 7,-10.000 6.000 6,-9.000 7.000 6,-5.000 4.000 2,0.000 3.000-3,0.000 3.000-1,0.000 4.000-2,-5.000 7.000-3,-9.000 13.000-4,-10.000 12.000-2,-8.000 13.000-4,-6.000 1.000-5,1.000-9.000-6,-1.000-10.000-6,1.000-8.000-6,2.000-15.000-5,7.000-19.000-4,6.000-18.000-4,7.000-19.000-5,7.000-24.000-1,9.000-28.000 1,10.000-28.000 1,10.000-27.000 1,7.000-23.000 2,6.000-16.000 2,7.000-15.000 3,6.000-15.000 3,3.000-4.000 3,0.000 9.000 5,0.000 10.000 6,0.000 10.000 5,0.000 10.000 5,0.000 13.000 3,0.000 12.000 3,0.000 13.000 4,4.000 12.000 5,10.000 13.000 9,10.000 12.000 8,9.000 13.000 8,7.000 10.000 5,7.000 10.000 1,6.000 10.000 3,7.000 9.000 1,5.000 12.000-2,7.000 16.000-6,6.000 15.000-5,7.000 17.000-6,7.000 8.000-7,9.000 4.000-7,10.000 3.000-7,10.000 3.000-8,4.000-2.000-11,0.000-6.000-14,0.000-6.000-13,0.000-6.000-14,-11.000-12.000-6,-22.000-15.000 4,-22.000-15.000 3,-21.000-16.000 3</inkml:trace>
</inkml:ink>
</file>

<file path=ppt/ink/ink45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3"/>
    </inkml:context>
    <inkml:brush xml:id="br0">
      <inkml:brushProperty name="width" value="0.0408184416592121" units="cm"/>
      <inkml:brushProperty name="height" value="0.0408184416592121" units="cm"/>
      <inkml:brushProperty name="color" value="#000000"/>
      <inkml:brushProperty name="ignorePressure" value="0"/>
    </inkml:brush>
  </inkml:definitions>
  <inkml:trace contextRef="#ctx0" brushRef="#br0">15450.000 53500.000 538,'76.000'-71.000'64,"4.000"10.000"-12,3.000 10.000-12,3.000 9.000-11,-5.000 7.000-9,-12.000 7.000-8,-13.000 6.000-7,-12.000 7.000-8,-13.000 7.000-4,-12.000 9.000-2,-13.000 10.000-2,-12.000 10.000-1,-9.000 4.000 1,-2.000 0.000 3,-3.000 0.000 4,-3.000 0.000 3,1.000 0.000 2,6.000 0.000 3,7.000 0.000 2,6.000 0.000 3,3.000 1.000 0,0.000 4.000 1,0.000 3.000 1,0.000 3.000 0,1.000 3.000-1,4.000 3.000-2,3.000 3.000-1,3.000 4.000-1,3.000 1.000-1,3.000 0.000 0,3.000 0.000 1,4.000 0.000-1,-3.000 0.000 0,-5.000 0.000-1,-7.000 0.000-2,-5.000 0.000-1,-8.000 0.000-1,-5.000 0.000 1,-7.000 0.000 0,-5.000 0.000 0,-6.000-4.000 0,-3.000-5.000 0,-3.000-7.000-2,-2.000-5.000 0,-3.000-8.000-2,1.000-5.000 0,-1.000-7.000-2,1.000-5.000-1,-3.000-11.000-3,-2.000-11.000-5,-3.000-14.000-6,-3.000-11.000-6,1.000-12.000-1,6.000-9.000-1,7.000-10.000 1,6.000-8.000 0,4.000-1.000 3,4.000 9.000 5,3.000 10.000 5,3.000 10.000 6,3.000 7.000 7,3.000 6.000 10,3.000 7.000 10,4.000 6.000 10,1.000 9.000 7,0.000 13.000 1,0.000 12.000 3,0.000 13.000 1,0.000 12.000 0,0.000 13.000-4,0.000 12.000-3,0.000 13.000-4,1.000 13.000-4,4.000 17.000-4,3.000 15.000-5,3.000 16.000-5,3.000 15.000-5,3.000 16.000-6,3.000 15.000-5,4.000 17.000-7,1.000 13.000-6,0.000 13.000-8,0.000 12.000-6,0.000 13.000-7,-2.000-2.000-7,-3.000-16.000-5,-3.000-15.000-6,-2.000-15.000-6,-3.000-28.000 3,1.000-36.000 11,-1.000-39.000 12,1.000-36.000 10,-1.000-22.000 7,1.000-2.000 3,-1.000-3.000 3,1.000-3.000 3</inkml:trace>
</inkml:ink>
</file>

<file path=ppt/ink/ink45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4"/>
    </inkml:context>
    <inkml:brush xml:id="br0">
      <inkml:brushProperty name="width" value="0.0334648564457893" units="cm"/>
      <inkml:brushProperty name="height" value="0.0334648564457893" units="cm"/>
      <inkml:brushProperty name="color" value="#000000"/>
      <inkml:brushProperty name="ignorePressure" value="0"/>
    </inkml:brush>
  </inkml:definitions>
  <inkml:trace contextRef="#ctx0" brushRef="#br0">16400.000 52650.000 657,'21.000'-50.000'0,"-5.000"0.000"0,-7.000 0.000 0,-5.000 0.000 0,0.000 3.000 4,10.000 6.000 10,10.000 7.000 9,9.000 6.000 9,1.000 15.000 4,-6.000 26.000 0,-6.000 24.000-2,-6.000 26.000 0,-7.000 19.000-7,-6.000 17.000-12,-6.000 15.000-11,-6.000 16.000-13,-7.000 4.000-8,-6.000-6.000-5,-6.000-6.000-4,-6.000-6.000-5,-1.000-12.000-2,7.000-15.000 1,6.000-15.000 1,7.000-16.000 0,2.000-13.000 3,1.000-9.000 2,-1.000-10.000 2,1.000-8.000 3,2.000-9.000 3,7.000-6.000 5,6.000-6.000 6,7.000-6.000 4,7.000-6.000 3,9.000-2.000 0,10.000-3.000-1,10.000-3.000 0,4.000-2.000 0,0.000 0.000 0,0.000 0.000 0,0.000 0.000 0,-4.000 4.000 4,-5.000 10.000 6,-7.000 10.000 8,-5.000 9.000 7,-9.000 9.000 4,-9.000 9.000 1,-10.000 10.000 2,-8.000 10.000 0,-12.000 8.000 0,-12.000 10.000-2,-13.000 10.000-2,-12.000 9.000-3,-9.000 6.000-1,-2.000 3.000-4,-3.000 3.000-3,-3.000 4.000-3,-1.000-3.000-3,4.000-5.000-5,3.000-7.000-4,3.000-5.000-4,7.000-17.000-9,14.000-24.000-10,11.000-26.000-12,14.000-24.000-10,18.000-18.000-4,25.000-9.000 7,25.000-10.000 5,25.000-8.000 7,10.000-3.000 5,-2.000 7.000 7,-3.000 6.000 6,-3.000 7.000 6,-6.000 5.000 7,-5.000 7.000 5,-7.000 6.000 7,-5.000 7.000 6,-9.000 7.000 5,-9.000 9.000 3,-10.000 10.000 5,-8.000 10.000 3,-8.000 8.000 2,-2.000 10.000-1,-3.000 10.000-1,-3.000 9.000-1,-6.000 4.000-3,-5.000 1.000-4,-7.000-1.000-5,-5.000 1.000-5,-3.000-12.000-13,4.000-21.000-22,3.000-22.000-23,3.000-22.000-23,6.000-13.000-8,9.000-3.000 8,10.000-3.000 6,10.000-2.000 7</inkml:trace>
</inkml:ink>
</file>

<file path=ppt/ink/ink45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4"/>
    </inkml:context>
    <inkml:brush xml:id="br0">
      <inkml:brushProperty name="width" value="0.0356069318950176" units="cm"/>
      <inkml:brushProperty name="height" value="0.0356069318950176" units="cm"/>
      <inkml:brushProperty name="color" value="#000000"/>
      <inkml:brushProperty name="ignorePressure" value="0"/>
    </inkml:brush>
  </inkml:definitions>
  <inkml:trace contextRef="#ctx0" brushRef="#br0">17450.000 53750.000 617,'67.000'-24.000'3,"-16.000"4.000"7,-15.000 3.000 5,-15.000 3.000 6,-11.000 6.000 7,-2.000 9.000 6,-3.000 10.000 8,-3.000 10.000 6,-2.000 8.000 0,0.000 10.000-8,0.000 10.000-7,0.000 9.000-9,0.000 4.000-6,0.000 1.000-5,0.000-1.000-8,0.000 1.000-5,-2.000-4.000-4,-3.000-6.000-1,-3.000-6.000-3,-2.000-6.000-1,0.000-12.000-12,7.000-15.000-22,6.000-15.000-22,7.000-16.000-21</inkml:trace>
</inkml:ink>
</file>

<file path=ppt/ink/ink4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1"/>
    </inkml:context>
    <inkml:brush xml:id="br0">
      <inkml:brushProperty name="width" value="0.0388331674039364" units="cm"/>
      <inkml:brushProperty name="height" value="0.0388331674039364" units="cm"/>
      <inkml:brushProperty name="color" value="#00bff3"/>
      <inkml:brushProperty name="ignorePressure" value="0"/>
    </inkml:brush>
  </inkml:definitions>
  <inkml:trace contextRef="#ctx0" brushRef="#br0">88850.000 28800.000 566,'-91.000'-21.000'38,"19.000"10.000"-5,19.000 10.000-5,19.000 9.000-5,9.000 9.000 0,0.000 9.000 5,0.000 10.000 6,0.000 10.000 5,1.000 7.000 0,4.000 6.000-2,3.000 7.000-4,3.000 6.000-2,1.000 6.000-7,1.000 6.000-8,-1.000 7.000-9,1.000 6.000-8,-3.000 7.000-6,-2.000 10.000-4,-3.000 10.000-3,-3.000 9.000-5,-1.000-7.000-10,4.000-21.000-20,3.000-22.000-18,3.000-22.000-19</inkml:trace>
</inkml:ink>
</file>

<file path=ppt/ink/ink45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5"/>
    </inkml:context>
    <inkml:brush xml:id="br0">
      <inkml:brushProperty name="width" value="0.0406272895634174" units="cm"/>
      <inkml:brushProperty name="height" value="0.0406272895634174" units="cm"/>
      <inkml:brushProperty name="color" value="#000000"/>
      <inkml:brushProperty name="ignorePressure" value="0"/>
    </inkml:brush>
  </inkml:definitions>
  <inkml:trace contextRef="#ctx0" brushRef="#br0">18000.000 53300.000 541,'23.000'-68.000'7,"-3.000"17.000"12,-3.000 15.000 14,-2.000 16.000 12,-1.000 18.000 5,3.000 22.000-4,3.000 22.000-6,4.000 23.000-4,-3.000 10.000-6,-5.000 0.000-8,-7.000 0.000-6,-5.000 0.000-7,-4.000 1.000-6,0.000 4.000-4,0.000 3.000-5,0.000 3.000-3,-2.000-4.000-5,-3.000-8.000-4,-3.000-10.000-3,-2.000-9.000-4,2.000-13.000-7,9.000-16.000-10,10.000-15.000-10,10.000-15.000-10,7.000-14.000 2,6.000-8.000 13,7.000-10.000 14,6.000-9.000 14,1.000-2.000 7,-3.000 6.000 2,-3.000 7.000 3,-2.000 6.000 2,-5.000 7.000 5,-2.000 10.000 7,-3.000 10.000 9,-3.000 9.000 7,-6.000 7.000 4,-5.000 7.000 0,-7.000 6.000-2,-5.000 7.000 0,-8.000 4.000-2,-5.000 3.000-3,-7.000 3.000-5,-5.000 4.000-2,-8.000 5.000-4,-5.000 10.000-1,-7.000 10.000-2,-5.000 9.000-1,-3.000-1.000-4,4.000-8.000-6,3.000-10.000-6,3.000-9.000-5,-7.000-4.000-6,-15.000 4.000-4,-15.000 3.000-5,-16.000 3.000-5,-7.000-2.000 4,4.000-6.000 11,3.000-6.000 12,3.000-6.000 11,3.000-6.000 6,3.000-2.000 3,3.000-3.000 3,4.000-3.000 2,7.000-6.000 1,13.000-5.000 0,12.000-7.000 0,13.000-5.000 1,16.000-4.000 6,23.000 0.000 15,22.000 0.000 14,22.000 0.000 13,16.000-2.000 1,14.000-3.000-12,11.000-3.000-12,14.000-2.000-13,11.000-1.000-10,14.000 3.000-7,11.000 3.000-6,14.000 4.000-8,2.000 4.000-11,-6.000 6.000-13,-6.000 7.000-15,-6.000 6.000-14,-16.000 1.000-3,-25.000-3.000 7,-25.000-3.000 6,-25.000-2.000 7,-15.000-3.000 3,-2.000 1.000-2,-3.000-1.000-2,-3.000 1.000-2</inkml:trace>
</inkml:ink>
</file>

<file path=ppt/ink/ink45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7"/>
    </inkml:context>
    <inkml:brush xml:id="br0">
      <inkml:brushProperty name="width" value="0.0359451584517956" units="cm"/>
      <inkml:brushProperty name="height" value="0.0359451584517956" units="cm"/>
      <inkml:brushProperty name="color" value="#000000"/>
      <inkml:brushProperty name="ignorePressure" value="0"/>
    </inkml:brush>
  </inkml:definitions>
  <inkml:trace contextRef="#ctx0" brushRef="#br0">20850.000 53350.000 612,'-18.000'-24.000'9,"17.000"4.000"21,15.000 3.000 19,16.000 3.000 20,10.000 4.000 3,7.000 7.000-14,6.000 6.000-13,7.000 7.000-13,0.000 7.000-13,-2.000 9.000-15,-3.000 10.000-12,-3.000 10.000-14,-7.000 5.000-10,-9.000 4.000-5,-10.000 3.000-6,-8.000 3.000-5,-9.000-4.000 0,-6.000-8.000 6,-6.000-10.000 6,-6.000-9.000 6,-4.000-5.000 3,1.000 0.000 0,-1.000 0.000 0,1.000 0.000 0</inkml:trace>
</inkml:ink>
</file>

<file path=ppt/ink/ink45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8"/>
    </inkml:context>
    <inkml:brush xml:id="br0">
      <inkml:brushProperty name="width" value="0.0374845266342163" units="cm"/>
      <inkml:brushProperty name="height" value="0.0374845266342163" units="cm"/>
      <inkml:brushProperty name="color" value="#000000"/>
      <inkml:brushProperty name="ignorePressure" value="0"/>
    </inkml:brush>
  </inkml:definitions>
  <inkml:trace contextRef="#ctx0" brushRef="#br0">20850.000 54050.000 586,'-19.000'28.000'26,"13.000"6.000"-3,12.000 7.000-5,13.000 6.000-4,2.000 4.000-4,-5.000 4.000-2,-7.000 3.000-3,-5.000 3.000-3,-4.000 1.000 0,0.000 1.000-1,0.000-1.000 0,0.000 1.000 1,-2.000 1.000 0,-3.000 3.000 0,-3.000 3.000 1,-2.000 4.000 0,-3.000-6.000 2,1.000-11.000 6,-1.000-14.000 5,1.000-11.000 6,4.000-15.000 5,9.000-16.000 6,10.000-15.000 5,10.000-15.000 6,10.000-21.000-7,13.000-25.000-17,12.000-25.000-16,13.000-25.000-18,6.000-13.000-13,0.000 1.000-8,0.000-1.000-9,0.000 1.000-8,-4.000 2.000-2,-5.000 7.000 6,-7.000 6.000 5,-5.000 7.000 5,-8.000 5.000 6,-5.000 7.000 3,-7.000 6.000 4,-5.000 7.000 4,-4.000 7.000 4,0.000 9.000 3,0.000 10.000 5,0.000 10.000 3,-4.000 7.000 5,-5.000 6.000 7,-7.000 7.000 8,-5.000 6.000 7,-3.000 4.000 4,4.000 4.000 1,3.000 3.000 2,3.000 3.000 1,1.000 6.000 0,1.000 9.000-1,-1.000 10.000-1,1.000 10.000-1,-3.000 8.000 2,-2.000 10.000 4,-3.000 10.000 5,-3.000 9.000 4,-2.000 4.000-1,0.000 1.000-7,0.000-1.000-7,0.000 1.000-7,-4.000-4.000-5,-5.000-6.000-5,-7.000-6.000-4,-5.000-6.000-4,3.000-13.000-9,17.000-19.000-9,15.000-18.000-12,16.000-19.000-10,10.000-18.000-6,7.000-15.000-1,6.000-15.000-1,7.000-16.000-1,0.000-5.000 3,-2.000 6.000 5,-3.000 7.000 7,-3.000 6.000 5,-6.000 10.000 7,-5.000 17.000 9,-7.000 15.000 10,-5.000 16.000 8,-12.000 18.000 13,-16.000 22.000 13,-15.000 22.000 16,-15.000 23.000 14,-9.000 8.000 1,1.000-3.000-10,-1.000-3.000-11,1.000-2.000-10,-3.000-5.000-10,-2.000-2.000-8,-3.000-3.000-9,-3.000-3.000-8,8.000-7.000-10,23.000-9.000-14,22.000-10.000-14,22.000-8.000-12,10.000-8.000-2,1.000-2.000 12,-1.000-3.000 12,1.000-3.000 11,-3.000-1.000 7,-2.000 4.000 3,-3.000 3.000 4,-3.000 3.000 3,-7.000 6.000 3,-9.000 9.000 2,-10.000 10.000 3,-8.000 10.000 2,-12.000 4.000 1,-12.000 0.000 0,-13.000 0.000 0,-12.000 0.000 0,-7.000 0.000 1,1.000 0.000-1,-1.000 0.000 0,1.000 0.000-1,4.000-5.000 1,9.000-9.000-1,10.000-10.000 0,10.000-8.000-1,8.000-1.000 1,10.000 9.000 3,10.000 10.000 1,9.000 10.000 4,6.000 4.000-1,3.000 0.000-1,3.000 0.000-2,4.000 0.000-2,-3.000-4.000-1,-5.000-5.000-2,-7.000-7.000-1,-5.000-5.000-1,0.000-14.000-4,10.000-18.000-7,10.000-19.000-6,9.000-18.000-8,7.000-10.000-3,7.000 0.000 3,6.000 0.000 1,7.000 0.000 2,2.000 3.000 3,1.000 6.000 3,-1.000 7.000 2,1.000 6.000 4,-7.000 15.000 4,-12.000 26.000 5,-13.000 24.000 4,-12.000 26.000 5,-15.000 12.000 4,-15.000 0.000 1,-15.000 0.000 2,-16.000 0.000 3,-10.000-2.000-2,-3.000-3.000-1,-3.000-3.000-2,-2.000-2.000-2,-3.000-6.000-5,1.000-6.000-8,-1.000-6.000-6,1.000-6.000-7,-3.000-4.000-3,-2.000 1.000 2,-3.000-1.000 3,-3.000 1.000 1,1.000-4.000 3,6.000-6.000 1,7.000-6.000 2,6.000-6.000 2,6.000-6.000 4,6.000-2.000 8,7.000-3.000 6,6.000-3.000 7,18.000-2.000 4,32.000 0.000 0,31.000 0.000-1,32.000 0.000 0,19.000-2.000-5,10.000-3.000-11,10.000-3.000-11,9.000-2.000-11,7.000-6.000-6,7.000-6.000-3,6.000-6.000-2,7.000-6.000-3,-1.000-4.000-4,-6.000 1.000-8,-6.000-1.000-7,-6.000 1.000-8,-18.000 2.000-1,-28.000 7.000 4,-28.000 6.000 4,-27.000 7.000 4</inkml:trace>
</inkml:ink>
</file>

<file path=ppt/ink/ink45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8"/>
    </inkml:context>
    <inkml:brush xml:id="br0">
      <inkml:brushProperty name="width" value="0.0366092547774315" units="cm"/>
      <inkml:brushProperty name="height" value="0.0366092547774315" units="cm"/>
      <inkml:brushProperty name="color" value="#000000"/>
      <inkml:brushProperty name="ignorePressure" value="0"/>
    </inkml:brush>
  </inkml:definitions>
  <inkml:trace contextRef="#ctx0" brushRef="#br0">23700.000 52350.000 600,'9.000'-93.000'7,"19.000"17.000"11,19.000 15.000 13,19.000 16.000 13,4.000 13.000 2,-9.000 14.000-7,-10.000 11.000-8,-8.000 14.000-6,-9.000 14.000-9,-6.000 20.000-10,-6.000 18.000-11,-6.000 20.000-11,-9.000 6.000-3,-8.000-2.000 2,-10.000-3.000 2,-9.000-3.000 3,-12.000 1.000-2,-11.000 6.000-8,-14.000 7.000-8,-11.000 6.000-6,-4.000-7.000-2,6.000-18.000 6,7.000-19.000 5,6.000-18.000 6,3.000-12.000 5,0.000-3.000 3,0.000-3.000 3,0.000-2.000 4,4.000-6.000 6,10.000-6.000 9,10.000-6.000 10,9.000-6.000 8,10.000-6.000 7,14.000-2.000 2,11.000-3.000 2,14.000-3.000 2,11.000-6.000-1,14.000-5.000-5,11.000-7.000-5,14.000-5.000-6,3.000 0.000-5,-2.000 10.000-6,-3.000 10.000-7,-3.000 9.000-6,-6.000 6.000-3,-5.000 3.000-3,-7.000 3.000 0,-5.000 4.000-2,-9.000 4.000-3,-9.000 6.000-3,-10.000 7.000-3,-8.000 6.000-3,-15.000 4.000-3,-19.000 4.000 0,-18.000 3.000-1,-19.000 3.000 0,-10.000 1.000 2,1.000 1.000 5,-1.000-1.000 4,1.000 1.000 5,-1.000-3.000 5,1.000-2.000 8,-1.000-3.000 6,1.000-3.000 7,4.000 1.000 6,9.000 6.000 5,10.000 7.000 6,10.000 6.000 5,5.000 6.000 0,4.000 6.000-2,3.000 7.000-5,3.000 6.000-3,3.000 10.000-4,3.000 17.000-7,3.000 15.000-7,4.000 16.000-5,1.000 15.000-3,0.000 16.000 3,0.000 15.000 1,0.000 17.000 3,0.000-3.000-6,0.000-18.000-12,0.000-19.000-13,0.000-18.000-14,-2.000-20.000-7,-3.000-18.000-2,-3.000-19.000-3,-2.000-18.000-2,-3.000-14.000 3,1.000-5.000 7,-1.000-7.000 9,1.000-5.000 7,-1.000-4.000 4,1.000 0.000-2,-1.000 0.000-1,1.000 0.000-2</inkml:trace>
</inkml:ink>
</file>

<file path=ppt/ink/ink45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8"/>
    </inkml:context>
    <inkml:brush xml:id="br0">
      <inkml:brushProperty name="width" value="0.0299964249134064" units="cm"/>
      <inkml:brushProperty name="height" value="0.0299964249134064" units="cm"/>
      <inkml:brushProperty name="color" value="#000000"/>
      <inkml:brushProperty name="ignorePressure" value="0"/>
    </inkml:brush>
  </inkml:definitions>
  <inkml:trace contextRef="#ctx0" brushRef="#br0">22800.000 54250.000 733,'29.000'-27.000'0,"10.000"-3.000"0,10.000-3.000 0,9.000-2.000 0,10.000-6.000 6,14.000-6.000 14,11.000-6.000 12,14.000-6.000 13,13.000-6.000 2,16.000-2.000-7,15.000-3.000-9,17.000-3.000-7,-1.000 1.000-8,-16.000 6.000-10,-15.000 7.000-10,-15.000 6.000-10,-15.000 7.000-8,-12.000 10.000-5,-13.000 10.000-7,-12.000 9.000-7</inkml:trace>
</inkml:ink>
</file>

<file path=ppt/ink/ink45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19"/>
    </inkml:context>
    <inkml:brush xml:id="br0">
      <inkml:brushProperty name="width" value="0.0366716347634792" units="cm"/>
      <inkml:brushProperty name="height" value="0.0366716347634792" units="cm"/>
      <inkml:brushProperty name="color" value="#000000"/>
      <inkml:brushProperty name="ignorePressure" value="0"/>
    </inkml:brush>
  </inkml:definitions>
  <inkml:trace contextRef="#ctx0" brushRef="#br0">24250.000 53150.000 599,'-44.000'-41.000'66,"13.000"19.000"-6,12.000 19.000-6,13.000 19.000-6,6.000 18.000-7,0.000 19.000-7,0.000 19.000-8,0.000 19.000-8,-4.000 4.000-4,-5.000-9.000-1,-7.000-10.000 1,-5.000-8.000-2,10.000-22.000-14,28.000-30.000-33,28.000-32.000-30,29.000-30.000-32,8.000-15.000-5,-8.000 3.000 23,-10.000 3.000 21,-9.000 4.000 23,-10.000 5.000 16,-9.000 10.000 9,-10.000 10.000 11,-8.000 9.000 9,-9.000 9.000 6,-6.000 9.000 5,-6.000 10.000 4,-6.000 10.000 3,-9.000 8.000 2,-8.000 10.000 0,-10.000 10.000-2,-9.000 9.000 0,-9.000 7.000-1,-5.000 7.000-1,-7.000 6.000-1,-5.000 7.000-1,-1.000-3.000-2,6.000-8.000-3,7.000-10.000-3,6.000-9.000-3,15.000-9.000-8,26.000-5.000-12,24.000-7.000-12,26.000-5.000-11,12.000-8.000-3,0.000-5.000 6,0.000-7.000 5,0.000-5.000 7,-2.000-3.000 2,-3.000 4.000-3,-3.000 3.000-1,-2.000 3.000-2,-12.000 4.000 0,-19.000 7.000 1,-18.000 6.000 4,-19.000 7.000 1,-10.000-1.000 3,1.000-6.000 4,-1.000-6.000 3,1.000-6.000 4,2.000-4.000 3,7.000 1.000 5,6.000-1.000 4,7.000 1.000 4,7.000-3.000 4,9.000-2.000 2,10.000-3.000 4,10.000-3.000 3,7.000-2.000-2,6.000 0.000-5,7.000 0.000-6,6.000 0.000-5,-1.000 3.000-5,-5.000 6.000-2,-7.000 7.000-3,-5.000 6.000-2,-6.000 7.000-2,-3.000 10.000-2,-3.000 10.000-1,-2.000 9.000 0,-12.000 6.000-1,-19.000 3.000 1,-18.000 3.000 1,-19.000 4.000 0,-12.000-1.000 0,-2.000-3.000-2,-3.000-3.000-1,-3.000-2.000-1,-2.000-8.000-3,0.000-8.000-2,0.000-10.000-3,0.000-9.000-2,0.000-10.000-2,0.000-9.000-2,0.000-10.000-2,0.000-8.000-3,3.000-14.000 0,6.000-15.000 2,7.000-15.000 1,6.000-16.000 1,6.000-7.000 4,6.000 4.000 4,7.000 3.000 4,6.000 3.000 4,6.000 4.000 3,6.000 7.000 1,7.000 6.000 1,6.000 7.000 1,4.000 5.000 6,4.000 7.000 14,3.000 6.000 13,3.000 7.000 13,7.000 5.000 6,14.000 7.000 0,11.000 6.000 0,14.000 7.000-1,8.000 8.000-3,7.000 14.000-7,6.000 11.000-7,7.000 14.000-6,7.000 5.000-9,9.000 1.000-10,10.000-1.000-10,10.000 1.000-11,-1.000-4.000-8,-9.000-6.000-5,-10.000-6.000-7,-8.000-6.000-6,-14.000-7.000-4,-15.000-6.000-3,-15.000-6.000-2,-16.000-6.000-3</inkml:trace>
</inkml:ink>
</file>

<file path=ppt/ink/ink45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0"/>
    </inkml:context>
    <inkml:brush xml:id="br0">
      <inkml:brushProperty name="width" value="0.0366795510053635" units="cm"/>
      <inkml:brushProperty name="height" value="0.0366795510053635" units="cm"/>
      <inkml:brushProperty name="color" value="#000000"/>
      <inkml:brushProperty name="ignorePressure" value="0"/>
    </inkml:brush>
  </inkml:definitions>
  <inkml:trace contextRef="#ctx0" brushRef="#br0">25550.000 53700.000 599,'-38.000'-5.000'7,"26.000"-9.000"15,24.000-10.000 13,26.000-8.000 15,12.000-1.000 3,0.000 9.000-8,0.000 10.000-7,0.000 10.000-8,9.000 4.000-5,19.000 0.000-1,19.000 0.000-2,19.000 0.000 0,5.000 0.000-6,-5.000 0.000-6,-7.000 0.000-9,-5.000 0.000-6,-9.000 0.000-7,-9.000 0.000-6,-10.000 0.000-6,-8.000 0.000-5,-11.000 0.000-6,-8.000 0.000-4,-10.000 0.000-4,-9.000 0.000-5</inkml:trace>
</inkml:ink>
</file>

<file path=ppt/ink/ink45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0"/>
    </inkml:context>
    <inkml:brush xml:id="br0">
      <inkml:brushProperty name="width" value="0.0396596230566502" units="cm"/>
      <inkml:brushProperty name="height" value="0.0396596230566502" units="cm"/>
      <inkml:brushProperty name="color" value="#000000"/>
      <inkml:brushProperty name="ignorePressure" value="0"/>
    </inkml:brush>
  </inkml:definitions>
  <inkml:trace contextRef="#ctx0" brushRef="#br0">26500.000 53100.000 554,'-41.000'-58.000'10,"19.000"34.000"18,19.000 35.000 19,19.000 35.000 17,9.000 18.000 4,0.000 3.000-13,0.000 3.000-11,0.000 4.000-13,-4.000 5.000-8,-5.000 10.000-2,-7.000 10.000-3,-5.000 9.000-4,-8.000 4.000-2,-5.000 1.000-5,-7.000-1.000-3,-5.000 1.000-5,-8.000-4.000-5,-5.000-6.000-7,-7.000-6.000-7,-5.000-6.000-8,-4.000-12.000-3,0.000-15.000-2,0.000-15.000-2,0.000-16.000-1,1.000-15.000 0,4.000-11.000 3,3.000-14.000 1,3.000-11.000 3,4.000-14.000 3,7.000-11.000 2,6.000-14.000 2,7.000-11.000 4,7.000-4.000 2,9.000 6.000 1,10.000 7.000 2,10.000 6.000 2,7.000 6.000 3,6.000 6.000 4,7.000 7.000 3,6.000 6.000 5,3.000 4.000 2,0.000 4.000 0,0.000 3.000 1,0.000 3.000 0,-4.000 7.000 2,-5.000 14.000 1,-7.000 11.000 1,-5.000 14.000 2,-8.000 8.000-3,-5.000 7.000-5,-7.000 6.000-7,-5.000 7.000-6,-9.000 0.000-4,-9.000-2.000-4,-10.000-3.000-3,-8.000-3.000-4,-3.000-7.000 1,7.000-9.000 3,6.000-10.000 4,7.000-8.000 3</inkml:trace>
</inkml:ink>
</file>

<file path=ppt/ink/ink45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0"/>
    </inkml:context>
    <inkml:brush xml:id="br0">
      <inkml:brushProperty name="width" value="0.0418767370283604" units="cm"/>
      <inkml:brushProperty name="height" value="0.0418767370283604" units="cm"/>
      <inkml:brushProperty name="color" value="#000000"/>
      <inkml:brushProperty name="ignorePressure" value="0"/>
    </inkml:brush>
  </inkml:definitions>
  <inkml:trace contextRef="#ctx0" brushRef="#br0">25400.000 54900.000 525,'-93.000'0.000'5,"17.000"0.000"9,15.000 0.000 11,16.000 0.000 9,13.000 3.000 7,14.000 6.000 1,11.000 7.000 3,14.000 6.000 3,13.000 7.000-4,16.000 10.000-6,15.000 10.000-9,17.000 9.000-7,16.000 1.000-5,19.000-6.000-2,19.000-6.000-3,19.000-6.000-3,10.000-7.000-1,4.000-6.000 0,3.000-6.000 1,3.000-6.000 0,-2.000-4.000-10,-6.000 1.000-23,-6.000-1.000-21,-6.000 1.000-23,-9.000-4.000-6,-8.000-6.000 10,-10.000-6.000 9,-9.000-6.000 9,-15.000-4.000 6,-18.000 1.000 4,-19.000-1.000 3,-18.000 1.000 3</inkml:trace>
</inkml:ink>
</file>

<file path=ppt/ink/ink45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1"/>
    </inkml:context>
    <inkml:brush xml:id="br0">
      <inkml:brushProperty name="width" value="0.0405977517366409" units="cm"/>
      <inkml:brushProperty name="height" value="0.0405977517366409" units="cm"/>
      <inkml:brushProperty name="color" value="#000000"/>
      <inkml:brushProperty name="ignorePressure" value="0"/>
    </inkml:brush>
  </inkml:definitions>
  <inkml:trace contextRef="#ctx0" brushRef="#br0">27950.000 52800.000 541,'54.000'-93.000'5,"10.000"17.000"10,10.000 15.000 9,9.000 16.000 11,-4.000 10.000 1,-15.000 7.000-5,-15.000 6.000-6,-16.000 7.000-5,-5.000 5.000-2,6.000 7.000 3,7.000 6.000 1,6.000 7.000 3,-2.000 8.000-3,-9.000 14.000-8,-10.000 11.000-6,-8.000 14.000-9,-14.000 10.000-5,-15.000 9.000-4,-15.000 10.000-4,-16.000 10.000-5,-12.000 0.000-3,-5.000-5.000-1,-7.000-7.000-2,-5.000-5.000-2,-1.000-11.000-2,6.000-11.000-1,7.000-14.000-3,6.000-11.000-1,6.000-11.000 2,6.000-5.000 8,7.000-7.000 8,6.000-5.000 8,13.000-8.000 7,23.000-5.000 6,22.000-7.000 5,22.000-5.000 5,13.000-3.000 3,7.000 4.000 1,6.000 3.000-2,7.000 3.000 1,-3.000 3.000-2,-8.000 3.000-2,-10.000 3.000-4,-9.000 4.000-3,-13.000 8.000-2,-16.000 17.000-1,-15.000 15.000-1,-15.000 16.000-1,-18.000 5.000-3,-19.000-2.000-9,-18.000-3.000-7,-19.000-3.000-7,-10.000-4.000-4,1.000-3.000 4,-1.000-3.000 2,1.000-2.000 2,1.000-6.000 5,3.000-6.000 7,3.000-6.000 7,4.000-6.000 6,5.000-2.000 5,10.000 3.000 3,10.000 3.000 2,9.000 4.000 3,7.000 1.000 4,7.000 0.000 7,6.000 0.000 5,7.000 0.000 7,2.000 3.000 3,1.000 6.000-3,-1.000 7.000-2,1.000 6.000-2,1.000 7.000-3,3.000 10.000-5,3.000 10.000-4,4.000 9.000-5,1.000 4.000-3,0.000 1.000-5,0.000-1.000-3,0.000 1.000-5,-2.000-6.000-7,-3.000-8.000-11,-3.000-10.000-12,-2.000-9.000-11,0.000-16.000-11,7.000-22.000-10,6.000-22.000-11,7.000-21.000-11</inkml:trace>
</inkml:ink>
</file>

<file path=ppt/ink/ink4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2"/>
    </inkml:context>
    <inkml:brush xml:id="br0">
      <inkml:brushProperty name="width" value="0.0486352369189262" units="cm"/>
      <inkml:brushProperty name="height" value="0.0486352369189262" units="cm"/>
      <inkml:brushProperty name="color" value="#00bff3"/>
      <inkml:brushProperty name="ignorePressure" value="0"/>
    </inkml:brush>
  </inkml:definitions>
  <inkml:trace contextRef="#ctx0" brushRef="#br0">88750.000 26700.000 452,'1.000'-47.000'0,"4.000"6.000"-1,3.000 7.000 1,3.000 6.000-1,4.000 6.000 4,7.000 6.000 5,6.000 7.000 7,7.000 6.000 7,4.000 4.000 0,3.000 4.000-6,3.000 3.000-4,4.000 3.000-6,-3.000 4.000-4,-5.000 7.000-2,-7.000 6.000-4,-5.000 7.000-2,-8.000 5.000 1,-5.000 7.000 4,-7.000 6.000 6,-5.000 7.000 5,-6.000 5.000 4,-3.000 7.000 3,-3.000 6.000 3,-2.000 7.000 3,-3.000 4.000 1,1.000 3.000 2,-1.000 3.000-1,1.000 4.000 2,1.000 4.000-2,3.000 6.000-2,3.000 7.000-2,4.000 6.000-2,-3.000 10.000-2,-5.000 17.000 0,-7.000 15.000-1,-5.000 16.000 0,-1.000-5.000 0,6.000-25.000-2,7.000-25.000-1,6.000-25.000 0,1.000-5.000-2,-3.000 16.000-1,-3.000 15.000-1,-2.000 17.000-1,-3.000 2.000-2,1.000-9.000-1,-1.000-10.000 0,1.000-8.000-2,-1.000-9.000-1,1.000-6.000-4,-1.000-6.000-1,1.000-6.000-4,-9.000-6.000 0,-15.000-2.000 0,-15.000-3.000 2,-16.000-3.000 0,-16.000-2.000-5,-16.000 0.000-9,-15.000 0.000-9,-15.000 0.000-9,-6.000-5.000-7,7.000-9.000-1,6.000-10.000-3,7.000-8.000-1,7.000-6.000-2,9.000 1.000 2,10.000-1.000-1,10.000 1.000 2</inkml:trace>
</inkml:ink>
</file>

<file path=ppt/ink/ink45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1"/>
    </inkml:context>
    <inkml:brush xml:id="br0">
      <inkml:brushProperty name="width" value="0.0327997729182243" units="cm"/>
      <inkml:brushProperty name="height" value="0.0327997729182243" units="cm"/>
      <inkml:brushProperty name="color" value="#000000"/>
      <inkml:brushProperty name="ignorePressure" value="0"/>
    </inkml:brush>
  </inkml:definitions>
  <inkml:trace contextRef="#ctx0" brushRef="#br0">28550.000 53850.000 670,'118.000'0.000'5,"-11.000"0.000"10,-14.000 0.000 10,-11.000 0.000 10,-9.000 4.000 4,-3.000 10.000-3,-3.000 10.000-2,-2.000 9.000-3,-5.000 7.000-4,-2.000 7.000-4,-3.000 6.000-5,-3.000 7.000-5,-9.000 4.000-4,-11.000 3.000-1,-14.000 3.000-3,-11.000 4.000-2,-12.000 4.000-2,-9.000 6.000 1,-10.000 7.000-2,-8.000 6.000 1,-8.000-1.000-4,-2.000-5.000-4,-3.000-7.000-4,-3.000-5.000-5,-1.000-9.000-3,4.000-9.000-2,3.000-10.000-2,3.000-8.000-1,-1.000-11.000-3,-2.000-8.000-2,-3.000-10.000-3,-3.000-9.000-2,-4.000-13.000-1,-3.000-16.000 2,-3.000-15.000 2,-2.000-15.000 1,0.000-14.000 4,7.000-8.000 3,6.000-10.000 5,7.000-9.000 4,7.000-4.000 5,9.000 4.000 6,10.000 3.000 5,10.000 3.000 7,8.000 6.000 5,10.000 9.000 3,10.000 10.000 3,9.000 10.000 4,4.000 10.000 2,1.000 13.000 0,-1.000 12.000 1,1.000 13.000-1,-1.000 10.000 0,1.000 10.000 1,-1.000 10.000 0,1.000 9.000 0,-6.000 9.000-2,-8.000 9.000-4,-10.000 10.000-4,-9.000 10.000-4,-15.000 5.000-2,-18.000 4.000-1,-19.000 3.000 0,-18.000 3.000 0,-10.000-4.000-4,0.000-8.000-4,0.000-10.000-7,0.000-9.000-4,3.000-13.000-5,6.000-16.000-1,7.000-15.000-3,6.000-15.000-3,9.000-17.000-1,13.000-15.000-2,12.000-15.000-2,13.000-16.000-2,6.000-4.000 2,0.000 10.000 4,0.000 10.000 5,0.000 9.000 4,1.000 6.000 0,4.000 3.000-6,3.000 3.000-6,3.000 4.000-5</inkml:trace>
</inkml:ink>
</file>

<file path=ppt/ink/ink45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3"/>
    </inkml:context>
    <inkml:brush xml:id="br0">
      <inkml:brushProperty name="width" value="0.031691774725914" units="cm"/>
      <inkml:brushProperty name="height" value="0.031691774725914" units="cm"/>
      <inkml:brushProperty name="color" value="#000000"/>
      <inkml:brushProperty name="ignorePressure" value="0"/>
    </inkml:brush>
  </inkml:definitions>
  <inkml:trace contextRef="#ctx0" brushRef="#br0">31000.000 52300.000 694,'50.000'-68.000'4,"0.000"17.000"7,0.000 15.000 9,0.000 16.000 7,1.000 10.000 3,4.000 7.000-2,3.000 6.000-1,3.000 7.000-1,-4.000 5.000-2,-8.000 7.000-1,-10.000 6.000-2,-9.000 7.000 0,-7.000 5.000-3,-3.000 7.000-5,-3.000 6.000-4,-2.000 7.000-6,-6.000 0.000-3,-6.000-2.000-5,-6.000-3.000-4,-6.000-3.000-4,-9.000 1.000-3,-8.000 6.000-1,-10.000 7.000-1,-9.000 6.000-1,-7.000-2.000 0,-3.000-9.000 0,-3.000-10.000 0,-2.000-8.000-1,2.000-8.000 2,9.000-2.000 1,10.000-3.000 1,10.000-3.000 1,19.000-4.000 4,32.000-3.000 6,31.000-3.000 5,32.000-2.000 6,11.000-6.000-2,-5.000-6.000-7,-7.000-6.000-8,-5.000-6.000-9,-11.000-4.000-4,-11.000 1.000-1,-14.000-1.000-2,-11.000 1.000-2</inkml:trace>
</inkml:ink>
</file>

<file path=ppt/ink/ink45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4"/>
    </inkml:context>
    <inkml:brush xml:id="br0">
      <inkml:brushProperty name="width" value="0.0432765297591686" units="cm"/>
      <inkml:brushProperty name="height" value="0.0432765297591686" units="cm"/>
      <inkml:brushProperty name="color" value="#000000"/>
      <inkml:brushProperty name="ignorePressure" value="0"/>
    </inkml:brush>
  </inkml:definitions>
  <inkml:trace contextRef="#ctx0" brushRef="#br0">31500.000 53100.000 508,'-115.000'-22.000'17,"23.000"6.000"0,22.000 7.000-3,22.000 6.000-1,12.000 9.000 1,3.000 13.000 4,3.000 12.000 2,4.000 13.000 5,2.000 7.000-1,4.000 4.000-4,3.000 3.000-2,3.000 3.000-4,1.000-2.000-2,1.000-6.000-2,-1.000-6.000-1,1.000-6.000-1,4.000-6.000-2,9.000-2.000 1,10.000-3.000 0,10.000-3.000 0,11.000-6.000-2,17.000-5.000-6,15.000-7.000-5,16.000-5.000-5,7.000-11.000-5,1.000-11.000-2,-1.000-14.000-3,1.000-11.000-3,-4.000-3.000-1,-6.000 10.000 0,-6.000 10.000 1,-6.000 9.000 1,-21.000 13.000 0,-34.000 20.000 0,-35.000 18.000 0,-33.000 20.000-1,-25.000 10.000 3,-11.000 3.000 5,-14.000 3.000 5,-11.000 4.000 4,-6.000-1.000 3,4.000-3.000 1,3.000-3.000 1,3.000-2.000 1,6.000-8.000 1,9.000-8.000 1,10.000-10.000 2,10.000-9.000 1,7.000-5.000 3,6.000 0.000 5,7.000 0.000 5,6.000 0.000 6,18.000-5.000 7,32.000-9.000 9,31.000-10.000 9,32.000-8.000 10,21.000-8.000-2,13.000-2.000-11,12.000-3.000-11,13.000-3.000-11,9.000-4.000-9,6.000-3.000-5,7.000-3.000-5,6.000-2.000-5,-2.000-1.000-5,-9.000 3.000-4,-10.000 3.000-3,-8.000 4.000-5,-15.000 1.000-3,-19.000 0.000-5,-18.000 0.000-4,-19.000 0.000-5,-21.000 0.000 0,-21.000 0.000 2,-22.000 0.000 2,-22.000 0.000 3,-11.000 0.000 5,0.000 0.000 7,0.000 0.000 6,0.000 0.000 7,1.000 3.000 5,4.000 6.000 3,3.000 7.000 2,3.000 6.000 3,3.000 4.000 5,3.000 4.000 8,3.000 3.000 6,4.000 3.000 8,2.000 6.000 3,4.000 9.000 0,3.000 10.000-2,3.000 10.000 0,4.000 8.000-3,7.000 10.000-5,6.000 10.000-5,7.000 9.000-4,4.000 7.000-2,3.000 7.000-2,3.000 6.000-2,4.000 7.000 0,-1.000 4.000-5,-3.000 3.000-11,-3.000 3.000-9,-2.000 4.000-10,-8.000-3.000-5,-8.000-5.000-2,-10.000-7.000-2,-9.000-5.000-1,-7.000-12.000-1,-3.000-16.000 0,-3.000-15.000-1,-2.000-15.000-1,-5.000-12.000 2,-2.000-6.000 4,-3.000-6.000 3,-3.000-6.000 4,-2.000-13.000 4,0.000-19.000 2,0.000-18.000 4,0.000-19.000 2,4.000-13.000 1,10.000-6.000 0,10.000-6.000-2,9.000-6.000 0,15.000-10.000 1,22.000-12.000 4,22.000-13.000 2,23.000-12.000 3,16.000-7.000 1,13.000 1.000 1,12.000-1.000-2,13.000 1.000 1,4.000 4.000-5,-3.000 9.000-7,-3.000 10.000-7,-2.000 10.000-7,-14.000 13.000-2,-21.000 19.000 5,-22.000 19.000 5,-22.000 19.000 3,-11.000 9.000 4,0.000 0.000 3,0.000 0.000 1,0.000 0.000 2</inkml:trace>
</inkml:ink>
</file>

<file path=ppt/ink/ink45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5"/>
    </inkml:context>
    <inkml:brush xml:id="br0">
      <inkml:brushProperty name="width" value="0.0405810698866844" units="cm"/>
      <inkml:brushProperty name="height" value="0.0405810698866844" units="cm"/>
      <inkml:brushProperty name="color" value="#000000"/>
      <inkml:brushProperty name="ignorePressure" value="0"/>
    </inkml:brush>
  </inkml:definitions>
  <inkml:trace contextRef="#ctx0" brushRef="#br0">32750.000 53250.000 542,'23.000'-25.000'1,"-3.000"0.000"2,-3.000 0.000 3,-2.000 0.000 3,-1.000 0.000 2,3.000 0.000 4,3.000 0.000 4,4.000 0.000 4,2.000 3.000 2,4.000 6.000-1,3.000 7.000 0,3.000 6.000-1,-2.000 6.000-1,-6.000 6.000-2,-6.000 7.000-1,-6.000 6.000-2,-7.000 7.000-4,-6.000 10.000-4,-6.000 10.000-4,-6.000 9.000-4,-10.000 6.000-3,-12.000 3.000-3,-13.000 3.000-1,-12.000 4.000-2,-5.000-3.000-3,3.000-5.000-3,3.000-7.000-2,4.000-5.000-3,15.000-11.000-3,28.000-11.000-1,28.000-14.000-3,29.000-11.000-1,11.000-9.000 1,-2.000-3.000 4,-3.000-3.000 6,-3.000-2.000 4,-7.000 3.000 3,-9.000 14.000 0,-10.000 11.000 2,-8.000 14.000-1,-12.000 8.000 2,-12.000 7.000 2,-13.000 6.000 1,-12.000 7.000 1,-10.000 4.000 3,-6.000 3.000 2,-6.000 3.000 2,-6.000 4.000 3,-4.000 1.000 1,1.000 0.000 1,-1.000 0.000 0,1.000 0.000 1,2.000-5.000 0,7.000-9.000-3,6.000-10.000-1,7.000-8.000-3,8.000-22.000-4,14.000-30.000-6,11.000-32.000-8,14.000-30.000-7,10.000-17.000-2,9.000 1.000-1,10.000-1.000 2,10.000 1.000 0,0.000 4.000 3,-5.000 9.000 3,-7.000 10.000 4,-5.000 10.000 4,-11.000 21.000 13,-11.000 34.000 23,-14.000 35.000 22,-11.000 35.000 23,-4.000 14.000 4,6.000-2.000-14,7.000-3.000-13,6.000-3.000-13,3.000-4.000-8,0.000-3.000-2,0.000-3.000-1,0.000-2.000-3,1.000-5.000-3,4.000-2.000-4,3.000-3.000-4,3.000-3.000-4,7.000-12.000-8,14.000-18.000-11,11.000-19.000-9,14.000-18.000-11,7.000-25.000-5,3.000-27.000 0,3.000-28.000 0,4.000-28.000 1,4.000-18.000 1,6.000-6.000 2,7.000-6.000 2,6.000-6.000 3,1.000-1.000 2,-3.000 7.000 6,-3.000 6.000 4,-2.000 7.000 5,-11.000 15.000 4,-15.000 25.000 7,-15.000 25.000 4,-16.000 25.000 7,-12.000 21.000 8,-5.000 20.000 13,-7.000 18.000 14,-5.000 20.000 12,-4.000 10.000 2,0.000 3.000-11,0.000 3.000-9,0.000 4.000-11,0.000-1.000-6,0.000-3.000-6,0.000-3.000-4,0.000-2.000-6,3.000-3.000-3,6.000 1.000-2,7.000-1.000-4,6.000 1.000-3,4.000-3.000-2,4.000-2.000-2,3.000-3.000-2,3.000-3.000-3,-2.000 2.000-1,-6.000 10.000-1,-6.000 10.000 1,-6.000 9.000-1,-10.000 9.000 1,-12.000 9.000 1,-13.000 10.000 1,-12.000 10.000 2,-15.000 5.000 1,-15.000 4.000 4,-15.000 3.000 4,-16.000 3.000 4,-8.000-2.000 1,0.000-6.000-2,0.000-6.000-2,0.000-6.000-2,4.000-13.000-5,10.000-19.000-9,10.000-18.000-9,9.000-19.000-8,7.000-18.000-5,7.000-15.000 2,6.000-15.000 1,7.000-16.000 0,5.000-15.000 3,7.000-11.000 2,6.000-14.000 2,7.000-11.000 3,7.000-3.000 4,9.000 10.000 6,10.000 10.000 6,10.000 9.000 6,7.000 10.000 2,6.000 14.000-2,7.000 11.000-2,6.000 14.000-2,6.000 10.000 5,6.000 9.000 9,7.000 10.000 11,6.000 10.000 10,7.000 10.000 5,10.000 13.000 1,10.000 12.000 2,9.000 13.000 0,2.000 2.000-5,-2.000-5.000-10,-3.000-7.000-11,-3.000-5.000-11,-10.000-9.000-11,-16.000-9.000-12,-15.000-10.000-11,-15.000-8.000-13</inkml:trace>
</inkml:ink>
</file>

<file path=ppt/ink/ink45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5"/>
    </inkml:context>
    <inkml:brush xml:id="br0">
      <inkml:brushProperty name="width" value="0.0401020608842373" units="cm"/>
      <inkml:brushProperty name="height" value="0.0401020608842373" units="cm"/>
      <inkml:brushProperty name="color" value="#000000"/>
      <inkml:brushProperty name="ignorePressure" value="0"/>
    </inkml:brush>
  </inkml:definitions>
  <inkml:trace contextRef="#ctx0" brushRef="#br0">35450.000 53300.000 548,'1.000'-36.000'61,"4.000"28.000"0,3.000 28.000 1,3.000 29.000 1,-1.000 16.000-5,-2.000 7.000-10,-3.000 6.000-10,-3.000 7.000-9,-4.000 5.000-9,-3.000 7.000-10,-3.000 6.000-9,-2.000 7.000-8,-5.000-4.000-9,-2.000-12.000-7,-3.000-13.000-9,-3.000-12.000-7,-1.000-12.000-3,4.000-8.000 1,3.000-10.000 2,3.000-9.000 2,3.000-12.000-1,3.000-11.000-2,3.000-14.000-3,4.000-11.000-3</inkml:trace>
</inkml:ink>
</file>

<file path=ppt/ink/ink45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5"/>
    </inkml:context>
    <inkml:brush xml:id="br0">
      <inkml:brushProperty name="width" value="0.0304469857364893" units="cm"/>
      <inkml:brushProperty name="height" value="0.0304469857364893" units="cm"/>
      <inkml:brushProperty name="color" value="#000000"/>
      <inkml:brushProperty name="ignorePressure" value="0"/>
    </inkml:brush>
  </inkml:definitions>
  <inkml:trace contextRef="#ctx0" brushRef="#br0">35350.000 54050.000 722,'46.000'-71.000'2,"-5.000"10.000"3,-7.000 10.000 4,-5.000 9.000 4,-1.000 7.000 4,6.000 7.000 5,7.000 6.000 4,6.000 7.000 6,3.000 4.000 1,0.000 3.000-1,0.000 3.000-3,0.000 4.000 0,-4.000 1.000-8,-5.000 0.000-14,-7.000 0.000-12,-5.000 0.000-13</inkml:trace>
</inkml:ink>
</file>

<file path=ppt/ink/ink45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6"/>
    </inkml:context>
    <inkml:brush xml:id="br0">
      <inkml:brushProperty name="width" value="0.0498386584222317" units="cm"/>
      <inkml:brushProperty name="height" value="0.0498386584222317" units="cm"/>
      <inkml:brushProperty name="color" value="#000000"/>
      <inkml:brushProperty name="ignorePressure" value="0"/>
    </inkml:brush>
  </inkml:definitions>
  <inkml:trace contextRef="#ctx0" brushRef="#br0">35950.000 53200.000 441,'0.000'-47.000'0,"0.000"6.000"0,0.000 7.000 0,0.000 6.000 0,0.000 12.000 10,0.000 19.000 19,0.000 19.000 20,0.000 19.000 20,0.000 12.000 3,0.000 6.000-14,0.000 7.000-13,0.000 6.000-13,0.000 4.000-9,0.000 4.000-2,0.000 3.000-3,0.000 3.000-3,-4.000 1.000-4,-5.000 1.000-6,-7.000-1.000-7,-5.000 1.000-5,-1.000-7.000-7,6.000-12.000-5,7.000-13.000-7,6.000-12.000-7,10.000-18.000-4,17.000-21.000-5,15.000-22.000-4,16.000-22.000-4,5.000-7.000 3,-2.000 10.000 11,-3.000 10.000 12,-3.000 9.000 12,-6.000 10.000 8,-5.000 14.000 8,-7.000 11.000 5,-5.000 14.000 7,-8.000 7.000 3,-5.000 3.000-2,-7.000 3.000-2,-5.000 4.000-1,-3.000-3.000 0,4.000-5.000 2,3.000-7.000 0,3.000-5.000 2,10.000-20.000-7,20.000-31.000-16,18.000-31.000-16,20.000-31.000-15,6.000-15.000-7,-2.000 4.000 5,-3.000 3.000 3,-3.000 3.000 4,-6.000 6.000 4,-5.000 9.000 4,-7.000 10.000 4,-5.000 10.000 4,-9.000 7.000 4,-9.000 6.000 5,-10.000 7.000 5,-8.000 6.000 5,-11.000 10.000 14,-8.000 17.000 23,-10.000 15.000 24,-9.000 16.000 23,-4.000 7.000 3,4.000 1.000-15,3.000-1.000-17,3.000 1.000-15,3.000-1.000-10,3.000 1.000-7,3.000-1.000-5,4.000 1.000-6,2.000-1.000-3,4.000 1.000 0,3.000-1.000-1,3.000 1.000 0,4.000-3.000-5,7.000-2.000-7,6.000-3.000-8,7.000-3.000-8,5.000-10.000-8,7.000-16.000-4,6.000-15.000-7,7.000-15.000-5,0.000-12.000 1,-2.000-6.000 5,-3.000-6.000 6,-3.000-6.000 6,-9.000-4.000 4,-11.000 1.000 1,-14.000-1.000 2,-11.000 1.000 1,-11.000 1.000 4,-5.000 3.000 3,-7.000 3.000 4,-5.000 4.000 4,-8.000 5.000 1,-5.000 10.000-2,-7.000 10.000-3,-5.000 9.000-3,-3.000 10.000-3,4.000 14.000-6,3.000 11.000-6,3.000 14.000-5,4.000 3.000-1,7.000-2.000 3,6.000-3.000 4,7.000-3.000 4</inkml:trace>
</inkml:ink>
</file>

<file path=ppt/ink/ink45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6"/>
    </inkml:context>
    <inkml:brush xml:id="br0">
      <inkml:brushProperty name="width" value="0.0329461880028248" units="cm"/>
      <inkml:brushProperty name="height" value="0.0329461880028248" units="cm"/>
      <inkml:brushProperty name="color" value="#000000"/>
      <inkml:brushProperty name="ignorePressure" value="0"/>
    </inkml:brush>
  </inkml:definitions>
  <inkml:trace contextRef="#ctx0" brushRef="#br0">38100.000 53450.000 667,'46.000'50.000'41,"-5.000"0.000"0,-7.000 0.000 2,-5.000 0.000 0,-6.000 0.000-2,-3.000 0.000-6,-3.000 0.000-6,-2.000 0.000-6,-6.000 1.000-5,-6.000 4.000-6,-6.000 3.000-6,-6.000 3.000-5,-6.000-2.000-4,-2.000-6.000 1,-3.000-6.000 0,-3.000-6.000 1,5.000-6.000-4,17.000-2.000-7,15.000-3.000-5,16.000-3.000-6,10.000-7.000-4,7.000-9.000 2,6.000-10.000-1,7.000-8.000 1,-1.000-4.000 1,-6.000 3.000 0,-6.000 3.000 2,-6.000 4.000 0,-6.000-3.000-2,-2.000-5.000-3,-3.000-7.000-5,-3.000-5.000-5</inkml:trace>
</inkml:ink>
</file>

<file path=ppt/ink/ink45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6"/>
    </inkml:context>
    <inkml:brush xml:id="br0">
      <inkml:brushProperty name="width" value="0.0415896438062191" units="cm"/>
      <inkml:brushProperty name="height" value="0.0415896438062191" units="cm"/>
      <inkml:brushProperty name="color" value="#000000"/>
      <inkml:brushProperty name="ignorePressure" value="0"/>
    </inkml:brush>
  </inkml:definitions>
  <inkml:trace contextRef="#ctx0" brushRef="#br0">39300.000 53200.000 528,'-47.000'10.000'141,"6.000"23.000"-32,7.000 22.000-31,6.000 22.000-31,4.000 8.000-17,4.000-2.000-6,3.000-3.000-4,3.000-3.000-5,1.000-7.000-8,1.000-9.000-8,-1.000-10.000-9,1.000-8.000-10</inkml:trace>
</inkml:ink>
</file>

<file path=ppt/ink/ink45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6"/>
    </inkml:context>
    <inkml:brush xml:id="br0">
      <inkml:brushProperty name="width" value="0.046983677893877" units="cm"/>
      <inkml:brushProperty name="height" value="0.046983677893877" units="cm"/>
      <inkml:brushProperty name="color" value="#000000"/>
      <inkml:brushProperty name="ignorePressure" value="0"/>
    </inkml:brush>
  </inkml:definitions>
  <inkml:trace contextRef="#ctx0" brushRef="#br0">39400.000 52250.000 468,'26.000'-21.000'6,"4.000"10.000"12,3.000 10.000 13,3.000 9.000 11,3.000 9.000 6,3.000 9.000-4,3.000 10.000-2,4.000 10.000-4,8.000 10.000-1,17.000 13.000-4,15.000 12.000-1,16.000 13.000-3,7.000 4.000-2,1.000-3.000-3,-1.000-3.000-3,1.000-2.000-3,-4.000-5.000-3,-6.000-2.000-3,-6.000-3.000-3,-6.000-3.000-3,-9.000-6.000-8,-8.000-5.000-10,-10.000-7.000-10,-9.000-5.000-12</inkml:trace>
</inkml:ink>
</file>

<file path=ppt/ink/ink4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4"/>
    </inkml:context>
    <inkml:brush xml:id="br0">
      <inkml:brushProperty name="width" value="0.0386770218610764" units="cm"/>
      <inkml:brushProperty name="height" value="0.0386770218610764" units="cm"/>
      <inkml:brushProperty name="color" value="#00bff3"/>
      <inkml:brushProperty name="ignorePressure" value="0"/>
    </inkml:brush>
  </inkml:definitions>
  <inkml:trace contextRef="#ctx0" brushRef="#br0">89250.000 28900.000 568,'-32.000'-2.000'11,"39.000"-3.000"19,36.000-3.000 22,39.000-2.000 20,16.000-1.000 2,-3.000 3.000-14,-3.000 3.000-16,-2.000 4.000-15,3.000-1.000-10,14.000-3.000-3,11.000-3.000-4,14.000-2.000-3,-1.000-1.000-6,-12.000 3.000-5,-13.000 3.000-5,-12.000 4.000-7,-13.000 1.000-5,-12.000 0.000-3,-13.000 0.000-5,-12.000 0.000-4,-15.000-2.000-7,-15.000-3.000-11,-15.000-3.000-11,-16.000-2.000-11,-13.000-5.000 3,-9.000-2.000 14,-10.000-3.000 16,-8.000-3.000 15,-4.000-4.000 9,3.000-3.000 4,3.000-3.000 2,4.000-2.000 4,2.000-3.000 1,4.000 1.000 1,3.000-1.000 0,3.000 1.000 1,-1.000-1.000 3,-2.000 1.000 3,-3.000-1.000 5,-3.000 1.000 3,1.000 2.000 4,6.000 7.000 1,7.000 6.000 1,6.000 7.000 2,6.000 11.000 7,6.000 20.000 11,7.000 18.000 12,6.000 20.000 12,1.000 17.000 0,-3.000 20.000-12,-3.000 18.000-11,-2.000 20.000-13,-3.000 3.000-6,1.000-8.000-6,-1.000-10.000-3,1.000-9.000-4,1.000-9.000-3,3.000-5.000 1,3.000-7.000 0,4.000-5.000 1,1.000-9.000-11,0.000-9.000-18,0.000-10.000-20,0.000-8.000-19,4.000-14.000-8,10.000-15.000 4,10.000-15.000 4,9.000-16.000 4,2.000-10.000 6,-2.000-3.000 12,-3.000-3.000 12,-3.000-2.000 10</inkml:trace>
</inkml:ink>
</file>

<file path=ppt/ink/ink45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7"/>
    </inkml:context>
    <inkml:brush xml:id="br0">
      <inkml:brushProperty name="width" value="0.0393972583115101" units="cm"/>
      <inkml:brushProperty name="height" value="0.0393972583115101" units="cm"/>
      <inkml:brushProperty name="color" value="#000000"/>
      <inkml:brushProperty name="ignorePressure" value="0"/>
    </inkml:brush>
  </inkml:definitions>
  <inkml:trace contextRef="#ctx0" brushRef="#br0">39600.000 53500.000 558,'31.000'-44.000'95,"13.000"13.000"-18,12.000 12.000-17,13.000 13.000-18,2.000 7.000-11,-5.000 4.000-4,-7.000 3.000-6,-5.000 3.000-5,-9.000 7.000-2,-9.000 14.000-2,-10.000 11.000 0,-8.000 14.000-1,-9.000 7.000-1,-6.000 3.000-3,-6.000 3.000-2,-6.000 4.000-3,-12.000 4.000-3,-15.000 6.000-3,-15.000 7.000-3,-16.000 6.000-3,-5.000-7.000-3,6.000-18.000-1,7.000-19.000-3,6.000-18.000-1,9.000-28.000-9,13.000-33.000-16,12.000-35.000-14,13.000-34.000-16,10.000-13.000-1,10.000 9.000 14,10.000 10.000 14,9.000 10.000 12,2.000 8.000 10,-2.000 10.000 6,-3.000 10.000 4,-3.000 9.000 6,-7.000 10.000 16,-9.000 14.000 24,-10.000 11.000 25,-8.000 14.000 25,-11.000 11.000 5,-8.000 14.000-17,-10.000 11.000-17,-9.000 14.000-16,-7.000 3.000-10,-3.000-2.000-7,-3.000-3.000-5,-2.000-3.000-5,0.000-4.000-3,7.000-3.000 2,6.000-3.000 0,7.000-2.000 1,10.000-11.000-15,16.000-15.000-31,15.000-15.000-32,17.000-16.000-30</inkml:trace>
</inkml:ink>
</file>

<file path=ppt/ink/ink45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8"/>
    </inkml:context>
    <inkml:brush xml:id="br0">
      <inkml:brushProperty name="width" value="0.0428316742181778" units="cm"/>
      <inkml:brushProperty name="height" value="0.0428316742181778" units="cm"/>
      <inkml:brushProperty name="color" value="#000000"/>
      <inkml:brushProperty name="ignorePressure" value="0"/>
    </inkml:brush>
  </inkml:definitions>
  <inkml:trace contextRef="#ctx0" brushRef="#br0">40800.000 52550.000 513,'137.000'-136.000'5,"-24.000"28.000"8,-26.000 28.000 10,-24.000 29.000 9,-17.000 16.000 1,-5.000 7.000-6,-7.000 6.000-5,-5.000 7.000-7,2.000 0.000 0,13.000-2.000 5,12.000-3.000 5,13.000-3.000 6,4.000 1.000-1,-3.000 6.000-3,-3.000 7.000-4,-2.000 6.000-4,-9.000 7.000-4,-12.000 10.000-6,-13.000 10.000-4,-12.000 9.000-5,-18.000 15.000-4,-21.000 22.000-3,-22.000 22.000-2,-22.000 23.000-2,-11.000 3.000-5,0.000-11.000-5,0.000-14.000-6,0.000-11.000-6,3.000-12.000-4,6.000-9.000-1,7.000-10.000-2,6.000-8.000-1,6.000-11.000 2,6.000-8.000 8,7.000-10.000 6,6.000-9.000 6,10.000-4.000 12,17.000 4.000 14,15.000 3.000 15,16.000 3.000 14,2.000 6.000 7,-8.000 9.000-2,-10.000 10.000-2,-9.000 10.000-2,-7.000 8.000-2,-3.000 10.000-4,-3.000 10.000-3,-2.000 9.000-5,-3.000 2.000-1,1.000-2.000 1,-1.000-3.000-1,1.000-3.000 0,-1.000-4.000-1,1.000-3.000-3,-1.000-3.000-2,1.000-2.000-4,8.000-20.000-10,20.000-34.000-20,18.000-35.000-19,20.000-33.000-20,6.000-14.000-4,-2.000 10.000 9,-3.000 10.000 10,-3.000 9.000 11,-7.000 15.000 10,-9.000 22.000 12,-10.000 22.000 12,-8.000 23.000 12,-9.000 11.000 7,-6.000 4.000 0,-6.000 3.000 1,-6.000 3.000 1,1.000-13.000-8,9.000-28.000-16,10.000-28.000-15,10.000-27.000-16,10.000-23.000-8,13.000-16.000 1,12.000-15.000 0,13.000-15.000 1,6.000-12.000 1,0.000-6.000 5,0.000-6.000 4,0.000-6.000 4,1.000-2.000 5,4.000 3.000 8,3.000 3.000 8,3.000 4.000 7,-2.000 7.000 7,-6.000 13.000 5,-6.000 12.000 6,-6.000 13.000 5,-4.000 13.000 5,1.000 17.000 7,-1.000 15.000 5,1.000 16.000 6,-6.000 10.000 1,-8.000 7.000-7,-10.000 6.000-5,-9.000 7.000-6,-10.000 10.000-6,-9.000 16.000-7,-10.000 15.000-8,-8.000 17.000-7,-14.000 10.000-6,-15.000 6.000-5,-15.000 7.000-4,-16.000 6.000-5,-8.000-1.000-3,0.000-5.000-2,0.000-7.000 0,0.000-5.000-3,4.000-11.000-1,10.000-11.000-3,10.000-14.000-3,9.000-11.000-3,18.000-12.000 3,29.000-9.000 11,28.000-10.000 9,28.000-8.000 10,14.000-8.000 7,0.000-2.000 4,0.000-3.000 3,0.000-3.000 4,-7.000 4.000 1,-11.000 13.000-3,-14.000 12.000-2,-11.000 13.000-2,-22.000 12.000-4,-27.000 13.000-4,-28.000 12.000-5,-28.000 13.000-5,-15.000 7.000-4,1.000 4.000-4,-1.000 3.000-3,1.000 3.000-4,1.000-4.000-1,3.000-8.000 3,3.000-10.000 0,4.000-9.000 3,4.000-7.000 4,6.000-3.000 6,7.000-3.000 7,6.000-2.000 7,12.000-6.000 8,19.000-6.000 11,19.000-6.000 11,19.000-6.000 11,18.000-9.000 0,19.000-8.000-11,19.000-10.000-9,19.000-9.000-10,10.000-7.000-6,4.000-3.000-1,3.000-3.000 0,3.000-2.000-2,-2.000-1.000-3,-6.000 3.000-6,-6.000 3.000-4,-6.000 4.000-6,-10.000 2.000-9,-12.000 4.000-9,-13.000 3.000-11,-12.000 3.000-11,-15.000-1.000-7,-15.000-2.000-6,-15.000-3.000-4,-16.000-3.000-6,-12.000-6.000 5,-5.000-5.000 14,-7.000-7.000 16,-5.000-5.000 14,0.000-1.000 8,10.000 6.000 4,10.000 7.000 3,9.000 6.000 2</inkml:trace>
</inkml:ink>
</file>

<file path=ppt/ink/ink45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8"/>
    </inkml:context>
    <inkml:brush xml:id="br0">
      <inkml:brushProperty name="width" value="0.0510972179472446" units="cm"/>
      <inkml:brushProperty name="height" value="0.0510972179472446" units="cm"/>
      <inkml:brushProperty name="color" value="#000000"/>
      <inkml:brushProperty name="ignorePressure" value="0"/>
    </inkml:brush>
  </inkml:definitions>
  <inkml:trace contextRef="#ctx0" brushRef="#br0">42900.000 53150.000 430,'-46.000'-15.000'7,"10.000"23.000"12,10.000 22.000 14,9.000 22.000 13,6.000 18.000 7,3.000 16.000-2,3.000 15.000 0,4.000 17.000 0,2.000 19.000-4,4.000 26.000-3,3.000 24.000-5,3.000 26.000-4,-1.000 22.000-5,-2.000 23.000-6,-3.000 22.000-4,-3.000 22.000-6,-7.000 27.000-9,-9.000 35.000-11,-10.000 35.000-11,-8.000 34.000-13,-4.000-13.000-2,3.000-59.000 7,3.000-60.000 7,4.000-58.000 7,2.000-47.000-9,4.000-30.000-23,3.000-32.000-25,3.000-30.000-24</inkml:trace>
</inkml:ink>
</file>

<file path=ppt/ink/ink45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29"/>
    </inkml:context>
    <inkml:brush xml:id="br0">
      <inkml:brushProperty name="width" value="0.0498139560222626" units="cm"/>
      <inkml:brushProperty name="height" value="0.0498139560222626" units="cm"/>
      <inkml:brushProperty name="color" value="#000000"/>
      <inkml:brushProperty name="ignorePressure" value="0"/>
    </inkml:brush>
  </inkml:definitions>
  <inkml:trace contextRef="#ctx0" brushRef="#br0">12500.000 50150.000 441,'-2.000'-68.000'0,"-3.000"17.000"0,-3.000 15.000 0,-2.000 16.000 0,-6.000 9.000 5,-6.000 3.000 9,-6.000 3.000 11,-6.000 4.000 8,-7.000 8.000 3,-6.000 17.000-4,-6.000 15.000-6,-6.000 16.000-4,-16.000 23.000-4,-25.000 31.000-1,-25.000 32.000-2,-25.000 31.000-2,-15.000 15.000-4,-2.000 1.000-4,-3.000-1.000-5,-3.000 1.000-4,1.000-1.000-3,6.000 1.000 0,7.000-1.000 0,6.000 1.000 0,12.000-13.000 0,19.000-25.000 0,19.000-25.000 0,19.000-25.000 0,15.000-21.000 1,13.000-15.000 1,12.000-15.000 2,13.000-16.000 2,16.000-7.000 3,23.000 4.000 7,22.000 3.000 5,22.000 3.000 7,10.000 1.000 3,1.000 1.000 1,-1.000-1.000 0,1.000 1.000 2,-1.000 4.000 0,1.000 9.000-2,-1.000 10.000-1,1.000 10.000-1,4.000 7.000-1,9.000 6.000-2,10.000 7.000-1,10.000 6.000-1,11.000 10.000-3,17.000 17.000-3,15.000 15.000-4,16.000 16.000-5,12.000 21.000-6,9.000 29.000-10,10.000 28.000-10,10.000 28.000-11,-3.000-1.000-6,-11.000-27.000-4,-14.000-28.000-4,-11.000-28.000-2,-18.000-29.000-4,-22.000-28.000-2,-22.000-28.000-1,-21.000-27.000-3</inkml:trace>
</inkml:ink>
</file>

<file path=ppt/ink/ink45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47"/>
    </inkml:context>
    <inkml:brush xml:id="br0">
      <inkml:brushProperty name="width" value="0.0355052575469017" units="cm"/>
      <inkml:brushProperty name="height" value="0.0355052575469017" units="cm"/>
      <inkml:brushProperty name="color" value="#000000"/>
      <inkml:brushProperty name="ignorePressure" value="0"/>
    </inkml:brush>
  </inkml:definitions>
  <inkml:trace contextRef="#ctx0" brushRef="#br0">55800.000 50950.000 619,'115.000'-2.000'125,"-18.000"-3.000"-29,-19.000-3.000-30,-18.000-2.000-29,-1.000-1.000-17,19.000 3.000-4,19.000 3.000-5,19.000 4.000-3,2.000 1.000-6,-11.000 0.000-9,-14.000 0.000-6,-11.000 0.000-9,-12.000 0.000-5,-9.000 0.000-5,-10.000 0.000-4,-8.000 0.000-5,-8.000 0.000-2,-2.000 0.000 2,-3.000 0.000 0,-3.000 0.000 0,-9.000 3.000 4,-11.000 6.000 4,-14.000 7.000 4,-11.000 6.000 5,-9.000 1.000 5,-3.000-3.000 4,-3.000-3.000 4,-2.000-2.000 5</inkml:trace>
</inkml:ink>
</file>

<file path=ppt/ink/ink45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47"/>
    </inkml:context>
    <inkml:brush xml:id="br0">
      <inkml:brushProperty name="width" value="0.0396563932299614" units="cm"/>
      <inkml:brushProperty name="height" value="0.0396563932299614" units="cm"/>
      <inkml:brushProperty name="color" value="#000000"/>
      <inkml:brushProperty name="ignorePressure" value="0"/>
    </inkml:brush>
  </inkml:definitions>
  <inkml:trace contextRef="#ctx0" brushRef="#br0">56350.000 51150.000 554,'-47.000'0.000'-1,"6.000"0.000"-4,7.000 0.000-2,6.000 0.000-3,1.000 0.000 0,-3.000 0.000 4,-3.000 0.000 3,-2.000 0.000 4,-1.000 0.000 5,3.000 0.000 4,3.000 0.000 6,4.000 0.000 5,4.000 7.000 7,6.000 17.000 10,7.000 15.000 10,6.000 16.000 10,1.000 13.000 0,-3.000 14.000-9,-3.000 11.000-9,-2.000 14.000-9,-3.000 2.000-7,1.000-6.000-4,-1.000-6.000-4,1.000-6.000-4,-4.000 12.000-4,-6.000 31.000-4,-6.000 32.000-5,-6.000 31.000-4,-1.000 6.000-5,7.000-19.000-6,6.000-18.000-5,7.000-19.000-6,2.000-16.000-3,1.000-12.000 3,-1.000-13.000 1,1.000-12.000 1,1.000-13.000-2,3.000-12.000-8,3.000-13.000-7,4.000-12.000-8</inkml:trace>
</inkml:ink>
</file>

<file path=ppt/ink/ink45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48"/>
    </inkml:context>
    <inkml:brush xml:id="br0">
      <inkml:brushProperty name="width" value="0.0340148396790028" units="cm"/>
      <inkml:brushProperty name="height" value="0.0340148396790028" units="cm"/>
      <inkml:brushProperty name="color" value="#000000"/>
      <inkml:brushProperty name="ignorePressure" value="0"/>
    </inkml:brush>
  </inkml:definitions>
  <inkml:trace contextRef="#ctx0" brushRef="#br0">55800.000 52400.000 646,'3.000'-47.000'1,"6.000"6.000"2,7.000 7.000 1,6.000 6.000 3,6.000 6.000 3,6.000 6.000 8,7.000 7.000 6,6.000 6.000 6,6.000 1.000 3,6.000-3.000-2,7.000-3.000-3,6.000-2.000-3,1.000-1.000-2,-3.000 3.000-3,-3.000 3.000-2,-2.000 4.000-3,-6.000 5.000-3,-6.000 10.000-1,-6.000 10.000-2,-6.000 9.000-1,-9.000 9.000-2,-8.000 9.000-1,-10.000 10.000-2,-9.000 10.000-1,-12.000 2.000-3,-11.000-3.000-3,-14.000-3.000-2,-11.000-2.000-3,-11.000-1.000-1,-5.000 3.000 2,-7.000 3.000 1,-5.000 4.000 2,-6.000-1.000-2,-3.000-3.000-7,-3.000-3.000-4,-2.000-2.000-7,-1.000-9.000-4,3.000-12.000-3,3.000-13.000-3,4.000-12.000-3,7.000-12.000 0,13.000-8.000 4,12.000-10.000 4,13.000-9.000 3,6.000-12.000 3,0.000-11.000 2,0.000-14.000 3,0.000-11.000 3,3.000-6.000 3,6.000 4.000 2,7.000 3.000 4,6.000 3.000 2,6.000 6.000 5,6.000 9.000 4,7.000 10.000 6,6.000 10.000 4,3.000 5.000 6,0.000 4.000 4,0.000 3.000 6,0.000 3.000 5,3.000 4.000 2,6.000 7.000 1,7.000 6.000 0,6.000 7.000 1,7.000 7.000-1,10.000 9.000-3,10.000 10.000-2,9.000 10.000-2,7.000 5.000-5,7.000 4.000-5,6.000 3.000-5,7.000 3.000-6,4.000-1.000-7,3.000-2.000-13,3.000-3.000-12,4.000-3.000-11,-7.000-7.000-6,-16.000-9.000 0,-15.000-10.000-1,-15.000-8.000 0,-12.000-8.000 0,-6.000-2.000-1,-6.000-3.000 0,-6.000-3.000 0</inkml:trace>
</inkml:ink>
</file>

<file path=ppt/ink/ink45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48"/>
    </inkml:context>
    <inkml:brush xml:id="br0">
      <inkml:brushProperty name="width" value="0.0293579269200563" units="cm"/>
      <inkml:brushProperty name="height" value="0.0293579269200563" units="cm"/>
      <inkml:brushProperty name="color" value="#000000"/>
      <inkml:brushProperty name="ignorePressure" value="0"/>
    </inkml:brush>
  </inkml:definitions>
  <inkml:trace contextRef="#ctx0" brushRef="#br0">57450.000 50750.000 749,'-11.000'-24.000'7,"28.000"4.000"13,28.000 3.000 15,29.000 3.000 13,21.000 3.000 2,16.000 3.000-11,15.000 3.000-11,17.000 4.000-11,3.000-1.000-11,-5.000-3.000-10,-7.000-3.000-13,-5.000-2.000-10,-12.000-1.000-6,-16.000 3.000 0,-15.000 3.000 0,-15.000 4.000-1,-14.000 1.000 1,-8.000 0.000-1,-10.000 0.000 1,-9.000 0.000-1</inkml:trace>
</inkml:ink>
</file>

<file path=ppt/ink/ink45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48"/>
    </inkml:context>
    <inkml:brush xml:id="br0">
      <inkml:brushProperty name="width" value="0.0340888202190399" units="cm"/>
      <inkml:brushProperty name="height" value="0.0340888202190399" units="cm"/>
      <inkml:brushProperty name="color" value="#000000"/>
      <inkml:brushProperty name="ignorePressure" value="0"/>
    </inkml:brush>
  </inkml:definitions>
  <inkml:trace contextRef="#ctx0" brushRef="#br0">58200.000 50200.000 645,'-71.000'-24.000'3,"10.000"4.000"6,10.000 3.000 7,9.000 3.000 6,7.000 7.000 3,7.000 14.000 4,6.000 11.000 1,7.000 14.000 2,4.000 10.000 0,3.000 9.000-2,3.000 10.000-2,4.000 10.000-3,1.000 5.000-3,0.000 4.000-4,0.000 3.000-4,0.000 3.000-4,-2.000 6.000-3,-3.000 9.000-4,-3.000 10.000-4,-2.000 10.000-3,-3.000-3.000-7,1.000-11.000-7,-1.000-14.000-9,1.000-11.000-9,2.000-14.000-4,7.000-11.000 0,6.000-14.000-1,7.000-11.000 0</inkml:trace>
</inkml:ink>
</file>

<file path=ppt/ink/ink45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49"/>
    </inkml:context>
    <inkml:brush xml:id="br0">
      <inkml:brushProperty name="width" value="0.0342530570924282" units="cm"/>
      <inkml:brushProperty name="height" value="0.0342530570924282" units="cm"/>
      <inkml:brushProperty name="color" value="#000000"/>
      <inkml:brushProperty name="ignorePressure" value="0"/>
    </inkml:brush>
  </inkml:definitions>
  <inkml:trace contextRef="#ctx0" brushRef="#br0">58600.000 50150.000 642,'0.000'95.000'106,"0.000"-9.000"-21,0.000-10.000-23,0.000-8.000-21,1.000-3.000-15,4.000 7.000-7,3.000 6.000-6,3.000 7.000-7,-1.000 0.000-11,-2.000-2.000-14,-3.000-3.000-14,-3.000-3.000-15,-2.000-6.000-6,0.000-5.000 1,0.000-7.000 2,0.000-5.000 2,-2.000-9.000 4,-3.000-9.000 6,-3.000-10.000 8,-2.000-8.000 7</inkml:trace>
</inkml:ink>
</file>

<file path=ppt/ink/ink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3"/>
    </inkml:context>
    <inkml:brush xml:id="br0">
      <inkml:brushProperty name="width" value="0.0428010746836662" units="cm"/>
      <inkml:brushProperty name="height" value="0.0428010746836662" units="cm"/>
      <inkml:brushProperty name="color" value="#f2385b"/>
      <inkml:brushProperty name="ignorePressure" value="0"/>
    </inkml:brush>
  </inkml:definitions>
  <inkml:trace contextRef="#ctx0" brushRef="#br0">54650.000 29050.000 514,'-22.000'-75.000'31,"6.000"50.000"15,7.000 50.000 16,6.000 50.000 15,3.000 29.000 1,0.000 10.000-14,0.000 10.000-14,0.000 9.000-13,0.000 17.000-12,0.000 25.000-12,0.000 25.000-11,0.000 25.000-10,0.000 7.000-13,0.000-8.000-16,0.000-10.000-14,0.000-9.000-14,0.000-26.000-6,0.000-40.000 4,0.000-40.000 4,0.000-41.000 5</inkml:trace>
</inkml:ink>
</file>

<file path=ppt/ink/ink4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4"/>
    </inkml:context>
    <inkml:brush xml:id="br0">
      <inkml:brushProperty name="width" value="0.0395190939307213" units="cm"/>
      <inkml:brushProperty name="height" value="0.0395190939307213" units="cm"/>
      <inkml:brushProperty name="color" value="#00bff3"/>
      <inkml:brushProperty name="ignorePressure" value="0"/>
    </inkml:brush>
  </inkml:definitions>
  <inkml:trace contextRef="#ctx0" brushRef="#br0">91150.000 28150.000 556,'21.000'-25.000'0,"-5.000"0.000"0,-7.000 0.000 0,-5.000 0.000 0,-4.000 9.000 7,0.000 19.000 12,0.000 19.000 14,0.000 19.000 12,0.000 15.000 5,0.000 13.000-4,0.000 12.000-5,0.000 13.000-4,0.000 6.000-5,0.000 0.000-4,0.000 0.000-5,0.000 0.000-6,-2.000 0.000-1,-3.000 0.000-1,-3.000 0.000 0,-2.000 0.000-1,-5.000-4.000-8,-2.000-5.000-20,-3.000-7.000-17,-3.000-5.000-19,-2.000-12.000-8,0.000-16.000 5,0.000-15.000 4,0.000-15.000 3,1.000-15.000 4,4.000-12.000 1,3.000-13.000 3,3.000-12.000 1,3.000-13.000 5,3.000-12.000 6,3.000-13.000 7,4.000-12.000 6,1.000-4.000 4,0.000 7.000 2,0.000 6.000 2,0.000 7.000 2,3.000 5.000 1,6.000 7.000 1,7.000 6.000 0,6.000 7.000 0,3.000 5.000 1,0.000 7.000 0,0.000 6.000 0,0.000 7.000-1,1.000 4.000 10,4.000 3.000 15,3.000 3.000 17,3.000 4.000 16,3.000 1.000 4,3.000 0.000-11,3.000 0.000-8,4.000 0.000-11,-1.000 1.000-8,-3.000 4.000-8,-3.000 3.000-8,-2.000 3.000-8,-3.000-1.000-7,1.000-2.000-3,-1.000-3.000-4,1.000-3.000-4,-3.000-2.000-5,-2.000 0.000-5,-3.000 0.000-5,-3.000 0.000-5</inkml:trace>
</inkml:ink>
</file>

<file path=ppt/ink/ink46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49"/>
    </inkml:context>
    <inkml:brush xml:id="br0">
      <inkml:brushProperty name="width" value="0.031673077493906" units="cm"/>
      <inkml:brushProperty name="height" value="0.031673077493906" units="cm"/>
      <inkml:brushProperty name="color" value="#000000"/>
      <inkml:brushProperty name="ignorePressure" value="0"/>
    </inkml:brush>
  </inkml:definitions>
  <inkml:trace contextRef="#ctx0" brushRef="#br0">58050.000 51200.000 694,'46.000'51.000'96,"-5.000"4.000"-22,-7.000 3.000-23,-5.000 3.000-22,-8.000-1.000-13,-5.000-2.000-1,-7.000-3.000-2,-5.000-3.000-1,-4.000-4.000-13,0.000-3.000-23,0.000-3.000-21,0.000-2.000-24,-2.000-12.000-5,-3.000-19.000 11,-3.000-18.000 11,-2.000-19.000 12,-3.000-8.000 8,1.000 3.000 7,-1.000 3.000 7,1.000 4.000 8,-1.000 1.000 4,1.000 0.000 1,-1.000 0.000 1,1.000 0.000 2</inkml:trace>
</inkml:ink>
</file>

<file path=ppt/ink/ink46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0"/>
    </inkml:context>
    <inkml:brush xml:id="br0">
      <inkml:brushProperty name="width" value="0.0378639549016953" units="cm"/>
      <inkml:brushProperty name="height" value="0.0378639549016953" units="cm"/>
      <inkml:brushProperty name="color" value="#000000"/>
      <inkml:brushProperty name="ignorePressure" value="0"/>
    </inkml:brush>
  </inkml:definitions>
  <inkml:trace contextRef="#ctx0" brushRef="#br0">57350.000 52000.000 581,'-69.000'48.000'1,"13.000"-3.000"4,12.000-3.000 3,13.000-2.000 4,12.000-9.000 5,13.000-12.000 7,12.000-13.000 7,13.000-12.000 7,15.000-10.000 1,19.000-6.000-5,19.000-6.000-6,19.000-6.000-7,16.000-7.000-3,17.000-6.000-3,15.000-6.000-2,16.000-6.000-3,-1.000 2.000-2,-15.000 14.000 2,-15.000 11.000 0,-16.000 14.000 1,-15.000 7.000-7,-11.000 3.000-16,-14.000 3.000-14,-11.000 4.000-16,-22.000 2.000-8,-27.000 4.000-1,-28.000 3.000-3,-28.000 3.000-1,-13.000 1.000 7,3.000 1.000 15,3.000-1.000 16,4.000 1.000 16,2.000 1.000 12,4.000 3.000 11,3.000 3.000 8,3.000 4.000 11,-1.000 4.000 2,-2.000 6.000-3,-3.000 7.000-4,-3.000 6.000-4,-4.000 9.000-4,-3.000 13.000-2,-3.000 12.000-3,-2.000 13.000-2,-3.000 4.000-2,1.000-3.000-1,-1.000-3.000-1,1.000-2.000-1,-1.000-5.000-2,1.000-2.000-5,-1.000-3.000-5,1.000-3.000-3,13.000-15.000-17,29.000-24.000-27,28.000-26.000-27,28.000-24.000-28</inkml:trace>
</inkml:ink>
</file>

<file path=ppt/ink/ink46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0"/>
    </inkml:context>
    <inkml:brush xml:id="br0">
      <inkml:brushProperty name="width" value="0.0377592109143734" units="cm"/>
      <inkml:brushProperty name="height" value="0.0377592109143734" units="cm"/>
      <inkml:brushProperty name="color" value="#000000"/>
      <inkml:brushProperty name="ignorePressure" value="0"/>
    </inkml:brush>
  </inkml:definitions>
  <inkml:trace contextRef="#ctx0" brushRef="#br0">57800.000 52800.000 582,'48.000'46.000'104,"-3.000"-5.000"-23,-3.000-7.000-23,-2.000-5.000-23,-3.000-8.000-16,1.000-5.000-8,-1.000-7.000-9,1.000-5.000-8,-1.000-4.000-3,1.000 0.000 3,-1.000 0.000 4,1.000 0.000 4,-1.000-4.000-9,1.000-5.000-22,-1.000-7.000-22,1.000-5.000-20,-1.000-9.000-4,1.000-9.000 15,-1.000-10.000 16,1.000-8.000 15,-3.000-4.000 10,-2.000 3.000 4,-3.000 3.000 4,-3.000 4.000 5,-4.000 4.000 4,-3.000 6.000 7,-3.000 7.000 7,-2.000 6.000 5,-6.000 12.000 8,-6.000 19.000 8,-6.000 19.000 10,-6.000 19.000 9,-4.000 7.000 0,1.000-3.000-10,-1.000-3.000-10,1.000-2.000-10,-1.000-5.000-6,1.000-2.000-4,-1.000-3.000-4,1.000-3.000-4,10.000-10.000-4,22.000-16.000-9,22.000-15.000-6,23.000-15.000-8,5.000-6.000-2,-9.000 7.000 4,-10.000 6.000 3,-8.000 7.000 4,-18.000 13.000 2,-25.000 22.000 3,-25.000 22.000 2,-25.000 23.000 3,-16.000 11.000 1,-6.000 4.000 0,-6.000 3.000 0,-6.000 3.000 0,-6.000-2.000 1,-2.000-6.000-2,-3.000-6.000 1,-3.000-6.000-1,-2.000-4.000 0,0.000 1.000-1,0.000-1.000 1,0.000 1.000 0,3.000-7.000 1,6.000-12.000 3,7.000-13.000 3,6.000-12.000 3,9.000-9.000 4,13.000-2.000 6,12.000-3.000 3,13.000-3.000 6,16.000-6.000 5,23.000-5.000 4,22.000-7.000 5,22.000-5.000 5,12.000-3.000-2,3.000 4.000-9,3.000 3.000-10,4.000 3.000-10,11.000-2.000-4,23.000-6.000 0,22.000-6.000-1,22.000-6.000 0,4.000-1.000-5,-12.000 7.000-8,-13.000 6.000-9,-12.000 7.000-9,-12.000 4.000-8,-8.000 3.000-6,-10.000 3.000-6,-9.000 4.000-7</inkml:trace>
</inkml:ink>
</file>

<file path=ppt/ink/ink46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0"/>
    </inkml:context>
    <inkml:brush xml:id="br0">
      <inkml:brushProperty name="width" value="0.0379142127931118" units="cm"/>
      <inkml:brushProperty name="height" value="0.0379142127931118" units="cm"/>
      <inkml:brushProperty name="color" value="#000000"/>
      <inkml:brushProperty name="ignorePressure" value="0"/>
    </inkml:brush>
  </inkml:definitions>
  <inkml:trace contextRef="#ctx0" brushRef="#br0">58750.000 53150.000 580,'-54.000'-25.000'3,"-5.000"0.000"5,-7.000 0.000 6,-5.000 0.000 5,2.000 14.000 9,13.000 28.000 12,12.000 28.000 11,13.000 29.000 13,9.000 15.000-2,6.000 3.000-12,7.000 3.000-13,6.000 4.000-13,4.000 5.000-10,4.000 10.000-9,3.000 10.000-7,3.000 9.000-8,3.000 6.000-6,3.000 3.000-4,3.000 3.000-5,4.000 4.000-4,-1.000-15.000-8,-3.000-31.000-12,-3.000-31.000-12,-2.000-31.000-13</inkml:trace>
</inkml:ink>
</file>

<file path=ppt/ink/ink46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1"/>
    </inkml:context>
    <inkml:brush xml:id="br0">
      <inkml:brushProperty name="width" value="0.0308733023703098" units="cm"/>
      <inkml:brushProperty name="height" value="0.0308733023703098" units="cm"/>
      <inkml:brushProperty name="color" value="#000000"/>
      <inkml:brushProperty name="ignorePressure" value="0"/>
    </inkml:brush>
  </inkml:definitions>
  <inkml:trace contextRef="#ctx0" brushRef="#br0">59900.000 50950.000 712,'70.000'-68.000'7,"-9.000"17.000"13,-10.000 15.000 15,-8.000 16.000 12,-8.000 7.000 4,-2.000 1.000-8,-3.000-1.000-8,-3.000 1.000-9,2.000 2.000-8,10.000 7.000-12,10.000 6.000-12,9.000 7.000-11,-1.000 5.000-10,-8.000 7.000-8,-10.000 6.000-8,-9.000 7.000-9,-9.000 0.000 0,-5.000-2.000 4,-7.000-3.000 6,-5.000-3.000 6</inkml:trace>
</inkml:ink>
</file>

<file path=ppt/ink/ink46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1"/>
    </inkml:context>
    <inkml:brush xml:id="br0">
      <inkml:brushProperty name="width" value="0.0387320257723331" units="cm"/>
      <inkml:brushProperty name="height" value="0.0387320257723331" units="cm"/>
      <inkml:brushProperty name="color" value="#000000"/>
      <inkml:brushProperty name="ignorePressure" value="0"/>
    </inkml:brush>
  </inkml:definitions>
  <inkml:trace contextRef="#ctx0" brushRef="#br0">60200.000 51150.000 568,'-27.000'23.000'1,"-3.000"-3.000"5,-3.000-3.000 3,-2.000-2.000 4,-1.000-1.000 2,3.000 3.000 3,3.000 3.000 2,4.000 4.000 3,4.000 8.000 3,6.000 17.000 3,7.000 15.000 4,6.000 16.000 5,1.000 13.000-2,-3.000 14.000-6,-3.000 11.000-6,-2.000 14.000-6,-3.000 5.000-3,1.000 1.000-3,-1.000-1.000-1,1.000 1.000-2,-1.000-4.000 0,1.000-6.000 1,-1.000-6.000 1,1.000-6.000 2,2.000-13.000-11,7.000-19.000-20,6.000-18.000-22,7.000-19.000-21,4.000-16.000-9,3.000-12.000 2,3.000-13.000 3,4.000-12.000 2</inkml:trace>
</inkml:ink>
</file>

<file path=ppt/ink/ink46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1"/>
    </inkml:context>
    <inkml:brush xml:id="br0">
      <inkml:brushProperty name="width" value="0.0384982079267502" units="cm"/>
      <inkml:brushProperty name="height" value="0.0384982079267502" units="cm"/>
      <inkml:brushProperty name="color" value="#000000"/>
      <inkml:brushProperty name="ignorePressure" value="0"/>
    </inkml:brush>
  </inkml:definitions>
  <inkml:trace contextRef="#ctx0" brushRef="#br0">60300.000 51400.000 571,'-21.000'-41.000'48,"10.000"19.000"0,10.000 19.000 0,9.000 19.000-1,2.000 16.000-3,-2.000 17.000-7,-3.000 15.000-8,-3.000 16.000-6,-2.000 15.000-4,0.000 16.000 0,0.000 15.000-1,0.000 17.000 0,0.000 11.000-3,0.000 10.000-5,0.000 10.000-5,0.000 9.000-5,0.000 6.000-3,0.000 3.000-3,0.000 3.000-3,0.000 4.000-2,3.000-3.000-5,6.000-5.000-6,7.000-7.000-6,6.000-5.000-7,1.000-12.000-4,-3.000-16.000-3,-3.000-15.000-3,-2.000-15.000-2,-5.000-20.000 0,-2.000-21.000 4,-3.000-22.000 4,-3.000-22.000 4</inkml:trace>
</inkml:ink>
</file>

<file path=ppt/ink/ink46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1"/>
    </inkml:context>
    <inkml:brush xml:id="br0">
      <inkml:brushProperty name="width" value="0.0370832793414593" units="cm"/>
      <inkml:brushProperty name="height" value="0.0370832793414593" units="cm"/>
      <inkml:brushProperty name="color" value="#000000"/>
      <inkml:brushProperty name="ignorePressure" value="0"/>
    </inkml:brush>
  </inkml:definitions>
  <inkml:trace contextRef="#ctx0" brushRef="#br0">59800.000 52500.000 593,'92.000'-199.000'23,"-16.000"54.000"1,-15.000 53.000 0,-15.000 53.000 0,-11.000 34.000-2,-2.000 16.000-4,-3.000 15.000-4,-3.000 17.000-5,-10.000 19.000-2,-16.000 26.000-2,-15.000 24.000-2,-15.000 26.000 0,-12.000 8.000-4,-6.000-5.000-4,-6.000-7.000-4,-6.000-5.000-5,-4.000-9.000-1,1.000-9.000 0,-1.000-10.000 0,1.000-8.000 0,1.000-12.000 1,3.000-12.000 0,3.000-13.000 0,4.000-12.000 1,4.000-10.000 4,6.000-6.000 10,7.000-6.000 11,6.000-6.000 10,9.000-10.000 6,13.000-12.000 2,12.000-13.000 3,13.000-12.000 2,13.000-15.000-2,17.000-15.000-7,15.000-15.000-6,16.000-16.000-8,12.000-10.000-6,9.000-3.000-5,10.000-3.000-6,10.000-2.000-6,5.000-3.000-2,4.000 1.000 0,3.000-1.000 0,3.000 1.000 1,-2.000 5.000 0,-6.000 14.000 1,-6.000 11.000 2,-6.000 14.000 0,-12.000 11.000 2,-15.000 14.000 4,-15.000 11.000 2,-16.000 14.000 4,-15.000 10.000 2,-11.000 9.000 2,-14.000 10.000 2,-11.000 10.000 2,-11.000 10.000 2,-5.000 13.000 2,-7.000 12.000 1,-5.000 13.000 1,-6.000 7.000 2,-3.000 4.000 2,-3.000 3.000 0,-2.000 3.000 2,-6.000-1.000-2,-6.000-2.000-4,-6.000-3.000-4,-6.000-3.000-5,-6.000-2.000-3,-2.000 0.000-6,-3.000 0.000-4,-3.000 0.000-4,-1.000-4.000-6,4.000-5.000-4,3.000-7.000-4,3.000-5.000-6,6.000-11.000-4,9.000-11.000-6,10.000-14.000-6,10.000-11.000-5,4.000-11.000 0,0.000-5.000 3,0.000-7.000 5,0.000-5.000 5</inkml:trace>
</inkml:ink>
</file>

<file path=ppt/ink/ink46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2"/>
    </inkml:context>
    <inkml:brush xml:id="br0">
      <inkml:brushProperty name="width" value="0.0382645651698112" units="cm"/>
      <inkml:brushProperty name="height" value="0.0382645651698112" units="cm"/>
      <inkml:brushProperty name="color" value="#000000"/>
      <inkml:brushProperty name="ignorePressure" value="0"/>
    </inkml:brush>
  </inkml:definitions>
  <inkml:trace contextRef="#ctx0" brushRef="#br0">60100.000 52850.000 574,'1.000'-46.000'4,"4.000"10.000"6,3.000 10.000 7,3.000 9.000 8,4.000 9.000 4,7.000 9.000 5,6.000 10.000 5,7.000 10.000 4,11.000 10.000 0,20.000 13.000-2,18.000 12.000-4,20.000 13.000-2,10.000 7.000-6,3.000 4.000-8,3.000 3.000-8,4.000 3.000-7,1.000 4.000-12,0.000 7.000-15,0.000 6.000-15,0.000 7.000-14,-11.000-9.000-9,-22.000-21.000-2,-22.000-22.000-3,-21.000-22.000-2</inkml:trace>
</inkml:ink>
</file>

<file path=ppt/ink/ink46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2"/>
    </inkml:context>
    <inkml:brush xml:id="br0">
      <inkml:brushProperty name="width" value="0.0351670458912849" units="cm"/>
      <inkml:brushProperty name="height" value="0.0351670458912849" units="cm"/>
      <inkml:brushProperty name="color" value="#000000"/>
      <inkml:brushProperty name="ignorePressure" value="0"/>
    </inkml:brush>
  </inkml:definitions>
  <inkml:trace contextRef="#ctx0" brushRef="#br0">63150.000 52700.000 625,'7.000'-44.000'10,"17.000"13.000"20,15.000 12.000 20,16.000 13.000 20,2.000 9.000 2,-8.000 6.000-14,-10.000 7.000-14,-9.000 6.000-15,-5.000 4.000-17,0.000 4.000-22,0.000 3.000-20,0.000 3.000-22,-4.000-1.000-5,-5.000-2.000 9,-7.000-3.000 8,-5.000-3.000 9</inkml:trace>
</inkml:ink>
</file>

<file path=ppt/ink/ink4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4"/>
    </inkml:context>
    <inkml:brush xml:id="br0">
      <inkml:brushProperty name="width" value="0.0423945933580399" units="cm"/>
      <inkml:brushProperty name="height" value="0.0423945933580399" units="cm"/>
      <inkml:brushProperty name="color" value="#00bff3"/>
      <inkml:brushProperty name="ignorePressure" value="0"/>
    </inkml:brush>
  </inkml:definitions>
  <inkml:trace contextRef="#ctx0" brushRef="#br0">92000.000 28050.000 518,'-4.000'-33.000'32,"-5.000"34.000"8,-7.000 35.000 9,-5.000 35.000 8,-4.000 18.000 0,0.000 3.000-7,0.000 3.000-8,0.000 4.000-8,0.000 1.000-5,0.000 0.000-6,0.000 0.000-5,0.000 0.000-5,0.000 0.000-3,0.000 0.000 0,0.000 0.000-2,0.000 0.000 0,3.000-7.000-6,6.000-11.000-12,7.000-14.000-10,6.000-11.000-11,10.000-15.000-11,17.000-16.000-11,15.000-15.000-12,16.000-15.000-11,2.000-12.000 1,-8.000-6.000 13,-10.000-6.000 13,-9.000-6.000 13</inkml:trace>
</inkml:ink>
</file>

<file path=ppt/ink/ink46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2"/>
    </inkml:context>
    <inkml:brush xml:id="br0">
      <inkml:brushProperty name="width" value="0.0282613150775433" units="cm"/>
      <inkml:brushProperty name="height" value="0.0282613150775433" units="cm"/>
      <inkml:brushProperty name="color" value="#000000"/>
      <inkml:brushProperty name="ignorePressure" value="0"/>
    </inkml:brush>
  </inkml:definitions>
  <inkml:trace contextRef="#ctx0" brushRef="#br0">62950.000 53350.000 778,'28.000'68.000'101,"6.000"-11.000"-31,7.000-14.000-30,6.000-11.000-30,1.000-7.000-17,-3.000 0.000-7,-3.000 0.000-5,-2.000 0.000-6</inkml:trace>
</inkml:ink>
</file>

<file path=ppt/ink/ink46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6"/>
    </inkml:context>
    <inkml:brush xml:id="br0">
      <inkml:brushProperty name="width" value="0.0424360930919647" units="cm"/>
      <inkml:brushProperty name="height" value="0.0424360930919647" units="cm"/>
      <inkml:brushProperty name="color" value="#000000"/>
      <inkml:brushProperty name="ignorePressure" value="0"/>
    </inkml:brush>
  </inkml:definitions>
  <inkml:trace contextRef="#ctx0" brushRef="#br0">68950.000 51350.000 518,'21.000'-94.000'3,"-5.000"13.000"7,-7.000 12.000 7,-5.000 13.000 7,-4.000 6.000 2,0.000 0.000-3,0.000 0.000-4,0.000 0.000-2,0.000 0.000-2,0.000 0.000-2,0.000 0.000-1,0.000 0.000-1,-2.000 0.000-2,-3.000 0.000 0,-3.000 0.000-1,-2.000 0.000 0,-6.000 0.000-1,-6.000 0.000-1,-6.000 0.000 0,-6.000 0.000-1,-7.000 3.000 1,-6.000 6.000 0,-6.000 7.000 1,-6.000 6.000 1,-4.000 4.000 1,1.000 4.000 0,-1.000 3.000 0,1.000 3.000 1,1.000 4.000 0,3.000 7.000 0,3.000 6.000 1,4.000 7.000-1,-1.000 7.000 0,-3.000 9.000 0,-3.000 10.000-1,-2.000 10.000 0,-1.000 7.000 0,3.000 6.000-1,3.000 7.000 0,4.000 6.000 0,2.000 6.000-1,4.000 6.000 0,3.000 7.000-1,3.000 6.000 1,1.000 6.000-2,1.000 6.000-1,-1.000 7.000-1,1.000 6.000-2,-3.000 7.000 0,-2.000 10.000 0,-3.000 10.000 1,-3.000 9.000 0,1.000 1.000 0,6.000-6.000 0,7.000-6.000 1,6.000-6.000-2,6.000-9.000 1,6.000-8.000-1,7.000-10.000 0,6.000-9.000-2,6.000-12.000 1,6.000-11.000-1,7.000-14.000 0,6.000-11.000 0,10.000-11.000-1,17.000-5.000-1,15.000-7.000 0,16.000-5.000-2,10.000-9.000-2,7.000-9.000-1,6.000-10.000-3,7.000-8.000-3,2.000-9.000 1,1.000-6.000 1,-1.000-6.000 2,1.000-6.000 2,-4.000-6.000-1,-6.000-2.000-3,-6.000-3.000-4,-6.000-3.000-2,-7.000-6.000-2,-6.000-5.000-2,-6.000-7.000-1,-6.000-5.000-1,-9.000-4.000 1,-8.000 0.000 3,-10.000 0.000 4,-9.000 0.000 3,-9.000 0.000 4,-5.000 0.000 2,-7.000 0.000 3,-5.000 0.000 3,-6.000 3.000 2,-3.000 6.000 0,-3.000 7.000 1,-2.000 6.000 0,-5.000 3.000 0,-2.000 0.000-1,-3.000 0.000-1,-3.000 0.000 0,-2.000 6.000-1,0.000 13.000 3,0.000 12.000 1,0.000 13.000 2,-4.000 9.000 3,-5.000 6.000 2,-7.000 7.000 4,-5.000 6.000 2,-3.000 9.000 3,4.000 13.000 1,3.000 12.000 3,3.000 13.000 1,1.000 9.000 0,1.000 6.000 0,-1.000 7.000-3,1.000 6.000 0,4.000-2.000-3,9.000-9.000-2,10.000-10.000-3,10.000-8.000-3,5.000-6.000-3,4.000 1.000-1,3.000-1.000-3,3.000 1.000-1,9.000-4.000-5,16.000-6.000-5,15.000-6.000-7,17.000-6.000-5,8.000-6.000-6,4.000-2.000-5,3.000-3.000-5,3.000-3.000-6,-2.000-6.000 1,-6.000-5.000 4,-6.000-7.000 4,-6.000-5.000 5,-9.000-3.000-1,-8.000 4.000-3,-10.000 3.000-5,-9.000 3.000-4</inkml:trace>
</inkml:ink>
</file>

<file path=ppt/ink/ink46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7"/>
    </inkml:context>
    <inkml:brush xml:id="br0">
      <inkml:brushProperty name="width" value="0.0316032022237778" units="cm"/>
      <inkml:brushProperty name="height" value="0.0316032022237778" units="cm"/>
      <inkml:brushProperty name="color" value="#000000"/>
      <inkml:brushProperty name="ignorePressure" value="0"/>
    </inkml:brush>
  </inkml:definitions>
  <inkml:trace contextRef="#ctx0" brushRef="#br0">69650.000 50100.000 696,'3.000'-69.000'15,"6.000"13.000"6,7.000 12.000 6,6.000 13.000 7,3.000 9.000 2,0.000 6.000-4,0.000 7.000-3,0.000 6.000-2,-2.000 6.000-4,-3.000 6.000-4,-3.000 7.000-2,-2.000 6.000-4,-5.000 7.000-5,-2.000 10.000-6,-3.000 10.000-5,-3.000 9.000-6,-7.000 2.000-4,-9.000-2.000-1,-10.000-3.000-3,-8.000-3.000-1,-6.000-4.000 0,1.000-3.000 2,-1.000-3.000 2,1.000-2.000 1,7.000-5.000 5,16.000-2.000 7,15.000-3.000 6,17.000-3.000 6,10.000-6.000 3,6.000-5.000-2,7.000-7.000-3,6.000-5.000-2,1.000-4.000-2,-3.000 0.000-2,-3.000 0.000-1,-2.000 0.000-2,-6.000 3.000-1,-6.000 6.000 1,-6.000 7.000-1,-6.000 6.000 0,-9.000 4.000 1,-8.000 4.000-1,-10.000 3.000-1,-9.000 3.000 0,-12.000 3.000 0,-11.000 3.000 0,-14.000 3.000-1,-11.000 4.000-1,-4.000-3.000-1,6.000-5.000-4,7.000-7.000-3,6.000-5.000-4,6.000-6.000-4,6.000-3.000-2,7.000-3.000-4,6.000-2.000-3,4.000-9.000-2,4.000-12.000-2,3.000-13.000 0,3.000-12.000-2</inkml:trace>
</inkml:ink>
</file>

<file path=ppt/ink/ink46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7"/>
    </inkml:context>
    <inkml:brush xml:id="br0">
      <inkml:brushProperty name="width" value="0.0260200202465057" units="cm"/>
      <inkml:brushProperty name="height" value="0.0260200202465057" units="cm"/>
      <inkml:brushProperty name="color" value="#000000"/>
      <inkml:brushProperty name="ignorePressure" value="0"/>
    </inkml:brush>
  </inkml:definitions>
  <inkml:trace contextRef="#ctx0" brushRef="#br0">70050.000 50400.000 845,'25.000'-24.000'9,"0.000"4.000"-1,0.000 3.000-1,0.000 3.000-2,1.000 3.000 1,4.000 3.000 4,3.000 3.000 2,3.000 4.000 4,4.000-1.000 1,7.000-3.000 1,6.000-3.000-1,7.000-2.000 1,2.000-1.000-7,1.000 3.000-11,-1.000 3.000-14,1.000 4.000-12,-6.000 1.000-4,-8.000 0.000 3,-10.000 0.000 4,-9.000 0.000 4</inkml:trace>
</inkml:ink>
</file>

<file path=ppt/ink/ink46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7"/>
    </inkml:context>
    <inkml:brush xml:id="br0">
      <inkml:brushProperty name="width" value="0.032841794192791" units="cm"/>
      <inkml:brushProperty name="height" value="0.032841794192791" units="cm"/>
      <inkml:brushProperty name="color" value="#000000"/>
      <inkml:brushProperty name="ignorePressure" value="0"/>
    </inkml:brush>
  </inkml:definitions>
  <inkml:trace contextRef="#ctx0" brushRef="#br0">70650.000 49550.000 669,'-24.000'-19.000'6,"4.000"13.000"10,3.000 12.000 10,3.000 13.000 12,3.000 15.000 4,3.000 19.000-1,3.000 19.000-1,4.000 19.000-1,1.000 10.000-5,0.000 4.000-9,0.000 3.000-9,0.000 3.000-9,-2.000-1.000-8,-3.000-2.000-10,-3.000-3.000-9,-2.000-3.000-9,-3.000-10.000-9,1.000-16.000-10,-1.000-15.000-10,1.000-15.000-10</inkml:trace>
</inkml:ink>
</file>

<file path=ppt/ink/ink46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8"/>
    </inkml:context>
    <inkml:brush xml:id="br0">
      <inkml:brushProperty name="width" value="0.0362378247082233" units="cm"/>
      <inkml:brushProperty name="height" value="0.0362378247082233" units="cm"/>
      <inkml:brushProperty name="color" value="#000000"/>
      <inkml:brushProperty name="ignorePressure" value="0"/>
    </inkml:brush>
  </inkml:definitions>
  <inkml:trace contextRef="#ctx0" brushRef="#br0">71000.000 51500.000 607,'-55.000'12.000'7,"-9.000"26.000"16,-10.000 24.000 15,-8.000 26.000 16,0.000 10.000 2,14.000-3.000-9,11.000-3.000-9,14.000-2.000-9,7.000-1.000-7,3.000 3.000-2,3.000 3.000-2,4.000 4.000-4,4.000-3.000-2,6.000-5.000-4,7.000-7.000-3,6.000-5.000-4,7.000-8.000-4,10.000-5.000-9,10.000-7.000-7,9.000-5.000-8,9.000-9.000-7,9.000-9.000-6,10.000-10.000-5,10.000-8.000-7,-3.000-8.000 2,-11.000-2.000 10,-14.000-3.000 10,-11.000-3.000 9,-7.000-2.000 3,0.000 0.000-2,0.000 0.000-3,0.000 0.000-2</inkml:trace>
</inkml:ink>
</file>

<file path=ppt/ink/ink46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9"/>
    </inkml:context>
    <inkml:brush xml:id="br0">
      <inkml:brushProperty name="width" value="0.0379100814461708" units="cm"/>
      <inkml:brushProperty name="height" value="0.0379100814461708" units="cm"/>
      <inkml:brushProperty name="color" value="#000000"/>
      <inkml:brushProperty name="ignorePressure" value="0"/>
    </inkml:brush>
  </inkml:definitions>
  <inkml:trace contextRef="#ctx0" brushRef="#br0">71850.000 51150.000 580,'-44.000'25.000'6,"13.000"0.000"11,12.000 0.000 12,13.000 0.000 12,6.000 3.000 1,0.000 6.000-6,0.000 7.000-8,0.000 6.000-7,0.000 4.000-5,0.000 4.000 1,0.000 3.000-1,0.000 3.000 0,0.000 6.000-1,0.000 9.000-1,0.000 10.000 0,0.000 10.000 0,-2.000 4.000-2,-3.000 0.000-1,-3.000 0.000-1,-2.000 0.000-2,-3.000-5.000-2,1.000-9.000-3,-1.000-10.000-2,1.000-8.000-2,-1.000-9.000-3,1.000-6.000-1,-1.000-6.000-1,1.000-6.000-1,-3.000-6.000-5,-2.000-2.000-7,-3.000-3.000-8,-3.000-3.000-8,-6.000-13.000-3,-5.000-22.000 0,-7.000-22.000 0,-5.000-21.000 0,-3.000-14.000 3,4.000-2.000 2,3.000-3.000 5,3.000-3.000 3,1.000-1.000 3,1.000 4.000 4,-1.000 3.000 4,1.000 3.000 3,4.000 4.000 4,9.000 7.000 4,10.000 6.000 6,10.000 7.000 4,5.000-1.000 4,4.000-6.000 2,3.000-6.000 3,3.000-6.000 2,6.000-1.000 1,9.000 7.000-2,10.000 6.000 0,10.000 7.000-1,-1.000 15.000-2,-9.000 25.000-2,-10.000 25.000-1,-8.000 25.000-3,-14.000 14.000-1,-15.000 3.000 0,-15.000 3.000-2,-16.000 4.000-1,-8.000 1.000 0,0.000 0.000-1,0.000 0.000 0,0.000 0.000-1,1.000-5.000 1,4.000-9.000 2,3.000-10.000 3,3.000-8.000 2,10.000-11.000 0,20.000-8.000-5,18.000-10.000-3,20.000-9.000-4,13.000-13.000-3,9.000-16.000-2,10.000-15.000-2,10.000-15.000-3,13.000-14.000-3,19.000-8.000-5,19.000-10.000-4,19.000-9.000-5,-1.000 1.000-1,-18.000 13.000 6,-19.000 12.000 4,-18.000 13.000 5,-15.000 10.000 4,-9.000 10.000 4,-10.000 10.000 5,-8.000 9.000 3,-15.000 10.000 9,-19.000 14.000 12,-18.000 11.000 12,-19.000 14.000 12,-10.000 5.000 4,1.000 1.000-6,-1.000-1.000-6,1.000 1.000-5,1.000-1.000-4,3.000 1.000-3,3.000-1.000-4,4.000 1.000-2,4.000 1.000-3,6.000 3.000 0,7.000 3.000-1,6.000 4.000-1,7.000 1.000-3,10.000 0.000-5,10.000 0.000-4,9.000 0.000-4,9.000-4.000-6,9.000-5.000-5,10.000-7.000-5,10.000-5.000-7,2.000-6.000-4,-3.000-3.000-7,-3.000-3.000-5,-2.000-2.000-6,-8.000-3.000-3,-8.000 1.000-1,-10.000-1.000 0,-9.000 1.000 0</inkml:trace>
</inkml:ink>
</file>

<file path=ppt/ink/ink46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4:59"/>
    </inkml:context>
    <inkml:brush xml:id="br0">
      <inkml:brushProperty name="width" value="0.0298987571150064" units="cm"/>
      <inkml:brushProperty name="height" value="0.0298987571150064" units="cm"/>
      <inkml:brushProperty name="color" value="#000000"/>
      <inkml:brushProperty name="ignorePressure" value="0"/>
    </inkml:brush>
  </inkml:definitions>
  <inkml:trace contextRef="#ctx0" brushRef="#br0">73100.000 50800.000 735,'1.000'-46.000'-2,"4.000"10.000"-5,3.000 10.000-4,3.000 9.000-4,6.000 2.000 2,9.000-2.000 10,10.000-3.000 11,10.000-3.000 9,4.000 1.000 7,0.000 6.000-1,0.000 7.000 2,0.000 6.000 0,-5.000 6.000-3,-9.000 6.000-4,-10.000 7.000-5,-8.000 6.000-6,-8.000 7.000-5,-2.000 10.000-5,-3.000 10.000-6,-3.000 9.000-6,-9.000 2.000-2,-11.000-2.000 3,-14.000-3.000 3,-11.000-3.000 1,-9.000-2.000-1,-3.000 0.000-5,-3.000 0.000-5,-2.000 0.000-5,0.000-5.000 0,7.000-9.000 6,6.000-10.000 4,7.000-8.000 6,16.000-12.000 8,29.000-12.000 12,28.000-13.000 11,28.000-12.000 12,10.000-5.000-1,-5.000 3.000-12,-7.000 3.000-12,-5.000 4.000-12,-8.000 2.000-9,-5.000 4.000-6,-7.000 3.000-5,-5.000 3.000-5,-14.000 3.000-1,-18.000 3.000 6,-19.000 3.000 5,-18.000 4.000 5,-10.000-1.000 4,0.000-3.000 3,0.000-3.000 2,0.000-2.000 1,1.000-3.000 2,4.000 1.000 1,3.000-1.000 0,3.000 1.000 0,3.000-1.000 2,3.000 1.000 3,3.000-1.000 3,4.000 1.000 3,2.000 5.000 6,4.000 14.000 10,3.000 11.000 9,3.000 14.000 11,3.000 10.000 2,3.000 9.000-3,3.000 10.000-3,4.000 10.000-3,1.000 10.000-5,0.000 13.000-4,0.000 12.000-6,0.000 13.000-5,-4.000 10.000-7,-5.000 10.000-8,-7.000 10.000-10,-5.000 9.000-8,-8.000 2.000-10,-5.000-2.000-8,-7.000-3.000-9,-5.000-3.000-9,-3.000-15.000-1,4.000-24.000 6,3.000-26.000 8,3.000-24.000 6,4.000-17.000 6,7.000-5.000 4,6.000-7.000 3,7.000-5.000 5</inkml:trace>
</inkml:ink>
</file>

<file path=ppt/ink/ink46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0"/>
    </inkml:context>
    <inkml:brush xml:id="br0">
      <inkml:brushProperty name="width" value="0.0283412747085094" units="cm"/>
      <inkml:brushProperty name="height" value="0.0283412747085094" units="cm"/>
      <inkml:brushProperty name="color" value="#000000"/>
      <inkml:brushProperty name="ignorePressure" value="0"/>
    </inkml:brush>
  </inkml:definitions>
  <inkml:trace contextRef="#ctx0" brushRef="#br0">73300.000 51400.000 776,'20.000'90.000'23,"-9.000"-18.000"-7,-10.000-19.000-7,-8.000-18.000-8,-4.000-10.000-4,3.000 0.000 0,3.000 0.000-1,4.000 0.000 0,4.000-5.000 1,6.000-9.000 0,7.000-10.000 3,6.000-8.000 1,3.000-4.000 0,0.000 3.000 0,0.000 3.000-1,0.000 4.000 0,0.000-1.000-1,0.000-3.000-2,0.000-3.000-1,0.000-2.000-1,-4.000 2.000-1,-5.000 9.000-2,-7.000 10.000-1,-5.000 10.000-1,-11.000 11.000 0,-11.000 17.000 2,-14.000 15.000 0,-11.000 16.000 1,-9.000 5.000 1,-3.000-2.000-1,-3.000-3.000-1,-2.000-3.000 0,0.000-7.000 2,7.000-9.000 6,6.000-10.000 5,7.000-8.000 6,11.000-9.000 2,20.000-6.000 2,18.000-6.000 1,20.000-6.000 1,11.000-10.000-1,7.000-12.000-3,6.000-13.000-3,7.000-12.000-3,2.000-5.000-5,1.000 3.000-6,-1.000 3.000-5,1.000 4.000-7,-6.000 2.000-3,-8.000 4.000 0,-10.000 3.000 0,-9.000 3.000 0,-7.000 1.000 1,-3.000 1.000 4,-3.000-1.000 3,-2.000 1.000 3,-3.000 2.000 1,1.000 7.000 1,-1.000 6.000 0,1.000 7.000-1,-7.000 5.000 4,-12.000 7.000 4,-13.000 6.000 5,-12.000 7.000 6,-4.000 0.000 2,7.000-2.000 0,6.000-3.000 1,7.000-3.000 0,2.000-4.000 2,1.000-3.000 3,-1.000-3.000 3,1.000-2.000 3,-3.000-3.000-4,-2.000 1.000-13,-3.000-1.000-11,-3.000 1.000-14,-2.000-1.000-1,0.000 1.000 6,0.000-1.000 8,0.000 1.000 6,0.000 1.000 5,0.000 3.000 0,0.000 3.000 0,0.000 4.000 0,0.000-1.000 0,0.000-3.000-2,0.000-3.000-2,0.000-2.000 0,-2.000-1.000 0,-3.000 3.000 5,-3.000 3.000 5,-2.000 4.000 4,0.000 1.000 2,7.000 0.000-1,6.000 0.000 1,7.000 0.000-1,10.000-5.000-2,16.000-9.000-5,15.000-10.000-4,17.000-8.000-5,8.000-6.000-5,4.000 1.000-8,3.000-1.000-8,3.000 1.000-8,-1.000 1.000-6,-2.000 3.000-8,-3.000 3.000-6,-3.000 4.000-7,-6.000-1.000 3,-5.000-3.000 9,-7.000-3.000 11,-5.000-2.000 10</inkml:trace>
</inkml:ink>
</file>

<file path=ppt/ink/ink46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0"/>
    </inkml:context>
    <inkml:brush xml:id="br0">
      <inkml:brushProperty name="width" value="0.0308747589588165" units="cm"/>
      <inkml:brushProperty name="height" value="0.0308747589588165" units="cm"/>
      <inkml:brushProperty name="color" value="#000000"/>
      <inkml:brushProperty name="ignorePressure" value="0"/>
    </inkml:brush>
  </inkml:definitions>
  <inkml:trace contextRef="#ctx0" brushRef="#br0">73800.000 52800.000 712,'1.000'-43.000'5,"4.000"17.000"10,3.000 15.000 11,3.000 16.000 9,3.000 12.000 3,3.000 9.000-6,3.000 10.000-5,4.000 10.000-5,-1.000 2.000-3,-3.000-3.000 0,-3.000-3.000-1,-2.000-2.000 1,-3.000-5.000-7,1.000-2.000-11,-1.000-3.000-13,1.000-3.000-12,-3.000-2.000-11,-2.000 0.000-11,-3.000 0.000-11,-3.000 0.000-11</inkml:trace>
</inkml:ink>
</file>

<file path=ppt/ink/ink4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4"/>
    </inkml:context>
    <inkml:brush xml:id="br0">
      <inkml:brushProperty name="width" value="0.0501646436750889" units="cm"/>
      <inkml:brushProperty name="height" value="0.0501646436750889" units="cm"/>
      <inkml:brushProperty name="color" value="#00bff3"/>
      <inkml:brushProperty name="ignorePressure" value="0"/>
    </inkml:brush>
  </inkml:definitions>
  <inkml:trace contextRef="#ctx0" brushRef="#br0">92550.000 28500.000 438,'-5.000'-46.000'16,"-9.000"10.000"6,-10.000 10.000 8,-8.000 9.000 7,-4.000 12.000 2,3.000 16.000-2,3.000 15.000-3,4.000 17.000-3,2.000 11.000-2,4.000 10.000-3,3.000 10.000-2,3.000 9.000-3,3.000 2.000-3,3.000-2.000-3,3.000-3.000-2,4.000-3.000-4,2.000-4.000-3,4.000-3.000 0,3.000-3.000-1,3.000-2.000-2,4.000-9.000-3,7.000-12.000-5,6.000-13.000-7,7.000-12.000-5,5.000-10.000-6,7.000-6.000-7,6.000-6.000-7,7.000-6.000-6,2.000-13.000-1,1.000-19.000 4,-1.000-18.000 4,1.000-19.000 4,-1.000-12.000 4,1.000-2.000 4,-1.000-3.000 4,1.000-3.000 5,-4.000-2.000 4,-6.000 0.000 5,-6.000 0.000 4,-6.000 0.000 4,-7.000 6.000 5,-6.000 13.000 5,-6.000 12.000 5,-6.000 13.000 5,-6.000 9.000 6,-2.000 6.000 4,-3.000 7.000 4,-3.000 6.000 6,-4.000 10.000 2,-3.000 17.000 2,-3.000 15.000 2,-2.000 16.000 1,-3.000 15.000-3,1.000 16.000-8,-1.000 15.000-8,1.000 17.000-8,-1.000 11.000-5,1.000 10.000-4,-1.000 10.000-4,1.000 9.000-4,1.000 9.000-6,3.000 9.000-12,3.000 10.000-11,4.000 10.000-11,1.000 0.000-5,0.000-5.000-1,0.000-7.000 1,0.000-5.000-1,-2.000-17.000-3,-3.000-24.000-7,-3.000-26.000-9,-2.000-24.000-6</inkml:trace>
</inkml:ink>
</file>

<file path=ppt/ink/ink46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1"/>
    </inkml:context>
    <inkml:brush xml:id="br0">
      <inkml:brushProperty name="width" value="0.0346248485147953" units="cm"/>
      <inkml:brushProperty name="height" value="0.0346248485147953" units="cm"/>
      <inkml:brushProperty name="color" value="#000000"/>
      <inkml:brushProperty name="ignorePressure" value="0"/>
    </inkml:brush>
  </inkml:definitions>
  <inkml:trace contextRef="#ctx0" brushRef="#br0">74300.000 51000.000 635,'100.000'56.000'26,"0.000"13.000"9,0.000 12.000 9,0.000 13.000 9,-10.000 4.000-1,-18.000-3.000-8,-19.000-3.000-10,-18.000-2.000-8,-14.000 2.000-8,-5.000 9.000-3,-7.000 10.000-5,-5.000 10.000-4,-12.000 4.000-4,-16.000 0.000-7,-15.000 0.000-5,-15.000 0.000-6,-15.000-4.000-3,-12.000-5.000 3,-13.000-7.000 2,-12.000-5.000 2,4.000-14.000-8,22.000-18.000-17,22.000-19.000-18,23.000-18.000-17</inkml:trace>
</inkml:ink>
</file>

<file path=ppt/ink/ink46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2"/>
    </inkml:context>
    <inkml:brush xml:id="br0">
      <inkml:brushProperty name="width" value="0.0357585661113262" units="cm"/>
      <inkml:brushProperty name="height" value="0.0357585661113262" units="cm"/>
      <inkml:brushProperty name="color" value="#000000"/>
      <inkml:brushProperty name="ignorePressure" value="0"/>
    </inkml:brush>
  </inkml:definitions>
  <inkml:trace contextRef="#ctx0" brushRef="#br0">75600.000 51750.000 615,'70.000'-66.000'121,"-9.000"19.000"-28,-10.000 19.000-28,-8.000 19.000-28,2.000 7.000-16,16.000-3.000-3,15.000-3.000-4,17.000-2.000-4,7.000-3.000-4,0.000 1.000-8,0.000-1.000-5,0.000 1.000-7,-4.000-1.000-2,-5.000 1.000 3,-7.000-1.000 1,-5.000 1.000 3,-9.000 1.000-7,-9.000 3.000-17,-10.000 3.000-17,-8.000 4.000-16</inkml:trace>
</inkml:ink>
</file>

<file path=ppt/ink/ink46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2"/>
    </inkml:context>
    <inkml:brush xml:id="br0">
      <inkml:brushProperty name="width" value="0.0370284393429756" units="cm"/>
      <inkml:brushProperty name="height" value="0.0370284393429756" units="cm"/>
      <inkml:brushProperty name="color" value="#000000"/>
      <inkml:brushProperty name="ignorePressure" value="0"/>
    </inkml:brush>
  </inkml:definitions>
  <inkml:trace contextRef="#ctx0" brushRef="#br0">76300.000 50950.000 594,'-24.000'-16.000'9,"4.000"19.000"19,3.000 19.000 18,3.000 19.000 19,3.000 13.000 2,3.000 10.000-13,3.000 10.000-13,4.000 9.000-14,2.000 7.000-7,4.000 7.000-3,3.000 6.000-3,3.000 7.000-2,-1.000 7.000-6,-2.000 9.000-10,-3.000 10.000-9,-3.000 10.000-9,-2.000-11.000-2,0.000-27.000 5,0.000-28.000 5,0.000-28.000 6,0.000-15.000-8,0.000 1.000-20,0.000-1.000-21,0.000 1.000-19</inkml:trace>
</inkml:ink>
</file>

<file path=ppt/ink/ink46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3"/>
    </inkml:context>
    <inkml:brush xml:id="br0">
      <inkml:brushProperty name="width" value="0.033409807831049" units="cm"/>
      <inkml:brushProperty name="height" value="0.033409807831049" units="cm"/>
      <inkml:brushProperty name="color" value="#000000"/>
      <inkml:brushProperty name="ignorePressure" value="0"/>
    </inkml:brush>
  </inkml:definitions>
  <inkml:trace contextRef="#ctx0" brushRef="#br0">77800.000 50550.000 658,'50.000'-22.000'5,"0.000"6.000"10,0.000 7.000 10,0.000 6.000 9,-2.000 6.000 6,-3.000 6.000-1,-3.000 7.000 1,-2.000 6.000 0,-8.000 9.000-5,-8.000 13.000-9,-10.000 12.000-8,-9.000 13.000-8,-13.000 4.000-6,-16.000-3.000-2,-15.000-3.000-2,-15.000-2.000-2,-11.000-5.000-2,-2.000-2.000-2,-3.000-3.000-2,-3.000-3.000-2,2.000-6.000-2,10.000-5.000 1,10.000-7.000 0,9.000-5.000 1,18.000-8.000 3,29.000-5.000 6,28.000-7.000 6,28.000-5.000 7,10.000-3.000 1,-5.000 4.000-2,-7.000 3.000-2,-5.000 3.000-3,-9.000 4.000-1,-9.000 7.000-1,-10.000 6.000-1,-8.000 7.000-1,-9.000 7.000 0,-6.000 9.000 0,-6.000 10.000 1,-6.000 10.000 1,-10.000 5.000-1,-12.000 4.000 0,-13.000 3.000-1,-12.000 3.000 0,-7.000-1.000-3,1.000-2.000-3,-1.000-3.000-4,1.000-3.000-2,4.000-10.000-7,9.000-16.000-8,10.000-15.000-8,10.000-15.000-9,8.000-14.000-5,10.000-8.000-2,10.000-10.000-2,9.000-9.000-2</inkml:trace>
</inkml:ink>
</file>

<file path=ppt/ink/ink46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3"/>
    </inkml:context>
    <inkml:brush xml:id="br0">
      <inkml:brushProperty name="width" value="0.0378659106791019" units="cm"/>
      <inkml:brushProperty name="height" value="0.0378659106791019" units="cm"/>
      <inkml:brushProperty name="color" value="#000000"/>
      <inkml:brushProperty name="ignorePressure" value="0"/>
    </inkml:brush>
  </inkml:definitions>
  <inkml:trace contextRef="#ctx0" brushRef="#br0">79100.000 50700.000 580,'0.000'71.000'114,"0.000"-5.000"-24,0.000-7.000-25,0.000-5.000-24,-2.000-3.000-13,-3.000 4.000-3,-3.000 3.000-3,-2.000 3.000-3,-5.000 1.000-6,-2.000 1.000-11,-3.000-1.000-9,-3.000 1.000-11,-2.000-4.000-12,0.000-6.000-12,0.000-6.000-14,0.000-6.000-12</inkml:trace>
</inkml:ink>
</file>

<file path=ppt/ink/ink46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3"/>
    </inkml:context>
    <inkml:brush xml:id="br0">
      <inkml:brushProperty name="width" value="0.0320795439183712" units="cm"/>
      <inkml:brushProperty name="height" value="0.0320795439183712" units="cm"/>
      <inkml:brushProperty name="color" value="#000000"/>
      <inkml:brushProperty name="ignorePressure" value="0"/>
    </inkml:brush>
  </inkml:definitions>
  <inkml:trace contextRef="#ctx0" brushRef="#br0">78950.000 51200.000 685,'26.000'-25.000'20,"4.000"0.000"6,3.000 0.000 5,3.000 0.000 7,3.000 3.000 1,3.000 6.000-2,3.000 7.000-3,4.000 6.000-2,2.000 3.000-6,4.000 0.000-8,3.000 0.000-7,3.000 0.000-9,-1.000 0.000-7,-2.000 0.000-9,-3.000 0.000-9,-3.000 0.000-9</inkml:trace>
</inkml:ink>
</file>

<file path=ppt/ink/ink46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3"/>
    </inkml:context>
    <inkml:brush xml:id="br0">
      <inkml:brushProperty name="width" value="0.0413630865514278" units="cm"/>
      <inkml:brushProperty name="height" value="0.0413630865514278" units="cm"/>
      <inkml:brushProperty name="color" value="#000000"/>
      <inkml:brushProperty name="ignorePressure" value="0"/>
    </inkml:brush>
  </inkml:definitions>
  <inkml:trace contextRef="#ctx0" brushRef="#br0">79900.000 50350.000 531,'-2.000'-38.000'12,"-3.000"26.000"22,-3.000 24.000 24,-2.000 26.000 22,-3.000 15.000 3,1.000 6.000-16,-1.000 7.000-16,1.000 6.000-17,1.000 6.000-12,3.000 6.000-6,3.000 7.000-7,4.000 6.000-7,1.000 6.000-8,0.000 6.000-12,0.000 7.000-12,0.000 6.000-12,-2.000-5.000-3,-3.000-16.000 7,-3.000-15.000 5,-2.000-15.000 6,-3.000-11.000-2,1.000-2.000-9,-1.000-3.000-9,1.000-3.000-11</inkml:trace>
</inkml:ink>
</file>

<file path=ppt/ink/ink46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3"/>
    </inkml:context>
    <inkml:brush xml:id="br0">
      <inkml:brushProperty name="width" value="0.0351124182343483" units="cm"/>
      <inkml:brushProperty name="height" value="0.0351124182343483" units="cm"/>
      <inkml:brushProperty name="color" value="#000000"/>
      <inkml:brushProperty name="ignorePressure" value="0"/>
    </inkml:brush>
  </inkml:definitions>
  <inkml:trace contextRef="#ctx0" brushRef="#br0">80350.000 49950.000 626,'6.000'-66.000'8,"13.000"19.000"14,12.000 19.000 15,13.000 19.000 15,2.000 7.000 3,-5.000-3.000-11,-7.000-3.000-10,-5.000-2.000-10,2.000-1.000-5,13.000 3.000 1,12.000 3.000 0,13.000 4.000 2,2.000 2.000-7,-5.000 4.000-14,-7.000 3.000-12,-5.000 3.000-15,-6.000 1.000-8,-3.000 1.000-5,-3.000-1.000-4,-2.000 1.000-4,-8.000 1.000 1,-8.000 3.000 4,-10.000 3.000 5,-9.000 4.000 6</inkml:trace>
</inkml:ink>
</file>

<file path=ppt/ink/ink46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4"/>
    </inkml:context>
    <inkml:brush xml:id="br0">
      <inkml:brushProperty name="width" value="0.0419929809868336" units="cm"/>
      <inkml:brushProperty name="height" value="0.0419929809868336" units="cm"/>
      <inkml:brushProperty name="color" value="#000000"/>
      <inkml:brushProperty name="ignorePressure" value="0"/>
    </inkml:brush>
  </inkml:definitions>
  <inkml:trace contextRef="#ctx0" brushRef="#br0">80850.000 50200.000 523,'-47.000'0.000'4,"6.000"0.000"9,7.000 0.000 7,6.000 0.000 8,6.000 3.000 6,6.000 6.000 3,7.000 7.000 3,6.000 6.000 4,3.000 9.000-2,0.000 13.000-4,0.000 12.000-5,0.000 13.000-6,0.000 10.000-2,0.000 10.000-3,0.000 10.000-1,0.000 9.000-3,-2.000 13.000-3,-3.000 20.000-5,-3.000 18.000-5,-2.000 20.000-5,-5.000 16.000-7,-2.000 16.000-12,-3.000 15.000-10,-3.000 17.000-11,1.000-14.000-4,6.000-40.000 1,7.000-40.000 1,6.000-41.000 1,1.000-26.000 0,-3.000-8.000-4,-3.000-10.000-2,-2.000-9.000-3</inkml:trace>
</inkml:ink>
</file>

<file path=ppt/ink/ink46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4"/>
    </inkml:context>
    <inkml:brush xml:id="br0">
      <inkml:brushProperty name="width" value="0.0393476001918316" units="cm"/>
      <inkml:brushProperty name="height" value="0.0393476001918316" units="cm"/>
      <inkml:brushProperty name="color" value="#000000"/>
      <inkml:brushProperty name="ignorePressure" value="0"/>
    </inkml:brush>
  </inkml:definitions>
  <inkml:trace contextRef="#ctx0" brushRef="#br0">82150.000 50550.000 559,'-29.000'-21.000'8,"-5.000"10.000"16,-7.000 10.000 15,-5.000 9.000 17,-1.000 10.000 4,6.000 14.000-10,7.000 11.000-9,6.000 14.000-10,1.000 7.000-5,-3.000 3.000-4,-3.000 3.000-3,-2.000 4.000-3,0.000-3.000-3,7.000-5.000-3,6.000-7.000-2,7.000-5.000-2,4.000-6.000-2,3.000-3.000 0,3.000-3.000-2,4.000-2.000-1,1.000 0.000-2,0.000 7.000-5,0.000 6.000-4,0.000 7.000-6,6.000 0.000-4,13.000-2.000-7,12.000-3.000-5,13.000-3.000-6,10.000-7.000-4,10.000-9.000 0,10.000-10.000 0,9.000-8.000-1,-2.000-8.000 1,-12.000-2.000 2,-13.000-3.000 3,-12.000-3.000 2</inkml:trace>
</inkml:ink>
</file>

<file path=ppt/ink/ink4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5"/>
    </inkml:context>
    <inkml:brush xml:id="br0">
      <inkml:brushProperty name="width" value="0.041375320404768" units="cm"/>
      <inkml:brushProperty name="height" value="0.041375320404768" units="cm"/>
      <inkml:brushProperty name="color" value="#00bff3"/>
      <inkml:brushProperty name="ignorePressure" value="0"/>
    </inkml:brush>
  </inkml:definitions>
  <inkml:trace contextRef="#ctx0" brushRef="#br0">81900.000 34050.000 531,'20.000'-16.000'7,"-9.000"19.000"14,-10.000 19.000 14,-8.000 19.000 13,-8.000 9.000 4,-2.000 0.000-6,-3.000 0.000-8,-3.000 0.000-6,-4.000 9.000-4,-3.000 19.000-3,-3.000 19.000-2,-2.000 19.000-2,-8.000 16.000-2,-8.000 17.000-2,-10.000 15.000-2,-9.000 16.000-2,-4.000 9.000-3,4.000 3.000-1,3.000 3.000-3,3.000 4.000-3,4.000-7.000-3,7.000-16.000-2,6.000-15.000-4,7.000-15.000-3,5.000-21.000-8,7.000-25.000-15,6.000-25.000-13,7.000-25.000-14,7.000-18.000-3,9.000-8.000 9,10.000-10.000 10,10.000-9.000 8,4.000-10.000 4,0.000-9.000-1,0.000-10.000-1,0.000-8.000-1</inkml:trace>
</inkml:ink>
</file>

<file path=ppt/ink/ink46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5"/>
    </inkml:context>
    <inkml:brush xml:id="br0">
      <inkml:brushProperty name="width" value="0.0339549444615841" units="cm"/>
      <inkml:brushProperty name="height" value="0.0339549444615841" units="cm"/>
      <inkml:brushProperty name="color" value="#000000"/>
      <inkml:brushProperty name="ignorePressure" value="0"/>
    </inkml:brush>
  </inkml:definitions>
  <inkml:trace contextRef="#ctx0" brushRef="#br0">82900.000 50200.000 647,'51.000'-69.000'20,"4.000"13.000"8,3.000 12.000 11,3.000 13.000 9,4.000 7.000 2,7.000 4.000-7,6.000 3.000-6,7.000 3.000-6,2.000 3.000-6,1.000 3.000-8,-1.000 3.000-6,1.000 4.000-8,-3.000 1.000-6,-2.000 0.000-6,-3.000 0.000-8,-3.000 0.000-5,-7.000 0.000-7,-9.000 0.000-4,-10.000 0.000-5,-8.000 0.000-6,-14.000 1.000-1,-15.000 4.000 0,-15.000 3.000 0,-16.000 3.000 0</inkml:trace>
</inkml:ink>
</file>

<file path=ppt/ink/ink46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5"/>
    </inkml:context>
    <inkml:brush xml:id="br0">
      <inkml:brushProperty name="width" value="0.0395471155643463" units="cm"/>
      <inkml:brushProperty name="height" value="0.0395471155643463" units="cm"/>
      <inkml:brushProperty name="color" value="#000000"/>
      <inkml:brushProperty name="ignorePressure" value="0"/>
    </inkml:brush>
  </inkml:definitions>
  <inkml:trace contextRef="#ctx0" brushRef="#br0">84050.000 49300.000 556,'-22.000'-25.000'1,"6.000"0.000"3,7.000 0.000 4,6.000 0.000 2,-5.000 18.000 8,-16.000 39.000 16,-15.000 36.000 14,-15.000 39.000 14,-11.000 21.000 3,-2.000 6.000-12,-3.000 7.000-10,-3.000 6.000-12,-6.000-1.000-7,-5.000-5.000-6,-7.000-7.000-4,-5.000-5.000-5,-4.000-6.000-8,0.000-3.000-7,0.000-3.000-8,0.000-2.000-9,7.000-8.000-8,17.000-8.000-6,15.000-10.000-8,16.000-9.000-6</inkml:trace>
</inkml:ink>
</file>

<file path=ppt/ink/ink46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5"/>
    </inkml:context>
    <inkml:brush xml:id="br0">
      <inkml:brushProperty name="width" value="0.0356048829853535" units="cm"/>
      <inkml:brushProperty name="height" value="0.0356048829853535" units="cm"/>
      <inkml:brushProperty name="color" value="#000000"/>
      <inkml:brushProperty name="ignorePressure" value="0"/>
    </inkml:brush>
  </inkml:definitions>
  <inkml:trace contextRef="#ctx0" brushRef="#br0">83500.000 50800.000 617,'-2.000'51.000'123,"-3.000"4.000"-27,-3.000 3.000-26,-2.000 3.000-28,-5.000 1.000-17,-2.000 1.000-8,-3.000-1.000-8,-3.000 1.000-9,-1.000-1.000-9,4.000 1.000-11,3.000-1.000-12,3.000 1.000-12,3.000-6.000-3,3.000-8.000 5,3.000-10.000 4,4.000-9.000 5</inkml:trace>
</inkml:ink>
</file>

<file path=ppt/ink/ink46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5"/>
    </inkml:context>
    <inkml:brush xml:id="br0">
      <inkml:brushProperty name="width" value="0.0420579686760902" units="cm"/>
      <inkml:brushProperty name="height" value="0.0420579686760902" units="cm"/>
      <inkml:brushProperty name="color" value="#000000"/>
      <inkml:brushProperty name="ignorePressure" value="0"/>
    </inkml:brush>
  </inkml:definitions>
  <inkml:trace contextRef="#ctx0" brushRef="#br0">83850.000 50550.000 523,'25.000'-22.000'-1,"0.000"6.000"-2,0.000 7.000-1,0.000 6.000-2,0.000 3.000 0,0.000 0.000 0,0.000 0.000 2,0.000 0.000 0,-2.000 4.000 4,-3.000 10.000 6,-3.000 10.000 6,-2.000 9.000 7,-5.000 4.000 2,-2.000 1.000-2,-3.000-1.000-2,-3.000 1.000-2,-4.000 1.000 2,-3.000 3.000 7,-3.000 3.000 7,-2.000 4.000 6,-1.000 1.000 2,3.000 0.000-4,3.000 0.000-4,4.000 0.000-3,2.000 3.000-4,4.000 6.000-2,3.000 7.000-2,3.000 6.000-2,-1.000 1.000-3,-2.000-3.000-3,-3.000-3.000-2,-3.000-2.000-3,-2.000-6.000-1,0.000-6.000 2,0.000-6.000 0,0.000-6.000 2,-7.000-10.000-11,-11.000-12.000-21,-14.000-13.000-20,-11.000-12.000-22,-4.000-15.000-5,6.000-15.000 9,7.000-15.000 10,6.000-16.000 10,4.000-12.000 7,4.000-5.000 4,3.000-7.000 4,3.000-5.000 5,3.000 0.000 4,3.000 10.000 2,3.000 10.000 4,4.000 9.000 3,4.000 10.000 3,6.000 14.000 5,7.000 11.000 4,6.000 14.000 5,1.000 11.000 4,-3.000 14.000 4,-3.000 11.000 5,-2.000 14.000 4,-11.000 10.000-1,-15.000 9.000-4,-15.000 10.000-4,-16.000 10.000-6,-8.000 2.000-2,0.000-3.000-3,0.000-3.000-3,0.000-2.000-2,4.000-8.000-1,10.000-8.000-1,10.000-10.000-1,9.000-9.000 0,17.000-15.000-3,25.000-18.000-5,25.000-19.000-5,25.000-18.000-5,4.000-7.000-5,-15.000 6.000-5,-15.000 7.000-5,-16.000 6.000-5</inkml:trace>
</inkml:ink>
</file>

<file path=ppt/ink/ink46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6"/>
    </inkml:context>
    <inkml:brush xml:id="br0">
      <inkml:brushProperty name="width" value="0.0306885130703449" units="cm"/>
      <inkml:brushProperty name="height" value="0.0306885130703449" units="cm"/>
      <inkml:brushProperty name="color" value="#000000"/>
      <inkml:brushProperty name="ignorePressure" value="0"/>
    </inkml:brush>
  </inkml:definitions>
  <inkml:trace contextRef="#ctx0" brushRef="#br0">84650.000 50350.000 716,'7.000'-47.000'7,"17.000"6.000"14,15.000 7.000 14,16.000 6.000 14,13.000 4.000 2,14.000 4.000-9,11.000 3.000-8,14.000 3.000-9,2.000-1.000-10,-6.000-2.000-11,-6.000-3.000-10,-6.000-3.000-12,-10.000 1.000-4,-12.000 6.000 2,-13.000 7.000 1,-12.000 6.000 2</inkml:trace>
</inkml:ink>
</file>

<file path=ppt/ink/ink46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6"/>
    </inkml:context>
    <inkml:brush xml:id="br0">
      <inkml:brushProperty name="width" value="0.0384154878556728" units="cm"/>
      <inkml:brushProperty name="height" value="0.0384154878556728" units="cm"/>
      <inkml:brushProperty name="color" value="#000000"/>
      <inkml:brushProperty name="ignorePressure" value="0"/>
    </inkml:brush>
  </inkml:definitions>
  <inkml:trace contextRef="#ctx0" brushRef="#br0">85450.000 49450.000 572,'-24.000'-47.000'3,"4.000"6.000"4,3.000 7.000 6,3.000 6.000 5,-2.000 20.000 7,-6.000 34.000 11,-6.000 35.000 10,-6.000 35.000 11,1.000 19.000 1,9.000 7.000-9,10.000 6.000-9,10.000 7.000-9,4.000 4.000-8,0.000 3.000-9,0.000 3.000-7,0.000 4.000-7,-2.000 1.000-5,-3.000 0.000 1,-3.000 0.000 1,-2.000 0.000 0,-1.000-5.000-7,3.000-9.000-13,3.000-10.000-15,4.000-8.000-13</inkml:trace>
</inkml:ink>
</file>

<file path=ppt/ink/ink46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6"/>
    </inkml:context>
    <inkml:brush xml:id="br0">
      <inkml:brushProperty name="width" value="0.037853579968214" units="cm"/>
      <inkml:brushProperty name="height" value="0.037853579968214" units="cm"/>
      <inkml:brushProperty name="color" value="#000000"/>
      <inkml:brushProperty name="ignorePressure" value="0"/>
    </inkml:brush>
  </inkml:definitions>
  <inkml:trace contextRef="#ctx0" brushRef="#br0">85850.000 50200.000 581,'-27.000'-22.000'0,"-3.000"6.000"0,-3.000 7.000 0,-2.000 6.000 0,0.000 4.000 2,7.000 4.000 6,6.000 3.000 4,7.000 3.000 5,-6.000 9.000 5,-15.000 16.000 3,-15.000 15.000 4,-16.000 17.000 4,-7.000 7.000-1,4.000 0.000-4,3.000 0.000-6,3.000 0.000-5,1.000 0.000-1,1.000 0.000-1,-1.000 0.000 0,1.000 0.000 0,4.000-5.000 0,9.000-9.000-1,10.000-10.000 1,10.000-8.000-1,11.000-9.000-5,17.000-6.000-9,15.000-6.000-10,16.000-6.000-8,13.000-13.000-8,14.000-19.000-5,11.000-18.000-4,14.000-19.000-6,7.000-10.000-1,3.000 1.000 2,3.000-1.000 2,4.000 1.000 2,-4.000 1.000 3,-9.000 3.000 6,-10.000 3.000 6,-8.000 4.000 5,-11.000 4.000 7,-8.000 6.000 7,-10.000 7.000 8,-9.000 6.000 7,-13.000 12.000 7,-16.000 19.000 10,-15.000 19.000 8,-15.000 19.000 8,-7.000 7.000 2,3.000-3.000-4,3.000-3.000-6,4.000-2.000-4,10.000-8.000-9,19.000-8.000-14,19.000-10.000-12,19.000-9.000-14,9.000-10.000-8,0.000-9.000-2,0.000-10.000-2,0.000-8.000-2,0.000-3.000 0,0.000 7.000 2,0.000 6.000 2,0.000 7.000 3,-7.000 7.000 8,-11.000 9.000 15,-14.000 10.000 14,-11.000 10.000 16,-9.000 7.000 6,-3.000 6.000 1,-3.000 7.000-1,-2.000 6.000-1,-5.000 3.000 0,-2.000 0.000-2,-3.000 0.000-3,-3.000 0.000-1,5.000-4.000-10,17.000-5.000-13,15.000-7.000-16,16.000-5.000-15,12.000-11.000-8,9.000-11.000 0,10.000-14.000 0,10.000-11.000 0,2.000-11.000-3,-3.000-5.000-3,-3.000-7.000-5,-2.000-5.000-4,-9.000 0.000 1,-12.000 10.000 7,-13.000 10.000 8,-12.000 9.000 7,-7.000 4.000 5,1.000 1.000 2,-1.000-1.000 2,1.000 1.000 3</inkml:trace>
</inkml:ink>
</file>

<file path=ppt/ink/ink46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7"/>
    </inkml:context>
    <inkml:brush xml:id="br0">
      <inkml:brushProperty name="width" value="0.0377671718597412" units="cm"/>
      <inkml:brushProperty name="height" value="0.0377671718597412" units="cm"/>
      <inkml:brushProperty name="color" value="#000000"/>
      <inkml:brushProperty name="ignorePressure" value="0"/>
    </inkml:brush>
  </inkml:definitions>
  <inkml:trace contextRef="#ctx0" brushRef="#br0">87250.000 48800.000 582,'70.000'-47.000'6,"-9.000"6.000"13,-10.000 7.000 12,-8.000 6.000 13,-1.000 4.000 4,9.000 4.000-3,10.000 3.000-2,10.000 3.000-3,2.000 3.000-5,-3.000 3.000-7,-3.000 3.000-7,-2.000 4.000-6,-6.000 5.000-5,-6.000 10.000-6,-6.000 10.000-4,-6.000 9.000-4,-13.000 9.000-7,-19.000 9.000-8,-18.000 10.000-8,-19.000 10.000-9,-16.000 7.000-2,-12.000 6.000 0,-13.000 7.000 2,-12.000 6.000 1,-4.000-4.000 3,7.000-11.000 5,6.000-14.000 4,7.000-11.000 5,5.000-11.000 3,7.000-5.000 5,6.000-7.000 4,7.000-5.000 4,15.000-9.000 7,25.000-9.000 10,25.000-10.000 10,25.000-8.000 11,9.000-6.000 1,-6.000 1.000-7,-6.000-1.000-9,-6.000 1.000-7,-12.000-4.000-15,-15.000-6.000-19,-15.000-6.000-21,-16.000-6.000-20,-12.000-4.000-3,-5.000 1.000 14,-7.000-1.000 15,-5.000 1.000 13,-3.000-3.000 10,4.000-2.000 2,3.000-3.000 3,3.000-3.000 2,1.000 2.000 4,1.000 10.000 2,-1.000 10.000 2,1.000 9.000 4,4.000 10.000 9,9.000 14.000 19,10.000 11.000 18,10.000 14.000 18,4.000 13.000 2,0.000 16.000-12,0.000 15.000-12,0.000 17.000-13,0.000 11.000-7,0.000 10.000-2,0.000 10.000-1,0.000 9.000-2,-4.000 2.000-4,-5.000-2.000-7,-7.000-3.000-6,-5.000-3.000-7,-11.000-2.000-6,-11.000 0.000-7,-14.000 0.000-7,-11.000 0.000-7,-7.000-5.000-6,0.000-9.000-7,0.000-10.000-5,0.000-8.000-6,7.000-14.000-1,17.000-15.000 2,15.000-15.000 3,16.000-16.000 2</inkml:trace>
</inkml:ink>
</file>

<file path=ppt/ink/ink46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8"/>
    </inkml:context>
    <inkml:brush xml:id="br0">
      <inkml:brushProperty name="width" value="0.0356567725539207" units="cm"/>
      <inkml:brushProperty name="height" value="0.0356567725539207" units="cm"/>
      <inkml:brushProperty name="color" value="#000000"/>
      <inkml:brushProperty name="ignorePressure" value="0"/>
    </inkml:brush>
  </inkml:definitions>
  <inkml:trace contextRef="#ctx0" brushRef="#br0">87600.000 50200.000 616,'68.000'-19.000'5,"-11.000"13.000"7,-14.000 12.000 9,-11.000 13.000 8,-15.000 9.000 1,-16.000 6.000-5,-15.000 7.000-8,-15.000 6.000-5,-14.000 4.000-6,-8.000 4.000-7,-10.000 3.000-5,-9.000 3.000-7,-2.000-4.000-2,6.000-8.000 1,7.000-10.000 3,6.000-9.000 1,15.000-13.000-1,26.000-16.000 0,24.000-15.000-3,26.000-15.000-1,16.000-9.000 0,10.000 1.000 5,10.000-1.000 3,9.000 1.000 3,-1.000 4.000 6,-8.000 9.000 5,-10.000 10.000 7,-9.000 10.000 5,-10.000 10.000 3,-9.000 13.000-1,-10.000 12.000-2,-8.000 13.000 0,-14.000 6.000-2,-15.000 0.000 1,-15.000 0.000-1,-16.000 0.000 0,-10.000 0.000-1,-3.000 0.000-3,-3.000 0.000-2,-2.000 0.000-2,-1.000-4.000-2,3.000-5.000-1,3.000-7.000-1,4.000-5.000-2,11.000-9.000-5,23.000-9.000-12,22.000-10.000-10,22.000-8.000-11,8.000-4.000-2,-2.000 3.000 7,-3.000 3.000 5,-3.000 4.000 7,-2.000 1.000 4,0.000 0.000 2,0.000 0.000 2,0.000 0.000 2,0.000 0.000-1,0.000 0.000 0,0.000 0.000-2,0.000 0.000-2,1.000-2.000 2,4.000-3.000 3,3.000-3.000 4,3.000-2.000 5,-2.000-3.000 1,-6.000 1.000 0,-6.000-1.000 1,-6.000 1.000 0,-4.000 4.000 7,1.000 9.000 15,-1.000 10.000 15,1.000 10.000 15,-1.000 5.000 3,1.000 4.000-7,-1.000 3.000-7,1.000 3.000-8,-3.000 1.000-6,-2.000 1.000-6,-3.000-1.000-5,-3.000 1.000-6,2.000-6.000-15,10.000-8.000-21,10.000-10.000-22,9.000-9.000-21,2.000-9.000-8,-2.000-5.000 7,-3.000-7.000 8,-3.000-5.000 7</inkml:trace>
</inkml:ink>
</file>

<file path=ppt/ink/ink46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8"/>
    </inkml:context>
    <inkml:brush xml:id="br0">
      <inkml:brushProperty name="width" value="0.0405517295002937" units="cm"/>
      <inkml:brushProperty name="height" value="0.0405517295002937" units="cm"/>
      <inkml:brushProperty name="color" value="#000000"/>
      <inkml:brushProperty name="ignorePressure" value="0"/>
    </inkml:brush>
  </inkml:definitions>
  <inkml:trace contextRef="#ctx0" brushRef="#br0">88950.000 49850.000 542,'14.000'-43.000'8,"28.000"17.000"18,28.000 15.000 16,29.000 16.000 18,1.000 9.000 2,-25.000 3.000-11,-25.000 3.000-11,-25.000 4.000-11,-11.000 8.000-7,3.000 17.000-1,3.000 15.000-2,4.000 16.000-1,-3.000 9.000-2,-5.000 3.000-3,-7.000 3.000 0,-5.000 4.000-3,-11.000-3.000-4,-11.000-5.000-4,-14.000-7.000-7,-11.000-5.000-4,-6.000-6.000-6,4.000-3.000-5,3.000-3.000-5,3.000-2.000-5,-5.000-1.000-6,-12.000 3.000-8,-13.000 3.000-6,-12.000 4.000-8,1.000-9.000 2,16.000-18.000 8,15.000-19.000 8,17.000-18.000 10,7.000-9.000 5,0.000 4.000 3,0.000 3.000 3,0.000 3.000 4</inkml:trace>
</inkml:ink>
</file>

<file path=ppt/ink/ink4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6"/>
    </inkml:context>
    <inkml:brush xml:id="br0">
      <inkml:brushProperty name="width" value="0.0517404899001122" units="cm"/>
      <inkml:brushProperty name="height" value="0.0517404899001122" units="cm"/>
      <inkml:brushProperty name="color" value="#00bff3"/>
      <inkml:brushProperty name="ignorePressure" value="0"/>
    </inkml:brush>
  </inkml:definitions>
  <inkml:trace contextRef="#ctx0" brushRef="#br0">81900.000 34650.000 425,'3.000'-36.000'6,"6.000"28.000"13,7.000 28.000 12,6.000 29.000 12,-1.000 19.000 5,-5.000 14.000-7,-7.000 11.000-4,-5.000 14.000-6,-3.000 11.000-4,4.000 14.000-5,3.000 11.000-5,3.000 14.000-4,-2.000 5.000-3,-6.000 1.000 0,-6.000-1.000 0,-6.000 1.000-1,-4.000-9.000-2,1.000-15.000-6,-1.000-15.000-4,1.000-16.000-5,-3.000-16.000-4,-2.000-16.000-3,-3.000-15.000-4,-3.000-15.000-3,-9.000-23.000-5,-11.000-28.000-5,-14.000-28.000-6,-11.000-27.000-6,-4.000-19.000 2,6.000-5.000 9,7.000-7.000 9,6.000-5.000 10,6.000 2.000 6,6.000 13.000 7,7.000 12.000 4,6.000 13.000 7,4.000 9.000 4,4.000 6.000 5,3.000 7.000 5,3.000 6.000 4,12.000 4.000 3,22.000 4.000 1,22.000 3.000 1,23.000 3.000-1,10.000-1.000-2,0.000-2.000-7,0.000-3.000-8,0.000-3.000-7,1.000-4.000-6,4.000-3.000-7,3.000-3.000-6,3.000-2.000-6,-4.000-5.000-5,-8.000-2.000-2,-10.000-3.000-3,-9.000-3.000-2,-7.000-1.000-1,-3.000 4.000 0,-3.000 3.000 0,-2.000 3.000 2,-3.000 1.000 0,1.000 1.000 3,-1.000-1.000 3,1.000 1.000 2,-1.000-6.000 2,1.000-8.000 1,-1.000-10.000 3,1.000-9.000 1,-3.000-9.000 2,-2.000-5.000 3,-3.000-7.000 2,-3.000-5.000 2,-2.000-1.000 2,0.000 6.000 2,0.000 7.000 1,0.000 6.000 2,-2.000 4.000 3,-3.000 4.000 5,-3.000 3.000 5,-2.000 3.000 5,-5.000 6.000 4,-2.000 9.000 4,-3.000 10.000 3,-3.000 10.000 4,-2.000 18.000 3,0.000 28.000 4,0.000 28.000 4,0.000 29.000 4,-4.000 15.000 0,-5.000 3.000-6,-7.000 3.000-6,-5.000 4.000-4,-6.000 7.000-5,-3.000 13.000-5,-3.000 12.000-3,-2.000 13.000-5,-1.000 10.000-2,3.000 10.000-4,3.000 10.000-1,4.000 9.000-3,1.000 1.000-3,0.000-6.000-3,0.000-6.000-4,0.000-6.000-3,3.000-15.000-6,6.000-21.000-5,7.000-22.000-8,6.000-22.000-5,7.000-19.000-3,10.000-16.000 2,10.000-15.000 2,9.000-15.000 2,10.000-18.000-1,14.000-19.000-2,11.000-18.000-3,14.000-19.000-2,3.000-19.000-3,-2.000-19.000-3,-3.000-18.000-2,-3.000-19.000-2,-4.000-10.000 3,-3.000 1.000 7,-3.000-1.000 8,-2.000 1.000 7,-8.000 5.000 5,-8.000 14.000 4,-10.000 11.000 3,-9.000 14.000 3,-7.000 13.000 4,-3.000 16.000 4,-3.000 15.000 4,-2.000 17.000 4,-6.000 8.000 6,-6.000 4.000 7,-6.000 3.000 8,-6.000 3.000 7,-6.000 3.000 5,-2.000 3.000-1,-3.000 3.000 0,-3.000 4.000 1,-4.000 8.000-2,-3.000 17.000-3,-3.000 15.000-3,-2.000 16.000-3,-1.000 12.000-4,3.000 9.000-3,3.000 10.000-3,4.000 10.000-4,2.000 5.000-2,4.000 4.000-2,3.000 3.000-3,3.000 3.000-2,3.000-4.000-3,3.000-8.000-5,3.000-10.000-5,4.000-9.000-5,5.000-12.000-7,10.000-11.000-7,10.000-14.000-9,9.000-11.000-7,10.000-18.000-6,14.000-22.000-4,11.000-22.000-5,14.000-21.000-3,-3.000-7.000 3,-15.000 9.000 11,-15.000 10.000 10,-16.000 10.000 12,-7.000 0.000 3,4.000-5.000-2,3.000-7.000-3,3.000-5.000-2</inkml:trace>
</inkml:ink>
</file>

<file path=ppt/ink/ink46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8"/>
    </inkml:context>
    <inkml:brush xml:id="br0">
      <inkml:brushProperty name="width" value="0.0357358381152153" units="cm"/>
      <inkml:brushProperty name="height" value="0.0357358381152153" units="cm"/>
      <inkml:brushProperty name="color" value="#000000"/>
      <inkml:brushProperty name="ignorePressure" value="0"/>
    </inkml:brush>
  </inkml:definitions>
  <inkml:trace contextRef="#ctx0" brushRef="#br0">90200.000 50050.000 615,'31.000'-44.000'44,"13.000"13.000"0,12.000 12.000 1,13.000 13.000 1,9.000 4.000-2,6.000-3.000-5,7.000-3.000-4,6.000-2.000-5,7.000-3.000-6,10.000 1.000-6,10.000-1.000-7,9.000 1.000-7,1.000 1.000-4,-6.000 3.000-4,-6.000 3.000-4,-6.000 4.000-2,-9.000 1.000-2,-8.000 0.000 1,-10.000 0.000 1,-9.000 0.000 1</inkml:trace>
</inkml:ink>
</file>

<file path=ppt/ink/ink46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9"/>
    </inkml:context>
    <inkml:brush xml:id="br0">
      <inkml:brushProperty name="width" value="0.0358127728104591" units="cm"/>
      <inkml:brushProperty name="height" value="0.0358127728104591" units="cm"/>
      <inkml:brushProperty name="color" value="#000000"/>
      <inkml:brushProperty name="ignorePressure" value="0"/>
    </inkml:brush>
  </inkml:definitions>
  <inkml:trace contextRef="#ctx0" brushRef="#br0">91900.000 49000.000 614,'48.000'-66.000'39,"-3.000"19.000"2,-3.000 19.000 2,-2.000 19.000 2,2.000 13.000-1,9.000 10.000-4,10.000 10.000-4,10.000 9.000-3,4.000 6.000-6,0.000 3.000-7,0.000 3.000-8,0.000 4.000-6,-5.000 2.000-9,-9.000 4.000-9,-10.000 3.000-9,-8.000 3.000-9,-11.000-1.000-2,-8.000-2.000 6,-10.000-3.000 6,-9.000-3.000 6,-7.000-4.000-5,-3.000-3.000-14,-3.000-3.000-16,-2.000-2.000-14</inkml:trace>
</inkml:ink>
</file>

<file path=ppt/ink/ink46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9"/>
    </inkml:context>
    <inkml:brush xml:id="br0">
      <inkml:brushProperty name="width" value="0.0348364897072315" units="cm"/>
      <inkml:brushProperty name="height" value="0.0348364897072315" units="cm"/>
      <inkml:brushProperty name="color" value="#000000"/>
      <inkml:brushProperty name="ignorePressure" value="0"/>
    </inkml:brush>
  </inkml:definitions>
  <inkml:trace contextRef="#ctx0" brushRef="#br0">89800.000 50900.000 631,'81.000'-47.000'8,"13.000"6.000"15,12.000 7.000 16,13.000 6.000 16,10.000 4.000 3,10.000 4.000-12,10.000 3.000-9,9.000 3.000-11,2.000 3.000-6,-2.000 3.000-2,-3.000 3.000-1,-3.000 4.000-1,-9.000 1.000-11,-11.000 0.000-16,-14.000 0.000-17,-11.000 0.000-17,-15.000 1.000-7,-16.000 4.000 5,-15.000 3.000 3,-15.000 3.000 4</inkml:trace>
</inkml:ink>
</file>

<file path=ppt/ink/ink46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09"/>
    </inkml:context>
    <inkml:brush xml:id="br0">
      <inkml:brushProperty name="width" value="0.0367147922515869" units="cm"/>
      <inkml:brushProperty name="height" value="0.0367147922515869" units="cm"/>
      <inkml:brushProperty name="color" value="#000000"/>
      <inkml:brushProperty name="ignorePressure" value="0"/>
    </inkml:brush>
  </inkml:definitions>
  <inkml:trace contextRef="#ctx0" brushRef="#br0">90100.000 50900.000 599,'-41.000'0.000'7,"19.000"0.000"15,19.000 0.000 15,19.000 0.000 14,15.000 3.000 4,13.000 6.000-7,12.000 7.000-6,13.000 6.000-8,12.000 6.000-5,13.000 6.000-3,12.000 7.000-3,13.000 6.000-4,2.000 3.000-12,-5.000 0.000-21,-7.000 0.000-22,-5.000 0.000-21,-12.000-5.000-11,-16.000-9.000 3,-15.000-10.000 2,-15.000-8.000 1</inkml:trace>
</inkml:ink>
</file>

<file path=ppt/ink/ink46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2"/>
    </inkml:context>
    <inkml:brush xml:id="br0">
      <inkml:brushProperty name="width" value="0.037374921143055" units="cm"/>
      <inkml:brushProperty name="height" value="0.037374921143055" units="cm"/>
      <inkml:brushProperty name="color" value="#000000"/>
      <inkml:brushProperty name="ignorePressure" value="0"/>
    </inkml:brush>
  </inkml:definitions>
  <inkml:trace contextRef="#ctx0" brushRef="#br0">95850.000 48650.000 588,'21.000'-47.000'4,"-5.000"6.000"9,-7.000 7.000 7,-5.000 6.000 9,-4.000-1.000 0,0.000-5.000-7,0.000-7.000-8,0.000-5.000-7,-5.000-1.000-5,-9.000 6.000-1,-10.000 7.000 0,-8.000 6.000-1,-8.000 7.000 0,-2.000 10.000 2,-3.000 10.000 3,-3.000 9.000 1,-2.000 6.000 2,0.000 3.000 1,0.000 3.000 0,0.000 4.000 1,0.000 5.000 0,0.000 10.000 0,0.000 10.000 1,0.000 9.000-1,1.000 6.000 0,4.000 3.000 0,3.000 3.000 0,3.000 4.000 1,-1.000 7.000-1,-2.000 13.000 1,-3.000 12.000 0,-3.000 13.000 1,-1.000 6.000 0,4.000 0.000-1,3.000 0.000 1,3.000 0.000-1,3.000-4.000-1,3.000-5.000-2,3.000-7.000-1,4.000-5.000-2,4.000-9.000-2,6.000-9.000 0,7.000-10.000 0,6.000-8.000 0,9.000-12.000-1,13.000-12.000 0,12.000-13.000 0,13.000-12.000-2,10.000-9.000 0,10.000-2.000-3,10.000-3.000-3,9.000-3.000-3,7.000-9.000-2,7.000-11.000-2,6.000-14.000-1,7.000-11.000-3,2.000-7.000 0,1.000 0.000 1,-1.000 0.000 1,1.000 0.000 0,-6.000 0.000 1,-8.000 0.000-1,-10.000 0.000 0,-9.000 0.000-1,-12.000 1.000 1,-11.000 4.000-1,-14.000 3.000 1,-11.000 3.000 0,-12.000 1.000-1,-9.000 1.000 1,-10.000-1.000 0,-8.000 1.000 1,-11.000-1.000 1,-8.000 1.000 5,-10.000-1.000 4,-9.000 1.000 5,-7.000 2.000 2,-3.000 7.000 1,-3.000 6.000 0,-2.000 7.000 0,0.000 5.000 3,7.000 7.000 2,6.000 6.000 4,7.000 7.000 2,2.000 7.000 2,1.000 9.000-1,-1.000 10.000-1,1.000 10.000-1,1.000 5.000 0,3.000 4.000 0,3.000 3.000 0,4.000 3.000 1,2.000 1.000 0,4.000 1.000-1,3.000-1.000 0,3.000 1.000 0,4.000-4.000-2,7.000-6.000 1,6.000-6.000-2,7.000-6.000 1,7.000-6.000-3,9.000-2.000-3,10.000-3.000-2,10.000-3.000-4,10.000-4.000-3,13.000-3.000-2,12.000-3.000-2,13.000-2.000-2,6.000-5.000-7,0.000-2.000-12,0.000-3.000-12,0.000-3.000-11,-8.000-2.000-5,-16.000 0.000 2,-15.000 0.000 3,-15.000 0.000 1</inkml:trace>
</inkml:ink>
</file>

<file path=ppt/ink/ink46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3"/>
    </inkml:context>
    <inkml:brush xml:id="br0">
      <inkml:brushProperty name="width" value="0.0324504971504211" units="cm"/>
      <inkml:brushProperty name="height" value="0.0324504971504211" units="cm"/>
      <inkml:brushProperty name="color" value="#000000"/>
      <inkml:brushProperty name="ignorePressure" value="0"/>
    </inkml:brush>
  </inkml:definitions>
  <inkml:trace contextRef="#ctx0" brushRef="#br0">96600.000 48250.000 677,'31.000'-46.000'9,"13.000"10.000"15,12.000 10.000 17,13.000 9.000 16,-1.000 6.000 1,-11.000 3.000-12,-14.000 3.000-13,-11.000 4.000-14,7.000 1.000-7,28.000 0.000-4,28.000 0.000-4,29.000 0.000-3,8.000 0.000-2,-8.000 0.000 3,-10.000 0.000 2,-9.000 0.000 1,-13.000 0.000-10,-16.000 0.000-24,-15.000 0.000-24,-15.000 0.000-25,-12.000 1.000-3,-6.000 4.000 14,-6.000 3.000 16,-6.000 3.000 15</inkml:trace>
</inkml:ink>
</file>

<file path=ppt/ink/ink46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3"/>
    </inkml:context>
    <inkml:brush xml:id="br0">
      <inkml:brushProperty name="width" value="0.0405969433486462" units="cm"/>
      <inkml:brushProperty name="height" value="0.0405969433486462" units="cm"/>
      <inkml:brushProperty name="color" value="#000000"/>
      <inkml:brushProperty name="ignorePressure" value="0"/>
    </inkml:brush>
  </inkml:definitions>
  <inkml:trace contextRef="#ctx0" brushRef="#br0">97400.000 48300.000 541,'-47.000'3.000'15,"6.000"6.000"14,7.000 7.000 14,6.000 6.000 16,6.000 4.000 2,6.000 4.000-9,7.000 3.000-11,6.000 3.000-10,3.000 6.000-6,0.000 9.000-5,0.000 10.000-3,0.000 10.000-4,-2.000 13.000-3,-3.000 19.000-1,-3.000 19.000-1,-2.000 19.000-2,-3.000 13.000-1,1.000 10.000 0,-1.000 10.000 0,1.000 9.000-1,-3.000 2.000-6,-2.000-2.000-15,-3.000-3.000-13,-3.000-3.000-14,-1.000-17.000-8,4.000-27.000 0,3.000-28.000-1,3.000-28.000-1,3.000-18.000 3,3.000-6.000 4,3.000-6.000 5,4.000-6.000 4</inkml:trace>
</inkml:ink>
</file>

<file path=ppt/ink/ink46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4"/>
    </inkml:context>
    <inkml:brush xml:id="br0">
      <inkml:brushProperty name="width" value="0.0308997984975576" units="cm"/>
      <inkml:brushProperty name="height" value="0.0308997984975576" units="cm"/>
      <inkml:brushProperty name="color" value="#000000"/>
      <inkml:brushProperty name="ignorePressure" value="0"/>
    </inkml:brush>
  </inkml:definitions>
  <inkml:trace contextRef="#ctx0" brushRef="#br0">98200.000 48950.000 711,'93.000'-21.000'8,"-11.000"10.000"13,-14.000 10.000 14,-11.000 9.000 14,-11.000 4.000 2,-5.000 1.000-9,-7.000-1.000-9,-5.000 1.000-10,-6.000 4.000-8,-3.000 9.000-6,-3.000 10.000-7,-2.000 10.000-5,-8.000 4.000-4,-8.000 0.000-3,-10.000 0.000-1,-9.000 0.000-3,-9.000-2.000 0,-5.000-3.000 1,-7.000-3.000 0,-5.000-2.000 0,-4.000-5.000 2,0.000-2.000 0,0.000-3.000 1,0.000-3.000 1,10.000-6.000 4,23.000-5.000 9,22.000-7.000 7,22.000-5.000 9,13.000-3.000 3,7.000 4.000-4,6.000 3.000-3,7.000 3.000-4,-3.000 4.000-3,-8.000 7.000-4,-10.000 6.000-3,-9.000 7.000-5,-9.000 2.000-2,-5.000 1.000-1,-7.000-1.000-2,-5.000 1.000-1,-11.000 2.000-1,-11.000 7.000 2,-14.000 6.000 2,-11.000 7.000 0,-9.000 0.000 1,-3.000-2.000 1,-3.000-3.000 0,-2.000-3.000 1,-1.000-4.000-5,3.000-3.000-8,3.000-3.000-8,4.000-2.000-8,4.000-6.000-6,6.000-6.000 0,7.000-6.000-2,6.000-6.000 0</inkml:trace>
</inkml:ink>
</file>

<file path=ppt/ink/ink46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5"/>
    </inkml:context>
    <inkml:brush xml:id="br0">
      <inkml:brushProperty name="width" value="0.0370312817394733" units="cm"/>
      <inkml:brushProperty name="height" value="0.0370312817394733" units="cm"/>
      <inkml:brushProperty name="color" value="#000000"/>
      <inkml:brushProperty name="ignorePressure" value="0"/>
    </inkml:brush>
  </inkml:definitions>
  <inkml:trace contextRef="#ctx0" brushRef="#br0">100150.000 48150.000 594,'-30.000'-19.000'6,"-9.000"13.000"13,-10.000 12.000 13,-8.000 13.000 13,-3.000 10.000 4,7.000 10.000-5,6.000 10.000-4,7.000 9.000-6,2.000 9.000-3,1.000 9.000-6,-1.000 10.000-3,1.000 10.000-5,2.000 4.000-3,7.000 0.000-2,6.000 0.000-4,7.000 0.000-2,5.000-2.000-4,7.000-3.000-6,6.000-3.000-4,7.000-2.000-6,8.000-5.000-5,14.000-2.000-5,11.000-3.000-5,14.000-3.000-5,5.000-10.000-3,1.000-16.000-3,-1.000-15.000-1,1.000-15.000-2,1.000-11.000 1,3.000-2.000 3,3.000-3.000 3,4.000-3.000 4,-6.000-2.000 4,-11.000 0.000 5,-14.000 0.000 6,-11.000 0.000 5</inkml:trace>
</inkml:ink>
</file>

<file path=ppt/ink/ink46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5"/>
    </inkml:context>
    <inkml:brush xml:id="br0">
      <inkml:brushProperty name="width" value="0.026322066783905" units="cm"/>
      <inkml:brushProperty name="height" value="0.026322066783905" units="cm"/>
      <inkml:brushProperty name="color" value="#000000"/>
      <inkml:brushProperty name="ignorePressure" value="0"/>
    </inkml:brush>
  </inkml:definitions>
  <inkml:trace contextRef="#ctx0" brushRef="#br0">100700.000 48100.000 835,'45.000'-46.000'0,"-9.000"10.000"0,-10.000 10.000 0,-8.000 9.000 0,11.000 4.000 5,35.000 1.000 10,35.000-1.000 10,34.000 1.000 10,13.000 1.000 0,-5.000 3.000-10,-7.000 3.000-8,-5.000 4.000-10,-11.000 1.000-8,-11.000 0.000-11,-14.000 0.000-9,-11.000 0.000-9</inkml:trace>
</inkml:ink>
</file>

<file path=ppt/ink/ink4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7"/>
    </inkml:context>
    <inkml:brush xml:id="br0">
      <inkml:brushProperty name="width" value="0.0513693913817406" units="cm"/>
      <inkml:brushProperty name="height" value="0.0513693913817406" units="cm"/>
      <inkml:brushProperty name="color" value="#00bff3"/>
      <inkml:brushProperty name="ignorePressure" value="0"/>
    </inkml:brush>
  </inkml:definitions>
  <inkml:trace contextRef="#ctx0" brushRef="#br0">84550.000 35350.000 428,'-47.000'-18.000'6,"6.000"17.000"14,7.000 15.000 13,6.000 16.000 13,4.000 7.000 4,4.000 1.000-4,3.000-1.000-4,3.000 1.000-5,3.000 1.000-4,3.000 3.000-5,3.000 3.000-5,4.000 4.000-5,1.000 2.000-4,0.000 4.000-3,0.000 3.000-4,0.000 3.000-4,0.000-1.000-1,0.000-2.000-2,0.000-3.000 0,0.000-3.000-1,7.000-9.000-3,17.000-11.000-9,15.000-14.000-6,16.000-11.000-8,5.000-14.000-2,-2.000-11.000 2,-3.000-14.000 3,-3.000-11.000 2,-4.000-9.000 1,-3.000-3.000 3,-3.000-3.000 2,-2.000-2.000 2,-3.000-5.000 0,1.000-2.000 2,-1.000-3.000-1,1.000-3.000 1,-4.000-2.000 2,-6.000 0.000 3,-6.000 0.000 3,-6.000 0.000 3,-7.000 3.000 4,-6.000 6.000 7,-6.000 7.000 5,-6.000 6.000 7,-6.000 7.000 3,-2.000 10.000-2,-3.000 10.000 0,-3.000 9.000-2,-4.000 4.000 0,-3.000 1.000-1,-3.000-1.000-2,-2.000 1.000 0,-5.000 1.000-2,-2.000 3.000-3,-3.000 3.000-2,-3.000 4.000-4,15.000 1.000-5,34.000 0.000-10,35.000 0.000-10,35.000 0.000-9,18.000-2.000-3,3.000-3.000 2,3.000-3.000 2,4.000-2.000 3,-4.000-1.000 2,-9.000 3.000 2,-10.000 3.000 2,-8.000 4.000 1,-11.000 5.000 5,-8.000 10.000 7,-10.000 10.000 8,-9.000 9.000 7,-9.000 6.000 7,-5.000 3.000 6,-7.000 3.000 5,-5.000 4.000 7,-6.000-1.000 0,-3.000-3.000-2,-3.000-3.000-4,-2.000-2.000-3,-5.000 0.000-3,-2.000 7.000-3,-3.000 6.000-4,-3.000 7.000-2,-1.000 2.000-2,4.000 1.000 0,3.000-1.000-1,3.000 1.000-1,1.000-3.000-5,1.000-2.000-9,-1.000-3.000-10,1.000-3.000-9,4.000-18.000-9,9.000-31.000-9,10.000-31.000-8,10.000-31.000-8,5.000-12.000 0,4.000 10.000 7,3.000 10.000 9,3.000 9.000 7,-1.000 7.000 10,-2.000 7.000 11,-3.000 6.000 10,-3.000 7.000 11,-2.000 4.000 6,0.000 3.000-1,0.000 3.000 0,0.000 4.000 1,0.000 2.000-1,0.000 4.000 2,0.000 3.000 1,0.000 3.000 1,1.000-1.000-1,4.000-2.000-4,3.000-3.000-3,3.000-3.000-4,1.000-9.000-7,1.000-11.000-9,-1.000-14.000-10,1.000-11.000-10,-4.000-9.000-4,-6.000-3.000 1,-6.000-3.000 0,-6.000-2.000 1,-4.000-5.000 3,1.000-2.000 5,-1.000-3.000 5,1.000-3.000 5,-1.000 1.000 7,1.000 6.000 5,-1.000 7.000 6,1.000 6.000 5,-3.000 6.000 5,-2.000 6.000 0,-3.000 7.000 2,-3.000 6.000 0,-2.000 12.000 3,0.000 19.000 3,0.000 19.000 5,0.000 19.000 3,-4.000 13.000 5,-5.000 10.000 7,-7.000 10.000 7,-5.000 9.000 6,-3.000 9.000 0,4.000 9.000-8,3.000 10.000-8,3.000 10.000-7,1.000 2.000-8,1.000-3.000-4,-1.000-3.000-5,1.000-2.000-5,1.000-3.000-6,3.000 1.000-11,3.000-1.000-8,4.000 1.000-9,-1.000-9.000-7,-3.000-15.000-1,-3.000-15.000-3,-2.000-16.000-2,-1.000-19.000-7,3.000-22.000-11,3.000-22.000-12,4.000-21.000-11</inkml:trace>
</inkml:ink>
</file>

<file path=ppt/ink/ink46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5"/>
    </inkml:context>
    <inkml:brush xml:id="br0">
      <inkml:brushProperty name="width" value="0.0382408536970615" units="cm"/>
      <inkml:brushProperty name="height" value="0.0382408536970615" units="cm"/>
      <inkml:brushProperty name="color" value="#000000"/>
      <inkml:brushProperty name="ignorePressure" value="0"/>
    </inkml:brush>
  </inkml:definitions>
  <inkml:trace contextRef="#ctx0" brushRef="#br0">101600.000 47600.000 575,'-24.000'-25.000'2,"4.000"0.000"4,3.000 0.000 4,3.000 0.000 4,1.000 14.000 8,1.000 28.000 13,-1.000 28.000 13,1.000 29.000 12,-9.000 15.000 1,-15.000 3.000-11,-15.000 3.000-12,-16.000 4.000-11,-8.000 1.000-8,0.000 0.000-5,0.000 0.000-3,0.000 0.000-5,-2.000 3.000-5,-3.000 6.000-6,-3.000 7.000-6,-2.000 6.000-7,3.000-2.000-8,14.000-9.000-11,11.000-10.000-9,14.000-8.000-11</inkml:trace>
</inkml:ink>
</file>

<file path=ppt/ink/ink46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5"/>
    </inkml:context>
    <inkml:brush xml:id="br0">
      <inkml:brushProperty name="width" value="0.0331831537187099" units="cm"/>
      <inkml:brushProperty name="height" value="0.0331831537187099" units="cm"/>
      <inkml:brushProperty name="color" value="#000000"/>
      <inkml:brushProperty name="ignorePressure" value="0"/>
    </inkml:brush>
  </inkml:definitions>
  <inkml:trace contextRef="#ctx0" brushRef="#br0">101300.000 48600.000 662,'-25.000'95.000'58,"0.000"-9.000"-7,0.000-10.000-4,0.000-8.000-6,0.000-3.000-7,0.000 7.000-6,0.000 6.000-8,0.000 7.000-6,0.000 0.000-4,0.000-2.000 0,0.000-3.000 1,0.000-3.000 0,1.000-7.000-8,4.000-9.000-18,3.000-10.000-16,3.000-8.000-18</inkml:trace>
</inkml:ink>
</file>

<file path=ppt/ink/ink46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6"/>
    </inkml:context>
    <inkml:brush xml:id="br0">
      <inkml:brushProperty name="width" value="0.0354563854634762" units="cm"/>
      <inkml:brushProperty name="height" value="0.0354563854634762" units="cm"/>
      <inkml:brushProperty name="color" value="#000000"/>
      <inkml:brushProperty name="ignorePressure" value="0"/>
    </inkml:brush>
  </inkml:definitions>
  <inkml:trace contextRef="#ctx0" brushRef="#br0">101550.000 48400.000 620,'46.000'-22.000'1,"-5.000"6.000"2,-7.000 7.000 3,-5.000 6.000 2,-6.000 7.000 1,-3.000 10.000 3,-3.000 10.000 1,-2.000 9.000 1,-5.000 7.000 2,-2.000 7.000-1,-3.000 6.000-1,-3.000 7.000 0,-2.000 4.000 1,0.000 3.000 2,0.000 3.000 3,0.000 4.000 2,-2.000 4.000 1,-3.000 6.000-2,-3.000 7.000 0,-2.000 6.000-1,-3.000 1.000-3,1.000-3.000-2,-1.000-3.000-2,1.000-2.000-3,-1.000-9.000-1,1.000-12.000 0,-1.000-13.000 2,1.000-12.000 0,-4.000-27.000-13,-6.000-41.000-30,-6.000-40.000-30,-6.000-40.000-28,1.000-20.000-6,9.000 4.000 20,10.000 3.000 20,10.000 3.000 20,7.000 9.000 13,6.000 16.000 8,7.000 15.000 7,6.000 17.000 7,-5.000 22.000 8,-16.000 32.000 9,-15.000 31.000 7,-15.000 32.000 9,-12.000 16.000 1,-6.000 4.000-6,-6.000 3.000-5,-6.000 3.000-5,1.000-4.000-5,9.000-8.000-2,10.000-10.000-3,10.000-9.000-3,18.000-15.000-5,28.000-18.000-8,28.000-19.000-8,29.000-18.000-8,5.000-10.000-2,-15.000 0.000 7,-15.000 0.000 5,-16.000 0.000 6,-7.000 0.000 1,4.000 0.000-4,3.000 0.000-4,3.000 0.000-4</inkml:trace>
</inkml:ink>
</file>

<file path=ppt/ink/ink46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6"/>
    </inkml:context>
    <inkml:brush xml:id="br0">
      <inkml:brushProperty name="width" value="0.0346846953034401" units="cm"/>
      <inkml:brushProperty name="height" value="0.0346846953034401" units="cm"/>
      <inkml:brushProperty name="color" value="#000000"/>
      <inkml:brushProperty name="ignorePressure" value="0"/>
    </inkml:brush>
  </inkml:definitions>
  <inkml:trace contextRef="#ctx0" brushRef="#br0">102350.000 48450.000 634,'7.000'-44.000'46,"17.000"13.000"-5,15.000 12.000-7,16.000 13.000-6,7.000 4.000-3,1.000-3.000-2,-1.000-3.000-3,1.000-2.000 0,-4.000-1.000-8,-6.000 3.000-11,-6.000 3.000-11,-6.000 4.000-12,-7.000-3.000-10,-6.000-5.000-9,-6.000-7.000-9,-6.000-5.000-9,-7.000-6.000 2,-6.000-3.000 13,-6.000-3.000 12,-6.000-2.000 13,-6.000-5.000 8,-2.000-2.000 2,-3.000-3.000 2,-3.000-3.000 4,-1.000 2.000 0,4.000 10.000 2,3.000 10.000-1,3.000 9.000 2,-1.000 4.000 6,-2.000 1.000 13,-3.000-1.000 13,-3.000 1.000 13,-1.000 7.000 7,4.000 16.000-3,3.000 15.000 0,3.000 17.000-3,1.000 11.000-2,1.000 10.000-5,-1.000 10.000-4,1.000 9.000-5,1.000 9.000-6,3.000 9.000-4,3.000 10.000-5,4.000 10.000-5,1.000 5.000-8,0.000 4.000-8,0.000 3.000-9,0.000 3.000-10,0.000-4.000-8,0.000-8.000-11,0.000-10.000-10,0.000-9.000-9,-2.000-15.000 0,-3.000-18.000 9,-3.000-19.000 11,-2.000-18.000 9</inkml:trace>
</inkml:ink>
</file>

<file path=ppt/ink/ink46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7"/>
    </inkml:context>
    <inkml:brush xml:id="br0">
      <inkml:brushProperty name="width" value="0.0324807241559029" units="cm"/>
      <inkml:brushProperty name="height" value="0.0324807241559029" units="cm"/>
      <inkml:brushProperty name="color" value="#000000"/>
      <inkml:brushProperty name="ignorePressure" value="0"/>
    </inkml:brush>
  </inkml:definitions>
  <inkml:trace contextRef="#ctx0" brushRef="#br0">103000.000 48500.000 677,'15.000'28.000'2,"-18.000"6.000"6,-19.000 7.000 4,-18.000 6.000 5,-14.000 6.000 1,-5.000 6.000-2,-7.000 7.000-2,-5.000 6.000-2,-6.000 4.000-3,-3.000 4.000-1,-3.000 3.000-2,-2.000 3.000-2,2.000-4.000 0,9.000-8.000 0,10.000-10.000 0,10.000-9.000 0,22.000-21.000-5,39.000-31.000-14,36.000-31.000-12,39.000-31.000-13,19.000-16.000-4,4.000 0.000 7,3.000 0.000 6,3.000 0.000 5,-4.000 4.000 6,-8.000 10.000 3,-10.000 10.000 4,-9.000 9.000 3,-13.000 7.000 4,-16.000 7.000 4,-15.000 6.000 5,-15.000 7.000 4,-15.000 11.000 11,-12.000 20.000 18,-13.000 18.000 17,-12.000 20.000 18,-4.000 5.000 1,7.000-6.000-16,6.000-6.000-16,7.000-6.000-17,8.000-9.000-12,14.000-8.000-9,11.000-10.000-10,14.000-9.000-9,7.000-10.000-7,3.000-9.000-5,3.000-10.000-4,4.000-8.000-5,-4.000 5.000 7,-9.000 22.000 19,-10.000 22.000 18,-8.000 23.000 19,-8.000 11.000 8,-2.000 4.000-1,-3.000 3.000-1,-3.000 3.000-2,-1.000-1.000-1,4.000-2.000-2,3.000-3.000-1,3.000-3.000-3,4.000-7.000-10,7.000-9.000-17,6.000-10.000-18,7.000-8.000-18,0.000-9.000-4,-2.000-6.000 7,-3.000-6.000 9,-3.000-6.000 8,-2.000-6.000-1,0.000-2.000-7,0.000-3.000-9,0.000-3.000-8</inkml:trace>
</inkml:ink>
</file>

<file path=ppt/ink/ink46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7"/>
    </inkml:context>
    <inkml:brush xml:id="br0">
      <inkml:brushProperty name="width" value="0.0286353453993797" units="cm"/>
      <inkml:brushProperty name="height" value="0.0286353453993797" units="cm"/>
      <inkml:brushProperty name="color" value="#000000"/>
      <inkml:brushProperty name="ignorePressure" value="0"/>
    </inkml:brush>
  </inkml:definitions>
  <inkml:trace contextRef="#ctx0" brushRef="#br0">104300.000 47450.000 768,'51.000'-2.000'0,"4.000"-3.000"0,3.000-3.000 0,3.000-2.000 0,1.000 2.000 6,1.000 9.000 11,-1.000 10.000 11,1.000 10.000 13,-7.000 4.000 1,-12.000 0.000-7,-13.000 0.000-8,-12.000 0.000-7,-9.000 3.000-8,-2.000 6.000-9,-3.000 7.000-9,-3.000 6.000-8,-9.000 3.000-4,-11.000 0.000-2,-14.000 0.000-1,-11.000 0.000-1,-12.000-2.000 0,-9.000-3.000 1,-10.000-3.000 2,-8.000-2.000 0,0.000-6.000 2,14.000-6.000 0,11.000-6.000 0,14.000-6.000 1,22.000-10.000 3,35.000-12.000 6,35.000-13.000 7,34.000-12.000 5,10.000-7.000 0,-11.000 1.000-6,-14.000-1.000-7,-11.000 1.000-7,-12.000 1.000-3,-9.000 3.000-1,-10.000 3.000 0,-8.000 4.000-1,-9.000 2.000 3,-6.000 4.000 3,-6.000 3.000 4,-6.000 3.000 4,-9.000-1.000 3,-8.000-2.000 2,-10.000-3.000 1,-9.000-3.000 2,-5.000 1.000 1,0.000 6.000-3,0.000 7.000-1,0.000 6.000-1,1.000 4.000 4,4.000 4.000 9,3.000 3.000 10,3.000 3.000 10,4.000 6.000 6,7.000 9.000 0,6.000 10.000 2,7.000 10.000 1,4.000 5.000-2,3.000 4.000-8,3.000 3.000-5,4.000 3.000-8,1.000 6.000-2,0.000 9.000 1,0.000 10.000 1,0.000 10.000 1,-10.000 8.000-5,-18.000 10.000-12,-19.000 10.000-11,-18.000 9.000-12,-12.000 4.000-8,-3.000 1.000-7,-3.000-1.000-6,-2.000 1.000-6,6.000-17.000 1,20.000-30.000 8,18.000-32.000 9,20.000-30.000 7,6.000-15.000 6,-2.000 3.000 3,-3.000 3.000 2,-3.000 4.000 2</inkml:trace>
</inkml:ink>
</file>

<file path=ppt/ink/ink46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8"/>
    </inkml:context>
    <inkml:brush xml:id="br0">
      <inkml:brushProperty name="width" value="0.0232151113450527" units="cm"/>
      <inkml:brushProperty name="height" value="0.0232151113450527" units="cm"/>
      <inkml:brushProperty name="color" value="#000000"/>
      <inkml:brushProperty name="ignorePressure" value="0"/>
    </inkml:brush>
  </inkml:definitions>
  <inkml:trace contextRef="#ctx0" brushRef="#br0">104750.000 48500.000 947,'17.000'70.000'0,"-16.000"-9.000"-2,-15.000-10.000-1,-15.000-8.000-2,-12.000-4.000 0,-6.000 3.000 0,-6.000 3.000-2,-6.000 4.000 0,2.000-4.000-1,14.000-9.000-3,11.000-10.000-1,14.000-8.000-3,11.000-11.000-1,14.000-8.000 2,11.000-10.000 0,14.000-9.000 2,5.000-2.000 0,1.000 6.000 2,-1.000 7.000 0,1.000 6.000 0,-1.000 6.000 6,1.000 6.000 9,-1.000 7.000 10,1.000 6.000 9,-6.000 9.000 4,-8.000 13.000-1,-10.000 12.000-2,-9.000 13.000-1,-12.000 2.000-3,-11.000-5.000-3,-14.000-7.000-4,-11.000-5.000-3,-6.000-6.000-4,4.000-3.000 0,3.000-3.000-2,3.000-2.000-2,12.000-8.000-3,22.000-8.000-7,22.000-10.000-7,23.000-9.000-7,10.000-5.000-2,0.000 0.000 0,0.000 0.000 2,0.000 0.000 1,-5.000-2.000 3,-9.000-3.000 2,-10.000-3.000 3,-8.000-2.000 4</inkml:trace>
</inkml:ink>
</file>

<file path=ppt/ink/ink46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8"/>
    </inkml:context>
    <inkml:brush xml:id="br0">
      <inkml:brushProperty name="width" value="0.0316249579191208" units="cm"/>
      <inkml:brushProperty name="height" value="0.0316249579191208" units="cm"/>
      <inkml:brushProperty name="color" value="#000000"/>
      <inkml:brushProperty name="ignorePressure" value="0"/>
    </inkml:brush>
  </inkml:definitions>
  <inkml:trace contextRef="#ctx0" brushRef="#br0">105750.000 47950.000 695,'50.000'0.000'0,"0.000"0.000"0,0.000 0.000 0,0.000 0.000 0,0.000 7.000 6,0.000 17.000 10,0.000 15.000 12,0.000 16.000 12,-2.000 9.000 2,-3.000 3.000-5,-3.000 3.000-4,-2.000 4.000-6,-8.000 5.000-3,-8.000 10.000-5,-10.000 10.000-3,-9.000 9.000-5,-12.000 6.000-6,-11.000 3.000-7,-14.000 3.000-9,-11.000 4.000-9,-7.000-9.000-6,0.000-18.000-5,0.000-19.000-6,0.000-18.000-6,0.000-12.000-1,0.000-3.000 0,0.000-3.000 0,0.000-2.000 1</inkml:trace>
</inkml:ink>
</file>

<file path=ppt/ink/ink46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9"/>
    </inkml:context>
    <inkml:brush xml:id="br0">
      <inkml:brushProperty name="width" value="0.0373168960213661" units="cm"/>
      <inkml:brushProperty name="height" value="0.0373168960213661" units="cm"/>
      <inkml:brushProperty name="color" value="#000000"/>
      <inkml:brushProperty name="ignorePressure" value="0"/>
    </inkml:brush>
  </inkml:definitions>
  <inkml:trace contextRef="#ctx0" brushRef="#br0">90550.000 53500.000 589,'-16.000'-24.000'8,"19.000"4.000"15,19.000 3.000 15,19.000 3.000 15,27.000-2.000 5,39.000-6.000-7,36.000-6.000-7,39.000-6.000-6,16.000-1.000-6,-3.000 7.000-6,-3.000 6.000-6,-2.000 7.000-5,-14.000 4.000-10,-21.000 3.000-17,-22.000 3.000-15,-22.000 4.000-16,-21.000 1.000-8,-18.000 0.000-2,-19.000 0.000-1,-18.000 0.000-3,-18.000 1.000 4,-16.000 4.000 6,-15.000 3.000 8,-15.000 3.000 7</inkml:trace>
</inkml:ink>
</file>

<file path=ppt/ink/ink46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9"/>
    </inkml:context>
    <inkml:brush xml:id="br0">
      <inkml:brushProperty name="width" value="0.0372665598988533" units="cm"/>
      <inkml:brushProperty name="height" value="0.0372665598988533" units="cm"/>
      <inkml:brushProperty name="color" value="#000000"/>
      <inkml:brushProperty name="ignorePressure" value="0"/>
    </inkml:brush>
  </inkml:definitions>
  <inkml:trace contextRef="#ctx0" brushRef="#br0">91850.000 52950.000 590,'-68.000'-46.000'0,"17.000"10.000"0,15.000 10.000 0,16.000 9.000 0,7.000 4.000 5,1.000 1.000 9,-1.000-1.000 9,1.000 1.000 10,1.000 7.000 3,3.000 16.000-1,3.000 15.000-3,4.000 17.000-1,1.000 10.000-2,0.000 6.000-5,0.000 7.000-3,0.000 6.000-3,-2.000 4.000-3,-3.000 4.000-1,-3.000 3.000-1,-2.000 3.000-2,-5.000 4.000 0,-2.000 7.000 0,-3.000 6.000 2,-3.000 7.000 1,-1.000-1.000-7,4.000-6.000-16,3.000-6.000-16,3.000-6.000-15,3.000-12.000-9,3.000-15.000-3,3.000-15.000-2,4.000-16.000-4</inkml:trace>
</inkml:ink>
</file>

<file path=ppt/ink/ink4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7"/>
    </inkml:context>
    <inkml:brush xml:id="br0">
      <inkml:brushProperty name="width" value="0.0392445176839828" units="cm"/>
      <inkml:brushProperty name="height" value="0.0392445176839828" units="cm"/>
      <inkml:brushProperty name="color" value="#00bff3"/>
      <inkml:brushProperty name="ignorePressure" value="0"/>
    </inkml:brush>
  </inkml:definitions>
  <inkml:trace contextRef="#ctx0" brushRef="#br0">86500.000 34200.000 560,'23.000'-46.000'3,"-3.000"10.000"6,-3.000 10.000 7,-2.000 9.000 6,0.000 6.000 6,7.000 3.000 6,6.000 3.000 8,7.000 4.000 6,2.000 7.000 0,1.000 13.000-5,-1.000 12.000-7,1.000 13.000-5,-3.000 9.000-5,-2.000 6.000-6,-3.000 7.000-5,-3.000 6.000-5,-4.000 3.000-4,-3.000 0.000-3,-3.000 0.000-4,-2.000 0.000-2,-11.000 1.000-6,-15.000 4.000-10,-15.000 3.000-10,-16.000 3.000-10,-7.000-2.000-6,4.000-6.000-5,3.000-6.000-4,3.000-6.000-5</inkml:trace>
</inkml:ink>
</file>

<file path=ppt/ink/ink46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9"/>
    </inkml:context>
    <inkml:brush xml:id="br0">
      <inkml:brushProperty name="width" value="0.030563198029995" units="cm"/>
      <inkml:brushProperty name="height" value="0.030563198029995" units="cm"/>
      <inkml:brushProperty name="color" value="#000000"/>
      <inkml:brushProperty name="ignorePressure" value="0"/>
    </inkml:brush>
  </inkml:definitions>
  <inkml:trace contextRef="#ctx0" brushRef="#br0">93200.000 52700.000 719,'67.000'-65.000'0,"-16.000"23.000"0,-15.000 22.000 0,-15.000 22.000 0,-15.000 19.000 7,-12.000 20.000 14,-13.000 18.000 13,-12.000 20.000 13,-10.000 5.000 4,-6.000-6.000-9,-6.000-6.000-7,-6.000-6.000-7,-2.000-7.000-13,3.000-6.000-14,3.000-6.000-17,4.000-6.000-14,11.000-7.000-4,23.000-6.000 9,22.000-6.000 9,22.000-6.000 8,13.000-4.000 6,7.000 1.000 2,6.000-1.000 3,7.000 1.000 2,-1.000 4.000 2,-6.000 9.000-1,-6.000 10.000-1,-6.000 10.000-1,-10.000 4.000 0,-12.000 0.000 0,-13.000 0.000-1,-12.000 0.000 0,-13.000 0.000 0,-12.000 0.000 0,-13.000 0.000-1,-12.000 0.000 0,-5.000-2.000-2,3.000-3.000 0,3.000-3.000-3,4.000-2.000 0,4.000-6.000-5,6.000-6.000-6,7.000-6.000-5,6.000-6.000-6</inkml:trace>
</inkml:ink>
</file>

<file path=ppt/ink/ink46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9"/>
    </inkml:context>
    <inkml:brush xml:id="br0">
      <inkml:brushProperty name="width" value="0.0351729467511177" units="cm"/>
      <inkml:brushProperty name="height" value="0.0351729467511177" units="cm"/>
      <inkml:brushProperty name="color" value="#000000"/>
      <inkml:brushProperty name="ignorePressure" value="0"/>
    </inkml:brush>
  </inkml:definitions>
  <inkml:trace contextRef="#ctx0" brushRef="#br0">94200.000 52750.000 625,'21.000'-36.000'9,"-5.000"28.000"20,-7.000 28.000 18,-5.000 29.000 19,-4.000 15.000 3,0.000 3.000-14,0.000 3.000-14,0.000 4.000-13,-5.000 2.000-10,-9.000 4.000-8,-10.000 3.000-7,-8.000 3.000-8,-4.000-2.000-5,3.000-6.000-3,3.000-6.000-3,4.000-6.000-4,2.000-6.000-5,4.000-2.000-9,3.000-3.000-7,3.000-3.000-9</inkml:trace>
</inkml:ink>
</file>

<file path=ppt/ink/ink46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19"/>
    </inkml:context>
    <inkml:brush xml:id="br0">
      <inkml:brushProperty name="width" value="0.0269371271133423" units="cm"/>
      <inkml:brushProperty name="height" value="0.0269371271133423" units="cm"/>
      <inkml:brushProperty name="color" value="#000000"/>
      <inkml:brushProperty name="ignorePressure" value="0"/>
    </inkml:brush>
  </inkml:definitions>
  <inkml:trace contextRef="#ctx0" brushRef="#br0">94100.000 53350.000 816,'48.000'-68.000'5,"-3.000"17.000"11,-3.000 15.000 10,-2.000 16.000 11,0.000 7.000 1,7.000 1.000-9,6.000-1.000-9,7.000 1.000-9,0.000 1.000-9,-2.000 3.000-13,-3.000 3.000-12,-3.000 4.000-12,-6.000 1.000-3,-5.000 0.000 5,-7.000 0.000 6,-5.000 0.000 6</inkml:trace>
</inkml:ink>
</file>

<file path=ppt/ink/ink46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20"/>
    </inkml:context>
    <inkml:brush xml:id="br0">
      <inkml:brushProperty name="width" value="0.0391502864658833" units="cm"/>
      <inkml:brushProperty name="height" value="0.0391502864658833" units="cm"/>
      <inkml:brushProperty name="color" value="#000000"/>
      <inkml:brushProperty name="ignorePressure" value="0"/>
    </inkml:brush>
  </inkml:definitions>
  <inkml:trace contextRef="#ctx0" brushRef="#br0">94900.000 52400.000 561,'-2.000'-46.000'8,"-3.000"10.000"15,-3.000 10.000 15,-2.000 9.000 15,-1.000 12.000 4,3.000 16.000-6,3.000 15.000-7,4.000 17.000-6,2.000 13.000-7,4.000 13.000-5,3.000 12.000-6,3.000 13.000-6,-1.000 9.000-4,-2.000 6.000-1,-3.000 7.000-1,-3.000 6.000-2,-2.000 3.000-3,0.000 0.000-5,0.000 0.000-4,0.000 0.000-5,-4.000 4.000-3,-5.000 10.000-3,-7.000 10.000-3,-5.000 9.000-3,-3.000-5.000-3,4.000-19.000-6,3.000-18.000-6,3.000-19.000-5,1.000-18.000-3,1.000-15.000-2,-1.000-15.000 0,1.000-16.000-2</inkml:trace>
</inkml:ink>
</file>

<file path=ppt/ink/ink46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20"/>
    </inkml:context>
    <inkml:brush xml:id="br0">
      <inkml:brushProperty name="width" value="0.0256116800010204" units="cm"/>
      <inkml:brushProperty name="height" value="0.0256116800010204" units="cm"/>
      <inkml:brushProperty name="color" value="#000000"/>
      <inkml:brushProperty name="ignorePressure" value="0"/>
    </inkml:brush>
  </inkml:definitions>
  <inkml:trace contextRef="#ctx0" brushRef="#br0">95400.000 52250.000 858,'1.000'-46.000'0,"4.000"10.000"0,3.000 10.000 0,3.000 9.000 0,7.000 4.000 4,14.000 1.000 8,11.000-1.000 6,14.000 1.000 9,3.000-1.000 0,-2.000 1.000-5,-3.000-1.000-5,-3.000 1.000-6,4.000 1.000-8,13.000 3.000-8,12.000 3.000-11,13.000 4.000-9,1.000 1.000-6,-9.000 0.000 0,-10.000 0.000-2,-8.000 0.000-1,-12.000 1.000 2,-12.000 4.000 2,-13.000 3.000 4,-12.000 3.000 3</inkml:trace>
</inkml:ink>
</file>

<file path=ppt/ink/ink46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20"/>
    </inkml:context>
    <inkml:brush xml:id="br0">
      <inkml:brushProperty name="width" value="0.0344782434403896" units="cm"/>
      <inkml:brushProperty name="height" value="0.0344782434403896" units="cm"/>
      <inkml:brushProperty name="color" value="#000000"/>
      <inkml:brushProperty name="ignorePressure" value="0"/>
    </inkml:brush>
  </inkml:definitions>
  <inkml:trace contextRef="#ctx0" brushRef="#br0">95950.000 51500.000 638,'-66.000'-18.000'9,"19.000"17.000"19,19.000 15.000 20,19.000 16.000 18,9.000 16.000 2,0.000 20.000-15,0.000 18.000-15,0.000 20.000-15,-2.000 10.000-10,-3.000 3.000-5,-3.000 3.000-5,-2.000 4.000-5,-6.000 1.000 0,-6.000 0.000 2,-6.000 0.000 3,-6.000 0.000 3,-1.000-11.000-14,7.000-22.000-27,6.000-22.000-29,7.000-21.000-28</inkml:trace>
</inkml:ink>
</file>

<file path=ppt/ink/ink46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21"/>
    </inkml:context>
    <inkml:brush xml:id="br0">
      <inkml:brushProperty name="width" value="0.0370304025709629" units="cm"/>
      <inkml:brushProperty name="height" value="0.0370304025709629" units="cm"/>
      <inkml:brushProperty name="color" value="#000000"/>
      <inkml:brushProperty name="ignorePressure" value="0"/>
    </inkml:brush>
  </inkml:definitions>
  <inkml:trace contextRef="#ctx0" brushRef="#br0">97750.000 52700.000 594,'-25.000'-46.000'0,"0.000"10.000"0,0.000 10.000 0,0.000 9.000 0,-2.000 9.000 6,-3.000 9.000 12,-3.000 10.000 12,-2.000 10.000 12,0.000 5.000 4,7.000 4.000-5,6.000 3.000-4,7.000 3.000-4,-1.000 10.000-4,-6.000 20.000-4,-6.000 18.000-4,-6.000 20.000-4,-2.000 5.000-1,3.000-6.000-2,3.000-6.000-2,4.000-6.000 0,2.000-7.000-6,4.000-6.000-8,3.000-6.000-10,3.000-6.000-9,4.000-6.000-9,7.000-2.000-7,6.000-3.000-8,7.000-3.000-7,10.000-7.000-2,16.000-9.000 6,15.000-10.000 5,17.000-8.000 6,2.000-11.000 4,-9.000-8.000 3,-10.000-10.000 5,-8.000-9.000 4</inkml:trace>
</inkml:ink>
</file>

<file path=ppt/ink/ink46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21"/>
    </inkml:context>
    <inkml:brush xml:id="br0">
      <inkml:brushProperty name="width" value="0.0377511158585548" units="cm"/>
      <inkml:brushProperty name="height" value="0.0377511158585548" units="cm"/>
      <inkml:brushProperty name="color" value="#000000"/>
      <inkml:brushProperty name="ignorePressure" value="0"/>
    </inkml:brush>
  </inkml:definitions>
  <inkml:trace contextRef="#ctx0" brushRef="#br0">98850.000 52400.000 582,'-47.000'165.000'106,"6.000"-18.000"-23,7.000-19.000-24,6.000-18.000-24,4.000-10.000-12,4.000 0.000-3,3.000 0.000-2,3.000 0.000-2,-1.000 0.000-2,-2.000 0.000-2,-3.000 0.000-3,-3.000 0.000-1,-1.000-4.000-2,4.000-5.000-1,3.000-7.000-3,3.000-5.000-1,-2.000-22.000-9,-6.000-33.000-19,-6.000-35.000-18,-6.000-34.000-18,-6.000-23.000-5,-2.000-8.000 8,-3.000-10.000 7,-3.000-9.000 8,-1.000-5.000 7,4.000 0.000 4,3.000 0.000 6,3.000 0.000 4,4.000 4.000 6,7.000 10.000 8,6.000 10.000 7,7.000 9.000 7,5.000 9.000 8,7.000 9.000 4,6.000 10.000 6,7.000 10.000 6,7.000 7.000 0,9.000 6.000-2,10.000 7.000-4,10.000 6.000-2,-1.000 9.000-3,-9.000 13.000-2,-10.000 12.000-1,-8.000 13.000-3,-9.000 7.000-2,-6.000 4.000-2,-6.000 3.000-1,-6.000 3.000-2,-9.000-1.000-3,-8.000-2.000 0,-10.000-3.000-2,-9.000-3.000-2,-4.000-4.000 0,4.000-3.000 1,3.000-3.000 0,3.000-2.000 2,10.000-9.000-2,20.000-12.000-3,18.000-13.000-3,20.000-12.000-3,19.000-12.000-4,22.000-8.000-5,22.000-10.000-3,23.000-9.000-5,10.000-5.000-1,0.000 0.000 2,0.000 0.000 2,0.000 0.000 1,-8.000 4.000 4,-16.000 10.000 6,-15.000 10.000 7,-15.000 9.000 5,-17.000 9.000 8,-15.000 9.000 9,-15.000 10.000 8,-16.000 10.000 9,-10.000 5.000 5,-3.000 4.000 2,-3.000 3.000 2,-2.000 3.000 1,-1.000-1.000-1,3.000-2.000-3,3.000-3.000-5,4.000-3.000-3,4.000-4.000-4,6.000-3.000-7,7.000-3.000-6,6.000-2.000-6,4.000-3.000-7,4.000 1.000-8,3.000-1.000-8,3.000 1.000-9,3.000-3.000-4,3.000-2.000-1,3.000-3.000-1,4.000-3.000-1,-3.000-2.000-2,-5.000 0.000-4,-7.000 0.000-3,-5.000 0.000-4</inkml:trace>
</inkml:ink>
</file>

<file path=ppt/ink/ink46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22"/>
    </inkml:context>
    <inkml:brush xml:id="br0">
      <inkml:brushProperty name="width" value="0.0321200601756573" units="cm"/>
      <inkml:brushProperty name="height" value="0.0321200601756573" units="cm"/>
      <inkml:brushProperty name="color" value="#000000"/>
      <inkml:brushProperty name="ignorePressure" value="0"/>
    </inkml:brush>
  </inkml:definitions>
  <inkml:trace contextRef="#ctx0" brushRef="#br0">100650.000 51900.000 684,'50.000'-47.000'0,"0.000"6.000"0,0.000 7.000 0,0.000 6.000 0,3.000 6.000 8,6.000 6.000 15,7.000 7.000 16,6.000 6.000 14,-4.000 9.000 4,-11.000 13.000-10,-14.000 12.000-9,-11.000 13.000-10,-18.000 10.000-10,-22.000 10.000-14,-22.000 10.000-11,-21.000 9.000-13,-20.000 4.000-7,-15.000 1.000-3,-15.000-1.000-2,-16.000 1.000-2,-4.000-6.000 0,10.000-8.000 2,10.000-10.000 2,9.000-9.000 3,12.000-12.000 2,16.000-11.000 1,15.000-14.000 0,17.000-11.000 2,19.000-7.000 10,26.000 0.000 19,24.000 0.000 20,26.000 0.000 20,12.000-2.000 2,0.000-3.000-12,0.000-3.000-12,0.000-2.000-14,-4.000-3.000-9,-5.000 1.000-9,-7.000-1.000-7,-5.000 1.000-9,-15.000-3.000-5,-22.000-2.000-4,-22.000-3.000-4,-21.000-3.000-4</inkml:trace>
</inkml:ink>
</file>

<file path=ppt/ink/ink46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22"/>
    </inkml:context>
    <inkml:brush xml:id="br0">
      <inkml:brushProperty name="width" value="0.0367163382470608" units="cm"/>
      <inkml:brushProperty name="height" value="0.0367163382470608" units="cm"/>
      <inkml:brushProperty name="color" value="#000000"/>
      <inkml:brushProperty name="ignorePressure" value="0"/>
    </inkml:brush>
  </inkml:definitions>
  <inkml:trace contextRef="#ctx0" brushRef="#br0">100400.000 52300.000 599,'-24.000'-24.000'-1,"4.000"4.000"-2,3.000 3.000-2,3.000 3.000-2,3.000 9.000 8,3.000 16.000 17,3.000 15.000 18,4.000 17.000 18,-3.000 13.000 3,-5.000 13.000-8,-7.000 12.000-10,-5.000 13.000-9,-6.000 7.000-6,-3.000 4.000-3,-3.000 3.000-2,-2.000 3.000-3,-8.000 1.000-2,-8.000 1.000-1,-10.000-1.000-1,-9.000 1.000-2,-10.000 1.000-6,-9.000 3.000-13,-10.000 3.000-12,-8.000 4.000-12,0.000-7.000-9,14.000-16.000-6,11.000-15.000-7,14.000-15.000-5,10.000-18.000 0,9.000-19.000 9,10.000-18.000 8,10.000-19.000 9</inkml:trace>
</inkml:ink>
</file>

<file path=ppt/ink/ink4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8"/>
    </inkml:context>
    <inkml:brush xml:id="br0">
      <inkml:brushProperty name="width" value="0.0380852892994881" units="cm"/>
      <inkml:brushProperty name="height" value="0.0380852892994881" units="cm"/>
      <inkml:brushProperty name="color" value="#00bff3"/>
      <inkml:brushProperty name="ignorePressure" value="0"/>
    </inkml:brush>
  </inkml:definitions>
  <inkml:trace contextRef="#ctx0" brushRef="#br0">87050.000 35150.000 577,'68.000'4.000'25,"-11.000"10.000"1,-14.000 10.000 1,-11.000 9.000 0,-9.000 7.000 0,-3.000 7.000-2,-3.000 6.000-2,-2.000 7.000-2,-6.000 8.000-3,-6.000 14.000-2,-6.000 11.000-4,-6.000 14.000-2,-6.000 2.000-4,-2.000-6.000-2,-3.000-6.000-4,-3.000-6.000-2,-1.000-10.000-2,4.000-12.000 1,3.000-13.000 0,3.000-12.000 0,6.000-9.000 3,9.000-2.000 4,10.000-3.000 5,10.000-3.000 4,4.000-2.000 3,0.000 0.000 1,0.000 0.000 1,0.000 0.000 0,0.000 4.000 0,0.000 10.000-1,0.000 10.000-3,0.000 9.000-1,-5.000 7.000-4,-9.000 7.000-4,-10.000 6.000-6,-8.000 7.000-4,-12.000 5.000-6,-12.000 7.000-7,-13.000 6.000-8,-12.000 7.000-7,-7.000-3.000-6,1.000-8.000-1,-1.000-10.000-3,1.000-9.000-3</inkml:trace>
</inkml:ink>
</file>

<file path=ppt/ink/ink46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22"/>
    </inkml:context>
    <inkml:brush xml:id="br0">
      <inkml:brushProperty name="width" value="0.0316283032298088" units="cm"/>
      <inkml:brushProperty name="height" value="0.0316283032298088" units="cm"/>
      <inkml:brushProperty name="color" value="#000000"/>
      <inkml:brushProperty name="ignorePressure" value="0"/>
    </inkml:brush>
  </inkml:definitions>
  <inkml:trace contextRef="#ctx0" brushRef="#br0">100250.000 53300.000 695,'114.000'-24.000'0,"-22.000"4.000"0,-22.000 3.000 0,-21.000 3.000 0,-17.000 7.000 3,-8.000 14.000 6,-10.000 11.000 6,-9.000 14.000 7,-13.000 8.000-1,-16.000 7.000-4,-15.000 6.000-6,-15.000 7.000-5,-7.000-1.000-4,3.000-6.000-2,3.000-6.000-4,4.000-6.000-2,10.000-12.000-2,19.000-15.000-1,19.000-15.000-2,19.000-16.000-1,13.000-8.000 0,10.000 0.000 1,10.000 0.000 2,9.000 0.000 1,4.000 3.000 2,1.000 6.000 3,-1.000 7.000 2,1.000 6.000 2,-6.000 6.000 4,-8.000 6.000 4,-10.000 7.000 6,-9.000 6.000 4,-13.000 6.000 3,-16.000 6.000-2,-15.000 7.000 1,-15.000 6.000-2,-12.000 1.000 0,-6.000-3.000 0,-6.000-3.000-2,-6.000-2.000 0,-1.000-5.000-1,7.000-2.000-2,6.000-3.000-1,7.000-3.000-2,10.000-9.000-1,16.000-11.000-1,15.000-14.000-1,17.000-11.000-1,11.000-7.000-3,10.000 0.000-5,10.000 0.000-6,9.000 0.000-6,4.000 1.000-1,1.000 4.000 1,-1.000 3.000 2,1.000 3.000 2,-4.000 3.000 4,-6.000 3.000 5,-6.000 3.000 8,-6.000 4.000 5,-7.000 4.000 3,-6.000 6.000-2,-6.000 7.000-1,-6.000 6.000-1</inkml:trace>
</inkml:ink>
</file>

<file path=ppt/ink/ink46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22"/>
    </inkml:context>
    <inkml:brush xml:id="br0">
      <inkml:brushProperty name="width" value="0.0358952023088932" units="cm"/>
      <inkml:brushProperty name="height" value="0.0358952023088932" units="cm"/>
      <inkml:brushProperty name="color" value="#000000"/>
      <inkml:brushProperty name="ignorePressure" value="0"/>
    </inkml:brush>
  </inkml:definitions>
  <inkml:trace contextRef="#ctx0" brushRef="#br0">102500.000 52700.000 612,'31.000'-19.000'4,"13.000"13.000"8,12.000 12.000 8,13.000 13.000 8,1.000 6.000 2,-9.000 0.000-1,-10.000 0.000-2,-8.000 0.000-3,-3.000 4.000 1,7.000 10.000 3,6.000 10.000 2,7.000 9.000 2,-3.000 7.000-1,-8.000 7.000-6,-10.000 6.000-5,-9.000 7.000-5,-13.000 2.000-7,-16.000 1.000-10,-15.000-1.000-9,-15.000 1.000-9,-25.000 4.000-1,-30.000 9.000 4,-32.000 10.000 6,-30.000 10.000 6,-4.000-7.000-9,25.000-22.000-21,25.000-22.000-21,25.000-21.000-22</inkml:trace>
</inkml:ink>
</file>

<file path=ppt/ink/ink46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42"/>
    </inkml:context>
    <inkml:brush xml:id="br0">
      <inkml:brushProperty name="width" value="0.0340099856257439" units="cm"/>
      <inkml:brushProperty name="height" value="0.0340099856257439" units="cm"/>
      <inkml:brushProperty name="color" value="#00bff3"/>
      <inkml:brushProperty name="ignorePressure" value="0"/>
    </inkml:brush>
  </inkml:definitions>
  <inkml:trace contextRef="#ctx0" brushRef="#br0">61650.000 55900.000 646,'-58.000'-38.000'-2,"-16.000"26.000"-4,-15.000 24.000-5,-15.000 26.000-4,2.000 10.000 1,22.000-3.000 8,22.000-3.000 9,23.000-2.000 7,5.000 2.000 5,-9.000 9.000 3,-10.000 10.000 4,-8.000 10.000 2,-3.000 0.000-1,7.000-5.000-5,6.000-7.000-5,7.000-5.000-5,4.000-6.000-3,3.000-3.000-2,3.000-3.000 0,4.000-2.000-2,8.000-9.000-2,17.000-12.000-5,15.000-13.000-5,16.000-12.000-4,5.000-9.000 2,-2.000-2.000 5,-3.000-3.000 7,-3.000-3.000 7,-6.000 10.000 6,-5.000 26.000 6,-7.000 24.000 7,-5.000 26.000 5,-6.000 13.000 2,-3.000 4.000-3,-3.000 3.000-2,-2.000 3.000-4,-3.000 1.000-3,1.000 1.000-4,-1.000-1.000-4,1.000 1.000-4,1.000-4.000-2,3.000-6.000 2,3.000-6.000 1,4.000-6.000 1,-1.000-4.000-5,-3.000 1.000-10,-3.000-1.000-12,-2.000 1.000-10,-1.000-6.000-7,3.000-8.000-1,3.000-10.000-2,4.000-9.000-1,2.000-12.000-1,4.000-11.000-2,3.000-14.000-1,3.000-11.000-1,3.000-7.000 3,3.000 0.000 8,3.000 0.000 7,4.000 0.000 9</inkml:trace>
</inkml:ink>
</file>

<file path=ppt/ink/ink46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42"/>
    </inkml:context>
    <inkml:brush xml:id="br0">
      <inkml:brushProperty name="width" value="0.0385668613016605" units="cm"/>
      <inkml:brushProperty name="height" value="0.0385668613016605" units="cm"/>
      <inkml:brushProperty name="color" value="#00bff3"/>
      <inkml:brushProperty name="ignorePressure" value="0"/>
    </inkml:brush>
  </inkml:definitions>
  <inkml:trace contextRef="#ctx0" brushRef="#br0">61300.000 56700.000 570,'6.000'-68.000'2,"13.000"17.000"3,12.000 15.000 3,13.000 16.000 4,10.000 7.000 1,10.000 1.000-1,10.000-1.000-1,9.000 1.000 0,4.000 1.000-2,1.000 3.000-3,-1.000 3.000-2,1.000 4.000-3,-3.000 1.000-2,-2.000 0.000-2,-3.000 0.000-1,-3.000 0.000-2,-9.000 1.000 0,-11.000 4.000 1,-14.000 3.000 2,-11.000 3.000 1,-9.000 6.000 1,-3.000 9.000 3,-3.000 10.000 3,-2.000 10.000 2,-5.000 2.000 3,-2.000-3.000 2,-3.000-3.000 3,-3.000-2.000 3,-2.000-1.000 1,0.000 3.000 1,0.000 3.000 0,0.000 4.000 1,0.000 1.000-1,0.000 0.000-1,0.000 0.000-2,0.000 0.000-1,0.000 4.000-1,0.000 10.000 0,0.000 10.000 0,0.000 9.000 1,0.000 4.000-1,0.000 1.000-2,0.000-1.000-3,0.000 1.000-1,0.000-4.000-2,0.000-6.000-1,0.000-6.000-2,0.000-6.000-1,-2.000-6.000 0,-3.000-2.000 1,-3.000-3.000 0,-2.000-3.000 2,-5.000-4.000-5,-2.000-3.000-11,-3.000-3.000-9,-3.000-2.000-10,-7.000-9.000-9,-9.000-12.000-7,-10.000-13.000-8,-8.000-12.000-8,-4.000-13.000 1,3.000-12.000 9,3.000-13.000 9,4.000-12.000 9,-1.000-12.000 6,-3.000-8.000 5,-3.000-10.000 4,-2.000-9.000 4,2.000-2.000 4,9.000 6.000 4,10.000 7.000 4,10.000 6.000 3,5.000 4.000 2,4.000 4.000 1,3.000 3.000 1,3.000 3.000 0,3.000 4.000 2,3.000 7.000 3,3.000 6.000 4,4.000 7.000 4,4.000 5.000 0,6.000 7.000 1,7.000 6.000-2,6.000 7.000 1,3.000 5.000-1,0.000 7.000 0,0.000 6.000 1,0.000 7.000 0,0.000 8.000-1,0.000 14.000-4,0.000 11.000-4,0.000 14.000-3,-4.000 8.000-1,-5.000 7.000-1,-7.000 6.000 1,-5.000 7.000 0,-11.000 4.000-2,-11.000 3.000-4,-14.000 3.000-5,-11.000 4.000-5,-7.000-6.000-1,0.000-11.000 0,0.000-14.000 0,0.000-11.000 1,1.000-14.000 0,4.000-11.000 1,3.000-14.000 1,3.000-11.000 2,4.000-14.000 0,7.000-11.000 1,6.000-14.000 0,7.000-11.000 2,7.000-17.000-2,9.000-18.000-1,10.000-19.000-3,10.000-18.000-1,10.000-6.000-1,13.000 10.000 1,12.000 10.000 1,13.000 9.000 1,1.000 12.000 0,-9.000 16.000-3,-10.000 15.000-2,-8.000 17.000-2</inkml:trace>
</inkml:ink>
</file>

<file path=ppt/ink/ink46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43"/>
    </inkml:context>
    <inkml:brush xml:id="br0">
      <inkml:brushProperty name="width" value="0.0292154625058174" units="cm"/>
      <inkml:brushProperty name="height" value="0.0292154625058174" units="cm"/>
      <inkml:brushProperty name="color" value="#00bff3"/>
      <inkml:brushProperty name="ignorePressure" value="0"/>
    </inkml:brush>
  </inkml:definitions>
  <inkml:trace contextRef="#ctx0" brushRef="#br0">63800.000 56250.000 753,'95.000'3.000'100,"-9.000"6.000"-26,-10.000 7.000-27,-8.000 6.000-25,-9.000 3.000-18,-6.000 0.000-12,-6.000 0.000-10,-6.000 0.000-12,-9.000 3.000-5,-8.000 6.000 0,-10.000 7.000-2,-9.000 6.000 0,-7.000 1.000 0,-3.000-3.000 2,-3.000-3.000 2,-2.000-2.000 1</inkml:trace>
</inkml:ink>
</file>

<file path=ppt/ink/ink46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43"/>
    </inkml:context>
    <inkml:brush xml:id="br0">
      <inkml:brushProperty name="width" value="0.0312239564955235" units="cm"/>
      <inkml:brushProperty name="height" value="0.0312239564955235" units="cm"/>
      <inkml:brushProperty name="color" value="#00bff3"/>
      <inkml:brushProperty name="ignorePressure" value="0"/>
    </inkml:brush>
  </inkml:definitions>
  <inkml:trace contextRef="#ctx0" brushRef="#br0">63750.000 57200.000 704,'-40.000'-2.000'5,"23.000"-3.000"10,22.000-3.000 10,22.000-2.000 10,13.000-1.000 2,7.000 3.000-8,6.000 3.000-8,7.000 4.000-7,-3.000 7.000-6,-8.000 13.000-5,-10.000 12.000-5,-9.000 13.000-5,-9.000 7.000-3,-5.000 4.000-4,-7.000 3.000-1,-5.000 3.000-4,-8.000 3.000 1,-5.000 3.000 2,-7.000 3.000 2,-5.000 4.000 3,-4.000-3.000 1,0.000-5.000 0,0.000-7.000-1,0.000-5.000 0,0.000-8.000 1,0.000-5.000 3,0.000-7.000 2,0.000-5.000 1,1.000-6.000 6,4.000-3.000 6,3.000-3.000 6,3.000-2.000 7,1.000-9.000 6,1.000-12.000 6,-1.000-13.000 6,1.000-12.000 6,4.000-7.000-3,9.000 1.000-11,10.000-1.000-9,10.000 1.000-11,5.000-7.000-9,4.000-12.000-7,3.000-13.000-7,3.000-12.000-8,1.000-5.000-7,1.000 3.000-7,-1.000 3.000-7,1.000 4.000-7,-3.000 5.000-1,-2.000 10.000 4,-3.000 10.000 3,-3.000 9.000 5</inkml:trace>
</inkml:ink>
</file>

<file path=ppt/ink/ink46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48"/>
    </inkml:context>
    <inkml:brush xml:id="br0">
      <inkml:brushProperty name="width" value="0.032330609858036" units="cm"/>
      <inkml:brushProperty name="height" value="0.032330609858036" units="cm"/>
      <inkml:brushProperty name="color" value="#00bff3"/>
      <inkml:brushProperty name="ignorePressure" value="0"/>
    </inkml:brush>
  </inkml:definitions>
  <inkml:trace contextRef="#ctx0" brushRef="#br0">60250.000 56250.000 680,'-46.000'-46.000'0,"10.000"10.000"0,10.000 10.000 0,9.000 9.000 0,17.000 10.000 4,25.000 14.000 9,25.000 11.000 9,25.000 14.000 8,23.000 10.000 4,22.000 9.000 0,22.000 10.000 0,23.000 10.000-1,13.000 7.000-3,6.000 6.000-3,7.000 7.000-5,6.000 6.000-4,-1.000 4.000-5,-5.000 4.000-7,-7.000 3.000-7,-5.000 3.000-6,-8.000 4.000-10,-5.000 7.000-12,-7.000 6.000-12,-5.000 7.000-12,-19.000-12.000-4,-27.000-28.000 4,-28.000-28.000 3,-28.000-27.000 5</inkml:trace>
</inkml:ink>
</file>

<file path=ppt/ink/ink46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48"/>
    </inkml:context>
    <inkml:brush xml:id="br0">
      <inkml:brushProperty name="width" value="0.0353815369307995" units="cm"/>
      <inkml:brushProperty name="height" value="0.0353815369307995" units="cm"/>
      <inkml:brushProperty name="color" value="#00bff3"/>
      <inkml:brushProperty name="ignorePressure" value="0"/>
    </inkml:brush>
  </inkml:definitions>
  <inkml:trace contextRef="#ctx0" brushRef="#br0">64050.000 56250.000 621,'-21.000'-19.000'-13,"10.000"13.000"20,10.000 12.000 19,9.000 13.000 20,4.000 10.000 6,1.000 10.000-6,-1.000 10.000-7,1.000 9.000-6,-3.000 9.000-5,-2.000 9.000-4,-3.000 10.000-2,-3.000 10.000-3,-4.000 5.000-4,-3.000 4.000-4,-3.000 3.000-5,-2.000 3.000-3,-6.000 1.000-2,-6.000 1.000 2,-6.000-1.000 2,-6.000 1.000 1,-1.000-7.000-8,7.000-12.000-15,6.000-13.000-15,7.000-12.000-17,7.000-18.000-8,9.000-21.000-2,10.000-22.000-1,10.000-22.000-3,2.000-11.000 6,-3.000 0.000 12,-3.000 0.000 14,-2.000 0.000 12</inkml:trace>
</inkml:ink>
</file>

<file path=ppt/ink/ink46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48"/>
    </inkml:context>
    <inkml:brush xml:id="br0">
      <inkml:brushProperty name="width" value="0.0277518406510353" units="cm"/>
      <inkml:brushProperty name="height" value="0.0277518406510353" units="cm"/>
      <inkml:brushProperty name="color" value="#00bff3"/>
      <inkml:brushProperty name="ignorePressure" value="0"/>
    </inkml:brush>
  </inkml:definitions>
  <inkml:trace contextRef="#ctx0" brushRef="#br0">64050.000 57100.000 792,'4.000'-68.000'31,"10.000"17.000"2,10.000 15.000 3,9.000 16.000 3,9.000 9.000-4,9.000 3.000-13,10.000 3.000-11,10.000 4.000-11,2.000 1.000-10,-3.000 0.000-5,-3.000 0.000-6,-2.000 0.000-6,-8.000 0.000-4,-8.000 0.000-3,-10.000 0.000-3,-9.000 0.000-3,-7.000-2.000 1,-3.000-3.000 5,-3.000-3.000 6,-2.000-2.000 5</inkml:trace>
</inkml:ink>
</file>

<file path=ppt/ink/ink46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49"/>
    </inkml:context>
    <inkml:brush xml:id="br0">
      <inkml:brushProperty name="width" value="0.0381914936006069" units="cm"/>
      <inkml:brushProperty name="height" value="0.0381914936006069" units="cm"/>
      <inkml:brushProperty name="color" value="#00bff3"/>
      <inkml:brushProperty name="ignorePressure" value="0"/>
    </inkml:brush>
  </inkml:definitions>
  <inkml:trace contextRef="#ctx0" brushRef="#br0">64900.000 56150.000 576,'-24.000'-24.000'-1,"4.000"4.000"0,3.000 3.000 0,3.000 3.000-1,1.000 1.000 2,1.000 1.000 6,-1.000-1.000 4,1.000 1.000 5,-1.000 7.000 7,1.000 16.000 8,-1.000 15.000 8,1.000 17.000 8,1.000 7.000 1,3.000 0.000-8,3.000 0.000-6,4.000 0.000-8,1.000 3.000-4,0.000 6.000-1,0.000 7.000-2,0.000 6.000-2,0.000 6.000-2,0.000 6.000-3,0.000 7.000-2,0.000 6.000-3,-2.000 4.000-4,-3.000 4.000-3,-3.000 3.000-5,-2.000 3.000-3,-3.000-4.000-4,1.000-8.000-3,-1.000-10.000-5,1.000-9.000-3,1.000-10.000-3,3.000-9.000-4,3.000-10.000-3,4.000-8.000-3,7.000-22.000-2,13.000-30.000 1,12.000-32.000 1,13.000-30.000 0,6.000-19.000 4,0.000-2.000 7,0.000-3.000 6,0.000-3.000 7,-2.000 4.000 4,-3.000 13.000 3,-3.000 12.000 3,-2.000 13.000 3,-6.000 16.000 7,-6.000 23.000 14,-6.000 22.000 13,-6.000 22.000 14,-7.000 13.000 3,-6.000 7.000-6,-6.000 6.000-5,-6.000 7.000-7,-2.000 2.000-4,3.000 1.000-6,3.000-1.000-5,4.000 1.000-6,4.000-6.000-5,6.000-8.000-5,7.000-10.000-6,6.000-9.000-5,6.000-13.000-7,6.000-16.000-5,7.000-15.000-8,6.000-15.000-5,7.000-18.000-4,10.000-19.000-1,10.000-18.000 1,9.000-19.000 0,4.000-13.000 2,1.000-6.000 5,-1.000-6.000 5,1.000-6.000 5,-7.000 2.000 4,-12.000 14.000 4,-13.000 11.000 5,-12.000 14.000 4,-12.000 10.000 4,-8.000 9.000 5,-10.000 10.000 5,-9.000 10.000 5,-7.000 8.000 4,-3.000 10.000 7,-3.000 10.000 5,-2.000 9.000 6,-5.000 10.000 4,-2.000 14.000 4,-3.000 11.000 3,-3.000 14.000 4,1.000 8.000-3,6.000 7.000-9,7.000 6.000-8,6.000 7.000-8,4.000 2.000-7,4.000 1.000-3,3.000-1.000-3,3.000 1.000-4,6.000-3.000-2,9.000-2.000-2,10.000-3.000-1,10.000-3.000-3,2.000-2.000-2,-3.000 0.000-3,-3.000 0.000-4,-2.000 0.000-2,-6.000 0.000-2,-6.000 0.000-1,-6.000 0.000-2,-6.000 0.000 1,-6.000 1.000-1,-2.000 4.000 2,-3.000 3.000 2,-3.000 3.000 2,-12.000 3.000 1,-18.000 3.000 0,-19.000 3.000 2,-18.000 4.000 0,-10.000-3.000 0,0.000-5.000-1,0.000-7.000 0,0.000-5.000-1,6.000-9.000-2,13.000-9.000-4,12.000-10.000-3,13.000-8.000-3,10.000-12.000-3,10.000-12.000-3,10.000-13.000-2,9.000-12.000-3,6.000-5.000 1,3.000 3.000 4,3.000 3.000 4,4.000 4.000 4</inkml:trace>
</inkml:ink>
</file>

<file path=ppt/ink/ink4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8"/>
    </inkml:context>
    <inkml:brush xml:id="br0">
      <inkml:brushProperty name="width" value="0.0477906949818134" units="cm"/>
      <inkml:brushProperty name="height" value="0.0477906949818134" units="cm"/>
      <inkml:brushProperty name="color" value="#00bff3"/>
      <inkml:brushProperty name="ignorePressure" value="0"/>
    </inkml:brush>
  </inkml:definitions>
  <inkml:trace contextRef="#ctx0" brushRef="#br0">88450.000 33750.000 460,'-22.000'-25.000'4,"6.000"0.000"7,7.000 0.000 9,6.000 0.000 7,3.000 9.000 6,0.000 19.000 4,0.000 19.000 4,0.000 19.000 4,1.000 10.000 1,4.000 4.000-4,3.000 3.000-4,3.000 3.000-3,1.000 9.000-4,1.000 16.000-3,-1.000 15.000-3,1.000 17.000-3,-3.000 16.000-3,-2.000 19.000-4,-3.000 19.000-5,-3.000 19.000-3,-2.000 12.000-4,0.000 6.000-3,0.000 7.000-5,0.000 6.000-4,-2.000-4.000-4,-3.000-11.000-6,-3.000-14.000-5,-2.000-11.000-4,-1.000-17.000-7,3.000-18.000-5,3.000-19.000-7,4.000-18.000-6,2.000-20.000 1,4.000-18.000 6,3.000-19.000 8,3.000-18.000 6</inkml:trace>
</inkml:ink>
</file>

<file path=ppt/ink/ink46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49"/>
    </inkml:context>
    <inkml:brush xml:id="br0">
      <inkml:brushProperty name="width" value="0.0373021326959133" units="cm"/>
      <inkml:brushProperty name="height" value="0.0373021326959133" units="cm"/>
      <inkml:brushProperty name="color" value="#00bff3"/>
      <inkml:brushProperty name="ignorePressure" value="0"/>
    </inkml:brush>
  </inkml:definitions>
  <inkml:trace contextRef="#ctx0" brushRef="#br0">67550.000 56350.000 589,'-71.000'1.000'6,"10.000"4.000"10,10.000 3.000 11,9.000 3.000 12,9.000 9.000 2,9.000 16.000-2,10.000 15.000-5,10.000 17.000-3,4.000 8.000-4,0.000 4.000-5,0.000 3.000-5,0.000 3.000-4,0.000 1.000-2,0.000 1.000 1,0.000-1.000 1,0.000 1.000 0,0.000-4.000 1,0.000-6.000-3,0.000-6.000-1,0.000-6.000-2,3.000-9.000-3,6.000-8.000-4,7.000-10.000-2,6.000-9.000-5,6.000-10.000-3,6.000-9.000-2,7.000-10.000-2,6.000-8.000-3,1.000-14.000-3,-3.000-15.000-1,-3.000-15.000-1,-2.000-16.000-3,-3.000-15.000 1,1.000-11.000 2,-1.000-14.000 3,1.000-11.000 1,-4.000-6.000 3,-6.000 4.000 4,-6.000 3.000 3,-6.000 3.000 3,-7.000 6.000 4,-6.000 9.000 2,-6.000 10.000 5,-6.000 10.000 2,-7.000 8.000 3,-6.000 10.000 1,-6.000 10.000 1,-6.000 9.000 2,-4.000 9.000 0,1.000 9.000-1,-1.000 10.000-1,1.000 10.000-1,1.000 7.000-4,3.000 6.000-8,3.000 7.000-6,4.000 6.000-7,4.000 4.000-7,6.000 4.000-5,7.000 3.000-7,6.000 3.000-6,9.000-2.000-3,13.000-6.000-1,12.000-6.000-1,13.000-6.000-2,2.000-6.000 5,-5.000-2.000 7,-7.000-3.000 9,-5.000-3.000 7</inkml:trace>
</inkml:ink>
</file>

<file path=ppt/ink/ink46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0"/>
    </inkml:context>
    <inkml:brush xml:id="br0">
      <inkml:brushProperty name="width" value="0.0386068671941757" units="cm"/>
      <inkml:brushProperty name="height" value="0.0386068671941757" units="cm"/>
      <inkml:brushProperty name="color" value="#00bff3"/>
      <inkml:brushProperty name="ignorePressure" value="0"/>
    </inkml:brush>
  </inkml:definitions>
  <inkml:trace contextRef="#ctx0" brushRef="#br0">68600.000 56300.000 569,'-27.000'25.000'16,"-3.000"0.000"7,-3.000 0.000 7,-2.000 0.000 6,0.000 1.000 3,7.000 4.000-3,6.000 3.000-3,7.000 3.000-2,4.000 6.000-3,3.000 9.000-3,3.000 10.000-2,4.000 10.000-3,2.000 4.000-2,4.000 0.000 0,3.000 0.000-2,3.000 0.000 0,4.000-4.000-4,7.000-5.000-4,6.000-7.000-6,7.000-5.000-3,7.000-8.000-8,9.000-5.000-9,10.000-7.000-8,10.000-5.000-10,4.000-9.000-5,0.000-9.000-4,0.000-10.000-4,0.000-8.000-2,-7.000-6.000 0,-11.000 1.000 8,-14.000-1.000 7,-11.000 1.000 7,-9.000-1.000 5,-3.000 1.000 2,-3.000-1.000 2,-2.000 1.000 2</inkml:trace>
</inkml:ink>
</file>

<file path=ppt/ink/ink46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0"/>
    </inkml:context>
    <inkml:brush xml:id="br0">
      <inkml:brushProperty name="width" value="0.0339912660419941" units="cm"/>
      <inkml:brushProperty name="height" value="0.0339912660419941" units="cm"/>
      <inkml:brushProperty name="color" value="#00bff3"/>
      <inkml:brushProperty name="ignorePressure" value="0"/>
    </inkml:brush>
  </inkml:definitions>
  <inkml:trace contextRef="#ctx0" brushRef="#br0">69400.000 56650.000 647,'-52.000'-2.000'5,"-3.000"-3.000"11,-3.000-3.000 11,-2.000-2.000 10,0.000 3.000 5,7.000 14.000-2,6.000 11.000-1,7.000 14.000-2,2.000 11.000-3,1.000 14.000-7,-1.000 11.000-6,1.000 14.000-5,-3.000 11.000-7,-2.000 14.000-6,-3.000 11.000-7,-3.000 14.000-6,1.000 2.000-4,6.000-6.000-1,7.000-6.000-1,6.000-6.000-2,4.000-15.000-8,4.000-21.000-15,3.000-22.000-15,3.000-22.000-16</inkml:trace>
</inkml:ink>
</file>

<file path=ppt/ink/ink46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0"/>
    </inkml:context>
    <inkml:brush xml:id="br0">
      <inkml:brushProperty name="width" value="0.0499999970197678" units="cm"/>
      <inkml:brushProperty name="height" value="0.0499999970197678" units="cm"/>
      <inkml:brushProperty name="color" value="#00bff3"/>
      <inkml:brushProperty name="ignorePressure" value="0"/>
    </inkml:brush>
  </inkml:definitions>
  <inkml:trace contextRef="#ctx0" brushRef="#br0">70725.000 57425.000 333,'157.000'63.000'167,"51.000"46.000"-1,49.000 47.000 1,51.000 47.000 0</inkml:trace>
</inkml:ink>
</file>

<file path=ppt/ink/ink46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2"/>
    </inkml:context>
    <inkml:brush xml:id="br0">
      <inkml:brushProperty name="width" value="0.0348313823342323" units="cm"/>
      <inkml:brushProperty name="height" value="0.0348313823342323" units="cm"/>
      <inkml:brushProperty name="color" value="#00bff3"/>
      <inkml:brushProperty name="ignorePressure" value="0"/>
    </inkml:brush>
  </inkml:definitions>
  <inkml:trace contextRef="#ctx0" brushRef="#br0">75200.000 56000.000 631,'21.000'-47.000'3,"-5.000"6.000"7,-7.000 7.000 6,-5.000 6.000 6,-11.000 6.000 4,-11.000 6.000 0,-14.000 7.000 1,-11.000 6.000 0,-7.000 6.000 0,0.000 6.000-5,0.000 7.000-4,0.000 6.000-4,0.000 6.000-2,0.000 6.000-1,0.000 7.000-2,0.000 6.000-1,0.000 4.000 0,0.000 4.000 0,0.000 3.000 1,0.000 3.000 1,3.000 1.000-1,6.000 1.000-1,7.000-1.000-1,6.000 1.000-2,4.000 1.000 0,4.000 3.000 0,3.000 3.000-1,3.000 4.000 0,3.000 2.000-1,3.000 4.000 0,3.000 3.000-1,4.000 3.000-1,8.000-1.000-4,17.000-2.000-4,15.000-3.000-5,16.000-3.000-5,10.000-7.000-4,7.000-9.000-4,6.000-10.000-4,7.000-8.000-4,4.000-11.000-3,3.000-8.000-2,3.000-10.000-3,4.000-9.000-2,-9.000-7.000 0,-18.000-3.000 6,-19.000-3.000 4,-18.000-2.000 5</inkml:trace>
</inkml:ink>
</file>

<file path=ppt/ink/ink46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3"/>
    </inkml:context>
    <inkml:brush xml:id="br0">
      <inkml:brushProperty name="width" value="0.0379420891404152" units="cm"/>
      <inkml:brushProperty name="height" value="0.0379420891404152" units="cm"/>
      <inkml:brushProperty name="color" value="#00bff3"/>
      <inkml:brushProperty name="ignorePressure" value="0"/>
    </inkml:brush>
  </inkml:definitions>
  <inkml:trace contextRef="#ctx0" brushRef="#br0">76300.000 56100.000 579,'-25.000'-46.000'5,"0.000"10.000"8,0.000 10.000 10,0.000 9.000 8,1.000 12.000 3,4.000 16.000-5,3.000 15.000-4,3.000 17.000-5,-1.000 8.000-2,-2.000 4.000-3,-3.000 3.000-2,-3.000 3.000-2,-2.000 3.000-1,0.000 3.000 2,0.000 3.000 2,0.000 4.000 1,1.000 1.000 0,4.000 0.000 0,3.000 0.000 0,3.000 0.000-1,3.000-4.000-1,3.000-5.000 0,3.000-7.000-1,4.000-5.000 0,4.000-8.000-3,6.000-5.000-6,7.000-7.000-5,6.000-5.000-5,6.000-6.000-5,6.000-3.000-4,7.000-3.000-4,6.000-2.000-5,3.000-9.000-2,0.000-12.000-3,0.000-13.000-1,0.000-12.000-2,0.000-9.000-1,0.000-2.000 0,0.000-3.000 1,0.000-3.000 0,-5.000-4.000 3,-9.000-3.000 3,-10.000-3.000 5,-8.000-2.000 4,-6.000 3.000 4,1.000 14.000 1,-1.000 11.000 3,1.000 14.000 2,-1.000-3.000 0,1.000-15.000-1,-1.000-15.000 0,1.000-16.000-2,-3.000-5.000 2,-2.000 6.000 3,-3.000 7.000 3,-3.000 6.000 4,-1.000 6.000 0,4.000 6.000-1,3.000 7.000-1,3.000 6.000-2,-1.000 13.000 13,-2.000 23.000 24,-3.000 22.000 27,-3.000 22.000 25,-2.000 10.000 5,0.000 1.000-18,0.000-1.000-17,0.000 1.000-17,-4.000 2.000-11,-5.000 7.000-5,-7.000 6.000-4,-5.000 7.000-4,-4.000 2.000-6,0.000 1.000-5,0.000-1.000-8,0.000 1.000-5,4.000-20.000-14,10.000-36.000-18,10.000-39.000-20,9.000-36.000-20,7.000-22.000-1,7.000-2.000 14,6.000-3.000 16,7.000-3.000 14,0.000 4.000 14,-2.000 13.000 11,-3.000 12.000 10,-3.000 13.000 12,-1.000 7.000 7,4.000 4.000 1,3.000 3.000 2,3.000 3.000 3,1.000 3.000-1,1.000 3.000-2,-1.000 3.000-1,1.000 4.000-3,-1.000 2.000-2,1.000 4.000-6,-1.000 3.000-5,1.000 3.000-5,-3.000-1.000-5,-2.000-2.000-3,-3.000-3.000-4,-3.000-3.000-4,-4.000-4.000-2,-3.000-3.000-3,-3.000-3.000-2,-2.000-2.000-1</inkml:trace>
</inkml:ink>
</file>

<file path=ppt/ink/ink46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3"/>
    </inkml:context>
    <inkml:brush xml:id="br0">
      <inkml:brushProperty name="width" value="0.0417776145040989" units="cm"/>
      <inkml:brushProperty name="height" value="0.0417776145040989" units="cm"/>
      <inkml:brushProperty name="color" value="#00bff3"/>
      <inkml:brushProperty name="ignorePressure" value="0"/>
    </inkml:brush>
  </inkml:definitions>
  <inkml:trace contextRef="#ctx0" brushRef="#br0">77500.000 55850.000 526,'0.000'-47.000'2,"0.000"6.000"3,0.000 7.000 3,0.000 6.000 3,-4.000 9.000 8,-5.000 13.000 12,-7.000 12.000 12,-5.000 13.000 13,-3.000 13.000 2,4.000 17.000-9,3.000 15.000-9,3.000 16.000-9,1.000 13.000-5,1.000 14.000-2,-1.000 11.000-2,1.000 14.000-3,-1.000 10.000-4,1.000 9.000-5,-1.000 10.000-5,1.000 10.000-6,-1.000 8.000-6,1.000 10.000-8,-1.000 10.000-7,1.000 9.000-9,1.000-7.000-2,3.000-21.000 3,3.000-22.000 1,4.000-22.000 3,1.000-21.000-1,0.000-18.000-3,0.000-19.000-4,0.000-18.000-4</inkml:trace>
</inkml:ink>
</file>

<file path=ppt/ink/ink46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3"/>
    </inkml:context>
    <inkml:brush xml:id="br0">
      <inkml:brushProperty name="width" value="0.0275929179042578" units="cm"/>
      <inkml:brushProperty name="height" value="0.0275929179042578" units="cm"/>
      <inkml:brushProperty name="color" value="#00bff3"/>
      <inkml:brushProperty name="ignorePressure" value="0"/>
    </inkml:brush>
  </inkml:definitions>
  <inkml:trace contextRef="#ctx0" brushRef="#br0">77600.000 56250.000 797,'1.000'-93.000'0,"4.000"17.000"0,3.000 15.000 0,3.000 16.000 0,7.000 10.000 7,14.000 7.000 13,11.000 6.000 14,14.000 7.000 14,5.000 4.000-1,1.000 3.000-16,-1.000 3.000-15,1.000 4.000-17,-4.000 4.000-9,-6.000 6.000-1,-6.000 7.000-3,-6.000 6.000-3,-6.000 1.000-2,-2.000-3.000-6,-3.000-3.000-6,-3.000-2.000-4</inkml:trace>
</inkml:ink>
</file>

<file path=ppt/ink/ink46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4"/>
    </inkml:context>
    <inkml:brush xml:id="br0">
      <inkml:brushProperty name="width" value="0.0354860723018646" units="cm"/>
      <inkml:brushProperty name="height" value="0.0354860723018646" units="cm"/>
      <inkml:brushProperty name="color" value="#00bff3"/>
      <inkml:brushProperty name="ignorePressure" value="0"/>
    </inkml:brush>
  </inkml:definitions>
  <inkml:trace contextRef="#ctx0" brushRef="#br0">78250.000 55700.000 619,'-24.000'-27.000'3,"4.000"-3.000"6,3.000-3.000 5,3.000-2.000 5,1.000 8.000 8,1.000 22.000 8,-1.000 22.000 8,1.000 23.000 8,-1.000 16.000-1,1.000 13.000-7,-1.000 12.000-10,1.000 13.000-8,-1.000 1.000-9,1.000-9.000-6,-1.000-10.000-8,1.000-8.000-6,-3.000-1.000-7,-2.000 9.000-3,-3.000 10.000-6,-3.000 10.000-4,1.000-6.000-6,6.000-18.000-7,7.000-19.000-6,6.000-18.000-7</inkml:trace>
</inkml:ink>
</file>

<file path=ppt/ink/ink46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4"/>
    </inkml:context>
    <inkml:brush xml:id="br0">
      <inkml:brushProperty name="width" value="0.0366787537932396" units="cm"/>
      <inkml:brushProperty name="height" value="0.0366787537932396" units="cm"/>
      <inkml:brushProperty name="color" value="#00bff3"/>
      <inkml:brushProperty name="ignorePressure" value="0"/>
    </inkml:brush>
  </inkml:definitions>
  <inkml:trace contextRef="#ctx0" brushRef="#br0">78500.000 55450.000 599,'28.000'-46.000'0,"6.000"10.000"0,7.000 10.000 0,6.000 9.000 0,-1.000 9.000 7,-5.000 9.000 14,-7.000 10.000 13,-5.000 10.000 14,-3.000 8.000 3,4.000 10.000-8,3.000 10.000-6,3.000 9.000-9,1.000 6.000-4,1.000 3.000-2,-1.000 3.000-3,1.000 4.000-2,-6.000 4.000-2,-8.000 6.000-2,-10.000 7.000-3,-9.000 6.000-2,-13.000 6.000-5,-16.000 6.000-5,-15.000 7.000-6,-15.000 6.000-7,-11.000 4.000-6,-2.000 4.000-8,-3.000 3.000-7,-3.000 3.000-8,5.000-13.000-5,17.000-28.000-2,15.000-28.000-4,16.000-27.000-3</inkml:trace>
</inkml:ink>
</file>

<file path=ppt/ink/ink4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38"/>
    </inkml:context>
    <inkml:brush xml:id="br0">
      <inkml:brushProperty name="width" value="0.0444056689739227" units="cm"/>
      <inkml:brushProperty name="height" value="0.0444056689739227" units="cm"/>
      <inkml:brushProperty name="color" value="#00bff3"/>
      <inkml:brushProperty name="ignorePressure" value="0"/>
    </inkml:brush>
  </inkml:definitions>
  <inkml:trace contextRef="#ctx0" brushRef="#br0">87900.000 36750.000 495,'-60.000'-15.000'26,"32.000"23.000"7,31.000 22.000 6,32.000 22.000 7,11.000 12.000 1,-5.000 3.000-6,-7.000 3.000-3,-5.000 4.000-6,-6.000 2.000-3,-3.000 4.000-3,-3.000 3.000-2,-2.000 3.000-3,-5.000 3.000-1,-2.000 3.000-3,-3.000 3.000-2,-3.000 4.000-1,-1.000-4.000-3,4.000-9.000-1,3.000-10.000-3,3.000-8.000-1,7.000-15.000-4,14.000-19.000-4,11.000-18.000-4,14.000-19.000-6,8.000-24.000 0,7.000-28.000 0,6.000-28.000 2,7.000-27.000 1,11.000-26.000-2,20.000-22.000-8,18.000-22.000-6,20.000-21.000-8,0.000-3.000-4,-15.000 20.000-2,-15.000 18.000-1,-16.000 20.000-3,-15.000 13.000-1,-11.000 9.000 0,-14.000 10.000-1,-11.000 10.000 0</inkml:trace>
</inkml:ink>
</file>

<file path=ppt/ink/ink46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4"/>
    </inkml:context>
    <inkml:brush xml:id="br0">
      <inkml:brushProperty name="width" value="0.0425631664693356" units="cm"/>
      <inkml:brushProperty name="height" value="0.0425631664693356" units="cm"/>
      <inkml:brushProperty name="color" value="#00bff3"/>
      <inkml:brushProperty name="ignorePressure" value="0"/>
    </inkml:brush>
  </inkml:definitions>
  <inkml:trace contextRef="#ctx0" brushRef="#br0">80700.000 54600.000 516,'-22.000'-13.000'8,"6.000"26.000"14,7.000 24.000 15,6.000 26.000 15,4.000 15.000 4,4.000 6.000-8,3.000 7.000-6,3.000 6.000-8,-1.000 4.000-5,-2.000 4.000-3,-3.000 3.000-2,-3.000 3.000-3,-2.000 4.000-2,0.000 7.000-4,0.000 6.000-3,0.000 7.000-3,-4.000 5.000-3,-5.000 7.000 0,-7.000 6.000-2,-5.000 7.000-1,-3.000 5.000 0,4.000 7.000-1,3.000 6.000 1,3.000 7.000 0,-1.000-3.000-7,-2.000-8.000-14,-3.000-10.000-13,-3.000-9.000-13,-1.000-15.000-7,4.000-18.000-2,3.000-19.000 0,3.000-18.000 0,-1.000-17.000 0,-2.000-11.000 5,-3.000-14.000 4,-3.000-11.000 3</inkml:trace>
</inkml:ink>
</file>

<file path=ppt/ink/ink46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4"/>
    </inkml:context>
    <inkml:brush xml:id="br0">
      <inkml:brushProperty name="width" value="0.0315742790699005" units="cm"/>
      <inkml:brushProperty name="height" value="0.0315742790699005" units="cm"/>
      <inkml:brushProperty name="color" value="#00bff3"/>
      <inkml:brushProperty name="ignorePressure" value="0"/>
    </inkml:brush>
  </inkml:definitions>
  <inkml:trace contextRef="#ctx0" brushRef="#br0">80750.000 55000.000 696,'-25.000'-100.000'43,"0.000"50.000"0,0.000 50.000 2,0.000 50.000 2,-2.000 25.000-5,-3.000 0.000-9,-3.000 0.000-8,-2.000 0.000-10,-8.000 1.000-7,-8.000 4.000-5,-10.000 3.000-7,-9.000 3.000-6,-4.000-1.000-7,4.000-2.000-8,3.000-3.000-9,3.000-3.000-8,6.000-10.000-2,9.000-16.000 7,10.000-15.000 5,10.000-15.000 6,5.000-9.000 3,4.000 1.000-3,3.000-1.000-2,3.000 1.000-3</inkml:trace>
</inkml:ink>
</file>

<file path=ppt/ink/ink46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5"/>
    </inkml:context>
    <inkml:brush xml:id="br0">
      <inkml:brushProperty name="width" value="0.0354307033121586" units="cm"/>
      <inkml:brushProperty name="height" value="0.0354307033121586" units="cm"/>
      <inkml:brushProperty name="color" value="#00bff3"/>
      <inkml:brushProperty name="ignorePressure" value="0"/>
    </inkml:brush>
  </inkml:definitions>
  <inkml:trace contextRef="#ctx0" brushRef="#br0">80800.000 55350.000 620,'70.000'-41.000'63,"-9.000"19.000"-5,-10.000 19.000-5,-8.000 19.000-5,-4.000 12.000-6,3.000 6.000-6,3.000 7.000-5,4.000 6.000-7,-3.000 1.000-7,-5.000-3.000-10,-7.000-3.000-9,-5.000-2.000-9,-6.000-5.000-9,-3.000-2.000-6,-3.000-3.000-7,-2.000-3.000-7,-6.000-2.000-6,-6.000 0.000-4,-6.000 0.000-5,-6.000 0.000-5</inkml:trace>
</inkml:ink>
</file>

<file path=ppt/ink/ink46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6"/>
    </inkml:context>
    <inkml:brush xml:id="br0">
      <inkml:brushProperty name="width" value="0.033311989158392" units="cm"/>
      <inkml:brushProperty name="height" value="0.033311989158392" units="cm"/>
      <inkml:brushProperty name="color" value="#00bff3"/>
      <inkml:brushProperty name="ignorePressure" value="0"/>
    </inkml:brush>
  </inkml:definitions>
  <inkml:trace contextRef="#ctx0" brushRef="#br0">84100.000 55700.000 660,'1.000'-72.000'0,"4.000"6.000"0,3.000 7.000 0,3.000 6.000 0,23.000-1.000 8,44.000-5.000 15,44.000-7.000 16,44.000-5.000 16,5.000 2.000 0,-30.000 13.000-12,-32.000 12.000-14,-30.000 13.000-14,-20.000 9.000-6,-6.000 6.000-1,-6.000 7.000-1,-6.000 6.000 0,-16.000 9.000-9,-25.000 13.000-18,-25.000 12.000-16,-25.000 13.000-17,-16.000 7.000-3,-6.000 4.000 13,-6.000 3.000 12,-6.000 3.000 13,1.000-2.000 9,9.000-6.000 9,10.000-6.000 6,10.000-6.000 8,7.000-2.000 5,6.000 3.000 0,7.000 3.000 3,6.000 4.000 0,4.000 2.000 1,4.000 4.000 1,3.000 3.000 0,3.000 3.000 1,3.000-2.000-4,3.000-6.000-4,3.000-6.000-6,4.000-6.000-6,5.000-6.000-5,10.000-2.000-7,10.000-3.000-5,9.000-3.000-7,7.000-6.000-1,7.000-5.000 0,6.000-7.000 1,7.000-5.000 2,4.000-8.000-4,3.000-5.000-5,3.000-7.000-5,4.000-5.000-7,2.000-8.000-1,4.000-5.000 6,3.000-7.000 4,3.000-5.000 5,-4.000-1.000 6,-8.000 6.000 5,-10.000 7.000 6,-9.000 6.000 5,-15.000 7.000 10,-18.000 10.000 13,-19.000 10.000 13,-18.000 9.000 14,-18.000 9.000 3,-16.000 9.000-5,-15.000 10.000-6,-15.000 10.000-5,-7.000 5.000-5,3.000 4.000-2,3.000 3.000-4,4.000 3.000-2,-3.000 1.000-6,-5.000 1.000-7,-7.000-1.000-7,-5.000 1.000-8,-4.000-1.000-3,0.000 1.000 1,0.000-1.000 2,0.000 1.000 0,1.000-4.000 2,4.000-6.000-1,3.000-6.000 1,3.000-6.000 0,4.000-6.000 0,7.000-2.000 1,6.000-3.000 1,7.000-3.000 1,24.000-6.000 3,44.000-5.000 7,44.000-7.000 6,44.000-5.000 6,26.000-8.000 1,9.000-5.000-6,10.000-7.000-5,10.000-5.000-6,8.000-3.000-7,10.000 4.000-5,10.000 3.000-6,9.000 3.000-6,-2.000 3.000-3,-12.000 3.000 0,-13.000 3.000 0,-12.000 4.000 0,-18.000 1.000 1,-21.000 0.000 1,-22.000 0.000 1,-22.000 0.000 0,-19.000-4.000-3,-16.000-5.000-8,-15.000-7.000-9,-15.000-5.000-8</inkml:trace>
</inkml:ink>
</file>

<file path=ppt/ink/ink46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6"/>
    </inkml:context>
    <inkml:brush xml:id="br0">
      <inkml:brushProperty name="width" value="0.0376322977244854" units="cm"/>
      <inkml:brushProperty name="height" value="0.0376322977244854" units="cm"/>
      <inkml:brushProperty name="color" value="#00bff3"/>
      <inkml:brushProperty name="ignorePressure" value="0"/>
    </inkml:brush>
  </inkml:definitions>
  <inkml:trace contextRef="#ctx0" brushRef="#br0">85100.000 55800.000 584,'-30.000'-27.000'2,"-9.000"-3.000"6,-10.000-3.000 4,-8.000-2.000 4,0.000 13.000 8,14.000 31.000 9,11.000 32.000 9,14.000 31.000 9,10.000 24.000 1,9.000 20.000-7,10.000 18.000-7,10.000 20.000-7,0.000 19.000-6,-5.000 22.000-7,-7.000 22.000-6,-5.000 23.000-6,-6.000 14.000-9,-3.000 10.000-14,-3.000 10.000-13,-2.000 9.000-14,-1.000-12.000-5,3.000-30.000 1,3.000-32.000 1,4.000-30.000 2,-1.000-34.000 1,-3.000-34.000 2,-3.000-35.000 2,-2.000-33.000 3</inkml:trace>
</inkml:ink>
</file>

<file path=ppt/ink/ink46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7"/>
    </inkml:context>
    <inkml:brush xml:id="br0">
      <inkml:brushProperty name="width" value="0.0286351833492517" units="cm"/>
      <inkml:brushProperty name="height" value="0.0286351833492517" units="cm"/>
      <inkml:brushProperty name="color" value="#00bff3"/>
      <inkml:brushProperty name="ignorePressure" value="0"/>
    </inkml:brush>
  </inkml:definitions>
  <inkml:trace contextRef="#ctx0" brushRef="#br0">86700.000 55450.000 768,'-4.000'-44.000'5,"-5.000"13.000"13,-7.000 12.000 10,-5.000 13.000 12,-4.000 13.000 2,0.000 17.000-8,0.000 15.000-8,0.000 16.000-7,1.000 5.000-7,4.000-2.000-6,3.000-3.000-5,3.000-3.000-5,3.000-6.000-5,3.000-5.000-4,3.000-7.000-5,4.000-5.000-5,4.000-4.000-1,6.000 0.000 3,7.000 0.000 3,6.000 0.000 3,-4.000 6.000 3,-11.000 13.000 5,-14.000 12.000 3,-11.000 13.000 5,-14.000 9.000 3,-11.000 6.000 0,-14.000 7.000 1,-11.000 6.000 0,-1.000-2.000 0,13.000-9.000-1,12.000-10.000-2,13.000-8.000-2,9.000-9.000-1,6.000-6.000-2,7.000-6.000-3,6.000-6.000-1,7.000-6.000-2,10.000-2.000 2,10.000-3.000-1,9.000-3.000 2,2.000 1.000 2,-2.000 6.000 6,-3.000 7.000 5,-3.000 6.000 6,-6.000 1.000 2,-5.000-3.000-1,-7.000-3.000 0,-5.000-2.000-2,-4.000-3.000-1,0.000 1.000-2,0.000-1.000-2,0.000 1.000-3,0.000-9.000-4,0.000-15.000-5,0.000-15.000-7,0.000-16.000-6,6.000-16.000-4,13.000-16.000-2,12.000-15.000-4,13.000-15.000-2,2.000-3.000-1,-5.000 14.000 1,-7.000 11.000 2,-5.000 14.000 0</inkml:trace>
</inkml:ink>
</file>

<file path=ppt/ink/ink46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7"/>
    </inkml:context>
    <inkml:brush xml:id="br0">
      <inkml:brushProperty name="width" value="0.0285696405917406" units="cm"/>
      <inkml:brushProperty name="height" value="0.0285696405917406" units="cm"/>
      <inkml:brushProperty name="color" value="#00bff3"/>
      <inkml:brushProperty name="ignorePressure" value="0"/>
    </inkml:brush>
  </inkml:definitions>
  <inkml:trace contextRef="#ctx0" brushRef="#br0">87300.000 55450.000 770,'48.000'-93.000'0,"-3.000"17.000"0,-3.000 15.000 0,-2.000 16.000 0,-6.000 10.000 6,-6.000 7.000 13,-6.000 6.000 12,-6.000 7.000 13,-7.000 10.000 2,-6.000 16.000-11,-6.000 15.000-10,-6.000 17.000-10,-9.000 13.000-8,-8.000 13.000-6,-10.000 12.000-5,-9.000 13.000-5,-4.000 1.000-3,4.000-9.000 3,3.000-10.000 1,3.000-8.000 2,3.000-11.000-4,3.000-8.000-10,3.000-10.000-12,4.000-9.000-9,2.000-7.000-4,4.000-3.000 5,3.000-3.000 5,3.000-2.000 4,1.000-1.000 9,1.000 3.000 13,-1.000 3.000 13,1.000 4.000 14,1.000 4.000 7,3.000 6.000 3,3.000 7.000 3,4.000 6.000 3,-3.000 3.000-1,-5.000 0.000-4,-7.000 0.000-4,-5.000 0.000-4,-3.000-4.000-3,4.000-5.000-5,3.000-7.000-3,3.000-5.000-4,10.000-12.000-6,20.000-16.000-10,18.000-15.000-8,20.000-15.000-10,10.000-11.000-6,3.000-2.000-2,3.000-3.000-3,4.000-3.000-3,-4.000 1.000 4,-9.000 6.000 7,-10.000 7.000 9,-8.000 6.000 8,-12.000 7.000 10,-12.000 10.000 9,-13.000 10.000 11,-12.000 9.000 10,-12.000 7.000 4,-8.000 7.000-2,-10.000 6.000-3,-9.000 7.000-1,-9.000 5.000-3,-5.000 7.000-4,-7.000 6.000-3,-5.000 7.000-4,3.000-3.000-3,17.000-8.000-3,15.000-10.000-1,16.000-9.000-2,16.000-9.000-3,20.000-5.000 0,18.000-7.000-1,20.000-5.000-1,6.000-8.000 0,-2.000-5.000-1,-3.000-7.000-1,-3.000-5.000 0,-6.000-1.000 1,-5.000 6.000 0,-7.000 7.000 2,-5.000 6.000 0,-11.000 4.000-5,-11.000 4.000-11,-14.000 3.000-12,-11.000 3.000-11</inkml:trace>
</inkml:ink>
</file>

<file path=ppt/ink/ink46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8"/>
    </inkml:context>
    <inkml:brush xml:id="br0">
      <inkml:brushProperty name="width" value="0.0296456441283226" units="cm"/>
      <inkml:brushProperty name="height" value="0.0296456441283226" units="cm"/>
      <inkml:brushProperty name="color" value="#00bff3"/>
      <inkml:brushProperty name="ignorePressure" value="0"/>
    </inkml:brush>
  </inkml:definitions>
  <inkml:trace contextRef="#ctx0" brushRef="#br0">87400.000 56450.000 742,'20.000'25.000'21,"-9.000"0.000"-1,-10.000 0.000-2,-8.000 0.000 0,-8.000 1.000-2,-2.000 4.000-1,-3.000 3.000-1,-3.000 3.000-1,-2.000 1.000-1,0.000 1.000-2,0.000-1.000 0,0.000 1.000-2,-2.000 1.000-3,-3.000 3.000-4,-3.000 3.000-3,-2.000 4.000-5,-3.000-1.000-3,1.000-3.000-3,-1.000-3.000-3,1.000-2.000-3,-1.000-5.000-2,1.000-2.000-1,-1.000-3.000-3,1.000-3.000-2,1.000-2.000 0,3.000 0.000 2,3.000 0.000 1,4.000 0.000 1,8.000-5.000 4,17.000-9.000 4,15.000-10.000 4,16.000-8.000 5,5.000-4.000 4,-2.000 3.000 4,-3.000 3.000 4,-3.000 4.000 3,-1.000-1.000 5,4.000-3.000 3,3.000-3.000 5,3.000-2.000 5,3.000-3.000 1,3.000 1.000 2,3.000-1.000 1,4.000 1.000 0,-3.000 1.000 0,-5.000 3.000-1,-7.000 3.000-2,-5.000 4.000-1,-4.000 4.000-3,0.000 6.000-7,0.000 7.000-6,0.000 6.000-5,-4.000 6.000-13,-5.000 6.000-16,-7.000 7.000-18,-5.000 6.000-16</inkml:trace>
</inkml:ink>
</file>

<file path=ppt/ink/ink46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8"/>
    </inkml:context>
    <inkml:brush xml:id="br0">
      <inkml:brushProperty name="width" value="0.027679082006216" units="cm"/>
      <inkml:brushProperty name="height" value="0.027679082006216" units="cm"/>
      <inkml:brushProperty name="color" value="#00bff3"/>
      <inkml:brushProperty name="ignorePressure" value="0"/>
    </inkml:brush>
  </inkml:definitions>
  <inkml:trace contextRef="#ctx0" brushRef="#br0">88350.000 55600.000 794,'25.000'-47.000'7,"0.000"6.000"14,0.000 7.000 13,0.000 6.000 14,0.000 9.000-1,0.000 13.000-16,0.000 12.000-14,0.000 13.000-16,-5.000 10.000-11,-9.000 10.000-6,-10.000 10.000-5,-8.000 9.000-6,-12.000 6.000-2,-12.000 3.000 1,-13.000 3.000 2,-12.000 4.000 1,-5.000-3.000 2,3.000-5.000 3,3.000-7.000 3,4.000-5.000 3,2.000-8.000 3,4.000-5.000 4,3.000-7.000 3,3.000-5.000 5,6.000-4.000 1,9.000 0.000 1,10.000 0.000 1,10.000 0.000 0,13.000-4.000 7,19.000-5.000 13,19.000-7.000 13,19.000-5.000 12,7.000-6.000-2,-3.000-3.000-22,-3.000-3.000-19,-2.000-2.000-20,-8.000-5.000-9,-8.000-2.000 3,-10.000-3.000 4,-9.000-3.000 3</inkml:trace>
</inkml:ink>
</file>

<file path=ppt/ink/ink46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8"/>
    </inkml:context>
    <inkml:brush xml:id="br0">
      <inkml:brushProperty name="width" value="0.0343346558511257" units="cm"/>
      <inkml:brushProperty name="height" value="0.0343346558511257" units="cm"/>
      <inkml:brushProperty name="color" value="#00bff3"/>
      <inkml:brushProperty name="ignorePressure" value="0"/>
    </inkml:brush>
  </inkml:definitions>
  <inkml:trace contextRef="#ctx0" brushRef="#br0">88550.000 56350.000 640,'-68.000'25.000'3,"17.000"0.000"4,15.000 0.000 5,16.000 0.000 4,9.000 1.000 4,3.000 4.000 1,3.000 3.000 2,4.000 3.000 1,1.000 6.000 1,0.000 9.000-1,0.000 10.000-1,0.000 10.000 0,0.000 4.000-2,0.000 0.000-2,0.000 0.000-2,0.000 0.000-3,0.000 1.000-1,0.000 4.000-1,0.000 3.000-1,0.000 3.000-1,-4.000-1.000-2,-5.000-2.000-1,-7.000-3.000-3,-5.000-3.000-2,-8.000-4.000-3,-5.000-3.000-5,-7.000-3.000-5,-5.000-2.000-6,-8.000-6.000-3,-5.000-6.000-1,-7.000-6.000-1,-5.000-6.000-2,-3.000-7.000 1,4.000-6.000 2,3.000-6.000 1,3.000-6.000 1,4.000-6.000 1,7.000-2.000-3,6.000-3.000-3,7.000-3.000-3</inkml:trace>
</inkml:ink>
</file>

<file path=ppt/ink/ink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3"/>
    </inkml:context>
    <inkml:brush xml:id="br0">
      <inkml:brushProperty name="width" value="0.0470000095665455" units="cm"/>
      <inkml:brushProperty name="height" value="0.0470000095665455" units="cm"/>
      <inkml:brushProperty name="color" value="#f2385b"/>
      <inkml:brushProperty name="ignorePressure" value="0"/>
    </inkml:brush>
  </inkml:definitions>
  <inkml:trace contextRef="#ctx0" brushRef="#br0">57650.000 28500.000 468,'-4.000'-41.000'7,"-5.000"19.000"14,-7.000 19.000 15,-5.000 19.000 14,-8.000 18.000 3,-5.000 19.000-8,-7.000 19.000-8,-5.000 19.000-9,-8.000 15.000-4,-5.000 13.000-1,-7.000 12.000-2,-5.000 13.000 0,-4.000 12.000-1,0.000 13.000-1,0.000 12.000-1,0.000 13.000-1,3.000 4.000 0,6.000-3.000-2,7.000-3.000-2,6.000-2.000-2,7.000-17.000 0,10.000-28.000-2,10.000-28.000-1,9.000-27.000-1,20.000-28.000-7,31.000-24.000-16,32.000-26.000-14,31.000-24.000-15,12.000-24.000-5,-6.000-22.000 4,-6.000-22.000 6,-6.000-21.000 4,-10.000-12.000 4,-12.000 1.000 4,-13.000-1.000 4,-12.000 1.000 4,-12.000 4.000 3,-8.000 9.000 4,-10.000 10.000 5,-9.000 10.000 4,-13.000 10.000 4,-16.000 13.000 4,-15.000 12.000 4,-15.000 13.000 4,-9.000 9.000 3,1.000 6.000 0,-1.000 7.000 0,1.000 6.000 0,1.000 6.000-2,3.000 6.000-4,3.000 7.000-6,4.000 6.000-5,10.000 1.000-10,19.000-3.000-15,19.000-3.000-17,19.000-2.000-15</inkml:trace>
</inkml:ink>
</file>

<file path=ppt/ink/ink4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2"/>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76900.000 8450.000 999,'25.000'-63.000'-6,"0.000"26.000"-12,0.000 24.000-12,0.000 26.000-12</inkml:trace>
</inkml:ink>
</file>

<file path=ppt/ink/ink47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9"/>
    </inkml:context>
    <inkml:brush xml:id="br0">
      <inkml:brushProperty name="width" value="0.033879391849041" units="cm"/>
      <inkml:brushProperty name="height" value="0.033879391849041" units="cm"/>
      <inkml:brushProperty name="color" value="#00bff3"/>
      <inkml:brushProperty name="ignorePressure" value="0"/>
    </inkml:brush>
  </inkml:definitions>
  <inkml:trace contextRef="#ctx0" brushRef="#br0">89850.000 55950.000 649,'-10.000'-57.000'9,"-18.000"39.000"19,-19.000 36.000 19,-18.000 39.000 19,-10.000 16.000 1,0.000-3.000-13,0.000-3.000-16,0.000-2.000-14,1.000-5.000-11,4.000-2.000-9,3.000-3.000-8,3.000-3.000-8,6.000-4.000-9,9.000-3.000-6,10.000-3.000-7,10.000-2.000-7,10.000-8.000-3,13.000-8.000-2,12.000-10.000-1,13.000-9.000-2,4.000-2.000 12,-3.000 6.000 24,-3.000 7.000 23,-2.000 6.000 24,-5.000 7.000 11,-2.000 10.000 1,-3.000 10.000-1,-3.000 9.000 0,-4.000 4.000-3,-3.000 1.000-8,-3.000-1.000-7,-2.000 1.000-7,-5.000-3.000-7,-2.000-2.000-7,-3.000-3.000-7,-3.000-3.000-7,-1.000-4.000-7,4.000-3.000-8,3.000-3.000-8,3.000-2.000-8,4.000-12.000-5,7.000-19.000-5,6.000-18.000-5,7.000-19.000-3</inkml:trace>
</inkml:ink>
</file>

<file path=ppt/ink/ink47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9"/>
    </inkml:context>
    <inkml:brush xml:id="br0">
      <inkml:brushProperty name="width" value="0.0358477048575878" units="cm"/>
      <inkml:brushProperty name="height" value="0.0358477048575878" units="cm"/>
      <inkml:brushProperty name="color" value="#00bff3"/>
      <inkml:brushProperty name="ignorePressure" value="0"/>
    </inkml:brush>
  </inkml:definitions>
  <inkml:trace contextRef="#ctx0" brushRef="#br0">89600.000 56450.000 613,'50.000'-29.000'1,"0.000"-5.000"3,0.000-7.000 3,0.000-5.000 1,1.000-3.000 3,4.000 4.000 3,3.000 3.000 2,3.000 3.000 2,1.000 4.000 1,1.000 7.000-1,-1.000 6.000-1,1.000 7.000-1,-6.000 4.000-4,-8.000 3.000-8,-10.000 3.000-7,-9.000 4.000-8,-9.000 4.000-3,-5.000 6.000 3,-7.000 7.000 2,-5.000 6.000 3,-4.000 4.000 3,0.000 4.000 5,0.000 3.000 5,0.000 3.000 5,0.000 1.000 4,0.000 1.000 2,0.000-1.000 2,0.000 1.000 3,0.000 1.000 1,0.000 3.000-1,0.000 3.000-1,0.000 4.000-1,0.000 2.000-1,0.000 4.000-4,0.000 3.000-2,0.000 3.000-3,0.000 4.000-2,0.000 7.000-1,0.000 6.000-2,0.000 7.000-2,-4.000 4.000-1,-5.000 3.000-4,-7.000 3.000-3,-5.000 4.000-3,-4.000-3.000-3,0.000-5.000-4,0.000-7.000-4,0.000-5.000-4,-2.000-8.000-3,-3.000-5.000 0,-3.000-7.000-1,-2.000-5.000-2,-5.000-9.000-1,-2.000-9.000-5,-3.000-10.000-2,-3.000-8.000-5,-1.000-12.000 1,4.000-12.000 3,3.000-13.000 5,3.000-12.000 4,4.000-9.000 4,7.000-2.000 6,6.000-3.000 5,7.000-3.000 5,2.000-2.000 3,1.000 0.000 2,-1.000 0.000 0,1.000 0.000 2</inkml:trace>
</inkml:ink>
</file>

<file path=ppt/ink/ink47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5:59"/>
    </inkml:context>
    <inkml:brush xml:id="br0">
      <inkml:brushProperty name="width" value="0.0275449808686972" units="cm"/>
      <inkml:brushProperty name="height" value="0.0275449808686972" units="cm"/>
      <inkml:brushProperty name="color" value="#00bff3"/>
      <inkml:brushProperty name="ignorePressure" value="0"/>
    </inkml:brush>
  </inkml:definitions>
  <inkml:trace contextRef="#ctx0" brushRef="#br0">89950.000 56800.000 798,'46.000'-22.000'1,"-5.000"6.000"1,-7.000 7.000 1,-5.000 6.000 2,-8.000 7.000 3,-5.000 10.000 7,-7.000 10.000 4,-5.000 9.000 7,-8.000 7.000 1,-5.000 7.000-2,-7.000 6.000-4,-5.000 7.000-1,-6.000 0.000-5,-3.000-2.000-5,-3.000-3.000-5,-2.000-3.000-6,-5.000-4.000-4,-2.000-3.000-4,-3.000-3.000-4,-3.000-2.000-3,-1.000-9.000-4,4.000-12.000-4,3.000-13.000-1,3.000-12.000-4,4.000-10.000-2,7.000-6.000-3,6.000-6.000-1,7.000-6.000-3</inkml:trace>
</inkml:ink>
</file>

<file path=ppt/ink/ink47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0"/>
    </inkml:context>
    <inkml:brush xml:id="br0">
      <inkml:brushProperty name="width" value="0.0301616713404655" units="cm"/>
      <inkml:brushProperty name="height" value="0.0301616713404655" units="cm"/>
      <inkml:brushProperty name="color" value="#00bff3"/>
      <inkml:brushProperty name="ignorePressure" value="0"/>
    </inkml:brush>
  </inkml:definitions>
  <inkml:trace contextRef="#ctx0" brushRef="#br0">92650.000 55450.000 729,'1.000'-68.000'0,"4.000"17.000"0,3.000 15.000 0,3.000 16.000 0,4.000 10.000 5,7.000 7.000 10,6.000 6.000 10,7.000 7.000 9,8.000 7.000 5,14.000 9.000 0,11.000 10.000-2,14.000 10.000-1,0.000 4.000-8,-8.000 0.000-16,-10.000 0.000-15,-9.000 0.000-15,-10.000 0.000-12,-9.000 0.000-8,-10.000 0.000-8,-8.000 0.000-8,-9.000-4.000 1,-6.000-5.000 7,-6.000-7.000 9,-6.000-5.000 7,-7.000-6.000 7,-6.000-3.000 4,-6.000-3.000 5,-6.000-2.000 3</inkml:trace>
</inkml:ink>
</file>

<file path=ppt/ink/ink47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0"/>
    </inkml:context>
    <inkml:brush xml:id="br0">
      <inkml:brushProperty name="width" value="0.0290840435773134" units="cm"/>
      <inkml:brushProperty name="height" value="0.0290840435773134" units="cm"/>
      <inkml:brushProperty name="color" value="#00bff3"/>
      <inkml:brushProperty name="ignorePressure" value="0"/>
    </inkml:brush>
  </inkml:definitions>
  <inkml:trace contextRef="#ctx0" brushRef="#br0">91850.000 56650.000 756,'-80.000'1.000'7,"41.000"4.000"12,40.000 3.000 15,42.000 3.000 12,27.000 1.000 2,16.000 1.000-11,15.000-1.000-10,17.000 1.000-10,11.000-3.000-9,10.000-2.000-8,10.000-3.000-6,9.000-3.000-7,-4.000-2.000-4,-15.000 0.000-2,-15.000 0.000-2,-16.000 0.000-1,-18.000 0.000-3,-18.000 0.000-8,-19.000 0.000-6,-18.000 0.000-7</inkml:trace>
</inkml:ink>
</file>

<file path=ppt/ink/ink47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0"/>
    </inkml:context>
    <inkml:brush xml:id="br0">
      <inkml:brushProperty name="width" value="0.0314975306391716" units="cm"/>
      <inkml:brushProperty name="height" value="0.0314975306391716" units="cm"/>
      <inkml:brushProperty name="color" value="#00bff3"/>
      <inkml:brushProperty name="ignorePressure" value="0"/>
    </inkml:brush>
  </inkml:definitions>
  <inkml:trace contextRef="#ctx0" brushRef="#br0">92650.000 56350.000 698,'-69.000'0.000'1,"13.000"0.000"2,12.000 0.000 2,13.000 0.000 2,4.000 6.000 5,-3.000 13.000 11,-3.000 12.000 9,-2.000 13.000 10,2.000 9.000 1,9.000 6.000-6,10.000 7.000-6,10.000 6.000-7,2.000 4.000-6,-3.000 4.000-5,-3.000 3.000-5,-2.000 3.000-6,-1.000-2.000-5,3.000-6.000-6,3.000-6.000-8,4.000-6.000-7,4.000-15.000-9,6.000-21.000-11,7.000-22.000-11,6.000-22.000-12</inkml:trace>
</inkml:ink>
</file>

<file path=ppt/ink/ink47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0"/>
    </inkml:context>
    <inkml:brush xml:id="br0">
      <inkml:brushProperty name="width" value="0.0343782044947147" units="cm"/>
      <inkml:brushProperty name="height" value="0.0343782044947147" units="cm"/>
      <inkml:brushProperty name="color" value="#00bff3"/>
      <inkml:brushProperty name="ignorePressure" value="0"/>
    </inkml:brush>
  </inkml:definitions>
  <inkml:trace contextRef="#ctx0" brushRef="#br0">92850.000 56250.000 639,'21.000'-15.000'7,"-5.000"23.000"13,-7.000 22.000 13,-5.000 22.000 14,-4.000 15.000 2,0.000 9.000-5,0.000 10.000-7,0.000 10.000-6,0.000 14.000-5,0.000 23.000-4,0.000 22.000-4,0.000 22.000-4,-2.000 15.000-4,-3.000 9.000-8,-3.000 10.000-5,-2.000 10.000-8,-3.000-4.000-6,1.000-16.000-8,-1.000-15.000-8,1.000-15.000-7,1.000-25.000 0,3.000-30.000 6,3.000-32.000 6,4.000-30.000 8</inkml:trace>
</inkml:ink>
</file>

<file path=ppt/ink/ink47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1"/>
    </inkml:context>
    <inkml:brush xml:id="br0">
      <inkml:brushProperty name="width" value="0.0289029330015182" units="cm"/>
      <inkml:brushProperty name="height" value="0.0289029330015182" units="cm"/>
      <inkml:brushProperty name="color" value="#00bff3"/>
      <inkml:brushProperty name="ignorePressure" value="0"/>
    </inkml:brush>
  </inkml:definitions>
  <inkml:trace contextRef="#ctx0" brushRef="#br0">94400.000 55650.000 761,'-32.000'-36.000'4,"-11.000"28.000"8,-14.000 28.000 9,-11.000 29.000 8,-6.000 16.000 3,4.000 7.000-3,3.000 6.000-2,3.000 7.000-3,9.000-4.000-3,16.000-12.000-5,15.000-13.000-3,17.000-12.000-4,11.000-10.000-8,10.000-6.000-11,10.000-6.000-11,9.000-6.000-13,7.000-6.000-2,7.000-2.000 6,6.000-3.000 5,7.000-3.000 6,-1.000-2.000 5,-6.000 0.000 3,-6.000 0.000 4,-6.000 0.000 2,-12.000 4.000 5,-15.000 10.000 2,-15.000 10.000 5,-16.000 9.000 3,-16.000 7.000 2,-16.000 7.000 0,-15.000 6.000 1,-15.000 7.000 0,-4.000-1.000 0,9.000-6.000-3,10.000-6.000-1,10.000-6.000-2,7.000-6.000-3,6.000-2.000-4,7.000-3.000-2,6.000-3.000-4,12.000-6.000-2,19.000-5.000 1,19.000-7.000 1,19.000-5.000 0,12.000-4.000-3,6.000 0.000-7,7.000 0.000-7,6.000 0.000-6,1.000-2.000-1,-3.000-3.000 6,-3.000-3.000 5,-2.000-2.000 6,-11.000 2.000 9,-15.000 9.000 11,-15.000 10.000 12,-16.000 10.000 11,-15.000 10.000 5,-11.000 13.000-2,-14.000 12.000-3,-11.000 13.000-3,-7.000 6.000-2,0.000 0.000-1,0.000 0.000-2,0.000 0.000-1,0.000-2.000-4,0.000-3.000-8,0.000-3.000-6,0.000-2.000-6,3.000-6.000-8,6.000-6.000-8,7.000-6.000-8,6.000-6.000-8</inkml:trace>
</inkml:ink>
</file>

<file path=ppt/ink/ink47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1"/>
    </inkml:context>
    <inkml:brush xml:id="br0">
      <inkml:brushProperty name="width" value="0.0308605898171663" units="cm"/>
      <inkml:brushProperty name="height" value="0.0308605898171663" units="cm"/>
      <inkml:brushProperty name="color" value="#00bff3"/>
      <inkml:brushProperty name="ignorePressure" value="0"/>
    </inkml:brush>
  </inkml:definitions>
  <inkml:trace contextRef="#ctx0" brushRef="#br0">95700.000 56350.000 712,'-18.000'-25.000'4,"17.000"0.000"5,15.000 0.000 7,16.000 0.000 7,10.000 3.000 0,7.000 6.000-6,6.000 7.000-6,7.000 6.000-6,4.000 1.000-4,3.000-3.000 1,3.000-3.000-2,4.000-2.000 0,-3.000-3.000-1,-5.000 1.000 0,-7.000-1.000 0,-5.000 1.000-1,-22.000 5.000-1,-33.000 14.000-1,-35.000 11.000-2,-34.000 14.000-1,-20.000 5.000-1,-2.000 1.000 1,-3.000-1.000 2,-3.000 1.000 1,-1.000 2.000 4,4.000 7.000 5,3.000 6.000 7,3.000 7.000 5,6.000-1.000 4,9.000-6.000 1,10.000-6.000 2,10.000-6.000 0,8.000-6.000 0,10.000-2.000-2,10.000-3.000-2,9.000-3.000-1,12.000-2.000-6,16.000 0.000-11,15.000 0.000-8,17.000 0.000-11,8.000-8.000-7,4.000-16.000-4,3.000-15.000-4,3.000-15.000-4,3.000-7.000-1,3.000 3.000 0,3.000 3.000 1,4.000 4.000 2,-15.000 11.000 9,-31.000 23.000 18,-31.000 22.000 19,-31.000 22.000 17,-20.000 12.000 9,-5.000 3.000-1,-7.000 3.000-1,-5.000 4.000-1,0.000-4.000-2,10.000-9.000-5,10.000-10.000-3,9.000-8.000-5,6.000-8.000-7,3.000-2.000-8,3.000-3.000-8,4.000-3.000-8,4.000-9.000-8,6.000-11.000-5,7.000-14.000-5,6.000-11.000-5,4.000-7.000-1,4.000 0.000 6,3.000 0.000 4,3.000 0.000 6,3.000-2.000 0,3.000-3.000-6,3.000-3.000-5,4.000-2.000-5</inkml:trace>
</inkml:ink>
</file>

<file path=ppt/ink/ink47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2"/>
    </inkml:context>
    <inkml:brush xml:id="br0">
      <inkml:brushProperty name="width" value="0.0363113880157471" units="cm"/>
      <inkml:brushProperty name="height" value="0.0363113880157471" units="cm"/>
      <inkml:brushProperty name="color" value="#00bff3"/>
      <inkml:brushProperty name="ignorePressure" value="0"/>
    </inkml:brush>
  </inkml:definitions>
  <inkml:trace contextRef="#ctx0" brushRef="#br0">96200.000 55500.000 605,'25.000'100.000'84,"0.000"0.000"-13,0.000 0.000-13,0.000 0.000-14,3.000 3.000-9,6.000 6.000-5,7.000 7.000-5,6.000 6.000-5,3.000 7.000-6,0.000 10.000-4,0.000 10.000-7,0.000 9.000-4,-4.000 4.000-6,-5.000 1.000-6,-7.000-1.000-6,-5.000 1.000-6,-8.000-9.000-2,-5.000-15.000 1,-7.000-15.000 3,-5.000-16.000 2,-4.000-18.000-2,0.000-18.000-3,0.000-19.000-5,0.000-18.000-4</inkml:trace>
</inkml:ink>
</file>

<file path=ppt/ink/ink4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3"/>
    </inkml:context>
    <inkml:brush xml:id="br0">
      <inkml:brushProperty name="width" value="0.0391335338354111" units="cm"/>
      <inkml:brushProperty name="height" value="0.0391335338354111" units="cm"/>
      <inkml:brushProperty name="color" value="#fed406"/>
      <inkml:brushProperty name="ignorePressure" value="0"/>
    </inkml:brush>
  </inkml:definitions>
  <inkml:trace contextRef="#ctx0" brushRef="#br0">64450.000 32000.000 562,'-5.000'-40.000'20,"-9.000"23.000"7,-10.000 22.000 9,-8.000 22.000 8,-11.000 16.000 0,-8.000 14.000-6,-10.000 11.000-6,-9.000 14.000-7,-10.000 13.000-3,-9.000 16.000-2,-10.000 15.000-1,-8.000 17.000-2,-11.000 13.000-1,-8.000 13.000 0,-10.000 12.000-1,-9.000 13.000 0,-5.000 6.000-2,0.000 0.000-4,0.000 0.000-3,0.000 0.000-3,-4.000 1.000-2,-5.000 4.000-2,-7.000 3.000-1,-5.000 3.000-1,0.000 3.000 0,10.000 3.000-1,10.000 3.000 1,9.000 4.000 0,9.000-12.000-2,9.000-24.000-4,10.000-26.000-5,10.000-24.000-5,11.000-24.000-3,17.000-22.000-2,15.000-22.000-2,16.000-21.000-3,12.000-20.000 0,9.000-15.000 2,10.000-15.000 1,10.000-16.000 2,13.000-16.000-2,19.000-16.000-5,19.000-15.000-5,19.000-15.000-6,4.000-4.000 2,-9.000 9.000 6,-10.000 10.000 8,-8.000 10.000 7</inkml:trace>
</inkml:ink>
</file>

<file path=ppt/ink/ink47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2"/>
    </inkml:context>
    <inkml:brush xml:id="br0">
      <inkml:brushProperty name="width" value="0.0310759507119656" units="cm"/>
      <inkml:brushProperty name="height" value="0.0310759507119656" units="cm"/>
      <inkml:brushProperty name="color" value="#00bff3"/>
      <inkml:brushProperty name="ignorePressure" value="0"/>
    </inkml:brush>
  </inkml:definitions>
  <inkml:trace contextRef="#ctx0" brushRef="#br0">97050.000 56550.000 707,'-49.000'6.000'8,"4.000"13.000"14,3.000 12.000 14,3.000 13.000 15,-2.000 12.000 3,-6.000 13.000-11,-6.000 12.000-9,-6.000 13.000-9,-7.000 6.000-11,-6.000 0.000-9,-6.000 0.000-9,-6.000 0.000-10,-4.000-4.000-6,1.000-5.000-3,-1.000-7.000-3,1.000-5.000-3,4.000-11.000-2,9.000-11.000-3,10.000-14.000-2,10.000-11.000-3,7.000-11.000 1,6.000-5.000 3,7.000-7.000 4,6.000-5.000 4</inkml:trace>
</inkml:ink>
</file>

<file path=ppt/ink/ink47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2"/>
    </inkml:context>
    <inkml:brush xml:id="br0">
      <inkml:brushProperty name="width" value="0.0332979336380959" units="cm"/>
      <inkml:brushProperty name="height" value="0.0332979336380959" units="cm"/>
      <inkml:brushProperty name="color" value="#00bff3"/>
      <inkml:brushProperty name="ignorePressure" value="0"/>
    </inkml:brush>
  </inkml:definitions>
  <inkml:trace contextRef="#ctx0" brushRef="#br0">96750.000 55300.000 660,'28.000'-63.000'8,"6.000"26.000"14,7.000 24.000 16,6.000 26.000 15,-1.000 21.000 2,-5.000 19.000-11,-7.000 19.000-9,-5.000 19.000-11,-8.000 2.000-6,-5.000-11.000-2,-7.000-14.000-2,-5.000-11.000-2,-3.000-9.000-15,4.000-3.000-29,3.000-3.000-29,3.000-2.000-29</inkml:trace>
</inkml:ink>
</file>

<file path=ppt/ink/ink47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3"/>
    </inkml:context>
    <inkml:brush xml:id="br0">
      <inkml:brushProperty name="width" value="0.0390696860849857" units="cm"/>
      <inkml:brushProperty name="height" value="0.0390696860849857" units="cm"/>
      <inkml:brushProperty name="color" value="#00bff3"/>
      <inkml:brushProperty name="ignorePressure" value="0"/>
    </inkml:brush>
  </inkml:definitions>
  <inkml:trace contextRef="#ctx0" brushRef="#br0">99050.000 56100.000 563,'0.000'-69.000'0,"0.000"13.000"0,0.000 12.000 0,0.000 13.000 0,-4.000 4.000 7,-5.000-3.000 15,-7.000-3.000 15,-5.000-2.000 15,-4.000 0.000 1,0.000 7.000-11,0.000 6.000-11,0.000 7.000-12,-5.000 4.000-6,-9.000 3.000-2,-10.000 3.000-1,-8.000 4.000-1,-8.000 5.000-2,-2.000 10.000 1,-3.000 10.000-2,-3.000 9.000 1,1.000 6.000 0,6.000 3.000 0,7.000 3.000 2,6.000 4.000 0,3.000 4.000 0,0.000 6.000-1,0.000 7.000 0,0.000 6.000 0,3.000 4.000-1,6.000 4.000 0,7.000 3.000 0,6.000 3.000 0,4.000 1.000-1,4.000 1.000-3,3.000-1.000-2,3.000 1.000-3,7.000-4.000-2,14.000-6.000 1,11.000-6.000 0,14.000-6.000-1,8.000-9.000 0,7.000-8.000 0,6.000-10.000-2,7.000-9.000 0,4.000-10.000-1,3.000-9.000-1,3.000-10.000-1,4.000-8.000-1,5.000-15.000-1,10.000-19.000-4,10.000-18.000-1,9.000-19.000-3,1.000-10.000-2,-6.000 1.000-1,-6.000-1.000 0,-6.000 1.000-1,-9.000 1.000 0,-8.000 3.000 1,-10.000 3.000 0,-9.000 4.000 2,-10.000 5.000 1,-9.000 10.000 2,-10.000 10.000 2,-8.000 9.000 3,-11.000 7.000 4,-8.000 7.000 6,-10.000 6.000 7,-9.000 7.000 6,-9.000 5.000 5,-5.000 7.000 0,-7.000 6.000 2,-5.000 7.000 1,-3.000 7.000 1,4.000 9.000 1,3.000 10.000 0,3.000 10.000 2,3.000 5.000 0,3.000 4.000-1,3.000 3.000 0,4.000 3.000 0,2.000 3.000-1,4.000 3.000-2,3.000 3.000-1,3.000 4.000-2,3.000-3.000-2,3.000-5.000-3,3.000-7.000-3,4.000-5.000-3,7.000-6.000-4,13.000-3.000-5,12.000-3.000-6,13.000-2.000-4,6.000-6.000-5,0.000-6.000-1,0.000-6.000-2,0.000-6.000-3,0.000-6.000 0,0.000-2.000 2,0.000-3.000 2,0.000-3.000 1,-4.000-4.000-3,-5.000-3.000-8,-7.000-3.000-8,-5.000-2.000-7,-6.000-5.000-1,-3.000-2.000 6,-3.000-3.000 6,-2.000-3.000 7</inkml:trace>
</inkml:ink>
</file>

<file path=ppt/ink/ink47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3"/>
    </inkml:context>
    <inkml:brush xml:id="br0">
      <inkml:brushProperty name="width" value="0.0324367098510265" units="cm"/>
      <inkml:brushProperty name="height" value="0.0324367098510265" units="cm"/>
      <inkml:brushProperty name="color" value="#00bff3"/>
      <inkml:brushProperty name="ignorePressure" value="0"/>
    </inkml:brush>
  </inkml:definitions>
  <inkml:trace contextRef="#ctx0" brushRef="#br0">100000.000 55350.000 678,'25.000'-91.000'0,"0.000"19.000"0,0.000 19.000 0,0.000 19.000 0,1.000 10.000 3,4.000 4.000 7,3.000 3.000 6,3.000 3.000 7,-2.000 10.000 5,-6.000 20.000 5,-6.000 18.000 4,-6.000 20.000 5,-9.000 10.000-2,-8.000 3.000-8,-10.000 3.000-9,-9.000 4.000-8,-9.000-3.000-5,-5.000-5.000-4,-7.000-7.000-3,-5.000-5.000-3,-3.000-6.000-2,4.000-3.000-4,3.000-3.000-3,3.000-2.000-3,10.000-5.000-1,20.000-2.000 1,18.000-3.000 0,20.000-3.000 0,11.000-4.000 2,7.000-3.000 3,6.000-3.000 2,7.000-2.000 2,-3.000-3.000 2,-8.000 1.000 0,-10.000-1.000 1,-9.000 1.000 1,-13.000 4.000 1,-16.000 9.000 4,-15.000 10.000 3,-15.000 10.000 4,-12.000 0.000 0,-6.000-5.000-3,-6.000-7.000-1,-6.000-5.000-3,-2.000-4.000-3,3.000 0.000-4,3.000 0.000-5,4.000 0.000-3,4.000-2.000-6,6.000-3.000-7,7.000-3.000-7,6.000-2.000-7</inkml:trace>
</inkml:ink>
</file>

<file path=ppt/ink/ink47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3"/>
    </inkml:context>
    <inkml:brush xml:id="br0">
      <inkml:brushProperty name="width" value="0.0276867654174566" units="cm"/>
      <inkml:brushProperty name="height" value="0.0276867654174566" units="cm"/>
      <inkml:brushProperty name="color" value="#00bff3"/>
      <inkml:brushProperty name="ignorePressure" value="0"/>
    </inkml:brush>
  </inkml:definitions>
  <inkml:trace contextRef="#ctx0" brushRef="#br0">100450.000 55650.000 794,'23.000'-24.000'0,"-3.000"4.000"0,-3.000 3.000 0,-2.000 3.000 0,2.000 3.000 4,9.000 3.000 10,10.000 3.000 7,10.000 4.000 10,5.000 2.000 2,4.000 4.000-4,3.000 3.000-3,3.000 3.000-5,-2.000 1.000-5,-6.000 1.000-7,-6.000-1.000-7,-6.000 1.000-8</inkml:trace>
</inkml:ink>
</file>

<file path=ppt/ink/ink47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4"/>
    </inkml:context>
    <inkml:brush xml:id="br0">
      <inkml:brushProperty name="width" value="0.0351727604866028" units="cm"/>
      <inkml:brushProperty name="height" value="0.0351727604866028" units="cm"/>
      <inkml:brushProperty name="color" value="#00bff3"/>
      <inkml:brushProperty name="ignorePressure" value="0"/>
    </inkml:brush>
  </inkml:definitions>
  <inkml:trace contextRef="#ctx0" brushRef="#br0">100900.000 55000.000 625,'-22.000'-18.000'10,"6.000"17.000"19,7.000 15.000 21,6.000 16.000 19,3.000 15.000 3,0.000 16.000-14,0.000 15.000-15,0.000 17.000-13,-5.000 7.000-16,-9.000 0.000-19,-10.000 0.000-18,-8.000 0.000-18,-4.000-7.000-6,3.000-11.000 5,3.000-14.000 7,4.000-11.000 6,2.000-11.000-1,4.000-5.000-5,3.000-7.000-7,3.000-5.000-5</inkml:trace>
</inkml:ink>
</file>

<file path=ppt/ink/ink47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5"/>
    </inkml:context>
    <inkml:brush xml:id="br0">
      <inkml:brushProperty name="width" value="0.039531521499157" units="cm"/>
      <inkml:brushProperty name="height" value="0.039531521499157" units="cm"/>
      <inkml:brushProperty name="color" value="#00bff3"/>
      <inkml:brushProperty name="ignorePressure" value="0"/>
    </inkml:brush>
  </inkml:definitions>
  <inkml:trace contextRef="#ctx0" brushRef="#br0">102400.000 55100.000 556,'0.000'-32.000'8,"0.000"39.000"15,0.000 36.000 15,0.000 39.000 16,0.000 28.000 4,0.000 23.000-8,0.000 22.000-7,0.000 22.000-8,0.000 5.000-6,0.000-8.000-4,0.000-10.000-2,0.000-9.000-5,0.000-9.000-2,0.000-5.000-5,0.000-7.000-3,0.000-5.000-4,0.000-9.000-3,0.000-9.000-4,0.000-10.000-2,0.000-8.000-4,0.000-12.000-1,0.000-12.000-2,0.000-13.000-1,0.000-12.000-1,-4.000-18.000-4,-5.000-21.000-6,-7.000-22.000-7,-5.000-22.000-5,-4.000-8.000 0,0.000 6.000 8,0.000 7.000 9,0.000 6.000 7,3.000 3.000 3,6.000 0.000-5,7.000 0.000-3,6.000 0.000-4,4.000 0.000 2,4.000 0.000 7,3.000 0.000 8,3.000 0.000 7,-4.000 1.000 2,-8.000 4.000-4,-10.000 3.000-6,-9.000 3.000-3,-5.000-1.000-7,0.000-2.000-5,0.000-3.000-6,0.000-3.000-7,0.000-2.000 1,0.000 0.000 6,0.000 0.000 8,0.000 0.000 5,0.000 0.000 7,0.000 0.000 3,0.000 0.000 4,0.000 0.000 4,0.000 1.000 3,0.000 4.000 3,0.000 3.000 0,0.000 3.000 3,0.000 1.000 0,0.000 1.000-1,0.000-1.000-1,0.000 1.000-2,0.000-4.000-1,0.000-6.000-2,0.000-6.000-1,0.000-6.000-2,1.000-4.000-2,4.000 1.000-3,3.000-1.000-1,3.000 1.000-3,1.000-3.000-1,1.000-2.000 0,-1.000-3.000-1,1.000-3.000 0,1.000-4.000 0,3.000-3.000 0,3.000-3.000 1,4.000-2.000 0,2.000-1.000 0,4.000 3.000 1,3.000 3.000 1,3.000 4.000 0,-1.000 4.000 1,-2.000 6.000 1,-3.000 7.000 1,-3.000 6.000 0,2.000 6.000 10,10.000 6.000 19,10.000 7.000 19,9.000 6.000 20,7.000 3.000 1,7.000 0.000-12,6.000 0.000-15,7.000 0.000-13,-1.000 0.000-8,-6.000 0.000-3,-6.000 0.000-3,-6.000 0.000-3,-7.000 6.000-7,-6.000 13.000-10,-6.000 12.000-12,-6.000 13.000-10,-13.000 6.000-3,-19.000 0.000 5,-18.000 0.000 5,-19.000 0.000 4,-13.000 0.000 5,-6.000 0.000 3,-6.000 0.000 3,-6.000 0.000 2,-1.000-2.000 3,7.000-3.000 0,6.000-3.000 1,7.000-2.000 1,5.000-3.000 1,7.000 1.000 0,6.000-1.000 1,7.000 1.000 1,11.000-4.000-3,20.000-6.000-4,18.000-6.000-5,20.000-6.000-5,17.000-12.000-3,20.000-15.000-2,18.000-15.000-3,20.000-16.000-3,11.000-12.000 0,7.000-5.000-1,6.000-7.000-1,7.000-5.000 1,0.000-6.000 1,-2.000-3.000 4,-3.000-3.000 5,-3.000-2.000 3,-7.000 0.000 5,-9.000 7.000 4,-10.000 6.000 4,-8.000 7.000 4,-14.000 8.000 3,-15.000 14.000 3,-15.000 11.000 1,-16.000 14.000 2,-16.000 8.000 8,-16.000 7.000 12,-15.000 6.000 12,-15.000 7.000 13,-12.000 7.000-1,-6.000 9.000-12,-6.000 10.000-13,-6.000 10.000-13,-2.000 2.000-7,3.000-3.000-4,3.000-3.000-4,4.000-2.000-3,4.000-6.000-2,6.000-6.000-2,7.000-6.000-3,6.000-6.000-1,12.000-2.000-3,19.000 3.000 0,19.000 3.000-2,19.000 4.000-1,13.000 1.000 0,10.000 0.000 1,10.000 0.000 1,9.000 0.000 1,2.000-2.000-1,-2.000-3.000-3,-3.000-3.000-3,-3.000-2.000-3,-6.000-3.000-3,-5.000 1.000-3,-7.000-1.000-4,-5.000 1.000-2</inkml:trace>
</inkml:ink>
</file>

<file path=ppt/ink/ink47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7"/>
    </inkml:context>
    <inkml:brush xml:id="br0">
      <inkml:brushProperty name="width" value="0.0353825874626637" units="cm"/>
      <inkml:brushProperty name="height" value="0.0353825874626637" units="cm"/>
      <inkml:brushProperty name="color" value="#00bff3"/>
      <inkml:brushProperty name="ignorePressure" value="0"/>
    </inkml:brush>
  </inkml:definitions>
  <inkml:trace contextRef="#ctx0" brushRef="#br0">103800.000 55300.000 621,'46.000'-21.000'7,"-5.000"10.000"13,-7.000 10.000 13,-5.000 9.000 14,-8.000 10.000-1,-5.000 14.000-15,-7.000 11.000-14,-5.000 14.000-15,-12.000 3.000-12,-16.000-2.000-11,-15.000-3.000-10,-15.000-3.000-10,-6.000-4.000-4,7.000-3.000 4,6.000-3.000 4,7.000-2.000 4,5.000-5.000 4,7.000-2.000 7,6.000-3.000 7,7.000-3.000 5,2.000-4.000 5,1.000-3.000 0,-1.000-3.000 2,1.000-2.000 1,1.000-1.000 1,3.000 3.000 0,3.000 3.000 1,4.000 4.000-1,1.000 4.000 6,0.000 6.000 8,0.000 7.000 10,0.000 6.000 8,0.000 4.000 5,0.000 4.000 0,0.000 3.000-2,0.000 3.000 1,0.000-1.000-3,0.000-2.000-3,0.000-3.000-4,0.000-3.000-3,0.000-6.000-2,0.000-5.000 0,0.000-7.000-2,0.000-5.000 0,1.000-12.000-3,4.000-16.000-3,3.000-15.000-5,3.000-15.000-4,6.000-14.000-6,9.000-8.000-10,10.000-10.000-10,10.000-9.000-10,4.000-10.000-4,0.000-9.000-1,0.000-10.000-1,0.000-8.000 0,1.000-8.000 2,4.000-2.000 5,3.000-3.000 4,3.000-3.000 5,-1.000 4.000 4,-2.000 13.000 3,-3.000 12.000 2,-3.000 13.000 3,-4.000 10.000 6,-3.000 10.000 11,-3.000 10.000 10,-2.000 9.000 10,-5.000 9.000 9,-2.000 9.000 6,-3.000 10.000 7,-3.000 10.000 6,-6.000 7.000-1,-5.000 6.000-8,-7.000 7.000-9,-5.000 6.000-8,-8.000 9.000-7,-5.000 13.000-3,-7.000 12.000-4,-5.000 13.000-5,-8.000 4.000-6,-5.000-3.000-10,-7.000-3.000-11,-5.000-2.000-9,0.000-6.000-9,10.000-6.000-5,10.000-6.000-7,9.000-6.000-5,10.000-9.000 1,14.000-8.000 6,11.000-10.000 8,14.000-9.000 8,5.000-9.000 5,1.000-5.000 6,-1.000-7.000 6,1.000-5.000 5,-3.000-1.000 5,-2.000 6.000 5,-3.000 7.000 5,-3.000 6.000 5,-6.000 7.000 4,-5.000 10.000 4,-7.000 10.000 2,-5.000 9.000 4,-6.000 6.000 1,-3.000 3.000-1,-3.000 3.000-2,-2.000 4.000 0,-5.000 2.000-2,-2.000 4.000 1,-3.000 3.000-2,-3.000 3.000 0,-1.000-1.000-3,4.000-2.000-3,3.000-3.000-4,3.000-3.000-3,-1.000-1.000-4,-2.000 4.000-2,-3.000 3.000-3,-3.000 3.000-2,-1.000-1.000-1,4.000-2.000 0,3.000-3.000 0,3.000-3.000 1,-1.000-6.000 0,-2.000-5.000-1,-3.000-7.000 0,-3.000-5.000 0,-2.000-8.000-1,0.000-5.000 2,0.000-7.000 0,0.000-5.000 1,0.000-6.000 0,0.000-3.000 0,0.000-3.000 0,0.000-2.000 0,3.000-9.000 0,6.000-12.000 1,7.000-13.000-1,6.000-12.000 1,9.000-12.000 0,13.000-8.000-1,12.000-10.000 0,13.000-9.000 0,10.000-7.000-1,10.000-3.000-1,10.000-3.000-2,9.000-2.000-2,4.000-1.000-4,1.000 3.000-5,-1.000 3.000-5,1.000 4.000-7,-4.000 5.000 0,-6.000 10.000 3,-6.000 10.000 3,-6.000 9.000 3,-7.000 7.000 3,-6.000 7.000 5,-6.000 6.000 5,-6.000 7.000 3,-6.000 7.000 5,-2.000 9.000 5,-3.000 10.000 4,-3.000 10.000 6,-9.000 8.000 4,-11.000 10.000 2,-14.000 10.000 4,-11.000 9.000 4,-7.000 4.000-4,0.000 1.000-7,0.000-1.000-7,0.000 1.000-9,-2.000-1.000-5,-3.000 1.000-3,-3.000-1.000-4,-2.000 1.000-3,5.000-1.000-1,16.000 1.000 2,15.000-1.000 2,17.000 1.000 3,-1.000 5.000 4,-16.000 14.000 8,-15.000 11.000 8,-15.000 14.000 7,-6.000 2.000 6,7.000-6.000 3,6.000-6.000 3,7.000-6.000 3,4.000-7.000-1,3.000-6.000-5,3.000-6.000-5,4.000-6.000-5,4.000-10.000-8,6.000-12.000-12,7.000-13.000-11,6.000-12.000-12,7.000-15.000-9,10.000-15.000-5,10.000-15.000-5,9.000-16.000-5,4.000-8.000 0,1.000 0.000 7,-1.000 0.000 7,1.000 0.000 7,-3.000 1.000 5,-2.000 4.000 3,-3.000 3.000 3,-3.000 3.000 3,-6.000 7.000 2,-5.000 14.000 0,-7.000 11.000 1,-5.000 14.000 0,-6.000 10.000 12,-3.000 9.000 23,-3.000 10.000 25,-2.000 10.000 22,-11.000 7.000 6,-15.000 6.000-15,-15.000 7.000-15,-16.000 6.000-14,-7.000 3.000-10,4.000 0.000-3,3.000 0.000-5,3.000 0.000-4,3.000-2.000-2,3.000-3.000 0,3.000-3.000 0,4.000-2.000 0,10.000-9.000-10,19.000-12.000-19,19.000-13.000-21,19.000-12.000-20,7.000-7.000-3,-3.000 1.000 11,-3.000-1.000 12,-2.000 1.000 12,-5.000 1.000 10,-2.000 3.000 7,-3.000 3.000 8,-3.000 4.000 7,-6.000 4.000 7,-5.000 6.000 2,-7.000 7.000 4,-5.000 6.000 4,-8.000 4.000 2,-5.000 4.000 0,-7.000 3.000 0,-5.000 3.000 1,-9.000-1.000-2,-9.000-2.000-2,-10.000-3.000-3,-8.000-3.000-2,-6.000-2.000-7,1.000 0.000-8,-1.000 0.000-10,1.000 0.000-10,-1.000-2.000-5,1.000-3.000-3,-1.000-3.000-2,1.000-2.000-4,2.000-5.000-1,7.000-2.000 0,6.000-3.000-1,7.000-3.000 0,7.000-6.000 1,9.000-5.000 3,10.000-7.000 4,10.000-5.000 3,10.000-6.000 5,13.000-3.000 3,12.000-3.000 5,13.000-2.000 5,7.000 0.000 3,4.000 7.000 4,3.000 6.000 3,3.000 7.000 4,-1.000 2.000 1,-2.000 1.000-1,-3.000-1.000-2,-3.000 1.000-2,-6.000 1.000 5,-5.000 3.000 10,-7.000 3.000 10,-5.000 4.000 10,-8.000 4.000 3,-5.000 6.000-5,-7.000 7.000-7,-5.000 6.000-5,-11.000 3.000-9,-11.000 0.000-13,-14.000 0.000-12,-11.000 0.000-12,-6.000-4.000-8,4.000-5.000 0,3.000-7.000-1,3.000-5.000-1,3.000-4.000 3,3.000 0.000 8,3.000 0.000 8,4.000 0.000 8,5.000 3.000 9,10.000 6.000 9,10.000 7.000 10,9.000 6.000 9,12.000 6.000 6,16.000 6.000-1,15.000 7.000 0,17.000 6.000 1,5.000 6.000-5,-3.000 6.000-8,-3.000 7.000-9,-2.000 6.000-8,-6.000 3.000-11,-6.000 0.000-13,-6.000 0.000-14,-6.000 0.000-13,-7.000-5.000-6,-6.000-9.000 1,-6.000-10.000 1,-6.000-8.000 2</inkml:trace>
</inkml:ink>
</file>

<file path=ppt/ink/ink47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8"/>
    </inkml:context>
    <inkml:brush xml:id="br0">
      <inkml:brushProperty name="width" value="0.0302632562816143" units="cm"/>
      <inkml:brushProperty name="height" value="0.0302632562816143" units="cm"/>
      <inkml:brushProperty name="color" value="#00bff3"/>
      <inkml:brushProperty name="ignorePressure" value="0"/>
    </inkml:brush>
  </inkml:definitions>
  <inkml:trace contextRef="#ctx0" brushRef="#br0">87350.000 59100.000 726,'48.000'1.000'83,"-3.000"4.000"-19,-3.000 3.000-18,-2.000 3.000-19,-5.000 3.000-10,-2.000 3.000-2,-3.000 3.000-3,-3.000 4.000-3</inkml:trace>
</inkml:ink>
</file>

<file path=ppt/ink/ink47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9"/>
    </inkml:context>
    <inkml:brush xml:id="br0">
      <inkml:brushProperty name="width" value="0.0296702329069376" units="cm"/>
      <inkml:brushProperty name="height" value="0.0296702329069376" units="cm"/>
      <inkml:brushProperty name="color" value="#00bff3"/>
      <inkml:brushProperty name="ignorePressure" value="0"/>
    </inkml:brush>
  </inkml:definitions>
  <inkml:trace contextRef="#ctx0" brushRef="#br0">87550.000 58550.000 741,'10.000'-36.000'7,"23.000"28.000"15,22.000 28.000 15,22.000 29.000 14,5.000 11.000 0,-8.000-2.000-13,-10.000-3.000-14,-9.000-3.000-14,-10.000-2.000-7,-9.000 0.000 2,-10.000 0.000 0,-8.000 0.000 1,-8.000-4.000-9,-2.000-5.000-18,-3.000-7.000-18,-3.000-5.000-18,-6.000-6.000-6,-5.000-3.000 8,-7.000-3.000 7,-5.000-2.000 7</inkml:trace>
</inkml:ink>
</file>

<file path=ppt/ink/ink4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4"/>
    </inkml:context>
    <inkml:brush xml:id="br0">
      <inkml:brushProperty name="width" value="0.0453542098402977" units="cm"/>
      <inkml:brushProperty name="height" value="0.0453542098402977" units="cm"/>
      <inkml:brushProperty name="color" value="#fed406"/>
      <inkml:brushProperty name="ignorePressure" value="0"/>
    </inkml:brush>
  </inkml:definitions>
  <inkml:trace contextRef="#ctx0" brushRef="#br0">63850.000 32800.000 485,'0.000'-71.000'1,"0.000"10.000"2,0.000 10.000 3,0.000 9.000 2,4.000 9.000 4,10.000 9.000 4,10.000 10.000 5,9.000 10.000 5,6.000 10.000 1,3.000 13.000-3,3.000 12.000-1,4.000 13.000-3,2.000 9.000-1,4.000 6.000-1,3.000 7.000-2,3.000 6.000 0,3.000 6.000-2,3.000 6.000 0,3.000 7.000-1,4.000 6.000 0,4.000 3.000 0,6.000 0.000-1,7.000 0.000 1,6.000 0.000-1,4.000 0.000 1,4.000 0.000-1,3.000 0.000 0,3.000 0.000 0,4.000 1.000 0,7.000 4.000 0,6.000 3.000 0,7.000 3.000 0,5.000-2.000 0,7.000-6.000 0,6.000-6.000 0,7.000-6.000 0,7.000-7.000-4,9.000-6.000-7,10.000-6.000-5,10.000-6.000-7,7.000-6.000-2,6.000-2.000 2,7.000-3.000 3,6.000-3.000 2,4.000-4.000 2,4.000-3.000 0,3.000-3.000 0,3.000-2.000-1,1.000-3.000 1,1.000 1.000-1,-1.000-1.000 0,1.000 1.000 0,-4.000 4.000-1,-6.000 9.000 1,-6.000 10.000 1,-6.000 10.000-1,-4.000 4.000 1,1.000 0.000 0,-1.000 0.000 1,1.000 0.000 1,-4.000 0.000 0,-6.000 0.000 0,-6.000 0.000-1,-6.000 0.000 0,-7.000-4.000 0,-6.000-5.000 0,-6.000-7.000-1,-6.000-5.000 0,-4.000-8.000-1,1.000-5.000-1,-1.000-7.000-1,1.000-5.000-1,-3.000-6.000 0,-2.000-3.000-1,-3.000-3.000-1,-3.000-2.000 1,-9.000-5.000-3,-11.000-2.000-4,-14.000-3.000-5,-11.000-3.000-4,-17.000-2.000-3,-18.000 0.000-4,-19.000 0.000-4,-18.000 0.000-3</inkml:trace>
</inkml:ink>
</file>

<file path=ppt/ink/ink47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9"/>
    </inkml:context>
    <inkml:brush xml:id="br0">
      <inkml:brushProperty name="width" value="0.0304835326969624" units="cm"/>
      <inkml:brushProperty name="height" value="0.0304835326969624" units="cm"/>
      <inkml:brushProperty name="color" value="#00bff3"/>
      <inkml:brushProperty name="ignorePressure" value="0"/>
    </inkml:brush>
  </inkml:definitions>
  <inkml:trace contextRef="#ctx0" brushRef="#br0">87250.000 59300.000 721,'-47.000'0.000'0,"6.000"0.000"0,7.000 0.000 0,6.000 0.000 0,15.000-2.000 6,26.000-3.000 11,24.000-3.000 11,26.000-2.000 11,15.000-3.000 3,6.000 1.000-5,7.000-1.000-5,6.000 1.000-6,-1.000-1.000-6,-5.000 1.000-9,-7.000-1.000-9,-5.000 1.000-8,-11.000 1.000-5,-11.000 3.000-3,-14.000 3.000-2,-11.000 4.000-1,-17.000 2.000-1,-18.000 4.000 1,-19.000 3.000 3,-18.000 3.000 1,-10.000 4.000 4,0.000 7.000 5,0.000 6.000 4,0.000 7.000 5,0.000 7.000 4,0.000 9.000 5,0.000 10.000 4,0.000 10.000 4,-2.000 7.000 1,-3.000 6.000-3,-3.000 7.000-3,-2.000 6.000-2,-5.000 6.000-5,-2.000 6.000-5,-3.000 7.000-7,-3.000 6.000-5,2.000-4.000-2,10.000-11.000 1,10.000-14.000 1,9.000-11.000 1,9.000-22.000-9,9.000-27.000-19,10.000-28.000-18,10.000-28.000-20,7.000-17.000 0,6.000-2.000 15,7.000-3.000 17,6.000-3.000 16,1.000 1.000 9,-3.000 6.000 4,-3.000 7.000 3,-2.000 6.000 3</inkml:trace>
</inkml:ink>
</file>

<file path=ppt/ink/ink47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9"/>
    </inkml:context>
    <inkml:brush xml:id="br0">
      <inkml:brushProperty name="width" value="0.0323865935206413" units="cm"/>
      <inkml:brushProperty name="height" value="0.0323865935206413" units="cm"/>
      <inkml:brushProperty name="color" value="#00bff3"/>
      <inkml:brushProperty name="ignorePressure" value="0"/>
    </inkml:brush>
  </inkml:definitions>
  <inkml:trace contextRef="#ctx0" brushRef="#br0">87250.000 60100.000 679,'139.000'-90.000'12,"-22.000"23.000"4,-22.000 22.000 3,-21.000 22.000 4,-14.000 15.000 2,-2.000 9.000-3,-3.000 10.000 0,-3.000 10.000-2,-6.000 8.000-1,-5.000 10.000-1,-7.000 10.000 0,-5.000 9.000-2,-9.000 9.000 0,-9.000 9.000 1,-10.000 10.000 0,-8.000 10.000 0,-14.000 4.000-3,-15.000 0.000-6,-15.000 0.000-6,-16.000 0.000-7,-7.000-7.000-2,4.000-11.000 2,3.000-14.000 2,3.000-11.000 1,6.000-12.000-3,9.000-9.000-8,10.000-10.000-7,10.000-8.000-9,7.000-12.000-7,6.000-12.000-8,7.000-13.000-7,6.000-12.000-7,4.000-7.000 2,4.000 1.000 12,3.000-1.000 10,3.000 1.000 11</inkml:trace>
</inkml:ink>
</file>

<file path=ppt/ink/ink47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09"/>
    </inkml:context>
    <inkml:brush xml:id="br0">
      <inkml:brushProperty name="width" value="0.0362179391086102" units="cm"/>
      <inkml:brushProperty name="height" value="0.0362179391086102" units="cm"/>
      <inkml:brushProperty name="color" value="#00bff3"/>
      <inkml:brushProperty name="ignorePressure" value="0"/>
    </inkml:brush>
  </inkml:definitions>
  <inkml:trace contextRef="#ctx0" brushRef="#br0">89700.000 58700.000 607,'-27.000'-16.000'8,"-3.000"19.000"14,-3.000 19.000 16,-2.000 19.000 16,-8.000 13.000 2,-8.000 10.000-7,-10.000 10.000-9,-9.000 9.000-8,-7.000 4.000-7,-3.000 1.000-7,-3.000-1.000-7,-2.000 1.000-6,0.000-3.000-6,7.000-2.000-4,6.000-3.000-5,7.000-3.000-4,8.000-9.000-4,14.000-11.000-5,11.000-14.000-4,14.000-11.000-5,10.000-18.000-4,9.000-22.000-4,10.000-22.000-5,10.000-21.000-3,5.000-9.000 2,4.000 7.000 9,3.000 6.000 11,3.000 7.000 9,-1.000 7.000 9,-2.000 9.000 9,-3.000 10.000 9,-3.000 10.000 8,-4.000 7.000 8,-3.000 6.000 5,-3.000 7.000 5,-2.000 6.000 5,-5.000 10.000 2,-2.000 17.000 0,-3.000 15.000 0,-3.000 16.000-1,-4.000 9.000-4,-3.000 3.000-6,-3.000 3.000-6,-2.000 4.000-7,-3.000-3.000-7,1.000-5.000-6,-1.000-7.000-5,1.000-5.000-8,-1.000-9.000-5,1.000-9.000-8,-1.000-10.000-7,1.000-8.000-7,2.000-14.000-8,7.000-15.000-9,6.000-15.000-8,7.000-16.000-10</inkml:trace>
</inkml:ink>
</file>

<file path=ppt/ink/ink47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0"/>
    </inkml:context>
    <inkml:brush xml:id="br0">
      <inkml:brushProperty name="width" value="0.037442784756422" units="cm"/>
      <inkml:brushProperty name="height" value="0.037442784756422" units="cm"/>
      <inkml:brushProperty name="color" value="#00bff3"/>
      <inkml:brushProperty name="ignorePressure" value="0"/>
    </inkml:brush>
  </inkml:definitions>
  <inkml:trace contextRef="#ctx0" brushRef="#br0">89350.000 59550.000 587,'68.000'-46.000'0,"-11.000"10.000"0,-14.000 10.000 0,-11.000 9.000 0,-4.000 4.000 2,6.000 1.000 3,7.000-1.000 3,6.000 1.000 4,1.000-1.000 1,-3.000 1.000 1,-3.000-1.000 0,-2.000 1.000 1,-1.000 1.000-2,3.000 3.000-1,3.000 3.000-3,4.000 4.000-2,-4.000 8.000 1,-9.000 17.000 4,-10.000 15.000 3,-8.000 16.000 3,-9.000 9.000 3,-6.000 3.000-1,-6.000 3.000 2,-6.000 4.000 0,-2.000 1.000-1,3.000 0.000 0,3.000 0.000 0,4.000 0.000-2,-1.000 1.000-1,-3.000 4.000-2,-3.000 3.000-3,-2.000 3.000-2,-3.000-2.000-3,1.000-6.000-5,-1.000-6.000-5,1.000-6.000-4,-3.000-7.000-4,-2.000-6.000-5,-3.000-6.000-5,-3.000-6.000-5,-2.000-7.000-1,0.000-6.000-2,0.000-6.000 1,0.000-6.000-1,-4.000-7.000-1,-5.000-6.000-2,-7.000-6.000-3,-5.000-6.000-3,-3.000-10.000 0,4.000-12.000 2,3.000-13.000 2,3.000-12.000 1,4.000-10.000 4,7.000-6.000 6,6.000-6.000 5,7.000-6.000 7,7.000-1.000 4,9.000 7.000 3,10.000 6.000 5,10.000 7.000 2,7.000 8.000 2,6.000 14.000-3,7.000 11.000-2,6.000 14.000-2,-1.000 8.000 3,-5.000 7.000 9,-7.000 6.000 10,-5.000 7.000 8,-6.000 8.000 4,-3.000 14.000-4,-3.000 11.000-1,-2.000 14.000-4,-11.000 5.000-2,-15.000 1.000-4,-15.000-1.000-2,-16.000 1.000-4,-8.000-4.000-3,0.000-6.000 0,0.000-6.000-2,0.000-6.000-2,1.000-7.000-2,4.000-6.000-4,3.000-6.000-3,3.000-6.000-4,4.000-9.000-8,7.000-8.000-11,6.000-10.000-11,7.000-9.000-11</inkml:trace>
</inkml:ink>
</file>

<file path=ppt/ink/ink47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0"/>
    </inkml:context>
    <inkml:brush xml:id="br0">
      <inkml:brushProperty name="width" value="0.0330301336944103" units="cm"/>
      <inkml:brushProperty name="height" value="0.0330301336944103" units="cm"/>
      <inkml:brushProperty name="color" value="#00bff3"/>
      <inkml:brushProperty name="ignorePressure" value="0"/>
    </inkml:brush>
  </inkml:definitions>
  <inkml:trace contextRef="#ctx0" brushRef="#br0">91800.000 58600.000 666,'6.000'-66.000'8,"13.000"19.000"19,12.000 19.000 16,13.000 19.000 18,4.000 12.000 3,-3.000 6.000-13,-3.000 7.000-13,-2.000 6.000-12,-6.000 7.000-12,-6.000 10.000-13,-6.000 10.000-10,-6.000 9.000-13,-12.000 6.000-7,-15.000 3.000-3,-15.000 3.000-3,-16.000 4.000-4,-13.000 1.000-2,-9.000 0.000 0,-10.000 0.000-2,-8.000 0.000 1,-8.000-5.000 2,-2.000-9.000 8,-3.000-10.000 6,-3.000-8.000 7,2.000-9.000 6,10.000-6.000 5,10.000-6.000 3,9.000-6.000 5,7.000-6.000 3,7.000-2.000 6,6.000-3.000 3,7.000-3.000 5,15.000-4.000 7,25.000-3.000 10,25.000-3.000 10,25.000-2.000 9,17.000-5.000 1,9.000-2.000-8,10.000-3.000-10,10.000-3.000-8,4.000-2.000-8,0.000 0.000-5,0.000 0.000-6,0.000 0.000-5,-5.000 0.000-9,-9.000 0.000-8,-10.000 0.000-9,-8.000 0.000-10,-12.000 0.000-7,-12.000 0.000-4,-13.000 0.000-6,-12.000 0.000-5</inkml:trace>
</inkml:ink>
</file>

<file path=ppt/ink/ink47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0"/>
    </inkml:context>
    <inkml:brush xml:id="br0">
      <inkml:brushProperty name="width" value="0.0384293124079704" units="cm"/>
      <inkml:brushProperty name="height" value="0.0384293124079704" units="cm"/>
      <inkml:brushProperty name="color" value="#00bff3"/>
      <inkml:brushProperty name="ignorePressure" value="0"/>
    </inkml:brush>
  </inkml:definitions>
  <inkml:trace contextRef="#ctx0" brushRef="#br0">92000.000 59000.000 572,'-49.000'0.000'0,"4.000"0.000"0,3.000 0.000 0,3.000 0.000 0,4.000 6.000 8,7.000 13.000 16,6.000 12.000 17,7.000 13.000 16,5.000 9.000 3,7.000 6.000-8,6.000 7.000-9,7.000 6.000-9,0.000 9.000-6,-2.000 13.000-3,-3.000 12.000-3,-3.000 13.000-3,-4.000 6.000-6,-3.000 0.000-12,-3.000 0.000-9,-2.000 0.000-12,-5.000-5.000-8,-2.000-9.000-8,-3.000-10.000-7,-3.000-8.000-8,1.000-14.000-3,6.000-15.000 0,7.000-15.000-1,6.000-16.000 1</inkml:trace>
</inkml:ink>
</file>

<file path=ppt/ink/ink47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1"/>
    </inkml:context>
    <inkml:brush xml:id="br0">
      <inkml:brushProperty name="width" value="0.0349510200321674" units="cm"/>
      <inkml:brushProperty name="height" value="0.0349510200321674" units="cm"/>
      <inkml:brushProperty name="color" value="#00bff3"/>
      <inkml:brushProperty name="ignorePressure" value="0"/>
    </inkml:brush>
  </inkml:definitions>
  <inkml:trace contextRef="#ctx0" brushRef="#br0">91900.000 59650.000 629,'-49.000'1.000'3,"4.000"4.000"6,3.000 3.000 5,3.000 3.000 7,-4.000 9.000 3,-8.000 16.000 4,-10.000 15.000 3,-9.000 17.000 3,-2.000 7.000-2,6.000 0.000-4,7.000 0.000-6,6.000 0.000-5,6.000-5.000-4,6.000-9.000 0,7.000-10.000-2,6.000-8.000-1,9.000-12.000-4,13.000-12.000-9,12.000-13.000-9,13.000-12.000-8,16.000-21.000-6,23.000-28.000-5,22.000-28.000-4,22.000-27.000-5,12.000-17.000 0,3.000-3.000 3,3.000-3.000 4,4.000-2.000 4,-3.000 0.000 2,-5.000 7.000 1,-7.000 6.000 3,-5.000 7.000 0,-11.000 10.000 5,-11.000 16.000 7,-14.000 15.000 6,-11.000 17.000 7,-12.000 10.000 5,-9.000 6.000 3,-10.000 7.000 3,-8.000 6.000 4,-9.000 13.000 9,-6.000 23.000 15,-6.000 22.000 16,-6.000 22.000 16,-2.000 7.000 0,3.000-6.000-17,3.000-6.000-16,4.000-6.000-16,2.000-6.000-8,4.000-2.000-3,3.000-3.000 0,3.000-3.000-2,4.000-2.000-10,7.000 0.000-16,6.000 0.000-18,7.000 0.000-17,-6.000 1.000-4,-15.000 4.000 7,-15.000 3.000 9,-16.000 3.000 8,-13.000 3.000 7,-9.000 3.000 7,-10.000 3.000 5,-8.000 4.000 6,-6.000-1.000 5,1.000-3.000 2,-1.000-3.000 4,1.000-2.000 2,15.000-11.000 0,31.000-15.000-5,32.000-15.000-5,31.000-16.000-5,18.000-10.000-3,7.000-3.000 0,6.000-3.000-1,7.000-2.000 0,-7.000 0.000 2,-19.000 7.000 6,-18.000 6.000 6,-19.000 7.000 6,-15.000 8.000 6,-8.000 14.000 6,-10.000 11.000 8,-9.000 14.000 7,-10.000 7.000 0,-9.000 3.000-5,-10.000 3.000-5,-8.000 4.000-5,-4.000-1.000-5,3.000-3.000-4,3.000-3.000-3,4.000-2.000-5,2.000-5.000-3,4.000-2.000-3,3.000-3.000-4,3.000-3.000-2,14.000-7.000-4,25.000-9.000-3,25.000-10.000-2,25.000-8.000-3,10.000-8.000 0,-2.000-2.000 1,-3.000-3.000 2,-3.000-3.000 2,-2.000-2.000 2,0.000 0.000 1,0.000 0.000 2,0.000 0.000 1,-2.000 1.000 3,-3.000 4.000 2,-3.000 3.000 3,-2.000 3.000 4,-5.000 3.000 2,-2.000 3.000 4,-3.000 3.000 4,-3.000 4.000 3,-7.000 7.000 4,-9.000 13.000 0,-10.000 12.000 3,-8.000 13.000 2,-12.000 10.000-1,-12.000 10.000-4,-13.000 10.000-3,-12.000 9.000-5,-10.000 4.000-2,-6.000 1.000-2,-6.000-1.000-3,-6.000 1.000-3,-1.000-4.000-2,7.000-6.000-5,6.000-6.000-4,7.000-6.000-5,-3.000-1.000-3,-8.000 7.000-5,-10.000 6.000-3,-9.000 7.000-5,2.000-4.000 0,17.000-12.000 3,15.000-13.000 2,16.000-12.000 4,9.000-10.000-2,3.000-6.000-4,3.000-6.000-5,4.000-6.000-5</inkml:trace>
</inkml:ink>
</file>

<file path=ppt/ink/ink47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1"/>
    </inkml:context>
    <inkml:brush xml:id="br0">
      <inkml:brushProperty name="width" value="0.0333794914186001" units="cm"/>
      <inkml:brushProperty name="height" value="0.0333794914186001" units="cm"/>
      <inkml:brushProperty name="color" value="#00bff3"/>
      <inkml:brushProperty name="ignorePressure" value="0"/>
    </inkml:brush>
  </inkml:definitions>
  <inkml:trace contextRef="#ctx0" brushRef="#br0">92250.000 59950.000 659,'92.000'-43.000'63,"-16.000"17.000"-8,-15.000 15.000-7,-15.000 16.000-9,-7.000 13.000-4,3.000 14.000-4,3.000 11.000-3,4.000 14.000-2,-3.000 7.000-10,-5.000 3.000-18,-7.000 3.000-16,-5.000 4.000-16,-8.000-6.000-11,-5.000-11.000-2,-7.000-14.000-3,-5.000-11.000-2,-3.000-9.000 1,4.000-3.000 7,3.000-3.000 5,3.000-2.000 7</inkml:trace>
</inkml:ink>
</file>

<file path=ppt/ink/ink47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2"/>
    </inkml:context>
    <inkml:brush xml:id="br0">
      <inkml:brushProperty name="width" value="0.0361700356006622" units="cm"/>
      <inkml:brushProperty name="height" value="0.0361700356006622" units="cm"/>
      <inkml:brushProperty name="color" value="#00bff3"/>
      <inkml:brushProperty name="ignorePressure" value="0"/>
    </inkml:brush>
  </inkml:definitions>
  <inkml:trace contextRef="#ctx0" brushRef="#br0">94450.000 58600.000 608,'50.000'-41.000'5,"0.000"19.000"11,0.000 19.000 11,0.000 19.000 10,-7.000 15.000 3,-11.000 13.000-5,-14.000 12.000-4,-11.000 13.000-5,-15.000 6.000-6,-16.000 0.000-6,-15.000 0.000-7,-15.000 0.000-6,-11.000-2.000-5,-2.000-3.000-3,-3.000-3.000-3,-3.000-2.000-4,4.000-8.000 0,13.000-8.000 1,12.000-10.000 2,13.000-9.000 2,12.000-9.000 0,13.000-5.000-1,12.000-7.000 0,13.000-5.000-1,12.000-9.000 1,13.000-9.000 1,12.000-10.000 1,13.000-8.000 1,2.000-3.000 3,-5.000 7.000 3,-7.000 6.000 4,-5.000 7.000 4,-11.000 11.000 6,-11.000 20.000 7,-14.000 18.000 8,-11.000 20.000 8,-12.000 8.000 2,-9.000 1.000-4,-10.000-1.000-3,-8.000 1.000-4,-4.000-4.000-5,3.000-6.000-5,3.000-6.000-5,4.000-6.000-7,10.000-7.000-11,19.000-6.000-21,19.000-6.000-21,19.000-6.000-19,9.000-7.000-4,0.000-6.000 12,0.000-6.000 13,0.000-6.000 13,-2.000-4.000 7,-3.000 1.000 2,-3.000-1.000 2,-2.000 1.000 2,-5.000-3.000 2,-2.000-2.000 2,-3.000-3.000 3,-3.000-3.000 1,-6.000-2.000 3,-5.000 0.000 2,-7.000 0.000 2,-5.000 0.000 2</inkml:trace>
</inkml:ink>
</file>

<file path=ppt/ink/ink47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2"/>
    </inkml:context>
    <inkml:brush xml:id="br0">
      <inkml:brushProperty name="width" value="0.042117778211832" units="cm"/>
      <inkml:brushProperty name="height" value="0.042117778211832" units="cm"/>
      <inkml:brushProperty name="color" value="#00bff3"/>
      <inkml:brushProperty name="ignorePressure" value="0"/>
    </inkml:brush>
  </inkml:definitions>
  <inkml:trace contextRef="#ctx0" brushRef="#br0">95250.000 59250.000 522,'25.000'-25.000'4,"0.000"0.000"8,0.000 0.000 9,0.000 0.000 7,3.000 3.000 4,6.000 6.000-5,7.000 7.000-2,6.000 6.000-4,6.000 3.000-3,6.000 0.000-4,7.000 0.000-3,6.000 0.000-3,3.000 3.000-2,0.000 6.000 2,0.000 7.000 0,0.000 6.000 1,-4.000 4.000 2,-5.000 4.000 1,-7.000 3.000 1,-5.000 3.000 2,-9.000 1.000 1,-9.000 1.000-1,-10.000-1.000 1,-8.000 1.000-1,-6.000 2.000-1,1.000 7.000-1,-1.000 6.000-1,1.000 7.000-2,-4.000 0.000 0,-6.000-2.000 0,-6.000-3.000 2,-6.000-3.000 1,-7.000-1.000-2,-6.000 4.000-5,-6.000 3.000-4,-6.000 3.000-5,-6.000-1.000-5,-2.000-2.000-2,-3.000-3.000-4,-3.000-3.000-4,-2.000-6.000-2,0.000-5.000-2,0.000-7.000-3,0.000-5.000-1,1.000-8.000-1,4.000-5.000-3,3.000-7.000-1,3.000-5.000-1,6.000-12.000-2,9.000-16.000-2,10.000-15.000 0,10.000-15.000-2,2.000-6.000 1,-3.000 7.000 4,-3.000 6.000 4,-2.000 7.000 4</inkml:trace>
</inkml:ink>
</file>

<file path=ppt/ink/ink4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6"/>
    </inkml:context>
    <inkml:brush xml:id="br0">
      <inkml:brushProperty name="width" value="0.0362531021237373" units="cm"/>
      <inkml:brushProperty name="height" value="0.0362531021237373" units="cm"/>
      <inkml:brushProperty name="color" value="#fed406"/>
      <inkml:brushProperty name="ignorePressure" value="0"/>
    </inkml:brush>
  </inkml:definitions>
  <inkml:trace contextRef="#ctx0" brushRef="#br0">62850.000 34900.000 606,'0.000'70.000'115,"0.000"-9.000"-26,0.000-10.000-27,0.000-8.000-25,0.000-3.000-15,0.000 7.000-3,0.000 6.000-3,0.000 7.000-4,0.000 5.000-3,0.000 7.000-2,0.000 6.000-3,0.000 7.000-2,0.000 2.000-4,0.000 1.000-3,0.000-1.000-4,0.000 1.000-3,-2.000-3.000-3,-3.000-2.000-1,-3.000-3.000-1,-2.000-3.000-2,-3.000-7.000-3,1.000-9.000-6,-1.000-10.000-6,1.000-8.000-7</inkml:trace>
</inkml:ink>
</file>

<file path=ppt/ink/ink47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2"/>
    </inkml:context>
    <inkml:brush xml:id="br0">
      <inkml:brushProperty name="width" value="0.0387131348252296" units="cm"/>
      <inkml:brushProperty name="height" value="0.0387131348252296" units="cm"/>
      <inkml:brushProperty name="color" value="#00bff3"/>
      <inkml:brushProperty name="ignorePressure" value="0"/>
    </inkml:brush>
  </inkml:definitions>
  <inkml:trace contextRef="#ctx0" brushRef="#br0">96350.000 58950.000 568,'18.000'-43.000'67,"-11.000"17.000"-1,-14.000 15.000-2,-11.000 16.000-3,-15.000 13.000-6,-16.000 14.000-11,-15.000 11.000-11,-15.000 14.000-12,-11.000 8.000-8,-2.000 7.000-6,-3.000 6.000-6,-3.000 7.000-7,-6.000 7.000-2,-5.000 9.000 2,-7.000 10.000 0,-5.000 10.000 2,3.000 0.000-7,17.000-5.000-15,15.000-7.000-14,16.000-5.000-15,12.000-14.000-7,9.000-18.000 2,10.000-19.000 1,10.000-18.000 2</inkml:trace>
</inkml:ink>
</file>

<file path=ppt/ink/ink47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3"/>
    </inkml:context>
    <inkml:brush xml:id="br0">
      <inkml:brushProperty name="width" value="0.0263233315199614" units="cm"/>
      <inkml:brushProperty name="height" value="0.0263233315199614" units="cm"/>
      <inkml:brushProperty name="color" value="#00bff3"/>
      <inkml:brushProperty name="ignorePressure" value="0"/>
    </inkml:brush>
  </inkml:definitions>
  <inkml:trace contextRef="#ctx0" brushRef="#br0">97200.000 59850.000 835,'3.000'-91.000'8,"6.000"19.000"14,7.000 19.000 15,6.000 19.000 15,1.000 15.000-11,-3.000 13.000-36,-3.000 12.000-38,-2.000 13.000-37</inkml:trace>
</inkml:ink>
</file>

<file path=ppt/ink/ink47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7"/>
    </inkml:context>
    <inkml:brush xml:id="br0">
      <inkml:brushProperty name="width" value="0.0414949171245098" units="cm"/>
      <inkml:brushProperty name="height" value="0.0414949171245098" units="cm"/>
      <inkml:brushProperty name="color" value="#fed406"/>
      <inkml:brushProperty name="ignorePressure" value="0"/>
    </inkml:brush>
  </inkml:definitions>
  <inkml:trace contextRef="#ctx0" brushRef="#br0">102150.000 25600.000 530,'3.000'-74.000'-2,"6.000"-46.000"-4,7.000-47.000-3,6.000-47.000-4,1.000-1.000 1,-3.000 48.000 5,-3.000 47.000 5,-2.000 47.000 6,-17.000 16.000 2,-28.000-11.000-4,-28.000-14.000-1,-27.000-11.000-3,-8.000 3.000-1,17.000 23.000 1,15.000 22.000 0,16.000 22.000 0,-4.000 10.000 8,-21.000 1.000 15,-22.000-1.000 13,-22.000 1.000 14,-19.000-1.000 4,-16.000 1.000-10,-15.000-1.000-9,-15.000 1.000-9,-12.000 7.000-7,-6.000 16.000-2,-6.000 15.000-4,-6.000 17.000-3,-13.000 16.000-3,-19.000 19.000 0,-18.000 19.000-3,-19.000 19.000 0,-7.000 13.000-2,7.000 10.000 0,6.000 10.000-1,7.000 9.000-1,7.000 2.000 1,9.000-2.000 1,10.000-3.000 1,10.000-3.000 2,10.000-2.000 1,13.000 0.000 4,12.000 0.000 3,13.000 0.000 3,15.000 3.000 2,19.000 6.000-1,19.000 7.000 1,19.000 6.000-1,19.000 7.000 0,23.000 10.000-1,22.000 10.000 0,22.000 9.000-1,13.000-2.000-1,7.000-12.000-3,6.000-13.000-2,7.000-12.000-2,2.000-23.000-2,1.000-30.000-1,-1.000-32.000-2,1.000-30.000 0,10.000 2.000-2,22.000 38.000 1,22.000 37.000 0,23.000 38.000 1,17.000 16.000-2,17.000-2.000-3,15.000-3.000-2,16.000-3.000-4,12.000-7.000-1,9.000-9.000 2,10.000-10.000-1,10.000-8.000 2,10.000-12.000 1,13.000-12.000 1,12.000-13.000 0,13.000-12.000 3,13.000-15.000 0,17.000-15.000 1,15.000-15.000 2,16.000-16.000 2,12.000-16.000-1,9.000-16.000-2,10.000-15.000-1,10.000-15.000-1,2.000-15.000-1,-3.000-12.000-1,-3.000-13.000-1,-2.000-12.000 0,-15.000-7.000-1,-25.000 1.000-1,-25.000-1.000-1,-25.000 1.000-2,-22.000-1.000 0,-19.000 1.000-1,-18.000-1.000 0,-19.000 1.000 0,-19.000-3.000 1,-19.000-2.000 0,-18.000-3.000 0,-19.000-3.000 2,-15.000-4.000 0,-8.000-3.000 3,-10.000-3.000 1,-9.000-2.000 3,-7.000-12.000 0,-3.000-19.000 0,-3.000-18.000 1,-2.000-19.000-1,-6.000-18.000 0,-6.000-15.000 0,-6.000-15.000 1,-6.000-16.000-1,-9.000-4.000 1,-8.000 10.000-2,-10.000 10.000 1,-9.000 9.000-1,-13.000 12.000 0,-16.000 16.000 1,-15.000 15.000 0,-15.000 17.000 2,-14.000 8.000 0,-8.000 4.000 2,-10.000 3.000 2,-9.000 3.000 1,-7.000 1.000 2,-3.000 1.000 0,-3.000-1.000 1,-2.000 1.000 0,-6.000 4.000 1,-6.000 9.000-1,-6.000 10.000 0,-6.000 10.000 0,-9.000 11.000-1,-8.000 17.000-1,-10.000 15.000 1,-9.000 16.000 0,-12.000 15.000-2,-11.000 16.000-1,-14.000 15.000-1,-11.000 17.000-3,-7.000 17.000-1,0.000 23.000-2,0.000 22.000-2,0.000 22.000-2,1.000 18.000-2,4.000 16.000-2,3.000 15.000-1,3.000 17.000-2,6.000 13.000-1,9.000 13.000 0,10.000 12.000-1,10.000 13.000 1,19.000-9.000 0,32.000-27.000 0,31.000-28.000 2,32.000-28.000 0,18.000-21.000 0,6.000-12.000-4,7.000-13.000-2,6.000-12.000-3</inkml:trace>
</inkml:ink>
</file>

<file path=ppt/ink/ink47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8"/>
    </inkml:context>
    <inkml:brush xml:id="br0">
      <inkml:brushProperty name="width" value="0.038800310343504" units="cm"/>
      <inkml:brushProperty name="height" value="0.038800310343504" units="cm"/>
      <inkml:brushProperty name="color" value="#fed406"/>
      <inkml:brushProperty name="ignorePressure" value="0"/>
    </inkml:brush>
  </inkml:definitions>
  <inkml:trace contextRef="#ctx0" brushRef="#br0">97300.000 32200.000 567,'-25.000'392.000'34,"0.000"-66.000"3,0.000-65.000 1,0.000-65.000 3,-4.000-21.000-2,-5.000 25.000-5,-7.000 25.000-3,-5.000 25.000-5,-6.000 26.000-2,-3.000 29.000-3,-3.000 28.000-1,-2.000 28.000-2,-5.000 12.000-1,-2.000-3.000-3,-3.000-3.000-1,-3.000-2.000-2,-1.000-3.000-2,4.000 1.000-5,3.000-1.000-3,3.000 1.000-3,6.000-17.000-2,9.000-30.000 2,10.000-32.000 1,10.000-30.000 1,4.000-23.000 0,0.000-12.000 0,0.000-13.000-1,0.000-12.000 0,3.000 2.000-2,6.000 20.000 0,7.000 18.000-3,6.000 20.000 0,3.000 3.000-2,0.000-8.000 0,0.000-10.000 0,0.000-9.000 0,-2.000-9.000-1,-3.000-5.000 1,-3.000-7.000 1,-2.000-5.000 1,-1.000-14.000-2,3.000-18.000-5,3.000-19.000-3,4.000-18.000-5,-3.000-40.000-8,-5.000-59.000-10,-7.000-60.000-12,-5.000-58.000-11,-3.000-23.000 1,4.000 16.000 11,3.000 15.000 11,3.000 17.000 12</inkml:trace>
</inkml:ink>
</file>

<file path=ppt/ink/ink47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8"/>
    </inkml:context>
    <inkml:brush xml:id="br0">
      <inkml:brushProperty name="width" value="0.0395855195820332" units="cm"/>
      <inkml:brushProperty name="height" value="0.0395855195820332" units="cm"/>
      <inkml:brushProperty name="color" value="#fed406"/>
      <inkml:brushProperty name="ignorePressure" value="0"/>
    </inkml:brush>
  </inkml:definitions>
  <inkml:trace contextRef="#ctx0" brushRef="#br0">94800.000 40750.000 555,'-25.000'-21.000'0,"0.000"10.000"0,0.000 10.000 0,0.000 9.000 0,3.000 23.000 6,6.000 38.000 12,7.000 37.000 12,6.000 38.000 13,7.000 18.000 3,10.000 1.000-5,10.000-1.000-3,9.000 1.000-5,4.000-1.000-4,1.000 1.000-4,-1.000-1.000-5,1.000 1.000-4,-3.000 1.000-3,-2.000 3.000 0,-3.000 3.000 0,-3.000 4.000 0,-1.000 1.000-2,4.000 0.000-1,3.000 0.000-2,3.000 0.000-1,1.000-7.000-2,1.000-11.000-1,-1.000-14.000-2,1.000-11.000-2,-3.000-18.000 0,-2.000-22.000-3,-3.000-22.000-1,-3.000-21.000-2,-1.000-17.000 0,4.000-8.000 1,3.000-10.000 2,3.000-9.000 0,4.000-12.000 1,7.000-11.000-2,6.000-14.000-1,7.000-11.000-2,11.000-29.000-2,20.000-44.000 1,18.000-43.000-2,20.000-44.000 0,17.000-35.000-3,20.000-24.000-4,18.000-26.000-6,20.000-24.000-4,8.000-13.000-3,1.000 0.000 1,-1.000 0.000-1,1.000 0.000 0,-12.000 20.000-1,-21.000 41.000-2,-22.000 40.000-1,-22.000 42.000-2,-24.000 35.000 1,-24.000 31.000 5,-26.000 32.000 6,-24.000 31.000 4</inkml:trace>
</inkml:ink>
</file>

<file path=ppt/ink/ink47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9"/>
    </inkml:context>
    <inkml:brush xml:id="br0">
      <inkml:brushProperty name="width" value="0.0426701754331589" units="cm"/>
      <inkml:brushProperty name="height" value="0.0426701754331589" units="cm"/>
      <inkml:brushProperty name="color" value="#fed406"/>
      <inkml:brushProperty name="ignorePressure" value="0"/>
    </inkml:brush>
  </inkml:definitions>
  <inkml:trace contextRef="#ctx0" brushRef="#br0">99500.000 31650.000 515,'-30.000'300.000'110,"-9.000"0.000"-24,-10.000 0.000-24,-8.000 0.000-23,-8.000 4.000-13,-2.000 10.000-2,-3.000 10.000-4,-3.000 9.000-2,-7.000 15.000-2,-9.000 22.000 0,-10.000 22.000-1,-8.000 23.000-1,0.000 0.000-2,14.000-18.000-3,11.000-19.000-4,14.000-18.000-4,10.000-14.000-1,9.000-5.000 2,10.000-7.000 1,10.000-5.000 1,4.000-11.000-1,0.000-11.000-7,0.000-14.000-4,0.000-11.000-6,1.000-3.000-3,4.000 10.000-2,3.000 10.000-2,3.000 9.000-1,-2.000-5.000-3,-6.000-19.000-2,-6.000-18.000-4,-6.000-19.000-2,-4.000-19.000-1,1.000-19.000 2,-1.000-18.000 2,1.000-19.000 1,2.000-16.000 2,7.000-12.000 1,6.000-13.000 1,7.000-12.000 2,2.000-19.000 0,1.000-25.000 2,-1.000-25.000 1,1.000-25.000 1</inkml:trace>
</inkml:ink>
</file>

<file path=ppt/ink/ink47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19"/>
    </inkml:context>
    <inkml:brush xml:id="br0">
      <inkml:brushProperty name="width" value="0.0419496111571789" units="cm"/>
      <inkml:brushProperty name="height" value="0.0419496111571789" units="cm"/>
      <inkml:brushProperty name="color" value="#fed406"/>
      <inkml:brushProperty name="ignorePressure" value="0"/>
    </inkml:brush>
  </inkml:definitions>
  <inkml:trace contextRef="#ctx0" brushRef="#br0">96750.000 42450.000 524,'6.000'-22.000'8,"13.000"56.000"18,12.000 57.000 16,13.000 56.000 16,2.000 26.000 5,-5.000-3.000-10,-7.000-3.000-10,-5.000-2.000-9,-6.000 5.000-7,-3.000 16.000-4,-3.000 15.000-5,-2.000 17.000-4,0.000-1.000-3,7.000-16.000-2,6.000-15.000-2,7.000-15.000-1,2.000-18.000-1,1.000-19.000 1,-1.000-18.000 0,1.000-19.000 2,1.000-19.000-2,3.000-19.000-4,3.000-18.000-3,4.000-19.000-5,8.000-27.000-1,17.000-34.000 0,15.000-35.000 1,16.000-33.000 0,20.000-40.000 0,25.000-44.000 0,25.000-43.000 0,25.000-44.000-1,18.000-24.000-1,14.000-3.000-3,11.000-3.000-4,14.000-2.000-3,-3.000 13.000-2,-15.000 31.000-3,-15.000 32.000-2,-16.000 31.000-3,-26.000 29.000-3,-33.000 29.000-5,-35.000 28.000-5,-34.000 28.000-5</inkml:trace>
</inkml:ink>
</file>

<file path=ppt/ink/ink47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20"/>
    </inkml:context>
    <inkml:brush xml:id="br0">
      <inkml:brushProperty name="width" value="0.0395300276577473" units="cm"/>
      <inkml:brushProperty name="height" value="0.0395300276577473" units="cm"/>
      <inkml:brushProperty name="color" value="#fed406"/>
      <inkml:brushProperty name="ignorePressure" value="0"/>
    </inkml:brush>
  </inkml:definitions>
  <inkml:trace contextRef="#ctx0" brushRef="#br0">95750.000 33100.000 556,'-2.000'-46.000'0,"-3.000"10.000"0,-3.000 10.000 0,-2.000 9.000 0,-8.000 51.000 7,-8.000 94.000 15,-10.000 94.000 14,-9.000 94.000 14,-5.000 38.000 4,0.000-15.000-8,0.000-15.000-8,0.000-16.000-7,-2.000-2.000-6,-3.000 13.000-2,-3.000 12.000-4,-2.000 13.000-3,-5.000 13.000-2,-2.000 17.000-2,-3.000 15.000-3,-3.000 16.000-2,-4.000 1.000 0,-3.000-12.000-1,-3.000-13.000 1,-2.000-12.000 0,-1.000-7.000-1,3.000 1.000-5,3.000-1.000-2,4.000 1.000-4,5.000-13.000-3,10.000-25.000 1,10.000-25.000 0,9.000-25.000 0,4.000-16.000-1,1.000-6.000 0,-1.000-6.000-1,1.000-6.000 0,-1.000-1.000 0,1.000 7.000-2,-1.000 6.000 0,1.000 7.000-2,-1.000-7.000 0,1.000-19.000-1,-1.000-18.000 0,1.000-19.000-1,-1.000-13.000 0,1.000-6.000 0,-1.000-6.000-1,1.000-6.000 1,1.000-10.000-3,3.000-12.000-2,3.000-13.000-3,4.000-12.000-3,4.000-29.000-1,6.000-43.000 0,7.000-44.000 0,6.000-43.000 0,4.000-21.000 2,4.000 3.000 0,3.000 3.000 3,3.000 4.000 1</inkml:trace>
</inkml:ink>
</file>

<file path=ppt/ink/ink47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21"/>
    </inkml:context>
    <inkml:brush xml:id="br0">
      <inkml:brushProperty name="width" value="0.043705802410841" units="cm"/>
      <inkml:brushProperty name="height" value="0.043705802410841" units="cm"/>
      <inkml:brushProperty name="color" value="#fed406"/>
      <inkml:brushProperty name="ignorePressure" value="0"/>
    </inkml:brush>
  </inkml:definitions>
  <inkml:trace contextRef="#ctx0" brushRef="#br0">92250.000 42750.000 503,'-49.000'0.000'0,"4.000"0.000"0,3.000 0.000 0,3.000 0.000 0,6.000 7.000 4,9.000 17.000 9,10.000 15.000 9,10.000 16.000 9,5.000 18.000 4,4.000 22.000-2,3.000 22.000-2,3.000 23.000 0,3.000 24.000-3,3.000 28.000 0,3.000 28.000-3,4.000 29.000 0,2.000 10.000-3,4.000-6.000-1,3.000-6.000-2,3.000-6.000-2,-1.000-4.000-1,-2.000 1.000-2,-3.000-1.000 0,-3.000 1.000-2,-4.000-4.000 0,-3.000-6.000-1,-3.000-6.000 0,-2.000-6.000-1,-5.000-15.000-2,-2.000-21.000-4,-3.000-22.000-6,-3.000-22.000-5,-2.000-21.000-2,0.000-18.000 1,0.000-19.000-1,0.000-18.000 1,17.000-42.000 0,34.000-61.000 1,35.000-64.000 0,35.000-61.000 0,30.000-51.000-1,29.000-37.000-4,28.000-38.000-4,28.000-37.000-4,29.000-23.000-4,32.000-5.000-4,31.000-7.000-3,32.000-5.000-4,4.000 14.000-1,-22.000 39.000-1,-22.000 36.000 2,-21.000 39.000-1,-40.000 39.000 1,-56.000 45.000 1,-56.000 43.000 1,-56.000 45.000 1</inkml:trace>
</inkml:ink>
</file>

<file path=ppt/ink/ink47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22"/>
    </inkml:context>
    <inkml:brush xml:id="br0">
      <inkml:brushProperty name="width" value="0.0473611727356911" units="cm"/>
      <inkml:brushProperty name="height" value="0.0473611727356911" units="cm"/>
      <inkml:brushProperty name="color" value="#fed406"/>
      <inkml:brushProperty name="ignorePressure" value="0"/>
    </inkml:brush>
  </inkml:definitions>
  <inkml:trace contextRef="#ctx0" brushRef="#br0">90400.000 48300.000 464,'-141.000'-46.000'0,"19.000"10.000"0,19.000 10.000 0,19.000 9.000 0,46.000-1.000 8,76.000-8.000 17,74.000-10.000 17,76.000-9.000 16,38.000-4.000 6,4.000 4.000-8,3.000 3.000-5,3.000 3.000-7,10.000-2.000-6,20.000-6.000-4,18.000-6.000-5,20.000-6.000-5,46.000-16.000-4,75.000-25.000-5,75.000-25.000-4,75.000-25.000-5,48.000-21.000-2,22.000-15.000-1,22.000-15.000-1,23.000-16.000 0,10.000-2.000-6,0.000 13.000-10,0.000 12.000-11,0.000 13.000-9,-19.000 18.000-8,-37.000 26.000-4,-38.000 24.000-4,-37.000 26.000-4,-76.000 21.000 0,-111.000 19.000 6,-114.000 19.000 5,-111.000 19.000 7,-59.000 7.000 3,-3.000-3.000 2,-3.000-3.000 2,-2.000-2.000 2</inkml:trace>
</inkml:ink>
</file>

<file path=ppt/ink/ink4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6"/>
    </inkml:context>
    <inkml:brush xml:id="br0">
      <inkml:brushProperty name="width" value="0.0307835191488266" units="cm"/>
      <inkml:brushProperty name="height" value="0.0307835191488266" units="cm"/>
      <inkml:brushProperty name="color" value="#fed406"/>
      <inkml:brushProperty name="ignorePressure" value="0"/>
    </inkml:brush>
  </inkml:definitions>
  <inkml:trace contextRef="#ctx0" brushRef="#br0">62850.000 35850.000 714,'0.000'-47.000'13,"0.000"6.000"5,0.000 7.000 5,0.000 6.000 7,3.000 6.000 1,6.000 6.000-2,7.000 7.000-3,6.000 6.000-1,6.000 3.000-2,6.000 0.000-3,7.000 0.000-3,6.000 0.000-3,3.000 0.000-3,0.000 0.000-6,0.000 0.000-4,0.000 0.000-6,0.000 1.000-4,0.000 4.000-5,0.000 3.000-3,0.000 3.000-5,-5.000 3.000-8,-9.000 3.000-10,-10.000 3.000-12,-8.000 4.000-12,-9.000-4.000 2,-6.000-9.000 14,-6.000-10.000 14,-6.000-8.000 13</inkml:trace>
</inkml:ink>
</file>

<file path=ppt/ink/ink47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28"/>
    </inkml:context>
    <inkml:brush xml:id="br0">
      <inkml:brushProperty name="width" value="0.0484190247952938" units="cm"/>
      <inkml:brushProperty name="height" value="0.0484190247952938" units="cm"/>
      <inkml:brushProperty name="color" value="#fed406"/>
      <inkml:brushProperty name="ignorePressure" value="0"/>
    </inkml:brush>
  </inkml:definitions>
  <inkml:trace contextRef="#ctx0" brushRef="#br0">38200.000 20500.000 454,'-4.000'-52.000'0,"-5.000"-3.000"0,-7.000-3.000 0,-5.000-2.000 0,-12.000-3.000 6,-16.000 1.000 12,-15.000-1.000 12,-15.000 1.000 12,-3.000 5.000 2,14.000 14.000-8,11.000 11.000-7,14.000 14.000-9,2.000 3.000-4,-6.000-2.000-2,-6.000-3.000-1,-6.000-3.000-2,-7.000-1.000-2,-6.000 4.000-1,-6.000 3.000 0,-6.000 3.000-2,-6.000 1.000-1,-2.000 1.000 0,-3.000-1.000-1,-3.000 1.000-1,-10.000 1.000-1,-16.000 3.000 0,-15.000 3.000-1,-15.000 4.000-1,-4.000 5.000 0,9.000 10.000 0,10.000 10.000-1,10.000 9.000 0,4.000 7.000 1,0.000 7.000 0,0.000 6.000 1,0.000 7.000 1,1.000 2.000 0,4.000 1.000 1,3.000-1.000 0,3.000 1.000 0,3.000 1.000 0,3.000 3.000 0,3.000 3.000 0,4.000 4.000-1,4.000 1.000 1,6.000 0.000-1,7.000 0.000 0,6.000 0.000 1,4.000 3.000 0,4.000 6.000 1,3.000 7.000 2,3.000 6.000 1,3.000 6.000 0,3.000 6.000-1,3.000 7.000 0,4.000 6.000-1,2.000 9.000 0,4.000 13.000 1,3.000 12.000-1,3.000 13.000 1,1.000 6.000 0,1.000 0.000-2,-1.000 0.000 0,1.000 0.000-2,-3.000-2.000 0,-2.000-3.000-1,-3.000-3.000 0,-3.000-2.000 0,-1.000-6.000 0,4.000-6.000 1,3.000-6.000 1,3.000-6.000 1,6.000-6.000 1,9.000-2.000 0,10.000-3.000 2,10.000-3.000 0,11.000-9.000 0,17.000-11.000 0,15.000-14.000-1,16.000-11.000-1,16.000-9.000 0,20.000-3.000 1,18.000-3.000-1,20.000-2.000 1,-3.000-11.000-1,-21.000-15.000-1,-22.000-15.000-2,-22.000-16.000-1,-7.000-7.000-1,10.000 4.000 0,10.000 3.000-2,9.000 3.000 0,6.000-1.000 0,3.000-2.000-1,3.000-3.000 1,4.000-3.000 0,1.000-1.000 0,0.000 4.000 0,0.000 3.000 0,0.000 3.000-1,-7.000-1.000 1,-11.000-2.000 0,-14.000-3.000 1,-11.000-3.000 1,-7.000-2.000-1,0.000 0.000 0,0.000 0.000 0,0.000 0.000-1,6.000 1.000 0,13.000 4.000-1,12.000 3.000 1,13.000 3.000-1,-1.000 1.000 0,-11.000 1.000 1,-14.000-1.000 1,-11.000 1.000 0,5.000 1.000 0,26.000 3.000 0,24.000 3.000 0,26.000 4.000-1,-1.000-1.000 0,-24.000-3.000 1,-26.000-3.000 0,-24.000-2.000 0,1.000-3.000 0,28.000 1.000 0,28.000-1.000 0,29.000 1.000 0,-1.000-1.000 0,-28.000 1.000 0,-28.000-1.000 1,-27.000 1.000 1,6.000-3.000 0,45.000-2.000 0,43.000-3.000-1,45.000-3.000 1,24.000-4.000-1,6.000-3.000 0,7.000-3.000-1,6.000-2.000 0,1.000-8.000-1,-3.000-8.000 1,-3.000-10.000-2,-2.000-9.000 1,-5.000-10.000-1,-2.000-9.000 0,-3.000-10.000 1,-3.000-8.000 0,-2.000-8.000 0,0.000-2.000-1,0.000-3.000 0,0.000-3.000-2,-2.000-6.000 0,-3.000-5.000 0,-3.000-7.000 1,-2.000-5.000 0,-9.000-1.000 0,-12.000 6.000 1,-13.000 7.000 0,-12.000 6.000 0,-12.000 1.000 1,-8.000-3.000-1,-10.000-3.000 0,-9.000-2.000-1,-9.000-3.000 1,-5.000 1.000 0,-7.000-1.000 1,-5.000 1.000 0,-12.000-4.000 2,-16.000-6.000-1,-15.000-6.000 0,-15.000-6.000 1,-14.000-6.000 0,-8.000-2.000-1,-10.000-3.000 0,-9.000-3.000-1,-10.000 1.000 1,-9.000 6.000-1,-10.000 7.000 1,-8.000 6.000 0,-11.000 7.000 0,-8.000 10.000 0,-10.000 10.000 0,-9.000 9.000-1,-9.000 6.000 1,-5.000 3.000-1,-7.000 3.000 0,-5.000 4.000 0,-6.000-1.000-1,-3.000-3.000 1,-3.000-3.000 0,-2.000-2.000 1,-5.000-3.000 0,-2.000 1.000 0,-3.000-1.000 0,-3.000 1.000 1,-6.000 1.000-1,-5.000 3.000 1,-7.000 3.000 0,-5.000 4.000 1,-1.000 4.000-1,6.000 6.000-1,7.000 7.000 0,6.000 6.000-2,12.000 7.000 1,19.000 10.000-1,19.000 10.000 0,19.000 9.000-1,-7.000 1.000 1,-31.000-6.000 1,-31.000-6.000 0,-31.000-6.000 1,-20.000-2.000 0,-5.000 3.000 0,-7.000 3.000 1,-5.000 4.000-2,-6.000 4.000 2,-3.000 6.000-1,-3.000 7.000 1,-2.000 6.000 0,0.000 4.000 1,7.000 4.000-1,6.000 3.000-1,7.000 3.000 1,4.000 4.000 0,3.000 7.000 1,3.000 6.000 2,4.000 7.000 1,-1.000 5.000 0,-3.000 7.000-1,-3.000 6.000 0,-2.000 7.000-1,-3.000 7.000-1,1.000 9.000 0,-1.000 10.000-1,1.000 10.000-1,1.000 5.000 0,3.000 4.000 0,3.000 3.000 0,4.000 3.000 0,5.000 4.000-2,10.000 7.000-1,10.000 6.000-2,9.000 7.000-1,6.000 8.000-3,3.000 14.000-2,3.000 11.000-2,4.000 14.000-2,4.000 14.000-2,6.000 20.000-2,7.000 18.000-1,6.000 20.000-3,10.000 5.000-2,17.000-6.000-1,15.000-6.000-3,16.000-6.000-1,13.000-27.000-1,14.000-47.000 3,11.000-47.000 1,14.000-46.000 1</inkml:trace>
</inkml:ink>
</file>

<file path=ppt/ink/ink47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31"/>
    </inkml:context>
    <inkml:brush xml:id="br0">
      <inkml:brushProperty name="width" value="0.0440939664840698" units="cm"/>
      <inkml:brushProperty name="height" value="0.0440939664840698" units="cm"/>
      <inkml:brushProperty name="color" value="#fed406"/>
      <inkml:brushProperty name="ignorePressure" value="0"/>
    </inkml:brush>
  </inkml:definitions>
  <inkml:trace contextRef="#ctx0" brushRef="#br0">41600.000 43600.000 498,'1.000'-41.000'84,"4.000"19.000"-17,3.000 19.000-18,3.000 19.000-17,-1.000 16.000-10,-2.000 17.000-1,-3.000 15.000-2,-3.000 16.000-2,-2.000 5.000-1,0.000-2.000-1,0.000-3.000-1,0.000-3.000 0,0.000-7.000-1,0.000-9.000-1,0.000-10.000 0,0.000-8.000-1,10.000-12.000-5,23.000-12.000-7,22.000-13.000-8,22.000-12.000-8,10.000-15.000-4,1.000-15.000 2,-1.000-15.000 1,1.000-16.000 1,-4.000-4.000 1,-6.000 10.000 1,-6.000 10.000 3,-6.000 9.000 1,-13.000 15.000 0,-19.000 22.000 0,-18.000 22.000-1,-19.000 23.000 0,-15.000 11.000 0,-8.000 4.000 2,-10.000 3.000 1,-9.000 3.000 2,-5.000 1.000 1,0.000 1.000 2,0.000-1.000 1,0.000 1.000 1,0.000-4.000 0,0.000-6.000 1,0.000-6.000 0,0.000-6.000-1,4.000-6.000 4,10.000-2.000 7,10.000-3.000 7,9.000-3.000 6,13.000-9.000 3,20.000-11.000-4,18.000-14.000-2,20.000-11.000-4,10.000-11.000-2,3.000-5.000-4,3.000-7.000-2,4.000-5.000-4,-3.000 0.000-1,-5.000 10.000 0,-7.000 10.000-1,-5.000 9.000 0,-11.000 10.000-6,-11.000 14.000-10,-14.000 11.000-10,-11.000 14.000-11,-15.000 11.000-3,-16.000 14.000 6,-15.000 11.000 5,-15.000 14.000 6,-12.000 3.000 3,-6.000-2.000 3,-6.000-3.000 3,-6.000-3.000 2,-7.000-2.000 2,-6.000 0.000 3,-6.000 0.000 2,-6.000 0.000 2,-1.000-2.000 2,7.000-3.000 0,6.000-3.000 2,7.000-2.000 1,8.000-6.000 3,14.000-6.000 5,11.000-6.000 5,14.000-6.000 6,13.000-10.000 7,16.000-12.000 6,15.000-13.000 8,17.000-12.000 8,19.000-15.000-3,26.000-15.000-11,24.000-15.000-11,26.000-16.000-11,18.000-12.000-8,13.000-5.000-2,12.000-7.000-3,13.000-5.000-3,1.000-3.000-4,-9.000 4.000-7,-10.000 3.000-6,-8.000 3.000-6,-12.000 9.000-3,-12.000 16.000 2,-13.000 15.000 0,-12.000 17.000 2,-15.000 8.000 2,-15.000 4.000 1,-15.000 3.000 1,-16.000 3.000 2,-16.000 9.000 7,-16.000 16.000 10,-15.000 15.000 11,-15.000 17.000 12,-7.000 7.000 5,3.000 0.000 1,3.000 0.000 0,4.000 0.000 0,4.000 4.000 0,6.000 10.000-2,7.000 10.000-2,6.000 9.000 0,4.000 2.000-4,4.000-2.000-4,3.000-3.000-4,3.000-3.000-4,4.000 1.000-5,7.000 6.000-5,6.000 7.000-5,7.000 6.000-6,-1.000-4.000-5,-6.000-11.000-5,-6.000-14.000-4,-6.000-11.000-5,-4.000-11.000-4,1.000-5.000-3,-1.000-7.000-3,1.000-5.000-3,-12.000-14.000-2,-21.000-18.000 0,-22.000-19.000 0,-22.000-18.000-1,-15.000-14.000 5,-5.000-5.000 10,-7.000-7.000 8,-5.000-5.000 10,-1.000-3.000 6,6.000 4.000 3,7.000 3.000 2,6.000 3.000 3,7.000 4.000 0,10.000 7.000 0,10.000 6.000-1,9.000 7.000-2,7.000 4.000 6,7.000 3.000 10,6.000 3.000 10,7.000 4.000 11,4.000 10.000 5,3.000 19.000 1,3.000 19.000 2,4.000 19.000 0,1.000 5.000-3,0.000-5.000-7,0.000-7.000-7,0.000-5.000-7,7.000-11.000-9,17.000-11.000-9,15.000-14.000-10,16.000-11.000-10,2.000-6.000-3,-8.000 4.000 3,-10.000 3.000 3,-9.000 3.000 3,-9.000 6.000 0,-5.000 9.000-3,-7.000 10.000-2,-5.000 10.000-2,-9.000 7.000 0,-9.000 6.000 6,-10.000 7.000 6,-8.000 6.000 5,-9.000 1.000 3,-6.000-3.000 3,-6.000-3.000 2,-6.000-2.000 1,1.000-5.000 5,9.000-2.000 5,10.000-3.000 6,10.000-3.000 5,10.000-7.000 1,13.000-9.000-1,12.000-10.000-4,13.000-8.000-1,9.000-8.000-4,6.000-2.000-4,7.000-3.000-4,6.000-3.000-4,1.000 1.000-2,-3.000 6.000-1,-3.000 7.000 0,-2.000 6.000 0,-6.000 6.000 0,-6.000 6.000 0,-6.000 7.000 1,-6.000 6.000 0,-7.000 3.000 1,-6.000 0.000-1,-6.000 0.000-1,-6.000 0.000 1,-4.000 0.000-3,1.000 0.000-6,-1.000 0.000-4,1.000 0.000-5,4.000-4.000-1,9.000-5.000 1,10.000-7.000 2,10.000-5.000 1,4.000-6.000 1,0.000-3.000-1,0.000-3.000-1,0.000-2.000 0,-8.000 5.000 0,-16.000 16.000 1,-15.000 15.000 2,-15.000 17.000 2,-12.000 7.000 0,-6.000 0.000 2,-6.000 0.000 1,-6.000 0.000 1,-4.000 0.000 2,1.000 0.000 2,-1.000 0.000 3,1.000 0.000 3,-1.000-2.000 2,1.000-3.000 3,-1.000-3.000 3,1.000-2.000 2,4.000-3.000 1,9.000 1.000 1,10.000-1.000 0,10.000 1.000 1,22.000-12.000 1,39.000-21.000 4,36.000-22.000 3,39.000-22.000 4,14.000-13.000-2,-5.000-3.000-7,-7.000-3.000-9,-5.000-2.000-6,-4.000 2.000-6,0.000 9.000-2,0.000 10.000-2,0.000 10.000-2,-7.000 5.000-4,-11.000 4.000-4,-14.000 3.000-4,-11.000 3.000-5,-22.000 3.000-8,-27.000 3.000-11,-28.000 3.000-12,-28.000 4.000-12,-15.000-6.000 3,1.000-11.000 14,-1.000-14.000 17,1.000-11.000 14,1.000-7.000 12,3.000 0.000 8,3.000 0.000 8,4.000 0.000 8,4.000 3.000 6,6.000 6.000 2,7.000 7.000 4,6.000 6.000 4,6.000 18.000 4,6.000 32.000 6,7.000 31.000 7,6.000 32.000 6,4.000 24.000-1,4.000 19.000-11,3.000 19.000-8,3.000 19.000-11,3.000 12.000-8,3.000 6.000-7,3.000 7.000-7,4.000 6.000-8,2.000 9.000-11,4.000 13.000-15,3.000 12.000-17,3.000 13.000-15,1.000-10.000-4,1.000-31.000 7,-1.000-31.000 8,1.000-31.000 8,-3.000-26.000 4,-2.000-18.000 1,-3.000-19.000 0,-3.000-18.000 1</inkml:trace>
</inkml:ink>
</file>

<file path=ppt/ink/ink47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32"/>
    </inkml:context>
    <inkml:brush xml:id="br0">
      <inkml:brushProperty name="width" value="0.0430393777787685" units="cm"/>
      <inkml:brushProperty name="height" value="0.0430393777787685" units="cm"/>
      <inkml:brushProperty name="color" value="#fed406"/>
      <inkml:brushProperty name="ignorePressure" value="0"/>
    </inkml:brush>
  </inkml:definitions>
  <inkml:trace contextRef="#ctx0" brushRef="#br0">44450.000 44850.000 511,'-4.000'-85.000'7,"-5.000"32.000"15,-7.000 31.000 15,-5.000 32.000 14,-6.000 27.000 4,-3.000 26.000-10,-3.000 24.000-10,-2.000 26.000-8,-6.000 15.000-7,-6.000 6.000-1,-6.000 7.000-2,-6.000 6.000-2,-2.000-4.000-3,3.000-11.000-5,3.000-14.000-5,4.000-11.000-5,5.000-15.000-4,10.000-16.000-3,10.000-15.000-3,9.000-15.000-3,7.000-17.000-3,7.000-15.000-2,6.000-15.000-2,7.000-16.000-3,7.000-15.000 0,9.000-11.000 1,10.000-14.000 1,10.000-11.000 2,4.000-3.000 1,0.000 10.000 1,0.000 10.000 1,0.000 9.000 2,-2.000 9.000 5,-3.000 9.000 10,-3.000 10.000 10,-2.000 10.000 9,-8.000 13.000 8,-8.000 19.000 4,-10.000 19.000 3,-9.000 19.000 6,-7.000 13.000-2,-3.000 10.000-4,-3.000 10.000-6,-2.000 9.000-5,-6.000 1.000-4,-6.000-6.000-3,-6.000-6.000-2,-6.000-6.000-2,2.000-24.000-9,14.000-41.000-15,11.000-40.000-16,14.000-40.000-16,14.000-23.000-2,20.000-3.000 9,18.000-3.000 10,20.000-2.000 10,8.000 2.000 6,1.000 9.000 3,-1.000 10.000 4,1.000 10.000 4,-3.000 7.000 3,-2.000 6.000 4,-3.000 7.000 3,-3.000 6.000 4,-7.000 4.000 0,-9.000 4.000-4,-10.000 3.000-3,-8.000 3.000-3,-12.000-2.000-6,-12.000-6.000-4,-13.000-6.000-6,-12.000-6.000-5,-13.000-2.000-1,-12.000 3.000 2,-13.000 3.000 3,-12.000 4.000 3,-5.000 1.000 4,3.000 0.000 2,3.000 0.000 4,4.000 0.000 2,4.000 1.000 2,6.000 4.000-1,7.000 3.000-2,6.000 3.000-1,3.000 14.000 10,0.000 25.000 21,0.000 25.000 21,0.000 25.000 21,3.000 12.000 3,6.000 1.000-14,7.000-1.000-14,6.000 1.000-14,3.000 1.000-10,0.000 3.000-3,0.000 3.000-4,0.000 4.000-3,4.000-1.000-3,10.000-3.000-4,10.000-3.000-2,9.000-2.000-5,7.000-11.000-4,7.000-15.000-10,6.000-15.000-7,7.000-16.000-9,5.000-16.000-8,7.000-16.000-6,6.000-15.000-8,7.000-15.000-6,-6.000-9.000-1,-15.000 1.000 6,-15.000-1.000 5,-16.000 1.000 6</inkml:trace>
</inkml:ink>
</file>

<file path=ppt/ink/ink47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33"/>
    </inkml:context>
    <inkml:brush xml:id="br0">
      <inkml:brushProperty name="width" value="0.0333855859935284" units="cm"/>
      <inkml:brushProperty name="height" value="0.0333855859935284" units="cm"/>
      <inkml:brushProperty name="color" value="#fed406"/>
      <inkml:brushProperty name="ignorePressure" value="0"/>
    </inkml:brush>
  </inkml:definitions>
  <inkml:trace contextRef="#ctx0" brushRef="#br0">45750.000 45400.000 658,'-44.000'293.000'143,"13.000"-61.000"-40,12.000-64.000-37,13.000-61.000-39,6.000-32.000-25,0.000 0.000-8,0.000 0.000-9,0.000 0.000-9,0.000-13.000-11,0.000-24.000-13,0.000-26.000-13,0.000-24.000-12</inkml:trace>
</inkml:ink>
</file>

<file path=ppt/ink/ink47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33"/>
    </inkml:context>
    <inkml:brush xml:id="br0">
      <inkml:brushProperty name="width" value="0.0412854738533497" units="cm"/>
      <inkml:brushProperty name="height" value="0.0412854738533497" units="cm"/>
      <inkml:brushProperty name="color" value="#fed406"/>
      <inkml:brushProperty name="ignorePressure" value="0"/>
    </inkml:brush>
  </inkml:definitions>
  <inkml:trace contextRef="#ctx0" brushRef="#br0">45850.000 44700.000 532,'0.000'-60.000'9,"0.000"32.000"16,0.000 31.000 18,0.000 32.000 16,0.000 22.000 5,0.000 17.000-9,0.000 15.000-8,0.000 16.000-9,0.000 10.000-6,0.000 7.000-6,0.000 6.000-4,0.000 7.000-5,1.000 15.000-5,4.000 25.000-3,3.000 25.000-2,3.000 25.000-4,1.000 10.000-6,1.000-2.000-6,-1.000-3.000-7,1.000-3.000-8,1.000-13.000-3,3.000-22.000-2,3.000-22.000 0,4.000-21.000-1,-1.000-23.000 0,-3.000-21.000 4,-3.000-22.000 4,-2.000-22.000 2</inkml:trace>
</inkml:ink>
</file>

<file path=ppt/ink/ink47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34"/>
    </inkml:context>
    <inkml:brush xml:id="br0">
      <inkml:brushProperty name="width" value="0.0432824492454529" units="cm"/>
      <inkml:brushProperty name="height" value="0.0432824492454529" units="cm"/>
      <inkml:brushProperty name="color" value="#fed406"/>
      <inkml:brushProperty name="ignorePressure" value="0"/>
    </inkml:brush>
  </inkml:definitions>
  <inkml:trace contextRef="#ctx0" brushRef="#br0">45400.000 45700.000 508,'1.000'-69.000'0,"4.000"13.000"0,3.000 12.000 0,3.000 13.000 0,3.000 6.000 3,3.000 0.000 5,3.000 0.000 6,4.000 0.000 6,7.000 3.000 2,13.000 6.000 1,12.000 7.000 1,13.000 6.000 0,7.000 3.000-1,4.000 0.000 0,3.000 0.000-2,3.000 0.000 0,-2.000 4.000-4,-6.000 10.000-3,-6.000 10.000-3,-6.000 9.000-5,-6.000 1.000-3,-2.000-6.000-4,-3.000-6.000-4,-3.000-6.000-4,-2.000-6.000-1,0.000-2.000 0,0.000-3.000 1,0.000-3.000 0,-4.000-9.000-3,-5.000-11.000-9,-7.000-14.000-8,-5.000-11.000-7,-8.000-7.000-3,-5.000 0.000 5,-7.000 0.000 5,-5.000 0.000 5,-4.000 1.000 4,0.000 4.000 5,0.000 3.000 5,0.000 3.000 4,-4.000 4.000 6,-5.000 7.000 5,-7.000 6.000 6,-5.000 7.000 6,-4.000 7.000 4,0.000 9.000 2,0.000 10.000 2,0.000 10.000 2,-2.000 7.000 3,-3.000 6.000 3,-3.000 7.000 3,-2.000 6.000 3,-1.000 4.000-1,3.000 4.000-4,3.000 3.000-4,4.000 3.000-5,2.000-1.000-3,4.000-2.000-3,3.000-3.000-3,3.000-3.000-3,12.000-4.000-1,22.000-3.000-2,22.000-3.000 0,23.000-2.000-2,8.000-8.000-4,-3.000-8.000-11,-3.000-10.000-10,-2.000-9.000-10,-6.000-7.000-3,-6.000-3.000 0,-6.000-3.000 3,-6.000-2.000 0,-10.000 5.000 4,-12.000 16.000 5,-13.000 15.000 4,-12.000 17.000 4,-12.000 10.000 5,-8.000 6.000 4,-10.000 7.000 5,-9.000 6.000 5,-7.000 6.000 1,-3.000 6.000-3,-3.000 7.000-1,-2.000 6.000-2,-1.000 1.000-1,3.000-3.000-1,3.000-3.000 0,4.000-2.000 0,-1.000-5.000 0,-3.000-2.000 1,-3.000-3.000 0,-2.000-3.000 1,-1.000-9.000 2,3.000-11.000 2,3.000-14.000 4,4.000-11.000 2,22.000-12.000 4,45.000-9.000 4,43.000-10.000 5,45.000-8.000 4,25.000-11.000-1,10.000-8.000-9,10.000-10.000-7,9.000-9.000-7,9.000-2.000-9,9.000 6.000-7,10.000 7.000-8,10.000 6.000-7,-9.000 6.000-5,-24.000 6.000-2,-26.000 7.000-3,-24.000 6.000-2,-20.000 3.000-5,-11.000 0.000-9,-14.000 0.000-9,-11.000 0.000-8</inkml:trace>
</inkml:ink>
</file>

<file path=ppt/ink/ink47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6:36"/>
    </inkml:context>
    <inkml:brush xml:id="br0">
      <inkml:brushProperty name="width" value="0.0455800481140614" units="cm"/>
      <inkml:brushProperty name="height" value="0.0455800481140614" units="cm"/>
      <inkml:brushProperty name="color" value="#fed406"/>
      <inkml:brushProperty name="ignorePressure" value="0"/>
    </inkml:brush>
  </inkml:definitions>
  <inkml:trace contextRef="#ctx0" brushRef="#br0">53600.000 25300.000 482,'-93.000'-166.000'0,"17.000"19.000"0,15.000 19.000 0,16.000 19.000 0,10.000 23.000 6,7.000 28.000 10,6.000 28.000 10,7.000 29.000 12,5.000 16.000 2,7.000 7.000-5,6.000 6.000-6,7.000 7.000-6,8.000 5.000-2,14.000 7.000-2,11.000 6.000 1,14.000 7.000-1,13.000 0.000 1,16.000-2.000 3,15.000-3.000 2,17.000-3.000 3,17.000-9.000 0,23.000-11.000-4,22.000-14.000-4,22.000-11.000-3,18.000-14.000-3,16.000-11.000-3,15.000-14.000-3,17.000-11.000-2,11.000-9.000-5,10.000-3.000-3,10.000-3.000-6,9.000-2.000-4,1.000 3.000-5,-6.000 14.000-4,-6.000 11.000-6,-6.000 14.000-5,-13.000 13.000-5,-19.000 16.000-5,-18.000 15.000-6,-19.000 17.000-5,-33.000 3.000 1,-47.000-5.000 10,-47.000-7.000 10,-46.000-5.000 8,-23.000-1.000 4,4.000 6.000-2,3.000 7.000-4,3.000 6.000-2</inkml:trace>
</inkml:ink>
</file>

<file path=ppt/ink/ink47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2"/>
    </inkml:context>
    <inkml:brush xml:id="br0">
      <inkml:brushProperty name="width" value="0.0403352044522762" units="cm"/>
      <inkml:brushProperty name="height" value="0.0403352044522762" units="cm"/>
      <inkml:brushProperty name="color" value="#f2395b"/>
      <inkml:brushProperty name="ignorePressure" value="0"/>
    </inkml:brush>
  </inkml:definitions>
  <inkml:trace contextRef="#ctx0" brushRef="#br0">17250.000 16850.000 545,'-47.000'-63.000'0,"6.000"26.000"0,7.000 24.000 0,6.000 26.000 0,-1.000 24.000 8,-5.000 26.000 16,-7.000 24.000 17,-5.000 26.000 15,-3.000 8.000 4,4.000-5.000-11,3.000-7.000-10,3.000-5.000-11,-4.000 2.000-6,-8.000 13.000-1,-10.000 12.000-2,-9.000 13.000-3,-4.000 7.000-2,4.000 4.000-3,3.000 3.000-5,3.000 3.000-3,6.000-2.000-2,9.000-6.000 0,10.000-6.000 1,10.000-6.000 0,7.000-10.000 0,6.000-12.000 0,7.000-13.000 1,6.000-12.000 1,12.000-15.000 0,19.000-15.000 0,19.000-15.000 1,19.000-16.000 1,16.000-27.000-5,17.000-37.000-7,15.000-38.000-8,16.000-37.000-9,-2.000-13.000-4,-19.000 13.000 1,-18.000 12.000 1,-19.000 13.000-1,-13.000 7.000 2,-6.000 4.000 2,-6.000 3.000 3,-6.000 3.000 2,-13.000 6.000 1,-19.000 9.000 0,-18.000 10.000 0,-19.000 10.000 1,-16.000 8.000 4,-12.000 10.000 6,-13.000 10.000 8,-12.000 9.000 7,-7.000 9.000 4,1.000 9.000 0,-1.000 10.000 1,1.000 10.000 1,1.000 2.000-2,3.000-3.000-2,3.000-3.000-3,4.000-2.000-2,7.000-5.000-5,13.000-2.000-4,12.000-3.000-5,13.000-3.000-5,12.000-7.000-7,13.000-9.000-8,12.000-10.000-8,13.000-8.000-8,6.000-8.000-1,0.000-2.000 7,0.000-3.000 8,0.000-3.000 6,0.000-2.000 5,0.000 0.000 1,0.000 0.000 0,0.000 0.000 1</inkml:trace>
</inkml:ink>
</file>

<file path=ppt/ink/ink47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3"/>
    </inkml:context>
    <inkml:brush xml:id="br0">
      <inkml:brushProperty name="width" value="0.0380094386637211" units="cm"/>
      <inkml:brushProperty name="height" value="0.0380094386637211" units="cm"/>
      <inkml:brushProperty name="color" value="#f2395b"/>
      <inkml:brushProperty name="ignorePressure" value="0"/>
    </inkml:brush>
  </inkml:definitions>
  <inkml:trace contextRef="#ctx0" brushRef="#br0">18000.000 17800.000 578,'23.000'-24.000'4,"-3.000"4.000"6,-3.000 3.000 8,-2.000 3.000 6,-1.000 12.000 7,3.000 22.000 6,3.000 22.000 6,4.000 23.000 6,-3.000 11.000-2,-5.000 4.000-9,-7.000 3.000-9,-5.000 3.000-8,-6.000 4.000-6,-3.000 7.000 1,-3.000 6.000 0,-2.000 7.000-1,-5.000 0.000-7,-2.000-2.000-11,-3.000-3.000-14,-3.000-3.000-12,-1.000-12.000-9,4.000-18.000-4,3.000-19.000-4,3.000-18.000-3,1.000-17.000-2,1.000-11.000 2,-1.000-14.000 3,1.000-11.000 1,1.000-12.000 6,3.000-9.000 7,3.000-10.000 8,4.000-8.000 9,2.000-8.000 4,4.000-2.000 4,3.000-3.000 2,3.000-3.000 3,4.000 1.000 3,7.000 6.000 3,6.000 7.000 2,7.000 6.000 4,4.000 6.000 3,3.000 6.000 5,3.000 7.000 4,4.000 6.000 5,4.000-1.000 4,6.000-5.000 2,7.000-7.000 2,6.000-5.000 3,1.000 0.000-2,-3.000 10.000-5,-3.000 10.000-6,-2.000 9.000-5,-5.000 6.000-6,-2.000 3.000-5,-3.000 3.000-4,-3.000 4.000-5,-6.000 2.000-11,-5.000 4.000-16,-7.000 3.000-17,-5.000 3.000-16</inkml:trace>
</inkml:ink>
</file>

<file path=ppt/ink/ink47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3"/>
    </inkml:context>
    <inkml:brush xml:id="br0">
      <inkml:brushProperty name="width" value="0.0422918573021889" units="cm"/>
      <inkml:brushProperty name="height" value="0.0422918573021889" units="cm"/>
      <inkml:brushProperty name="color" value="#f2395b"/>
      <inkml:brushProperty name="ignorePressure" value="0"/>
    </inkml:brush>
  </inkml:definitions>
  <inkml:trace contextRef="#ctx0" brushRef="#br0">19250.000 17300.000 520,'0.000'-129.000'32,"0.000"45.000"7,0.000 43.000 9,0.000 45.000 7,0.000 30.000-1,0.000 19.000-7,0.000 19.000-8,0.000 19.000-8,1.000 12.000-6,4.000 6.000-2,3.000 7.000-3,3.000 6.000-3,-1.000 3.000-2,-2.000 0.000-3,-3.000 0.000-2,-3.000 0.000-3,-2.000 3.000-2,0.000 6.000-5,0.000 7.000-2,0.000 6.000-4,0.000 1.000-10,0.000-3.000-17,0.000-3.000-16,0.000-2.000-16,-2.000-14.000-4,-3.000-21.000 11,-3.000-22.000 11,-2.000-22.000 9</inkml:trace>
</inkml:ink>
</file>

<file path=ppt/ink/ink4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6"/>
    </inkml:context>
    <inkml:brush xml:id="br0">
      <inkml:brushProperty name="width" value="0.0370435006916523" units="cm"/>
      <inkml:brushProperty name="height" value="0.0370435006916523" units="cm"/>
      <inkml:brushProperty name="color" value="#fed406"/>
      <inkml:brushProperty name="ignorePressure" value="0"/>
    </inkml:brush>
  </inkml:definitions>
  <inkml:trace contextRef="#ctx0" brushRef="#br0">63550.000 35300.000 593,'1.000'-74.000'1,"4.000"4.000"2,3.000 3.000 2,3.000 3.000 1,3.000 15.000 10,3.000 29.000 18,3.000 28.000 17,4.000 28.000 17,-1.000 20.000 2,-3.000 13.000-14,-3.000 12.000-15,-2.000 13.000-14,-5.000 10.000-11,-2.000 10.000-7,-3.000 10.000-6,-3.000 9.000-6,-4.000 6.000-5,-3.000 3.000-3,-3.000 3.000-2,-2.000 4.000-2,-1.000-6.000-6,3.000-11.000-9,3.000-14.000-10,4.000-11.000-8,1.000-17.000 0,0.000-18.000 9,0.000-19.000 8,0.000-18.000 10</inkml:trace>
</inkml:ink>
</file>

<file path=ppt/ink/ink47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3"/>
    </inkml:context>
    <inkml:brush xml:id="br0">
      <inkml:brushProperty name="width" value="0.0323322936892509" units="cm"/>
      <inkml:brushProperty name="height" value="0.0323322936892509" units="cm"/>
      <inkml:brushProperty name="color" value="#f2395b"/>
      <inkml:brushProperty name="ignorePressure" value="0"/>
    </inkml:brush>
  </inkml:definitions>
  <inkml:trace contextRef="#ctx0" brushRef="#br0">20100.000 16800.000 680,'6.000'-113.000'31,"13.000"26.000"4,12.000 24.000 6,13.000 26.000 4,9.000 15.000 0,6.000 6.000-6,7.000 7.000-7,6.000 6.000-6,1.000 4.000-8,-3.000 4.000-11,-3.000 3.000-9,-2.000 3.000-10,-6.000 4.000-7,-6.000 7.000-2,-6.000 6.000-3,-6.000 7.000-2,-9.000 4.000-3,-8.000 3.000-5,-10.000 3.000-5,-9.000 4.000-5,-5.000-3.000 1,0.000-5.000 7,0.000-7.000 8,0.000-5.000 6,-4.000-4.000 4,-5.000 0.000 2,-7.000 0.000 0,-5.000 0.000 2</inkml:trace>
</inkml:ink>
</file>

<file path=ppt/ink/ink47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4"/>
    </inkml:context>
    <inkml:brush xml:id="br0">
      <inkml:brushProperty name="width" value="0.0461985915899277" units="cm"/>
      <inkml:brushProperty name="height" value="0.0461985915899277" units="cm"/>
      <inkml:brushProperty name="color" value="#f2395b"/>
      <inkml:brushProperty name="ignorePressure" value="0"/>
    </inkml:brush>
  </inkml:definitions>
  <inkml:trace contextRef="#ctx0" brushRef="#br0">20300.000 17350.000 476,'-71.000'0.000'4,"10.000"0.000"9,10.000 0.000 9,9.000 0.000 9,9.000 4.000 5,9.000 10.000 3,10.000 10.000 2,10.000 9.000 3,4.000 17.000-1,0.000 25.000-2,0.000 25.000-3,0.000 25.000-4,1.000 15.000-3,4.000 7.000-5,3.000 6.000-5,3.000 7.000-5,-1.000 16.000-3,-2.000 29.000-1,-3.000 28.000-2,-3.000 28.000-2,-2.000 17.000-7,0.000 6.000-16,0.000 7.000-13,0.000 6.000-15,0.000 7.000-9,0.000 10.000-3,0.000 10.000-4,0.000 9.000-2,-2.000-27.000 0,-3.000-62.000 7,-3.000-63.000 5,-2.000-62.000 6</inkml:trace>
</inkml:ink>
</file>

<file path=ppt/ink/ink47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4"/>
    </inkml:context>
    <inkml:brush xml:id="br0">
      <inkml:brushProperty name="width" value="0.0346208289265633" units="cm"/>
      <inkml:brushProperty name="height" value="0.0346208289265633" units="cm"/>
      <inkml:brushProperty name="color" value="#f2395b"/>
      <inkml:brushProperty name="ignorePressure" value="0"/>
    </inkml:brush>
  </inkml:definitions>
  <inkml:trace contextRef="#ctx0" brushRef="#br0">20050.000 18750.000 635,'4.000'-69.000'42,"10.000"13.000"0,10.000 12.000-1,9.000 13.000-1,9.000 7.000 0,9.000 4.000-3,10.000 3.000-2,10.000 3.000-1,8.000 1.000-6,10.000 1.000-11,10.000-1.000-8,9.000 1.000-11,1.000 1.000-11,-6.000 3.000-13,-6.000 3.000-13,-6.000 4.000-12,-12.000-1.000-6,-15.000-3.000 0,-15.000-3.000 1,-16.000-2.000 1</inkml:trace>
</inkml:ink>
</file>

<file path=ppt/ink/ink47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5"/>
    </inkml:context>
    <inkml:brush xml:id="br0">
      <inkml:brushProperty name="width" value="0.0332298465073109" units="cm"/>
      <inkml:brushProperty name="height" value="0.0332298465073109" units="cm"/>
      <inkml:brushProperty name="color" value="#f2395b"/>
      <inkml:brushProperty name="ignorePressure" value="0"/>
    </inkml:brush>
  </inkml:definitions>
  <inkml:trace contextRef="#ctx0" brushRef="#br0">22000.000 18800.000 662,'32.000'-25.000'7,"17.000"0.000"16,15.000 0.000 15,16.000 0.000 16,5.000 1.000 2,-2.000 4.000-9,-3.000 3.000-10,-3.000 3.000-9,10.000 1.000-8,26.000 1.000-5,24.000-1.000-6,26.000 1.000-6,4.000 1.000-3,-16.000 3.000-2,-15.000 3.000-3,-15.000 4.000-1,-17.000 1.000-6,-15.000 0.000-9,-15.000 0.000-7,-16.000 0.000-9</inkml:trace>
</inkml:ink>
</file>

<file path=ppt/ink/ink47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5"/>
    </inkml:context>
    <inkml:brush xml:id="br0">
      <inkml:brushProperty name="width" value="0.0368154868483543" units="cm"/>
      <inkml:brushProperty name="height" value="0.0368154868483543" units="cm"/>
      <inkml:brushProperty name="color" value="#f2395b"/>
      <inkml:brushProperty name="ignorePressure" value="0"/>
    </inkml:brush>
  </inkml:definitions>
  <inkml:trace contextRef="#ctx0" brushRef="#br0">22950.000 18000.000 597,'-49.000'-25.000'0,"4.000"0.000"0,3.000 0.000 0,3.000 0.000 0,3.000 3.000 3,3.000 6.000 5,3.000 7.000 7,4.000 6.000 5,5.000 13.000 8,10.000 23.000 10,10.000 22.000 11,9.000 22.000 10,6.000 15.000-1,3.000 9.000-11,3.000 10.000-12,4.000 10.000-11,-3.000 16.000-11,-5.000 26.000-8,-7.000 24.000-8,-5.000 26.000-8,-4.000 10.000-10,0.000-3.000-9,0.000-3.000-10,0.000-2.000-10,0.000-25.000 0,0.000-43.000 10,0.000-44.000 8,0.000-43.000 10,0.000-23.000 1,0.000 1.000-6,0.000-1.000-6,0.000 1.000-7</inkml:trace>
</inkml:ink>
</file>

<file path=ppt/ink/ink47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5"/>
    </inkml:context>
    <inkml:brush xml:id="br0">
      <inkml:brushProperty name="width" value="0.0396442003548145" units="cm"/>
      <inkml:brushProperty name="height" value="0.0396442003548145" units="cm"/>
      <inkml:brushProperty name="color" value="#f2395b"/>
      <inkml:brushProperty name="ignorePressure" value="0"/>
    </inkml:brush>
  </inkml:definitions>
  <inkml:trace contextRef="#ctx0" brushRef="#br0">26150.000 17550.000 554,'-74.000'-110.000'69,"4.000"32.000"-12,3.000 31.000-11,3.000 32.000-11,-1.000 18.000-7,-2.000 6.000-3,-3.000 7.000-3,-3.000 6.000-3,-1.000 7.000-3,4.000 10.000 0,3.000 10.000-3,3.000 9.000 0,3.000 4.000-2,3.000 1.000-1,3.000-1.000-2,4.000 1.000-2,2.000-1.000 0,4.000 1.000-1,3.000-1.000 0,3.000 1.000 0,6.000-3.000-1,9.000-2.000 2,10.000-3.000-1,10.000-3.000 1,7.000-4.000-1,6.000-3.000-2,7.000-3.000-2,6.000-2.000-1,9.000-6.000-3,13.000-6.000-1,12.000-6.000-2,13.000-6.000-2,7.000-6.000 1,4.000-2.000 1,3.000-3.000 1,3.000-3.000 2,-4.000-1.000 0,-8.000 4.000-1,-10.000 3.000-1,-9.000 3.000-1,-16.000 14.000-2,-22.000 25.000 0,-22.000 25.000-2,-21.000 25.000 0,-20.000 10.000 0,-15.000-2.000 0,-15.000-3.000 2,-16.000-3.000 1,-2.000-7.000 0,13.000-9.000-1,12.000-10.000 0,13.000-8.000 0,9.000-11.000 0,6.000-8.000 3,7.000-10.000 3,6.000-9.000 1,20.000-23.000 2,34.000-33.000-1,35.000-35.000-1,35.000-34.000 0,18.000-13.000-1,3.000 9.000 0,3.000 10.000 2,4.000 10.000-1,-4.000 8.000 1,-9.000 10.000 0,-10.000 10.000 1,-8.000 9.000 0,-11.000 9.000 1,-8.000 9.000 3,-10.000 10.000 2,-9.000 10.000 2,-10.000 8.000 2,-9.000 10.000 1,-10.000 10.000 2,-8.000 9.000 2,-6.000 6.000-2,1.000 3.000-3,-1.000 3.000-4,1.000 4.000-3,1.000-1.000-7,3.000-3.000-10,3.000-3.000-9,4.000-2.000-11,-1.000-12.000-7,-3.000-19.000-5,-3.000-18.000-6,-2.000-19.000-5,-3.000-12.000 1,1.000-2.000 9,-1.000-3.000 8,1.000-3.000 8</inkml:trace>
</inkml:ink>
</file>

<file path=ppt/ink/ink47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6"/>
    </inkml:context>
    <inkml:brush xml:id="br0">
      <inkml:brushProperty name="width" value="0.0386907570064068" units="cm"/>
      <inkml:brushProperty name="height" value="0.0386907570064068" units="cm"/>
      <inkml:brushProperty name="color" value="#f2395b"/>
      <inkml:brushProperty name="ignorePressure" value="0"/>
    </inkml:brush>
  </inkml:definitions>
  <inkml:trace contextRef="#ctx0" brushRef="#br0">26700.000 18100.000 568,'0.000'-47.000'6,"0.000"6.000"16,0.000 7.000 15,0.000 6.000 17,4.000 7.000 4,10.000 10.000-8,10.000 10.000-8,9.000 9.000-9,4.000 9.000-4,1.000 9.000-3,-1.000 10.000-1,1.000 10.000-3,-3.000 5.000-5,-2.000 4.000-8,-3.000 3.000-8,-3.000 3.000-7,-4.000-1.000-10,-3.000-2.000-11,-3.000-3.000-10,-2.000-3.000-10</inkml:trace>
</inkml:ink>
</file>

<file path=ppt/ink/ink47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6"/>
    </inkml:context>
    <inkml:brush xml:id="br0">
      <inkml:brushProperty name="width" value="0.0427609644830227" units="cm"/>
      <inkml:brushProperty name="height" value="0.0427609644830227" units="cm"/>
      <inkml:brushProperty name="color" value="#f2395b"/>
      <inkml:brushProperty name="ignorePressure" value="0"/>
    </inkml:brush>
  </inkml:definitions>
  <inkml:trace contextRef="#ctx0" brushRef="#br0">27800.000 17750.000 514,'-25.000'-16.000'9,"0.000"19.000"17,0.000 19.000 17,0.000 19.000 18,3.000 12.000 3,6.000 6.000-9,7.000 7.000-9,6.000 6.000-10,1.000 4.000-7,-3.000 4.000-3,-3.000 3.000-5,-2.000 3.000-3,-1.000 4.000-4,3.000 7.000-2,3.000 6.000-3,4.000 7.000-3,4.000-7.000-2,6.000-19.000 0,7.000-18.000-2,6.000-19.000-1,7.000-18.000-3,10.000-15.000-5,10.000-15.000-3,9.000-16.000-4,7.000-16.000-4,7.000-16.000-2,6.000-15.000-2,7.000-15.000-1,0.000-11.000-1,-2.000-2.000 1,-3.000-3.000 2,-3.000-3.000 2,-12.000-1.000 1,-18.000 4.000 2,-19.000 3.000 2,-18.000 3.000 2,-15.000 4.000 1,-9.000 7.000 2,-10.000 6.000 1,-8.000 7.000 2,-11.000 8.000 3,-8.000 14.000 4,-10.000 11.000 3,-9.000 14.000 5,-5.000 11.000-1,0.000 14.000-6,0.000 11.000-5,0.000 14.000-7,3.000 8.000-4,6.000 7.000-6,7.000 6.000-5,6.000 7.000-5</inkml:trace>
</inkml:ink>
</file>

<file path=ppt/ink/ink47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6"/>
    </inkml:context>
    <inkml:brush xml:id="br0">
      <inkml:brushProperty name="width" value="0.0368112362921238" units="cm"/>
      <inkml:brushProperty name="height" value="0.0368112362921238" units="cm"/>
      <inkml:brushProperty name="color" value="#f2395b"/>
      <inkml:brushProperty name="ignorePressure" value="0"/>
    </inkml:brush>
  </inkml:definitions>
  <inkml:trace contextRef="#ctx0" brushRef="#br0">28750.000 18300.000 597,'160.000'-43.000'61,"-27.000"17.000"-7,-28.000 15.000-9,-28.000 16.000-7,-20.000 10.000-5,-8.000 7.000-1,-10.000 6.000-1,-9.000 7.000-2,-10.000 8.000-3,-9.000 14.000-5,-10.000 11.000-6,-8.000 14.000-5,-12.000 7.000-4,-12.000 3.000-4,-13.000 3.000-4,-12.000 4.000-4,-5.000-4.000-3,3.000-9.000-3,3.000-10.000-4,4.000-8.000-3,4.000-8.000 0,6.000-2.000 5,7.000-3.000 4,6.000-3.000 4,13.000-6.000 7,23.000-5.000 6,22.000-7.000 8,22.000-5.000 7,13.000-12.000-1,7.000-16.000-11,6.000-15.000-11,7.000-15.000-11,-1.000-7.000-10,-6.000 3.000-8,-6.000 3.000-9,-6.000 4.000-9,-9.000 2.000-5,-8.000 4.000 1,-10.000 3.000 1,-9.000 3.000 0</inkml:trace>
</inkml:ink>
</file>

<file path=ppt/ink/ink47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7"/>
    </inkml:context>
    <inkml:brush xml:id="br0">
      <inkml:brushProperty name="width" value="0.0372861102223396" units="cm"/>
      <inkml:brushProperty name="height" value="0.0372861102223396" units="cm"/>
      <inkml:brushProperty name="color" value="#f2395b"/>
      <inkml:brushProperty name="ignorePressure" value="0"/>
    </inkml:brush>
  </inkml:definitions>
  <inkml:trace contextRef="#ctx0" brushRef="#br0">30300.000 18650.000 590,'29.000'-24.000'27,"10.000"4.000"5,10.000 3.000 4,9.000 3.000 4,18.000 3.000 2,29.000 3.000-3,28.000 3.000-2,28.000 4.000-3,12.000-1.000-3,-3.000-3.000-4,-3.000-3.000-3,-2.000-2.000-3,-12.000 0.000-7,-19.000 7.000-8,-18.000 6.000-10,-19.000 7.000-8,-16.000 2.000-4,-12.000 1.000 2,-13.000-1.000 1,-12.000 1.000 2</inkml:trace>
</inkml:ink>
</file>

<file path=ppt/ink/ink4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6"/>
    </inkml:context>
    <inkml:brush xml:id="br0">
      <inkml:brushProperty name="width" value="0.0274421013891697" units="cm"/>
      <inkml:brushProperty name="height" value="0.0274421013891697" units="cm"/>
      <inkml:brushProperty name="color" value="#fed406"/>
      <inkml:brushProperty name="ignorePressure" value="0"/>
    </inkml:brush>
  </inkml:definitions>
  <inkml:trace contextRef="#ctx0" brushRef="#br0">63950.000 35050.000 801,'4.000'-46.000'2,"10.000"10.000"3,10.000 10.000 4,9.000 9.000 3,7.000 6.000 4,7.000 3.000 8,6.000 3.000 6,7.000 4.000 7,0.000 2.000-3,-2.000 4.000-13,-3.000 3.000-12,-3.000 3.000-14,-4.000 1.000-8,-3.000 1.000-7,-3.000-1.000-5,-2.000 1.000-6</inkml:trace>
</inkml:ink>
</file>

<file path=ppt/ink/ink47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7"/>
    </inkml:context>
    <inkml:brush xml:id="br0">
      <inkml:brushProperty name="width" value="0.0380563102662563" units="cm"/>
      <inkml:brushProperty name="height" value="0.0380563102662563" units="cm"/>
      <inkml:brushProperty name="color" value="#f2395b"/>
      <inkml:brushProperty name="ignorePressure" value="0"/>
    </inkml:brush>
  </inkml:definitions>
  <inkml:trace contextRef="#ctx0" brushRef="#br0">30400.000 19450.000 578,'-111.000'20.000'3,"28.000"-9.000"8,28.000-10.000 8,29.000-8.000 6,21.000-8.000 7,16.000-2.000 2,15.000-3.000 3,17.000-3.000 4,21.000-1.000-1,28.000 4.000-4,28.000 3.000-4,29.000 3.000-5,16.000 1.000-3,7.000 1.000-3,6.000-1.000-3,7.000 1.000-3,0.000 2.000-9,-2.000 7.000-11,-3.000 6.000-12,-3.000 7.000-12,-18.000 2.000-7,-31.000 1.000-2,-31.000-1.000-1,-31.000 1.000-3,-18.000-3.000-2,-3.000-2.000-3,-3.000-3.000-3,-2.000-3.000-2</inkml:trace>
</inkml:ink>
</file>

<file path=ppt/ink/ink47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8"/>
    </inkml:context>
    <inkml:brush xml:id="br0">
      <inkml:brushProperty name="width" value="0.0367867723107338" units="cm"/>
      <inkml:brushProperty name="height" value="0.0367867723107338" units="cm"/>
      <inkml:brushProperty name="color" value="#f2395b"/>
      <inkml:brushProperty name="ignorePressure" value="0"/>
    </inkml:brush>
  </inkml:definitions>
  <inkml:trace contextRef="#ctx0" brushRef="#br0">34500.000 17800.000 598,'28.000'-44.000'57,"6.000"13.000"-9,7.000 12.000-9,6.000 13.000-8,3.000 6.000-6,0.000 0.000-2,0.000 0.000-3,0.000 0.000-2,9.000 1.000 1,19.000 4.000 2,19.000 3.000 4,19.000 3.000 2,-1.000 6.000-2,-18.000 9.000-9,-19.000 10.000-9,-18.000 10.000-7,-21.000 8.000-5,-22.000 10.000 1,-22.000 10.000 1,-21.000 9.000 2,-23.000 7.000-3,-21.000 7.000-4,-22.000 6.000-6,-22.000 7.000-4,-11.000-1.000-3,0.000-6.000 0,0.000-6.000 1,0.000-6.000 0,4.000-9.000 2,10.000-8.000 4,10.000-10.000 3,9.000-9.000 4,9.000-9.000 2,9.000-5.000 0,10.000-7.000 1,10.000-5.000 0,19.000-8.000 5,32.000-5.000 9,31.000-7.000 8,32.000-5.000 9,24.000-6.000-1,19.000-3.000-9,19.000-3.000-10,19.000-2.000-10,10.000-6.000-7,4.000-6.000-5,3.000-6.000-5,3.000-6.000-5,-1.000-6.000-4,-2.000-2.000-3,-3.000-3.000-2,-3.000-3.000-4,-17.000 1.000 0,-27.000 6.000 1,-28.000 7.000 3,-28.000 6.000 0</inkml:trace>
</inkml:ink>
</file>

<file path=ppt/ink/ink47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8"/>
    </inkml:context>
    <inkml:brush xml:id="br0">
      <inkml:brushProperty name="width" value="0.0424483977258205" units="cm"/>
      <inkml:brushProperty name="height" value="0.0424483977258205" units="cm"/>
      <inkml:brushProperty name="color" value="#f2395b"/>
      <inkml:brushProperty name="ignorePressure" value="0"/>
    </inkml:brush>
  </inkml:definitions>
  <inkml:trace contextRef="#ctx0" brushRef="#br0">36750.000 17700.000 518,'0.000'-97.000'12,"0.000"56.000"25,0.000 57.000 25,0.000 56.000 24,-4.000 31.000 3,-5.000 6.000-18,-7.000 7.000-18,-5.000 6.000-19,-4.000 4.000-13,0.000 4.000-9,0.000 3.000-7,0.000 3.000-10,1.000-1.000-4,4.000-2.000-3,3.000-3.000-3,3.000-3.000-3,3.000-10.000-5,3.000-16.000-7,3.000-15.000-8,4.000-15.000-7,1.000-20.000-6,0.000-21.000-1,0.000-22.000-2,0.000-22.000-2,0.000-13.000 4,0.000-3.000 10,0.000-3.000 10,0.000-2.000 10</inkml:trace>
</inkml:ink>
</file>

<file path=ppt/ink/ink47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8"/>
    </inkml:context>
    <inkml:brush xml:id="br0">
      <inkml:brushProperty name="width" value="0.0315510630607605" units="cm"/>
      <inkml:brushProperty name="height" value="0.0315510630607605" units="cm"/>
      <inkml:brushProperty name="color" value="#f2395b"/>
      <inkml:brushProperty name="ignorePressure" value="0"/>
    </inkml:brush>
  </inkml:definitions>
  <inkml:trace contextRef="#ctx0" brushRef="#br0">36550.000 18350.000 697,'25.000'-69.000'21,"0.000"13.000"3,0.000 12.000 2,0.000 13.000 2,1.000 6.000 1,4.000 0.000-1,3.000 0.000-2,3.000 0.000 0,6.000 1.000-3,9.000 4.000-1,10.000 3.000-3,10.000 3.000-2,2.000 3.000-6,-3.000 3.000-8,-3.000 3.000-9,-2.000 4.000-9,-6.000 4.000-8,-6.000 6.000-9,-6.000 7.000-9,-6.000 6.000-9</inkml:trace>
</inkml:ink>
</file>

<file path=ppt/ink/ink47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9"/>
    </inkml:context>
    <inkml:brush xml:id="br0">
      <inkml:brushProperty name="width" value="0.0482606589794159" units="cm"/>
      <inkml:brushProperty name="height" value="0.0482606589794159" units="cm"/>
      <inkml:brushProperty name="color" value="#f2395b"/>
      <inkml:brushProperty name="ignorePressure" value="0"/>
    </inkml:brush>
  </inkml:definitions>
  <inkml:trace contextRef="#ctx0" brushRef="#br0">37700.000 17050.000 455,'-22.000'-136.000'28,"6.000"28.000"1,7.000 28.000 2,6.000 29.000 1,4.000 22.000 4,4.000 20.000 5,3.000 18.000 6,3.000 20.000 5,1.000 22.000 0,1.000 29.000-8,-1.000 28.000-7,1.000 28.000-8,-1.000 15.000-4,1.000 4.000-4,-1.000 3.000-4,1.000 3.000-2,-3.000 9.000-7,-2.000 16.000-8,-3.000 15.000-10,-3.000 17.000-9,-6.000 14.000-7,-5.000 17.000-5,-7.000 15.000-5,-5.000 16.000-6,-4.000-15.000-1,0.000-43.000 3,0.000-44.000 1,0.000-43.000 2,3.000-31.000-1,6.000-15.000-4,7.000-15.000-4,6.000-16.000-4</inkml:trace>
</inkml:ink>
</file>

<file path=ppt/ink/ink47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9"/>
    </inkml:context>
    <inkml:brush xml:id="br0">
      <inkml:brushProperty name="width" value="0.0312745906412601" units="cm"/>
      <inkml:brushProperty name="height" value="0.0312745906412601" units="cm"/>
      <inkml:brushProperty name="color" value="#f2395b"/>
      <inkml:brushProperty name="ignorePressure" value="0"/>
    </inkml:brush>
  </inkml:definitions>
  <inkml:trace contextRef="#ctx0" brushRef="#br0">38200.000 17150.000 703,'26.000'-111.000'17,"4.000"28.000"1,3.000 28.000 3,3.000 29.000 1,3.000 15.000 2,3.000 3.000 1,3.000 3.000 2,4.000 4.000 1,8.000 1.000 0,17.000 0.000-2,15.000 0.000-3,16.000 0.000-1,5.000 0.000-8,-2.000 0.000-13,-3.000 0.000-11,-3.000 0.000-13,-9.000 0.000-8,-11.000 0.000-6,-14.000 0.000-4,-11.000 0.000-6</inkml:trace>
</inkml:ink>
</file>

<file path=ppt/ink/ink47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09"/>
    </inkml:context>
    <inkml:brush xml:id="br0">
      <inkml:brushProperty name="width" value="0.0382282361388206" units="cm"/>
      <inkml:brushProperty name="height" value="0.0382282361388206" units="cm"/>
      <inkml:brushProperty name="color" value="#f2395b"/>
      <inkml:brushProperty name="ignorePressure" value="0"/>
    </inkml:brush>
  </inkml:definitions>
  <inkml:trace contextRef="#ctx0" brushRef="#br0">39200.000 16300.000 575,'-46.000'-68.000'1,"10.000"17.000"3,10.000 15.000 3,9.000 16.000 2,4.000 18.000 9,1.000 22.000 14,-1.000 22.000 14,1.000 23.000 15,1.000 20.000 0,3.000 23.000-13,3.000 22.000-13,4.000 22.000-14,1.000 13.000-7,0.000 7.000-1,0.000 6.000-1,0.000 7.000-1,0.000-17.000-2,0.000-36.000 0,0.000-39.000-2,0.000-36.000-1,-2.000-20.000-15,-3.000 1.000-31,-3.000-1.000-29,-2.000 1.000-31</inkml:trace>
</inkml:ink>
</file>

<file path=ppt/ink/ink47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0"/>
    </inkml:context>
    <inkml:brush xml:id="br0">
      <inkml:brushProperty name="width" value="0.0322521179914474" units="cm"/>
      <inkml:brushProperty name="height" value="0.0322521179914474" units="cm"/>
      <inkml:brushProperty name="color" value="#f2395b"/>
      <inkml:brushProperty name="ignorePressure" value="0"/>
    </inkml:brush>
  </inkml:definitions>
  <inkml:trace contextRef="#ctx0" brushRef="#br0">36850.000 17350.000 682,'-66.000'-63.000'32,"19.000"26.000"6,19.000 24.000 4,19.000 26.000 4,10.000 16.000-1,4.000 10.000-7,3.000 10.000-7,3.000 9.000-7,-1.000 10.000-8,-2.000 14.000-10,-3.000 11.000-11,-3.000 14.000-9,-1.000-6.000-13,4.000-21.000-17,3.000-22.000-17,3.000-22.000-16</inkml:trace>
</inkml:ink>
</file>

<file path=ppt/ink/ink47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0"/>
    </inkml:context>
    <inkml:brush xml:id="br0">
      <inkml:brushProperty name="width" value="0.0318821556866169" units="cm"/>
      <inkml:brushProperty name="height" value="0.0318821556866169" units="cm"/>
      <inkml:brushProperty name="color" value="#f2395b"/>
      <inkml:brushProperty name="ignorePressure" value="0"/>
    </inkml:brush>
  </inkml:definitions>
  <inkml:trace contextRef="#ctx0" brushRef="#br0">39350.000 18750.000 690,'-38.000'-2.000'6,"26.000"-3.000"13,24.000-3.000 13,26.000-2.000 12,24.000-5.000 4,26.000-2.000-6,24.000-3.000-6,26.000-3.000-6,12.000 1.000-6,0.000 6.000-8,0.000 7.000-6,0.000 6.000-7,-7.000 3.000-9,-11.000 0.000-7,-14.000 0.000-10,-11.000 0.000-7,-17.000 0.000-9,-18.000 0.000-8,-19.000 0.000-9,-18.000 0.000-7</inkml:trace>
</inkml:ink>
</file>

<file path=ppt/ink/ink47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0"/>
    </inkml:context>
    <inkml:brush xml:id="br0">
      <inkml:brushProperty name="width" value="0.0384232215583324" units="cm"/>
      <inkml:brushProperty name="height" value="0.0384232215583324" units="cm"/>
      <inkml:brushProperty name="color" value="#f2395b"/>
      <inkml:brushProperty name="ignorePressure" value="0"/>
    </inkml:brush>
  </inkml:definitions>
  <inkml:trace contextRef="#ctx0" brushRef="#br0">40250.000 18150.000 572,'-27.000'-27.000'1,"-3.000"-3.000"3,-3.000-3.000 1,-2.000-2.000 3,0.000 10.000 9,7.000 25.000 16,6.000 25.000 16,7.000 25.000 16,4.000 18.000 2,3.000 14.000-11,3.000 11.000-12,4.000 14.000-12,1.000 10.000-9,0.000 9.000-8,0.000 10.000-7,0.000 10.000-7,0.000 8.000-10,0.000 10.000-8,0.000 10.000-11,0.000 9.000-9,0.000-10.000-2,0.000-28.000 7,0.000-28.000 7,0.000-27.000 6,0.000-19.000-3,0.000-5.000-12,0.000-7.000-13,0.000-5.000-13</inkml:trace>
</inkml:ink>
</file>

<file path=ppt/ink/ink4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7"/>
    </inkml:context>
    <inkml:brush xml:id="br0">
      <inkml:brushProperty name="width" value="0.0336144976317883" units="cm"/>
      <inkml:brushProperty name="height" value="0.0336144976317883" units="cm"/>
      <inkml:brushProperty name="color" value="#fed406"/>
      <inkml:brushProperty name="ignorePressure" value="0"/>
    </inkml:brush>
  </inkml:definitions>
  <inkml:trace contextRef="#ctx0" brushRef="#br0">64550.000 34550.000 654,'-2.000'-46.000'3,"-3.000"10.000"7,-3.000 10.000 6,-2.000 9.000 7,-1.000 17.000 8,3.000 25.000 9,3.000 25.000 10,4.000 25.000 9,1.000 15.000-4,0.000 7.000-18,0.000 6.000-17,0.000 7.000-19,-2.000 4.000-16,-3.000 3.000-16,-3.000 3.000-18,-2.000 4.000-15,-3.000-10.000-5,1.000-22.000 8,-1.000-22.000 9,1.000-21.000 8</inkml:trace>
</inkml:ink>
</file>

<file path=ppt/ink/ink47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1"/>
    </inkml:context>
    <inkml:brush xml:id="br0">
      <inkml:brushProperty name="width" value="0.0386780425906181" units="cm"/>
      <inkml:brushProperty name="height" value="0.0386780425906181" units="cm"/>
      <inkml:brushProperty name="color" value="#f2395b"/>
      <inkml:brushProperty name="ignorePressure" value="0"/>
    </inkml:brush>
  </inkml:definitions>
  <inkml:trace contextRef="#ctx0" brushRef="#br0">42800.000 17650.000 568,'-24.000'-91.000'14,"4.000"19.000"2,3.000 19.000 3,3.000 19.000 2,-2.000 12.000 2,-6.000 6.000 0,-6.000 7.000 1,-6.000 6.000-1,-6.000 6.000-1,-2.000 6.000-1,-3.000 7.000-1,-3.000 6.000-2,-4.000 6.000-1,-3.000 6.000 0,-3.000 7.000-1,-2.000 6.000-1,-5.000 6.000-2,-2.000 6.000 0,-3.000 7.000-2,-3.000 6.000 0,1.000 1.000-2,6.000-3.000 0,7.000-3.000 0,6.000-2.000-1,7.000-6.000-1,10.000-6.000-3,10.000-6.000-3,9.000-6.000-3,12.000-6.000-2,16.000-2.000 1,15.000-3.000-1,17.000-3.000 0,13.000-6.000-1,13.000-5.000 0,12.000-7.000-2,13.000-5.000-1,6.000-4.000 0,0.000 0.000-2,0.000 0.000 1,0.000 0.000-1,-8.000 1.000-1,-16.000 4.000 2,-15.000 3.000 0,-15.000 3.000 1,-14.000 6.000 0,-8.000 9.000 1,-10.000 10.000 0,-9.000 10.000 0,-15.000 7.000 2,-18.000 6.000 1,-19.000 7.000 3,-18.000 6.000 2,-12.000 4.000 1,-3.000 4.000-1,-3.000 3.000 1,-2.000 3.000 1,-1.000-4.000-1,3.000-8.000 0,3.000-10.000-1,4.000-9.000 1,5.000-9.000 0,10.000-5.000 1,10.000-7.000 1,9.000-5.000 2,20.000-15.000 0,31.000-22.000-2,32.000-22.000 0,31.000-21.000-2,20.000-17.000-2,9.000-8.000-5,10.000-10.000-5,10.000-9.000-4,0.000-1.000-3,-5.000 10.000 1,-7.000 10.000-2,-5.000 9.000 1,-9.000 9.000-1,-9.000 9.000 2,-10.000 10.000 1,-8.000 10.000 0,-11.000 8.000 8,-8.000 10.000 11,-10.000 10.000 13,-9.000 9.000 12,-9.000 7.000 5,-5.000 7.000-1,-7.000 6.000-2,-5.000 7.000-1,-3.000 5.000-2,4.000 7.000-4,3.000 6.000-3,3.000 7.000-3,3.000 0.000-3,3.000-2.000-5,3.000-3.000-3,4.000-3.000-4,-1.000-4.000-6,-3.000-3.000-5,-3.000-3.000-7,-2.000-2.000-6</inkml:trace>
</inkml:ink>
</file>

<file path=ppt/ink/ink47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1"/>
    </inkml:context>
    <inkml:brush xml:id="br0">
      <inkml:brushProperty name="width" value="0.0332133658230305" units="cm"/>
      <inkml:brushProperty name="height" value="0.0332133658230305" units="cm"/>
      <inkml:brushProperty name="color" value="#f2395b"/>
      <inkml:brushProperty name="ignorePressure" value="0"/>
    </inkml:brush>
  </inkml:definitions>
  <inkml:trace contextRef="#ctx0" brushRef="#br0">43450.000 18100.000 662,'-16.000'-21.000'78,"19.000"10.000"-9,19.000 10.000-7,19.000 9.000-9,9.000 9.000-12,0.000 9.000-16,0.000 10.000-16,0.000 10.000-15,-4.000 0.000-15,-5.000-5.000-11,-7.000-7.000-12,-5.000-5.000-12,-4.000-6.000-3,0.000-3.000 4,0.000-3.000 5,0.000-2.000 5</inkml:trace>
</inkml:ink>
</file>

<file path=ppt/ink/ink47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2"/>
    </inkml:context>
    <inkml:brush xml:id="br0">
      <inkml:brushProperty name="width" value="0.0346833691000938" units="cm"/>
      <inkml:brushProperty name="height" value="0.0346833691000938" units="cm"/>
      <inkml:brushProperty name="color" value="#f2395b"/>
      <inkml:brushProperty name="ignorePressure" value="0"/>
    </inkml:brush>
  </inkml:definitions>
  <inkml:trace contextRef="#ctx0" brushRef="#br0">44100.000 16900.000 634,'3.000'-71.000'6,"6.000"10.000"11,7.000 10.000 12,6.000 9.000 12,7.000 7.000 4,10.000 7.000-2,10.000 6.000-3,9.000 7.000-2,7.000 4.000-5,7.000 3.000-5,6.000 3.000-7,7.000 4.000-5,-1.000 7.000-7,-6.000 13.000-10,-6.000 12.000-8,-6.000 13.000-9,-10.000 4.000-6,-12.000-3.000-2,-13.000-3.000-3,-12.000-2.000-3,-9.000-5.000 0,-2.000-2.000 3,-3.000-3.000 2,-3.000-3.000 3</inkml:trace>
</inkml:ink>
</file>

<file path=ppt/ink/ink47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2"/>
    </inkml:context>
    <inkml:brush xml:id="br0">
      <inkml:brushProperty name="width" value="0.0450007133185863" units="cm"/>
      <inkml:brushProperty name="height" value="0.0450007133185863" units="cm"/>
      <inkml:brushProperty name="color" value="#f2395b"/>
      <inkml:brushProperty name="ignorePressure" value="0"/>
    </inkml:brush>
  </inkml:definitions>
  <inkml:trace contextRef="#ctx0" brushRef="#br0">44400.000 17400.000 488,'-93.000'1.000'2,"17.000"4.000"3,15.000 3.000 4,16.000 3.000 3,9.000-1.000 3,3.000-2.000 1,3.000-3.000 3,4.000-3.000 2,2.000 4.000 5,4.000 13.000 6,3.000 12.000 8,3.000 13.000 6,3.000 12.000 1,3.000 13.000-5,3.000 12.000-5,4.000 13.000-5,1.000 13.000-5,0.000 17.000-4,0.000 15.000-2,0.000 16.000-4,0.000 20.000-5,0.000 25.000-4,0.000 25.000-6,0.000 25.000-4,-2.000 9.000-6,-3.000-6.000-7,-3.000-6.000-6,-2.000-6.000-7,-1.000-13.000-5,3.000-19.000-2,3.000-18.000-2,4.000-19.000-3,1.000-16.000-2,0.000-12.000-1,0.000-13.000-2,0.000-12.000-1,0.000-18.000 1,0.000-21.000 5,0.000-22.000 5,0.000-22.000 5</inkml:trace>
</inkml:ink>
</file>

<file path=ppt/ink/ink47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2"/>
    </inkml:context>
    <inkml:brush xml:id="br0">
      <inkml:brushProperty name="width" value="0.0337074548006058" units="cm"/>
      <inkml:brushProperty name="height" value="0.0337074548006058" units="cm"/>
      <inkml:brushProperty name="color" value="#f2395b"/>
      <inkml:brushProperty name="ignorePressure" value="0"/>
    </inkml:brush>
  </inkml:definitions>
  <inkml:trace contextRef="#ctx0" brushRef="#br0">44050.000 18700.000 652,'4.000'-50.000'3,"10.000"0.000"5,10.000 0.000 6,9.000 0.000 5,7.000 3.000 5,7.000 6.000 4,6.000 7.000 5,7.000 6.000 4,5.000 4.000 2,7.000 4.000-2,6.000 3.000-1,7.000 3.000-2,4.000 3.000-9,3.000 3.000-15,3.000 3.000-15,4.000 4.000-16,-7.000 4.000-15,-16.000 6.000-13,-15.000 7.000-15,-15.000 6.000-13</inkml:trace>
</inkml:ink>
</file>

<file path=ppt/ink/ink47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3"/>
    </inkml:context>
    <inkml:brush xml:id="br0">
      <inkml:brushProperty name="width" value="0.0457163527607918" units="cm"/>
      <inkml:brushProperty name="height" value="0.0457163527607918" units="cm"/>
      <inkml:brushProperty name="color" value="#f2395b"/>
      <inkml:brushProperty name="ignorePressure" value="0"/>
    </inkml:brush>
  </inkml:definitions>
  <inkml:trace contextRef="#ctx0" brushRef="#br0">46350.000 17950.000 481,'-7.000'-36.000'7,"-11.000"28.000"13,-14.000 28.000 15,-11.000 29.000 14,-9.000 19.000 5,-3.000 14.000-3,-3.000 11.000-2,-2.000 14.000-3,-3.000 7.000-4,1.000 3.000-6,-1.000 3.000-5,1.000 4.000-6,2.000 2.000-4,7.000 4.000-4,6.000 3.000-3,7.000 3.000-4,7.000-4.000-3,9.000-8.000-3,10.000-10.000-3,10.000-9.000-4,8.000-16.000-3,10.000-22.000-4,10.000-22.000-6,9.000-21.000-4,9.000-17.000-1,9.000-8.000 0,10.000-10.000 2,10.000-9.000 1,4.000-13.000-2,0.000-16.000-4,0.000-15.000-6,0.000-15.000-5,-8.000-4.000-1,-16.000 9.000 4,-15.000 10.000 4,-15.000 10.000 4,-14.000 7.000 4,-8.000 6.000 4,-10.000 7.000 5,-9.000 6.000 3,-16.000 7.000 4,-22.000 10.000 2,-22.000 10.000 2,-21.000 9.000 3,-9.000 7.000 1,7.000 7.000-3,6.000 6.000-2,7.000 7.000-1,5.000 2.000-4,7.000 1.000-5,6.000-1.000-5,7.000 1.000-6,7.000-6.000-2,9.000-8.000 0,10.000-10.000 1,10.000-9.000 0</inkml:trace>
</inkml:ink>
</file>

<file path=ppt/ink/ink47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3"/>
    </inkml:context>
    <inkml:brush xml:id="br0">
      <inkml:brushProperty name="width" value="0.040156677365303" units="cm"/>
      <inkml:brushProperty name="height" value="0.040156677365303" units="cm"/>
      <inkml:brushProperty name="color" value="#f2395b"/>
      <inkml:brushProperty name="ignorePressure" value="0"/>
    </inkml:brush>
  </inkml:definitions>
  <inkml:trace contextRef="#ctx0" brushRef="#br0">46550.000 16300.000 547,'135.000'-130.000'59,"-27.000"41.000"-4,-28.000 40.000-3,-28.000 42.000-4,-15.000 24.000-3,1.000 9.000-7,-1.000 10.000-5,1.000 10.000-5,-6.000 10.000-5,-8.000 13.000-2,-10.000 12.000-2,-9.000 13.000-2,-13.000 6.000-6,-16.000 0.000-7,-15.000 0.000-10,-15.000 0.000-8,-9.000-4.000-4,1.000-5.000 0,-1.000-7.000 1,1.000-5.000 0,1.000-9.000 1,3.000-9.000 1,3.000-10.000 0,4.000-8.000 1,5.000-8.000 1,10.000-2.000 3,10.000-3.000 3,9.000-3.000 2,20.000-7.000 0,31.000-9.000-3,32.000-10.000-2,31.000-8.000-2,15.000-9.000-1,1.000-6.000 1,-1.000-6.000 2,1.000-6.000 2,-9.000-1.000-2,-15.000 7.000-4,-15.000 6.000-5,-16.000 7.000-3</inkml:trace>
</inkml:ink>
</file>

<file path=ppt/ink/ink47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4"/>
    </inkml:context>
    <inkml:brush xml:id="br0">
      <inkml:brushProperty name="width" value="0.0322210565209389" units="cm"/>
      <inkml:brushProperty name="height" value="0.0322210565209389" units="cm"/>
      <inkml:brushProperty name="color" value="#f2395b"/>
      <inkml:brushProperty name="ignorePressure" value="0"/>
    </inkml:brush>
  </inkml:definitions>
  <inkml:trace contextRef="#ctx0" brushRef="#br0">47550.000 16450.000 682,'29.000'-69.000'0,"10.000"13.000"0,10.000 12.000 0,9.000 13.000 0,4.000 7.000 10,1.000 4.000 21,-1.000 3.000 19,1.000 3.000 21,1.000 4.000 0,3.000 7.000-22,3.000 6.000-21,4.000 7.000-20,-6.000 2.000-18,-11.000 1.000-12,-14.000-1.000-13,-11.000 1.000-12</inkml:trace>
</inkml:ink>
</file>

<file path=ppt/ink/ink47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4"/>
    </inkml:context>
    <inkml:brush xml:id="br0">
      <inkml:brushProperty name="width" value="0.0322885699570179" units="cm"/>
      <inkml:brushProperty name="height" value="0.0322885699570179" units="cm"/>
      <inkml:brushProperty name="color" value="#f2395b"/>
      <inkml:brushProperty name="ignorePressure" value="0"/>
    </inkml:brush>
  </inkml:definitions>
  <inkml:trace contextRef="#ctx0" brushRef="#br0">47600.000 18550.000 681,'79.000'-46.000'26,"10.000"10.000"7,10.000 10.000 5,9.000 9.000 6,9.000 6.000 0,9.000 3.000-5,10.000 3.000-6,10.000 4.000-5,0.000 2.000-8,-5.000 4.000-9,-7.000 3.000-9,-5.000 3.000-9,-11.000 1.000-10,-11.000 1.000-14,-14.000-1.000-11,-11.000 1.000-12</inkml:trace>
</inkml:ink>
</file>

<file path=ppt/ink/ink47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4"/>
    </inkml:context>
    <inkml:brush xml:id="br0">
      <inkml:brushProperty name="width" value="0.0383803583681583" units="cm"/>
      <inkml:brushProperty name="height" value="0.0383803583681583" units="cm"/>
      <inkml:brushProperty name="color" value="#f2395b"/>
      <inkml:brushProperty name="ignorePressure" value="0"/>
    </inkml:brush>
  </inkml:definitions>
  <inkml:trace contextRef="#ctx0" brushRef="#br0">48600.000 18050.000 573,'-24.000'-27.000'1,"4.000"-3.000"2,3.000-3.000 1,3.000-2.000 3,7.000 13.000 11,14.000 31.000 20,11.000 32.000 20,14.000 31.000 21,0.000 21.000 0,-8.000 14.000-19,-10.000 11.000-18,-9.000 14.000-20,-9.000 10.000-12,-5.000 9.000-5,-7.000 10.000-5,-5.000 10.000-5,-4.000 2.000-8,0.000-3.000-10,0.000-3.000-11,0.000-2.000-9,1.000-15.000-5,4.000-25.000 3,3.000-25.000 2,3.000-25.000 3,1.000-18.000 1,1.000-8.000 0,-1.000-10.000 0,1.000-9.000 0</inkml:trace>
</inkml:ink>
</file>

<file path=ppt/ink/ink4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7"/>
    </inkml:context>
    <inkml:brush xml:id="br0">
      <inkml:brushProperty name="width" value="0.0371050760149956" units="cm"/>
      <inkml:brushProperty name="height" value="0.0371050760149956" units="cm"/>
      <inkml:brushProperty name="color" value="#fed406"/>
      <inkml:brushProperty name="ignorePressure" value="0"/>
    </inkml:brush>
  </inkml:definitions>
  <inkml:trace contextRef="#ctx0" brushRef="#br0">65950.000 35500.000 592,'-4.000'-61.000'9,"-5.000"28.000"15,-7.000 28.000 18,-5.000 29.000 16,-4.000 16.000 3,0.000 7.000-11,0.000 6.000-9,0.000 7.000-11,0.000 7.000-6,0.000 9.000-5,0.000 10.000-3,0.000 10.000-4,-4.000 2.000-3,-5.000-3.000-2,-7.000-3.000-3,-5.000-2.000-3,-1.000-5.000-2,6.000-2.000-4,7.000-3.000-4,6.000-3.000-4,4.000-7.000-6,4.000-9.000-9,3.000-10.000-10,3.000-8.000-8</inkml:trace>
</inkml:ink>
</file>

<file path=ppt/ink/ink47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5"/>
    </inkml:context>
    <inkml:brush xml:id="br0">
      <inkml:brushProperty name="width" value="0.0359116122126579" units="cm"/>
      <inkml:brushProperty name="height" value="0.0359116122126579" units="cm"/>
      <inkml:brushProperty name="color" value="#f2395b"/>
      <inkml:brushProperty name="ignorePressure" value="0"/>
    </inkml:brush>
  </inkml:definitions>
  <inkml:trace contextRef="#ctx0" brushRef="#br0">50500.000 18050.000 612,'14.000'-49.000'4,"28.000"4.000"10,28.000 3.000 7,29.000 3.000 10,4.000 9.000 4,-19.000 16.000 3,-18.000 15.000 2,-19.000 17.000 2,-12.000 11.000-2,-2.000 10.000-6,-3.000 10.000-4,-3.000 9.000-6,-7.000 7.000-5,-9.000 7.000-8,-10.000 6.000-6,-8.000 7.000-8,-17.000 2.000-4,-21.000 1.000-2,-22.000-1.000-2,-22.000 1.000-3,-13.000-1.000-2,-3.000 1.000-2,-3.000-1.000-2,-2.000 1.000-2,0.000-4.000 1,7.000-6.000 3,6.000-6.000 4,7.000-6.000 3,10.000-10.000 5,16.000-12.000 4,15.000-13.000 4,17.000-12.000 6,22.000-13.000 3,32.000-12.000 5,31.000-13.000 4,32.000-12.000 4,19.000-7.000-2,10.000 1.000-7,10.000-1.000-8,9.000 1.000-7,2.000 1.000-7,-2.000 3.000-7,-3.000 3.000-7,-3.000 4.000-6,-7.000 2.000-3,-9.000 4.000 1,-10.000 3.000 1,-8.000 3.000 1,-12.000-1.000-1,-12.000-2.000-3,-13.000-3.000-1,-12.000-3.000-3,-10.000-2.000 1,-6.000 0.000 5,-6.000 0.000 5,-6.000 0.000 4</inkml:trace>
</inkml:ink>
</file>

<file path=ppt/ink/ink47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5"/>
    </inkml:context>
    <inkml:brush xml:id="br0">
      <inkml:brushProperty name="width" value="0.0449740402400494" units="cm"/>
      <inkml:brushProperty name="height" value="0.0449740402400494" units="cm"/>
      <inkml:brushProperty name="color" value="#f2395b"/>
      <inkml:brushProperty name="ignorePressure" value="0"/>
    </inkml:brush>
  </inkml:definitions>
  <inkml:trace contextRef="#ctx0" brushRef="#br0">52150.000 18150.000 489,'23.000'-50.000'0,"-3.000"0.000"0,-3.000 0.000 0,-2.000 0.000 0,-1.000 3.000 3,3.000 6.000 7,3.000 7.000 6,4.000 6.000 8,-3.000 9.000 5,-5.000 13.000 8,-7.000 12.000 6,-5.000 13.000 7,-6.000 12.000 1,-3.000 13.000-3,-3.000 12.000-4,-2.000 13.000-2,-3.000 7.000-6,1.000 4.000-7,-1.000 3.000-6,1.000 3.000-7,1.000 3.000-7,3.000 3.000-9,3.000 3.000-6,4.000 4.000-9,-1.000-3.000-5,-3.000-5.000-1,-3.000-7.000-1,-2.000-5.000-2,-3.000-8.000-3,1.000-5.000-4,-1.000-7.000-5,1.000-5.000-5,-3.000-15.000-3,-2.000-22.000-5,-3.000-22.000-3,-3.000-21.000-5,1.000-17.000 4,6.000-8.000 12,7.000-10.000 10,6.000-9.000 12,4.000-5.000 7,4.000 0.000 3,3.000 0.000 2,3.000 0.000 3,7.000 4.000 5,14.000 10.000 6,11.000 10.000 6,14.000 9.000 7,7.000 6.000 4,3.000 3.000 2,3.000 3.000 0,4.000 4.000 3,-1.000 4.000-2,-3.000 6.000 0,-3.000 7.000-2,-2.000 6.000-2,-6.000 3.000-3,-6.000 0.000-6,-6.000 0.000-6,-6.000 0.000-5,-6.000 0.000-9,-2.000 0.000-9,-3.000 0.000-9,-3.000 0.000-11,-6.000-4.000-4,-5.000-5.000 4,-7.000-7.000 2,-5.000-5.000 4</inkml:trace>
</inkml:ink>
</file>

<file path=ppt/ink/ink47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5"/>
    </inkml:context>
    <inkml:brush xml:id="br0">
      <inkml:brushProperty name="width" value="0.0540174543857574" units="cm"/>
      <inkml:brushProperty name="height" value="0.0540174543857574" units="cm"/>
      <inkml:brushProperty name="color" value="#f2395b"/>
      <inkml:brushProperty name="ignorePressure" value="0"/>
    </inkml:brush>
  </inkml:definitions>
  <inkml:trace contextRef="#ctx0" brushRef="#br0">53350.000 17450.000 407,'-2.000'-135.000'12,"-3.000"32.000"4,-3.000 31.000 4,-2.000 32.000 4,-1.000 29.000 8,3.000 28.000 12,3.000 28.000 12,4.000 29.000 13,1.000 16.000 0,0.000 7.000-10,0.000 6.000-10,0.000 7.000-11,0.000 4.000-8,0.000 3.000-5,0.000 3.000-5,0.000 4.000-6,0.000 1.000-4,0.000 0.000-5,0.000 0.000-4,0.000 0.000-5,0.000 15.000-6,0.000 32.000-7,0.000 31.000-7,0.000 32.000-8,-2.000 2.000-4,-3.000-24.000-3,-3.000-26.000-3,-2.000-24.000-2,-3.000-24.000 0,1.000-22.000 0,-1.000-22.000 1,1.000-21.000 2,-3.000-15.000 0,-2.000-6.000 3,-3.000-6.000 1,-3.000-6.000 2,-2.000-7.000 4,0.000-6.000 5,0.000-6.000 7,0.000-6.000 5</inkml:trace>
</inkml:ink>
</file>

<file path=ppt/ink/ink47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6"/>
    </inkml:context>
    <inkml:brush xml:id="br0">
      <inkml:brushProperty name="width" value="0.0501148290932178" units="cm"/>
      <inkml:brushProperty name="height" value="0.0501148290932178" units="cm"/>
      <inkml:brushProperty name="color" value="#f2395b"/>
      <inkml:brushProperty name="ignorePressure" value="0"/>
    </inkml:brush>
  </inkml:definitions>
  <inkml:trace contextRef="#ctx0" brushRef="#br0">53500.000 19000.000 438,'95.000'-115.000'30,"-9.000"23.000"-1,-10.000 22.000 2,-8.000 22.000 1,-9.000 15.000 0,-6.000 9.000 0,-6.000 10.000 0,-6.000 10.000-1,-6.000 8.000-1,-2.000 10.000-4,-3.000 10.000-3,-3.000 9.000-3,-7.000 10.000-4,-9.000 14.000-3,-10.000 11.000-3,-8.000 14.000-4,-8.000 3.000-1,-2.000-2.000-3,-3.000-3.000-1,-3.000-3.000-1,1.000-6.000-1,6.000-5.000 1,7.000-7.000 1,6.000-5.000 1,13.000-20.000-5,23.000-31.000-12,22.000-31.000-12,22.000-31.000-12,15.000-21.000-4,9.000-9.000 3,10.000-10.000 2,10.000-8.000 3,0.000 2.000 3,-5.000 16.000 6,-7.000 15.000 5,-5.000 17.000 5,-9.000 8.000 3,-9.000 4.000 5,-10.000 3.000 2,-8.000 3.000 4,-14.000 9.000 10,-15.000 16.000 19,-15.000 15.000 17,-16.000 17.000 19,-13.000 10.000 4,-9.000 6.000-9,-10.000 7.000-9,-8.000 6.000-9,-3.000 6.000-7,7.000 6.000-5,6.000 7.000-3,7.000 6.000-5,4.000 1.000-4,3.000-3.000-2,3.000-3.000-4,4.000-2.000-2,7.000 0.000-2,13.000 7.000-2,12.000 6.000-2,13.000 7.000-1,6.000-4.000-3,0.000-12.000-1,0.000-13.000-2,0.000-12.000-2,4.000-13.000-2,10.000-12.000-1,10.000-13.000-2,9.000-12.000-2,4.000-13.000-2,1.000-12.000-2,-1.000-13.000-2,1.000-12.000-3,-1.000-12.000 0,1.000-8.000 3,-1.000-10.000 3,1.000-9.000 3,-6.000-4.000 2,-8.000 4.000 3,-10.000 3.000 1,-9.000 3.000 3,-12.000 4.000 0,-11.000 7.000 1,-14.000 6.000 0,-11.000 7.000 0,-17.000 8.000 2,-18.000 14.000 6,-19.000 11.000 4,-18.000 14.000 5,-18.000 11.000 0,-16.000 14.000-5,-15.000 11.000-5,-15.000 14.000-5,-26.000 18.000-9,-34.000 25.000-10,-35.000 25.000-11,-33.000 25.000-12,8.000 0.000-5,54.000-25.000 0,53.000-25.000 1,53.000-25.000-1</inkml:trace>
</inkml:ink>
</file>

<file path=ppt/ink/ink47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8"/>
    </inkml:context>
    <inkml:brush xml:id="br0">
      <inkml:brushProperty name="width" value="0.0395205728709698" units="cm"/>
      <inkml:brushProperty name="height" value="0.0395205728709698" units="cm"/>
      <inkml:brushProperty name="color" value="#f2395b"/>
      <inkml:brushProperty name="ignorePressure" value="0"/>
    </inkml:brush>
  </inkml:definitions>
  <inkml:trace contextRef="#ctx0" brushRef="#br0">17650.000 26800.000 556,'-47.000'4.000'6,"6.000"10.000"11,7.000 10.000 11,6.000 9.000 11,-1.000 12.000 3,-5.000 16.000-4,-7.000 15.000-6,-5.000 17.000-5,-8.000 25.000-3,-5.000 39.000 0,-7.000 36.000 0,-5.000 39.000 0,-3.000 10.000-2,4.000-16.000-3,3.000-15.000-3,3.000-15.000-4,4.000-12.000-1,7.000-6.000 1,6.000-6.000-1,7.000-6.000 0,5.000-12.000-6,7.000-15.000-15,6.000-15.000-12,7.000-16.000-15,8.000-32.000-11,14.000-46.000-11,11.000-47.000-10,14.000-47.000-11,2.000-19.000 4,-6.000 9.000 17,-6.000 10.000 16,-6.000 10.000 18</inkml:trace>
</inkml:ink>
</file>

<file path=ppt/ink/ink47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8"/>
    </inkml:context>
    <inkml:brush xml:id="br0">
      <inkml:brushProperty name="width" value="0.0431320741772652" units="cm"/>
      <inkml:brushProperty name="height" value="0.0431320741772652" units="cm"/>
      <inkml:brushProperty name="color" value="#f2395b"/>
      <inkml:brushProperty name="ignorePressure" value="0"/>
    </inkml:brush>
  </inkml:definitions>
  <inkml:trace contextRef="#ctx0" brushRef="#br0">17300.000 27800.000 510,'90.000'-108.000'7,"-18.000"34.000"5,-19.000 35.000 3,-18.000 35.000 5,-12.000 25.000 5,-3.000 20.000 4,-3.000 18.000 6,-2.000 20.000 5,-3.000 11.000 1,1.000 7.000-4,-1.000 6.000-4,1.000 7.000-3,1.000 0.000-4,3.000-2.000-3,3.000-3.000-4,4.000-3.000-3,2.000-9.000-2,4.000-11.000-1,3.000-14.000 1,3.000-11.000-1,6.000-12.000-2,9.000-9.000-5,10.000-10.000-4,10.000-8.000-5,4.000-17.000-5,0.000-21.000-5,0.000-22.000-5,0.000-22.000-6,0.000-21.000-3,0.000-18.000-1,0.000-19.000-2,0.000-18.000-2,-5.000-10.000 1,-9.000 0.000 3,-10.000 0.000 2,-8.000 0.000 3,-9.000 6.000 3,-6.000 13.000 1,-6.000 12.000 2,-6.000 13.000 2,-6.000 15.000 5,-2.000 19.000 10,-3.000 19.000 8,-3.000 19.000 10,-4.000 23.000 8,-3.000 28.000 9,-3.000 28.000 8,-2.000 29.000 8,-3.000 19.000 0,1.000 14.000-8,-1.000 11.000-9,1.000 14.000-7,-1.000 5.000-8,1.000 1.000-5,-1.000-1.000-5,1.000 1.000-7,1.000-3.000-4,3.000-2.000-6,3.000-3.000-5,4.000-3.000-6,1.000-6.000-5,0.000-5.000-6,0.000-7.000-5,0.000-5.000-5,0.000-9.000-4,0.000-9.000-3,0.000-10.000-1,0.000-8.000-3</inkml:trace>
</inkml:ink>
</file>

<file path=ppt/ink/ink47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8"/>
    </inkml:context>
    <inkml:brush xml:id="br0">
      <inkml:brushProperty name="width" value="0.0414061993360519" units="cm"/>
      <inkml:brushProperty name="height" value="0.0414061993360519" units="cm"/>
      <inkml:brushProperty name="color" value="#f2395b"/>
      <inkml:brushProperty name="ignorePressure" value="0"/>
    </inkml:brush>
  </inkml:definitions>
  <inkml:trace contextRef="#ctx0" brushRef="#br0">19750.000 28450.000 531,'-24.000'140.000'116,"4.000"-18.000"-27,3.000-19.000-26,3.000-18.000-27,1.000-14.000-15,1.000-5.000-4,-1.000-7.000-4,1.000-5.000-4,1.000-6.000-4,3.000-3.000-2,3.000-3.000-4,4.000-2.000-3,11.000-20.000-7,23.000-34.000-9,22.000-35.000-10,22.000-33.000-10,10.000-15.000-2,1.000 6.000 6,-1.000 7.000 6,1.000 6.000 6,-6.000 7.000 5,-8.000 10.000 3,-10.000 10.000 4,-9.000 9.000 3,-9.000 12.000 10,-5.000 16.000 17,-7.000 15.000 17,-5.000 17.000 16,-9.000 11.000 5,-9.000 10.000-7,-10.000 10.000-8,-8.000 9.000-6,-6.000 6.000-7,1.000 3.000-2,-1.000 3.000-5,1.000 4.000-4,1.000-3.000-6,3.000-5.000-9,3.000-7.000-10,4.000-5.000-9,7.000-9.000-10,13.000-9.000-13,12.000-10.000-11,13.000-8.000-13,2.000-8.000-4,-5.000-2.000 6,-7.000-3.000 4,-5.000-3.000 5</inkml:trace>
</inkml:ink>
</file>

<file path=ppt/ink/ink47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9"/>
    </inkml:context>
    <inkml:brush xml:id="br0">
      <inkml:brushProperty name="width" value="0.0452934913337231" units="cm"/>
      <inkml:brushProperty name="height" value="0.0452934913337231" units="cm"/>
      <inkml:brushProperty name="color" value="#f2395b"/>
      <inkml:brushProperty name="ignorePressure" value="0"/>
    </inkml:brush>
  </inkml:definitions>
  <inkml:trace contextRef="#ctx0" brushRef="#br0">22000.000 27800.000 485,'-25.000'-46.000'4,"0.000"10.000"11,0.000 10.000 9,0.000 9.000 11,0.000 12.000 4,0.000 16.000-4,0.000 15.000-4,0.000 17.000-3,-2.000 11.000-3,-3.000 10.000 0,-3.000 10.000-1,-2.000 9.000-1,-1.000 6.000 0,3.000 3.000-1,3.000 3.000 0,4.000 4.000 0,2.000-1.000-1,4.000-3.000-4,3.000-3.000-3,3.000-2.000-3,1.000-3.000-2,1.000 1.000 1,-1.000-1.000 1,1.000 1.000 1,4.000-6.000-3,9.000-8.000-6,10.000-10.000-4,10.000-9.000-7,8.000-12.000-2,10.000-11.000-3,10.000-14.000 0,9.000-11.000-2,9.000-18.000-3,9.000-22.000-2,10.000-22.000-3,10.000-21.000-3,-1.000-17.000 0,-9.000-8.000 2,-10.000-10.000 1,-8.000-9.000 3,-11.000-4.000 2,-8.000 4.000 3,-10.000 3.000 3,-9.000 3.000 2,-13.000 4.000 3,-16.000 7.000 3,-15.000 6.000 1,-15.000 7.000 2,-12.000 10.000 3,-6.000 16.000 1,-6.000 15.000 1,-6.000 17.000 1,-6.000 13.000 0,-2.000 13.000-3,-3.000 12.000-2,-3.000 13.000-3,-1.000 12.000-5,4.000 13.000-5,3.000 12.000-6,3.000 13.000-6,6.000-1.000-1,9.000-11.000 1,10.000-14.000 3,10.000-11.000 2</inkml:trace>
</inkml:ink>
</file>

<file path=ppt/ink/ink47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9"/>
    </inkml:context>
    <inkml:brush xml:id="br0">
      <inkml:brushProperty name="width" value="0.0359338521957397" units="cm"/>
      <inkml:brushProperty name="height" value="0.0359338521957397" units="cm"/>
      <inkml:brushProperty name="color" value="#f2395b"/>
      <inkml:brushProperty name="ignorePressure" value="0"/>
    </inkml:brush>
  </inkml:definitions>
  <inkml:trace contextRef="#ctx0" brushRef="#br0">22600.000 28350.000 612,'135.000'4.000'74,"-27.000"10.000"-9,-28.000 10.000-9,-28.000 9.000-8,-18.000 7.000-8,-6.000 7.000-7,-6.000 6.000-7,-6.000 7.000-7,-12.000 5.000-5,-15.000 7.000-6,-15.000 6.000-4,-16.000 7.000-4,-10.000 2.000-3,-3.000 1.000 0,-3.000-1.000 0,-2.000 1.000 1,-1.000-7.000-2,3.000-12.000-1,3.000-13.000-3,4.000-12.000 0,4.000-9.000 0,6.000-2.000 4,7.000-3.000 4,6.000-3.000 5,13.000-6.000 1,23.000-5.000 3,22.000-7.000 0,22.000-5.000 2,16.000-6.000-3,14.000-3.000-9,11.000-3.000-7,14.000-2.000-8,3.000-5.000-8,-2.000-2.000-8,-3.000-3.000-7,-3.000-3.000-9,-12.000-1.000-3,-18.000 4.000-1,-19.000 3.000-1,-18.000 3.000 0</inkml:trace>
</inkml:ink>
</file>

<file path=ppt/ink/ink47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19"/>
    </inkml:context>
    <inkml:brush xml:id="br0">
      <inkml:brushProperty name="width" value="0.0350758843123913" units="cm"/>
      <inkml:brushProperty name="height" value="0.0350758843123913" units="cm"/>
      <inkml:brushProperty name="color" value="#f2395b"/>
      <inkml:brushProperty name="ignorePressure" value="0"/>
    </inkml:brush>
  </inkml:definitions>
  <inkml:trace contextRef="#ctx0" brushRef="#br0">24050.000 28450.000 627,'-33.000'-69.000'40,"34.000"13.000"10,35.000 12.000 7,35.000 13.000 9,21.000 9.000-4,9.000 6.000-15,10.000 7.000-16,10.000 6.000-15,2.000 3.000-13,-3.000 0.000-7,-3.000 0.000-8,-2.000 0.000-8,-9.000 3.000-4,-12.000 6.000 0,-13.000 7.000-1,-12.000 6.000 1,-15.000 3.000-6,-15.000 0.000-11,-15.000 0.000-11,-16.000 0.000-11</inkml:trace>
</inkml:ink>
</file>

<file path=ppt/ink/ink4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7"/>
    </inkml:context>
    <inkml:brush xml:id="br0">
      <inkml:brushProperty name="width" value="0.037997655570507" units="cm"/>
      <inkml:brushProperty name="height" value="0.037997655570507" units="cm"/>
      <inkml:brushProperty name="color" value="#fed406"/>
      <inkml:brushProperty name="ignorePressure" value="0"/>
    </inkml:brush>
  </inkml:definitions>
  <inkml:trace contextRef="#ctx0" brushRef="#br0">65950.000 35550.000 578,'25.000'-65.000'41,"0.000"23.000"0,0.000 22.000 0,0.000 22.000-1,0.000 18.000-2,0.000 16.000-6,0.000 15.000-7,0.000 17.000-5,-2.000 8.000-3,-3.000 4.000-3,-3.000 3.000-1,-2.000 3.000-1,-3.000 1.000-1,1.000 1.000-1,-1.000-1.000-1,1.000 1.000 0,-3.000-6.000 0,-2.000-8.000-3,-3.000-10.000 0,-3.000-9.000-2,2.000-16.000 0,10.000-22.000 0,10.000-22.000-1,9.000-21.000 0,4.000-20.000 0,1.000-15.000 0,-1.000-15.000-2,1.000-16.000 0,-3.000-10.000-1,-2.000-3.000 1,-3.000-3.000-1,-3.000-2.000 0,-1.000-1.000 0,4.000 3.000-2,3.000 3.000-2,3.000 4.000-1,-2.000 8.000-2,-6.000 17.000-3,-6.000 15.000-3,-6.000 16.000-2,-7.000 16.000-11,-6.000 20.000-20,-6.000 18.000-19,-6.000 20.000-20</inkml:trace>
</inkml:ink>
</file>

<file path=ppt/ink/ink47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0"/>
    </inkml:context>
    <inkml:brush xml:id="br0">
      <inkml:brushProperty name="width" value="0.043019849807024" units="cm"/>
      <inkml:brushProperty name="height" value="0.043019849807024" units="cm"/>
      <inkml:brushProperty name="color" value="#f2395b"/>
      <inkml:brushProperty name="ignorePressure" value="0"/>
    </inkml:brush>
  </inkml:definitions>
  <inkml:trace contextRef="#ctx0" brushRef="#br0">24900.000 27200.000 511,'-69.000'-90.000'6,"13.000"23.000"13,12.000 22.000 12,13.000 22.000 13,9.000 21.000 8,6.000 22.000 3,7.000 22.000 3,6.000 23.000 4,3.000 22.000-6,0.000 26.000-11,0.000 24.000-14,0.000 26.000-11,1.000 16.000-11,4.000 10.000-9,3.000 10.000-7,3.000 9.000-10,-1.000 4.000-6,-2.000 1.000-4,-3.000-1.000-6,-3.000 1.000-4,-1.000-13.000-2,4.000-25.000-1,3.000-25.000 1,3.000-25.000 0,-1.000-21.000-1,-2.000-15.000-1,-3.000-15.000-3,-3.000-16.000-2</inkml:trace>
</inkml:ink>
</file>

<file path=ppt/ink/ink47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0"/>
    </inkml:context>
    <inkml:brush xml:id="br0">
      <inkml:brushProperty name="width" value="0.0444468855857849" units="cm"/>
      <inkml:brushProperty name="height" value="0.0444468855857849" units="cm"/>
      <inkml:brushProperty name="color" value="#f2395b"/>
      <inkml:brushProperty name="ignorePressure" value="0"/>
    </inkml:brush>
  </inkml:definitions>
  <inkml:trace contextRef="#ctx0" brushRef="#br0">27250.000 27400.000 494,'-2.000'79.000'156,"-3.000"10.000"-35,-3.000 10.000-37,-2.000 9.000-35,-1.000 7.000-21,3.000 7.000-4,3.000 6.000-6,4.000 7.000-5,-1.000 0.000-4,-3.000-2.000-5,-3.000-3.000-5,-2.000-3.000-5,-1.000-6.000-2,3.000-5.000-1,3.000-7.000 0,4.000-5.000-1,-1.000-11.000-6,-3.000-11.000-14,-3.000-14.000-12,-2.000-11.000-14</inkml:trace>
</inkml:ink>
</file>

<file path=ppt/ink/ink47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0"/>
    </inkml:context>
    <inkml:brush xml:id="br0">
      <inkml:brushProperty name="width" value="0.0356283038854599" units="cm"/>
      <inkml:brushProperty name="height" value="0.0356283038854599" units="cm"/>
      <inkml:brushProperty name="color" value="#f2395b"/>
      <inkml:brushProperty name="ignorePressure" value="0"/>
    </inkml:brush>
  </inkml:definitions>
  <inkml:trace contextRef="#ctx0" brushRef="#br0">27550.000 26700.000 617,'26.000'-47.000'3,"4.000"6.000"7,3.000 7.000 7,3.000 6.000 7,3.000 7.000 6,3.000 10.000 6,3.000 10.000 5,4.000 9.000 7,-3.000 7.000-2,-5.000 7.000-9,-7.000 6.000-9,-5.000 7.000-9,-4.000 4.000-5,0.000 3.000-3,0.000 3.000-3,0.000 4.000-1,0.000-1.000-4,0.000-3.000-3,0.000-3.000-5,0.000-2.000-5,-2.000-3.000-1,-3.000 1.000 1,-3.000-1.000 0,-2.000 1.000 1,-6.000 5.000 0,-6.000 14.000 0,-6.000 11.000 0,-6.000 14.000 1,-12.000 8.000 0,-15.000 7.000 1,-15.000 6.000 1,-16.000 7.000 2,-8.000-1.000-1,0.000-6.000-4,0.000-6.000-3,0.000-6.000-4,3.000-9.000-1,6.000-8.000 1,7.000-10.000 0,6.000-9.000 1,12.000-12.000 2,19.000-11.000 2,19.000-14.000 4,19.000-11.000 1,10.000-9.000 4,4.000-3.000 3,3.000-3.000 3,3.000-2.000 4,-1.000-3.000 1,-2.000 1.000-2,-3.000-1.000 0,-3.000 1.000-2,-9.000 4.000 0,-11.000 9.000-2,-14.000 10.000-2,-11.000 10.000-1,-7.000 0.000-2,0.000-5.000-2,0.000-7.000-2,0.000-5.000-2,0.000-3.000-4,0.000 4.000-6,0.000 3.000-4,0.000 3.000-7</inkml:trace>
</inkml:ink>
</file>

<file path=ppt/ink/ink47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1"/>
    </inkml:context>
    <inkml:brush xml:id="br0">
      <inkml:brushProperty name="width" value="0.0320407599210739" units="cm"/>
      <inkml:brushProperty name="height" value="0.0320407599210739" units="cm"/>
      <inkml:brushProperty name="color" value="#f2395b"/>
      <inkml:brushProperty name="ignorePressure" value="0"/>
    </inkml:brush>
  </inkml:definitions>
  <inkml:trace contextRef="#ctx0" brushRef="#br0">27500.000 28550.000 686,'26.000'-46.000'-4,"4.000"10.000"-9,3.000 10.000-7,3.000 9.000-9,4.000 6.000 7,7.000 3.000 23,6.000 3.000 23,7.000 4.000 22,2.000 1.000 8,1.000 0.000-9,-1.000 0.000-8,1.000 0.000-9,-3.000 1.000-6,-2.000 4.000-3,-3.000 3.000-4,-3.000 3.000-4,-6.000 3.000-1,-5.000 3.000 1,-7.000 3.000 1,-5.000 4.000 1,-8.000 5.000-2,-5.000 10.000-3,-7.000 10.000-3,-5.000 9.000-4,-11.000 9.000-1,-11.000 9.000 2,-14.000 10.000 0,-11.000 10.000 3,-9.000 0.000-1,-3.000-5.000-1,-3.000-7.000-1,-2.000-5.000-1,-3.000-8.000 0,1.000-5.000 1,-1.000-7.000 1,1.000-5.000 0,1.000-3.000-2,3.000 4.000-9,3.000 3.000-9,4.000 3.000-7</inkml:trace>
</inkml:ink>
</file>

<file path=ppt/ink/ink47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1"/>
    </inkml:context>
    <inkml:brush xml:id="br0">
      <inkml:brushProperty name="width" value="0.037860844284296" units="cm"/>
      <inkml:brushProperty name="height" value="0.037860844284296" units="cm"/>
      <inkml:brushProperty name="color" value="#f2395b"/>
      <inkml:brushProperty name="ignorePressure" value="0"/>
    </inkml:brush>
  </inkml:definitions>
  <inkml:trace contextRef="#ctx0" brushRef="#br0">29800.000 28650.000 581,'-46.000'-29.000'1,"10.000"-5.000"7,10.000-7.000 8,9.000-5.000 5,4.000-3.000 2,1.000 4.000-4,-1.000 3.000-5,1.000 3.000-5,-1.000 1.000-2,1.000 1.000 2,-1.000-1.000 2,1.000 1.000 0,-3.000 4.000 2,-2.000 9.000-1,-3.000 10.000 0,-3.000 10.000 0,-2.000 8.000 0,0.000 10.000 0,0.000 10.000-1,0.000 9.000 0,-4.000 10.000-1,-5.000 14.000-1,-7.000 11.000-2,-5.000 14.000 0,-3.000 5.000-2,4.000 1.000-1,3.000-1.000-1,3.000 1.000 0,4.000-4.000-1,7.000-6.000 1,6.000-6.000 1,7.000-6.000 1,7.000-7.000-3,9.000-6.000-9,10.000-6.000-7,10.000-6.000-8,7.000-10.000-4,6.000-12.000 3,7.000-13.000 1,6.000-12.000 2,9.000-16.000 0,13.000-19.000 0,12.000-18.000 1,13.000-19.000-1,-1.000-5.000 0,-11.000 9.000 2,-14.000 10.000 1,-11.000 10.000 1,-12.000 7.000 3,-9.000 6.000 7,-10.000 7.000 7,-8.000 6.000 5,-8.000 9.000 11,-2.000 13.000 13,-3.000 12.000 13,-3.000 13.000 13,-2.000 9.000 3,0.000 6.000-9,0.000 7.000-8,0.000 6.000-8,1.000 1.000-8,4.000-3.000-5,3.000-3.000-6,3.000-2.000-6,3.000-3.000-5,3.000 1.000-4,3.000-1.000-3,4.000 1.000-5,2.000-6.000-7,4.000-8.000-12,3.000-10.000-11,3.000-9.000-11,1.000-5.000-6,1.000 0.000 1,-1.000 0.000 1,1.000 0.000 1,-1.000-5.000 5,1.000-9.000 7,-1.000-10.000 8,1.000-8.000 7,-3.000-4.000 7,-2.000 3.000 3,-3.000 3.000 5,-3.000 4.000 4</inkml:trace>
</inkml:ink>
</file>

<file path=ppt/ink/ink47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2"/>
    </inkml:context>
    <inkml:brush xml:id="br0">
      <inkml:brushProperty name="width" value="0.0416603460907936" units="cm"/>
      <inkml:brushProperty name="height" value="0.0416603460907936" units="cm"/>
      <inkml:brushProperty name="color" value="#f2395b"/>
      <inkml:brushProperty name="ignorePressure" value="0"/>
    </inkml:brush>
  </inkml:definitions>
  <inkml:trace contextRef="#ctx0" brushRef="#br0">31200.000 27700.000 528,'21.000'-50.000'-2,"-5.000"0.000"-2,-7.000 0.000-3,-5.000 0.000-3,-4.000 1.000 5,0.000 4.000 14,0.000 3.000 12,0.000 3.000 14,-5.000 15.000 7,-9.000 29.000 4,-10.000 28.000 2,-8.000 28.000 2,-9.000 18.000-2,-6.000 10.000-7,-6.000 10.000-8,-6.000 9.000-8,-2.000 4.000-5,3.000 1.000-3,3.000-1.000-1,4.000 1.000-3,5.000-6.000-3,10.000-8.000-1,10.000-10.000-2,9.000-9.000-2,6.000-10.000-2,3.000-9.000-2,3.000-10.000-1,4.000-8.000-1,10.000-8.000-1,19.000-2.000-1,19.000-3.000-1,19.000-3.000-1,10.000-4.000 0,4.000-3.000 0,3.000-3.000 1,3.000-2.000-1,1.000-1.000 2,1.000 3.000 0,-1.000 3.000 2,1.000 4.000 0,-7.000 2.000 1,-12.000 4.000 0,-13.000 3.000 0,-12.000 3.000 0,-10.000 3.000 0,-6.000 3.000 1,-6.000 3.000 1,-6.000 4.000 1,-13.000 4.000-1,-19.000 6.000-3,-18.000 7.000-3,-19.000 6.000-3,-21.000 7.000-5,-21.000 10.000-8,-22.000 10.000-8,-22.000 9.000-7,-15.000 7.000-7,-5.000 7.000-7,-7.000 6.000-6,-5.000 7.000-7,10.000-10.000 2,28.000-25.000 11,28.000-25.000 9,29.000-25.000 11</inkml:trace>
</inkml:ink>
</file>

<file path=ppt/ink/ink47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3"/>
    </inkml:context>
    <inkml:brush xml:id="br0">
      <inkml:brushProperty name="width" value="0.0408510603010654" units="cm"/>
      <inkml:brushProperty name="height" value="0.0408510603010654" units="cm"/>
      <inkml:brushProperty name="color" value="#f2395b"/>
      <inkml:brushProperty name="ignorePressure" value="0"/>
    </inkml:brush>
  </inkml:definitions>
  <inkml:trace contextRef="#ctx0" brushRef="#br0">32300.000 28950.000 538,'206.000'-111.000'14,"-37.000"28.000"10,-38.000 28.000 8,-37.000 29.000 10,-7.000 13.000 2,26.000 1.000-4,24.000-1.000-5,26.000 1.000-3,5.000 1.000-9,-11.000 3.000-9,-14.000 3.000-12,-11.000 4.000-10,-15.000 1.000-5,-16.000 0.000 2,-15.000 0.000 3,-15.000 0.000 2,-21.000-2.000-7,-25.000-3.000-19,-25.000-3.000-17,-25.000-2.000-17,-19.000-3.000-2,-12.000 1.000 15,-13.000-1.000 15,-12.000 1.000 16,-7.000-4.000 8,1.000-6.000 4,-1.000-6.000 2,1.000-6.000 4,2.000-10.000 2,7.000-12.000 5,6.000-13.000 3,7.000-12.000 5,7.000-2.000 2,9.000 9.000 4,10.000 10.000 3,10.000 10.000 2,7.000 7.000 4,6.000 6.000 1,7.000 7.000 1,6.000 6.000 3,6.000 18.000 2,6.000 32.000 3,7.000 31.000 3,6.000 32.000 3,1.000 19.000 1,-3.000 10.000-4,-3.000 10.000-2,-2.000 9.000-3,-5.000 6.000-4,-2.000 3.000-8,-3.000 3.000-7,-3.000 4.000-6,-2.000 1.000-7,0.000 0.000-8,0.000 0.000-7,0.000 0.000-7,4.000-7.000-9,10.000-11.000-8,10.000-14.000-9,9.000-11.000-9,2.000-18.000-3,-2.000-22.000 0,-3.000-22.000 2,-3.000-21.000 2</inkml:trace>
</inkml:ink>
</file>

<file path=ppt/ink/ink47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3"/>
    </inkml:context>
    <inkml:brush xml:id="br0">
      <inkml:brushProperty name="width" value="0.043427012860775" units="cm"/>
      <inkml:brushProperty name="height" value="0.043427012860775" units="cm"/>
      <inkml:brushProperty name="color" value="#f2395b"/>
      <inkml:brushProperty name="ignorePressure" value="0"/>
    </inkml:brush>
  </inkml:definitions>
  <inkml:trace contextRef="#ctx0" brushRef="#br0">35300.000 27800.000 506,'3.000'-47.000'0,"6.000"6.000"0,7.000 7.000 0,6.000 6.000 0,3.000 4.000 5,0.000 4.000 10,0.000 3.000 9,0.000 3.000 10,-2.000 9.000 6,-3.000 16.000 3,-3.000 15.000 3,-2.000 17.000 2,-1.000 11.000-1,3.000 10.000-6,3.000 10.000-7,4.000 9.000-6,-1.000 7.000-5,-3.000 7.000-2,-3.000 6.000-2,-2.000 7.000-3,-6.000 2.000-7,-6.000 1.000-12,-6.000-1.000-13,-6.000 1.000-13,-7.000-6.000-6,-6.000-8.000-1,-6.000-10.000-2,-6.000-9.000 0,-2.000-13.000-2,3.000-16.000-2,3.000-15.000-2,4.000-15.000-2,4.000-23.000 2,6.000-28.000 3,7.000-28.000 4,6.000-27.000 4,6.000-11.000 5,6.000 10.000 6,7.000 10.000 6,6.000 9.000 7,6.000 6.000 6,6.000 3.000 7,7.000 3.000 7,6.000 4.000 7,4.000 4.000 5,4.000 6.000 2,3.000 7.000 3,3.000 6.000 1,-1.000 4.000 0,-2.000 4.000-5,-3.000 3.000-4,-3.000 3.000-4,1.000 3.000-4,6.000 3.000-4,7.000 3.000-2,6.000 4.000-4,-4.000-1.000-5,-11.000-3.000-5,-14.000-3.000-5,-11.000-2.000-5,-7.000-5.000-6,0.000-2.000-3,0.000-3.000-4,0.000-3.000-4</inkml:trace>
</inkml:ink>
</file>

<file path=ppt/ink/ink47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4"/>
    </inkml:context>
    <inkml:brush xml:id="br0">
      <inkml:brushProperty name="width" value="0.0479851216077805" units="cm"/>
      <inkml:brushProperty name="height" value="0.0479851216077805" units="cm"/>
      <inkml:brushProperty name="color" value="#f2395b"/>
      <inkml:brushProperty name="ignorePressure" value="0"/>
    </inkml:brush>
  </inkml:definitions>
  <inkml:trace contextRef="#ctx0" brushRef="#br0">36600.000 26900.000 458,'-22.000'-69.000'14,"6.000"13.000"3,7.000 12.000 2,6.000 13.000 4,1.000 13.000 4,-3.000 17.000 5,-3.000 15.000 7,-2.000 16.000 5,-1.000 16.000 2,3.000 20.000-3,3.000 18.000-2,4.000 20.000-3,1.000 14.000-4,0.000 14.000-7,0.000 11.000-4,0.000 14.000-7,1.000 8.000-3,4.000 7.000 0,3.000 6.000 0,3.000 7.000-1,-1.000 4.000-5,-2.000 3.000-9,-3.000 3.000-10,-3.000 4.000-10,-4.000-1.000-8,-3.000-3.000-6,-3.000-3.000-7,-2.000-2.000-6,-1.000-15.000-2,3.000-25.000 3,3.000-25.000 3,4.000-25.000 3</inkml:trace>
</inkml:ink>
</file>

<file path=ppt/ink/ink47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4"/>
    </inkml:context>
    <inkml:brush xml:id="br0">
      <inkml:brushProperty name="width" value="0.0461916700005531" units="cm"/>
      <inkml:brushProperty name="height" value="0.0461916700005531" units="cm"/>
      <inkml:brushProperty name="color" value="#f2395b"/>
      <inkml:brushProperty name="ignorePressure" value="0"/>
    </inkml:brush>
  </inkml:definitions>
  <inkml:trace contextRef="#ctx0" brushRef="#br0">36800.000 28600.000 476,'68.000'-88.000'30,"-11.000"26.000"1,-14.000 24.000 2,-11.000 26.000 1,-9.000 16.000-2,-3.000 10.000-3,-3.000 10.000-5,-2.000 9.000-4,-5.000 10.000-3,-2.000 14.000-1,-3.000 11.000-1,-3.000 14.000-1,-6.000 3.000-2,-5.000-2.000-2,-7.000-3.000-3,-5.000-3.000-3,3.000-12.000-3,17.000-18.000-4,15.000-19.000-4,16.000-18.000-4,13.000-20.000-3,14.000-18.000-1,11.000-19.000-1,14.000-18.000-1,5.000-12.000 0,1.000-3.000 1,-1.000-3.000 1,1.000-2.000 2,-6.000 2.000 1,-8.000 9.000 2,-10.000 10.000 0,-9.000 10.000 2,-9.000 10.000 5,-5.000 13.000 5,-7.000 12.000 8,-5.000 13.000 6,-8.000 12.000 3,-5.000 13.000-2,-7.000 12.000-2,-5.000 13.000-1,-6.000 9.000 1,-3.000 6.000 3,-3.000 7.000 4,-2.000 6.000 3,-5.000 1.000 1,-2.000-3.000-1,-3.000-3.000-2,-3.000-2.000-2,1.000-5.000-2,6.000-2.000-3,7.000-3.000-2,6.000-3.000-4,9.000-6.000 0,13.000-5.000 0,12.000-7.000 1,13.000-5.000 0,6.000-8.000-2,0.000-5.000-6,0.000-7.000-4,0.000-5.000-6,3.000-9.000-6,6.000-9.000-6,7.000-10.000-5,6.000-8.000-6,3.000-11.000-2,0.000-8.000 4,0.000-10.000 3,0.000-9.000 3,-5.000-7.000 2,-9.000-3.000 2,-10.000-3.000 2,-8.000-2.000 1,-11.000-1.000 3,-8.000 3.000 5,-10.000 3.000 5,-9.000 4.000 5,-13.000 5.000 2,-16.000 10.000 2,-15.000 10.000 2,-15.000 9.000 0,-14.000 12.000 0,-8.000 16.000-4,-10.000 15.000-3,-9.000 17.000-4,-9.000 16.000-6,-5.000 19.000-8,-7.000 19.000-9,-5.000 19.000-9,5.000 1.000-5,19.000-16.000-3,19.000-15.000-1,19.000-15.000-3</inkml:trace>
</inkml:ink>
</file>

<file path=ppt/ink/ink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4"/>
    </inkml:context>
    <inkml:brush xml:id="br0">
      <inkml:brushProperty name="width" value="0.0533988364040852" units="cm"/>
      <inkml:brushProperty name="height" value="0.0533988364040852" units="cm"/>
      <inkml:brushProperty name="color" value="#f2385b"/>
      <inkml:brushProperty name="ignorePressure" value="0"/>
    </inkml:brush>
  </inkml:definitions>
  <inkml:trace contextRef="#ctx0" brushRef="#br0">58700.000 29300.000 411,'37.000'9.000'15,"-24.000"19.000"16,-26.000 19.000 17,-24.000 19.000 17,-15.000 10.000 2,-3.000 4.000-13,-3.000 3.000-13,-2.000 3.000-13,-5.000 3.000-8,-2.000 3.000-3,-3.000 3.000-5,-3.000 4.000-2,-2.000-1.000-5,0.000-3.000-4,0.000-3.000-5,0.000-2.000-4,6.000-17.000-8,13.000-28.000-11,12.000-28.000-11,13.000-27.000-12,16.000-23.000-1,23.000-16.000 8,22.000-15.000 8,22.000-15.000 9,15.000-7.000 5,9.000 3.000 0,10.000 3.000 1,10.000 4.000 0,0.000 4.000 3,-5.000 6.000 4,-7.000 7.000 5,-5.000 6.000 3,-9.000 9.000 7,-9.000 13.000 7,-10.000 12.000 9,-8.000 13.000 8,-8.000 7.000 3,-2.000 4.000-2,-3.000 3.000 0,-3.000 3.000-2,-6.000 7.000 1,-5.000 14.000 1,-7.000 11.000 2,-5.000 14.000 2,-4.000 5.000 0,0.000 1.000-2,0.000-1.000-1,0.000 1.000-2,0.000-3.000-2,0.000-2.000-4,0.000-3.000-4,0.000-3.000-4,1.000-4.000-1,4.000-3.000-1,3.000-3.000 0,3.000-2.000 0,6.000-5.000-4,9.000-2.000-9,10.000-3.000-9,10.000-3.000-8,2.000-12.000-5,-3.000-18.000 1,-3.000-19.000 0,-2.000-18.000 0,-3.000-15.000 1,1.000-9.000 0,-1.000-10.000 0,1.000-8.000 1,-1.000-4.000 2,1.000 3.000 3,-1.000 3.000 4,1.000 4.000 3,-1.000 4.000 4,1.000 6.000 4,-1.000 7.000 4,1.000 6.000 3,-3.000 4.000 3,-2.000 4.000 2,-3.000 3.000 1,-3.000 3.000 3,-1.000 4.000 0,4.000 7.000 1,3.000 6.000 0,3.000 7.000 1,-1.000 7.000 1,-2.000 9.000 1,-3.000 10.000 3,-3.000 10.000 2,-6.000 10.000-1,-5.000 13.000-5,-7.000 12.000-6,-5.000 13.000-4,-8.000 7.000-4,-5.000 4.000-1,-7.000 3.000-1,-5.000 3.000-2,-3.000 1.000 1,4.000 1.000 0,3.000-1.000 1,3.000 1.000 1,1.000-6.000-2,1.000-8.000-3,-1.000-10.000-4,1.000-9.000-4,5.000-15.000-3,14.000-18.000-4,11.000-19.000-5,14.000-18.000-4,7.000-14.000 0,3.000-5.000 5,3.000-7.000 5,4.000-5.000 4,2.000-3.000 4,4.000 4.000 1,3.000 3.000 3,3.000 3.000 1,-1.000 4.000 0,-2.000 7.000-2,-3.000 6.000-1,-3.000 7.000-1,-6.000 2.000-4,-5.000 1.000-2,-7.000-1.000-5,-5.000 1.000-3,-6.000-3.000-1,-3.000-2.000 0,-3.000-3.000 1,-2.000-3.000 0,-5.000-9.000 1,-2.000-11.000-1,-3.000-14.000-1,-3.000-11.000-1,-1.000-9.000 3,4.000-3.000 3,3.000-3.000 5,3.000-2.000 4,-1.000-1.000 3,-2.000 3.000 2,-3.000 3.000 3,-3.000 4.000 3,-1.000 2.000 0,4.000 4.000 1,3.000 3.000 1,3.000 3.000-1,-1.000 6.000 4,-2.000 9.000 5,-3.000 10.000 5,-3.000 10.000 5,-2.000 10.000 11,0.000 13.000 18,0.000 12.000 16,0.000 13.000 18,-2.000 12.000 1,-3.000 13.000-15,-3.000 12.000-15,-2.000 13.000-15,-3.000 12.000-10,1.000 13.000-5,-1.000 12.000-6,1.000 13.000-5,-1.000 15.000-4,1.000 19.000-4,-1.000 19.000-3,1.000 19.000-3,-1.000 9.000-2,1.000 0.000-3,-1.000 0.000-2,1.000 0.000-2,-1.000-4.000-4,1.000-5.000-7,-1.000-7.000-7,1.000-5.000-7,1.000-9.000-3,3.000-9.000-3,3.000-10.000-2,4.000-8.000-2,1.000-14.000 0,0.000-15.000 2,0.000-15.000 3,0.000-16.000 3,0.000-15.000 2,0.000-11.000 2,0.000-14.000 3,0.000-11.000 3</inkml:trace>
</inkml:ink>
</file>

<file path=ppt/ink/ink4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8"/>
    </inkml:context>
    <inkml:brush xml:id="br0">
      <inkml:brushProperty name="width" value="0.0405926331877708" units="cm"/>
      <inkml:brushProperty name="height" value="0.0405926331877708" units="cm"/>
      <inkml:brushProperty name="color" value="#fed406"/>
      <inkml:brushProperty name="ignorePressure" value="0"/>
    </inkml:brush>
  </inkml:definitions>
  <inkml:trace contextRef="#ctx0" brushRef="#br0">67350.000 36200.000 541,'46.000'-49.000'4,"-5.000"4.000"5,-7.000 3.000 7,-5.000 3.000 6,-6.000 1.000 1,-3.000 1.000-2,-3.000-1.000-4,-2.000 1.000-3,-5.000-1.000-4,-2.000 1.000-3,-3.000-1.000-3,-3.000 1.000-3,-6.000 2.000-2,-5.000 7.000 2,-7.000 6.000 0,-5.000 7.000 1,-6.000 7.000 1,-3.000 9.000 2,-3.000 10.000 2,-2.000 10.000 1,-5.000 10.000 2,-2.000 13.000 1,-3.000 12.000 1,-3.000 13.000 0,1.000 4.000 1,6.000-3.000 0,7.000-3.000 0,6.000-2.000-1,3.000 0.000-1,0.000 7.000 1,0.000 6.000-2,0.000 7.000 0,3.000-4.000 0,6.000-12.000-2,7.000-13.000-1,6.000-12.000-2,7.000-12.000-2,10.000-8.000-6,10.000-10.000-4,9.000-9.000-6,4.000-12.000-3,1.000-11.000-4,-1.000-14.000-2,1.000-11.000-4,1.000-6.000 0,3.000 4.000 3,3.000 3.000 2,4.000 3.000 3,-4.000 3.000 4,-9.000 3.000 5,-10.000 3.000 7,-8.000 4.000 6,-6.000 11.000 8,1.000 23.000 9,-1.000 22.000 11,1.000 22.000 8,-1.000 8.000 4,1.000-2.000-7,-1.000-3.000-5,1.000-3.000-5,-1.000-4.000-5,1.000-3.000-5,-1.000-3.000-5,1.000-2.000-5,1.000-5.000-2,3.000-2.000 1,3.000-3.000 1,4.000-3.000 0,2.000-6.000-11,4.000-5.000-25,3.000-7.000-26,3.000-5.000-24</inkml:trace>
</inkml:ink>
</file>

<file path=ppt/ink/ink48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6"/>
    </inkml:context>
    <inkml:brush xml:id="br0">
      <inkml:brushProperty name="width" value="0.0380020402371883" units="cm"/>
      <inkml:brushProperty name="height" value="0.0380020402371883" units="cm"/>
      <inkml:brushProperty name="color" value="#f2395b"/>
      <inkml:brushProperty name="ignorePressure" value="0"/>
    </inkml:brush>
  </inkml:definitions>
  <inkml:trace contextRef="#ctx0" brushRef="#br0">40600.000 28050.000 578,'-16.000'-29.000'6,"19.000"-5.000"9,19.000-7.000 11,19.000-5.000 10,13.000-3.000 5,10.000 4.000 1,10.000 3.000 0,9.000 3.000 1,9.000 1.000-2,9.000 1.000-5,10.000-1.000-6,10.000 1.000-4,5.000 1.000-6,4.000 3.000-7,3.000 3.000-8,3.000 4.000-8,-7.000 2.000-9,-15.000 4.000-12,-15.000 3.000-12,-16.000 3.000-12,-15.000 6.000-6,-11.000 9.000 0,-14.000 10.000-1,-11.000 10.000-1,-11.000 4.000 5,-5.000 0.000 9,-7.000 0.000 10,-5.000 0.000 9,-4.000 0.000 6,0.000 0.000 3,0.000 0.000 3,0.000 0.000 2</inkml:trace>
</inkml:ink>
</file>

<file path=ppt/ink/ink48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6"/>
    </inkml:context>
    <inkml:brush xml:id="br0">
      <inkml:brushProperty name="width" value="0.036099124699831" units="cm"/>
      <inkml:brushProperty name="height" value="0.036099124699831" units="cm"/>
      <inkml:brushProperty name="color" value="#f2395b"/>
      <inkml:brushProperty name="ignorePressure" value="0"/>
    </inkml:brush>
  </inkml:definitions>
  <inkml:trace contextRef="#ctx0" brushRef="#br0">40900.000 28650.000 609,'-80.000'23.000'0,"-9.000"-3.000"1,-10.000-3.000 1,-8.000-2.000 1,13.000-5.000 9,38.000-2.000 19,37.000-3.000 18,38.000-3.000 19,35.000-6.000 3,35.000-5.000-15,35.000-7.000-13,34.000-5.000-14,21.000-3.000-12,10.000 4.000-9,10.000 3.000-8,9.000 3.000-10,-1.000 3.000-3,-8.000 3.000 3,-10.000 3.000 4,-9.000 4.000 2,-24.000 2.000-10,-37.000 4.000-24,-38.000 3.000-24,-37.000 3.000-24</inkml:trace>
</inkml:ink>
</file>

<file path=ppt/ink/ink48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6"/>
    </inkml:context>
    <inkml:brush xml:id="br0">
      <inkml:brushProperty name="width" value="0.0446181930601597" units="cm"/>
      <inkml:brushProperty name="height" value="0.0446181930601597" units="cm"/>
      <inkml:brushProperty name="color" value="#f2395b"/>
      <inkml:brushProperty name="ignorePressure" value="0"/>
    </inkml:brush>
  </inkml:definitions>
  <inkml:trace contextRef="#ctx0" brushRef="#br0">44900.000 26800.000 493,'-44.000'-60.000'13,"13.000"32.000"26,12.000 31.000 26,13.000 32.000 26,6.000 25.000 3,0.000 23.000-19,0.000 22.000-20,0.000 22.000-19,1.000 16.000-14,4.000 14.000-9,3.000 11.000-9,3.000 14.000-10,-4.000 0.000-7,-8.000-8.000-5,-10.000-10.000-6,-9.000-9.000-5,-4.000-15.000-5,4.000-18.000-3,3.000-19.000-3,3.000-18.000-2,-1.000-20.000-4,-2.000-18.000-4,-3.000-19.000-3,-3.000-18.000-5</inkml:trace>
</inkml:ink>
</file>

<file path=ppt/ink/ink48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7"/>
    </inkml:context>
    <inkml:brush xml:id="br0">
      <inkml:brushProperty name="width" value="0.0379080884158611" units="cm"/>
      <inkml:brushProperty name="height" value="0.0379080884158611" units="cm"/>
      <inkml:brushProperty name="color" value="#f2395b"/>
      <inkml:brushProperty name="ignorePressure" value="0"/>
    </inkml:brush>
  </inkml:definitions>
  <inkml:trace contextRef="#ctx0" brushRef="#br0">45000.000 26550.000 580,'45.000'-46.000'0,"-9.000"10.000"0,-10.000 10.000 0,-8.000 9.000 0,0.000-2.000 6,14.000-12.000 11,11.000-13.000 11,14.000-12.000 12,0.000 1.000 4,-8.000 16.000-3,-10.000 15.000-2,-9.000 17.000-2,-9.000 14.000-5,-5.000 17.000-4,-7.000 15.000-6,-5.000 16.000-5,-9.000 10.000-2,-9.000 7.000 0,-10.000 6.000-1,-8.000 7.000 1,-4.000-3.000-5,3.000-8.000-13,3.000-10.000-10,4.000-9.000-11,7.000-10.000-7,13.000-9.000 0,12.000-10.000 0,13.000-8.000 0,7.000-8.000 2,4.000-2.000 6,3.000-3.000 6,3.000-3.000 6,1.000-2.000 4,1.000 0.000 2,-1.000 0.000 1,1.000 0.000 2,-7.000 9.000 1,-12.000 19.000 2,-13.000 19.000 0,-12.000 19.000 2,-13.000 13.000 0,-12.000 10.000 2,-13.000 10.000 0,-12.000 9.000 2,-7.000 1.000 1,1.000-6.000 1,-1.000-6.000 3,1.000-6.000 1,1.000-7.000 1,3.000-6.000 0,3.000-6.000-1,4.000-6.000 1,4.000-7.000-2,6.000-6.000-1,7.000-6.000-2,6.000-6.000-1</inkml:trace>
</inkml:ink>
</file>

<file path=ppt/ink/ink48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7"/>
    </inkml:context>
    <inkml:brush xml:id="br0">
      <inkml:brushProperty name="width" value="0.0352911353111267" units="cm"/>
      <inkml:brushProperty name="height" value="0.0352911353111267" units="cm"/>
      <inkml:brushProperty name="color" value="#f2395b"/>
      <inkml:brushProperty name="ignorePressure" value="0"/>
    </inkml:brush>
  </inkml:definitions>
  <inkml:trace contextRef="#ctx0" brushRef="#br0">45150.000 28150.000 623,'4.000'-47.000'0,"10.000"6.000"4,10.000 7.000 5,9.000 6.000 5,2.000 4.000 2,-2.000 4.000-2,-3.000 3.000-1,-3.000 3.000-1,1.000 1.000 0,6.000 1.000 3,7.000-1.000 2,6.000 1.000 3,4.000 4.000 3,4.000 9.000 2,3.000 10.000 3,3.000 10.000 4,-5.000 5.000-2,-12.000 4.000-7,-13.000 3.000-6,-12.000 3.000-6,-10.000 4.000-3,-6.000 7.000-1,-6.000 6.000 0,-6.000 7.000 0,-10.000 4.000-2,-12.000 3.000-1,-13.000 3.000-2,-12.000 4.000-1,-9.000 1.000 0,-2.000 0.000-2,-3.000 0.000 1,-3.000 0.000 0,-2.000-4.000-2,0.000-5.000 0,0.000-7.000-2,0.000-5.000-2,4.000-8.000-2,10.000-5.000-3,10.000-7.000-4,9.000-5.000-3</inkml:trace>
</inkml:ink>
</file>

<file path=ppt/ink/ink48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8"/>
    </inkml:context>
    <inkml:brush xml:id="br0">
      <inkml:brushProperty name="width" value="0.0438703373074532" units="cm"/>
      <inkml:brushProperty name="height" value="0.0438703373074532" units="cm"/>
      <inkml:brushProperty name="color" value="#f2395b"/>
      <inkml:brushProperty name="ignorePressure" value="0"/>
    </inkml:brush>
  </inkml:definitions>
  <inkml:trace contextRef="#ctx0" brushRef="#br0">46700.000 28400.000 501,'45.000'-24.000'2,"-9.000"4.000"6,-10.000 3.000 4,-8.000 3.000 6,-6.000-4.000 2,1.000-8.000 1,-1.000-10.000 0,1.000-9.000 1,-1.000-5.000-1,1.000 0.000-2,-1.000 0.000-3,1.000 0.000-2,-4.000 1.000-2,-6.000 4.000 1,-6.000 3.000-1,-6.000 3.000 1,-6.000 4.000-1,-2.000 7.000 0,-3.000 6.000 0,-3.000 7.000 1,-6.000 7.000-1,-5.000 9.000 1,-7.000 10.000 1,-5.000 10.000 0,-4.000 8.000 1,0.000 10.000-1,0.000 10.000 0,0.000 9.000 1,0.000 7.000-2,0.000 7.000-1,0.000 6.000-2,0.000 7.000-1,3.000 0.000-1,6.000-2.000-1,7.000-3.000 1,6.000-3.000-1,6.000-7.000 0,6.000-9.000-1,7.000-10.000-2,6.000-8.000-1,10.000-8.000-3,17.000-2.000-8,15.000-3.000-7,16.000-3.000-7,9.000-9.000-5,3.000-11.000 0,3.000-14.000-1,4.000-11.000-1,-3.000-11.000-2,-5.000-5.000-1,-7.000-7.000-1,-5.000-5.000-1,-8.000-3.000 1,-5.000 4.000 5,-7.000 3.000 4,-5.000 3.000 5,-11.000 7.000 13,-11.000 14.000 21,-14.000 11.000 21,-11.000 14.000 21,-4.000 8.000 5,6.000 7.000-12,7.000 6.000-9,6.000 7.000-12,7.000 0.000-7,10.000-2.000-2,10.000-3.000-2,9.000-3.000-2,6.000-1.000-6,3.000 4.000-7,3.000 3.000-9,4.000 3.000-7,1.000-1.000-10,0.000-2.000-9,0.000-3.000-12,0.000-3.000-9,-4.000-4.000-4,-5.000-3.000 5,-7.000-3.000 5,-5.000-2.000 4</inkml:trace>
</inkml:ink>
</file>

<file path=ppt/ink/ink48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8"/>
    </inkml:context>
    <inkml:brush xml:id="br0">
      <inkml:brushProperty name="width" value="0.0427491292357445" units="cm"/>
      <inkml:brushProperty name="height" value="0.0427491292357445" units="cm"/>
      <inkml:brushProperty name="color" value="#f2395b"/>
      <inkml:brushProperty name="ignorePressure" value="0"/>
    </inkml:brush>
  </inkml:definitions>
  <inkml:trace contextRef="#ctx0" brushRef="#br0">48950.000 27100.000 514,'-71.000'-22.000'5,"10.000"6.000"11,10.000 7.000 10,9.000 6.000 10,6.000 9.000 4,3.000 13.000-3,3.000 12.000-2,4.000 13.000-4,-1.000 12.000 0,-3.000 13.000 0,-3.000 12.000 1,-2.000 13.000 1,-1.000 9.000-1,3.000 6.000-5,3.000 7.000-3,4.000 6.000-3,4.000 1.000-6,6.000-3.000-5,7.000-3.000-6,6.000-2.000-7,3.000-6.000-3,0.000-6.000-4,0.000-6.000-2,0.000-6.000-4,4.000-10.000-1,10.000-12.000 1,10.000-13.000 0,9.000-12.000 2,4.000-12.000-7,1.000-8.000-11,-1.000-10.000-13,1.000-9.000-12,-3.000-7.000-4,-2.000-3.000 5,-3.000-3.000 5,-3.000-2.000 5</inkml:trace>
</inkml:ink>
</file>

<file path=ppt/ink/ink48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29"/>
    </inkml:context>
    <inkml:brush xml:id="br0">
      <inkml:brushProperty name="width" value="0.0512991026043892" units="cm"/>
      <inkml:brushProperty name="height" value="0.0512991026043892" units="cm"/>
      <inkml:brushProperty name="color" value="#f2395b"/>
      <inkml:brushProperty name="ignorePressure" value="0"/>
    </inkml:brush>
  </inkml:definitions>
  <inkml:trace contextRef="#ctx0" brushRef="#br0">49300.000 27800.000 428,'-4.000'-55.000'45,"-5.000"41.000"2,-7.000 40.000 3,-5.000 42.000 3,-3.000 17.000-3,4.000-2.000-8,3.000-3.000-7,3.000-3.000-8,1.000-6.000-6,1.000-5.000-2,-1.000-7.000-2,1.000-5.000-3,1.000-6.000-3,3.000-3.000-6,3.000-3.000-5,4.000-2.000-6,5.000-8.000-3,10.000-8.000-2,10.000-10.000-3,9.000-9.000-2,4.000-9.000-2,1.000-5.000-1,-1.000-7.000-3,1.000-5.000-2,-3.000-9.000 0,-2.000-9.000 2,-3.000-10.000 1,-3.000-8.000 3,-4.000-8.000 2,-3.000-2.000 2,-3.000-3.000 2,-2.000-3.000 3,-5.000-2.000 1,-2.000 0.000-1,-3.000 0.000 0,-3.000 0.000-1,-4.000 3.000 1,-3.000 6.000 3,-3.000 7.000 3,-2.000 6.000 1,-1.000 6.000 7,3.000 6.000 11,3.000 7.000 9,4.000 6.000 10,4.000 12.000-1,6.000 19.000-11,7.000 19.000-12,6.000 19.000-13,3.000 5.000-5,0.000-5.000-3,0.000-7.000-1,0.000-5.000-2,0.000-6.000 4,0.000-3.000 8,0.000-3.000 8,0.000-2.000 9,-5.000 0.000 2,-9.000 7.000-5,-10.000 6.000-4,-8.000 7.000-4,-6.000 4.000-4,1.000 3.000-1,-1.000 3.000-1,1.000 4.000-2,-1.000 2.000-1,1.000 4.000 1,-1.000 3.000-1,1.000 3.000-1,-1.000-4.000 1,1.000-8.000-1,-1.000-10.000 0,1.000-9.000 0,1.000-4.000-1,3.000 4.000-1,3.000 3.000-3,4.000 3.000-2,4.000-8.000 1,6.000-19.000 4,7.000-18.000 3,6.000-19.000 3,3.000-8.000 2,0.000 3.000 0,0.000 3.000-1,0.000 4.000-1,0.000-1.000 0,0.000-3.000 0,0.000-3.000 0,0.000-2.000-1,0.000 0.000 2,0.000 7.000 2,0.000 6.000 2,0.000 7.000 2,0.000 2.000 3,0.000 1.000 3,0.000-1.000 3,0.000 1.000 2,4.000 1.000 3,10.000 3.000 2,10.000 3.000 2,9.000 4.000 2,1.000 1.000-3,-6.000 0.000-4,-6.000 0.000-5,-6.000 0.000-5,-4.000 0.000-5,1.000 0.000-2,-1.000 0.000-2,1.000 0.000-4,-1.000 0.000-6,1.000 0.000-10,-1.000 0.000-10,1.000 0.000-10,-6.000-5.000-6,-8.000-9.000-1,-10.000-10.000-2,-9.000-8.000-1,-7.000-8.000 3,-3.000-2.000 8,-3.000-3.000 7,-2.000-3.000 7,-1.000-2.000 7,3.000 0.000 3,3.000 0.000 5,4.000 0.000 4,1.000 0.000 2,0.000 0.000 1,0.000 0.000 1,0.000 0.000 1,1.000 3.000 0,4.000 6.000 1,3.000 7.000-1,3.000 6.000 1,1.000 3.000 2,1.000 0.000 5,-1.000 0.000 5,1.000 0.000 4,-3.000 0.000 3,-2.000 0.000 0,-3.000 0.000 0,-3.000 0.000 1,-1.000 9.000 8,4.000 19.000 17,3.000 19.000 18,3.000 19.000 17,1.000 12.000 2,1.000 6.000-14,-1.000 7.000-13,1.000 6.000-13,-3.000 9.000-10,-2.000 13.000-7,-3.000 12.000-6,-3.000 13.000-6,-2.000 9.000-6,0.000 6.000-5,0.000 7.000-6,0.000 6.000-4,0.000-1.000-7,0.000-5.000-10,0.000-7.000-10,0.000-5.000-9,-2.000-9.000-3,-3.000-9.000 1,-3.000-10.000 2,-2.000-8.000 2,-3.000-14.000-1,1.000-15.000-4,-1.000-15.000-3,1.000-16.000-5</inkml:trace>
</inkml:ink>
</file>

<file path=ppt/ink/ink48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0"/>
    </inkml:context>
    <inkml:brush xml:id="br0">
      <inkml:brushProperty name="width" value="0.0417480655014515" units="cm"/>
      <inkml:brushProperty name="height" value="0.0417480655014515" units="cm"/>
      <inkml:brushProperty name="color" value="#f2395b"/>
      <inkml:brushProperty name="ignorePressure" value="0"/>
    </inkml:brush>
  </inkml:definitions>
  <inkml:trace contextRef="#ctx0" brushRef="#br0">51350.000 26450.000 526,'10.000'-46.000'9,"23.000"10.000"15,22.000 10.000 16,22.000 9.000 17,4.000 9.000 3,-12.000 9.000-11,-13.000 10.000-10,-12.000 10.000-10,-4.000 10.000-6,7.000 13.000-2,6.000 12.000 0,7.000 13.000-2,0.000 7.000-1,-2.000 4.000-2,-3.000 3.000-3,-3.000 3.000-1,-7.000 4.000-3,-9.000 7.000-2,-10.000 6.000-2,-8.000 7.000-2,-14.000 8.000-5,-15.000 14.000-5,-15.000 11.000-5,-16.000 14.000-6,-16.000 3.000-3,-16.000-2.000 0,-15.000-3.000-1,-15.000-3.000 0,-11.000-10.000-4,-2.000-16.000-5,-3.000-15.000-5,-3.000-15.000-7,8.000-17.000-1,23.000-15.000 1,22.000-15.000 3,22.000-16.000 1,10.000-10.000 3,1.000-3.000 5,-1.000-3.000 5,1.000-2.000 4</inkml:trace>
</inkml:ink>
</file>

<file path=ppt/ink/ink48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0"/>
    </inkml:context>
    <inkml:brush xml:id="br0">
      <inkml:brushProperty name="width" value="0.0403446964919567" units="cm"/>
      <inkml:brushProperty name="height" value="0.0403446964919567" units="cm"/>
      <inkml:brushProperty name="color" value="#f2395b"/>
      <inkml:brushProperty name="ignorePressure" value="0"/>
    </inkml:brush>
  </inkml:definitions>
  <inkml:trace contextRef="#ctx0" brushRef="#br0">51700.000 28400.000 545,'56.000'-25.000'6,"13.000"0.000"11,12.000 0.000 11,13.000 0.000 12,-4.000 3.000 4,-18.000 6.000-5,-19.000 7.000-5,-18.000 6.000-4,-9.000 6.000-2,4.000 6.000 0,3.000 7.000 1,3.000 6.000-1,-4.000 6.000-1,-8.000 6.000-4,-10.000 7.000-3,-9.000 6.000-4,-10.000 6.000-5,-9.000 6.000-5,-10.000 7.000-5,-8.000 6.000-7,-8.000-1.000-1,-2.000-5.000 2,-3.000-7.000 0,-3.000-5.000 3,1.000-8.000-1,6.000-5.000-2,7.000-7.000-3,6.000-5.000-1,13.000-8.000-2,23.000-5.000 0,22.000-7.000 0,22.000-5.000 0,13.000-8.000-4,7.000-5.000-8,6.000-7.000-7,7.000-5.000-9,-4.000-1.000 0,-12.000 6.000 7,-13.000 7.000 8,-12.000 6.000 8,-9.000 1.000-2,-2.000-3.000-9,-3.000-3.000-9,-3.000-2.000-9</inkml:trace>
</inkml:ink>
</file>

<file path=ppt/ink/ink4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8"/>
    </inkml:context>
    <inkml:brush xml:id="br0">
      <inkml:brushProperty name="width" value="0.0294506140053272" units="cm"/>
      <inkml:brushProperty name="height" value="0.0294506140053272" units="cm"/>
      <inkml:brushProperty name="color" value="#fed406"/>
      <inkml:brushProperty name="ignorePressure" value="0"/>
    </inkml:brush>
  </inkml:definitions>
  <inkml:trace contextRef="#ctx0" brushRef="#br0">67900.000 35750.000 747,'3.000'-44.000'5,"6.000"13.000"13,7.000 12.000 11,6.000 13.000 11,6.000 6.000 3,6.000 0.000-7,7.000 0.000-7,6.000 0.000-7,3.000 0.000-7,0.000 0.000-4,0.000 0.000-6,0.000 0.000-6,-2.000 0.000-8,-3.000 0.000-10,-3.000 0.000-10,-2.000 0.000-12,-5.000 0.000-4,-2.000 0.000-1,-3.000 0.000 1,-3.000 0.000 0</inkml:trace>
</inkml:ink>
</file>

<file path=ppt/ink/ink48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0"/>
    </inkml:context>
    <inkml:brush xml:id="br0">
      <inkml:brushProperty name="width" value="0.0339096710085869" units="cm"/>
      <inkml:brushProperty name="height" value="0.0339096710085869" units="cm"/>
      <inkml:brushProperty name="color" value="#f2395b"/>
      <inkml:brushProperty name="ignorePressure" value="0"/>
    </inkml:brush>
  </inkml:definitions>
  <inkml:trace contextRef="#ctx0" brushRef="#br0">53100.000 27650.000 648,'93.000'-46.000'24,"-11.000"10.000"1,-14.000 10.000 0,-11.000 9.000 0,5.000 6.000 4,26.000 3.000 7,24.000 3.000 5,26.000 4.000 7,10.000 2.000-3,-3.000 4.000-14,-3.000 3.000-13,-2.000 3.000-14,-11.000 3.000-11,-15.000 3.000-11,-15.000 3.000-12,-16.000 4.000-10,-15.000-3.000-6,-11.000-5.000 2,-14.000-7.000 1,-11.000-5.000 2</inkml:trace>
</inkml:ink>
</file>

<file path=ppt/ink/ink48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1"/>
    </inkml:context>
    <inkml:brush xml:id="br0">
      <inkml:brushProperty name="width" value="0.0459904335439205" units="cm"/>
      <inkml:brushProperty name="height" value="0.0459904335439205" units="cm"/>
      <inkml:brushProperty name="color" value="#f2395b"/>
      <inkml:brushProperty name="ignorePressure" value="0"/>
    </inkml:brush>
  </inkml:definitions>
  <inkml:trace contextRef="#ctx0" brushRef="#br0">54000.000 26700.000 478,'-46.000'-25.000'5,"10.000"0.000"10,10.000 0.000 11,9.000 0.000 10,7.000 6.000 6,7.000 13.000 1,6.000 12.000 2,7.000 13.000 1,2.000 16.000-2,1.000 23.000-7,-1.000 22.000-7,1.000 22.000-5,-3.000 18.000-5,-2.000 16.000-3,-3.000 15.000-1,-3.000 17.000-2,-4.000 14.000-1,-3.000 17.000-1,-3.000 15.000 1,-2.000 16.000-1,-6.000-1.000-3,-6.000-15.000-7,-6.000-15.000-8,-6.000-16.000-8,-1.000-26.000-15,7.000-33.000-25,6.000-35.000-26,7.000-34.000-24</inkml:trace>
</inkml:ink>
</file>

<file path=ppt/ink/ink48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1"/>
    </inkml:context>
    <inkml:brush xml:id="br0">
      <inkml:brushProperty name="width" value="0.0389276519417763" units="cm"/>
      <inkml:brushProperty name="height" value="0.0389276519417763" units="cm"/>
      <inkml:brushProperty name="color" value="#f2395b"/>
      <inkml:brushProperty name="ignorePressure" value="0"/>
    </inkml:brush>
  </inkml:definitions>
  <inkml:trace contextRef="#ctx0" brushRef="#br0">57150.000 26600.000 565,'-27.000'-32.000'91,"-3.000"39.000"-14,-3.000 36.000-15,-2.000 39.000-16,-8.000 27.000-10,-8.000 19.000-4,-10.000 19.000-5,-9.000 19.000-5,-5.000 10.000-4,0.000 4.000-6,0.000 3.000-4,0.000 3.000-4,1.000-7.000-7,4.000-15.000-5,3.000-15.000-6,3.000-16.000-6,4.000-16.000-3,7.000-16.000 3,6.000-15.000 0,7.000-15.000 2</inkml:trace>
</inkml:ink>
</file>

<file path=ppt/ink/ink48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1"/>
    </inkml:context>
    <inkml:brush xml:id="br0">
      <inkml:brushProperty name="width" value="0.0464048497378826" units="cm"/>
      <inkml:brushProperty name="height" value="0.0464048497378826" units="cm"/>
      <inkml:brushProperty name="color" value="#f2395b"/>
      <inkml:brushProperty name="ignorePressure" value="0"/>
    </inkml:brush>
  </inkml:definitions>
  <inkml:trace contextRef="#ctx0" brushRef="#br0">56900.000 27300.000 474,'23.000'-40.000'52,"-3.000"23.000"-10,-3.000 22.000-9,-2.000 22.000-10,-3.000 19.000 0,1.000 20.000 6,-1.000 18.000 7,1.000 20.000 7,-3.000 8.000 1,-2.000 1.000-7,-3.000-1.000-7,-3.000 1.000-6,1.000-7.000-5,6.000-12.000-1,7.000-13.000-1,6.000-12.000-3,9.000-16.000-7,13.000-19.000-14,12.000-18.000-15,13.000-19.000-13,6.000-22.000-8,0.000-25.000 2,0.000-25.000-1,0.000-25.000 2,0.000-18.000 2,0.000-8.000 5,0.000-10.000 4,0.000-9.000 5,-4.000 2.000 4,-5.000 17.000 4,-7.000 15.000 4,-5.000 16.000 3,-8.000 12.000 5,-5.000 9.000 5,-7.000 10.000 4,-5.000 10.000 6,-8.000 19.000 11,-5.000 32.000 17,-7.000 31.000 18,-5.000 32.000 16,-4.000 21.000 1,0.000 13.000-16,0.000 12.000-14,0.000 13.000-17,-4.000 6.000-10,-5.000 0.000-4,-7.000 0.000-6,-5.000 0.000-6,-6.000 0.000-3,-3.000 0.000-6,-3.000 0.000-3,-2.000 0.000-5,-1.000-5.000-6,3.000-9.000-7,3.000-10.000-7,4.000-8.000-8,2.000-14.000-1,4.000-15.000 6,3.000-15.000 6,3.000-16.000 6</inkml:trace>
</inkml:ink>
</file>

<file path=ppt/ink/ink48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2"/>
    </inkml:context>
    <inkml:brush xml:id="br0">
      <inkml:brushProperty name="width" value="0.0522514097392559" units="cm"/>
      <inkml:brushProperty name="height" value="0.0522514097392559" units="cm"/>
      <inkml:brushProperty name="color" value="#f2395b"/>
      <inkml:brushProperty name="ignorePressure" value="0"/>
    </inkml:brush>
  </inkml:definitions>
  <inkml:trace contextRef="#ctx0" brushRef="#br0">58900.000 27750.000 421,'-22.000'29.000'53,"6.000"10.000"-7,7.000 10.000-10,6.000 9.000-9,3.000 6.000-3,0.000 3.000 2,0.000 3.000 3,0.000 4.000 2,-4.000 1.000-2,-5.000 0.000-4,-7.000 0.000-5,-5.000 0.000-4,3.000-13.000-10,17.000-24.000-14,15.000-26.000-14,16.000-24.000-15,12.000-18.000-4,9.000-9.000 4,10.000-10.000 4,10.000-8.000 4,0.000-3.000 5,-5.000 7.000 5,-7.000 6.000 4,-5.000 7.000 5,-6.000 4.000 6,-3.000 3.000 7,-3.000 3.000 6,-2.000 4.000 8,-6.000 7.000 3,-6.000 13.000 1,-6.000 12.000 0,-6.000 13.000 1,-6.000 9.000 2,-2.000 6.000 2,-3.000 7.000 2,-3.000 6.000 3,-4.000 3.000-2,-3.000 0.000-3,-3.000 0.000-4,-2.000 0.000-4,-1.000 0.000-4,3.000 0.000-2,3.000 0.000-5,4.000 0.000-2,7.000-4.000-7,13.000-5.000-9,12.000-7.000-9,13.000-5.000-10,7.000-14.000-4,4.000-18.000 0,3.000-19.000 1,3.000-18.000 0,3.000-15.000 1,3.000-9.000 3,3.000-10.000 3,4.000-8.000 1,1.000-11.000 3,0.000-8.000 1,0.000-10.000 1,0.000-9.000 1,-2.000-1.000 3,-3.000 10.000 3,-3.000 10.000 4,-2.000 9.000 4,-8.000 10.000 1,-8.000 14.000-1,-10.000 11.000 0,-9.000 14.000 0,-9.000 13.000 10,-5.000 16.000 21,-7.000 15.000 20,-5.000 17.000 22,-9.000 13.000 4,-9.000 13.000-9,-10.000 12.000-11,-8.000 13.000-11,-4.000 9.000-7,3.000 6.000-4,3.000 7.000-5,4.000 6.000-4,1.000 1.000-3,0.000-3.000-1,0.000-3.000-2,0.000-2.000-1,1.000-5.000-2,4.000-2.000-2,3.000-3.000-2,3.000-3.000-2,3.000-6.000-2,3.000-5.000-4,3.000-7.000-2,4.000-5.000-3,8.000-11.000-2,17.000-11.000-4,15.000-14.000-2,16.000-11.000-3,10.000-11.000-2,7.000-5.000-4,6.000-7.000-3,7.000-5.000-3,4.000-12.000-1,3.000-16.000 3,3.000-15.000 3,4.000-15.000 2,-3.000-14.000 1,-5.000-8.000 1,-7.000-10.000 1,-5.000-9.000 0,-8.000-7.000 1,-5.000-3.000 4,-7.000-3.000 3,-5.000-2.000 2,-11.000 6.000 6,-11.000 20.000 8,-14.000 18.000 6,-11.000 20.000 8,-15.000 14.000 2,-16.000 14.000-1,-15.000 11.000-2,-15.000 14.000-1,-17.000 10.000-3,-15.000 9.000-5,-15.000 10.000-5,-16.000 10.000-5,-13.000 11.000-6,-9.000 17.000-8,-10.000 15.000-9,-8.000 16.000-8,11.000 1.000-1,35.000-12.000 5,35.000-13.000 5,34.000-12.000 5,15.000-9.000-1,-3.000-2.000-10,-3.000-3.000-10,-2.000-3.000-9</inkml:trace>
</inkml:ink>
</file>

<file path=ppt/ink/ink48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3"/>
    </inkml:context>
    <inkml:brush xml:id="br0">
      <inkml:brushProperty name="width" value="0.0355476029217243" units="cm"/>
      <inkml:brushProperty name="height" value="0.0355476029217243" units="cm"/>
      <inkml:brushProperty name="color" value="#f2395b"/>
      <inkml:brushProperty name="ignorePressure" value="0"/>
    </inkml:brush>
  </inkml:definitions>
  <inkml:trace contextRef="#ctx0" brushRef="#br0">62350.000 27950.000 618,'221.000'-65.000'147,"-5.000"23.000"-38,-7.000 22.000-38,-5.000 22.000-38,-14.000 10.000-22,-18.000 1.000-3,-19.000-1.000-6,-18.000 1.000-3,-18.000-1.000-4,-16.000 1.000-5,-15.000-1.000-3,-15.000 1.000-5,-15.000-6.000-10,-12.000-8.000-18,-13.000-10.000-17,-12.000-9.000-17,-9.000-5.000 0,-2.000 0.000 18,-3.000 0.000 17,-3.000 0.000 19</inkml:trace>
</inkml:ink>
</file>

<file path=ppt/ink/ink48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3"/>
    </inkml:context>
    <inkml:brush xml:id="br0">
      <inkml:brushProperty name="width" value="0.0428213253617287" units="cm"/>
      <inkml:brushProperty name="height" value="0.0428213253617287" units="cm"/>
      <inkml:brushProperty name="color" value="#f2395b"/>
      <inkml:brushProperty name="ignorePressure" value="0"/>
    </inkml:brush>
  </inkml:definitions>
  <inkml:trace contextRef="#ctx0" brushRef="#br0">63650.000 26900.000 513,'-68.000'-68.000'3,"17.000"17.000"6,15.000 15.000 6,16.000 16.000 5,9.000 18.000 10,3.000 22.000 13,3.000 22.000 13,4.000 23.000 12,1.000 19.000 1,0.000 19.000-13,0.000 19.000-13,0.000 19.000-12,-4.000 13.000-10,-5.000 10.000-7,-7.000 10.000-7,-5.000 9.000-6,-6.000 1.000-4,-3.000-6.000-2,-3.000-6.000-2,-2.000-6.000-3,-1.000-10.000-4,3.000-12.000-8,3.000-13.000-8,4.000-12.000-8,2.000-15.000-5,4.000-15.000-3,3.000-15.000-4,3.000-16.000-2</inkml:trace>
</inkml:ink>
</file>

<file path=ppt/ink/ink48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33"/>
    </inkml:context>
    <inkml:brush xml:id="br0">
      <inkml:brushProperty name="width" value="0.0504325926303864" units="cm"/>
      <inkml:brushProperty name="height" value="0.0504325926303864" units="cm"/>
      <inkml:brushProperty name="color" value="#f2395b"/>
      <inkml:brushProperty name="ignorePressure" value="0"/>
    </inkml:brush>
  </inkml:definitions>
  <inkml:trace contextRef="#ctx0" brushRef="#br0">67100.000 26800.000 436,'-2.000'-71.000'0,"-3.000"10.000"0,-3.000 10.000 0,-2.000 9.000 0,-6.000 6.000 9,-6.000 3.000 21,-6.000 3.000 18,-6.000 4.000 21,-9.000 7.000 3,-8.000 13.000-12,-10.000 12.000-13,-9.000 13.000-11,-9.000 12.000-9,-5.000 13.000-4,-7.000 12.000-4,-5.000 13.000-5,-4.000 9.000-2,0.000 6.000 0,0.000 7.000-1,0.000 6.000 0,6.000 3.000-1,13.000 0.000 0,12.000 0.000-2,13.000 0.000 0,10.000-2.000-1,10.000-3.000-1,10.000-3.000-1,9.000-2.000-1,7.000-3.000-1,7.000 1.000-1,6.000-1.000-2,7.000 1.000 0,7.000-6.000-2,9.000-8.000 2,10.000-10.000 1,10.000-9.000 0,11.000-5.000-1,17.000 0.000-3,15.000 0.000-3,16.000 0.000-4,2.000-2.000-1,-8.000-3.000-1,-10.000-3.000-2,-9.000-2.000 0,-12.000-1.000 1,-11.000 3.000 3,-14.000 3.000 3,-11.000 4.000 3,-11.000 1.000 3,-5.000 0.000 2,-7.000 0.000 1,-5.000 0.000 2,-11.000 0.000 0,-11.000 0.000 1,-14.000 0.000-1,-11.000 0.000 0,-12.000 1.000 0,-9.000 4.000 1,-10.000 3.000-1,-8.000 3.000 1,-15.000 3.000-4,-19.000 3.000-7,-18.000 3.000-7,-19.000 4.000-8,-13.000 2.000-8,-6.000 4.000-7,-6.000 3.000-9,-6.000 3.000-7,9.000-7.000-4,25.000-15.000-1,25.000-15.000-1,25.000-16.000 0</inkml:trace>
</inkml:ink>
</file>

<file path=ppt/ink/ink48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7:09"/>
    </inkml:context>
    <inkml:brush xml:id="br0">
      <inkml:brushProperty name="width" value="0.0570417195558548" units="cm"/>
      <inkml:brushProperty name="height" value="0.0570417195558548" units="cm"/>
      <inkml:brushProperty name="color" value="#fed406"/>
      <inkml:brushProperty name="ignorePressure" value="0"/>
    </inkml:brush>
  </inkml:definitions>
  <inkml:trace contextRef="#ctx0" brushRef="#br0">47200.000 30250.000 385,'25.000'-133.000'0,"0.000"34.000"0,0.000 35.000 0,0.000 35.000 0,1.000 16.000 5,4.000 1.000 10,3.000-1.000 9,3.000 1.000 10,3.000-1.000 3,3.000 1.000-4,3.000-1.000-2,4.000 1.000-5,2.000 1.000-2,4.000 3.000-3,3.000 3.000-2,3.000 4.000-3,1.000 4.000-1,1.000 6.000-2,-1.000 7.000 0,1.000 6.000-2,1.000 9.000 0,3.000 13.000 0,3.000 12.000 0,4.000 13.000-1,-1.000 6.000 0,-3.000 0.000-2,-3.000 0.000-2,-2.000 0.000-1,-3.000 0.000-2,1.000 0.000 2,-1.000 0.000-1,1.000 0.000 0,-1.000-7.000 0,1.000-11.000-1,-1.000-14.000-1,1.000-11.000 0,2.000-9.000-2,7.000-3.000-2,6.000-3.000-1,7.000-2.000-2,4.000-3.000 0,3.000 1.000 0,3.000-1.000 1,4.000 1.000 1,-1.000-3.000 0,-3.000-2.000 1,-3.000-3.000-1,-2.000-3.000 2,-5.000-1.000-1,-2.000 4.000 1,-3.000 3.000 0,-3.000 3.000 1,-6.000-1.000 0,-5.000-2.000 1,-7.000-3.000 0,-5.000-3.000 0,-6.000-2.000 2,-3.000 0.000-1,-3.000 0.000 2,-2.000 0.000 0,-1.000 0.000 0,3.000 0.000 0,3.000 0.000 0,4.000 0.000-1,7.000 0.000 1,13.000 0.000 1,12.000 0.000-1,13.000 0.000 1,-1.000 3.000 1,-11.000 6.000-1,-14.000 7.000 2,-11.000 6.000-1,-7.000 3.000 0,0.000 0.000 1,0.000 0.000-1,0.000 0.000-1,1.000 0.000 1,4.000 0.000-1,3.000 0.000 0,3.000 0.000 0,4.000-2.000-1,7.000-3.000-3,6.000-3.000-1,7.000-2.000-3,4.000-6.000-1,3.000-6.000-1,3.000-6.000-1,4.000-6.000-1,1.000-7.000-1,0.000-6.000 0,0.000-6.000 1,0.000-6.000-1,0.000-2.000 1,0.000 3.000 1,0.000 3.000 2,0.000 4.000 1,-2.000 4.000 2,-3.000 6.000 5,-3.000 7.000 3,-2.000 6.000 5,-8.000 6.000 2,-8.000 6.000-1,-10.000 7.000 1,-9.000 6.000-1,-5.000 7.000 1,0.000 10.000 0,0.000 10.000 1,0.000 9.000 1,1.000-4.000-2,4.000-15.000-3,3.000-15.000-4,3.000-16.000-3,7.000-12.000-4,14.000-5.000-1,11.000-7.000-3,14.000-5.000-2,11.000-12.000-2,14.000-16.000 0,11.000-15.000-1,14.000-15.000-1,3.000-14.000 0,-2.000-8.000-1,-3.000-10.000 0,-3.000-9.000 0,-6.000-4.000 0,-5.000 4.000-1,-7.000 3.000 0,-5.000 3.000 0,-8.000 6.000-3,-5.000 9.000-4,-7.000 10.000-4,-5.000 10.000-4,-11.000 5.000-2,-11.000 4.000 3,-14.000 3.000 3,-11.000 3.000 2</inkml:trace>
</inkml:ink>
</file>

<file path=ppt/ink/ink48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7:13"/>
    </inkml:context>
    <inkml:brush xml:id="br0">
      <inkml:brushProperty name="width" value="0.0568101853132248" units="cm"/>
      <inkml:brushProperty name="height" value="0.0568101853132248" units="cm"/>
      <inkml:brushProperty name="color" value="#fed406"/>
      <inkml:brushProperty name="ignorePressure" value="0"/>
    </inkml:brush>
  </inkml:definitions>
  <inkml:trace contextRef="#ctx0" brushRef="#br0">51550.000 14500.000 387,'-72.000'1.000'0,"6.000"4.000"0,7.000 3.000 0,6.000 3.000 0,-5.000 1.000 0,-16.000 1.000 0,-15.000-1.000 0,-15.000 1.000 0,-7.000 4.000 0,3.000 9.000 0,3.000 10.000 0,4.000 10.000 0,-3.000 4.000-2,-5.000 0.000-4,-7.000 0.000-4,-5.000 0.000-3,5.000-4.000-2,19.000-5.000 3,19.000-7.000 3,19.000-5.000 1,-21.000 8.000 2,-59.000 26.000 2,-60.000 24.000 1,-58.000 26.000 1,-14.000-3.000 1,35.000-27.000 1,35.000-28.000 1,34.000-28.000 1,20.000-15.000 1,6.000 1.000-1,7.000-1.000 1,6.000 1.000 0,7.000-3.000 0,10.000-2.000 1,10.000-3.000 0,9.000-3.000 1,12.000-2.000 0,16.000 0.000 0,15.000 0.000-1,17.000 0.000-1,7.000 3.000 3,0.000 6.000 6,0.000 7.000 6,0.000 6.000 5,7.000 1.000 5,17.000-3.000 4,15.000-3.000 3,16.000-2.000 3,13.000-6.000 0,14.000-6.000-4,11.000-6.000-4,14.000-6.000-4,10.000-2.000-2,9.000 3.000-3,10.000 3.000-2,10.000 4.000-2,5.000 2.000-2,4.000 4.000-2,3.000 3.000-1,3.000 3.000-2,-1.000 4.000 0,-2.000 7.000-1,-3.000 6.000 1,-3.000 7.000 0,-2.000-1.000-1,0.000-6.000-2,0.000-6.000-1,0.000-6.000-2,1.000-6.000-1,4.000-2.000 1,3.000-3.000 1,3.000-3.000 0,3.000-6.000 0,3.000-5.000-3,3.000-7.000-2,4.000-5.000-3,-3.000-3.000 0,-5.000 4.000 1,-7.000 3.000 1,-5.000 3.000 1,-8.000 4.000 1,-5.000 7.000 1,-7.000 6.000 1,-5.000 7.000 1,-6.000 4.000 1,-3.000 3.000 1,-3.000 3.000 0,-2.000 4.000 1,-3.000-1.000 0,1.000-3.000-1,-1.000-3.000-2,1.000-2.000-2,2.000-5.000 0,7.000-2.000-2,6.000-3.000 1,7.000-3.000-2,4.000-6.000 0,3.000-5.000 0,3.000-7.000-1,4.000-5.000 1,1.000-3.000 0,0.000 4.000-1,0.000 3.000 2,0.000 3.000-1,3.000 1.000 1,6.000 1.000-1,7.000-1.000 1,6.000 1.000-1,1.000 2.000 1,-3.000 7.000 1,-3.000 6.000 2,-2.000 7.000 1,-1.000 0.000 0,3.000-2.000-1,3.000-3.000-2,4.000-3.000 0,2.000-2.000-1,4.000 0.000 1,3.000 0.000-1,3.000 0.000 1,3.000-2.000 0,3.000-3.000 0,3.000-3.000-1,4.000-2.000-1,2.000-5.000 0,4.000-2.000-1,3.000-3.000 0,3.000-3.000 0,1.000-2.000-1,1.000 0.000 1,-1.000 0.000 0,1.000 0.000 1,-4.000 0.000-1,-6.000 0.000 1,-6.000 0.000 0,-6.000 0.000 0,-12.000 1.000 0,-15.000 4.000 0,-15.000 3.000 0,-16.000 3.000 0,-10.000 3.000 1,-3.000 3.000 0,-3.000 3.000 1,-2.000 4.000 0,-5.000 1.000 2,-2.000 0.000 0,-3.000 0.000 1,-3.000 0.000 0,-2.000 3.000 2,0.000 6.000 0,0.000 7.000 2,0.000 6.000 1,3.000 4.000 0,6.000 4.000-2,7.000 3.000 0,6.000 3.000-1,4.000-2.000-2,4.000-6.000 0,3.000-6.000-2,3.000-6.000-1,3.000-6.000 0,3.000-2.000-3,3.000-3.000 0,4.000-3.000-1,2.000-4.000-2,4.000-3.000 0,3.000-3.000-1,3.000-2.000-1,1.000-5.000 0,1.000-2.000 2,-1.000-3.000 0,1.000-3.000 1,-3.000-1.000 1,-2.000 4.000 0,-3.000 3.000 2,-3.000 3.000 1,-4.000 3.000 0,-3.000 3.000 0,-3.000 3.000-1,-2.000 4.000 0,-8.000 1.000-2,-8.000 0.000 0,-10.000 0.000-1,-9.000 0.000-1,-5.000 0.000-2,0.000 0.000-1,0.000 0.000-4,0.000 0.000-1,1.000 0.000-3,4.000 0.000-4,3.000 0.000-3,3.000 0.000-3,-1.000-2.000-5,-2.000-3.000-5,-3.000-3.000-6,-3.000-2.000-6</inkml:trace>
</inkml:ink>
</file>

<file path=ppt/ink/ink4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2:58"/>
    </inkml:context>
    <inkml:brush xml:id="br0">
      <inkml:brushProperty name="width" value="0.0330419093370438" units="cm"/>
      <inkml:brushProperty name="height" value="0.0330419093370438" units="cm"/>
      <inkml:brushProperty name="color" value="#fed406"/>
      <inkml:brushProperty name="ignorePressure" value="0"/>
    </inkml:brush>
  </inkml:definitions>
  <inkml:trace contextRef="#ctx0" brushRef="#br0">68400.000 34950.000 665,'-22.000'-19.000'84,"6.000"13.000"-16,7.000 12.000-17,6.000 13.000-17,3.000 13.000-9,0.000 17.000-4,0.000 15.000-4,0.000 16.000-3,0.000 13.000-3,0.000 14.000-4,0.000 11.000-4,0.000 14.000-4,-2.000 11.000-8,-3.000 14.000-12,-3.000 11.000-12,-2.000 14.000-13,-3.000-12.000-6,1.000-34.000-1,-1.000-35.000-2,1.000-33.000-1</inkml:trace>
</inkml:ink>
</file>

<file path=ppt/ink/ink48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44"/>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57200.000 24700.000 999,'-222.000'-244.000'-72,"56.000"63.000"15,57.000 62.000 17,56.000 63.000 16</inkml:trace>
</inkml:ink>
</file>

<file path=ppt/ink/ink48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45"/>
    </inkml:context>
    <inkml:brush xml:id="br0">
      <inkml:brushProperty name="width" value="0.0350996591150761" units="cm"/>
      <inkml:brushProperty name="height" value="0.0350996591150761" units="cm"/>
      <inkml:brushProperty name="color" value="#fed406"/>
      <inkml:brushProperty name="ignorePressure" value="0"/>
    </inkml:brush>
  </inkml:definitions>
  <inkml:trace contextRef="#ctx0" brushRef="#br0">5800.000 30050.000 626,'-7.000'-52.000'3,"-11.000"-3.000"4,-14.000-3.000 6,-11.000-2.000 5,-1.000 8.000 2,13.000 22.000 0,12.000 22.000 0,13.000 23.000 0,9.000 20.000-1,6.000 23.000 0,7.000 22.000-1,6.000 22.000-1,1.000 19.000-1,-3.000 20.000 0,-3.000 18.000-1,-2.000 20.000 0,-3.000 8.000-1,1.000 1.000-2,-1.000-1.000-2,1.000 1.000-2,-4.000 2.000 0,-6.000 7.000-1,-6.000 6.000 0,-6.000 7.000-1,-4.000 7.000 0,1.000 9.000 1,-1.000 10.000-1,1.000 10.000-1,-3.000 0.000 1,-2.000-5.000-3,-3.000-7.000 0,-3.000-5.000-1,1.000-9.000-1,6.000-9.000 0,7.000-10.000 1,6.000-8.000-1,3.000-1.000 0,0.000 9.000 0,0.000 10.000-1,0.000 10.000 0,3.000 5.000-1,6.000 4.000 0,7.000 3.000-1,6.000 3.000 0,1.000-5.000-1,-3.000-12.000-2,-3.000-13.000 1,-2.000-12.000-2,-5.000-7.000 0,-2.000 1.000 0,-3.000-1.000 0,-3.000 1.000 0,-2.000-9.000 0,0.000-15.000-1,0.000-15.000 0,0.000-16.000-1,0.000-15.000-1,0.000-11.000 0,0.000-14.000 0,0.000-11.000-2,3.000-26.000-6,6.000-37.000-14,7.000-38.000-14,6.000-37.000-12,1.000-18.000-3,-3.000 4.000 10,-3.000 3.000 9,-2.000 3.000 10</inkml:trace>
</inkml:ink>
</file>

<file path=ppt/ink/ink48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47"/>
    </inkml:context>
    <inkml:brush xml:id="br0">
      <inkml:brushProperty name="width" value="0.0366045087575912" units="cm"/>
      <inkml:brushProperty name="height" value="0.0366045087575912" units="cm"/>
      <inkml:brushProperty name="color" value="#fed406"/>
      <inkml:brushProperty name="ignorePressure" value="0"/>
    </inkml:brush>
  </inkml:definitions>
  <inkml:trace contextRef="#ctx0" brushRef="#br0">6450.000 30500.000 601,'-44.000'-158.000'26,"13.000"34.000"-13,12.000 35.000-13,13.000 35.000-13,12.000 18.000-4,13.000 3.000 4,12.000 3.000 5,13.000 4.000 5,12.000 4.000 4,13.000 6.000 4,12.000 7.000 5,13.000 6.000 5,7.000 3.000 0,4.000 0.000-2,3.000 0.000-2,3.000 0.000-2,4.000 4.000-2,7.000 10.000-1,6.000 10.000 1,7.000 9.000-2,5.000 2.000 2,7.000-2.000 1,6.000-3.000 1,7.000-3.000 3,7.000-7.000-1,9.000-9.000-1,10.000-10.000 0,10.000-8.000-2,4.000-4.000-1,0.000 3.000 0,0.000 3.000 0,0.000 4.000-1,-2.000-1.000 1,-3.000-3.000-1,-3.000-3.000 1,-2.000-2.000 0,-1.000-3.000 0,3.000 1.000-2,3.000-1.000 0,4.000 1.000-1,2.000-3.000-1,4.000-2.000-1,3.000-3.000-2,3.000-3.000-1,1.000-4.000 0,1.000-3.000 1,-1.000-3.000 1,1.000-2.000 1,-3.000-3.000-1,-2.000 1.000-1,-3.000-1.000-2,-3.000 1.000-2,2.000 1.000-1,10.000 3.000 1,10.000 3.000 1,9.000 4.000 1,2.000 4.000 1,-2.000 6.000 1,-3.000 7.000 1,-3.000 6.000 2,-4.000 4.000 0,-3.000 4.000 0,-3.000 3.000 0,-2.000 3.000 0,2.000 1.000-1,9.000 1.000-2,10.000-1.000 0,10.000 1.000-2,2.000-3.000-1,-3.000-2.000 0,-3.000-3.000-1,-2.000-3.000 1,-5.000-4.000-1,-2.000-3.000 1,-3.000-3.000 0,-3.000-2.000 2,1.000-6.000-1,6.000-6.000 1,7.000-6.000-1,6.000-6.000 1,-1.000-1.000 0,-5.000 7.000 2,-7.000 6.000 0,-5.000 7.000 2,-6.000 4.000 1,-3.000 3.000-1,-3.000 3.000 1,-2.000 4.000-1,0.000 1.000 1,7.000 0.000-1,6.000 0.000-1,7.000 0.000-1,-4.000 0.000 1,-12.000 0.000-1,-13.000 0.000 0,-12.000 0.000 0,-5.000 0.000 0,3.000 0.000-1,3.000 0.000 0,4.000 0.000 0,2.000 0.000 0,4.000 0.000 0,3.000 0.000 2,3.000 0.000 1,3.000 0.000-1,3.000 0.000 1,3.000 0.000-1,4.000 0.000 0,1.000 0.000-1,0.000 0.000-1,0.000 0.000-1,0.000 0.000-1,3.000 0.000-1,6.000 0.000 0,7.000 0.000 0,6.000 0.000-1,-4.000-2.000 0,-11.000-3.000 0,-14.000-3.000 1,-11.000-2.000 0,-7.000-1.000 0,0.000 3.000 1,0.000 3.000 1,0.000 4.000 0,1.000 1.000 0,4.000 0.000-1,3.000 0.000 1,3.000 0.000-1,-2.000 0.000 2,-6.000 0.000 1,-6.000 0.000 2,-6.000 0.000 2,-4.000 0.000 1,1.000 0.000-1,-1.000 0.000 0,1.000 0.000-1,-1.000 0.000 0,1.000 0.000 0,-1.000 0.000 0,1.000 0.000 0,-1.000 0.000-1,1.000 0.000 0,-1.000 0.000-1,1.000 0.000 0,-3.000 0.000-1,-2.000 0.000-1,-3.000 0.000 0,-3.000 0.000-2,-2.000 0.000 0,0.000 0.000 1,0.000 0.000 0,0.000 0.000 1,-5.000 0.000 1,-9.000 0.000 2,-10.000 0.000 2,-8.000 0.000 1,-6.000 3.000 2,1.000 6.000-1,-1.000 7.000 0,1.000 6.000-1,-4.000 3.000 0,-6.000 0.000 0,-6.000 0.000 0,-6.000 0.000-1,-4.000 0.000 0,1.000 0.000-2,-1.000 0.000-2,1.000 0.000-2,1.000-2.000 0,3.000-3.000 1,3.000-3.000 1,4.000-2.000 1,2.000-3.000 0,4.000 1.000 0,3.000-1.000 0,3.000 1.000-1,4.000-3.000 1,7.000-2.000 0,6.000-3.000 2,7.000-3.000 0,2.000-1.000 0,1.000 4.000 0,-1.000 3.000-1,1.000 3.000-1,1.000 1.000 0,3.000 1.000-1,3.000-1.000 0,4.000 1.000-1,2.000-3.000 0,4.000-2.000-1,3.000-3.000 0,3.000-3.000 0,6.000-2.000-1,9.000 0.000 0,10.000 0.000-2,10.000 0.000 0,2.000-2.000 0,-3.000-3.000 0,-3.000-3.000 2,-2.000-2.000 0,-8.000 2.000 2,-8.000 9.000 3,-10.000 10.000 2,-9.000 10.000 2,-2.000 7.000 1,6.000 6.000-2,7.000 7.000-2,6.000 6.000-2,4.000-1.000 0,4.000-5.000 1,3.000-7.000 0,3.000-5.000 0,-1.000-8.000-2,-2.000-5.000-7,-3.000-7.000-4,-3.000-5.000-7,-2.000-11.000-2,0.000-11.000 2,0.000-14.000 2,0.000-11.000 2,-4.000-9.000 1,-5.000-3.000 4,-7.000-3.000 4,-5.000-2.000 2,-9.000 0.000 1,-9.000 7.000-1,-10.000 6.000-1,-8.000 7.000-1,-11.000 5.000 2,-8.000 7.000 9,-10.000 6.000 9,-9.000 7.000 7,-7.000 5.000 2,-3.000 7.000-4,-3.000 6.000-4,-2.000 7.000-5,-1.000 5.000-4,3.000 7.000-4,3.000 6.000-3,4.000 7.000-3,5.000 0.000-3,10.000-2.000 0,10.000-3.000-2,9.000-3.000-1,6.000-6.000 1,3.000-5.000-1,3.000-7.000 2,4.000-5.000 0,4.000-4.000 1,6.000 0.000 2,7.000 0.000 1,6.000 0.000 3,1.000-2.000 0,-3.000-3.000 1,-3.000-3.000-1,-2.000-2.000 1,-5.000-3.000-1,-2.000 1.000 0,-3.000-1.000 0,-3.000 1.000 0,-7.000 1.000 0,-9.000 3.000 0,-10.000 3.000 0,-8.000 4.000 1,-9.000 1.000 1,-6.000 0.000-1,-6.000 0.000 0,-6.000 0.000 0,-7.000 0.000-2,-6.000 0.000-3,-6.000 0.000-4,-6.000 0.000-4,-4.000 0.000-1,1.000 0.000 4,-1.000 0.000 2,1.000 0.000 2,-3.000 0.000 3,-2.000 0.000 1,-3.000 0.000 2,-3.000 0.000 2,-2.000 0.000-1,0.000 0.000 0,0.000 0.000-2,0.000 0.000-1,-11.000 0.000-2,-22.000 0.000 0,-22.000 0.000-2,-21.000 0.000-2,-12.000 1.000 0,1.000 4.000-2,-1.000 3.000 0,1.000 3.000-2,-1.000-1.000-1,1.000-2.000-3,-1.000-3.000-2,1.000-3.000-3,-1.000-2.000-3,1.000 0.000-2,-1.000 0.000-2,1.000 0.000-3,-4.000-2.000-2,-6.000-3.000 1,-6.000-3.000-2,-6.000-2.000 0,1.000-3.000 3,9.000 1.000 3,10.000-1.000 5,10.000 1.000 5</inkml:trace>
</inkml:ink>
</file>

<file path=ppt/ink/ink48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48"/>
    </inkml:context>
    <inkml:brush xml:id="br0">
      <inkml:brushProperty name="width" value="0.0367739386856556" units="cm"/>
      <inkml:brushProperty name="height" value="0.0367739386856556" units="cm"/>
      <inkml:brushProperty name="color" value="#fed406"/>
      <inkml:brushProperty name="ignorePressure" value="0"/>
    </inkml:brush>
  </inkml:definitions>
  <inkml:trace contextRef="#ctx0" brushRef="#br0">6900.000 34100.000 598,'-119.000'-46.000'16,"63.000"10.000"-1,62.000 10.000-1,63.000 9.000-3,38.000 2.000-1,17.000-2.000 1,15.000-3.000 0,16.000-3.000-1,-7.000-1.000 0,-28.000 4.000-5,-28.000 3.000-2,-27.000 3.000-4,6.000 3.000-1,45.000 3.000 0,43.000 3.000 0,45.000 4.000 1,27.000 2.000 0,13.000 4.000 1,12.000 3.000 2,13.000 3.000 1,4.000 4.000 1,-3.000 7.000-2,-3.000 6.000 1,-2.000 7.000-1,-1.000-1.000-1,3.000-6.000 0,3.000-6.000 0,4.000-6.000 0,4.000-6.000 0,6.000-2.000 2,7.000-3.000 1,6.000-3.000 1,-1.000-4.000 1,-5.000-3.000 1,-7.000-3.000-1,-5.000-2.000 1,-4.000-5.000-1,0.000-2.000 0,0.000-3.000 1,0.000-3.000-1,0.000 1.000-1,0.000 6.000-1,0.000 7.000 0,0.000 6.000-2,3.000 3.000-1,6.000 0.000 0,7.000 0.000 0,6.000 0.000 0,-1.000 0.000 0,-5.000 0.000 0,-7.000 0.000 1,-5.000 0.000 1,0.000 0.000-1,10.000 0.000 0,10.000 0.000 0,9.000 0.000 0,2.000 0.000 0,-2.000 0.000-1,-3.000 0.000 1,-3.000 0.000-1,-9.000 0.000 0,-11.000 0.000 0,-14.000 0.000-1,-11.000 0.000-1,-4.000-2.000 0,6.000-3.000-2,7.000-3.000-1,6.000-2.000-2,3.000-3.000 0,0.000 1.000 1,0.000-1.000 1,0.000 1.000 1,1.000-4.000 1,4.000-6.000 3,3.000-6.000 3,3.000-6.000 2,1.000-1.000 1,1.000 7.000 2,-1.000 6.000 0,1.000 7.000 1,-3.000 2.000 0,-2.000 1.000-2,-3.000-1.000-2,-3.000 1.000-1,-2.000 2.000-2,0.000 7.000-2,0.000 6.000 0,0.000 7.000-3,-4.000 0.000 0,-5.000-2.000-2,-7.000-3.000 0,-5.000-3.000-1,-4.000-2.000-1,0.000 0.000-1,0.000 0.000-1,0.000 0.000-2,-2.000-2.000 1,-3.000-3.000 0,-3.000-3.000 1,-2.000-2.000 1,-6.000-5.000 2,-6.000-2.000 3,-6.000-3.000 5,-6.000-3.000 2,-9.000 1.000 3,-8.000 6.000 1,-10.000 7.000 0,-9.000 6.000 1,-4.000 3.000 1,4.000 0.000 1,3.000 0.000-1,3.000 0.000 1,-1.000 0.000-1,-2.000 0.000-3,-3.000 0.000-2,-3.000 0.000-2,-1.000-2.000-1,4.000-3.000-2,3.000-3.000 0,3.000-2.000-1,4.000-5.000-1,7.000-2.000-2,6.000-3.000 0,7.000-3.000-3,2.000-2.000 1,1.000 0.000 0,-1.000 0.000 2,1.000 0.000-1,-3.000 1.000 2,-2.000 4.000 0,-3.000 3.000 0,-3.000 3.000 0,-4.000 3.000 1,-3.000 3.000-2,-3.000 3.000 1,-2.000 4.000-1,-5.000 4.000 0,-2.000 6.000 0,-3.000 7.000 2,-3.000 6.000 0,-4.000 4.000 0,-3.000 4.000 1,-3.000 3.000 0,-2.000 3.000 0,-1.000-4.000 0,3.000-8.000-1,3.000-10.000 1,4.000-9.000-1,5.000-7.000 0,10.000-3.000 1,10.000-3.000 0,9.000-2.000 1,6.000-6.000 0,3.000-6.000-1,3.000-6.000 1,4.000-6.000-1,-4.000-2.000 1,-9.000 3.000-1,-10.000 3.000 1,-8.000 4.000 1,-14.000 5.000-1,-15.000 10.000 1,-15.000 10.000-1,-16.000 9.000 1,-12.000 7.000-1,-5.000 7.000 0,-7.000 6.000-1,-5.000 7.000 1,-3.000-1.000-1,4.000-6.000-1,3.000-6.000 0,3.000-6.000-1,3.000-6.000-1,3.000-2.000 1,3.000-3.000 0,4.000-3.000 0,-1.000-6.000 0,-3.000-5.000 1,-3.000-7.000 0,-2.000-5.000 1,-5.000-1.000-1,-2.000 6.000 1,-3.000 7.000-1,-3.000 6.000 0,-4.000 4.000 0,-3.000 4.000 2,-3.000 3.000 0,-2.000 3.000 1,-8.000 3.000-1,-8.000 3.000 0,-10.000 3.000 0,-9.000 4.000-2,-9.000 1.000 0,-5.000 0.000-1,-7.000 0.000 0,-5.000 0.000-1,-8.000 0.000 2,-5.000 0.000 2,-7.000 0.000 3,-5.000 0.000 3,-4.000 1.000 1,0.000 4.000 1,0.000 3.000 1,0.000 3.000 1,-2.000 3.000 1,-3.000 3.000-2,-3.000 3.000 1,-2.000 4.000-1,-1.000 2.000-1,3.000 4.000-1,3.000 3.000-1,4.000 3.000-1,1.000 4.000 0,0.000 7.000-1,0.000 6.000-1,0.000 7.000 0,1.000 4.000-1,4.000 3.000 0,3.000 3.000 0,3.000 4.000-1,1.000 4.000 0,1.000 6.000-3,-1.000 7.000 0,1.000 6.000-2,1.000 9.000-1,3.000 13.000 2,3.000 12.000 0,4.000 13.000 2,-1.000 4.000-1,-3.000-3.000 1,-3.000-3.000 0,-2.000-2.000-1,-3.000-5.000 1,1.000-2.000 0,-1.000-3.000 1,1.000-3.000-1,1.000-2.000 0,3.000 0.000 0,3.000 0.000-2,4.000 0.000-1,1.000-2.000-1,0.000-3.000-2,0.000-3.000-1,0.000-2.000-2,-2.000-6.000 0,-3.000-6.000 0,-3.000-6.000 0,-2.000-6.000 1,-1.000-12.000-1,3.000-15.000-3,3.000-15.000-1,4.000-16.000-4,1.000-18.000-7,0.000-18.000-16,0.000-19.000-14,0.000-18.000-15</inkml:trace>
</inkml:ink>
</file>

<file path=ppt/ink/ink48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0"/>
    </inkml:context>
    <inkml:brush xml:id="br0">
      <inkml:brushProperty name="width" value="0.0335649661719799" units="cm"/>
      <inkml:brushProperty name="height" value="0.0335649661719799" units="cm"/>
      <inkml:brushProperty name="color" value="#fed406"/>
      <inkml:brushProperty name="ignorePressure" value="0"/>
    </inkml:brush>
  </inkml:definitions>
  <inkml:trace contextRef="#ctx0" brushRef="#br0">7000.000 40300.000 655,'-46.000'-47.000'-1,"10.000"6.000"0,10.000 7.000-2,9.000 6.000-2,7.000 4.000 2,7.000 4.000 1,6.000 3.000 2,7.000 3.000 2,13.000-2.000 1,22.000-6.000 0,22.000-6.000 1,23.000-6.000-1,19.000-6.000 2,19.000-2.000 1,19.000-3.000 2,19.000-3.000 2,12.000-2.000 1,6.000 0.000 0,7.000 0.000 0,6.000 0.000 1,7.000 1.000-1,10.000 4.000-2,10.000 3.000-2,9.000 3.000-1,4.000 4.000-2,1.000 7.000-1,-1.000 6.000-1,1.000 7.000-1,-6.000 4.000 0,-8.000 3.000 1,-10.000 3.000 0,-9.000 4.000 1,-2.000-1.000 1,6.000-3.000-2,7.000-3.000-1,6.000-2.000 0,1.000-1.000 1,-3.000 3.000 3,-3.000 3.000 2,-2.000 4.000 3,-3.000 1.000 1,1.000 0.000 0,-1.000 0.000-2,1.000 0.000 0,2.000 3.000-1,7.000 6.000 1,6.000 7.000-1,7.000 6.000 1,4.000 1.000-1,3.000-3.000-2,3.000-3.000-1,4.000-2.000-2,-1.000-5.000-2,-3.000-2.000-1,-3.000-3.000-2,-2.000-3.000-1,0.000-2.000-2,7.000 0.000-1,6.000 0.000 0,7.000 0.000-2,-4.000 0.000 0,-12.000 0.000 2,-13.000 0.000 1,-12.000 0.000 2,-1.000 3.000 2,14.000 6.000 2,11.000 7.000 3,14.000 6.000 3,8.000-1.000 0,7.000-5.000 0,6.000-7.000-1,7.000-5.000 0,-1.000-4.000-1,-6.000 0.000 1,-6.000 0.000 1,-6.000 0.000-1,1.000-4.000 1,9.000-5.000 1,10.000-7.000-1,10.000-5.000 1,7.000-4.000-1,6.000 0.000-2,7.000 0.000-2,6.000 0.000-3,-1.000 3.000-1,-5.000 6.000 0,-7.000 7.000 1,-5.000 6.000 0,-3.000 4.000-1,4.000 4.000 1,3.000 3.000 0,3.000 3.000 0,-4.000 6.000 0,-8.000 9.000-1,-10.000 10.000-1,-9.000 10.000 0,-9.000 4.000 1,-5.000 0.000 0,-7.000 0.000 1,-5.000 0.000 2,-6.000-2.000 0,-3.000-3.000 0,-3.000-3.000 1,-2.000-2.000 1,5.000-8.000-1,16.000-8.000 1,15.000-10.000-1,17.000-9.000 0,7.000-9.000-1,0.000-5.000 1,0.000-7.000-1,0.000-5.000 0,1.000-4.000-1,4.000 0.000 0,3.000 0.000-2,3.000 0.000 0,1.000 1.000-1,1.000 4.000 0,-1.000 3.000-1,1.000 3.000-2,-6.000 3.000 1,-8.000 3.000 0,-10.000 3.000 0,-9.000 4.000 0,-4.000-3.000 0,4.000-5.000 1,3.000-7.000-1,3.000-5.000 0,-1.000-6.000 1,-2.000-3.000 0,-3.000-3.000 1,-3.000-2.000 1,1.000-5.000 1,6.000-2.000 0,7.000-3.000 1,6.000-3.000 1,-1.000-1.000 0,-5.000 4.000 2,-7.000 3.000 1,-5.000 3.000 0,-4.000 4.000 1,0.000 7.000 0,0.000 6.000-2,0.000 7.000 0,-7.000 2.000-1,-11.000 1.000 1,-14.000-1.000 0,-11.000 1.000 0,-9.000 4.000-1,-3.000 9.000 0,-3.000 10.000-1,-2.000 10.000 0,-6.000 2.000-3,-6.000-3.000 0,-6.000-3.000-3,-6.000-2.000-1,-4.000-3.000-1,1.000 1.000 1,-1.000-1.000 1,1.000 1.000 1,-4.000-3.000 0,-6.000-2.000 2,-6.000-3.000 1,-6.000-3.000 0,-4.000-2.000 2,1.000 0.000 0,-1.000 0.000 0,1.000 0.000 1,-4.000-2.000 0,-6.000-3.000-3,-6.000-3.000-2,-6.000-2.000-2,-9.000-6.000-1,-8.000-6.000 0,-10.000-6.000 1,-9.000-6.000 0,-13.000-6.000-2,-16.000-2.000-2,-15.000-3.000-3,-15.000-3.000-3,-14.000-1.000-10,-8.000 4.000-15,-10.000 3.000-15,-9.000 3.000-16</inkml:trace>
</inkml:ink>
</file>

<file path=ppt/ink/ink48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2"/>
    </inkml:context>
    <inkml:brush xml:id="br0">
      <inkml:brushProperty name="width" value="0.0411869660019875" units="cm"/>
      <inkml:brushProperty name="height" value="0.0411869660019875" units="cm"/>
      <inkml:brushProperty name="color" value="#fed406"/>
      <inkml:brushProperty name="ignorePressure" value="0"/>
    </inkml:brush>
  </inkml:definitions>
  <inkml:trace contextRef="#ctx0" brushRef="#br0">3300.000 6150.000 534,'15.000'-61.000'2,"32.000"-22.000"5,31.000-22.000 4,32.000-21.000 5,7.000-1.000 3,-16.000 22.000 1,-15.000 22.000 2,-15.000 23.000 2,7.000 6.000 1,31.000-5.000 1,32.000-7.000 1,31.000-5.000 1,13.000-3.000-3,-2.000 4.000-6,-3.000 3.000-8,-3.000 3.000-5,-6.000 3.000-6,-5.000 3.000-4,-7.000 3.000-4,-5.000 4.000-4,-12.000 2.000-2,-16.000 4.000 1,-15.000 3.000 1,-15.000 3.000 0,-17.000 4.000 2,-15.000 7.000 3,-15.000 6.000 2,-16.000 7.000 3,-13.000 8.000 5,-9.000 14.000 6,-10.000 11.000 6,-8.000 14.000 8,-9.000 8.000 2,-6.000 7.000 0,-6.000 6.000-1,-6.000 7.000 0,-7.000 7.000-2,-6.000 9.000-2,-6.000 10.000 0,-6.000 10.000-3,-4.000 10.000-1,1.000 13.000-3,-1.000 12.000-3,1.000 13.000-3,-3.000 12.000-4,-2.000 13.000-5,-3.000 12.000-5,-3.000 13.000-7,-4.000 2.000-1,-3.000-5.000 1,-3.000-7.000 1,-2.000-5.000 2,-1.000-12.000 0,3.000-16.000 3,3.000-15.000 2,4.000-15.000 2,2.000-18.000 1,4.000-19.000 1,3.000-18.000 0,3.000-19.000 0,6.000-24.000 0,9.000-28.000 0,10.000-28.000-2,10.000-27.000-1,11.000-34.000-1,17.000-37.000-2,15.000-38.000-3,16.000-37.000-1,4.000-27.000-3,-6.000-16.000-2,-6.000-15.000-4,-6.000-15.000-1,-6.000 10.000-1,-2.000 38.000 2,-3.000 37.000 2,-3.000 38.000 2,-2.000 21.000 2,0.000 7.000-1,0.000 6.000 1,0.000 7.000 1,-2.000-4.000 2,-3.000-12.000 7,-3.000-13.000 6,-2.000-12.000 7,-5.000-1.000 1,-2.000 14.000-2,-3.000 11.000-3,-3.000 14.000-1,-1.000 11.000 1,4.000 14.000 5,3.000 11.000 6,3.000 14.000 6,6.000 18.000 5,9.000 25.000 3,10.000 25.000 4,10.000 25.000 3,11.000 28.000-1,17.000 31.000-5,15.000 32.000-5,16.000 31.000-5,9.000 18.000-4,3.000 7.000-2,3.000 6.000-2,4.000 7.000-2,1.000 0.000-2,0.000-2.000-3,0.000-3.000-2,0.000-3.000-3,-4.000-2.000-2,-5.000 0.000 1,-7.000 0.000-1,-5.000 0.000 1,-6.000-4.000-1,-3.000-5.000 0,-3.000-7.000 1,-2.000-5.000-1,-8.000-12.000 0,-8.000-16.000-1,-10.000-15.000-1,-9.000-15.000 0,-16.000-17.000 0,-22.000-15.000 1,-22.000-15.000 1,-21.000-16.000 1,-17.000-15.000 0,-8.000-11.000 0,-10.000-14.000 0,-9.000-11.000 1,-9.000-12.000-1,-5.000-9.000-1,-7.000-10.000 0,-5.000-8.000-2,-9.000-9.000 1,-9.000-6.000-2,-10.000-6.000 1,-8.000-6.000-1,-8.000-9.000 0,-2.000-8.000-1,-3.000-10.000-2,-3.000-9.000 0,2.000-2.000-1,10.000 6.000-2,10.000 7.000-1,9.000 6.000-2,13.000 9.000-3,20.000 13.000-4,18.000 12.000-5,20.000 13.000-4,17.000 9.000-5,20.000 6.000-7,18.000 7.000-5,20.000 6.000-7</inkml:trace>
</inkml:ink>
</file>

<file path=ppt/ink/ink48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2"/>
    </inkml:context>
    <inkml:brush xml:id="br0">
      <inkml:brushProperty name="width" value="0.0436575077474117" units="cm"/>
      <inkml:brushProperty name="height" value="0.0436575077474117" units="cm"/>
      <inkml:brushProperty name="color" value="#fed406"/>
      <inkml:brushProperty name="ignorePressure" value="0"/>
    </inkml:brush>
  </inkml:definitions>
  <inkml:trace contextRef="#ctx0" brushRef="#br0">6300.000 5100.000 503,'-13.000'15.000'4,"26.000"-18.000"8,24.000-19.000 8,26.000-18.000 8,21.000-14.000 3,19.000-5.000-4,19.000-7.000-3,19.000-5.000-3,13.000-9.000-3,10.000-9.000-3,10.000-10.000-3,9.000-8.000-2,1.000-4.000-2,-6.000 3.000 0,-6.000 3.000-2,-6.000 4.000 0,-10.000 5.000-1,-12.000 10.000-2,-13.000 10.000-2,-12.000 9.000-2,-13.000 9.000-1,-12.000 9.000 0,-13.000 10.000 0,-12.000 10.000-1,-13.000 14.000 0,-12.000 23.000-1,-13.000 22.000 0,-12.000 22.000-2,-15.000 16.000 4,-15.000 14.000 5,-15.000 11.000 6,-16.000 14.000 6,-12.000 7.000 2,-5.000 3.000-1,-7.000 3.000-2,-5.000 4.000-2,-6.000 5.000 0,-3.000 10.000-1,-3.000 10.000-1,-2.000 9.000 0,-5.000 10.000-2,-2.000 14.000-1,-3.000 11.000-1,-3.000 14.000-2,-4.000 2.000-2,-3.000-6.000-3,-3.000-6.000-3,-2.000-6.000-2,3.000-18.000-1,14.000-28.000 0,11.000-28.000 0,14.000-27.000 2,8.000-22.000-1,7.000-11.000 1,6.000-14.000 1,7.000-11.000 0,7.000-28.000-2,9.000-40.000-5,10.000-40.000-3,10.000-41.000-4,7.000-30.000-3,6.000-19.000 0,7.000-18.000-2,6.000-19.000 0,1.000-15.000-1,-3.000-8.000 2,-3.000-10.000 1,-2.000-9.000 1,-3.000-4.000 2,1.000 4.000 2,-1.000 3.000 2,1.000 3.000 2,-1.000 6.000 3,1.000 9.000 3,-1.000 10.000 4,1.000 10.000 3,-3.000 16.000 1,-2.000 26.000-1,-3.000 24.000-2,-3.000 26.000 0,4.000 26.000 5,13.000 28.000 12,12.000 28.000 11,13.000 29.000 13,9.000 27.000 3,6.000 29.000-2,7.000 28.000-4,6.000 28.000-2,3.000 23.000-4,0.000 19.000-4,0.000 19.000-2,0.000 19.000-4,0.000 9.000-2,0.000 0.000-3,0.000 0.000-3,0.000 0.000-3,-2.000-4.000-1,-3.000-5.000-2,-3.000-7.000 1,-2.000-5.000-2,-5.000-12.000 0,-2.000-16.000 1,-3.000-15.000 0,-3.000-15.000 0,-6.000-7.000-3,-5.000 3.000-10,-7.000 3.000-7,-5.000 4.000-9,-11.000-12.000-2,-11.000-24.000 4,-14.000-26.000 4,-11.000-24.000 4,-14.000-17.000 3,-11.000-5.000 2,-14.000-7.000 1,-11.000-5.000 2,-14.000-8.000 1,-11.000-5.000 0,-14.000-7.000 1,-11.000-5.000 1,-12.000-11.000-3,-9.000-11.000-5,-10.000-14.000-6,-8.000-11.000-5,-6.000-15.000-3,1.000-16.000 3,-1.000-15.000 2,1.000-15.000 1,13.000 2.000 0,29.000 22.000-3,28.000 22.000-4,28.000 23.000-2,14.000 10.000-3,0.000 0.000-4,0.000 0.000-3,0.000 0.000-2</inkml:trace>
</inkml:ink>
</file>

<file path=ppt/ink/ink48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3"/>
    </inkml:context>
    <inkml:brush xml:id="br0">
      <inkml:brushProperty name="width" value="0.0356859192252159" units="cm"/>
      <inkml:brushProperty name="height" value="0.0356859192252159" units="cm"/>
      <inkml:brushProperty name="color" value="#fed406"/>
      <inkml:brushProperty name="ignorePressure" value="0"/>
    </inkml:brush>
  </inkml:definitions>
  <inkml:trace contextRef="#ctx0" brushRef="#br0">12200.000 2300.000 616,'-21.000'23.000'5,"10.000"-3.000"11,10.000-3.000 10,9.000-2.000 11,15.000-5.000 3,22.000-2.000-2,22.000-3.000-4,23.000-3.000-3,22.000-10.000-2,26.000-16.000-4,24.000-15.000-3,26.000-15.000-3,8.000-7.000-3,-5.000 3.000-1,-7.000 3.000-2,-5.000 4.000-2,-12.000 5.000-5,-16.000 10.000-7,-15.000 10.000-7,-15.000 9.000-8,-17.000 6.000-5,-15.000 3.000-1,-15.000 3.000-2,-16.000 4.000-2,-24.000 2.000-6,-31.000 4.000-10,-31.000 3.000-9,-31.000 3.000-10,-20.000-1.000 1,-5.000-2.000 12,-7.000-3.000 11,-5.000-3.000 12,-6.000-9.000 7,-3.000-11.000 5,-3.000-14.000 3,-2.000-11.000 4,-1.000-7.000 4,3.000 0.000 1,3.000 0.000 4,4.000 0.000 1,7.000 3.000 4,13.000 6.000 4,12.000 7.000 3,13.000 6.000 5,10.000 4.000 1,10.000 4.000 0,10.000 3.000-1,9.000 3.000 0,6.000 7.000 2,3.000 14.000 5,3.000 11.000 4,4.000 14.000 5,4.000 11.000 0,6.000 14.000-4,7.000 11.000-3,6.000 14.000-4,1.000 8.000-4,-3.000 7.000-4,-3.000 6.000-4,-2.000 7.000-4,-3.000 2.000-4,1.000 1.000-6,-1.000-1.000-6,1.000 1.000-5,-3.000-7.000-3,-2.000-12.000 1,-3.000-13.000 1,-3.000-12.000 0,1.000-15.000-4,6.000-15.000-10,7.000-15.000-9,6.000-16.000-9,1.000-12.000-2,-3.000-5.000 4,-3.000-7.000 5,-2.000-5.000 4</inkml:trace>
</inkml:ink>
</file>

<file path=ppt/ink/ink48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4"/>
    </inkml:context>
    <inkml:brush xml:id="br0">
      <inkml:brushProperty name="width" value="0.0359417796134949" units="cm"/>
      <inkml:brushProperty name="height" value="0.0359417796134949" units="cm"/>
      <inkml:brushProperty name="color" value="#fed406"/>
      <inkml:brushProperty name="ignorePressure" value="0"/>
    </inkml:brush>
  </inkml:definitions>
  <inkml:trace contextRef="#ctx0" brushRef="#br0">14100.000 1250.000 612,'43.000'98.000'87,"-11.000"-3.000"-14,-14.000-3.000-16,-11.000-2.000-14,-7.000-5.000-10,0.000-2.000-5,0.000-3.000-5,0.000-3.000-4,-2.000 5.000-5,-3.000 17.000-6,-3.000 15.000-5,-2.000 16.000-7,-5.000 2.000-6,-2.000-8.000-9,-3.000-10.000-7,-3.000-9.000-7,1.000-15.000-5,6.000-18.000 0,7.000-19.000 1,6.000-18.000-1,-1.000-14.000 0,-5.000-5.000-2,-7.000-7.000-2,-5.000-5.000 0</inkml:trace>
</inkml:ink>
</file>

<file path=ppt/ink/ink48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5"/>
    </inkml:context>
    <inkml:brush xml:id="br0">
      <inkml:brushProperty name="width" value="0.0405011214315891" units="cm"/>
      <inkml:brushProperty name="height" value="0.0405011214315891" units="cm"/>
      <inkml:brushProperty name="color" value="#fed406"/>
      <inkml:brushProperty name="ignorePressure" value="0"/>
    </inkml:brush>
  </inkml:definitions>
  <inkml:trace contextRef="#ctx0" brushRef="#br0">13550.000 2450.000 543,'48.000'1.000'33,"-3.000"4.000"-3,-3.000 3.000-3,-2.000 3.000-3,-5.000 3.000-3,-2.000 3.000-1,-3.000 3.000-2,-3.000 4.000-1,-2.000 1.000-3,0.000 0.000-4,0.000 0.000-4,0.000 0.000-3,-5.000 6.000-5,-9.000 13.000-7,-10.000 12.000-7,-8.000 13.000-6,-12.000 7.000-5,-12.000 4.000-3,-13.000 3.000-2,-12.000 3.000-3,-7.000-5.000 1,1.000-12.000 3,-1.000-13.000 4,1.000-12.000 3,-3.000-10.000 4,-2.000-6.000 5,-3.000-6.000 4,-3.000-6.000 4,-1.000-7.000 4,4.000-6.000 3,3.000-6.000 3,3.000-6.000 2,7.000-4.000 3,14.000 1.000 1,11.000-1.000 2,14.000 1.000 2,8.000-3.000 2,7.000-2.000 3,6.000-3.000 3,7.000-3.000 3,10.000-4.000 1,16.000-3.000 2,15.000-3.000 1,17.000-2.000 2,13.000-3.000-2,13.000 1.000-4,12.000-1.000-5,13.000 1.000-5,1.000-1.000-4,-9.000 1.000-3,-10.000-1.000-3,-8.000 1.000-3,-12.000 4.000-3,-12.000 9.000-1,-13.000 10.000-1,-12.000 10.000-1,-15.000 8.000-5,-15.000 10.000-8,-15.000 10.000-8,-16.000 9.000-7,-10.000 2.000-1,-3.000-2.000 6,-3.000-3.000 6,-2.000-3.000 7,-3.000-6.000 4,1.000-5.000 2,-1.000-7.000 3,1.000-5.000 2,1.000-3.000 4,3.000 4.000 3,3.000 3.000 4,4.000 3.000 4,-1.000 4.000 3,-3.000 7.000 2,-3.000 6.000 1,-2.000 7.000 1,-3.000 8.000 1,1.000 14.000 0,-1.000 11.000 0,1.000 14.000 0,-4.000 7.000-1,-6.000 3.000-2,-6.000 3.000-2,-6.000 4.000-2,-6.000-1.000-1,-2.000-3.000-3,-3.000-3.000-1,-3.000-2.000-2,-1.000-6.000-2,4.000-6.000-2,3.000-6.000-1,3.000-6.000-2,7.000-9.000-3,14.000-8.000-1,11.000-10.000-2,14.000-9.000-2,18.000-21.000-5,25.000-31.000-9,25.000-31.000-8,25.000-31.000-8,12.000-15.000-1,1.000 4.000 4,-1.000 3.000 5,1.000 3.000 5,-3.000 6.000 6,-2.000 9.000 8,-3.000 10.000 7,-3.000 10.000 8,-6.000 8.000 4,-5.000 10.000 2,-7.000 10.000 2,-5.000 9.000 2,-6.000 6.000 4,-3.000 3.000 4,-3.000 3.000 5,-2.000 4.000 5,-5.000 5.000 1,-2.000 10.000-1,-3.000 10.000-2,-3.000 9.000-2,-6.000 4.000-3,-5.000 1.000-5,-7.000-1.000-5,-5.000 1.000-5,-3.000-1.000-7,4.000 1.000-10,3.000-1.000-10,3.000 1.000-10,9.000-13.000-3,16.000-25.000 1,15.000-25.000 2,17.000-25.000 2,8.000-18.000 3,4.000-8.000 2,3.000-10.000 4,3.000-9.000 2,-4.000 1.000 4,-8.000 13.000 4,-10.000 12.000 4,-9.000 13.000 4,-18.000 21.000 8,-24.000 32.000 13,-26.000 31.000 11,-24.000 32.000 14,-20.000 19.000 2,-11.000 10.000-5,-14.000 10.000-7,-11.000 9.000-6,-6.000 1.000-4,4.000-6.000-4,3.000-6.000-3,3.000-6.000-4,7.000-12.000-2,14.000-15.000-1,11.000-15.000-2,14.000-16.000 0,14.000-10.000-4,20.000-3.000-6,18.000-3.000-5,20.000-2.000-5,10.000-6.000-3,3.000-6.000 0,3.000-6.000 1,4.000-6.000 0,-4.000 2.000-1,-9.000 14.000-4,-10.000 11.000-4,-8.000 14.000-4,-15.000 7.000 1,-19.000 3.000 4,-18.000 3.000 6,-19.000 4.000 4,-13.000 4.000 2,-6.000 6.000 0,-6.000 7.000 1,-6.000 6.000-1,-7.000-1.000 2,-6.000-5.000 4,-6.000-7.000 4,-6.000-5.000 5,-1.000-4.000 3,7.000 0.000 2,6.000 0.000 4,7.000 0.000 3,10.000-5.000 2,16.000-9.000 3,15.000-10.000 2,17.000-8.000 1,30.000-15.000 2,47.000-19.000 1,47.000-18.000 0,48.000-19.000 0,22.000-8.000-2,1.000 3.000-8,-1.000 3.000-7,1.000 4.000-6,-1.000 1.000-8,1.000 0.000-5,-1.000 0.000-6,1.000 0.000-6,-10.000 4.000-4,-19.000 10.000-1,-18.000 10.000-3,-19.000 9.000-1,-30.000 7.000-7,-41.000 7.000-13,-40.000 6.000-13,-40.000 7.000-14,-23.000-3.000 3,-3.000-8.000 15,-3.000-10.000 16,-2.000-9.000 16,-3.000-5.000 10,1.000 0.000 2,-1.000 0.000 4,1.000 0.000 4,4.000 1.000 5,9.000 4.000 9,10.000 3.000 10,10.000 3.000 8,8.000 4.000 10,10.000 7.000 11,10.000 6.000 11,9.000 7.000 10,7.000 11.000-1,7.000 20.000-14,6.000 18.000-12,7.000 20.000-14,4.000 19.000-7,3.000 22.000-3,3.000 22.000-1,4.000 23.000-2,-1.000 20.000-9,-3.000 23.000-16,-3.000 22.000-17,-2.000 22.000-16,-5.000-15.000-4,-2.000-49.000 9,-3.000-51.000 9,-3.000-49.000 8,-1.000-26.000-2,4.000 1.000-12,3.000-1.000-13,3.000 1.000-11</inkml:trace>
</inkml:ink>
</file>

<file path=ppt/ink/ink4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00"/>
    </inkml:context>
    <inkml:brush xml:id="br0">
      <inkml:brushProperty name="width" value="0.0328813269734383" units="cm"/>
      <inkml:brushProperty name="height" value="0.0328813269734383" units="cm"/>
      <inkml:brushProperty name="color" value="#fed406"/>
      <inkml:brushProperty name="ignorePressure" value="0"/>
    </inkml:brush>
  </inkml:definitions>
  <inkml:trace contextRef="#ctx0" brushRef="#br0">63350.000 37650.000 669,'-52.000'-21.000'4,"-3.000"10.000"9,-3.000 10.000 8,-2.000 9.000 9,0.000 9.000 3,7.000 9.000-5,6.000 10.000-3,7.000 10.000-4,0.000 7.000-2,-2.000 6.000 0,-3.000 7.000 0,-3.000 6.000 0,1.000 1.000-2,6.000-3.000-2,7.000-3.000-2,6.000-2.000-3,6.000-3.000-2,6.000 1.000-2,7.000-1.000-1,6.000 1.000-1,9.000-6.000-3,13.000-8.000-1,12.000-10.000-2,13.000-9.000-3,7.000-7.000 1,4.000-3.000 0,3.000-3.000 2,3.000-2.000 1,-1.000-3.000 1,-2.000 1.000 0,-3.000-1.000 1,-3.000 1.000-1,-9.000 5.000 0,-11.000 14.000-1,-14.000 11.000-1,-11.000 14.000-2,-15.000 3.000 1,-16.000-2.000 0,-15.000-3.000 1,-15.000-3.000 1,-7.000-4.000 0,3.000-3.000-1,3.000-3.000 1,4.000-2.000-1,-1.000-5.000-4,-3.000-2.000-6,-3.000-3.000-8,-2.000-3.000-7,8.000-10.000-8,22.000-16.000-9,22.000-15.000-8,23.000-15.000-9</inkml:trace>
</inkml:ink>
</file>

<file path=ppt/ink/ink48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5"/>
    </inkml:context>
    <inkml:brush xml:id="br0">
      <inkml:brushProperty name="width" value="0.0307734049856663" units="cm"/>
      <inkml:brushProperty name="height" value="0.0307734049856663" units="cm"/>
      <inkml:brushProperty name="color" value="#fed406"/>
      <inkml:brushProperty name="ignorePressure" value="0"/>
    </inkml:brush>
  </inkml:definitions>
  <inkml:trace contextRef="#ctx0" brushRef="#br0">15700.000 2300.000 714,'32.000'-50.000'3,"17.000"0.000"5,15.000 0.000 5,16.000 0.000 5,7.000 3.000 5,1.000 6.000 6,-1.000 7.000 5,1.000 6.000 6,-3.000 4.000-1,-2.000 4.000-8,-3.000 3.000-7,-3.000 3.000-8,-7.000 3.000-8,-9.000 3.000-10,-10.000 3.000-8,-8.000 4.000-8,-11.000 4.000-9,-8.000 6.000-6,-10.000 7.000-6,-9.000 6.000-7,-9.000 3.000-1,-5.000 0.000 4,-7.000 0.000 5,-5.000 0.000 4,-3.000 0.000 5,4.000 0.000 5,3.000 0.000 5,3.000 0.000 4</inkml:trace>
</inkml:ink>
</file>

<file path=ppt/ink/ink48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5"/>
    </inkml:context>
    <inkml:brush xml:id="br0">
      <inkml:brushProperty name="width" value="0.0383762940764427" units="cm"/>
      <inkml:brushProperty name="height" value="0.0383762940764427" units="cm"/>
      <inkml:brushProperty name="color" value="#fed406"/>
      <inkml:brushProperty name="ignorePressure" value="0"/>
    </inkml:brush>
  </inkml:definitions>
  <inkml:trace contextRef="#ctx0" brushRef="#br0">16500.000 2350.000 573,'-93.000'46.000'2,"17.000"-5.000"3,15.000-7.000 5,16.000-5.000 3,7.000-3.000 4,1.000 4.000 2,-1.000 3.000 4,1.000 3.000 2,2.000 1.000 1,7.000 1.000-2,6.000-1.000-1,7.000 1.000-1,4.000 7.000 0,3.000 16.000 2,3.000 15.000 3,4.000 17.000 2,-1.000 14.000-1,-3.000 17.000-4,-3.000 15.000-4,-2.000 16.000-4,-1.000 7.000-4,3.000 1.000-3,3.000-1.000-4,4.000 1.000-3,2.000-6.000-7,4.000-8.000-9,3.000-10.000-8,3.000-9.000-10,3.000-15.000-6,3.000-18.000-6,3.000-19.000-5,4.000-18.000-5</inkml:trace>
</inkml:ink>
</file>

<file path=ppt/ink/ink48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5"/>
    </inkml:context>
    <inkml:brush xml:id="br0">
      <inkml:brushProperty name="width" value="0.0427502617239952" units="cm"/>
      <inkml:brushProperty name="height" value="0.0427502617239952" units="cm"/>
      <inkml:brushProperty name="color" value="#fed406"/>
      <inkml:brushProperty name="ignorePressure" value="0"/>
    </inkml:brush>
  </inkml:definitions>
  <inkml:trace contextRef="#ctx0" brushRef="#br0">16600.000 2550.000 514,'-19.000'-79.000'49,"13.000"45.000"5,12.000 43.000 6,13.000 45.000 6,7.000 38.000-3,4.000 34.000-11,3.000 35.000-10,3.000 35.000-11,-1.000 32.000-7,-2.000 31.000-5,-3.000 32.000-5,-3.000 31.000-4,-2.000 31.000-8,0.000 31.000-12,0.000 32.000-12,0.000 31.000-11,-2.000 3.000-8,-3.000-25.000-1,-3.000-25.000-2,-2.000-25.000-2,-1.000-25.000 0,3.000-25.000 0,3.000-25.000 2,4.000-25.000 0,-1.000-41.000 4,-3.000-56.000 5,-3.000-56.000 6,-2.000-56.000 5</inkml:trace>
</inkml:ink>
</file>

<file path=ppt/ink/ink48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6"/>
    </inkml:context>
    <inkml:brush xml:id="br0">
      <inkml:brushProperty name="width" value="0.0477023608982563" units="cm"/>
      <inkml:brushProperty name="height" value="0.0477023608982563" units="cm"/>
      <inkml:brushProperty name="color" value="#fed406"/>
      <inkml:brushProperty name="ignorePressure" value="0"/>
    </inkml:brush>
  </inkml:definitions>
  <inkml:trace contextRef="#ctx0" brushRef="#br0">15700.000 4000.000 461,'1.000'-46.000'0,"4.000"10.000"0,3.000 10.000 0,3.000 9.000 0,10.000-7.000 4,20.000-21.000 8,18.000-22.000 8,20.000-22.000 9,5.000-1.000 2,-6.000 23.000-2,-6.000 22.000-4,-6.000 22.000-2,-7.000 19.000-4,-6.000 20.000-3,-6.000 18.000-5,-6.000 20.000-3,-12.000 21.000-4,-15.000 25.000-5,-15.000 25.000-4,-16.000 25.000-4,-16.000 17.000-3,-16.000 9.000-4,-15.000 10.000-3,-15.000 10.000-3,-11.000-3.000 0,-2.000-11.000 2,-3.000-14.000 2,-3.000-11.000 3,2.000-14.000 2,10.000-11.000 6,10.000-14.000 5,9.000-11.000 4,7.000-17.000 6,7.000-18.000 4,6.000-19.000 5,7.000-18.000 4,8.000-17.000 3,14.000-11.000-3,11.000-14.000-1,14.000-11.000-2,21.000-25.000-1,31.000-33.000-1,32.000-35.000-1,31.000-34.000-1,21.000-24.000-3,14.000-12.000-6,11.000-13.000-6,14.000-12.000-6,8.000-4.000-3,7.000 7.000 0,6.000 6.000 0,7.000 7.000-1,-4.000 7.000 1,-12.000 9.000 0,-13.000 10.000 1,-12.000 10.000 0,-12.000 11.000 3,-8.000 17.000 7,-10.000 15.000 7,-9.000 16.000 7,-13.000 15.000 4,-16.000 16.000 3,-15.000 15.000 1,-15.000 17.000 3,-17.000 24.000 2,-15.000 34.000 1,-15.000 35.000 3,-16.000 35.000 2,-19.000 22.000-2,-22.000 14.000-5,-22.000 11.000-6,-21.000 14.000-6,-15.000 3.000-4,-6.000-2.000-3,-6.000-3.000-2,-6.000-3.000-3,-4.000-6.000-3,1.000-5.000-6,-1.000-7.000-4,1.000-5.000-6,2.000-12.000-4,7.000-16.000-5,6.000-15.000-5,7.000-15.000-4,8.000-15.000-4,14.000-12.000-2,11.000-13.000-3,14.000-12.000-2,7.000-13.000 0,3.000-12.000 4,3.000-13.000 4,4.000-12.000 4,1.000-15.000 2,0.000-15.000 3,0.000-15.000 0,0.000-16.000 3,0.000-7.000 3,0.000 4.000 7,0.000 3.000 7,0.000 3.000 7,3.000 7.000 4,6.000 14.000 3,7.000 11.000 2,6.000 14.000 2,4.000 8.000 0,4.000 7.000 0,3.000 6.000-2,3.000 7.000-2,12.000 7.000 2,22.000 9.000 3,22.000 10.000 3,23.000 10.000 3,20.000 10.000 7,23.000 13.000 12,22.000 12.000 11,22.000 13.000 11,13.000 15.000 1,7.000 19.000-9,6.000 19.000-8,7.000 19.000-10,-15.000 1.000-12,-34.000-16.000-20,-35.000-15.000-18,-33.000-15.000-18,-23.000-14.000-14,-9.000-8.000-5,-10.000-10.000-8,-8.000-9.000-6</inkml:trace>
</inkml:ink>
</file>

<file path=ppt/ink/ink48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6"/>
    </inkml:context>
    <inkml:brush xml:id="br0">
      <inkml:brushProperty name="width" value="0.0376847572624683" units="cm"/>
      <inkml:brushProperty name="height" value="0.0376847572624683" units="cm"/>
      <inkml:brushProperty name="color" value="#fed406"/>
      <inkml:brushProperty name="ignorePressure" value="0"/>
    </inkml:brush>
  </inkml:definitions>
  <inkml:trace contextRef="#ctx0" brushRef="#br0">20200.000 2200.000 583,'3.000'56.000'105,"6.000"13.000"-18,7.000 12.000-18,6.000 13.000-19,-1.000 10.000-13,-5.000 10.000-8,-7.000 10.000-8,-5.000 9.000-7,-4.000 4.000-10,0.000 1.000-9,0.000-1.000-10,0.000 1.000-11,0.000-13.000-2,0.000-25.000 7,0.000-25.000 5,0.000-25.000 7,-2.000-15.000-7,-3.000-2.000-20,-3.000-3.000-19,-2.000-3.000-21</inkml:trace>
</inkml:ink>
</file>

<file path=ppt/ink/ink48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7"/>
    </inkml:context>
    <inkml:brush xml:id="br0">
      <inkml:brushProperty name="width" value="0.0465642884373665" units="cm"/>
      <inkml:brushProperty name="height" value="0.0465642884373665" units="cm"/>
      <inkml:brushProperty name="color" value="#fed406"/>
      <inkml:brushProperty name="ignorePressure" value="0"/>
    </inkml:brush>
  </inkml:definitions>
  <inkml:trace contextRef="#ctx0" brushRef="#br0">20500.000 1550.000 472,'23.000'-27.000'0,"-3.000"-3.000"0,-3.000-3.000 0,-2.000-2.000 0,-1.000-1.000 3,3.000 3.000 7,3.000 3.000 6,4.000 4.000 7,4.000 2.000 4,6.000 4.000 0,7.000 3.000 2,6.000 3.000 0,3.000 3.000 2,0.000 3.000 3,0.000 3.000 2,0.000 4.000 2,-2.000 8.000-1,-3.000 17.000-3,-3.000 15.000-5,-2.000 16.000-3,-8.000 13.000-4,-8.000 14.000-2,-10.000 11.000-3,-9.000 14.000-2,-12.000 10.000-3,-11.000 9.000-4,-14.000 10.000-4,-11.000 10.000-3,-12.000 10.000-5,-9.000 13.000-4,-10.000 12.000-6,-8.000 13.000-3,-4.000 2.000-7,3.000-5.000-5,3.000-7.000-7,4.000-5.000-5,5.000-17.000-2,10.000-24.000 6,10.000-26.000 4,9.000-24.000 5,7.000-18.000-2,7.000-9.000-7,6.000-10.000-7,7.000-8.000-7</inkml:trace>
</inkml:ink>
</file>

<file path=ppt/ink/ink48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3:57"/>
    </inkml:context>
    <inkml:brush xml:id="br0">
      <inkml:brushProperty name="width" value="0.0421671532094479" units="cm"/>
      <inkml:brushProperty name="height" value="0.0421671532094479" units="cm"/>
      <inkml:brushProperty name="color" value="#fed406"/>
      <inkml:brushProperty name="ignorePressure" value="0"/>
    </inkml:brush>
  </inkml:definitions>
  <inkml:trace contextRef="#ctx0" brushRef="#br0">21100.000 4450.000 521,'-88.000'165.000'88,"26.000"-18.000"-15,24.000-19.000-14,26.000-18.000-16,16.000-14.000-8,10.000-5.000-6,10.000-7.000-4,9.000-5.000-5,7.000-11.000-3,7.000-11.000-1,6.000-14.000 0,7.000-11.000-1,5.000-14.000-2,7.000-11.000-3,6.000-14.000-4,7.000-11.000-2,0.000-17.000-2,-2.000-18.000 0,-3.000-19.000 0,-3.000-18.000 1,-9.000-6.000-3,-11.000 10.000-3,-14.000 10.000-4,-11.000 9.000-5,-14.000 2.000-3,-11.000-2.000-2,-14.000-3.000-4,-11.000-3.000-3,-15.000 5.000 0,-16.000 17.000 1,-15.000 15.000 2,-15.000 16.000 1,-17.000 15.000 0,-15.000 16.000-2,-15.000 15.000 0,-16.000 17.000-2,4.000 5.000-5,26.000-3.000-7,24.000-3.000-9,26.000-2.000-7</inkml:trace>
</inkml:ink>
</file>

<file path=ppt/ink/ink48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00"/>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64350.000 26550.000 999,'-27.000'-79.000'0,"-3.000"-5.000"0,-3.000-7.000 0,-2.000-5.000 0,3.000 5.000-6,14.000 19.000-12,11.000 19.000-12,14.000 19.000-12</inkml:trace>
</inkml:ink>
</file>

<file path=ppt/ink/ink48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07"/>
    </inkml:context>
    <inkml:brush xml:id="br0">
      <inkml:brushProperty name="width" value="0.036090824753046" units="cm"/>
      <inkml:brushProperty name="height" value="0.036090824753046" units="cm"/>
      <inkml:brushProperty name="color" value="#f2395b"/>
      <inkml:brushProperty name="ignorePressure" value="0"/>
    </inkml:brush>
  </inkml:definitions>
  <inkml:trace contextRef="#ctx0" brushRef="#br0">24050.000 44850.000 609,'0.000'-49.000'2,"0.000"4.000"5,0.000 3.000 5,0.000 3.000 4,3.000 6.000 2,6.000 9.000 2,7.000 10.000 0,6.000 10.000 1,6.000 4.000 0,6.000 0.000-1,7.000 0.000-1,6.000 0.000-1,4.000 4.000-1,4.000 10.000 0,3.000 10.000-1,3.000 9.000 0,-1.000 6.000-2,-2.000 3.000-1,-3.000 3.000-1,-3.000 4.000-3,-4.000-1.000 0,-3.000-3.000-1,-3.000-3.000 1,-2.000-2.000-1,-8.000-1.000-1,-8.000 3.000-4,-10.000 3.000-4,-9.000 4.000-3,-9.000 2.000-2,-5.000 4.000-2,-7.000 3.000 0,-5.000 3.000-3,-12.000 4.000 1,-16.000 7.000-1,-15.000 6.000 1,-15.000 7.000 0,-11.000 2.000 0,-2.000 1.000 2,-3.000-1.000 2,-3.000 1.000 0,-2.000-4.000 2,0.000-6.000 0,0.000-6.000 1,0.000-6.000 0,3.000-7.000 2,6.000-6.000 1,7.000-6.000 3,6.000-6.000 1,26.000-18.000 5,47.000-28.000 8,47.000-28.000 7,48.000-27.000 7,28.000-11.000 0,14.000 10.000-9,11.000 10.000-7,14.000 9.000-9,5.000 6.000-6,1.000 3.000-5,-1.000 3.000-6,1.000 4.000-6,-3.000 4.000-6,-2.000 6.000-6,-3.000 7.000-7,-3.000 6.000-7,-9.000 3.000-2,-11.000 0.000 3,-14.000 0.000 3,-11.000 0.000 3,-17.000-2.000 2,-18.000-3.000 2,-19.000-3.000 1,-18.000-2.000 2</inkml:trace>
</inkml:ink>
</file>

<file path=ppt/ink/ink48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08"/>
    </inkml:context>
    <inkml:brush xml:id="br0">
      <inkml:brushProperty name="width" value="0.0382591858506203" units="cm"/>
      <inkml:brushProperty name="height" value="0.0382591858506203" units="cm"/>
      <inkml:brushProperty name="color" value="#f2395b"/>
      <inkml:brushProperty name="ignorePressure" value="0"/>
    </inkml:brush>
  </inkml:definitions>
  <inkml:trace contextRef="#ctx0" brushRef="#br0">26550.000 44600.000 575,'0.000'-107.000'43,"0.000"39.000"-1,0.000 36.000-4,0.000 39.000-2,1.000 24.000-4,4.000 13.000-3,3.000 12.000-5,3.000 13.000-4,1.000 9.000-2,1.000 6.000 0,-1.000 7.000 1,1.000 6.000-1,-1.000 6.000-1,1.000 6.000-2,-1.000 7.000-3,1.000 6.000-2,-3.000 4.000-2,-2.000 4.000-1,-3.000 3.000 0,-3.000 3.000-1,1.000-5.000-2,6.000-12.000-3,7.000-13.000-3,6.000-12.000-3,1.000-13.000-2,-3.000-12.000-1,-3.000-13.000 1,-2.000-12.000-2,3.000-26.000 1,14.000-36.000-1,11.000-39.000 1,14.000-36.000-1,3.000-20.000 1,-2.000 1.000 2,-3.000-1.000 2,-3.000 1.000 2,-2.000-4.000 1,0.000-6.000 1,0.000-6.000-1,0.000-6.000 1,0.000-4.000-1,0.000 1.000-2,0.000-1.000-1,0.000 1.000-1,-4.000 2.000-1,-5.000 7.000 1,-7.000 6.000 1,-5.000 7.000 0,-4.000 7.000 0,0.000 9.000-3,0.000 10.000-4,0.000 10.000-2,-2.000 10.000-3,-3.000 13.000-2,-3.000 12.000-3,-2.000 13.000-3,-5.000 13.000-3,-2.000 17.000-2,-3.000 15.000-3,-3.000 16.000-2,-2.000 5.000-1,0.000-2.000 3,0.000-3.000 2,0.000-3.000 3</inkml:trace>
</inkml:ink>
</file>

<file path=ppt/ink/ink4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01"/>
    </inkml:context>
    <inkml:brush xml:id="br0">
      <inkml:brushProperty name="width" value="0.0392034649848938" units="cm"/>
      <inkml:brushProperty name="height" value="0.0392034649848938" units="cm"/>
      <inkml:brushProperty name="color" value="#fed406"/>
      <inkml:brushProperty name="ignorePressure" value="0"/>
    </inkml:brush>
  </inkml:definitions>
  <inkml:trace contextRef="#ctx0" brushRef="#br0">64050.000 38050.000 561,'-68.000'139.000'51,"17.000"-22.000"-8,15.000-22.000-9,16.000-21.000-7,7.000-10.000-5,1.000 3.000 1,-1.000 3.000 0,1.000 4.000 0,1.000-1.000-1,3.000-3.000-4,3.000-3.000-4,4.000-2.000-4,4.000-8.000-3,6.000-8.000-1,7.000-10.000-3,6.000-9.000-1,6.000-20.000-2,6.000-27.000-3,7.000-28.000-3,6.000-28.000-3,3.000-20.000-2,0.000-8.000-1,0.000-10.000-1,0.000-9.000-1,-5.000-1.000-1,-9.000 10.000 2,-10.000 10.000 0,-8.000 9.000 2,-8.000 9.000 0,-2.000 9.000 2,-3.000 10.000 2,-3.000 10.000 0,-7.000 10.000 3,-9.000 13.000 3,-10.000 12.000 3,-8.000 13.000 3,-6.000 7.000 2,1.000 4.000 0,-1.000 3.000 2,1.000 3.000 1,-1.000 6.000-1,1.000 9.000-3,-1.000 10.000-3,1.000 10.000-2,10.000-1.000-4,22.000-9.000-4,22.000-10.000-3,23.000-8.000-3,11.000-11.000-3,4.000-8.000 1,3.000-10.000-2,3.000-9.000 0,1.000-4.000 1,1.000 4.000 3,-1.000 3.000 1,1.000 3.000 4,-4.000 6.000 0,-6.000 9.000 2,-6.000 10.000 1,-6.000 10.000 1,-9.000 7.000 4,-8.000 6.000 7,-10.000 7.000 7,-9.000 6.000 6,-9.000 4.000 5,-5.000 4.000 1,-7.000 3.000 2,-5.000 3.000 2,-4.000 1.000 0,0.000 1.000 0,0.000-1.000-1,0.000 1.000 1,1.000-4.000-3,4.000-6.000-2,3.000-6.000-3,3.000-6.000-3,9.000-4.000-6,16.000 1.000-8,15.000-1.000-7,17.000 1.000-10,8.000-6.000-6,4.000-8.000-5,3.000-10.000-7,3.000-9.000-5,-1.000-5.000-2,-2.000 0.000 0,-3.000 0.000 0,-3.000 0.000 1,-6.000-2.000 0,-5.000-3.000 1,-7.000-3.000-1,-5.000-2.000 1,-6.000-8.000 1,-3.000-8.000 5,-3.000-10.000 4,-2.000-9.000 4,-5.000-9.000 4,-2.000-5.000 4,-3.000-7.000 3,-3.000-5.000 5,-4.000-3.000 2,-3.000 4.000 4,-3.000 3.000 2,-2.000 3.000 3,-3.000 7.000 4,1.000 14.000 6,-1.000 11.000 6,1.000 14.000 5,-3.000 16.000 7,-2.000 22.000 8,-3.000 22.000 8,-3.000 23.000 7,-1.000 13.000-1,4.000 6.000-9,3.000 7.000-9,3.000 6.000-9,1.000 3.000-8,1.000 0.000-3,-1.000 0.000-4,1.000 0.000-4,1.000 4.000-4,3.000 10.000-4,3.000 10.000-4,4.000 9.000-4,-1.000 2.000-9,-3.000-2.000-12,-3.000-3.000-15,-2.000-3.000-12,-1.000-13.000-3,3.000-22.000 10,3.000-22.000 10,4.000-21.000 9</inkml:trace>
</inkml:ink>
</file>

<file path=ppt/ink/ink48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08"/>
    </inkml:context>
    <inkml:brush xml:id="br0">
      <inkml:brushProperty name="width" value="0.0433188639581203" units="cm"/>
      <inkml:brushProperty name="height" value="0.0433188639581203" units="cm"/>
      <inkml:brushProperty name="color" value="#f2395b"/>
      <inkml:brushProperty name="ignorePressure" value="0"/>
    </inkml:brush>
  </inkml:definitions>
  <inkml:trace contextRef="#ctx0" brushRef="#br0">28650.000 44550.000 507,'-4.000'-36.000'9,"-5.000"28.000"16,-7.000 28.000 18,-5.000 29.000 16,-4.000 15.000 4,0.000 3.000-10,0.000 3.000-9,0.000 4.000-10,0.000 2.000-6,0.000 4.000-4,0.000 3.000-3,0.000 3.000-3,1.000 1.000-3,4.000 1.000-2,3.000-1.000-1,3.000 1.000-2,3.000-1.000-2,3.000 1.000-2,3.000-1.000-1,4.000 1.000-3,2.000-7.000-2,4.000-12.000 0,3.000-13.000-3,3.000-12.000-1,6.000-13.000-1,9.000-12.000-2,10.000-13.000-2,10.000-12.000-1,8.000-16.000 0,10.000-19.000 0,10.000-18.000 1,9.000-19.000 1,2.000-12.000-2,-2.000-2.000-4,-3.000-3.000-4,-3.000-3.000-5,-6.000-1.000 0,-5.000 4.000 3,-7.000 3.000 3,-5.000 3.000 3,-11.000 1.000 2,-11.000 1.000 3,-14.000-1.000 2,-11.000 1.000 2,-12.000 2.000 1,-9.000 7.000 0,-10.000 6.000-1,-8.000 7.000 0,-6.000 7.000 2,1.000 9.000 5,-1.000 10.000 4,1.000 10.000 5,-3.000 7.000 1,-2.000 6.000-2,-3.000 7.000-3,-3.000 6.000-3,-6.000 10.000-3,-5.000 17.000-7,-7.000 15.000-5,-5.000 16.000-7,0.000 9.000-4,10.000 3.000-5,10.000 3.000-4,9.000 4.000-5,7.000-6.000 1,7.000-11.000 4,6.000-14.000 6,7.000-11.000 4,2.000-9.000 2,1.000-3.000 0,-1.000-3.000 0,1.000-2.000-1</inkml:trace>
</inkml:ink>
</file>

<file path=ppt/ink/ink48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09"/>
    </inkml:context>
    <inkml:brush xml:id="br0">
      <inkml:brushProperty name="width" value="0.0365219749510288" units="cm"/>
      <inkml:brushProperty name="height" value="0.0365219749510288" units="cm"/>
      <inkml:brushProperty name="color" value="#f2395b"/>
      <inkml:brushProperty name="ignorePressure" value="0"/>
    </inkml:brush>
  </inkml:definitions>
  <inkml:trace contextRef="#ctx0" brushRef="#br0">29600.000 45200.000 602,'25.000'-44.000'32,"0.000"13.000"-1,0.000 12.000-1,0.000 13.000-1,0.000 13.000 0,0.000 17.000-1,0.000 15.000-1,0.000 16.000-1,-5.000 7.000-3,-9.000 1.000-5,-10.000-1.000-5,-8.000 1.000-6,-9.000-1.000-3,-6.000 1.000-4,-6.000-1.000-2,-6.000 1.000-4,-4.000-3.000 0,1.000-2.000 0,-1.000-3.000 0,1.000-3.000 1,4.000-6.000 1,9.000-5.000 1,10.000-7.000 3,10.000-5.000 1,11.000-1.000 4,17.000 6.000 2,15.000 7.000 4,16.000 6.000 4,5.000-2.000 0,-2.000-9.000-1,-3.000-10.000-2,-3.000-8.000-1,-4.000-3.000-3,-3.000 7.000-1,-3.000 6.000-3,-2.000 7.000-1,-6.000 7.000-1,-6.000 9.000 0,-6.000 10.000 1,-6.000 10.000 2,-9.000 8.000-1,-8.000 10.000-1,-10.000 10.000 0,-9.000 9.000-1,-10.000 2.000-1,-9.000-2.000 0,-10.000-3.000-2,-8.000-3.000-1,-8.000-2.000-1,-2.000 0.000-4,-3.000 0.000-3,-3.000 0.000-4,-2.000-4.000-5,0.000-5.000-9,0.000-7.000-7,0.000-5.000-9,6.000-12.000-5,13.000-16.000-2,12.000-15.000-3,13.000-15.000-2</inkml:trace>
</inkml:ink>
</file>

<file path=ppt/ink/ink48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09"/>
    </inkml:context>
    <inkml:brush xml:id="br0">
      <inkml:brushProperty name="width" value="0.0356884226202965" units="cm"/>
      <inkml:brushProperty name="height" value="0.0356884226202965" units="cm"/>
      <inkml:brushProperty name="color" value="#f2395b"/>
      <inkml:brushProperty name="ignorePressure" value="0"/>
    </inkml:brush>
  </inkml:definitions>
  <inkml:trace contextRef="#ctx0" brushRef="#br0">30150.000 44550.000 616,'1.000'-52.000'4,"4.000"-3.000"7,3.000-3.000 8,3.000-2.000 7,4.000 2.000 5,7.000 9.000 1,6.000 10.000 2,7.000 10.000 2,7.000 5.000-2,9.000 4.000-3,10.000 3.000-5,10.000 3.000-4,4.000 1.000-4,0.000 1.000-4,0.000-1.000-4,0.000 1.000-4,-5.000 4.000-1,-9.000 9.000 1,-10.000 10.000 2,-8.000 10.000 2,-8.000 4.000-10,-2.000 0.000-19,-3.000 0.000-21,-3.000 0.000-20,-4.000 0.000-8,-3.000 0.000 3,-3.000 0.000 5,-2.000 0.000 3</inkml:trace>
</inkml:ink>
</file>

<file path=ppt/ink/ink48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0"/>
    </inkml:context>
    <inkml:brush xml:id="br0">
      <inkml:brushProperty name="width" value="0.0321222916245461" units="cm"/>
      <inkml:brushProperty name="height" value="0.0321222916245461" units="cm"/>
      <inkml:brushProperty name="color" value="#f2395b"/>
      <inkml:brushProperty name="ignorePressure" value="0"/>
    </inkml:brush>
  </inkml:definitions>
  <inkml:trace contextRef="#ctx0" brushRef="#br0">31700.000 45600.000 684,'-19.000'-25.000'5,"13.000"0.000"8,12.000 0.000 9,13.000 0.000 8,15.000 3.000 5,19.000 6.000-2,19.000 7.000 1,19.000 6.000-2,12.000 3.000-2,6.000 0.000-5,7.000 0.000-4,6.000 0.000-5,4.000 0.000-4,4.000 0.000-6,3.000 0.000-5,3.000 0.000-4,-4.000 0.000-7,-8.000 0.000-7,-10.000 0.000-7,-9.000 0.000-8,-13.000 0.000-6,-16.000 0.000-6,-15.000 0.000-4,-15.000 0.000-5</inkml:trace>
</inkml:ink>
</file>

<file path=ppt/ink/ink48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0"/>
    </inkml:context>
    <inkml:brush xml:id="br0">
      <inkml:brushProperty name="width" value="0.0364162772893906" units="cm"/>
      <inkml:brushProperty name="height" value="0.0364162772893906" units="cm"/>
      <inkml:brushProperty name="color" value="#f2395b"/>
      <inkml:brushProperty name="ignorePressure" value="0"/>
    </inkml:brush>
  </inkml:definitions>
  <inkml:trace contextRef="#ctx0" brushRef="#br0">32700.000 44850.000 604,'-46.000'-96.000'3,"10.000"10.000"8,10.000 10.000 6,9.000 9.000 8,6.000 23.000 5,3.000 38.000 3,3.000 37.000 3,4.000 38.000 4,2.000 23.000-1,4.000 9.000-6,3.000 10.000-6,3.000 10.000-5,-1.000 8.000-4,-2.000 10.000 0,-3.000 10.000-1,-3.000 9.000 0,-2.000 9.000-8,0.000 9.000-12,0.000 10.000-15,0.000 10.000-12,0.000-3.000-10,0.000-11.000-3,0.000-14.000-4,0.000-11.000-3,1.000-22.000 1,4.000-27.000 5,3.000-28.000 7,3.000-28.000 6,1.000-17.000 4,1.000-2.000 3,-1.000-3.000 1,1.000-3.000 3</inkml:trace>
</inkml:ink>
</file>

<file path=ppt/ink/ink48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1"/>
    </inkml:context>
    <inkml:brush xml:id="br0">
      <inkml:brushProperty name="width" value="0.035973347723484" units="cm"/>
      <inkml:brushProperty name="height" value="0.035973347723484" units="cm"/>
      <inkml:brushProperty name="color" value="#f2395b"/>
      <inkml:brushProperty name="ignorePressure" value="0"/>
    </inkml:brush>
  </inkml:definitions>
  <inkml:trace contextRef="#ctx0" brushRef="#br0">35750.000 44650.000 611,'0.000'-71.000'0,"0.000"10.000"1,0.000 10.000 0,0.000 9.000 0,-10.000 12.000 5,-18.000 16.000 7,-19.000 15.000 9,-18.000 17.000 8,-9.000 11.000 4,4.000 10.000-2,3.000 10.000-2,3.000 9.000-1,3.000 4.000-3,3.000 1.000-4,3.000-1.000-3,4.000 1.000-4,4.000-3.000-1,6.000-2.000 0,7.000-3.000-1,6.000-3.000 1,6.000-2.000-1,6.000 0.000-3,7.000 0.000-2,6.000 0.000-4,7.000-2.000 0,10.000-3.000-2,10.000-3.000 1,9.000-2.000-1,7.000-6.000-1,7.000-6.000 0,6.000-6.000 0,7.000-6.000 0,-1.000-1.000-1,-6.000 7.000 1,-6.000 6.000 0,-6.000 7.000 0,-6.000 2.000-2,-2.000 1.000-1,-3.000-1.000-3,-3.000 1.000-1,-7.000 2.000-1,-9.000 7.000 2,-10.000 6.000 1,-8.000 7.000 2,-14.000 7.000 1,-15.000 9.000 0,-15.000 10.000 0,-16.000 10.000 1,-8.000 4.000-1,0.000 0.000-3,0.000 0.000-1,0.000 0.000-3,1.000-5.000 0,4.000-9.000 1,3.000-10.000 0,3.000-8.000 1,6.000-12.000-4,9.000-12.000-10,10.000-13.000-9,10.000-12.000-9,10.000-15.000-5,13.000-15.000 0,12.000-15.000 1,13.000-16.000-1,6.000-7.000 4,0.000 4.000 4,0.000 3.000 7,0.000 3.000 4</inkml:trace>
</inkml:ink>
</file>

<file path=ppt/ink/ink48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1"/>
    </inkml:context>
    <inkml:brush xml:id="br0">
      <inkml:brushProperty name="width" value="0.0415892712771893" units="cm"/>
      <inkml:brushProperty name="height" value="0.0415892712771893" units="cm"/>
      <inkml:brushProperty name="color" value="#f2395b"/>
      <inkml:brushProperty name="ignorePressure" value="0"/>
    </inkml:brush>
  </inkml:definitions>
  <inkml:trace contextRef="#ctx0" brushRef="#br0">36300.000 45200.000 528,'18.000'-41.000'8,"-11.000"19.000"13,-14.000 19.000 14,-11.000 19.000 15,-7.000 16.000 4,0.000 17.000-7,0.000 15.000-6,0.000 16.000-6,0.000 9.000-6,0.000 3.000-3,0.000 3.000-4,0.000 4.000-4,1.000-1.000-1,4.000-3.000-2,3.000-3.000 0,3.000-2.000-1,3.000-6.000-2,3.000-6.000-4,3.000-6.000-4,4.000-6.000-3,7.000-12.000-6,13.000-15.000-4,12.000-15.000-5,13.000-16.000-6,10.000-21.000-1,10.000-24.000 2,10.000-26.000 1,9.000-24.000 2,4.000-15.000 0,1.000-3.000-1,-1.000-3.000-1,1.000-2.000-2,-6.000-5.000 0,-8.000-2.000 1,-10.000-3.000 0,-9.000-3.000 2,-13.000 4.000 2,-16.000 13.000 5,-15.000 12.000 5,-15.000 13.000 4,-17.000 10.000 4,-15.000 10.000 0,-15.000 10.000 0,-16.000 9.000 2,-12.000 10.000-1,-5.000 14.000-1,-7.000 11.000-1,-5.000 14.000-1,-1.000 11.000-1,6.000 14.000-2,7.000 11.000-3,6.000 14.000-1,9.000 2.000 0,13.000-6.000 0,12.000-6.000 2,13.000-6.000 2</inkml:trace>
</inkml:ink>
</file>

<file path=ppt/ink/ink48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1"/>
    </inkml:context>
    <inkml:brush xml:id="br0">
      <inkml:brushProperty name="width" value="0.0361069887876511" units="cm"/>
      <inkml:brushProperty name="height" value="0.0361069887876511" units="cm"/>
      <inkml:brushProperty name="color" value="#f2395b"/>
      <inkml:brushProperty name="ignorePressure" value="0"/>
    </inkml:brush>
  </inkml:definitions>
  <inkml:trace contextRef="#ctx0" brushRef="#br0">37150.000 45550.000 609,'71.000'-24.000'2,"-5.000"4.000"4,-7.000 3.000 4,-5.000 3.000 5,-8.000 3.000 1,-5.000 3.000-2,-7.000 3.000-2,-5.000 4.000-1,-3.000 2.000 2,4.000 4.000 5,3.000 3.000 6,3.000 3.000 6,-4.000 6.000 2,-8.000 9.000-2,-10.000 10.000-2,-9.000 10.000-2,-10.000 8.000-3,-9.000 10.000-6,-10.000 10.000-5,-8.000 9.000-5,-9.000 6.000-4,-6.000 3.000-1,-6.000 3.000-1,-6.000 4.000-2,-1.000-1.000 0,7.000-3.000-1,6.000-3.000-1,7.000-2.000-1,5.000-8.000 1,7.000-8.000 1,6.000-10.000 2,7.000-9.000 1,8.000-9.000 2,14.000-5.000 1,11.000-7.000 0,14.000-5.000 1,10.000-8.000 1,9.000-5.000-1,10.000-7.000-1,10.000-5.000 1,5.000-4.000-2,4.000 0.000 1,3.000 0.000-2,3.000 0.000 0,-4.000 6.000 0,-8.000 13.000-1,-10.000 12.000 1,-9.000 13.000 0,-13.000 12.000-3,-16.000 13.000-2,-15.000 12.000-3,-15.000 13.000-3,-21.000 10.000-4,-25.000 10.000-5,-25.000 10.000-4,-25.000 9.000-4,-15.000 2.000-5,-2.000-2.000-3,-3.000-3.000-4,-3.000-3.000-3,7.000-12.000 1,19.000-18.000 7,19.000-19.000 6,19.000-18.000 6,10.000-14.000 2,4.000-5.000-2,3.000-7.000-4,3.000-5.000-1</inkml:trace>
</inkml:ink>
</file>

<file path=ppt/ink/ink48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2"/>
    </inkml:context>
    <inkml:brush xml:id="br0">
      <inkml:brushProperty name="width" value="0.0334448590874672" units="cm"/>
      <inkml:brushProperty name="height" value="0.0334448590874672" units="cm"/>
      <inkml:brushProperty name="color" value="#f2395b"/>
      <inkml:brushProperty name="ignorePressure" value="0"/>
    </inkml:brush>
  </inkml:definitions>
  <inkml:trace contextRef="#ctx0" brushRef="#br0">38250.000 44150.000 657,'25.000'-75.000'3,"0.000"0.000"3,0.000 0.000 5,0.000 0.000 5,4.000 6.000 4,10.000 13.000 3,10.000 12.000 5,9.000 13.000 3,4.000 9.000 1,1.000 6.000-2,-1.000 7.000-3,1.000 6.000-2,-6.000 9.000-3,-8.000 13.000-3,-10.000 12.000-2,-9.000 13.000-4,-10.000 13.000-2,-9.000 17.000-5,-10.000 15.000-3,-8.000 16.000-5,-12.000 5.000-3,-12.000-2.000-4,-13.000-3.000-2,-12.000-3.000-3,-5.000-7.000-2,3.000-9.000 1,3.000-10.000 1,4.000-8.000 1,4.000-12.000-2,6.000-12.000 0,7.000-13.000-2,6.000-12.000-2,13.000-10.000 3,23.000-6.000 5,22.000-6.000 7,22.000-6.000 5,13.000-6.000 2,7.000-2.000-4,6.000-3.000-3,7.000-3.000-4,4.000-4.000-3,3.000-3.000-3,3.000-3.000-3,4.000-2.000-4,-4.000 0.000-2,-9.000 7.000-4,-10.000 6.000-4,-8.000 7.000-2,-12.000 2.000 0,-12.000 1.000 7,-13.000-1.000 7,-12.000 1.000 6</inkml:trace>
</inkml:ink>
</file>

<file path=ppt/ink/ink48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2"/>
    </inkml:context>
    <inkml:brush xml:id="br0">
      <inkml:brushProperty name="width" value="0.0287834089249372" units="cm"/>
      <inkml:brushProperty name="height" value="0.0287834089249372" units="cm"/>
      <inkml:brushProperty name="color" value="#f2395b"/>
      <inkml:brushProperty name="ignorePressure" value="0"/>
    </inkml:brush>
  </inkml:definitions>
  <inkml:trace contextRef="#ctx0" brushRef="#br0">39550.000 43850.000 764,'25.000'-88.000'46,"0.000"26.000"-8,0.000 24.000-7,0.000 26.000-7,4.000 12.000-5,10.000 0.000 0,10.000 0.000-2,9.000 0.000-1,6.000 0.000-3,3.000 0.000-4,3.000 0.000-6,4.000 0.000-3,1.000 1.000-9,0.000 4.000-10,0.000 3.000-11,0.000 3.000-10</inkml:trace>
</inkml:ink>
</file>

<file path=ppt/ink/ink4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01"/>
    </inkml:context>
    <inkml:brush xml:id="br0">
      <inkml:brushProperty name="width" value="0.0353405214846134" units="cm"/>
      <inkml:brushProperty name="height" value="0.0353405214846134" units="cm"/>
      <inkml:brushProperty name="color" value="#fed406"/>
      <inkml:brushProperty name="ignorePressure" value="0"/>
    </inkml:brush>
  </inkml:definitions>
  <inkml:trace contextRef="#ctx0" brushRef="#br0">65550.000 37550.000 622,'26.000'-22.000'93,"4.000"6.000"-17,3.000 7.000-17,3.000 6.000-17,-1.000 7.000-12,-2.000 10.000-7,-3.000 10.000-9,-3.000 9.000-6,-4.000 7.000-4,-3.000 7.000 2,-3.000 6.000 2,-2.000 7.000 1,-11.000 4.000-3,-15.000 3.000-11,-15.000 3.000-10,-16.000 4.000-11,-8.000 1.000-2,0.000 0.000 5,0.000 0.000 4,0.000 0.000 5,3.000-7.000 5,6.000-11.000 3,7.000-14.000 5,6.000-11.000 4,9.000-9.000 4,13.000-3.000 4,12.000-3.000 4,13.000-2.000 3,12.000-6.000-1,13.000-6.000-8,12.000-6.000-9,13.000-6.000-7,4.000-6.000-7,-3.000-2.000-3,-3.000-3.000-3,-2.000-3.000-4,-6.000 1.000-4,-6.000 6.000-5,-6.000 7.000-5,-6.000 6.000-4,-7.000 1.000-1,-6.000-3.000 4,-6.000-3.000 4,-6.000-2.000 3,-4.000-3.000 4,1.000 1.000 7,-1.000-1.000 6,1.000 1.000 6</inkml:trace>
</inkml:ink>
</file>

<file path=ppt/ink/ink48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3"/>
    </inkml:context>
    <inkml:brush xml:id="br0">
      <inkml:brushProperty name="width" value="0.0309619531035423" units="cm"/>
      <inkml:brushProperty name="height" value="0.0309619531035423" units="cm"/>
      <inkml:brushProperty name="color" value="#f2395b"/>
      <inkml:brushProperty name="ignorePressure" value="0"/>
    </inkml:brush>
  </inkml:definitions>
  <inkml:trace contextRef="#ctx0" brushRef="#br0">40000.000 45600.000 710,'12.000'-47.000'6,"26.000"6.000"12,24.000 7.000 12,26.000 6.000 11,5.000 6.000 3,-11.000 6.000-8,-14.000 7.000-8,-11.000 6.000-8,3.000 4.000-4,23.000 4.000-1,22.000 3.000 0,22.000 3.000-1,10.000 1.000-8,1.000 1.000-12,-1.000-1.000-15,1.000 1.000-13,-6.000-1.000-8,-8.000 1.000-3,-10.000-1.000-1,-9.000 1.000-2,-16.000-1.000 2,-22.000 1.000 6,-22.000-1.000 7,-21.000 1.000 5</inkml:trace>
</inkml:ink>
</file>

<file path=ppt/ink/ink48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3"/>
    </inkml:context>
    <inkml:brush xml:id="br0">
      <inkml:brushProperty name="width" value="0.0366544686257839" units="cm"/>
      <inkml:brushProperty name="height" value="0.0366544686257839" units="cm"/>
      <inkml:brushProperty name="color" value="#f2395b"/>
      <inkml:brushProperty name="ignorePressure" value="0"/>
    </inkml:brush>
  </inkml:definitions>
  <inkml:trace contextRef="#ctx0" brushRef="#br0">41100.000 44950.000 600,'-22.000'-94.000'2,"6.000"13.000"6,7.000 12.000 4,6.000 13.000 6,1.000 16.000 6,-3.000 23.000 7,-3.000 22.000 9,-2.000 22.000 7,-1.000 19.000 0,3.000 20.000-8,3.000 18.000-6,4.000 20.000-8,-1.000 13.000-5,-3.000 9.000-6,-3.000 10.000-4,-2.000 10.000-4,-3.000 8.000-2,1.000 10.000 1,-1.000 10.000 2,1.000 9.000 1,1.000 6.000-10,3.000 3.000-19,3.000 3.000-19,4.000 4.000-21,1.000-21.000-5,0.000-44.000 9,0.000-43.000 9,0.000-44.000 8,1.000-22.000 6,4.000 0.000 1,3.000 0.000 2,3.000 0.000 2</inkml:trace>
</inkml:ink>
</file>

<file path=ppt/ink/ink48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3"/>
    </inkml:context>
    <inkml:brush xml:id="br0">
      <inkml:brushProperty name="width" value="0.0430052801966667" units="cm"/>
      <inkml:brushProperty name="height" value="0.0430052801966667" units="cm"/>
      <inkml:brushProperty name="color" value="#f2395b"/>
      <inkml:brushProperty name="ignorePressure" value="0"/>
    </inkml:brush>
  </inkml:definitions>
  <inkml:trace contextRef="#ctx0" brushRef="#br0">44400.000 44000.000 511,'-4.000'-69.000'3,"-5.000"13.000"4,-7.000 12.000 5,-5.000 13.000 6,-6.000 7.000 2,-3.000 4.000 3,-3.000 3.000 1,-2.000 3.000 3,-3.000 6.000 1,1.000 9.000 0,-1.000 10.000 2,1.000 10.000 1,-3.000 14.000-1,-2.000 23.000-2,-3.000 22.000-3,-3.000 22.000-3,-2.000 13.000-2,0.000 7.000-1,0.000 6.000-2,0.000 7.000-1,1.000 4.000-3,4.000 3.000-2,3.000 3.000-2,3.000 4.000-4,1.000 1.000 0,1.000 0.000 0,-1.000 0.000 0,1.000 0.000 1,2.000-8.000-4,7.000-16.000-9,6.000-15.000-8,7.000-15.000-8,8.000-17.000-4,14.000-15.000-1,11.000-15.000 1,14.000-16.000-1,10.000-16.000 1,9.000-16.000 1,10.000-15.000 1,10.000-15.000 2,2.000-15.000 1,-3.000-12.000 2,-3.000-13.000 1,-2.000-12.000 2,-9.000-4.000 2,-12.000 7.000 3,-13.000 6.000 4,-12.000 7.000 2,-12.000 5.000 1,-8.000 7.000 2,-10.000 6.000-1,-9.000 7.000 1,-12.000 5.000 2,-11.000 7.000 2,-14.000 6.000 2,-11.000 7.000 3,-7.000 5.000 0,0.000 7.000 1,0.000 6.000 0,0.000 7.000-1,6.000 2.000 0,13.000 1.000-1,12.000-1.000-1,13.000 1.000-1,16.000-4.000-8,23.000-6.000-12,22.000-6.000-15,22.000-6.000-13,5.000-4.000-2,-8.000 1.000 9,-10.000-1.000 9,-9.000 1.000 10</inkml:trace>
</inkml:ink>
</file>

<file path=ppt/ink/ink48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4"/>
    </inkml:context>
    <inkml:brush xml:id="br0">
      <inkml:brushProperty name="width" value="0.0380016081035137" units="cm"/>
      <inkml:brushProperty name="height" value="0.0380016081035137" units="cm"/>
      <inkml:brushProperty name="color" value="#f2395b"/>
      <inkml:brushProperty name="ignorePressure" value="0"/>
    </inkml:brush>
  </inkml:definitions>
  <inkml:trace contextRef="#ctx0" brushRef="#br0">44950.000 44550.000 578,'71.000'-72.000'5,"-5.000"6.000"8,-7.000 7.000 8,-5.000 6.000 9,-11.000 12.000 3,-11.000 19.000-3,-14.000 19.000-3,-11.000 19.000-4,-7.000 16.000 1,0.000 17.000 3,0.000 15.000 2,0.000 16.000 2,-2.000 9.000 0,-3.000 3.000-4,-3.000 3.000-4,-2.000 4.000-4,-5.000 4.000-5,-2.000 6.000-4,-3.000 7.000-6,-3.000 6.000-4,-6.000 3.000-5,-5.000 0.000-7,-7.000 0.000-6,-5.000 0.000-6,0.000-8.000-5,10.000-16.000-4,10.000-15.000-3,9.000-15.000-3,4.000-21.000-4,1.000-25.000-4,-1.000-25.000-4,1.000-25.000-3</inkml:trace>
</inkml:ink>
</file>

<file path=ppt/ink/ink48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4"/>
    </inkml:context>
    <inkml:brush xml:id="br0">
      <inkml:brushProperty name="width" value="0.0307563971728086" units="cm"/>
      <inkml:brushProperty name="height" value="0.0307563971728086" units="cm"/>
      <inkml:brushProperty name="color" value="#f2395b"/>
      <inkml:brushProperty name="ignorePressure" value="0"/>
    </inkml:brush>
  </inkml:definitions>
  <inkml:trace contextRef="#ctx0" brushRef="#br0">45050.000 45500.000 715,'51.000'-96.000'3,"4.000"10.000"6,3.000 10.000 7,3.000 9.000 5,-1.000 9.000 4,-2.000 9.000 2,-3.000 10.000 0,-3.000 10.000 1,-2.000 5.000 0,0.000 4.000-2,0.000 3.000-3,0.000 3.000-1,0.000 4.000-5,0.000 7.000-7,0.000 6.000-7,0.000 7.000-8,-4.000 4.000-7,-5.000 3.000-7,-7.000 3.000-8,-5.000 4.000-7,-8.000 1.000-5,-5.000 0.000-1,-7.000 0.000-1,-5.000 0.000-1</inkml:trace>
</inkml:ink>
</file>

<file path=ppt/ink/ink48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4"/>
    </inkml:context>
    <inkml:brush xml:id="br0">
      <inkml:brushProperty name="width" value="0.042659830302" units="cm"/>
      <inkml:brushProperty name="height" value="0.042659830302" units="cm"/>
      <inkml:brushProperty name="color" value="#f2395b"/>
      <inkml:brushProperty name="ignorePressure" value="0"/>
    </inkml:brush>
  </inkml:definitions>
  <inkml:trace contextRef="#ctx0" brushRef="#br0">46200.000 44150.000 515,'-2.000'-133.000'5,"-3.000"34.000"10,-3.000 35.000 10,-2.000 35.000 10,-3.000 21.000 4,1.000 9.000-2,-1.000 10.000-1,1.000 10.000-1,1.000 13.000-2,3.000 19.000-2,3.000 19.000-1,4.000 19.000-2,1.000 13.000-3,0.000 10.000-2,0.000 10.000-4,0.000 9.000-3,0.000-8.000-2,0.000-25.000-3,0.000-25.000-2,0.000-25.000-2,1.000 0.000-2,4.000 25.000-2,3.000 25.000 0,3.000 25.000-2,-1.000 31.000-5,-2.000 38.000-6,-3.000 37.000-6,-3.000 38.000-8,-4.000 15.000-7,-3.000-6.000-8,-3.000-6.000-10,-2.000-6.000-8,-1.000-27.000-2,3.000-47.000 7,3.000-47.000 7,4.000-46.000 7,1.000-29.000 4,0.000-9.000 4,0.000-10.000 2,0.000-8.000 4</inkml:trace>
</inkml:ink>
</file>

<file path=ppt/ink/ink48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4"/>
    </inkml:context>
    <inkml:brush xml:id="br0">
      <inkml:brushProperty name="width" value="0.0278960019350052" units="cm"/>
      <inkml:brushProperty name="height" value="0.0278960019350052" units="cm"/>
      <inkml:brushProperty name="color" value="#f2395b"/>
      <inkml:brushProperty name="ignorePressure" value="0"/>
    </inkml:brush>
  </inkml:definitions>
  <inkml:trace contextRef="#ctx0" brushRef="#br0">46750.000 44000.000 788,'28.000'-94.000'4,"6.000"13.000"9,7.000 12.000 9,6.000 13.000 8,3.000 12.000 1,0.000 13.000-4,0.000 12.000-5,0.000 13.000-5,4.000 7.000-3,10.000 4.000-3,10.000 3.000-1,9.000 3.000-3,4.000 1.000-3,1.000 1.000-8,-1.000-1.000-7,1.000 1.000-7,-6.000-1.000-6,-8.000 1.000-5,-10.000-1.000-3,-9.000 1.000-5,-9.000-3.000-2,-5.000-2.000 2,-7.000-3.000 1,-5.000-3.000 2</inkml:trace>
</inkml:ink>
</file>

<file path=ppt/ink/ink48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4"/>
    </inkml:context>
    <inkml:brush xml:id="br0">
      <inkml:brushProperty name="width" value="0.035106610506773" units="cm"/>
      <inkml:brushProperty name="height" value="0.035106610506773" units="cm"/>
      <inkml:brushProperty name="color" value="#f2395b"/>
      <inkml:brushProperty name="ignorePressure" value="0"/>
    </inkml:brush>
  </inkml:definitions>
  <inkml:trace contextRef="#ctx0" brushRef="#br0">47700.000 43200.000 626,'-44.000'-25.000'0,"13.000"0.000"0,12.000 0.000 0,13.000 0.000 0,4.000 0.000 6,-3.000 0.000 12,-3.000 0.000 12,-2.000 0.000 12,-1.000 17.000 6,3.000 34.000 1,3.000 35.000 0,4.000 35.000 1,-3.000 22.000-7,-5.000 14.000-16,-7.000 11.000-15,-5.000 14.000-16,-3.000 5.000-13,4.000 1.000-10,3.000-1.000-9,3.000 1.000-11,1.000-15.000-6,1.000-28.000-1,-1.000-28.000-1,1.000-27.000-3</inkml:trace>
</inkml:ink>
</file>

<file path=ppt/ink/ink48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5"/>
    </inkml:context>
    <inkml:brush xml:id="br0">
      <inkml:brushProperty name="width" value="0.0305811241269112" units="cm"/>
      <inkml:brushProperty name="height" value="0.0305811241269112" units="cm"/>
      <inkml:brushProperty name="color" value="#f2395b"/>
      <inkml:brushProperty name="ignorePressure" value="0"/>
    </inkml:brush>
  </inkml:definitions>
  <inkml:trace contextRef="#ctx0" brushRef="#br0">47900.000 45250.000 719,'-11.000'-29.000'3,"28.000"-5.000"7,28.000-7.000 6,29.000-5.000 6,8.000 2.000 4,-8.000 13.000 1,-10.000 12.000 0,-9.000 13.000 1,-2.000 6.000-1,6.000 0.000-2,7.000 0.000-1,6.000 0.000-3,9.000 0.000-5,13.000 0.000-8,12.000 0.000-8,13.000 0.000-8,1.000 3.000-7,-9.000 6.000-3,-10.000 7.000-4,-8.000 6.000-4,-14.000 4.000-4,-15.000 4.000-6,-15.000 3.000-5,-16.000 3.000-5,-13.000-2.000-1,-9.000-6.000 8,-10.000-6.000 6,-8.000-6.000 7</inkml:trace>
</inkml:ink>
</file>

<file path=ppt/ink/ink48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5"/>
    </inkml:context>
    <inkml:brush xml:id="br0">
      <inkml:brushProperty name="width" value="0.030915442854166" units="cm"/>
      <inkml:brushProperty name="height" value="0.030915442854166" units="cm"/>
      <inkml:brushProperty name="color" value="#f2395b"/>
      <inkml:brushProperty name="ignorePressure" value="0"/>
    </inkml:brush>
  </inkml:definitions>
  <inkml:trace contextRef="#ctx0" brushRef="#br0">47750.000 45950.000 711,'-35.000'-2.000'6,"32.000"-3.000"14,31.000-3.000 12,32.000-2.000 12,11.000-1.000 4,-5.000 3.000-8,-7.000 3.000-7,-5.000 4.000-7,10.000 2.000-6,28.000 4.000-7,28.000 3.000-7,29.000 3.000-6,13.000 1.000-10,1.000 1.000-17,-1.000-1.000-16,1.000 1.000-15,-15.000-1.000-5,-28.000 1.000 8,-28.000-1.000 6,-27.000 1.000 8</inkml:trace>
</inkml:ink>
</file>

<file path=ppt/ink/ink4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01"/>
    </inkml:context>
    <inkml:brush xml:id="br0">
      <inkml:brushProperty name="width" value="0.0319669879972935" units="cm"/>
      <inkml:brushProperty name="height" value="0.0319669879972935" units="cm"/>
      <inkml:brushProperty name="color" value="#fed406"/>
      <inkml:brushProperty name="ignorePressure" value="0"/>
    </inkml:brush>
  </inkml:definitions>
  <inkml:trace contextRef="#ctx0" brushRef="#br0">66150.000 38000.000 688,'7.000'-47.000'45,"17.000"6.000"3,15.000 7.000 2,16.000 6.000 2,5.000 6.000-4,-2.000 6.000-13,-3.000 7.000-12,-3.000 6.000-12,-1.000 6.000-12,4.000 6.000-11,3.000 7.000-9,3.000 6.000-11,-4.000 1.000-9,-8.000-3.000-8,-10.000-3.000-7,-9.000-2.000-8</inkml:trace>
</inkml:ink>
</file>

<file path=ppt/ink/ink48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6"/>
    </inkml:context>
    <inkml:brush xml:id="br0">
      <inkml:brushProperty name="width" value="0.036940686404705" units="cm"/>
      <inkml:brushProperty name="height" value="0.036940686404705" units="cm"/>
      <inkml:brushProperty name="color" value="#f2395b"/>
      <inkml:brushProperty name="ignorePressure" value="0"/>
    </inkml:brush>
  </inkml:definitions>
  <inkml:trace contextRef="#ctx0" brushRef="#br0">51050.000 44850.000 595,'3.000'-50.000'2,"6.000"0.000"3,7.000 0.000 4,6.000 0.000 4,10.000 3.000 5,17.000 6.000 7,15.000 7.000 7,16.000 6.000 7,5.000 6.000 1,-2.000 6.000-3,-3.000 7.000-5,-3.000 6.000-2,-4.000 10.000-4,-3.000 17.000-3,-3.000 15.000-1,-2.000 16.000-4,-9.000 9.000-2,-12.000 3.000-6,-13.000 3.000-4,-12.000 4.000-4,-16.000 2.000-5,-19.000 4.000-1,-18.000 3.000-3,-19.000 3.000-3,-16.000 3.000-2,-12.000 3.000-3,-13.000 3.000-3,-12.000 4.000-3,-10.000-1.000-2,-6.000-3.000 2,-6.000-3.000 0,-6.000-2.000 2,-1.000-6.000 3,7.000-6.000 2,6.000-6.000 5,7.000-6.000 3,8.000-9.000 4,14.000-8.000 6,11.000-10.000 4,14.000-9.000 5,25.000-9.000 3,42.000-5.000 0,40.000-7.000 0,41.000-5.000 1,26.000-8.000-1,13.000-5.000-1,12.000-7.000-2,13.000-5.000-1,6.000-6.000-7,0.000-3.000-17,0.000-3.000-14,0.000-2.000-15,-2.000-3.000-9,-3.000 1.000 1,-3.000-1.000-1,-2.000 1.000 0,-15.000 4.000 4,-25.000 9.000 8,-25.000 10.000 8,-25.000 10.000 9,-13.000 0.000 6,1.000-5.000 2,-1.000-7.000 2,1.000-5.000 3</inkml:trace>
</inkml:ink>
</file>

<file path=ppt/ink/ink48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6"/>
    </inkml:context>
    <inkml:brush xml:id="br0">
      <inkml:brushProperty name="width" value="0.0413830913603306" units="cm"/>
      <inkml:brushProperty name="height" value="0.0413830913603306" units="cm"/>
      <inkml:brushProperty name="color" value="#f2395b"/>
      <inkml:brushProperty name="ignorePressure" value="0"/>
    </inkml:brush>
  </inkml:definitions>
  <inkml:trace contextRef="#ctx0" brushRef="#br0">52950.000 44700.000 531,'1.000'-68.000'0,"4.000"17.000"0,3.000 15.000 0,3.000 16.000 0,1.000 2.000-1,1.000-8.000-2,-1.000-10.000-2,1.000-9.000-2,-1.000 7.000 6,1.000 26.000 17,-1.000 24.000 14,1.000 26.000 16,-1.000 15.000 6,1.000 6.000-6,-1.000 7.000-5,1.000 6.000-4,-3.000 6.000-4,-2.000 6.000-3,-3.000 7.000-4,-3.000 6.000-2,-2.000 4.000-3,0.000 4.000-3,0.000 3.000-3,0.000 3.000-2,0.000 1.000-3,0.000 1.000-2,0.000-1.000 0,0.000 1.000-2,0.000-4.000-2,0.000-6.000-2,0.000-6.000-3,0.000-6.000-2,6.000-18.000-2,13.000-28.000-5,12.000-28.000-4,13.000-27.000-4,9.000-26.000-1,6.000-22.000 1,7.000-22.000 2,6.000-21.000 1,4.000-17.000 2,4.000-8.000 2,3.000-10.000 3,3.000-9.000 2,1.000-9.000 1,1.000-5.000 0,-1.000-7.000 0,1.000-5.000-1,-6.000 2.000-2,-8.000 13.000-4,-10.000 12.000-3,-9.000 13.000-3,-9.000 16.000-5,-5.000 23.000-3,-7.000 22.000-4,-5.000 22.000-4,-9.000 19.000-1,-9.000 20.000 0,-10.000 18.000 0,-8.000 20.000 1,-6.000 6.000 4,1.000-2.000 5,-1.000-3.000 7,1.000-3.000 5</inkml:trace>
</inkml:ink>
</file>

<file path=ppt/ink/ink48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6"/>
    </inkml:context>
    <inkml:brush xml:id="br0">
      <inkml:brushProperty name="width" value="0.0424164272844791" units="cm"/>
      <inkml:brushProperty name="height" value="0.0424164272844791" units="cm"/>
      <inkml:brushProperty name="color" value="#f2395b"/>
      <inkml:brushProperty name="ignorePressure" value="0"/>
    </inkml:brush>
  </inkml:definitions>
  <inkml:trace contextRef="#ctx0" brushRef="#br0">55000.000 44800.000 518,'-27.000'-22.000'1,"-3.000"6.000"2,-3.000 7.000 1,-2.000 6.000 2,0.000 6.000 4,7.000 6.000 8,6.000 7.000 7,7.000 6.000 8,-1.000 6.000 2,-6.000 6.000-3,-6.000 7.000-1,-6.000 6.000-3,-2.000 7.000-1,3.000 10.000 0,3.000 10.000 0,4.000 9.000 0,2.000 6.000-1,4.000 3.000-4,3.000 3.000-3,3.000 4.000-2,1.000 1.000-4,1.000 0.000 0,-1.000 0.000-3,1.000 0.000 0,1.000-4.000-3,3.000-5.000-1,3.000-7.000-3,4.000-5.000-1,5.000-11.000-4,10.000-11.000-3,10.000-14.000-3,9.000-11.000-4,10.000-15.000-3,14.000-16.000-2,11.000-15.000-3,14.000-15.000-3,7.000-18.000-1,3.000-19.000 0,3.000-18.000-1,4.000-19.000-1,-1.000-8.000 2,-3.000 3.000 3,-3.000 3.000 2,-2.000 4.000 4,-12.000 1.000 1,-19.000 0.000 1,-18.000 0.000 0,-19.000 0.000 1,-15.000 4.000 0,-8.000 10.000 1,-10.000 10.000-2,-9.000 9.000 1,-12.000 6.000 0,-11.000 3.000 0,-14.000 3.000 2,-11.000 4.000 0,-4.000 7.000 0,6.000 13.000-3,7.000 12.000-2,6.000 13.000-2,4.000 6.000-1,4.000 0.000 0,3.000 0.000 0,3.000 0.000-1</inkml:trace>
</inkml:ink>
</file>

<file path=ppt/ink/ink48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7"/>
    </inkml:context>
    <inkml:brush xml:id="br0">
      <inkml:brushProperty name="width" value="0.0327667891979218" units="cm"/>
      <inkml:brushProperty name="height" value="0.0327667891979218" units="cm"/>
      <inkml:brushProperty name="color" value="#f2395b"/>
      <inkml:brushProperty name="ignorePressure" value="0"/>
    </inkml:brush>
  </inkml:definitions>
  <inkml:trace contextRef="#ctx0" brushRef="#br0">56350.000 43650.000 671,'23.000'-24.000'0,"-3.000"4.000"0,-3.000 3.000 0,-2.000 3.000 0,5.000-1.000 6,16.000-2.000 11,15.000-3.000 13,17.000-3.000 11,-1.000 5.000 3,-16.000 17.000-5,-15.000 15.000-6,-15.000 16.000-5,-7.000 10.000-5,3.000 7.000-3,3.000 6.000-3,4.000 7.000-4,-3.000 5.000-3,-5.000 7.000-4,-7.000 6.000-4,-5.000 7.000-5,-12.000 0.000-4,-16.000-2.000-6,-15.000-3.000-5,-15.000-3.000-5,-11.000-6.000-2,-2.000-5.000 2,-3.000-7.000 2,-3.000-5.000 2,-1.000-8.000 2,4.000-5.000 3,3.000-7.000 3,3.000-5.000 3,21.000-9.000 6,42.000-9.000 10,40.000-10.000 11,41.000-8.000 10,21.000-6.000 1,4.000 1.000-10,3.000-1.000-9,3.000 1.000-10,-2.000-1.000-13,-6.000 1.000-13,-6.000-1.000-15,-6.000 1.000-14,-12.000-1.000-3,-15.000 1.000 7,-15.000-1.000 8,-16.000 1.000 8</inkml:trace>
</inkml:ink>
</file>

<file path=ppt/ink/ink48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7"/>
    </inkml:context>
    <inkml:brush xml:id="br0">
      <inkml:brushProperty name="width" value="0.0271723493933678" units="cm"/>
      <inkml:brushProperty name="height" value="0.0271723493933678" units="cm"/>
      <inkml:brushProperty name="color" value="#f2395b"/>
      <inkml:brushProperty name="ignorePressure" value="0"/>
    </inkml:brush>
  </inkml:definitions>
  <inkml:trace contextRef="#ctx0" brushRef="#br0">57000.000 44100.000 809,'6.000'-49.000'2,"13.000"4.000"5,12.000 3.000 4,13.000 3.000 5,2.000 4.000 3,-5.000 7.000 2,-7.000 6.000 2,-5.000 7.000 3,2.000 4.000-2,13.000 3.000-6,12.000 3.000-5,13.000 4.000-6,6.000 1.000-4,0.000 0.000-2,0.000 0.000-3,0.000 0.000-1,-2.000 0.000-6,-3.000 0.000-10,-3.000 0.000-8,-2.000 0.000-10,-8.000 0.000-3,-8.000 0.000 6,-10.000 0.000 6,-9.000 0.000 4,-7.000 1.000 2,-3.000 4.000 0,-3.000 3.000-1,-2.000 3.000-1</inkml:trace>
</inkml:ink>
</file>

<file path=ppt/ink/ink48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7"/>
    </inkml:context>
    <inkml:brush xml:id="br0">
      <inkml:brushProperty name="width" value="0.0332237258553505" units="cm"/>
      <inkml:brushProperty name="height" value="0.0332237258553505" units="cm"/>
      <inkml:brushProperty name="color" value="#f2395b"/>
      <inkml:brushProperty name="ignorePressure" value="0"/>
    </inkml:brush>
  </inkml:definitions>
  <inkml:trace contextRef="#ctx0" brushRef="#br0">57750.000 43150.000 662,'-2.000'-49.000'-2,"-3.000"4.000"2,-3.000 3.000-1,-2.000 3.000 1,-3.000 23.000 10,1.000 44.000 21,-1.000 44.000 22,1.000 44.000 20,-3.000 26.000 1,-2.000 9.000-20,-3.000 10.000-21,-3.000 10.000-21,-2.000 2.000-13,0.000-3.000-7,0.000-3.000-9,0.000-2.000-6,3.000-19.000-11,6.000-30.000-13,7.000-32.000-12,6.000-30.000-13</inkml:trace>
</inkml:ink>
</file>

<file path=ppt/ink/ink48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8"/>
    </inkml:context>
    <inkml:brush xml:id="br0">
      <inkml:brushProperty name="width" value="0.0346624925732613" units="cm"/>
      <inkml:brushProperty name="height" value="0.0346624925732613" units="cm"/>
      <inkml:brushProperty name="color" value="#f2395b"/>
      <inkml:brushProperty name="ignorePressure" value="0"/>
    </inkml:brush>
  </inkml:definitions>
  <inkml:trace contextRef="#ctx0" brushRef="#br0">57800.000 45500.000 634,'139.000'-44.000'85,"-22.000"13.000"-18,-22.000 12.000-18,-21.000 13.000-17,2.000 4.000-10,29.000-3.000-3,28.000-3.000-3,28.000-2.000-2,7.000-1.000-1,-11.000 3.000 1,-14.000 3.000 0,-11.000 4.000 1,-14.000 1.000-9,-11.000 0.000-21,-14.000 0.000-20,-11.000 0.000-21</inkml:trace>
</inkml:ink>
</file>

<file path=ppt/ink/ink48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8"/>
    </inkml:context>
    <inkml:brush xml:id="br0">
      <inkml:brushProperty name="width" value="0.0335734747350216" units="cm"/>
      <inkml:brushProperty name="height" value="0.0335734747350216" units="cm"/>
      <inkml:brushProperty name="color" value="#f2395b"/>
      <inkml:brushProperty name="ignorePressure" value="0"/>
    </inkml:brush>
  </inkml:definitions>
  <inkml:trace contextRef="#ctx0" brushRef="#br0">59000.000 44850.000 655,'-46.000'-50.000'3,"10.000"0.000"7,10.000 0.000 6,9.000 0.000 6,2.000 15.000 7,-2.000 32.000 8,-3.000 31.000 6,-3.000 32.000 7,1.000 21.000-2,6.000 13.000-11,7.000 12.000-10,6.000 13.000-12,3.000 10.000-8,0.000 10.000-7,0.000 10.000-6,0.000 9.000-7,-4.000 10.000-6,-5.000 14.000-8,-7.000 11.000-6,-5.000 14.000-6,-3.000-9.000-1,4.000-28.000 6,3.000-28.000 6,3.000-27.000 5,1.000-23.000 1,1.000-16.000-5,-1.000-15.000-6,1.000-15.000-5</inkml:trace>
</inkml:ink>
</file>

<file path=ppt/ink/ink48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9"/>
    </inkml:context>
    <inkml:brush xml:id="br0">
      <inkml:brushProperty name="width" value="0.0400644317269325" units="cm"/>
      <inkml:brushProperty name="height" value="0.0400644317269325" units="cm"/>
      <inkml:brushProperty name="color" value="#f2395b"/>
      <inkml:brushProperty name="ignorePressure" value="0"/>
    </inkml:brush>
  </inkml:definitions>
  <inkml:trace contextRef="#ctx0" brushRef="#br0">62600.000 44350.000 549,'-24.000'-97.000'0,"4.000"6.000"2,3.000 7.000 1,3.000 6.000 2,1.000 9.000 3,1.000 13.000 7,-1.000 12.000 7,1.000 13.000 6,-3.000 9.000 5,-2.000 6.000 0,-3.000 7.000 1,-3.000 6.000 1,-6.000 9.000-1,-5.000 13.000-5,-7.000 12.000-5,-5.000 13.000-5,-6.000 15.000-2,-3.000 19.000-1,-3.000 19.000-1,-2.000 19.000-1,-1.000 9.000-1,3.000 0.000-1,3.000 0.000-2,4.000 0.000-2,5.000-5.000-1,10.000-9.000-1,10.000-10.000-2,9.000-8.000-1,9.000-9.000-2,9.000-6.000-1,10.000-6.000-1,10.000-6.000-2,10.000-7.000 0,13.000-6.000 0,12.000-6.000 0,13.000-6.000 1,4.000-4.000-3,-3.000 1.000-5,-3.000-1.000-6,-2.000 1.000-4,-8.000-1.000-2,-8.000 1.000 1,-10.000-1.000 3,-9.000 1.000 1,-10.000 1.000 3,-9.000 3.000 1,-10.000 3.000 2,-8.000 4.000 2,-18.000 5.000 2,-25.000 10.000 0,-25.000 10.000 2,-25.000 9.000 0,-15.000 1.000-2,-2.000-6.000-5,-3.000-6.000-6,-3.000-6.000-5,5.000-10.000-5,17.000-12.000-1,15.000-13.000-4,16.000-12.000-2,13.000-10.000 1,14.000-6.000 5,11.000-6.000 5,14.000-6.000 5,8.000-6.000 3,7.000-2.000 2,6.000-3.000 3,7.000-3.000 1</inkml:trace>
</inkml:ink>
</file>

<file path=ppt/ink/ink48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19"/>
    </inkml:context>
    <inkml:brush xml:id="br0">
      <inkml:brushProperty name="width" value="0.0428128279745579" units="cm"/>
      <inkml:brushProperty name="height" value="0.0428128279745579" units="cm"/>
      <inkml:brushProperty name="color" value="#f2395b"/>
      <inkml:brushProperty name="ignorePressure" value="0"/>
    </inkml:brush>
  </inkml:definitions>
  <inkml:trace contextRef="#ctx0" brushRef="#br0">63500.000 44750.000 513,'-138.000'29.000'86,"26.000"10.000"-18,24.000 10.000-15,26.000 9.000-18,10.000 9.000-8,-3.000 9.000-1,-3.000 10.000-2,-2.000 10.000-1,2.000 2.000-2,9.000-3.000-2,10.000-3.000-2,10.000-2.000-2,7.000-6.000-1,6.000-6.000 0,7.000-6.000-2,6.000-6.000 1,7.000-10.000-4,10.000-12.000-6,10.000-13.000-5,9.000-12.000-6,10.000-15.000-5,14.000-15.000-4,11.000-15.000-4,14.000-16.000-5,7.000-15.000-2,3.000-11.000-2,3.000-14.000 0,4.000-11.000-1,-3.000-11.000 1,-5.000-5.000 4,-7.000-7.000 3,-5.000-5.000 5,-14.000 0.000 3,-18.000 10.000 3,-19.000 10.000 4,-18.000 9.000 3,-17.000 7.000 3,-11.000 7.000 4,-14.000 6.000 4,-11.000 7.000 3,-12.000 10.000 2,-9.000 16.000 1,-10.000 15.000 2,-8.000 17.000 1,-3.000 11.000 0,7.000 10.000-1,6.000 10.000-1,7.000 9.000-1,8.000 4.000 0,14.000 1.000-1,11.000-1.000 1,14.000 1.000-1,14.000-3.000-4,20.000-2.000-11,18.000-3.000-9,20.000-3.000-9,16.000-6.000-7,16.000-5.000-2,15.000-7.000-2,17.000-5.000-2,3.000-4.000 0,-5.000 0.000 5,-7.000 0.000 5,-5.000 0.000 3,-11.000 3.000 4,-11.000 6.000 2,-14.000 7.000 1,-11.000 6.000 3,-15.000 6.000 4,-16.000 6.000 10,-15.000 7.000 7,-15.000 6.000 10,-15.000 3.000 5,-12.000 0.000 4,-13.000 0.000 3,-12.000 0.000 3,-7.000 0.000 2,1.000 0.000-3,-1.000 0.000-1,1.000 0.000-2,4.000-2.000-1,9.000-3.000 0,10.000-3.000 0,10.000-2.000-1,8.000-1.000-2,10.000 3.000-4,10.000 3.000-4,9.000 4.000-4,9.000-1.000-5,9.000-3.000-3,10.000-3.000-4,10.000-2.000-3,10.000-6.000-6,13.000-6.000-5,12.000-6.000-6,13.000-6.000-5,6.000-6.000-5,0.000-2.000-3,0.000-3.000-4,0.000-3.000-2,-4.000-4.000-2,-5.000-3.000 0,-7.000-3.000 2,-5.000-2.000 1,-8.000-6.000 0,-5.000-6.000 3,-7.000-6.000 1,-5.000-6.000 3,-11.000-6.000 2,-11.000-2.000 6,-14.000-3.000 4,-11.000-3.000 6,-11.000-4.000 3,-5.000-3.000 1,-7.000-3.000 3,-5.000-2.000 1,-8.000-1.000 2,-5.000 3.000 1,-7.000 3.000 1,-5.000 4.000 2,-4.000 4.000 3,0.000 6.000 7,0.000 7.000 6,0.000 6.000 7,0.000 6.000 1,0.000 6.000-3,0.000 7.000-2,0.000 6.000-4,3.000 3.000 4,6.000 0.000 7,7.000 0.000 8,6.000 0.000 8,4.000 7.000 3,4.000 17.000-3,3.000 15.000-2,3.000 16.000-3,3.000 13.000-4,3.000 14.000-6,3.000 11.000-5,4.000 14.000-7,-1.000 18.000-4,-3.000 25.000-5,-3.000 25.000-3,-2.000 25.000-6,-8.000 20.000-5,-8.000 16.000-9,-10.000 15.000-8,-9.000 17.000-9,-5.000-1.000-8,0.000-16.000-7,0.000-15.000-7,0.000-15.000-6,6.000-31.000 1,13.000-43.000 10,12.000-44.000 11,13.000-43.000 9,4.000-25.000 6,-3.000-2.000-2,-3.000-3.000 0,-2.000-3.000-1</inkml:trace>
</inkml:ink>
</file>

<file path=ppt/ink/ink4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14"/>
    </inkml:context>
    <inkml:brush xml:id="br0">
      <inkml:brushProperty name="width" value="0.0368584282696247" units="cm"/>
      <inkml:brushProperty name="height" value="0.0368584282696247" units="cm"/>
      <inkml:brushProperty name="color" value="#fed406"/>
      <inkml:brushProperty name="ignorePressure" value="0"/>
    </inkml:brush>
  </inkml:definitions>
  <inkml:trace contextRef="#ctx0" brushRef="#br0">69000.000 37600.000 596,'-24.000'103.000'114,"4.000"6.000"-24,3.000 7.000-26,3.000 6.000-24,1.000 6.000-15,1.000 6.000-3,-1.000 7.000-5,1.000 6.000-4,1.000 3.000-3,3.000 0.000-4,3.000 0.000-3,4.000 0.000-4,-1.000-5.000-3,-3.000-9.000-2,-3.000-10.000-3,-2.000-8.000-2,-1.000-12.000-6,3.000-12.000-7,3.000-13.000-7,4.000-12.000-7,2.000-18.000-7,4.000-21.000-5,3.000-22.000-7,3.000-22.000-4</inkml:trace>
</inkml:ink>
</file>

<file path=ppt/ink/ink48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0"/>
    </inkml:context>
    <inkml:brush xml:id="br0">
      <inkml:brushProperty name="width" value="0.0351277180016041" units="cm"/>
      <inkml:brushProperty name="height" value="0.0351277180016041" units="cm"/>
      <inkml:brushProperty name="color" value="#f2395b"/>
      <inkml:brushProperty name="ignorePressure" value="0"/>
    </inkml:brush>
  </inkml:definitions>
  <inkml:trace contextRef="#ctx0" brushRef="#br0">65650.000 42950.000 626,'89.000'-46.000'0,"-22.000"10.000"0,-22.000 10.000 0,-21.000 9.000 0,1.000 7.000 7,25.000 7.000 13,25.000 6.000 15,25.000 7.000 13,-2.000 11.000 3,-28.000 20.000-7,-28.000 18.000-7,-27.000 20.000-7,-26.000 11.000-5,-22.000 7.000-2,-22.000 6.000-3,-21.000 7.000-1,-10.000-4.000-7,3.000-12.000-10,3.000-13.000-9,4.000-12.000-11,5.000-12.000-6,10.000-8.000-3,10.000-10.000-3,9.000-9.000-4,17.000-7.000 2,25.000-3.000 5,25.000-3.000 6,25.000-2.000 5,17.000-6.000 1,9.000-6.000-4,10.000-6.000-3,10.000-6.000-3,-3.000-2.000-1,-11.000 3.000 1,-14.000 3.000 1,-11.000 4.000 2,-11.000-1.000 1,-5.000-3.000 3,-7.000-3.000 1,-5.000-2.000 3</inkml:trace>
</inkml:ink>
</file>

<file path=ppt/ink/ink48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0"/>
    </inkml:context>
    <inkml:brush xml:id="br0">
      <inkml:brushProperty name="width" value="0.0300427377223969" units="cm"/>
      <inkml:brushProperty name="height" value="0.0300427377223969" units="cm"/>
      <inkml:brushProperty name="color" value="#f2395b"/>
      <inkml:brushProperty name="ignorePressure" value="0"/>
    </inkml:brush>
  </inkml:definitions>
  <inkml:trace contextRef="#ctx0" brushRef="#br0">66800.000 43100.000 732,'28.000'-27.000'4,"6.000"-3.000"10,7.000-3.000 9,6.000-2.000 10,4.000 2.000 2,4.000 9.000-2,3.000 10.000-4,3.000 10.000-2,4.000 4.000-5,7.000 0.000-3,6.000 0.000-5,7.000 0.000-3,2.000 0.000-7,1.000 0.000-9,-1.000 0.000-8,1.000 0.000-9,-7.000 1.000-6,-12.000 4.000-3,-13.000 3.000-3,-12.000 3.000-5</inkml:trace>
</inkml:ink>
</file>

<file path=ppt/ink/ink48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0"/>
    </inkml:context>
    <inkml:brush xml:id="br0">
      <inkml:brushProperty name="width" value="0.0308775827288628" units="cm"/>
      <inkml:brushProperty name="height" value="0.0308775827288628" units="cm"/>
      <inkml:brushProperty name="color" value="#f2395b"/>
      <inkml:brushProperty name="ignorePressure" value="0"/>
    </inkml:brush>
  </inkml:definitions>
  <inkml:trace contextRef="#ctx0" brushRef="#br0">66650.000 45500.000 712,'1.000'-46.000'0,"4.000"10.000"0,3.000 10.000 0,3.000 9.000 0,20.000-1.000 7,38.000-8.000 14,37.000-10.000 14,38.000-9.000 14,6.000 1.000 2,-25.000 13.000-12,-25.000 12.000-11,-25.000 13.000-11,-4.000 6.000-7,20.000 0.000 0,18.000 0.000 0,20.000 0.000-1,3.000 0.000-8,-8.000 0.000-13,-10.000 0.000-14,-9.000 0.000-15,-13.000 0.000-4,-16.000 0.000 4,-15.000 0.000 6,-15.000 0.000 4</inkml:trace>
</inkml:ink>
</file>

<file path=ppt/ink/ink48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1"/>
    </inkml:context>
    <inkml:brush xml:id="br0">
      <inkml:brushProperty name="width" value="0.0366433188319206" units="cm"/>
      <inkml:brushProperty name="height" value="0.0366433188319206" units="cm"/>
      <inkml:brushProperty name="color" value="#f2395b"/>
      <inkml:brushProperty name="ignorePressure" value="0"/>
    </inkml:brush>
  </inkml:definitions>
  <inkml:trace contextRef="#ctx0" brushRef="#br0">67800.000 44550.000 600,'-24.000'-68.000'5,"4.000"17.000"11,3.000 15.000 10,3.000 16.000 10,-1.000 21.000 5,-2.000 29.000 1,-3.000 28.000-1,-3.000 28.000 0,1.000 18.000-3,6.000 10.000-4,7.000 10.000-6,6.000 9.000-5,3.000 4.000-6,0.000 1.000-7,0.000-1.000-8,0.000 1.000-8,0.000 5.000-7,0.000 14.000-7,0.000 11.000-8,0.000 14.000-7,0.000-4.000-7,0.000-19.000-4,0.000-18.000-5,0.000-19.000-5,1.000-21.000 1,4.000-21.000 9,3.000-22.000 8,3.000-22.000 7</inkml:trace>
</inkml:ink>
</file>

<file path=ppt/ink/ink48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1"/>
    </inkml:context>
    <inkml:brush xml:id="br0">
      <inkml:brushProperty name="width" value="0.0382796116173267" units="cm"/>
      <inkml:brushProperty name="height" value="0.0382796116173267" units="cm"/>
      <inkml:brushProperty name="color" value="#f2395b"/>
      <inkml:brushProperty name="ignorePressure" value="0"/>
    </inkml:brush>
  </inkml:definitions>
  <inkml:trace contextRef="#ctx0" brushRef="#br0">70050.000 43650.000 574,'23.000'-25.000'0,"-3.000"0.000"0,-3.000 0.000 0,-2.000 0.000 0,6.000-2.000 6,20.000-3.000 11,18.000-3.000 11,20.000-2.000 11,2.000 0.000 2,-12.000 7.000-5,-13.000 6.000-6,-12.000 7.000-7,-5.000 7.000-1,3.000 9.000 0,3.000 10.000 1,4.000 10.000 2,-4.000 8.000-1,-9.000 10.000-2,-10.000 10.000 0,-8.000 9.000-3,-14.000 7.000-3,-15.000 7.000-7,-15.000 6.000-8,-16.000 7.000-5,-13.000 4.000-5,-9.000 3.000 0,-10.000 3.000 0,-8.000 4.000-1,-3.000-6.000-1,7.000-11.000-3,6.000-14.000-3,7.000-11.000-2,7.000-12.000-2,9.000-9.000 0,10.000-10.000 0,10.000-8.000 0,14.000-4.000 3,23.000 3.000 7,22.000 3.000 6,22.000 4.000 7,10.000 1.000 3,1.000 0.000 0,-1.000 0.000 1,1.000 0.000 0,-3.000 3.000 0,-2.000 6.000 1,-3.000 7.000 0,-3.000 6.000 1,-10.000 6.000 0,-16.000 6.000-1,-15.000 7.000-1,-15.000 6.000-1,-17.000 4.000 0,-15.000 4.000-2,-15.000 3.000 0,-16.000 3.000 0,-13.000 1.000-4,-9.000 1.000-2,-10.000-1.000-5,-8.000 1.000-4,-1.000-6.000-4,9.000-8.000-4,10.000-10.000-4,10.000-9.000-5</inkml:trace>
</inkml:ink>
</file>

<file path=ppt/ink/ink48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1"/>
    </inkml:context>
    <inkml:brush xml:id="br0">
      <inkml:brushProperty name="width" value="0.0432010963559151" units="cm"/>
      <inkml:brushProperty name="height" value="0.0432010963559151" units="cm"/>
      <inkml:brushProperty name="color" value="#f2395b"/>
      <inkml:brushProperty name="ignorePressure" value="0"/>
    </inkml:brush>
  </inkml:definitions>
  <inkml:trace contextRef="#ctx0" brushRef="#br0">71750.000 43900.000 509,'46.000'-43.000'8,"-5.000"17.000"18,-7.000 15.000 17,-5.000 16.000 17,-8.000 16.000 4,-5.000 20.000-8,-7.000 18.000-10,-5.000 20.000-8,-6.000 16.000-6,-3.000 16.000-4,-3.000 15.000-3,-2.000 17.000-3,-3.000 3.000-4,1.000-5.000-5,-1.000-7.000-5,1.000-5.000-4,-1.000-9.000-7,1.000-9.000-7,-1.000-10.000-6,1.000-8.000-8,-3.000-9.000-8,-2.000-6.000-7,-3.000-6.000-8,-3.000-6.000-8</inkml:trace>
</inkml:ink>
</file>

<file path=ppt/ink/ink48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2"/>
    </inkml:context>
    <inkml:brush xml:id="br0">
      <inkml:brushProperty name="width" value="0.0336657948791981" units="cm"/>
      <inkml:brushProperty name="height" value="0.0336657948791981" units="cm"/>
      <inkml:brushProperty name="color" value="#f2395b"/>
      <inkml:brushProperty name="ignorePressure" value="0"/>
    </inkml:brush>
  </inkml:definitions>
  <inkml:trace contextRef="#ctx0" brushRef="#br0">71800.000 44950.000 653,'28.000'-52.000'0,"6.000"-3.000"0,7.000-3.000 0,6.000-2.000 0,-1.000 2.000 0,-5.000 9.000 0,-7.000 10.000 0,-5.000 10.000 0,-4.000 5.000 5,0.000 4.000 12,0.000 3.000 10,0.000 3.000 11,6.000-1.000 5,13.000-2.000-3,12.000-3.000-2,13.000-3.000-3,6.000-1.000-3,0.000 4.000-6,0.000 3.000-5,0.000 3.000-6,-5.000 3.000-6,-9.000 3.000-9,-10.000 3.000-7,-8.000 4.000-9</inkml:trace>
</inkml:ink>
</file>

<file path=ppt/ink/ink48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2"/>
    </inkml:context>
    <inkml:brush xml:id="br0">
      <inkml:brushProperty name="width" value="0.0501501373946667" units="cm"/>
      <inkml:brushProperty name="height" value="0.0501501373946667" units="cm"/>
      <inkml:brushProperty name="color" value="#f2395b"/>
      <inkml:brushProperty name="ignorePressure" value="0"/>
    </inkml:brush>
  </inkml:definitions>
  <inkml:trace contextRef="#ctx0" brushRef="#br0">72950.000 43100.000 438,'0.000'-91.000'0,"0.000"19.000"0,0.000 19.000 0,0.000 19.000 0,0.000 15.000 11,0.000 13.000 23,0.000 12.000 21,0.000 13.000 23,1.000 12.000 4,4.000 13.000-13,3.000 12.000-14,3.000 13.000-14,-1.000 12.000-9,-2.000 13.000-6,-3.000 12.000-5,-3.000 13.000-6,-6.000 13.000-3,-5.000 17.000-4,-7.000 15.000-1,-5.000 16.000-4,-8.000 5.000 0,-5.000-2.000 0,-7.000-3.000 0,-5.000-3.000 0,-3.000-7.000-3,4.000-9.000-4,3.000-10.000-4,3.000-8.000-6,4.000-9.000-3,7.000-6.000-3,6.000-6.000-3,7.000-6.000-2,4.000-7.000-3,3.000-6.000-1,3.000-6.000-4,4.000-6.000-1,-1.000-7.000-1,-3.000-6.000 2,-3.000-6.000 1,-2.000-6.000 2,-3.000-9.000-1,1.000-8.000-2,-1.000-10.000-3,1.000-9.000-1,-1.000-7.000 0,1.000-3.000 6,-1.000-3.000 6,1.000-2.000 5</inkml:trace>
</inkml:ink>
</file>

<file path=ppt/ink/ink48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2"/>
    </inkml:context>
    <inkml:brush xml:id="br0">
      <inkml:brushProperty name="width" value="0.0485604032874107" units="cm"/>
      <inkml:brushProperty name="height" value="0.0485604032874107" units="cm"/>
      <inkml:brushProperty name="color" value="#f2395b"/>
      <inkml:brushProperty name="ignorePressure" value="0"/>
    </inkml:brush>
  </inkml:definitions>
  <inkml:trace contextRef="#ctx0" brushRef="#br0">72850.000 45300.000 453,'51.000'-50.000'0,"4.000"0.000"0,3.000 0.000 0,3.000 0.000 0,3.000 1.000 2,3.000 4.000 6,3.000 3.000 6,4.000 3.000 5,-1.000 6.000 4,-3.000 9.000 3,-3.000 10.000 3,-2.000 10.000 3,-9.000 8.000 0,-12.000 10.000-3,-13.000 10.000-4,-12.000 9.000-3,-12.000 9.000-2,-8.000 9.000-1,-10.000 10.000-3,-9.000 10.000 0,-9.000 0.000-2,-5.000-5.000 0,-7.000-7.000-1,-5.000-5.000-1,-1.000-8.000-2,6.000-5.000-7,7.000-7.000-5,6.000-5.000-6,17.000-15.000-6,28.000-22.000-3,28.000-22.000-5,29.000-21.000-4,18.000-15.000-3,9.000-6.000-1,10.000-6.000-2,10.000-6.000-1,2.000 1.000 3,-3.000 9.000 6,-3.000 10.000 7,-2.000 10.000 5,-12.000 10.000 5,-19.000 13.000 1,-18.000 12.000 1,-19.000 13.000 1,-18.000 15.000 8,-15.000 19.000 15,-15.000 19.000 15,-16.000 19.000 15,-10.000 7.000 5,-3.000-3.000-6,-3.000-3.000-6,-2.000-2.000-4,-3.000-1.000-7,1.000 3.000-3,-1.000 3.000-6,1.000 4.000-4,4.000-3.000-3,9.000-5.000-1,10.000-7.000-2,10.000-5.000-1,7.000-6.000-2,6.000-3.000-2,7.000-3.000-1,6.000-2.000-2,7.000-6.000-2,10.000-6.000-6,10.000-6.000-5,9.000-6.000-4,4.000-6.000-3,1.000-2.000-1,-1.000-3.000 0,1.000-3.000-1,1.000-9.000-1,3.000-11.000 1,3.000-14.000 1,4.000-11.000-1,-1.000-9.000 2,-3.000-3.000 2,-3.000-3.000 2,-2.000-2.000 1,-6.000-6.000 2,-6.000-6.000 1,-6.000-6.000 1,-6.000-6.000 0,-9.000-2.000 1,-8.000 3.000 0,-10.000 3.000 0,-9.000 4.000-1,-13.000 5.000 3,-16.000 10.000 2,-15.000 10.000 2,-15.000 9.000 4,-18.000 9.000-1,-19.000 9.000-2,-18.000 10.000-4,-19.000 10.000-4,-18.000 13.000-4,-15.000 19.000-7,-15.000 19.000-6,-16.000 19.000-7,9.000 2.000-4,34.000-11.000-3,35.000-14.000-3,35.000-11.000-2</inkml:trace>
</inkml:ink>
</file>

<file path=ppt/ink/ink48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4"/>
    </inkml:context>
    <inkml:brush xml:id="br0">
      <inkml:brushProperty name="width" value="0.0402028039097786" units="cm"/>
      <inkml:brushProperty name="height" value="0.0402028039097786" units="cm"/>
      <inkml:brushProperty name="color" value="#f2395b"/>
      <inkml:brushProperty name="ignorePressure" value="0"/>
    </inkml:brush>
  </inkml:definitions>
  <inkml:trace contextRef="#ctx0" brushRef="#br0">20450.000 55600.000 547,'25.000'-286.000'65,"0.000"78.000"-9,0.000 78.000-9,0.000 79.000-9,-2.000 46.000-6,-3.000 16.000-4,-3.000 15.000-2,-2.000 17.000-4,-5.000 14.000-1,-2.000 17.000-3,-3.000 15.000 0,-3.000 16.000-2,-2.000 9.000-1,0.000 3.000 0,0.000 3.000 0,0.000 4.000 0,0.000 2.000-9,0.000 4.000-18,0.000 3.000-16,0.000 3.000-17,-2.000-5.000-8,-3.000-12.000 0,-3.000-13.000 2,-2.000-12.000 1</inkml:trace>
</inkml:ink>
</file>

<file path=ppt/ink/ink4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14"/>
    </inkml:context>
    <inkml:brush xml:id="br0">
      <inkml:brushProperty name="width" value="0.0333003215491772" units="cm"/>
      <inkml:brushProperty name="height" value="0.0333003215491772" units="cm"/>
      <inkml:brushProperty name="color" value="#fed406"/>
      <inkml:brushProperty name="ignorePressure" value="0"/>
    </inkml:brush>
  </inkml:definitions>
  <inkml:trace contextRef="#ctx0" brushRef="#br0">69650.000 38450.000 660,'43.000'-69.000'3,"-11.000"13.000"5,-14.000 12.000 5,-11.000 13.000 6,-11.000 12.000 4,-5.000 13.000 1,-7.000 12.000 3,-5.000 13.000 2,-4.000 9.000-1,0.000 6.000-2,0.000 7.000-2,0.000 6.000-4,-4.000 3.000-1,-5.000 0.000-3,-7.000 0.000-2,-5.000 0.000-3,-3.000 0.000-2,4.000 0.000-5,3.000 0.000-3,3.000 0.000-5,1.000-2.000-1,1.000-3.000 0,-1.000-3.000 0,1.000-2.000 1,1.000-6.000 1,3.000-6.000 1,3.000-6.000 3,4.000-6.000 1,15.000-4.000 2,28.000 1.000 2,28.000-1.000 3,29.000 1.000 2,11.000 2.000-1,-2.000 7.000-4,-3.000 6.000-6,-3.000 7.000-3,-2.000 0.000-5,0.000-2.000-2,0.000-3.000-3,0.000-3.000-2,-4.000-4.000-4,-5.000-3.000-4,-7.000-3.000-4,-5.000-2.000-4,-8.000-5.000-4,-5.000-2.000-4,-7.000-3.000-3,-5.000-3.000-3</inkml:trace>
</inkml:ink>
</file>

<file path=ppt/ink/ink48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4"/>
    </inkml:context>
    <inkml:brush xml:id="br0">
      <inkml:brushProperty name="width" value="0.0288963001221418" units="cm"/>
      <inkml:brushProperty name="height" value="0.0288963001221418" units="cm"/>
      <inkml:brushProperty name="color" value="#f2395b"/>
      <inkml:brushProperty name="ignorePressure" value="0"/>
    </inkml:brush>
  </inkml:definitions>
  <inkml:trace contextRef="#ctx0" brushRef="#br0">20650.000 56000.000 761,'48.000'-115.000'8,"-3.000"23.000"-4,-3.000 22.000-3,-2.000 22.000-3,2.000 12.000 5,9.000 3.000 14,10.000 3.000 14,10.000 4.000 15,4.000 2.000 1,0.000 4.000-10,0.000 3.000-11,0.000 3.000-10,-2.000 3.000-11,-3.000 3.000-13,-3.000 3.000-10,-2.000 4.000-13,-8.000 5.000-7,-8.000 10.000-3,-10.000 10.000-2,-9.000 9.000-4</inkml:trace>
</inkml:ink>
</file>

<file path=ppt/ink/ink48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5"/>
    </inkml:context>
    <inkml:brush xml:id="br0">
      <inkml:brushProperty name="width" value="0.0414924100041389" units="cm"/>
      <inkml:brushProperty name="height" value="0.0414924100041389" units="cm"/>
      <inkml:brushProperty name="color" value="#f2395b"/>
      <inkml:brushProperty name="ignorePressure" value="0"/>
    </inkml:brush>
  </inkml:definitions>
  <inkml:trace contextRef="#ctx0" brushRef="#br0">21850.000 54400.000 530,'-24.000'-54.000'16,"4.000"45.000"18,3.000 43.000 18,3.000 45.000 19,1.000 28.000 2,1.000 17.000-14,-1.000 15.000-13,1.000 16.000-13,1.000 12.000-9,3.000 9.000-3,3.000 10.000-3,4.000 10.000-4,-1.000 13.000-6,-3.000 19.000-8,-3.000 19.000-8,-2.000 19.000-8,-1.000 15.000-7,3.000 13.000-5,3.000 12.000-6,4.000 13.000-5,-1.000-10.000-4,-3.000-31.000-3,-3.000-31.000-4,-2.000-31.000-4,-3.000-37.000 2,1.000-40.000 7,-1.000-40.000 6,1.000-41.000 6</inkml:trace>
</inkml:ink>
</file>

<file path=ppt/ink/ink48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5"/>
    </inkml:context>
    <inkml:brush xml:id="br0">
      <inkml:brushProperty name="width" value="0.0414340272545815" units="cm"/>
      <inkml:brushProperty name="height" value="0.0414340272545815" units="cm"/>
      <inkml:brushProperty name="color" value="#f2395b"/>
      <inkml:brushProperty name="ignorePressure" value="0"/>
    </inkml:brush>
  </inkml:definitions>
  <inkml:trace contextRef="#ctx0" brushRef="#br0">22150.000 56450.000 530,'23.000'-27.000'0,"-3.000"-3.000"0,-3.000-3.000 0,-2.000-2.000 0,3.000-3.000 5,14.000 1.000 9,11.000-1.000 9,14.000 1.000 9,0.000 10.000 3,-8.000 22.000-4,-10.000 22.000-3,-9.000 23.000-5,-10.000 14.000-3,-9.000 10.000-3,-10.000 10.000-4,-8.000 9.000-4,-8.000 4.000-3,-2.000 1.000-3,-3.000-1.000-2,-3.000 1.000-3,1.000-7.000-2,6.000-12.000 0,7.000-13.000 0,6.000-12.000-1,13.000-16.000-1,23.000-19.000 0,22.000-18.000-2,22.000-19.000 0,12.000-16.000-2,3.000-12.000-1,3.000-13.000-1,4.000-12.000-2,-1.000-4.000 1,-3.000 7.000 1,-3.000 6.000 2,-2.000 7.000 2,-9.000 8.000 3,-12.000 14.000 4,-13.000 11.000 5,-12.000 14.000 3,-12.000 11.000 6,-8.000 14.000 6,-10.000 11.000 7,-9.000 14.000 7,-7.000 7.000 2,-3.000 3.000-3,-3.000 3.000-3,-2.000 4.000-3,-1.000 4.000-2,3.000 6.000-3,3.000 7.000-3,4.000 6.000-1,1.000 6.000-3,0.000 6.000-3,0.000 7.000-1,0.000 6.000-3,4.000 1.000-3,10.000-3.000-2,10.000-3.000-2,9.000-2.000-2,7.000-9.000-2,7.000-12.000-2,6.000-13.000-1,7.000-12.000-1,2.000-15.000-3,1.000-15.000-2,-1.000-15.000-2,1.000-16.000-4,-1.000-19.000 1,1.000-22.000 0,-1.000-22.000 2,1.000-21.000 1,-3.000-15.000 1,-2.000-6.000 1,-3.000-6.000 1,-3.000-6.000 1,-9.000 1.000 0,-11.000 9.000 2,-14.000 10.000 0,-11.000 10.000 2,-15.000 10.000 2,-16.000 13.000 3,-15.000 12.000 2,-15.000 13.000 3,-12.000 12.000 2,-6.000 13.000 1,-6.000 12.000 0,-6.000 13.000 0,-6.000 10.000-3,-2.000 10.000-8,-3.000 10.000-7,-3.000 9.000-9,5.000 4.000-5,17.000 1.000-3,15.000-1.000-2,16.000 1.000-3,7.000-3.000 0,1.000-2.000 0,-1.000-3.000 2,1.000-3.000 1</inkml:trace>
</inkml:ink>
</file>

<file path=ppt/ink/ink48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6"/>
    </inkml:context>
    <inkml:brush xml:id="br0">
      <inkml:brushProperty name="width" value="0.026499692350626" units="cm"/>
      <inkml:brushProperty name="height" value="0.026499692350626" units="cm"/>
      <inkml:brushProperty name="color" value="#f2395b"/>
      <inkml:brushProperty name="ignorePressure" value="0"/>
    </inkml:brush>
  </inkml:definitions>
  <inkml:trace contextRef="#ctx0" brushRef="#br0">25150.000 56700.000 830,'46.000'-25.000'4,"45.000"0.000"9,43.000 0.000 10,45.000 0.000 7,0.000 3.000 3,-40.000 6.000-7,-40.000 7.000-7,-41.000 6.000-6,-5.000 4.000-6,31.000 4.000-5,32.000 3.000-7,31.000 3.000-5,7.000 1.000-7,-15.000 1.000-5,-15.000-1.000-7,-16.000 1.000-6</inkml:trace>
</inkml:ink>
</file>

<file path=ppt/ink/ink48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6"/>
    </inkml:context>
    <inkml:brush xml:id="br0">
      <inkml:brushProperty name="width" value="0.0348657518625259" units="cm"/>
      <inkml:brushProperty name="height" value="0.0348657518625259" units="cm"/>
      <inkml:brushProperty name="color" value="#f2395b"/>
      <inkml:brushProperty name="ignorePressure" value="0"/>
    </inkml:brush>
  </inkml:definitions>
  <inkml:trace contextRef="#ctx0" brushRef="#br0">26250.000 55650.000 630,'-46.000'-46.000'0,"10.000"10.000"0,10.000 10.000 0,9.000 9.000 0,2.000 1.000 4,-2.000-6.000 8,-3.000-6.000 6,-3.000-6.000 9,1.000 10.000 6,6.000 29.000 5,7.000 28.000 6,6.000 28.000 6,3.000 23.000-2,0.000 19.000-10,0.000 19.000-9,0.000 19.000-10,0.000 15.000-9,0.000 13.000-12,0.000 12.000-10,0.000 13.000-10,0.000 6.000-9,0.000 0.000-8,0.000 0.000-8,0.000 0.000-7,1.000-19.000-2,4.000-37.000 4,3.000-38.000 6,3.000-37.000 4</inkml:trace>
</inkml:ink>
</file>

<file path=ppt/ink/ink48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6"/>
    </inkml:context>
    <inkml:brush xml:id="br0">
      <inkml:brushProperty name="width" value="0.031825628131628" units="cm"/>
      <inkml:brushProperty name="height" value="0.031825628131628" units="cm"/>
      <inkml:brushProperty name="color" value="#f2395b"/>
      <inkml:brushProperty name="ignorePressure" value="0"/>
    </inkml:brush>
  </inkml:definitions>
  <inkml:trace contextRef="#ctx0" brushRef="#br0">29500.000 55900.000 691,'0.000'-47.000'4,"0.000"6.000"10,0.000 7.000 9,0.000 6.000 9,-4.000 12.000 3,-5.000 19.000-3,-7.000 19.000-4,-5.000 19.000-3,-9.000 12.000-3,-9.000 6.000 0,-10.000 7.000-2,-8.000 6.000-1,-9.000 6.000-3,-6.000 6.000-5,-6.000 7.000-5,-6.000 6.000-7,-7.000 6.000-2,-6.000 6.000-3,-6.000 7.000-2,-6.000 6.000-2,1.000-1.000 0,9.000-5.000 2,10.000-7.000 1,10.000-5.000 3,10.000-12.000-3,13.000-16.000-6,12.000-15.000-6,13.000-15.000-7,13.000-20.000-4,17.000-21.000-4,15.000-22.000-4,16.000-22.000-2,16.000-22.000 0,20.000-22.000 4,18.000-22.000 4,20.000-21.000 4,-1.000 1.000 5,-19.000 25.000 5,-18.000 25.000 5,-19.000 25.000 6,-12.000 14.000 2,-2.000 3.000 1,-3.000 3.000 2,-3.000 4.000 0</inkml:trace>
</inkml:ink>
</file>

<file path=ppt/ink/ink48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7"/>
    </inkml:context>
    <inkml:brush xml:id="br0">
      <inkml:brushProperty name="width" value="0.0397979579865932" units="cm"/>
      <inkml:brushProperty name="height" value="0.0397979579865932" units="cm"/>
      <inkml:brushProperty name="color" value="#f2395b"/>
      <inkml:brushProperty name="ignorePressure" value="0"/>
    </inkml:brush>
  </inkml:definitions>
  <inkml:trace contextRef="#ctx0" brushRef="#br0">29150.000 56300.000 552,'68.000'-47.000'0,"-11.000"6.000"0,-14.000 7.000 0,-11.000 6.000 0,-9.000 4.000 2,-3.000 4.000 4,-3.000 3.000 4,-2.000 3.000 3,0.000 4.000 6,7.000 7.000 8,6.000 6.000 7,7.000 7.000 7,-1.000 8.000 1,-6.000 14.000-5,-6.000 11.000-4,-6.000 14.000-6,-6.000 5.000-4,-2.000 1.000-5,-3.000-1.000-4,-3.000 1.000-5,-1.000-4.000-2,4.000-6.000-2,3.000-6.000-1,3.000-6.000-1,1.000-4.000-2,1.000 1.000-2,-1.000-1.000-3,1.000 1.000-3,7.000-9.000-4,16.000-15.000-5,15.000-15.000-7,17.000-16.000-5,5.000-15.000-3,-3.000-11.000 1,-3.000-14.000 1,-2.000-11.000 1,-3.000-7.000 2,1.000 0.000 1,-1.000 0.000 2,1.000 0.000 1,-6.000 1.000 4,-8.000 4.000 5,-10.000 3.000 4,-9.000 3.000 4,-7.000 4.000 5,-3.000 7.000 4,-3.000 6.000 4,-2.000 7.000 5,-1.000 4.000 5,3.000 3.000 9,3.000 3.000 8,4.000 4.000 9,-1.000 8.000 2,-3.000 17.000-7,-3.000 15.000-5,-2.000 16.000-5,-3.000 9.000-5,1.000 3.000-4,-1.000 3.000-4,1.000 4.000-4,-1.000 4.000-1,1.000 6.000-1,-1.000 7.000 0,1.000 6.000 1,-3.000 1.000-4,-2.000-3.000-4,-3.000-3.000-4,-3.000-2.000-5,-4.000-5.000-5,-3.000-2.000-1,-3.000-3.000-3,-2.000-3.000-3,8.000-17.000-3,22.000-27.000-6,22.000-28.000-4,23.000-28.000-5,11.000-15.000 0,4.000 1.000 7,3.000-1.000 6,3.000 1.000 6,-2.000 2.000 3,-6.000 7.000-1,-6.000 6.000 0,-6.000 7.000-1,-9.000 5.000 0,-8.000 7.000-2,-10.000 6.000 0,-9.000 7.000-2,-10.000 2.000 0,-9.000 1.000-2,-10.000-1.000-1,-8.000 1.000-2</inkml:trace>
</inkml:ink>
</file>

<file path=ppt/ink/ink48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7"/>
    </inkml:context>
    <inkml:brush xml:id="br0">
      <inkml:brushProperty name="width" value="0.0435331389307976" units="cm"/>
      <inkml:brushProperty name="height" value="0.0435331389307976" units="cm"/>
      <inkml:brushProperty name="color" value="#f2395b"/>
      <inkml:brushProperty name="ignorePressure" value="0"/>
    </inkml:brush>
  </inkml:definitions>
  <inkml:trace contextRef="#ctx0" brushRef="#br0">31850.000 55550.000 505,'0.000'-205.000'10,"0.000"41.000"3,0.000 40.000 3,0.000 42.000 2,0.000 24.000 2,0.000 9.000 1,0.000 10.000 2,0.000 10.000 0,0.000 21.000 2,0.000 34.000 4,0.000 35.000 3,0.000 35.000 4,0.000 19.000 0,0.000 7.000-3,0.000 6.000-2,0.000 7.000-2,0.000 8.000-4,0.000 14.000-2,0.000 11.000-3,0.000 14.000-2,0.000 11.000-7,0.000 14.000-8,0.000 11.000-10,0.000 14.000-9,0.000 7.000-10,0.000 3.000-11,0.000 3.000-12,0.000 4.000-11,0.000-10.000-3,0.000-22.000 6,0.000-22.000 6,0.000-21.000 6,1.000-29.000 5,4.000-34.000 5,3.000-35.000 4,3.000-33.000 4</inkml:trace>
</inkml:ink>
</file>

<file path=ppt/ink/ink48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7"/>
    </inkml:context>
    <inkml:brush xml:id="br0">
      <inkml:brushProperty name="width" value="0.0329572148621082" units="cm"/>
      <inkml:brushProperty name="height" value="0.0329572148621082" units="cm"/>
      <inkml:brushProperty name="color" value="#f2395b"/>
      <inkml:brushProperty name="ignorePressure" value="0"/>
    </inkml:brush>
  </inkml:definitions>
  <inkml:trace contextRef="#ctx0" brushRef="#br0">32900.000 56200.000 667,'25.000'-93.000'2,"0.000"17.000"3,0.000 15.000 3,0.000 16.000 4,-7.000 13.000 5,-11.000 14.000 7,-14.000 11.000 8,-11.000 14.000 7,-12.000 13.000 0,-9.000 16.000-7,-10.000 15.000-7,-8.000 17.000-6,-6.000 7.000-5,1.000 0.000-3,-1.000 0.000-2,1.000 0.000-3,1.000-4.000-2,3.000-5.000-1,3.000-7.000-2,4.000-5.000-1,4.000-6.000 0,6.000-3.000 0,7.000-3.000 1,6.000-2.000 1,13.000-8.000 0,23.000-8.000 3,22.000-10.000 1,22.000-9.000 2,16.000-5.000-2,14.000 0.000-5,11.000 0.000-7,14.000 0.000-6,3.000-2.000-6,-2.000-3.000-6,-3.000-3.000-7,-3.000-2.000-7,-4.000-3.000-3,-3.000 1.000 2,-3.000-1.000 1,-2.000 1.000 1,-12.000-1.000 3,-19.000 1.000 1,-18.000-1.000 2,-19.000 1.000 2</inkml:trace>
</inkml:ink>
</file>

<file path=ppt/ink/ink48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8"/>
    </inkml:context>
    <inkml:brush xml:id="br0">
      <inkml:brushProperty name="width" value="0.0347914323210716" units="cm"/>
      <inkml:brushProperty name="height" value="0.0347914323210716" units="cm"/>
      <inkml:brushProperty name="color" value="#f2395b"/>
      <inkml:brushProperty name="ignorePressure" value="0"/>
    </inkml:brush>
  </inkml:definitions>
  <inkml:trace contextRef="#ctx0" brushRef="#br0">33200.000 56200.000 632,'-4.000'-47.000'-1,"-5.000"6.000"-2,-7.000 7.000-2,-5.000 6.000-2,-3.000 3.000 3,4.000 0.000 9,3.000 0.000 8,3.000 0.000 9,-1.000 4.000 6,-2.000 10.000 6,-3.000 10.000 6,-3.000 9.000 5,1.000 12.000 0,6.000 16.000-7,7.000 15.000-6,6.000 17.000-6,3.000 11.000-5,0.000 10.000-4,0.000 10.000-5,0.000 9.000-3,0.000 18.000-10,0.000 29.000-16,0.000 28.000-17,0.000 28.000-16,-2.000-1.000-6,-3.000-27.000 5,-3.000-28.000 6,-2.000-28.000 4,-3.000-23.000 4,1.000-15.000 3,-1.000-15.000 1,1.000-16.000 2</inkml:trace>
</inkml:ink>
</file>

<file path=ppt/ink/ink4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14"/>
    </inkml:context>
    <inkml:brush xml:id="br0">
      <inkml:brushProperty name="width" value="0.0281260125339031" units="cm"/>
      <inkml:brushProperty name="height" value="0.0281260125339031" units="cm"/>
      <inkml:brushProperty name="color" value="#fed406"/>
      <inkml:brushProperty name="ignorePressure" value="0"/>
    </inkml:brush>
  </inkml:definitions>
  <inkml:trace contextRef="#ctx0" brushRef="#br0">70050.000 38100.000 782,'3.000'-69.000'49,"6.000"13.000"-9,7.000 12.000-11,6.000 13.000-11,6.000 9.000-4,6.000 6.000 0,7.000 7.000 1,6.000 6.000 0,4.000 3.000-2,4.000 0.000-5,3.000 0.000-5,3.000 0.000-6,-2.000 0.000-8,-6.000 0.000-9,-6.000 0.000-9,-6.000 0.000-10</inkml:trace>
</inkml:ink>
</file>

<file path=ppt/ink/ink48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8"/>
    </inkml:context>
    <inkml:brush xml:id="br0">
      <inkml:brushProperty name="width" value="0.0373812280595303" units="cm"/>
      <inkml:brushProperty name="height" value="0.0373812280595303" units="cm"/>
      <inkml:brushProperty name="color" value="#f2395b"/>
      <inkml:brushProperty name="ignorePressure" value="0"/>
    </inkml:brush>
  </inkml:definitions>
  <inkml:trace contextRef="#ctx0" brushRef="#br0">34250.000 55700.000 588,'0.000'-41.000'8,"0.000"19.000"16,0.000 19.000 16,0.000 19.000 17,1.000 18.000 2,4.000 19.000-11,3.000 19.000-10,3.000 19.000-11,3.000 10.000-6,3.000 4.000-2,3.000 3.000-2,4.000 3.000-2,-1.000 3.000-3,-3.000 3.000-2,-3.000 3.000-2,-2.000 4.000-3,-3.000-4.000-2,1.000-9.000-2,-1.000-10.000-2,1.000-8.000-2,8.000-31.000-1,20.000-49.000-1,18.000-51.000-2,20.000-49.000-1,6.000-29.000 1,-2.000-6.000 1,-3.000-6.000 2,-3.000-6.000 2,1.000-9.000 0,6.000-8.000 1,7.000-10.000-1,6.000-9.000 1,1.000-5.000-2,-3.000 0.000-2,-3.000 0.000-4,-2.000 0.000-2,-11.000 20.000-5,-15.000 41.000-5,-15.000 40.000-6,-16.000 42.000-5,-13.000 27.000-5,-9.000 16.000-4,-10.000 15.000-4,-8.000 17.000-3,-6.000 5.000 1,1.000-3.000 8,-1.000-3.000 7,1.000-2.000 7</inkml:trace>
</inkml:ink>
</file>

<file path=ppt/ink/ink48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8"/>
    </inkml:context>
    <inkml:brush xml:id="br0">
      <inkml:brushProperty name="width" value="0.0418544597923756" units="cm"/>
      <inkml:brushProperty name="height" value="0.0418544597923756" units="cm"/>
      <inkml:brushProperty name="color" value="#f2395b"/>
      <inkml:brushProperty name="ignorePressure" value="0"/>
    </inkml:brush>
  </inkml:definitions>
  <inkml:trace contextRef="#ctx0" brushRef="#br0">36300.000 55850.000 525,'42.000'-41.000'26,"-16.000"19.000"9,-15.000 19.000 9,-15.000 19.000 10,-12.000 13.000 0,-6.000 10.000-9,-6.000 10.000-7,-6.000 9.000-9,-4.000 4.000-5,1.000 1.000-2,-1.000-1.000 0,1.000 1.000-2,2.000 2.000-2,7.000 7.000-3,6.000 6.000-3,7.000 7.000-3,4.000 0.000-3,3.000-2.000-4,3.000-3.000-5,4.000-3.000-3,5.000-9.000-2,10.000-11.000-1,10.000-14.000 0,9.000-11.000 0,6.000-12.000-1,3.000-9.000 1,3.000-10.000 0,4.000-8.000 1,7.000-14.000-1,13.000-15.000-3,12.000-15.000-2,13.000-16.000-1,2.000-10.000-1,-5.000-3.000 3,-7.000-3.000 2,-5.000-2.000 3,-9.000-3.000 1,-9.000 1.000 0,-10.000-1.000 0,-8.000 1.000 0,-11.000-1.000 1,-8.000 1.000 2,-10.000-1.000 3,-9.000 1.000 3,-10.000 4.000 1,-9.000 9.000 0,-10.000 10.000-1,-8.000 10.000 0,-11.000 8.000-2,-8.000 10.000-4,-10.000 10.000-4,-9.000 9.000-3,-5.000 13.000-6,0.000 20.000-4,0.000 18.000-6,0.000 20.000-5,6.000 6.000-1,13.000-2.000 5,12.000-3.000 3,13.000-3.000 4,7.000-6.000 2,4.000-5.000-3,3.000-7.000-2,3.000-5.000-1</inkml:trace>
</inkml:ink>
</file>

<file path=ppt/ink/ink48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29"/>
    </inkml:context>
    <inkml:brush xml:id="br0">
      <inkml:brushProperty name="width" value="0.0365614853799343" units="cm"/>
      <inkml:brushProperty name="height" value="0.0365614853799343" units="cm"/>
      <inkml:brushProperty name="color" value="#f2395b"/>
      <inkml:brushProperty name="ignorePressure" value="0"/>
    </inkml:brush>
  </inkml:definitions>
  <inkml:trace contextRef="#ctx0" brushRef="#br0">37450.000 56350.000 601,'160.000'-22.000'71,"-27.000"6.000"-9,-28.000 7.000-10,-28.000 6.000-9,-20.000 7.000-7,-8.000 10.000-3,-10.000 10.000-5,-9.000 9.000-4,-10.000 7.000-5,-9.000 7.000-8,-10.000 6.000-6,-8.000 7.000-8,-12.000 4.000-2,-12.000 3.000 0,-13.000 3.000 2,-12.000 4.000 1,-7.000 1.000-1,1.000 0.000-4,-1.000 0.000-3,1.000 0.000-4,4.000-4.000-2,9.000-5.000 2,10.000-7.000 2,10.000-5.000 1,11.000-8.000 5,17.000-5.000 7,15.000-7.000 8,16.000-5.000 8,9.000-6.000 3,3.000-3.000-3,3.000-3.000-2,4.000-2.000-1,1.000 2.000-4,0.000 9.000-2,0.000 10.000-3,0.000 10.000-2,-7.000 10.000-2,-11.000 13.000 0,-14.000 12.000 1,-11.000 13.000 1,-17.000 9.000-4,-18.000 6.000-7,-19.000 7.000-6,-18.000 6.000-7,-17.000 6.000-8,-11.000 6.000-8,-14.000 7.000-8,-11.000 6.000-8,3.000-10.000-3,23.000-24.000 4,22.000-26.000 3,22.000-24.000 3</inkml:trace>
</inkml:ink>
</file>

<file path=ppt/ink/ink48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0"/>
    </inkml:context>
    <inkml:brush xml:id="br0">
      <inkml:brushProperty name="width" value="0.0337832197546959" units="cm"/>
      <inkml:brushProperty name="height" value="0.0337832197546959" units="cm"/>
      <inkml:brushProperty name="color" value="#f2395b"/>
      <inkml:brushProperty name="ignorePressure" value="0"/>
    </inkml:brush>
  </inkml:definitions>
  <inkml:trace contextRef="#ctx0" brushRef="#br0">38850.000 56500.000 651,'-33.000'-5.000'7,"34.000"-9.000"16,35.000-10.000 15,35.000-8.000 15,13.000-3.000 2,-6.000 7.000-10,-6.000 6.000-11,-6.000 7.000-10,7.000 2.000-7,22.000 1.000-1,22.000-1.000-1,23.000 1.000-3,10.000-1.000-4,0.000 1.000-7,0.000-1.000-6,0.000 1.000-8,-7.000 2.000-6,-11.000 7.000-4,-14.000 6.000-7,-11.000 7.000-4,-15.000 2.000-4,-16.000 1.000-2,-15.000-1.000-2,-15.000 1.000-2,-15.000-1.000 1,-12.000 1.000 5,-13.000-1.000 5,-12.000 1.000 5</inkml:trace>
</inkml:ink>
</file>

<file path=ppt/ink/ink48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0"/>
    </inkml:context>
    <inkml:brush xml:id="br0">
      <inkml:brushProperty name="width" value="0.036694061011076" units="cm"/>
      <inkml:brushProperty name="height" value="0.036694061011076" units="cm"/>
      <inkml:brushProperty name="color" value="#f2395b"/>
      <inkml:brushProperty name="ignorePressure" value="0"/>
    </inkml:brush>
  </inkml:definitions>
  <inkml:trace contextRef="#ctx0" brushRef="#br0">40100.000 55700.000 599,'-46.000'-77.000'3,"10.000"-3.000"7,10.000-3.000 6,9.000-2.000 7,6.000 5.000 6,3.000 16.000 5,3.000 15.000 6,4.000 17.000 5,1.000 21.000 0,0.000 28.000-7,0.000 28.000-7,0.000 29.000-6,0.000 19.000-5,0.000 14.000-3,0.000 11.000-5,0.000 14.000-3,-5.000 14.000-6,-9.000 20.000-7,-10.000 18.000-9,-8.000 20.000-8,-6.000 13.000-5,1.000 9.000-5,-1.000 10.000-4,1.000 10.000-3,2.000-21.000-5,7.000-50.000-5,6.000-50.000-4,7.000-50.000-5</inkml:trace>
</inkml:ink>
</file>

<file path=ppt/ink/ink48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0"/>
    </inkml:context>
    <inkml:brush xml:id="br0">
      <inkml:brushProperty name="width" value="0.0404035784304142" units="cm"/>
      <inkml:brushProperty name="height" value="0.0404035784304142" units="cm"/>
      <inkml:brushProperty name="color" value="#f2395b"/>
      <inkml:brushProperty name="ignorePressure" value="0"/>
    </inkml:brush>
  </inkml:definitions>
  <inkml:trace contextRef="#ctx0" brushRef="#br0">43450.000 54800.000 544,'3.000'-115.000'3,"6.000"23.000"4,7.000 22.000 6,6.000 22.000 4,1.000 26.000 7,-3.000 31.000 8,-3.000 32.000 7,-2.000 31.000 8,-5.000 21.000 1,-2.000 14.000-7,-3.000 11.000-7,-3.000 14.000-7,-7.000 8.000-5,-9.000 7.000-1,-10.000 6.000-3,-8.000 7.000-2,-8.000 0.000-2,-2.000-2.000-2,-3.000-3.000-3,-3.000-3.000-1,1.000-6.000-4,6.000-5.000-7,7.000-7.000-6,6.000-5.000-6,6.000-11.000-5,6.000-11.000-5,7.000-14.000-4,6.000-11.000-5,7.000-22.000-6,10.000-27.000-11,10.000-28.000-10,9.000-28.000-11</inkml:trace>
</inkml:ink>
</file>

<file path=ppt/ink/ink48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1"/>
    </inkml:context>
    <inkml:brush xml:id="br0">
      <inkml:brushProperty name="width" value="0.0431541129946709" units="cm"/>
      <inkml:brushProperty name="height" value="0.0431541129946709" units="cm"/>
      <inkml:brushProperty name="color" value="#f2395b"/>
      <inkml:brushProperty name="ignorePressure" value="0"/>
    </inkml:brush>
  </inkml:definitions>
  <inkml:trace contextRef="#ctx0" brushRef="#br0">43900.000 54350.000 509,'45.000'-46.000'0,"-9.000"10.000"0,-10.000 10.000 0,-8.000 9.000 0,3.000-1.000 3,20.000-8.000 5,18.000-10.000 5,20.000-9.000 5,5.000 1.000 3,-6.000 13.000 0,-6.000 12.000 0,-6.000 13.000 0,-7.000 9.000 0,-6.000 6.000 0,-6.000 7.000-1,-6.000 6.000 0,-9.000 10.000-1,-8.000 17.000-3,-10.000 15.000-2,-9.000 16.000-3,-20.000 15.000-3,-27.000 16.000-2,-28.000 15.000-3,-28.000 17.000-2,-17.000 5.000-1,-2.000-3.000 3,-3.000-3.000 3,-3.000-2.000 2,1.000-9.000-5,6.000-12.000-11,7.000-13.000-11,6.000-12.000-13,7.000-15.000-4,10.000-15.000 4,10.000-15.000 2,9.000-16.000 3,18.000-16.000 6,29.000-16.000 7,28.000-15.000 7,28.000-15.000 8,24.000-11.000 4,23.000-2.000 3,22.000-3.000 3,22.000-3.000 3,8.000 2.000 0,-2.000 10.000 1,-3.000 10.000-1,-3.000 9.000 0,-9.000 7.000-1,-11.000 7.000-1,-14.000 6.000-1,-11.000 7.000-1,-17.000 7.000-3,-18.000 9.000-2,-19.000 10.000-4,-18.000 10.000-2,-23.000 8.000-3,-24.000 10.000 2,-26.000 10.000 0,-24.000 9.000 0,-17.000 4.000 1,-5.000 1.000-1,-7.000-1.000 0,-5.000 1.000 0,-3.000-3.000 1,4.000-2.000 0,3.000-3.000 1,3.000-3.000 1,7.000-6.000 1,14.000-5.000 2,11.000-7.000 1,14.000-5.000 2,10.000-9.000 1,9.000-9.000-1,10.000-10.000 0,10.000-8.000 0,22.000-14.000 0,39.000-15.000-2,36.000-15.000 0,39.000-16.000-1,18.000-12.000-3,0.000-5.000-4,0.000-7.000-5,0.000-5.000-5,4.000-4.000-2,10.000 0.000-4,10.000 0.000-2,9.000 0.000-2,-4.000 4.000-1,-15.000 10.000 3,-15.000 10.000 1,-16.000 9.000 2,-16.000 7.000 3,-16.000 7.000 3,-15.000 6.000 2,-15.000 7.000 4,-17.000 7.000 6,-15.000 9.000 9,-15.000 10.000 11,-16.000 10.000 10,-8.000 4.000 4,0.000 0.000-2,0.000 0.000-2,0.000 0.000-2,1.000 1.000 0,4.000 4.000-1,3.000 3.000-1,3.000 3.000 1,3.000 3.000-3,3.000 3.000-2,3.000 3.000-2,4.000 4.000-4,1.000 4.000-2,0.000 6.000-3,0.000 7.000-3,0.000 6.000-2,0.000 4.000-2,0.000 4.000 1,0.000 3.000 1,0.000 3.000 0,0.000-2.000-6,0.000-6.000-12,0.000-6.000-12,0.000-6.000-14</inkml:trace>
</inkml:ink>
</file>

<file path=ppt/ink/ink48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1"/>
    </inkml:context>
    <inkml:brush xml:id="br0">
      <inkml:brushProperty name="width" value="0.0345592834055424" units="cm"/>
      <inkml:brushProperty name="height" value="0.0345592834055424" units="cm"/>
      <inkml:brushProperty name="color" value="#f2395b"/>
      <inkml:brushProperty name="ignorePressure" value="0"/>
    </inkml:brush>
  </inkml:definitions>
  <inkml:trace contextRef="#ctx0" brushRef="#br0">45600.000 54900.000 636,'3.000'-72.000'8,"6.000"6.000"17,7.000 7.000 17,6.000 6.000 16,3.000 20.000 5,0.000 34.000-10,0.000 35.000-9,0.000 35.000-10,1.000 22.000-9,4.000 14.000-13,3.000 11.000-13,3.000 14.000-12,-4.000-7.000-4,-8.000-25.000 2,-10.000-25.000 3,-9.000-25.000 3,-4.000-13.000-8,4.000 1.000-21,3.000-1.000-19,3.000 1.000-21</inkml:trace>
</inkml:ink>
</file>

<file path=ppt/ink/ink48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2"/>
    </inkml:context>
    <inkml:brush xml:id="br0">
      <inkml:brushProperty name="width" value="0.0399242751300335" units="cm"/>
      <inkml:brushProperty name="height" value="0.0399242751300335" units="cm"/>
      <inkml:brushProperty name="color" value="#f2395b"/>
      <inkml:brushProperty name="ignorePressure" value="0"/>
    </inkml:brush>
  </inkml:definitions>
  <inkml:trace contextRef="#ctx0" brushRef="#br0">47450.000 55200.000 551,'21.000'-47.000'0,"-5.000"6.000"0,-7.000 7.000 0,-5.000 6.000 0,-11.000 7.000 6,-11.000 10.000 12,-14.000 10.000 12,-11.000 9.000 12,-12.000 15.000 4,-9.000 22.000-5,-10.000 22.000-3,-8.000 23.000-4,-3.000 11.000-4,7.000 4.000-3,6.000 3.000-4,7.000 3.000-4,2.000 3.000-2,1.000 3.000 0,-1.000 3.000-2,1.000 4.000 0,4.000-1.000-2,9.000-3.000-4,10.000-3.000-3,10.000-2.000-4,11.000-3.000-3,17.000 1.000-7,15.000-1.000-4,16.000 1.000-7,18.000-9.000-7,22.000-15.000-8,22.000-15.000-10,23.000-16.000-9,-1.000-15.000-1,-22.000-11.000 6,-22.000-14.000 7,-21.000-11.000 6,-10.000-7.000 3,3.000 0.000 1,3.000 0.000 1,4.000 0.000 2</inkml:trace>
</inkml:ink>
</file>

<file path=ppt/ink/ink48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3"/>
    </inkml:context>
    <inkml:brush xml:id="br0">
      <inkml:brushProperty name="width" value="0.0447156950831413" units="cm"/>
      <inkml:brushProperty name="height" value="0.0447156950831413" units="cm"/>
      <inkml:brushProperty name="color" value="#f2395b"/>
      <inkml:brushProperty name="ignorePressure" value="0"/>
    </inkml:brush>
  </inkml:definitions>
  <inkml:trace contextRef="#ctx0" brushRef="#br0">48850.000 55750.000 491,'-24.000'-68.000'0,"4.000"17.000"0,3.000 15.000 0,3.000 16.000 0,-5.000 16.000 6,-12.000 20.000 11,-13.000 18.000 11,-12.000 20.000 11,-7.000 10.000 2,1.000 3.000-7,-1.000 3.000-6,1.000 4.000-8,-4.000 2.000-3,-6.000 4.000-1,-6.000 3.000-1,-6.000 3.000-1,-2.000-1.000-2,3.000-2.000-3,3.000-3.000-2,4.000-3.000-3,7.000-7.000-7,13.000-9.000-11,12.000-10.000-12,13.000-8.000-10,18.000-18.000-7,26.000-25.000-1,24.000-25.000-2,26.000-25.000-1,15.000-18.000 3,6.000-8.000 9,7.000-10.000 9,6.000-9.000 9,1.000-2.000 5,-3.000 6.000 3,-3.000 7.000 2,-2.000 6.000 2,-6.000 7.000 3,-6.000 10.000 6,-6.000 10.000 3,-6.000 9.000 6,-7.000 9.000 4,-6.000 9.000 3,-6.000 10.000 3,-6.000 10.000 3,-7.000 14.000 5,-6.000 23.000 6,-6.000 22.000 6,-6.000 22.000 6,-9.000 10.000-1,-8.000 1.000-7,-10.000-1.000-9,-9.000 1.000-8,-5.000-3.000-4,0.000-2.000-3,0.000-3.000-3,0.000-3.000-1,3.000-7.000-3,6.000-9.000-2,7.000-10.000-1,6.000-8.000-2,7.000-11.000-3,10.000-8.000-2,10.000-10.000-2,9.000-9.000-2,10.000-15.000-5,14.000-18.000-5,11.000-19.000-6,14.000-18.000-6,5.000-14.000-3,1.000-5.000-2,-1.000-7.000 0,1.000-5.000-2,-3.000-1.000 3,-2.000 6.000 5,-3.000 7.000 5,-3.000 6.000 5,-9.000 7.000 6,-11.000 10.000 5,-14.000 10.000 6,-11.000 9.000 4,-14.000 10.000 7,-11.000 14.000 9,-14.000 11.000 8,-11.000 14.000 8,-9.000 13.000 4,-3.000 16.000-3,-3.000 15.000-2,-2.000 17.000-2,-1.000 7.000-5,3.000 0.000-5,3.000 0.000-5,4.000 0.000-6,4.000-2.000-3,6.000-3.000 1,7.000-3.000 0,6.000-2.000 0,10.000-8.000-4,17.000-8.000-8,15.000-10.000-9,16.000-9.000-8,9.000-15.000-5,3.000-18.000 2,3.000-19.000 0,4.000-18.000 2,1.000-17.000 1,0.000-11.000 1,0.000-14.000 1,0.000-11.000 2,-5.000-7.000 1,-9.000 0.000-1,-10.000 0.000-1,-8.000 0.000 0,-12.000 3.000 0,-12.000 6.000 0,-13.000 7.000 0,-12.000 6.000 1,-10.000 6.000 0,-6.000 6.000 2,-6.000 7.000 1,-6.000 6.000 1,-6.000 9.000 1,-2.000 13.000 0,-3.000 12.000-1,-3.000 13.000 0,-1.000 12.000-2,4.000 13.000-4,3.000 12.000-3,3.000 13.000-5,6.000 2.000 1,9.000-5.000 3,10.000-7.000 4,10.000-5.000 3,2.000-6.000 0,-3.000-3.000-3,-3.000-3.000-4,-2.000-2.000-3</inkml:trace>
</inkml:ink>
</file>

<file path=ppt/ink/ink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4"/>
    </inkml:context>
    <inkml:brush xml:id="br0">
      <inkml:brushProperty name="width" value="0.0367751494050026" units="cm"/>
      <inkml:brushProperty name="height" value="0.0367751494050026" units="cm"/>
      <inkml:brushProperty name="color" value="#f2385b"/>
      <inkml:brushProperty name="ignorePressure" value="0"/>
    </inkml:brush>
  </inkml:definitions>
  <inkml:trace contextRef="#ctx0" brushRef="#br0">61200.000 30150.000 598,'53.000'-49.000'5,"6.000"4.000"11,7.000 3.000 10,6.000 3.000 11,-2.000 6.000 6,-9.000 9.000 0,-10.000 10.000 1,-8.000 10.000 0,-9.000 10.000-2,-6.000 13.000-9,-6.000 12.000-6,-6.000 13.000-9,-10.000 10.000-5,-12.000 10.000-5,-13.000 10.000-5,-12.000 9.000-6,-7.000 2.000-2,1.000-2.000 0,-1.000-3.000-1,1.000-3.000 0,4.000-7.000-2,9.000-9.000-1,10.000-10.000-3,10.000-8.000-1,11.000-11.000-1,17.000-8.000 3,15.000-10.000 3,16.000-9.000 2,5.000-5.000 2,-2.000 0.000 2,-3.000 0.000 0,-3.000 0.000 2,-6.000 3.000 0,-5.000 6.000 0,-7.000 7.000 1,-5.000 6.000-1,-9.000 6.000 2,-9.000 6.000 4,-10.000 7.000 3,-8.000 6.000 4,-14.000 4.000 1,-15.000 4.000-2,-15.000 3.000-2,-16.000 3.000-2,-7.000-1.000-6,4.000-2.000-12,3.000-3.000-10,3.000-3.000-11,6.000-7.000-8,9.000-9.000-3,10.000-10.000-5,10.000-8.000-3</inkml:trace>
</inkml:ink>
</file>

<file path=ppt/ink/ink4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14"/>
    </inkml:context>
    <inkml:brush xml:id="br0">
      <inkml:brushProperty name="width" value="0.0296355932950974" units="cm"/>
      <inkml:brushProperty name="height" value="0.0296355932950974" units="cm"/>
      <inkml:brushProperty name="color" value="#fed406"/>
      <inkml:brushProperty name="ignorePressure" value="0"/>
    </inkml:brush>
  </inkml:definitions>
  <inkml:trace contextRef="#ctx0" brushRef="#br0">70500.000 37300.000 742,'-24.000'-13.000'18,"4.000"26.000"9,3.000 24.000 7,3.000 26.000 8,3.000 15.000 0,3.000 6.000-8,3.000 7.000-8,4.000 6.000-8,-1.000 6.000-6,-3.000 6.000-8,-3.000 7.000-5,-2.000 6.000-8,-3.000 1.000-6,1.000-3.000-8,-1.000-3.000-6,1.000-2.000-7,1.000-14.000-1,3.000-21.000 6,3.000-22.000 6,4.000-22.000 6</inkml:trace>
</inkml:ink>
</file>

<file path=ppt/ink/ink49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3"/>
    </inkml:context>
    <inkml:brush xml:id="br0">
      <inkml:brushProperty name="width" value="0.0383703112602234" units="cm"/>
      <inkml:brushProperty name="height" value="0.0383703112602234" units="cm"/>
      <inkml:brushProperty name="color" value="#f2395b"/>
      <inkml:brushProperty name="ignorePressure" value="0"/>
    </inkml:brush>
  </inkml:definitions>
  <inkml:trace contextRef="#ctx0" brushRef="#br0">50850.000 55850.000 573,'43.000'3.000'4,"-11.000"6.000"4,-14.000 7.000 4,-11.000 6.000 5,-4.000 1.000 5,6.000-3.000 5,7.000-3.000 5,6.000-2.000 5,4.000-1.000 0,4.000 3.000-3,3.000 3.000-4,3.000 4.000-3,-2.000 2.000-4,-6.000 4.000-2,-6.000 3.000-1,-6.000 3.000-2,-6.000 3.000-2,-2.000 3.000-3,-3.000 3.000-2,-3.000 4.000-2,-4.000 1.000-3,-3.000 0.000-4,-3.000 0.000-3,-2.000 0.000-4,-6.000 0.000-2,-6.000 0.000-2,-6.000 0.000 0,-6.000 0.000-1,-6.000-4.000-2,-2.000-5.000-2,-3.000-7.000-3,-3.000-5.000-1,12.000-3.000 1,28.000 4.000 9,28.000 3.000 6,29.000 3.000 7,13.000-1.000 3,1.000-2.000-3,-1.000-3.000-2,1.000-3.000-2,-7.000 1.000-2,-12.000 6.000-2,-13.000 7.000 0,-12.000 6.000 0,-12.000 7.000-2,-8.000 10.000-1,-10.000 10.000-1,-9.000 9.000-1,-18.000 10.000 0,-24.000 14.000 0,-26.000 11.000 0,-24.000 14.000 0,-12.000-1.000-2,4.000-12.000-3,3.000-13.000-3,3.000-12.000-3,10.000-15.000-6,20.000-15.000-9,18.000-15.000-11,20.000-16.000-8</inkml:trace>
</inkml:ink>
</file>

<file path=ppt/ink/ink49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4"/>
    </inkml:context>
    <inkml:brush xml:id="br0">
      <inkml:brushProperty name="width" value="0.0359987542033195" units="cm"/>
      <inkml:brushProperty name="height" value="0.0359987542033195" units="cm"/>
      <inkml:brushProperty name="color" value="#f2395b"/>
      <inkml:brushProperty name="ignorePressure" value="0"/>
    </inkml:brush>
  </inkml:definitions>
  <inkml:trace contextRef="#ctx0" brushRef="#br0">51850.000 55050.000 611,'67.000'-90.000'0,"-16.000"23.000"0,-15.000 22.000 0,-15.000 22.000 0,11.000 16.000 8,42.000 14.000 15,40.000 11.000 17,41.000 14.000 16,-1.000 3.000 2,-40.000-2.000-11,-40.000-3.000-12,-41.000-3.000-10,-18.000 8.000-6,7.000 23.000-1,6.000 22.000 0,7.000 22.000-1,-3.000 13.000-3,-8.000 7.000-6,-10.000 6.000-6,-9.000 7.000-5,-13.000 0.000-5,-16.000-2.000-3,-15.000-3.000-3,-15.000-3.000-2,-15.000 1.000-5,-12.000 6.000-6,-13.000 7.000-6,-12.000 6.000-6,1.000-7.000-1,16.000-18.000 3,15.000-19.000 3,17.000-18.000 3,7.000-15.000 1,0.000-9.000-1,0.000-10.000 0,0.000-8.000-1</inkml:trace>
</inkml:ink>
</file>

<file path=ppt/ink/ink49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4"/>
    </inkml:context>
    <inkml:brush xml:id="br0">
      <inkml:brushProperty name="width" value="0.0323628634214401" units="cm"/>
      <inkml:brushProperty name="height" value="0.0323628634214401" units="cm"/>
      <inkml:brushProperty name="color" value="#f2395b"/>
      <inkml:brushProperty name="ignorePressure" value="0"/>
    </inkml:brush>
  </inkml:definitions>
  <inkml:trace contextRef="#ctx0" brushRef="#br0">53250.000 56050.000 679,'46.000'-25.000'2,"-5.000"0.000"5,-7.000 0.000 3,-5.000 0.000 5,-3.000 3.000 4,4.000 6.000 4,3.000 7.000 4,3.000 6.000 4,-1.000 4.000 0,-2.000 4.000-4,-3.000 3.000-5,-3.000 3.000-3,-4.000 6.000-4,-3.000 9.000-2,-3.000 10.000-1,-2.000 10.000-2,-9.000 7.000-3,-12.000 6.000-2,-13.000 7.000-3,-12.000 6.000-3,-7.000-1.000-1,1.000-5.000-2,-1.000-7.000-1,1.000-5.000 0,1.000-6.000-2,3.000-3.000-3,3.000-3.000-2,4.000-2.000-3,8.000-3.000 1,17.000 1.000 6,15.000-1.000 5,16.000 1.000 6,9.000-1.000 3,3.000 1.000 1,3.000-1.000-1,4.000 1.000 1,-1.000 1.000 1,-3.000 3.000 2,-3.000 3.000 1,-2.000 4.000 2,-9.000 7.000-1,-12.000 13.000-2,-13.000 12.000-2,-12.000 13.000-2,-16.000 10.000-3,-19.000 10.000-4,-18.000 10.000-3,-19.000 9.000-3,-18.000 4.000-5,-15.000 1.000-5,-15.000-1.000-7,-16.000 1.000-6,6.000-15.000 1,28.000-28.000 5,28.000-28.000 6,29.000-27.000 5,11.000-15.000-2,-2.000 0.000-13,-3.000 0.000-11,-3.000 0.000-13</inkml:trace>
</inkml:ink>
</file>

<file path=ppt/ink/ink49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5"/>
    </inkml:context>
    <inkml:brush xml:id="br0">
      <inkml:brushProperty name="width" value="0.0327543020248413" units="cm"/>
      <inkml:brushProperty name="height" value="0.0327543020248413" units="cm"/>
      <inkml:brushProperty name="color" value="#f2395b"/>
      <inkml:brushProperty name="ignorePressure" value="0"/>
    </inkml:brush>
  </inkml:definitions>
  <inkml:trace contextRef="#ctx0" brushRef="#br0">55900.000 55850.000 671,'-33.000'-32.000'7,"34.000"-11.000"15,35.000-14.000 14,35.000-11.000 14,8.000 0.000 3,-15.000 17.000-10,-15.000 15.000-10,-16.000 16.000-10,6.000 4.000-5,28.000-6.000-3,28.000-6.000-3,29.000-6.000-1,11.000-2.000-5,-2.000 3.000-7,-3.000 3.000-6,-3.000 4.000-7,-10.000 4.000-7,-16.000 6.000-9,-15.000 7.000-10,-15.000 6.000-9,-15.000 6.000-2,-12.000 6.000 2,-13.000 7.000 3,-12.000 6.000 3,-9.000 3.000 6,-2.000 0.000 7,-3.000 0.000 7,-3.000 0.000 7,-4.000-2.000 6,-3.000-3.000 2,-3.000-3.000 2,-2.000-2.000 2</inkml:trace>
</inkml:ink>
</file>

<file path=ppt/ink/ink49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6"/>
    </inkml:context>
    <inkml:brush xml:id="br0">
      <inkml:brushProperty name="width" value="0.0381493307650089" units="cm"/>
      <inkml:brushProperty name="height" value="0.0381493307650089" units="cm"/>
      <inkml:brushProperty name="color" value="#f2395b"/>
      <inkml:brushProperty name="ignorePressure" value="0"/>
    </inkml:brush>
  </inkml:definitions>
  <inkml:trace contextRef="#ctx0" brushRef="#br0">55800.000 56300.000 576,'-93.000'21.000'5,"17.000"-5.000"11,15.000-7.000 10,16.000-5.000 11,16.000-3.000 3,20.000 4.000-4,18.000 3.000-3,20.000 3.000-5,19.000-1.000-2,22.000-2.000-4,22.000-3.000-3,23.000-3.000-3,17.000-7.000-2,17.000-9.000 1,15.000-10.000-1,16.000-8.000 1,9.000-4.000 0,3.000 3.000 0,3.000 3.000-1,4.000 4.000 1,-7.000 2.000-13,-16.000 4.000-24,-15.000 3.000-26,-15.000 3.000-25,-20.000 3.000-6,-21.000 3.000 10,-22.000 3.000 12,-22.000 4.000 11,-16.000 2.000 9,-9.000 4.000 5,-10.000 3.000 6,-8.000 3.000 6</inkml:trace>
</inkml:ink>
</file>

<file path=ppt/ink/ink49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6"/>
    </inkml:context>
    <inkml:brush xml:id="br0">
      <inkml:brushProperty name="width" value="0.0359436385333538" units="cm"/>
      <inkml:brushProperty name="height" value="0.0359436385333538" units="cm"/>
      <inkml:brushProperty name="color" value="#f2395b"/>
      <inkml:brushProperty name="ignorePressure" value="0"/>
    </inkml:brush>
  </inkml:definitions>
  <inkml:trace contextRef="#ctx0" brushRef="#br0">59600.000 54800.000 612,'-2.000'-46.000'0,"-3.000"10.000"0,-3.000 10.000 0,-2.000 9.000 0,-1.000 9.000 6,3.000 9.000 15,3.000 10.000 14,4.000 10.000 13,1.000 11.000 4,0.000 17.000-7,0.000 15.000-7,0.000 16.000-6,1.000 12.000-6,4.000 9.000-5,3.000 10.000-3,3.000 10.000-5,-1.000 4.000-3,-2.000 0.000-1,-3.000 0.000-3,-3.000 0.000-1,-2.000 0.000-3,0.000 0.000-2,0.000 0.000-4,0.000 0.000-3,-2.000-4.000-2,-3.000-5.000-3,-3.000-7.000-1,-2.000-5.000-2,-1.000-11.000-4,3.000-11.000-5,3.000-14.000-5,4.000-11.000-5,-1.000-18.000-5,-3.000-22.000-6,-3.000-22.000-6,-2.000-21.000-6</inkml:trace>
</inkml:ink>
</file>

<file path=ppt/ink/ink49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7"/>
    </inkml:context>
    <inkml:brush xml:id="br0">
      <inkml:brushProperty name="width" value="0.0378852114081383" units="cm"/>
      <inkml:brushProperty name="height" value="0.0378852114081383" units="cm"/>
      <inkml:brushProperty name="color" value="#f2395b"/>
      <inkml:brushProperty name="ignorePressure" value="0"/>
    </inkml:brush>
  </inkml:definitions>
  <inkml:trace contextRef="#ctx0" brushRef="#br0">59850.000 54450.000 580,'23.000'-25.000'0,"-3.000"0.000"0,-3.000 0.000 0,-2.000 0.000 0,2.000-5.000 3,9.000-9.000 5,10.000-10.000 5,10.000-8.000 6,5.000 0.000 2,4.000 14.000 1,3.000 11.000-1,3.000 14.000 1,-5.000 16.000-1,-12.000 22.000-3,-13.000 22.000-1,-12.000 23.000-3,-10.000 17.000-3,-6.000 17.000-4,-6.000 15.000-6,-6.000 16.000-5,-9.000 7.000-1,-8.000 1.000 1,-10.000-1.000 2,-9.000 1.000 2,-5.000-10.000-1,0.000-19.000-5,0.000-18.000-3,0.000-19.000-4,3.000-15.000-3,6.000-8.000 2,7.000-10.000 0,6.000-9.000 1,15.000-13.000 5,26.000-16.000 10,24.000-15.000 9,26.000-15.000 10,13.000-6.000 2,4.000 7.000-4,3.000 6.000-4,3.000 7.000-4,-5.000 7.000-3,-12.000 9.000-3,-13.000 10.000-3,-12.000 10.000-2,-13.000 10.000-2,-12.000 13.000-1,-13.000 12.000-2,-12.000 13.000-1,-13.000 6.000 0,-12.000 0.000 2,-13.000 0.000 0,-12.000 0.000 1,-9.000 1.000 2,-2.000 4.000 1,-3.000 3.000 1,-3.000 3.000 2,-1.000-2.000-1,4.000-6.000 1,3.000-6.000-1,3.000-6.000-1,6.000-6.000 2,9.000-2.000 3,10.000-3.000 3,10.000-3.000 4,13.000-9.000 1,19.000-11.000-1,19.000-14.000 0,19.000-11.000-2,15.000-17.000-2,13.000-18.000-4,12.000-19.000-4,13.000-18.000-4,10.000-14.000-4,10.000-5.000-4,10.000-7.000-3,9.000-5.000-4,-1.000-1.000-1,-8.000 6.000 1,-10.000 7.000 1,-9.000 6.000 1,-10.000 6.000 2,-9.000 6.000 2,-10.000 7.000 2,-8.000 6.000 2,-11.000 7.000 1,-8.000 10.000 0,-10.000 10.000-1,-9.000 9.000 0,-13.000 12.000 3,-16.000 16.000 8,-15.000 15.000 7,-15.000 17.000 8,-6.000 5.000 5,7.000-3.000 4,6.000-3.000 2,7.000-2.000 4,2.000 0.000-1,1.000 7.000-3,-1.000 6.000-3,1.000 7.000-4,1.000 4.000-2,3.000 3.000-4,3.000 3.000-2,4.000 4.000-4,1.000-3.000-4,0.000-5.000-4,0.000-7.000-3,0.000-5.000-5,4.000-11.000-14,10.000-11.000-25,10.000-14.000-25,9.000-11.000-25</inkml:trace>
</inkml:ink>
</file>

<file path=ppt/ink/ink49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7"/>
    </inkml:context>
    <inkml:brush xml:id="br0">
      <inkml:brushProperty name="width" value="0.0284633710980415" units="cm"/>
      <inkml:brushProperty name="height" value="0.0284633710980415" units="cm"/>
      <inkml:brushProperty name="color" value="#f2395b"/>
      <inkml:brushProperty name="ignorePressure" value="0"/>
    </inkml:brush>
  </inkml:definitions>
  <inkml:trace contextRef="#ctx0" brushRef="#br0">61700.000 54650.000 772,'0.000'-41.000'7,"0.000"19.000"11,0.000 19.000 13,0.000 19.000 12,3.000 18.000 2,6.000 19.000-11,7.000 19.000-8,6.000 19.000-11,4.000 5.000-8,4.000-5.000-6,3.000-7.000-6,3.000-5.000-7,-2.000-11.000-10,-6.000-11.000-15,-6.000-14.000-14,-6.000-11.000-16</inkml:trace>
</inkml:ink>
</file>

<file path=ppt/ink/ink49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8"/>
    </inkml:context>
    <inkml:brush xml:id="br0">
      <inkml:brushProperty name="width" value="0.0341768227517605" units="cm"/>
      <inkml:brushProperty name="height" value="0.0341768227517605" units="cm"/>
      <inkml:brushProperty name="color" value="#f2395b"/>
      <inkml:brushProperty name="ignorePressure" value="0"/>
    </inkml:brush>
  </inkml:definitions>
  <inkml:trace contextRef="#ctx0" brushRef="#br0">62400.000 55450.000 643,'26.000'-57.000'9,"4.000"39.000"8,3.000 36.000 8,3.000 39.000 7,-2.000 21.000 3,-6.000 6.000-5,-6.000 7.000-3,-6.000 6.000-5,-2.000 3.000-1,3.000 0.000-2,3.000 0.000 0,4.000 0.000-2,-1.000 4.000 1,-3.000 10.000-2,-3.000 10.000 1,-2.000 9.000-1,-3.000-2.000-4,1.000-12.000-7,-1.000-13.000-9,1.000-12.000-7,1.000-9.000-7,3.000-2.000-5,3.000-3.000-6,4.000-3.000-6,4.000-24.000 2,6.000-44.000 8,7.000-43.000 10,6.000-44.000 8,4.000-27.000 5,4.000-9.000 1,3.000-10.000 1,3.000-8.000 1,6.000-11.000 1,9.000-8.000-1,10.000-10.000 1,10.000-9.000-1,-1.000 2.000 1,-9.000 17.000 0,-10.000 15.000 1,-8.000 16.000 1,-9.000 10.000 1,-6.000 7.000 1,-6.000 6.000 1,-6.000 7.000 2,-7.000 8.000-2,-6.000 14.000-2,-6.000 11.000-4,-6.000 14.000-3</inkml:trace>
</inkml:ink>
</file>

<file path=ppt/ink/ink49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8"/>
    </inkml:context>
    <inkml:brush xml:id="br0">
      <inkml:brushProperty name="width" value="0.0384352095425129" units="cm"/>
      <inkml:brushProperty name="height" value="0.0384352095425129" units="cm"/>
      <inkml:brushProperty name="color" value="#f2395b"/>
      <inkml:brushProperty name="ignorePressure" value="0"/>
    </inkml:brush>
  </inkml:definitions>
  <inkml:trace contextRef="#ctx0" brushRef="#br0">65050.000 55450.000 572,'-2.000'-46.000'4,"-3.000"10.000"9,-3.000 10.000 9,-2.000 9.000 9,-6.000 12.000 3,-6.000 16.000-1,-6.000 15.000-3,-6.000 17.000-1,-4.000 10.000-2,1.000 6.000-2,-1.000 7.000-3,1.000 6.000-1,1.000 4.000-3,3.000 4.000 0,3.000 3.000-2,4.000 3.000 0,1.000 1.000-3,0.000 1.000-1,0.000-1.000-1,0.000 1.000-2,3.000-3.000-2,6.000-2.000-1,7.000-3.000-1,6.000-3.000-1,7.000-6.000-3,10.000-5.000-4,10.000-7.000-4,9.000-5.000-5,10.000-14.000-3,14.000-18.000-1,11.000-19.000-2,14.000-18.000-1,7.000-20.000-2,3.000-18.000-1,3.000-19.000-1,4.000-18.000-1,-3.000-14.000 0,-5.000-5.000 1,-7.000-7.000 1,-5.000-5.000 1,-8.000-8.000 2,-5.000-5.000 5,-7.000-7.000 3,-5.000-5.000 5,-12.000 0.000 2,-16.000 10.000 3,-15.000 10.000 1,-15.000 9.000 1,-15.000 10.000 2,-12.000 14.000 2,-13.000 11.000 1,-12.000 14.000 0,-9.000 11.000 2,-2.000 14.000-2,-3.000 11.000 0,-3.000 14.000-1,-4.000 18.000-2,-3.000 25.000-3,-3.000 25.000-4,-2.000 25.000-4,3.000 15.000-5,14.000 7.000-6,11.000 6.000-8,14.000 7.000-6,8.000-7.000-2,7.000-19.000 6,6.000-18.000 4,7.000-19.000 4,4.000-12.000 5,3.000-2.000 2,3.000-3.000 2,4.000-3.000 3</inkml:trace>
</inkml:ink>
</file>

<file path=ppt/ink/ink4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15"/>
    </inkml:context>
    <inkml:brush xml:id="br0">
      <inkml:brushProperty name="width" value="0.0286914724856615" units="cm"/>
      <inkml:brushProperty name="height" value="0.0286914724856615" units="cm"/>
      <inkml:brushProperty name="color" value="#fed406"/>
      <inkml:brushProperty name="ignorePressure" value="0"/>
    </inkml:brush>
  </inkml:definitions>
  <inkml:trace contextRef="#ctx0" brushRef="#br0">70550.000 39350.000 766,'45.000'3.000'13,"-9.000"6.000"5,-10.000 7.000 7,-8.000 6.000 6,-6.000 3.000 1,1.000 0.000-1,-1.000 0.000-3,1.000 0.000-2,-1.000 0.000-6,1.000 0.000-11,-1.000 0.000-9,1.000 0.000-10,-3.000 0.000-6,-2.000 0.000-1,-3.000 0.000-2,-3.000 0.000 0</inkml:trace>
</inkml:ink>
</file>

<file path=ppt/ink/ink49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9"/>
    </inkml:context>
    <inkml:brush xml:id="br0">
      <inkml:brushProperty name="width" value="0.0355959311127663" units="cm"/>
      <inkml:brushProperty name="height" value="0.0355959311127663" units="cm"/>
      <inkml:brushProperty name="color" value="#f2395b"/>
      <inkml:brushProperty name="ignorePressure" value="0"/>
    </inkml:brush>
  </inkml:definitions>
  <inkml:trace contextRef="#ctx0" brushRef="#br0">65950.000 55800.000 618,'64.000'-21.000'6,"-22.000"10.000"14,-22.000 10.000 14,-21.000 9.000 13,-17.000 12.000 3,-8.000 16.000-6,-10.000 15.000-7,-9.000 17.000-8,-5.000 5.000-4,0.000-3.000-4,0.000-3.000-4,0.000-2.000-4,1.000-3.000-2,4.000 1.000-2,3.000-1.000-2,3.000 1.000-1,6.000-4.000-2,9.000-6.000-3,10.000-6.000-1,10.000-6.000-3,14.000-12.000-2,23.000-15.000 1,22.000-15.000-1,22.000-16.000-1,12.000-8.000-2,3.000 0.000-7,3.000 0.000-5,4.000 0.000-7,-1.000 1.000-3,-3.000 4.000-1,-3.000 3.000-1,-2.000 3.000-1,-11.000 3.000 0,-15.000 3.000 2,-15.000 3.000 0,-16.000 4.000 2,-10.000-1.000 1,-3.000-3.000 0,-3.000-3.000 1,-2.000-2.000 0</inkml:trace>
</inkml:ink>
</file>

<file path=ppt/ink/ink49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39"/>
    </inkml:context>
    <inkml:brush xml:id="br0">
      <inkml:brushProperty name="width" value="0.0365093946456909" units="cm"/>
      <inkml:brushProperty name="height" value="0.0365093946456909" units="cm"/>
      <inkml:brushProperty name="color" value="#f2395b"/>
      <inkml:brushProperty name="ignorePressure" value="0"/>
    </inkml:brush>
  </inkml:definitions>
  <inkml:trace contextRef="#ctx0" brushRef="#br0">66550.000 56300.000 602,'-29.000'-52.000'1,"-5.000"-3.000"1,-7.000-3.000 2,-5.000-2.000 1,-1.000 2.000 5,6.000 9.000 7,7.000 10.000 8,6.000 10.000 7,4.000 18.000 6,4.000 28.000 6,3.000 28.000 4,3.000 29.000 5,3.000 18.000-5,3.000 9.000-13,3.000 10.000-13,4.000 10.000-14,-1.000 19.000-6,-3.000 32.000-1,-3.000 31.000 0,-2.000 32.000 0,-5.000-1.000-3,-2.000-31.000-10,-3.000-31.000-7,-3.000-31.000-8,-1.000-23.000-11,4.000-11.000-13,3.000-14.000-13,3.000-11.000-14</inkml:trace>
</inkml:ink>
</file>

<file path=ppt/ink/ink49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0"/>
    </inkml:context>
    <inkml:brush xml:id="br0">
      <inkml:brushProperty name="width" value="0.0301179513335228" units="cm"/>
      <inkml:brushProperty name="height" value="0.0301179513335228" units="cm"/>
      <inkml:brushProperty name="color" value="#f2395b"/>
      <inkml:brushProperty name="ignorePressure" value="0"/>
    </inkml:brush>
  </inkml:definitions>
  <inkml:trace contextRef="#ctx0" brushRef="#br0">66700.000 56100.000 730,'-24.000'-2.000'8,"54.000"-3.000"17,53.000-3.000 17,53.000-2.000 16,20.000-1.000 0,-12.000 3.000-16,-13.000 3.000-16,-12.000 4.000-15,-4.000 2.000-15,7.000 4.000-9,6.000 3.000-11,7.000 3.000-11,-6.000-1.000-4,-15.000-2.000-1,-15.000-3.000-1,-16.000-3.000 0,-16.000 1.000 2,-16.000 6.000 4,-15.000 7.000 3,-15.000 6.000 5</inkml:trace>
</inkml:ink>
</file>

<file path=ppt/ink/ink49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0"/>
    </inkml:context>
    <inkml:brush xml:id="br0">
      <inkml:brushProperty name="width" value="0.037195548415184" units="cm"/>
      <inkml:brushProperty name="height" value="0.037195548415184" units="cm"/>
      <inkml:brushProperty name="color" value="#f2395b"/>
      <inkml:brushProperty name="ignorePressure" value="0"/>
    </inkml:brush>
  </inkml:definitions>
  <inkml:trace contextRef="#ctx0" brushRef="#br0">67600.000 55700.000 591,'-25.000'-54.000'1,"0.000"-5.000"3,0.000-7.000 3,0.000-5.000 2,1.000 11.000 7,4.000 32.000 13,3.000 31.000 11,3.000 32.000 12,3.000 25.000 1,3.000 23.000-8,3.000 22.000-9,4.000 22.000-9,1.000 12.000-4,0.000 3.000-3,0.000 3.000-1,0.000 4.000-1,0.000 4.000-8,0.000 6.000-16,0.000 7.000-13,0.000 6.000-16,-2.000-4.000-8,-3.000-11.000-5,-3.000-14.000-5,-2.000-11.000-3,-1.000-17.000 0,3.000-18.000 7,3.000-19.000 5,4.000-18.000 6</inkml:trace>
</inkml:ink>
</file>

<file path=ppt/ink/ink49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0"/>
    </inkml:context>
    <inkml:brush xml:id="br0">
      <inkml:brushProperty name="width" value="0.0412731729447842" units="cm"/>
      <inkml:brushProperty name="height" value="0.0412731729447842" units="cm"/>
      <inkml:brushProperty name="color" value="#f2395b"/>
      <inkml:brushProperty name="ignorePressure" value="0"/>
    </inkml:brush>
  </inkml:definitions>
  <inkml:trace contextRef="#ctx0" brushRef="#br0">69750.000 55200.000 533,'1.000'-46.000'0,"4.000"10.000"0,3.000 10.000 0,3.000 9.000 0,1.000 2.000 3,1.000-2.000 8,-1.000-3.000 7,1.000-3.000 7,-3.000 4.000 9,-2.000 13.000 11,-3.000 12.000 12,-3.000 13.000 10,-7.000 10.000-1,-9.000 10.000-14,-10.000 10.000-15,-8.000 9.000-14,-8.000 6.000-9,-2.000 3.000-5,-3.000 3.000-4,-3.000 4.000-4,-4.000 2.000-4,-3.000 4.000-1,-3.000 3.000-2,-2.000 3.000-2,-1.000-1.000-1,3.000-2.000 0,3.000-3.000 0,4.000-3.000 1,1.000-1.000-2,0.000 4.000-1,0.000 3.000-2,0.000 3.000-1,1.000-2.000-2,4.000-6.000-2,3.000-6.000-4,3.000-6.000-2,1.000-2.000-3,1.000 3.000-3,-1.000 3.000-5,1.000 4.000-2,4.000-14.000-3,9.000-27.000 1,10.000-28.000 0,10.000-28.000 0,5.000-13.000 3,4.000 3.000 8,3.000 3.000 7,3.000 4.000 8</inkml:trace>
</inkml:ink>
</file>

<file path=ppt/ink/ink49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1"/>
    </inkml:context>
    <inkml:brush xml:id="br0">
      <inkml:brushProperty name="width" value="0.0430434718728065" units="cm"/>
      <inkml:brushProperty name="height" value="0.0430434718728065" units="cm"/>
      <inkml:brushProperty name="color" value="#f2395b"/>
      <inkml:brushProperty name="ignorePressure" value="0"/>
    </inkml:brush>
  </inkml:definitions>
  <inkml:trace contextRef="#ctx0" brushRef="#br0">69450.000 55750.000 511,'112.000'-111.000'30,"-24.000"28.000"-3,-26.000 28.000-4,-24.000 29.000-3,-12.000 16.000-1,4.000 7.000 4,3.000 6.000 2,3.000 7.000 4,1.000 8.000 0,1.000 14.000-2,-1.000 11.000-4,1.000 14.000-1,-4.000 8.000-3,-6.000 7.000 0,-6.000 6.000-1,-6.000 7.000-1,-6.000 2.000-1,-2.000 1.000-3,-3.000-1.000-2,-3.000 1.000-2,-2.000-6.000-2,0.000-8.000-2,0.000-10.000-1,0.000-9.000-2,7.000-15.000-2,17.000-18.000-6,15.000-19.000-5,16.000-18.000-5,9.000-21.000-3,3.000-22.000 0,3.000-22.000-1,4.000-21.000 0,-1.000-14.000 0,-3.000-2.000 1,-3.000-3.000 3,-2.000-3.000 2,-6.000 2.000 2,-6.000 10.000 4,-6.000 10.000 3,-6.000 9.000 3,-7.000 9.000 4,-6.000 9.000 3,-6.000 10.000 4,-6.000 10.000 3,-2.000 18.000 4,3.000 28.000 6,3.000 28.000 4,4.000 29.000 5,-1.000 15.000 1,-3.000 3.000-7,-3.000 3.000-5,-2.000 4.000-6,-6.000 1.000-3,-6.000 0.000-1,-6.000 0.000-1,-6.000 0.000-1,-6.000 0.000-2,-2.000 0.000-6,-3.000 0.000-4,-3.000 0.000-5,-1.000-5.000-3,4.000-9.000-1,3.000-10.000-1,3.000-8.000 0,6.000-18.000-4,9.000-25.000-6,10.000-25.000-6,10.000-25.000-6,8.000-11.000 1,10.000 3.000 7,10.000 3.000 7,9.000 4.000 8,4.000 4.000 5,1.000 6.000 3,-1.000 7.000 4,1.000 6.000 2,-4.000 4.000 1,-6.000 4.000-2,-6.000 3.000-1,-6.000 3.000-3,-4.000 3.000-3,1.000 3.000-4,-1.000 3.000-5,1.000 4.000-4</inkml:trace>
</inkml:ink>
</file>

<file path=ppt/ink/ink49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1"/>
    </inkml:context>
    <inkml:brush xml:id="br0">
      <inkml:brushProperty name="width" value="0.0438991710543633" units="cm"/>
      <inkml:brushProperty name="height" value="0.0438991710543633" units="cm"/>
      <inkml:brushProperty name="color" value="#f2395b"/>
      <inkml:brushProperty name="ignorePressure" value="0"/>
    </inkml:brush>
  </inkml:definitions>
  <inkml:trace contextRef="#ctx0" brushRef="#br0">72250.000 54650.000 501,'-44.000'-179.000'5,"13.000"45.000"12,12.000 43.000 10,13.000 45.000 11,6.000 36.000 8,0.000 32.000 3,0.000 31.000 4,0.000 32.000 5,0.000 21.000-4,0.000 13.000-9,0.000 12.000-9,0.000 13.000-8,0.000 9.000-9,0.000 6.000-5,0.000 7.000-6,0.000 6.000-7,-5.000 10.000-3,-9.000 17.000-2,-10.000 15.000-2,-8.000 16.000-2,-9.000 18.000-5,-6.000 22.000-7,-6.000 22.000-9,-6.000 23.000-8,-1.000-3.000-5,7.000-24.000-4,6.000-26.000-4,7.000-24.000-3,5.000-37.000 3,7.000-46.000 9,6.000-47.000 11,7.000-47.000 9,4.000-24.000 3,3.000 1.000-2,3.000-1.000-3,4.000 1.000-3</inkml:trace>
</inkml:ink>
</file>

<file path=ppt/ink/ink49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1"/>
    </inkml:context>
    <inkml:brush xml:id="br0">
      <inkml:brushProperty name="width" value="0.0327421985566616" units="cm"/>
      <inkml:brushProperty name="height" value="0.0327421985566616" units="cm"/>
      <inkml:brushProperty name="color" value="#f2395b"/>
      <inkml:brushProperty name="ignorePressure" value="0"/>
    </inkml:brush>
  </inkml:definitions>
  <inkml:trace contextRef="#ctx0" brushRef="#br0">72800.000 55850.000 671,'21.000'-27.000'2,"-5.000"-3.000"3,-7.000-3.000 4,-5.000-2.000 3,-11.000 8.000 6,-11.000 22.000 10,-14.000 22.000 11,-11.000 23.000 9,-9.000 13.000 0,-3.000 6.000-9,-3.000 7.000-8,-2.000 6.000-10,-1.000 1.000-7,3.000-3.000-5,3.000-3.000-4,4.000-2.000-4,4.000-8.000-3,6.000-8.000 1,7.000-10.000 1,6.000-9.000 0,12.000-7.000 1,19.000-3.000-1,19.000-3.000 0,19.000-2.000-2,15.000-3.000-1,13.000 1.000-4,12.000-1.000-3,13.000 1.000-3,6.000-6.000-4,0.000-8.000-3,0.000-10.000-3,0.000-9.000-4,-5.000-5.000-2,-9.000 0.000-3,-10.000 0.000-3,-8.000 0.000-3,-9.000 1.000 0,-6.000 4.000 3,-6.000 3.000 4,-6.000 3.000 3,-7.000 1.000 3,-6.000 1.000 5,-6.000-1.000 4,-6.000 1.000 4</inkml:trace>
</inkml:ink>
</file>

<file path=ppt/ink/ink49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2"/>
    </inkml:context>
    <inkml:brush xml:id="br0">
      <inkml:brushProperty name="width" value="0.0359588228166103" units="cm"/>
      <inkml:brushProperty name="height" value="0.0359588228166103" units="cm"/>
      <inkml:brushProperty name="color" value="#f2395b"/>
      <inkml:brushProperty name="ignorePressure" value="0"/>
    </inkml:brush>
  </inkml:definitions>
  <inkml:trace contextRef="#ctx0" brushRef="#br0">73350.000 55900.000 611,'-27.000'-47.000'-1,"-3.000"6.000"9,-3.000 7.000 8,-2.000 6.000 9,-1.000 4.000 6,3.000 4.000 2,3.000 3.000 2,4.000 3.000 3,2.000 7.000-1,4.000 14.000-5,3.000 11.000-5,3.000 14.000-5,1.000 13.000-3,1.000 16.000-1,-1.000 15.000-1,1.000 17.000-2,1.000 8.000-3,3.000 4.000-7,3.000 3.000-8,4.000 3.000-6,-4.000 9.000-10,-9.000 16.000-12,-10.000 15.000-14,-8.000 17.000-12,-3.000-9.000-1,7.000-31.000 10,6.000-31.000 9,7.000-31.000 11,2.000-18.000 4,1.000-3.000-3,-1.000-3.000 0,1.000-2.000-3</inkml:trace>
</inkml:ink>
</file>

<file path=ppt/ink/ink49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2"/>
    </inkml:context>
    <inkml:brush xml:id="br0">
      <inkml:brushProperty name="width" value="0.0392585024237633" units="cm"/>
      <inkml:brushProperty name="height" value="0.0392585024237633" units="cm"/>
      <inkml:brushProperty name="color" value="#f2395b"/>
      <inkml:brushProperty name="ignorePressure" value="0"/>
    </inkml:brush>
  </inkml:definitions>
  <inkml:trace contextRef="#ctx0" brushRef="#br0">74200.000 55100.000 560,'-4.000'-54.000'42,"-5.000"45.000"5,-7.000 43.000 7,-5.000 45.000 6,-6.000 19.000-3,-3.000-3.000-12,-3.000-3.000-13,-2.000-2.000-11,-8.000 0.000-7,-8.000 7.000 0,-10.000 6.000 0,-9.000 7.000-2,-5.000-3.000-1,0.000-8.000-2,0.000-10.000-4,0.000-9.000-2,3.000-7.000-9,6.000-3.000-14,7.000-3.000-14,6.000-2.000-14,12.000-15.000-10,19.000-25.000-3,19.000-25.000-4,19.000-25.000-5,9.000-15.000 6,0.000-2.000 14,0.000-3.000 14,0.000-3.000 15,0.000 1.000 8,0.000 6.000 3,0.000 7.000 3,0.000 6.000 3</inkml:trace>
</inkml:ink>
</file>

<file path=ppt/ink/ink4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16"/>
    </inkml:context>
    <inkml:brush xml:id="br0">
      <inkml:brushProperty name="width" value="0.0425129421055317" units="cm"/>
      <inkml:brushProperty name="height" value="0.0425129421055317" units="cm"/>
      <inkml:brushProperty name="color" value="#fed406"/>
      <inkml:brushProperty name="ignorePressure" value="0"/>
    </inkml:brush>
  </inkml:definitions>
  <inkml:trace contextRef="#ctx0" brushRef="#br0">72350.000 38100.000 517,'21.000'-47.000'0,"-5.000"6.000"0,-7.000 7.000 0,-5.000 6.000 0,-11.000 10.000 6,-11.000 17.000 12,-14.000 15.000 11,-11.000 16.000 13,-7.000 12.000 1,0.000 9.000-6,0.000 10.000-7,0.000 10.000-8,3.000 5.000-4,6.000 4.000-1,7.000 3.000 0,6.000 3.000-3,4.000-4.000-1,4.000-8.000-4,3.000-10.000-4,3.000-9.000-3,12.000-18.000-6,22.000-24.000-9,22.000-26.000-9,23.000-24.000-8,10.000-15.000-3,0.000-3.000 2,0.000-3.000 2,0.000-2.000 3,-7.000 3.000 3,-11.000 14.000 5,-14.000 11.000 3,-11.000 14.000 5,-9.000 13.000 5,-3.000 16.000 6,-3.000 15.000 6,-2.000 17.000 6,-6.000 10.000 4,-6.000 6.000 1,-6.000 7.000 2,-6.000 6.000 2,-2.000 1.000 1,3.000-3.000 0,3.000-3.000 0,4.000-2.000 0,7.000-9.000-2,13.000-12.000-3,12.000-13.000-4,13.000-12.000-3,7.000-16.000-5,4.000-19.000-7,3.000-18.000-7,3.000-19.000-7,-1.000-12.000-5,-2.000-2.000 1,-3.000-3.000-1,-3.000-3.000-1,-6.000-2.000 0,-5.000 0.000 1,-7.000 0.000 1,-5.000 0.000 0,-8.000 3.000 2,-5.000 6.000 3,-7.000 7.000 3,-5.000 6.000 2,-4.000 4.000 4,0.000 4.000 6,0.000 3.000 5,0.000 3.000 5,-4.000 4.000 4,-5.000 7.000 1,-7.000 6.000 2,-5.000 7.000 2,-3.000 10.000 3,4.000 16.000 2,3.000 15.000 4,3.000 17.000 3,3.000 11.000 0,3.000 10.000-4,3.000 10.000-3,4.000 9.000-5,-1.000 6.000-3,-3.000 3.000-1,-3.000 3.000-4,-2.000 4.000-1,-1.000 1.000-2,3.000 0.000 0,3.000 0.000-2,4.000 0.000-1,1.000 0.000-1,0.000 0.000-1,0.000 0.000-2,0.000 0.000-3,0.000 1.000 0,0.000 4.000-1,0.000 3.000-2,0.000 3.000-1,0.000 3.000-2,0.000 3.000-3,0.000 3.000-3,0.000 4.000-4,-2.000-6.000-1,-3.000-11.000 0,-3.000-14.000 1,-2.000-11.000 0,-5.000-14.000 1,-2.000-11.000 0,-3.000-14.000 0,-3.000-11.000 0,-6.000-11.000 0,-5.000-5.000 1,-7.000-7.000 0,-5.000-5.000 1,-1.000-12.000 3,6.000-16.000 6,7.000-15.000 5,6.000-15.000 5,6.000-14.000 3,6.000-8.000 0,7.000-10.000 1,6.000-9.000 0,9.000-4.000 0,13.000 4.000 1,12.000 3.000 1,13.000 3.000 0,7.000 3.000-4,4.000 3.000-10,3.000 3.000-10,3.000 4.000-9,1.000 2.000-4,1.000 4.000-1,-1.000 3.000 1,1.000 3.000 1,-3.000-2.000-2,-2.000-6.000-4,-3.000-6.000-3,-3.000-6.000-4,-6.000 4.000 2,-5.000 16.000 6,-7.000 15.000 6,-5.000 17.000 6</inkml:trace>
</inkml:ink>
</file>

<file path=ppt/ink/ink49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3"/>
    </inkml:context>
    <inkml:brush xml:id="br0">
      <inkml:brushProperty name="width" value="0.0438754297792912" units="cm"/>
      <inkml:brushProperty name="height" value="0.0438754297792912" units="cm"/>
      <inkml:brushProperty name="color" value="#f2395b"/>
      <inkml:brushProperty name="ignorePressure" value="0"/>
    </inkml:brush>
  </inkml:definitions>
  <inkml:trace contextRef="#ctx0" brushRef="#br0">73650.000 55900.000 501,'29.000'-27.000'0,"10.000"-3.000"0,10.000-3.000 0,9.000-2.000 0,1.000-1.000 3,-6.000 3.000 4,-6.000 3.000 5,-6.000 4.000 5,-4.000 4.000 1,1.000 6.000 0,-1.000 7.000 0,1.000 6.000-1,-1.000 7.000 2,1.000 10.000 3,-1.000 10.000 3,1.000 9.000 4,-3.000 7.000 1,-2.000 7.000-1,-3.000 6.000-2,-3.000 7.000-1,-6.000 4.000-2,-5.000 3.000-3,-7.000 3.000-4,-5.000 4.000-2,-4.000-3.000-2,0.000-5.000-3,0.000-7.000-1,0.000-5.000-1,1.000-6.000-3,4.000-3.000-3,3.000-3.000-3,3.000-2.000-3,7.000-9.000-4,14.000-12.000-7,11.000-13.000-6,14.000-12.000-7,5.000-15.000-3,1.000-15.000 0,-1.000-15.000 1,1.000-16.000 0,1.000-10.000 1,3.000-3.000 2,3.000-3.000 3,4.000-2.000 3,-4.000 0.000 1,-9.000 7.000 2,-10.000 6.000 2,-8.000 7.000 1,-9.000 7.000 6,-6.000 9.000 8,-6.000 10.000 9,-6.000 10.000 8,-7.000 16.000 11,-6.000 26.000 13,-6.000 24.000 13,-6.000 26.000 13,-4.000 8.000 1,1.000-5.000-14,-1.000-7.000-13,1.000-5.000-13,1.000-3.000-9,3.000 4.000-5,3.000 3.000-6,4.000 3.000-6,2.000-2.000-3,4.000-6.000-3,3.000-6.000-3,3.000-6.000-3,7.000-13.000 0,14.000-19.000 0,11.000-18.000 1,14.000-19.000 1,5.000-13.000-1,1.000-6.000-2,-1.000-6.000-4,1.000-6.000-2,-1.000-9.000 0,1.000-8.000 1,-1.000-10.000 1,1.000-9.000 1,-6.000-10.000 3,-8.000-9.000 3,-10.000-10.000 3,-9.000-8.000 4,-10.000 0.000 2,-9.000 14.000 1,-10.000 11.000 0,-8.000 14.000 2,-11.000 11.000 0,-8.000 14.000 0,-10.000 11.000 0,-9.000 14.000 1,-10.000 14.000-1,-9.000 20.000-1,-10.000 18.000-1,-8.000 20.000-2,-3.000 11.000-3,7.000 7.000-6,6.000 6.000-5,7.000 7.000-7,5.000 5.000-5,7.000 7.000-5,6.000 6.000-4,7.000 7.000-6,7.000-6.000 0,9.000-15.000 3,10.000-15.000 4,10.000-16.000 4</inkml:trace>
</inkml:ink>
</file>

<file path=ppt/ink/ink49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3"/>
    </inkml:context>
    <inkml:brush xml:id="br0">
      <inkml:brushProperty name="width" value="0.0373225919902325" units="cm"/>
      <inkml:brushProperty name="height" value="0.0373225919902325" units="cm"/>
      <inkml:brushProperty name="color" value="#f2395b"/>
      <inkml:brushProperty name="ignorePressure" value="0"/>
    </inkml:brush>
  </inkml:definitions>
  <inkml:trace contextRef="#ctx0" brushRef="#br0">76350.000 55850.000 589,'90.000'-22.000'75,"-18.000"6.000"-14,-19.000 7.000-14,-18.000 6.000-14,-10.000 4.000-7,0.000 4.000 0,0.000 3.000-1,0.000 3.000 0,-2.000 4.000-2,-3.000 7.000-4,-3.000 6.000-2,-2.000 7.000-5,-5.000 5.000-2,-2.000 7.000-3,-3.000 6.000-3,-3.000 7.000-4,-9.000 4.000-1,-11.000 3.000-1,-14.000 3.000-1,-11.000 4.000-1,-7.000-3.000 0,0.000-5.000 0,0.000-7.000-1,0.000-5.000 1,3.000-6.000 0,6.000-3.000 1,7.000-3.000 1,6.000-2.000 0,12.000-5.000 1,19.000-2.000 3,19.000-3.000 1,19.000-3.000 2,10.000-6.000 1,4.000-5.000-3,3.000-7.000-1,3.000-5.000-2,-4.000-1.000-2,-8.000 6.000-2,-10.000 7.000-1,-9.000 6.000-2,-12.000 12.000-1,-11.000 19.000 0,-14.000 19.000-1,-11.000 19.000 0,-17.000 13.000-1,-18.000 10.000-2,-19.000 10.000-2,-18.000 9.000-1,-14.000 2.000-1,-5.000-2.000 0,-7.000-3.000 1,-5.000-3.000 0,-4.000-4.000-2,0.000-3.000-5,0.000-3.000-5,0.000-2.000-5,12.000-12.000-2,26.000-19.000 2,24.000-18.000 1,26.000-19.000 2,12.000-13.000 1,0.000-6.000 4,0.000-6.000 2,0.000-6.000 3</inkml:trace>
</inkml:ink>
</file>

<file path=ppt/ink/ink49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4"/>
    </inkml:context>
    <inkml:brush xml:id="br0">
      <inkml:brushProperty name="width" value="0.0296328105032444" units="cm"/>
      <inkml:brushProperty name="height" value="0.0296328105032444" units="cm"/>
      <inkml:brushProperty name="color" value="#f2395b"/>
      <inkml:brushProperty name="ignorePressure" value="0"/>
    </inkml:brush>
  </inkml:definitions>
  <inkml:trace contextRef="#ctx0" brushRef="#br0">76950.000 56150.000 742,'54.000'-49.000'2,"10.000"4.000"3,10.000 3.000 5,9.000 3.000 3,21.000 4.000 5,35.000 7.000 8,35.000 6.000 6,34.000 7.000 7,-8.000 2.000-1,-50.000 1.000-9,-50.000-1.000-9,-50.000 1.000-10,-13.000-1.000-5,26.000 1.000-1,24.000-1.000 0,26.000 1.000-1,4.000 1.000-7,-16.000 3.000-11,-15.000 3.000-11,-15.000 4.000-12</inkml:trace>
</inkml:ink>
</file>

<file path=ppt/ink/ink49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4"/>
    </inkml:context>
    <inkml:brush xml:id="br0">
      <inkml:brushProperty name="width" value="0.0383638329803944" units="cm"/>
      <inkml:brushProperty name="height" value="0.0383638329803944" units="cm"/>
      <inkml:brushProperty name="color" value="#f2395b"/>
      <inkml:brushProperty name="ignorePressure" value="0"/>
    </inkml:brush>
  </inkml:definitions>
  <inkml:trace contextRef="#ctx0" brushRef="#br0">78250.000 55000.000 573,'-22.000'-47.000'2,"6.000"6.000"5,7.000 7.000 4,6.000 6.000 5,1.000 18.000 8,-3.000 32.000 12,-3.000 31.000 12,-2.000 32.000 13,-1.000 19.000 1,3.000 10.000-10,3.000 10.000-11,4.000 9.000-9,-1.000 7.000-11,-3.000 7.000-9,-3.000 6.000-11,-2.000 7.000-9,-8.000 5.000-10,-8.000 7.000-9,-10.000 6.000-9,-9.000 7.000-10,-1.000-14.000-1,10.000-30.000 5,10.000-32.000 7,9.000-30.000 4,4.000-19.000 2,1.000-2.000-5,-1.000-3.000-4,1.000-3.000-4</inkml:trace>
</inkml:ink>
</file>

<file path=ppt/ink/ink49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4"/>
    </inkml:context>
    <inkml:brush xml:id="br0">
      <inkml:brushProperty name="width" value="0.0390403866767883" units="cm"/>
      <inkml:brushProperty name="height" value="0.0390403866767883" units="cm"/>
      <inkml:brushProperty name="color" value="#f2395b"/>
      <inkml:brushProperty name="ignorePressure" value="0"/>
    </inkml:brush>
  </inkml:definitions>
  <inkml:trace contextRef="#ctx0" brushRef="#br0">80100.000 55150.000 563,'51.000'-16.000'115,"4.000"19.000"-23,3.000 19.000-22,3.000 19.000-23,-2.000 10.000-14,-6.000 4.000-6,-6.000 3.000-6,-6.000 3.000-6,-7.000 1.000-4,-6.000 1.000-6,-6.000-1.000-4,-6.000 1.000-6,-13.000 2.000-5,-19.000 7.000-6,-18.000 6.000-5,-19.000 7.000-6,-16.000 0.000-3,-12.000-2.000-1,-13.000-3.000 0,-12.000-3.000 1,-7.000-6.000 0,1.000-5.000 4,-1.000-7.000 3,1.000-5.000 3,2.000-9.000 5,7.000-9.000 7,6.000-10.000 8,7.000-8.000 8,16.000-6.000 5,29.000 1.000 7,28.000-1.000 7,28.000 1.000 5,31.000-4.000 0,34.000-6.000-5,35.000-6.000-5,35.000-6.000-6,18.000-7.000-8,3.000-6.000-8,3.000-6.000-10,4.000-6.000-9,-3.000-4.000-7,-5.000 1.000-4,-7.000-1.000-6,-5.000 1.000-5,-12.000 1.000-1,-16.000 3.000 2,-15.000 3.000 1,-15.000 4.000 2,-18.000 2.000 3,-19.000 4.000 7,-18.000 3.000 6,-19.000 3.000 5,-10.000 1.000 5,1.000 1.000 2,-1.000-1.000 3,1.000 1.000 2</inkml:trace>
</inkml:ink>
</file>

<file path=ppt/ink/ink49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5"/>
    </inkml:context>
    <inkml:brush xml:id="br0">
      <inkml:brushProperty name="width" value="0.0435491763055325" units="cm"/>
      <inkml:brushProperty name="height" value="0.0435491763055325" units="cm"/>
      <inkml:brushProperty name="color" value="#f2395b"/>
      <inkml:brushProperty name="ignorePressure" value="0"/>
    </inkml:brush>
  </inkml:definitions>
  <inkml:trace contextRef="#ctx0" brushRef="#br0">81600.000 55400.000 505,'-2.000'-57.000'2,"-3.000"-11.000"6,-3.000-14.000 5,-2.000-11.000 5,3.000 16.000 9,14.000 47.000 14,11.000 47.000 15,14.000 48.000 13,0.000 22.000 2,-8.000 1.000-14,-10.000-1.000-11,-9.000 1.000-13,-7.000 2.000-10,-3.000 7.000-6,-3.000 6.000-7,-2.000 7.000-6,-5.000-1.000-7,-2.000-6.000-3,-3.000-6.000-5,-3.000-6.000-4,-4.000-7.000-3,-3.000-6.000-1,-3.000-6.000-1,-2.000-6.000-1,5.000-24.000-9,16.000-41.000-18,15.000-40.000-18,17.000-40.000-18,5.000-17.000 1,-3.000 10.000 19,-3.000 10.000 17,-2.000 9.000 20,-1.000 7.000 10,3.000 7.000 4,3.000 6.000 5,4.000 7.000 3,2.000 4.000 7,4.000 3.000 10,3.000 3.000 9,3.000 4.000 10,4.000 2.000 5,7.000 4.000 2,6.000 3.000-1,7.000 3.000 2,2.000 1.000-4,1.000 1.000-7,-1.000-1.000-7,1.000 1.000-8,-3.000 1.000-7,-2.000 3.000-7,-3.000 3.000-8,-3.000 4.000-7</inkml:trace>
</inkml:ink>
</file>

<file path=ppt/ink/ink49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5"/>
    </inkml:context>
    <inkml:brush xml:id="br0">
      <inkml:brushProperty name="width" value="0.0472018457949162" units="cm"/>
      <inkml:brushProperty name="height" value="0.0472018457949162" units="cm"/>
      <inkml:brushProperty name="color" value="#f2395b"/>
      <inkml:brushProperty name="ignorePressure" value="0"/>
    </inkml:brush>
  </inkml:definitions>
  <inkml:trace contextRef="#ctx0" brushRef="#br0">82650.000 54650.000 466,'0.000'-47.000'0,"0.000"6.000"0,0.000 7.000 0,0.000 6.000 0,1.000-2.000 1,4.000-9.000 2,3.000-10.000 3,3.000-8.000 2,-1.000 16.000 11,-2.000 44.000 21,-3.000 44.000 21,-3.000 44.000 21,-4.000 29.000 2,-3.000 16.000-17,-3.000 15.000-17,-2.000 17.000-17,-1.000 7.000-9,3.000 0.000-4,3.000 0.000-3,4.000 0.000-3,-6.000 4.000-9,-11.000 10.000-16,-14.000 10.000-14,-11.000 9.000-15,-4.000-8.000-10,6.000-25.000-3,7.000-25.000-3,6.000-25.000-3,4.000-19.000-1,4.000-12.000 4,3.000-13.000 5,3.000-12.000 3</inkml:trace>
</inkml:ink>
</file>

<file path=ppt/ink/ink49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5"/>
    </inkml:context>
    <inkml:brush xml:id="br0">
      <inkml:brushProperty name="width" value="0.0364417284727097" units="cm"/>
      <inkml:brushProperty name="height" value="0.0364417284727097" units="cm"/>
      <inkml:brushProperty name="color" value="#f2395b"/>
      <inkml:brushProperty name="ignorePressure" value="0"/>
    </inkml:brush>
  </inkml:definitions>
  <inkml:trace contextRef="#ctx0" brushRef="#br0">84100.000 54800.000 603,'-99.000'146.000'110,"4.000"-5.000"-24,3.000-7.000-24,3.000-5.000-23,1.000-8.000-14,1.000-5.000-4,-1.000-7.000-3,1.000-5.000-4,-1.000-4.000-3,1.000 0.000-4,-1.000 0.000-4,1.000 0.000-2,5.000-7.000-10,14.000-11.000-14,11.000-14.000-13,14.000-11.000-15,14.000-17.000-7,20.000-18.000-1,18.000-19.000-1,20.000-18.000-1</inkml:trace>
</inkml:ink>
</file>

<file path=ppt/ink/ink49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6"/>
    </inkml:context>
    <inkml:brush xml:id="br0">
      <inkml:brushProperty name="width" value="0.0457921549677849" units="cm"/>
      <inkml:brushProperty name="height" value="0.0457921549677849" units="cm"/>
      <inkml:brushProperty name="color" value="#f2395b"/>
      <inkml:brushProperty name="ignorePressure" value="0"/>
    </inkml:brush>
  </inkml:definitions>
  <inkml:trace contextRef="#ctx0" brushRef="#br0">83800.000 55550.000 480,'26.000'-24.000'2,"4.000"4.000"4,3.000 3.000 5,3.000 3.000 3,1.000 3.000 4,1.000 3.000 1,-1.000 3.000 3,1.000 4.000 2,-4.000 5.000 1,-6.000 10.000-2,-6.000 10.000-1,-6.000 9.000-1,-4.000 9.000-1,1.000 9.000-1,-1.000 10.000 0,1.000 10.000-1,-3.000 4.000-2,-2.000 0.000-3,-3.000 0.000-3,-3.000 0.000-2,-4.000 0.000-3,-3.000 0.000-2,-3.000 0.000-1,-2.000 0.000-3,3.000-8.000-4,14.000-16.000-8,11.000-15.000-8,14.000-15.000-8,10.000-20.000-3,9.000-21.000 0,10.000-22.000 0,10.000-22.000 1,7.000-15.000 2,6.000-5.000 4,7.000-7.000 4,6.000-5.000 4,-2.000-3.000 3,-9.000 4.000 4,-10.000 3.000 3,-8.000 3.000 4,-11.000 7.000 1,-8.000 14.000 2,-10.000 11.000 0,-9.000 14.000 1,-10.000 21.000 13,-9.000 31.000 22,-10.000 32.000 23,-8.000 31.000 23,-9.000 15.000 4,-6.000 1.000-18,-6.000-1.000-17,-6.000 1.000-17,-2.000-4.000-11,3.000-6.000-5,3.000-6.000-6,4.000-6.000-5,4.000-6.000-4,6.000-2.000 0,7.000-3.000-1,6.000-3.000-2,7.000-7.000 1,10.000-9.000 0,10.000-10.000 0,9.000-8.000 0,4.000-9.000-1,1.000-6.000-4,-1.000-6.000-4,1.000-6.000-4,2.000-7.000-5,7.000-6.000-3,6.000-6.000-5,7.000-6.000-4,0.000-7.000 0,-2.000-6.000 4,-3.000-6.000 2,-3.000-6.000 5,1.000-9.000 3,6.000-8.000 3,7.000-10.000 3,6.000-9.000 4,-2.000-9.000 2,-9.000-5.000 1,-10.000-7.000 2,-8.000-5.000 0,-11.000-1.000 1,-8.000 6.000 1,-10.000 7.000 0,-9.000 6.000 1,-12.000 4.000-1,-11.000 4.000-1,-14.000 3.000-2,-11.000 3.000-2,-12.000 10.000-2,-9.000 20.000-2,-10.000 18.000-2,-8.000 20.000-3,-4.000 13.000-4,3.000 9.000-4,3.000 10.000-4,4.000 10.000-6,7.000 2.000 0,13.000-3.000 1,12.000-3.000 4,13.000-2.000 1,7.000-3.000 2,4.000 1.000 0,3.000-1.000 0,3.000 1.000-1</inkml:trace>
</inkml:ink>
</file>

<file path=ppt/ink/ink49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6"/>
    </inkml:context>
    <inkml:brush xml:id="br0">
      <inkml:brushProperty name="width" value="0.0429131835699081" units="cm"/>
      <inkml:brushProperty name="height" value="0.0429131835699081" units="cm"/>
      <inkml:brushProperty name="color" value="#f2395b"/>
      <inkml:brushProperty name="ignorePressure" value="0"/>
    </inkml:brush>
  </inkml:definitions>
  <inkml:trace contextRef="#ctx0" brushRef="#br0">86150.000 55500.000 512,'115.000'-21.000'55,"-18.000"10.000"-8,-19.000 10.000-9,-18.000 9.000-7,-14.000 4.000-7,-5.000 1.000-3,-7.000-1.000-4,-5.000 1.000-2,-6.000 5.000-3,-3.000 14.000 0,-3.000 11.000 1,-2.000 14.000-1,-6.000 5.000-1,-6.000 1.000-2,-6.000-1.000-2,-6.000 1.000-3,-12.000-1.000-3,-15.000 1.000-1,-15.000-1.000-2,-16.000 1.000-2,-8.000-4.000-1,0.000-6.000-1,0.000-6.000-1,0.000-6.000-1,6.000-6.000 1,13.000-2.000 0,12.000-3.000 2,13.000-3.000 1,16.000-4.000 2,23.000-3.000 3,22.000-3.000 3,22.000-2.000 4,12.000-1.000 1,3.000 3.000 0,3.000 3.000 0,4.000 4.000 0,-3.000 4.000 0,-5.000 6.000 1,-7.000 7.000 0,-5.000 6.000 1,-8.000 4.000 1,-5.000 4.000-1,-7.000 3.000 0,-5.000 3.000 0,-8.000 4.000-1,-5.000 7.000 0,-7.000 6.000-1,-5.000 7.000 0,-12.000 2.000 0,-16.000 1.000 0,-15.000-1.000 1,-15.000 1.000-1,-15.000 5.000-3,-12.000 14.000-7,-13.000 11.000-8,-12.000 14.000-7,-23.000 8.000-9,-30.000 7.000-7,-32.000 6.000-7,-30.000 7.000-9,-4.000-6.000-1,25.000-15.000 3,25.000-15.000 3,25.000-16.000 4,21.000-15.000 2,20.000-11.000 0,18.000-14.000-1,20.000-11.000 0</inkml:trace>
</inkml:ink>
</file>

<file path=ppt/ink/ink4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16"/>
    </inkml:context>
    <inkml:brush xml:id="br0">
      <inkml:brushProperty name="width" value="0.032999511808157" units="cm"/>
      <inkml:brushProperty name="height" value="0.032999511808157" units="cm"/>
      <inkml:brushProperty name="color" value="#fed406"/>
      <inkml:brushProperty name="ignorePressure" value="0"/>
    </inkml:brush>
  </inkml:definitions>
  <inkml:trace contextRef="#ctx0" brushRef="#br0">73850.000 37900.000 666,'26.000'-40.000'9,"4.000"23.000"17,3.000 22.000 17,3.000 22.000 17,-2.000 13.000 2,-6.000 7.000-13,-6.000 6.000-13,-6.000 7.000-13,-7.000 4.000-10,-6.000 3.000-4,-6.000 3.000-6,-6.000 4.000-4,-6.000-1.000-3,-2.000-3.000-2,-3.000-3.000-1,-3.000-2.000-1,-2.000-9.000-2,0.000-12.000 0,0.000-13.000 0,0.000-12.000-1,6.000-9.000 4,13.000-2.000 8,12.000-3.000 7,13.000-3.000 7,9.000-2.000 1,6.000 0.000-6,7.000 0.000-7,6.000 0.000-6,1.000-2.000-7,-3.000-3.000-8,-3.000-3.000-7,-2.000-2.000-7,-3.000-5.000-6,1.000-2.000-2,-1.000-3.000-2,1.000-3.000-4,-4.000-1.000 2,-6.000 4.000 6,-6.000 3.000 4,-6.000 3.000 6</inkml:trace>
</inkml:ink>
</file>

<file path=ppt/ink/ink49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4:47"/>
    </inkml:context>
    <inkml:brush xml:id="br0">
      <inkml:brushProperty name="width" value="0.0269465260207653" units="cm"/>
      <inkml:brushProperty name="height" value="0.0269465260207653" units="cm"/>
      <inkml:brushProperty name="color" value="#f2395b"/>
      <inkml:brushProperty name="ignorePressure" value="0"/>
    </inkml:brush>
  </inkml:definitions>
  <inkml:trace contextRef="#ctx0" brushRef="#br0">85800.000 54950.000 816,'0.000'-47.000'0,"0.000"6.000"0,0.000 7.000 0,0.000 6.000 0,-2.000 10.000 5,-3.000 17.000 9,-3.000 15.000 9,-2.000 16.000 10,-8.000 16.000 1,-8.000 20.000-5,-10.000 18.000-5,-9.000 20.000-6,-4.000 0.000-15,4.000-15.000-24,3.000-15.000-24,3.000-16.000-25</inkml:trace>
</inkml:ink>
</file>

<file path=ppt/ink/ink49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8:51"/>
    </inkml:context>
    <inkml:brush xml:id="br0">
      <inkml:brushProperty name="width" value="0.0237804483622313" units="cm"/>
      <inkml:brushProperty name="height" value="0.0237804483622313" units="cm"/>
      <inkml:brushProperty name="color" value="#000000"/>
      <inkml:brushProperty name="ignorePressure" value="0"/>
    </inkml:brush>
  </inkml:definitions>
  <inkml:trace contextRef="#ctx0" brushRef="#br0">68850.000 12750.000 925,'-171.000'-22.000'56,"60.000"6.000"-38,60.000 7.000-36,59.000 6.000-38</inkml:trace>
</inkml:ink>
</file>

<file path=ppt/ink/ink49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8:56"/>
    </inkml:context>
    <inkml:brush xml:id="br0">
      <inkml:brushProperty name="width" value="0.0370045825839043" units="cm"/>
      <inkml:brushProperty name="height" value="0.0370045825839043" units="cm"/>
      <inkml:brushProperty name="color" value="#000000"/>
      <inkml:brushProperty name="ignorePressure" value="0"/>
    </inkml:brush>
  </inkml:definitions>
  <inkml:trace contextRef="#ctx0" brushRef="#br0">6800.000 20000.000 594,'3.000'-41.000'-29,"6.000"19.000"27,7.000 19.000 27,6.000 19.000 28,1.000 13.000 9,-3.000 10.000-10,-3.000 10.000-10,-2.000 9.000-9,-5.000 9.000-7,-2.000 9.000-3,-3.000 10.000-2,-3.000 10.000-3,-1.000-3.000-2,4.000-11.000-1,3.000-14.000-1,3.000-11.000-1,3.000-7.000-3,3.000 0.000-2,3.000 0.000-4,4.000 0.000-3,-1.000-2.000-2,-3.000-3.000-2,-3.000-3.000-3,-2.000-2.000-1,2.000-17.000-1,9.000-28.000 0,10.000-28.000 0,10.000-27.000 0,2.000-17.000 1,-3.000-3.000 1,-3.000-3.000 2,-2.000-2.000 1,-5.000-1.000 2,-2.000 3.000-1,-3.000 3.000 1,-3.000 4.000 1,-2.000 2.000-1,0.000 4.000 1,0.000 3.000-1,0.000 3.000 0,-2.000 4.000 0,-3.000 7.000 1,-3.000 6.000-1,-2.000 7.000 1,-3.000 4.000-2,1.000 3.000-3,-1.000 3.000-3,1.000 4.000-3</inkml:trace>
</inkml:ink>
</file>

<file path=ppt/ink/ink49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8:58"/>
    </inkml:context>
    <inkml:brush xml:id="br0">
      <inkml:brushProperty name="width" value="0.0388096198439598" units="cm"/>
      <inkml:brushProperty name="height" value="0.0388096198439598" units="cm"/>
      <inkml:brushProperty name="color" value="#000000"/>
      <inkml:brushProperty name="ignorePressure" value="0"/>
    </inkml:brush>
  </inkml:definitions>
  <inkml:trace contextRef="#ctx0" brushRef="#br0">8000.000 20450.000 566,'46.000'-22.000'65,"-5.000"6.000"-15,-7.000 7.000-14,-5.000 6.000-15,-6.000 7.000-10,-3.000 10.000-5,-3.000 10.000-3,-2.000 9.000-5,-5.000 6.000-3,-2.000 3.000 0,-3.000 3.000-1,-3.000 4.000 1,-6.000-3.000-2,-5.000-5.000-2,-7.000-7.000-1,-5.000-5.000-1,-4.000-3.000-1,0.000 4.000-1,0.000 3.000 1,0.000 3.000-1,1.000-1.000 2,4.000-2.000 2,3.000-3.000 4,3.000-3.000 2,7.000-4.000 6,14.000-3.000 9,11.000-3.000 10,14.000-2.000 9,5.000-5.000 1,1.000-2.000-7,-1.000-3.000-7,1.000-3.000-6,-1.000-6.000-6,1.000-5.000-6,-1.000-7.000-5,1.000-5.000-5,-3.000-4.000-4,-2.000 0.000-1,-3.000 0.000-2,-3.000 0.000 0,-1.000-2.000-3,4.000-3.000-3,3.000-3.000-2,3.000-2.000-4,-1.000-3.000 1,-2.000 1.000 3,-3.000-1.000 3,-3.000 1.000 4,-4.000-3.000 3,-3.000-2.000 2,-3.000-3.000 3,-2.000-3.000 3,-3.000 1.000 2,1.000 6.000-1,-1.000 7.000 1,1.000 6.000-1,-3.000 3.000 10,-2.000 0.000 21,-3.000 0.000 20,-3.000 0.000 21,-4.000 7.000 5,-3.000 17.000-10,-3.000 15.000-10,-2.000 16.000-10,-1.000 7.000-7,3.000 1.000-5,3.000-1.000-5,4.000 1.000-5,1.000-1.000-3,0.000 1.000-3,0.000-1.000-2,0.000 1.000-1,0.000-1.000-2,0.000 1.000-1,0.000-1.000-1,0.000 1.000-1,0.000-1.000-1,0.000 1.000-2,0.000-1.000 0,0.000 1.000-3,3.000-1.000-2,6.000 1.000-3,7.000-1.000-3,6.000 1.000-4,7.000-9.000-3,10.000-15.000 1,10.000-15.000-2,9.000-16.000 0,1.000-10.000 0,-6.000-3.000 2,-6.000-3.000 1,-6.000-2.000 1,-4.000-8.000 1,1.000-8.000-1,-1.000-10.000 1,1.000-9.000-1,-4.000-2.000 1,-6.000 6.000 2,-6.000 7.000 2,-6.000 6.000 2,-6.000 3.000 1,-2.000 0.000 0,-3.000 0.000 2,-3.000 0.000 0,-2.000-2.000 1,0.000-3.000 1,0.000-3.000 0,0.000-2.000 2,-2.000-1.000 0,-3.000 3.000 0,-3.000 3.000 0,-2.000 4.000 0,-5.000 5.000-1,-2.000 10.000 0,-3.000 10.000-2,-3.000 9.000 0,-4.000 4.000 0,-3.000 1.000-2,-3.000-1.000-2,-2.000 1.000 0,-1.000 4.000-4,3.000 9.000-8,3.000 10.000-7,4.000 10.000-8,2.000 4.000-3,4.000 0.000 3,3.000 0.000 3,3.000 0.000 2</inkml:trace>
</inkml:ink>
</file>

<file path=ppt/ink/ink49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8:58"/>
    </inkml:context>
    <inkml:brush xml:id="br0">
      <inkml:brushProperty name="width" value="0.0363810174167156" units="cm"/>
      <inkml:brushProperty name="height" value="0.0363810174167156" units="cm"/>
      <inkml:brushProperty name="color" value="#000000"/>
      <inkml:brushProperty name="ignorePressure" value="0"/>
    </inkml:brush>
  </inkml:definitions>
  <inkml:trace contextRef="#ctx0" brushRef="#br0">9800.000 20450.000 604,'0.000'50.000'28,"0.000"0.000"6,0.000 0.000 6,0.000 0.000 5,0.000-2.000 1,0.000-3.000-8,0.000-3.000-6,0.000-2.000-8,1.000-3.000-3,4.000 1.000-2,3.000-1.000-1,3.000 1.000-1,4.000 1.000-3,7.000 3.000-4,6.000 3.000-3,7.000 4.000-5,2.000-4.000-2,1.000-9.000-5,-1.000-10.000-3,1.000-8.000-3,-4.000-4.000-2,-6.000 3.000 0,-6.000 3.000 0,-6.000 4.000-1,-9.000 2.000 2,-8.000 4.000 0,-10.000 3.000 1,-9.000 3.000 1,-9.000 1.000 0,-5.000 1.000-3,-7.000-1.000-1,-5.000 1.000-3,-4.000-4.000-2,0.000-6.000-4,0.000-6.000-4,0.000-6.000-3,3.000-6.000 0,6.000-2.000 3,7.000-3.000 5,6.000-3.000 4,4.000-4.000 0,4.000-3.000-3,3.000-3.000-2,3.000-2.000-3</inkml:trace>
</inkml:ink>
</file>

<file path=ppt/ink/ink49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8:58"/>
    </inkml:context>
    <inkml:brush xml:id="br0">
      <inkml:brushProperty name="width" value="0.0284716840833426" units="cm"/>
      <inkml:brushProperty name="height" value="0.0284716840833426" units="cm"/>
      <inkml:brushProperty name="color" value="#000000"/>
      <inkml:brushProperty name="ignorePressure" value="0"/>
    </inkml:brush>
  </inkml:definitions>
  <inkml:trace contextRef="#ctx0" brushRef="#br0">9950.000 20700.000 772,'50.000'-2.000'14,"0.000"-3.000"8,0.000-3.000 9,0.000-2.000 8,0.000-1.000 1,0.000 3.000-8,0.000 3.000-7,0.000 4.000-9,-4.000 1.000-7,-5.000 0.000-11,-7.000 0.000-10,-5.000 0.000-9</inkml:trace>
</inkml:ink>
</file>

<file path=ppt/ink/ink49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0"/>
    </inkml:context>
    <inkml:brush xml:id="br0">
      <inkml:brushProperty name="width" value="0.0374448522925377" units="cm"/>
      <inkml:brushProperty name="height" value="0.0374448522925377" units="cm"/>
      <inkml:brushProperty name="color" value="#000000"/>
      <inkml:brushProperty name="ignorePressure" value="0"/>
    </inkml:brush>
  </inkml:definitions>
  <inkml:trace contextRef="#ctx0" brushRef="#br0">7400.000 22600.000 587,'-22.000'-16.000'51,"6.000"19.000"-3,7.000 19.000-1,6.000 19.000-3,3.000 13.000-4,0.000 10.000-4,0.000 10.000-5,0.000 9.000-5,0.000-2.000-4,0.000-12.000-3,0.000-13.000-3,0.000-12.000-3,0.000-1.000-4,0.000 14.000-2,0.000 11.000-4,0.000 14.000-2,-2.000 2.000-5,-3.000-6.000-5,-3.000-6.000-4,-2.000-6.000-5,-3.000-23.000-11,1.000-36.000-19,-1.000-39.000-19,1.000-36.000-18,1.000-18.000 1,3.000 3.000 18,3.000 3.000 18,4.000 4.000 20,2.000 2.000 11,4.000 4.000 4,3.000 3.000 4,3.000 3.000 3,4.000 1.000 5,7.000 1.000 8,6.000-1.000 6,7.000 1.000 6,2.000 4.000 6,1.000 9.000 3,-1.000 10.000 4,1.000 10.000 3,-3.000 7.000 1,-2.000 6.000-2,-3.000 7.000-3,-3.000 6.000-1,-4.000 6.000-3,-3.000 6.000-2,-3.000 7.000-2,-2.000 6.000-2,-3.000 9.000-1,1.000 13.000-2,-1.000 12.000 0,1.000 13.000-1,-4.000 6.000-4,-6.000 0.000-3,-6.000 0.000-6,-6.000 0.000-4,-6.000-5.000-4,-2.000-9.000-4,-3.000-10.000-4,-3.000-8.000-4,-1.000-8.000-3,4.000-2.000 1,3.000-3.000-2,3.000-3.000 0,6.000-10.000 1,9.000-16.000-1,10.000-15.000 1,10.000-15.000 1,4.000-4.000 2,0.000 9.000 6,0.000 10.000 5,0.000 10.000 6,0.000 4.000 2,0.000 0.000 1,0.000 0.000 0,0.000 0.000 1,-4.000 6.000 0,-5.000 13.000 2,-7.000 12.000 1,-5.000 13.000 2,-8.000 7.000-1,-5.000 4.000-1,-7.000 3.000-2,-5.000 3.000-2,-6.000 1.000-1,-3.000 1.000-2,-3.000-1.000-1,-2.000 1.000-1,-3.000-4.000-1,1.000-6.000-1,-1.000-6.000 0,1.000-6.000-1,13.000-18.000 0,29.000-28.000 0,28.000-28.000 0,28.000-27.000 1,10.000-11.000-1,-5.000 10.000 1,-7.000 10.000 2,-5.000 9.000 0,-3.000 2.000-2,4.000-2.000-4,3.000-3.000-6,3.000-3.000-4,-5.000 10.000 3,-12.000 26.000 10,-13.000 24.000 11,-12.000 26.000 12,-9.000 8.000 5,-2.000-5.000 1,-3.000-7.000 2,-3.000-5.000 2,-1.000-3.000-4,4.000 4.000-6,3.000 3.000-8,3.000 3.000-6</inkml:trace>
</inkml:ink>
</file>

<file path=ppt/ink/ink49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0"/>
    </inkml:context>
    <inkml:brush xml:id="br0">
      <inkml:brushProperty name="width" value="0.030734209343791" units="cm"/>
      <inkml:brushProperty name="height" value="0.030734209343791" units="cm"/>
      <inkml:brushProperty name="color" value="#000000"/>
      <inkml:brushProperty name="ignorePressure" value="0"/>
    </inkml:brush>
  </inkml:definitions>
  <inkml:trace contextRef="#ctx0" brushRef="#br0">8250.000 22900.000 715,'3.000'-40.000'24,"6.000"23.000"7,7.000 22.000 8,6.000 22.000 7,1.000 13.000 1,-3.000 7.000-8,-3.000 6.000-8,-2.000 7.000-8,-3.000-3.000-19,1.000-8.000-28,-1.000-10.000-31,1.000-9.000-28</inkml:trace>
</inkml:ink>
</file>

<file path=ppt/ink/ink49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1"/>
    </inkml:context>
    <inkml:brush xml:id="br0">
      <inkml:brushProperty name="width" value="0.0385984070599079" units="cm"/>
      <inkml:brushProperty name="height" value="0.0385984070599079" units="cm"/>
      <inkml:brushProperty name="color" value="#000000"/>
      <inkml:brushProperty name="ignorePressure" value="0"/>
    </inkml:brush>
  </inkml:definitions>
  <inkml:trace contextRef="#ctx0" brushRef="#br0">8650.000 23550.000 569,'46.000'-21.000'76,"-5.000"10.000"-18,-7.000 10.000-19,-5.000 9.000-18,-6.000 7.000-10,-3.000 7.000-5,-3.000 6.000-3,-2.000 7.000-5,-6.000 2.000-2,-6.000 1.000-3,-6.000-1.000-2,-6.000 1.000-3,-6.000-3.000 1,-2.000-2.000 0,-3.000-3.000 2,-3.000-3.000 0,4.000-6.000 4,13.000-5.000 4,12.000-7.000 5,13.000-5.000 4,7.000-9.000 0,4.000-9.000-2,3.000-10.000-4,3.000-8.000-3,3.000-8.000-3,3.000-2.000-3,3.000-3.000-4,4.000-3.000-4,-3.000-1.000-3,-5.000 4.000-2,-7.000 3.000-2,-5.000 3.000-2,-4.000 1.000 0,0.000 1.000 3,0.000-1.000 4,0.000 1.000 3,-2.000 1.000 3,-3.000 3.000 4,-3.000 3.000 3,-2.000 4.000 4,-6.000 11.000 13,-6.000 23.000 19,-6.000 22.000 21,-6.000 22.000 19,-4.000 8.000 4,1.000-2.000-15,-1.000-3.000-15,1.000-3.000-15,1.000-4.000-9,3.000-3.000-3,3.000-3.000-3,4.000-2.000-3,5.000-3.000-3,10.000 1.000-1,10.000-1.000-2,9.000 1.000 0,6.000-10.000-6,3.000-19.000-6,3.000-18.000-8,4.000-19.000-7,-1.000-12.000-3,-3.000-2.000 1,-3.000-3.000 1,-2.000-3.000 1,-3.000-7.000 1,1.000-9.000 2,-1.000-10.000 2,1.000-8.000 3,-3.000-3.000 1,-2.000 7.000 1,-3.000 6.000 2,-3.000 7.000 1,-7.000 2.000 1,-9.000 1.000 2,-10.000-1.000 1,-8.000 1.000 2,-8.000 2.000 1,-2.000 7.000 1,-3.000 6.000 2,-3.000 7.000 1,-2.000 7.000 0,0.000 9.000 0,0.000 10.000-2,0.000 10.000-1,0.000 7.000 0,0.000 6.000-1,0.000 7.000 1,0.000 6.000-1,1.000 6.000-6,4.000 6.000-14,3.000 7.000-13,3.000 6.000-12,1.000-1.000-5,1.000-5.000 7,-1.000-7.000 5,1.000-5.000 7</inkml:trace>
</inkml:ink>
</file>

<file path=ppt/ink/ink49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2"/>
    </inkml:context>
    <inkml:brush xml:id="br0">
      <inkml:brushProperty name="width" value="0.0333317331969738" units="cm"/>
      <inkml:brushProperty name="height" value="0.0333317331969738" units="cm"/>
      <inkml:brushProperty name="color" value="#000000"/>
      <inkml:brushProperty name="ignorePressure" value="0"/>
    </inkml:brush>
  </inkml:definitions>
  <inkml:trace contextRef="#ctx0" brushRef="#br0">10150.000 23000.000 660,'68.000'-19.000'47,"-11.000"13.000"-8,-14.000 12.000-7,-11.000 13.000-7,-9.000 9.000-4,-3.000 6.000-1,-3.000 7.000-1,-2.000 6.000-1,-5.000 4.000-3,-2.000 4.000-9,-3.000 3.000-8,-3.000 3.000-7,-2.000-4.000-4,0.000-8.000 0,0.000-10.000 1,0.000-9.000 0,6.000-7.000 3,13.000-3.000 6,12.000-3.000 6,13.000-2.000 6,6.000-5.000 3,0.000-2.000 3,0.000-3.000 2,0.000-3.000 2,-4.000-1.000 0,-5.000 4.000-2,-7.000 3.000-3,-5.000 3.000-2,-9.000 10.000-2,-9.000 20.000-1,-10.000 18.000-1,-8.000 20.000-2,-12.000 13.000-6,-12.000 9.000-8,-13.000 10.000-9,-12.000 10.000-9,-4.000-3.000-6,7.000-11.000-4,6.000-14.000-3,7.000-11.000-4,4.000-12.000 0,3.000-9.000-1,3.000-10.000 1,4.000-8.000 1</inkml:trace>
</inkml:ink>
</file>

<file path=ppt/ink/ink4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16"/>
    </inkml:context>
    <inkml:brush xml:id="br0">
      <inkml:brushProperty name="width" value="0.0318905226886272" units="cm"/>
      <inkml:brushProperty name="height" value="0.0318905226886272" units="cm"/>
      <inkml:brushProperty name="color" value="#fed406"/>
      <inkml:brushProperty name="ignorePressure" value="0"/>
    </inkml:brush>
  </inkml:definitions>
  <inkml:trace contextRef="#ctx0" brushRef="#br0">74350.000 38000.000 689,'71.000'-44.000'93,"-5.000"13.000"-18,-7.000 12.000-16,-5.000 13.000-18,-4.000 6.000-14,0.000 0.000-13,0.000 0.000-12,0.000 0.000-13,-2.000 0.000-9,-3.000 0.000-5,-3.000 0.000-6,-2.000 0.000-5,-3.000 0.000-4,1.000 0.000-1,-1.000 0.000-1,1.000 0.000-2</inkml:trace>
</inkml:ink>
</file>

<file path=ppt/ink/ink49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3"/>
    </inkml:context>
    <inkml:brush xml:id="br0">
      <inkml:brushProperty name="width" value="0.037039440125227" units="cm"/>
      <inkml:brushProperty name="height" value="0.037039440125227" units="cm"/>
      <inkml:brushProperty name="color" value="#000000"/>
      <inkml:brushProperty name="ignorePressure" value="0"/>
    </inkml:brush>
  </inkml:definitions>
  <inkml:trace contextRef="#ctx0" brushRef="#br0">7850.000 25200.000 593,'0.000'50.000'89,"0.000"0.000"-17,0.000 0.000-16,0.000 0.000-16,-2.000 3.000-11,-3.000 6.000-2,-3.000 7.000-4,-2.000 6.000-2,-3.000 3.000-5,1.000 0.000-2,-1.000 0.000-4,1.000 0.000-3,-1.000-5.000-4,1.000-9.000-7,-1.000-10.000-5,1.000-8.000-6,4.000-14.000-12,9.000-15.000-21,10.000-15.000-20,10.000-16.000-19</inkml:trace>
</inkml:ink>
</file>

<file path=ppt/ink/ink49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3"/>
    </inkml:context>
    <inkml:brush xml:id="br0">
      <inkml:brushProperty name="width" value="0.0377133525907993" units="cm"/>
      <inkml:brushProperty name="height" value="0.0377133525907993" units="cm"/>
      <inkml:brushProperty name="color" value="#000000"/>
      <inkml:brushProperty name="ignorePressure" value="0"/>
    </inkml:brush>
  </inkml:definitions>
  <inkml:trace contextRef="#ctx0" brushRef="#br0">7900.000 25400.000 583,'25.000'-65.000'16,"0.000"23.000"8,0.000 22.000 10,0.000 22.000 8,-2.000 15.000 2,-3.000 9.000-6,-3.000 10.000-4,-2.000 10.000-6,-5.000 7.000-3,-2.000 6.000-3,-3.000 7.000-1,-3.000 6.000-2,-1.000 1.000-2,4.000-3.000-3,3.000-3.000-3,3.000-2.000-2,1.000-6.000-2,1.000-6.000-2,-1.000-6.000-1,1.000-6.000-1,4.000-18.000-6,9.000-28.000-8,10.000-28.000-9,10.000-27.000-8,2.000-20.000-3,-3.000-9.000 3,-3.000-10.000 1,-2.000-8.000 2,-5.000-3.000 3,-2.000 7.000 1,-3.000 6.000 2,-3.000 7.000 2,-4.000 10.000 1,-3.000 16.000 0,-3.000 15.000 0,-2.000 17.000 1,-5.000 13.000-4,-2.000 13.000-7,-3.000 12.000-6,-3.000 13.000-7</inkml:trace>
</inkml:ink>
</file>

<file path=ppt/ink/ink49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4"/>
    </inkml:context>
    <inkml:brush xml:id="br0">
      <inkml:brushProperty name="width" value="0.0337637774646282" units="cm"/>
      <inkml:brushProperty name="height" value="0.0337637774646282" units="cm"/>
      <inkml:brushProperty name="color" value="#000000"/>
      <inkml:brushProperty name="ignorePressure" value="0"/>
    </inkml:brush>
  </inkml:definitions>
  <inkml:trace contextRef="#ctx0" brushRef="#br0">8900.000 25650.000 651,'0.000'48.000'7,"0.000"-3.000"14,0.000-3.000 14,0.000-2.000 13,0.000-5.000 4,0.000-2.000-7,0.000-3.000-7,0.000-3.000-8,0.000-1.000-5,0.000 4.000-5,0.000 3.000-4,0.000 3.000-4,3.000-5.000-18,6.000-12.000-27,7.000-13.000-29,6.000-12.000-29</inkml:trace>
</inkml:ink>
</file>

<file path=ppt/ink/ink49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4"/>
    </inkml:context>
    <inkml:brush xml:id="br0">
      <inkml:brushProperty name="width" value="0.0248359311372042" units="cm"/>
      <inkml:brushProperty name="height" value="0.0248359311372042" units="cm"/>
      <inkml:brushProperty name="color" value="#000000"/>
      <inkml:brushProperty name="ignorePressure" value="0"/>
    </inkml:brush>
  </inkml:definitions>
  <inkml:trace contextRef="#ctx0" brushRef="#br0">9000.000 24850.000 885,'3.000'46.000'25,"6.000"-5.000"-3,7.000-7.000-1,6.000-5.000-3,-1.000-4.000-3,-5.000 0.000-5,-7.000 0.000-7,-5.000 0.000-4,-3.000 0.000-9,4.000 0.000-9,3.000 0.000-10,3.000 0.000-9,-1.000 0.000-4,-2.000 0.000 4,-3.000 0.000 4,-3.000 0.000 3</inkml:trace>
</inkml:ink>
</file>

<file path=ppt/ink/ink49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5"/>
    </inkml:context>
    <inkml:brush xml:id="br0">
      <inkml:brushProperty name="width" value="0.0348736457526684" units="cm"/>
      <inkml:brushProperty name="height" value="0.0348736457526684" units="cm"/>
      <inkml:brushProperty name="color" value="#000000"/>
      <inkml:brushProperty name="ignorePressure" value="0"/>
    </inkml:brush>
  </inkml:definitions>
  <inkml:trace contextRef="#ctx0" brushRef="#br0">9800.000 25100.000 630,'-44.000'26.000'76,"13.000"4.000"-16,12.000 3.000-14,13.000 3.000-16,6.000 3.000-9,0.000 3.000-1,0.000 3.000-2,0.000 4.000-3,0.000 1.000-1,0.000 0.000-1,0.000 0.000-1,0.000 0.000-1,1.000-2.000-2,4.000-3.000-2,3.000-3.000-1,3.000-2.000-2,3.000-6.000-1,3.000-6.000 0,3.000-6.000-2,4.000-6.000-1,1.000-4.000 0,0.000 1.000 0,0.000-1.000-1,0.000 1.000-1,1.000-6.000 0,4.000-8.000 0,3.000-10.000 0,3.000-9.000-1,1.000-9.000-2,1.000-5.000-5,-1.000-7.000-5,1.000-5.000-5,-3.000-4.000-1,-2.000 0.000 2,-3.000 0.000 2,-3.000 0.000 2,-4.000 0.000 2,-3.000 0.000 3,-3.000 0.000 4,-2.000 0.000 3,-6.000 0.000 2,-6.000 0.000 2,-6.000 0.000 2,-6.000 0.000 2,-6.000 3.000 0,-2.000 6.000 0,-3.000 7.000-1,-3.000 6.000 0,-2.000 6.000 0,0.000 6.000 0,0.000 7.000 0,0.000 6.000 1,-4.000 9.000-7,-5.000 13.000-12,-7.000 12.000-14,-5.000 13.000-12,-1.000 4.000-6,6.000-3.000 5,7.000-3.000 3,6.000-2.000 4,3.000-3.000 3,0.000 1.000 4,0.000-1.000 4,0.000 1.000 3</inkml:trace>
</inkml:ink>
</file>

<file path=ppt/ink/ink49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6"/>
    </inkml:context>
    <inkml:brush xml:id="br0">
      <inkml:brushProperty name="width" value="0.036061629652977" units="cm"/>
      <inkml:brushProperty name="height" value="0.036061629652977" units="cm"/>
      <inkml:brushProperty name="color" value="#000000"/>
      <inkml:brushProperty name="ignorePressure" value="0"/>
    </inkml:brush>
  </inkml:definitions>
  <inkml:trace contextRef="#ctx0" brushRef="#br0">8300.000 26800.000 610,'-49.000'9.000'86,"4.000"19.000"-15,3.000 19.000-14,3.000 19.000-14,1.000 9.000-11,1.000 0.000-5,-1.000 0.000-6,1.000 0.000-5,-1.000 4.000-5,1.000 10.000-1,-1.000 10.000-2,1.000 9.000-2,2.000 1.000-5,7.000-6.000-4,6.000-6.000-6,7.000-6.000-6,2.000-10.000-5,1.000-12.000-5,-1.000-13.000-5,1.000-12.000-6,4.000-13.000-2,9.000-12.000 1,10.000-13.000 2,10.000-12.000 0,4.000-15.000 1,0.000-15.000 0,0.000-15.000-1,0.000-16.000 0,-2.000-4.000 4,-3.000 10.000 5,-3.000 10.000 7,-2.000 9.000 7</inkml:trace>
</inkml:ink>
</file>

<file path=ppt/ink/ink49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6"/>
    </inkml:context>
    <inkml:brush xml:id="br0">
      <inkml:brushProperty name="width" value="0.0384070351719856" units="cm"/>
      <inkml:brushProperty name="height" value="0.0384070351719856" units="cm"/>
      <inkml:brushProperty name="color" value="#000000"/>
      <inkml:brushProperty name="ignorePressure" value="0"/>
    </inkml:brush>
  </inkml:definitions>
  <inkml:trace contextRef="#ctx0" brushRef="#br0">8200.000 26900.000 572,'23.000'-46.000'1,"-3.000"10.000"8,-3.000 10.000 7,-2.000 9.000 7,-3.000 10.000 4,1.000 14.000 2,-1.000 11.000 2,1.000 14.000 0,-3.000 8.000 0,-2.000 7.000-2,-3.000 6.000-3,-3.000 7.000-2,-1.000 7.000-2,4.000 9.000-1,3.000 10.000-2,3.000 10.000 0,-1.000 2.000-2,-2.000-3.000-2,-3.000-3.000-3,-3.000-2.000-1,-2.000-6.000-3,0.000-6.000-3,0.000-6.000-4,0.000-6.000-2,-4.000-9.000-9,-5.000-8.000-18,-7.000-10.000-15,-5.000-9.000-18,-4.000-13.000-4,0.000-16.000 9,0.000-15.000 8,0.000-15.000 8,-2.000-11.000 5,-3.000-2.000 5,-3.000-3.000 4,-2.000-3.000 3,0.000 2.000 5,7.000 10.000 4,6.000 10.000 6,7.000 9.000 5,7.000 6.000 12,9.000 3.000 20,10.000 3.000 18,10.000 4.000 21,5.000-3.000 1,4.000-5.000-13,3.000-7.000-15,3.000-5.000-15,3.000-6.000-11,3.000-3.000-6,3.000-3.000-9,4.000-2.000-6,1.000-5.000-8,0.000-2.000-9,0.000-3.000-7,0.000-3.000-8,-4.000-1.000-4,-5.000 4.000 0,-7.000 3.000 1,-5.000 3.000 0,-6.000 4.000 4,-3.000 7.000 7,-3.000 6.000 6,-2.000 7.000 7,-5.000 0.000 5,-2.000-2.000 2,-3.000-3.000 4,-3.000-3.000 2</inkml:trace>
</inkml:ink>
</file>

<file path=ppt/ink/ink49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6"/>
    </inkml:context>
    <inkml:brush xml:id="br0">
      <inkml:brushProperty name="width" value="0.0364613272249699" units="cm"/>
      <inkml:brushProperty name="height" value="0.0364613272249699" units="cm"/>
      <inkml:brushProperty name="color" value="#000000"/>
      <inkml:brushProperty name="ignorePressure" value="0"/>
    </inkml:brush>
  </inkml:definitions>
  <inkml:trace contextRef="#ctx0" brushRef="#br0">8850.000 26600.000 603,'-24.000'73.000'119,"4.000"-3.000"-27,3.000-3.000-27,3.000-2.000-27,3.000-3.000-15,3.000 1.000-3,3.000-1.000-4,4.000 1.000-3,1.000 2.000-5,0.000 7.000-5,0.000 6.000-6,0.000 7.000-5,0.000-3.000-7,0.000-8.000-8,0.000-10.000-8,0.000-9.000-9</inkml:trace>
</inkml:ink>
</file>

<file path=ppt/ink/ink49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7"/>
    </inkml:context>
    <inkml:brush xml:id="br0">
      <inkml:brushProperty name="width" value="0.039745170623064" units="cm"/>
      <inkml:brushProperty name="height" value="0.039745170623064" units="cm"/>
      <inkml:brushProperty name="color" value="#000000"/>
      <inkml:brushProperty name="ignorePressure" value="0"/>
    </inkml:brush>
  </inkml:definitions>
  <inkml:trace contextRef="#ctx0" brushRef="#br0">8950.000 27400.000 553,'45.000'-16.000'33,"-9.000"19.000"1,-10.000 19.000 2,-8.000 19.000 2,-8.000 12.000-3,-2.000 6.000-5,-3.000 7.000-6,-3.000 6.000-6,-2.000-2.000-5,0.000-9.000-3,0.000-10.000-3,0.000-8.000-4,6.000-17.000-5,13.000-21.000-6,12.000-22.000-6,13.000-22.000-6,7.000-16.000-4,4.000-9.000-3,3.000-10.000-2,3.000-8.000-3,-1.000-3.000 1,-2.000 7.000 1,-3.000 6.000 2,-3.000 7.000 1,-6.000 5.000 4,-5.000 7.000 4,-7.000 6.000 4,-5.000 7.000 4,-11.000 10.000 12,-11.000 16.000 20,-14.000 15.000 21,-11.000 17.000 19,-4.000 8.000 6,6.000 4.000-10,7.000 3.000-10,6.000 3.000-9,3.000 4.000-7,0.000 7.000-3,0.000 6.000-4,0.000 7.000-4,0.000 0.000-2,0.000-2.000-2,0.000-3.000-2,0.000-3.000-1,4.000-9.000-6,10.000-11.000-7,10.000-14.000-9,9.000-11.000-7,4.000-17.000-6,1.000-18.000 0,-1.000-19.000-2,1.000-18.000-1,-4.000-12.000-1,-6.000-3.000-2,-6.000-3.000 0,-6.000-2.000-1,-6.000 0.000 2,-2.000 7.000 4,-3.000 6.000 6,-3.000 7.000 4,-7.000 7.000 4,-9.000 9.000 2,-10.000 10.000 3,-8.000 10.000 2,-4.000 7.000 4,3.000 6.000 4,3.000 7.000 6,4.000 6.000 4,1.000 3.000 2,0.000 0.000-4,0.000 0.000-3,0.000 0.000-2,3.000 3.000-7,6.000 6.000-8,7.000 7.000-8,6.000 6.000-8,4.000 3.000-8,4.000 0.000-5,3.000 0.000-5,3.000 0.000-6</inkml:trace>
</inkml:ink>
</file>

<file path=ppt/ink/ink49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7"/>
    </inkml:context>
    <inkml:brush xml:id="br0">
      <inkml:brushProperty name="width" value="0.03391407802701" units="cm"/>
      <inkml:brushProperty name="height" value="0.03391407802701" units="cm"/>
      <inkml:brushProperty name="color" value="#000000"/>
      <inkml:brushProperty name="ignorePressure" value="0"/>
    </inkml:brush>
  </inkml:definitions>
  <inkml:trace contextRef="#ctx0" brushRef="#br0">10200.000 27100.000 648,'73.000'-24.000'26,"-3.000"4.000"5,-3.000 3.000 7,-2.000 3.000 5,-9.000 12.000 0,-12.000 22.000-3,-13.000 22.000-5,-12.000 23.000-4,-12.000 6.000-5,-8.000-5.000-7,-10.000-7.000-6,-9.000-5.000-7,-5.000-4.000-5,0.000 0.000-4,0.000 0.000-3,0.000 0.000-3,4.000-2.000-1,10.000-3.000 1,10.000-3.000 2,9.000-2.000 1,7.000-6.000 2,7.000-6.000 2,6.000-6.000 3,7.000-6.000 3,2.000-4.000 1,1.000 1.000 2,-1.000-1.000 0,1.000 1.000 1,-6.000 4.000 0,-8.000 9.000-3,-10.000 10.000-3,-9.000 10.000-3,-12.000 7.000-4,-11.000 6.000-6,-14.000 7.000-8,-11.000 6.000-5,-9.000 3.000-8,-3.000 0.000-6,-3.000 0.000-7,-2.000 0.000-7,2.000-7.000-1,9.000-11.000 7,10.000-14.000 5,10.000-11.000 5</inkml:trace>
</inkml:ink>
</file>

<file path=ppt/ink/ink4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16"/>
    </inkml:context>
    <inkml:brush xml:id="br0">
      <inkml:brushProperty name="width" value="0.0349081307649612" units="cm"/>
      <inkml:brushProperty name="height" value="0.0349081307649612" units="cm"/>
      <inkml:brushProperty name="color" value="#fed406"/>
      <inkml:brushProperty name="ignorePressure" value="0"/>
    </inkml:brush>
  </inkml:definitions>
  <inkml:trace contextRef="#ctx0" brushRef="#br0">74900.000 37300.000 630,'-44.000'-18.000'52,"13.000"17.000"0,12.000 15.000 0,13.000 16.000 1,6.000 15.000-5,0.000 16.000-8,0.000 15.000-10,0.000 17.000-8,0.000 14.000-8,0.000 17.000-8,0.000 15.000-7,0.000 16.000-8,0.000-5.000-7,0.000-25.000-6,0.000-25.000-7,0.000-25.000-6,0.000-15.000-7,0.000-2.000-8,0.000-3.000-6,0.000-3.000-7</inkml:trace>
</inkml:ink>
</file>

<file path=ppt/ink/ink49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9"/>
    </inkml:context>
    <inkml:brush xml:id="br0">
      <inkml:brushProperty name="width" value="0.034627839922905" units="cm"/>
      <inkml:brushProperty name="height" value="0.034627839922905" units="cm"/>
      <inkml:brushProperty name="color" value="#000000"/>
      <inkml:brushProperty name="ignorePressure" value="0"/>
    </inkml:brush>
  </inkml:definitions>
  <inkml:trace contextRef="#ctx0" brushRef="#br0">8800.000 28900.000 635,'-29.000'-90.000'10,"-5.000"23.000"8,-7.000 22.000 6,-5.000 22.000 6,-3.000 15.000 2,4.000 9.000-4,3.000 10.000-4,3.000 10.000-4,3.000 5.000-1,3.000 4.000 0,3.000 3.000 0,4.000 3.000 1,2.000-1.000-2,4.000-2.000-2,3.000-3.000-2,3.000-3.000-2,1.000-2.000-3,1.000 0.000 0,-1.000 0.000-2,1.000 0.000 0,7.000-2.000-2,16.000-3.000-2,15.000-3.000-1,17.000-2.000-3,5.000-3.000-2,-3.000 1.000 1,-3.000-1.000-1,-2.000 1.000 0,-1.000 1.000 0,3.000 3.000 3,3.000 3.000 2,4.000 4.000 2,-6.000 4.000-1,-11.000 6.000-2,-14.000 7.000-2,-11.000 6.000-4,-12.000 3.000-1,-9.000 0.000-2,-10.000 0.000-1,-8.000 0.000-1,-4.000 0.000-1,3.000 0.000-1,3.000 0.000 1,4.000 0.000-1,1.000-5.000 0,0.000-9.000 0,0.000-10.000 2,0.000-8.000 0,6.000-11.000 2,13.000-8.000 3,12.000-10.000 5,13.000-9.000 2,9.000-9.000 4,6.000-5.000-1,7.000-7.000 2,6.000-5.000 0,4.000-4.000-1,4.000 0.000 0,3.000 0.000-2,3.000 0.000-1,-1.000 4.000-2,-2.000 10.000-2,-3.000 10.000-2,-3.000 9.000-1,-6.000 2.000-1,-5.000-2.000-1,-7.000-3.000 1,-5.000-3.000 0,-4.000 5.000 2,0.000 17.000 5,0.000 15.000 4,0.000 16.000 5,-2.000 5.000 3,-3.000-2.000-2,-3.000-3.000 1,-2.000-3.000-1,-3.000-1.000-1,1.000 4.000-1,-1.000 3.000-1,1.000 3.000-2</inkml:trace>
</inkml:ink>
</file>

<file path=ppt/ink/ink49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09"/>
    </inkml:context>
    <inkml:brush xml:id="br0">
      <inkml:brushProperty name="width" value="0.0325429514050484" units="cm"/>
      <inkml:brushProperty name="height" value="0.0325429514050484" units="cm"/>
      <inkml:brushProperty name="color" value="#000000"/>
      <inkml:brushProperty name="ignorePressure" value="0"/>
    </inkml:brush>
  </inkml:definitions>
  <inkml:trace contextRef="#ctx0" brushRef="#br0">9150.000 28750.000 676,'1.000'-41.000'49,"4.000"19.000"1,3.000 19.000 1,3.000 19.000 0,4.000 12.000-5,7.000 6.000-11,6.000 7.000-11,7.000 6.000-10,0.000 3.000-11,-2.000 0.000-10,-3.000 0.000-12,-3.000 0.000-10</inkml:trace>
</inkml:ink>
</file>

<file path=ppt/ink/ink49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0"/>
    </inkml:context>
    <inkml:brush xml:id="br0">
      <inkml:brushProperty name="width" value="0.0404263250529766" units="cm"/>
      <inkml:brushProperty name="height" value="0.0404263250529766" units="cm"/>
      <inkml:brushProperty name="color" value="#000000"/>
      <inkml:brushProperty name="ignorePressure" value="0"/>
    </inkml:brush>
  </inkml:definitions>
  <inkml:trace contextRef="#ctx0" brushRef="#br0">10000.000 29000.000 544,'-46.000'6.000'38,"10.000"13.000"4,10.000 12.000 4,9.000 13.000 4,4.000 6.000-1,1.000 0.000-6,-1.000 0.000-5,1.000 0.000-5,1.000 0.000-4,3.000 0.000-5,3.000 0.000-3,4.000 0.000-3,5.000-2.000-5,10.000-3.000-5,10.000-3.000-5,9.000-2.000-4,4.000-9.000-5,1.000-12.000-5,-1.000-13.000-5,1.000-12.000-5,1.000-15.000-3,3.000-15.000-5,3.000-15.000-2,4.000-16.000-4,-4.000-8.000-1,-9.000 0.000 4,-10.000 0.000 1,-8.000 0.000 4,-6.000 3.000 2,1.000 6.000 2,-1.000 7.000 3,1.000 6.000 3,-6.000 6.000 3,-8.000 6.000 5,-10.000 7.000 5,-9.000 6.000 5,-9.000 6.000 3,-5.000 6.000 1,-7.000 7.000 1,-5.000 6.000 1,-3.000 9.000-3,4.000 13.000-7,3.000 12.000-7,3.000 13.000-7,3.000 1.000-3,3.000-9.000-3,3.000-10.000-1,4.000-8.000-2</inkml:trace>
</inkml:ink>
</file>

<file path=ppt/ink/ink49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0"/>
    </inkml:context>
    <inkml:brush xml:id="br0">
      <inkml:brushProperty name="width" value="0.0353011786937714" units="cm"/>
      <inkml:brushProperty name="height" value="0.0353011786937714" units="cm"/>
      <inkml:brushProperty name="color" value="#000000"/>
      <inkml:brushProperty name="ignorePressure" value="0"/>
    </inkml:brush>
  </inkml:definitions>
  <inkml:trace contextRef="#ctx0" brushRef="#br0">10400.000 29300.000 623,'90.000'0.000'1,"-18.000"0.000"4,-19.000 0.000 2,-18.000 0.000 3,-9.000 0.000 6,4.000 0.000 7,3.000 0.000 8,3.000 0.000 8,1.000 3.000 1,1.000 6.000-6,-1.000 7.000-6,1.000 6.000-6,-4.000 4.000-6,-6.000 4.000-5,-6.000 3.000-5,-6.000 3.000-6,-9.000 4.000-1,-8.000 7.000 3,-10.000 6.000 2,-9.000 7.000 4,-7.000 0.000-3,-3.000-2.000-9,-3.000-3.000-8,-2.000-3.000-9,-1.000-4.000-2,3.000-3.000 4,3.000-3.000 4,4.000-2.000 3,10.000-8.000 9,19.000-8.000 17,19.000-10.000 15,19.000-9.000 16,12.000-9.000 0,6.000-5.000-15,7.000-7.000-14,6.000-5.000-17,4.000-1.000-12,4.000 6.000-11,3.000 7.000-11,3.000 6.000-10,-7.000 1.000-2,-15.000-3.000 7,-15.000-3.000 9,-16.000-2.000 8</inkml:trace>
</inkml:ink>
</file>

<file path=ppt/ink/ink49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5"/>
    </inkml:context>
    <inkml:brush xml:id="br0">
      <inkml:brushProperty name="width" value="0.0364968180656433" units="cm"/>
      <inkml:brushProperty name="height" value="0.0364968180656433" units="cm"/>
      <inkml:brushProperty name="color" value="#000000"/>
      <inkml:brushProperty name="ignorePressure" value="0"/>
    </inkml:brush>
  </inkml:definitions>
  <inkml:trace contextRef="#ctx0" brushRef="#br0">17400.000 28400.000 602,'-66.000'68.000'40,"19.000"-11.000"-1,19.000-14.000 0,19.000-11.000 0,9.000-3.000-3,0.000 10.000-4,0.000 10.000-3,0.000 9.000-5,1.000 4.000-3,4.000 1.000-2,3.000-1.000-4,3.000 1.000-3,-1.000-1.000-1,-2.000 1.000 0,-3.000-1.000 1,-3.000 1.000-1,-2.000 1.000-4,0.000 3.000-8,0.000 3.000-9,0.000 4.000-9,-2.000-4.000-5,-3.000-9.000-2,-3.000-10.000 0,-2.000-8.000-2,-1.000-14.000-4,3.000-15.000-8,3.000-15.000-6,4.000-16.000-9,1.000-10.000 2,0.000-3.000 7,0.000-3.000 10,0.000-2.000 7</inkml:trace>
</inkml:ink>
</file>

<file path=ppt/ink/ink49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6"/>
    </inkml:context>
    <inkml:brush xml:id="br0">
      <inkml:brushProperty name="width" value="0.036980152130127" units="cm"/>
      <inkml:brushProperty name="height" value="0.036980152130127" units="cm"/>
      <inkml:brushProperty name="color" value="#000000"/>
      <inkml:brushProperty name="ignorePressure" value="0"/>
    </inkml:brush>
  </inkml:definitions>
  <inkml:trace contextRef="#ctx0" brushRef="#br0">17300.000 28700.000 594,'46.000'-68.000'-5,"-5.000"17.000"1,-7.000 15.000 2,-5.000 16.000 0,-3.000 9.000 8,4.000 3.000 13,3.000 3.000 13,3.000 4.000 12,-1.000 4.000 4,-2.000 6.000-7,-3.000 7.000-7,-3.000 6.000-7,-6.000 7.000-6,-5.000 10.000-6,-7.000 10.000-5,-5.000 9.000-6,-8.000 6.000-3,-5.000 3.000-2,-7.000 3.000 0,-5.000 4.000-1,-8.000-1.000-3,-5.000-3.000-3,-7.000-3.000-4,-5.000-2.000-3,-3.000-8.000-2,4.000-8.000 1,3.000-10.000 0,3.000-9.000 1,10.000-15.000 1,20.000-18.000 0,18.000-19.000 1,20.000-18.000 0,11.000-7.000 4,7.000 6.000 5,6.000 7.000 5,7.000 6.000 5,-3.000 6.000 4,-8.000 6.000 0,-10.000 7.000 0,-9.000 6.000 1,-7.000 10.000 1,-3.000 17.000 0,-3.000 15.000 0,-2.000 16.000 1,-9.000 5.000-1,-12.000-2.000-3,-13.000-3.000-3,-12.000-3.000-4,-7.000-1.000-1,1.000 4.000 0,-1.000 3.000-1,1.000 3.000 0,-1.000-1.000-2,1.000-2.000-2,-1.000-3.000-3,1.000-3.000-2,1.000-7.000 0,3.000-9.000 3,3.000-10.000 2,4.000-8.000 3,8.000-12.000 3,17.000-12.000 4,15.000-13.000 4,16.000-12.000 2,10.000-12.000 1,7.000-8.000-3,6.000-10.000-4,7.000-9.000-3,2.000-2.000-4,1.000 6.000-5,-1.000 7.000-5,1.000 6.000-4,-6.000 6.000-3,-8.000 6.000 0,-10.000 7.000-1,-9.000 6.000 0,-5.000 4.000 0,0.000 4.000-1,0.000 3.000 0,0.000 3.000 0,-4.000 6.000 9,-5.000 9.000 17,-7.000 10.000 17,-5.000 10.000 18,-4.000 7.000 7,0.000 6.000-5,0.000 7.000-5,0.000 6.000-4,1.000 1.000-5,4.000-3.000-6,3.000-3.000-5,3.000-2.000-5,-1.000-3.000-5,-2.000 1.000 0,-3.000-1.000-3,-3.000 1.000-1</inkml:trace>
</inkml:ink>
</file>

<file path=ppt/ink/ink49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6"/>
    </inkml:context>
    <inkml:brush xml:id="br0">
      <inkml:brushProperty name="width" value="0.0246957112103701" units="cm"/>
      <inkml:brushProperty name="height" value="0.0246957112103701" units="cm"/>
      <inkml:brushProperty name="color" value="#000000"/>
      <inkml:brushProperty name="ignorePressure" value="0"/>
    </inkml:brush>
  </inkml:definitions>
  <inkml:trace contextRef="#ctx0" brushRef="#br0">18150.000 28500.000 890,'-19.000'50.000'45,"13.000"0.000"-12,12.000 0.000-13,13.000 0.000-11,4.000-2.000-7,-3.000-3.000-1,-3.000-3.000-2,-2.000-2.000-1</inkml:trace>
</inkml:ink>
</file>

<file path=ppt/ink/ink49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7"/>
    </inkml:context>
    <inkml:brush xml:id="br0">
      <inkml:brushProperty name="width" value="0.0433388911187649" units="cm"/>
      <inkml:brushProperty name="height" value="0.0433388911187649" units="cm"/>
      <inkml:brushProperty name="color" value="#000000"/>
      <inkml:brushProperty name="ignorePressure" value="0"/>
    </inkml:brush>
  </inkml:definitions>
  <inkml:trace contextRef="#ctx0" brushRef="#br0">18600.000 29250.000 507,'25.000'-22.000'58,"0.000"6.000"-12,0.000 7.000-12,0.000 6.000-12,1.000 3.000-7,4.000 0.000-2,3.000 0.000-2,3.000 0.000-1,-2.000 3.000-2,-6.000 6.000-2,-6.000 7.000-1,-6.000 6.000-2,-7.000 9.000-3,-6.000 13.000-3,-6.000 12.000-4,-6.000 13.000-3,-6.000 1.000-1,-2.000-9.000 3,-3.000-10.000 2,-3.000-8.000 3,-1.000-8.000 1,4.000-2.000 3,3.000-3.000 0,3.000-3.000 2,6.000-6.000 1,9.000-5.000 1,10.000-7.000 1,10.000-5.000 1,7.000-9.000-1,6.000-9.000-1,7.000-10.000-3,6.000-8.000-2,4.000-9.000-2,4.000-6.000-5,3.000-6.000-3,3.000-6.000-3,-2.000-1.000-3,-6.000 7.000-3,-6.000 6.000-1,-6.000 7.000-2,-4.000 0.000-1,1.000-2.000 2,-1.000-3.000 1,1.000-3.000 1,-4.000-2.000 2,-6.000 0.000 1,-6.000 0.000 3,-6.000 0.000 2,-4.000 1.000 1,1.000 4.000 2,-1.000 3.000 1,1.000 3.000 2,-6.000 14.000 12,-8.000 25.000 23,-10.000 25.000 24,-9.000 25.000 23,-4.000 12.000 5,4.000 1.000-16,3.000-1.000-15,3.000 1.000-14,3.000-3.000-10,3.000-2.000-4,3.000-3.000-3,4.000-3.000-4,1.000-2.000-2,0.000 0.000-1,0.000 0.000-1,0.000 0.000 0,4.000-5.000-4,10.000-9.000-6,10.000-10.000-7,9.000-8.000-5,4.000-12.000-4,1.000-12.000 1,-1.000-13.000 1,1.000-12.000 0,1.000-12.000-1,3.000-8.000-2,3.000-10.000-4,4.000-9.000-2,-3.000-2.000 0,-5.000 6.000 2,-7.000 7.000 4,-5.000 6.000 2,-8.000 3.000 3,-5.000 0.000 1,-7.000 0.000 1,-5.000 0.000 1,-8.000 0.000 0,-5.000 0.000 0,-7.000 0.000-1,-5.000 0.000 0,-6.000 3.000 0,-3.000 6.000 1,-3.000 7.000 0,-2.000 6.000 2,-3.000 6.000-1,1.000 6.000 1,-1.000 7.000-1,1.000 6.000 1,1.000 9.000-4,3.000 13.000-3,3.000 12.000-6,4.000 13.000-4,2.000 2.000-3,4.000-5.000 0,3.000-7.000-2,3.000-5.000 0,1.000-6.000 0,1.000-3.000 4,-1.000-3.000 3,1.000-2.000 2</inkml:trace>
</inkml:ink>
</file>

<file path=ppt/ink/ink49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7"/>
    </inkml:context>
    <inkml:brush xml:id="br0">
      <inkml:brushProperty name="width" value="0.0299017652869225" units="cm"/>
      <inkml:brushProperty name="height" value="0.0299017652869225" units="cm"/>
      <inkml:brushProperty name="color" value="#000000"/>
      <inkml:brushProperty name="ignorePressure" value="0"/>
    </inkml:brush>
  </inkml:definitions>
  <inkml:trace contextRef="#ctx0" brushRef="#br0">19900.000 28950.000 735,'68.000'-22.000'16,"-11.000"6.000"-1,-14.000 7.000-1,-11.000 6.000 0,-7.000 4.000 2,0.000 4.000 3,0.000 3.000 3,0.000 3.000 3,-2.000 3.000 0,-3.000 3.000-3,-3.000 3.000-4,-2.000 4.000-4,-5.000 4.000-2,-2.000 6.000-2,-3.000 7.000-2,-3.000 6.000-1,-4.000 1.000-3,-3.000-3.000-3,-3.000-3.000-3,-2.000-2.000-4,2.000-8.000-1,9.000-8.000 2,10.000-10.000 2,10.000-9.000 2,5.000-5.000 2,4.000 0.000 0,3.000 0.000 1,3.000 0.000 0,1.000 1.000 1,1.000 4.000 0,-1.000 3.000 1,1.000 3.000 1,-6.000 4.000-1,-8.000 7.000-2,-10.000 6.000-3,-9.000 7.000-1,-10.000 8.000 0,-9.000 14.000 0,-10.000 11.000 1,-8.000 14.000 0,-14.000 13.000-6,-15.000 16.000-13,-15.000 15.000-15,-16.000 17.000-13,-1.000-8.000-6,17.000-27.000 4,15.000-28.000 3,16.000-28.000 2</inkml:trace>
</inkml:ink>
</file>

<file path=ppt/ink/ink49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8"/>
    </inkml:context>
    <inkml:brush xml:id="br0">
      <inkml:brushProperty name="width" value="0.0362194627523422" units="cm"/>
      <inkml:brushProperty name="height" value="0.0362194627523422" units="cm"/>
      <inkml:brushProperty name="color" value="#000000"/>
      <inkml:brushProperty name="ignorePressure" value="0"/>
    </inkml:brush>
  </inkml:definitions>
  <inkml:trace contextRef="#ctx0" brushRef="#br0">17750.000 30900.000 607,'-2.000'-43.000'5,"-3.000"17.000"11,-3.000 15.000 10,-2.000 16.000 11,-3.000 13.000 3,1.000 14.000-4,-1.000 11.000-4,1.000 14.000-4,-1.000 5.000-2,1.000 1.000 0,-1.000-1.000-1,1.000 1.000-1,-3.000-1.000-1,-2.000 1.000-5,-3.000-1.000-3,-3.000 1.000-5,-1.000 1.000-5,4.000 3.000-5,3.000 3.000-7,3.000 4.000-6,1.000-4.000-2,1.000-9.000 1,-1.000-10.000 1,1.000-8.000 1,4.000-12.000-9,9.000-12.000-19,10.000-13.000-19,10.000-12.000-20</inkml:trace>
</inkml:ink>
</file>

<file path=ppt/ink/ink4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37"/>
    </inkml:context>
    <inkml:brush xml:id="br0">
      <inkml:brushProperty name="width" value="0.0400999821722507" units="cm"/>
      <inkml:brushProperty name="height" value="0.0400999821722507" units="cm"/>
      <inkml:brushProperty name="color" value="#fed406"/>
      <inkml:brushProperty name="ignorePressure" value="0"/>
    </inkml:brush>
  </inkml:definitions>
  <inkml:trace contextRef="#ctx0" brushRef="#br0">55400.000 34600.000 548,'-96.000'1.000'0,"10.000"4.000"0,10.000 3.000 0,9.000 3.000 0,7.000-1.000 4,7.000-2.000 8,6.000-3.000 7,7.000-3.000 9,10.000 1.000 7,16.000 6.000 9,15.000 7.000 9,17.000 6.000 8,11.000 6.000-3,10.000 6.000-14,10.000 7.000-15,9.000 6.000-13,6.000 3.000-9,3.000 0.000-1,3.000 0.000-2,4.000 0.000-2,1.000 3.000-1,0.000 6.000 1,0.000 7.000 0,0.000 6.000 2,0.000 3.000-1,0.000 0.000 0,0.000 0.000-1,0.000 0.000 0,-2.000-2.000 0,-3.000-3.000-1,-3.000-3.000 1,-2.000-2.000-2,-3.000-6.000 1,1.000-6.000-1,-1.000-6.000 1,1.000-6.000-1,-3.000-6.000 0,-2.000-2.000 1,-3.000-3.000-1,-3.000-3.000 0,-2.000-4.000 0,0.000-3.000 1,0.000-3.000-1,0.000-2.000 1,1.000-3.000-1,4.000 1.000 0,3.000-1.000 0,3.000 1.000 0,1.000-3.000 0,1.000-2.000-1,-1.000-3.000 1,1.000-3.000-1,-1.000-2.000 0,1.000 0.000-1,-1.000 0.000 1,1.000 0.000 0,2.000 0.000 0,7.000 0.000-1,6.000 0.000 0,7.000 0.000 0,0.000 0.000 0,-2.000 0.000-1,-3.000 0.000 0,-3.000 0.000 0,-2.000 1.000-1,0.000 4.000 0,0.000 3.000 0,0.000 3.000 1,0.000-1.000-1,0.000-2.000-1,0.000-3.000 1,0.000-3.000-2,0.000-7.000 1,0.000-9.000-1,0.000-10.000 1,0.000-8.000-1,0.000-6.000 0,0.000 1.000 0,0.000-1.000 1,0.000 1.000 0,-2.000-3.000-1,-3.000-2.000 0,-3.000-3.000-2,-2.000-3.000-1,-3.000-7.000 0,1.000-9.000 1,-1.000-10.000 2,1.000-8.000 0,-4.000-4.000 1,-6.000 3.000 0,-6.000 3.000 0,-6.000 4.000 0,-6.000-1.000 1,-2.000-3.000 0,-3.000-3.000 0,-3.000-2.000 0,-4.000-3.000 2,-3.000 1.000 0,-3.000-1.000 2,-2.000 1.000 1,-3.000-3.000 0,1.000-2.000 0,-1.000-3.000 0,1.000-3.000 0,-3.000-2.000 0,-2.000 0.000-1,-3.000 0.000 1,-3.000 0.000-1,-4.000-4.000 1,-3.000-5.000 0,-3.000-7.000 0,-2.000-5.000 1,-5.000-6.000-1,-2.000-3.000 1,-3.000-3.000-1,-3.000-2.000 0,-1.000 0.000 0,4.000 7.000 2,3.000 6.000 1,3.000 7.000 0,-1.000 5.000 2,-2.000 7.000-2,-3.000 6.000 0,-3.000 7.000 0,-2.000 2.000-1,0.000 1.000 0,0.000-1.000-1,0.000 1.000 0,-4.000 1.000 0,-5.000 3.000 0,-7.000 3.000 1,-5.000 4.000 0,-9.000 1.000-1,-9.000 0.000 1,-10.000 0.000-1,-8.000 0.000-1,-11.000 3.000 1,-8.000 6.000-1,-10.000 7.000 0,-9.000 6.000 0,-10.000 6.000 0,-9.000 6.000 1,-10.000 7.000-1,-8.000 6.000 1,-6.000 6.000-1,1.000 6.000-1,-1.000 7.000 0,1.000 6.000-1,-3.000 9.000 0,-2.000 13.000 0,-3.000 12.000 0,-3.000 13.000 0,-1.000 9.000 1,4.000 6.000 0,3.000 7.000-1,3.000 6.000 0,1.000 4.000 0,1.000 4.000-1,-1.000 3.000 0,1.000 3.000-2,1.000 6.000-1,3.000 9.000 0,3.000 10.000-1,4.000 10.000-1,8.000 8.000 1,17.000 10.000-1,15.000 10.000 1,16.000 9.000 1,15.000 9.000-2,16.000 9.000-1,15.000 10.000-1,17.000 10.000-2,14.000 0.000-1,17.000-5.000-1,15.000-7.000-1,16.000-5.000 0,20.000-11.000-4,25.000-11.000-7,25.000-14.000-5,25.000-11.000-7,3.000-20.000-1,-19.000-24.000 3,-18.000-26.000 4,-19.000-24.000 4</inkml:trace>
</inkml:ink>
</file>

<file path=ppt/ink/ink49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8"/>
    </inkml:context>
    <inkml:brush xml:id="br0">
      <inkml:brushProperty name="width" value="0.0372887291014194" units="cm"/>
      <inkml:brushProperty name="height" value="0.0372887291014194" units="cm"/>
      <inkml:brushProperty name="color" value="#000000"/>
      <inkml:brushProperty name="ignorePressure" value="0"/>
    </inkml:brush>
  </inkml:definitions>
  <inkml:trace contextRef="#ctx0" brushRef="#br0">17800.000 30750.000 589,'23.000'71.000'93,"-3.000"-5.000"-19,-3.000-7.000-20,-2.000-5.000-19,-3.000-3.000-11,1.000 4.000-2,-1.000 3.000-2,1.000 3.000-2,-1.000-1.000-2,1.000-2.000-2,-1.000-3.000-1,1.000-3.000-3,4.000-13.000-2,9.000-22.000-2,10.000-22.000-3,10.000-21.000-2,2.000-18.000-4,-3.000-12.000-1,-3.000-13.000-3,-2.000-12.000-2,-5.000-4.000-4,-2.000 7.000-5,-3.000 6.000-7,-3.000 7.000-6,-6.000 5.000-3,-5.000 7.000-1,-7.000 6.000-1,-5.000 7.000 0,-1.000 7.000-3,6.000 9.000-1,7.000 10.000-2,6.000 10.000-3</inkml:trace>
</inkml:ink>
</file>

<file path=ppt/ink/ink49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8"/>
    </inkml:context>
    <inkml:brush xml:id="br0">
      <inkml:brushProperty name="width" value="0.034046545624733" units="cm"/>
      <inkml:brushProperty name="height" value="0.034046545624733" units="cm"/>
      <inkml:brushProperty name="color" value="#000000"/>
      <inkml:brushProperty name="ignorePressure" value="0"/>
    </inkml:brush>
  </inkml:definitions>
  <inkml:trace contextRef="#ctx0" brushRef="#br0">18700.000 31050.000 646,'-22.000'48.000'100,"6.000"-3.000"-21,7.000-3.000-20,6.000-2.000-21,4.000-3.000-12,4.000 1.000-6,3.000-1.000-4,3.000 1.000-6,-1.000-1.000-4,-2.000 1.000-8,-3.000-1.000-5,-3.000 1.000-6</inkml:trace>
</inkml:ink>
</file>

<file path=ppt/ink/ink49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8"/>
    </inkml:context>
    <inkml:brush xml:id="br0">
      <inkml:brushProperty name="width" value="0.0314804278314114" units="cm"/>
      <inkml:brushProperty name="height" value="0.0314804278314114" units="cm"/>
      <inkml:brushProperty name="color" value="#000000"/>
      <inkml:brushProperty name="ignorePressure" value="0"/>
    </inkml:brush>
  </inkml:definitions>
  <inkml:trace contextRef="#ctx0" brushRef="#br0">18900.000 30100.000 698,'1.000'73.000'97,"4.000"-3.000"-20,3.000-3.000-18,3.000-2.000-20,1.000-3.000-17,1.000 1.000-14,-1.000-1.000-16,1.000 1.000-14,-1.000-6.000-13,1.000-8.000-12,-1.000-10.000-12,1.000-9.000-11</inkml:trace>
</inkml:ink>
</file>

<file path=ppt/ink/ink49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19"/>
    </inkml:context>
    <inkml:brush xml:id="br0">
      <inkml:brushProperty name="width" value="0.0418866239488125" units="cm"/>
      <inkml:brushProperty name="height" value="0.0418866239488125" units="cm"/>
      <inkml:brushProperty name="color" value="#000000"/>
      <inkml:brushProperty name="ignorePressure" value="0"/>
    </inkml:brush>
  </inkml:definitions>
  <inkml:trace contextRef="#ctx0" brushRef="#br0">19400.000 30400.000 525,'-44.000'50.000'100,"13.000"0.000"-21,12.000 0.000-21,13.000 0.000-21,4.000 4.000-12,-3.000 10.000-3,-3.000 10.000-2,-2.000 9.000-3,-1.000-1.000-1,3.000-8.000-1,3.000-10.000 0,4.000-9.000 0,4.000-9.000-2,6.000-5.000-1,7.000-7.000-1,6.000-5.000-2,4.000-8.000-2,4.000-5.000-4,3.000-7.000-3,3.000-5.000-2,1.000-11.000-4,1.000-11.000-4,-1.000-14.000-4,1.000-11.000-4,-1.000-12.000-2,1.000-9.000 0,-1.000-10.000-1,1.000-8.000-1,-4.000-6.000 0,-6.000 1.000-3,-6.000-1.000-1,-6.000 1.000-2,-7.000 4.000 2,-6.000 9.000 6,-6.000 10.000 6,-6.000 10.000 7,-6.000 7.000 4,-2.000 6.000 2,-3.000 7.000 2,-3.000 6.000 1,-6.000 7.000 1,-5.000 10.000-1,-7.000 10.000 0,-5.000 9.000 0,-3.000 12.000-4,4.000 16.000-6,3.000 15.000-7,3.000 17.000-7,3.000 0.000-6,3.000-11.000-3,3.000-14.000-5,4.000-11.000-4</inkml:trace>
</inkml:ink>
</file>

<file path=ppt/ink/ink49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27"/>
    </inkml:context>
    <inkml:brush xml:id="br0">
      <inkml:brushProperty name="width" value="0.0569946318864822" units="cm"/>
      <inkml:brushProperty name="height" value="0.0569946318864822" units="cm"/>
      <inkml:brushProperty name="color" value="#00bff3"/>
      <inkml:brushProperty name="ignorePressure" value="0"/>
    </inkml:brush>
  </inkml:definitions>
  <inkml:trace contextRef="#ctx0" brushRef="#br0">35300.000 33050.000 386,'-125.000'-65.000'34,"50.000"23.000"-4,50.000 22.000-2,50.000 22.000-4,21.000 10.000-2,-5.000 1.000-4,-7.000-1.000-2,-5.000 1.000-3,-3.000-1.000-2,4.000 1.000 0,3.000-1.000-1,3.000 1.000-1,3.000-3.000 1,3.000-2.000-1,3.000-3.000-1,4.000-3.000 0,4.000-4.000-1,6.000-3.000 0,7.000-3.000-1,6.000-2.000 0,4.000-5.000-1,4.000-2.000-1,3.000-3.000-1,3.000-3.000-2,3.000 2.000 1,3.000 10.000-1,3.000 10.000 0,4.000 9.000 0,-4.000 6.000 0,-9.000 3.000 0,-10.000 3.000-2,-8.000 4.000-1,-6.000-1.000 1,1.000-3.000 0,-1.000-3.000 0,1.000-2.000 0,-3.000-5.000 1,-2.000-2.000 0,-3.000-3.000 1,-3.000-3.000 0,-1.000-2.000 1,4.000 0.000 1,3.000 0.000 1,3.000 0.000 1,1.000 0.000 0,1.000 0.000 0,-1.000 0.000-1,1.000 0.000-1,-4.000 4.000 1,-6.000 10.000 2,-6.000 10.000 3,-6.000 9.000 1,-4.000 2.000 2,1.000-2.000 0,-1.000-3.000-1,1.000-3.000 1,-1.000-4.000 0,1.000-3.000-2,-1.000-3.000-1,1.000-2.000 0,4.000-6.000-1,9.000-6.000-1,10.000-6.000-1,10.000-6.000 0,8.000-9.000-3,10.000-8.000-3,10.000-10.000-3,9.000-9.000-4,6.000-4.000-1,3.000 4.000-1,3.000 3.000 1,4.000 3.000-1,-3.000 6.000 2,-5.000 9.000 2,-7.000 10.000 3,-5.000 10.000 2,-9.000 8.000 1,-9.000 10.000 0,-10.000 10.000 1,-8.000 9.000-1,-8.000 1.000 0,-2.000-6.000 1,-3.000-6.000 0,-3.000-6.000 1,-2.000-4.000 1,0.000 1.000 0,0.000-1.000 0,0.000 1.000 1,0.000-4.000 0,0.000-6.000-1,0.000-6.000-2,0.000-6.000 0,0.000-2.000-2,0.000 3.000 1,0.000 3.000 1,0.000 4.000-1,0.000 2.000 1,0.000 4.000 1,0.000 3.000 1,0.000 3.000 2,-4.000 4.000 0,-5.000 7.000 0,-7.000 6.000 0,-5.000 7.000 0,-4.000 2.000 1,0.000 1.000-1,0.000-1.000 0,0.000 1.000 1,3.000-6.000-1,6.000-8.000-1,7.000-10.000-2,6.000-9.000 0,6.000-7.000-2,6.000-3.000-1,7.000-3.000-2,6.000-2.000 0,4.000-5.000-1,4.000-2.000 1,3.000-3.000-1,3.000-3.000 1,-2.000-1.000-1,-6.000 4.000-1,-6.000 3.000-1,-6.000 3.000-1,-4.000 4.000 0,1.000 7.000 2,-1.000 6.000 1,1.000 7.000 2,-4.000 4.000 1,-6.000 3.000 1,-6.000 3.000 2,-6.000 4.000 1,-4.000 1.000 0,1.000 0.000 2,-1.000 0.000-1,1.000 0.000 2,1.000-4.000-1,3.000-5.000 0,3.000-7.000-2,4.000-5.000 0,4.000-8.000-1,6.000-5.000-1,7.000-7.000-1,6.000-5.000-1,4.000-4.000 1,4.000 0.000 0,3.000 0.000 0,3.000 0.000 2,-1.000 1.000 0,-2.000 4.000-1,-3.000 3.000 1,-3.000 3.000 0,-6.000 4.000 0,-5.000 7.000 0,-7.000 6.000 0,-5.000 7.000-1,-6.000 4.000 0,-3.000 3.000 1,-3.000 3.000-1,-2.000 4.000 1,-1.000-3.000 0,3.000-5.000 0,3.000-7.000 0,4.000-5.000 1,2.000-8.000-3,4.000-5.000-1,3.000-7.000-3,3.000-5.000-3,4.000-6.000-2,7.000-3.000-1,6.000-3.000 0,7.000-2.000-1,2.000 0.000 0,1.000 7.000 2,-1.000 6.000 2,1.000 7.000 1,-6.000 5.000 2,-8.000 7.000 1,-10.000 6.000 2,-9.000 7.000 1,-9.000 5.000 0,-5.000 7.000 1,-7.000 6.000 0,-5.000 7.000 0,-4.000 2.000 1,0.000 1.000 2,0.000-1.000 1,0.000 1.000 2,10.000-12.000-2,23.000-21.000-3,22.000-22.000-4,22.000-22.000-4,2.000-7.000-1,-15.000 10.000 1,-15.000 10.000 0,-16.000 9.000 2,-8.000 4.000 0,0.000 1.000 0,0.000-1.000 1,0.000 1.000 1,0.000 2.000 2,0.000 7.000 4,0.000 6.000 5,0.000 7.000 5,-7.000-7.000-2,-11.000-19.000-7,-14.000-18.000-8,-11.000-19.000-7,-11.000-7.000-4,-5.000 7.000-3,-7.000 6.000 0,-5.000 7.000-3,-3.000 2.000 0,4.000 1.000 1,3.000-1.000 1,3.000 1.000 1,-2.000-4.000 0,-6.000-6.000 2,-6.000-6.000 2,-6.000-6.000 1,-2.000-1.000 1,3.000 7.000 2,3.000 6.000 0,4.000 7.000 2,1.000-1.000 1,0.000-6.000-1,0.000-6.000 1,0.000-6.000 0,-2.000-2.000 0,-3.000 3.000-1,-3.000 3.000 1,-2.000 4.000-1,-5.000 2.000 0,-2.000 4.000 1,-3.000 3.000 1,-3.000 3.000 0,-2.000-1.000 0,0.000-2.000 2,0.000-3.000 0,0.000-3.000 2,1.000-1.000 0,4.000 4.000 0,3.000 3.000 1,3.000 3.000 0,1.000-2.000 1,1.000-6.000 0,-1.000-6.000 2,1.000-6.000 0,-1.000-2.000 0,1.000 3.000 0,-1.000 3.000-1,1.000 4.000-1,-1.000 1.000 0,1.000 0.000 0,-1.000 0.000 0,1.000 0.000-1,-1.000 0.000 1,1.000 0.000-1,-1.000 0.000 0,1.000 0.000 0,1.000 1.000-1,3.000 4.000 0,3.000 3.000 0,4.000 3.000 0,-1.000-1.000 1,-3.000-2.000-1,-3.000-3.000 1,-2.000-3.000 0,-1.000 1.000 1,3.000 6.000-1,3.000 7.000 0,4.000 6.000 0,-4.000-1.000 0,-9.000-5.000-1,-10.000-7.000 1,-8.000-5.000-1,-6.000-1.000 0,1.000 6.000 0,-1.000 7.000 0,1.000 6.000 0,-3.000 4.000 0,-2.000 4.000-1,-3.000 3.000 1,-3.000 3.000-1,-1.000-1.000 1,4.000-2.000 0,3.000-3.000-1,3.000-3.000 1,-2.000-1.000 0,-6.000 4.000 0,-6.000 3.000 1,-6.000 3.000 0,-4.000 1.000 0,1.000 1.000 0,-1.000-1.000 0,1.000 1.000 0,-4.000-1.000 0,-6.000 1.000 0,-6.000-1.000 0,-6.000 1.000 0,-6.000 1.000-1,-2.000 3.000 0,-3.000 3.000 0,-3.000 4.000-1,-1.000 1.000 1,4.000 0.000-1,3.000 0.000 0,3.000 0.000 1,-7.000 1.000 0,-15.000 4.000 0,-15.000 3.000 0,-16.000 3.000-1,-2.000-1.000 1,13.000-2.000 0,12.000-3.000 1,13.000-3.000 1,4.000-1.000-1,-3.000 4.000 0,-3.000 3.000 0,-2.000 3.000 0,-3.000 3.000 0,1.000 3.000 0,-1.000 3.000-1,1.000 4.000 1,-3.000-3.000 0,-2.000-5.000 0,-3.000-7.000 1,-3.000-5.000-1,-2.000-3.000 0,0.000 4.000 1,0.000 3.000-1,0.000 3.000 0,1.000 4.000 0,4.000 7.000-1,3.000 6.000 0,3.000 7.000 0,-1.000 2.000 0,-2.000 1.000 0,-3.000-1.000 0,-3.000 1.000 0,-1.000-1.000 0,4.000 1.000 0,3.000-1.000 0,3.000 1.000 0,6.000-4.000 0,9.000-6.000 1,10.000-6.000-1,10.000-6.000 0,7.000-6.000 1,6.000-2.000 0,7.000-3.000-1,6.000-3.000 1,7.000-6.000 0,10.000-5.000 0,10.000-7.000 2,9.000-5.000 1,6.000 2.000 0,3.000 13.000 0,3.000 12.000 0,4.000 13.000-1,2.000 7.000 0,4.000 4.000 0,3.000 3.000 0,3.000 3.000 0,-1.000 1.000 0,-2.000 1.000 0,-3.000-1.000 1,-3.000 1.000 0,-1.000 4.000 0,4.000 9.000 0,3.000 10.000 1,3.000 10.000 0,1.000 4.000-1,1.000 0.000 1,-1.000 0.000-1,1.000 0.000 1,-1.000 1.000-2,1.000 4.000 1,-1.000 3.000-2,1.000 3.000 0,1.000-1.000-1,3.000-2.000 1,3.000-3.000 0,4.000-3.000 0,1.000-2.000 0,0.000 0.000 0,0.000 0.000 0,0.000 0.000 0,0.000 1.000 0,0.000 4.000 0,0.000 3.000-2,0.000 3.000 1,0.000 3.000-2,0.000 3.000 0,0.000 3.000-1,0.000 4.000 0,-2.000-3.000-1,-3.000-5.000 0,-3.000-7.000 0,-2.000-5.000 1,-1.000-8.000-1,3.000-5.000-1,3.000-7.000-1,4.000-5.000 0,-1.000-6.000-1,-3.000-3.000 0,-3.000-3.000-1,-2.000-2.000 0</inkml:trace>
</inkml:ink>
</file>

<file path=ppt/ink/ink49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31"/>
    </inkml:context>
    <inkml:brush xml:id="br0">
      <inkml:brushProperty name="width" value="0.0402867719531059" units="cm"/>
      <inkml:brushProperty name="height" value="0.0402867719531059" units="cm"/>
      <inkml:brushProperty name="color" value="#00bff3"/>
      <inkml:brushProperty name="ignorePressure" value="0"/>
    </inkml:brush>
  </inkml:definitions>
  <inkml:trace contextRef="#ctx0" brushRef="#br0">20200.000 28400.000 546,'-2.000'-113.000'20,"-3.000"26.000"-1,-3.000 24.000-2,-2.000 26.000-1,-1.000 8.000-1,3.000-5.000 0,3.000-7.000-1,4.000-5.000-1,-1.000-3.000 0,-3.000 4.000 0,-3.000 3.000-1,-2.000 3.000-1,-5.000 1.000 0,-2.000 1.000 0,-3.000-1.000 1,-3.000 1.000-1,-6.000 2.000 0,-5.000 7.000-2,-7.000 6.000 0,-5.000 7.000-2,-6.000 4.000-1,-3.000 3.000 0,-3.000 3.000 0,-2.000 4.000 0,-3.000 1.000 0,1.000 0.000-2,-1.000 0.000-1,1.000 0.000 0,-4.000 0.000-2,-6.000 0.000 1,-6.000 0.000-2,-6.000 0.000 1,-4.000 1.000 0,1.000 4.000-1,-1.000 3.000 1,1.000 3.000 0,-3.000 1.000-1,-2.000 1.000-1,-3.000-1.000-2,-3.000 1.000 0,-1.000 1.000-1,4.000 3.000 1,3.000 3.000 2,3.000 4.000 0,-1.000 2.000 2,-2.000 4.000-1,-3.000 3.000 1,-3.000 3.000 1,1.000 1.000-1,6.000 1.000 1,7.000-1.000 0,6.000 1.000 0,1.000 1.000 0,-3.000 3.000 0,-3.000 3.000 0,-2.000 4.000 0,0.000 2.000 0,7.000 4.000 0,6.000 3.000-1,7.000 3.000 1,0.000 1.000-1,-2.000 1.000 0,-3.000-1.000 1,-3.000 1.000-1,-1.000-1.000 2,4.000 1.000 0,3.000-1.000 2,3.000 1.000 1,4.000 2.000 0,7.000 7.000 0,6.000 6.000-1,7.000 7.000 1,4.000 2.000-1,3.000 1.000 0,3.000-1.000 0,4.000 1.000 0,1.000 2.000 1,0.000 7.000-1,0.000 6.000 0,0.000 7.000-1,0.000 4.000 1,0.000 3.000-1,0.000 3.000 0,0.000 4.000-1,1.000-3.000 0,4.000-5.000 0,3.000-7.000 0,3.000-5.000 0,3.000-8.000-1,3.000-5.000 0,3.000-7.000-1,4.000-5.000-1,5.000-4.000 0,10.000 0.000 0,10.000 0.000 1,9.000 0.000-1,6.000-2.000 0,3.000-3.000 0,3.000-3.000 0,4.000-2.000 0,4.000-5.000 0,6.000-2.000 0,7.000-3.000 0,6.000-3.000-1,1.000-4.000 1,-3.000-3.000 0,-3.000-3.000 1,-2.000-2.000 0,0.000-3.000 1,7.000 1.000 0,6.000-1.000-1,7.000 1.000 0,4.000-3.000-1,3.000-2.000 1,3.000-3.000-1,4.000-3.000 0,4.000-4.000 0,6.000-3.000-1,7.000-3.000 0,6.000-2.000-1,4.000-5.000 0,4.000-2.000 1,3.000-3.000-1,3.000-3.000 0,-1.000-2.000 1,-2.000 0.000-1,-3.000 0.000 1,-3.000 0.000-1,-2.000-5.000 1,0.000-9.000-1,0.000-10.000 1,0.000-8.000 0,3.000-9.000 1,6.000-6.000-1,7.000-6.000 0,6.000-6.000 1,3.000-9.000-1,0.000-8.000-1,0.000-10.000-1,0.000-9.000 0,-4.000-4.000-1,-5.000 4.000 2,-7.000 3.000 1,-5.000 3.000 0,-9.000 1.000 2,-9.000 1.000 1,-10.000-1.000-1,-8.000 1.000 2,-11.000 2.000 0,-8.000 7.000-1,-10.000 6.000 1,-9.000 7.000-1,-9.000-1.000 0,-5.000-6.000 0,-7.000-6.000 0,-5.000-6.000-1,-6.000-6.000 1,-3.000-2.000-1,-3.000-3.000 0,-2.000-3.000 0,-3.000-6.000 0,1.000-5.000-1,-1.000-7.000 0,1.000-5.000-1,-4.000-6.000-1,-6.000-3.000-2,-6.000-3.000-2,-6.000-2.000-1,-6.000-1.000-1,-2.000 3.000 1,-3.000 3.000 1,-3.000 4.000 2,-6.000 2.000 0,-5.000 4.000 2,-7.000 3.000 2,-5.000 3.000 1,-6.000 4.000 2,-3.000 7.000-1,-3.000 6.000 1,-2.000 7.000 0,-8.000 4.000 0,-8.000 3.000 2,-10.000 3.000 1,-9.000 4.000 1,-7.000 4.000 0,-3.000 6.000 0,-3.000 7.000-2,-2.000 6.000 1,-5.000 6.000-2,-2.000 6.000 0,-3.000 7.000-1,-3.000 6.000-1,-4.000 6.000-1,-3.000 6.000-1,-3.000 7.000-1,-2.000 6.000-1,-6.000 7.000-2,-6.000 10.000 1,-6.000 10.000 0,-6.000 9.000 0,-6.000 12.000-2,-2.000 16.000-6,-3.000 15.000-5,-3.000 17.000-6,-2.000 16.000-1,0.000 19.000 1,0.000 19.000 3,0.000 19.000 1,15.000-4.000-1,32.000-24.000-4,31.000-26.000-4,32.000-24.000-3,16.000-17.000-5,4.000-5.000-5,3.000-7.000-6,3.000-5.000-5</inkml:trace>
</inkml:ink>
</file>

<file path=ppt/ink/ink49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35"/>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62650.000 11100.000 999,'-107.000'-68.000'-58,"39.000"17.000"9,36.000 15.000 11,39.000 16.000 10</inkml:trace>
</inkml:ink>
</file>

<file path=ppt/ink/ink49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44"/>
    </inkml:context>
    <inkml:brush xml:id="br0">
      <inkml:brushProperty name="width" value="0.0304427910596132" units="cm"/>
      <inkml:brushProperty name="height" value="0.0304427910596132" units="cm"/>
      <inkml:brushProperty name="color" value="#000000"/>
      <inkml:brushProperty name="ignorePressure" value="0"/>
    </inkml:brush>
  </inkml:definitions>
  <inkml:trace contextRef="#ctx0" brushRef="#br0">21400.000 17900.000 722,'-22.000'-27.000'85,"6.000"-3.000"-19,7.000-3.000-21,6.000-2.000-18,3.000-1.000-12,0.000 3.000 0,0.000 3.000-2,0.000 4.000-1</inkml:trace>
</inkml:ink>
</file>

<file path=ppt/ink/ink49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46"/>
    </inkml:context>
    <inkml:brush xml:id="br0">
      <inkml:brushProperty name="width" value="0.0335135944187641" units="cm"/>
      <inkml:brushProperty name="height" value="0.0335135944187641" units="cm"/>
      <inkml:brushProperty name="color" value="#000000"/>
      <inkml:brushProperty name="ignorePressure" value="0"/>
    </inkml:brush>
  </inkml:definitions>
  <inkml:trace contextRef="#ctx0" brushRef="#br0">21400.000 18150.000 656,'-44.000'-7.000'37,"13.000"-11.000"3,12.000-14.000 4,13.000-11.000 4,7.000-6.000-3,4.000 4.000-9,3.000 3.000-9,3.000 3.000-9,3.000-1.000-6,3.000-2.000-2,3.000-3.000-2,4.000-3.000-3,-1.000-2.000-2,-3.000 0.000 1,-3.000 0.000-2,-2.000 0.000 0,-1.000 0.000 0,3.000 0.000-1,3.000 0.000-2,4.000 0.000 0,-1.000-4.000 0,-3.000-5.000 0,-3.000-7.000 1,-2.000-5.000 1,-1.000-6.000 0,3.000-3.000-1,3.000-3.000 0,4.000-2.000 0,2.000-5.000-1,4.000-2.000 1,3.000-3.000 0,3.000-3.000 1,3.000-2.000 0,3.000 0.000-2,3.000 0.000 1,4.000 0.000-2,1.000 0.000 1,0.000 0.000 0,0.000 0.000 0,0.000 0.000 0,1.000-4.000 1,4.000-5.000-1,3.000-7.000 0,3.000-5.000 0,4.000-11.000 0,7.000-11.000 0,6.000-14.000-1,7.000-11.000 1,4.000-7.000-2,3.000 0.000 0,3.000 0.000 0,4.000 0.000-1,4.000 1.000-1,6.000 4.000 1,7.000 3.000-1,6.000 3.000 1,3.000 1.000 0,0.000 1.000 1,0.000-1.000 0,0.000 1.000 0,0.000-4.000 1,0.000-6.000 0,0.000-6.000-1,0.000-6.000 0,1.000-4.000 0,4.000 1.000 0,3.000-1.000 1,3.000 1.000 0,6.000 1.000 1,9.000 3.000 0,10.000 3.000 0,10.000 4.000 1,4.000 2.000 0,0.000 4.000 0,0.000 3.000-1,0.000 3.000 2,0.000-5.000-1,0.000-12.000 0,0.000-13.000 0,0.000-12.000 0,0.000-4.000 0,0.000 7.000 0,0.000 6.000 0,0.000 7.000 1,0.000 4.000-1,0.000 3.000-1,0.000 3.000 0,0.000 4.000-2,-4.000-3.000 1,-5.000-5.000-1,-7.000-7.000 1,-5.000-5.000 0,-6.000-3.000 0,-3.000 4.000 0,-3.000 3.000 0,-2.000 3.000 0,-5.000 6.000 0,-2.000 9.000 0,-3.000 10.000 1,-3.000 10.000 1,-4.000 8.000-1,-3.000 10.000 2,-3.000 10.000-1,-2.000 9.000 1,-3.000 7.000 0,1.000 7.000 1,-1.000 6.000 0,1.000 7.000 0,-6.000 4.000 1,-8.000 3.000 1,-10.000 3.000-1,-9.000 4.000 0,-7.000 2.000 0,-3.000 4.000-1,-3.000 3.000 0,-2.000 3.000-1,-6.000 4.000 0,-6.000 7.000 0,-6.000 6.000-1,-6.000 7.000 1,-12.000 10.000-11,-15.000 16.000-21,-15.000 15.000-22,-16.000 17.000-22</inkml:trace>
</inkml:ink>
</file>

<file path=ppt/ink/ink49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46"/>
    </inkml:context>
    <inkml:brush xml:id="br0">
      <inkml:brushProperty name="width" value="0.0360804200172424" units="cm"/>
      <inkml:brushProperty name="height" value="0.0360804200172424" units="cm"/>
      <inkml:brushProperty name="color" value="#000000"/>
      <inkml:brushProperty name="ignorePressure" value="0"/>
    </inkml:brush>
  </inkml:definitions>
  <inkml:trace contextRef="#ctx0" brushRef="#br0">30800.000 3150.000 609,'-15.000'-22.000'38,"23.000"6.000"4,22.000 7.000 3,22.000 6.000 4,12.000 3.000-4,3.000 0.000-8,3.000 0.000-9,4.000 0.000-8,2.000-5.000-6,4.000-9.000-2,3.000-10.000-2,3.000-8.000-1,4.000-6.000-4,7.000 1.000-7,6.000-1.000-5,7.000 1.000-6,-3.000 1.000-2,-8.000 3.000-1,-10.000 3.000 0,-9.000 4.000 0,-9.000 4.000 2,-5.000 6.000 0,-7.000 7.000 3,-5.000 6.000 2,-8.000 7.000 1,-5.000 10.000 2,-7.000 10.000 2,-5.000 9.000 1,-6.000 6.000 3,-3.000 3.000 3,-3.000 3.000 2,-2.000 4.000 3,-6.000 2.000 3,-6.000 4.000 2,-6.000 3.000 2,-6.000 3.000 3,-7.000 3.000 1,-6.000 3.000-1,-6.000 3.000 0,-6.000 4.000-1,-6.000 5.000-1,-2.000 10.000-4,-3.000 10.000-2,-3.000 9.000-3,-7.000 10.000-7,-9.000 14.000-7,-10.000 11.000-10,-8.000 14.000-8,3.000-11.000-1,20.000-30.000 4,18.000-32.000 6,20.000-30.000 4,6.000-17.000-5,-2.000 1.000-18,-3.000-1.000-18,-3.000 1.000-17</inkml:trace>
</inkml:ink>
</file>

<file path=ppt/ink/ink4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38"/>
    </inkml:context>
    <inkml:brush xml:id="br0">
      <inkml:brushProperty name="width" value="0.0394128039479256" units="cm"/>
      <inkml:brushProperty name="height" value="0.0394128039479256" units="cm"/>
      <inkml:brushProperty name="color" value="#fed406"/>
      <inkml:brushProperty name="ignorePressure" value="0"/>
    </inkml:brush>
  </inkml:definitions>
  <inkml:trace contextRef="#ctx0" brushRef="#br0">56600.000 36450.000 558,'0.000'-69.000'1,"0.000"13.000"3,0.000 12.000 2,0.000 13.000 3,0.000 12.000 5,0.000 13.000 7,0.000 12.000 7,0.000 13.000 8,1.000 12.000 2,4.000 13.000-4,3.000 12.000-3,3.000 13.000-5,-1.000 9.000-2,-2.000 6.000-3,-3.000 7.000-4,-3.000 6.000-2,-2.000 1.000-3,0.000-3.000-3,0.000-3.000-3,0.000-2.000-3,-2.000-3.000-4,-3.000 1.000-6,-3.000-1.000-5,-2.000 1.000-4,-1.000-6.000-5,3.000-8.000-1,3.000-10.000-1,4.000-9.000-2,1.000-16.000-5,0.000-22.000-6,0.000-22.000-8,0.000-21.000-6,-2.000-17.000 0,-3.000-8.000 10,-3.000-10.000 7,-2.000-9.000 10,-1.000-1.000 6,3.000 10.000 5,3.000 10.000 4,4.000 9.000 4,1.000 6.000 9,0.000 3.000 12,0.000 3.000 12,0.000 4.000 12,3.000 2.000 4,6.000 4.000-4,7.000 3.000-5,6.000 3.000-4,4.000 3.000-4,4.000 3.000-6,3.000 3.000-4,3.000 4.000-5,3.000 1.000-4,3.000 0.000-3,3.000 0.000-2,4.000 0.000-3,-3.000-2.000-4,-5.000-3.000-3,-7.000-3.000-4,-5.000-2.000-4,-4.000-1.000-3,0.000 3.000-1,0.000 3.000 0,0.000 4.000-2,0.000-4.000-3,0.000-9.000-3,0.000-10.000-5,0.000-8.000-5,-4.000-8.000 2,-5.000-2.000 5,-7.000-3.000 7,-5.000-3.000 5,-4.000-4.000 5,0.000-3.000 3,0.000-3.000 2,0.000-2.000 3,0.000-1.000 2,0.000 3.000 1,0.000 3.000 0,0.000 4.000 2,0.000 4.000 3,0.000 6.000 8,0.000 7.000 8,0.000 6.000 8,-2.000 4.000 9,-3.000 4.000 8,-3.000 3.000 10,-2.000 3.000 9,-1.000 9.000 0,3.000 16.000-11,3.000 15.000-10,4.000 17.000-11,1.000 10.000-7,0.000 6.000-3,0.000 7.000-3,0.000 6.000-4,-2.000 7.000-2,-3.000 10.000-4,-3.000 10.000-2,-2.000 9.000-3,-1.000 2.000-3,3.000-2.000-1,3.000-3.000 0,4.000-3.000-3,1.000 2.000-2,0.000 10.000-5,0.000 10.000-4,0.000 9.000-5,0.000 2.000-6,0.000-2.000-7,0.000-3.000-7,0.000-3.000-8,0.000-12.000-1,0.000-18.000 4,0.000-19.000 3,0.000-18.000 4,3.000-20.000 3,6.000-18.000 1,7.000-19.000 2,6.000-18.000 2</inkml:trace>
</inkml:ink>
</file>

<file path=ppt/ink/ink49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48"/>
    </inkml:context>
    <inkml:brush xml:id="br0">
      <inkml:brushProperty name="width" value="0.0317319296300411" units="cm"/>
      <inkml:brushProperty name="height" value="0.0317319296300411" units="cm"/>
      <inkml:brushProperty name="color" value="#000000"/>
      <inkml:brushProperty name="ignorePressure" value="0"/>
    </inkml:brush>
  </inkml:definitions>
  <inkml:trace contextRef="#ctx0" brushRef="#br0">35150.000 1700.000 693,'-2.000'-36.000'16,"-3.000"28.000"12,-3.000 28.000 14,-2.000 29.000 12,-3.000 13.000 0,1.000 1.000-11,-1.000-1.000-12,1.000 1.000-12,-4.000 1.000-7,-6.000 3.000-6,-6.000 3.000-4,-6.000 4.000-6,-2.000 2.000-3,3.000 4.000-2,3.000 3.000-3,4.000 3.000-1,1.000-1.000-1,0.000-2.000 0,0.000-3.000 2,0.000-3.000 1</inkml:trace>
</inkml:ink>
</file>

<file path=ppt/ink/ink49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48"/>
    </inkml:context>
    <inkml:brush xml:id="br0">
      <inkml:brushProperty name="width" value="0.0306016877293587" units="cm"/>
      <inkml:brushProperty name="height" value="0.0306016877293587" units="cm"/>
      <inkml:brushProperty name="color" value="#000000"/>
      <inkml:brushProperty name="ignorePressure" value="0"/>
    </inkml:brush>
  </inkml:definitions>
  <inkml:trace contextRef="#ctx0" brushRef="#br0">35200.000 1650.000 718,'1.000'-41.000'5,"4.000"19.000"10,3.000 19.000 10,3.000 19.000 10,-1.000 15.000 3,-2.000 13.000-6,-3.000 12.000-4,-3.000 13.000-5,-2.000 4.000-4,0.000-3.000-3,0.000-3.000-3,0.000-2.000-3,1.000-3.000-2,4.000 1.000-2,3.000-1.000-3,3.000 1.000-3,1.000-3.000 0,1.000-2.000-1,-1.000-3.000-1,1.000-3.000 1,-1.000-6.000-1,1.000-5.000-1,-1.000-7.000-1,1.000-5.000-1,2.000-15.000 2,7.000-22.000 2,6.000-22.000 4,7.000-21.000 3,2.000-15.000 1,1.000-6.000-2,-1.000-6.000-1,1.000-6.000-3,1.000-6.000 0,3.000-2.000-1,3.000-3.000 0,4.000-3.000 0,-3.000-1.000 0,-5.000 4.000-1,-7.000 3.000 1,-5.000 3.000-1,-6.000 6.000 1,-3.000 9.000 0,-3.000 10.000 0,-2.000 10.000 2,-3.000 5.000-2,1.000 4.000-2,-1.000 3.000-2,1.000 3.000-2,-6.000 12.000-10,-8.000 22.000-15,-10.000 22.000-16,-9.000 23.000-16,-4.000 6.000-3,4.000-5.000 11,3.000-7.000 10,3.000-5.000 11</inkml:trace>
</inkml:ink>
</file>

<file path=ppt/ink/ink49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49"/>
    </inkml:context>
    <inkml:brush xml:id="br0">
      <inkml:brushProperty name="width" value="0.0337695106863976" units="cm"/>
      <inkml:brushProperty name="height" value="0.0337695106863976" units="cm"/>
      <inkml:brushProperty name="color" value="#000000"/>
      <inkml:brushProperty name="ignorePressure" value="0"/>
    </inkml:brush>
  </inkml:definitions>
  <inkml:trace contextRef="#ctx0" brushRef="#br0">36600.000 2100.000 651,'68.000'-25.000'4,"-11.000"0.000"4,-14.000 0.000 4,-11.000 0.000 4,-9.000-2.000 0,-3.000-3.000-3,-3.000-3.000-3,-2.000-2.000-4,-5.000-3.000-2,-2.000 1.000 1,-3.000-1.000 0,-3.000 1.000 1,-6.000 2.000-2,-5.000 7.000-1,-7.000 6.000-2,-5.000 7.000-1,-6.000 5.000-1,-3.000 7.000 2,-3.000 6.000 3,-2.000 7.000 1,-6.000 7.000 2,-6.000 9.000 2,-6.000 10.000 2,-6.000 10.000 3,-2.000 7.000 2,3.000 6.000 1,3.000 7.000 1,4.000 6.000 2,2.000 3.000-1,4.000 0.000-1,3.000 0.000-3,3.000 0.000-1,4.000-5.000-3,7.000-9.000 0,6.000-10.000-3,7.000-8.000-1,5.000-8.000-5,7.000-2.000-7,6.000-3.000-7,7.000-3.000-8,7.000-12.000-4,9.000-18.000-1,10.000-19.000 0,10.000-18.000-2,4.000-10.000 1,0.000 0.000 0,0.000 0.000 2,0.000 0.000 1,-4.000 3.000 2,-5.000 6.000 3,-7.000 7.000 3,-5.000 6.000 3,-4.000 7.000 7,0.000 10.000 11,0.000 10.000 11,0.000 9.000 11,0.000 6.000 6,0.000 3.000 2,0.000 3.000 1,0.000 4.000 2,0.000 1.000-2,0.000 0.000-7,0.000 0.000-6,0.000 0.000-7,0.000-2.000-7,0.000-3.000-8,0.000-3.000-6,0.000-2.000-8,3.000-5.000-9,6.000-2.000-8,7.000-3.000-11,6.000-3.000-8,-2.000-6.000-5,-9.000-5.000 2,-10.000-7.000 0,-8.000-5.000 1</inkml:trace>
</inkml:ink>
</file>

<file path=ppt/ink/ink49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49"/>
    </inkml:context>
    <inkml:brush xml:id="br0">
      <inkml:brushProperty name="width" value="0.0356243140995502" units="cm"/>
      <inkml:brushProperty name="height" value="0.0356243140995502" units="cm"/>
      <inkml:brushProperty name="color" value="#000000"/>
      <inkml:brushProperty name="ignorePressure" value="0"/>
    </inkml:brush>
  </inkml:definitions>
  <inkml:trace contextRef="#ctx0" brushRef="#br0">37500.000 1300.000 617,'-21.000'-13.000'15,"10.000"26.000"13,10.000 24.000 13,9.000 26.000 14,2.000 8.000 2,-2.000-5.000-11,-3.000-7.000-11,-3.000-5.000-11,-1.000 0.000-6,4.000 10.000-2,3.000 10.000-3,3.000 9.000-2,1.000 2.000-3,1.000-2.000-1,-1.000-3.000-2,1.000-3.000-2,-1.000-4.000-3,1.000-3.000-1,-1.000-3.000-4,1.000-2.000-1,-1.000-8.000-3,1.000-8.000 1,-1.000-10.000-1,1.000-9.000-1,1.000-10.000 1,3.000-9.000 2,3.000-10.000 1,4.000-8.000 2,1.000-12.000 1,0.000-12.000 0,0.000-13.000 1,0.000-12.000 0,1.000-9.000 1,4.000-2.000-2,3.000-3.000 0,3.000-3.000 0,-1.000-4.000-1,-2.000-3.000 0,-3.000-3.000 0,-3.000-2.000 0,-1.000-5.000 0,4.000-2.000 1,3.000-3.000-1,3.000-3.000 1,-4.000 5.000 0,-8.000 17.000-1,-10.000 15.000-1,-9.000 16.000-1,-4.000 9.000-2,4.000 3.000-2,3.000 3.000-3,3.000 4.000-2</inkml:trace>
</inkml:ink>
</file>

<file path=ppt/ink/ink49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0"/>
    </inkml:context>
    <inkml:brush xml:id="br0">
      <inkml:brushProperty name="width" value="0.0403671339154243" units="cm"/>
      <inkml:brushProperty name="height" value="0.0403671339154243" units="cm"/>
      <inkml:brushProperty name="color" value="#000000"/>
      <inkml:brushProperty name="ignorePressure" value="0"/>
    </inkml:brush>
  </inkml:definitions>
  <inkml:trace contextRef="#ctx0" brushRef="#br0">38750.000 1550.000 544,'-4.000'95.000'116,"-5.000"-9.000"-26,-7.000-10.000-25,-5.000-8.000-26,-4.000-8.000-14,0.000-2.000-2,0.000-3.000-2,0.000-3.000-3,3.000-2.000-2,6.000 0.000-2,7.000 0.000-2,6.000 0.000-2,4.000-2.000-4,4.000-3.000-6,3.000-3.000-6,3.000-2.000-6,6.000-9.000-4,9.000-12.000-3,10.000-13.000-1,10.000-12.000-3,4.000-12.000-1,0.000-8.000 2,0.000-10.000 1,0.000-9.000 2,-2.000-5.000 1,-3.000 0.000 1,-3.000 0.000 3,-2.000 0.000 2,-6.000-2.000 1,-6.000-3.000 2,-6.000-3.000 1,-6.000-2.000 2,-6.000-5.000 1,-2.000-2.000 1,-3.000-3.000 1,-3.000-3.000 1,-6.000 2.000 2,-5.000 10.000 0,-7.000 10.000 2,-5.000 9.000 0,-4.000 7.000 1,0.000 7.000 1,0.000 6.000 1,0.000 7.000 0,-2.000 4.000-1,-3.000 3.000-5,-3.000 3.000-4,-2.000 4.000-5,-3.000 5.000-1,1.000 10.000 0,-1.000 10.000 0,1.000 9.000 2,2.000 2.000-3,7.000-2.000-5,6.000-3.000-6,7.000-3.000-5,2.000-4.000-1,1.000-3.000 0,-1.000-3.000 3,1.000-2.000 1</inkml:trace>
</inkml:ink>
</file>

<file path=ppt/ink/ink49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0"/>
    </inkml:context>
    <inkml:brush xml:id="br0">
      <inkml:brushProperty name="width" value="0.0316214375197887" units="cm"/>
      <inkml:brushProperty name="height" value="0.0316214375197887" units="cm"/>
      <inkml:brushProperty name="color" value="#000000"/>
      <inkml:brushProperty name="ignorePressure" value="0"/>
    </inkml:brush>
  </inkml:definitions>
  <inkml:trace contextRef="#ctx0" brushRef="#br0">39100.000 1800.000 695,'48.000'-2.000'0,"-3.000"-3.000"-1,-3.000-3.000-1,-2.000-2.000-1,-5.000 3.000 7,-2.000 14.000 14,-3.000 11.000 16,-3.000 14.000 14,-6.000 8.000 0,-5.000 7.000-14,-7.000 6.000-16,-5.000 7.000-13,-8.000 0.000-8,-5.000-2.000-2,-7.000-3.000 1,-5.000-3.000-2,-3.000-4.000 0,4.000-3.000 2,3.000-3.000 1,3.000-2.000 2,9.000-5.000 1,16.000-2.000 3,15.000-3.000 4,17.000-3.000 2,5.000-4.000 1,-3.000-3.000-1,-3.000-3.000 0,-2.000-2.000-2,-6.000-1.000 0,-6.000 3.000-1,-6.000 3.000-1,-6.000 4.000 0,-6.000 8.000-1,-2.000 17.000 2,-3.000 15.000 1,-3.000 16.000 1,-12.000 12.000 0,-18.000 9.000-1,-19.000 10.000 0,-18.000 10.000 0,-15.000 2.000-5,-9.000-3.000-6,-10.000-3.000-7,-8.000-2.000-8,-4.000-6.000-4,3.000-6.000-2,3.000-6.000-3,4.000-6.000-2,10.000-12.000-4,19.000-15.000-5,19.000-15.000-7,19.000-16.000-5</inkml:trace>
</inkml:ink>
</file>

<file path=ppt/ink/ink49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1"/>
    </inkml:context>
    <inkml:brush xml:id="br0">
      <inkml:brushProperty name="width" value="0.034217894077301" units="cm"/>
      <inkml:brushProperty name="height" value="0.034217894077301" units="cm"/>
      <inkml:brushProperty name="color" value="#000000"/>
      <inkml:brushProperty name="ignorePressure" value="0"/>
    </inkml:brush>
  </inkml:definitions>
  <inkml:trace contextRef="#ctx0" brushRef="#br0">42700.000 1700.000 642,'-46.000'4.000'57,"10.000"10.000"-8,10.000 10.000-8,9.000 9.000-7,2.000 6.000-6,-2.000 3.000-4,-3.000 3.000-3,-3.000 4.000-4,-4.000 5.000-2,-3.000 10.000 0,-3.000 10.000-1,-2.000 9.000 0,-1.000 6.000-2,3.000 3.000-3,3.000 3.000-3,4.000 4.000-5,2.000-3.000-3,4.000-5.000-6,3.000-7.000-5,3.000-5.000-6,6.000-17.000-9,9.000-24.000-12,10.000-26.000-13,10.000-24.000-13,2.000-13.000 0,-3.000 0.000 12,-3.000 0.000 13,-2.000 0.000 11,-3.000 0.000 9,1.000 0.000 3,-1.000 0.000 4,1.000 0.000 3</inkml:trace>
</inkml:ink>
</file>

<file path=ppt/ink/ink49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1"/>
    </inkml:context>
    <inkml:brush xml:id="br0">
      <inkml:brushProperty name="width" value="0.0345081426203251" units="cm"/>
      <inkml:brushProperty name="height" value="0.0345081426203251" units="cm"/>
      <inkml:brushProperty name="color" value="#000000"/>
      <inkml:brushProperty name="ignorePressure" value="0"/>
    </inkml:brush>
  </inkml:definitions>
  <inkml:trace contextRef="#ctx0" brushRef="#br0">42600.000 1900.000 637,'25.000'-40.000'40,"0.000"23.000"2,0.000 22.000 1,0.000 22.000 1,0.000 15.000-3,0.000 9.000-6,0.000 10.000-6,0.000 10.000-6,-4.000 4.000-5,-5.000 0.000-3,-7.000 0.000-4,-5.000 0.000-3,-3.000 0.000-3,4.000 0.000-1,3.000 0.000-1,3.000 0.000-2,1.000-7.000-1,1.000-11.000-1,-1.000-14.000-2,1.000-11.000-1,2.000-18.000-1,7.000-22.000 1,6.000-22.000 2,7.000-21.000 0,2.000-17.000 1,1.000-8.000-1,-1.000-10.000 0,1.000-9.000-1,1.000-5.000 0,3.000 0.000 1,3.000 0.000 0,4.000 0.000 0,-3.000 1.000 0,-5.000 4.000 0,-7.000 3.000-2,-5.000 3.000 0,-6.000 4.000-1,-3.000 7.000 0,-3.000 6.000-2,-2.000 7.000 0,-6.000 15.000-8,-6.000 25.000-15,-6.000 25.000-16,-6.000 25.000-15,-4.000 10.000-3,1.000-2.000 9,-1.000-3.000 10,1.000-3.000 10</inkml:trace>
</inkml:ink>
</file>

<file path=ppt/ink/ink49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2"/>
    </inkml:context>
    <inkml:brush xml:id="br0">
      <inkml:brushProperty name="width" value="0.0368509516119957" units="cm"/>
      <inkml:brushProperty name="height" value="0.0368509516119957" units="cm"/>
      <inkml:brushProperty name="color" value="#000000"/>
      <inkml:brushProperty name="ignorePressure" value="0"/>
    </inkml:brush>
  </inkml:definitions>
  <inkml:trace contextRef="#ctx0" brushRef="#br0">44000.000 2300.000 596,'46.000'-25.000'6,"-5.000"0.000"2,-7.000 0.000 3,-5.000 0.000 3,-6.000 0.000 0,-3.000 0.000-3,-3.000 0.000-1,-2.000 0.000-3,-5.000 0.000-1,-2.000 0.000-3,-3.000 0.000-1,-3.000 0.000-2,-4.000 0.000 0,-3.000 0.000 2,-3.000 0.000 0,-2.000 0.000 3,-6.000 3.000-1,-6.000 6.000-1,-6.000 7.000-1,-6.000 6.000-1,-4.000 7.000 1,1.000 10.000 4,-1.000 10.000 3,1.000 9.000 5,-3.000 6.000 1,-2.000 3.000 2,-3.000 3.000 1,-3.000 4.000 1,1.000 4.000-1,6.000 6.000-1,7.000 7.000-3,6.000 6.000-2,3.000 1.000-2,0.000-3.000-1,0.000-3.000-1,0.000-2.000-2,4.000-6.000-2,10.000-6.000-5,10.000-6.000-4,9.000-6.000-4,7.000-12.000-3,7.000-15.000 2,6.000-15.000 0,7.000-16.000 1,4.000-12.000-3,3.000-5.000-7,3.000-7.000-6,4.000-5.000-6,-1.000-3.000-3,-3.000 4.000 3,-3.000 3.000 3,-2.000 3.000 3,-6.000 4.000 9,-6.000 7.000 13,-6.000 6.000 15,-6.000 7.000 14,-4.000 8.000 9,1.000 14.000 4,-1.000 11.000 4,1.000 14.000 5,1.000 5.000-4,3.000 1.000-9,3.000-1.000-9,4.000 1.000-9,-1.000-1.000-5,-3.000 1.000-1,-3.000-1.000 0,-2.000 1.000-1,-1.000-1.000-4,3.000 1.000-11,3.000-1.000-8,4.000 1.000-11,-1.000-3.000-8,-3.000-2.000-8,-3.000-3.000-9,-2.000-3.000-9</inkml:trace>
</inkml:ink>
</file>

<file path=ppt/ink/ink49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3"/>
    </inkml:context>
    <inkml:brush xml:id="br0">
      <inkml:brushProperty name="width" value="0.0388712882995605" units="cm"/>
      <inkml:brushProperty name="height" value="0.0388712882995605" units="cm"/>
      <inkml:brushProperty name="color" value="#000000"/>
      <inkml:brushProperty name="ignorePressure" value="0"/>
    </inkml:brush>
  </inkml:definitions>
  <inkml:trace contextRef="#ctx0" brushRef="#br0">45650.000 1400.000 565,'-50.000'-44.000'37,"0.000"13.000"-5,0.000 12.000-3,0.000 13.000-5,-2.000 9.000-4,-3.000 6.000-7,-3.000 7.000-6,-2.000 6.000-5,2.000-1.000-6,9.000-5.000-2,10.000-7.000-4,10.000-5.000-2,4.000-3.000-2,0.000 4.000 2,0.000 3.000 2,0.000 3.000 1,3.000 3.000 4,6.000 3.000 8,7.000 3.000 7,6.000 4.000 6,3.000 2.000 4,0.000 4.000-3,0.000 3.000-1,0.000 3.000-2,0.000 4.000 0,0.000 7.000 2,0.000 6.000 3,0.000 7.000 1,-2.000 2.000 2,-3.000 1.000-1,-3.000-1.000 0,-2.000 1.000 0,-3.000-1.000-2,1.000 1.000-3,-1.000-1.000-2,1.000 1.000-5,1.000-3.000 0,3.000-2.000 0,3.000-3.000 0,4.000-3.000 0,1.000-4.000-2,0.000-3.000-5,0.000-3.000-6,0.000-2.000-5,3.000-5.000-9,6.000-2.000-12,7.000-3.000-12,6.000-3.000-13,3.000-4.000-3,0.000-3.000 6,0.000-3.000 6,0.000-2.000 5,-2.000-6.000 4,-3.000-6.000 3,-3.000-6.000 2,-2.000-6.000 3</inkml:trace>
</inkml:ink>
</file>

<file path=ppt/ink/ink4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39"/>
    </inkml:context>
    <inkml:brush xml:id="br0">
      <inkml:brushProperty name="width" value="0.0363959744572639" units="cm"/>
      <inkml:brushProperty name="height" value="0.0363959744572639" units="cm"/>
      <inkml:brushProperty name="color" value="#fed406"/>
      <inkml:brushProperty name="ignorePressure" value="0"/>
    </inkml:brush>
  </inkml:definitions>
  <inkml:trace contextRef="#ctx0" brushRef="#br0">57800.000 37200.000 604,'-25.000'21.000'-47,"0.000"-5.000"12,0.000-7.000 12,0.000-5.000 11,4.000-8.000 12,10.000-5.000 14,10.000-7.000 13,9.000-5.000 13,9.000-3.000 6,9.000 4.000-4,10.000 3.000-4,10.000 3.000-3,2.000 3.000-4,-3.000 3.000-5,-3.000 3.000-4,-2.000 4.000-5,-5.000 2.000-3,-2.000 4.000-4,-3.000 3.000-3,-3.000 3.000-3,-6.000 6.000-2,-5.000 9.000-3,-7.000 10.000-1,-5.000 10.000-1,-11.000 5.000-2,-11.000 4.000 1,-14.000 3.000-1,-11.000 3.000 1,-7.000 1.000 1,0.000 1.000 1,0.000-1.000 0,0.000 1.000 2,3.000-6.000 0,6.000-8.000 3,7.000-10.000 1,6.000-9.000 1,9.000-7.000 1,13.000-3.000 0,12.000-3.000-1,13.000-2.000 0,6.000-6.000-3,0.000-6.000-3,0.000-6.000-3,0.000-6.000-5,6.000-10.000-4,13.000-12.000-5,12.000-13.000-6,13.000-12.000-6,4.000-9.000-1,-3.000-2.000 2,-3.000-3.000 1,-2.000-3.000 4,-5.000-2.000-1,-2.000 0.000 0,-3.000 0.000-1,-3.000 0.000-2,-4.000-2.000 3,-3.000-3.000 4,-3.000-3.000 6,-2.000-2.000 5,-6.000 0.000 7,-6.000 7.000 9,-6.000 6.000 9,-6.000 7.000 9,-10.000 10.000 8,-12.000 16.000 8,-13.000 15.000 6,-12.000 17.000 8,-7.000 13.000 0,1.000 13.000-8,-1.000 12.000-8,1.000 13.000-6,-1.000 6.000-7,1.000 0.000-3,-1.000 0.000-4,1.000 0.000-4,2.000-2.000-2,7.000-3.000 0,6.000-3.000 0,7.000-2.000 0,8.000-6.000-4,14.000-6.000-10,11.000-6.000-8,14.000-6.000-9,5.000-6.000-3,1.000-2.000 2,-1.000-3.000 2,1.000-3.000 2,-3.000-1.000 2,-2.000 4.000 2,-3.000 3.000 1,-3.000 3.000 2,-4.000 3.000 2,-3.000 3.000 0,-3.000 3.000 0,-2.000 4.000 2,-8.000 2.000 0,-8.000 4.000 0,-10.000 3.000 1,-9.000 3.000 1,-7.000 3.000 0,-3.000 3.000 1,-3.000 3.000 1,-2.000 4.000 0,-3.000-1.000 1,1.000-3.000-2,-1.000-3.000 1,1.000-2.000-2,1.000-5.000 2,3.000-2.000 2,3.000-3.000 2,4.000-3.000 2,7.000-7.000 2,13.000-9.000 1,12.000-10.000 0,13.000-8.000 0,10.000-11.000-1,10.000-8.000-5,10.000-10.000-5,9.000-9.000-5,4.000-4.000-2,1.000 4.000-1,-1.000 3.000 1,1.000 3.000 0,-4.000 3.000 0,-6.000 3.000 0,-6.000 3.000 0,-6.000 4.000 0,-6.000 4.000 3,-2.000 6.000 5,-3.000 7.000 4,-3.000 6.000 4,-4.000 6.000 4,-3.000 6.000 2,-3.000 7.000 1,-2.000 6.000 2,-3.000 4.000 0,1.000 4.000-2,-1.000 3.000-3,1.000 3.000 0,-3.000-1.000-3,-2.000-2.000-3,-3.000-3.000-1,-3.000-3.000-3,-4.000-13.000-10,-3.000-22.000-18,-3.000-22.000-19,-2.000-21.000-19,-3.000-17.000-1,1.000-8.000 12,-1.000-10.000 15,1.000-9.000 13,1.000-4.000 9,3.000 4.000 4,3.000 3.000 4,4.000 3.000 4,1.000 6.000 3,0.000 9.000 3,0.000 10.000 3,0.000 10.000 2,3.000 14.000 11,6.000 23.000 16,7.000 22.000 18,6.000 22.000 16,1.000 13.000 4,-3.000 7.000-13,-3.000 6.000-12,-2.000 7.000-11,-3.000 2.000-13,1.000 1.000-11,-1.000-1.000-12,1.000 1.000-11,-3.000-6.000-11,-2.000-8.000-7,-3.000-10.000-8,-3.000-9.000-8</inkml:trace>
</inkml:ink>
</file>

<file path=ppt/ink/ink49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3"/>
    </inkml:context>
    <inkml:brush xml:id="br0">
      <inkml:brushProperty name="width" value="0.0374425537884235" units="cm"/>
      <inkml:brushProperty name="height" value="0.0374425537884235" units="cm"/>
      <inkml:brushProperty name="color" value="#000000"/>
      <inkml:brushProperty name="ignorePressure" value="0"/>
    </inkml:brush>
  </inkml:definitions>
  <inkml:trace contextRef="#ctx0" brushRef="#br0">46250.000 1400.000 587,'-5.000'-36.000'10,"-9.000"28.000"20,-10.000 28.000 20,-8.000 29.000 19,-8.000 16.000 4,-2.000 7.000-16,-3.000 6.000-14,-3.000 7.000-15,-4.000 4.000-9,-3.000 3.000-5,-3.000 3.000-3,-2.000 4.000-5,-3.000 2.000-3,1.000 4.000-5,-1.000 3.000-3,1.000 3.000-4,4.000-2.000-4,9.000-6.000-4,10.000-6.000-4,10.000-6.000-4,5.000-12.000-5,4.000-15.000-4,3.000-15.000-5,3.000-16.000-4,6.000-15.000-3,9.000-11.000 0,10.000-14.000 1,10.000-11.000 0</inkml:trace>
</inkml:ink>
</file>

<file path=ppt/ink/ink49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3"/>
    </inkml:context>
    <inkml:brush xml:id="br0">
      <inkml:brushProperty name="width" value="0.0399559438228607" units="cm"/>
      <inkml:brushProperty name="height" value="0.0399559438228607" units="cm"/>
      <inkml:brushProperty name="color" value="#000000"/>
      <inkml:brushProperty name="ignorePressure" value="0"/>
    </inkml:brush>
  </inkml:definitions>
  <inkml:trace contextRef="#ctx0" brushRef="#br0">46150.000 1650.000 550,'1.000'-38.000'27,"4.000"26.000"11,3.000 24.000 9,3.000 26.000 10,1.000 13.000 1,1.000 4.000-11,-1.000 3.000-9,1.000 3.000-11,-1.000 3.000-5,1.000 3.000-3,-1.000 3.000-2,1.000 4.000-2,-3.000 1.000-3,-2.000 0.000-1,-3.000 0.000-4,-3.000 0.000-1,-1.000 0.000-4,4.000 0.000-5,3.000 0.000-5,3.000 0.000-3,-2.000-5.000-11,-6.000-9.000-12,-6.000-10.000-15,-6.000-8.000-13,-9.000-14.000-2,-8.000-15.000 7,-10.000-15.000 10,-9.000-16.000 7,-5.000-10.000 8,0.000-3.000 4,0.000-3.000 5,0.000-2.000 4,0.000-3.000 4,0.000 1.000 3,0.000-1.000 2,0.000 1.000 3,4.000 1.000 4,10.000 3.000 6,10.000 3.000 6,9.000 4.000 6,12.000-1.000 7,16.000-3.000 6,15.000-3.000 8,17.000-2.000 8,10.000-1.000-2,6.000 3.000-9,7.000 3.000-10,6.000 4.000-10,1.000 2.000-7,-3.000 4.000-6,-3.000 3.000-6,-2.000 3.000-5,-5.000 1.000-6,-2.000 1.000-6,-3.000-1.000-5,-3.000 1.000-7,-4.000-1.000 0,-3.000 1.000 4,-3.000-1.000 4,-2.000 1.000 3,-6.000-1.000 5,-6.000 1.000 3,-6.000-1.000 4,-6.000 1.000 4</inkml:trace>
</inkml:ink>
</file>

<file path=ppt/ink/ink49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3"/>
    </inkml:context>
    <inkml:brush xml:id="br0">
      <inkml:brushProperty name="width" value="0.0427289046347141" units="cm"/>
      <inkml:brushProperty name="height" value="0.0427289046347141" units="cm"/>
      <inkml:brushProperty name="color" value="#000000"/>
      <inkml:brushProperty name="ignorePressure" value="0"/>
    </inkml:brush>
  </inkml:definitions>
  <inkml:trace contextRef="#ctx0" brushRef="#br0">47250.000 1150.000 514,'0.000'-91.000'3,"0.000"19.000"4,0.000 19.000 4,0.000 19.000 5,-5.000 16.000 7,-9.000 17.000 9,-10.000 15.000 9,-8.000 16.000 10,-6.000 13.000 0,1.000 14.000-8,-1.000 11.000-7,1.000 14.000-8,-1.000 7.000-5,1.000 3.000-3,-1.000 3.000-2,1.000 4.000-3,2.000-1.000-2,7.000-3.000-3,6.000-3.000-2,7.000-2.000-3,4.000-5.000-1,3.000-2.000 2,3.000-3.000 2,4.000-3.000 1,5.000-7.000-4,10.000-9.000-12,10.000-10.000-10,9.000-8.000-12,7.000-11.000-7,7.000-8.000-4,6.000-10.000-4,7.000-9.000-4,5.000-10.000-2,7.000-9.000 1,6.000-10.000 0,7.000-8.000 1,-7.000-4.000 3,-19.000 3.000 8,-18.000 3.000 7,-19.000 4.000 7</inkml:trace>
</inkml:ink>
</file>

<file path=ppt/ink/ink49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4"/>
    </inkml:context>
    <inkml:brush xml:id="br0">
      <inkml:brushProperty name="width" value="0.0386382602155209" units="cm"/>
      <inkml:brushProperty name="height" value="0.0386382602155209" units="cm"/>
      <inkml:brushProperty name="color" value="#000000"/>
      <inkml:brushProperty name="ignorePressure" value="0"/>
    </inkml:brush>
  </inkml:definitions>
  <inkml:trace contextRef="#ctx0" brushRef="#br0">47850.000 1600.000 569,'-49.000'-22.000'4,"4.000"6.000"8,3.000 7.000 9,3.000 6.000 8,1.000 7.000 4,1.000 10.000 3,-1.000 10.000 1,1.000 9.000 3,2.000 9.000-1,7.000 9.000-2,6.000 10.000-2,7.000 10.000-3,4.000 0.000-4,3.000-5.000-8,3.000-7.000-8,4.000-5.000-8,1.000-6.000-5,0.000-3.000-5,0.000-3.000-3,0.000-2.000-3,4.000-8.000-6,10.000-8.000-7,10.000-10.000-7,9.000-9.000-7,7.000-10.000-5,7.000-9.000-5,6.000-10.000-3,7.000-8.000-5,0.000-9.000 3,-2.000-6.000 11,-3.000-6.000 9,-3.000-6.000 9,-6.000-1.000 8,-5.000 7.000 4,-7.000 6.000 3,-5.000 7.000 4,-8.000 4.000 6,-5.000 3.000 8,-7.000 3.000 7,-5.000 4.000 8,-6.000 5.000 7,-3.000 10.000 5,-3.000 10.000 6,-2.000 9.000 4,-3.000 7.000 2,1.000 7.000-3,-1.000 6.000-3,1.000 7.000-4,1.000 4.000-3,3.000 3.000-4,3.000 3.000-3,4.000 4.000-3,1.000-1.000-4,0.000-3.000-3,0.000-3.000-3,0.000-2.000-4,6.000-6.000-2,13.000-6.000-3,12.000-6.000-3,13.000-6.000-2,7.000-12.000-7,4.000-15.000-13,3.000-15.000-11,3.000-16.000-12,-5.000-5.000-3,-12.000 6.000 7,-13.000 7.000 6,-12.000 6.000 6,-9.000-2.000 5,-2.000-9.000 2,-3.000-10.000 1,-3.000-8.000 3,-2.000-1.000 3,0.000 9.000 7,0.000 10.000 7,0.000 10.000 7,0.000 4.000 4,0.000 0.000 4,0.000 0.000 2,0.000 0.000 4,4.000 1.000 2,10.000 4.000 2,10.000 3.000 2,9.000 3.000 2,1.000 7.000-3,-6.000 14.000-7,-6.000 11.000-9,-6.000 14.000-7,-6.000 7.000-4,-2.000 3.000-3,-3.000 3.000-1,-3.000 4.000-2,-2.000 1.000 0,0.000 0.000-1,0.000 0.000 0,0.000 0.000-1,-2.000-4.000 0,-3.000-5.000-1,-3.000-7.000-2,-2.000-5.000-1,2.000-8.000-5,9.000-5.000-6,10.000-7.000-7,10.000-5.000-7,7.000-9.000-3,6.000-9.000 4,7.000-10.000 3,6.000-8.000 3,-1.000-4.000 3,-5.000 3.000 3,-7.000 3.000 4,-5.000 4.000 3,-4.000 1.000 3,0.000 0.000 3,0.000 0.000 3,0.000 0.000 3,-4.000 0.000 3,-5.000 0.000 3,-7.000 0.000 4,-5.000 0.000 4,-3.000 1.000 1,4.000 4.000 1,3.000 3.000 1,3.000 3.000 0,-1.000 7.000 10,-2.000 14.000 19,-3.000 11.000 18,-3.000 14.000 19,-2.000 8.000 1,0.000 7.000-15,0.000 6.000-16,0.000 7.000-15,0.000 0.000-11,0.000-2.000-8,0.000-3.000-7,0.000-3.000-7,0.000-2.000-6,0.000 0.000-7,0.000 0.000-5,0.000 0.000-6,0.000-2.000-11,0.000-3.000-14,0.000-3.000-15,0.000-2.000-15</inkml:trace>
</inkml:ink>
</file>

<file path=ppt/ink/ink49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5"/>
    </inkml:context>
    <inkml:brush xml:id="br0">
      <inkml:brushProperty name="width" value="0.0348027274012566" units="cm"/>
      <inkml:brushProperty name="height" value="0.0348027274012566" units="cm"/>
      <inkml:brushProperty name="color" value="#000000"/>
      <inkml:brushProperty name="ignorePressure" value="0"/>
    </inkml:brush>
  </inkml:definitions>
  <inkml:trace contextRef="#ctx0" brushRef="#br0">49400.000 950.000 632,'46.000'-46.000'3,"-5.000"10.000"7,-7.000 10.000 6,-5.000 9.000 7,-4.000 6.000 3,0.000 3.000-2,0.000 3.000-1,0.000 4.000-2,1.000 7.000 0,4.000 13.000 2,3.000 12.000 1,3.000 13.000 2,1.000 6.000-1,1.000 0.000-3,-1.000 0.000-4,1.000 0.000-2,-4.000 4.000-5,-6.000 10.000-3,-6.000 10.000-4,-6.000 9.000-5,-12.000 4.000 1,-15.000 1.000 3,-15.000-1.000 4,-16.000 1.000 4,-12.000 1.000-8,-5.000 3.000-18,-7.000 3.000-18,-5.000 4.000-19,-1.000-7.000-8,6.000-16.000 3,7.000-15.000 3,6.000-15.000 2,7.000-12.000 6,10.000-6.000 8,10.000-6.000 7,9.000-6.000 7</inkml:trace>
</inkml:ink>
</file>

<file path=ppt/ink/ink49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5"/>
    </inkml:context>
    <inkml:brush xml:id="br0">
      <inkml:brushProperty name="width" value="0.0367669835686684" units="cm"/>
      <inkml:brushProperty name="height" value="0.0367669835686684" units="cm"/>
      <inkml:brushProperty name="color" value="#000000"/>
      <inkml:brushProperty name="ignorePressure" value="0"/>
    </inkml:brush>
  </inkml:definitions>
  <inkml:trace contextRef="#ctx0" brushRef="#br0">50300.000 1650.000 598,'-69.000'46.000'69,"13.000"-5.000"-14,12.000-7.000-14,13.000-5.000-15,7.000-1.000-5,4.000 6.000 2,3.000 7.000 3,3.000 6.000 1,4.000 3.000 1,7.000 0.000-5,6.000 0.000-3,7.000 0.000-3,5.000-2.000-4,7.000-3.000-5,6.000-3.000-4,7.000-2.000-4,7.000-8.000-4,9.000-8.000-6,10.000-10.000-6,10.000-9.000-5,2.000-5.000-6,-3.000 0.000-7,-3.000 0.000-7,-2.000 0.000-6,-5.000-5.000-1,-2.000-9.000 1,-3.000-10.000 4,-3.000-8.000 2,-7.000-3.000 5,-9.000 7.000 5,-10.000 6.000 5,-8.000 7.000 5</inkml:trace>
</inkml:ink>
</file>

<file path=ppt/ink/ink49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5"/>
    </inkml:context>
    <inkml:brush xml:id="br0">
      <inkml:brushProperty name="width" value="0.0368422083556652" units="cm"/>
      <inkml:brushProperty name="height" value="0.0368422083556652" units="cm"/>
      <inkml:brushProperty name="color" value="#000000"/>
      <inkml:brushProperty name="ignorePressure" value="0"/>
    </inkml:brush>
  </inkml:definitions>
  <inkml:trace contextRef="#ctx0" brushRef="#br0">50900.000 1750.000 597,'-71.000'0.000'6,"10.000"0.000"12,10.000 0.000 12,9.000 0.000 12,7.000 3.000 4,7.000 6.000-5,6.000 7.000-5,7.000 6.000-6,0.000 7.000-3,-2.000 10.000-4,-3.000 10.000-3,-3.000 9.000-3,-1.000 6.000-3,4.000 3.000 1,3.000 3.000-1,3.000 4.000 1,1.000-1.000-7,1.000-3.000-11,-1.000-3.000-13,1.000-2.000-11,1.000-6.000-11,3.000-6.000-10,3.000-6.000-9,4.000-6.000-9</inkml:trace>
</inkml:ink>
</file>

<file path=ppt/ink/ink49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5"/>
    </inkml:context>
    <inkml:brush xml:id="br0">
      <inkml:brushProperty name="width" value="0.0423513725399971" units="cm"/>
      <inkml:brushProperty name="height" value="0.0423513725399971" units="cm"/>
      <inkml:brushProperty name="color" value="#000000"/>
      <inkml:brushProperty name="ignorePressure" value="0"/>
    </inkml:brush>
  </inkml:definitions>
  <inkml:trace contextRef="#ctx0" brushRef="#br0">50750.000 550.000 519,'1.000'-47.000'1,"4.000"6.000"2,3.000 7.000 3,3.000 6.000 2,6.000 6.000 1,9.000 6.000 3,10.000 7.000 1,10.000 6.000 2,0.000 6.000-1,-5.000 6.000-4,-7.000 7.000-3,-5.000 6.000-4,-4.000 6.000-2,0.000 6.000 1,0.000 7.000-2,0.000 6.000 1,-4.000 3.000-1,-5.000 0.000 2,-7.000 0.000 0,-5.000 0.000 0,-4.000 0.000 2,0.000 0.000 3,0.000 0.000 1,0.000 0.000 2,0.000 1.000 4,0.000 4.000 4,0.000 3.000 5,0.000 3.000 3,0.000 1.000 2,0.000 1.000-1,0.000-1.000-2,0.000 1.000-2,0.000-1.000-1,0.000 1.000-2,0.000-1.000-3,0.000 1.000-1,0.000-1.000-2,0.000 1.000-1,0.000-1.000-2,0.000 1.000 0,0.000-1.000-2,0.000 1.000-1,0.000-1.000-3,0.000 1.000-1,1.000-3.000-1,4.000-2.000-1,3.000-3.000-1,3.000-3.000 0,-1.000-1.000-2,-2.000 4.000 0,-3.000 3.000-1,-3.000 3.000 0,-2.000-1.000-1,0.000-2.000 2,0.000-3.000 1,0.000-3.000 1,-4.000-4.000-2,-5.000-3.000-4,-7.000-3.000-5,-5.000-2.000-4,-8.000-6.000-4,-5.000-6.000-2,-7.000-6.000-3,-5.000-6.000-3,-11.000-2.000-3,-11.000 3.000-6,-14.000 3.000-5,-11.000 4.000-5,-1.000-1.000-2,13.000-3.000-1,12.000-3.000 0,13.000-2.000 1</inkml:trace>
</inkml:ink>
</file>

<file path=ppt/ink/ink49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7"/>
    </inkml:context>
    <inkml:brush xml:id="br0">
      <inkml:brushProperty name="width" value="0.0358978472650051" units="cm"/>
      <inkml:brushProperty name="height" value="0.0358978472650051" units="cm"/>
      <inkml:brushProperty name="color" value="#000000"/>
      <inkml:brushProperty name="ignorePressure" value="0"/>
    </inkml:brush>
  </inkml:definitions>
  <inkml:trace contextRef="#ctx0" brushRef="#br0">53450.000 1400.000 612,'-24.000'114.000'65,"4.000"-22.000"-14,3.000-22.000-12,3.000-21.000-13,-2.000-4.000-6,-6.000 16.000 0,-6.000 15.000 0,-6.000 17.000 0,-4.000 2.000-1,1.000-9.000-5,-1.000-10.000-3,1.000-8.000-5,-3.000-1.000-3,-2.000 9.000-3,-3.000 10.000-3,-3.000 10.000-4,2.000-3.000 0,10.000-11.000 2,10.000-14.000 2,9.000-11.000 1,12.000-26.000-8,16.000-37.000-19,15.000-38.000-19,17.000-37.000-18,8.000-21.000-4,4.000-3.000 13,3.000-3.000 12,3.000-2.000 13,-2.000 0.000 8,-6.000 7.000 6,-6.000 6.000 5,-6.000 7.000 5,-6.000 7.000 4,-2.000 9.000 2,-3.000 10.000 2,-3.000 10.000 3,-2.000 10.000 5,0.000 13.000 12,0.000 12.000 11,0.000 13.000 11,-2.000 12.000 3,-3.000 13.000-2,-3.000 12.000-4,-2.000 13.000-4,-5.000 7.000-2,-2.000 4.000-3,-3.000 3.000-2,-3.000 3.000-3,-2.000 1.000-2,0.000 1.000-3,0.000-1.000-1,0.000 1.000-3,1.000-1.000-1,4.000 1.000-2,3.000-1.000-1,3.000 1.000-2,1.000-4.000-1,1.000-6.000-4,-1.000-6.000-3,1.000-6.000-2,4.000-15.000-3,9.000-21.000-1,10.000-22.000-3,10.000-22.000-2,5.000-19.000-1,4.000-16.000 0,3.000-15.000-1,3.000-15.000 1,-1.000-9.000-1,-2.000 1.000 2,-3.000-1.000 0,-3.000 1.000 1,-7.000 4.000 2,-9.000 9.000 0,-10.000 10.000 2,-8.000 10.000 1,-8.000 8.000 1,-2.000 10.000-1,-3.000 10.000-1,-3.000 9.000 0,-7.000 15.000-7,-9.000 22.000-11,-10.000 22.000-13,-8.000 23.000-11,-1.000 6.000-3,9.000-5.000 8,10.000-7.000 9,10.000-5.000 7,2.000-6.000 4,-3.000-3.000 0,-3.000-3.000 1,-2.000-2.000 0</inkml:trace>
</inkml:ink>
</file>

<file path=ppt/ink/ink49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8"/>
    </inkml:context>
    <inkml:brush xml:id="br0">
      <inkml:brushProperty name="width" value="0.0371164530515671" units="cm"/>
      <inkml:brushProperty name="height" value="0.0371164530515671" units="cm"/>
      <inkml:brushProperty name="color" value="#000000"/>
      <inkml:brushProperty name="ignorePressure" value="0"/>
    </inkml:brush>
  </inkml:definitions>
  <inkml:trace contextRef="#ctx0" brushRef="#br0">55000.000 2050.000 592,'1.000'-69.000'63,"4.000"13.000"-14,3.000 12.000-13,3.000 13.000-15,-1.000 6.000-9,-2.000 0.000-6,-3.000 0.000-7,-3.000 0.000-6,-6.000 0.000-3,-5.000 0.000-1,-7.000 0.000-1,-5.000 0.000 0,-4.000 1.000 1,0.000 4.000 3,0.000 3.000 3,0.000 3.000 4,0.000 4.000 2,0.000 7.000 0,0.000 6.000 1,0.000 7.000 0,0.000 4.000 1,0.000 3.000-1,0.000 3.000 0,0.000 4.000 0,0.000 5.000 1,0.000 10.000 6,0.000 10.000 5,0.000 9.000 4,-2.000 6.000 3,-3.000 3.000-3,-3.000 3.000-2,-2.000 4.000-2,-3.000 1.000 0,1.000 0.000-2,-1.000 0.000 1,1.000 0.000 0,4.000-5.000-1,9.000-9.000 0,10.000-10.000-1,10.000-8.000 1,14.000-17.000-6,23.000-21.000-9,22.000-22.000-10,22.000-22.000-10,8.000-13.000-4,-2.000-3.000-1,-3.000-3.000 0,-3.000-2.000 1,-7.000 0.000 0,-9.000 7.000 4,-10.000 6.000 3,-8.000 7.000 3,-8.000 8.000 5,-2.000 14.000 8,-3.000 11.000 7,-3.000 14.000 8,-7.000 10.000 6,-9.000 9.000 5,-10.000 10.000 5,-8.000 10.000 5,-6.000 4.000 1,1.000 0.000-3,-1.000 0.000-3,1.000 0.000-2,1.000 0.000-3,3.000 0.000-1,3.000 0.000-1,4.000 0.000-2,1.000-2.000-8,0.000-3.000-19,0.000-3.000-17,0.000-2.000-19</inkml:trace>
</inkml:ink>
</file>

<file path=ppt/ink/ink4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39"/>
    </inkml:context>
    <inkml:brush xml:id="br0">
      <inkml:brushProperty name="width" value="0.0390320904552937" units="cm"/>
      <inkml:brushProperty name="height" value="0.0390320904552937" units="cm"/>
      <inkml:brushProperty name="color" value="#fed406"/>
      <inkml:brushProperty name="ignorePressure" value="0"/>
    </inkml:brush>
  </inkml:definitions>
  <inkml:trace contextRef="#ctx0" brushRef="#br0">59650.000 36850.000 563,'0.000'71.000'121,"0.000"-5.000"-29,0.000-7.000-27,0.000-5.000-29,0.000-1.000-15,0.000 6.000-2,0.000 7.000-1,0.000 6.000-2,-2.000 3.000-2,-3.000 0.000-2,-3.000 0.000-2,-2.000 0.000-2,5.000-8.000-3,16.000-16.000-6,15.000-15.000-6,17.000-15.000-4,7.000-23.000-4,0.000-28.000-2,0.000-28.000-2,0.000-27.000-1,0.000-17.000-1,0.000-3.000 1,0.000-3.000-1,0.000-2.000 1,-7.000 5.000 3,-11.000 16.000 3,-14.000 15.000 6,-11.000 17.000 3,-11.000 11.000 5,-5.000 10.000 3,-7.000 10.000 2,-5.000 9.000 4,-6.000 7.000 1,-3.000 7.000-1,-3.000 6.000-1,-2.000 7.000-1,-1.000 4.000 0,3.000 3.000 3,3.000 3.000 3,4.000 4.000 2,10.000-1.000 1,19.000-3.000-5,19.000-3.000-3,19.000-2.000-3,5.000 0.000-4,-5.000 7.000-3,-7.000 6.000-4,-5.000 7.000-4,-8.000 5.000-2,-5.000 7.000 1,-7.000 6.000 1,-5.000 7.000 0,-6.000 0.000-1,-3.000-2.000-1,-3.000-3.000-2,-2.000-3.000-2,-1.000-6.000-1,3.000-5.000 2,3.000-7.000 1,4.000-5.000 0,7.000-8.000 5,13.000-5.000 6,12.000-7.000 7,13.000-5.000 8,4.000-4.000 1,-3.000 0.000-1,-3.000 0.000-2,-2.000 0.000-3,-6.000 7.000-1,-6.000 17.000 0,-6.000 15.000-1,-6.000 16.000-1,-9.000 12.000 0,-8.000 9.000-1,-10.000 10.000 0,-9.000 10.000-1,-7.000 2.000 0,-3.000-3.000-3,-3.000-3.000-1,-2.000-2.000-2,-5.000-8.000-1,-2.000-8.000 1,-3.000-10.000 1,-3.000-9.000 0,1.000-13.000-8,6.000-16.000-14,7.000-15.000-14,6.000-15.000-16,6.000-11.000-2,6.000-2.000 9,7.000-3.000 9,6.000-3.000 9</inkml:trace>
</inkml:ink>
</file>

<file path=ppt/ink/ink49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8"/>
    </inkml:context>
    <inkml:brush xml:id="br0">
      <inkml:brushProperty name="width" value="0.0308529175817966" units="cm"/>
      <inkml:brushProperty name="height" value="0.0308529175817966" units="cm"/>
      <inkml:brushProperty name="color" value="#000000"/>
      <inkml:brushProperty name="ignorePressure" value="0"/>
    </inkml:brush>
  </inkml:definitions>
  <inkml:trace contextRef="#ctx0" brushRef="#br0">55450.000 2100.000 713,'26.000'-24.000'0,"4.000"4.000"0,3.000 3.000 0,3.000 3.000 0,1.000 1.000 4,1.000 1.000 9,-1.000-1.000 10,1.000 1.000 8,-6.000 8.000 4,-8.000 20.000-1,-10.000 18.000-1,-9.000 20.000-1,-12.000 10.000-4,-11.000 3.000-6,-14.000 3.000-8,-11.000 4.000-6,-6.000-1.000-4,4.000-3.000-1,3.000-3.000-1,3.000-2.000-2,15.000-17.000-6,29.000-28.000-14,28.000-28.000-13,28.000-27.000-13,15.000-19.000-6,4.000-5.000 0,3.000-7.000 1,3.000-5.000 1,-7.000 2.000 5,-15.000 13.000 10,-15.000 12.000 10,-16.000 13.000 11</inkml:trace>
</inkml:ink>
</file>

<file path=ppt/ink/ink49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9"/>
    </inkml:context>
    <inkml:brush xml:id="br0">
      <inkml:brushProperty name="width" value="0.0360401645302773" units="cm"/>
      <inkml:brushProperty name="height" value="0.0360401645302773" units="cm"/>
      <inkml:brushProperty name="color" value="#000000"/>
      <inkml:brushProperty name="ignorePressure" value="0"/>
    </inkml:brush>
  </inkml:definitions>
  <inkml:trace contextRef="#ctx0" brushRef="#br0">56900.000 1200.000 610,'18.000'-86.000'40,"-11.000"28.000"-5,-14.000 28.000-5,-11.000 29.000-5,-11.000 21.000-2,-5.000 16.000 4,-7.000 15.000 3,-5.000 17.000 3,-8.000 7.000-1,-5.000 0.000-4,-7.000 0.000-4,-5.000 0.000-5,2.000-4.000-3,13.000-5.000-4,12.000-7.000-3,13.000-5.000-3,18.000-9.000-5,26.000-9.000-10,24.000-10.000-8,26.000-8.000-8,10.000-8.000-2,-3.000-2.000 3,-3.000-3.000 6,-2.000-3.000 3,-8.000 1.000 4,-8.000 6.000 3,-10.000 7.000 3,-9.000 6.000 2,-12.000 6.000 2,-11.000 6.000 0,-14.000 7.000-1,-11.000 6.000 0,-12.000 4.000 2,-9.000 4.000 3,-10.000 3.000 5,-8.000 3.000 3,-8.000 1.000 2,-2.000 1.000-1,-3.000-1.000 0,-3.000 1.000-2,12.000-13.000 0,28.000-25.000 1,28.000-25.000 0,29.000-25.000 1,21.000-18.000-3,16.000-8.000-7,15.000-10.000-6,17.000-9.000-5,5.000-2.000-5,-3.000 6.000-2,-3.000 7.000-2,-2.000 6.000-2,-9.000 9.000 1,-12.000 13.000 3,-13.000 12.000 3,-12.000 13.000 2,-10.000 9.000 3,-6.000 6.000 2,-6.000 7.000 1,-6.000 6.000 1,-6.000 6.000 4,-2.000 6.000 6,-3.000 7.000 6,-3.000 6.000 5,-2.000 3.000 3,0.000 0.000-1,0.000 0.000-2,0.000 0.000-1,4.000-5.000-4,10.000-9.000-6,10.000-10.000-7,9.000-8.000-7,2.000-11.000-7,-2.000-8.000-7,-3.000-10.000-8,-3.000-9.000-7,-4.000-9.000-5,-3.000-5.000-1,-3.000-7.000-3,-2.000-5.000-1,-5.000-1.000 3,-2.000 6.000 9,-3.000 7.000 8,-3.000 6.000 9</inkml:trace>
</inkml:ink>
</file>

<file path=ppt/ink/ink49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9"/>
    </inkml:context>
    <inkml:brush xml:id="br0">
      <inkml:brushProperty name="width" value="0.032384242862463" units="cm"/>
      <inkml:brushProperty name="height" value="0.032384242862463" units="cm"/>
      <inkml:brushProperty name="color" value="#000000"/>
      <inkml:brushProperty name="ignorePressure" value="0"/>
    </inkml:brush>
  </inkml:definitions>
  <inkml:trace contextRef="#ctx0" brushRef="#br0">57550.000 1000.000 679,'1.000'73.000'109,"4.000"-3.000"-24,3.000-3.000-24,3.000-2.000-24,1.000-6.000-18,1.000-6.000-10,-1.000-6.000-9,1.000-6.000-11,1.000-4.000-8,3.000 1.000-7,3.000-1.000-5,4.000 1.000-7</inkml:trace>
</inkml:ink>
</file>

<file path=ppt/ink/ink49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9"/>
    </inkml:context>
    <inkml:brush xml:id="br0">
      <inkml:brushProperty name="width" value="0.0451094582676888" units="cm"/>
      <inkml:brushProperty name="height" value="0.0451094582676888" units="cm"/>
      <inkml:brushProperty name="color" value="#000000"/>
      <inkml:brushProperty name="ignorePressure" value="0"/>
    </inkml:brush>
  </inkml:definitions>
  <inkml:trace contextRef="#ctx0" brushRef="#br0">58450.000 1350.000 487,'-49.000'26.000'65,"4.000"4.000"-10,3.000 3.000-9,3.000 3.000-10,3.000 6.000-5,3.000 9.000-1,3.000 10.000-3,4.000 10.000-1,1.000 4.000-2,0.000 0.000-1,0.000 0.000-2,0.000 0.000-1,3.000-4.000-1,6.000-5.000-4,7.000-7.000-3,6.000-5.000-2,4.000-6.000-1,4.000-3.000 0,3.000-3.000 2,3.000-2.000 0,6.000-8.000-2,9.000-8.000-6,10.000-10.000-5,10.000-9.000-5,5.000-15.000-6,4.000-18.000-4,3.000-19.000-6,3.000-18.000-4,-1.000-12.000-4,-2.000-3.000-1,-3.000-3.000-2,-3.000-2.000-1,-7.000-3.000 0,-9.000 1.000 5,-10.000-1.000 2,-8.000 1.000 4,-8.000 4.000 4,-2.000 9.000 3,-3.000 10.000 3,-3.000 10.000 4,-7.000 7.000 2,-9.000 6.000 2,-10.000 7.000 2,-8.000 6.000 2,-6.000 7.000-1,1.000 10.000-1,-1.000 10.000-2,1.000 9.000-1,-1.000 7.000 0,1.000 7.000 0,-1.000 6.000 2,1.000 7.000 1,2.000 0.000-1,7.000-2.000-1,6.000-3.000 0,7.000-3.000-2</inkml:trace>
</inkml:ink>
</file>

<file path=ppt/ink/ink49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09:59"/>
    </inkml:context>
    <inkml:brush xml:id="br0">
      <inkml:brushProperty name="width" value="0.0374298878014088" units="cm"/>
      <inkml:brushProperty name="height" value="0.0374298878014088" units="cm"/>
      <inkml:brushProperty name="color" value="#000000"/>
      <inkml:brushProperty name="ignorePressure" value="0"/>
    </inkml:brush>
  </inkml:definitions>
  <inkml:trace contextRef="#ctx0" brushRef="#br0">58750.000 1600.000 587,'112.000'-22.000'21,"-24.000"6.000"2,-26.000 7.000 1,-24.000 6.000 3,-13.000 4.000 1,0.000 4.000 1,0.000 3.000 1,0.000 3.000 0,-5.000 7.000 0,-9.000 14.000-4,-10.000 11.000-2,-8.000 14.000-4,-9.000 5.000-4,-6.000 1.000-4,-6.000-1.000-5,-6.000 1.000-4,-1.000-4.000-3,7.000-6.000-2,6.000-6.000-1,7.000-6.000-2,11.000-6.000 0,20.000-2.000 1,18.000-3.000 0,20.000-3.000 1,8.000-4.000 3,1.000-3.000 4,-1.000-3.000 5,1.000-2.000 4,-6.000 2.000 2,-8.000 9.000-2,-10.000 10.000 0,-9.000 10.000-2,-12.000 8.000-3,-11.000 10.000-6,-14.000 10.000-5,-11.000 9.000-7,-25.000 18.000-7,-33.000 29.000-5,-35.000 28.000-8,-34.000 28.000-5,-2.000-7.000-1,31.000-40.000 7,32.000-40.000 7,31.000-41.000 6,13.000-19.000-3,-2.000 3.000-12,-3.000 3.000-13,-3.000 4.000-11</inkml:trace>
</inkml:ink>
</file>

<file path=ppt/ink/ink49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1"/>
    </inkml:context>
    <inkml:brush xml:id="br0">
      <inkml:brushProperty name="width" value="0.0336561463773251" units="cm"/>
      <inkml:brushProperty name="height" value="0.0336561463773251" units="cm"/>
      <inkml:brushProperty name="color" value="#000000"/>
      <inkml:brushProperty name="ignorePressure" value="0"/>
    </inkml:brush>
  </inkml:definitions>
  <inkml:trace contextRef="#ctx0" brushRef="#br0">32300.000 19500.000 653,'-22.000'-13.000'25,"6.000"26.000"8,7.000 24.000 9,6.000 26.000 7,3.000 13.000 1,0.000 4.000-8,0.000 3.000-8,0.000 3.000-8,0.000-1.000-7,0.000-2.000-5,0.000-3.000-5,0.000-3.000-5,-2.000-2.000-6,-3.000 0.000-3,-3.000 0.000-4,-2.000 0.000-4,-3.000-2.000 0,1.000-3.000 1,-1.000-3.000 2,1.000-2.000 2,1.000-8.000-1,3.000-8.000-7,3.000-10.000-5,4.000-9.000-7,1.000-12.000-6,0.000-11.000-7,0.000-14.000-8,0.000-11.000-7</inkml:trace>
</inkml:ink>
</file>

<file path=ppt/ink/ink49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1"/>
    </inkml:context>
    <inkml:brush xml:id="br0">
      <inkml:brushProperty name="width" value="0.0303146988153458" units="cm"/>
      <inkml:brushProperty name="height" value="0.0303146988153458" units="cm"/>
      <inkml:brushProperty name="color" value="#000000"/>
      <inkml:brushProperty name="ignorePressure" value="0"/>
    </inkml:brush>
  </inkml:definitions>
  <inkml:trace contextRef="#ctx0" brushRef="#br0">32200.000 20250.000 725,'46.000'-22.000'39,"-5.000"6.000"-3,-7.000 7.000-2,-5.000 6.000-3,-3.000 3.000-2,4.000 0.000-2,3.000 0.000-1,3.000 0.000-2,1.000 0.000-5,1.000 0.000-10,-1.000 0.000-9,1.000 0.000-10,-3.000 0.000-7,-2.000 0.000-4,-3.000 0.000-6,-3.000 0.000-4</inkml:trace>
</inkml:ink>
</file>

<file path=ppt/ink/ink49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1"/>
    </inkml:context>
    <inkml:brush xml:id="br0">
      <inkml:brushProperty name="width" value="0.0366674736142159" units="cm"/>
      <inkml:brushProperty name="height" value="0.0366674736142159" units="cm"/>
      <inkml:brushProperty name="color" value="#000000"/>
      <inkml:brushProperty name="ignorePressure" value="0"/>
    </inkml:brush>
  </inkml:definitions>
  <inkml:trace contextRef="#ctx0" brushRef="#br0">32850.000 19400.000 599,'0.000'-55.000'9,"0.000"41.000"18,0.000 40.000 17,0.000 42.000 18,0.000 21.000 4,0.000 3.000-12,0.000 3.000-11,0.000 4.000-11,0.000 4.000-9,0.000 6.000-4,0.000 7.000-7,0.000 6.000-4,-2.000 1.000-7,-3.000-3.000-6,-3.000-3.000-9,-2.000-2.000-6,-1.000-5.000-7,3.000-2.000-6,3.000-3.000-5,4.000-3.000-6,1.000-12.000 0,0.000-18.000 5,0.000-19.000 7,0.000-18.000 4</inkml:trace>
</inkml:ink>
</file>

<file path=ppt/ink/ink49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2"/>
    </inkml:context>
    <inkml:brush xml:id="br0">
      <inkml:brushProperty name="width" value="0.0283944364637136" units="cm"/>
      <inkml:brushProperty name="height" value="0.0283944364637136" units="cm"/>
      <inkml:brushProperty name="color" value="#000000"/>
      <inkml:brushProperty name="ignorePressure" value="0"/>
    </inkml:brush>
  </inkml:definitions>
  <inkml:trace contextRef="#ctx0" brushRef="#br0">33100.000 20300.000 774,'46.000'-15.000'90,"-5.000"23.000"-25,-7.000 22.000-22,-5.000 22.000-24,-9.000 8.000-13,-9.000-2.000-3,-10.000-3.000-4,-8.000-3.000-2,-8.000-4.000-3,-2.000-3.000-2,-3.000-3.000-3,-3.000-2.000-2,-2.000-5.000 0,0.000-2.000 0,0.000-3.000 2,0.000-3.000 1,7.000-9.000 3,17.000-11.000 6,15.000-14.000 6,16.000-11.000 5,5.000-6.000 1,-2.000 4.000-3,-3.000 3.000-4,-3.000 3.000-4,1.000 1.000-7,6.000 1.000-9,7.000-1.000-9,6.000 1.000-10,-1.000-1.000-4,-5.000 1.000 3,-7.000-1.000 2,-5.000 1.000 2,-6.000-1.000 3,-3.000 1.000 4,-3.000-1.000 5,-2.000 1.000 4,-3.000-1.000 4,1.000 1.000 2,-1.000-1.000 4,1.000 1.000 2</inkml:trace>
</inkml:ink>
</file>

<file path=ppt/ink/ink49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2"/>
    </inkml:context>
    <inkml:brush xml:id="br0">
      <inkml:brushProperty name="width" value="0.0326570607721806" units="cm"/>
      <inkml:brushProperty name="height" value="0.0326570607721806" units="cm"/>
      <inkml:brushProperty name="color" value="#000000"/>
      <inkml:brushProperty name="ignorePressure" value="0"/>
    </inkml:brush>
  </inkml:definitions>
  <inkml:trace contextRef="#ctx0" brushRef="#br0">34150.000 19750.000 673,'21.000'-47.000'1,"-5.000"6.000"0,-7.000 7.000 2,-5.000 6.000 1,-8.000 6.000 6,-5.000 6.000 10,-7.000 7.000 12,-5.000 6.000 9,-6.000 9.000 2,-3.000 13.000-8,-3.000 12.000-8,-2.000 13.000-9,-3.000 7.000-4,1.000 4.000-2,-1.000 3.000-2,1.000 3.000-2,2.000-1.000 0,7.000-2.000-1,6.000-3.000 0,7.000-3.000-1,4.000-4.000 0,3.000-3.000-1,3.000-3.000-1,4.000-2.000-1,7.000-5.000-1,13.000-2.000-4,12.000-3.000-1,13.000-3.000-4,4.000-6.000-1,-3.000-5.000-3,-3.000-7.000-1,-2.000-5.000-2,-8.000 2.000 0,-8.000 13.000-1,-10.000 12.000 0,-9.000 13.000 1,-10.000 4.000 1,-9.000-3.000 3,-10.000-3.000 3,-8.000-2.000 3,-4.000-5.000 2,3.000-2.000 0,3.000-3.000 0,4.000-3.000 1,11.000-9.000-1,23.000-11.000-2,22.000-14.000 0,22.000-11.000-2,7.000-7.000-1,-6.000 0.000-2,-6.000 0.000 0,-6.000 0.000-1,-6.000 1.000-3,-2.000 4.000-1,-3.000 3.000-3,-3.000 3.000-1,-2.000 1.000-2,0.000 1.000 2,0.000-1.000 0,0.000 1.000 1,-2.000-1.000 0,-3.000 1.000 1,-3.000-1.000-2,-2.000 1.000 1,-3.000 5.000 8,1.000 14.000 19,-1.000 11.000 19,1.000 14.000 19,-3.000 3.000 5,-2.000-2.000-9,-3.000-3.000-8,-3.000-3.000-9,1.000-4.000-14,6.000-3.000-22,7.000-3.000-21,6.000-2.000-22</inkml:trace>
</inkml:ink>
</file>

<file path=ppt/ink/ink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38"/>
    </inkml:context>
    <inkml:brush xml:id="br0">
      <inkml:brushProperty name="width" value="0.0457323454320431" units="cm"/>
      <inkml:brushProperty name="height" value="0.0457323454320431" units="cm"/>
      <inkml:brushProperty name="color" value="#f2385b"/>
      <inkml:brushProperty name="ignorePressure" value="0"/>
    </inkml:brush>
  </inkml:definitions>
  <inkml:trace contextRef="#ctx0" brushRef="#br0">16600.000 31450.000 481,'26.000'-44.000'43,"4.000"13.000"-5,3.000 12.000-6,3.000 13.000-5,-1.000 7.000-3,-2.000 4.000-4,-3.000 3.000-4,-3.000 3.000-2,-4.000 6.000-2,-3.000 9.000-2,-3.000 10.000-1,-2.000 10.000-1,-6.000 5.000-1,-6.000 4.000-2,-6.000 3.000-1,-6.000 3.000 0,-7.000 1.000-2,-6.000 1.000-2,-6.000-1.000 0,-6.000 1.000-3,-2.000-4.000 1,3.000-6.000 1,3.000-6.000 0,4.000-6.000 1,10.000-9.000 3,19.000-8.000 4,19.000-10.000 4,19.000-9.000 4,10.000-5.000 1,4.000 0.000-1,3.000 0.000-2,3.000 0.000-2,-2.000 1.000-1,-6.000 4.000-1,-6.000 3.000 1,-6.000 3.000-1,-4.000 3.000-1,1.000 3.000 1,-1.000 3.000-1,1.000 4.000-1,-4.000 4.000 2,-6.000 6.000 0,-6.000 7.000 2,-6.000 6.000 1,-4.000 3.000 1,1.000 0.000-2,-1.000 0.000-1,1.000 0.000-1,-7.000 9.000-4,-12.000 19.000-7,-13.000 19.000-8,-12.000 19.000-7,-13.000 12.000-5,-12.000 6.000-1,-13.000 7.000-1,-12.000 6.000-2,-10.000-1.000-3,-6.000-5.000-7,-6.000-7.000-6,-6.000-5.000-6,5.000-17.000-3,20.000-24.000 0,18.000-26.000 0,20.000-24.000 0</inkml:trace>
</inkml:ink>
</file>

<file path=ppt/ink/ink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5"/>
    </inkml:context>
    <inkml:brush xml:id="br0">
      <inkml:brushProperty name="width" value="0.0509614460170269" units="cm"/>
      <inkml:brushProperty name="height" value="0.0509614460170269" units="cm"/>
      <inkml:brushProperty name="color" value="#f2385b"/>
      <inkml:brushProperty name="ignorePressure" value="0"/>
    </inkml:brush>
  </inkml:definitions>
  <inkml:trace contextRef="#ctx0" brushRef="#br0">63150.000 28850.000 431,'1.000'-63.000'54,"4.000"26.000"3,3.000 24.000 6,3.000 26.000 4,-1.000 21.000-4,-2.000 19.000-11,-3.000 19.000-12,-3.000 19.000-12,-2.000 18.000-5,0.000 19.000-2,0.000 19.000-1,0.000 19.000 0,0.000 21.000-2,0.000 26.000-3,0.000 24.000-3,0.000 26.000-2,-2.000 4.000-5,-3.000-16.000-4,-3.000-15.000-6,-2.000-15.000-5,-1.000-14.000-6,3.000-8.000-7,3.000-10.000-5,4.000-9.000-7,1.000-12.000-4,0.000-11.000-1,0.000-14.000-1,0.000-11.000 0,0.000-17.000-3,0.000-18.000-1,0.000-19.000-1,0.000-18.000-3</inkml:trace>
</inkml:ink>
</file>

<file path=ppt/ink/ink5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40"/>
    </inkml:context>
    <inkml:brush xml:id="br0">
      <inkml:brushProperty name="width" value="0.0382250882685184" units="cm"/>
      <inkml:brushProperty name="height" value="0.0382250882685184" units="cm"/>
      <inkml:brushProperty name="color" value="#fed406"/>
      <inkml:brushProperty name="ignorePressure" value="0"/>
    </inkml:brush>
  </inkml:definitions>
  <inkml:trace contextRef="#ctx0" brushRef="#br0">60650.000 35750.000 575,'3.000'-38.000'9,"6.000"26.000"17,7.000 24.000 18,6.000 26.000 17,1.000 18.000 4,-3.000 13.000-13,-3.000 12.000-10,-2.000 13.000-12,-5.000 10.000-7,-2.000 10.000-5,-3.000 10.000-3,-3.000 9.000-3,-1.000 12.000-4,4.000 16.000-1,3.000 15.000 0,3.000 17.000-3,-1.000 13.000-3,-2.000 13.000-6,-3.000 12.000-7,-3.000 13.000-6,-2.000-2.000-7,0.000-16.000-7,0.000-15.000-7,0.000-15.000-8,1.000-23.000-1,4.000-28.000 4,3.000-28.000 5,3.000-27.000 3</inkml:trace>
</inkml:ink>
</file>

<file path=ppt/ink/ink50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3"/>
    </inkml:context>
    <inkml:brush xml:id="br0">
      <inkml:brushProperty name="width" value="0.0285791791975498" units="cm"/>
      <inkml:brushProperty name="height" value="0.0285791791975498" units="cm"/>
      <inkml:brushProperty name="color" value="#000000"/>
      <inkml:brushProperty name="ignorePressure" value="0"/>
    </inkml:brush>
  </inkml:definitions>
  <inkml:trace contextRef="#ctx0" brushRef="#br0">34650.000 19650.000 769,'0.000'70.000'100,"0.000"-9.000"-29,0.000-10.000-27,0.000-8.000-28,0.000-8.000-21,0.000-2.000-14,0.000-3.000-12,0.000-3.000-13,0.000-2.000-6,0.000 0.000 2,0.000 0.000 2,0.000 0.000 2</inkml:trace>
</inkml:ink>
</file>

<file path=ppt/ink/ink50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3"/>
    </inkml:context>
    <inkml:brush xml:id="br0">
      <inkml:brushProperty name="width" value="0.0362524949014187" units="cm"/>
      <inkml:brushProperty name="height" value="0.0362524949014187" units="cm"/>
      <inkml:brushProperty name="color" value="#000000"/>
      <inkml:brushProperty name="ignorePressure" value="0"/>
    </inkml:brush>
  </inkml:definitions>
  <inkml:trace contextRef="#ctx0" brushRef="#br0">34950.000 19950.000 606,'-2.000'117.000'102,"-3.000"-16.000"-23,-3.000-15.000-22,-2.000-15.000-24,-3.000-11.000-11,1.000-2.000-4,-1.000-3.000-1,1.000-3.000-2,1.000-4.000-2,3.000-3.000-2,3.000-3.000-1,4.000-2.000-1,4.000-5.000-3,6.000-2.000-5,7.000-3.000-4,6.000-3.000-5,4.000-12.000-2,4.000-18.000-3,3.000-19.000-1,3.000-18.000-1,-1.000-10.000-3,-2.000 0.000-4,-3.000 0.000-4,-3.000 0.000-3,-4.000-4.000-1,-3.000-5.000 4,-3.000-7.000 2,-2.000-5.000 4,-5.000-1.000 4,-2.000 6.000 5,-3.000 7.000 4,-3.000 6.000 4,-6.000 7.000 4,-5.000 10.000 3,-7.000 10.000 2,-5.000 9.000 2,-6.000 9.000-3,-3.000 9.000-10,-3.000 10.000-10,-2.000 10.000-10,0.000 5.000-4,7.000 4.000-2,6.000 3.000-1,7.000 3.000 0</inkml:trace>
</inkml:ink>
</file>

<file path=ppt/ink/ink50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3"/>
    </inkml:context>
    <inkml:brush xml:id="br0">
      <inkml:brushProperty name="width" value="0.028457960113883" units="cm"/>
      <inkml:brushProperty name="height" value="0.028457960113883" units="cm"/>
      <inkml:brushProperty name="color" value="#000000"/>
      <inkml:brushProperty name="ignorePressure" value="0"/>
    </inkml:brush>
  </inkml:definitions>
  <inkml:trace contextRef="#ctx0" brushRef="#br0">35250.000 20350.000 773,'25.000'-24.000'3,"0.000"4.000"8,0.000 3.000 6,0.000 3.000 8,0.000 10.000 2,0.000 20.000-1,0.000 18.000-1,0.000 20.000-3,-5.000 6.000-1,-9.000-2.000-4,-10.000-3.000-3,-8.000-3.000-3,-6.000-6.000-5,1.000-5.000-4,-1.000-7.000-7,1.000-5.000-4,5.000-6.000-4,14.000-3.000-1,11.000-3.000-2,14.000-2.000-2,3.000 2.000 2,-2.000 9.000 5,-3.000 10.000 5,-3.000 10.000 4,-10.000 5.000 3,-16.000 4.000 0,-15.000 3.000-2,-15.000 3.000 0,-9.000-1.000 1,1.000-2.000-1,-1.000-3.000 0,1.000-3.000 1,-3.000-2.000-3,-2.000 0.000-6,-3.000 0.000-7,-3.000 0.000-6</inkml:trace>
</inkml:ink>
</file>

<file path=ppt/ink/ink50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4"/>
    </inkml:context>
    <inkml:brush xml:id="br0">
      <inkml:brushProperty name="width" value="0.0349442772567272" units="cm"/>
      <inkml:brushProperty name="height" value="0.0349442772567272" units="cm"/>
      <inkml:brushProperty name="color" value="#000000"/>
      <inkml:brushProperty name="ignorePressure" value="0"/>
    </inkml:brush>
  </inkml:definitions>
  <inkml:trace contextRef="#ctx0" brushRef="#br0">36050.000 19650.000 629,'0.000'51.000'120,"0.000"4.000"-29,0.000 3.000-30,0.000 3.000-29,0.000 4.000-16,0.000 7.000-2,0.000 6.000-1,0.000 7.000-1,0.000 2.000-4,0.000 1.000-4,0.000-1.000-5,0.000 1.000-5,0.000-3.000-1,0.000-2.000 1,0.000-3.000 0,0.000-3.000 1,0.000-6.000-8,0.000-5.000-18,0.000-7.000-17,0.000-5.000-18</inkml:trace>
</inkml:ink>
</file>

<file path=ppt/ink/ink50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4"/>
    </inkml:context>
    <inkml:brush xml:id="br0">
      <inkml:brushProperty name="width" value="0.0313516221940517" units="cm"/>
      <inkml:brushProperty name="height" value="0.0313516221940517" units="cm"/>
      <inkml:brushProperty name="color" value="#000000"/>
      <inkml:brushProperty name="ignorePressure" value="0"/>
    </inkml:brush>
  </inkml:definitions>
  <inkml:trace contextRef="#ctx0" brushRef="#br0">35750.000 20900.000 701,'0.000'68.000'68,"0.000"-11.000"-15,0.000-14.000-16,0.000-11.000-15,0.000-7.000-7,0.000 0.000-1,0.000 0.000 1,0.000 0.000 0,1.000 0.000-1,4.000 0.000-3,3.000 0.000-1,3.000 0.000-3,1.000 0.000-1,1.000 0.000-3,-1.000 0.000 0,1.000 0.000-2,2.000-7.000-1,7.000-11.000 1,6.000-14.000 0,7.000-11.000 0,-1.000-9.000 0,-6.000-3.000-1,-6.000-3.000 0,-6.000-2.000-2,2.000-9.000-3,14.000-12.000-5,11.000-13.000-5,14.000-12.000-5,0.000-2.000-2,-8.000 9.000 2,-10.000 10.000 2,-9.000 10.000 2,-7.000 7.000-6,-3.000 6.000-11,-3.000 7.000-11,-2.000 6.000-12</inkml:trace>
</inkml:ink>
</file>

<file path=ppt/ink/ink50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5"/>
    </inkml:context>
    <inkml:brush xml:id="br0">
      <inkml:brushProperty name="width" value="0.0342989899218082" units="cm"/>
      <inkml:brushProperty name="height" value="0.0342989899218082" units="cm"/>
      <inkml:brushProperty name="color" value="#000000"/>
      <inkml:brushProperty name="ignorePressure" value="0"/>
    </inkml:brush>
  </inkml:definitions>
  <inkml:trace contextRef="#ctx0" brushRef="#br0">32650.000 21800.000 641,'20.000'-43.000'6,"-9.000"17.000"12,-10.000 15.000 13,-8.000 16.000 11,-8.000 15.000 4,-2.000 16.000-4,-3.000 15.000-6,-3.000 17.000-4,-4.000 11.000-4,-3.000 10.000-6,-3.000 10.000-4,-2.000 9.000-5,-5.000 4.000-3,-2.000 1.000-3,-3.000-1.000-2,-3.000 1.000-2,-1.000-6.000-4,4.000-8.000-2,3.000-10.000-5,3.000-9.000-2,4.000-10.000-5,7.000-9.000-3,6.000-10.000-4,7.000-8.000-5,5.000-14.000-6,7.000-15.000-11,6.000-15.000-11,7.000-16.000-11,2.000-8.000 2,1.000 0.000 15,-1.000 0.000 13,1.000 0.000 15</inkml:trace>
</inkml:ink>
</file>

<file path=ppt/ink/ink50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6"/>
    </inkml:context>
    <inkml:brush xml:id="br0">
      <inkml:brushProperty name="width" value="0.035014595836401" units="cm"/>
      <inkml:brushProperty name="height" value="0.035014595836401" units="cm"/>
      <inkml:brushProperty name="color" value="#000000"/>
      <inkml:brushProperty name="ignorePressure" value="0"/>
    </inkml:brush>
  </inkml:definitions>
  <inkml:trace contextRef="#ctx0" brushRef="#br0">32650.000 21850.000 628,'23.000'-16.000'22,"-3.000"19.000"6,-3.000 19.000 6,-2.000 19.000 7,-5.000 12.000 0,-2.000 6.000-5,-3.000 7.000-6,-3.000 6.000-5,-2.000 10.000-4,0.000 17.000-2,0.000 15.000-3,0.000 16.000-2,0.000 2.000-2,0.000-8.000-1,0.000-10.000-2,0.000-9.000-2,0.000-12.000-2,0.000-11.000-4,0.000-14.000-5,0.000-11.000-4,-4.000-12.000-9,-5.000-9.000-12,-7.000-10.000-13,-5.000-8.000-12,-6.000-11.000-4,-3.000-8.000 8,-3.000-10.000 7,-2.000-9.000 6,0.000-4.000 8,7.000 4.000 5,6.000 3.000 6,7.000 3.000 5,2.000 1.000 5,1.000 1.000 0,-1.000-1.000 2,1.000 1.000 2,-1.000-1.000-1,1.000 1.000 1,-1.000-1.000 0,1.000 1.000-1,-1.000-1.000 1,1.000 1.000-1,-1.000-1.000 1,1.000 1.000 0,-1.000-3.000 0,1.000-2.000 1,-1.000-3.000 0,1.000-3.000 1,-1.000-1.000 4,1.000 4.000 8,-1.000 3.000 8,1.000 3.000 9,7.000 1.000 5,16.000 1.000 4,15.000-1.000 3,17.000 1.000 4,7.000 1.000-4,0.000 3.000-9,0.000 3.000-9,0.000 4.000-11,0.000-1.000-8,0.000-3.000-7,0.000-3.000-9,0.000-2.000-8,-2.000-3.000-3,-3.000 1.000-1,-3.000-1.000 1,-2.000 1.000-1,-6.000-1.000 0,-6.000 1.000 1,-6.000-1.000 0,-6.000 1.000 1,-4.000-1.000 1,1.000 1.000 5,-1.000-1.000 4,1.000 1.000 3</inkml:trace>
</inkml:ink>
</file>

<file path=ppt/ink/ink50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6"/>
    </inkml:context>
    <inkml:brush xml:id="br0">
      <inkml:brushProperty name="width" value="0.0389917939901352" units="cm"/>
      <inkml:brushProperty name="height" value="0.0389917939901352" units="cm"/>
      <inkml:brushProperty name="color" value="#000000"/>
      <inkml:brushProperty name="ignorePressure" value="0"/>
    </inkml:brush>
  </inkml:definitions>
  <inkml:trace contextRef="#ctx0" brushRef="#br0">33400.000 21750.000 564,'-4.000'-38.000'12,"-5.000"26.000"15,-7.000 24.000 16,-5.000 26.000 15,-3.000 16.000 2,4.000 10.000-10,3.000 10.000-11,3.000 9.000-11,1.000 7.000-6,1.000 7.000-2,-1.000 6.000-2,1.000 7.000-1,1.000-7.000-4,3.000-19.000-3,3.000-18.000-4,4.000-19.000-3,-1.000-8.000-2,-3.000 3.000 1,-3.000 3.000-1,-2.000 4.000 1,-1.000 7.000-1,3.000 13.000 0,3.000 12.000 0,4.000 13.000-1,1.000-2.000-2,0.000-16.000-6,0.000-15.000-5,0.000-15.000-5,3.000-11.000-6,6.000-2.000-8,7.000-3.000-7,6.000-3.000-8,4.000-9.000-4,4.000-11.000 2,3.000-14.000 2,3.000-11.000 0,-1.000-6.000 4,-2.000 4.000 7,-3.000 3.000 6,-3.000 3.000 6</inkml:trace>
</inkml:ink>
</file>

<file path=ppt/ink/ink50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6"/>
    </inkml:context>
    <inkml:brush xml:id="br0">
      <inkml:brushProperty name="width" value="0.0330127850174904" units="cm"/>
      <inkml:brushProperty name="height" value="0.0330127850174904" units="cm"/>
      <inkml:brushProperty name="color" value="#000000"/>
      <inkml:brushProperty name="ignorePressure" value="0"/>
    </inkml:brush>
  </inkml:definitions>
  <inkml:trace contextRef="#ctx0" brushRef="#br0">33950.000 22400.000 666,'-47.000'6.000'42,"6.000"13.000"-2,7.000 12.000-1,6.000 13.000 0,4.000 7.000-4,4.000 4.000-5,3.000 3.000-5,3.000 3.000-5,3.000 1.000-4,3.000 1.000-1,3.000-1.000-2,4.000 1.000-2,2.000-6.000-4,4.000-8.000-6,3.000-10.000-5,3.000-9.000-7,4.000-10.000-8,7.000-9.000-7,6.000-10.000-8,7.000-8.000-8,5.000-11.000-5,7.000-8.000-2,6.000-10.000-2,7.000-9.000-1,-4.000-2.000 4,-12.000 6.000 11,-13.000 7.000 10,-12.000 6.000 11,-5.000 1.000 7,3.000-3.000 1,3.000-3.000 3,4.000-2.000 2</inkml:trace>
</inkml:ink>
</file>

<file path=ppt/ink/ink50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7"/>
    </inkml:context>
    <inkml:brush xml:id="br0">
      <inkml:brushProperty name="width" value="0.0377595871686935" units="cm"/>
      <inkml:brushProperty name="height" value="0.0377595871686935" units="cm"/>
      <inkml:brushProperty name="color" value="#000000"/>
      <inkml:brushProperty name="ignorePressure" value="0"/>
    </inkml:brush>
  </inkml:definitions>
  <inkml:trace contextRef="#ctx0" brushRef="#br0">34350.000 22500.000 582,'-24.000'-18.000'41,"4.000"17.000"-2,3.000 15.000-4,3.000 16.000-2,1.000 9.000-2,1.000 3.000-1,-1.000 3.000-1,1.000 4.000 0,1.000 1.000-3,3.000 0.000-4,3.000 0.000-4,4.000 0.000-4,2.000-2.000-1,4.000-3.000 2,3.000-3.000 0,3.000-2.000 2,4.000-14.000-7,7.000-21.000-14,6.000-22.000-15,7.000-22.000-15,0.000-15.000-6,-2.000-5.000 1,-3.000-7.000 1,-3.000-5.000 2,-4.000-3.000 3,-3.000 4.000 4,-3.000 3.000 4,-2.000 3.000 5,-5.000 6.000 5,-2.000 9.000 6,-3.000 10.000 6,-3.000 10.000 7,-1.000 4.000 7,4.000 0.000 12,3.000 0.000 9,3.000 0.000 11,4.000 7.000 3,7.000 17.000-4,6.000 15.000-5,7.000 16.000-4,-3.000 10.000-5,-8.000 7.000-7,-10.000 6.000-7,-9.000 7.000-7,-5.000 4.000-6,0.000 3.000-4,0.000 3.000-6,0.000 4.000-4,-2.000-4.000-4,-3.000-9.000-1,-3.000-10.000-2,-2.000-8.000-2,3.000-12.000-4,14.000-12.000-6,11.000-13.000-5,14.000-12.000-7,5.000-10.000 0,1.000-6.000 8,-1.000-6.000 6,1.000-6.000 7,-1.000-2.000 4,1.000 3.000 2,-1.000 3.000 0,1.000 4.000 1,-3.000-1.000 1,-2.000-3.000-1,-3.000-3.000 0,-3.000-2.000 0,-6.000-1.000 1,-5.000 3.000 3,-7.000 3.000 4,-5.000 4.000 3,-4.000 1.000 2,0.000 0.000 1,0.000 0.000 0,0.000 0.000 1</inkml:trace>
</inkml:ink>
</file>

<file path=ppt/ink/ink5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40"/>
    </inkml:context>
    <inkml:brush xml:id="br0">
      <inkml:brushProperty name="width" value="0.0410011149942875" units="cm"/>
      <inkml:brushProperty name="height" value="0.0410011149942875" units="cm"/>
      <inkml:brushProperty name="color" value="#fed406"/>
      <inkml:brushProperty name="ignorePressure" value="0"/>
    </inkml:brush>
  </inkml:definitions>
  <inkml:trace contextRef="#ctx0" brushRef="#br0">60200.000 38800.000 536,'3.000'51.000'114,"6.000"4.000"-24,7.000 3.000-25,6.000 3.000-24,3.000 3.000-14,0.000 3.000-4,0.000 3.000-4,0.000 4.000-3,0.000 4.000-2,0.000 6.000-2,0.000 7.000-2,0.000 6.000-1,-2.000 1.000-2,-3.000-3.000-1,-3.000-3.000-1,-2.000-2.000-1,0.000-14.000-2,7.000-21.000-3,6.000-22.000-1,7.000-22.000-2,10.000-33.000 0,16.000-44.000 1,15.000-43.000 0,17.000-44.000 3,10.000-40.000-7,6.000-33.000-13,7.000-35.000-12,6.000-34.000-13,-8.000 7.000-10,-22.000 51.000-5,-22.000 49.000-5,-21.000 51.000-6</inkml:trace>
</inkml:ink>
</file>

<file path=ppt/ink/ink50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7"/>
    </inkml:context>
    <inkml:brush xml:id="br0">
      <inkml:brushProperty name="width" value="0.0380340069532394" units="cm"/>
      <inkml:brushProperty name="height" value="0.0380340069532394" units="cm"/>
      <inkml:brushProperty name="color" value="#000000"/>
      <inkml:brushProperty name="ignorePressure" value="0"/>
    </inkml:brush>
  </inkml:definitions>
  <inkml:trace contextRef="#ctx0" brushRef="#br0">35250.000 22250.000 578,'-24.000'-63.000'8,"4.000"26.000"18,3.000 24.000 17,3.000 26.000 16,3.000 16.000 4,3.000 10.000-11,3.000 10.000-11,4.000 9.000-10,-1.000 7.000-7,-3.000 7.000-2,-3.000 6.000-1,-2.000 7.000-3,-1.000 0.000-6,3.000-2.000-11,3.000-3.000-9,4.000-3.000-10,1.000-6.000-7,0.000-5.000-6,0.000-7.000-4,0.000-5.000-5</inkml:trace>
</inkml:ink>
</file>

<file path=ppt/ink/ink50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7"/>
    </inkml:context>
    <inkml:brush xml:id="br0">
      <inkml:brushProperty name="width" value="0.0353550352156162" units="cm"/>
      <inkml:brushProperty name="height" value="0.0353550352156162" units="cm"/>
      <inkml:brushProperty name="color" value="#000000"/>
      <inkml:brushProperty name="ignorePressure" value="0"/>
    </inkml:brush>
  </inkml:definitions>
  <inkml:trace contextRef="#ctx0" brushRef="#br0">35350.000 21700.000 622,'70.000'6.000'39,"-9.000"13.000"6,-10.000 12.000 6,-8.000 13.000 5,-11.000 10.000-2,-8.000 10.000-11,-10.000 10.000-12,-9.000 9.000-10,-7.000 6.000-7,-3.000 3.000-3,-3.000 3.000-3,-2.000 4.000-3,-6.000-3.000-7,-6.000-5.000-8,-6.000-7.000-10,-6.000-5.000-9,-6.000-8.000-10,-2.000-5.000-8,-3.000-7.000-8,-3.000-5.000-9,2.000-9.000 1,10.000-9.000 11,10.000-10.000 11,9.000-8.000 10</inkml:trace>
</inkml:ink>
</file>

<file path=ppt/ink/ink50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7"/>
    </inkml:context>
    <inkml:brush xml:id="br0">
      <inkml:brushProperty name="width" value="0.0267837550491095" units="cm"/>
      <inkml:brushProperty name="height" value="0.0267837550491095" units="cm"/>
      <inkml:brushProperty name="color" value="#000000"/>
      <inkml:brushProperty name="ignorePressure" value="0"/>
    </inkml:brush>
  </inkml:definitions>
  <inkml:trace contextRef="#ctx0" brushRef="#br0">35650.000 22600.000 821,'40.000'71.000'43,"-18.000"-5.000"-8,-19.000-7.000-7,-18.000-5.000-8,-9.000-6.000-6,4.000-3.000-3,3.000-3.000-5,3.000-2.000-4,3.000-5.000-2,3.000-2.000 3,3.000-3.000 2,4.000-3.000 2,2.000-2.000-3,4.000 0.000-5,3.000 0.000-6,3.000 0.000-7,1.000 0.000 0,1.000 0.000 4,-1.000 0.000 5,1.000 0.000 5,-1.000 1.000 2,1.000 4.000 0,-1.000 3.000 1,1.000 3.000 0,-6.000 4.000-2,-8.000 7.000-3,-10.000 6.000-5,-9.000 7.000-3,-7.000-1.000-5,-3.000-6.000-7,-3.000-6.000-7,-2.000-6.000-7,0.000-7.000-2,7.000-6.000 3,6.000-6.000 3,7.000-6.000 3</inkml:trace>
</inkml:ink>
</file>

<file path=ppt/ink/ink50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7"/>
    </inkml:context>
    <inkml:brush xml:id="br0">
      <inkml:brushProperty name="width" value="0.0332536995410919" units="cm"/>
      <inkml:brushProperty name="height" value="0.0332536995410919" units="cm"/>
      <inkml:brushProperty name="color" value="#000000"/>
      <inkml:brushProperty name="ignorePressure" value="0"/>
    </inkml:brush>
  </inkml:definitions>
  <inkml:trace contextRef="#ctx0" brushRef="#br0">36200.000 21700.000 661,'21.000'112.000'94,"-5.000"-24.000"-24,-7.000-26.000-22,-5.000-24.000-24,-4.000-13.000-12,0.000 0.000-2,0.000 0.000-2,0.000 0.000-1,0.000 3.000-2,0.000 6.000 1,0.000 7.000 1,0.000 6.000 0,1.000 12.000 1,4.000 19.000 1,3.000 19.000 0,3.000 19.000 0,-1.000 7.000-4,-2.000-3.000-8,-3.000-3.000-9,-3.000-2.000-10,-2.000-14.000-2,0.000-21.000 2,0.000-22.000 3,0.000-22.000 4,0.000-10.000 0,0.000 4.000 2,0.000 3.000 1,0.000 3.000 1,0.000-1.000-2,0.000-2.000-5,0.000-3.000-4,0.000-3.000-6</inkml:trace>
</inkml:ink>
</file>

<file path=ppt/ink/ink50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18"/>
    </inkml:context>
    <inkml:brush xml:id="br0">
      <inkml:brushProperty name="width" value="0.0331368334591389" units="cm"/>
      <inkml:brushProperty name="height" value="0.0331368334591389" units="cm"/>
      <inkml:brushProperty name="color" value="#000000"/>
      <inkml:brushProperty name="ignorePressure" value="0"/>
    </inkml:brush>
  </inkml:definitions>
  <inkml:trace contextRef="#ctx0" brushRef="#br0">35900.000 23550.000 663,'1.000'48.000'36,"4.000"-3.000"-1,3.000-3.000-2,3.000-2.000 0,-1.000-5.000-3,-2.000-2.000-5,-3.000-3.000-4,-3.000-3.000-5,-1.000-1.000-3,4.000 4.000 0,3.000 3.000-1,3.000 3.000-2,1.000-1.000 1,1.000-2.000-2,-1.000-3.000-1,1.000-3.000 0,2.000-9.000-1,7.000-11.000-1,6.000-14.000-1,7.000-11.000-1,0.000-7.000-3,-2.000 0.000-5,-3.000 0.000-6,-3.000 0.000-5,-2.000-2.000-3,0.000-3.000-1,0.000-3.000 1,0.000-2.000 0,-2.000-1.000 1,-3.000 3.000 3,-3.000 3.000 3,-2.000 4.000 3,-1.000-1.000-1,3.000-3.000-5,3.000-3.000-4,4.000-2.000-5,-1.000-1.000-1,-3.000 3.000 2,-3.000 3.000 1,-2.000 4.000 3,-1.000-1.000-1,3.000-3.000-4,3.000-3.000-3,4.000-2.000-5</inkml:trace>
</inkml:ink>
</file>

<file path=ppt/ink/ink50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26"/>
    </inkml:context>
    <inkml:brush xml:id="br0">
      <inkml:brushProperty name="width" value="0.0370736308395863" units="cm"/>
      <inkml:brushProperty name="height" value="0.0370736308395863" units="cm"/>
      <inkml:brushProperty name="color" value="#000000"/>
      <inkml:brushProperty name="ignorePressure" value="0"/>
    </inkml:brush>
  </inkml:definitions>
  <inkml:trace contextRef="#ctx0" brushRef="#br0">27850.000 18250.000 593,'-25.000'21.000'-38,"0.000"-5.000"16,0.000-7.000 16,0.000-5.000 14,1.000-3.000 8,4.000 4.000 0,3.000 3.000-1,3.000 3.000-1,-1.000-1.000 4,-2.000-2.000 7,-3.000-3.000 6,-3.000-3.000 8,-2.000-6.000 0,0.000-5.000-4,0.000-7.000-6,0.000-5.000-4,0.000-8.000-5,0.000-5.000-3,0.000-7.000-3,0.000-5.000-3,3.000-3.000-2,6.000 4.000-2,7.000 3.000-1,6.000 3.000-2,1.000 1.000 0,-3.000 1.000-1,-3.000-1.000 1,-2.000 1.000-1,-3.000-4.000 1,1.000-6.000 0,-1.000-6.000 0,1.000-6.000 1,1.000-4.000-1,3.000 1.000-1,3.000-1.000-2,4.000 1.000-1,1.000-9.000-1,0.000-15.000-1,0.000-15.000 0,0.000-16.000-2,0.000-2.000 1,0.000 13.000-1,0.000 12.000 1,0.000 13.000-1,0.000 2.000 1,0.000-5.000 0,0.000-7.000 1,0.000-5.000 0,0.000-3.000 0,0.000 4.000 1,0.000 3.000 0,0.000 3.000 1,0.000 1.000 0,0.000 1.000 0,0.000-1.000-1,0.000 1.000 1,0.000 1.000-1,0.000 3.000 1,0.000 3.000 0,0.000 4.000 0,1.000 2.000 0,4.000 4.000 0,3.000 3.000 0,3.000 3.000 0,-1.000-2.000 0,-2.000-6.000 0,-3.000-6.000 0,-3.000-6.000 0,-2.000-4.000-1,0.000 1.000 0,0.000-1.000 0,0.000 1.000 0,1.000-1.000-1,4.000 1.000 0,3.000-1.000 1,3.000 1.000 0,1.000 2.000 0,1.000 7.000 0,-1.000 6.000 0,1.000 7.000 1,-1.000 2.000-1,1.000 1.000 1,-1.000-1.000 0,1.000 1.000-1,1.000 1.000 1,3.000 3.000 0,3.000 3.000-1,4.000 4.000 1,1.000 4.000 0,0.000 6.000-1,0.000 7.000 1,0.000 6.000-1,-2.000 3.000-1,-3.000 0.000 1,-3.000 0.000-1,-2.000 0.000 1,-3.000 0.000-1,1.000 0.000 1,-1.000 0.000-1,1.000 0.000 1,2.000-2.000 0,7.000-3.000-1,6.000-3.000 0,7.000-2.000 0,0.000-1.000-1,-2.000 3.000 1,-3.000 3.000 1,-3.000 4.000 0,1.000 4.000 1,6.000 6.000 2,7.000 7.000 1,6.000 6.000 2,1.000 3.000 1,-3.000 0.000-2,-3.000 0.000 0,-2.000 0.000-1,-1.000 0.000-1,3.000 0.000 0,3.000 0.000-1,4.000 0.000 1,2.000 0.000-1,4.000 0.000 1,3.000 0.000 0,3.000 0.000 0,4.000-2.000 0,7.000-3.000 0,6.000-3.000 1,7.000-2.000-1,2.000-3.000 0,1.000 1.000 0,-1.000-1.000-1,1.000 1.000 0,2.000-1.000-1,7.000 1.000 0,6.000-1.000 0,7.000 1.000 0,2.000 1.000 0,1.000 3.000 0,-1.000 3.000 0,1.000 4.000 1,1.000-1.000-1,3.000-3.000 2,3.000-3.000 1,4.000-2.000 1,2.000-1.000 0,4.000 3.000 0,3.000 3.000 0,3.000 4.000 0,-2.000 2.000 1,-6.000 4.000-1,-6.000 3.000 0,-6.000 3.000 1,-4.000-1.000-1,1.000-2.000 0,-1.000-3.000-1,1.000-3.000 0,-3.000-2.000-1,-2.000 0.000-1,-3.000 0.000 0,-3.000 0.000-1,-7.000 0.000 0,-9.000 0.000 0,-10.000 0.000-1,-8.000 0.000 1,-8.000-2.000-1,-2.000-3.000 0,-3.000-3.000-1,-3.000-2.000 0,-2.000-1.000 0,0.000 3.000-1,0.000 3.000 0,0.000 4.000-2,-11.000-1.000-12,-22.000-3.000-25,-22.000-3.000-25,-21.000-2.000-25</inkml:trace>
</inkml:ink>
</file>

<file path=ppt/ink/ink50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26"/>
    </inkml:context>
    <inkml:brush xml:id="br0">
      <inkml:brushProperty name="width" value="0.0338785797357559" units="cm"/>
      <inkml:brushProperty name="height" value="0.0338785797357559" units="cm"/>
      <inkml:brushProperty name="color" value="#000000"/>
      <inkml:brushProperty name="ignorePressure" value="0"/>
    </inkml:brush>
  </inkml:definitions>
  <inkml:trace contextRef="#ctx0" brushRef="#br0">33050.000 11500.000 649,'48.000'1.000'36,"-3.000"4.000"1,-3.000 3.000-1,-2.000 3.000 2,0.000 4.000-4,7.000 7.000-4,6.000 6.000-6,7.000 7.000-5,4.000 4.000-3,3.000 3.000-3,3.000 3.000-1,4.000 4.000-3,-1.000-1.000-1,-3.000-3.000-2,-3.000-3.000 0,-2.000-2.000-2,-6.000-5.000 0,-6.000-2.000 0,-6.000-3.000 0,-6.000-3.000 1,-7.000-2.000-2,-6.000 0.000-1,-6.000 0.000-2,-6.000 0.000-1,-13.000 4.000-4,-19.000 10.000-5,-18.000 10.000-5,-19.000 9.000-5,-16.000 7.000-4,-12.000 7.000-2,-13.000 6.000-3,-12.000 7.000-2,-5.000-1.000-1,3.000-6.000 3,3.000-6.000 1,4.000-6.000 1,8.000-9.000 1,17.000-8.000-4,15.000-10.000-2,16.000-9.000-2</inkml:trace>
</inkml:ink>
</file>

<file path=ppt/ink/ink50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28"/>
    </inkml:context>
    <inkml:brush xml:id="br0">
      <inkml:brushProperty name="width" value="0.0344536975026131" units="cm"/>
      <inkml:brushProperty name="height" value="0.0344536975026131" units="cm"/>
      <inkml:brushProperty name="color" value="#000000"/>
      <inkml:brushProperty name="ignorePressure" value="0"/>
    </inkml:brush>
  </inkml:definitions>
  <inkml:trace contextRef="#ctx0" brushRef="#br0">35550.000 10500.000 638,'0.000'68.000'82,"0.000"-11.000"-19,0.000-14.000-19,0.000-11.000-20,0.000-6.000-8,0.000 4.000-1,0.000 3.000 1,0.000 3.000-1,0.000 14.000 0,0.000 25.000-1,0.000 25.000-1,0.000 25.000-1,3.000 7.000-1,6.000-8.000-4,7.000-10.000-2,6.000-9.000-2,1.000-7.000-2,-3.000-3.000 0,-3.000-3.000 1,-2.000-2.000 0,-3.000-8.000-1,1.000-8.000-3,-1.000-10.000-2,1.000-9.000-3,4.000-20.000 0,9.000-27.000-1,10.000-28.000 0,10.000-28.000 0,4.000-24.000 1,0.000-19.000 2,0.000-18.000 2,0.000-19.000 2,-2.000-5.000 0,-3.000 9.000 0,-3.000 10.000-1,-2.000 10.000 0,-1.000 2.000-2,3.000-3.000-1,3.000-3.000-3,4.000-2.000-2,-4.000 6.000-1,-9.000 20.000 1,-10.000 18.000 1,-8.000 20.000 0,-8.000 16.000-8,-2.000 16.000-16,-3.000 15.000-16,-3.000 17.000-16</inkml:trace>
</inkml:ink>
</file>

<file path=ppt/ink/ink50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28"/>
    </inkml:context>
    <inkml:brush xml:id="br0">
      <inkml:brushProperty name="width" value="0.0390112809836864" units="cm"/>
      <inkml:brushProperty name="height" value="0.0390112809836864" units="cm"/>
      <inkml:brushProperty name="color" value="#000000"/>
      <inkml:brushProperty name="ignorePressure" value="0"/>
    </inkml:brush>
  </inkml:definitions>
  <inkml:trace contextRef="#ctx0" brushRef="#br0">37000.000 10850.000 563,'0.000'50.000'79,"0.000"0.000"-16,0.000 0.000-16,0.000 0.000-15,-4.000 4.000-8,-5.000 10.000-1,-7.000 10.000-1,-5.000 9.000 0,-4.000 4.000-2,0.000 1.000-1,0.000-1.000-3,0.000 1.000-1,3.000-4.000-2,6.000-6.000-1,7.000-6.000-3,6.000-6.000-1,3.000-6.000-1,0.000-2.000-3,0.000-3.000-3,0.000-3.000-1,7.000-7.000-3,17.000-9.000-6,15.000-10.000-5,16.000-8.000-5,5.000-15.000-2,-2.000-19.000 3,-3.000-18.000 1,-3.000-19.000 2,-1.000-15.000 1,4.000-8.000-1,3.000-10.000-1,3.000-9.000 0,-4.000-5.000 1,-8.000 0.000 2,-10.000 0.000 3,-9.000 0.000 3,-9.000 3.000 2,-5.000 6.000 2,-7.000 7.000 1,-5.000 6.000 2,-6.000 6.000 2,-3.000 6.000 0,-3.000 7.000 1,-2.000 6.000 0,-6.000 7.000 0,-6.000 10.000-3,-6.000 10.000-3,-6.000 9.000-1,-6.000 6.000-5,-2.000 3.000-6,-3.000 3.000-6,-3.000 4.000-7,-1.000 7.000-2,4.000 13.000 2,3.000 12.000 2,3.000 13.000 1,4.000 1.000 2,7.000-9.000-1,6.000-10.000 1,7.000-8.000-1</inkml:trace>
</inkml:ink>
</file>

<file path=ppt/ink/ink50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28"/>
    </inkml:context>
    <inkml:brush xml:id="br0">
      <inkml:brushProperty name="width" value="0.030506769195199" units="cm"/>
      <inkml:brushProperty name="height" value="0.030506769195199" units="cm"/>
      <inkml:brushProperty name="color" value="#000000"/>
      <inkml:brushProperty name="ignorePressure" value="0"/>
    </inkml:brush>
  </inkml:definitions>
  <inkml:trace contextRef="#ctx0" brushRef="#br0">37550.000 11050.000 721,'25.000'25.000'1,"0.000"0.000"3,0.000 0.000 3,0.000 0.000 2,0.000 0.000 4,0.000 0.000 5,0.000 0.000 4,0.000 0.000 4,-4.000 4.000 1,-5.000 10.000-3,-7.000 10.000-3,-5.000 9.000-3,-4.000 7.000-3,0.000 7.000-3,0.000 6.000-4,0.000 7.000-3,-4.000-1.000-2,-5.000-6.000-1,-7.000-6.000 0,-5.000-6.000 0,-3.000-9.000-2,4.000-8.000-1,3.000-10.000-3,3.000-9.000-2,9.000-7.000 0,16.000-3.000 4,15.000-3.000 4,17.000-2.000 4,7.000-3.000 1,0.000 1.000 0,0.000-1.000 0,0.000 1.000-1,-4.000 2.000 0,-5.000 7.000-1,-7.000 6.000-1,-5.000 7.000 0,-8.000 5.000-1,-5.000 7.000-2,-7.000 6.000 0,-5.000 7.000-2,-8.000 2.000-2,-5.000 1.000-3,-7.000-1.000-3,-5.000 1.000-3,-11.000 1.000-3,-11.000 3.000-4,-14.000 3.000-3,-11.000 4.000-4,-4.000-7.000-3,6.000-16.000-4,7.000-15.000-4,6.000-15.000-4</inkml:trace>
</inkml:ink>
</file>

<file path=ppt/ink/ink5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44"/>
    </inkml:context>
    <inkml:brush xml:id="br0">
      <inkml:brushProperty name="width" value="0.0431234203279018" units="cm"/>
      <inkml:brushProperty name="height" value="0.0431234203279018" units="cm"/>
      <inkml:brushProperty name="color" value="#fed406"/>
      <inkml:brushProperty name="ignorePressure" value="0"/>
    </inkml:brush>
  </inkml:definitions>
  <inkml:trace contextRef="#ctx0" brushRef="#br0">24350.000 7200.000 510,'0.000'-47.000'0,"0.000"6.000"0,0.000 7.000 0,0.000 6.000 0,-2.000 1.000 3,-3.000-3.000 5,-3.000-3.000 6,-2.000-2.000 6,-3.000-1.000 2,1.000 3.000-2,-1.000 3.000-2,1.000 4.000-3,-6.000-3.000 1,-8.000-5.000 0,-10.000-7.000 1,-9.000-5.000 2,-9.000 0.000-1,-5.000 10.000-1,-7.000 10.000-1,-5.000 9.000-1,-11.000 7.000-3,-11.000 7.000-1,-14.000 6.000-3,-11.000 7.000-2,-14.000 5.000-1,-11.000 7.000-1,-14.000 6.000-1,-11.000 7.000-1,-7.000 4.000 0,0.000 3.000 1,0.000 3.000 1,0.000 4.000 2,-2.000 5.000 0,-3.000 10.000 0,-3.000 10.000 1,-2.000 9.000 1,3.000 6.000 0,14.000 3.000 2,11.000 3.000 0,14.000 4.000 2,8.000 1.000 0,7.000 0.000-2,6.000 0.000-2,7.000 0.000-1,10.000 4.000-1,16.000 10.000 0,15.000 10.000 2,17.000 9.000 0,14.000 7.000 0,17.000 7.000 0,15.000 6.000 0,16.000 7.000-1,15.000 0.000-2,16.000-2.000-3,15.000-3.000-5,17.000-3.000-4,10.000-4.000-1,6.000-3.000 2,7.000-3.000 2,6.000-2.000 2,6.000-5.000 0,6.000-2.000 0,7.000-3.000 0,6.000-3.000-1,4.000-6.000 1,4.000-5.000 0,3.000-7.000 1,3.000-5.000 0,6.000-11.000 1,9.000-11.000 0,10.000-14.000 0,10.000-11.000 0,7.000-14.000 0,6.000-11.000-2,7.000-14.000 0,6.000-11.000-2,6.000-22.000 0,6.000-27.000-1,7.000-28.000-1,6.000-28.000 1,-1.000-21.000-1,-5.000-12.000 1,-7.000-13.000 0,-5.000-12.000 1,-8.000-9.000 0,-5.000-2.000 0,-7.000-3.000 0,-5.000-3.000-1,-11.000-7.000 1,-11.000-9.000 2,-14.000-10.000 0,-11.000-8.000 2,-15.000-4.000 1,-16.000 3.000 0,-15.000 3.000 0,-15.000 4.000 0,-17.000 5.000 0,-15.000 10.000 0,-15.000 10.000 0,-16.000 9.000-1,-21.000 7.000 0,-24.000 7.000 1,-26.000 6.000 0,-24.000 7.000 0,-24.000 4.000 0,-22.000 3.000 2,-22.000 3.000 0,-21.000 4.000 0,-15.000 8.000 1,-6.000 17.000 0,-6.000 15.000 0,-6.000 16.000 0,-7.000 15.000-1,-6.000 16.000 1,-6.000 15.000-1,-6.000 17.000-1,-4.000 19.000 0,1.000 26.000-1,-1.000 24.000-1,1.000 26.000-1,4.000 16.000 0,9.000 10.000 0,10.000 10.000 0,10.000 9.000 1,7.000 12.000-5,6.000 16.000-10,7.000 15.000-11,6.000 17.000-10,17.000 11.000-5,28.000 10.000 2,28.000 10.000 2,29.000 9.000 0,21.000-15.000 0,16.000-36.000-3,15.000-39.000-2,17.000-36.000-4</inkml:trace>
</inkml:ink>
</file>

<file path=ppt/ink/ink50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29"/>
    </inkml:context>
    <inkml:brush xml:id="br0">
      <inkml:brushProperty name="width" value="0.0328249670565128" units="cm"/>
      <inkml:brushProperty name="height" value="0.0328249670565128" units="cm"/>
      <inkml:brushProperty name="color" value="#000000"/>
      <inkml:brushProperty name="ignorePressure" value="0"/>
    </inkml:brush>
  </inkml:definitions>
  <inkml:trace contextRef="#ctx0" brushRef="#br0">38300.000 10250.000 670,'73.000'-68.000'68,"-3.000"17.000"-9,-3.000 15.000-9,-2.000 16.000-9,0.000 7.000-8,7.000 1.000-7,6.000-1.000-6,7.000 1.000-6,4.000 1.000-5,3.000 3.000-3,3.000 3.000-3,4.000 4.000-2,-6.000 2.000-7,-11.000 4.000-10,-14.000 3.000-9,-11.000 3.000-9,-11.000 3.000-9,-5.000 3.000-7,-7.000 3.000-6,-5.000 4.000-7</inkml:trace>
</inkml:ink>
</file>

<file path=ppt/ink/ink50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39"/>
    </inkml:context>
    <inkml:brush xml:id="br0">
      <inkml:brushProperty name="width" value="0.029968062415719" units="cm"/>
      <inkml:brushProperty name="height" value="0.029968062415719" units="cm"/>
      <inkml:brushProperty name="color" value="#000000"/>
      <inkml:brushProperty name="ignorePressure" value="0"/>
    </inkml:brush>
  </inkml:definitions>
  <inkml:trace contextRef="#ctx0" brushRef="#br0">33900.000 17950.000 734,'-44.000'-4.000'47,"13.000"-5.000"-9,12.000-7.000-9,13.000-5.000-11,7.000-4.000-5,4.000 0.000-2,3.000 0.000-1,3.000 0.000-2,1.000 0.000-1,1.000 0.000 0,-1.000 0.000-1,1.000 0.000 1,-1.000 0.000-2,1.000 0.000 0,-1.000 0.000 0,1.000 0.000-2,1.000-4.000 0,3.000-5.000-1,3.000-7.000 0,4.000-5.000-1,2.000-6.000-1,4.000-3.000-1,3.000-3.000 0,3.000-2.000-2,-1.000-3.000 0,-2.000 1.000-1,-3.000-1.000 1,-3.000 1.000 1,-4.000 2.000-1,-3.000 7.000 0,-3.000 6.000 0,-2.000 7.000 1,-1.000 2.000-1,3.000 1.000 1,3.000-1.000 1,4.000 1.000 0,-1.000 1.000 0,-3.000 3.000 1,-3.000 3.000-1,-2.000 4.000 0,-3.000-1.000 0,1.000-3.000 1,-1.000-3.000 0,1.000-2.000 0,1.000-1.000 0,3.000 3.000-1,3.000 3.000 1,4.000 4.000-1,-1.000 1.000 1,-3.000 0.000-1,-3.000 0.000 0,-2.000 0.000 0,0.000-4.000 1,7.000-5.000 0,6.000-7.000 0,7.000-5.000 1,-1.000-1.000-1,-6.000 6.000 1,-6.000 7.000 0,-6.000 6.000-1,-2.000 3.000 1,3.000 0.000 0,3.000 0.000 1,4.000 0.000 1,-1.000 0.000 1,-3.000 0.000-1,-3.000 0.000 1,-2.000 0.000-1,-3.000 0.000 1,1.000 0.000-1,-1.000 0.000 1,1.000 0.000 0,-1.000 0.000 0,1.000 0.000 1,-1.000 0.000 1,1.000 0.000 1,-1.000 0.000-1,1.000 0.000 0,-1.000 0.000-1,1.000 0.000 0</inkml:trace>
</inkml:ink>
</file>

<file path=ppt/ink/ink50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40"/>
    </inkml:context>
    <inkml:brush xml:id="br0">
      <inkml:brushProperty name="width" value="0.0316456146538258" units="cm"/>
      <inkml:brushProperty name="height" value="0.0316456146538258" units="cm"/>
      <inkml:brushProperty name="color" value="#000000"/>
      <inkml:brushProperty name="ignorePressure" value="0"/>
    </inkml:brush>
  </inkml:definitions>
  <inkml:trace contextRef="#ctx0" brushRef="#br0">34600.000 15100.000 695,'-18.000'-27.000'6,"17.000"-3.000"11,15.000-3.000 13,16.000-2.000 12,12.000 0.000 0,9.000 7.000-10,10.000 6.000-10,10.000 7.000-10,2.000 2.000-7,-3.000 1.000-3,-3.000-1.000-4,-2.000 1.000-2,-3.000 1.000-2,1.000 3.000 1,-1.000 3.000 1,1.000 4.000 0,-4.000 1.000 1,-6.000 0.000-3,-6.000 0.000 0,-6.000 0.000-1,-6.000 0.000-1,-2.000 0.000 3,-3.000 0.000 1,-3.000 0.000 3,-4.000 4.000 2,-3.000 10.000 4,-3.000 10.000 3,-2.000 9.000 4,-5.000 6.000 2,-2.000 3.000 1,-3.000 3.000 0,-3.000 4.000 1,-6.000 2.000-1,-5.000 4.000 0,-7.000 3.000-3,-5.000 3.000 0,-6.000 1.000-3,-3.000 1.000-3,-3.000-1.000-2,-2.000 1.000-4,-1.000 1.000-4,3.000 3.000-7,3.000 3.000-6,4.000 4.000-7,2.000-4.000-6,4.000-9.000-4,3.000-10.000-4,3.000-8.000-4</inkml:trace>
</inkml:ink>
</file>

<file path=ppt/ink/ink50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40"/>
    </inkml:context>
    <inkml:brush xml:id="br0">
      <inkml:brushProperty name="width" value="0.0357662513852119" units="cm"/>
      <inkml:brushProperty name="height" value="0.0357662513852119" units="cm"/>
      <inkml:brushProperty name="color" value="#000000"/>
      <inkml:brushProperty name="ignorePressure" value="0"/>
    </inkml:brush>
  </inkml:definitions>
  <inkml:trace contextRef="#ctx0" brushRef="#br0">36750.000 14300.000 615,'0.000'51.000'104,"0.000"4.000"-22,0.000 3.000-24,0.000 3.000-22,3.000 1.000-14,6.000 1.000-3,7.000-1.000-3,6.000 1.000-3,1.000-1.000-3,-3.000 1.000-2,-3.000-1.000-1,-2.000 1.000-3,-1.000-3.000-1,3.000-2.000-1,3.000-3.000-2,4.000-3.000 0,-1.000-2.000-2,-3.000 0.000-2,-3.000 0.000-2,-2.000 0.000-2,-3.000-4.000 0,1.000-5.000 1,-1.000-7.000 2,1.000-5.000 1,1.000-6.000 0,3.000-3.000 1,3.000-3.000 0,4.000-2.000 0,-1.000-9.000 0,-3.000-12.000 1,-3.000-13.000 0,-2.000-12.000 1,-1.000-12.000-1,3.000-8.000 1,3.000-10.000-1,4.000-9.000 0,4.000-10.000 0,6.000-9.000-1,7.000-10.000-1,6.000-8.000 0,4.000-9.000-1,4.000-6.000 0,3.000-6.000 0,3.000-6.000 0,-2.000 1.000-1,-6.000 9.000-1,-6.000 10.000 0,-6.000 10.000-2,-7.000 11.000-1,-6.000 17.000-3,-6.000 15.000-4,-6.000 16.000-2</inkml:trace>
</inkml:ink>
</file>

<file path=ppt/ink/ink50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42"/>
    </inkml:context>
    <inkml:brush xml:id="br0">
      <inkml:brushProperty name="width" value="0.033933661878109" units="cm"/>
      <inkml:brushProperty name="height" value="0.033933661878109" units="cm"/>
      <inkml:brushProperty name="color" value="#000000"/>
      <inkml:brushProperty name="ignorePressure" value="0"/>
    </inkml:brush>
  </inkml:definitions>
  <inkml:trace contextRef="#ctx0" brushRef="#br0">38650.000 14100.000 648,'-46.000'4.000'64,"10.000"10.000"-11,10.000 10.000-13,9.000 9.000-12,2.000 4.000-7,-2.000 1.000-3,-3.000-1.000-3,-3.000 1.000-1,-1.000 1.000-3,4.000 3.000 0,3.000 3.000-1,3.000 4.000-1,3.000 1.000-1,3.000 0.000-2,3.000 0.000 0,4.000 0.000-2,1.000-2.000 0,0.000-3.000 1,0.000-3.000 1,0.000-2.000 1,0.000-3.000-1,0.000 1.000-2,0.000-1.000-2,0.000 1.000-3,1.000-1.000-1,4.000 1.000-2,3.000-1.000 0,3.000 1.000-2,3.000-3.000 0,3.000-2.000 1,3.000-3.000 2,4.000-3.000 0,1.000-4.000 0,0.000-3.000-1,0.000-3.000 0,0.000-2.000-2,1.000-6.000 1,4.000-6.000-2,3.000-6.000 1,3.000-6.000-1,3.000-7.000 0,3.000-6.000-1,3.000-6.000-1,4.000-6.000 0,-3.000-6.000 0,-5.000-2.000 1,-7.000-3.000 2,-5.000-3.000 1,-4.000-6.000 0,0.000-5.000 0,0.000-7.000-1,0.000-5.000 0,-4.000-3.000 1,-5.000 4.000 3,-7.000 3.000 2,-5.000 3.000 3,-4.000 1.000 0,0.000 1.000 0,0.000-1.000-1,0.000 1.000-1,-5.000 4.000 0,-9.000 9.000 0,-10.000 10.000 0,-8.000 10.000 0,-6.000 5.000-1,1.000 4.000 0,-1.000 3.000-2,1.000 3.000 0,-3.000 6.000-3,-2.000 9.000-3,-3.000 10.000-4,-3.000 10.000-3,-1.000 4.000-3,4.000 0.000-3,3.000 0.000-2,3.000 0.000-3,4.000 0.000-2,7.000 0.000 1,6.000 0.000 0,7.000 0.000 0,2.000-2.000 2,1.000-3.000 3,-1.000-3.000 4,1.000-2.000 4</inkml:trace>
</inkml:ink>
</file>

<file path=ppt/ink/ink50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42"/>
    </inkml:context>
    <inkml:brush xml:id="br0">
      <inkml:brushProperty name="width" value="0.0334046706557274" units="cm"/>
      <inkml:brushProperty name="height" value="0.0334046706557274" units="cm"/>
      <inkml:brushProperty name="color" value="#000000"/>
      <inkml:brushProperty name="ignorePressure" value="0"/>
    </inkml:brush>
  </inkml:definitions>
  <inkml:trace contextRef="#ctx0" brushRef="#br0">39500.000 13000.000 658,'28.000'23.000'71,"6.000"-3.000"-10,7.000-3.000-9,6.000-2.000-9,1.000-3.000-8,-3.000 1.000-8,-3.000-1.000-6,-2.000 1.000-8,-6.000 2.000-4,-6.000 7.000-3,-6.000 6.000-3,-6.000 7.000-2,-6.000 4.000-3,-2.000 3.000-2,-3.000 3.000-2,-3.000 4.000-1,-7.000 1.000-2,-9.000 0.000-1,-10.000 0.000-2,-8.000 0.000-2,-9.000 1.000-1,-6.000 4.000-2,-6.000 3.000 0,-6.000 3.000-2,-1.000-5.000 2,7.000-12.000 3,6.000-13.000 3,7.000-12.000 4,11.000-9.000 5,20.000-2.000 9,18.000-3.000 8,20.000-3.000 9,13.000-4.000 1,9.000-3.000-3,10.000-3.000-4,10.000-2.000-3,2.000-3.000-5,-3.000 1.000-6,-3.000-1.000-8,-2.000 1.000-5,-6.000 1.000-6,-6.000 3.000-6,-6.000 3.000-5,-6.000 4.000-6,-6.000 1.000-4,-2.000 0.000-6,-3.000 0.000-4,-3.000 0.000-5</inkml:trace>
</inkml:ink>
</file>

<file path=ppt/ink/ink50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42"/>
    </inkml:context>
    <inkml:brush xml:id="br0">
      <inkml:brushProperty name="width" value="0.0294165275990963" units="cm"/>
      <inkml:brushProperty name="height" value="0.0294165275990963" units="cm"/>
      <inkml:brushProperty name="color" value="#000000"/>
      <inkml:brushProperty name="ignorePressure" value="0"/>
    </inkml:brush>
  </inkml:definitions>
  <inkml:trace contextRef="#ctx0" brushRef="#br0">40350.000 13250.000 747,'46.000'-2.000'9,"-5.000"-3.000"8,-7.000-3.000 7,-5.000-2.000 8,-1.000-1.000 1,6.000 3.000-2,7.000 3.000-4,6.000 4.000-4,3.000 1.000-3,0.000 0.000-4,0.000 0.000-5,0.000 0.000-3,0.000 0.000-7,0.000 0.000-6,0.000 0.000-8,0.000 0.000-8</inkml:trace>
</inkml:ink>
</file>

<file path=ppt/ink/ink50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43"/>
    </inkml:context>
    <inkml:brush xml:id="br0">
      <inkml:brushProperty name="width" value="0.0343575030565262" units="cm"/>
      <inkml:brushProperty name="height" value="0.0343575030565262" units="cm"/>
      <inkml:brushProperty name="color" value="#000000"/>
      <inkml:brushProperty name="ignorePressure" value="0"/>
    </inkml:brush>
  </inkml:definitions>
  <inkml:trace contextRef="#ctx0" brushRef="#br0">40900.000 12550.000 640,'-22.000'-15.000'9,"6.000"23.000"18,7.000 22.000 17,6.000 22.000 19,4.000 12.000 1,4.000 3.000-14,3.000 3.000-14,3.000 4.000-14,-1.000 4.000-8,-2.000 6.000-2,-3.000 7.000-2,-3.000 6.000-1,-2.000 9.000-11,0.000 13.000-17,0.000 12.000-18,0.000 13.000-16,-2.000-7.000-9,-3.000-24.000 2,-3.000-26.000 2,-2.000-24.000 1</inkml:trace>
</inkml:ink>
</file>

<file path=ppt/ink/ink50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2"/>
    </inkml:context>
    <inkml:brush xml:id="br0">
      <inkml:brushProperty name="width" value="0.0298859234899282" units="cm"/>
      <inkml:brushProperty name="height" value="0.0298859234899282" units="cm"/>
      <inkml:brushProperty name="color" value="#000000"/>
      <inkml:brushProperty name="ignorePressure" value="0"/>
    </inkml:brush>
  </inkml:definitions>
  <inkml:trace contextRef="#ctx0" brushRef="#br0">48750.000 17650.000 736,'-24.000'25.000'-3,"4.000"0.000"-5,3.000 0.000-6,3.000 0.000-5,1.000-5.000 6,1.000-9.000 15,-1.000-10.000 16,1.000-8.000 15,-1.000-9.000 7,1.000-6.000-4,-1.000-6.000-5,1.000-6.000-4,1.000-9.000-4,3.000-8.000-5,3.000-10.000-6,4.000-9.000-5,1.000-7.000-3,0.000-3.000 0,0.000-3.000 0,0.000-2.000 0,0.000-6.000-1,0.000-6.000 1,0.000-6.000 0,0.000-6.000 1,0.000-6.000-1,0.000-2.000 0,0.000-3.000-1,0.000-3.000-1,3.000-7.000 1,6.000-9.000-1,7.000-10.000 0,6.000-8.000 1,1.000 0.000 0,-3.000 14.000-1,-3.000 11.000 1,-2.000 14.000 0,-1.000-6.000-1,3.000-21.000 0,3.000-22.000-1,4.000-22.000 0,1.000-1.000-1,0.000 23.000 0,0.000 22.000-2,0.000 22.000 0,0.000 10.000-1,0.000 1.000 2,0.000-1.000-1,0.000 1.000 2,0.000 1.000-1,0.000 3.000 1,0.000 3.000-1,0.000 4.000 1,-2.000 2.000 0,-3.000 4.000 0,-3.000 3.000 0,-2.000 3.000 0,-3.000 4.000 0,1.000 7.000 1,-1.000 6.000-1,1.000 7.000 2,-3.000 4.000-1,-2.000 3.000 1,-3.000 3.000-1,-3.000 4.000 1,-1.000 1.000 0,4.000 0.000-1,3.000 0.000 0,3.000 0.000-1,1.000-2.000 0,1.000-3.000 0,-1.000-3.000 1,1.000-2.000-2,-3.000-1.000 1,-2.000 3.000 0,-3.000 3.000 0,-3.000 4.000 0,-1.000 1.000 0,4.000 0.000-1,3.000 0.000 1,3.000 0.000 0,1.000 3.000 0,1.000 6.000-1,-1.000 7.000 1,1.000 6.000 0,-3.000 9.000-2,-2.000 13.000-4,-3.000 12.000-4,-3.000 13.000-4,-2.000 6.000-1,0.000 0.000 2,0.000 0.000 1,0.000 0.000 2,0.000 0.000-1,0.000 0.000-5,0.000 0.000-4,0.000 0.000-5,0.000 0.000-1,0.000 0.000 3,0.000 0.000 3,0.000 0.000 3</inkml:trace>
</inkml:ink>
</file>

<file path=ppt/ink/ink50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2"/>
    </inkml:context>
    <inkml:brush xml:id="br0">
      <inkml:brushProperty name="width" value="0.0302056726068258" units="cm"/>
      <inkml:brushProperty name="height" value="0.0302056726068258" units="cm"/>
      <inkml:brushProperty name="color" value="#000000"/>
      <inkml:brushProperty name="ignorePressure" value="0"/>
    </inkml:brush>
  </inkml:definitions>
  <inkml:trace contextRef="#ctx0" brushRef="#br0">48850.000 11250.000 728,'-68.000'-2.000'-24,"17.000"-3.000"10,15.000-3.000 8,16.000-2.000 10,9.000-5.000 6,3.000-2.000 5,3.000-3.000 3,4.000-3.000 5,8.000-2.000 3,17.000 0.000 3,15.000 0.000 2,16.000 0.000 3,7.000 0.000-2,1.000 0.000-8,-1.000 0.000-7,1.000 0.000-8,2.000-4.000-5,7.000-5.000-2,6.000-7.000-3,7.000-5.000-3,2.000-3.000-2,1.000 4.000 0,-1.000 3.000-1,1.000 3.000 0,-6.000 6.000-1,-8.000 9.000-2,-10.000 10.000-1,-9.000 10.000-2,-9.000 8.000 2,-5.000 10.000 3,-7.000 10.000 5,-5.000 9.000 3,-8.000 7.000 3,-5.000 7.000 2,-7.000 6.000 2,-5.000 7.000 3,-9.000 4.000 1,-9.000 3.000 1,-10.000 3.000 1,-8.000 4.000 1,-3.000 1.000 0,7.000 0.000-1,6.000 0.000-2,7.000 0.000-1,2.000 0.000-3,1.000 0.000-4,-1.000 0.000-6,1.000 0.000-5,1.000-4.000-5,3.000-5.000-8,3.000-7.000-7,4.000-5.000-7,1.000-8.000-2,0.000-5.000 3,0.000-7.000 2,0.000-5.000 2,1.000-4.000 1,4.000 0.000 0,3.000 0.000 0,3.000 0.000-1</inkml:trace>
</inkml:ink>
</file>

<file path=ppt/ink/ink5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3:58"/>
    </inkml:context>
    <inkml:brush xml:id="br0">
      <inkml:brushProperty name="width" value="0.033414788544178" units="cm"/>
      <inkml:brushProperty name="height" value="0.033414788544178" units="cm"/>
      <inkml:brushProperty name="color" value="#fed406"/>
      <inkml:brushProperty name="ignorePressure" value="0"/>
    </inkml:brush>
  </inkml:definitions>
  <inkml:trace contextRef="#ctx0" brushRef="#br0">88700.000 6900.000 658,'37.000'-58.000'-7,"-24.000"34.000"21,-26.000 35.000 21,-24.000 35.000 19,-17.000 21.000 4,-5.000 9.000-13,-7.000 10.000-13,-5.000 10.000-13,-8.000 8.000-9,-5.000 10.000-3,-7.000 10.000-2,-5.000 9.000-4,0.000-1.000-1,10.000-8.000-1,10.000-10.000 0,9.000-9.000-1,9.000-12.000-3,9.000-11.000-2,10.000-14.000-5,10.000-11.000-3,13.000-23.000-6,19.000-31.000-6,19.000-31.000-8,19.000-31.000-6,12.000-20.000-2,6.000-5.000 6,7.000-7.000 4,6.000-5.000 5,3.000 0.000 4,0.000 10.000 3,0.000 10.000 2,0.000 9.000 3,-4.000 4.000 3,-5.000 1.000 5,-7.000-1.000 4,-5.000 1.000 4,-4.000 1.000 2,0.000 3.000-2,0.000 3.000-2,0.000 4.000-3,-2.000 5.000 2,-3.000 10.000 4,-3.000 10.000 2,-2.000 9.000 5,-5.000 6.000 5,-2.000 3.000 10,-3.000 3.000 7,-3.000 4.000 9,-4.000 4.000 3,-3.000 6.000-3,-3.000 7.000-3,-2.000 6.000-3,-5.000 6.000-3,-2.000 6.000-2,-3.000 7.000-4,-3.000 6.000-2,-1.000 3.000-2,4.000 0.000-1,3.000 0.000-1,3.000 0.000-1,-1.000-2.000-2,-2.000-3.000-5,-3.000-3.000-3,-3.000-2.000-4,1.000-3.000-1,6.000 1.000 0,7.000-1.000 0,6.000 1.000 1,3.000-4.000-3,0.000-6.000-3,0.000-6.000-5,0.000-6.000-5,3.000-10.000-3,6.000-12.000-2,7.000-13.000-2,6.000-12.000-2,3.000-13.000-1,0.000-12.000 1,0.000-13.000 2,0.000-12.000 0,0.000-7.000 3,0.000 1.000 1,0.000-1.000 2,0.000 1.000 2,-5.000 4.000 2,-9.000 9.000 3,-10.000 10.000 2,-8.000 10.000 3,-6.000 18.000 7,1.000 28.000 14,-1.000 28.000 14,1.000 29.000 13,-3.000 11.000 1,-2.000-2.000-11,-3.000-3.000-10,-3.000-3.000-12,-4.000-4.000-6,-3.000-3.000-4,-3.000-3.000-3,-2.000-2.000-4,-3.000-1.000-1,1.000 3.000-3,-1.000 3.000 0,1.000 4.000-2,-1.000-3.000-2,1.000-5.000 0,-1.000-7.000-1,1.000-5.000-1,5.000-11.000-2,14.000-11.000-4,11.000-14.000-3,14.000-11.000-5,3.000-7.000 1,-2.000 0.000 5,-3.000 0.000 4,-3.000 0.000 6,-2.000 3.000 2,0.000 6.000 1,0.000 7.000 1,0.000 6.000 1,0.000-1.000-2,0.000-5.000-2,0.000-7.000-4,0.000-5.000-3,-2.000-3.000-2,-3.000 4.000-1,-3.000 3.000-2,-2.000 3.000-2,-5.000-1.000 2,-2.000-2.000 5,-3.000-3.000 5,-3.000-3.000 5,-2.000-2.000 2,0.000 0.000 2,0.000 0.000 1,0.000 0.000 0</inkml:trace>
</inkml:ink>
</file>

<file path=ppt/ink/ink50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3"/>
    </inkml:context>
    <inkml:brush xml:id="br0">
      <inkml:brushProperty name="width" value="0.031673289835453" units="cm"/>
      <inkml:brushProperty name="height" value="0.031673289835453" units="cm"/>
      <inkml:brushProperty name="color" value="#000000"/>
      <inkml:brushProperty name="ignorePressure" value="0"/>
    </inkml:brush>
  </inkml:definitions>
  <inkml:trace contextRef="#ctx0" brushRef="#br0">51400.000 9600.000 694,'1.000'53.000'86,"4.000"6.000"-19,3.000 7.000-20,3.000 6.000-20,1.000 6.000-9,1.000 6.000-2,-1.000 7.000-1,1.000 6.000-1,-1.000-1.000-3,1.000-5.000-7,-1.000-7.000-4,1.000-5.000-7,-1.000-9.000-1,1.000-9.000 0,-1.000-10.000 2,1.000-8.000 1,-1.000-8.000 0,1.000-2.000 0,-1.000-3.000 0,1.000-3.000-1,4.000-15.000 1,9.000-24.000 1,10.000-26.000 1,10.000-24.000 1,2.000-15.000 0,-3.000-3.000 0,-3.000-3.000-1,-2.000-2.000 0,-3.000-5.000 1,1.000-2.000-1,-1.000-3.000 0,1.000-3.000 1,-1.000-1.000 0,1.000 4.000 0,-1.000 3.000 0,1.000 3.000 1,-4.000 7.000 0,-6.000 14.000-1,-6.000 11.000 0,-6.000 14.000 0,-6.000 7.000-3,-2.000 3.000-5,-3.000 3.000-4,-3.000 4.000-6,-1.000 7.000-2,4.000 13.000-1,3.000 12.000-1,3.000 13.000-1</inkml:trace>
</inkml:ink>
</file>

<file path=ppt/ink/ink50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3"/>
    </inkml:context>
    <inkml:brush xml:id="br0">
      <inkml:brushProperty name="width" value="0.0339046083390713" units="cm"/>
      <inkml:brushProperty name="height" value="0.0339046083390713" units="cm"/>
      <inkml:brushProperty name="color" value="#000000"/>
      <inkml:brushProperty name="ignorePressure" value="0"/>
    </inkml:brush>
  </inkml:definitions>
  <inkml:trace contextRef="#ctx0" brushRef="#br0">53050.000 9600.000 648,'-24.000'-19.000'43,"4.000"13.000"-8,3.000 12.000-8,3.000 13.000-8,3.000 6.000-5,3.000 0.000-1,3.000 0.000-1,4.000 0.000-2,-3.000 3.000 1,-5.000 6.000 1,-7.000 7.000 3,-5.000 6.000 2,-4.000 4.000 0,0.000 4.000-1,0.000 3.000-2,0.000 3.000-1,3.000-1.000-1,6.000-2.000-1,7.000-3.000-1,6.000-3.000-1,3.000-2.000-2,0.000 0.000-1,0.000 0.000-2,0.000 0.000-1,3.000-4.000-1,6.000-5.000-3,7.000-7.000 0,6.000-5.000-3,6.000-8.000-1,6.000-5.000-3,7.000-7.000-2,6.000-5.000-4,4.000-11.000 0,4.000-11.000-1,3.000-14.000 0,3.000-11.000 1,1.000-11.000-1,1.000-5.000-1,-1.000-7.000-2,1.000-5.000 0,-4.000-3.000 0,-6.000 4.000 4,-6.000 3.000 3,-6.000 3.000 3,-9.000 3.000 3,-8.000 3.000-1,-10.000 3.000 1,-9.000 4.000 1,-12.000 4.000 0,-11.000 6.000 1,-14.000 7.000 0,-11.000 6.000 2,-7.000 4.000 0,0.000 4.000 1,0.000 3.000 1,0.000 3.000 0,0.000 3.000-2,0.000 3.000-6,0.000 3.000-5,0.000 4.000-6,3.000 4.000-4,6.000 6.000-4,7.000 7.000-4,6.000 6.000-5</inkml:trace>
</inkml:ink>
</file>

<file path=ppt/ink/ink50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4"/>
    </inkml:context>
    <inkml:brush xml:id="br0">
      <inkml:brushProperty name="width" value="0.0312264040112495" units="cm"/>
      <inkml:brushProperty name="height" value="0.0312264040112495" units="cm"/>
      <inkml:brushProperty name="color" value="#000000"/>
      <inkml:brushProperty name="ignorePressure" value="0"/>
    </inkml:brush>
  </inkml:definitions>
  <inkml:trace contextRef="#ctx0" brushRef="#br0">53900.000 8500.000 704,'4.000'-43.000'5,"10.000"17.000"10,10.000 15.000 10,9.000 16.000 10,6.000 12.000 2,3.000 9.000-4,3.000 10.000-5,4.000 10.000-4,-3.000 4.000-3,-5.000 0.000-2,-7.000 0.000 0,-5.000 0.000-2,-8.000 0.000-5,-5.000 0.000-6,-7.000 0.000-9,-5.000 0.000-6,-8.000 1.000-4,-5.000 4.000 0,-7.000 3.000 1,-5.000 3.000 1,-8.000-2.000-2,-5.000-6.000-4,-7.000-6.000-4,-5.000-6.000-4,-4.000-6.000 0,0.000-2.000 2,0.000-3.000 3,0.000-3.000 2,3.000-6.000 4,6.000-5.000 3,7.000-7.000 5,6.000-5.000 4,9.000-4.000 5,13.000 0.000 4,12.000 0.000 5,13.000 0.000 4,10.000 0.000 1,10.000 0.000-4,10.000 0.000-3,9.000 0.000-5,4.000 0.000-3,1.000 0.000-5,-1.000 0.000-3,1.000 0.000-4,-4.000 0.000-2,-6.000 0.000 0,-6.000 0.000 1,-6.000 0.000-1,-6.000-2.000-3,-2.000-3.000-8,-3.000-3.000-7,-3.000-2.000-7</inkml:trace>
</inkml:ink>
</file>

<file path=ppt/ink/ink50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4"/>
    </inkml:context>
    <inkml:brush xml:id="br0">
      <inkml:brushProperty name="width" value="0.0266626570373774" units="cm"/>
      <inkml:brushProperty name="height" value="0.0266626570373774" units="cm"/>
      <inkml:brushProperty name="color" value="#000000"/>
      <inkml:brushProperty name="ignorePressure" value="0"/>
    </inkml:brush>
  </inkml:definitions>
  <inkml:trace contextRef="#ctx0" brushRef="#br0">54500.000 8800.000 825,'115.000'-66.000'54,"-18.000"19.000"-10,-19.000 19.000-11,-18.000 19.000-11,-7.000 10.000-9,6.000 4.000-5,7.000 3.000-8,6.000 3.000-5,-1.000 1.000-6,-5.000 1.000-4,-7.000-1.000-5,-5.000 1.000-4,-6.000-1.000-2,-3.000 1.000 2,-3.000-1.000 2,-2.000 1.000 2</inkml:trace>
</inkml:ink>
</file>

<file path=ppt/ink/ink50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4"/>
    </inkml:context>
    <inkml:brush xml:id="br0">
      <inkml:brushProperty name="width" value="0.0305205415934324" units="cm"/>
      <inkml:brushProperty name="height" value="0.0305205415934324" units="cm"/>
      <inkml:brushProperty name="color" value="#000000"/>
      <inkml:brushProperty name="ignorePressure" value="0"/>
    </inkml:brush>
  </inkml:definitions>
  <inkml:trace contextRef="#ctx0" brushRef="#br0">55150.000 8000.000 720,'-21.000'-16.000'7,"10.000"19.000"14,10.000 19.000 13,9.000 19.000 14,2.000 13.000 2,-2.000 10.000-10,-3.000 10.000-8,-3.000 9.000-10,-2.000 7.000-7,0.000 7.000-7,0.000 6.000-5,0.000 7.000-7,0.000 4.000-7,0.000 3.000-6,0.000 3.000-8,0.000 4.000-8,0.000-9.000 0,0.000-18.000 4,0.000-19.000 4,0.000-18.000 5,-4.000-14.000-2,-5.000-5.000-5,-7.000-7.000-8,-5.000-5.000-6</inkml:trace>
</inkml:ink>
</file>

<file path=ppt/ink/ink50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7"/>
    </inkml:context>
    <inkml:brush xml:id="br0">
      <inkml:brushProperty name="width" value="0.0301820430904627" units="cm"/>
      <inkml:brushProperty name="height" value="0.0301820430904627" units="cm"/>
      <inkml:brushProperty name="color" value="#000000"/>
      <inkml:brushProperty name="ignorePressure" value="0"/>
    </inkml:brush>
  </inkml:definitions>
  <inkml:trace contextRef="#ctx0" brushRef="#br0">55100.000 17850.000 728,'-24.000'20.000'4,"4.000"-9.000"5,3.000-10.000 7,3.000-8.000 6,3.000-9.000 3,3.000-6.000 0,3.000-6.000-1,4.000-6.000 0,1.000-6.000-1,0.000-2.000-3,0.000-3.000-4,0.000-3.000-3,0.000-10.000-2,0.000-16.000-2,0.000-15.000-1,0.000-15.000-2,1.000-9.000-1,4.000 1.000-1,3.000-1.000-2,3.000 1.000 0,4.000-4.000-1,7.000-6.000-1,6.000-6.000 1,7.000-6.000 0,4.000-4.000 0,3.000 1.000-2,3.000-1.000-2,4.000 1.000 0,1.000-3.000-1,0.000-2.000 0,0.000-3.000-1,0.000-3.000 1,0.000-4.000-1,0.000-3.000 2,0.000-3.000 0,0.000-2.000 2,0.000-1.000-1,0.000 3.000 2,0.000 3.000 0,0.000 4.000 0,0.000 5.000 1,0.000 10.000 0,0.000 10.000-1,0.000 9.000 1,-2.000 7.000-1,-3.000 7.000 0,-3.000 6.000 1,-2.000 7.000-1,-1.000 0.000 0,3.000-2.000-2,3.000-3.000-1,4.000-3.000-1,1.000 1.000-1,0.000 6.000 1,0.000 7.000 1,0.000 6.000 1,-2.000 6.000 0,-3.000 6.000 1,-3.000 7.000 0,-2.000 6.000 1,-6.000 6.000-1,-6.000 6.000 0,-6.000 7.000 0,-6.000 6.000-1,-2.000 4.000 1,3.000 4.000 1,3.000 3.000 2,4.000 3.000 0,1.000-1.000-7,0.000-2.000-15,0.000-3.000-17,0.000-3.000-16</inkml:trace>
</inkml:ink>
</file>

<file path=ppt/ink/ink50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8"/>
    </inkml:context>
    <inkml:brush xml:id="br0">
      <inkml:brushProperty name="width" value="0.0306401513516903" units="cm"/>
      <inkml:brushProperty name="height" value="0.0306401513516903" units="cm"/>
      <inkml:brushProperty name="color" value="#000000"/>
      <inkml:brushProperty name="ignorePressure" value="0"/>
    </inkml:brush>
  </inkml:definitions>
  <inkml:trace contextRef="#ctx0" brushRef="#br0">56800.000 11550.000 718,'-18.000'21.000'7,"17.000"-5.000"15,15.000-7.000 14,16.000-5.000 15,7.000-8.000 1,1.000-5.000-11,-1.000-7.000-12,1.000-5.000-12,-3.000-3.000-7,-2.000 4.000-2,-3.000 3.000-3,-3.000 3.000-2,4.000-2.000-2,13.000-6.000-2,12.000-6.000-1,13.000-6.000-1,4.000-2.000-1,-3.000 3.000 0,-3.000 3.000-2,-2.000 4.000 0,-6.000 5.000-1,-6.000 10.000-2,-6.000 10.000-1,-6.000 9.000-2,-7.000 9.000 0,-6.000 9.000 3,-6.000 10.000 1,-6.000 10.000 2,-6.000 5.000 3,-2.000 4.000 4,-3.000 3.000 2,-3.000 3.000 5,-4.000 1.000 0,-3.000 1.000 0,-3.000-1.000-1,-2.000 1.000-1,-5.000-1.000 0,-2.000 1.000-1,-3.000-1.000-1,-3.000 1.000-1,-2.000-1.000-4,0.000 1.000-5,0.000-1.000-6,0.000 1.000-7,-2.000-3.000-4,-3.000-2.000-4,-3.000-3.000-3,-2.000-3.000-3,0.000-4.000-2,7.000-3.000 0,6.000-3.000 0,7.000-2.000-1</inkml:trace>
</inkml:ink>
</file>

<file path=ppt/ink/ink50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8"/>
    </inkml:context>
    <inkml:brush xml:id="br0">
      <inkml:brushProperty name="width" value="0.0327281765639782" units="cm"/>
      <inkml:brushProperty name="height" value="0.0327281765639782" units="cm"/>
      <inkml:brushProperty name="color" value="#000000"/>
      <inkml:brushProperty name="ignorePressure" value="0"/>
    </inkml:brush>
  </inkml:definitions>
  <inkml:trace contextRef="#ctx0" brushRef="#br0">59000.000 10050.000 672,'-22.000'-15.000'7,"6.000"23.000"14,7.000 22.000 15,6.000 22.000 14,3.000 12.000 2,0.000 3.000-10,0.000 3.000-9,0.000 4.000-11,0.000 4.000-5,0.000 6.000-3,0.000 7.000-2,0.000 6.000-2,0.000 6.000-4,0.000 6.000-2,0.000 7.000-2,0.000 6.000-4,0.000-4.000-1,0.000-11.000 0,0.000-14.000 1,0.000-11.000 1,1.000-12.000-1,4.000-9.000 2,3.000-10.000-1,3.000-8.000 2,6.000-17.000-1,9.000-21.000 1,10.000-22.000 1,10.000-22.000 1,5.000-18.000-1,4.000-11.000-3,3.000-14.000-1,3.000-11.000-4,3.000-12.000-1,3.000-9.000-1,3.000-10.000-1,4.000-8.000-2,-4.000-1.000 1,-9.000 9.000-1,-10.000 10.000 1,-8.000 10.000 0,-9.000 8.000 1,-6.000 10.000 1,-6.000 10.000 1,-6.000 9.000 1,-6.000 7.000 0,-2.000 7.000 0,-3.000 6.000-1,-3.000 7.000 1,-6.000 8.000-7,-5.000 14.000-13,-7.000 11.000-13,-5.000 14.000-12,-3.000 7.000-2,4.000 3.000 9,3.000 3.000 10,3.000 4.000 9</inkml:trace>
</inkml:ink>
</file>

<file path=ppt/ink/ink50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8"/>
    </inkml:context>
    <inkml:brush xml:id="br0">
      <inkml:brushProperty name="width" value="0.0359391495585442" units="cm"/>
      <inkml:brushProperty name="height" value="0.0359391495585442" units="cm"/>
      <inkml:brushProperty name="color" value="#000000"/>
      <inkml:brushProperty name="ignorePressure" value="0"/>
    </inkml:brush>
  </inkml:definitions>
  <inkml:trace contextRef="#ctx0" brushRef="#br0">60200.000 10300.000 612,'20.000'50.000'54,"-9.000"0.000"-7,-10.000 0.000-8,-8.000 0.000-9,-6.000 3.000-5,1.000 6.000 0,-1.000 7.000-3,1.000 6.000 0,-1.000 3.000-2,1.000 0.000-2,-1.000 0.000-1,1.000 0.000-1,-1.000-2.000-2,1.000-3.000-2,-1.000-3.000-1,1.000-2.000-2,7.000-8.000-4,16.000-8.000-4,15.000-10.000-4,17.000-9.000-5,7.000-16.000-2,0.000-22.000 2,0.000-22.000 1,0.000-21.000 3,3.000-18.000-3,6.000-12.000-6,7.000-13.000-7,6.000-12.000-6,-1.000-7.000-2,-5.000 1.000 3,-7.000-1.000 4,-5.000 1.000 3,-9.000 4.000 3,-9.000 9.000 3,-10.000 10.000 3,-8.000 10.000 2,-11.000 8.000 3,-8.000 10.000 0,-10.000 10.000 1,-9.000 9.000 2,-7.000 7.000-1,-3.000 7.000-3,-3.000 6.000 0,-2.000 7.000-3,-6.000 10.000-2,-6.000 16.000-3,-6.000 15.000-2,-6.000 17.000-3,1.000 3.000-1,9.000-5.000-1,10.000-7.000-1,10.000-5.000-1,4.000-4.000 1,0.000 0.000 1,0.000 0.000 1,0.000 0.000 3</inkml:trace>
</inkml:ink>
</file>

<file path=ppt/ink/ink50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0:59"/>
    </inkml:context>
    <inkml:brush xml:id="br0">
      <inkml:brushProperty name="width" value="0.031744509935379" units="cm"/>
      <inkml:brushProperty name="height" value="0.031744509935379" units="cm"/>
      <inkml:brushProperty name="color" value="#000000"/>
      <inkml:brushProperty name="ignorePressure" value="0"/>
    </inkml:brush>
  </inkml:definitions>
  <inkml:trace contextRef="#ctx0" brushRef="#br0">61050.000 10450.000 693,'68.000'45.000'42,"-11.000"-9.000"-4,-14.000-10.000-3,-11.000-8.000-3,-6.000-3.000-4,4.000 7.000-2,3.000 6.000-3,3.000 7.000-2,-2.000 0.000-3,-6.000-2.000-3,-6.000-3.000-3,-6.000-3.000-3,-6.000 1.000-4,-2.000 6.000-2,-3.000 7.000-5,-3.000 6.000-4,-7.000 3.000 0,-9.000 0.000 0,-10.000 0.000 1,-8.000 0.000 2,-4.000-4.000-1,3.000-5.000-1,3.000-7.000-2,4.000-5.000-1,4.000-4.000-1,6.000 0.000 2,7.000 0.000 1,6.000 0.000 0,9.000 0.000 3,13.000 0.000 1,12.000 0.000 3,13.000 0.000 2,2.000 1.000 0,-5.000 4.000 0,-7.000 3.000-1,-5.000 3.000 0,-6.000 3.000-1,-3.000 3.000 0,-3.000 3.000 0,-2.000 4.000 1,-8.000 1.000-1,-8.000 0.000 2,-10.000 0.000 0,-9.000 0.000 1,-12.000 6.000-2,-11.000 13.000-4,-14.000 12.000-5,-11.000 13.000-4,-9.000 2.000-5,-3.000-5.000-7,-3.000-7.000-5,-2.000-5.000-7,5.000-12.000-4,16.000-16.000-1,15.000-15.000-3,17.000-15.000-1</inkml:trace>
</inkml:ink>
</file>

<file path=ppt/ink/ink5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2"/>
    </inkml:context>
    <inkml:brush xml:id="br0">
      <inkml:brushProperty name="width" value="0.0393798165023327" units="cm"/>
      <inkml:brushProperty name="height" value="0.0393798165023327" units="cm"/>
      <inkml:brushProperty name="color" value="#000000"/>
      <inkml:brushProperty name="ignorePressure" value="0"/>
    </inkml:brush>
  </inkml:definitions>
  <inkml:trace contextRef="#ctx0" brushRef="#br0">89600.000 7000.000 558,'-74.000'-104.000'21,"4.000"45.000"8,3.000 43.000 9,3.000 45.000 7,-4.000 27.000 0,-8.000 13.000-8,-10.000 12.000-8,-9.000 13.000-8,-9.000 10.000-6,-5.000 10.000-3,-7.000 10.000-3,-5.000 9.000-3,3.000-5.000-2,17.000-19.000-1,15.000-18.000-1,16.000-19.000-1,9.000-10.000-2,3.000 1.000-5,3.000-1.000-4,4.000 1.000-4,11.000-15.000-8,23.000-28.000-10,22.000-28.000-10,22.000-27.000-11,15.000-20.000 0,9.000-9.000 8,10.000-10.000 8,10.000-8.000 9,4.000-4.000 6,0.000 3.000 4,0.000 3.000 4,0.000 4.000 4,-5.000 5.000 3,-9.000 10.000 6,-10.000 10.000 3,-8.000 9.000 5,-6.000 9.000 2,1.000 9.000-1,-1.000 10.000-1,1.000 10.000 0,-3.000 5.000 1,-2.000 4.000 6,-3.000 3.000 6,-3.000 3.000 6,-2.000 7.000 1,0.000 14.000 0,0.000 11.000-2,0.000 14.000-1,0.000 3.000 1,0.000-2.000 3,0.000-3.000 4,0.000-3.000 2,0.000-2.000-2,0.000 0.000-5,0.000 0.000-6,0.000 0.000-6,1.000-2.000-6,4.000-3.000-5,3.000-3.000-5,3.000-2.000-6,1.000-14.000-2,1.000-21.000-2,-1.000-22.000 0,1.000-22.000-2,2.000-19.000 0,7.000-16.000-1,6.000-15.000 1,7.000-15.000-1,2.000-7.000 0,1.000 3.000 2,-1.000 3.000 2,1.000 4.000 0,-4.000 7.000 3,-6.000 13.000 2,-6.000 12.000 2,-6.000 13.000 3,-7.000 18.000 6,-6.000 26.000 10,-6.000 24.000 9,-6.000 26.000 9,-6.000 13.000 3,-2.000 4.000-7,-3.000 3.000-6,-3.000 3.000-6,-2.000 1.000-4,0.000 1.000-5,0.000-1.000-4,0.000 1.000-4,-4.000-3.000-3,-5.000-2.000-2,-7.000-3.000-2,-5.000-3.000-2,-3.000-4.000-2,4.000-3.000 0,3.000-3.000-1,3.000-2.000-1,3.000-17.000-5,3.000-28.000-10,3.000-28.000-10,4.000-27.000-10,5.000-12.000 0,10.000 6.000 8,10.000 7.000 8,9.000 6.000 9,2.000 7.000 7,-2.000 10.000 8,-3.000 10.000 8,-3.000 9.000 6,-1.000 4.000 4,4.000 1.000 1,3.000-1.000 0,3.000 1.000 0,-1.000 1.000-2,-2.000 3.000-1,-3.000 3.000-3,-3.000 4.000-2,-2.000 1.000-2,0.000 0.000-2,0.000 0.000-1,0.000 0.000-1,0.000-2.000-3,0.000-3.000-2,0.000-3.000-2,0.000-2.000-3,-2.000-5.000-2,-3.000-2.000-1,-3.000-3.000-2,-2.000-3.000-2,-3.000-4.000 0,1.000-3.000 2,-1.000-3.000 2,1.000-2.000 1,-1.000-6.000 3,1.000-6.000 0,-1.000-6.000 1,1.000-6.000 2,-3.000-4.000 0,-2.000 1.000 0,-3.000-1.000 0,-3.000 1.000 0,-1.000-1.000 5,4.000 1.000 9,3.000-1.000 10,3.000 1.000 9,1.000 4.000 3,1.000 9.000-1,-1.000 10.000-2,1.000 10.000-3,-1.000 10.000 3,1.000 13.000 5,-1.000 12.000 5,1.000 13.000 5,-3.000 13.000 1,-2.000 17.000-5,-3.000 15.000-4,-3.000 16.000-5,-6.000 15.000-4,-5.000 16.000-1,-7.000 15.000-4,-5.000 17.000-1,-6.000 10.000-2,-3.000 6.000-2,-3.000 7.000-1,-2.000 6.000-2,-3.000 9.000-2,1.000 13.000-5,-1.000 12.000-3,1.000 13.000-5,-1.000 2.000-5,1.000-5.000-7,-1.000-7.000-6,1.000-5.000-6,1.000-15.000-5,3.000-22.000-6,3.000-22.000-5,4.000-21.000-5,2.000-20.000-1,4.000-15.000 5,3.000-15.000 3,3.000-16.000 5</inkml:trace>
</inkml:ink>
</file>

<file path=ppt/ink/ink50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00"/>
    </inkml:context>
    <inkml:brush xml:id="br0">
      <inkml:brushProperty name="width" value="0.0347725264728069" units="cm"/>
      <inkml:brushProperty name="height" value="0.0347725264728069" units="cm"/>
      <inkml:brushProperty name="color" value="#000000"/>
      <inkml:brushProperty name="ignorePressure" value="0"/>
    </inkml:brush>
  </inkml:definitions>
  <inkml:trace contextRef="#ctx0" brushRef="#br0">61700.000 9650.000 632,'117.000'0.000'100,"-16.000"0.000"-21,-15.000 0.000-21,-15.000 0.000-21,-9.000 0.000-12,1.000 0.000-4,-1.000 0.000-4,1.000 0.000-4,-4.000 0.000-4,-6.000 0.000-3,-6.000 0.000-3,-6.000 0.000-5,-10.000 4.000-14,-12.000 10.000-24,-13.000 10.000-26,-12.000 9.000-24</inkml:trace>
</inkml:ink>
</file>

<file path=ppt/ink/ink50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1"/>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70800.000 15600.000 999,'3.000'-86.000'-36,"6.000"28.000"1,7.000 28.000 0,6.000 29.000 1</inkml:trace>
</inkml:ink>
</file>

<file path=ppt/ink/ink50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4"/>
    </inkml:context>
    <inkml:brush xml:id="br0">
      <inkml:brushProperty name="width" value="0.0328595973551273" units="cm"/>
      <inkml:brushProperty name="height" value="0.0328595973551273" units="cm"/>
      <inkml:brushProperty name="color" value="#00bff3"/>
      <inkml:brushProperty name="ignorePressure" value="0"/>
    </inkml:brush>
  </inkml:definitions>
  <inkml:trace contextRef="#ctx0" brushRef="#br0">27400.000 27400.000 669,'21.000'46.000'105,"-5.000"-5.000"-24,-7.000-7.000-24,-5.000-5.000-24,-3.000 3.000-14,4.000 17.000-5,3.000 15.000-3,3.000 16.000-5,1.000 2.000-2,1.000-8.000-3,-1.000-10.000-3,1.000-9.000-2,-3.000-7.000-4,-2.000-3.000-6,-3.000-3.000-6,-3.000-2.000-5,-2.000-5.000-5,0.000-2.000-5,0.000-3.000-4,0.000-3.000-4</inkml:trace>
</inkml:ink>
</file>

<file path=ppt/ink/ink50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5"/>
    </inkml:context>
    <inkml:brush xml:id="br0">
      <inkml:brushProperty name="width" value="0.0324688963592052" units="cm"/>
      <inkml:brushProperty name="height" value="0.0324688963592052" units="cm"/>
      <inkml:brushProperty name="color" value="#00bff3"/>
      <inkml:brushProperty name="ignorePressure" value="0"/>
    </inkml:brush>
  </inkml:definitions>
  <inkml:trace contextRef="#ctx0" brushRef="#br0">27200.000 27900.000 677,'23.000'-19.000'38,"-3.000"13.000"-5,-3.000 12.000-5,-2.000 13.000-6,-3.000 7.000-2,1.000 4.000-2,-1.000 3.000-1,1.000 3.000-1,1.000 3.000 0,3.000 3.000-2,3.000 3.000 0,4.000 4.000-2,-1.000-1.000 0,-3.000-3.000-2,-3.000-3.000-2,-2.000-2.000-2,-5.000-3.000 0,-2.000 1.000-2,-3.000-1.000-2,-3.000 1.000 0,2.000-13.000 0,10.000-25.000 1,10.000-25.000 2,9.000-25.000 1,7.000-18.000 0,7.000-8.000-3,6.000-10.000-4,7.000-9.000-2,-1.000-2.000-1,-6.000 6.000 1,-6.000 7.000 1,-6.000 6.000 2,-4.000 7.000-5,1.000 10.000-7,-1.000 10.000-9,1.000 9.000-8,-3.000 6.000-5,-2.000 3.000-3,-3.000 3.000-2,-3.000 4.000-3,-4.000 2.000 2,-3.000 4.000 6,-3.000 3.000 7,-2.000 3.000 7,-3.000 1.000 3,1.000 1.000-2,-1.000-1.000 1,1.000 1.000-2</inkml:trace>
</inkml:ink>
</file>

<file path=ppt/ink/ink50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6"/>
    </inkml:context>
    <inkml:brush xml:id="br0">
      <inkml:brushProperty name="width" value="0.0361053943634033" units="cm"/>
      <inkml:brushProperty name="height" value="0.0361053943634033" units="cm"/>
      <inkml:brushProperty name="color" value="#00bff3"/>
      <inkml:brushProperty name="ignorePressure" value="0"/>
    </inkml:brush>
  </inkml:definitions>
  <inkml:trace contextRef="#ctx0" brushRef="#br0">27250.000 29100.000 609,'0.000'-41.000'51,"0.000"19.000"-7,0.000 19.000-6,0.000 19.000-6,0.000 12.000-5,0.000 6.000-1,0.000 7.000-1,0.000 6.000-2,0.000 3.000-2,0.000 0.000-1,0.000 0.000-3,0.000 0.000-2,0.000 3.000-1,0.000 6.000-2,0.000 7.000-3,0.000 6.000-1,0.000 3.000-2,0.000 0.000-3,0.000 0.000-4,0.000 0.000-1,0.000-2.000-5,0.000-3.000-4,0.000-3.000-6,0.000-2.000-4,0.000-15.000-8,0.000-25.000-11,0.000-25.000-11,0.000-25.000-12,0.000-16.000 0,0.000-6.000 8,0.000-6.000 9,0.000-6.000 10,-2.000 1.000 7,-3.000 9.000 6,-3.000 10.000 7,-2.000 10.000 6</inkml:trace>
</inkml:ink>
</file>

<file path=ppt/ink/ink50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6"/>
    </inkml:context>
    <inkml:brush xml:id="br0">
      <inkml:brushProperty name="width" value="0.034303355962038" units="cm"/>
      <inkml:brushProperty name="height" value="0.034303355962038" units="cm"/>
      <inkml:brushProperty name="color" value="#00bff3"/>
      <inkml:brushProperty name="ignorePressure" value="0"/>
    </inkml:brush>
  </inkml:definitions>
  <inkml:trace contextRef="#ctx0" brushRef="#br0">27150.000 29100.000 641,'25.000'-47.000'0,"0.000"6.000"1,0.000 7.000 1,0.000 6.000 0,0.000 4.000 3,0.000 4.000 4,0.000 3.000 6,0.000 3.000 4,1.000 3.000 3,4.000 3.000 2,3.000 3.000 0,3.000 4.000 1,-1.000 1.000 0,-2.000 0.000-4,-3.000 0.000-3,-3.000 0.000-3,-4.000 3.000-2,-3.000 6.000-3,-3.000 7.000-1,-2.000 6.000-3,-5.000 4.000-2,-2.000 4.000 0,-3.000 3.000-2,-3.000 3.000 0,-6.000 3.000-3,-5.000 3.000-2,-7.000 3.000-3,-5.000 4.000-4,-6.000-1.000-1,-3.000-3.000-1,-3.000-3.000-2,-2.000-2.000 0,-1.000-5.000 0,3.000-2.000 2,3.000-3.000 2,4.000-3.000 2,7.000-7.000 5,13.000-9.000 5,12.000-10.000 7,13.000-8.000 5,10.000-8.000 3,10.000-2.000-3,10.000-3.000-3,9.000-3.000-2,1.000-1.000-2,-6.000 4.000-1,-6.000 3.000-1,-6.000 3.000-2,-6.000 3.000-2,-2.000 3.000-2,-3.000 3.000-1,-3.000 4.000-3,-7.000 4.000 0,-9.000 6.000 0,-10.000 7.000 2,-8.000 6.000 0,-11.000 7.000 1,-8.000 10.000-1,-10.000 10.000 1,-9.000 9.000 0,-5.000 4.000 0,0.000 1.000 0,0.000-1.000 0,0.000 1.000 1,3.000-1.000 0,6.000 1.000 3,7.000-1.000 0,6.000 1.000 3,3.000-7.000 1,0.000-12.000 2,0.000-13.000 3,0.000-12.000 2,7.000-13.000 0,17.000-12.000-3,15.000-13.000-2,16.000-12.000-3,10.000-10.000-3,7.000-6.000-3,6.000-6.000-4,7.000-6.000-3,4.000-4.000-3,3.000 1.000-1,3.000-1.000-1,4.000 1.000-2,-3.000 4.000 1,-5.000 9.000-1,-7.000 10.000 2,-5.000 10.000 0,-6.000 7.000 1,-3.000 6.000-1,-3.000 7.000 1,-2.000 6.000 1,-8.000 6.000 4,-8.000 6.000 11,-10.000 7.000 10,-9.000 6.000 11,-5.000 4.000 4,0.000 4.000-3,0.000 3.000-1,0.000 3.000-3,0.000 3.000 0,0.000 3.000-1,0.000 3.000-1,0.000 4.000 1,1.000-10.000-17,4.000-22.000-33,3.000-22.000-32,3.000-21.000-33</inkml:trace>
</inkml:ink>
</file>

<file path=ppt/ink/ink50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7"/>
    </inkml:context>
    <inkml:brush xml:id="br0">
      <inkml:brushProperty name="width" value="0.0314629971981049" units="cm"/>
      <inkml:brushProperty name="height" value="0.0314629971981049" units="cm"/>
      <inkml:brushProperty name="color" value="#00bff3"/>
      <inkml:brushProperty name="ignorePressure" value="0"/>
    </inkml:brush>
  </inkml:definitions>
  <inkml:trace contextRef="#ctx0" brushRef="#br0">28350.000 28750.000 699,'25.000'-21.000'105,"0.000"10.000"-24,0.000 10.000-23,0.000 9.000-25,0.000 9.000-16,0.000 9.000-11,0.000 10.000-10,0.000 10.000-11,-2.000 2.000-9,-3.000-3.000-7,-3.000-3.000-8,-2.000-2.000-7</inkml:trace>
</inkml:ink>
</file>

<file path=ppt/ink/ink50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8"/>
    </inkml:context>
    <inkml:brush xml:id="br0">
      <inkml:brushProperty name="width" value="0.0388985387980938" units="cm"/>
      <inkml:brushProperty name="height" value="0.0388985387980938" units="cm"/>
      <inkml:brushProperty name="color" value="#00bff3"/>
      <inkml:brushProperty name="ignorePressure" value="0"/>
    </inkml:brush>
  </inkml:definitions>
  <inkml:trace contextRef="#ctx0" brushRef="#br0">29550.000 29150.000 565,'-2.000'-69.000'27,"-3.000"13.000"-3,-3.000 12.000-3,-2.000 13.000-3,-5.000 7.000-1,-2.000 4.000 1,-3.000 3.000 1,-3.000 3.000 0,-4.000 6.000 0,-3.000 9.000 0,-3.000 10.000-2,-2.000 10.000 0,-1.000 7.000 0,3.000 6.000 1,3.000 7.000 1,4.000 6.000 0,1.000 3.000 0,0.000 0.000-1,0.000 0.000-3,0.000 0.000-1,3.000 1.000-3,6.000 4.000 0,7.000 3.000-2,6.000 3.000-2,3.000-2.000-1,0.000-6.000-1,0.000-6.000-2,0.000-6.000 0,3.000-6.000-1,6.000-2.000-2,7.000-3.000-2,6.000-3.000-2,7.000-4.000-3,10.000-3.000-2,10.000-3.000-3,9.000-2.000-3,2.000-11.000 0,-2.000-15.000 2,-3.000-15.000 4,-3.000-16.000 2,-4.000-12.000-3,-3.000-5.000-9,-3.000-7.000-10,-2.000-5.000-8,-3.000-6.000-2,1.000-3.000 3,-1.000-3.000 4,1.000-2.000 4,-4.000-3.000 1,-6.000 1.000 0,-6.000-1.000-1,-6.000 1.000-1,-6.000 2.000 3,-2.000 7.000 5,-3.000 6.000 5,-3.000 7.000 5,-2.000 7.000 13,0.000 9.000 19,0.000 10.000 20,0.000 10.000 20,-2.000 11.000 4,-3.000 17.000-7,-3.000 15.000-9,-2.000 16.000-9,-3.000 9.000-7,1.000 3.000-4,-1.000 3.000-6,1.000 4.000-6,1.000 4.000-1,3.000 6.000-2,3.000 7.000 1,4.000 6.000-1,-1.000 3.000-3,-3.000 0.000-9,-3.000 0.000-6,-2.000 0.000-8,-3.000 0.000-5,1.000 0.000-5,-1.000 0.000-3,1.000 0.000-5,1.000-5.000-1,3.000-9.000 2,3.000-10.000 0,4.000-8.000 2</inkml:trace>
</inkml:ink>
</file>

<file path=ppt/ink/ink50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8"/>
    </inkml:context>
    <inkml:brush xml:id="br0">
      <inkml:brushProperty name="width" value="0.0304150488227606" units="cm"/>
      <inkml:brushProperty name="height" value="0.0304150488227606" units="cm"/>
      <inkml:brushProperty name="color" value="#00bff3"/>
      <inkml:brushProperty name="ignorePressure" value="0"/>
    </inkml:brush>
  </inkml:definitions>
  <inkml:trace contextRef="#ctx0" brushRef="#br0">30150.000 29200.000 723,'21.000'26.000'84,"-5.000"4.000"-16,-7.000 3.000-17,-5.000 3.000-16,-6.000 1.000-13,-3.000 1.000-9,-3.000-1.000-9,-2.000 1.000-10,-1.000-3.000-6,3.000-2.000 0,3.000-3.000 0,4.000-3.000-2,7.000-6.000 0,13.000-5.000 1,12.000-7.000 1,13.000-5.000 1,2.000-3.000 1,-5.000 4.000 4,-7.000 3.000 3,-5.000 3.000 4,-8.000 4.000 1,-5.000 7.000 1,-7.000 6.000-1,-5.000 7.000 1,-6.000 7.000 1,-3.000 9.000 1,-3.000 10.000 2,-2.000 10.000 1,-6.000 5.000 1,-6.000 4.000-2,-6.000 3.000-2,-6.000 3.000-1,-4.000-2.000-6,1.000-6.000-9,-1.000-6.000-9,1.000-6.000-9,1.000-9.000-7,3.000-8.000-4,3.000-10.000-5,4.000-9.000-4</inkml:trace>
</inkml:ink>
</file>

<file path=ppt/ink/ink50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8"/>
    </inkml:context>
    <inkml:brush xml:id="br0">
      <inkml:brushProperty name="width" value="0.0354064144194126" units="cm"/>
      <inkml:brushProperty name="height" value="0.0354064144194126" units="cm"/>
      <inkml:brushProperty name="color" value="#00bff3"/>
      <inkml:brushProperty name="ignorePressure" value="0"/>
    </inkml:brush>
  </inkml:definitions>
  <inkml:trace contextRef="#ctx0" brushRef="#br0">31750.000 28950.000 621,'0.000'-41.000'9,"0.000"19.000"18,0.000 19.000 19,0.000 19.000 18,-2.000 15.000 3,-3.000 13.000-14,-3.000 12.000-12,-2.000 13.000-13,-6.000 6.000-9,-6.000 0.000-5,-6.000 0.000-6,-6.000 0.000-5,-2.000 1.000-7,3.000 4.000-5,3.000 3.000-7,4.000 3.000-5,2.000-2.000-4,4.000-6.000-2,3.000-6.000 0,3.000-6.000-1,3.000-9.000-3,3.000-8.000-6,3.000-10.000-5,4.000-9.000-6,1.000-12.000 1,0.000-11.000 7,0.000-14.000 7,0.000-11.000 7</inkml:trace>
</inkml:ink>
</file>

<file path=ppt/ink/ink5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2"/>
    </inkml:context>
    <inkml:brush xml:id="br0">
      <inkml:brushProperty name="width" value="0.0322224274277687" units="cm"/>
      <inkml:brushProperty name="height" value="0.0322224274277687" units="cm"/>
      <inkml:brushProperty name="color" value="#000000"/>
      <inkml:brushProperty name="ignorePressure" value="0"/>
    </inkml:brush>
  </inkml:definitions>
  <inkml:trace contextRef="#ctx0" brushRef="#br0">91250.000 8000.000 682,'20.000'-82.000'8,"-9.000"39.000"14,-10.000 36.000 16,-8.000 39.000 15,-4.000 21.000 2,3.000 6.000-11,3.000 7.000-11,4.000 6.000-11,2.000 1.000-8,4.000-3.000-5,3.000-3.000-6,3.000-2.000-6,6.000-9.000-5,9.000-12.000-3,10.000-13.000-4,10.000-12.000-4,5.000-10.000-4,4.000-6.000-2,3.000-6.000-4,3.000-6.000-2,-1.000-9.000-2,-2.000-8.000-2,-3.000-10.000-1,-3.000-9.000-1,-6.000-7.000 2,-5.000-3.000 5,-7.000-3.000 5,-5.000-2.000 5,-8.000-3.000 5,-5.000 1.000 3,-7.000-1.000 3,-5.000 1.000 4,-8.000 5.000 2,-5.000 14.000 1,-7.000 11.000 0,-5.000 14.000 1,-8.000 7.000 2,-5.000 3.000 5,-7.000 3.000 4,-5.000 4.000 3,-3.000 7.000 9,4.000 13.000 10,3.000 12.000 10,3.000 13.000 11,3.000 10.000 2,3.000 10.000-5,3.000 10.000-6,4.000 9.000-5,1.000 9.000-7,0.000 9.000-8,0.000 10.000-7,0.000 10.000-8,0.000 2.000-3,0.000-3.000 1,0.000-3.000 1,0.000-2.000 2,3.000-9.000-10,6.000-12.000-18,7.000-13.000-19,6.000-12.000-18</inkml:trace>
</inkml:ink>
</file>

<file path=ppt/ink/ink50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9"/>
    </inkml:context>
    <inkml:brush xml:id="br0">
      <inkml:brushProperty name="width" value="0.0385809689760208" units="cm"/>
      <inkml:brushProperty name="height" value="0.0385809689760208" units="cm"/>
      <inkml:brushProperty name="color" value="#00bff3"/>
      <inkml:brushProperty name="ignorePressure" value="0"/>
    </inkml:brush>
  </inkml:definitions>
  <inkml:trace contextRef="#ctx0" brushRef="#br0">31800.000 28800.000 570,'25.000'115.000'88,"0.000"-18.000"-17,0.000-19.000-18,0.000-18.000-18,-2.000-9.000-10,-3.000 4.000-2,-3.000 3.000-3,-2.000 3.000-2,-1.000-1.000-1,3.000-2.000-1,3.000-3.000-1,4.000-3.000-1,-1.000-2.000-2,-3.000 0.000-2,-3.000 0.000-2,-2.000 0.000-4,2.000-15.000-4,9.000-27.000-6,10.000-28.000-8,10.000-28.000-7,0.000-15.000-2,-5.000 1.000 6,-7.000-1.000 3,-5.000 1.000 5,-4.000-3.000 2,0.000-2.000-2,0.000-3.000-2,0.000-3.000-1,0.000-1.000-1,0.000 4.000-1,0.000 3.000-1,0.000 3.000 0,-4.000 6.000-1,-5.000 9.000-2,-7.000 10.000-3,-5.000 10.000-2</inkml:trace>
</inkml:ink>
</file>

<file path=ppt/ink/ink50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9"/>
    </inkml:context>
    <inkml:brush xml:id="br0">
      <inkml:brushProperty name="width" value="0.0346227250993252" units="cm"/>
      <inkml:brushProperty name="height" value="0.0346227250993252" units="cm"/>
      <inkml:brushProperty name="color" value="#00bff3"/>
      <inkml:brushProperty name="ignorePressure" value="0"/>
    </inkml:brush>
  </inkml:definitions>
  <inkml:trace contextRef="#ctx0" brushRef="#br0">33050.000 29300.000 635,'-22.000'70.000'130,"6.000"-9.000"-33,7.000-10.000-32,6.000-8.000-33,3.000-6.000-18,0.000 1.000-2,0.000-1.000-4,0.000 1.000-2,0.000 1.000-5,0.000 3.000-8,0.000 3.000-7,0.000 4.000-7,-2.000-1.000-11,-3.000-3.000-16,-3.000-3.000-15,-2.000-2.000-15</inkml:trace>
</inkml:ink>
</file>

<file path=ppt/ink/ink50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19"/>
    </inkml:context>
    <inkml:brush xml:id="br0">
      <inkml:brushProperty name="width" value="0.0291400551795959" units="cm"/>
      <inkml:brushProperty name="height" value="0.0291400551795959" units="cm"/>
      <inkml:brushProperty name="color" value="#00bff3"/>
      <inkml:brushProperty name="ignorePressure" value="0"/>
    </inkml:brush>
  </inkml:definitions>
  <inkml:trace contextRef="#ctx0" brushRef="#br0">33050.000 28500.000 754,'1.000'-40.000'62,"4.000"23.000"-8,3.000 22.000-8,3.000 22.000-8,1.000 12.000-10,1.000 3.000-13,-1.000 3.000-12,1.000 4.000-14,-1.000 1.000-8,1.000 0.000-3,-1.000 0.000-4,1.000 0.000-3,-3.000-4.000-5,-2.000-5.000-5,-3.000-7.000-5,-3.000-5.000-5</inkml:trace>
</inkml:ink>
</file>

<file path=ppt/ink/ink50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20"/>
    </inkml:context>
    <inkml:brush xml:id="br0">
      <inkml:brushProperty name="width" value="0.0434907637536526" units="cm"/>
      <inkml:brushProperty name="height" value="0.0434907637536526" units="cm"/>
      <inkml:brushProperty name="color" value="#00bff3"/>
      <inkml:brushProperty name="ignorePressure" value="0"/>
    </inkml:brush>
  </inkml:definitions>
  <inkml:trace contextRef="#ctx0" brushRef="#br0">34050.000 29100.000 505,'-4.000'-44.000'6,"-5.000"13.000"13,-7.000 12.000 11,-5.000 13.000 13,-4.000 6.000 1,0.000 0.000-9,0.000 0.000-8,0.000 0.000-9,0.000 3.000-6,0.000 6.000 0,0.000 7.000-2,0.000 6.000-2,0.000 4.000 1,0.000 4.000 0,0.000 3.000 2,0.000 3.000 0,0.000 3.000 1,0.000 3.000-1,0.000 3.000 0,0.000 4.000-1,3.000 1.000 0,6.000 0.000-1,7.000 0.000 0,6.000 0.000-1,3.000-2.000-1,0.000-3.000-1,0.000-3.000-1,0.000-2.000 0,6.000-6.000-1,13.000-6.000 1,12.000-6.000 1,13.000-6.000 1,7.000-7.000-3,4.000-6.000-5,3.000-6.000-6,3.000-6.000-6,-1.000-9.000-6,-2.000-8.000-4,-3.000-10.000-6,-3.000-9.000-4,-1.000-5.000-2,4.000 0.000 2,3.000 0.000 2,3.000 0.000 3,-2.000-2.000 2,-6.000-3.000 1,-6.000-3.000 3,-6.000-2.000 3,-7.000-5.000-1,-6.000-2.000-1,-6.000-3.000-1,-6.000-3.000-1,-4.000 1.000 1,1.000 6.000 3,-1.000 7.000 5,1.000 6.000 3,-3.000 3.000 6,-2.000 0.000 5,-3.000 0.000 7,-3.000 0.000 7,-4.000 4.000 8,-3.000 10.000 12,-3.000 10.000 11,-2.000 9.000 11,-3.000 10.000 4,1.000 14.000-6,-1.000 11.000-5,1.000 14.000-6,1.000 7.000-6,3.000 3.000-5,3.000 3.000-5,4.000 4.000-6,1.000 2.000-4,0.000 4.000-2,0.000 3.000-4,0.000 3.000-1,0.000 3.000-4,0.000 3.000-4,0.000 3.000-2,0.000 4.000-4,0.000-1.000-2,0.000-3.000-1,0.000-3.000-1,0.000-2.000-1,0.000-5.000-8,0.000-2.000-16,0.000-3.000-14,0.000-3.000-17</inkml:trace>
</inkml:ink>
</file>

<file path=ppt/ink/ink50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20"/>
    </inkml:context>
    <inkml:brush xml:id="br0">
      <inkml:brushProperty name="width" value="0.0368303097784519" units="cm"/>
      <inkml:brushProperty name="height" value="0.0368303097784519" units="cm"/>
      <inkml:brushProperty name="color" value="#00bff3"/>
      <inkml:brushProperty name="ignorePressure" value="0"/>
    </inkml:brush>
  </inkml:definitions>
  <inkml:trace contextRef="#ctx0" brushRef="#br0">34900.000 29300.000 597,'46.000'-24.000'0,"-5.000"4.000"0,-7.000 3.000 0,-5.000 3.000 0,-3.000 4.000 8,4.000 7.000 16,3.000 6.000 16,3.000 7.000 17,-1.000 4.000 2,-2.000 3.000-10,-3.000 3.000-10,-3.000 4.000-11,-6.000 4.000-7,-5.000 6.000-4,-7.000 7.000-5,-5.000 6.000-4,-6.000 4.000-2,-3.000 4.000 2,-3.000 3.000 0,-2.000 3.000 2,-5.000-2.000-3,-2.000-6.000-6,-3.000-6.000-4,-3.000-6.000-6,10.000-9.000-1,26.000-8.000 5,24.000-10.000 5,26.000-9.000 5,10.000-9.000-5,-3.000-5.000-13,-3.000-7.000-12,-2.000-5.000-14,-8.000-3.000-9,-8.000 4.000-7,-10.000 3.000-6,-9.000 3.000-8</inkml:trace>
</inkml:ink>
</file>

<file path=ppt/ink/ink50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24"/>
    </inkml:context>
    <inkml:brush xml:id="br0">
      <inkml:brushProperty name="width" value="0.0306842271238565" units="cm"/>
      <inkml:brushProperty name="height" value="0.0306842271238565" units="cm"/>
      <inkml:brushProperty name="color" value="#00bff3"/>
      <inkml:brushProperty name="ignorePressure" value="0"/>
    </inkml:brush>
  </inkml:definitions>
  <inkml:trace contextRef="#ctx0" brushRef="#br0">37750.000 24550.000 716,'-22.000'-40.000'39,"6.000"23.000"-4,7.000 22.000-3,6.000 22.000-4,3.000 13.000-2,0.000 7.000-4,0.000 6.000-4,0.000 7.000-2,0.000 10.000-3,0.000 16.000-1,0.000 15.000 0,0.000 17.000-2,-2.000 3.000-1,-3.000-5.000-2,-3.000-7.000-4,-2.000-5.000-2,-3.000-6.000-2,1.000-3.000-4,-1.000-3.000-2,1.000-2.000-3,1.000-9.000-1,3.000-12.000-1,3.000-13.000 0,4.000-12.000 0,1.000-16.000-6,0.000-19.000-15,0.000-18.000-12,0.000-19.000-15,0.000-10.000 0,0.000 1.000 11,0.000-1.000 12,0.000 1.000 11</inkml:trace>
</inkml:ink>
</file>

<file path=ppt/ink/ink50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25"/>
    </inkml:context>
    <inkml:brush xml:id="br0">
      <inkml:brushProperty name="width" value="0.0340512245893478" units="cm"/>
      <inkml:brushProperty name="height" value="0.0340512245893478" units="cm"/>
      <inkml:brushProperty name="color" value="#00bff3"/>
      <inkml:brushProperty name="ignorePressure" value="0"/>
    </inkml:brush>
  </inkml:definitions>
  <inkml:trace contextRef="#ctx0" brushRef="#br0">37700.000 24350.000 646,'23.000'-24.000'0,"-3.000"4.000"3,-3.000 3.000 1,-2.000 3.000 1,-1.000 1.000 4,3.000 1.000 6,3.000-1.000 4,4.000 1.000 7,2.000 1.000 1,4.000 3.000-3,3.000 3.000-2,3.000 4.000-2,-1.000 4.000-2,-2.000 6.000-2,-3.000 7.000-3,-3.000 6.000-2,-4.000 6.000-1,-3.000 6.000-3,-3.000 7.000-1,-2.000 6.000-3,-5.000 6.000 0,-2.000 6.000-3,-3.000 7.000-1,-3.000 6.000-1,-4.000 3.000-3,-3.000 0.000-2,-3.000 0.000-2,-2.000 0.000-3,-6.000 0.000 0,-6.000 0.000 1,-6.000 0.000 1,-6.000 0.000 2,-4.000-5.000 0,1.000-9.000 1,-1.000-10.000-1,1.000-8.000 0,1.000-8.000 1,3.000-2.000 1,3.000-3.000 2,4.000-3.000 0,11.000-15.000 3,23.000-24.000 3,22.000-26.000 3,22.000-24.000 3,10.000-9.000 1,1.000 10.000-3,-1.000 10.000-4,1.000 9.000-2,-6.000 7.000-2,-8.000 7.000-1,-10.000 6.000-2,-9.000 7.000 0,-7.000 7.000-1,-3.000 9.000 1,-3.000 10.000 0,-2.000 10.000 0,-8.000 10.000 0,-8.000 13.000 2,-10.000 12.000 0,-9.000 13.000 2,-7.000 6.000 0,-3.000 0.000 1,-3.000 0.000 1,-2.000 0.000 1,-5.000-4.000 1,-2.000-5.000 1,-3.000-7.000 1,-3.000-5.000 1,1.000-6.000 1,6.000-3.000 0,7.000-3.000 1,6.000-2.000-1,7.000-11.000 0,10.000-15.000 1,10.000-15.000-1,9.000-16.000 1,9.000-10.000-1,9.000-3.000-3,10.000-3.000-2,10.000-2.000-3,4.000-5.000-1,0.000-2.000 0,0.000-3.000-1,0.000-3.000-1,0.000-2.000-1,0.000 0.000-5,0.000 0.000-4,0.000 0.000-5,-2.000 1.000 0,-3.000 4.000 1,-3.000 3.000 1,-2.000 3.000 3,-5.000 4.000 0,-2.000 7.000 2,-3.000 6.000 0,-3.000 7.000 1,-4.000 10.000 9,-3.000 16.000 17,-3.000 15.000 19,-2.000 17.000 17,-5.000 7.000 4,-2.000 0.000-9,-3.000 0.000-9,-3.000 0.000-10,-2.000-2.000-6,0.000-3.000-4,0.000-3.000-4,0.000-2.000-5,0.000-3.000-6,0.000 1.000-9,0.000-1.000-8,0.000 1.000-8</inkml:trace>
</inkml:ink>
</file>

<file path=ppt/ink/ink50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25"/>
    </inkml:context>
    <inkml:brush xml:id="br0">
      <inkml:brushProperty name="width" value="0.0354652218520641" units="cm"/>
      <inkml:brushProperty name="height" value="0.0354652218520641" units="cm"/>
      <inkml:brushProperty name="color" value="#00bff3"/>
      <inkml:brushProperty name="ignorePressure" value="0"/>
    </inkml:brush>
  </inkml:definitions>
  <inkml:trace contextRef="#ctx0" brushRef="#br0">38700.000 24350.000 620,'-18.000'-44.000'63,"17.000"13.000"-6,15.000 12.000-5,16.000 13.000-6,4.000 9.000-7,-6.000 6.000-6,-6.000 7.000-7,-6.000 6.000-7,-2.000 4.000-5,3.000 4.000-3,3.000 3.000-3,4.000 3.000-2,-1.000 3.000-3,-3.000 3.000-1,-3.000 3.000-1,-2.000 4.000-3,-1.000-1.000 1,3.000-3.000 0,3.000-3.000 0,4.000-2.000 1,-1.000-3.000-9,-3.000 1.000-18,-3.000-1.000-18,-2.000 1.000-19</inkml:trace>
</inkml:ink>
</file>

<file path=ppt/ink/ink50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26"/>
    </inkml:context>
    <inkml:brush xml:id="br0">
      <inkml:brushProperty name="width" value="0.0387577787041664" units="cm"/>
      <inkml:brushProperty name="height" value="0.0387577787041664" units="cm"/>
      <inkml:brushProperty name="color" value="#00bff3"/>
      <inkml:brushProperty name="ignorePressure" value="0"/>
    </inkml:brush>
  </inkml:definitions>
  <inkml:trace contextRef="#ctx0" brushRef="#br0">39950.000 24450.000 567,'-68.000'46.000'75,"17.000"-5.000"-18,15.000-7.000-15,16.000-5.000-17,5.000-1.000-7,-2.000 6.000 5,-3.000 7.000 3,-3.000 6.000 4,-1.000 6.000 0,4.000 6.000-5,3.000 7.000-4,3.000 6.000-5,1.000 3.000-3,1.000 0.000-4,-1.000 0.000-2,1.000 0.000-4,1.000 0.000 0,3.000 0.000-1,3.000 0.000 2,4.000 0.000 0,1.000-4.000-5,0.000-5.000-8,0.000-7.000-9,0.000-5.000-10,3.000-9.000-5,6.000-9.000-4,7.000-10.000-3,6.000-8.000-4,6.000-9.000-2,6.000-6.000 1,7.000-6.000-1,6.000-6.000 1,-1.000-4.000 3,-5.000 1.000 7,-7.000-1.000 7,-5.000 1.000 7</inkml:trace>
</inkml:ink>
</file>

<file path=ppt/ink/ink50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27"/>
    </inkml:context>
    <inkml:brush xml:id="br0">
      <inkml:brushProperty name="width" value="0.0421715453267097" units="cm"/>
      <inkml:brushProperty name="height" value="0.0421715453267097" units="cm"/>
      <inkml:brushProperty name="color" value="#00bff3"/>
      <inkml:brushProperty name="ignorePressure" value="0"/>
    </inkml:brush>
  </inkml:definitions>
  <inkml:trace contextRef="#ctx0" brushRef="#br0">40450.000 24900.000 521,'-47.000'0.000'26,"6.000"0.000"2,7.000 0.000 1,6.000 0.000 3,3.000 3.000-1,0.000 6.000-1,0.000 7.000-2,0.000 6.000-1,1.000 6.000-3,4.000 6.000-1,3.000 7.000-3,3.000 6.000-2,1.000 4.000-2,1.000 4.000 1,-1.000 3.000-1,1.000 3.000 1,1.000 1.000-2,3.000 1.000-1,3.000-1.000-3,4.000 1.000-1,1.000-4.000-1,0.000-6.000 1,0.000-6.000 0,0.000-6.000 1,6.000-7.000-4,13.000-6.000-9,12.000-6.000-7,13.000-6.000-9,2.000-9.000-2,-5.000-8.000 2,-7.000-10.000 3,-5.000-9.000 1,-4.000-10.000 1,0.000-9.000-5,0.000-10.000-5,0.000-8.000-3,-2.000-9.000-1,-3.000-6.000 2,-3.000-6.000 3,-2.000-6.000 1,-3.000-1.000 4,1.000 7.000 5,-1.000 6.000 5,1.000 7.000 5,-1.000 5.000 3,1.000 7.000 4,-1.000 6.000 2,1.000 7.000 4,1.000 8.000 5,3.000 14.000 6,3.000 11.000 7,4.000 14.000 7,-1.000 8.000-1,-3.000 7.000-7,-3.000 6.000-7,-2.000 7.000-8,-5.000 5.000-4,-2.000 7.000-3,-3.000 6.000-4,-3.000 7.000-2,-2.000-1.000-2,0.000-6.000-2,0.000-6.000-2,0.000-6.000 0,-2.000-1.000-2,-3.000 7.000-2,-3.000 6.000-2,-2.000 7.000-2,8.000-12.000-6,22.000-28.000-13,22.000-28.000-11,23.000-27.000-13,5.000-12.000-2,-9.000 6.000 11,-10.000 7.000 10,-8.000 6.000 10,-9.000 3.000 5,-6.000 0.000 3,-6.000 0.000 2,-6.000 0.000 1,-4.000-2.000 3,1.000-3.000 1,-1.000-3.000 2,1.000-2.000 2,-3.000-6.000 2,-2.000-6.000 2,-3.000-6.000 1,-3.000-6.000 1,-2.000-1.000 3,0.000 7.000 2,0.000 6.000 3,0.000 7.000 2,0.000 4.000 3,0.000 3.000 4,0.000 3.000 4,0.000 4.000 4,1.000 5.000 7,4.000 10.000 9,3.000 10.000 10,3.000 9.000 9,-1.000 10.000 1,-2.000 14.000-10,-3.000 11.000-9,-3.000 14.000-10,-2.000 8.000-6,0.000 7.000-5,0.000 6.000-3,0.000 7.000-5,0.000 0.000-3,0.000-2.000-1,0.000-3.000 0,0.000-3.000-2,0.000-2.000-4,0.000 0.000-7,0.000 0.000-6,0.000 0.000-8,-2.000-4.000-7,-3.000-5.000-6,-3.000-7.000-7,-2.000-5.000-7</inkml:trace>
</inkml:ink>
</file>

<file path=ppt/ink/ink5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3"/>
    </inkml:context>
    <inkml:brush xml:id="br0">
      <inkml:brushProperty name="width" value="0.03164117410779" units="cm"/>
      <inkml:brushProperty name="height" value="0.03164117410779" units="cm"/>
      <inkml:brushProperty name="color" value="#000000"/>
      <inkml:brushProperty name="ignorePressure" value="0"/>
    </inkml:brush>
  </inkml:definitions>
  <inkml:trace contextRef="#ctx0" brushRef="#br0">91900.000 6700.000 695,'0.000'-47.000'0,"0.000"6.000"0,0.000 7.000 0,0.000 6.000 0,7.000 4.000 5,17.000 4.000 11,15.000 3.000 11,16.000 3.000 11,10.000 3.000 1,7.000 3.000-8,6.000 3.000-9,7.000 4.000-8,0.000 2.000-6,-2.000 4.000-1,-3.000 3.000-2,-3.000 3.000-2,-6.000 1.000-6,-5.000 1.000-10,-7.000-1.000-9,-5.000 1.000-9,-11.000-7.000-7,-11.000-12.000-3,-14.000-13.000-3,-11.000-12.000-3,-14.000-10.000 4,-11.000-6.000 9,-14.000-6.000 10,-11.000-6.000 9,-6.000-7.000 7,4.000-6.000 1,3.000-6.000 2,3.000-6.000 2,1.000-1.000 5,1.000 7.000 6,-1.000 6.000 8,1.000 7.000 6,2.000 7.000 4,7.000 9.000-3,6.000 10.000-2,7.000 10.000-2,4.000 14.000 4,3.000 23.000 11,3.000 22.000 12,4.000 22.000 10,1.000 21.000-1,0.000 22.000-12,0.000 22.000-12,0.000 23.000-13,0.000 10.000-7,0.000 0.000-3,0.000 0.000-4,0.000 0.000-2,-2.000-2.000-9,-3.000-3.000-11,-3.000-3.000-13,-2.000-2.000-12,-3.000-15.000-7,1.000-25.000-1,-1.000-25.000-2,1.000-25.000-1</inkml:trace>
</inkml:ink>
</file>

<file path=ppt/ink/ink50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27"/>
    </inkml:context>
    <inkml:brush xml:id="br0">
      <inkml:brushProperty name="width" value="0.0366020016372204" units="cm"/>
      <inkml:brushProperty name="height" value="0.0366020016372204" units="cm"/>
      <inkml:brushProperty name="color" value="#00bff3"/>
      <inkml:brushProperty name="ignorePressure" value="0"/>
    </inkml:brush>
  </inkml:definitions>
  <inkml:trace contextRef="#ctx0" brushRef="#br0">41300.000 23800.000 601,'92.000'26.000'73,"-16.000"4.000"-12,-15.000 3.000-14,-15.000 3.000-13,-7.000 3.000-7,3.000 3.000-3,3.000 3.000-3,4.000 4.000-2,-3.000 4.000-2,-5.000 6.000-3,-7.000 7.000-2,-5.000 6.000-2,-8.000 4.000-2,-5.000 4.000 1,-7.000 3.000-1,-5.000 3.000 1,-9.000 4.000-3,-9.000 7.000-7,-10.000 6.000-6,-8.000 7.000-6,-9.000 0.000-5,-6.000-2.000-6,-6.000-3.000-4,-6.000-3.000-5,-1.000-7.000-5,7.000-9.000-5,6.000-10.000-5,7.000-8.000-5,5.000-12.000 1,7.000-12.000 8,6.000-13.000 7,7.000-12.000 8</inkml:trace>
</inkml:ink>
</file>

<file path=ppt/ink/ink50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27"/>
    </inkml:context>
    <inkml:brush xml:id="br0">
      <inkml:brushProperty name="width" value="0.0323477387428284" units="cm"/>
      <inkml:brushProperty name="height" value="0.0323477387428284" units="cm"/>
      <inkml:brushProperty name="color" value="#00bff3"/>
      <inkml:brushProperty name="ignorePressure" value="0"/>
    </inkml:brush>
  </inkml:definitions>
  <inkml:trace contextRef="#ctx0" brushRef="#br0">42050.000 24850.000 680,'23.000'-24.000'3,"-3.000"4.000"8,-3.000 3.000 6,-2.000 3.000 8,-3.000 6.000 4,1.000 9.000 3,-1.000 10.000 2,1.000 10.000 2,-3.000 7.000-3,-2.000 6.000-9,-3.000 7.000-10,-3.000 6.000-10,-4.000 3.000-6,-3.000 0.000-6,-3.000 0.000-5,-2.000 0.000-5,2.000-4.000-2,9.000-5.000 0,10.000-7.000 1,10.000-5.000 0,5.000-6.000 4,4.000-3.000 8,3.000-3.000 8,3.000-2.000 6,-2.000-1.000 6,-6.000 3.000 0,-6.000 3.000 2,-6.000 4.000 0,-6.000 7.000 1,-2.000 13.000-2,-3.000 12.000-1,-3.000 13.000-2,-10.000 7.000 0,-16.000 4.000 1,-15.000 3.000 0,-15.000 3.000 0,-11.000 3.000 0,-2.000 3.000-3,-3.000 3.000-2,-3.000 4.000-3,-2.000-3.000-3,0.000-5.000-4,0.000-7.000-4,0.000-5.000-5,4.000-8.000-7,10.000-5.000-7,10.000-7.000-8,9.000-5.000-8,7.000-8.000-5,7.000-5.000-1,6.000-7.000 0,7.000-5.000-1</inkml:trace>
</inkml:ink>
</file>

<file path=ppt/ink/ink50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40"/>
    </inkml:context>
    <inkml:brush xml:id="br0">
      <inkml:brushProperty name="width" value="0.0354981496930122" units="cm"/>
      <inkml:brushProperty name="height" value="0.0354981496930122" units="cm"/>
      <inkml:brushProperty name="color" value="#00bff3"/>
      <inkml:brushProperty name="ignorePressure" value="0"/>
    </inkml:brush>
  </inkml:definitions>
  <inkml:trace contextRef="#ctx0" brushRef="#br0">34400.000 18600.000 619,'-47.000'-24.000'-19,"6.000"4.000"14,7.000 3.000 15,6.000 3.000 15,3.000 3.000 5,0.000 3.000-4,0.000 3.000-4,0.000 4.000-3,-2.000 1.000-4,-3.000 0.000 0,-3.000 0.000-1,-2.000 0.000 0,-5.000-2.000-2,-2.000-3.000 0,-3.000-3.000-2,-3.000-2.000 0,-4.000-1.000-2,-3.000 3.000-1,-3.000 3.000-3,-2.000 4.000-1,-5.000 1.000-1,-2.000 0.000 1,-3.000 0.000 1,-3.000 0.000 1,-2.000 3.000 0,0.000 6.000 0,0.000 7.000-1,0.000 6.000 0,1.000 3.000-1,4.000 0.000 0,3.000 0.000-1,3.000 0.000-1,1.000 0.000 1,1.000 0.000-1,-1.000 0.000 2,1.000 0.000 0,-3.000 1.000-1,-2.000 4.000 0,-3.000 3.000-2,-3.000 3.000-1,-2.000 4.000-1,0.000 7.000 1,0.000 6.000 1,0.000 7.000 0,0.000 2.000 0,0.000 1.000 1,0.000-1.000 2,0.000 1.000 0,0.000 1.000 1,0.000 3.000 0,0.000 3.000 1,0.000 4.000 0,1.000 2.000 0,4.000 4.000 0,3.000 3.000-1,3.000 3.000 0,-1.000 3.000 0,-2.000 3.000-2,-3.000 3.000 0,-3.000 4.000 0,-1.000-1.000-2,4.000-3.000 1,3.000-3.000 0,3.000-2.000 0,4.000-5.000-1,7.000-2.000 0,6.000-3.000-1,7.000-3.000 1,2.000-1.000-2,1.000 4.000 2,-1.000 3.000-1,1.000 3.000 1,2.000-1.000 0,7.000-2.000 2,6.000-3.000 2,7.000-3.000 1,4.000-2.000 0,3.000 0.000 1,3.000 0.000-1,4.000 0.000-1,1.000-2.000 1,0.000-3.000-2,0.000-3.000 0,0.000-2.000-1,4.000-3.000-1,10.000 1.000 0,10.000-1.000-1,9.000 1.000 0,4.000-1.000-1,1.000 1.000 1,-1.000-1.000-1,1.000 1.000 0,1.000-3.000 0,3.000-2.000 1,3.000-3.000-1,4.000-3.000 1,-1.000-2.000 0,-3.000 0.000-1,-3.000 0.000-1,-2.000 0.000-1,0.000 0.000 0,7.000 0.000 0,6.000 0.000 1,7.000 0.000 0,0.000-2.000 0,-2.000-3.000-1,-3.000-3.000-1,-3.000-2.000 0,-2.000-1.000-1,0.000 3.000 1,0.000 3.000 1,0.000 4.000 1,1.000-1.000 1,4.000-3.000 0,3.000-3.000 0,3.000-2.000 1,1.000-6.000 0,1.000-6.000 1,-1.000-6.000-1,1.000-6.000 1,1.000-2.000-1,3.000 3.000 0,3.000 3.000-1,4.000 4.000 0,1.000-3.000 0,0.000-5.000 1,0.000-7.000 0,0.000-5.000 1,1.000-4.000 1,4.000 0.000 0,3.000 0.000 0,3.000 0.000 1,1.000 0.000-1,1.000 0.000 1,-1.000 0.000-2,1.000 0.000 1,1.000 0.000-1,3.000 0.000 2,3.000 0.000 0,4.000 0.000 1,2.000-4.000 0,4.000-5.000-1,3.000-7.000 0,3.000-5.000-2,-4.000-1.000 0,-8.000 6.000-2,-10.000 7.000-1,-9.000 6.000 0,-7.000 4.000-2,-3.000 4.000-1,-3.000 3.000 0,-2.000 3.000-2,-3.000 3.000 0,1.000 3.000 2,-1.000 3.000 0,1.000 4.000 2,-1.000-3.000 1,1.000-5.000 0,-1.000-7.000 0,1.000-5.000 0,-1.000-4.000 1,1.000 0.000 0,-1.000 0.000 0,1.000 0.000 0,1.000-4.000 0,3.000-5.000 0,3.000-7.000 0,4.000-5.000 1,2.000-6.000-1,4.000-3.000 1,3.000-3.000 0,3.000-2.000 0,1.000-1.000 1,1.000 3.000-1,-1.000 3.000 0,1.000 4.000 0,-1.000-3.000 0,1.000-5.000 0,-1.000-7.000 0,1.000-5.000 0,-3.000-3.000-1,-2.000 4.000 1,-3.000 3.000-2,-3.000 3.000 1,-2.000-1.000-1,0.000-2.000 0,0.000-3.000 0,0.000-3.000 0,-2.000-4.000 1,-3.000-3.000 0,-3.000-3.000 0,-2.000-2.000 1,-1.000-5.000 1,3.000-2.000 0,3.000-3.000 0,4.000-3.000 0,-3.000-4.000 1,-5.000-3.000-1,-7.000-3.000-1,-5.000-2.000 1,-4.000-1.000-1,0.000 3.000 1,0.000 3.000-1,0.000 4.000 1,-2.000 1.000 0,-3.000 0.000 0,-3.000 0.000 0,-2.000 0.000-1,-6.000 1.000 1,-6.000 4.000-1,-6.000 3.000 0,-6.000 3.000 0,-4.000-1.000 0,1.000-2.000 0,-1.000-3.000 0,1.000-3.000 0,-4.000-2.000-1,-6.000 0.000 0,-6.000 0.000-1,-6.000 0.000-1,-7.000 0.000 0,-6.000 0.000 0,-6.000 0.000 0,-6.000 0.000-1,-4.000 0.000 1,1.000 0.000 1,-1.000 0.000 1,1.000 0.000 0,-1.000 0.000 0,1.000 0.000 2,-1.000 0.000-1,1.000 0.000 2,-4.000 1.000 0,-6.000 4.000 2,-6.000 3.000 1,-6.000 3.000 1,-4.000-1.000 2,1.000-2.000-2,-1.000-3.000 1,1.000-3.000-1,-1.000-1.000 0,1.000 4.000-1,-1.000 3.000 0,1.000 3.000-1,-1.000 1.000-1,1.000 1.000 0,-1.000-1.000 0,1.000 1.000 0,-3.000 1.000 0,-2.000 3.000 0,-3.000 3.000-1,-3.000 4.000 1,-6.000 4.000 0,-5.000 6.000-2,-7.000 7.000 1,-5.000 6.000-2,-6.000 6.000 0,-3.000 6.000-1,-3.000 7.000-1,-2.000 6.000 0,-5.000 3.000-1,-2.000 0.000-2,-3.000 0.000-1,-3.000 0.000-2,-2.000 3.000-1,0.000 6.000 1,0.000 7.000 0,0.000 6.000 0,-5.000 3.000 1,-9.000 0.000 0,-10.000 0.000 0,-8.000 0.000 0,-8.000-2.000 0,-2.000-3.000 1,-3.000-3.000 0,-3.000-2.000 0,2.000 2.000-1,10.000 9.000-2,10.000 10.000-1,9.000 10.000-2,7.000 7.000-2,7.000 6.000-2,6.000 7.000-3,7.000 6.000-2,11.000-1.000-2,20.000-5.000-1,18.000-7.000-1,20.000-5.000 0,10.000-8.000-2,3.000-5.000-1,3.000-7.000-1,4.000-5.000-1</inkml:trace>
</inkml:ink>
</file>

<file path=ppt/ink/ink50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41"/>
    </inkml:context>
    <inkml:brush xml:id="br0">
      <inkml:brushProperty name="width" value="0.0322621800005436" units="cm"/>
      <inkml:brushProperty name="height" value="0.0322621800005436" units="cm"/>
      <inkml:brushProperty name="color" value="#00bff3"/>
      <inkml:brushProperty name="ignorePressure" value="0"/>
    </inkml:brush>
  </inkml:definitions>
  <inkml:trace contextRef="#ctx0" brushRef="#br0">29700.000 20950.000 681,'-63.000'3.000'1,"26.000"6.000"18,24.000 7.000 18,26.000 6.000 19,19.000 1.000 4,17.000-3.000-11,15.000-3.000-11,16.000-2.000-9,9.000-5.000-11,3.000-2.000-8,3.000-3.000-8,4.000-3.000-10,1.000-2.000-6,0.000 0.000-4,0.000 0.000-3,0.000 0.000-4,-4.000-2.000-3,-5.000-3.000-1,-7.000-3.000 0,-5.000-2.000-1,-9.000-1.000 0,-9.000 3.000-2,-10.000 3.000 1,-8.000 4.000-2</inkml:trace>
</inkml:ink>
</file>

<file path=ppt/ink/ink50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41"/>
    </inkml:context>
    <inkml:brush xml:id="br0">
      <inkml:brushProperty name="width" value="0.03166738525033" units="cm"/>
      <inkml:brushProperty name="height" value="0.03166738525033" units="cm"/>
      <inkml:brushProperty name="color" value="#00bff3"/>
      <inkml:brushProperty name="ignorePressure" value="0"/>
    </inkml:brush>
  </inkml:definitions>
  <inkml:trace contextRef="#ctx0" brushRef="#br0">30650.000 20500.000 694,'-60.000'4.000'22,"32.000"10.000"12,31.000 10.000 12,32.000 9.000 12,18.000 4.000-1,6.000 1.000-15,7.000-1.000-15,6.000 1.000-14,1.000-1.000-9,-3.000 1.000-2,-3.000-1.000-2,-2.000 1.000-1,-3.000-4.000-1,1.000-6.000-2,-1.000-6.000 0,1.000-6.000-2,-6.000-4.000 0,-8.000 1.000 1,-10.000-1.000 1,-9.000 1.000 1,-10.000 2.000 1,-9.000 7.000 1,-10.000 6.000 1,-8.000 7.000 0,-17.000 8.000 1,-21.000 14.000 0,-22.000 11.000 1,-22.000 14.000-1,-16.000 16.000 0,-9.000 22.000-5,-10.000 22.000-4,-8.000 23.000-3,0.000 2.000-1,14.000-16.000 2,11.000-15.000 3,14.000-15.000 2,10.000-12.000-8,9.000-6.000-17,10.000-6.000-18,10.000-6.000-19</inkml:trace>
</inkml:ink>
</file>

<file path=ppt/ink/ink50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48"/>
    </inkml:context>
    <inkml:brush xml:id="br0">
      <inkml:brushProperty name="width" value="0.0220733992755413" units="cm"/>
      <inkml:brushProperty name="height" value="0.0220733992755413" units="cm"/>
      <inkml:brushProperty name="color" value="#fed406"/>
      <inkml:brushProperty name="ignorePressure" value="0"/>
    </inkml:brush>
  </inkml:definitions>
  <inkml:trace contextRef="#ctx0" brushRef="#br0">67500.000 10250.000 996,'-19.000'-25.000'0,"13.000"0.000"1,12.000 0.000 0,13.000 0.000 1,6.000 1.000-4,0.000 4.000-4,0.000 3.000-6,0.000 3.000-5,1.000 1.000-5,4.000 1.000-3,3.000-1.000-3,3.000 1.000-4</inkml:trace>
</inkml:ink>
</file>

<file path=ppt/ink/ink50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49"/>
    </inkml:context>
    <inkml:brush xml:id="br0">
      <inkml:brushProperty name="width" value="0.0424518883228302" units="cm"/>
      <inkml:brushProperty name="height" value="0.0424518883228302" units="cm"/>
      <inkml:brushProperty name="color" value="#fed406"/>
      <inkml:brushProperty name="ignorePressure" value="0"/>
    </inkml:brush>
  </inkml:definitions>
  <inkml:trace contextRef="#ctx0" brushRef="#br0">13100.000 12850.000 518,'-24.000'-24.000'4,"4.000"4.000"8,3.000 3.000 9,3.000 3.000 7,3.000 10.000 8,3.000 20.000 4,3.000 18.000 6,4.000 20.000 4,1.000 11.000-1,0.000 7.000-8,0.000 6.000-8,0.000 7.000-7,0.000 4.000-6,0.000 3.000-2,0.000 3.000-2,0.000 4.000-2,0.000 5.000-3,0.000 10.000-3,0.000 10.000-3,0.000 9.000-2,0.000 4.000-2,0.000 1.000-3,0.000-1.000 0,0.000 1.000-2,0.000-6.000-2,0.000-8.000 0,0.000-10.000-2,0.000-9.000 0,3.000-29.000-12,6.000-46.000-22,7.000-47.000-23,6.000-47.000-21,1.000-21.000-4,-3.000 7.000 17,-3.000 6.000 16,-2.000 7.000 16</inkml:trace>
</inkml:ink>
</file>

<file path=ppt/ink/ink50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50"/>
    </inkml:context>
    <inkml:brush xml:id="br0">
      <inkml:brushProperty name="width" value="0.0458677038550377" units="cm"/>
      <inkml:brushProperty name="height" value="0.0458677038550377" units="cm"/>
      <inkml:brushProperty name="color" value="#fed406"/>
      <inkml:brushProperty name="ignorePressure" value="0"/>
    </inkml:brush>
  </inkml:definitions>
  <inkml:trace contextRef="#ctx0" brushRef="#br0">13150.000 12650.000 479,'-22.000'-27.000'0,"6.000"-3.000"0,7.000-3.000-1,6.000-2.000 0,6.000-1.000 4,6.000 3.000 8,7.000 3.000 10,6.000 4.000 8,9.000 2.000 3,13.000 4.000-4,12.000 3.000-3,13.000 3.000-3,9.000 3.000-3,6.000 3.000-2,7.000 3.000-3,6.000 4.000-2,9.000 1.000-2,13.000 0.000-1,12.000 0.000-1,13.000 0.000-2,9.000-2.000 0,6.000-3.000 0,7.000-3.000-1,6.000-2.000 0,4.000-5.000 0,4.000-2.000-2,3.000-3.000 0,3.000-3.000-1,-1.000 1.000-1,-2.000 6.000 1,-3.000 7.000 0,-3.000 6.000 0,-4.000 7.000-1,-3.000 10.000 1,-3.000 10.000 0,-2.000 9.000 0,-3.000 1.000 0,1.000-6.000 0,-1.000-6.000 1,1.000-6.000 0,-4.000-2.000 0,-6.000 3.000-1,-6.000 3.000-1,-6.000 4.000-1,-6.000 1.000 0,-2.000 0.000 2,-3.000 0.000 0,-3.000 0.000 1,-4.000-2.000 0,-3.000-3.000 0,-3.000-3.000-1,-2.000-2.000-1,-3.000-5.000 0,1.000-2.000-1,-1.000-3.000 1,1.000-3.000 0,-4.000-4.000-1,-6.000-3.000-1,-6.000-3.000-1,-6.000-2.000 0,1.000-1.000-1,9.000 3.000-1,10.000 3.000 1,10.000 4.000-1,-1.000-1.000 0,-9.000-3.000 1,-10.000-3.000 0,-8.000-2.000 1,-9.000-1.000 0,-6.000 3.000-1,-6.000 3.000 1,-6.000 4.000-1,-4.000-1.000 1,1.000-3.000 0,-1.000-3.000 0,1.000-2.000 1,-3.000-1.000 0,-2.000 3.000 0,-3.000 3.000-1,-3.000 4.000-1,-10.000 5.000 2,-16.000 10.000 3,-15.000 10.000 4,-15.000 9.000 3,-11.000 6.000 1,-2.000 3.000 2,-3.000 3.000 0,-3.000 4.000 2,-1.000-1.000-1,4.000-3.000 2,3.000-3.000 1,3.000-2.000 0,1.000 0.000 0,1.000 7.000-2,-1.000 6.000-2,1.000 7.000-2,-1.000 4.000-2,1.000 3.000-1,-1.000 3.000-1,1.000 4.000-1,-1.000 5.000 0,1.000 10.000-1,-1.000 10.000 1,1.000 9.000-1,1.000 2.000 0,3.000-2.000-1,3.000-3.000-3,4.000-3.000-1,1.000-4.000 0,0.000-3.000 1,0.000-3.000 1,0.000-2.000 1,0.000-8.000-3,0.000-8.000-4,0.000-10.000-6,0.000-9.000-5,0.000-7.000-5,0.000-3.000-6,0.000-3.000-5,0.000-2.000-6</inkml:trace>
</inkml:ink>
</file>

<file path=ppt/ink/ink50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1:50"/>
    </inkml:context>
    <inkml:brush xml:id="br0">
      <inkml:brushProperty name="width" value="0.0358431302011013" units="cm"/>
      <inkml:brushProperty name="height" value="0.0358431302011013" units="cm"/>
      <inkml:brushProperty name="color" value="#fed406"/>
      <inkml:brushProperty name="ignorePressure" value="0"/>
    </inkml:brush>
  </inkml:definitions>
  <inkml:trace contextRef="#ctx0" brushRef="#br0">13450.000 15300.000 613,'-71.000'0.000'0,"10.000"0.000"0,10.000 0.000 0,9.000 0.000 0,6.000 0.000 1,3.000 0.000-1,3.000 0.000 1,4.000 0.000 1,19.000 0.000 8,39.000 0.000 18,36.000 0.000 16,39.000 0.000 18,22.000 0.000 2,10.000 0.000-12,10.000 0.000-13,9.000 0.000-11,12.000 0.000-9,16.000 0.000-5,15.000 0.000-4,17.000 0.000-5,8.000 1.000-2,4.000 4.000-1,3.000 3.000-1,3.000 3.000 0,3.000-1.000-1,3.000-2.000 0,3.000-3.000-1,4.000-3.000-1,2.000-2.000-1,4.000 0.000 0,3.000 0.000-1,3.000 0.000 0,-1.000-2.000 0,-2.000-3.000-3,-3.000-3.000 0,-3.000-2.000-2,-6.000-5.000-1,-5.000-2.000-1,-7.000-3.000-2,-5.000-3.000-1,-9.000 1.000 0,-9.000 6.000-1,-10.000 7.000 0,-8.000 6.000 1,-12.000 3.000-2,-12.000 0.000-2,-13.000 0.000-2,-12.000 0.000-3,-16.000 0.000-2,-19.000 0.000-3,-18.000 0.000-4,-19.000 0.000-2,-15.000 1.000-1,-8.000 4.000 4,-10.000 3.000 3,-9.000 3.000 3</inkml:trace>
</inkml:ink>
</file>

<file path=ppt/ink/ink50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19"/>
    </inkml:context>
    <inkml:brush xml:id="br0">
      <inkml:brushProperty name="width" value="0.0344110801815987" units="cm"/>
      <inkml:brushProperty name="height" value="0.0344110801815987" units="cm"/>
      <inkml:brushProperty name="color" value="#fed406"/>
      <inkml:brushProperty name="ignorePressure" value="0"/>
    </inkml:brush>
  </inkml:definitions>
  <inkml:trace contextRef="#ctx0" brushRef="#br0">34900.000 9400.000 639,'-18.000'-44.000'8,"17.000"13.000"17,15.000 12.000 17,16.000 13.000 16,9.000 7.000 2,3.000 4.000-11,3.000 3.000-11,4.000 3.000-12,4.000-1.000-8,6.000-2.000-4,7.000-3.000-3,6.000-3.000-5,3.000-2.000-2,0.000 0.000-3,0.000 0.000-1,0.000 0.000-3,-4.000 0.000-2,-5.000 0.000-5,-7.000 0.000-3,-5.000 0.000-4,-6.000 0.000-1,-3.000 0.000 2,-3.000 0.000 2,-2.000 0.000 3,-9.000-4.000-8,-12.000-5.000-16,-13.000-7.000-18,-12.000-5.000-16</inkml:trace>
</inkml:ink>
</file>

<file path=ppt/ink/ink5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3"/>
    </inkml:context>
    <inkml:brush xml:id="br0">
      <inkml:brushProperty name="width" value="0.0292988419532776" units="cm"/>
      <inkml:brushProperty name="height" value="0.0292988419532776" units="cm"/>
      <inkml:brushProperty name="color" value="#000000"/>
      <inkml:brushProperty name="ignorePressure" value="0"/>
    </inkml:brush>
  </inkml:definitions>
  <inkml:trace contextRef="#ctx0" brushRef="#br0">92900.000 7950.000 750,'51.000'-24.000'77,"4.000"4.000"-17,3.000 3.000-15,3.000 3.000-17,7.000 3.000-11,14.000 3.000-6,11.000 3.000-4,14.000 4.000-7,3.000 2.000-1,-2.000 4.000 1,-3.000 3.000 1,-3.000 3.000 2,-7.000-1.000-2,-9.000-2.000-3,-10.000-3.000-5,-8.000-3.000-5,-11.000-2.000-9,-8.000 0.000-17,-10.000 0.000-15,-9.000 0.000-15</inkml:trace>
</inkml:ink>
</file>

<file path=ppt/ink/ink50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19"/>
    </inkml:context>
    <inkml:brush xml:id="br0">
      <inkml:brushProperty name="width" value="0.0337624289095402" units="cm"/>
      <inkml:brushProperty name="height" value="0.0337624289095402" units="cm"/>
      <inkml:brushProperty name="color" value="#fed406"/>
      <inkml:brushProperty name="ignorePressure" value="0"/>
    </inkml:brush>
  </inkml:definitions>
  <inkml:trace contextRef="#ctx0" brushRef="#br0">35600.000 8750.000 651,'-22.000'-18.000'8,"6.000"17.000"16,7.000 15.000 16,6.000 16.000 16,3.000 10.000 3,0.000 7.000-11,0.000 6.000-10,0.000 7.000-11,0.000 2.000-7,0.000 1.000-6,0.000-1.000-4,0.000 1.000-6,0.000-1.000-6,0.000 1.000-8,0.000-1.000-9,0.000 1.000-9,0.000-3.000-5,0.000-2.000-4,0.000-3.000-2,0.000-3.000-3,0.000-6.000-1,0.000-5.000 4,0.000-7.000 2,0.000-5.000 3</inkml:trace>
</inkml:ink>
</file>

<file path=ppt/ink/ink50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19"/>
    </inkml:context>
    <inkml:brush xml:id="br0">
      <inkml:brushProperty name="width" value="0.0364885441958904" units="cm"/>
      <inkml:brushProperty name="height" value="0.0364885441958904" units="cm"/>
      <inkml:brushProperty name="color" value="#fed406"/>
      <inkml:brushProperty name="ignorePressure" value="0"/>
    </inkml:brush>
  </inkml:definitions>
  <inkml:trace contextRef="#ctx0" brushRef="#br0">36350.000 8300.000 602,'23.000'51.000'94,"-3.000"4.000"-21,-3.000 3.000-20,-2.000 3.000-20,-5.000 1.000-12,-2.000 1.000-1,-3.000-1.000-2,-3.000 1.000-3,-2.000-3.000-1,0.000-2.000-2,0.000-3.000-2,0.000-3.000-1,3.000-2.000-2,6.000 0.000-2,7.000 0.000 0,6.000 0.000-1,3.000-2.000-1,0.000-3.000-2,0.000-3.000-1,0.000-2.000-1,0.000-5.000-2,0.000-2.000-1,0.000-3.000-2,0.000-3.000-2,0.000-2.000 0,0.000 0.000 2,0.000 0.000 2,0.000 0.000 1,-4.000 1.000 0,-5.000 4.000-4,-7.000 3.000-3,-5.000 3.000-5,-9.000 1.000-1,-9.000 1.000 2,-10.000-1.000 0,-8.000 1.000 2,-9.000-3.000-2,-6.000-2.000-2,-6.000-3.000-4,-6.000-3.000-2,-4.000-6.000-4,1.000-5.000-5,-1.000-7.000-4,1.000-5.000-4,2.000-6.000-1,7.000-3.000 5,6.000-3.000 4,7.000-2.000 5</inkml:trace>
</inkml:ink>
</file>

<file path=ppt/ink/ink50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19"/>
    </inkml:context>
    <inkml:brush xml:id="br0">
      <inkml:brushProperty name="width" value="0.0310347843915224" units="cm"/>
      <inkml:brushProperty name="height" value="0.0310347843915224" units="cm"/>
      <inkml:brushProperty name="color" value="#fed406"/>
      <inkml:brushProperty name="ignorePressure" value="0"/>
    </inkml:brush>
  </inkml:definitions>
  <inkml:trace contextRef="#ctx0" brushRef="#br0">36550.000 8600.000 708,'92.000'-24.000'66,"-16.000"4.000"-12,-15.000 3.000-10,-15.000 3.000-11,-6.000 1.000-7,7.000 1.000-3,6.000-1.000-4,7.000 1.000-3,2.000-1.000-7,1.000 1.000-7,-1.000-1.000-10,1.000 1.000-8,-6.000 1.000-8,-8.000 3.000-5,-10.000 3.000-8,-9.000 4.000-5</inkml:trace>
</inkml:ink>
</file>

<file path=ppt/ink/ink50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1"/>
    </inkml:context>
    <inkml:brush xml:id="br0">
      <inkml:brushProperty name="width" value="0.0319225639104843" units="cm"/>
      <inkml:brushProperty name="height" value="0.0319225639104843" units="cm"/>
      <inkml:brushProperty name="color" value="#fed406"/>
      <inkml:brushProperty name="ignorePressure" value="0"/>
    </inkml:brush>
  </inkml:definitions>
  <inkml:trace contextRef="#ctx0" brushRef="#br0">36200.000 14100.000 689,'-19.000'-68.000'4,"13.000"17.000"11,12.000 15.000 8,13.000 16.000 11,7.000 7.000 2,4.000 1.000-3,3.000-1.000-4,3.000 1.000-3,6.000-1.000-3,9.000 1.000-2,10.000-1.000-2,10.000 1.000-2,4.000-1.000-3,0.000 1.000-4,0.000-1.000-5,0.000 1.000-3,-4.000-1.000-7,-5.000 1.000-8,-7.000-1.000-7,-5.000 1.000-7,-8.000 1.000-7,-5.000 3.000-5,-7.000 3.000-5,-5.000 4.000-5,-6.000-1.000 1,-3.000-3.000 5,-3.000-3.000 6,-2.000-2.000 5</inkml:trace>
</inkml:ink>
</file>

<file path=ppt/ink/ink50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1"/>
    </inkml:context>
    <inkml:brush xml:id="br0">
      <inkml:brushProperty name="width" value="0.0297577921301126" units="cm"/>
      <inkml:brushProperty name="height" value="0.0297577921301126" units="cm"/>
      <inkml:brushProperty name="color" value="#fed406"/>
      <inkml:brushProperty name="ignorePressure" value="0"/>
    </inkml:brush>
  </inkml:definitions>
  <inkml:trace contextRef="#ctx0" brushRef="#br0">36850.000 13300.000 739,'-44.000'-19.000'6,"13.000"13.000"14,12.000 12.000 13,13.000 13.000 13,6.000 10.000 2,0.000 10.000-8,0.000 10.000-10,0.000 9.000-9,0.000 6.000-9,0.000 3.000-7,0.000 3.000-10,0.000 4.000-7,1.000 2.000-5,4.000 4.000 0,3.000 3.000-2,3.000 3.000 0,-1.000-5.000-3,-2.000-12.000-4,-3.000-13.000-5,-3.000-12.000-5</inkml:trace>
</inkml:ink>
</file>

<file path=ppt/ink/ink50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1"/>
    </inkml:context>
    <inkml:brush xml:id="br0">
      <inkml:brushProperty name="width" value="0.0334166809916496" units="cm"/>
      <inkml:brushProperty name="height" value="0.0334166809916496" units="cm"/>
      <inkml:brushProperty name="color" value="#fed406"/>
      <inkml:brushProperty name="ignorePressure" value="0"/>
    </inkml:brush>
  </inkml:definitions>
  <inkml:trace contextRef="#ctx0" brushRef="#br0">37500.000 12850.000 658,'-68.000'28.000'44,"17.000"6.000"-3,15.000 7.000-2,16.000 6.000-4,7.000 3.000-2,1.000 0.000-4,-1.000 0.000-4,1.000 0.000-3,1.000 0.000-3,3.000 0.000-3,3.000 0.000-2,4.000 0.000-4,5.000-2.000-2,10.000-3.000-4,10.000-3.000-2,9.000-2.000-2,4.000-5.000-5,1.000-2.000-6,-1.000-3.000-6,1.000-3.000-5,-1.000-4.000-4,1.000-3.000 3,-1.000-3.000 0,1.000-2.000 2,2.000-8.000-1,7.000-8.000-3,6.000-10.000-4,7.000-9.000-3,-3.000-5.000 0,-8.000 0.000 2,-10.000 0.000 2,-9.000 0.000 3,-7.000 0.000 2,-3.000 0.000 1,-3.000 0.000 3,-2.000 0.000 2</inkml:trace>
</inkml:ink>
</file>

<file path=ppt/ink/ink50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1"/>
    </inkml:context>
    <inkml:brush xml:id="br0">
      <inkml:brushProperty name="width" value="0.0308144614100456" units="cm"/>
      <inkml:brushProperty name="height" value="0.0308144614100456" units="cm"/>
      <inkml:brushProperty name="color" value="#fed406"/>
      <inkml:brushProperty name="ignorePressure" value="0"/>
    </inkml:brush>
  </inkml:definitions>
  <inkml:trace contextRef="#ctx0" brushRef="#br0">38050.000 12750.000 713,'-68.000'26.000'12,"17.000"4.000"10,15.000 3.000 10,16.000 3.000 10,7.000 4.000 2,1.000 7.000-5,-1.000 6.000-6,1.000 7.000-4,-1.000 10.000-8,1.000 16.000-10,-1.000 15.000-9,1.000 17.000-11,-3.000 13.000-6,-2.000 13.000-2,-3.000 12.000-3,-3.000 13.000-3,-1.000-10.000-6,4.000-31.000-11,3.000-31.000-10,3.000-31.000-10</inkml:trace>
</inkml:ink>
</file>

<file path=ppt/ink/ink50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5"/>
    </inkml:context>
    <inkml:brush xml:id="br0">
      <inkml:brushProperty name="width" value="0.0261336658149958" units="cm"/>
      <inkml:brushProperty name="height" value="0.0261336658149958" units="cm"/>
      <inkml:brushProperty name="color" value="#000000"/>
      <inkml:brushProperty name="ignorePressure" value="0"/>
    </inkml:brush>
  </inkml:definitions>
  <inkml:trace contextRef="#ctx0" brushRef="#br0">69450.000 16100.000 841,'25.000'-69.000'109,"0.000"13.000"-60,0.000 12.000-57,0.000 13.000-58</inkml:trace>
</inkml:ink>
</file>

<file path=ppt/ink/ink50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6"/>
    </inkml:context>
    <inkml:brush xml:id="br0">
      <inkml:brushProperty name="width" value="0.0402230285108089" units="cm"/>
      <inkml:brushProperty name="height" value="0.0402230285108089" units="cm"/>
      <inkml:brushProperty name="color" value="#000000"/>
      <inkml:brushProperty name="ignorePressure" value="0"/>
    </inkml:brush>
  </inkml:definitions>
  <inkml:trace contextRef="#ctx0" brushRef="#br0">26350.000 43150.000 546,'-36.000'-2.000'12,"28.000"-3.000"22,28.000-3.000 22,29.000-2.000 24,13.000-1.000 1,1.000 3.000-18,-1.000 3.000-17,1.000 4.000-19,5.000-1.000-10,14.000-3.000-3,11.000-3.000-2,14.000-2.000-2,-4.000-1.000-8,-19.000 3.000-13,-18.000 3.000-13,-19.000 4.000-12</inkml:trace>
</inkml:ink>
</file>

<file path=ppt/ink/ink50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6"/>
    </inkml:context>
    <inkml:brush xml:id="br0">
      <inkml:brushProperty name="width" value="0.0340420491993427" units="cm"/>
      <inkml:brushProperty name="height" value="0.0340420491993427" units="cm"/>
      <inkml:brushProperty name="color" value="#000000"/>
      <inkml:brushProperty name="ignorePressure" value="0"/>
    </inkml:brush>
  </inkml:definitions>
  <inkml:trace contextRef="#ctx0" brushRef="#br0">27000.000 42650.000 646,'-24.000'-19.000'9,"4.000"13.000"18,3.000 12.000 19,3.000 13.000 18,3.000 15.000 3,3.000 19.000-15,3.000 19.000-14,4.000 19.000-14,1.000 9.000-10,0.000 0.000-5,0.000 0.000-6,0.000 0.000-4,0.000-8.000-8,0.000-16.000-9,0.000-15.000-9,0.000-15.000-10</inkml:trace>
</inkml:ink>
</file>

<file path=ppt/ink/ink5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3"/>
    </inkml:context>
    <inkml:brush xml:id="br0">
      <inkml:brushProperty name="width" value="0.0323071479797363" units="cm"/>
      <inkml:brushProperty name="height" value="0.0323071479797363" units="cm"/>
      <inkml:brushProperty name="color" value="#000000"/>
      <inkml:brushProperty name="ignorePressure" value="0"/>
    </inkml:brush>
  </inkml:definitions>
  <inkml:trace contextRef="#ctx0" brushRef="#br0">93800.000 7250.000 680,'-71.000'-24.000'6,"10.000"4.000"9,10.000 3.000 10,9.000 3.000 11,9.000 9.000 3,9.000 16.000-2,10.000 15.000-3,10.000 17.000-2,4.000 14.000-4,0.000 17.000-4,0.000 15.000-4,0.000 16.000-5,0.000 16.000-6,0.000 20.000-12,0.000 18.000-11,0.000 20.000-10,0.000 8.000-6,0.000 1.000 1,0.000-1.000 0,0.000 1.000-1,-4.000-18.000-2,-5.000-34.000-6,-7.000-35.000-7,-5.000-33.000-5</inkml:trace>
</inkml:ink>
</file>

<file path=ppt/ink/ink50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7"/>
    </inkml:context>
    <inkml:brush xml:id="br0">
      <inkml:brushProperty name="width" value="0.0407959073781967" units="cm"/>
      <inkml:brushProperty name="height" value="0.0407959073781967" units="cm"/>
      <inkml:brushProperty name="color" value="#000000"/>
      <inkml:brushProperty name="ignorePressure" value="0"/>
    </inkml:brush>
  </inkml:definitions>
  <inkml:trace contextRef="#ctx0" brushRef="#br0">27700.000 42250.000 539,'25.000'75.000'138,"0.000"0.000"-33,0.000 0.000-32,0.000 0.000-32,0.000 0.000-18,0.000 0.000-3,0.000 0.000-2,0.000 0.000-4,1.000-4.000-3,4.000-5.000-2,3.000-7.000-4,3.000-5.000-2,-1.000-4.000-2,-2.000 0.000-3,-3.000 0.000 0,-3.000 0.000-3,-2.000-2.000-1,0.000-3.000-1,0.000-3.000-3,0.000-2.000-1,-8.000-5.000-2,-16.000-2.000-1,-15.000-3.000-2,-15.000-3.000-1,-15.000-2.000-2,-12.000 0.000-2,-13.000 0.000-2,-12.000 0.000-1,-4.000-4.000-2,7.000-5.000 2,6.000-7.000 0,7.000-5.000 1,5.000-8.000-1,7.000-5.000-1,6.000-7.000-2,7.000-5.000-2,5.000-4.000 0,7.000 0.000 0,6.000 0.000 0,7.000 0.000 1</inkml:trace>
</inkml:ink>
</file>

<file path=ppt/ink/ink50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7"/>
    </inkml:context>
    <inkml:brush xml:id="br0">
      <inkml:brushProperty name="width" value="0.0397142544388771" units="cm"/>
      <inkml:brushProperty name="height" value="0.0397142544388771" units="cm"/>
      <inkml:brushProperty name="color" value="#000000"/>
      <inkml:brushProperty name="ignorePressure" value="0"/>
    </inkml:brush>
  </inkml:definitions>
  <inkml:trace contextRef="#ctx0" brushRef="#br0">27850.000 42650.000 553,'48.000'-25.000'59,"-3.000"0.000"-5,-3.000 0.000-4,-2.000 0.000-6,2.000 0.000-3,9.000 0.000-3,10.000 0.000-4,10.000 0.000-3,4.000 0.000-3,0.000 0.000-5,0.000 0.000-5,0.000 0.000-4,-4.000 3.000-5,-5.000 6.000-6,-7.000 7.000-5,-5.000 6.000-7</inkml:trace>
</inkml:ink>
</file>

<file path=ppt/ink/ink50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8"/>
    </inkml:context>
    <inkml:brush xml:id="br0">
      <inkml:brushProperty name="width" value="0.0348154678940773" units="cm"/>
      <inkml:brushProperty name="height" value="0.0348154678940773" units="cm"/>
      <inkml:brushProperty name="color" value="#000000"/>
      <inkml:brushProperty name="ignorePressure" value="0"/>
    </inkml:brush>
  </inkml:definitions>
  <inkml:trace contextRef="#ctx0" brushRef="#br0">52250.000 43000.000 631,'-38.000'0.000'9,"26.000"0.000"17,24.000 0.000 18,26.000 0.000 16,18.000 0.000 4,13.000 0.000-10,12.000 0.000-12,13.000 0.000-10,6.000-2.000-10,0.000-3.000-10,0.000-3.000-9,0.000-2.000-9,-2.000-5.000-8,-3.000-2.000-8,-3.000-3.000-7,-2.000-3.000-6,-9.000-1.000-6,-12.000 4.000-3,-13.000 3.000-3,-12.000 3.000-4</inkml:trace>
</inkml:ink>
</file>

<file path=ppt/ink/ink50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8"/>
    </inkml:context>
    <inkml:brush xml:id="br0">
      <inkml:brushProperty name="width" value="0.0371132530272007" units="cm"/>
      <inkml:brushProperty name="height" value="0.0371132530272007" units="cm"/>
      <inkml:brushProperty name="color" value="#000000"/>
      <inkml:brushProperty name="ignorePressure" value="0"/>
    </inkml:brush>
  </inkml:definitions>
  <inkml:trace contextRef="#ctx0" brushRef="#br0">53050.000 42500.000 592,'-46.000'-24.000'1,"10.000"4.000"2,10.000 3.000 2,9.000 3.000 3,6.000 6.000 7,3.000 9.000 14,3.000 10.000 15,4.000 10.000 13,1.000 8.000 2,0.000 10.000-10,0.000 10.000-12,0.000 9.000-10,0.000 7.000-7,0.000 7.000-3,0.000 6.000-3,0.000 7.000-2,0.000 2.000-4,0.000 1.000-5,0.000-1.000-5,0.000 1.000-5,1.000-7.000-7,4.000-12.000-10,3.000-13.000-9,3.000-12.000-9,3.000-12.000-6,3.000-8.000-2,3.000-10.000-2,4.000-9.000-1,-1.000-9.000 3,-3.000-5.000 7,-3.000-7.000 8,-2.000-5.000 8</inkml:trace>
</inkml:ink>
</file>

<file path=ppt/ink/ink50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9"/>
    </inkml:context>
    <inkml:brush xml:id="br0">
      <inkml:brushProperty name="width" value="0.040622603148222" units="cm"/>
      <inkml:brushProperty name="height" value="0.040622603148222" units="cm"/>
      <inkml:brushProperty name="color" value="#000000"/>
      <inkml:brushProperty name="ignorePressure" value="0"/>
    </inkml:brush>
  </inkml:definitions>
  <inkml:trace contextRef="#ctx0" brushRef="#br0">54150.000 41800.000 541,'-5.000'-35.000'9,"-9.000"32.000"17,-10.000 31.000 17,-8.000 32.000 18,-4.000 18.000 4,3.000 6.000-11,3.000 7.000-11,4.000 6.000-10,2.000-1.000-6,4.000-5.000-4,3.000-7.000-2,3.000-5.000-4,4.000-8.000-3,7.000-5.000-3,6.000-7.000-5,7.000-5.000-5,5.000-8.000 0,7.000-5.000-1,6.000-7.000 2,7.000-5.000-1,5.000-8.000-4,7.000-5.000-10,6.000-7.000-10,7.000-5.000-10,4.000-11.000-9,3.000-11.000-4,3.000-14.000-6,4.000-11.000-6,-6.000-4.000 1,-11.000 6.000 4,-14.000 7.000 6,-11.000 6.000 5</inkml:trace>
</inkml:ink>
</file>

<file path=ppt/ink/ink50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29"/>
    </inkml:context>
    <inkml:brush xml:id="br0">
      <inkml:brushProperty name="width" value="0.0362501442432404" units="cm"/>
      <inkml:brushProperty name="height" value="0.0362501442432404" units="cm"/>
      <inkml:brushProperty name="color" value="#000000"/>
      <inkml:brushProperty name="ignorePressure" value="0"/>
    </inkml:brush>
  </inkml:definitions>
  <inkml:trace contextRef="#ctx0" brushRef="#br0">54700.000 42050.000 606,'-47.000'0.000'4,"6.000"0.000"5,7.000 0.000 7,6.000 0.000 6,3.000 6.000 7,0.000 13.000 7,0.000 12.000 6,0.000 13.000 7,0.000 12.000 1,0.000 13.000-7,0.000 12.000-7,0.000 13.000-6,-2.000 15.000-10,-3.000 19.000-13,-3.000 19.000-12,-2.000 19.000-13,-1.000 2.000-6,3.000-11.000 5,3.000-14.000 2,4.000-11.000 4,2.000-14.000-8,4.000-11.000-17,3.000-14.000-19,3.000-11.000-18</inkml:trace>
</inkml:ink>
</file>

<file path=ppt/ink/ink50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0"/>
    </inkml:context>
    <inkml:brush xml:id="br0">
      <inkml:brushProperty name="width" value="0.037522841244936" units="cm"/>
      <inkml:brushProperty name="height" value="0.037522841244936" units="cm"/>
      <inkml:brushProperty name="color" value="#000000"/>
      <inkml:brushProperty name="ignorePressure" value="0"/>
    </inkml:brush>
  </inkml:definitions>
  <inkml:trace contextRef="#ctx0" brushRef="#br0">30400.000 39850.000 586,'-22.000'-33.000'8,"6.000"34.000"18,7.000 35.000 17,6.000 35.000 17,3.000 13.000 2,0.000-6.000-12,0.000-6.000-11,0.000-6.000-13,0.000 12.000-6,0.000 31.000-1,0.000 32.000-2,0.000 31.000 0,1.000 17.000-4,4.000 3.000-4,3.000 3.000-4,3.000 4.000-6,1.000-6.000-7,1.000-11.000-12,-1.000-14.000-11,1.000-11.000-12,-1.000-17.000-5,1.000-18.000-1,-1.000-19.000 1,1.000-18.000 1,-1.000-17.000 1,1.000-11.000 4,-1.000-14.000 3,1.000-11.000 4</inkml:trace>
</inkml:ink>
</file>

<file path=ppt/ink/ink50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0"/>
    </inkml:context>
    <inkml:brush xml:id="br0">
      <inkml:brushProperty name="width" value="0.0388234220445156" units="cm"/>
      <inkml:brushProperty name="height" value="0.0388234220445156" units="cm"/>
      <inkml:brushProperty name="color" value="#000000"/>
      <inkml:brushProperty name="ignorePressure" value="0"/>
    </inkml:brush>
  </inkml:definitions>
  <inkml:trace contextRef="#ctx0" brushRef="#br0">29850.000 42350.000 566,'-22.000'-41.000'17,"6.000"19.000"9,7.000 19.000 9,6.000 19.000 9,6.000 15.000 1,6.000 13.000-7,7.000 12.000-6,6.000 13.000-6,3.000 7.000-5,0.000 4.000-1,0.000 3.000-3,0.000 3.000-2,1.000-2.000 0,4.000-6.000-1,3.000-6.000 0,3.000-6.000-1,-1.000-9.000 0,-2.000-8.000-3,-3.000-10.000-1,-3.000-9.000-3,7.000-20.000-3,19.000-27.000-4,19.000-28.000-6,19.000-28.000-4,7.000-20.000-6,-3.000-8.000-7,-3.000-10.000-5,-2.000-9.000-8,-5.000-2.000-4,-2.000 6.000-4,-3.000 7.000-3,-3.000 6.000-4,-9.000 12.000 2,-11.000 19.000 5,-14.000 19.000 6,-11.000 19.000 6</inkml:trace>
</inkml:ink>
</file>

<file path=ppt/ink/ink50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0"/>
    </inkml:context>
    <inkml:brush xml:id="br0">
      <inkml:brushProperty name="width" value="0.0405471660196781" units="cm"/>
      <inkml:brushProperty name="height" value="0.0405471660196781" units="cm"/>
      <inkml:brushProperty name="color" value="#000000"/>
      <inkml:brushProperty name="ignorePressure" value="0"/>
    </inkml:brush>
  </inkml:definitions>
  <inkml:trace contextRef="#ctx0" brushRef="#br0">32000.000 40150.000 542,'-24.000'-24.000'3,"4.000"4.000"4,3.000 3.000 5,3.000 3.000 6,3.000 12.000 7,3.000 22.000 9,3.000 22.000 10,4.000 23.000 10,-1.000 16.000 0,-3.000 13.000-9,-3.000 12.000-10,-2.000 13.000-10,-1.000 16.000-6,3.000 23.000-2,3.000 22.000-1,4.000 22.000-3,1.000-9.000-1,0.000-36.000-2,0.000-39.000-2,0.000-36.000-2,0.000-20.000-15,0.000 1.000-33,0.000-1.000-31,0.000 1.000-31</inkml:trace>
</inkml:ink>
</file>

<file path=ppt/ink/ink50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1"/>
    </inkml:context>
    <inkml:brush xml:id="br0">
      <inkml:brushProperty name="width" value="0.0379146225750446" units="cm"/>
      <inkml:brushProperty name="height" value="0.0379146225750446" units="cm"/>
      <inkml:brushProperty name="color" value="#000000"/>
      <inkml:brushProperty name="ignorePressure" value="0"/>
    </inkml:brush>
  </inkml:definitions>
  <inkml:trace contextRef="#ctx0" brushRef="#br0">35050.000 42150.000 580,'-46.000'6.000'8,"10.000"13.000"18,10.000 12.000 17,9.000 13.000 17,6.000 6.000 3,3.000 0.000-12,3.000 0.000-11,4.000 0.000-12,1.000 6.000-6,0.000 13.000-3,0.000 12.000-1,0.000 13.000-1,0.000 9.000-5,0.000 6.000-3,0.000 7.000-5,0.000 6.000-5,1.000 4.000-5,4.000 4.000-4,3.000 3.000-4,3.000 3.000-5,1.000-5.000-6,1.000-12.000-8,-1.000-13.000-8,1.000-12.000-7</inkml:trace>
</inkml:ink>
</file>

<file path=ppt/ink/ink5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6"/>
    </inkml:context>
    <inkml:brush xml:id="br0">
      <inkml:brushProperty name="width" value="0.033615592867136" units="cm"/>
      <inkml:brushProperty name="height" value="0.033615592867136" units="cm"/>
      <inkml:brushProperty name="color" value="#000000"/>
      <inkml:brushProperty name="ignorePressure" value="0"/>
    </inkml:brush>
  </inkml:definitions>
  <inkml:trace contextRef="#ctx0" brushRef="#br0">95350.000 7000.000 654,'1.000'-43.000'6,"4.000"17.000"11,3.000 15.000 13,3.000 16.000 11,1.000 12.000 3,1.000 9.000-6,-1.000 10.000-5,1.000 10.000-6,-1.000 7.000-4,1.000 6.000-4,-1.000 7.000-2,1.000 6.000-4,-3.000 4.000-2,-2.000 4.000-2,-3.000 3.000-1,-3.000 3.000-2,-1.000 3.000-3,4.000 3.000-3,3.000 3.000-2,3.000 4.000-3,-1.000-3.000-2,-2.000-5.000 0,-3.000-7.000-1,-3.000-5.000 0,-1.000-11.000 0,4.000-11.000 1,3.000-14.000 0,3.000-11.000 1,6.000-22.000 2,9.000-27.000 2,10.000-28.000 3,10.000-28.000 3,5.000-21.000 1,4.000-12.000 0,3.000-13.000 1,3.000-12.000 0,4.000-9.000-1,7.000-2.000-1,6.000-3.000-1,7.000-3.000-1,-4.000 7.000-2,-12.000 19.000 1,-13.000 19.000-2,-12.000 19.000 1,-10.000 15.000-3,-6.000 13.000-5,-6.000 12.000-4,-6.000 13.000-5,-6.000 12.000-6,-2.000 13.000-7,-3.000 12.000-6,-3.000 13.000-8,-2.000 6.000 0,0.000 0.000 3,0.000 0.000 5,0.000 0.000 4,-2.000-2.000 4,-3.000-3.000 3,-3.000-3.000 2,-2.000-2.000 4</inkml:trace>
</inkml:ink>
</file>

<file path=ppt/ink/ink50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2"/>
    </inkml:context>
    <inkml:brush xml:id="br0">
      <inkml:brushProperty name="width" value="0.0347693078219891" units="cm"/>
      <inkml:brushProperty name="height" value="0.0347693078219891" units="cm"/>
      <inkml:brushProperty name="color" value="#000000"/>
      <inkml:brushProperty name="ignorePressure" value="0"/>
    </inkml:brush>
  </inkml:definitions>
  <inkml:trace contextRef="#ctx0" brushRef="#br0">34900.000 42000.000 632,'-27.000'-21.000'6,"-3.000"10.000"13,-3.000 10.000 11,-2.000 9.000 13,0.000 7.000 4,7.000 7.000-5,6.000 6.000-6,7.000 7.000-5,0.000 7.000-5,-2.000 9.000-5,-3.000 10.000-5,-3.000 10.000-5,-4.000 4.000-3,-3.000 0.000 1,-3.000 0.000 0,-2.000 0.000 1,-1.000-4.000-6,3.000-5.000-16,3.000-7.000-14,4.000-5.000-14,1.000-9.000-11,0.000-9.000-5,0.000-10.000-5,0.000-8.000-6</inkml:trace>
</inkml:ink>
</file>

<file path=ppt/ink/ink50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2"/>
    </inkml:context>
    <inkml:brush xml:id="br0">
      <inkml:brushProperty name="width" value="0.0330025218427181" units="cm"/>
      <inkml:brushProperty name="height" value="0.0330025218427181" units="cm"/>
      <inkml:brushProperty name="color" value="#000000"/>
      <inkml:brushProperty name="ignorePressure" value="0"/>
    </inkml:brush>
  </inkml:definitions>
  <inkml:trace contextRef="#ctx0" brushRef="#br0">35000.000 42150.000 666,'26.000'71.000'50,"4.000"-5.000"-7,3.000-7.000-7,3.000-5.000-7,3.000-4.000-2,3.000 0.000 2,3.000 0.000 2,4.000 0.000 2,2.000-2.000-4,4.000-3.000-10,3.000-3.000-11,3.000-2.000-11,-2.000-3.000-12,-6.000 1.000-11,-6.000-1.000-12,-6.000 1.000-12</inkml:trace>
</inkml:ink>
</file>

<file path=ppt/ink/ink50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2"/>
    </inkml:context>
    <inkml:brush xml:id="br0">
      <inkml:brushProperty name="width" value="0.04201365634799" units="cm"/>
      <inkml:brushProperty name="height" value="0.04201365634799" units="cm"/>
      <inkml:brushProperty name="color" value="#000000"/>
      <inkml:brushProperty name="ignorePressure" value="0"/>
    </inkml:brush>
  </inkml:definitions>
  <inkml:trace contextRef="#ctx0" brushRef="#br0">36150.000 42400.000 523,'93.000'-44.000'77,"-11.000"13.000"-12,-14.000 12.000-13,-11.000 13.000-11,-6.000 9.000-8,4.000 6.000-3,3.000 7.000-3,3.000 6.000-2,-5.000 7.000-3,-12.000 10.000-3,-13.000 10.000-2,-12.000 9.000-3,-10.000 7.000-4,-6.000 7.000-6,-6.000 6.000-6,-6.000 7.000-7,-12.000 5.000-2,-15.000 7.000-1,-15.000 6.000 1,-16.000 7.000-1,-5.000-3.000-1,6.000-8.000-1,7.000-10.000-1,6.000-9.000-2,7.000-12.000 1,10.000-11.000 2,10.000-14.000 0,9.000-11.000 3,9.000-9.000 4,9.000-3.000 8,10.000-3.000 8,10.000-2.000 8,13.000-9.000 5,19.000-12.000 0,19.000-13.000 2,19.000-12.000 1,12.000-12.000-1,6.000-8.000-2,7.000-10.000-2,6.000-9.000-2,-1.000-2.000-6,-5.000 6.000-9,-7.000 7.000-11,-5.000 6.000-10,-12.000 6.000-15,-16.000 6.000-21,-15.000 7.000-22,-15.000 6.000-19</inkml:trace>
</inkml:ink>
</file>

<file path=ppt/ink/ink50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3"/>
    </inkml:context>
    <inkml:brush xml:id="br0">
      <inkml:brushProperty name="width" value="0.0363625884056091" units="cm"/>
      <inkml:brushProperty name="height" value="0.0363625884056091" units="cm"/>
      <inkml:brushProperty name="color" value="#000000"/>
      <inkml:brushProperty name="ignorePressure" value="0"/>
    </inkml:brush>
  </inkml:definitions>
  <inkml:trace contextRef="#ctx0" brushRef="#br0">33800.000 39750.000 605,'-30.000'-38.000'7,"-9.000"26.000"17,-10.000 24.000 15,-8.000 26.000 16,-1.000 12.000 3,9.000 0.000-10,10.000 0.000-11,10.000 0.000-9,4.000-4.000-7,0.000-5.000-5,0.000-7.000-3,0.000-5.000-4,-4.000 8.000-2,-5.000 26.000 0,-7.000 24.000 1,-5.000 26.000 0,-4.000 15.000-2,0.000 6.000-2,0.000 7.000-5,0.000 6.000-3,3.000-5.000-6,6.000-16.000-8,7.000-15.000-9,6.000-15.000-8</inkml:trace>
</inkml:ink>
</file>

<file path=ppt/ink/ink50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3"/>
    </inkml:context>
    <inkml:brush xml:id="br0">
      <inkml:brushProperty name="width" value="0.0366475284099579" units="cm"/>
      <inkml:brushProperty name="height" value="0.0366475284099579" units="cm"/>
      <inkml:brushProperty name="color" value="#000000"/>
      <inkml:brushProperty name="ignorePressure" value="0"/>
    </inkml:brush>
  </inkml:definitions>
  <inkml:trace contextRef="#ctx0" brushRef="#br0">32900.000 40050.000 600,'-19.000'-19.000'9,"13.000"13.000"19,12.000 12.000 18,13.000 13.000 19,10.000 12.000 3,10.000 13.000-12,10.000 12.000-12,9.000 13.000-12,4.000 4.000-9,1.000-3.000-7,-1.000-3.000-6,1.000-2.000-8,-1.000-3.000-6,1.000 1.000-9,-1.000-1.000-8,1.000 1.000-8,-3.000-4.000-6,-2.000-6.000-1,-3.000-6.000-2,-3.000-6.000-2</inkml:trace>
</inkml:ink>
</file>

<file path=ppt/ink/ink50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3"/>
    </inkml:context>
    <inkml:brush xml:id="br0">
      <inkml:brushProperty name="width" value="0.0364738740026951" units="cm"/>
      <inkml:brushProperty name="height" value="0.0364738740026951" units="cm"/>
      <inkml:brushProperty name="color" value="#000000"/>
      <inkml:brushProperty name="ignorePressure" value="0"/>
    </inkml:brush>
  </inkml:definitions>
  <inkml:trace contextRef="#ctx0" brushRef="#br0">34400.000 39150.000 603,'3.000'-47.000'3,"6.000"6.000"6,7.000 7.000 5,6.000 6.000 7,7.000 7.000 7,10.000 10.000 7,10.000 10.000 8,9.000 9.000 8,4.000 10.000-1,1.000 14.000-7,-1.000 11.000-8,1.000 14.000-8,-6.000 5.000-7,-8.000 1.000-8,-10.000-1.000-7,-9.000 1.000-6,-7.000 2.000-3,-3.000 7.000 2,-3.000 6.000 2,-2.000 7.000 3,-8.000-1.000-2,-8.000-6.000-7,-10.000-6.000-5,-9.000-6.000-6,-4.000-7.000-4,4.000-6.000 1,3.000-6.000 1,3.000-6.000-1,14.000-10.000 2,25.000-12.000 3,25.000-13.000 2,25.000-12.000 2,18.000-18.000 1,14.000-21.000-2,11.000-22.000-2,14.000-22.000-2,-3.000-5.000-2,-15.000 13.000-3,-15.000 12.000-3,-16.000 13.000-4,-13.000 10.000-1,-9.000 10.000-2,-10.000 10.000-1,-8.000 9.000-1</inkml:trace>
</inkml:ink>
</file>

<file path=ppt/ink/ink50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4"/>
    </inkml:context>
    <inkml:brush xml:id="br0">
      <inkml:brushProperty name="width" value="0.0403500162065029" units="cm"/>
      <inkml:brushProperty name="height" value="0.0403500162065029" units="cm"/>
      <inkml:brushProperty name="color" value="#000000"/>
      <inkml:brushProperty name="ignorePressure" value="0"/>
    </inkml:brush>
  </inkml:definitions>
  <inkml:trace contextRef="#ctx0" brushRef="#br0">23850.000 44650.000 545,'-49.000'-4.000'0,"4.000"-5.000"0,3.000-7.000 0,3.000-5.000 0,9.000-6.000 5,16.000-3.000 12,15.000-3.000 11,17.000-2.000 11,7.000 0.000 2,0.000 7.000-5,0.000 6.000-5,0.000 7.000-7,7.000 2.000 0,17.000 1.000 1,15.000-1.000 3,16.000 1.000 2,5.000 5.000-1,-2.000 14.000-3,-3.000 11.000-3,-3.000 14.000-4,-4.000 7.000-4,-3.000 3.000-5,-3.000 3.000-5,-2.000 4.000-6,-8.000 1.000-2,-8.000 0.000-3,-10.000 0.000-1,-9.000 0.000-1,-10.000 4.000-2,-9.000 10.000 0,-10.000 10.000-1,-8.000 9.000 0,-11.000 6.000-1,-8.000 3.000-2,-10.000 3.000-1,-9.000 4.000-2,-10.000 1.000 0,-9.000 0.000 0,-10.000 0.000 1,-8.000 0.000 1,-6.000-4.000 1,1.000-5.000 3,-1.000-7.000 3,1.000-5.000 2,4.000-9.000 1,9.000-9.000 0,10.000-10.000-2,10.000-8.000 1,13.000-9.000 3,19.000-6.000 10,19.000-6.000 10,19.000-6.000 9,19.000-12.000 1,23.000-15.000-4,22.000-15.000-7,22.000-16.000-4,23.000-12.000-6,25.000-5.000-7,25.000-7.000-4,25.000-5.000-7,25.000-9.000-5,25.000-9.000-7,25.000-10.000-5,25.000-8.000-7,-15.000 3.000-4,-52.000 20.000-4,-53.000 18.000-4,-53.000 20.000-3</inkml:trace>
</inkml:ink>
</file>

<file path=ppt/ink/ink50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2:36"/>
    </inkml:context>
    <inkml:brush xml:id="br0">
      <inkml:brushProperty name="width" value="0.0437181554734707" units="cm"/>
      <inkml:brushProperty name="height" value="0.0437181554734707" units="cm"/>
      <inkml:brushProperty name="color" value="#000000"/>
      <inkml:brushProperty name="ignorePressure" value="0"/>
    </inkml:brush>
  </inkml:definitions>
  <inkml:trace contextRef="#ctx0" brushRef="#br0">50950.000 44500.000 503,'-46.000'-24.000'0,"10.000"4.000"0,10.000 3.000 0,9.000 3.000 0,12.000-2.000 8,16.000-6.000 18,15.000-6.000 16,17.000-6.000 18,11.000 1.000 3,10.000 9.000-11,10.000 10.000-10,9.000 10.000-10,2.000 5.000-7,-2.000 4.000-3,-3.000 3.000-2,-3.000 3.000-3,-6.000 4.000-3,-5.000 7.000-1,-7.000 6.000-1,-5.000 7.000-3,-8.000 4.000-3,-5.000 3.000-7,-7.000 3.000-5,-5.000 4.000-6,-8.000 2.000-3,-5.000 4.000 0,-7.000 3.000 1,-5.000 3.000 0,-12.000 4.000 1,-16.000 7.000 1,-15.000 6.000 1,-15.000 7.000 0,-14.000 5.000 2,-8.000 7.000 1,-10.000 6.000 1,-9.000 7.000 1,-5.000 0.000 1,0.000-2.000 0,0.000-3.000 1,0.000-3.000-1,1.000-6.000 1,4.000-5.000 2,3.000-7.000 1,3.000-5.000 1,6.000-9.000 2,9.000-9.000 1,10.000-10.000 3,10.000-8.000 1,7.000-8.000 2,6.000-2.000 3,7.000-3.000 2,6.000-3.000 3,10.000-6.000 1,17.000-5.000 2,15.000-7.000 1,16.000-5.000 2,16.000-9.000-2,20.000-9.000-4,18.000-10.000-5,20.000-8.000-3,17.000-11.000-7,20.000-8.000-5,18.000-10.000-7,20.000-9.000-6,19.000-5.000-7,22.000 0.000-6,22.000 0.000-8,23.000 0.000-7,-15.000 7.000 0,-50.000 17.000 4,-50.000 15.000 6,-50.000 16.000 6,-25.000 5.000-2,0.000-2.000-5,0.000-3.000-7,0.000-3.000-7</inkml:trace>
</inkml:ink>
</file>

<file path=ppt/ink/ink50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03"/>
    </inkml:context>
    <inkml:brush xml:id="br0">
      <inkml:brushProperty name="width" value="0.0239085145294666" units="cm"/>
      <inkml:brushProperty name="height" value="0.0239085145294666" units="cm"/>
      <inkml:brushProperty name="color" value="#f2395b"/>
      <inkml:brushProperty name="ignorePressure" value="0"/>
    </inkml:brush>
  </inkml:definitions>
  <inkml:trace contextRef="#ctx0" brushRef="#br0">60100.000 22350.000 920,'6.000'-107.000'58,"13.000"39.000"-37,12.000 36.000-37,13.000 39.000-38,2.000 16.000-12,-5.000-3.000 14,-7.000-3.000 14,-5.000-2.000 14</inkml:trace>
</inkml:ink>
</file>

<file path=ppt/ink/ink50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0"/>
    </inkml:context>
    <inkml:brush xml:id="br0">
      <inkml:brushProperty name="width" value="0.0442957803606987" units="cm"/>
      <inkml:brushProperty name="height" value="0.0442957803606987" units="cm"/>
      <inkml:brushProperty name="color" value="#f2395b"/>
      <inkml:brushProperty name="ignorePressure" value="0"/>
    </inkml:brush>
  </inkml:definitions>
  <inkml:trace contextRef="#ctx0" brushRef="#br0">42750.000 19200.000 496,'-47.000'0.000'-1,"6.000"0.000"-1,7.000 0.000-2,6.000 0.000-2,3.000 1.000 4,0.000 4.000 8,0.000 3.000 10,0.000 3.000 9,0.000 1.000 2,0.000 1.000-1,0.000-1.000-3,0.000 1.000-2,3.000 1.000 0,6.000 3.000 4,7.000 3.000 4,6.000 4.000 4,6.000 1.000-2,6.000 0.000-4,7.000 0.000-7,6.000 0.000-4,7.000 0.000-5,10.000 0.000-2,10.000 0.000-2,9.000 0.000-3,2.000 0.000-1,-2.000 0.000 0,-3.000 0.000 0,-3.000 0.000 0,-1.000 0.000 0,4.000 0.000 0,3.000 0.000-2,3.000 0.000 0,3.000-2.000-1,3.000-3.000 1,3.000-3.000 1,4.000-2.000 1,-4.000-5.000 0,-9.000-2.000-1,-10.000-3.000 1,-8.000-3.000-1,-6.000-2.000 1,1.000 0.000 0,-1.000 0.000 1,1.000 0.000 1,1.000 0.000 0,3.000 0.000-1,3.000 0.000 0,4.000 0.000-1,-1.000 0.000 0,-3.000 0.000-1,-3.000 0.000-1,-2.000 0.000 1,0.000-2.000-1,7.000-3.000 0,6.000-3.000 1,7.000-2.000-1,4.000-5.000 0,3.000-2.000 1,3.000-3.000-1,4.000-3.000 0,-1.000-1.000 1,-3.000 4.000 0,-3.000 3.000 1,-2.000 3.000 1,-6.000 3.000 0,-6.000 3.000-1,-6.000 3.000 0,-6.000 4.000 0,-4.000 1.000-1,1.000 0.000 1,-1.000 0.000-1,1.000 0.000 0,-1.000 3.000 1,1.000 6.000-1,-1.000 7.000 1,1.000 6.000-1,2.000 1.000 0,7.000-3.000 1,6.000-3.000-1,7.000-2.000 0,-1.000-5.000 0,-6.000-2.000 0,-6.000-3.000-2,-6.000-3.000 0,-2.000-2.000 0,3.000 0.000 0,3.000 0.000 0,4.000 0.000 0,-1.000 0.000-1,-3.000 0.000 1,-3.000 0.000 0,-2.000 0.000 0,-1.000 0.000-1,3.000 0.000 1,3.000 0.000 0,4.000 0.000-1,1.000-2.000 1,0.000-3.000 0,0.000-3.000 0,0.000-2.000 0,-2.000-3.000-1,-3.000 1.000 0,-3.000-1.000-1,-2.000 1.000 0,-3.000-1.000-1,1.000 1.000 0,-1.000-1.000 0,1.000 1.000-1,1.000 1.000 2,3.000 3.000 1,3.000 3.000 2,4.000 4.000 2,-1.000-3.000 0,-3.000-5.000-1,-3.000-7.000-2,-2.000-5.000-2,-5.000-4.000 0,-2.000 0.000-1,-3.000 0.000 0,-3.000 0.000 0,-2.000 0.000 0,0.000 0.000 1,0.000 0.000 0,0.000 0.000 0,0.000 0.000 1,0.000 0.000-3,0.000 0.000-1,0.000 0.000-1,0.000-2.000-1,0.000-3.000 0,0.000-3.000-1,0.000-2.000 0,0.000-1.000 0,0.000 3.000 0,0.000 3.000 0,0.000 4.000 1,-4.000-1.000 1,-5.000-3.000 0,-7.000-3.000 1,-5.000-2.000 1,-4.000-5.000 1,0.000-2.000 1,0.000-3.000 2,0.000-3.000 2,0.000-1.000 0,0.000 4.000-1,0.000 3.000 0,0.000 3.000-1,0.000-2.000 0,0.000-6.000 0,0.000-6.000 0,0.000-6.000 0,1.000-6.000 0,4.000-2.000-1,3.000-3.000-1,3.000-3.000 0,-1.000 1.000-1,-2.000 6.000 2,-3.000 7.000-1,-3.000 6.000 1,-2.000 1.000 1,0.000-3.000 0,0.000-3.000 0,0.000-2.000 1,0.000-5.000 0,0.000-2.000 0,0.000-3.000 0,0.000-3.000 1,0.000-2.000 0,0.000 0.000 1,0.000 0.000 1,0.000 0.000 0,0.000 1.000 0,0.000 4.000 1,0.000 3.000-2,0.000 3.000 0,-4.000 3.000 0,-5.000 3.000 0,-7.000 3.000 0,-5.000 4.000 0,-4.000 2.000 0,0.000 4.000 0,0.000 3.000 0,0.000 3.000-1,0.000-1.000 1,0.000-2.000-1,0.000-3.000 0,0.000-3.000-1,-4.000-1.000 0,-5.000 4.000 0,-7.000 3.000 0,-5.000 3.000-1,-4.000 4.000 0,0.000 7.000 1,0.000 6.000 0,0.000 7.000 0,-4.000 2.000 0,-5.000 1.000-1,-7.000-1.000 0,-5.000 1.000-2,-6.000 1.000 0,-3.000 3.000-1,-3.000 3.000 0,-2.000 4.000-1,-3.000-1.000 0,1.000-3.000 0,-1.000-3.000 0,1.000-2.000-1,-3.000-1.000 1,-2.000 3.000 0,-3.000 3.000 2,-3.000 4.000 0,-4.000-1.000 1,-3.000-3.000-1,-3.000-3.000 1,-2.000-2.000-1,-1.000-1.000 1,3.000 3.000 0,3.000 3.000 0,4.000 4.000 0,-3.000 2.000 0,-5.000 4.000-1,-7.000 3.000 1,-5.000 3.000-2,-3.000 1.000 1,4.000 1.000 0,3.000-1.000 0,3.000 1.000 0,-1.000 2.000 0,-2.000 7.000-1,-3.000 6.000-2,-3.000 7.000-1,1.000 2.000-1,6.000 1.000 0,7.000-1.000 0,6.000 1.000 0,6.000-3.000 1,6.000-2.000 1,7.000-3.000 1,6.000-3.000 2,6.000-6.000 0,6.000-5.000 2,7.000-7.000 0,6.000-5.000 2,4.000-3.000-1,4.000 4.000 1,3.000 3.000-1,3.000 3.000 0,-1.000 1.000 0,-2.000 1.000-1,-3.000-1.000 0,-3.000 1.000 0,1.000 1.000 0,6.000 3.000 4,7.000 3.000 2,6.000 4.000 3,6.000 10.000 1,6.000 19.000 0,7.000 19.000 0,6.000 19.000-1,3.000 2.000-1,0.000-11.000 1,0.000-14.000-2,0.000-11.000 0,0.000-4.000 0,0.000 6.000-1,0.000 7.000-1,0.000 6.000 1,0.000 4.000-1,0.000 4.000 0,0.000 3.000 1,0.000 3.000-1,0.000 4.000 0,0.000 7.000-1,0.000 6.000-1,0.000 7.000 0,0.000 4.000-2,0.000 3.000-1,0.000 3.000-1,0.000 4.000-2,0.000-1.000 0,0.000-3.000-3,0.000-3.000-2,0.000-2.000-2,1.000-5.000-1,4.000-2.000 1,3.000-3.000-1,3.000-3.000 0,1.000-6.000-1,1.000-5.000-4,-1.000-7.000-4,1.000-5.000-4,-1.000-8.000-3,1.000-5.000-1,-1.000-7.000-1,1.000-5.000-1,-3.000-8.000-4,-2.000-5.000-5,-3.000-7.000-4,-3.000-5.000-5</inkml:trace>
</inkml:ink>
</file>

<file path=ppt/ink/ink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5"/>
    </inkml:context>
    <inkml:brush xml:id="br0">
      <inkml:brushProperty name="width" value="0.0366536974906921" units="cm"/>
      <inkml:brushProperty name="height" value="0.0366536974906921" units="cm"/>
      <inkml:brushProperty name="color" value="#f2385b"/>
      <inkml:brushProperty name="ignorePressure" value="0"/>
    </inkml:brush>
  </inkml:definitions>
  <inkml:trace contextRef="#ctx0" brushRef="#br0">63300.000 28750.000 600,'0.000'-50.000'1,"0.000"0.000"2,0.000 0.000 3,0.000 0.000 3,-5.000 7.000 7,-9.000 17.000 14,-10.000 15.000 14,-8.000 16.000 14,-6.000 13.000 2,1.000 14.000-10,-1.000 11.000-10,1.000 14.000-10,-6.000 7.000-8,-8.000 3.000-5,-10.000 3.000-7,-9.000 4.000-6,-4.000 1.000-5,4.000 0.000-4,3.000 0.000-3,3.000 0.000-3,4.000-5.000-8,7.000-9.000-11,6.000-10.000-12,7.000-8.000-10</inkml:trace>
</inkml:ink>
</file>

<file path=ppt/ink/ink5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6"/>
    </inkml:context>
    <inkml:brush xml:id="br0">
      <inkml:brushProperty name="width" value="0.0384778305888176" units="cm"/>
      <inkml:brushProperty name="height" value="0.0384778305888176" units="cm"/>
      <inkml:brushProperty name="color" value="#000000"/>
      <inkml:brushProperty name="ignorePressure" value="0"/>
    </inkml:brush>
  </inkml:definitions>
  <inkml:trace contextRef="#ctx0" brushRef="#br0">97000.000 7100.000 571,'20.000'25.000'46,"-9.000"0.000"-7,-10.000 0.000-7,-8.000 0.000-5,-8.000 3.000-4,-2.000 6.000 0,-3.000 7.000 2,-3.000 6.000-1,-2.000 4.000 0,0.000 4.000-2,0.000 3.000-2,0.000 3.000-3,0.000 1.000-1,0.000 1.000-1,0.000-1.000-1,0.000 1.000-1,1.000 1.000-2,4.000 3.000-3,3.000 3.000-5,3.000 4.000-4,3.000-1.000-2,3.000-3.000-1,3.000-3.000-1,4.000-2.000-2,1.000-6.000-1,0.000-6.000-1,0.000-6.000-1,0.000-6.000 0,6.000-12.000-2,13.000-15.000 0,12.000-15.000-2,13.000-16.000-1,9.000-16.000 1,6.000-16.000 3,7.000-15.000 3,6.000-15.000 3,-1.000-11.000 3,-5.000-2.000 0,-7.000-3.000 1,-5.000-3.000 2,-8.000-1.000 0,-5.000 4.000 2,-7.000 3.000 0,-5.000 3.000 0,-8.000 7.000 2,-5.000 14.000-1,-7.000 11.000 2,-5.000 14.000-1,-8.000 7.000 1,-5.000 3.000-2,-7.000 3.000 0,-5.000 4.000-2,-6.000 2.000-1,-3.000 4.000-2,-3.000 3.000 0,-2.000 3.000-3,-5.000 3.000-1,-2.000 3.000-3,-3.000 3.000-1,-3.000 4.000-3,15.000 2.000-4,34.000 4.000-6,35.000 3.000-7,35.000 3.000-5,21.000 1.000 1,9.000 1.000 8,10.000-1.000 8,10.000 1.000 8,-9.000-1.000 6,-24.000 1.000 2,-26.000-1.000 2,-24.000 1.000 4,-13.000 4.000 0,0.000 9.000 1,0.000 10.000 1,0.000 10.000-1,-7.000 8.000 1,-11.000 10.000 0,-14.000 10.000-2,-11.000 9.000 1,-15.000 6.000-1,-16.000 3.000 1,-15.000 3.000 1,-15.000 4.000 0,-6.000-6.000 1,7.000-11.000 0,6.000-14.000 1,7.000-11.000 1,24.000-15.000 5,44.000-16.000 10,44.000-15.000 11,44.000-15.000 10,19.000-4.000 0,-2.000 9.000-11,-3.000 10.000-12,-3.000 10.000-10,-6.000 11.000-8,-5.000 17.000-4,-7.000 15.000-3,-5.000 16.000-4,-11.000 10.000-4,-11.000 7.000-2,-14.000 6.000-1,-11.000 7.000-4,-11.000-1.000 1,-5.000-6.000 0,-7.000-6.000 2,-5.000-6.000 1,-12.000-4.000 0,-16.000 1.000 0,-15.000-1.000-2,-15.000 1.000 1,-15.000-4.000-3,-12.000-6.000-1,-13.000-6.000-1,-12.000-6.000-3,-5.000-7.000-2,3.000-6.000-4,3.000-6.000-2,4.000-6.000-4,5.000-9.000 1,10.000-8.000 3,10.000-10.000 2,9.000-9.000 4,9.000-7.000 3,9.000-3.000 4,10.000-3.000 3,10.000-2.000 4</inkml:trace>
</inkml:ink>
</file>

<file path=ppt/ink/ink51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2"/>
    </inkml:context>
    <inkml:brush xml:id="br0">
      <inkml:brushProperty name="width" value="0.0367049761116505" units="cm"/>
      <inkml:brushProperty name="height" value="0.0367049761116505" units="cm"/>
      <inkml:brushProperty name="color" value="#f2395b"/>
      <inkml:brushProperty name="ignorePressure" value="0"/>
    </inkml:brush>
  </inkml:definitions>
  <inkml:trace contextRef="#ctx0" brushRef="#br0">49550.000 34900.000 599,'-32.000'0.000'10,"39.000"0.000"21,36.000 0.000 19,39.000 0.000 22,16.000-4.000 2,-3.000-5.000-15,-3.000-7.000-13,-2.000-5.000-16,-8.000-1.000-11,-8.000 6.000-10,-10.000 7.000-9,-9.000 6.000-9,-7.000 3.000-10,-3.000 0.000-9,-3.000 0.000-10,-2.000 0.000-9,-9.000 6.000-5,-12.000 13.000 0,-13.000 12.000 1,-12.000 13.000 1,-9.000 1.000 4,-2.000-9.000 7,-3.000-10.000 8,-3.000-8.000 7</inkml:trace>
</inkml:ink>
</file>

<file path=ppt/ink/ink51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2"/>
    </inkml:context>
    <inkml:brush xml:id="br0">
      <inkml:brushProperty name="width" value="0.0358580239117146" units="cm"/>
      <inkml:brushProperty name="height" value="0.0358580239117146" units="cm"/>
      <inkml:brushProperty name="color" value="#f2395b"/>
      <inkml:brushProperty name="ignorePressure" value="0"/>
    </inkml:brush>
  </inkml:definitions>
  <inkml:trace contextRef="#ctx0" brushRef="#br0">49650.000 35250.000 613,'-27.000'21.000'1,"-3.000"-5.000"2,-3.000-7.000 3,-2.000-5.000 1,0.000 2.000 5,7.000 13.000 8,6.000 12.000 7,7.000 13.000 8,4.000 9.000 2,3.000 6.000-3,3.000 7.000-4,4.000 6.000-3,1.000 10.000-3,0.000 17.000-3,0.000 15.000-4,0.000 16.000-3,-2.000 9.000-1,-3.000 3.000 0,-3.000 3.000 1,-2.000 4.000 1,-3.000-1.000-3,1.000-3.000-7,-1.000-3.000-8,1.000-2.000-6,1.000-9.000-7,3.000-12.000-6,3.000-13.000-6,4.000-12.000-6,1.000-15.000-5,0.000-15.000-3,0.000-15.000-3,0.000-16.000-4</inkml:trace>
</inkml:ink>
</file>

<file path=ppt/ink/ink51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2"/>
    </inkml:context>
    <inkml:brush xml:id="br0">
      <inkml:brushProperty name="width" value="0.0337152369320393" units="cm"/>
      <inkml:brushProperty name="height" value="0.0337152369320393" units="cm"/>
      <inkml:brushProperty name="color" value="#f2395b"/>
      <inkml:brushProperty name="ignorePressure" value="0"/>
    </inkml:brush>
  </inkml:definitions>
  <inkml:trace contextRef="#ctx0" brushRef="#br0">49200.000 36950.000 652,'23.000'-71.000'0,"-3.000"10.000"0,-3.000 10.000 0,-2.000 9.000 0,2.000 2.000 4,9.000-2.000 6,10.000-3.000 7,10.000-3.000 8,7.000-1.000 2,6.000 4.000 0,7.000 3.000-1,6.000 3.000-1,4.000 4.000-1,4.000 7.000-2,3.000 6.000-1,3.000 7.000-2,-5.000 7.000-1,-12.000 9.000-3,-13.000 10.000-1,-12.000 10.000-3,-12.000 8.000 0,-8.000 10.000-2,-10.000 10.000-1,-9.000 9.000-1,-9.000 6.000-2,-5.000 3.000-3,-7.000 3.000-2,-5.000 4.000-4,-12.000 2.000-2,-16.000 4.000 1,-15.000 3.000-1,-15.000 3.000 0,-7.000-2.000 1,3.000-6.000 0,3.000-6.000 2,4.000-6.000 1,2.000-10.000-3,4.000-12.000-7,3.000-13.000-7,3.000-12.000-7,4.000-12.000-7,7.000-8.000-8,6.000-10.000-7,7.000-9.000-9,4.000-12.000 2,3.000-11.000 10,3.000-14.000 10,4.000-11.000 9,4.000-6.000 8,6.000 4.000 3,7.000 3.000 5,6.000 3.000 4,4.000 6.000 2,4.000 9.000 2,3.000 10.000 0,3.000 10.000 0,4.000 7.000 4,7.000 6.000 5,6.000 7.000 5,7.000 6.000 5,4.000 4.000 9,3.000 4.000 13,3.000 3.000 13,4.000 3.000 14,5.000 7.000 1,10.000 14.000-10,10.000 11.000-10,9.000 14.000-10,7.000 7.000-9,7.000 3.000-8,6.000 3.000-9,7.000 4.000-9,0.000-1.000-9,-2.000-3.000-13,-3.000-3.000-13,-3.000-2.000-13,-12.000-9.000-6,-18.000-12.000-1,-19.000-13.000-2,-18.000-12.000-1</inkml:trace>
</inkml:ink>
</file>

<file path=ppt/ink/ink51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3"/>
    </inkml:context>
    <inkml:brush xml:id="br0">
      <inkml:brushProperty name="width" value="0.0329389870166779" units="cm"/>
      <inkml:brushProperty name="height" value="0.0329389870166779" units="cm"/>
      <inkml:brushProperty name="color" value="#f2395b"/>
      <inkml:brushProperty name="ignorePressure" value="0"/>
    </inkml:brush>
  </inkml:definitions>
  <inkml:trace contextRef="#ctx0" brushRef="#br0">51100.000 35100.000 667,'-18.000'-24.000'5,"17.000"4.000"11,15.000 3.000 9,16.000 3.000 11,13.000-1.000 4,14.000-2.000 1,11.000-3.000-1,14.000-3.000 0,8.000-2.000-4,7.000 0.000-9,6.000 0.000-9,7.000 0.000-10,-1.000 3.000-7,-6.000 6.000-10,-6.000 7.000-7,-6.000 6.000-9,-9.000 1.000-4,-8.000-3.000-1,-10.000-3.000-1,-9.000-2.000 0</inkml:trace>
</inkml:ink>
</file>

<file path=ppt/ink/ink51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3"/>
    </inkml:context>
    <inkml:brush xml:id="br0">
      <inkml:brushProperty name="width" value="0.0388035625219345" units="cm"/>
      <inkml:brushProperty name="height" value="0.0388035625219345" units="cm"/>
      <inkml:brushProperty name="color" value="#f2395b"/>
      <inkml:brushProperty name="ignorePressure" value="0"/>
    </inkml:brush>
  </inkml:definitions>
  <inkml:trace contextRef="#ctx0" brushRef="#br0">51650.000 34450.000 566,'-49.000'-2.000'0,"4.000"-3.000"0,3.000-3.000 0,3.000-2.000 0,3.000-1.000 7,3.000 3.000 12,3.000 3.000 13,4.000 4.000 13,4.000 10.000 6,6.000 19.000-4,7.000 19.000-2,6.000 19.000-3,4.000 12.000-4,4.000 6.000-5,3.000 7.000-5,3.000 6.000-5,-1.000 4.000-7,-2.000 4.000-8,-3.000 3.000-9,-3.000 3.000-7,-2.000-5.000-9,0.000-12.000-11,0.000-13.000-12,0.000-12.000-10</inkml:trace>
</inkml:ink>
</file>

<file path=ppt/ink/ink51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3"/>
    </inkml:context>
    <inkml:brush xml:id="br0">
      <inkml:brushProperty name="width" value="0.0367631278932095" units="cm"/>
      <inkml:brushProperty name="height" value="0.0367631278932095" units="cm"/>
      <inkml:brushProperty name="color" value="#f2395b"/>
      <inkml:brushProperty name="ignorePressure" value="0"/>
    </inkml:brush>
  </inkml:definitions>
  <inkml:trace contextRef="#ctx0" brushRef="#br0">52050.000 34100.000 598,'21.000'120.000'127,"-5.000"-9.000"-30,-7.000-10.000-32,-5.000-8.000-31,-4.000-6.000-15,0.000 1.000-2,0.000-1.000 0,0.000 1.000 0,0.000-3.000-9,0.000-2.000-13,0.000-3.000-15,0.000-3.000-14,0.000-7.000-5,0.000-9.000 8,0.000-10.000 6,0.000-8.000 6</inkml:trace>
</inkml:ink>
</file>

<file path=ppt/ink/ink51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4"/>
    </inkml:context>
    <inkml:brush xml:id="br0">
      <inkml:brushProperty name="width" value="0.0362133830785751" units="cm"/>
      <inkml:brushProperty name="height" value="0.0362133830785751" units="cm"/>
      <inkml:brushProperty name="color" value="#f2395b"/>
      <inkml:brushProperty name="ignorePressure" value="0"/>
    </inkml:brush>
  </inkml:definitions>
  <inkml:trace contextRef="#ctx0" brushRef="#br0">51750.000 35000.000 607,'-21.000'26.000'7,"10.000"4.000"13,10.000 3.000 14,9.000 3.000 13,2.000 4.000-2,-2.000 7.000-15,-3.000 6.000-17,-3.000 7.000-16,-4.000 2.000-12,-3.000 1.000-6,-3.000-1.000-8,-2.000 1.000-5,-6.000-4.000-3,-6.000-6.000 3,-6.000-6.000 2,-6.000-6.000 3,-1.000-15.000 5,7.000-21.000 6,6.000-22.000 7,7.000-22.000 6,10.000-11.000 5,16.000 0.000 3,15.000 0.000 2,17.000 0.000 3,8.000 0.000 3,4.000 0.000 5,3.000 0.000 4,3.000 0.000 3,-1.000 4.000 3,-2.000 10.000 0,-3.000 10.000 0,-3.000 9.000-1,-6.000 9.000-1,-5.000 9.000-5,-7.000 10.000-4,-5.000 10.000-3,-11.000 10.000-3,-11.000 13.000 2,-14.000 12.000 1,-11.000 13.000 1,-12.000 7.000-3,-9.000 4.000-5,-10.000 3.000-7,-8.000 3.000-6,-4.000-2.000-2,3.000-6.000 1,3.000-6.000 0,4.000-6.000 2,2.000-10.000 0,4.000-12.000 1,3.000-13.000 1,3.000-12.000 0,3.000-9.000 2,3.000-2.000 0,3.000-3.000 1,4.000-3.000 1,7.000-4.000 1,13.000-3.000-1,12.000-3.000 0,13.000-2.000-1,10.000-8.000 0,10.000-8.000 0,10.000-10.000 1,9.000-9.000 1,4.000-2.000 0,1.000 6.000 0,-1.000 7.000 1,1.000 6.000 0,-6.000 4.000 1,-8.000 4.000 1,-10.000 3.000 1,-9.000 3.000 1,-5.000 4.000 2,0.000 7.000 2,0.000 6.000 3,0.000 7.000 2,-7.000 5.000 0,-11.000 7.000-3,-14.000 6.000-3,-11.000 7.000-3,-11.000 5.000-3,-5.000 7.000-2,-7.000 6.000-3,-5.000 7.000-2,-8.000 4.000-2,-5.000 3.000 1,-7.000 3.000-1,-5.000 4.000 0,-4.000 1.000 1,0.000 0.000 0,0.000 0.000 1,0.000 0.000 1,0.000-4.000 1,0.000-5.000 1,0.000-7.000 3,0.000-5.000 1,4.000-9.000 1,10.000-9.000 1,10.000-10.000 1,9.000-8.000 0,15.000-9.000 4,22.000-6.000 4,22.000-6.000 5,23.000-6.000 5,14.000-7.000 1,10.000-6.000-5,10.000-6.000-5,9.000-6.000-4,4.000-2.000-2,1.000 3.000-3,-1.000 3.000-1,1.000 4.000-2,-4.000 2.000-1,-6.000 4.000 0,-6.000 3.000-2,-6.000 3.000 0,-6.000 3.000-3,-2.000 3.000-4,-3.000 3.000-5,-3.000 4.000-4,-4.000 1.000-1,-3.000 0.000 1,-3.000 0.000 1,-2.000 0.000 1,-11.000 0.000-6,-15.000 0.000-14,-15.000 0.000-14,-16.000 0.000-15,-13.000-4.000 0,-9.000-5.000 14,-10.000-7.000 15,-8.000-5.000 13,-4.000-1.000 10,3.000 6.000 2,3.000 7.000 3,4.000 6.000 2,2.000 1.000 3,4.000-3.000 2,3.000-3.000 2,3.000-2.000 2,3.000-3.000 2,3.000 1.000 4,3.000-1.000 3,4.000 1.000 4,5.000 8.000 12,10.000 20.000 19,10.000 18.000 21,9.000 20.000 20,2.000 13.000 0,-2.000 9.000-21,-3.000 10.000-19,-3.000 10.000-20,-2.000 7.000-17,0.000 6.000-14,0.000 7.000-12,0.000 6.000-14,0.000-1.000-7,0.000-5.000-1,0.000-7.000-2,0.000-5.000-2,0.000-14.000-1,0.000-18.000-5,0.000-19.000-2,0.000-18.000-4</inkml:trace>
</inkml:ink>
</file>

<file path=ppt/ink/ink51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4"/>
    </inkml:context>
    <inkml:brush xml:id="br0">
      <inkml:brushProperty name="width" value="0.0342603661119938" units="cm"/>
      <inkml:brushProperty name="height" value="0.0342603661119938" units="cm"/>
      <inkml:brushProperty name="color" value="#f2395b"/>
      <inkml:brushProperty name="ignorePressure" value="0"/>
    </inkml:brush>
  </inkml:definitions>
  <inkml:trace contextRef="#ctx0" brushRef="#br0">53100.000 35050.000 642,'28.000'-68.000'29,"6.000"17.000"5,7.000 15.000 5,6.000 16.000 4,4.000 7.000 0,4.000 1.000-4,3.000-1.000-5,3.000 1.000-4,1.000 1.000-6,1.000 3.000-7,-1.000 3.000-7,1.000 4.000-7,-6.000 4.000-3,-8.000 6.000 2,-10.000 7.000 2,-9.000 6.000 2,-10.000 6.000-7,-9.000 6.000-19,-10.000 7.000-17,-8.000 6.000-17,-8.000 1.000-8,-2.000-3.000 3,-3.000-3.000 2,-3.000-2.000 3,-2.000-6.000 7,0.000-6.000 9,0.000-6.000 10,0.000-6.000 10</inkml:trace>
</inkml:ink>
</file>

<file path=ppt/ink/ink51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4"/>
    </inkml:context>
    <inkml:brush xml:id="br0">
      <inkml:brushProperty name="width" value="0.0347984209656715" units="cm"/>
      <inkml:brushProperty name="height" value="0.0347984209656715" units="cm"/>
      <inkml:brushProperty name="color" value="#f2395b"/>
      <inkml:brushProperty name="ignorePressure" value="0"/>
    </inkml:brush>
  </inkml:definitions>
  <inkml:trace contextRef="#ctx0" brushRef="#br0">53500.000 35300.000 632,'-90.000'4.000'15,"23.000"10.000"12,22.000 10.000 10,22.000 9.000 12,12.000 9.000 1,3.000 9.000-9,3.000 10.000-8,4.000 10.000-10,-3.000 5.000-4,-5.000 4.000 0,-7.000 3.000-1,-5.000 3.000-1,-3.000 1.000-4,4.000 1.000-7,3.000-1.000-6,3.000 1.000-8,3.000-6.000-8,3.000-8.000-9,3.000-10.000-10,4.000-9.000-10</inkml:trace>
</inkml:ink>
</file>

<file path=ppt/ink/ink51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5"/>
    </inkml:context>
    <inkml:brush xml:id="br0">
      <inkml:brushProperty name="width" value="0.0411899350583553" units="cm"/>
      <inkml:brushProperty name="height" value="0.0411899350583553" units="cm"/>
      <inkml:brushProperty name="color" value="#f2395b"/>
      <inkml:brushProperty name="ignorePressure" value="0"/>
    </inkml:brush>
  </inkml:definitions>
  <inkml:trace contextRef="#ctx0" brushRef="#br0">53700.000 35100.000 534,'21.000'54.000'125,"-5.000"10.000"-27,-7.000 10.000-30,-5.000 9.000-27,-4.000 10.000-16,0.000 14.000-4,0.000 11.000-2,0.000 14.000-4,0.000 10.000-1,0.000 9.000-2,0.000 10.000-1,0.000 10.000 0,0.000 10.000-5,0.000 13.000-8,0.000 12.000-8,0.000 13.000-7,0.000 6.000-7,0.000 0.000-5,0.000 0.000-7,0.000 0.000-6,0.000-11.000-1,0.000-22.000 3,0.000-22.000 2,0.000-21.000 3,0.000-26.000 3,0.000-28.000 3,0.000-28.000 3,0.000-27.000 3,0.000-15.000 0,0.000 0.000 0,0.000 0.000-1,0.000 0.000-1</inkml:trace>
</inkml:ink>
</file>

<file path=ppt/ink/ink5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7"/>
    </inkml:context>
    <inkml:brush xml:id="br0">
      <inkml:brushProperty name="width" value="0.0287949573248625" units="cm"/>
      <inkml:brushProperty name="height" value="0.0287949573248625" units="cm"/>
      <inkml:brushProperty name="color" value="#000000"/>
      <inkml:brushProperty name="ignorePressure" value="0"/>
    </inkml:brush>
  </inkml:definitions>
  <inkml:trace contextRef="#ctx0" brushRef="#br0">98400.000 6300.000 764,'1.000'-52.000'2,"4.000"-3.000"5,3.000-3.000 4,3.000-2.000 5,9.000 3.000 4,16.000 14.000 4,15.000 11.000 3,17.000 14.000 3,10.000 5.000-1,6.000 1.000-4,7.000-1.000-5,6.000 1.000-4,3.000 5.000-7,0.000 14.000-11,0.000 11.000-9,0.000 14.000-10,-10.000 2.000-10,-18.000-6.000-10,-19.000-6.000-11,-18.000-6.000-10</inkml:trace>
</inkml:ink>
</file>

<file path=ppt/ink/ink51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5"/>
    </inkml:context>
    <inkml:brush xml:id="br0">
      <inkml:brushProperty name="width" value="0.0382380895316601" units="cm"/>
      <inkml:brushProperty name="height" value="0.0382380895316601" units="cm"/>
      <inkml:brushProperty name="color" value="#f2395b"/>
      <inkml:brushProperty name="ignorePressure" value="0"/>
    </inkml:brush>
  </inkml:definitions>
  <inkml:trace contextRef="#ctx0" brushRef="#br0">53050.000 36400.000 575,'1.000'-52.000'2,"4.000"-3.000"5,3.000-3.000 4,3.000-2.000 5,3.000 0.000 3,3.000 7.000 0,3.000 6.000 0,4.000 7.000 1,2.000 10.000 0,4.000 16.000 3,3.000 15.000 1,3.000 17.000 2,-2.000 17.000-2,-6.000 23.000-7,-6.000 22.000-5,-6.000 22.000-7,-10.000 12.000-6,-12.000 3.000-5,-13.000 3.000-7,-12.000 4.000-4,-10.000-3.000-5,-6.000-5.000-1,-6.000-7.000-3,-6.000-5.000-1,-2.000-11.000 0,3.000-11.000 3,3.000-14.000 4,4.000-11.000 2,4.000-12.000 5,6.000-9.000 6,7.000-10.000 5,6.000-8.000 6,13.000-18.000 5,23.000-25.000 4,22.000-25.000 4,22.000-25.000 3,16.000-15.000 1,14.000-2.000-2,11.000-3.000-3,14.000-3.000-2,5.000-1.000-4,1.000 4.000-3,-1.000 3.000-4,1.000 3.000-3,-3.000 1.000-2,-2.000 1.000-1,-3.000-1.000 1,-3.000 1.000 0,-2.000 2.000 1,0.000 7.000 0,0.000 6.000 2,0.000 7.000 0,-4.000 8.000 1,-5.000 14.000 0,-7.000 11.000 0,-5.000 14.000 1,-9.000 7.000 1,-9.000 3.000 2,-10.000 3.000 2,-8.000 4.000 2,-11.000 8.000 1,-8.000 17.000 2,-10.000 15.000 1,-9.000 16.000 2,-10.000 12.000 1,-9.000 9.000 1,-10.000 10.000 3,-8.000 10.000 0,-11.000 4.000 1,-8.000 0.000-2,-10.000 0.000-3,-9.000 0.000-1,-4.000-4.000-4,4.000-5.000-6,3.000-7.000-4,3.000-5.000-7,3.000-8.000-5,3.000-5.000-5,3.000-7.000-7,4.000-5.000-5,2.000-11.000-5,4.000-11.000-5,3.000-14.000-6,3.000-11.000-4,3.000-7.000-1,3.000 0.000 6,3.000 0.000 6,4.000 0.000 5,2.000-4.000 4,4.000-5.000 1,3.000-7.000 1,3.000-5.000 2</inkml:trace>
</inkml:ink>
</file>

<file path=ppt/ink/ink51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15"/>
    </inkml:context>
    <inkml:brush xml:id="br0">
      <inkml:brushProperty name="width" value="0.038310918956995" units="cm"/>
      <inkml:brushProperty name="height" value="0.038310918956995" units="cm"/>
      <inkml:brushProperty name="color" value="#f2395b"/>
      <inkml:brushProperty name="ignorePressure" value="0"/>
    </inkml:brush>
  </inkml:definitions>
  <inkml:trace contextRef="#ctx0" brushRef="#br0">54000.000 36600.000 574,'53.000'6.000'77,"6.000"13.000"-9,7.000 12.000-8,6.000 13.000-9,4.000 12.000-8,4.000 13.000-5,3.000 12.000-8,3.000 13.000-5,6.000 9.000-7,9.000 6.000-7,10.000 7.000-6,10.000 6.000-7,-7.000-10.000-3,-22.000-24.000 3,-22.000-26.000 1,-21.000-24.000 3,-12.000-12.000-14,1.000 4.000-29,-1.000 3.000-28,1.000 3.000-29</inkml:trace>
</inkml:ink>
</file>

<file path=ppt/ink/ink51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3"/>
    </inkml:context>
    <inkml:brush xml:id="br0">
      <inkml:brushProperty name="width" value="0.0277441143989563" units="cm"/>
      <inkml:brushProperty name="height" value="0.0277441143989563" units="cm"/>
      <inkml:brushProperty name="color" value="#f2395b"/>
      <inkml:brushProperty name="ignorePressure" value="0"/>
    </inkml:brush>
  </inkml:definitions>
  <inkml:trace contextRef="#ctx0" brushRef="#br0">57050.000 37350.000 792,'25.000'25.000'91,"0.000"0.000"-27,0.000 0.000-25,0.000 0.000-26,0.000 0.000-22,0.000 0.000-21,0.000 0.000-20,0.000 0.000-20</inkml:trace>
</inkml:ink>
</file>

<file path=ppt/ink/ink51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4"/>
    </inkml:context>
    <inkml:brush xml:id="br0">
      <inkml:brushProperty name="width" value="0.0355868451297283" units="cm"/>
      <inkml:brushProperty name="height" value="0.0355868451297283" units="cm"/>
      <inkml:brushProperty name="color" value="#f2395b"/>
      <inkml:brushProperty name="ignorePressure" value="0"/>
    </inkml:brush>
  </inkml:definitions>
  <inkml:trace contextRef="#ctx0" brushRef="#br0">59950.000 34850.000 618,'-13.000'-24.000'9,"26.000"4.000"17,24.000 3.000 18,26.000 3.000 18,16.000-1.000 3,10.000-2.000-12,10.000-3.000-11,9.000-3.000-13,1.000-1.000-8,-6.000 4.000-5,-6.000 3.000-6,-6.000 3.000-6,-10.000 3.000-8,-12.000 3.000-11,-13.000 3.000-13,-12.000 4.000-11,-12.000 4.000-6,-8.000 6.000 1,-10.000 7.000 2,-9.000 6.000 0,-15.000 6.000 2,-18.000 6.000 3,-19.000 7.000 3,-18.000 6.000 3,-10.000 3.000 4,0.000 0.000 5,0.000 0.000 6,0.000 0.000 4,3.000-4.000 5,6.000-5.000 4,7.000-7.000 4,6.000-5.000 3,4.000-3.000 1,4.000 4.000-2,3.000 3.000-1,3.000 3.000-2,3.000 3.000 4,3.000 3.000 12,3.000 3.000 11,4.000 4.000 12,2.000 2.000 5,4.000 4.000-2,3.000 3.000-2,3.000 3.000-1,3.000 4.000-3,3.000 7.000-7,3.000 6.000-6,4.000 7.000-6,1.000-3.000-4,0.000-8.000-4,0.000-10.000-2,0.000-9.000-4,3.000-10.000-8,6.000-9.000-15,7.000-10.000-14,6.000-8.000-15,4.000-11.000-5,4.000-8.000 5,3.000-10.000 5,3.000-9.000 5,-1.000-5.000 5,-2.000 0.000 5,-3.000 0.000 6,-3.000 0.000 4</inkml:trace>
</inkml:ink>
</file>

<file path=ppt/ink/ink51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4"/>
    </inkml:context>
    <inkml:brush xml:id="br0">
      <inkml:brushProperty name="width" value="0.0346447192132473" units="cm"/>
      <inkml:brushProperty name="height" value="0.0346447192132473" units="cm"/>
      <inkml:brushProperty name="color" value="#f2395b"/>
      <inkml:brushProperty name="ignorePressure" value="0"/>
    </inkml:brush>
  </inkml:definitions>
  <inkml:trace contextRef="#ctx0" brushRef="#br0">61200.000 35300.000 635,'23.000'-24.000'-1,"-3.000"4.000"0,-3.000 3.000-1,-2.000 3.000-1,-9.000 6.000 7,-12.000 9.000 14,-13.000 10.000 15,-12.000 10.000 14,-9.000 10.000 3,-2.000 13.000-10,-3.000 12.000-9,-3.000 13.000-10,-6.000 7.000-8,-5.000 4.000-7,-7.000 3.000-6,-5.000 3.000-6,-6.000-1.000-5,-3.000-2.000-2,-3.000-3.000-2,-2.000-3.000-2,-1.000-6.000-1,3.000-5.000 1,3.000-7.000 0,4.000-5.000 1,2.000-8.000 0,4.000-5.000 1,3.000-7.000 2,3.000-5.000 1,1.000-4.000 3,1.000 0.000 3,-1.000 0.000 4,1.000 0.000 4,4.000-4.000 3,9.000-5.000 4,10.000-7.000 3,10.000-5.000 5,21.000-6.000 5,34.000-3.000 11,35.000-3.000 8,35.000-2.000 10,16.000-1.000-2,1.000 3.000-13,-1.000 3.000-13,1.000 4.000-13,10.000-3.000-8,22.000-5.000-5,22.000-7.000-3,23.000-5.000-4,-1.000-1.000-4,-22.000 6.000-4,-22.000 7.000-5,-21.000 6.000-3,-20.000 3.000-5,-15.000 0.000-5,-15.000 0.000-7,-16.000 0.000-4</inkml:trace>
</inkml:ink>
</file>

<file path=ppt/ink/ink51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4"/>
    </inkml:context>
    <inkml:brush xml:id="br0">
      <inkml:brushProperty name="width" value="0.0377678796648979" units="cm"/>
      <inkml:brushProperty name="height" value="0.0377678796648979" units="cm"/>
      <inkml:brushProperty name="color" value="#f2395b"/>
      <inkml:brushProperty name="ignorePressure" value="0"/>
    </inkml:brush>
  </inkml:definitions>
  <inkml:trace contextRef="#ctx0" brushRef="#br0">60850.000 35100.000 582,'-46.000'-24.000'2,"10.000"4.000"3,10.000 3.000 3,9.000 3.000 4,2.000 3.000 4,-2.000 3.000 5,-3.000 3.000 5,-3.000 4.000 4,-1.000 8.000 4,4.000 17.000-1,3.000 15.000 0,3.000 16.000 0,3.000 16.000-2,3.000 20.000-4,3.000 18.000-3,4.000 20.000-4,1.000 14.000-3,0.000 14.000-2,0.000 11.000-3,0.000 14.000-2,0.000 7.000-4,0.000 3.000-4,0.000 3.000-3,0.000 4.000-6,0.000 10.000-9,0.000 19.000-17,0.000 19.000-17,0.000 19.000-16,0.000-18.000-4,0.000-53.000 12,0.000-53.000 10,0.000-52.000 11,-2.000-30.000 7,-3.000-2.000 2,-3.000-3.000 3,-2.000-3.000 2</inkml:trace>
</inkml:ink>
</file>

<file path=ppt/ink/ink51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5"/>
    </inkml:context>
    <inkml:brush xml:id="br0">
      <inkml:brushProperty name="width" value="0.0313190035521984" units="cm"/>
      <inkml:brushProperty name="height" value="0.0313190035521984" units="cm"/>
      <inkml:brushProperty name="color" value="#f2395b"/>
      <inkml:brushProperty name="ignorePressure" value="0"/>
    </inkml:brush>
  </inkml:definitions>
  <inkml:trace contextRef="#ctx0" brushRef="#br0">62150.000 34750.000 702,'-27.000'-16.000'7,"-3.000"19.000"13,-3.000 19.000 13,-2.000 19.000 14,-1.000 10.000 4,3.000 4.000-8,3.000 3.000-7,4.000 3.000-8,4.000-1.000-7,6.000-2.000-11,7.000-3.000-9,6.000-3.000-9,3.000-6.000-7,0.000-5.000-4,0.000-7.000-3,0.000-5.000-3,4.000-6.000-2,10.000-3.000 2,10.000-3.000 1,9.000-2.000 0,4.000-1.000 3,1.000 3.000 2,-1.000 3.000 2,1.000 4.000 3,-4.000 4.000 2,-6.000 6.000 3,-6.000 7.000 3,-6.000 6.000 2,-9.000 6.000 2,-8.000 6.000 1,-10.000 7.000 0,-9.000 6.000 2,-9.000 3.000 0,-5.000 0.000 0,-7.000 0.000 2,-5.000 0.000-1,-3.000-7.000 2,4.000-11.000 1,3.000-14.000 0,3.000-11.000 2,6.000-6.000 2,9.000 4.000 2,10.000 3.000 2,10.000 3.000 3,5.000 1.000 0,4.000 1.000 0,3.000-1.000 0,3.000 1.000-1,1.000 1.000 0,1.000 3.000-4,-1.000 3.000-2,1.000 4.000-2,-3.000 1.000-2,-2.000 0.000-1,-3.000 0.000 0,-3.000 0.000-1,-2.000-10.000-5,0.000-18.000-13,0.000-19.000-11,0.000-18.000-12,3.000-10.000-5,6.000 0.000 0,7.000 0.000 1,6.000 0.000 1</inkml:trace>
</inkml:ink>
</file>

<file path=ppt/ink/ink51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5"/>
    </inkml:context>
    <inkml:brush xml:id="br0">
      <inkml:brushProperty name="width" value="0.0317490063607693" units="cm"/>
      <inkml:brushProperty name="height" value="0.0317490063607693" units="cm"/>
      <inkml:brushProperty name="color" value="#f2395b"/>
      <inkml:brushProperty name="ignorePressure" value="0"/>
    </inkml:brush>
  </inkml:definitions>
  <inkml:trace contextRef="#ctx0" brushRef="#br0">62950.000 34550.000 692,'26.000'-49.000'4,"4.000"4.000"6,3.000 3.000 8,3.000 3.000 7,-4.000 10.000 4,-8.000 20.000 4,-10.000 18.000 2,-9.000 20.000 3,-12.000 16.000-2,-11.000 16.000-8,-14.000 15.000-7,-11.000 17.000-7,-7.000 7.000-10,0.000 0.000-10,0.000 0.000-11,0.000 0.000-11,1.000-7.000-8,4.000-11.000-7,3.000-14.000-8,3.000-11.000-6,3.000-12.000 1,3.000-9.000 10,3.000-10.000 10,4.000-8.000 11,4.000-12.000 6,6.000-12.000 5,7.000-13.000 4,6.000-12.000 4,3.000-7.000 2,0.000 1.000 1,0.000-1.000 1,0.000 1.000 1,1.000 1.000 1,4.000 3.000 2,3.000 3.000 2,3.000 4.000 2,-4.000 13.000 10,-8.000 26.000 15,-10.000 24.000 17,-9.000 26.000 17,-7.000 13.000 3,-3.000 4.000-11,-3.000 3.000-9,-2.000 3.000-11,0.000-2.000-8,7.000-6.000-5,6.000-6.000-6,7.000-6.000-5,11.000-12.000-6,20.000-15.000-8,18.000-15.000-6,20.000-16.000-8,10.000-16.000-4,3.000-16.000-2,3.000-15.000-3,4.000-15.000-2,-4.000-6.000-1,-9.000 7.000 0,-10.000 6.000 1,-8.000 7.000 0,-8.000 8.000 5,-2.000 14.000 8,-3.000 11.000 9,-3.000 14.000 9,-9.000 11.000 4,-11.000 14.000 0,-14.000 11.000 1,-11.000 14.000 0,-11.000 5.000 1,-5.000 1.000-1,-7.000-1.000 0,-5.000 1.000 0,-3.000-4.000-2,4.000-6.000-1,3.000-6.000-2,3.000-6.000-2,14.000-16.000-4,25.000-25.000-7,25.000-25.000-8,25.000-25.000-8,10.000-8.000 0,-2.000 9.000 5,-3.000 10.000 6,-3.000 10.000 5,-9.000 14.000 3,-11.000 23.000-1,-14.000 22.000 0,-11.000 22.000-1,-15.000 12.000 0,-16.000 3.000 2,-15.000 3.000 0,-15.000 4.000 1,-7.000-3.000 0,3.000-5.000 1,3.000-7.000 1,4.000-5.000-1,1.000-8.000 2,0.000-5.000-1,0.000-7.000 2,0.000-5.000-1,4.000-6.000 2,10.000-3.000 0,10.000-3.000 1,9.000-2.000 1,9.000-5.000 2,9.000-2.000 3,10.000-3.000 2,10.000-3.000 3,8.000-6.000 0,10.000-5.000 0,10.000-7.000-2,9.000-5.000 0,6.000-8.000-5,3.000-5.000-5,3.000-7.000-6,4.000-5.000-6,-1.000-3.000-3,-3.000 4.000 2,-3.000 3.000 1,-2.000 3.000 1,-9.000 4.000-2,-12.000 7.000-4,-13.000 6.000-5,-12.000 7.000-5,-7.000 2.000 0,1.000 1.000 4,-1.000-1.000 5,1.000 1.000 4</inkml:trace>
</inkml:ink>
</file>

<file path=ppt/ink/ink51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6"/>
    </inkml:context>
    <inkml:brush xml:id="br0">
      <inkml:brushProperty name="width" value="0.0284069459885359" units="cm"/>
      <inkml:brushProperty name="height" value="0.0284069459885359" units="cm"/>
      <inkml:brushProperty name="color" value="#f2395b"/>
      <inkml:brushProperty name="ignorePressure" value="0"/>
    </inkml:brush>
  </inkml:definitions>
  <inkml:trace contextRef="#ctx0" brushRef="#br0">63250.000 36150.000 774,'-69.000'1.000'2,"13.000"4.000"5,12.000 3.000 4,13.000 3.000 5,6.000 3.000 4,0.000 3.000 2,0.000 3.000 4,0.000 4.000 2,-4.000 5.000 0,-5.000 10.000-4,-7.000 10.000-5,-5.000 9.000-4,-4.000 6.000-7,0.000 3.000-10,0.000 3.000-9,0.000 4.000-9,1.000-3.000-6,4.000-5.000-3,3.000-7.000-2,3.000-5.000-2,4.000-9.000-2,7.000-9.000-2,6.000-10.000 0,7.000-8.000-1</inkml:trace>
</inkml:ink>
</file>

<file path=ppt/ink/ink51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6"/>
    </inkml:context>
    <inkml:brush xml:id="br0">
      <inkml:brushProperty name="width" value="0.0249709896743298" units="cm"/>
      <inkml:brushProperty name="height" value="0.0249709896743298" units="cm"/>
      <inkml:brushProperty name="color" value="#f2395b"/>
      <inkml:brushProperty name="ignorePressure" value="0"/>
    </inkml:brush>
  </inkml:definitions>
  <inkml:trace contextRef="#ctx0" brushRef="#br0">62450.000 37050.000 881,'179.000'1.000'19,"-40.000"4.000"2,-40.000 3.000 1,-41.000 3.000 1,-21.000 1.000-3,1.000 1.000-9,-1.000-1.000-9,1.000 1.000-7,-3.000-3.000-3,-2.000-2.000 1,-3.000-3.000 3,-3.000-3.000 2</inkml:trace>
</inkml:ink>
</file>

<file path=ppt/ink/ink5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7"/>
    </inkml:context>
    <inkml:brush xml:id="br0">
      <inkml:brushProperty name="width" value="0.0353438556194305" units="cm"/>
      <inkml:brushProperty name="height" value="0.0353438556194305" units="cm"/>
      <inkml:brushProperty name="color" value="#000000"/>
      <inkml:brushProperty name="ignorePressure" value="0"/>
    </inkml:brush>
  </inkml:definitions>
  <inkml:trace contextRef="#ctx0" brushRef="#br0">100150.000 7250.000 622,'-52.000'-19.000'31,"-3.000"13.000"-7,-3.000 12.000-7,-2.000 13.000-8,-5.000 13.000 3,-2.000 17.000 13,-3.000 15.000 13,-3.000 16.000 13,-1.000 10.000 1,4.000 7.000-9,3.000 6.000-11,3.000 7.000-9,6.000 2.000-9,9.000 1.000-7,10.000-1.000-8,10.000 1.000-7,8.000-6.000-4,10.000-8.000-1,10.000-10.000-1,9.000-9.000-1,9.000-10.000-4,9.000-9.000-6,10.000-10.000-6,10.000-8.000-6,4.000-11.000-2,0.000-8.000 1,0.000-10.000 1,0.000-9.000 1,-4.000-5.000 2,-5.000 0.000 2,-7.000 0.000 2,-5.000 0.000 2</inkml:trace>
</inkml:ink>
</file>

<file path=ppt/ink/ink51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6"/>
    </inkml:context>
    <inkml:brush xml:id="br0">
      <inkml:brushProperty name="width" value="0.0272023007273674" units="cm"/>
      <inkml:brushProperty name="height" value="0.0272023007273674" units="cm"/>
      <inkml:brushProperty name="color" value="#f2395b"/>
      <inkml:brushProperty name="ignorePressure" value="0"/>
    </inkml:brush>
  </inkml:definitions>
  <inkml:trace contextRef="#ctx0" brushRef="#br0">63800.000 34800.000 808,'21.000'-13.000'8,"-5.000"26.000"14,-7.000 24.000 15,-5.000 26.000 15,-9.000 15.000-4,-9.000 6.000-24,-10.000 7.000-24,-8.000 6.000-22,-8.000-2.000-13,-2.000-9.000 2,-3.000-10.000 1,-3.000-8.000 1,1.000-9.000 4,6.000-6.000 9,7.000-6.000 9,6.000-6.000 9,12.000-10.000 8,19.000-12.000 8,19.000-13.000 9,19.000-12.000 9,10.000-9.000 0,4.000-2.000-7,3.000-3.000-7,3.000-3.000-8,1.000-2.000-5,1.000 0.000-3,-1.000 0.000-4,1.000 0.000-3,-6.000 3.000-8,-8.000 6.000-11,-10.000 7.000-11,-9.000 6.000-12</inkml:trace>
</inkml:ink>
</file>

<file path=ppt/ink/ink51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6"/>
    </inkml:context>
    <inkml:brush xml:id="br0">
      <inkml:brushProperty name="width" value="0.0394585505127907" units="cm"/>
      <inkml:brushProperty name="height" value="0.0394585505127907" units="cm"/>
      <inkml:brushProperty name="color" value="#f2395b"/>
      <inkml:brushProperty name="ignorePressure" value="0"/>
    </inkml:brush>
  </inkml:definitions>
  <inkml:trace contextRef="#ctx0" brushRef="#br0">64050.000 35850.000 557,'-25.000'46.000'0,"0.000"-5.000"0,0.000-7.000 0,0.000-5.000 0,1.000-3.000 3,4.000 4.000 8,3.000 3.000 6,3.000 3.000 6,3.000 3.000 5,3.000 3.000 2,3.000 3.000 2,4.000 4.000 1,2.000 4.000 0,4.000 6.000-4,3.000 7.000-2,3.000 6.000-4,-1.000 4.000-2,-2.000 4.000-3,-3.000 3.000-1,-3.000 3.000-2,-2.000-1.000-3,0.000-2.000-1,0.000-3.000-3,0.000-3.000-2,-2.000-4.000 0,-3.000-3.000 2,-3.000-3.000 0,-2.000-2.000 3,-5.000-6.000-2,-2.000-6.000-5,-3.000-6.000-6,-3.000-6.000-4,-7.000-9.000-4,-9.000-8.000 0,-10.000-10.000-2,-8.000-9.000-1,-9.000-9.000-3,-6.000-5.000-4,-6.000-7.000-5,-6.000-5.000-3,-4.000-12.000-5,1.000-16.000-4,-1.000-15.000-4,1.000-15.000-4,7.000-1.000 0,16.000 16.000 1,15.000 15.000 3,17.000 17.000 3</inkml:trace>
</inkml:ink>
</file>

<file path=ppt/ink/ink51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6"/>
    </inkml:context>
    <inkml:brush xml:id="br0">
      <inkml:brushProperty name="width" value="0.0370433330535889" units="cm"/>
      <inkml:brushProperty name="height" value="0.0370433330535889" units="cm"/>
      <inkml:brushProperty name="color" value="#f2395b"/>
      <inkml:brushProperty name="ignorePressure" value="0"/>
    </inkml:brush>
  </inkml:definitions>
  <inkml:trace contextRef="#ctx0" brushRef="#br0">65250.000 34200.000 593,'45.000'93.000'152,"-9.000"-11.000"-37,-10.000-14.000-38,-8.000-11.000-38,-6.000-7.000-22,1.000 0.000-11,-1.000 0.000-8,1.000 0.000-10,2.000-8.000-16,7.000-16.000-20,6.000-15.000-21,7.000-15.000-21</inkml:trace>
</inkml:ink>
</file>

<file path=ppt/ink/ink51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7"/>
    </inkml:context>
    <inkml:brush xml:id="br0">
      <inkml:brushProperty name="width" value="0.0385799966752529" units="cm"/>
      <inkml:brushProperty name="height" value="0.0385799966752529" units="cm"/>
      <inkml:brushProperty name="color" value="#f2395b"/>
      <inkml:brushProperty name="ignorePressure" value="0"/>
    </inkml:brush>
  </inkml:definitions>
  <inkml:trace contextRef="#ctx0" brushRef="#br0">65950.000 34150.000 570,'43.000'-18.000'25,"-11.000"17.000"11,-14.000 15.000 10,-11.000 16.000 11,-14.000 10.000-2,-11.000 7.000-10,-14.000 6.000-13,-11.000 7.000-10,-9.000 5.000-7,-3.000 7.000 1,-3.000 6.000-1,-2.000 7.000 0,-5.000 4.000-5,-2.000 3.000-8,-3.000 3.000-10,-3.000 4.000-8,1.000-6.000-7,6.000-11.000-2,7.000-14.000-3,6.000-11.000-3,6.000-11.000 1,6.000-5.000 3,7.000-7.000 3,6.000-5.000 4,12.000-12.000 4,19.000-16.000 4,19.000-15.000 4,19.000-15.000 4,12.000-11.000 3,6.000-2.000 0,7.000-3.000 1,6.000-3.000 0,1.000 1.000 1,-3.000 6.000 0,-3.000 7.000 1,-2.000 6.000 1,-8.000 7.000-1,-8.000 10.000 1,-10.000 10.000-1,-9.000 9.000 0,-12.000 12.000 1,-11.000 16.000 2,-14.000 15.000 1,-11.000 17.000 1,-12.000 10.000 2,-9.000 6.000 0,-10.000 7.000 0,-8.000 6.000 1,-8.000 1.000-2,-2.000-3.000 0,-3.000-3.000-3,-3.000-2.000-1,-1.000-5.000-1,4.000-2.000 0,3.000-3.000-1,3.000-3.000 1,4.000-9.000 0,7.000-11.000 0,6.000-14.000 2,7.000-11.000 0,13.000-11.000 0,22.000-5.000-2,22.000-7.000-1,23.000-5.000-3,14.000-11.000-1,10.000-11.000 0,10.000-14.000-2,9.000-11.000 0,4.000-7.000-3,1.000 0.000-1,-1.000 0.000-4,1.000 0.000-2,-3.000 1.000-1,-2.000 4.000 3,-3.000 3.000 1,-3.000 3.000 1,-7.000 6.000 3,-9.000 9.000 1,-10.000 10.000 1,-8.000 10.000 2,-11.000 10.000 1,-8.000 13.000-1,-10.000 12.000-1,-9.000 13.000-1,-7.000 6.000 2,-3.000 0.000 2,-3.000 0.000 4,-2.000 0.000 3,-8.000 1.000 0,-8.000 4.000-3,-10.000 3.000-3,-9.000 3.000-3,-4.000-2.000-4,4.000-6.000-3,3.000-6.000-3,3.000-6.000-5,1.000-9.000-1,1.000-8.000 1,-1.000-10.000 0,1.000-9.000 1,4.000-13.000 0,9.000-16.000-1,10.000-15.000 0,10.000-15.000 0,4.000-12.000 1,0.000-6.000 3,0.000-6.000 2,0.000-6.000 3,0.000-2.000 3,0.000 3.000 4,0.000 3.000 3,0.000 4.000 4,0.000 4.000 1,0.000 6.000-3,0.000 7.000-2,0.000 6.000-2,1.000 7.000 8,4.000 10.000 18,3.000 10.000 18,3.000 9.000 18,3.000 6.000 5,3.000 3.000-7,3.000 3.000-6,4.000 4.000-7,1.000 2.000-6,0.000 4.000-6,0.000 3.000-6,0.000 3.000-4,-4.000 9.000-6,-5.000 16.000-4,-7.000 15.000-3,-5.000 17.000-4,-8.000 8.000-4,-5.000 4.000-4,-7.000 3.000-4,-5.000 3.000-3,-8.000 1.000-3,-5.000 1.000-2,-7.000-1.000-1,-5.000 1.000-3,-6.000-6.000-3,-3.000-8.000-3,-3.000-10.000-3,-2.000-9.000-3,-3.000-9.000-2,1.000-5.000 1,-1.000-7.000 0,1.000-5.000 1,1.000-8.000-1,3.000-5.000 0,3.000-7.000-1,4.000-5.000-1</inkml:trace>
</inkml:ink>
</file>

<file path=ppt/ink/ink51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7"/>
    </inkml:context>
    <inkml:brush xml:id="br0">
      <inkml:brushProperty name="width" value="0.0412071272730827" units="cm"/>
      <inkml:brushProperty name="height" value="0.0412071272730827" units="cm"/>
      <inkml:brushProperty name="color" value="#f2395b"/>
      <inkml:brushProperty name="ignorePressure" value="0"/>
    </inkml:brush>
  </inkml:definitions>
  <inkml:trace contextRef="#ctx0" brushRef="#br0">63950.000 36750.000 533,'-68.000'3.000'4,"17.000"6.000"6,15.000 7.000 6,16.000 6.000 8,9.000 3.000 4,3.000 0.000 4,3.000 0.000 4,4.000 0.000 3,10.000 3.000 0,19.000 6.000-3,19.000 7.000-3,19.000 6.000-2,13.000 3.000-4,10.000 0.000-3,10.000 0.000-2,9.000 0.000-4,13.000 0.000-3,20.000 0.000-2,18.000 0.000-2,20.000 0.000-3,11.000-4.000-7,7.000-5.000-13,6.000-7.000-11,7.000-5.000-13,-12.000-8.000-8,-28.000-5.000-6,-28.000-7.000-6,-27.000-5.000-5,-22.000-4.000 0,-11.000 0.000 7,-14.000 0.000 6,-11.000 0.000 8</inkml:trace>
</inkml:ink>
</file>

<file path=ppt/ink/ink51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8"/>
    </inkml:context>
    <inkml:brush xml:id="br0">
      <inkml:brushProperty name="width" value="0.0422142930328846" units="cm"/>
      <inkml:brushProperty name="height" value="0.0422142930328846" units="cm"/>
      <inkml:brushProperty name="color" value="#f2395b"/>
      <inkml:brushProperty name="ignorePressure" value="0"/>
    </inkml:brush>
  </inkml:definitions>
  <inkml:trace contextRef="#ctx0" brushRef="#br0">67700.000 34350.000 521,'-2.000'-43.000'4,"-3.000"17.000"8,-3.000 15.000 8,-2.000 16.000 9,-9.000 20.000 5,-12.000 25.000 6,-13.000 25.000 4,-12.000 25.000 5,-12.000 15.000-2,-8.000 7.000-11,-10.000 6.000-9,-9.000 7.000-9,-1.000-1.000-9,10.000-6.000-6,10.000-6.000-6,9.000-6.000-7,9.000-13.000-2,9.000-19.000 1,10.000-18.000 2,10.000-19.000 0,10.000-21.000-9,13.000-21.000-18,12.000-22.000-19,13.000-22.000-18,7.000-10.000-1,4.000 4.000 16,3.000 3.000 17,3.000 3.000 16,-1.000 9.000 22,-2.000 16.000 24,-3.000 15.000 25,-3.000 17.000 25,-6.000 14.000 9,-5.000 17.000-9,-7.000 15.000-9,-5.000 16.000-8,-6.000 9.000-9,-3.000 3.000-8,-3.000 3.000-10,-2.000 4.000-9,-3.000-3.000-8,1.000-5.000-9,-1.000-7.000-7,1.000-5.000-7,-1.000-8.000-4,1.000-5.000 3,-1.000-7.000 1,1.000-5.000 4</inkml:trace>
</inkml:ink>
</file>

<file path=ppt/ink/ink51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8"/>
    </inkml:context>
    <inkml:brush xml:id="br0">
      <inkml:brushProperty name="width" value="0.0484836287796497" units="cm"/>
      <inkml:brushProperty name="height" value="0.0484836287796497" units="cm"/>
      <inkml:brushProperty name="color" value="#f2395b"/>
      <inkml:brushProperty name="ignorePressure" value="0"/>
    </inkml:brush>
  </inkml:definitions>
  <inkml:trace contextRef="#ctx0" brushRef="#br0">67300.000 35400.000 453,'51.000'-50.000'0,"4.000"0.000"0,3.000 0.000 0,3.000 0.000 0,17.000 0.000 5,31.000 0.000 11,32.000 0.000 9,31.000 0.000 11,-1.000 9.000 2,-30.000 19.000-5,-32.000 19.000-7,-30.000 19.000-6,-22.000 12.000-6,-8.000 6.000-8,-10.000 7.000-8,-9.000 6.000-7,-9.000 3.000-4,-5.000 0.000 3,-7.000 0.000 1,-5.000 0.000 3,-6.000 1.000 6,-3.000 4.000 11,-3.000 3.000 12,-2.000 3.000 12,-3.000 4.000 3,1.000 7.000-3,-1.000 6.000-4,1.000 7.000-4,-1.000 5.000-2,1.000 7.000-2,-1.000 6.000 0,1.000 7.000-1,1.000 0.000-3,3.000-2.000-2,3.000-3.000-3,4.000-3.000-4,1.000-7.000-1,0.000-9.000-2,0.000-10.000-3,0.000-8.000-1,-2.000-9.000-6,-3.000-6.000-11,-3.000-6.000-11,-2.000-6.000-11,-9.000-12.000-10,-12.000-15.000-6,-13.000-15.000-7,-12.000-16.000-6,-9.000-13.000-1,-2.000-9.000 7,-3.000-10.000 7,-3.000-8.000 7,4.000-1.000 7,13.000 9.000 8,12.000 10.000 8,13.000 10.000 8</inkml:trace>
</inkml:ink>
</file>

<file path=ppt/ink/ink51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8"/>
    </inkml:context>
    <inkml:brush xml:id="br0">
      <inkml:brushProperty name="width" value="0.0337732993066311" units="cm"/>
      <inkml:brushProperty name="height" value="0.0337732993066311" units="cm"/>
      <inkml:brushProperty name="color" value="#f2395b"/>
      <inkml:brushProperty name="ignorePressure" value="0"/>
    </inkml:brush>
  </inkml:definitions>
  <inkml:trace contextRef="#ctx0" brushRef="#br0">67650.000 36200.000 651,'25.000'-222.000'39,"0.000"56.000"-2,0.000 57.000-3,0.000 56.000-1,3.000 29.000-2,6.000 4.000-1,7.000 3.000-1,6.000 3.000-2,-1.000 7.000-2,-5.000 14.000-5,-7.000 11.000-3,-5.000 14.000-4,-11.000 13.000-5,-11.000 16.000-3,-14.000 15.000-5,-11.000 17.000-3,-14.000 7.000-3,-11.000 0.000-5,-14.000 0.000-3,-11.000 0.000-3,-6.000-7.000-2,4.000-11.000 0,3.000-14.000 1,3.000-11.000-1,3.000-14.000 2,3.000-11.000 3,3.000-14.000 1,4.000-11.000 4,5.000-12.000-3,10.000-9.000-5,10.000-10.000-6,9.000-8.000-7,10.000-14.000-1,14.000-15.000 1,11.000-15.000 1,14.000-16.000 1,5.000-1.000 2,1.000 17.000 4,-1.000 15.000 2,1.000 16.000 4</inkml:trace>
</inkml:ink>
</file>

<file path=ppt/ink/ink51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9"/>
    </inkml:context>
    <inkml:brush xml:id="br0">
      <inkml:brushProperty name="width" value="0.0394098833203316" units="cm"/>
      <inkml:brushProperty name="height" value="0.0394098833203316" units="cm"/>
      <inkml:brushProperty name="color" value="#f2395b"/>
      <inkml:brushProperty name="ignorePressure" value="0"/>
    </inkml:brush>
  </inkml:definitions>
  <inkml:trace contextRef="#ctx0" brushRef="#br0">69450.000 34350.000 558,'93.000'-49.000'0,"-11.000"4.000"0,-14.000 3.000 0,-11.000 3.000 0,-7.000 6.000 8,0.000 9.000 15,0.000 10.000 17,0.000 10.000 16,-2.000 4.000 4,-3.000 0.000-6,-3.000 0.000-6,-2.000 0.000-6,-5.000 6.000-7,-2.000 13.000-6,-3.000 12.000-7,-3.000 13.000-6,-7.000 9.000-7,-9.000 6.000-11,-10.000 7.000-10,-8.000 6.000-10,-9.000 3.000-8,-6.000 0.000-6,-6.000 0.000-6,-6.000 0.000-6,-6.000-4.000-2,-2.000-5.000 5,-3.000-7.000 3,-3.000-5.000 4,1.000-9.000 3,6.000-9.000 2,7.000-10.000 3,6.000-8.000 1</inkml:trace>
</inkml:ink>
</file>

<file path=ppt/ink/ink51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9"/>
    </inkml:context>
    <inkml:brush xml:id="br0">
      <inkml:brushProperty name="width" value="0.032660111784935" units="cm"/>
      <inkml:brushProperty name="height" value="0.032660111784935" units="cm"/>
      <inkml:brushProperty name="color" value="#f2395b"/>
      <inkml:brushProperty name="ignorePressure" value="0"/>
    </inkml:brush>
  </inkml:definitions>
  <inkml:trace contextRef="#ctx0" brushRef="#br0">69000.000 35400.000 673,'-61.000'-2.000'8,"28.000"-3.000"15,28.000-3.000 16,29.000-2.000 16,22.000-5.000 3,20.000-2.000-9,18.000-3.000-9,20.000-3.000-10,8.000-4.000-10,1.000-3.000-15,-1.000-3.000-15,1.000-2.000-13,-4.000-1.000-5,-6.000 3.000 4,-6.000 3.000 5,-6.000 4.000 4,-12.000 2.000-1,-15.000 4.000-7,-15.000 3.000-7,-16.000 3.000-7</inkml:trace>
</inkml:ink>
</file>

<file path=ppt/ink/ink5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8"/>
    </inkml:context>
    <inkml:brush xml:id="br0">
      <inkml:brushProperty name="width" value="0.0336425676941872" units="cm"/>
      <inkml:brushProperty name="height" value="0.0336425676941872" units="cm"/>
      <inkml:brushProperty name="color" value="#000000"/>
      <inkml:brushProperty name="ignorePressure" value="0"/>
    </inkml:brush>
  </inkml:definitions>
  <inkml:trace contextRef="#ctx0" brushRef="#br0">99150.000 7450.000 653,'-52.000'-22.000'6,"47.000"6.000"12,47.000 7.000 11,48.000 6.000 11,19.000 3.000 4,-6.000 0.000-6,-6.000 0.000-4,-6.000 0.000-6,9.000 0.000-4,25.000 0.000 0,25.000 0.000-3,25.000 0.000-1,6.000-2.000-5,-12.000-3.000-10,-13.000-3.000-8,-12.000-2.000-9,-13.000-3.000-7,-12.000 1.000-6,-13.000-1.000-4,-12.000 1.000-6,-15.000 1.000-2,-15.000 3.000 0,-15.000 3.000 1,-16.000 4.000 0</inkml:trace>
</inkml:ink>
</file>

<file path=ppt/ink/ink51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29"/>
    </inkml:context>
    <inkml:brush xml:id="br0">
      <inkml:brushProperty name="width" value="0.0423688553273678" units="cm"/>
      <inkml:brushProperty name="height" value="0.0423688553273678" units="cm"/>
      <inkml:brushProperty name="color" value="#f2395b"/>
      <inkml:brushProperty name="ignorePressure" value="0"/>
    </inkml:brush>
  </inkml:definitions>
  <inkml:trace contextRef="#ctx0" brushRef="#br0">70000.000 34700.000 519,'-69.000'1.000'5,"13.000"4.000"11,12.000 3.000 10,13.000 3.000 10,7.000 6.000 6,4.000 9.000 0,3.000 10.000 1,3.000 10.000 1,3.000 8.000-3,3.000 10.000-4,3.000 10.000-4,4.000 9.000-4,1.000 13.000-4,0.000 20.000-3,0.000 18.000-4,0.000 20.000-4,0.000 10.000-7,0.000 3.000-7,0.000 3.000-10,0.000 4.000-9,0.000-9.000-11,0.000-18.000-13,0.000-19.000-13,0.000-18.000-15,0.000-20.000-2,0.000-18.000 9,0.000-19.000 7,0.000-18.000 8</inkml:trace>
</inkml:ink>
</file>

<file path=ppt/ink/ink51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0"/>
    </inkml:context>
    <inkml:brush xml:id="br0">
      <inkml:brushProperty name="width" value="0.0444142892956734" units="cm"/>
      <inkml:brushProperty name="height" value="0.0444142892956734" units="cm"/>
      <inkml:brushProperty name="color" value="#f2395b"/>
      <inkml:brushProperty name="ignorePressure" value="0"/>
    </inkml:brush>
  </inkml:definitions>
  <inkml:trace contextRef="#ctx0" brushRef="#br0">69900.000 35550.000 495,'-2.000'-47.000'3,"-3.000"6.000"8,-3.000 7.000 6,-2.000 6.000 7,-5.000 9.000 4,-2.000 13.000-1,-3.000 12.000 0,-3.000 13.000-1,-4.000 12.000 0,-3.000 13.000-3,-3.000 12.000-3,-2.000 13.000-1,-6.000 9.000-3,-6.000 6.000-1,-6.000 7.000-2,-6.000 6.000-2,-2.000 1.000-1,3.000-3.000 1,3.000-3.000 1,4.000-2.000 1,26.000-30.000-8,50.000-52.000-15,50.000-53.000-14,50.000-53.000-16,20.000-34.000-6,-9.000-11.000 1,-10.000-14.000 2,-8.000-11.000 2,-11.000 0.000 3,-8.000 17.000 2,-10.000 15.000 4,-9.000 16.000 2,-9.000 12.000 6,-5.000 9.000 7,-7.000 10.000 7,-5.000 10.000 7,-9.000 10.000 5,-9.000 13.000 3,-10.000 12.000 3,-8.000 13.000 3,-6.000 12.000 9,1.000 13.000 16,-1.000 12.000 17,1.000 13.000 15,1.000 7.000 2,3.000 4.000-14,3.000 3.000-15,4.000 3.000-14,4.000-2.000-9,6.000-6.000-4,7.000-6.000-4,6.000-6.000-4,-5.000 5.000-4,-16.000 20.000-3,-15.000 18.000-3,-15.000 20.000-4,-15.000 8.000-1,-12.000 1.000-3,-13.000-1.000 0,-12.000 1.000-2,-7.000-6.000-1,1.000-8.000-1,-1.000-10.000-1,1.000-9.000-1,8.000-16.000-3,20.000-22.000-4,18.000-22.000-4,20.000-21.000-5,14.000-15.000 1,14.000-6.000 4,11.000-6.000 6,14.000-6.000 5,3.000 1.000 6,-2.000 9.000 8,-3.000 10.000 6,-3.000 10.000 7,-10.000 16.000 7,-16.000 26.000 6,-15.000 24.000 6,-15.000 26.000 6,-15.000 15.000 1,-12.000 6.000-4,-13.000 7.000-2,-12.000 6.000-5,-7.000-1.000-3,1.000-5.000-4,-1.000-7.000-3,1.000-5.000-5,2.000-9.000-4,7.000-9.000-2,6.000-10.000-3,7.000-8.000-3,16.000-14.000-5,29.000-15.000-7,28.000-15.000-5,28.000-16.000-7,14.000-12.000-1,0.000-5.000 4,0.000-7.000 4,0.000-5.000 4,-2.000-3.000 3,-3.000 4.000 2,-3.000 3.000 1,-2.000 3.000 3,-6.000 4.000 2,-6.000 7.000 2,-6.000 6.000 4,-6.000 7.000 2,-10.000 7.000 6,-12.000 9.000 10,-13.000 10.000 10,-12.000 10.000 9,-12.000 10.000 2,-8.000 13.000-4,-10.000 12.000-5,-9.000 13.000-4,-7.000 9.000-4,-3.000 6.000-2,-3.000 7.000-3,-2.000 6.000-2,-5.000 3.000-2,-2.000 0.000 0,-3.000 0.000-1,-3.000 0.000-1,-2.000 1.000 0,0.000 4.000-2,0.000 3.000-2,0.000 3.000-1,0.000-2.000-4,0.000-6.000-4,0.000-6.000-7,0.000-6.000-4,3.000-10.000-6,6.000-12.000-6,7.000-13.000-6,6.000-12.000-6,6.000-16.000-8,6.000-19.000-11,7.000-18.000-12,6.000-19.000-11</inkml:trace>
</inkml:ink>
</file>

<file path=ppt/ink/ink51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0"/>
    </inkml:context>
    <inkml:brush xml:id="br0">
      <inkml:brushProperty name="width" value="0.0340921767055988" units="cm"/>
      <inkml:brushProperty name="height" value="0.0340921767055988" units="cm"/>
      <inkml:brushProperty name="color" value="#f2395b"/>
      <inkml:brushProperty name="ignorePressure" value="0"/>
    </inkml:brush>
  </inkml:definitions>
  <inkml:trace contextRef="#ctx0" brushRef="#br0">70000.000 36650.000 645,'26.000'-24.000'3,"4.000"4.000"6,3.000 3.000 7,3.000 3.000 5,3.000 4.000 7,3.000 7.000 6,3.000 6.000 5,4.000 7.000 7,2.000 8.000-1,4.000 14.000-6,3.000 11.000-7,3.000 14.000-7,1.000 5.000-10,1.000 1.000-12,-1.000-1.000-15,1.000 1.000-13,-7.000-6.000-13,-12.000-8.000-12,-13.000-10.000-13,-12.000-9.000-13</inkml:trace>
</inkml:ink>
</file>

<file path=ppt/ink/ink51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0"/>
    </inkml:context>
    <inkml:brush xml:id="br0">
      <inkml:brushProperty name="width" value="0.0416869074106216" units="cm"/>
      <inkml:brushProperty name="height" value="0.0416869074106216" units="cm"/>
      <inkml:brushProperty name="color" value="#f2395b"/>
      <inkml:brushProperty name="ignorePressure" value="0"/>
    </inkml:brush>
  </inkml:definitions>
  <inkml:trace contextRef="#ctx0" brushRef="#br0">71750.000 34800.000 527,'50.000'-44.000'72,"0.000"13.000"-9,0.000 12.000-8,0.000 13.000-9,-4.000 10.000-7,-5.000 10.000-9,-7.000 10.000-7,-5.000 9.000-8,-9.000 10.000-6,-9.000 14.000-4,-10.000 11.000-3,-8.000 14.000-5,-12.000 8.000-3,-12.000 7.000-3,-13.000 6.000-3,-12.000 7.000-2,-7.000 0.000-1,1.000-2.000-1,-1.000-3.000 2,1.000-3.000-1,1.000-7.000 0,3.000-9.000-1,3.000-10.000-1,4.000-8.000-2,16.000-18.000 1,32.000-25.000 2,31.000-25.000 2,32.000-25.000 3,11.000-10.000 2,-5.000 7.000 5,-7.000 6.000 3,-5.000 7.000 3,-8.000 8.000 5,-5.000 14.000 5,-7.000 11.000 6,-5.000 14.000 4,-11.000 10.000 3,-11.000 9.000 1,-14.000 10.000 2,-11.000 10.000 0,-9.000 2.000 1,-3.000-3.000-2,-3.000-3.000-1,-2.000-2.000-2,-1.000-6.000-2,3.000-6.000-1,3.000-6.000-3,4.000-6.000-1,10.000-7.000-12,19.000-6.000-19,19.000-6.000-20,19.000-6.000-20,10.000-7.000-7,4.000-6.000 7,3.000-6.000 7,3.000-6.000 7,-5.000-9.000 5,-12.000-8.000 2,-13.000-10.000 4,-12.000-9.000 2,-7.000-2.000 3,1.000 6.000 4,-1.000 7.000 3,1.000 6.000 5,-1.000 3.000 0,1.000 0.000-1,-1.000 0.000 0,1.000 0.000-2</inkml:trace>
</inkml:ink>
</file>

<file path=ppt/ink/ink51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1"/>
    </inkml:context>
    <inkml:brush xml:id="br0">
      <inkml:brushProperty name="width" value="0.0455453656613827" units="cm"/>
      <inkml:brushProperty name="height" value="0.0455453656613827" units="cm"/>
      <inkml:brushProperty name="color" value="#f2395b"/>
      <inkml:brushProperty name="ignorePressure" value="0"/>
    </inkml:brush>
  </inkml:definitions>
  <inkml:trace contextRef="#ctx0" brushRef="#br0">72300.000 35900.000 483,'1.000'-47.000'0,"4.000"6.000"0,3.000 7.000 0,3.000 6.000 0,4.000 4.000 7,7.000 4.000 15,6.000 3.000 15,7.000 3.000 14,5.000 4.000 3,7.000 7.000-11,6.000 6.000-10,7.000 7.000-11,0.000 4.000-6,-2.000 3.000-3,-3.000 3.000-2,-3.000 4.000-4,-6.000 4.000 0,-5.000 6.000 1,-7.000 7.000 0,-5.000 6.000 2,-8.000 6.000 0,-5.000 6.000 0,-7.000 7.000 0,-5.000 6.000 0,-4.000 1.000 0,0.000-3.000-1,0.000-3.000 1,0.000-2.000-1,-4.000-3.000 0,-5.000 1.000 1,-7.000-1.000 0,-5.000 1.000 0,-6.000-1.000 0,-3.000 1.000 1,-3.000-1.000 1,-2.000 1.000 0,-6.000-4.000-6,-6.000-6.000-14,-6.000-6.000-13,-6.000-6.000-13,2.000-18.000-10,14.000-28.000-4,11.000-28.000-4,14.000-27.000-5,7.000-11.000-2,3.000 10.000 3,3.000 10.000 2,4.000 9.000 3</inkml:trace>
</inkml:ink>
</file>

<file path=ppt/ink/ink51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1"/>
    </inkml:context>
    <inkml:brush xml:id="br0">
      <inkml:brushProperty name="width" value="0.0390549413859844" units="cm"/>
      <inkml:brushProperty name="height" value="0.0390549413859844" units="cm"/>
      <inkml:brushProperty name="color" value="#f2395b"/>
      <inkml:brushProperty name="ignorePressure" value="0"/>
    </inkml:brush>
  </inkml:definitions>
  <inkml:trace contextRef="#ctx0" brushRef="#br0">73000.000 34900.000 563,'-72.000'146.000'155,"6.000"-5.000"-36,7.000-7.000-36,6.000-5.000-36,1.000-3.000-25,-3.000 4.000-12,-3.000 3.000-12,-2.000 3.000-13,-1.000-4.000-10,3.000-8.000-8,3.000-10.000-8,4.000-9.000-9,7.000-13.000 0,13.000-16.000 6,12.000-15.000 7,13.000-15.000 6</inkml:trace>
</inkml:ink>
</file>

<file path=ppt/ink/ink51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5"/>
    </inkml:context>
    <inkml:brush xml:id="br0">
      <inkml:brushProperty name="width" value="0.0373346246778965" units="cm"/>
      <inkml:brushProperty name="height" value="0.0373346246778965" units="cm"/>
      <inkml:brushProperty name="color" value="#f2395b"/>
      <inkml:brushProperty name="ignorePressure" value="0"/>
    </inkml:brush>
  </inkml:definitions>
  <inkml:trace contextRef="#ctx0" brushRef="#br0">75250.000 34200.000 589,'3.000'-40.000'14,"6.000"23.000"8,7.000 22.000 10,6.000 22.000 8,-1.000 15.000 3,-5.000 9.000-4,-7.000 10.000-5,-5.000 10.000-5,-4.000 5.000-3,0.000 4.000-2,0.000 3.000-4,0.000 3.000-2,0.000-2.000-1,0.000-6.000-2,0.000-6.000-1,0.000-6.000 0,7.000-9.000-6,17.000-8.000-6,15.000-10.000-9,16.000-9.000-7,10.000-16.000-5,7.000-22.000 0,6.000-22.000-1,7.000-21.000 0,0.000-10.000 0,-2.000 3.000 2,-3.000 3.000 2,-3.000 4.000 3,-9.000 5.000 0,-11.000 10.000 1,-14.000 10.000-1,-11.000 9.000 1,-15.000 12.000-1,-16.000 16.000-2,-15.000 15.000 0,-15.000 17.000-3,-14.000 10.000 1,-8.000 6.000 2,-10.000 7.000 2,-9.000 6.000 2,-7.000 4.000 1,-3.000 4.000 3,-3.000 3.000 3,-2.000 3.000 1,-1.000 1.000 4,3.000 1.000 2,3.000-1.000 4,4.000 1.000 4,5.000-6.000 2,10.000-8.000 1,10.000-10.000 2,9.000-9.000 1,13.000-10.000 3,20.000-9.000 2,18.000-10.000 2,20.000-8.000 3,16.000-12.000-2,16.000-12.000-6,15.000-13.000-6,17.000-12.000-7,5.000-10.000-6,-3.000-6.000-5,-3.000-6.000-5,-2.000-6.000-7,-6.000-1.000-2,-6.000 7.000-1,-6.000 6.000 0,-6.000 7.000 0,-9.000 2.000-4,-8.000 1.000-3,-10.000-1.000-4,-9.000 1.000-5,-9.000-3.000-1,-5.000-2.000 4,-7.000-3.000 3,-5.000-3.000 2,-4.000-9.000 5,0.000-11.000 4,0.000-14.000 6,0.000-11.000 6,-2.000-4.000 2,-3.000 6.000 1,-3.000 7.000 2,-2.000 6.000 0,-3.000 6.000 3,1.000 6.000 3,-1.000 7.000 5,1.000 6.000 3,1.000 13.000 8,3.000 23.000 14,3.000 22.000 13,4.000 22.000 13,-4.000 16.000 1,-9.000 14.000-12,-10.000 11.000-11,-8.000 14.000-12,-8.000 7.000-7,-2.000 3.000-5,-3.000 3.000-3,-3.000 4.000-4,1.000 2.000-4,6.000 4.000-1,7.000 3.000-3,6.000 3.000-2,6.000-2.000-2,6.000-6.000-4,7.000-6.000-1,6.000-6.000-3,7.000-9.000-1,10.000-8.000 0,10.000-10.000 2,9.000-9.000 1,9.000-12.000-1,9.000-11.000-1,10.000-14.000-1,10.000-11.000-2,0.000-7.000 0,-5.000 0.000-1,-7.000 0.000 0,-5.000 0.000 1,-15.000-2.000-4,-22.000-3.000-3,-22.000-3.000-5,-21.000-2.000-4</inkml:trace>
</inkml:ink>
</file>

<file path=ppt/ink/ink51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5"/>
    </inkml:context>
    <inkml:brush xml:id="br0">
      <inkml:brushProperty name="width" value="0.039239551872015" units="cm"/>
      <inkml:brushProperty name="height" value="0.039239551872015" units="cm"/>
      <inkml:brushProperty name="color" value="#f2395b"/>
      <inkml:brushProperty name="ignorePressure" value="0"/>
    </inkml:brush>
  </inkml:definitions>
  <inkml:trace contextRef="#ctx0" brushRef="#br0">75300.000 35800.000 560,'-113.000'-21.000'30,"26.000"10.000"1,24.000 10.000 2,26.000 9.000 2,16.000 9.000 0,10.000 9.000 0,10.000 10.000-2,9.000 10.000 0,9.000 7.000-2,9.000 6.000-5,10.000 7.000-3,10.000 6.000-4,7.000 1.000-3,6.000-3.000 0,7.000-3.000 0,6.000-2.000-1,7.000-6.000-4,10.000-6.000-9,10.000-6.000-9,9.000-6.000-8,4.000-7.000-4,1.000-6.000 3,-1.000-6.000 2,1.000-6.000 2,-7.000-6.000 2,-12.000-2.000-1,-13.000-3.000 0,-12.000-3.000 0,-12.000-4.000-9,-8.000-3.000-19,-10.000-3.000-19,-9.000-2.000-18</inkml:trace>
</inkml:ink>
</file>

<file path=ppt/ink/ink51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6"/>
    </inkml:context>
    <inkml:brush xml:id="br0">
      <inkml:brushProperty name="width" value="0.0377926714718342" units="cm"/>
      <inkml:brushProperty name="height" value="0.0377926714718342" units="cm"/>
      <inkml:brushProperty name="color" value="#f2395b"/>
      <inkml:brushProperty name="ignorePressure" value="0"/>
    </inkml:brush>
  </inkml:definitions>
  <inkml:trace contextRef="#ctx0" brushRef="#br0">77750.000 34800.000 582,'-47.000'123.000'146,"6.000"-3.000"-35,7.000-3.000-35,6.000-2.000-37,1.000 0.000-20,-3.000 7.000-5,-3.000 6.000-5,-2.000 7.000-5,-1.000-3.000-7,3.000-8.000-7,3.000-10.000-8,4.000-9.000-8,1.000-12.000-5,0.000-11.000-4,0.000-14.000-5,0.000-11.000-3,3.000-17.000-2,6.000-18.000 3,7.000-19.000 2,6.000-18.000 1,4.000-10.000 4,4.000 0.000 3,3.000 0.000 4,3.000 0.000 3</inkml:trace>
</inkml:ink>
</file>

<file path=ppt/ink/ink51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6"/>
    </inkml:context>
    <inkml:brush xml:id="br0">
      <inkml:brushProperty name="width" value="0.0454192720353603" units="cm"/>
      <inkml:brushProperty name="height" value="0.0454192720353603" units="cm"/>
      <inkml:brushProperty name="color" value="#f2395b"/>
      <inkml:brushProperty name="ignorePressure" value="0"/>
    </inkml:brush>
  </inkml:definitions>
  <inkml:trace contextRef="#ctx0" brushRef="#br0">77800.000 34750.000 484,'26.000'-27.000'1,"4.000"-3.000"1,3.000-3.000 3,3.000-2.000 1,3.000-1.000 2,3.000 3.000 1,3.000 3.000 2,4.000 4.000 2,4.000 2.000 0,6.000 4.000-2,7.000 3.000-3,6.000 3.000-1,1.000 3.000-3,-3.000 3.000-2,-3.000 3.000-4,-2.000 4.000-3,-6.000 4.000-1,-6.000 6.000 1,-6.000 7.000 1,-6.000 6.000 2,-7.000 4.000 2,-6.000 4.000 3,-6.000 3.000 5,-6.000 3.000 2,-6.000 3.000 5,-2.000 3.000 4,-3.000 3.000 3,-3.000 4.000 5,-2.000 1.000 1,0.000 0.000 0,0.000 0.000-1,0.000 0.000-1,0.000 3.000-1,0.000 6.000-2,0.000 7.000-1,0.000 6.000-1,0.000 6.000-2,0.000 6.000-1,0.000 7.000-3,0.000 6.000-2,0.000 4.000-1,0.000 4.000-1,0.000 3.000-1,0.000 3.000-2,0.000-1.000 0,0.000-2.000-2,0.000-3.000 0,0.000-3.000-1,0.000-6.000-2,0.000-5.000-2,0.000-7.000-1,0.000-5.000-2,0.000-9.000-1,0.000-9.000 0,0.000-10.000 1,0.000-8.000 0,-8.000-9.000-6,-16.000-6.000-15,-15.000-6.000-13,-15.000-6.000-15,-9.000-12.000-4,1.000-15.000 5,-1.000-15.000 4,1.000-16.000 5,-4.000-13.000 3,-6.000-9.000 2,-6.000-10.000 2,-6.000-8.000 3,-1.000-6.000 3,7.000 1.000 4,6.000-1.000 4,7.000 1.000 5,7.000 2.000 4,9.000 7.000 6,10.000 6.000 5,10.000 7.000 5,8.000 2.000 5,10.000 1.000 5,10.000-1.000 3,9.000 1.000 5,10.000-1.000 2,14.000 1.000 1,11.000-1.000 0,14.000 1.000 1,8.000 1.000 0,7.000 3.000-2,6.000 3.000-1,7.000 4.000-1,-3.000 5.000-4,-8.000 10.000-5,-10.000 10.000-5,-9.000 9.000-6,-10.000 10.000-4,-9.000 14.000-4,-10.000 11.000-3,-8.000 14.000-5,-12.000 11.000-1,-12.000 14.000-2,-13.000 11.000-1,-12.000 14.000-1,-12.000 7.000 1,-8.000 3.000 1,-10.000 3.000 3,-9.000 4.000 1,-4.000-6.000 2,4.000-11.000 1,3.000-14.000 1,3.000-11.000 1,3.000-11.000 3,3.000-5.000 3,3.000-7.000 3,4.000-5.000 4,4.000-6.000 2,6.000-3.000 3,7.000-3.000 3,6.000-2.000 2,10.000-5.000 2,17.000-2.000-1,15.000-3.000 2,16.000-3.000-1,13.000-6.000-3,14.000-5.000-7,11.000-7.000-7,14.000-5.000-8,3.000-4.000-6,-2.000 0.000-7,-3.000 0.000-7,-3.000 0.000-6,-9.000-2.000-3,-11.000-3.000 0,-14.000-3.000 0,-11.000-2.000 0,-9.000-1.000 4,-3.000 3.000 7,-3.000 3.000 7,-2.000 4.000 7</inkml:trace>
</inkml:ink>
</file>

<file path=ppt/ink/ink5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8"/>
    </inkml:context>
    <inkml:brush xml:id="br0">
      <inkml:brushProperty name="width" value="0.0326071865856647" units="cm"/>
      <inkml:brushProperty name="height" value="0.0326071865856647" units="cm"/>
      <inkml:brushProperty name="color" value="#000000"/>
      <inkml:brushProperty name="ignorePressure" value="0"/>
    </inkml:brush>
  </inkml:definitions>
  <inkml:trace contextRef="#ctx0" brushRef="#br0">101300.000 6550.000 674,'-19.000'-21.000'5,"13.000"10.000"11,12.000 10.000 11,13.000 9.000 10,10.000 10.000 4,10.000 14.000-1,10.000 11.000-1,9.000 14.000-2,7.000 7.000-4,7.000 3.000-8,6.000 3.000-9,7.000 4.000-7,0.000-1.000-9,-2.000-3.000-8,-3.000-3.000-11,-3.000-2.000-8,-6.000-8.000-5,-5.000-8.000 1,-7.000-10.000 0,-5.000-9.000 1,-11.000-5.000-1,-11.000 0.000 0,-14.000 0.000-2,-11.000 0.000-1,-9.000-2.000 0,-3.000-3.000 4,-3.000-3.000 3,-2.000-2.000 3</inkml:trace>
</inkml:ink>
</file>

<file path=ppt/ink/ink51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36"/>
    </inkml:context>
    <inkml:brush xml:id="br0">
      <inkml:brushProperty name="width" value="0.0374563112854958" units="cm"/>
      <inkml:brushProperty name="height" value="0.0374563112854958" units="cm"/>
      <inkml:brushProperty name="color" value="#f2395b"/>
      <inkml:brushProperty name="ignorePressure" value="0"/>
    </inkml:brush>
  </inkml:definitions>
  <inkml:trace contextRef="#ctx0" brushRef="#br0">78400.000 34800.000 587,'-25.000'-46.000'4,"0.000"10.000"8,0.000 10.000 9,0.000 9.000 8,0.000 20.000 8,0.000 31.000 8,0.000 32.000 8,0.000 31.000 7,1.000 23.000-2,4.000 16.000-14,3.000 15.000-15,3.000 17.000-13,-1.000 14.000-11,-2.000 17.000-10,-3.000 15.000-10,-3.000 16.000-8,-2.000 1.000-8,0.000-12.000-4,0.000-13.000-6,0.000-12.000-4,1.000-23.000-4,4.000-30.000 0,3.000-32.000-2,3.000-30.000-2</inkml:trace>
</inkml:ink>
</file>

<file path=ppt/ink/ink51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0"/>
    </inkml:context>
    <inkml:brush xml:id="br0">
      <inkml:brushProperty name="width" value="0.032964650541544" units="cm"/>
      <inkml:brushProperty name="height" value="0.032964650541544" units="cm"/>
      <inkml:brushProperty name="color" value="#f2395b"/>
      <inkml:brushProperty name="ignorePressure" value="0"/>
    </inkml:brush>
  </inkml:definitions>
  <inkml:trace contextRef="#ctx0" brushRef="#br0">80450.000 34500.000 667,'51.000'0.000'125,"4.000"0.000"-33,3.000 0.000-33,3.000 0.000-33,1.000 0.000-16,1.000 0.000-2,-1.000 0.000-1,1.000 0.000-1,-3.000 0.000-12,-2.000 0.000-20,-3.000 0.000-22,-3.000 0.000-21,-9.000 3.000-5,-11.000 6.000 10,-14.000 7.000 11,-11.000 6.000 10,-11.000 1.000 10,-5.000-3.000 7,-7.000-3.000 7,-5.000-2.000 8</inkml:trace>
</inkml:ink>
</file>

<file path=ppt/ink/ink51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1"/>
    </inkml:context>
    <inkml:brush xml:id="br0">
      <inkml:brushProperty name="width" value="0.0361142680048943" units="cm"/>
      <inkml:brushProperty name="height" value="0.0361142680048943" units="cm"/>
      <inkml:brushProperty name="color" value="#f2395b"/>
      <inkml:brushProperty name="ignorePressure" value="0"/>
    </inkml:brush>
  </inkml:definitions>
  <inkml:trace contextRef="#ctx0" brushRef="#br0">80550.000 34900.000 609,'-47.000'25.000'1,"6.000"0.000"4,7.000 0.000 3,6.000 0.000 4,3.000 4.000 3,0.000 10.000 5,0.000 10.000 4,0.000 9.000 4,3.000 6.000 2,6.000 3.000-1,7.000 3.000-2,6.000 4.000-1,3.000 4.000-2,0.000 6.000-2,0.000 7.000-2,0.000 6.000-3,-2.000 4.000-3,-3.000 4.000-2,-3.000 3.000-4,-2.000 3.000-3,-1.000-5.000 0,3.000-12.000 1,3.000-13.000 2,4.000-12.000 0,8.000-30.000-11,17.000-47.000-28,15.000-47.000-25,16.000-46.000-27,4.000-28.000-5,-6.000-5.000 16,-6.000-7.000 16,-6.000-5.000 17,-4.000 5.000 11,1.000 19.000 8,-1.000 19.000 7,1.000 19.000 8,-3.000 16.000 5,-2.000 17.000 5,-3.000 15.000 3,-3.000 16.000 4,-4.000 10.000 4,-3.000 7.000 1,-3.000 6.000 3,-2.000 7.000 2,-5.000 10.000 1,-2.000 16.000 1,-3.000 15.000 1,-3.000 17.000 0,-2.000 8.000 1,0.000 4.000 4,0.000 3.000 3,0.000 3.000 3,-4.000 1.000 0,-5.000 1.000-3,-7.000-1.000-4,-5.000 1.000-3,-3.000-6.000-4,4.000-8.000-4,3.000-10.000-4,3.000-9.000-4,3.000-26.000-13,3.000-40.000-23,3.000-40.000-24,4.000-41.000-22,1.000-23.000-6,0.000-2.000 14,0.000-3.000 13,0.000-3.000 13,0.000-2.000 9,0.000 0.000 6,0.000 0.000 6,0.000 0.000 5,-2.000 12.000 5,-3.000 26.000 8,-3.000 24.000 6,-2.000 26.000 7,-5.000 16.000 5,-2.000 10.000 2,-3.000 10.000 3,-3.000 9.000 2,-2.000 10.000 2,0.000 14.000-2,0.000 11.000-2,0.000 14.000 0,-2.000 10.000-1,-3.000 9.000 1,-3.000 10.000 0,-2.000 10.000 1,2.000 0.000-1,9.000-5.000-4,10.000-7.000-3,10.000-5.000-4,4.000-9.000-4,0.000-9.000-3,0.000-10.000-4,0.000-8.000-3,6.000-11.000-5,13.000-8.000-5,12.000-10.000-4,13.000-9.000-5,12.000-15.000-4,13.000-18.000-2,12.000-19.000-2,13.000-18.000-2,6.000-10.000-1,0.000 0.000 0,0.000 0.000 0,0.000 0.000 1,-5.000 6.000 2,-9.000 13.000 6,-10.000 12.000 6,-8.000 13.000 5,-8.000 9.000 6,-2.000 6.000 5,-3.000 7.000 6,-3.000 6.000 6,-6.000 6.000 2,-5.000 6.000-1,-7.000 7.000-2,-5.000 6.000-1,-8.000 9.000 3,-5.000 13.000 6,-7.000 12.000 7,-5.000 13.000 7,-8.000 7.000 2,-5.000 4.000-3,-7.000 3.000-3,-5.000 3.000-4,-8.000 1.000-4,-5.000 1.000-5,-7.000-1.000-6,-5.000 1.000-5,-6.000-6.000-4,-3.000-8.000-5,-3.000-10.000-5,-2.000-9.000-4,0.000-10.000-4,7.000-9.000 0,6.000-10.000-1,7.000-8.000-2,4.000-17.000-1,3.000-21.000-2,3.000-22.000-2,4.000-22.000-3,4.000-16.000 1,6.000-9.000 3,7.000-10.000 5,6.000-8.000 2,6.000 0.000 6,6.000 14.000 5,7.000 11.000 6,6.000 14.000 6,4.000 14.000 2,4.000 20.000 0,3.000 18.000-2,3.000 20.000 0,4.000 13.000 2,7.000 9.000 7,6.000 10.000 7,7.000 10.000 7,0.000 5.000 1,-2.000 4.000-4,-3.000 3.000-4,-3.000 3.000-4,-4.000-4.000-6,-3.000-8.000-7,-3.000-10.000-9,-2.000-9.000-7,-5.000-7.000-5,-2.000-3.000-1,-3.000-3.000-2,-3.000-2.000-2,-4.000-8.000-3,-3.000-8.000-6,-3.000-10.000-7,-2.000-9.000-5</inkml:trace>
</inkml:ink>
</file>

<file path=ppt/ink/ink51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1"/>
    </inkml:context>
    <inkml:brush xml:id="br0">
      <inkml:brushProperty name="width" value="0.0292765032500029" units="cm"/>
      <inkml:brushProperty name="height" value="0.0292765032500029" units="cm"/>
      <inkml:brushProperty name="color" value="#f2395b"/>
      <inkml:brushProperty name="ignorePressure" value="0"/>
    </inkml:brush>
  </inkml:definitions>
  <inkml:trace contextRef="#ctx0" brushRef="#br0">82500.000 35000.000 751,'23.000'32.000'7,"-3.000"17.000"14,-3.000 15.000 14,-2.000 16.000 14,-5.000 2.000 1,-2.000-8.000-10,-3.000-10.000-11,-3.000-9.000-12</inkml:trace>
</inkml:ink>
</file>

<file path=ppt/ink/ink51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1"/>
    </inkml:context>
    <inkml:brush xml:id="br0">
      <inkml:brushProperty name="width" value="0.0389086939394474" units="cm"/>
      <inkml:brushProperty name="height" value="0.0389086939394474" units="cm"/>
      <inkml:brushProperty name="color" value="#f2395b"/>
      <inkml:brushProperty name="ignorePressure" value="0"/>
    </inkml:brush>
  </inkml:definitions>
  <inkml:trace contextRef="#ctx0" brushRef="#br0">83200.000 33650.000 565,'0.000'-36.000'8,"0.000"28.000"16,0.000 28.000 16,0.000 29.000 16,-2.000 19.000 4,-3.000 14.000-9,-3.000 11.000-8,-2.000 14.000-9,-1.000 13.000-7,3.000 16.000-4,3.000 15.000-4,4.000 17.000-6,-3.000 24.000-3,-5.000 34.000-2,-7.000 35.000-2,-5.000 35.000-2,-3.000 14.000-2,4.000-2.000 0,3.000-3.000 0,3.000-3.000 0,3.000-7.000-6,3.000-9.000-13,3.000-10.000-12,4.000-8.000-13,1.000-25.000-8,0.000-36.000-1,0.000-39.000-3,0.000-36.000-2,1.000-31.000 2,4.000-21.000 7,3.000-22.000 6,3.000-22.000 7</inkml:trace>
</inkml:ink>
</file>

<file path=ppt/ink/ink51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2"/>
    </inkml:context>
    <inkml:brush xml:id="br0">
      <inkml:brushProperty name="width" value="0.0351420603692532" units="cm"/>
      <inkml:brushProperty name="height" value="0.0351420603692532" units="cm"/>
      <inkml:brushProperty name="color" value="#f2395b"/>
      <inkml:brushProperty name="ignorePressure" value="0"/>
    </inkml:brush>
  </inkml:definitions>
  <inkml:trace contextRef="#ctx0" brushRef="#br0">82600.000 34700.000 626,'12.000'-43.000'7,"26.000"17.000"16,24.000 15.000 15,26.000 16.000 14,8.000 9.000 0,-5.000 3.000-17,-7.000 3.000-18,-5.000 4.000-17,-4.000-3.000-11,0.000-5.000-5,0.000-7.000-5,0.000-5.000-5,-4.000-4.000-3,-5.000 0.000 0,-7.000 0.000 1,-5.000 0.000-1,-8.000-2.000 1,-5.000-3.000 0,-7.000-3.000 2,-5.000-2.000 0,-6.000-5.000 3,-3.000-2.000 4,-3.000-3.000 6,-2.000-3.000 5,-5.000 4.000 14,-2.000 13.000 21,-3.000 12.000 22,-3.000 13.000 23,1.000 4.000 3,6.000-3.000-14,7.000-3.000-15,6.000-2.000-13,4.000-5.000-13,4.000-2.000-10,3.000-3.000-10,3.000-3.000-11,4.000-10.000-3,7.000-16.000 2,6.000-15.000 2,7.000-15.000 1,-1.000-7.000-1,-6.000 3.000-6,-6.000 3.000-6,-6.000 4.000-6,-18.000 11.000 3,-28.000 23.000 14,-28.000 22.000 12,-27.000 22.000 14,-11.000 12.000 7,10.000 3.000 2,10.000 3.000 1,9.000 4.000 3,2.000 4.000 0,-2.000 6.000-3,-3.000 7.000-1,-3.000 6.000-3,4.000-2.000-2,13.000-9.000-3,12.000-10.000-3,13.000-8.000-2,9.000-8.000-5,6.000-2.000-6,7.000-3.000-4,6.000-3.000-5,7.000-6.000-5,10.000-5.000-5,10.000-7.000-3,9.000-5.000-5,2.000-1.000-1,-2.000 6.000 3,-3.000 7.000 2,-3.000 6.000 2,-6.000 3.000 2,-5.000 0.000 1,-7.000 0.000 2,-5.000 0.000 0,-12.000 6.000 3,-16.000 13.000 4,-15.000 12.000 4,-15.000 13.000 4,-12.000 4.000 3,-6.000-3.000 3,-6.000-3.000 2,-6.000-2.000 3,-4.000-3.000 3,1.000 1.000 0,-1.000-1.000 2,1.000 1.000 2,1.000-4.000 1,3.000-6.000 2,3.000-6.000 2,4.000-6.000 3,13.000-6.000-1,26.000-2.000-2,24.000-3.000-2,26.000-3.000-2,13.000-9.000-3,4.000-11.000-5,3.000-14.000-5,3.000-11.000-4,3.000-11.000-9,3.000-5.000-12,3.000-7.000-13,4.000-5.000-12,-4.000-1.000-4,-9.000 6.000 6,-10.000 7.000 5,-8.000 6.000 5,-8.000 3.000 2,-2.000 0.000-2,-3.000 0.000-2,-3.000 0.000-2</inkml:trace>
</inkml:ink>
</file>

<file path=ppt/ink/ink51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2"/>
    </inkml:context>
    <inkml:brush xml:id="br0">
      <inkml:brushProperty name="width" value="0.0325778946280479" units="cm"/>
      <inkml:brushProperty name="height" value="0.0325778946280479" units="cm"/>
      <inkml:brushProperty name="color" value="#f2395b"/>
      <inkml:brushProperty name="ignorePressure" value="0"/>
    </inkml:brush>
  </inkml:definitions>
  <inkml:trace contextRef="#ctx0" brushRef="#br0">85450.000 34150.000 675,'48.000'-46.000'62,"-3.000"10.000"-9,-3.000 10.000-10,-2.000 9.000-9,-3.000 9.000-5,1.000 9.000-1,-1.000 10.000-2,1.000 10.000-1,-4.000 8.000-7,-6.000 10.000-12,-6.000 10.000-11,-6.000 9.000-12,-9.000 6.000-6,-8.000 3.000-2,-10.000 3.000-2,-9.000 4.000-1,-9.000-1.000-4,-5.000-3.000-7,-7.000-3.000-7,-5.000-2.000-6,-1.000-9.000 1,6.000-12.000 10,7.000-13.000 10,6.000-12.000 10</inkml:trace>
</inkml:ink>
</file>

<file path=ppt/ink/ink51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3"/>
    </inkml:context>
    <inkml:brush xml:id="br0">
      <inkml:brushProperty name="width" value="0.0361434482038021" units="cm"/>
      <inkml:brushProperty name="height" value="0.0361434482038021" units="cm"/>
      <inkml:brushProperty name="color" value="#f2395b"/>
      <inkml:brushProperty name="ignorePressure" value="0"/>
    </inkml:brush>
  </inkml:definitions>
  <inkml:trace contextRef="#ctx0" brushRef="#br0">85350.000 35000.000 608,'45.000'7.000'41,"-9.000"17.000"-6,-10.000 15.000-7,-8.000 16.000-6,-8.000 15.000-4,-2.000 16.000 0,-3.000 15.000-1,-3.000 17.000 0,-7.000 8.000 0,-9.000 4.000-1,-10.000 3.000 1,-8.000 3.000-1,-3.000-8.000 0,7.000-19.000 1,6.000-18.000-1,7.000-19.000 0,5.000-21.000 0,7.000-21.000-1,6.000-22.000-2,7.000-22.000 0,7.000-24.000-6,9.000-24.000-10,10.000-26.000-10,10.000-24.000-11,7.000-21.000-8,6.000-16.000-5,7.000-15.000-6,6.000-15.000-6,-1.000-1.000 0,-5.000 16.000 5,-7.000 15.000 6,-5.000 17.000 4,-8.000 16.000 4,-5.000 19.000 3,-7.000 19.000 1,-5.000 19.000 3</inkml:trace>
</inkml:ink>
</file>

<file path=ppt/ink/ink51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3"/>
    </inkml:context>
    <inkml:brush xml:id="br0">
      <inkml:brushProperty name="width" value="0.0299646500498056" units="cm"/>
      <inkml:brushProperty name="height" value="0.0299646500498056" units="cm"/>
      <inkml:brushProperty name="color" value="#f2395b"/>
      <inkml:brushProperty name="ignorePressure" value="0"/>
    </inkml:brush>
  </inkml:definitions>
  <inkml:trace contextRef="#ctx0" brushRef="#br0">86700.000 33800.000 734,'51.000'-49.000'3,"4.000"4.000"6,3.000 3.000 7,3.000 3.000 6,-5.000 15.000 7,-12.000 29.000 6,-13.000 28.000 7,-12.000 28.000 6,-13.000 15.000-7,-12.000 4.000-21,-13.000 3.000-20,-12.000 3.000-20,-7.000-2.000-12,1.000-6.000-4,-1.000-6.000-4,1.000-6.000-3,2.000-10.000-1,7.000-12.000 2,6.000-13.000 2,7.000-12.000 3</inkml:trace>
</inkml:ink>
</file>

<file path=ppt/ink/ink51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3"/>
    </inkml:context>
    <inkml:brush xml:id="br0">
      <inkml:brushProperty name="width" value="0.0339701697230339" units="cm"/>
      <inkml:brushProperty name="height" value="0.0339701697230339" units="cm"/>
      <inkml:brushProperty name="color" value="#f2395b"/>
      <inkml:brushProperty name="ignorePressure" value="0"/>
    </inkml:brush>
  </inkml:definitions>
  <inkml:trace contextRef="#ctx0" brushRef="#br0">86600.000 34600.000 647,'20.000'29.000'16,"-9.000"10.000"-2,-10.000 10.000-1,-8.000 9.000-1,-9.000 6.000-1,-6.000 3.000-2,-6.000 3.000-1,-6.000 4.000-2,-2.000-3.000-1,3.000-5.000 1,3.000-7.000-1,4.000-5.000 1,10.000-12.000-2,19.000-16.000-5,19.000-15.000-3,19.000-15.000-6,9.000-7.000 0,0.000 3.000 0,0.000 3.000 1,0.000 4.000 1,-4.000 4.000 2,-5.000 6.000 3,-7.000 7.000 3,-5.000 6.000 3,-6.000 7.000 3,-3.000 10.000 2,-3.000 10.000 4,-2.000 9.000 3,-6.000 4.000 2,-6.000 1.000 2,-6.000-1.000 3,-6.000 1.000 2,-6.000-1.000 0,-2.000 1.000-2,-3.000-1.000-2,-3.000 1.000-1,-2.000-4.000-2,0.000-6.000-1,0.000-6.000 1,0.000-6.000-1,-2.000-7.000-3,-3.000-6.000-6,-3.000-6.000-5,-2.000-6.000-7,-1.000-7.000-3,3.000-6.000 0,3.000-6.000-1,4.000-6.000 1,4.000-12.000-2,6.000-15.000 0,7.000-15.000-1,6.000-16.000-1,6.000-19.000-3,6.000-22.000-8,7.000-22.000-6,6.000-21.000-6,1.000 2.000-6,-3.000 29.000-2,-3.000 28.000-2,-2.000 28.000-4</inkml:trace>
</inkml:ink>
</file>

<file path=ppt/ink/ink5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8"/>
    </inkml:context>
    <inkml:brush xml:id="br0">
      <inkml:brushProperty name="width" value="0.0285303797572851" units="cm"/>
      <inkml:brushProperty name="height" value="0.0285303797572851" units="cm"/>
      <inkml:brushProperty name="color" value="#000000"/>
      <inkml:brushProperty name="ignorePressure" value="0"/>
    </inkml:brush>
  </inkml:definitions>
  <inkml:trace contextRef="#ctx0" brushRef="#br0">98600.000 8100.000 771,'79.000'-44.000'1,"10.000"13.000"5,10.000 12.000 3,9.000 13.000 4,12.000 4.000 4,16.000-3.000 5,15.000-3.000 4,17.000-2.000 4,8.000-1.000 0,4.000 3.000-4,3.000 3.000-6,3.000 4.000-5,-4.000 1.000-5,-8.000 0.000-6,-10.000 0.000-7,-9.000 0.000-6,-13.000 1.000-5,-16.000 4.000-7,-15.000 3.000-6,-15.000 3.000-5,-17.000-1.000-2,-15.000-2.000 5,-15.000-3.000 4,-16.000-3.000 5</inkml:trace>
</inkml:ink>
</file>

<file path=ppt/ink/ink51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4"/>
    </inkml:context>
    <inkml:brush xml:id="br0">
      <inkml:brushProperty name="width" value="0.0392463058233261" units="cm"/>
      <inkml:brushProperty name="height" value="0.0392463058233261" units="cm"/>
      <inkml:brushProperty name="color" value="#f2395b"/>
      <inkml:brushProperty name="ignorePressure" value="0"/>
    </inkml:brush>
  </inkml:definitions>
  <inkml:trace contextRef="#ctx0" brushRef="#br0">87850.000 34250.000 560,'68.000'-22.000'2,"-11.000"6.000"3,-14.000 7.000 4,-11.000 6.000 3,-14.000 7.000 6,-11.000 10.000 8,-14.000 10.000 7,-11.000 9.000 9,-12.000 9.000-2,-9.000 9.000-10,-10.000 10.000-10,-8.000 10.000-11,-8.000 2.000-9,-2.000-3.000-9,-3.000-3.000-9,-3.000-2.000-9,1.000-5.000-6,6.000-2.000-1,7.000-3.000-1,6.000-3.000-2,6.000-7.000 2,6.000-9.000 3,7.000-10.000 4,6.000-8.000 3,6.000-4.000 11,6.000 3.000 18,7.000 3.000 17,6.000 4.000 18,4.000 4.000 6,4.000 6.000-4,3.000 7.000-4,3.000 6.000-5,-1.000 6.000-3,-2.000 6.000-2,-3.000 7.000-3,-3.000 6.000-2,-4.000 3.000-2,-3.000 0.000-1,-3.000 0.000-1,-2.000 0.000-1,-3.000-5.000-1,1.000-9.000 0,-1.000-10.000-1,1.000-8.000 0,5.000-22.000-9,14.000-30.000-15,11.000-32.000-15,14.000-30.000-16,8.000-19.000-6,7.000-2.000 3,6.000-3.000 4,7.000-3.000 3,-3.000 5.000 3,-8.000 17.000 4,-10.000 15.000 3,-9.000 16.000 4,5.000-1.000 1,23.000-15.000 2,22.000-15.000 0,22.000-16.000 1,5.000-2.000 1,-8.000 13.000 5,-10.000 12.000 4,-9.000 13.000 3,-10.000 10.000 6,-9.000 10.000 6,-10.000 10.000 8,-8.000 9.000 7,-15.000 13.000 8,-19.000 20.000 11,-18.000 18.000 10,-19.000 20.000 11,-15.000 10.000 0,-8.000 3.000-10,-10.000 3.000-10,-9.000 4.000-10,-1.000-3.000-9,10.000-5.000-6,10.000-7.000-7,9.000-5.000-6,17.000-19.000-14,25.000-27.000-19,25.000-28.000-19,25.000-28.000-19,10.000-12.000-4,-2.000 7.000 11,-3.000 6.000 13,-3.000 7.000 13,-4.000 7.000 11,-3.000 9.000 11,-3.000 10.000 12,-2.000 10.000 12,-6.000 10.000 10,-6.000 13.000 9,-6.000 12.000 10,-6.000 13.000 9,-10.000 7.000 3,-12.000 4.000-4,-13.000 3.000-3,-12.000 3.000-4,-7.000 3.000-6,1.000 3.000-7,-1.000 3.000-8,1.000 4.000-8,-6.000-3.000-6,-8.000-5.000-6,-10.000-7.000-5,-9.000-5.000-6,-2.000-9.000-5,6.000-9.000-3,7.000-10.000-3,6.000-8.000-4,6.000-11.000-3,6.000-8.000-4,7.000-10.000-3,6.000-9.000-3,6.000-12.000 0,6.000-11.000 4,7.000-14.000 3,6.000-11.000 5,9.000-4.000 3,13.000 6.000 4,12.000 7.000 5,13.000 6.000 3,7.000 6.000 2,4.000 6.000 0,3.000 7.000-1,3.000 6.000 0,-2.000 6.000 3,-6.000 6.000 9,-6.000 7.000 8,-6.000 6.000 8,-7.000 6.000 5,-6.000 6.000 0,-6.000 7.000-1,-6.000 6.000 1,-6.000 4.000-1,-2.000 4.000-1,-3.000 3.000-2,-3.000 3.000-2,-6.000 1.000-2,-5.000 1.000-5,-7.000-1.000-3,-5.000 1.000-5,-8.000-1.000-4,-5.000 1.000-4,-7.000-1.000-4,-5.000 1.000-4,-8.000-3.000-4,-5.000-2.000-4,-7.000-3.000-3,-5.000-3.000-4,-6.000-4.000-1,-3.000-3.000 3,-3.000-3.000 1,-2.000-2.000 3,-3.000-5.000 2,1.000-2.000 2,-1.000-3.000 3,1.000-3.000 2,2.000-2.000 2,7.000 0.000 3,6.000 0.000 2,7.000 0.000 3,5.000 0.000 6,7.000 0.000 7,6.000 0.000 8,7.000 0.000 8,10.000 0.000 10,16.000 0.000 13,15.000 0.000 11,17.000 0.000 13,14.000 3.000-1,17.000 6.000-12,15.000 7.000-12,16.000 6.000-13,13.000 10.000-10,14.000 17.000-7,11.000 15.000-7,14.000 16.000-8,10.000 7.000-11,9.000 1.000-14,10.000-1.000-15,10.000 1.000-14,-9.000-7.000-4,-24.000-12.000 8,-26.000-13.000 8,-24.000-12.000 8,-18.000-10.000 2,-9.000-6.000-1,-10.000-6.000-3,-8.000-6.000-1</inkml:trace>
</inkml:ink>
</file>

<file path=ppt/ink/ink51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3:44"/>
    </inkml:context>
    <inkml:brush xml:id="br0">
      <inkml:brushProperty name="width" value="0.0220331661403179" units="cm"/>
      <inkml:brushProperty name="height" value="0.0220331661403179" units="cm"/>
      <inkml:brushProperty name="color" value="#f2395b"/>
      <inkml:brushProperty name="ignorePressure" value="0"/>
    </inkml:brush>
  </inkml:definitions>
  <inkml:trace contextRef="#ctx0" brushRef="#br0">89750.000 36100.000 998,'1.000'-40.000'0,"4.000"23.000"0,3.000 22.000 1,3.000 22.000-1,-2.000 7.000 0,-6.000-6.000-3,-6.000-6.000-3,-6.000-6.000-2,-4.000-4.000-6,1.000 1.000-7,-1.000-1.000-9,1.000 1.000-7</inkml:trace>
</inkml:ink>
</file>

<file path=ppt/ink/ink51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08"/>
    </inkml:context>
    <inkml:brush xml:id="br0">
      <inkml:brushProperty name="width" value="0.0361180528998375" units="cm"/>
      <inkml:brushProperty name="height" value="0.0361180528998375" units="cm"/>
      <inkml:brushProperty name="color" value="#000000"/>
      <inkml:brushProperty name="ignorePressure" value="0"/>
    </inkml:brush>
  </inkml:definitions>
  <inkml:trace contextRef="#ctx0" brushRef="#br0">43200.000 52800.000 609,'-46.000'-24.000'3,"10.000"4.000"8,10.000 3.000 6,9.000 3.000 7,12.000 1.000 6,16.000 1.000 2,15.000-1.000 3,17.000 1.000 2,11.000 1.000 0,10.000 3.000-3,10.000 3.000-4,9.000 4.000-3,2.000 1.000-4,-2.000 0.000-4,-3.000 0.000-5,-3.000 0.000-4,-4.000 0.000-4,-3.000 0.000-5,-3.000 0.000-3,-2.000 0.000-5,-3.000 0.000-2,1.000 0.000-3,-1.000 0.000-1,1.000 0.000-2,-6.000-2.000-1,-8.000-3.000 2,-10.000-3.000 1,-9.000-2.000 1,-5.000-1.000-8,0.000 3.000-17,0.000 3.000-18,0.000 4.000-17</inkml:trace>
</inkml:ink>
</file>

<file path=ppt/ink/ink51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08"/>
    </inkml:context>
    <inkml:brush xml:id="br0">
      <inkml:brushProperty name="width" value="0.0373304635286331" units="cm"/>
      <inkml:brushProperty name="height" value="0.0373304635286331" units="cm"/>
      <inkml:brushProperty name="color" value="#000000"/>
      <inkml:brushProperty name="ignorePressure" value="0"/>
    </inkml:brush>
  </inkml:definitions>
  <inkml:trace contextRef="#ctx0" brushRef="#br0">44000.000 51700.000 589,'-44.000'-13.000'40,"13.000"26.000"7,12.000 24.000 7,13.000 26.000 8,6.000 15.000-3,0.000 6.000-12,0.000 7.000-12,0.000 6.000-12,0.000 3.000-8,0.000 0.000-3,0.000 0.000-3,0.000 0.000-3,0.000-2.000-4,0.000-3.000-8,0.000-3.000-7,0.000-2.000-6,0.000-8.000-7,0.000-8.000-9,0.000-10.000-7,0.000-9.000-7</inkml:trace>
</inkml:ink>
</file>

<file path=ppt/ink/ink51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24"/>
    </inkml:context>
    <inkml:brush xml:id="br0">
      <inkml:brushProperty name="width" value="0.0482336618006229" units="cm"/>
      <inkml:brushProperty name="height" value="0.0482336618006229" units="cm"/>
      <inkml:brushProperty name="color" value="#000000"/>
      <inkml:brushProperty name="ignorePressure" value="0"/>
    </inkml:brush>
  </inkml:definitions>
  <inkml:trace contextRef="#ctx0" brushRef="#br0">66700.000 52500.000 456,'-44.000'-25.000'5,"13.000"0.000"2,12.000 0.000 2,13.000 0.000 3,7.000-5.000 1,4.000-9.000 1,3.000-10.000 2,3.000-8.000 2,1.000-3.000 0,1.000 7.000-2,-1.000 6.000-1,1.000 7.000-1,-1.000 4.000 1,1.000 3.000 2,-1.000 3.000 3,1.000 4.000 2,1.000 16.000 5,3.000 32.000 6,3.000 31.000 6,4.000 32.000 6,-3.000 21.000-1,-5.000 13.000-8,-7.000 12.000-9,-5.000 13.000-8,-4.000 7.000-5,0.000 4.000-4,0.000 3.000-1,0.000 3.000-3,-2.000 6.000-3,-3.000 9.000-2,-3.000 10.000-4,-2.000 10.000-2,-1.000 10.000-2,3.000 13.000 1,3.000 12.000 1,4.000 13.000 1,1.000 1.000-3,0.000-9.000-6,0.000-10.000-5,0.000-8.000-6,0.000-6.000-3,0.000 1.000-2,0.000-1.000 0,0.000 1.000-1,0.000-4.000-1,0.000-6.000 1,0.000-6.000 0,0.000-6.000 0,1.000-15.000 1,4.000-21.000 4,3.000-22.000 3,3.000-22.000 3,1.000-19.000 1,1.000-16.000-4,-1.000-15.000-3,1.000-15.000-3</inkml:trace>
</inkml:ink>
</file>

<file path=ppt/ink/ink51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24"/>
    </inkml:context>
    <inkml:brush xml:id="br0">
      <inkml:brushProperty name="width" value="0.0341326557099819" units="cm"/>
      <inkml:brushProperty name="height" value="0.0341326557099819" units="cm"/>
      <inkml:brushProperty name="color" value="#000000"/>
      <inkml:brushProperty name="ignorePressure" value="0"/>
    </inkml:brush>
  </inkml:definitions>
  <inkml:trace contextRef="#ctx0" brushRef="#br0">66300.000 57750.000 644,'-69.000'0.000'3,"13.000"0.000"6,12.000 0.000 8,13.000 0.000 6,9.000 4.000 3,6.000 10.000-2,7.000 10.000-1,6.000 9.000-1,6.000 10.000-1,6.000 14.000 0,7.000 11.000 1,6.000 14.000 1,4.000 8.000-1,4.000 7.000-1,3.000 6.000-1,3.000 7.000-1,1.000-3.000-3,1.000-8.000-5,-1.000-10.000-3,1.000-9.000-5,-3.000-10.000-2,-2.000-9.000 0,-3.000-10.000-2,-3.000-8.000-1,-1.000-9.000 0,4.000-6.000-1,3.000-6.000 0,3.000-6.000-1,4.000-13.000 0,7.000-19.000 1,6.000-18.000 0,7.000-19.000 1,7.000-29.000 1,9.000-36.000-2,10.000-39.000 0,10.000-36.000-1,11.000-34.000-3,17.000-28.000-3,15.000-28.000-4,16.000-27.000-5,4.000-3.000-2,-6.000 26.000-3,-6.000 24.000-3,-6.000 26.000-2,-16.000 33.000-4,-25.000 45.000-5,-25.000 43.000-7,-25.000 45.000-4</inkml:trace>
</inkml:ink>
</file>

<file path=ppt/ink/ink51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40"/>
    </inkml:context>
    <inkml:brush xml:id="br0">
      <inkml:brushProperty name="width" value="0.0401908457279205" units="cm"/>
      <inkml:brushProperty name="height" value="0.0401908457279205" units="cm"/>
      <inkml:brushProperty name="color" value="#000000"/>
      <inkml:brushProperty name="ignorePressure" value="0"/>
    </inkml:brush>
  </inkml:definitions>
  <inkml:trace contextRef="#ctx0" brushRef="#br0">62750.000 53300.000 547,'-33.000'-5.000'11,"34.000"-9.000"24,35.000-10.000 22,35.000-8.000 23,19.000-6.000 3,7.000 1.000-18,6.000-1.000-18,7.000 1.000-18,2.000 1.000-11,1.000 3.000-5,-1.000 3.000-3,1.000 4.000-5,-7.000 4.000-6,-12.000 6.000-8,-13.000 7.000-6,-12.000 6.000-8,-10.000 3.000-4,-6.000 0.000-3,-6.000 0.000-3,-6.000 0.000-2,-12.000 1.000-5,-15.000 4.000-8,-15.000 3.000-8,-16.000 3.000-8</inkml:trace>
</inkml:ink>
</file>

<file path=ppt/ink/ink51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40"/>
    </inkml:context>
    <inkml:brush xml:id="br0">
      <inkml:brushProperty name="width" value="0.0344896093010902" units="cm"/>
      <inkml:brushProperty name="height" value="0.0344896093010902" units="cm"/>
      <inkml:brushProperty name="color" value="#000000"/>
      <inkml:brushProperty name="ignorePressure" value="0"/>
    </inkml:brush>
  </inkml:definitions>
  <inkml:trace contextRef="#ctx0" brushRef="#br0">63650.000 52550.000 637,'-44.000'-13.000'25,"13.000"26.000"14,12.000 24.000 14,13.000 26.000 16,6.000 15.000-2,0.000 6.000-16,0.000 7.000-16,0.000 6.000-17,-2.000 4.000-12,-3.000 4.000-8,-3.000 3.000-6,-2.000 3.000-7,-3.000-2.000-8,1.000-6.000-7,-1.000-6.000-7,1.000-6.000-6,2.000-12.000-6,7.000-15.000 0,6.000-15.000-2,7.000-16.000-1</inkml:trace>
</inkml:ink>
</file>

<file path=ppt/ink/ink51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41"/>
    </inkml:context>
    <inkml:brush xml:id="br0">
      <inkml:brushProperty name="width" value="0.0400378443300724" units="cm"/>
      <inkml:brushProperty name="height" value="0.0400378443300724" units="cm"/>
      <inkml:brushProperty name="color" value="#000000"/>
      <inkml:brushProperty name="ignorePressure" value="0"/>
    </inkml:brush>
  </inkml:definitions>
  <inkml:trace contextRef="#ctx0" brushRef="#br0">64750.000 51750.000 549,'-2.000'-32.000'33,"-3.000"39.000"13,-3.000 36.000 13,-2.000 39.000 13,0.000 14.000-1,7.000-5.000-15,6.000-7.000-15,7.000-5.000-15,4.000-4.000-9,3.000 0.000-4,3.000 0.000-5,4.000 0.000-3,2.000-2.000-2,4.000-3.000-3,3.000-3.000 0,3.000-2.000-3,-2.000-6.000 0,-6.000-6.000 0,-6.000-6.000-1,-6.000-6.000 0,-2.000-2.000-1,3.000 3.000-2,3.000 3.000-1,4.000 4.000-1,-9.000 4.000-2,-18.000 6.000 1,-19.000 7.000 0,-18.000 6.000 0,-12.000-1.000-2,-3.000-5.000-3,-3.000-7.000-3,-2.000-5.000-3,-5.000-6.000-1,-2.000-3.000-2,-3.000-3.000-1,-3.000-2.000 0,2.000-8.000-2,10.000-8.000-6,10.000-10.000-4,9.000-9.000-4,6.000-7.000 0,3.000-3.000 5,3.000-3.000 6,4.000-2.000 6</inkml:trace>
</inkml:ink>
</file>

<file path=ppt/ink/ink51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41"/>
    </inkml:context>
    <inkml:brush xml:id="br0">
      <inkml:brushProperty name="width" value="0.035741064697504" units="cm"/>
      <inkml:brushProperty name="height" value="0.035741064697504" units="cm"/>
      <inkml:brushProperty name="color" value="#000000"/>
      <inkml:brushProperty name="ignorePressure" value="0"/>
    </inkml:brush>
  </inkml:definitions>
  <inkml:trace contextRef="#ctx0" brushRef="#br0">64650.000 52300.000 615,'25.000'-47.000'23,"0.000"6.000"4,0.000 7.000 4,0.000 6.000 3,3.000 4.000 2,6.000 4.000 0,7.000 3.000 1,6.000 3.000-1,4.000 3.000-3,4.000 3.000-4,3.000 3.000-5,3.000 4.000-6,-1.000 1.000-5,-2.000 0.000-6,-3.000 0.000-7,-3.000 0.000-5,-2.000 0.000-9,0.000 0.000-9,0.000 0.000-10,0.000 0.000-8</inkml:trace>
</inkml:ink>
</file>

<file path=ppt/ink/ink5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09"/>
    </inkml:context>
    <inkml:brush xml:id="br0">
      <inkml:brushProperty name="width" value="0.0332973189651966" units="cm"/>
      <inkml:brushProperty name="height" value="0.0332973189651966" units="cm"/>
      <inkml:brushProperty name="color" value="#000000"/>
      <inkml:brushProperty name="ignorePressure" value="0"/>
    </inkml:brush>
  </inkml:definitions>
  <inkml:trace contextRef="#ctx0" brushRef="#br0">99250.000 8000.000 660,'-19.000'-40.000'20,"13.000"23.000"11,12.000 22.000 11,13.000 22.000 10,9.000 15.000 1,6.000 9.000-7,7.000 10.000-9,6.000 10.000-8,7.000 8.000-9,10.000 10.000-10,10.000 10.000-11,9.000 9.000-11,-1.000-4.000-3,-8.000-15.000 3,-10.000-15.000 2,-9.000-16.000 2,-9.000-10.000-8,-5.000-3.000-20,-7.000-3.000-20,-5.000-2.000-20</inkml:trace>
</inkml:ink>
</file>

<file path=ppt/ink/ink51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43"/>
    </inkml:context>
    <inkml:brush xml:id="br0">
      <inkml:brushProperty name="width" value="0.0410203821957111" units="cm"/>
      <inkml:brushProperty name="height" value="0.0410203821957111" units="cm"/>
      <inkml:brushProperty name="color" value="#000000"/>
      <inkml:brushProperty name="ignorePressure" value="0"/>
    </inkml:brush>
  </inkml:definitions>
  <inkml:trace contextRef="#ctx0" brushRef="#br0">33450.000 54000.000 536,'51.000'-46.000'85,"4.000"10.000"-13,3.000 10.000-14,3.000 9.000-13,7.000 4.000-9,14.000 1.000-2,11.000-1.000-3,14.000 1.000-2,0.000 1.000-3,-8.000 3.000-6,-10.000 3.000-5,-9.000 4.000-5,-5.000 1.000-7,0.000 0.000-12,0.000 0.000-11,0.000 0.000-10,-5.000 0.000-12,-9.000 0.000-11,-10.000 0.000-12,-8.000 0.000-12</inkml:trace>
</inkml:ink>
</file>

<file path=ppt/ink/ink51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43"/>
    </inkml:context>
    <inkml:brush xml:id="br0">
      <inkml:brushProperty name="width" value="0.0383740067481995" units="cm"/>
      <inkml:brushProperty name="height" value="0.0383740067481995" units="cm"/>
      <inkml:brushProperty name="color" value="#000000"/>
      <inkml:brushProperty name="ignorePressure" value="0"/>
    </inkml:brush>
  </inkml:definitions>
  <inkml:trace contextRef="#ctx0" brushRef="#br0">34400.000 53200.000 573,'-44.000'-19.000'50,"13.000"13.000"0,12.000 12.000 0,13.000 13.000 0,7.000 12.000-3,4.000 13.000-8,3.000 12.000-8,3.000 13.000-7,-1.000 7.000-5,-2.000 4.000-1,-3.000 3.000-1,-3.000 3.000-1,-4.000 4.000-4,-3.000 7.000-9,-3.000 6.000-7,-2.000 7.000-9,-1.000-3.000-3,3.000-8.000 2,3.000-10.000 1,4.000-9.000 1</inkml:trace>
</inkml:ink>
</file>

<file path=ppt/ink/ink51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43"/>
    </inkml:context>
    <inkml:brush xml:id="br0">
      <inkml:brushProperty name="width" value="0.0394949428737164" units="cm"/>
      <inkml:brushProperty name="height" value="0.0394949428737164" units="cm"/>
      <inkml:brushProperty name="color" value="#000000"/>
      <inkml:brushProperty name="ignorePressure" value="0"/>
    </inkml:brush>
  </inkml:definitions>
  <inkml:trace contextRef="#ctx0" brushRef="#br0">35250.000 52600.000 557,'1.000'50.000'55,"4.000"0.000"0,3.000 0.000 0,3.000 0.000 1,1.000 3.000-6,1.000 6.000-10,-1.000 7.000-11,1.000 6.000-10,-1.000-1.000-7,1.000-5.000-1,-1.000-7.000-2,1.000-5.000-2,1.000-3.000 0,3.000 4.000 0,3.000 3.000 0,4.000 3.000 0,-1.000-2.000-1,-3.000-6.000-1,-3.000-6.000-2,-2.000-6.000-1,-1.000-6.000-2,3.000-2.000-1,3.000-3.000-1,4.000-3.000-2,-1.000-1.000-3,-3.000 4.000-3,-3.000 3.000-5,-2.000 3.000-3,-9.000-1.000-1,-12.000-2.000 1,-13.000-3.000 2,-12.000-3.000 3,-10.000-1.000-1,-6.000 4.000-1,-6.000 3.000-2,-6.000 3.000-2,-4.000 3.000-2,1.000 3.000-3,-1.000 3.000-3,1.000 4.000-4,1.000-6.000 0,3.000-11.000 5,3.000-14.000 4,4.000-11.000 5</inkml:trace>
</inkml:ink>
</file>

<file path=ppt/ink/ink51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43"/>
    </inkml:context>
    <inkml:brush xml:id="br0">
      <inkml:brushProperty name="width" value="0.0264717992395163" units="cm"/>
      <inkml:brushProperty name="height" value="0.0264717992395163" units="cm"/>
      <inkml:brushProperty name="color" value="#000000"/>
      <inkml:brushProperty name="ignorePressure" value="0"/>
    </inkml:brush>
  </inkml:definitions>
  <inkml:trace contextRef="#ctx0" brushRef="#br0">35500.000 53100.000 831,'1.000'-46.000'0,"4.000"10.000"0,3.000 10.000 0,3.000 9.000 0,6.000 4.000 4,9.000 1.000 8,10.000-1.000 9,10.000 1.000 8,2.000-1.000 2,-3.000 1.000-5,-3.000-1.000-5,-2.000 1.000-4,2.000 1.000-9,9.000 3.000-16,10.000 3.000-14,10.000 4.000-15,-3.000 2.000-8,-11.000 4.000 2,-14.000 3.000-1,-11.000 3.000 1</inkml:trace>
</inkml:ink>
</file>

<file path=ppt/ink/ink51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4:47"/>
    </inkml:context>
    <inkml:brush xml:id="br0">
      <inkml:brushProperty name="width" value="0.0440216436982155" units="cm"/>
      <inkml:brushProperty name="height" value="0.0440216436982155" units="cm"/>
      <inkml:brushProperty name="color" value="#000000"/>
      <inkml:brushProperty name="ignorePressure" value="0"/>
    </inkml:brush>
  </inkml:definitions>
  <inkml:trace contextRef="#ctx0" brushRef="#br0">45100.000 51300.000 499,'-22.000'-29.000'2,"6.000"-5.000"4,7.000-7.000 3,6.000-5.000 4,4.000-1.000 2,4.000 6.000 1,3.000 7.000 0,3.000 6.000 1,7.000 1.000 1,14.000-3.000 1,11.000-3.000 2,14.000-2.000 2,7.000 0.000 0,3.000 7.000-1,3.000 6.000-2,4.000 7.000-1,-1.000 5.000-1,-3.000 7.000-4,-3.000 6.000-1,-2.000 7.000-3,-9.000 8.000-2,-12.000 14.000 0,-13.000 11.000-2,-12.000 14.000-1,-10.000 8.000-1,-6.000 7.000-2,-6.000 6.000-2,-6.000 7.000-2,-9.000 4.000-2,-8.000 3.000 0,-10.000 3.000 0,-9.000 4.000-1,-5.000-4.000 1,0.000-9.000 0,0.000-10.000 1,0.000-8.000 1,3.000-11.000 1,6.000-8.000 0,7.000-10.000 1,6.000-9.000 0,13.000-10.000 3,23.000-9.000 4,22.000-10.000 6,22.000-8.000 4,12.000-6.000 0,3.000 1.000-2,3.000-1.000-4,4.000 1.000-2,-1.000 1.000-3,-3.000 3.000 0,-3.000 3.000 0,-2.000 4.000-1,-5.000 4.000 0,-2.000 6.000 0,-3.000 7.000-1,-3.000 6.000 1,-7.000 6.000 0,-9.000 6.000-1,-10.000 7.000 1,-8.000 6.000 0,-9.000 7.000 0,-6.000 10.000-1,-6.000 10.000 1,-6.000 9.000-2,-10.000 7.000 1,-12.000 7.000 0,-13.000 6.000 1,-12.000 7.000-1,-12.000 5.000-4,-8.000 7.000-12,-10.000 6.000-11,-9.000 7.000-11,-1.000 0.000-3,10.000-2.000 4,10.000-3.000 5,9.000-3.000 4,9.000-17.000-4,9.000-27.000-15,10.000-28.000-13,10.000-28.000-15</inkml:trace>
</inkml:ink>
</file>

<file path=ppt/ink/ink51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26"/>
    </inkml:context>
    <inkml:brush xml:id="br0">
      <inkml:brushProperty name="width" value="0.0428281053900719" units="cm"/>
      <inkml:brushProperty name="height" value="0.0428281053900719" units="cm"/>
      <inkml:brushProperty name="color" value="#000000"/>
      <inkml:brushProperty name="ignorePressure" value="0"/>
    </inkml:brush>
  </inkml:definitions>
  <inkml:trace contextRef="#ctx0" brushRef="#br0">81800.000 11600.000 513,'0.000'-72.000'6,"0.000"6.000"10,0.000 7.000 12,0.000 6.000 11,-2.000 12.000 4,-3.000 19.000-2,-3.000 19.000-2,-2.000 19.000-2,-8.000 16.000-3,-8.000 17.000-4,-10.000 15.000-5,-9.000 16.000-4,-4.000 5.000-4,4.000-2.000-4,3.000-3.000-3,3.000-3.000-3,-2.000 1.000-3,-6.000 6.000-1,-6.000 7.000-1,-6.000 6.000 0,-1.000-2.000-2,7.000-9.000 0,6.000-10.000 0,7.000-8.000-1,4.000-9.000-3,3.000-6.000-9,3.000-6.000-8,4.000-6.000-8,7.000-12.000-8,13.000-15.000-9,12.000-15.000-9,13.000-16.000-10,6.000-12.000 2,0.000-5.000 12,0.000-7.000 11,0.000-5.000 12,1.000-3.000 7,4.000 4.000 5,3.000 3.000 3,3.000 3.000 5,3.000-1.000 2,3.000-2.000 3,3.000-3.000 3,4.000-3.000 3,-1.000-1.000 2,-3.000 4.000 3,-3.000 3.000 3,-2.000 3.000 1,-3.000 3.000 4,1.000 3.000 2,-1.000 3.000 4,1.000 4.000 2,-3.000 7.000 4,-2.000 13.000 4,-3.000 12.000 5,-3.000 13.000 5,-6.000 9.000 0,-5.000 6.000-3,-7.000 7.000-4,-5.000 6.000-3,-3.000 6.000-3,4.000 6.000-4,3.000 7.000-3,3.000 6.000-4,1.000 1.000-2,1.000-3.000-3,-1.000-3.000-3,1.000-2.000-2,-1.000-6.000 0,1.000-6.000 0,-1.000-6.000 2,1.000-6.000 2,7.000-9.000-7,16.000-8.000-15,15.000-10.000-14,17.000-9.000-14,5.000-15.000-7,-3.000-18.000 1,-3.000-19.000 2,-2.000-18.000 1,-3.000-15.000 3,1.000-9.000 2,-1.000-10.000 3,1.000-8.000 3,-6.000-3.000 3,-8.000 7.000 2,-10.000 6.000 2,-9.000 7.000 3,-9.000 5.000 5,-5.000 7.000 7,-7.000 6.000 8,-5.000 7.000 8,-1.000 16.000 11,6.000 29.000 15,7.000 28.000 15,6.000 28.000 16,-1.000 18.000 1,-5.000 10.000-12,-7.000 10.000-13,-5.000 9.000-11,-6.000 1.000-11,-3.000-6.000-7,-3.000-6.000-7,-2.000-6.000-8,-5.000 1.000-6,-2.000 9.000-5,-3.000 10.000-6,-3.000 10.000-5,-1.000-4.000-3,4.000-16.000-3,3.000-15.000-2,3.000-15.000-1,4.000-25.000-3,7.000-30.000-2,6.000-32.000-3,7.000-30.000-3,5.000-14.000 4,7.000 7.000 8,6.000 6.000 9,7.000 7.000 9,0.000 7.000 7,-2.000 9.000 5,-3.000 10.000 7,-3.000 10.000 4,-1.000 7.000 7,4.000 6.000 4,3.000 7.000 5,3.000 6.000 6,-1.000 4.000 0,-2.000 4.000-4,-3.000 3.000-3,-3.000 3.000-4,-2.000 1.000-5,0.000 1.000-7,0.000-1.000-8,0.000 1.000-7,1.000-3.000-6,4.000-2.000-4,3.000-3.000-3,3.000-3.000-4,-2.000-1.000-2,-6.000 4.000 2,-6.000 3.000 2,-6.000 3.000 0</inkml:trace>
</inkml:ink>
</file>

<file path=ppt/ink/ink51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26"/>
    </inkml:context>
    <inkml:brush xml:id="br0">
      <inkml:brushProperty name="width" value="0.0409331358969212" units="cm"/>
      <inkml:brushProperty name="height" value="0.0409331358969212" units="cm"/>
      <inkml:brushProperty name="color" value="#000000"/>
      <inkml:brushProperty name="ignorePressure" value="0"/>
    </inkml:brush>
  </inkml:definitions>
  <inkml:trace contextRef="#ctx0" brushRef="#br0">83850.000 10400.000 537,'0.000'-36.000'11,"0.000"28.000"21,0.000 28.000 22,0.000 29.000 22,0.000 16.000 3,0.000 7.000-15,0.000 6.000-15,0.000 7.000-16,0.000 8.000-9,0.000 14.000-7,0.000 11.000-5,0.000 14.000-5,-4.000 10.000-5,-5.000 9.000 0,-7.000 10.000-2,-5.000 10.000 0,-4.000 5.000-3,0.000 4.000-2,0.000 3.000-2,0.000 3.000-3,1.000-1.000-3,4.000-2.000-5,3.000-3.000-4,3.000-3.000-5,3.000-10.000-5,3.000-16.000-3,3.000-15.000-4,4.000-15.000-5,-1.000-15.000 0,-3.000-12.000 0,-3.000-13.000 2,-2.000-12.000 0</inkml:trace>
</inkml:ink>
</file>

<file path=ppt/ink/ink51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26"/>
    </inkml:context>
    <inkml:brush xml:id="br0">
      <inkml:brushProperty name="width" value="0.0357448197901249" units="cm"/>
      <inkml:brushProperty name="height" value="0.0357448197901249" units="cm"/>
      <inkml:brushProperty name="color" value="#000000"/>
      <inkml:brushProperty name="ignorePressure" value="0"/>
    </inkml:brush>
  </inkml:definitions>
  <inkml:trace contextRef="#ctx0" brushRef="#br0">84400.000 12050.000 615,'-2.000'-46.000'6,"-3.000"10.000"14,-3.000 10.000 12,-2.000 9.000 13,-3.000 10.000 5,1.000 14.000-1,-1.000 11.000-3,1.000 14.000-3,-1.000 10.000-5,1.000 9.000-10,-1.000 10.000-10,1.000 10.000-10,-3.000 2.000-6,-2.000-3.000-5,-3.000-3.000-4,-3.000-2.000-3,-1.000-5.000-1,4.000-2.000 3,3.000-3.000 2,3.000-3.000 4,7.000-4.000 1,14.000-3.000 0,11.000-3.000 2,14.000-2.000-1,8.000-8.000 1,7.000-8.000 1,6.000-10.000 1,7.000-9.000 1,4.000-7.000-5,3.000-3.000-11,3.000-3.000-11,4.000-2.000-9,-3.000-3.000-8,-5.000 1.000-2,-7.000-1.000-2,-5.000 1.000-4</inkml:trace>
</inkml:ink>
</file>

<file path=ppt/ink/ink51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27"/>
    </inkml:context>
    <inkml:brush xml:id="br0">
      <inkml:brushProperty name="width" value="0.03593560308218" units="cm"/>
      <inkml:brushProperty name="height" value="0.03593560308218" units="cm"/>
      <inkml:brushProperty name="color" value="#000000"/>
      <inkml:brushProperty name="ignorePressure" value="0"/>
    </inkml:brush>
  </inkml:definitions>
  <inkml:trace contextRef="#ctx0" brushRef="#br0">84850.000 12250.000 612,'-24.000'-18.000'9,"4.000"17.000"17,3.000 15.000 19,3.000 16.000 18,1.000 13.000 2,1.000 14.000-11,-1.000 11.000-11,1.000 14.000-13,-1.000 5.000-8,1.000 1.000-6,-1.000-1.000-6,1.000 1.000-6,-1.000 1.000-4,1.000 3.000-1,-1.000 3.000-3,1.000 4.000-2,1.000-4.000-3,3.000-9.000-7,3.000-10.000-5,4.000-8.000-6</inkml:trace>
</inkml:ink>
</file>

<file path=ppt/ink/ink51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27"/>
    </inkml:context>
    <inkml:brush xml:id="br0">
      <inkml:brushProperty name="width" value="0.0329860337078571" units="cm"/>
      <inkml:brushProperty name="height" value="0.0329860337078571" units="cm"/>
      <inkml:brushProperty name="color" value="#000000"/>
      <inkml:brushProperty name="ignorePressure" value="0"/>
    </inkml:brush>
  </inkml:definitions>
  <inkml:trace contextRef="#ctx0" brushRef="#br0">84950.000 10650.000 666,'-18.000'-47.000'7,"17.000"6.000"11,15.000 7.000 12,16.000 6.000 13,7.000 6.000 3,1.000 6.000-5,-1.000 7.000-6,1.000 6.000-5,8.000 3.000-5,20.000 0.000-3,18.000 0.000-6,20.000 0.000-3,6.000 0.000-6,-2.000 0.000-6,-3.000 0.000-8,-3.000 0.000-7,-9.000 3.000-7,-11.000 6.000-8,-14.000 7.000-8,-11.000 6.000-7</inkml:trace>
</inkml:ink>
</file>

<file path=ppt/ink/ink5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14"/>
    </inkml:context>
    <inkml:brush xml:id="br0">
      <inkml:brushProperty name="width" value="0.0390436723828316" units="cm"/>
      <inkml:brushProperty name="height" value="0.0390436723828316" units="cm"/>
      <inkml:brushProperty name="color" value="#000000"/>
      <inkml:brushProperty name="ignorePressure" value="0"/>
    </inkml:brush>
  </inkml:definitions>
  <inkml:trace contextRef="#ctx0" brushRef="#br0">103600.000 6950.000 563,'46.000'-25.000'0,"-5.000"0.000"0,-7.000 0.000 0,-5.000 0.000 0,-15.000 15.000 7,-22.000 32.000 13,-22.000 31.000 14,-21.000 32.000 13,-6.000 5.000 2,14.000-18.000-11,11.000-19.000-12,14.000-18.000-9,-6.000-1.000-8,-21.000 19.000-1,-22.000 19.000-2,-22.000 19.000-2,-13.000 9.000-1,-3.000 0.000-2,-3.000 0.000-1,-2.000 0.000-2,2.000-5.000-1,9.000-9.000 1,10.000-10.000-1,10.000-8.000 1,10.000-12.000-2,13.000-12.000-6,12.000-13.000-4,13.000-12.000-5,13.000-15.000-3,17.000-15.000 1,15.000-15.000-1,16.000-16.000 0,16.000-16.000 2,20.000-16.000 2,18.000-15.000 2,20.000-15.000 2,8.000-6.000 2,1.000 7.000-2,-1.000 6.000 0,1.000 7.000-1,-6.000 8.000 3,-8.000 14.000 6,-10.000 11.000 6,-9.000 14.000 7,-10.000 10.000 4,-9.000 9.000 4,-10.000 10.000 4,-8.000 10.000 4,-9.000 8.000 0,-6.000 10.000 0,-6.000 10.000-1,-6.000 9.000-2,-6.000 6.000 0,-2.000 3.000 2,-3.000 3.000 0,-3.000 4.000 2,-4.000 2.000-1,-3.000 4.000-1,-3.000 3.000-1,-2.000 3.000-2,-1.000-2.000-2,3.000-6.000-3,3.000-6.000-3,4.000-6.000-2,1.000-4.000-3,0.000 1.000-1,0.000-1.000-1,0.000 1.000-2,9.000-12.000-4,19.000-21.000-7,19.000-22.000-5,19.000-22.000-7,9.000-16.000-2,0.000-9.000 1,0.000-10.000 2,0.000-8.000 1,-4.000-3.000 3,-5.000 7.000 1,-7.000 6.000 1,-5.000 7.000 3,-8.000 5.000 3,-5.000 7.000 4,-7.000 6.000 5,-5.000 7.000 5,-4.000 8.000 6,0.000 14.000 7,0.000 11.000 8,0.000 14.000 6,-2.000 8.000 2,-3.000 7.000-6,-3.000 6.000-5,-2.000 7.000-5,-3.000 4.000-4,1.000 3.000-4,-1.000 3.000-2,1.000 4.000-4,-3.000 1.000-3,-2.000 0.000-1,-3.000 0.000-1,-3.000 0.000-2,-7.000 1.000-3,-9.000 4.000-5,-10.000 3.000-4,-8.000 3.000-5,-6.000 1.000-3,1.000 1.000-1,-1.000-1.000 0,1.000 1.000-1,-1.000-6.000 0,1.000-8.000 1,-1.000-10.000 1,1.000-9.000 1,8.000-12.000 1,20.000-11.000-1,18.000-14.000 1,20.000-11.000-1,11.000-11.000 2,7.000-5.000 4,6.000-7.000 5,7.000-5.000 4,2.000-3.000 2,1.000 4.000 1,-1.000 3.000 1,1.000 3.000 1,-6.000 1.000 0,-8.000 1.000-3,-10.000-1.000-1,-9.000 1.000-2,-7.000 1.000-1,-3.000 3.000-2,-3.000 3.000-2,-2.000 4.000-2,-5.000-3.000-1,-2.000-5.000 0,-3.000-7.000-1,-3.000-5.000 0,-4.000-4.000 1,-3.000 0.000 3,-3.000 0.000 3,-2.000 0.000 4,-1.000-2.000 1,3.000-3.000 1,3.000-3.000 0,4.000-2.000 1,1.000 0.000 2,0.000 7.000 3,0.000 6.000 3,0.000 7.000 4,3.000 2.000 3,6.000 1.000 3,7.000-1.000 2,6.000 1.000 2,1.000 7.000 5,-3.000 16.000 5,-3.000 15.000 6,-2.000 17.000 7,-5.000 13.000 1,-2.000 13.000-3,-3.000 12.000-2,-3.000 13.000-2,-6.000 9.000-4,-5.000 6.000-6,-7.000 7.000-4,-5.000 6.000-6,-6.000 6.000-5,-3.000 6.000-3,-3.000 7.000-5,-2.000 6.000-4,-6.000 15.000-2,-6.000 26.000-1,-6.000 24.000 0,-6.000 26.000-2,-4.000 10.000-4,1.000-3.000-7,-1.000-3.000-9,1.000-2.000-7,1.000-14.000-6,3.000-21.000-4,3.000-22.000-3,4.000-22.000-4,5.000-21.000 0,10.000-18.000 5,10.000-19.000 6,9.000-18.000 4,4.000-15.000 5,1.000-9.000 7,-1.000-10.000 7,1.000-8.000 5</inkml:trace>
</inkml:ink>
</file>

<file path=ppt/ink/ink51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27"/>
    </inkml:context>
    <inkml:brush xml:id="br0">
      <inkml:brushProperty name="width" value="0.0383668057620525" units="cm"/>
      <inkml:brushProperty name="height" value="0.0383668057620525" units="cm"/>
      <inkml:brushProperty name="color" value="#000000"/>
      <inkml:brushProperty name="ignorePressure" value="0"/>
    </inkml:brush>
  </inkml:definitions>
  <inkml:trace contextRef="#ctx0" brushRef="#br0">85850.000 9800.000 573,'-46.000'-46.000'1,"10.000"10.000"3,10.000 10.000 3,9.000 9.000 3,4.000 12.000 9,1.000 16.000 18,-1.000 15.000 17,1.000 17.000 18,1.000 13.000 0,3.000 13.000-14,3.000 12.000-15,4.000 13.000-16,1.000 9.000-11,0.000 6.000-10,0.000 7.000-8,0.000 6.000-10,-4.000 7.000-6,-5.000 10.000-5,-7.000 10.000-6,-5.000 9.000-4,-1.000-12.000-7,6.000-30.000-11,7.000-32.000-9,6.000-30.000-11</inkml:trace>
</inkml:ink>
</file>

<file path=ppt/ink/ink51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38"/>
    </inkml:context>
    <inkml:brush xml:id="br0">
      <inkml:brushProperty name="width" value="0.0344276577234268" units="cm"/>
      <inkml:brushProperty name="height" value="0.0344276577234268" units="cm"/>
      <inkml:brushProperty name="color" value="#000000"/>
      <inkml:brushProperty name="ignorePressure" value="0"/>
    </inkml:brush>
  </inkml:definitions>
  <inkml:trace contextRef="#ctx0" brushRef="#br0">86700.000 12500.000 639,'-40.000'-2.000'42,"23.000"-3.000"-3,22.000-3.000-2,22.000-2.000-4,15.000-1.000-2,9.000 3.000-2,10.000 3.000-3,10.000 4.000-3,4.000 1.000-2,0.000 0.000-3,0.000 0.000-3,0.000 0.000-3,1.000-2.000-3,4.000-3.000 0,3.000-3.000-2,3.000-2.000-1,-2.000-1.000-3,-6.000 3.000-4,-6.000 3.000-4,-6.000 4.000-5,-6.000 1.000-2,-2.000 0.000 1,-3.000 0.000 1,-3.000 0.000 1</inkml:trace>
</inkml:ink>
</file>

<file path=ppt/ink/ink51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39"/>
    </inkml:context>
    <inkml:brush xml:id="br0">
      <inkml:brushProperty name="width" value="0.0323414765298367" units="cm"/>
      <inkml:brushProperty name="height" value="0.0323414765298367" units="cm"/>
      <inkml:brushProperty name="color" value="#000000"/>
      <inkml:brushProperty name="ignorePressure" value="0"/>
    </inkml:brush>
  </inkml:definitions>
  <inkml:trace contextRef="#ctx0" brushRef="#br0">87650.000 11800.000 680,'-24.000'-69.000'1,"4.000"13.000"3,3.000 12.000 3,3.000 13.000 2,-1.000 18.000 9,-2.000 26.000 13,-3.000 24.000 14,-3.000 26.000 13,1.000 16.000 0,6.000 10.000-15,7.000 10.000-15,6.000 9.000-13,3.000 2.000-12,0.000-2.000-9,0.000-3.000-9,0.000-3.000-8,0.000-4.000-6,0.000-3.000-2,0.000-3.000-2,0.000-2.000-2,0.000-9.000-1,0.000-12.000 2,0.000-13.000 0,0.000-12.000 1,-2.000-9.000 2,-3.000-2.000 3,-3.000-3.000 2,-2.000-3.000 2</inkml:trace>
</inkml:ink>
</file>

<file path=ppt/ink/ink51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39"/>
    </inkml:context>
    <inkml:brush xml:id="br0">
      <inkml:brushProperty name="width" value="0.0380555391311646" units="cm"/>
      <inkml:brushProperty name="height" value="0.0380555391311646" units="cm"/>
      <inkml:brushProperty name="color" value="#000000"/>
      <inkml:brushProperty name="ignorePressure" value="0"/>
    </inkml:brush>
  </inkml:definitions>
  <inkml:trace contextRef="#ctx0" brushRef="#br0">89350.000 11400.000 578,'0.000'-61.000'8,"0.000"28.000"17,0.000 28.000 16,0.000 29.000 17,0.000 19.000 3,0.000 14.000-10,0.000 11.000-11,0.000 14.000-9,0.000 3.000-7,0.000-2.000-2,0.000-3.000-3,0.000-3.000-3,0.000-1.000-3,0.000 4.000-5,0.000 3.000-4,0.000 3.000-4,0.000-5.000-3,0.000-12.000-1,0.000-13.000-1,0.000-12.000-2,4.000-12.000-1,10.000-8.000-2,10.000-10.000-2,9.000-9.000-2,2.000-12.000 1,-2.000-11.000 2,-3.000-14.000 2,-3.000-11.000 2,1.000-11.000 1,6.000-5.000 2,7.000-7.000 0,6.000-5.000 1,3.000-11.000 0,0.000-11.000 0,0.000-14.000 1,0.000-11.000 0,-4.000-3.000-1,-5.000 10.000 0,-7.000 10.000-1,-5.000 9.000 0,-4.000 6.000-2,0.000 3.000-2,0.000 3.000-1,0.000 4.000-2,-4.000 7.000-4,-5.000 13.000-10,-7.000 12.000-8,-5.000 13.000-9,-4.000 13.000-2,0.000 17.000 3,0.000 15.000 3,0.000 16.000 3,0.000 5.000 4,0.000-2.000 7,0.000-3.000 6,0.000-3.000 6</inkml:trace>
</inkml:ink>
</file>

<file path=ppt/ink/ink51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0"/>
    </inkml:context>
    <inkml:brush xml:id="br0">
      <inkml:brushProperty name="width" value="0.0415945164859295" units="cm"/>
      <inkml:brushProperty name="height" value="0.0415945164859295" units="cm"/>
      <inkml:brushProperty name="color" value="#000000"/>
      <inkml:brushProperty name="ignorePressure" value="0"/>
    </inkml:brush>
  </inkml:definitions>
  <inkml:trace contextRef="#ctx0" brushRef="#br0">90750.000 11150.000 528,'-2.000'-38.000'33,"-3.000"26.000"7,-3.000 24.000 9,-2.000 26.000 7,-5.000 16.000 0,-2.000 10.000-10,-3.000 10.000-9,-3.000 9.000-9,-2.000 6.000-7,0.000 3.000-1,0.000 3.000-3,0.000 4.000-2,1.000-3.000-3,4.000-5.000-1,3.000-7.000-3,3.000-5.000-1,1.000-8.000-2,1.000-5.000-1,-1.000-7.000-1,1.000-5.000 0,7.000-9.000-2,16.000-9.000-5,15.000-10.000-3,17.000-8.000-4,8.000-15.000-3,4.000-19.000-1,3.000-18.000 0,3.000-19.000-2,1.000-13.000 0,1.000-6.000-1,-1.000-6.000 1,1.000-6.000 0,-6.000-7.000 0,-8.000-6.000 0,-10.000-6.000 2,-9.000-6.000 0,-7.000 2.000 2,-3.000 14.000 1,-3.000 11.000 3,-2.000 14.000 1,-6.000 8.000 2,-6.000 7.000 0,-6.000 6.000 0,-6.000 7.000 2,-9.000 8.000-2,-8.000 14.000-1,-10.000 11.000-3,-9.000 14.000-1,-4.000 11.000-5,4.000 14.000-4,3.000 11.000-7,3.000 14.000-4,4.000 2.000-2,7.000-6.000 2,6.000-6.000 3,7.000-6.000 2,7.000-7.000 4,9.000-6.000 5,10.000-6.000 4,10.000-6.000 6</inkml:trace>
</inkml:ink>
</file>

<file path=ppt/ink/ink51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0"/>
    </inkml:context>
    <inkml:brush xml:id="br0">
      <inkml:brushProperty name="width" value="0.0380305536091328" units="cm"/>
      <inkml:brushProperty name="height" value="0.0380305536091328" units="cm"/>
      <inkml:brushProperty name="color" value="#000000"/>
      <inkml:brushProperty name="ignorePressure" value="0"/>
    </inkml:brush>
  </inkml:definitions>
  <inkml:trace contextRef="#ctx0" brushRef="#br0">91350.000 11450.000 578,'221.000'-65.000'44,"-55.000"23.000"-3,-57.000 22.000-3,-55.000 22.000-3,-34.000 19.000-4,-9.000 20.000-3,-10.000 18.000-2,-8.000 20.000-4,-11.000 8.000-3,-8.000 1.000-4,-10.000-1.000-2,-9.000 1.000-4,-5.000-3.000-4,0.000-2.000-4,0.000-3.000-5,0.000-3.000-4,6.000-6.000-1,13.000-5.000-1,12.000-7.000 2,13.000-5.000 0,9.000-9.000 0,6.000-9.000 1,7.000-10.000 0,6.000-8.000 0,9.000-8.000 2,13.000-2.000 3,12.000-3.000 2,13.000-3.000 3,4.000-1.000 2,-3.000 4.000 2,-3.000 3.000 3,-2.000 3.000 2,-8.000 3.000 0,-8.000 3.000 0,-10.000 3.000 0,-9.000 4.000-1,-9.000 4.000 0,-5.000 6.000 1,-7.000 7.000 0,-5.000 6.000 0,-11.000 6.000 0,-11.000 6.000-1,-14.000 7.000-1,-11.000 6.000-2,-11.000 4.000-2,-5.000 4.000-7,-7.000 3.000-5,-5.000 3.000-5,-3.000-1.000-6,4.000-2.000-3,3.000-3.000-4,3.000-3.000-4,3.000-9.000-4,3.000-11.000-3,3.000-14.000-3,4.000-11.000-3,4.000-14.000-2,6.000-11.000-1,7.000-14.000 0,6.000-11.000 0</inkml:trace>
</inkml:ink>
</file>

<file path=ppt/ink/ink51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0"/>
    </inkml:context>
    <inkml:brush xml:id="br0">
      <inkml:brushProperty name="width" value="0.0273585896939039" units="cm"/>
      <inkml:brushProperty name="height" value="0.0273585896939039" units="cm"/>
      <inkml:brushProperty name="color" value="#000000"/>
      <inkml:brushProperty name="ignorePressure" value="0"/>
    </inkml:brush>
  </inkml:definitions>
  <inkml:trace contextRef="#ctx0" brushRef="#br0">92500.000 10200.000 804,'1.000'-46.000'0,"4.000"10.000"0,3.000 10.000 0,3.000 9.000 0,6.000 6.000 1,9.000 3.000 5,10.000 3.000 3,10.000 4.000 4,5.000 1.000 5,4.000 0.000 8,3.000 0.000 8,3.000 0.000 7,-1.000 0.000-6,-2.000 0.000-23,-3.000 0.000-21,-3.000 0.000-21</inkml:trace>
</inkml:ink>
</file>

<file path=ppt/ink/ink51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1"/>
    </inkml:context>
    <inkml:brush xml:id="br0">
      <inkml:brushProperty name="width" value="0.0345478914678097" units="cm"/>
      <inkml:brushProperty name="height" value="0.0345478914678097" units="cm"/>
      <inkml:brushProperty name="color" value="#000000"/>
      <inkml:brushProperty name="ignorePressure" value="0"/>
    </inkml:brush>
  </inkml:definitions>
  <inkml:trace contextRef="#ctx0" brushRef="#br0">92950.000 11700.000 636,'-36.000'0.000'8,"28.000"0.000"17,28.000 0.000 16,29.000 0.000 16,19.000-2.000 3,14.000-3.000-10,11.000-3.000-9,14.000-2.000-11,5.000-5.000-7,1.000-2.000-7,-1.000-3.000-7,1.000-3.000-6,-6.000 1.000-7,-8.000 6.000-10,-10.000 7.000-9,-9.000 6.000-10,-10.000 3.000-5,-9.000 0.000-2,-10.000 0.000-2,-8.000 0.000-3</inkml:trace>
</inkml:ink>
</file>

<file path=ppt/ink/ink51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1"/>
    </inkml:context>
    <inkml:brush xml:id="br0">
      <inkml:brushProperty name="width" value="0.0367640741169453" units="cm"/>
      <inkml:brushProperty name="height" value="0.0367640741169453" units="cm"/>
      <inkml:brushProperty name="color" value="#000000"/>
      <inkml:brushProperty name="ignorePressure" value="0"/>
    </inkml:brush>
  </inkml:definitions>
  <inkml:trace contextRef="#ctx0" brushRef="#br0">93900.000 10600.000 598,'-47.000'0.000'15,"6.000"0.000"4,7.000 0.000 4,6.000 0.000 4,6.000 4.000 2,6.000 10.000 1,7.000 10.000-1,6.000 9.000-1,1.000 10.000 0,-3.000 14.000-2,-3.000 11.000-3,-2.000 14.000-2,-3.000 13.000-1,1.000 16.000 0,-1.000 15.000 0,1.000 17.000 0,-1.000 5.000-4,1.000-3.000-9,-1.000-3.000-7,1.000-2.000-8,1.000-6.000-8,3.000-6.000-9,3.000-6.000-7,4.000-6.000-9,1.000-10.000-3,0.000-12.000 1,0.000-13.000 2,0.000-12.000 1</inkml:trace>
</inkml:ink>
</file>

<file path=ppt/ink/ink51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1"/>
    </inkml:context>
    <inkml:brush xml:id="br0">
      <inkml:brushProperty name="width" value="0.0427986457943916" units="cm"/>
      <inkml:brushProperty name="height" value="0.0427986457943916" units="cm"/>
      <inkml:brushProperty name="color" value="#000000"/>
      <inkml:brushProperty name="ignorePressure" value="0"/>
    </inkml:brush>
  </inkml:definitions>
  <inkml:trace contextRef="#ctx0" brushRef="#br0">95900.000 10100.000 514,'1.000'-46.000'4,"4.000"10.000"8,3.000 10.000 10,3.000 9.000 7,-1.000 13.000 7,-2.000 20.000 4,-3.000 18.000 3,-3.000 20.000 5,-6.000 13.000-1,-5.000 9.000-6,-7.000 10.000-6,-5.000 10.000-6,-4.000 10.000-4,0.000 13.000-5,0.000 12.000-4,0.000 13.000-3,-2.000 10.000-4,-3.000 10.000-2,-3.000 10.000-1,-2.000 9.000-3,-1.000-5.000-3,3.000-19.000-7,3.000-18.000-7,4.000-19.000-6,4.000-18.000-4,6.000-15.000-3,7.000-15.000-2,6.000-16.000-3,3.000-19.000-7,0.000-22.000-11,0.000-22.000-11,0.000-21.000-11</inkml:trace>
</inkml:ink>
</file>

<file path=ppt/ink/ink5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14"/>
    </inkml:context>
    <inkml:brush xml:id="br0">
      <inkml:brushProperty name="width" value="0.0332747660577297" units="cm"/>
      <inkml:brushProperty name="height" value="0.0332747660577297" units="cm"/>
      <inkml:brushProperty name="color" value="#000000"/>
      <inkml:brushProperty name="ignorePressure" value="0"/>
    </inkml:brush>
  </inkml:definitions>
  <inkml:trace contextRef="#ctx0" brushRef="#br0">105400.000 7750.000 661,'0.000'-63.000'-2,"0.000"26.000"17,0.000 24.000 15,0.000 26.000 16,-2.000 15.000 6,-3.000 6.000-7,-3.000 7.000-6,-2.000 6.000-5,0.000 6.000-7,7.000 6.000-6,6.000 7.000-5,7.000 6.000-5,2.000-1.000-7,1.000-5.000-5,-1.000-7.000-6,1.000-5.000-6,5.000-4.000-7,14.000 0.000-8,11.000 0.000-7,14.000 0.000-7,3.000-7.000-4,-2.000-11.000 0,-3.000-14.000-1,-3.000-11.000 1,-6.000-11.000 3,-5.000-5.000 9,-7.000-7.000 7,-5.000-5.000 8</inkml:trace>
</inkml:ink>
</file>

<file path=ppt/ink/ink51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2"/>
    </inkml:context>
    <inkml:brush xml:id="br0">
      <inkml:brushProperty name="width" value="0.0421479977667332" units="cm"/>
      <inkml:brushProperty name="height" value="0.0421479977667332" units="cm"/>
      <inkml:brushProperty name="color" value="#000000"/>
      <inkml:brushProperty name="ignorePressure" value="0"/>
    </inkml:brush>
  </inkml:definitions>
  <inkml:trace contextRef="#ctx0" brushRef="#br0">96250.000 10050.000 521,'50.000'-72.000'0,"0.000"6.000"0,0.000 7.000 0,0.000 6.000 0,0.000 7.000 7,0.000 10.000 14,0.000 10.000 14,0.000 9.000 14,-4.000 7.000 3,-5.000 7.000-8,-7.000 6.000-8,-5.000 7.000-9,-9.000 7.000-5,-9.000 9.000-5,-10.000 10.000-4,-8.000 10.000-5,-9.000 5.000-4,-6.000 4.000-3,-6.000 3.000-5,-6.000 3.000-3,-6.000 1.000-4,-2.000 1.000-2,-3.000-1.000-3,-3.000 1.000-2,1.000-4.000-1,6.000-6.000 1,7.000-6.000 1,6.000-6.000 0,17.000-10.000 0,28.000-12.000-1,28.000-13.000-3,29.000-12.000-1,8.000-5.000 2,-8.000 3.000 6,-10.000 3.000 5,-9.000 4.000 6,-9.000 4.000 3,-5.000 6.000 4,-7.000 7.000 2,-5.000 6.000 2,-11.000 10.000 3,-11.000 17.000 1,-14.000 15.000 2,-11.000 16.000 2,-14.000 10.000 1,-11.000 7.000-1,-14.000 6.000 0,-11.000 7.000-1,-7.000 0.000-1,0.000-2.000-1,0.000-3.000 0,0.000-3.000-1,0.000-4.000-1,0.000-3.000-1,0.000-3.000-2,0.000-2.000 0,6.000-8.000-1,13.000-8.000-1,12.000-10.000 0,13.000-9.000-1,15.000-15.000-3,19.000-18.000-5,19.000-19.000-6,19.000-18.000-5,16.000-18.000-6,17.000-16.000-3,15.000-15.000-5,16.000-15.000-5,5.000-7.000-1,-2.000 3.000 2,-3.000 3.000 1,-3.000 4.000 2,-6.000 2.000 2,-5.000 4.000 4,-7.000 3.000 3,-5.000 3.000 3,-9.000 7.000 4,-9.000 14.000 3,-10.000 11.000 4,-8.000 14.000 3,-12.000 10.000 13,-12.000 9.000 24,-13.000 10.000 24,-12.000 10.000 23,-7.000 10.000 3,1.000 13.000-15,-1.000 12.000-17,1.000 13.000-17,-1.000 2.000-8,1.000-5.000-4,-1.000-7.000-3,1.000-5.000-3,1.000-4.000-4,3.000 0.000-6,3.000 0.000-6,4.000 0.000-5,1.000-2.000-7,0.000-3.000-9,0.000-3.000-7,0.000-2.000-10,3.000-11.000-9,6.000-15.000-11,7.000-15.000-11,6.000-16.000-11</inkml:trace>
</inkml:ink>
</file>

<file path=ppt/ink/ink51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2"/>
    </inkml:context>
    <inkml:brush xml:id="br0">
      <inkml:brushProperty name="width" value="0.0355560258030891" units="cm"/>
      <inkml:brushProperty name="height" value="0.0355560258030891" units="cm"/>
      <inkml:brushProperty name="color" value="#000000"/>
      <inkml:brushProperty name="ignorePressure" value="0"/>
    </inkml:brush>
  </inkml:definitions>
  <inkml:trace contextRef="#ctx0" brushRef="#br0">97700.000 10550.000 618,'21.000'-19.000'81,"-5.000"13.000"-11,-7.000 12.000-11,-5.000 13.000-12,-4.000 12.000-9,0.000 13.000-6,0.000 12.000-7,0.000 13.000-7,0.000 7.000-8,0.000 4.000-8,0.000 3.000-11,0.000 3.000-8,0.000-4.000-9,0.000-8.000-9,0.000-10.000-8,0.000-9.000-9</inkml:trace>
</inkml:ink>
</file>

<file path=ppt/ink/ink51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3"/>
    </inkml:context>
    <inkml:brush xml:id="br0">
      <inkml:brushProperty name="width" value="0.0377931334078312" units="cm"/>
      <inkml:brushProperty name="height" value="0.0377931334078312" units="cm"/>
      <inkml:brushProperty name="color" value="#000000"/>
      <inkml:brushProperty name="ignorePressure" value="0"/>
    </inkml:brush>
  </inkml:definitions>
  <inkml:trace contextRef="#ctx0" brushRef="#br0">98100.000 9100.000 582,'89.000'4.000'127,"-22.000"10.000"-27,-22.000 10.000-29,-21.000 9.000-28,-12.000 6.000-17,1.000 3.000-6,-1.000 3.000-5,1.000 4.000-6,-4.000-1.000-4,-6.000-3.000-3,-6.000-3.000-4,-6.000-2.000-2,-7.000-3.000-2,-6.000 1.000 0,-6.000-1.000 0,-6.000 1.000-1,-4.000-3.000-2,1.000-2.000-4,-1.000-3.000-5,1.000-3.000-4,1.000-4.000 0,3.000-3.000 3,3.000-3.000 4,4.000-2.000 3,10.000-1.000 6,19.000 3.000 6,19.000 3.000 6,19.000 4.000 7,7.000-1.000 2,-3.000-3.000-1,-3.000-3.000-2,-2.000-2.000-1,-5.000-1.000-1,-2.000 3.000-2,-3.000 3.000-1,-3.000 4.000-1,-10.000 7.000-1,-16.000 13.000-1,-15.000 12.000-2,-15.000 13.000 0,-9.000 1.000-4,1.000-9.000-4,-1.000-10.000-5,1.000-8.000-4,-3.000-6.000-6,-2.000 1.000-7,-3.000-1.000-7,-3.000 1.000-8</inkml:trace>
</inkml:ink>
</file>

<file path=ppt/ink/ink51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4"/>
    </inkml:context>
    <inkml:brush xml:id="br0">
      <inkml:brushProperty name="width" value="0.0309717357158661" units="cm"/>
      <inkml:brushProperty name="height" value="0.0309717357158661" units="cm"/>
      <inkml:brushProperty name="color" value="#000000"/>
      <inkml:brushProperty name="ignorePressure" value="0"/>
    </inkml:brush>
  </inkml:definitions>
  <inkml:trace contextRef="#ctx0" brushRef="#br0">98700.000 9700.000 710,'50.000'-22.000'45,"0.000"6.000"-5,0.000 7.000-6,0.000 6.000-5,3.000 3.000-6,6.000 0.000-2,7.000 0.000-3,6.000 0.000-3,-1.000 0.000-3,-5.000 0.000-3,-7.000 0.000-2,-5.000 0.000-3,-6.000 1.000 1,-3.000 4.000 2,-3.000 3.000 2,-2.000 3.000 2</inkml:trace>
</inkml:ink>
</file>

<file path=ppt/ink/ink51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4"/>
    </inkml:context>
    <inkml:brush xml:id="br0">
      <inkml:brushProperty name="width" value="0.0440900214016438" units="cm"/>
      <inkml:brushProperty name="height" value="0.0440900214016438" units="cm"/>
      <inkml:brushProperty name="color" value="#000000"/>
      <inkml:brushProperty name="ignorePressure" value="0"/>
    </inkml:brush>
  </inkml:definitions>
  <inkml:trace contextRef="#ctx0" brushRef="#br0">99300.000 8950.000 498,'0.000'-47.000'5,"0.000"6.000"10,0.000 7.000 9,0.000 6.000 11,0.000 9.000 6,0.000 13.000 3,0.000 12.000 3,0.000 13.000 4,-2.000 16.000-1,-3.000 23.000-7,-3.000 22.000-6,-2.000 22.000-7,-3.000 7.000-4,1.000-6.000-6,-1.000-6.000-4,1.000-6.000-4,-1.000-2.000-6,1.000 3.000-7,-1.000 3.000-5,1.000 4.000-7,-1.000 1.000-1,1.000 0.000 1,-1.000 0.000 2,1.000 0.000 2,-1.000-4.000-7,1.000-5.000-17,-1.000-7.000-18,1.000-5.000-17,-1.000-11.000-5,1.000-11.000 8,-1.000-14.000 7,1.000-11.000 7</inkml:trace>
</inkml:ink>
</file>

<file path=ppt/ink/ink51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7"/>
    </inkml:context>
    <inkml:brush xml:id="br0">
      <inkml:brushProperty name="width" value="0.0354657769203186" units="cm"/>
      <inkml:brushProperty name="height" value="0.0354657769203186" units="cm"/>
      <inkml:brushProperty name="color" value="#000000"/>
      <inkml:brushProperty name="ignorePressure" value="0"/>
    </inkml:brush>
  </inkml:definitions>
  <inkml:trace contextRef="#ctx0" brushRef="#br0">83050.000 17900.000 620,'-69.000'0.000'-12,"13.000"0.000"12,12.000 0.000 11,13.000 0.000 13,15.000 0.000 8,19.000 0.000 4,19.000 0.000 5,19.000 0.000 5,9.000 0.000-2,0.000 0.000-7,0.000 0.000-8,0.000 0.000-8,4.000 0.000-4,10.000 0.000-3,10.000 0.000-3,9.000 0.000-3,6.000 0.000-1,3.000 0.000-2,3.000 0.000-1,4.000 0.000-1,-1.000 0.000-2,-3.000 0.000-1,-3.000 0.000 0,-2.000 0.000-2,-3.000 1.000 0,1.000 4.000 0,-1.000 3.000 1,1.000 3.000 1,-3.000 1.000-1,-2.000 1.000 0,-3.000-1.000-2,-3.000 1.000 0,-2.000-1.000-2,0.000 1.000 0,0.000-1.000-1,0.000 1.000-2,-2.000-3.000 1,-3.000-2.000-1,-3.000-3.000-1,-2.000-3.000 0,-5.000-2.000-1,-2.000 0.000-1,-3.000 0.000-2,-3.000 0.000-1,-4.000 0.000-1,-3.000 0.000 0,-3.000 0.000-1,-2.000 0.000 0,-5.000 0.000-2,-2.000 0.000-2,-3.000 0.000-3,-3.000 0.000-2</inkml:trace>
</inkml:ink>
</file>

<file path=ppt/ink/ink51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8"/>
    </inkml:context>
    <inkml:brush xml:id="br0">
      <inkml:brushProperty name="width" value="0.0391113609075546" units="cm"/>
      <inkml:brushProperty name="height" value="0.0391113609075546" units="cm"/>
      <inkml:brushProperty name="color" value="#000000"/>
      <inkml:brushProperty name="ignorePressure" value="0"/>
    </inkml:brush>
  </inkml:definitions>
  <inkml:trace contextRef="#ctx0" brushRef="#br0">88000.000 16900.000 562,'-46.000'-2.000'0,"10.000"-3.000"0,10.000-3.000 0,9.000-2.000 0,2.000 10.000 8,-2.000 25.000 18,-3.000 25.000 16,-3.000 25.000 17,1.000 10.000 3,6.000-2.000-8,7.000-3.000-10,6.000-3.000-9,1.000 2.000-6,-3.000 10.000-6,-3.000 10.000-4,-2.000 9.000-6,-1.000 4.000-3,3.000 1.000-2,3.000-1.000-4,4.000 1.000-2,-3.000-3.000-4,-5.000-2.000-5,-7.000-3.000-3,-5.000-3.000-5,-1.000-6.000-3,6.000-5.000-4,7.000-7.000-4,6.000-5.000-4,3.000-28.000-7,0.000-46.000-11,0.000-47.000-11,0.000-47.000-11,-2.000-16.000 2,-3.000 16.000 14,-3.000 15.000 16,-2.000 17.000 15,-3.000 8.000 9,1.000 4.000 3,-1.000 3.000 3,1.000 3.000 3</inkml:trace>
</inkml:ink>
</file>

<file path=ppt/ink/ink51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8"/>
    </inkml:context>
    <inkml:brush xml:id="br0">
      <inkml:brushProperty name="width" value="0.0395072884857655" units="cm"/>
      <inkml:brushProperty name="height" value="0.0395072884857655" units="cm"/>
      <inkml:brushProperty name="color" value="#000000"/>
      <inkml:brushProperty name="ignorePressure" value="0"/>
    </inkml:brush>
  </inkml:definitions>
  <inkml:trace contextRef="#ctx0" brushRef="#br0">87600.000 17550.000 556,'25.000'-30.000'1,"0.000"-9.000"0,0.000-10.000 2,0.000-8.000 0,1.000-4.000 2,4.000 3.000 3,3.000 3.000 2,3.000 4.000 3,9.000 2.000 2,16.000 4.000 2,15.000 3.000 1,17.000 3.000 2,3.000 6.000 1,-5.000 9.000-2,-7.000 10.000-2,-5.000 10.000 0,-11.000 11.000 1,-11.000 17.000 5,-14.000 15.000 6,-11.000 16.000 5,-14.000 12.000 1,-11.000 9.000-4,-14.000 10.000-4,-11.000 10.000-3,-14.000 4.000-5,-11.000 0.000-8,-14.000 0.000-6,-11.000 0.000-8,-9.000-4.000-4,-3.000-5.000 1,-3.000-7.000 0,-2.000-5.000-1,2.000-9.000 0,9.000-9.000-5,10.000-10.000-2,10.000-8.000-4,16.000-12.000-2,26.000-12.000-1,24.000-13.000 0,26.000-12.000-1,18.000-10.000 1,13.000-6.000 3,12.000-6.000 4,13.000-6.000 2,1.000-1.000 3,-9.000 7.000 2,-10.000 6.000 2,-8.000 7.000 2,-11.000 7.000 1,-8.000 9.000 0,-10.000 10.000 2,-9.000 10.000 0,-9.000 8.000 0,-5.000 10.000 2,-7.000 10.000 0,-5.000 9.000 1,-14.000 6.000 0,-18.000 3.000 2,-19.000 3.000 0,-18.000 4.000 2,-10.000 2.000 0,0.000 4.000 0,0.000 3.000 1,0.000 3.000 0,1.000-2.000 1,4.000-6.000-1,3.000-6.000-1,3.000-6.000 1,6.000-9.000-1,9.000-8.000 1,10.000-10.000 0,10.000-9.000 0,18.000-18.000-1,28.000-24.000-3,28.000-26.000-4,29.000-24.000-3,13.000-13.000-3,1.000 0.000-5,-1.000 0.000-5,1.000 0.000-4,1.000 1.000-2,3.000 4.000 1,3.000 3.000 2,4.000 3.000 1,-6.000 6.000 0,-11.000 9.000-1,-14.000 10.000-2,-11.000 10.000-2,-11.000 5.000 2,-5.000 4.000 2,-7.000 3.000 4,-5.000 3.000 3,-8.000 10.000 9,-5.000 20.000 14,-7.000 18.000 15,-5.000 20.000 15,-4.000 6.000 6,0.000-2.000-3,0.000-3.000-4,0.000-3.000-3,0.000-2.000-5,0.000 0.000-6,0.000 0.000-6,0.000 0.000-5,0.000-2.000-7,0.000-3.000-5,0.000-3.000-5,0.000-2.000-5,0.000-15.000-14,0.000-25.000-21,0.000-25.000-23,0.000-25.000-21</inkml:trace>
</inkml:ink>
</file>

<file path=ppt/ink/ink51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49"/>
    </inkml:context>
    <inkml:brush xml:id="br0">
      <inkml:brushProperty name="width" value="0.0325221717357635" units="cm"/>
      <inkml:brushProperty name="height" value="0.0325221717357635" units="cm"/>
      <inkml:brushProperty name="color" value="#000000"/>
      <inkml:brushProperty name="ignorePressure" value="0"/>
    </inkml:brush>
  </inkml:definitions>
  <inkml:trace contextRef="#ctx0" brushRef="#br0">89250.000 17600.000 676,'4.000'-58.000'59,"10.000"34.000"0,10.000 35.000 1,9.000 35.000-1,1.000 16.000-9,-6.000 1.000-21,-6.000-1.000-21,-6.000 1.000-22,-6.000-4.000-15,-2.000-6.000-10,-3.000-6.000-11,-3.000-6.000-10</inkml:trace>
</inkml:ink>
</file>

<file path=ppt/ink/ink51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51"/>
    </inkml:context>
    <inkml:brush xml:id="br0">
      <inkml:brushProperty name="width" value="0.041457399725914" units="cm"/>
      <inkml:brushProperty name="height" value="0.041457399725914" units="cm"/>
      <inkml:brushProperty name="color" value="#000000"/>
      <inkml:brushProperty name="ignorePressure" value="0"/>
    </inkml:brush>
  </inkml:definitions>
  <inkml:trace contextRef="#ctx0" brushRef="#br0">90150.000 17750.000 530,'23.000'-19.000'89,"-3.000"13.000"-18,-3.000 12.000-20,-2.000 13.000-19,-5.000 12.000-9,-2.000 13.000-1,-3.000 12.000 0,-3.000 13.000 0,-2.000 9.000-2,0.000 6.000-1,0.000 7.000-2,0.000 6.000-1,1.000 1.000-3,4.000-3.000-1,3.000-3.000-3,3.000-2.000-1,1.000 2.000-2,1.000 9.000 0,-1.000 10.000-1,1.000 10.000-1,-1.000-6.000-1,1.000-18.000-5,-1.000-19.000-3,1.000-18.000-3,2.000-20.000-4,7.000-18.000-2,6.000-19.000-3,7.000-18.000-3,2.000-21.000 1,1.000-22.000 3,-1.000-22.000 3,1.000-21.000 4,2.000-14.000 1,7.000-2.000 2,6.000-3.000 0,7.000-3.000 2,0.000-1.000-1,-2.000 4.000 1,-3.000 3.000 0,-3.000 3.000-1,-4.000 6.000 1,-3.000 9.000 1,-3.000 10.000 1,-2.000 10.000 1,-6.000 8.000-1,-6.000 10.000-1,-6.000 10.000-2,-6.000 9.000-3</inkml:trace>
</inkml:ink>
</file>

<file path=ppt/ink/ink5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15"/>
    </inkml:context>
    <inkml:brush xml:id="br0">
      <inkml:brushProperty name="width" value="0.0320714637637138" units="cm"/>
      <inkml:brushProperty name="height" value="0.0320714637637138" units="cm"/>
      <inkml:brushProperty name="color" value="#000000"/>
      <inkml:brushProperty name="ignorePressure" value="0"/>
    </inkml:brush>
  </inkml:definitions>
  <inkml:trace contextRef="#ctx0" brushRef="#br0">106200.000 7550.000 685,'-27.000'-22.000'3,"-3.000"6.000"5,-3.000 7.000 6,-2.000 6.000 6,-3.000 7.000 3,1.000 10.000 5,-1.000 10.000 3,1.000 9.000 3,1.000 9.000 0,3.000 9.000-5,3.000 10.000-6,4.000 10.000-5,-1.000 7.000-4,-3.000 6.000-4,-3.000 7.000-4,-2.000 6.000-4,-1.000 3.000-1,3.000 0.000 3,3.000 0.000 1,4.000 0.000 3,1.000-10.000-13,0.000-18.000-27,0.000-19.000-27,0.000-18.000-27</inkml:trace>
</inkml:ink>
</file>

<file path=ppt/ink/ink51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51"/>
    </inkml:context>
    <inkml:brush xml:id="br0">
      <inkml:brushProperty name="width" value="0.0471942462027073" units="cm"/>
      <inkml:brushProperty name="height" value="0.0471942462027073" units="cm"/>
      <inkml:brushProperty name="color" value="#000000"/>
      <inkml:brushProperty name="ignorePressure" value="0"/>
    </inkml:brush>
  </inkml:definitions>
  <inkml:trace contextRef="#ctx0" brushRef="#br0">91850.000 17600.000 466,'23.000'-46.000'3,"-3.000"10.000"6,-3.000 10.000 6,-2.000 9.000 6,-5.000 9.000 4,-2.000 9.000 2,-3.000 10.000 0,-3.000 10.000 2,-6.000 7.000 1,-5.000 6.000-1,-7.000 7.000 1,-5.000 6.000 0,-4.000 4.000-1,0.000 4.000-2,0.000 3.000-2,0.000 3.000-1,0.000 3.000-3,0.000 3.000-1,0.000 3.000-3,0.000 4.000-2,1.000 2.000-1,4.000 4.000 0,3.000 3.000-1,3.000 3.000 0,3.000-2.000-2,3.000-6.000-3,3.000-6.000-3,4.000-6.000-3,2.000-7.000-2,4.000-6.000-4,3.000-6.000-2,3.000-6.000-4,4.000-9.000 0,7.000-8.000 0,6.000-10.000 1,7.000-9.000 1,4.000-10.000-1,3.000-9.000-5,3.000-10.000-3,4.000-8.000-5,1.000-12.000-2,0.000-12.000 1,0.000-13.000 0,0.000-12.000 0,0.000-5.000 2,0.000 3.000 3,0.000 3.000 3,0.000 4.000 3,-5.000-3.000 2,-9.000-5.000 1,-10.000-7.000 1,-8.000-5.000 1,-8.000-3.000 1,-2.000 4.000-1,-3.000 3.000 0,-3.000 3.000 0,-6.000 7.000 1,-5.000 14.000 1,-7.000 11.000 1,-5.000 14.000 2,-8.000 11.000 0,-5.000 14.000-2,-7.000 11.000-3,-5.000 14.000-2,-3.000 8.000-1,4.000 7.000 1,3.000 6.000 0,3.000 7.000 1,3.000 5.000-3,3.000 7.000-6,3.000 6.000-6,4.000 7.000-5</inkml:trace>
</inkml:ink>
</file>

<file path=ppt/ink/ink51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51"/>
    </inkml:context>
    <inkml:brush xml:id="br0">
      <inkml:brushProperty name="width" value="0.0404522977769375" units="cm"/>
      <inkml:brushProperty name="height" value="0.0404522977769375" units="cm"/>
      <inkml:brushProperty name="color" value="#000000"/>
      <inkml:brushProperty name="ignorePressure" value="0"/>
    </inkml:brush>
  </inkml:definitions>
  <inkml:trace contextRef="#ctx0" brushRef="#br0">92800.000 18050.000 543,'45.000'3.000'8,"-9.000"6.000"17,-10.000 7.000 15,-8.000 6.000 17,-12.000 7.000 3,-12.000 10.000-8,-13.000 10.000-8,-12.000 9.000-9,-7.000 2.000-6,1.000-2.000-4,-1.000-3.000-5,1.000-3.000-3,2.000-1.000-4,7.000 4.000-2,6.000 3.000-3,7.000 3.000-1,7.000-2.000-3,9.000-6.000-3,10.000-6.000-1,10.000-6.000-3,8.000-9.000-2,10.000-8.000-2,10.000-10.000-3,9.000-9.000-2,6.000-9.000-4,3.000-5.000-8,3.000-7.000-8,4.000-5.000-6,-3.000-3.000-4,-5.000 4.000-1,-7.000 3.000-1,-5.000 3.000 0,-8.000 1.000 1,-5.000 1.000 2,-7.000-1.000 2,-5.000 1.000 2</inkml:trace>
</inkml:ink>
</file>

<file path=ppt/ink/ink51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52"/>
    </inkml:context>
    <inkml:brush xml:id="br0">
      <inkml:brushProperty name="width" value="0.039238728582859" units="cm"/>
      <inkml:brushProperty name="height" value="0.039238728582859" units="cm"/>
      <inkml:brushProperty name="color" value="#000000"/>
      <inkml:brushProperty name="ignorePressure" value="0"/>
    </inkml:brush>
  </inkml:definitions>
  <inkml:trace contextRef="#ctx0" brushRef="#br0">93250.000 18300.000 560,'-4.000'-46.000'5,"-5.000"10.000"9,-7.000 10.000 9,-5.000 9.000 9,-3.000 12.000 7,4.000 16.000 2,3.000 15.000 3,3.000 17.000 4,1.000 11.000-3,1.000 10.000-8,-1.000 10.000-6,1.000 9.000-8,-3.000 15.000-5,-2.000 22.000-2,-3.000 22.000-4,-3.000 23.000-1,-2.000 11.000-10,0.000 4.000-18,0.000 3.000-17,0.000 3.000-16,1.000-15.000-6,4.000-30.000 6,3.000-32.000 8,3.000-30.000 6,1.000-20.000 2,1.000-6.000-3,-1.000-6.000-4,1.000-6.000-2</inkml:trace>
</inkml:ink>
</file>

<file path=ppt/ink/ink51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52"/>
    </inkml:context>
    <inkml:brush xml:id="br0">
      <inkml:brushProperty name="width" value="0.0414410158991814" units="cm"/>
      <inkml:brushProperty name="height" value="0.0414410158991814" units="cm"/>
      <inkml:brushProperty name="color" value="#000000"/>
      <inkml:brushProperty name="ignorePressure" value="0"/>
    </inkml:brush>
  </inkml:definitions>
  <inkml:trace contextRef="#ctx0" brushRef="#br0">94400.000 16050.000 530,'-22.000'-8.000'9,"6.000"34.000"17,7.000 35.000 18,6.000 35.000 16,3.000 19.000 5,0.000 7.000-10,0.000 6.000-9,0.000 7.000-9,-2.000 5.000-7,-3.000 7.000-5,-3.000 6.000-3,-2.000 7.000-5,-1.000 2.000-4,3.000 1.000-2,3.000-1.000-5,4.000 1.000-3,-1.000-1.000-3,-3.000 1.000-6,-3.000-1.000-4,-2.000 1.000-5,-1.000-3.000-3,3.000-2.000 0,3.000-3.000 0,4.000-3.000-1,1.000-10.000 1,0.000-16.000-1,0.000-15.000 0,0.000-15.000 1</inkml:trace>
</inkml:ink>
</file>

<file path=ppt/ink/ink51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5:52"/>
    </inkml:context>
    <inkml:brush xml:id="br0">
      <inkml:brushProperty name="width" value="0.038633331656456" units="cm"/>
      <inkml:brushProperty name="height" value="0.038633331656456" units="cm"/>
      <inkml:brushProperty name="color" value="#000000"/>
      <inkml:brushProperty name="ignorePressure" value="0"/>
    </inkml:brush>
  </inkml:definitions>
  <inkml:trace contextRef="#ctx0" brushRef="#br0">93600.000 18800.000 569,'-22.000'-25.000'5,"6.000"0.000"8,7.000 0.000 10,6.000 0.000 9,7.000 6.000 5,10.000 13.000 0,10.000 12.000-1,9.000 13.000 1,4.000 13.000-3,1.000 17.000-5,-1.000 15.000-5,1.000 16.000-5,-4.000 10.000-3,-6.000 7.000 0,-6.000 6.000 0,-6.000 7.000-1,-4.000 2.000-1,1.000 1.000-3,-1.000-1.000-3,1.000 1.000-3,-3.000-7.000-2,-2.000-12.000-3,-3.000-13.000-2,-3.000-12.000-2,2.000-13.000-3,10.000-12.000 1,10.000-13.000 0,9.000-12.000-1,7.000-18.000 1,7.000-21.000-1,6.000-22.000 1,7.000-22.000-1,4.000-19.000-1,3.000-16.000-2,3.000-15.000-2,4.000-15.000-3,1.000-7.000-3,0.000 3.000-8,0.000 3.000-5,0.000 4.000-7,-7.000 11.000-1,-11.000 23.000 5,-14.000 22.000 6,-11.000 22.000 4,-9.000 12.000 1,-3.000 3.000-4,-3.000 3.000-4,-2.000 4.000-4</inkml:trace>
</inkml:ink>
</file>

<file path=ppt/ink/ink51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03"/>
    </inkml:context>
    <inkml:brush xml:id="br0">
      <inkml:brushProperty name="width" value="0.0330994836986065" units="cm"/>
      <inkml:brushProperty name="height" value="0.0330994836986065" units="cm"/>
      <inkml:brushProperty name="color" value="#000000"/>
      <inkml:brushProperty name="ignorePressure" value="0"/>
    </inkml:brush>
  </inkml:definitions>
  <inkml:trace contextRef="#ctx0" brushRef="#br0">96050.000 18300.000 664,'51.000'0.000'85,"4.000"0.000"-18,3.000 0.000-17,3.000 0.000-17,4.000 0.000-11,7.000 0.000-4,6.000 0.000-4,7.000 0.000-5,4.000 0.000-1,3.000 0.000 0,3.000 0.000 0,4.000 0.000 1,-3.000 0.000-5,-5.000 0.000-5,-7.000 0.000-7,-5.000 0.000-7,-6.000 0.000-1,-3.000 0.000 2,-3.000 0.000 3,-2.000 0.000 2,-8.000 0.000-4,-8.000 0.000-12,-10.000 0.000-13,-9.000 0.000-11,-9.000-4.000-4,-5.000-5.000 5,-7.000-7.000 4,-5.000-5.000 4</inkml:trace>
</inkml:ink>
</file>

<file path=ppt/ink/ink51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03"/>
    </inkml:context>
    <inkml:brush xml:id="br0">
      <inkml:brushProperty name="width" value="0.0327515751123428" units="cm"/>
      <inkml:brushProperty name="height" value="0.0327515751123428" units="cm"/>
      <inkml:brushProperty name="color" value="#000000"/>
      <inkml:brushProperty name="ignorePressure" value="0"/>
    </inkml:brush>
  </inkml:definitions>
  <inkml:trace contextRef="#ctx0" brushRef="#br0">96950.000 17550.000 671,'-24.000'-25.000'0,"4.000"0.000"0,3.000 0.000 0,3.000 0.000 0,3.000 10.000 9,3.000 23.000 16,3.000 22.000 16,4.000 22.000 18,1.000 18.000 2,0.000 16.000-12,0.000 15.000-12,0.000 17.000-12,0.000 7.000-10,0.000 0.000-8,0.000 0.000-7,0.000 0.000-8,0.000-2.000-8,0.000-3.000-7,0.000-3.000-9,0.000-2.000-7,0.000-8.000-3,0.000-8.000 0,0.000-10.000 1,0.000-9.000 0,0.000-12.000 3,0.000-11.000 3,0.000-14.000 4,0.000-11.000 4</inkml:trace>
</inkml:ink>
</file>

<file path=ppt/ink/ink51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1"/>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100100.000 17950.000 999,'0.000'-47.000'-80,"0.000"6.000"20,0.000 7.000 21,0.000 6.000 19,1.000 4.000 12,4.000 4.000 2,3.000 3.000 1,3.000 3.000 2,1.000-1.000 1,1.000-2.000 0,-1.000-3.000 1,1.000-3.000 0</inkml:trace>
</inkml:ink>
</file>

<file path=ppt/ink/ink51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1"/>
    </inkml:context>
    <inkml:brush xml:id="br0">
      <inkml:brushProperty name="width" value="0.0345044732093811" units="cm"/>
      <inkml:brushProperty name="height" value="0.0345044732093811" units="cm"/>
      <inkml:brushProperty name="color" value="#000000"/>
      <inkml:brushProperty name="ignorePressure" value="0"/>
    </inkml:brush>
  </inkml:definitions>
  <inkml:trace contextRef="#ctx0" brushRef="#br0">100100.000 17450.000 637,'-41.000'21.000'16,"19.000"-5.000"10,19.000-7.000 11,19.000-5.000 11,10.000-3.000 1,4.000 4.000-9,3.000 3.000-8,3.000 3.000-8,1.000-1.000-6,1.000-2.000-3,-1.000-3.000-2,1.000-3.000-4,-1.000-2.000-2,1.000 0.000-1,-1.000 0.000-3,1.000 0.000-1,-1.000 1.000-1,1.000 4.000 1,-1.000 3.000 1,1.000 3.000 0,-3.000 1.000 0,-2.000 1.000-1,-3.000-1.000 0,-3.000 1.000-1,-2.000 1.000-1,0.000 3.000-1,0.000 3.000-1,0.000 4.000-2,-5.000 7.000 0,-9.000 13.000-1,-10.000 12.000 0,-8.000 13.000 1,-12.000 2.000-2,-12.000-5.000-1,-13.000-7.000 0,-12.000-5.000-2,-12.000-1.000-1,-8.000 6.000-2,-10.000 7.000 0,-9.000 6.000-2,-5.000 1.000 1,0.000-3.000 1,0.000-3.000 1,0.000-2.000 2,4.000-8.000 1,10.000-8.000 1,10.000-10.000 0,9.000-9.000 2,7.000-7.000 0,7.000-3.000 2,6.000-3.000 1,7.000-2.000 2,18.000-6.000 3,31.000-6.000 6,32.000-6.000 6,31.000-6.000 5,18.000-4.000 0,7.000 1.000-3,6.000-1.000-3,7.000 1.000-5,0.000-1.000-3,-2.000 1.000-2,-3.000-1.000-3,-3.000 1.000-2,-4.000 1.000-2,-3.000 3.000 1,-3.000 3.000 1,-2.000 4.000-1,-5.000-3.000-3,-2.000-5.000-10,-3.000-7.000-8,-3.000-5.000-9,-7.000-4.000-6,-9.000 0.000-3,-10.000 0.000-2,-8.000 0.000-3,-11.000 0.000 2,-8.000 0.000 7,-10.000 0.000 6,-9.000 0.000 7,-7.000-2.000 5,-3.000-3.000 5,-3.000-3.000 3,-2.000-2.000 5,-3.000 0.000 2,1.000 7.000 1,-1.000 6.000 1,1.000 7.000 1</inkml:trace>
</inkml:ink>
</file>

<file path=ppt/ink/ink51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2"/>
    </inkml:context>
    <inkml:brush xml:id="br0">
      <inkml:brushProperty name="width" value="0.0375504679977894" units="cm"/>
      <inkml:brushProperty name="height" value="0.0375504679977894" units="cm"/>
      <inkml:brushProperty name="color" value="#000000"/>
      <inkml:brushProperty name="ignorePressure" value="0"/>
    </inkml:brush>
  </inkml:definitions>
  <inkml:trace contextRef="#ctx0" brushRef="#br0">101200.000 17900.000 585,'1.000'-50.000'-1,"4.000"0.000"-3,3.000 0.000-2,3.000 0.000-2,3.000 0.000 1,3.000 0.000 5,3.000 0.000 7,4.000 0.000 5,1.000 3.000 2,0.000 6.000-1,0.000 7.000-2,0.000 6.000-1,0.000 3.000-1,0.000 0.000 1,0.000 0.000 1,0.000 0.000 0,0.000 12.000 5,0.000 26.000 8,0.000 24.000 9,0.000 26.000 8,-4.000 12.000 2,-5.000 0.000-5,-7.000 0.000-5,-5.000 0.000-4,-6.000 1.000-4,-3.000 4.000-2,-3.000 3.000-2,-2.000 3.000-2,-3.000-2.000-3,1.000-6.000-3,-1.000-6.000-5,1.000-6.000-4,-1.000-4.000-2,1.000 1.000 0,-1.000-1.000-1,1.000 1.000 0,-3.000-13.000-14,-2.000-25.000-27,-3.000-25.000-28,-3.000-25.000-26</inkml:trace>
</inkml:ink>
</file>

<file path=ppt/ink/ink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5"/>
    </inkml:context>
    <inkml:brush xml:id="br0">
      <inkml:brushProperty name="width" value="0.0394339896738529" units="cm"/>
      <inkml:brushProperty name="height" value="0.0394339896738529" units="cm"/>
      <inkml:brushProperty name="color" value="#f2385b"/>
      <inkml:brushProperty name="ignorePressure" value="0"/>
    </inkml:brush>
  </inkml:definitions>
  <inkml:trace contextRef="#ctx0" brushRef="#br0">63200.000 28800.000 557,'93.000'-22.000'6,"-11.000"6.000"13,-14.000 7.000 11,-11.000 6.000 13,-6.000 6.000 5,4.000 6.000-2,3.000 7.000-2,3.000 6.000-1,-1.000 4.000-3,-2.000 4.000-4,-3.000 3.000-4,-3.000 3.000-4,-4.000 3.000-8,-3.000 3.000-12,-3.000 3.000-14,-2.000 4.000-11,-8.000-1.000-11,-8.000-3.000-10,-10.000-3.000-10,-9.000-2.000-8</inkml:trace>
</inkml:ink>
</file>

<file path=ppt/ink/ink5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15"/>
    </inkml:context>
    <inkml:brush xml:id="br0">
      <inkml:brushProperty name="width" value="0.0376951545476913" units="cm"/>
      <inkml:brushProperty name="height" value="0.0376951545476913" units="cm"/>
      <inkml:brushProperty name="color" value="#000000"/>
      <inkml:brushProperty name="ignorePressure" value="0"/>
    </inkml:brush>
  </inkml:definitions>
  <inkml:trace contextRef="#ctx0" brushRef="#br0">106300.000 7150.000 583,'3.000'-65.000'33,"6.000"23.000"8,7.000 22.000 7,6.000 22.000 7,-1.000 18.000-1,-5.000 16.000-9,-7.000 15.000-10,-5.000 17.000-8,-3.000 10.000-7,4.000 6.000-3,3.000 7.000-4,3.000 6.000-3,-2.000 4.000-3,-6.000 4.000-1,-6.000 3.000-3,-6.000 3.000-1,-2.000-2.000-2,3.000-6.000-1,3.000-6.000-2,4.000-6.000-1,-1.000-10.000-1,-3.000-12.000-2,-3.000-13.000-1,-2.000-12.000 0,0.000-19.000-1,7.000-25.000 4,6.000-25.000 1,7.000-25.000 3,8.000-19.000 1,14.000-12.000 1,11.000-13.000 1,14.000-12.000 0,8.000-9.000 1,7.000-2.000 0,6.000-3.000 1,7.000-3.000 1,2.000-1.000-1,1.000 4.000 0,-1.000 3.000-1,1.000 3.000 0,-7.000 9.000-1,-12.000 16.000-2,-13.000 15.000-1,-12.000 17.000-2,-16.000 10.000-10,-19.000 6.000-23,-18.000 7.000-22,-19.000 6.000-22,-8.000 7.000-2,3.000 10.000 16,3.000 10.000 17,4.000 9.000 16,1.000 6.000 10,0.000 3.000 3,0.000 3.000 2,0.000 4.000 3</inkml:trace>
</inkml:ink>
</file>

<file path=ppt/ink/ink52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2"/>
    </inkml:context>
    <inkml:brush xml:id="br0">
      <inkml:brushProperty name="width" value="0.0297662653028965" units="cm"/>
      <inkml:brushProperty name="height" value="0.0297662653028965" units="cm"/>
      <inkml:brushProperty name="color" value="#000000"/>
      <inkml:brushProperty name="ignorePressure" value="0"/>
    </inkml:brush>
  </inkml:definitions>
  <inkml:trace contextRef="#ctx0" brushRef="#br0">101300.000 18000.000 739,'26.000'-24.000'36,"4.000"4.000"-5,3.000 3.000-7,3.000 3.000-7,3.000 3.000-2,3.000 3.000 1,3.000 3.000 1,4.000 4.000 1,4.000-1.000 0,6.000-3.000-1,7.000-3.000-1,6.000-2.000-2,-1.000-1.000-2,-5.000 3.000-5,-7.000 3.000-5,-5.000 4.000-4,-8.000 1.000-3,-5.000 0.000-1,-7.000 0.000-1,-5.000 0.000 0</inkml:trace>
</inkml:ink>
</file>

<file path=ppt/ink/ink52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2"/>
    </inkml:context>
    <inkml:brush xml:id="br0">
      <inkml:brushProperty name="width" value="0.0396062545478344" units="cm"/>
      <inkml:brushProperty name="height" value="0.0396062545478344" units="cm"/>
      <inkml:brushProperty name="color" value="#000000"/>
      <inkml:brushProperty name="ignorePressure" value="0"/>
    </inkml:brush>
  </inkml:definitions>
  <inkml:trace contextRef="#ctx0" brushRef="#br0">102350.000 16800.000 555,'21.000'-69.000'0,"-5.000"13.000"2,-7.000 12.000 0,-5.000 13.000 1,-4.000 6.000 2,0.000 0.000 2,0.000 0.000 3,0.000 0.000 2,0.000 12.000 8,0.000 26.000 13,0.000 24.000 12,0.000 26.000 13,0.000 13.000 2,0.000 4.000-11,0.000 3.000-11,0.000 3.000-10,-2.000 4.000-7,-3.000 7.000-4,-3.000 6.000-3,-2.000 7.000-4,-3.000 2.000-3,1.000 1.000-4,-1.000-1.000-3,1.000 1.000-3,1.000 1.000-4,3.000 3.000-5,3.000 3.000-5,4.000 4.000-5,-1.000 8.000-3,-3.000 17.000-3,-3.000 15.000-3,-2.000 16.000-2,-3.000 9.000-2,1.000 3.000 1,-1.000 3.000 0,1.000 4.000 0,-3.000-10.000-1,-2.000-22.000-1,-3.000-22.000-1,-3.000-21.000-2,-1.000-21.000 4,4.000-19.000 8,3.000-18.000 7,3.000-19.000 9,1.000-13.000 4,1.000-6.000 1,-1.000-6.000 2,1.000-6.000 2</inkml:trace>
</inkml:ink>
</file>

<file path=ppt/ink/ink52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3"/>
    </inkml:context>
    <inkml:brush xml:id="br0">
      <inkml:brushProperty name="width" value="0.0290951654314995" units="cm"/>
      <inkml:brushProperty name="height" value="0.0290951654314995" units="cm"/>
      <inkml:brushProperty name="color" value="#000000"/>
      <inkml:brushProperty name="ignorePressure" value="0"/>
    </inkml:brush>
  </inkml:definitions>
  <inkml:trace contextRef="#ctx0" brushRef="#br0">102800.000 17150.000 756,'90.000'-90.000'25,"-18.000"23.000"0,-19.000 22.000 1,-18.000 22.000 1,-6.000 12.000-1,10.000 3.000-2,10.000 3.000-1,9.000 4.000-1,4.000 1.000-3,1.000 0.000-6,-1.000 0.000-4,1.000 0.000-4,-3.000 0.000-7,-2.000 0.000-8,-3.000 0.000-7,-3.000 0.000-7,-6.000 0.000-5,-5.000 0.000-3,-7.000 0.000-1,-5.000 0.000-3,-6.000-2.000 0,-3.000-3.000 2,-3.000-3.000 1,-2.000-2.000 2,-8.000-3.000 3,-8.000 1.000 5,-10.000-1.000 5,-9.000 1.000 6</inkml:trace>
</inkml:ink>
</file>

<file path=ppt/ink/ink52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3"/>
    </inkml:context>
    <inkml:brush xml:id="br0">
      <inkml:brushProperty name="width" value="0.0348989814519882" units="cm"/>
      <inkml:brushProperty name="height" value="0.0348989814519882" units="cm"/>
      <inkml:brushProperty name="color" value="#000000"/>
      <inkml:brushProperty name="ignorePressure" value="0"/>
    </inkml:brush>
  </inkml:definitions>
  <inkml:trace contextRef="#ctx0" brushRef="#br0">103350.000 16200.000 630,'3.000'-36.000'12,"6.000"28.000"19,7.000 28.000 18,6.000 29.000 19,1.000 22.000 1,-3.000 20.000-14,-3.000 18.000-14,-2.000 20.000-14,-5.000 13.000-13,-2.000 9.000-10,-3.000 10.000-12,-3.000 10.000-9,-2.000-1.000-8,0.000-9.000-3,0.000-10.000-4,0.000-8.000-3,-2.000-18.000 0,-3.000-25.000 6,-3.000-25.000 6,-2.000-25.000 4,-3.000-15.000 0,1.000-2.000-9,-1.000-3.000-8,1.000-3.000-8</inkml:trace>
</inkml:ink>
</file>

<file path=ppt/ink/ink52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5"/>
    </inkml:context>
    <inkml:brush xml:id="br0">
      <inkml:brushProperty name="width" value="0.0356284491717815" units="cm"/>
      <inkml:brushProperty name="height" value="0.0356284491717815" units="cm"/>
      <inkml:brushProperty name="color" value="#000000"/>
      <inkml:brushProperty name="ignorePressure" value="0"/>
    </inkml:brush>
  </inkml:definitions>
  <inkml:trace contextRef="#ctx0" brushRef="#br0">74550.000 11550.000 617,'21.000'-41.000'4,"-5.000"19.000"8,-7.000 19.000 7,-5.000 19.000 9,-8.000 19.000 6,-5.000 23.000 3,-7.000 22.000 5,-5.000 22.000 3,-3.000 10.000-1,4.000 1.000-6,3.000-1.000-7,3.000 1.000-6,1.000-1.000-9,1.000 1.000-9,-1.000-1.000-9,1.000 1.000-9,-3.000-6.000-5,-2.000-8.000 1,-3.000-10.000 2,-3.000-9.000 0,1.000-7.000-4,6.000-3.000-12,7.000-3.000-12,6.000-2.000-11,6.000-11.000-2,6.000-15.000 6,7.000-15.000 7,6.000-16.000 5,1.000-10.000 7,-3.000-3.000 4,-3.000-3.000 5,-2.000-2.000 4,-3.000-5.000 4,1.000-2.000 2,-1.000-3.000 1,1.000-3.000 3</inkml:trace>
</inkml:ink>
</file>

<file path=ppt/ink/ink52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6"/>
    </inkml:context>
    <inkml:brush xml:id="br0">
      <inkml:brushProperty name="width" value="0.0333351455628872" units="cm"/>
      <inkml:brushProperty name="height" value="0.0333351455628872" units="cm"/>
      <inkml:brushProperty name="color" value="#000000"/>
      <inkml:brushProperty name="ignorePressure" value="0"/>
    </inkml:brush>
  </inkml:definitions>
  <inkml:trace contextRef="#ctx0" brushRef="#br0">74600.000 12800.000 659,'0.000'-91.000'25,"0.000"19.000"0,0.000 19.000 0,0.000 19.000 0,4.000 10.000 0,10.000 4.000 0,10.000 3.000 0,9.000 3.000 0,7.000-1.000-2,7.000-2.000 0,6.000-3.000-3,7.000-3.000-1,0.000 1.000-4,-2.000 6.000-5,-3.000 7.000-4,-3.000 6.000-5,-2.000 3.000-1,0.000 0.000 4,0.000 0.000 4,0.000 0.000 3,-2.000 0.000-10,-3.000 0.000-26,-3.000 0.000-24,-2.000 0.000-26</inkml:trace>
</inkml:ink>
</file>

<file path=ppt/ink/ink52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6"/>
    </inkml:context>
    <inkml:brush xml:id="br0">
      <inkml:brushProperty name="width" value="0.0366982221603394" units="cm"/>
      <inkml:brushProperty name="height" value="0.0366982221603394" units="cm"/>
      <inkml:brushProperty name="color" value="#000000"/>
      <inkml:brushProperty name="ignorePressure" value="0"/>
    </inkml:brush>
  </inkml:definitions>
  <inkml:trace contextRef="#ctx0" brushRef="#br0">75700.000 11300.000 599,'-2.000'-46.000'0,"-3.000"10.000"0,-3.000 10.000 0,-2.000 9.000 0,-3.000 4.000 4,1.000 1.000 9,-1.000-1.000 7,1.000 1.000 9,-4.000 10.000 6,-6.000 22.000 2,-6.000 22.000 3,-6.000 23.000 3,-1.000 13.000-3,7.000 6.000-5,6.000 7.000-7,7.000 6.000-6,2.000 3.000-5,1.000 0.000-4,-1.000 0.000-3,1.000 0.000-3,-1.000 1.000-3,1.000 4.000-1,-1.000 3.000-3,1.000 3.000 0,-1.000-1.000-5,1.000-2.000-6,-1.000-3.000-6,1.000-3.000-6,-1.000-4.000-7,1.000-3.000-6,-1.000-3.000-8,1.000-2.000-7,1.000-9.000-1,3.000-12.000 1,3.000-13.000 3,4.000-12.000 3,2.000-13.000 5,4.000-12.000 9,3.000-13.000 9,3.000-12.000 9</inkml:trace>
</inkml:ink>
</file>

<file path=ppt/ink/ink52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6"/>
    </inkml:context>
    <inkml:brush xml:id="br0">
      <inkml:brushProperty name="width" value="0.042067538946867" units="cm"/>
      <inkml:brushProperty name="height" value="0.042067538946867" units="cm"/>
      <inkml:brushProperty name="color" value="#000000"/>
      <inkml:brushProperty name="ignorePressure" value="0"/>
    </inkml:brush>
  </inkml:definitions>
  <inkml:trace contextRef="#ctx0" brushRef="#br0">75350.000 13150.000 522,'28.000'-29.000'2,"6.000"-5.000"1,7.000-7.000 3,6.000-5.000 2,1.000-1.000 3,-3.000 6.000 3,-3.000 7.000 3,-2.000 6.000 3,-3.000 6.000 1,1.000 6.000 1,-1.000 7.000 1,1.000 6.000-1,-3.000 4.000 0,-2.000 4.000-3,-3.000 3.000-2,-3.000 3.000-2,-4.000 4.000-3,-3.000 7.000-2,-3.000 6.000-3,-2.000 7.000-3,-5.000 2.000 0,-2.000 1.000 2,-3.000-1.000 2,-3.000 1.000 1,2.000-6.000-4,10.000-8.000-10,10.000-10.000-11,9.000-9.000-10,7.000-13.000-4,7.000-16.000 4,6.000-15.000 2,7.000-15.000 4,4.000-12.000 0,3.000-6.000-2,3.000-6.000-1,4.000-6.000-2,-3.000 2.000 0,-5.000 14.000 3,-7.000 11.000 2,-5.000 14.000 3,-12.000 18.000 13,-16.000 25.000 24,-15.000 25.000 24,-15.000 25.000 24,-11.000 10.000 6,-2.000-2.000-12,-3.000-3.000-13,-3.000-3.000-11,1.000-2.000-9,6.000 0.000-4,7.000 0.000-4,6.000 0.000-4,4.000 0.000-3,4.000 0.000-3,3.000 0.000-1,3.000 0.000-3,3.000-4.000-2,3.000-5.000-3,3.000-7.000-4,4.000-5.000-2,4.000-8.000-3,6.000-5.000 0,7.000-7.000 0,6.000-5.000-2,6.000-11.000-1,6.000-11.000-1,7.000-14.000-2,6.000-11.000-2,-1.000-9.000-1,-5.000-3.000-1,-7.000-3.000-1,-5.000-2.000 0,-9.000-3.000 0,-9.000 1.000 2,-10.000-1.000 2,-8.000 1.000 2,-11.000 2.000 2,-8.000 7.000 3,-10.000 6.000 2,-9.000 7.000 3,-9.000 5.000 1,-5.000 7.000-1,-7.000 6.000-1,-5.000 7.000-1,-6.000 7.000-2,-3.000 9.000-5,-3.000 10.000-4,-2.000 10.000-4,-1.000 7.000-5,3.000 6.000-4,3.000 7.000-4,4.000 6.000-5,5.000-2.000 0,10.000-9.000 4,10.000-10.000 5,9.000-8.000 5</inkml:trace>
</inkml:ink>
</file>

<file path=ppt/ink/ink52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7"/>
    </inkml:context>
    <inkml:brush xml:id="br0">
      <inkml:brushProperty name="width" value="0.0365755930542946" units="cm"/>
      <inkml:brushProperty name="height" value="0.0365755930542946" units="cm"/>
      <inkml:brushProperty name="color" value="#000000"/>
      <inkml:brushProperty name="ignorePressure" value="0"/>
    </inkml:brush>
  </inkml:definitions>
  <inkml:trace contextRef="#ctx0" brushRef="#br0">78500.000 12300.000 601,'-41.000'-2.000'9,"19.000"-3.000"16,19.000-3.000 19,19.000-2.000 16,18.000-3.000 4,19.000 1.000-10,19.000-1.000-10,19.000 1.000-10,10.000 1.000-8,4.000 3.000-6,3.000 3.000-8,3.000 4.000-6,1.000-1.000-7,1.000-3.000-10,-1.000-3.000-9,1.000-2.000-9,-6.000-1.000-3,-8.000 3.000 2,-10.000 3.000 3,-9.000 4.000 3,-13.000 4.000-4,-16.000 6.000-11,-15.000 7.000-10,-15.000 6.000-10</inkml:trace>
</inkml:ink>
</file>

<file path=ppt/ink/ink52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6:47"/>
    </inkml:context>
    <inkml:brush xml:id="br0">
      <inkml:brushProperty name="width" value="0.0405457280576229" units="cm"/>
      <inkml:brushProperty name="height" value="0.0405457280576229" units="cm"/>
      <inkml:brushProperty name="color" value="#000000"/>
      <inkml:brushProperty name="ignorePressure" value="0"/>
    </inkml:brush>
  </inkml:definitions>
  <inkml:trace contextRef="#ctx0" brushRef="#br0">79450.000 11100.000 542,'-49.000'-69.000'5,"4.000"13.000"9,3.000 12.000 10,3.000 13.000 9,6.000 13.000 7,9.000 17.000 6,10.000 15.000 6,10.000 16.000 4,4.000 21.000-1,0.000 29.000-10,0.000 28.000-10,0.000 28.000-10,1.000 18.000-9,4.000 10.000-6,3.000 10.000-9,3.000 9.000-6,-1.000 7.000-5,-2.000 7.000-3,-3.000 6.000-2,-3.000 7.000-3,-2.000-6.000-5,0.000-15.000-9,0.000-15.000-9,0.000-16.000-8,0.000-16.000-4,0.000-16.000-1,0.000-15.000-1,0.000-15.000 0</inkml:trace>
</inkml:ink>
</file>

<file path=ppt/ink/ink5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15"/>
    </inkml:context>
    <inkml:brush xml:id="br0">
      <inkml:brushProperty name="width" value="0.0375257804989815" units="cm"/>
      <inkml:brushProperty name="height" value="0.0375257804989815" units="cm"/>
      <inkml:brushProperty name="color" value="#000000"/>
      <inkml:brushProperty name="ignorePressure" value="0"/>
    </inkml:brush>
  </inkml:definitions>
  <inkml:trace contextRef="#ctx0" brushRef="#br0">107400.000 7600.000 586,'15.000'51.000'85,"-18.000"4.000"-17,-19.000 3.000-16,-18.000 3.000-17,-10.000-1.000-10,0.000-2.000-3,0.000-3.000-3,0.000-3.000-2,-2.000 4.000-2,-3.000 13.000 0,-3.000 12.000-1,-2.000 13.000 0,5.000 1.000-2,16.000-9.000-3,15.000-10.000-3,17.000-8.000-2,11.000-12.000-3,10.000-12.000-1,10.000-13.000-1,9.000-12.000-1,10.000-10.000-2,14.000-6.000-2,11.000-6.000-1,14.000-6.000-1,7.000-12.000-1,3.000-15.000 2,3.000-15.000-1,4.000-16.000 2,-6.000-5.000-1,-11.000 6.000 1,-14.000 7.000-1,-11.000 6.000 0</inkml:trace>
</inkml:ink>
</file>

<file path=ppt/ink/ink52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7:39"/>
    </inkml:context>
    <inkml:brush xml:id="br0">
      <inkml:brushProperty name="width" value="0.0436204336583614" units="cm"/>
      <inkml:brushProperty name="height" value="0.0436204336583614" units="cm"/>
      <inkml:brushProperty name="color" value="#000000"/>
      <inkml:brushProperty name="ignorePressure" value="0"/>
    </inkml:brush>
  </inkml:definitions>
  <inkml:trace contextRef="#ctx0" brushRef="#br0">81800.000 12950.000 504,'-74.000'3.000'0,"4.000"6.000"0,3.000 7.000 0,3.000 6.000 0,1.000 1.000 2,1.000-3.000 6,-1.000-3.000 6,1.000-2.000 4,13.000-9.000 7,29.000-12.000 10,28.000-13.000 7,28.000-12.000 10,21.000-10.000 0,17.000-6.000-10,15.000-6.000-9,16.000-6.000-9,12.000-7.000-5,9.000-6.000-1,10.000-6.000-2,10.000-6.000 0,8.000-9.000-2,10.000-8.000-2,10.000-10.000 0,9.000-9.000-2,6.000-5.000-2,3.000 0.000-1,3.000 0.000-2,4.000 0.000-1,1.000 1.000-2,0.000 4.000 0,0.000 3.000 0,0.000 3.000-1,-4.000 4.000-2,-5.000 7.000-8,-7.000 6.000-5,-5.000 7.000-7,-9.000 8.000-4,-9.000 14.000-4,-10.000 11.000-3,-8.000 14.000-4,-14.000 7.000-2,-15.000 3.000-1,-15.000 3.000 0,-16.000 4.000-2,-15.000 4.000 2,-11.000 6.000 2,-14.000 7.000 1,-11.000 6.000 3,-9.000 6.000 3,-3.000 6.000 4,-3.000 7.000 3,-2.000 6.000 4,-6.000 1.000 4,-6.000-3.000 3,-6.000-3.000 4,-6.000-2.000 3</inkml:trace>
</inkml:ink>
</file>

<file path=ppt/ink/ink52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7:39"/>
    </inkml:context>
    <inkml:brush xml:id="br0">
      <inkml:brushProperty name="width" value="0.0387697964906693" units="cm"/>
      <inkml:brushProperty name="height" value="0.0387697964906693" units="cm"/>
      <inkml:brushProperty name="color" value="#000000"/>
      <inkml:brushProperty name="ignorePressure" value="0"/>
    </inkml:brush>
  </inkml:definitions>
  <inkml:trace contextRef="#ctx0" brushRef="#br0">82400.000 13650.000 567,'-47.000'23.000'0,"6.000"-3.000"0,7.000-3.000 0,6.000-2.000 0,3.000-3.000 1,0.000 1.000 2,0.000-1.000 2,0.000 1.000 3,9.000-6.000 6,19.000-8.000 10,19.000-10.000 11,19.000-9.000 11,19.000-12.000 3,23.000-11.000-6,22.000-14.000-5,22.000-11.000-6,21.000-14.000-5,22.000-11.000-2,22.000-14.000-3,23.000-11.000-3,17.000-11.000-3,17.000-5.000-4,15.000-7.000-4,16.000-5.000-3,4.000-4.000-5,-6.000 0.000-4,-6.000 0.000-4,-6.000 0.000-6,-12.000 6.000-5,-15.000 13.000-7,-15.000 12.000-7,-16.000 13.000-8,-23.000 13.000-1,-27.000 17.000 3,-28.000 15.000 2,-28.000 16.000 4,-21.000 9.000-1,-12.000 3.000-2,-13.000 3.000-2,-12.000 4.000-2</inkml:trace>
</inkml:ink>
</file>

<file path=ppt/ink/ink52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7:40"/>
    </inkml:context>
    <inkml:brush xml:id="br0">
      <inkml:brushProperty name="width" value="0.0348741486668587" units="cm"/>
      <inkml:brushProperty name="height" value="0.0348741486668587" units="cm"/>
      <inkml:brushProperty name="color" value="#000000"/>
      <inkml:brushProperty name="ignorePressure" value="0"/>
    </inkml:brush>
  </inkml:definitions>
  <inkml:trace contextRef="#ctx0" brushRef="#br0">80700.000 12950.000 630,'-68.000'-2.000'0,"17.000"-3.000"0,15.000-3.000 0,16.000-2.000 0,5.000-3.000 2,-2.000 1.000 5,-3.000-1.000 4,-3.000 1.000 4,-1.000-3.000 3,4.000-2.000 4,3.000-3.000 2,3.000-3.000 3,3.000-4.000 1,3.000-3.000-1,3.000-3.000-2,4.000-2.000 0,1.000-3.000-2,0.000 1.000-2,0.000-1.000-2,0.000 1.000-2,6.000 1.000-3,13.000 3.000-2,12.000 3.000-3,13.000 4.000-3,18.000-4.000-2,26.000-9.000 0,24.000-10.000-1,26.000-8.000 0,26.000-14.000 0,28.000-15.000-3,28.000-15.000 0,29.000-16.000-2,29.000-16.000 0,31.000-16.000-1,32.000-15.000 0,31.000-15.000 0,17.000-4.000-4,3.000 9.000-8,3.000 10.000-8,4.000 10.000-7,-7.000 10.000-8,-16.000 13.000-6,-15.000 12.000-7,-15.000 13.000-6,-40.000 13.000 0,-62.000 17.000 10,-63.000 15.000 9,-62.000 16.000 9</inkml:trace>
</inkml:ink>
</file>

<file path=ppt/ink/ink52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2:17:49"/>
    </inkml:context>
    <inkml:brush xml:id="br0">
      <inkml:brushProperty name="width" value="0.045152697712183" units="cm"/>
      <inkml:brushProperty name="height" value="0.045152697712183" units="cm"/>
      <inkml:brushProperty name="color" value="#000000"/>
      <inkml:brushProperty name="ignorePressure" value="0"/>
    </inkml:brush>
  </inkml:definitions>
  <inkml:trace contextRef="#ctx0" brushRef="#br0">82750.000 18550.000 487,'-35.000'0.000'9,"32.000"0.000"19,31.000 0.000 18,32.000 0.000 19,19.000 0.000 3,10.000 0.000-12,10.000 0.000-12,9.000 0.000-13,6.000 0.000-7,3.000 0.000-2,3.000 0.000-3,4.000 0.000-2,2.000 0.000-2,4.000 0.000-2,3.000 0.000-3,3.000 0.000-1,-1.000 1.000-1,-2.000 4.000 0,-3.000 3.000 0,-3.000 3.000 0,-1.000-1.000-4,4.000-2.000-5,3.000-3.000-7,3.000-3.000-7,-5.000-2.000-3,-12.000 0.000 2,-13.000 0.000 0,-12.000 0.000 2,-13.000 0.000-11,-12.000 0.000-23,-13.000 0.000-21,-12.000 0.000-23</inkml:trace>
</inkml:ink>
</file>

<file path=ppt/ink/ink52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1"/>
    </inkml:context>
    <inkml:brush xml:id="br0">
      <inkml:brushProperty name="width" value="0.0378093272447586" units="cm"/>
      <inkml:brushProperty name="height" value="0.0378093272447586" units="cm"/>
      <inkml:brushProperty name="color" value="#f2395b"/>
      <inkml:brushProperty name="ignorePressure" value="0"/>
    </inkml:brush>
  </inkml:definitions>
  <inkml:trace contextRef="#ctx0" brushRef="#br0">15650.000 37300.000 581,'-24.000'-90.000'0,"4.000"23.000"0,3.000 22.000 0,3.000 22.000 0,-1.000 12.000 0,-2.000 3.000 0,-3.000 3.000 0,-3.000 4.000 0,-4.000 2.000 7,-3.000 4.000 14,-3.000 3.000 14,-2.000 3.000 14,-6.000 4.000 4,-6.000 7.000-7,-6.000 6.000-7,-6.000 7.000-5,-4.000 5.000-7,1.000 7.000-4,-1.000 6.000-6,1.000 7.000-4,1.000 2.000-4,3.000 1.000-2,3.000-1.000-2,4.000 1.000-4,5.000-3.000 1,10.000-2.000 0,10.000-3.000 1,9.000-3.000 0,6.000-4.000 1,3.000-3.000-1,3.000-3.000-1,4.000-2.000 0,8.000-1.000-1,17.000 3.000 1,15.000 3.000 0,16.000 4.000 1,9.000-1.000-1,3.000-3.000-1,3.000-3.000-1,4.000-2.000 0,-3.000-3.000-1,-5.000 1.000 0,-7.000-1.000-1,-5.000 1.000 0,-8.000-1.000 0,-5.000 1.000 0,-7.000-1.000 0,-5.000 1.000 0,-8.000 1.000 0,-5.000 3.000 1,-7.000 3.000 0,-5.000 4.000 0,-12.000 5.000 1,-16.000 10.000 2,-15.000 10.000 1,-15.000 9.000 2,-14.000 1.000-1,-8.000-6.000-4,-10.000-6.000-3,-9.000-6.000-4,-2.000-9.000-1,6.000-8.000-1,7.000-10.000 0,6.000-9.000 0,7.000-9.000-3,10.000-5.000-2,10.000-7.000-5,9.000-5.000-4,13.000-12.000-4,20.000-16.000-7,18.000-15.000-6,20.000-15.000-6,19.000-17.000-3,22.000-15.000 5,22.000-15.000 2,23.000-16.000 4,-1.000 2.000 4,-22.000 23.000 8,-22.000 22.000 6,-21.000 22.000 7</inkml:trace>
</inkml:ink>
</file>

<file path=ppt/ink/ink52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1"/>
    </inkml:context>
    <inkml:brush xml:id="br0">
      <inkml:brushProperty name="width" value="0.0425729975104332" units="cm"/>
      <inkml:brushProperty name="height" value="0.0425729975104332" units="cm"/>
      <inkml:brushProperty name="color" value="#f2395b"/>
      <inkml:brushProperty name="ignorePressure" value="0"/>
    </inkml:brush>
  </inkml:definitions>
  <inkml:trace contextRef="#ctx0" brushRef="#br0">15950.000 37950.000 516,'89.000'-41.000'-1,"-22.000"19.000"14,-22.000 19.000 15,-21.000 19.000 15,-12.000 18.000 5,1.000 19.000-4,-1.000 19.000-5,1.000 19.000-4,-6.000 10.000-4,-8.000 4.000-2,-10.000 3.000-3,-9.000 3.000-2,-5.000 3.000-3,0.000 3.000-2,0.000 3.000-3,0.000 4.000-1,1.000-7.000-3,4.000-16.000 0,3.000-15.000-1,3.000-15.000-1,15.000-23.000-3,29.000-28.000-6,28.000-28.000-4,28.000-27.000-5,14.000-31.000-6,0.000-31.000-4,0.000-31.000-5,0.000-31.000-6,-8.000-12.000 0,-16.000 10.000 2,-15.000 10.000 3,-15.000 9.000 2,-14.000 10.000 2,-8.000 14.000 1,-10.000 11.000 2,-9.000 14.000 2,-12.000 11.000 2,-11.000 14.000 4,-14.000 11.000 4,-11.000 14.000 2,-12.000 8.000 4,-9.000 7.000 2,-10.000 6.000 3,-8.000 7.000 1,-4.000 10.000-1,3.000 16.000-6,3.000 15.000-6,4.000 17.000-7,8.000 3.000-1,17.000-5.000 2,15.000-7.000 3,16.000-5.000 2</inkml:trace>
</inkml:ink>
</file>

<file path=ppt/ink/ink52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2"/>
    </inkml:context>
    <inkml:brush xml:id="br0">
      <inkml:brushProperty name="width" value="0.036187868565321" units="cm"/>
      <inkml:brushProperty name="height" value="0.036187868565321" units="cm"/>
      <inkml:brushProperty name="color" value="#f2395b"/>
      <inkml:brushProperty name="ignorePressure" value="0"/>
    </inkml:brush>
  </inkml:definitions>
  <inkml:trace contextRef="#ctx0" brushRef="#br0">17200.000 38450.000 607,'71.000'-22.000'62,"-5.000"6.000"-8,-7.000 7.000-8,-5.000 6.000-8,-6.000 7.000-6,-3.000 10.000-3,-3.000 10.000-3,-2.000 9.000-4,-9.000 10.000-3,-12.000 14.000-4,-13.000 11.000-3,-12.000 14.000-4,-13.000 8.000-3,-12.000 7.000-4,-13.000 6.000-4,-12.000 7.000-5,-7.000-4.000-1,1.000-12.000-1,-1.000-13.000 0,1.000-12.000-1,4.000-13.000 2,9.000-12.000 4,10.000-13.000 5,10.000-12.000 5,18.000-13.000 3,28.000-12.000 4,28.000-13.000 4,29.000-12.000 3,16.000-4.000-1,7.000 7.000-9,6.000 6.000-7,7.000 7.000-9,-1.000 2.000-8,-6.000 1.000-9,-6.000-1.000-11,-6.000 1.000-9,-12.000 1.000-3,-15.000 3.000 2,-15.000 3.000 3,-16.000 4.000 2</inkml:trace>
</inkml:ink>
</file>

<file path=ppt/ink/ink52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2"/>
    </inkml:context>
    <inkml:brush xml:id="br0">
      <inkml:brushProperty name="width" value="0.0363097824156284" units="cm"/>
      <inkml:brushProperty name="height" value="0.0363097824156284" units="cm"/>
      <inkml:brushProperty name="color" value="#f2395b"/>
      <inkml:brushProperty name="ignorePressure" value="0"/>
    </inkml:brush>
  </inkml:definitions>
  <inkml:trace contextRef="#ctx0" brushRef="#br0">18600.000 38300.000 605,'237.000'-25.000'147,"-24.000"0.000"-36,-26.000 0.000-36,-24.000 0.000-35,-20.000 4.000-23,-11.000 10.000-13,-14.000 10.000-11,-11.000 9.000-12,-15.000 6.000-9,-16.000 3.000-7,-15.000 3.000-7,-15.000 4.000-7,-14.000 2.000-3,-8.000 4.000 1,-10.000 3.000-1,-9.000 3.000 1,-7.000-2.000 4,-3.000-6.000 11,-3.000-6.000 11,-2.000-6.000 9</inkml:trace>
</inkml:ink>
</file>

<file path=ppt/ink/ink52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2"/>
    </inkml:context>
    <inkml:brush xml:id="br0">
      <inkml:brushProperty name="width" value="0.0392825156450272" units="cm"/>
      <inkml:brushProperty name="height" value="0.0392825156450272" units="cm"/>
      <inkml:brushProperty name="color" value="#f2395b"/>
      <inkml:brushProperty name="ignorePressure" value="0"/>
    </inkml:brush>
  </inkml:definitions>
  <inkml:trace contextRef="#ctx0" brushRef="#br0">19400.000 37400.000 560,'-2.000'-47.000'1,"-3.000"6.000"5,-3.000 7.000 3,-2.000 6.000 3,-1.000 9.000 9,3.000 13.000 12,3.000 12.000 13,4.000 13.000 12,1.000 13.000 2,0.000 17.000-11,0.000 15.000-9,0.000 16.000-11,0.000 15.000-6,0.000 16.000-4,0.000 15.000-4,0.000 17.000-4,-2.000 13.000-5,-3.000 13.000-5,-3.000 12.000-5,-2.000 13.000-6,-1.000 2.000-9,3.000-5.000-12,3.000-7.000-11,4.000-5.000-12,1.000-22.000-4,0.000-33.000 7,0.000-35.000 5,0.000-34.000 7,0.000-18.000 3,0.000 1.000 2,0.000-1.000 1,0.000 1.000 3</inkml:trace>
</inkml:ink>
</file>

<file path=ppt/ink/ink52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3"/>
    </inkml:context>
    <inkml:brush xml:id="br0">
      <inkml:brushProperty name="width" value="0.036559984087944" units="cm"/>
      <inkml:brushProperty name="height" value="0.036559984087944" units="cm"/>
      <inkml:brushProperty name="color" value="#f2395b"/>
      <inkml:brushProperty name="ignorePressure" value="0"/>
    </inkml:brush>
  </inkml:definitions>
  <inkml:trace contextRef="#ctx0" brushRef="#br0">22450.000 37350.000 601,'93.000'-21.000'59,"-11.000"10.000"-9,-14.000 10.000-8,-11.000 9.000-9,-7.000 4.000-5,0.000 1.000-4,0.000-1.000-2,0.000 1.000-4,-2.000 4.000-1,-3.000 9.000-1,-3.000 10.000 0,-2.000 10.000 0,-12.000 10.000-3,-19.000 13.000-6,-18.000 12.000-5,-19.000 13.000-7,-18.000 9.000-4,-15.000 6.000-4,-15.000 7.000-3,-16.000 6.000-4,-8.000-2.000-2,0.000-9.000 2,0.000-10.000 0,0.000-8.000 1,1.000-9.000 3,4.000-6.000 6,3.000-6.000 5,3.000-6.000 7,9.000-9.000 3,16.000-8.000 3,15.000-10.000 2,17.000-9.000 3,21.000-9.000 2,28.000-5.000 5,28.000-7.000 2,29.000-5.000 4,22.000-9.000 0,20.000-9.000-3,18.000-10.000-5,20.000-8.000-2,8.000-6.000-10,1.000 1.000-12,-1.000-1.000-14,1.000 1.000-13,-9.000 1.000-9,-15.000 3.000-6,-15.000 3.000-5,-16.000 4.000-5,-19.000 1.000 1,-22.000 0.000 6,-22.000 0.000 8,-21.000 0.000 7</inkml:trace>
</inkml:ink>
</file>

<file path=ppt/ink/ink5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15"/>
    </inkml:context>
    <inkml:brush xml:id="br0">
      <inkml:brushProperty name="width" value="0.0281937196850777" units="cm"/>
      <inkml:brushProperty name="height" value="0.0281937196850777" units="cm"/>
      <inkml:brushProperty name="color" value="#000000"/>
      <inkml:brushProperty name="ignorePressure" value="0"/>
    </inkml:brush>
  </inkml:definitions>
  <inkml:trace contextRef="#ctx0" brushRef="#br0">107900.000 7550.000 780,'-29.000'-44.000'7,"-5.000"13.000"14,-7.000 12.000 13,-5.000 13.000 15,-1.000 6.000-1,6.000 0.000-14,7.000 0.000-14,6.000 0.000-13,-5.000 3.000-13,-16.000 6.000-7,-15.000 7.000-10,-15.000 6.000-7,-4.000 3.000-5,9.000 0.000-1,10.000 0.000 0,10.000 0.000 0,7.000-2.000 1,6.000-3.000 4,7.000-3.000 2,6.000-2.000 3</inkml:trace>
</inkml:ink>
</file>

<file path=ppt/ink/ink52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3"/>
    </inkml:context>
    <inkml:brush xml:id="br0">
      <inkml:brushProperty name="width" value="0.0463345088064671" units="cm"/>
      <inkml:brushProperty name="height" value="0.0463345088064671" units="cm"/>
      <inkml:brushProperty name="color" value="#f2395b"/>
      <inkml:brushProperty name="ignorePressure" value="0"/>
    </inkml:brush>
  </inkml:definitions>
  <inkml:trace contextRef="#ctx0" brushRef="#br0">24500.000 36600.000 474,'73.000'-111.000'43,"-3.000"28.000"-4,-3.000 28.000-5,-2.000 29.000-4,5.000 15.000-4,16.000 3.000-2,15.000 3.000-2,17.000 4.000-2,3.000 4.000-2,-5.000 6.000-4,-7.000 7.000-4,-5.000 6.000-2,-14.000 6.000-8,-18.000 6.000-9,-19.000 7.000-11,-18.000 6.000-10,-18.000 4.000-6,-16.000 4.000 1,-15.000 3.000 0,-15.000 3.000 0,-15.000-1.000 0,-12.000-2.000 3,-13.000-3.000 3,-12.000-3.000 1,-7.000-7.000 4,1.000-9.000 6,-1.000-10.000 5,1.000-8.000 5,1.000-8.000 3,3.000-2.000 2,3.000-3.000 2,4.000-3.000 0,4.000-2.000 4,6.000 0.000 3,7.000 0.000 4,6.000 0.000 3,6.000 0.000 3,6.000 0.000-1,7.000 0.000 0,6.000 0.000 0,6.000 6.000 6,6.000 13.000 14,7.000 12.000 12,6.000 13.000 14,4.000 10.000 2,4.000 10.000-8,3.000 10.000-7,3.000 9.000-8,-1.000 10.000-6,-2.000 14.000-5,-3.000 11.000-5,-3.000 14.000-4,-2.000 21.000-4,0.000 31.000 0,0.000 32.000-3,0.000 31.000 0,-2.000 13.000-7,-3.000-2.000-9,-3.000-3.000-11,-2.000-3.000-11,-1.000-6.000-7,3.000-5.000-4,3.000-7.000-5,4.000-5.000-4,2.000-19.000-1,4.000-27.000 5,3.000-28.000 4,3.000-28.000 4,3.000-27.000 3,3.000-25.000 1,3.000-25.000 2,4.000-25.000 1</inkml:trace>
</inkml:ink>
</file>

<file path=ppt/ink/ink52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4"/>
    </inkml:context>
    <inkml:brush xml:id="br0">
      <inkml:brushProperty name="width" value="0.0426099449396133" units="cm"/>
      <inkml:brushProperty name="height" value="0.0426099449396133" units="cm"/>
      <inkml:brushProperty name="color" value="#f2395b"/>
      <inkml:brushProperty name="ignorePressure" value="0"/>
    </inkml:brush>
  </inkml:definitions>
  <inkml:trace contextRef="#ctx0" brushRef="#br0">24650.000 39350.000 516,'29.000'-225.000'35,"10.000"50.000"0,10.000 50.000 2,9.000 50.000-1,12.000 26.000 0,16.000 4.000-3,15.000 3.000-3,17.000 3.000-3,7.000 6.000-3,0.000 9.000-6,0.000 10.000-6,0.000 10.000-6,-7.000 4.000-5,-11.000 0.000-5,-14.000 0.000-5,-11.000 0.000-6,-11.000 1.000-3,-5.000 4.000-3,-7.000 3.000-1,-5.000 3.000-2,-14.000-7.000-3,-18.000-15.000-4,-19.000-15.000-4,-18.000-16.000-4,-14.000-10.000 1,-5.000-3.000 7,-7.000-3.000 6,-5.000-2.000 6,-3.000-1.000 8,4.000 3.000 8,3.000 3.000 8,3.000 4.000 8,1.000 7.000 8,1.000 13.000 7,-1.000 12.000 5,1.000 13.000 8,-1.000 10.000 0,1.000 10.000-4,-1.000 10.000-3,1.000 9.000-5,1.000 12.000-1,3.000 16.000 1,3.000 15.000 1,4.000 17.000 0,4.000 8.000 0,6.000 4.000-5,7.000 3.000-3,6.000 3.000-4,7.000-2.000-5,10.000-6.000-3,10.000-6.000-4,9.000-6.000-3,12.000-9.000-10,16.000-8.000-14,15.000-10.000-13,17.000-9.000-13,8.000-10.000-8,4.000-9.000-1,3.000-10.000 0,3.000-8.000-1,-8.000-11.000 3,-19.000-8.000 6,-18.000-10.000 7,-19.000-9.000 5</inkml:trace>
</inkml:ink>
</file>

<file path=ppt/ink/ink52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4"/>
    </inkml:context>
    <inkml:brush xml:id="br0">
      <inkml:brushProperty name="width" value="0.0309601649641991" units="cm"/>
      <inkml:brushProperty name="height" value="0.0309601649641991" units="cm"/>
      <inkml:brushProperty name="color" value="#f2395b"/>
      <inkml:brushProperty name="ignorePressure" value="0"/>
    </inkml:brush>
  </inkml:definitions>
  <inkml:trace contextRef="#ctx0" brushRef="#br0">27250.000 36350.000 710,'25.000'-90.000'2,"0.000"23.000"4,0.000 22.000 4,0.000 22.000 3,1.000 12.000 6,4.000 3.000 6,3.000 3.000 6,3.000 4.000 5,-2.000 7.000 1,-6.000 13.000-6,-6.000 12.000-5,-6.000 13.000-7,-9.000 10.000-4,-8.000 10.000-4,-10.000 10.000-5,-9.000 9.000-4,-5.000-1.000-2,0.000-8.000-3,0.000-10.000-2,0.000-9.000-2,3.000-9.000-1,6.000-5.000 1,7.000-7.000-1,6.000-5.000 1,7.000-6.000 0,10.000-3.000 2,10.000-3.000 2,9.000-2.000 1,6.000-3.000 1,3.000 1.000 0,3.000-1.000 1,4.000 1.000 0,-1.000-1.000 1,-3.000 1.000 0,-3.000-1.000 0,-2.000 1.000 0,-8.000 4.000-1,-8.000 9.000-1,-10.000 10.000-2,-9.000 10.000-1,-15.000 5.000-1,-18.000 4.000 0,-19.000 3.000 2,-18.000 3.000 1,-10.000 1.000-2,0.000 1.000-1,0.000-1.000-3,0.000 1.000-3,1.000-7.000-2,4.000-12.000-4,3.000-13.000-2,3.000-12.000-4</inkml:trace>
</inkml:ink>
</file>

<file path=ppt/ink/ink52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4"/>
    </inkml:context>
    <inkml:brush xml:id="br0">
      <inkml:brushProperty name="width" value="0.0271688681095839" units="cm"/>
      <inkml:brushProperty name="height" value="0.0271688681095839" units="cm"/>
      <inkml:brushProperty name="color" value="#f2395b"/>
      <inkml:brushProperty name="ignorePressure" value="0"/>
    </inkml:brush>
  </inkml:definitions>
  <inkml:trace contextRef="#ctx0" brushRef="#br0">27850.000 36750.000 809,'75.000'-25.000'5,"0.000"0.000"9,0.000 0.000 9,0.000 0.000 9,1.000 3.000 3,4.000 6.000-6,3.000 7.000-5,3.000 6.000-6,-1.000 1.000-7,-2.000-3.000-13,-3.000-3.000-10,-3.000-2.000-12,-9.000-1.000-10,-11.000 3.000-6,-14.000 3.000-7,-11.000 4.000-7</inkml:trace>
</inkml:ink>
</file>

<file path=ppt/ink/ink52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4"/>
    </inkml:context>
    <inkml:brush xml:id="br0">
      <inkml:brushProperty name="width" value="0.0364047661423683" units="cm"/>
      <inkml:brushProperty name="height" value="0.0364047661423683" units="cm"/>
      <inkml:brushProperty name="color" value="#f2395b"/>
      <inkml:brushProperty name="ignorePressure" value="0"/>
    </inkml:brush>
  </inkml:definitions>
  <inkml:trace contextRef="#ctx0" brushRef="#br0">28700.000 35750.000 604,'-69.000'-15.000'-32,"13.000"23.000"38,12.000 22.000 38,13.000 22.000 39,9.000 19.000 9,6.000 20.000-18,7.000 18.000-18,6.000 20.000-19,4.000 10.000-15,4.000 3.000-10,3.000 3.000-11,3.000 4.000-10,-1.000-12.000-16,-2.000-24.000-22,-3.000-26.000-21,-3.000-24.000-22</inkml:trace>
</inkml:ink>
</file>

<file path=ppt/ink/ink52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5"/>
    </inkml:context>
    <inkml:brush xml:id="br0">
      <inkml:brushProperty name="width" value="0.0326900780200958" units="cm"/>
      <inkml:brushProperty name="height" value="0.0326900780200958" units="cm"/>
      <inkml:brushProperty name="color" value="#f2395b"/>
      <inkml:brushProperty name="ignorePressure" value="0"/>
    </inkml:brush>
  </inkml:definitions>
  <inkml:trace contextRef="#ctx0" brushRef="#br0">29450.000 38250.000 672,'68.000'-88.000'60,"-11.000"26.000"-10,-14.000 24.000-11,-11.000 26.000-10,8.000 8.000-4,32.000-5.000 2,31.000-7.000 1,32.000-5.000 1,18.000-3.000-4,6.000 4.000-12,7.000 3.000-10,6.000 3.000-12,-7.000 7.000-9,-18.000 14.000-8,-19.000 11.000-8,-18.000 14.000-7,-21.000 3.000 0,-22.000-2.000 6,-22.000-3.000 8,-21.000-3.000 6,-12.000-2.000 1,1.000 0.000-6,-1.000 0.000-6,1.000 0.000-6</inkml:trace>
</inkml:ink>
</file>

<file path=ppt/ink/ink52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5"/>
    </inkml:context>
    <inkml:brush xml:id="br0">
      <inkml:brushProperty name="width" value="0.0348977446556091" units="cm"/>
      <inkml:brushProperty name="height" value="0.0348977446556091" units="cm"/>
      <inkml:brushProperty name="color" value="#f2395b"/>
      <inkml:brushProperty name="ignorePressure" value="0"/>
    </inkml:brush>
  </inkml:definitions>
  <inkml:trace contextRef="#ctx0" brushRef="#br0">30500.000 37650.000 630,'-66.000'-41.000'41,"19.000"19.000"5,19.000 19.000 6,19.000 19.000 5,9.000 13.000-3,0.000 10.000-11,0.000 10.000-10,0.000 9.000-11,0.000 17.000-8,0.000 25.000-7,0.000 25.000-7,0.000 25.000-5,0.000 14.000-6,0.000 3.000-3,0.000 3.000-2,0.000 4.000-3,0.000-7.000-6,0.000-16.000-7,0.000-15.000-7,0.000-15.000-8,0.000-18.000-3,0.000-19.000 3,0.000-18.000 1,0.000-19.000 3</inkml:trace>
</inkml:ink>
</file>

<file path=ppt/ink/ink52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6"/>
    </inkml:context>
    <inkml:brush xml:id="br0">
      <inkml:brushProperty name="width" value="0.0378020778298378" units="cm"/>
      <inkml:brushProperty name="height" value="0.0378020778298378" units="cm"/>
      <inkml:brushProperty name="color" value="#f2395b"/>
      <inkml:brushProperty name="ignorePressure" value="0"/>
    </inkml:brush>
  </inkml:definitions>
  <inkml:trace contextRef="#ctx0" brushRef="#br0">32750.000 37300.000 581,'6.000'-88.000'9,"13.000"26.000"15,12.000 24.000 17,13.000 26.000 16,9.000 13.000 4,6.000 4.000-11,7.000 3.000-10,6.000 3.000-11,1.000 4.000-7,-3.000 7.000-4,-3.000 6.000-6,-2.000 7.000-4,-6.000 0.000-2,-6.000-2.000 2,-6.000-3.000 2,-6.000-3.000 2,-9.000-1.000-3,-8.000 4.000-6,-10.000 3.000-7,-9.000 3.000-7,-13.000 3.000-3,-16.000 3.000-4,-15.000 3.000-3,-15.000 4.000-3,-15.000 10.000 0,-12.000 19.000 2,-13.000 19.000 1,-12.000 19.000 3,-5.000 7.000 1,3.000-3.000 0,3.000-3.000 1,4.000-2.000 1,7.000-11.000 3,13.000-15.000 4,12.000-15.000 5,13.000-16.000 4,6.000-10.000 5,0.000-3.000 3,0.000-3.000 3,0.000-2.000 3,18.000-15.000 3,39.000-25.000 3,36.000-25.000 2,39.000-25.000 2,19.000-10.000 0,4.000 7.000-6,3.000 6.000-5,3.000 7.000-4,3.000 7.000-5,3.000 9.000-6,3.000 10.000-6,4.000 10.000-5,-3.000 4.000-6,-5.000 0.000-7,-7.000 0.000-6,-5.000 0.000-5,-11.000-4.000-5,-11.000-5.000 0,-14.000-7.000 0,-11.000-5.000-1,-11.000-8.000 2,-5.000-5.000 5,-7.000-7.000 4,-5.000-5.000 5,-6.000 0.000 5,-3.000 10.000 4,-3.000 10.000 6,-2.000 9.000 4</inkml:trace>
</inkml:ink>
</file>

<file path=ppt/ink/ink52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6"/>
    </inkml:context>
    <inkml:brush xml:id="br0">
      <inkml:brushProperty name="width" value="0.0418035984039307" units="cm"/>
      <inkml:brushProperty name="height" value="0.0418035984039307" units="cm"/>
      <inkml:brushProperty name="color" value="#f2395b"/>
      <inkml:brushProperty name="ignorePressure" value="0"/>
    </inkml:brush>
  </inkml:definitions>
  <inkml:trace contextRef="#ctx0" brushRef="#br0">34350.000 37750.000 526,'45.000'-158.000'-12,"-9.000"34.000"6,-10.000 35.000 8,-8.000 35.000 6,-4.000 18.000 7,3.000 3.000 8,3.000 3.000 8,4.000 4.000 7,-1.000 10.000 6,-3.000 19.000 3,-3.000 19.000 4,-2.000 19.000 4,-5.000 13.000-4,-2.000 10.000-9,-3.000 10.000-11,-3.000 9.000-9,-4.000 6.000-7,-3.000 3.000-5,-3.000 3.000-4,-2.000 4.000-5,-3.000-3.000-6,1.000-5.000-4,-1.000-7.000-7,1.000-5.000-4,-1.000-4.000-6,1.000 0.000-5,-1.000 0.000-5,1.000 0.000-5,1.000-16.000-6,3.000-31.000-5,3.000-31.000-6,4.000-31.000-5,1.000-21.000 4,0.000-9.000 13,0.000-10.000 13,0.000-8.000 14,4.000-3.000 8,10.000 7.000 3,10.000 6.000 4,9.000 7.000 3,7.000 5.000 5,7.000 7.000 7,6.000 6.000 7,7.000 7.000 8,2.000 4.000 3,1.000 3.000 1,-1.000 3.000-1,1.000 4.000 2,-3.000 4.000-4,-2.000 6.000-5,-3.000 7.000-7,-3.000 6.000-5,-4.000 3.000-4,-3.000 0.000-1,-3.000 0.000-1,-2.000 0.000-1,-6.000 3.000-8,-6.000 6.000-15,-6.000 7.000-16,-6.000 6.000-15</inkml:trace>
</inkml:ink>
</file>

<file path=ppt/ink/ink52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6"/>
    </inkml:context>
    <inkml:brush xml:id="br0">
      <inkml:brushProperty name="width" value="0.0468540117144585" units="cm"/>
      <inkml:brushProperty name="height" value="0.0468540117144585" units="cm"/>
      <inkml:brushProperty name="color" value="#f2395b"/>
      <inkml:brushProperty name="ignorePressure" value="0"/>
    </inkml:brush>
  </inkml:definitions>
  <inkml:trace contextRef="#ctx0" brushRef="#br0">35550.000 36750.000 469,'0.000'-52.000'0,"0.000"-3.000"1,0.000-3.000-1,0.000-2.000 1,0.000 2.000 3,0.000 9.000 6,0.000 10.000 5,0.000 10.000 6,-2.000 14.000 7,-3.000 23.000 11,-3.000 22.000 10,-2.000 22.000 11,-3.000 15.000 0,1.000 9.000-10,-1.000 10.000-8,1.000 10.000-10,-1.000 7.000-6,1.000 6.000-3,-1.000 7.000-5,1.000 6.000-2,-1.000 7.000-4,1.000 10.000-2,-1.000 10.000-3,1.000 9.000-2,-3.000 13.000-3,-2.000 20.000-6,-3.000 18.000-3,-3.000 20.000-5,-1.000-1.000-5,4.000-19.000-6,3.000-18.000-6,3.000-19.000-5,3.000-19.000-2,3.000-19.000 2,3.000-18.000 3,4.000-19.000 1,-1.000-16.000-3,-3.000-12.000-9,-3.000-13.000-10,-2.000-12.000-10</inkml:trace>
</inkml:ink>
</file>

<file path=ppt/ink/ink5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16"/>
    </inkml:context>
    <inkml:brush xml:id="br0">
      <inkml:brushProperty name="width" value="0.0266975816339254" units="cm"/>
      <inkml:brushProperty name="height" value="0.0266975816339254" units="cm"/>
      <inkml:brushProperty name="color" value="#000000"/>
      <inkml:brushProperty name="ignorePressure" value="0"/>
    </inkml:brush>
  </inkml:definitions>
  <inkml:trace contextRef="#ctx0" brushRef="#br0">107800.000 8300.000 824,'25.000'26.000'43,"0.000"4.000"1,0.000 3.000 0,0.000 3.000 0</inkml:trace>
</inkml:ink>
</file>

<file path=ppt/ink/ink52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7"/>
    </inkml:context>
    <inkml:brush xml:id="br0">
      <inkml:brushProperty name="width" value="0.0481157749891281" units="cm"/>
      <inkml:brushProperty name="height" value="0.0481157749891281" units="cm"/>
      <inkml:brushProperty name="color" value="#f2395b"/>
      <inkml:brushProperty name="ignorePressure" value="0"/>
    </inkml:brush>
  </inkml:definitions>
  <inkml:trace contextRef="#ctx0" brushRef="#br0">35700.000 38450.000 457,'92.000'-158.000'22,"-16.000"34.000"1,-15.000 35.000 0,-15.000 35.000-1,-11.000 21.000-1,-2.000 9.000-2,-3.000 10.000-2,-3.000 10.000-2,-6.000 14.000 0,-5.000 23.000 3,-7.000 22.000 1,-5.000 22.000 3,-8.000 13.000 0,-5.000 7.000-4,-7.000 6.000-1,-5.000 7.000-4,-3.000-3.000-1,4.000-8.000-3,3.000-10.000-2,3.000-9.000-2,15.000-21.000-4,29.000-31.000-5,28.000-31.000-5,28.000-31.000-6,14.000-24.000-2,0.000-16.000-2,0.000-15.000-2,0.000-15.000 0,-2.000-4.000-2,-3.000 9.000 1,-3.000 10.000 1,-2.000 10.000-1,-9.000 11.000 4,-12.000 17.000 7,-13.000 15.000 7,-12.000 16.000 6,-12.000 12.000 7,-8.000 9.000 5,-10.000 10.000 4,-9.000 10.000 6,-9.000 10.000 4,-5.000 13.000 2,-7.000 12.000 3,-5.000 13.000 3,-3.000 4.000-2,4.000-3.000-3,3.000-3.000-4,3.000-2.000-5,1.000 0.000-1,1.000 7.000-2,-1.000 6.000 0,1.000 7.000 0,4.000-3.000-3,9.000-8.000-4,10.000-10.000-3,10.000-9.000-4,7.000-10.000-3,6.000-9.000-3,7.000-10.000-3,6.000-8.000-2,6.000-12.000-1,6.000-12.000 0,7.000-13.000 1,6.000-12.000 0,3.000-16.000-2,0.000-19.000-5,0.000-18.000-5,0.000-19.000-6,-4.000-12.000-1,-5.000-2.000 2,-7.000-3.000 1,-5.000-3.000 3,-9.000 4.000 2,-9.000 13.000 2,-10.000 12.000 3,-8.000 13.000 3,-14.000 10.000 2,-15.000 10.000 1,-15.000 10.000 1,-16.000 9.000 1,-15.000 9.000-1,-11.000 9.000 0,-14.000 10.000-2,-11.000 10.000-1,-11.000 14.000-2,-5.000 23.000-2,-7.000 22.000-2,-5.000 22.000-1,6.000 2.000-7,23.000-15.000-9,22.000-15.000-10,22.000-16.000-10</inkml:trace>
</inkml:ink>
</file>

<file path=ppt/ink/ink52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8"/>
    </inkml:context>
    <inkml:brush xml:id="br0">
      <inkml:brushProperty name="width" value="0.0346063748002052" units="cm"/>
      <inkml:brushProperty name="height" value="0.0346063748002052" units="cm"/>
      <inkml:brushProperty name="color" value="#f2395b"/>
      <inkml:brushProperty name="ignorePressure" value="0"/>
    </inkml:brush>
  </inkml:definitions>
  <inkml:trace contextRef="#ctx0" brushRef="#br0">39400.000 38050.000 635,'148.000'-113.000'97,"-3.000"26.000"-18,-3.000 24.000-17,-2.000 26.000-17,-6.000 15.000-12,-6.000 6.000-9,-6.000 7.000-8,-6.000 6.000-8,-2.000 4.000-8,3.000 4.000-8,3.000 3.000-8,4.000 3.000-8,-10.000 4.000-5,-22.000 7.000-2,-22.000 6.000-1,-21.000 7.000-2,-17.000 0.000 1,-8.000-2.000 4,-10.000-3.000 4,-9.000-3.000 4</inkml:trace>
</inkml:ink>
</file>

<file path=ppt/ink/ink52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8"/>
    </inkml:context>
    <inkml:brush xml:id="br0">
      <inkml:brushProperty name="width" value="0.0347872897982597" units="cm"/>
      <inkml:brushProperty name="height" value="0.0347872897982597" units="cm"/>
      <inkml:brushProperty name="color" value="#f2395b"/>
      <inkml:brushProperty name="ignorePressure" value="0"/>
    </inkml:brush>
  </inkml:definitions>
  <inkml:trace contextRef="#ctx0" brushRef="#br0">39700.000 38600.000 632,'-49.000'21.000'3,"4.000"-5.000"5,3.000-7.000 5,3.000-5.000 6,20.000-4.000 7,38.000 0.000 11,37.000 0.000 11,38.000 0.000 9,21.000 1.000-1,7.000 4.000-16,6.000 3.000-14,7.000 3.000-16,7.000-1.000-6,9.000-2.000 1,10.000-3.000 2,10.000-3.000 2,-12.000-2.000-10,-31.000 0.000-19,-31.000 0.000-20,-31.000 0.000-21,-20.000 0.000-6,-5.000 0.000 3,-7.000 0.000 5,-5.000 0.000 5</inkml:trace>
</inkml:ink>
</file>

<file path=ppt/ink/ink52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8"/>
    </inkml:context>
    <inkml:brush xml:id="br0">
      <inkml:brushProperty name="width" value="0.0416296571493149" units="cm"/>
      <inkml:brushProperty name="height" value="0.0416296571493149" units="cm"/>
      <inkml:brushProperty name="color" value="#f2395b"/>
      <inkml:brushProperty name="ignorePressure" value="0"/>
    </inkml:brush>
  </inkml:definitions>
  <inkml:trace contextRef="#ctx0" brushRef="#br0">43300.000 37100.000 528,'95.000'-44.000'8,"-9.000"13.000"8,-10.000 12.000 6,-8.000 13.000 9,-6.000 10.000 2,1.000 10.000 1,-1.000 10.000-2,1.000 9.000 0,-7.000 9.000-3,-12.000 9.000-6,-13.000 10.000-6,-12.000 10.000-6,-16.000 7.000-4,-19.000 6.000-4,-18.000 7.000-4,-19.000 6.000-3,-19.000 7.000-2,-19.000 10.000-1,-18.000 10.000 0,-19.000 9.000 0,-2.000-5.000-1,16.000-19.000 0,15.000-18.000-1,17.000-19.000-1,7.000-15.000 1,0.000-8.000 5,0.000-10.000 3,0.000-9.000 5,17.000-15.000 5,34.000-18.000 7,35.000-19.000 7,35.000-18.000 6,24.000-7.000 3,16.000 6.000-2,15.000 7.000-3,17.000 6.000-1,3.000 4.000-4,-5.000 4.000-7,-7.000 3.000-5,-5.000 3.000-7,-1.000 3.000-3,6.000 3.000 2,7.000 3.000 1,6.000 4.000 0,-2.000 1.000-7,-9.000 0.000-20,-10.000 0.000-18,-8.000 0.000-19,-9.000-4.000-7,-6.000-5.000 5,-6.000-7.000 4,-6.000-5.000 5,-9.000-3.000 6,-8.000 4.000 6,-10.000 3.000 8,-9.000 3.000 6</inkml:trace>
</inkml:ink>
</file>

<file path=ppt/ink/ink52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8"/>
    </inkml:context>
    <inkml:brush xml:id="br0">
      <inkml:brushProperty name="width" value="0.0374070964753628" units="cm"/>
      <inkml:brushProperty name="height" value="0.0374070964753628" units="cm"/>
      <inkml:brushProperty name="color" value="#f2395b"/>
      <inkml:brushProperty name="ignorePressure" value="0"/>
    </inkml:brush>
  </inkml:definitions>
  <inkml:trace contextRef="#ctx0" brushRef="#br0">45400.000 36150.000 588,'28.000'-115.000'5,"6.000"23.000"12,7.000 22.000 11,6.000 22.000 11,6.000 13.000 6,6.000 7.000 2,7.000 6.000 0,6.000 7.000 1,6.000 4.000-4,6.000 3.000-9,7.000 3.000-9,6.000 4.000-8,-2.000 5.000-9,-9.000 10.000-6,-10.000 10.000-5,-8.000 9.000-7,-11.000 4.000-6,-8.000 1.000-5,-10.000-1.000-7,-9.000 1.000-4,-10.000-1.000-6,-9.000 1.000-4,-10.000-1.000-5,-8.000 1.000-4,-9.000-3.000 0,-6.000-2.000 7,-6.000-3.000 5,-6.000-3.000 6,-2.000-4.000 5,3.000-3.000 4,3.000-3.000 6,4.000-2.000 4</inkml:trace>
</inkml:ink>
</file>

<file path=ppt/ink/ink52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9"/>
    </inkml:context>
    <inkml:brush xml:id="br0">
      <inkml:brushProperty name="width" value="0.048556961119175" units="cm"/>
      <inkml:brushProperty name="height" value="0.048556961119175" units="cm"/>
      <inkml:brushProperty name="color" value="#f2395b"/>
      <inkml:brushProperty name="ignorePressure" value="0"/>
    </inkml:brush>
  </inkml:definitions>
  <inkml:trace contextRef="#ctx0" brushRef="#br0">45900.000 36400.000 453,'-160.000'3.000'4,"32.000"6.000"11,31.000 7.000 9,32.000 6.000 11,19.000 3.000 3,10.000 0.000-2,10.000 0.000-1,9.000 0.000-2,4.000 4.000 0,1.000 10.000-2,-1.000 10.000 0,1.000 9.000-1,1.000 10.000-1,3.000 14.000-1,3.000 11.000-2,4.000 14.000-2,-1.000 13.000-2,-3.000 16.000-4,-3.000 15.000-2,-2.000 17.000-4,-5.000 14.000-2,-2.000 17.000-3,-3.000 15.000-1,-3.000 16.000-3,-4.000 4.000-3,-3.000-6.000-6,-3.000-6.000-6,-2.000-6.000-6,0.000-13.000-6,7.000-19.000-8,6.000-18.000-6,7.000-19.000-8,4.000-18.000-1,3.000-15.000 7,3.000-15.000 6,4.000-16.000 6,1.000-21.000-1,0.000-24.000-8,0.000-26.000-7,0.000-24.000-8</inkml:trace>
</inkml:ink>
</file>

<file path=ppt/ink/ink52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9"/>
    </inkml:context>
    <inkml:brush xml:id="br0">
      <inkml:brushProperty name="width" value="0.0455538891255856" units="cm"/>
      <inkml:brushProperty name="height" value="0.0455538891255856" units="cm"/>
      <inkml:brushProperty name="color" value="#f2395b"/>
      <inkml:brushProperty name="ignorePressure" value="0"/>
    </inkml:brush>
  </inkml:definitions>
  <inkml:trace contextRef="#ctx0" brushRef="#br0">45100.000 38400.000 482,'71.000'-135.000'20,"-5.000"32.000"4,-7.000 31.000 3,-5.000 32.000 4,3.000 15.000 1,17.000 0.000-2,15.000 0.000-1,16.000 0.000-2,9.000 1.000-2,3.000 4.000-2,3.000 3.000-4,4.000 3.000-2,-4.000 3.000-6,-9.000 3.000-8,-10.000 3.000-7,-8.000 4.000-9,-11.000 1.000-3,-8.000 0.000-1,-10.000 0.000 0,-9.000 0.000 0,-15.000-4.000-1,-18.000-5.000-4,-19.000-7.000-5,-18.000-5.000-2,-15.000-6.000 0,-9.000-3.000 8,-10.000-3.000 6,-8.000-2.000 6,-4.000 0.000 7,3.000 7.000 5,3.000 6.000 6,4.000 7.000 6,1.000 4.000 1,0.000 3.000-3,0.000 3.000-1,0.000 4.000-3,-2.000 7.000 4,-3.000 13.000 12,-3.000 12.000 11,-2.000 13.000 11,0.000 10.000 3,7.000 10.000-6,6.000 10.000-5,7.000 9.000-5,5.000 6.000-6,7.000 3.000-6,6.000 3.000-5,7.000 4.000-7,7.000 2.000-4,9.000 4.000-1,10.000 3.000-3,10.000 3.000-2,10.000-4.000-5,13.000-8.000-9,12.000-10.000-9,13.000-9.000-9,7.000-12.000-9,4.000-11.000-5,3.000-14.000-7,3.000-11.000-7,-5.000-11.000-1,-12.000-5.000 5,-13.000-7.000 3,-12.000-5.000 4</inkml:trace>
</inkml:ink>
</file>

<file path=ppt/ink/ink52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19"/>
    </inkml:context>
    <inkml:brush xml:id="br0">
      <inkml:brushProperty name="width" value="0.0365449711680412" units="cm"/>
      <inkml:brushProperty name="height" value="0.0365449711680412" units="cm"/>
      <inkml:brushProperty name="color" value="#f2395b"/>
      <inkml:brushProperty name="ignorePressure" value="0"/>
    </inkml:brush>
  </inkml:definitions>
  <inkml:trace contextRef="#ctx0" brushRef="#br0">47400.000 35400.000 601,'68.000'-44.000'65,"-11.000"13.000"-13,-14.000 12.000-13,-11.000 13.000-14,-3.000 9.000-5,10.000 6.000 3,10.000 7.000 1,9.000 6.000 3,1.000 7.000 0,-6.000 10.000-4,-6.000 10.000-3,-6.000 9.000-4,-9.000 7.000-2,-8.000 7.000-4,-10.000 6.000-2,-9.000 7.000-3,-21.000 7.000-7,-31.000 9.000-13,-31.000 10.000-14,-31.000 10.000-12,-10.000-6.000-3,13.000-18.000 5,12.000-19.000 6,13.000-18.000 5,9.000-15.000 5,6.000-9.000 3,7.000-10.000 4,6.000-8.000 3,18.000-9.000 6,32.000-6.000 10,31.000-6.000 9,32.000-6.000 9,19.000-9.000 3,10.000-8.000-4,10.000-10.000-4,9.000-9.000-3,-1.000-1.000-2,-8.000 10.000-2,-10.000 10.000 0,-9.000 9.000-1,-7.000 6.000-4,-3.000 3.000-9,-3.000 3.000-9,-2.000 4.000-7</inkml:trace>
</inkml:ink>
</file>

<file path=ppt/ink/ink52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0"/>
    </inkml:context>
    <inkml:brush xml:id="br0">
      <inkml:brushProperty name="width" value="0.0299120955169201" units="cm"/>
      <inkml:brushProperty name="height" value="0.0299120955169201" units="cm"/>
      <inkml:brushProperty name="color" value="#f2395b"/>
      <inkml:brushProperty name="ignorePressure" value="0"/>
    </inkml:brush>
  </inkml:definitions>
  <inkml:trace contextRef="#ctx0" brushRef="#br0">48100.000 36000.000 735,'31.000'-91.000'23,"13.000"19.000"-4,12.000 19.000-4,13.000 19.000-5,9.000 10.000 4,6.000 4.000 10,7.000 3.000 11,6.000 3.000 10,1.000 3.000-2,-3.000 3.000-17,-3.000 3.000-16,-2.000 4.000-15,-5.000 1.000-10,-2.000 0.000-1,-3.000 0.000-2,-3.000 0.000-1,-9.000-2.000-7,-11.000-3.000-11,-14.000-3.000-12,-11.000-2.000-11</inkml:trace>
</inkml:ink>
</file>

<file path=ppt/ink/ink52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0"/>
    </inkml:context>
    <inkml:brush xml:id="br0">
      <inkml:brushProperty name="width" value="0.0374817438423634" units="cm"/>
      <inkml:brushProperty name="height" value="0.0374817438423634" units="cm"/>
      <inkml:brushProperty name="color" value="#f2395b"/>
      <inkml:brushProperty name="ignorePressure" value="0"/>
    </inkml:brush>
  </inkml:definitions>
  <inkml:trace contextRef="#ctx0" brushRef="#br0">48900.000 34900.000 586,'-69.000'-22.000'5,"13.000"6.000"10,12.000 7.000 10,13.000 6.000 10,7.000 6.000 6,4.000 6.000 1,3.000 7.000 3,3.000 6.000 2,3.000 12.000-2,3.000 19.000-8,3.000 19.000-6,4.000 19.000-7,1.000 16.000-9,0.000 17.000-9,0.000 15.000-8,0.000 16.000-11,1.000 5.000-7,4.000-2.000-9,3.000-3.000-7,3.000-3.000-8,-1.000-17.000-6,-2.000-27.000-3,-3.000-28.000-5,-3.000-28.000-3</inkml:trace>
</inkml:ink>
</file>

<file path=ppt/ink/ink5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16"/>
    </inkml:context>
    <inkml:brush xml:id="br0">
      <inkml:brushProperty name="width" value="0.0307745356112719" units="cm"/>
      <inkml:brushProperty name="height" value="0.0307745356112719" units="cm"/>
      <inkml:brushProperty name="color" value="#000000"/>
      <inkml:brushProperty name="ignorePressure" value="0"/>
    </inkml:brush>
  </inkml:definitions>
  <inkml:trace contextRef="#ctx0" brushRef="#br0">107900.000 9150.000 714,'-113.000'132.000'91,"26.000"-33.000"-23,24.000-35.000-22,26.000-34.000-23,19.000-20.000-13,17.000-2.000-2,15.000-3.000-3,16.000-3.000-3,7.000-2.000 1,1.000 0.000 3,-1.000 0.000 4,1.000 0.000 3</inkml:trace>
</inkml:ink>
</file>

<file path=ppt/ink/ink52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0"/>
    </inkml:context>
    <inkml:brush xml:id="br0">
      <inkml:brushProperty name="width" value="0.0387163273990154" units="cm"/>
      <inkml:brushProperty name="height" value="0.0387163273990154" units="cm"/>
      <inkml:brushProperty name="color" value="#f2395b"/>
      <inkml:brushProperty name="ignorePressure" value="0"/>
    </inkml:brush>
  </inkml:definitions>
  <inkml:trace contextRef="#ctx0" brushRef="#br0">48400.000 37750.000 568,'4.000'-44.000'104,"10.000"13.000"-24,10.000 12.000-22,9.000 13.000-23,15.000 4.000-12,22.000-3.000-2,22.000-3.000-1,23.000-2.000-2,11.000-1.000-1,4.000 3.000 0,3.000 3.000-1,3.000 4.000 0,-2.000 1.000-9,-6.000 0.000-18,-6.000 0.000-16,-6.000 0.000-18,-13.000 1.000-9,-19.000 4.000-4,-18.000 3.000-2,-19.000 3.000-4</inkml:trace>
</inkml:ink>
</file>

<file path=ppt/ink/ink52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1"/>
    </inkml:context>
    <inkml:brush xml:id="br0">
      <inkml:brushProperty name="width" value="0.0363721363246441" units="cm"/>
      <inkml:brushProperty name="height" value="0.0363721363246441" units="cm"/>
      <inkml:brushProperty name="color" value="#f2395b"/>
      <inkml:brushProperty name="ignorePressure" value="0"/>
    </inkml:brush>
  </inkml:definitions>
  <inkml:trace contextRef="#ctx0" brushRef="#br0">49250.000 37100.000 604,'-44.000'-16.000'62,"13.000"19.000"-3,12.000 19.000-3,13.000 19.000-2,4.000 15.000-6,-3.000 13.000-9,-3.000 12.000-7,-2.000 13.000-9,-5.000 12.000-8,-2.000 13.000-8,-3.000 12.000-7,-3.000 13.000-7,-1.000 2.000-8,4.000-5.000-6,3.000-7.000-6,3.000-5.000-6,1.000-9.000-1,1.000-9.000 3,-1.000-10.000 4,1.000-8.000 3,-1.000-12.000-2,1.000-12.000-9,-1.000-13.000-8,1.000-12.000-8</inkml:trace>
</inkml:ink>
</file>

<file path=ppt/ink/ink52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1"/>
    </inkml:context>
    <inkml:brush xml:id="br0">
      <inkml:brushProperty name="width" value="0.0400999784469604" units="cm"/>
      <inkml:brushProperty name="height" value="0.0400999784469604" units="cm"/>
      <inkml:brushProperty name="color" value="#f2395b"/>
      <inkml:brushProperty name="ignorePressure" value="0"/>
    </inkml:brush>
  </inkml:definitions>
  <inkml:trace contextRef="#ctx0" brushRef="#br0">52800.000 36100.000 548,'-38.000'-44.000'3,"-24.000"13.000"4,-26.000 12.000 4,-24.000 13.000 6,-3.000 10.000 4,23.000 10.000 4,22.000 10.000 4,22.000 9.000 3,5.000 10.000 2,-8.000 14.000-1,-10.000 11.000-2,-9.000 14.000-1,-1.000 5.000-2,10.000 1.000-4,10.000-1.000-3,9.000 1.000-4,9.000-6.000-2,9.000-8.000-2,10.000-10.000-3,10.000-9.000-1,10.000-7.000 0,13.000-3.000-1,12.000-3.000 1,13.000-2.000 0,10.000-3.000-3,10.000 1.000-6,10.000-1.000-5,9.000 1.000-7,2.000-1.000-1,-2.000 1.000 1,-3.000-1.000 2,-3.000 1.000 2,-10.000 1.000-1,-16.000 3.000-2,-15.000 3.000-3,-15.000 4.000-2,-20.000 4.000 0,-21.000 6.000 3,-22.000 7.000 4,-22.000 6.000 2,-18.000 6.000 2,-11.000 6.000 0,-14.000 7.000 0,-11.000 6.000-1,-3.000-1.000-1,10.000-5.000-2,10.000-7.000-1,9.000-5.000-2,10.000-11.000-3,14.000-11.000-4,11.000-14.000-4,14.000-11.000-4,13.000-14.000-2,16.000-11.000 2,15.000-14.000 1,17.000-11.000 2,8.000-9.000-1,4.000-3.000 0,3.000-3.000 0,3.000-2.000-1</inkml:trace>
</inkml:ink>
</file>

<file path=ppt/ink/ink52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2"/>
    </inkml:context>
    <inkml:brush xml:id="br0">
      <inkml:brushProperty name="width" value="0.0421775989234447" units="cm"/>
      <inkml:brushProperty name="height" value="0.0421775989234447" units="cm"/>
      <inkml:brushProperty name="color" value="#f2395b"/>
      <inkml:brushProperty name="ignorePressure" value="0"/>
    </inkml:brush>
  </inkml:definitions>
  <inkml:trace contextRef="#ctx0" brushRef="#br0">53600.000 37050.000 521,'-5.000'-66.000'29,"-9.000"19.000"6,-10.000 19.000 6,-8.000 19.000 7,-6.000 16.000 0,1.000 17.000-5,-1.000 15.000-5,1.000 16.000-6,-3.000 12.000-3,-2.000 9.000-4,-3.000 10.000-3,-3.000 10.000-4,-1.000 4.000-3,4.000 0.000-4,3.000 0.000-3,3.000 0.000-3,4.000-4.000-3,7.000-5.000 0,6.000-7.000 0,7.000-5.000 0,7.000-11.000-2,9.000-11.000-3,10.000-14.000-3,10.000-11.000-2,10.000-17.000-4,13.000-18.000-2,12.000-19.000-4,13.000-18.000-2,9.000-18.000-2,6.000-16.000 2,7.000-15.000 0,6.000-15.000 1,-2.000-7.000 1,-9.000 3.000 0,-10.000 3.000 0,-8.000 4.000 0,-12.000 2.000 2,-12.000 4.000 4,-13.000 3.000 4,-12.000 3.000 3,-15.000 6.000 3,-15.000 9.000 1,-15.000 10.000 0,-16.000 10.000 1,-10.000 8.000 3,-3.000 10.000 3,-3.000 10.000 4,-2.000 9.000 4,-1.000 7.000 1,3.000 7.000-1,3.000 6.000-2,4.000 7.000-2,2.000 5.000-1,4.000 7.000 0,3.000 6.000-1,3.000 7.000 0,15.000 4.000-10,29.000 3.000-21,28.000 3.000-20,28.000 4.000-21,17.000-6.000-5,6.000-11.000 13,7.000-14.000 10,6.000-11.000 13,-1.000-7.000 7,-5.000 0.000 7,-7.000 0.000 5,-5.000 0.000 5,-9.000 0.000 4,-9.000 0.000 1,-10.000 0.000 2,-8.000 0.000 0,-9.000 3.000 5,-6.000 6.000 7,-6.000 7.000 9,-6.000 6.000 7,-7.000 4.000 4,-6.000 4.000-2,-6.000 3.000-2,-6.000 3.000 0,-9.000 4.000 0,-8.000 7.000 3,-10.000 6.000 2,-9.000 7.000 3,-5.000 4.000 0,0.000 3.000-3,0.000 3.000-5,0.000 4.000-2,4.000-1.000-4,10.000-3.000 1,10.000-3.000-2,9.000-2.000-1,7.000-6.000-1,7.000-6.000 0,6.000-6.000-1,7.000-6.000-2,8.000-9.000-1,14.000-8.000-3,11.000-10.000-3,14.000-9.000-2,10.000-7.000-2,9.000-3.000 2,10.000-3.000 1,10.000-2.000 1,0.000-5.000-6,-5.000-2.000-14,-7.000-3.000-12,-5.000-3.000-14,-6.000 1.000-7,-3.000 6.000-1,-3.000 7.000-1,-2.000 6.000-2,-6.000 1.000 1,-6.000-3.000 2,-6.000-3.000 2,-6.000-2.000 2,-7.000-5.000 5,-6.000-2.000 7,-6.000-3.000 6,-6.000-3.000 8</inkml:trace>
</inkml:ink>
</file>

<file path=ppt/ink/ink52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2"/>
    </inkml:context>
    <inkml:brush xml:id="br0">
      <inkml:brushProperty name="width" value="0.044133622199297" units="cm"/>
      <inkml:brushProperty name="height" value="0.044133622199297" units="cm"/>
      <inkml:brushProperty name="color" value="#f2395b"/>
      <inkml:brushProperty name="ignorePressure" value="0"/>
    </inkml:brush>
  </inkml:definitions>
  <inkml:trace contextRef="#ctx0" brushRef="#br0">55050.000 37450.000 498,'-113.000'-46.000'36,"26.000"10.000"-4,24.000 10.000-5,26.000 9.000-5,13.000 13.000 4,4.000 20.000 10,3.000 18.000 12,3.000 20.000 12,3.000 14.000 0,3.000 14.000-11,3.000 11.000-10,4.000 14.000-11,1.000 14.000-9,0.000 20.000-6,0.000 18.000-7,0.000 20.000-6,-4.000 11.000-2,-5.000 7.000 0,-7.000 6.000 1,-5.000 7.000 0,-3.000-6.000-7,4.000-15.000-17,3.000-15.000-18,3.000-16.000-16,1.000-21.000-9,1.000-24.000-1,-1.000-26.000 1,1.000-24.000-1</inkml:trace>
</inkml:ink>
</file>

<file path=ppt/ink/ink52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3"/>
    </inkml:context>
    <inkml:brush xml:id="br0">
      <inkml:brushProperty name="width" value="0.0330068916082382" units="cm"/>
      <inkml:brushProperty name="height" value="0.0330068916082382" units="cm"/>
      <inkml:brushProperty name="color" value="#f2395b"/>
      <inkml:brushProperty name="ignorePressure" value="0"/>
    </inkml:brush>
  </inkml:definitions>
  <inkml:trace contextRef="#ctx0" brushRef="#br0">55400.000 35350.000 666,'92.000'-40.000'87,"-16.000"23.000"-18,-15.000 22.000-17,-15.000 22.000-18,-12.000 18.000-10,-6.000 16.000-3,-6.000 15.000-3,-6.000 17.000-3,-9.000 7.000-6,-8.000 0.000-5,-10.000 0.000-5,-9.000 0.000-7,-10.000-5.000-1,-9.000-9.000 3,-10.000-10.000 4,-8.000-8.000 3,-1.000-11.000 0,9.000-8.000-7,10.000-10.000-6,10.000-9.000-6,10.000-9.000-3,13.000-5.000 0,12.000-7.000 2,13.000-5.000-1,16.000-6.000 1,23.000-3.000 1,22.000-3.000 2,22.000-2.000 0,5.000-6.000-3,-8.000-6.000-7,-10.000-6.000-7,-9.000-6.000-6,-12.000-1.000-1,-11.000 7.000 8,-14.000 6.000 5,-11.000 7.000 8</inkml:trace>
</inkml:ink>
</file>

<file path=ppt/ink/ink52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3"/>
    </inkml:context>
    <inkml:brush xml:id="br0">
      <inkml:brushProperty name="width" value="0.0359506271779537" units="cm"/>
      <inkml:brushProperty name="height" value="0.0359506271779537" units="cm"/>
      <inkml:brushProperty name="color" value="#f2395b"/>
      <inkml:brushProperty name="ignorePressure" value="0"/>
    </inkml:brush>
  </inkml:definitions>
  <inkml:trace contextRef="#ctx0" brushRef="#br0">56350.000 35300.000 611,'-19.000'-47.000'76,"13.000"6.000"-10,12.000 7.000-9,13.000 6.000-11,12.000 6.000-7,13.000 6.000-6,12.000 7.000-5,13.000 6.000-5,7.000 3.000-8,4.000 0.000-10,3.000 0.000-9,3.000 0.000-10,-7.000 1.000-2,-15.000 4.000 3,-15.000 3.000 5,-16.000 3.000 4,-8.000 1.000-10,0.000 1.000-22,0.000-1.000-24,0.000 1.000-23</inkml:trace>
</inkml:ink>
</file>

<file path=ppt/ink/ink52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3"/>
    </inkml:context>
    <inkml:brush xml:id="br0">
      <inkml:brushProperty name="width" value="0.0352828875184059" units="cm"/>
      <inkml:brushProperty name="height" value="0.0352828875184059" units="cm"/>
      <inkml:brushProperty name="color" value="#f2395b"/>
      <inkml:brushProperty name="ignorePressure" value="0"/>
    </inkml:brush>
  </inkml:definitions>
  <inkml:trace contextRef="#ctx0" brushRef="#br0">55750.000 37550.000 623,'54.000'-44.000'102,"10.000"13.000"-20,10.000 12.000-21,9.000 13.000-19,7.000 6.000-13,7.000 0.000-5,6.000 0.000-6,7.000 0.000-5,5.000 3.000-8,7.000 6.000-9,6.000 7.000-11,7.000 6.000-9,-6.000 3.000-7,-15.000 0.000 0,-15.000 0.000-3,-16.000 0.000-1</inkml:trace>
</inkml:ink>
</file>

<file path=ppt/ink/ink52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4"/>
    </inkml:context>
    <inkml:brush xml:id="br0">
      <inkml:brushProperty name="width" value="0.03703872859478" units="cm"/>
      <inkml:brushProperty name="height" value="0.03703872859478" units="cm"/>
      <inkml:brushProperty name="color" value="#f2395b"/>
      <inkml:brushProperty name="ignorePressure" value="0"/>
    </inkml:brush>
  </inkml:definitions>
  <inkml:trace contextRef="#ctx0" brushRef="#br0">56850.000 36950.000 593,'-68.000'-38.000'38,"17.000"26.000"6,15.000 24.000 5,16.000 26.000 6,9.000 18.000-2,3.000 13.000-10,3.000 12.000-8,4.000 13.000-9,-1.000 13.000-6,-3.000 17.000-4,-3.000 15.000-2,-2.000 16.000-4,-5.000 12.000-7,-2.000 9.000-10,-3.000 10.000-12,-3.000 10.000-12,-1.000-15.000-11,4.000-37.000-11,3.000-38.000-14,3.000-37.000-11</inkml:trace>
</inkml:ink>
</file>

<file path=ppt/ink/ink52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4"/>
    </inkml:context>
    <inkml:brush xml:id="br0">
      <inkml:brushProperty name="width" value="0.0347159802913666" units="cm"/>
      <inkml:brushProperty name="height" value="0.0347159802913666" units="cm"/>
      <inkml:brushProperty name="color" value="#f2395b"/>
      <inkml:brushProperty name="ignorePressure" value="0"/>
    </inkml:brush>
  </inkml:definitions>
  <inkml:trace contextRef="#ctx0" brushRef="#br0">59550.000 36000.000 633,'-5.000'-36.000'32,"-9.000"28.000"-15,-10.000 28.000-13,-8.000 29.000-14,-3.000 8.000-6,7.000-8.000 3,6.000-10.000 2,7.000-9.000 2,-9.000 7.000 9,-21.000 26.000 15,-22.000 24.000 14,-22.000 26.000 14,-13.000 7.000 3,-3.000-9.000-10,-3.000-10.000-11,-2.000-8.000-9,-5.000-9.000-6,-2.000-6.000-2,-3.000-6.000 0,-3.000-6.000-1,7.000-9.000 0,19.000-8.000 2,19.000-10.000 3,19.000-9.000 1,27.000-5.000 2,39.000 0.000-2,36.000 0.000 1,39.000 0.000-1,25.000-4.000-2,17.000-5.000-1,15.000-7.000-3,16.000-5.000-2,7.000-4.000-5,1.000 0.000-10,-1.000 0.000-8,1.000 0.000-10,-7.000 0.000-7,-12.000 0.000-4,-13.000 0.000-4,-12.000 0.000-5,-16.000 0.000 0,-19.000 0.000 3,-18.000 0.000 4,-19.000 0.000 3</inkml:trace>
</inkml:ink>
</file>

<file path=ppt/ink/ink5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4:16"/>
    </inkml:context>
    <inkml:brush xml:id="br0">
      <inkml:brushProperty name="width" value="0.024293877184391" units="cm"/>
      <inkml:brushProperty name="height" value="0.024293877184391" units="cm"/>
      <inkml:brushProperty name="color" value="#000000"/>
      <inkml:brushProperty name="ignorePressure" value="0"/>
    </inkml:brush>
  </inkml:definitions>
  <inkml:trace contextRef="#ctx0" brushRef="#br0">107950.000 10800.000 905,'-104.000'96.000'0,"-5.000"-5.000"0,-7.000-7.000 0,-5.000-5.000 0,0.000-6.000 4,10.000-3.000 9,10.000-3.000 7,9.000-2.000 9,-10.000 6.000-6,-28.000 20.000-18,-28.000 18.000-18,-27.000 20.000-19,5.000-4.000-9,41.000-25.000 1,40.000-25.000 2,42.000-25.000 0</inkml:trace>
</inkml:ink>
</file>

<file path=ppt/ink/ink52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4"/>
    </inkml:context>
    <inkml:brush xml:id="br0">
      <inkml:brushProperty name="width" value="0.0400183945894241" units="cm"/>
      <inkml:brushProperty name="height" value="0.0400183945894241" units="cm"/>
      <inkml:brushProperty name="color" value="#f2395b"/>
      <inkml:brushProperty name="ignorePressure" value="0"/>
    </inkml:brush>
  </inkml:definitions>
  <inkml:trace contextRef="#ctx0" brushRef="#br0">59650.000 36500.000 549,'-25.000'-27.000'2,"0.000"-3.000"2,0.000-3.000 3,0.000-2.000 2,1.000 5.000 9,4.000 16.000 12,3.000 15.000 12,3.000 17.000 13,1.000 16.000 2,1.000 19.000-8,-1.000 19.000-8,1.000 19.000-7,1.000 9.000-7,3.000 0.000-3,3.000 0.000-3,4.000 0.000-4,-1.000 1.000-6,-3.000 4.000-8,-3.000 3.000-10,-2.000 3.000-10,-3.000 3.000-5,1.000 3.000-3,-1.000 3.000-4,1.000 4.000-4,1.000-4.000-3,3.000-9.000-4,3.000-10.000-5,4.000-8.000-4</inkml:trace>
</inkml:ink>
</file>

<file path=ppt/ink/ink52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5"/>
    </inkml:context>
    <inkml:brush xml:id="br0">
      <inkml:brushProperty name="width" value="0.0431907922029495" units="cm"/>
      <inkml:brushProperty name="height" value="0.0431907922029495" units="cm"/>
      <inkml:brushProperty name="color" value="#f2395b"/>
      <inkml:brushProperty name="ignorePressure" value="0"/>
    </inkml:brush>
  </inkml:definitions>
  <inkml:trace contextRef="#ctx0" brushRef="#br0">60650.000 35900.000 509,'-22.000'-18.000'3,"6.000"17.000"7,7.000 15.000 7,6.000 16.000 7,3.000 13.000 7,0.000 14.000 7,0.000 11.000 8,0.000 14.000 8,0.000 10.000-2,0.000 9.000-9,0.000 10.000-9,0.000 10.000-10,-2.000 0.000-5,-3.000-5.000-2,-3.000-7.000-2,-2.000-5.000-2,-6.000-4.000 0,-6.000 0.000-1,-6.000 0.000 1,-6.000 0.000-1,-4.000-5.000-12,1.000-9.000-27,-1.000-10.000-26,1.000-8.000-26,1.000-12.000-9,3.000-12.000 9,3.000-13.000 11,4.000-12.000 9</inkml:trace>
</inkml:ink>
</file>

<file path=ppt/ink/ink52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5"/>
    </inkml:context>
    <inkml:brush xml:id="br0">
      <inkml:brushProperty name="width" value="0.0297006387263536" units="cm"/>
      <inkml:brushProperty name="height" value="0.0297006387263536" units="cm"/>
      <inkml:brushProperty name="color" value="#f2395b"/>
      <inkml:brushProperty name="ignorePressure" value="0"/>
    </inkml:brush>
  </inkml:definitions>
  <inkml:trace contextRef="#ctx0" brushRef="#br0">60500.000 37150.000 740,'95.000'-91.000'22,"-9.000"19.000"2,-10.000 19.000 1,-8.000 19.000 0,-8.000 10.000 2,-2.000 4.000-2,-3.000 3.000-1,-3.000 3.000 0,-2.000 3.000-3,0.000 3.000-3,0.000 3.000-4,0.000 4.000-4,-2.000 1.000-11,-3.000 0.000-22,-3.000 0.000-21,-2.000 0.000-20</inkml:trace>
</inkml:ink>
</file>

<file path=ppt/ink/ink52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5"/>
    </inkml:context>
    <inkml:brush xml:id="br0">
      <inkml:brushProperty name="width" value="0.047364916652441" units="cm"/>
      <inkml:brushProperty name="height" value="0.047364916652441" units="cm"/>
      <inkml:brushProperty name="color" value="#f2395b"/>
      <inkml:brushProperty name="ignorePressure" value="0"/>
    </inkml:brush>
  </inkml:definitions>
  <inkml:trace contextRef="#ctx0" brushRef="#br0">61650.000 35850.000 464,'-25.000'-102.000'33,"0.000"47.000"12,0.000 47.000 13,0.000 48.000 14,3.000 30.000 0,6.000 16.000-12,7.000 15.000-11,6.000 17.000-11,1.000 10.000-8,-3.000 6.000-5,-3.000 7.000-5,-2.000 6.000-4,-5.000 9.000-5,-2.000 13.000-5,-3.000 12.000-6,-3.000 13.000-3,-2.000 10.000-8,0.000 10.000-6,0.000 10.000-9,0.000 9.000-7,1.000-1.000-8,4.000-8.000-9,3.000-10.000-7,3.000-9.000-9,1.000-24.000 1,1.000-37.000 12,-1.000-38.000 10,1.000-37.000 12,-1.000-23.000 5,1.000-5.000 3,-1.000-7.000 0,1.000-5.000 3</inkml:trace>
</inkml:ink>
</file>

<file path=ppt/ink/ink52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5"/>
    </inkml:context>
    <inkml:brush xml:id="br0">
      <inkml:brushProperty name="width" value="0.0282402466982603" units="cm"/>
      <inkml:brushProperty name="height" value="0.0282402466982603" units="cm"/>
      <inkml:brushProperty name="color" value="#f2395b"/>
      <inkml:brushProperty name="ignorePressure" value="0"/>
    </inkml:brush>
  </inkml:definitions>
  <inkml:trace contextRef="#ctx0" brushRef="#br0">62200.000 35250.000 779,'67.000'-46.000'0,"-16.000"10.000"0,-15.000 10.000 0,-15.000 9.000 0,2.000 2.000 4,22.000-2.000 10,22.000-3.000 9,23.000-3.000 8,5.000-1.000 3,-9.000 4.000-5,-10.000 3.000-5,-8.000 3.000-4,-4.000 3.000-5,3.000 3.000-3,3.000 3.000-3,4.000 4.000-4,-3.000 1.000-7,-5.000 0.000-14,-7.000 0.000-13,-5.000 0.000-14</inkml:trace>
</inkml:ink>
</file>

<file path=ppt/ink/ink52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5"/>
    </inkml:context>
    <inkml:brush xml:id="br0">
      <inkml:brushProperty name="width" value="0.0397253818809986" units="cm"/>
      <inkml:brushProperty name="height" value="0.0397253818809986" units="cm"/>
      <inkml:brushProperty name="color" value="#f2395b"/>
      <inkml:brushProperty name="ignorePressure" value="0"/>
    </inkml:brush>
  </inkml:definitions>
  <inkml:trace contextRef="#ctx0" brushRef="#br0">63200.000 34200.000 553,'-47.000'-50.000'5,"6.000"0.000"9,7.000 0.000 9,6.000 0.000 9,6.000 21.000 9,6.000 45.000 9,7.000 43.000 9,6.000 45.000 9,3.000 30.000-5,0.000 19.000-15,0.000 19.000-18,0.000 19.000-17,-2.000 12.000-13,-3.000 6.000-13,-3.000 7.000-12,-2.000 6.000-13,-5.000-16.000-10,-2.000-37.000-11,-3.000-38.000-9,-3.000-37.000-11</inkml:trace>
</inkml:ink>
</file>

<file path=ppt/ink/ink52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7"/>
    </inkml:context>
    <inkml:brush xml:id="br0">
      <inkml:brushProperty name="width" value="0.0384968444705009" units="cm"/>
      <inkml:brushProperty name="height" value="0.0384968444705009" units="cm"/>
      <inkml:brushProperty name="color" value="#f2395b"/>
      <inkml:brushProperty name="ignorePressure" value="0"/>
    </inkml:brush>
  </inkml:definitions>
  <inkml:trace contextRef="#ctx0" brushRef="#br0">72850.000 35800.000 571,'-22.000'-13.000'8,"6.000"26.000"12,7.000 24.000 11,6.000 26.000 12,3.000 18.000 3,0.000 13.000-4,0.000 12.000-6,0.000 13.000-4,-2.000 9.000-4,-3.000 6.000-3,-3.000 7.000-2,-2.000 6.000-4,-3.000 9.000-2,1.000 13.000 0,-1.000 12.000-2,1.000 13.000 0,-1.000 15.000-5,1.000 19.000-8,-1.000 19.000-11,1.000 19.000-8,-1.000-2.000-4,1.000-22.000 2,-1.000-22.000 1,1.000-21.000 1,5.000-26.000-5,14.000-28.000-11,11.000-28.000-11,14.000-27.000-11,3.000-25.000-3,-2.000-18.000 6,-3.000-19.000 5,-3.000-18.000 6</inkml:trace>
</inkml:ink>
</file>

<file path=ppt/ink/ink52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7"/>
    </inkml:context>
    <inkml:brush xml:id="br0">
      <inkml:brushProperty name="width" value="0.0368858128786087" units="cm"/>
      <inkml:brushProperty name="height" value="0.0368858128786087" units="cm"/>
      <inkml:brushProperty name="color" value="#f2395b"/>
      <inkml:brushProperty name="ignorePressure" value="0"/>
    </inkml:brush>
  </inkml:definitions>
  <inkml:trace contextRef="#ctx0" brushRef="#br0">74250.000 36900.000 596,'-52.000'-41.000'28,"-3.000"19.000"0,-3.000 19.000 0,-2.000 19.000 2,-3.000 13.000-4,1.000 10.000-5,-1.000 10.000-6,1.000 9.000-5,1.000 4.000-4,3.000 1.000-2,3.000-1.000-1,4.000 1.000-2,2.000-4.000 0,4.000-6.000 0,3.000-6.000 1,3.000-6.000 1,1.000-2.000 2,1.000 3.000 4,-1.000 3.000 4,1.000 4.000 4,4.000 2.000 0,9.000 4.000 0,10.000 3.000-1,10.000 3.000-2,10.000 3.000-1,13.000 3.000-2,12.000 3.000 0,13.000 4.000-2,9.000-4.000-1,6.000-9.000 2,7.000-10.000 0,6.000-8.000 2,7.000-8.000-8,10.000-2.000-12,10.000-3.000-14,9.000-3.000-14,1.000-4.000-8,-6.000-3.000-5,-6.000-3.000-4,-6.000-2.000-4,-12.000-6.000 1,-15.000-6.000 7,-15.000-6.000 7,-16.000-6.000 6</inkml:trace>
</inkml:ink>
</file>

<file path=ppt/ink/ink52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8"/>
    </inkml:context>
    <inkml:brush xml:id="br0">
      <inkml:brushProperty name="width" value="0.0354376323521137" units="cm"/>
      <inkml:brushProperty name="height" value="0.0354376323521137" units="cm"/>
      <inkml:brushProperty name="color" value="#f2395b"/>
      <inkml:brushProperty name="ignorePressure" value="0"/>
    </inkml:brush>
  </inkml:definitions>
  <inkml:trace contextRef="#ctx0" brushRef="#br0">75300.000 36950.000 620,'-30.000'-43.000'5,"-9.000"17.000"9,-10.000 15.000 9,-8.000 16.000 9,-4.000 12.000 3,3.000 9.000-3,3.000 10.000-3,4.000 10.000-3,2.000 5.000-3,4.000 4.000-1,3.000 3.000-3,3.000 3.000-1,6.000-2.000-2,9.000-6.000-2,10.000-6.000 0,10.000-6.000-2,7.000-4.000-1,6.000 1.000-1,7.000-1.000-2,6.000 1.000-1,6.000-4.000-1,6.000-6.000-3,7.000-6.000-2,6.000-6.000-3,1.000-2.000-1,-3.000 3.000-1,-3.000 3.000 1,-2.000 4.000 0,-5.000 2.000 1,-2.000 4.000 1,-3.000 3.000 1,-3.000 3.000 1,-10.000 4.000 1,-16.000 7.000-2,-15.000 6.000-2,-15.000 7.000-1,-15.000 5.000 0,-12.000 7.000-1,-13.000 6.000 1,-12.000 7.000-1,-7.000-1.000 1,1.000-6.000 0,-1.000-6.000 0,1.000-6.000 0,5.000-9.000-1,14.000-8.000-3,11.000-10.000-3,14.000-9.000-2,11.000-12.000-3,14.000-11.000-4,11.000-14.000-3,14.000-11.000-4,18.000-17.000-3,25.000-18.000-1,25.000-19.000-3,25.000-18.000-1,15.000-12.000-1,7.000-3.000 1,6.000-3.000-1,7.000-2.000 0,-10.000 8.000 4,-25.000 22.000 6,-25.000 22.000 8,-25.000 23.000 7</inkml:trace>
</inkml:ink>
</file>

<file path=ppt/ink/ink52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28"/>
    </inkml:context>
    <inkml:brush xml:id="br0">
      <inkml:brushProperty name="width" value="0.0447132587432861" units="cm"/>
      <inkml:brushProperty name="height" value="0.0447132587432861" units="cm"/>
      <inkml:brushProperty name="color" value="#f2395b"/>
      <inkml:brushProperty name="ignorePressure" value="0"/>
    </inkml:brush>
  </inkml:definitions>
  <inkml:trace contextRef="#ctx0" brushRef="#br0">75750.000 37600.000 492,'65.000'-91.000'3,"-18.000"19.000"7,-19.000 19.000 8,-18.000 19.000 6,-12.000 19.000 7,-3.000 23.000 6,-3.000 22.000 7,-2.000 22.000 7,-6.000 13.000-1,-6.000 7.000-8,-6.000 6.000-8,-6.000 7.000-8,-2.000 0.000-6,3.000-2.000-1,3.000-3.000-3,4.000-3.000-3,4.000-4.000-2,6.000-3.000-1,7.000-3.000-3,6.000-2.000-2,6.000-6.000-1,6.000-6.000-2,7.000-6.000-2,6.000-6.000-1,9.000-12.000-3,13.000-15.000-4,12.000-15.000-4,13.000-16.000-4,4.000-13.000 0,-3.000-9.000 0,-3.000-10.000 2,-2.000-8.000 1,2.000-14.000-3,9.000-15.000-6,10.000-15.000-8,10.000-16.000-7,-4.000-4.000 0,-16.000 10.000 7,-15.000 10.000 7,-15.000 9.000 7,-11.000 9.000 5,-2.000 9.000 4,-3.000 10.000 5,-3.000 10.000 4,-4.000 7.000 3,-3.000 6.000 5,-3.000 7.000 3,-2.000 6.000 4,-5.000 10.000 4,-2.000 17.000 6,-3.000 15.000 4,-3.000 16.000 6,-6.000 10.000-1,-5.000 7.000-5,-7.000 6.000-5,-5.000 7.000-5,-8.000 5.000-5,-5.000 7.000-6,-7.000 6.000-3,-5.000 7.000-6,-6.000 5.000-3,-3.000 7.000-2,-3.000 6.000-2,-2.000 7.000-2,0.000 0.000 0,7.000-2.000 2,6.000-3.000 2,7.000-3.000 2,16.000-35.000-9,29.000-66.000-19,28.000-65.000-21,28.000-65.000-19,12.000-26.000-3,-3.000 16.000 14,-3.000 15.000 15,-2.000 17.000 13,-3.000 5.000 10,1.000-3.000 4,-1.000-3.000 5,1.000-2.000 6,-6.000 6.000 4,-8.000 20.000 6,-10.000 18.000 5,-9.000 20.000 5,-5.000 10.000 6,0.000 3.000 4,0.000 3.000 6,0.000 4.000 5,-2.000 10.000 3,-3.000 19.000 2,-3.000 19.000 3,-2.000 19.000 1,-5.000 12.000-2,-2.000 6.000-7,-3.000 7.000-6,-3.000 6.000-7,-2.000 7.000-4,0.000 10.000-3,0.000 10.000-3,0.000 9.000-3,1.000 4.000-1,4.000 1.000-1,3.000-1.000 0,3.000 1.000-1,1.000-4.000-2,1.000-6.000-1,-1.000-6.000-4,1.000-6.000-1,1.000-10.000-2,3.000-12.000 0,3.000-13.000-1,4.000-12.000 0,2.000-18.000-1,4.000-21.000 1,3.000-22.000-1,3.000-22.000 1,6.000-27.000 0,9.000-31.000 1,10.000-31.000 1,10.000-31.000 0,4.000-16.000 0,0.000 0.000-5,0.000 0.000-3,0.000 0.000-5,-4.000 3.000-3,-5.000 6.000-1,-7.000 7.000-3,-5.000 6.000-2,-9.000 9.000-3,-9.000 13.000-2,-10.000 12.000-4,-8.000 13.000-2,-9.000 15.000-3,-6.000 19.000-2,-6.000 19.000-4,-6.000 19.000-2</inkml:trace>
</inkml:ink>
</file>

<file path=ppt/ink/ink5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5:05"/>
    </inkml:context>
    <inkml:brush xml:id="br0">
      <inkml:brushProperty name="width" value="0.0389841310679913" units="cm"/>
      <inkml:brushProperty name="height" value="0.0389841310679913" units="cm"/>
      <inkml:brushProperty name="color" value="#000000"/>
      <inkml:brushProperty name="ignorePressure" value="0"/>
    </inkml:brush>
  </inkml:definitions>
  <inkml:trace contextRef="#ctx0" brushRef="#br0">100300.000 21200.000 564,'0.000'-47.000'0,"0.000"6.000"0,0.000 7.000 0,0.000 6.000 0,0.000 1.000 1,0.000-3.000 2,0.000-3.000 1,0.000-2.000 3,-2.000-1.000 0,-3.000 3.000 0,-3.000 3.000 1,-2.000 4.000-1,-6.000-1.000 1,-6.000-3.000 4,-6.000-3.000 2,-6.000-2.000 3,-4.000 0.000 0,1.000 7.000-1,-1.000 6.000-2,1.000 7.000-3,-4.000 0.000 0,-6.000-2.000-3,-6.000-3.000-1,-6.000-3.000-2,-7.000-1.000-1,-6.000 4.000 1,-6.000 3.000-1,-6.000 3.000 0,-9.000 3.000 0,-8.000 3.000 1,-10.000 3.000 0,-9.000 4.000 0,-7.000-1.000 0,-3.000-3.000 1,-3.000-3.000 0,-2.000-2.000 1,-3.000-1.000 0,1.000 3.000 0,-1.000 3.000 1,1.000 4.000-1,1.000 4.000 1,3.000 6.000 0,3.000 7.000 1,4.000 6.000 1,2.000 3.000-1,4.000 0.000 0,3.000 0.000-2,3.000 0.000-1,3.000 0.000 0,3.000 0.000 0,3.000 0.000 1,4.000 0.000 0,2.000 3.000 0,4.000 6.000-1,3.000 7.000-1,3.000 6.000-2,1.000 4.000 0,1.000 4.000-1,-1.000 3.000 0,1.000 3.000-1,2.000 3.000 0,7.000 3.000 0,6.000 3.000-1,7.000 4.000 0,2.000 5.000 1,1.000 10.000 0,-1.000 10.000 1,1.000 9.000 1,2.000 4.000 0,7.000 1.000-1,6.000-1.000 0,7.000 1.000-1,5.000-1.000 0,7.000 1.000-1,6.000-1.000 1,7.000 1.000-1,2.000-3.000 1,1.000-2.000 0,-1.000-3.000 0,1.000-3.000 0,-1.000-4.000 0,1.000-3.000 0,-1.000-3.000-1,1.000-2.000-1,1.000-3.000 0,3.000 1.000 0,3.000-1.000 0,4.000 1.000 0,1.000-3.000 1,0.000-2.000-1,0.000-3.000 0,0.000-3.000 1,1.000-1.000 0,4.000 4.000 0,3.000 3.000 1,3.000 3.000 0,3.000 1.000-1,3.000 1.000 2,3.000-1.000-1,4.000 1.000 0,2.000-3.000 1,4.000-2.000 0,3.000-3.000-1,3.000-3.000 0,3.000-2.000 0,3.000 0.000 0,3.000 0.000-1,4.000 0.000 0,1.000 0.000 1,0.000 0.000-1,0.000 0.000 1,0.000 0.000-1,3.000-2.000 1,6.000-3.000-1,7.000-3.000 1,6.000-2.000-1,3.000-1.000 0,0.000 3.000 0,0.000 3.000 0,0.000 4.000 0,3.000-3.000 0,6.000-5.000 0,7.000-7.000 0,6.000-5.000 0,3.000-4.000 0,0.000 0.000 0,0.000 0.000 0,0.000 0.000 0,3.000-2.000 0,6.000-3.000 0,7.000-3.000 0,6.000-2.000 0,3.000-6.000 0,0.000-6.000 0,0.000-6.000 1,0.000-6.000 0,4.000-6.000 0,10.000-2.000 0,10.000-3.000 0,9.000-3.000-1,6.000-6.000 0,3.000-5.000 0,3.000-7.000 0,4.000-5.000 0,-1.000-8.000 0,-3.000-5.000 0,-3.000-7.000-1,-2.000-5.000 1,-5.000-4.000-1,-2.000 0.000 0,-3.000 0.000-1,-3.000 0.000-1,-7.000 1.000 0,-9.000 4.000 0,-10.000 3.000 1,-8.000 3.000 0,-9.000-1.000-1,-6.000-2.000 1,-6.000-3.000-1,-6.000-3.000 0,-6.000-4.000-1,-2.000-3.000 1,-3.000-3.000 1,-3.000-2.000 0,-2.000-5.000 1,0.000-2.000 0,0.000-3.000 0,0.000-3.000 1,-2.000-6.000-1,-3.000-5.000 0,-3.000-7.000-1,-2.000-5.000 0,-6.000-8.000 0,-6.000-5.000-1,-6.000-7.000 0,-6.000-5.000-1,-6.000-1.000 0,-2.000 6.000 1,-3.000 7.000-1,-3.000 6.000 0,-6.000 1.000 1,-5.000-3.000-1,-7.000-3.000 0,-5.000-2.000 0,-4.000-1.000 1,0.000 3.000-1,0.000 3.000 0,0.000 4.000 1,0.000-3.000-1,0.000-5.000 2,0.000-7.000 0,0.000-5.000 0,-4.000-6.000 1,-5.000-3.000 0,-7.000-3.000 0,-5.000-2.000 0,-4.000-1.000 0,0.000 3.000 1,0.000 3.000 0,0.000 4.000 1,-2.000 5.000 1,-3.000 10.000-1,-3.000 10.000 1,-2.000 9.000 1,-5.000 6.000-1,-2.000 3.000 0,-3.000 3.000 0,-3.000 4.000 0,-7.000-1.000-1,-9.000-3.000-3,-10.000-3.000-3,-8.000-2.000-2,-11.000 2.000-1,-8.000 9.000 0,-10.000 10.000-1,-9.000 10.000 1,-9.000 5.000-1,-5.000 4.000 2,-7.000 3.000-1,-5.000 3.000 2,-8.000 4.000 0,-5.000 7.000 1,-7.000 6.000 0,-5.000 7.000 1,-4.000 4.000 0,0.000 3.000 0,0.000 3.000 1,0.000 4.000-1,-4.000 4.000-1,-5.000 6.000-3,-7.000 7.000-2,-5.000 6.000-3,-4.000 9.000 0,0.000 13.000 1,0.000 12.000 1,0.000 13.000 1,15.000 2.000-2,32.000-5.000-7,31.000-7.000-7,32.000-5.000-7,18.000-6.000-1,6.000-3.000 3,7.000-3.000 3,6.000-2.000 3</inkml:trace>
</inkml:ink>
</file>

<file path=ppt/ink/ink52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0"/>
    </inkml:context>
    <inkml:brush xml:id="br0">
      <inkml:brushProperty name="width" value="0.0342500321567059" units="cm"/>
      <inkml:brushProperty name="height" value="0.0342500321567059" units="cm"/>
      <inkml:brushProperty name="color" value="#f2395b"/>
      <inkml:brushProperty name="ignorePressure" value="0"/>
    </inkml:brush>
  </inkml:definitions>
  <inkml:trace contextRef="#ctx0" brushRef="#br0">79450.000 33950.000 642,'203.000'-88.000'100,"-44.000"26.000"-23,-43.000 24.000-23,-44.000 26.000-24,-18.000 15.000-12,10.000 6.000 1,10.000 7.000 0,9.000 6.000 0,-2.000 10.000-4,-12.000 17.000-8,-13.000 15.000-11,-12.000 16.000-8,-15.000 4.000-7,-15.000-6.000-7,-15.000-6.000-6,-16.000-6.000-5,-18.000-2.000-3,-18.000 3.000 0,-19.000 3.000 2,-18.000 4.000 1,-12.000-3.000 1,-3.000-5.000 3,-3.000-7.000 2,-2.000-5.000 3,3.000-9.000 4,14.000-9.000 3,11.000-10.000 5,14.000-8.000 5,10.000-8.000 5,9.000-2.000 10,10.000-3.000 7,10.000-3.000 10,13.000-4.000 4,19.000-3.000 3,19.000-3.000 1,19.000-2.000 3,10.000-1.000-1,4.000 3.000-4,3.000 3.000-5,3.000 4.000-3,-5.000 7.000-5,-12.000 13.000-3,-13.000 12.000-4,-12.000 13.000-4,-9.000 10.000-2,-2.000 10.000-2,-3.000 10.000 0,-3.000 9.000-2,-9.000 9.000-1,-11.000 9.000 1,-14.000 10.000 0,-11.000 10.000 0,-6.000 2.000 1,4.000-3.000 2,3.000-3.000 0,3.000-2.000 1,3.000-8.000 3,3.000-8.000 1,3.000-10.000 3,4.000-9.000 2,4.000-12.000 1,6.000-11.000-1,7.000-14.000-2,6.000-11.000-1,6.000-18.000 1,6.000-22.000 6,7.000-22.000 6,6.000-21.000 4,10.000-24.000 1,17.000-25.000-4,15.000-25.000-5,16.000-25.000-3,10.000-18.000-6,7.000-8.000-7,6.000-10.000-7,7.000-9.000-6,2.000-2.000-5,1.000 6.000 0,-1.000 7.000-2,1.000 6.000-1,-7.000 9.000-4,-12.000 13.000-7,-13.000 12.000-7,-12.000 13.000-6,-10.000 12.000-1,-6.000 13.000 6,-6.000 12.000 6,-6.000 13.000 5,-7.000 12.000 5,-6.000 13.000 3,-6.000 12.000 4,-6.000 13.000 3</inkml:trace>
</inkml:ink>
</file>

<file path=ppt/ink/ink52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2"/>
    </inkml:context>
    <inkml:brush xml:id="br0">
      <inkml:brushProperty name="width" value="0.0365416370332241" units="cm"/>
      <inkml:brushProperty name="height" value="0.0365416370332241" units="cm"/>
      <inkml:brushProperty name="color" value="#f2395b"/>
      <inkml:brushProperty name="ignorePressure" value="0"/>
    </inkml:brush>
  </inkml:definitions>
  <inkml:trace contextRef="#ctx0" brushRef="#br0">81400.000 32900.000 602,'25.000'-22.000'1,"0.000"6.000"5,0.000 7.000 3,0.000 6.000 4,-2.000 9.000 2,-3.000 13.000 0,-3.000 12.000 1,-2.000 13.000 0,-3.000 7.000 0,1.000 4.000-3,-1.000 3.000-2,1.000 3.000-1,-3.000 1.000-5,-2.000 1.000-7,-3.000-1.000-6,-3.000 1.000-8,-6.000-1.000-2,-5.000 1.000 0,-7.000-1.000 0,-5.000 1.000 1,-8.000-3.000 0,-5.000-2.000-1,-7.000-3.000 0,-5.000-3.000-1,-4.000-6.000 0,0.000-5.000 0,0.000-7.000 1,0.000-5.000 1,1.000-6.000 3,4.000-3.000 5,3.000-3.000 6,3.000-2.000 6,3.000 2.000 6,3.000 9.000 9,3.000 10.000 8,4.000 10.000 8,1.000 4.000 3,0.000 0.000-3,0.000 0.000-2,0.000 0.000-3,0.000 4.000-3,0.000 10.000-2,0.000 10.000-2,0.000 9.000-2,3.000-4.000-3,6.000-15.000-2,7.000-15.000-3,6.000-16.000-1,6.000-13.000-3,6.000-9.000-1,7.000-10.000-3,6.000-8.000 0,13.000-14.000-4,23.000-15.000-4,22.000-15.000-5,22.000-16.000-4,7.000-5.000-2,-6.000 6.000 0,-6.000 7.000 1,-6.000 6.000 0,-10.000 7.000 2,-12.000 10.000 1,-13.000 10.000 2,-12.000 9.000 1,-15.000 10.000 2,-15.000 14.000 1,-15.000 11.000 1,-16.000 14.000 1,-15.000 10.000 1,-11.000 9.000 3,-14.000 10.000 2,-11.000 10.000 2,-11.000 5.000 1,-5.000 4.000-1,-7.000 3.000 1,-5.000 3.000 0,2.000-5.000 0,13.000-12.000-1,12.000-13.000-1,13.000-12.000 1,18.000-13.000 0,26.000-12.000 2,24.000-13.000 3,26.000-12.000 2,15.000-9.000 0,6.000-2.000-4,7.000-3.000-3,6.000-3.000-3,-2.000 1.000-1,-9.000 6.000 0,-10.000 7.000 0,-8.000 6.000 1,-12.000 12.000-1,-12.000 19.000-1,-13.000 19.000-2,-12.000 19.000-2,-13.000 12.000-1,-12.000 6.000-2,-13.000 7.000-2,-12.000 6.000-2,-4.000-2.000 1,7.000-9.000 2,6.000-10.000 1,7.000-8.000 3,13.000-14.000 1,22.000-15.000 2,22.000-15.000 0,23.000-16.000 1,13.000-10.000-1,6.000-3.000 0,7.000-3.000-2,6.000-2.000-1,-4.000-1.000 0,-11.000 3.000 2,-14.000 3.000 0,-11.000 4.000 2,-11.000 7.000 1,-5.000 13.000 0,-7.000 12.000 0,-5.000 13.000 1,-11.000 4.000-1,-11.000-3.000 0,-14.000-3.000-1,-11.000-2.000 0,-9.000-5.000 1,-3.000-2.000 7,-3.000-3.000 5,-2.000-3.000 5,0.000-6.000 2,7.000-5.000 0,6.000-7.000-2,7.000-5.000-1,5.000-12.000-1,7.000-16.000-2,6.000-15.000 0,7.000-15.000-2,13.000-21.000-3,22.000-25.000-3,22.000-25.000-4,23.000-25.000-3,16.000-16.000-9,13.000-6.000-12,12.000-6.000-11,13.000-6.000-13,7.000 1.000-6,4.000 9.000 0,3.000 10.000 1,3.000 10.000 0,-1.000 5.000 4,-2.000 4.000 10,-3.000 3.000 10,-3.000 3.000 9,-7.000 7.000 6,-9.000 14.000 2,-10.000 11.000 2,-8.000 14.000 2,-15.000 13.000 7,-19.000 16.000 13,-18.000 15.000 11,-19.000 17.000 12,-16.000 22.000 9,-12.000 32.000 3,-13.000 31.000 4,-12.000 32.000 5,-10.000 16.000-6,-6.000 4.000-14,-6.000 3.000-14,-6.000 3.000-15,-2.000-4.000-10,3.000-8.000-9,3.000-10.000-8,4.000-9.000-9,4.000-9.000-4,6.000-5.000 0,7.000-7.000 0,6.000-5.000-1,1.000-6.000 3,-3.000-3.000 6,-3.000-3.000 7,-2.000-2.000 6,0.000-6.000 5,7.000-6.000 3,6.000-6.000 3,7.000-6.000 3,4.000-1.000 5,3.000 7.000 4,3.000 6.000 5,4.000 7.000 5,1.000 8.000 2,0.000 14.000 1,0.000 11.000-1,0.000 14.000 1,-2.000 8.000-1,-3.000 7.000-1,-3.000 6.000-2,-2.000 7.000 0,-3.000 0.000-2,1.000-2.000 0,-1.000-3.000-2,1.000-3.000-1,1.000-9.000-1,3.000-11.000-3,3.000-14.000-2,4.000-11.000-2,5.000-18.000-7,10.000-22.000-9,10.000-22.000-11,9.000-21.000-11,12.000-26.000-5,16.000-28.000-3,15.000-28.000-3,17.000-27.000-2,5.000-19.000 0,-3.000-5.000 1,-3.000-7.000 3,-2.000-5.000 2,-5.000 2.000 3,-2.000 13.000 3,-3.000 12.000 5,-3.000 13.000 4,-4.000 10.000 3,-3.000 10.000 5,-3.000 10.000 4,-2.000 9.000 4,-8.000 13.000 8,-8.000 20.000 9,-10.000 18.000 10,-9.000 20.000 9,-10.000 19.000 8,-9.000 22.000 5,-10.000 22.000 5,-8.000 23.000 5,-8.000 8.000-3,-2.000-3.000-11,-3.000-3.000-12,-3.000-2.000-11,5.000-6.000-7,17.000-6.000-3,15.000-6.000-3,16.000-6.000-2,9.000-9.000-4,3.000-8.000-2,3.000-10.000-4,4.000-9.000-2,-3.000-1.000-1,-5.000 10.000 2,-7.000 10.000 3,-5.000 9.000 1,-8.000 9.000 3,-5.000 9.000 5,-7.000 10.000 5,-5.000 10.000 4,-14.000 8.000 3,-18.000 10.000 1,-19.000 10.000 1,-18.000 9.000 0,-10.000 2.000 0,0.000-2.000-3,0.000-3.000-3,0.000-3.000-2,-4.000-9.000-4,-5.000-11.000-5,-7.000-14.000-6,-5.000-11.000-5,-3.000-12.000-4,4.000-9.000-1,3.000-10.000-2,3.000-8.000-1,6.000-18.000-3,9.000-25.000-2,10.000-25.000-4,10.000-25.000-3,11.000-18.000 1,17.000-8.000 3,15.000-10.000 4,16.000-9.000 4,13.000-2.000 3,14.000 6.000 3,11.000 7.000 1,14.000 6.000 2,8.000 9.000 4,7.000 13.000 4,6.000 12.000 6,7.000 13.000 5,0.000 12.000 3,-2.000 13.000 1,-3.000 12.000 3,-3.000 13.000 1,-6.000 12.000 0,-5.000 13.000 0,-7.000 12.000-3,-5.000 13.000 0,-9.000 9.000-4,-9.000 6.000-4,-10.000 7.000-4,-8.000 6.000-5,-14.000 4.000-3,-15.000 4.000-1,-15.000 3.000-2,-16.000 3.000-2,-10.000-2.000-2,-3.000-6.000-6,-3.000-6.000-3,-2.000-6.000-6,-5.000-9.000-2,-2.000-8.000 0,-3.000-10.000 0,-3.000-9.000 0,-4.000-10.000 4,-3.000-9.000 6,-3.000-10.000 7,-2.000-8.000 8,0.000-9.000 5,7.000-6.000 4,6.000-6.000 4,7.000-6.000 3,5.000-2.000 7,7.000 3.000 9,6.000 3.000 8,7.000 4.000 8,21.000 11.000 4,38.000 23.000-1,37.000 22.000-1,38.000 22.000-1,26.000 15.000-3,16.000 9.000-6,15.000 10.000-5,17.000 10.000-6,10.000 0.000-13,6.000-5.000-20,7.000-7.000-20,6.000-5.000-20,-5.000-11.000-8,-16.000-11.000 3,-15.000-14.000 4,-15.000-11.000 3,-20.000-11.000 5,-21.000-5.000 5,-22.000-7.000 7,-22.000-5.000 5</inkml:trace>
</inkml:ink>
</file>

<file path=ppt/ink/ink52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2"/>
    </inkml:context>
    <inkml:brush xml:id="br0">
      <inkml:brushProperty name="width" value="0.0317868292331696" units="cm"/>
      <inkml:brushProperty name="height" value="0.0317868292331696" units="cm"/>
      <inkml:brushProperty name="color" value="#f2395b"/>
      <inkml:brushProperty name="ignorePressure" value="0"/>
    </inkml:brush>
  </inkml:definitions>
  <inkml:trace contextRef="#ctx0" brushRef="#br0">84900.000 34050.000 692,'-41.000'-24.000'3,"19.000"4.000"7,19.000 3.000 6,19.000 3.000 7,21.000 3.000 5,26.000 3.000 2,24.000 3.000 3,26.000 4.000 2,18.000-3.000-2,13.000-5.000-5,12.000-7.000-5,13.000-5.000-5,2.000-4.000-5,-5.000 0.000-4,-7.000 0.000-4,-5.000 0.000-5,-15.000 3.000-6,-22.000 6.000-10,-22.000 7.000-11,-21.000 6.000-9,-23.000 9.000-2,-21.000 13.000 3,-22.000 12.000 6,-22.000 13.000 3,-11.000 1.000 1,0.000-9.000-6,0.000-10.000-5,0.000-8.000-4</inkml:trace>
</inkml:ink>
</file>

<file path=ppt/ink/ink52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3"/>
    </inkml:context>
    <inkml:brush xml:id="br0">
      <inkml:brushProperty name="width" value="0.0402262918651104" units="cm"/>
      <inkml:brushProperty name="height" value="0.0402262918651104" units="cm"/>
      <inkml:brushProperty name="color" value="#f2395b"/>
      <inkml:brushProperty name="ignorePressure" value="0"/>
    </inkml:brush>
  </inkml:definitions>
  <inkml:trace contextRef="#ctx0" brushRef="#br0">85150.000 34600.000 546,'-85.000'20.000'15,"32.000"-9.000"3,31.000-10.000 2,32.000-8.000 2,19.000-8.000 0,10.000-2.000-2,10.000-3.000-2,9.000-3.000-3,9.000 1.000-1,9.000 6.000-2,10.000 7.000-2,10.000 6.000-1,-7.000 9.000-1,-22.000 13.000 1,-22.000 12.000 0,-21.000 13.000 1,-23.000 12.000-3,-21.000 13.000-5,-22.000 12.000-6,-22.000 13.000-5,-19.000 6.000-3,-16.000 0.000-1,-15.000 0.000-1,-15.000 0.000-1,-3.000-5.000 3,14.000-9.000 4,11.000-10.000 5,14.000-8.000 4,13.000-14.000 3,16.000-15.000 0,15.000-15.000 0,17.000-16.000 2,13.000-10.000-1,13.000-3.000-1,12.000-3.000-1,13.000-2.000-1,12.000-3.000 0,13.000 1.000-2,12.000-1.000-1,13.000 1.000-2,4.000 4.000 0,-3.000 9.000 0,-3.000 10.000 0,-2.000 10.000 0,-11.000 13.000 0,-15.000 19.000 1,-15.000 19.000-1,-16.000 19.000 0,-16.000 7.000 0,-16.000-3.000 0,-15.000-3.000 0,-15.000-2.000 0,-7.000-9.000 3,3.000-12.000 4,3.000-13.000 6,4.000-12.000 4,8.000-18.000 2,17.000-21.000 0,15.000-22.000-1,16.000-22.000-1,16.000-19.000-5,20.000-16.000-6,18.000-15.000-8,20.000-15.000-7,10.000-14.000-6,3.000-8.000-2,3.000-10.000-4,4.000-9.000-3,-3.000-4.000-2,-5.000 4.000-4,-7.000 3.000-3,-5.000 3.000-2,-11.000 1.000 2,-11.000 1.000 6,-14.000-1.000 8,-11.000 1.000 7,-11.000-3.000 5,-5.000-2.000 2,-7.000-3.000 2,-5.000-3.000 3,-4.000-1.000 1,0.000 4.000 0,0.000 3.000 1,0.000 3.000 0,0.000 7.000 4,0.000 14.000 5,0.000 11.000 6,0.000 14.000 6,1.000 11.000 4,4.000 14.000-1,3.000 11.000 2,3.000 14.000 0,4.000 8.000 0,7.000 7.000 2,6.000 6.000 0,7.000 7.000 1,4.000 5.000-1,3.000 7.000 0,3.000 6.000-2,4.000 7.000-1,2.000 16.000-1,4.000 29.000-1,3.000 28.000-1,3.000 28.000-2,-1.000 21.000 0,-2.000 17.000 2,-3.000 15.000 1,-3.000 16.000 2,-1.000 10.000-3,4.000 7.000-3,3.000 6.000-6,3.000 7.000-4,-4.000 11.000-6,-8.000 20.000-5,-10.000 18.000-7,-9.000 20.000-5,-4.000-1.000-3,4.000-19.000 1,3.000-18.000 2,3.000-19.000 2,1.000-22.000-6,1.000-25.000-13,-1.000-25.000-13,1.000-25.000-14,-4.000-24.000-3,-6.000-21.000 5,-6.000-22.000 7,-6.000-22.000 5</inkml:trace>
</inkml:ink>
</file>

<file path=ppt/ink/ink52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3"/>
    </inkml:context>
    <inkml:brush xml:id="br0">
      <inkml:brushProperty name="width" value="0.0349271409213543" units="cm"/>
      <inkml:brushProperty name="height" value="0.0349271409213543" units="cm"/>
      <inkml:brushProperty name="color" value="#f2395b"/>
      <inkml:brushProperty name="ignorePressure" value="0"/>
    </inkml:brush>
  </inkml:definitions>
  <inkml:trace contextRef="#ctx0" brushRef="#br0">88000.000 34550.000 629,'-52.000'4.000'4,"-3.000"10.000"6,-3.000 10.000 8,-2.000 9.000 6,3.000 2.000 2,14.000-2.000-4,11.000-3.000-5,14.000-3.000-4,-3.000 7.000-1,-15.000 19.000 1,-15.000 19.000 1,-16.000 19.000 0,-10.000 13.000 3,-3.000 10.000 3,-3.000 10.000 2,-2.000 9.000 3,-3.000 1.000 1,1.000-6.000-4,-1.000-6.000-2,1.000-6.000-4,-7.000-2.000-4,-12.000 3.000-9,-13.000 3.000-7,-12.000 4.000-7,4.000-15.000-11,22.000-31.000-12,22.000-31.000-12,23.000-31.000-13,14.000-21.000-3,10.000-9.000 5,10.000-10.000 6,9.000-8.000 5</inkml:trace>
</inkml:ink>
</file>

<file path=ppt/ink/ink52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3"/>
    </inkml:context>
    <inkml:brush xml:id="br0">
      <inkml:brushProperty name="width" value="0.029213935136795" units="cm"/>
      <inkml:brushProperty name="height" value="0.029213935136795" units="cm"/>
      <inkml:brushProperty name="color" value="#f2395b"/>
      <inkml:brushProperty name="ignorePressure" value="0"/>
    </inkml:brush>
  </inkml:definitions>
  <inkml:trace contextRef="#ctx0" brushRef="#br0">86850.000 31900.000 753,'93.000'-86.000'64,"-11.000"28.000"-10,-14.000 28.000-9,-11.000 29.000-9,-4.000 26.000-11,6.000 25.000-9,7.000 25.000-10,6.000 25.000-9,-5.000 3.000-5,-16.000-19.000 2,-15.000-18.000 1,-15.000-19.000 1,-7.000-10.000-9,3.000 1.000-19,3.000-1.000-18,4.000 1.000-20</inkml:trace>
</inkml:ink>
</file>

<file path=ppt/ink/ink52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4"/>
    </inkml:context>
    <inkml:brush xml:id="br0">
      <inkml:brushProperty name="width" value="0.033561285585165" units="cm"/>
      <inkml:brushProperty name="height" value="0.033561285585165" units="cm"/>
      <inkml:brushProperty name="color" value="#f2395b"/>
      <inkml:brushProperty name="ignorePressure" value="0"/>
    </inkml:brush>
  </inkml:definitions>
  <inkml:trace contextRef="#ctx0" brushRef="#br0">88650.000 33350.000 655,'-36.000'-72.000'4,"28.000"6.000"6,28.000 7.000 8,29.000 6.000 7,22.000 7.000 3,20.000 10.000 3,18.000 10.000 0,20.000 9.000 2,14.000 6.000-2,14.000 3.000-3,11.000 3.000-3,14.000 4.000-4,5.000-1.000-5,1.000-3.000-7,-1.000-3.000-8,1.000-2.000-6,-15.000-1.000-10,-28.000 3.000-10,-28.000 3.000-11,-27.000 4.000-11,-40.000 1.000-5,-50.000 0.000 2,-50.000 0.000 1,-50.000 0.000 1,-25.000-4.000 5,0.000-5.000 10,0.000-7.000 9,0.000-5.000 10,7.000-6.000 5,17.000-3.000 2,15.000-3.000 3,16.000-2.000 1,10.000-6.000 2,7.000-6.000 3,6.000-6.000 3,7.000-6.000 2,5.000 1.000 4,7.000 9.000 6,6.000 10.000 6,7.000 10.000 6,4.000 18.000 7,3.000 28.000 9,3.000 28.000 9,4.000 29.000 8,1.000 18.000-1,0.000 9.000-12,0.000 10.000-11,0.000 10.000-13,-2.000 2.000-8,-3.000-3.000-5,-3.000-3.000-7,-2.000-2.000-4,-3.000-8.000-6,1.000-8.000-3,-1.000-10.000-3,1.000-9.000-4,1.000-12.000-6,3.000-11.000-10,3.000-14.000-10,4.000-11.000-10,5.000-17.000-3,10.000-18.000 5,10.000-19.000 4,9.000-18.000 4,2.000-7.000 6,-2.000 6.000 7,-3.000 7.000 7,-3.000 6.000 6</inkml:trace>
</inkml:ink>
</file>

<file path=ppt/ink/ink52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4"/>
    </inkml:context>
    <inkml:brush xml:id="br0">
      <inkml:brushProperty name="width" value="0.0366832539439201" units="cm"/>
      <inkml:brushProperty name="height" value="0.0366832539439201" units="cm"/>
      <inkml:brushProperty name="color" value="#f2395b"/>
      <inkml:brushProperty name="ignorePressure" value="0"/>
    </inkml:brush>
  </inkml:definitions>
  <inkml:trace contextRef="#ctx0" brushRef="#br0">90700.000 32250.000 599,'112.000'-88.000'11,"-24.000"26.000"10,-26.000 24.000 10,-24.000 26.000 11,-17.000 21.000 4,-5.000 19.000-2,-7.000 19.000-1,-5.000 19.000-1,-12.000 16.000-5,-16.000 17.000-7,-15.000 15.000-7,-15.000 16.000-7,-17.000 10.000-6,-15.000 7.000-6,-15.000 6.000-4,-16.000 7.000-6,-13.000 2.000-4,-9.000 1.000-6,-10.000-1.000-4,-8.000 1.000-5,-6.000-6.000-3,1.000-8.000 1,-1.000-10.000 1,1.000-9.000 0,8.000-13.000 1,20.000-16.000 4,18.000-15.000 1,20.000-15.000 3,16.000-15.000 6,16.000-12.000 10,15.000-13.000 8,17.000-12.000 9,16.000-10.000 4,19.000-6.000-2,19.000-6.000 0,19.000-6.000-3,23.000-9.000 0,28.000-8.000-1,28.000-10.000-1,29.000-9.000-1,16.000-5.000-3,7.000 0.000-5,6.000 0.000-5,7.000 0.000-5,-3.000 3.000-5,-8.000 6.000-6,-10.000 7.000-5,-9.000 6.000-5,-16.000 4.000-3,-22.000 4.000 2,-22.000 3.000 2,-21.000 3.000 1,-31.000 1.000-1,-36.000 1.000-3,-39.000-1.000-3,-36.000 1.000-4,-12.000-1.000 3,16.000 1.000 7,15.000-1.000 7,17.000 1.000 8</inkml:trace>
</inkml:ink>
</file>

<file path=ppt/ink/ink52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4"/>
    </inkml:context>
    <inkml:brush xml:id="br0">
      <inkml:brushProperty name="width" value="0.0390180312097073" units="cm"/>
      <inkml:brushProperty name="height" value="0.0390180312097073" units="cm"/>
      <inkml:brushProperty name="color" value="#f2395b"/>
      <inkml:brushProperty name="ignorePressure" value="0"/>
    </inkml:brush>
  </inkml:definitions>
  <inkml:trace contextRef="#ctx0" brushRef="#br0">90300.000 34100.000 563,'-47.000'-68.000'11,"6.000"17.000"5,7.000 15.000 4,6.000 16.000 6,4.000 15.000 3,4.000 16.000 1,3.000 15.000 1,3.000 17.000 2,3.000 13.000-1,3.000 13.000 0,3.000 12.000-2,4.000 13.000-2,1.000 16.000-1,0.000 23.000-4,0.000 22.000-3,0.000 22.000-3,0.000 29.000-3,0.000 38.000-4,0.000 37.000-5,0.000 38.000-2,-4.000 16.000-9,-5.000-2.000-10,-7.000-3.000-12,-5.000-3.000-11,-6.000-4.000-4,-3.000-3.000 6,-3.000-3.000 3,-2.000-2.000 6,-1.000-25.000-2,3.000-43.000-7,3.000-44.000-6,4.000-43.000-7,4.000-37.000 1,6.000-28.000 10,7.000-28.000 9,6.000-27.000 11</inkml:trace>
</inkml:ink>
</file>

<file path=ppt/ink/ink52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5"/>
    </inkml:context>
    <inkml:brush xml:id="br0">
      <inkml:brushProperty name="width" value="0.0321696996688843" units="cm"/>
      <inkml:brushProperty name="height" value="0.0321696996688843" units="cm"/>
      <inkml:brushProperty name="color" value="#f2395b"/>
      <inkml:brushProperty name="ignorePressure" value="0"/>
    </inkml:brush>
  </inkml:definitions>
  <inkml:trace contextRef="#ctx0" brushRef="#br0">90200.000 34800.000 683,'-71.000'-41.000'1,"10.000"19.000"1,10.000 19.000 2,9.000 19.000 2,1.000 15.000 5,-6.000 13.000 11,-6.000 12.000 11,-6.000 13.000 11,-7.000 9.000 3,-6.000 6.000-7,-6.000 7.000-5,-6.000 6.000-6,-10.000 12.000-7,-12.000 19.000-8,-13.000 19.000-7,-12.000 19.000-9,4.000-6.000-8,22.000-27.000-6,22.000-28.000-8,23.000-28.000-8,20.000-29.000-6,23.000-28.000-9,22.000-28.000-7,22.000-27.000-8</inkml:trace>
</inkml:ink>
</file>

<file path=ppt/ink/ink5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4"/>
    </inkml:context>
    <inkml:brush xml:id="br0">
      <inkml:brushProperty name="width" value="0.0401870310306549" units="cm"/>
      <inkml:brushProperty name="height" value="0.0401870310306549" units="cm"/>
      <inkml:brushProperty name="color" value="#f2395b"/>
      <inkml:brushProperty name="ignorePressure" value="0"/>
    </inkml:brush>
  </inkml:definitions>
  <inkml:trace contextRef="#ctx0" brushRef="#br0">12650.000 38700.000 547,'-61.000'-44.000'59,"28.000"13.000"-10,28.000 12.000-8,29.000 13.000-10,16.000 4.000-7,7.000-3.000-4,6.000-3.000-4,7.000-2.000-5,5.000-5.000-2,7.000-2.000 0,6.000-3.000 0,7.000-3.000-1,0.000-1.000 0,-2.000 4.000-4,-3.000 3.000-2,-3.000 3.000-2,-4.000 3.000-2,-3.000 3.000 0,-3.000 3.000-1,-2.000 4.000 1,-6.000 1.000 0,-6.000 0.000 1,-6.000 0.000-1,-6.000 0.000 1,-6.000 4.000 1,-2.000 10.000-2,-3.000 10.000 1,-3.000 9.000-1,-9.000 6.000 2,-11.000 3.000 6,-14.000 3.000 6,-11.000 4.000 4,-7.000 2.000 3,0.000 4.000-3,0.000 3.000-2,0.000 3.000-1,0.000 4.000-2,0.000 7.000 1,0.000 6.000-1,0.000 7.000 1,-2.000 7.000-2,-3.000 9.000-1,-3.000 10.000-3,-2.000 10.000-2,-5.000 10.000-2,-2.000 13.000-6,-3.000 12.000-4,-3.000 13.000-5,1.000 15.000-6,6.000 19.000-6,7.000 19.000-6,6.000 19.000-7,4.000 1.000-4,4.000-16.000 0,3.000-15.000-1,3.000-15.000 0,3.000-26.000 0,3.000-34.000 1,3.000-35.000 2,4.000-33.000 1</inkml:trace>
</inkml:ink>
</file>

<file path=ppt/ink/ink52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5"/>
    </inkml:context>
    <inkml:brush xml:id="br0">
      <inkml:brushProperty name="width" value="0.0265444181859493" units="cm"/>
      <inkml:brushProperty name="height" value="0.0265444181859493" units="cm"/>
      <inkml:brushProperty name="color" value="#f2395b"/>
      <inkml:brushProperty name="ignorePressure" value="0"/>
    </inkml:brush>
  </inkml:definitions>
  <inkml:trace contextRef="#ctx0" brushRef="#br0">90300.000 35050.000 828,'273.000'-88.000'34,"-53.000"26.000"-2,-53.000 24.000-2,-52.000 26.000-1,-31.000 16.000-6,-6.000 10.000-7,-6.000 10.000-8,-6.000 9.000-9,-12.000 10.000-8,-15.000 14.000-11,-15.000 11.000-10,-16.000 14.000-11,-13.000-1.000-2,-9.000-12.000 7,-10.000-13.000 5,-8.000-12.000 6,-4.000-7.000 4,3.000 1.000 0,3.000-1.000 2,4.000 1.000 0</inkml:trace>
</inkml:ink>
</file>

<file path=ppt/ink/ink52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5"/>
    </inkml:context>
    <inkml:brush xml:id="br0">
      <inkml:brushProperty name="width" value="0.0270472131669521" units="cm"/>
      <inkml:brushProperty name="height" value="0.0270472131669521" units="cm"/>
      <inkml:brushProperty name="color" value="#f2395b"/>
      <inkml:brushProperty name="ignorePressure" value="0"/>
    </inkml:brush>
  </inkml:definitions>
  <inkml:trace contextRef="#ctx0" brushRef="#br0">89200.000 36350.000 813,'-110.000'1.000'49,"82.000"4.000"-5,81.000 3.000-5,82.000 3.000-5,41.000 1.000-14,4.000 1.000-21,3.000-1.000-23,3.000 1.000-21,-15.000-3.000-8,-30.000-2.000 10,-32.000-3.000 8,-30.000-3.000 8,-19.000-6.000 5,-2.000-5.000-1,-3.000-7.000 1,-3.000-5.000 0</inkml:trace>
</inkml:ink>
</file>

<file path=ppt/ink/ink52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6"/>
    </inkml:context>
    <inkml:brush xml:id="br0">
      <inkml:brushProperty name="width" value="0.0419964045286179" units="cm"/>
      <inkml:brushProperty name="height" value="0.0419964045286179" units="cm"/>
      <inkml:brushProperty name="color" value="#f2395b"/>
      <inkml:brushProperty name="ignorePressure" value="0"/>
    </inkml:brush>
  </inkml:definitions>
  <inkml:trace contextRef="#ctx0" brushRef="#br0">92350.000 34100.000 523,'-19.000'-33.000'3,"13.000"-16.000"5,12.000-15.000 5,13.000-15.000 6,13.000 0.000 1,17.000 20.000-1,15.000 18.000-1,16.000 20.000-2,9.000 11.000-1,3.000 7.000-2,3.000 6.000-2,4.000 7.000 0,-6.000 7.000-6,-11.000 9.000-7,-14.000 10.000-8,-11.000 10.000-7,-20.000 5.000-6,-24.000 4.000-1,-26.000 3.000-2,-24.000 3.000-2,-20.000-2.000-1,-11.000-6.000 3,-14.000-6.000 1,-11.000-6.000 3,-7.000-6.000 2,0.000-2.000 5,0.000-3.000 4,0.000-3.000 4,6.000-6.000 5,13.000-5.000 3,12.000-7.000 4,13.000-5.000 4,9.000-3.000 4,6.000 4.000 3,7.000 3.000 3,6.000 3.000 4,6.000 6.000 3,6.000 9.000 3,7.000 10.000 3,6.000 10.000 3,3.000 7.000 2,0.000 6.000-2,0.000 7.000 0,0.000 6.000-2,1.000 7.000-1,4.000 10.000-4,3.000 10.000-2,3.000 9.000-4,-4.000 6.000-3,-8.000 3.000-2,-10.000 3.000-3,-9.000 4.000-2,-5.000-4.000-3,0.000-9.000-3,0.000-10.000-3,0.000-8.000-3,9.000-25.000-8,19.000-36.000-12,19.000-39.000-13,19.000-36.000-12,18.000-34.000-4,19.000-28.000 3,19.000-28.000 4,19.000-27.000 3,5.000-11.000 2,-5.000 10.000 3,-7.000 10.000 0,-5.000 9.000 3,-8.000 13.000 4,-5.000 20.000 8,-7.000 18.000 8,-5.000 20.000 7,-9.000 14.000 7,-9.000 14.000 6,-10.000 11.000 6,-8.000 14.000 6,-11.000 13.000 1,-8.000 16.000-2,-10.000 15.000-2,-9.000 17.000-3,-9.000 16.000 4,-5.000 19.000 7,-7.000 19.000 9,-5.000 19.000 9,-6.000 9.000 0,-3.000 0.000-7,-3.000 0.000-6,-2.000 0.000-6,-3.000-4.000-6,1.000-5.000-3,-1.000-7.000-4,1.000-5.000-3,1.000-12.000-2,3.000-16.000 2,3.000-15.000 1,4.000-15.000 1,-1.000-26.000-7,-3.000-34.000-15,-3.000-35.000-14,-2.000-33.000-15,2.000-25.000-8,9.000-11.000 1,10.000-14.000-1,10.000-11.000 0,4.000-1.000 3,0.000 13.000 9,0.000 12.000 7,0.000 13.000 8,0.000 13.000 4,0.000 17.000 0,0.000 15.000 2,0.000 16.000 0,0.000 18.000 13,0.000 22.000 25,0.000 22.000 24,0.000 23.000 26,0.000 11.000 4,0.000 4.000-13,0.000 3.000-14,0.000 3.000-14,0.000-1.000-10,0.000-2.000-6,0.000-3.000-6,0.000-3.000-7,6.000-6.000-12,13.000-5.000-20,12.000-7.000-18,13.000-5.000-20,12.000-17.000-4,13.000-24.000 8,12.000-26.000 9,13.000-24.000 9,6.000-12.000 6,0.000 4.000 5,0.000 3.000 4,0.000 3.000 5,-4.000 1.000 4,-5.000 1.000 4,-7.000-1.000 3,-5.000 1.000 5,-9.000 4.000 4,-9.000 9.000 8,-10.000 10.000 6,-8.000 10.000 7,-12.000 10.000 8,-12.000 13.000 10,-13.000 12.000 10,-12.000 13.000 10,-13.000 12.000 0,-12.000 13.000-10,-13.000 12.000-8,-12.000 13.000-10,-7.000 6.000-7,1.000 0.000-6,-1.000 0.000-5,1.000 0.000-7,1.000-4.000-4,3.000-5.000-5,3.000-7.000-5,4.000-5.000-4,11.000-22.000-9,23.000-33.000-14,22.000-35.000-13,22.000-34.000-15,13.000-23.000 0,7.000-8.000 11,6.000-10.000 12,7.000-9.000 11,-1.000-9.000 8,-6.000-5.000 6,-6.000-7.000 4,-6.000-5.000 5,-4.000-6.000 2,1.000-3.000 2,-1.000-3.000 1,1.000-2.000 0,1.000 5.000 3,3.000 16.000 4,3.000 15.000 4,4.000 17.000 3,2.000 19.000 7,4.000 26.000 8,3.000 24.000 8,3.000 26.000 9,3.000 21.000 3,3.000 19.000-2,3.000 19.000-1,4.000 19.000-2,2.000 18.000-2,4.000 19.000-2,3.000 19.000-1,3.000 19.000-2,1.000 9.000-4,1.000 0.000-4,-1.000 0.000-6,1.000 0.000-5,2.000-8.000-4,7.000-16.000-4,6.000-15.000-4,7.000-15.000-4,4.000-11.000-2,3.000-2.000 2,3.000-3.000 1,4.000-3.000 2,-7.000-9.000-8,-16.000-11.000-16,-15.000-14.000-14,-15.000-11.000-16,-23.000-7.000-9,-28.000 0.000-5,-28.000 0.000-3,-27.000 0.000-5</inkml:trace>
</inkml:ink>
</file>

<file path=ppt/ink/ink52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6"/>
    </inkml:context>
    <inkml:brush xml:id="br0">
      <inkml:brushProperty name="width" value="0.0374336019158363" units="cm"/>
      <inkml:brushProperty name="height" value="0.0374336019158363" units="cm"/>
      <inkml:brushProperty name="color" value="#f2395b"/>
      <inkml:brushProperty name="ignorePressure" value="0"/>
    </inkml:brush>
  </inkml:definitions>
  <inkml:trace contextRef="#ctx0" brushRef="#br0">94650.000 34750.000 587,'-44.000'3.000'6,"13.000"6.000"11,12.000 7.000 12,13.000 6.000 11,15.000 1.000 4,19.000-3.000-2,19.000-3.000-4,19.000-2.000-2,12.000 0.000-4,6.000 7.000-3,7.000 6.000-5,6.000 7.000-3,-1.000 4.000-3,-5.000 3.000-4,-7.000 3.000-3,-5.000 4.000-3,-12.000 4.000-5,-16.000 6.000-6,-15.000 7.000-9,-15.000 6.000-6,-20.000 6.000-3,-21.000 6.000 2,-22.000 7.000 1,-22.000 6.000 1,-18.000 3.000 2,-11.000 0.000 4,-14.000 0.000 2,-11.000 0.000 4,-3.000-7.000 1,10.000-11.000 0,10.000-14.000-1,9.000-11.000 1,9.000-14.000-3,9.000-11.000-5,10.000-14.000-4,10.000-11.000-5,10.000-15.000-4,13.000-16.000-6,12.000-15.000-4,13.000-15.000-6,9.000-7.000 1,6.000 3.000 6,7.000 3.000 5,6.000 4.000 6,3.000 1.000 5,0.000 0.000 2,0.000 0.000 4,0.000 0.000 4</inkml:trace>
</inkml:ink>
</file>

<file path=ppt/ink/ink52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6"/>
    </inkml:context>
    <inkml:brush xml:id="br0">
      <inkml:brushProperty name="width" value="0.038411557674408" units="cm"/>
      <inkml:brushProperty name="height" value="0.038411557674408" units="cm"/>
      <inkml:brushProperty name="color" value="#f2395b"/>
      <inkml:brushProperty name="ignorePressure" value="0"/>
    </inkml:brush>
  </inkml:definitions>
  <inkml:trace contextRef="#ctx0" brushRef="#br0">94750.000 35400.000 572,'67.000'-90.000'5,"-16.000"23.000"7,-15.000 22.000 10,-15.000 22.000 8,-14.000 21.000 8,-8.000 22.000 6,-10.000 22.000 8,-9.000 23.000 7,-13.000 13.000-2,-16.000 6.000-13,-15.000 7.000-11,-15.000 6.000-11,-18.000 9.000-12,-19.000 13.000-12,-18.000 12.000-10,-19.000 13.000-12,-1.000-2.000-8,20.000-16.000-5,18.000-15.000-6,20.000-15.000-6,11.000-15.000-2,7.000-12.000-1,6.000-13.000-1,7.000-12.000 0</inkml:trace>
</inkml:ink>
</file>

<file path=ppt/ink/ink52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8"/>
    </inkml:context>
    <inkml:brush xml:id="br0">
      <inkml:brushProperty name="width" value="0.0378661639988422" units="cm"/>
      <inkml:brushProperty name="height" value="0.0378661639988422" units="cm"/>
      <inkml:brushProperty name="color" value="#f2395b"/>
      <inkml:brushProperty name="ignorePressure" value="0"/>
    </inkml:brush>
  </inkml:definitions>
  <inkml:trace contextRef="#ctx0" brushRef="#br0">16450.000 49950.000 580,'-119.000'67.000'7,"-37.000"34.000"11,-38.000 35.000 13,-37.000 35.000 13,4.000-1.000 2,47.000-34.000-8,47.000-35.000-8,48.000-33.000-7,25.000-20.000-5,7.000-3.000-1,6.000-3.000-2,7.000-2.000-2,4.000-5.000 0,3.000-2.000 0,3.000-3.000-1,4.000-3.000 1,8.000-4.000-1,17.000-3.000-2,15.000-3.000-2,16.000-2.000-1,18.000-5.000 0,22.000-2.000-1,22.000-3.000 0,23.000-3.000 1,14.000-4.000-2,10.000-3.000-4,10.000-3.000-5,9.000-2.000-3,-1.000-3.000-2,-8.000 1.000 1,-10.000-1.000 2,-9.000 1.000 2,-10.000 1.000 0,-9.000 3.000 0,-10.000 3.000 0,-8.000 4.000-1,-12.000 1.000-7,-12.000 0.000-18,-13.000 0.000-17,-12.000 0.000-16,-15.000 0.000-5,-15.000 0.000 7,-15.000 0.000 8,-16.000 0.000 7</inkml:trace>
</inkml:ink>
</file>

<file path=ppt/ink/ink52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8"/>
    </inkml:context>
    <inkml:brush xml:id="br0">
      <inkml:brushProperty name="width" value="0.0445978753268719" units="cm"/>
      <inkml:brushProperty name="height" value="0.0445978753268719" units="cm"/>
      <inkml:brushProperty name="color" value="#f2395b"/>
      <inkml:brushProperty name="ignorePressure" value="0"/>
    </inkml:brush>
  </inkml:definitions>
  <inkml:trace contextRef="#ctx0" brushRef="#br0">16450.000 50350.000 493,'0.000'-121.000'-7,"0.000"10.000"4,0.000 10.000 5,0.000 9.000 4,-2.000 34.000 11,-3.000 59.000 19,-3.000 60.000 17,-2.000 60.000 19,-3.000 30.000 2,1.000 4.000-13,-1.000 3.000-14,1.000 3.000-13,1.000 7.000-9,3.000 14.000-4,3.000 11.000-5,4.000 14.000-4,-1.000 3.000-3,-3.000-2.000 1,-3.000-3.000-1,-2.000-3.000 1,-1.000-23.000-8,3.000-40.000-14,3.000-40.000-14,4.000-41.000-16,1.000-19.000-4,0.000 3.000 2,0.000 3.000 3,0.000 4.000 4,1.000 1.000-2,4.000 0.000-6,3.000 0.000-6,3.000 0.000-8</inkml:trace>
</inkml:ink>
</file>

<file path=ppt/ink/ink52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9"/>
    </inkml:context>
    <inkml:brush xml:id="br0">
      <inkml:brushProperty name="width" value="0.0349351540207863" units="cm"/>
      <inkml:brushProperty name="height" value="0.0349351540207863" units="cm"/>
      <inkml:brushProperty name="color" value="#f2395b"/>
      <inkml:brushProperty name="ignorePressure" value="0"/>
    </inkml:brush>
  </inkml:definitions>
  <inkml:trace contextRef="#ctx0" brushRef="#br0">18200.000 49050.000 629,'120.000'-44.000'102,"-9.000"13.000"-22,-10.000 12.000-23,-8.000 13.000-21,-8.000 6.000-12,-2.000 0.000-2,-3.000 0.000-1,-3.000 0.000-3,-7.000 4.000-7,-9.000 10.000-14,-10.000 10.000-12,-8.000 9.000-14,-9.000 2.000-8,-6.000-2.000-5,-6.000-3.000-4,-6.000-3.000-4</inkml:trace>
</inkml:ink>
</file>

<file path=ppt/ink/ink52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39"/>
    </inkml:context>
    <inkml:brush xml:id="br0">
      <inkml:brushProperty name="width" value="0.0384589694440365" units="cm"/>
      <inkml:brushProperty name="height" value="0.0384589694440365" units="cm"/>
      <inkml:brushProperty name="color" value="#f2395b"/>
      <inkml:brushProperty name="ignorePressure" value="0"/>
    </inkml:brush>
  </inkml:definitions>
  <inkml:trace contextRef="#ctx0" brushRef="#br0">18600.000 49400.000 572,'-93.000'-22.000'0,"17.000"6.000"0,15.000 7.000 0,16.000 6.000 0,12.000 6.000 5,9.000 6.000 11,10.000 7.000 12,10.000 6.000 10,4.000 9.000 4,0.000 13.000-3,0.000 12.000-3,0.000 13.000-3,0.000 12.000-2,0.000 13.000-4,0.000 12.000-3,0.000 13.000-4,-2.000 6.000-1,-3.000 0.000-2,-3.000 0.000-1,-2.000 0.000-1,-3.000 1.000-3,1.000 4.000-5,-1.000 3.000-5,1.000 3.000-4,1.000 1.000-2,3.000 1.000 0,3.000-1.000 1,4.000 1.000 1,1.000-6.000 0,0.000-8.000-1,0.000-10.000 0,0.000-9.000-1</inkml:trace>
</inkml:ink>
</file>

<file path=ppt/ink/ink52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0"/>
    </inkml:context>
    <inkml:brush xml:id="br0">
      <inkml:brushProperty name="width" value="0.0420672595500946" units="cm"/>
      <inkml:brushProperty name="height" value="0.0420672595500946" units="cm"/>
      <inkml:brushProperty name="color" value="#f2395b"/>
      <inkml:brushProperty name="ignorePressure" value="0"/>
    </inkml:brush>
  </inkml:definitions>
  <inkml:trace contextRef="#ctx0" brushRef="#br0">18150.000 51150.000 522,'3.000'-47.000'4,"6.000"6.000"6,7.000 7.000 7,6.000 6.000 6,6.000 3.000 4,6.000 0.000-2,7.000 0.000-1,6.000 0.000 0,10.000 1.000-3,17.000 4.000-1,15.000 3.000-1,16.000 3.000-2,7.000 1.000-3,1.000 1.000-4,-1.000-1.000-4,1.000 1.000-4,-6.000 1.000-6,-8.000 3.000-6,-10.000 3.000-6,-9.000 4.000-6,-10.000-1.000-3,-9.000-3.000 3,-10.000-3.000 2,-8.000-2.000 2,-15.000-6.000-1,-19.000-6.000-4,-18.000-6.000-5,-19.000-6.000-5,-8.000-4.000 3,3.000 1.000 11,3.000-1.000 9,4.000 1.000 11,2.000 2.000 6,4.000 7.000-1,3.000 6.000 0,3.000 7.000 0,-2.000 2.000 1,-6.000 1.000 3,-6.000-1.000 2,-6.000 1.000 3,-6.000 2.000 2,-2.000 7.000 4,-3.000 6.000 3,-3.000 7.000 4,-4.000 10.000 1,-3.000 16.000 0,-3.000 15.000 0,-2.000 17.000 0,-5.000 11.000 0,-2.000 10.000-2,-3.000 10.000-2,-3.000 9.000-2,2.000 2.000-2,10.000-2.000-1,10.000-3.000-2,9.000-3.000-1,9.000-4.000-2,9.000-3.000-1,10.000-3.000-2,10.000-2.000-2,11.000-3.000-4,17.000 1.000-7,15.000-1.000-7,16.000 1.000-8,12.000-9.000-6,9.000-15.000-6,10.000-15.000-5,10.000-16.000-6,5.000-18.000-4,4.000-18.000-3,3.000-19.000-1,3.000-18.000-4,-2.000-14.000 2,-6.000-5.000 6,-6.000-7.000 6,-6.000-5.000 6,-10.000 0.000 4,-12.000 10.000 5,-13.000 10.000 5,-12.000 9.000 4</inkml:trace>
</inkml:ink>
</file>

<file path=ppt/ink/ink5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5"/>
    </inkml:context>
    <inkml:brush xml:id="br0">
      <inkml:brushProperty name="width" value="0.0315604880452156" units="cm"/>
      <inkml:brushProperty name="height" value="0.0315604880452156" units="cm"/>
      <inkml:brushProperty name="color" value="#f2395b"/>
      <inkml:brushProperty name="ignorePressure" value="0"/>
    </inkml:brush>
  </inkml:definitions>
  <inkml:trace contextRef="#ctx0" brushRef="#br0">15750.000 38550.000 697,'96.000'-22.000'87,"-5.000"6.000"-18,-7.000 7.000-18,-5.000 6.000-19,-6.000 3.000-11,-3.000 0.000-5,-3.000 0.000-4,-2.000 0.000-5,-3.000 1.000-2,1.000 4.000-3,-1.000 3.000-1,1.000 3.000-3,-4.000 3.000-2,-6.000 3.000-3,-6.000 3.000-5,-6.000 4.000-2,-7.000 1.000-4,-6.000 0.000-3,-6.000 0.000-2,-6.000 0.000-2,-6.000 0.000-4,-2.000 0.000-3,-3.000 0.000-4,-3.000 0.000-3,-6.000 0.000-1,-5.000 0.000 5,-7.000 0.000 3,-5.000 0.000 5,-4.000-2.000 4,0.000-3.000 5,0.000-3.000 5,0.000-2.000 6</inkml:trace>
</inkml:ink>
</file>

<file path=ppt/ink/ink52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0"/>
    </inkml:context>
    <inkml:brush xml:id="br0">
      <inkml:brushProperty name="width" value="0.0492485426366329" units="cm"/>
      <inkml:brushProperty name="height" value="0.0492485426366329" units="cm"/>
      <inkml:brushProperty name="color" value="#f2395b"/>
      <inkml:brushProperty name="ignorePressure" value="0"/>
    </inkml:brush>
  </inkml:definitions>
  <inkml:trace contextRef="#ctx0" brushRef="#br0">20950.000 50600.000 446,'109.000'-266.000'16,"-31.000"69.000"4,-31.000 69.000 3,-31.000 69.000 4,-24.000 44.000 3,-16.000 23.000 2,-15.000 22.000 3,-15.000 22.000 2,-11.000 18.000-1,-2.000 16.000-5,-3.000 15.000-4,-3.000 17.000-5,-2.000 7.000-3,0.000 0.000-3,0.000 0.000-2,0.000 0.000-3,4.000-2.000-1,10.000-3.000-1,10.000-3.000 0,9.000-2.000 0,9.000-11.000-1,9.000-15.000 0,10.000-15.000-2,10.000-16.000 1,11.000-13.000-2,17.000-9.000 1,15.000-10.000-1,16.000-8.000 0,15.000-18.000-5,16.000-25.000-6,15.000-25.000-8,17.000-25.000-7,7.000-18.000-8,0.000-8.000-5,0.000-10.000-6,0.000-9.000-7,-5.000-1.000 0,-9.000 10.000 5,-10.000 10.000 6,-8.000 9.000 5,-14.000 9.000 5,-15.000 9.000 7,-15.000 10.000 6,-16.000 10.000 5,-18.000 19.000 12,-18.000 32.000 18,-19.000 31.000 18,-18.000 32.000 17,-10.000 16.000 4,0.000 4.000-8,0.000 3.000-9,0.000 3.000-9,3.000-1.000-5,6.000-2.000-3,7.000-3.000-2,6.000-3.000-3,7.000-4.000-4,10.000-3.000-2,10.000-3.000-4,9.000-2.000-4,9.000-6.000-2,9.000-6.000-3,10.000-6.000-2,10.000-6.000-3,5.000-10.000-4,4.000-12.000-3,3.000-13.000-6,3.000-12.000-4,6.000-18.000-4,9.000-21.000-2,10.000-22.000-4,10.000-22.000-3,4.000-13.000 0,0.000-3.000 2,0.000-3.000 3,0.000-2.000 1,-8.000-3.000 4,-16.000 1.000 1,-15.000-1.000 4,-15.000 1.000 2,-15.000 4.000 2,-12.000 9.000 3,-13.000 10.000 2,-12.000 10.000 1,-16.000 11.000 2,-19.000 17.000 2,-18.000 15.000 0,-19.000 16.000 2,-12.000 16.000-2,-2.000 20.000-3,-3.000 18.000-2,-3.000 20.000-4,5.000 5.000-2,17.000-6.000-3,15.000-6.000-2,16.000-6.000-2,9.000-4.000-1,3.000 1.000-1,3.000-1.000 0,4.000 1.000-1</inkml:trace>
</inkml:ink>
</file>

<file path=ppt/ink/ink52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1"/>
    </inkml:context>
    <inkml:brush xml:id="br0">
      <inkml:brushProperty name="width" value="0.037032812833786" units="cm"/>
      <inkml:brushProperty name="height" value="0.037032812833786" units="cm"/>
      <inkml:brushProperty name="color" value="#f2395b"/>
      <inkml:brushProperty name="ignorePressure" value="0"/>
    </inkml:brush>
  </inkml:definitions>
  <inkml:trace contextRef="#ctx0" brushRef="#br0">23300.000 50850.000 594,'45.000'71.000'84,"-9.000"-5.000"-16,-10.000-7.000-15,-8.000-5.000-16,-6.000-4.000-12,1.000 0.000-5,-1.000 0.000-7,1.000 0.000-6,-1.000 0.000-5,1.000 0.000-2,-1.000 0.000-4,1.000 0.000-2,4.000-5.000 0,9.000-9.000 4,10.000-10.000 3,10.000-8.000 4,8.000-8.000 3,10.000-2.000 2,10.000-3.000 2,9.000-3.000 2,-1.000 2.000 0,-8.000 10.000 0,-10.000 10.000-2,-9.000 9.000 0,-15.000 23.000-3,-18.000 38.000-6,-19.000 37.000-4,-18.000 38.000-6,-23.000 21.000-5,-24.000 7.000-6,-26.000 6.000-5,-24.000 7.000-5,-13.000-6.000-2,0.000-15.000 1,0.000-15.000 3,0.000-16.000 1,3.000-18.000 0,6.000-18.000-4,7.000-19.000-3,6.000-18.000-3,10.000-17.000-1,17.000-11.000 1,15.000-14.000 2,16.000-11.000 1</inkml:trace>
</inkml:ink>
</file>

<file path=ppt/ink/ink52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1"/>
    </inkml:context>
    <inkml:brush xml:id="br0">
      <inkml:brushProperty name="width" value="0.0364599302411079" units="cm"/>
      <inkml:brushProperty name="height" value="0.0364599302411079" units="cm"/>
      <inkml:brushProperty name="color" value="#f2395b"/>
      <inkml:brushProperty name="ignorePressure" value="0"/>
    </inkml:brush>
  </inkml:definitions>
  <inkml:trace contextRef="#ctx0" brushRef="#br0">25500.000 50850.000 603,'-36.000'-5.000'8,"28.000"-9.000"17,28.000-10.000 17,29.000-8.000 16,24.000-4.000 4,22.000 3.000-9,22.000 3.000-9,23.000 4.000-9,13.000 2.000-8,6.000 4.000-6,7.000 3.000-7,6.000 3.000-6,-7.000 4.000-9,-18.000 7.000-8,-19.000 6.000-9,-18.000 7.000-9,-18.000 2.000-7,-16.000 1.000-8,-15.000-1.000-7,-15.000 1.000-6</inkml:trace>
</inkml:ink>
</file>

<file path=ppt/ink/ink52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1"/>
    </inkml:context>
    <inkml:brush xml:id="br0">
      <inkml:brushProperty name="width" value="0.0426641553640366" units="cm"/>
      <inkml:brushProperty name="height" value="0.0426641553640366" units="cm"/>
      <inkml:brushProperty name="color" value="#f2395b"/>
      <inkml:brushProperty name="ignorePressure" value="0"/>
    </inkml:brush>
  </inkml:definitions>
  <inkml:trace contextRef="#ctx0" brushRef="#br0">26650.000 49750.000 515,'-29.000'-30.000'3,"-5.000"-9.000"5,-7.000-10.000 6,-5.000-8.000 5,0.000 8.000 8,10.000 29.000 11,10.000 28.000 12,9.000 28.000 10,7.000 26.000 1,7.000 26.000-10,6.000 24.000-11,7.000 26.000-10,0.000 16.000-7,-2.000 10.000-2,-3.000 10.000-3,-3.000 9.000-3,-2.000 10.000-8,0.000 14.000-17,0.000 11.000-15,0.000 14.000-16,0.000-17.000-6,0.000-43.000 5,0.000-44.000 4,0.000-43.000 4,1.000-23.000-2,4.000 1.000-7,3.000-1.000-7,3.000 1.000-8</inkml:trace>
</inkml:ink>
</file>

<file path=ppt/ink/ink52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2"/>
    </inkml:context>
    <inkml:brush xml:id="br0">
      <inkml:brushProperty name="width" value="0.0408581234514713" units="cm"/>
      <inkml:brushProperty name="height" value="0.0408581234514713" units="cm"/>
      <inkml:brushProperty name="color" value="#f2395b"/>
      <inkml:brushProperty name="ignorePressure" value="0"/>
    </inkml:brush>
  </inkml:definitions>
  <inkml:trace contextRef="#ctx0" brushRef="#br0">29850.000 49900.000 538,'-4.000'-44.000'5,"-5.000"13.000"10,-7.000 12.000 11,-5.000 13.000 9,-1.000 9.000 2,6.000 6.000-8,7.000 7.000-8,6.000 6.000-7,-2.000 12.000-1,-9.000 19.000 4,-10.000 19.000 5,-8.000 19.000 5,-4.000 9.000 1,3.000 0.000-2,3.000 0.000-3,4.000 0.000-2,1.000-2.000-3,0.000-3.000-1,0.000-3.000-2,0.000-2.000-2,3.000-6.000-1,6.000-6.000-3,7.000-6.000-1,6.000-6.000-2,6.000-9.000-2,6.000-8.000-4,7.000-10.000-1,6.000-9.000-4,10.000-13.000-2,17.000-16.000-3,15.000-15.000-2,16.000-15.000-2,10.000-20.000-1,7.000-21.000 2,6.000-22.000 0,7.000-22.000 2,-3.000-10.000-1,-8.000 4.000-3,-10.000 3.000-2,-9.000 3.000-3,-13.000 4.000 0,-16.000 7.000 1,-15.000 6.000 3,-15.000 7.000 2,-17.000 4.000 2,-15.000 3.000 4,-15.000 3.000 2,-16.000 4.000 4,-12.000 10.000 1,-5.000 19.000 0,-7.000 19.000 0,-5.000 19.000-1,-6.000 15.000 0,-3.000 13.000 1,-3.000 12.000 1,-2.000 13.000 1,0.000 10.000-4,7.000 10.000-9,6.000 10.000-9,7.000 9.000-9</inkml:trace>
</inkml:ink>
</file>

<file path=ppt/ink/ink52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2"/>
    </inkml:context>
    <inkml:brush xml:id="br0">
      <inkml:brushProperty name="width" value="0.0368335954844952" units="cm"/>
      <inkml:brushProperty name="height" value="0.0368335954844952" units="cm"/>
      <inkml:brushProperty name="color" value="#f2395b"/>
      <inkml:brushProperty name="ignorePressure" value="0"/>
    </inkml:brush>
  </inkml:definitions>
  <inkml:trace contextRef="#ctx0" brushRef="#br0">31000.000 50650.000 597,'31.000'-24.000'2,"13.000"4.000"3,12.000 3.000 4,13.000 3.000 3,-1.000 1.000 6,-11.000 1.000 6,-14.000-1.000 7,-11.000 1.000 7,-4.000 2.000 1,6.000 7.000-2,7.000 6.000-3,6.000 7.000-2,-4.000 8.000-3,-11.000 14.000-3,-14.000 11.000-3,-11.000 14.000-3,-15.000 8.000-5,-16.000 7.000-7,-15.000 6.000-8,-15.000 7.000-6,-9.000-1.000-3,1.000-6.000 2,-1.000-6.000 0,1.000-6.000 1,2.000-6.000 1,7.000-2.000-1,6.000-3.000 0,7.000-3.000 0,16.000-6.000 1,29.000-5.000 3,28.000-7.000 1,28.000-5.000 4,17.000-8.000-5,6.000-5.000-11,7.000-7.000-10,6.000-5.000-11,-4.000-6.000-2,-11.000-3.000 4,-14.000-3.000 5,-11.000-2.000 5,-9.000-3.000-1,-3.000 1.000-8,-3.000-1.000-9,-2.000 1.000-7</inkml:trace>
</inkml:ink>
</file>

<file path=ppt/ink/ink52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3"/>
    </inkml:context>
    <inkml:brush xml:id="br0">
      <inkml:brushProperty name="width" value="0.039614200592041" units="cm"/>
      <inkml:brushProperty name="height" value="0.039614200592041" units="cm"/>
      <inkml:brushProperty name="color" value="#f2395b"/>
      <inkml:brushProperty name="ignorePressure" value="0"/>
    </inkml:brush>
  </inkml:definitions>
  <inkml:trace contextRef="#ctx0" brushRef="#br0">34650.000 50100.000 555,'100.000'-43.000'105,"0.000"17.000"-19,0.000 15.000-18,0.000 16.000-19,9.000 9.000-12,19.000 3.000-6,19.000 3.000-6,19.000 4.000-7,16.000-1.000-5,17.000-3.000-5,15.000-3.000-3,16.000-2.000-6,9.000-5.000-5,3.000-2.000-6,3.000-3.000-7,4.000-3.000-6,-6.000-2.000-2,-11.000 0.000 3,-14.000 0.000 3,-11.000 0.000 3,-15.000 0.000-1,-16.000 0.000-6,-15.000 0.000-6,-15.000 0.000-6,-18.000 3.000-2,-19.000 6.000 3,-18.000 7.000 2,-19.000 6.000 2</inkml:trace>
</inkml:ink>
</file>

<file path=ppt/ink/ink52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3"/>
    </inkml:context>
    <inkml:brush xml:id="br0">
      <inkml:brushProperty name="width" value="0.035309936851263" units="cm"/>
      <inkml:brushProperty name="height" value="0.035309936851263" units="cm"/>
      <inkml:brushProperty name="color" value="#f2395b"/>
      <inkml:brushProperty name="ignorePressure" value="0"/>
    </inkml:brush>
  </inkml:definitions>
  <inkml:trace contextRef="#ctx0" brushRef="#br0">35350.000 50750.000 623,'-24.000'-24.000'0,"4.000"4.000"0,3.000 3.000 0,3.000 3.000 0,4.000 1.000 5,7.000 1.000 10,6.000-1.000 10,7.000 1.000 10,10.000-1.000 5,16.000 1.000 1,15.000-1.000-1,17.000 1.000 1,14.000 1.000-4,17.000 3.000-5,15.000 3.000-6,16.000 4.000-6,15.000 4.000-6,16.000 6.000-8,15.000 7.000-8,17.000 6.000-7,7.000 3.000-7,0.000 0.000-7,0.000 0.000-7,0.000 0.000-8,-4.000-2.000-4,-5.000-3.000-5,-7.000-3.000-4,-5.000-2.000-3,-22.000-5.000 2,-33.000-2.000 9,-35.000-3.000 9,-34.000-3.000 9</inkml:trace>
</inkml:ink>
</file>

<file path=ppt/ink/ink52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4"/>
    </inkml:context>
    <inkml:brush xml:id="br0">
      <inkml:brushProperty name="width" value="0.0328968949615955" units="cm"/>
      <inkml:brushProperty name="height" value="0.0328968949615955" units="cm"/>
      <inkml:brushProperty name="color" value="#f2395b"/>
      <inkml:brushProperty name="ignorePressure" value="0"/>
    </inkml:brush>
  </inkml:definitions>
  <inkml:trace contextRef="#ctx0" brushRef="#br0">36050.000 47450.000 668,'23.000'-46.000'0,"-3.000"10.000"0,-3.000 10.000 0,-2.000 9.000 0,6.000 7.000 7,20.000 7.000 13,18.000 6.000 14,20.000 7.000 13,0.000 4.000 0,-15.000 3.000-16,-15.000 3.000-14,-16.000 4.000-16,-12.000 2.000-10,-5.000 4.000-5,-7.000 3.000-5,-5.000 3.000-5,-9.000 4.000-1,-9.000 7.000 3,-10.000 6.000 3,-8.000 7.000 3,-9.000 0.000-1,-6.000-2.000-4,-6.000-3.000-5,-6.000-3.000-3,-2.000-7.000 0,3.000-9.000 4,3.000-10.000 6,4.000-8.000 4,16.000-11.000 12,32.000-8.000 17,31.000-10.000 19,32.000-9.000 18,13.000-4.000 3,-3.000 4.000-9,-3.000 3.000-9,-2.000 3.000-10,-9.000 6.000-7,-12.000 9.000-4,-13.000 10.000-4,-12.000 10.000-4,-13.000 7.000-6,-12.000 6.000-7,-13.000 7.000-8,-12.000 6.000-7,-12.000 3.000-4,-8.000 0.000-1,-10.000 0.000-1,-9.000 0.000-2,-5.000-2.000 0,0.000-3.000 2,0.000-3.000 2,0.000-2.000 1,4.000-8.000 2,10.000-8.000 4,10.000-10.000 3,9.000-9.000 5,6.000-9.000 3,3.000-5.000 6,3.000-7.000 5,4.000-5.000 5,4.000-4.000 4,6.000 0.000 3,7.000 0.000 4,6.000 0.000 3,6.000 7.000 6,6.000 17.000 10,7.000 15.000 9,6.000 16.000 10,-4.000 15.000-1,-11.000 16.000-10,-14.000 15.000-11,-11.000 17.000-10,-7.000 3.000-9,0.000-5.000-3,0.000-7.000-6,0.000-5.000-4,1.000-6.000-3,4.000-3.000 0,3.000-3.000 1,3.000-2.000 0,9.000-17.000-10,16.000-28.000-17,15.000-28.000-18,17.000-27.000-18,7.000-15.000-4,0.000 0.000 12,0.000 0.000 11,0.000 0.000 12,3.000-5.000 8,6.000-9.000 5,7.000-10.000 5,6.000-8.000 6,-1.000 0.000 7,-5.000 14.000 8,-7.000 11.000 10,-5.000 14.000 9,-8.000 10.000 3,-5.000 9.000-1,-7.000 10.000 0,-5.000 10.000-3,-8.000 10.000-1,-5.000 13.000-5,-7.000 12.000-3,-5.000 13.000-3,-11.000 10.000-4,-11.000 10.000-2,-14.000 10.000-2,-11.000 9.000-3,-9.000 4.000 0,-3.000 1.000 0,-3.000-1.000 2,-2.000 1.000 0,2.000-7.000-1,9.000-12.000-1,10.000-13.000-3,10.000-12.000-3,10.000-19.000-7,13.000-25.000-14,12.000-25.000-13,13.000-25.000-14,10.000-11.000-1,10.000 3.000 9,10.000 3.000 11,9.000 4.000 11,2.000 4.000 7,-2.000 6.000 5,-3.000 7.000 6,-3.000 6.000 4,-6.000 6.000 3,-5.000 6.000 0,-7.000 7.000 0,-5.000 6.000 0,0.000-8.000 0,10.000-22.000-3,10.000-22.000-1,9.000-21.000-2,-1.000-4.000-5,-8.000 16.000-8,-10.000 15.000-7,-9.000 17.000-8</inkml:trace>
</inkml:ink>
</file>

<file path=ppt/ink/ink52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5"/>
    </inkml:context>
    <inkml:brush xml:id="br0">
      <inkml:brushProperty name="width" value="0.0315437577664852" units="cm"/>
      <inkml:brushProperty name="height" value="0.0315437577664852" units="cm"/>
      <inkml:brushProperty name="color" value="#f2395b"/>
      <inkml:brushProperty name="ignorePressure" value="0"/>
    </inkml:brush>
  </inkml:definitions>
  <inkml:trace contextRef="#ctx0" brushRef="#br0">37600.000 47900.000 697,'64.000'-107.000'35,"-22.000"39.000"3,-22.000 36.000 3,-21.000 39.000 3,-12.000 21.000-5,1.000 6.000-9,-1.000 7.000-11,1.000 6.000-10,-3.000 4.000-5,-2.000 4.000 1,-3.000 3.000 1,-3.000 3.000 1,-2.000 1.000-9,0.000 1.000-21,0.000-1.000-21,0.000 1.000-20,1.000-6.000-5,4.000-8.000 10,3.000-10.000 11,3.000-9.000 9,3.000-5.000 11,3.000 0.000 8,3.000 0.000 8,4.000 0.000 9,2.000 0.000 5,4.000 0.000 0,3.000 0.000 3,3.000 0.000 0,-1.000 3.000 3,-2.000 6.000 2,-3.000 7.000 4,-3.000 6.000 3,-6.000 7.000 0,-5.000 10.000 0,-7.000 10.000 0,-5.000 9.000-1,-3.000-2.000 1,4.000-12.000 2,3.000-13.000 2,3.000-12.000 2,6.000-19.000 0,9.000-25.000 0,10.000-25.000-1,10.000-25.000-1,11.000-19.000-6,17.000-12.000-9,15.000-13.000-10,16.000-12.000-9,4.000-5.000-6,-6.000 3.000-2,-6.000 3.000-1,-6.000 4.000-2,-7.000 5.000 0,-6.000 10.000 3,-6.000 10.000 4,-6.000 9.000 1,-7.000 9.000 3,-6.000 9.000 0,-6.000 10.000 2,-6.000 10.000 0,-6.000 11.000 11,-2.000 17.000 23,-3.000 15.000 21,-3.000 16.000 23,2.000 4.000 1,10.000-6.000-18,10.000-6.000-19,9.000-6.000-18,2.000-4.000-11,-2.000 1.000-5,-3.000-1.000-4,-3.000 1.000-5,-6.000 4.000-1,-5.000 9.000 1,-7.000 10.000 2,-5.000 10.000 2,-11.000 2.000 2,-11.000-3.000 1,-14.000-3.000 2,-11.000-2.000 1,-4.000-3.000 1,6.000 1.000 2,7.000-1.000 0,6.000 1.000 2,9.000-9.000-1,13.000-15.000-1,12.000-15.000-2,13.000-16.000-1,9.000-8.000-2,6.000 0.000 1,7.000 0.000-1,6.000 0.000 0,-1.000 3.000-1,-5.000 6.000 2,-7.000 7.000-1,-5.000 6.000 1,-8.000 6.000 0,-5.000 6.000-1,-7.000 7.000-1,-5.000 6.000 0,-12.000 6.000-1,-16.000 6.000 0,-15.000 7.000-2,-15.000 6.000 0,-7.000 3.000 0,3.000 0.000 2,3.000 0.000 0,4.000 0.000 1,2.000-5.000 4,4.000-9.000 5,3.000-10.000 5,3.000-8.000 5,10.000-8.000 6,20.000-2.000 5,18.000-3.000 6,20.000-3.000 6,14.000-2.000-2,14.000 0.000-9,11.000 0.000-9,14.000 0.000-9,3.000 0.000-10,-2.000 0.000-9,-3.000 0.000-8,-3.000 0.000-10,-9.000 0.000-9,-11.000 0.000-9,-14.000 0.000-9,-11.000 0.000-8</inkml:trace>
</inkml:ink>
</file>

<file path=ppt/ink/ink5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5"/>
    </inkml:context>
    <inkml:brush xml:id="br0">
      <inkml:brushProperty name="width" value="0.0359104685485363" units="cm"/>
      <inkml:brushProperty name="height" value="0.0359104685485363" units="cm"/>
      <inkml:brushProperty name="color" value="#f2395b"/>
      <inkml:brushProperty name="ignorePressure" value="0"/>
    </inkml:brush>
  </inkml:definitions>
  <inkml:trace contextRef="#ctx0" brushRef="#br0">16150.000 39000.000 612,'-69.000'-46.000'-1,"13.000"10.000"-2,12.000 10.000-1,13.000 9.000-3,7.000 4.000 2,4.000 1.000 4,3.000-1.000 4,3.000 1.000 5,3.000 5.000 4,3.000 14.000 6,3.000 11.000 6,4.000 14.000 5,1.000 10.000 2,0.000 9.000-2,0.000 10.000-2,0.000 10.000-2,0.000 4.000-2,0.000 0.000-1,0.000 0.000-3,0.000 0.000 0,-2.000 1.000-2,-3.000 4.000 0,-3.000 3.000-1,-2.000 3.000 0,-3.000 1.000-1,1.000 1.000-3,-1.000-1.000-2,1.000 1.000-1,1.000-1.000-4,3.000 1.000-3,3.000-1.000-2,4.000 1.000-4,1.000-1.000-3,0.000 1.000-4,0.000-1.000-4,0.000 1.000-4,0.000-4.000-3,0.000-6.000-3,0.000-6.000-2,0.000-6.000-4,1.000-16.000-4,4.000-25.000-8,3.000-25.000-8,3.000-25.000-7</inkml:trace>
</inkml:ink>
</file>

<file path=ppt/ink/ink52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6"/>
    </inkml:context>
    <inkml:brush xml:id="br0">
      <inkml:brushProperty name="width" value="0.0407451838254929" units="cm"/>
      <inkml:brushProperty name="height" value="0.0407451838254929" units="cm"/>
      <inkml:brushProperty name="color" value="#f2395b"/>
      <inkml:brushProperty name="ignorePressure" value="0"/>
    </inkml:brush>
  </inkml:definitions>
  <inkml:trace contextRef="#ctx0" brushRef="#br0">42750.000 48800.000 539,'-52.000'25.000'1,"-3.000"0.000"2,-3.000 0.000 1,-2.000 0.000 2,2.000-4.000 2,9.000-5.000 2,10.000-7.000 2,10.000-5.000 1,13.000-4.000 6,19.000 0.000 9,19.000 0.000 8,19.000 0.000 8,7.000 0.000 1,-3.000 0.000-8,-3.000 0.000-8,-2.000 0.000-7,0.000 1.000-5,7.000 4.000 0,6.000 3.000-1,7.000 3.000 0,-1.000 6.000 0,-6.000 9.000-1,-6.000 10.000 1,-6.000 10.000-1,-7.000 5.000-3,-6.000 4.000-8,-6.000 3.000-8,-6.000 3.000-8,-13.000 7.000-4,-19.000 14.000 1,-18.000 11.000-1,-19.000 14.000 1,-16.000 5.000-3,-12.000 1.000-4,-13.000-1.000-6,-12.000 1.000-4,-12.000-4.000-2,-8.000-6.000 3,-10.000-6.000 2,-9.000-6.000 2,1.000-9.000 5,13.000-8.000 6,12.000-10.000 6,13.000-9.000 7,13.000-9.000 5,17.000-5.000 4,15.000-7.000 5,16.000-5.000 4,23.000-8.000 4,31.000-5.000 5,32.000-7.000 4,31.000-5.000 5,24.000-8.000 1,20.000-5.000-5,18.000-7.000-3,20.000-5.000-4,8.000-3.000-9,1.000 4.000-16,-1.000 3.000-15,1.000 3.000-16,-12.000-1.000-4,-21.000-2.000 6,-22.000-3.000 6,-22.000-3.000 6,-16.000-1.000-2,-9.000 4.000-11,-10.000 3.000-10,-8.000 3.000-12</inkml:trace>
</inkml:ink>
</file>

<file path=ppt/ink/ink52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6"/>
    </inkml:context>
    <inkml:brush xml:id="br0">
      <inkml:brushProperty name="width" value="0.0365416146814823" units="cm"/>
      <inkml:brushProperty name="height" value="0.0365416146814823" units="cm"/>
      <inkml:brushProperty name="color" value="#f2395b"/>
      <inkml:brushProperty name="ignorePressure" value="0"/>
    </inkml:brush>
  </inkml:definitions>
  <inkml:trace contextRef="#ctx0" brushRef="#br0">44600.000 48550.000 602,'28.000'-49.000'6,"6.000"4.000"14,7.000 3.000 14,6.000 3.000 13,1.000 6.000 3,-3.000 9.000-8,-3.000 10.000-8,-2.000 10.000-7,2.000 4.000-4,9.000 0.000-2,10.000 0.000-2,10.000 0.000-1,2.000 4.000-1,-3.000 10.000-3,-3.000 10.000-1,-2.000 9.000-3,-9.000 6.000-8,-12.000 3.000-12,-13.000 3.000-15,-12.000 4.000-13,-12.000-1.000-7,-8.000-3.000-3,-10.000-3.000-1,-9.000-2.000-1,-7.000-6.000 0,-3.000-6.000 5,-3.000-6.000 4,-2.000-6.000 4</inkml:trace>
</inkml:ink>
</file>

<file path=ppt/ink/ink52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7"/>
    </inkml:context>
    <inkml:brush xml:id="br0">
      <inkml:brushProperty name="width" value="0.0433491393923759" units="cm"/>
      <inkml:brushProperty name="height" value="0.0433491393923759" units="cm"/>
      <inkml:brushProperty name="color" value="#f2395b"/>
      <inkml:brushProperty name="ignorePressure" value="0"/>
    </inkml:brush>
  </inkml:definitions>
  <inkml:trace contextRef="#ctx0" brushRef="#br0">44700.000 49000.000 507,'-182.000'0.000'0,"39.000"0.000"0,36.000 0.000 0,39.000 0.000 0,21.000 0.000 0,6.000 0.000 0,7.000 0.000 0,6.000 0.000 0,6.000 3.000 9,6.000 6.000 16,7.000 7.000 17,6.000 6.000 18,3.000 12.000 5,0.000 19.000-6,0.000 19.000-7,0.000 19.000-6,0.000 15.000-6,0.000 13.000-7,0.000 12.000-7,0.000 13.000-7,0.000 7.000-8,0.000 4.000-6,0.000 3.000-6,0.000 3.000-8,0.000 3.000-2,0.000 3.000 3,0.000 3.000 2,0.000 4.000 3,-2.000-6.000-5,-3.000-11.000-14,-3.000-14.000-13,-2.000-11.000-13,-1.000-17.000-5,3.000-18.000 3,3.000-19.000 2,4.000-18.000 4</inkml:trace>
</inkml:ink>
</file>

<file path=ppt/ink/ink52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7"/>
    </inkml:context>
    <inkml:brush xml:id="br0">
      <inkml:brushProperty name="width" value="0.0455670654773712" units="cm"/>
      <inkml:brushProperty name="height" value="0.0455670654773712" units="cm"/>
      <inkml:brushProperty name="color" value="#f2395b"/>
      <inkml:brushProperty name="ignorePressure" value="0"/>
    </inkml:brush>
  </inkml:definitions>
  <inkml:trace contextRef="#ctx0" brushRef="#br0">43900.000 50800.000 482,'71.000'-90.000'22,"-5.000"23.000"3,-7.000 22.000 1,-5.000 22.000 4,3.000 8.000-1,17.000-2.000-2,15.000-3.000-1,16.000-3.000-3,10.000-2.000-6,7.000 0.000-11,6.000 0.000-11,7.000 0.000-10,-6.000-2.000-6,-15.000-3.000 0,-15.000-3.000 0,-16.000-2.000-1,-15.000-1.000 0,-11.000 3.000-3,-14.000 3.000-1,-11.000 4.000-2,-14.000-3.000 1,-11.000-5.000 4,-14.000-7.000 3,-11.000-5.000 5,-11.000-1.000 4,-5.000 6.000 6,-7.000 7.000 5,-5.000 6.000 4,-6.000 6.000 5,-3.000 6.000 2,-3.000 7.000 2,-2.000 6.000 2,-3.000 6.000 6,1.000 6.000 11,-1.000 7.000 11,1.000 6.000 10,2.000 7.000 3,7.000 10.000-4,6.000 10.000-6,7.000 9.000-5,7.000 2.000-5,9.000-2.000-4,10.000-3.000-5,10.000-3.000-5,7.000-1.000-3,6.000 4.000-1,7.000 3.000-3,6.000 3.000 0,6.000-2.000-5,6.000-6.000-6,7.000-6.000-7,6.000-6.000-6,4.000-6.000-8,4.000-2.000-10,3.000-3.000-9,3.000-3.000-10,-1.000-4.000-5,-2.000-3.000-2,-3.000-3.000-2,-3.000-2.000-1,-6.000-5.000 1,-5.000-2.000 7,-7.000-3.000 5,-5.000-3.000 7</inkml:trace>
</inkml:ink>
</file>

<file path=ppt/ink/ink52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8"/>
    </inkml:context>
    <inkml:brush xml:id="br0">
      <inkml:brushProperty name="width" value="0.0480907671153545" units="cm"/>
      <inkml:brushProperty name="height" value="0.0480907671153545" units="cm"/>
      <inkml:brushProperty name="color" value="#f2395b"/>
      <inkml:brushProperty name="ignorePressure" value="0"/>
    </inkml:brush>
  </inkml:definitions>
  <inkml:trace contextRef="#ctx0" brushRef="#br0">45900.000 50400.000 457,'51.000'-47.000'24,"4.000"6.000"4,3.000 7.000 1,3.000 6.000 4,-1.000 6.000-3,-2.000 6.000-4,-3.000 7.000-6,-3.000 6.000-5,-9.000 9.000-3,-11.000 13.000-2,-14.000 12.000-1,-11.000 13.000-2,-9.000 7.000 0,-3.000 4.000 1,-3.000 3.000-1,-2.000 3.000 1,-6.000 3.000 0,-6.000 3.000 2,-6.000 3.000-1,-6.000 4.000 2,5.000-9.000-2,20.000-18.000-3,18.000-19.000-3,20.000-18.000-3,14.000-20.000-5,14.000-18.000-6,11.000-19.000-5,14.000-18.000-5,8.000-12.000-3,7.000-3.000 0,6.000-3.000 2,7.000-2.000 0,-3.000 3.000 2,-8.000 14.000 3,-10.000 11.000 3,-9.000 14.000 2,-18.000 14.000 13,-24.000 20.000 20,-26.000 18.000 22,-24.000 20.000 20,-13.000 11.000 6,0.000 7.000-11,0.000 6.000-12,0.000 7.000-11,1.000 2.000-8,4.000 1.000-5,3.000-1.000-6,3.000 1.000-5,6.000-4.000-5,9.000-6.000-2,10.000-6.000-5,10.000-6.000-2,7.000-7.000-1,6.000-6.000-1,7.000-6.000 2,6.000-6.000 0,4.000-7.000-4,4.000-6.000-5,3.000-6.000-7,3.000-6.000-5,1.000-12.000-4,1.000-15.000 0,-1.000-15.000 1,1.000-16.000 0,-3.000-13.000 3,-2.000-9.000 4,-3.000-10.000 5,-3.000-8.000 3,-9.000-8.000 5,-11.000-2.000 2,-14.000-3.000 3,-11.000-3.000 3,-12.000 2.000 3,-9.000 10.000 3,-10.000 10.000 3,-8.000 9.000 3,-9.000 12.000 1,-6.000 16.000-4,-6.000 15.000-4,-6.000 17.000-2,-7.000 14.000-6,-6.000 17.000-6,-6.000 15.000-7,-6.000 16.000-6,1.000 10.000-5,9.000 7.000-3,10.000 6.000-2,10.000 7.000-2,8.000-3.000-3,10.000-8.000-2,10.000-10.000-1,9.000-9.000-3</inkml:trace>
</inkml:ink>
</file>

<file path=ppt/ink/ink52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8"/>
    </inkml:context>
    <inkml:brush xml:id="br0">
      <inkml:brushProperty name="width" value="0.0406281612813473" units="cm"/>
      <inkml:brushProperty name="height" value="0.0406281612813473" units="cm"/>
      <inkml:brushProperty name="color" value="#f2395b"/>
      <inkml:brushProperty name="ignorePressure" value="0"/>
    </inkml:brush>
  </inkml:definitions>
  <inkml:trace contextRef="#ctx0" brushRef="#br0">48350.000 49900.000 541,'45.000'50.000'54,"-9.000"0.000"-2,-10.000 0.000-2,-8.000 0.000-3,-11.000 4.000-6,-8.000 10.000-8,-10.000 10.000-8,-9.000 9.000-9,-5.000 1.000-7,0.000-6.000-5,0.000-6.000-4,0.000-6.000-5,4.000-9.000 0,10.000-8.000 2,10.000-10.000 2,9.000-9.000 4,10.000-9.000 0,14.000-5.000-1,11.000-7.000-2,14.000-5.000 0,8.000-4.000-1,7.000 0.000 3,6.000 0.000 3,7.000 0.000 1,-3.000 3.000 3,-8.000 6.000 3,-10.000 7.000 1,-9.000 6.000 3,-10.000 12.000 0,-9.000 19.000-1,-10.000 19.000-3,-8.000 19.000-1,-17.000 16.000-3,-21.000 17.000-2,-22.000 15.000-3,-22.000 16.000-3,-15.000 12.000-3,-5.000 9.000-4,-7.000 10.000-4,-5.000 10.000-5,-3.000-6.000-5,4.000-18.000-7,3.000-19.000-6,3.000-18.000-6,7.000-20.000-1,14.000-18.000 4,11.000-19.000 4,14.000-18.000 3</inkml:trace>
</inkml:ink>
</file>

<file path=ppt/ink/ink52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8"/>
    </inkml:context>
    <inkml:brush xml:id="br0">
      <inkml:brushProperty name="width" value="0.0365840271115303" units="cm"/>
      <inkml:brushProperty name="height" value="0.0365840271115303" units="cm"/>
      <inkml:brushProperty name="color" value="#f2395b"/>
      <inkml:brushProperty name="ignorePressure" value="0"/>
    </inkml:brush>
  </inkml:definitions>
  <inkml:trace contextRef="#ctx0" brushRef="#br0">50400.000 50400.000 601,'292.000'-177.000'99,"-66.000"47.000"-23,-65.000 47.000-23,-65.000 48.000-25,-34.000 24.000-12,1.000 3.000-1,-1.000 3.000-2,1.000 4.000-2,-1.000 1.000-1,1.000 0.000 0,-1.000 0.000-1,1.000 0.000 0,2.000 3.000 0,7.000 6.000 2,6.000 7.000 0,7.000 6.000 2,-3.000 3.000-8,-8.000 0.000-15,-10.000 0.000-17,-9.000 0.000-16,-12.000 0.000-11,-11.000 0.000-5,-14.000 0.000-5,-11.000 0.000-6</inkml:trace>
</inkml:ink>
</file>

<file path=ppt/ink/ink52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9"/>
    </inkml:context>
    <inkml:brush xml:id="br0">
      <inkml:brushProperty name="width" value="0.0415275096893311" units="cm"/>
      <inkml:brushProperty name="height" value="0.0415275096893311" units="cm"/>
      <inkml:brushProperty name="color" value="#f2395b"/>
      <inkml:brushProperty name="ignorePressure" value="0"/>
    </inkml:brush>
  </inkml:definitions>
  <inkml:trace contextRef="#ctx0" brushRef="#br0">51450.000 49050.000 529,'-66.000'-41.000'68,"19.000"19.000"-7,19.000 19.000-6,19.000 19.000-5,9.000 21.000-6,0.000 26.000-4,0.000 24.000-4,0.000 26.000-5,0.000 18.000-4,0.000 13.000-5,0.000 12.000-5,0.000 13.000-4,0.000 6.000-7,0.000 0.000-7,0.000 0.000-9,0.000 0.000-8,-4.000 3.000-10,-5.000 6.000-13,-7.000 7.000-13,-5.000 6.000-13,-3.000-16.000-2,4.000-37.000 5,3.000-38.000 8,3.000-37.000 6</inkml:trace>
</inkml:ink>
</file>

<file path=ppt/ink/ink52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9"/>
    </inkml:context>
    <inkml:brush xml:id="br0">
      <inkml:brushProperty name="width" value="0.0407210811972618" units="cm"/>
      <inkml:brushProperty name="height" value="0.0407210811972618" units="cm"/>
      <inkml:brushProperty name="color" value="#f2395b"/>
      <inkml:brushProperty name="ignorePressure" value="0"/>
    </inkml:brush>
  </inkml:definitions>
  <inkml:trace contextRef="#ctx0" brushRef="#br0">55050.000 48800.000 540,'-35.000'-30.000'9,"-18.000"41.000"20,-19.000 40.000 18,-18.000 42.000 19,-1.000 10.000 2,19.000-19.000-13,19.000-18.000-14,19.000-19.000-14,-2.000 6.000-7,-22.000 31.000-4,-22.000 32.000-1,-21.000 31.000-3,-6.000 9.000-1,14.000-12.000 0,11.000-13.000 0,14.000-12.000 0,10.000-18.000-3,9.000-21.000-5,10.000-22.000-6,10.000-22.000-5,22.000-13.000-3,39.000-3.000-1,36.000-3.000 0,39.000-2.000-1,21.000-8.000 0,6.000-8.000 1,7.000-10.000 0,6.000-9.000 1,4.000-5.000 0,4.000 0.000 0,3.000 0.000 0,3.000 0.000 0,-8.000 3.000 0,-19.000 6.000 0,-18.000 7.000-1,-19.000 6.000 1,-16.000 4.000-9,-12.000 4.000-15,-13.000 3.000-16,-12.000 3.000-15</inkml:trace>
</inkml:ink>
</file>

<file path=ppt/ink/ink52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49"/>
    </inkml:context>
    <inkml:brush xml:id="br0">
      <inkml:brushProperty name="width" value="0.0432455278933048" units="cm"/>
      <inkml:brushProperty name="height" value="0.0432455278933048" units="cm"/>
      <inkml:brushProperty name="color" value="#f2395b"/>
      <inkml:brushProperty name="ignorePressure" value="0"/>
    </inkml:brush>
  </inkml:definitions>
  <inkml:trace contextRef="#ctx0" brushRef="#br0">55300.000 49800.000 508,'-50.000'-72.000'6,"0.000"6.000"12,0.000 7.000 12,0.000 6.000 12,6.000 21.000 7,13.000 39.000 3,12.000 36.000 2,13.000 39.000 3,6.000 24.000-3,0.000 13.000-10,0.000 12.000-9,0.000 13.000-9,-2.000 7.000-9,-3.000 4.000-10,-3.000 3.000-8,-2.000 3.000-10,-5.000-2.000-11,-2.000-6.000-14,-3.000-6.000-12,-3.000-6.000-14,1.000-15.000-4,6.000-21.000 4,7.000-22.000 6,6.000-22.000 4,1.000-15.000 6,-3.000-5.000 7,-3.000-7.000 8,-2.000-5.000 8</inkml:trace>
</inkml:ink>
</file>

<file path=ppt/ink/ink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6"/>
    </inkml:context>
    <inkml:brush xml:id="br0">
      <inkml:brushProperty name="width" value="0.0382165424525738" units="cm"/>
      <inkml:brushProperty name="height" value="0.0382165424525738" units="cm"/>
      <inkml:brushProperty name="color" value="#f2385b"/>
      <inkml:brushProperty name="ignorePressure" value="0"/>
    </inkml:brush>
  </inkml:definitions>
  <inkml:trace contextRef="#ctx0" brushRef="#br0">64150.000 30000.000 575,'101.000'-47.000'112,"4.000"6.000"-24,3.000 7.000-24,3.000 6.000-24,1.000 6.000-13,1.000 6.000-3,-1.000 7.000-3,1.000 6.000-2,-7.000 4.000-4,-12.000 4.000-5,-13.000 3.000-5,-12.000 3.000-6,-12.000 3.000-9,-8.000 3.000-15,-10.000 3.000-14,-9.000 4.000-14,-12.000-1.000-8,-11.000-3.000-1,-14.000-3.000 0,-11.000-2.000 0</inkml:trace>
</inkml:ink>
</file>

<file path=ppt/ink/ink5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6"/>
    </inkml:context>
    <inkml:brush xml:id="br0">
      <inkml:brushProperty name="width" value="0.0354386046528816" units="cm"/>
      <inkml:brushProperty name="height" value="0.0354386046528816" units="cm"/>
      <inkml:brushProperty name="color" value="#f2395b"/>
      <inkml:brushProperty name="ignorePressure" value="0"/>
    </inkml:brush>
  </inkml:definitions>
  <inkml:trace contextRef="#ctx0" brushRef="#br0">15800.000 40300.000 620,'-16.000'-22.000'7,"19.000"6.000"12,19.000 7.000 13,19.000 6.000 12,10.000 3.000 3,4.000 0.000-9,3.000 0.000-9,3.000 0.000-9,3.000 0.000-4,3.000 0.000-2,3.000 0.000 0,4.000 0.000 0,1.000 0.000-3,0.000 0.000-4,0.000 0.000-4,0.000 0.000-3,-4.000-2.000-4,-5.000-3.000-2,-7.000-3.000-4,-5.000-2.000-2,-8.000-3.000-2,-5.000 1.000-2,-7.000-1.000-1,-5.000 1.000-1,-6.000-3.000 1,-3.000-2.000 2,-3.000-3.000 2,-2.000-3.000 3,-5.000-6.000 1,-2.000-5.000-2,-3.000-7.000-2,-3.000-5.000-2,-4.000-3.000 1,-3.000 4.000 5,-3.000 3.000 4,-2.000 3.000 4,-5.000 6.000 2,-2.000 9.000 1,-3.000 10.000 1,-3.000 10.000 1,-2.000 4.000 1,0.000 0.000 4,0.000 0.000 3,0.000 0.000 4,-2.000 4.000 2,-3.000 10.000 1,-3.000 10.000 0,-2.000 9.000 2,-1.000 6.000 0,3.000 3.000-2,3.000 3.000 0,4.000 4.000-1,2.000 1.000-1,4.000 0.000-2,3.000 0.000-2,3.000 0.000-1,1.000 1.000-3,1.000 4.000-2,-1.000 3.000-2,1.000 3.000-2,1.000 1.000-2,3.000 1.000 1,3.000-1.000 0,4.000 1.000 0,4.000 1.000-3,6.000 3.000-5,7.000 3.000-5,6.000 4.000-5,4.000-3.000-6,4.000-5.000-6,3.000-7.000-5,3.000-5.000-6,4.000-9.000-3,7.000-9.000 0,6.000-10.000 1,7.000-8.000-1,-3.000-11.000 2,-8.000-8.000 5,-10.000-10.000 4,-9.000-9.000 4</inkml:trace>
</inkml:ink>
</file>

<file path=ppt/ink/ink53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50"/>
    </inkml:context>
    <inkml:brush xml:id="br0">
      <inkml:brushProperty name="width" value="0.0476456582546234" units="cm"/>
      <inkml:brushProperty name="height" value="0.0476456582546234" units="cm"/>
      <inkml:brushProperty name="color" value="#f2395b"/>
      <inkml:brushProperty name="ignorePressure" value="0"/>
    </inkml:brush>
  </inkml:definitions>
  <inkml:trace contextRef="#ctx0" brushRef="#br0">56750.000 49850.000 461,'23.000'-141.000'3,"-3.000"19.000"5,-3.000 19.000 5,-2.000 19.000 6,-11.000 26.000 6,-15.000 34.000 7,-15.000 35.000 8,-16.000 35.000 8,-13.000 25.000 1,-9.000 20.000-5,-10.000 18.000-6,-8.000 20.000-4,-6.000 6.000-5,1.000-2.000-3,-1.000-3.000-4,1.000-3.000-3,7.000-9.000-3,16.000-11.000-2,15.000-14.000-3,17.000-11.000-1,11.000-12.000-4,10.000-9.000-5,10.000-10.000-3,9.000-8.000-5,13.000-12.000-7,20.000-12.000-7,18.000-13.000-8,20.000-12.000-8,14.000-15.000-5,14.000-15.000-1,11.000-15.000-2,14.000-16.000-1,5.000-8.000 3,1.000 0.000 5,-1.000 0.000 6,1.000 0.000 6,-12.000 6.000 4,-21.000 13.000 2,-22.000 12.000 2,-22.000 13.000 1,-16.000 7.000 7,-9.000 4.000 11,-10.000 3.000 12,-8.000 3.000 11,-9.000 7.000 7,-6.000 14.000 2,-6.000 11.000 2,-6.000 14.000 3,-7.000 5.000 0,-6.000 1.000-2,-6.000-1.000 0,-6.000 1.000-2,-4.000 2.000-3,1.000 7.000-4,-1.000 6.000-4,1.000 7.000-5,4.000 0.000-1,9.000-2.000 0,10.000-3.000 0,10.000-3.000 1,13.000-6.000-1,19.000-5.000-2,19.000-7.000-3,19.000-5.000-2,12.000-14.000-7,6.000-18.000-14,7.000-19.000-12,6.000-18.000-13,7.000-15.000-6,10.000-9.000 3,10.000-10.000 2,9.000-8.000 2,-5.000-6.000 4,-19.000 1.000 6,-18.000-1.000 6,-19.000 1.000 5,-16.000 1.000 4,-12.000 3.000 1,-13.000 3.000 2,-12.000 4.000 2,-16.000 5.000 3,-19.000 10.000 3,-18.000 10.000 4,-19.000 9.000 4,-16.000 10.000 1,-12.000 14.000 0,-13.000 11.000-1,-12.000 14.000 1,-7.000 10.000-4,1.000 9.000-5,-1.000 10.000-6,1.000 10.000-4,7.000 4.000-3,16.000 0.000 1,15.000 0.000 0,17.000 0.000 2</inkml:trace>
</inkml:ink>
</file>

<file path=ppt/ink/ink53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50"/>
    </inkml:context>
    <inkml:brush xml:id="br0">
      <inkml:brushProperty name="width" value="0.0432027392089367" units="cm"/>
      <inkml:brushProperty name="height" value="0.0432027392089367" units="cm"/>
      <inkml:brushProperty name="color" value="#f2395b"/>
      <inkml:brushProperty name="ignorePressure" value="0"/>
    </inkml:brush>
  </inkml:definitions>
  <inkml:trace contextRef="#ctx0" brushRef="#br0">58850.000 50350.000 509,'71.000'0.000'5,"-5.000"0.000"10,-7.000 0.000 11,-5.000 0.000 11,-3.000 4.000 5,4.000 10.000 1,3.000 10.000 3,3.000 9.000 1,-4.000 6.000-3,-8.000 3.000-7,-10.000 3.000-7,-9.000 4.000-7,-13.000 8.000-6,-16.000 17.000-6,-15.000 15.000-5,-15.000 16.000-6,-18.000 10.000-4,-19.000 7.000 1,-18.000 6.000-1,-19.000 7.000-1,-4.000-3.000 1,14.000-8.000 1,11.000-10.000 2,14.000-9.000 0,39.000-26.000 3,70.000-40.000 4,68.000-40.000 5,70.000-41.000 3,42.000-23.000 2,20.000-2.000-2,18.000-3.000-2,20.000-3.000-1,-15.000 4.000-17,-47.000 13.000-36,-47.000 12.000-33,-46.000 13.000-35</inkml:trace>
</inkml:ink>
</file>

<file path=ppt/ink/ink53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2"/>
    </inkml:context>
    <inkml:brush xml:id="br0">
      <inkml:brushProperty name="width" value="0.0346753485500813" units="cm"/>
      <inkml:brushProperty name="height" value="0.0346753485500813" units="cm"/>
      <inkml:brushProperty name="color" value="#000000"/>
      <inkml:brushProperty name="ignorePressure" value="0"/>
    </inkml:brush>
  </inkml:definitions>
  <inkml:trace contextRef="#ctx0" brushRef="#br0">40700.000 31800.000 634,'20.000'-60.000'30,"-9.000"32.000"7,-10.000 31.000 8,-8.000 32.000 5,-9.000 16.000 0,-6.000 4.000-8,-6.000 3.000-9,-6.000 3.000-9,-2.000 3.000-6,3.000 3.000-3,3.000 3.000-4,4.000 4.000-4,-1.000 2.000-4,-3.000 4.000-2,-3.000 3.000-5,-2.000 3.000-2,-1.000 1.000-2,3.000 1.000 0,3.000-1.000 0,4.000 1.000 0,-1.000-3.000-1,-3.000-2.000-1,-3.000-3.000-2,-2.000-3.000 0,-1.000-4.000-1,3.000-3.000 0,3.000-3.000-1,4.000-2.000 0,1.000-6.000 0,0.000-6.000 0,0.000-6.000 1,0.000-6.000 0,4.000-21.000-6,10.000-34.000-11,10.000-35.000-11,9.000-33.000-12,6.000-12.000 1,3.000 13.000 10,3.000 12.000 12,4.000 13.000 11</inkml:trace>
</inkml:ink>
</file>

<file path=ppt/ink/ink53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2"/>
    </inkml:context>
    <inkml:brush xml:id="br0">
      <inkml:brushProperty name="width" value="0.0307857766747475" units="cm"/>
      <inkml:brushProperty name="height" value="0.0307857766747475" units="cm"/>
      <inkml:brushProperty name="color" value="#000000"/>
      <inkml:brushProperty name="ignorePressure" value="0"/>
    </inkml:brush>
  </inkml:definitions>
  <inkml:trace contextRef="#ctx0" brushRef="#br0">40750.000 31800.000 714,'25.000'-16.000'29,"0.000"19.000"-1,0.000 19.000-1,0.000 19.000-1,-2.000 10.000-3,-3.000 4.000-1,-3.000 3.000-3,-2.000 3.000-3,-5.000 4.000-1,-2.000 7.000-2,-3.000 6.000-1,-3.000 7.000-1,-2.000 4.000-2,0.000 3.000 0,0.000 3.000-1,0.000 4.000 0,0.000 2.000-2,0.000 4.000-2,0.000 3.000-4,0.000 3.000-1,0.000-4.000-3,0.000-8.000-3,0.000-10.000-1,0.000-9.000-3,0.000-10.000-4,0.000-9.000-3,0.000-10.000-4,0.000-8.000-4,-5.000-17.000-5,-9.000-21.000-5,-10.000-22.000-6,-8.000-22.000-5,-4.000-19.000 1,3.000-16.000 8,3.000-15.000 8,4.000-15.000 8,-1.000-7.000 6,-3.000 3.000 3,-3.000 3.000 4,-2.000 4.000 4,-1.000 10.000 1,3.000 19.000 2,3.000 19.000 0,4.000 19.000 1,1.000 12.000 2,0.000 6.000 2,0.000 7.000 3,0.000 6.000 4,0.000 4.000 5,0.000 4.000 11,0.000 3.000 10,0.000 3.000 10,4.000 3.000 1,10.000 3.000-5,10.000 3.000-7,9.000 4.000-7,9.000-3.000-4,9.000-5.000-4,10.000-7.000-3,10.000-5.000-3,4.000-6.000-5,0.000-3.000-6,0.000-3.000-5,0.000-2.000-6,1.000-5.000-4,4.000-2.000-2,3.000-3.000-2,3.000-3.000-2,-4.000-1.000-1,-8.000 4.000-3,-10.000 3.000-1,-9.000 3.000-1,-7.000 1.000-3,-3.000 1.000 0,-3.000-1.000-2,-2.000 1.000-2,-3.000-1.000 2,1.000 1.000 6,-1.000-1.000 5,1.000 1.000 5</inkml:trace>
</inkml:ink>
</file>

<file path=ppt/ink/ink53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3"/>
    </inkml:context>
    <inkml:brush xml:id="br0">
      <inkml:brushProperty name="width" value="0.0349874123930931" units="cm"/>
      <inkml:brushProperty name="height" value="0.0349874123930931" units="cm"/>
      <inkml:brushProperty name="color" value="#000000"/>
      <inkml:brushProperty name="ignorePressure" value="0"/>
    </inkml:brush>
  </inkml:definitions>
  <inkml:trace contextRef="#ctx0" brushRef="#br0">41450.000 31500.000 628,'0.000'-35.000'1,"0.000"32.000"16,0.000 31.000 18,0.000 32.000 16,-2.000 15.000 5,-3.000 0.000-10,-3.000 0.000-8,-2.000 0.000-10,-3.000 1.000-6,1.000 4.000-3,-1.000 3.000-3,1.000 3.000-4,-1.000 3.000-2,1.000 3.000-2,-1.000 3.000-2,1.000 4.000-3,1.000-1.000 0,3.000-3.000-3,3.000-3.000 0,4.000-2.000-1,1.000-5.000-2,0.000-2.000-3,0.000-3.000-4,0.000-3.000-2,1.000-7.000-3,4.000-9.000 0,3.000-10.000-2,3.000-8.000-1,4.000-9.000-2,7.000-6.000-3,6.000-6.000-4,7.000-6.000-3,4.000-9.000-3,3.000-8.000-2,3.000-10.000-3,4.000-9.000-2,-1.000-7.000 2,-3.000-3.000 5,-3.000-3.000 6,-2.000-2.000 5,-5.000-3.000 5,-2.000 1.000 3,-3.000-1.000 4,-3.000 1.000 4</inkml:trace>
</inkml:ink>
</file>

<file path=ppt/ink/ink53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3"/>
    </inkml:context>
    <inkml:brush xml:id="br0">
      <inkml:brushProperty name="width" value="0.0333900228142738" units="cm"/>
      <inkml:brushProperty name="height" value="0.0333900228142738" units="cm"/>
      <inkml:brushProperty name="color" value="#000000"/>
      <inkml:brushProperty name="ignorePressure" value="0"/>
    </inkml:brush>
  </inkml:definitions>
  <inkml:trace contextRef="#ctx0" brushRef="#br0">42150.000 32100.000 658,'-47.000'-13.000'36,"6.000"26.000"1,7.000 24.000 1,6.000 26.000 2,3.000 13.000-3,0.000 4.000-6,0.000 3.000-7,0.000 3.000-6,0.000 1.000-3,0.000 1.000 0,0.000-1.000 1,0.000 1.000 0,3.000-6.000-3,6.000-8.000-7,7.000-10.000-9,6.000-9.000-6,12.000-15.000-12,19.000-18.000-15,19.000-19.000-15,19.000-18.000-14,2.000-12.000-3,-11.000-3.000 9,-14.000-3.000 11,-11.000-2.000 9</inkml:trace>
</inkml:ink>
</file>

<file path=ppt/ink/ink53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4"/>
    </inkml:context>
    <inkml:brush xml:id="br0">
      <inkml:brushProperty name="width" value="0.0353632941842079" units="cm"/>
      <inkml:brushProperty name="height" value="0.0353632941842079" units="cm"/>
      <inkml:brushProperty name="color" value="#000000"/>
      <inkml:brushProperty name="ignorePressure" value="0"/>
    </inkml:brush>
  </inkml:definitions>
  <inkml:trace contextRef="#ctx0" brushRef="#br0">42750.000 32150.000 622,'-47.000'4.000'2,"6.000"10.000"6,7.000 10.000 4,6.000 9.000 6,3.000 4.000 3,0.000 1.000 0,0.000-1.000 1,0.000 1.000 1,3.000 1.000-1,6.000 3.000-2,7.000 3.000-2,6.000 4.000-2,3.000 4.000-2,0.000 6.000-2,0.000 7.000-2,0.000 6.000-2,0.000-1.000 0,0.000-5.000 1,0.000-7.000-1,0.000-5.000 1,0.000-4.000-2,0.000 0.000-3,0.000 0.000-4,0.000 0.000-4,1.000-11.000-2,4.000-22.000 0,3.000-22.000-2,3.000-21.000 0,4.000-17.000 0,7.000-8.000 0,6.000-10.000-1,7.000-9.000 1,0.000-9.000-2,-2.000-5.000-5,-3.000-7.000-5,-3.000-5.000-5,-6.000 2.000 0,-5.000 13.000 4,-7.000 12.000 4,-5.000 13.000 4,-4.000 9.000 4,0.000 6.000 5,0.000 7.000 5,0.000 6.000 4,0.000 3.000 5,0.000 0.000 3,0.000 0.000 3,0.000 0.000 4,4.000 3.000 0,10.000 6.000-3,10.000 7.000-4,9.000 6.000-4,2.000 6.000-2,-2.000 6.000 0,-3.000 7.000-1,-3.000 6.000-1,-2.000 4.000 0,0.000 4.000-1,0.000 3.000 0,0.000 3.000 0,-4.000 4.000 0,-5.000 7.000 2,-7.000 6.000 0,-5.000 7.000 2,-6.000 4.000-1,-3.000 3.000-2,-3.000 3.000-2,-2.000 4.000-3,-5.000-3.000-2,-2.000-5.000-2,-3.000-7.000 0,-3.000-5.000-3,8.000-19.000-3,23.000-27.000-8,22.000-28.000-5,22.000-28.000-7,12.000-12.000-1,3.000 7.000 4,3.000 6.000 5,4.000 7.000 5,-6.000 5.000 3,-11.000 7.000 2,-14.000 6.000 3,-11.000 7.000 2,-6.000-3.000-1,4.000-8.000-6,3.000-10.000-4,3.000-9.000-6,-2.000-5.000 0,-6.000 0.000 2,-6.000 0.000 3,-6.000 0.000 3,-6.000 3.000 4,-2.000 6.000 2,-3.000 7.000 3,-3.000 6.000 2,-2.000 10.000 14,0.000 17.000 24,0.000 15.000 23,0.000 16.000 23,0.000 10.000 4,0.000 7.000-17,0.000 6.000-17,0.000 7.000-16,-2.000 4.000-9,-3.000 3.000-2,-3.000 3.000-2,-2.000 4.000-1,-3.000 7.000-4,1.000 13.000-6,-1.000 12.000-6,1.000 13.000-5,-1.000-5.000-5,1.000-22.000-6,-1.000-22.000-6,1.000-21.000-4,1.000-14.000-6,3.000-2.000-3,3.000-3.000-5,4.000-3.000-4,1.000-10.000-2,0.000-16.000-2,0.000-15.000 0,0.000-15.000 0,0.000-7.000 3,0.000 3.000 9,0.000 3.000 9,0.000 4.000 9</inkml:trace>
</inkml:ink>
</file>

<file path=ppt/ink/ink53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4"/>
    </inkml:context>
    <inkml:brush xml:id="br0">
      <inkml:brushProperty name="width" value="0.0326022990047932" units="cm"/>
      <inkml:brushProperty name="height" value="0.0326022990047932" units="cm"/>
      <inkml:brushProperty name="color" value="#000000"/>
      <inkml:brushProperty name="ignorePressure" value="0"/>
    </inkml:brush>
  </inkml:definitions>
  <inkml:trace contextRef="#ctx0" brushRef="#br0">43950.000 31450.000 674,'46.000'-44.000'0,"-5.000"13.000"6,-7.000 12.000 6,-5.000 13.000 7,-4.000 10.000 3,0.000 10.000 3,0.000 10.000 2,0.000 9.000 1,1.000 10.000 0,4.000 14.000-1,3.000 11.000-3,3.000 14.000-1,-2.000 3.000-2,-6.000-2.000-3,-6.000-3.000-2,-6.000-3.000-3,-9.000 2.000-3,-8.000 10.000-5,-10.000 10.000-4,-9.000 9.000-4,-10.000 7.000-2,-9.000 7.000 2,-10.000 6.000 0,-8.000 7.000 2,-8.000-4.000-5,-2.000-12.000-11,-3.000-13.000-12,-3.000-12.000-11,4.000-16.000-4,13.000-19.000 1,12.000-18.000 1,13.000-19.000 3</inkml:trace>
</inkml:ink>
</file>

<file path=ppt/ink/ink53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4"/>
    </inkml:context>
    <inkml:brush xml:id="br0">
      <inkml:brushProperty name="width" value="0.0329742766916752" units="cm"/>
      <inkml:brushProperty name="height" value="0.0329742766916752" units="cm"/>
      <inkml:brushProperty name="color" value="#000000"/>
      <inkml:brushProperty name="ignorePressure" value="0"/>
    </inkml:brush>
  </inkml:definitions>
  <inkml:trace contextRef="#ctx0" brushRef="#br0">44550.000 32350.000 667,'110.000'9.000'27,"-27.000"19.000"1,-28.000 19.000 1,-28.000 19.000 2,-18.000 9.000-3,-6.000 0.000-4,-6.000 0.000-5,-6.000 0.000-4,-7.000 3.000-5,-6.000 6.000-4,-6.000 7.000-4,-6.000 6.000-4,-2.000-5.000-3,3.000-16.000-1,3.000-15.000-2,4.000-15.000 0,10.000-12.000 0,19.000-6.000 2,19.000-6.000 1,19.000-6.000 2,10.000-4.000 4,4.000 1.000 5,3.000-1.000 6,3.000 1.000 6,-4.000 2.000 2,-8.000 7.000 0,-10.000 6.000-1,-9.000 7.000 0,-9.000 8.000-3,-5.000 14.000-2,-7.000 11.000-4,-5.000 14.000-2,-17.000 10.000-6,-24.000 9.000-9,-26.000 10.000-7,-24.000 10.000-8,-13.000-1.000-8,0.000-9.000-7,0.000-10.000-8,0.000-8.000-6,6.000-15.000-1,13.000-19.000 4,12.000-18.000 5,13.000-19.000 5</inkml:trace>
</inkml:ink>
</file>

<file path=ppt/ink/ink53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7"/>
    </inkml:context>
    <inkml:brush xml:id="br0">
      <inkml:brushProperty name="width" value="0.0296215582638979" units="cm"/>
      <inkml:brushProperty name="height" value="0.0296215582638979" units="cm"/>
      <inkml:brushProperty name="color" value="#000000"/>
      <inkml:brushProperty name="ignorePressure" value="0"/>
    </inkml:brush>
  </inkml:definitions>
  <inkml:trace contextRef="#ctx0" brushRef="#br0">44500.000 28700.000 742,'1.000'-52.000'-1,"4.000"-3.000"-2,3.000-3.000-2,3.000-2.000-2,-1.000 0.000 1,-2.000 7.000 6,-3.000 6.000 6,-3.000 7.000 5,-2.000 4.000 4,0.000 3.000 0,0.000 3.000 2,0.000 4.000 0,-4.000 2.000 0,-5.000 4.000-1,-7.000 3.000-2,-5.000 3.000-2,-4.000 3.000 0,0.000 3.000 1,0.000 3.000 0,0.000 4.000 1,-5.000 5.000-2,-9.000 10.000-4,-10.000 10.000-4,-8.000 9.000-5,-6.000 9.000-1,1.000 9.000 1,-1.000 10.000-1,1.000 10.000 1,-1.000 2.000 1,1.000-3.000 1,-1.000-3.000 0,1.000-2.000 2,2.000-5.000 0,7.000-2.000 1,6.000-3.000 0,7.000-3.000 0,5.000-1.000 0,7.000 4.000 1,6.000 3.000 1,7.000 3.000 1,4.000 1.000-1,3.000 1.000 0,3.000-1.000-1,4.000 1.000-1,1.000-1.000 0,0.000 1.000-2,0.000-1.000-1,0.000 1.000-1,3.000-7.000 0,6.000-12.000-3,7.000-13.000 0,6.000-12.000-2,6.000-9.000 0,6.000-2.000 1,7.000-3.000 1,6.000-3.000 2,4.000-9.000-2,4.000-11.000-2,3.000-14.000-1,3.000-11.000-4,1.000-9.000-1,1.000-3.000-2,-1.000-3.000-2,1.000-2.000-3,-3.000-1.000 1,-2.000 3.000 3,-3.000 3.000 2,-3.000 4.000 4,-6.000 5.000 1,-5.000 10.000 3,-7.000 10.000 2,-5.000 9.000 2,-6.000 13.000 3,-3.000 20.000 5,-3.000 18.000 6,-2.000 20.000 4,-6.000 6.000 1,-6.000-2.000-4,-6.000-3.000-4,-6.000-3.000-4,-6.000-2.000-3,-2.000 0.000 0,-3.000 0.000-2,-3.000 0.000 0,-1.000-4.000-1,4.000-5.000 0,3.000-7.000 0,3.000-5.000 1,1.000-11.000-1,1.000-11.000-1,-1.000-14.000-2,1.000-11.000-2,8.000-15.000-1,20.000-16.000 0,18.000-15.000-2,20.000-15.000 0,11.000-11.000 0,7.000-2.000 2,6.000-3.000 0,7.000-3.000 2,-4.000 4.000 1,-12.000 13.000 0,-13.000 12.000 1,-12.000 13.000 0</inkml:trace>
</inkml:ink>
</file>

<file path=ppt/ink/ink5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6"/>
    </inkml:context>
    <inkml:brush xml:id="br0">
      <inkml:brushProperty name="width" value="0.0307146497070789" units="cm"/>
      <inkml:brushProperty name="height" value="0.0307146497070789" units="cm"/>
      <inkml:brushProperty name="color" value="#f2395b"/>
      <inkml:brushProperty name="ignorePressure" value="0"/>
    </inkml:brush>
  </inkml:definitions>
  <inkml:trace contextRef="#ctx0" brushRef="#br0">17650.000 40200.000 716,'28.000'-44.000'70,"6.000"13.000"-12,7.000 12.000-12,6.000 13.000-13,1.000 7.000-10,-3.000 4.000-6,-3.000 3.000-7,-2.000 3.000-6,-8.000 6.000-4,-8.000 9.000 0,-10.000 10.000-2,-9.000 10.000 0,-7.000 7.000-1,-3.000 6.000 1,-3.000 7.000 0,-2.000 6.000 1,-6.000 1.000 0,-6.000-3.000 0,-6.000-3.000-1,-6.000-2.000 0,-1.000-6.000 1,7.000-6.000 3,6.000-6.000 3,7.000-6.000 3,7.000-9.000 1,9.000-8.000-2,10.000-10.000-1,10.000-9.000-3,8.000-10.000-2,10.000-9.000-1,10.000-10.000-3,9.000-8.000-2,6.000-9.000-6,3.000-6.000-8,3.000-6.000-9,4.000-6.000-8,-1.000 1.000-4,-3.000 9.000 2,-3.000 10.000 0,-2.000 10.000 2,-8.000 4.000 3,-8.000 0.000 4,-10.000 0.000 5,-9.000 0.000 5,-5.000 0.000 3,0.000 0.000 1,0.000 0.000 1,0.000 0.000 0</inkml:trace>
</inkml:ink>
</file>

<file path=ppt/ink/ink53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7"/>
    </inkml:context>
    <inkml:brush xml:id="br0">
      <inkml:brushProperty name="width" value="0.031247578561306" units="cm"/>
      <inkml:brushProperty name="height" value="0.031247578561306" units="cm"/>
      <inkml:brushProperty name="color" value="#000000"/>
      <inkml:brushProperty name="ignorePressure" value="0"/>
    </inkml:brush>
  </inkml:definitions>
  <inkml:trace contextRef="#ctx0" brushRef="#br0">45600.000 28200.000 704,'-25.000'50.000'41,"0.000"0.000"-5,0.000 0.000-4,0.000 0.000-5,0.000 1.000-3,0.000 4.000-3,0.000 3.000-3,0.000 3.000-1,-2.000 3.000-3,-3.000 3.000-1,-3.000 3.000-3,-2.000 4.000-1,0.000 2.000-1,7.000 4.000 0,6.000 3.000 0,7.000 3.000-1,4.000-2.000-4,3.000-6.000-8,3.000-6.000-8,4.000-6.000-7,2.000-7.000-6,4.000-6.000-3,3.000-6.000-4,3.000-6.000-4,3.000-7.000 0,3.000-6.000 3,3.000-6.000 4,4.000-6.000 3,1.000-7.000 2,0.000-6.000-1,0.000-6.000 1,0.000-6.000 0</inkml:trace>
</inkml:ink>
</file>

<file path=ppt/ink/ink53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8"/>
    </inkml:context>
    <inkml:brush xml:id="br0">
      <inkml:brushProperty name="width" value="0.0326480828225613" units="cm"/>
      <inkml:brushProperty name="height" value="0.0326480828225613" units="cm"/>
      <inkml:brushProperty name="color" value="#000000"/>
      <inkml:brushProperty name="ignorePressure" value="0"/>
    </inkml:brush>
  </inkml:definitions>
  <inkml:trace contextRef="#ctx0" brushRef="#br0">46350.000 28700.000 673,'-71.000'23.000'2,"10.000"-3.000"4,10.000-3.000 4,9.000-2.000 3,6.000-1.000 3,3.000 3.000 2,3.000 3.000 1,4.000 4.000 1,1.000 2.000 1,0.000 4.000 0,0.000 3.000-2,0.000 3.000 0,3.000 3.000-1,6.000 3.000-2,7.000 3.000-3,6.000 4.000-2,1.000-1.000-2,-3.000-3.000 0,-3.000-3.000-1,-2.000-2.000 0,-1.000-3.000-1,3.000 1.000 0,3.000-1.000 0,4.000 1.000 0,2.000-3.000-6,4.000-2.000-7,3.000-3.000-10,3.000-3.000-8,3.000-6.000-3,3.000-5.000 1,3.000-7.000 2,4.000-5.000 2,1.000-11.000 2,0.000-11.000 0,0.000-14.000 1,0.000-11.000 1,0.000-9.000 2,0.000-3.000 1,0.000-3.000 3,0.000-2.000 1,-2.000 0.000 3,-3.000 7.000 3,-3.000 6.000 2,-2.000 7.000 4,-3.000 0.000 2,1.000-2.000 3,-1.000-3.000 2,1.000-3.000 4,1.000 2.000 3,3.000 10.000 3,3.000 10.000 4,4.000 9.000 3,1.000 9.000 0,0.000 9.000-3,0.000 10.000-4,0.000 10.000-3,-4.000 5.000-4,-5.000 4.000-4,-7.000 3.000-3,-5.000 3.000-4,-6.000 1.000-3,-3.000 1.000 0,-3.000-1.000 0,-2.000 1.000-2,-5.000-1.000-1,-2.000 1.000-3,-3.000-1.000-2,-3.000 1.000-3,8.000-6.000-3,23.000-8.000-4,22.000-10.000-3,22.000-9.000-4,5.000-10.000-1,-8.000-9.000 1,-10.000-10.000 3,-9.000-8.000 1,-7.000-4.000 3,-3.000 3.000 4,-3.000 3.000 2,-2.000 4.000 5,-1.000-1.000 0,3.000-3.000 0,3.000-3.000 0,4.000-2.000-1,-3.000-1.000 1,-5.000 3.000 2,-7.000 3.000 2,-5.000 4.000 3,-3.000 1.000 2,4.000 0.000 5,3.000 0.000 3,3.000 0.000 4,-1.000 12.000 11,-2.000 26.000 17,-3.000 24.000 18,-3.000 26.000 18,-4.000 12.000 2,-3.000 0.000-16,-3.000 0.000-14,-2.000 0.000-15,-1.000 0.000-11,3.000 0.000-5,3.000 0.000-6,4.000 0.000-6,-1.000 0.000-4,-3.000 0.000-1,-3.000 0.000-3,-2.000 0.000-3,-1.000-4.000-3,3.000-5.000-8,3.000-7.000-6,4.000-5.000-8,-1.000-15.000-7,-3.000-22.000-7,-3.000-22.000-8,-2.000-21.000-6</inkml:trace>
</inkml:ink>
</file>

<file path=ppt/ink/ink53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8"/>
    </inkml:context>
    <inkml:brush xml:id="br0">
      <inkml:brushProperty name="width" value="0.0323061533272266" units="cm"/>
      <inkml:brushProperty name="height" value="0.0323061533272266" units="cm"/>
      <inkml:brushProperty name="color" value="#000000"/>
      <inkml:brushProperty name="ignorePressure" value="0"/>
    </inkml:brush>
  </inkml:definitions>
  <inkml:trace contextRef="#ctx0" brushRef="#br0">47000.000 28150.000 680,'23.000'-27.000'0,"-3.000"-3.000"-3,-3.000-3.000-2,-2.000-2.000-1,-1.000 0.000 3,3.000 7.000 9,3.000 6.000 9,4.000 7.000 10,1.000 5.000 4,0.000 7.000 0,0.000 6.000 0,0.000 7.000 0,0.000 10.000-1,0.000 16.000-3,0.000 15.000-4,0.000 17.000-1,-4.000 8.000-4,-5.000 4.000 0,-7.000 3.000-2,-5.000 3.000-2,-6.000 1.000-2,-3.000 1.000-3,-3.000-1.000-3,-2.000 1.000-3,-11.000 1.000-5,-15.000 3.000-8,-15.000 3.000-7,-16.000 4.000-8,-12.000 4.000-6,-5.000 6.000-5,-7.000 7.000-3,-5.000 6.000-5,5.000-10.000 1,19.000-24.000 5,19.000-26.000 5,19.000-24.000 5</inkml:trace>
</inkml:ink>
</file>

<file path=ppt/ink/ink53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08"/>
    </inkml:context>
    <inkml:brush xml:id="br0">
      <inkml:brushProperty name="width" value="0.030990369617939" units="cm"/>
      <inkml:brushProperty name="height" value="0.030990369617939" units="cm"/>
      <inkml:brushProperty name="color" value="#000000"/>
      <inkml:brushProperty name="ignorePressure" value="0"/>
    </inkml:brush>
  </inkml:definitions>
  <inkml:trace contextRef="#ctx0" brushRef="#br0">47400.000 29100.000 709,'48.000'-2.000'0,"-3.000"-3.000"0,-3.000-3.000 0,-2.000-2.000 0,-5.000-1.000 3,-2.000 3.000 6,-3.000 3.000 5,-3.000 4.000 6,-6.000 7.000 4,-5.000 13.000 1,-7.000 12.000 2,-5.000 13.000 2,-8.000 7.000-3,-5.000 4.000-7,-7.000 3.000-5,-5.000 3.000-8,-4.000-1.000-4,0.000-2.000-1,0.000-3.000-3,0.000-3.000-2,3.000-6.000-2,6.000-5.000 0,7.000-7.000-2,6.000-5.000 0,10.000-4.000 1,17.000 0.000 5,15.000 0.000 5,16.000 0.000 4,4.000 1.000 3,-6.000 4.000 1,-6.000 3.000 2,-6.000 3.000 2,-7.000 4.000-1,-6.000 7.000-2,-6.000 6.000-4,-6.000 7.000-2,-10.000 13.000-1,-12.000 22.000-1,-13.000 22.000-1,-12.000 23.000 1,-19.000 11.000-7,-25.000 4.000-10,-25.000 3.000-10,-25.000 3.000-11,-2.000-13.000-9,22.000-28.000-5,22.000-28.000-5,23.000-27.000-6</inkml:trace>
</inkml:ink>
</file>

<file path=ppt/ink/ink53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15"/>
    </inkml:context>
    <inkml:brush xml:id="br0">
      <inkml:brushProperty name="width" value="0.0276431553065777" units="cm"/>
      <inkml:brushProperty name="height" value="0.0276431553065777" units="cm"/>
      <inkml:brushProperty name="color" value="#000000"/>
      <inkml:brushProperty name="ignorePressure" value="0"/>
    </inkml:brush>
  </inkml:definitions>
  <inkml:trace contextRef="#ctx0" brushRef="#br0">86750.000 21700.000 795,'-16.000'-111.000'21,"19.000"28.000"2,19.000 28.000 3,19.000 29.000 2,15.000 11.000-1,13.000-2.000-3,12.000-3.000-5,13.000-3.000-3,9.000-1.000-4,6.000 4.000-5,7.000 3.000-5,6.000 3.000-5,-2.000 3.000-5,-9.000 3.000-4,-10.000 3.000-5,-8.000 4.000-4,-14.000 4.000-3,-15.000 6.000-1,-15.000 7.000 0,-16.000 6.000-1,-16.000 4.000 1,-16.000 4.000 2,-15.000 3.000 1,-15.000 3.000 2,-9.000-1.000 1,1.000-2.000-1,-1.000-3.000-1,1.000-3.000 0</inkml:trace>
</inkml:ink>
</file>

<file path=ppt/ink/ink53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16"/>
    </inkml:context>
    <inkml:brush xml:id="br0">
      <inkml:brushProperty name="width" value="0.0293390396982431" units="cm"/>
      <inkml:brushProperty name="height" value="0.0293390396982431" units="cm"/>
      <inkml:brushProperty name="color" value="#000000"/>
      <inkml:brushProperty name="ignorePressure" value="0"/>
    </inkml:brush>
  </inkml:definitions>
  <inkml:trace contextRef="#ctx0" brushRef="#br0">86350.000 22050.000 749,'-22.000'31.000'54,"6.000"13.000"-11,7.000 12.000-10,6.000 13.000-11,4.000 9.000-5,4.000 6.000-1,3.000 7.000-1,3.000 6.000 0,-1.000 3.000-3,-2.000 0.000-2,-3.000 0.000-2,-3.000 0.000-3,-4.000-2.000-5,-3.000-3.000-4,-3.000-3.000-5,-2.000-2.000-6,-6.000-6.000-4,-6.000-6.000-4,-6.000-6.000-3,-6.000-6.000-4,-2.000-9.000-1,3.000-8.000 2,3.000-10.000 3,4.000-9.000 1,2.000-12.000 1,4.000-11.000-2,3.000-14.000-1,3.000-11.000-2</inkml:trace>
</inkml:ink>
</file>

<file path=ppt/ink/ink53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16"/>
    </inkml:context>
    <inkml:brush xml:id="br0">
      <inkml:brushProperty name="width" value="0.0323094092309475" units="cm"/>
      <inkml:brushProperty name="height" value="0.0323094092309475" units="cm"/>
      <inkml:brushProperty name="color" value="#000000"/>
      <inkml:brushProperty name="ignorePressure" value="0"/>
    </inkml:brush>
  </inkml:definitions>
  <inkml:trace contextRef="#ctx0" brushRef="#br0">86150.000 23250.000 680,'70.000'-90.000'3,"-9.000"23.000"3,-10.000 22.000 3,-8.000 22.000 4,-3.000 10.000 2,7.000 1.000 0,6.000-1.000 0,7.000 1.000-1,4.000 1.000 0,3.000 3.000-1,3.000 3.000-1,4.000 4.000 0,-1.000 2.000-1,-3.000 4.000 0,-3.000 3.000-1,-2.000 3.000 1,-5.000-1.000-3,-2.000-2.000-1,-3.000-3.000-4,-3.000-3.000-2,-7.000-6.000-7,-9.000-5.000-11,-10.000-7.000-10,-8.000-5.000-11,-12.000-9.000-3,-12.000-9.000 7,-13.000-10.000 5,-12.000-8.000 6,-5.000-8.000 5,3.000-2.000 3,3.000-3.000 3,4.000-3.000 4,2.000 2.000 4,4.000 10.000 5,3.000 10.000 6,3.000 9.000 5,-1.000 9.000 3,-2.000 9.000-2,-3.000 10.000-1,-3.000 10.000-2,-6.000 11.000 2,-5.000 17.000 3,-7.000 15.000 4,-5.000 16.000 4,-4.000 12.000 3,0.000 9.000 0,0.000 10.000 1,0.000 10.000 0,1.000 4.000 0,4.000 0.000-4,3.000 0.000-3,3.000 0.000-4,4.000-5.000-2,7.000-9.000-3,6.000-10.000-2,7.000-8.000-3,5.000-9.000-2,7.000-6.000 0,6.000-6.000 0,7.000-6.000 0,8.000-9.000-2,14.000-8.000-8,11.000-10.000-5,14.000-9.000-6,11.000-7.000-5,14.000-3.000-5,11.000-3.000-5,14.000-2.000-3,-3.000-3.000-2,-15.000 1.000 2,-15.000-1.000 3,-16.000 1.000 2,-10.000-3.000 1,-3.000-2.000 1,-3.000-3.000-1,-2.000-3.000 0</inkml:trace>
</inkml:ink>
</file>

<file path=ppt/ink/ink53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17"/>
    </inkml:context>
    <inkml:brush xml:id="br0">
      <inkml:brushProperty name="width" value="0.0367414727807045" units="cm"/>
      <inkml:brushProperty name="height" value="0.0367414727807045" units="cm"/>
      <inkml:brushProperty name="color" value="#000000"/>
      <inkml:brushProperty name="ignorePressure" value="0"/>
    </inkml:brush>
  </inkml:definitions>
  <inkml:trace contextRef="#ctx0" brushRef="#br0">87950.000 23050.000 598,'70.000'-88.000'2,"-9.000"26.000"6,-10.000 24.000 7,-8.000 26.000 6,-11.000 15.000 3,-8.000 6.000-3,-10.000 7.000-2,-9.000 6.000-3,-4.000 10.000-3,4.000 17.000-3,3.000 15.000-6,3.000 16.000-3,-4.000 5.000-1,-8.000-2.000 1,-10.000-3.000 1,-9.000-3.000 2,-4.000-9.000 1,4.000-11.000-1,3.000-14.000 0,3.000-11.000-1,12.000-17.000-1,22.000-18.000-3,22.000-19.000-2,23.000-18.000-3,14.000-17.000-3,10.000-11.000-4,10.000-14.000-4,9.000-11.000-5,4.000-9.000 0,1.000-3.000 0,-1.000-3.000 2,1.000-2.000 1,-9.000 5.000 4,-15.000 16.000 4,-15.000 15.000 4,-16.000 17.000 5,-13.000 11.000 4,-9.000 10.000 4,-10.000 10.000 4,-8.000 9.000 4,-12.000 12.000 6,-12.000 16.000 8,-13.000 15.000 7,-12.000 17.000 9,-7.000 10.000 0,1.000 6.000-6,-1.000 7.000-6,1.000 6.000-7,1.000 3.000-3,3.000 0.000-2,3.000 0.000-2,4.000 0.000-1,4.000-4.000-3,6.000-5.000-3,7.000-7.000-4,6.000-5.000-3,10.000-12.000-4,17.000-16.000-3,15.000-15.000-3,16.000-15.000-4,12.000-23.000-2,9.000-28.000 0,10.000-28.000-1,10.000-27.000-1,-4.000-19.000 0,-16.000-5.000 0,-15.000-7.000-1,-15.000-5.000-1,-14.000 2.000 2,-8.000 13.000 1,-10.000 12.000 3,-9.000 13.000 3,-9.000 12.000 1,-5.000 13.000 2,-7.000 12.000 1,-5.000 13.000 3,-9.000 12.000 0,-9.000 13.000-1,-10.000 12.000 0,-8.000 13.000-1,-6.000 7.000-4,1.000 4.000-4,-1.000 3.000-6,1.000 3.000-5,-1.000 7.000-3,1.000 14.000-2,-1.000 11.000 0,1.000 14.000-1,7.000 3.000-1,16.000-2.000 0,15.000-3.000 0,17.000-3.000-1,11.000-7.000 3,10.000-9.000 6,10.000-10.000 5,9.000-8.000 6,10.000-8.000 4,14.000-2.000 1,11.000-3.000 1,14.000-3.000 2,3.000-1.000 0,-2.000 4.000 2,-3.000 3.000 0,-3.000 3.000 2,-4.000 3.000 2,-3.000 3.000 4,-3.000 3.000 3,-2.000 4.000 4,-6.000 1.000 2,-6.000 0.000 3,-6.000 0.000 2,-6.000 0.000 3,-7.000 4.000-1,-6.000 10.000 0,-6.000 10.000-1,-6.000 9.000-2,-10.000 7.000-1,-12.000 7.000-4,-13.000 6.000-3,-12.000 7.000-3,-7.000-1.000-3,1.000-6.000-2,-1.000-6.000-2,1.000-6.000-2,2.000-7.000-2,7.000-6.000 0,6.000-6.000 1,7.000-6.000-1,11.000-6.000 1,20.000-2.000 2,18.000-3.000 1,20.000-3.000 1,14.000-4.000 2,14.000-3.000 2,11.000-3.000 2,14.000-2.000 1,3.000-1.000 2,-2.000 3.000 2,-3.000 3.000 1,-3.000 4.000 3,-9.000 5.000-1,-11.000 10.000-3,-14.000 10.000-4,-11.000 9.000-4,-20.000 17.000-3,-24.000 25.000-4,-26.000 25.000-5,-24.000 25.000-5,-34.000 18.000-1,-40.000 14.000 2,-40.000 11.000 1,-41.000 14.000 1,-19.000-1.000-5,3.000-12.000-11,3.000-13.000-12,4.000-12.000-11,18.000-23.000-5,34.000-30.000 0,35.000-32.000 1,35.000-30.000 1</inkml:trace>
</inkml:ink>
</file>

<file path=ppt/ink/ink53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25"/>
    </inkml:context>
    <inkml:brush xml:id="br0">
      <inkml:brushProperty name="width" value="0.0244659744203091" units="cm"/>
      <inkml:brushProperty name="height" value="0.0244659744203091" units="cm"/>
      <inkml:brushProperty name="color" value="#f2395b"/>
      <inkml:brushProperty name="ignorePressure" value="0"/>
    </inkml:brush>
  </inkml:definitions>
  <inkml:trace contextRef="#ctx0" brushRef="#br0">68350.000 12150.000 899,'-63.000'0.000'4,"-24.000"0.000"8,-26.000 0.000 8,-24.000 0.000 9,5.000 3.000-4,39.000 6.000-14,36.000 7.000-16,39.000 6.000-15</inkml:trace>
</inkml:ink>
</file>

<file path=ppt/ink/ink53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27"/>
    </inkml:context>
    <inkml:brush xml:id="br0">
      <inkml:brushProperty name="width" value="0.0366287119686604" units="cm"/>
      <inkml:brushProperty name="height" value="0.0366287119686604" units="cm"/>
      <inkml:brushProperty name="color" value="#f2395b"/>
      <inkml:brushProperty name="ignorePressure" value="0"/>
    </inkml:brush>
  </inkml:definitions>
  <inkml:trace contextRef="#ctx0" brushRef="#br0">29900.000 18350.000 600,'-68.000'-115.000'30,"17.000"23.000"-3,15.000 22.000-5,16.000 22.000-3,7.000 12.000-3,1.000 3.000-1,-1.000 3.000-3,1.000 4.000-1,-6.000-3.000-1,-8.000-5.000-1,-10.000-7.000 0,-9.000-5.000 0,-9.000-1.000 0,-5.000 6.000-1,-7.000 7.000 1,-5.000 6.000 0,-4.000 6.000-1,0.000 6.000-1,0.000 7.000 0,0.000 6.000-2,-11.000 6.000 0,-22.000 6.000-1,-22.000 7.000-2,-21.000 6.000 0,-7.000 4.000 1,9.000 4.000 0,10.000 3.000 2,10.000 3.000 1,4.000 4.000 0,0.000 7.000 0,0.000 6.000-1,0.000 7.000-1,3.000 2.000 1,6.000 1.000-1,7.000-1.000 1,6.000 1.000 1,1.000 1.000-1,-3.000 3.000-1,-3.000 3.000-1,-2.000 4.000-1,0.000 5.000-1,7.000 10.000 0,6.000 10.000 0,7.000 9.000 1,5.000 6.000-1,7.000 3.000 1,6.000 3.000 0,7.000 4.000 0,2.000 4.000 0,1.000 6.000 1,-1.000 7.000-1,1.000 6.000 1,2.000-1.000 0,7.000-5.000 0,6.000-7.000-1,7.000-5.000 1,7.000-4.000-2,9.000 0.000 1,10.000 0.000-2,10.000 0.000 1,5.000 1.000-1,4.000 4.000 0,3.000 3.000 0,3.000 3.000 0,6.000-1.000 0,9.000-2.000 0,10.000-3.000 1,10.000-3.000 0,10.000-7.000 1,13.000-9.000-2,12.000-10.000 1,13.000-8.000-2,10.000-11.000 2,10.000-8.000 0,10.000-10.000 1,9.000-9.000 1,10.000-9.000 1,14.000-5.000-2,11.000-7.000 0,14.000-5.000-1,5.000-6.000 0,1.000-3.000 0,-1.000-3.000 0,1.000-2.000 1,5.000-5.000-1,14.000-2.000-1,11.000-3.000 0,14.000-3.000-1,2.000-9.000-1,-6.000-11.000 1,-6.000-14.000 0,-6.000-11.000 0,-6.000-15.000 1,-2.000-16.000-1,-3.000-15.000 1,-3.000-15.000 0,-2.000-11.000 0,0.000-2.000-1,0.000-3.000 0,0.000-3.000 0,-5.000-2.000 0,-9.000 0.000-1,-10.000 0.000 0,-8.000 0.000 0,-14.000 1.000 0,-15.000 4.000 0,-15.000 3.000 1,-16.000 3.000 0,-15.000-2.000 0,-11.000-6.000 1,-14.000-6.000 0,-11.000-6.000 0,-12.000-12.000 0,-9.000-15.000 0,-10.000-15.000 0,-8.000-16.000 0,-11.000-5.000-1,-8.000 6.000 0,-10.000 7.000 1,-9.000 6.000-1,-12.000 9.000 1,-11.000 13.000 0,-14.000 12.000 0,-11.000 13.000 0,-12.000 10.000 1,-9.000 10.000-1,-10.000 10.000-1,-8.000 9.000 0,-11.000 6.000 0,-8.000 3.000 0,-10.000 3.000 0,-9.000 4.000 0,7.000 7.000 1,26.000 13.000-1,24.000 12.000 1,26.000 13.000-1,12.000 7.000 1,0.000 4.000 0,0.000 3.000 0,0.000 3.000 0,-4.000-2.000-1,-5.000-6.000 0,-7.000-6.000 0,-5.000-6.000-1,-19.000-6.000 0,-27.000-2.000 1,-28.000-3.000 0,-28.000-3.000 0,-17.000 4.000 1,-2.000 13.000-1,-3.000 12.000 1,-3.000 13.000 0,-9.000 10.000-1,-11.000 10.000 1,-14.000 10.000-1,-11.000 9.000 0,-4.000 7.000 0,6.000 7.000 0,7.000 6.000 0,6.000 7.000-1,7.000 2.000 1,10.000 1.000 0,10.000-1.000 0,9.000 1.000 1,6.000 2.000 0,3.000 7.000 0,3.000 6.000-1,4.000 7.000 1,2.000 8.000-1,4.000 14.000 1,3.000 11.000 1,3.000 14.000-1,7.000 19.000 1,14.000 29.000 0,11.000 28.000 0,14.000 28.000-1,10.000 12.000 0,9.000-3.000-2,10.000-3.000-1,10.000-2.000-2,11.000-26.000-1,17.000-47.000 2,15.000-47.000 1,16.000-46.000 1,9.000-24.000 1,3.000 0.000 0,3.000 0.000 0,4.000 0.000 0,-1.000 6.000-1,-3.000 13.000-2,-3.000 12.000-2,-2.000 13.000-4,8.000 20.000-1,22.000 28.000 0,22.000 28.000-2,23.000 29.000-1,30.000 5.000-3,41.000-15.000-5,40.000-15.000-5,42.000-16.000-4,2.000-24.000-5,-34.000-31.000-2,-35.000-31.000-3,-33.000-31.000-2</inkml:trace>
</inkml:ink>
</file>

<file path=ppt/ink/ink5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6"/>
    </inkml:context>
    <inkml:brush xml:id="br0">
      <inkml:brushProperty name="width" value="0.0387070216238499" units="cm"/>
      <inkml:brushProperty name="height" value="0.0387070216238499" units="cm"/>
      <inkml:brushProperty name="color" value="#f2395b"/>
      <inkml:brushProperty name="ignorePressure" value="0"/>
    </inkml:brush>
  </inkml:definitions>
  <inkml:trace contextRef="#ctx0" brushRef="#br0">19650.000 38900.000 568,'-47.000'26.000'68,"6.000"4.000"-10,7.000 3.000-12,6.000 3.000-10,4.000 4.000-8,4.000 7.000-2,3.000 6.000-3,3.000 7.000-3,-1.000 4.000-2,-2.000 3.000-2,-3.000 3.000 0,-3.000 4.000-2,-2.000 2.000-2,0.000 4.000-1,0.000 3.000-1,0.000 3.000-1,3.000 1.000-2,6.000 1.000-2,7.000-1.000 0,6.000 1.000-2,4.000-3.000-6,4.000-2.000-11,3.000-3.000-13,3.000-3.000-11,7.000-10.000-4,14.000-16.000 3,11.000-15.000 4,14.000-15.000 4,3.000-12.000 1,-2.000-6.000-2,-3.000-6.000-2,-3.000-6.000-1,-6.000-6.000 0,-5.000-2.000 2,-7.000-3.000 3,-5.000-3.000 1</inkml:trace>
</inkml:ink>
</file>

<file path=ppt/ink/ink53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33"/>
    </inkml:context>
    <inkml:brush xml:id="br0">
      <inkml:brushProperty name="width" value="0.034605547785759" units="cm"/>
      <inkml:brushProperty name="height" value="0.034605547785759" units="cm"/>
      <inkml:brushProperty name="color" value="#f2395b"/>
      <inkml:brushProperty name="ignorePressure" value="0"/>
    </inkml:brush>
  </inkml:definitions>
  <inkml:trace contextRef="#ctx0" brushRef="#br0">30750.000 42500.000 635,'-2.000'-46.000'1,"-3.000"10.000"1,-3.000 10.000 2,-2.000 9.000 1,-3.000 13.000 6,1.000 20.000 9,-1.000 18.000 11,1.000 20.000 9,-1.000 16.000 2,1.000 16.000-5,-1.000 15.000-6,1.000 17.000-6,-3.000 10.000-4,-2.000 6.000-2,-3.000 7.000-3,-3.000 6.000-1,-1.000 10.000-2,4.000 17.000-3,3.000 15.000-3,3.000 16.000-1,-1.000 1.000-3,-2.000-12.000 0,-3.000-13.000-1,-3.000-12.000-1,-2.000-5.000-2,0.000 3.000-2,0.000 3.000-2,0.000 4.000-2,3.000 2.000-4,6.000 4.000-6,7.000 3.000-6,6.000 3.000-7,3.000-10.000-2,0.000-21.000-2,0.000-22.000-2,0.000-22.000 0,0.000-19.000 0,0.000-16.000 3,0.000-15.000 2,0.000-15.000 2</inkml:trace>
</inkml:ink>
</file>

<file path=ppt/ink/ink53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33"/>
    </inkml:context>
    <inkml:brush xml:id="br0">
      <inkml:brushProperty name="width" value="0.0340855345129967" units="cm"/>
      <inkml:brushProperty name="height" value="0.0340855345129967" units="cm"/>
      <inkml:brushProperty name="color" value="#f2395b"/>
      <inkml:brushProperty name="ignorePressure" value="0"/>
    </inkml:brush>
  </inkml:definitions>
  <inkml:trace contextRef="#ctx0" brushRef="#br0">29550.000 45350.000 645,'-47.000'0.000'0,"6.000"0.000"-1,7.000 0.000-1,6.000 0.000 0,7.000 3.000 6,10.000 6.000 14,10.000 7.000 14,9.000 6.000 14,7.000 6.000 3,7.000 6.000-8,6.000 7.000-8,7.000 6.000-8,0.000 9.000-5,-2.000 13.000-4,-3.000 12.000-3,-3.000 13.000-3,-4.000 2.000-2,-3.000-5.000 0,-3.000-7.000 1,-2.000-5.000-1,-3.000-1.000-1,1.000 6.000-1,-1.000 7.000-2,1.000 6.000-2,-1.000-1.000-2,1.000-5.000-1,-1.000-7.000-1,1.000-5.000-2,-1.000-9.000-1,1.000-9.000 2,-1.000-10.000 0,1.000-8.000 1,2.000-14.000 0,7.000-15.000 0,6.000-15.000 0,7.000-16.000 1,5.000-19.000-1,7.000-22.000 1,6.000-22.000 1,7.000-21.000 0,7.000-18.000-2,9.000-12.000-5,10.000-13.000-5,10.000-12.000-5,8.000-10.000-3,10.000-6.000-1,10.000-6.000 0,9.000-6.000-1,-4.000 9.000 2,-15.000 25.000 3,-15.000 25.000 3,-16.000 25.000 3,-13.000 15.000-3,-9.000 7.000-13,-10.000 6.000-11,-8.000 7.000-12</inkml:trace>
</inkml:ink>
</file>

<file path=ppt/ink/ink53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36"/>
    </inkml:context>
    <inkml:brush xml:id="br0">
      <inkml:brushProperty name="width" value="0.0307738985866308" units="cm"/>
      <inkml:brushProperty name="height" value="0.0307738985866308" units="cm"/>
      <inkml:brushProperty name="color" value="#f2395b"/>
      <inkml:brushProperty name="ignorePressure" value="0"/>
    </inkml:brush>
  </inkml:definitions>
  <inkml:trace contextRef="#ctx0" brushRef="#br0">32300.000 43700.000 714,'-74.000'54.000'10,"4.000"10.000"4,3.000 10.000 3,3.000 9.000 3,1.000 9.000 1,1.000 9.000-1,-1.000 10.000 0,1.000 10.000-2,1.000 2.000-1,3.000-3.000-1,3.000-3.000 0,4.000-2.000 0,4.000-6.000-2,6.000-6.000-2,7.000-6.000-2,6.000-6.000-1,4.000-7.000-3,4.000-6.000 0,3.000-6.000-1,3.000-6.000-2,3.000-7.000 0,3.000-6.000 0,3.000-6.000 1,4.000-6.000-1,7.000-9.000-1,13.000-8.000-2,12.000-10.000-3,13.000-9.000-3,13.000-10.000-1,17.000-9.000 2,15.000-10.000 0,16.000-8.000 1,7.000-8.000 0,1.000-2.000-1,-1.000-3.000-1,1.000-3.000-1,-4.000 1.000-2,-6.000 6.000-4,-6.000 7.000-4,-6.000 6.000-3,-9.000 6.000-2,-8.000 6.000-2,-10.000 7.000 0,-9.000 6.000-1,-10.000-1.000-2,-9.000-5.000-4,-10.000-7.000-4,-8.000-5.000-3,-9.000-3.000 2,-6.000 4.000 7,-6.000 3.000 9,-6.000 3.000 8</inkml:trace>
</inkml:ink>
</file>

<file path=ppt/ink/ink53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36"/>
    </inkml:context>
    <inkml:brush xml:id="br0">
      <inkml:brushProperty name="width" value="0.0324704311788082" units="cm"/>
      <inkml:brushProperty name="height" value="0.0324704311788082" units="cm"/>
      <inkml:brushProperty name="color" value="#f2395b"/>
      <inkml:brushProperty name="ignorePressure" value="0"/>
    </inkml:brush>
  </inkml:definitions>
  <inkml:trace contextRef="#ctx0" brushRef="#br0">32700.000 43850.000 677,'-25.000'-47.000'-1,"0.000"6.000"0,0.000 7.000-2,0.000 6.000-2,0.000 7.000 7,0.000 10.000 12,0.000 10.000 13,0.000 9.000 13,0.000 12.000 3,0.000 16.000-6,0.000 15.000-6,0.000 17.000-6,3.000 17.000-3,6.000 23.000-1,7.000 22.000-1,6.000 22.000-1,1.000 13.000-3,-3.000 7.000-6,-3.000 6.000-4,-2.000 7.000-7,-5.000 11.000-4,-2.000 20.000-6,-3.000 18.000-5,-3.000 20.000-6,-2.000-4.000-1,0.000-25.000 4,0.000-25.000 5,0.000-25.000 3,0.000-22.000-5,0.000-19.000-16,0.000-18.000-14,0.000-19.000-16</inkml:trace>
</inkml:ink>
</file>

<file path=ppt/ink/ink53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37"/>
    </inkml:context>
    <inkml:brush xml:id="br0">
      <inkml:brushProperty name="width" value="0.0281943324953318" units="cm"/>
      <inkml:brushProperty name="height" value="0.0281943324953318" units="cm"/>
      <inkml:brushProperty name="color" value="#f2395b"/>
      <inkml:brushProperty name="ignorePressure" value="0"/>
    </inkml:brush>
  </inkml:definitions>
  <inkml:trace contextRef="#ctx0" brushRef="#br0">19000.000 42950.000 780,'-22.000'-15.000'9,"6.000"23.000"4,7.000 22.000 5,6.000 22.000 4,4.000 21.000 1,4.000 22.000-3,3.000 22.000-1,3.000 23.000-3,-1.000 13.000-1,-2.000 6.000-1,-3.000 7.000-2,-3.000 6.000-1,-4.000 1.000-1,-3.000-3.000-3,-3.000-3.000-1,-2.000-2.000-3,-5.000-3.000-2,-2.000 1.000-1,-3.000-1.000-3,-3.000 1.000-3,-2.000 1.000-2,0.000 3.000-3,0.000 3.000-3,0.000 4.000-4,0.000-3.000-4,0.000-5.000-3,0.000-7.000-4,0.000-5.000-4,1.000-17.000 0,4.000-24.000 3,3.000-26.000 3,3.000-24.000 3,1.000-18.000 2,1.000-9.000 2,-1.000-10.000 2,1.000-8.000 1</inkml:trace>
</inkml:ink>
</file>

<file path=ppt/ink/ink53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38"/>
    </inkml:context>
    <inkml:brush xml:id="br0">
      <inkml:brushProperty name="width" value="0.0261892024427652" units="cm"/>
      <inkml:brushProperty name="height" value="0.0261892024427652" units="cm"/>
      <inkml:brushProperty name="color" value="#f2395b"/>
      <inkml:brushProperty name="ignorePressure" value="0"/>
    </inkml:brush>
  </inkml:definitions>
  <inkml:trace contextRef="#ctx0" brushRef="#br0">19050.000 43100.000 840,'-24.000'-43.000'-19,"4.000"17.000"6,3.000 15.000 7,3.000 16.000 6,-2.000 13.000 6,-6.000 14.000 6,-6.000 11.000 7,-6.000 14.000 5,-7.000 11.000 2,-6.000 14.000-5,-6.000 11.000-4,-6.000 14.000-4,-4.000 5.000-2,1.000 1.000 0,-1.000-1.000 1,1.000 1.000 1,-1.000-3.000-3,1.000-2.000-7,-1.000-3.000-7,1.000-3.000-7,5.000-10.000-6,14.000-16.000-6,11.000-15.000-7,14.000-15.000-6,5.000-12.000-3,1.000-6.000 2,-1.000-6.000 1,1.000-6.000 3</inkml:trace>
</inkml:ink>
</file>

<file path=ppt/ink/ink53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38"/>
    </inkml:context>
    <inkml:brush xml:id="br0">
      <inkml:brushProperty name="width" value="0.0302837584167719" units="cm"/>
      <inkml:brushProperty name="height" value="0.0302837584167719" units="cm"/>
      <inkml:brushProperty name="color" value="#f2395b"/>
      <inkml:brushProperty name="ignorePressure" value="0"/>
    </inkml:brush>
  </inkml:definitions>
  <inkml:trace contextRef="#ctx0" brushRef="#br0">19150.000 43250.000 726,'1.000'50.000'3,"4.000"0.000"6,3.000 0.000 7,3.000 0.000 6,3.000 3.000 4,3.000 6.000 1,3.000 7.000 1,4.000 6.000 2,4.000 3.000-1,6.000 0.000-5,7.000 0.000-3,6.000 0.000-5,3.000-2.000-4,0.000-3.000-4,0.000-3.000-6,0.000-2.000-3,-4.000-8.000-8,-5.000-8.000-6,-7.000-10.000-9,-5.000-9.000-8,-6.000-5.000-6,-3.000 0.000-7,-3.000 0.000-5,-2.000 0.000-7</inkml:trace>
</inkml:ink>
</file>

<file path=ppt/ink/ink53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1"/>
    </inkml:context>
    <inkml:brush xml:id="br0">
      <inkml:brushProperty name="width" value="0.0342847779393196" units="cm"/>
      <inkml:brushProperty name="height" value="0.0342847779393196" units="cm"/>
      <inkml:brushProperty name="color" value="#f2395b"/>
      <inkml:brushProperty name="ignorePressure" value="0"/>
    </inkml:brush>
  </inkml:definitions>
  <inkml:trace contextRef="#ctx0" brushRef="#br0">21050.000 44150.000 641,'3.000'-43.000'14,"6.000"17.000"9,7.000 15.000 8,6.000 16.000 9,3.000 16.000 1,0.000 20.000-5,0.000 18.000-6,0.000 20.000-6,-4.000 10.000-4,-5.000 3.000-2,-7.000 3.000-3,-5.000 4.000-2,-4.000-1.000-1,0.000-3.000-2,0.000-3.000 0,0.000-2.000-1,0.000-5.000-2,0.000-2.000-3,0.000-3.000-3,0.000-3.000-2,0.000-4.000-3,0.000-3.000-3,0.000-3.000-3,0.000-2.000-3,-4.000-5.000-2,-5.000-2.000-3,-7.000-3.000-3,-5.000-3.000-3</inkml:trace>
</inkml:ink>
</file>

<file path=ppt/ink/ink53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4"/>
    </inkml:context>
    <inkml:brush xml:id="br0">
      <inkml:brushProperty name="width" value="0.027750151231885" units="cm"/>
      <inkml:brushProperty name="height" value="0.027750151231885" units="cm"/>
      <inkml:brushProperty name="color" value="#000000"/>
      <inkml:brushProperty name="ignorePressure" value="0"/>
    </inkml:brush>
  </inkml:definitions>
  <inkml:trace contextRef="#ctx0" brushRef="#br0">19000.000 43200.000 792,'-46.000'-24.000'1,"10.000"4.000"3,10.000 3.000 1,9.000 3.000 3,4.000 10.000 5,1.000 20.000 10,-1.000 18.000 10,1.000 20.000 8,-3.000 24.000-1,-2.000 31.000-14,-3.000 32.000-12,-3.000 31.000-15,-4.000 20.000-5,-3.000 9.000 0,-3.000 10.000 1,-2.000 10.000 1,0.000-18.000 1,7.000-44.000 0,6.000-43.000 2,7.000-44.000 1,4.000-22.000 0,3.000 0.000 1,3.000 0.000 0,4.000 0.000-1,-3.000 6.000 2,-5.000 13.000-1,-7.000 12.000 1,-5.000 13.000 1,-3.000 21.000-1,4.000 32.000-1,3.000 31.000-1,3.000 32.000-1,3.000-7.000-1,3.000-44.000 0,3.000-43.000-2,4.000-44.000-1,1.000-12.000 0,0.000 23.000-1,0.000 22.000 1,0.000 22.000-1,-2.000 2.000-1,-3.000-15.000-3,-3.000-15.000-4,-2.000-16.000-3,0.000-24.000-6,7.000-31.000-9,6.000-31.000-7,7.000-31.000-10</inkml:trace>
</inkml:ink>
</file>

<file path=ppt/ink/ink53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5"/>
    </inkml:context>
    <inkml:brush xml:id="br0">
      <inkml:brushProperty name="width" value="0.0256843455135822" units="cm"/>
      <inkml:brushProperty name="height" value="0.0256843455135822" units="cm"/>
      <inkml:brushProperty name="color" value="#000000"/>
      <inkml:brushProperty name="ignorePressure" value="0"/>
    </inkml:brush>
  </inkml:definitions>
  <inkml:trace contextRef="#ctx0" brushRef="#br0">18850.000 43100.000 856,'18.000'-129.000'-28,"-11.000"45.000"15,-14.000 43.000 17,-11.000 45.000 17,-9.000 22.000 5,-3.000 4.000-5,-3.000 3.000-5,-2.000 3.000-5,-3.000 6.000-3,1.000 9.000-1,-1.000 10.000-1,1.000 10.000-2,-1.000 4.000 0,1.000 0.000 0,-1.000 0.000-1,1.000 0.000 0,-1.000 1.000 0,1.000 4.000 1,-1.000 3.000 1,1.000 3.000 0,-3.000-1.000 1,-2.000-2.000 0,-3.000-3.000 0,-3.000-3.000-1,-1.000-1.000 0,4.000 4.000-4,3.000 3.000-2,3.000 3.000-2,1.000-2.000-3,1.000-6.000 1,-1.000-6.000-1,1.000-6.000 1,-1.000-6.000-3,1.000-2.000-3,-1.000-3.000-5,1.000-3.000-3,1.000-7.000-1,3.000-9.000 2,3.000-10.000 2,4.000-8.000 2,2.000-6.000 1,4.000 1.000-3,3.000-1.000-2,3.000 1.000-2,3.000-6.000-1,3.000-8.000 1,3.000-10.000 0,4.000-9.000 1</inkml:trace>
</inkml:ink>
</file>

<file path=ppt/ink/ink5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7"/>
    </inkml:context>
    <inkml:brush xml:id="br0">
      <inkml:brushProperty name="width" value="0.0346482694149017" units="cm"/>
      <inkml:brushProperty name="height" value="0.0346482694149017" units="cm"/>
      <inkml:brushProperty name="color" value="#f2395b"/>
      <inkml:brushProperty name="ignorePressure" value="0"/>
    </inkml:brush>
  </inkml:definitions>
  <inkml:trace contextRef="#ctx0" brushRef="#br0">20550.000 39200.000 634,'-47.000'-43.000'5,"6.000"17.000"9,7.000 15.000 9,6.000 16.000 10,1.000 13.000 3,-3.000 14.000-1,-3.000 11.000-2,-2.000 14.000-2,0.000 5.000-3,7.000 1.000-6,6.000-1.000-4,7.000 1.000-5,4.000-3.000-4,3.000-2.000-1,3.000-3.000-1,4.000-3.000-1,4.000-2.000 0,6.000 0.000 1,7.000 0.000 3,6.000 0.000 1,4.000-2.000-3,4.000-3.000-5,3.000-3.000-8,3.000-2.000-6,-1.000-5.000-3,-2.000-2.000 2,-3.000-3.000 1,-3.000-3.000 2,-6.000-1.000 0,-5.000 4.000-2,-7.000 3.000-1,-5.000 3.000-2,-8.000 1.000 0,-5.000 1.000-1,-7.000-1.000 0,-5.000 1.000 0,-8.000 1.000 0,-5.000 3.000 1,-7.000 3.000 0,-5.000 4.000 0,-8.000 1.000 0,-5.000 0.000-5,-7.000 0.000-2,-5.000 0.000-4,2.000-7.000-2,13.000-11.000 0,12.000-14.000 0,13.000-11.000 0,7.000-12.000 1,4.000-9.000 5,3.000-10.000 4,3.000-8.000 4</inkml:trace>
</inkml:ink>
</file>

<file path=ppt/ink/ink53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5"/>
    </inkml:context>
    <inkml:brush xml:id="br0">
      <inkml:brushProperty name="width" value="0.0265764929354191" units="cm"/>
      <inkml:brushProperty name="height" value="0.0265764929354191" units="cm"/>
      <inkml:brushProperty name="color" value="#000000"/>
      <inkml:brushProperty name="ignorePressure" value="0"/>
    </inkml:brush>
  </inkml:definitions>
  <inkml:trace contextRef="#ctx0" brushRef="#br0">18450.000 43650.000 827,'46.000'-24.000'0,"-5.000"4.000"0,-7.000 3.000 0,-5.000 3.000 1,-1.000 6.000 1,6.000 9.000 4,7.000 10.000 5,6.000 10.000 4,3.000 11.000 2,0.000 17.000 1,0.000 15.000 1,0.000 16.000 0,-7.000-1.000-1,-11.000-15.000-2,-14.000-15.000-3,-11.000-16.000-3,-3.000-1.000-4,10.000 17.000-4,10.000 15.000-6,9.000 16.000-5,6.000 9.000-3,3.000 3.000 0,3.000 3.000-2,4.000 4.000 1,-4.000-9.000-7,-9.000-18.000-10,-10.000-19.000-10,-8.000-18.000-11</inkml:trace>
</inkml:ink>
</file>

<file path=ppt/ink/ink53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5"/>
    </inkml:context>
    <inkml:brush xml:id="br0">
      <inkml:brushProperty name="width" value="0.0262106340378523" units="cm"/>
      <inkml:brushProperty name="height" value="0.0262106340378523" units="cm"/>
      <inkml:brushProperty name="color" value="#000000"/>
      <inkml:brushProperty name="ignorePressure" value="0"/>
    </inkml:brush>
  </inkml:definitions>
  <inkml:trace contextRef="#ctx0" brushRef="#br0">21050.000 44200.000 839,'-22.000'-61.000'0,"6.000"28.000"8,7.000 28.000 6,6.000 29.000 8,1.000 26.000 3,-3.000 25.000-3,-3.000 25.000-1,-2.000 25.000-3,-5.000 10.000-3,-2.000-2.000-5,-3.000-3.000-5,-3.000-3.000-4,-1.000-4.000-7,4.000-3.000-5,3.000-3.000-7,3.000-2.000-6,3.000-9.000-3,3.000-12.000 3,3.000-13.000 1,4.000-12.000 1,1.000-12.000 0,0.000-8.000-4,0.000-10.000-2,0.000-9.000-4</inkml:trace>
</inkml:ink>
</file>

<file path=ppt/ink/ink53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6"/>
    </inkml:context>
    <inkml:brush xml:id="br0">
      <inkml:brushProperty name="width" value="0.0281475149095058" units="cm"/>
      <inkml:brushProperty name="height" value="0.0281475149095058" units="cm"/>
      <inkml:brushProperty name="color" value="#000000"/>
      <inkml:brushProperty name="ignorePressure" value="0"/>
    </inkml:brush>
  </inkml:definitions>
  <inkml:trace contextRef="#ctx0" brushRef="#br0">22900.000 43900.000 781,'-77.000'195.000'75,"-3.000"-9.000"-17,-3.000-10.000-18,-2.000-8.000-17,0.000-12.000-10,7.000-12.000-6,6.000-13.000-5,7.000-12.000-4,-3.000-4.000-4,-8.000 7.000-3,-10.000 6.000-3,-9.000 7.000-2,2.000-10.000-4,17.000-25.000-6,15.000-25.000-3,16.000-25.000-6,12.000-21.000-1,9.000-15.000 1,10.000-15.000 1,10.000-16.000 1,4.000-8.000 4,0.000 0.000 4,0.000 0.000 4,0.000 0.000 5,0.000-2.000 2,0.000-3.000 3,0.000-3.000 1,0.000-2.000 3</inkml:trace>
</inkml:ink>
</file>

<file path=ppt/ink/ink53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6"/>
    </inkml:context>
    <inkml:brush xml:id="br0">
      <inkml:brushProperty name="width" value="0.0271750558167696" units="cm"/>
      <inkml:brushProperty name="height" value="0.0271750558167696" units="cm"/>
      <inkml:brushProperty name="color" value="#000000"/>
      <inkml:brushProperty name="ignorePressure" value="0"/>
    </inkml:brush>
  </inkml:definitions>
  <inkml:trace contextRef="#ctx0" brushRef="#br0">21850.000 44450.000 809,'23.000'-21.000'-27,"-3.000"10.000"11,-3.000 10.000 11,-2.000 9.000 13,0.000 12.000 7,7.000 16.000 5,6.000 15.000 4,7.000 17.000 4,4.000 10.000 1,3.000 6.000-4,3.000 7.000-3,4.000 6.000-4,-3.000-5.000-2,-5.000-16.000-4,-7.000-15.000-1,-5.000-15.000-4,-3.000-4.000-3,4.000 9.000-8,3.000 10.000-5,3.000 10.000-7,3.000 5.000-6,3.000 4.000-7,3.000 3.000-7,4.000 3.000-6,-3.000-7.000-1,-5.000-15.000 7,-7.000-15.000 6,-5.000-16.000 7</inkml:trace>
</inkml:ink>
</file>

<file path=ppt/ink/ink53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6"/>
    </inkml:context>
    <inkml:brush xml:id="br0">
      <inkml:brushProperty name="width" value="0.0312564969062805" units="cm"/>
      <inkml:brushProperty name="height" value="0.0312564969062805" units="cm"/>
      <inkml:brushProperty name="color" value="#000000"/>
      <inkml:brushProperty name="ignorePressure" value="0"/>
    </inkml:brush>
  </inkml:definitions>
  <inkml:trace contextRef="#ctx0" brushRef="#br0">24000.000 43500.000 703,'1.000'-52.000'0,"4.000"-3.000"0,3.000-3.000 0,3.000-2.000 0,-5.000 10.000 5,-12.000 25.000 8,-13.000 25.000 10,-12.000 25.000 9,-9.000 20.000 2,-2.000 16.000-4,-3.000 15.000-5,-3.000 17.000-3,-1.000 10.000-4,4.000 6.000-2,3.000 7.000-2,3.000 6.000-3,4.000-1.000 0,7.000-5.000 0,6.000-7.000 0,7.000-5.000 1,11.000-8.000-4,20.000-5.000-8,18.000-7.000-6,20.000-5.000-8,14.000-12.000-2,14.000-16.000 0,11.000-15.000 1,14.000-15.000 1,8.000-14.000-1,7.000-8.000-3,6.000-10.000-3,7.000-9.000-3,-4.000-7.000-3,-12.000-3.000-3,-13.000-3.000-2,-12.000-2.000-3,-13.000-3.000 1,-12.000 1.000 6,-13.000-1.000 5,-12.000 1.000 5,-10.000 1.000 4,-6.000 3.000 1,-6.000 3.000 1,-6.000 4.000 1</inkml:trace>
</inkml:ink>
</file>

<file path=ppt/ink/ink53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6"/>
    </inkml:context>
    <inkml:brush xml:id="br0">
      <inkml:brushProperty name="width" value="0.0266457963734865" units="cm"/>
      <inkml:brushProperty name="height" value="0.0266457963734865" units="cm"/>
      <inkml:brushProperty name="color" value="#000000"/>
      <inkml:brushProperty name="ignorePressure" value="0"/>
    </inkml:brush>
  </inkml:definitions>
  <inkml:trace contextRef="#ctx0" brushRef="#br0">25100.000 42900.000 825,'-47.000'-24.000'1,"6.000"4.000"1,7.000 3.000 2,6.000 3.000 1,1.000 9.000 3,-3.000 16.000 5,-3.000 15.000 4,-2.000 17.000 4,-3.000 19.000 2,1.000 26.000-3,-1.000 24.000-2,1.000 26.000-3,-4.000 30.000-3,-6.000 39.000-4,-6.000 36.000-2,-6.000 39.000-4,-4.000 11.000-6,1.000-11.000-7,-1.000-14.000-7,1.000-11.000-8,4.000-26.000-2,9.000-37.000 3,10.000-38.000 2,10.000-37.000 4,4.000-18.000-1,0.000 4.000-5,0.000 3.000-5,0.000 3.000-5</inkml:trace>
</inkml:ink>
</file>

<file path=ppt/ink/ink53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7"/>
    </inkml:context>
    <inkml:brush xml:id="br0">
      <inkml:brushProperty name="width" value="0.026904571801424" units="cm"/>
      <inkml:brushProperty name="height" value="0.026904571801424" units="cm"/>
      <inkml:brushProperty name="color" value="#000000"/>
      <inkml:brushProperty name="ignorePressure" value="0"/>
    </inkml:brush>
  </inkml:definitions>
  <inkml:trace contextRef="#ctx0" brushRef="#br0">16300.000 48850.000 817,'0.000'-41.000'18,"0.000"19.000"-2,0.000 19.000 0,0.000 19.000-2,-8.000 23.000 0,-16.000 28.000 0,-15.000 28.000-1,-15.000 29.000 1,-12.000 18.000-1,-6.000 9.000-3,-6.000 10.000-2,-6.000 10.000-2,-6.000-1.000-2,-2.000-9.000 1,-3.000-10.000-1,-3.000-8.000 1,1.000-11.000-2,6.000-8.000-1,7.000-10.000-2,6.000-9.000-1,6.000-9.000-1,6.000-5.000 1,7.000-7.000 1,6.000-5.000 2,10.000-11.000-1,17.000-11.000 1,15.000-14.000-1,16.000-11.000 0,13.000-12.000-1,14.000-9.000 0,11.000-10.000 0,14.000-8.000 0,21.000-8.000 0,31.000-2.000 0,32.000-3.000-1,31.000-3.000 1,9.000-2.000-1,-12.000 0.000-2,-13.000 0.000 0,-12.000 0.000-1,-12.000 3.000 0,-8.000 6.000-1,-10.000 7.000 1,-9.000 6.000-1,-9.000 3.000-1,-5.000 0.000-4,-7.000 0.000-4,-5.000 0.000-4,-12.000 3.000-1,-16.000 6.000 0,-15.000 7.000 3,-15.000 6.000 0</inkml:trace>
</inkml:ink>
</file>

<file path=ppt/ink/ink53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7"/>
    </inkml:context>
    <inkml:brush xml:id="br0">
      <inkml:brushProperty name="width" value="0.0299594681710005" units="cm"/>
      <inkml:brushProperty name="height" value="0.0299594681710005" units="cm"/>
      <inkml:brushProperty name="color" value="#000000"/>
      <inkml:brushProperty name="ignorePressure" value="0"/>
    </inkml:brush>
  </inkml:definitions>
  <inkml:trace contextRef="#ctx0" brushRef="#br0">16800.000 49250.000 734,'-2.000'-57.000'22,"-3.000"39.000"2,-3.000 36.000 4,-2.000 39.000 2,-5.000 32.000 0,-2.000 28.000-2,-3.000 28.000-3,-3.000 29.000-2,-4.000 21.000-4,-3.000 16.000-4,-3.000 15.000-3,-2.000 17.000-5,-5.000 25.000-5,-2.000 39.000-4,-3.000 36.000-6,-3.000 39.000-5,-1.000 33.000-8,4.000 32.000-11,3.000 31.000-10,3.000 32.000-12,3.000-26.000-1,3.000-81.000 6,3.000-81.000 8,4.000-81.000 7</inkml:trace>
</inkml:ink>
</file>

<file path=ppt/ink/ink53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8"/>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43750.000 48800.000 999,'-49.000'-2.000'-4,"4.000"-3.000"-11,3.000-3.000-10,3.000-2.000-10,4.000-6.000-2,7.000-6.000 7,6.000-6.000 6,7.000-6.000 7,2.000-2.000 4,1.000 3.000 2,-1.000 3.000 3,1.000 4.000 1</inkml:trace>
</inkml:ink>
</file>

<file path=ppt/ink/ink53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9"/>
    </inkml:context>
    <inkml:brush xml:id="br0">
      <inkml:brushProperty name="width" value="0.0306103229522705" units="cm"/>
      <inkml:brushProperty name="height" value="0.0306103229522705" units="cm"/>
      <inkml:brushProperty name="color" value="#000000"/>
      <inkml:brushProperty name="ignorePressure" value="0"/>
    </inkml:brush>
  </inkml:definitions>
  <inkml:trace contextRef="#ctx0" brushRef="#br0">42300.000 48450.000 718,'-171.000'43.000'5,"60.000"-11.000"11,60.000-14.000 10,59.000-11.000 10,32.000-9.000 3,7.000-3.000-5,6.000-3.000-6,7.000-2.000-6,5.000-1.000-3,7.000 3.000-5,6.000 3.000-3,7.000 4.000-4,-1.000 4.000-2,-6.000 6.000 0,-6.000 7.000 0,-6.000 6.000-1,-7.000 6.000 0,-6.000 6.000-2,-6.000 7.000-3,-6.000 6.000-2,-7.000 7.000-3,-6.000 10.000-1,-6.000 10.000-1,-6.000 9.000-3,-12.000 10.000 0,-15.000 14.000 0,-15.000 11.000 1,-16.000 14.000 0,-16.000 7.000 0,-16.000 3.000-1,-15.000 3.000-2,-15.000 4.000 0,-14.000-3.000-1,-8.000-5.000 1,-10.000-7.000 1,-9.000-5.000 2,-4.000-8.000 0,4.000-5.000 3,3.000-7.000 1,3.000-5.000 1,7.000-9.000 1,14.000-9.000 0,11.000-10.000-2,14.000-8.000 0,11.000-11.000 3,14.000-8.000 5,11.000-10.000 6,14.000-9.000 6,18.000-10.000 3,25.000-9.000 1,25.000-10.000 3,25.000-8.000 1,25.000-11.000-1,25.000-8.000-3,25.000-10.000-4,25.000-9.000-3,20.000-5.000-4,16.000 0.000-5,15.000 0.000-5,17.000 0.000-5,8.000 1.000-7,4.000 4.000-10,3.000 3.000-9,3.000 3.000-10,-22.000 6.000-1,-47.000 9.000 8,-47.000 10.000 8,-46.000 10.000 7,-24.000 0.000 4,0.000-5.000-1,0.000-7.000-1,0.000-5.000-1</inkml:trace>
</inkml:ink>
</file>

<file path=ppt/ink/ink5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7"/>
    </inkml:context>
    <inkml:brush xml:id="br0">
      <inkml:brushProperty name="width" value="0.0368649698793888" units="cm"/>
      <inkml:brushProperty name="height" value="0.0368649698793888" units="cm"/>
      <inkml:brushProperty name="color" value="#f2395b"/>
      <inkml:brushProperty name="ignorePressure" value="0"/>
    </inkml:brush>
  </inkml:definitions>
  <inkml:trace contextRef="#ctx0" brushRef="#br0">21400.000 39450.000 596,'-68.000'48.000'98,"17.000"-3.000"-20,15.000-3.000-21,16.000-2.000-20,7.000 2.000-12,1.000 9.000-3,-1.000 10.000-1,1.000 10.000-3,-1.000 2.000-4,1.000-3.000-3,-1.000-3.000-5,1.000-2.000-4,1.000-5.000-1,3.000-2.000 1,3.000-3.000 1,4.000-3.000 1,8.000-9.000-3,17.000-11.000-8,15.000-14.000-8,16.000-11.000-8,5.000-15.000-5,-2.000-16.000 1,-3.000-15.000 0,-3.000-15.000-1,-2.000-12.000 2,0.000-6.000 2,0.000-6.000 2,0.000-6.000 3,-5.000-6.000 2,-9.000-2.000 4,-10.000-3.000 4,-8.000-3.000 3,-8.000 2.000 5,-2.000 10.000 4,-3.000 10.000 4,-3.000 9.000 4,-7.000 6.000 4,-9.000 3.000 5,-10.000 3.000 3,-8.000 4.000 4,-8.000 7.000 2,-2.000 13.000-3,-3.000 12.000-1,-3.000 13.000-2,1.000 10.000-1,6.000 10.000-3,7.000 10.000-1,6.000 9.000-3,1.000 7.000-4,-3.000 7.000-9,-3.000 6.000-9,-2.000 7.000-8,3.000-3.000-8,14.000-8.000-6,11.000-10.000-8,14.000-9.000-6,10.000-7.000-4,9.000-3.000 0,10.000-3.000-1,10.000-2.000 0,0.000-5.000 3,-5.000-2.000 7,-7.000-3.000 6,-5.000-3.000 7</inkml:trace>
</inkml:ink>
</file>

<file path=ppt/ink/ink53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49"/>
    </inkml:context>
    <inkml:brush xml:id="br0">
      <inkml:brushProperty name="width" value="0.0307063031941652" units="cm"/>
      <inkml:brushProperty name="height" value="0.0307063031941652" units="cm"/>
      <inkml:brushProperty name="color" value="#000000"/>
      <inkml:brushProperty name="ignorePressure" value="0"/>
    </inkml:brush>
  </inkml:definitions>
  <inkml:trace contextRef="#ctx0" brushRef="#br0">54500.000 48000.000 716,'-186.000'145.000'91,"28.000"-9.000"-22,28.000-10.000-22,29.000-8.000-21,11.000-1.000-13,-2.000 9.000-4,-3.000 10.000-3,-3.000 10.000-4,1.000-1.000-2,6.000-9.000 0,7.000-10.000 1,6.000-8.000 0,1.000-8.000-3,-3.000-2.000-4,-3.000-3.000-6,-2.000-3.000-4,5.000-10.000-1,16.000-16.000 5,15.000-15.000 6,17.000-15.000 4,17.000-12.000 5,23.000-6.000 2,22.000-6.000 2,22.000-6.000 3,15.000-7.000 0,9.000-6.000 0,10.000-6.000-1,10.000-6.000-1,7.000-4.000-1,6.000 1.000 0,7.000-1.000-1,6.000 1.000 0,1.000-1.000-3,-3.000 1.000-5,-3.000-1.000-5,-2.000 1.000-6,-6.000 1.000-2,-6.000 3.000 2,-6.000 3.000 1,-6.000 4.000 2,-7.000 1.000-2,-6.000 0.000-7,-6.000 0.000-7,-6.000 0.000-7</inkml:trace>
</inkml:ink>
</file>

<file path=ppt/ink/ink53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7:50"/>
    </inkml:context>
    <inkml:brush xml:id="br0">
      <inkml:brushProperty name="width" value="0.0327982269227505" units="cm"/>
      <inkml:brushProperty name="height" value="0.0327982269227505" units="cm"/>
      <inkml:brushProperty name="color" value="#000000"/>
      <inkml:brushProperty name="ignorePressure" value="0"/>
    </inkml:brush>
  </inkml:definitions>
  <inkml:trace contextRef="#ctx0" brushRef="#br0">54400.000 48200.000 670,'-24.000'-77.000'24,"4.000"47.000"8,3.000 47.000 8,3.000 48.000 9,-1.000 30.000-1,-2.000 16.000-8,-3.000 15.000-8,-3.000 17.000-8,-2.000 19.000-7,0.000 26.000-4,0.000 24.000-5,0.000 26.000-5,-2.000 18.000-7,-3.000 13.000-9,-3.000 12.000-7,-2.000 13.000-9,-5.000 26.000-5,-2.000 41.000-3,-3.000 40.000-1,-3.000 42.000-2,1.000-23.000-1,6.000-84.000 1,7.000-85.000 0,6.000-83.000 1</inkml:trace>
</inkml:ink>
</file>

<file path=ppt/ink/ink53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5"/>
    </inkml:context>
    <inkml:brush xml:id="br0">
      <inkml:brushProperty name="width" value="0.0368602573871613" units="cm"/>
      <inkml:brushProperty name="height" value="0.0368602573871613" units="cm"/>
      <inkml:brushProperty name="color" value="#000000"/>
      <inkml:brushProperty name="ignorePressure" value="0"/>
    </inkml:brush>
  </inkml:definitions>
  <inkml:trace contextRef="#ctx0" brushRef="#br0">19950.000 29050.000 596,'-27.000'-22.000'62,"-3.000"6.000"-14,-3.000 7.000-14,-2.000 6.000-14,-3.000 3.000-8,1.000 0.000-2,-1.000 0.000-2,1.000 0.000-3,-3.000 3.000-1,-2.000 6.000-1,-3.000 7.000-2,-3.000 6.000 0,-2.000 7.000-1,0.000 10.000 1,0.000 10.000 0,0.000 9.000 2,0.000 4.000 0,0.000 1.000 1,0.000-1.000 0,0.000 1.000 0,4.000-1.000 2,10.000 1.000 1,10.000-1.000 2,9.000 1.000 1,6.000-3.000 0,3.000-2.000-2,3.000-3.000-2,4.000-3.000-3,4.000-6.000-1,6.000-5.000 1,7.000-7.000 1,6.000-5.000 1,6.000-8.000 0,6.000-5.000 0,7.000-7.000-1,6.000-5.000 1,4.000-3.000-2,4.000 4.000-2,3.000 3.000-1,3.000 3.000-2,-2.000 3.000 0,-6.000 3.000-1,-6.000 3.000 0,-6.000 4.000 1,-9.000 5.000-1,-8.000 10.000 2,-10.000 10.000-1,-9.000 9.000 2,-9.000 6.000 0,-5.000 3.000 0,-7.000 3.000 0,-5.000 4.000 0,-8.000 1.000 0,-5.000 0.000 0,-7.000 0.000 0,-5.000 0.000 0,-4.000-4.000-1,0.000-5.000-1,0.000-7.000-2,0.000-5.000-1,1.000-8.000 0,4.000-5.000-1,3.000-7.000 1,3.000-5.000-1,10.000-14.000 2,20.000-18.000 3,18.000-19.000 4,20.000-18.000 2,8.000-9.000 2,1.000 4.000-1,-1.000 3.000-1,1.000 3.000-1,1.000-1.000-2,3.000-2.000-4,3.000-3.000-3,4.000-3.000-5,1.000-1.000-1,0.000 4.000-1,0.000 3.000-1,0.000 3.000-1,-2.000 4.000 1,-3.000 7.000 2,-3.000 6.000 2,-2.000 7.000 2,-5.000 4.000 2,-2.000 3.000 2,-3.000 3.000 3,-3.000 4.000 2,-1.000 2.000 4,4.000 4.000 6,3.000 3.000 6,3.000 3.000 6,-2.000 3.000 1,-6.000 3.000-3,-6.000 3.000-2,-6.000 4.000-4,-2.000 2.000-1,3.000 4.000-1,3.000 3.000 0,4.000 3.000-2,-1.000 1.000-2,-3.000 1.000-3,-3.000-1.000-5,-2.000 1.000-3,-5.000-1.000-7,-2.000 1.000-11,-3.000-1.000-11,-3.000 1.000-10,-4.000-12.000-7,-3.000-21.000-4,-3.000-22.000-5,-2.000-22.000-4,-3.000-8.000 3,1.000 6.000 10,-1.000 7.000 9,1.000 6.000 11</inkml:trace>
</inkml:ink>
</file>

<file path=ppt/ink/ink53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5"/>
    </inkml:context>
    <inkml:brush xml:id="br0">
      <inkml:brushProperty name="width" value="0.0340188257396221" units="cm"/>
      <inkml:brushProperty name="height" value="0.0340188257396221" units="cm"/>
      <inkml:brushProperty name="color" value="#000000"/>
      <inkml:brushProperty name="ignorePressure" value="0"/>
    </inkml:brush>
  </inkml:definitions>
  <inkml:trace contextRef="#ctx0" brushRef="#br0">20050.000 29750.000 646,'-21.000'-43.000'8,"10.000"17.000"16,10.000 15.000 15,9.000 16.000 15,6.000 10.000 4,3.000 7.000-10,3.000 6.000-10,4.000 7.000-11,1.000 7.000-7,0.000 9.000-6,0.000 10.000-7,0.000 10.000-5,-2.000 2.000-3,-3.000-3.000 4,-3.000-3.000 2,-2.000-2.000 3,-3.000-8.000-14,1.000-8.000-28,-1.000-10.000-28,1.000-9.000-30</inkml:trace>
</inkml:ink>
</file>

<file path=ppt/ink/ink53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6"/>
    </inkml:context>
    <inkml:brush xml:id="br0">
      <inkml:brushProperty name="width" value="0.0381708852946758" units="cm"/>
      <inkml:brushProperty name="height" value="0.0381708852946758" units="cm"/>
      <inkml:brushProperty name="color" value="#000000"/>
      <inkml:brushProperty name="ignorePressure" value="0"/>
    </inkml:brush>
  </inkml:definitions>
  <inkml:trace contextRef="#ctx0" brushRef="#br0">21150.000 29750.000 576,'-69.000'51.000'107,"13.000"4.000"-23,12.000 3.000-23,13.000 3.000-23,7.000 3.000-13,4.000 3.000-2,3.000 3.000-5,3.000 4.000-2,3.000 1.000-2,3.000 0.000-3,3.000 0.000-1,4.000 0.000-3,1.000 0.000-1,0.000 0.000-3,0.000 0.000-2,0.000 0.000-3,1.000-4.000-1,4.000-5.000 1,3.000-7.000 0,3.000-5.000 1,3.000-8.000-1,3.000-5.000-3,3.000-7.000-3,4.000-5.000-3,4.000-12.000-2,6.000-16.000-2,7.000-15.000-1,6.000-15.000-2,4.000-18.000-1,4.000-19.000 0,3.000-18.000 1,3.000-19.000 0,-1.000-15.000 0,-2.000-8.000 2,-3.000-10.000 0,-3.000-9.000 2,-9.000-1.000 0,-11.000 10.000 0,-14.000 10.000 1,-11.000 9.000 1,-9.000 13.000 2,-3.000 20.000 7,-3.000 18.000 7,-2.000 20.000 7,-8.000 13.000 1,-8.000 9.000-2,-10.000 10.000-2,-9.000 10.000-2,-9.000 11.000-3,-5.000 17.000-4,-7.000 15.000-3,-5.000 16.000-4,-3.000 9.000-4,4.000 3.000-5,3.000 3.000-5,3.000 4.000-5,7.000-6.000-3,14.000-11.000-1,11.000-14.000-1,14.000-11.000-1</inkml:trace>
</inkml:ink>
</file>

<file path=ppt/ink/ink53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6"/>
    </inkml:context>
    <inkml:brush xml:id="br0">
      <inkml:brushProperty name="width" value="0.0354684330523014" units="cm"/>
      <inkml:brushProperty name="height" value="0.0354684330523014" units="cm"/>
      <inkml:brushProperty name="color" value="#000000"/>
      <inkml:brushProperty name="ignorePressure" value="0"/>
    </inkml:brush>
  </inkml:definitions>
  <inkml:trace contextRef="#ctx0" brushRef="#br0">21800.000 30100.000 620,'25.000'21.000'3,"0.000"-5.000"5,0.000-7.000 7,0.000-5.000 5,1.000-1.000 4,4.000 6.000 2,3.000 7.000 3,3.000 6.000 2,3.000 4.000 0,3.000 4.000-2,3.000 3.000-4,4.000 3.000-2,1.000 1.000-2,0.000 1.000-2,0.000-1.000-1,0.000 1.000-2,-2.000 1.000-3,-3.000 3.000-2,-3.000 3.000-2,-2.000 4.000-3,-8.000 1.000-3,-8.000 0.000-5,-10.000 0.000-2,-9.000 0.000-5,-12.000 0.000-3,-11.000 0.000-4,-14.000 0.000-3,-11.000 0.000-4,-9.000 0.000 0,-3.000 0.000 1,-3.000 0.000 1,-2.000 0.000 2,-1.000-4.000 2,3.000-5.000 4,3.000-7.000 4,4.000-5.000 3,13.000-8.000 6,26.000-5.000 8,24.000-7.000 9,26.000-5.000 9,15.000-6.000-1,6.000-3.000-8,7.000-3.000-8,6.000-2.000-9,3.000-1.000-8,0.000 3.000-9,0.000 3.000-9,0.000 4.000-9,-7.000 2.000-6,-11.000 4.000-3,-14.000 3.000-2,-11.000 3.000-3</inkml:trace>
</inkml:ink>
</file>

<file path=ppt/ink/ink53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7"/>
    </inkml:context>
    <inkml:brush xml:id="br0">
      <inkml:brushProperty name="width" value="0.0408295728266239" units="cm"/>
      <inkml:brushProperty name="height" value="0.0408295728266239" units="cm"/>
      <inkml:brushProperty name="color" value="#000000"/>
      <inkml:brushProperty name="ignorePressure" value="0"/>
    </inkml:brush>
  </inkml:definitions>
  <inkml:trace contextRef="#ctx0" brushRef="#br0">24150.000 29250.000 538,'48.000'-44.000'56,"-3.000"13.000"-10,-3.000 12.000-8,-2.000 13.000-10,-1.000 9.000-7,3.000 6.000-2,3.000 7.000-3,4.000 6.000-3,-3.000 4.000-2,-5.000 4.000-1,-7.000 3.000-1,-5.000 3.000-1,-8.000 7.000-1,-5.000 14.000-2,-7.000 11.000 0,-5.000 14.000-2,-8.000 8.000-2,-5.000 7.000-2,-7.000 6.000-3,-5.000 7.000-2,-9.000 2.000-3,-9.000 1.000-4,-10.000-1.000-3,-8.000 1.000-3,-6.000-9.000-3,1.000-15.000-4,-1.000-15.000-3,1.000-16.000-4,4.000-18.000 0,9.000-18.000 1,10.000-19.000 3,10.000-18.000 1,7.000-20.000 2,6.000-18.000 4,7.000-19.000 3,6.000-18.000 3,3.000-10.000 3,0.000 0.000 3,0.000 0.000 3,0.000 0.000 2,1.000 6.000 3,4.000 13.000 0,3.000 12.000 0,3.000 13.000 1,1.000 10.000 4,1.000 10.000 4,-1.000 10.000 7,1.000 9.000 5,-1.000 7.000 7,1.000 7.000 12,-1.000 6.000 10,1.000 7.000 10,-1.000 10.000 2,1.000 16.000-7,-1.000 15.000-8,1.000 17.000-7,-3.000 8.000-5,-2.000 4.000-5,-3.000 3.000-4,-3.000 3.000-5,-2.000 6.000-2,0.000 9.000-1,0.000 10.000-1,0.000 10.000 0,0.000 5.000-5,0.000 4.000-6,0.000 3.000-6,0.000 3.000-6,-4.000 1.000-5,-5.000 1.000-2,-7.000-1.000-1,-5.000 1.000-2,-3.000-9.000-6,4.000-15.000-9,3.000-15.000-10,3.000-16.000-9</inkml:trace>
</inkml:ink>
</file>

<file path=ppt/ink/ink53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7"/>
    </inkml:context>
    <inkml:brush xml:id="br0">
      <inkml:brushProperty name="width" value="0.0381928086280823" units="cm"/>
      <inkml:brushProperty name="height" value="0.0381928086280823" units="cm"/>
      <inkml:brushProperty name="color" value="#000000"/>
      <inkml:brushProperty name="ignorePressure" value="0"/>
    </inkml:brush>
  </inkml:definitions>
  <inkml:trace contextRef="#ctx0" brushRef="#br0">25100.000 28800.000 576,'-22.000'-18.000'52,"6.000"17.000"-9,7.000 15.000-8,6.000 16.000-9,3.000 13.000-4,0.000 14.000 1,0.000 11.000-1,0.000 14.000 0,0.000 8.000-1,0.000 7.000-2,0.000 6.000-3,0.000 7.000-3,-2.000 5.000-2,-3.000 7.000-1,-3.000 6.000-3,-2.000 7.000-2,-5.000-1.000-3,-2.000-6.000-3,-3.000-6.000-4,-3.000-6.000-4,-1.000-12.000-3,4.000-15.000 0,3.000-15.000-1,3.000-16.000-2,6.000-29.000-3,9.000-40.000-4,10.000-40.000-6,10.000-41.000-6,10.000-23.000 2,13.000-2.000 6,12.000-3.000 6,13.000-3.000 7,7.000 5.000 4,4.000 17.000 0,3.000 15.000 1,3.000 16.000 1,-4.000 13.000 4,-8.000 14.000 10,-10.000 11.000 9,-9.000 14.000 8,-7.000 13.000 6,-3.000 16.000 1,-3.000 15.000 1,-2.000 17.000 0,-8.000 11.000 0,-8.000 10.000-2,-10.000 10.000-3,-9.000 9.000-3,-10.000 6.000-2,-9.000 3.000-3,-10.000 3.000-3,-8.000 4.000-2,-9.000-1.000-4,-6.000-3.000-6,-6.000-3.000-4,-6.000-2.000-6,-6.000-6.000-4,-2.000-6.000-2,-3.000-6.000-5,-3.000-6.000-2,1.000-12.000-6,6.000-15.000-8,7.000-15.000-9,6.000-16.000-7,7.000-13.000-3,10.000-9.000 4,10.000-10.000 5,9.000-8.000 4,4.000-6.000 4,1.000 1.000 5,-1.000-1.000 4,1.000 1.000 5</inkml:trace>
</inkml:ink>
</file>

<file path=ppt/ink/ink53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8"/>
    </inkml:context>
    <inkml:brush xml:id="br0">
      <inkml:brushProperty name="width" value="0.0352388471364975" units="cm"/>
      <inkml:brushProperty name="height" value="0.0352388471364975" units="cm"/>
      <inkml:brushProperty name="color" value="#000000"/>
      <inkml:brushProperty name="ignorePressure" value="0"/>
    </inkml:brush>
  </inkml:definitions>
  <inkml:trace contextRef="#ctx0" brushRef="#br0">26850.000 29100.000 624,'12.000'-35.000'8,"-24.000"32.000"16,-26.000 31.000 16,-24.000 32.000 16,-12.000 16.000 2,4.000 4.000-10,3.000 3.000-11,3.000 3.000-11,6.000-2.000-6,9.000-6.000-3,10.000-6.000-2,10.000-6.000-3,7.000-7.000-4,6.000-6.000-3,7.000-6.000-4,6.000-6.000-3,7.000-6.000-2,10.000-2.000 1,10.000-3.000 0,9.000-3.000 0,7.000-2.000-1,7.000 0.000 0,6.000 0.000-1,7.000 0.000-1,-1.000 0.000 0,-6.000 0.000 1,-6.000 0.000 0,-6.000 0.000 2,-6.000 3.000 0,-2.000 6.000 0,-3.000 7.000 1,-3.000 6.000 1,-9.000 6.000 1,-11.000 6.000-1,-14.000 7.000 0,-11.000 6.000 1,-11.000 1.000-1,-5.000-3.000 0,-7.000-3.000-1,-5.000-2.000 0,-12.000-3.000-2,-16.000 1.000-5,-15.000-1.000-4,-15.000 1.000-5,-3.000-6.000-5,14.000-8.000-5,11.000-10.000-4,14.000-9.000-5,11.000-13.000-3,14.000-16.000 0,11.000-15.000-2,14.000-15.000 0</inkml:trace>
</inkml:ink>
</file>

<file path=ppt/ink/ink53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8"/>
    </inkml:context>
    <inkml:brush xml:id="br0">
      <inkml:brushProperty name="width" value="0.0387105122208595" units="cm"/>
      <inkml:brushProperty name="height" value="0.0387105122208595" units="cm"/>
      <inkml:brushProperty name="color" value="#000000"/>
      <inkml:brushProperty name="ignorePressure" value="0"/>
    </inkml:brush>
  </inkml:definitions>
  <inkml:trace contextRef="#ctx0" brushRef="#br0">27350.000 29550.000 568,'45.000'-24.000'2,"-9.000"4.000"3,-10.000 3.000 4,-8.000 3.000 4,-8.000 7.000 7,-2.000 14.000 10,-3.000 11.000 10,-3.000 14.000 10,-7.000 11.000 1,-9.000 14.000-8,-10.000 11.000-8,-8.000 14.000-7,-4.000 8.000-6,3.000 7.000-3,3.000 6.000-2,4.000 7.000-3,2.000 0.000-3,4.000-2.000-1,3.000-3.000-4,3.000-3.000-1,3.000-7.000-4,3.000-9.000-1,3.000-10.000-2,4.000-8.000-3,10.000-22.000-4,19.000-30.000-6,19.000-32.000-7,19.000-30.000-5,9.000-29.000-3,0.000-25.000 0,0.000-25.000 1,0.000-25.000-1,-4.000-11.000 3,-5.000 3.000 2,-7.000 3.000 3,-5.000 4.000 3,-9.000 8.000 3,-9.000 17.000 1,-10.000 15.000 2,-8.000 16.000 1,-11.000 15.000 4,-8.000 16.000 4,-10.000 15.000 4,-9.000 17.000 5,-12.000 11.000 2,-11.000 10.000 3,-14.000 10.000 2,-11.000 9.000 1,-7.000 10.000 1,0.000 14.000-4,0.000 11.000-2,0.000 14.000-4,3.000 7.000-5,6.000 3.000-9,7.000 3.000-8,6.000 4.000-10,9.000-6.000-2,13.000-11.000 3,12.000-14.000 3,13.000-11.000 3</inkml:trace>
</inkml:ink>
</file>

<file path=ppt/ink/ink5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7"/>
    </inkml:context>
    <inkml:brush xml:id="br0">
      <inkml:brushProperty name="width" value="0.0375963859260082" units="cm"/>
      <inkml:brushProperty name="height" value="0.0375963859260082" units="cm"/>
      <inkml:brushProperty name="color" value="#f2395b"/>
      <inkml:brushProperty name="ignorePressure" value="0"/>
    </inkml:brush>
  </inkml:definitions>
  <inkml:trace contextRef="#ctx0" brushRef="#br0">22200.000 39550.000 585,'-27.000'48.000'21,"-3.000"-3.000"1,-3.000-3.000 1,-2.000-2.000 0,0.000-3.000 2,7.000 1.000 6,6.000-1.000 4,7.000 1.000 6,4.000-1.000-1,3.000 1.000-4,3.000-1.000-5,4.000 1.000-4,2.000 1.000-5,4.000 3.000-5,3.000 3.000-5,3.000 4.000-6,6.000-3.000-4,9.000-5.000-3,10.000-7.000-5,10.000-5.000-4,4.000-6.000-5,0.000-3.000-8,0.000-3.000-6,0.000-2.000-7,3.000-6.000-5,6.000-6.000-4,7.000-6.000-4,6.000-6.000-3,-4.000-4.000 2,-11.000 1.000 9,-14.000-1.000 7,-11.000 1.000 9,-9.000-3.000 5,-3.000-2.000 2,-3.000-3.000 3,-2.000-3.000 3</inkml:trace>
</inkml:ink>
</file>

<file path=ppt/ink/ink53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8"/>
    </inkml:context>
    <inkml:brush xml:id="br0">
      <inkml:brushProperty name="width" value="0.0394251048564911" units="cm"/>
      <inkml:brushProperty name="height" value="0.0394251048564911" units="cm"/>
      <inkml:brushProperty name="color" value="#000000"/>
      <inkml:brushProperty name="ignorePressure" value="0"/>
    </inkml:brush>
  </inkml:definitions>
  <inkml:trace contextRef="#ctx0" brushRef="#br0">28200.000 29700.000 558,'21.000'25.000'0,"-5.000"0.000"0,-7.000 0.000 0,-5.000 0.000 0,-9.000 7.000 4,-9.000 17.000 11,-10.000 15.000 8,-8.000 16.000 11,-4.000 9.000 4,3.000 3.000 3,3.000 3.000 2,4.000 4.000 1,2.000-6.000-2,4.000-11.000-8,3.000-14.000-8,3.000-11.000-8,7.000-6.000-3,14.000 4.000-1,11.000 3.000 1,14.000 3.000-1,10.000-4.000-2,9.000-8.000-5,10.000-10.000-5,10.000-9.000-4,5.000-9.000-6,4.000-5.000-5,3.000-7.000-6,3.000-5.000-6,-1.000-6.000-5,-2.000-3.000-5,-3.000-3.000-4,-3.000-2.000-5,-6.000-5.000-1,-5.000-2.000-1,-7.000-3.000 1,-5.000-3.000 0,-9.000-2.000 4,-9.000 0.000 6,-10.000 0.000 7,-8.000 0.000 7</inkml:trace>
</inkml:ink>
</file>

<file path=ppt/ink/ink53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09"/>
    </inkml:context>
    <inkml:brush xml:id="br0">
      <inkml:brushProperty name="width" value="0.0345693863928318" units="cm"/>
      <inkml:brushProperty name="height" value="0.0345693863928318" units="cm"/>
      <inkml:brushProperty name="color" value="#000000"/>
      <inkml:brushProperty name="ignorePressure" value="0"/>
    </inkml:brush>
  </inkml:definitions>
  <inkml:trace contextRef="#ctx0" brushRef="#br0">29100.000 29550.000 636,'-68.000'3.000'7,"17.000"6.000"13,15.000 7.000 14,16.000 6.000 14,5.000 12.000 4,-2.000 19.000-6,-3.000 19.000-5,-3.000 19.000-6,-4.000 19.000-6,-3.000 23.000-6,-3.000 22.000-7,-2.000 22.000-6,-5.000 15.000-8,-2.000 9.000-7,-3.000 10.000-8,-3.000 10.000-7,-2.000-6.000-5,0.000-18.000 1,0.000-19.000 0,0.000-18.000 1,1.000-17.000-6,4.000-11.000-11,3.000-14.000-11,3.000-11.000-11</inkml:trace>
</inkml:ink>
</file>

<file path=ppt/ink/ink53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1"/>
    </inkml:context>
    <inkml:brush xml:id="br0">
      <inkml:brushProperty name="width" value="0.0307283215224743" units="cm"/>
      <inkml:brushProperty name="height" value="0.0307283215224743" units="cm"/>
      <inkml:brushProperty name="color" value="#000000"/>
      <inkml:brushProperty name="ignorePressure" value="0"/>
    </inkml:brush>
  </inkml:definitions>
  <inkml:trace contextRef="#ctx0" brushRef="#br0">21500.000 23650.000 715,'-22.000'-49.000'56,"6.000"4.000"-11,7.000 3.000-13,6.000 3.000-10,4.000-4.000-7,4.000-8.000 0,3.000-10.000 0,3.000-9.000-1,3.000-13.000-1,3.000-16.000-2,3.000-15.000-1,4.000-15.000-1,4.000-18.000-3,6.000-19.000-3,7.000-18.000-3,6.000-19.000-3,3.000-12.000-3,0.000-2.000-1,0.000-3.000-1,0.000-3.000-1,-2.000 1.000-1,-3.000 6.000 1,-3.000 7.000 1,-2.000 6.000 1,0.000-7.000 0,7.000-18.000 1,6.000-19.000 0,7.000-18.000 2,-1.000 4.000 0,-6.000 28.000 0,-6.000 28.000 2,-6.000 29.000 0,-4.000 13.000 0,1.000 1.000 1,-1.000-1.000 0,1.000 1.000 0,-1.000-4.000 1,1.000-6.000-1,-1.000-6.000 1,1.000-6.000-1,1.000-1.000 0,3.000 7.000 0,3.000 6.000 0,4.000 7.000 0,1.000 8.000 0,0.000 14.000 0,0.000 11.000-1,0.000 14.000 1,-2.000 8.000 0,-3.000 7.000 1,-3.000 6.000 1,-2.000 7.000 1,-6.000 5.000 1,-6.000 7.000-1,-6.000 6.000-1,-6.000 7.000 0,-4.000 5.000 0,1.000 7.000 2,-1.000 6.000 2,1.000 7.000 2,-1.000 2.000 0,1.000 1.000-1,-1.000-1.000 0,1.000 1.000-2,-3.000 1.000 0,-2.000 3.000 0,-3.000 3.000 0,-3.000 4.000 0,-6.000 2.000 1,-5.000 4.000 2,-7.000 3.000 2,-5.000 3.000 3,-4.000 4.000 0,0.000 7.000-3,0.000 6.000-2,0.000 7.000-2,-4.000 5.000-2,-5.000 7.000-1,-7.000 6.000-1,-5.000 7.000 0,-8.000 5.000-2,-5.000 7.000-2,-7.000 6.000-1,-5.000 7.000-1,-4.000 4.000-1,0.000 3.000 1,0.000 3.000 1,0.000 4.000 1,1.000 2.000 0,4.000 4.000-1,3.000 3.000-2,3.000 3.000-1,3.000-2.000-2,3.000-6.000-2,3.000-6.000-3,4.000-6.000-3,5.000-9.000-2,10.000-8.000-2,10.000-10.000-2,9.000-9.000-2</inkml:trace>
</inkml:ink>
</file>

<file path=ppt/ink/ink53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2"/>
    </inkml:context>
    <inkml:brush xml:id="br0">
      <inkml:brushProperty name="width" value="0.0319505035877228" units="cm"/>
      <inkml:brushProperty name="height" value="0.0319505035877228" units="cm"/>
      <inkml:brushProperty name="color" value="#000000"/>
      <inkml:brushProperty name="ignorePressure" value="0"/>
    </inkml:brush>
  </inkml:definitions>
  <inkml:trace contextRef="#ctx0" brushRef="#br0">23700.000 14850.000 688,'26.000'29.000'20,"4.000"10.000"7,3.000 10.000 5,3.000 9.000 7,3.000 9.000 0,3.000 9.000-7,3.000 10.000-7,4.000 10.000-7,1.000 0.000-2,0.000-5.000-1,0.000-7.000 1,0.000-5.000 0,0.000-8.000-3,0.000-5.000-10,0.000-7.000-7,0.000-5.000-8,-5.000-6.000-9,-9.000-3.000-6,-10.000-3.000-9,-8.000-2.000-6</inkml:trace>
</inkml:ink>
</file>

<file path=ppt/ink/ink53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3"/>
    </inkml:context>
    <inkml:brush xml:id="br0">
      <inkml:brushProperty name="width" value="0.0326707102358341" units="cm"/>
      <inkml:brushProperty name="height" value="0.0326707102358341" units="cm"/>
      <inkml:brushProperty name="color" value="#000000"/>
      <inkml:brushProperty name="ignorePressure" value="0"/>
    </inkml:brush>
  </inkml:definitions>
  <inkml:trace contextRef="#ctx0" brushRef="#br0">25400.000 11850.000 673,'-16.000'-24.000'49,"19.000"4.000"-4,19.000 3.000-4,19.000 3.000-5,12.000 3.000-3,6.000 3.000-4,7.000 3.000-3,6.000 4.000-4,1.000 1.000-4,-3.000 0.000-4,-3.000 0.000-5,-2.000 0.000-5,-3.000 0.000-5,1.000 0.000-7,-1.000 0.000-9,1.000 0.000-6,-6.000 1.000-6,-8.000 4.000-2,-10.000 3.000-3,-9.000 3.000-3,-9.000 3.000-1,-5.000 3.000 0,-7.000 3.000 1,-5.000 4.000-1,-8.000-1.000 4,-5.000-3.000 4,-7.000-3.000 6,-5.000-2.000 4</inkml:trace>
</inkml:ink>
</file>

<file path=ppt/ink/ink53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3"/>
    </inkml:context>
    <inkml:brush xml:id="br0">
      <inkml:brushProperty name="width" value="0.0338893309235573" units="cm"/>
      <inkml:brushProperty name="height" value="0.0338893309235573" units="cm"/>
      <inkml:brushProperty name="color" value="#000000"/>
      <inkml:brushProperty name="ignorePressure" value="0"/>
    </inkml:brush>
  </inkml:definitions>
  <inkml:trace contextRef="#ctx0" brushRef="#br0">25400.000 12150.000 649,'-46.000'1.000'5,"10.000"4.000"12,10.000 3.000 12,9.000 3.000 10,6.000 6.000 5,3.000 9.000-5,3.000 10.000-4,4.000 10.000-4,1.000 5.000-5,0.000 4.000-4,0.000 3.000-6,0.000 3.000-6,0.000 4.000-2,0.000 7.000 0,0.000 6.000 1,0.000 7.000-1,0.000 4.000-3,0.000 3.000-8,0.000 3.000-7,0.000 4.000-7,-2.000-3.000-6,-3.000-5.000-5,-3.000-7.000-4,-2.000-5.000-4,-3.000-9.000-2,1.000-9.000 0,-1.000-10.000 1,1.000-8.000 1</inkml:trace>
</inkml:ink>
</file>

<file path=ppt/ink/ink53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4"/>
    </inkml:context>
    <inkml:brush xml:id="br0">
      <inkml:brushProperty name="width" value="0.0345088988542557" units="cm"/>
      <inkml:brushProperty name="height" value="0.0345088988542557" units="cm"/>
      <inkml:brushProperty name="color" value="#000000"/>
      <inkml:brushProperty name="ignorePressure" value="0"/>
    </inkml:brush>
  </inkml:definitions>
  <inkml:trace contextRef="#ctx0" brushRef="#br0">25250.000 12850.000 637,'71.000'-22.000'31,"-5.000"6.000"-1,-7.000 7.000-1,-5.000 6.000-1,-3.000 4.000-3,4.000 4.000-2,3.000 3.000-4,3.000 3.000-2,3.000-1.000-3,3.000-2.000-5,3.000-3.000-2,4.000-3.000-5,-1.000-4.000-3,-3.000-3.000-4,-3.000-3.000-4,-2.000-2.000-3,-6.000-5.000-4,-6.000-2.000-2,-6.000-3.000-2,-6.000-3.000-3,-12.000-4.000-2,-15.000-3.000-4,-15.000-3.000-4,-16.000-2.000-4,-10.000-3.000 3,-3.000 1.000 10,-3.000-1.000 10,-2.000 1.000 9,-3.000 2.000 7,1.000 7.000 2,-1.000 6.000 4,1.000 7.000 1,-4.000 10.000 6,-6.000 16.000 8,-6.000 15.000 7,-6.000 17.000 7,1.000 8.000 2,9.000 4.000-3,10.000 3.000-4,10.000 3.000-4,5.000 4.000-2,4.000 7.000-2,3.000 6.000-2,3.000 7.000-2,3.000-3.000-2,3.000-8.000-2,3.000-10.000-3,4.000-9.000-1,7.000-7.000-3,13.000-3.000-3,12.000-3.000-2,13.000-2.000-3,9.000-6.000-6,6.000-6.000-6,7.000-6.000-7,6.000-6.000-8,4.000-9.000-6,4.000-8.000-6,3.000-10.000-5,3.000-9.000-6,-7.000-5.000-1,-15.000 0.000 3,-15.000 0.000 4,-16.000 0.000 3</inkml:trace>
</inkml:ink>
</file>

<file path=ppt/ink/ink53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4"/>
    </inkml:context>
    <inkml:brush xml:id="br0">
      <inkml:brushProperty name="width" value="0.0273889042437077" units="cm"/>
      <inkml:brushProperty name="height" value="0.0273889042437077" units="cm"/>
      <inkml:brushProperty name="color" value="#000000"/>
      <inkml:brushProperty name="ignorePressure" value="0"/>
    </inkml:brush>
  </inkml:definitions>
  <inkml:trace contextRef="#ctx0" brushRef="#br0">26900.000 11000.000 803,'46.000'-44.000'18,"-5.000"13.000"1,-7.000 12.000 0,-5.000 13.000 1,-6.000 16.000-1,-3.000 23.000-1,-3.000 22.000-2,-2.000 22.000-1,-9.000 8.000-4,-12.000-2.000-7,-13.000-3.000-6,-12.000-3.000-7,-4.000-7.000-3,7.000-9.000-1,6.000-10.000-1,7.000-8.000 0,2.000-8.000 0,1.000-2.000 2,-1.000-3.000 2,1.000-3.000 1,7.000-4.000 4,16.000-3.000 6,15.000-3.000 7,17.000-2.000 5,5.000-3.000 3,-3.000 1.000-1,-3.000-1.000 0,-2.000 1.000 0,-6.000 1.000-2,-6.000 3.000-2,-6.000 3.000-2,-6.000 4.000-3,-7.000 2.000 0,-6.000 4.000 0,-6.000 3.000 1,-6.000 3.000 0,-12.000 6.000-4,-15.000 9.000-6,-15.000 10.000-8,-16.000 10.000-7,-10.000 2.000-6,-3.000-3.000-4,-3.000-3.000-3,-2.000-2.000-5,5.000-11.000 1,16.000-15.000 4,15.000-15.000 5,17.000-16.000 5,7.000-7.000 2,0.000 4.000 0,0.000 3.000 1,0.000 3.000 0</inkml:trace>
</inkml:ink>
</file>

<file path=ppt/ink/ink53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4"/>
    </inkml:context>
    <inkml:brush xml:id="br0">
      <inkml:brushProperty name="width" value="0.0236951522529125" units="cm"/>
      <inkml:brushProperty name="height" value="0.0236951522529125" units="cm"/>
      <inkml:brushProperty name="color" value="#000000"/>
      <inkml:brushProperty name="ignorePressure" value="0"/>
    </inkml:brush>
  </inkml:definitions>
  <inkml:trace contextRef="#ctx0" brushRef="#br0">27300.000 11600.000 928,'50.000'-24.000'6,"0.000"4.000"-1,0.000 3.000-2,0.000 3.000-1,1.000 3.000 1,4.000 3.000 4,3.000 3.000 5,3.000 4.000 4,1.000 1.000-3,1.000 0.000-8,-1.000 0.000-11,1.000 0.000-9,-6.000 0.000-5,-8.000 0.000-1,-10.000 0.000-2,-9.000 0.000-1,-5.000 0.000-1,0.000 0.000-1,0.000 0.000 0,0.000 0.000-2</inkml:trace>
</inkml:ink>
</file>

<file path=ppt/ink/ink53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5"/>
    </inkml:context>
    <inkml:brush xml:id="br0">
      <inkml:brushProperty name="width" value="0.0321639999747276" units="cm"/>
      <inkml:brushProperty name="height" value="0.0321639999747276" units="cm"/>
      <inkml:brushProperty name="color" value="#000000"/>
      <inkml:brushProperty name="ignorePressure" value="0"/>
    </inkml:brush>
  </inkml:definitions>
  <inkml:trace contextRef="#ctx0" brushRef="#br0">27900.000 10550.000 683,'-46.000'78.000'84,"10.000"6.000"-16,10.000 7.000-17,9.000 6.000-17,6.000 7.000-10,3.000 10.000-3,3.000 10.000-4,4.000 9.000-5,1.000-2.000-7,0.000-12.000-11,0.000-13.000-13,0.000-12.000-12,0.000-12.000-10,0.000-8.000-9,0.000-10.000-7,0.000-9.000-10</inkml:trace>
</inkml:ink>
</file>

<file path=ppt/ink/ink5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7"/>
    </inkml:context>
    <inkml:brush xml:id="br0">
      <inkml:brushProperty name="width" value="0.0441486053168774" units="cm"/>
      <inkml:brushProperty name="height" value="0.0441486053168774" units="cm"/>
      <inkml:brushProperty name="color" value="#f2395b"/>
      <inkml:brushProperty name="ignorePressure" value="0"/>
    </inkml:brush>
  </inkml:definitions>
  <inkml:trace contextRef="#ctx0" brushRef="#br0">22700.000 39750.000 498,'-90.000'-36.000'15,"23.000"28.000"18,22.000 28.000 18,22.000 29.000 16,10.000 16.000 3,1.000 7.000-13,-1.000 6.000-13,1.000 7.000-12,-1.000 8.000-8,1.000 14.000-2,-1.000 11.000-3,1.000 14.000-2,-1.000-1.000-3,1.000-12.000 0,-1.000-13.000-2,1.000-12.000-2</inkml:trace>
</inkml:ink>
</file>

<file path=ppt/ink/ink53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5"/>
    </inkml:context>
    <inkml:brush xml:id="br0">
      <inkml:brushProperty name="width" value="0.0327647887170315" units="cm"/>
      <inkml:brushProperty name="height" value="0.0327647887170315" units="cm"/>
      <inkml:brushProperty name="color" value="#000000"/>
      <inkml:brushProperty name="ignorePressure" value="0"/>
    </inkml:brush>
  </inkml:definitions>
  <inkml:trace contextRef="#ctx0" brushRef="#br0">29800.000 11450.000 671,'-49.000'54.000'96,"4.000"10.000"-20,3.000 10.000-20,3.000 9.000-19,-4.000 10.000-14,-8.000 14.000-5,-10.000 11.000-5,-9.000 14.000-6,-4.000 3.000-5,4.000-2.000-2,3.000-3.000-2,3.000-3.000-4,4.000-7.000-4,7.000-9.000-6,6.000-10.000-6,7.000-8.000-7,8.000-20.000-6,14.000-28.000-11,11.000-28.000-9,14.000-27.000-9</inkml:trace>
</inkml:ink>
</file>

<file path=ppt/ink/ink53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6"/>
    </inkml:context>
    <inkml:brush xml:id="br0">
      <inkml:brushProperty name="width" value="0.0359641462564468" units="cm"/>
      <inkml:brushProperty name="height" value="0.0359641462564468" units="cm"/>
      <inkml:brushProperty name="color" value="#000000"/>
      <inkml:brushProperty name="ignorePressure" value="0"/>
    </inkml:brush>
  </inkml:definitions>
  <inkml:trace contextRef="#ctx0" brushRef="#br0">29850.000 11400.000 611,'1.000'-55.000'14,"4.000"41.000"15,3.000 40.000 13,3.000 42.000 14,-1.000 24.000 2,-2.000 9.000-10,-3.000 10.000-11,-3.000 10.000-9,-2.000 2.000-6,0.000-3.000-5,0.000-3.000-2,0.000-2.000-5,0.000-6.000-2,0.000-6.000-4,0.000-6.000-4,0.000-6.000-2,0.000-6.000-4,0.000-2.000-3,0.000-3.000-4,0.000-3.000-4,-2.000-9.000-3,-3.000-11.000-6,-3.000-14.000-5,-2.000-11.000-5,-5.000-11.000-2,-2.000-5.000-2,-3.000-7.000 1,-3.000-5.000-2,-6.000-8.000 3,-5.000-5.000 4,-7.000-7.000 5,-5.000-5.000 4,-6.000-8.000 4,-3.000-5.000 4,-3.000-7.000 3,-2.000-5.000 2,-1.000-4.000 4,3.000 0.000 1,3.000 0.000 2,4.000 0.000 3,4.000 4.000 4,6.000 10.000 7,7.000 10.000 8,6.000 9.000 8,7.000 2.000 5,10.000-2.000 3,10.000-3.000 4,9.000-3.000 4,10.000-2.000-1,14.000 0.000-3,11.000 0.000-3,14.000 0.000-4,10.000-2.000-2,9.000-3.000-3,10.000-3.000-1,10.000-2.000-3,2.000 0.000-6,-3.000 7.000-11,-3.000 6.000-9,-2.000 7.000-12,-8.000 2.000-5,-8.000 1.000-2,-10.000-1.000-2,-9.000 1.000-2,-9.000 1.000 1,-5.000 3.000 5,-7.000 3.000 3,-5.000 4.000 4</inkml:trace>
</inkml:ink>
</file>

<file path=ppt/ink/ink53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6"/>
    </inkml:context>
    <inkml:brush xml:id="br0">
      <inkml:brushProperty name="width" value="0.0383008159697056" units="cm"/>
      <inkml:brushProperty name="height" value="0.0383008159697056" units="cm"/>
      <inkml:brushProperty name="color" value="#000000"/>
      <inkml:brushProperty name="ignorePressure" value="0"/>
    </inkml:brush>
  </inkml:definitions>
  <inkml:trace contextRef="#ctx0" brushRef="#br0">30500.000 10800.000 574,'21.000'-25.000'2,"-5.000"0.000"3,-7.000 0.000 4,-5.000 0.000 4,-1.000 6.000 6,6.000 13.000 9,7.000 12.000 8,6.000 13.000 10,-1.000 15.000 0,-5.000 19.000-6,-7.000 19.000-7,-5.000 19.000-7,-6.000 13.000-4,-3.000 10.000-2,-3.000 10.000-2,-2.000 9.000-1,-5.000 6.000-3,-2.000 3.000-2,-3.000 3.000-2,-3.000 4.000-4,1.000-6.000-3,6.000-11.000-4,7.000-14.000-4,6.000-11.000-5,3.000-12.000-4,0.000-9.000-3,0.000-10.000-3,0.000-8.000-3,3.000-11.000-3,6.000-8.000-4,7.000-10.000-5,6.000-9.000-3,6.000-10.000 0,6.000-9.000 4,7.000-10.000 4,6.000-8.000 4,-1.000-8.000 1,-5.000-2.000-2,-7.000-3.000-3,-5.000-3.000-3</inkml:trace>
</inkml:ink>
</file>

<file path=ppt/ink/ink53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7"/>
    </inkml:context>
    <inkml:brush xml:id="br0">
      <inkml:brushProperty name="width" value="0.0285833869129419" units="cm"/>
      <inkml:brushProperty name="height" value="0.0285833869129419" units="cm"/>
      <inkml:brushProperty name="color" value="#000000"/>
      <inkml:brushProperty name="ignorePressure" value="0"/>
    </inkml:brush>
  </inkml:definitions>
  <inkml:trace contextRef="#ctx0" brushRef="#br0">31300.000 10750.000 769,'68.000'0.000'74,"-11.000"0.000"-16,-14.000 0.000-16,-11.000 0.000-15,-9.000 6.000-12,-3.000 13.000-5,-3.000 12.000-5,-2.000 13.000-7,-8.000 7.000-4,-8.000 4.000-3,-10.000 3.000-5,-9.000 3.000-3,-9.000-1.000-3,-5.000-2.000 0,-7.000-3.000-2,-5.000-3.000 0,-1.000-6.000-1,6.000-5.000 1,7.000-7.000 0,6.000-5.000 2,7.000-6.000 3,10.000-3.000 8,10.000-3.000 7,9.000-2.000 8,7.000-3.000 4,7.000 1.000 0,6.000-1.000 1,7.000 1.000 0,-1.000 1.000 0,-6.000 3.000-2,-6.000 3.000-1,-6.000 4.000-1,-4.000 1.000-1,1.000 0.000-2,-1.000 0.000 0,1.000 0.000-1,-6.000 4.000-2,-8.000 10.000 0,-10.000 10.000-2,-9.000 9.000-2,-7.000 1.000-1,-3.000-6.000-4,-3.000-6.000-4,-2.000-6.000-3,-1.000-6.000-2,3.000-2.000 3,3.000-3.000 0,4.000-3.000 3,2.000-4.000-2,4.000-3.000-5,3.000-3.000-5,3.000-2.000-5</inkml:trace>
</inkml:ink>
</file>

<file path=ppt/ink/ink53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7"/>
    </inkml:context>
    <inkml:brush xml:id="br0">
      <inkml:brushProperty name="width" value="0.0279975719749928" units="cm"/>
      <inkml:brushProperty name="height" value="0.0279975719749928" units="cm"/>
      <inkml:brushProperty name="color" value="#000000"/>
      <inkml:brushProperty name="ignorePressure" value="0"/>
    </inkml:brush>
  </inkml:definitions>
  <inkml:trace contextRef="#ctx0" brushRef="#br0">31800.000 11000.000 785,'48.000'-22.000'5,"-3.000"6.000"8,-3.000 7.000 9,-2.000 6.000 10,-3.000 3.000 2,1.000 0.000-1,-1.000 0.000-2,1.000 0.000-3,-4.000 3.000-11,-6.000 6.000-23,-6.000 7.000-21,-6.000 6.000-23</inkml:trace>
</inkml:ink>
</file>

<file path=ppt/ink/ink53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7"/>
    </inkml:context>
    <inkml:brush xml:id="br0">
      <inkml:brushProperty name="width" value="0.0288238897919655" units="cm"/>
      <inkml:brushProperty name="height" value="0.0288238897919655" units="cm"/>
      <inkml:brushProperty name="color" value="#000000"/>
      <inkml:brushProperty name="ignorePressure" value="0"/>
    </inkml:brush>
  </inkml:definitions>
  <inkml:trace contextRef="#ctx0" brushRef="#br0">32100.000 10400.000 763,'-46.000'3.000'1,"10.000"6.000"0,10.000 7.000-1,9.000 6.000 0,6.000 6.000 8,3.000 6.000 13,3.000 7.000 15,4.000 6.000 15,-1.000 9.000-1,-3.000 13.000-13,-3.000 12.000-14,-2.000 13.000-14,-3.000 10.000-13,1.000 10.000-12,-1.000 10.000-10,1.000 9.000-12,-1.000-8.000-6,1.000-25.000-2,-1.000-25.000-1,1.000-25.000-3</inkml:trace>
</inkml:ink>
</file>

<file path=ppt/ink/ink53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8"/>
    </inkml:context>
    <inkml:brush xml:id="br0">
      <inkml:brushProperty name="width" value="0.0360793732106686" units="cm"/>
      <inkml:brushProperty name="height" value="0.0360793732106686" units="cm"/>
      <inkml:brushProperty name="color" value="#000000"/>
      <inkml:brushProperty name="ignorePressure" value="0"/>
    </inkml:brush>
  </inkml:definitions>
  <inkml:trace contextRef="#ctx0" brushRef="#br0">34400.000 11500.000 609,'-27.000'-74.000'5,"-3.000"4.000"8,-3.000 3.000 9,-2.000 3.000 10,-3.000 9.000 1,1.000 16.000-4,-1.000 15.000-3,1.000 17.000-5,-4.000 13.000-5,-6.000 13.000-4,-6.000 12.000-5,-6.000 13.000-4,-4.000 9.000-3,1.000 6.000 1,-1.000 7.000 0,1.000 6.000 1,-1.000 6.000 0,1.000 6.000 1,-1.000 7.000 1,1.000 6.000 0,2.000 1.000 0,7.000-3.000 1,6.000-3.000 1,7.000-2.000-1,5.000-5.000 1,7.000-2.000 0,6.000-3.000 0,7.000-3.000 1,4.000-4.000-2,3.000-3.000 0,3.000-3.000-1,4.000-2.000-1,7.000-8.000-1,13.000-8.000 1,12.000-10.000 1,13.000-9.000 0,9.000-9.000-3,6.000-5.000-5,7.000-7.000-7,6.000-5.000-5,3.000-8.000-4,0.000-5.000 0,0.000-7.000 0,0.000-5.000 0,-2.000-6.000 0,-3.000-3.000 3,-3.000-3.000 2,-2.000-2.000 2,-6.000-1.000 1,-6.000 3.000 1,-6.000 3.000-1,-6.000 4.000 0,-13.000 11.000 11,-19.000 23.000 24,-18.000 22.000 23,-19.000 22.000 22,-7.000 12.000 3,7.000 3.000-20,6.000 3.000-19,7.000 4.000-20,11.000-7.000-13,20.000-16.000-6,18.000-15.000-7,20.000-15.000-5,8.000-14.000-3,1.000-8.000 3,-1.000-10.000 1,1.000-9.000 2,-4.000-9.000 2,-6.000-5.000 2,-6.000-7.000 1,-6.000-5.000 1,-7.000-4.000 1,-6.000 0.000 2,-6.000 0.000 1,-6.000 0.000 1,-7.000 1.000 2,-6.000 4.000-1,-6.000 3.000 1,-6.000 3.000 0,-9.000 6.000 1,-8.000 9.000 1,-10.000 10.000 2,-9.000 10.000 1,-9.000 4.000-1,-5.000 0.000-5,-7.000 0.000-5,-5.000 0.000-4,0.000 1.000-5,10.000 4.000-6,10.000 3.000-6,9.000 3.000-5,7.000 1.000-2,7.000 1.000 4,6.000-1.000 3,7.000 1.000 3</inkml:trace>
</inkml:ink>
</file>

<file path=ppt/ink/ink53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8"/>
    </inkml:context>
    <inkml:brush xml:id="br0">
      <inkml:brushProperty name="width" value="0.0323879048228264" units="cm"/>
      <inkml:brushProperty name="height" value="0.0323879048228264" units="cm"/>
      <inkml:brushProperty name="color" value="#000000"/>
      <inkml:brushProperty name="ignorePressure" value="0"/>
    </inkml:brush>
  </inkml:definitions>
  <inkml:trace contextRef="#ctx0" brushRef="#br0">35400.000 10650.000 679,'25.000'-22.000'38,"0.000"6.000"-4,0.000 7.000-5,0.000 6.000-4,0.000 7.000-3,0.000 10.000 0,0.000 10.000 0,0.000 9.000-1,-2.000 6.000-1,-3.000 3.000 0,-3.000 3.000-1,-2.000 4.000 0,-6.000 1.000-4,-6.000 0.000-5,-6.000 0.000-6,-6.000 0.000-4,-9.000 1.000-9,-8.000 4.000-9,-10.000 3.000-10,-9.000 3.000-9,-5.000-1.000-3,0.000-2.000 4,0.000-3.000 5,0.000-3.000 4,4.000-6.000 4,10.000-5.000 4,10.000-7.000 5,9.000-5.000 5,9.000-6.000 5,9.000-3.000 8,10.000-3.000 9,10.000-2.000 6,10.000-5.000 3,13.000-2.000-3,12.000-3.000-3,13.000-3.000-4,4.000-2.000-2,-3.000 0.000 1,-3.000 0.000 0,-2.000 0.000 0,-8.000 0.000-6,-8.000 0.000-9,-10.000 0.000-11,-9.000 0.000-9</inkml:trace>
</inkml:ink>
</file>

<file path=ppt/ink/ink53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8"/>
    </inkml:context>
    <inkml:brush xml:id="br0">
      <inkml:brushProperty name="width" value="0.0287998411804438" units="cm"/>
      <inkml:brushProperty name="height" value="0.0287998411804438" units="cm"/>
      <inkml:brushProperty name="color" value="#000000"/>
      <inkml:brushProperty name="ignorePressure" value="0"/>
    </inkml:brush>
  </inkml:definitions>
  <inkml:trace contextRef="#ctx0" brushRef="#br0">35800.000 11100.000 763,'26.000'-46.000'4,"4.000"10.000"6,3.000 10.000 7,3.000 9.000 7,6.000 4.000 4,9.000 1.000 0,10.000-1.000 2,10.000 1.000 1,2.000 1.000-4,-3.000 3.000-7,-3.000 3.000-8,-2.000 4.000-7,-5.000 4.000-5,-2.000 6.000-2,-3.000 7.000-4,-3.000 6.000-2,-6.000 1.000-10,-5.000-3.000-17,-7.000-3.000-17,-5.000-2.000-17</inkml:trace>
</inkml:ink>
</file>

<file path=ppt/ink/ink53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28"/>
    </inkml:context>
    <inkml:brush xml:id="br0">
      <inkml:brushProperty name="width" value="0.031559232622385" units="cm"/>
      <inkml:brushProperty name="height" value="0.031559232622385" units="cm"/>
      <inkml:brushProperty name="color" value="#000000"/>
      <inkml:brushProperty name="ignorePressure" value="0"/>
    </inkml:brush>
  </inkml:definitions>
  <inkml:trace contextRef="#ctx0" brushRef="#br0">36500.000 10450.000 697,'-44.000'-10.000'13,"13.000"32.000"16,12.000 31.000 16,13.000 32.000 16,2.000 21.000 0,-5.000 13.000-16,-7.000 12.000-17,-5.000 13.000-16,-3.000-2.000-8,4.000-16.000-2,3.000-15.000 0,3.000-15.000-2,1.000-14.000-11,1.000-8.000-24,-1.000-10.000-24,1.000-9.000-24</inkml:trace>
</inkml:ink>
</file>

<file path=ppt/ink/ink5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8"/>
    </inkml:context>
    <inkml:brush xml:id="br0">
      <inkml:brushProperty name="width" value="0.0371879711747169" units="cm"/>
      <inkml:brushProperty name="height" value="0.0371879711747169" units="cm"/>
      <inkml:brushProperty name="color" value="#f2395b"/>
      <inkml:brushProperty name="ignorePressure" value="0"/>
    </inkml:brush>
  </inkml:definitions>
  <inkml:trace contextRef="#ctx0" brushRef="#br0">23000.000 38650.000 591,'28.000'-19.000'29,"6.000"13.000"1,7.000 12.000 1,6.000 13.000 1,-1.000 9.000 1,-5.000 6.000 1,-7.000 7.000 0,-5.000 6.000 1,-4.000 6.000-2,0.000 6.000-4,0.000 7.000-5,0.000 6.000-3,0.000 6.000-4,0.000 6.000-5,0.000 7.000-3,0.000 6.000-5,-5.000-1.000-3,-9.000-5.000-1,-10.000-7.000-3,-8.000-5.000-2,-9.000-4.000-3,-6.000 0.000-6,-6.000 0.000-4,-6.000 0.000-6,-9.000 1.000-5,-8.000 4.000-5,-10.000 3.000-7,-9.000 3.000-5,-1.000-5.000-1,10.000-12.000 4,10.000-13.000 3,9.000-12.000 4,6.000-10.000 4,3.000-6.000 3,3.000-6.000 5,4.000-6.000 3</inkml:trace>
</inkml:ink>
</file>

<file path=ppt/ink/ink53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1"/>
    </inkml:context>
    <inkml:brush xml:id="br0">
      <inkml:brushProperty name="width" value="0.030824787914753" units="cm"/>
      <inkml:brushProperty name="height" value="0.030824787914753" units="cm"/>
      <inkml:brushProperty name="color" value="#000000"/>
      <inkml:brushProperty name="ignorePressure" value="0"/>
    </inkml:brush>
  </inkml:definitions>
  <inkml:trace contextRef="#ctx0" brushRef="#br0">39600.000 11300.000 713,'-29.000'-27.000'1,"-5.000"-3.000"2,-7.000-3.000 2,-5.000-2.000 2,-6.000 2.000 3,-3.000 9.000 5,-3.000 10.000 5,-2.000 10.000 4,-1.000 8.000 1,3.000 10.000-4,3.000 10.000-4,4.000 9.000-3,1.000 7.000-3,0.000 7.000 1,0.000 6.000-1,0.000 7.000 1,1.000 2.000-1,4.000 1.000-2,3.000-1.000-1,3.000 1.000-2,3.000 4.000 0,3.000 9.000-1,3.000 10.000 0,4.000 10.000-1,2.000 0.000 0,4.000-5.000-3,3.000-7.000-2,3.000-5.000-2,1.000-8.000-1,1.000-5.000-1,-1.000-7.000 0,1.000-5.000-1,4.000-11.000 0,9.000-11.000-1,10.000-14.000 0,10.000-11.000-1,7.000-7.000-2,6.000 0.000-1,7.000 0.000-1,6.000 0.000-2,6.000-5.000-2,6.000-9.000 0,7.000-10.000-1,6.000-8.000-2,4.000-8.000 1,4.000-2.000 0,3.000-3.000 1,3.000-3.000 1,-1.000-2.000 1,-2.000 0.000 0,-3.000 0.000 3,-3.000 0.000 0,-7.000 3.000 3,-9.000 6.000 6,-10.000 7.000 3,-8.000 6.000 6,-8.000 6.000 4,-2.000 6.000 5,-3.000 7.000 5,-3.000 6.000 4,-6.000 12.000 3,-5.000 19.000 2,-7.000 19.000-1,-5.000 19.000 2,-8.000 9.000-2,-5.000 0.000-4,-7.000 0.000-4,-5.000 0.000-4,-6.000-2.000-2,-3.000-3.000-4,-3.000-3.000-1,-2.000-2.000-3,0.000-8.000-2,7.000-8.000-3,6.000-10.000-2,7.000-9.000-3,8.000-20.000-1,14.000-27.000 1,11.000-28.000-1,14.000-28.000 1,10.000-18.000-2,9.000-6.000-2,10.000-6.000-4,10.000-6.000-3,4.000-2.000-1,0.000 3.000 1,0.000 3.000 0,0.000 4.000 1,-7.000 5.000 0,-11.000 10.000 1,-14.000 10.000 0,-11.000 9.000 0,-9.000 6.000-1,-3.000 3.000-3,-3.000 3.000-4,-2.000 4.000-3</inkml:trace>
</inkml:ink>
</file>

<file path=ppt/ink/ink53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1"/>
    </inkml:context>
    <inkml:brush xml:id="br0">
      <inkml:brushProperty name="width" value="0.0299445260316133" units="cm"/>
      <inkml:brushProperty name="height" value="0.0299445260316133" units="cm"/>
      <inkml:brushProperty name="color" value="#000000"/>
      <inkml:brushProperty name="ignorePressure" value="0"/>
    </inkml:brush>
  </inkml:definitions>
  <inkml:trace contextRef="#ctx0" brushRef="#br0">40800.000 10600.000 734,'48.000'-24.000'2,"-3.000"4.000"2,-3.000 3.000 3,-2.000 3.000 3,-5.000 3.000 4,-2.000 3.000 7,-3.000 3.000 6,-3.000 4.000 6,-2.000 4.000 1,0.000 6.000-4,0.000 7.000-5,0.000 6.000-4,-4.000 6.000-5,-5.000 6.000-4,-7.000 7.000-5,-5.000 6.000-4,-11.000 6.000-5,-11.000 6.000-2,-14.000 7.000-2,-11.000 6.000-4,-6.000-2.000 0,4.000-9.000 0,3.000-10.000 1,3.000-8.000 0,4.000-8.000 0,7.000-2.000-1,6.000-3.000-2,7.000-3.000 0,8.000-1.000 1,14.000 4.000 6,11.000 3.000 5,14.000 3.000 5,7.000-2.000 3,3.000-6.000 0,3.000-6.000 0,4.000-6.000 1,-3.000-4.000 0,-5.000 1.000 0,-7.000-1.000-1,-5.000 1.000 0,-8.000 1.000-2,-5.000 3.000-1,-7.000 3.000-2,-5.000 4.000-3,-9.000 4.000 0,-9.000 6.000-3,-10.000 7.000-1,-8.000 6.000-1,-8.000 3.000-1,-2.000 0.000 1,-3.000 0.000 0,-3.000 0.000 0,-2.000-2.000-3,0.000-3.000-4,0.000-3.000-6,0.000-2.000-5,3.000-6.000-6,6.000-6.000-7,7.000-6.000-7,6.000-6.000-7</inkml:trace>
</inkml:ink>
</file>

<file path=ppt/ink/ink53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1"/>
    </inkml:context>
    <inkml:brush xml:id="br0">
      <inkml:brushProperty name="width" value="0.0328093431890011" units="cm"/>
      <inkml:brushProperty name="height" value="0.0328093431890011" units="cm"/>
      <inkml:brushProperty name="color" value="#000000"/>
      <inkml:brushProperty name="ignorePressure" value="0"/>
    </inkml:brush>
  </inkml:definitions>
  <inkml:trace contextRef="#ctx0" brushRef="#br0">41400.000 11250.000 670,'28.000'-24.000'61,"6.000"4.000"-8,7.000 3.000-9,6.000 3.000-9,6.000 3.000-5,6.000 3.000-5,7.000 3.000-4,6.000 4.000-3,1.000 1.000-3,-3.000 0.000-4,-3.000 0.000-2,-2.000 0.000-3,-6.000 1.000-4,-6.000 4.000-5,-6.000 3.000-5,-6.000 3.000-4,-6.000-1.000-5,-2.000-2.000-4,-3.000-3.000-4,-3.000-3.000-5</inkml:trace>
</inkml:ink>
</file>

<file path=ppt/ink/ink53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2"/>
    </inkml:context>
    <inkml:brush xml:id="br0">
      <inkml:brushProperty name="width" value="0.0353067591786385" units="cm"/>
      <inkml:brushProperty name="height" value="0.0353067591786385" units="cm"/>
      <inkml:brushProperty name="color" value="#000000"/>
      <inkml:brushProperty name="ignorePressure" value="0"/>
    </inkml:brush>
  </inkml:definitions>
  <inkml:trace contextRef="#ctx0" brushRef="#br0">42200.000 10500.000 623,'-22.000'-16.000'39,"6.000"19.000"5,7.000 19.000 4,6.000 19.000 4,3.000 15.000-3,0.000 13.000-10,0.000 12.000-10,0.000 13.000-10,-4.000 7.000-6,-5.000 4.000 1,-7.000 3.000-1,-5.000 3.000-1,-6.000 3.000-6,-3.000 3.000-16,-3.000 3.000-14,-2.000 4.000-14,-1.000-10.000-11,3.000-22.000-7,3.000-22.000-7,4.000-21.000-6</inkml:trace>
</inkml:ink>
</file>

<file path=ppt/ink/ink53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2"/>
    </inkml:context>
    <inkml:brush xml:id="br0">
      <inkml:brushProperty name="width" value="0.0356385298073292" units="cm"/>
      <inkml:brushProperty name="height" value="0.0356385298073292" units="cm"/>
      <inkml:brushProperty name="color" value="#000000"/>
      <inkml:brushProperty name="ignorePressure" value="0"/>
    </inkml:brush>
  </inkml:definitions>
  <inkml:trace contextRef="#ctx0" brushRef="#br0">44100.000 11300.000 617,'-46.000'29.000'86,"10.000"10.000"-14,10.000 10.000-16,9.000 9.000-15,1.000 7.000-11,-6.000 7.000-5,-6.000 6.000-4,-6.000 7.000-6,-6.000 5.000-4,-2.000 7.000-2,-3.000 6.000-2,-3.000 7.000-2,-2.000 2.000-3,0.000 1.000 0,0.000-1.000-2,0.000 1.000 0,1.000-6.000-5,4.000-8.000-5,3.000-10.000-6,3.000-9.000-6,7.000-20.000-11,14.000-27.000-15,11.000-28.000-15,14.000-28.000-15</inkml:trace>
</inkml:ink>
</file>

<file path=ppt/ink/ink53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3"/>
    </inkml:context>
    <inkml:brush xml:id="br0">
      <inkml:brushProperty name="width" value="0.0369428098201752" units="cm"/>
      <inkml:brushProperty name="height" value="0.0369428098201752" units="cm"/>
      <inkml:brushProperty name="color" value="#000000"/>
      <inkml:brushProperty name="ignorePressure" value="0"/>
    </inkml:brush>
  </inkml:definitions>
  <inkml:trace contextRef="#ctx0" brushRef="#br0">44000.000 11650.000 595,'23.000'-93.000'2,"-3.000"17.000"4,-3.000 15.000 3,-2.000 16.000 5,0.000 12.000 6,7.000 9.000 8,6.000 10.000 9,7.000 10.000 9,-1.000 11.000 0,-6.000 17.000-7,-6.000 15.000-8,-6.000 16.000-8,-6.000 9.000-4,-2.000 3.000-3,-3.000 3.000-2,-3.000 4.000-2,-4.000 7.000-2,-3.000 13.000-2,-3.000 12.000-2,-2.000 13.000-1,-5.000-1.000-2,-2.000-11.000 0,-3.000-14.000 0,-3.000-11.000 0,1.000-12.000-1,6.000-9.000-3,7.000-10.000-1,6.000-8.000-3,4.000-15.000-2,4.000-19.000-3,3.000-18.000-4,3.000-19.000-3,7.000-19.000-1,14.000-19.000 2,11.000-18.000 1,14.000-19.000 2,5.000-15.000 1,1.000-8.000-1,-1.000-10.000 0,1.000-9.000 0,-3.000 2.000 0,-2.000 17.000 1,-3.000 15.000 1,-3.000 16.000 2,-6.000 13.000-1,-5.000 14.000 1,-7.000 11.000-1,-5.000 14.000-1,-11.000 13.000-5,-11.000 16.000-11,-14.000 15.000-11,-11.000 17.000-12</inkml:trace>
</inkml:ink>
</file>

<file path=ppt/ink/ink53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3"/>
    </inkml:context>
    <inkml:brush xml:id="br0">
      <inkml:brushProperty name="width" value="0.0384095013141632" units="cm"/>
      <inkml:brushProperty name="height" value="0.0384095013141632" units="cm"/>
      <inkml:brushProperty name="color" value="#000000"/>
      <inkml:brushProperty name="ignorePressure" value="0"/>
    </inkml:brush>
  </inkml:definitions>
  <inkml:trace contextRef="#ctx0" brushRef="#br0">45150.000 12050.000 572,'0.000'48.000'102,"0.000"-3.000"-20,0.000-3.000-18,0.000-2.000-19,-2.000 2.000-12,-3.000 9.000-7,-3.000 10.000-6,-2.000 10.000-6,-5.000 4.000-3,-2.000 0.000-2,-3.000 0.000 0,-3.000 0.000-1,-1.000-4.000-3,4.000-5.000-6,3.000-7.000-5,3.000-5.000-5</inkml:trace>
</inkml:ink>
</file>

<file path=ppt/ink/ink53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3"/>
    </inkml:context>
    <inkml:brush xml:id="br0">
      <inkml:brushProperty name="width" value="0.0324152857065201" units="cm"/>
      <inkml:brushProperty name="height" value="0.0324152857065201" units="cm"/>
      <inkml:brushProperty name="color" value="#000000"/>
      <inkml:brushProperty name="ignorePressure" value="0"/>
    </inkml:brush>
  </inkml:definitions>
  <inkml:trace contextRef="#ctx0" brushRef="#br0">45550.000 11450.000 678,'1.000'-75.000'4,"4.000"0.000"7,3.000 0.000 8,3.000 0.000 8,3.000 6.000 4,3.000 13.000 3,3.000 12.000 1,4.000 13.000 2,-1.000 20.000-1,-3.000 28.000-6,-3.000 28.000-5,-2.000 29.000-6,-8.000 18.000-7,-8.000 9.000-10,-10.000 10.000-11,-9.000 10.000-9,-5.000 0.000-8,0.000-5.000-5,0.000-7.000-5,0.000-5.000-4</inkml:trace>
</inkml:ink>
</file>

<file path=ppt/ink/ink53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3"/>
    </inkml:context>
    <inkml:brush xml:id="br0">
      <inkml:brushProperty name="width" value="0.033186748623848" units="cm"/>
      <inkml:brushProperty name="height" value="0.033186748623848" units="cm"/>
      <inkml:brushProperty name="color" value="#000000"/>
      <inkml:brushProperty name="ignorePressure" value="0"/>
    </inkml:brush>
  </inkml:definitions>
  <inkml:trace contextRef="#ctx0" brushRef="#br0">46550.000 10400.000 662,'70.000'0.000'53,"-9.000"0.000"-5,-10.000 0.000-5,-8.000 0.000-4,-6.000 3.000-5,1.000 6.000-4,-1.000 7.000-3,1.000 6.000-4,-4.000 6.000-5,-6.000 6.000-5,-6.000 7.000-6,-6.000 6.000-5,-9.000 4.000-4,-8.000 4.000-4,-10.000 3.000-4,-9.000 3.000-4,-12.000 3.000-3,-11.000 3.000-3,-14.000 3.000-3,-11.000 4.000-2,-9.000-1.000-2,-3.000-3.000 2,-3.000-3.000 0,-2.000-2.000 1,3.000-8.000 2,14.000-8.000 3,11.000-10.000 4,14.000-9.000 2,14.000-7.000 7,20.000-3.000 10,18.000-3.000 10,20.000-2.000 9,17.000-5.000 4,20.000-2.000-3,18.000-3.000-3,20.000-3.000-2,2.000-2.000-3,-12.000 0.000-4,-13.000 0.000-2,-12.000 0.000-4,-5.000-2.000-10,3.000-3.000-18,3.000-3.000-18,4.000-2.000-18,-7.000-3.000-3,-16.000 1.000 10,-15.000-1.000 10,-15.000 1.000 11</inkml:trace>
</inkml:ink>
</file>

<file path=ppt/ink/ink53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4"/>
    </inkml:context>
    <inkml:brush xml:id="br0">
      <inkml:brushProperty name="width" value="0.0281043369323015" units="cm"/>
      <inkml:brushProperty name="height" value="0.0281043369323015" units="cm"/>
      <inkml:brushProperty name="color" value="#000000"/>
      <inkml:brushProperty name="ignorePressure" value="0"/>
    </inkml:brush>
  </inkml:definitions>
  <inkml:trace contextRef="#ctx0" brushRef="#br0">47100.000 10900.000 782,'117.000'-24.000'9,"-16.000"4.000"5,-15.000 3.000 5,-15.000 3.000 4,-7.000 3.000 3,3.000 3.000 2,3.000 3.000 2,4.000 4.000 1,-1.000 2.000-6,-3.000 4.000-12,-3.000 3.000-14,-2.000 3.000-12,-6.000 1.000-8,-6.000 1.000 0,-6.000-1.000-1,-6.000 1.000-1,-6.000-3.000-4,-2.000-2.000-7,-3.000-3.000-8,-3.000-3.000-6</inkml:trace>
</inkml:ink>
</file>

<file path=ppt/ink/ink5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8"/>
    </inkml:context>
    <inkml:brush xml:id="br0">
      <inkml:brushProperty name="width" value="0.0381921902298927" units="cm"/>
      <inkml:brushProperty name="height" value="0.0381921902298927" units="cm"/>
      <inkml:brushProperty name="color" value="#f2395b"/>
      <inkml:brushProperty name="ignorePressure" value="0"/>
    </inkml:brush>
  </inkml:definitions>
  <inkml:trace contextRef="#ctx0" brushRef="#br0">23700.000 40000.000 576,'68.000'1.000'28,"-11.000"4.000"-2,-14.000 3.000-4,-11.000 3.000-3,-9.000 6.000-1,-3.000 9.000 1,-3.000 10.000 0,-2.000 10.000 2,-5.000 7.000-2,-2.000 6.000-6,-3.000 7.000-5,-3.000 6.000-6,-6.000 1.000-5,-5.000-3.000-3,-7.000-3.000-3,-5.000-2.000-4,-1.000-6.000-1,6.000-6.000 5,7.000-6.000 2,6.000-6.000 4,3.000-6.000 3,0.000-2.000 3,0.000-3.000 2,0.000-3.000 2,4.000-6.000 4,10.000-5.000 5,10.000-7.000 4,9.000-5.000 5,4.000-1.000 2,1.000 6.000-1,-1.000 7.000 0,1.000 6.000-2,-3.000 4.000-2,-2.000 4.000-4,-3.000 3.000-4,-3.000 3.000-5,-4.000 9.000-2,-3.000 16.000-1,-3.000 15.000-2,-2.000 17.000-1,-12.000 8.000-3,-19.000 4.000-7,-18.000 3.000-5,-19.000 3.000-7,-10.000-2.000-2,1.000-6.000 3,-1.000-6.000 1,1.000-6.000 3,2.000-10.000-5,7.000-12.000-8,6.000-13.000-11,7.000-12.000-9,2.000-9.000-3,1.000-2.000 1,-1.000-3.000 2,1.000-3.000 2</inkml:trace>
</inkml:ink>
</file>

<file path=ppt/ink/ink53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4"/>
    </inkml:context>
    <inkml:brush xml:id="br0">
      <inkml:brushProperty name="width" value="0.035842802375555" units="cm"/>
      <inkml:brushProperty name="height" value="0.035842802375555" units="cm"/>
      <inkml:brushProperty name="color" value="#000000"/>
      <inkml:brushProperty name="ignorePressure" value="0"/>
    </inkml:brush>
  </inkml:definitions>
  <inkml:trace contextRef="#ctx0" brushRef="#br0">47950.000 10200.000 613,'-68.000'7.000'42,"17.000"17.000"4,15.000 15.000 3,16.000 16.000 4,9.000 13.000-3,3.000 14.000-7,3.000 11.000-9,4.000 14.000-7,1.000 16.000-8,0.000 22.000-5,0.000 22.000-6,0.000 23.000-7,-4.000-1.000-7,-5.000-22.000-12,-7.000-22.000-11,-5.000-21.000-12,-3.000-20.000-8,4.000-15.000-6,3.000-15.000-5,3.000-16.000-7</inkml:trace>
</inkml:ink>
</file>

<file path=ppt/ink/ink53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7"/>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65950.000 10150.000 999,'-69.000'-2.000'-6,"13.000"-3.000"-12,12.000-3.000-12,13.000-2.000-12</inkml:trace>
</inkml:ink>
</file>

<file path=ppt/ink/ink53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9"/>
    </inkml:context>
    <inkml:brush xml:id="br0">
      <inkml:brushProperty name="width" value="0.0378080494701862" units="cm"/>
      <inkml:brushProperty name="height" value="0.0378080494701862" units="cm"/>
      <inkml:brushProperty name="color" value="#f2395b"/>
      <inkml:brushProperty name="ignorePressure" value="0"/>
    </inkml:brush>
  </inkml:definitions>
  <inkml:trace contextRef="#ctx0" brushRef="#br0">29000.000 15400.000 581,'-21.000'-24.000'8,"10.000"4.000"14,10.000 3.000 16,9.000 3.000 14,12.000-1.000 4,16.000-2.000-6,15.000-3.000-7,17.000-3.000-7,8.000-1.000-6,4.000 4.000-4,3.000 3.000-4,3.000 3.000-4,-2.000 3.000-6,-6.000 3.000-7,-6.000 3.000-7,-6.000 4.000-7,-7.000 2.000-3,-6.000 4.000 1,-6.000 3.000 0,-6.000 3.000 1,-9.000 4.000-3,-8.000 7.000-8,-10.000 6.000-8,-9.000 7.000-8,-12.000 2.000-5,-11.000 1.000-2,-14.000-1.000-3,-11.000 1.000-2,-6.000-4.000 3,4.000-6.000 6,3.000-6.000 8,3.000-6.000 7,4.000-4.000 6,7.000 1.000 2,6.000-1.000 5,7.000 1.000 3</inkml:trace>
</inkml:ink>
</file>

<file path=ppt/ink/ink53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9"/>
    </inkml:context>
    <inkml:brush xml:id="br0">
      <inkml:brushProperty name="width" value="0.0388069301843643" units="cm"/>
      <inkml:brushProperty name="height" value="0.0388069301843643" units="cm"/>
      <inkml:brushProperty name="color" value="#f2395b"/>
      <inkml:brushProperty name="ignorePressure" value="0"/>
    </inkml:brush>
  </inkml:definitions>
  <inkml:trace contextRef="#ctx0" brushRef="#br0">29050.000 15600.000 566,'-46.000'-2.000'-8,"10.000"-3.000"11,10.000-3.000 13,9.000-2.000 11,7.000 6.000 9,7.000 20.000 3,6.000 18.000 5,7.000 20.000 3,2.000 14.000-1,1.000 14.000-6,-1.000 11.000-8,1.000 14.000-6,-4.000 19.000-5,-6.000 29.000-3,-6.000 28.000-4,-6.000 28.000-4,-4.000 3.000-3,1.000-22.000-1,-1.000-22.000-2,1.000-21.000-2,1.000-12.000-1,3.000 1.000 0,3.000-1.000 0,4.000 1.000 0,1.000-10.000-9,0.000-19.000-15,0.000-18.000-16,0.000-19.000-17</inkml:trace>
</inkml:ink>
</file>

<file path=ppt/ink/ink53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39"/>
    </inkml:context>
    <inkml:brush xml:id="br0">
      <inkml:brushProperty name="width" value="0.040626984089613" units="cm"/>
      <inkml:brushProperty name="height" value="0.040626984089613" units="cm"/>
      <inkml:brushProperty name="color" value="#f2395b"/>
      <inkml:brushProperty name="ignorePressure" value="0"/>
    </inkml:brush>
  </inkml:definitions>
  <inkml:trace contextRef="#ctx0" brushRef="#br0">28850.000 16800.000 541,'3.000'-50.000'0,"6.000"0.000"0,7.000 0.000 0,6.000 0.000 0,4.000 4.000 0,4.000 10.000 0,3.000 10.000 0,3.000 9.000 0,4.000 7.000 6,7.000 7.000 12,6.000 6.000 12,7.000 7.000 13,5.000 4.000 2,7.000 3.000-6,6.000 3.000-5,7.000 4.000-6,2.000-3.000-7,1.000-5.000-9,-1.000-7.000-8,1.000-5.000-9,-6.000-6.000-3,-8.000-3.000 0,-10.000-3.000 1,-9.000-2.000 0,-9.000-3.000-1,-5.000 1.000-5,-7.000-1.000-5,-5.000 1.000-4,-8.000-4.000-2,-5.000-6.000-1,-7.000-6.000 0,-5.000-6.000 0,-9.000-6.000 2,-9.000-2.000 4,-10.000-3.000 4,-8.000-3.000 4,-6.000-1.000 2,1.000 4.000 3,-1.000 3.000 1,1.000 3.000 3,-1.000 4.000 0,1.000 7.000 0,-1.000 6.000 0,1.000 7.000 0,-3.000 7.000 3,-2.000 9.000 8,-3.000 10.000 7,-3.000 10.000 7,-1.000 7.000 5,4.000 6.000 2,3.000 7.000 3,3.000 6.000 2,4.000 4.000 1,7.000 4.000-2,6.000 3.000-2,7.000 3.000-1,4.000 4.000-2,3.000 7.000-3,3.000 6.000-2,4.000 7.000-3,4.000 0.000-2,6.000-2.000-3,7.000-3.000-3,6.000-3.000-3,6.000-4.000-4,6.000-3.000-8,7.000-3.000-6,6.000-2.000-8,4.000-6.000-5,4.000-6.000-5,3.000-6.000-6,3.000-6.000-4,1.000-9.000-4,1.000-8.000-3,-1.000-10.000-3,1.000-9.000-1,-6.000-10.000-1,-8.000-9.000 5,-10.000-10.000 2,-9.000-8.000 5</inkml:trace>
</inkml:ink>
</file>

<file path=ppt/ink/ink53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0"/>
    </inkml:context>
    <inkml:brush xml:id="br0">
      <inkml:brushProperty name="width" value="0.0295213628560305" units="cm"/>
      <inkml:brushProperty name="height" value="0.0295213628560305" units="cm"/>
      <inkml:brushProperty name="color" value="#f2395b"/>
      <inkml:brushProperty name="ignorePressure" value="0"/>
    </inkml:brush>
  </inkml:definitions>
  <inkml:trace contextRef="#ctx0" brushRef="#br0">30650.000 14950.000 745,'3.000'-47.000'4,"6.000"6.000"7,7.000 7.000 9,6.000 6.000 7,4.000 12.000 5,4.000 19.000 2,3.000 19.000 1,3.000 19.000 3,-5.000 12.000-7,-12.000 6.000-13,-13.000 7.000-13,-12.000 6.000-15,-10.000 1.000-5,-6.000-3.000 1,-6.000-3.000 2,-6.000-2.000 1,1.000-8.000-2,9.000-8.000-3,10.000-10.000-4,10.000-9.000-4,10.000-9.000 2,13.000-5.000 9,12.000-7.000 9,13.000-5.000 8,4.000-1.000 5,-3.000 6.000 0,-3.000 7.000-1,-2.000 6.000 0,-8.000 3.000-1,-8.000 0.000-2,-10.000 0.000 0,-9.000 0.000-2,-12.000 4.000 0,-11.000 10.000 0,-14.000 10.000 0,-11.000 9.000 0,-9.000 2.000-2,-3.000-2.000-6,-3.000-3.000-6,-2.000-3.000-5,-3.000-7.000-1,1.000-9.000 1,-1.000-10.000 3,1.000-8.000 1</inkml:trace>
</inkml:ink>
</file>

<file path=ppt/ink/ink53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0"/>
    </inkml:context>
    <inkml:brush xml:id="br0">
      <inkml:brushProperty name="width" value="0.0283807814121246" units="cm"/>
      <inkml:brushProperty name="height" value="0.0283807814121246" units="cm"/>
      <inkml:brushProperty name="color" value="#f2395b"/>
      <inkml:brushProperty name="ignorePressure" value="0"/>
    </inkml:brush>
  </inkml:definitions>
  <inkml:trace contextRef="#ctx0" brushRef="#br0">31000.000 15200.000 775,'118.000'-24.000'52,"-11.000"4.000"-7,-14.000 3.000-5,-11.000 3.000-8,-6.000 3.000-6,4.000 3.000-8,3.000 3.000-8,3.000 4.000-8,-4.000 1.000-9,-8.000 0.000-8,-10.000 0.000-9,-9.000 0.000-8</inkml:trace>
</inkml:ink>
</file>

<file path=ppt/ink/ink53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0"/>
    </inkml:context>
    <inkml:brush xml:id="br0">
      <inkml:brushProperty name="width" value="0.035035029053688" units="cm"/>
      <inkml:brushProperty name="height" value="0.035035029053688" units="cm"/>
      <inkml:brushProperty name="color" value="#f2395b"/>
      <inkml:brushProperty name="ignorePressure" value="0"/>
    </inkml:brush>
  </inkml:definitions>
  <inkml:trace contextRef="#ctx0" brushRef="#br0">31800.000 14350.000 627,'-66.000'-10.000'43,"19.000"32.000"3,19.000 31.000 4,19.000 32.000 4,9.000 18.000-4,0.000 6.000-12,0.000 7.000-13,0.000 6.000-11,-2.000 4.000-6,-3.000 4.000-1,-3.000 3.000 0,-2.000 3.000 0,-1.000-10.000-1,3.000-21.000 0,3.000-22.000 0,4.000-22.000 0</inkml:trace>
</inkml:ink>
</file>

<file path=ppt/ink/ink53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0"/>
    </inkml:context>
    <inkml:brush xml:id="br0">
      <inkml:brushProperty name="width" value="0.0356603302061558" units="cm"/>
      <inkml:brushProperty name="height" value="0.0356603302061558" units="cm"/>
      <inkml:brushProperty name="color" value="#f2395b"/>
      <inkml:brushProperty name="ignorePressure" value="0"/>
    </inkml:brush>
  </inkml:definitions>
  <inkml:trace contextRef="#ctx0" brushRef="#br0">31950.000 16700.000 616,'-91.000'23.000'5,"19.000"-3.000"8,19.000-3.000 9,19.000-2.000 9,18.000-5.000 4,19.000-2.000 3,19.000-3.000 1,19.000-3.000 2,18.000-6.000-3,19.000-5.000-7,19.000-7.000-7,19.000-5.000-6,15.000-4.000-5,13.000 0.000-1,12.000 0.000-2,13.000 0.000-2,2.000 1.000-2,-5.000 4.000-7,-7.000 3.000-4,-5.000 3.000-6,-11.000 6.000-4,-11.000 9.000-4,-14.000 10.000-5,-11.000 10.000-4,-12.000 4.000-3,-9.000 0.000-1,-10.000 0.000-1,-8.000 0.000-1</inkml:trace>
</inkml:ink>
</file>

<file path=ppt/ink/ink53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1"/>
    </inkml:context>
    <inkml:brush xml:id="br0">
      <inkml:brushProperty name="width" value="0.03469542786479" units="cm"/>
      <inkml:brushProperty name="height" value="0.03469542786479" units="cm"/>
      <inkml:brushProperty name="color" value="#f2395b"/>
      <inkml:brushProperty name="ignorePressure" value="0"/>
    </inkml:brush>
  </inkml:definitions>
  <inkml:trace contextRef="#ctx0" brushRef="#br0">33950.000 15700.000 634,'-43.000'1.000'6,"17.000"4.000"14,15.000 3.000 14,16.000 3.000 13,20.000 7.000 4,25.000 14.000-7,25.000 11.000-6,25.000 14.000-7,6.000 3.000-5,-12.000-2.000-4,-13.000-3.000-6,-12.000-3.000-4,-9.000-4.000-4,-2.000-3.000-2,-3.000-3.000-2,-3.000-2.000-3,-7.000-1.000-3,-9.000 3.000 0,-10.000 3.000-2,-8.000 4.000-1,-11.000 4.000-1,-8.000 6.000 1,-10.000 7.000 1,-9.000 6.000 0,-13.000 6.000 1,-16.000 6.000 1,-15.000 7.000 0,-15.000 6.000 2,-12.000 3.000-6,-6.000 0.000-10,-6.000 0.000-12,-6.000 0.000-11,-1.000-7.000-7,7.000-11.000 0,6.000-14.000-1,7.000-11.000-1,10.000-11.000 3,16.000-5.000 7,15.000-7.000 6,17.000-5.000 7</inkml:trace>
</inkml:ink>
</file>

<file path=ppt/ink/ink5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9"/>
    </inkml:context>
    <inkml:brush xml:id="br0">
      <inkml:brushProperty name="width" value="0.0335993468761444" units="cm"/>
      <inkml:brushProperty name="height" value="0.0335993468761444" units="cm"/>
      <inkml:brushProperty name="color" value="#f2395b"/>
      <inkml:brushProperty name="ignorePressure" value="0"/>
    </inkml:brush>
  </inkml:definitions>
  <inkml:trace contextRef="#ctx0" brushRef="#br0">25850.000 39950.000 654,'-29.000'-24.000'81,"45.000"4.000"-12,43.000 3.000-11,45.000 3.000-10,22.000 3.000-12,4.000 3.000-8,3.000 3.000-11,3.000 4.000-9,-4.000 1.000-8,-8.000 0.000-8,-10.000 0.000-8,-9.000 0.000-8,-13.000 1.000-2,-16.000 4.000 1,-15.000 3.000 3,-15.000 3.000 2,-12.000 3.000-5,-6.000 3.000-12,-6.000 3.000-10,-6.000 4.000-12</inkml:trace>
</inkml:ink>
</file>

<file path=ppt/ink/ink53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1"/>
    </inkml:context>
    <inkml:brush xml:id="br0">
      <inkml:brushProperty name="width" value="0.0335404574871063" units="cm"/>
      <inkml:brushProperty name="height" value="0.0335404574871063" units="cm"/>
      <inkml:brushProperty name="color" value="#f2395b"/>
      <inkml:brushProperty name="ignorePressure" value="0"/>
    </inkml:brush>
  </inkml:definitions>
  <inkml:trace contextRef="#ctx0" brushRef="#br0">35400.000 15350.000 655,'50.000'-91.000'60,"0.000"19.000"-9,0.000 19.000-7,0.000 19.000-7,4.000 12.000-6,10.000 6.000-2,10.000 7.000-2,9.000 6.000-3,4.000 4.000-4,1.000 4.000-7,-1.000 3.000-5,1.000 3.000-8,-9.000 4.000-3,-15.000 7.000-1,-15.000 6.000-3,-16.000 7.000-1,-13.000 4.000-6,-9.000 3.000-10,-10.000 3.000-11,-8.000 4.000-10,-9.000-3.000-2,-6.000-5.000 8,-6.000-7.000 8,-6.000-5.000 7,-2.000-6.000 1,3.000-3.000-3,3.000-3.000-4,4.000-2.000-4</inkml:trace>
</inkml:ink>
</file>

<file path=ppt/ink/ink53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1"/>
    </inkml:context>
    <inkml:brush xml:id="br0">
      <inkml:brushProperty name="width" value="0.0400179736316204" units="cm"/>
      <inkml:brushProperty name="height" value="0.0400179736316204" units="cm"/>
      <inkml:brushProperty name="color" value="#f2395b"/>
      <inkml:brushProperty name="ignorePressure" value="0"/>
    </inkml:brush>
  </inkml:definitions>
  <inkml:trace contextRef="#ctx0" brushRef="#br0">35600.000 15700.000 549,'-88.000'28.000'43,"26.000"6.000"4,24.000 7.000 4,26.000 6.000 4,15.000 7.000-1,6.000 10.000-9,7.000 10.000-7,6.000 9.000-8,-1.000 12.000-6,-5.000 16.000-3,-7.000 15.000-5,-5.000 17.000-3,-4.000 7.000-4,0.000 0.000-4,0.000 0.000-6,0.000 0.000-5,0.000-7.000-4,0.000-11.000-3,0.000-14.000-3,0.000-11.000-5,0.000-14.000-3,0.000-11.000-6,0.000-14.000-5,0.000-11.000-5</inkml:trace>
</inkml:ink>
</file>

<file path=ppt/ink/ink53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1"/>
    </inkml:context>
    <inkml:brush xml:id="br0">
      <inkml:brushProperty name="width" value="0.0406500212848186" units="cm"/>
      <inkml:brushProperty name="height" value="0.0406500212848186" units="cm"/>
      <inkml:brushProperty name="color" value="#f2395b"/>
      <inkml:brushProperty name="ignorePressure" value="0"/>
    </inkml:brush>
  </inkml:definitions>
  <inkml:trace contextRef="#ctx0" brushRef="#br0">35650.000 16500.000 541,'51.000'-49.000'13,"4.000"4.000"7,3.000 3.000 8,3.000 3.000 8,7.000 6.000 2,14.000 9.000-4,11.000 10.000-3,14.000 10.000-5,3.000 2.000-3,-2.000-3.000-5,-3.000-3.000-5,-3.000-2.000-4,-6.000-3.000-5,-5.000 1.000-2,-7.000-1.000-4,-5.000 1.000-3,-11.000-3.000-3,-11.000-2.000-5,-14.000-3.000-4,-11.000-3.000-4,-11.000-2.000-3,-5.000 0.000-1,-7.000 0.000-3,-5.000 0.000-2,-11.000-2.000 1,-11.000-3.000 1,-14.000-3.000 3,-11.000-2.000 1,-9.000-1.000 4,-3.000 3.000 4,-3.000 3.000 5,-2.000 4.000 4,-1.000 4.000 8,3.000 6.000 8,3.000 7.000 11,4.000 6.000 9,1.000 6.000 3,0.000 6.000 0,0.000 7.000-3,0.000 6.000-1,3.000 7.000 1,6.000 10.000 1,7.000 10.000 2,6.000 9.000 3,4.000 7.000-1,4.000 7.000-3,3.000 6.000-4,3.000 7.000-3,3.000 4.000-3,3.000 3.000-4,3.000 3.000-3,4.000 4.000-3,5.000-3.000-4,10.000-5.000-3,10.000-7.000-4,9.000-5.000-2,9.000-8.000-2,9.000-5.000 0,10.000-7.000 1,10.000-5.000 0,4.000-11.000-7,0.000-11.000-15,0.000-14.000-15,0.000-11.000-15,-5.000-9.000-5,-9.000-3.000 3,-10.000-3.000 3,-8.000-2.000 4,-9.000-5.000 5,-6.000-2.000 5,-6.000-3.000 6,-6.000-3.000 6</inkml:trace>
</inkml:ink>
</file>

<file path=ppt/ink/ink53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2"/>
    </inkml:context>
    <inkml:brush xml:id="br0">
      <inkml:brushProperty name="width" value="0.0336231477558613" units="cm"/>
      <inkml:brushProperty name="height" value="0.0336231477558613" units="cm"/>
      <inkml:brushProperty name="color" value="#f2395b"/>
      <inkml:brushProperty name="ignorePressure" value="0"/>
    </inkml:brush>
  </inkml:definitions>
  <inkml:trace contextRef="#ctx0" brushRef="#br0">37150.000 14900.000 654,'4.000'-71.000'4,"10.000"10.000"9,10.000 10.000 10,9.000 9.000 8,7.000 10.000 4,7.000 14.000 1,6.000 11.000 0,7.000 14.000 0,-3.000 10.000-2,-8.000 9.000-4,-10.000 10.000-5,-9.000 10.000-3,-13.000 7.000-7,-16.000 6.000-9,-15.000 7.000-10,-15.000 6.000-9,-12.000 4.000-5,-6.000 4.000-4,-6.000 3.000-3,-6.000 3.000-3,-4.000-4.000 0,1.000-8.000 2,-1.000-10.000 4,1.000-9.000 4,5.000-9.000 2,14.000-5.000 5,11.000-7.000 5,14.000-5.000 3,10.000-8.000 3,9.000-5.000-1,10.000-7.000 0,10.000-5.000 0,11.000-4.000 4,17.000 0.000 7,15.000 0.000 8,16.000 0.000 7,9.000-5.000 3,3.000-9.000-2,3.000-10.000-3,4.000-8.000-1,-6.000-4.000-8,-11.000 3.000-13,-14.000 3.000-12,-11.000 4.000-13</inkml:trace>
</inkml:ink>
</file>

<file path=ppt/ink/ink53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2"/>
    </inkml:context>
    <inkml:brush xml:id="br0">
      <inkml:brushProperty name="width" value="0.0333596207201481" units="cm"/>
      <inkml:brushProperty name="height" value="0.0333596207201481" units="cm"/>
      <inkml:brushProperty name="color" value="#f2395b"/>
      <inkml:brushProperty name="ignorePressure" value="0"/>
    </inkml:brush>
  </inkml:definitions>
  <inkml:trace contextRef="#ctx0" brushRef="#br0">37800.000 15050.000 659,'76.000'-91.000'60,"4.000"19.000"-4,3.000 19.000-4,3.000 19.000-4,1.000 12.000-7,1.000 6.000-8,-1.000 7.000-9,1.000 6.000-8,-3.000 4.000-7,-2.000 4.000-8,-3.000 3.000-5,-3.000 3.000-8,-7.000 1.000-9,-9.000 1.000-13,-10.000-1.000-13,-8.000 1.000-12</inkml:trace>
</inkml:ink>
</file>

<file path=ppt/ink/ink53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42"/>
    </inkml:context>
    <inkml:brush xml:id="br0">
      <inkml:brushProperty name="width" value="0.0350457951426506" units="cm"/>
      <inkml:brushProperty name="height" value="0.0350457951426506" units="cm"/>
      <inkml:brushProperty name="color" value="#f2395b"/>
      <inkml:brushProperty name="ignorePressure" value="0"/>
    </inkml:brush>
  </inkml:definitions>
  <inkml:trace contextRef="#ctx0" brushRef="#br0">38650.000 13700.000 627,'-88.000'4.000'64,"26.000"10.000"-9,24.000 10.000-9,26.000 9.000-7,12.000 17.000-6,0.000 25.000-1,0.000 25.000-1,0.000 25.000-1,1.000 18.000-5,4.000 14.000-11,3.000 11.000-11,3.000 14.000-9,-1.000 2.000-7,-2.000-6.000-2,-3.000-6.000-3,-3.000-6.000-3,-6.000-18.000-8,-5.000-28.000-15,-7.000-28.000-15,-5.000-27.000-15</inkml:trace>
</inkml:ink>
</file>

<file path=ppt/ink/ink53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56"/>
    </inkml:context>
    <inkml:brush xml:id="br0">
      <inkml:brushProperty name="width" value="0.0353040918707848" units="cm"/>
      <inkml:brushProperty name="height" value="0.0353040918707848" units="cm"/>
      <inkml:brushProperty name="color" value="#f2395b"/>
      <inkml:brushProperty name="ignorePressure" value="0"/>
    </inkml:brush>
  </inkml:definitions>
  <inkml:trace contextRef="#ctx0" brushRef="#br0">40900.000 18750.000 623,'-4.000'-50.000'0,"-5.000"0.000"0,-7.000 0.000 0,-5.000 0.000 0,-4.000 3.000 2,0.000 6.000 6,0.000 7.000 5,0.000 6.000 6,0.000 3.000 1,0.000 0.000-1,0.000 0.000-3,0.000 0.000-1,-7.000 3.000-1,-11.000 6.000-1,-14.000 7.000-1,-11.000 6.000 0,-11.000 4.000 0,-5.000 4.000-2,-7.000 3.000 0,-5.000 3.000-1,-6.000 4.000-2,-3.000 7.000 0,-3.000 6.000-1,-2.000 7.000-2,-8.000 5.000 0,-8.000 7.000-1,-10.000 6.000 1,-9.000 7.000-1,-4.000 4.000 1,4.000 3.000-1,3.000 3.000-1,3.000 4.000 0,4.000 4.000 0,7.000 6.000 2,6.000 7.000 0,7.000 6.000 1,0.000 7.000 0,-2.000 10.000 1,-3.000 10.000-1,-3.000 9.000 1,2.000 1.000-1,10.000-6.000 1,10.000-6.000 0,9.000-6.000-1,10.000-6.000 1,14.000-2.000 0,11.000-3.000 0,14.000-3.000 0,10.000-6.000-1,9.000-5.000 0,10.000-7.000 0,10.000-5.000-2,10.000 0.000 1,13.000 10.000 0,12.000 10.000 0,13.000 9.000 0,10.000 1.000 0,10.000-6.000-2,10.000-6.000-2,9.000-6.000-1,7.000-6.000-2,7.000-2.000-2,6.000-3.000-3,7.000-3.000-3,2.000-1.000-1,1.000 4.000-3,-1.000 3.000-1,1.000 3.000-2,-1.000-4.000 0,1.000-8.000 2,-1.000-10.000 3,1.000-9.000 2,2.000-10.000 2,7.000-9.000 1,6.000-10.000 0,7.000-8.000 1,7.000-12.000 1,9.000-12.000-1,10.000-13.000 1,10.000-12.000-1,4.000-10.000 2,0.000-6.000 3,0.000-6.000 3,0.000-6.000 3,3.000-7.000 0,6.000-6.000-1,7.000-6.000-1,6.000-6.000-1,-1.000-2.000-1,-5.000 3.000-1,-7.000 3.000 1,-5.000 4.000-1,-8.000 2.000 0,-5.000 4.000-2,-7.000 3.000-1,-5.000 3.000-1,-8.000 1.000-1,-5.000 1.000 1,-7.000-1.000 0,-5.000 1.000 1,-9.000-3.000-1,-9.000-2.000 0,-10.000-3.000-1,-8.000-3.000-1,-11.000-4.000 1,-8.000-3.000 0,-10.000-3.000 0,-9.000-2.000 2,-10.000-9.000 0,-9.000-12.000 1,-10.000-13.000 1,-8.000-12.000 0,-14.000-13.000 0,-15.000-12.000 1,-15.000-13.000 0,-16.000-12.000-1,-12.000-4.000 1,-5.000 7.000 0,-7.000 6.000 1,-5.000 7.000 1,-6.000 7.000 0,-3.000 9.000-1,-3.000 10.000 1,-2.000 10.000-1,-6.000 10.000 1,-6.000 13.000-1,-6.000 12.000 1,-6.000 13.000 0,-7.000 12.000-1,-6.000 13.000-2,-6.000 12.000-1,-6.000 13.000-2,-12.000 10.000-1,-15.000 10.000-3,-15.000 10.000-2,-16.000 9.000-2,-7.000 10.000-2,4.000 14.000-2,3.000 11.000-3,3.000 14.000-3,18.000 0.000 1,35.000-8.000 2,35.000-10.000 3,34.000-9.000 3</inkml:trace>
</inkml:ink>
</file>

<file path=ppt/ink/ink53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57"/>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65300.000 13600.000 999,'-16.000'-49.000'-3,"-31.000"4.000"-9,-31.000 3.000-7,-31.000 3.000-9,-4.000 4.000-2,26.000 7.000 2,24.000 6.000 2,26.000 7.000 1</inkml:trace>
</inkml:ink>
</file>

<file path=ppt/ink/ink53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59"/>
    </inkml:context>
    <inkml:brush xml:id="br0">
      <inkml:brushProperty name="width" value="0.0323816798627377" units="cm"/>
      <inkml:brushProperty name="height" value="0.0323816798627377" units="cm"/>
      <inkml:brushProperty name="color" value="#00bff3"/>
      <inkml:brushProperty name="ignorePressure" value="0"/>
    </inkml:brush>
  </inkml:definitions>
  <inkml:trace contextRef="#ctx0" brushRef="#br0">42450.000 15800.000 679,'-16.000'-22.000'9,"19.000"6.000"17,19.000 7.000 18,19.000 6.000 18,13.000-1.000 1,10.000-5.000-13,10.000-7.000-14,9.000-5.000-15,12.000-8.000-11,16.000-5.000-12,15.000-7.000-10,17.000-5.000-10,-14.000 13.000-5,-40.000 34.000 3,-40.000 35.000 3,-41.000 35.000 2,-29.000 21.000 5,-15.000 9.000 4,-15.000 10.000 6,-16.000 10.000 6,-12.000 4.000 3,-5.000 0.000 4,-7.000 0.000 2,-5.000 0.000 3,-3.000 0.000 1,4.000 0.000 1,3.000 0.000-1,3.000 0.000 1,1.000 0.000-2,1.000 0.000-3,-1.000 0.000-2,1.000 0.000-3,4.000-7.000-3,9.000-11.000-7,10.000-14.000-4,10.000-11.000-6,21.000-25.000-9,34.000-33.000-13,35.000-35.000-14,35.000-34.000-13,11.000-18.000-2,-8.000 1.000 11,-10.000-1.000 10,-9.000 1.000 11,-9.000 1.000 8,-5.000 3.000 6,-7.000 3.000 5,-5.000 4.000 6</inkml:trace>
</inkml:ink>
</file>

<file path=ppt/ink/ink53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59"/>
    </inkml:context>
    <inkml:brush xml:id="br0">
      <inkml:brushProperty name="width" value="0.0347089059650898" units="cm"/>
      <inkml:brushProperty name="height" value="0.0347089059650898" units="cm"/>
      <inkml:brushProperty name="color" value="#00bff3"/>
      <inkml:brushProperty name="ignorePressure" value="0"/>
    </inkml:brush>
  </inkml:definitions>
  <inkml:trace contextRef="#ctx0" brushRef="#br0">42850.000 16950.000 633,'25.000'-27.000'0,"0.000"-3.000"1,0.000-3.000 0,0.000-2.000 0,-2.000 0.000 2,-3.000 7.000 6,-3.000 6.000 4,-2.000 7.000 6,-3.000 18.000 5,1.000 31.000 8,-1.000 32.000 6,1.000 31.000 7,-3.000 17.000 0,-2.000 3.000-7,-3.000 3.000-7,-3.000 4.000-8,-2.000 4.000-5,0.000 6.000-5,0.000 7.000-4,0.000 6.000-5,0.000 7.000-6,0.000 10.000-4,0.000 10.000-5,0.000 9.000-6,-2.000 1.000-7,-3.000-6.000-12,-3.000-6.000-12,-2.000-6.000-11,-3.000-20.000-2,1.000-30.000 7,-1.000-32.000 6,1.000-30.000 7</inkml:trace>
</inkml:ink>
</file>

<file path=ppt/ink/ink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7"/>
    </inkml:context>
    <inkml:brush xml:id="br0">
      <inkml:brushProperty name="width" value="0.0377307459712029" units="cm"/>
      <inkml:brushProperty name="height" value="0.0377307459712029" units="cm"/>
      <inkml:brushProperty name="color" value="#f2385b"/>
      <inkml:brushProperty name="ignorePressure" value="0"/>
    </inkml:brush>
  </inkml:definitions>
  <inkml:trace contextRef="#ctx0" brushRef="#br0">64900.000 29450.000 583,'-91.000'-43.000'5,"19.000"17.000"18,19.000 15.000 17,19.000 16.000 16,12.000 13.000 5,6.000 14.000-11,7.000 11.000-10,6.000 14.000-9,1.000 11.000-8,-3.000 14.000-3,-3.000 11.000-4,-2.000 14.000-5,-5.000 13.000-1,-2.000 16.000 0,-3.000 15.000 0,-3.000 17.000 0,-1.000 0.000-9,4.000-11.000-22,3.000-14.000-20,3.000-11.000-21</inkml:trace>
</inkml:ink>
</file>

<file path=ppt/ink/ink5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9"/>
    </inkml:context>
    <inkml:brush xml:id="br0">
      <inkml:brushProperty name="width" value="0.0378188192844391" units="cm"/>
      <inkml:brushProperty name="height" value="0.0378188192844391" units="cm"/>
      <inkml:brushProperty name="color" value="#f2395b"/>
      <inkml:brushProperty name="ignorePressure" value="0"/>
    </inkml:brush>
  </inkml:definitions>
  <inkml:trace contextRef="#ctx0" brushRef="#br0">26600.000 39100.000 581,'-47.000'-69.000'33,"6.000"13.000"-1,7.000 12.000-1,6.000 13.000 0,6.000 13.000-1,6.000 17.000 2,7.000 15.000 0,6.000 16.000 0,3.000 16.000-1,0.000 20.000-2,0.000 18.000-3,0.000 20.000-3,1.000 11.000-3,4.000 7.000-5,3.000 6.000-4,3.000 7.000-5,-1.000 5.000-3,-2.000 7.000-1,-3.000 6.000-3,-3.000 7.000-2,-2.000-7.000-7,0.000-19.000-10,0.000-18.000-12,0.000-19.000-11,1.000-15.000-8,4.000-8.000-6,3.000-10.000-6,3.000-9.000-5</inkml:trace>
</inkml:ink>
</file>

<file path=ppt/ink/ink54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59"/>
    </inkml:context>
    <inkml:brush xml:id="br0">
      <inkml:brushProperty name="width" value="0.0279488861560822" units="cm"/>
      <inkml:brushProperty name="height" value="0.0279488861560822" units="cm"/>
      <inkml:brushProperty name="color" value="#00bff3"/>
      <inkml:brushProperty name="ignorePressure" value="0"/>
    </inkml:brush>
  </inkml:definitions>
  <inkml:trace contextRef="#ctx0" brushRef="#br0">43400.000 17000.000 787,'4.000'-58.000'32,"10.000"34.000"1,10.000 35.000 2,9.000 35.000 2,4.000 21.000-5,1.000 9.000-8,-1.000 10.000-10,1.000 10.000-9,-3.000 0.000-9,-2.000-5.000-10,-3.000-7.000-10,-3.000-5.000-9,-4.000-9.000-7,-3.000-9.000-3,-3.000-10.000-3,-2.000-8.000-3</inkml:trace>
</inkml:ink>
</file>

<file path=ppt/ink/ink54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8:59"/>
    </inkml:context>
    <inkml:brush xml:id="br0">
      <inkml:brushProperty name="width" value="0.0273075494915247" units="cm"/>
      <inkml:brushProperty name="height" value="0.0273075494915247" units="cm"/>
      <inkml:brushProperty name="color" value="#00bff3"/>
      <inkml:brushProperty name="ignorePressure" value="0"/>
    </inkml:brush>
  </inkml:definitions>
  <inkml:trace contextRef="#ctx0" brushRef="#br0">44400.000 15250.000 805,'4.000'-68.000'43,"10.000"17.000"-5,10.000 15.000-3,9.000 16.000-3,1.000 13.000-8,-6.000 14.000-8,-6.000 11.000-10,-6.000 14.000-8,-6.000 16.000-5,-2.000 22.000 3,-3.000 22.000 1,-3.000 23.000 2,-4.000-3.000-1,-3.000-24.000-3,-3.000-26.000-4,-2.000-24.000-3,-3.000-12.000-8,1.000 4.000-12,-1.000 3.000-13,1.000 3.000-12</inkml:trace>
</inkml:ink>
</file>

<file path=ppt/ink/ink54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0"/>
    </inkml:context>
    <inkml:brush xml:id="br0">
      <inkml:brushProperty name="width" value="0.030836146324873" units="cm"/>
      <inkml:brushProperty name="height" value="0.030836146324873" units="cm"/>
      <inkml:brushProperty name="color" value="#00bff3"/>
      <inkml:brushProperty name="ignorePressure" value="0"/>
    </inkml:brush>
  </inkml:definitions>
  <inkml:trace contextRef="#ctx0" brushRef="#br0">44100.000 16950.000 713,'139.000'-135.000'30,"-22.000"32.000"-2,-22.000 31.000-2,-21.000 32.000-3,-17.000 24.000-1,-8.000 19.000-3,-10.000 19.000 0,-9.000 19.000-2,-9.000 19.000-3,-5.000 23.000-2,-7.000 22.000-2,-5.000 22.000-3,-9.000 7.000-1,-9.000-6.000 0,-10.000-6.000 0,-8.000-6.000 0,-4.000-12.000-1,3.000-15.000 1,3.000-15.000-1,4.000-16.000 0,4.000-12.000 0,6.000-5.000-1,7.000-7.000-1,6.000-5.000 0,6.000-15.000-4,6.000-22.000-3,7.000-22.000-5,6.000-21.000-4,6.000-18.000-6,6.000-12.000-7,7.000-13.000-8,6.000-12.000-7,3.000-7.000-3,0.000 1.000 1,0.000-1.000 0,0.000 1.000 2,-4.000 8.000 4,-5.000 20.000 7,-7.000 18.000 7,-5.000 20.000 7</inkml:trace>
</inkml:ink>
</file>

<file path=ppt/ink/ink54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0"/>
    </inkml:context>
    <inkml:brush xml:id="br0">
      <inkml:brushProperty name="width" value="0.0293610561639071" units="cm"/>
      <inkml:brushProperty name="height" value="0.0293610561639071" units="cm"/>
      <inkml:brushProperty name="color" value="#00bff3"/>
      <inkml:brushProperty name="ignorePressure" value="0"/>
    </inkml:brush>
  </inkml:definitions>
  <inkml:trace contextRef="#ctx0" brushRef="#br0">45650.000 16100.000 749,'71.000'-22.000'59,"-5.000"6.000"-9,-7.000 7.000-8,-5.000 6.000-9,-4.000 3.000-8,0.000 0.000-6,0.000 0.000-6,0.000 0.000-6,-4.000 1.000-5,-5.000 4.000-2,-7.000 3.000-3,-5.000 3.000-4,-8.000 3.000-5,-5.000 3.000-8,-7.000 3.000-10,-5.000 4.000-8,-8.000-1.000-6,-5.000-3.000 0,-7.000-3.000-2,-5.000-2.000 0</inkml:trace>
</inkml:ink>
</file>

<file path=ppt/ink/ink54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0"/>
    </inkml:context>
    <inkml:brush xml:id="br0">
      <inkml:brushProperty name="width" value="0.0325060673058033" units="cm"/>
      <inkml:brushProperty name="height" value="0.0325060673058033" units="cm"/>
      <inkml:brushProperty name="color" value="#00bff3"/>
      <inkml:brushProperty name="ignorePressure" value="0"/>
    </inkml:brush>
  </inkml:definitions>
  <inkml:trace contextRef="#ctx0" brushRef="#br0">45550.000 15600.000 676,'-43.000'-35.000'27,"17.000"32.000"7,15.000 31.000 9,16.000 32.000 7,7.000 21.000-1,1.000 13.000-8,-1.000 12.000-9,1.000 13.000-10,-3.000 12.000-7,-2.000 13.000-6,-3.000 12.000-7,-3.000 13.000-7,-2.000 1.000-5,0.000-9.000-3,0.000-10.000-4,0.000-8.000-4,-4.000-14.000-1,-5.000-15.000 1,-7.000-15.000 1,-5.000-16.000 2,-4.000-15.000-5,0.000-11.000-11,0.000-14.000-11,0.000-11.000-10</inkml:trace>
</inkml:ink>
</file>

<file path=ppt/ink/ink54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0"/>
    </inkml:context>
    <inkml:brush xml:id="br0">
      <inkml:brushProperty name="width" value="0.0330916903913021" units="cm"/>
      <inkml:brushProperty name="height" value="0.0330916903913021" units="cm"/>
      <inkml:brushProperty name="color" value="#00bff3"/>
      <inkml:brushProperty name="ignorePressure" value="0"/>
    </inkml:brush>
  </inkml:definitions>
  <inkml:trace contextRef="#ctx0" brushRef="#br0">44900.000 17950.000 664,'-35.000'-49.000'53,"32.000"4.000"-8,31.000 3.000-5,32.000 3.000-6,21.000 1.000-5,13.000 1.000-3,12.000-1.000-2,13.000 1.000-3,6.000 4.000-2,0.000 9.000-3,0.000 10.000-1,0.000 10.000-3,-2.000 7.000-11,-3.000 6.000-18,-3.000 7.000-19,-2.000 6.000-18,-14.000 1.000-9,-21.000-3.000 3,-22.000-3.000 4,-22.000-2.000 2</inkml:trace>
</inkml:ink>
</file>

<file path=ppt/ink/ink54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0"/>
    </inkml:context>
    <inkml:brush xml:id="br0">
      <inkml:brushProperty name="width" value="0.0280512329190969" units="cm"/>
      <inkml:brushProperty name="height" value="0.0280512329190969" units="cm"/>
      <inkml:brushProperty name="color" value="#00bff3"/>
      <inkml:brushProperty name="ignorePressure" value="0"/>
    </inkml:brush>
  </inkml:definitions>
  <inkml:trace contextRef="#ctx0" brushRef="#br0">47200.000 15350.000 784,'4.000'-72.000'3,"10.000"6.000"5,10.000 7.000 6,9.000 6.000 6,12.000 9.000 5,16.000 13.000 2,15.000 12.000 4,17.000 13.000 3,2.000 7.000-4,-9.000 4.000-12,-10.000 3.000-12,-8.000 3.000-12,-11.000 6.000-9,-8.000 9.000-4,-10.000 10.000-6,-9.000 10.000-5,-12.000 5.000-3,-11.000 4.000-2,-14.000 3.000-2,-11.000 3.000-2,-6.000-5.000 2,4.000-12.000 5,3.000-13.000 6,3.000-12.000 6</inkml:trace>
</inkml:ink>
</file>

<file path=ppt/ink/ink54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0"/>
    </inkml:context>
    <inkml:brush xml:id="br0">
      <inkml:brushProperty name="width" value="0.0359009951353073" units="cm"/>
      <inkml:brushProperty name="height" value="0.0359009951353073" units="cm"/>
      <inkml:brushProperty name="color" value="#00bff3"/>
      <inkml:brushProperty name="ignorePressure" value="0"/>
    </inkml:brush>
  </inkml:definitions>
  <inkml:trace contextRef="#ctx0" brushRef="#br0">47300.000 15750.000 612,'-29.000'21.000'0,"-5.000"-5.000"0,-7.000-7.000 0,-5.000-5.000 0,0.000-3.000 3,10.000 4.000 7,10.000 3.000 5,9.000 3.000 7,4.000 4.000 2,1.000 7.000-2,-1.000 6.000-2,1.000 7.000-2,2.000 8.000 0,7.000 14.000 2,6.000 11.000 2,7.000 14.000 3,2.000 13.000 1,1.000 16.000-1,-1.000 15.000 0,1.000 17.000-1,-1.000 10.000-2,1.000 6.000-4,-1.000 7.000-4,1.000 6.000-4,-3.000-1.000-6,-2.000-5.000-5,-3.000-7.000-5,-3.000-5.000-7,-2.000-12.000-2,0.000-16.000 1,0.000-15.000 0,0.000-15.000 2</inkml:trace>
</inkml:ink>
</file>

<file path=ppt/ink/ink54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1"/>
    </inkml:context>
    <inkml:brush xml:id="br0">
      <inkml:brushProperty name="width" value="0.0390516668558121" units="cm"/>
      <inkml:brushProperty name="height" value="0.0390516668558121" units="cm"/>
      <inkml:brushProperty name="color" value="#00bff3"/>
      <inkml:brushProperty name="ignorePressure" value="0"/>
    </inkml:brush>
  </inkml:definitions>
  <inkml:trace contextRef="#ctx0" brushRef="#br0">47300.000 17000.000 563,'3.000'-91.000'24,"6.000"19.000"1,7.000 19.000-1,6.000 19.000 1,6.000 10.000-1,6.000 4.000-2,7.000 3.000-2,6.000 3.000-1,13.000 4.000-1,23.000 7.000 0,22.000 6.000 0,22.000 7.000-1,4.000 2.000-3,-12.000 1.000-7,-13.000-1.000-7,-12.000 1.000-6,-12.000-3.000-6,-8.000-2.000-4,-10.000-3.000-4,-9.000-3.000-4,-16.000-9.000-6,-22.000-11.000-6,-22.000-14.000-6,-21.000-11.000-8,-15.000-7.000 4,-6.000 0.000 11,-6.000 0.000 11,-6.000 0.000 13,-1.000 3.000 9,7.000 6.000 6,6.000 7.000 8,7.000 6.000 7,0.000 4.000 3,-2.000 4.000 1,-3.000 3.000 1,-3.000 3.000 0,1.000 7.000 2,6.000 14.000 3,7.000 11.000 3,6.000 14.000 3,3.000 13.000 0,0.000 16.000-3,0.000 15.000-3,0.000 17.000-3,3.000 7.000-4,6.000 0.000-1,7.000 0.000-4,6.000 0.000-2,9.000-4.000-1,13.000-5.000-1,12.000-7.000 1,13.000-5.000 1,9.000-8.000-5,6.000-5.000-7,7.000-7.000-9,6.000-5.000-7,1.000-11.000-10,-3.000-11.000-12,-3.000-14.000-12,-2.000-11.000-12,-5.000-7.000-2,-2.000 0.000 7,-3.000 0.000 8,-3.000 0.000 8,-6.000-2.000 4,-5.000-3.000 4,-7.000-3.000 1,-5.000-2.000 4</inkml:trace>
</inkml:ink>
</file>

<file path=ppt/ink/ink54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1"/>
    </inkml:context>
    <inkml:brush xml:id="br0">
      <inkml:brushProperty name="width" value="0.0293213985860348" units="cm"/>
      <inkml:brushProperty name="height" value="0.0293213985860348" units="cm"/>
      <inkml:brushProperty name="color" value="#00bff3"/>
      <inkml:brushProperty name="ignorePressure" value="0"/>
    </inkml:brush>
  </inkml:definitions>
  <inkml:trace contextRef="#ctx0" brushRef="#br0">48750.000 15050.000 750,'1.000'-90.000'4,"4.000"23.000"9,3.000 22.000 9,3.000 22.000 8,3.000 12.000 3,3.000 3.000-5,3.000 3.000-3,4.000 4.000-5,2.000 5.000-3,4.000 10.000-2,3.000 10.000-2,3.000 9.000-1,-2.000 9.000-3,-6.000 9.000-3,-6.000 10.000-4,-6.000 10.000-2,-12.000 5.000-4,-15.000 4.000-2,-15.000 3.000-2,-16.000 3.000-2,-8.000-2.000-2,0.000-6.000 1,0.000-6.000 0,0.000-6.000 1,14.000-12.000 2,28.000-15.000 4,28.000-15.000 4,29.000-16.000 5,16.000-13.000-1,7.000-9.000-5,6.000-10.000-5,7.000-8.000-4,-3.000-3.000-5,-8.000 7.000-3,-10.000 6.000-2,-9.000 7.000-2,-9.000 2.000-4,-5.000 1.000-4,-7.000-1.000-3,-5.000 1.000-4</inkml:trace>
</inkml:ink>
</file>

<file path=ppt/ink/ink5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09"/>
    </inkml:context>
    <inkml:brush xml:id="br0">
      <inkml:brushProperty name="width" value="0.0318545959889889" units="cm"/>
      <inkml:brushProperty name="height" value="0.0318545959889889" units="cm"/>
      <inkml:brushProperty name="color" value="#f2395b"/>
      <inkml:brushProperty name="ignorePressure" value="0"/>
    </inkml:brush>
  </inkml:definitions>
  <inkml:trace contextRef="#ctx0" brushRef="#br0">29550.000 38100.000 690,'93.000'-133.000'110,"-11.000"34.000"-26,-14.000 35.000-26,-11.000 35.000-25,2.000 18.000-18,19.000 3.000-6,19.000 3.000-9,19.000 4.000-6,-1.000 4.000-6,-18.000 6.000-3,-19.000 7.000-2,-18.000 6.000-4,-17.000 6.000-3,-11.000 6.000-5,-14.000 7.000-6,-11.000 6.000-4,-12.000 4.000-2,-9.000 4.000 0,-10.000 3.000 1,-8.000 3.000 1,-4.000-5.000 4,3.000-12.000 7,3.000-13.000 9,4.000-12.000 7,2.000-7.000 5,4.000 1.000 2,3.000-1.000 1,3.000 1.000 1</inkml:trace>
</inkml:ink>
</file>

<file path=ppt/ink/ink54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1"/>
    </inkml:context>
    <inkml:brush xml:id="br0">
      <inkml:brushProperty name="width" value="0.0255445763468742" units="cm"/>
      <inkml:brushProperty name="height" value="0.0255445763468742" units="cm"/>
      <inkml:brushProperty name="color" value="#00bff3"/>
      <inkml:brushProperty name="ignorePressure" value="0"/>
    </inkml:brush>
  </inkml:definitions>
  <inkml:trace contextRef="#ctx0" brushRef="#br0">49250.000 15250.000 861,'96.000'-46.000'49,"-5.000"10.000"-10,-7.000 10.000-11,-5.000 9.000-12,-4.000 6.000-10,0.000 3.000-7,0.000 3.000-8,0.000 4.000-8,-5.000 1.000-7,-9.000 0.000-5,-10.000 0.000-6,-8.000 0.000-6,-9.000-2.000 1,-6.000-3.000 5,-6.000-3.000 5,-6.000-2.000 7</inkml:trace>
</inkml:ink>
</file>

<file path=ppt/ink/ink54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1"/>
    </inkml:context>
    <inkml:brush xml:id="br0">
      <inkml:brushProperty name="width" value="0.032373134046793" units="cm"/>
      <inkml:brushProperty name="height" value="0.032373134046793" units="cm"/>
      <inkml:brushProperty name="color" value="#00bff3"/>
      <inkml:brushProperty name="ignorePressure" value="0"/>
    </inkml:brush>
  </inkml:definitions>
  <inkml:trace contextRef="#ctx0" brushRef="#br0">49650.000 14400.000 679,'-68.000'-24.000'3,"17.000"4.000"7,15.000 3.000 6,16.000 3.000 7,9.000 6.000 4,3.000 9.000 2,3.000 10.000 1,4.000 10.000 2,1.000 14.000 0,0.000 23.000-4,0.000 22.000-4,0.000 22.000-2,1.000 13.000-5,4.000 7.000-4,3.000 6.000-3,3.000 7.000-6,-1.000 7.000-6,-2.000 9.000-12,-3.000 10.000-10,-3.000 10.000-12,-2.000-11.000-8,0.000-27.000-6,0.000-28.000-6,0.000-28.000-6</inkml:trace>
</inkml:ink>
</file>

<file path=ppt/ink/ink54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2"/>
    </inkml:context>
    <inkml:brush xml:id="br0">
      <inkml:brushProperty name="width" value="0.0360560975968838" units="cm"/>
      <inkml:brushProperty name="height" value="0.0360560975968838" units="cm"/>
      <inkml:brushProperty name="color" value="#00bff3"/>
      <inkml:brushProperty name="ignorePressure" value="0"/>
    </inkml:brush>
  </inkml:definitions>
  <inkml:trace contextRef="#ctx0" brushRef="#br0">50900.000 13550.000 610,'25.000'264.000'114,"0.000"-22.000"-24,0.000-22.000-25,0.000-21.000-25,-4.000-15.000-15,-5.000-6.000-4,-7.000-6.000-4,-5.000-6.000-5,-4.000 4.000-6,0.000 16.000-11,0.000 15.000-9,0.000 17.000-9,1.000 8.000-6,4.000 4.000 0,3.000 3.000 1,3.000 3.000-1,-1.000-19.000-1,-2.000-41.000-2,-3.000-40.000-2,-3.000-40.000-3,-2.000-28.000-1,0.000-11.000 2,0.000-14.000 0,0.000-11.000 1</inkml:trace>
</inkml:ink>
</file>

<file path=ppt/ink/ink54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2"/>
    </inkml:context>
    <inkml:brush xml:id="br0">
      <inkml:brushProperty name="width" value="0.0336579978466034" units="cm"/>
      <inkml:brushProperty name="height" value="0.0336579978466034" units="cm"/>
      <inkml:brushProperty name="color" value="#00bff3"/>
      <inkml:brushProperty name="ignorePressure" value="0"/>
    </inkml:brush>
  </inkml:definitions>
  <inkml:trace contextRef="#ctx0" brushRef="#br0">50450.000 16550.000 653,'-24.000'-24.000'2,"4.000"4.000"2,3.000 3.000 3,3.000 3.000 3,7.000 9.000 5,14.000 16.000 6,11.000 15.000 7,14.000 17.000 6,8.000 13.000 1,7.000 13.000-4,6.000 12.000-5,7.000 13.000-5,0.000 9.000-2,-2.000 6.000-1,-3.000 7.000-2,-3.000 6.000-1,-6.000-2.000-3,-5.000-9.000-2,-7.000-10.000-2,-5.000-8.000-3,-8.000-11.000-2,-5.000-8.000 0,-7.000-10.000-1,-5.000-9.000-1,5.000-23.000-1,19.000-33.000-1,19.000-35.000-3,19.000-34.000-2,15.000-41.000-5,13.000-47.000-9,12.000-47.000-8,13.000-46.000-9,1.000-9.000-1,-9.000 32.000 5,-10.000 31.000 6,-8.000 32.000 4,-11.000 22.000 0,-8.000 17.000-7,-10.000 15.000-7,-9.000 16.000-7</inkml:trace>
</inkml:ink>
</file>

<file path=ppt/ink/ink54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09"/>
    </inkml:context>
    <inkml:brush xml:id="br0">
      <inkml:brushProperty name="width" value="0.0351871997117996" units="cm"/>
      <inkml:brushProperty name="height" value="0.0351871997117996" units="cm"/>
      <inkml:brushProperty name="color" value="#00bff3"/>
      <inkml:brushProperty name="ignorePressure" value="0"/>
    </inkml:brush>
  </inkml:definitions>
  <inkml:trace contextRef="#ctx0" brushRef="#br0">56750.000 28250.000 625,'-4.000'-68.000'-5,"-5.000"17.000"7,-7.000 15.000 5,-5.000 16.000 5,-4.000 9.000 4,0.000 3.000 0,0.000 3.000 0,0.000 4.000 0,-2.000 2.000-1,-3.000 4.000 1,-3.000 3.000-1,-2.000 3.000 0,-5.000 7.000-1,-2.000 14.000-2,-3.000 11.000-1,-3.000 14.000-2,-2.000 7.000 0,0.000 3.000 0,0.000 3.000 0,0.000 4.000 0,-2.000 2.000 1,-3.000 4.000 0,-3.000 3.000-1,-2.000 3.000 1,-1.000 3.000 0,3.000 3.000-1,3.000 3.000-1,4.000 4.000 0,5.000-3.000-1,10.000-5.000 1,10.000-7.000-1,9.000-5.000 1,7.000-4.000 0,7.000 0.000 0,6.000 0.000 1,7.000 0.000-1,7.000-4.000 0,9.000-5.000-3,10.000-7.000-4,10.000-5.000-1,5.000-8.000-3,4.000-5.000-1,3.000-7.000-1,3.000-5.000-1,1.000-8.000-1,1.000-5.000-2,-1.000-7.000-2,1.000-5.000-2,-1.000-14.000-1,1.000-18.000-1,-1.000-19.000 1,1.000-18.000 0,-1.000-9.000-2,1.000 4.000-4,-1.000 3.000-2,1.000 3.000-4,-4.000 3.000 0,-6.000 3.000 3,-6.000 3.000 3,-6.000 4.000 4,-12.000 8.000 7,-15.000 17.000 9,-15.000 15.000 10,-16.000 16.000 11,-8.000 12.000 5,0.000 9.000 0,0.000 10.000 0,0.000 10.000 2,1.000 5.000-2,4.000 4.000-2,3.000 3.000-3,3.000 3.000-2,3.000 1.000-3,3.000 1.000-4,3.000-1.000-3,4.000 1.000-3,4.000-6.000-4,6.000-8.000-2,7.000-10.000-2,6.000-9.000-2,4.000-10.000-2,4.000-9.000 0,3.000-10.000-1,3.000-8.000 0,3.000-11.000-2,3.000-8.000 0,3.000-10.000-1,4.000-9.000-1,-3.000-9.000-1,-5.000-5.000 0,-7.000-7.000-2,-5.000-5.000 0,-6.000-3.000 0,-3.000 4.000 2,-3.000 3.000 0,-2.000 3.000 2,-5.000 3.000 2,-2.000 3.000 1,-3.000 3.000 2,-3.000 4.000 3,-7.000 5.000 1,-9.000 10.000 1,-10.000 10.000 0,-8.000 9.000 2,-8.000 7.000-1,-2.000 7.000-2,-3.000 6.000-2,-3.000 7.000-2,-2.000 4.000-3,0.000 3.000-3,0.000 3.000-4,0.000 4.000-4,3.000-1.000-5,6.000-3.000-5,7.000-3.000-5,6.000-2.000-5</inkml:trace>
</inkml:ink>
</file>

<file path=ppt/ink/ink54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10"/>
    </inkml:context>
    <inkml:brush xml:id="br0">
      <inkml:brushProperty name="width" value="0.0359560698270798" units="cm"/>
      <inkml:brushProperty name="height" value="0.0359560698270798" units="cm"/>
      <inkml:brushProperty name="color" value="#00bff3"/>
      <inkml:brushProperty name="ignorePressure" value="0"/>
    </inkml:brush>
  </inkml:definitions>
  <inkml:trace contextRef="#ctx0" brushRef="#br0">58700.000 28600.000 611,'0.000'-71.000'0,"0.000"10.000"1,0.000 10.000-1,0.000 9.000 0,0.000 6.000 2,0.000 3.000 4,0.000 3.000 3,0.000 4.000 4,-4.000 4.000 2,-5.000 6.000 1,-7.000 7.000 0,-5.000 6.000 1,-6.000 4.000 0,-3.000 4.000 1,-3.000 3.000 0,-2.000 3.000 0,-1.000 4.000 0,3.000 7.000-1,3.000 6.000 0,4.000 7.000-1,-1.000 5.000 0,-3.000 7.000-1,-3.000 6.000 0,-2.000 7.000-1,0.000 4.000 0,7.000 3.000 0,6.000 3.000 0,7.000 4.000 0,5.000-4.000-2,7.000-9.000-2,6.000-10.000-2,7.000-8.000-4,7.000-8.000-1,9.000-2.000-2,10.000-3.000-1,10.000-3.000-1,5.000-2.000-1,4.000 0.000 0,3.000 0.000-1,3.000 0.000 0,-2.000-2.000-2,-6.000-3.000-2,-6.000-3.000-2,-6.000-2.000-3,-7.000-1.000-1,-6.000 3.000 1,-6.000 3.000 0,-6.000 4.000 0,-9.000 4.000 1,-8.000 6.000 0,-10.000 7.000 2,-9.000 6.000 0,-15.000 7.000-2,-18.000 10.000-3,-19.000 10.000-3,-18.000 9.000-4,-17.000 7.000-3,-11.000 7.000-5,-14.000 6.000-4,-11.000 7.000-4,5.000-7.000 0,26.000-19.000 2,24.000-18.000 3,26.000-19.000 3</inkml:trace>
</inkml:ink>
</file>

<file path=ppt/ink/ink54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12"/>
    </inkml:context>
    <inkml:brush xml:id="br0">
      <inkml:brushProperty name="width" value="0.0317868627607822" units="cm"/>
      <inkml:brushProperty name="height" value="0.0317868627607822" units="cm"/>
      <inkml:brushProperty name="color" value="#00bff3"/>
      <inkml:brushProperty name="ignorePressure" value="0"/>
    </inkml:brush>
  </inkml:definitions>
  <inkml:trace contextRef="#ctx0" brushRef="#br0">56200.000 31300.000 692,'-2.000'51.000'97,"-3.000"4.000"-23,-3.000 3.000-22,-2.000 3.000-23,-5.000 7.000-13,-2.000 14.000-2,-3.000 11.000-2,-3.000 14.000-3,-2.000 5.000-4,0.000 1.000-7,0.000-1.000-7,0.000 1.000-6,0.000-3.000-4,0.000-2.000 0,0.000-3.000-1,0.000-3.000 0,1.000-7.000-3,4.000-9.000-3,3.000-10.000-4,3.000-8.000-3,3.000-18.000-2,3.000-25.000-1,3.000-25.000-1,4.000-25.000-1,2.000-13.000 4,4.000 1.000 7,3.000-1.000 8,3.000 1.000 8</inkml:trace>
</inkml:ink>
</file>

<file path=ppt/ink/ink54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13"/>
    </inkml:context>
    <inkml:brush xml:id="br0">
      <inkml:brushProperty name="width" value="0.0328495465219021" units="cm"/>
      <inkml:brushProperty name="height" value="0.0328495465219021" units="cm"/>
      <inkml:brushProperty name="color" value="#00bff3"/>
      <inkml:brushProperty name="ignorePressure" value="0"/>
    </inkml:brush>
  </inkml:definitions>
  <inkml:trace contextRef="#ctx0" brushRef="#br0">56300.000 31550.000 669,'0.000'-40.000'23,"0.000"23.000"5,0.000 22.000 7,0.000 22.000 5,1.000 13.000 1,4.000 7.000-6,3.000 6.000-7,3.000 7.000-6,1.000 5.000-4,1.000 7.000-3,-1.000 6.000-2,1.000 7.000-4,-3.000 2.000-1,-2.000 1.000-2,-3.000-1.000-2,-3.000 1.000-1,-1.000-4.000-1,4.000-6.000-1,3.000-6.000-2,3.000-6.000 0,1.000-9.000-2,1.000-8.000 0,-1.000-10.000-1,1.000-9.000-2,-1.000-16.000 0,1.000-22.000 1,-1.000-22.000 1,1.000-21.000 1,4.000-17.000-1,9.000-8.000-2,10.000-10.000 0,10.000-9.000-3,4.000-10.000-1,0.000-9.000-2,0.000-10.000-2,0.000-8.000-3,-2.000 0.000 0,-3.000 14.000 0,-3.000 11.000 1,-2.000 14.000 1,-6.000 13.000-1,-6.000 16.000 0,-6.000 15.000-2,-6.000 17.000 0,-7.000 13.000-4,-6.000 13.000-6,-6.000 12.000-5,-6.000 13.000-5</inkml:trace>
</inkml:ink>
</file>

<file path=ppt/ink/ink54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13"/>
    </inkml:context>
    <inkml:brush xml:id="br0">
      <inkml:brushProperty name="width" value="0.0324515327811241" units="cm"/>
      <inkml:brushProperty name="height" value="0.0324515327811241" units="cm"/>
      <inkml:brushProperty name="color" value="#00bff3"/>
      <inkml:brushProperty name="ignorePressure" value="0"/>
    </inkml:brush>
  </inkml:definitions>
  <inkml:trace contextRef="#ctx0" brushRef="#br0">57200.000 32050.000 677,'21.000'73.000'80,"-5.000"-3.000"-16,-7.000-3.000-15,-5.000-2.000-17,-4.000-3.000-8,0.000 1.000-3,0.000-1.000-3,0.000 1.000-3,0.000 1.000-3,0.000 3.000-6,0.000 3.000-4,0.000 4.000-6,0.000-4.000-9,0.000-9.000-15,0.000-10.000-15,0.000-8.000-14,1.000-15.000-4,4.000-19.000 7,3.000-18.000 7,3.000-19.000 7,-1.000-8.000 6,-2.000 3.000 7,-3.000 3.000 5,-3.000 4.000 5</inkml:trace>
</inkml:ink>
</file>

<file path=ppt/ink/ink54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13"/>
    </inkml:context>
    <inkml:brush xml:id="br0">
      <inkml:brushProperty name="width" value="0.0307503659278154" units="cm"/>
      <inkml:brushProperty name="height" value="0.0307503659278154" units="cm"/>
      <inkml:brushProperty name="color" value="#00bff3"/>
      <inkml:brushProperty name="ignorePressure" value="0"/>
    </inkml:brush>
  </inkml:definitions>
  <inkml:trace contextRef="#ctx0" brushRef="#br0">57500.000 31550.000 715,'3.000'-41.000'7,"6.000"19.000"14,7.000 19.000 15,6.000 19.000 13,1.000 12.000 3,-3.000 6.000-9,-3.000 7.000-11,-2.000 6.000-9,-5.000 3.000-8,-2.000 0.000-8,-3.000 0.000-8,-3.000 0.000-8,-1.000-2.000-2,4.000-3.000 0,3.000-3.000 2,3.000-2.000 1</inkml:trace>
</inkml:ink>
</file>

<file path=ppt/ink/ink5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0"/>
    </inkml:context>
    <inkml:brush xml:id="br0">
      <inkml:brushProperty name="width" value="0.0405640862882137" units="cm"/>
      <inkml:brushProperty name="height" value="0.0405640862882137" units="cm"/>
      <inkml:brushProperty name="color" value="#f2395b"/>
      <inkml:brushProperty name="ignorePressure" value="0"/>
    </inkml:brush>
  </inkml:definitions>
  <inkml:trace contextRef="#ctx0" brushRef="#br0">29900.000 38500.000 542,'-91.000'3.000'3,"19.000"6.000"7,19.000 7.000 5,19.000 6.000 8,10.000 6.000 2,4.000 6.000 2,3.000 7.000 1,3.000 6.000 0,1.000 6.000 1,1.000 6.000 0,-1.000 7.000-2,1.000 6.000 1,1.000 4.000-2,3.000 4.000-2,3.000 3.000-3,4.000 3.000-1,1.000 1.000-2,0.000 1.000-4,0.000-1.000-3,0.000 1.000-4,0.000 1.000 0,0.000 3.000 2,0.000 3.000 1,0.000 4.000 1,0.000-3.000-4,0.000-5.000-9,0.000-7.000-11,0.000-5.000-10,1.000-9.000-9,4.000-9.000-6,3.000-10.000-6,3.000-8.000-7,1.000-15.000-4,1.000-19.000 1,-1.000-18.000-1,1.000-19.000-1</inkml:trace>
</inkml:ink>
</file>

<file path=ppt/ink/ink54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14"/>
    </inkml:context>
    <inkml:brush xml:id="br0">
      <inkml:brushProperty name="width" value="0.0364188887178898" units="cm"/>
      <inkml:brushProperty name="height" value="0.0364188887178898" units="cm"/>
      <inkml:brushProperty name="color" value="#00bff3"/>
      <inkml:brushProperty name="ignorePressure" value="0"/>
    </inkml:brush>
  </inkml:definitions>
  <inkml:trace contextRef="#ctx0" brushRef="#br0">58900.000 31350.000 604,'1.000'-49.000'1,"4.000"4.000"4,3.000 3.000 3,3.000 3.000 3,-7.000 7.000 4,-15.000 14.000 3,-15.000 11.000 3,-16.000 14.000 3,-8.000 10.000 2,0.000 9.000-2,0.000 10.000-1,0.000 10.000-2,0.000 4.000-1,0.000 0.000-1,0.000 0.000 0,0.000 0.000 0,4.000 0.000-2,10.000 0.000-2,10.000 0.000-3,9.000 0.000-1,6.000-2.000-2,3.000-3.000-1,3.000-3.000-1,4.000-2.000-1,5.000-3.000 1,10.000 1.000-1,10.000-1.000 2,9.000 1.000-1,4.000-3.000-1,1.000-2.000-3,-1.000-3.000-5,1.000-3.000-4,1.000-4.000-3,3.000-3.000 0,3.000-3.000-1,4.000-2.000-1,-3.000-1.000 0,-5.000 3.000 1,-7.000 3.000 1,-5.000 4.000 1,-6.000 1.000 0,-3.000 0.000 3,-3.000 0.000 0,-2.000 0.000 2,-6.000 7.000 2,-6.000 17.000 3,-6.000 15.000 3,-6.000 16.000 4,-9.000 4.000-2,-8.000-6.000-3,-10.000-6.000-5,-9.000-6.000-4,-15.000 1.000-4,-18.000 9.000-3,-19.000 10.000-3,-18.000 10.000-3,-6.000-1.000 0,10.000-9.000 2,10.000-10.000 2,9.000-8.000 3,9.000-11.000-5,9.000-8.000-15,10.000-10.000-13,10.000-9.000-14</inkml:trace>
</inkml:ink>
</file>

<file path=ppt/ink/ink54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17"/>
    </inkml:context>
    <inkml:brush xml:id="br0">
      <inkml:brushProperty name="width" value="0.027068767696619" units="cm"/>
      <inkml:brushProperty name="height" value="0.027068767696619" units="cm"/>
      <inkml:brushProperty name="color" value="#00bff3"/>
      <inkml:brushProperty name="ignorePressure" value="0"/>
    </inkml:brush>
  </inkml:definitions>
  <inkml:trace contextRef="#ctx0" brushRef="#br0">59100.000 23650.000 812,'-69.000'23.000'0,"13.000"-3.000"0,12.000-3.000 0,13.000-2.000 0,1.000-5.000 0,-9.000-2.000-1,-10.000-3.000-1,-8.000-3.000-1,0.000-4.000 2,14.000-3.000 3,11.000-3.000 5,14.000-2.000 4,5.000-9.000 3,1.000-12.000-1,-1.000-13.000 2,1.000-12.000-1,1.000-18.000 0,3.000-21.000-2,3.000-22.000-2,4.000-22.000-2,2.000-27.000-2,4.000-31.000-1,3.000-31.000-1,3.000-31.000-1,3.000-18.000-1,3.000-3.000-1,3.000-3.000-2,4.000-2.000 0,5.000-15.000-1,10.000-25.000-1,10.000-25.000 0,9.000-25.000-1,9.000 0.000 1,9.000 25.000 3,10.000 25.000 4,10.000 25.000 3,7.000 9.000 1,6.000-6.000-2,7.000-6.000 0,6.000-6.000-2,4.000 2.000 0,4.000 14.000-1,3.000 11.000-1,3.000 14.000 0,6.000 16.000 0,9.000 22.000 1,10.000 22.000 0,10.000 23.000 1,-1.000 16.000 0,-9.000 13.000-1,-10.000 12.000-1,-8.000 13.000 0,-11.000 12.000-1,-8.000 13.000-1,-10.000 12.000 0,-9.000 13.000 0,-9.000 7.000 0,-5.000 4.000 0,-7.000 3.000 0,-5.000 3.000-1,-8.000 4.000 1,-5.000 7.000-1,-7.000 6.000 0,-5.000 7.000 0,-6.000 5.000 0,-3.000 7.000 0,-3.000 6.000 0,-2.000 7.000 1,-5.000 4.000-1,-2.000 3.000-1,-3.000 3.000 0,-3.000 4.000-1,-7.000 4.000-2,-9.000 6.000-7,-10.000 7.000-4,-8.000 6.000-7,-8.000 1.000-5,-2.000-3.000-8,-3.000-3.000-6,-3.000-2.000-7</inkml:trace>
</inkml:ink>
</file>

<file path=ppt/ink/ink54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18"/>
    </inkml:context>
    <inkml:brush xml:id="br0">
      <inkml:brushProperty name="width" value="0.0335229746997356" units="cm"/>
      <inkml:brushProperty name="height" value="0.0335229746997356" units="cm"/>
      <inkml:brushProperty name="color" value="#00bff3"/>
      <inkml:brushProperty name="ignorePressure" value="0"/>
    </inkml:brush>
  </inkml:definitions>
  <inkml:trace contextRef="#ctx0" brushRef="#br0">62200.000 13100.000 656,'-60.000'1.000'7,"32.000"4.000"16,31.000 3.000 14,32.000 3.000 15,24.000 1.000 4,19.000 1.000-9,19.000-1.000-9,19.000 1.000-8,9.000-3.000-7,0.000-2.000-7,0.000-3.000-6,0.000-3.000-5,-2.000-1.000-7,-3.000 4.000-3,-3.000 3.000-5,-2.000 3.000-4,-11.000 3.000-2,-15.000 3.000 1,-15.000 3.000 2,-16.000 4.000 1,-13.000 4.000 2,-9.000 6.000 1,-10.000 7.000 3,-8.000 6.000 2,-12.000 12.000 2,-12.000 19.000 3,-13.000 19.000 3,-12.000 19.000 3,-15.000 16.000 0,-15.000 17.000-1,-15.000 15.000-1,-16.000 16.000-2,-13.000 10.000-4,-9.000 7.000-6,-10.000 6.000-7,-8.000 7.000-6,7.000-17.000-2,25.000-36.000 6,25.000-39.000 4,25.000-36.000 5,12.000-18.000-6,1.000 3.000-13,-1.000 3.000-14,1.000 4.000-15</inkml:trace>
</inkml:ink>
</file>

<file path=ppt/ink/ink54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0"/>
    </inkml:context>
    <inkml:brush xml:id="br0">
      <inkml:brushProperty name="width" value="0.032698318362236" units="cm"/>
      <inkml:brushProperty name="height" value="0.032698318362236" units="cm"/>
      <inkml:brushProperty name="color" value="#000000"/>
      <inkml:brushProperty name="ignorePressure" value="0"/>
    </inkml:brush>
  </inkml:definitions>
  <inkml:trace contextRef="#ctx0" brushRef="#br0">65500.000 11600.000 672,'9.000'-61.000'71,"19.000"28.000"-9,19.000 28.000-11,19.000 29.000-9,10.000 11.000-8,4.000-2.000-9,3.000-3.000-7,3.000-3.000-7,-1.000-6.000-5,-2.000-5.000-2,-3.000-7.000-2,-3.000-5.000-1,-2.000-4.000-4,0.000 0.000-9,0.000 0.000-9,0.000 0.000-7,-8.000 3.000-7,-16.000 6.000-5,-15.000 7.000-7,-15.000 6.000-4,-12.000 1.000 1,-6.000-3.000 8,-6.000-3.000 9,-6.000-2.000 8,-6.000-1.000 5,-2.000 3.000 3,-3.000 3.000 1,-3.000 4.000 3</inkml:trace>
</inkml:ink>
</file>

<file path=ppt/ink/ink54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0"/>
    </inkml:context>
    <inkml:brush xml:id="br0">
      <inkml:brushProperty name="width" value="0.0344875492155552" units="cm"/>
      <inkml:brushProperty name="height" value="0.0344875492155552" units="cm"/>
      <inkml:brushProperty name="color" value="#000000"/>
      <inkml:brushProperty name="ignorePressure" value="0"/>
    </inkml:brush>
  </inkml:definitions>
  <inkml:trace contextRef="#ctx0" brushRef="#br0">65600.000 13000.000 637,'7.000'-43.000'33,"17.000"17.000"2,15.000 15.000 2,16.000 16.000 2,7.000 7.000-1,1.000 1.000-6,-1.000-1.000-7,1.000 1.000-5,2.000-1.000-5,7.000 1.000-3,6.000-1.000-4,7.000 1.000-3,-1.000-3.000-2,-6.000-2.000-2,-6.000-3.000 0,-6.000-3.000-1,-7.000-2.000-4,-6.000 0.000-5,-6.000 0.000-6,-6.000 0.000-6,-6.000-4.000-3,-2.000-5.000-1,-3.000-7.000-1,-3.000-5.000-2,-6.000-6.000 1,-5.000-3.000 2,-7.000-3.000 1,-5.000-2.000 3,-8.000-5.000 2,-5.000-2.000 5,-7.000-3.000 3,-5.000-3.000 4,-4.000-1.000 4,0.000 4.000 0,0.000 3.000 1,0.000 3.000 2,-2.000 6.000 0,-3.000 9.000 0,-3.000 10.000 0,-2.000 10.000 0,-5.000 7.000 5,-2.000 6.000 12,-3.000 7.000 11,-3.000 6.000 12,-2.000 4.000 4,0.000 4.000-5,0.000 3.000-4,0.000 3.000-4,4.000 4.000-4,10.000 7.000-3,10.000 6.000-5,9.000 7.000-3,6.000 4.000-2,3.000 3.000-4,3.000 3.000-2,4.000 4.000-3,4.000 2.000-2,6.000 4.000-1,7.000 3.000-3,6.000 3.000-1,7.000-2.000-3,10.000-6.000-4,10.000-6.000-5,9.000-6.000-5,4.000-6.000 0,1.000-2.000 2,-1.000-3.000 3,1.000-3.000 3,-3.000-9.000-5,-2.000-11.000-10,-3.000-14.000-10,-3.000-11.000-11,-6.000-7.000-3,-5.000 0.000 6,-7.000 0.000 5,-5.000 0.000 5,-6.000-4.000 5,-3.000-5.000 6,-3.000-7.000 5,-2.000-5.000 5</inkml:trace>
</inkml:ink>
</file>

<file path=ppt/ink/ink54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1"/>
    </inkml:context>
    <inkml:brush xml:id="br0">
      <inkml:brushProperty name="width" value="0.0324006676673889" units="cm"/>
      <inkml:brushProperty name="height" value="0.0324006676673889" units="cm"/>
      <inkml:brushProperty name="color" value="#000000"/>
      <inkml:brushProperty name="ignorePressure" value="0"/>
    </inkml:brush>
  </inkml:definitions>
  <inkml:trace contextRef="#ctx0" brushRef="#br0">65700.000 12100.000 678,'-22.000'-71.000'0,"6.000"10.000"0,7.000 10.000-1,6.000 9.000 0,3.000 21.000 7,0.000 35.000 14,0.000 35.000 16,0.000 34.000 15,0.000 23.000 2,0.000 13.000-8,0.000 12.000-9,0.000 13.000-9,0.000 9.000-7,0.000 6.000-5,0.000 7.000-5,0.000 6.000-6,0.000 3.000-6,0.000 0.000-9,0.000 0.000-10,0.000 0.000-8,0.000-11.000-4,0.000-22.000 0,0.000-22.000 1,0.000-21.000 1,0.000-18.000-1,0.000-12.000-5,0.000-13.000-3,0.000-12.000-5</inkml:trace>
</inkml:ink>
</file>

<file path=ppt/ink/ink54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1"/>
    </inkml:context>
    <inkml:brush xml:id="br0">
      <inkml:brushProperty name="width" value="0.0290155243128538" units="cm"/>
      <inkml:brushProperty name="height" value="0.0290155243128538" units="cm"/>
      <inkml:brushProperty name="color" value="#000000"/>
      <inkml:brushProperty name="ignorePressure" value="0"/>
    </inkml:brush>
  </inkml:definitions>
  <inkml:trace contextRef="#ctx0" brushRef="#br0">67950.000 10750.000 758,'48.000'-18.000'62,"-3.000"17.000"-11,-3.000 15.000-11,-2.000 16.000-11,-6.000 12.000-9,-6.000 9.000-4,-6.000 10.000-4,-6.000 10.000-4,-7.000 5.000-5,-6.000 4.000-3,-6.000 3.000-4,-6.000 3.000-3,-10.000-1.000-3,-12.000-2.000 1,-13.000-3.000 0,-12.000-3.000 0,-7.000-6.000-2,1.000-5.000-2,-1.000-7.000-2,1.000-5.000-3,2.000-8.000 1,7.000-5.000 5,6.000-7.000 6,7.000-5.000 6,13.000-6.000 4,22.000-3.000 4,22.000-3.000 6,23.000-2.000 3,13.000-6.000 1,6.000-6.000-4,7.000-6.000-5,6.000-6.000-3,3.000-2.000-5,0.000 3.000-6,0.000 3.000-4,0.000 4.000-5,-5.000-1.000-6,-9.000-3.000-5,-10.000-3.000-5,-8.000-2.000-6,-9.000-3.000-1,-6.000 1.000 1,-6.000-1.000 1,-6.000 1.000 3</inkml:trace>
</inkml:ink>
</file>

<file path=ppt/ink/ink54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1"/>
    </inkml:context>
    <inkml:brush xml:id="br0">
      <inkml:brushProperty name="width" value="0.0269641615450382" units="cm"/>
      <inkml:brushProperty name="height" value="0.0269641615450382" units="cm"/>
      <inkml:brushProperty name="color" value="#000000"/>
      <inkml:brushProperty name="ignorePressure" value="0"/>
    </inkml:brush>
  </inkml:definitions>
  <inkml:trace contextRef="#ctx0" brushRef="#br0">68400.000 11450.000 815,'121.000'-4.000'68,"-5.000"-5.000"-15,-7.000-7.000-17,-5.000-5.000-16,-8.000-3.000-12,-5.000 4.000-10,-7.000 3.000-8,-5.000 3.000-10,-11.000 3.000-6,-11.000 3.000-6,-14.000 3.000-4,-11.000 4.000-6</inkml:trace>
</inkml:ink>
</file>

<file path=ppt/ink/ink54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2"/>
    </inkml:context>
    <inkml:brush xml:id="br0">
      <inkml:brushProperty name="width" value="0.0306378044188023" units="cm"/>
      <inkml:brushProperty name="height" value="0.0306378044188023" units="cm"/>
      <inkml:brushProperty name="color" value="#000000"/>
      <inkml:brushProperty name="ignorePressure" value="0"/>
    </inkml:brush>
  </inkml:definitions>
  <inkml:trace contextRef="#ctx0" brushRef="#br0">69000.000 11050.000 718,'-47.000'-49.000'0,"6.000"4.000"0,7.000 3.000 0,6.000 3.000 0,4.000 4.000 1,4.000 7.000 3,3.000 6.000 4,3.000 7.000 2,3.000 7.000 6,3.000 9.000 10,3.000 10.000 8,4.000 10.000 9,2.000 16.000 1,4.000 26.000-8,3.000 24.000-9,3.000 26.000-8,1.000 18.000-8,1.000 13.000-9,-1.000 12.000-7,1.000 13.000-8,-3.000-10.000-4,-2.000-31.000 0,-3.000-31.000 0,-3.000-31.000 0,-4.000-16.000-6,-3.000 0.000-13,-3.000 0.000-12,-2.000 0.000-13</inkml:trace>
</inkml:ink>
</file>

<file path=ppt/ink/ink54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2"/>
    </inkml:context>
    <inkml:brush xml:id="br0">
      <inkml:brushProperty name="width" value="0.0361540615558624" units="cm"/>
      <inkml:brushProperty name="height" value="0.0361540615558624" units="cm"/>
      <inkml:brushProperty name="color" value="#000000"/>
      <inkml:brushProperty name="ignorePressure" value="0"/>
    </inkml:brush>
  </inkml:definitions>
  <inkml:trace contextRef="#ctx0" brushRef="#br0">71000.000 11600.000 608,'-25.000'-35.000'10,"0.000"32.000"21,0.000 31.000 19,0.000 32.000 21,-2.000 21.000 3,-3.000 13.000-16,-3.000 12.000-14,-2.000 13.000-16,-5.000 7.000-11,-2.000 4.000-9,-3.000 3.000-7,-3.000 3.000-10,1.000-4.000-4,6.000-8.000-3,7.000-10.000-2,6.000-9.000-2,3.000-10.000-5,0.000-9.000-6,0.000-10.000-7,0.000-8.000-5</inkml:trace>
</inkml:ink>
</file>

<file path=ppt/ink/ink5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0"/>
    </inkml:context>
    <inkml:brush xml:id="br0">
      <inkml:brushProperty name="width" value="0.0428293272852898" units="cm"/>
      <inkml:brushProperty name="height" value="0.0428293272852898" units="cm"/>
      <inkml:brushProperty name="color" value="#f2395b"/>
      <inkml:brushProperty name="ignorePressure" value="0"/>
    </inkml:brush>
  </inkml:definitions>
  <inkml:trace contextRef="#ctx0" brushRef="#br0">29550.000 40000.000 513,'-21.000'-68.000'5,"10.000"17.000"8,10.000 15.000 9,9.000 16.000 9,10.000 10.000 3,14.000 7.000-2,11.000 6.000-3,14.000 7.000-3,5.000 0.000-3,1.000-2.000-6,-1.000-3.000-5,1.000-3.000-6,5.000-2.000-3,14.000 0.000-4,11.000 0.000-2,14.000 0.000-2,-1.000-4.000-4,-12.000-5.000-2,-13.000-7.000-3,-12.000-5.000-2,-12.000-4.000-4,-8.000 0.000-3,-10.000 0.000-4,-9.000 0.000-4,-7.000-2.000 1,-3.000-3.000 4,-3.000-3.000 4,-2.000-2.000 5,-3.000-3.000 3,1.000 1.000 0,-1.000-1.000 2,1.000 1.000 0,-3.000-6.000 2,-2.000-8.000-1,-3.000-10.000 1,-3.000-9.000 0,-6.000-1.000 5,-5.000 10.000 10,-7.000 10.000 9,-5.000 9.000 11,-6.000 9.000 5,-3.000 9.000 4,-3.000 10.000 3,-2.000 10.000 3,-1.000 8.000 1,3.000 10.000-1,3.000 10.000-1,4.000 9.000 0,-1.000 9.000-2,-3.000 9.000-4,-3.000 10.000-4,-2.000 10.000-3,-3.000 2.000-3,1.000-3.000-3,-1.000-3.000-3,1.000-2.000-2,1.000-1.000-2,3.000 3.000-3,3.000 3.000-1,4.000 4.000-3,2.000-1.000-2,4.000-3.000-3,3.000-3.000-4,3.000-2.000-3,6.000-6.000-1,9.000-6.000-3,10.000-6.000-1,10.000-6.000-2,10.000-9.000-1,13.000-8.000 1,12.000-10.000-1,13.000-9.000 1,12.000-7.000-7,13.000-3.000-14,12.000-3.000-12,13.000-2.000-15,-4.000-5.000-2,-18.000-2.000 8,-19.000-3.000 7,-18.000-3.000 7,-12.000-1.000 7,-3.000 4.000 6,-3.000 3.000 6,-2.000 3.000 6</inkml:trace>
</inkml:ink>
</file>

<file path=ppt/ink/ink54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2"/>
    </inkml:context>
    <inkml:brush xml:id="br0">
      <inkml:brushProperty name="width" value="0.0371320880949497" units="cm"/>
      <inkml:brushProperty name="height" value="0.0371320880949497" units="cm"/>
      <inkml:brushProperty name="color" value="#000000"/>
      <inkml:brushProperty name="ignorePressure" value="0"/>
    </inkml:brush>
  </inkml:definitions>
  <inkml:trace contextRef="#ctx0" brushRef="#br0">70800.000 12000.000 592,'1.000'-68.000'6,"4.000"17.000"14,3.000 15.000 13,3.000 16.000 12,3.000 16.000 4,3.000 20.000-5,3.000 18.000-7,4.000 20.000-5,1.000 13.000-4,0.000 9.000-3,0.000 10.000-3,0.000 10.000-4,-2.000 5.000-2,-3.000 4.000-3,-3.000 3.000-4,-2.000 3.000-2,-3.000-2.000-4,1.000-6.000-2,-1.000-6.000-4,1.000-6.000-3,-3.000-10.000-2,-2.000-12.000-1,-3.000-13.000 1,-3.000-12.000-2,-1.000-15.000 1,4.000-15.000 0,3.000-15.000 1,3.000-16.000 0,4.000-18.000 2,7.000-18.000 2,6.000-19.000 3,7.000-18.000 3,4.000-15.000 0,3.000-9.000 1,3.000-10.000-1,4.000-8.000 0,2.000-4.000-1,4.000 3.000-2,3.000 3.000-1,3.000 4.000-1,-4.000 7.000-2,-8.000 13.000 0,-10.000 12.000-1,-9.000 13.000 0,-10.000 20.000-5,-9.000 28.000-11,-10.000 28.000-8,-8.000 29.000-10,-8.000 11.000-6,-2.000-2.000-1,-3.000-3.000-1,-3.000-3.000-2</inkml:trace>
</inkml:ink>
</file>

<file path=ppt/ink/ink54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3"/>
    </inkml:context>
    <inkml:brush xml:id="br0">
      <inkml:brushProperty name="width" value="0.0354805402457714" units="cm"/>
      <inkml:brushProperty name="height" value="0.0354805402457714" units="cm"/>
      <inkml:brushProperty name="color" value="#000000"/>
      <inkml:brushProperty name="ignorePressure" value="0"/>
    </inkml:brush>
  </inkml:definitions>
  <inkml:trace contextRef="#ctx0" brushRef="#br0">72450.000 12600.000 620,'25.000'-27.000'1,"0.000"-3.000"3,0.000-3.000 2,0.000-2.000 2,-2.000-1.000 3,-3.000 3.000-1,-3.000 3.000 1,-2.000 4.000 0,-1.000-3.000 1,3.000-5.000 1,3.000-7.000 1,4.000-5.000 1,-3.000-3.000-3,-5.000 4.000-4,-7.000 3.000-4,-5.000 3.000-6,-9.000 4.000-1,-9.000 7.000 1,-10.000 6.000 1,-8.000 7.000 2,-8.000 4.000 0,-2.000 3.000 2,-3.000 3.000 1,-3.000 4.000 1,-4.000 7.000 3,-3.000 13.000 2,-3.000 12.000 3,-2.000 13.000 3,-1.000 7.000 1,3.000 4.000 1,3.000 3.000-1,4.000 3.000 1,2.000 4.000-1,4.000 7.000-1,3.000 6.000-2,3.000 7.000-1,3.000 0.000-1,3.000-2.000-3,3.000-3.000-2,4.000-3.000-1,4.000-2.000-2,6.000 0.000-1,7.000 0.000 0,6.000 0.000 0,6.000-7.000-3,6.000-11.000-6,7.000-14.000-6,6.000-11.000-5,9.000-14.000-5,13.000-11.000-3,12.000-14.000-4,13.000-11.000-3,6.000-14.000 0,0.000-11.000 1,0.000-14.000 2,0.000-11.000 2,-4.000-6.000 3,-5.000 4.000 4,-7.000 3.000 2,-5.000 3.000 4,-8.000 4.000 3,-5.000 7.000 5,-7.000 6.000 4,-5.000 7.000 4,-8.000 11.000 10,-5.000 20.000 17,-7.000 18.000 17,-5.000 20.000 16,-4.000 11.000 2,0.000 7.000-13,0.000 6.000-11,0.000 7.000-13,3.000 2.000-10,6.000 1.000-5,7.000-1.000-7,6.000 1.000-7,3.000-3.000-5,0.000-2.000-6,0.000-3.000-6,0.000-3.000-5,-2.000-4.000-5,-3.000-3.000-4,-3.000-3.000-4,-2.000-2.000-4</inkml:trace>
</inkml:ink>
</file>

<file path=ppt/ink/ink54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3"/>
    </inkml:context>
    <inkml:brush xml:id="br0">
      <inkml:brushProperty name="width" value="0.0307433661073446" units="cm"/>
      <inkml:brushProperty name="height" value="0.0307433661073446" units="cm"/>
      <inkml:brushProperty name="color" value="#000000"/>
      <inkml:brushProperty name="ignorePressure" value="0"/>
    </inkml:brush>
  </inkml:definitions>
  <inkml:trace contextRef="#ctx0" brushRef="#br0">73100.000 11300.000 715,'32.000'-24.000'25,"17.000"4.000"8,15.000 3.000 6,16.000 3.000 7,5.000 3.000-2,-2.000 3.000-8,-3.000 3.000-10,-3.000 4.000-8,-4.000 2.000-8,-3.000 4.000-4,-3.000 3.000-5,-2.000 3.000-4,-5.000 3.000-4,-2.000 3.000-2,-3.000 3.000-2,-3.000 4.000-3,-7.000 1.000-6,-9.000 0.000-11,-10.000 0.000-11,-8.000 0.000-11,-9.000-2.000-2,-6.000-3.000 8,-6.000-3.000 6,-6.000-2.000 7</inkml:trace>
</inkml:ink>
</file>

<file path=ppt/ink/ink54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23"/>
    </inkml:context>
    <inkml:brush xml:id="br0">
      <inkml:brushProperty name="width" value="0.0347427651286125" units="cm"/>
      <inkml:brushProperty name="height" value="0.0347427651286125" units="cm"/>
      <inkml:brushProperty name="color" value="#000000"/>
      <inkml:brushProperty name="ignorePressure" value="0"/>
    </inkml:brush>
  </inkml:definitions>
  <inkml:trace contextRef="#ctx0" brushRef="#br0">73800.000 10550.000 633,'-22.000'-16.000'31,"6.000"19.000"8,7.000 19.000 6,6.000 19.000 7,4.000 15.000-1,4.000 13.000-8,3.000 12.000-9,3.000 13.000-8,1.000 4.000-6,1.000-3.000-7,-1.000-3.000-4,1.000-2.000-6,-3.000 5.000-7,-2.000 16.000-11,-3.000 15.000-11,-3.000 17.000-10,-4.000-4.000-3,-3.000-22.000 5,-3.000-22.000 6,-2.000-21.000 5,-5.000-15.000-2,-2.000-6.000-8,-3.000-6.000-9,-3.000-6.000-8</inkml:trace>
</inkml:ink>
</file>

<file path=ppt/ink/ink54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37"/>
    </inkml:context>
    <inkml:brush xml:id="br0">
      <inkml:brushProperty name="width" value="0.0276207625865936" units="cm"/>
      <inkml:brushProperty name="height" value="0.0276207625865936" units="cm"/>
      <inkml:brushProperty name="color" value="#000000"/>
      <inkml:brushProperty name="ignorePressure" value="0"/>
    </inkml:brush>
  </inkml:definitions>
  <inkml:trace contextRef="#ctx0" brushRef="#br0">72850.000 20150.000 796,'-40.000'-2.000'-1,"23.000"-3.000"9,22.000-3.000 10,22.000-2.000 8,16.000-3.000 3,14.000 1.000-4,11.000-1.000-4,14.000 1.000-5,2.000 1.000-3,-6.000 3.000-1,-6.000 3.000-2,-6.000 4.000-1,-4.000 1.000-2,1.000 0.000-2,-1.000 0.000-1,1.000 0.000-3,-1.000 0.000-1,1.000 0.000-2,-1.000 0.000-2,1.000 0.000-2,-6.000-2.000-4,-8.000-3.000-4,-10.000-3.000-6,-9.000-2.000-3,-13.000 2.000-7,-16.000 9.000-6,-15.000 10.000-7,-15.000 10.000-6</inkml:trace>
</inkml:ink>
</file>

<file path=ppt/ink/ink54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38"/>
    </inkml:context>
    <inkml:brush xml:id="br0">
      <inkml:brushProperty name="width" value="0.031236695125699" units="cm"/>
      <inkml:brushProperty name="height" value="0.031236695125699" units="cm"/>
      <inkml:brushProperty name="color" value="#000000"/>
      <inkml:brushProperty name="ignorePressure" value="0"/>
    </inkml:brush>
  </inkml:definitions>
  <inkml:trace contextRef="#ctx0" brushRef="#br0">73200.000 20350.000 704,'-66.000'6.000'-10,"19.000"13.000"11,19.000 12.000 13,19.000 13.000 12,9.000 7.000 5,0.000 4.000-5,0.000 3.000-2,0.000 3.000-5,0.000 1.000 0,0.000 1.000 0,0.000-1.000 1,0.000 1.000 1,1.000 1.000-1,4.000 3.000-4,3.000 3.000-4,3.000 4.000-2,-1.000 2.000-3,-2.000 4.000-1,-3.000 3.000 0,-3.000 3.000-1,-2.000 3.000-2,0.000 3.000-3,0.000 3.000-3,0.000 4.000-4,0.000-3.000-3,0.000-5.000-4,0.000-7.000-2,0.000-5.000-5,0.000-8.000-2,0.000-5.000-4,0.000-7.000-4,0.000-5.000-2,-2.000-6.000-2,-3.000-3.000 0,-3.000-3.000 1,-2.000-2.000-1</inkml:trace>
</inkml:ink>
</file>

<file path=ppt/ink/ink54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38"/>
    </inkml:context>
    <inkml:brush xml:id="br0">
      <inkml:brushProperty name="width" value="0.0310766398906708" units="cm"/>
      <inkml:brushProperty name="height" value="0.0310766398906708" units="cm"/>
      <inkml:brushProperty name="color" value="#000000"/>
      <inkml:brushProperty name="ignorePressure" value="0"/>
    </inkml:brush>
  </inkml:definitions>
  <inkml:trace contextRef="#ctx0" brushRef="#br0">73000.000 21400.000 707,'4.000'-44.000'5,"10.000"13.000"4,10.000 12.000 3,9.000 13.000 5,6.000 6.000 1,3.000 0.000-1,3.000 0.000-2,4.000 0.000-1,2.000 1.000 0,4.000 4.000 0,3.000 3.000 1,3.000 3.000 1,3.000-2.000-3,3.000-6.000-6,3.000-6.000-6,4.000-6.000-6,-3.000-6.000-4,-5.000-2.000 0,-7.000-3.000-2,-5.000-3.000-1,-8.000-1.000-1,-5.000 4.000-1,-7.000 3.000-2,-5.000 3.000 0,-8.000-1.000-1,-5.000-2.000 1,-7.000-3.000 1,-5.000-3.000-1,-9.000-4.000 3,-9.000-3.000 3,-10.000-3.000 3,-8.000-2.000 3,-4.000 0.000 3,3.000 7.000 1,3.000 6.000 2,4.000 7.000 2,1.000 2.000 1,0.000 1.000 0,0.000-1.000 0,0.000 1.000-1,0.000 1.000 3,0.000 3.000 2,0.000 3.000 4,0.000 4.000 3,-2.000 4.000 2,-3.000 6.000-1,-3.000 7.000 1,-2.000 6.000 0,-1.000 6.000-1,3.000 6.000 0,3.000 7.000-2,4.000 6.000-1,1.000 7.000-1,0.000 10.000 1,0.000 10.000 0,0.000 9.000 0,3.000 1.000 0,6.000-6.000-3,7.000-6.000-2,6.000-6.000-2,3.000-6.000-2,0.000-2.000-2,0.000-3.000-1,0.000-3.000-3,6.000-4.000-2,13.000-3.000-5,12.000-3.000-5,13.000-2.000-4,12.000-8.000-2,13.000-8.000-2,12.000-10.000 0,13.000-9.000-1,7.000-12.000-2,4.000-11.000-5,3.000-14.000-3,3.000-11.000-4,-8.000-4.000 0,-19.000 6.000 4,-18.000 7.000 3,-19.000 6.000 5,-10.000 1.000 2,1.000-3.000 4,-1.000-3.000 3,1.000-2.000 3</inkml:trace>
</inkml:ink>
</file>

<file path=ppt/ink/ink54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39"/>
    </inkml:context>
    <inkml:brush xml:id="br0">
      <inkml:brushProperty name="width" value="0.0336687639355659" units="cm"/>
      <inkml:brushProperty name="height" value="0.0336687639355659" units="cm"/>
      <inkml:brushProperty name="color" value="#000000"/>
      <inkml:brushProperty name="ignorePressure" value="0"/>
    </inkml:brush>
  </inkml:definitions>
  <inkml:trace contextRef="#ctx0" brushRef="#br0">75550.000 20150.000 653,'-25.000'-65.000'12,"0.000"23.000"7,0.000 22.000 5,0.000 22.000 7,-4.000 18.000 0,-5.000 16.000-4,-7.000 15.000-5,-5.000 17.000-4,-3.000 7.000-4,4.000 0.000 0,3.000 0.000-2,3.000 0.000-2,1.000 0.000 0,1.000 0.000-1,-1.000 0.000 1,1.000 0.000-1,-1.000 0.000 0,1.000 0.000-1,-1.000 0.000-2,1.000 0.000 0,2.000 0.000-1,7.000 0.000 0,6.000 0.000 0,7.000 0.000 0,5.000-5.000-1,7.000-9.000-3,6.000-10.000-2,7.000-8.000-3,15.000-15.000-6,25.000-19.000-6,25.000-18.000-8,25.000-19.000-8,12.000-16.000-3,1.000-12.000 2,-1.000-13.000 1,1.000-12.000 2,-6.000-7.000 1,-8.000 1.000 2,-10.000-1.000 1,-9.000 1.000 2,-10.000 4.000 2,-9.000 9.000 5,-10.000 10.000 3,-8.000 10.000 4,-9.000 8.000 4,-6.000 10.000 6,-6.000 10.000 4,-6.000 9.000 6,-9.000 6.000 8,-8.000 3.000 8,-10.000 3.000 9,-9.000 4.000 10,-5.000 5.000 1,0.000 10.000-6,0.000 10.000-7,0.000 9.000-7,0.000 6.000-4,0.000 3.000-4,0.000 3.000-3,0.000 4.000-4,1.000 2.000-1,4.000 4.000-2,3.000 3.000-1,3.000 3.000-2,1.000 1.000 0,1.000 1.000 1,-1.000-1.000 0,1.000 1.000 1,1.000-1.000-1,3.000 1.000-3,3.000-1.000-2,4.000 1.000-4,1.000-4.000 0,0.000-6.000-2,0.000-6.000 0,0.000-6.000 0,3.000-7.000-1,6.000-6.000-2,7.000-6.000 0,6.000-6.000-2,4.000-9.000-1,4.000-8.000 0,3.000-10.000 1,3.000-9.000-1,3.000-10.000 0,3.000-9.000 0,3.000-10.000 0,4.000-8.000 1,1.000-12.000-2,0.000-12.000 0,0.000-13.000-1,0.000-12.000-1,-2.000-7.000 1,-3.000 1.000 2,-3.000-1.000 3,-2.000 1.000 3,-5.000 1.000 1,-2.000 3.000 0,-3.000 3.000 0,-3.000 4.000 1,-6.000 7.000 1,-5.000 13.000 3,-7.000 12.000 3,-5.000 13.000 1,-11.000 12.000 3,-11.000 13.000 1,-14.000 12.000 1,-11.000 13.000 2,-9.000 10.000-3,-3.000 10.000-4,-3.000 10.000-5,-2.000 9.000-4,-6.000 7.000-6,-6.000 7.000-4,-6.000 6.000-4,-6.000 7.000-6,2.000-1.000-1,14.000-6.000 2,11.000-6.000 1,14.000-6.000 3,7.000-6.000-1,3.000-2.000-1,3.000-3.000-2,4.000-3.000-2</inkml:trace>
</inkml:ink>
</file>

<file path=ppt/ink/ink54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40"/>
    </inkml:context>
    <inkml:brush xml:id="br0">
      <inkml:brushProperty name="width" value="0.0370914936065674" units="cm"/>
      <inkml:brushProperty name="height" value="0.0370914936065674" units="cm"/>
      <inkml:brushProperty name="color" value="#000000"/>
      <inkml:brushProperty name="ignorePressure" value="0"/>
    </inkml:brush>
  </inkml:definitions>
  <inkml:trace contextRef="#ctx0" brushRef="#br0">76550.000 20750.000 593,'50.000'-22.000'45,"0.000"6.000"-7,0.000 7.000-6,0.000 6.000-7,-2.000 7.000-4,-3.000 10.000-2,-3.000 10.000 0,-2.000 9.000-2,-5.000 4.000-1,-2.000 1.000 0,-3.000-1.000 0,-3.000 1.000-1,-6.000 1.000 0,-5.000 3.000 0,-7.000 3.000 0,-5.000 4.000 0,-11.000 1.000 0,-11.000 0.000 0,-14.000 0.000 0,-11.000 0.000-1,-7.000 0.000-6,0.000 0.000-12,0.000 0.000-12,0.000 0.000-13,1.000-5.000-5,4.000-9.000 3,3.000-10.000 3,3.000-8.000 2,12.000-6.000 5,22.000 1.000 8,22.000-1.000 7,23.000 1.000 7,10.000-1.000 4,0.000 1.000-1,0.000-1.000 1,0.000 1.000 0,-2.000-1.000 0,-3.000 1.000 0,-3.000-1.000-1,-2.000 1.000-1,-5.000 4.000 1,-2.000 9.000-1,-3.000 10.000 0,-3.000 10.000-1,-7.000 4.000 1,-9.000 0.000-1,-10.000 0.000 0,-8.000 0.000-1,-9.000 4.000-2,-6.000 10.000-2,-6.000 10.000-3,-6.000 9.000-3,-7.000 2.000-2,-6.000-2.000-2,-6.000-3.000-1,-6.000-3.000-1,-2.000-7.000-3,3.000-9.000-1,3.000-10.000-3,4.000-8.000-2,4.000-9.000-3,6.000-6.000-3,7.000-6.000-4,6.000-6.000-3</inkml:trace>
</inkml:ink>
</file>

<file path=ppt/ink/ink54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40"/>
    </inkml:context>
    <inkml:brush xml:id="br0">
      <inkml:brushProperty name="width" value="0.0349875427782536" units="cm"/>
      <inkml:brushProperty name="height" value="0.0349875427782536" units="cm"/>
      <inkml:brushProperty name="color" value="#000000"/>
      <inkml:brushProperty name="ignorePressure" value="0"/>
    </inkml:brush>
  </inkml:definitions>
  <inkml:trace contextRef="#ctx0" brushRef="#br0">78650.000 18350.000 628,'-21.000'-16.000'6,"10.000"19.000"11,10.000 19.000 12,9.000 19.000 12,4.000 16.000 3,1.000 17.000-5,-1.000 15.000-5,1.000 16.000-6,-1.000 13.000-2,1.000 14.000-3,-1.000 11.000-3,1.000 14.000-1,-3.000 7.000-3,-2.000 3.000-4,-3.000 3.000-3,-3.000 4.000-3,-1.000 1.000-4,4.000 0.000-2,3.000 0.000-1,3.000 0.000-3,-1.000 1.000-3,-2.000 4.000-3,-3.000 3.000-3,-3.000 3.000-3,-4.000-1.000-3,-3.000-2.000-5,-3.000-3.000-5,-2.000-3.000-4,-1.000-10.000-3,3.000-16.000-1,3.000-15.000 0,4.000-15.000-1,-1.000-18.000 2,-3.000-19.000 1,-3.000-18.000 3,-2.000-19.000 2</inkml:trace>
</inkml:ink>
</file>

<file path=ppt/ink/ink5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2"/>
    </inkml:context>
    <inkml:brush xml:id="br0">
      <inkml:brushProperty name="width" value="0.0373642705380917" units="cm"/>
      <inkml:brushProperty name="height" value="0.0373642705380917" units="cm"/>
      <inkml:brushProperty name="color" value="#f2395b"/>
      <inkml:brushProperty name="ignorePressure" value="0"/>
    </inkml:brush>
  </inkml:definitions>
  <inkml:trace contextRef="#ctx0" brushRef="#br0">32950.000 37750.000 588,'-71.000'-22.000'26,"10.000"6.000"-1,10.000 7.000-1,9.000 6.000-1,6.000 4.000-2,3.000 4.000-2,3.000 3.000-2,4.000 3.000-4,1.000 3.000-1,0.000 3.000 0,0.000 3.000-1,0.000 4.000 0,-2.000 7.000 0,-3.000 13.000 1,-3.000 12.000 2,-2.000 13.000 1,-1.000 6.000 1,3.000 0.000 0,3.000 0.000-1,4.000 0.000 1,2.000-4.000-2,4.000-5.000-2,3.000-7.000-2,3.000-5.000-3,6.000-6.000-1,9.000-3.000-1,10.000-3.000-2,10.000-2.000-2,7.000-5.000 0,6.000-2.000 0,7.000-3.000 1,6.000-3.000 0,3.000-1.000-1,0.000 4.000-1,0.000 3.000-1,0.000 3.000-2,0.000 3.000-1,0.000 3.000 1,0.000 3.000 0,0.000 4.000 1,-5.000 1.000 0,-9.000 0.000 1,-10.000 0.000 1,-8.000 0.000 0,-8.000-2.000 2,-2.000-3.000 1,-3.000-3.000 1,-3.000-2.000 1,-4.000-3.000 1,-3.000 1.000-1,-3.000-1.000-1,-2.000 1.000 0,-8.000-1.000-1,-8.000 1.000-2,-10.000-1.000-3,-9.000 1.000 0,-7.000 1.000-2,-3.000 3.000 3,-3.000 3.000 0,-2.000 4.000 2,-5.000 1.000-5,-2.000 0.000-9,-3.000 0.000-10,-3.000 0.000-9,1.000-4.000-6,6.000-5.000-3,7.000-7.000-2,6.000-5.000-1</inkml:trace>
</inkml:ink>
</file>

<file path=ppt/ink/ink54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09:40"/>
    </inkml:context>
    <inkml:brush xml:id="br0">
      <inkml:brushProperty name="width" value="0.0346373952925205" units="cm"/>
      <inkml:brushProperty name="height" value="0.0346373952925205" units="cm"/>
      <inkml:brushProperty name="color" value="#000000"/>
      <inkml:brushProperty name="ignorePressure" value="0"/>
    </inkml:brush>
  </inkml:definitions>
  <inkml:trace contextRef="#ctx0" brushRef="#br0">78100.000 21550.000 635,'-83.000'-61.000'6,"34.000"28.000"13,35.000 28.000 14,35.000 29.000 13,18.000 22.000 2,3.000 20.000-7,3.000 18.000-8,4.000 20.000-8,-3.000 11.000-5,-5.000 7.000-2,-7.000 6.000-2,-5.000 7.000-3,-6.000-1.000-2,-3.000-6.000-2,-3.000-6.000-2,-2.000-6.000-3,-3.000-9.000-1,1.000-8.000 0,-1.000-10.000 0,1.000-9.000 0,-1.000-12.000-1,1.000-11.000-1,-1.000-14.000 0,1.000-11.000-3,8.000-25.000 1,20.000-33.000 0,18.000-35.000 1,20.000-34.000 0,19.000-43.000-1,22.000-49.000-2,22.000-51.000-2,23.000-49.000-2,20.000-34.000 0,23.000-15.000 1,22.000-15.000 1,22.000-16.000 1,-7.000 17.000-5,-34.000 50.000-10,-35.000 50.000-11,-33.000 50.000-9,-26.000 35.000-8,-16.000 23.000-3,-15.000 22.000-3,-15.000 22.000-3</inkml:trace>
</inkml:ink>
</file>

<file path=ppt/ink/ink54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11"/>
    </inkml:context>
    <inkml:brush xml:id="br0">
      <inkml:brushProperty name="width" value="0.0425370447337627" units="cm"/>
      <inkml:brushProperty name="height" value="0.0425370447337627" units="cm"/>
      <inkml:brushProperty name="color" value="#f2395b"/>
      <inkml:brushProperty name="ignorePressure" value="0"/>
    </inkml:brush>
  </inkml:definitions>
  <inkml:trace contextRef="#ctx0" brushRef="#br0">71900.000 19650.000 517,'-68.000'-38.000'22,"17.000"26.000"13,15.000 24.000 14,16.000 26.000 12,9.000 16.000 2,3.000 10.000-11,3.000 10.000-11,4.000 9.000-11,-1.000 6.000-7,-3.000 3.000-3,-3.000 3.000-2,-2.000 4.000-4,-3.000 1.000-1,1.000 0.000-2,-1.000 0.000-2,1.000 0.000-2,-1.000 4.000-1,1.000 10.000-2,-1.000 10.000-1,1.000 9.000-2,-1.000 2.000 0,1.000-2.000-2,-1.000-3.000 1,1.000-3.000-1,1.000-1.000-2,3.000 4.000-5,3.000 3.000-4,4.000 3.000-5,1.000-2.000-3,0.000-6.000-2,0.000-6.000 0,0.000-6.000-2,0.000-12.000-1,0.000-15.000 0,0.000-15.000-1,0.000-16.000 0,0.000-12.000 0,0.000-5.000 0,0.000-7.000 1,0.000-5.000 0,-2.000-11.000-1,-3.000-11.000-7,-3.000-14.000-4,-2.000-11.000-6</inkml:trace>
</inkml:ink>
</file>

<file path=ppt/ink/ink54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11"/>
    </inkml:context>
    <inkml:brush xml:id="br0">
      <inkml:brushProperty name="width" value="0.0430788919329643" units="cm"/>
      <inkml:brushProperty name="height" value="0.0430788919329643" units="cm"/>
      <inkml:brushProperty name="color" value="#f2395b"/>
      <inkml:brushProperty name="ignorePressure" value="0"/>
    </inkml:brush>
  </inkml:definitions>
  <inkml:trace contextRef="#ctx0" brushRef="#br0">71550.000 19050.000 510,'1.000'-47.000'0,"4.000"6.000"0,3.000 7.000 0,3.000 6.000 0,1.000-1.000 2,1.000-5.000 2,-1.000-7.000 4,1.000-5.000 2,2.000 0.000 2,7.000 10.000 1,6.000 10.000 1,7.000 9.000 1,5.000 6.000 0,7.000 3.000 0,6.000 3.000 1,7.000 4.000-1,5.000 1.000 1,7.000 0.000-3,6.000 0.000-1,7.000 0.000-1,5.000 0.000-2,7.000 0.000-2,6.000 0.000-1,7.000 0.000-1,5.000 0.000-1,7.000 0.000-1,6.000 0.000 0,7.000 0.000-1,8.000-5.000 0,14.000-9.000-1,11.000-10.000 1,14.000-8.000-1,3.000-3.000 0,-2.000 7.000 0,-3.000 6.000 1,-3.000 7.000 0,-1.000 0.000 0,4.000-2.000-2,3.000-3.000-1,3.000-3.000-1,-1.000-2.000-1,-2.000 0.000 2,-3.000 0.000 0,-3.000 0.000 2,-1.000 0.000 0,4.000 0.000 2,3.000 0.000 0,3.000 0.000 0,-1.000 1.000 1,-2.000 4.000 0,-3.000 3.000-1,-3.000 3.000 0,-2.000 1.000-1,0.000 1.000 1,0.000-1.000-1,0.000 1.000 0,-4.000 1.000 0,-5.000 3.000 0,-7.000 3.000 0,-5.000 4.000 0,-6.000-1.000-1,-3.000-3.000 0,-3.000-3.000-2,-2.000-2.000-2,-3.000-1.000 0,1.000 3.000 1,-1.000 3.000-1,1.000 4.000 0,-4.000-1.000 1,-6.000-3.000 0,-6.000-3.000 0,-6.000-2.000 1,-7.000-1.000 0,-6.000 3.000 0,-6.000 3.000 0,-6.000 4.000 0,-7.000 1.000 0,-6.000 0.000 2,-6.000 0.000 0,-6.000 0.000 1,-4.000 1.000 0,1.000 4.000 0,-1.000 3.000 0,1.000 3.000 0,-4.000 1.000-1,-6.000 1.000 1,-6.000-1.000 0,-6.000 1.000 1,-6.000 4.000 0,-2.000 9.000 4,-3.000 10.000 1,-3.000 10.000 4,-6.000 2.000 0,-5.000-3.000 2,-7.000-3.000-1,-5.000-2.000 1,-4.000 2.000 0,0.000 9.000-2,0.000 10.000-2,0.000 10.000 0,-2.000 7.000-2,-3.000 6.000 0,-3.000 7.000 1,-2.000 6.000-1,-3.000 6.000 0,1.000 6.000 0,-1.000 7.000-1,1.000 6.000 0,-1.000 4.000-1,1.000 4.000 0,-1.000 3.000-2,1.000 3.000-1,-1.000 1.000 0,1.000 1.000-2,-1.000-1.000 0,1.000 1.000 0,-1.000-1.000-2,1.000 1.000 0,-1.000-1.000-1,1.000 1.000-1,1.000 1.000-2,3.000 3.000-4,3.000 3.000-4,4.000 4.000-3,1.000-4.000-3,0.000-9.000 1,0.000-10.000-2,0.000-8.000 1,1.000-8.000-1,4.000-2.000-2,3.000-3.000 0,3.000-3.000-1,3.000-9.000-1,3.000-11.000-1,3.000-14.000 0,4.000-11.000-2,-6.000-12.000-2,-11.000-9.000-7,-14.000-10.000-4,-11.000-8.000-7</inkml:trace>
</inkml:ink>
</file>

<file path=ppt/ink/ink54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12"/>
    </inkml:context>
    <inkml:brush xml:id="br0">
      <inkml:brushProperty name="width" value="0.0363279543817043" units="cm"/>
      <inkml:brushProperty name="height" value="0.0363279543817043" units="cm"/>
      <inkml:brushProperty name="color" value="#f2395b"/>
      <inkml:brushProperty name="ignorePressure" value="0"/>
    </inkml:brush>
  </inkml:definitions>
  <inkml:trace contextRef="#ctx0" brushRef="#br0">71800.000 24350.000 605,'-52.000'-2.000'1,"-3.000"-3.000"2,-3.000-3.000 1,-2.000-2.000 2,16.000-5.000 3,38.000-2.000 2,37.000-3.000 2,38.000-3.000 4,26.000-1.000 0,16.000 4.000 1,15.000 3.000 0,17.000 3.000 0,16.000 1.000-2,19.000 1.000-2,19.000-1.000-3,19.000 1.000-4,13.000-1.000 3,10.000 1.000 6,10.000-1.000 5,9.000 1.000 8,-18.000 1.000-1,-43.000 3.000-7,-44.000 3.000-5,-43.000 4.000-7,-4.000-1.000-4,38.000-3.000 1,37.000-3.000 0,38.000-2.000-1,-1.000-1.000 1,-36.000 3.000-1,-39.000 3.000-1,-36.000 4.000 1,2.000-3.000-1,44.000-5.000 1,44.000-7.000-1,44.000-5.000 1,37.000-6.000-4,31.000-3.000-3,32.000-3.000-6,31.000-2.000-4,13.000-6.000-3,-2.000-6.000-2,-3.000-6.000 0,-3.000-6.000-2,-10.000-1.000-1,-16.000 7.000-1,-15.000 6.000-1,-15.000 7.000-2,-20.000 4.000-1,-21.000 3.000-2,-22.000 3.000-4,-22.000 4.000-1,-30.000 4.000-1,-37.000 6.000 5,-38.000 7.000 3,-37.000 6.000 4,-23.000 1.000 2,-5.000-3.000-1,-7.000-3.000 0,-5.000-2.000-1</inkml:trace>
</inkml:ink>
</file>

<file path=ppt/ink/ink54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33"/>
    </inkml:context>
    <inkml:brush xml:id="br0">
      <inkml:brushProperty name="width" value="0.0357325784862041" units="cm"/>
      <inkml:brushProperty name="height" value="0.0357325784862041" units="cm"/>
      <inkml:brushProperty name="color" value="#f2395b"/>
      <inkml:brushProperty name="ignorePressure" value="0"/>
    </inkml:brush>
  </inkml:definitions>
  <inkml:trace contextRef="#ctx0" brushRef="#br0">73550.000 51650.000 615,'-22.000'28.000'-13,"6.000"6.000"16,7.000 7.000 17,6.000 6.000 17,7.000-1.000 7,10.000-5.000-3,10.000-7.000-4,9.000-5.000-3,7.000-8.000-3,7.000-5.000-4,6.000-7.000-2,7.000-5.000-4,2.000-6.000-3,1.000-3.000-3,-1.000-3.000-2,1.000-2.000-3,-3.000-1.000-2,-2.000 3.000-2,-3.000 3.000-2,-3.000 4.000-1,-2.000 4.000-3,0.000 6.000 0,0.000 7.000-2,0.000 6.000-1,-2.000 1.000-4,-3.000-3.000-3,-3.000-3.000-4,-2.000-2.000-5,-5.000-6.000-8,-2.000-6.000-13,-3.000-6.000-12,-3.000-6.000-13</inkml:trace>
</inkml:ink>
</file>

<file path=ppt/ink/ink54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36"/>
    </inkml:context>
    <inkml:brush xml:id="br0">
      <inkml:brushProperty name="width" value="0.0394173860549927" units="cm"/>
      <inkml:brushProperty name="height" value="0.0394173860549927" units="cm"/>
      <inkml:brushProperty name="color" value="#000000"/>
      <inkml:brushProperty name="ignorePressure" value="0"/>
    </inkml:brush>
  </inkml:definitions>
  <inkml:trace contextRef="#ctx0" brushRef="#br0">73600.000 51450.000 558,'-83.000'28.000'47,"34.000"6.000"-4,35.000 7.000-3,35.000 6.000-3,16.000-1.000-4,1.000-5.000-2,-1.000-7.000-3,1.000-5.000-2,5.000-6.000-2,14.000-3.000-3,11.000-3.000-3,14.000-2.000-2,3.000-6.000-1,-2.000-6.000-2,-3.000-6.000 0,-3.000-6.000 0,1.000-2.000-3,6.000 3.000-3,7.000 3.000-2,6.000 4.000-3,-4.000 1.000-5,-11.000 0.000-3,-14.000 0.000-6,-11.000 0.000-4,-9.000 0.000-10,-3.000 0.000-17,-3.000 0.000-15,-2.000 0.000-15,-11.000-2.000-2,-15.000-3.000 15,-15.000-3.000 14,-16.000-2.000 14,-7.000-3.000 9,4.000 1.000 2,3.000-1.000 2,3.000 1.000 2</inkml:trace>
</inkml:ink>
</file>

<file path=ppt/ink/ink54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36"/>
    </inkml:context>
    <inkml:brush xml:id="br0">
      <inkml:brushProperty name="width" value="0.0375967510044575" units="cm"/>
      <inkml:brushProperty name="height" value="0.0375967510044575" units="cm"/>
      <inkml:brushProperty name="color" value="#000000"/>
      <inkml:brushProperty name="ignorePressure" value="0"/>
    </inkml:brush>
  </inkml:definitions>
  <inkml:trace contextRef="#ctx0" brushRef="#br0">73900.000 51950.000 585,'-47.000'-33.000'8,"6.000"34.000"14,7.000 35.000 14,6.000 35.000 13,4.000 19.000 2,4.000 7.000-8,3.000 6.000-9,3.000 7.000-7,3.000 2.000-6,3.000 1.000-1,3.000-1.000-3,4.000 1.000-1,-1.000 1.000-1,-3.000 3.000-1,-3.000 3.000 1,-2.000 4.000-1,-1.000-1.000-4,3.000-3.000-8,3.000-3.000-7,4.000-2.000-8,1.000-3.000-6,0.000 1.000-4,0.000-1.000-3,0.000 1.000-4,0.000-7.000-3,0.000-12.000-2,0.000-13.000-3,0.000-12.000-1,0.000-12.000-1,0.000-8.000 1,0.000-10.000 3,0.000-9.000 2,-2.000-13.000 3,-3.000-16.000 5,-3.000-15.000 3,-2.000-15.000 5</inkml:trace>
</inkml:ink>
</file>

<file path=ppt/ink/ink54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36"/>
    </inkml:context>
    <inkml:brush xml:id="br0">
      <inkml:brushProperty name="width" value="0.0375442579388618" units="cm"/>
      <inkml:brushProperty name="height" value="0.0375442579388618" units="cm"/>
      <inkml:brushProperty name="color" value="#000000"/>
      <inkml:brushProperty name="ignorePressure" value="0"/>
    </inkml:brush>
  </inkml:definitions>
  <inkml:trace contextRef="#ctx0" brushRef="#br0">73650.000 53400.000 585,'26.000'-22.000'40,"4.000"6.000"-6,3.000 7.000-6,3.000 6.000-5,3.000 4.000-3,3.000 4.000 2,3.000 3.000 0,4.000 3.000 1,4.000-1.000 0,6.000-2.000-4,7.000-3.000-2,6.000-3.000-3,3.000-2.000-3,0.000 0.000-2,0.000 0.000-3,0.000 0.000-3,-4.000 0.000-3,-5.000 0.000-7,-7.000 0.000-5,-5.000 0.000-6,-6.000 0.000-3,-3.000 0.000-2,-3.000 0.000-1,-2.000 0.000-1,-8.000-5.000-2,-8.000-9.000-4,-10.000-10.000-3,-9.000-8.000-3,-9.000-11.000 3,-5.000-8.000 7,-7.000-10.000 9,-5.000-9.000 7,-4.000-1.000 7,0.000 10.000 2,0.000 10.000 4,0.000 9.000 3,0.000 9.000 4,0.000 9.000 4,0.000 10.000 5,0.000 10.000 4,0.000 4.000 2,0.000 0.000-1,0.000 0.000 1,0.000 0.000-1,0.000 6.000-1,0.000 13.000-1,0.000 12.000-2,0.000 13.000-1,-2.000 9.000-1,-3.000 6.000 0,-3.000 7.000 0,-2.000 6.000 1,-1.000 4.000-1,3.000 4.000-1,3.000 3.000-1,4.000 3.000 0,4.000-2.000-2,6.000-6.000 1,7.000-6.000 0,6.000-6.000-1,9.000-7.000-1,13.000-6.000-4,12.000-6.000-3,13.000-6.000-4,13.000-9.000-6,17.000-8.000-12,15.000-10.000-11,16.000-9.000-10,5.000-12.000-9,-2.000-11.000-7,-3.000-14.000-5,-3.000-11.000-8,-9.000-4.000 4,-11.000 6.000 12,-14.000 7.000 13,-11.000 6.000 11</inkml:trace>
</inkml:ink>
</file>

<file path=ppt/ink/ink54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38"/>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76100.000 52400.000 999,'-24.000'23.000'-5,"4.000"-3.000"-10,3.000-3.000-11,3.000-2.000-10</inkml:trace>
</inkml:ink>
</file>

<file path=ppt/ink/ink54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39"/>
    </inkml:context>
    <inkml:brush xml:id="br0">
      <inkml:brushProperty name="width" value="0.0365549027919769" units="cm"/>
      <inkml:brushProperty name="height" value="0.0365549027919769" units="cm"/>
      <inkml:brushProperty name="color" value="#000000"/>
      <inkml:brushProperty name="ignorePressure" value="0"/>
    </inkml:brush>
  </inkml:definitions>
  <inkml:trace contextRef="#ctx0" brushRef="#br0">76400.000 51950.000 601,'23.000'-27.000'-1,"-3.000"-3.000"-4,-3.000-3.000-2,-2.000-2.000-4,-8.000 6.000 6,-8.000 20.000 16,-10.000 18.000 15,-9.000 20.000 16,-7.000 14.000 3,-3.000 14.000-8,-3.000 11.000-8,-2.000 14.000-9,-3.000 7.000-5,1.000 3.000 1,-1.000 3.000-1,1.000 4.000 1,-1.000 1.000-3,1.000 0.000-4,-1.000 0.000-4,1.000 0.000-5,1.000-4.000 0,3.000-5.000 0,3.000-7.000 1,4.000-5.000 1,1.000-6.000 2,0.000-3.000-1,0.000-3.000 0,0.000-2.000 1,9.000-9.000-1,19.000-12.000 0,19.000-13.000-2,19.000-12.000-1,13.000-16.000-2,10.000-19.000-2,10.000-18.000-3,9.000-19.000-2,7.000-10.000-2,7.000 1.000-1,6.000-1.000-2,7.000 1.000-1,-4.000 1.000 0,-12.000 3.000 0,-13.000 3.000 0,-12.000 4.000 0,-12.000 5.000 2,-8.000 10.000 4,-10.000 10.000 3,-9.000 9.000 3,-12.000 10.000 4,-11.000 14.000 4,-14.000 11.000 5,-11.000 14.000 5,-9.000 8.000 2,-3.000 7.000 0,-3.000 6.000 1,-2.000 7.000 1,0.000 4.000 0,7.000 3.000 1,6.000 3.000 0,7.000 4.000 0,4.000-1.000-1,3.000-3.000-2,3.000-3.000-2,4.000-2.000-2,4.000-8.000-3,6.000-8.000-2,7.000-10.000-3,6.000-9.000-4,7.000-12.000-1,10.000-11.000-1,10.000-14.000-2,9.000-11.000-1,6.000-15.000-1,3.000-16.000 0,3.000-15.000 0,4.000-15.000 1,-3.000-12.000-2,-5.000-6.000-4,-7.000-6.000-3,-5.000-6.000-4,-9.000-1.000 0,-9.000 7.000 0,-10.000 6.000 3,-8.000 7.000 0,-9.000 5.000 3,-6.000 7.000 4,-6.000 6.000 4,-6.000 7.000 4,-7.000 4.000 2,-6.000 3.000 3,-6.000 3.000 1,-6.000 4.000 2,-4.000 5.000 0,1.000 10.000-4,-1.000 10.000-2,1.000 9.000-3,-1.000 7.000-4,1.000 7.000-2,-1.000 6.000-4,1.000 7.000-4,-4.000 7.000-3,-6.000 9.000-5,-6.000 10.000-4,-6.000 10.000-6,1.000 5.000-2,9.000 4.000 0,10.000 3.000 0,10.000 3.000 0,5.000-4.000 1,4.000-8.000 4,3.000-10.000 5,3.000-9.000 3</inkml:trace>
</inkml:ink>
</file>

<file path=ppt/ink/ink5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2"/>
    </inkml:context>
    <inkml:brush xml:id="br0">
      <inkml:brushProperty name="width" value="0.0376779399812222" units="cm"/>
      <inkml:brushProperty name="height" value="0.0376779399812222" units="cm"/>
      <inkml:brushProperty name="color" value="#f2395b"/>
      <inkml:brushProperty name="ignorePressure" value="0"/>
    </inkml:brush>
  </inkml:definitions>
  <inkml:trace contextRef="#ctx0" brushRef="#br0">33400.000 39650.000 583,'26.000'-22.000'4,"4.000"6.000"9,3.000 7.000 7,3.000 6.000 9,1.000 4.000 4,1.000 4.000 0,-1.000 3.000 1,1.000 3.000 1,-3.000 3.000-3,-2.000 3.000-4,-3.000 3.000-4,-3.000 4.000-5,-6.000 2.000-3,-5.000 4.000-1,-7.000 3.000-2,-5.000 3.000-2,-8.000 3.000-1,-5.000 3.000 2,-7.000 3.000 0,-5.000 4.000 2,-11.000 1.000-5,-11.000 0.000-8,-14.000 0.000-11,-11.000 0.000-8,-4.000-2.000-5,6.000-3.000 0,7.000-3.000 0,6.000-2.000 1,6.000-6.000 1,6.000-6.000 5,7.000-6.000 5,6.000-6.000 4,9.000-4.000 7,13.000 1.000 7,12.000-1.000 8,13.000 1.000 8,13.000-3.000 1,17.000-2.000-3,15.000-3.000-5,16.000-3.000-4,7.000-4.000-3,1.000-3.000-3,-1.000-3.000 0,1.000-2.000-3,-1.000-1.000-5,1.000 3.000-7,-1.000 3.000-8,1.000 4.000-7,-7.000 2.000-12,-12.000 4.000-12,-13.000 3.000-15,-12.000 3.000-14</inkml:trace>
</inkml:ink>
</file>

<file path=ppt/ink/ink54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39"/>
    </inkml:context>
    <inkml:brush xml:id="br0">
      <inkml:brushProperty name="width" value="0.033179871737957" units="cm"/>
      <inkml:brushProperty name="height" value="0.033179871737957" units="cm"/>
      <inkml:brushProperty name="color" value="#000000"/>
      <inkml:brushProperty name="ignorePressure" value="0"/>
    </inkml:brush>
  </inkml:definitions>
  <inkml:trace contextRef="#ctx0" brushRef="#br0">77750.000 53050.000 663,'26.000'-24.000'3,"4.000"4.000"8,3.000 3.000 8,3.000 3.000 6,-1.000 3.000 3,-2.000 3.000-2,-3.000 3.000-4,-3.000 4.000-2,-2.000 5.000-2,0.000 10.000 0,0.000 10.000 0,0.000 9.000 0,-4.000 7.000-4,-5.000 7.000-5,-7.000 6.000-5,-5.000 7.000-6,-8.000 2.000-2,-5.000 1.000-2,-7.000-1.000 0,-5.000 1.000 0,-8.000-4.000 0,-5.000-6.000 2,-7.000-6.000 1,-5.000-6.000 2,0.000-6.000 2,10.000-2.000 3,10.000-3.000 2,9.000-3.000 4,13.000-4.000 2,20.000-3.000 1,18.000-3.000 0,20.000-2.000 2,8.000-3.000-1,1.000 1.000-3,-1.000-1.000-3,1.000 1.000-4,-4.000 2.000-1,-6.000 7.000-1,-6.000 6.000 0,-6.000 7.000 0,-9.000 8.000-1,-8.000 14.000-1,-10.000 11.000 0,-9.000 14.000-1,-15.000 14.000-2,-18.000 20.000-1,-19.000 18.000-2,-18.000 20.000-2,-12.000 5.000-3,-3.000-6.000-3,-3.000-6.000-5,-2.000-6.000-4,0.000-13.000 0,7.000-19.000 3,6.000-18.000 3,7.000-19.000 4,7.000-15.000-5,9.000-8.000-13,10.000-10.000-12,10.000-9.000-13</inkml:trace>
</inkml:ink>
</file>

<file path=ppt/ink/ink54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0"/>
    </inkml:context>
    <inkml:brush xml:id="br0">
      <inkml:brushProperty name="width" value="0.0333030112087727" units="cm"/>
      <inkml:brushProperty name="height" value="0.0333030112087727" units="cm"/>
      <inkml:brushProperty name="color" value="#000000"/>
      <inkml:brushProperty name="ignorePressure" value="0"/>
    </inkml:brush>
  </inkml:definitions>
  <inkml:trace contextRef="#ctx0" brushRef="#br0">79400.000 52900.000 660,'137.000'-46.000'96,"-24.000"10.000"-22,-26.000 10.000-22,-24.000 9.000-21,-4.000 4.000-12,19.000 1.000 0,19.000-1.000-1,19.000 1.000-1,5.000 2.000-5,-5.000 7.000-11,-7.000 6.000-9,-5.000 7.000-10,-8.000 4.000-7,-5.000 3.000-3,-7.000 3.000-3,-5.000 4.000-2,-11.000-3.000-3,-11.000-5.000-1,-14.000-7.000-1,-11.000-5.000-2,-9.000-3.000 3,-3.000 4.000 5,-3.000 3.000 6,-2.000 3.000 5</inkml:trace>
</inkml:ink>
</file>

<file path=ppt/ink/ink54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0"/>
    </inkml:context>
    <inkml:brush xml:id="br0">
      <inkml:brushProperty name="width" value="0.0327525213360786" units="cm"/>
      <inkml:brushProperty name="height" value="0.0327525213360786" units="cm"/>
      <inkml:brushProperty name="color" value="#000000"/>
      <inkml:brushProperty name="ignorePressure" value="0"/>
    </inkml:brush>
  </inkml:definitions>
  <inkml:trace contextRef="#ctx0" brushRef="#br0">80550.000 51750.000 671,'-49.000'-22.000'4,"4.000"6.000"7,3.000 7.000 8,3.000 6.000 6,6.000 9.000 5,9.000 13.000 1,10.000 12.000 0,10.000 13.000 0,4.000 15.000-1,0.000 19.000-4,0.000 19.000-4,0.000 19.000-4,0.000 10.000-4,0.000 4.000-4,0.000 3.000-5,0.000 3.000-3,-2.000-2.000-1,-3.000-6.000 2,-3.000-6.000 3,-2.000-6.000 2,-1.000-6.000-7,3.000-2.000-15,3.000-3.000-15,4.000-3.000-16,-1.000-12.000-9,-3.000-18.000-2,-3.000-19.000 0,-2.000-18.000-3</inkml:trace>
</inkml:ink>
</file>

<file path=ppt/ink/ink54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0"/>
    </inkml:context>
    <inkml:brush xml:id="br0">
      <inkml:brushProperty name="width" value="0.0356485098600388" units="cm"/>
      <inkml:brushProperty name="height" value="0.0356485098600388" units="cm"/>
      <inkml:brushProperty name="color" value="#000000"/>
      <inkml:brushProperty name="ignorePressure" value="0"/>
    </inkml:brush>
  </inkml:definitions>
  <inkml:trace contextRef="#ctx0" brushRef="#br0">82700.000 52100.000 617,'-91.000'1.000'2,"19.000"4.000"6,19.000 3.000 5,19.000 3.000 5,9.000 3.000 4,0.000 3.000 5,0.000 3.000 3,0.000 4.000 4,1.000 4.000 0,4.000 6.000-5,3.000 7.000-5,3.000 6.000-5,3.000 6.000-3,3.000 6.000-2,3.000 7.000-2,4.000 6.000-1,-1.000 4.000-2,-3.000 4.000 0,-3.000 3.000-1,-2.000 3.000 0,-3.000-2.000-1,1.000-6.000 0,-1.000-6.000 0,1.000-6.000-1,2.000-7.000-2,7.000-6.000-1,6.000-6.000-1,7.000-6.000-3,7.000-9.000-1,9.000-8.000-3,10.000-10.000-2,10.000-9.000-2,8.000-15.000-1,10.000-18.000-1,10.000-19.000-2,9.000-18.000 0,1.000-14.000 0,-6.000-5.000 2,-6.000-7.000 2,-6.000-5.000 1,-7.000-1.000 0,-6.000 6.000-3,-6.000 7.000-3,-6.000 6.000-2,-7.000 3.000-1,-6.000 0.000 0,-6.000 0.000 1,-6.000 0.000 1,-4.000 6.000 2,1.000 13.000 3,-1.000 12.000 3,1.000 13.000 3,-4.000-2.000 1,-6.000-16.000 1,-6.000-15.000 1,-6.000-15.000-1,-9.000-3.000 1,-8.000 14.000 1,-10.000 11.000 0,-9.000 14.000 2,-7.000 13.000 0,-3.000 16.000 0,-3.000 15.000 2,-2.000 17.000 0,-5.000 11.000-2,-2.000 10.000-5,-3.000 10.000-5,-3.000 9.000-6,4.000 2.000-4,13.000-2.000-4,12.000-3.000-5,13.000-3.000-3,7.000-6.000 0,4.000-5.000 3,3.000-7.000 3,3.000-5.000 3</inkml:trace>
</inkml:ink>
</file>

<file path=ppt/ink/ink54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1"/>
    </inkml:context>
    <inkml:brush xml:id="br0">
      <inkml:brushProperty name="width" value="0.0353722274303436" units="cm"/>
      <inkml:brushProperty name="height" value="0.0353722274303436" units="cm"/>
      <inkml:brushProperty name="color" value="#000000"/>
      <inkml:brushProperty name="ignorePressure" value="0"/>
    </inkml:brush>
  </inkml:definitions>
  <inkml:trace contextRef="#ctx0" brushRef="#br0">83500.000 52600.000 621,'46.000'-22.000'28,"-5.000"6.000"-2,-7.000 7.000-2,-5.000 6.000-2,-1.000 7.000-1,6.000 10.000 1,7.000 10.000 0,6.000 9.000 1,-1.000 6.000-2,-5.000 3.000-3,-7.000 3.000-5,-5.000 4.000-3,-8.000 2.000-4,-5.000 4.000-2,-7.000 3.000-3,-5.000 3.000-3,-11.000 4.000-1,-11.000 7.000-1,-14.000 6.000 0,-11.000 7.000-1,-9.000-3.000 0,-3.000-8.000 1,-3.000-10.000 1,-2.000-9.000 1,0.000-9.000 2,7.000-5.000 4,6.000-7.000 2,7.000-5.000 4,15.000-8.000 2,25.000-5.000 4,25.000-7.000 2,25.000-5.000 4,20.000-8.000-1,16.000-5.000-5,15.000-7.000-3,17.000-5.000-5,3.000-3.000-5,-5.000 4.000-6,-7.000 3.000-8,-5.000 3.000-6,-9.000 3.000-8,-9.000 3.000-7,-10.000 3.000-7,-8.000 4.000-7</inkml:trace>
</inkml:ink>
</file>

<file path=ppt/ink/ink54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2"/>
    </inkml:context>
    <inkml:brush xml:id="br0">
      <inkml:brushProperty name="width" value="0.0312847942113876" units="cm"/>
      <inkml:brushProperty name="height" value="0.0312847942113876" units="cm"/>
      <inkml:brushProperty name="color" value="#000000"/>
      <inkml:brushProperty name="ignorePressure" value="0"/>
    </inkml:brush>
  </inkml:definitions>
  <inkml:trace contextRef="#ctx0" brushRef="#br0">72300.000 51200.000 703,'17.000'-61.000'4,"-16.000"28.000"10,-15.000 28.000 9,-15.000 29.000 9,-7.000 11.000 2,3.000-2.000-7,3.000-3.000-7,4.000-3.000-6,-9.000 15.000-4,-18.000 34.000 0,-19.000 35.000-1,-18.000 35.000 0,-9.000 16.000 0,4.000 1.000 1,3.000-1.000 2,3.000 1.000 2,3.000-7.000-2,3.000-12.000-5,3.000-13.000-4,4.000-12.000-5,5.000-13.000-3,10.000-12.000 3,10.000-13.000 0,9.000-12.000 2,9.000-9.000 1,9.000-2.000 1,10.000-3.000 1,10.000-3.000 1,16.000-6.000 1,26.000-5.000 0,24.000-7.000-1,26.000-5.000 1,16.000-9.000-1,10.000-9.000-3,10.000-10.000-2,9.000-8.000-2,4.000-8.000-4,1.000-2.000-3,-1.000-3.000-5,1.000-3.000-3,-7.000-1.000-4,-12.000 4.000-4,-13.000 3.000-2,-12.000 3.000-5,-13.000 3.000 0,-12.000 3.000 2,-13.000 3.000 1,-12.000 4.000 3</inkml:trace>
</inkml:ink>
</file>

<file path=ppt/ink/ink54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2"/>
    </inkml:context>
    <inkml:brush xml:id="br0">
      <inkml:brushProperty name="width" value="0.0327376239001751" units="cm"/>
      <inkml:brushProperty name="height" value="0.0327376239001751" units="cm"/>
      <inkml:brushProperty name="color" value="#000000"/>
      <inkml:brushProperty name="ignorePressure" value="0"/>
    </inkml:brush>
  </inkml:definitions>
  <inkml:trace contextRef="#ctx0" brushRef="#br0">72400.000 52250.000 672,'-69.000'-69.000'0,"13.000"13.000"0,12.000 12.000 0,13.000 13.000 0,6.000 12.000 5,0.000 13.000 10,0.000 12.000 11,0.000 13.000 9,1.000 18.000 4,4.000 26.000-4,3.000 24.000-4,3.000 26.000-3,1.000 22.000-4,1.000 23.000-2,-1.000 22.000-2,1.000 22.000-3,-4.000 19.000-3,-6.000 20.000-4,-6.000 18.000-4,-6.000 20.000-5,-4.000 10.000-8,1.000 3.000-10,-1.000 3.000-11,1.000 4.000-10,2.000-28.000-9,7.000-55.000-3,6.000-57.000-6,7.000-55.000-4</inkml:trace>
</inkml:ink>
</file>

<file path=ppt/ink/ink54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3"/>
    </inkml:context>
    <inkml:brush xml:id="br0">
      <inkml:brushProperty name="width" value="0.030523968860507" units="cm"/>
      <inkml:brushProperty name="height" value="0.030523968860507" units="cm"/>
      <inkml:brushProperty name="color" value="#000000"/>
      <inkml:brushProperty name="ignorePressure" value="0"/>
    </inkml:brush>
  </inkml:definitions>
  <inkml:trace contextRef="#ctx0" brushRef="#br0">85950.000 52600.000 720,'-38.000'-24.000'9,"26.000"4.000"8,24.000 3.000 6,26.000 3.000 8,16.000 1.000 1,10.000 1.000-3,10.000-1.000-4,9.000 1.000-4,1.000-1.000-2,-6.000 1.000-3,-6.000-1.000-3,-6.000 1.000-2,13.000-1.000-1,35.000 1.000-2,35.000-1.000-1,34.000 1.000-2,12.000 1.000-1,-9.000 3.000-6,-10.000 3.000-3,-8.000 4.000-4,-11.000 4.000-2,-8.000 6.000 2,-10.000 7.000 1,-9.000 6.000 2,-7.000 6.000-1,-3.000 6.000-3,-3.000 7.000-2,-2.000 6.000-4,-9.000-2.000-2,-12.000-9.000-3,-13.000-10.000-2,-12.000-8.000-3,-9.000-6.000-1,-2.000 1.000-2,-3.000-1.000 0,-3.000 1.000-3,-7.000-4.000 2,-9.000-6.000 4,-10.000-6.000 2,-8.000-6.000 4,-6.000-6.000 4,1.000-2.000 3,-1.000-3.000 4,1.000-3.000 3</inkml:trace>
</inkml:ink>
</file>

<file path=ppt/ink/ink54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3"/>
    </inkml:context>
    <inkml:brush xml:id="br0">
      <inkml:brushProperty name="width" value="0.0293512176722288" units="cm"/>
      <inkml:brushProperty name="height" value="0.0293512176722288" units="cm"/>
      <inkml:brushProperty name="color" value="#000000"/>
      <inkml:brushProperty name="ignorePressure" value="0"/>
    </inkml:brush>
  </inkml:definitions>
  <inkml:trace contextRef="#ctx0" brushRef="#br0">86500.000 53200.000 749,'-61.000'-22.000'4,"28.000"6.000"10,28.000 7.000 8,29.000 6.000 9,26.000 1.000 2,25.000-3.000-5,25.000-3.000-4,25.000-2.000-4,20.000-3.000-3,16.000 1.000-1,15.000-1.000 0,17.000 1.000-2,8.000 1.000-4,4.000 3.000-9,3.000 3.000-8,3.000 4.000-10,-4.000 1.000-6,-8.000 0.000-4,-10.000 0.000-4,-9.000 0.000-4,-21.000 0.000-3,-31.000 0.000 2,-31.000 0.000-1,-31.000 0.000 1,-20.000 1.000 3,-5.000 4.000 5,-7.000 3.000 5,-5.000 3.000 6</inkml:trace>
</inkml:ink>
</file>

<file path=ppt/ink/ink54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3"/>
    </inkml:context>
    <inkml:brush xml:id="br0">
      <inkml:brushProperty name="width" value="0.0278505235910416" units="cm"/>
      <inkml:brushProperty name="height" value="0.0278505235910416" units="cm"/>
      <inkml:brushProperty name="color" value="#000000"/>
      <inkml:brushProperty name="ignorePressure" value="0"/>
    </inkml:brush>
  </inkml:definitions>
  <inkml:trace contextRef="#ctx0" brushRef="#br0">87200.000 49100.000 789,'32.000'-44.000'10,"17.000"13.000"11,15.000 12.000 9,16.000 13.000 10,1.000 7.000 1,-12.000 4.000-10,-13.000 3.000-9,-12.000 3.000-10,-5.000 6.000-8,3.000 9.000-10,3.000 10.000-8,4.000 10.000-8,-3.000 4.000-7,-5.000 0.000-3,-7.000 0.000-4,-5.000 0.000-4,-9.000-4.000 1,-9.000-5.000 6,-10.000-7.000 6,-8.000-5.000 6,-8.000-6.000 3,-2.000-3.000 1,-3.000-3.000 2,-3.000-2.000 1</inkml:trace>
</inkml:ink>
</file>

<file path=ppt/ink/ink5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4"/>
    </inkml:context>
    <inkml:brush xml:id="br0">
      <inkml:brushProperty name="width" value="0.030327919870615" units="cm"/>
      <inkml:brushProperty name="height" value="0.030327919870615" units="cm"/>
      <inkml:brushProperty name="color" value="#f2395b"/>
      <inkml:brushProperty name="ignorePressure" value="0"/>
    </inkml:brush>
  </inkml:definitions>
  <inkml:trace contextRef="#ctx0" brushRef="#br0">35050.000 39500.000 725,'-93.000'-22.000'0,"17.000"6.000"3,15.000 7.000 1,16.000 6.000 2,15.000 3.000 6,16.000 0.000 7,15.000 0.000 9,17.000 0.000 8,17.000 0.000 2,23.000 0.000-5,22.000 0.000-5,22.000 0.000-4,15.000-2.000-5,9.000-3.000-5,10.000-3.000-6,10.000-2.000-6,-1.000-3.000-2,-9.000 1.000-1,-10.000-1.000-1,-8.000 1.000-1,-4.000 1.000-6,3.000 3.000-11,3.000 3.000-10,4.000 4.000-11,-12.000 1.000-5,-24.000 0.000-1,-26.000 0.000 1,-24.000 0.000 0,-18.000 1.000 4,-9.000 4.000 9,-10.000 3.000 7,-8.000 3.000 8</inkml:trace>
</inkml:ink>
</file>

<file path=ppt/ink/ink54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4"/>
    </inkml:context>
    <inkml:brush xml:id="br0">
      <inkml:brushProperty name="width" value="0.0271419230848551" units="cm"/>
      <inkml:brushProperty name="height" value="0.0271419230848551" units="cm"/>
      <inkml:brushProperty name="color" value="#000000"/>
      <inkml:brushProperty name="ignorePressure" value="0"/>
    </inkml:brush>
  </inkml:definitions>
  <inkml:trace contextRef="#ctx0" brushRef="#br0">87100.000 49800.000 810,'-35.000'-4.000'-31,"32.000"-5.000"19,31.000-7.000 19,32.000-5.000 20,13.000-1.000 7,-3.000 6.000-5,-3.000 7.000-6,-2.000 6.000-7,-6.000 4.000-4,-6.000 4.000-4,-6.000 3.000-5,-6.000 3.000-5,-12.000 6.000-2,-15.000 9.000-3,-15.000 10.000-3,-16.000 10.000-2,-13.000 5.000-1,-9.000 4.000-1,-10.000 3.000 0,-8.000 3.000 0,-4.000-4.000 0,3.000-8.000 1,3.000-10.000 1,4.000-9.000 0,4.000-9.000 2,6.000-5.000 4,7.000-7.000 2,6.000-5.000 4,12.000-6.000 3,19.000-3.000 4,19.000-3.000 3,19.000-2.000 4,7.000 0.000-1,-3.000 7.000-2,-3.000 6.000-2,-2.000 7.000-4,-8.000 5.000-2,-8.000 7.000-2,-10.000 6.000-2,-9.000 7.000-3,-10.000 2.000 0,-9.000 1.000 0,-10.000-1.000-1,-8.000 1.000 0,-6.000-4.000 1,1.000-6.000 0,-1.000-6.000 1,1.000-6.000 0,-3.000-2.000 1,-2.000 3.000-1,-3.000 3.000 1,-3.000 4.000-2,-1.000-1.000 1,4.000-3.000 0,3.000-3.000-1,3.000-2.000 1,3.000-3.000 3,3.000 1.000 6,3.000-1.000 7,4.000 1.000 6,2.000 2.000 3,4.000 7.000-1,3.000 6.000 1,3.000 7.000-1,1.000 5.000-1,1.000 7.000-3,-1.000 6.000-1,1.000 7.000-2,-3.000 2.000-3,-2.000 1.000-2,-3.000-1.000-3,-3.000 1.000-3,7.000-13.000-8,19.000-25.000-12,19.000-25.000-12,19.000-25.000-12,12.000-18.000-3,6.000-8.000 7,7.000-10.000 5,6.000-9.000 7,7.000-5.000 3,10.000 0.000 2,10.000 0.000 0,9.000 0.000 2,-1.000 7.000 5,-8.000 17.000 7,-10.000 15.000 8,-9.000 16.000 8,-10.000 9.000 6,-9.000 3.000 2,-10.000 3.000 3,-8.000 4.000 3,-9.000 5.000 1,-6.000 10.000-1,-6.000 10.000-1,-6.000 9.000-1,-12.000 9.000-2,-15.000 9.000-3,-15.000 10.000-3,-16.000 10.000-3,-12.000 2.000-3,-5.000-3.000-6,-7.000-3.000-4,-5.000-2.000-5,-3.000-6.000-2,4.000-6.000-3,3.000-6.000 0,3.000-6.000-3,9.000-21.000 0,16.000-34.000-2,15.000-35.000-2,17.000-33.000-1,16.000-15.000 1,19.000 6.000 1,19.000 7.000 1,19.000 6.000 3,5.000 9.000 3,-5.000 13.000 6,-7.000 12.000 7,-5.000 13.000 7,-9.000 10.000 2,-9.000 10.000 1,-10.000 10.000 0,-8.000 9.000-1,-12.000 12.000 1,-12.000 16.000-2,-13.000 15.000 0,-12.000 17.000-2,-9.000 5.000 0,-2.000-3.000 0,-3.000-3.000-1,-3.000-2.000 0,1.000-9.000-2,6.000-12.000-3,7.000-13.000-3,6.000-12.000-3,17.000-23.000-5,28.000-30.000-6,28.000-32.000-5,29.000-30.000-6,11.000-12.000-1,-2.000 9.000 3,-3.000 10.000 2,-3.000 10.000 4,-9.000 8.000 2,-11.000 10.000 2,-14.000 10.000 3,-11.000 9.000 3</inkml:trace>
</inkml:ink>
</file>

<file path=ppt/ink/ink54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5"/>
    </inkml:context>
    <inkml:brush xml:id="br0">
      <inkml:brushProperty name="width" value="0.0273155216127634" units="cm"/>
      <inkml:brushProperty name="height" value="0.0273155216127634" units="cm"/>
      <inkml:brushProperty name="color" value="#000000"/>
      <inkml:brushProperty name="ignorePressure" value="0"/>
    </inkml:brush>
  </inkml:definitions>
  <inkml:trace contextRef="#ctx0" brushRef="#br0">88350.000 50050.000 805,'112.000'-129.000'11,"-24.000"45.000"9,-26.000 43.000 9,-24.000 45.000 9,-17.000 27.000-1,-5.000 13.000-8,-7.000 12.000-10,-5.000 13.000-9,-9.000 6.000-9,-9.000 0.000-8,-10.000 0.000-8,-8.000 0.000-9,-6.000-5.000-4,1.000-9.000 4,-1.000-10.000 1,1.000-8.000 3,7.000-3.000 1,16.000 7.000 0,15.000 6.000 2,17.000 7.000-1,0.000 10.000 4,-11.000 16.000 4,-14.000 15.000 5,-11.000 17.000 5,-9.000 2.000 4,-3.000-9.000 3,-3.000-10.000 3,-2.000-8.000 3,10.000-28.000 4,25.000-43.000 4,25.000-44.000 5,25.000-43.000 5,17.000-32.000-1,9.000-19.000-6,10.000-18.000-7,10.000-19.000-6,2.000-12.000-9,-3.000-2.000-11,-3.000-3.000-11,-2.000-3.000-11,-9.000 5.000-4,-12.000 17.000 2,-13.000 15.000 1,-12.000 16.000 2,-10.000 18.000 5,-6.000 22.000 11,-6.000 22.000 9,-6.000 23.000 10,-6.000 19.000 7,-2.000 19.000 4,-3.000 19.000 5,-3.000 19.000 5,-7.000 13.000 1,-9.000 10.000-3,-10.000 10.000-1,-8.000 9.000-3,-3.000 1.000-2,7.000-6.000-5,6.000-6.000-3,7.000-6.000-4,2.000-7.000-2,1.000-6.000-2,-1.000-6.000-2,1.000-6.000-1,5.000-9.000-2,14.000-8.000-4,11.000-10.000-4,14.000-9.000-3,5.000-5.000-2,1.000 0.000 4,-1.000 0.000 3,1.000 0.000 2,-4.000 3.000 2,-6.000 6.000 0,-6.000 7.000-1,-6.000 6.000 1,-7.000 6.000 1,-6.000 6.000-1,-6.000 7.000 2,-6.000 6.000 0,-7.000 1.000 0,-6.000-3.000 1,-6.000-3.000 0,-6.000-2.000 0,-6.000-5.000 1,-2.000-2.000-1,-3.000-3.000 0,-3.000-3.000-1,1.000-6.000 0,6.000-5.000 2,7.000-7.000-1,6.000-5.000 2,12.000-4.000 2,19.000 0.000 5,19.000 0.000 5,19.000 0.000 4,7.000 0.000 2,-3.000 0.000-4,-3.000 0.000-3,-2.000 0.000-3,-5.000 1.000-2,-2.000 4.000 0,-3.000 3.000 1,-3.000 3.000 1,-7.000 3.000-11,-9.000 3.000-18,-10.000 3.000-19,-8.000 4.000-19</inkml:trace>
</inkml:ink>
</file>

<file path=ppt/ink/ink54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6"/>
    </inkml:context>
    <inkml:brush xml:id="br0">
      <inkml:brushProperty name="width" value="0.0349475331604481" units="cm"/>
      <inkml:brushProperty name="height" value="0.0349475331604481" units="cm"/>
      <inkml:brushProperty name="color" value="#000000"/>
      <inkml:brushProperty name="ignorePressure" value="0"/>
    </inkml:brush>
  </inkml:definitions>
  <inkml:trace contextRef="#ctx0" brushRef="#br0">90950.000 51000.000 629,'-15.000'-21.000'8,"23.000"10.000"17,22.000 10.000 15,22.000 9.000 18,7.000 6.000 1,-6.000 3.000-10,-6.000 3.000-11,-6.000 4.000-11,-4.000 5.000-7,1.000 10.000-4,-1.000 10.000-3,1.000 9.000-4,-7.000 9.000-3,-12.000 9.000-4,-13.000 10.000-2,-12.000 10.000-3,-19.000 7.000-4,-25.000 6.000-7,-25.000 7.000-5,-25.000 6.000-7,-13.000-1.000-1,1.000-5.000 3,-1.000-7.000 2,1.000-5.000 4,5.000-14.000 3,14.000-18.000 3,11.000-19.000 5,14.000-18.000 3,10.000-14.000 3,9.000-5.000 3,10.000-7.000 3,10.000-5.000 1,18.000-4.000 5,28.000 0.000 5,28.000 0.000 4,29.000 0.000 6,18.000 0.000-2,9.000 0.000-7,10.000 0.000-7,10.000 0.000-8,4.000 0.000-4,0.000 0.000-1,0.000 0.000 0,0.000 0.000 0,-2.000-7.000-8,-3.000-11.000-16,-3.000-14.000-15,-2.000-11.000-15,-12.000-4.000-5,-19.000 6.000 8,-18.000 7.000 6,-19.000 6.000 8</inkml:trace>
</inkml:ink>
</file>

<file path=ppt/ink/ink54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6"/>
    </inkml:context>
    <inkml:brush xml:id="br0">
      <inkml:brushProperty name="width" value="0.028375456109643" units="cm"/>
      <inkml:brushProperty name="height" value="0.028375456109643" units="cm"/>
      <inkml:brushProperty name="color" value="#000000"/>
      <inkml:brushProperty name="ignorePressure" value="0"/>
    </inkml:brush>
  </inkml:definitions>
  <inkml:trace contextRef="#ctx0" brushRef="#br0">92900.000 50200.000 775,'1.000'-46.000'1,"4.000"10.000"4,3.000 10.000 2,3.000 9.000 3,9.000 6.000 5,16.000 3.000 6,15.000 3.000 7,17.000 4.000 6,7.000 4.000 1,0.000 6.000-8,0.000 7.000-6,0.000 6.000-7,-4.000 4.000-7,-5.000 4.000-8,-7.000 3.000-6,-5.000 3.000-8,-9.000 1.000-7,-9.000 1.000-5,-10.000-1.000-6,-8.000 1.000-6,-9.000-4.000 0,-6.000-6.000 7,-6.000-6.000 7,-6.000-6.000 6,-6.000-2.000 2,-2.000 3.000-2,-3.000 3.000-2,-3.000 4.000-2</inkml:trace>
</inkml:ink>
</file>

<file path=ppt/ink/ink54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7"/>
    </inkml:context>
    <inkml:brush xml:id="br0">
      <inkml:brushProperty name="width" value="0.0370063818991184" units="cm"/>
      <inkml:brushProperty name="height" value="0.0370063818991184" units="cm"/>
      <inkml:brushProperty name="color" value="#000000"/>
      <inkml:brushProperty name="ignorePressure" value="0"/>
    </inkml:brush>
  </inkml:definitions>
  <inkml:trace contextRef="#ctx0" brushRef="#br0">92800.000 50750.000 594,'-135.000'29.000'12,"32.000"10.000"10,31.000 10.000 11,32.000 9.000 10,18.000-1.000 1,6.000-8.000-7,7.000-10.000-7,6.000-9.000-7,3.000 5.000-3,0.000 23.000 0,0.000 22.000 2,0.000 22.000 0,0.000 15.000-1,0.000 9.000-4,0.000 10.000-2,0.000 10.000-4,-2.000 5.000-3,-3.000 4.000-4,-3.000 3.000-3,-2.000 3.000-3,-5.000-7.000-1,-2.000-15.000 0,-3.000-15.000 1,-3.000-16.000 0,-1.000-33.000-12,4.000-50.000-27,3.000-50.000-26,3.000-50.000-27,1.000-24.000-2,1.000 4.000 21,-1.000 3.000 21,1.000 3.000 22,1.000 6.000 13,3.000 9.000 4,3.000 10.000 5,4.000 10.000 4,5.000 5.000 8,10.000 4.000 11,10.000 3.000 11,9.000 3.000 11,9.000 4.000 3,9.000 7.000-3,10.000 6.000-4,10.000 7.000-4,5.000 2.000-3,4.000 1.000-4,3.000-1.000-2,3.000 1.000-4,-1.000-1.000-2,-2.000 1.000 1,-3.000-1.000-1,-3.000 1.000 1,-7.000-1.000-4,-9.000 1.000-10,-10.000-1.000-9,-8.000 1.000-9,-11.000-6.000-5,-8.000-8.000-1,-10.000-10.000-1,-9.000-9.000-1,-9.000-9.000 1,-5.000-5.000 4,-7.000-7.000 4,-5.000-5.000 5,-3.000 0.000 3,4.000 10.000 2,3.000 10.000 2,3.000 9.000 2,-1.000 7.000 6,-2.000 7.000 10,-3.000 6.000 9,-3.000 7.000 10,-6.000 16.000 7,-5.000 29.000 1,-7.000 28.000 4,-5.000 28.000 2,0.000 14.000-2,10.000 0.000-5,10.000 0.000-5,9.000 0.000-6,4.000-2.000-5,1.000-3.000-5,-1.000-3.000-5,1.000-2.000-5,1.000-6.000-4,3.000-6.000-3,3.000-6.000-1,4.000-6.000-4,2.000-7.000-3,4.000-6.000-5,3.000-6.000-5,3.000-6.000-6,6.000-9.000-4,9.000-8.000-5,10.000-10.000-4,10.000-9.000-5,2.000-7.000 1,-3.000-3.000 6,-3.000-3.000 7,-2.000-2.000 5,-5.000-5.000 2,-2.000-2.000-4,-3.000-3.000-4,-3.000-3.000-4</inkml:trace>
</inkml:ink>
</file>

<file path=ppt/ink/ink54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7"/>
    </inkml:context>
    <inkml:brush xml:id="br0">
      <inkml:brushProperty name="width" value="0.0401908531785011" units="cm"/>
      <inkml:brushProperty name="height" value="0.0401908531785011" units="cm"/>
      <inkml:brushProperty name="color" value="#000000"/>
      <inkml:brushProperty name="ignorePressure" value="0"/>
    </inkml:brush>
  </inkml:definitions>
  <inkml:trace contextRef="#ctx0" brushRef="#br0">93700.000 52200.000 547,'25.000'-24.000'3,"0.000"4.000"6,0.000 3.000 6,0.000 3.000 6,0.000 6.000 3,0.000 9.000-1,0.000 10.000 0,0.000 10.000-2,-4.000 10.000-1,-5.000 13.000-2,-7.000 12.000-4,-5.000 13.000-2,-6.000 4.000-3,-3.000-3.000-2,-3.000-3.000-1,-2.000-2.000-1,-5.000-8.000-2,-2.000-8.000-1,-3.000-10.000 0,-3.000-9.000-1,8.000-13.000 0,23.000-16.000 0,22.000-15.000 0,22.000-15.000 0,13.000-17.000-3,7.000-15.000-6,6.000-15.000-6,7.000-16.000-6,-1.000-8.000-3,-6.000 0.000 0,-6.000 0.000 0,-6.000 0.000 1,-9.000 6.000 1,-8.000 13.000 4,-10.000 12.000 4,-9.000 13.000 3,-10.000 21.000 13,-9.000 32.000 21,-10.000 31.000 20,-8.000 32.000 21,-6.000 19.000 5,1.000 10.000-12,-1.000 10.000-12,1.000 9.000-12,1.000-2.000-9,3.000-12.000-6,3.000-13.000-7,4.000-12.000-7,1.000-10.000-3,0.000-6.000-4,0.000-6.000-2,0.000-6.000-2,9.000-15.000-3,19.000-21.000-5,19.000-22.000-3,19.000-22.000-5,9.000-29.000-1,0.000-33.000 2,0.000-35.000 1,0.000-34.000 1,-7.000-13.000 2,-11.000 9.000 2,-14.000 10.000 2,-11.000 10.000 2,-9.000 11.000 1,-3.000 17.000 1,-3.000 15.000 2,-2.000 16.000 0,-9.000 13.000 3,-12.000 14.000 2,-13.000 11.000 3,-12.000 14.000 3,-9.000 10.000 0,-2.000 9.000-2,-3.000 10.000-3,-3.000 10.000-1,-6.000 10.000-5,-5.000 13.000-4,-7.000 12.000-5,-5.000 13.000-5,0.000 7.000-4,10.000 4.000-2,10.000 3.000-4,9.000 3.000-3,7.000-5.000 1,7.000-12.000 3,6.000-13.000 5,7.000-12.000 3</inkml:trace>
</inkml:ink>
</file>

<file path=ppt/ink/ink54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7"/>
    </inkml:context>
    <inkml:brush xml:id="br0">
      <inkml:brushProperty name="width" value="0.0343431942164898" units="cm"/>
      <inkml:brushProperty name="height" value="0.0343431942164898" units="cm"/>
      <inkml:brushProperty name="color" value="#000000"/>
      <inkml:brushProperty name="ignorePressure" value="0"/>
    </inkml:brush>
  </inkml:definitions>
  <inkml:trace contextRef="#ctx0" brushRef="#br0">95500.000 51400.000 640,'45.000'3.000'0,"-9.000"6.000"0,-10.000 7.000 0,-8.000 6.000 0,-6.000 6.000 5,1.000 6.000 9,-1.000 7.000 9,1.000 6.000 10,-6.000 7.000 1,-8.000 10.000-5,-10.000 10.000-6,-9.000 9.000-6,-7.000 7.000-7,-3.000 7.000-5,-3.000 6.000-7,-2.000 7.000-6,0.000-4.000-3,7.000-12.000-3,6.000-13.000 0,7.000-12.000-2,4.000-12.000 1,3.000-8.000 4,3.000-10.000 3,4.000-9.000 4,8.000-7.000 4,17.000-3.000 5,15.000-3.000 5,16.000-2.000 5,7.000-1.000 2,1.000 3.000 1,-1.000 3.000 0,1.000 4.000 0,-4.000 5.000 0,-6.000 10.000 0,-6.000 10.000 1,-6.000 9.000-1,-12.000 10.000 1,-15.000 14.000 0,-15.000 11.000-1,-16.000 14.000-1,-19.000 13.000-3,-22.000 16.000-7,-22.000 15.000-5,-21.000 17.000-8,-10.000 2.000-8,3.000-9.000-14,3.000-10.000-12,4.000-8.000-14,10.000-18.000-4,19.000-25.000 1,19.000-25.000 3,19.000-25.000 2</inkml:trace>
</inkml:ink>
</file>

<file path=ppt/ink/ink54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8"/>
    </inkml:context>
    <inkml:brush xml:id="br0">
      <inkml:brushProperty name="width" value="0.0301409773528576" units="cm"/>
      <inkml:brushProperty name="height" value="0.0301409773528576" units="cm"/>
      <inkml:brushProperty name="color" value="#000000"/>
      <inkml:brushProperty name="ignorePressure" value="0"/>
    </inkml:brush>
  </inkml:definitions>
  <inkml:trace contextRef="#ctx0" brushRef="#br0">96550.000 51850.000 729,'223.000'-68.000'87,"-53.000"17.000"-21,-53.000 15.000-22,-52.000 16.000-21,-14.000 7.000-10,29.000 1.000-2,28.000-1.000 0,28.000 1.000 0,10.000 1.000-6,-5.000 3.000-11,-7.000 3.000-11,-5.000 4.000-11,-17.000 2.000-6,-24.000 4.000-4,-26.000 3.000-4,-24.000 3.000-4</inkml:trace>
</inkml:ink>
</file>

<file path=ppt/ink/ink54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8"/>
    </inkml:context>
    <inkml:brush xml:id="br0">
      <inkml:brushProperty name="width" value="0.0338780656456947" units="cm"/>
      <inkml:brushProperty name="height" value="0.0338780656456947" units="cm"/>
      <inkml:brushProperty name="color" value="#000000"/>
      <inkml:brushProperty name="ignorePressure" value="0"/>
    </inkml:brush>
  </inkml:definitions>
  <inkml:trace contextRef="#ctx0" brushRef="#br0">97500.000 50950.000 649,'-25.000'-22.000'2,"0.000"6.000"5,0.000 7.000 4,0.000 6.000 5,4.000 7.000 5,10.000 10.000 7,10.000 10.000 6,9.000 9.000 7,2.000 13.000 1,-2.000 20.000-6,-3.000 18.000-6,-3.000 20.000-4,-2.000 14.000-6,0.000 14.000-4,0.000 11.000-5,0.000 14.000-4,0.000 3.000-5,0.000-2.000-4,0.000-3.000-5,0.000-3.000-5,-2.000-2.000-5,-3.000 0.000-9,-3.000 0.000-8,-2.000 0.000-7,-1.000-15.000-1,3.000-27.000 7,3.000-28.000 7,4.000-28.000 7,-1.000-17.000 0,-3.000-2.000-6,-3.000-3.000-5,-2.000-3.000-6</inkml:trace>
</inkml:ink>
</file>

<file path=ppt/ink/ink54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9"/>
    </inkml:context>
    <inkml:brush xml:id="br0">
      <inkml:brushProperty name="width" value="0.0346153154969215" units="cm"/>
      <inkml:brushProperty name="height" value="0.0346153154969215" units="cm"/>
      <inkml:brushProperty name="color" value="#000000"/>
      <inkml:brushProperty name="ignorePressure" value="0"/>
    </inkml:brush>
  </inkml:definitions>
  <inkml:trace contextRef="#ctx0" brushRef="#br0">100400.000 50750.000 635,'-91.000'0.000'4,"19.000"0.000"7,19.000 0.000 9,19.000 0.000 6,7.000 1.000 5,-3.000 4.000 1,-3.000 3.000 0,-2.000 3.000 0,-6.000 7.000 0,-6.000 14.000-3,-6.000 11.000-3,-6.000 14.000-2,-6.000 7.000-3,-2.000 3.000-4,-3.000 3.000-4,-3.000 4.000-4,1.000 1.000-4,6.000 0.000-5,7.000 0.000-3,6.000 0.000-5,-2.000 4.000-2,-9.000 10.000 0,-10.000 10.000-1,-8.000 9.000 0,0.000-4.000 1,14.000-15.000 0,11.000-15.000 2,14.000-16.000 1,13.000-15.000 1,16.000-11.000 1,15.000-14.000 1,17.000-11.000 1,17.000-11.000 2,23.000-5.000 1,22.000-7.000 2,22.000-5.000 2,13.000-6.000-1,7.000-3.000-1,6.000-3.000-2,7.000-2.000-2,-1.000 2.000-2,-6.000 9.000-3,-6.000 10.000-3,-6.000 10.000-2,-12.000 4.000-5,-15.000 0.000-4,-15.000 0.000-4,-16.000 0.000-6</inkml:trace>
</inkml:ink>
</file>

<file path=ppt/ink/ink5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5"/>
    </inkml:context>
    <inkml:brush xml:id="br0">
      <inkml:brushProperty name="width" value="0.0315747112035751" units="cm"/>
      <inkml:brushProperty name="height" value="0.0315747112035751" units="cm"/>
      <inkml:brushProperty name="color" value="#f2395b"/>
      <inkml:brushProperty name="ignorePressure" value="0"/>
    </inkml:brush>
  </inkml:definitions>
  <inkml:trace contextRef="#ctx0" brushRef="#br0">36300.000 38850.000 696,'-116.000'-140.000'-8,"19.000"23.000"2,19.000 22.000 2,19.000 22.000 2,15.000 12.000 3,13.000 3.000 5,12.000 3.000 4,13.000 4.000 5,9.000 8.000 5,6.000 17.000 6,7.000 15.000 5,6.000 16.000 7,3.000 20.000 0,0.000 25.000-7,0.000 25.000-7,0.000 25.000-6,-2.000 25.000-4,-3.000 25.000-1,-3.000 25.000 0,-2.000 25.000-2,-6.000 9.000-1,-6.000-6.000-6,-6.000-6.000-4,-6.000-6.000-4,-6.000-2.000-8,-2.000 3.000-11,-3.000 3.000-12,-3.000 4.000-11,1.000-14.000-4,6.000-27.000 4,7.000-28.000 5,6.000-28.000 3,1.000-21.000 5,-3.000-12.000 3,-3.000-13.000 3,-2.000-12.000 4</inkml:trace>
</inkml:ink>
</file>

<file path=ppt/ink/ink54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9"/>
    </inkml:context>
    <inkml:brush xml:id="br0">
      <inkml:brushProperty name="width" value="0.0343921892344952" units="cm"/>
      <inkml:brushProperty name="height" value="0.0343921892344952" units="cm"/>
      <inkml:brushProperty name="color" value="#000000"/>
      <inkml:brushProperty name="ignorePressure" value="0"/>
    </inkml:brush>
  </inkml:definitions>
  <inkml:trace contextRef="#ctx0" brushRef="#br0">100200.000 51100.000 639,'-46.000'-11.000'11,"10.000"28.000"14,10.000 28.000 14,9.000 29.000 13,2.000 21.000 3,-2.000 16.000-8,-3.000 15.000-8,-3.000 17.000-7,-4.000 8.000-7,-3.000 4.000-7,-3.000 3.000-6,-2.000 3.000-7,0.000-4.000-8,7.000-8.000-11,6.000-10.000-11,7.000-9.000-10,4.000-13.000-8,3.000-16.000-4,3.000-15.000-3,4.000-15.000-3,2.000-15.000 1,4.000-12.000 7,3.000-13.000 8,3.000-12.000 6</inkml:trace>
</inkml:ink>
</file>

<file path=ppt/ink/ink54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49"/>
    </inkml:context>
    <inkml:brush xml:id="br0">
      <inkml:brushProperty name="width" value="0.0365329496562481" units="cm"/>
      <inkml:brushProperty name="height" value="0.0365329496562481" units="cm"/>
      <inkml:brushProperty name="color" value="#000000"/>
      <inkml:brushProperty name="ignorePressure" value="0"/>
    </inkml:brush>
  </inkml:definitions>
  <inkml:trace contextRef="#ctx0" brushRef="#br0">102150.000 50800.000 602,'18.000'-22.000'3,"-11.000"6.000"6,-14.000 7.000 7,-11.000 6.000 5,-12.000 7.000 4,-9.000 10.000-1,-10.000 10.000-1,-8.000 9.000-1,-9.000 10.000 0,-6.000 14.000 1,-6.000 11.000 0,-6.000 14.000 1,-6.000 11.000-2,-2.000 14.000-2,-3.000 11.000-4,-3.000 14.000-2,1.000 7.000-3,6.000 3.000 1,7.000 3.000-1,6.000 4.000 1,10.000-9.000-1,17.000-18.000-1,15.000-19.000 0,16.000-18.000-1,9.000-15.000-4,3.000-9.000-8,3.000-10.000-6,4.000-8.000-8,10.000-12.000-7,19.000-12.000-5,19.000-13.000-5,19.000-12.000-7,15.000-16.000 0,13.000-19.000 2,12.000-18.000 4,13.000-19.000 3,4.000-12.000 3,-3.000-2.000 4,-3.000-3.000 3,-2.000-3.000 3,-9.000 5.000 2,-12.000 17.000 1,-13.000 15.000 0,-12.000 16.000 0,-12.000 12.000 6,-8.000 9.000 13,-10.000 10.000 12,-9.000 10.000 13,-10.000 7.000 7,-9.000 6.000 4,-10.000 7.000 3,-8.000 6.000 3,-8.000 10.000-1,-2.000 17.000-4,-3.000 15.000-6,-3.000 16.000-4,-1.000 7.000-6,4.000 1.000-4,3.000-1.000-6,3.000 1.000-5,3.000-7.000-3,3.000-12.000-4,3.000-13.000-2,4.000-12.000-4,8.000-13.000-4,17.000-12.000-6,15.000-13.000-6,16.000-12.000-6,9.000-15.000-1,3.000-15.000 3,3.000-15.000 3,4.000-16.000 3,2.000-13.000 3,4.000-9.000 0,3.000-10.000 3,3.000-8.000 1,-4.000-6.000 1,-8.000 1.000 4,-10.000-1.000 3,-9.000 1.000 2,-9.000 1.000 3,-5.000 3.000-1,-7.000 3.000 0,-5.000 4.000 1,-8.000 7.000 0,-5.000 13.000-1,-7.000 12.000 0,-5.000 13.000 0,-11.000 9.000 0,-11.000 6.000 0,-14.000 7.000 1,-11.000 6.000 0,-7.000 7.000-2,0.000 10.000-3,0.000 10.000-3,0.000 9.000-3,-5.000 9.000-4,-9.000 9.000-5,-10.000 10.000-4,-8.000 10.000-4,2.000 0.000-3,16.000-5.000 2,15.000-7.000 0,17.000-5.000 1</inkml:trace>
</inkml:ink>
</file>

<file path=ppt/ink/ink54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0:50"/>
    </inkml:context>
    <inkml:brush xml:id="br0">
      <inkml:brushProperty name="width" value="0.0361130386590958" units="cm"/>
      <inkml:brushProperty name="height" value="0.0361130386590958" units="cm"/>
      <inkml:brushProperty name="color" value="#000000"/>
      <inkml:brushProperty name="ignorePressure" value="0"/>
    </inkml:brush>
  </inkml:definitions>
  <inkml:trace contextRef="#ctx0" brushRef="#br0">103300.000 52150.000 609,'162.000'50.000'58,"-24.000"0.000"-9,-26.000 0.000-8,-24.000 0.000-10,-12.000-2.000-6,4.000-3.000-1,3.000-3.000-3,3.000-2.000-2,-2.000-1.000-5,-6.000 3.000-6,-6.000 3.000-8,-6.000 4.000-8,-15.000 2.000-4,-21.000 4.000-4,-22.000 3.000-2,-22.000 3.000-4,-21.000 1.000 0,-18.000 1.000 0,-19.000-1.000 3,-18.000 1.000 0,-20.000 2.000 3,-18.000 7.000 1,-19.000 6.000 3,-18.000 7.000 3,0.000-3.000 3,23.000-8.000 7,22.000-10.000 7,22.000-9.000 5,18.000-9.000 6,16.000-5.000 3,15.000-7.000 4,17.000-5.000 3,21.000-8.000 1,28.000-5.000-3,28.000-7.000-3,29.000-5.000-4,27.000-6.000 0,29.000-3.000-1,28.000-3.000-1,28.000-2.000 1,20.000-8.000-4,13.000-8.000-8,12.000-10.000-9,13.000-9.000-7,-7.000-2.000-8,-24.000 6.000-11,-26.000 7.000-10,-24.000 6.000-10,-28.000 4.000-5,-27.000 4.000-2,-28.000 3.000-1,-28.000 3.000-2</inkml:trace>
</inkml:ink>
</file>

<file path=ppt/ink/ink54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56"/>
    </inkml:context>
    <inkml:brush xml:id="br0">
      <inkml:brushProperty name="width" value="0.042644590139389" units="cm"/>
      <inkml:brushProperty name="height" value="0.042644590139389" units="cm"/>
      <inkml:brushProperty name="color" value="#f2395b"/>
      <inkml:brushProperty name="ignorePressure" value="0"/>
    </inkml:brush>
  </inkml:definitions>
  <inkml:trace contextRef="#ctx0" brushRef="#br0">30700.000 40350.000 515,'-63.000'-22.000'9,"26.000"6.000"16,24.000 7.000 17,26.000 6.000 17,16.000 3.000 3,10.000 0.000-11,10.000 0.000-10,9.000 0.000-11,4.000 0.000-7,1.000 0.000-6,-1.000 0.000-4,1.000 0.000-5,10.000-5.000-2,22.000-9.000 2,22.000-10.000 1,23.000-8.000 1,8.000-8.000-3,-3.000-2.000-7,-3.000-3.000-9,-2.000-3.000-7,-11.000 2.000-6,-15.000 10.000-6,-15.000 10.000-5,-16.000 9.000-6,-27.000 9.000-3,-37.000 9.000-3,-38.000 10.000-3,-37.000 10.000-1,-16.000-3.000 3,6.000-11.000 11,7.000-14.000 9,6.000-11.000 11,3.000-11.000 6,0.000-5.000 3,0.000-7.000 3,0.000-5.000 3,1.000-9.000 2,4.000-9.000 0,3.000-10.000 1,3.000-8.000 0,3.000 0.000 2,3.000 14.000 4,3.000 11.000 4,4.000 14.000 5,7.000 14.000 7,13.000 20.000 14,12.000 18.000 14,13.000 20.000 12,6.000 14.000 1,0.000 14.000-11,0.000 11.000-13,0.000 14.000-11,-2.000 5.000-8,-3.000 1.000-4,-3.000-1.000-4,-2.000 1.000-4,-3.000 10.000-3,1.000 22.000 0,-1.000 22.000-2,1.000 23.000-1,-1.000 3.000-1,1.000-11.000-1,-1.000-14.000-3,1.000-11.000-1,-7.000-4.000-5,-12.000 6.000-7,-13.000 7.000-8,-12.000 6.000-8,-9.000-8.000-3,-2.000-22.000 2,-3.000-22.000 1,-3.000-21.000 2,-6.000-20.000 2,-5.000-15.000 3,-7.000-15.000 1,-5.000-16.000 2,-3.000-16.000 3,4.000-16.000 4,3.000-15.000 2,3.000-15.000 4,7.000-14.000 2,14.000-8.000 1,11.000-10.000 2,14.000-9.000 0,11.000-5.000 2,14.000 0.000 3,11.000 0.000 4,14.000 0.000 3,8.000 7.000 2,7.000 17.000 2,6.000 15.000 1,7.000 16.000 1,0.000 10.000-1,-2.000 7.000-2,-3.000 6.000-1,-3.000 7.000-3,-6.000 10.000-2,-5.000 16.000-3,-7.000 15.000-1,-5.000 17.000-3,-6.000 7.000-3,-3.000 0.000-3,-3.000 0.000-4,-2.000 0.000-5,-5.000 1.000-2,-2.000 4.000-5,-3.000 3.000-3,-3.000 3.000-4,-6.000-2.000-1,-5.000-6.000 1,-7.000-6.000 1,-5.000-6.000 2,-6.000-4.000-1,-3.000 1.000 0,-3.000-1.000-1,-2.000 1.000-2,-6.000-4.000 3,-6.000-6.000 5,-6.000-6.000 5,-6.000-6.000 5,-12.000-4.000 4,-15.000 1.000 1,-15.000-1.000 2,-16.000 1.000 1,-8.000-3.000 2,0.000-2.000 0,0.000-3.000 0,0.000-3.000 0,3.000-2.000 2,6.000 0.000 0,7.000 0.000 1,6.000 0.000 2,7.000 1.000 2,10.000 4.000 5,10.000 3.000 5,9.000 3.000 3,9.000-1.000 6,9.000-2.000 6,10.000-3.000 5,10.000-3.000 6,7.000 1.000 1,6.000 6.000-4,7.000 7.000-4,6.000 6.000-4,9.000 7.000-2,13.000 10.000 0,12.000 10.000 1,13.000 9.000 1,10.000 9.000-1,10.000 9.000-3,10.000 10.000-3,9.000 10.000-3,13.000 0.000-3,20.000-5.000-4,18.000-7.000-5,20.000-5.000-5,16.000-8.000-6,16.000-5.000-11,15.000-7.000-10,17.000-5.000-10,5.000-11.000-8,-3.000-11.000-7,-3.000-14.000-6,-2.000-11.000-7,-23.000-9.000 0,-41.000-3.000 5,-40.000-3.000 6,-40.000-2.000 7</inkml:trace>
</inkml:ink>
</file>

<file path=ppt/ink/ink54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56"/>
    </inkml:context>
    <inkml:brush xml:id="br0">
      <inkml:brushProperty name="width" value="0.0347249619662762" units="cm"/>
      <inkml:brushProperty name="height" value="0.0347249619662762" units="cm"/>
      <inkml:brushProperty name="color" value="#f2395b"/>
      <inkml:brushProperty name="ignorePressure" value="0"/>
    </inkml:brush>
  </inkml:definitions>
  <inkml:trace contextRef="#ctx0" brushRef="#br0">33250.000 39900.000 633,'46.000'-85.000'55,"-5.000"32.000"-9,-7.000 31.000-10,-5.000 32.000-10,-8.000 22.000-8,-5.000 17.000-4,-7.000 15.000-6,-5.000 16.000-5,-8.000 12.000-1,-5.000 9.000 1,-7.000 10.000 2,-5.000 10.000 2,-6.000 2.000-6,-3.000-3.000-13,-3.000-3.000-15,-2.000-2.000-12,0.000-9.000-6,7.000-12.000 3,6.000-13.000 3,7.000-12.000 3,8.000-10.000 12,14.000-6.000 19,11.000-6.000 20,14.000-6.000 19,3.000 2.000 9,-2.000 14.000-2,-3.000 11.000-2,-3.000 14.000-2,-6.000 8.000-2,-5.000 7.000-5,-7.000 6.000-4,-5.000 7.000-3,-6.000-3.000-5,-3.000-8.000-2,-3.000-10.000-4,-2.000-9.000-3,-1.000-10.000-2,3.000-9.000 2,3.000-10.000-1,4.000-8.000 2,4.000-25.000-13,6.000-36.000-23,7.000-39.000-23,6.000-36.000-25,3.000-11.000-5,0.000 20.000 11,0.000 18.000 11,0.000 20.000 12</inkml:trace>
</inkml:ink>
</file>

<file path=ppt/ink/ink54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57"/>
    </inkml:context>
    <inkml:brush xml:id="br0">
      <inkml:brushProperty name="width" value="0.0374842621386051" units="cm"/>
      <inkml:brushProperty name="height" value="0.0374842621386051" units="cm"/>
      <inkml:brushProperty name="color" value="#f2395b"/>
      <inkml:brushProperty name="ignorePressure" value="0"/>
    </inkml:brush>
  </inkml:definitions>
  <inkml:trace contextRef="#ctx0" brushRef="#br0">34400.000 39000.000 586,'4.000'-49.000'1,"10.000"4.000"0,10.000 3.000 0,9.000 3.000 2,4.000 4.000-1,1.000 7.000 0,-1.000 6.000-1,1.000 7.000 0,2.000 4.000 3,7.000 3.000 9,6.000 3.000 7,7.000 4.000 8,0.000 2.000 3,-2.000 4.000-3,-3.000 3.000-2,-3.000 3.000-2,-4.000 1.000-8,-3.000 1.000-10,-3.000-1.000-11,-2.000 1.000-11,-12.000-1.000-10,-19.000 1.000-9,-18.000-1.000-9,-19.000 1.000-8,-13.000-6.000 0,-6.000-8.000 12,-6.000-10.000 12,-6.000-9.000 10,-4.000-9.000 9,1.000-5.000 4,-1.000-7.000 3,1.000-5.000 5,2.000-4.000 2,7.000 0.000 1,6.000 0.000-1,7.000 0.000 2,7.000 1.000-1,9.000 4.000 1,10.000 3.000 0,10.000 3.000 0,5.000 10.000 10,4.000 20.000 18,3.000 18.000 19,3.000 20.000 18,-1.000 16.000 1,-2.000 16.000-17,-3.000 15.000-16,-3.000 17.000-17,-6.000 11.000-9,-5.000 10.000-2,-7.000 10.000-3,-5.000 9.000-2,-9.000 2.000-5,-9.000-2.000-7,-10.000-3.000-7,-8.000-3.000-6,-4.000-9.000-5,3.000-11.000 2,3.000-14.000-1,4.000-11.000 0,4.000-12.000 2,6.000-9.000 2,7.000-10.000 4,6.000-8.000 2,21.000-17.000 7,39.000-21.000 10,36.000-22.000 11,39.000-22.000 11,19.000-16.000 2,4.000-9.000-8,3.000-10.000-6,3.000-8.000-7,-5.000-1.000-4,-12.000 9.000 0,-13.000 10.000-1,-12.000 10.000 0,-24.000 14.000-10,-34.000 23.000-19,-35.000 22.000-19,-33.000 22.000-18,-15.000 5.000-4,6.000-8.000 14,7.000-10.000 14,6.000-9.000 14,-1.000-5.000 9,-5.000 0.000 5,-7.000 0.000 4,-5.000 0.000 6,-4.000 1.000 6,0.000 4.000 8,0.000 3.000 9,0.000 3.000 8,1.000 4.000 5,4.000 7.000 1,3.000 6.000 2,3.000 7.000 0,1.000 10.000 1,1.000 16.000-3,-1.000 15.000-1,1.000 17.000-2,-3.000 17.000-3,-2.000 23.000-3,-3.000 22.000-4,-3.000 22.000-3,-4.000 19.000-4,-3.000 20.000-7,-3.000 18.000-7,-2.000 20.000-5,-1.000-1.000-8,3.000-19.000-7,3.000-18.000-7,4.000-19.000-8,5.000-16.000-7,10.000-12.000-4,10.000-13.000-6,9.000-12.000-5,6.000-21.000 1,3.000-28.000 6,3.000-28.000 6,4.000-27.000 7</inkml:trace>
</inkml:ink>
</file>

<file path=ppt/ink/ink54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57"/>
    </inkml:context>
    <inkml:brush xml:id="br0">
      <inkml:brushProperty name="width" value="0.0393468402326107" units="cm"/>
      <inkml:brushProperty name="height" value="0.0393468402326107" units="cm"/>
      <inkml:brushProperty name="color" value="#f2395b"/>
      <inkml:brushProperty name="ignorePressure" value="0"/>
    </inkml:brush>
  </inkml:definitions>
  <inkml:trace contextRef="#ctx0" brushRef="#br0">34800.000 40050.000 559,'-46.000'-60.000'10,"10.000"32.000"7,10.000 31.000 7,9.000 32.000 8,7.000 16.000 4,7.000 4.000 4,6.000 3.000 3,7.000 3.000 3,5.000-1.000-2,7.000-2.000-7,6.000-3.000-8,7.000-3.000-8,2.000-6.000-5,1.000-5.000-4,-1.000-7.000-2,1.000-5.000-3,-1.000-6.000-2,1.000-3.000-1,-1.000-3.000 0,1.000-2.000-1,1.000-3.000-6,3.000 1.000-16,3.000-1.000-14,4.000 1.000-15,1.000-9.000-5,0.000-15.000 3,0.000-15.000 4,0.000-16.000 2,0.000-10.000 4,0.000-3.000 3,0.000-3.000 2,0.000-2.000 2,-4.000-1.000 5,-5.000 3.000 5,-7.000 3.000 6,-5.000 4.000 5,-8.000 2.000 3,-5.000 4.000 1,-7.000 3.000 0,-5.000 3.000 0,-8.000 4.000 4,-5.000 7.000 5,-7.000 6.000 7,-5.000 7.000 5,-6.000 4.000 7,-3.000 3.000 4,-3.000 3.000 6,-2.000 4.000 5,-3.000 1.000 3,1.000 0.000-2,-1.000 0.000 1,1.000 0.000-2,-1.000 6.000-2,1.000 13.000-3,-1.000 12.000-3,1.000 13.000-4,-1.000 6.000-1,1.000 0.000 0,-1.000 0.000-1,1.000 0.000 1,-4.000 4.000-2,-6.000 10.000-4,-6.000 10.000-4,-6.000 9.000-4,-4.000 10.000-5,1.000 14.000-9,-1.000 11.000-7,1.000 14.000-7,4.000 2.000-8,9.000-6.000-9,10.000-6.000-9,10.000-6.000-8,5.000-15.000-3,4.000-21.000 3,3.000-22.000 3,3.000-22.000 3</inkml:trace>
</inkml:ink>
</file>

<file path=ppt/ink/ink54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58"/>
    </inkml:context>
    <inkml:brush xml:id="br0">
      <inkml:brushProperty name="width" value="0.0399061776697636" units="cm"/>
      <inkml:brushProperty name="height" value="0.0399061776697636" units="cm"/>
      <inkml:brushProperty name="color" value="#f2395b"/>
      <inkml:brushProperty name="ignorePressure" value="0"/>
    </inkml:brush>
  </inkml:definitions>
  <inkml:trace contextRef="#ctx0" brushRef="#br0">34350.000 41850.000 551,'-22.000'-16.000'55,"6.000"19.000"0,7.000 19.000 1,6.000 19.000-1,3.000 9.000-3,0.000 0.000-9,0.000 0.000-9,0.000 0.000-8,1.000 3.000-6,4.000 6.000-4,3.000 7.000-3,3.000 6.000-2,3.000 3.000-4,3.000 0.000-3,3.000 0.000-2,4.000 0.000-4,-1.000-2.000-4,-3.000-3.000-9,-3.000-3.000-6,-2.000-2.000-9,-3.000-8.000-6,1.000-8.000-8,-1.000-10.000-6,1.000-9.000-7</inkml:trace>
</inkml:ink>
</file>

<file path=ppt/ink/ink54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58"/>
    </inkml:context>
    <inkml:brush xml:id="br0">
      <inkml:brushProperty name="width" value="0.042158167809248" units="cm"/>
      <inkml:brushProperty name="height" value="0.042158167809248" units="cm"/>
      <inkml:brushProperty name="color" value="#f2395b"/>
      <inkml:brushProperty name="ignorePressure" value="0"/>
    </inkml:brush>
  </inkml:definitions>
  <inkml:trace contextRef="#ctx0" brushRef="#br0">35100.000 42350.000 521,'50.000'4.000'83,"0.000"10.000"-20,0.000 10.000-17,0.000 9.000-20,0.000 6.000-9,0.000 3.000-3,0.000 3.000-3,0.000 4.000-2,-2.000-1.000-2,-3.000-3.000 2,-3.000-3.000-1,-2.000-2.000 2,-5.000-15.000-1,-2.000-25.000-1,-3.000-25.000-2,-3.000-25.000-1,-6.000-16.000-2,-5.000-6.000-6,-7.000-6.000-4,-5.000-6.000-6,-3.000-9.000-2,4.000-8.000 0,3.000-10.000-1,3.000-9.000 0,1.000-1.000 0,1.000 10.000 4,-1.000 10.000 2,1.000 9.000 3,1.000 10.000 4,3.000 14.000 3,3.000 11.000 4,4.000 14.000 4,4.000 8.000 4,6.000 7.000 3,7.000 6.000 4,6.000 7.000 3,4.000 7.000 2,4.000 9.000-1,3.000 10.000-2,3.000 10.000 0,-1.000 7.000-2,-2.000 6.000-3,-3.000 7.000-3,-3.000 6.000-2,-2.000 3.000-2,0.000 0.000 2,0.000 0.000 0,0.000 0.000 1,-2.000 1.000-6,-3.000 4.000-11,-3.000 3.000-12,-2.000 3.000-11,-8.000-2.000-7,-8.000-6.000 1,-10.000-6.000 1,-9.000-6.000 0,-9.000-4.000-3,-5.000 1.000-7,-7.000-1.000-5,-5.000 1.000-7,-8.000-6.000 2,-5.000-8.000 7,-7.000-10.000 9,-5.000-9.000 9,-1.000-5.000 6,6.000 0.000 5,7.000 0.000 5,6.000 0.000 4</inkml:trace>
</inkml:ink>
</file>

<file path=ppt/ink/ink54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5:58"/>
    </inkml:context>
    <inkml:brush xml:id="br0">
      <inkml:brushProperty name="width" value="0.031880609691143" units="cm"/>
      <inkml:brushProperty name="height" value="0.031880609691143" units="cm"/>
      <inkml:brushProperty name="color" value="#f2395b"/>
      <inkml:brushProperty name="ignorePressure" value="0"/>
    </inkml:brush>
  </inkml:definitions>
  <inkml:trace contextRef="#ctx0" brushRef="#br0">35350.000 41500.000 690,'-25.000'-46.000'0,"0.000"10.000"0,0.000 10.000 0,0.000 9.000 0,0.000 4.000 3,0.000 1.000 8,0.000-1.000 8,0.000 1.000 7,14.000 2.000 8,28.000 7.000 8,28.000 6.000 8,29.000 7.000 9,15.000 5.000-11,3.000 7.000-31,3.000 6.000-29,4.000 7.000-30,-9.000-1.000-16,-18.000-6.000-1,-19.000-6.000-1,-18.000-6.000-1</inkml:trace>
</inkml:ink>
</file>

<file path=ppt/ink/ink5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5"/>
    </inkml:context>
    <inkml:brush xml:id="br0">
      <inkml:brushProperty name="width" value="0.0342693999409676" units="cm"/>
      <inkml:brushProperty name="height" value="0.0342693999409676" units="cm"/>
      <inkml:brushProperty name="color" value="#f2395b"/>
      <inkml:brushProperty name="ignorePressure" value="0"/>
    </inkml:brush>
  </inkml:definitions>
  <inkml:trace contextRef="#ctx0" brushRef="#br0">38250.000 39450.000 641,'25.000'-58.000'2,"0.000"-16.000"3,0.000-15.000 3,0.000-15.000 3,-2.000-4.000 4,-3.000 9.000 3,-3.000 10.000 3,-2.000 10.000 3,-3.000 4.000 1,1.000 0.000-2,-1.000 0.000-3,1.000 0.000-1,-4.000 3.000-3,-6.000 6.000-4,-6.000 7.000-3,-6.000 6.000-4,-9.000 4.000-2,-8.000 4.000 0,-10.000 3.000-1,-9.000 3.000-1,-5.000 4.000 1,0.000 7.000 2,0.000 6.000 1,0.000 7.000 3,0.000 5.000 0,0.000 7.000 1,0.000 6.000-1,0.000 7.000 0,0.000 8.000 0,0.000 14.000 1,0.000 11.000 0,0.000 14.000 1,4.000 8.000-1,10.000 7.000-2,10.000 6.000-2,9.000 7.000-3,7.000 0.000 0,7.000-2.000-1,6.000-3.000 0,7.000-3.000 0,7.000-2.000-1,9.000 0.000 0,10.000 0.000 0,10.000 0.000-1,7.000-2.000-1,6.000-3.000 1,7.000-3.000 0,6.000-2.000-1,-1.000-5.000 1,-5.000-2.000-1,-7.000-3.000-1,-5.000-3.000 0,-9.000-1.000-1,-9.000 4.000 1,-10.000 3.000-1,-8.000 3.000 1,-11.000 3.000 0,-8.000 3.000 0,-10.000 3.000 1,-9.000 4.000 0,-10.000-3.000-1,-9.000-5.000-4,-10.000-7.000-4,-8.000-5.000-3,-6.000-9.000-2,1.000-9.000 1,-1.000-10.000 0,1.000-8.000 0,1.000-9.000 4,3.000-6.000 4,3.000-6.000 5,4.000-6.000 5,4.000-9.000 3,6.000-8.000-1,7.000-10.000 0,6.000-9.000 0,10.000-10.000 0,17.000-9.000 0,15.000-10.000 2,16.000-8.000 0,16.000-6.000 1,20.000 1.000 0,18.000-1.000-1,20.000 1.000 1,5.000 2.000-3,-6.000 7.000-7,-6.000 6.000-6,-6.000 7.000-6,-4.000 4.000-6,1.000 3.000-7,-1.000 3.000-6,1.000 4.000-5,-4.000 1.000-4,-6.000 0.000 1,-6.000 0.000 1,-6.000 0.000 0,-10.000 1.000 4,-12.000 4.000 7,-13.000 3.000 7,-12.000 3.000 7,-7.000 4.000 5,1.000 7.000 2,-1.000 6.000 2,1.000 7.000 3</inkml:trace>
</inkml:ink>
</file>

<file path=ppt/ink/ink54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0"/>
    </inkml:context>
    <inkml:brush xml:id="br0">
      <inkml:brushProperty name="width" value="0.0318293571472168" units="cm"/>
      <inkml:brushProperty name="height" value="0.0318293571472168" units="cm"/>
      <inkml:brushProperty name="color" value="#f2395b"/>
      <inkml:brushProperty name="ignorePressure" value="0"/>
    </inkml:brush>
  </inkml:definitions>
  <inkml:trace contextRef="#ctx0" brushRef="#br0">42550.000 39800.000 691,'26.000'-21.000'23,"4.000"10.000"6,3.000 10.000 4,3.000 9.000 6,4.000 6.000 0,7.000 3.000-3,6.000 3.000-5,7.000 4.000-3,0.000 5.000-6,-2.000 10.000-6,-3.000 10.000-7,-3.000 9.000-5,-7.000 7.000-7,-9.000 7.000-4,-10.000 6.000-5,-8.000 7.000-5,-15.000 5.000-9,-19.000 7.000-11,-18.000 6.000-12,-19.000 7.000-12,-5.000-7.000-1,9.000-19.000 10,10.000-18.000 11,10.000-19.000 10</inkml:trace>
</inkml:ink>
</file>

<file path=ppt/ink/ink54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0"/>
    </inkml:context>
    <inkml:brush xml:id="br0">
      <inkml:brushProperty name="width" value="0.0364971943199635" units="cm"/>
      <inkml:brushProperty name="height" value="0.0364971943199635" units="cm"/>
      <inkml:brushProperty name="color" value="#f2395b"/>
      <inkml:brushProperty name="ignorePressure" value="0"/>
    </inkml:brush>
  </inkml:definitions>
  <inkml:trace contextRef="#ctx0" brushRef="#br0">42350.000 41550.000 602,'93.000'-18.000'50,"-11.000"17.000"-10,-14.000 15.000-10,-11.000 16.000-10,-12.000 16.000-6,-9.000 20.000-4,-10.000 18.000-4,-8.000 20.000-3,-9.000 11.000-2,-6.000 7.000-3,-6.000 6.000-2,-6.000 7.000-2,-6.000-3.000-1,-2.000-8.000 2,-3.000-10.000 1,-3.000-9.000 1,-1.000-13.000 3,4.000-16.000 1,3.000-15.000 3,3.000-15.000 2,9.000-26.000 1,16.000-34.000-1,15.000-35.000-1,17.000-33.000 0,13.000-31.000-1,13.000-24.000 0,12.000-26.000-1,13.000-24.000 0,4.000-28.000-5,-3.000-27.000-10,-3.000-28.000-9,-2.000-28.000-10,-3.000-4.000-4,1.000 22.000 1,-1.000 22.000 0,1.000 23.000 1,-4.000 24.000 3,-6.000 28.000 4,-6.000 28.000 5,-6.000 29.000 5,-10.000 26.000 8,-12.000 25.000 10,-13.000 25.000 11,-12.000 25.000 11,-10.000 20.000 6,-6.000 16.000 1,-6.000 15.000 0,-6.000 17.000 0,-6.000 13.000 3,-2.000 13.000 2,-3.000 12.000 3,-3.000 13.000 2,-1.000 4.000-1,4.000-3.000-7,3.000-3.000-6,3.000-2.000-6,4.000-8.000-4,7.000-8.000-3,6.000-10.000-1,7.000-9.000-4,10.000-10.000-1,16.000-9.000-1,15.000-10.000-2,17.000-8.000-2,8.000-9.000-2,4.000-6.000-4,3.000-6.000-4,3.000-6.000-3,-1.000-4.000-4,-2.000 1.000-3,-3.000-1.000-4,-3.000 1.000-3,-9.000 2.000-3,-11.000 7.000-1,-14.000 6.000 0,-11.000 7.000-1,-14.000 7.000 1,-11.000 9.000 2,-14.000 10.000 2,-11.000 10.000 2,-14.000 8.000 2,-11.000 10.000 0,-14.000 10.000 0,-11.000 9.000 0,-11.000 7.000 2,-5.000 7.000 3,-7.000 6.000 2,-5.000 7.000 3,-1.000-6.000 2,6.000-15.000 3,7.000-15.000 0,6.000-16.000 3,4.000-10.000 2,4.000-3.000 2,3.000-3.000 2,3.000-2.000 2,4.000-6.000 5,7.000-6.000 7,6.000-6.000 6,7.000-6.000 8,19.000-10.000 4,35.000-12.000 3,35.000-13.000 2,34.000-12.000 2,24.000-16.000-3,17.000-19.000-7,15.000-18.000-7,16.000-19.000-8,4.000-7.000-10,-6.000 7.000-13,-6.000 6.000-12,-6.000 7.000-13,-12.000 8.000-6,-15.000 14.000-1,-15.000 11.000-1,-16.000 14.000 0,-18.000 7.000-1,-18.000 3.000 2,-19.000 3.000-1,-18.000 4.000 2,-14.000 2.000 3,-5.000 4.000 7,-7.000 3.000 8,-5.000 3.000 7</inkml:trace>
</inkml:ink>
</file>

<file path=ppt/ink/ink54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1"/>
    </inkml:context>
    <inkml:brush xml:id="br0">
      <inkml:brushProperty name="width" value="0.0356947928667068" units="cm"/>
      <inkml:brushProperty name="height" value="0.0356947928667068" units="cm"/>
      <inkml:brushProperty name="color" value="#f2395b"/>
      <inkml:brushProperty name="ignorePressure" value="0"/>
    </inkml:brush>
  </inkml:definitions>
  <inkml:trace contextRef="#ctx0" brushRef="#br0">44950.000 39850.000 616,'-24.000'-29.000'1,"4.000"-5.000"4,3.000-7.000 2,3.000-5.000 3,3.000 5.000 3,3.000 19.000 3,3.000 19.000 3,4.000 19.000 4,1.000 18.000 1,0.000 19.000 0,0.000 19.000 1,0.000 19.000 1,-7.000 21.000 0,-11.000 26.000 1,-14.000 24.000 1,-11.000 26.000 1,-17.000 21.000-2,-18.000 19.000-6,-19.000 19.000-5,-18.000 19.000-5,-4.000-2.000-6,13.000-22.000-6,12.000-22.000-7,13.000-21.000-7,12.000-26.000-6,13.000-28.000-5,12.000-28.000-7,13.000-27.000-6,12.000-28.000-2,13.000-24.000 3,12.000-26.000 1,13.000-24.000 3,6.000-13.000 0,0.000 0.000 0,0.000 0.000 0,0.000 0.000 0</inkml:trace>
</inkml:ink>
</file>

<file path=ppt/ink/ink54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1"/>
    </inkml:context>
    <inkml:brush xml:id="br0">
      <inkml:brushProperty name="width" value="0.0348594076931477" units="cm"/>
      <inkml:brushProperty name="height" value="0.0348594076931477" units="cm"/>
      <inkml:brushProperty name="color" value="#f2395b"/>
      <inkml:brushProperty name="ignorePressure" value="0"/>
    </inkml:brush>
  </inkml:definitions>
  <inkml:trace contextRef="#ctx0" brushRef="#br0">44750.000 42100.000 631,'45.000'-16.000'8,"-9.000"19.000"7,-10.000 19.000 5,-8.000 19.000 6,-6.000 10.000 6,1.000 4.000 5,-1.000 3.000 5,1.000 3.000 6,4.000-2.000-3,9.000-6.000-8,10.000-6.000-9,10.000-6.000-9,4.000-7.000-9,0.000-6.000-8,0.000-6.000-11,0.000-6.000-8,3.000-7.000-6,6.000-6.000-5,7.000-6.000-2,6.000-6.000-4,-2.000-9.000-2,-9.000-8.000 0,-10.000-10.000 0,-8.000-9.000 0,-8.000-2.000 0,-2.000 6.000 1,-3.000 7.000 1,-3.000 6.000 0</inkml:trace>
</inkml:ink>
</file>

<file path=ppt/ink/ink54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1"/>
    </inkml:context>
    <inkml:brush xml:id="br0">
      <inkml:brushProperty name="width" value="0.0294503197073936" units="cm"/>
      <inkml:brushProperty name="height" value="0.0294503197073936" units="cm"/>
      <inkml:brushProperty name="color" value="#f2395b"/>
      <inkml:brushProperty name="ignorePressure" value="0"/>
    </inkml:brush>
  </inkml:definitions>
  <inkml:trace contextRef="#ctx0" brushRef="#br0">46750.000 39600.000 747,'46.000'-38.000'35,"-5.000"26.000"4,-7.000 24.000 4,-5.000 26.000 2,-11.000 19.000-4,-11.000 17.000-12,-14.000 15.000-13,-11.000 16.000-11,-11.000 9.000-14,-5.000 3.000-11,-7.000 3.000-13,-5.000 4.000-12,-1.000-7.000-4,6.000-16.000 5,7.000-15.000 4,6.000-15.000 5,4.000-14.000 4,4.000-8.000 3,3.000-10.000 4,3.000-9.000 4</inkml:trace>
</inkml:ink>
</file>

<file path=ppt/ink/ink54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2"/>
    </inkml:context>
    <inkml:brush xml:id="br0">
      <inkml:brushProperty name="width" value="0.0397334955632687" units="cm"/>
      <inkml:brushProperty name="height" value="0.0397334955632687" units="cm"/>
      <inkml:brushProperty name="color" value="#f2395b"/>
      <inkml:brushProperty name="ignorePressure" value="0"/>
    </inkml:brush>
  </inkml:definitions>
  <inkml:trace contextRef="#ctx0" brushRef="#br0">46500.000 41150.000 553,'45.000'54.000'16,"-9.000"10.000"-1,-10.000 10.000 2,-8.000 9.000 0,-9.000 7.000 0,-6.000 7.000-1,-6.000 6.000 0,-6.000 7.000-1,-4.000-1.000 0,1.000-6.000 0,-1.000-6.000 0,1.000-6.000 0,1.000-10.000 0,3.000-12.000 1,3.000-13.000-1,4.000-12.000 1,11.000-24.000-5,23.000-34.000-9,22.000-35.000-8,22.000-33.000-9,12.000-34.000-7,3.000-31.000-3,3.000-31.000-3,4.000-31.000-4,1.000-18.000-3,0.000-3.000 1,0.000-3.000-2,0.000-2.000 0,1.000-1.000 2,4.000 3.000 7,3.000 3.000 7,3.000 4.000 5,-2.000 7.000 7,-6.000 13.000 5,-6.000 12.000 6,-6.000 13.000 5,-10.000 18.000 7,-12.000 26.000 6,-13.000 24.000 8,-12.000 26.000 6,-12.000 24.000 7,-8.000 26.000 4,-10.000 24.000 6,-9.000 26.000 4,-5.000 21.000-2,0.000 19.000-9,0.000 19.000-9,0.000 19.000-10,3.000 5.000-6,6.000-5.000-1,7.000-7.000-1,6.000-5.000-2,7.000-9.000-4,10.000-9.000-7,10.000-10.000-5,9.000-8.000-6,-1.000-8.000-3,-8.000-2.000-1,-10.000-3.000-1,-9.000-3.000-1,-12.000 4.000 1,-11.000 13.000 0,-14.000 12.000 2,-11.000 13.000 0,-20.000 12.000 0,-24.000 13.000 1,-26.000 12.000-1,-24.000 13.000 1,-17.000 9.000-1,-5.000 6.000-1,-7.000 7.000 0,-5.000 6.000-1,2.000-7.000-2,13.000-18.000-3,12.000-19.000-4,13.000-18.000-2,13.000-21.000-3,17.000-22.000-1,15.000-22.000 1,16.000-21.000-1,10.000-18.000 0,7.000-12.000 2,6.000-13.000 3,7.000-12.000 1,15.000-13.000 1,25.000-12.000 0,25.000-13.000-1,25.000-12.000 1,12.000-1.000 3,1.000 14.000 7,-1.000 11.000 6,1.000 14.000 6,-4.000 10.000 5,-6.000 9.000 0,-6.000 10.000 1,-6.000 10.000 0,-1.000 7.000 7,7.000 6.000 10,6.000 7.000 11,7.000 6.000 11,2.000 6.000 4,1.000 6.000-5,-1.000 7.000-4,1.000 6.000-4,1.000 3.000-5,3.000 0.000-7,3.000 0.000-7,4.000 0.000-6,-3.000 1.000-4,-5.000 4.000 1,-7.000 3.000-1,-5.000 3.000 1,-11.000 3.000-10,-11.000 3.000-19,-14.000 3.000-19,-11.000 4.000-19,-15.000 1.000-5,-16.000 0.000 8,-15.000 0.000 8,-15.000 0.000 8</inkml:trace>
</inkml:ink>
</file>

<file path=ppt/ink/ink54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2"/>
    </inkml:context>
    <inkml:brush xml:id="br0">
      <inkml:brushProperty name="width" value="0.0471543222665787" units="cm"/>
      <inkml:brushProperty name="height" value="0.0471543222665787" units="cm"/>
      <inkml:brushProperty name="color" value="#f2395b"/>
      <inkml:brushProperty name="ignorePressure" value="0"/>
    </inkml:brush>
  </inkml:definitions>
  <inkml:trace contextRef="#ctx0" brushRef="#br0">48400.000 41300.000 466,'-229.000'48.000'7,"45.000"-3.000"5,43.000-3.000 6,45.000-2.000 4,39.000-9.000 4,39.000-12.000 5,36.000-13.000 3,39.000-12.000 4,33.000-13.000 0,32.000-12.000-6,31.000-13.000-5,32.000-12.000-5,7.000-7.000-6,-16.000 1.000-7,-15.000-1.000-6,-15.000 1.000-6,-18.000 5.000-8,-19.000 14.000-9,-18.000 11.000-8,-19.000 14.000-9,-29.000 5.000-5,-36.000 1.000-2,-39.000-1.000-2,-36.000 1.000-2,-15.000-4.000 5,9.000-6.000 14,10.000-6.000 13,10.000-6.000 13,7.000-2.000 10,6.000 3.000 6,7.000 3.000 5,6.000 4.000 7,3.000 4.000 2,0.000 6.000-1,0.000 7.000-1,0.000 6.000-2,1.000 12.000 3,4.000 19.000 6,3.000 19.000 5,3.000 19.000 7,4.000 13.000-1,7.000 10.000-3,6.000 10.000-6,7.000 9.000-4,2.000 7.000-4,1.000 7.000-4,-1.000 6.000-2,1.000 7.000-3,-3.000 4.000-4,-2.000 3.000-3,-3.000 3.000-3,-3.000 4.000-4,-2.000-1.000-2,0.000-3.000-3,0.000-3.000-1,0.000-2.000-2,-5.000-6.000-3,-9.000-6.000-5,-10.000-6.000-6,-8.000-6.000-4,-8.000-15.000-3,-2.000-21.000 2,-3.000-22.000 1,-3.000-22.000 2,-1.000-21.000 1,4.000-18.000 0,3.000-19.000 1,3.000-18.000 2,6.000-20.000 2,9.000-18.000 5,10.000-19.000 6,10.000-18.000 5,13.000-15.000 3,19.000-9.000 0,19.000-10.000 0,19.000-8.000 1,15.000-8.000-1,13.000-2.000 0,12.000-3.000-2,13.000-3.000 0,-5.000 13.000-5,-22.000 32.000-8,-22.000 31.000-8,-21.000 32.000-8,-12.000 15.000-7,1.000 0.000-7,-1.000 0.000-6,1.000 0.000-7</inkml:trace>
</inkml:ink>
</file>

<file path=ppt/ink/ink54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3"/>
    </inkml:context>
    <inkml:brush xml:id="br0">
      <inkml:brushProperty name="width" value="0.0310251303017139" units="cm"/>
      <inkml:brushProperty name="height" value="0.0310251303017139" units="cm"/>
      <inkml:brushProperty name="color" value="#f2395b"/>
      <inkml:brushProperty name="ignorePressure" value="0"/>
    </inkml:brush>
  </inkml:definitions>
  <inkml:trace contextRef="#ctx0" brushRef="#br0">53250.000 39300.000 709,'160.000'96.000'90,"-27.000"-5.000"-16,-28.000-7.000-17,-28.000-5.000-17,-18.000-6.000-16,-6.000-3.000-18,-6.000-3.000-18,-6.000-2.000-17,-9.000-6.000-7,-8.000-6.000 1,-10.000-6.000 2,-9.000-6.000 2,-7.000-6.000-1,-3.000-2.000-4,-3.000-3.000-3,-2.000-3.000-5</inkml:trace>
</inkml:ink>
</file>

<file path=ppt/ink/ink54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3"/>
    </inkml:context>
    <inkml:brush xml:id="br0">
      <inkml:brushProperty name="width" value="0.0310671683400869" units="cm"/>
      <inkml:brushProperty name="height" value="0.0310671683400869" units="cm"/>
      <inkml:brushProperty name="color" value="#f2395b"/>
      <inkml:brushProperty name="ignorePressure" value="0"/>
    </inkml:brush>
  </inkml:definitions>
  <inkml:trace contextRef="#ctx0" brushRef="#br0">52250.000 41250.000 708,'-105.000'21.000'1,"41.000"-5.000"5,40.000-7.000 2,42.000-5.000 5,35.000-9.000 6,31.000-9.000 11,32.000-10.000 12,31.000-8.000 11,18.000-6.000-2,7.000 1.000-14,6.000-1.000-14,7.000 1.000-15,-3.000 1.000-12,-8.000 3.000-15,-10.000 3.000-13,-9.000 4.000-14,-18.000 2.000-5,-24.000 4.000 5,-26.000 3.000 3,-24.000 3.000 5</inkml:trace>
</inkml:ink>
</file>

<file path=ppt/ink/ink54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3"/>
    </inkml:context>
    <inkml:brush xml:id="br0">
      <inkml:brushProperty name="width" value="0.0387356542050838" units="cm"/>
      <inkml:brushProperty name="height" value="0.0387356542050838" units="cm"/>
      <inkml:brushProperty name="color" value="#f2395b"/>
      <inkml:brushProperty name="ignorePressure" value="0"/>
    </inkml:brush>
  </inkml:definitions>
  <inkml:trace contextRef="#ctx0" brushRef="#br0">53700.000 40450.000 567,'-94.000'-69.000'5,"13.000"13.000"7,12.000 12.000 9,13.000 13.000 8,10.000 21.000 8,10.000 32.000 5,10.000 31.000 7,9.000 32.000 6,7.000 27.000-1,7.000 26.000-11,6.000 24.000-9,7.000 26.000-11,5.000 22.000-7,7.000 23.000-7,6.000 22.000-6,7.000 22.000-5,0.000 23.000-9,-2.000 25.000-12,-3.000 25.000-12,-3.000 25.000-11,-6.000 9.000-6,-5.000-6.000 1,-7.000-6.000 2,-5.000-6.000 0,-4.000-38.000 3,0.000-69.000 5,0.000-68.000 3,0.000-69.000 5</inkml:trace>
</inkml:ink>
</file>

<file path=ppt/ink/ink5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5"/>
    </inkml:context>
    <inkml:brush xml:id="br0">
      <inkml:brushProperty name="width" value="0.0376001298427582" units="cm"/>
      <inkml:brushProperty name="height" value="0.0376001298427582" units="cm"/>
      <inkml:brushProperty name="color" value="#f2395b"/>
      <inkml:brushProperty name="ignorePressure" value="0"/>
    </inkml:brush>
  </inkml:definitions>
  <inkml:trace contextRef="#ctx0" brushRef="#br0">39250.000 38350.000 585,'23.000'-69.000'0,"-3.000"13.000"1,-3.000 12.000 2,-2.000 13.000 0,0.000 12.000 5,7.000 13.000 10,6.000 12.000 8,7.000 13.000 9,-1.000 12.000 3,-6.000 13.000-4,-6.000 12.000-4,-6.000 13.000-4,-6.000 9.000-4,-2.000 6.000 0,-3.000 7.000-2,-3.000 6.000-1,-2.000 3.000-1,0.000 0.000-3,0.000 0.000-3,0.000 0.000-1,-4.000 0.000-1,-5.000 0.000 0,-7.000 0.000 1,-5.000 0.000 0,-4.000-4.000-2,0.000-5.000-6,0.000-7.000-7,0.000-5.000-6,4.000-19.000-14,10.000-27.000-23,10.000-28.000-23,9.000-28.000-22</inkml:trace>
</inkml:ink>
</file>

<file path=ppt/ink/ink54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3"/>
    </inkml:context>
    <inkml:brush xml:id="br0">
      <inkml:brushProperty name="width" value="0.0407586172223091" units="cm"/>
      <inkml:brushProperty name="height" value="0.0407586172223091" units="cm"/>
      <inkml:brushProperty name="color" value="#f2395b"/>
      <inkml:brushProperty name="ignorePressure" value="0"/>
    </inkml:brush>
  </inkml:definitions>
  <inkml:trace contextRef="#ctx0" brushRef="#br0">55450.000 40000.000 539,'-47.000'-129.000'47,"6.000"45.000"-5,7.000 43.000-4,6.000 45.000-5,3.000 31.000-3,0.000 23.000-1,0.000 22.000-2,0.000 22.000-1,1.000 13.000-3,4.000 7.000-4,3.000 6.000-2,3.000 7.000-4,10.000-6.000-3,20.000-15.000-1,18.000-15.000-2,20.000-16.000-1,13.000-15.000-4,9.000-11.000-4,10.000-14.000-5,10.000-11.000-5,0.000-14.000-4,-5.000-11.000-6,-7.000-14.000-6,-5.000-11.000-6,-9.000-12.000-1,-9.000-9.000 3,-10.000-10.000 3,-8.000-8.000 4,-9.000-8.000-2,-6.000-2.000-4,-6.000-3.000-4,-6.000-3.000-4,-7.000 1.000 1,-6.000 6.000 9,-6.000 7.000 7,-6.000 6.000 7,-9.000 3.000 8,-8.000 0.000 6,-10.000 0.000 5,-9.000 0.000 7,-4.000 4.000 4,4.000 10.000 4,3.000 10.000 4,3.000 9.000 3,3.000 10.000 5,3.000 14.000 3,3.000 11.000 5,4.000 14.000 3,1.000 13.000 2,0.000 16.000-3,0.000 15.000-2,0.000 17.000-3,-5.000 11.000-3,-9.000 10.000-5,-10.000 10.000-6,-8.000 9.000-5,-11.000 9.000-3,-8.000 9.000 0,-10.000 10.000 0,-9.000 10.000 0,-4.000-1.000-6,4.000-9.000-8,3.000-10.000-9,3.000-8.000-10,9.000-18.000-12,16.000-25.000-16,15.000-25.000-15,17.000-25.000-16</inkml:trace>
</inkml:ink>
</file>

<file path=ppt/ink/ink54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4"/>
    </inkml:context>
    <inkml:brush xml:id="br0">
      <inkml:brushProperty name="width" value="0.0235512051731348" units="cm"/>
      <inkml:brushProperty name="height" value="0.0235512051731348" units="cm"/>
      <inkml:brushProperty name="color" value="#f2395b"/>
      <inkml:brushProperty name="ignorePressure" value="0"/>
    </inkml:brush>
  </inkml:definitions>
  <inkml:trace contextRef="#ctx0" brushRef="#br0">55750.000 41750.000 934,'115.000'50.000'-1,"-18.000"0.000"3,-19.000 0.000 5,-18.000 0.000 3,-10.000-4.000 1,0.000-5.000 0,0.000-7.000 0,0.000-5.000-1,-2.000-6.000-6,-3.000-3.000-9,-3.000-3.000-11,-2.000-2.000-11</inkml:trace>
</inkml:ink>
</file>

<file path=ppt/ink/ink54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4"/>
    </inkml:context>
    <inkml:brush xml:id="br0">
      <inkml:brushProperty name="width" value="0.0306718628853559" units="cm"/>
      <inkml:brushProperty name="height" value="0.0306718628853559" units="cm"/>
      <inkml:brushProperty name="color" value="#f2395b"/>
      <inkml:brushProperty name="ignorePressure" value="0"/>
    </inkml:brush>
  </inkml:definitions>
  <inkml:trace contextRef="#ctx0" brushRef="#br0">57000.000 38800.000 717,'68.000'-124.000'84,"-11.000"54.000"-16,-14.000 53.000-15,-11.000 53.000-16,-12.000 28.000-13,-9.000 3.000-11,-10.000 3.000-10,-8.000 4.000-10,-6.000-3.000-9,1.000-5.000-9,-1.000-7.000-7,1.000-5.000-7,5.000-19.000-5,14.000-27.000-2,11.000-28.000-2,14.000-28.000-1,8.000-18.000 4,7.000-6.000 10,6.000-6.000 10,7.000-6.000 10,-1.000-1.000 8,-6.000 7.000 6,-6.000 6.000 7,-6.000 7.000 6,-7.000 8.000 2,-6.000 14.000-2,-6.000 11.000-1,-6.000 14.000-3,-7.000 10.000 7,-6.000 9.000 13,-6.000 10.000 13,-6.000 10.000 14,-9.000 10.000 2,-8.000 13.000-10,-10.000 12.000-11,-9.000 13.000-9,-4.000 2.000-8,4.000-5.000-3,3.000-7.000-3,3.000-5.000-4,3.000-6.000-6,3.000-3.000-8,3.000-3.000-8,4.000-2.000-8,5.000-5.000-5,10.000-2.000-5,10.000-3.000-3,9.000-3.000-4,6.000-2.000-1,3.000 0.000 2,3.000 0.000 2,4.000 0.000 3,-4.000 1.000 2,-9.000 4.000 5,-10.000 3.000 3,-8.000 3.000 5,-6.000-1.000 3,1.000-2.000 3,-1.000-3.000 4,1.000-3.000 2</inkml:trace>
</inkml:ink>
</file>

<file path=ppt/ink/ink54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5"/>
    </inkml:context>
    <inkml:brush xml:id="br0">
      <inkml:brushProperty name="width" value="0.0480331815779209" units="cm"/>
      <inkml:brushProperty name="height" value="0.0480331815779209" units="cm"/>
      <inkml:brushProperty name="color" value="#f2395b"/>
      <inkml:brushProperty name="ignorePressure" value="0"/>
    </inkml:brush>
  </inkml:definitions>
  <inkml:trace contextRef="#ctx0" brushRef="#br0">56850.000 39950.000 458,'-25.000'21.000'0,"0.000"-5.000"1,0.000-7.000 2,0.000-5.000 0,1.000 2.000 5,4.000 13.000 7,3.000 12.000 8,3.000 13.000 8,1.000 7.000 3,1.000 4.000-3,-1.000 3.000-1,1.000 3.000-1,-1.000-1.000-4,1.000-2.000-3,-1.000-3.000-3,1.000-3.000-4,8.000-10.000-6,20.000-16.000-9,18.000-15.000-10,20.000-15.000-9,14.000-20.000-7,14.000-21.000-3,11.000-22.000-4,14.000-22.000-4,3.000-10.000 0,-2.000 4.000 5,-3.000 3.000 3,-3.000 3.000 5,-9.000 9.000 4,-11.000 16.000 5,-14.000 15.000 6,-11.000 17.000 6,-17.000 14.000 7,-18.000 17.000 12,-19.000 15.000 9,-18.000 16.000 12,-12.000 7.000 2,-3.000 1.000-6,-3.000-1.000-6,-2.000 1.000-5,-5.000 2.000-4,-2.000 7.000 0,-3.000 6.000-1,-3.000 7.000 0,8.000-6.000-6,23.000-15.000-8,22.000-15.000-10,22.000-16.000-9,12.000-10.000-3,3.000-3.000 3,3.000-3.000 4,4.000-2.000 2,2.000-3.000 3,4.000 1.000 1,3.000-1.000 0,3.000 1.000 0,-4.000 5.000 2,-8.000 14.000 1,-10.000 11.000 2,-9.000 14.000 1,-15.000 8.000 1,-18.000 7.000 3,-19.000 6.000 1,-18.000 7.000 2,-17.000 4.000-1,-11.000 3.000-1,-14.000 3.000-3,-11.000 4.000-2,-7.000 4.000-3,0.000 6.000-2,0.000 7.000-3,0.000 6.000-3,-2.000-1.000-1,-3.000-5.000 0,-3.000-7.000 0,-2.000-5.000 1,-1.000-8.000 2,3.000-5.000 5,3.000-7.000 5,4.000-5.000 5,7.000-6.000 2,13.000-3.000-3,12.000-3.000-1,13.000-2.000-2,26.000-11.000 7,41.000-15.000 14,40.000-15.000 15,42.000-16.000 14,25.000-13.000 1,14.000-9.000-14,11.000-10.000-14,14.000-8.000-15,3.000-6.000-7,-2.000 1.000-4,-3.000-1.000-4,-3.000 1.000-2,-9.000 4.000-6,-11.000 9.000-6,-14.000 10.000-7,-11.000 10.000-7,-17.000 7.000-3,-18.000 6.000 2,-19.000 7.000 1,-18.000 6.000 1,-25.000 1.000 1,-27.000-3.000 1,-28.000-3.000 0,-28.000-2.000 0,-12.000-8.000 3,7.000-8.000 6,6.000-10.000 5,7.000-9.000 5,5.000-2.000 5,7.000 6.000 1,6.000 7.000 3,7.000 6.000 2,4.000 4.000 5,3.000 4.000 9,3.000 3.000 9,4.000 3.000 8,2.000 6.000 4,4.000 9.000 0,3.000 10.000 0,3.000 10.000 0,3.000 11.000 1,3.000 17.000 1,3.000 15.000 1,4.000 16.000 0,2.000 15.000-1,4.000 16.000-5,3.000 15.000-4,3.000 17.000-4,3.000 3.000-4,3.000-5.000-3,3.000-7.000-4,4.000-5.000-2,-3.000-4.000-3,-5.000 0.000 1,-7.000 0.000 0,-5.000 0.000 0,-4.000-5.000 1,0.000-9.000 0,0.000-10.000 0,0.000-8.000 1,-8.000-23.000-18,-16.000-34.000-36,-15.000-35.000-35,-15.000-33.000-35,-3.000-17.000-5,14.000 4.000 24,11.000 3.000 26,14.000 3.000 26</inkml:trace>
</inkml:ink>
</file>

<file path=ppt/ink/ink54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5"/>
    </inkml:context>
    <inkml:brush xml:id="br0">
      <inkml:brushProperty name="width" value="0.0364585854113102" units="cm"/>
      <inkml:brushProperty name="height" value="0.0364585854113102" units="cm"/>
      <inkml:brushProperty name="color" value="#f2395b"/>
      <inkml:brushProperty name="ignorePressure" value="0"/>
    </inkml:brush>
  </inkml:definitions>
  <inkml:trace contextRef="#ctx0" brushRef="#br0">57150.000 41850.000 603,'3.000'-52.000'2,"6.000"-3.000"3,7.000-3.000 4,6.000-2.000 4,1.000 11.000 6,-3.000 29.000 9,-3.000 28.000 10,-2.000 28.000 8,-11.000 18.000 1,-15.000 10.000-7,-15.000 10.000-8,-16.000 9.000-7,-13.000 4.000-5,-9.000 1.000 0,-10.000-1.000-2,-8.000 1.000-1,-4.000-4.000-4,3.000-6.000-9,3.000-6.000-7,4.000-6.000-8,4.000-9.000-8,6.000-8.000-10,7.000-10.000-8,6.000-9.000-10</inkml:trace>
</inkml:ink>
</file>

<file path=ppt/ink/ink54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05"/>
    </inkml:context>
    <inkml:brush xml:id="br0">
      <inkml:brushProperty name="width" value="0.0343638435006142" units="cm"/>
      <inkml:brushProperty name="height" value="0.0343638435006142" units="cm"/>
      <inkml:brushProperty name="color" value="#f2395b"/>
      <inkml:brushProperty name="ignorePressure" value="0"/>
    </inkml:brush>
  </inkml:definitions>
  <inkml:trace contextRef="#ctx0" brushRef="#br0">58050.000 42150.000 640,'117.000'25.000'5,"-16.000"0.000"11,-15.000 0.000 10,-15.000 0.000 10,-9.000 3.000 7,1.000 6.000 4,-1.000 7.000 2,1.000 6.000 4,-6.000-1.000-7,-8.000-5.000-18,-10.000-7.000-18,-9.000-5.000-16,-12.000-3.000-19,-11.000 4.000-21,-14.000 3.000-19,-11.000 3.000-21</inkml:trace>
</inkml:ink>
</file>

<file path=ppt/ink/ink54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0"/>
    </inkml:context>
    <inkml:brush xml:id="br0">
      <inkml:brushProperty name="width" value="0.0368111282587051" units="cm"/>
      <inkml:brushProperty name="height" value="0.0368111282587051" units="cm"/>
      <inkml:brushProperty name="color" value="#f2395b"/>
      <inkml:brushProperty name="ignorePressure" value="0"/>
    </inkml:brush>
  </inkml:definitions>
  <inkml:trace contextRef="#ctx0" brushRef="#br0">27650.000 50550.000 597,'-18.000'-30.000'1,"17.000"-9.000"0,15.000-10.000 2,16.000-8.000 1,9.000 2.000 5,3.000 16.000 9,3.000 15.000 8,4.000 17.000 9,8.000 14.000 3,17.000 17.000 0,15.000 15.000 0,16.000 16.000-1,-1.000 9.000-3,-15.000 3.000-3,-15.000 3.000-5,-16.000 4.000-3,-13.000 2.000-6,-9.000 4.000-9,-10.000 3.000-9,-8.000 3.000-9,-15.000 7.000-4,-19.000 14.000-1,-18.000 11.000-2,-19.000 14.000 0,-15.000 0.000-2,-8.000-8.000-1,-10.000-10.000-3,-9.000-9.000-2,-5.000-5.000 0,0.000 0.000 4,0.000 0.000 3,0.000 0.000 2,0.000-5.000 4,0.000-9.000 4,0.000-10.000 3,0.000-8.000 4,6.000-11.000 3,13.000-8.000 5,12.000-10.000 4,13.000-9.000 4,20.000-16.000 4,28.000-22.000 6,28.000-22.000 4,29.000-21.000 6,19.000-7.000 0,14.000 9.000-5,11.000 10.000-5,14.000 10.000-3,8.000 5.000-6,7.000 4.000-7,6.000 3.000-7,7.000 3.000-5,4.000 3.000-8,3.000 3.000-5,3.000 3.000-5,4.000 4.000-7,-6.000 2.000-5,-11.000 4.000-5,-14.000 3.000-6,-11.000 3.000-4,-14.000-1.000-1,-11.000-2.000 5,-14.000-3.000 5,-11.000-3.000 4,-9.000-2.000 4,-3.000 0.000 5,-3.000 0.000 5,-2.000 0.000 4</inkml:trace>
</inkml:ink>
</file>

<file path=ppt/ink/ink54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0"/>
    </inkml:context>
    <inkml:brush xml:id="br0">
      <inkml:brushProperty name="width" value="0.0410649068653584" units="cm"/>
      <inkml:brushProperty name="height" value="0.0410649068653584" units="cm"/>
      <inkml:brushProperty name="color" value="#f2395b"/>
      <inkml:brushProperty name="ignorePressure" value="0"/>
    </inkml:brush>
  </inkml:definitions>
  <inkml:trace contextRef="#ctx0" brushRef="#br0">30650.000 50600.000 535,'0.000'-77.000'4,"0.000"-3.000"7,0.000-3.000 8,0.000-2.000 8,0.000 13.000 5,0.000 31.000 6,0.000 32.000 4,0.000 31.000 6,-4.000 26.000-2,-5.000 22.000-6,-7.000 22.000-7,-5.000 23.000-6,-8.000 17.000-6,-5.000 17.000-2,-7.000 15.000-3,-5.000 16.000-4,-6.000 13.000-1,-3.000 14.000-4,-3.000 11.000-2,-2.000 14.000-3,-1.000-4.000-1,3.000-19.000 0,3.000-18.000 1,4.000-19.000-1,7.000-22.000-8,13.000-25.000-14,12.000-25.000-14,13.000-25.000-15,13.000-38.000-9,17.000-49.000-4,15.000-51.000-3,16.000-49.000-4,2.000-15.000 5,-8.000 22.000 15,-10.000 22.000 13,-9.000 23.000 14,-7.000 8.000 8,-3.000-3.000 4,-3.000-3.000 3,-2.000-2.000 3</inkml:trace>
</inkml:ink>
</file>

<file path=ppt/ink/ink54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1"/>
    </inkml:context>
    <inkml:brush xml:id="br0">
      <inkml:brushProperty name="width" value="0.0450244694948196" units="cm"/>
      <inkml:brushProperty name="height" value="0.0450244694948196" units="cm"/>
      <inkml:brushProperty name="color" value="#f2395b"/>
      <inkml:brushProperty name="ignorePressure" value="0"/>
    </inkml:brush>
  </inkml:definitions>
  <inkml:trace contextRef="#ctx0" brushRef="#br0">30550.000 51200.000 488,'25.000'-229.000'-9,"0.000"45.000"7,0.000 43.000 9,0.000 45.000 7,-2.000 27.000 5,-3.000 13.000 4,-3.000 12.000 2,-2.000 13.000 3,2.000 16.000 3,9.000 23.000 1,10.000 22.000 2,10.000 22.000 1,0.000 13.000 0,-5.000 7.000-4,-7.000 6.000-2,-5.000 7.000-3,-4.000 8.000-3,0.000 14.000-1,0.000 11.000-3,0.000 14.000-1,-4.000 13.000-2,-5.000 16.000-3,-7.000 15.000-2,-5.000 17.000-3,-1.000 0.000-1,6.000-11.000-1,7.000-14.000-2,6.000-11.000 0,3.000-18.000-2,0.000-22.000-2,0.000-22.000-2,0.000-21.000-2,1.000-18.000-2,4.000-12.000-1,3.000-13.000 1,3.000-12.000-2,1.000-23.000 2,1.000-30.000 1,-1.000-32.000 1,1.000-30.000 3,5.000-34.000 0,14.000-34.000 0,11.000-35.000 0,14.000-33.000-1,3.000-17.000-1,-2.000 4.000-2,-3.000 3.000-3,-3.000 3.000-3,-6.000 12.000-2,-5.000 22.000-3,-7.000 22.000-2,-5.000 23.000-3,-11.000 22.000-2,-11.000 26.000-4,-14.000 24.000-4,-11.000 26.000-3,-11.000 22.000-4,-5.000 23.000-7,-7.000 22.000-5,-5.000 22.000-6</inkml:trace>
</inkml:ink>
</file>

<file path=ppt/ink/ink54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2"/>
    </inkml:context>
    <inkml:brush xml:id="br0">
      <inkml:brushProperty name="width" value="0.0439778864383698" units="cm"/>
      <inkml:brushProperty name="height" value="0.0439778864383698" units="cm"/>
      <inkml:brushProperty name="color" value="#f2395b"/>
      <inkml:brushProperty name="ignorePressure" value="0"/>
    </inkml:brush>
  </inkml:definitions>
  <inkml:trace contextRef="#ctx0" brushRef="#br0">33250.000 52150.000 500,'21.000'-69.000'88,"-5.000"13.000"-20,-7.000 12.000-20,-5.000 13.000-20,-4.000 2.000-13,0.000-5.000-5,0.000-7.000-5,0.000-5.000-5,-2.000-1.000-3,-3.000 6.000 1,-3.000 7.000 1,-2.000 6.000-1,-9.000 9.000 1,-12.000 13.000 0,-13.000 12.000 1,-12.000 13.000 0,-2.000 7.000 0,9.000 4.000 0,10.000 3.000 2,10.000 3.000-1,5.000-1.000 1,4.000-2.000 0,3.000-3.000 1,3.000-3.000-1,-1.000 7.000 1,-2.000 19.000 0,-3.000 19.000 1,-3.000 19.000 1,-2.000 10.000 0,0.000 4.000 0,0.000 3.000 2,0.000 3.000-1,1.000-1.000 0,4.000-2.000 0,3.000-3.000-1,3.000-3.000 0,3.000-9.000-1,3.000-11.000 0,3.000-14.000 1,4.000-11.000 0,8.000-12.000-3,17.000-9.000-3,15.000-10.000-4,16.000-8.000-4,7.000-17.000-3,1.000-21.000 0,-1.000-22.000-1,1.000-22.000 1,1.000-16.000-3,3.000-9.000-1,3.000-10.000-2,4.000-8.000-2,-1.000-12.000 0,-3.000-12.000 1,-3.000-13.000 2,-2.000-12.000 1,-5.000-5.000 1,-2.000 3.000-1,-3.000 3.000 0,-3.000 4.000-1,-7.000 5.000 1,-9.000 10.000 3,-10.000 10.000 3,-8.000 9.000 4,-8.000 9.000 1,-2.000 9.000 1,-3.000 10.000 1,-3.000 10.000 0,-4.000 7.000 3,-3.000 6.000 4,-3.000 7.000 5,-2.000 6.000 5,-3.000 4.000 2,1.000 4.000-2,-1.000 3.000 1,1.000 3.000-2,-1.000 3.000 0,1.000 3.000 0,-1.000 3.000 0,1.000 4.000 0,-1.000 8.000 4,1.000 17.000 8,-1.000 15.000 10,1.000 16.000 9,-1.000 13.000 1,1.000 14.000-7,-1.000 11.000-7,1.000 14.000-7,-1.000-1.000-5,1.000-12.000-4,-1.000-13.000-3,1.000-12.000-3,1.000-2.000-2,3.000 9.000-2,3.000 10.000-1,4.000 10.000-1,-1.000 11.000 0,-3.000 17.000-2,-3.000 15.000 1,-2.000 16.000-2,-1.000 9.000 1,3.000 3.000 1,3.000 3.000 0,4.000 4.000 2,4.000-3.000-8,6.000-5.000-12,7.000-7.000-13,6.000-5.000-14,1.000-11.000-4,-3.000-11.000 4,-3.000-14.000 4,-2.000-11.000 5,-3.000-14.000-2,1.000-11.000-7,-1.000-14.000-7,1.000-11.000-7</inkml:trace>
</inkml:ink>
</file>

<file path=ppt/ink/ink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7"/>
    </inkml:context>
    <inkml:brush xml:id="br0">
      <inkml:brushProperty name="width" value="0.0351730212569237" units="cm"/>
      <inkml:brushProperty name="height" value="0.0351730212569237" units="cm"/>
      <inkml:brushProperty name="color" value="#f2385b"/>
      <inkml:brushProperty name="ignorePressure" value="0"/>
    </inkml:brush>
  </inkml:definitions>
  <inkml:trace contextRef="#ctx0" brushRef="#br0">65700.000 29150.000 625,'115.000'-46.000'4,"-18.000"10.000"9,-19.000 10.000 9,-18.000 9.000 9,-14.000 9.000 5,-5.000 9.000 3,-7.000 10.000 3,-5.000 10.000 2,-9.000 7.000-2,-9.000 6.000-11,-10.000 7.000-8,-8.000 6.000-10,-14.000 6.000-5,-15.000 6.000 0,-15.000 7.000 0,-16.000 6.000-1,-8.000 1.000-4,0.000-3.000-5,0.000-3.000-8,0.000-2.000-5,4.000-5.000-3,10.000-2.000 3,10.000-3.000 1,9.000-3.000 4,7.000-4.000 2,7.000-3.000 2,6.000-3.000 4,7.000-2.000 2,8.000-3.000 2,14.000 1.000 1,11.000-1.000 1,14.000 1.000 0,8.000-6.000 0,7.000-8.000 0,6.000-10.000-1,7.000-9.000-1,0.000-4.000 0,-2.000 4.000-3,-3.000 3.000-3,-3.000 3.000-2,-9.000 6.000 0,-11.000 9.000 1,-14.000 10.000 1,-11.000 10.000 2,-14.000 7.000 0,-11.000 6.000 2,-14.000 7.000 2,-11.000 6.000 1,-9.000-1.000 0,-3.000-5.000-1,-3.000-7.000-3,-2.000-5.000-2,-3.000-6.000-3,1.000-3.000-6,-1.000-3.000-4,1.000-2.000-4,4.000-6.000-8,9.000-6.000-7,10.000-6.000-8,10.000-6.000-9</inkml:trace>
</inkml:ink>
</file>

<file path=ppt/ink/ink5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6"/>
    </inkml:context>
    <inkml:brush xml:id="br0">
      <inkml:brushProperty name="width" value="0.030883526429534" units="cm"/>
      <inkml:brushProperty name="height" value="0.030883526429534" units="cm"/>
      <inkml:brushProperty name="color" value="#f2395b"/>
      <inkml:brushProperty name="ignorePressure" value="0"/>
    </inkml:brush>
  </inkml:definitions>
  <inkml:trace contextRef="#ctx0" brushRef="#br0">39450.000 39250.000 712,'46.000'-91.000'-3,"-5.000"19.000"7,-7.000 19.000 8,-5.000 19.000 8,-3.000 9.000 4,4.000 0.000 0,3.000 0.000 1,3.000 0.000 0,1.000 3.000-1,1.000 6.000-3,-1.000 7.000-1,1.000 6.000-3,1.000 4.000-1,3.000 4.000 0,3.000 3.000 1,4.000 3.000 0,-3.000 3.000-8,-5.000 3.000-18,-7.000 3.000-17,-5.000 4.000-17,-4.000-1.000-9,0.000-3.000-1,0.000-3.000-2,0.000-2.000 0</inkml:trace>
</inkml:ink>
</file>

<file path=ppt/ink/ink55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3"/>
    </inkml:context>
    <inkml:brush xml:id="br0">
      <inkml:brushProperty name="width" value="0.0353561416268349" units="cm"/>
      <inkml:brushProperty name="height" value="0.0353561416268349" units="cm"/>
      <inkml:brushProperty name="color" value="#f2395b"/>
      <inkml:brushProperty name="ignorePressure" value="0"/>
    </inkml:brush>
  </inkml:definitions>
  <inkml:trace contextRef="#ctx0" brushRef="#br0">34500.000 52300.000 622,'28.000'-22.000'49,"6.000"6.000"-4,7.000 7.000-5,6.000 6.000-4,1.000 6.000-3,-3.000 6.000-5,-3.000 7.000-3,-2.000 6.000-4,-6.000 7.000-3,-6.000 10.000-3,-6.000 10.000-2,-6.000 9.000-4,-7.000 4.000-1,-6.000 1.000 2,-6.000-1.000 0,-6.000 1.000 0,-9.000-1.000-2,-8.000 1.000-9,-10.000-1.000-9,-9.000 1.000-7,-7.000-4.000-3,-3.000-6.000 1,-3.000-6.000 2,-2.000-6.000 1,2.000-6.000 2,9.000-2.000 3,10.000-3.000 2,10.000-3.000 3,10.000-6.000 3,13.000-5.000 2,12.000-7.000 3,13.000-5.000 3,15.000-6.000-3,19.000-3.000-9,19.000-3.000-8,19.000-2.000-9,4.000-3.000-5,-9.000 1.000-2,-10.000-1.000-2,-8.000 1.000-1,-11.000-1.000-1,-8.000 1.000 1,-10.000-1.000 2,-9.000 1.000 2</inkml:trace>
</inkml:ink>
</file>

<file path=ppt/ink/ink55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4"/>
    </inkml:context>
    <inkml:brush xml:id="br0">
      <inkml:brushProperty name="width" value="0.0358386002480984" units="cm"/>
      <inkml:brushProperty name="height" value="0.0358386002480984" units="cm"/>
      <inkml:brushProperty name="color" value="#f2395b"/>
      <inkml:brushProperty name="ignorePressure" value="0"/>
    </inkml:brush>
  </inkml:definitions>
  <inkml:trace contextRef="#ctx0" brushRef="#br0">37100.000 51000.000 613,'-27.000'-22.000'18,"-3.000"6.000"8,-3.000 7.000 8,-2.000 6.000 8,-5.000 13.000 2,-2.000 23.000-7,-3.000 22.000-6,-3.000 22.000-6,-2.000 13.000-4,0.000 7.000-1,0.000 6.000-1,0.000 7.000-2,1.000 4.000-1,4.000 3.000-3,3.000 3.000-3,3.000 4.000-3,6.000 1.000-2,9.000 0.000-3,10.000 0.000-4,10.000 0.000-2,8.000-7.000-5,10.000-11.000-6,10.000-14.000-5,9.000-11.000-6,10.000-12.000-6,14.000-9.000-6,11.000-10.000-6,14.000-8.000-6,-1.000-9.000-1,-12.000-6.000 3,-13.000-6.000 5,-12.000-6.000 3</inkml:trace>
</inkml:ink>
</file>

<file path=ppt/ink/ink55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4"/>
    </inkml:context>
    <inkml:brush xml:id="br0">
      <inkml:brushProperty name="width" value="0.039833802729845" units="cm"/>
      <inkml:brushProperty name="height" value="0.039833802729845" units="cm"/>
      <inkml:brushProperty name="color" value="#f2395b"/>
      <inkml:brushProperty name="ignorePressure" value="0"/>
    </inkml:brush>
  </inkml:definitions>
  <inkml:trace contextRef="#ctx0" brushRef="#br0">38850.000 50800.000 552,'-5.000'-66.000'63,"-9.000"19.000"-12,-10.000 19.000-13,-8.000 19.000-12,-8.000 15.000-6,-2.000 13.000-2,-3.000 12.000 0,-3.000 13.000-2,-7.000 12.000 0,-9.000 13.000-1,-10.000 12.000-1,-8.000 13.000 0,-1.000 7.000 0,9.000 4.000 0,10.000 3.000 0,10.000 3.000 0,5.000 1.000 0,4.000 1.000-1,3.000-1.000 0,3.000 1.000-2,4.000-1.000 0,7.000 1.000-3,6.000-1.000-1,7.000 1.000-3,7.000-7.000-2,9.000-12.000-4,10.000-13.000-3,10.000-12.000-4,11.000-13.000-4,17.000-12.000-5,15.000-13.000-6,16.000-12.000-5,7.000-12.000-6,1.000-8.000-6,-1.000-10.000-5,1.000-9.000-5,-7.000-5.000 0,-12.000 0.000 8,-13.000 0.000 8,-12.000 0.000 8,-10.000 0.000 4,-6.000 0.000 0,-6.000 0.000 1,-6.000 0.000 1</inkml:trace>
</inkml:ink>
</file>

<file path=ppt/ink/ink55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5"/>
    </inkml:context>
    <inkml:brush xml:id="br0">
      <inkml:brushProperty name="width" value="0.0414341688156128" units="cm"/>
      <inkml:brushProperty name="height" value="0.0414341688156128" units="cm"/>
      <inkml:brushProperty name="color" value="#f2395b"/>
      <inkml:brushProperty name="ignorePressure" value="0"/>
    </inkml:brush>
  </inkml:definitions>
  <inkml:trace contextRef="#ctx0" brushRef="#br0">38850.000 51800.000 530,'46.000'1.000'4,"-5.000"4.000"7,-7.000 3.000 8,-5.000 3.000 6,-4.000 3.000 2,0.000 3.000-5,0.000 3.000-6,0.000 4.000-4,-2.000 7.000-4,-3.000 13.000-1,-3.000 12.000-2,-2.000 13.000-1,-9.000 7.000-1,-12.000 4.000 1,-13.000 3.000-1,-12.000 3.000 0,-9.000-1.000 0,-2.000-2.000-1,-3.000-3.000-1,-3.000-3.000-1,1.000-7.000 1,6.000-9.000-1,7.000-10.000 0,6.000-8.000 1,12.000-12.000-1,19.000-12.000 1,19.000-13.000-2,19.000-12.000 1,16.000-16.000-3,17.000-19.000-4,15.000-18.000-3,16.000-19.000-5,4.000-8.000-1,-6.000 3.000 0,-6.000 3.000-1,-6.000 4.000 1,-10.000 2.000 0,-12.000 4.000-2,-13.000 3.000 1,-12.000 3.000-2,-9.000 3.000 2,-2.000 3.000 3,-3.000 3.000 4,-3.000 4.000 3,-4.000 1.000 3,-3.000 0.000 3,-3.000 0.000 4,-2.000 0.000 3,-3.000 3.000 4,1.000 6.000 5,-1.000 7.000 4,1.000 6.000 6,-1.000 3.000 1,1.000 0.000 0,-1.000 0.000-2,1.000 0.000-1,-1.000 9.000 3,1.000 19.000 5,-1.000 19.000 5,1.000 19.000 7,-4.000 13.000-3,-6.000 10.000-6,-6.000 10.000-9,-6.000 9.000-7,-6.000 6.000-4,-2.000 3.000 0,-3.000 3.000-1,-3.000 4.000 1,-2.000-4.000-2,0.000-9.000-4,0.000-10.000-3,0.000-8.000-4,3.000-9.000-2,6.000-6.000-4,7.000-6.000-2,6.000-6.000-3,12.000-10.000-2,19.000-12.000-2,19.000-13.000-3,19.000-12.000-2,7.000-15.000-1,-3.000-15.000-2,-3.000-15.000-2,-2.000-16.000-2,-5.000-13.000 0,-2.000-9.000 1,-3.000-10.000 1,-3.000-8.000 1,-6.000-8.000 3,-5.000-2.000 4,-7.000-3.000 5,-5.000-3.000 5,-8.000 2.000 1,-5.000 10.000-1,-7.000 10.000-1,-5.000 9.000-2,-4.000 7.000 4,0.000 7.000 10,0.000 6.000 9,0.000 7.000 10,-2.000 7.000 3,-3.000 9.000-1,-3.000 10.000-3,-2.000 10.000-1,-6.000 7.000-3,-6.000 6.000-6,-6.000 7.000-5,-6.000 6.000-5,-7.000 9.000-6,-6.000 13.000-7,-6.000 12.000-7,-6.000 13.000-7,-2.000 7.000-6,3.000 4.000-4,3.000 3.000-4,4.000 3.000-4,5.000-4.000 0,10.000-8.000 5,10.000-10.000 3,9.000-9.000 5</inkml:trace>
</inkml:ink>
</file>

<file path=ppt/ink/ink55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5"/>
    </inkml:context>
    <inkml:brush xml:id="br0">
      <inkml:brushProperty name="width" value="0.0360112600028515" units="cm"/>
      <inkml:brushProperty name="height" value="0.0360112600028515" units="cm"/>
      <inkml:brushProperty name="color" value="#f2395b"/>
      <inkml:brushProperty name="ignorePressure" value="0"/>
    </inkml:brush>
  </inkml:definitions>
  <inkml:trace contextRef="#ctx0" brushRef="#br0">41450.000 51750.000 610,'-2.000'-36.000'43,"-3.000"28.000"4,-3.000 28.000 5,-2.000 29.000 5,-6.000 16.000-2,-6.000 7.000-9,-6.000 6.000-10,-6.000 7.000-10,-2.000 0.000-8,3.000-2.000-9,3.000-3.000-8,4.000-3.000-10,2.000-7.000-3,4.000-9.000 0,3.000-10.000 0,3.000-8.000 0,9.000-8.000 1,16.000-2.000 2,15.000-3.000 3,17.000-3.000 1,13.000-9.000 1,13.000-11.000-3,12.000-14.000-2,13.000-11.000-3,6.000-7.000-3,0.000 0.000-4,0.000 0.000-3,0.000 0.000-4,-7.000 1.000 0,-11.000 4.000 0,-14.000 3.000 3,-11.000 3.000 0</inkml:trace>
</inkml:ink>
</file>

<file path=ppt/ink/ink55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5"/>
    </inkml:context>
    <inkml:brush xml:id="br0">
      <inkml:brushProperty name="width" value="0.0368273109197617" units="cm"/>
      <inkml:brushProperty name="height" value="0.0368273109197617" units="cm"/>
      <inkml:brushProperty name="color" value="#f2395b"/>
      <inkml:brushProperty name="ignorePressure" value="0"/>
    </inkml:brush>
  </inkml:definitions>
  <inkml:trace contextRef="#ctx0" brushRef="#br0">41950.000 51450.000 597,'-25.000'-22.000'0,"0.000"6.000"0,0.000 7.000 0,0.000 6.000 0,3.000 9.000 8,6.000 13.000 17,7.000 12.000 15,6.000 13.000 17,3.000 12.000 4,0.000 13.000-9,0.000 12.000-9,0.000 13.000-9,0.000 10.000-7,0.000 10.000-6,0.000 10.000-5,0.000 9.000-6,-4.000 7.000-5,-5.000 7.000-2,-7.000 6.000-2,-5.000 7.000-4,-4.000-4.000-7,0.000-12.000-13,0.000-13.000-12,0.000-12.000-13,1.000-18.000-8,4.000-21.000-2,3.000-22.000-3,3.000-22.000-1</inkml:trace>
</inkml:ink>
</file>

<file path=ppt/ink/ink55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7"/>
    </inkml:context>
    <inkml:brush xml:id="br0">
      <inkml:brushProperty name="width" value="0.0330598242580891" units="cm"/>
      <inkml:brushProperty name="height" value="0.0330598242580891" units="cm"/>
      <inkml:brushProperty name="color" value="#f2395b"/>
      <inkml:brushProperty name="ignorePressure" value="0"/>
    </inkml:brush>
  </inkml:definitions>
  <inkml:trace contextRef="#ctx0" brushRef="#br0">43000.000 50300.000 665,'92.000'70.000'76,"-16.000"-9.000"-15,-15.000-10.000-14,-15.000-8.000-14,-9.000-3.000-8,1.000 7.000-4,-1.000 6.000-3,1.000 7.000-3,-3.000 2.000-2,-2.000 1.000-3,-3.000-1.000-2,-3.000 1.000-3,-4.000 4.000-3,-3.000 9.000-2,-3.000 10.000-2,-2.000 10.000-4,-14.000 7.000-1,-21.000 6.000-1,-22.000 7.000 0,-22.000 6.000-1,-16.000 7.000-4,-9.000 10.000-7,-10.000 10.000-7,-8.000 9.000-6,-4.000-4.000-6,3.000-15.000 0,3.000-15.000-3,4.000-16.000-2,10.000-18.000 3,19.000-18.000 5,19.000-19.000 6,19.000-18.000 5</inkml:trace>
</inkml:ink>
</file>

<file path=ppt/ink/ink55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8"/>
    </inkml:context>
    <inkml:brush xml:id="br0">
      <inkml:brushProperty name="width" value="0.0351505391299725" units="cm"/>
      <inkml:brushProperty name="height" value="0.0351505391299725" units="cm"/>
      <inkml:brushProperty name="color" value="#f2395b"/>
      <inkml:brushProperty name="ignorePressure" value="0"/>
    </inkml:brush>
  </inkml:definitions>
  <inkml:trace contextRef="#ctx0" brushRef="#br0">43850.000 51850.000 625,'71.000'-43.000'34,"-5.000"17.000"-4,-7.000 15.000-6,-5.000 16.000-4,-8.000 12.000-1,-5.000 9.000-1,-7.000 10.000 1,-5.000 10.000 1,-6.000 5.000-2,-3.000 4.000-6,-3.000 3.000-6,-2.000 3.000-5,-11.000 4.000-3,-15.000 7.000 0,-15.000 6.000-1,-16.000 7.000 0,-8.000-3.000-1,0.000-8.000 0,0.000-10.000 0,0.000-9.000 1,4.000-9.000-1,10.000-5.000 1,10.000-7.000 2,9.000-5.000 0,4.000-4.000 3,1.000 0.000 5,-1.000 0.000 4,1.000 0.000 6,5.000 0.000 1,14.000 0.000-1,11.000 0.000-1,14.000 0.000-2,8.000 0.000-2,7.000 0.000 0,6.000 0.000-1,7.000 0.000-2,-1.000 0.000 0,-6.000 0.000-1,-6.000 0.000-1,-6.000 0.000 0,-7.000 3.000-2,-6.000 6.000-1,-6.000 7.000-3,-6.000 6.000-1,-7.000 6.000-1,-6.000 6.000 0,-6.000 7.000-2,-6.000 6.000 1,-12.000 6.000-2,-15.000 6.000-2,-15.000 7.000-2,-16.000 6.000-2,-13.000 10.000-2,-9.000 17.000-2,-10.000 15.000-3,-8.000 16.000-1,2.000-5.000-9,16.000-25.000-15,15.000-25.000-14,17.000-25.000-15</inkml:trace>
</inkml:ink>
</file>

<file path=ppt/ink/ink55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9"/>
    </inkml:context>
    <inkml:brush xml:id="br0">
      <inkml:brushProperty name="width" value="0.0279896929860115" units="cm"/>
      <inkml:brushProperty name="height" value="0.0279896929860115" units="cm"/>
      <inkml:brushProperty name="color" value="#f2395b"/>
      <inkml:brushProperty name="ignorePressure" value="0"/>
    </inkml:brush>
  </inkml:definitions>
  <inkml:trace contextRef="#ctx0" brushRef="#br0">47150.000 51950.000 786,'-25.000'-47.000'3,"0.000"6.000"7,0.000 7.000 7,0.000 6.000 6,12.000 9.000 5,26.000 13.000 1,24.000 12.000 2,26.000 13.000 1,10.000 9.000-5,-3.000 6.000-13,-3.000 7.000-15,-2.000 6.000-12,-6.000 1.000-7,-6.000-3.000 3,-6.000-3.000 3,-6.000-2.000 2</inkml:trace>
</inkml:ink>
</file>

<file path=ppt/ink/ink55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19"/>
    </inkml:context>
    <inkml:brush xml:id="br0">
      <inkml:brushProperty name="width" value="0.033720538020134" units="cm"/>
      <inkml:brushProperty name="height" value="0.033720538020134" units="cm"/>
      <inkml:brushProperty name="color" value="#f2395b"/>
      <inkml:brushProperty name="ignorePressure" value="0"/>
    </inkml:brush>
  </inkml:definitions>
  <inkml:trace contextRef="#ctx0" brushRef="#br0">49400.000 50900.000 652,'0.000'-40.000'5,"0.000"23.000"11,0.000 22.000 10,0.000 22.000 11,-4.000 16.000 4,-5.000 14.000-3,-7.000 11.000-3,-5.000 14.000-3,-4.000 10.000-3,0.000 9.000-3,0.000 10.000-2,0.000 10.000-3,0.000 8.000-7,0.000 10.000-11,0.000 10.000-10,0.000 9.000-11,1.000-2.000-6,4.000-12.000-4,3.000-13.000-3,3.000-12.000-2,3.000-16.000-3,3.000-19.000-3,3.000-18.000-3,4.000-19.000-2,2.000-13.000 2,4.000-6.000 5,3.000-6.000 6,3.000-6.000 6</inkml:trace>
</inkml:ink>
</file>

<file path=ppt/ink/ink5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6"/>
    </inkml:context>
    <inkml:brush xml:id="br0">
      <inkml:brushProperty name="width" value="0.0421486534178257" units="cm"/>
      <inkml:brushProperty name="height" value="0.0421486534178257" units="cm"/>
      <inkml:brushProperty name="color" value="#f2395b"/>
      <inkml:brushProperty name="ignorePressure" value="0"/>
    </inkml:brush>
  </inkml:definitions>
  <inkml:trace contextRef="#ctx0" brushRef="#br0">40450.000 37900.000 521,'-4.000'-100.000'21,"-5.000"50.000"16,-7.000 50.000 16,-5.000 50.000 17,-1.000 32.000 1,6.000 17.000-13,7.000 15.000-12,6.000 16.000-13,1.000 15.000-9,-3.000 16.000-2,-3.000 15.000-4,-2.000 17.000-3,-3.000 8.000-6,1.000 4.000-8,-1.000 3.000-8,1.000 3.000-8,1.000 9.000-8,3.000 16.000-8,3.000 15.000-9,4.000 17.000-8,1.000-12.000 0,0.000-37.000 6,0.000-38.000 6,0.000-37.000 7,-2.000-27.000 1,-3.000-16.000-6,-3.000-15.000-4,-2.000-15.000-7</inkml:trace>
</inkml:ink>
</file>

<file path=ppt/ink/ink55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0"/>
    </inkml:context>
    <inkml:brush xml:id="br0">
      <inkml:brushProperty name="width" value="0.0348192788660526" units="cm"/>
      <inkml:brushProperty name="height" value="0.0348192788660526" units="cm"/>
      <inkml:brushProperty name="color" value="#f2395b"/>
      <inkml:brushProperty name="ignorePressure" value="0"/>
    </inkml:brush>
  </inkml:definitions>
  <inkml:trace contextRef="#ctx0" brushRef="#br0">50050.000 51600.000 631,'-24.000'101.000'63,"4.000"4.000"-8,3.000 3.000-8,3.000 3.000-8,3.000-2.000-5,3.000-6.000-4,3.000-6.000-5,4.000-6.000-3,4.000-7.000-3,6.000-6.000-5,7.000-6.000-4,6.000-6.000-4,4.000-10.000-3,4.000-12.000-2,3.000-13.000-2,3.000-12.000-2,1.000-12.000-1,1.000-8.000 1,-1.000-10.000 0,1.000-9.000 1,-1.000-10.000 0,1.000-9.000-3,-1.000-10.000-3,1.000-8.000-3,-4.000-8.000 0,-6.000-2.000 2,-6.000-3.000 0,-6.000-3.000 2,-9.000-1.000 1,-8.000 4.000 0,-10.000 3.000 0,-9.000 3.000 1,-9.000 6.000-1,-5.000 9.000 0,-7.000 10.000-2,-5.000 10.000 0,-6.000 7.000 0,-3.000 6.000-1,-3.000 7.000 1,-2.000 6.000 0,0.000 4.000-5,7.000 4.000-7,6.000 3.000-8,7.000 3.000-7,7.000 3.000-5,9.000 3.000 2,10.000 3.000 0,10.000 4.000 1</inkml:trace>
</inkml:ink>
</file>

<file path=ppt/ink/ink55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0"/>
    </inkml:context>
    <inkml:brush xml:id="br0">
      <inkml:brushProperty name="width" value="0.0351431220769882" units="cm"/>
      <inkml:brushProperty name="height" value="0.0351431220769882" units="cm"/>
      <inkml:brushProperty name="color" value="#f2395b"/>
      <inkml:brushProperty name="ignorePressure" value="0"/>
    </inkml:brush>
  </inkml:definitions>
  <inkml:trace contextRef="#ctx0" brushRef="#br0">51550.000 51050.000 626,'1.000'54.000'86,"4.000"10.000"-12,3.000 10.000-15,3.000 9.000-14,-1.000 7.000-10,-2.000 7.000-8,-3.000 6.000-7,-3.000 7.000-8,-6.000 10.000-5,-5.000 16.000-1,-7.000 15.000-4,-5.000 17.000-1,-4.000-1.000-6,0.000-16.000-8,0.000-15.000-7,0.000-15.000-9,3.000-18.000-6,6.000-19.000-6,7.000-18.000-6,6.000-19.000-6,3.000-21.000 0,0.000-21.000 5,0.000-22.000 6,0.000-22.000 5,1.000-18.000 6,4.000-11.000 7,3.000-14.000 7,3.000-11.000 6,1.000-7.000 6,1.000 0.000 1,-1.000 0.000 2,1.000 0.000 2,1.000 4.000 5,3.000 10.000 5,3.000 10.000 6,4.000 9.000 7,2.000 7.000 2,4.000 7.000 0,3.000 6.000 0,3.000 7.000 0,3.000 4.000 1,3.000 3.000 3,3.000 3.000 3,4.000 4.000 3,1.000 4.000-2,0.000 6.000-6,0.000 7.000-6,0.000 6.000-6,1.000 3.000-7,4.000 0.000-6,3.000 0.000-8,3.000 0.000-6,-2.000 1.000-7,-6.000 4.000-7,-6.000 3.000-7,-6.000 3.000-6</inkml:trace>
</inkml:ink>
</file>

<file path=ppt/ink/ink55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0"/>
    </inkml:context>
    <inkml:brush xml:id="br0">
      <inkml:brushProperty name="width" value="0.0438831113278866" units="cm"/>
      <inkml:brushProperty name="height" value="0.0438831113278866" units="cm"/>
      <inkml:brushProperty name="color" value="#f2395b"/>
      <inkml:brushProperty name="ignorePressure" value="0"/>
    </inkml:brush>
  </inkml:definitions>
  <inkml:trace contextRef="#ctx0" brushRef="#br0">52500.000 50850.000 501,'0.000'-136.000'3,"0.000"28.000"5,0.000 28.000 6,0.000 29.000 6,0.000 29.000 10,0.000 31.000 13,0.000 32.000 14,0.000 31.000 13,0.000 18.000 1,0.000 7.000-13,0.000 6.000-13,0.000 7.000-13,0.000 15.000-10,0.000 25.000-7,0.000 25.000-6,0.000 25.000-8,-4.000 17.000-6,-5.000 9.000-7,-7.000 10.000-7,-5.000 10.000-6,-6.000-4.000-4,-3.000-16.000 2,-3.000-15.000 1,-2.000-15.000 2,2.000-18.000-2,9.000-19.000-6,10.000-18.000-5,10.000-19.000-5,4.000-21.000-3,0.000-21.000 0,0.000-22.000 0,0.000-22.000 0</inkml:trace>
</inkml:ink>
</file>

<file path=ppt/ink/ink55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1"/>
    </inkml:context>
    <inkml:brush xml:id="br0">
      <inkml:brushProperty name="width" value="0.0411020629107952" units="cm"/>
      <inkml:brushProperty name="height" value="0.0411020629107952" units="cm"/>
      <inkml:brushProperty name="color" value="#f2395b"/>
      <inkml:brushProperty name="ignorePressure" value="0"/>
    </inkml:brush>
  </inkml:definitions>
  <inkml:trace contextRef="#ctx0" brushRef="#br0">52800.000 52300.000 535,'4.000'-54.000'0,"10.000"-5.000"0,10.000-7.000 0,9.000-5.000 0,2.000 3.000 4,-2.000 17.000 9,-3.000 15.000 10,-3.000 16.000 8,-2.000 10.000 3,0.000 7.000 0,0.000 6.000-3,0.000 7.000 0,-4.000 10.000-5,-5.000 16.000-4,-7.000 15.000-7,-5.000 17.000-4,-4.000 7.000-5,0.000 0.000-1,0.000 0.000-1,0.000 0.000-2,4.000-8.000-2,10.000-16.000-2,10.000-15.000-2,9.000-15.000-3,7.000-18.000-2,7.000-19.000-2,6.000-18.000-2,7.000-19.000-2,2.000-13.000-1,1.000-6.000 0,-1.000-6.000-1,1.000-6.000 1,-6.000 5.000 2,-8.000 20.000 5,-10.000 18.000 6,-9.000 20.000 4,-9.000 14.000 3,-5.000 14.000-1,-7.000 11.000 0,-5.000 14.000-2,-4.000 11.000 6,0.000 14.000 10,0.000 11.000 10,0.000 14.000 11,-2.000 3.000 3,-3.000-2.000-5,-3.000-3.000-5,-2.000-3.000-5,0.000-7.000-3,7.000-9.000-4,6.000-10.000-3,7.000-8.000-2,11.000-9.000-5,20.000-6.000-3,18.000-6.000-3,20.000-6.000-5,3.000-12.000-4,-8.000-15.000-4,-10.000-15.000-5,-9.000-16.000-4,-7.000-12.000-1,-3.000-5.000 1,-3.000-7.000 1,-2.000-5.000 2,-6.000-6.000 3,-6.000-3.000 3,-6.000-3.000 3,-6.000-2.000 4,-6.000-6.000 2,-2.000-6.000-1,-3.000-6.000 1,-3.000-6.000 0,-6.000 4.000 0,-5.000 16.000 3,-7.000 15.000 2,-5.000 17.000 2,-9.000 11.000 0,-9.000 10.000-3,-10.000 10.000-3,-8.000 9.000-2,-8.000 13.000-6,-2.000 20.000-10,-3.000 18.000-8,-3.000 20.000-9,4.000 5.000-7,13.000-6.000-4,12.000-6.000-5,13.000-6.000-3</inkml:trace>
</inkml:ink>
</file>

<file path=ppt/ink/ink55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2"/>
    </inkml:context>
    <inkml:brush xml:id="br0">
      <inkml:brushProperty name="width" value="0.0370375923812389" units="cm"/>
      <inkml:brushProperty name="height" value="0.0370375923812389" units="cm"/>
      <inkml:brushProperty name="color" value="#f2395b"/>
      <inkml:brushProperty name="ignorePressure" value="0"/>
    </inkml:brush>
  </inkml:definitions>
  <inkml:trace contextRef="#ctx0" brushRef="#br0">55900.000 51700.000 593,'3.000'-44.000'41,"6.000"13.000"-1,7.000 12.000-1,6.000 13.000 0,3.000 6.000-2,0.000 0.000-5,0.000 0.000-2,0.000 0.000-4,6.000 0.000-4,13.000 0.000-1,12.000 0.000-3,13.000 0.000-3,10.000-2.000-2,10.000-3.000-1,10.000-3.000-3,9.000-2.000-1,7.000-1.000-4,7.000 3.000-4,6.000 3.000-6,7.000 4.000-4,0.000 1.000-5,-2.000 0.000-2,-3.000 0.000-3,-3.000 0.000-3,-7.000 1.000-1,-9.000 4.000 1,-10.000 3.000 1,-8.000 3.000 2,-11.000 1.000-3,-8.000 1.000-6,-10.000-1.000-6,-9.000 1.000-6</inkml:trace>
</inkml:ink>
</file>

<file path=ppt/ink/ink55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2"/>
    </inkml:context>
    <inkml:brush xml:id="br0">
      <inkml:brushProperty name="width" value="0.0359063558280468" units="cm"/>
      <inkml:brushProperty name="height" value="0.0359063558280468" units="cm"/>
      <inkml:brushProperty name="color" value="#f2395b"/>
      <inkml:brushProperty name="ignorePressure" value="0"/>
    </inkml:brush>
  </inkml:definitions>
  <inkml:trace contextRef="#ctx0" brushRef="#br0">57500.000 50850.000 612,'-49.000'-46.000'3,"4.000"10.000"5,3.000 10.000 6,3.000 9.000 5,3.000 6.000 4,3.000 3.000 3,3.000 3.000 1,4.000 4.000 3,2.000 7.000 0,4.000 13.000-3,3.000 12.000-3,3.000 13.000-2,1.000 10.000-2,1.000 10.000-1,-1.000 10.000-1,1.000 9.000-1,-1.000 10.000-2,1.000 14.000-2,-1.000 11.000-2,1.000 14.000-2,1.000 11.000-2,3.000 14.000-3,3.000 11.000-2,4.000 14.000-3,1.000 7.000-6,0.000 3.000-7,0.000 3.000-10,0.000 4.000-7,0.000-10.000-6,0.000-22.000-3,0.000-22.000-2,0.000-21.000-3,-2.000-21.000 0,-3.000-19.000 1,-3.000-18.000 1,-2.000-19.000 2</inkml:trace>
</inkml:ink>
</file>

<file path=ppt/ink/ink55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2"/>
    </inkml:context>
    <inkml:brush xml:id="br0">
      <inkml:brushProperty name="width" value="0.0322791785001755" units="cm"/>
      <inkml:brushProperty name="height" value="0.0322791785001755" units="cm"/>
      <inkml:brushProperty name="color" value="#f2395b"/>
      <inkml:brushProperty name="ignorePressure" value="0"/>
    </inkml:brush>
  </inkml:definitions>
  <inkml:trace contextRef="#ctx0" brushRef="#br0">59450.000 50850.000 681,'-2.000'-46.000'0,"-3.000"10.000"0,-3.000 10.000 0,-2.000 9.000 0,0.000 4.000 1,7.000 1.000 2,6.000-1.000 2,7.000 1.000 2,8.000 4.000 3,14.000 9.000 4,11.000 10.000 3,14.000 10.000 3,2.000 10.000 4,-6.000 13.000 4,-6.000 12.000 4,-6.000 13.000 3,-9.000 7.000-1,-8.000 4.000-5,-10.000 3.000-5,-9.000 3.000-6,-12.000-1.000-6,-11.000-2.000-7,-14.000-3.000-6,-11.000-3.000-7,-7.000-7.000-4,0.000-9.000-1,0.000-10.000-1,0.000-8.000-1,3.000-9.000 2,6.000-6.000 6,7.000-6.000 4,6.000-6.000 6,15.000-6.000 3,26.000-2.000 2,24.000-3.000 2,26.000-3.000 1,8.000 1.000 0,-5.000 6.000-2,-7.000 7.000-2,-5.000 6.000-2,-9.000 7.000-2,-9.000 10.000-2,-10.000 10.000-3,-8.000 9.000-3,-15.000 10.000-1,-19.000 14.000-1,-18.000 11.000 0,-19.000 14.000-2,-16.000 3.000-1,-12.000-2.000-5,-13.000-3.000-3,-12.000-3.000-4,-1.000-9.000-3,14.000-11.000-3,11.000-14.000-2,14.000-11.000-3</inkml:trace>
</inkml:ink>
</file>

<file path=ppt/ink/ink55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3"/>
    </inkml:context>
    <inkml:brush xml:id="br0">
      <inkml:brushProperty name="width" value="0.0389148034155369" units="cm"/>
      <inkml:brushProperty name="height" value="0.0389148034155369" units="cm"/>
      <inkml:brushProperty name="color" value="#f2395b"/>
      <inkml:brushProperty name="ignorePressure" value="0"/>
    </inkml:brush>
  </inkml:definitions>
  <inkml:trace contextRef="#ctx0" brushRef="#br0">61350.000 51100.000 565,'-24.000'-46.000'4,"4.000"10.000"10,3.000 10.000 8,3.000 9.000 10,-1.000 9.000 3,-2.000 9.000 0,-3.000 10.000-1,-3.000 10.000-1,-6.000 13.000-3,-5.000 19.000-2,-7.000 19.000-4,-5.000 19.000-3,-4.000 12.000-4,0.000 6.000-2,0.000 7.000-4,0.000 6.000-2,6.000 1.000-2,13.000-3.000 3,12.000-3.000 0,13.000-2.000 3,7.000-12.000-2,4.000-19.000-2,3.000-18.000-2,3.000-19.000-4,7.000-18.000-4,14.000-15.000-6,11.000-15.000-8,14.000-16.000-7,10.000-21.000-2,9.000-24.000 1,10.000-26.000 3,10.000-24.000 1,0.000-12.000 2,-5.000 4.000 3,-7.000 3.000 2,-5.000 3.000 3,-12.000 4.000 1,-16.000 7.000 3,-15.000 6.000 2,-15.000 7.000 1,-14.000 10.000 2,-8.000 16.000-1,-10.000 15.000 1,-9.000 17.000-1,-10.000 10.000-2,-9.000 6.000-1,-10.000 7.000-2,-8.000 6.000-2,-8.000 7.000-3,-2.000 10.000-4,-3.000 10.000-5,-3.000 9.000-5,4.000 4.000-2,13.000 1.000-2,12.000-1.000-3,13.000 1.000-1,7.000-4.000 1,4.000-6.000 5,3.000-6.000 3,3.000-6.000 4</inkml:trace>
</inkml:ink>
</file>

<file path=ppt/ink/ink55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3"/>
    </inkml:context>
    <inkml:brush xml:id="br0">
      <inkml:brushProperty name="width" value="0.0335153117775917" units="cm"/>
      <inkml:brushProperty name="height" value="0.0335153117775917" units="cm"/>
      <inkml:brushProperty name="color" value="#f2395b"/>
      <inkml:brushProperty name="ignorePressure" value="0"/>
    </inkml:brush>
  </inkml:definitions>
  <inkml:trace contextRef="#ctx0" brushRef="#br0">61900.000 51600.000 656,'68.000'1.000'20,"-11.000"4.000"0,-14.000 3.000 0,-11.000 3.000 1,-7.000 4.000 2,0.000 7.000 2,0.000 6.000 3,0.000 7.000 3,-4.000 8.000-1,-5.000 14.000-4,-7.000 11.000-4,-5.000 14.000-3,-8.000 7.000-3,-5.000 3.000-3,-7.000 3.000-1,-5.000 4.000-3,-4.000-4.000-3,0.000-9.000-4,0.000-10.000-3,0.000-8.000-5,6.000-11.000-2,13.000-8.000-1,12.000-10.000-1,13.000-9.000-1,12.000-12.000 1,13.000-11.000 3,12.000-14.000 1,13.000-11.000 2,6.000-7.000-1,0.000 0.000-4,0.000 0.000-5,0.000 0.000-5,-7.000 0.000-8,-11.000 0.000-12,-14.000 0.000-12,-11.000 0.000-11</inkml:trace>
</inkml:ink>
</file>

<file path=ppt/ink/ink55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4"/>
    </inkml:context>
    <inkml:brush xml:id="br0">
      <inkml:brushProperty name="width" value="0.0341532304883003" units="cm"/>
      <inkml:brushProperty name="height" value="0.0341532304883003" units="cm"/>
      <inkml:brushProperty name="color" value="#f2395b"/>
      <inkml:brushProperty name="ignorePressure" value="0"/>
    </inkml:brush>
  </inkml:definitions>
  <inkml:trace contextRef="#ctx0" brushRef="#br0">64100.000 51300.000 644,'179.000'-44.000'44,"-40.000"13.000"-9,-40.000 12.000-10,-41.000 13.000-11,-7.000 9.000-2,29.000 6.000 5,28.000 7.000 4,28.000 6.000 4,18.000 3.000 2,10.000 0.000-4,10.000 0.000-3,9.000 0.000-2,10.000 0.000-3,14.000 0.000 0,11.000 0.000 0,14.000 0.000-1,11.000-4.000-3,14.000-5.000-6,11.000-7.000-8,14.000-5.000-5,2.000-8.000-5,-6.000-5.000-1,-6.000-7.000-3,-6.000-5.000 0,-13.000-1.000-3,-19.000 6.000-1,-18.000 7.000-2,-19.000 6.000-1,-18.000 3.000-3,-15.000 0.000-1,-15.000 0.000-1,-16.000 0.000-2,-19.000 0.000 0,-22.000 0.000 1,-22.000 0.000 1,-21.000 0.000 1</inkml:trace>
</inkml:ink>
</file>

<file path=ppt/ink/ink5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7"/>
    </inkml:context>
    <inkml:brush xml:id="br0">
      <inkml:brushProperty name="width" value="0.04090865701437" units="cm"/>
      <inkml:brushProperty name="height" value="0.04090865701437" units="cm"/>
      <inkml:brushProperty name="color" value="#f2395b"/>
      <inkml:brushProperty name="ignorePressure" value="0"/>
    </inkml:brush>
  </inkml:definitions>
  <inkml:trace contextRef="#ctx0" brushRef="#br0">40500.000 39500.000 537,'6.000'-47.000'5,"13.000"6.000"9,12.000 7.000 9,13.000 6.000 9,2.000 6.000 2,-5.000 6.000-5,-7.000 7.000-6,-5.000 6.000-6,-3.000 3.000-3,4.000 0.000 0,3.000 0.000 0,3.000 0.000 0,-2.000 7.000-3,-6.000 17.000-7,-6.000 15.000-6,-6.000 16.000-6,-7.000 7.000-4,-6.000 1.000 1,-6.000-1.000 1,-6.000 1.000 0,-6.000-3.000 2,-2.000-2.000 1,-3.000-3.000 2,-3.000-3.000 1,7.000-10.000 3,19.000-16.000 5,19.000-15.000 3,19.000-15.000 6,12.000-14.000-1,6.000-8.000-4,7.000-10.000-4,6.000-9.000-3,1.000-4.000-4,-3.000 4.000-1,-3.000 3.000-2,-2.000 3.000-2,-8.000 4.000 0,-8.000 7.000 2,-10.000 6.000 1,-9.000 7.000 1,-7.000 8.000 5,-3.000 14.000 9,-3.000 11.000 9,-2.000 14.000 9,-5.000 10.000 3,-2.000 9.000-1,-3.000 10.000-2,-3.000 10.000-1,-2.000 0.000-3,0.000-5.000-3,0.000-7.000-3,0.000-5.000-4,1.000-6.000-3,4.000-3.000-1,3.000-3.000-3,3.000-2.000-1,4.000-6.000-3,7.000-6.000-4,6.000-6.000-2,7.000-6.000-3,5.000-7.000-1,7.000-6.000 1,6.000-6.000 1,7.000-6.000 0,2.000-7.000-1,1.000-6.000-5,-1.000-6.000-5,1.000-6.000-4,-1.000-6.000-2,1.000-2.000 2,-1.000-3.000 1,1.000-3.000 2,-6.000-2.000 2,-8.000 0.000 4,-10.000 0.000 2,-9.000 0.000 5,-10.000 1.000 2,-9.000 4.000 2,-10.000 3.000 3,-8.000 3.000 2,-9.000 4.000 2,-6.000 7.000-1,-6.000 6.000 0,-6.000 7.000 0,-9.000 2.000 0,-8.000 1.000-2,-10.000-1.000-1,-9.000 1.000 0,-10.000 2.000-5,-9.000 7.000-6,-10.000 6.000-7,-8.000 7.000-7,0.000 4.000-3,14.000 3.000-3,11.000 3.000-1,14.000 4.000-1,10.000 1.000-3,9.000 0.000-3,10.000 0.000-3,10.000 0.000-2</inkml:trace>
</inkml:ink>
</file>

<file path=ppt/ink/ink55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4"/>
    </inkml:context>
    <inkml:brush xml:id="br0">
      <inkml:brushProperty name="width" value="0.0313382744789124" units="cm"/>
      <inkml:brushProperty name="height" value="0.0313382744789124" units="cm"/>
      <inkml:brushProperty name="color" value="#f2395b"/>
      <inkml:brushProperty name="ignorePressure" value="0"/>
    </inkml:brush>
  </inkml:definitions>
  <inkml:trace contextRef="#ctx0" brushRef="#br0">64800.000 51900.000 702,'-86.000'-25.000'4,"28.000"0.000"9,28.000 0.000 8,29.000 0.000 9,16.000 3.000 1,7.000 6.000-4,6.000 7.000-6,7.000 6.000-5,15.000 6.000-1,25.000 6.000 0,25.000 7.000 3,25.000 6.000 1,26.000 3.000-1,29.000 0.000-3,28.000 0.000-2,28.000 0.000-4,24.000-4.000-2,23.000-5.000-3,22.000-7.000-2,22.000-5.000-4,12.000-3.000-6,3.000 4.000-8,3.000 3.000-9,4.000 3.000-9,-29.000-1.000-3,-59.000-2.000 2,-60.000-3.000 2,-58.000-3.000 3,-37.000-1.000 0,-12.000 4.000-3,-13.000 3.000-2,-12.000 3.000-2</inkml:trace>
</inkml:ink>
</file>

<file path=ppt/ink/ink55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4"/>
    </inkml:context>
    <inkml:brush xml:id="br0">
      <inkml:brushProperty name="width" value="0.0280181113630533" units="cm"/>
      <inkml:brushProperty name="height" value="0.0280181113630533" units="cm"/>
      <inkml:brushProperty name="color" value="#f2395b"/>
      <inkml:brushProperty name="ignorePressure" value="0"/>
    </inkml:brush>
  </inkml:definitions>
  <inkml:trace contextRef="#ctx0" brushRef="#br0">66650.000 47750.000 785,'35.000'-44.000'4,"23.000"13.000"8,22.000 12.000 7,22.000 13.000 9,2.000 12.000 3,-15.000 13.000-1,-15.000 12.000-1,-16.000 13.000-1,-12.000 7.000-6,-5.000 4.000-11,-7.000 3.000-11,-5.000 3.000-10,-12.000 1.000-10,-16.000 1.000-4,-15.000-1.000-6,-15.000 1.000-5,-14.000-4.000-3,-8.000-6.000-1,-10.000-6.000 1,-9.000-6.000-1,1.000-7.000 3,13.000-6.000 7,12.000-6.000 8,13.000-6.000 7</inkml:trace>
</inkml:ink>
</file>

<file path=ppt/ink/ink55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5"/>
    </inkml:context>
    <inkml:brush xml:id="br0">
      <inkml:brushProperty name="width" value="0.0302403997629881" units="cm"/>
      <inkml:brushProperty name="height" value="0.0302403997629881" units="cm"/>
      <inkml:brushProperty name="color" value="#f2395b"/>
      <inkml:brushProperty name="ignorePressure" value="0"/>
    </inkml:brush>
  </inkml:definitions>
  <inkml:trace contextRef="#ctx0" brushRef="#br0">66100.000 48700.000 727,'-38.000'-2.000'0,"26.000"-3.000"0,24.000-3.000 0,26.000-2.000 0,10.000-1.000 3,-3.000 3.000 7,-3.000 3.000 6,-2.000 4.000 6,-5.000 2.000 1,-2.000 4.000-6,-3.000 3.000-6,-3.000 3.000-6,-7.000 4.000-5,-9.000 7.000-2,-10.000 6.000-3,-8.000 7.000-3,-12.000 5.000-1,-12.000 7.000-1,-13.000 6.000 1,-12.000 7.000-1,-5.000-1.000 0,3.000-6.000 0,3.000-6.000 1,4.000-6.000 1,4.000-6.000 1,6.000-2.000 3,7.000-3.000 3,6.000-3.000 2,6.000-1.000 3,6.000 4.000 3,7.000 3.000 3,6.000 3.000 4,4.000 6.000 1,4.000 9.000 1,3.000 10.000 1,3.000 10.000 1,3.000 4.000 0,3.000 0.000 1,3.000 0.000 1,4.000 0.000 0,-3.000 0.000 0,-5.000 0.000-3,-7.000 0.000-2,-5.000 0.000-3,-4.000-5.000-2,0.000-9.000-3,0.000-10.000-2,0.000-8.000-3,-5.000-9.000-3,-9.000-6.000-8,-10.000-6.000-6,-8.000-6.000-7,-4.000-9.000-5,3.000-8.000-3,3.000-10.000-2,4.000-9.000-3,4.000-7.000 2,6.000-3.000 6,7.000-3.000 6,6.000-2.000 6,4.000-1.000 5,4.000 3.000 4,3.000 3.000 5,3.000 4.000 3,3.000 4.000 2,3.000 6.000-1,3.000 7.000-1,4.000 6.000 0,1.000-1.000-3,0.000-5.000-6,0.000-7.000-6,0.000-5.000-6,-2.000-4.000-2,-3.000 0.000 0,-3.000 0.000 2,-2.000 0.000-1</inkml:trace>
</inkml:ink>
</file>

<file path=ppt/ink/ink55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6"/>
    </inkml:context>
    <inkml:brush xml:id="br0">
      <inkml:brushProperty name="width" value="0.0331372879445553" units="cm"/>
      <inkml:brushProperty name="height" value="0.0331372879445553" units="cm"/>
      <inkml:brushProperty name="color" value="#f2395b"/>
      <inkml:brushProperty name="ignorePressure" value="0"/>
    </inkml:brush>
  </inkml:definitions>
  <inkml:trace contextRef="#ctx0" brushRef="#br0">65950.000 49750.000 663,'-46.000'1.000'1,"10.000"4.000"2,10.000 3.000 3,9.000 3.000 1,10.000-1.000 3,14.000-2.000 3,11.000-3.000 3,14.000-3.000 4,8.000-9.000 0,7.000-11.000-2,6.000-14.000-2,7.000-11.000-2,5.000-7.000-1,7.000 0.000 1,6.000 0.000 0,7.000 0.000 1,4.000 3.000 0,3.000 6.000 0,3.000 7.000-1,4.000 6.000 0,-3.000 7.000-2,-5.000 10.000-3,-7.000 10.000-2,-5.000 9.000-4,-9.000 9.000-1,-9.000 9.000-2,-10.000 10.000-1,-8.000 10.000-2,-11.000 4.000 0,-8.000 0.000 0,-10.000 0.000 1,-9.000 0.000-1,-5.000-2.000 1,0.000-3.000 0,0.000-3.000 0,0.000-2.000 0,0.000-3.000 1,0.000 1.000 1,0.000-1.000 2,0.000 1.000 2,0.000 1.000 1,0.000 3.000 0,0.000 3.000 3,0.000 4.000 0,0.000 1.000 0,0.000 0.000-2,0.000 0.000 0,0.000 0.000-2,1.000 0.000-1,4.000 0.000 0,3.000 0.000 0,3.000 0.000 0,-1.000-2.000-2,-2.000-3.000-2,-3.000-3.000-5,-3.000-2.000-2,-6.000-6.000-4,-5.000-6.000-3,-7.000-6.000-4,-5.000-6.000-4,-8.000-6.000-1,-5.000-2.000 1,-7.000-3.000 0,-5.000-3.000 1,-6.000-6.000 0,-3.000-5.000 0,-3.000-7.000 1,-2.000-5.000-1,-1.000-9.000 2,3.000-9.000 3,3.000-10.000 4,4.000-8.000 2,4.000-6.000 3,6.000 1.000 3,7.000-1.000 1,6.000 1.000 3,6.000-1.000 2,6.000 1.000 4,7.000-1.000 2,6.000 1.000 4,3.000 4.000 0,0.000 9.000-2,0.000 10.000-1,0.000 10.000-1,3.000 7.000-1,6.000 6.000 1,7.000 7.000 2,6.000 6.000 1,-2.000 9.000-1,-9.000 13.000-2,-10.000 12.000-3,-8.000 13.000-2,-8.000 6.000 0,-2.000 0.000-1,-3.000 0.000 1,-3.000 0.000 1,-1.000-4.000 0,4.000-5.000 2,3.000-7.000 0,3.000-5.000 2,6.000-6.000-2,9.000-3.000-2,10.000-3.000-3,10.000-2.000-4,10.000-8.000-4,13.000-8.000-7,12.000-10.000-6,13.000-9.000-8,6.000-9.000-2,0.000-5.000 2,0.000-7.000 1,0.000-5.000 2,-7.000-1.000 2,-11.000 6.000 3,-14.000 7.000 4,-11.000 6.000 3</inkml:trace>
</inkml:ink>
</file>

<file path=ppt/ink/ink55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7"/>
    </inkml:context>
    <inkml:brush xml:id="br0">
      <inkml:brushProperty name="width" value="0.033230647444725" units="cm"/>
      <inkml:brushProperty name="height" value="0.033230647444725" units="cm"/>
      <inkml:brushProperty name="color" value="#f2395b"/>
      <inkml:brushProperty name="ignorePressure" value="0"/>
    </inkml:brush>
  </inkml:definitions>
  <inkml:trace contextRef="#ctx0" brushRef="#br0">67900.000 49250.000 662,'93.000'-118.000'-1,"-11.000"17.000"0,-14.000 15.000-1,-11.000 16.000-1,-9.000 13.000 4,-3.000 14.000 9,-3.000 11.000 8,-2.000 14.000 8,-8.000 10.000 2,-8.000 9.000-6,-10.000 10.000-6,-9.000 10.000-5,-10.000 10.000-5,-9.000 13.000-3,-10.000 12.000-3,-8.000 13.000-2,-6.000 4.000-3,1.000-3.000-2,-1.000-3.000-3,1.000-2.000-2,2.000-8.000-1,7.000-8.000-1,6.000-10.000-1,7.000-9.000 0,4.000-5.000 0,3.000 0.000 2,3.000 0.000 2,4.000 0.000 1,2.000 1.000 3,4.000 4.000 4,3.000 3.000 4,3.000 3.000 5,-1.000 6.000 2,-2.000 9.000 2,-3.000 10.000 2,-3.000 10.000 2,-4.000 5.000 0,-3.000 4.000 1,-3.000 3.000 0,-2.000 3.000-1,-3.000-2.000 1,1.000-6.000 3,-1.000-6.000 2,1.000-6.000 3,1.000-9.000-1,3.000-8.000-2,3.000-10.000-2,4.000-9.000-3,7.000-12.000-5,13.000-11.000-5,12.000-14.000-7,13.000-11.000-6,4.000-14.000-5,-3.000-11.000-7,-3.000-14.000-5,-2.000-11.000-6,-3.000-14.000-3,1.000-11.000 1,-1.000-14.000 0,1.000-11.000 1,1.000-12.000 2,3.000-9.000 3,3.000-10.000 2,4.000-8.000 4,-1.000-3.000 3,-3.000 7.000 5,-3.000 6.000 5,-2.000 7.000 5,-3.000 11.000 4,1.000 20.000 7,-1.000 18.000 6,1.000 20.000 6,-3.000 14.000 4,-2.000 14.000 3,-3.000 11.000 2,-3.000 14.000 2,-4.000 10.000 3,-3.000 9.000 4,-3.000 10.000 3,-2.000 10.000 4,-6.000 8.000-2,-6.000 10.000-9,-6.000 10.000-7,-6.000 9.000-9,-4.000 2.000-6,1.000-2.000-5,-1.000-3.000-4,1.000-3.000-4,7.000-10.000-8,16.000-16.000-11,15.000-15.000-10,17.000-15.000-11,5.000-14.000-2,-3.000-8.000 5,-3.000-10.000 6,-2.000-9.000 6,-5.000-1.000 6,-2.000 10.000 5,-3.000 10.000 6,-3.000 9.000 5,-9.000 10.000 6,-11.000 14.000 6,-14.000 11.000 6,-11.000 14.000 5,-11.000 10.000 1,-5.000 9.000-5,-7.000 10.000-4,-5.000 10.000-5,-3.000 2.000-2,4.000-3.000-1,3.000-3.000-2,3.000-2.000 0,3.000-8.000 0,3.000-8.000 2,3.000-10.000 0,4.000-9.000 2,13.000-12.000 0,26.000-11.000-4,24.000-14.000-2,26.000-11.000-3,7.000-4.000-1,-9.000 6.000 0,-10.000 7.000 1,-8.000 6.000-1,-14.000 12.000 1,-15.000 19.000-2,-15.000 19.000-2,-16.000 19.000 0,-15.000 4.000 1,-11.000-9.000 5,-14.000-10.000 3,-11.000-8.000 5,-4.000-8.000 2,6.000-2.000 0,7.000-3.000-1,6.000-3.000 0,6.000-4.000 1,6.000-3.000 2,7.000-3.000 2,6.000-2.000 2,17.000-3.000 0,28.000 1.000-1,28.000-1.000 0,29.000 1.000-2,11.000-4.000-3,-2.000-6.000-4,-3.000-6.000-5,-3.000-6.000-5,-6.000-4.000-4,-5.000 1.000-2,-7.000-1.000-3,-5.000 1.000-2,-11.000 4.000-3,-11.000 9.000-3,-14.000 10.000-2,-11.000 10.000-3,-18.000 7.000 2,-22.000 6.000 6,-22.000 7.000 6,-21.000 6.000 6,-14.000 1.000 3,-2.000-3.000 3,-3.000-3.000 1,-3.000-2.000 2,-1.000-3.000 1,4.000 1.000 1,3.000-1.000 0,3.000 1.000 2,3.000-3.000 1,3.000-2.000 3,3.000-3.000 3,4.000-3.000 4,24.000-4.000 5,47.000-3.000 8,47.000-3.000 8,48.000-2.000 9,24.000-5.000-4,3.000-2.000-14,3.000-3.000-15,4.000-3.000-14,-1.000-2.000-8,-3.000 0.000-1,-3.000 0.000 0,-2.000 0.000-2,-11.000 3.000-5,-15.000 6.000-12,-15.000 7.000-10,-16.000 6.000-12</inkml:trace>
</inkml:ink>
</file>

<file path=ppt/ink/ink55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7"/>
    </inkml:context>
    <inkml:brush xml:id="br0">
      <inkml:brushProperty name="width" value="0.0406897068023682" units="cm"/>
      <inkml:brushProperty name="height" value="0.0406897068023682" units="cm"/>
      <inkml:brushProperty name="color" value="#f2395b"/>
      <inkml:brushProperty name="ignorePressure" value="0"/>
    </inkml:brush>
  </inkml:definitions>
  <inkml:trace contextRef="#ctx0" brushRef="#br0">73300.000 49500.000 540,'-2.000'-69.000'8,"-3.000"13.000"15,-3.000 12.000 15,-2.000 13.000 15,-5.000 26.000 5,-2.000 41.000-4,-3.000 40.000-5,-3.000 42.000-5,-2.000 17.000-6,0.000-2.000-6,0.000-3.000-8,0.000-3.000-6,-4.000-1.000-7,-5.000 4.000-4,-7.000 3.000-5,-5.000 3.000-4,-4.000 1.000-6,0.000 1.000-4,0.000-1.000-5,0.000 1.000-4,0.000-3.000-4,0.000-2.000 1,0.000-3.000-2,0.000-3.000 1,4.000-10.000-3,10.000-16.000-2,10.000-15.000-4,9.000-15.000-3,12.000-21.000-1,16.000-25.000 0,15.000-25.000 1,17.000-25.000 1,3.000-13.000 2,-5.000 1.000 7,-7.000-1.000 5,-5.000 1.000 7,-4.000-1.000 3,0.000 1.000 1,0.000-1.000 3,0.000 1.000 2</inkml:trace>
</inkml:ink>
</file>

<file path=ppt/ink/ink55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8"/>
    </inkml:context>
    <inkml:brush xml:id="br0">
      <inkml:brushProperty name="width" value="0.0406407564878464" units="cm"/>
      <inkml:brushProperty name="height" value="0.0406407564878464" units="cm"/>
      <inkml:brushProperty name="color" value="#f2395b"/>
      <inkml:brushProperty name="ignorePressure" value="0"/>
    </inkml:brush>
  </inkml:definitions>
  <inkml:trace contextRef="#ctx0" brushRef="#br0">73600.000 50200.000 541,'21.000'-118.000'3,"-5.000"17.000"6,-7.000 15.000 6,-5.000 16.000 6,-1.000 13.000 5,6.000 14.000 4,7.000 11.000 4,6.000 14.000 5,4.000 14.000 0,4.000 20.000-3,3.000 18.000-4,3.000 20.000-4,-1.000 13.000-3,-2.000 9.000-3,-3.000 10.000-4,-3.000 10.000-3,-6.000 5.000-2,-5.000 4.000-1,-7.000 3.000-1,-5.000 3.000-2,-6.000 1.000-1,-3.000 1.000-2,-3.000-1.000-2,-2.000 1.000-1,-1.000-6.000-3,3.000-8.000-1,3.000-10.000-4,4.000-9.000-1,5.000-13.000-1,10.000-16.000 1,10.000-15.000 0,9.000-15.000 2,10.000-23.000 1,14.000-28.000 3,11.000-28.000 1,14.000-27.000 3,8.000-22.000 1,7.000-11.000-1,6.000-14.000-1,7.000-11.000-1,4.000-11.000 0,3.000-5.000-1,3.000-7.000-1,4.000-5.000 0,-7.000-3.000-1,-16.000 4.000 0,-15.000 3.000-1,-15.000 3.000 0,-14.000 12.000-3,-8.000 22.000-3,-10.000 22.000-5,-9.000 23.000-2,-13.000 20.000-11,-16.000 23.000-16,-15.000 22.000-15,-15.000 22.000-17,-7.000 12.000-1,3.000 3.000 12,3.000 3.000 12,4.000 4.000 12</inkml:trace>
</inkml:ink>
</file>

<file path=ppt/ink/ink55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8"/>
    </inkml:context>
    <inkml:brush xml:id="br0">
      <inkml:brushProperty name="width" value="0.0418341420590878" units="cm"/>
      <inkml:brushProperty name="height" value="0.0418341420590878" units="cm"/>
      <inkml:brushProperty name="color" value="#f2395b"/>
      <inkml:brushProperty name="ignorePressure" value="0"/>
    </inkml:brush>
  </inkml:definitions>
  <inkml:trace contextRef="#ctx0" brushRef="#br0">75950.000 51050.000 525,'1.000'-94.000'47,"4.000"13.000"-11,3.000 12.000-11,3.000 13.000-11,-1.000 9.000-6,-2.000 6.000 0,-3.000 7.000-1,-3.000 6.000 0,-6.000 6.000-1,-5.000 6.000 0,-7.000 7.000 1,-5.000 6.000 0,-11.000 9.000 1,-11.000 13.000 5,-14.000 12.000 3,-11.000 13.000 4,-6.000 7.000 0,4.000 4.000-4,3.000 3.000-2,3.000 3.000-4,4.000 1.000-2,7.000 1.000 1,6.000-1.000 1,7.000 1.000 1,5.000-3.000-1,7.000-2.000-4,6.000-3.000-2,7.000-3.000-3,7.000-6.000-5,9.000-5.000-3,10.000-7.000-6,10.000-5.000-4,10.000-11.000-1,13.000-11.000 2,12.000-14.000 2,13.000-11.000 2,6.000-12.000 1,0.000-9.000-1,0.000-10.000-2,0.000-8.000 0,-2.000-6.000-1,-3.000 1.000 3,-3.000-1.000 1,-2.000 1.000 2,-3.000-12.000-1,1.000-21.000-6,-1.000-22.000-5,1.000-22.000-6,-6.000-10.000 1,-8.000 4.000 4,-10.000 3.000 4,-9.000 3.000 6,-7.000 6.000 5,-3.000 9.000 6,-3.000 10.000 7,-2.000 10.000 5,-5.000 13.000 3,-2.000 19.000-1,-3.000 19.000-2,-3.000 19.000-1,-6.000 26.000 7,-5.000 34.000 17,-7.000 35.000 15,-5.000 35.000 16,-4.000 18.000 2,0.000 3.000-11,0.000 3.000-13,0.000 4.000-11,0.000 1.000-10,0.000 0.000-6,0.000 0.000-6,0.000 0.000-7,1.000-4.000-7,4.000-5.000-9,3.000-7.000-9,3.000-5.000-9,3.000-6.000-7,3.000-3.000-4,3.000-3.000-4,4.000-2.000-4,2.000-11.000 1,4.000-15.000 7,3.000-15.000 8,3.000-16.000 7</inkml:trace>
</inkml:ink>
</file>

<file path=ppt/ink/ink55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29"/>
    </inkml:context>
    <inkml:brush xml:id="br0">
      <inkml:brushProperty name="width" value="0.0367203392088413" units="cm"/>
      <inkml:brushProperty name="height" value="0.0367203392088413" units="cm"/>
      <inkml:brushProperty name="color" value="#f2395b"/>
      <inkml:brushProperty name="ignorePressure" value="0"/>
    </inkml:brush>
  </inkml:definitions>
  <inkml:trace contextRef="#ctx0" brushRef="#br0">77200.000 50800.000 599,'50.000'-44.000'75,"0.000"13.000"-11,0.000 12.000-14,0.000 13.000-11,-2.000 6.000-9,-3.000 0.000-2,-3.000 0.000-2,-2.000 0.000-4,-3.000 3.000-3,1.000 6.000-4,-1.000 7.000-4,1.000 6.000-4,-4.000 4.000-3,-6.000 4.000 0,-6.000 3.000 0,-6.000 3.000-2,-10.000 3.000-1,-12.000 3.000-6,-13.000 3.000-3,-12.000 4.000-6,-10.000-1.000-1,-6.000-3.000 0,-6.000-3.000 0,-6.000-2.000 0,-2.000-3.000 1,3.000 1.000 2,3.000-1.000 1,4.000 1.000 2,4.000-4.000 4,6.000-6.000 4,7.000-6.000 5,6.000-6.000 5,18.000-7.000 0,32.000-6.000-5,31.000-6.000-5,32.000-6.000-5,16.000-9.000-3,4.000-8.000 0,3.000-10.000 0,3.000-9.000-1,-2.000-4.000-5,-6.000 4.000-11,-6.000 3.000-9,-6.000 3.000-11,-12.000 4.000-3,-15.000 7.000 4,-15.000 6.000 5,-16.000 7.000 5</inkml:trace>
</inkml:ink>
</file>

<file path=ppt/ink/ink55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0"/>
    </inkml:context>
    <inkml:brush xml:id="br0">
      <inkml:brushProperty name="width" value="0.0430105291306973" units="cm"/>
      <inkml:brushProperty name="height" value="0.0430105291306973" units="cm"/>
      <inkml:brushProperty name="color" value="#f2395b"/>
      <inkml:brushProperty name="ignorePressure" value="0"/>
    </inkml:brush>
  </inkml:definitions>
  <inkml:trace contextRef="#ctx0" brushRef="#br0">79500.000 49950.000 511,'20.000'-49.000'5,"-9.000"4.000"8,-10.000 3.000 10,-8.000 3.000 9,-8.000 7.000 3,-2.000 14.000-2,-3.000 11.000-4,-3.000 14.000-2,-2.000 11.000-1,0.000 14.000 0,0.000 11.000 0,0.000 14.000 1,-2.000 7.000-1,-3.000 3.000-2,-3.000 3.000-3,-2.000 4.000-3,-3.000 2.000-2,1.000 4.000-1,-1.000 3.000-1,1.000 3.000-1,1.000-1.000-2,3.000-2.000-2,3.000-3.000-1,4.000-3.000-2,4.000-6.000-2,6.000-5.000-2,7.000-7.000-3,6.000-5.000-2,6.000-8.000-2,6.000-5.000-4,7.000-7.000-2,6.000-5.000-4,6.000-9.000-1,6.000-9.000-1,7.000-10.000 0,6.000-8.000 0,7.000-11.000-1,10.000-8.000 2,10.000-10.000 0,9.000-9.000 2,7.000-13.000-1,7.000-16.000 1,6.000-15.000 0,7.000-15.000-1,-6.000-11.000 2,-15.000-2.000 1,-15.000-3.000 3,-16.000-3.000 2,-13.000-2.000 2,-9.000 0.000 2,-10.000 0.000 2,-8.000 0.000 2,-11.000 7.000 1,-8.000 17.000 2,-10.000 15.000 2,-9.000 16.000 1,-10.000 13.000 0,-9.000 14.000-2,-10.000 11.000-1,-8.000 14.000-1,-9.000 10.000-4,-6.000 9.000-7,-6.000 10.000-5,-6.000 10.000-7,1.000 8.000-3,9.000 10.000 1,10.000 10.000-1,10.000 9.000 1,8.000-1.000-3,10.000-8.000-3,10.000-10.000-4,9.000-9.000-5</inkml:trace>
</inkml:ink>
</file>

<file path=ppt/ink/ink5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7"/>
    </inkml:context>
    <inkml:brush xml:id="br0">
      <inkml:brushProperty name="width" value="0.0320967100560665" units="cm"/>
      <inkml:brushProperty name="height" value="0.0320967100560665" units="cm"/>
      <inkml:brushProperty name="color" value="#f2395b"/>
      <inkml:brushProperty name="ignorePressure" value="0"/>
    </inkml:brush>
  </inkml:definitions>
  <inkml:trace contextRef="#ctx0" brushRef="#br0">43950.000 39600.000 685,'-16.000'-25.000'6,"19.000"0.000"13,19.000 0.000 12,19.000 0.000 12,19.000 1.000 4,23.000 4.000-8,22.000 3.000-7,22.000 3.000-6,12.000 3.000-6,3.000 3.000-3,3.000 3.000-3,4.000 4.000-3,-1.000 1.000-4,-3.000 0.000-4,-3.000 0.000-5,-2.000 0.000-4,-8.000 3.000-6,-8.000 6.000-5,-10.000 7.000-7,-9.000 6.000-6,-12.000 1.000-6,-11.000-3.000-4,-14.000-3.000-6,-11.000-2.000-6</inkml:trace>
</inkml:ink>
</file>

<file path=ppt/ink/ink55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0"/>
    </inkml:context>
    <inkml:brush xml:id="br0">
      <inkml:brushProperty name="width" value="0.034577090293169" units="cm"/>
      <inkml:brushProperty name="height" value="0.034577090293169" units="cm"/>
      <inkml:brushProperty name="color" value="#f2395b"/>
      <inkml:brushProperty name="ignorePressure" value="0"/>
    </inkml:brush>
  </inkml:definitions>
  <inkml:trace contextRef="#ctx0" brushRef="#br0">80300.000 50200.000 636,'67.000'46.000'29,"-16.000"-5.000"3,-15.000-7.000 3,-15.000-5.000 3,-11.000-1.000-1,-2.000 6.000-4,-3.000 7.000-3,-3.000 6.000-3,-2.000 3.000-5,0.000 0.000-5,0.000 0.000-6,0.000 0.000-5,-2.000 0.000-3,-3.000 0.000 2,-3.000 0.000 1,-2.000 0.000 0,-1.000-2.000-1,3.000-3.000-3,3.000-3.000-5,4.000-2.000-3,5.000-6.000-1,10.000-6.000 2,10.000-6.000 2,9.000-6.000 3,4.000-2.000 2,1.000 3.000 1,-1.000 3.000 2,1.000 4.000 2,-4.000 5.000 0,-6.000 10.000-1,-6.000 10.000 0,-6.000 9.000-2,-16.000 13.000-1,-25.000 20.000-3,-25.000 18.000-2,-25.000 20.000-4,-18.000 8.000-3,-8.000 1.000-5,-10.000-1.000-6,-9.000 1.000-4,-2.000-7.000-3,6.000-12.000 1,7.000-13.000 0,6.000-12.000 1,3.000-9.000 0,0.000-2.000-4,0.000-3.000-2,0.000-3.000-3,9.000-9.000-1,19.000-11.000 1,19.000-14.000 3,19.000-11.000 0</inkml:trace>
</inkml:ink>
</file>

<file path=ppt/ink/ink55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1"/>
    </inkml:context>
    <inkml:brush xml:id="br0">
      <inkml:brushProperty name="width" value="0.0327611267566681" units="cm"/>
      <inkml:brushProperty name="height" value="0.0327611267566681" units="cm"/>
      <inkml:brushProperty name="color" value="#f2395b"/>
      <inkml:brushProperty name="ignorePressure" value="0"/>
    </inkml:brush>
  </inkml:definitions>
  <inkml:trace contextRef="#ctx0" brushRef="#br0">81700.000 50500.000 671,'54.000'-24.000'9,"60.000"4.000"18,60.000 3.000 17,59.000 3.000 18,17.000 3.000 3,-25.000 3.000-15,-25.000 3.000-13,-25.000 4.000-13,-18.000 2.000-14,-8.000 4.000-12,-10.000 3.000-13,-9.000 3.000-12,-16.000-1.000-6,-22.000-2.000 3,-22.000-3.000 3,-21.000-3.000 1</inkml:trace>
</inkml:ink>
</file>

<file path=ppt/ink/ink55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1"/>
    </inkml:context>
    <inkml:brush xml:id="br0">
      <inkml:brushProperty name="width" value="0.0400948040187359" units="cm"/>
      <inkml:brushProperty name="height" value="0.0400948040187359" units="cm"/>
      <inkml:brushProperty name="color" value="#f2395b"/>
      <inkml:brushProperty name="ignorePressure" value="0"/>
    </inkml:brush>
  </inkml:definitions>
  <inkml:trace contextRef="#ctx0" brushRef="#br0">83150.000 49550.000 548,'-113.000'-88.000'5,"26.000"26.000"8,24.000 24.000 9,26.000 26.000 9,13.000 15.000 3,4.000 6.000-2,3.000 7.000-1,3.000 6.000-2,1.000 13.000-1,1.000 23.000 0,-1.000 22.000 0,1.000 22.000 1,-3.000 15.000-2,-2.000 9.000-1,-3.000 10.000-2,-3.000 10.000-2,-2.000 5.000-3,0.000 4.000-6,0.000 3.000-5,0.000 3.000-5,-4.000 6.000-7,-5.000 9.000-7,-7.000 10.000-6,-5.000 10.000-8,-3.000-1.000-3,4.000-9.000 0,3.000-10.000 2,3.000-8.000 0,4.000-23.000-6,7.000-34.000-11,6.000-35.000-13,7.000-33.000-11</inkml:trace>
</inkml:ink>
</file>

<file path=ppt/ink/ink55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1"/>
    </inkml:context>
    <inkml:brush xml:id="br0">
      <inkml:brushProperty name="width" value="0.0422370545566082" units="cm"/>
      <inkml:brushProperty name="height" value="0.0422370545566082" units="cm"/>
      <inkml:brushProperty name="color" value="#f2395b"/>
      <inkml:brushProperty name="ignorePressure" value="0"/>
    </inkml:brush>
  </inkml:definitions>
  <inkml:trace contextRef="#ctx0" brushRef="#br0">85300.000 49450.000 520,'12.000'-5.000'10,"-24.000"41.000"19,-26.000 40.000 20,-24.000 42.000 19,-7.000 10.000 4,13.000-19.000-12,12.000-18.000-12,13.000-19.000-13,6.000-2.000-8,0.000 16.000-5,0.000 15.000-5,0.000 17.000-5,1.000 3.000-3,4.000-5.000-1,3.000-7.000-1,3.000-5.000 0,1.000-6.000-9,1.000-3.000-15,-1.000-3.000-16,1.000-2.000-14,1.000-9.000-11,3.000-12.000-4,3.000-13.000-3,4.000-12.000-5</inkml:trace>
</inkml:ink>
</file>

<file path=ppt/ink/ink55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2"/>
    </inkml:context>
    <inkml:brush xml:id="br0">
      <inkml:brushProperty name="width" value="0.0472722463309765" units="cm"/>
      <inkml:brushProperty name="height" value="0.0472722463309765" units="cm"/>
      <inkml:brushProperty name="color" value="#f2395b"/>
      <inkml:brushProperty name="ignorePressure" value="0"/>
    </inkml:brush>
  </inkml:definitions>
  <inkml:trace contextRef="#ctx0" brushRef="#br0">86150.000 49650.000 465,'29.000'-47.000'2,"10.000"6.000"4,10.000 7.000 4,9.000 6.000 4,4.000 6.000 3,1.000 6.000 4,-1.000 7.000 4,1.000 6.000 3,-4.000 10.000 0,-6.000 17.000-2,-6.000 15.000-4,-6.000 16.000-3,-9.000 10.000-2,-8.000 7.000-4,-10.000 6.000-2,-9.000 7.000-4,-13.000 2.000-1,-16.000 1.000 1,-15.000-1.000 0,-15.000 1.000 1,-14.000-1.000-3,-8.000 1.000-7,-10.000-1.000-7,-9.000 1.000-6,-1.000-7.000-2,10.000-12.000 3,10.000-13.000 4,9.000-12.000 3,7.000-10.000 4,7.000-6.000 5,6.000-6.000 4,7.000-6.000 4,21.000-7.000 2,38.000-6.000 0,37.000-6.000-1,38.000-6.000 1,26.000-9.000-6,16.000-8.000-9,15.000-10.000-10,17.000-9.000-10,5.000-7.000-6,-3.000-3.000-3,-3.000-3.000-4,-2.000-2.000-2,-5.000-6.000 0,-2.000-6.000 3,-3.000-6.000 5,-3.000-6.000 4,-6.000-2.000 3,-5.000 3.000 4,-7.000 3.000 3,-5.000 4.000 4,-12.000 2.000 3,-16.000 4.000 3,-15.000 3.000 4,-15.000 3.000 3,-14.000 3.000 5,-8.000 3.000 6,-10.000 3.000 4,-9.000 4.000 6,-16.000 5.000 7,-22.000 10.000 10,-22.000 10.000 10,-21.000 9.000 10,-14.000 15.000 0,-2.000 22.000-8,-3.000 22.000-9,-3.000 23.000-8,-4.000 11.000-5,-3.000 4.000-2,-3.000 3.000-2,-2.000 3.000-3,-1.000 3.000-1,3.000 3.000-4,3.000 3.000-4,4.000 4.000-2,4.000-1.000-4,6.000-3.000-1,7.000-3.000-3,6.000-2.000-2,9.000-8.000-1,13.000-8.000-2,12.000-10.000-1,13.000-9.000-1,12.000-10.000-3,13.000-9.000-4,12.000-10.000-5,13.000-8.000-4,15.000-11.000-3,19.000-8.000-4,19.000-10.000-2,19.000-9.000-3,10.000-12.000-1,4.000-11.000 1,3.000-14.000 0,3.000-11.000 2,1.000-7.000 1,1.000 0.000 5,-1.000 0.000 3,1.000 0.000 3,-9.000 4.000 5,-15.000 10.000 3,-15.000 10.000 3,-16.000 9.000 4,-15.000 6.000 5,-11.000 3.000 6,-14.000 3.000 6,-11.000 4.000 7,-17.000 7.000 6,-18.000 13.000 7,-19.000 12.000 7,-18.000 13.000 7,-10.000 10.000 1,0.000 10.000-6,0.000 10.000-7,0.000 9.000-6,0.000 6.000-5,0.000 3.000-5,0.000 3.000-4,0.000 4.000-5,4.000-1.000-3,10.000-3.000-1,10.000-3.000-2,9.000-2.000-3,6.000-6.000 0,3.000-6.000 1,3.000-6.000-1,4.000-6.000 0,16.000-12.000-4,32.000-15.000-9,31.000-15.000-10,32.000-16.000-8,13.000-15.000-4,-3.000-11.000 5,-3.000-14.000 5,-2.000-11.000 3,-3.000-9.000 5,1.000-3.000 1,-1.000-3.000 2,1.000-2.000 2,-10.000-5.000 1,-19.000-2.000-1,-18.000-3.000 1,-19.000-3.000-2,-18.000 2.000 3,-15.000 10.000 5,-15.000 10.000 4,-16.000 9.000 4,-18.000 9.000 2,-18.000 9.000-2,-19.000 10.000-2,-18.000 10.000-2,-12.000 10.000-2,-3.000 13.000-3,-3.000 12.000-3,-2.000 13.000-4,2.000 10.000-5,9.000 10.000-6,10.000 10.000-7,10.000 9.000-6,10.000 1.000-4,13.000-6.000 0,12.000-6.000-1,13.000-6.000 1</inkml:trace>
</inkml:ink>
</file>

<file path=ppt/ink/ink55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2"/>
    </inkml:context>
    <inkml:brush xml:id="br0">
      <inkml:brushProperty name="width" value="0.0379409044981003" units="cm"/>
      <inkml:brushProperty name="height" value="0.0379409044981003" units="cm"/>
      <inkml:brushProperty name="color" value="#f2395b"/>
      <inkml:brushProperty name="ignorePressure" value="0"/>
    </inkml:brush>
  </inkml:definitions>
  <inkml:trace contextRef="#ctx0" brushRef="#br0">90800.000 50300.000 579,'75.000'6.000'9,"0.000"13.000"15,0.000 12.000 17,0.000 13.000 16,-8.000 4.000 3,-16.000-3.000-10,-15.000-3.000-10,-15.000-2.000-11,-9.000 0.000-5,1.000 7.000-3,-1.000 6.000-2,1.000 7.000-2,-12.000 4.000-4,-21.000 3.000-3,-22.000 3.000-5,-22.000 4.000-4,-16.000 1.000-4,-9.000 0.000-4,-10.000 0.000-4,-8.000 0.000-5,-1.000-5.000 0,9.000-9.000 5,10.000-10.000 5,10.000-8.000 4,30.000-15.000 1,54.000-19.000-3,53.000-18.000-5,53.000-19.000-3,24.000-8.000-6,-2.000 3.000-8,-3.000 3.000-9,-3.000 4.000-7,-10.000 2.000-5,-16.000 4.000 0,-15.000 3.000 1,-15.000 3.000-1,-14.000-1.000 5,-8.000-2.000 9,-10.000-3.000 8,-9.000-3.000 8</inkml:trace>
</inkml:ink>
</file>

<file path=ppt/ink/ink55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3"/>
    </inkml:context>
    <inkml:brush xml:id="br0">
      <inkml:brushProperty name="width" value="0.0335167609155178" units="cm"/>
      <inkml:brushProperty name="height" value="0.0335167609155178" units="cm"/>
      <inkml:brushProperty name="color" value="#f2395b"/>
      <inkml:brushProperty name="ignorePressure" value="0"/>
    </inkml:brush>
  </inkml:definitions>
  <inkml:trace contextRef="#ctx0" brushRef="#br0">92050.000 50100.000 656,'29.000'-47.000'8,"60.000"6.000"16,60.000 7.000 17,59.000 6.000 15,10.000 6.000 3,-36.000 6.000-11,-39.000 7.000-12,-36.000 6.000-11,-17.000 4.000-7,7.000 4.000-5,6.000 3.000-3,7.000 3.000-4,2.000 1.000-7,1.000 1.000-10,-1.000-1.000-8,1.000 1.000-10,-9.000-1.000-7,-15.000 1.000-5,-15.000-1.000-3,-16.000 1.000-6</inkml:trace>
</inkml:ink>
</file>

<file path=ppt/ink/ink55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3"/>
    </inkml:context>
    <inkml:brush xml:id="br0">
      <inkml:brushProperty name="width" value="0.040240004658699" units="cm"/>
      <inkml:brushProperty name="height" value="0.040240004658699" units="cm"/>
      <inkml:brushProperty name="color" value="#f2395b"/>
      <inkml:brushProperty name="ignorePressure" value="0"/>
    </inkml:brush>
  </inkml:definitions>
  <inkml:trace contextRef="#ctx0" brushRef="#br0">93400.000 49050.000 546,'-27.000'-50.000'3,"-3.000"0.000"4,-3.000 0.000 5,-2.000 0.000 5,2.000 14.000 7,9.000 28.000 9,10.000 28.000 8,10.000 29.000 8,0.000 22.000 2,-5.000 20.000-7,-7.000 18.000-7,-5.000 20.000-6,-6.000 13.000-5,-3.000 9.000-6,-3.000 10.000-6,-2.000 10.000-4,-3.000 4.000-3,1.000 0.000 1,-1.000 0.000 1,1.000 0.000 0,2.000-2.000-8,7.000-3.000-14,6.000-3.000-17,7.000-2.000-15,4.000-15.000-5,3.000-25.000 7,3.000-25.000 7,4.000-25.000 8,-1.000-18.000-2,-3.000-8.000-7,-3.000-10.000-9,-2.000-9.000-8</inkml:trace>
</inkml:ink>
</file>

<file path=ppt/ink/ink55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5"/>
    </inkml:context>
    <inkml:brush xml:id="br0">
      <inkml:brushProperty name="width" value="0.0367537923157215" units="cm"/>
      <inkml:brushProperty name="height" value="0.0367537923157215" units="cm"/>
      <inkml:brushProperty name="color" value="#f2395b"/>
      <inkml:brushProperty name="ignorePressure" value="0"/>
    </inkml:brush>
  </inkml:definitions>
  <inkml:trace contextRef="#ctx0" brushRef="#br0">96150.000 49350.000 598,'0.000'-50.000'4,"0.000"0.000"9,0.000 0.000 7,0.000 0.000 9,0.000 14.000 7,0.000 28.000 7,0.000 28.000 6,0.000 29.000 7,0.000 10.000-2,0.000-6.000-11,0.000-6.000-12,0.000-6.000-10,3.000-6.000-18,6.000-2.000-26,7.000-3.000-24,6.000-3.000-26,4.000-9.000-3,4.000-11.000 19,3.000-14.000 18,3.000-11.000 18</inkml:trace>
</inkml:ink>
</file>

<file path=ppt/ink/ink55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7"/>
    </inkml:context>
    <inkml:brush xml:id="br0">
      <inkml:brushProperty name="width" value="0.0392288379371166" units="cm"/>
      <inkml:brushProperty name="height" value="0.0392288379371166" units="cm"/>
      <inkml:brushProperty name="color" value="#f2395b"/>
      <inkml:brushProperty name="ignorePressure" value="0"/>
    </inkml:brush>
  </inkml:definitions>
  <inkml:trace contextRef="#ctx0" brushRef="#br0">95700.000 48900.000 560,'-40.000'-4.000'2,"23.000"-5.000"4,22.000-7.000 3,22.000-5.000 4,16.000 0.000 4,14.000 10.000 5,11.000 10.000 6,14.000 9.000 4,7.000 7.000 1,3.000 7.000-6,3.000 6.000-5,4.000 7.000-5,-9.000 7.000-4,-18.000 9.000-4,-19.000 10.000-4,-18.000 10.000-4,-18.000 7.000 0,-16.000 6.000 1,-15.000 7.000 0,-15.000 6.000 3,-23.000 6.000-3,-28.000 6.000-4,-28.000 7.000-5,-27.000 6.000-5,-14.000-2.000-1,4.000-9.000 1,3.000-10.000 0,3.000-8.000 2,7.000-9.000 1,14.000-6.000 4,11.000-6.000 2,14.000-6.000 4,13.000-9.000 3,16.000-8.000 0,15.000-10.000 2,17.000-9.000 2,13.000-7.000 0,13.000-3.000-1,12.000-3.000 0,13.000-2.000 0,16.000-3.000 0,23.000 1.000-1,22.000-1.000 0,22.000 1.000 0,15.000-3.000-4,9.000-2.000-5,10.000-3.000-8,10.000-3.000-5,5.000-7.000-4,4.000-9.000 0,3.000-10.000-1,3.000-8.000 1,-2.000-6.000-2,-6.000 1.000 0,-6.000-1.000-1,-6.000 1.000-1,-9.000-3.000 1,-8.000-2.000 3,-10.000-3.000 3,-9.000-3.000 2,-10.000-2.000 3,-9.000 0.000 4,-10.000 0.000 3,-8.000 0.000 2,-11.000 3.000 4,-8.000 6.000 1,-10.000 7.000 2,-9.000 6.000 1,-10.000 4.000 8,-9.000 4.000 13,-10.000 3.000 13,-8.000 3.000 13,-8.000 6.000 2,-2.000 9.000-7,-3.000 10.000-8,-3.000 10.000-8,-4.000 7.000-5,-3.000 6.000-4,-3.000 7.000-3,-2.000 6.000-3,-1.000 4.000-3,3.000 4.000 0,3.000 3.000-2,4.000 3.000-1,1.000 1.000-1,0.000 1.000-1,0.000-1.000-2,0.000 1.000-1,3.000-3.000-1,6.000-2.000-1,7.000-3.000-1,6.000-3.000-2,9.000-7.000 0,13.000-9.000 1,12.000-10.000-1,13.000-8.000 1,10.000-8.000 0,10.000-2.000-3,10.000-3.000-1,9.000-3.000-1,10.000-10.000-3,14.000-16.000-2,11.000-15.000-3,14.000-15.000-3,-1.000-7.000 0,-12.000 3.000 1,-13.000 3.000 2,-12.000 4.000 0,-16.000 1.000 2,-19.000 0.000 0,-18.000 0.000 2,-19.000 0.000 0,-15.000-4.000 1,-8.000-5.000 2,-10.000-7.000 0,-9.000-5.000 1,-13.000-1.000 1,-16.000 6.000 0,-15.000 7.000-1,-15.000 6.000 1,-11.000 6.000-1,-2.000 6.000 1,-3.000 7.000-1,-3.000 6.000 1,1.000 4.000-3,6.000 4.000-4,7.000 3.000-6,6.000 3.000-5,10.000 6.000-4,17.000 9.000-4,15.000 10.000-5,16.000 10.000-4,12.000 2.000-1,9.000-3.000 4,10.000-3.000 4,10.000-2.000 4</inkml:trace>
</inkml:ink>
</file>

<file path=ppt/ink/ink5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7"/>
    </inkml:context>
    <inkml:brush xml:id="br0">
      <inkml:brushProperty name="width" value="0.0315933115780354" units="cm"/>
      <inkml:brushProperty name="height" value="0.0315933115780354" units="cm"/>
      <inkml:brushProperty name="color" value="#f2395b"/>
      <inkml:brushProperty name="ignorePressure" value="0"/>
    </inkml:brush>
  </inkml:definitions>
  <inkml:trace contextRef="#ctx0" brushRef="#br0">43550.000 40300.000 696,'-63.000'-22.000'2,"26.000"6.000"5,24.000 7.000 5,26.000 6.000 4,21.000 1.000 1,19.000-3.000-3,19.000-3.000-2,19.000-2.000-4,13.000-3.000 2,10.000 1.000 7,10.000-1.000 5,9.000 1.000 6,12.000 1.000 3,16.000 3.000-2,15.000 3.000 0,17.000 4.000-2,3.000 4.000-8,-5.000 6.000-16,-7.000 7.000-15,-5.000 6.000-16,-23.000 1.000-12,-37.000-3.000-9,-38.000-3.000-10,-37.000-2.000-9</inkml:trace>
</inkml:ink>
</file>

<file path=ppt/ink/ink55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8"/>
    </inkml:context>
    <inkml:brush xml:id="br0">
      <inkml:brushProperty name="width" value="0.0402011200785637" units="cm"/>
      <inkml:brushProperty name="height" value="0.0402011200785637" units="cm"/>
      <inkml:brushProperty name="color" value="#f2395b"/>
      <inkml:brushProperty name="ignorePressure" value="0"/>
    </inkml:brush>
  </inkml:definitions>
  <inkml:trace contextRef="#ctx0" brushRef="#br0">99800.000 49450.000 547,'46.000'-91.000'3,"-5.000"19.000"7,-7.000 19.000 6,-5.000 19.000 6,-3.000 19.000 6,4.000 23.000 7,3.000 22.000 7,3.000 22.000 6,-2.000 12.000 1,-6.000 3.000-8,-6.000 3.000-8,-6.000 4.000-7,-6.000 2.000-6,-2.000 4.000-4,-3.000 3.000-3,-3.000 3.000-3,-6.000 3.000-2,-5.000 3.000 1,-7.000 3.000 0,-5.000 4.000 1,-9.000-1.000-6,-9.000-3.000-11,-10.000-3.000-12,-8.000-2.000-11,-3.000-8.000-8,7.000-8.000-4,6.000-10.000-4,7.000-9.000-5,7.000-16.000 0,9.000-22.000 0,10.000-22.000 0,10.000-21.000 1,5.000-15.000 5,4.000-6.000 11,3.000-6.000 9,3.000-6.000 10,3.000-6.000 7,3.000-2.000 4,3.000-3.000 3,4.000-3.000 5,4.000 1.000 2,6.000 6.000 0,7.000 7.000 1,6.000 6.000 0,4.000 4.000 5,4.000 4.000 6,3.000 3.000 7,3.000 3.000 7,3.000 1.000 3,3.000 1.000-4,3.000-1.000-2,4.000 1.000-2,-3.000 4.000-5,-5.000 9.000-5,-7.000 10.000-6,-5.000 10.000-5,-8.000 4.000-6,-5.000 0.000-6,-7.000 0.000-6,-5.000 0.000-5</inkml:trace>
</inkml:ink>
</file>

<file path=ppt/ink/ink55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8"/>
    </inkml:context>
    <inkml:brush xml:id="br0">
      <inkml:brushProperty name="width" value="0.0454342998564243" units="cm"/>
      <inkml:brushProperty name="height" value="0.0454342998564243" units="cm"/>
      <inkml:brushProperty name="color" value="#f2395b"/>
      <inkml:brushProperty name="ignorePressure" value="0"/>
    </inkml:brush>
  </inkml:definitions>
  <inkml:trace contextRef="#ctx0" brushRef="#br0">100950.000 49000.000 484,'43.000'-202.000'-4,"-11.000"47.000"6,-14.000 47.000 6,-11.000 48.000 4,-6.000 24.000 3,4.000 3.000 1,3.000 3.000 0,3.000 4.000 1,1.000 8.000 5,1.000 17.000 10,-1.000 15.000 11,1.000 16.000 10,-3.000 13.000 2,-2.000 14.000-10,-3.000 11.000-9,-3.000 14.000-8,-6.000 8.000-6,-5.000 7.000-3,-7.000 6.000-1,-5.000 7.000-3,-6.000 8.000-2,-3.000 14.000-2,-3.000 11.000-2,-2.000 14.000-2,-1.000 7.000-2,3.000 3.000-5,3.000 3.000-2,4.000 4.000-4,1.000-1.000-3,0.000-3.000-3,0.000-3.000-1,0.000-2.000-3,0.000-1.000-4,0.000 3.000-5,0.000 3.000-5,0.000 4.000-6,1.000-4.000-3,4.000-9.000-2,3.000-10.000-2,3.000-8.000-2,1.000-15.000 2,1.000-19.000 7,-1.000-18.000 5,1.000-19.000 7,-1.000-16.000 2,1.000-12.000 0,-1.000-13.000 0,1.000-12.000-2</inkml:trace>
</inkml:ink>
</file>

<file path=ppt/ink/ink55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39"/>
    </inkml:context>
    <inkml:brush xml:id="br0">
      <inkml:brushProperty name="width" value="0.0275235343724489" units="cm"/>
      <inkml:brushProperty name="height" value="0.0275235343724489" units="cm"/>
      <inkml:brushProperty name="color" value="#f2395b"/>
      <inkml:brushProperty name="ignorePressure" value="0"/>
    </inkml:brush>
  </inkml:definitions>
  <inkml:trace contextRef="#ctx0" brushRef="#br0">100900.000 50850.000 799,'48.000'-46.000'-46,"-3.000"10.000"26,-3.000 10.000 26,-2.000 9.000 25,-1.000 6.000 11,3.000 3.000-5,3.000 3.000-4,4.000 4.000-4,-1.000-1.000-4,-3.000-3.000-4,-3.000-3.000-3,-2.000-2.000-3,-5.000-1.000-6,-2.000 3.000-8,-3.000 3.000-8,-3.000 4.000-8,-2.000 2.000-2,0.000 4.000 2,0.000 3.000 3,0.000 3.000 2,1.000-1.000 3,4.000-2.000 2,3.000-3.000 3,3.000-3.000 1,3.000-6.000 1,3.000-5.000 1,3.000-7.000-1,4.000-5.000 1,-3.000-4.000 0,-5.000 0.000-1,-7.000 0.000 0,-5.000 0.000 0,-4.000 3.000-4,0.000 6.000-11,0.000 7.000-8,0.000 6.000-10,-5.000 1.000-4,-9.000-3.000 2,-10.000-3.000 1,-8.000-2.000 2,-6.000 0.000 4,1.000 7.000 6,-1.000 6.000 6,1.000 7.000 7</inkml:trace>
</inkml:ink>
</file>

<file path=ppt/ink/ink55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40"/>
    </inkml:context>
    <inkml:brush xml:id="br0">
      <inkml:brushProperty name="width" value="0.0358076468110085" units="cm"/>
      <inkml:brushProperty name="height" value="0.0358076468110085" units="cm"/>
      <inkml:brushProperty name="color" value="#f2395b"/>
      <inkml:brushProperty name="ignorePressure" value="0"/>
    </inkml:brush>
  </inkml:definitions>
  <inkml:trace contextRef="#ctx0" brushRef="#br0">101350.000 50350.000 614,'92.000'-44.000'-31,"-16.000"13.000"9,-15.000 12.000 9,-15.000 13.000 8,-9.000 6.000 8,1.000 0.000 4,-1.000 0.000 5,1.000 0.000 5,-3.000 3.000 0,-2.000 6.000-4,-3.000 7.000-4,-3.000 6.000-4,-6.000 6.000-3,-5.000 6.000 1,-7.000 7.000-1,-5.000 6.000 1,-12.000 3.000-1,-16.000 0.000-1,-15.000 0.000-1,-15.000 0.000-1,-11.000 0.000 1,-2.000 0.000 0,-3.000 0.000 1,-3.000 0.000 2,1.000-2.000 0,6.000-3.000 1,7.000-3.000 1,6.000-2.000 1,24.000-12.000 2,45.000-19.000 1,43.000-18.000 3,45.000-19.000 3,22.000-13.000-4,4.000-6.000-8,3.000-6.000-10,3.000-6.000-8,-4.000-4.000-5,-8.000 1.000 1,-10.000-1.000 0,-9.000 1.000-1,-10.000 2.000 1,-9.000 7.000-2,-10.000 6.000 0,-8.000 7.000-2,-11.000 2.000 2,-8.000 1.000 5,-10.000-1.000 5,-9.000 1.000 4,-9.000 1.000 3,-5.000 3.000 3,-7.000 3.000 1,-5.000 4.000 2,-8.000 15.000 14,-5.000 28.000 22,-7.000 28.000 24,-5.000 29.000 23,-4.000 11.000 2,0.000-2.000-17,0.000-3.000-19,0.000-3.000-18,3.000-4.000-11,6.000-3.000-4,7.000-3.000-3,6.000-2.000-5,3.000-5.000-2,0.000-2.000-3,0.000-3.000-2,0.000-3.000-2,4.000-7.000-2,10.000-9.000-1,10.000-10.000 0,9.000-8.000-1,9.000-8.000 0,9.000-2.000-2,10.000-3.000 0,10.000-3.000-1,7.000-9.000-2,6.000-11.000-3,7.000-14.000-3,6.000-11.000-3,3.000-11.000-2,0.000-5.000 2,0.000-7.000 1,0.000-5.000 2,-5.000-8.000 0,-9.000-5.000 3,-10.000-7.000 2,-8.000-5.000 2,-11.000-3.000 1,-8.000 4.000 0,-10.000 3.000 1,-9.000 3.000 0,-12.000 1.000 3,-11.000 1.000 4,-14.000-1.000 5,-11.000 1.000 4,-12.000 8.000 2,-9.000 20.000-1,-10.000 18.000-1,-8.000 20.000-2,-14.000 13.000 2,-15.000 9.000 2,-15.000 10.000 3,-16.000 10.000 3,-23.000 14.000-4,-27.000 23.000-9,-28.000 22.000-8,-28.000 22.000-10,7.000 1.000-7,44.000-19.000-6,44.000-18.000-4,44.000-19.000-6,19.000-10.000-1,-2.000 1.000 3,-3.000-1.000 3,-3.000 1.000 3,-1.000 1.000 0,4.000 3.000-2,3.000 3.000-2,3.000 4.000-3</inkml:trace>
</inkml:ink>
</file>

<file path=ppt/ink/ink55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43"/>
    </inkml:context>
    <inkml:brush xml:id="br0">
      <inkml:brushProperty name="width" value="0.0416427738964558" units="cm"/>
      <inkml:brushProperty name="height" value="0.0416427738964558" units="cm"/>
      <inkml:brushProperty name="color" value="#f2395b"/>
      <inkml:brushProperty name="ignorePressure" value="0"/>
    </inkml:brush>
  </inkml:definitions>
  <inkml:trace contextRef="#ctx0" brushRef="#br0">20900.000 50200.000 528,'-46.000'-46.000'1,"10.000"10.000"1,10.000 10.000 2,9.000 9.000 2,12.000-2.000 5,16.000-12.000 7,15.000-13.000 7,17.000-12.000 8,11.000-4.000 1,10.000 7.000-6,10.000 6.000-4,9.000 7.000-6,2.000 7.000-3,-2.000 9.000-1,-3.000 10.000-1,-3.000 10.000-2,-1.000 4.000-1,4.000 0.000-2,3.000 0.000-2,3.000 0.000-1,3.000 0.000-2,3.000 0.000 1,3.000 0.000-1,4.000 0.000 1,2.000-2.000-1,4.000-3.000 0,3.000-3.000 0,3.000-2.000 0,3.000-1.000 0,3.000 3.000 0,3.000 3.000 2,4.000 4.000-1,-6.000 7.000 1,-11.000 13.000 0,-14.000 12.000 0,-11.000 13.000 0,-12.000 9.000-1,-9.000 6.000 0,-10.000 7.000 1,-8.000 6.000-1,-8.000 3.000 0,-2.000 0.000 1,-3.000 0.000 0,-3.000 0.000 0,-2.000-5.000 1,0.000-9.000-1,0.000-10.000 0,0.000-8.000 0,3.000-9.000 0,6.000-6.000-1,7.000-6.000 0,6.000-6.000-1,10.000-7.000 0,17.000-6.000-1,15.000-6.000-1,16.000-6.000-1,12.000-9.000 0,9.000-8.000-1,10.000-10.000-1,10.000-9.000 0,5.000-5.000 1,4.000 0.000-1,3.000 0.000 0,3.000 0.000 1,1.000 0.000-1,1.000 0.000 1,-1.000 0.000-1,1.000 0.000 1,-4.000 1.000 0,-6.000 4.000 0,-6.000 3.000 1,-6.000 3.000 0,-7.000 1.000 0,-6.000 1.000 2,-6.000-1.000 0,-6.000 1.000 2,-6.000 1.000-1,-2.000 3.000 1,-3.000 3.000 0,-3.000 4.000 0,1.000 4.000-1,6.000 6.000 1,7.000 7.000-1,6.000 6.000 0,3.000 1.000 0,0.000-3.000 1,0.000-3.000 1,0.000-2.000 0,3.000-3.000 0,6.000 1.000-1,7.000-1.000-2,6.000 1.000-2,3.000-4.000 0,0.000-6.000-1,0.000-6.000 0,0.000-6.000 0,0.000-6.000-1,0.000-2.000 1,0.000-3.000-1,0.000-3.000 0,1.000-1.000 1,4.000 4.000-1,3.000 3.000 1,3.000 3.000-1,-2.000 6.000 1,-6.000 9.000 1,-6.000 10.000 0,-6.000 10.000 1,-9.000 5.000 0,-8.000 4.000-1,-10.000 3.000 1,-9.000 3.000 0,-9.000 1.000 0,-5.000 1.000-3,-7.000-1.000-1,-5.000 1.000-1,-6.000-4.000-1,-3.000-6.000 2,-3.000-6.000 0,-2.000-6.000 1,-8.000-6.000 0,-8.000-2.000 0,-10.000-3.000-1,-9.000-3.000-1,-5.000-2.000 1,0.000 0.000-1,0.000 0.000 2,0.000 0.000 0,3.000-4.000 0,6.000-5.000 1,7.000-7.000 1,6.000-5.000 1,4.000-4.000-1,4.000 0.000-1,3.000 0.000 0,3.000 0.000-2,1.000 0.000 0,1.000 0.000 0,-1.000 0.000 1,1.000 0.000 1,-4.000-7.000-2,-6.000-11.000-5,-6.000-14.000-3,-6.000-11.000-4,-10.000-9.000-1,-12.000-3.000 1,-13.000-3.000 2,-12.000-2.000 1,-18.000-6.000 2,-21.000-6.000 1,-22.000-6.000 1,-22.000-6.000 1,-13.000-2.000 0,-3.000 3.000 1,-3.000 3.000-1,-2.000 4.000 0,-9.000 4.000 1,-12.000 6.000 1,-13.000 7.000 2,-12.000 6.000 2,-12.000 9.000 0,-8.000 13.000-1,-10.000 12.000 1,-9.000 13.000-1,-10.000 7.000-1,-9.000 4.000 1,-10.000 3.000 0,-8.000 3.000-1,-11.000 4.000 2,-8.000 7.000 0,-10.000 6.000 1,-9.000 7.000 1,1.000 0.000 0,13.000-2.000 0,12.000-3.000-1,13.000-3.000-1,24.000 1.000-1,39.000 6.000 1,36.000 7.000-1,39.000 6.000-1,-3.000-1.000 1,-40.000-5.000-1,-40.000-7.000 2,-41.000-5.000 0,-18.000-6.000 0,7.000-3.000 0,6.000-3.000 2,7.000-2.000-1,0.000 0.000 1,-2.000 7.000-1,-3.000 6.000 1,-3.000 7.000 0,1.000 2.000-1,6.000 1.000 1,7.000-1.000 0,6.000 1.000 0,3.000-1.000-1,0.000 1.000 1,0.000-1.000-2,0.000 1.000 1,-2.000-1.000-1,-3.000 1.000 0,-3.000-1.000 0,-2.000 1.000 1,-1.000 1.000-1,3.000 3.000 1,3.000 3.000-1,4.000 4.000 1,4.000 2.000 0,6.000 4.000 0,7.000 3.000-1,6.000 3.000 1,7.000 1.000 0,10.000 1.000 0,10.000-1.000 0,9.000 1.000 0,17.000-3.000-1,25.000-2.000 1,25.000-3.000-1,25.000-3.000 1,-7.000 2.000-1,-36.000 10.000 0,-39.000 10.000 0,-36.000 9.000 0,-20.000 4.000 1,1.000 1.000-1,-1.000-1.000 0,1.000 1.000 0,-1.000-1.000 1,1.000 1.000-1,-1.000-1.000 1,1.000 1.000-1,1.000-4.000 1,3.000-6.000-1,3.000-6.000 1,4.000-6.000-1,-1.000-4.000 1,-3.000 1.000 0,-3.000-1.000 1,-2.000 1.000 1,-1.000-1.000 0,3.000 1.000 0,3.000-1.000-1,4.000 1.000 0,-1.000 1.000 0,-3.000 3.000 0,-3.000 3.000-1,-2.000 4.000 1,-5.000 5.000-1,-2.000 10.000 0,-3.000 10.000 0,-3.000 9.000-1,-2.000 4.000 1,0.000 1.000-1,0.000-1.000 1,0.000 1.000 0,3.000 1.000 0,6.000 3.000 0,7.000 3.000 0,6.000 4.000-1,1.000 2.000 2,-3.000 4.000-1,-3.000 3.000 2,-2.000 3.000 1,0.000-1.000 1,7.000-2.000-1,6.000-3.000 1,7.000-3.000 0,5.000-1.000 0,7.000 4.000 0,6.000 3.000 0,7.000 3.000 0,5.000 3.000 1,7.000 3.000-1,6.000 3.000 0,7.000 4.000-1,10.000 1.000 1,16.000 0.000-1,15.000 0.000 0,17.000 0.000 0,11.000 1.000 0,10.000 4.000 0,10.000 3.000 0,9.000 3.000-1,7.000 1.000 1,7.000 1.000-1,6.000-1.000 1,7.000 1.000-1,10.000-3.000 1,16.000-2.000-1,15.000-3.000 1,17.000-3.000-1,14.000-6.000 1,17.000-5.000 1,15.000-7.000 1,16.000-5.000 0,13.000-6.000 0,14.000-3.000 1,11.000-3.000-2,14.000-2.000 1,7.000-3.000-2,3.000 1.000 0,3.000-1.000-1,4.000 1.000 0,-1.000-3.000-1,-3.000-2.000 1,-3.000-3.000 0,-2.000-3.000 1,-1.000-2.000-1,3.000 0.000 0,3.000 0.000-3,4.000 0.000 0,-1.000-2.000-1,-3.000-3.000 0,-3.000-3.000 0,-2.000-2.000 0,0.000-5.000 0,7.000-2.000 2,6.000-3.000 0,7.000-3.000 1,4.000-2.000 1,3.000 0.000-1,3.000 0.000 0,4.000 0.000 0,4.000 0.000 1,6.000 0.000 1,7.000 0.000 1,6.000 0.000 2,9.000-4.000 0,13.000-5.000-1,12.000-7.000-1,13.000-5.000 0,12.000-11.000-1,13.000-11.000 0,12.000-14.000-2,13.000-11.000 0,1.000-12.000 0,-9.000-9.000-1,-10.000-10.000 0,-8.000-8.000 0,-3.000-6.000 0,7.000 1.000 0,6.000-1.000 0,7.000 1.000 0,-7.000 4.000 1,-19.000 9.000-1,-18.000 10.000 1,-19.000 10.000 0,-12.000 7.000 0,-2.000 6.000-2,-3.000 7.000-1,-3.000 6.000-1,-4.000 3.000 0,-3.000 0.000 0,-3.000 0.000 0,-2.000 0.000 1,-6.000 0.000-1,-6.000 0.000 0,-6.000 0.000-3,-6.000 0.000 0,-6.000 1.000-4,-2.000 4.000-3,-3.000 3.000-4,-3.000 3.000-5,-9.000 1.000-4,-11.000 1.000-4,-14.000-1.000-5,-11.000 1.000-5,-22.000-1.000-2,-27.000 1.000 0,-28.000-1.000 0,-28.000 1.000 1</inkml:trace>
</inkml:ink>
</file>

<file path=ppt/ink/ink55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46"/>
    </inkml:context>
    <inkml:brush xml:id="br0">
      <inkml:brushProperty name="width" value="0.0452682264149189" units="cm"/>
      <inkml:brushProperty name="height" value="0.0452682264149189" units="cm"/>
      <inkml:brushProperty name="color" value="#f2395b"/>
      <inkml:brushProperty name="ignorePressure" value="0"/>
    </inkml:brush>
  </inkml:definitions>
  <inkml:trace contextRef="#ctx0" brushRef="#br0">4300.000 50600.000 485,'-29.000'-25.000'-1,"-5.000"0.000"-3,-7.000 0.000-3,-5.000 0.000-2,-3.000-2.000 1,4.000-3.000 7,3.000-3.000 6,3.000-2.000 6,-1.000 0.000 3,-2.000 7.000 1,-3.000 6.000 0,-3.000 7.000 1,-1.000 2.000 0,4.000 1.000 2,3.000-1.000 0,3.000 1.000 2,4.000 7.000 4,7.000 16.000 4,6.000 15.000 5,7.000 17.000 5,10.000 2.000 2,16.000-9.000-4,15.000-10.000-3,17.000-8.000-2,8.000-9.000-4,4.000-6.000-4,3.000-6.000-4,3.000-6.000-5,10.000-2.000-2,20.000 3.000-1,18.000 3.000-2,20.000 4.000-1,3.000-1.000-2,-8.000-3.000-3,-10.000-3.000-1,-9.000-2.000-4,10.000-8.000 0,32.000-8.000-1,31.000-10.000 1,32.000-9.000-1,11.000-7.000 0,-5.000-3.000 1,-7.000-3.000 0,-5.000-2.000 0,-3.000-1.000 1,4.000 3.000 1,3.000 3.000 0,3.000 4.000 2,-4.000 7.000-1,-8.000 13.000 1,-10.000 12.000-1,-9.000 13.000 1,-12.000 9.000-1,-11.000 6.000-1,-14.000 7.000-1,-11.000 6.000-2,-7.000 3.000-1,0.000 0.000 0,0.000 0.000-1,0.000 0.000 0,-4.000-4.000-1,-5.000-5.000-1,-7.000-7.000 0,-5.000-5.000 0,-6.000-4.000 0,-3.000 0.000 1,-3.000 0.000 1,-2.000 0.000 1,-6.000-2.000 0,-6.000-3.000 1,-6.000-3.000 0,-6.000-2.000 0,-6.000-1.000 1,-2.000 3.000-1,-3.000 3.000 1,-3.000 4.000-1,-4.000 1.000-2,-3.000 0.000-2,-3.000 0.000-3,-2.000 0.000-2,-12.000 6.000-9,-19.000 13.000-17,-18.000 12.000-15,-19.000 13.000-17,-7.000 2.000-1,7.000-5.000 11,6.000-7.000 12,7.000-5.000 11</inkml:trace>
</inkml:ink>
</file>

<file path=ppt/ink/ink55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49"/>
    </inkml:context>
    <inkml:brush xml:id="br0">
      <inkml:brushProperty name="width" value="0.0423211306333542" units="cm"/>
      <inkml:brushProperty name="height" value="0.0423211306333542" units="cm"/>
      <inkml:brushProperty name="color" value="#f2395b"/>
      <inkml:brushProperty name="ignorePressure" value="0"/>
    </inkml:brush>
  </inkml:definitions>
  <inkml:trace contextRef="#ctx0" brushRef="#br0">7650.000 51150.000 519,'39.000'-141.000'68,"-72.000"119.000"-8,-72.000 119.000-6,-71.000 119.000-7,-15.000 29.000-9,44.000-59.000-8,44.000-60.000-9,44.000-58.000-10,10.000-14.000-4,-21.000 35.000-3,-22.000 35.000 0,-22.000 34.000-3,-8.000 7.000 0,6.000-18.000-1,7.000-19.000 0,6.000-18.000-1,12.000-20.000 1,19.000-18.000 1,19.000-19.000 0,19.000-18.000 1,19.000-15.000 0,23.000-9.000 0,22.000-10.000-2,22.000-8.000 0,21.000-8.000 0,22.000-2.000-1,22.000-3.000 0,23.000-3.000 0,10.000-1.000 0,0.000 4.000-1,0.000 3.000 1,0.000 3.000-1,-7.000 4.000-1,-11.000 7.000 0,-14.000 6.000 0,-11.000 7.000 0,-11.000 4.000-1,-5.000 3.000 2,-7.000 3.000 0,-5.000 4.000 1,-9.000-1.000 0,-9.000-3.000 1,-10.000-3.000 1,-8.000-2.000 0,-4.000-3.000 1,3.000 1.000 2,3.000-1.000 1,4.000 1.000 2,-6.000-7.000 1,-11.000-12.000 4,-14.000-13.000 2,-11.000-12.000 4,-9.000-9.000-1,-3.000-2.000-1,-3.000-3.000-3,-2.000-3.000-1,-5.000-9.000-3,-2.000-11.000-1,-3.000-14.000-3,-3.000-11.000-1,-4.000-11.000-2,-3.000-5.000-1,-3.000-7.000-3,-2.000-5.000-1,-3.000-3.000-2,1.000 4.000-3,-1.000 3.000-2,1.000 3.000-3,1.000 4.000-2,3.000 7.000-1,3.000 6.000-3,4.000 7.000 0,2.000 4.000-5,4.000 3.000-8,3.000 3.000-6,3.000 4.000-8,3.000 7.000 1,3.000 13.000 6,3.000 12.000 6,4.000 13.000 8</inkml:trace>
</inkml:ink>
</file>

<file path=ppt/ink/ink55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50"/>
    </inkml:context>
    <inkml:brush xml:id="br0">
      <inkml:brushProperty name="width" value="0.0359213687479496" units="cm"/>
      <inkml:brushProperty name="height" value="0.0359213687479496" units="cm"/>
      <inkml:brushProperty name="color" value="#f2395b"/>
      <inkml:brushProperty name="ignorePressure" value="0"/>
    </inkml:brush>
  </inkml:definitions>
  <inkml:trace contextRef="#ctx0" brushRef="#br0">7550.000 51000.000 612,'-5.000'-129.000'4,"-9.000"45.000"7,-10.000 43.000 8,-8.000 45.000 8,-11.000 27.000 1,-8.000 13.000-3,-10.000 12.000-3,-9.000 13.000-4,-10.000 15.000-1,-9.000 19.000-1,-10.000 19.000-1,-8.000 19.000 0,-6.000 10.000-1,1.000 4.000-3,-1.000 3.000-3,1.000 3.000-2,-1.000-1.000-2,1.000-2.000-1,-1.000-3.000-1,1.000-3.000-1,4.000-9.000 0,9.000-11.000-1,10.000-14.000 1,10.000-11.000 0,7.000-14.000 0,6.000-11.000 0,7.000-14.000 0,6.000-11.000 1,9.000-9.000-1,13.000-3.000 0,12.000-3.000 0,13.000-2.000-2,13.000-9.000 0,17.000-12.000 0,15.000-13.000-1,16.000-12.000-1,12.000-10.000 1,9.000-6.000 2,10.000-6.000 0,10.000-6.000 2,7.000-1.000 1,6.000 7.000-1,7.000 6.000-1,6.000 7.000-1,3.000 4.000 1,0.000 3.000 2,0.000 3.000 0,0.000 4.000 2,0.000 4.000 0,0.000 6.000-1,0.000 7.000-1,0.000 6.000-2,-2.000 3.000 0,-3.000 0.000 1,-3.000 0.000 0,-2.000 0.000-1,-6.000 0.000 1,-6.000 0.000 0,-6.000 0.000-1,-6.000 0.000-1,-6.000-2.000 1,-2.000-3.000-1,-3.000-3.000-1,-3.000-2.000 0,-6.000-5.000 1,-5.000-2.000-1,-7.000-3.000 1,-5.000-3.000 0,-8.000-4.000 1,-5.000-3.000-1,-7.000-3.000 1,-5.000-2.000 0,-9.000-9.000 0,-9.000-12.000 4,-10.000-13.000 2,-8.000-12.000 2,-11.000-5.000 1,-8.000 3.000 0,-10.000 3.000-2,-9.000 4.000-1,-7.000-4.000 0,-3.000-9.000-2,-3.000-10.000-2,-2.000-8.000 0,-3.000-12.000-2,1.000-12.000-3,-1.000-13.000-2,1.000-12.000-3,-1.000-7.000-2,1.000 1.000-3,-1.000-1.000-3,1.000 1.000-3,-1.000-1.000-2,1.000 1.000-4,-1.000-1.000-2,1.000 1.000-3,4.000 4.000-3,9.000 9.000-6,10.000 10.000-4,10.000 10.000-4,7.000 11.000 0,6.000 17.000 7,7.000 15.000 6,6.000 16.000 7</inkml:trace>
</inkml:ink>
</file>

<file path=ppt/ink/ink55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1:49"/>
    </inkml:context>
    <inkml:brush xml:id="br0">
      <inkml:brushProperty name="width" value="0.0517475195229053" units="cm"/>
      <inkml:brushProperty name="height" value="0.0517475195229053" units="cm"/>
      <inkml:brushProperty name="color" value="#fed406"/>
      <inkml:brushProperty name="ignorePressure" value="0"/>
    </inkml:brush>
  </inkml:definitions>
  <inkml:trace contextRef="#ctx0" brushRef="#br0">25950.000 49500.000 425,'-24.000'-30.000'-3,"4.000"-9.000"2,3.000-10.000 3,3.000-8.000 2,3.000-3.000 2,3.000 7.000 3,3.000 6.000 3,4.000 7.000 2,1.000 4.000 2,0.000 3.000 2,0.000 3.000 3,0.000 4.000 1,3.000 4.000 3,6.000 6.000 4,7.000 7.000 4,6.000 6.000 4,3.000 9.000 1,0.000 13.000-3,0.000 12.000-3,0.000 13.000-3,-4.000 13.000-2,-5.000 17.000-3,-7.000 15.000-4,-5.000 16.000-2,-4.000 18.000-3,0.000 22.000-1,0.000 22.000-1,0.000 23.000-2,-4.000 13.000-1,-5.000 6.000 0,-7.000 7.000 0,-5.000 6.000-1,-3.000 13.000-1,4.000 23.000-3,3.000 22.000-2,3.000 22.000-4,3.000 4.000-1,3.000-12.000-3,3.000-13.000-1,4.000-12.000-2,1.000-15.000-1,0.000-15.000 0,0.000-15.000-2,0.000-16.000 0,1.000-15.000 0,4.000-11.000 1,3.000-14.000 0,3.000-11.000 1,1.000-9.000-1,1.000-3.000-4,-1.000-3.000-4,1.000-2.000-3,-6.000-9.000-2,-8.000-12.000-1,-10.000-13.000 1,-9.000-12.000-1,-7.000-12.000 0,-3.000-8.000-3,-3.000-10.000-1,-2.000-9.000-2,-3.000-15.000-2,1.000-18.000-1,-1.000-19.000-3,1.000-18.000-1,1.000-10.000 1,3.000 0.000 5,3.000 0.000 4,4.000 0.000 6</inkml:trace>
</inkml:ink>
</file>

<file path=ppt/ink/ink55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1:52"/>
    </inkml:context>
    <inkml:brush xml:id="br0">
      <inkml:brushProperty name="width" value="0.0401422046124935" units="cm"/>
      <inkml:brushProperty name="height" value="0.0401422046124935" units="cm"/>
      <inkml:brushProperty name="color" value="#fed406"/>
      <inkml:brushProperty name="ignorePressure" value="0"/>
    </inkml:brush>
  </inkml:definitions>
  <inkml:trace contextRef="#ctx0" brushRef="#br0">26200.000 48500.000 548,'-88.000'-47.000'-2,"26.000"6.000"-3,24.000 7.000-3,26.000 6.000-3,10.000 3.000 2,-3.000 0.000 6,-3.000 0.000 8,-2.000 0.000 7,2.000 0.000 3,9.000 0.000 1,10.000 0.000-1,10.000 0.000 1,11.000 1.000 0,17.000 4.000-1,15.000 3.000 0,16.000 3.000-2,10.000 3.000 0,7.000 3.000 1,6.000 3.000-1,7.000 4.000 0,4.000 4.000-1,3.000 6.000 0,3.000 7.000-1,4.000 6.000-2,7.000 3.000 0,13.000 0.000 1,12.000 0.000-1,13.000 0.000 0,13.000-4.000 0,17.000-5.000-1,15.000-7.000-1,16.000-5.000-1,10.000-4.000-1,7.000 0.000-2,6.000 0.000-1,7.000 0.000-2,2.000-2.000-1,1.000-3.000-1,-1.000-3.000 1,1.000-2.000-2,-4.000-1.000 1,-6.000 3.000 0,-6.000 3.000 1,-6.000 4.000 1,-6.000 2.000 0,-2.000 4.000 1,-3.000 3.000 2,-3.000 3.000 2,1.000-1.000-1,6.000-2.000 0,7.000-3.000-2,6.000-3.000-1,3.000-2.000 0,0.000 0.000 0,0.000 0.000 0,0.000 0.000 0,1.000-2.000 0,4.000-3.000 0,3.000-3.000-1,3.000-2.000 0,-1.000-1.000-1,-2.000 3.000 0,-3.000 3.000 0,-3.000 4.000-1,-4.000 1.000 1,-3.000 0.000 0,-3.000 0.000 0,-2.000 0.000 1,-3.000 1.000 1,1.000 4.000-1,-1.000 3.000 1,1.000 3.000 0,-1.000 1.000 0,1.000 1.000-1,-1.000-1.000 1,1.000 1.000-1,-1.000-3.000 0,1.000-2.000 0,-1.000-3.000-2,1.000-3.000 0,2.000-2.000 0,7.000 0.000 1,6.000 0.000 0,7.000 0.000 0,7.000-5.000 1,9.000-9.000-1,10.000-10.000-1,10.000-8.000 0,5.000-8.000 1,4.000-2.000-1,3.000-3.000 2,3.000-3.000 0,3.000 2.000 0,3.000 10.000 1,3.000 10.000 1,4.000 9.000 0,-3.000 4.000 1,-5.000 1.000-1,-7.000-1.000 2,-5.000 1.000-1,0.000 1.000 1,10.000 3.000-1,10.000 3.000 0,9.000 4.000-1,-1.000-1.000 0,-8.000-3.000 0,-10.000-3.000 0,-9.000-2.000 0,-1.000-5.000-1,10.000-2.000 0,10.000-3.000-1,9.000-3.000-1,2.000-4.000 0,-2.000-3.000 0,-3.000-3.000 0,-3.000-2.000 1,1.000-1.000 0,6.000 3.000 1,7.000 3.000 1,6.000 4.000 2,-1.000 2.000 0,-5.000 4.000-1,-7.000 3.000-1,-5.000 3.000-1,-1.000 1.000 0,6.000 1.000 0,7.000-1.000 2,6.000 1.000 0,-4.000-1.000 0,-11.000 1.000 2,-14.000-1.000-1,-11.000 1.000 1,-6.000 1.000 0,4.000 3.000-1,3.000 3.000 0,3.000 4.000-1,-2.000-1.000 0,-6.000-3.000-1,-6.000-3.000-1,-6.000-2.000-1,-4.000-3.000 1,1.000 1.000-1,-1.000-1.000 1,1.000 1.000 0,1.000-1.000 1,3.000 1.000-1,3.000-1.000 0,4.000 1.000-1,-3.000-1.000 1,-5.000 1.000 0,-7.000-1.000-1,-5.000 1.000 1,-1.000-1.000-1,6.000 1.000 1,7.000-1.000-1,6.000 1.000 1,4.000-3.000-1,4.000-2.000 0,3.000-3.000-1,3.000-3.000 0,3.000-1.000-1,3.000 4.000 0,3.000 3.000-1,4.000 3.000 0,-3.000-1.000 1,-5.000-2.000 0,-7.000-3.000 0,-5.000-3.000 0,-1.000-2.000 1,6.000 0.000-1,7.000 0.000 1,6.000 0.000-1,6.000-2.000 1,6.000-3.000 1,7.000-3.000 1,6.000-2.000 2,1.000-3.000 0,-3.000 1.000 0,-3.000-1.000 1,-2.000 1.000 0,-5.000 2.000 0,-2.000 7.000 0,-3.000 6.000-1,-3.000 7.000 0,-2.000 2.000 0,0.000 1.000-1,0.000-1.000 1,0.000 1.000-1,-4.000 1.000-1,-5.000 3.000 1,-7.000 3.000-1,-5.000 4.000-1,-4.000 1.000 1,0.000 0.000-2,0.000 0.000 1,0.000 0.000-1,0.000 0.000 0,0.000 0.000 0,0.000 0.000 0,0.000 0.000 0,-2.000 1.000 0,-3.000 4.000 0,-3.000 3.000 0,-2.000 3.000-1,2.000-1.000 0,9.000-2.000 0,10.000-3.000 0,10.000-3.000 0,2.000-2.000 0,-3.000 0.000 0,-3.000 0.000 0,-2.000 0.000 1,-1.000 0.000-1,3.000 0.000 1,3.000 0.000 0,4.000 0.000-1,4.000-2.000 2,6.000-3.000 0,7.000-3.000 3,6.000-2.000 0,7.000-5.000 2,10.000-2.000-2,10.000-3.000 0,9.000-3.000-1,2.000-2.000-1,-2.000 0.000-1,-3.000 0.000-2,-3.000 0.000-1,4.000 0.000 0,13.000 0.000-2,12.000 0.000-1,13.000 0.000 0,4.000 1.000-1,-3.000 4.000 1,-3.000 3.000 0,-2.000 3.000 0,-8.000 1.000 1,-8.000 1.000-1,-10.000-1.000 0,-9.000 1.000 0,-7.000-1.000 0,-3.000 1.000 3,-3.000-1.000 2,-2.000 1.000 1,-9.000 1.000 2,-12.000 3.000 0,-13.000 3.000 0,-12.000 4.000 1,-9.000-1.000-1,-2.000-3.000 0,-3.000-3.000 0,-3.000-2.000-1,-6.000-1.000 0,-5.000 3.000 0,-7.000 3.000-1,-5.000 4.000 1,-9.000 1.000-1,-9.000 0.000 2,-10.000 0.000 2,-8.000 0.000 0,-12.000 0.000 1,-12.000 0.000 0,-13.000 0.000-1,-12.000 0.000-1,-10.000 0.000 0,-6.000 0.000-1,-6.000 0.000 0,-6.000 0.000 0,-6.000 0.000-1,-2.000 0.000-2,-3.000 0.000-1,-3.000 0.000-1,-4.000-2.000-1,-3.000-3.000-1,-3.000-3.000-1,-2.000-2.000 0,-5.000-3.000 0,-2.000 1.000 2,-3.000-1.000 2,-3.000 1.000 1,-2.000-1.000 2,0.000 1.000 0,0.000-1.000 1,0.000 1.000 1,-2.000 1.000-2,-3.000 3.000 0,-3.000 3.000-2,-2.000 4.000-1,-8.000 1.000 0,-8.000 0.000 1,-10.000 0.000 0,-9.000 0.000 2,-7.000 0.000-1,-3.000 0.000-1,-3.000 0.000 0,-2.000 0.000-1,-5.000 0.000-1,-2.000 0.000 2,-3.000 0.000 0,-3.000 0.000 1,1.000 0.000 0,6.000 0.000 1,7.000 0.000 0,6.000 0.000 1,6.000 0.000 0,6.000 0.000-1,7.000 0.000-2,6.000 0.000 0,4.000 0.000-1,4.000 0.000 0,3.000 0.000 0,3.000 0.000-1,1.000 0.000 0,1.000 0.000 0,-1.000 0.000 1,1.000 0.000 0,-4.000 1.000-1,-6.000 4.000 1,-6.000 3.000 0,-6.000 3.000 0,-12.000 3.000 1,-15.000 3.000-1,-15.000 3.000 1,-16.000 4.000 0,-13.000 4.000 0,-9.000 6.000 0,-10.000 7.000 0,-8.000 6.000 0,-9.000 3.000 0,-6.000 0.000 3,-6.000 0.000 1,-6.000 0.000 2,-2.000 0.000 1,3.000 0.000 1,3.000 0.000 0,4.000 0.000 1,2.000 0.000 1,4.000 0.000 0,3.000 0.000 0,3.000 0.000 1,6.000 0.000 1,9.000 0.000-1,10.000 0.000 0,10.000 0.000 0,7.000 3.000 0,6.000 6.000-2,7.000 7.000-1,6.000 6.000-2,4.000 1.000-1,4.000-3.000-3,3.000-3.000-3,3.000-2.000-1,-1.000-3.000-3,-2.000 1.000 1,-3.000-1.000-1,-3.000 1.000-1,-4.000 1.000 1,-3.000 3.000 0,-3.000 3.000 2,-2.000 4.000 1,-5.000 1.000 1,-2.000 0.000-1,-3.000 0.000-1,-3.000 0.000 0,-1.000 3.000 2,4.000 6.000 4,3.000 7.000 3,3.000 6.000 4,-2.000 3.000 1,-6.000 0.000-1,-6.000 0.000-1,-6.000 0.000-2,-6.000 4.000 0,-2.000 10.000-2,-3.000 10.000-1,-3.000 9.000 0,-2.000 2.000-2,0.000-2.000 0,0.000-3.000-1,0.000-3.000-1,-4.000-4.000-1,-5.000-3.000 0,-7.000-3.000 0,-5.000-2.000-1,-6.000-3.000 0,-3.000 1.000 2,-3.000-1.000 0,-2.000 1.000 1,-6.000 1.000 1,-6.000 3.000 1,-6.000 3.000 0,-6.000 4.000 0,1.000-1.000 1,9.000-3.000 0,10.000-3.000-1,10.000-2.000 1,5.000-3.000-1,4.000 1.000 1,3.000-1.000 0,3.000 1.000 0,1.000-6.000-1,1.000-8.000-5,-1.000-10.000-2,1.000-9.000-4,-1.000-5.000-1,1.000 0.000 1,-1.000 0.000 1,1.000 0.000 2,-1.000-2.000 0,1.000-3.000-1,-1.000-3.000 0,1.000-2.000 0,-3.000-1.000-1,-2.000 3.000 2,-3.000 3.000 0,-3.000 4.000 2,-4.000-1.000 0,-3.000-3.000 1,-3.000-3.000 1,-2.000-2.000 1,-1.000-3.000 0,3.000 1.000 1,3.000-1.000 2,4.000 1.000 0,-3.000 1.000 2,-5.000 3.000 0,-7.000 3.000 0,-5.000 4.000 0,-1.000-1.000 0,6.000-3.000-3,7.000-3.000-3,6.000-2.000-2,1.000-3.000 0,-3.000 1.000 1,-3.000-1.000 0,-2.000 1.000 2,0.000-4.000 0,7.000-6.000-3,6.000-6.000-1,7.000-6.000-2,-1.000-7.000-1,-6.000-6.000 0,-6.000-6.000 1,-6.000-6.000 0,-9.000-7.000 1,-8.000-6.000 1,-10.000-6.000 0,-9.000-6.000 2,-13.000-9.000 0,-16.000-8.000 0,-15.000-10.000-1,-15.000-9.000-1,-15.000-4.000 0,-12.000 4.000-1,-13.000 3.000 0,-12.000 3.000-2,-19.000 1.000 1,-25.000 1.000 0,-25.000-1.000 1,-25.000 1.000-1,-15.000 1.000 2,-2.000 3.000 1,-3.000 3.000 1,-3.000 4.000 1,-7.000-1.000 1,-9.000-3.000-1,-10.000-3.000 0,-8.000-2.000 0,-12.000-1.000 0,-12.000 3.000-1,-13.000 3.000 0,-12.000 4.000 0,-10.000 2.000 1,-6.000 4.000 0,-6.000 3.000 1,-6.000 3.000 1,-6.000 1.000 0,-2.000 1.000 2,-3.000-1.000-1,-3.000 1.000 1,-6.000 2.000 1,-5.000 7.000-2,-7.000 6.000 0,-5.000 7.000-1,0.000 0.000 0,10.000-2.000-1,10.000-3.000 0,9.000-3.000-1,13.000-2.000 0,20.000 0.000 0,18.000 0.000 0,20.000 0.000 0,6.000 0.000-1,-2.000 0.000 0,-3.000 0.000 0,-3.000 0.000 0,-2.000 0.000-1,0.000 0.000 1,0.000 0.000-1,0.000 0.000 0,-7.000 3.000 0,-11.000 6.000 0,-14.000 7.000 1,-11.000 6.000-1,-6.000 3.000 1,4.000 0.000-2,3.000 0.000 0,3.000 0.000-2,3.000 0.000 1,3.000 0.000 0,3.000 0.000 2,4.000 0.000 1,-1.000-2.000 0,-3.000-3.000 0,-3.000-3.000-1,-2.000-2.000 1,-11.000-1.000-1,-15.000 3.000 1,-15.000 3.000 1,-16.000 4.000 0,-5.000-1.000 1,6.000-3.000 0,7.000-3.000 2,6.000-2.000 1,1.000-3.000 0,-3.000 1.000-1,-3.000-1.000 0,-2.000 1.000-1,-3.000-3.000 0,1.000-2.000 0,-1.000-3.000 0,1.000-3.000 0,2.000-2.000 0,7.000 0.000 0,6.000 0.000 1,7.000 0.000-1,4.000 0.000 0,3.000 0.000 1,3.000 0.000-1,4.000 0.000 0,-1.000 0.000-1,-3.000 0.000 1,-3.000 0.000 0,-2.000 0.000 0,0.000 0.000 0,7.000 0.000 0,6.000 0.000 0,7.000 0.000 1,-3.000 3.000-2,-8.000 6.000 1,-10.000 7.000-1,-9.000 6.000 0,-1.000 1.000 0,10.000-3.000-1,10.000-3.000 0,9.000-2.000 0,6.000-6.000 0,3.000-6.000 0,3.000-6.000 1,4.000-6.000 1,-6.000 1.000 1,-11.000 9.000 0,-14.000 10.000 1,-11.000 10.000 2,-3.000 0.000 0,10.000-5.000 0,10.000-7.000 1,9.000-5.000 0,7.000-4.000 0,7.000 0.000-1,6.000 0.000-1,7.000 0.000-1,5.000 0.000 0,7.000 0.000 0,6.000 0.000 0,7.000 0.000 0,4.000 0.000-1,3.000 0.000-2,3.000 0.000-3,4.000 0.000-2,4.000 0.000 0,6.000 0.000 0,7.000 0.000 2,6.000 0.000 1,1.000 0.000-1,-3.000 0.000-1,-3.000 0.000-1,-2.000 0.000-2,-1.000-2.000 0,3.000-3.000 2,3.000-3.000 3,4.000-2.000 1,-1.000 0.000 2,-3.000 7.000 0,-3.000 6.000 1,-2.000 7.000 1,-6.000 2.000-1,-6.000 1.000 2,-6.000-1.000 0,-6.000 1.000 1,-2.000 1.000-1,3.000 3.000 0,3.000 3.000-1,4.000 4.000-2,2.000-1.000 1,4.000-3.000-1,3.000-3.000 0,3.000-2.000 0,-4.000-1.000 0,-8.000 3.000 0,-10.000 3.000 0,-9.000 4.000 0,-4.000 2.000 1,4.000 4.000 2,3.000 3.000 0,3.000 3.000 2,-1.000 3.000 0,-2.000 3.000 1,-3.000 3.000 1,-3.000 4.000 0,4.000-3.000 0,13.000-5.000-3,12.000-7.000-3,13.000-5.000-1,9.000-6.000-2,6.000-3.000 0,7.000-3.000 1,6.000-2.000 0,1.000-5.000-1,-3.000-2.000-2,-3.000-3.000-2,-2.000-3.000-1,-3.000-1.000 0,1.000 4.000 3,-1.000 3.000 3,1.000 3.000 2,1.000 1.000 2,3.000 1.000 1,3.000-1.000 1,4.000 1.000 1,1.000 2.000 1,0.000 7.000-2,0.000 6.000 0,0.000 7.000-1,-2.000 2.000-2,-3.000 1.000-1,-3.000-1.000-1,-2.000 1.000-3,-3.000-1.000-1,1.000 1.000 0,-1.000-1.000 0,1.000 1.000-1,1.000-1.000 1,3.000 1.000 1,3.000-1.000 2,4.000 1.000 2,1.000-4.000 0,0.000-6.000 0,0.000-6.000-2,0.000-6.000 0,6.000-2.000 2,13.000 3.000 3,12.000 3.000 4,13.000 4.000 4,9.000-1.000 0,6.000-3.000-1,7.000-3.000-4,6.000-2.000-1,4.000-5.000-1,4.000-2.000 0,3.000-3.000 1,3.000-3.000 1,6.000-2.000-1,9.000 0.000 0,10.000 0.000-2,10.000 0.000 0,5.000-2.000-2,4.000-3.000 1,3.000-3.000-2,3.000-2.000 0,6.000-5.000 0,9.000-2.000 1,10.000-3.000 2,10.000-3.000 0,5.000-1.000 0,4.000 4.000-2,3.000 3.000-1,3.000 3.000-1,1.000-1.000-1,1.000-2.000-1,-1.000-3.000 0,1.000-3.000 0,2.000-2.000-1,7.000 0.000 0,6.000 0.000-1,7.000 0.000 0,2.000 0.000-1,1.000 0.000 2,-1.000 0.000 0,1.000 0.000 1,2.000 3.000 2,7.000 6.000 0,6.000 7.000 2,7.000 6.000 1,2.000 1.000 0,1.000-3.000 0,-1.000-3.000-2,1.000-2.000 0,1.000 0.000-3,3.000 7.000-2,3.000 6.000-5,4.000 7.000-2,2.000 4.000-5,4.000 3.000-8,3.000 3.000-6,3.000 4.000-8,9.000-4.000 0,16.000-9.000 3,15.000-10.000 5,17.000-8.000 5,10.000-15.000 4,6.000-19.000 4,7.000-18.000 6,6.000-19.000 4,-2.000-5.000 3,-9.000 9.000 0,-10.000 10.000 2,-8.000 10.000 0</inkml:trace>
</inkml:ink>
</file>

<file path=ppt/ink/ink5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8"/>
    </inkml:context>
    <inkml:brush xml:id="br0">
      <inkml:brushProperty name="width" value="0.0366798080503941" units="cm"/>
      <inkml:brushProperty name="height" value="0.0366798080503941" units="cm"/>
      <inkml:brushProperty name="color" value="#f2395b"/>
      <inkml:brushProperty name="ignorePressure" value="0"/>
    </inkml:brush>
  </inkml:definitions>
  <inkml:trace contextRef="#ctx0" brushRef="#br0">48300.000 38650.000 599,'-22.000'32.000'77,"6.000"17.000"-12,7.000 15.000-10,6.000 16.000-11,3.000 10.000-8,0.000 7.000-6,0.000 6.000-4,0.000 7.000-6,-2.000 0.000-4,-3.000-2.000-3,-3.000-3.000-2,-2.000-3.000-4,-5.000-2.000-6,-2.000 0.000-12,-3.000 0.000-9,-3.000 0.000-12,1.000-4.000-9,6.000-5.000-8,7.000-7.000-10,6.000-5.000-9</inkml:trace>
</inkml:ink>
</file>

<file path=ppt/ink/ink55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1:55"/>
    </inkml:context>
    <inkml:brush xml:id="br0">
      <inkml:brushProperty name="width" value="0.0308611989021301" units="cm"/>
      <inkml:brushProperty name="height" value="0.0308611989021301" units="cm"/>
      <inkml:brushProperty name="color" value="#fed406"/>
      <inkml:brushProperty name="ignorePressure" value="0"/>
    </inkml:brush>
  </inkml:definitions>
  <inkml:trace contextRef="#ctx0" brushRef="#br0">26650.000 48650.000 712,'-46.000'-46.000'-2,"10.000"10.000"-4,10.000 10.000-5,9.000 9.000-4,2.000 2.000-3,-2.000-2.000 0,-3.000-3.000-2,-3.000-3.000 0,-1.000-1.000 1,4.000 4.000 5,3.000 3.000 3,3.000 3.000 5,9.000-2.000 7,16.000-6.000 11,15.000-6.000 11,17.000-6.000 11,13.000 1.000 5,13.000 9.000-1,12.000 10.000 1,13.000 10.000 0,12.000 5.000-3,13.000 4.000-6,12.000 3.000-6,13.000 3.000-6,15.000 3.000-5,19.000 3.000-4,19.000 3.000-3,19.000 4.000-4,13.000-1.000-1,10.000-3.000 1,10.000-3.000 2,9.000-2.000 1,7.000-6.000 1,7.000-6.000-2,6.000-6.000-1,7.000-6.000-2,4.000-4.000-1,3.000 1.000 0,3.000-1.000 0,4.000 1.000-1,1.000-3.000 1,0.000-2.000-1,0.000-3.000 1,0.000-3.000-1,1.000-4.000 1,4.000-3.000 0,3.000-3.000 0,3.000-2.000 1,-2.000-3.000 0,-6.000 1.000 3,-6.000-1.000 1,-6.000 1.000 2,-1.000 2.000 0,7.000 7.000 0,6.000 6.000-2,7.000 7.000-1,-1.000 4.000-1,-6.000 3.000 0,-6.000 3.000-1,-6.000 4.000 0,-6.000 1.000 0,-2.000 0.000-2,-3.000 0.000 0,-3.000 0.000-2,-1.000 1.000 0,4.000 4.000 0,3.000 3.000 0,3.000 3.000 0,-4.000-1.000 0,-8.000-2.000 0,-10.000-3.000 1,-9.000-3.000-1,-2.000-2.000 1,6.000 0.000 0,7.000 0.000 0,6.000 0.000 0,4.000 0.000 0,4.000 0.000 0,3.000 0.000 1,3.000 0.000 0,-1.000 0.000 1,-2.000 0.000-1,-3.000 0.000 0,-3.000 0.000 1,-1.000 0.000-1,4.000 0.000 1,3.000 0.000-1,3.000 0.000 1,1.000-2.000-1,1.000-3.000 1,-1.000-3.000 0,1.000-2.000 0,4.000-5.000 1,9.000-2.000-1,10.000-3.000 0,10.000-3.000 0,4.000-2.000-1,0.000 0.000-1,0.000 0.000 0,0.000 0.000-1,4.000-2.000-2,10.000-3.000 0,10.000-3.000-2,9.000-2.000-1,6.000-3.000 1,3.000 1.000 0,3.000-1.000 1,4.000 1.000 2,4.000-1.000 0,6.000 1.000 0,7.000-1.000 0,6.000 1.000 1,4.000-1.000 0,4.000 1.000-1,3.000-1.000-1,3.000 1.000 1,-5.000 1.000 0,-12.000 3.000 3,-13.000 3.000 2,-12.000 4.000 4,-7.000 4.000 0,1.000 6.000-1,-1.000 7.000-1,1.000 6.000 0,-3.000 3.000-2,-2.000 0.000 1,-3.000 0.000-1,-3.000 0.000-1,-2.000-2.000 0,0.000-3.000-1,0.000-3.000-1,0.000-2.000 0,-5.000-1.000 0,-9.000 3.000 1,-10.000 3.000 0,-8.000 4.000 2,-4.000 1.000 0,3.000 0.000 0,3.000 0.000 1,4.000 0.000 1,-3.000 1.000 0,-5.000 4.000 0,-7.000 3.000 2,-5.000 3.000 1,-4.000-1.000-2,0.000-2.000-1,0.000-3.000-2,0.000-3.000-2,4.000-6.000-1,10.000-5.000 1,10.000-7.000 0,9.000-5.000 2,4.000-6.000-2,1.000-3.000-1,-1.000-3.000-3,1.000-2.000-2,4.000-5.000-1,9.000-2.000 1,10.000-3.000 1,10.000-3.000 2,4.000 1.000 1,0.000 6.000 3,0.000 7.000 2,0.000 6.000 3,0.000 3.000 1,0.000 0.000-3,0.000 0.000-2,0.000 0.000-2,6.000 0.000-1,13.000 0.000-1,12.000 0.000 0,13.000 0.000-1,2.000 0.000-1,-5.000 0.000-4,-7.000 0.000-2,-5.000 0.000-3,-3.000 0.000 0,4.000 0.000 1,3.000 0.000 3,3.000 0.000 1,1.000 1.000 3,1.000 4.000 1,-1.000 3.000 2,1.000 3.000 2,-3.000 1.000 1,-2.000 1.000-2,-3.000-1.000 1,-3.000 1.000-2,1.000 1.000 1,6.000 3.000 2,7.000 3.000 1,6.000 4.000 2,4.000-1.000 0,4.000-3.000-2,3.000-3.000-3,3.000-2.000-2,1.000-5.000-1,1.000-2.000 0,-1.000-3.000 0,1.000-3.000 0,-3.000-2.000 1,-2.000 0.000 0,-3.000 0.000 1,-3.000 0.000-1,-4.000 0.000 2,-3.000 0.000 0,-3.000 0.000 2,-2.000 0.000 0,-9.000 0.000 2,-12.000 0.000 2,-13.000 0.000 2,-12.000 0.000 2,-9.000 1.000 0,-2.000 4.000-2,-3.000 3.000-2,-3.000 3.000-3,-2.000 1.000-2,0.000 1.000 0,0.000-1.000-3,0.000 1.000 0,0.000-3.000-1,0.000-2.000 1,0.000-3.000 2,0.000-3.000 0,-4.000-2.000 1,-5.000 0.000 0,-7.000 0.000-1,-5.000 0.000 1,-6.000 1.000-1,-3.000 4.000 1,-3.000 3.000 1,-2.000 3.000 0,-6.000 1.000 0,-6.000 1.000-2,-6.000-1.000-2,-6.000 1.000-2,-9.000 1.000 0,-8.000 3.000-1,-10.000 3.000 1,-9.000 4.000-2,-9.000-1.000 2,-5.000-3.000 0,-7.000-3.000 2,-5.000-2.000 1,-11.000-3.000 2,-11.000 1.000 2,-14.000-1.000 4,-11.000 1.000 4,-9.000 2.000 0,-3.000 7.000-1,-3.000 6.000 0,-2.000 7.000-1,-3.000 2.000-2,1.000 1.000-2,-1.000-1.000-2,1.000 1.000-3,1.000-1.000 0,3.000 1.000 2,3.000-1.000 1,4.000 1.000 1,1.000-3.000-2,0.000-2.000-5,0.000-3.000-5,0.000-3.000-7,-4.000-1.000 0,-5.000 4.000 3,-7.000 3.000 4,-5.000 3.000 2,-8.000 1.000 3,-5.000 1.000 0,-7.000-1.000-1,-5.000 1.000 1,-11.000-1.000 2,-11.000 1.000 3,-14.000-1.000 3,-11.000 1.000 3,-12.000 1.000 2,-9.000 3.000-2,-10.000 3.000-1,-8.000 4.000-2,-8.000 1.000-1,-2.000 0.000 0,-3.000 0.000-1,-3.000 0.000-1,-2.000 1.000 0,0.000 4.000 0,0.000 3.000 2,0.000 3.000 0,-4.000 3.000 2,-5.000 3.000 1,-7.000 3.000 2,-5.000 4.000 2,-4.000 4.000 0,0.000 6.000 0,0.000 7.000-2,0.000 6.000 1,0.000 6.000-2,0.000 6.000 0,0.000 7.000-1,0.000 6.000-1,0.000 7.000 0,0.000 10.000 0,0.000 10.000 0,0.000 9.000 0,-4.000 2.000 0,-5.000-2.000-2,-7.000-3.000-2,-5.000-3.000 0,-4.000-2.000-3,0.000 0.000-1,0.000 0.000-1,0.000 0.000-2,-2.000 3.000 0,-3.000 6.000 0,-3.000 7.000 0,-2.000 6.000 0,0.000 4.000 2,7.000 4.000 1,6.000 3.000 2,7.000 3.000 3,4.000 3.000 0,3.000 3.000 1,3.000 3.000 0,4.000 4.000-1,4.000-3.000 1,6.000-5.000 0,7.000-7.000 0,6.000-5.000 1,3.000-4.000 0,0.000 0.000-1,0.000 0.000 1,0.000 0.000-1,-2.000 4.000 0,-3.000 10.000-2,-3.000 10.000-1,-2.000 9.000-1,-3.000 1.000-1,1.000-6.000 0,-1.000-6.000 0,1.000-6.000-1,-1.000-7.000-1,1.000-6.000 0,-1.000-6.000-1,1.000-6.000-2,-3.000-9.000 1,-2.000-8.000 0,-3.000-10.000 0,-3.000-9.000 0,-4.000-4.000 0,-3.000 4.000 1,-3.000 3.000-1,-2.000 3.000 0,-3.000-2.000 1,1.000-6.000-1,-1.000-6.000 1,1.000-6.000 0,-3.000-4.000 1,-2.000 1.000 0,-3.000-1.000 0,-3.000 1.000 1,-2.000-3.000 0,0.000-2.000 0,0.000-3.000 0,0.000-3.000-1,-4.000-6.000 0,-5.000-5.000 0,-7.000-7.000 1,-5.000-5.000 0,-6.000-6.000 0,-3.000-3.000 1,-3.000-3.000 1,-2.000-2.000 1,-6.000-5.000 0,-6.000-2.000 0,-6.000-3.000-1,-6.000-3.000-1,-12.000-6.000 1,-15.000-5.000-1,-15.000-7.000-1,-16.000-5.000 1,-15.000-3.000-2,-11.000 4.000-1,-14.000 3.000-1,-11.000 3.000-2,-11.000-2.000-1,-5.000-6.000-1,-7.000-6.000 0,-5.000-6.000-2,-11.000-6.000 0,-11.000-2.000 0,-14.000-3.000 0,-11.000-3.000 0,-15.000-6.000 2,-16.000-5.000 0,-15.000-7.000 3,-15.000-5.000 1,-14.000-3.000 1,-8.000 4.000 3,-10.000 3.000 3,-9.000 3.000 1,-10.000 1.000 2,-9.000 1.000 1,-10.000-1.000 1,-8.000 1.000 1,-11.000-1.000-1,-8.000 1.000-1,-10.000-1.000-3,-9.000 1.000-1,-4.000-1.000-2,4.000 1.000-1,3.000-1.000-3,3.000 1.000-1,-5.000 1.000-1,-12.000 3.000-2,-13.000 3.000 0,-12.000 4.000 0,-10.000 1.000-1,-6.000 0.000 2,-6.000 0.000 0,-6.000 0.000 2,-6.000 1.000 0,-2.000 4.000 1,-3.000 3.000 0,-3.000 3.000 2,-6.000 1.000-1,-5.000 1.000 3,-7.000-1.000 0,-5.000 1.000 2,-6.000 1.000 1,-3.000 3.000-1,-3.000 3.000 1,-2.000 4.000 0,3.000 1.000 0,14.000 0.000 0,11.000 0.000-1,14.000 0.000 0,0.000 0.000 0,-8.000 0.000-2,-10.000 0.000 0,-9.000 0.000-1,-7.000 1.000 0,-3.000 4.000 0,-3.000 3.000 0,-2.000 3.000 0,-5.000 1.000 0,-2.000 1.000 0,-3.000-1.000 1,-3.000 1.000 0,-7.000 2.000 1,-9.000 7.000 2,-10.000 6.000 2,-8.000 7.000 1,0.000 4.000 1,14.000 3.000-2,11.000 3.000-2,14.000 4.000-2,14.000-3.000-2,20.000-5.000-2,18.000-7.000-3,20.000-5.000-1,6.000-6.000-2,-2.000-3.000-1,-3.000-3.000 0,-3.000-2.000-1,2.000-3.000 2,10.000 1.000 4,10.000-1.000 4,9.000 1.000 5,1.000-1.000 2,-6.000 1.000 1,-6.000-1.000 2,-6.000 1.000 0,-12.000 7.000 1,-15.000 16.000 1,-15.000 15.000 0,-16.000 17.000 1,-5.000 3.000 0,6.000-5.000 0,7.000-7.000 1,6.000-5.000-1,12.000-6.000-2,19.000-3.000-7,19.000-3.000-5,19.000-2.000-6,2.000-3.000-3,-11.000 1.000 0,-14.000-1.000-1,-11.000 1.000-1,-3.000-3.000 2,10.000-2.000 2,10.000-3.000 4,9.000-3.000 3,7.000-4.000 2,7.000-3.000 0,6.000-3.000-1,7.000-2.000 1,-1.000-1.000 1,-6.000 3.000 2,-6.000 3.000 3,-6.000 4.000 3,1.000 2.000 0,9.000 4.000-1,10.000 3.000-1,10.000 3.000-2,5.000 1.000-1,4.000 1.000 1,3.000-1.000-1,3.000 1.000 0,3.000-3.000-1,3.000-2.000-3,3.000-3.000-3,4.000-3.000-3,2.000-2.000-2,4.000 0.000 2,3.000 0.000 0,3.000 0.000 0,3.000-2.000 2,3.000-3.000 2,3.000-3.000 2,4.000-2.000 3,1.000-3.000 0,0.000 1.000 1,0.000-1.000 0,0.000 1.000 1,7.000-1.000 0,17.000 1.000-1,15.000-1.000-1,16.000 1.000-1,4.000-3.000 0,-6.000-2.000-1,-6.000-3.000 0,-6.000-3.000-1,-2.000-2.000-1,3.000 0.000 0,3.000 0.000 0,4.000 0.000 0,-4.000 0.000 0,-9.000 0.000 1,-10.000 0.000 2,-8.000 0.000 0,-4.000 1.000 3,3.000 4.000 0,3.000 3.000 2,4.000 3.000 2,1.000 1.000 0,0.000 1.000 2,0.000-1.000 2,0.000 1.000 1,3.000-1.000 0,6.000 1.000-2,7.000-1.000 0,6.000 1.000-1,6.000 1.000-2,6.000 3.000-2,7.000 3.000-2,6.000 4.000-2,7.000-1.000-1,10.000-3.000 0,10.000-3.000 0,9.000-2.000-1,10.000-5.000 1,14.000-2.000 2,11.000-3.000 2,14.000-3.000 1,7.000-4.000 0,3.000-3.000-1,3.000-3.000-1,4.000-2.000-1,8.000-3.000-3,17.000 1.000-3,15.000-1.000-4,16.000 1.000-5,13.000 1.000-3,14.000 3.000-5,11.000 3.000-3,14.000 4.000-5,13.000-1.000 0,16.000-3.000 5,15.000-3.000 4,17.000-2.000 4</inkml:trace>
</inkml:ink>
</file>

<file path=ppt/ink/ink55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2:52"/>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64000.000 14100.000 333,'157.000'63.000'167,"51.000"46.000"-1,50.000 47.000 1,49.000 47.000 0</inkml:trace>
</inkml:ink>
</file>

<file path=ppt/ink/ink55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2:58"/>
    </inkml:context>
    <inkml:brush xml:id="br0">
      <inkml:brushProperty name="width" value="0.0389872640371323" units="cm"/>
      <inkml:brushProperty name="height" value="0.0389872640371323" units="cm"/>
      <inkml:brushProperty name="color" value="#000000"/>
      <inkml:brushProperty name="ignorePressure" value="0"/>
    </inkml:brush>
  </inkml:definitions>
  <inkml:trace contextRef="#ctx0" brushRef="#br0">16500.000 13150.000 564,'0.000'-50.000'2,"0.000"0.000"3,0.000 0.000 4,0.000 0.000 4,-2.000 17.000 8,-3.000 34.000 12,-3.000 35.000 11,-2.000 35.000 12,-5.000 22.000 2,-2.000 14.000-11,-3.000 11.000-8,-3.000 14.000-11,-4.000 5.000-6,-3.000 1.000-3,-3.000-1.000-4,-2.000 1.000-3,0.000-1.000-3,7.000 1.000-5,6.000-1.000-5,7.000 1.000-4,0.000-4.000-1,-2.000-6.000 0,-3.000-6.000 1,-3.000-6.000 1,-2.000-6.000-3,0.000-2.000-4,0.000-3.000-4,0.000-3.000-5,1.000-10.000-4,4.000-16.000-3,3.000-15.000-2,3.000-15.000-3,3.000-26.000-3,3.000-34.000-2,3.000-35.000-3,4.000-33.000-2,2.000-17.000 1,4.000 4.000 6,3.000 3.000 6,3.000 3.000 7,1.000 4.000 3,1.000 7.000 2,-1.000 6.000 2,1.000 7.000 2</inkml:trace>
</inkml:ink>
</file>

<file path=ppt/ink/ink55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2:58"/>
    </inkml:context>
    <inkml:brush xml:id="br0">
      <inkml:brushProperty name="width" value="0.0377864725887775" units="cm"/>
      <inkml:brushProperty name="height" value="0.0377864725887775" units="cm"/>
      <inkml:brushProperty name="color" value="#000000"/>
      <inkml:brushProperty name="ignorePressure" value="0"/>
    </inkml:brush>
  </inkml:definitions>
  <inkml:trace contextRef="#ctx0" brushRef="#br0">16450.000 13150.000 582,'3.000'-41.000'15,"6.000"19.000"11,7.000 19.000 9,6.000 19.000 10,4.000 18.000 1,4.000 19.000-6,3.000 19.000-7,3.000 19.000-6,-2.000 13.000-5,-6.000 10.000-3,-6.000 10.000-1,-6.000 9.000-4,-6.000 7.000-1,-2.000 7.000-2,-3.000 6.000-1,-3.000 7.000-3,-2.000-1.000 1,0.000-6.000-1,0.000-6.000 0,0.000-6.000 1,1.000-12.000-3,4.000-15.000-4,3.000-15.000-4,3.000-16.000-4,1.000-13.000-3,1.000-9.000 1,-1.000-10.000-1,1.000-8.000-1,2.000-14.000 2,7.000-15.000 1,6.000-15.000 1,7.000-16.000 2,2.000-19.000 1,1.000-22.000 0,-1.000-22.000 1,1.000-21.000 1,1.000-28.000-1,3.000-30.000-2,3.000-32.000-1,4.000-30.000-2,2.000-11.000-2,4.000 14.000 0,3.000 11.000-2,3.000 14.000-1,-2.000 16.000-1,-6.000 22.000 2,-6.000 22.000 1,-6.000 23.000 1,-9.000 17.000-1,-8.000 17.000-3,-10.000 15.000-2,-9.000 16.000-4,-7.000 16.000-3,-3.000 20.000-6,-3.000 18.000-6,-2.000 20.000-5,-3.000 6.000 1,1.000-2.000 6,-1.000-3.000 7,1.000-3.000 7</inkml:trace>
</inkml:ink>
</file>

<file path=ppt/ink/ink55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2:59"/>
    </inkml:context>
    <inkml:brush xml:id="br0">
      <inkml:brushProperty name="width" value="0.0338336974382401" units="cm"/>
      <inkml:brushProperty name="height" value="0.0338336974382401" units="cm"/>
      <inkml:brushProperty name="color" value="#000000"/>
      <inkml:brushProperty name="ignorePressure" value="0"/>
    </inkml:brush>
  </inkml:definitions>
  <inkml:trace contextRef="#ctx0" brushRef="#br0">17900.000 14450.000 650,'0.000'93.000'47,"0.000"-11.000"-2,0.000-14.000-5,0.000-11.000-3,0.000-4.000-4,0.000 6.000-3,0.000 7.000-3,0.000 6.000-4,0.000 4.000-4,0.000 4.000-4,0.000 3.000-4,0.000 3.000-5,0.000-1.000-2,0.000-2.000 0,0.000-3.000 0,0.000-3.000 0,0.000-6.000-3,0.000-5.000-9,0.000-7.000-8,0.000-5.000-7</inkml:trace>
</inkml:ink>
</file>

<file path=ppt/ink/ink55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2:59"/>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18300.000 12750.000 999,'0.000'70.000'-12,"0.000"-9.000"4,0.000-10.000 3,0.000-8.000 5,0.000-6.000 1,0.000 1.000-3,0.000-1.000-1,0.000 1.000-3,1.000-3.000-6,4.000-2.000-6,3.000-3.000-9,3.000-3.000-8</inkml:trace>
</inkml:ink>
</file>

<file path=ppt/ink/ink55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00"/>
    </inkml:context>
    <inkml:brush xml:id="br0">
      <inkml:brushProperty name="width" value="0.0302189812064171" units="cm"/>
      <inkml:brushProperty name="height" value="0.0302189812064171" units="cm"/>
      <inkml:brushProperty name="color" value="#000000"/>
      <inkml:brushProperty name="ignorePressure" value="0"/>
    </inkml:brush>
  </inkml:definitions>
  <inkml:trace contextRef="#ctx0" brushRef="#br0">18750.000 12050.000 728,'-18.000'-22.000'38,"17.000"6.000"-3,15.000 7.000-4,16.000 6.000-3,7.000 3.000-2,1.000 0.000-2,-1.000 0.000-2,1.000 0.000-1,1.000 4.000-3,3.000 10.000-4,3.000 10.000-5,4.000 9.000-4,-6.000 6.000-4,-11.000 3.000-5,-14.000 3.000-3,-11.000 4.000-3,-11.000 1.000-3,-5.000 0.000 2,-7.000 0.000 0,-5.000 0.000 2,-6.000-2.000-2,-3.000-3.000-2,-3.000-3.000-3,-2.000-2.000-2,-3.000-6.000-1,1.000-6.000 4,-1.000-6.000 2,1.000-6.000 4,10.000-2.000 4,22.000 3.000 9,22.000 3.000 7,23.000 4.000 8,10.000-1.000 2,0.000-3.000-3,0.000-3.000-4,0.000-2.000-4,-4.000-1.000-2,-5.000 3.000-2,-7.000 3.000-3,-5.000 4.000-2,-8.000 1.000-1,-5.000 0.000 0,-7.000 0.000 1,-5.000 0.000 0,-4.000 0.000 0,0.000 0.000-1,0.000 0.000 1,0.000 0.000 0,-7.000 4.000-1,-11.000 10.000-2,-14.000 10.000-1,-11.000 9.000-2,-9.000 1.000 0,-3.000-6.000 1,-3.000-6.000 1,-2.000-6.000 1,2.000-7.000-5,9.000-6.000-12,10.000-6.000-10,10.000-6.000-13,4.000-6.000-3,0.000-2.000 3,0.000-3.000 3,0.000-3.000 3</inkml:trace>
</inkml:ink>
</file>

<file path=ppt/ink/ink55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00"/>
    </inkml:context>
    <inkml:brush xml:id="br0">
      <inkml:brushProperty name="width" value="0.0224584490060806" units="cm"/>
      <inkml:brushProperty name="height" value="0.0224584490060806" units="cm"/>
      <inkml:brushProperty name="color" value="#000000"/>
      <inkml:brushProperty name="ignorePressure" value="0"/>
    </inkml:brush>
  </inkml:definitions>
  <inkml:trace contextRef="#ctx0" brushRef="#br0">19350.000 12500.000 979,'73.000'-2.000'-17,"-3.000"-3.000"10,-3.000-3.000 10,-2.000-2.000 10,-1.000-1.000 3,3.000 3.000-7,3.000 3.000-5,4.000 4.000-7,-1.000 1.000-6,-3.000 0.000-7,-3.000 0.000-8,-2.000 0.000-6</inkml:trace>
</inkml:ink>
</file>

<file path=ppt/ink/ink55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00"/>
    </inkml:context>
    <inkml:brush xml:id="br0">
      <inkml:brushProperty name="width" value="0.0293737016618252" units="cm"/>
      <inkml:brushProperty name="height" value="0.0293737016618252" units="cm"/>
      <inkml:brushProperty name="color" value="#000000"/>
      <inkml:brushProperty name="ignorePressure" value="0"/>
    </inkml:brush>
  </inkml:definitions>
  <inkml:trace contextRef="#ctx0" brushRef="#br0">19950.000 11700.000 748,'-44.000'-41.000'53,"13.000"19.000"-7,12.000 19.000-6,13.000 19.000-6,7.000 21.000-7,4.000 26.000-5,3.000 24.000-5,3.000 26.000-7,1.000 12.000-8,1.000 0.000-10,-1.000 0.000-12,1.000 0.000-11,-3.000-11.000-9,-2.000-22.000-5,-3.000-22.000-6,-3.000-21.000-6</inkml:trace>
</inkml:ink>
</file>

<file path=ppt/ink/ink55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02"/>
    </inkml:context>
    <inkml:brush xml:id="br0">
      <inkml:brushProperty name="width" value="0.0237075034528971" units="cm"/>
      <inkml:brushProperty name="height" value="0.0237075034528971" units="cm"/>
      <inkml:brushProperty name="color" value="#000000"/>
      <inkml:brushProperty name="ignorePressure" value="0"/>
    </inkml:brush>
  </inkml:definitions>
  <inkml:trace contextRef="#ctx0" brushRef="#br0">16100.000 21650.000 927,'-44.000'18.000'-17,"13.000"-11.000"16,12.000-14.000 17,13.000-11.000 17,6.000-7.000-2,0.000 0.000-21,0.000 0.000-20,0.000 0.000-21,1.000 1.000-10,4.000 4.000 2,3.000 3.000 2,3.000 3.000 2</inkml:trace>
</inkml:ink>
</file>

<file path=ppt/ink/ink5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8"/>
    </inkml:context>
    <inkml:brush xml:id="br0">
      <inkml:brushProperty name="width" value="0.0427846796810627" units="cm"/>
      <inkml:brushProperty name="height" value="0.0427846796810627" units="cm"/>
      <inkml:brushProperty name="color" value="#f2395b"/>
      <inkml:brushProperty name="ignorePressure" value="0"/>
    </inkml:brush>
  </inkml:definitions>
  <inkml:trace contextRef="#ctx0" brushRef="#br0">49500.000 38650.000 514,'-4.000'-60.000'24,"-5.000"32.000"8,-7.000 31.000 9,-5.000 32.000 7,-1.000 21.000 1,6.000 13.000-8,7.000 12.000-8,6.000 13.000-8,1.000 6.000-5,-3.000 0.000-2,-3.000 0.000-1,-2.000 0.000-2,-1.000-2.000-1,3.000-3.000 0,3.000-3.000 0,4.000-2.000-1,2.000-6.000 0,4.000-6.000 0,3.000-6.000-2,3.000-6.000 0,4.000-6.000-2,7.000-2.000-2,6.000-3.000-4,7.000-3.000-2,4.000-6.000-3,3.000-5.000-1,3.000-7.000-2,4.000-5.000-2,-3.000-4.000 0,-5.000 0.000 0,-7.000 0.000-1,-5.000 0.000 0,-15.000 1.000-1,-22.000 4.000-5,-22.000 3.000-3,-21.000 3.000-4,-17.000-1.000-2,-8.000-2.000 1,-10.000-3.000 2,-9.000-3.000 0,-9.000-1.000 1,-5.000 4.000 1,-7.000 3.000 1,-5.000 3.000 2,3.000-5.000-3,17.000-12.000-6,15.000-13.000-5,16.000-12.000-7,12.000-10.000-2,9.000-6.000 2,10.000-6.000 1,10.000-6.000 1</inkml:trace>
</inkml:ink>
</file>

<file path=ppt/ink/ink55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03"/>
    </inkml:context>
    <inkml:brush xml:id="br0">
      <inkml:brushProperty name="width" value="0.0329624898731709" units="cm"/>
      <inkml:brushProperty name="height" value="0.0329624898731709" units="cm"/>
      <inkml:brushProperty name="color" value="#000000"/>
      <inkml:brushProperty name="ignorePressure" value="0"/>
    </inkml:brush>
  </inkml:definitions>
  <inkml:trace contextRef="#ctx0" brushRef="#br0">17800.000 16850.000 667,'4.000'-40.000'6,"10.000"23.000"8,10.000 22.000 9,9.000 22.000 8,2.000 21.000 2,-2.000 22.000-5,-3.000 22.000-3,-3.000 23.000-5,-4.000 16.000-1,-3.000 13.000-2,-3.000 12.000 1,-2.000 13.000 0,-5.000 6.000-2,-2.000 0.000-2,-3.000 0.000-1,-3.000 0.000-3,-1.000 1.000-2,4.000 4.000-1,3.000 3.000-1,3.000 3.000-2,1.000-4.000-1,1.000-8.000-5,-1.000-10.000-2,1.000-9.000-3,-3.000 1.000-3,-2.000 13.000-2,-3.000 12.000-3,-3.000 13.000-2,-2.000-4.000-1,0.000-18.000 1,0.000-19.000-1,0.000-18.000 0,0.000-14.000 1,0.000-5.000 1,0.000-7.000 1,0.000-5.000 1,0.000-8.000 1,0.000-5.000-2,0.000-7.000-2,0.000-5.000-1,-4.000-12.000-1,-5.000-16.000-1,-7.000-15.000-2,-5.000-15.000-1,-3.000-12.000 0,4.000-6.000 1,3.000-6.000 1,3.000-6.000 0,1.000-6.000 3,1.000-2.000 4,-1.000-3.000 3,1.000-3.000 5</inkml:trace>
</inkml:ink>
</file>

<file path=ppt/ink/ink55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03"/>
    </inkml:context>
    <inkml:brush xml:id="br0">
      <inkml:brushProperty name="width" value="0.0277759004384279" units="cm"/>
      <inkml:brushProperty name="height" value="0.0277759004384279" units="cm"/>
      <inkml:brushProperty name="color" value="#000000"/>
      <inkml:brushProperty name="ignorePressure" value="0"/>
    </inkml:brush>
  </inkml:definitions>
  <inkml:trace contextRef="#ctx0" brushRef="#br0">18000.000 16500.000 792,'-46.000'1.000'3,"10.000"4.000"7,10.000 3.000 8,9.000 3.000 6,4.000 10.000 2,1.000 20.000-1,-1.000 18.000-3,1.000 20.000-2,-6.000 14.000-2,-8.000 14.000-3,-10.000 11.000-3,-9.000 14.000-3,-5.000-1.000-3,0.000-12.000-8,0.000-13.000-5,0.000-12.000-7,3.000-13.000-5,6.000-12.000-4,7.000-13.000-3,6.000-12.000-5,3.000-12.000-3,0.000-8.000-3,0.000-10.000-2,0.000-9.000-2</inkml:trace>
</inkml:ink>
</file>

<file path=ppt/ink/ink55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04"/>
    </inkml:context>
    <inkml:brush xml:id="br0">
      <inkml:brushProperty name="width" value="0.0306147113442421" units="cm"/>
      <inkml:brushProperty name="height" value="0.0306147113442421" units="cm"/>
      <inkml:brushProperty name="color" value="#000000"/>
      <inkml:brushProperty name="ignorePressure" value="0"/>
    </inkml:brush>
  </inkml:definitions>
  <inkml:trace contextRef="#ctx0" brushRef="#br0">18050.000 16650.000 718,'51.000'28.000'17,"4.000"6.000"5,3.000 7.000 5,3.000 6.000 4,1.000 4.000 2,1.000 4.000-3,-1.000 3.000-2,1.000 3.000-3,-1.000-1.000-3,1.000-2.000-3,-1.000-3.000-5,1.000-3.000-3,-1.000-6.000-8,1.000-5.000-13,-1.000-7.000-12,1.000-5.000-13</inkml:trace>
</inkml:ink>
</file>

<file path=ppt/ink/ink55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05"/>
    </inkml:context>
    <inkml:brush xml:id="br0">
      <inkml:brushProperty name="width" value="0.0261911936104298" units="cm"/>
      <inkml:brushProperty name="height" value="0.0261911936104298" units="cm"/>
      <inkml:brushProperty name="color" value="#000000"/>
      <inkml:brushProperty name="ignorePressure" value="0"/>
    </inkml:brush>
  </inkml:definitions>
  <inkml:trace contextRef="#ctx0" brushRef="#br0">21500.000 15600.000 839,'25.000'25.000'43,"0.000"0.000"-7,0.000 0.000-6,0.000 0.000-7,-2.000 0.000-6,-3.000 0.000-8,-3.000 0.000-6,-2.000 0.000-8</inkml:trace>
</inkml:ink>
</file>

<file path=ppt/ink/ink55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09"/>
    </inkml:context>
    <inkml:brush xml:id="br0">
      <inkml:brushProperty name="width" value="0.0418615415692329" units="cm"/>
      <inkml:brushProperty name="height" value="0.0418615415692329" units="cm"/>
      <inkml:brushProperty name="color" value="#000000"/>
      <inkml:brushProperty name="ignorePressure" value="0"/>
    </inkml:brush>
  </inkml:definitions>
  <inkml:trace contextRef="#ctx0" brushRef="#br0">56750.000 11150.000 525,'-61.000'-66.000'13,"28.000"19.000"-1,28.000 19.000-1,29.000 19.000-2,16.000 9.000 3,7.000 0.000 2,6.000 0.000 4,7.000 0.000 3,5.000-4.000 2,7.000-5.000-1,6.000-7.000 0,7.000-5.000-1,2.000-3.000-1,1.000 4.000-3,-1.000 3.000-3,1.000 3.000-2,5.000 1.000-1,14.000 1.000 0,11.000-1.000 0,14.000 1.000 1,-1.000 1.000 0,-12.000 3.000-1,-13.000 3.000 0,-12.000 4.000 0,-10.000 4.000-1,-6.000 6.000 1,-6.000 7.000-1,-6.000 6.000 0,-4.000 3.000-1,1.000 0.000-2,-1.000 0.000-2,1.000 0.000-2,-1.000-2.000-2,1.000-3.000 0,-1.000-3.000-1,1.000-2.000-2,1.000-3.000 1,3.000 1.000 2,3.000-1.000 2,4.000 1.000 1,2.000-3.000 2,4.000-2.000 0,3.000-3.000 1,3.000-3.000 0,4.000-2.000-1,7.000 0.000 0,6.000 0.000-1,7.000 0.000-2,-7.000 0.000 0,-19.000 0.000-1,-18.000 0.000-2,-19.000 0.000 0,-7.000 0.000-1,7.000 0.000 1,6.000 0.000-1,7.000 0.000 0,11.000 0.000 0,20.000 0.000 0,18.000 0.000-1,20.000 0.000-1,5.000 1.000 0,-6.000 4.000 1,-6.000 3.000 0,-6.000 3.000 1,-6.000-1.000 0,-2.000-2.000 1,-3.000-3.000 0,-3.000-3.000 1,-2.000-2.000 1,0.000 0.000-1,0.000 0.000 1,0.000 0.000 0,0.000 0.000 0,0.000 0.000-1,0.000 0.000 0,0.000 0.000 0,4.000 0.000 0,10.000 0.000-1,10.000 0.000 0,9.000 0.000 0,1.000 0.000 0,-6.000 0.000-1,-6.000 0.000-1,-6.000 0.000-1,-2.000 0.000-1,3.000 0.000 1,3.000 0.000-1,4.000 0.000 1,-3.000 0.000-2,-5.000 0.000 1,-7.000 0.000-1,-5.000 0.000-1,-4.000 0.000 0,0.000 0.000 1,0.000 0.000 1,0.000 0.000-1,0.000 0.000 0,0.000 0.000-2,0.000 0.000-3,0.000 0.000-2,-4.000 0.000-3,-5.000 0.000-4,-7.000 0.000-4,-5.000 0.000-3,-4.000 0.000-4,0.000 0.000-4,0.000 0.000-2,0.000 0.000-4</inkml:trace>
</inkml:ink>
</file>

<file path=ppt/ink/ink55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11"/>
    </inkml:context>
    <inkml:brush xml:id="br0">
      <inkml:brushProperty name="width" value="0.0287017039954662" units="cm"/>
      <inkml:brushProperty name="height" value="0.0287017039954662" units="cm"/>
      <inkml:brushProperty name="color" value="#000000"/>
      <inkml:brushProperty name="ignorePressure" value="0"/>
    </inkml:brush>
  </inkml:definitions>
  <inkml:trace contextRef="#ctx0" brushRef="#br0">21250.000 12950.000 766,'51.000'0.000'30,"4.000"0.000"1,3.000 0.000 2,3.000 0.000 1,7.000 0.000-2,14.000 0.000-6,11.000 0.000-5,14.000 0.000-5,3.000-2.000-7,-2.000-3.000-8,-3.000-3.000-7,-3.000-2.000-9,-7.000-3.000-4,-9.000 1.000-1,-10.000-1.000 1,-8.000 1.000-2,-14.000 5.000-4,-15.000 14.000-8,-15.000 11.000-10,-16.000 14.000-8</inkml:trace>
</inkml:ink>
</file>

<file path=ppt/ink/ink55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11"/>
    </inkml:context>
    <inkml:brush xml:id="br0">
      <inkml:brushProperty name="width" value="0.0338058806955814" units="cm"/>
      <inkml:brushProperty name="height" value="0.0338058806955814" units="cm"/>
      <inkml:brushProperty name="color" value="#000000"/>
      <inkml:brushProperty name="ignorePressure" value="0"/>
    </inkml:brush>
  </inkml:definitions>
  <inkml:trace contextRef="#ctx0" brushRef="#br0">21150.000 13500.000 650,'-24.000'26.000'6,"4.000"4.000"11,3.000 3.000 12,3.000 3.000 10,4.000 18.000 5,7.000 35.000-5,6.000 35.000-5,7.000 34.000-4,-1.000 15.000-4,-6.000-3.000-3,-6.000-3.000-2,-6.000-2.000-3,-2.000-8.000-4,3.000-8.000-6,3.000-10.000-6,4.000-9.000-6,1.000-12.000-7,0.000-11.000-9,0.000-14.000-8,0.000-11.000-9,0.000-11.000-4,0.000-5.000 0,0.000-7.000 0,0.000-5.000 0,3.000-12.000 1,6.000-16.000 2,7.000-15.000 3,6.000-15.000 1</inkml:trace>
</inkml:ink>
</file>

<file path=ppt/ink/ink55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12"/>
    </inkml:context>
    <inkml:brush xml:id="br0">
      <inkml:brushProperty name="width" value="0.0341912284493446" units="cm"/>
      <inkml:brushProperty name="height" value="0.0341912284493446" units="cm"/>
      <inkml:brushProperty name="color" value="#000000"/>
      <inkml:brushProperty name="ignorePressure" value="0"/>
    </inkml:brush>
  </inkml:definitions>
  <inkml:trace contextRef="#ctx0" brushRef="#br0">21150.000 14900.000 643,'7.000'-44.000'1,"17.000"13.000"8,15.000 12.000 8,16.000 13.000 8,15.000 6.000 4,16.000 0.000-2,15.000 0.000-1,17.000 0.000-1,7.000-5.000-4,0.000-9.000-6,0.000-10.000-7,0.000-8.000-6,-5.000-4.000-4,-9.000 3.000-4,-10.000 3.000-2,-8.000 4.000-3,-12.000 2.000-2,-12.000 4.000-2,-13.000 3.000-3,-12.000 3.000-1,-18.000-2.000-1,-21.000-6.000 0,-22.000-6.000 1,-22.000-6.000-1,-15.000-2.000 2,-5.000 3.000 5,-7.000 3.000 4,-5.000 4.000 5,-3.000 2.000 3,4.000 4.000 3,3.000 3.000 3,3.000 3.000 3,1.000 3.000 3,1.000 3.000 1,-1.000 3.000 2,1.000 4.000 3,2.000 4.000 0,7.000 6.000 0,6.000 7.000 1,7.000 6.000 0,4.000 7.000 0,3.000 10.000 1,3.000 10.000 2,4.000 9.000 1,4.000 6.000-1,6.000 3.000-1,7.000 3.000-1,6.000 4.000-1,6.000 1.000-3,6.000 0.000 0,7.000 0.000-3,6.000 0.000-1,6.000 0.000-2,6.000 0.000-3,7.000 0.000-3,6.000 0.000-4,6.000-5.000-4,6.000-9.000-8,7.000-10.000-7,6.000-8.000-8,6.000-9.000-3,6.000-6.000-3,7.000-6.000-1,6.000-6.000-1,-5.000-7.000 1,-16.000-6.000 4,-15.000-6.000 4,-15.000-6.000 3,-9.000-6.000 2,1.000-2.000-3,-1.000-3.000-2,1.000-3.000-2</inkml:trace>
</inkml:ink>
</file>

<file path=ppt/ink/ink55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12"/>
    </inkml:context>
    <inkml:brush xml:id="br0">
      <inkml:brushProperty name="width" value="0.03001918643713" units="cm"/>
      <inkml:brushProperty name="height" value="0.03001918643713" units="cm"/>
      <inkml:brushProperty name="color" value="#000000"/>
      <inkml:brushProperty name="ignorePressure" value="0"/>
    </inkml:brush>
  </inkml:definitions>
  <inkml:trace contextRef="#ctx0" brushRef="#br0">23050.000 12600.000 732,'-22.000'-29.000'3,"6.000"-5.000"4,7.000-7.000 5,6.000-5.000 5,4.000-1.000 2,4.000 6.000-2,3.000 7.000-2,3.000 6.000-2,9.000 4.000 1,16.000 4.000 1,15.000 3.000 2,17.000 3.000 2,7.000 3.000-1,0.000 3.000-2,0.000 3.000-2,0.000 4.000-2,-4.000 8.000-1,-5.000 17.000-2,-7.000 15.000-1,-5.000 16.000-1,-14.000 10.000-3,-18.000 7.000-4,-19.000 6.000-4,-18.000 7.000-4,-20.000 4.000-4,-18.000 3.000-1,-19.000 3.000-2,-18.000 4.000-3,-9.000-4.000 1,4.000-9.000-1,3.000-10.000 2,3.000-8.000 0,6.000-12.000 2,9.000-12.000 4,10.000-13.000 4,10.000-12.000 3,14.000-9.000 6,23.000-2.000 5,22.000-3.000 6,22.000-3.000 6,18.000-6.000 0,16.000-5.000-3,15.000-7.000-5,17.000-5.000-4,7.000-3.000-3,0.000 4.000-3,0.000 3.000-2,0.000 3.000-2,-5.000 3.000-5,-9.000 3.000-7,-10.000 3.000-7,-8.000 4.000-7,-11.000 1.000-2,-8.000 0.000 5,-10.000 0.000 4,-9.000 0.000 5</inkml:trace>
</inkml:ink>
</file>

<file path=ppt/ink/ink55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12"/>
    </inkml:context>
    <inkml:brush xml:id="br0">
      <inkml:brushProperty name="width" value="0.030544875189662" units="cm"/>
      <inkml:brushProperty name="height" value="0.030544875189662" units="cm"/>
      <inkml:brushProperty name="color" value="#000000"/>
      <inkml:brushProperty name="ignorePressure" value="0"/>
    </inkml:brush>
  </inkml:definitions>
  <inkml:trace contextRef="#ctx0" brushRef="#br0">23800.000 12800.000 720,'3.000'-46.000'5,"6.000"10.000"9,7.000 10.000 10,6.000 9.000 10,9.000 4.000 2,13.000 1.000-6,12.000-1.000-4,13.000 1.000-7,9.000 1.000-2,6.000 3.000 1,7.000 3.000 0,6.000 4.000 0,1.000-1.000-4,-3.000-3.000-7,-3.000-3.000-9,-2.000-2.000-7,-8.000-1.000-8,-8.000 3.000-5,-10.000 3.000-7,-9.000 4.000-5,-9.000 1.000-4,-5.000 0.000 0,-7.000 0.000 0,-5.000 0.000 0</inkml:trace>
</inkml:ink>
</file>

<file path=ppt/ink/ink5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8"/>
    </inkml:context>
    <inkml:brush xml:id="br0">
      <inkml:brushProperty name="width" value="0.0283395908772945" units="cm"/>
      <inkml:brushProperty name="height" value="0.0283395908772945" units="cm"/>
      <inkml:brushProperty name="color" value="#f2395b"/>
      <inkml:brushProperty name="ignorePressure" value="0"/>
    </inkml:brush>
  </inkml:definitions>
  <inkml:trace contextRef="#ctx0" brushRef="#br0">49400.000 38800.000 776,'51.000'-90.000'0,"4.000"23.000"0,3.000 22.000 0,3.000 22.000 0,4.000 13.000 8,7.000 7.000 16,6.000 6.000 16,7.000 7.000 16,4.000 4.000-3,3.000 3.000-21,3.000 3.000-22,4.000 4.000-20,-9.000-1.000-13,-18.000-3.000-4,-19.000-3.000-3,-18.000-2.000-3</inkml:trace>
</inkml:ink>
</file>

<file path=ppt/ink/ink55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13"/>
    </inkml:context>
    <inkml:brush xml:id="br0">
      <inkml:brushProperty name="width" value="0.0348017401993275" units="cm"/>
      <inkml:brushProperty name="height" value="0.0348017401993275" units="cm"/>
      <inkml:brushProperty name="color" value="#000000"/>
      <inkml:brushProperty name="ignorePressure" value="0"/>
    </inkml:brush>
  </inkml:definitions>
  <inkml:trace contextRef="#ctx0" brushRef="#br0">24800.000 11650.000 632,'-22.000'-10.000'19,"6.000"32.000"18,7.000 31.000 16,6.000 32.000 17,6.000 18.000 0,6.000 6.000-18,7.000 7.000-16,6.000 6.000-18,-1.000 7.000-11,-5.000 10.000-2,-7.000 10.000-5,-5.000 9.000-2,-6.000-10.000-15,-3.000-28.000-24,-3.000-28.000-24,-2.000-27.000-25</inkml:trace>
</inkml:ink>
</file>

<file path=ppt/ink/ink55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17"/>
    </inkml:context>
    <inkml:brush xml:id="br0">
      <inkml:brushProperty name="width" value="0.0372765064239502" units="cm"/>
      <inkml:brushProperty name="height" value="0.0372765064239502" units="cm"/>
      <inkml:brushProperty name="color" value="#000000"/>
      <inkml:brushProperty name="ignorePressure" value="0"/>
    </inkml:brush>
  </inkml:definitions>
  <inkml:trace contextRef="#ctx0" brushRef="#br0">14700.000 28100.000 590,'-68.000'4.000'61,"17.000"10.000"-13,15.000 10.000-11,16.000 9.000-13,5.000 17.000-4,-2.000 25.000 1,-3.000 25.000 1,-3.000 25.000 3,1.000 4.000-1,6.000-15.000-3,7.000-15.000-3,6.000-16.000-3,3.000-4.000-1,0.000 10.000 0,0.000 10.000 0,0.000 9.000 0,-2.000 6.000-2,-3.000 3.000-7,-3.000 3.000-5,-2.000 4.000-5,-1.000 2.000-5,3.000 4.000-3,3.000 3.000-4,4.000 3.000-4,1.000-7.000-2,0.000-15.000-3,0.000-15.000-3,0.000-16.000-1,0.000-26.000-5,0.000-33.000-4,0.000-35.000-5,0.000-34.000-6,1.000-16.000 2,4.000 3.000 7,3.000 3.000 8,3.000 4.000 8</inkml:trace>
</inkml:ink>
</file>

<file path=ppt/ink/ink55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17"/>
    </inkml:context>
    <inkml:brush xml:id="br0">
      <inkml:brushProperty name="width" value="0.0408204607665539" units="cm"/>
      <inkml:brushProperty name="height" value="0.0408204607665539" units="cm"/>
      <inkml:brushProperty name="color" value="#000000"/>
      <inkml:brushProperty name="ignorePressure" value="0"/>
    </inkml:brush>
  </inkml:definitions>
  <inkml:trace contextRef="#ctx0" brushRef="#br0">14350.000 28300.000 538,'-11.000'-47.000'31,"28.000"6.000"3,28.000 7.000 3,29.000 6.000 3,15.000 4.000-1,3.000 4.000-6,3.000 3.000-8,4.000 3.000-6,1.000 3.000-4,0.000 3.000-1,0.000 3.000-1,0.000 4.000-1,-5.000 1.000-2,-9.000 0.000-1,-10.000 0.000-2,-8.000 0.000-2,-11.000 6.000-1,-8.000 13.000-2,-10.000 12.000-2,-9.000 13.000-1,-10.000 12.000-1,-9.000 13.000 1,-10.000 12.000 1,-8.000 13.000 0,-15.000 7.000 0,-19.000 4.000-1,-18.000 3.000 0,-19.000 3.000-1,-10.000-2.000-1,1.000-6.000-1,-1.000-6.000 0,1.000-6.000-1,-1.000-10.000-1,1.000-12.000 1,-1.000-13.000-1,1.000-12.000 1,1.000-10.000 0,3.000-6.000 0,3.000-6.000 0,4.000-6.000 0,18.000-12.000 1,34.000-15.000 2,35.000-15.000 2,35.000-16.000 2,24.000-7.000 1,16.000 4.000 1,15.000 3.000 1,17.000 3.000 1,8.000 3.000 1,4.000 3.000 0,3.000 3.000 0,3.000 4.000 0,-5.000 4.000 0,-12.000 6.000-1,-13.000 7.000 0,-12.000 6.000 0,-12.000 6.000 0,-8.000 6.000-1,-10.000 7.000 1,-9.000 6.000-1,-10.000 4.000 1,-9.000 4.000 0,-10.000 3.000 0,-8.000 3.000 1,-11.000 6.000-1,-8.000 9.000 1,-10.000 10.000 0,-9.000 10.000 0,-12.000 4.000 0,-11.000 0.000 0,-14.000 0.000 0,-11.000 0.000 1,-12.000 3.000-3,-9.000 6.000-2,-10.000 7.000-2,-8.000 6.000-4,-11.000 1.000-3,-8.000-3.000-1,-10.000-3.000-3,-9.000-2.000-3,1.000-9.000-3,13.000-12.000-6,12.000-13.000-6,13.000-12.000-5,13.000-15.000-9,17.000-15.000-9,15.000-15.000-10,16.000-16.000-10</inkml:trace>
</inkml:ink>
</file>

<file path=ppt/ink/ink55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35"/>
    </inkml:context>
    <inkml:brush xml:id="br0">
      <inkml:brushProperty name="width" value="0.0311100892722607" units="cm"/>
      <inkml:brushProperty name="height" value="0.0311100892722607" units="cm"/>
      <inkml:brushProperty name="color" value="#000000"/>
      <inkml:brushProperty name="ignorePressure" value="0"/>
    </inkml:brush>
  </inkml:definitions>
  <inkml:trace contextRef="#ctx0" brushRef="#br0">27800.000 23300.000 707,'-46.000'-2.000'-30,"10.000"-3.000"19,10.000-3.000 20,9.000-2.000 18,6.000-6.000 7,3.000-6.000-6,3.000-6.000-6,4.000-6.000-5,1.000-6.000-4,0.000-2.000 0,0.000-3.000-1,0.000-3.000-1,0.000-6.000 0,0.000-5.000-2,0.000-7.000 0,0.000-5.000 0,1.000-8.000-2,4.000-5.000 1,3.000-7.000 0,3.000-5.000-1,3.000-4.000 0,3.000 0.000 0,3.000 0.000 1,4.000 0.000 0,1.000 0.000-1,0.000 0.000-2,0.000 0.000-2,0.000 0.000-1,0.000 0.000-2,0.000 0.000 1,0.000 0.000-1,0.000 0.000 0,3.000-2.000-1,6.000-3.000 1,7.000-3.000 0,6.000-2.000-1,3.000-5.000 0,0.000-2.000 0,0.000-3.000-1,0.000-3.000 0,0.000-2.000 0,0.000 0.000 1,0.000 0.000 0,0.000 0.000 2,0.000-2.000 0,0.000-3.000 1,0.000-3.000 1,0.000-2.000 0,1.000-1.000 0,4.000 3.000 1,3.000 3.000-1,3.000 4.000 0,1.000 5.000 0,1.000 10.000 0,-1.000 10.000 0,1.000 9.000 0,-1.000 2.000 0,1.000-2.000 0,-1.000-3.000-2,1.000-3.000 0,1.000-4.000-1,3.000-3.000 0,3.000-3.000 0,4.000-2.000-1,-1.000-1.000 0,-3.000 3.000 0,-3.000 3.000-1,-2.000 4.000 1,-3.000 2.000-1,1.000 4.000 0,-1.000 3.000 0,1.000 3.000-1,-3.000 4.000 0,-2.000 7.000 0,-3.000 6.000 1,-3.000 7.000 1,-2.000 2.000-1,0.000 1.000 1,0.000-1.000 0,0.000 1.000 1,0.000 1.000 0,0.000 3.000-1,0.000 3.000 1,0.000 4.000 0,-2.000 2.000-1,-3.000 4.000 1,-3.000 3.000 0,-2.000 3.000 0,-3.000 1.000 1,1.000 1.000-1,-1.000-1.000 0,1.000 1.000 1,1.000-3.000-1,3.000-2.000 0,3.000-3.000 1,4.000-3.000-1,-3.000 1.000 0,-5.000 6.000 0,-7.000 7.000 0,-5.000 6.000 0,-4.000 3.000 0,0.000 0.000 0,0.000 0.000-1,0.000 0.000 0,0.000 0.000 0,0.000 0.000 0,0.000 0.000-2,0.000 0.000 1,-2.000 0.000-1,-3.000 0.000 0,-3.000 0.000 0,-2.000 0.000 0,-6.000 6.000-3,-6.000 13.000-7,-6.000 12.000-8,-6.000 13.000-6,-6.000 6.000-3,-2.000 0.000 1,-3.000 0.000 2,-3.000 0.000 2</inkml:trace>
</inkml:ink>
</file>

<file path=ppt/ink/ink55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36"/>
    </inkml:context>
    <inkml:brush xml:id="br0">
      <inkml:brushProperty name="width" value="0.0298301335424185" units="cm"/>
      <inkml:brushProperty name="height" value="0.0298301335424185" units="cm"/>
      <inkml:brushProperty name="color" value="#000000"/>
      <inkml:brushProperty name="ignorePressure" value="0"/>
    </inkml:brush>
  </inkml:definitions>
  <inkml:trace contextRef="#ctx0" brushRef="#br0">31050.000 15050.000 737,'-47.000'0.000'0,"6.000"0.000"2,7.000 0.000 0,6.000 0.000 1,15.000 0.000 5,26.000 0.000 6,24.000 0.000 7,26.000 0.000 8,12.000 0.000 0,0.000 0.000-6,0.000 0.000-7,0.000 0.000-5,-2.000 0.000-5,-3.000 0.000-1,-3.000 0.000-2,-2.000 0.000-2,-3.000 0.000-1,1.000 0.000 0,-1.000 0.000-1,1.000 0.000 0,-3.000 1.000-1,-2.000 4.000-3,-3.000 3.000-2,-3.000 3.000-2,-4.000 1.000 0,-3.000 1.000 2,-3.000-1.000 3,-2.000 1.000 1,-6.000 2.000 3,-6.000 7.000 0,-6.000 6.000 1,-6.000 7.000 0,-6.000 2.000 2,-2.000 1.000 3,-3.000-1.000 3,-3.000 1.000 3,-4.000 2.000 2,-3.000 7.000 0,-3.000 6.000 1,-2.000 7.000 0,-6.000 4.000 0,-6.000 3.000-4,-6.000 3.000-1,-6.000 4.000-3,-7.000 4.000-3,-6.000 6.000-4,-6.000 7.000-2,-6.000 6.000-5,-6.000 9.000-2,-2.000 13.000-1,-3.000 12.000-3,-3.000 13.000-1,-1.000 4.000-5,4.000-3.000-5,3.000-3.000-7,3.000-2.000-6,7.000-17.000-2,14.000-28.000 5,11.000-28.000 3,14.000-27.000 3,5.000-15.000 3,1.000 0.000 3,-1.000 0.000 0,1.000 0.000 3</inkml:trace>
</inkml:ink>
</file>

<file path=ppt/ink/ink55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37"/>
    </inkml:context>
    <inkml:brush xml:id="br0">
      <inkml:brushProperty name="width" value="0.0317724980413914" units="cm"/>
      <inkml:brushProperty name="height" value="0.0317724980413914" units="cm"/>
      <inkml:brushProperty name="color" value="#000000"/>
      <inkml:brushProperty name="ignorePressure" value="0"/>
    </inkml:brush>
  </inkml:definitions>
  <inkml:trace contextRef="#ctx0" brushRef="#br0">34250.000 13700.000 692,'-44.000'-19.000'15,"13.000"13.000"6,12.000 12.000 6,13.000 13.000 7,4.000 15.000 1,-3.000 19.000-4,-3.000 19.000-5,-2.000 19.000-5,-5.000 10.000-2,-2.000 4.000-3,-3.000 3.000-2,-3.000 3.000-1,-2.000-1.000-2,0.000-2.000-2,0.000-3.000-2,0.000-3.000-1,0.000-2.000-3,0.000 0.000-5,0.000 0.000-3,0.000 0.000-4,0.000-4.000-4,0.000-5.000-3,0.000-7.000-4,0.000-5.000-3,-2.000-8.000-3,-3.000-5.000-3,-3.000-7.000-1,-2.000-5.000-3,-1.000-11.000-2,3.000-11.000-1,3.000-14.000-2,4.000-11.000-2</inkml:trace>
</inkml:ink>
</file>

<file path=ppt/ink/ink55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38"/>
    </inkml:context>
    <inkml:brush xml:id="br0">
      <inkml:brushProperty name="width" value="0.0334818623960018" units="cm"/>
      <inkml:brushProperty name="height" value="0.0334818623960018" units="cm"/>
      <inkml:brushProperty name="color" value="#000000"/>
      <inkml:brushProperty name="ignorePressure" value="0"/>
    </inkml:brush>
  </inkml:definitions>
  <inkml:trace contextRef="#ctx0" brushRef="#br0">34400.000 13350.000 657,'-47.000'0.000'3,"6.000"0.000"9,7.000 0.000 6,6.000 0.000 9,10.000 6.000 3,17.000 13.000 0,15.000 12.000 0,16.000 13.000 1,4.000 10.000-3,-6.000 10.000-4,-6.000 10.000-5,-6.000 9.000-5,-4.000 7.000-2,1.000 7.000-1,-1.000 6.000-2,1.000 7.000-1,-1.000 5.000-1,1.000 7.000-1,-1.000 6.000 0,1.000 7.000 0,-3.000 2.000-1,-2.000 1.000-1,-3.000-1.000-2,-3.000 1.000-1,-4.000-4.000-2,-3.000-6.000 0,-3.000-6.000 0,-2.000-6.000-1,-3.000-6.000 0,1.000-2.000-1,-1.000-3.000 1,1.000-3.000-1,1.000-7.000 1,3.000-9.000-1,3.000-10.000 0,4.000-8.000-1,2.000-18.000 1,4.000-25.000 1,3.000-25.000-1,3.000-25.000 2,4.000-22.000 0,7.000-19.000-1,6.000-18.000 1,7.000-19.000 0,5.000-13.000-1,7.000-6.000 0,6.000-6.000 0,7.000-6.000 0,4.000-4.000-1,3.000 1.000 1,3.000-1.000-2,4.000 1.000 1,-3.000 1.000-1,-5.000 3.000-2,-7.000 3.000 0,-5.000 4.000-1,-9.000 5.000-2,-9.000 10.000 0,-10.000 10.000-1,-8.000 9.000 0,-6.000 9.000-2,1.000 9.000 0,-1.000 10.000 0,1.000 10.000-1,-1.000 7.000-2,1.000 6.000-1,-1.000 7.000-3,1.000 6.000-1</inkml:trace>
</inkml:ink>
</file>

<file path=ppt/ink/ink55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39"/>
    </inkml:context>
    <inkml:brush xml:id="br0">
      <inkml:brushProperty name="width" value="0.036246407777071" units="cm"/>
      <inkml:brushProperty name="height" value="0.036246407777071" units="cm"/>
      <inkml:brushProperty name="color" value="#000000"/>
      <inkml:brushProperty name="ignorePressure" value="0"/>
    </inkml:brush>
  </inkml:definitions>
  <inkml:trace contextRef="#ctx0" brushRef="#br0">35800.000 15350.000 606,'0.000'-94.000'41,"0.000"13.000"-9,0.000 12.000-8,0.000 13.000-7,0.000 9.000-4,0.000 6.000-2,0.000 7.000-1,0.000 6.000 0,-2.000 3.000-2,-3.000 0.000 1,-3.000 0.000-1,-2.000 0.000-1,-8.000 10.000 1,-8.000 23.000 2,-10.000 22.000-1,-9.000 22.000 2,-4.000 13.000 0,4.000 7.000-1,3.000 6.000-1,3.000 7.000-1,3.000 4.000-1,3.000 3.000-2,3.000 3.000-1,4.000 4.000-1,2.000-4.000-2,4.000-9.000-1,3.000-10.000-2,3.000-8.000-3,3.000-9.000 0,3.000-6.000-3,3.000-6.000 0,4.000-6.000-3,4.000-10.000 1,6.000-12.000-1,7.000-13.000 1,6.000-12.000 0,6.000-15.000 0,6.000-15.000-1,7.000-15.000-1,6.000-16.000-1,6.000-12.000-1,6.000-5.000 1,7.000-7.000-1,6.000-5.000 2,1.000-9.000-1,-3.000-9.000-2,-3.000-10.000 0,-2.000-8.000-1,-6.000-4.000 1,-6.000 3.000 1,-6.000 3.000 2,-6.000 4.000 2,-6.000 2.000 2,-2.000 4.000 3,-3.000 3.000 2,-3.000 3.000 2,-6.000 7.000 3,-5.000 14.000 1,-7.000 11.000 2,-5.000 14.000 2,-4.000 10.000 1,0.000 9.000 3,0.000 10.000 1,0.000 10.000 3,-5.000 16.000 5,-9.000 26.000 9,-10.000 24.000 10,-8.000 26.000 8,-4.000 16.000 1,3.000 10.000-8,3.000 10.000-8,4.000 9.000-7,2.000 6.000-6,4.000 3.000-4,3.000 3.000-2,3.000 4.000-4,1.000-4.000-2,1.000-9.000-2,-1.000-10.000-3,1.000-8.000-2,1.000-3.000 0,3.000 7.000 0,3.000 6.000 0,4.000 7.000 0,1.000 2.000-6,0.000 1.000-14,0.000-1.000-14,0.000 1.000-14,0.000-9.000-3,0.000-15.000 7,0.000-15.000 8,0.000-16.000 8</inkml:trace>
</inkml:ink>
</file>

<file path=ppt/ink/ink55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0"/>
    </inkml:context>
    <inkml:brush xml:id="br0">
      <inkml:brushProperty name="width" value="0.032068457454443" units="cm"/>
      <inkml:brushProperty name="height" value="0.032068457454443" units="cm"/>
      <inkml:brushProperty name="color" value="#000000"/>
      <inkml:brushProperty name="ignorePressure" value="0"/>
    </inkml:brush>
  </inkml:definitions>
  <inkml:trace contextRef="#ctx0" brushRef="#br0">37900.000 13700.000 686,'-71.000'6.000'38,"10.000"13.000"-3,10.000 12.000-4,9.000 13.000-4,4.000 9.000-2,1.000 6.000-2,-1.000 7.000-2,1.000 6.000-2,1.000 6.000-2,3.000 6.000-1,3.000 7.000-2,4.000 6.000-2,1.000 3.000-2,0.000 0.000-1,0.000 0.000-4,0.000 0.000-1,3.000-2.000-1,6.000-3.000-1,7.000-3.000-1,6.000-2.000 0,4.000-6.000-2,4.000-6.000-4,3.000-6.000-4,3.000-6.000-5,4.000-7.000-4,7.000-6.000-5,6.000-6.000-5,7.000-6.000-5,2.000-7.000-3,1.000-6.000-3,-1.000-6.000-2,1.000-6.000-2</inkml:trace>
</inkml:ink>
</file>

<file path=ppt/ink/ink55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0"/>
    </inkml:context>
    <inkml:brush xml:id="br0">
      <inkml:brushProperty name="width" value="0.0368497520685196" units="cm"/>
      <inkml:brushProperty name="height" value="0.0368497520685196" units="cm"/>
      <inkml:brushProperty name="color" value="#000000"/>
      <inkml:brushProperty name="ignorePressure" value="0"/>
    </inkml:brush>
  </inkml:definitions>
  <inkml:trace contextRef="#ctx0" brushRef="#br0">38450.000 13650.000 597,'-22.000'-36.000'31,"6.000"28.000"5,7.000 28.000 4,6.000 29.000 4,3.000 22.000-1,0.000 20.000-5,0.000 18.000-5,0.000 20.000-5,-2.000 6.000-4,-3.000-2.000-1,-3.000-3.000-3,-2.000-3.000-3,-3.000-6.000-3,1.000-5.000-5,-1.000-7.000-7,1.000-5.000-4,-1.000-9.000-8,1.000-9.000-8,-1.000-10.000-8,1.000-8.000-8,-3.000-14.000-10,-2.000-15.000-8,-3.000-15.000-10,-3.000-16.000-9</inkml:trace>
</inkml:ink>
</file>

<file path=ppt/ink/ink5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9"/>
    </inkml:context>
    <inkml:brush xml:id="br0">
      <inkml:brushProperty name="width" value="0.0375511683523655" units="cm"/>
      <inkml:brushProperty name="height" value="0.0375511683523655" units="cm"/>
      <inkml:brushProperty name="color" value="#f2395b"/>
      <inkml:brushProperty name="ignorePressure" value="0"/>
    </inkml:brush>
  </inkml:definitions>
  <inkml:trace contextRef="#ctx0" brushRef="#br0">51000.000 38000.000 585,'-36.000'-68.000'95,"28.000"17.000"-18,28.000 15.000-18,29.000 16.000-18,22.000 7.000-10,20.000 1.000-4,18.000-1.000-3,20.000 1.000-4,2.000 4.000-3,-12.000 9.000-5,-13.000 10.000-4,-12.000 10.000-4,-10.000 7.000-6,-6.000 6.000-5,-6.000 7.000-6,-6.000 6.000-6,-10.000 3.000-7,-12.000 0.000-7,-13.000 0.000-9,-12.000 0.000-8,-13.000-4.000-4,-12.000-5.000 2,-13.000-7.000 2,-12.000-5.000 2,-10.000-6.000 4,-6.000-3.000 10,-6.000-3.000 8,-6.000-2.000 8,-1.000-5.000 7,7.000-2.000 2,6.000-3.000 2,7.000-3.000 3</inkml:trace>
</inkml:ink>
</file>

<file path=ppt/ink/ink55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0"/>
    </inkml:context>
    <inkml:brush xml:id="br0">
      <inkml:brushProperty name="width" value="0.0293026976287365" units="cm"/>
      <inkml:brushProperty name="height" value="0.0293026976287365" units="cm"/>
      <inkml:brushProperty name="color" value="#000000"/>
      <inkml:brushProperty name="ignorePressure" value="0"/>
    </inkml:brush>
  </inkml:definitions>
  <inkml:trace contextRef="#ctx0" brushRef="#br0">38350.000 14500.000 750,'46.000'-46.000'32,"-5.000"10.000"-3,-7.000 10.000-4,-5.000 9.000-2,0.000 6.000-3,10.000 3.000 1,10.000 3.000-1,9.000 4.000 1,4.000 4.000-3,1.000 6.000-2,-1.000 7.000-4,1.000 6.000-3,-4.000 1.000-5,-6.000-3.000-9,-6.000-3.000-7,-6.000-2.000-7</inkml:trace>
</inkml:ink>
</file>

<file path=ppt/ink/ink55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0"/>
    </inkml:context>
    <inkml:brush xml:id="br0">
      <inkml:brushProperty name="width" value="0.0386485457420349" units="cm"/>
      <inkml:brushProperty name="height" value="0.0386485457420349" units="cm"/>
      <inkml:brushProperty name="color" value="#000000"/>
      <inkml:brushProperty name="ignorePressure" value="0"/>
    </inkml:brush>
  </inkml:definitions>
  <inkml:trace contextRef="#ctx0" brushRef="#br0">39450.000 13050.000 569,'0.000'-60.000'0,"0.000"32.000"21,0.000 31.000 19,0.000 32.000 20,0.000 22.000 5,0.000 17.000-9,0.000 15.000-11,0.000 16.000-9,-4.000 12.000-8,-5.000 9.000-4,-7.000 10.000-4,-5.000 10.000-4,-4.000 0.000-5,0.000-5.000-5,0.000-7.000-3,0.000-5.000-6,0.000 2.000-5,0.000 13.000-9,0.000 12.000-9,0.000 13.000-8,3.000-7.000-5,6.000-24.000-5,7.000-26.000-3,6.000-24.000-3,1.000-20.000-1,-3.000-11.000 3,-3.000-14.000 4,-2.000-11.000 3</inkml:trace>
</inkml:ink>
</file>

<file path=ppt/ink/ink55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1"/>
    </inkml:context>
    <inkml:brush xml:id="br0">
      <inkml:brushProperty name="width" value="0.0326111614704132" units="cm"/>
      <inkml:brushProperty name="height" value="0.0326111614704132" units="cm"/>
      <inkml:brushProperty name="color" value="#000000"/>
      <inkml:brushProperty name="ignorePressure" value="0"/>
    </inkml:brush>
  </inkml:definitions>
  <inkml:trace contextRef="#ctx0" brushRef="#br0">39350.000 14250.000 674,'93.000'-46.000'16,"-11.000"10.000"6,-14.000 10.000 6,-11.000 9.000 6,-7.000 10.000 2,0.000 14.000-5,0.000 11.000-2,0.000 14.000-4,-5.000 10.000-4,-9.000 9.000-4,-10.000 10.000-5,-8.000 10.000-5,-14.000 7.000-1,-15.000 6.000 2,-15.000 7.000 3,-16.000 6.000 2,-10.000-2.000-3,-3.000-9.000-12,-3.000-10.000-11,-2.000-8.000-10,-3.000-9.000-3,1.000-6.000 6,-1.000-6.000 5,1.000-6.000 6,8.000-6.000 5,20.000-2.000 6,18.000-3.000 5,20.000-3.000 5,19.000-9.000 2,22.000-11.000-4,22.000-14.000-3,23.000-11.000-3,8.000-9.000-6,-3.000-3.000-8,-3.000-3.000-8,-2.000-2.000-8,-11.000 0.000-2,-15.000 7.000 4,-15.000 6.000 3,-16.000 7.000 3,-8.000 2.000-2,0.000 1.000-9,0.000-1.000-9,0.000 1.000-8</inkml:trace>
</inkml:ink>
</file>

<file path=ppt/ink/ink55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1"/>
    </inkml:context>
    <inkml:brush xml:id="br0">
      <inkml:brushProperty name="width" value="0.0346078053116798" units="cm"/>
      <inkml:brushProperty name="height" value="0.0346078053116798" units="cm"/>
      <inkml:brushProperty name="color" value="#000000"/>
      <inkml:brushProperty name="ignorePressure" value="0"/>
    </inkml:brush>
  </inkml:definitions>
  <inkml:trace contextRef="#ctx0" brushRef="#br0">40550.000 13000.000 635,'4.000'-44.000'38,"10.000"13.000"-4,10.000 12.000-2,9.000 13.000-4,6.000 9.000-2,3.000 6.000-2,3.000 7.000-1,4.000 6.000-3,-1.000 6.000-1,-3.000 6.000-3,-3.000 7.000-2,-2.000 6.000-1,-8.000 12.000-1,-8.000 19.000 2,-10.000 19.000 1,-9.000 19.000 2,-7.000 7.000-3,-3.000-3.000-9,-3.000-3.000-6,-2.000-2.000-9,-8.000-6.000-5,-8.000-6.000-4,-10.000-6.000-3,-9.000-6.000-4,-5.000-10.000-1,0.000-12.000 4,0.000-13.000 2,0.000-12.000 4,1.000-10.000-4,4.000-6.000-7,3.000-6.000-10,3.000-6.000-7,6.000-9.000-2,9.000-8.000 8,10.000-10.000 7,10.000-9.000 8,2.000-7.000 5,-3.000-3.000 5,-3.000-3.000 3,-2.000-2.000 5</inkml:trace>
</inkml:ink>
</file>

<file path=ppt/ink/ink55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2"/>
    </inkml:context>
    <inkml:brush xml:id="br0">
      <inkml:brushProperty name="width" value="0.0336177498102188" units="cm"/>
      <inkml:brushProperty name="height" value="0.0336177498102188" units="cm"/>
      <inkml:brushProperty name="color" value="#000000"/>
      <inkml:brushProperty name="ignorePressure" value="0"/>
    </inkml:brush>
  </inkml:definitions>
  <inkml:trace contextRef="#ctx0" brushRef="#br0">40600.000 13400.000 654,'43.000'-40.000'19,"-11.000"23.000"6,-14.000 22.000 6,-11.000 22.000 6,-7.000 18.000 3,0.000 16.000-4,0.000 15.000-3,0.000 17.000-4,-4.000 11.000-2,-5.000 10.000-5,-7.000 10.000-3,-5.000 9.000-4,-4.000 4.000-5,0.000 1.000-7,0.000-1.000-7,0.000 1.000-7,1.000-9.000-4,4.000-15.000-2,3.000-15.000-2,3.000-16.000-2,3.000-13.000-1,3.000-9.000 0,3.000-10.000 1,4.000-8.000 1</inkml:trace>
</inkml:ink>
</file>

<file path=ppt/ink/ink55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2"/>
    </inkml:context>
    <inkml:brush xml:id="br0">
      <inkml:brushProperty name="width" value="0.0384947061538696" units="cm"/>
      <inkml:brushProperty name="height" value="0.0384947061538696" units="cm"/>
      <inkml:brushProperty name="color" value="#000000"/>
      <inkml:brushProperty name="ignorePressure" value="0"/>
    </inkml:brush>
  </inkml:definitions>
  <inkml:trace contextRef="#ctx0" brushRef="#br0">41650.000 13250.000 571,'21.000'-19.000'5,"-5.000"13.000"11,-7.000 12.000 10,-5.000 13.000 11,-4.000 10.000 3,0.000 10.000-3,0.000 10.000-4,0.000 9.000-2,-4.000 10.000-3,-5.000 14.000-3,-7.000 11.000-3,-5.000 14.000-2,-6.000 5.000-2,-3.000 1.000-3,-3.000-1.000-1,-2.000 1.000-2,0.000-4.000-2,7.000-6.000 0,6.000-6.000 0,7.000-6.000-1,4.000-10.000-1,3.000-12.000-6,3.000-13.000-3,4.000-12.000-4,11.000-19.000-6,23.000-25.000-6,22.000-25.000-7,22.000-25.000-6,8.000-24.000-1,-2.000-21.000 4,-3.000-22.000 4,-3.000-22.000 5,-4.000-11.000 2,-3.000 0.000 0,-3.000 0.000-1,-2.000 0.000 1,-9.000 6.000 0,-12.000 13.000 3,-13.000 12.000 3,-12.000 13.000 2,-7.000 12.000 2,1.000 13.000 4,-1.000 12.000 2,1.000 13.000 3,-7.000 12.000 2,-12.000 13.000 1,-13.000 12.000 1,-12.000 13.000 0,-10.000 9.000 0,-6.000 6.000-3,-6.000 7.000-3,-6.000 6.000-3,-4.000 6.000-4,1.000 6.000-5,-1.000 7.000-6,1.000 6.000-5,2.000 3.000-3,7.000 0.000-2,6.000 0.000-2,7.000 0.000-1,5.000-4.000 2,7.000-5.000 3,6.000-7.000 5,7.000-5.000 4</inkml:trace>
</inkml:ink>
</file>

<file path=ppt/ink/ink55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2"/>
    </inkml:context>
    <inkml:brush xml:id="br0">
      <inkml:brushProperty name="width" value="0.0364038981497288" units="cm"/>
      <inkml:brushProperty name="height" value="0.0364038981497288" units="cm"/>
      <inkml:brushProperty name="color" value="#000000"/>
      <inkml:brushProperty name="ignorePressure" value="0"/>
    </inkml:brush>
  </inkml:definitions>
  <inkml:trace contextRef="#ctx0" brushRef="#br0">42600.000 13650.000 604,'-25.000'50.000'71,"0.000"0.000"-12,0.000 0.000-12,0.000 0.000-11,-2.000 3.000-9,-3.000 6.000-2,-3.000 7.000-3,-2.000 6.000-3,-3.000 3.000-2,1.000 0.000 0,-1.000 0.000-1,1.000 0.000 0,4.000-4.000-4,9.000-5.000-4,10.000-7.000-4,10.000-5.000-6,10.000-4.000-4,13.000 0.000-1,12.000 0.000-2,13.000 0.000-3,9.000-7.000-3,6.000-11.000-6,7.000-14.000-7,6.000-11.000-5,1.000-9.000-3,-3.000-3.000 2,-3.000-3.000 2,-2.000-2.000 0,-8.000-1.000 2,-8.000 3.000 1,-10.000 3.000 1,-9.000 4.000 0</inkml:trace>
</inkml:ink>
</file>

<file path=ppt/ink/ink55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3"/>
    </inkml:context>
    <inkml:brush xml:id="br0">
      <inkml:brushProperty name="width" value="0.0325047746300697" units="cm"/>
      <inkml:brushProperty name="height" value="0.0325047746300697" units="cm"/>
      <inkml:brushProperty name="color" value="#000000"/>
      <inkml:brushProperty name="ignorePressure" value="0"/>
    </inkml:brush>
  </inkml:definitions>
  <inkml:trace contextRef="#ctx0" brushRef="#br0">42900.000 13900.000 676,'-47.000'4.000'7,"6.000"10.000"12,7.000 10.000 12,6.000 9.000 14,6.000 9.000 2,6.000 9.000-6,7.000 10.000-6,6.000 10.000-7,1.000 7.000-5,-3.000 6.000-4,-3.000 7.000-5,-2.000 6.000-4,-3.000 1.000-5,1.000-3.000-6,-1.000-3.000-6,1.000-2.000-6,-1.000-6.000-2,1.000-6.000 2,-1.000-6.000 0,1.000-6.000 1</inkml:trace>
</inkml:ink>
</file>

<file path=ppt/ink/ink55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3"/>
    </inkml:context>
    <inkml:brush xml:id="br0">
      <inkml:brushProperty name="width" value="0.0377969443798065" units="cm"/>
      <inkml:brushProperty name="height" value="0.0377969443798065" units="cm"/>
      <inkml:brushProperty name="color" value="#000000"/>
      <inkml:brushProperty name="ignorePressure" value="0"/>
    </inkml:brush>
  </inkml:definitions>
  <inkml:trace contextRef="#ctx0" brushRef="#br0">43100.000 12650.000 582,'70.000'1.000'46,"-9.000"4.000"-3,-10.000 3.000-3,-8.000 3.000-2,-8.000 9.000-4,-2.000 16.000-3,-3.000 15.000-2,-3.000 17.000-4,-2.000 7.000-2,0.000 0.000-2,0.000 0.000-1,0.000 0.000-3,-2.000 1.000-1,-3.000 4.000-4,-3.000 3.000-2,-2.000 3.000-3,-5.000 1.000-3,-2.000 1.000-2,-3.000-1.000-4,-3.000 1.000-1,-7.000-1.000-4,-9.000 1.000-4,-10.000-1.000-3,-8.000 1.000-3,-9.000 1.000-5,-6.000 3.000-4,-6.000 3.000-4,-6.000 4.000-5,-6.000-1.000 0,-2.000-3.000 3,-3.000-3.000 4,-3.000-2.000 2,2.000-11.000 1,10.000-15.000-2,10.000-15.000-3,9.000-16.000-2,7.000-10.000 1,7.000-3.000 3,6.000-3.000 5,7.000-2.000 2</inkml:trace>
</inkml:ink>
</file>

<file path=ppt/ink/ink55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3"/>
    </inkml:context>
    <inkml:brush xml:id="br0">
      <inkml:brushProperty name="width" value="0.0308705884963274" units="cm"/>
      <inkml:brushProperty name="height" value="0.0308705884963274" units="cm"/>
      <inkml:brushProperty name="color" value="#000000"/>
      <inkml:brushProperty name="ignorePressure" value="0"/>
    </inkml:brush>
  </inkml:definitions>
  <inkml:trace contextRef="#ctx0" brushRef="#br0">43550.000 14250.000 712,'90.000'-21.000'58,"-18.000"10.000"-10,-19.000 10.000-9,-18.000 9.000-8,-14.000 9.000-7,-5.000 9.000-2,-7.000 10.000-2,-5.000 10.000-2,-6.000 8.000-4,-3.000 10.000-5,-3.000 10.000-5,-2.000 9.000-3,-9.000 2.000-5,-12.000-2.000-2,-13.000-3.000-3,-12.000-3.000-2,-4.000-6.000-2,7.000-5.000 1,6.000-7.000-1,7.000-5.000 0,4.000-9.000 0,3.000-9.000 2,3.000-10.000 1,4.000-8.000 0,8.000-6.000 4,17.000 1.000 5,15.000-1.000 5,16.000 1.000 4,9.000-3.000 3,3.000-2.000 0,3.000-3.000-1,4.000-3.000 1,-3.000 1.000-2,-5.000 6.000 0,-7.000 7.000 0,-5.000 6.000-1,-8.000 4.000-1,-5.000 4.000 0,-7.000 3.000 0,-5.000 3.000-1,-4.000 1.000 0,0.000 1.000-2,0.000-1.000-1,0.000 1.000-2,-7.000 1.000-1,-11.000 3.000-2,-14.000 3.000-2,-11.000 4.000-1,-7.000 1.000-5,0.000 0.000-10,0.000 0.000-9,0.000 0.000-10</inkml:trace>
</inkml:ink>
</file>

<file path=ppt/ink/ink5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9"/>
    </inkml:context>
    <inkml:brush xml:id="br0">
      <inkml:brushProperty name="width" value="0.0419194847345352" units="cm"/>
      <inkml:brushProperty name="height" value="0.0419194847345352" units="cm"/>
      <inkml:brushProperty name="color" value="#f2395b"/>
      <inkml:brushProperty name="ignorePressure" value="0"/>
    </inkml:brush>
  </inkml:definitions>
  <inkml:trace contextRef="#ctx0" brushRef="#br0">51550.000 38350.000 524,'-115.000'0.000'-16,"23.000"0.000"6,22.000 0.000 7,22.000 0.000 7,12.000 0.000 6,3.000 0.000 5,3.000 0.000 4,4.000 0.000 5,4.000 6.000 2,6.000 13.000 1,7.000 12.000 0,6.000 13.000 1,1.000 9.000 1,-3.000 6.000 0,-3.000 7.000 2,-2.000 6.000 2,-3.000 9.000-1,1.000 13.000-3,-1.000 12.000-3,1.000 13.000-2,-1.000 9.000-3,1.000 6.000-3,-1.000 7.000-1,1.000 6.000-3,-3.000 7.000-3,-2.000 10.000-4,-3.000 10.000-4,-3.000 9.000-3,-1.000 2.000-2,4.000-2.000 0,3.000-3.000 0,3.000-3.000-1,3.000-10.000-5,3.000-16.000-10,3.000-15.000-11,4.000-15.000-11</inkml:trace>
</inkml:ink>
</file>

<file path=ppt/ink/ink55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4"/>
    </inkml:context>
    <inkml:brush xml:id="br0">
      <inkml:brushProperty name="width" value="0.0389650501310825" units="cm"/>
      <inkml:brushProperty name="height" value="0.0389650501310825" units="cm"/>
      <inkml:brushProperty name="color" value="#000000"/>
      <inkml:brushProperty name="ignorePressure" value="0"/>
    </inkml:brush>
  </inkml:definitions>
  <inkml:trace contextRef="#ctx0" brushRef="#br0">45300.000 11450.000 564,'-22.000'-36.000'6,"6.000"28.000"10,7.000 28.000 11,6.000 29.000 11,3.000 21.000 3,0.000 16.000-4,0.000 15.000-5,0.000 17.000-3,0.000 8.000-4,0.000 4.000-1,0.000 3.000-1,0.000 3.000-3,1.000 1.000-1,4.000 1.000-3,3.000-1.000-3,3.000 1.000-2,-1.000 5.000-2,-2.000 14.000 2,-3.000 11.000 1,-3.000 14.000 1,-1.000 5.000-3,4.000 1.000-7,3.000-1.000-6,3.000 1.000-8,-1.000-7.000-7,-2.000-12.000-9,-3.000-13.000-9,-3.000-12.000-9,-1.000-13.000-4,4.000-12.000 1,3.000-13.000 0,3.000-12.000 1,-1.000-15.000 3,-2.000-15.000 6,-3.000-15.000 6,-3.000-16.000 5</inkml:trace>
</inkml:ink>
</file>

<file path=ppt/ink/ink55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4"/>
    </inkml:context>
    <inkml:brush xml:id="br0">
      <inkml:brushProperty name="width" value="0.0390741601586342" units="cm"/>
      <inkml:brushProperty name="height" value="0.0390741601586342" units="cm"/>
      <inkml:brushProperty name="color" value="#000000"/>
      <inkml:brushProperty name="ignorePressure" value="0"/>
    </inkml:brush>
  </inkml:definitions>
  <inkml:trace contextRef="#ctx0" brushRef="#br0">44550.000 14600.000 563,'26.000'-18.000'25,"4.000"17.000"3,3.000 15.000 2,3.000 16.000 2,-1.000 12.000 1,-2.000 9.000-2,-3.000 10.000-1,-3.000 10.000-2,-2.000 5.000-2,0.000 4.000-2,0.000 3.000-2,0.000 3.000-2,-2.000-1.000-1,-3.000-2.000-3,-3.000-3.000-1,-2.000-3.000-3,-1.000-4.000-1,3.000-3.000-1,3.000-3.000-1,4.000-2.000 0,5.000-12.000-3,10.000-19.000-5,10.000-18.000-6,9.000-19.000-4,12.000-26.000-3,16.000-30.000 0,15.000-32.000 0,17.000-30.000-1,8.000-28.000-1,4.000-21.000-1,3.000-22.000-1,3.000-22.000-2,-4.000-10.000-1,-8.000 4.000 2,-10.000 3.000 0,-9.000 3.000 2,-15.000 21.000-7,-18.000 42.000-14,-19.000 40.000-13,-18.000 41.000-14</inkml:trace>
</inkml:ink>
</file>

<file path=ppt/ink/ink55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7"/>
    </inkml:context>
    <inkml:brush xml:id="br0">
      <inkml:brushProperty name="width" value="0.0343664139509201" units="cm"/>
      <inkml:brushProperty name="height" value="0.0343664139509201" units="cm"/>
      <inkml:brushProperty name="color" value="#000000"/>
      <inkml:brushProperty name="ignorePressure" value="0"/>
    </inkml:brush>
  </inkml:definitions>
  <inkml:trace contextRef="#ctx0" brushRef="#br0">34950.000 28250.000 640,'0.000'-40.000'62,"0.000"23.000"-8,0.000 22.000-8,0.000 22.000-8,-2.000 15.000-5,-3.000 9.000-4,-3.000 10.000-4,-2.000 10.000-3,-6.000 8.000-4,-6.000 10.000-4,-6.000 10.000-4,-6.000 9.000-4,-4.000 2.000-4,1.000-2.000-2,-1.000-3.000-2,1.000-3.000-2,-1.000-4.000-4,1.000-3.000-2,-1.000-3.000-5,1.000-2.000-3,2.000-11.000-4,7.000-15.000-6,6.000-15.000-5,7.000-16.000-5,4.000-15.000-3,3.000-11.000 2,3.000-14.000 0,4.000-11.000 1,2.000-7.000 2,4.000 0.000 5,3.000 0.000 4,3.000 0.000 4</inkml:trace>
</inkml:ink>
</file>

<file path=ppt/ink/ink55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8"/>
    </inkml:context>
    <inkml:brush xml:id="br0">
      <inkml:brushProperty name="width" value="0.0337551049888134" units="cm"/>
      <inkml:brushProperty name="height" value="0.0337551049888134" units="cm"/>
      <inkml:brushProperty name="color" value="#000000"/>
      <inkml:brushProperty name="ignorePressure" value="0"/>
    </inkml:brush>
  </inkml:definitions>
  <inkml:trace contextRef="#ctx0" brushRef="#br0">34850.000 28550.000 651,'23.000'-90.000'-7,"-3.000"23.000"10,-3.000 22.000 12,-2.000 22.000 12,2.000 21.000 6,9.000 22.000 3,10.000 22.000 2,10.000 23.000 3,-1.000 8.000-1,-9.000-3.000-8,-10.000-3.000-5,-8.000-2.000-6,-6.000 0.000-6,1.000 7.000-3,-1.000 6.000-4,1.000 7.000-3,-3.000-1.000-3,-2.000-6.000-2,-3.000-6.000-1,-3.000-6.000-2,-2.000-6.000-2,0.000-2.000 0,0.000-3.000-2,0.000-3.000 0,6.000-21.000-1,13.000-37.000 1,12.000-38.000 1,13.000-37.000 1,6.000-21.000 1,0.000-3.000 3,0.000-3.000 2,0.000-2.000 2,0.000-5.000 2,0.000-2.000-1,0.000-3.000 1,0.000-3.000-1,-2.000 7.000-2,-3.000 19.000-6,-3.000 19.000-5,-2.000 19.000-6,-9.000 21.000-11,-12.000 26.000-14,-13.000 24.000-15,-12.000 26.000-15,-7.000 8.000-1,1.000-5.000 16,-1.000-7.000 14,1.000-5.000 14</inkml:trace>
</inkml:ink>
</file>

<file path=ppt/ink/ink55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8"/>
    </inkml:context>
    <inkml:brush xml:id="br0">
      <inkml:brushProperty name="width" value="0.0359891653060913" units="cm"/>
      <inkml:brushProperty name="height" value="0.0359891653060913" units="cm"/>
      <inkml:brushProperty name="color" value="#000000"/>
      <inkml:brushProperty name="ignorePressure" value="0"/>
    </inkml:brush>
  </inkml:definitions>
  <inkml:trace contextRef="#ctx0" brushRef="#br0">36400.000 29100.000 611,'67.000'-71.000'12,"-16.000"10.000"-3,-15.000 10.000-2,-15.000 9.000-2,-11.000 4.000-2,-2.000 1.000-1,-3.000-1.000-2,-3.000 1.000-1,-2.000 1.000 0,0.000 3.000-1,0.000 3.000 1,0.000 4.000 1,-4.000 4.000-1,-5.000 6.000 2,-7.000 7.000 0,-5.000 6.000 1,-4.000 4.000 1,0.000 4.000 1,0.000 3.000 2,0.000 3.000 1,-2.000 3.000 3,-3.000 3.000 4,-3.000 3.000 6,-2.000 4.000 5,-3.000 5.000 2,1.000 10.000-2,-1.000 10.000-1,1.000 9.000-1,1.000 4.000-2,3.000 1.000-3,3.000-1.000-3,4.000 1.000-3,2.000-3.000-2,4.000-2.000-2,3.000-3.000-1,3.000-3.000-2,1.000-2.000-1,1.000 0.000 1,-1.000 0.000 0,1.000 0.000 0,2.000-2.000-4,7.000-3.000-9,6.000-3.000-8,7.000-2.000-8,7.000-15.000-4,9.000-25.000 0,10.000-25.000 1,10.000-25.000 0,5.000-13.000-1,4.000 1.000 0,3.000-1.000 0,3.000 1.000-2,-4.000 1.000 3,-8.000 3.000 5,-10.000 3.000 6,-9.000 4.000 5,-7.000 5.000 6,-3.000 10.000 6,-3.000 10.000 5,-2.000 9.000 6,-3.000 10.000 8,1.000 14.000 12,-1.000 11.000 11,1.000 14.000 12,-3.000 8.000 0,-2.000 7.000-8,-3.000 6.000-10,-3.000 7.000-8,-1.000 0.000-7,4.000-2.000-4,3.000-3.000-5,3.000-3.000-4,1.000-4.000-6,1.000-3.000-11,-1.000-3.000-8,1.000-2.000-10,-1.000-5.000-8,1.000-2.000-6,-1.000-3.000-7,1.000-3.000-7</inkml:trace>
</inkml:ink>
</file>

<file path=ppt/ink/ink55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9"/>
    </inkml:context>
    <inkml:brush xml:id="br0">
      <inkml:brushProperty name="width" value="0.0314892567694187" units="cm"/>
      <inkml:brushProperty name="height" value="0.0314892567694187" units="cm"/>
      <inkml:brushProperty name="color" value="#000000"/>
      <inkml:brushProperty name="ignorePressure" value="0"/>
    </inkml:brush>
  </inkml:definitions>
  <inkml:trace contextRef="#ctx0" brushRef="#br0">36950.000 28400.000 698,'-19.000'-24.000'5,"13.000"4.000"12,12.000 3.000 12,13.000 3.000 12,10.000 1.000 3,10.000 1.000-7,10.000-1.000-6,9.000 1.000-6,6.000 1.000-5,3.000 3.000-3,3.000 3.000-3,4.000 4.000-2,1.000 2.000-5,0.000 4.000-5,0.000 3.000-5,0.000 3.000-5,-5.000 1.000-6,-9.000 1.000-3,-10.000-1.000-4,-8.000 1.000-4,-9.000 1.000-4,-6.000 3.000-3,-6.000 3.000-4,-6.000 4.000-4,-7.000-1.000-1,-6.000-3.000 3,-6.000-3.000 2,-6.000-2.000 2</inkml:trace>
</inkml:ink>
</file>

<file path=ppt/ink/ink55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9"/>
    </inkml:context>
    <inkml:brush xml:id="br0">
      <inkml:brushProperty name="width" value="0.0325496047735214" units="cm"/>
      <inkml:brushProperty name="height" value="0.0325496047735214" units="cm"/>
      <inkml:brushProperty name="color" value="#000000"/>
      <inkml:brushProperty name="ignorePressure" value="0"/>
    </inkml:brush>
  </inkml:definitions>
  <inkml:trace contextRef="#ctx0" brushRef="#br0">37700.000 27600.000 675,'-24.000'-43.000'8,"4.000"17.000"15,3.000 15.000 16,3.000 16.000 14,3.000 15.000 4,3.000 16.000-11,3.000 15.000-11,4.000 17.000-10,-1.000 13.000-8,-3.000 13.000-5,-3.000 12.000-5,-2.000 13.000-4,-3.000 2.000-8,1.000-5.000-7,-1.000-7.000-8,1.000-5.000-8,-1.000-6.000-6,1.000-3.000-6,-1.000-3.000-6,1.000-2.000-6,-1.000-11.000 0,1.000-15.000 8,-1.000-15.000 5,1.000-16.000 8</inkml:trace>
</inkml:ink>
</file>

<file path=ppt/ink/ink55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9"/>
    </inkml:context>
    <inkml:brush xml:id="br0">
      <inkml:brushProperty name="width" value="0.0277181286364794" units="cm"/>
      <inkml:brushProperty name="height" value="0.0277181286364794" units="cm"/>
      <inkml:brushProperty name="color" value="#000000"/>
      <inkml:brushProperty name="ignorePressure" value="0"/>
    </inkml:brush>
  </inkml:definitions>
  <inkml:trace contextRef="#ctx0" brushRef="#br0">37950.000 29050.000 793,'46.000'70.000'65,"-5.000"-9.000"-13,-7.000-10.000-12,-5.000-8.000-12,-6.000-6.000-12,-3.000 1.000-11,-3.000-1.000-9,-2.000 1.000-10,-3.000-3.000-12,1.000-2.000-12,-1.000-3.000-12,1.000-3.000-12</inkml:trace>
</inkml:ink>
</file>

<file path=ppt/ink/ink55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49"/>
    </inkml:context>
    <inkml:brush xml:id="br0">
      <inkml:brushProperty name="width" value="0.034150842577219" units="cm"/>
      <inkml:brushProperty name="height" value="0.034150842577219" units="cm"/>
      <inkml:brushProperty name="color" value="#000000"/>
      <inkml:brushProperty name="ignorePressure" value="0"/>
    </inkml:brush>
  </inkml:definitions>
  <inkml:trace contextRef="#ctx0" brushRef="#br0">39650.000 27250.000 644,'51.000'-44.000'85,"4.000"13.000"-14,3.000 12.000-15,3.000 13.000-14,4.000 6.000-11,7.000 0.000-5,6.000 0.000-7,7.000 0.000-5,-3.000 3.000-5,-8.000 6.000-6,-10.000 7.000-6,-9.000 6.000-5,-10.000 4.000-6,-9.000 4.000-7,-10.000 3.000-7,-8.000 3.000-7,-9.000 3.000-4,-6.000 3.000-4,-6.000 3.000-3,-6.000 4.000-4,-6.000-4.000 3,-2.000-9.000 6,-3.000-10.000 6,-3.000-8.000 7</inkml:trace>
</inkml:ink>
</file>

<file path=ppt/ink/ink55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50"/>
    </inkml:context>
    <inkml:brush xml:id="br0">
      <inkml:brushProperty name="width" value="0.0378633104264736" units="cm"/>
      <inkml:brushProperty name="height" value="0.0378633104264736" units="cm"/>
      <inkml:brushProperty name="color" value="#000000"/>
      <inkml:brushProperty name="ignorePressure" value="0"/>
    </inkml:brush>
  </inkml:definitions>
  <inkml:trace contextRef="#ctx0" brushRef="#br0">39850.000 27700.000 581,'-68.000'70.000'40,"17.000"-9.000"-5,15.000-10.000-6,16.000-8.000-5,9.000 0.000-1,3.000 14.000 4,3.000 11.000 4,4.000 14.000 4,1.000 5.000-1,0.000 1.000-4,0.000-1.000-5,0.000 1.000-3,0.000 1.000-5,0.000 3.000-2,0.000 3.000-3,0.000 4.000-3,0.000 2.000-2,0.000 4.000-4,0.000 3.000-2,0.000 3.000-4,0.000-4.000-4,0.000-8.000-6,0.000-10.000-7,0.000-9.000-7</inkml:trace>
</inkml:ink>
</file>

<file path=ppt/ink/ink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7"/>
    </inkml:context>
    <inkml:brush xml:id="br0">
      <inkml:brushProperty name="width" value="0.0396252833306789" units="cm"/>
      <inkml:brushProperty name="height" value="0.0396252833306789" units="cm"/>
      <inkml:brushProperty name="color" value="#f2385b"/>
      <inkml:brushProperty name="ignorePressure" value="0"/>
    </inkml:brush>
  </inkml:definitions>
  <inkml:trace contextRef="#ctx0" brushRef="#br0">66850.000 29150.000 555,'-2.000'54.000'106,"-3.000"10.000"-18,-3.000 10.000-19,-2.000 9.000-17,-5.000 6.000-13,-2.000 3.000-7,-3.000 3.000-7,-3.000 4.000-8,-1.000 1.000-6,4.000 0.000-6,3.000 0.000-6,3.000 0.000-6,-1.000-2.000-3,-2.000-3.000-2,-3.000-3.000-1,-3.000-2.000-1,-2.000-8.000-7,0.000-8.000-11,0.000-10.000-11,0.000-9.000-11</inkml:trace>
</inkml:ink>
</file>

<file path=ppt/ink/ink5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19"/>
    </inkml:context>
    <inkml:brush xml:id="br0">
      <inkml:brushProperty name="width" value="0.0424205996096134" units="cm"/>
      <inkml:brushProperty name="height" value="0.0424205996096134" units="cm"/>
      <inkml:brushProperty name="color" value="#f2395b"/>
      <inkml:brushProperty name="ignorePressure" value="0"/>
    </inkml:brush>
  </inkml:definitions>
  <inkml:trace contextRef="#ctx0" brushRef="#br0">50750.000 40250.000 518,'48.000'-68.000'18,"-3.000"17.000"3,-3.000 15.000 2,-2.000 16.000 2,3.000 9.000 1,14.000 3.000-1,11.000 3.000-2,14.000 4.000-2,10.000-1.000-1,9.000-3.000-1,10.000-3.000-2,10.000-2.000-1,-1.000-1.000-3,-9.000 3.000-3,-10.000 3.000-2,-8.000 4.000-4,-11.000-1.000-4,-8.000-3.000-6,-10.000-3.000-6,-9.000-2.000-6,-12.000-6.000-6,-11.000-6.000-6,-14.000-6.000-7,-11.000-6.000-5,-12.000-4.000 2,-9.000 1.000 11,-10.000-1.000 10,-8.000 1.000 12,-6.000 1.000 5,1.000 3.000 0,-1.000 3.000 0,1.000 4.000 1,-1.000 4.000 4,1.000 6.000 7,-1.000 7.000 8,1.000 6.000 7,-1.000 4.000 5,1.000 4.000 3,-1.000 3.000 3,1.000 3.000 2,-1.000 7.000 0,1.000 14.000-2,-1.000 11.000-4,1.000 14.000-2,1.000 7.000-4,3.000 3.000-2,3.000 3.000-4,4.000 4.000-2,2.000 1.000-4,4.000 0.000-2,3.000 0.000-4,3.000 0.000-2,4.000 0.000-2,7.000 0.000-2,6.000 0.000-1,7.000 0.000-3,7.000-5.000-2,9.000-9.000-6,10.000-10.000-5,10.000-8.000-5,7.000-11.000-5,6.000-8.000-3,7.000-10.000-4,6.000-9.000-4,4.000-12.000-2,4.000-11.000-1,3.000-14.000-2,3.000-11.000-2,3.000-11.000 1,3.000-5.000 1,3.000-7.000 3,4.000-5.000 1,-10.000 2.000 4,-22.000 13.000 8,-22.000 12.000 6,-21.000 13.000 6,-10.000 4.000 5,3.000-3.000 2,3.000-3.000 1,4.000-2.000 3</inkml:trace>
</inkml:ink>
</file>

<file path=ppt/ink/ink56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50"/>
    </inkml:context>
    <inkml:brush xml:id="br0">
      <inkml:brushProperty name="width" value="0.0422041155397892" units="cm"/>
      <inkml:brushProperty name="height" value="0.0422041155397892" units="cm"/>
      <inkml:brushProperty name="color" value="#000000"/>
      <inkml:brushProperty name="ignorePressure" value="0"/>
    </inkml:brush>
  </inkml:definitions>
  <inkml:trace contextRef="#ctx0" brushRef="#br0">39650.000 28900.000 521,'3.000'-46.000'26,"6.000"10.000"-2,7.000 10.000-1,6.000 9.000-2,10.000 6.000 1,17.000 3.000 0,15.000 3.000 3,16.000 4.000 0,5.000 1.000 0,-2.000 0.000-2,-3.000 0.000-3,-3.000 0.000-3,-2.000 0.000-3,0.000 0.000-4,0.000 0.000-3,0.000 0.000-4,-4.000-2.000-3,-5.000-3.000-3,-7.000-3.000-3,-5.000-2.000-3,-8.000-5.000-3,-5.000-2.000-3,-7.000-3.000-3,-5.000-3.000-4,-6.000-6.000-1,-3.000-5.000-1,-3.000-7.000 0,-2.000-5.000-1,-8.000-4.000 2,-8.000 0.000 2,-10.000 0.000 3,-9.000 0.000 3,-5.000 3.000 4,0.000 6.000 6,0.000 7.000 7,0.000 6.000 6,-2.000 6.000 5,-3.000 6.000 5,-3.000 7.000 3,-2.000 6.000 5,-3.000 4.000 2,1.000 4.000 0,-1.000 3.000 1,1.000 3.000-1,1.000 9.000 0,3.000 16.000-1,3.000 15.000-2,4.000 17.000-1,2.000 5.000-2,4.000-3.000-2,3.000-3.000-2,3.000-2.000-2,3.000-3.000-3,3.000 1.000-2,3.000-1.000-2,4.000 1.000-3,4.000-1.000-1,6.000 1.000 1,7.000-1.000 0,6.000 1.000 0,6.000-4.000-4,6.000-6.000-8,7.000-6.000-8,6.000-6.000-9,4.000-7.000-7,4.000-6.000-6,3.000-6.000-6,3.000-6.000-6,-2.000-6.000-5,-6.000-2.000-1,-6.000-3.000-3,-6.000-3.000-3</inkml:trace>
</inkml:ink>
</file>

<file path=ppt/ink/ink56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50"/>
    </inkml:context>
    <inkml:brush xml:id="br0">
      <inkml:brushProperty name="width" value="0.0324234515428543" units="cm"/>
      <inkml:brushProperty name="height" value="0.0324234515428543" units="cm"/>
      <inkml:brushProperty name="color" value="#000000"/>
      <inkml:brushProperty name="ignorePressure" value="0"/>
    </inkml:brush>
  </inkml:definitions>
  <inkml:trace contextRef="#ctx0" brushRef="#br0">41350.000 26700.000 678,'28.000'-24.000'16,"6.000"4.000"9,7.000 3.000 9,6.000 3.000 10,1.000 7.000 1,-3.000 14.000-5,-3.000 11.000-7,-2.000 14.000-5,-6.000 7.000-6,-6.000 3.000-5,-6.000 3.000-6,-6.000 4.000-5,-12.000 5.000-5,-15.000 10.000-5,-15.000 10.000-5,-16.000 9.000-4,-12.000 2.000-4,-5.000-2.000 0,-7.000-3.000-1,-5.000-3.000-2,0.000-7.000-1,10.000-9.000 1,10.000-10.000-2,9.000-8.000 0,9.000-8.000 2,9.000-2.000 5,10.000-3.000 5,10.000-3.000 5,14.000-7.000 4,23.000-9.000 5,22.000-10.000 6,22.000-8.000 4,8.000-6.000-1,-2.000 1.000-4,-3.000-1.000-7,-3.000 1.000-5,-7.000-1.000-6,-9.000 1.000-7,-10.000-1.000-6,-8.000 1.000-7</inkml:trace>
</inkml:ink>
</file>

<file path=ppt/ink/ink56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50"/>
    </inkml:context>
    <inkml:brush xml:id="br0">
      <inkml:brushProperty name="width" value="0.0313644297420979" units="cm"/>
      <inkml:brushProperty name="height" value="0.0313644297420979" units="cm"/>
      <inkml:brushProperty name="color" value="#000000"/>
      <inkml:brushProperty name="ignorePressure" value="0"/>
    </inkml:brush>
  </inkml:definitions>
  <inkml:trace contextRef="#ctx0" brushRef="#br0">41900.000 27150.000 701,'28.000'-46.000'23,"6.000"10.000"5,7.000 10.000 4,6.000 9.000 4,4.000 6.000 1,4.000 3.000-5,3.000 3.000-4,3.000 4.000-5,4.000 1.000-3,7.000 0.000-4,6.000 0.000-3,7.000 0.000-4,-3.000 1.000-7,-8.000 4.000-14,-10.000 3.000-14,-9.000 3.000-12,-10.000 3.000-5,-9.000 3.000 3,-10.000 3.000 5,-8.000 4.000 3</inkml:trace>
</inkml:ink>
</file>

<file path=ppt/ink/ink56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3:51"/>
    </inkml:context>
    <inkml:brush xml:id="br0">
      <inkml:brushProperty name="width" value="0.0379827320575714" units="cm"/>
      <inkml:brushProperty name="height" value="0.0379827320575714" units="cm"/>
      <inkml:brushProperty name="color" value="#000000"/>
      <inkml:brushProperty name="ignorePressure" value="0"/>
    </inkml:brush>
  </inkml:definitions>
  <inkml:trace contextRef="#ctx0" brushRef="#br0">42600.000 26450.000 579,'-68.000'3.000'35,"17.000"6.000"5,15.000 7.000 7,16.000 6.000 6,9.000 7.000 0,3.000 10.000-6,3.000 10.000-7,4.000 9.000-6,2.000 12.000-6,4.000 16.000-7,3.000 15.000-6,3.000 17.000-7,1.000 10.000-9,1.000 6.000-10,-1.000 7.000-11,1.000 6.000-9,-3.000-5.000-3,-2.000-16.000 5,-3.000-15.000 6,-3.000-15.000 5,-2.000-14.000-4,0.000-8.000-15,0.000-10.000-14,0.000-9.000-14</inkml:trace>
</inkml:ink>
</file>

<file path=ppt/ink/ink56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00"/>
    </inkml:context>
    <inkml:brush xml:id="br0">
      <inkml:brushProperty name="width" value="0.0291383340954781" units="cm"/>
      <inkml:brushProperty name="height" value="0.0291383340954781" units="cm"/>
      <inkml:brushProperty name="color" value="#000000"/>
      <inkml:brushProperty name="ignorePressure" value="0"/>
    </inkml:brush>
  </inkml:definitions>
  <inkml:trace contextRef="#ctx0" brushRef="#br0">48450.000 23400.000 755,'-66.000'-4.000'-6,"19.000"-5.000"5,19.000-7.000 3,19.000-5.000 4,9.000-6.000 3,0.000-3.000 0,0.000-3.000-1,0.000-2.000 2,0.000-8.000-1,0.000-8.000 0,0.000-10.000 0,0.000-9.000-1,0.000-9.000 1,0.000-5.000 0,0.000-7.000 1,0.000-5.000 0,3.000-9.000 0,6.000-9.000-2,7.000-10.000-2,6.000-8.000-2,3.000-4.000-2,0.000 3.000 0,0.000 3.000 0,0.000 4.000-2,0.000 2.000 0,0.000 4.000 0,0.000 3.000-1,0.000 3.000-1,0.000-1.000 0,0.000-2.000 1,0.000-3.000 0,0.000-3.000 0,3.000-9.000 1,6.000-11.000 2,7.000-14.000 0,6.000-11.000 1,3.000-7.000 1,0.000 0.000 0,0.000 0.000-1,0.000 0.000 1,3.000 1.000 0,6.000 4.000 0,7.000 3.000 0,6.000 3.000 0,6.000 4.000 0,6.000 7.000 1,7.000 6.000-1,6.000 7.000 1,4.000-1.000 0,4.000-6.000 0,3.000-6.000 1,3.000-6.000 0,3.000-6.000 0,3.000-2.000-1,3.000-3.000-2,4.000-3.000 0,-1.000 2.000-1,-3.000 10.000-1,-3.000 10.000 0,-2.000 9.000-1,-6.000 7.000 0,-6.000 7.000-1,-6.000 6.000 1,-6.000 7.000-1,-6.000 2.000 0,-2.000 1.000 0,-3.000-1.000 0,-3.000 1.000 1,-4.000 2.000-1,-3.000 7.000 0,-3.000 6.000 0,-2.000 7.000 0,-6.000 5.000 0,-6.000 7.000 1,-6.000 6.000 2,-6.000 7.000 0,-6.000 7.000 1,-2.000 9.000 1,-3.000 10.000 0,-3.000 10.000 0,-4.000 13.000-6,-3.000 19.000-16,-3.000 19.000-15,-2.000 19.000-14,-6.000 5.000-7,-6.000-5.000 3,-6.000-7.000 3,-6.000-5.000 3</inkml:trace>
</inkml:ink>
</file>

<file path=ppt/ink/ink56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00"/>
    </inkml:context>
    <inkml:brush xml:id="br0">
      <inkml:brushProperty name="width" value="0.0301950760185719" units="cm"/>
      <inkml:brushProperty name="height" value="0.0301950760185719" units="cm"/>
      <inkml:brushProperty name="color" value="#000000"/>
      <inkml:brushProperty name="ignorePressure" value="0"/>
    </inkml:brush>
  </inkml:definitions>
  <inkml:trace contextRef="#ctx0" brushRef="#br0">51600.000 14050.000 728,'-46.000'-2.000'-1,"10.000"-3.000"-2,10.000-3.000-3,9.000-2.000-2,10.000-3.000 7,14.000 1.000 17,11.000-1.000 15,14.000 1.000 17,8.000 1.000 3,7.000 3.000-10,6.000 3.000-10,7.000 4.000-9,7.000 1.000-7,9.000 0.000-2,10.000 0.000-4,10.000 0.000-3,4.000 0.000-3,0.000 0.000-3,0.000 0.000-3,0.000 0.000-3,-4.000 6.000-2,-5.000 13.000 1,-7.000 12.000 1,-5.000 13.000 0,-11.000 7.000-1,-11.000 4.000 1,-14.000 3.000-1,-11.000 3.000-1,-11.000-1.000 0,-5.000-2.000 1,-7.000-3.000 0,-5.000-3.000 1,-6.000 1.000 3,-3.000 6.000 7,-3.000 7.000 6,-2.000 6.000 7,-8.000 6.000 2,-8.000 6.000-3,-10.000 7.000-1,-9.000 6.000-3,-10.000 6.000-5,-9.000 6.000-11,-10.000 7.000-10,-8.000 6.000-10,-3.000 9.000-8,7.000 13.000-5,6.000 12.000-5,7.000 13.000-6,7.000-12.000 1,9.000-33.000 5,10.000-35.000 4,10.000-34.000 6</inkml:trace>
</inkml:ink>
</file>

<file path=ppt/ink/ink56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02"/>
    </inkml:context>
    <inkml:brush xml:id="br0">
      <inkml:brushProperty name="width" value="0.0368185937404633" units="cm"/>
      <inkml:brushProperty name="height" value="0.0368185937404633" units="cm"/>
      <inkml:brushProperty name="color" value="#000000"/>
      <inkml:brushProperty name="ignorePressure" value="0"/>
    </inkml:brush>
  </inkml:definitions>
  <inkml:trace contextRef="#ctx0" brushRef="#br0">55500.000 12650.000 597,'0.000'-47.000'-1,"0.000"6.000"0,0.000 7.000-3,0.000 6.000 0,-2.000 4.000 4,-3.000 4.000 12,-3.000 3.000 10,-2.000 3.000 11,-5.000 3.000 3,-2.000 3.000-5,-3.000 3.000-5,-3.000 4.000-6,-4.000 4.000-2,-3.000 6.000-1,-3.000 7.000-1,-2.000 6.000 0,-5.000 7.000 0,-2.000 10.000-3,-3.000 10.000 0,-3.000 9.000-3,-2.000 4.000 0,0.000 1.000 0,0.000-1.000 0,0.000 1.000-1,1.000 2.000 0,4.000 7.000-1,3.000 6.000 0,3.000 7.000 0,1.000 5.000 0,1.000 7.000-1,-1.000 6.000 1,1.000 7.000-1,2.000 4.000-1,7.000 3.000-2,6.000 3.000-2,7.000 4.000-3,2.000 1.000-1,1.000 0.000 1,-1.000 0.000 0,1.000 0.000-1,1.000-7.000 1,3.000-11.000 0,3.000-14.000 0,4.000-11.000 1,1.000-11.000-1,0.000-5.000 1,0.000-7.000-1,0.000-5.000 0,3.000-8.000 0,6.000-5.000-1,7.000-7.000-2,6.000-5.000 0,4.000-8.000-2,4.000-5.000 0,3.000-7.000-2,3.000-5.000-1,6.000-9.000-1,9.000-9.000-2,10.000-10.000-3,10.000-8.000-2,7.000-9.000 0,6.000-6.000-2,7.000-6.000 1,6.000-6.000-1,-1.000-4.000-1,-5.000 1.000 0,-7.000-1.000 0,-5.000 1.000 0,-9.000 2.000 1,-9.000 7.000 4,-10.000 6.000 4,-8.000 7.000 4,-9.000 4.000 4,-6.000 3.000 1,-6.000 3.000 3,-6.000 4.000 3,-9.000 4.000 0,-8.000 6.000-1,-10.000 7.000-1,-9.000 6.000-1</inkml:trace>
</inkml:ink>
</file>

<file path=ppt/ink/ink56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04"/>
    </inkml:context>
    <inkml:brush xml:id="br0">
      <inkml:brushProperty name="width" value="0.0372592210769653" units="cm"/>
      <inkml:brushProperty name="height" value="0.0372592210769653" units="cm"/>
      <inkml:brushProperty name="color" value="#000000"/>
      <inkml:brushProperty name="ignorePressure" value="0"/>
    </inkml:brush>
  </inkml:definitions>
  <inkml:trace contextRef="#ctx0" brushRef="#br0">55000.000 12450.000 590,'-2.000'-49.000'1,"-3.000"4.000"4,-3.000 3.000 2,-2.000 3.000 3,-1.000 10.000 5,3.000 20.000 8,3.000 18.000 8,4.000 20.000 7,-1.000 14.000 2,-3.000 14.000-4,-3.000 11.000-6,-2.000 14.000-4,-5.000 7.000-3,-2.000 3.000-3,-3.000 3.000-1,-3.000 4.000-3,-2.000 2.000-2,0.000 4.000-1,0.000 3.000-2,0.000 3.000-1,-2.000 6.000-2,-3.000 9.000-2,-3.000 10.000-2,-2.000 10.000-1,-3.000 8.000-2,1.000 10.000-2,-1.000 10.000-1,1.000 9.000 0,-1.000-2.000-3,1.000-12.000-1,-1.000-13.000-2,1.000-12.000-1,1.000-12.000-3,3.000-8.000-2,3.000-10.000-3,4.000-9.000-3,1.000-12.000-2,0.000-11.000 0,0.000-14.000 0,0.000-11.000 0,4.000-22.000-6,10.000-27.000-10,10.000-28.000-9,9.000-28.000-11,4.000-12.000 2,1.000 7.000 12,-1.000 6.000 11,1.000 7.000 12</inkml:trace>
</inkml:ink>
</file>

<file path=ppt/ink/ink56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04"/>
    </inkml:context>
    <inkml:brush xml:id="br0">
      <inkml:brushProperty name="width" value="0.0385700538754463" units="cm"/>
      <inkml:brushProperty name="height" value="0.0385700538754463" units="cm"/>
      <inkml:brushProperty name="color" value="#000000"/>
      <inkml:brushProperty name="ignorePressure" value="0"/>
    </inkml:brush>
  </inkml:definitions>
  <inkml:trace contextRef="#ctx0" brushRef="#br0">55000.000 13100.000 570,'-4.000'-50.000'1,"-5.000"0.000"4,-7.000 0.000 2,-5.000 0.000 4,-1.000 3.000 2,6.000 6.000 3,7.000 7.000 3,6.000 6.000 3,9.000 9.000 3,13.000 13.000 1,12.000 12.000 3,13.000 13.000 2,4.000 13.000-1,-3.000 17.000-4,-3.000 15.000-4,-2.000 16.000-4,-5.000 12.000-2,-2.000 9.000-1,-3.000 10.000-1,-3.000 10.000-1,-2.000 10.000 0,0.000 13.000-3,0.000 12.000 0,0.000 13.000-3,-4.000 6.000 0,-5.000 0.000-1,-7.000 0.000 0,-5.000 0.000-1,-4.000-8.000-1,0.000-16.000-2,0.000-15.000-1,0.000-15.000-3,1.000-14.000-1,4.000-8.000-2,3.000-10.000 0,3.000-9.000-2,-1.000-10.000 0,-2.000-9.000 1,-3.000-10.000 0,-3.000-8.000 2,4.000-17.000 0,13.000-21.000-1,12.000-22.000 1,13.000-22.000-1,6.000-21.000 1,0.000-18.000 0,0.000-19.000 1,0.000-18.000 0,1.000-15.000 1,4.000-9.000 0,3.000-10.000 1,3.000-8.000 0,6.000-17.000-1,9.000-21.000 0,10.000-22.000-2,10.000-22.000 0,-3.000 7.000-1,-11.000 39.000 1,-14.000 36.000 1,-11.000 39.000 1,-12.000 25.000-1,-9.000 17.000 1,-10.000 15.000-1,-8.000 16.000 0</inkml:trace>
</inkml:ink>
</file>

<file path=ppt/ink/ink56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05"/>
    </inkml:context>
    <inkml:brush xml:id="br0">
      <inkml:brushProperty name="width" value="0.0412286818027496" units="cm"/>
      <inkml:brushProperty name="height" value="0.0412286818027496" units="cm"/>
      <inkml:brushProperty name="color" value="#000000"/>
      <inkml:brushProperty name="ignorePressure" value="0"/>
    </inkml:brush>
  </inkml:definitions>
  <inkml:trace contextRef="#ctx0" brushRef="#br0">56800.000 15150.000 533,'46.000'-55.000'10,"-5.000"-9.000"4,-7.000-10.000 3,-5.000-8.000 4,-6.000-3.000 0,-3.000 7.000-2,-3.000 6.000-3,-2.000 7.000-3,-5.000 5.000 0,-2.000 7.000-2,-3.000 6.000 1,-3.000 7.000 0,-2.000 4.000-1,0.000 3.000-1,0.000 3.000 0,0.000 4.000 0,-5.000 7.000-1,-9.000 13.000-2,-10.000 12.000-1,-8.000 13.000-2,-8.000 15.000 0,-2.000 19.000 1,-3.000 19.000 0,-3.000 19.000 1,-2.000 9.000 0,0.000 0.000-1,0.000 0.000 0,0.000 0.000-2,3.000-2.000 0,6.000-3.000 1,7.000-3.000 0,6.000-2.000 0,4.000-8.000-1,4.000-8.000 1,3.000-10.000 0,3.000-9.000-1,7.000-10.000-2,14.000-9.000-3,11.000-10.000-4,14.000-8.000-4,8.000-12.000-2,7.000-12.000 2,6.000-13.000 1,7.000-12.000 1,-1.000-9.000 0,-6.000-2.000-3,-6.000-3.000-2,-6.000-3.000-3,-1.000-13.000-2,7.000-22.000-3,6.000-22.000-1,7.000-21.000-3,-1.000-17.000 0,-6.000-8.000 3,-6.000-10.000 3,-6.000-9.000 2,-7.000-1.000 4,-6.000 10.000 4,-6.000 10.000 4,-6.000 9.000 5,-4.000 13.000 2,1.000 20.000 1,-1.000 18.000 2,1.000 20.000 1,-3.000 13.000 2,-2.000 9.000 3,-3.000 10.000 3,-3.000 10.000 4,-2.000 14.000 4,0.000 23.000 8,0.000 22.000 7,0.000 22.000 8,-4.000 18.000 0,-5.000 16.000-6,-7.000 15.000-7,-5.000 17.000-6,-1.000 5.000-5,6.000-3.000-3,7.000-3.000-3,6.000-2.000-4,3.000-3.000-1,0.000 1.000-2,0.000-1.000-3,0.000 1.000-1,0.000-1.000 0,0.000 1.000 0,0.000-1.000 0,0.000 1.000 1,0.000-7.000-4,0.000-12.000-11,0.000-13.000-9,0.000-12.000-10,0.000-7.000-9,0.000 1.000-5,0.000-1.000-6,0.000 1.000-7,1.000-6.000-1,4.000-8.000 3,3.000-10.000 3,3.000-9.000 2</inkml:trace>
</inkml:ink>
</file>

<file path=ppt/ink/ink5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0"/>
    </inkml:context>
    <inkml:brush xml:id="br0">
      <inkml:brushProperty name="width" value="0.0411729998886585" units="cm"/>
      <inkml:brushProperty name="height" value="0.0411729998886585" units="cm"/>
      <inkml:brushProperty name="color" value="#f2395b"/>
      <inkml:brushProperty name="ignorePressure" value="0"/>
    </inkml:brush>
  </inkml:definitions>
  <inkml:trace contextRef="#ctx0" brushRef="#br0">53350.000 39450.000 534,'23.000'-115.000'2,"-3.000"23.000"6,-3.000 22.000 4,-2.000 22.000 6,-9.000 21.000 8,-12.000 22.000 12,-13.000 22.000 13,-12.000 23.000 11,-5.000 11.000 1,3.000 4.000-11,3.000 3.000-13,4.000 3.000-11,1.000 4.000-7,0.000 7.000-5,0.000 6.000-4,0.000 7.000-4,3.000-1.000-3,6.000-6.000-2,7.000-6.000-1,6.000-6.000-3,6.000-6.000-1,6.000-2.000-1,7.000-3.000-2,6.000-3.000 0,3.000-2.000-3,0.000 0.000 0,0.000 0.000-1,0.000 0.000-2,-4.000 0.000 0,-5.000 0.000 2,-7.000 0.000 0,-5.000 0.000 2,-9.000 0.000-2,-9.000 0.000-4,-10.000 0.000-4,-8.000 0.000-4,-11.000 1.000-2,-8.000 4.000-1,-10.000 3.000-3,-9.000 3.000 0,-5.000-5.000-4,0.000-12.000-2,0.000-13.000-5,0.000-12.000-3,7.000-10.000 2,17.000-6.000 4,15.000-6.000 5,16.000-6.000 6,7.000-6.000 5,1.000-2.000 3,-1.000-3.000 4,1.000-3.000 3</inkml:trace>
</inkml:ink>
</file>

<file path=ppt/ink/ink56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06"/>
    </inkml:context>
    <inkml:brush xml:id="br0">
      <inkml:brushProperty name="width" value="0.0342506356537342" units="cm"/>
      <inkml:brushProperty name="height" value="0.0342506356537342" units="cm"/>
      <inkml:brushProperty name="color" value="#000000"/>
      <inkml:brushProperty name="ignorePressure" value="0"/>
    </inkml:brush>
  </inkml:definitions>
  <inkml:trace contextRef="#ctx0" brushRef="#br0">58050.000 12300.000 642,'48.000'-22.000'53,"-3.000"6.000"-7,-3.000 7.000-5,-2.000 6.000-7,-3.000 6.000-4,1.000 6.000-4,-1.000 7.000-2,1.000 6.000-4,-3.000 3.000-2,-2.000 0.000-3,-3.000 0.000-2,-3.000 0.000-2,-4.000 1.000-3,-3.000 4.000-2,-3.000 3.000-2,-2.000 3.000-4,-8.000 3.000 0,-8.000 3.000-1,-10.000 3.000-1,-9.000 4.000-1,-9.000-1.000-2,-5.000-3.000-5,-7.000-3.000-6,-5.000-2.000-6,-3.000-5.000 0,4.000-2.000 1,3.000-3.000 3,3.000-3.000 1,3.000-4.000 4,3.000-3.000 3,3.000-3.000 4,4.000-2.000 3,5.000-1.000 4,10.000 3.000 4,10.000 3.000 5,9.000 4.000 4,7.000 1.000 1,7.000 0.000 0,6.000 0.000 0,7.000 0.000 0,2.000 0.000-2,1.000 0.000-1,-1.000 0.000-2,1.000 0.000-1,-3.000 3.000-1,-2.000 6.000 1,-3.000 7.000 0,-3.000 6.000 0,-10.000 6.000-2,-16.000 6.000-6,-15.000 7.000-3,-15.000 6.000-6,-12.000-2.000-3,-6.000-9.000-3,-6.000-10.000-1,-6.000-8.000-3,-1.000-9.000-2,7.000-6.000-3,6.000-6.000-1,7.000-6.000-3,4.000-6.000-1,3.000-2.000-2,3.000-3.000-1,4.000-3.000-2,4.000-6.000 0,6.000-5.000 0,7.000-7.000 0,6.000-5.000 1</inkml:trace>
</inkml:ink>
</file>

<file path=ppt/ink/ink56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06"/>
    </inkml:context>
    <inkml:brush xml:id="br0">
      <inkml:brushProperty name="width" value="0.0334889627993107" units="cm"/>
      <inkml:brushProperty name="height" value="0.0334889627993107" units="cm"/>
      <inkml:brushProperty name="color" value="#000000"/>
      <inkml:brushProperty name="ignorePressure" value="0"/>
    </inkml:brush>
  </inkml:definitions>
  <inkml:trace contextRef="#ctx0" brushRef="#br0">58800.000 12800.000 656,'50.000'23.000'94,"0.000"-3.000"-22,0.000-3.000-20,0.000-2.000-20,0.000-3.000-12,0.000 1.000 0,0.000-1.000-2,0.000 1.000 0,0.000-1.000-5,0.000 1.000-9,0.000-1.000-7,0.000 1.000-8,-2.000-3.000-7,-3.000-2.000-3,-3.000-3.000-4,-2.000-3.000-4</inkml:trace>
</inkml:ink>
</file>

<file path=ppt/ink/ink56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09"/>
    </inkml:context>
    <inkml:brush xml:id="br0">
      <inkml:brushProperty name="width" value="0.0373298302292824" units="cm"/>
      <inkml:brushProperty name="height" value="0.0373298302292824" units="cm"/>
      <inkml:brushProperty name="color" value="#000000"/>
      <inkml:brushProperty name="ignorePressure" value="0"/>
    </inkml:brush>
  </inkml:definitions>
  <inkml:trace contextRef="#ctx0" brushRef="#br0">58950.000 12300.000 589,'1.000'-38.000'32,"4.000"26.000"5,3.000 24.000 4,3.000 26.000 5,-1.000 10.000-1,-2.000-3.000-5,-3.000-3.000-6,-3.000-2.000-4,-2.000 3.000-5,0.000 14.000-4,0.000 11.000-3,0.000 14.000-3,0.000 3.000-4,0.000-2.000-2,0.000-3.000-4,0.000-3.000-3,0.000 5.000-12,0.000 17.000-17,0.000 15.000-19,0.000 16.000-18,0.000-7.000-3,0.000-28.000 13,0.000-28.000 13,0.000-27.000 14,0.000-14.000 4,0.000 4.000-3,0.000 3.000-4,0.000 3.000-3</inkml:trace>
</inkml:ink>
</file>

<file path=ppt/ink/ink56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16"/>
    </inkml:context>
    <inkml:brush xml:id="br0">
      <inkml:brushProperty name="width" value="0.0317435376346111" units="cm"/>
      <inkml:brushProperty name="height" value="0.0317435376346111" units="cm"/>
      <inkml:brushProperty name="color" value="#000000"/>
      <inkml:brushProperty name="ignorePressure" value="0"/>
    </inkml:brush>
  </inkml:definitions>
  <inkml:trace contextRef="#ctx0" brushRef="#br0">56950.000 22600.000 693,'-69.000'0.000'10,"13.000"0.000"1,12.000 0.000 1,13.000 0.000 0,10.000-5.000 4,10.000-9.000 4,10.000-10.000 4,9.000-8.000 4,10.000-9.000 1,14.000-6.000-3,11.000-6.000-3,14.000-6.000-3,11.000-7.000-4,14.000-6.000-2,11.000-6.000-2,14.000-6.000-4,8.000-6.000-1,7.000-2.000-2,6.000-3.000-1,7.000-3.000-2,4.000-1.000 0,3.000 4.000-1,3.000 3.000 1,4.000 3.000-1,2.000-1.000 0,4.000-2.000-1,3.000-3.000 0,3.000-3.000 0,6.000-7.000-1,9.000-9.000-1,10.000-10.000-1,10.000-8.000-1,8.000-12.000 0,10.000-12.000 0,10.000-13.000 1,9.000-12.000 0,4.000-4.000 0,1.000 7.000 1,-1.000 6.000 0,1.000 7.000 1,-4.000 8.000-1,-6.000 14.000-2,-6.000 11.000-2,-6.000 14.000-2,-6.000 7.000 0,-2.000 3.000 1,-3.000 3.000 1,-3.000 4.000 2,-9.000 4.000 1,-11.000 6.000 1,-14.000 7.000 1,-11.000 6.000 0,-12.000 6.000 1,-9.000 6.000 1,-10.000 7.000 1,-8.000 6.000 1,-12.000 6.000-1,-12.000 6.000 1,-13.000 7.000-1,-12.000 6.000 0,-10.000 4.000-1,-6.000 4.000 1,-6.000 3.000-1,-6.000 3.000 1,-6.000-2.000-11,-2.000-6.000-19,-3.000-6.000-20,-3.000-6.000-19</inkml:trace>
</inkml:ink>
</file>

<file path=ppt/ink/ink56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16"/>
    </inkml:context>
    <inkml:brush xml:id="br0">
      <inkml:brushProperty name="width" value="0.032589428126812" units="cm"/>
      <inkml:brushProperty name="height" value="0.032589428126812" units="cm"/>
      <inkml:brushProperty name="color" value="#000000"/>
      <inkml:brushProperty name="ignorePressure" value="0"/>
    </inkml:brush>
  </inkml:definitions>
  <inkml:trace contextRef="#ctx0" brushRef="#br0">64600.000 16450.000 675,'-65.000'-47.000'-21,"23.000"6.000"18,22.000 7.000 18,22.000 6.000 18,16.000 6.000 8,14.000 6.000-2,11.000 7.000-2,14.000 6.000-2,10.000 4.000-3,9.000 4.000-5,10.000 3.000-3,10.000 3.000-6,2.000 4.000-3,-3.000 7.000-2,-3.000 6.000-4,-2.000 7.000-3,-5.000 0.000-2,-2.000-2.000-3,-3.000-3.000-3,-3.000-3.000-3,-6.000-1.000-1,-5.000 4.000 0,-7.000 3.000 0,-5.000 3.000 1,-9.000 3.000-1,-9.000 3.000 1,-10.000 3.000 1,-8.000 4.000-1,-11.000 5.000 2,-8.000 10.000 1,-10.000 10.000 1,-9.000 9.000 1,-12.000 7.000 1,-11.000 7.000-2,-14.000 6.000 1,-11.000 7.000-2,-11.000 2.000 0,-5.000 1.000 2,-7.000-1.000 0,-5.000 1.000 1,-1.000-4.000-7,6.000-6.000-13,7.000-6.000-14,6.000-6.000-14</inkml:trace>
</inkml:ink>
</file>

<file path=ppt/ink/ink56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19"/>
    </inkml:context>
    <inkml:brush xml:id="br0">
      <inkml:brushProperty name="width" value="0.0346615239977837" units="cm"/>
      <inkml:brushProperty name="height" value="0.0346615239977837" units="cm"/>
      <inkml:brushProperty name="color" value="#000000"/>
      <inkml:brushProperty name="ignorePressure" value="0"/>
    </inkml:brush>
  </inkml:definitions>
  <inkml:trace contextRef="#ctx0" brushRef="#br0">68950.000 13800.000 634,'-24.000'-69.000'-13,"4.000"13.000"1,3.000 12.000 2,3.000 13.000 0,1.000 7.000 8,1.000 4.000 10,-1.000 3.000 12,1.000 3.000 10,-3.000 12.000 9,-2.000 22.000 3,-3.000 22.000 5,-3.000 23.000 4,-1.000 16.000-3,4.000 13.000-9,3.000 12.000-9,3.000 13.000-10,-2.000 6.000-6,-6.000 0.000-3,-6.000 0.000-4,-6.000 0.000-4,-4.000-2.000-2,1.000-3.000 0,-1.000-3.000 0,1.000-2.000 0,1.000-3.000-2,3.000 1.000-2,3.000-1.000-2,4.000 1.000-2,1.000-4.000 0,0.000-6.000 0,0.000-6.000 1,0.000-6.000 0</inkml:trace>
</inkml:ink>
</file>

<file path=ppt/ink/ink56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19"/>
    </inkml:context>
    <inkml:brush xml:id="br0">
      <inkml:brushProperty name="width" value="0.035645667463541" units="cm"/>
      <inkml:brushProperty name="height" value="0.035645667463541" units="cm"/>
      <inkml:brushProperty name="color" value="#000000"/>
      <inkml:brushProperty name="ignorePressure" value="0"/>
    </inkml:brush>
  </inkml:definitions>
  <inkml:trace contextRef="#ctx0" brushRef="#br0">68800.000 13750.000 617,'-22.000'-113.000'-9,"6.000"26.000"2,7.000 24.000 0,6.000 26.000 1,7.000 13.000 7,10.000 4.000 17,10.000 3.000 14,9.000 3.000 17,4.000 9.000 3,1.000 16.000-8,-1.000 15.000-8,1.000 17.000-7,-3.000 13.000-6,-2.000 13.000-2,-3.000 12.000-3,-3.000 13.000-1,-2.000 12.000-3,0.000 13.000-1,0.000 12.000-1,0.000 13.000-2,-2.000 2.000-2,-3.000-5.000-1,-3.000-7.000-3,-2.000-5.000-2,-3.000-11.000-1,1.000-11.000-1,-1.000-14.000 0,1.000-11.000-1,-1.000-9.000 0,1.000-3.000 1,-1.000-3.000 1,1.000-2.000 0,1.000-8.000-2,3.000-8.000-4,3.000-10.000-5,4.000-9.000-4,1.000-13.000-1,0.000-16.000 4,0.000-15.000 2,0.000-15.000 4,1.000-17.000 3,4.000-15.000 0,3.000-15.000 2,3.000-16.000 1,3.000-15.000 0,3.000-11.000-1,3.000-14.000-1,4.000-11.000-2,4.000-9.000-1,6.000-3.000-1,7.000-3.000-1,6.000-2.000-1,-1.000 3.000-1,-5.000 14.000 2,-7.000 11.000 0,-5.000 14.000 1,-6.000 11.000-1,-3.000 14.000-1,-3.000 11.000-2,-2.000 14.000-2,-9.000 16.000-8,-12.000 22.000-15,-13.000 22.000-14,-12.000 23.000-15</inkml:trace>
</inkml:ink>
</file>

<file path=ppt/ink/ink56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20"/>
    </inkml:context>
    <inkml:brush xml:id="br0">
      <inkml:brushProperty name="width" value="0.035849642008543" units="cm"/>
      <inkml:brushProperty name="height" value="0.035849642008543" units="cm"/>
      <inkml:brushProperty name="color" value="#000000"/>
      <inkml:brushProperty name="ignorePressure" value="0"/>
    </inkml:brush>
  </inkml:definitions>
  <inkml:trace contextRef="#ctx0" brushRef="#br0">70750.000 15250.000 613,'23.000'-29.000'-1,"-3.000"-5.000"-4,-3.000-7.000-4,-2.000-5.000-2,-5.000-8.000 1,-2.000-5.000 7,-3.000-7.000 8,-3.000-5.000 6,-1.000-1.000 2,4.000 6.000 0,3.000 7.000-3,3.000 6.000-1,-1.000 6.000-1,-2.000 6.000 0,-3.000 7.000 0,-3.000 6.000 0,-10.000 12.000 1,-16.000 19.000 4,-15.000 19.000 2,-15.000 19.000 4,-6.000 12.000 0,7.000 6.000-2,6.000 7.000-3,7.000 6.000-2,2.000 3.000-2,1.000 0.000-3,-1.000 0.000-2,1.000 0.000-2,2.000-2.000-1,7.000-3.000-1,6.000-3.000 1,7.000-2.000-1,2.000-5.000 0,1.000-2.000-1,-1.000-3.000 0,1.000-3.000-1,1.000-6.000-1,3.000-5.000 0,3.000-7.000-1,4.000-5.000-1,5.000-11.000-2,10.000-11.000-2,10.000-14.000-3,9.000-11.000-2,7.000-14.000-1,7.000-11.000 1,6.000-14.000 0,7.000-11.000 1,2.000-12.000-2,1.000-9.000-2,-1.000-10.000-4,1.000-8.000-3,-1.000-11.000-1,1.000-8.000 2,-1.000-10.000 3,1.000-9.000 1,-4.000-4.000 4,-6.000 4.000 2,-6.000 3.000 5,-6.000 3.000 3,-7.000 7.000 3,-6.000 14.000 1,-6.000 11.000 1,-6.000 14.000 1,-6.000 10.000 3,-2.000 9.000 3,-3.000 10.000 3,-3.000 10.000 3,-1.000 5.000 3,4.000 4.000 2,3.000 3.000 1,3.000 3.000 2,-1.000 9.000 5,-2.000 16.000 5,-3.000 15.000 7,-3.000 17.000 6,-4.000 14.000 0,-3.000 17.000-8,-3.000 15.000-6,-2.000 16.000-7,-5.000 12.000-6,-2.000 9.000-1,-3.000 10.000-3,-3.000 10.000-2,-1.000 4.000-3,4.000 0.000-3,3.000 0.000-3,3.000 0.000-3,3.000-2.000-2,3.000-3.000-4,3.000-3.000-2,4.000-2.000-4,1.000-6.000-3,0.000-6.000-5,0.000-6.000-4,0.000-6.000-6,0.000-6.000 0,0.000-2.000 1,0.000-3.000 2,0.000-3.000 2,0.000-7.000 0,0.000-9.000-2,0.000-10.000-2,0.000-8.000-2</inkml:trace>
</inkml:ink>
</file>

<file path=ppt/ink/ink56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21"/>
    </inkml:context>
    <inkml:brush xml:id="br0">
      <inkml:brushProperty name="width" value="0.0358775071799755" units="cm"/>
      <inkml:brushProperty name="height" value="0.0358775071799755" units="cm"/>
      <inkml:brushProperty name="color" value="#000000"/>
      <inkml:brushProperty name="ignorePressure" value="0"/>
    </inkml:brush>
  </inkml:definitions>
  <inkml:trace contextRef="#ctx0" brushRef="#br0">71900.000 14750.000 613,'-19.000'-22.000'58,"13.000"6.000"-5,12.000 7.000-7,13.000 6.000-6,7.000 3.000-6,4.000 0.000-4,3.000 0.000-4,3.000 0.000-4,3.000 3.000-4,3.000 6.000-1,3.000 7.000-3,4.000 6.000-2,-3.000 9.000-3,-5.000 13.000-3,-7.000 12.000-4,-5.000 13.000-5,-12.000 1.000-3,-16.000-9.000-5,-15.000-10.000-4,-15.000-8.000-6,-11.000-4.000-1,-2.000 3.000 1,-3.000 3.000 1,-3.000 4.000 2,-1.000-4.000 1,4.000-9.000 4,3.000-10.000 3,3.000-8.000 4,3.000-4.000 1,3.000 3.000-1,3.000 3.000 1,4.000 4.000-1,11.000-1.000-1,23.000-3.000 0,22.000-3.000-1,22.000-2.000-1,10.000-3.000-1,1.000 1.000-4,-1.000-1.000-4,1.000 1.000-4,-6.000-3.000-1,-8.000-2.000-2,-10.000-3.000-2,-9.000-3.000-1</inkml:trace>
</inkml:ink>
</file>

<file path=ppt/ink/ink56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21"/>
    </inkml:context>
    <inkml:brush xml:id="br0">
      <inkml:brushProperty name="width" value="0.0386277586221695" units="cm"/>
      <inkml:brushProperty name="height" value="0.0386277586221695" units="cm"/>
      <inkml:brushProperty name="color" value="#000000"/>
      <inkml:brushProperty name="ignorePressure" value="0"/>
    </inkml:brush>
  </inkml:definitions>
  <inkml:trace contextRef="#ctx0" brushRef="#br0">73800.000 13550.000 569,'-27.000'-66.000'17,"-3.000"19.000"10,-3.000 19.000 11,-2.000 19.000 10,-3.000 18.000 2,1.000 19.000-6,-1.000 19.000-8,1.000 19.000-7,-1.000 13.000-5,1.000 10.000-2,-1.000 10.000-2,1.000 9.000-2,-1.000 7.000-3,1.000 7.000-2,-1.000 6.000-1,1.000 7.000-3,2.000-3.000-3,7.000-8.000-4,6.000-10.000-4,7.000-9.000-4,2.000-5.000-3,1.000 0.000 0,-1.000 0.000-1,1.000 0.000 0,4.000-5.000-2,9.000-9.000-4,10.000-10.000-4,10.000-8.000-4,5.000-11.000-2,4.000-8.000 2,3.000-10.000 0,3.000-9.000 0,-1.000-7.000 1,-2.000-3.000-2,-3.000-3.000 1,-3.000-2.000-2</inkml:trace>
</inkml:ink>
</file>

<file path=ppt/ink/ink5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0"/>
    </inkml:context>
    <inkml:brush xml:id="br0">
      <inkml:brushProperty name="width" value="0.0420039109885693" units="cm"/>
      <inkml:brushProperty name="height" value="0.0420039109885693" units="cm"/>
      <inkml:brushProperty name="color" value="#f2395b"/>
      <inkml:brushProperty name="ignorePressure" value="0"/>
    </inkml:brush>
  </inkml:definitions>
  <inkml:trace contextRef="#ctx0" brushRef="#br0">54100.000 39150.000 523,'23.000'-46.000'5,"-3.000"10.000"8,-3.000 10.000 10,-2.000 9.000 8,-6.000 17.000 6,-6.000 25.000 1,-6.000 25.000 1,-6.000 25.000 2,-6.000 14.000-2,-2.000 3.000-5,-3.000 3.000-6,-3.000 4.000-6,-2.000 1.000-3,0.000 0.000-3,0.000 0.000-2,0.000 0.000-2,3.000-4.000-2,6.000-5.000 1,7.000-7.000 1,6.000-5.000 1,4.000-9.000-2,4.000-9.000-5,3.000-10.000-3,3.000-8.000-5,4.000-11.000-4,7.000-8.000-4,6.000-10.000-3,7.000-9.000-5,5.000-16.000-3,7.000-22.000-2,6.000-22.000-2,7.000-21.000-3,2.000-14.000-1,1.000-2.000 2,-1.000-3.000 1,1.000-3.000 1,-6.000-4.000 2,-8.000-3.000 3,-10.000-3.000 2,-9.000-2.000 3,-10.000 0.000 3,-9.000 7.000 5,-10.000 6.000 4,-8.000 7.000 4,-11.000 10.000 4,-8.000 16.000 2,-10.000 15.000 1,-9.000 17.000 1,-5.000 10.000 2,0.000 6.000-1,0.000 7.000 0,0.000 6.000 0,1.000 6.000-1,4.000 6.000-4,3.000 7.000-2,3.000 6.000-4,14.000 1.000-8,25.000-3.000-12,25.000-3.000-13,25.000-2.000-13,15.000-5.000-3,7.000-2.000 8,6.000-3.000 7,7.000-3.000 7,-1.000-1.000 6,-6.000 4.000 4,-6.000 3.000 6,-6.000 3.000 5,-7.000 4.000 3,-6.000 7.000 0,-6.000 6.000 2,-6.000 7.000 0,-7.000 0.000 4,-6.000-2.000 6,-6.000-3.000 7,-6.000-3.000 5,-7.000 1.000 6,-6.000 6.000 3,-6.000 7.000 5,-6.000 6.000 4,-7.000 3.000 2,-6.000 0.000 0,-6.000 0.000 0,-6.000 0.000 0,-1.000 0.000-2,7.000 0.000-3,6.000 0.000-4,7.000 0.000-2,4.000 0.000-4,3.000 0.000-5,3.000 0.000-4,4.000 0.000-4,8.000-2.000-3,17.000-3.000 2,15.000-3.000 0,16.000-2.000 1,10.000-6.000-4,7.000-6.000-8,6.000-6.000-10,7.000-6.000-8,0.000-4.000-9,-2.000 1.000-6,-3.000-1.000-8,-3.000 1.000-6,-1.000-6.000-4,4.000-8.000 1,3.000-10.000 0,3.000-9.000 1,-8.000-4.000 3,-19.000 4.000 9,-18.000 3.000 7,-19.000 3.000 8,-10.000 1.000 5,1.000 1.000 3,-1.000-1.000 1,1.000 1.000 3</inkml:trace>
</inkml:ink>
</file>

<file path=ppt/ink/ink56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22"/>
    </inkml:context>
    <inkml:brush xml:id="br0">
      <inkml:brushProperty name="width" value="0.0405893698334694" units="cm"/>
      <inkml:brushProperty name="height" value="0.0405893698334694" units="cm"/>
      <inkml:brushProperty name="color" value="#000000"/>
      <inkml:brushProperty name="ignorePressure" value="0"/>
    </inkml:brush>
  </inkml:definitions>
  <inkml:trace contextRef="#ctx0" brushRef="#br0">75200.000 13500.000 542,'-24.000'-24.000'-1,"4.000"4.000"1,3.000 3.000-1,3.000 3.000 0,-2.000 3.000 4,-6.000 3.000 7,-6.000 3.000 8,-6.000 4.000 8,-4.000 2.000 3,1.000 4.000 0,-1.000 3.000-1,1.000 3.000 0,-3.000 9.000-1,-2.000 16.000-1,-3.000 15.000-2,-3.000 17.000-2,-4.000 8.000-1,-3.000 4.000 0,-3.000 3.000-2,-2.000 3.000 0,0.000 4.000-2,7.000 7.000-2,6.000 6.000-2,7.000 7.000-1,4.000 0.000-2,3.000-2.000-2,3.000-3.000 0,4.000-3.000-3,4.000-6.000 1,6.000-5.000-1,7.000-7.000 0,6.000-5.000 1,6.000-8.000-5,6.000-5.000-11,7.000-7.000-9,6.000-5.000-10,9.000-9.000-8,13.000-9.000-6,12.000-10.000-5,13.000-8.000-5,-1.000-9.000-2,-11.000-6.000 2,-14.000-6.000 2,-11.000-6.000 2</inkml:trace>
</inkml:ink>
</file>

<file path=ppt/ink/ink56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22"/>
    </inkml:context>
    <inkml:brush xml:id="br0">
      <inkml:brushProperty name="width" value="0.042025625705719" units="cm"/>
      <inkml:brushProperty name="height" value="0.042025625705719" units="cm"/>
      <inkml:brushProperty name="color" value="#000000"/>
      <inkml:brushProperty name="ignorePressure" value="0"/>
    </inkml:brush>
  </inkml:definitions>
  <inkml:trace contextRef="#ctx0" brushRef="#br0">74850.000 14650.000 523,'-19.000'-46.000'3,"13.000"10.000"6,12.000 10.000 6,13.000 9.000 7,9.000 9.000 2,6.000 9.000-1,7.000 10.000 0,6.000 10.000 0,-4.000 8.000-3,-11.000 10.000-3,-14.000 10.000-4,-11.000 9.000-3,-12.000 6.000-4,-9.000 3.000-1,-10.000 3.000-4,-8.000 4.000-2,-9.000 1.000-1,-6.000 0.000 0,-6.000 0.000-1,-6.000 0.000 1,1.000-7.000 0,9.000-11.000 1,10.000-14.000 1,10.000-11.000 0,13.000-11.000 2,19.000-5.000 1,19.000-7.000 2,19.000-5.000 1,16.000-14.000-3,17.000-18.000-8,15.000-19.000-8,16.000-18.000-8,5.000-12.000-4,-2.000-3.000 1,-3.000-3.000 0,-3.000-2.000 1,-7.000-5.000 0,-9.000-2.000 0,-10.000-3.000-1,-8.000-3.000 0,-8.000 1.000 2,-2.000 6.000 3,-3.000 7.000 5,-3.000 6.000 4,-9.000 9.000 4,-11.000 13.000 6,-14.000 12.000 5,-11.000 13.000 6,-9.000 7.000 7,-3.000 4.000 12,-3.000 3.000 12,-2.000 3.000 10,-8.000 12.000 5,-8.000 22.000-4,-10.000 22.000-4,-9.000 23.000-3,-4.000 11.000-4,4.000 4.000-8,3.000 3.000-6,3.000 3.000-6,1.000 1.000-4,1.000 1.000-4,-1.000-1.000-2,1.000 1.000-2,1.000-3.000-3,3.000-2.000-2,3.000-3.000-3,4.000-3.000-3,4.000-7.000-2,6.000-9.000-1,7.000-10.000-2,6.000-8.000-1,7.000-8.000-4,10.000-2.000-9,10.000-3.000-7,9.000-3.000-9,7.000-12.000-2,7.000-18.000 2,6.000-19.000 2,7.000-18.000 2,4.000-15.000 3,3.000-9.000 1,3.000-10.000 1,4.000-8.000 2,-3.000-12.000 2,-5.000-12.000 1,-7.000-13.000 4,-5.000-12.000 1,-9.000-5.000 3,-9.000 3.000 2,-10.000 3.000 3,-8.000 4.000 2,-8.000 8.000 4,-2.000 17.000 2,-3.000 15.000 2,-3.000 16.000 4,-4.000 12.000 2,-3.000 9.000 2,-3.000 10.000 3,-2.000 10.000 2,-6.000 7.000-1,-6.000 6.000-4,-6.000 7.000-2,-6.000 6.000-5,-2.000 9.000-3,3.000 13.000-6,3.000 12.000-4,4.000 13.000-5,2.000 2.000-3,4.000-5.000-2,3.000-7.000-1,3.000-5.000-1</inkml:trace>
</inkml:ink>
</file>

<file path=ppt/ink/ink56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23"/>
    </inkml:context>
    <inkml:brush xml:id="br0">
      <inkml:brushProperty name="width" value="0.0398757383227348" units="cm"/>
      <inkml:brushProperty name="height" value="0.0398757383227348" units="cm"/>
      <inkml:brushProperty name="color" value="#000000"/>
      <inkml:brushProperty name="ignorePressure" value="0"/>
    </inkml:brush>
  </inkml:definitions>
  <inkml:trace contextRef="#ctx0" brushRef="#br0">76850.000 14150.000 551,'-25.000'68.000'48,"0.000"-11.000"-4,0.000-14.000-3,0.000-11.000-3,-2.000-3.000-2,-3.000 10.000-1,-3.000 10.000-1,-2.000 9.000 0,-3.000 7.000-3,1.000 7.000-5,-1.000 6.000-5,1.000 7.000-4,1.000-1.000-5,3.000-6.000 0,3.000-6.000-3,4.000-6.000-2,11.000-7.000-3,23.000-6.000-8,22.000-6.000-6,22.000-6.000-6,10.000-9.000-3,1.000-8.000 0,-1.000-10.000 1,1.000-9.000 0,-3.000-7.000-4,-2.000-3.000-8,-3.000-3.000-8,-3.000-2.000-9,-4.000-5.000-4,-3.000-2.000 2,-3.000-3.000 2,-2.000-3.000 1,-6.000-1.000 5,-6.000 4.000 9,-6.000 3.000 8,-6.000 3.000 8</inkml:trace>
</inkml:ink>
</file>

<file path=ppt/ink/ink56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23"/>
    </inkml:context>
    <inkml:brush xml:id="br0">
      <inkml:brushProperty name="width" value="0.0363997742533684" units="cm"/>
      <inkml:brushProperty name="height" value="0.0363997742533684" units="cm"/>
      <inkml:brushProperty name="color" value="#000000"/>
      <inkml:brushProperty name="ignorePressure" value="0"/>
    </inkml:brush>
  </inkml:definitions>
  <inkml:trace contextRef="#ctx0" brushRef="#br0">77050.000 14600.000 604,'-47.000'-55.000'21,"6.000"41.000"15,7.000 40.000 15,6.000 42.000 15,4.000 19.000 0,4.000 1.000-13,3.000-1.000-13,3.000 1.000-13,-1.000 2.000-10,-2.000 7.000-5,-3.000 6.000-6,-3.000 7.000-5,-2.000 0.000-7,0.000-2.000-6,0.000-3.000-6,0.000-3.000-8,3.000-10.000-3,6.000-16.000-2,7.000-15.000-3,6.000-15.000-2</inkml:trace>
</inkml:ink>
</file>

<file path=ppt/ink/ink56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23"/>
    </inkml:context>
    <inkml:brush xml:id="br0">
      <inkml:brushProperty name="width" value="0.0398681610822678" units="cm"/>
      <inkml:brushProperty name="height" value="0.0398681610822678" units="cm"/>
      <inkml:brushProperty name="color" value="#000000"/>
      <inkml:brushProperty name="ignorePressure" value="0"/>
    </inkml:brush>
  </inkml:definitions>
  <inkml:trace contextRef="#ctx0" brushRef="#br0">77550.000 12900.000 551,'26.000'-44.000'57,"4.000"13.000"-8,3.000 12.000-7,3.000 13.000-7,3.000 10.000-4,3.000 10.000-2,3.000 10.000-2,4.000 9.000-2,2.000 7.000-2,4.000 7.000-1,3.000 6.000-2,3.000 7.000-1,-1.000 5.000-4,-2.000 7.000-2,-3.000 6.000-4,-3.000 7.000-3,-7.000 7.000-1,-9.000 9.000-1,-10.000 10.000 0,-8.000 10.000 0,-8.000-4.000 0,-2.000-16.000-2,-3.000-15.000 0,-3.000-15.000-1,-10.000 8.000-5,-16.000 35.000-11,-15.000 35.000-10,-15.000 34.000-10,-15.000 7.000-4,-12.000-18.000 4,-13.000-19.000 4,-12.000-18.000 3,2.000-23.000 5,20.000-24.000 3,18.000-26.000 5,20.000-24.000 3,10.000-15.000-4,3.000-3.000-11,3.000-3.000-11,4.000-2.000-12</inkml:trace>
</inkml:ink>
</file>

<file path=ppt/ink/ink56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24"/>
    </inkml:context>
    <inkml:brush xml:id="br0">
      <inkml:brushProperty name="width" value="0.0346409268677235" units="cm"/>
      <inkml:brushProperty name="height" value="0.0346409268677235" units="cm"/>
      <inkml:brushProperty name="color" value="#000000"/>
      <inkml:brushProperty name="ignorePressure" value="0"/>
    </inkml:brush>
  </inkml:definitions>
  <inkml:trace contextRef="#ctx0" brushRef="#br0">78200.000 14800.000 635,'48.000'-46.000'49,"-3.000"10.000"-6,-3.000 10.000-5,-2.000 9.000-7,-1.000 9.000-3,3.000 9.000-1,3.000 10.000-2,4.000 10.000 0,-4.000 7.000-3,-9.000 6.000-4,-10.000 7.000-5,-8.000 6.000-3,-11.000 3.000-4,-8.000 0.000 0,-10.000 0.000-2,-9.000 0.000 0,-10.000 3.000-5,-9.000 6.000-7,-10.000 7.000-7,-8.000 6.000-6,-4.000-4.000-2,3.000-11.000 2,3.000-14.000 2,4.000-11.000 4,7.000-7.000 2,13.000 0.000 4,12.000 0.000 2,13.000 0.000 3,12.000-2.000 4,13.000-3.000 4,12.000-3.000 3,13.000-2.000 5,6.000 0.000 1,0.000 7.000 0,0.000 6.000 0,0.000 7.000-1,-2.000 2.000 0,-3.000 1.000-2,-3.000-1.000 0,-2.000 1.000-3,-6.000 2.000 1,-6.000 7.000 0,-6.000 6.000 0,-6.000 7.000 0,-9.000 4.000 0,-8.000 3.000-1,-10.000 3.000-2,-9.000 4.000 0,-9.000 1.000-3,-5.000 0.000-5,-7.000 0.000-4,-5.000 0.000-4,-4.000-4.000-6,0.000-5.000-5,0.000-7.000-6,0.000-5.000-7,3.000-8.000-3,6.000-5.000-3,7.000-7.000-1,6.000-5.000-3,4.000-9.000 2,4.000-9.000 4,3.000-10.000 5,3.000-8.000 3</inkml:trace>
</inkml:ink>
</file>

<file path=ppt/ink/ink56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37"/>
    </inkml:context>
    <inkml:brush xml:id="br0">
      <inkml:brushProperty name="width" value="0.0235536340624094" units="cm"/>
      <inkml:brushProperty name="height" value="0.0235536340624094" units="cm"/>
      <inkml:brushProperty name="color" value="#f2395b"/>
      <inkml:brushProperty name="ignorePressure" value="0"/>
    </inkml:brush>
  </inkml:definitions>
  <inkml:trace contextRef="#ctx0" brushRef="#br0">68450.000 10800.000 934,'-27.000'-69.000'3,"-3.000"13.000"6,-3.000 12.000 8,-2.000 13.000 5,-1.000 10.000-7,3.000 10.000-24,3.000 10.000-23,4.000 9.000-22</inkml:trace>
</inkml:ink>
</file>

<file path=ppt/ink/ink56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38"/>
    </inkml:context>
    <inkml:brush xml:id="br0">
      <inkml:brushProperty name="width" value="0.0332973673939705" units="cm"/>
      <inkml:brushProperty name="height" value="0.0332973673939705" units="cm"/>
      <inkml:brushProperty name="color" value="#f2395b"/>
      <inkml:brushProperty name="ignorePressure" value="0"/>
    </inkml:brush>
  </inkml:definitions>
  <inkml:trace contextRef="#ctx0" brushRef="#br0">34200.000 12500.000 660,'-68.000'-7.000'0,"17.000"-11.000"1,15.000-14.000 1,16.000-11.000-1,18.000-6.000 8,22.000 4.000 14,22.000 3.000 13,23.000 3.000 14,14.000 1.000 2,10.000 1.000-7,10.000-1.000-8,9.000 1.000-8,4.000 2.000-7,1.000 7.000-6,-1.000 6.000-5,1.000 7.000-5,-6.000 7.000-8,-8.000 9.000-9,-10.000 10.000-8,-9.000 10.000-8,-10.000 2.000-6,-9.000-3.000 0,-10.000-3.000-1,-8.000-2.000-1</inkml:trace>
</inkml:ink>
</file>

<file path=ppt/ink/ink56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38"/>
    </inkml:context>
    <inkml:brush xml:id="br0">
      <inkml:brushProperty name="width" value="0.0354863442480564" units="cm"/>
      <inkml:brushProperty name="height" value="0.0354863442480564" units="cm"/>
      <inkml:brushProperty name="color" value="#f2395b"/>
      <inkml:brushProperty name="ignorePressure" value="0"/>
    </inkml:brush>
  </inkml:definitions>
  <inkml:trace contextRef="#ctx0" brushRef="#br0">35050.000 11050.000 619,'-24.000'-24.000'0,"4.000"4.000"0,3.000 3.000 0,3.000 3.000 0,1.000 6.000 7,1.000 9.000 14,-1.000 10.000 13,1.000 10.000 13,1.000 11.000 4,3.000 17.000-7,3.000 15.000-7,4.000 16.000-6,1.000 9.000-7,0.000 3.000-4,0.000 3.000-4,0.000 4.000-5,0.000-3.000-2,0.000-5.000 0,0.000-7.000-1,0.000-5.000 1,-2.000-3.000-6,-3.000 4.000-13,-3.000 3.000-11,-2.000 3.000-13,-1.000-5.000-7,3.000-12.000-3,3.000-13.000-3,4.000-12.000-4</inkml:trace>
</inkml:ink>
</file>

<file path=ppt/ink/ink56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38"/>
    </inkml:context>
    <inkml:brush xml:id="br0">
      <inkml:brushProperty name="width" value="0.0363056696951389" units="cm"/>
      <inkml:brushProperty name="height" value="0.0363056696951389" units="cm"/>
      <inkml:brushProperty name="color" value="#f2395b"/>
      <inkml:brushProperty name="ignorePressure" value="0"/>
    </inkml:brush>
  </inkml:definitions>
  <inkml:trace contextRef="#ctx0" brushRef="#br0">35400.000 11000.000 605,'26.000'-29.000'3,"4.000"-5.000"5,3.000-7.000 5,3.000-5.000 5,4.000-1.000 4,7.000 6.000 3,6.000 7.000 5,7.000 6.000 2,2.000 6.000 2,1.000 6.000-3,-1.000 7.000-1,1.000 6.000-1,-4.000 6.000-3,-6.000 6.000-2,-6.000 7.000-3,-6.000 6.000-3,-7.000 9.000-3,-6.000 13.000-5,-6.000 12.000-5,-6.000 13.000-4,-12.000 10.000-6,-15.000 10.000-6,-15.000 10.000-6,-16.000 9.000-7,-12.000 1.000-1,-5.000-6.000 2,-7.000-6.000 2,-5.000-6.000 2,-1.000-9.000 2,6.000-8.000 3,7.000-10.000 1,6.000-9.000 2,7.000-9.000 2,10.000-5.000 5,10.000-7.000 3,9.000-5.000 4,13.000-8.000 5,20.000-5.000 5,18.000-7.000 6,20.000-5.000 4,13.000-6.000 2,9.000-3.000-3,10.000-3.000-4,10.000-2.000-3,-1.000 0.000-3,-9.000 7.000-3,-10.000 6.000-4,-8.000 7.000-2,-8.000 4.000-2,-2.000 3.000 0,-3.000 3.000 1,-3.000 4.000-1,-9.000 5.000 0,-11.000 10.000 0,-14.000 10.000 1,-11.000 9.000-1,-15.000 9.000-1,-16.000 9.000-1,-15.000 10.000-3,-15.000 10.000-2,-17.000 11.000-3,-15.000 17.000-5,-15.000 15.000-4,-16.000 16.000-6,-2.000 1.000 0,13.000-12.000 2,12.000-13.000 5,13.000-12.000 2,10.000-13.000-5,10.000-12.000-13,10.000-13.000-13,9.000-12.000-14</inkml:trace>
</inkml:ink>
</file>

<file path=ppt/ink/ink5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0"/>
    </inkml:context>
    <inkml:brush xml:id="br0">
      <inkml:brushProperty name="width" value="0.0428020916879177" units="cm"/>
      <inkml:brushProperty name="height" value="0.0428020916879177" units="cm"/>
      <inkml:brushProperty name="color" value="#f2395b"/>
      <inkml:brushProperty name="ignorePressure" value="0"/>
    </inkml:brush>
  </inkml:definitions>
  <inkml:trace contextRef="#ctx0" brushRef="#br0">56200.000 39600.000 513,'-49.000'-47.000'-6,"4.000"6.000"1,3.000 7.000 0,3.000 6.000 1,3.000 4.000 2,3.000 4.000 5,3.000 3.000 4,4.000 3.000 5,1.000 6.000 9,0.000 9.000 12,0.000 10.000 13,0.000 10.000 13,1.000 8.000 3,4.000 10.000-7,3.000 10.000-6,3.000 9.000-6,-1.000 12.000-8,-2.000 16.000-7,-3.000 15.000-7,-3.000 17.000-8,-4.000 14.000-4,-3.000 17.000-3,-3.000 15.000-2,-2.000 16.000-1,-3.000 9.000-5,1.000 3.000-6,-1.000 3.000-6,1.000 4.000-6,1.000-18.000-13,3.000-37.000-21,3.000-38.000-19,4.000-37.000-21</inkml:trace>
</inkml:ink>
</file>

<file path=ppt/ink/ink56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4:42"/>
    </inkml:context>
    <inkml:brush xml:id="br0">
      <inkml:brushProperty name="width" value="0.0508129484951496" units="cm"/>
      <inkml:brushProperty name="height" value="0.0508129484951496" units="cm"/>
      <inkml:brushProperty name="color" value="#f2395b"/>
      <inkml:brushProperty name="ignorePressure" value="0"/>
    </inkml:brush>
  </inkml:definitions>
  <inkml:trace contextRef="#ctx0" brushRef="#br0">66650.000 33450.000 432,'-19.000'-22.000'1,"13.000"6.000"4,12.000 7.000 6,13.000 6.000 6,7.000 3.000 3,4.000 0.000 3,3.000 0.000 3,3.000 0.000 2,6.000 1.000 0,9.000 4.000-1,10.000 3.000-3,10.000 3.000-1,0.000 4.000-2,-5.000 7.000-4,-7.000 6.000-4,-5.000 7.000-2,-3.000 4.000-3,4.000 3.000-2,3.000 3.000 0,3.000 4.000-3,3.000 1.000 0,3.000 0.000-1,3.000 0.000-2,4.000 0.000 0,1.000-5.000 0,0.000-9.000-1,0.000-10.000 1,0.000-8.000 1,3.000-8.000-1,6.000-2.000 1,7.000-3.000 1,6.000-3.000-1,3.000-2.000 1,0.000 0.000 0,0.000 0.000 0,0.000 0.000 0,0.000 0.000 1,0.000 0.000 0,0.000 0.000 0,0.000 0.000 1,0.000 0.000-1,0.000 0.000 1,0.000 0.000-1,0.000 0.000 0,3.000-2.000-1,6.000-3.000 1,7.000-3.000-1,6.000-2.000 0,3.000-5.000-1,0.000-2.000 0,0.000-3.000 0,0.000-3.000-1,0.000-2.000 0,0.000 0.000 1,0.000 0.000 1,0.000 0.000 2,-2.000 3.000 0,-3.000 6.000 0,-3.000 7.000 0,-2.000 6.000 1,-6.000 7.000-1,-6.000 10.000 1,-6.000 10.000-1,-6.000 9.000 1,-4.000 4.000 0,1.000 1.000 2,-1.000-1.000 2,1.000 1.000 0,1.000-4.000 1,3.000-6.000-1,3.000-6.000-2,4.000-6.000-1,4.000-4.000-1,6.000 1.000-1,7.000-1.000-1,6.000 1.000-2,9.000-9.000 0,13.000-15.000-2,12.000-15.000 1,13.000-16.000-2,6.000-8.000 0,0.000 0.000-1,0.000 0.000-2,0.000 0.000-1,-7.000 1.000 0,-11.000 4.000 2,-14.000 3.000 0,-11.000 3.000 2,-11.000 6.000 1,-5.000 9.000 0,-7.000 10.000 2,-5.000 10.000 1,-9.000 5.000 0,-9.000 4.000 0,-10.000 3.000 1,-8.000 3.000 0,-6.000 1.000 0,1.000 1.000 0,-1.000-1.000 0,1.000 1.000 0,8.000-3.000-1,20.000-2.000 1,18.000-3.000 1,20.000-3.000 0,8.000-6.000-1,1.000-5.000 0,-1.000-7.000-2,1.000-5.000-1,-1.000-4.000-1,1.000 0.000 2,-1.000 0.000 2,1.000 0.000 0,-7.000 3.000 1,-12.000 6.000 1,-13.000 7.000 1,-12.000 6.000 1,-9.000 9.000 0,-2.000 13.000 0,-3.000 12.000 0,-3.000 13.000 0,-2.000 6.000-1,0.000 0.000-2,0.000 0.000-2,0.000 0.000-2,3.000-4.000 0,6.000-5.000-1,7.000-7.000 0,6.000-5.000 0,9.000-9.000-1,13.000-9.000-2,12.000-10.000-1,13.000-8.000-2,7.000-12.000-1,4.000-12.000-1,3.000-13.000 0,3.000-12.000-1,-10.000-1.000 1,-21.000 14.000 3,-22.000 11.000 2,-22.000 14.000 2,-11.000 7.000 3,0.000 3.000 2,0.000 3.000 3,0.000 4.000 2,-5.000 5.000 0,-9.000 10.000 0,-10.000 10.000-2,-8.000 9.000 0,-3.000 2.000-1,7.000-2.000-1,6.000-3.000-2,7.000-3.000-1,5.000-4.000-1,7.000-3.000-3,6.000-3.000-2,7.000-2.000-2,5.000-6.000-2,7.000-6.000 0,6.000-6.000-1,7.000-6.000-1,-1.000-4.000-1,-6.000 1.000-4,-6.000-1.000-2,-6.000 1.000-4,-20.000 1.000-10,-30.000 3.000-19,-32.000 3.000-18,-30.000 4.000-18</inkml:trace>
</inkml:ink>
</file>

<file path=ppt/ink/ink56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5:14"/>
    </inkml:context>
    <inkml:brush xml:id="br0">
      <inkml:brushProperty name="width" value="0.0498205944895744" units="cm"/>
      <inkml:brushProperty name="height" value="0.0498205944895744" units="cm"/>
      <inkml:brushProperty name="color" value="#f2395b"/>
      <inkml:brushProperty name="ignorePressure" value="0"/>
    </inkml:brush>
  </inkml:definitions>
  <inkml:trace contextRef="#ctx0" brushRef="#br0">34000.000 44800.000 441,'-25.000'-94.000'29,"0.000"13.000"-3,0.000 12.000-2,0.000 13.000-2,0.000 10.000-2,0.000 10.000-2,0.000 10.000-2,0.000 9.000-1,-4.000 7.000-1,-5.000 7.000 3,-7.000 6.000 1,-5.000 7.000 3,-9.000 11.000 0,-9.000 20.000-3,-10.000 18.000-3,-8.000 20.000-4,-6.000 13.000 0,1.000 9.000-2,-1.000 10.000 1,1.000 10.000-1,4.000 2.000 0,9.000-3.000 0,10.000-3.000 1,10.000-2.000 0,7.000-5.000 1,6.000-2.000-2,7.000-3.000 0,6.000-3.000-2,6.000-6.000 0,6.000-5.000-1,7.000-7.000-1,6.000-5.000-1,12.000-12.000-2,19.000-16.000-3,19.000-15.000-2,19.000-15.000-2,15.000-14.000-2,13.000-8.000-1,12.000-10.000-1,13.000-9.000 0,7.000-15.000-1,4.000-18.000 1,3.000-19.000 1,3.000-18.000 0,-1.000-10.000-3,-2.000 0.000-9,-3.000 0.000-7,-3.000 0.000-9,-10.000 1.000-1,-16.000 4.000 6,-15.000 3.000 6,-15.000 3.000 6,-14.000 7.000 5,-8.000 14.000 3,-10.000 11.000 5,-9.000 14.000 4,-16.000 18.000 11,-22.000 25.000 17,-22.000 25.000 16,-21.000 25.000 17,-9.000 14.000 3,7.000 3.000-11,6.000 3.000-10,7.000 4.000-11,5.000 2.000-7,7.000 4.000-3,6.000 3.000-4,7.000 3.000-3,4.000-1.000-2,3.000-2.000-2,3.000-3.000-2,4.000-3.000-2,1.000-1.000-1,0.000 4.000-1,0.000 3.000-2,0.000 3.000 0,3.000-4.000-2,6.000-8.000 1,7.000-10.000-1,6.000-9.000 1,13.000-20.000-4,23.000-27.000-8,22.000-28.000-7,22.000-28.000-7,5.000-24.000-2,-8.000-19.000 1,-10.000-18.000 3,-9.000-19.000 2,-7.000-10.000 2,-3.000 1.000 2,-3.000-1.000 1,-2.000 1.000 2,-8.000 4.000 2,-8.000 9.000 3,-10.000 10.000 2,-9.000 10.000 4,-9.000 7.000 2,-5.000 6.000 3,-7.000 7.000 1,-5.000 6.000 3,-11.000 9.000 1,-11.000 13.000 2,-14.000 12.000 1,-11.000 13.000 1,-9.000 12.000 1,-3.000 13.000-1,-3.000 12.000 0,-2.000 13.000-1,-6.000 12.000-3,-6.000 13.000-6,-6.000 12.000-5,-6.000 13.000-7,-1.000 6.000-4,7.000 0.000-3,6.000 0.000-4,7.000 0.000-2,8.000 0.000-5,14.000 0.000-5,11.000 0.000-4,14.000 0.000-6,7.000-7.000 0,3.000-11.000 6,3.000-14.000 4,4.000-11.000 4</inkml:trace>
</inkml:ink>
</file>

<file path=ppt/ink/ink56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5:14"/>
    </inkml:context>
    <inkml:brush xml:id="br0">
      <inkml:brushProperty name="width" value="0.0465751253068447" units="cm"/>
      <inkml:brushProperty name="height" value="0.0465751253068447" units="cm"/>
      <inkml:brushProperty name="color" value="#f2395b"/>
      <inkml:brushProperty name="ignorePressure" value="0"/>
    </inkml:brush>
  </inkml:definitions>
  <inkml:trace contextRef="#ctx0" brushRef="#br0">35550.000 45500.000 472,'48.000'6.000'18,"-3.000"13.000"8,-3.000 12.000 6,-2.000 13.000 7,-1.000 4.000 0,3.000-3.000-7,3.000-3.000-8,4.000-2.000-6,-3.000-5.000-6,-5.000-2.000-3,-7.000-3.000-5,-5.000-3.000-4,-6.000 2.000-2,-3.000 10.000 0,-3.000 10.000 0,-2.000 9.000 1,-11.000 4.000-1,-15.000 1.000-1,-15.000-1.000-1,-16.000 1.000-2,-10.000-1.000 1,-3.000 1.000 1,-3.000-1.000 2,-2.000 1.000 0,-3.000-4.000 3,1.000-6.000 2,-1.000-6.000 2,1.000-6.000 4,4.000-6.000 1,9.000-2.000 2,10.000-3.000 2,10.000-3.000 2,13.000-6.000 3,19.000-5.000 5,19.000-7.000 6,19.000-5.000 5,15.000-9.000-1,13.000-9.000-6,12.000-10.000-6,13.000-8.000-7,12.000-12.000-4,13.000-12.000-2,12.000-13.000-2,13.000-12.000-3,7.000-4.000-2,4.000 7.000-6,3.000 6.000-5,3.000 7.000-4,-4.000 7.000-8,-8.000 9.000-10,-10.000 10.000-10,-9.000 10.000-10</inkml:trace>
</inkml:ink>
</file>

<file path=ppt/ink/ink56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58"/>
    </inkml:context>
    <inkml:brush xml:id="br0">
      <inkml:brushProperty name="width" value="0.0415157303214073" units="cm"/>
      <inkml:brushProperty name="height" value="0.0415157303214073" units="cm"/>
      <inkml:brushProperty name="color" value="#f2395b"/>
      <inkml:brushProperty name="ignorePressure" value="0"/>
    </inkml:brush>
  </inkml:definitions>
  <inkml:trace contextRef="#ctx0" brushRef="#br0">16250.000 38850.000 529,'67.000'-244.000'2,"-16.000"63.000"3,-15.000 62.000 3,-15.000 63.000 4,-12.000 31.000 4,-6.000 0.000 4,-6.000 0.000 4,-6.000 0.000 6,-9.000 7.000 1,-8.000 17.000-1,-10.000 15.000 0,-9.000 16.000 0,-7.000 18.000-2,-3.000 22.000-2,-3.000 22.000-1,-2.000 23.000-2,-5.000 13.000-3,-2.000 6.000-2,-3.000 7.000-3,-3.000 6.000-3,2.000-1.000-1,10.000-5.000 1,10.000-7.000 0,9.000-5.000 0,9.000-12.000-2,9.000-16.000-3,10.000-15.000-5,10.000-15.000-5,10.000-15.000-1,13.000-12.000-1,12.000-13.000 1,13.000-12.000-1,12.000-15.000 0,13.000-15.000 0,12.000-15.000-1,13.000-16.000 0,10.000-18.000-1,10.000-18.000-3,10.000-19.000-2,9.000-18.000-2,-1.000-12.000-1,-8.000-3.000 0,-10.000-3.000 2,-9.000-2.000 1,-12.000 0.000 1,-11.000 7.000 1,-14.000 6.000 2,-11.000 7.000 1,-14.000 5.000 1,-11.000 7.000 2,-14.000 6.000 3,-11.000 7.000 1,-12.000 7.000 2,-9.000 9.000 1,-10.000 10.000 2,-8.000 10.000 2,-8.000 8.000 0,-2.000 10.000 0,-3.000 10.000 0,-3.000 9.000 1,-6.000 10.000-1,-5.000 14.000-2,-7.000 11.000-2,-5.000 14.000-1,-1.000 10.000-5,6.000 9.000-11,7.000 10.000-10,6.000 10.000-10,7.000 5.000-6,10.000 4.000-3,10.000 3.000-3,9.000 3.000-2</inkml:trace>
</inkml:ink>
</file>

<file path=ppt/ink/ink56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58"/>
    </inkml:context>
    <inkml:brush xml:id="br0">
      <inkml:brushProperty name="width" value="0.0354773923754692" units="cm"/>
      <inkml:brushProperty name="height" value="0.0354773923754692" units="cm"/>
      <inkml:brushProperty name="color" value="#f2395b"/>
      <inkml:brushProperty name="ignorePressure" value="0"/>
    </inkml:brush>
  </inkml:definitions>
  <inkml:trace contextRef="#ctx0" brushRef="#br0">17350.000 38750.000 620,'112.000'-22.000'24,"-24.000"6.000"0,-26.000 7.000-2,-24.000 6.000-1,-13.000 6.000 0,0.000 6.000 1,0.000 7.000 0,0.000 6.000 0,0.000 10.000 1,0.000 17.000 0,0.000 15.000-1,0.000 16.000 0,-4.000 7.000-2,-5.000 1.000-3,-7.000-1.000-5,-5.000 1.000-4,-11.000 1.000-3,-11.000 3.000-1,-14.000 3.000-3,-11.000 4.000-1,-7.000-7.000-2,0.000-16.000-3,0.000-15.000-2,0.000-15.000-3,3.000-12.000 1,6.000-6.000 5,7.000-6.000 5,6.000-6.000 4,12.000-6.000 3,19.000-2.000 5,19.000-3.000 2,19.000-3.000 4,15.000-6.000-3,13.000-5.000-11,12.000-7.000-11,13.000-5.000-10,6.000-3.000-11,0.000 4.000-9,0.000 3.000-12,0.000 3.000-10,-10.000 1.000-2,-18.000 1.000 4,-19.000-1.000 6,-18.000 1.000 4</inkml:trace>
</inkml:ink>
</file>

<file path=ppt/ink/ink56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59"/>
    </inkml:context>
    <inkml:brush xml:id="br0">
      <inkml:brushProperty name="width" value="0.0355436690151691" units="cm"/>
      <inkml:brushProperty name="height" value="0.0355436690151691" units="cm"/>
      <inkml:brushProperty name="color" value="#f2395b"/>
      <inkml:brushProperty name="ignorePressure" value="0"/>
    </inkml:brush>
  </inkml:definitions>
  <inkml:trace contextRef="#ctx0" brushRef="#br0">19400.000 38350.000 618,'-41.000'0.000'28,"19.000"0.000"3,19.000 0.000 1,19.000 0.000 3,23.000-4.000 0,28.000-5.000-2,28.000-7.000-3,29.000-5.000-2,15.000-4.000-1,3.000 0.000-3,3.000 0.000-2,4.000 0.000-2,-3.000 1.000-3,-5.000 4.000-6,-7.000 3.000-4,-5.000 3.000-6,-12.000 4.000-1,-16.000 7.000-1,-15.000 6.000 1,-15.000 7.000 1,-14.000 5.000-8,-8.000 7.000-15,-10.000 6.000-15,-9.000 7.000-14,-12.000 0.000-7,-11.000-2.000 2,-14.000-3.000 3,-11.000-3.000 1,-7.000-4.000 5,0.000-3.000 8,0.000-3.000 9,0.000-2.000 7</inkml:trace>
</inkml:ink>
</file>

<file path=ppt/ink/ink56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6:59"/>
    </inkml:context>
    <inkml:brush xml:id="br0">
      <inkml:brushProperty name="width" value="0.0383787974715233" units="cm"/>
      <inkml:brushProperty name="height" value="0.0383787974715233" units="cm"/>
      <inkml:brushProperty name="color" value="#f2395b"/>
      <inkml:brushProperty name="ignorePressure" value="0"/>
    </inkml:brush>
  </inkml:definitions>
  <inkml:trace contextRef="#ctx0" brushRef="#br0">20450.000 37450.000 573,'-22.000'-69.000'-14,"6.000"13.000"12,7.000 12.000 11,6.000 13.000 12,1.000 18.000 11,-3.000 26.000 10,-3.000 24.000 9,-2.000 26.000 10,-1.000 15.000 0,3.000 6.000-11,3.000 7.000-12,4.000 6.000-10,-3.000 20.000-9,-5.000 34.000-4,-7.000 35.000-5,-5.000 35.000-5,-1.000 13.000-6,6.000-6.000-11,7.000-6.000-8,6.000-6.000-11,1.000-16.000-8,-3.000-25.000-6,-3.000-25.000-7,-2.000-25.000-7,-1.000-22.000 1,3.000-19.000 5,3.000-18.000 7,4.000-19.000 6</inkml:trace>
</inkml:ink>
</file>

<file path=ppt/ink/ink56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0"/>
    </inkml:context>
    <inkml:brush xml:id="br0">
      <inkml:brushProperty name="width" value="0.0384403057396412" units="cm"/>
      <inkml:brushProperty name="height" value="0.0384403057396412" units="cm"/>
      <inkml:brushProperty name="color" value="#f2395b"/>
      <inkml:brushProperty name="ignorePressure" value="0"/>
    </inkml:brush>
  </inkml:definitions>
  <inkml:trace contextRef="#ctx0" brushRef="#br0">24000.000 37000.000 572,'-74.000'-15.000'54,"4.000"23.000"-10,3.000 22.000-10,3.000 22.000-12,-7.000 18.000-6,-15.000 16.000-3,-15.000 15.000-3,-16.000 17.000-3,-4.000 0.000-2,10.000-11.000-1,10.000-14.000-2,9.000-11.000-2,10.000-11.000 0,14.000-5.000 1,11.000-7.000 0,14.000-5.000 1,14.000-6.000 3,20.000-3.000 4,18.000-3.000 4,20.000-2.000 4,19.000-8.000 1,22.000-8.000-3,22.000-10.000-1,23.000-9.000-3,10.000-7.000-2,0.000-3.000-4,0.000-3.000-3,0.000-2.000-4,-4.000-1.000-4,-5.000 3.000-4,-7.000 3.000-4,-5.000 4.000-4,-12.000 1.000-5,-16.000 0.000-3,-15.000 0.000-5,-15.000 0.000-3,-15.000-5.000-3,-12.000-9.000-3,-13.000-10.000-3,-12.000-8.000-3,-10.000-9.000 3,-6.000-6.000 10,-6.000-6.000 10,-6.000-6.000 8,-2.000-4.000 7,3.000 1.000 1,3.000-1.000 3,4.000 1.000 1,2.000-1.000 2,4.000 1.000 1,3.000-1.000 2,3.000 1.000 1,1.000 2.000 3,1.000 7.000 4,-1.000 6.000 5,1.000 7.000 3,-1.000 5.000 3,1.000 7.000 0,-1.000 6.000-1,1.000 7.000-1,-1.000 15.000 6,1.000 25.000 10,-1.000 25.000 9,1.000 25.000 12,-1.000 15.000 0,1.000 7.000-6,-1.000 6.000-6,1.000 7.000-8,-1.000 11.000-6,1.000 20.000-7,-1.000 18.000-6,1.000 20.000-7,-3.000 6.000-9,-2.000-2.000-14,-3.000-3.000-13,-3.000-3.000-14,1.000-15.000-6,6.000-24.000-2,7.000-26.000-1,6.000-24.000-1,3.000-20.000 0,0.000-11.000 4,0.000-14.000 3,0.000-11.000 3</inkml:trace>
</inkml:ink>
</file>

<file path=ppt/ink/ink56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0"/>
    </inkml:context>
    <inkml:brush xml:id="br0">
      <inkml:brushProperty name="width" value="0.032304298132658" units="cm"/>
      <inkml:brushProperty name="height" value="0.032304298132658" units="cm"/>
      <inkml:brushProperty name="color" value="#f2395b"/>
      <inkml:brushProperty name="ignorePressure" value="0"/>
    </inkml:brush>
  </inkml:definitions>
  <inkml:trace contextRef="#ctx0" brushRef="#br0">25300.000 37050.000 681,'3.000'-68.000'23,"6.000"17.000"4,7.000 15.000 5,6.000 16.000 3,9.000 9.000 2,13.000 3.000-4,12.000 3.000-2,13.000 4.000-4,9.000 2.000-3,6.000 4.000-4,7.000 3.000-5,6.000 3.000-4,1.000 1.000-7,-3.000 1.000-10,-3.000-1.000-8,-2.000 1.000-10,-8.000 1.000-5,-8.000 3.000-3,-10.000 3.000-3,-9.000 4.000-2,-13.000 1.000-2,-16.000 0.000 0,-15.000 0.000 0,-15.000 0.000-1,-11.000-2.000 4,-2.000-3.000 6,-3.000-3.000 6,-3.000-2.000 6</inkml:trace>
</inkml:ink>
</file>

<file path=ppt/ink/ink56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0"/>
    </inkml:context>
    <inkml:brush xml:id="br0">
      <inkml:brushProperty name="width" value="0.0427066795527935" units="cm"/>
      <inkml:brushProperty name="height" value="0.0427066795527935" units="cm"/>
      <inkml:brushProperty name="color" value="#f2395b"/>
      <inkml:brushProperty name="ignorePressure" value="0"/>
    </inkml:brush>
  </inkml:definitions>
  <inkml:trace contextRef="#ctx0" brushRef="#br0">25750.000 37350.000 515,'-136.000'0.000'4,"28.000"0.000"4,28.000 0.000 6,29.000 0.000 4,15.000 3.000 5,3.000 6.000 2,3.000 7.000 4,4.000 6.000 3,4.000 6.000-1,6.000 6.000-3,7.000 7.000-3,6.000 6.000-4,3.000 10.000-1,0.000 17.000 2,0.000 15.000 1,0.000 16.000 3,-2.000 15.000-1,-3.000 16.000-1,-3.000 15.000-1,-2.000 17.000-2,-1.000 14.000-3,3.000 17.000-5,3.000 15.000-5,4.000 16.000-4,1.000 2.000-7,0.000-8.000-6,0.000-10.000-7,0.000-9.000-7,0.000-10.000-4,0.000-9.000-2,0.000-10.000-2,0.000-8.000-2,0.000-17.000-3,0.000-21.000-2,0.000-22.000-3,0.000-22.000-2</inkml:trace>
</inkml:ink>
</file>

<file path=ppt/ink/ink5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3"/>
    </inkml:context>
    <inkml:brush xml:id="br0">
      <inkml:brushProperty name="width" value="0.0368324369192123" units="cm"/>
      <inkml:brushProperty name="height" value="0.0368324369192123" units="cm"/>
      <inkml:brushProperty name="color" value="#f2395b"/>
      <inkml:brushProperty name="ignorePressure" value="0"/>
    </inkml:brush>
  </inkml:definitions>
  <inkml:trace contextRef="#ctx0" brushRef="#br0">57150.000 39700.000 597,'-47.000'-7.000'6,"6.000"-11.000"12,7.000-14.000 13,6.000-11.000 11,10.000-1.000 5,17.000 13.000-6,15.000 12.000-5,16.000 13.000-4,20.000 4.000-5,25.000-3.000-1,25.000-3.000-2,25.000-2.000-3,12.000-3.000-2,1.000 1.000-5,-1.000-1.000-3,1.000 1.000-5,-6.000-1.000-4,-8.000 1.000-5,-10.000-1.000-4,-9.000 1.000-4,-13.000-1.000-3,-16.000 1.000-3,-15.000-1.000-2,-15.000 1.000-3,-20.000 2.000-8,-21.000 7.000-15,-22.000 6.000-14,-22.000 7.000-16,-8.000-1.000 1,6.000-6.000 17,7.000-6.000 16,6.000-6.000 16</inkml:trace>
</inkml:ink>
</file>

<file path=ppt/ink/ink56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0"/>
    </inkml:context>
    <inkml:brush xml:id="br0">
      <inkml:brushProperty name="width" value="0.0445928946137428" units="cm"/>
      <inkml:brushProperty name="height" value="0.0445928946137428" units="cm"/>
      <inkml:brushProperty name="color" value="#f2395b"/>
      <inkml:brushProperty name="ignorePressure" value="0"/>
    </inkml:brush>
  </inkml:definitions>
  <inkml:trace contextRef="#ctx0" brushRef="#br0">25500.000 39050.000 493,'-43.000'-135.000'16,"17.000"32.000"2,15.000 31.000 1,16.000 32.000 1,13.000 16.000 2,14.000 4.000 3,11.000 3.000 3,14.000 3.000 2,8.000 3.000-1,7.000 3.000-5,6.000 3.000-4,7.000 4.000-4,4.000 2.000-4,3.000 4.000-1,3.000 3.000-3,4.000 3.000-1,-3.000-1.000-1,-5.000-2.000 2,-7.000-3.000 0,-5.000-3.000 1,-8.000-2.000-4,-5.000 0.000-10,-7.000 0.000-10,-5.000 0.000-10,-11.000-8.000-6,-11.000-16.000-2,-14.000-15.000-3,-11.000-15.000-3,-14.000-7.000 2,-11.000 3.000 8,-14.000 3.000 6,-11.000 4.000 7,-9.000 4.000 7,-3.000 6.000 6,-3.000 7.000 6,-2.000 6.000 6,-3.000 6.000 8,1.000 6.000 7,-1.000 7.000 7,1.000 6.000 8,-1.000 9.000 3,1.000 13.000-4,-1.000 12.000-2,1.000 13.000-4,2.000 10.000-2,7.000 10.000-3,6.000 10.000-3,7.000 9.000-2,7.000 4.000-2,9.000 1.000-2,10.000-1.000-2,10.000 1.000-1,11.000-4.000-2,17.000-6.000-6,15.000-6.000-4,16.000-6.000-4,10.000-9.000-6,7.000-8.000-10,6.000-10.000-7,7.000-9.000-10,4.000-10.000-4,3.000-9.000 0,3.000-10.000 1,4.000-8.000-1,-6.000-6.000 1,-11.000 1.000-1,-14.000-1.000-1,-11.000 1.000-1,-11.000-3.000 2,-5.000-2.000 1,-7.000-3.000 2,-5.000-3.000 2</inkml:trace>
</inkml:ink>
</file>

<file path=ppt/ink/ink56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1"/>
    </inkml:context>
    <inkml:brush xml:id="br0">
      <inkml:brushProperty name="width" value="0.0318246930837631" units="cm"/>
      <inkml:brushProperty name="height" value="0.0318246930837631" units="cm"/>
      <inkml:brushProperty name="color" value="#f2395b"/>
      <inkml:brushProperty name="ignorePressure" value="0"/>
    </inkml:brush>
  </inkml:definitions>
  <inkml:trace contextRef="#ctx0" brushRef="#br0">27350.000 37000.000 691,'90.000'-133.000'3,"-18.000"34.000"8,-19.000 35.000 7,-18.000 35.000 6,-6.000 18.000 7,10.000 3.000 3,10.000 3.000 4,9.000 4.000 4,-1.000 7.000-2,-8.000 13.000-10,-10.000 12.000-9,-9.000 13.000-9,-13.000 12.000-8,-16.000 13.000-4,-15.000 12.000-5,-15.000 13.000-6,-12.000 2.000-1,-6.000-5.000 2,-6.000-7.000 2,-6.000-5.000 2,-4.000-9.000-2,1.000-9.000-6,-1.000-10.000-4,1.000-8.000-7,5.000-8.000 1,14.000-2.000 3,11.000-3.000 4,14.000-3.000 4,18.000-7.000 7,25.000-9.000 7,25.000-10.000 8,25.000-8.000 8,10.000-8.000 3,-2.000-2.000-3,-3.000-3.000-2,-3.000-3.000-4,-1.000-2.000-11,4.000 0.000-19,3.000 0.000-20,3.000 0.000-20,-7.000 1.000-4,-15.000 4.000 12,-15.000 3.000 11,-16.000 3.000 11</inkml:trace>
</inkml:ink>
</file>

<file path=ppt/ink/ink56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1"/>
    </inkml:context>
    <inkml:brush xml:id="br0">
      <inkml:brushProperty name="width" value="0.0266874674707651" units="cm"/>
      <inkml:brushProperty name="height" value="0.0266874674707651" units="cm"/>
      <inkml:brushProperty name="color" value="#f2395b"/>
      <inkml:brushProperty name="ignorePressure" value="0"/>
    </inkml:brush>
  </inkml:definitions>
  <inkml:trace contextRef="#ctx0" brushRef="#br0">28250.000 37050.000 824,'53.000'-46.000'33,"6.000"10.000"0,7.000 10.000-2,6.000 9.000 0,3.000 6.000-6,0.000 3.000-9,0.000 3.000-9,0.000 4.000-11,0.000 1.000-5,0.000 0.000-4,0.000 0.000-2,0.000 0.000-4,-4.000 0.000-2,-5.000 0.000-4,-7.000 0.000-3,-5.000 0.000-4</inkml:trace>
</inkml:ink>
</file>

<file path=ppt/ink/ink56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1"/>
    </inkml:context>
    <inkml:brush xml:id="br0">
      <inkml:brushProperty name="width" value="0.0378438048064709" units="cm"/>
      <inkml:brushProperty name="height" value="0.0378438048064709" units="cm"/>
      <inkml:brushProperty name="color" value="#f2395b"/>
      <inkml:brushProperty name="ignorePressure" value="0"/>
    </inkml:brush>
  </inkml:definitions>
  <inkml:trace contextRef="#ctx0" brushRef="#br0">29000.000 36350.000 581,'-49.000'-47.000'3,"4.000"6.000"7,3.000 7.000 6,3.000 6.000 6,4.000 9.000 9,7.000 13.000 8,6.000 12.000 10,7.000 13.000 8,5.000 15.000 0,7.000 19.000-10,6.000 19.000-9,7.000 19.000-11,4.000 13.000-10,3.000 10.000-11,3.000 10.000-13,4.000 9.000-11,-3.000-5.000-3,-5.000-19.000 4,-7.000-18.000 5,-5.000-19.000 6,-3.000-12.000-10,4.000-2.000-22,3.000-3.000-23,3.000-3.000-21</inkml:trace>
</inkml:ink>
</file>

<file path=ppt/ink/ink56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2"/>
    </inkml:context>
    <inkml:brush xml:id="br0">
      <inkml:brushProperty name="width" value="0.0329175442457199" units="cm"/>
      <inkml:brushProperty name="height" value="0.0329175442457199" units="cm"/>
      <inkml:brushProperty name="color" value="#f2395b"/>
      <inkml:brushProperty name="ignorePressure" value="0"/>
    </inkml:brush>
  </inkml:definitions>
  <inkml:trace contextRef="#ctx0" brushRef="#br0">29700.000 38100.000 668,'-41.000'-24.000'17,"19.000"4.000"6,19.000 3.000 6,19.000 3.000 4,16.000 1.000 4,17.000 1.000-1,15.000-1.000 0,16.000 1.000 0,12.000-3.000-4,9.000-2.000-7,10.000-3.000-9,10.000-3.000-7,5.000 1.000-7,4.000 6.000-3,3.000 7.000-5,3.000 6.000-3,-7.000 3.000-5,-15.000 0.000-5,-15.000 0.000-4,-16.000 0.000-4,-13.000 1.000-4,-9.000 4.000-4,-10.000 3.000-4,-8.000 3.000-3</inkml:trace>
</inkml:ink>
</file>

<file path=ppt/ink/ink56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2"/>
    </inkml:context>
    <inkml:brush xml:id="br0">
      <inkml:brushProperty name="width" value="0.0359097979962826" units="cm"/>
      <inkml:brushProperty name="height" value="0.0359097979962826" units="cm"/>
      <inkml:brushProperty name="color" value="#f2395b"/>
      <inkml:brushProperty name="ignorePressure" value="0"/>
    </inkml:brush>
  </inkml:definitions>
  <inkml:trace contextRef="#ctx0" brushRef="#br0">30600.000 37400.000 612,'-25.000'-25.000'0,"0.000"0.000"0,0.000 0.000 0,0.000 0.000 0,1.000 1.000 4,4.000 4.000 9,3.000 3.000 9,3.000 3.000 8,4.000 12.000 6,7.000 22.000 6,6.000 22.000 4,7.000 23.000 6,0.000 14.000-4,-2.000 10.000-10,-3.000 10.000-10,-3.000 9.000-10,-2.000 13.000-10,0.000 20.000-6,0.000 18.000-6,0.000 20.000-7,0.000 6.000-3,0.000-2.000 2,0.000-3.000 1,0.000-3.000 2,0.000-20.000-10,0.000-33.000-21,0.000-35.000-20,0.000-34.000-21</inkml:trace>
</inkml:ink>
</file>

<file path=ppt/ink/ink56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3"/>
    </inkml:context>
    <inkml:brush xml:id="br0">
      <inkml:brushProperty name="width" value="0.0417817272245884" units="cm"/>
      <inkml:brushProperty name="height" value="0.0417817272245884" units="cm"/>
      <inkml:brushProperty name="color" value="#f2395b"/>
      <inkml:brushProperty name="ignorePressure" value="0"/>
    </inkml:brush>
  </inkml:definitions>
  <inkml:trace contextRef="#ctx0" brushRef="#br0">34450.000 36500.000 526,'-113.000'-107.000'54,"26.000"39.000"-12,24.000 36.000-12,26.000 39.000-13,5.000 25.000-3,-11.000 17.000 6,-14.000 15.000 5,-11.000 16.000 7,-7.000 12.000 0,0.000 9.000-3,0.000 10.000-4,0.000 10.000-3,1.000 4.000-2,4.000 0.000-3,3.000 0.000-2,3.000 0.000-3,4.000 3.000 0,7.000 6.000-1,6.000 7.000 0,7.000 6.000 0,5.000 1.000-2,7.000-3.000-2,6.000-3.000-3,7.000-2.000-1,8.000-12.000-4,14.000-19.000-4,11.000-18.000-3,14.000-19.000-3,10.000-19.000-4,9.000-19.000-2,10.000-18.000-2,10.000-19.000-3,7.000-21.000-2,6.000-21.000 1,7.000-22.000-2,6.000-22.000 1,-7.000-10.000-1,-18.000 4.000 2,-19.000 3.000 2,-18.000 3.000 1,-15.000 4.000 3,-9.000 7.000 3,-10.000 6.000 5,-8.000 7.000 3,-15.000 7.000 4,-19.000 9.000 2,-18.000 10.000 3,-19.000 10.000 2,-10.000 7.000 1,1.000 6.000 0,-1.000 7.000-1,1.000 6.000 1,4.000 3.000-1,9.000 0.000-2,10.000 0.000-1,10.000 0.000-1,19.000 0.000-7,32.000 0.000-13,31.000 0.000-13,32.000 0.000-13,10.000-4.000-2,-9.000-5.000 7,-10.000-7.000 7,-8.000-5.000 8</inkml:trace>
</inkml:ink>
</file>

<file path=ppt/ink/ink56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3"/>
    </inkml:context>
    <inkml:brush xml:id="br0">
      <inkml:brushProperty name="width" value="0.0405091270804405" units="cm"/>
      <inkml:brushProperty name="height" value="0.0405091270804405" units="cm"/>
      <inkml:brushProperty name="color" value="#f2395b"/>
      <inkml:brushProperty name="ignorePressure" value="0"/>
    </inkml:brush>
  </inkml:definitions>
  <inkml:trace contextRef="#ctx0" brushRef="#br0">34750.000 37200.000 543,'46.000'-46.000'1,"-5.000"10.000"0,-7.000 10.000 0,-5.000 9.000-1,-3.000 7.000 6,4.000 7.000 12,3.000 6.000 11,3.000 7.000 12,-2.000 7.000 4,-6.000 9.000-3,-6.000 10.000-3,-6.000 10.000-3,-6.000 7.000-3,-2.000 6.000 0,-3.000 7.000-1,-3.000 6.000-2,-7.000 7.000-3,-9.000 10.000-6,-10.000 10.000-8,-8.000 9.000-6,-8.000 7.000-5,-2.000 7.000-7,-3.000 6.000-5,-3.000 7.000-5,1.000-9.000-7,6.000-21.000-5,7.000-22.000-7,6.000-22.000-6,9.000-30.000-6,13.000-37.000-8,12.000-38.000-5,13.000-37.000-8,6.000-18.000 4,0.000 4.000 14,0.000 3.000 14,0.000 3.000 14,1.000 4.000 9,4.000 7.000 6,3.000 6.000 5,3.000 7.000 5,1.000 5.000 2,1.000 7.000-2,-1.000 6.000-1,1.000 7.000-1,1.000 4.000 5,3.000 3.000 12,3.000 3.000 12,4.000 4.000 11,-1.000 4.000 5,-3.000 6.000-4,-3.000 7.000-5,-2.000 6.000-4,-3.000 4.000-9,1.000 4.000-18,-1.000 3.000-15,1.000 3.000-17</inkml:trace>
</inkml:ink>
</file>

<file path=ppt/ink/ink56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3"/>
    </inkml:context>
    <inkml:brush xml:id="br0">
      <inkml:brushProperty name="width" value="0.0474768206477165" units="cm"/>
      <inkml:brushProperty name="height" value="0.0474768206477165" units="cm"/>
      <inkml:brushProperty name="color" value="#f2395b"/>
      <inkml:brushProperty name="ignorePressure" value="0"/>
    </inkml:brush>
  </inkml:definitions>
  <inkml:trace contextRef="#ctx0" brushRef="#br0">35600.000 36850.000 463,'0.000'-135.000'6,"0.000"32.000"-1,0.000 31.000 0,0.000 32.000 1,0.000 11.000 0,0.000-5.000 1,0.000-7.000 3,0.000-5.000 1,0.000 5.000 7,0.000 19.000 10,0.000 19.000 10,0.000 19.000 11,1.000 15.000 3,4.000 13.000-6,3.000 12.000-5,3.000 13.000-6,-1.000 9.000-5,-2.000 6.000-4,-3.000 7.000-4,-3.000 6.000-4,-2.000 6.000-3,0.000 6.000-3,0.000 7.000-1,0.000 6.000-3,0.000 3.000-1,0.000 0.000 0,0.000 0.000 0,0.000 0.000 0,-5.000 15.000-4,-9.000 32.000-7,-10.000 31.000-9,-8.000 32.000-8,-3.000 2.000-3,7.000-24.000 4,6.000-26.000 2,7.000-24.000 4,4.000-23.000-3,3.000-18.000-7,3.000-19.000-8,4.000-18.000-8,1.000-15.000-4,0.000-9.000 2,0.000-10.000 0,0.000-8.000 2</inkml:trace>
</inkml:ink>
</file>

<file path=ppt/ink/ink56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4"/>
    </inkml:context>
    <inkml:brush xml:id="br0">
      <inkml:brushProperty name="width" value="0.0444726198911667" units="cm"/>
      <inkml:brushProperty name="height" value="0.0444726198911667" units="cm"/>
      <inkml:brushProperty name="color" value="#f2395b"/>
      <inkml:brushProperty name="ignorePressure" value="0"/>
    </inkml:brush>
  </inkml:definitions>
  <inkml:trace contextRef="#ctx0" brushRef="#br0">35900.000 38450.000 494,'25.000'-29.000'0,"0.000"-5.000"0,0.000-7.000 0,0.000-5.000 0,0.000 0.000 0,0.000 10.000 0,0.000 10.000 0,0.000 9.000 0,-2.000 7.000 4,-3.000 7.000 6,-3.000 6.000 7,-2.000 7.000 6,-5.000 10.000 6,-2.000 16.000 1,-3.000 15.000 3,-3.000 17.000 2,-6.000 7.000-1,-5.000 0.000-8,-7.000 0.000-5,-5.000 0.000-8,-1.000-4.000-3,6.000-5.000-3,7.000-7.000-3,6.000-5.000-2,18.000-20.000-4,32.000-31.000-5,31.000-31.000-6,32.000-31.000-5,10.000-18.000-4,-9.000-3.000-2,-10.000-3.000-3,-8.000-2.000-2,-11.000 2.000 1,-8.000 9.000 4,-10.000 10.000 5,-9.000 10.000 4,-9.000 8.000 2,-5.000 10.000 0,-7.000 10.000 0,-5.000 9.000 0,-9.000 13.000 11,-9.000 20.000 24,-10.000 18.000 24,-8.000 20.000 23,-6.000 8.000 6,1.000 1.000-11,-1.000-1.000-13,1.000 1.000-11,1.000 1.000-9,3.000 3.000-6,3.000 3.000-6,4.000 4.000-6,5.000-1.000-4,10.000-3.000-1,10.000-3.000-1,9.000-2.000-2,9.000-9.000-1,9.000-12.000-3,10.000-13.000-1,10.000-12.000-4,5.000-10.000-1,4.000-6.000-2,3.000-6.000-2,3.000-6.000-2,1.000-13.000-2,1.000-19.000-2,-1.000-18.000-2,1.000-19.000-2,-6.000-10.000-1,-8.000 1.000 3,-10.000-1.000 1,-9.000 1.000 3,-15.000 1.000 2,-18.000 3.000 2,-19.000 3.000 2,-18.000 4.000 2,-18.000 2.000 1,-16.000 4.000-1,-15.000 3.000 1,-15.000 3.000-1,-14.000 9.000-1,-8.000 16.000-1,-10.000 15.000-3,-9.000 17.000-1,-9.000 14.000-2,-5.000 17.000-2,-7.000 15.000-1,-5.000 16.000-2,10.000 2.000 1,28.000-8.000 1,28.000-10.000 2,29.000-9.000 1,15.000-5.000-3,3.000 0.000-9,3.000 0.000-8,4.000 0.000-8</inkml:trace>
</inkml:ink>
</file>

<file path=ppt/ink/ink5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3"/>
    </inkml:context>
    <inkml:brush xml:id="br0">
      <inkml:brushProperty name="width" value="0.0423481166362762" units="cm"/>
      <inkml:brushProperty name="height" value="0.0423481166362762" units="cm"/>
      <inkml:brushProperty name="color" value="#f2395b"/>
      <inkml:brushProperty name="ignorePressure" value="0"/>
    </inkml:brush>
  </inkml:definitions>
  <inkml:trace contextRef="#ctx0" brushRef="#br0">58200.000 38500.000 519,'-66.000'-204.000'2,"19.000"45.000"2,19.000 43.000 4,19.000 45.000 2,7.000 24.000 4,-3.000 6.000 2,-3.000 7.000 4,-2.000 6.000 2,0.000 15.000 5,7.000 26.000 7,6.000 24.000 9,7.000 26.000 7,0.000 24.000-1,-2.000 26.000-7,-3.000 24.000-7,-3.000 26.000-9,-6.000 13.000-6,-5.000 4.000-4,-7.000 3.000-5,-5.000 3.000-4,-6.000 4.000-3,-3.000 7.000 2,-3.000 6.000 1,-2.000 7.000 0,-1.000-4.000-7,3.000-12.000-14,3.000-13.000-14,4.000-12.000-16,4.000-15.000-6,6.000-15.000-2,7.000-15.000 1,6.000-16.000-1,1.000-15.000 1,-3.000-11.000 3,-3.000-14.000 2,-2.000-11.000 3</inkml:trace>
</inkml:ink>
</file>

<file path=ppt/ink/ink56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5"/>
    </inkml:context>
    <inkml:brush xml:id="br0">
      <inkml:brushProperty name="width" value="0.0326516963541508" units="cm"/>
      <inkml:brushProperty name="height" value="0.0326516963541508" units="cm"/>
      <inkml:brushProperty name="color" value="#f2395b"/>
      <inkml:brushProperty name="ignorePressure" value="0"/>
    </inkml:brush>
  </inkml:definitions>
  <inkml:trace contextRef="#ctx0" brushRef="#br0">40150.000 37950.000 673,'50.000'-69.000'0,"0.000"13.000"0,0.000 12.000 0,0.000 13.000 0,14.000 6.000 8,28.000 0.000 14,28.000 0.000 16,29.000 0.000 14,15.000 3.000 4,3.000 6.000-9,3.000 7.000-8,4.000 6.000-10,-3.000 3.000-8,-5.000 0.000-9,-7.000 0.000-10,-5.000 0.000-8,-12.000 3.000-5,-16.000 6.000 0,-15.000 7.000 1,-15.000 6.000 0,-17.000 3.000-7,-15.000 0.000-15,-15.000 0.000-13,-16.000 0.000-15,-13.000-2.000-2,-9.000-3.000 8,-10.000-3.000 10,-8.000-2.000 9</inkml:trace>
</inkml:ink>
</file>

<file path=ppt/ink/ink56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5"/>
    </inkml:context>
    <inkml:brush xml:id="br0">
      <inkml:brushProperty name="width" value="0.0314579978585243" units="cm"/>
      <inkml:brushProperty name="height" value="0.0314579978585243" units="cm"/>
      <inkml:brushProperty name="color" value="#f2395b"/>
      <inkml:brushProperty name="ignorePressure" value="0"/>
    </inkml:brush>
  </inkml:definitions>
  <inkml:trace contextRef="#ctx0" brushRef="#br0">40300.000 38650.000 699,'-63.000'-46.000'26,"26.000"10.000"1,24.000 10.000 1,26.000 9.000 3,21.000 6.000-1,19.000 3.000 0,19.000 3.000 0,19.000 4.000-1,15.000 1.000-3,13.000 0.000-5,12.000 0.000-7,13.000 0.000-6,10.000 3.000-8,10.000 6.000-10,10.000 7.000-10,9.000 6.000-10,-12.000-1.000-3,-30.000-5.000 8,-32.000-7.000 7,-30.000-5.000 7,-20.000-3.000-3,-6.000 4.000-14,-6.000 3.000-14,-6.000 3.000-12</inkml:trace>
</inkml:ink>
</file>

<file path=ppt/ink/ink56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5"/>
    </inkml:context>
    <inkml:brush xml:id="br0">
      <inkml:brushProperty name="width" value="0.0342296361923218" units="cm"/>
      <inkml:brushProperty name="height" value="0.0342296361923218" units="cm"/>
      <inkml:brushProperty name="color" value="#f2395b"/>
      <inkml:brushProperty name="ignorePressure" value="0"/>
    </inkml:brush>
  </inkml:definitions>
  <inkml:trace contextRef="#ctx0" brushRef="#br0">45200.000 36900.000 642,'57.000'-163.000'33,"-33.000"76.000"9,-35.000 74.000 9,-34.000 76.000 9,-26.000 38.000-2,-15.000 4.000-12,-15.000 3.000-13,-16.000 3.000-14,-8.000-1.000-8,0.000-2.000-6,0.000-3.000-6,0.000-3.000-6,7.000-6.000-2,17.000-5.000 1,15.000-7.000 0,16.000-5.000 1,12.000-9.000 1,9.000-9.000 2,10.000-10.000 2,10.000-8.000 2,14.000-11.000 1,23.000-8.000 0,22.000-10.000 0,22.000-9.000-1,26.000-7.000 1,31.000-3.000 2,32.000-3.000 2,31.000-2.000 1,9.000-1.000-2,-12.000 3.000-4,-13.000 3.000-6,-12.000 4.000-3,-4.000-1.000-6,7.000-3.000-4,6.000-3.000-4,7.000-2.000-5,-12.000-1.000-3,-28.000 3.000 0,-28.000 3.000-1,-27.000 4.000 0,-26.000-1.000-1,-22.000-3.000-2,-22.000-3.000-2,-21.000-2.000 0</inkml:trace>
</inkml:ink>
</file>

<file path=ppt/ink/ink56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6"/>
    </inkml:context>
    <inkml:brush xml:id="br0">
      <inkml:brushProperty name="width" value="0.0366759225726128" units="cm"/>
      <inkml:brushProperty name="height" value="0.0366759225726128" units="cm"/>
      <inkml:brushProperty name="color" value="#f2395b"/>
      <inkml:brushProperty name="ignorePressure" value="0"/>
    </inkml:brush>
  </inkml:definitions>
  <inkml:trace contextRef="#ctx0" brushRef="#br0">45550.000 37150.000 599,'-2.000'-91.000'0,"-3.000"19.000"0,-3.000 19.000 0,-2.000 19.000 0,-3.000 10.000 5,1.000 4.000 10,-1.000 3.000 10,1.000 3.000 9,-1.000 7.000 7,1.000 14.000 1,-1.000 11.000 1,1.000 14.000 2,-1.000 14.000-2,1.000 20.000-8,-1.000 18.000-6,1.000 20.000-6,-1.000 11.000-9,1.000 7.000-8,-1.000 6.000-8,1.000 7.000-8,-3.000 8.000-6,-2.000 14.000-2,-3.000 11.000-2,-3.000 14.000-3,-2.000 0.000-4,0.000-8.000-9,0.000-10.000-8,0.000-9.000-8,3.000-21.000-1,6.000-31.000 4,7.000-31.000 5,6.000-31.000 4</inkml:trace>
</inkml:ink>
</file>

<file path=ppt/ink/ink56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6"/>
    </inkml:context>
    <inkml:brush xml:id="br0">
      <inkml:brushProperty name="width" value="0.0329693704843521" units="cm"/>
      <inkml:brushProperty name="height" value="0.0329693704843521" units="cm"/>
      <inkml:brushProperty name="color" value="#f2395b"/>
      <inkml:brushProperty name="ignorePressure" value="0"/>
    </inkml:brush>
  </inkml:definitions>
  <inkml:trace contextRef="#ctx0" brushRef="#br0">46550.000 36700.000 667,'25.000'-90.000'0,"0.000"23.000"0,0.000 22.000 0,0.000 22.000 0,7.000 10.000 7,17.000 1.000 16,15.000-1.000 14,16.000 1.000 15,9.000 2.000 4,3.000 7.000-8,3.000 6.000-7,4.000 7.000-8,-4.000 5.000-9,-9.000 7.000-13,-10.000 6.000-11,-8.000 7.000-13,-15.000 2.000-10,-19.000 1.000-11,-18.000-1.000-9,-19.000 1.000-10,-18.000-1.000-1,-15.000 1.000 8,-15.000-1.000 8,-16.000 1.000 8,-2.000-4.000 4,13.000-6.000 2,12.000-6.000 1,13.000-6.000 1</inkml:trace>
</inkml:ink>
</file>

<file path=ppt/ink/ink56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6"/>
    </inkml:context>
    <inkml:brush xml:id="br0">
      <inkml:brushProperty name="width" value="0.0423423014581203" units="cm"/>
      <inkml:brushProperty name="height" value="0.0423423014581203" units="cm"/>
      <inkml:brushProperty name="color" value="#f2395b"/>
      <inkml:brushProperty name="ignorePressure" value="0"/>
    </inkml:brush>
  </inkml:definitions>
  <inkml:trace contextRef="#ctx0" brushRef="#br0">46500.000 37000.000 519,'-69.000'0.000'0,"13.000"0.000"0,12.000 0.000 0,13.000 0.000 0,7.000 4.000 8,4.000 10.000 17,3.000 10.000 17,3.000 9.000 17,3.000 7.000 3,3.000 7.000-7,3.000 6.000-8,4.000 7.000-9,1.000 10.000-6,0.000 16.000-4,0.000 15.000-4,0.000 17.000-5,-4.000 11.000-4,-5.000 10.000-3,-7.000 10.000-3,-5.000 9.000-4,-3.000 2.000-4,4.000-2.000-8,3.000-3.000-7,3.000-3.000-7,3.000-12.000-5,3.000-18.000-4,3.000-19.000-2,4.000-18.000-4,1.000-15.000-1,0.000-9.000 3,0.000-10.000 2,0.000-8.000 2,3.000-14.000-1,6.000-15.000-6,7.000-15.000-5,6.000-16.000-6</inkml:trace>
</inkml:ink>
</file>

<file path=ppt/ink/ink56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6"/>
    </inkml:context>
    <inkml:brush xml:id="br0">
      <inkml:brushProperty name="width" value="0.0430062934756279" units="cm"/>
      <inkml:brushProperty name="height" value="0.0430062934756279" units="cm"/>
      <inkml:brushProperty name="color" value="#f2395b"/>
      <inkml:brushProperty name="ignorePressure" value="0"/>
    </inkml:brush>
  </inkml:definitions>
  <inkml:trace contextRef="#ctx0" brushRef="#br0">46200.000 38450.000 511,'25.000'-135.000'10,"0.000"32.000"1,0.000 31.000 1,0.000 32.000 1,3.000 15.000 1,6.000 0.000 1,7.000 0.000 3,6.000 0.000 1,7.000 3.000 1,10.000 6.000-3,10.000 7.000-1,9.000 6.000-2,6.000 3.000-1,3.000 0.000 0,3.000 0.000 0,4.000 0.000 0,-4.000-2.000-3,-9.000-3.000-7,-10.000-3.000-8,-8.000-2.000-7,-11.000-3.000-4,-8.000 1.000-2,-10.000-1.000-2,-9.000 1.000-1,-9.000-3.000 0,-5.000-2.000 0,-7.000-3.000 2,-5.000-3.000 0,-6.000-4.000 3,-3.000-3.000 1,-3.000-3.000 3,-2.000-2.000 2,-6.000-3.000 3,-6.000 1.000 5,-6.000-1.000 4,-6.000 1.000 4,-4.000 2.000 4,1.000 7.000 2,-1.000 6.000 3,1.000 7.000 2,1.000 4.000 2,3.000 3.000 1,3.000 3.000 0,4.000 4.000 1,-6.000 5.000 3,-11.000 10.000 2,-14.000 10.000 4,-11.000 9.000 4,-4.000 7.000-1,6.000 7.000-3,7.000 6.000-4,6.000 7.000-3,6.000 5.000-3,6.000 7.000-2,7.000 6.000-3,6.000 7.000-2,4.000 2.000-2,4.000 1.000-1,3.000-1.000-1,3.000 1.000-1,9.000-3.000-3,16.000-2.000-4,15.000-3.000-4,17.000-3.000-4,11.000-9.000-6,10.000-11.000-7,10.000-14.000-6,9.000-11.000-7,7.000-11.000-7,7.000-5.000-6,6.000-7.000-6,7.000-5.000-7,-7.000-6.000 1,-19.000-3.000 5,-18.000-3.000 7,-19.000-2.000 4</inkml:trace>
</inkml:ink>
</file>

<file path=ppt/ink/ink56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7"/>
    </inkml:context>
    <inkml:brush xml:id="br0">
      <inkml:brushProperty name="width" value="0.0440918318927288" units="cm"/>
      <inkml:brushProperty name="height" value="0.0440918318927288" units="cm"/>
      <inkml:brushProperty name="color" value="#f2395b"/>
      <inkml:brushProperty name="ignorePressure" value="0"/>
    </inkml:brush>
  </inkml:definitions>
  <inkml:trace contextRef="#ctx0" brushRef="#br0">48850.000 37350.000 498,'-4.000'-63.000'7,"-5.000"26.000"14,-7.000 24.000 12,-5.000 26.000 15,-6.000 16.000 3,-3.000 10.000-5,-3.000 10.000-6,-2.000 9.000-6,-5.000 6.000-3,-2.000 3.000-4,-3.000 3.000-2,-3.000 4.000-2,1.000 1.000-3,6.000 0.000-3,7.000 0.000-3,6.000 0.000-3,3.000 4.000-2,0.000 10.000 0,0.000 10.000 0,0.000 9.000-1,3.000-2.000-1,6.000-12.000-1,7.000-13.000-3,6.000-12.000-1,10.000-13.000-2,17.000-12.000-5,15.000-13.000-4,16.000-12.000-4,10.000-13.000-4,7.000-12.000-4,6.000-13.000-5,7.000-12.000-4,4.000-15.000-2,3.000-15.000-1,3.000-15.000 0,4.000-16.000-1,-6.000-10.000 0,-11.000-3.000 1,-14.000-3.000 0,-11.000-2.000 1,-14.000 0.000 1,-11.000 7.000 3,-14.000 6.000 4,-11.000 7.000 2,-14.000 7.000 3,-11.000 9.000 3,-14.000 10.000 3,-11.000 10.000 2,-11.000 8.000 2,-5.000 10.000 0,-7.000 10.000 0,-5.000 9.000 1,2.000 6.000 0,13.000 3.000 1,12.000 3.000 2,13.000 4.000 0,6.000 1.000 1,0.000 0.000 1,0.000 0.000 1,0.000 0.000 1</inkml:trace>
</inkml:ink>
</file>

<file path=ppt/ink/ink56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7"/>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51050.000 37400.000 333,'157.000'63.000'167,"51.000"46.000"-1,50.000 47.000 1,49.000 47.000 0</inkml:trace>
</inkml:ink>
</file>

<file path=ppt/ink/ink56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8"/>
    </inkml:context>
    <inkml:brush xml:id="br0">
      <inkml:brushProperty name="width" value="0.041108001023531" units="cm"/>
      <inkml:brushProperty name="height" value="0.041108001023531" units="cm"/>
      <inkml:brushProperty name="color" value="#f2395b"/>
      <inkml:brushProperty name="ignorePressure" value="0"/>
    </inkml:brush>
  </inkml:definitions>
  <inkml:trace contextRef="#ctx0" brushRef="#br0">51050.000 37300.000 535,'17.000'-66.000'13,"-16.000"19.000"11,-15.000 19.000 10,-15.000 19.000 12,-9.000 13.000 2,1.000 10.000-6,-1.000 10.000-7,1.000 9.000-6,-3.000 9.000-4,-2.000 9.000-4,-3.000 10.000-2,-3.000 10.000-4,1.000 4.000-1,6.000 0.000-2,7.000 0.000 0,6.000 0.000-3,4.000 1.000 1,4.000 4.000-2,3.000 3.000 0,3.000 3.000-1,4.000-4.000 0,7.000-8.000 0,6.000-10.000-1,7.000-9.000 1,5.000-9.000-2,7.000-5.000-3,6.000-7.000-4,7.000-5.000-2,7.000-9.000-4,9.000-9.000-2,10.000-10.000-4,10.000-8.000-2,5.000-11.000-3,4.000-8.000 1,3.000-10.000-1,3.000-9.000-1,-4.000-7.000 2,-8.000-3.000 0,-10.000-3.000 3,-9.000-2.000 0,-10.000-1.000 2,-9.000 3.000 1,-10.000 3.000-1,-8.000 4.000 2,-9.000-1.000 1,-6.000-3.000 3,-6.000-3.000 3,-6.000-2.000 4,-7.000-1.000 2,-6.000 3.000 0,-6.000 3.000 0,-6.000 4.000 1,-7.000 5.000 0,-6.000 10.000 0,-6.000 10.000 0,-6.000 9.000 0,-4.000 4.000 0,1.000 1.000 0,-1.000-1.000-1,1.000 1.000 0,16.000 1.000-7,35.000 3.000-16,35.000 3.000-16,34.000 4.000-15,10.000-1.000-3,-11.000-3.000 10,-14.000-3.000 10,-11.000-2.000 10,-6.000-3.000 6,4.000 1.000 3,3.000-1.000 3,3.000 1.000 3</inkml:trace>
</inkml:ink>
</file>

<file path=ppt/ink/ink5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4"/>
    </inkml:context>
    <inkml:brush xml:id="br0">
      <inkml:brushProperty name="width" value="0.0383788719773293" units="cm"/>
      <inkml:brushProperty name="height" value="0.0383788719773293" units="cm"/>
      <inkml:brushProperty name="color" value="#f2395b"/>
      <inkml:brushProperty name="ignorePressure" value="0"/>
    </inkml:brush>
  </inkml:definitions>
  <inkml:trace contextRef="#ctx0" brushRef="#br0">60950.000 38950.000 573,'-22.000'-30.000'4,"6.000"-9.000"10,7.000-10.000 9,6.000-8.000 9,3.000-4.000 2,0.000 3.000-6,0.000 3.000-7,0.000 4.000-6,0.000-3.000-4,0.000-5.000-2,0.000-7.000-1,0.000-5.000-2,-5.000-3.000-1,-9.000 4.000 3,-10.000 3.000 0,-8.000 3.000 2,-6.000 6.000 1,1.000 9.000-1,-1.000 10.000-1,1.000 10.000 0,-1.000 7.000 0,1.000 6.000 2,-1.000 7.000 1,1.000 6.000 2,-1.000 7.000 1,1.000 10.000-2,-1.000 10.000 0,1.000 9.000-1,2.000 10.000-2,7.000 14.000 0,6.000 11.000-3,7.000 14.000-1,4.000 7.000-1,3.000 3.000-3,3.000 3.000 0,4.000 4.000-3,5.000-3.000 0,10.000-5.000 2,10.000-7.000 0,9.000-5.000 2,6.000-4.000 0,3.000 0.000 0,3.000 0.000-2,4.000 0.000 0,-1.000 0.000-2,-3.000 0.000 1,-3.000 0.000-2,-2.000 0.000 0,-8.000 0.000-1,-8.000 0.000-1,-10.000 0.000-1,-9.000 0.000-1,-9.000-2.000-2,-5.000-3.000 0,-7.000-3.000-1,-5.000-2.000-1,-9.000-3.000 1,-9.000 1.000 0,-10.000-1.000 0,-8.000 1.000 2,-6.000-6.000 0,1.000-8.000 1,-1.000-10.000 0,1.000-9.000 0,1.000-9.000 1,3.000-5.000 1,3.000-7.000 2,4.000-5.000 0,2.000-9.000 1,4.000-9.000 0,3.000-10.000 2,3.000-8.000 0,6.000-8.000 1,9.000-2.000 4,10.000-3.000 2,10.000-3.000 2,13.000-7.000 1,19.000-9.000-1,19.000-10.000-2,19.000-8.000-1,15.000-6.000-3,13.000 1.000-6,12.000-1.000-5,13.000 1.000-4,4.000 2.000-7,-3.000 7.000-5,-3.000 6.000-7,-2.000 7.000-5,-8.000 5.000-4,-8.000 7.000 1,-10.000 6.000 0,-9.000 7.000 0,-12.000 4.000 2,-11.000 3.000 1,-14.000 3.000 2,-11.000 4.000 3</inkml:trace>
</inkml:ink>
</file>

<file path=ppt/ink/ink56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9"/>
    </inkml:context>
    <inkml:brush xml:id="br0">
      <inkml:brushProperty name="width" value="0.0408569276332855" units="cm"/>
      <inkml:brushProperty name="height" value="0.0408569276332855" units="cm"/>
      <inkml:brushProperty name="color" value="#f2395b"/>
      <inkml:brushProperty name="ignorePressure" value="0"/>
    </inkml:brush>
  </inkml:definitions>
  <inkml:trace contextRef="#ctx0" brushRef="#br0">52250.000 36950.000 538,'45.000'-46.000'-4,"-9.000"10.000"8,-10.000 10.000 9,-8.000 9.000 8,-6.000 12.000 9,1.000 16.000 6,-1.000 15.000 9,1.000 17.000 6,-1.000 8.000 1,1.000 4.000-7,-1.000 3.000-7,1.000 3.000-7,-4.000 4.000-6,-6.000 7.000-3,-6.000 6.000-4,-6.000 7.000-3,-6.000 4.000-5,-2.000 3.000-3,-3.000 3.000-4,-3.000 4.000-5,-2.000-3.000-3,0.000-5.000-2,0.000-7.000-4,0.000-5.000-1,4.000-28.000-13,10.000-46.000-22,10.000-47.000-22,9.000-47.000-22,6.000-19.000 0,3.000 9.000 18,3.000 10.000 20,4.000 10.000 19,4.000 7.000 13,6.000 6.000 7,7.000 7.000 5,6.000 6.000 8,3.000 7.000 7,0.000 10.000 9,0.000 10.000 9,0.000 9.000 9,0.000 6.000 5,0.000 3.000-1,0.000 3.000-2,0.000 4.000 0,0.000 1.000-3,0.000 0.000-7,0.000 0.000-6,0.000 0.000-7,-4.000 1.000-6,-5.000 4.000-8,-7.000 3.000-8,-5.000 3.000-7</inkml:trace>
</inkml:ink>
</file>

<file path=ppt/ink/ink56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9"/>
    </inkml:context>
    <inkml:brush xml:id="br0">
      <inkml:brushProperty name="width" value="0.0460895076394081" units="cm"/>
      <inkml:brushProperty name="height" value="0.0460895076394081" units="cm"/>
      <inkml:brushProperty name="color" value="#f2395b"/>
      <inkml:brushProperty name="ignorePressure" value="0"/>
    </inkml:brush>
  </inkml:definitions>
  <inkml:trace contextRef="#ctx0" brushRef="#br0">53350.000 36700.000 477,'0.000'-71.000'1,"0.000"10.000"3,0.000 10.000 2,0.000 9.000 3,0.000 15.000 10,0.000 22.000 19,0.000 22.000 18,0.000 23.000 19,0.000 16.000 2,0.000 13.000-15,0.000 12.000-13,0.000 13.000-15,0.000 10.000-8,0.000 10.000-5,0.000 10.000-4,0.000 9.000-3,-4.000 13.000-5,-5.000 20.000-4,-7.000 18.000-4,-5.000 20.000-5,-4.000 11.000-7,0.000 7.000-11,0.000 6.000-10,0.000 7.000-11,1.000-9.000-7,4.000-21.000-3,3.000-22.000-4,3.000-22.000-3,1.000-27.000 2,1.000-31.000 5,-1.000-31.000 7,1.000-31.000 6</inkml:trace>
</inkml:ink>
</file>

<file path=ppt/ink/ink56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09"/>
    </inkml:context>
    <inkml:brush xml:id="br0">
      <inkml:brushProperty name="width" value="0.0330376215279102" units="cm"/>
      <inkml:brushProperty name="height" value="0.0330376215279102" units="cm"/>
      <inkml:brushProperty name="color" value="#f2395b"/>
      <inkml:brushProperty name="ignorePressure" value="0"/>
    </inkml:brush>
  </inkml:definitions>
  <inkml:trace contextRef="#ctx0" brushRef="#br0">54300.000 37650.000 665,'26.000'-46.000'77,"4.000"10.000"-14,3.000 10.000-15,3.000 9.000-14,10.000 4.000-9,20.000 1.000-4,18.000-1.000-4,20.000 1.000-3,11.000 1.000-4,7.000 3.000-1,6.000 3.000-1,7.000 4.000-2,-1.000 1.000-4,-6.000 0.000-3,-6.000 0.000-4,-6.000 0.000-5,-12.000 1.000-7,-15.000 4.000-9,-15.000 3.000-9,-16.000 3.000-10,-18.000 3.000-5,-18.000 3.000 0,-19.000 3.000-1,-18.000 4.000 0</inkml:trace>
</inkml:ink>
</file>

<file path=ppt/ink/ink56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0"/>
    </inkml:context>
    <inkml:brush xml:id="br0">
      <inkml:brushProperty name="width" value="0.0389549881219864" units="cm"/>
      <inkml:brushProperty name="height" value="0.0389549881219864" units="cm"/>
      <inkml:brushProperty name="color" value="#f2395b"/>
      <inkml:brushProperty name="ignorePressure" value="0"/>
    </inkml:brush>
  </inkml:definitions>
  <inkml:trace contextRef="#ctx0" brushRef="#br0">55200.000 36950.000 564,'-68.000'-71.000'4,"17.000"10.000"8,15.000 10.000 8,16.000 9.000 8,9.000 12.000 7,3.000 16.000 5,3.000 15.000 6,4.000 17.000 5,1.000 14.000-1,0.000 17.000-8,0.000 15.000-9,0.000 16.000-9,0.000 7.000-6,0.000 1.000-4,0.000-1.000-4,0.000 1.000-4,-2.000 15.000-4,-3.000 31.000-3,-3.000 32.000-3,-2.000 31.000-4,-3.000 9.000-6,1.000-12.000-9,-1.000-13.000-9,1.000-12.000-9,-1.000-18.000-3,1.000-21.000-2,-1.000-22.000 1,1.000-22.000 0,-1.000-18.000 1,1.000-11.000 2,-1.000-14.000 3,1.000-11.000 2</inkml:trace>
</inkml:ink>
</file>

<file path=ppt/ink/ink56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0"/>
    </inkml:context>
    <inkml:brush xml:id="br0">
      <inkml:brushProperty name="width" value="0.0387714616954327" units="cm"/>
      <inkml:brushProperty name="height" value="0.0387714616954327" units="cm"/>
      <inkml:brushProperty name="color" value="#f2395b"/>
      <inkml:brushProperty name="ignorePressure" value="0"/>
    </inkml:brush>
  </inkml:definitions>
  <inkml:trace contextRef="#ctx0" brushRef="#br0">57650.000 37750.000 567,'89.000'-179.000'44,"-22.000"45.000"-8,-22.000 43.000-9,-21.000 45.000-7,-14.000 17.000-5,-2.000-5.000-1,-3.000-7.000 0,-3.000-5.000-1,-7.000-6.000-3,-9.000-3.000-2,-10.000-3.000-3,-8.000-2.000-3,-11.000 0.000-1,-8.000 7.000 0,-10.000 6.000 2,-9.000 7.000-1,-5.000 7.000 2,0.000 9.000 0,0.000 10.000 1,0.000 10.000 2,3.000 4.000 0,6.000 0.000 2,7.000 0.000 3,6.000 0.000 1,6.000 6.000 0,6.000 13.000-1,7.000 12.000 0,6.000 13.000-3,7.000 7.000 1,10.000 4.000 0,10.000 3.000 1,9.000 3.000 1,12.000 1.000-1,16.000 1.000-1,15.000-1.000-2,17.000 1.000-2,5.000-1.000 0,-3.000 1.000 0,-3.000-1.000 0,-2.000 1.000-1,-8.000-4.000 0,-8.000-6.000-2,-10.000-6.000-1,-9.000-6.000-3,-4.000-1.000-2,4.000 7.000 0,3.000 6.000-2,3.000 7.000-1,-4.000 8.000-1,-8.000 14.000 1,-10.000 11.000 0,-9.000 14.000 0,-13.000 2.000 0,-16.000-6.000 0,-15.000-6.000 0,-15.000-6.000-2,-12.000-7.000 1,-6.000-6.000 1,-6.000-6.000 0,-6.000-6.000 0,-2.000-10.000 1,3.000-12.000-1,3.000-13.000 1,4.000-12.000-1,5.000-10.000 1,10.000-6.000 0,10.000-6.000 1,9.000-6.000 0,9.000-12.000 2,9.000-15.000 1,10.000-15.000 1,10.000-16.000 2,14.000-15.000 1,23.000-11.000 1,22.000-14.000-1,22.000-11.000 1,16.000-4.000-3,14.000 6.000-4,11.000 7.000-4,14.000 6.000-5,-6.000 12.000-1,-21.000 19.000 0,-22.000 19.000 1,-22.000 19.000 1,1.000 2.000 0,26.000-11.000-1,24.000-14.000 0,26.000-11.000-2,-4.000-1.000 0,-31.000 13.000-3,-31.000 12.000-2,-31.000 13.000-1,-7.000 1.000-4,19.000-9.000-3,19.000-10.000-3,19.000-8.000-3,-2.000 0.000 1,-22.000 14.000 4,-22.000 11.000 5,-21.000 14.000 5</inkml:trace>
</inkml:ink>
</file>

<file path=ppt/ink/ink56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1"/>
    </inkml:context>
    <inkml:brush xml:id="br0">
      <inkml:brushProperty name="width" value="0.0424267612397671" units="cm"/>
      <inkml:brushProperty name="height" value="0.0424267612397671" units="cm"/>
      <inkml:brushProperty name="color" value="#f2395b"/>
      <inkml:brushProperty name="ignorePressure" value="0"/>
    </inkml:brush>
  </inkml:definitions>
  <inkml:trace contextRef="#ctx0" brushRef="#br0">59050.000 36650.000 518,'-46.000'-21.000'5,"10.000"10.000"12,10.000 10.000 10,9.000 9.000 11,6.000 9.000 4,3.000 9.000-1,3.000 10.000-1,4.000 10.000-2,1.000 7.000-2,0.000 6.000-4,0.000 7.000-4,0.000 6.000-3,-2.000 4.000-4,-3.000 4.000 0,-3.000 3.000-2,-2.000 3.000-1,-5.000 4.000-3,-2.000 7.000-4,-3.000 6.000-5,-3.000 7.000-5,-4.000 2.000-4,-3.000 1.000-7,-3.000-1.000-7,-2.000 1.000-6,-3.000-4.000-4,1.000-6.000-2,-1.000-6.000-2,1.000-6.000-2,1.000-13.000 0,3.000-19.000 1,3.000-18.000 1,4.000-19.000 2,4.000-18.000-1,6.000-15.000-4,7.000-15.000-3,6.000-16.000-3,4.000-18.000 1,4.000-18.000 6,3.000-19.000 7,3.000-18.000 6,4.000-9.000 5,7.000 4.000 4,6.000 3.000 2,7.000 3.000 4,4.000 7.000 2,3.000 14.000 1,3.000 11.000 0,4.000 14.000 1,2.000 10.000 4,4.000 9.000 8,3.000 10.000 7,3.000 10.000 8,1.000 5.000 5,1.000 4.000 1,-1.000 3.000 2,1.000 3.000 2,-3.000 3.000-2,-2.000 3.000-6,-3.000 3.000-7,-3.000 4.000-6,-4.000 2.000-6,-3.000 4.000-7,-3.000 3.000-5,-2.000 3.000-7</inkml:trace>
</inkml:ink>
</file>

<file path=ppt/ink/ink56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1"/>
    </inkml:context>
    <inkml:brush xml:id="br0">
      <inkml:brushProperty name="width" value="0.0472896993160248" units="cm"/>
      <inkml:brushProperty name="height" value="0.0472896993160248" units="cm"/>
      <inkml:brushProperty name="color" value="#f2395b"/>
      <inkml:brushProperty name="ignorePressure" value="0"/>
    </inkml:brush>
  </inkml:definitions>
  <inkml:trace contextRef="#ctx0" brushRef="#br0">59600.000 36650.000 465,'1.000'-163.000'2,"4.000"26.000"3,3.000 24.000 5,3.000 26.000 3,-1.000 18.000 4,-2.000 13.000 5,-3.000 12.000 3,-3.000 13.000 6,-1.000 20.000 2,4.000 28.000 5,3.000 28.000 3,3.000 29.000 3,-2.000 19.000 0,-6.000 14.000-5,-6.000 11.000-3,-6.000 14.000-5,-4.000 10.000-4,1.000 9.000-4,-1.000 10.000-4,1.000 10.000-4,-3.000 16.000-4,-2.000 26.000-5,-3.000 24.000-3,-3.000 26.000-6,-4.000 8.000-6,-3.000-5.000-9,-3.000-7.000-10,-2.000-5.000-9,0.000-17.000-6,7.000-24.000-2,6.000-26.000-3,7.000-24.000-2,4.000-26.000 0,3.000-24.000 4,3.000-26.000 3,4.000-24.000 4</inkml:trace>
</inkml:ink>
</file>

<file path=ppt/ink/ink56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1"/>
    </inkml:context>
    <inkml:brush xml:id="br0">
      <inkml:brushProperty name="width" value="0.0320348739624023" units="cm"/>
      <inkml:brushProperty name="height" value="0.0320348739624023" units="cm"/>
      <inkml:brushProperty name="color" value="#f2395b"/>
      <inkml:brushProperty name="ignorePressure" value="0"/>
    </inkml:brush>
  </inkml:definitions>
  <inkml:trace contextRef="#ctx0" brushRef="#br0">60250.000 36750.000 686,'9.000'-49.000'5,"19.000"4.000"11,19.000 3.000 10,19.000 3.000 11,12.000 6.000 3,6.000 9.000-3,7.000 10.000-4,6.000 10.000-3,4.000 4.000-4,4.000 0.000-4,3.000 0.000-3,3.000 0.000-5,-5.000 0.000-6,-12.000 0.000-9,-13.000 0.000-9,-12.000 0.000-10,-12.000 3.000-6,-8.000 6.000-3,-10.000 7.000-5,-9.000 6.000-3</inkml:trace>
</inkml:ink>
</file>

<file path=ppt/ink/ink56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1"/>
    </inkml:context>
    <inkml:brush xml:id="br0">
      <inkml:brushProperty name="width" value="0.0387439765036106" units="cm"/>
      <inkml:brushProperty name="height" value="0.0387439765036106" units="cm"/>
      <inkml:brushProperty name="color" value="#f2395b"/>
      <inkml:brushProperty name="ignorePressure" value="0"/>
    </inkml:brush>
  </inkml:definitions>
  <inkml:trace contextRef="#ctx0" brushRef="#br0">61150.000 35700.000 567,'-68.000'-136.000'9,"17.000"28.000"10,15.000 28.000 10,16.000 29.000 9,9.000 21.000 4,3.000 16.000-2,3.000 15.000-2,4.000 17.000-1,1.000 17.000-3,0.000 23.000-2,0.000 22.000-2,0.000 22.000-1,0.000 21.000-5,0.000 22.000-7,0.000 22.000-6,0.000 23.000-8,-4.000 13.000-9,-5.000 6.000-13,-7.000 7.000-12,-5.000 6.000-14,-3.000-18.000-9,4.000-40.000-6,3.000-40.000-5,3.000-41.000-5</inkml:trace>
</inkml:ink>
</file>

<file path=ppt/ink/ink56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4"/>
    </inkml:context>
    <inkml:brush xml:id="br0">
      <inkml:brushProperty name="width" value="0.0311346109956503" units="cm"/>
      <inkml:brushProperty name="height" value="0.0311346109956503" units="cm"/>
      <inkml:brushProperty name="color" value="#f2395b"/>
      <inkml:brushProperty name="ignorePressure" value="0"/>
    </inkml:brush>
  </inkml:definitions>
  <inkml:trace contextRef="#ctx0" brushRef="#br0">16250.000 49800.000 706,'68.000'-49.000'4,"-11.000"4.000"7,-14.000 3.000 5,-11.000 3.000 7,-7.000 1.000 3,0.000 1.000-2,0.000-1.000-2,0.000 1.000-1,-2.000-4.000-3,-3.000-6.000-2,-3.000-6.000-3,-2.000-6.000-3,-5.000-6.000-2,-2.000-2.000-1,-3.000-3.000-2,-3.000-3.000-1,-9.000 2.000-2,-11.000 10.000-2,-14.000 10.000-1,-11.000 9.000-2,-9.000 7.000-2,-3.000 7.000 0,-3.000 6.000-1,-2.000 7.000-1,-6.000 5.000 0,-6.000 7.000 1,-6.000 6.000 2,-6.000 7.000 1,-1.000 5.000 3,7.000 7.000 1,6.000 6.000 4,7.000 7.000 2,7.000 5.000 0,9.000 7.000 1,10.000 6.000-2,10.000 7.000 0,7.000 2.000 0,6.000 1.000-1,7.000-1.000 0,6.000 1.000-1,9.000 2.000 1,13.000 7.000-1,12.000 6.000 1,13.000 7.000 0,9.000 5.000 0,6.000 7.000 0,7.000 6.000 0,6.000 7.000 0,-1.000 0.000 0,-5.000-2.000-2,-7.000-3.000-1,-5.000-3.000-1,-9.000-4.000-1,-9.000-3.000 1,-10.000-3.000-2,-8.000-2.000 1,-9.000 0.000-1,-6.000 7.000 0,-6.000 6.000 0,-6.000 7.000 0,-10.000-1.000-1,-12.000-6.000 1,-13.000-6.000 0,-12.000-6.000 1,-5.000-10.000-1,3.000-12.000-3,3.000-13.000-2,4.000-12.000-3,-3.000-12.000 0,-5.000-8.000 2,-7.000-10.000 2,-5.000-9.000 1,2.000-13.000 3,13.000-16.000 2,12.000-15.000 1,13.000-15.000 3,12.000-18.000 1,13.000-19.000 0,12.000-18.000 0,13.000-19.000-1,20.000-10.000-1,28.000 1.000-2,28.000-1.000-3,29.000 1.000-3,15.000-3.000-4,3.000-2.000-6,3.000-3.000-6,4.000-3.000-5,1.000 2.000-6,0.000 10.000-4,0.000 10.000-3,0.000 9.000-4,-13.000 13.000 0,-24.000 20.000 4,-26.000 18.000 4,-24.000 20.000 4</inkml:trace>
</inkml:ink>
</file>

<file path=ppt/ink/ink5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4"/>
    </inkml:context>
    <inkml:brush xml:id="br0">
      <inkml:brushProperty name="width" value="0.0428875833749771" units="cm"/>
      <inkml:brushProperty name="height" value="0.0428875833749771" units="cm"/>
      <inkml:brushProperty name="color" value="#f2395b"/>
      <inkml:brushProperty name="ignorePressure" value="0"/>
    </inkml:brush>
  </inkml:definitions>
  <inkml:trace contextRef="#ctx0" brushRef="#br0">62200.000 38050.000 512,'23.000'34.000'134,"-3.000"19.000"-30,-3.000 19.000-31,-2.000 19.000-30,-3.000 13.000-17,1.000 10.000-2,-1.000 10.000-2,1.000 9.000-3,-4.000 2.000-4,-6.000-2.000-2,-6.000-3.000-5,-6.000-3.000-2,-4.000-7.000-5,1.000-9.000-6,-1.000-10.000-4,1.000-8.000-6,-3.000-9.000-7,-2.000-6.000-10,-3.000-6.000-9,-3.000-6.000-9,2.000-21.000-6,10.000-34.000-2,10.000-35.000-2,9.000-33.000-3,6.000-18.000 5,3.000 0.000 13,3.000 0.000 12,4.000 0.000 12,-1.000 3.000 8,-3.000 6.000 5,-3.000 7.000 5,-2.000 6.000 3,-1.000 6.000 6,3.000 6.000 8,3.000 7.000 8,4.000 6.000 6,2.000 3.000 5,4.000 0.000 1,3.000 0.000 0,3.000 0.000 2,3.000 1.000-3,3.000 4.000-5,3.000 3.000-6,4.000 3.000-4,1.000 1.000-6,0.000 1.000-6,0.000-1.000-5,0.000 1.000-6,0.000 1.000-3,0.000 3.000 0,0.000 3.000-1,0.000 4.000 2</inkml:trace>
</inkml:ink>
</file>

<file path=ppt/ink/ink56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4"/>
    </inkml:context>
    <inkml:brush xml:id="br0">
      <inkml:brushProperty name="width" value="0.0306142047047615" units="cm"/>
      <inkml:brushProperty name="height" value="0.0306142047047615" units="cm"/>
      <inkml:brushProperty name="color" value="#f2395b"/>
      <inkml:brushProperty name="ignorePressure" value="0"/>
    </inkml:brush>
  </inkml:definitions>
  <inkml:trace contextRef="#ctx0" brushRef="#br0">18200.000 49000.000 718,'23.000'26.000'10,"-3.000"4.000"2,-3.000 3.000 2,-2.000 3.000 4,-6.000 7.000 0,-6.000 14.000 0,-6.000 11.000 0,-6.000 14.000 0,-10.000 14.000 0,-12.000 20.000 1,-13.000 18.000 2,-12.000 20.000 0,-9.000 8.000 0,-2.000 1.000-3,-3.000-1.000-4,-3.000 1.000-2,-1.000-6.000-4,4.000-8.000-5,3.000-10.000-3,3.000-9.000-4,4.000-12.000-2,7.000-11.000-2,6.000-14.000-1,7.000-11.000-2,7.000-26.000-7,9.000-37.000-14,10.000-38.000-14,10.000-37.000-14,7.000-15.000-3,6.000 10.000 12,7.000 10.000 10,6.000 9.000 10</inkml:trace>
</inkml:ink>
</file>

<file path=ppt/ink/ink56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4"/>
    </inkml:context>
    <inkml:brush xml:id="br0">
      <inkml:brushProperty name="width" value="0.0349093712866306" units="cm"/>
      <inkml:brushProperty name="height" value="0.0349093712866306" units="cm"/>
      <inkml:brushProperty name="color" value="#f2395b"/>
      <inkml:brushProperty name="ignorePressure" value="0"/>
    </inkml:brush>
  </inkml:definitions>
  <inkml:trace contextRef="#ctx0" brushRef="#br0">18050.000 49600.000 630,'23.000'-63.000'7,"-3.000"26.000"6,-3.000 24.000 4,-2.000 26.000 5,-3.000 21.000 1,1.000 19.000 1,-1.000 19.000-2,1.000 19.000 1,1.000 9.000-2,3.000 0.000-2,3.000 0.000 0,4.000 0.000-3,2.000-5.000 0,4.000-9.000-1,3.000-10.000-1,3.000-8.000-1,3.000-12.000-1,3.000-12.000-3,3.000-13.000-4,4.000-12.000-3,1.000-10.000-2,0.000-6.000-4,0.000-6.000-1,0.000-6.000-4,1.000-15.000 0,4.000-21.000 1,3.000-22.000 1,3.000-22.000 1,-1.000-13.000-3,-2.000-3.000-5,-3.000-3.000-7,-3.000-2.000-5,-6.000-1.000-3,-5.000 3.000-1,-7.000 3.000 0,-5.000 4.000 0,-8.000 10.000 3,-5.000 19.000 6,-7.000 19.000 7,-5.000 19.000 6,-6.000 19.000 11,-3.000 23.000 14,-3.000 22.000 15,-2.000 22.000 14,-3.000 16.000 5,1.000 14.000-6,-1.000 11.000-6,1.000 14.000-5,1.000 5.000-6,3.000 1.000-4,3.000-1.000-5,4.000 1.000-5,1.000-1.000-6,0.000 1.000-4,0.000-1.000-4,0.000 1.000-6,0.000 2.000-2,0.000 7.000 2,0.000 6.000 0,0.000 7.000 2,0.000 0.000-7,0.000-2.000-13,0.000-3.000-13,0.000-3.000-14,3.000-17.000-5,6.000-27.000 1,7.000-28.000 1,6.000-28.000 3</inkml:trace>
</inkml:ink>
</file>

<file path=ppt/ink/ink56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5"/>
    </inkml:context>
    <inkml:brush xml:id="br0">
      <inkml:brushProperty name="width" value="0.0424147397279739" units="cm"/>
      <inkml:brushProperty name="height" value="0.0424147397279739" units="cm"/>
      <inkml:brushProperty name="color" value="#f2395b"/>
      <inkml:brushProperty name="ignorePressure" value="0"/>
    </inkml:brush>
  </inkml:definitions>
  <inkml:trace contextRef="#ctx0" brushRef="#br0">20000.000 50550.000 518,'21.000'-107.000'-3,"-5.000"39.000"15,-7.000 36.000 13,-5.000 39.000 16,-6.000 25.000 2,-3.000 17.000-7,-3.000 15.000-9,-2.000 16.000-8,-5.000 5.000-4,-2.000-2.000-1,-3.000-3.000 1,-3.000-3.000-1,-1.000-4.000-3,4.000-3.000-3,3.000-3.000-4,3.000-2.000-4,12.000-17.000-4,22.000-28.000-7,22.000-28.000-5,23.000-27.000-6,11.000-20.000-3,4.000-9.000 1,3.000-10.000 0,3.000-8.000 2,-2.000-3.000 2,-6.000 7.000 3,-6.000 6.000 3,-6.000 7.000 4,-9.000 8.000 3,-8.000 14.000 5,-10.000 11.000 4,-9.000 14.000 4,-9.000 10.000 4,-5.000 9.000 4,-7.000 10.000 5,-5.000 10.000 4,-6.000 8.000 2,-3.000 10.000 1,-3.000 10.000 0,-2.000 9.000 0,-3.000 4.000 0,1.000 1.000-2,-1.000-1.000-1,1.000 1.000-2,5.000-4.000-5,14.000-6.000-7,11.000-6.000-8,14.000-6.000-8,10.000-10.000-5,9.000-12.000-3,10.000-13.000-2,10.000-12.000-4,2.000-15.000-3,-3.000-15.000-4,-3.000-15.000-5,-2.000-16.000-4,-3.000-8.000 0,1.000 0.000 4,-1.000 0.000 6,1.000 0.000 4,-4.000-2.000 5,-6.000-3.000 3,-6.000-3.000 4,-6.000-2.000 4,-6.000-1.000 1,-2.000 3.000 0,-3.000 3.000-1,-3.000 4.000-1,-6.000 5.000 5,-5.000 10.000 10,-7.000 10.000 10,-5.000 9.000 10,-6.000 15.000 9,-3.000 22.000 7,-3.000 22.000 6,-2.000 23.000 7,-6.000 16.000-1,-6.000 13.000-9,-6.000 12.000-9,-6.000 13.000-8,-2.000 4.000-6,3.000-3.000-3,3.000-3.000-3,4.000-2.000-2,2.000-5.000-3,4.000-2.000-2,3.000-3.000-3,3.000-3.000-2,4.000-7.000-1,7.000-9.000-3,6.000-10.000 0,7.000-8.000-3,5.000-9.000 0,7.000-6.000 0,6.000-6.000 0,7.000-6.000 2,7.000-13.000-4,9.000-19.000-5,10.000-18.000-6,10.000-19.000-6,4.000-15.000-3,0.000-8.000-1,0.000-10.000-2,0.000-9.000 0,-5.000-5.000 0,-9.000 0.000 3,-10.000 0.000 3,-8.000 0.000 3,-11.000 1.000 2,-8.000 4.000 4,-10.000 3.000 2,-9.000 3.000 4,-10.000 3.000 2,-9.000 3.000 0,-10.000 3.000 1,-8.000 4.000 0,-9.000 8.000 1,-6.000 17.000-3,-6.000 15.000-1,-6.000 16.000-1,-6.000 18.000-3,-2.000 22.000-6,-3.000 22.000-4,-3.000 23.000-5,4.000 6.000-1,13.000-5.000 4,12.000-7.000 2,13.000-5.000 4,6.000-6.000 1,0.000-3.000-2,0.000-3.000 0,0.000-2.000-2</inkml:trace>
</inkml:ink>
</file>

<file path=ppt/ink/ink56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6"/>
    </inkml:context>
    <inkml:brush xml:id="br0">
      <inkml:brushProperty name="width" value="0.0364869646728039" units="cm"/>
      <inkml:brushProperty name="height" value="0.0364869646728039" units="cm"/>
      <inkml:brushProperty name="color" value="#f2395b"/>
      <inkml:brushProperty name="ignorePressure" value="0"/>
    </inkml:brush>
  </inkml:definitions>
  <inkml:trace contextRef="#ctx0" brushRef="#br0">23250.000 50450.000 602,'-19.000'-25.000'6,"13.000"0.000"12,12.000 0.000 11,13.000 0.000 12,9.000 3.000 4,6.000 6.000-3,7.000 7.000-2,6.000 6.000-4,4.000 3.000-3,4.000 0.000-6,3.000 0.000-5,3.000 0.000-4,-1.000 3.000-6,-2.000 6.000-2,-3.000 7.000-4,-3.000 6.000-4,-6.000 3.000-3,-5.000 0.000-6,-7.000 0.000-4,-5.000 0.000-6,-11.000 1.000-1,-11.000 4.000 2,-14.000 3.000 2,-11.000 3.000 1,-14.000 4.000-1,-11.000 7.000-2,-14.000 6.000-3,-11.000 7.000-3,-7.000 0.000 0,0.000-2.000 2,0.000-3.000 4,0.000-3.000 1,1.000-4.000 4,4.000-3.000 3,3.000-3.000 4,3.000-2.000 2,4.000-6.000 5,7.000-6.000 3,6.000-6.000 5,7.000-6.000 4,10.000-4.000 5,16.000 1.000 4,15.000-1.000 4,17.000 1.000 5,13.000-3.000 0,13.000-2.000-5,12.000-3.000-5,13.000-3.000-4,9.000-6.000-5,6.000-5.000-3,7.000-7.000-5,6.000-5.000-4,1.000-3.000-4,-3.000 4.000-7,-3.000 3.000-7,-2.000 3.000-6,-6.000 3.000-7,-6.000 3.000-6,-6.000 3.000-8,-6.000 4.000-6</inkml:trace>
</inkml:ink>
</file>

<file path=ppt/ink/ink56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6"/>
    </inkml:context>
    <inkml:brush xml:id="br0">
      <inkml:brushProperty name="width" value="0.031200535595417" units="cm"/>
      <inkml:brushProperty name="height" value="0.031200535595417" units="cm"/>
      <inkml:brushProperty name="color" value="#f2395b"/>
      <inkml:brushProperty name="ignorePressure" value="0"/>
    </inkml:brush>
  </inkml:definitions>
  <inkml:trace contextRef="#ctx0" brushRef="#br0">25300.000 49950.000 705,'-13.000'-29.000'17,"26.000"-5.000"10,24.000-7.000 9,26.000-5.000 10,12.000-1.000 0,0.000 6.000-8,0.000 7.000-9,0.000 6.000-8,9.000 3.000-6,19.000 0.000-5,19.000 0.000-3,19.000 0.000-4,5.000 1.000-7,-5.000 4.000-9,-7.000 3.000-7,-5.000 3.000-10,-12.000 7.000-1,-16.000 14.000 3,-15.000 11.000 4,-15.000 14.000 4,-17.000 5.000-1,-15.000 1.000-7,-15.000-1.000-6,-16.000 1.000-7</inkml:trace>
</inkml:ink>
</file>

<file path=ppt/ink/ink56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6"/>
    </inkml:context>
    <inkml:brush xml:id="br0">
      <inkml:brushProperty name="width" value="0.0384426862001419" units="cm"/>
      <inkml:brushProperty name="height" value="0.0384426862001419" units="cm"/>
      <inkml:brushProperty name="color" value="#f2395b"/>
      <inkml:brushProperty name="ignorePressure" value="0"/>
    </inkml:brush>
  </inkml:definitions>
  <inkml:trace contextRef="#ctx0" brushRef="#br0">26300.000 48550.000 572,'-69.000'0.000'3,"13.000"0.000"5,12.000 0.000 7,13.000 0.000 5,7.000 7.000 5,4.000 17.000 4,3.000 15.000 5,3.000 16.000 3,3.000 16.000 1,3.000 20.000-1,3.000 18.000-2,4.000 20.000-1,-1.000 16.000-3,-3.000 16.000-5,-3.000 15.000-5,-2.000 17.000-3,-3.000 7.000-7,1.000 0.000-5,-1.000 0.000-8,1.000 0.000-5,1.000 1.000-10,3.000 4.000-12,3.000 3.000-12,4.000 3.000-12,1.000-19.000-7,0.000-41.000 1,0.000-40.000-1,0.000-40.000 1</inkml:trace>
</inkml:ink>
</file>

<file path=ppt/ink/ink56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7"/>
    </inkml:context>
    <inkml:brush xml:id="br0">
      <inkml:brushProperty name="width" value="0.0254854634404182" units="cm"/>
      <inkml:brushProperty name="height" value="0.0254854634404182" units="cm"/>
      <inkml:brushProperty name="color" value="#f2395b"/>
      <inkml:brushProperty name="ignorePressure" value="0"/>
    </inkml:brush>
  </inkml:definitions>
  <inkml:trace contextRef="#ctx0" brushRef="#br0">28800.000 48700.000 863,'-22.000'-25.000'-5,"6.000"0.000"-8,7.000 0.000-8,6.000 0.000-10,6.000 3.000 2,6.000 6.000 10,7.000 7.000 10,6.000 6.000 11,7.000 6.000 10,10.000 6.000 7,10.000 7.000 9,9.000 6.000 8,6.000 7.000 1,3.000 10.000-3,3.000 10.000-5,4.000 9.000-4,-6.000 7.000-5,-11.000 7.000-7,-14.000 6.000-5,-11.000 7.000-8,-14.000 2.000-5,-11.000 1.000-7,-14.000-1.000-7,-11.000 1.000-6,-15.000 1.000-2,-16.000 3.000 1,-15.000 3.000 1,-15.000 4.000 1,-14.000-3.000 2,-8.000-5.000-1,-10.000-7.000 1,-9.000-5.000 1,-2.000-6.000 2,6.000-3.000 6,7.000-3.000 4,6.000-2.000 5,7.000-8.000 6,10.000-8.000 3,10.000-10.000 5,9.000-9.000 4,21.000-9.000 6,35.000-5.000 6,35.000-7.000 7,34.000-5.000 6,27.000-9.000-2,23.000-9.000-10,22.000-10.000-9,22.000-8.000-11,10.000-4.000-10,1.000 3.000-8,-1.000 3.000-8,1.000 4.000-8,-6.000 2.000-5,-8.000 4.000-1,-10.000 3.000 1,-9.000 3.000 0,-12.000 1.000 2,-11.000 1.000 7,-14.000-1.000 7,-11.000 1.000 6,-14.000-1.000 4,-11.000 1.000 2,-14.000-1.000 0,-11.000 1.000 2</inkml:trace>
</inkml:ink>
</file>

<file path=ppt/ink/ink56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7"/>
    </inkml:context>
    <inkml:brush xml:id="br0">
      <inkml:brushProperty name="width" value="0.0356940291821957" units="cm"/>
      <inkml:brushProperty name="height" value="0.0356940291821957" units="cm"/>
      <inkml:brushProperty name="color" value="#f2395b"/>
      <inkml:brushProperty name="ignorePressure" value="0"/>
    </inkml:brush>
  </inkml:definitions>
  <inkml:trace contextRef="#ctx0" brushRef="#br0">30900.000 48350.000 616,'0.000'-49.000'-4,"0.000"4.000"-7,0.000 3.000-8,0.000 3.000-7,1.000 7.000 8,4.000 14.000 24,3.000 11.000 23,3.000 14.000 24,1.000 13.000 9,1.000 16.000-9,-1.000 15.000-8,1.000 17.000-8,-3.000 10.000-5,-2.000 6.000-3,-3.000 7.000-2,-3.000 6.000-4,-4.000 7.000-2,-3.000 10.000-4,-3.000 10.000-4,-2.000 9.000-3,-6.000 4.000-6,-6.000 1.000-6,-6.000-1.000-7,-6.000 1.000-7,-6.000-6.000-4,-2.000-8.000-1,-3.000-10.000-2,-3.000-9.000 0,-1.000-13.000-2,4.000-16.000 0,3.000-15.000-1,3.000-15.000-2,10.000-17.000 6,20.000-15.000 9,18.000-15.000 11,20.000-16.000 10,16.000-8.000 6,16.000 0.000 0,15.000 0.000 1,17.000 0.000 0,5.000 1.000-2,-3.000 4.000-6,-3.000 3.000-6,-2.000 3.000-7,-6.000 1.000-6,-6.000 1.000-6,-6.000-1.000-8,-6.000 1.000-6,-9.000 1.000-4,-8.000 3.000 0,-10.000 3.000-1,-9.000 4.000 0,-7.000-3.000 3,-3.000-5.000 7,-3.000-7.000 7,-2.000-5.000 7,-3.000-4.000 4,1.000 0.000 1,-1.000 0.000 3,1.000 0.000 2</inkml:trace>
</inkml:ink>
</file>

<file path=ppt/ink/ink56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8"/>
    </inkml:context>
    <inkml:brush xml:id="br0">
      <inkml:brushProperty name="width" value="0.0358181484043598" units="cm"/>
      <inkml:brushProperty name="height" value="0.0358181484043598" units="cm"/>
      <inkml:brushProperty name="color" value="#f2395b"/>
      <inkml:brushProperty name="ignorePressure" value="0"/>
    </inkml:brush>
  </inkml:definitions>
  <inkml:trace contextRef="#ctx0" brushRef="#br0">31900.000 49750.000 614,'-2.000'-65.000'-39,"-3.000"23.000"26,-3.000 22.000 26,-2.000 22.000 27,-3.000 15.000 10,1.000 9.000-4,-1.000 10.000-6,1.000 10.000-4,1.000 8.000-3,3.000 10.000-4,3.000 10.000-1,4.000 9.000-4,-1.000 6.000-1,-3.000 3.000-3,-3.000 3.000 0,-2.000 4.000-2,-1.000-6.000-6,3.000-11.000-6,3.000-14.000-9,4.000-11.000-8,4.000-11.000-14,6.000-5.000-20,7.000-7.000-20,6.000-5.000-19,1.000-11.000-2,-3.000-11.000 18,-3.000-14.000 19,-2.000-11.000 17</inkml:trace>
</inkml:ink>
</file>

<file path=ppt/ink/ink56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8"/>
    </inkml:context>
    <inkml:brush xml:id="br0">
      <inkml:brushProperty name="width" value="0.0284520164132118" units="cm"/>
      <inkml:brushProperty name="height" value="0.0284520164132118" units="cm"/>
      <inkml:brushProperty name="color" value="#f2395b"/>
      <inkml:brushProperty name="ignorePressure" value="0"/>
    </inkml:brush>
  </inkml:definitions>
  <inkml:trace contextRef="#ctx0" brushRef="#br0">32200.000 48100.000 773,'-41.000'-63.000'-1,"19.000"26.000"13,19.000 24.000 13,19.000 26.000 13,10.000 21.000 4,4.000 19.000-6,3.000 19.000-4,3.000 19.000-6,-4.000 4.000-10,-8.000-9.000-16,-10.000-10.000-15,-9.000-8.000-17,-4.000-9.000-10,4.000-6.000-4,3.000-6.000-5,3.000-6.000-4</inkml:trace>
</inkml:ink>
</file>

<file path=ppt/ink/ink5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5"/>
    </inkml:context>
    <inkml:brush xml:id="br0">
      <inkml:brushProperty name="width" value="0.0494815371930599" units="cm"/>
      <inkml:brushProperty name="height" value="0.0494815371930599" units="cm"/>
      <inkml:brushProperty name="color" value="#f2395b"/>
      <inkml:brushProperty name="ignorePressure" value="0"/>
    </inkml:brush>
  </inkml:definitions>
  <inkml:trace contextRef="#ctx0" brushRef="#br0">63400.000 37600.000 444,'-2.000'-47.000'5,"-3.000"6.000"10,-3.000 7.000 11,-2.000 6.000 9,-1.000 10.000 8,3.000 17.000 1,3.000 15.000 4,4.000 16.000 2,1.000 13.000-1,0.000 14.000-7,0.000 11.000-6,0.000 14.000-6,0.000 13.000-6,0.000 16.000-2,0.000 15.000-3,0.000 17.000-4,0.000 11.000-2,0.000 10.000-1,0.000 10.000-1,0.000 9.000-2,-4.000 2.000-3,-5.000-2.000-4,-7.000-3.000-5,-5.000-3.000-5,-3.000-9.000-7,4.000-11.000-11,3.000-14.000-12,3.000-11.000-11,1.000-15.000-4,1.000-16.000 2,-1.000-15.000 3,1.000-15.000 3</inkml:trace>
</inkml:ink>
</file>

<file path=ppt/ink/ink56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18"/>
    </inkml:context>
    <inkml:brush xml:id="br0">
      <inkml:brushProperty name="width" value="0.0366053581237793" units="cm"/>
      <inkml:brushProperty name="height" value="0.0366053581237793" units="cm"/>
      <inkml:brushProperty name="color" value="#f2395b"/>
      <inkml:brushProperty name="ignorePressure" value="0"/>
    </inkml:brush>
  </inkml:definitions>
  <inkml:trace contextRef="#ctx0" brushRef="#br0">32700.000 49650.000 601,'-41.000'0.000'6,"19.000"0.000"14,19.000 0.000 14,19.000 0.000 13,16.000-2.000 5,17.000-3.000-4,15.000-3.000-4,16.000-2.000-4,4.000 0.000-6,-6.000 7.000-8,-6.000 6.000-7,-6.000 7.000-8,-10.000 5.000-5,-12.000 7.000-1,-13.000 6.000-2,-12.000 7.000-1,-15.000 10.000-2,-15.000 16.000 1,-15.000 15.000-1,-16.000 17.000 1,-13.000 5.000-5,-9.000-3.000-5,-10.000-3.000-6,-8.000-2.000-6,-1.000-9.000-1,9.000-12.000 7,10.000-13.000 5,10.000-12.000 6,25.000-19.000 6,45.000-25.000 4,43.000-25.000 4,45.000-25.000 5,25.000-16.000-5,10.000-6.000-14,10.000-6.000-14,9.000-6.000-14,-8.000 2.000-8,-25.000 14.000-2,-25.000 11.000-3,-25.000 14.000-3,-18.000 8.000 2,-8.000 7.000 3,-10.000 6.000 5,-9.000 7.000 3</inkml:trace>
</inkml:ink>
</file>

<file path=ppt/ink/ink56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0"/>
    </inkml:context>
    <inkml:brush xml:id="br0">
      <inkml:brushProperty name="width" value="0.0438649542629719" units="cm"/>
      <inkml:brushProperty name="height" value="0.0438649542629719" units="cm"/>
      <inkml:brushProperty name="color" value="#f2395b"/>
      <inkml:brushProperty name="ignorePressure" value="0"/>
    </inkml:brush>
  </inkml:definitions>
  <inkml:trace contextRef="#ctx0" brushRef="#br0">35600.000 48600.000 501,'20.000'-24.000'3,"-9.000"4.000"7,-10.000 3.000 7,-8.000 3.000 7,-8.000 3.000 1,-2.000 3.000-1,-3.000 3.000-4,-3.000 4.000-1,-7.000 8.000-1,-9.000 17.000-1,-10.000 15.000 0,-8.000 16.000 1,-6.000 12.000-1,1.000 9.000-1,-1.000 10.000-1,1.000 10.000-1,-1.000 5.000 0,1.000 4.000 0,-1.000 3.000 0,1.000 3.000 0,1.000 1.000 0,3.000 1.000-1,3.000-1.000 0,4.000 1.000 0,4.000-6.000-1,6.000-8.000 0,7.000-10.000 0,6.000-9.000 0,18.000-16.000 0,32.000-22.000-2,31.000-22.000 0,32.000-21.000-1,19.000-24.000-1,10.000-25.000-1,10.000-25.000-1,9.000-25.000 0,1.000-13.000-9,-6.000 1.000-14,-6.000-1.000-15,-6.000 1.000-15,-12.000 8.000-5,-15.000 20.000 7,-15.000 18.000 6,-16.000 20.000 6,-18.000 21.000 7,-18.000 25.000 8,-19.000 25.000 7,-18.000 25.000 9,-12.000 15.000 8,-3.000 7.000 10,-3.000 6.000 9,-2.000 7.000 11,0.000 0.000 2,7.000-2.000-4,6.000-3.000-4,7.000-3.000-5,4.000-6.000-3,3.000-5.000-4,3.000-7.000-5,4.000-5.000-3,5.000-8.000-5,10.000-5.000-4,10.000-7.000-6,9.000-5.000-3,7.000-14.000-3,7.000-18.000 2,6.000-19.000 0,7.000-18.000 2,4.000-18.000-1,3.000-16.000-2,3.000-15.000-1,4.000-15.000-2,-3.000-12.000-1,-5.000-6.000 0,-7.000-6.000 1,-5.000-6.000 0,-11.000-1.000 2,-11.000 7.000 3,-14.000 6.000 3,-11.000 7.000 3,-11.000 10.000 0,-5.000 16.000 0,-7.000 15.000 0,-5.000 17.000-2,-8.000 11.000 2,-5.000 10.000 3,-7.000 10.000 4,-5.000 9.000 3,-6.000 10.000-2,-3.000 14.000-6,-3.000 11.000-5,-2.000 14.000-7,0.000 10.000-4,7.000 9.000-2,6.000 10.000-3,7.000 10.000-2</inkml:trace>
</inkml:ink>
</file>

<file path=ppt/ink/ink56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0"/>
    </inkml:context>
    <inkml:brush xml:id="br0">
      <inkml:brushProperty name="width" value="0.0348750501871109" units="cm"/>
      <inkml:brushProperty name="height" value="0.0348750501871109" units="cm"/>
      <inkml:brushProperty name="color" value="#f2395b"/>
      <inkml:brushProperty name="ignorePressure" value="0"/>
    </inkml:brush>
  </inkml:definitions>
  <inkml:trace contextRef="#ctx0" brushRef="#br0">36700.000 49500.000 630,'110.000'3.000'69,"-27.000"6.000"-13,-28.000 7.000-12,-28.000 6.000-14,-17.000 6.000-7,-2.000 6.000-5,-3.000 7.000-3,-3.000 6.000-4,-4.000 6.000-3,-3.000 6.000 0,-3.000 7.000-3,-2.000 6.000 0,-5.000 3.000-3,-2.000 0.000-1,-3.000 0.000-2,-3.000 0.000-3,1.000-5.000-1,6.000-9.000-1,7.000-10.000-2,6.000-8.000-1,6.000-8.000 2,6.000-2.000 5,7.000-3.000 5,6.000-3.000 6,6.000-2.000 1,6.000 0.000-2,7.000 0.000-1,6.000 0.000-3,-1.000 4.000 0,-5.000 10.000 5,-7.000 10.000 2,-5.000 9.000 5,-8.000 9.000-1,-5.000 9.000-4,-7.000 10.000-4,-5.000 10.000-5,-11.000 7.000-1,-11.000 6.000-3,-14.000 7.000-1,-11.000 6.000-1,-11.000 6.000-3,-5.000 6.000-1,-7.000 7.000-2,-5.000 6.000-3,-8.000 1.000-3,-5.000-3.000-5,-7.000-3.000-6,-5.000-2.000-5,2.000-15.000-1,13.000-25.000 4,12.000-25.000 5,13.000-25.000 3,7.000-15.000-1,4.000-2.000-7,3.000-3.000-7,3.000-3.000-8</inkml:trace>
</inkml:ink>
</file>

<file path=ppt/ink/ink56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1"/>
    </inkml:context>
    <inkml:brush xml:id="br0">
      <inkml:brushProperty name="width" value="0.0343605428934097" units="cm"/>
      <inkml:brushProperty name="height" value="0.0343605428934097" units="cm"/>
      <inkml:brushProperty name="color" value="#f2395b"/>
      <inkml:brushProperty name="ignorePressure" value="0"/>
    </inkml:brush>
  </inkml:definitions>
  <inkml:trace contextRef="#ctx0" brushRef="#br0">38600.000 50050.000 640,'81.000'-24.000'84,"13.000"4.000"-17,12.000 3.000-18,13.000 3.000-18,6.000 3.000-10,0.000 3.000-2,0.000 3.000-2,0.000 4.000-3,6.000 1.000-2,13.000 0.000-2,12.000 0.000-3,13.000 0.000-2,13.000 1.000-1,17.000 4.000 0,15.000 3.000 0,16.000 3.000 2,7.000-1.000-2,1.000-2.000-2,-1.000-3.000-3,1.000-3.000-2,-1.000-2.000-1,1.000 0.000-2,-1.000 0.000-1,1.000 0.000 0,-4.000 0.000-3,-6.000 0.000-1,-6.000 0.000-3,-6.000 0.000-2,-7.000-2.000 0,-6.000-3.000-1,-6.000-3.000 0,-6.000-2.000 0,-12.000-6.000-1,-15.000-6.000-2,-15.000-6.000-1,-16.000-6.000-2,-18.000-1.000 0,-18.000 7.000 1,-19.000 6.000 2,-18.000 7.000 0</inkml:trace>
</inkml:ink>
</file>

<file path=ppt/ink/ink56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1"/>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38550.000 50550.000 999,'68.000'-22.000'-36,"-11.000"6.000"9,-14.000 7.000 10,-11.000 6.000 9,7.000 1.000 7,28.000-3.000 2,28.000-3.000 2,29.000-2.000 2,21.000-5.000 0,16.000-2.000 1,15.000-3.000 1,17.000-3.000-1,14.000 1.000-1,17.000 6.000-3,15.000 7.000-3,16.000 6.000-2,9.000 4.000-2,3.000 4.000 3,3.000 3.000 1,4.000 3.000 2,-24.000 1.000 1,-50.000 1.000-1,-50.000-1.000-1,-50.000 1.000 0,-15.000 1.000-3,23.000 3.000-4,22.000 3.000-3,22.000 4.000-5,-2.000-1.000-3,-25.000-3.000-1,-25.000-3.000-2,-25.000-2.000-1</inkml:trace>
</inkml:ink>
</file>

<file path=ppt/ink/ink56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2"/>
    </inkml:context>
    <inkml:brush xml:id="br0">
      <inkml:brushProperty name="width" value="0.0379895456135273" units="cm"/>
      <inkml:brushProperty name="height" value="0.0379895456135273" units="cm"/>
      <inkml:brushProperty name="color" value="#f2395b"/>
      <inkml:brushProperty name="ignorePressure" value="0"/>
    </inkml:brush>
  </inkml:definitions>
  <inkml:trace contextRef="#ctx0" brushRef="#br0">41050.000 46500.000 579,'-83.000'43.000'4,"-16.000"39.000"10,-15.000 36.000 9,-15.000 39.000 10,-1.000 13.000 3,16.000-9.000 0,15.000-10.000-1,17.000-8.000 0,10.000-8.000-3,6.000-2.000-3,7.000-3.000-4,6.000-3.000-3,7.000-7.000-4,10.000-9.000-2,10.000-10.000-3,9.000-8.000-2,7.000-12.000-3,7.000-12.000-2,6.000-13.000-4,7.000-12.000-1,7.000-12.000-4,9.000-8.000-1,10.000-10.000-4,10.000-9.000-2,4.000-12.000-2,0.000-11.000-2,0.000-14.000-2,0.000-11.000-1,-4.000-7.000-1,-5.000 0.000 2,-7.000 0.000 1,-5.000 0.000 2,-9.000 1.000 2,-9.000 4.000 2,-10.000 3.000 1,-8.000 3.000 2,-11.000 4.000 1,-8.000 7.000 0,-10.000 6.000-1,-9.000 7.000 0,-5.000 4.000 1,0.000 3.000 0,0.000 3.000 2,0.000 4.000 0,3.000 2.000 1,6.000 4.000-1,7.000 3.000-1,6.000 3.000-1,18.000-5.000-2,32.000-12.000-5,31.000-13.000-4,32.000-12.000-6,13.000-5.000 0,-3.000 3.000 1,-3.000 3.000 1,-2.000 4.000 2,-8.000 4.000 4,-8.000 6.000 5,-10.000 7.000 5,-9.000 6.000 6,-12.000 10.000 6,-11.000 17.000 7,-14.000 15.000 6,-11.000 16.000 6,-11.000 5.000 2,-5.000-2.000-2,-7.000-3.000-3,-5.000-3.000-2,-3.000-4.000-1,4.000-3.000 2,3.000-3.000 3,3.000-2.000 1,7.000-5.000 1,14.000-2.000-3,11.000-3.000 0,14.000-3.000-3,8.000-7.000-4,7.000-9.000-9,6.000-10.000-8,7.000-8.000-9,2.000-11.000-5,1.000-8.000-1,-1.000-10.000-3,1.000-9.000-1,-6.000-4.000-1,-8.000 4.000-2,-10.000 3.000-2,-9.000 3.000-1,-10.000-1.000 1,-9.000-2.000 4,-10.000-3.000 4,-8.000-3.000 4,-11.000 1.000 2,-8.000 6.000 1,-10.000 7.000-1,-9.000 6.000 0,-4.000 4.000 1,4.000 4.000 1,3.000 3.000 1,3.000 3.000 1,3.000 3.000 5,3.000 3.000 6,3.000 3.000 7,4.000 4.000 8,11.000-1.000-2,23.000-3.000-7,22.000-3.000-9,22.000-2.000-8,12.000-3.000-4,3.000 1.000-2,3.000-1.000-2,4.000 1.000-1,-3.000 2.000 0,-5.000 7.000 2,-7.000 6.000 4,-5.000 7.000 3,-9.000 7.000 2,-9.000 9.000 3,-10.000 10.000 4,-8.000 10.000 2,-11.000 4.000 4,-8.000 0.000 3,-10.000 0.000 3,-9.000 0.000 3,-5.000-2.000 1,0.000-3.000 0,0.000-3.000-1,0.000-2.000-1,3.000-3.000 2,6.000 1.000 2,7.000-1.000 2,6.000 1.000 3,12.000-7.000-2,19.000-12.000-3,19.000-13.000-5,19.000-12.000-4,10.000-10.000-6,4.000-6.000-5,3.000-6.000-5,3.000-6.000-7,-5.000-4.000-2,-12.000 1.000-1,-13.000-1.000-1,-12.000 1.000 1,-10.000 1.000 0,-6.000 3.000 1,-6.000 3.000 1,-6.000 4.000 1,-10.000-1.000 1,-12.000-3.000 0,-13.000-3.000 0,-12.000-2.000 0,-9.000 0.000 0,-2.000 7.000-2,-3.000 6.000-2,-3.000 7.000 0,-2.000 4.000-3,0.000 3.000-4,0.000 3.000-4,0.000 4.000-3,3.000 4.000-2,6.000 6.000-1,7.000 7.000 0,6.000 6.000 0,4.000 1.000 1,4.000-3.000 3,3.000-3.000 2,3.000-2.000 2</inkml:trace>
</inkml:ink>
</file>

<file path=ppt/ink/ink56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3"/>
    </inkml:context>
    <inkml:brush xml:id="br0">
      <inkml:brushProperty name="width" value="0.0317407101392746" units="cm"/>
      <inkml:brushProperty name="height" value="0.0317407101392746" units="cm"/>
      <inkml:brushProperty name="color" value="#f2395b"/>
      <inkml:brushProperty name="ignorePressure" value="0"/>
    </inkml:brush>
  </inkml:definitions>
  <inkml:trace contextRef="#ctx0" brushRef="#br0">42800.000 48100.000 693,'51.000'0.000'85,"4.000"0.000"-19,3.000 0.000-19,3.000 0.000-19,4.000 0.000-9,7.000 0.000-1,6.000 0.000 0,7.000 0.000 0,2.000 0.000-10,1.000 0.000-22,-1.000 0.000-21,1.000 0.000-21,-9.000 0.000-9,-15.000 0.000 6,-15.000 0.000 4,-16.000 0.000 6</inkml:trace>
</inkml:ink>
</file>

<file path=ppt/ink/ink56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3"/>
    </inkml:context>
    <inkml:brush xml:id="br0">
      <inkml:brushProperty name="width" value="0.0345948487520218" units="cm"/>
      <inkml:brushProperty name="height" value="0.0345948487520218" units="cm"/>
      <inkml:brushProperty name="color" value="#f2395b"/>
      <inkml:brushProperty name="ignorePressure" value="0"/>
    </inkml:brush>
  </inkml:definitions>
  <inkml:trace contextRef="#ctx0" brushRef="#br0">43800.000 47350.000 635,'6.000'-44.000'52,"13.000"13.000"-3,12.000 12.000-5,13.000 13.000-2,2.000 7.000-5,-5.000 4.000-6,-7.000 3.000-5,-5.000 3.000-5,-4.000 1.000-5,0.000 1.000-4,0.000-1.000-3,0.000 1.000-4,1.000-1.000-2,4.000 1.000-1,3.000-1.000-1,3.000 1.000 0,3.000-3.000-2,3.000-2.000-2,3.000-3.000-2,4.000-3.000-4,-1.000-1.000 0,-3.000 4.000 0,-3.000 3.000-1,-2.000 3.000 0,-6.000 3.000 1,-6.000 3.000 0,-6.000 3.000 1,-6.000 4.000 0,-6.000 1.000 2,-2.000 0.000 2,-3.000 0.000 2,-3.000 0.000 2,-4.000 0.000 2,-3.000 0.000 3,-3.000 0.000 2,-2.000 0.000 2,-8.000 3.000 2,-8.000 6.000 0,-10.000 7.000 1,-9.000 6.000 0,-5.000 7.000 0,0.000 10.000-2,0.000 10.000-1,0.000 9.000-2,-4.000 12.000-2,-5.000 16.000-2,-7.000 15.000-2,-5.000 17.000-3,-4.000 13.000-6,0.000 13.000-8,0.000 12.000-9,0.000 13.000-9,6.000-7.000-6,13.000-24.000-3,12.000-26.000-3,13.000-24.000-4,9.000-23.000 2,6.000-18.000 4,7.000-19.000 6,6.000-18.000 5</inkml:trace>
</inkml:ink>
</file>

<file path=ppt/ink/ink56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4"/>
    </inkml:context>
    <inkml:brush xml:id="br0">
      <inkml:brushProperty name="width" value="0.0372447818517685" units="cm"/>
      <inkml:brushProperty name="height" value="0.0372447818517685" units="cm"/>
      <inkml:brushProperty name="color" value="#f2395b"/>
      <inkml:brushProperty name="ignorePressure" value="0"/>
    </inkml:brush>
  </inkml:definitions>
  <inkml:trace contextRef="#ctx0" brushRef="#br0">45350.000 47400.000 590,'-68.000'3.000'5,"17.000"6.000"9,15.000 7.000 8,16.000 6.000 8,7.000 6.000 4,1.000 6.000-3,-1.000 7.000-2,1.000 6.000-2,1.000 4.000-1,3.000 4.000-2,3.000 3.000 0,4.000 3.000-2,1.000 1.000-1,0.000 1.000-2,0.000-1.000-2,0.000 1.000-2,3.000-3.000-2,6.000-2.000-1,7.000-3.000-3,6.000-3.000-1,1.000-4.000-2,-3.000-3.000-5,-3.000-3.000-2,-2.000-2.000-4,-14.000-3.000-4,-21.000 1.000-4,-22.000-1.000-3,-22.000 1.000-4,-10.000-6.000-1,4.000-8.000 2,3.000-10.000 2,3.000-9.000 2,-2.000-5.000 0,-6.000 0.000 0,-6.000 0.000 0,-6.000 0.000-2,2.000-4.000-4,14.000-5.000-8,11.000-7.000-8,14.000-5.000-8,8.000-4.000-1,7.000 0.000 6,6.000 0.000 6,7.000 0.000 6</inkml:trace>
</inkml:ink>
</file>

<file path=ppt/ink/ink56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4"/>
    </inkml:context>
    <inkml:brush xml:id="br0">
      <inkml:brushProperty name="width" value="0.0246402882039547" units="cm"/>
      <inkml:brushProperty name="height" value="0.0246402882039547" units="cm"/>
      <inkml:brushProperty name="color" value="#f2395b"/>
      <inkml:brushProperty name="ignorePressure" value="0"/>
    </inkml:brush>
  </inkml:definitions>
  <inkml:trace contextRef="#ctx0" brushRef="#br0">45100.000 47700.000 892,'95.000'-68.000'3,"-9.000"17.000"6,-10.000 15.000 6,-8.000 16.000 6,-6.000 9.000 1,1.000 3.000-5,-1.000 3.000-5,1.000 4.000-4,-3.000 4.000-7,-2.000 6.000-9,-3.000 7.000-9,-3.000 6.000-9,-7.000 1.000-5,-9.000-3.000 0,-10.000-3.000-1,-8.000-2.000 0,-6.000-3.000 1,1.000 1.000 4,-1.000-1.000 5,1.000 1.000 3</inkml:trace>
</inkml:ink>
</file>

<file path=ppt/ink/ink5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5"/>
    </inkml:context>
    <inkml:brush xml:id="br0">
      <inkml:brushProperty name="width" value="0.0529792234301567" units="cm"/>
      <inkml:brushProperty name="height" value="0.0529792234301567" units="cm"/>
      <inkml:brushProperty name="color" value="#f2395b"/>
      <inkml:brushProperty name="ignorePressure" value="0"/>
    </inkml:brush>
  </inkml:definitions>
  <inkml:trace contextRef="#ctx0" brushRef="#br0">63400.000 39750.000 415,'137.000'-158.000'15,"-24.000"34.000"4,-26.000 35.000 2,-24.000 35.000 3,-17.000 22.000 0,-5.000 14.000-2,-7.000 11.000-3,-5.000 14.000-2,-6.000 11.000 0,-3.000 14.000 3,-3.000 11.000 2,-2.000 14.000 2,-8.000 8.000 0,-8.000 7.000-4,-10.000 6.000-5,-9.000 7.000-4,-5.000-1.000-5,0.000-6.000-2,0.000-6.000-5,0.000-6.000-2,15.000-20.000-7,32.000-30.000-9,31.000-32.000-8,32.000-30.000-9,13.000-22.000-2,-3.000-8.000 3,-3.000-10.000 4,-2.000-9.000 4,-1.000-13.000 2,3.000-16.000 1,3.000-15.000 3,4.000-15.000 2,-3.000-12.000 1,-5.000-6.000 3,-7.000-6.000 2,-5.000-6.000 3,-6.000 7.000 3,-3.000 22.000 6,-3.000 22.000 6,-2.000 23.000 6,-9.000 16.000 6,-12.000 13.000 6,-13.000 12.000 4,-12.000 13.000 7,-10.000 15.000 5,-6.000 19.000 7,-6.000 19.000 7,-6.000 19.000 6,-6.000 19.000-1,-2.000 23.000-11,-3.000 22.000-9,-3.000 22.000-11,-1.000 15.000-6,4.000 9.000-3,3.000 10.000-3,3.000 10.000-2,3.000-1.000-3,3.000-9.000 1,3.000-10.000 0,4.000-8.000 0,7.000-12.000-1,13.000-12.000 1,12.000-13.000 0,13.000-12.000-1,4.000-9.000-6,-3.000-2.000-12,-3.000-3.000-14,-2.000-3.000-13,-5.000-4.000-5,-2.000-3.000 4,-3.000-3.000 4,-3.000-2.000 4,-7.000-1.000 1,-9.000 3.000 1,-10.000 3.000 0,-8.000 4.000 0,-15.000 2.000 2,-19.000 4.000 2,-18.000 3.000 2,-19.000 3.000 3,-12.000-1.000 1,-2.000-2.000 2,-3.000-3.000 1,-3.000-3.000 0,4.000-7.000 0,13.000-9.000-2,12.000-10.000-3,13.000-8.000-3,10.000-12.000-1,10.000-12.000-2,10.000-13.000 0,9.000-12.000-1</inkml:trace>
</inkml:ink>
</file>

<file path=ppt/ink/ink56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4"/>
    </inkml:context>
    <inkml:brush xml:id="br0">
      <inkml:brushProperty name="width" value="0.0348539799451828" units="cm"/>
      <inkml:brushProperty name="height" value="0.0348539799451828" units="cm"/>
      <inkml:brushProperty name="color" value="#f2395b"/>
      <inkml:brushProperty name="ignorePressure" value="0"/>
    </inkml:brush>
  </inkml:definitions>
  <inkml:trace contextRef="#ctx0" brushRef="#br0">46100.000 47650.000 631,'-46.000'95.000'68,"10.000"-9.000"-12,10.000-10.000-13,9.000-8.000-13,6.000-8.000-6,3.000-2.000-2,3.000-3.000 0,4.000-3.000 0,2.000-4.000-2,4.000-3.000-4,3.000-3.000-1,3.000-2.000-4,4.000-8.000-2,7.000-8.000-3,6.000-10.000-2,7.000-9.000-3,5.000-9.000-4,7.000-5.000-4,6.000-7.000-4,7.000-5.000-5,0.000-8.000-1,-2.000-5.000 1,-3.000-7.000 2,-3.000-5.000 1,-6.000-6.000-2,-5.000-3.000-6,-7.000-3.000-6,-5.000-2.000-5,-11.000 0.000-1,-11.000 7.000 5,-14.000 6.000 6,-11.000 7.000 5,-12.000 4.000 3,-9.000 3.000 3,-10.000 3.000 1,-8.000 4.000 2,-4.000 4.000 1,3.000 6.000 1,3.000 7.000 0,4.000 6.000 0</inkml:trace>
</inkml:ink>
</file>

<file path=ppt/ink/ink56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4"/>
    </inkml:context>
    <inkml:brush xml:id="br0">
      <inkml:brushProperty name="width" value="0.0318906903266907" units="cm"/>
      <inkml:brushProperty name="height" value="0.0318906903266907" units="cm"/>
      <inkml:brushProperty name="color" value="#f2395b"/>
      <inkml:brushProperty name="ignorePressure" value="0"/>
    </inkml:brush>
  </inkml:definitions>
  <inkml:trace contextRef="#ctx0" brushRef="#br0">47100.000 46850.000 689,'3.000'48.000'89,"6.000"-3.000"-17,7.000-3.000-18,6.000-2.000-17,6.000-8.000-13,6.000-8.000-6,7.000-10.000-7,6.000-9.000-6,1.000-5.000-4,-3.000 0.000-3,-3.000 0.000-3,-2.000 0.000-1,-6.000-4.000-5,-6.000-5.000-5,-6.000-7.000-6,-6.000-5.000-5,-6.000-6.000-3,-2.000-3.000 2,-3.000-3.000 2,-3.000-2.000 1,-9.000-1.000 1,-11.000 3.000 1,-14.000 3.000 2,-11.000 4.000 1,-7.000 4.000 2,0.000 6.000 3,0.000 7.000 3,0.000 6.000 2,3.000 6.000 3,6.000 6.000 0,7.000 7.000 1,6.000 6.000 1,4.000 3.000-3,4.000 0.000-2,3.000 0.000-5,3.000 0.000-3</inkml:trace>
</inkml:ink>
</file>

<file path=ppt/ink/ink56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5"/>
    </inkml:context>
    <inkml:brush xml:id="br0">
      <inkml:brushProperty name="width" value="0.0359513163566589" units="cm"/>
      <inkml:brushProperty name="height" value="0.0359513163566589" units="cm"/>
      <inkml:brushProperty name="color" value="#f2395b"/>
      <inkml:brushProperty name="ignorePressure" value="0"/>
    </inkml:brush>
  </inkml:definitions>
  <inkml:trace contextRef="#ctx0" brushRef="#br0">48000.000 47700.000 611,'-118.000'4.000'85,"17.000"10.000"-17,15.000 10.000-18,16.000 9.000-16,5.000 7.000-11,-2.000 7.000-1,-3.000 6.000-1,-3.000 7.000-3,2.000 4.000-1,10.000 3.000-4,10.000 3.000-1,9.000 4.000-4,10.000-3.000-1,14.000-5.000-2,11.000-7.000-1,14.000-5.000-2,14.000-6.000-3,20.000-3.000-4,18.000-3.000-3,20.000-2.000-3,10.000-8.000-8,3.000-8.000-9,3.000-10.000-11,4.000-9.000-10,-9.000-7.000-5,-18.000-3.000 0,-19.000-3.000 0,-18.000-2.000 0</inkml:trace>
</inkml:ink>
</file>

<file path=ppt/ink/ink56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5"/>
    </inkml:context>
    <inkml:brush xml:id="br0">
      <inkml:brushProperty name="width" value="0.0269558746367693" units="cm"/>
      <inkml:brushProperty name="height" value="0.0269558746367693" units="cm"/>
      <inkml:brushProperty name="color" value="#f2395b"/>
      <inkml:brushProperty name="ignorePressure" value="0"/>
    </inkml:brush>
  </inkml:definitions>
  <inkml:trace contextRef="#ctx0" brushRef="#br0">43900.000 50300.000 816,'4.000'-49.000'34,"10.000"4.000"-5,10.000 3.000-4,9.000 3.000-5,13.000 4.000-3,20.000 7.000-1,18.000 6.000-1,20.000 7.000-2,19.000-1.000-3,22.000-6.000-5,22.000-6.000-7,23.000-6.000-6,0.000 1.000-2,-18.000 9.000 1,-19.000 10.000 2,-18.000 10.000 1,-23.000 4.000 1,-24.000 0.000 1,-26.000 0.000 1,-24.000 0.000 2,-13.000-2.000-9,0.000-3.000-15,0.000-3.000-16,0.000-2.000-16</inkml:trace>
</inkml:ink>
</file>

<file path=ppt/ink/ink56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5"/>
    </inkml:context>
    <inkml:brush xml:id="br0">
      <inkml:brushProperty name="width" value="0.0294690504670143" units="cm"/>
      <inkml:brushProperty name="height" value="0.0294690504670143" units="cm"/>
      <inkml:brushProperty name="color" value="#f2395b"/>
      <inkml:brushProperty name="ignorePressure" value="0"/>
    </inkml:brush>
  </inkml:definitions>
  <inkml:trace contextRef="#ctx0" brushRef="#br0">42600.000 50500.000 746,'-71.000'-24.000'41,"60.000"4.000"2,60.000 3.000 2,59.000 3.000 1,38.000 3.000-5,20.000 3.000-15,18.000 3.000-14,20.000 4.000-16,14.000 2.000-6,14.000 4.000 1,11.000 3.000 0,14.000 3.000 0,-15.000-1.000 1,-41.000-2.000 2,-40.000-3.000 1,-40.000-3.000 2,-26.000-1.000-9,-9.000 4.000-17,-10.000 3.000-18,-8.000 3.000-17</inkml:trace>
</inkml:ink>
</file>

<file path=ppt/ink/ink56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6"/>
    </inkml:context>
    <inkml:brush xml:id="br0">
      <inkml:brushProperty name="width" value="0.0332856848835945" units="cm"/>
      <inkml:brushProperty name="height" value="0.0332856848835945" units="cm"/>
      <inkml:brushProperty name="color" value="#f2395b"/>
      <inkml:brushProperty name="ignorePressure" value="0"/>
    </inkml:brush>
  </inkml:definitions>
  <inkml:trace contextRef="#ctx0" brushRef="#br0">49600.000 48500.000 660,'-141.000'98.000'82,"19.000"-3.000"-13,19.000-3.000-13,19.000-2.000-12,9.000-1.000-10,0.000 3.000-9,0.000 3.000-9,0.000 4.000-7,0.000-1.000-6,0.000-3.000-1,0.000-3.000-3,0.000-2.000-1,4.000-8.000-1,10.000-8.000 0,10.000-10.000-2,9.000-9.000 1,7.000-9.000 0,7.000-5.000 2,6.000-7.000 2,7.000-5.000 2,7.000-6.000 1,9.000-3.000 0,10.000-3.000 1,10.000-2.000 1,14.000-5.000-2,23.000-2.000-1,22.000-3.000-2,22.000-3.000-2,12.000-2.000 0,3.000 0.000 1,3.000 0.000 1,4.000 0.000 2,-3.000 1.000-3,-5.000 4.000-8,-7.000 3.000-9,-5.000 3.000-7,-11.000 3.000-7,-11.000 3.000-3,-14.000 3.000-4,-11.000 4.000-4</inkml:trace>
</inkml:ink>
</file>

<file path=ppt/ink/ink56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6"/>
    </inkml:context>
    <inkml:brush xml:id="br0">
      <inkml:brushProperty name="width" value="0.0361754968762398" units="cm"/>
      <inkml:brushProperty name="height" value="0.0361754968762398" units="cm"/>
      <inkml:brushProperty name="color" value="#f2395b"/>
      <inkml:brushProperty name="ignorePressure" value="0"/>
    </inkml:brush>
  </inkml:definitions>
  <inkml:trace contextRef="#ctx0" brushRef="#br0">49400.000 48950.000 608,'-49.000'-40.000'58,"4.000"23.000"-7,3.000 22.000-5,3.000 22.000-6,3.000 19.000-6,3.000 20.000-2,3.000 18.000-4,4.000 20.000-3,2.000 14.000-3,4.000 14.000-4,3.000 11.000-3,3.000 14.000-3,1.000 3.000-4,1.000-2.000-6,-1.000-3.000-4,1.000-3.000-6,1.000-10.000-6,3.000-16.000-6,3.000-15.000-6,4.000-15.000-7,1.000-17.000-7,0.000-15.000-9,0.000-15.000-10,0.000-16.000-10</inkml:trace>
</inkml:ink>
</file>

<file path=ppt/ink/ink56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7"/>
    </inkml:context>
    <inkml:brush xml:id="br0">
      <inkml:brushProperty name="width" value="0.0424513444304466" units="cm"/>
      <inkml:brushProperty name="height" value="0.0424513444304466" units="cm"/>
      <inkml:brushProperty name="color" value="#f2395b"/>
      <inkml:brushProperty name="ignorePressure" value="0"/>
    </inkml:brush>
  </inkml:definitions>
  <inkml:trace contextRef="#ctx0" brushRef="#br0">50900.000 48300.000 518,'-22.000'-25.000'6,"6.000"0.000"12,7.000 0.000 13,6.000 0.000 13,3.000 9.000 4,0.000 19.000-3,0.000 19.000-2,0.000 19.000-2,0.000 18.000-4,0.000 19.000-2,0.000 19.000-4,0.000 19.000-3,-4.000 15.000-4,-5.000 13.000-5,-7.000 12.000-5,-5.000 13.000-4,-6.000 4.000-4,-3.000-3.000-5,-3.000-3.000-3,-2.000-2.000-4,-5.000-9.000-4,-2.000-12.000-4,-3.000-13.000-5,-3.000-12.000-4,1.000-16.000-3,6.000-19.000-2,7.000-18.000-1,6.000-19.000-1,3.000-19.000 2,0.000-19.000 7,0.000-18.000 7,0.000-19.000 7,10.000-10.000 5,23.000 1.000 3,22.000-1.000 3,22.000 1.000 3,12.000 1.000 2,3.000 3.000 0,3.000 3.000 1,4.000 4.000-1,2.000 2.000-1,4.000 4.000-4,3.000 3.000-4,3.000 3.000-3,-4.000 3.000-7,-8.000 3.000-11,-10.000 3.000-10,-9.000 4.000-10,-9.000 1.000-4,-5.000 0.000 3,-7.000 0.000 3,-5.000 0.000 3,-6.000-2.000 4,-3.000-3.000 5,-3.000-3.000 5,-2.000-2.000 5</inkml:trace>
</inkml:ink>
</file>

<file path=ppt/ink/ink56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7"/>
    </inkml:context>
    <inkml:brush xml:id="br0">
      <inkml:brushProperty name="width" value="0.0373670943081379" units="cm"/>
      <inkml:brushProperty name="height" value="0.0373670943081379" units="cm"/>
      <inkml:brushProperty name="color" value="#f2395b"/>
      <inkml:brushProperty name="ignorePressure" value="0"/>
    </inkml:brush>
  </inkml:definitions>
  <inkml:trace contextRef="#ctx0" brushRef="#br0">51650.000 49750.000 588,'-24.000'-38.000'54,"4.000"26.000"-3,3.000 24.000-3,3.000 26.000-2,3.000 16.000-4,3.000 10.000-2,3.000 10.000-3,4.000 9.000-2,-1.000 6.000-7,-3.000 3.000-8,-3.000 3.000-10,-2.000 4.000-10,-1.000-4.000-4,3.000-9.000 0,3.000-10.000-2,4.000-8.000 1,-1.000-9.000-14,-3.000-6.000-24,-3.000-6.000-25,-2.000-6.000-24</inkml:trace>
</inkml:ink>
</file>

<file path=ppt/ink/ink56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27"/>
    </inkml:context>
    <inkml:brush xml:id="br0">
      <inkml:brushProperty name="width" value="0.0326482653617859" units="cm"/>
      <inkml:brushProperty name="height" value="0.0326482653617859" units="cm"/>
      <inkml:brushProperty name="color" value="#f2395b"/>
      <inkml:brushProperty name="ignorePressure" value="0"/>
    </inkml:brush>
  </inkml:definitions>
  <inkml:trace contextRef="#ctx0" brushRef="#br0">51900.000 48150.000 673,'-2.000'-47.000'7,"-3.000"6.000"14,-3.000 7.000 14,-2.000 6.000 14,2.000 10.000 4,9.000 17.000-7,10.000 15.000-5,10.000 16.000-8,4.000 15.000-8,0.000 16.000-11,0.000 15.000-11,0.000 17.000-12,-4.000-1.000-5,-5.000-16.000 1,-7.000-15.000 2,-5.000-15.000 2,-3.000-9.000-9,4.000 1.000-18,3.000-1.000-20,3.000 1.000-18</inkml:trace>
</inkml:ink>
</file>

<file path=ppt/ink/ink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7"/>
    </inkml:context>
    <inkml:brush xml:id="br0">
      <inkml:brushProperty name="width" value="0.0333839133381844" units="cm"/>
      <inkml:brushProperty name="height" value="0.0333839133381844" units="cm"/>
      <inkml:brushProperty name="color" value="#f2385b"/>
      <inkml:brushProperty name="ignorePressure" value="0"/>
    </inkml:brush>
  </inkml:definitions>
  <inkml:trace contextRef="#ctx0" brushRef="#br0">66600.000 30150.000 658,'70.000'-69.000'8,"-9.000"13.000"14,-10.000 12.000 15,-8.000 13.000 14,-6.000 7.000 4,1.000 4.000-7,-1.000 3.000-7,1.000 3.000-8,1.000 3.000-8,3.000 3.000-9,3.000 3.000-10,4.000 4.000-10,1.000 1.000-8,0.000 0.000-7,0.000 0.000-6,0.000 0.000-7</inkml:trace>
</inkml:ink>
</file>

<file path=ppt/ink/ink5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6"/>
    </inkml:context>
    <inkml:brush xml:id="br0">
      <inkml:brushProperty name="width" value="0.0475947931408882" units="cm"/>
      <inkml:brushProperty name="height" value="0.0475947931408882" units="cm"/>
      <inkml:brushProperty name="color" value="#f2395b"/>
      <inkml:brushProperty name="ignorePressure" value="0"/>
    </inkml:brush>
  </inkml:definitions>
  <inkml:trace contextRef="#ctx0" brushRef="#br0">66400.000 38400.000 462,'42.000'-33.000'11,"-16.000"34.000"23,-15.000 35.000 22,-15.000 35.000 22,-11.000 22.000 4,-2.000 14.000-13,-3.000 11.000-15,-3.000 14.000-13,-1.000 2.000-11,4.000-6.000-5,3.000-6.000-5,3.000-6.000-6,3.000-9.000-4,3.000-8.000-3,3.000-10.000-2,4.000-9.000-3,7.000-13.000-5,13.000-16.000-4,12.000-15.000-4,13.000-15.000-6,7.000-17.000-4,4.000-15.000-5,3.000-15.000-4,3.000-16.000-4,3.000-18.000-1,3.000-18.000 1,3.000-19.000 1,4.000-18.000 2,-3.000-18.000 2,-5.000-16.000 3,-7.000-15.000 5,-5.000-15.000 2,-11.000-3.000 6,-11.000 14.000 5,-14.000 11.000 6,-11.000 14.000 5,-11.000 14.000 5,-5.000 20.000 1,-7.000 18.000 1,-5.000 20.000 3,-6.000 13.000 3,-3.000 9.000 5,-3.000 10.000 5,-2.000 10.000 6,-3.000 8.000 1,1.000 10.000-1,-1.000 10.000-1,1.000 9.000-2,5.000 10.000-5,14.000 14.000-6,11.000 11.000-7,14.000 14.000-7,10.000-1.000-3,9.000-12.000-1,10.000-13.000 1,10.000-12.000 0,0.000-5.000-14,-5.000 3.000-30,-7.000 3.000-29,-5.000 4.000-28</inkml:trace>
</inkml:ink>
</file>

<file path=ppt/ink/ink57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1"/>
    </inkml:context>
    <inkml:brush xml:id="br0">
      <inkml:brushProperty name="width" value="0.0375359617173672" units="cm"/>
      <inkml:brushProperty name="height" value="0.0375359617173672" units="cm"/>
      <inkml:brushProperty name="color" value="#f2395b"/>
      <inkml:brushProperty name="ignorePressure" value="0"/>
    </inkml:brush>
  </inkml:definitions>
  <inkml:trace contextRef="#ctx0" brushRef="#br0">52700.000 48950.000 586,'26.000'-119.000'3,"4.000"13.000"7,3.000 12.000 6,3.000 13.000 6,-8.000 23.000 7,-19.000 34.000 4,-18.000 35.000 6,-19.000 35.000 5,-13.000 24.000 0,-6.000 16.000-7,-6.000 15.000-6,-6.000 17.000-6,-2.000 8.000-8,3.000 4.000-6,3.000 3.000-7,4.000 3.000-7,2.000-1.000-4,4.000-2.000-3,3.000-3.000-2,3.000-3.000-3,4.000-10.000-2,7.000-16.000-4,6.000-15.000-3,7.000-15.000-5,7.000-17.000-4,9.000-15.000-8,10.000-15.000-8,10.000-16.000-6,5.000-19.000 1,4.000-22.000 11,3.000-22.000 12,3.000-21.000 11,-1.000-14.000 7,-2.000-2.000 3,-3.000-3.000 3,-3.000-3.000 2,-4.000-4.000 3,-3.000-3.000 0,-3.000-3.000 0,-2.000-2.000 1,-1.000 2.000 1,3.000 9.000-1,3.000 10.000 1,4.000 10.000 0,1.000 7.000 2,0.000 6.000 4,0.000 7.000 5,0.000 6.000 4,0.000 7.000 5,0.000 10.000 8,0.000 10.000 6,0.000 9.000 7,0.000 12.000 2,0.000 16.000-4,0.000 15.000-4,0.000 17.000-3,-4.000 13.000-5,-5.000 13.000-3,-7.000 12.000-3,-5.000 13.000-4,-3.000 2.000-3,4.000-5.000-1,3.000-7.000-2,3.000-5.000-2,3.000-9.000-1,3.000-9.000-1,3.000-10.000-2,4.000-8.000 0,4.000-11.000-2,6.000-8.000 0,7.000-10.000-1,6.000-9.000-1,4.000-15.000-1,4.000-18.000 0,3.000-19.000-1,3.000-18.000 0,1.000-14.000-4,1.000-5.000-5,-1.000-7.000-6,1.000-5.000-6,-4.000-1.000-2,-6.000 6.000 2,-6.000 7.000 0,-6.000 6.000 2,-6.000 6.000 2,-2.000 6.000 3,-3.000 7.000 3,-3.000 6.000 4,-4.000 6.000 5,-3.000 6.000 7,-3.000 7.000 5,-2.000 6.000 8,-5.000 13.000 3,-2.000 23.000 4,-3.000 22.000 3,-3.000 22.000 2,-2.000 13.000 0,0.000 7.000-4,0.000 6.000-4,0.000 7.000-3,0.000 2.000-4,0.000 1.000-3,0.000-1.000-4,0.000 1.000-3,-4.000 5.000-1,-5.000 14.000 1,-7.000 11.000 1,-5.000 14.000 1,-4.000-1.000-5,0.000-12.000-11,0.000-13.000-11,0.000-12.000-12,1.000-9.000-7,4.000-2.000-1,3.000-3.000-3,3.000-3.000-1,4.000-9.000-1,7.000-11.000 3,6.000-14.000 1,7.000-11.000 3,2.000-9.000 4,1.000-3.000 5,-1.000-3.000 7,1.000-2.000 5</inkml:trace>
</inkml:ink>
</file>

<file path=ppt/ink/ink57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1"/>
    </inkml:context>
    <inkml:brush xml:id="br0">
      <inkml:brushProperty name="width" value="0.038433950394392" units="cm"/>
      <inkml:brushProperty name="height" value="0.038433950394392" units="cm"/>
      <inkml:brushProperty name="color" value="#f2395b"/>
      <inkml:brushProperty name="ignorePressure" value="0"/>
    </inkml:brush>
  </inkml:definitions>
  <inkml:trace contextRef="#ctx0" brushRef="#br0">54600.000 49500.000 572,'0.000'-69.000'2,"0.000"13.000"3,0.000 12.000 4,0.000 13.000 3,0.000 12.000 4,0.000 13.000 4,0.000 12.000 3,0.000 13.000 3,0.000 12.000 1,0.000 13.000-3,0.000 12.000-1,0.000 13.000-3,-2.000 9.000-2,-3.000 6.000-3,-3.000 7.000-1,-2.000 6.000-3,-3.000-1.000-1,1.000-5.000-2,-1.000-7.000-1,1.000-5.000-2,-1.000-9.000-1,1.000-9.000 1,-1.000-10.000-1,1.000-8.000 1,7.000-17.000-4,16.000-21.000-6,15.000-22.000-5,17.000-22.000-7,11.000-18.000-4,10.000-11.000 0,10.000-14.000-1,9.000-11.000 0,2.000-7.000 1,-2.000 0.000 4,-3.000 0.000 4,-3.000 0.000 3,-9.000 9.000 5,-11.000 19.000 5,-14.000 19.000 4,-11.000 19.000 6,-9.000 15.000 5,-3.000 13.000 7,-3.000 12.000 7,-2.000 13.000 6,-6.000 10.000 2,-6.000 10.000-4,-6.000 10.000-4,-6.000 9.000-4,-2.000 6.000-4,3.000 3.000-4,3.000 3.000-6,4.000 4.000-4,1.000 1.000-5,0.000 0.000-4,0.000 0.000-5,0.000 0.000-5,0.000-2.000-7,0.000-3.000-7,0.000-3.000-8,0.000-2.000-7,0.000-8.000-2,0.000-8.000 9,0.000-10.000 6,0.000-9.000 7</inkml:trace>
</inkml:ink>
</file>

<file path=ppt/ink/ink57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3"/>
    </inkml:context>
    <inkml:brush xml:id="br0">
      <inkml:brushProperty name="width" value="0.0410514026880264" units="cm"/>
      <inkml:brushProperty name="height" value="0.0410514026880264" units="cm"/>
      <inkml:brushProperty name="color" value="#f2395b"/>
      <inkml:brushProperty name="ignorePressure" value="0"/>
    </inkml:brush>
  </inkml:definitions>
  <inkml:trace contextRef="#ctx0" brushRef="#br0">56150.000 49900.000 535,'-19.000'-25.000'4,"13.000"0.000"7,12.000 0.000 8,13.000 0.000 7,7.000 3.000 3,4.000 6.000-3,3.000 7.000-3,3.000 6.000-2,-1.000 3.000-3,-2.000 0.000-1,-3.000 0.000-3,-3.000 0.000-1,-1.000 3.000-1,4.000 6.000-2,3.000 7.000-1,3.000 6.000-1,-4.000 6.000-2,-8.000 6.000-2,-10.000 7.000-2,-9.000 6.000-2,-12.000 6.000-1,-11.000 6.000-3,-14.000 7.000-2,-11.000 6.000-3,-7.000-1.000 0,0.000-5.000 1,0.000-7.000 0,0.000-5.000 1,0.000-8.000 1,0.000-5.000 3,0.000-7.000 3,0.000-5.000 3,9.000-6.000 2,19.000-3.000 3,19.000-3.000 1,19.000-2.000 2,16.000-9.000 0,17.000-12.000-3,15.000-13.000-3,16.000-12.000-2,9.000-7.000-5,3.000 1.000-7,3.000-1.000-6,4.000 1.000-6,-1.000 1.000-4,-3.000 3.000-1,-3.000 3.000-3,-2.000 4.000-1,-6.000-1.000 0,-6.000-3.000 2,-6.000-3.000 0,-6.000-2.000 2,-4.000-8.000 2,1.000-8.000 2,-1.000-10.000 2,1.000-9.000 3,-1.000-10.000 2,1.000-9.000 4,-1.000-10.000 2,1.000-8.000 4,-3.000-4.000 3,-2.000 3.000 3,-3.000 3.000 3,-3.000 4.000 2,-6.000 7.000 5,-5.000 13.000 3,-7.000 12.000 6,-5.000 13.000 3,-14.000 20.000 8,-18.000 28.000 11,-19.000 28.000 11,-18.000 29.000 11,-12.000 19.000-1,-3.000 14.000-12,-3.000 11.000-12,-2.000 14.000-12,0.000 5.000-7,7.000 1.000-2,6.000-1.000-1,7.000 1.000-3,5.000-4.000-1,7.000-6.000-1,6.000-6.000-1,7.000-6.000-1,2.000-6.000-2,1.000-2.000-1,-1.000-3.000-3,1.000-3.000-3,4.000-9.000-1,9.000-11.000-1,10.000-14.000-2,10.000-11.000-1,10.000-11.000-1,13.000-5.000-3,12.000-7.000-2,13.000-5.000-1,9.000-14.000-2,6.000-18.000 0,7.000-19.000-1,6.000-18.000 0,-1.000-17.000-1,-5.000-11.000-2,-7.000-14.000-2,-5.000-11.000-2,-8.000-12.000 1,-5.000-9.000 3,-7.000-10.000 4,-5.000-8.000 3,-9.000-3.000 1,-9.000 7.000 0,-10.000 6.000 0,-8.000 7.000-1,-12.000 10.000 1,-12.000 16.000 5,-13.000 15.000 3,-12.000 17.000 4,-9.000 14.000 2,-2.000 17.000 2,-3.000 15.000 1,-3.000 16.000 2,-4.000 10.000-2,-3.000 7.000-4,-3.000 6.000-4,-2.000 7.000-3,0.000 8.000-5,7.000 14.000-5,6.000 11.000-4,7.000 14.000-5,5.000 8.000-3,7.000 7.000-1,6.000 6.000 0,7.000 7.000 0,7.000-4.000-1,9.000-12.000 1,10.000-13.000 1,10.000-12.000 1,2.000-9.000 1,-3.000-2.000 5,-3.000-3.000 4,-2.000-3.000 3</inkml:trace>
</inkml:ink>
</file>

<file path=ppt/ink/ink57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3"/>
    </inkml:context>
    <inkml:brush xml:id="br0">
      <inkml:brushProperty name="width" value="0.0376384556293488" units="cm"/>
      <inkml:brushProperty name="height" value="0.0376384556293488" units="cm"/>
      <inkml:brushProperty name="color" value="#f2395b"/>
      <inkml:brushProperty name="ignorePressure" value="0"/>
    </inkml:brush>
  </inkml:definitions>
  <inkml:trace contextRef="#ctx0" brushRef="#br0">58900.000 49350.000 584,'21.000'25.000'31,"-5.000"0.000"6,-7.000 0.000 5,-5.000 0.000 6,-9.000 6.000 0,-9.000 13.000-7,-10.000 12.000-7,-8.000 13.000-7,-6.000 7.000-5,1.000 4.000-4,-1.000 3.000-3,1.000 3.000-4,2.000-2.000-2,7.000-6.000-1,6.000-6.000-3,7.000-6.000 0,7.000-6.000-2,9.000-2.000 0,10.000-3.000 0,10.000-3.000 1,8.000-9.000-2,10.000-11.000-3,10.000-14.000-2,9.000-11.000-3,13.000-12.000-7,20.000-9.000-11,18.000-10.000-12,20.000-8.000-11,-3.000-3.000-3,-21.000 7.000 5,-22.000 6.000 5,-22.000 7.000 5</inkml:trace>
</inkml:ink>
</file>

<file path=ppt/ink/ink57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4"/>
    </inkml:context>
    <inkml:brush xml:id="br0">
      <inkml:brushProperty name="width" value="0.0412876941263676" units="cm"/>
      <inkml:brushProperty name="height" value="0.0412876941263676" units="cm"/>
      <inkml:brushProperty name="color" value="#f2395b"/>
      <inkml:brushProperty name="ignorePressure" value="0"/>
    </inkml:brush>
  </inkml:definitions>
  <inkml:trace contextRef="#ctx0" brushRef="#br0">59600.000 49650.000 532,'-68.000'-113.000'19,"17.000"26.000"3,15.000 24.000 4,16.000 26.000 4,4.000 30.000 5,-6.000 39.000 7,-6.000 36.000 6,-6.000 39.000 7,-2.000 22.000-2,3.000 10.000-8,3.000 10.000-9,4.000 9.000-9,-3.000 18.000-9,-5.000 29.000-8,-7.000 28.000-8,-5.000 28.000-10,-8.000 26.000-8,-5.000 26.000-8,-7.000 24.000-10,-5.000 26.000-8,2.000-17.000-4,13.000-55.000 4,12.000-57.000 2,13.000-55.000 2,7.000-39.000 1,4.000-18.000-3,3.000-19.000-3,3.000-18.000-3</inkml:trace>
</inkml:ink>
</file>

<file path=ppt/ink/ink57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4"/>
    </inkml:context>
    <inkml:brush xml:id="br0">
      <inkml:brushProperty name="width" value="0.0322067327797413" units="cm"/>
      <inkml:brushProperty name="height" value="0.0322067327797413" units="cm"/>
      <inkml:brushProperty name="color" value="#f2395b"/>
      <inkml:brushProperty name="ignorePressure" value="0"/>
    </inkml:brush>
  </inkml:definitions>
  <inkml:trace contextRef="#ctx0" brushRef="#br0">61100.000 48500.000 683,'-90.000'-2.000'5,"23.000"-3.000"12,22.000-3.000 11,22.000-2.000 12,26.000-3.000 2,31.000 1.000-4,32.000-1.000-4,31.000 1.000-5,20.000-1.000-4,9.000 1.000-4,10.000-1.000-5,10.000 1.000-4,2.000 2.000-5,-3.000 7.000-4,-3.000 6.000-7,-2.000 7.000-4,-11.000 5.000-7,-15.000 7.000-8,-15.000 6.000-8,-16.000 7.000-7,-15.000 2.000-4,-11.000 1.000 2,-14.000-1.000 0,-11.000 1.000 2,-11.000-3.000 2,-5.000-2.000 3,-7.000-3.000 3,-5.000-3.000 2</inkml:trace>
</inkml:ink>
</file>

<file path=ppt/ink/ink57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5"/>
    </inkml:context>
    <inkml:brush xml:id="br0">
      <inkml:brushProperty name="width" value="0.0360881276428699" units="cm"/>
      <inkml:brushProperty name="height" value="0.0360881276428699" units="cm"/>
      <inkml:brushProperty name="color" value="#f2395b"/>
      <inkml:brushProperty name="ignorePressure" value="0"/>
    </inkml:brush>
  </inkml:definitions>
  <inkml:trace contextRef="#ctx0" brushRef="#br0">62250.000 47950.000 609,'-46.000'-46.000'0,"10.000"10.000"0,10.000 10.000 0,9.000 9.000 0,1.000-1.000 0,-6.000-8.000 1,-6.000-10.000 0,-6.000-9.000 0,-1.000 13.000 10,7.000 39.000 18,6.000 36.000 18,7.000 39.000 19,2.000 24.000 2,1.000 13.000-10,-1.000 12.000-13,1.000 13.000-12,1.000 12.000-11,3.000 13.000-13,3.000 12.000-13,4.000 13.000-13,-7.000 16.000-10,-16.000 23.000-9,-15.000 22.000-9,-15.000 22.000-10,-4.000-18.000-3,9.000-56.000 4,10.000-56.000 2,10.000-56.000 3</inkml:trace>
</inkml:ink>
</file>

<file path=ppt/ink/ink57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5"/>
    </inkml:context>
    <inkml:brush xml:id="br0">
      <inkml:brushProperty name="width" value="0.0388052500784397" units="cm"/>
      <inkml:brushProperty name="height" value="0.0388052500784397" units="cm"/>
      <inkml:brushProperty name="color" value="#f2395b"/>
      <inkml:brushProperty name="ignorePressure" value="0"/>
    </inkml:brush>
  </inkml:definitions>
  <inkml:trace contextRef="#ctx0" brushRef="#br0">64800.000 48100.000 566,'-13.000'-54.000'7,"26.000"-5.000"14,24.000-7.000 13,26.000-5.000 15,10.000 5.000 2,-3.000 19.000-7,-3.000 19.000-7,-2.000 19.000-8,-5.000 13.000-4,-2.000 10.000-1,-3.000 10.000-1,-3.000 9.000-1,-6.000 10.000-2,-5.000 14.000-3,-7.000 11.000-3,-5.000 14.000-3,-14.000 7.000-6,-18.000 3.000-6,-19.000 3.000-7,-18.000 4.000-7,-20.000 4.000-3,-18.000 6.000 0,-19.000 7.000-1,-18.000 6.000 0,-9.000 1.000 1,4.000-3.000 2,3.000-3.000 3,3.000-2.000 2,6.000-9.000 1,9.000-12.000 0,10.000-13.000 1,10.000-12.000 0,10.000-12.000 3,13.000-8.000 6,12.000-10.000 6,13.000-9.000 6,12.000-10.000 2,13.000-9.000-1,12.000-10.000-2,13.000-8.000 0,18.000-12.000-3,26.000-12.000-4,24.000-13.000-4,26.000-12.000-3,16.000-7.000-4,10.000 1.000-6,10.000-1.000-5,9.000 1.000-4,1.000 2.000-4,-6.000 7.000 0,-6.000 6.000-2,-6.000 7.000 0,-7.000 4.000-2,-6.000 3.000-3,-6.000 3.000-2,-6.000 4.000-3,-6.000-1.000 3,-2.000-3.000 6,-3.000-3.000 6,-3.000-2.000 7,-12.000-1.000 4,-18.000 3.000 3,-19.000 3.000 3,-18.000 4.000 2</inkml:trace>
</inkml:ink>
</file>

<file path=ppt/ink/ink57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6"/>
    </inkml:context>
    <inkml:brush xml:id="br0">
      <inkml:brushProperty name="width" value="0.0427235774695873" units="cm"/>
      <inkml:brushProperty name="height" value="0.0427235774695873" units="cm"/>
      <inkml:brushProperty name="color" value="#f2395b"/>
      <inkml:brushProperty name="ignorePressure" value="0"/>
    </inkml:brush>
  </inkml:definitions>
  <inkml:trace contextRef="#ctx0" brushRef="#br0">67300.000 48350.000 514,'29.000'-32.000'0,"10.000"-11.000"0,10.000-14.000 0,9.000-11.000 0,-1.000-4.000 3,-8.000 6.000 3,-10.000 7.000 4,-9.000 6.000 5,-18.000 10.000 6,-24.000 17.000 8,-26.000 15.000 9,-24.000 16.000 8,-15.000 20.000 1,-3.000 25.000-7,-3.000 25.000-6,-2.000 25.000-6,-3.000 14.000-6,1.000 3.000-2,-1.000 3.000-4,1.000 4.000-3,4.000-3.000-1,9.000-5.000 0,10.000-7.000 0,10.000-5.000 1,8.000-8.000-1,10.000-5.000-1,10.000-7.000-2,9.000-5.000-1,10.000-11.000-5,14.000-11.000-8,11.000-14.000-6,14.000-11.000-8,18.000-20.000-4,25.000-24.000-2,25.000-26.000-2,25.000-24.000-1,14.000-18.000-2,3.000-9.000 0,3.000-10.000-1,4.000-8.000-1,-6.000-3.000 2,-11.000 7.000 3,-14.000 6.000 5,-11.000 7.000 3,-17.000 10.000 5,-18.000 16.000 6,-19.000 15.000 6,-18.000 17.000 6,-21.000 14.000 6,-22.000 17.000 9,-22.000 15.000 7,-21.000 16.000 7,-12.000 12.000 4,1.000 9.000-1,-1.000 10.000-1,1.000 10.000-2,4.000 5.000-1,9.000 4.000-4,10.000 3.000-4,10.000 3.000-2,7.000-2.000-5,6.000-6.000-3,7.000-6.000-5,6.000-6.000-3,7.000-7.000-3,10.000-6.000-2,10.000-6.000-3,9.000-6.000-3,9.000-10.000 1,9.000-12.000-1,10.000-13.000 2,10.000-12.000 1,4.000-18.000-3,0.000-21.000-6,0.000-22.000-5,0.000-22.000-6,-2.000-11.000-3,-3.000 0.000 1,-3.000 0.000 1,-2.000 0.000 1,-9.000 1.000 1,-12.000 4.000 0,-13.000 3.000 0,-12.000 3.000 0,-16.000 7.000 1,-19.000 14.000 1,-18.000 11.000 0,-19.000 14.000 2,-13.000 10.000 0,-6.000 9.000 0,-6.000 10.000-1,-6.000 10.000 0,1.000 10.000-1,9.000 13.000-2,10.000 12.000-3,10.000 13.000-2,8.000 1.000 1,10.000-9.000 4,10.000-10.000 4,9.000-8.000 4,4.000-6.000 4,1.000 1.000 0,-1.000-1.000 2,1.000 1.000 1</inkml:trace>
</inkml:ink>
</file>

<file path=ppt/ink/ink57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6"/>
    </inkml:context>
    <inkml:brush xml:id="br0">
      <inkml:brushProperty name="width" value="0.0312719643115997" units="cm"/>
      <inkml:brushProperty name="height" value="0.0312719643115997" units="cm"/>
      <inkml:brushProperty name="color" value="#f2395b"/>
      <inkml:brushProperty name="ignorePressure" value="0"/>
    </inkml:brush>
  </inkml:definitions>
  <inkml:trace contextRef="#ctx0" brushRef="#br0">68500.000 48700.000 703,'146.000'-25.000'3,"-5.000"0.000"5,-7.000 0.000 6,-5.000 0.000 6,-15.000 4.000 4,-22.000 10.000 2,-22.000 10.000 3,-21.000 9.000 2,-20.000 17.000 0,-15.000 25.000-5,-15.000 25.000-3,-16.000 25.000-4,-15.000 14.000-3,-11.000 3.000-5,-14.000 3.000-3,-11.000 4.000-4,-7.000-3.000-2,0.000-5.000-1,0.000-7.000-1,0.000-5.000 0,4.000-11.000-1,10.000-11.000-2,10.000-14.000-2,9.000-11.000-2,21.000-12.000 0,35.000-9.000 0,35.000-10.000 1,34.000-8.000 1,17.000-14.000-5,0.000-15.000-8,0.000-15.000-9,0.000-16.000-9,-4.000-5.000-4,-5.000 6.000 2,-7.000 7.000 1,-5.000 6.000 2,-12.000 4.000 2,-16.000 4.000 2,-15.000 3.000 4,-15.000 3.000 2</inkml:trace>
</inkml:ink>
</file>

<file path=ppt/ink/ink5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6"/>
    </inkml:context>
    <inkml:brush xml:id="br0">
      <inkml:brushProperty name="width" value="0.0474221706390381" units="cm"/>
      <inkml:brushProperty name="height" value="0.0474221706390381" units="cm"/>
      <inkml:brushProperty name="color" value="#f2395b"/>
      <inkml:brushProperty name="ignorePressure" value="0"/>
    </inkml:brush>
  </inkml:definitions>
  <inkml:trace contextRef="#ctx0" brushRef="#br0">68100.000 38500.000 463,'-160.000'45.000'7,"32.000"-9.000"12,31.000-10.000 13,32.000-8.000 13,19.000 2.000 8,10.000 16.000 1,10.000 15.000 3,9.000 17.000 1,10.000 8.000-2,14.000 4.000-9,11.000 3.000-8,14.000 3.000-8,8.000 1.000-9,7.000 1.000-9,6.000-1.000-10,7.000 1.000-8,0.000-4.000-9,-2.000-6.000-5,-3.000-6.000-6,-3.000-6.000-5,-2.000-10.000-5,0.000-12.000-2,0.000-13.000-3,0.000-12.000-3,3.000-10.000-1,6.000-6.000 0,7.000-6.000-1,6.000-6.000 0,-2.000-4.000 3,-9.000 1.000 7,-10.000-1.000 7,-8.000 1.000 7,-8.000-3.000 4,-2.000-2.000 1,-3.000-3.000 2,-3.000-3.000 1</inkml:trace>
</inkml:ink>
</file>

<file path=ppt/ink/ink57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6"/>
    </inkml:context>
    <inkml:brush xml:id="br0">
      <inkml:brushProperty name="width" value="0.0322021506726742" units="cm"/>
      <inkml:brushProperty name="height" value="0.0322021506726742" units="cm"/>
      <inkml:brushProperty name="color" value="#f2395b"/>
      <inkml:brushProperty name="ignorePressure" value="0"/>
    </inkml:brush>
  </inkml:definitions>
  <inkml:trace contextRef="#ctx0" brushRef="#br0">71350.000 48450.000 683,'-55.000'-2.000'0,"-9.000"-3.000"0,-10.000-3.000 0,-8.000-2.000 0,2.000-5.000 6,16.000-2.000 12,15.000-3.000 12,17.000-3.000 12,16.000 1.000 3,19.000 6.000-5,19.000 7.000-6,19.000 6.000-6,16.000 3.000-4,17.000 0.000-5,15.000 0.000-4,16.000 0.000-4,13.000 0.000-7,14.000 0.000-8,11.000 0.000-10,14.000 0.000-9,-1.000 0.000-5,-12.000 0.000-2,-13.000 0.000 0,-12.000 0.000-2,-13.000 1.000-1,-12.000 4.000-1,-13.000 3.000 0,-12.000 3.000-1</inkml:trace>
</inkml:ink>
</file>

<file path=ppt/ink/ink57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6"/>
    </inkml:context>
    <inkml:brush xml:id="br0">
      <inkml:brushProperty name="width" value="0.0389652661979198" units="cm"/>
      <inkml:brushProperty name="height" value="0.0389652661979198" units="cm"/>
      <inkml:brushProperty name="color" value="#f2395b"/>
      <inkml:brushProperty name="ignorePressure" value="0"/>
    </inkml:brush>
  </inkml:definitions>
  <inkml:trace contextRef="#ctx0" brushRef="#br0">72150.000 47650.000 564,'-24.000'-25.000'0,"4.000"0.000"0,3.000 0.000 0,3.000 0.000 0,-4.000 0.000 0,-8.000 0.000 0,-10.000 0.000 0,-9.000 0.000 0,-4.000 3.000 7,4.000 6.000 13,3.000 7.000 15,3.000 6.000 12,3.000 10.000 6,3.000 17.000-4,3.000 15.000-3,4.000 16.000-4,1.000 15.000-5,0.000 16.000-5,0.000 15.000-6,0.000 17.000-5,0.000 16.000-6,0.000 19.000-9,0.000 19.000-9,0.000 19.000-8,-2.000 12.000-7,-3.000 6.000-5,-3.000 7.000-6,-2.000 6.000-5,2.000-7.000-6,9.000-18.000-8,10.000-19.000-8,10.000-18.000-8</inkml:trace>
</inkml:ink>
</file>

<file path=ppt/ink/ink57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7"/>
    </inkml:context>
    <inkml:brush xml:id="br0">
      <inkml:brushProperty name="width" value="0.0439330339431763" units="cm"/>
      <inkml:brushProperty name="height" value="0.0439330339431763" units="cm"/>
      <inkml:brushProperty name="color" value="#f2395b"/>
      <inkml:brushProperty name="ignorePressure" value="0"/>
    </inkml:brush>
  </inkml:definitions>
  <inkml:trace contextRef="#ctx0" brushRef="#br0">74200.000 48100.000 500,'-25.000'-25.000'1,"0.000"0.000"3,0.000 0.000 2,0.000 0.000 2,-4.000 1.000 1,-5.000 4.000 1,-7.000 3.000 0,-5.000 3.000 0,-1.000 3.000 4,6.000 3.000 7,7.000 3.000 6,6.000 4.000 8,4.000 5.000 3,4.000 10.000-1,3.000 10.000-2,3.000 9.000 0,-1.000 9.000-3,-2.000 9.000-3,-3.000 10.000-5,-3.000 10.000-3,-1.000 8.000-3,4.000 10.000-1,3.000 10.000-1,3.000 9.000-2,4.000-1.000-2,7.000-8.000-4,6.000-10.000-2,7.000-9.000-3,7.000-12.000-6,9.000-11.000-7,10.000-14.000-6,10.000-11.000-8,8.000-14.000-3,10.000-11.000-1,10.000-14.000 0,9.000-11.000 0,7.000-17.000-1,7.000-18.000 1,6.000-19.000 0,7.000-18.000 1,-3.000-9.000 1,-8.000 4.000 3,-10.000 3.000 2,-9.000 3.000 3,-13.000-2.000 3,-16.000-6.000 1,-15.000-6.000 2,-15.000-6.000 2,-14.000 1.000 2,-8.000 9.000 2,-10.000 10.000 2,-9.000 10.000 1,-15.000 10.000 0,-18.000 13.000 0,-19.000 12.000-2,-18.000 13.000-1,-14.000 12.000 1,-5.000 13.000 5,-7.000 12.000 4,-5.000 13.000 4,3.000 9.000-1,17.000 6.000-6,15.000 7.000-6,16.000 6.000-7,12.000 1.000-4,9.000-3.000-3,10.000-3.000-4,10.000-2.000-3</inkml:trace>
</inkml:ink>
</file>

<file path=ppt/ink/ink57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7:38"/>
    </inkml:context>
    <inkml:brush xml:id="br0">
      <inkml:brushProperty name="width" value="0.0366165451705456" units="cm"/>
      <inkml:brushProperty name="height" value="0.0366165451705456" units="cm"/>
      <inkml:brushProperty name="color" value="#f2395b"/>
      <inkml:brushProperty name="ignorePressure" value="0"/>
    </inkml:brush>
  </inkml:definitions>
  <inkml:trace contextRef="#ctx0" brushRef="#br0">74950.000 48400.000 600,'7.000'-47.000'5,"17.000"6.000"8,15.000 7.000 9,16.000 6.000 9,4.000 6.000 4,-6.000 6.000 0,-6.000 7.000-1,-6.000 6.000 0,-2.000 10.000-1,3.000 17.000-3,3.000 15.000-2,4.000 16.000-3,-7.000 10.000-5,-16.000 7.000-6,-15.000 6.000-6,-15.000 7.000-7,-17.000 2.000-3,-15.000 1.000-1,-15.000-1.000 0,-16.000 1.000-1,-8.000-3.000-2,0.000-2.000-1,0.000-3.000-2,0.000-3.000-2,3.000-7.000 1,6.000-9.000 4,7.000-10.000 4,6.000-8.000 5,17.000-12.000 4,28.000-12.000 3,28.000-13.000 5,29.000-12.000 4,26.000-12.000-1,25.000-8.000-5,25.000-10.000-6,25.000-9.000-4,9.000-2.000-7,-6.000 6.000-7,-6.000 7.000-6,-6.000 6.000-7,-7.000 4.000-6,-6.000 4.000-5,-6.000 3.000-6,-6.000 3.000-5,-13.000 3.000-1,-19.000 3.000 5,-18.000 3.000 4,-19.000 4.000 5,-13.000 2.000 4,-6.000 4.000 1,-6.000 3.000 2,-6.000 3.000 2</inkml:trace>
</inkml:ink>
</file>

<file path=ppt/ink/ink57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0"/>
    </inkml:context>
    <inkml:brush xml:id="br0">
      <inkml:brushProperty name="width" value="0.0369571708142757" units="cm"/>
      <inkml:brushProperty name="height" value="0.0369571708142757" units="cm"/>
      <inkml:brushProperty name="color" value="#f2395b"/>
      <inkml:brushProperty name="ignorePressure" value="0"/>
    </inkml:brush>
  </inkml:definitions>
  <inkml:trace contextRef="#ctx0" brushRef="#br0">8200.000 53350.000 595,'-4.000'-69.000'2,"-5.000"13.000"5,-7.000 12.000 4,-5.000 13.000 4,-8.000 7.000 3,-5.000 4.000-1,-7.000 3.000 0,-5.000 3.000-1,-8.000 1.000 0,-5.000 1.000-3,-7.000-1.000-1,-5.000 1.000-3,-11.000 5.000 0,-11.000 14.000-2,-14.000 11.000 0,-11.000 14.000-1,-14.000 13.000 0,-11.000 16.000 1,-14.000 15.000 0,-11.000 17.000 1,-7.000 7.000-1,0.000 0.000-2,0.000 0.000-3,0.000 0.000-3,1.000 3.000 0,4.000 6.000 0,3.000 7.000 1,3.000 6.000 0,9.000 3.000 2,16.000 0.000 1,15.000 0.000 1,17.000 0.000 1,11.000-2.000 1,10.000-3.000 0,10.000-3.000 0,9.000-2.000-1,7.000-1.000 0,7.000 3.000 2,6.000 3.000-1,7.000 4.000 2,5.000-1.000-1,7.000-3.000 1,6.000-3.000-1,7.000-2.000 1,7.000-3.000-2,9.000 1.000 0,10.000-1.000-2,10.000 1.000-2,10.000-3.000 0,13.000-2.000 0,12.000-3.000 0,13.000-3.000-1,9.000-2.000 0,6.000 0.000-1,7.000 0.000-2,6.000 0.000 0,6.000-4.000-1,6.000-5.000 0,7.000-7.000 2,6.000-5.000 1,4.000-6.000 0,4.000-3.000 0,3.000-3.000 0,3.000-2.000 0,6.000-6.000 1,9.000-6.000-1,10.000-6.000 1,10.000-6.000 0,7.000-4.000 1,6.000 1.000 2,7.000-1.000 2,6.000 1.000 2,4.000-3.000 1,4.000-2.000 0,3.000-3.000-1,3.000-3.000-1,4.000-2.000 0,7.000 0.000-2,6.000 0.000-2,7.000 0.000-1,5.000-2.000-1,7.000-3.000-1,6.000-3.000 1,7.000-2.000 0,-1.000-1.000-2,-6.000 3.000-2,-6.000 3.000-2,-6.000 4.000-1,-1.000 1.000-1,7.000 0.000 1,6.000 0.000 2,7.000 0.000 1,0.000-4.000 1,-2.000-5.000 0,-3.000-7.000 0,-3.000-5.000-1,-2.000-4.000 1,0.000 0.000-1,0.000 0.000 1,0.000 0.000-1,1.000-5.000 0,4.000-9.000-1,3.000-10.000 0,3.000-8.000-1,-2.000-9.000 0,-6.000-6.000 0,-6.000-6.000 0,-6.000-6.000 0,-9.000-6.000 0,-8.000-2.000 0,-10.000-3.000 0,-9.000-3.000 0,-10.000-6.000 1,-9.000-5.000 0,-10.000-7.000 0,-8.000-5.000 0,-12.000-6.000 1,-12.000-3.000 0,-13.000-3.000 0,-12.000-2.000 1,-12.000-6.000 0,-8.000-6.000 0,-10.000-6.000 1,-9.000-6.000 1,-10.000-4.000-1,-9.000 1.000 0,-10.000-1.000 0,-8.000 1.000-2,-11.000-3.000 1,-8.000-2.000-1,-10.000-3.000-1,-9.000-3.000 0,-12.000-4.000 0,-11.000-3.000-1,-14.000-3.000 1,-11.000-2.000-1,-15.000-1.000 0,-16.000 3.000 1,-15.000 3.000 0,-15.000 4.000 0,-23.000 4.000 0,-28.000 6.000 0,-28.000 7.000 0,-27.000 6.000 0,-23.000 7.000 0,-16.000 10.000 1,-15.000 10.000-1,-15.000 9.000 1,-21.000 7.000-1,-25.000 7.000 0,-25.000 6.000-1,-25.000 7.000-1,-18.000 7.000 0,-8.000 9.000 1,-10.000 10.000-1,-9.000 10.000 1,-12.000 8.000 0,-11.000 10.000 0,-14.000 10.000 1,-11.000 9.000 0,-6.000 7.000 0,4.000 7.000 1,3.000 6.000 0,3.000 7.000 0,4.000 4.000 1,7.000 3.000-1,6.000 3.000 0,7.000 4.000 0,10.000 5.000 0,16.000 10.000-1,15.000 10.000 0,17.000 9.000-1,17.000 12.000 0,23.000 16.000 1,22.000 15.000-1,22.000 17.000 2,19.000 14.000-3,20.000 17.000-2,18.000 15.000-4,20.000 16.000-3,22.000 2.000-2,29.000-8.000-3,28.000-10.000-1,28.000-9.000-2,23.000-21.000 1,19.000-31.000 5,19.000-31.000 3,19.000-31.000 4</inkml:trace>
</inkml:ink>
</file>

<file path=ppt/ink/ink57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1"/>
    </inkml:context>
    <inkml:brush xml:id="br0">
      <inkml:brushProperty name="width" value="0.0300560742616653" units="cm"/>
      <inkml:brushProperty name="height" value="0.0300560742616653" units="cm"/>
      <inkml:brushProperty name="color" value="#f2395b"/>
      <inkml:brushProperty name="ignorePressure" value="0"/>
    </inkml:brush>
  </inkml:definitions>
  <inkml:trace contextRef="#ctx0" brushRef="#br0">2350.000 51700.000 731,'-140.000'-174.000'3,"23.000"4.000"6,22.000 3.000 6,22.000 3.000 6,23.000 10.000 2,25.000 20.000-2,25.000 18.000-1,25.000 20.000-1,34.000-6.000-2,44.000-28.000-2,44.000-28.000-2,44.000-27.000-3,24.000-11.000 0,7.000 10.000-1,6.000 10.000 0,7.000 9.000 0,5.000 15.000-2,7.000 22.000-2,6.000 22.000-2,7.000 23.000-3,-6.000 19.000-2,-15.000 19.000 1,-15.000 19.000 1,-16.000 19.000-1,-19.000 19.000 1,-22.000 23.000 1,-22.000 22.000-1,-21.000 22.000 2,-18.000 15.000-1,-12.000 9.000 1,-13.000 10.000-1,-12.000 10.000 1,-13.000 8.000-1,-12.000 10.000 2,-13.000 10.000-1,-12.000 9.000 1,-18.000 6.000 0,-21.000 3.000 0,-22.000 3.000-1,-22.000 4.000-1,-16.000 2.000 1,-9.000 4.000-1,-10.000 3.000 1,-8.000 3.000 1,-8.000 14.000-5,-2.000 25.000-8,-3.000 25.000-9,-3.000 25.000-8,1.000 7.000-5,6.000-8.000-2,7.000-10.000-3,6.000-9.000-2,10.000-23.000 2,17.000-33.000 3,15.000-35.000 4,16.000-34.000 3,9.000-24.000 4,3.000-12.000 3,3.000-13.000 2,4.000-12.000 3</inkml:trace>
</inkml:ink>
</file>

<file path=ppt/ink/ink57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1"/>
    </inkml:context>
    <inkml:brush xml:id="br0">
      <inkml:brushProperty name="width" value="0.0311531294137239" units="cm"/>
      <inkml:brushProperty name="height" value="0.0311531294137239" units="cm"/>
      <inkml:brushProperty name="color" value="#f2395b"/>
      <inkml:brushProperty name="ignorePressure" value="0"/>
    </inkml:brush>
  </inkml:definitions>
  <inkml:trace contextRef="#ctx0" brushRef="#br0">3950.000 57250.000 706,'-88.000'73.000'2,"26.000"-3.000"3,24.000-3.000 4,26.000-2.000 4,13.000-1.000 4,4.000 3.000 5,3.000 3.000 6,3.000 4.000 5,6.000 2.000 1,9.000 4.000-3,10.000 3.000-2,10.000 3.000-3,8.000 3.000-5,10.000 3.000-7,10.000 3.000-6,9.000 4.000-7,7.000 2.000-8,7.000 4.000-10,6.000 3.000-10,7.000 3.000-11,-7.000-8.000-7,-19.000-19.000-4,-18.000-18.000-3,-19.000-19.000-4</inkml:trace>
</inkml:ink>
</file>

<file path=ppt/ink/ink57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36"/>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69575.000 11050.000 333,'157.000'63.000'167,"51.000"46.000"-1,50.000 47.000 1,49.000 47.000 0</inkml:trace>
</inkml:ink>
</file>

<file path=ppt/ink/ink57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38"/>
    </inkml:context>
    <inkml:brush xml:id="br0">
      <inkml:brushProperty name="width" value="0.0362368486821651" units="cm"/>
      <inkml:brushProperty name="height" value="0.0362368486821651" units="cm"/>
      <inkml:brushProperty name="color" value="#000000"/>
      <inkml:brushProperty name="ignorePressure" value="0"/>
    </inkml:brush>
  </inkml:definitions>
  <inkml:trace contextRef="#ctx0" brushRef="#br0">7300.000 11450.000 607,'21.000'-69.000'-6,"-5.000"13.000"1,-7.000 12.000 0,-5.000 13.000 1,-3.000 6.000 5,4.000 0.000 8,3.000 0.000 10,3.000 0.000 7,-4.000 17.000 8,-8.000 34.000 6,-10.000 35.000 5,-9.000 35.000 5,-10.000 21.000-1,-9.000 9.000-9,-10.000 10.000-8,-8.000 10.000-8,-4.000 4.000-7,3.000 0.000-4,3.000 0.000-5,4.000 0.000-3,1.000-5.000-5,0.000-9.000 0,0.000-10.000-3,0.000-8.000-1,3.000-8.000-2,6.000-2.000-5,7.000-3.000-2,6.000-3.000-4,9.000-32.000-11,13.000-59.000-16,12.000-60.000-17,13.000-58.000-18,4.000-20.000 1,-3.000 22.000 16,-3.000 22.000 17,-2.000 23.000 16</inkml:trace>
</inkml:ink>
</file>

<file path=ppt/ink/ink57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38"/>
    </inkml:context>
    <inkml:brush xml:id="br0">
      <inkml:brushProperty name="width" value="0.0377110950648785" units="cm"/>
      <inkml:brushProperty name="height" value="0.0377110950648785" units="cm"/>
      <inkml:brushProperty name="color" value="#000000"/>
      <inkml:brushProperty name="ignorePressure" value="0"/>
    </inkml:brush>
  </inkml:definitions>
  <inkml:trace contextRef="#ctx0" brushRef="#br0">7200.000 11650.000 583,'21.000'-69.000'-7,"-5.000"13.000"5,-7.000 12.000 4,-5.000 13.000 4,-1.000 18.000 6,6.000 26.000 10,7.000 24.000 9,6.000 26.000 10,1.000 16.000 1,-3.000 10.000-6,-3.000 10.000-5,-2.000 9.000-7,-1.000 1.000-4,3.000-6.000-4,3.000-6.000-1,4.000-6.000-4,1.000-7.000-3,0.000-6.000-1,0.000-6.000-2,0.000-6.000-2,1.000-10.000-1,4.000-12.000-2,3.000-13.000-1,3.000-12.000-1,1.000-13.000-1,1.000-12.000-2,-1.000-13.000-2,1.000-12.000-1,1.000-16.000-4,3.000-19.000-3,3.000-18.000-5,4.000-19.000-4,1.000-12.000-1,0.000-2.000 0,0.000-3.000 2,0.000-3.000 0,-4.000 4.000 3,-5.000 13.000 1,-7.000 12.000 2,-5.000 13.000 2,-8.000 23.000 11,-5.000 34.000 16,-7.000 35.000 18,-5.000 35.000 18,-4.000 21.000 5,0.000 9.000-6,0.000 10.000-6,0.000 10.000-5,0.000 4.000-7,0.000 0.000-5,0.000 0.000-7,0.000 0.000-5,0.000-2.000-5,0.000-3.000-4,0.000-3.000-3,0.000-2.000-5,0.000-3.000-4,0.000 1.000-4,0.000-1.000-3,0.000 1.000-5,0.000-6.000-5,0.000-8.000-4,0.000-10.000-5,0.000-9.000-4,1.000-15.000-5,4.000-18.000-3,3.000-19.000-3,3.000-18.000-5</inkml:trace>
</inkml:ink>
</file>

<file path=ppt/ink/ink5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6"/>
    </inkml:context>
    <inkml:brush xml:id="br0">
      <inkml:brushProperty name="width" value="0.0537029840052128" units="cm"/>
      <inkml:brushProperty name="height" value="0.0537029840052128" units="cm"/>
      <inkml:brushProperty name="color" value="#f2395b"/>
      <inkml:brushProperty name="ignorePressure" value="0"/>
    </inkml:brush>
  </inkml:definitions>
  <inkml:trace contextRef="#ctx0" brushRef="#br0">69000.000 38750.000 409,'-27.000'-27.000'0,"-3.000"-3.000"0,-3.000-3.000 0,-2.000-2.000 0,-5.000-3.000 4,-2.000 1.000 7,-3.000-1.000 7,-3.000 1.000 8,1.000 1.000 6,6.000 3.000 4,7.000 3.000 3,6.000 4.000 5,-1.000 22.000 3,-5.000 45.000 2,-7.000 43.000 4,-5.000 45.000 2,-4.000 24.000-4,0.000 6.000-12,0.000 7.000-11,0.000 6.000-11,-2.000 10.000-7,-3.000 17.000-1,-3.000 15.000 0,-2.000 16.000-1,-1.000 4.000-3,3.000-6.000-4,3.000-6.000-6,4.000-6.000-3,5.000-20.000-19,10.000-30.000-29,10.000-32.000-30,9.000-30.000-30</inkml:trace>
</inkml:ink>
</file>

<file path=ppt/ink/ink57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38"/>
    </inkml:context>
    <inkml:brush xml:id="br0">
      <inkml:brushProperty name="width" value="0.0385148711502552" units="cm"/>
      <inkml:brushProperty name="height" value="0.0385148711502552" units="cm"/>
      <inkml:brushProperty name="color" value="#000000"/>
      <inkml:brushProperty name="ignorePressure" value="0"/>
    </inkml:brush>
  </inkml:definitions>
  <inkml:trace contextRef="#ctx0" brushRef="#br0">9050.000 12250.000 571,'-2.000'76.000'96,"-3.000"4.000"-21,-3.000 3.000-21,-2.000 3.000-22,-1.000-1.000-13,3.000-2.000-2,3.000-3.000-4,4.000-3.000-3,-1.000-7.000-2,-3.000-9.000 1,-3.000-10.000 1,-2.000-8.000 1,0.000-17.000-6,7.000-21.000-12,6.000-22.000-12,7.000-22.000-13,10.000-16.000-3,16.000-9.000 5,15.000-10.000 5,17.000-8.000 5,5.000-4.000 0,-3.000 3.000-2,-3.000 3.000-5,-2.000 4.000-2,-6.000 7.000 1,-6.000 13.000 7,-6.000 12.000 7,-6.000 13.000 7,-7.000 18.000 11,-6.000 26.000 17,-6.000 24.000 16,-6.000 26.000 16,-7.000 12.000 5,-6.000 0.000-7,-6.000 0.000-7,-6.000 0.000-7,-4.000-2.000-7,1.000-3.000-4,-1.000-3.000-6,1.000-2.000-4,2.000-5.000-7,7.000-2.000-10,6.000-3.000-8,7.000-3.000-9,5.000-9.000-3,7.000-11.000 3,6.000-14.000 3,7.000-11.000 3,5.000-12.000-2,7.000-9.000-6,6.000-10.000-5,7.000-8.000-6,0.000-9.000-7,-2.000-6.000-6,-3.000-6.000-6,-3.000-6.000-7,-7.000-1.000 2,-9.000 7.000 12,-10.000 6.000 11,-8.000 7.000 11,-6.000 4.000 8,1.000 3.000 3,-1.000 3.000 2,1.000 4.000 4</inkml:trace>
</inkml:ink>
</file>

<file path=ppt/ink/ink57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39"/>
    </inkml:context>
    <inkml:brush xml:id="br0">
      <inkml:brushProperty name="width" value="0.0420143231749535" units="cm"/>
      <inkml:brushProperty name="height" value="0.0420143231749535" units="cm"/>
      <inkml:brushProperty name="color" value="#000000"/>
      <inkml:brushProperty name="ignorePressure" value="0"/>
    </inkml:brush>
  </inkml:definitions>
  <inkml:trace contextRef="#ctx0" brushRef="#br0">10450.000 12450.000 523,'21.000'-50.000'1,"-5.000"0.000"2,-7.000 0.000 2,-5.000 0.000 2,-4.000 3.000 4,0.000 6.000 4,0.000 7.000 6,0.000 6.000 4,0.000 3.000 4,0.000 0.000 4,0.000 0.000 4,0.000 0.000 3,0.000 17.000 0,0.000 34.000-3,0.000 35.000-4,0.000 35.000-3,-2.000 14.000-4,-3.000-2.000-5,-3.000-3.000-3,-2.000-3.000-5,-1.000-2.000-4,3.000 0.000-1,3.000 0.000-2,4.000 0.000-2,1.000-7.000-1,0.000-11.000-2,0.000-14.000-1,0.000-11.000 0,6.000-14.000-2,13.000-11.000-2,12.000-14.000-2,13.000-11.000-1,10.000-15.000-3,10.000-16.000-3,10.000-15.000-3,9.000-15.000-3,4.000-14.000-1,1.000-8.000 1,-1.000-10.000 2,1.000-9.000 2,-7.000-5.000-2,-12.000 0.000-1,-13.000 0.000-4,-12.000 0.000-1,-12.000 1.000 0,-8.000 4.000 5,-10.000 3.000 5,-9.000 3.000 4,-12.000 4.000 6,-11.000 7.000 5,-14.000 6.000 4,-11.000 7.000 6,-7.000 8.000 1,0.000 14.000-1,0.000 11.000-1,0.000 14.000-1,-2.000 7.000-3,-3.000 3.000-3,-3.000 3.000-5,-2.000 4.000-3,-3.000 5.000-6,1.000 10.000-7,-1.000 10.000-9,1.000 9.000-7,5.000 4.000-2,14.000 1.000 5,11.000-1.000 5,14.000 1.000 4</inkml:trace>
</inkml:ink>
</file>

<file path=ppt/ink/ink57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39"/>
    </inkml:context>
    <inkml:brush xml:id="br0">
      <inkml:brushProperty name="width" value="0.0369101390242577" units="cm"/>
      <inkml:brushProperty name="height" value="0.0369101390242577" units="cm"/>
      <inkml:brushProperty name="color" value="#000000"/>
      <inkml:brushProperty name="ignorePressure" value="0"/>
    </inkml:brush>
  </inkml:definitions>
  <inkml:trace contextRef="#ctx0" brushRef="#br0">11500.000 12250.000 596,'112.000'-22.000'37,"-24.000"6.000"-3,-26.000 7.000-4,-24.000 6.000-2,-12.000 4.000-2,4.000 4.000-1,3.000 3.000-1,3.000 3.000 1,-1.000 4.000-3,-2.000 7.000-4,-3.000 6.000-3,-3.000 7.000-4,-7.000 7.000-1,-9.000 9.000 0,-10.000 10.000 0,-8.000 10.000 2,-11.000 2.000-5,-8.000-3.000-8,-10.000-3.000-10,-9.000-2.000-8,-4.000-5.000-3,4.000-2.000 1,3.000-3.000 1,3.000-3.000 2,4.000-6.000 4,7.000-5.000 5,6.000-7.000 5,7.000-5.000 5,15.000-6.000 8,25.000-3.000 8,25.000-3.000 8,25.000-2.000 10,10.000-6.000 0,-2.000-6.000-6,-3.000-6.000-7,-3.000-6.000-6,-4.000-4.000-8,-3.000 1.000-6,-3.000-1.000-8,-2.000 1.000-7,-8.000 2.000-8,-8.000 7.000-8,-10.000 6.000-9,-9.000 7.000-9</inkml:trace>
</inkml:ink>
</file>

<file path=ppt/ink/ink57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0"/>
    </inkml:context>
    <inkml:brush xml:id="br0">
      <inkml:brushProperty name="width" value="0.0347150042653084" units="cm"/>
      <inkml:brushProperty name="height" value="0.0347150042653084" units="cm"/>
      <inkml:brushProperty name="color" value="#000000"/>
      <inkml:brushProperty name="ignorePressure" value="0"/>
    </inkml:brush>
  </inkml:definitions>
  <inkml:trace contextRef="#ctx0" brushRef="#br0">6900.000 14400.000 633,'-2.000'-46.000'1,"-3.000"10.000"11,-3.000 10.000 10,-2.000 9.000 11,-5.000 10.000 4,-2.000 14.000-5,-3.000 11.000-3,-3.000 14.000-3,-6.000 10.000-4,-5.000 9.000-1,-7.000 10.000-4,-5.000 10.000-1,-9.000 14.000-1,-9.000 23.000 0,-10.000 22.000 2,-8.000 22.000 1,-1.000 4.000-2,9.000-12.000-6,10.000-13.000-4,10.000-12.000-5,8.000-10.000-5,10.000-6.000-6,10.000-6.000-7,9.000-6.000-5,6.000-12.000-6,3.000-15.000-3,3.000-15.000-5,4.000-16.000-4,5.000-16.000-2,10.000-16.000 0,10.000-15.000 0,9.000-15.000 1,2.000-11.000 3,-2.000-2.000 6,-3.000-3.000 7,-3.000-3.000 5,-2.000-1.000 5,0.000 4.000 4,0.000 3.000 2,0.000 3.000 5</inkml:trace>
</inkml:ink>
</file>

<file path=ppt/ink/ink57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0"/>
    </inkml:context>
    <inkml:brush xml:id="br0">
      <inkml:brushProperty name="width" value="0.0359507575631142" units="cm"/>
      <inkml:brushProperty name="height" value="0.0359507575631142" units="cm"/>
      <inkml:brushProperty name="color" value="#000000"/>
      <inkml:brushProperty name="ignorePressure" value="0"/>
    </inkml:brush>
  </inkml:definitions>
  <inkml:trace contextRef="#ctx0" brushRef="#br0">6800.000 14800.000 611,'45.000'-115.000'3,"-9.000"23.000"4,-10.000 22.000 4,-8.000 22.000 6,-4.000 24.000 5,3.000 29.000 8,3.000 28.000 7,4.000 28.000 8,1.000 15.000-1,0.000 4.000-7,0.000 3.000-8,0.000 3.000-8,-2.000 4.000-4,-3.000 7.000-2,-3.000 6.000-1,-2.000 7.000-2,-5.000 0.000-2,-2.000-2.000-2,-3.000-3.000-2,-3.000-3.000-3,-4.000-4.000-4,-3.000-3.000-6,-3.000-3.000-7,-2.000-2.000-7,-5.000-12.000-4,-2.000-19.000-2,-3.000-18.000-1,-3.000-19.000-2,-4.000-16.000-1,-3.000-12.000-1,-3.000-13.000 0,-2.000-12.000-2,-8.000-16.000 2,-8.000-19.000 2,-10.000-18.000 4,-9.000-19.000 3,-2.000-2.000 5,6.000 16.000 5,7.000 15.000 7,6.000 17.000 6,9.000 10.000 2,13.000 6.000 0,12.000 7.000-2,13.000 6.000 1,7.000 4.000 3,4.000 4.000 11,3.000 3.000 9,3.000 3.000 10,9.000 3.000 3,16.000 3.000-1,15.000 3.000-3,17.000 4.000-2,8.000 1.000-3,4.000 0.000-6,3.000 0.000-6,3.000 0.000-5,-1.000-2.000-8,-2.000-3.000-8,-3.000-3.000-8,-3.000-2.000-8,-4.000-3.000-6,-3.000 1.000 0,-3.000-1.000-2,-2.000 1.000 0,-6.000-4.000-2,-6.000-6.000-2,-6.000-6.000-1,-6.000-6.000-2</inkml:trace>
</inkml:ink>
</file>

<file path=ppt/ink/ink57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1"/>
    </inkml:context>
    <inkml:brush xml:id="br0">
      <inkml:brushProperty name="width" value="0.0353974886238575" units="cm"/>
      <inkml:brushProperty name="height" value="0.0353974886238575" units="cm"/>
      <inkml:brushProperty name="color" value="#000000"/>
      <inkml:brushProperty name="ignorePressure" value="0"/>
    </inkml:brush>
  </inkml:definitions>
  <inkml:trace contextRef="#ctx0" brushRef="#br0">7850.000 14550.000 621,'-22.000'-113.000'3,"6.000"26.000"5,7.000 24.000 6,6.000 26.000 5,-1.000 22.000 7,-5.000 23.000 7,-7.000 22.000 8,-5.000 22.000 7,-3.000 13.000 0,4.000 7.000-9,3.000 6.000-8,3.000 7.000-9,3.000 4.000-5,3.000 3.000-4,3.000 3.000-4,4.000 4.000-3,1.000-4.000-4,0.000-9.000-5,0.000-10.000-3,0.000-8.000-4,0.000-4.000-4,0.000 3.000-4,0.000 3.000-5,0.000 4.000-4</inkml:trace>
</inkml:ink>
</file>

<file path=ppt/ink/ink57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1"/>
    </inkml:context>
    <inkml:brush xml:id="br0">
      <inkml:brushProperty name="width" value="0.0361060611903667" units="cm"/>
      <inkml:brushProperty name="height" value="0.0361060611903667" units="cm"/>
      <inkml:brushProperty name="color" value="#000000"/>
      <inkml:brushProperty name="ignorePressure" value="0"/>
    </inkml:brush>
  </inkml:definitions>
  <inkml:trace contextRef="#ctx0" brushRef="#br0">7950.000 15400.000 609,'23.000'-24.000'1,"-3.000"4.000"2,-3.000 3.000 3,-2.000 3.000 2,-1.000 9.000 5,3.000 16.000 8,3.000 15.000 9,4.000 17.000 8,-3.000 7.000 0,-5.000 0.000-7,-7.000 0.000-8,-5.000 0.000-8,-4.000-2.000-4,0.000-3.000-1,0.000-3.000 1,0.000-2.000-1,4.000-11.000-4,10.000-15.000-7,10.000-15.000-9,9.000-16.000-7,10.000-16.000-6,14.000-16.000-2,11.000-15.000-2,14.000-15.000-4,3.000-7.000-1,-2.000 3.000-1,-3.000 3.000-2,-3.000 4.000-2,-7.000 4.000 2,-9.000 6.000 6,-10.000 7.000 5,-8.000 6.000 6,-11.000 6.000 6,-8.000 6.000 6,-10.000 7.000 7,-9.000 6.000 6,-10.000 7.000 11,-9.000 10.000 14,-10.000 10.000 16,-8.000 9.000 14,-3.000 6.000 3,7.000 3.000-10,6.000 3.000-10,7.000 4.000-9,4.000 4.000-7,3.000 6.000-3,3.000 7.000-3,4.000 6.000-3,2.000 4.000-3,4.000 4.000-5,3.000 3.000-4,3.000 3.000-3,3.000-1.000-4,3.000-2.000 0,3.000-3.000-2,4.000-3.000-1,-1.000-2.000-1,-3.000 0.000-3,-3.000 0.000-3,-2.000 0.000-3,2.000-8.000-3,9.000-16.000-5,10.000-15.000-4,10.000-15.000-3,2.000-18.000-2,-3.000-19.000 3,-3.000-18.000 3,-2.000-19.000 3,-6.000-13.000 3,-6.000-6.000 4,-6.000-6.000 4,-6.000-6.000 4,-6.000-4.000 2,-2.000 1.000 3,-3.000-1.000 1,-3.000 1.000 3,-2.000 5.000 1,0.000 14.000 4,0.000 11.000 2,0.000 14.000 4,-5.000 14.000 1,-9.000 20.000 0,-10.000 18.000 0,-8.000 20.000 0,-6.000 16.000 0,1.000 16.000-2,-1.000 15.000-2,1.000 17.000-1,2.000 0.000-7,7.000-11.000-11,6.000-14.000-12,7.000-11.000-11,2.000-6.000-10,1.000 4.000-6,-1.000 3.000-6,1.000 3.000-7</inkml:trace>
</inkml:ink>
</file>

<file path=ppt/ink/ink57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2"/>
    </inkml:context>
    <inkml:brush xml:id="br0">
      <inkml:brushProperty name="width" value="0.0318686254322529" units="cm"/>
      <inkml:brushProperty name="height" value="0.0318686254322529" units="cm"/>
      <inkml:brushProperty name="color" value="#000000"/>
      <inkml:brushProperty name="ignorePressure" value="0"/>
    </inkml:brush>
  </inkml:definitions>
  <inkml:trace contextRef="#ctx0" brushRef="#br0">9700.000 14950.000 690,'-18.000'-44.000'13,"17.000"13.000"-4,15.000 12.000-2,16.000 13.000-4,9.000 6.000 5,3.000 0.000 13,3.000 0.000 14,4.000 0.000 12,-1.000 4.000 0,-3.000 10.000-12,-3.000 10.000-13,-2.000 9.000-13,-8.000 4.000-9,-8.000 1.000-6,-10.000-1.000-6,-9.000 1.000-6,-10.000 1.000-2,-9.000 3.000 2,-10.000 3.000 3,-8.000 4.000 1,-8.000-1.000 2,-2.000-3.000 2,-3.000-3.000 1,-3.000-2.000 2,12.000-8.000 5,28.000-8.000 10,28.000-10.000 9,29.000-9.000 11,13.000-5.000 2,1.000 0.000-4,-1.000 0.000-5,1.000 0.000-4,-4.000 3.000-3,-6.000 6.000-2,-6.000 7.000-1,-6.000 6.000-3,-10.000 9.000-4,-12.000 13.000-5,-13.000 12.000-7,-12.000 13.000-6,-16.000 13.000-4,-19.000 17.000-2,-18.000 15.000-1,-19.000 16.000-1,-8.000 4.000 1,3.000-6.000 3,3.000-6.000 4,4.000-6.000 4,4.000-10.000-4,6.000-12.000-13,7.000-13.000-13,6.000-12.000-12</inkml:trace>
</inkml:ink>
</file>

<file path=ppt/ink/ink57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3"/>
    </inkml:context>
    <inkml:brush xml:id="br0">
      <inkml:brushProperty name="width" value="0.034024503082037" units="cm"/>
      <inkml:brushProperty name="height" value="0.034024503082037" units="cm"/>
      <inkml:brushProperty name="color" value="#000000"/>
      <inkml:brushProperty name="ignorePressure" value="0"/>
    </inkml:brush>
  </inkml:definitions>
  <inkml:trace contextRef="#ctx0" brushRef="#br0">6850.000 18800.000 646,'-41.000'-111.000'-22,"19.000"28.000"5,19.000 28.000 4,19.000 29.000 5,15.000 15.000 9,13.000 3.000 16,12.000 3.000 14,13.000 4.000 15,7.000 1.000 5,4.000 0.000-7,3.000 0.000-6,3.000 0.000-7,-2.000 1.000-7,-6.000 4.000-10,-6.000 3.000-9,-6.000 3.000-10,-9.000 3.000-5,-8.000 3.000 1,-10.000 3.000 0,-9.000 4.000 0,-12.000 4.000-4,-11.000 6.000-11,-14.000 7.000-9,-11.000 6.000-10,-15.000 4.000-3,-16.000 4.000 4,-15.000 3.000 6,-15.000 3.000 4,-7.000-5.000 6,3.000-12.000 5,3.000-13.000 7,4.000-12.000 5,2.000-9.000 4,4.000-2.000 1,3.000-3.000 1,3.000-3.000 1,6.000-2.000 1,9.000 0.000 0,10.000 0.000 0,10.000 0.000 1,4.000-2.000 5,0.000-3.000 9,0.000-3.000 10,0.000-2.000 10,4.000 8.000 8,10.000 22.000 5,10.000 22.000 7,9.000 23.000 5,4.000 13.000-3,1.000 6.000-9,-1.000 7.000-11,1.000 6.000-10,-1.000 4.000-7,1.000 4.000-4,-1.000 3.000-5,1.000 3.000-3,-3.000-1.000-6,-2.000-2.000-7,-3.000-3.000-7,-3.000-3.000-6,-2.000-9.000-7,0.000-11.000-4,0.000-14.000-4,0.000-11.000-5,-4.000-25.000-4,-5.000-33.000-1,-7.000-35.000-3,-5.000-34.000-1,-3.000-15.000 4,4.000 7.000 10,3.000 6.000 10,3.000 7.000 10,3.000 2.000 6,3.000 1.000 2,3.000-1.000 1,4.000 1.000 1,4.000 5.000 5,6.000 14.000 8,7.000 11.000 8,6.000 14.000 8,7.000 5.000 5,10.000 1.000 3,10.000-1.000 3,9.000 1.000 2,9.000-1.000 0,9.000 1.000-3,10.000-1.000-2,10.000 1.000-4,4.000-1.000-4,0.000 1.000-5,0.000-1.000-4,0.000 1.000-6,-5.000-1.000-3,-9.000 1.000-1,-10.000-1.000-2,-8.000 1.000-1,-11.000 1.000-7,-8.000 3.000-8,-10.000 3.000-11,-9.000 4.000-8,-9.000-3.000-5,-5.000-5.000 1,-7.000-7.000 2,-5.000-5.000 2,-8.000-6.000 1,-5.000-3.000 1,-7.000-3.000 3,-5.000-2.000 1,-8.000-1.000 3,-5.000 3.000 7,-7.000 3.000 5,-5.000 4.000 6,-1.000 2.000 5,6.000 4.000 6,7.000 3.000 5,6.000 3.000 5,1.000 6.000 5,-3.000 9.000 4,-3.000 10.000 3,-2.000 10.000 3,-3.000 10.000 2,1.000 13.000-1,-1.000 12.000 0,1.000 13.000-1,1.000 7.000-2,3.000 4.000-3,3.000 3.000-3,4.000 3.000-2,4.000-4.000-4,6.000-8.000-2,7.000-10.000-3,6.000-9.000-2,6.000-9.000-4,6.000-5.000-2,7.000-7.000-4,6.000-5.000-2,7.000-6.000-4,10.000-3.000-5,10.000-3.000-4,9.000-2.000-6,2.000-5.000-6,-2.000-2.000-8,-3.000-3.000-10,-3.000-3.000-8,-6.000-4.000 0,-5.000-3.000 7,-7.000-3.000 8,-5.000-2.000 8</inkml:trace>
</inkml:ink>
</file>

<file path=ppt/ink/ink57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4"/>
    </inkml:context>
    <inkml:brush xml:id="br0">
      <inkml:brushProperty name="width" value="0.0388833209872246" units="cm"/>
      <inkml:brushProperty name="height" value="0.0388833209872246" units="cm"/>
      <inkml:brushProperty name="color" value="#000000"/>
      <inkml:brushProperty name="ignorePressure" value="0"/>
    </inkml:brush>
  </inkml:definitions>
  <inkml:trace contextRef="#ctx0" brushRef="#br0">8250.000 20000.000 565,'45.000'-46.000'-3,"-9.000"10.000"7,-10.000 10.000 7,-8.000 9.000 7,-6.000 12.000 3,1.000 16.000-2,-1.000 15.000-3,1.000 17.000-1,-1.000 10.000-2,1.000 6.000-1,-1.000 7.000 0,1.000 6.000-1,-4.000-2.000 0,-6.000-9.000 0,-6.000-10.000 0,-6.000-8.000 1,2.000-12.000-1,14.000-12.000-2,11.000-13.000-2,14.000-12.000-1,8.000-15.000-4,7.000-15.000-7,6.000-15.000-6,7.000-16.000-6,4.000-8.000-5,3.000 0.000-3,3.000 0.000-3,4.000 0.000-3,-3.000 1.000 0,-5.000 4.000 3,-7.000 3.000 3,-5.000 3.000 4,-9.000 4.000 2,-9.000 7.000 2,-10.000 6.000 1,-8.000 7.000 3,-9.000 5.000 13,-6.000 7.000 26,-6.000 6.000 24,-6.000 7.000 25,-4.000 11.000 7,1.000 20.000-15,-1.000 18.000-13,1.000 20.000-15,1.000 10.000-8,3.000 3.000-6,3.000 3.000-5,4.000 4.000-4,1.000-1.000-5,0.000-3.000-3,0.000-3.000-2,0.000-2.000-2,4.000-8.000-3,10.000-8.000-4,10.000-10.000-1,9.000-9.000-4,2.000-13.000-2,-2.000-16.000-4,-3.000-15.000-4,-3.000-15.000-3,-1.000-18.000-1,4.000-19.000 2,3.000-18.000 0,3.000-19.000 2,-2.000-12.000 0,-6.000-2.000 0,-6.000-3.000-1,-6.000-3.000 0,-6.000 1.000 1,-2.000 6.000 2,-3.000 7.000 3,-3.000 6.000 2,-4.000 10.000 3,-3.000 17.000 3,-3.000 15.000 2,-2.000 16.000 3,-5.000 12.000 1,-2.000 9.000-2,-3.000 10.000-2,-3.000 10.000-2,-1.000 8.000-1,4.000 10.000-1,3.000 10.000-2,3.000 9.000-1,4.000 6.000-2,7.000 3.000-2,6.000 3.000-3,7.000 4.000-2,4.000-3.000-2,3.000-5.000 1,3.000-7.000-1,4.000-5.000 0,2.000-3.000 4,4.000 4.000 6,3.000 3.000 7,3.000 3.000 7,-1.000 1.000 3,-2.000 1.000 2,-3.000-1.000-1,-3.000 1.000 2,-6.000 2.000 1,-5.000 7.000 1,-7.000 6.000 2,-5.000 7.000 2,-4.000 0.000 0,0.000-2.000 0,0.000-3.000-1,0.000-3.000 0,4.000-7.000-1,10.000-9.000 2,10.000-10.000 0,9.000-8.000 1,6.000-8.000 0,3.000-2.000 0,3.000-3.000-2,4.000-3.000-1,-3.000-1.000 0,-5.000 4.000-1,-7.000 3.000 1,-5.000 3.000-1,-8.000 7.000-1,-5.000 14.000-1,-7.000 11.000-1,-5.000 14.000-1,-11.000 10.000-3,-11.000 9.000-6,-14.000 10.000-5,-11.000 10.000-5,-12.000 4.000-5,-9.000 0.000-4,-10.000 0.000-3,-8.000 0.000-4,2.000-10.000-1,16.000-18.000 4,15.000-19.000 3,17.000-18.000 3,5.000-9.000-1,-3.000 4.000-4,-3.000 3.000-4,-2.000 3.000-6</inkml:trace>
</inkml:ink>
</file>

<file path=ppt/ink/ink5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8"/>
    </inkml:context>
    <inkml:brush xml:id="br0">
      <inkml:brushProperty name="width" value="0.0350979045033455" units="cm"/>
      <inkml:brushProperty name="height" value="0.0350979045033455" units="cm"/>
      <inkml:brushProperty name="color" value="#f2395b"/>
      <inkml:brushProperty name="ignorePressure" value="0"/>
    </inkml:brush>
  </inkml:definitions>
  <inkml:trace contextRef="#ctx0" brushRef="#br0">12800.000 48400.000 626,'-19.000'-25.000'1,"13.000"0.000"0,12.000 0.000 2,13.000 0.000 0,9.000 4.000 8,6.000 10.000 11,7.000 10.000 13,6.000 9.000 12,12.000 4.000 5,19.000 1.000-5,19.000-1.000-3,19.000 1.000-5,12.000-4.000-6,6.000-6.000-11,7.000-6.000-10,6.000-6.000-11,1.000-7.000-3,-3.000-6.000-1,-3.000-6.000 2,-2.000-6.000 0,-9.000-2.000-7,-12.000 3.000-15,-13.000 3.000-17,-12.000 4.000-16</inkml:trace>
</inkml:ink>
</file>

<file path=ppt/ink/ink57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5"/>
    </inkml:context>
    <inkml:brush xml:id="br0">
      <inkml:brushProperty name="width" value="0.0344680473208427" units="cm"/>
      <inkml:brushProperty name="height" value="0.0344680473208427" units="cm"/>
      <inkml:brushProperty name="color" value="#000000"/>
      <inkml:brushProperty name="ignorePressure" value="0"/>
    </inkml:brush>
  </inkml:definitions>
  <inkml:trace contextRef="#ctx0" brushRef="#br0">7800.000 23100.000 638,'-4.000'-177.000'-2,"-5.000"47.000"12,-7.000 47.000 10,-5.000 48.000 11,-14.000 31.000 4,-18.000 20.000-5,-19.000 18.000-4,-18.000 20.000-4,-10.000 13.000-3,0.000 9.000-2,0.000 10.000-1,0.000 10.000-2,3.000 0.000-1,6.000-5.000 1,7.000-7.000 1,6.000-5.000 0,9.000-9.000-2,13.000-9.000-5,12.000-10.000-5,13.000-8.000-5,21.000-11.000-2,32.000-8.000 1,31.000-10.000 1,32.000-9.000 2,13.000-9.000 0,-3.000-5.000 0,-3.000-7.000 1,-2.000-5.000 0,-8.000-1.000 0,-8.000 6.000-2,-10.000 7.000 0,-9.000 6.000-1,-12.000 7.000 0,-11.000 10.000-2,-14.000 10.000-1,-11.000 9.000 0,-14.000 12.000-1,-11.000 16.000 2,-14.000 15.000 0,-11.000 17.000 2,-9.000 2.000 0,-3.000-9.000-2,-3.000-10.000-1,-2.000-8.000-2,0.000-11.000 1,7.000-8.000 0,6.000-10.000 1,7.000-9.000 1,16.000-20.000-1,29.000-27.000-3,28.000-28.000-2,28.000-28.000-2,20.000-15.000-1,13.000 1.000 4,12.000-1.000 2,13.000 1.000 2,2.000 7.000 3,-5.000 16.000 3,-7.000 15.000 2,-5.000 17.000 3,-9.000 11.000 2,-9.000 10.000 2,-10.000 10.000 0,-8.000 9.000 2,-12.000 9.000 1,-12.000 9.000 3,-13.000 10.000 2,-12.000 10.000 1,-9.000 5.000 1,-2.000 4.000-3,-3.000 3.000-2,-3.000 3.000-3,-4.000-1.000-3,-3.000-2.000-3,-3.000-3.000-4,-2.000-3.000-5,-1.000-21.000-11,3.000-37.000-22,3.000-38.000-22,4.000-37.000-20,-1.000-12.000-5,-3.000 17.000 16,-3.000 15.000 15,-2.000 16.000 15</inkml:trace>
</inkml:ink>
</file>

<file path=ppt/ink/ink57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5"/>
    </inkml:context>
    <inkml:brush xml:id="br0">
      <inkml:brushProperty name="width" value="0.0340237505733967" units="cm"/>
      <inkml:brushProperty name="height" value="0.0340237505733967" units="cm"/>
      <inkml:brushProperty name="color" value="#000000"/>
      <inkml:brushProperty name="ignorePressure" value="0"/>
    </inkml:brush>
  </inkml:definitions>
  <inkml:trace contextRef="#ctx0" brushRef="#br0">8250.000 23150.000 646,'7.000'-82.000'12,"17.000"39.000"24,15.000 36.000 24,16.000 39.000 25,4.000 21.000-3,-6.000 6.000-29,-6.000 7.000-27,-6.000 6.000-30,-6.000-4.000-18,-2.000-11.000-11,-3.000-14.000-11,-3.000-11.000-10</inkml:trace>
</inkml:ink>
</file>

<file path=ppt/ink/ink57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5"/>
    </inkml:context>
    <inkml:brush xml:id="br0">
      <inkml:brushProperty name="width" value="0.0396990217268467" units="cm"/>
      <inkml:brushProperty name="height" value="0.0396990217268467" units="cm"/>
      <inkml:brushProperty name="color" value="#000000"/>
      <inkml:brushProperty name="ignorePressure" value="0"/>
    </inkml:brush>
  </inkml:definitions>
  <inkml:trace contextRef="#ctx0" brushRef="#br0">9650.000 23000.000 554,'-71.000'-21.000'25,"10.000"10.000"-5,10.000 10.000-5,9.000 9.000-5,6.000 10.000 3,3.000 14.000 11,3.000 11.000 10,4.000 14.000 11,2.000 7.000 2,4.000 3.000-6,3.000 3.000-5,3.000 4.000-6,4.000-1.000-5,7.000-3.000-3,6.000-3.000-3,7.000-2.000-4,5.000-6.000-3,7.000-6.000-4,6.000-6.000-4,7.000-6.000-3,4.000-9.000-5,3.000-8.000-3,3.000-10.000-4,4.000-9.000-3,2.000-13.000-2,4.000-16.000 0,3.000-15.000-1,3.000-15.000 0,-4.000-15.000-2,-8.000-12.000-5,-10.000-13.000-5,-9.000-12.000-4,-7.000-10.000-1,-3.000-6.000 3,-3.000-6.000 3,-2.000-6.000 3,-9.000 4.000 4,-12.000 16.000 5,-13.000 15.000 4,-12.000 17.000 5,-10.000 17.000 2,-6.000 23.000-1,-6.000 22.000 0,-6.000 22.000-1,-2.000 19.000-1,3.000 20.000-2,3.000 18.000-2,4.000 20.000-1,4.000 2.000-3,6.000-12.000-1,7.000-13.000-1,6.000-12.000-2</inkml:trace>
</inkml:ink>
</file>

<file path=ppt/ink/ink57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45"/>
    </inkml:context>
    <inkml:brush xml:id="br0">
      <inkml:brushProperty name="width" value="0.0347248129546642" units="cm"/>
      <inkml:brushProperty name="height" value="0.0347248129546642" units="cm"/>
      <inkml:brushProperty name="color" value="#000000"/>
      <inkml:brushProperty name="ignorePressure" value="0"/>
    </inkml:brush>
  </inkml:definitions>
  <inkml:trace contextRef="#ctx0" brushRef="#br0">10200.000 23200.000 633,'31.000'-27.000'3,"13.000"-3.000"6,12.000-3.000 6,13.000-2.000 5,1.000 5.000 5,-9.000 16.000 3,-10.000 15.000 2,-8.000 17.000 4,-11.000 14.000-1,-8.000 17.000-4,-10.000 15.000-2,-9.000 16.000-4,-9.000 9.000-3,-5.000 3.000-6,-7.000 3.000-4,-5.000 4.000-4,-3.000-3.000-4,4.000-5.000-2,3.000-7.000-3,3.000-5.000-2,6.000-11.000 0,9.000-11.000 6,10.000-14.000 5,10.000-11.000 4,8.000-11.000 2,10.000-5.000-3,10.000-7.000-1,9.000-5.000-2,9.000-9.000-8,9.000-9.000-13,10.000-10.000-12,10.000-8.000-12,-4.000-3.000-10,-16.000 7.000-5,-15.000 6.000-7,-15.000 7.000-5</inkml:trace>
</inkml:ink>
</file>

<file path=ppt/ink/ink57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56"/>
    </inkml:context>
    <inkml:brush xml:id="br0">
      <inkml:brushProperty name="width" value="0.0369873121380806" units="cm"/>
      <inkml:brushProperty name="height" value="0.0369873121380806" units="cm"/>
      <inkml:brushProperty name="color" value="#000000"/>
      <inkml:brushProperty name="ignorePressure" value="0"/>
    </inkml:brush>
  </inkml:definitions>
  <inkml:trace contextRef="#ctx0" brushRef="#br0">19050.000 9950.000 594,'0.000'51.000'84,"0.000"4.000"-20,0.000 3.000-17,0.000 3.000-20,0.000 3.000-10,0.000 3.000-1,0.000 3.000 0,0.000 4.000-3,0.000 5.000 0,0.000 10.000 0,0.000 10.000-2,0.000 9.000 0,0.000 10.000-2,0.000 14.000 0,0.000 11.000 0,0.000 14.000-2,0.000 5.000 0,0.000 1.000-1,0.000-1.000 1,0.000 1.000-1,0.000-6.000-1,0.000-8.000-1,0.000-10.000-1,0.000-9.000-1,0.000-4.000-3,0.000 4.000-2,0.000 3.000-2,0.000 3.000-3,-2.000 6.000-1,-3.000 9.000 0,-3.000 10.000-1,-2.000 10.000 1,-1.000 4.000 0,3.000 0.000-2,3.000 0.000-1,4.000 0.000 0,-1.000-8.000 0,-3.000-16.000 0,-3.000-15.000 1,-2.000-15.000 0,-1.000-14.000 0,3.000-8.000-1,3.000-10.000-3,4.000-9.000-1,1.000-9.000-1,0.000-5.000 1,0.000-7.000 1,0.000-5.000 1,1.000-8.000-1,4.000-5.000-4,3.000-7.000-3,3.000-5.000-4</inkml:trace>
</inkml:ink>
</file>

<file path=ppt/ink/ink57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57"/>
    </inkml:context>
    <inkml:brush xml:id="br0">
      <inkml:brushProperty name="width" value="0.0282316375523806" units="cm"/>
      <inkml:brushProperty name="height" value="0.0282316375523806" units="cm"/>
      <inkml:brushProperty name="color" value="#000000"/>
      <inkml:brushProperty name="ignorePressure" value="0"/>
    </inkml:brush>
  </inkml:definitions>
  <inkml:trace contextRef="#ctx0" brushRef="#br0">19100.000 9950.000 779,'0.000'-47.000'-57,"0.000"6.000"23,0.000 7.000 23,0.000 6.000 24,-7.000 7.000 14,-11.000 10.000 5,-14.000 10.000 7,-11.000 9.000 5,-7.000 9.000-1,0.000 9.000-6,0.000 10.000-7,0.000 10.000-6,1.000 4.000-6,4.000 0.000-7,3.000 0.000-7,3.000 0.000-5,1.000 0.000-6,1.000 0.000-3,-1.000 0.000-3,1.000 0.000-3,1.000-4.000-2,3.000-5.000 0,3.000-7.000-1,4.000-5.000 0,7.000-9.000-4,13.000-9.000-8,12.000-10.000-8,13.000-8.000-7</inkml:trace>
</inkml:ink>
</file>

<file path=ppt/ink/ink57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57"/>
    </inkml:context>
    <inkml:brush xml:id="br0">
      <inkml:brushProperty name="width" value="0.0298584774136543" units="cm"/>
      <inkml:brushProperty name="height" value="0.0298584774136543" units="cm"/>
      <inkml:brushProperty name="color" value="#000000"/>
      <inkml:brushProperty name="ignorePressure" value="0"/>
    </inkml:brush>
  </inkml:definitions>
  <inkml:trace contextRef="#ctx0" brushRef="#br0">19100.000 9800.000 736,'48.000'-43.000'-5,"-3.000"17.000"9,-3.000 15.000 11,-2.000 16.000 9,-3.000 10.000 6,1.000 7.000 0,-1.000 6.000-1,1.000 7.000 2,1.000 5.000-3,3.000 7.000-3,3.000 6.000-3,4.000 7.000-4,1.000-1.000-7,0.000-6.000-9,0.000-6.000-11,0.000-6.000-9,-4.000-7.000-4,-5.000-6.000 4,-7.000-6.000 2,-5.000-6.000 3</inkml:trace>
</inkml:ink>
</file>

<file path=ppt/ink/ink57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58"/>
    </inkml:context>
    <inkml:brush xml:id="br0">
      <inkml:brushProperty name="width" value="0.0346573069691658" units="cm"/>
      <inkml:brushProperty name="height" value="0.0346573069691658" units="cm"/>
      <inkml:brushProperty name="color" value="#000000"/>
      <inkml:brushProperty name="ignorePressure" value="0"/>
    </inkml:brush>
  </inkml:definitions>
  <inkml:trace contextRef="#ctx0" brushRef="#br0">22050.000 8550.000 634,'-47.000'25.000'53,"6.000"0.000"-7,7.000 0.000-7,6.000 0.000-7,3.000 6.000-4,0.000 13.000-2,0.000 12.000-2,0.000 13.000-3,-2.000 9.000-1,-3.000 6.000-3,-3.000 7.000-2,-2.000 6.000-3,-3.000 1.000-2,1.000-3.000-1,-1.000-3.000-2,1.000-2.000-1,-1.000-3.000-6,1.000 1.000-6,-1.000-1.000-7,1.000 1.000-7,2.000-6.000-7,7.000-8.000-5,6.000-10.000-7,7.000-9.000-6</inkml:trace>
</inkml:ink>
</file>

<file path=ppt/ink/ink57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6:58"/>
    </inkml:context>
    <inkml:brush xml:id="br0">
      <inkml:brushProperty name="width" value="0.0379376634955406" units="cm"/>
      <inkml:brushProperty name="height" value="0.0379376634955406" units="cm"/>
      <inkml:brushProperty name="color" value="#000000"/>
      <inkml:brushProperty name="ignorePressure" value="0"/>
    </inkml:brush>
  </inkml:definitions>
  <inkml:trace contextRef="#ctx0" brushRef="#br0">21950.000 9000.000 579,'1.000'-43.000'4,"4.000"17.000"12,3.000 15.000 15,3.000 16.000 14,1.000 10.000 3,1.000 7.000-8,-1.000 6.000-7,1.000 7.000-7,-1.000 7.000-5,1.000 9.000-1,-1.000 10.000-2,1.000 10.000-1,-1.000 2.000-1,1.000-3.000-1,-1.000-3.000-1,1.000-2.000 0,-1.000-5.000-2,1.000-2.000-2,-1.000-3.000-2,1.000-3.000-1,2.000-6.000-3,7.000-5.000-3,6.000-7.000-1,7.000-5.000-4,4.000-12.000-1,3.000-16.000 2,3.000-15.000-1,4.000-15.000 2,4.000-15.000-5,6.000-12.000-6,7.000-13.000-8,6.000-12.000-8,3.000-9.000-3,0.000-2.000 0,0.000-3.000 0,0.000-3.000 1,-5.000 2.000 1,-9.000 10.000 6,-10.000 10.000 4,-8.000 9.000 6,-17.000 23.000 0,-21.000 38.000-1,-22.000 37.000-2,-22.000 38.000-2,-8.000 12.000 0,6.000-12.000 1,7.000-13.000 1,6.000-12.000 2,3.000-9.000-1,0.000-2.000 0,0.000-3.000-1,0.000-3.000-1</inkml:trace>
</inkml:ink>
</file>

<file path=ppt/ink/ink57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0"/>
    </inkml:context>
    <inkml:brush xml:id="br0">
      <inkml:brushProperty name="width" value="0.0387740284204483" units="cm"/>
      <inkml:brushProperty name="height" value="0.0387740284204483" units="cm"/>
      <inkml:brushProperty name="color" value="#000000"/>
      <inkml:brushProperty name="ignorePressure" value="0"/>
    </inkml:brush>
  </inkml:definitions>
  <inkml:trace contextRef="#ctx0" brushRef="#br0">23250.000 9100.000 567,'-22.000'-19.000'-3,"6.000"13.000"22,7.000 12.000 24,6.000 13.000 22,3.000 7.000 5,0.000 4.000-13,0.000 3.000-14,0.000 3.000-13,0.000 6.000-7,0.000 9.000-3,0.000 10.000-1,0.000 10.000-3,0.000 4.000-2,0.000 0.000-4,0.000 0.000-5,0.000 0.000-3,1.000 0.000-5,4.000 0.000-4,3.000 0.000-4,3.000 0.000-4,-1.000-4.000-2,-2.000-5.000 0,-3.000-7.000 0,-3.000-5.000 0,-1.000-6.000-6,4.000-3.000-11,3.000-3.000-13,3.000-2.000-10</inkml:trace>
</inkml:ink>
</file>

<file path=ppt/ink/ink5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9"/>
    </inkml:context>
    <inkml:brush xml:id="br0">
      <inkml:brushProperty name="width" value="0.0411766581237316" units="cm"/>
      <inkml:brushProperty name="height" value="0.0411766581237316" units="cm"/>
      <inkml:brushProperty name="color" value="#f2395b"/>
      <inkml:brushProperty name="ignorePressure" value="0"/>
    </inkml:brush>
  </inkml:definitions>
  <inkml:trace contextRef="#ctx0" brushRef="#br0">14150.000 47550.000 534,'-90.000'-179.000'24,"23.000"45.000"-2,22.000 43.000-2,22.000 45.000-3,12.000 30.000 2,3.000 19.000 5,3.000 19.000 6,4.000 19.000 5,2.000 16.000 2,4.000 17.000-1,3.000 15.000-1,3.000 16.000 0,-1.000 12.000-5,-2.000 9.000-5,-3.000 10.000-7,-3.000 10.000-5,-2.000 4.000-4,0.000 0.000-2,0.000 0.000 0,0.000 0.000-2,0.000-5.000-1,0.000-9.000 1,0.000-10.000-1,0.000-8.000 0,3.000-9.000-10,6.000-6.000-22,7.000-6.000-22,6.000-6.000-21,1.000-12.000-8,-3.000-15.000 7,-3.000-15.000 7,-2.000-16.000 6</inkml:trace>
</inkml:ink>
</file>

<file path=ppt/ink/ink57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1"/>
    </inkml:context>
    <inkml:brush xml:id="br0">
      <inkml:brushProperty name="width" value="0.040934544056654" units="cm"/>
      <inkml:brushProperty name="height" value="0.040934544056654" units="cm"/>
      <inkml:brushProperty name="color" value="#000000"/>
      <inkml:brushProperty name="ignorePressure" value="0"/>
    </inkml:brush>
  </inkml:definitions>
  <inkml:trace contextRef="#ctx0" brushRef="#br0">23900.000 9550.000 537,'-2.000'118.000'89,"-3.000"-11.000"-21,-3.000-14.000-21,-2.000-11.000-22,-3.000-9.000-10,1.000-3.000 0,-1.000-3.000 0,1.000-2.000-1,-1.000-8.000-3,1.000-8.000-6,-1.000-10.000-6,1.000-9.000-6,4.000-10.000-4,9.000-9.000-5,10.000-10.000-4,10.000-8.000-3,8.000-15.000-2,10.000-19.000 0,10.000-18.000 2,9.000-19.000 1,4.000-8.000 0,1.000 3.000 2,-1.000 3.000 1,1.000 4.000 1,-6.000 8.000 3,-8.000 17.000 3,-10.000 15.000 4,-9.000 16.000 4,-7.000 18.000 10,-3.000 22.000 16,-3.000 22.000 16,-2.000 23.000 16,-5.000 6.000 3,-2.000-5.000-9,-3.000-7.000-10,-3.000-5.000-10,-2.000-6.000-7,0.000-3.000-5,0.000-3.000-4,0.000-2.000-4,6.000-6.000-8,13.000-6.000-11,12.000-6.000-11,13.000-6.000-11,6.000-13.000-6,0.000-19.000 0,0.000-18.000-2,0.000-19.000 0,1.000-16.000 2,4.000-12.000 4,3.000-13.000 5,3.000-12.000 4,-2.000-2.000 4,-6.000 9.000 6,-6.000 10.000 4,-6.000 10.000 6,-10.000 14.000 12,-12.000 23.000 23,-13.000 22.000 22,-12.000 22.000 21,-9.000 16.000 5,-2.000 14.000-13,-3.000 11.000-15,-3.000 14.000-13,-1.000 7.000-8,4.000 3.000-5,3.000 3.000-4,3.000 4.000-4,3.000-3.000-3,3.000-5.000-3,3.000-7.000-3,4.000-5.000-3,1.000-6.000-1,0.000-3.000 1,0.000-3.000 1,0.000-2.000 0,6.000-6.000-3,13.000-6.000-5,12.000-6.000-5,13.000-6.000-7,7.000-15.000-4,4.000-21.000-1,3.000-22.000-2,3.000-22.000-3,-1.000-15.000 1,-2.000-5.000 1,-3.000-7.000 3,-3.000-5.000 1,-7.000-6.000 2,-9.000-3.000 2,-10.000-3.000 1,-8.000-2.000 3,-9.000 0.000 1,-6.000 7.000 3,-6.000 6.000 1,-6.000 7.000 3,-10.000 11.000 1,-12.000 20.000 0,-13.000 18.000 0,-12.000 20.000-1,-7.000 13.000 1,1.000 9.000 0,-1.000 10.000 1,1.000 10.000 1,1.000 10.000-3,3.000 13.000-9,3.000 12.000-7,4.000 13.000-8,5.000-1.000-3,10.000-11.000 0,10.000-14.000 1,9.000-11.000 2</inkml:trace>
</inkml:ink>
</file>

<file path=ppt/ink/ink57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1"/>
    </inkml:context>
    <inkml:brush xml:id="br0">
      <inkml:brushProperty name="width" value="0.0340007543563843" units="cm"/>
      <inkml:brushProperty name="height" value="0.0340007543563843" units="cm"/>
      <inkml:brushProperty name="color" value="#000000"/>
      <inkml:brushProperty name="ignorePressure" value="0"/>
    </inkml:brush>
  </inkml:definitions>
  <inkml:trace contextRef="#ctx0" brushRef="#br0">26200.000 9650.000 647,'-40.000'21.000'24,"23.000"-5.000"3,22.000-7.000 4,22.000-5.000 2,13.000-4.000 2,7.000 0.000-2,6.000 0.000 0,7.000 0.000-3,4.000 0.000-2,3.000 0.000-5,3.000 0.000-6,4.000 0.000-4,-6.000 3.000-4,-11.000 6.000-2,-14.000 7.000-2,-11.000 6.000-1,-15.000 9.000-3,-16.000 13.000-6,-15.000 12.000-4,-15.000 13.000-6,-14.000 6.000-2,-8.000 0.000-2,-10.000 0.000-2,-9.000 0.000-2,-4.000-7.000 1,4.000-11.000 3,3.000-14.000 4,3.000-11.000 4,6.000-9.000 4,9.000-3.000 6,10.000-3.000 6,10.000-2.000 6,13.000-3.000 5,19.000 1.000 3,19.000-1.000 4,19.000 1.000 3,13.000-6.000-1,10.000-8.000-5,10.000-10.000-5,9.000-9.000-5,6.000-4.000-8,3.000 4.000-9,3.000 3.000-10,4.000 3.000-10,-4.000 1.000-8,-9.000 1.000-4,-10.000-1.000-6,-8.000 1.000-6,-11.000-1.000 1,-8.000 1.000 4,-10.000-1.000 4,-9.000 1.000 6</inkml:trace>
</inkml:ink>
</file>

<file path=ppt/ink/ink57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1"/>
    </inkml:context>
    <inkml:brush xml:id="br0">
      <inkml:brushProperty name="width" value="0.0316012129187584" units="cm"/>
      <inkml:brushProperty name="height" value="0.0316012129187584" units="cm"/>
      <inkml:brushProperty name="color" value="#000000"/>
      <inkml:brushProperty name="ignorePressure" value="0"/>
    </inkml:brush>
  </inkml:definitions>
  <inkml:trace contextRef="#ctx0" brushRef="#br0">27300.000 9700.000 696,'31.000'-91.000'5,"13.000"19.000"12,12.000 19.000 10,13.000 19.000 11,6.000 10.000 4,0.000 4.000-6,0.000 3.000-3,0.000 3.000-6,3.000 3.000-3,6.000 3.000-4,7.000 3.000-4,6.000 4.000-2,-4.000 4.000-9,-11.000 6.000-14,-14.000 7.000-13,-11.000 6.000-12,-11.000 1.000-11,-5.000-3.000-5,-7.000-3.000-6,-5.000-2.000-6</inkml:trace>
</inkml:ink>
</file>

<file path=ppt/ink/ink57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1"/>
    </inkml:context>
    <inkml:brush xml:id="br0">
      <inkml:brushProperty name="width" value="0.0382985062897205" units="cm"/>
      <inkml:brushProperty name="height" value="0.0382985062897205" units="cm"/>
      <inkml:brushProperty name="color" value="#000000"/>
      <inkml:brushProperty name="ignorePressure" value="0"/>
    </inkml:brush>
  </inkml:definitions>
  <inkml:trace contextRef="#ctx0" brushRef="#br0">28300.000 8500.000 574,'-46.000'-36.000'9,"10.000"28.000"16,10.000 28.000 18,9.000 29.000 18,7.000 21.000 3,7.000 16.000-10,6.000 15.000-9,7.000 17.000-10,0.000 7.000-7,-2.000 0.000-5,-3.000 0.000-4,-3.000 0.000-6,-4.000 7.000-6,-3.000 17.000-11,-3.000 15.000-8,-2.000 16.000-11,-3.000-2.000-8,1.000-19.000-9,-1.000-18.000-9,1.000-19.000-8,-1.000-21.000-3,1.000-21.000 4,-1.000-22.000 5,1.000-22.000 3</inkml:trace>
</inkml:ink>
</file>

<file path=ppt/ink/ink57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2"/>
    </inkml:context>
    <inkml:brush xml:id="br0">
      <inkml:brushProperty name="width" value="0.0389842912554741" units="cm"/>
      <inkml:brushProperty name="height" value="0.0389842912554741" units="cm"/>
      <inkml:brushProperty name="color" value="#000000"/>
      <inkml:brushProperty name="ignorePressure" value="0"/>
    </inkml:brush>
  </inkml:definitions>
  <inkml:trace contextRef="#ctx0" brushRef="#br0">30800.000 8250.000 564,'-50.000'-2.000'1,"0.000"-3.000"4,0.000-3.000 2,0.000-2.000 3,0.000 0.000 5,0.000 7.000 8,0.000 6.000 7,0.000 7.000 9,0.000 8.000 2,0.000 14.000-2,0.000 11.000-2,0.000 14.000-2,0.000 10.000-3,0.000 9.000-4,0.000 10.000-4,0.000 10.000-5,6.000 0.000-3,13.000-5.000-3,12.000-7.000-4,13.000-5.000-3,6.000-9.000-2,0.000-9.000-2,0.000-10.000-2,0.000-8.000 0,6.000-9.000-2,13.000-6.000-3,12.000-6.000-1,13.000-6.000-2,9.000-2.000-2,6.000 3.000-2,7.000 3.000-1,6.000 4.000-1,-4.000 1.000-1,-11.000 0.000 2,-14.000 0.000 1,-11.000 0.000 1,-9.000 1.000 1,-3.000 4.000 1,-3.000 3.000-1,-2.000 3.000 1,-11.000 3.000 2,-15.000 3.000 4,-15.000 3.000 5,-16.000 4.000 5,-13.000 2.000 1,-9.000 4.000-2,-10.000 3.000-1,-8.000 3.000-1,-8.000-2.000-3,-2.000-6.000-6,-3.000-6.000-4,-3.000-6.000-5,5.000-9.000-2,17.000-8.000 2,15.000-10.000 2,16.000-9.000 2,12.000-9.000-7,9.000-5.000-14,10.000-7.000-15,10.000-5.000-14</inkml:trace>
</inkml:ink>
</file>

<file path=ppt/ink/ink57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2"/>
    </inkml:context>
    <inkml:brush xml:id="br0">
      <inkml:brushProperty name="width" value="0.0444291047751904" units="cm"/>
      <inkml:brushProperty name="height" value="0.0444291047751904" units="cm"/>
      <inkml:brushProperty name="color" value="#000000"/>
      <inkml:brushProperty name="ignorePressure" value="0"/>
    </inkml:brush>
  </inkml:definitions>
  <inkml:trace contextRef="#ctx0" brushRef="#br0">31250.000 9100.000 495,'17.000'-44.000'34,"-16.000"13.000"0,-15.000 12.000 1,-15.000 13.000-1,-9.000 13.000 1,1.000 17.000 1,-1.000 15.000 1,1.000 16.000 2,-1.000 9.000-3,1.000 3.000-3,-1.000 3.000-5,1.000 4.000-4,2.000-3.000-3,7.000-5.000-3,6.000-7.000-2,7.000-5.000-2,2.000-3.000-3,1.000 4.000-2,-1.000 3.000-3,1.000 3.000-2,7.000-4.000-4,16.000-8.000-4,15.000-10.000-4,17.000-9.000-5,10.000-12.000-3,6.000-11.000-1,7.000-14.000 0,6.000-11.000-2,4.000-14.000-2,4.000-11.000-4,3.000-14.000-4,3.000-11.000-3,-2.000-14.000-1,-6.000-11.000 5,-6.000-14.000 2,-6.000-11.000 4,-10.000-4.000 4,-12.000 6.000 2,-13.000 7.000 4,-12.000 6.000 3,-13.000 7.000 1,-12.000 10.000 0,-13.000 10.000 0,-12.000 9.000-1,-13.000 12.000 1,-12.000 16.000 5,-13.000 15.000 3,-12.000 17.000 4,-7.000 16.000-3,1.000 19.000-8,-1.000 19.000-8,1.000 19.000-9,7.000 2.000-4,16.000-11.000 2,15.000-14.000 0,17.000-11.000 2</inkml:trace>
</inkml:ink>
</file>

<file path=ppt/ink/ink57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3"/>
    </inkml:context>
    <inkml:brush xml:id="br0">
      <inkml:brushProperty name="width" value="0.0341133363544941" units="cm"/>
      <inkml:brushProperty name="height" value="0.0341133363544941" units="cm"/>
      <inkml:brushProperty name="color" value="#000000"/>
      <inkml:brushProperty name="ignorePressure" value="0"/>
    </inkml:brush>
  </inkml:definitions>
  <inkml:trace contextRef="#ctx0" brushRef="#br0">32200.000 9650.000 644,'29.000'-44.000'91,"10.000"13.000"-16,10.000 12.000-18,9.000 13.000-15,-1.000 9.000-12,-8.000 6.000-6,-10.000 7.000-6,-9.000 6.000-6,-7.000 4.000-6,-3.000 4.000-6,-3.000 3.000-5,-2.000 3.000-6,-11.000 4.000-4,-15.000 7.000-3,-15.000 6.000-2,-16.000 7.000-3,-10.000-1.000-2,-3.000-6.000 0,-3.000-6.000-1,-2.000-6.000 0,0.000-6.000 1,7.000-2.000 4,6.000-3.000 4,7.000-3.000 4,16.000-6.000 9,29.000-5.000 16,28.000-7.000 14,28.000-5.000 16,14.000-4.000 1,0.000 0.000-13,0.000 0.000-13,0.000 0.000-12,-4.000 0.000-14,-5.000 0.000-13,-7.000 0.000-13,-5.000 0.000-12</inkml:trace>
</inkml:ink>
</file>

<file path=ppt/ink/ink57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4"/>
    </inkml:context>
    <inkml:brush xml:id="br0">
      <inkml:brushProperty name="width" value="0.0339993052184582" units="cm"/>
      <inkml:brushProperty name="height" value="0.0339993052184582" units="cm"/>
      <inkml:brushProperty name="color" value="#000000"/>
      <inkml:brushProperty name="ignorePressure" value="0"/>
    </inkml:brush>
  </inkml:definitions>
  <inkml:trace contextRef="#ctx0" brushRef="#br0">33800.000 9200.000 647,'-38.000'-24.000'69,"26.000"4.000"-12,24.000 3.000-13,26.000 3.000-13,15.000-1.000-6,6.000-2.000-1,7.000-3.000 1,6.000-3.000-1,7.000 1.000-2,10.000 6.000-6,10.000 7.000-6,9.000 6.000-5,2.000 1.000-5,-2.000-3.000 0,-3.000-3.000-2,-3.000-2.000-2,-9.000-1.000-3,-11.000 3.000-4,-14.000 3.000-6,-11.000 4.000-4,-9.000 4.000-8,-3.000 6.000-7,-3.000 7.000-9,-2.000 6.000-8,-8.000 3.000-1,-8.000 0.000 9,-10.000 0.000 7,-9.000 0.000 8,-7.000-2.000 6,-3.000-3.000 2,-3.000-3.000 5,-2.000-2.000 2</inkml:trace>
</inkml:ink>
</file>

<file path=ppt/ink/ink57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4"/>
    </inkml:context>
    <inkml:brush xml:id="br0">
      <inkml:brushProperty name="width" value="0.0310592763125896" units="cm"/>
      <inkml:brushProperty name="height" value="0.0310592763125896" units="cm"/>
      <inkml:brushProperty name="color" value="#000000"/>
      <inkml:brushProperty name="ignorePressure" value="0"/>
    </inkml:brush>
  </inkml:definitions>
  <inkml:trace contextRef="#ctx0" brushRef="#br0">33550.000 9950.000 708,'-38.000'-2.000'5,"26.000"-3.000"9,24.000-3.000 9,26.000-2.000 10,16.000-1.000 4,10.000 3.000-1,10.000 3.000-2,9.000 4.000 0,7.000 4.000-5,7.000 6.000-6,6.000 7.000-8,7.000 6.000-6,0.000 3.000-10,-2.000 0.000-9,-3.000 0.000-9,-3.000 0.000-11,-7.000-2.000-2,-9.000-3.000 7,-10.000-3.000 6,-8.000-2.000 6</inkml:trace>
</inkml:ink>
</file>

<file path=ppt/ink/ink57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4"/>
    </inkml:context>
    <inkml:brush xml:id="br0">
      <inkml:brushProperty name="width" value="0.0378242693841457" units="cm"/>
      <inkml:brushProperty name="height" value="0.0378242693841457" units="cm"/>
      <inkml:brushProperty name="color" value="#000000"/>
      <inkml:brushProperty name="ignorePressure" value="0"/>
    </inkml:brush>
  </inkml:definitions>
  <inkml:trace contextRef="#ctx0" brushRef="#br0">37200.000 8350.000 581,'-93.000'-44.000'22,"17.000"13.000"1,15.000 12.000 1,16.000 13.000 2,5.000 13.000 1,-2.000 17.000 0,-3.000 15.000 1,-3.000 16.000 0,-2.000 9.000-1,0.000 3.000-2,0.000 3.000-3,0.000 4.000-2,3.000 1.000-3,6.000 0.000-1,7.000 0.000-1,6.000 0.000-2,6.000-2.000-1,6.000-3.000 0,7.000-3.000-1,6.000-2.000-1,9.000-5.000-1,13.000-2.000-5,12.000-3.000-4,13.000-3.000-3,4.000-6.000-3,-3.000-5.000-2,-3.000-7.000 0,-2.000-5.000-2,-3.000-3.000 0,1.000 4.000 0,-1.000 3.000 0,1.000 3.000 0,-4.000-1.000 0,-6.000-2.000 1,-6.000-3.000-1,-6.000-3.000 1,-9.000 2.000 0,-8.000 10.000 1,-10.000 10.000 1,-9.000 9.000 0,-12.000 4.000 1,-11.000 1.000-1,-14.000-1.000 0,-11.000 1.000-1,-7.000-6.000-1,0.000-8.000-4,0.000-10.000-4,0.000-9.000-4,4.000-7.000-1,10.000-3.000-1,10.000-3.000-1,9.000-2.000 1</inkml:trace>
</inkml:ink>
</file>

<file path=ppt/ink/ink5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29"/>
    </inkml:context>
    <inkml:brush xml:id="br0">
      <inkml:brushProperty name="width" value="0.0486894026398659" units="cm"/>
      <inkml:brushProperty name="height" value="0.0486894026398659" units="cm"/>
      <inkml:brushProperty name="color" value="#f2395b"/>
      <inkml:brushProperty name="ignorePressure" value="0"/>
    </inkml:brush>
  </inkml:definitions>
  <inkml:trace contextRef="#ctx0" brushRef="#br0">15450.000 47200.000 451,'31.000'-72.000'5,"13.000"6.000"10,12.000 7.000 11,13.000 6.000 9,7.000 9.000 3,4.000 13.000-4,3.000 12.000-4,3.000 13.000-4,1.000 7.000-3,1.000 4.000-1,-1.000 3.000-1,1.000 3.000-1,-4.000 6.000-1,-6.000 9.000-2,-6.000 10.000-1,-6.000 10.000-1,-9.000 7.000-2,-8.000 6.000-6,-10.000 7.000-3,-9.000 6.000-5,-12.000 7.000-2,-11.000 10.000-1,-14.000 10.000-1,-11.000 9.000 0,-15.000 6.000-1,-16.000 3.000-1,-15.000 3.000-3,-15.000 4.000 0,-6.000-7.000-2,7.000-16.000-1,6.000-15.000 0,7.000-15.000-1,2.000-9.000 1,1.000 1.000 3,-1.000-1.000 2,1.000 1.000 3,4.000-4.000 2,9.000-6.000 3,10.000-6.000 1,10.000-6.000 4,8.000-6.000 3,10.000-2.000 7,10.000-3.000 6,9.000-3.000 6,15.000-6.000 2,22.000-5.000-2,22.000-7.000-3,23.000-5.000-2,14.000-11.000-2,10.000-11.000-1,10.000-14.000-2,9.000-11.000-2,10.000-7.000-1,14.000 0.000 0,11.000 0.000-2,14.000 0.000 1,10.000 4.000-11,9.000 10.000-22,10.000 10.000-21,10.000 9.000-21,-18.000 6.000-7,-44.000 3.000 8,-43.000 3.000 8,-44.000 4.000 7,-22.000 2.000 4,0.000 4.000 0,0.000 3.000-2,0.000 3.000 0</inkml:trace>
</inkml:ink>
</file>

<file path=ppt/ink/ink57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5"/>
    </inkml:context>
    <inkml:brush xml:id="br0">
      <inkml:brushProperty name="width" value="0.0379104912281036" units="cm"/>
      <inkml:brushProperty name="height" value="0.0379104912281036" units="cm"/>
      <inkml:brushProperty name="color" value="#000000"/>
      <inkml:brushProperty name="ignorePressure" value="0"/>
    </inkml:brush>
  </inkml:definitions>
  <inkml:trace contextRef="#ctx0" brushRef="#br0">38000.000 8700.000 580,'-49.000'4.000'3,"4.000"10.000"7,3.000 10.000 7,3.000 9.000 6,1.000 9.000 6,1.000 9.000 3,-1.000 10.000 5,1.000 10.000 3,2.000 4.000-1,7.000 0.000-5,6.000 0.000-6,7.000 0.000-5,2.000 0.000-3,1.000 0.000-2,-1.000 0.000-1,1.000 0.000-2,1.000-4.000-3,3.000-5.000-1,3.000-7.000-4,4.000-5.000-2,4.000-6.000-7,6.000-3.000-7,7.000-3.000-9,6.000-2.000-9,7.000-14.000-4,10.000-21.000 0,10.000-22.000 0,9.000-22.000 0,6.000-18.000 1,3.000-11.000 1,3.000-14.000 1,4.000-11.000 2,-3.000-14.000 2,-5.000-11.000 4,-7.000-14.000 3,-5.000-11.000 4,-8.000 0.000 3,-5.000 17.000 2,-7.000 15.000 2,-5.000 16.000 1,-9.000 10.000 4,-9.000 7.000 5,-10.000 6.000 4,-8.000 7.000 5,-11.000 10.000 3,-8.000 16.000 1,-10.000 15.000 1,-9.000 17.000 2,-9.000 14.000-2,-5.000 17.000-2,-7.000 15.000-2,-5.000 16.000-3,-4.000 10.000-2,0.000 7.000-3,0.000 6.000-2,0.000 7.000-2,7.000-1.000-4,17.000-6.000-6,15.000-6.000-5,16.000-6.000-5,12.000-9.000-6,9.000-8.000-6,10.000-10.000-5,10.000-9.000-6,4.000-9.000 1,0.000-5.000 6,0.000-7.000 7,0.000-5.000 8</inkml:trace>
</inkml:ink>
</file>

<file path=ppt/ink/ink57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5"/>
    </inkml:context>
    <inkml:brush xml:id="br0">
      <inkml:brushProperty name="width" value="0.0417435728013515" units="cm"/>
      <inkml:brushProperty name="height" value="0.0417435728013515" units="cm"/>
      <inkml:brushProperty name="color" value="#000000"/>
      <inkml:brushProperty name="ignorePressure" value="0"/>
    </inkml:brush>
  </inkml:definitions>
  <inkml:trace contextRef="#ctx0" brushRef="#br0">38850.000 9050.000 527,'18.000'48.000'30,"-11.000"-3.000"-4,-14.000-3.000-3,-11.000-2.000-3,-11.000 0.000 0,-5.000 7.000 5,-7.000 6.000 5,-5.000 7.000 5,-3.000 2.000 1,4.000 1.000-3,3.000-1.000-4,3.000 1.000-2,3.000-1.000-3,3.000 1.000-3,3.000-1.000-3,4.000 1.000-3,4.000-4.000-1,6.000-6.000-1,7.000-6.000-1,6.000-6.000 0,12.000-7.000-4,19.000-6.000-7,19.000-6.000-5,19.000-6.000-7,15.000-7.000-5,13.000-6.000-3,12.000-6.000-4,13.000-6.000-3,2.000-2.000-4,-5.000 3.000-5,-7.000 3.000-5,-5.000 4.000-5,-11.000-1.000-1,-11.000-3.000 4,-14.000-3.000 3,-11.000-2.000 3</inkml:trace>
</inkml:ink>
</file>

<file path=ppt/ink/ink57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5"/>
    </inkml:context>
    <inkml:brush xml:id="br0">
      <inkml:brushProperty name="width" value="0.0425608865916729" units="cm"/>
      <inkml:brushProperty name="height" value="0.0425608865916729" units="cm"/>
      <inkml:brushProperty name="color" value="#000000"/>
      <inkml:brushProperty name="ignorePressure" value="0"/>
    </inkml:brush>
  </inkml:definitions>
  <inkml:trace contextRef="#ctx0" brushRef="#br0">39450.000 9600.000 516,'-25.000'-29.000'0,"0.000"-5.000"0,0.000-7.000 0,0.000-5.000 0,1.000-3.000 5,4.000 4.000 10,3.000 3.000 10,3.000 3.000 9,-2.000 18.000 9,-6.000 35.000 7,-6.000 35.000 8,-6.000 34.000 6,-1.000 20.000-1,7.000 6.000-14,6.000 7.000-12,7.000 6.000-13,0.000 10.000-11,-2.000 17.000-10,-3.000 15.000-8,-3.000 16.000-10,-2.000 10.000-6,0.000 7.000-3,0.000 6.000-3,0.000 7.000-2,3.000-15.000-4,6.000-34.000-6,7.000-35.000-5,6.000-33.000-6,1.000-23.000-2,-3.000-9.000 4,-3.000-10.000 1,-2.000-8.000 3</inkml:trace>
</inkml:ink>
</file>

<file path=ppt/ink/ink57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5"/>
    </inkml:context>
    <inkml:brush xml:id="br0">
      <inkml:brushProperty name="width" value="0.0350130647420883" units="cm"/>
      <inkml:brushProperty name="height" value="0.0350130647420883" units="cm"/>
      <inkml:brushProperty name="color" value="#000000"/>
      <inkml:brushProperty name="ignorePressure" value="0"/>
    </inkml:brush>
  </inkml:definitions>
  <inkml:trace contextRef="#ctx0" brushRef="#br0">39850.000 8150.000 628,'4.000'-49.000'0,"10.000"4.000"0,10.000 3.000 0,9.000 3.000 0,4.000 6.000 8,1.000 9.000 17,-1.000 10.000 17,1.000 10.000 16,-4.000 10.000 3,-6.000 13.000-11,-6.000 12.000-12,-6.000 13.000-11,-7.000 10.000-8,-6.000 10.000-5,-6.000 10.000-4,-6.000 9.000-6,-10.000 6.000-1,-12.000 3.000 0,-13.000 3.000 2,-12.000 4.000-1,-4.000-6.000-5,7.000-11.000-13,6.000-14.000-14,7.000-11.000-12,5.000-9.000-3,7.000-3.000 8,6.000-3.000 9,7.000-2.000 8,7.000-6.000 6,9.000-6.000 4,10.000-6.000 4,10.000-6.000 4,7.000-6.000 3,6.000-2.000 3,7.000-3.000 3,6.000-3.000 2,1.000-4.000 0,-3.000-3.000-1,-3.000-3.000-1,-2.000-2.000-2,-1.000-1.000-5,3.000 3.000-8,3.000 3.000-8,4.000 4.000-9,-3.000-1.000-7,-5.000-3.000-7,-7.000-3.000-6,-5.000-2.000-7</inkml:trace>
</inkml:ink>
</file>

<file path=ppt/ink/ink57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6"/>
    </inkml:context>
    <inkml:brush xml:id="br0">
      <inkml:brushProperty name="width" value="0.0363549254834652" units="cm"/>
      <inkml:brushProperty name="height" value="0.0363549254834652" units="cm"/>
      <inkml:brushProperty name="color" value="#000000"/>
      <inkml:brushProperty name="ignorePressure" value="0"/>
    </inkml:brush>
  </inkml:definitions>
  <inkml:trace contextRef="#ctx0" brushRef="#br0">40400.000 8450.000 605,'1.000'-69.000'30,"4.000"13.000"-1,3.000 12.000-2,3.000 13.000-2,4.000 7.000-1,7.000 4.000 1,6.000 3.000 0,7.000 3.000 1,5.000 3.000 0,7.000 3.000-1,6.000 3.000 0,7.000 4.000 0,0.000 1.000-1,-2.000 0.000-4,-3.000 0.000-1,-3.000 0.000-4,-1.000 3.000-11,4.000 6.000-20,3.000 7.000-22,3.000 6.000-20</inkml:trace>
</inkml:ink>
</file>

<file path=ppt/ink/ink57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6"/>
    </inkml:context>
    <inkml:brush xml:id="br0">
      <inkml:brushProperty name="width" value="0.0334055162966251" units="cm"/>
      <inkml:brushProperty name="height" value="0.0334055162966251" units="cm"/>
      <inkml:brushProperty name="color" value="#000000"/>
      <inkml:brushProperty name="ignorePressure" value="0"/>
    </inkml:brush>
  </inkml:definitions>
  <inkml:trace contextRef="#ctx0" brushRef="#br0">40750.000 7650.000 658,'-2.000'145.000'122,"-3.000"-9.000"-28,-3.000-10.000-27,-2.000-8.000-27,-5.000-1.000-23,-2.000 9.000-16,-3.000 10.000-16,-3.000 10.000-16,-1.000-11.000-13,4.000-27.000-9,3.000-28.000-9,3.000-28.000-8</inkml:trace>
</inkml:ink>
</file>

<file path=ppt/ink/ink57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7"/>
    </inkml:context>
    <inkml:brush xml:id="br0">
      <inkml:brushProperty name="width" value="0.0307750049978495" units="cm"/>
      <inkml:brushProperty name="height" value="0.0307750049978495" units="cm"/>
      <inkml:brushProperty name="color" value="#000000"/>
      <inkml:brushProperty name="ignorePressure" value="0"/>
    </inkml:brush>
  </inkml:definitions>
  <inkml:trace contextRef="#ctx0" brushRef="#br0">40650.000 8700.000 714,'-24.000'-46.000'0,"4.000"10.000"0,3.000 10.000 0,3.000 9.000 0,3.000 2.000 1,3.000-2.000 2,3.000-3.000 1,4.000-3.000 2,1.000-2.000 1,0.000 0.000 2,0.000 0.000 1,0.000 0.000 2,3.000-2.000 1,6.000-3.000 2,7.000-3.000 1,6.000-2.000 1,6.000-6.000 0,6.000-6.000 0,7.000-6.000-1,6.000-6.000-1,4.000-1.000-1,4.000 7.000-1,3.000 6.000-2,3.000 7.000-2,-4.000 7.000-1,-8.000 9.000-1,-10.000 10.000-2,-9.000 10.000 0,-9.000 10.000-1,-5.000 13.000 3,-7.000 12.000 0,-5.000 13.000 2,-8.000 9.000-2,-5.000 6.000-5,-7.000 7.000-6,-5.000 6.000-5,-14.000 7.000-2,-18.000 10.000 4,-19.000 10.000 2,-18.000 9.000 2,-4.000-5.000 3,13.000-19.000 0,12.000-18.000 2,13.000-19.000 0,9.000-16.000 1,6.000-12.000-1,7.000-13.000 0,6.000-12.000-1,6.000-16.000-1,6.000-19.000-1,7.000-18.000-2,6.000-19.000-1,12.000-12.000-4,19.000-2.000-7,19.000-3.000-6,19.000-3.000-7,5.000 7.000-2,-5.000 19.000 4,-7.000 19.000 4,-5.000 19.000 2,-8.000 10.000 0,-5.000 4.000-8,-7.000 3.000-6,-5.000 3.000-6</inkml:trace>
</inkml:ink>
</file>

<file path=ppt/ink/ink57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8"/>
    </inkml:context>
    <inkml:brush xml:id="br0">
      <inkml:brushProperty name="width" value="0.0382982641458511" units="cm"/>
      <inkml:brushProperty name="height" value="0.0382982641458511" units="cm"/>
      <inkml:brushProperty name="color" value="#000000"/>
      <inkml:brushProperty name="ignorePressure" value="0"/>
    </inkml:brush>
  </inkml:definitions>
  <inkml:trace contextRef="#ctx0" brushRef="#br0">40900.000 9850.000 574,'-19.000'-22.000'59,"13.000"6.000"-8,12.000 7.000-8,13.000 6.000-9,10.000 3.000-5,10.000 0.000 1,10.000 0.000 0,9.000 0.000 0,6.000 0.000-3,3.000 0.000-3,3.000 0.000-4,4.000 0.000-4,4.000 0.000-5,6.000 0.000-3,7.000 0.000-3,6.000 0.000-5,-1.000 0.000 0,-5.000 0.000 1,-7.000 0.000 2,-5.000 0.000 1,-11.000 3.000-11,-11.000 6.000-28,-14.000 7.000-27,-11.000 6.000-26</inkml:trace>
</inkml:ink>
</file>

<file path=ppt/ink/ink57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9"/>
    </inkml:context>
    <inkml:brush xml:id="br0">
      <inkml:brushProperty name="width" value="0.0360639095306396" units="cm"/>
      <inkml:brushProperty name="height" value="0.0360639095306396" units="cm"/>
      <inkml:brushProperty name="color" value="#000000"/>
      <inkml:brushProperty name="ignorePressure" value="0"/>
    </inkml:brush>
  </inkml:definitions>
  <inkml:trace contextRef="#ctx0" brushRef="#br0">41750.000 9250.000 610,'-43.000'-58.000'9,"17.000"34.000"19,15.000 35.000 19,16.000 35.000 18,5.000 24.000 4,-2.000 16.000-13,-3.000 15.000-13,-3.000 17.000-13,-4.000 7.000-9,-3.000 0.000-7,-3.000 0.000-7,-2.000 0.000-6,-5.000-2.000-11,-2.000-3.000-11,-3.000-3.000-14,-3.000-2.000-12,-1.000-12.000-4,4.000-19.000 8,3.000-18.000 8,3.000-19.000 6,1.000-12.000 1,1.000-2.000-3,-1.000-3.000-6,1.000-3.000-4</inkml:trace>
</inkml:ink>
</file>

<file path=ppt/ink/ink57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9"/>
    </inkml:context>
    <inkml:brush xml:id="br0">
      <inkml:brushProperty name="width" value="0.040430374443531" units="cm"/>
      <inkml:brushProperty name="height" value="0.040430374443531" units="cm"/>
      <inkml:brushProperty name="color" value="#000000"/>
      <inkml:brushProperty name="ignorePressure" value="0"/>
    </inkml:brush>
  </inkml:definitions>
  <inkml:trace contextRef="#ctx0" brushRef="#br0">43750.000 8850.000 544,'-2.000'-41.000'9,"-3.000"19.000"18,-3.000 19.000 19,-2.000 19.000 18,-6.000 16.000 4,-6.000 17.000-11,-6.000 15.000-10,-6.000 16.000-10,-7.000 12.000-8,-6.000 9.000-5,-6.000 10.000-5,-6.000 10.000-5,-6.000 4.000-5,-2.000 0.000-4,-3.000 0.000-4,-3.000 0.000-6,-1.000-2.000-4,4.000-3.000-5,3.000-3.000-6,3.000-2.000-5,4.000-9.000-7,7.000-12.000-5,6.000-13.000-7,7.000-12.000-6</inkml:trace>
</inkml:ink>
</file>

<file path=ppt/ink/ink5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4"/>
    </inkml:context>
    <inkml:brush xml:id="br0">
      <inkml:brushProperty name="width" value="0.0323928818106651" units="cm"/>
      <inkml:brushProperty name="height" value="0.0323928818106651" units="cm"/>
      <inkml:brushProperty name="color" value="#f2395b"/>
      <inkml:brushProperty name="ignorePressure" value="0"/>
    </inkml:brush>
  </inkml:definitions>
  <inkml:trace contextRef="#ctx0" brushRef="#br0">34350.000 42500.000 679,'-36.000'0.000'5,"28.000"0.000"12,28.000 0.000 11,29.000 0.000 11,24.000-4.000 3,22.000-5.000-3,22.000-7.000-5,23.000-5.000-4,-1.000-1.000-5,-22.000 6.000-7,-22.000 7.000-6,-21.000 6.000-6,-12.000 3.000-3,1.000 0.000 1,-1.000 0.000 2,1.000 0.000 1,-6.000 1.000-2,-8.000 4.000-5,-10.000 3.000-5,-9.000 3.000-6,-13.000 3.000-12,-16.000 3.000-18,-15.000 3.000-20,-15.000 4.000-18,-7.000-3.000 0,3.000-5.000 17,3.000-7.000 18,4.000-5.000 17</inkml:trace>
</inkml:ink>
</file>

<file path=ppt/ink/ink57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09"/>
    </inkml:context>
    <inkml:brush xml:id="br0">
      <inkml:brushProperty name="width" value="0.0424183160066605" units="cm"/>
      <inkml:brushProperty name="height" value="0.0424183160066605" units="cm"/>
      <inkml:brushProperty name="color" value="#000000"/>
      <inkml:brushProperty name="ignorePressure" value="0"/>
    </inkml:brush>
  </inkml:definitions>
  <inkml:trace contextRef="#ctx0" brushRef="#br0">43750.000 9200.000 518,'-24.000'29.000'28,"4.000"10.000"-5,3.000 10.000-4,3.000 9.000-5,3.000 6.000 1,3.000 3.000 10,3.000 3.000 7,4.000 4.000 9,4.000-3.000 1,6.000-5.000-6,7.000-7.000-6,6.000-5.000-6,4.000-9.000-6,4.000-9.000-5,3.000-10.000-4,3.000-8.000-5,4.000-11.000-6,7.000-8.000-10,6.000-10.000-8,7.000-9.000-9,-1.000-7.000-2,-6.000-3.000 4,-6.000-3.000 6,-6.000-2.000 4,-6.000-1.000 3,-2.000 3.000 3,-3.000 3.000 2,-3.000 4.000 2,4.000-10.000-2,13.000-22.000-9,12.000-22.000-7,13.000-21.000-9,2.000-10.000 1,-5.000 3.000 6,-7.000 3.000 9,-5.000 4.000 6,-11.000 8.000 6,-11.000 17.000 2,-14.000 15.000 2,-11.000 16.000 2,-11.000 18.000 11,-5.000 22.000 17,-7.000 22.000 18,-5.000 23.000 19,-4.000 16.000 3,0.000 13.000-11,0.000 12.000-9,0.000 13.000-11,1.000 6.000-7,4.000 0.000-4,3.000 0.000-4,3.000 0.000-4,1.000 0.000-3,1.000 0.000-3,-1.000 0.000-4,1.000 0.000-4,-1.000-2.000-3,1.000-3.000-4,-1.000-3.000-4,1.000-2.000-5,1.000-6.000-6,3.000-6.000-9,3.000-6.000-9,4.000-6.000-9,4.000-13.000-7,6.000-19.000-6,7.000-18.000-6,6.000-19.000-5</inkml:trace>
</inkml:ink>
</file>

<file path=ppt/ink/ink57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10"/>
    </inkml:context>
    <inkml:brush xml:id="br0">
      <inkml:brushProperty name="width" value="0.0407995320856571" units="cm"/>
      <inkml:brushProperty name="height" value="0.0407995320856571" units="cm"/>
      <inkml:brushProperty name="color" value="#000000"/>
      <inkml:brushProperty name="ignorePressure" value="0"/>
    </inkml:brush>
  </inkml:definitions>
  <inkml:trace contextRef="#ctx0" brushRef="#br0">45400.000 9400.000 539,'0.000'-36.000'8,"0.000"28.000"16,0.000 28.000 16,0.000 29.000 16,0.000 16.000 4,0.000 7.000-9,0.000 6.000-9,0.000 7.000-7,-4.000 2.000-8,-5.000 1.000-4,-7.000-1.000-5,-5.000 1.000-5,-3.000-7.000-2,4.000-12.000 0,3.000-13.000-1,3.000-12.000 0,14.000-26.000-14,25.000-36.000-29,25.000-39.000-28,25.000-36.000-28,9.000-14.000-5,-6.000 14.000 17,-6.000 11.000 18,-6.000 14.000 19,-9.000 11.000 13,-8.000 14.000 10,-10.000 11.000 11,-9.000 14.000 10,-7.000 14.000 15,-3.000 20.000 19,-3.000 18.000 20,-2.000 20.000 20,-5.000 8.000 2,-2.000 1.000-15,-3.000-1.000-15,-3.000 1.000-15,-2.000 2.000-9,0.000 7.000-4,0.000 6.000-3,0.000 7.000-4,1.000-4.000-4,4.000-12.000-5,3.000-13.000-3,3.000-12.000-6</inkml:trace>
</inkml:ink>
</file>

<file path=ppt/ink/ink57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10"/>
    </inkml:context>
    <inkml:brush xml:id="br0">
      <inkml:brushProperty name="width" value="0.038016963750124" units="cm"/>
      <inkml:brushProperty name="height" value="0.038016963750124" units="cm"/>
      <inkml:brushProperty name="color" value="#000000"/>
      <inkml:brushProperty name="ignorePressure" value="0"/>
    </inkml:brush>
  </inkml:definitions>
  <inkml:trace contextRef="#ctx0" brushRef="#br0">46500.000 8500.000 578,'23.000'-47.000'0,"-3.000"6.000"0,-3.000 7.000 0,-2.000 6.000 0,0.000 4.000 7,7.000 4.000 14,6.000 3.000 13,7.000 3.000 15,2.000 4.000 4,1.000 7.000-4,-1.000 6.000-5,1.000 7.000-3,-4.000 7.000-6,-6.000 9.000-6,-6.000 10.000-6,-6.000 10.000-5,-9.000 8.000-7,-8.000 10.000-4,-10.000 10.000-7,-9.000 9.000-4,-9.000 4.000-6,-5.000 1.000-5,-7.000-1.000-6,-5.000 1.000-5,-1.000-7.000-1,6.000-12.000 1,7.000-13.000 1,6.000-12.000 3,15.000-10.000 0,26.000-6.000 0,24.000-6.000-1,26.000-6.000-1,7.000-7.000 1,-9.000-6.000 1,-10.000-6.000 2,-8.000-6.000 2,-8.000-2.000-1,-2.000 3.000-5,-3.000 3.000-4,-3.000 4.000-6</inkml:trace>
</inkml:ink>
</file>

<file path=ppt/ink/ink57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10"/>
    </inkml:context>
    <inkml:brush xml:id="br0">
      <inkml:brushProperty name="width" value="0.0373227074742317" units="cm"/>
      <inkml:brushProperty name="height" value="0.0373227074742317" units="cm"/>
      <inkml:brushProperty name="color" value="#000000"/>
      <inkml:brushProperty name="ignorePressure" value="0"/>
    </inkml:brush>
  </inkml:definitions>
  <inkml:trace contextRef="#ctx0" brushRef="#br0">47200.000 8650.000 589,'7.000'-90.000'98,"17.000"23.000"-16,15.000 22.000-16,16.000 22.000-17,9.000 10.000-11,3.000 1.000-8,3.000-1.000-7,4.000 1.000-8,1.000 1.000-6,0.000 3.000-9,0.000 3.000-6,0.000 4.000-8,-4.000 1.000-1,-5.000 0.000 5,-7.000 0.000 5,-5.000 0.000 5</inkml:trace>
</inkml:ink>
</file>

<file path=ppt/ink/ink57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10"/>
    </inkml:context>
    <inkml:brush xml:id="br0">
      <inkml:brushProperty name="width" value="0.0430674217641354" units="cm"/>
      <inkml:brushProperty name="height" value="0.0430674217641354" units="cm"/>
      <inkml:brushProperty name="color" value="#000000"/>
      <inkml:brushProperty name="ignorePressure" value="0"/>
    </inkml:brush>
  </inkml:definitions>
  <inkml:trace contextRef="#ctx0" brushRef="#br0">47900.000 7800.000 510,'-44.000'-41.000'27,"13.000"19.000"16,12.000 19.000 18,13.000 19.000 18,6.000 12.000 0,0.000 6.000-14,0.000 7.000-16,0.000 6.000-14,0.000 21.000-11,0.000 39.000-8,0.000 36.000-6,0.000 39.000-8,-2.000 11.000-10,-3.000-11.000-13,-3.000-14.000-11,-2.000-11.000-13,-3.000-22.000-2,1.000-27.000 7,-1.000-28.000 8,1.000-28.000 7,-3.000-17.000-2,-2.000-2.000-10,-3.000-3.000-11,-3.000-3.000-11</inkml:trace>
</inkml:ink>
</file>

<file path=ppt/ink/ink57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15"/>
    </inkml:context>
    <inkml:brush xml:id="br0">
      <inkml:brushProperty name="width" value="0.0340285263955593" units="cm"/>
      <inkml:brushProperty name="height" value="0.0340285263955593" units="cm"/>
      <inkml:brushProperty name="color" value="#000000"/>
      <inkml:brushProperty name="ignorePressure" value="0"/>
    </inkml:brush>
  </inkml:definitions>
  <inkml:trace contextRef="#ctx0" brushRef="#br0">19800.000 23500.000 646,'-2.000'-47.000'4,"-3.000"6.000"9,-3.000 7.000 8,-2.000 6.000 8,-3.000 3.000 3,1.000 0.000-2,-1.000 0.000-3,1.000 0.000-2,-3.000 3.000-4,-2.000 6.000-4,-3.000 7.000-6,-3.000 6.000-4,-6.000 3.000-3,-5.000 0.000 0,-7.000 0.000-1,-5.000 0.000-1,-6.000 3.000 0,-3.000 6.000-3,-3.000 7.000-1,-2.000 6.000-2,-1.000 6.000-1,3.000 6.000-1,3.000 7.000 0,4.000 6.000-2,1.000 1.000 2,0.000-3.000 3,0.000-3.000 2,0.000-2.000 4,4.000-1.000 1,10.000 3.000 0,10.000 3.000 2,9.000 4.000 1,7.000-3.000 0,7.000-5.000 0,6.000-7.000 2,7.000-5.000-1,7.000-8.000 1,9.000-5.000-2,10.000-7.000 0,10.000-5.000-2,2.000-4.000 0,-3.000 0.000-1,-3.000 0.000 1,-2.000 0.000-1,-3.000 1.000-1,1.000 4.000-1,-1.000 3.000-2,1.000 3.000-3,-6.000 4.000 0,-8.000 7.000 0,-10.000 6.000 0,-9.000 7.000-1,-9.000 5.000 0,-5.000 7.000-2,-7.000 6.000-1,-5.000 7.000-2,-8.000 2.000-1,-5.000 1.000 2,-7.000-1.000 0,-5.000 1.000 1,-4.000-1.000 1,0.000 1.000 1,0.000-1.000 1,0.000 1.000 0,4.000-6.000 1,10.000-8.000 2,10.000-10.000 1,9.000-9.000 3,15.000-18.000-1,22.000-24.000-1,22.000-26.000-2,23.000-24.000-1,14.000-15.000-2,10.000-3.000-1,10.000-3.000-3,9.000-2.000-1,1.000 2.000-2,-6.000 9.000 0,-6.000 10.000-2,-6.000 10.000-1,-7.000 10.000 1,-6.000 13.000 4,-6.000 12.000 2,-6.000 13.000 3,-9.000 7.000 2,-8.000 4.000 1,-10.000 3.000 0,-9.000 3.000 0,-9.000 3.000 3,-5.000 3.000 7,-7.000 3.000 5,-5.000 4.000 6,-4.000 1.000 4,0.000 0.000 1,0.000 0.000 2,0.000 0.000 1,1.000 1.000-2,4.000 4.000-4,3.000 3.000-3,3.000 3.000-5,3.000-2.000-5,3.000-6.000-3,3.000-6.000-5,4.000-6.000-5,-3.000-10.000-13,-5.000-12.000-23,-7.000-13.000-21,-5.000-12.000-22,-4.000-5.000-3,0.000 3.000 18,0.000 3.000 18,0.000 4.000 18,-2.000-1.000 11,-3.000-3.000 5,-3.000-3.000 4,-2.000-2.000 5</inkml:trace>
</inkml:ink>
</file>

<file path=ppt/ink/ink57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15"/>
    </inkml:context>
    <inkml:brush xml:id="br0">
      <inkml:brushProperty name="width" value="0.0321077294647694" units="cm"/>
      <inkml:brushProperty name="height" value="0.0321077294647694" units="cm"/>
      <inkml:brushProperty name="color" value="#000000"/>
      <inkml:brushProperty name="ignorePressure" value="0"/>
    </inkml:brush>
  </inkml:definitions>
  <inkml:trace contextRef="#ctx0" brushRef="#br0">20250.000 23750.000 685,'-19.000'-68.000'32,"13.000"17.000"6,12.000 15.000 5,13.000 16.000 5,6.000 13.000-1,0.000 14.000-9,0.000 11.000-9,0.000 14.000-8,0.000 7.000-9,0.000 3.000-6,0.000 3.000-6,0.000 4.000-8,0.000 1.000-9,0.000 0.000-13,0.000 0.000-11,0.000 0.000-12</inkml:trace>
</inkml:ink>
</file>

<file path=ppt/ink/ink57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15"/>
    </inkml:context>
    <inkml:brush xml:id="br0">
      <inkml:brushProperty name="width" value="0.0377127155661583" units="cm"/>
      <inkml:brushProperty name="height" value="0.0377127155661583" units="cm"/>
      <inkml:brushProperty name="color" value="#000000"/>
      <inkml:brushProperty name="ignorePressure" value="0"/>
    </inkml:brush>
  </inkml:definitions>
  <inkml:trace contextRef="#ctx0" brushRef="#br0">21350.000 23500.000 583,'-25.000'-21.000'24,"0.000"10.000"2,0.000 10.000 3,0.000 9.000 2,0.000 7.000-1,0.000 7.000-2,0.000 6.000-2,0.000 7.000-3,1.000 7.000-2,4.000 9.000 0,3.000 10.000-2,3.000 10.000-1,1.000 2.000-1,1.000-3.000-2,-1.000-3.000-2,1.000-2.000-2,2.000-5.000 0,7.000-2.000 0,6.000-3.000 2,7.000-3.000 1,5.000-7.000-3,7.000-9.000-6,6.000-10.000-7,7.000-8.000-5,4.000-11.000-6,3.000-8.000-4,3.000-10.000-5,4.000-9.000-4,1.000-13.000-3,0.000-16.000 0,0.000-15.000 0,0.000-15.000 0,-2.000-11.000 1,-3.000-2.000 3,-3.000-3.000 5,-2.000-3.000 3,-8.000-1.000 2,-8.000 4.000 2,-10.000 3.000 1,-9.000 3.000 1,-10.000 7.000 4,-9.000 14.000 5,-10.000 11.000 6,-8.000 14.000 6,-8.000 10.000 1,-2.000 9.000-3,-3.000 10.000-3,-3.000 10.000-4,-4.000 10.000-2,-3.000 13.000-4,-3.000 12.000-4,-2.000 13.000-3,5.000 2.000-1,16.000-5.000 2,15.000-7.000 2,17.000-5.000 3,3.000-6.000-3,-5.000-3.000-7,-7.000-3.000-7,-5.000-2.000-7</inkml:trace>
</inkml:ink>
</file>

<file path=ppt/ink/ink57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16"/>
    </inkml:context>
    <inkml:brush xml:id="br0">
      <inkml:brushProperty name="width" value="0.0385438315570354" units="cm"/>
      <inkml:brushProperty name="height" value="0.0385438315570354" units="cm"/>
      <inkml:brushProperty name="color" value="#000000"/>
      <inkml:brushProperty name="ignorePressure" value="0"/>
    </inkml:brush>
  </inkml:definitions>
  <inkml:trace contextRef="#ctx0" brushRef="#br0">22100.000 23700.000 570,'118.000'-21.000'45,"-11.000"10.000"-3,-14.000 10.000-2,-11.000 9.000-4,-11.000 6.000-3,-5.000 3.000-5,-7.000 3.000-4,-5.000 4.000-5,-11.000 5.000-3,-11.000 10.000 0,-14.000 10.000 0,-11.000 9.000-1,-12.000 6.000-1,-9.000 3.000-5,-10.000 3.000-3,-8.000 4.000-3,-8.000-1.000-4,-2.000-3.000-2,-3.000-3.000-2,-3.000-2.000-4,1.000-6.000 0,6.000-6.000-1,7.000-6.000-1,6.000-6.000-1,17.000-12.000 7,28.000-15.000 12,28.000-15.000 13,29.000-16.000 13,13.000-7.000 1,1.000 4.000-11,-1.000 3.000-10,1.000 3.000-11,-3.000 4.000-7,-2.000 7.000-5,-3.000 6.000-5,-3.000 7.000-4,-7.000 2.000-13,-9.000 1.000-17,-10.000-1.000-19,-8.000 1.000-17</inkml:trace>
</inkml:ink>
</file>

<file path=ppt/ink/ink57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23"/>
    </inkml:context>
    <inkml:brush xml:id="br0">
      <inkml:brushProperty name="width" value="0.0499999970197678" units="cm"/>
      <inkml:brushProperty name="height" value="0.0499999970197678" units="cm"/>
      <inkml:brushProperty name="color" value="#00bff3"/>
      <inkml:brushProperty name="ignorePressure" value="0"/>
    </inkml:brush>
  </inkml:definitions>
  <inkml:trace contextRef="#ctx0" brushRef="#br0">67250.000 12400.000 333,'157.000'63.000'167,"51.000"46.000"-1,50.000 47.000 1,49.000 47.000 0</inkml:trace>
</inkml:ink>
</file>

<file path=ppt/ink/ink5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4"/>
    </inkml:context>
    <inkml:brush xml:id="br0">
      <inkml:brushProperty name="width" value="0.0344925038516521" units="cm"/>
      <inkml:brushProperty name="height" value="0.0344925038516521" units="cm"/>
      <inkml:brushProperty name="color" value="#f2395b"/>
      <inkml:brushProperty name="ignorePressure" value="0"/>
    </inkml:brush>
  </inkml:definitions>
  <inkml:trace contextRef="#ctx0" brushRef="#br0">35250.000 42250.000 637,'-2.000'-69.000'-1,"-3.000"13.000"-1,-3.000 12.000-3,-2.000 13.000-2,-3.000 7.000 4,1.000 4.000 7,-1.000 3.000 8,1.000 3.000 8,1.000 9.000 7,3.000 16.000 6,3.000 15.000 5,4.000 17.000 6,1.000 10.000-1,0.000 6.000-6,0.000 7.000-8,0.000 6.000-5,0.000 4.000-6,0.000 4.000-2,0.000 3.000-1,0.000 3.000-4,0.000-1.000-3,0.000-2.000-7,0.000-3.000-5,0.000-3.000-6,0.000-4.000-8,0.000-3.000-11,0.000-3.000-10,0.000-2.000-11,1.000-8.000-4,4.000-8.000 0,3.000-10.000 2,3.000-9.000 0</inkml:trace>
</inkml:ink>
</file>

<file path=ppt/ink/ink57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28"/>
    </inkml:context>
    <inkml:brush xml:id="br0">
      <inkml:brushProperty name="width" value="0.0332648307085037" units="cm"/>
      <inkml:brushProperty name="height" value="0.0332648307085037" units="cm"/>
      <inkml:brushProperty name="color" value="#00bff3"/>
      <inkml:brushProperty name="ignorePressure" value="0"/>
    </inkml:brush>
  </inkml:definitions>
  <inkml:trace contextRef="#ctx0" brushRef="#br0">32600.000 1200.000 661,'-2.000'-72.000'2,"-3.000"6.000"4,-3.000 7.000 4,-2.000 6.000 3,-6.000 7.000 5,-6.000 10.000 4,-6.000 10.000 4,-6.000 9.000 4,-2.000 7.000 0,3.000 7.000-4,3.000 6.000-3,4.000 7.000-4,-3.000 4.000-4,-5.000 3.000-2,-7.000 3.000-4,-5.000 4.000-3,-6.000 2.000-1,-3.000 4.000 0,-3.000 3.000 0,-2.000 3.000-1,-3.000 4.000 1,1.000 7.000 0,-1.000 6.000 0,1.000 7.000-1,2.000 0.000 1,7.000-2.000 0,6.000-3.000 1,7.000-3.000 0,11.000-2.000-1,20.000 0.000-1,18.000 0.000-3,20.000 0.000 0,13.000-7.000-3,9.000-11.000 0,10.000-14.000-1,10.000-11.000 0,0.000-4.000-1,-5.000 6.000 0,-7.000 7.000 0,-5.000 6.000 1,-6.000 3.000-1,-3.000 0.000 1,-3.000 0.000 0,-2.000 0.000-1,-11.000 7.000 2,-15.000 17.000 3,-15.000 15.000 2,-16.000 16.000 3,-15.000 2.000 0,-11.000-8.000-2,-14.000-10.000-1,-11.000-9.000-2,-7.000-5.000-3,0.000 0.000-1,0.000 0.000-4,0.000 0.000-1,3.000-4.000-3,6.000-5.000-2,7.000-7.000-2,6.000-5.000-3,10.000-12.000-6,17.000-16.000-7,15.000-15.000-10,16.000-15.000-8,10.000-11.000-1,7.000-2.000 6,6.000-3.000 7,7.000-3.000 6,2.000 1.000 6,1.000 6.000 4,-1.000 7.000 5,1.000 6.000 5</inkml:trace>
</inkml:ink>
</file>

<file path=ppt/ink/ink57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29"/>
    </inkml:context>
    <inkml:brush xml:id="br0">
      <inkml:brushProperty name="width" value="0.0366025827825069" units="cm"/>
      <inkml:brushProperty name="height" value="0.0366025827825069" units="cm"/>
      <inkml:brushProperty name="color" value="#00bff3"/>
      <inkml:brushProperty name="ignorePressure" value="0"/>
    </inkml:brush>
  </inkml:definitions>
  <inkml:trace contextRef="#ctx0" brushRef="#br0">33100.000 1300.000 601,'-69.000'95.000'61,"13.000"-9.000"-11,12.000-10.000-10,13.000-8.000-11,4.000-8.000-7,-3.000-2.000-1,-3.000-3.000-1,-2.000-3.000-1,-1.000-1.000-2,3.000 4.000 1,3.000 3.000-1,4.000 3.000 0,4.000-1.000-1,6.000-2.000-2,7.000-3.000-1,6.000-3.000-1,6.000-4.000-4,6.000-3.000-4,7.000-3.000-4,6.000-2.000-5,10.000-12.000-3,17.000-19.000 0,15.000-18.000-2,16.000-19.000 0,5.000-15.000-3,-2.000-8.000-2,-3.000-10.000-3,-3.000-9.000-3,-6.000-7.000-2,-5.000-3.000 1,-7.000-3.000 0,-5.000-2.000 1,-11.000-3.000 2,-11.000 1.000 3,-14.000-1.000 4,-11.000 1.000 4,-12.000 4.000 2,-9.000 9.000 2,-10.000 10.000 3,-8.000 10.000 1,-8.000 8.000 1,-2.000 10.000 0,-3.000 10.000-1,-3.000 9.000 1,-2.000 10.000-3,0.000 14.000-2,0.000 11.000-5,0.000 14.000-2,1.000 8.000-5,4.000 7.000-5,3.000 6.000-4,3.000 7.000-5,4.000-3.000-1,7.000-8.000 3,6.000-10.000 3,7.000-9.000 3</inkml:trace>
</inkml:ink>
</file>

<file path=ppt/ink/ink57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29"/>
    </inkml:context>
    <inkml:brush xml:id="br0">
      <inkml:brushProperty name="width" value="0.0308672301471233" units="cm"/>
      <inkml:brushProperty name="height" value="0.0308672301471233" units="cm"/>
      <inkml:brushProperty name="color" value="#00bff3"/>
      <inkml:brushProperty name="ignorePressure" value="0"/>
    </inkml:brush>
  </inkml:definitions>
  <inkml:trace contextRef="#ctx0" brushRef="#br0">33750.000 1800.000 712,'93.000'-22.000'27,"-11.000"6.000"5,-14.000 7.000 5,-11.000 6.000 5,-9.000 6.000 0,-3.000 6.000-8,-3.000 7.000-6,-2.000 6.000-7,-8.000 7.000-6,-8.000 10.000-7,-10.000 10.000-6,-9.000 9.000-7,-13.000 6.000-3,-16.000 3.000 0,-15.000 3.000-1,-15.000 4.000-1,-9.000-3.000-1,1.000-5.000 1,-1.000-7.000 1,1.000-5.000 0,1.000-6.000 1,3.000-3.000 2,3.000-3.000 2,4.000-2.000 3,11.000-9.000 3,23.000-12.000 4,22.000-13.000 5,22.000-12.000 4,19.000-10.000 1,20.000-6.000-5,18.000-6.000-3,20.000-6.000-4,8.000-2.000-6,1.000 3.000-10,-1.000 3.000-8,1.000 4.000-9,-9.000 4.000-4,-15.000 6.000 1,-15.000 7.000 1,-16.000 6.000 1,-12.000 1.000-1,-5.000-3.000-2,-7.000-3.000-1,-5.000-2.000-3</inkml:trace>
</inkml:ink>
</file>

<file path=ppt/ink/ink57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29"/>
    </inkml:context>
    <inkml:brush xml:id="br0">
      <inkml:brushProperty name="width" value="0.0298604052513838" units="cm"/>
      <inkml:brushProperty name="height" value="0.0298604052513838" units="cm"/>
      <inkml:brushProperty name="color" value="#00bff3"/>
      <inkml:brushProperty name="ignorePressure" value="0"/>
    </inkml:brush>
  </inkml:definitions>
  <inkml:trace contextRef="#ctx0" brushRef="#br0">34650.000 1950.000 736,'-15.000'-46.000'41,"23.000"10.000"-6,22.000 10.000-6,22.000 9.000-6,13.000 6.000-4,7.000 3.000-1,6.000 3.000-1,7.000 4.000-1,4.000 1.000-2,3.000 0.000-3,3.000 0.000-3,4.000 0.000-3,-4.000 0.000-1,-9.000 0.000 2,-10.000 0.000 2,-8.000 0.000 1,-11.000 1.000-8,-8.000 4.000-19,-10.000 3.000-17,-9.000 3.000-19</inkml:trace>
</inkml:ink>
</file>

<file path=ppt/ink/ink57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29"/>
    </inkml:context>
    <inkml:brush xml:id="br0">
      <inkml:brushProperty name="width" value="0.0373714603483677" units="cm"/>
      <inkml:brushProperty name="height" value="0.0373714603483677" units="cm"/>
      <inkml:brushProperty name="color" value="#00bff3"/>
      <inkml:brushProperty name="ignorePressure" value="0"/>
    </inkml:brush>
  </inkml:definitions>
  <inkml:trace contextRef="#ctx0" brushRef="#br0">35500.000 900.000 588,'-66.000'-36.000'29,"19.000"28.000"8,19.000 28.000 6,19.000 29.000 6,9.000 21.000 2,0.000 16.000-6,0.000 15.000-6,0.000 17.000-4,0.000 8.000-7,0.000 4.000-5,0.000 3.000-6,0.000 3.000-7,0.000 4.000-4,0.000 7.000-7,0.000 6.000-6,0.000 7.000-6,0.000-7.000-2,0.000-19.000 4,0.000-18.000 3,0.000-19.000 3,0.000-16.000-11,0.000-12.000-23,0.000-13.000-23,0.000-12.000-23</inkml:trace>
</inkml:ink>
</file>

<file path=ppt/ink/ink57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0"/>
    </inkml:context>
    <inkml:brush xml:id="br0">
      <inkml:brushProperty name="width" value="0.0317045748233795" units="cm"/>
      <inkml:brushProperty name="height" value="0.0317045748233795" units="cm"/>
      <inkml:brushProperty name="color" value="#00bff3"/>
      <inkml:brushProperty name="ignorePressure" value="0"/>
    </inkml:brush>
  </inkml:definitions>
  <inkml:trace contextRef="#ctx0" brushRef="#br0">37550.000 900.000 693,'4.000'-69.000'6,"10.000"13.000"11,10.000 12.000 11,9.000 13.000 12,6.000 7.000 3,3.000 4.000-4,3.000 3.000-5,4.000 3.000-3,7.000 3.000-6,13.000 3.000-5,12.000 3.000-7,13.000 4.000-5,2.000 2.000-5,-5.000 4.000-7,-7.000 3.000-4,-5.000 3.000-6,-12.000 4.000-6,-16.000 7.000-5,-15.000 6.000-5,-15.000 7.000-6,-15.000 4.000-4,-12.000 3.000-1,-13.000 3.000-3,-12.000 4.000-1,-4.000-4.000 2,7.000-9.000 8,6.000-10.000 9,7.000-8.000 7,0.000-4.000 5,-2.000 3.000 4,-3.000 3.000 3,-3.000 4.000 2</inkml:trace>
</inkml:ink>
</file>

<file path=ppt/ink/ink57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0"/>
    </inkml:context>
    <inkml:brush xml:id="br0">
      <inkml:brushProperty name="width" value="0.0383064113557339" units="cm"/>
      <inkml:brushProperty name="height" value="0.0383064113557339" units="cm"/>
      <inkml:brushProperty name="color" value="#00bff3"/>
      <inkml:brushProperty name="ignorePressure" value="0"/>
    </inkml:brush>
  </inkml:definitions>
  <inkml:trace contextRef="#ctx0" brushRef="#br0">37800.000 1250.000 574,'-68.000'-2.000'0,"17.000"-3.000"2,15.000-3.000 0,16.000-2.000 1,7.000 6.000 9,1.000 20.000 16,-1.000 18.000 16,1.000 20.000 16,1.000 13.000 2,3.000 9.000-11,3.000 10.000-11,4.000 10.000-11,1.000 5.000-7,0.000 4.000-1,0.000 3.000-3,0.000 3.000-1,0.000-2.000-5,0.000-6.000-10,0.000-6.000-8,0.000-6.000-10,0.000-7.000-9,0.000-6.000-8,0.000-6.000-8,0.000-6.000-8</inkml:trace>
</inkml:ink>
</file>

<file path=ppt/ink/ink57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0"/>
    </inkml:context>
    <inkml:brush xml:id="br0">
      <inkml:brushProperty name="width" value="0.0389914140105247" units="cm"/>
      <inkml:brushProperty name="height" value="0.0389914140105247" units="cm"/>
      <inkml:brushProperty name="color" value="#00bff3"/>
      <inkml:brushProperty name="ignorePressure" value="0"/>
    </inkml:brush>
  </inkml:definitions>
  <inkml:trace contextRef="#ctx0" brushRef="#br0">37650.000 2150.000 564,'51.000'-22.000'51,"4.000"6.000"-8,3.000 7.000-10,3.000 6.000-9,4.000 3.000-5,7.000 0.000-1,6.000 0.000-1,7.000 0.000-1,2.000 0.000 0,1.000 0.000 0,-1.000 0.000-1,1.000 0.000 0,-4.000-2.000-5,-6.000-3.000-9,-6.000-3.000-10,-6.000-2.000-8,-9.000-5.000-6,-8.000-2.000 0,-10.000-3.000 0,-9.000-3.000 0,-12.000-2.000-1,-11.000 0.000 1,-14.000 0.000 0,-11.000 0.000 0,-12.000 0.000 2,-9.000 0.000 2,-10.000 0.000 4,-8.000 0.000 3,-6.000 1.000 2,1.000 4.000 4,-1.000 3.000 2,1.000 3.000 4,4.000 3.000 1,9.000 3.000-1,10.000 3.000-1,10.000 4.000 0,4.000 2.000 5,0.000 4.000 12,0.000 3.000 10,0.000 3.000 12,3.000 4.000 5,6.000 7.000-1,7.000 6.000-2,6.000 7.000-1,3.000 4.000-3,0.000 3.000-4,0.000 3.000-3,0.000 4.000-5,0.000 1.000-4,0.000 0.000-3,0.000 0.000-4,0.000 0.000-3,1.000 3.000-4,4.000 6.000-2,3.000 7.000-2,3.000 6.000-3,3.000 3.000-3,3.000 0.000-4,3.000 0.000-3,4.000 0.000-4,1.000-5.000-4,0.000-9.000-7,0.000-10.000-5,0.000-8.000-6,1.000-11.000-5,4.000-8.000-3,3.000-10.000-4,3.000-9.000-3,-1.000-9.000 1,-2.000-5.000 8,-3.000-7.000 7,-3.000-5.000 8</inkml:trace>
</inkml:ink>
</file>

<file path=ppt/ink/ink57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1"/>
    </inkml:context>
    <inkml:brush xml:id="br0">
      <inkml:brushProperty name="width" value="0.0397319421172142" units="cm"/>
      <inkml:brushProperty name="height" value="0.0397319421172142" units="cm"/>
      <inkml:brushProperty name="color" value="#00bff3"/>
      <inkml:brushProperty name="ignorePressure" value="0"/>
    </inkml:brush>
  </inkml:definitions>
  <inkml:trace contextRef="#ctx0" brushRef="#br0">39350.000 2150.000 553,'26.000'-19.000'6,"4.000"13.000"12,3.000 12.000 12,3.000 13.000 13,-4.000 10.000 0,-8.000 10.000-8,-10.000 10.000-10,-9.000 9.000-8,-9.000 6.000-7,-5.000 3.000-1,-7.000 3.000-3,-5.000 4.000-2,0.000-4.000-2,10.000-9.000-2,10.000-10.000-3,9.000-8.000-3,15.000-22.000-1,22.000-30.000-4,22.000-32.000-3,23.000-30.000-2,11.000-15.000-4,4.000 3.000-1,3.000 3.000-4,3.000 4.000-2,-7.000 4.000 0,-15.000 6.000 1,-15.000 7.000 1,-16.000 6.000 1,-10.000 3.000 4,-3.000 0.000 5,-3.000 0.000 5,-2.000 0.000 5,-14.000 6.000 8,-21.000 13.000 13,-22.000 12.000 13,-22.000 13.000 12,-8.000 10.000 5,6.000 10.000-1,7.000 10.000-3,6.000 9.000-2,6.000 6.000-3,6.000 3.000-4,7.000 3.000-4,6.000 4.000-5,3.000 1.000-3,0.000 0.000-4,0.000 0.000-3,0.000 0.000-4,1.000 4.000-1,4.000 10.000 1,3.000 10.000 1,3.000 9.000 1,1.000-1.000-3,1.000-8.000-7,-1.000-10.000-6,1.000-9.000-8,7.000-16.000-5,16.000-22.000-3,15.000-22.000-2,17.000-21.000-5,5.000-21.000 1,-3.000-19.000 1,-3.000-18.000 1,-2.000-19.000 2,-8.000-13.000 2,-8.000-6.000 3,-10.000-6.000 2,-9.000-6.000 3,-7.000-1.000 3,-3.000 7.000 1,-3.000 6.000 4,-2.000 7.000 1,-8.000 8.000 3,-8.000 14.000 2,-10.000 11.000 2,-9.000 14.000 3,-9.000 11.000 0,-5.000 14.000-1,-7.000 11.000-2,-5.000 14.000 0,-8.000 16.000-4,-5.000 22.000-5,-7.000 22.000-5,-5.000 23.000-5,3.000 3.000-4,17.000-11.000-4,15.000-14.000-4,16.000-11.000-4,5.000-7.000 0,-2.000 0.000 0,-3.000 0.000 3,-3.000 0.000 0</inkml:trace>
</inkml:ink>
</file>

<file path=ppt/ink/ink57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1"/>
    </inkml:context>
    <inkml:brush xml:id="br0">
      <inkml:brushProperty name="width" value="0.0336261801421642" units="cm"/>
      <inkml:brushProperty name="height" value="0.0336261801421642" units="cm"/>
      <inkml:brushProperty name="color" value="#00bff3"/>
      <inkml:brushProperty name="ignorePressure" value="0"/>
    </inkml:brush>
  </inkml:definitions>
  <inkml:trace contextRef="#ctx0" brushRef="#br0">41350.000 1700.000 654,'45.000'28.000'54,"-9.000"6.000"-6,-10.000 7.000-7,-8.000 6.000-7,-9.000 6.000-6,-6.000 6.000-9,-6.000 7.000-7,-6.000 6.000-8,-4.000-1.000-5,1.000-5.000-1,-1.000-7.000 0,1.000-5.000-2,2.000-8.000-1,7.000-5.000-1,6.000-7.000-1,7.000-5.000-1,7.000-9.000 2,9.000-9.000 4,10.000-10.000 4,10.000-8.000 4,5.000-4.000 3,4.000 3.000-1,3.000 3.000-1,3.000 4.000 1,-2.000 8.000 1,-6.000 17.000 3,-6.000 15.000 4,-6.000 16.000 3,-13.000 12.000-1,-19.000 9.000-3,-18.000 10.000-4,-19.000 10.000-4,-18.000 11.000-5,-15.000 17.000-7,-15.000 15.000-7,-16.000 16.000-6,-8.000 2.000-7,0.000-8.000-7,0.000-10.000-7,0.000-9.000-7,7.000-18.000-4,17.000-24.000 2,15.000-26.000 1,16.000-24.000 1</inkml:trace>
</inkml:ink>
</file>

<file path=ppt/ink/ink5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4"/>
    </inkml:context>
    <inkml:brush xml:id="br0">
      <inkml:brushProperty name="width" value="0.033397052437067" units="cm"/>
      <inkml:brushProperty name="height" value="0.033397052437067" units="cm"/>
      <inkml:brushProperty name="color" value="#f2395b"/>
      <inkml:brushProperty name="ignorePressure" value="0"/>
    </inkml:brush>
  </inkml:definitions>
  <inkml:trace contextRef="#ctx0" brushRef="#br0">36200.000 42000.000 658,'46.000'-43.000'11,"-5.000"17.000"9,-7.000 15.000 9,-5.000 16.000 8,-1.000 10.000 3,6.000 7.000-2,7.000 6.000-2,6.000 7.000-2,1.000 4.000-4,-3.000 3.000-8,-3.000 3.000-8,-2.000 4.000-6,-8.000 4.000-4,-8.000 6.000 1,-10.000 7.000 0,-9.000 6.000 1,-10.000 3.000-3,-9.000 0.000-7,-10.000 0.000-6,-8.000 0.000-5,-8.000-5.000-4,-2.000-9.000 0,-3.000-10.000 1,-3.000-8.000 0,2.000-8.000 2,10.000-2.000 4,10.000-3.000 4,9.000-3.000 5,21.000-7.000 2,35.000-9.000 3,35.000-10.000 2,34.000-8.000 3,23.000-11.000-3,13.000-8.000-10,12.000-10.000-10,13.000-9.000-10,-12.000-1.000-3,-33.000 10.000 3,-35.000 10.000 2,-34.000 9.000 2,-18.000 4.000 0,1.000 1.000-5,-1.000-1.000-3,1.000 1.000-6</inkml:trace>
</inkml:ink>
</file>

<file path=ppt/ink/ink57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2"/>
    </inkml:context>
    <inkml:brush xml:id="br0">
      <inkml:brushProperty name="width" value="0.030087923631072" units="cm"/>
      <inkml:brushProperty name="height" value="0.030087923631072" units="cm"/>
      <inkml:brushProperty name="color" value="#00bff3"/>
      <inkml:brushProperty name="ignorePressure" value="0"/>
    </inkml:brush>
  </inkml:definitions>
  <inkml:trace contextRef="#ctx0" brushRef="#br0">43300.000 2250.000 731,'90.000'-22.000'56,"-18.000"6.000"-11,-19.000 7.000-11,-18.000 6.000-11,8.000 1.000-5,39.000-3.000 2,36.000-3.000 3,39.000-2.000 2,16.000 0.000-6,-3.000 7.000-14,-3.000 6.000-13,-2.000 7.000-14,-15.000 4.000-5,-25.000 3.000 6,-25.000 3.000 5,-25.000 4.000 5,-19.000 1.000-1,-12.000 0.000-9,-13.000 0.000-9,-12.000 0.000-10</inkml:trace>
</inkml:ink>
</file>

<file path=ppt/ink/ink57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3"/>
    </inkml:context>
    <inkml:brush xml:id="br0">
      <inkml:brushProperty name="width" value="0.032963328063488" units="cm"/>
      <inkml:brushProperty name="height" value="0.032963328063488" units="cm"/>
      <inkml:brushProperty name="color" value="#00bff3"/>
      <inkml:brushProperty name="ignorePressure" value="0"/>
    </inkml:brush>
  </inkml:definitions>
  <inkml:trace contextRef="#ctx0" brushRef="#br0">44250.000 1550.000 667,'-47.000'-24.000'1,"6.000"4.000"1,7.000 3.000 2,6.000 3.000 1,4.000 7.000 6,4.000 14.000 8,3.000 11.000 10,3.000 14.000 8,3.000 13.000 3,3.000 16.000-3,3.000 15.000-4,4.000 17.000-2,1.000 10.000-5,0.000 6.000-4,0.000 7.000-5,0.000 6.000-4,0.000 7.000-8,0.000 10.000-8,0.000 10.000-9,0.000 9.000-10,0.000-2.000-8,0.000-12.000-7,0.000-13.000-8,0.000-12.000-6,1.000-18.000-2,4.000-21.000 4,3.000-22.000 6,3.000-22.000 4</inkml:trace>
</inkml:ink>
</file>

<file path=ppt/ink/ink57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3"/>
    </inkml:context>
    <inkml:brush xml:id="br0">
      <inkml:brushProperty name="width" value="0.0352043621242046" units="cm"/>
      <inkml:brushProperty name="height" value="0.0352043621242046" units="cm"/>
      <inkml:brushProperty name="color" value="#00bff3"/>
      <inkml:brushProperty name="ignorePressure" value="0"/>
    </inkml:brush>
  </inkml:definitions>
  <inkml:trace contextRef="#ctx0" brushRef="#br0">45700.000 1550.000 624,'7.000'-46.000'7,"17.000"10.000"11,15.000 10.000 13,16.000 9.000 13,7.000 9.000 3,1.000 9.000-5,-1.000 10.000-4,1.000 10.000-5,-3.000 7.000-5,-2.000 6.000-6,-3.000 7.000-4,-3.000 6.000-5,-9.000 6.000-4,-11.000 6.000 0,-14.000 7.000-1,-11.000 6.000-1,-18.000 4.000-5,-22.000 4.000-10,-22.000 3.000-9,-21.000 3.000-9,-15.000-1.000-5,-6.000-2.000 3,-6.000-3.000 2,-6.000-3.000 1,-1.000-7.000 4,7.000-9.000 3,6.000-10.000 4,7.000-8.000 4,8.000-8.000 3,14.000-2.000 2,11.000-3.000 3,14.000-3.000 2,24.000-10.000 4,38.000-16.000 5,37.000-15.000 5,38.000-15.000 6,24.000-9.000-1,14.000 1.000-8,11.000-1.000-5,14.000 1.000-8,2.000 1.000-5,-6.000 3.000-1,-6.000 3.000-3,-6.000 4.000-2,-9.000 2.000-3,-8.000 4.000-5,-10.000 3.000-5,-9.000 3.000-5,-13.000 1.000-2,-16.000 1.000 1,-15.000-1.000 2,-15.000 1.000 1,-11.000-1.000 3,-2.000 1.000 4,-3.000-1.000 4,-3.000 1.000 5</inkml:trace>
</inkml:ink>
</file>

<file path=ppt/ink/ink57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3"/>
    </inkml:context>
    <inkml:brush xml:id="br0">
      <inkml:brushProperty name="width" value="0.0411168187856674" units="cm"/>
      <inkml:brushProperty name="height" value="0.0411168187856674" units="cm"/>
      <inkml:brushProperty name="color" value="#00bff3"/>
      <inkml:brushProperty name="ignorePressure" value="0"/>
    </inkml:brush>
  </inkml:definitions>
  <inkml:trace contextRef="#ctx0" brushRef="#br0">47550.000 1250.000 535,'0.000'-69.000'4,"0.000"13.000"10,0.000 12.000 8,0.000 13.000 10,3.000 13.000 5,6.000 17.000 0,7.000 15.000 2,6.000 16.000 0,1.000 13.000-1,-3.000 14.000-4,-3.000 11.000-3,-2.000 14.000-5,-5.000 8.000-3,-2.000 7.000-4,-3.000 6.000-5,-3.000 7.000-3,-4.000-3.000-2,-3.000-8.000 0,-3.000-10.000 1,-2.000-9.000 0,-5.000-7.000-4,-2.000-3.000-6,-3.000-3.000-8,-3.000-2.000-6,-2.000-6.000-7,0.000-6.000-6,0.000-6.000-6,0.000-6.000-6,-2.000-2.000-4,-3.000 3.000-4,-3.000 3.000-2,-2.000 4.000-5,-1.000-6.000 3,3.000-11.000 5,3.000-14.000 7,4.000-11.000 6</inkml:trace>
</inkml:ink>
</file>

<file path=ppt/ink/ink57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3"/>
    </inkml:context>
    <inkml:brush xml:id="br0">
      <inkml:brushProperty name="width" value="0.0265506189316511" units="cm"/>
      <inkml:brushProperty name="height" value="0.0265506189316511" units="cm"/>
      <inkml:brushProperty name="color" value="#00bff3"/>
      <inkml:brushProperty name="ignorePressure" value="0"/>
    </inkml:brush>
  </inkml:definitions>
  <inkml:trace contextRef="#ctx0" brushRef="#br0">47550.000 2000.000 828,'26.000'-25.000'2,"4.000"0.000"6,3.000 0.000 3,3.000 0.000 6,3.000 1.000 0,3.000 4.000-3,3.000 3.000-3,4.000 3.000-3,-1.000 3.000 1,-3.000 3.000 5,-3.000 3.000 4,-2.000 4.000 4,-1.000 1.000-4,3.000 0.000-16,3.000 0.000-14,4.000 0.000-14,-3.000 1.000-11,-5.000 4.000-4,-7.000 3.000-5,-5.000 3.000-5</inkml:trace>
</inkml:ink>
</file>

<file path=ppt/ink/ink57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4"/>
    </inkml:context>
    <inkml:brush xml:id="br0">
      <inkml:brushProperty name="width" value="0.0402715168893337" units="cm"/>
      <inkml:brushProperty name="height" value="0.0402715168893337" units="cm"/>
      <inkml:brushProperty name="color" value="#00bff3"/>
      <inkml:brushProperty name="ignorePressure" value="0"/>
    </inkml:brush>
  </inkml:definitions>
  <inkml:trace contextRef="#ctx0" brushRef="#br0">48450.000 700.000 546,'-24.000'-52.000'52,"4.000"47.000"0,3.000 47.000 1,3.000 48.000 0,3.000 25.000-3,3.000 7.000-6,3.000 6.000-6,4.000 7.000-7,2.000 4.000-5,4.000 3.000-5,3.000 3.000-5,3.000 4.000-5,-1.000 11.000-4,-2.000 23.000-8,-3.000 22.000-5,-3.000 22.000-7,-4.000 7.000-8,-3.000-6.000-9,-3.000-6.000-10,-2.000-6.000-9,-1.000-21.000-2,3.000-34.000 5,3.000-35.000 5,4.000-33.000 7,1.000-23.000 1,0.000-9.000-2,0.000-10.000-1,0.000-8.000-1</inkml:trace>
</inkml:ink>
</file>

<file path=ppt/ink/ink57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4"/>
    </inkml:context>
    <inkml:brush xml:id="br0">
      <inkml:brushProperty name="width" value="0.0274531189352274" units="cm"/>
      <inkml:brushProperty name="height" value="0.0274531189352274" units="cm"/>
      <inkml:brushProperty name="color" value="#00bff3"/>
      <inkml:brushProperty name="ignorePressure" value="0"/>
    </inkml:brush>
  </inkml:definitions>
  <inkml:trace contextRef="#ctx0" brushRef="#br0">48800.000 1150.000 801,'26.000'-27.000'2,"4.000"-3.000"6,3.000-3.000 6,3.000-2.000 4,-1.000 0.000 2,-2.000 7.000 0,-3.000 6.000-1,-3.000 7.000-1,4.000 4.000-1,13.000 3.000-1,12.000 3.000 1,13.000 4.000-2,7.000 1.000-3,4.000 0.000-9,3.000 0.000-9,3.000 0.000-8,-4.000 1.000-6,-8.000 4.000-6,-10.000 3.000-4,-9.000 3.000-6,-10.000 1.000 0,-9.000 1.000 6,-10.000-1.000 6,-8.000 1.000 6</inkml:trace>
</inkml:ink>
</file>

<file path=ppt/ink/ink57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4"/>
    </inkml:context>
    <inkml:brush xml:id="br0">
      <inkml:brushProperty name="width" value="0.0347223840653896" units="cm"/>
      <inkml:brushProperty name="height" value="0.0347223840653896" units="cm"/>
      <inkml:brushProperty name="color" value="#00bff3"/>
      <inkml:brushProperty name="ignorePressure" value="0"/>
    </inkml:brush>
  </inkml:definitions>
  <inkml:trace contextRef="#ctx0" brushRef="#br0">49650.000 150.000 633,'-44.000'-19.000'70,"13.000"13.000"-12,12.000 12.000-10,13.000 13.000-12,6.000 15.000-6,0.000 19.000-2,0.000 19.000-2,0.000 19.000-3,0.000 12.000-3,0.000 6.000-5,0.000 7.000-6,0.000 6.000-5,0.000 1.000-9,0.000-3.000-11,0.000-3.000-11,0.000-2.000-10,-2.000-14.000-10,-3.000-21.000-6,-3.000-22.000-7,-2.000-22.000-7</inkml:trace>
</inkml:ink>
</file>

<file path=ppt/ink/ink57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5"/>
    </inkml:context>
    <inkml:brush xml:id="br0">
      <inkml:brushProperty name="width" value="0.0326089262962341" units="cm"/>
      <inkml:brushProperty name="height" value="0.0326089262962341" units="cm"/>
      <inkml:brushProperty name="color" value="#00bff3"/>
      <inkml:brushProperty name="ignorePressure" value="0"/>
    </inkml:brush>
  </inkml:definitions>
  <inkml:trace contextRef="#ctx0" brushRef="#br0">50700.000 1950.000 674,'-16.000'-24.000'11,"19.000"4.000"3,19.000 3.000 6,19.000 3.000 3,12.000 3.000 4,6.000 3.000 1,7.000 3.000 2,6.000 4.000 2,6.000-1.000 0,6.000-3.000-3,7.000-3.000-3,6.000-2.000-1,1.000-1.000-7,-3.000 3.000-8,-3.000 3.000-9,-2.000 4.000-10,-9.000 5.000-3,-12.000 10.000 3,-13.000 10.000 2,-12.000 9.000 2,-12.000 4.000-6,-8.000 1.000-14,-10.000-1.000-16,-9.000 1.000-15,-9.000-4.000-4,-5.000-6.000 6,-7.000-6.000 7,-5.000-6.000 6</inkml:trace>
</inkml:ink>
</file>

<file path=ppt/ink/ink57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5"/>
    </inkml:context>
    <inkml:brush xml:id="br0">
      <inkml:brushProperty name="width" value="0.0302568934857845" units="cm"/>
      <inkml:brushProperty name="height" value="0.0302568934857845" units="cm"/>
      <inkml:brushProperty name="color" value="#00bff3"/>
      <inkml:brushProperty name="ignorePressure" value="0"/>
    </inkml:brush>
  </inkml:definitions>
  <inkml:trace contextRef="#ctx0" brushRef="#br0">50750.000 2450.000 727,'-47.000'0.000'12,"6.000"0.000"1,7.000 0.000 0,6.000 0.000 0,18.000 0.000 5,32.000 0.000 10,31.000 0.000 10,32.000 0.000 10,19.000 3.000-3,10.000 6.000-15,10.000 7.000-16,9.000 6.000-15,-4.000-1.000-6,-15.000-5.000 3,-15.000-7.000 3,-16.000-5.000 4,-13.000-3.000-11,-9.000 4.000-23,-10.000 3.000-23,-8.000 3.000-24</inkml:trace>
</inkml:ink>
</file>

<file path=ppt/ink/ink5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5"/>
    </inkml:context>
    <inkml:brush xml:id="br0">
      <inkml:brushProperty name="width" value="0.0330010615289211" units="cm"/>
      <inkml:brushProperty name="height" value="0.0330010615289211" units="cm"/>
      <inkml:brushProperty name="color" value="#f2395b"/>
      <inkml:brushProperty name="ignorePressure" value="0"/>
    </inkml:brush>
  </inkml:definitions>
  <inkml:trace contextRef="#ctx0" brushRef="#br0">27350.000 42950.000 666,'-66.000'-7.000'2,"19.000"-11.000"3,19.000-14.000 4,19.000-11.000 3,16.000-3.000 3,17.000 10.000 4,15.000 10.000 2,16.000 9.000 4,18.000 4.000 3,22.000 1.000 3,22.000-1.000 5,23.000 1.000 4,13.000-1.000-4,6.000 1.000-8,7.000-1.000-10,6.000 1.000-9,-7.000 2.000-11,-18.000 7.000-11,-19.000 6.000-10,-18.000 7.000-12,-18.000 2.000-5,-16.000 1.000-3,-15.000-1.000-1,-15.000 1.000-2,-15.000-1.000 2,-12.000 1.000 3,-13.000-1.000 5,-12.000 1.000 3,-10.000-1.000 6,-6.000 1.000 5,-6.000-1.000 6,-6.000 1.000 6</inkml:trace>
</inkml:ink>
</file>

<file path=ppt/ink/ink57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5"/>
    </inkml:context>
    <inkml:brush xml:id="br0">
      <inkml:brushProperty name="width" value="0.0391183979809284" units="cm"/>
      <inkml:brushProperty name="height" value="0.0391183979809284" units="cm"/>
      <inkml:brushProperty name="color" value="#00bff3"/>
      <inkml:brushProperty name="ignorePressure" value="0"/>
    </inkml:brush>
  </inkml:definitions>
  <inkml:trace contextRef="#ctx0" brushRef="#br0">54200.000 1350.000 562,'-32.000'-66.000'4,"-11.000"19.000"9,-14.000 19.000 9,-11.000 19.000 8,-11.000 18.000 4,-5.000 19.000 1,-7.000 19.000-1,-5.000 19.000 0,0.000 9.000-2,10.000 0.000-4,10.000 0.000-2,9.000 0.000-4,10.000 0.000-4,14.000 0.000-2,11.000 0.000-2,14.000 0.000-3,10.000-5.000-2,9.000-9.000 2,10.000-10.000 1,10.000-8.000 1,8.000-6.000-2,10.000 1.000-4,10.000-1.000-6,9.000 1.000-3,4.000-1.000-5,1.000 1.000-1,-1.000-1.000-3,1.000 1.000-2,-4.000-1.000-1,-6.000 1.000-1,-6.000-1.000-1,-6.000 1.000 0,-12.000 2.000-1,-15.000 7.000 2,-15.000 6.000 2,-16.000 7.000 0,-16.000 4.000 1,-16.000 3.000-2,-15.000 3.000-1,-15.000 4.000-1,-7.000-3.000-2,3.000-5.000-3,3.000-7.000-2,4.000-5.000-2,5.000-9.000-2,10.000-9.000-3,10.000-10.000-2,9.000-8.000-2,9.000-11.000 1,9.000-8.000 5,10.000-10.000 6,10.000-9.000 4</inkml:trace>
</inkml:ink>
</file>

<file path=ppt/ink/ink57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6"/>
    </inkml:context>
    <inkml:brush xml:id="br0">
      <inkml:brushProperty name="width" value="0.0429755635559559" units="cm"/>
      <inkml:brushProperty name="height" value="0.0429755635559559" units="cm"/>
      <inkml:brushProperty name="color" value="#00bff3"/>
      <inkml:brushProperty name="ignorePressure" value="0"/>
    </inkml:brush>
  </inkml:definitions>
  <inkml:trace contextRef="#ctx0" brushRef="#br0">55000.000 1700.000 511,'-29.000'-22.000'8,"-5.000"6.000"13,-7.000 7.000 15,-5.000 6.000 14,-3.000 9.000 4,4.000 13.000-7,3.000 12.000-5,3.000 13.000-7,1.000 10.000-5,1.000 10.000-4,-1.000 10.000-3,1.000 9.000-4,2.000 4.000-3,7.000 1.000-4,6.000-1.000-2,7.000 1.000-3,4.000-6.000-3,3.000-8.000-1,3.000-10.000-2,4.000-9.000-2,5.000-10.000-1,10.000-9.000-2,10.000-10.000-2,9.000-8.000-2,9.000-15.000-4,9.000-19.000-6,10.000-18.000-6,10.000-19.000-7,7.000-15.000-2,6.000-8.000 2,7.000-10.000 2,6.000-9.000 1,-4.000-9.000 2,-11.000-5.000 3,-14.000-7.000 3,-11.000-5.000 3,-14.000 2.000 3,-11.000 13.000 4,-14.000 12.000 5,-11.000 13.000 3,-14.000 12.000 5,-11.000 13.000 5,-14.000 12.000 4,-11.000 13.000 5,-12.000 12.000 3,-9.000 13.000 0,-10.000 12.000 2,-8.000 13.000-1,-1.000 7.000 0,9.000 4.000-5,10.000 3.000-3,10.000 3.000-4,19.000 1.000-7,32.000 1.000-10,31.000-1.000-9,32.000 1.000-10,21.000-7.000-4,13.000-12.000 1,12.000-13.000 3,13.000-12.000 1,1.000-5.000 2,-9.000 3.000 1,-10.000 3.000 1,-8.000 4.000 2,-14.000 2.000 4,-15.000 4.000 6,-15.000 3.000 7,-16.000 3.000 6,-12.000 4.000 6,-5.000 7.000 8,-7.000 6.000 7,-5.000 7.000 8,-11.000 4.000 3,-11.000 3.000 0,-14.000 3.000 1,-11.000 4.000 0,-9.000 2.000-1,-3.000 4.000-3,-3.000 3.000-4,-2.000 3.000-3,2.000-1.000-2,9.000-2.000 0,10.000-3.000-2,10.000-3.000-1,8.000-4.000-1,10.000-3.000-5,10.000-3.000-3,9.000-2.000-4,10.000-5.000-4,14.000-2.000-2,11.000-3.000-5,14.000-3.000-3,7.000-4.000-6,3.000-3.000-10,3.000-3.000-8,4.000-2.000-10,-1.000-5.000-4,-3.000-2.000 1,-3.000-3.000 1,-2.000-3.000 1,-8.000-6.000 1,-8.000-5.000 0,-10.000-7.000-1,-9.000-5.000 1,-7.000-4.000 3,-3.000 0.000 7,-3.000 0.000 6,-2.000 0.000 8</inkml:trace>
</inkml:ink>
</file>

<file path=ppt/ink/ink57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6"/>
    </inkml:context>
    <inkml:brush xml:id="br0">
      <inkml:brushProperty name="width" value="0.0397122725844383" units="cm"/>
      <inkml:brushProperty name="height" value="0.0397122725844383" units="cm"/>
      <inkml:brushProperty name="color" value="#00bff3"/>
      <inkml:brushProperty name="ignorePressure" value="0"/>
    </inkml:brush>
  </inkml:definitions>
  <inkml:trace contextRef="#ctx0" brushRef="#br0">56250.000 2100.000 553,'-113.000'-88.000'27,"26.000"26.000"11,24.000 24.000 12,26.000 26.000 11,13.000 22.000 1,4.000 23.000-10,3.000 22.000-9,3.000 22.000-11,1.000 18.000-7,1.000 16.000-4,-1.000 15.000-4,1.000 17.000-5,-3.000 21.000-5,-2.000 28.000-10,-3.000 28.000-8,-3.000 29.000-8,-4.000 8.000-3,-3.000-8.000 2,-3.000-10.000 4,-2.000-9.000 2,0.000-24.000 2,7.000-37.000 1,6.000-38.000 2,7.000-37.000 1,2.000-24.000-10,1.000-9.000-18,-1.000-10.000-19,1.000-8.000-20</inkml:trace>
</inkml:ink>
</file>

<file path=ppt/ink/ink57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7"/>
    </inkml:context>
    <inkml:brush xml:id="br0">
      <inkml:brushProperty name="width" value="0.0346654579043388" units="cm"/>
      <inkml:brushProperty name="height" value="0.0346654579043388" units="cm"/>
      <inkml:brushProperty name="color" value="#00bff3"/>
      <inkml:brushProperty name="ignorePressure" value="0"/>
    </inkml:brush>
  </inkml:definitions>
  <inkml:trace contextRef="#ctx0" brushRef="#br0">56250.000 1150.000 634,'6.000'-71.000'2,"13.000"10.000"5,12.000 10.000 5,13.000 9.000 3,6.000 9.000 8,0.000 9.000 8,0.000 10.000 9,0.000 10.000 8,-2.000 10.000 1,-3.000 13.000-7,-3.000 12.000-8,-2.000 13.000-7,-8.000 10.000-7,-8.000 10.000-8,-10.000 10.000-8,-9.000 9.000-9,-13.000 6.000-4,-16.000 3.000-4,-15.000 3.000-4,-15.000 4.000-3,-9.000-4.000-1,1.000-9.000 0,-1.000-10.000 0,1.000-8.000 1,2.000-11.000 0,7.000-8.000 0,6.000-10.000-1,7.000-9.000 0,15.000-10.000 3,25.000-9.000 7,25.000-10.000 6,25.000-8.000 7,17.000-8.000 1,9.000-2.000-6,10.000-3.000-4,10.000-3.000-5,-6.000 1.000-5,-18.000 6.000-4,-19.000 7.000-4,-18.000 6.000-4,-10.000 1.000 0,0.000-3.000 3,0.000-3.000 4,0.000-2.000 3</inkml:trace>
</inkml:ink>
</file>

<file path=ppt/ink/ink57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7"/>
    </inkml:context>
    <inkml:brush xml:id="br0">
      <inkml:brushProperty name="width" value="0.0312403962016106" units="cm"/>
      <inkml:brushProperty name="height" value="0.0312403962016106" units="cm"/>
      <inkml:brushProperty name="color" value="#00bff3"/>
      <inkml:brushProperty name="ignorePressure" value="0"/>
    </inkml:brush>
  </inkml:definitions>
  <inkml:trace contextRef="#ctx0" brushRef="#br0">56900.000 1350.000 704,'1.000'-47.000'4,"4.000"6.000"8,3.000 7.000 9,3.000 6.000 8,4.000 4.000 5,7.000 4.000 0,6.000 3.000 1,7.000 3.000 1,7.000 4.000-4,9.000 7.000-6,10.000 6.000-7,10.000 7.000-7,4.000 4.000-11,0.000 3.000-15,0.000 3.000-15,0.000 4.000-16,-7.000 1.000-4,-11.000 0.000 8,-14.000 0.000 6,-11.000 0.000 7</inkml:trace>
</inkml:ink>
</file>

<file path=ppt/ink/ink57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7"/>
    </inkml:context>
    <inkml:brush xml:id="br0">
      <inkml:brushProperty name="width" value="0.0283307582139969" units="cm"/>
      <inkml:brushProperty name="height" value="0.0283307582139969" units="cm"/>
      <inkml:brushProperty name="color" value="#00bff3"/>
      <inkml:brushProperty name="ignorePressure" value="0"/>
    </inkml:brush>
  </inkml:definitions>
  <inkml:trace contextRef="#ctx0" brushRef="#br0">57950.000 2150.000 776,'190.000'-44.000'6,"-18.000"13.000"11,-19.000 12.000 12,-18.000 13.000 12,-14.000 6.000 1,-5.000 0.000-8,-7.000 0.000-7,-5.000 0.000-9,-11.000 3.000-9,-11.000 6.000-9,-14.000 7.000-11,-11.000 6.000-10</inkml:trace>
</inkml:ink>
</file>

<file path=ppt/ink/ink57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8"/>
    </inkml:context>
    <inkml:brush xml:id="br0">
      <inkml:brushProperty name="width" value="0.0340305604040623" units="cm"/>
      <inkml:brushProperty name="height" value="0.0340305604040623" units="cm"/>
      <inkml:brushProperty name="color" value="#00bff3"/>
      <inkml:brushProperty name="ignorePressure" value="0"/>
    </inkml:brush>
  </inkml:definitions>
  <inkml:trace contextRef="#ctx0" brushRef="#br0">58800.000 1600.000 646,'-25.000'-24.000'2,"0.000"4.000"3,0.000 3.000 3,0.000 3.000 4,3.000 6.000 4,6.000 9.000 6,7.000 10.000 4,6.000 10.000 5,1.000 10.000 3,-3.000 13.000 0,-3.000 12.000 0,-2.000 13.000-1,-1.000 10.000-2,3.000 10.000-7,3.000 10.000-6,4.000 9.000-6,1.000 7.000-5,0.000 7.000-3,0.000 6.000-4,0.000 7.000-2,-2.000 0.000-1,-3.000-2.000 1,-3.000-3.000 2,-2.000-3.000 2</inkml:trace>
</inkml:ink>
</file>

<file path=ppt/ink/ink57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8"/>
    </inkml:context>
    <inkml:brush xml:id="br0">
      <inkml:brushProperty name="width" value="0.0341678112745285" units="cm"/>
      <inkml:brushProperty name="height" value="0.0341678112745285" units="cm"/>
      <inkml:brushProperty name="color" value="#00bff3"/>
      <inkml:brushProperty name="ignorePressure" value="0"/>
    </inkml:brush>
  </inkml:definitions>
  <inkml:trace contextRef="#ctx0" brushRef="#br0">60000.000 1650.000 643,'6.000'-44.000'3,"13.000"13.000"5,12.000 12.000 6,13.000 13.000 6,9.000 7.000 5,6.000 4.000 7,7.000 3.000 7,6.000 3.000 7,-2.000 7.000-1,-9.000 14.000-6,-10.000 11.000-8,-8.000 14.000-6,-14.000 5.000-7,-15.000 1.000-9,-15.000-1.000-7,-16.000 1.000-7,-16.000 2.000-6,-16.000 7.000-2,-15.000 6.000-2,-15.000 7.000-2,-9.000-1.000-2,1.000-6.000 1,-1.000-6.000-1,1.000-6.000 1,2.000-9.000 0,7.000-8.000 0,6.000-10.000 1,7.000-9.000 1,21.000-10.000 7,38.000-9.000 12,37.000-10.000 14,38.000-8.000 13,24.000-4.000 3,14.000 3.000-8,11.000 3.000-8,14.000 4.000-8,2.000 1.000-7,-6.000 0.000-6,-6.000 0.000-7,-6.000 0.000-5,-10.000 0.000-9,-12.000 0.000-10,-13.000 0.000-9,-12.000 0.000-10,-12.000-2.000-1,-8.000-3.000 8,-10.000-3.000 9,-9.000-2.000 8</inkml:trace>
</inkml:ink>
</file>

<file path=ppt/ink/ink57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8"/>
    </inkml:context>
    <inkml:brush xml:id="br0">
      <inkml:brushProperty name="width" value="0.0361142419278622" units="cm"/>
      <inkml:brushProperty name="height" value="0.0361142419278622" units="cm"/>
      <inkml:brushProperty name="color" value="#00bff3"/>
      <inkml:brushProperty name="ignorePressure" value="0"/>
    </inkml:brush>
  </inkml:definitions>
  <inkml:trace contextRef="#ctx0" brushRef="#br0">61800.000 1050.000 609,'1.000'-68.000'0,"4.000"17.000"0,3.000 15.000 0,3.000 16.000 0,6.000 4.000 4,9.000-6.000 9,10.000-6.000 10,10.000-6.000 8,8.000-1.000 5,10.000 7.000 3,10.000 6.000 2,9.000 7.000 2,1.000 5.000-1,-6.000 7.000-6,-6.000 6.000-7,-6.000 7.000-5,-7.000 7.000-7,-6.000 9.000-7,-6.000 10.000-8,-6.000 10.000-6,-9.000 5.000-9,-8.000 4.000-9,-10.000 3.000-9,-9.000 3.000-9,-12.000-1.000-6,-11.000-2.000-3,-14.000-3.000-4,-11.000-3.000-2,-4.000-7.000 3,6.000-9.000 8,7.000-10.000 9,6.000-8.000 8</inkml:trace>
</inkml:ink>
</file>

<file path=ppt/ink/ink57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8"/>
    </inkml:context>
    <inkml:brush xml:id="br0">
      <inkml:brushProperty name="width" value="0.0421244911849499" units="cm"/>
      <inkml:brushProperty name="height" value="0.0421244911849499" units="cm"/>
      <inkml:brushProperty name="color" value="#00bff3"/>
      <inkml:brushProperty name="ignorePressure" value="0"/>
    </inkml:brush>
  </inkml:definitions>
  <inkml:trace contextRef="#ctx0" brushRef="#br0">61850.000 1400.000 522,'-91.000'0.000'4,"19.000"0.000"9,19.000 0.000 8,19.000 0.000 9,10.000 6.000 4,4.000 13.000 3,3.000 12.000 0,3.000 13.000 2,3.000 10.000 0,3.000 10.000-2,3.000 10.000-2,4.000 9.000-2,1.000 9.000-4,0.000 9.000-5,0.000 10.000-5,0.000 10.000-5,0.000 5.000-4,0.000 4.000-1,0.000 3.000-2,0.000 3.000-2,0.000-1.000-3,0.000-2.000-8,0.000-3.000-7,0.000-3.000-7,-2.000-12.000-10,-3.000-18.000-14,-3.000-19.000-13,-2.000-18.000-14</inkml:trace>
</inkml:ink>
</file>

<file path=ppt/ink/ink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8"/>
    </inkml:context>
    <inkml:brush xml:id="br0">
      <inkml:brushProperty name="width" value="0.0514977388083935" units="cm"/>
      <inkml:brushProperty name="height" value="0.0514977388083935" units="cm"/>
      <inkml:brushProperty name="color" value="#f2385b"/>
      <inkml:brushProperty name="ignorePressure" value="0"/>
    </inkml:brush>
  </inkml:definitions>
  <inkml:trace contextRef="#ctx0" brushRef="#br0">67600.000 28800.000 427,'-2.000'53.000'153,"-3.000"6.000"-35,-3.000 7.000-34,-2.000 6.000-35,-3.000 9.000-20,1.000 13.000-2,-1.000 12.000-4,1.000 13.000-3,-1.000 12.000-2,1.000 13.000-2,-1.000 12.000-1,1.000 13.000-2,-1.000 7.000-5,1.000 4.000-10,-1.000 3.000-9,1.000 3.000-10,1.000-8.000-3,3.000-19.000 2,3.000-18.000 1,4.000-19.000 3,-1.000-15.000-6,-3.000-8.000-14,-3.000-10.000-13,-2.000-9.000-14,-3.000-12.000-3,1.000-11.000 5,-1.000-14.000 7,1.000-11.000 5</inkml:trace>
</inkml:ink>
</file>

<file path=ppt/ink/ink5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5"/>
    </inkml:context>
    <inkml:brush xml:id="br0">
      <inkml:brushProperty name="width" value="0.0400152318179607" units="cm"/>
      <inkml:brushProperty name="height" value="0.0400152318179607" units="cm"/>
      <inkml:brushProperty name="color" value="#f2395b"/>
      <inkml:brushProperty name="ignorePressure" value="0"/>
    </inkml:brush>
  </inkml:definitions>
  <inkml:trace contextRef="#ctx0" brushRef="#br0">28350.000 42400.000 549,'-68.000'-82.000'20,"17.000"39.000"16,15.000 36.000 17,16.000 39.000 16,9.000 24.000 2,3.000 13.000-15,3.000 12.000-13,4.000 13.000-14,1.000 7.000-8,0.000 4.000-3,0.000 3.000-2,0.000 3.000-2,0.000-1.000-9,0.000-2.000-17,0.000-3.000-17,0.000-3.000-16,1.000-10.000-4,4.000-16.000 9,3.000-15.000 8,3.000-15.000 8</inkml:trace>
</inkml:ink>
</file>

<file path=ppt/ink/ink58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9"/>
    </inkml:context>
    <inkml:brush xml:id="br0">
      <inkml:brushProperty name="width" value="0.0419855229556561" units="cm"/>
      <inkml:brushProperty name="height" value="0.0419855229556561" units="cm"/>
      <inkml:brushProperty name="color" value="#00bff3"/>
      <inkml:brushProperty name="ignorePressure" value="0"/>
    </inkml:brush>
  </inkml:definitions>
  <inkml:trace contextRef="#ctx0" brushRef="#br0">61600.000 2500.000 523,'100.000'-68.000'30,"0.000"17.000"-2,0.000 15.000-2,0.000 16.000-3,0.000 7.000-1,0.000 1.000-3,0.000-1.000-2,0.000 1.000-2,-2.000 1.000-3,-3.000 3.000-6,-3.000 3.000-4,-2.000 4.000-5,-8.000-1.000-4,-8.000-3.000-1,-10.000-3.000-1,-9.000-2.000-2,-13.000-9.000-3,-16.000-12.000-5,-15.000-13.000-4,-15.000-12.000-5,-12.000-4.000 0,-6.000 7.000 3,-6.000 6.000 4,-6.000 7.000 4,-6.000 4.000 5,-2.000 3.000 9,-3.000 3.000 7,-3.000 4.000 8,-1.000 2.000 4,4.000 4.000 0,3.000 3.000 0,3.000 3.000 0,1.000 7.000 6,1.000 14.000 11,-1.000 11.000 10,1.000 14.000 12,-3.000 10.000 1,-2.000 9.000-8,-3.000 10.000-9,-3.000 10.000-8,2.000 5.000-6,10.000 4.000-3,10.000 3.000-4,9.000 3.000-4,9.000 1.000-3,9.000 1.000-5,10.000-1.000-4,10.000 1.000-5,8.000-4.000-6,10.000-6.000-8,10.000-6.000-8,9.000-6.000-7,9.000-10.000-5,9.000-12.000 1,10.000-13.000-1,10.000-12.000 0,0.000-13.000 0,-5.000-12.000 0,-7.000-13.000 2,-5.000-12.000-1,-9.000-5.000 2,-9.000 3.000 0,-10.000 3.000 1,-8.000 4.000 2</inkml:trace>
</inkml:ink>
</file>

<file path=ppt/ink/ink58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9"/>
    </inkml:context>
    <inkml:brush xml:id="br0">
      <inkml:brushProperty name="width" value="0.0369216129183769" units="cm"/>
      <inkml:brushProperty name="height" value="0.0369216129183769" units="cm"/>
      <inkml:brushProperty name="color" value="#00bff3"/>
      <inkml:brushProperty name="ignorePressure" value="0"/>
    </inkml:brush>
  </inkml:definitions>
  <inkml:trace contextRef="#ctx0" brushRef="#br0">64000.000 850.000 595,'4.000'-72.000'2,"10.000"6.000"3,10.000 7.000 3,9.000 6.000 4,7.000 12.000 7,7.000 19.000 13,6.000 19.000 13,7.000 19.000 11,-1.000 13.000 2,-6.000 10.000-9,-6.000 10.000-10,-6.000 9.000-9,-7.000 6.000-8,-6.000 3.000-7,-6.000 3.000-6,-6.000 4.000-5,-13.000 1.000-7,-19.000 0.000-3,-18.000 0.000-5,-19.000 0.000-4,-12.000-4.000-6,-2.000-5.000-5,-3.000-7.000-6,-3.000-5.000-6,1.000-9.000-1,6.000-9.000 4,7.000-10.000 4,6.000-8.000 4,20.000-9.000 9,34.000-6.000 17,35.000-6.000 17,35.000-6.000 16,16.000-2.000 5,1.000 3.000-3,-1.000 3.000-6,1.000 4.000-4,-4.000 1.000-10,-6.000 0.000-16,-6.000 0.000-16,-6.000 0.000-16</inkml:trace>
</inkml:ink>
</file>

<file path=ppt/ink/ink58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39"/>
    </inkml:context>
    <inkml:brush xml:id="br0">
      <inkml:brushProperty name="width" value="0.0369528010487556" units="cm"/>
      <inkml:brushProperty name="height" value="0.0369528010487556" units="cm"/>
      <inkml:brushProperty name="color" value="#00bff3"/>
      <inkml:brushProperty name="ignorePressure" value="0"/>
    </inkml:brush>
  </inkml:definitions>
  <inkml:trace contextRef="#ctx0" brushRef="#br0">64750.000 1150.000 595,'73.000'-111.000'60,"-3.000"28.000"-9,-3.000 28.000-11,-2.000 29.000-10,-3.000 15.000-6,1.000 3.000-1,-1.000 3.000-1,1.000 4.000-1,2.000 1.000-1,7.000 0.000-2,6.000 0.000-1,7.000 0.000 0,-3.000 0.000-2,-8.000 0.000 1,-10.000 0.000-1,-9.000 0.000 1</inkml:trace>
</inkml:ink>
</file>

<file path=ppt/ink/ink58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40"/>
    </inkml:context>
    <inkml:brush xml:id="br0">
      <inkml:brushProperty name="width" value="0.0425143726170063" units="cm"/>
      <inkml:brushProperty name="height" value="0.0425143726170063" units="cm"/>
      <inkml:brushProperty name="color" value="#00bff3"/>
      <inkml:brushProperty name="ignorePressure" value="0"/>
    </inkml:brush>
  </inkml:definitions>
  <inkml:trace contextRef="#ctx0" brushRef="#br0">65400.000 300.000 517,'-47.000'-63.000'19,"6.000"26.000"13,7.000 24.000 14,6.000 26.000 12,6.000 21.000 4,6.000 19.000-6,7.000 19.000-4,6.000 19.000-5,3.000 13.000-8,0.000 10.000-8,0.000 10.000-9,0.000 9.000-8,0.000 4.000-9,0.000 1.000-9,0.000-1.000-9,0.000 1.000-8,-2.000-12.000-14,-3.000-21.000-20,-3.000-22.000-20,-2.000-22.000-19</inkml:trace>
</inkml:ink>
</file>

<file path=ppt/ink/ink58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40"/>
    </inkml:context>
    <inkml:brush xml:id="br0">
      <inkml:brushProperty name="width" value="0.0326299406588078" units="cm"/>
      <inkml:brushProperty name="height" value="0.0326299406588078" units="cm"/>
      <inkml:brushProperty name="color" value="#00bff3"/>
      <inkml:brushProperty name="ignorePressure" value="0"/>
    </inkml:brush>
  </inkml:definitions>
  <inkml:trace contextRef="#ctx0" brushRef="#br0">65600.000 1850.000 674,'-15.000'-25.000'6,"23.000"0.000"12,22.000 0.000 13,22.000 0.000 12,13.000 3.000 3,7.000 6.000-4,6.000 7.000-5,7.000 6.000-5,4.000 3.000-5,3.000 0.000-7,3.000 0.000-5,4.000 0.000-7,1.000 0.000-7,0.000 0.000-10,0.000 0.000-7,0.000 0.000-10,-7.000 1.000-7,-11.000 4.000-6,-14.000 3.000-7,-11.000 3.000-7,-12.000 1.000 1,-9.000 1.000 5,-10.000-1.000 7,-8.000 1.000 5</inkml:trace>
</inkml:ink>
</file>

<file path=ppt/ink/ink58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40"/>
    </inkml:context>
    <inkml:brush xml:id="br0">
      <inkml:brushProperty name="width" value="0.0364488214254379" units="cm"/>
      <inkml:brushProperty name="height" value="0.0364488214254379" units="cm"/>
      <inkml:brushProperty name="color" value="#00bff3"/>
      <inkml:brushProperty name="ignorePressure" value="0"/>
    </inkml:brush>
  </inkml:definitions>
  <inkml:trace contextRef="#ctx0" brushRef="#br0">66550.000 1300.000 603,'-46.000'-24.000'6,"10.000"4.000"12,10.000 3.000 13,9.000 3.000 12,6.000 9.000 3,3.000 16.000-5,3.000 15.000-4,4.000 17.000-5,-1.000 13.000-5,-3.000 13.000-2,-3.000 12.000-2,-2.000 13.000-4,-1.000 10.000-2,3.000 10.000-3,3.000 10.000-4,4.000 9.000-3,1.000 6.000-7,0.000 3.000-11,0.000 3.000-12,0.000 4.000-12,-2.000-10.000-6,-3.000-22.000 2,-3.000-22.000 1,-2.000-21.000 1,-1.000-17.000-1,3.000-8.000-4,3.000-10.000-2,4.000-9.000-3</inkml:trace>
</inkml:ink>
</file>

<file path=ppt/ink/ink58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41"/>
    </inkml:context>
    <inkml:brush xml:id="br0">
      <inkml:brushProperty name="width" value="0.0383905954658985" units="cm"/>
      <inkml:brushProperty name="height" value="0.0383905954658985" units="cm"/>
      <inkml:brushProperty name="color" value="#00bff3"/>
      <inkml:brushProperty name="ignorePressure" value="0"/>
    </inkml:brush>
  </inkml:definitions>
  <inkml:trace contextRef="#ctx0" brushRef="#br0">68050.000 1050.000 573,'23.000'-58.000'9,"-3.000"34.000"18,-3.000 35.000 19,-2.000 35.000 19,-6.000 22.000 3,-6.000 14.000-11,-6.000 11.000-11,-6.000 14.000-10,-7.000 5.000-9,-6.000 1.000-6,-6.000-1.000-7,-6.000 1.000-5,-4.000-6.000-8,1.000-8.000-8,-1.000-10.000-9,1.000-9.000-8,-1.000-9.000-8,1.000-5.000-6,-1.000-7.000-6,1.000-5.000-6</inkml:trace>
</inkml:ink>
</file>

<file path=ppt/ink/ink58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41"/>
    </inkml:context>
    <inkml:brush xml:id="br0">
      <inkml:brushProperty name="width" value="0.0284565538167953" units="cm"/>
      <inkml:brushProperty name="height" value="0.0284565538167953" units="cm"/>
      <inkml:brushProperty name="color" value="#00bff3"/>
      <inkml:brushProperty name="ignorePressure" value="0"/>
    </inkml:brush>
  </inkml:definitions>
  <inkml:trace contextRef="#ctx0" brushRef="#br0">68000.000 1700.000 773,'50.000'-46.000'2,"0.000"10.000"7,0.000 10.000 5,0.000 9.000 6,-2.000 4.000 5,-3.000 1.000 3,-3.000-1.000 3,-2.000 1.000 4,-1.000 1.000-4,3.000 3.000-10,3.000 3.000-11,4.000 4.000-9,-1.000 2.000-12,-3.000 4.000-10,-3.000 3.000-11,-2.000 3.000-12</inkml:trace>
</inkml:ink>
</file>

<file path=ppt/ink/ink58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41"/>
    </inkml:context>
    <inkml:brush xml:id="br0">
      <inkml:brushProperty name="width" value="0.0454905852675438" units="cm"/>
      <inkml:brushProperty name="height" value="0.0454905852675438" units="cm"/>
      <inkml:brushProperty name="color" value="#00bff3"/>
      <inkml:brushProperty name="ignorePressure" value="0"/>
    </inkml:brush>
  </inkml:definitions>
  <inkml:trace contextRef="#ctx0" brushRef="#br0">69000.000 500.000 483,'0.000'-91.000'21,"0.000"19.000"-3,0.000 19.000-1,0.000 19.000-3,-2.000 18.000 4,-3.000 19.000 8,-3.000 19.000 9,-2.000 19.000 8,-3.000 15.000 1,1.000 13.000-4,-1.000 12.000-6,1.000 13.000-6,-3.000 6.000-3,-2.000 0.000-1,-3.000 0.000-3,-3.000 0.000-1,-1.000 1.000-1,4.000 4.000-2,3.000 3.000-1,3.000 3.000-1,-1.000-1.000-3,-2.000-2.000-5,-3.000-3.000-5,-3.000-3.000-4,-2.000-2.000-5,0.000 0.000-4,0.000 0.000-4,0.000 0.000-4,1.000-5.000-3,4.000-9.000-1,3.000-10.000-3,3.000-8.000-3,1.000-6.000-3,1.000 1.000-6,-1.000-1.000-7,1.000 1.000-6</inkml:trace>
</inkml:ink>
</file>

<file path=ppt/ink/ink58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42"/>
    </inkml:context>
    <inkml:brush xml:id="br0">
      <inkml:brushProperty name="width" value="0.0452186241745949" units="cm"/>
      <inkml:brushProperty name="height" value="0.0452186241745949" units="cm"/>
      <inkml:brushProperty name="color" value="#00bff3"/>
      <inkml:brushProperty name="ignorePressure" value="0"/>
    </inkml:brush>
  </inkml:definitions>
  <inkml:trace contextRef="#ctx0" brushRef="#br0">69200.000 2000.000 486,'32.000'-30.000'2,"17.000"-9.000"2,15.000-10.000 4,16.000-8.000 3,-1.000 2.000 4,-15.000 16.000 2,-15.000 15.000 3,-16.000 17.000 4,-10.000 11.000 2,-3.000 10.000 3,-3.000 10.000 2,-2.000 9.000 2,-8.000 6.000-1,-8.000 3.000-6,-10.000 3.000-5,-9.000 4.000-6,-4.000-1.000-4,4.000-3.000 1,3.000-3.000-1,3.000-2.000-1,12.000-9.000-2,22.000-12.000-7,22.000-13.000-5,23.000-12.000-5,14.000-15.000-11,10.000-15.000-11,10.000-15.000-14,9.000-16.000-12,1.000-4.000-1,-6.000 10.000 8,-6.000 10.000 11,-6.000 9.000 8,-10.000 6.000 10,-12.000 3.000 7,-13.000 3.000 8,-12.000 4.000 9,-15.000 10.000 11,-15.000 19.000 17,-15.000 19.000 16,-16.000 19.000 16,-8.000 12.000 4,0.000 6.000-10,0.000 7.000-9,0.000 6.000-10,3.000-1.000-7,6.000-5.000-4,7.000-7.000-4,6.000-5.000-3,4.000-3.000-4,4.000 4.000-2,3.000 3.000-3,3.000 3.000-2,4.000-1.000-2,7.000-2.000-3,6.000-3.000-2,7.000-3.000-3,2.000-7.000-3,1.000-9.000-3,-1.000-10.000-5,1.000-8.000-2,4.000-9.000-3,9.000-6.000 0,10.000-6.000 0,10.000-6.000 0,4.000-10.000 0,0.000-12.000 2,0.000-13.000 0,0.000-12.000 1,0.000-10.000 2,0.000-6.000 3,0.000-6.000 2,0.000-6.000 2,-8.000-2.000 3,-16.000 3.000 0,-15.000 3.000 0,-15.000 4.000 2,-11.000 4.000 1,-2.000 6.000 1,-3.000 7.000 1,-3.000 6.000 2,-10.000 7.000 0,-16.000 10.000 0,-15.000 10.000 0,-15.000 9.000-1,-15.000 6.000-3,-12.000 3.000-5,-13.000 3.000-7,-12.000 4.000-5,-13.000 10.000-2,-12.000 19.000 3,-13.000 19.000 1,-12.000 19.000 3,6.000 4.000-6,25.000-9.000-15,25.000-10.000-15,25.000-8.000-16</inkml:trace>
</inkml:ink>
</file>

<file path=ppt/ink/ink5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5"/>
    </inkml:context>
    <inkml:brush xml:id="br0">
      <inkml:brushProperty name="width" value="0.0342562720179558" units="cm"/>
      <inkml:brushProperty name="height" value="0.0342562720179558" units="cm"/>
      <inkml:brushProperty name="color" value="#f2395b"/>
      <inkml:brushProperty name="ignorePressure" value="0"/>
    </inkml:brush>
  </inkml:definitions>
  <inkml:trace contextRef="#ctx0" brushRef="#br0">29250.000 42200.000 642,'73.000'-44.000'84,"-3.000"13.000"-14,-3.000 12.000-13,-2.000 13.000-15,-3.000 12.000-10,1.000 13.000-5,-1.000 12.000-7,1.000 13.000-6,-7.000 7.000-6,-12.000 4.000-4,-13.000 3.000-6,-12.000 3.000-6,-13.000 4.000-2,-12.000 7.000-2,-13.000 6.000-1,-12.000 7.000-1,-10.000 0.000 0,-6.000-2.000 1,-6.000-3.000 0,-6.000-3.000 1,-1.000-6.000 2,7.000-5.000 3,6.000-7.000 2,7.000-5.000 3,11.000-8.000 6,20.000-5.000 6,18.000-7.000 8,20.000-5.000 8,16.000-11.000 0,16.000-11.000-7,15.000-14.000-7,17.000-11.000-6,8.000-7.000-5,4.000 0.000-1,3.000 0.000-2,3.000 0.000-1,-8.000 1.000-6,-19.000 4.000-12,-18.000 3.000-11,-19.000 3.000-11,-12.000 1.000-7,-2.000 1.000-3,-3.000-1.000-2,-3.000 1.000-2</inkml:trace>
</inkml:ink>
</file>

<file path=ppt/ink/ink58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45"/>
    </inkml:context>
    <inkml:brush xml:id="br0">
      <inkml:brushProperty name="width" value="0.0323687978088856" units="cm"/>
      <inkml:brushProperty name="height" value="0.0323687978088856" units="cm"/>
      <inkml:brushProperty name="color" value="#00bff3"/>
      <inkml:brushProperty name="ignorePressure" value="0"/>
    </inkml:brush>
  </inkml:definitions>
  <inkml:trace contextRef="#ctx0" brushRef="#br0">19600.000 15600.000 679,'-25.000'23.000'0,"0.000"-3.000"1,0.000-3.000 1,0.000-2.000-1,3.000-9.000 6,6.000-12.000 8,7.000-13.000 9,6.000-12.000 8,4.000-5.000 2,4.000 3.000-6,3.000 3.000-6,3.000 4.000-7,-1.000-1.000-3,-2.000-3.000-3,-3.000-3.000-2,-3.000-2.000-1,-1.000-3.000-2,4.000 1.000 0,3.000-1.000 0,3.000 1.000-1,-1.000 1.000 1,-2.000 3.000-1,-3.000 3.000 0,-3.000 4.000-1,-1.000-1.000 0,4.000-3.000 0,3.000-3.000 0,3.000-2.000 0,1.000-5.000 0,1.000-2.000-1,-1.000-3.000-1,1.000-3.000-1,-1.000-4.000 0,1.000-3.000 1,-1.000-3.000 1,1.000-2.000 0,-1.000-3.000 1,1.000 1.000-1,-1.000-1.000 0,1.000 1.000 0,-3.000 2.000 1,-2.000 7.000 2,-3.000 6.000 1,-3.000 7.000 3,1.000-6.000 0,6.000-15.000-2,7.000-15.000-2,6.000-16.000-1,6.000-10.000-3,6.000-3.000-2,7.000-3.000-3,6.000-2.000-3,3.000 0.000 0,0.000 7.000 1,0.000 6.000 3,0.000 7.000 2,0.000 0.000 0,0.000-2.000 1,0.000-3.000 0,0.000-3.000 0,1.000-6.000 0,4.000-5.000 1,3.000-7.000 0,3.000-5.000 0,1.000-4.000-1,1.000 0.000 0,-1.000 0.000 0,1.000 0.000-1,1.000-2.000 0,3.000-3.000 0,3.000-3.000-1,4.000-2.000-1,5.000-1.000 1,10.000 3.000-1,10.000 3.000 1,9.000 4.000 1,4.000 1.000-1,1.000 0.000 2,-1.000 0.000-1,1.000 0.000 1,4.000-2.000 1,9.000-3.000-1,10.000-3.000 1,10.000-2.000 0,7.000-5.000 0,6.000-2.000 0,7.000-3.000 1,6.000-3.000 0,4.000-4.000 0,4.000-3.000 0,3.000-3.000-1,3.000-2.000 1,4.000 2.000 0,7.000 9.000-1,6.000 10.000 0,7.000 10.000 0,11.000 0.000 0,20.000-5.000 1,18.000-7.000 1,20.000-5.000 1,6.000-8.000-1,-2.000-5.000 0,-3.000-7.000 0,-3.000-5.000-2,-4.000-4.000 1,-3.000 0.000 0,-3.000 0.000 0,-2.000 0.000 0,-3.000 6.000 0,1.000 13.000-1,-1.000 12.000 1,1.000 13.000-1,-3.000 10.000 3,-2.000 10.000 2,-3.000 10.000 5,-3.000 9.000 3,-2.000 6.000 0,0.000 3.000-2,0.000 3.000-3,0.000 4.000-2,-4.000-1.000-3,-5.000-3.000 0,-7.000-3.000-2,-5.000-2.000-1,-14.000 0.000 0,-18.000 7.000-2,-19.000 6.000 0,-18.000 7.000 0,-17.000 7.000-1,-11.000 9.000-1,-14.000 10.000 1,-11.000 10.000-1,-12.000 5.000 1,-9.000 4.000 0,-10.000 3.000 0,-8.000 3.000 2,-11.000 4.000-2,-8.000 7.000-1,-10.000 6.000-3,-9.000 7.000-1,-12.000 2.000-4,-11.000 1.000-5,-14.000-1.000-3,-11.000 1.000-6,-7.000-1.000-3,0.000 1.000-5,0.000-1.000-4,0.000 1.000-3,1.000-1.000 0,4.000 1.000 4,3.000-1.000 4,3.000 1.000 5</inkml:trace>
</inkml:ink>
</file>

<file path=ppt/ink/ink58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7:46"/>
    </inkml:context>
    <inkml:brush xml:id="br0">
      <inkml:brushProperty name="width" value="0.0363593250513077" units="cm"/>
      <inkml:brushProperty name="height" value="0.0363593250513077" units="cm"/>
      <inkml:brushProperty name="color" value="#00bff3"/>
      <inkml:brushProperty name="ignorePressure" value="0"/>
    </inkml:brush>
  </inkml:definitions>
  <inkml:trace contextRef="#ctx0" brushRef="#br0">32550.000 3450.000 605,'-91.000'0.000'0,"19.000"0.000"1,19.000 0.000 0,19.000 0.000 2,24.000-4.000 6,32.000-5.000 14,31.000-7.000 14,32.000-5.000 14,16.000-3.000 2,4.000 4.000-11,3.000 3.000-9,3.000 3.000-10,3.000 3.000-7,3.000 3.000-3,3.000 3.000-4,4.000 4.000-4,-1.000 5.000 0,-3.000 10.000 0,-3.000 10.000 2,-2.000 9.000 2,-11.000 4.000-2,-15.000 1.000-5,-15.000-1.000-4,-16.000 1.000-4,-13.000-1.000-2,-9.000 1.000 2,-10.000-1.000 2,-8.000 1.000 2,-14.000 4.000 2,-15.000 9.000 3,-15.000 10.000 3,-16.000 10.000 3,-15.000 7.000 2,-11.000 6.000 0,-14.000 7.000-1,-11.000 6.000 0,-12.000 6.000-3,-9.000 6.000-6,-10.000 7.000-5,-8.000 6.000-6,-3.000 9.000-11,7.000 13.000-12,6.000 12.000-15,7.000 13.000-13,13.000-9.000-5,22.000-27.000 7,22.000-28.000 5,23.000-28.000 5</inkml:trace>
</inkml:ink>
</file>

<file path=ppt/ink/ink58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07"/>
    </inkml:context>
    <inkml:brush xml:id="br0">
      <inkml:brushProperty name="width" value="0.0329386666417122" units="cm"/>
      <inkml:brushProperty name="height" value="0.0329386666417122" units="cm"/>
      <inkml:brushProperty name="color" value="#00bff3"/>
      <inkml:brushProperty name="ignorePressure" value="0"/>
    </inkml:brush>
  </inkml:definitions>
  <inkml:trace contextRef="#ctx0" brushRef="#br0">29300.000 23250.000 667,'-49.000'-16.000'66,"4.000"19.000"-14,3.000 19.000-14,3.000 19.000-13,1.000 12.000-7,1.000 6.000-2,-1.000 7.000-3,1.000 6.000-1,-1.000 1.000-1,1.000-3.000 0,-1.000-3.000 1,1.000-2.000 0,-1.000 5.000 0,1.000 16.000-2,-1.000 15.000-2,1.000 17.000-1,-3.000 8.000-2,-2.000 4.000-2,-3.000 3.000-1,-3.000 3.000-3,-1.000 1.000-2,4.000 1.000-4,3.000-1.000-2,3.000 1.000-5,6.000-15.000 1,9.000-28.000 2,10.000-28.000 3,10.000-27.000 2,7.000-23.000-6,6.000-16.000-18,7.000-15.000-16,6.000-15.000-17,3.000-11.000-3,0.000-2.000 12,0.000-3.000 11,0.000-3.000 11,-2.000-2.000 9,-3.000 0.000 5,-3.000 0.000 6,-2.000 0.000 4</inkml:trace>
</inkml:ink>
</file>

<file path=ppt/ink/ink58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08"/>
    </inkml:context>
    <inkml:brush xml:id="br0">
      <inkml:brushProperty name="width" value="0.0338518843054771" units="cm"/>
      <inkml:brushProperty name="height" value="0.0338518843054771" units="cm"/>
      <inkml:brushProperty name="color" value="#00bff3"/>
      <inkml:brushProperty name="ignorePressure" value="0"/>
    </inkml:brush>
  </inkml:definitions>
  <inkml:trace contextRef="#ctx0" brushRef="#br0">29250.000 23450.000 649,'3.000'-43.000'11,"6.000"17.000"7,7.000 15.000 9,6.000 16.000 9,1.000 13.000 1,-3.000 14.000-5,-3.000 11.000-6,-2.000 14.000-4,-3.000 10.000-4,1.000 9.000-2,-1.000 10.000 0,1.000 10.000-3,-3.000 11.000 0,-2.000 17.000-1,-3.000 15.000-1,-3.000 16.000-1,-4.000 7.000 0,-3.000 1.000-3,-3.000-1.000 0,-2.000 1.000-2,-1.000-12.000-2,3.000-21.000-2,3.000-22.000-3,4.000-22.000-1,1.000-16.000-2,0.000-9.000-2,0.000-10.000-2,0.000-8.000-1,-4.000-17.000-6,-5.000-21.000-12,-7.000-22.000-11,-5.000-22.000-11,-6.000-16.000-3,-3.000-9.000 6,-3.000-10.000 6,-2.000-8.000 6,-5.000-8.000 4,-2.000-2.000 4,-3.000-3.000 3,-3.000-3.000 2,-1.000 2.000 5,4.000 10.000 3,3.000 10.000 5,3.000 9.000 3,1.000 10.000 4,1.000 14.000 3,-1.000 11.000 3,1.000 14.000 3,2.000 5.000 5,7.000 1.000 9,6.000-1.000 10,7.000 1.000 9,13.000 1.000 2,22.000 3.000-1,22.000 3.000-3,23.000 4.000-3,11.000-1.000-4,4.000-3.000-6,3.000-3.000-6,3.000-2.000-7,-2.000-3.000-6,-6.000 1.000-7,-6.000-1.000-6,-6.000 1.000-7,-9.000 1.000-5,-8.000 3.000-5,-10.000 3.000-4,-9.000 4.000-5</inkml:trace>
</inkml:ink>
</file>

<file path=ppt/ink/ink58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08"/>
    </inkml:context>
    <inkml:brush xml:id="br0">
      <inkml:brushProperty name="width" value="0.0392363667488098" units="cm"/>
      <inkml:brushProperty name="height" value="0.0392363667488098" units="cm"/>
      <inkml:brushProperty name="color" value="#00bff3"/>
      <inkml:brushProperty name="ignorePressure" value="0"/>
    </inkml:brush>
  </inkml:definitions>
  <inkml:trace contextRef="#ctx0" brushRef="#br0">30050.000 23300.000 560,'21.000'-27.000'1,"-5.000"-3.000"0,-7.000-3.000 2,-5.000-2.000 1,-4.000 5.000 4,0.000 16.000 6,0.000 15.000 8,0.000 17.000 6,0.000 10.000 3,0.000 6.000-1,0.000 7.000-2,0.000 6.000-1,-4.000 4.000-2,-5.000 4.000-2,-7.000 3.000-1,-5.000 3.000-2,-4.000 4.000-2,0.000 7.000-2,0.000 6.000-1,0.000 7.000-2,0.000 7.000 0,0.000 9.000-2,0.000 10.000 1,0.000 10.000-2,0.000 4.000 0,0.000 0.000-1,0.000 0.000-1,0.000 0.000-2,3.000-5.000 0,6.000-9.000-3,7.000-10.000-1,6.000-8.000-1,9.000-11.000-4,13.000-8.000-2,12.000-10.000-3,13.000-9.000-4,6.000-12.000-2,0.000-11.000-1,0.000-14.000-3,0.000-11.000-1,3.000-15.000-4,6.000-16.000-5,7.000-15.000-5,6.000-15.000-6,1.000-7.000-3,-3.000 3.000 0,-3.000 3.000 0,-2.000 4.000 0,-9.000 4.000 1,-12.000 6.000 7,-13.000 7.000 5,-12.000 6.000 5</inkml:trace>
</inkml:ink>
</file>

<file path=ppt/ink/ink58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08"/>
    </inkml:context>
    <inkml:brush xml:id="br0">
      <inkml:brushProperty name="width" value="0.0339280217885971" units="cm"/>
      <inkml:brushProperty name="height" value="0.0339280217885971" units="cm"/>
      <inkml:brushProperty name="color" value="#00bff3"/>
      <inkml:brushProperty name="ignorePressure" value="0"/>
    </inkml:brush>
  </inkml:definitions>
  <inkml:trace contextRef="#ctx0" brushRef="#br0">31050.000 23800.000 648,'-49.000'7.000'32,"4.000"17.000"1,3.000 15.000 1,3.000 16.000 1,3.000 10.000-1,3.000 7.000-1,3.000 6.000-2,4.000 7.000-2,4.000 0.000-3,6.000-2.000-5,7.000-3.000-3,6.000-3.000-6,6.000-7.000-3,6.000-9.000-5,7.000-10.000-4,6.000-8.000-4,4.000-9.000-5,4.000-6.000-8,3.000-6.000-8,3.000-6.000-6,4.000-12.000-7,7.000-15.000-6,6.000-15.000-5,7.000-16.000-6,-3.000-5.000 1,-8.000 6.000 9,-10.000 7.000 9,-9.000 6.000 7,-5.000 1.000 7,0.000-3.000 6,0.000-3.000 3,0.000-2.000 6</inkml:trace>
</inkml:ink>
</file>

<file path=ppt/ink/ink58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09"/>
    </inkml:context>
    <inkml:brush xml:id="br0">
      <inkml:brushProperty name="width" value="0.0376732163131237" units="cm"/>
      <inkml:brushProperty name="height" value="0.0376732163131237" units="cm"/>
      <inkml:brushProperty name="color" value="#00bff3"/>
      <inkml:brushProperty name="ignorePressure" value="0"/>
    </inkml:brush>
  </inkml:definitions>
  <inkml:trace contextRef="#ctx0" brushRef="#br0">31700.000 23900.000 583,'-68.000'50.000'55,"17.000"0.000"-9,15.000 0.000-9,16.000 0.000-8,7.000 3.000-5,1.000 6.000 0,-1.000 7.000 0,1.000 6.000-2,1.000 4.000 1,3.000 4.000-2,3.000 3.000 1,4.000 3.000-2,1.000-5.000-1,0.000-12.000-3,0.000-13.000-4,0.000-12.000-3,3.000-9.000-3,6.000-2.000-2,7.000-3.000-1,6.000-3.000-2,4.000-7.000-4,4.000-9.000-3,3.000-10.000-4,3.000-8.000-5,3.000-14.000-2,3.000-15.000 1,3.000-15.000-2,4.000-16.000 1,-1.000-10.000-3,-3.000-3.000-3,-3.000-3.000-4,-2.000-2.000-3,-6.000-3.000-1,-6.000 1.000 2,-6.000-1.000 2,-6.000 1.000 1,-6.000 7.000 4,-2.000 16.000 4,-3.000 15.000 4,-3.000 17.000 3,-1.000 14.000 10,4.000 17.000 15,3.000 15.000 13,3.000 16.000 16,1.000 10.000 0,1.000 7.000-11,-1.000 6.000-12,1.000 7.000-12,-3.000 5.000-7,-2.000 7.000-4,-3.000 6.000-3,-3.000 7.000-3,-4.000-1.000-2,-3.000-6.000-1,-3.000-6.000-1,-2.000-6.000-1,3.000-18.000-2,14.000-28.000-4,11.000-28.000-3,14.000-27.000-4,5.000-14.000-1,1.000 4.000 4,-1.000 3.000 2,1.000 3.000 3,-3.000 3.000 2,-2.000 3.000 2,-3.000 3.000 1,-3.000 4.000 1,-2.000 1.000 2,0.000 0.000 1,0.000 0.000 1,0.000 0.000 2,-2.000-2.000 0,-3.000-3.000 2,-3.000-3.000 1,-2.000-2.000 2,-5.000-1.000 1,-2.000 3.000 0,-3.000 3.000 0,-3.000 4.000 1,-2.000 1.000 2,0.000 0.000 5,0.000 0.000 5,0.000 0.000 4,0.000 6.000 8,0.000 13.000 9,0.000 12.000 9,0.000 13.000 10,0.000 12.000 2,0.000 13.000-5,0.000 12.000-5,0.000 13.000-4,0.000 9.000-5,0.000 6.000-6,0.000 7.000-4,0.000 6.000-6,0.000 1.000-4,0.000-3.000-3,0.000-3.000-4,0.000-2.000-2,0.000-8.000-2,0.000-8.000 1,0.000-10.000 2,0.000-9.000 0,1.000-18.000-12,4.000-24.000-30,3.000-26.000-27,3.000-24.000-28,-1.000-12.000-5,-2.000 4.000 18,-3.000 3.000 20,-3.000 3.000 18</inkml:trace>
</inkml:ink>
</file>

<file path=ppt/ink/ink58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09"/>
    </inkml:context>
    <inkml:brush xml:id="br0">
      <inkml:brushProperty name="width" value="0.0340093411505222" units="cm"/>
      <inkml:brushProperty name="height" value="0.0340093411505222" units="cm"/>
      <inkml:brushProperty name="color" value="#00bff3"/>
      <inkml:brushProperty name="ignorePressure" value="0"/>
    </inkml:brush>
  </inkml:definitions>
  <inkml:trace contextRef="#ctx0" brushRef="#br0">32800.000 23500.000 646,'90.000'-41.000'47,"-18.000"19.000"-6,-19.000 19.000-7,-18.000 19.000-6,-10.000 15.000-3,0.000 13.000 1,0.000 12.000 2,0.000 13.000 1,-4.000 7.000-2,-5.000 4.000-3,-7.000 3.000-5,-5.000 3.000-3,-8.000 4.000-7,-5.000 7.000-9,-7.000 6.000-9,-5.000 7.000-9,-8.000 0.000-5,-5.000-2.000-1,-7.000-3.000 1,-5.000-3.000 0,-3.000-12.000-2,4.000-18.000-3,3.000-19.000-4,3.000-18.000-2,6.000-18.000-2,9.000-16.000-2,10.000-15.000 0,10.000-15.000-1,4.000-7.000 3,0.000 3.000 8,0.000 3.000 8,0.000 4.000 8,3.000 2.000 5,6.000 4.000 2,7.000 3.000 1,6.000 3.000 1</inkml:trace>
</inkml:ink>
</file>

<file path=ppt/ink/ink58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10"/>
    </inkml:context>
    <inkml:brush xml:id="br0">
      <inkml:brushProperty name="width" value="0.0294425524771214" units="cm"/>
      <inkml:brushProperty name="height" value="0.0294425524771214" units="cm"/>
      <inkml:brushProperty name="color" value="#00bff3"/>
      <inkml:brushProperty name="ignorePressure" value="0"/>
    </inkml:brush>
  </inkml:definitions>
  <inkml:trace contextRef="#ctx0" brushRef="#br0">33100.000 24600.000 747,'50.000'-22.000'0,"0.000"6.000"0,0.000 7.000 0,0.000 6.000 0,-4.000 6.000 3,-5.000 6.000 8,-7.000 7.000 6,-5.000 6.000 8,-8.000 9.000 2,-5.000 13.000-2,-7.000 12.000-1,-5.000 13.000-2,-9.000 6.000-3,-9.000 0.000-4,-10.000 0.000-4,-8.000 0.000-3,-1.000-5.000-2,9.000-9.000 2,10.000-10.000 2,10.000-8.000 2,10.000-8.000-4,13.000-2.000-6,12.000-3.000-9,13.000-3.000-8,4.000-1.000-1,-3.000 4.000 4,-3.000 3.000 3,-2.000 3.000 4,-8.000 4.000 3,-8.000 7.000 2,-10.000 6.000 2,-9.000 7.000 3,-13.000 7.000 0,-16.000 9.000 1,-15.000 10.000 0,-15.000 10.000 0,-6.000-3.000-3,7.000-11.000-4,6.000-14.000-4,7.000-11.000-6,2.000-11.000-9,1.000-5.000-14,-1.000-7.000-16,1.000-5.000-15</inkml:trace>
</inkml:ink>
</file>

<file path=ppt/ink/ink58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10"/>
    </inkml:context>
    <inkml:brush xml:id="br0">
      <inkml:brushProperty name="width" value="0.0265991389751434" units="cm"/>
      <inkml:brushProperty name="height" value="0.0265991389751434" units="cm"/>
      <inkml:brushProperty name="color" value="#00bff3"/>
      <inkml:brushProperty name="ignorePressure" value="0"/>
    </inkml:brush>
  </inkml:definitions>
  <inkml:trace contextRef="#ctx0" brushRef="#br0">34900.000 24900.000 827,'0.000'90.000'93,"0.000"-18.000"-35,0.000-19.000-36,0.000-18.000-36</inkml:trace>
</inkml:ink>
</file>

<file path=ppt/ink/ink5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7"/>
    </inkml:context>
    <inkml:brush xml:id="br0">
      <inkml:brushProperty name="width" value="0.0361507460474968" units="cm"/>
      <inkml:brushProperty name="height" value="0.0361507460474968" units="cm"/>
      <inkml:brushProperty name="color" value="#f2395b"/>
      <inkml:brushProperty name="ignorePressure" value="0"/>
    </inkml:brush>
  </inkml:definitions>
  <inkml:trace contextRef="#ctx0" brushRef="#br0">15650.000 50750.000 608,'-25.000'-43.000'7,"0.000"17.000"12,0.000 15.000 13,0.000 16.000 13,-2.000 16.000 3,-3.000 20.000-7,-3.000 18.000-7,-2.000 20.000-8,-5.000 21.000-4,-2.000 25.000-1,-3.000 25.000-2,-3.000 25.000-1,-2.000 7.000-2,0.000-8.000-4,0.000-10.000-1,0.000-9.000-4,-2.000-2.000-2,-3.000 6.000-1,-3.000 7.000-1,-2.000 6.000-2,2.000-2.000-1,9.000-9.000 0,10.000-10.000-2,10.000-8.000 0,8.000-15.000-1,10.000-19.000-1,10.000-18.000-2,9.000-19.000 0,6.000-16.000-1,3.000-12.000 0,3.000-13.000 0,4.000-12.000 1,8.000-10.000-3,17.000-6.000-2,15.000-6.000-3,16.000-6.000-4,5.000-10.000 0,-2.000-12.000 0,-3.000-13.000 1,-3.000-12.000 1,-7.000-13.000 0,-9.000-12.000 0,-10.000-13.000 0,-8.000-12.000 0,-11.000 1.000 1,-8.000 16.000 5,-10.000 15.000 4,-9.000 17.000 4,-10.000 7.000 2,-9.000 0.000 0,-10.000 0.000 1,-8.000 0.000 0,-6.000 6.000-1,1.000 13.000 0,-1.000 12.000-1,1.000 13.000-2,-10.000 9.000 1,-19.000 6.000-1,-18.000 7.000 0,-19.000 6.000 0,-7.000 6.000-3,7.000 6.000-8,6.000 7.000-7,7.000 6.000-7,10.000 1.000-3,16.000-3.000 2,15.000-3.000 2,17.000-2.000 1</inkml:trace>
</inkml:ink>
</file>

<file path=ppt/ink/ink58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11"/>
    </inkml:context>
    <inkml:brush xml:id="br0">
      <inkml:brushProperty name="width" value="0.0319851078093052" units="cm"/>
      <inkml:brushProperty name="height" value="0.0319851078093052" units="cm"/>
      <inkml:brushProperty name="color" value="#00bff3"/>
      <inkml:brushProperty name="ignorePressure" value="0"/>
    </inkml:brush>
  </inkml:definitions>
  <inkml:trace contextRef="#ctx0" brushRef="#br0">36400.000 23400.000 687,'28.000'-22.000'78,"6.000"6.000"-16,7.000 7.000-15,6.000 6.000-16,1.000 3.000-9,-3.000 0.000-4,-3.000 0.000-5,-2.000 0.000-3,-3.000 0.000-2,1.000 0.000 0,-1.000 0.000 0,1.000 0.000-1</inkml:trace>
</inkml:ink>
</file>

<file path=ppt/ink/ink58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12"/>
    </inkml:context>
    <inkml:brush xml:id="br0">
      <inkml:brushProperty name="width" value="0.0328160636126995" units="cm"/>
      <inkml:brushProperty name="height" value="0.0328160636126995" units="cm"/>
      <inkml:brushProperty name="color" value="#00bff3"/>
      <inkml:brushProperty name="ignorePressure" value="0"/>
    </inkml:brush>
  </inkml:definitions>
  <inkml:trace contextRef="#ctx0" brushRef="#br0">39150.000 20650.000 670,'-15.000'-22.000'60,"23.000"6.000"-9,22.000 7.000-8,22.000 6.000-8,10.000 3.000-6,1.000 0.000-3,-1.000 0.000-3,1.000 0.000-3,1.000 0.000-3,3.000 0.000-4,3.000 0.000-5,4.000 0.000-3,-4.000 0.000-7,-9.000 0.000-5,-10.000 0.000-6,-8.000 0.000-7,-12.000 6.000-8,-12.000 13.000-9,-13.000 12.000-10,-12.000 13.000-9,-12.000 2.000-1,-8.000-5.000 8,-10.000-7.000 8,-9.000-5.000 8,-2.000-6.000 7,6.000-3.000 4,7.000-3.000 6,6.000-2.000 4</inkml:trace>
</inkml:ink>
</file>

<file path=ppt/ink/ink58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13"/>
    </inkml:context>
    <inkml:brush xml:id="br0">
      <inkml:brushProperty name="width" value="0.0388913601636887" units="cm"/>
      <inkml:brushProperty name="height" value="0.0388913601636887" units="cm"/>
      <inkml:brushProperty name="color" value="#00bff3"/>
      <inkml:brushProperty name="ignorePressure" value="0"/>
    </inkml:brush>
  </inkml:definitions>
  <inkml:trace contextRef="#ctx0" brushRef="#br0">39300.000 21000.000 565,'-69.000'-22.000'0,"13.000"6.000"0,12.000 7.000 0,13.000 6.000 0,9.000 10.000 7,6.000 17.000 15,7.000 15.000 14,6.000 16.000 15,3.000 9.000 3,0.000 3.000-8,0.000 3.000-8,0.000 4.000-8,0.000 5.000-5,0.000 10.000-2,0.000 10.000-2,0.000 9.000-1,-2.000 9.000-3,-3.000 9.000-4,-3.000 10.000-3,-2.000 10.000-3,-1.000-3.000-3,3.000-11.000 0,3.000-14.000 0,4.000-11.000-2,-1.000-32.000-14,-3.000-50.000-29,-3.000-50.000-30,-2.000-50.000-30,-3.000-27.000-3,1.000-3.000 23,-1.000-3.000 24,1.000-2.000 22,1.000 6.000 14,3.000 20.000 5,3.000 18.000 5,4.000 20.000 4,5.000 11.000 9,10.000 7.000 12,10.000 6.000 12,9.000 7.000 13,9.000 2.000 5,9.000 1.000-3,10.000-1.000-3,10.000 1.000-3,7.000 1.000-5,6.000 3.000-4,7.000 3.000-5,6.000 4.000-6,1.000 1.000-3,-3.000 0.000-4,-3.000 0.000-1,-2.000 0.000-4,-8.000 0.000 0,-8.000 0.000-1,-10.000 0.000 2,-9.000 0.000-1,-9.000-4.000-6,-5.000-5.000-14,-7.000-7.000-15,-5.000-5.000-13,-11.000-6.000-4,-11.000-3.000 7,-14.000-3.000 7,-11.000-2.000 7,-7.000-5.000 7,0.000-2.000 6,0.000-3.000 5,0.000-3.000 7,0.000 1.000 4,0.000 6.000 2,0.000 7.000 2,0.000 6.000 3,0.000 6.000 3,0.000 6.000 4,0.000 7.000 6,0.000 6.000 4,0.000 4.000 2,0.000 4.000 1,0.000 3.000 1,0.000 3.000 0,-2.000 6.000-1,-3.000 9.000-1,-3.000 10.000-2,-2.000 10.000-2,-1.000 7.000-1,3.000 6.000-1,3.000 7.000-2,4.000 6.000-1,2.000 4.000-1,4.000 4.000-2,3.000 3.000-1,3.000 3.000-2,3.000-2.000-2,3.000-6.000-2,3.000-6.000-3,4.000-6.000-1,8.000-6.000-5,17.000-2.000-4,15.000-3.000-6,16.000-3.000-5,10.000-7.000-7,7.000-9.000-6,6.000-10.000-7,7.000-8.000-7,-3.000-8.000-1,-8.000-2.000 3,-10.000-3.000 3,-9.000-3.000 5,-9.000-6.000 1,-5.000-5.000-1,-7.000-7.000-1,-5.000-5.000 0</inkml:trace>
</inkml:ink>
</file>

<file path=ppt/ink/ink58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13"/>
    </inkml:context>
    <inkml:brush xml:id="br0">
      <inkml:brushProperty name="width" value="0.0387667529284954" units="cm"/>
      <inkml:brushProperty name="height" value="0.0387667529284954" units="cm"/>
      <inkml:brushProperty name="color" value="#00bff3"/>
      <inkml:brushProperty name="ignorePressure" value="0"/>
    </inkml:brush>
  </inkml:definitions>
  <inkml:trace contextRef="#ctx0" brushRef="#br0">41500.000 21150.000 567,'-72.000'6.000'40,"6.000"13.000"2,7.000 12.000 2,6.000 13.000 0,6.000 7.000-1,6.000 4.000-6,7.000 3.000-5,6.000 3.000-6,4.000 3.000-4,4.000 3.000-1,3.000 3.000-2,3.000 4.000-2,1.000 1.000-2,1.000 0.000-3,-1.000 0.000-3,1.000 0.000-3,2.000-4.000-3,7.000-5.000-2,6.000-7.000-3,7.000-5.000-2,5.000-8.000 0,7.000-5.000-1,6.000-7.000 2,7.000-5.000 0,4.000-8.000-2,3.000-5.000-7,3.000-7.000-7,4.000-5.000-6,1.000-8.000-2,0.000-5.000 0,0.000-7.000 2,0.000-5.000 1,-2.000-11.000 2,-3.000-11.000 1,-3.000-14.000 2,-2.000-11.000 2,-6.000-7.000 1,-6.000 0.000 2,-6.000 0.000 1,-6.000 0.000 0,-6.000 1.000 3,-2.000 4.000 1,-3.000 3.000 1,-3.000 3.000 3,-9.000 3.000 1,-11.000 3.000 2,-14.000 3.000 1,-11.000 4.000 3,-7.000 7.000-1,0.000 13.000-1,0.000 12.000-2,0.000 13.000-1,1.000 6.000 0,4.000 0.000-1,3.000 0.000 1,3.000 0.000 0</inkml:trace>
</inkml:ink>
</file>

<file path=ppt/ink/ink58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14"/>
    </inkml:context>
    <inkml:brush xml:id="br0">
      <inkml:brushProperty name="width" value="0.0369770489633083" units="cm"/>
      <inkml:brushProperty name="height" value="0.0369770489633083" units="cm"/>
      <inkml:brushProperty name="color" value="#00bff3"/>
      <inkml:brushProperty name="ignorePressure" value="0"/>
    </inkml:brush>
  </inkml:definitions>
  <inkml:trace contextRef="#ctx0" brushRef="#br0">42550.000 21250.000 594,'-4.000'50.000'82,"-5.000"0.000"-16,-7.000 0.000-17,-5.000 0.000-16,-4.000 3.000-8,0.000 6.000-4,0.000 7.000-1,0.000 6.000-2,1.000 3.000-2,4.000 0.000-2,3.000 0.000-1,3.000 0.000-2,3.000-2.000-2,3.000-3.000 0,3.000-3.000-2,4.000-2.000 0,5.000-9.000-3,10.000-12.000-2,10.000-13.000-5,9.000-12.000-2,4.000-9.000-4,1.000-2.000-4,-1.000-3.000-3,1.000-3.000-4,1.000-10.000-3,3.000-16.000-1,3.000-15.000-1,4.000-15.000-1,-3.000-12.000 0,-5.000-6.000 2,-7.000-6.000 1,-5.000-6.000 2,-8.000-4.000 2,-5.000 1.000 3,-7.000-1.000 1,-5.000 1.000 3,-4.000 2.000 3,0.000 7.000 3,0.000 6.000 4,0.000 7.000 4,-4.000 7.000 1,-5.000 9.000 1,-7.000 10.000 0,-5.000 10.000 1,2.000 4.000-4,13.000 0.000-9,12.000 0.000-7,13.000 0.000-8,12.000 1.000-3,13.000 4.000 1,12.000 3.000 3,13.000 3.000 2,2.000 4.000 3,-5.000 7.000 2,-7.000 6.000 2,-5.000 7.000 4,-9.000 4.000 3,-9.000 3.000 8,-10.000 3.000 5,-8.000 4.000 8,-6.000 4.000 6,1.000 6.000 9,-1.000 7.000 7,1.000 6.000 9,-3.000 3.000 1,-2.000 0.000-3,-3.000 0.000-4,-3.000 0.000-4,-4.000 1.000-4,-3.000 4.000-6,-3.000 3.000-5,-2.000 3.000-5,-6.000 1.000-6,-6.000 1.000-3,-6.000-1.000-4,-6.000 1.000-4,-1.000-3.000-5,7.000-2.000-7,6.000-3.000-5,7.000-3.000-7,5.000-13.000-5,7.000-22.000-6,6.000-22.000-5,7.000-21.000-5,7.000-12.000 2,9.000 1.000 8,10.000-1.000 9,10.000 1.000 9,2.000 2.000 5,-3.000 7.000 5,-3.000 6.000 4,-2.000 7.000 4,-3.000 2.000 2,1.000 1.000-1,-1.000-1.000 1,1.000 1.000 0,-3.000 1.000-1,-2.000 3.000-2,-3.000 3.000-3,-3.000 4.000-2,-2.000-1.000-2,0.000-3.000-3,0.000-3.000-3,0.000-2.000-3,-4.000-5.000 1,-5.000-2.000 3,-7.000-3.000 4,-5.000-3.000 4</inkml:trace>
</inkml:ink>
</file>

<file path=ppt/ink/ink58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14"/>
    </inkml:context>
    <inkml:brush xml:id="br0">
      <inkml:brushProperty name="width" value="0.0395632162690163" units="cm"/>
      <inkml:brushProperty name="height" value="0.0395632162690163" units="cm"/>
      <inkml:brushProperty name="color" value="#00bff3"/>
      <inkml:brushProperty name="ignorePressure" value="0"/>
    </inkml:brush>
  </inkml:definitions>
  <inkml:trace contextRef="#ctx0" brushRef="#br0">44400.000 20650.000 556,'-2.000'-57.000'38,"-3.000"39.000"10,-3.000 36.000 9,-2.000 39.000 8,-1.000 21.000 0,3.000 6.000-12,3.000 7.000-11,4.000 6.000-11,-1.000 6.000-9,-3.000 6.000-7,-3.000 7.000-8,-2.000 6.000-7,-1.000 9.000-2,3.000 13.000 0,3.000 12.000 2,4.000 13.000 1,-1.000 4.000-6,-3.000-3.000-14,-3.000-3.000-15,-2.000-2.000-13,-1.000-17.000-7,3.000-28.000 1,3.000-28.000 1,4.000-27.000 0,-1.000-19.000 3,-3.000-5.000 5,-3.000-7.000 5,-2.000-5.000 6</inkml:trace>
</inkml:ink>
</file>

<file path=ppt/ink/ink58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26"/>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66125.000 11175.000 333,'157.000'63.000'167,"51.000"46.000"-1,50.000 47.000 1,49.000 47.000 0</inkml:trace>
</inkml:ink>
</file>

<file path=ppt/ink/ink58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39"/>
    </inkml:context>
    <inkml:brush xml:id="br0">
      <inkml:brushProperty name="width" value="0.0377450212836266" units="cm"/>
      <inkml:brushProperty name="height" value="0.0377450212836266" units="cm"/>
      <inkml:brushProperty name="color" value="#f2395b"/>
      <inkml:brushProperty name="ignorePressure" value="0"/>
    </inkml:brush>
  </inkml:definitions>
  <inkml:trace contextRef="#ctx0" brushRef="#br0">35400.000 15700.000 582,'-41.000'-4.000'6,"19.000"-5.000"13,19.000-7.000 11,19.000-5.000 13,9.000-1.000 2,0.000 6.000-7,0.000 7.000-7,0.000 6.000-6,1.000-1.000-5,4.000-5.000-2,3.000-7.000-1,3.000-5.000-2,4.000-3.000-1,7.000 4.000-2,6.000 3.000 1,7.000 3.000-2,8.000-2.000 0,14.000-6.000-1,11.000-6.000-1,14.000-6.000 0,7.000-6.000-2,3.000-2.000-1,3.000-3.000-3,4.000-3.000 0,4.000-2.000-2,6.000 0.000 0,7.000 0.000-1,6.000 0.000 0,3.000 0.000 0,0.000 0.000-3,0.000 0.000-1,0.000 0.000-3,-2.000-2.000 1,-3.000-3.000 1,-3.000-3.000 1,-2.000-2.000 1,-3.000-3.000 2,1.000 1.000-1,-1.000-1.000 0,1.000 1.000 0,-4.000 1.000 0,-6.000 3.000 1,-6.000 3.000-1,-6.000 4.000 1,-9.000 2.000 0,-8.000 4.000 1,-10.000 3.000 1,-9.000 3.000 1,-9.000 3.000-1,-5.000 3.000 1,-7.000 3.000-1,-5.000 4.000 0,-6.000 2.000 1,-3.000 4.000-1,-3.000 3.000 1,-2.000 3.000 1,-3.000 1.000-1,1.000 1.000-3,-1.000-1.000-3,1.000 1.000-3,-3.000-3.000-12,-2.000-2.000-24,-3.000-3.000-23,-3.000-3.000-23</inkml:trace>
</inkml:ink>
</file>

<file path=ppt/ink/ink58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39"/>
    </inkml:context>
    <inkml:brush xml:id="br0">
      <inkml:brushProperty name="width" value="0.0375683419406414" units="cm"/>
      <inkml:brushProperty name="height" value="0.0375683419406414" units="cm"/>
      <inkml:brushProperty name="color" value="#f2395b"/>
      <inkml:brushProperty name="ignorePressure" value="0"/>
    </inkml:brush>
  </inkml:definitions>
  <inkml:trace contextRef="#ctx0" brushRef="#br0">39900.000 12900.000 585,'-46.000'-2.000'2,"10.000"-3.000"-1,10.000-3.000 0,9.000-2.000-1,9.000-1.000 7,9.000 3.000 11,10.000 3.000 13,10.000 4.000 12,8.000 1.000 3,10.000 0.000-7,10.000 0.000-6,9.000 0.000-6,6.000 3.000-5,3.000 6.000-2,3.000 7.000-3,4.000 6.000-2,1.000 1.000-2,0.000-3.000-2,0.000-3.000-1,0.000-2.000-2,-2.000-1.000-3,-3.000 3.000-1,-3.000 3.000-2,-2.000 4.000-2,-5.000-1.000-1,-2.000-3.000-1,-3.000-3.000 0,-3.000-2.000-1,-6.000-1.000 0,-5.000 3.000 2,-7.000 3.000 0,-5.000 4.000 2,-6.000 5.000 1,-3.000 10.000 2,-3.000 10.000 1,-2.000 9.000 3,-8.000 2.000-1,-8.000-2.000 0,-10.000-3.000-2,-9.000-3.000 0,-12.000 4.000-2,-11.000 13.000 0,-14.000 12.000-1,-11.000 13.000-2,-12.000 13.000-3,-9.000 17.000-8,-10.000 15.000-8,-8.000 16.000-8,-6.000 7.000-6,1.000 1.000-4,-1.000-1.000-4,1.000 1.000-4,10.000-17.000-2,22.000-30.000-1,22.000-32.000-1,23.000-30.000 1</inkml:trace>
</inkml:ink>
</file>

<file path=ppt/ink/ink58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41"/>
    </inkml:context>
    <inkml:brush xml:id="br0">
      <inkml:brushProperty name="width" value="0.03599788621068" units="cm"/>
      <inkml:brushProperty name="height" value="0.03599788621068" units="cm"/>
      <inkml:brushProperty name="color" value="#f2395b"/>
      <inkml:brushProperty name="ignorePressure" value="0"/>
    </inkml:brush>
  </inkml:definitions>
  <inkml:trace contextRef="#ctx0" brushRef="#br0">31800.000 19000.000 611,'-69.000'0.000'-15,"13.000"0.000"4,12.000 0.000 4,13.000 0.000 3,7.000-2.000 4,4.000-3.000 2,3.000-3.000 4,3.000-2.000 2,1.000-5.000 3,1.000-2.000-1,-1.000-3.000-1,1.000-3.000 1,1.000-2.000 1,3.000 0.000 3,3.000 0.000 1,4.000 0.000 4,4.000 1.000 1,6.000 4.000 4,7.000 3.000 3,6.000 3.000 3,4.000 3.000-1,4.000 3.000-4,3.000 3.000-5,3.000 4.000-5,1.000 4.000-2,1.000 6.000-1,-1.000 7.000-1,1.000 6.000 0,2.000 4.000-1,7.000 4.000-1,6.000 3.000 0,7.000 3.000 0,4.000-2.000-1,3.000-6.000-2,3.000-6.000-3,4.000-6.000-1,1.000-4.000 0,0.000 1.000 0,0.000-1.000 1,0.000 1.000 2,0.000-3.000-2,0.000-2.000-1,0.000-3.000-1,0.000-3.000-3,1.000-1.000-1,4.000 4.000-1,3.000 3.000 0,3.000 3.000-1,4.000-1.000 0,7.000-2.000 1,6.000-3.000 1,7.000-3.000 0,0.000-7.000 1,-2.000-9.000 0,-3.000-10.000 1,-3.000-8.000-1,-2.000-6.000 0,0.000 1.000 0,0.000-1.000 0,0.000 1.000 0,-2.000-3.000 0,-3.000-2.000-1,-3.000-3.000 0,-2.000-3.000-1,-3.000-1.000 0,1.000 4.000 0,-1.000 3.000 1,1.000 3.000 1,-4.000-2.000-1,-6.000-6.000 1,-6.000-6.000 0,-6.000-6.000-1,-4.000-4.000 1,1.000 1.000 0,-1.000-1.000 0,1.000 1.000 0,-1.000-3.000 1,1.000-2.000-1,-1.000-3.000 0,1.000-3.000 0,-1.000-7.000 0,1.000-9.000-1,-1.000-10.000 0,1.000-8.000 0,-1.000-8.000-1,1.000-2.000 1,-1.000-3.000 0,1.000-3.000 1,-3.000-2.000-1,-2.000 0.000 1,-3.000 0.000-1,-3.000 0.000 1,-4.000 0.000 0,-3.000 0.000 0,-3.000 0.000 0,-2.000 0.000 1,-5.000 3.000 0,-2.000 6.000 0,-3.000 7.000 0,-3.000 6.000 1,-6.000 1.000 0,-5.000-3.000 0,-7.000-3.000-1,-5.000-2.000 1,-3.000-5.000 0,4.000-2.000-1,3.000-3.000 1,3.000-3.000 0,-1.000-2.000 1,-2.000 0.000-1,-3.000 0.000 0,-3.000 0.000 0,-2.000 0.000 1,0.000 0.000-1,0.000 0.000 2,0.000 0.000-1,0.000 4.000 1,0.000 10.000-1,0.000 10.000 0,0.000 9.000 0,-4.000 4.000 0,-5.000 1.000 1,-7.000-1.000 1,-5.000 1.000 0,-4.000-3.000 1,0.000-2.000-1,0.000-3.000-1,0.000-3.000 0,-2.000-2.000-1,-3.000 0.000 0,-3.000 0.000 1,-2.000 0.000 0,-6.000 0.000 0,-6.000 0.000 0,-6.000 0.000 0,-6.000 0.000 0,-4.000 3.000 0,1.000 6.000 0,-1.000 7.000 0,1.000 6.000 0,-1.000 4.000-1,1.000 4.000 1,-1.000 3.000-1,1.000 3.000-1,-1.000 3.000 1,1.000 3.000-1,-1.000 3.000 0,1.000 4.000 0,-4.000 2.000 0,-6.000 4.000 0,-6.000 3.000 0,-6.000 3.000-1,-4.000 1.000 1,1.000 1.000 0,-1.000-1.000 0,1.000 1.000 0,-3.000 2.000-1,-2.000 7.000 1,-3.000 6.000-1,-3.000 7.000 1,-4.000 2.000 0,-3.000 1.000 0,-3.000-1.000 1,-2.000 1.000 0,-1.000 1.000-1,3.000 3.000 0,3.000 3.000-1,4.000 4.000 0,1.000 1.000-1,0.000 0.000 0,0.000 0.000 1,0.000 0.000 0,0.000 3.000 0,0.000 6.000 0,0.000 7.000 1,0.000 6.000 0,0.000 7.000-1,0.000 10.000 1,0.000 10.000 0,0.000 9.000-1,0.000 12.000 1,0.000 16.000 1,0.000 15.000 1,0.000 17.000 0,0.000 11.000 1,0.000 10.000-1,0.000 10.000 0,0.000 9.000-1,1.000 7.000 2,4.000 7.000 1,3.000 6.000 2,3.000 7.000 2,1.000 5.000 1,1.000 7.000-1,-1.000 6.000-1,1.000 7.000 0,-1.000 4.000-2,1.000 3.000-2,-1.000 3.000-3,1.000 4.000-1,5.000-4.000-3,14.000-9.000-3,11.000-10.000-2,14.000-8.000-3,7.000-9.000-1,3.000-6.000 2,3.000-6.000 2,4.000-6.000 1,4.000-1.000 2,6.000 7.000-1,7.000 6.000 1,6.000 7.000 0,4.000-3.000 1,4.000-8.000-1,3.000-10.000 0,3.000-9.000 0,1.000-20.000 0,1.000-27.000 0,-1.000-28.000 1,1.000-28.000 0,12.000-1.000 0,25.000 29.000-3,25.000 28.000-3,25.000 28.000-3,21.000 4.000-1,20.000-18.000-4,18.000-19.000-2,20.000-18.000-2,8.000-14.000-2,1.000-5.000-2,-1.000-7.000-1,1.000-5.000 0,-17.000-9.000 0,-30.000-9.000 3,-32.000-10.000 3,-30.000-8.000 4</inkml:trace>
</inkml:ink>
</file>

<file path=ppt/ink/ink5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8"/>
    </inkml:context>
    <inkml:brush xml:id="br0">
      <inkml:brushProperty name="width" value="0.0385873913764954" units="cm"/>
      <inkml:brushProperty name="height" value="0.0385873913764954" units="cm"/>
      <inkml:brushProperty name="color" value="#f2395b"/>
      <inkml:brushProperty name="ignorePressure" value="0"/>
    </inkml:brush>
  </inkml:definitions>
  <inkml:trace contextRef="#ctx0" brushRef="#br0">18850.000 51550.000 570,'-19.000'-22.000'68,"13.000"6.000"-10,12.000 7.000-11,13.000 6.000-11,15.000 1.000-6,19.000-3.000-3,19.000-3.000-4,19.000-2.000-2,12.000-5.000-3,6.000-2.000-3,7.000-3.000-3,6.000-3.000-3,-4.000 1.000-3,-11.000 6.000-4,-14.000 7.000-5,-11.000 6.000-4,-22.000 12.000-12,-27.000 19.000-22,-28.000 19.000-22,-28.000 19.000-22,-20.000 2.000 0,-8.000-11.000 17,-10.000-14.000 20,-9.000-11.000 18,-5.000-11.000 11,0.000-5.000 5,0.000-7.000 4,0.000-5.000 4,1.000-4.000 3,4.000 0.000 5,3.000 0.000 3,3.000 0.000 4,4.000 0.000 4,7.000 0.000 3,6.000 0.000 3,7.000 0.000 4,4.000 1.000 2,3.000 4.000 1,3.000 3.000 1,4.000 3.000 0,2.000 4.000 2,4.000 7.000 0,3.000 6.000 2,3.000 7.000 1,3.000 7.000 0,3.000 9.000-3,3.000 10.000-1,4.000 10.000-3,1.000 10.000-2,0.000 13.000-1,0.000 12.000-3,0.000 13.000-1,0.000 9.000-3,0.000 6.000-3,0.000 7.000-2,0.000 6.000-3,0.000 7.000-3,0.000 10.000-3,0.000 10.000-2,0.000 9.000-4,1.000 4.000-4,4.000 1.000-5,3.000-1.000-6,3.000 1.000-5,3.000-3.000-1,3.000-2.000 3,3.000-3.000 3,4.000-3.000 2,-1.000-13.000-1,-3.000-22.000-9,-3.000-22.000-8,-2.000-21.000-7,-3.000-20.000-2,1.000-15.000 4,-1.000-15.000 5,1.000-16.000 4</inkml:trace>
</inkml:ink>
</file>

<file path=ppt/ink/ink58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48"/>
    </inkml:context>
    <inkml:brush xml:id="br0">
      <inkml:brushProperty name="width" value="0.0322872214019299" units="cm"/>
      <inkml:brushProperty name="height" value="0.0322872214019299" units="cm"/>
      <inkml:brushProperty name="color" value="#f2395b"/>
      <inkml:brushProperty name="ignorePressure" value="0"/>
    </inkml:brush>
  </inkml:definitions>
  <inkml:trace contextRef="#ctx0" brushRef="#br0">46800.000 19900.000 681,'-47.000'-24.000'4,"6.000"4.000"10,7.000 3.000 8,6.000 3.000 9,3.000 4.000 2,0.000 7.000-4,0.000 6.000-5,0.000 7.000-3,3.000 4.000-5,6.000 3.000-2,7.000 3.000-4,6.000 4.000-2,-1.000 7.000-2,-5.000 13.000-1,-7.000 12.000 0,-5.000 13.000 0,-4.000 7.000-1,0.000 4.000 2,0.000 3.000 1,0.000 3.000 1,0.000 1.000-1,0.000 1.000 0,0.000-1.000 0,0.000 1.000-2,1.000-6.000 0,4.000-8.000 0,3.000-10.000-1,3.000-9.000-1,3.000-7.000 0,3.000-3.000-2,3.000-3.000-2,4.000-2.000-1,5.000-8.000-1,10.000-8.000-2,10.000-10.000-2,9.000-9.000-1,7.000-13.000 0,7.000-16.000 2,6.000-15.000 0,7.000-15.000 2,4.000-12.000 0,3.000-6.000-1,3.000-6.000-2,4.000-6.000-2,-1.000-7.000 0,-3.000-6.000 1,-3.000-6.000 1,-2.000-6.000 0,-6.000-2.000 1,-6.000 3.000 2,-6.000 3.000 1,-6.000 4.000 2,-7.000 4.000 1,-6.000 6.000 0,-6.000 7.000 2,-6.000 6.000-1,-7.000 7.000 2,-6.000 10.000 3,-6.000 10.000 2,-6.000 9.000 2,-7.000 9.000-1,-6.000 9.000-2,-6.000 10.000-3,-6.000 10.000-3,-7.000 8.000-1,-6.000 10.000 1,-6.000 10.000 1,-6.000 9.000 1,-6.000 10.000-4,-2.000 14.000-8,-3.000 11.000-9,-3.000 14.000-9,2.000 3.000-5,10.000-2.000-3,10.000-3.000-4,9.000-3.000-2,7.000-9.000 0,7.000-11.000 5,6.000-14.000 3,7.000-11.000 4</inkml:trace>
</inkml:ink>
</file>

<file path=ppt/ink/ink58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49"/>
    </inkml:context>
    <inkml:brush xml:id="br0">
      <inkml:brushProperty name="width" value="0.0334853827953339" units="cm"/>
      <inkml:brushProperty name="height" value="0.0334853827953339" units="cm"/>
      <inkml:brushProperty name="color" value="#f2395b"/>
      <inkml:brushProperty name="ignorePressure" value="0"/>
    </inkml:brush>
  </inkml:definitions>
  <inkml:trace contextRef="#ctx0" brushRef="#br0">47400.000 21000.000 657,'48.000'1.000'-5,"-3.000"4.000"13,-3.000 3.000 12,-2.000 3.000 12,-5.000 1.000 3,-2.000 1.000-3,-3.000-1.000-4,-3.000 1.000-5,-2.000 1.000-2,0.000 3.000-2,0.000 3.000-1,0.000 4.000-2,-2.000 2.000 0,-3.000 4.000 0,-3.000 3.000 0,-2.000 3.000 0,-6.000 1.000-2,-6.000 1.000-5,-6.000-1.000-5,-6.000 1.000-5,-9.000 1.000-4,-8.000 3.000-2,-10.000 3.000-3,-9.000 4.000-2,-5.000 1.000-1,0.000 0.000 1,0.000 0.000 0,0.000 0.000 1,1.000-2.000 1,4.000-3.000 2,3.000-3.000 2,3.000-2.000 1,3.000-6.000 4,3.000-6.000 3,3.000-6.000 3,4.000-6.000 4,11.000-4.000 3,23.000 1.000 2,22.000-1.000 3,22.000 1.000 1,12.000-4.000-1,3.000-6.000-4,3.000-6.000-5,4.000-6.000-5,-1.000-6.000-4,-3.000-2.000-2,-3.000-3.000-1,-2.000-3.000-3,-3.000 1.000-9,1.000 6.000-16,-1.000 7.000-17,1.000 6.000-16</inkml:trace>
</inkml:ink>
</file>

<file path=ppt/ink/ink58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49"/>
    </inkml:context>
    <inkml:brush xml:id="br0">
      <inkml:brushProperty name="width" value="0.0284402072429657" units="cm"/>
      <inkml:brushProperty name="height" value="0.0284402072429657" units="cm"/>
      <inkml:brushProperty name="color" value="#f2395b"/>
      <inkml:brushProperty name="ignorePressure" value="0"/>
    </inkml:brush>
  </inkml:definitions>
  <inkml:trace contextRef="#ctx0" brushRef="#br0">48500.000 20950.000 773,'-58.000'-2.000'-3,"34.000"-3.000"13,35.000-3.000 13,35.000-2.000 12,19.000-1.000 3,7.000 3.000-8,6.000 3.000-9,7.000 4.000-7,5.000 1.000-4,7.000 0.000 1,6.000 0.000 2,7.000 0.000 1,-3.000 0.000-3,-8.000 0.000-12,-10.000 0.000-10,-9.000 0.000-10,-10.000 1.000-10,-9.000 4.000-10,-10.000 3.000-10,-8.000 3.000-10</inkml:trace>
</inkml:ink>
</file>

<file path=ppt/ink/ink58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49"/>
    </inkml:context>
    <inkml:brush xml:id="br0">
      <inkml:brushProperty name="width" value="0.03034414537251" units="cm"/>
      <inkml:brushProperty name="height" value="0.03034414537251" units="cm"/>
      <inkml:brushProperty name="color" value="#f2395b"/>
      <inkml:brushProperty name="ignorePressure" value="0"/>
    </inkml:brush>
  </inkml:definitions>
  <inkml:trace contextRef="#ctx0" brushRef="#br0">49300.000 19950.000 725,'-2.000'-69.000'-3,"-3.000"13.000"-3,-3.000 12.000-4,-2.000 13.000-4,-1.000 15.000 5,3.000 19.000 17,3.000 19.000 17,4.000 19.000 16,2.000 13.000 6,4.000 10.000-6,3.000 10.000-6,3.000 9.000-5,-1.000 7.000-5,-2.000 7.000-4,-3.000 6.000-4,-3.000 7.000-3,-2.000 4.000-5,0.000 3.000-6,0.000 3.000-4,0.000 4.000-6,1.000 5.000-5,4.000 10.000-4,3.000 10.000-4,3.000 9.000-4,-1.000 2.000-2,-2.000-2.000 1,-3.000-3.000 1,-3.000-3.000 1,-1.000-17.000-2,4.000-27.000-7,3.000-28.000-5,3.000-28.000-5</inkml:trace>
</inkml:ink>
</file>

<file path=ppt/ink/ink58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1"/>
    </inkml:context>
    <inkml:brush xml:id="br0">
      <inkml:brushProperty name="width" value="0.0375607162714005" units="cm"/>
      <inkml:brushProperty name="height" value="0.0375607162714005" units="cm"/>
      <inkml:brushProperty name="color" value="#f2395b"/>
      <inkml:brushProperty name="ignorePressure" value="0"/>
    </inkml:brush>
  </inkml:definitions>
  <inkml:trace contextRef="#ctx0" brushRef="#br0">50900.000 19750.000 585,'-11.000'-24.000'9,"28.000"4.000"18,28.000 3.000 18,29.000 3.000 18,11.000 1.000 3,-2.000 1.000-13,-3.000-1.000-13,-3.000 1.000-13,-6.000 1.000-7,-5.000 3.000-2,-7.000 3.000-1,-5.000 4.000-2,-4.000 2.000-4,0.000 4.000-8,0.000 3.000-6,0.000 3.000-7,-2.000 4.000-12,-3.000 7.000-15,-3.000 6.000-16,-2.000 7.000-16,-11.000-1.000-2,-15.000-6.000 10,-15.000-6.000 11,-16.000-6.000 11,-7.000-4.000 7,4.000 1.000 5,3.000-1.000 6,3.000 1.000 4</inkml:trace>
</inkml:ink>
</file>

<file path=ppt/ink/ink58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1"/>
    </inkml:context>
    <inkml:brush xml:id="br0">
      <inkml:brushProperty name="width" value="0.0381105057895184" units="cm"/>
      <inkml:brushProperty name="height" value="0.0381105057895184" units="cm"/>
      <inkml:brushProperty name="color" value="#f2395b"/>
      <inkml:brushProperty name="ignorePressure" value="0"/>
    </inkml:brush>
  </inkml:definitions>
  <inkml:trace contextRef="#ctx0" brushRef="#br0">51250.000 19900.000 577,'-47.000'0.000'2,"6.000"0.000"4,7.000 0.000 4,6.000 0.000 5,6.000 4.000 3,6.000 10.000 4,7.000 10.000 3,6.000 9.000 4,3.000 4.000-1,0.000 1.000-3,0.000-1.000-5,0.000 1.000-3,0.000 1.000-2,0.000 3.000 2,0.000 3.000 0,0.000 4.000 2,0.000 2.000 0,0.000 4.000-2,0.000 3.000-2,0.000 3.000-1,0.000 1.000-2,0.000 1.000-2,0.000-1.000-2,0.000 1.000-3,0.000 1.000 0,0.000 3.000 2,0.000 3.000 1,0.000 4.000 2,0.000 1.000-3,0.000 0.000-6,0.000 0.000-7,0.000 0.000-6,0.000 0.000-4,0.000 0.000-5,0.000 0.000-2,0.000 0.000-4,0.000-5.000-5,0.000-9.000-4,0.000-10.000-6,0.000-8.000-6</inkml:trace>
</inkml:ink>
</file>

<file path=ppt/ink/ink58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1"/>
    </inkml:context>
    <inkml:brush xml:id="br0">
      <inkml:brushProperty name="width" value="0.0413725711405277" units="cm"/>
      <inkml:brushProperty name="height" value="0.0413725711405277" units="cm"/>
      <inkml:brushProperty name="color" value="#f2395b"/>
      <inkml:brushProperty name="ignorePressure" value="0"/>
    </inkml:brush>
  </inkml:definitions>
  <inkml:trace contextRef="#ctx0" brushRef="#br0">51200.000 21100.000 531,'28.000'-22.000'5,"6.000"6.000"10,7.000 7.000 10,6.000 6.000 10,6.000 3.000 1,6.000 0.000-5,7.000 0.000-7,6.000 0.000-6,3.000 0.000-4,0.000 0.000-2,0.000 0.000-3,0.000 0.000-2,-4.000-2.000-3,-5.000-3.000-2,-7.000-3.000-3,-5.000-2.000-3,-8.000-3.000-3,-5.000 1.000-3,-7.000-1.000-4,-5.000 1.000-4,-6.000-4.000-1,-3.000-6.000 1,-3.000-6.000 2,-2.000-6.000 1,-5.000-4.000 1,-2.000 1.000-1,-3.000-1.000 0,-3.000 1.000 0,-6.000-3.000 0,-5.000-2.000 2,-7.000-3.000 2,-5.000-3.000 2,-4.000 1.000 1,0.000 6.000 4,0.000 7.000 3,0.000 6.000 3,0.000 4.000 3,0.000 4.000 6,0.000 3.000 4,0.000 3.000 4,0.000 4.000 3,0.000 7.000 3,0.000 6.000 1,0.000 7.000 2,0.000 7.000 0,0.000 9.000 0,0.000 10.000 0,0.000 10.000-1,1.000 7.000-1,4.000 6.000-2,3.000 7.000-3,3.000 6.000-3,3.000 1.000-1,3.000-3.000-2,3.000-3.000-1,4.000-2.000-2,1.000-5.000 0,0.000-2.000-3,0.000-3.000-1,0.000-3.000-1,6.000-2.000-1,13.000 0.000 0,12.000 0.000 0,13.000 0.000 1,6.000-4.000-5,0.000-5.000-12,0.000-7.000-9,0.000-5.000-12,3.000-8.000-6,6.000-5.000-4,7.000-7.000-3,6.000-5.000-3,1.000-6.000 1,-3.000-3.000 6,-3.000-3.000 6,-2.000-2.000 6,-8.000-5.000 2,-8.000-2.000-3,-10.000-3.000-1,-9.000-3.000-3</inkml:trace>
</inkml:ink>
</file>

<file path=ppt/ink/ink58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2"/>
    </inkml:context>
    <inkml:brush xml:id="br0">
      <inkml:brushProperty name="width" value="0.0305064972490072" units="cm"/>
      <inkml:brushProperty name="height" value="0.0305064972490072" units="cm"/>
      <inkml:brushProperty name="color" value="#f2395b"/>
      <inkml:brushProperty name="ignorePressure" value="0"/>
    </inkml:brush>
  </inkml:definitions>
  <inkml:trace contextRef="#ctx0" brushRef="#br0">52900.000 19100.000 721,'4.000'-47.000'3,"10.000"6.000"9,10.000 7.000 7,9.000 6.000 8,6.000 7.000 4,3.000 10.000 0,3.000 10.000 0,4.000 9.000 1,-4.000 10.000-4,-9.000 14.000-4,-10.000 11.000-6,-8.000 14.000-5,-8.000 8.000-5,-2.000 7.000-6,-3.000 6.000-6,-3.000 7.000-6,-10.000 0.000-3,-16.000-2.000-1,-15.000-3.000-1,-15.000-3.000-2,-7.000-6.000 0,3.000-5.000 1,3.000-7.000 2,4.000-5.000 0,13.000-12.000 6,26.000-16.000 8,24.000-15.000 9,26.000-15.000 9,15.000-9.000 1,6.000 1.000-4,7.000-1.000-5,6.000 1.000-6,-1.000 1.000-3,-5.000 3.000-4,-7.000 3.000-3,-5.000 4.000-4,-8.000 1.000 0,-5.000 0.000 1,-7.000 0.000 3,-5.000 0.000 2</inkml:trace>
</inkml:ink>
</file>

<file path=ppt/ink/ink58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2"/>
    </inkml:context>
    <inkml:brush xml:id="br0">
      <inkml:brushProperty name="width" value="0.0283648930490017" units="cm"/>
      <inkml:brushProperty name="height" value="0.0283648930490017" units="cm"/>
      <inkml:brushProperty name="color" value="#f2395b"/>
      <inkml:brushProperty name="ignorePressure" value="0"/>
    </inkml:brush>
  </inkml:definitions>
  <inkml:trace contextRef="#ctx0" brushRef="#br0">53650.000 19300.000 775,'71.000'-24.000'54,"-5.000"4.000"-7,-7.000 3.000-8,-5.000 3.000-7,-1.000 3.000-7,6.000 3.000-8,7.000 3.000-8,6.000 4.000-8,3.000-1.000-6,0.000-3.000-7,0.000-3.000-6,0.000-2.000-7,-7.000-1.000-4,-11.000 3.000-3,-14.000 3.000-2,-11.000 4.000-3</inkml:trace>
</inkml:ink>
</file>

<file path=ppt/ink/ink58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2"/>
    </inkml:context>
    <inkml:brush xml:id="br0">
      <inkml:brushProperty name="width" value="0.0306512154638767" units="cm"/>
      <inkml:brushProperty name="height" value="0.0306512154638767" units="cm"/>
      <inkml:brushProperty name="color" value="#f2395b"/>
      <inkml:brushProperty name="ignorePressure" value="0"/>
    </inkml:brush>
  </inkml:definitions>
  <inkml:trace contextRef="#ctx0" brushRef="#br0">54400.000 18450.000 717,'-66.000'-19.000'36,"19.000"13.000"0,19.000 12.000 2,19.000 13.000 0,9.000 12.000-1,0.000 13.000-6,0.000 12.000-5,0.000 13.000-6,3.000 12.000-6,6.000 13.000-8,7.000 12.000-7,6.000 13.000-8,1.000 1.000-3,-3.000-9.000 2,-3.000-10.000 3,-2.000-8.000 2,-5.000-11.000-8,-2.000-8.000-20,-3.000-10.000-19,-3.000-9.000-19</inkml:trace>
</inkml:ink>
</file>

<file path=ppt/ink/ink5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8"/>
    </inkml:context>
    <inkml:brush xml:id="br0">
      <inkml:brushProperty name="width" value="0.0436254851520061" units="cm"/>
      <inkml:brushProperty name="height" value="0.0436254851520061" units="cm"/>
      <inkml:brushProperty name="color" value="#f2395b"/>
      <inkml:brushProperty name="ignorePressure" value="0"/>
    </inkml:brush>
  </inkml:definitions>
  <inkml:trace contextRef="#ctx0" brushRef="#br0">18850.000 53450.000 504,'25.000'-90.000'34,"0.000"23.000"-8,0.000 22.000-7,0.000 22.000-8,6.000 12.000-1,13.000 3.000 4,12.000 3.000 3,13.000 4.000 4,10.000 1.000-1,10.000 0.000-3,10.000 0.000-5,9.000 0.000-4,2.000 1.000-4,-2.000 4.000-1,-3.000 3.000-4,-3.000 3.000-1,-7.000-1.000-2,-9.000-2.000-1,-10.000-3.000 0,-8.000-3.000-1,-11.000-2.000-2,-8.000 0.000-2,-10.000 0.000-4,-9.000 0.000-3,-7.000-4.000-3,-3.000-5.000-2,-3.000-7.000-4,-2.000-5.000-2,-6.000-6.000 1,-6.000-3.000 5,-6.000-3.000 6,-6.000-2.000 5,-7.000-6.000 4,-6.000-6.000 3,-6.000-6.000 3,-6.000-6.000 3,-2.000-1.000 2,3.000 7.000 4,3.000 6.000 2,4.000 7.000 3,-1.000 5.000 1,-3.000 7.000-2,-3.000 6.000 0,-2.000 7.000-3,-1.000 2.000 4,3.000 1.000 5,3.000-1.000 7,4.000 1.000 5,-3.000 7.000 3,-5.000 16.000-1,-7.000 15.000-1,-5.000 17.000-1,-3.000 10.000-2,4.000 6.000-1,3.000 7.000-2,3.000 6.000-2,3.000 4.000-1,3.000 4.000-2,3.000 3.000-1,4.000 3.000-3,2.000 1.000 0,4.000 1.000-3,3.000-1.000-1,3.000 1.000-2,4.000-6.000-3,7.000-8.000-6,6.000-10.000-4,7.000-9.000-5,8.000-2.000-6,14.000 6.000-6,11.000 7.000-6,14.000 6.000-6,11.000-5.000-2,14.000-16.000 4,11.000-15.000 4,14.000-15.000 3,-4.000-11.000 3,-19.000-2.000 3,-18.000-3.000 3,-19.000-3.000 3,-10.000-2.000-5,1.000 0.000-14,-1.000 0.000-14,1.000 0.000-13</inkml:trace>
</inkml:ink>
</file>

<file path=ppt/ink/ink58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2"/>
    </inkml:context>
    <inkml:brush xml:id="br0">
      <inkml:brushProperty name="width" value="0.0372874587774277" units="cm"/>
      <inkml:brushProperty name="height" value="0.0372874587774277" units="cm"/>
      <inkml:brushProperty name="color" value="#f2395b"/>
      <inkml:brushProperty name="ignorePressure" value="0"/>
    </inkml:brush>
  </inkml:definitions>
  <inkml:trace contextRef="#ctx0" brushRef="#br0">50300.000 18900.000 590,'-55.000'7.000'5,"-9.000"17.000"11,-10.000 15.000 11,-8.000 16.000 11,3.000 2.000 2,20.000-8.000-8,18.000-10.000-8,20.000-9.000-7,5.000 5.000-3,-6.000 23.000 3,-6.000 22.000 4,-6.000 22.000 2,-1.000 12.000 1,7.000 3.000-2,6.000 3.000-2,7.000 4.000-2,4.000-6.000-3,3.000-11.000-2,3.000-14.000-3,4.000-11.000-2,8.000-9.000-3,17.000-3.000-4,15.000-3.000-4,16.000-2.000-4,13.000-8.000-5,14.000-8.000-6,11.000-10.000-7,14.000-9.000-6,5.000-9.000-2,1.000-5.000 2,-1.000-7.000 2,1.000-5.000 2,-12.000-8.000-3,-21.000-5.000-8,-22.000-7.000-7,-22.000-5.000-8</inkml:trace>
</inkml:ink>
</file>

<file path=ppt/ink/ink58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3"/>
    </inkml:context>
    <inkml:brush xml:id="br0">
      <inkml:brushProperty name="width" value="0.0365255959331989" units="cm"/>
      <inkml:brushProperty name="height" value="0.0365255959331989" units="cm"/>
      <inkml:brushProperty name="color" value="#f2395b"/>
      <inkml:brushProperty name="ignorePressure" value="0"/>
    </inkml:brush>
  </inkml:definitions>
  <inkml:trace contextRef="#ctx0" brushRef="#br0">50700.000 19550.000 602,'-68.000'-24.000'0,"17.000"4.000"0,15.000 3.000 0,16.000 3.000 0,5.000 1.000 5,-2.000 1.000 12,-3.000-1.000 11,-3.000 1.000 12,1.000 5.000 2,6.000 14.000-6,7.000 11.000-5,6.000 14.000-6,1.000 18.000-2,-3.000 25.000 0,-3.000 25.000 0,-2.000 25.000 0,-1.000 17.000-1,3.000 9.000-3,3.000 10.000-3,4.000 10.000-3,-4.000 11.000-4,-9.000 17.000-6,-10.000 15.000-6,-8.000 16.000-5,-3.000 10.000-5,7.000 7.000-3,6.000 6.000-3,7.000 7.000-3,2.000-23.000-9,1.000-49.000-15,-1.000-51.000-15,1.000-49.000-15</inkml:trace>
</inkml:ink>
</file>

<file path=ppt/ink/ink58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4"/>
    </inkml:context>
    <inkml:brush xml:id="br0">
      <inkml:brushProperty name="width" value="0.0339840203523636" units="cm"/>
      <inkml:brushProperty name="height" value="0.0339840203523636" units="cm"/>
      <inkml:brushProperty name="color" value="#f2395b"/>
      <inkml:brushProperty name="ignorePressure" value="0"/>
    </inkml:brush>
  </inkml:definitions>
  <inkml:trace contextRef="#ctx0" brushRef="#br0">54350.000 20900.000 647,'56.000'-2.000'114,"13.000"-3.000"-25,12.000-3.000-24,13.000-2.000-26,7.000-3.000-15,4.000 1.000-9,3.000-1.000-8,3.000 1.000-9,-2.000 1.000-5,-6.000 3.000-6,-6.000 3.000-4,-6.000 4.000-4,-10.000 1.000-4,-12.000 0.000-2,-13.000 0.000-2,-12.000 0.000-3,-10.000 3.000-2,-6.000 6.000-4,-6.000 7.000-5,-6.000 6.000-3,-9.000 1.000 2,-8.000-3.000 8,-10.000-3.000 8,-9.000-2.000 8</inkml:trace>
</inkml:ink>
</file>

<file path=ppt/ink/ink58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4"/>
    </inkml:context>
    <inkml:brush xml:id="br0">
      <inkml:brushProperty name="width" value="0.0345232784748077" units="cm"/>
      <inkml:brushProperty name="height" value="0.0345232784748077" units="cm"/>
      <inkml:brushProperty name="color" value="#f2395b"/>
      <inkml:brushProperty name="ignorePressure" value="0"/>
    </inkml:brush>
  </inkml:definitions>
  <inkml:trace contextRef="#ctx0" brushRef="#br0">55150.000 20350.000 637,'-24.000'-24.000'0,"4.000"4.000"0,3.000 3.000 0,3.000 3.000 0,1.000 6.000 6,1.000 9.000 13,-1.000 10.000 13,1.000 10.000 12,1.000 10.000 3,3.000 13.000-5,3.000 12.000-6,4.000 13.000-7,1.000 9.000-3,0.000 6.000-2,0.000 7.000-3,0.000 6.000-2,-2.000 3.000-6,-3.000 0.000-9,-3.000 0.000-8,-2.000 0.000-9,-1.000-4.000-9,3.000-5.000-7,3.000-7.000-7,4.000-5.000-7</inkml:trace>
</inkml:ink>
</file>

<file path=ppt/ink/ink58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4"/>
    </inkml:context>
    <inkml:brush xml:id="br0">
      <inkml:brushProperty name="width" value="0.043470773845911" units="cm"/>
      <inkml:brushProperty name="height" value="0.043470773845911" units="cm"/>
      <inkml:brushProperty name="color" value="#f2395b"/>
      <inkml:brushProperty name="ignorePressure" value="0"/>
    </inkml:brush>
  </inkml:definitions>
  <inkml:trace contextRef="#ctx0" brushRef="#br0">57200.000 19750.000 506,'-5.000'-44.000'4,"-9.000"13.000"8,-10.000 12.000 9,-8.000 13.000 8,-4.000 9.000 4,3.000 6.000-2,3.000 7.000-2,4.000 6.000-2,-3.000 12.000 0,-5.000 19.000-1,-7.000 19.000 0,-5.000 19.000 1,-6.000 10.000-3,-3.000 4.000-2,-3.000 3.000-2,-2.000 3.000-4,-1.000 3.000-1,3.000 3.000 1,3.000 3.000-1,4.000 4.000 1,2.000 1.000-1,4.000 0.000-2,3.000 0.000-1,3.000 0.000-3,6.000-4.000-2,9.000-5.000-5,10.000-7.000-6,10.000-5.000-4,7.000-14.000-3,6.000-18.000-1,7.000-19.000-1,6.000-18.000-2,10.000-18.000-1,17.000-16.000-4,15.000-15.000-4,16.000-15.000-3,5.000-15.000-2,-2.000-12.000-1,-3.000-13.000 1,-3.000-12.000-1,-10.000-4.000 1,-16.000 7.000 2,-15.000 6.000 2,-15.000 7.000 3,-14.000 4.000 2,-8.000 3.000 1,-10.000 3.000 2,-9.000 4.000 1,-12.000 7.000 4,-11.000 13.000 4,-14.000 12.000 4,-11.000 13.000 5,-7.000 6.000 4,0.000 0.000 1,0.000 0.000 4,0.000 0.000 1,6.000 0.000 1,13.000 0.000-4,12.000 0.000-3,13.000 0.000-3,12.000 0.000-4,13.000 0.000-8,12.000 0.000-7,13.000 0.000-8,6.000-2.000-1,0.000-3.000 1,0.000-3.000 2,0.000-2.000 2</inkml:trace>
</inkml:ink>
</file>

<file path=ppt/ink/ink58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4"/>
    </inkml:context>
    <inkml:brush xml:id="br0">
      <inkml:brushProperty name="width" value="0.0395627841353416" units="cm"/>
      <inkml:brushProperty name="height" value="0.0395627841353416" units="cm"/>
      <inkml:brushProperty name="color" value="#f2395b"/>
      <inkml:brushProperty name="ignorePressure" value="0"/>
    </inkml:brush>
  </inkml:definitions>
  <inkml:trace contextRef="#ctx0" brushRef="#br0">57450.000 20650.000 556,'45.000'6.000'9,"-9.000"13.000"18,-10.000 12.000 19,-8.000 13.000 18,-8.000 6.000 4,-2.000 0.000-11,-3.000 0.000-11,-3.000 0.000-10,-2.000 1.000-8,0.000 4.000-4,0.000 3.000-6,0.000 3.000-4,-2.000 1.000-7,-3.000 1.000-10,-3.000-1.000-9,-2.000 1.000-9,-5.000-6.000-9,-2.000-8.000-9,-3.000-10.000-8,-3.000-9.000-9,-2.000-10.000-2,0.000-9.000 1,0.000-10.000 3,0.000-8.000 3</inkml:trace>
</inkml:ink>
</file>

<file path=ppt/ink/ink58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5"/>
    </inkml:context>
    <inkml:brush xml:id="br0">
      <inkml:brushProperty name="width" value="0.0315852127969265" units="cm"/>
      <inkml:brushProperty name="height" value="0.0315852127969265" units="cm"/>
      <inkml:brushProperty name="color" value="#f2395b"/>
      <inkml:brushProperty name="ignorePressure" value="0"/>
    </inkml:brush>
  </inkml:definitions>
  <inkml:trace contextRef="#ctx0" brushRef="#br0">57500.000 21000.000 696,'50.000'-25.000'0,"0.000"0.000"0,0.000 0.000 0,0.000 0.000 0,-2.000 3.000 7,-3.000 6.000 12,-3.000 7.000 14,-2.000 6.000 13,-1.000 3.000 3,3.000 0.000-5,3.000 0.000-6,4.000 0.000-6,-1.000 0.000-8,-3.000 0.000-12,-3.000 0.000-13,-2.000 0.000-11,-5.000 1.000-14,-2.000 4.000-17,-3.000 3.000-17,-3.000 3.000-16</inkml:trace>
</inkml:ink>
</file>

<file path=ppt/ink/ink58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5"/>
    </inkml:context>
    <inkml:brush xml:id="br0">
      <inkml:brushProperty name="width" value="0.0491760931909084" units="cm"/>
      <inkml:brushProperty name="height" value="0.0491760931909084" units="cm"/>
      <inkml:brushProperty name="color" value="#f2395b"/>
      <inkml:brushProperty name="ignorePressure" value="0"/>
    </inkml:brush>
  </inkml:definitions>
  <inkml:trace contextRef="#ctx0" brushRef="#br0">58400.000 19950.000 447,'0.000'-99.000'12,"0.000"54.000"26,0.000 53.000 24,0.000 53.000 26,0.000 28.000 2,0.000 3.000-17,0.000 3.000-18,0.000 4.000-19,0.000 2.000-10,0.000 4.000-4,0.000 3.000-3,0.000 3.000-3,-2.000 4.000-5,-3.000 7.000-7,-3.000 6.000-6,-2.000 7.000-6,-3.000 2.000-7,1.000 1.000-7,-1.000-1.000-6,1.000 1.000-7,-1.000-6.000-5,1.000-8.000-3,-1.000-10.000-3,1.000-9.000-2,1.000-13.000 0,3.000-16.000 4,3.000-15.000 4,4.000-15.000 5</inkml:trace>
</inkml:ink>
</file>

<file path=ppt/ink/ink58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5"/>
    </inkml:context>
    <inkml:brush xml:id="br0">
      <inkml:brushProperty name="width" value="0.0463203378021717" units="cm"/>
      <inkml:brushProperty name="height" value="0.0463203378021717" units="cm"/>
      <inkml:brushProperty name="color" value="#f2395b"/>
      <inkml:brushProperty name="ignorePressure" value="0"/>
    </inkml:brush>
  </inkml:definitions>
  <inkml:trace contextRef="#ctx0" brushRef="#br0">58600.000 21350.000 474,'26.000'-47.000'0,"4.000"6.000"0,3.000 7.000 0,3.000 6.000 0,1.000 3.000 5,1.000 0.000 7,-1.000 0.000 9,1.000 0.000 9,-1.000 1.000 5,1.000 4.000 2,-1.000 3.000 2,1.000 3.000 3,-4.000 7.000-3,-6.000 14.000-5,-6.000 11.000-7,-6.000 14.000-6,-6.000 11.000-5,-2.000 14.000-3,-3.000 11.000-3,-3.000 14.000-3,-4.000-1.000-2,-3.000-12.000 0,-3.000-13.000 0,-2.000-12.000 0,13.000-19.000-8,31.000-25.000-15,32.000-25.000-15,31.000-25.000-15,12.000-13.000-3,-6.000 1.000 8,-6.000-1.000 9,-6.000 1.000 8,-9.000 4.000 8,-8.000 9.000 4,-10.000 10.000 6,-9.000 10.000 5,-10.000 10.000 7,-9.000 13.000 11,-10.000 12.000 10,-8.000 13.000 10,-9.000 9.000 6,-6.000 6.000-1,-6.000 7.000-1,-6.000 6.000 1,-4.000 4.000-3,1.000 4.000-5,-1.000 3.000-5,1.000 3.000-4,1.000 1.000-4,3.000 1.000-4,3.000-1.000-3,4.000 1.000-3,10.000-4.000-6,19.000-6.000-5,19.000-6.000-6,19.000-6.000-7,10.000-18.000-3,4.000-28.000 2,3.000-28.000 0,3.000-27.000 0,-2.000-17.000 0,-6.000-3.000-2,-6.000-3.000-2,-6.000-2.000-2,-9.000-1.000 1,-8.000 3.000 4,-10.000 3.000 2,-9.000 4.000 4,-12.000 4.000 1,-11.000 6.000 3,-14.000 7.000 0,-11.000 6.000 1,-14.000 7.000 1,-11.000 10.000-1,-14.000 10.000 0,-11.000 9.000-1,-11.000 9.000-3,-5.000 9.000-6,-7.000 10.000-5,-5.000 10.000-7,3.000 4.000-4,17.000 0.000-3,15.000 0.000-4,16.000 0.000-3</inkml:trace>
</inkml:ink>
</file>

<file path=ppt/ink/ink58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6"/>
    </inkml:context>
    <inkml:brush xml:id="br0">
      <inkml:brushProperty name="width" value="0.037568524479866" units="cm"/>
      <inkml:brushProperty name="height" value="0.037568524479866" units="cm"/>
      <inkml:brushProperty name="color" value="#f2395b"/>
      <inkml:brushProperty name="ignorePressure" value="0"/>
    </inkml:brush>
  </inkml:definitions>
  <inkml:trace contextRef="#ctx0" brushRef="#br0">61700.000 21000.000 585,'-40.000'0.000'9,"23.000"0.000"18,22.000 0.000 19,22.000 0.000 17,21.000 0.000 4,22.000 0.000-10,22.000 0.000-10,23.000 0.000-11,8.000-4.000-9,-3.000-5.000-8,-3.000-7.000-7,-2.000-5.000-8,-6.000-1.000-6,-6.000 6.000-6,-6.000 7.000-6,-6.000 6.000-6,-10.000 4.000-6,-12.000 4.000-6,-13.000 3.000-4,-12.000 3.000-6,-13.000 3.000-2,-12.000 3.000-2,-13.000 3.000-1,-12.000 4.000 0,-10.000-1.000 3,-6.000-3.000 6,-6.000-3.000 9,-6.000-2.000 6</inkml:trace>
</inkml:ink>
</file>

<file path=ppt/ink/ink5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39"/>
    </inkml:context>
    <inkml:brush xml:id="br0">
      <inkml:brushProperty name="width" value="0.0413720197975636" units="cm"/>
      <inkml:brushProperty name="height" value="0.0413720197975636" units="cm"/>
      <inkml:brushProperty name="color" value="#f2395b"/>
      <inkml:brushProperty name="ignorePressure" value="0"/>
    </inkml:brush>
  </inkml:definitions>
  <inkml:trace contextRef="#ctx0" brushRef="#br0">22450.000 52250.000 531,'-5.000'-46.000'5,"-9.000"10.000"10,-10.000 10.000 9,-8.000 9.000 11,-6.000 12.000 4,1.000 16.000 1,-1.000 15.000 1,1.000 17.000 0,2.000 11.000-2,7.000 10.000-6,6.000 10.000-5,7.000 9.000-6,2.000 9.000-3,1.000 9.000-2,-1.000 10.000-1,1.000 10.000-1,-1.000 2.000-2,1.000-3.000-3,-1.000-3.000-2,1.000-2.000-2,4.000-5.000-4,9.000-2.000-4,10.000-3.000-5,10.000-3.000-4,8.000-9.000-6,10.000-11.000-6,10.000-14.000-6,9.000-11.000-6,10.000-14.000-5,14.000-11.000-1,11.000-14.000-2,14.000-11.000-2,-1.000-12.000 1,-12.000-9.000 6,-13.000-10.000 4,-12.000-8.000 6,-12.000-4.000 2,-8.000 3.000 2,-10.000 3.000 1,-9.000 4.000 1</inkml:trace>
</inkml:ink>
</file>

<file path=ppt/ink/ink58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6"/>
    </inkml:context>
    <inkml:brush xml:id="br0">
      <inkml:brushProperty name="width" value="0.0363742932677269" units="cm"/>
      <inkml:brushProperty name="height" value="0.0363742932677269" units="cm"/>
      <inkml:brushProperty name="color" value="#f2395b"/>
      <inkml:brushProperty name="ignorePressure" value="0"/>
    </inkml:brush>
  </inkml:definitions>
  <inkml:trace contextRef="#ctx0" brushRef="#br0">61700.000 21600.000 604,'-27.000'21.000'4,"-3.000"-5.000"7,-3.000-7.000 7,-2.000-5.000 8,5.000-6.000 3,16.000-3.000 0,15.000-3.000-2,17.000-2.000 0,13.000-3.000 0,13.000 1.000 1,12.000-1.000 1,13.000 1.000 2,13.000-1.000-2,17.000 1.000-3,15.000-1.000-5,16.000 1.000-4,-2.000 1.000-6,-19.000 3.000-5,-18.000 3.000-8,-19.000 4.000-6,-10.000 2.000-3,1.000 4.000 0,-1.000 3.000-1,1.000 3.000 1,-3.000 1.000-5,-2.000 1.000-11,-3.000-1.000-9,-3.000 1.000-10</inkml:trace>
</inkml:ink>
</file>

<file path=ppt/ink/ink58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7"/>
    </inkml:context>
    <inkml:brush xml:id="br0">
      <inkml:brushProperty name="width" value="0.0379536151885986" units="cm"/>
      <inkml:brushProperty name="height" value="0.0379536151885986" units="cm"/>
      <inkml:brushProperty name="color" value="#f2395b"/>
      <inkml:brushProperty name="ignorePressure" value="0"/>
    </inkml:brush>
  </inkml:definitions>
  <inkml:trace contextRef="#ctx0" brushRef="#br0">65300.000 20150.000 579,'20.000'-21.000'-1,"-9.000"10.000"13,-10.000 10.000 13,-8.000 9.000 13,-14.000 13.000 6,-15.000 20.000-3,-15.000 18.000-1,-16.000 20.000-3,-10.000 6.000-4,-3.000-2.000-4,-3.000-3.000-5,-2.000-3.000-5,-1.000-4.000-4,3.000-3.000-4,3.000-3.000-4,4.000-2.000-4,4.000-6.000-2,6.000-6.000 0,7.000-6.000 1,6.000-6.000-1,17.000-6.000 1,28.000-2.000 1,28.000-3.000 0,29.000-3.000 1,19.000-7.000 1,14.000-9.000 0,11.000-10.000 1,14.000-8.000 1,7.000-4.000-4,3.000 3.000-5,3.000 3.000-6,4.000 4.000-7,-6.000 1.000-4,-11.000 0.000-4,-14.000 0.000-2,-11.000 0.000-2,-14.000 3.000-4,-11.000 6.000 0,-14.000 7.000-3,-11.000 6.000-1,-14.000 1.000-2,-11.000-3.000-3,-14.000-3.000-3,-11.000-2.000-4</inkml:trace>
</inkml:ink>
</file>

<file path=ppt/ink/ink58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7"/>
    </inkml:context>
    <inkml:brush xml:id="br0">
      <inkml:brushProperty name="width" value="0.0371039658784866" units="cm"/>
      <inkml:brushProperty name="height" value="0.0371039658784866" units="cm"/>
      <inkml:brushProperty name="color" value="#f2395b"/>
      <inkml:brushProperty name="ignorePressure" value="0"/>
    </inkml:brush>
  </inkml:definitions>
  <inkml:trace contextRef="#ctx0" brushRef="#br0">65400.000 20500.000 592,'-24.000'-24.000'0,"4.000"4.000"0,3.000 3.000 0,3.000 3.000 0,1.000 7.000 8,1.000 14.000 15,-1.000 11.000 15,1.000 14.000 16,1.000 7.000 3,3.000 3.000-6,3.000 3.000-8,4.000 4.000-6,-1.000 7.000-7,-3.000 13.000-6,-3.000 12.000-6,-2.000 13.000-5,-3.000 7.000-5,1.000 4.000-5,-1.000 3.000-3,1.000 3.000-6,-3.000 1.000-5,-2.000 1.000-8,-3.000-1.000-8,-3.000 1.000-7,1.000-10.000-2,6.000-19.000 4,7.000-18.000 4,6.000-19.000 4</inkml:trace>
</inkml:ink>
</file>

<file path=ppt/ink/ink58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8"/>
    </inkml:context>
    <inkml:brush xml:id="br0">
      <inkml:brushProperty name="width" value="0.0367436818778515" units="cm"/>
      <inkml:brushProperty name="height" value="0.0367436818778515" units="cm"/>
      <inkml:brushProperty name="color" value="#f2395b"/>
      <inkml:brushProperty name="ignorePressure" value="0"/>
    </inkml:brush>
  </inkml:definitions>
  <inkml:trace contextRef="#ctx0" brushRef="#br0">66400.000 20100.000 598,'1.000'-49.000'0,"4.000"4.000"0,3.000 3.000 0,3.000 3.000 0,9.000 3.000 8,16.000 3.000 16,15.000 3.000 16,17.000 4.000 15,8.000 4.000 5,4.000 6.000-8,3.000 7.000-8,3.000 6.000-8,-1.000 6.000-7,-2.000 6.000-6,-3.000 7.000-6,-3.000 6.000-7,-9.000 4.000-7,-11.000 4.000-9,-14.000 3.000-10,-11.000 3.000-10,-12.000 4.000-6,-9.000 7.000-5,-10.000 6.000-3,-8.000 7.000-5,-12.000-1.000-1,-12.000-6.000 2,-13.000-6.000 3,-12.000-6.000 1,-2.000-7.000 4,9.000-6.000 6,10.000-6.000 6,10.000-6.000 6,4.000-4.000 4,0.000 1.000 2,0.000-1.000 2,0.000 1.000 2</inkml:trace>
</inkml:ink>
</file>

<file path=ppt/ink/ink58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8"/>
    </inkml:context>
    <inkml:brush xml:id="br0">
      <inkml:brushProperty name="width" value="0.0431944839656353" units="cm"/>
      <inkml:brushProperty name="height" value="0.0431944839656353" units="cm"/>
      <inkml:brushProperty name="color" value="#f2395b"/>
      <inkml:brushProperty name="ignorePressure" value="0"/>
    </inkml:brush>
  </inkml:definitions>
  <inkml:trace contextRef="#ctx0" brushRef="#br0">66700.000 20500.000 509,'-113.000'-21.000'9,"26.000"10.000"2,24.000 10.000 3,26.000 9.000 2,12.000 7.000 3,0.000 7.000 4,0.000 6.000 4,0.000 7.000 4,1.000 5.000 0,4.000 7.000-2,3.000 6.000-5,3.000 7.000-2,1.000 5.000-1,1.000 7.000 4,-1.000 6.000 4,1.000 7.000 3,1.000 7.000 0,3.000 9.000-3,3.000 10.000-5,4.000 10.000-3,-1.000 5.000-6,-3.000 4.000-9,-3.000 3.000-7,-2.000 3.000-9,-5.000-4.000-6,-2.000-8.000-6,-3.000-10.000-6,-3.000-9.000-5,-2.000-15.000-8,0.000-18.000-11,0.000-19.000-11,0.000-18.000-12,3.000-17.000 2,6.000-11.000 15,7.000-14.000 14,6.000-11.000 14</inkml:trace>
</inkml:ink>
</file>

<file path=ppt/ink/ink58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8"/>
    </inkml:context>
    <inkml:brush xml:id="br0">
      <inkml:brushProperty name="width" value="0.0450591370463371" units="cm"/>
      <inkml:brushProperty name="height" value="0.0450591370463371" units="cm"/>
      <inkml:brushProperty name="color" value="#f2395b"/>
      <inkml:brushProperty name="ignorePressure" value="0"/>
    </inkml:brush>
  </inkml:definitions>
  <inkml:trace contextRef="#ctx0" brushRef="#br0">65950.000 21700.000 488,'23.000'-46.000'0,"-3.000"10.000"0,-3.000 10.000 0,-2.000 9.000 0,5.000 4.000 4,16.000 1.000 8,15.000-1.000 8,17.000 1.000 9,8.000-1.000 3,4.000 1.000-1,3.000-1.000-1,3.000 1.000-1,-1.000 1.000-1,-2.000 3.000-5,-3.000 3.000-2,-3.000 4.000-5,-2.000 1.000-3,0.000 0.000-6,0.000 0.000-5,0.000 0.000-6,-5.000-2.000-4,-9.000-3.000-4,-10.000-3.000-3,-8.000-2.000-4,-9.000-5.000-1,-6.000-2.000 1,-6.000-3.000 2,-6.000-3.000 0,-6.000-4.000-1,-2.000-3.000-3,-3.000-3.000-3,-3.000-2.000-3,-4.000-5.000 0,-3.000-2.000 4,-3.000-3.000 4,-2.000-3.000 4,-5.000 1.000 4,-2.000 6.000 7,-3.000 7.000 6,-3.000 6.000 5,-2.000 6.000 6,0.000 6.000 5,0.000 7.000 4,0.000 6.000 4,-4.000 6.000 4,-5.000 6.000 5,-7.000 7.000 3,-5.000 6.000 5,-3.000 6.000 0,4.000 6.000-5,3.000 7.000-4,3.000 6.000-5,3.000 4.000-2,3.000 4.000-2,3.000 3.000-2,4.000 3.000-2,2.000 3.000-3,4.000 3.000-2,3.000 3.000-5,3.000 4.000-2,4.000 1.000-4,7.000 0.000-3,6.000 0.000-4,7.000 0.000-3,4.000-4.000-3,3.000-5.000-2,3.000-7.000-2,4.000-5.000-3,5.000-8.000-5,10.000-5.000-6,10.000-7.000-8,9.000-5.000-6,6.000-9.000-1,3.000-9.000 4,3.000-10.000 5,4.000-8.000 5,-6.000-8.000-2,-11.000-2.000-7,-14.000-3.000-7,-11.000-3.000-8</inkml:trace>
</inkml:ink>
</file>

<file path=ppt/ink/ink58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8"/>
    </inkml:context>
    <inkml:brush xml:id="br0">
      <inkml:brushProperty name="width" value="0.0422145202755928" units="cm"/>
      <inkml:brushProperty name="height" value="0.0422145202755928" units="cm"/>
      <inkml:brushProperty name="color" value="#f2395b"/>
      <inkml:brushProperty name="ignorePressure" value="0"/>
    </inkml:brush>
  </inkml:definitions>
  <inkml:trace contextRef="#ctx0" brushRef="#br0">68350.000 20950.000 521,'-46.000'-46.000'0,"10.000"10.000"0,10.000 10.000 0,9.000 9.000 0,2.000 6.000 7,-2.000 3.000 15,-3.000 3.000 15,-3.000 4.000 15,-1.000 7.000 5,4.000 13.000-5,3.000 12.000-5,3.000 13.000-5,-1.000 9.000-4,-2.000 6.000-6,-3.000 7.000-5,-3.000 6.000-5,-4.000 6.000-5,-3.000 6.000-4,-3.000 7.000-4,-2.000 6.000-5,2.000-1.000-4,9.000-5.000-6,10.000-7.000-7,10.000-5.000-5,8.000-12.000-4,10.000-16.000-3,10.000-15.000-1,9.000-15.000-3,4.000-14.000-7,1.000-8.000-13,-1.000-10.000-13,1.000-9.000-13</inkml:trace>
</inkml:ink>
</file>

<file path=ppt/ink/ink58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9"/>
    </inkml:context>
    <inkml:brush xml:id="br0">
      <inkml:brushProperty name="width" value="0.0461495481431484" units="cm"/>
      <inkml:brushProperty name="height" value="0.0461495481431484" units="cm"/>
      <inkml:brushProperty name="color" value="#f2395b"/>
      <inkml:brushProperty name="ignorePressure" value="0"/>
    </inkml:brush>
  </inkml:definitions>
  <inkml:trace contextRef="#ctx0" brushRef="#br0">68950.000 21050.000 476,'-27.000'21.000'0,"-3.000"-5.000"0,-3.000-7.000 0,-2.000-5.000 0,-11.000 0.000 10,-15.000 10.000 20,-15.000 10.000 20,-16.000 9.000 20,4.000 6.000 4,26.000 3.000-11,24.000 3.000-11,26.000 4.000-12,12.000 2.000-8,0.000 4.000-7,0.000 3.000-6,0.000 3.000-6,0.000 1.000-5,0.000 1.000-1,0.000-1.000-2,0.000 1.000-2,4.000-6.000 0,10.000-8.000 1,10.000-10.000 2,9.000-9.000 1,7.000-9.000-5,7.000-5.000-8,6.000-7.000-11,7.000-5.000-9,0.000-12.000-6,-2.000-16.000-1,-3.000-15.000-2,-3.000-15.000-1,-4.000-11.000 0,-3.000-2.000 1,-3.000-3.000 2,-2.000-3.000 1,-8.000-2.000 3,-8.000 0.000 4,-10.000 0.000 5,-9.000 0.000 4,-10.000 4.000 4,-9.000 10.000 3,-10.000 10.000 5,-8.000 9.000 3,-8.000 6.000 5,-2.000 3.000 4,-3.000 3.000 6,-3.000 4.000 4,18.000 2.000 1,41.000 4.000-5,40.000 3.000-4,42.000 3.000-5,19.000 3.000-6,1.000 3.000-8,-1.000 3.000-8,1.000 4.000-9,-4.000 2.000-4,-6.000 4.000-3,-6.000 3.000 0,-6.000 3.000-3,-7.000 1.000 4,-6.000 1.000 6,-6.000-1.000 8,-6.000 1.000 7,-10.000-1.000 7,-12.000 1.000 5,-13.000-1.000 5,-12.000 1.000 6,-12.000-1.000 9,-8.000 1.000 14,-10.000-1.000 12,-9.000 1.000 14,-5.000 4.000 4,0.000 9.000-3,0.000 10.000-4,0.000 10.000-3,3.000 4.000-8,6.000 0.000-11,7.000 0.000-10,6.000 0.000-11,3.000 1.000-8,0.000 4.000-4,0.000 3.000-4,0.000 3.000-4,0.000-2.000-4,0.000-6.000-1,0.000-6.000-2,0.000-6.000-2,3.000-6.000-2,6.000-2.000-2,7.000-3.000-3,6.000-3.000-2,4.000-13.000 1,4.000-22.000 2,3.000-22.000 2,3.000-21.000 3,3.000-14.000 2,3.000-2.000 1,3.000-3.000 0,4.000-3.000 1,-1.000-4.000 1,-3.000-3.000 2,-3.000-3.000 1,-2.000-2.000 1,-5.000 2.000 3,-2.000 9.000 2,-3.000 10.000 2,-3.000 10.000 2,-7.000 7.000 3,-9.000 6.000 3,-10.000 7.000 3,-8.000 6.000 3,-9.000 4.000 1,-6.000 4.000-2,-6.000 3.000-1,-6.000 3.000-3,-4.000 4.000 1,1.000 7.000 0,-1.000 6.000 1,1.000 7.000 1,12.000 0.000-5,25.000-2.000-11,25.000-3.000-12,25.000-3.000-11,12.000-4.000-3,1.000-3.000 6,-1.000-3.000 5,1.000-2.000 6,-3.000-1.000 5,-2.000 3.000 6,-3.000 3.000 6,-3.000 4.000 5,-4.000 5.000 5,-3.000 10.000 4,-3.000 10.000 4,-2.000 9.000 5,-6.000 7.000 1,-6.000 7.000 0,-6.000 6.000-3,-6.000 7.000 0,-6.000 0.000-3,-2.000-2.000-5,-3.000-3.000-3,-3.000-3.000-5,-6.000-2.000-2,-5.000 0.000-4,-7.000 0.000-1,-5.000 0.000-4,-6.000 0.000-3,-3.000 0.000-6,-3.000 0.000-5,-2.000 0.000-6,11.000-8.000-10,29.000-16.000-11,28.000-15.000-12,28.000-15.000-13,9.000-9.000 1,-9.000 1.000 10,-10.000-1.000 13,-8.000 1.000 10,-9.000-1.000 8,-6.000 1.000 3,-6.000-1.000 4,-6.000 1.000 3,-4.000-1.000 2,1.000 1.000 1,-1.000-1.000 1,1.000 1.000 1</inkml:trace>
</inkml:ink>
</file>

<file path=ppt/ink/ink58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8:59"/>
    </inkml:context>
    <inkml:brush xml:id="br0">
      <inkml:brushProperty name="width" value="0.0452957451343536" units="cm"/>
      <inkml:brushProperty name="height" value="0.0452957451343536" units="cm"/>
      <inkml:brushProperty name="color" value="#f2395b"/>
      <inkml:brushProperty name="ignorePressure" value="0"/>
    </inkml:brush>
  </inkml:definitions>
  <inkml:trace contextRef="#ctx0" brushRef="#br0">71750.000 21000.000 485,'-24.000'-43.000'11,"4.000"17.000"20,3.000 15.000 21,3.000 16.000 21,1.000 16.000 4,1.000 20.000-14,-1.000 18.000-14,1.000 20.000-13,-1.000 10.000-10,1.000 3.000-4,-1.000 3.000-5,1.000 4.000-5,-3.000 5.000-2,-2.000 10.000-1,-3.000 10.000 1,-3.000 9.000 0,-2.000 2.000-4,0.000-2.000-6,0.000-3.000-8,0.000-3.000-7,0.000-12.000-9,0.000-18.000-10,0.000-19.000-11,0.000-18.000-9,1.000-14.000-6,4.000-5.000-3,3.000-7.000-1,3.000-5.000-1</inkml:trace>
</inkml:ink>
</file>

<file path=ppt/ink/ink58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0"/>
    </inkml:context>
    <inkml:brush xml:id="br0">
      <inkml:brushProperty name="width" value="0.0448308661580086" units="cm"/>
      <inkml:brushProperty name="height" value="0.0448308661580086" units="cm"/>
      <inkml:brushProperty name="color" value="#f2395b"/>
      <inkml:brushProperty name="ignorePressure" value="0"/>
    </inkml:brush>
  </inkml:definitions>
  <inkml:trace contextRef="#ctx0" brushRef="#br0">72400.000 20700.000 490,'46.000'-44.000'-8,"-5.000"13.000"5,-7.000 12.000 5,-5.000 13.000 7,-3.000 4.000 4,4.000-3.000 5,3.000-3.000 3,3.000-2.000 5,4.000 0.000 3,7.000 7.000 1,6.000 6.000 1,7.000 7.000 2,2.000 8.000 0,1.000 14.000-1,-1.000 11.000-1,1.000 14.000-1,-6.000 5.000-1,-8.000 1.000-4,-10.000-1.000-3,-9.000 1.000-3,-7.000-3.000-4,-3.000-2.000-1,-3.000-3.000-3,-2.000-3.000-2,-5.000-4.000-1,-2.000-3.000 0,-3.000-3.000 1,-3.000-2.000 0,-7.000-3.000-5,-9.000 1.000-8,-10.000-1.000-10,-8.000 1.000-10,-6.000-7.000-6,1.000-12.000-6,-1.000-13.000-4,1.000-12.000-6,4.000-12.000-4,9.000-8.000-1,10.000-10.000-3,10.000-9.000-2,5.000-2.000 3,4.000 6.000 9,3.000 7.000 9,3.000 6.000 9</inkml:trace>
</inkml:ink>
</file>

<file path=ppt/ink/ink5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0"/>
    </inkml:context>
    <inkml:brush xml:id="br0">
      <inkml:brushProperty name="width" value="0.0475221611559391" units="cm"/>
      <inkml:brushProperty name="height" value="0.0475221611559391" units="cm"/>
      <inkml:brushProperty name="color" value="#f2395b"/>
      <inkml:brushProperty name="ignorePressure" value="0"/>
    </inkml:brush>
  </inkml:definitions>
  <inkml:trace contextRef="#ctx0" brushRef="#br0">24000.000 52400.000 462,'-2.000'-102.000'30,"-3.000"47.000"4,-3.000 47.000 3,-2.000 48.000 5,-8.000 27.000-3,-8.000 9.000-7,-10.000 10.000-7,-9.000 10.000-7,-7.000 5.000-5,-3.000 4.000-3,-3.000 3.000-2,-2.000 3.000-2,-3.000-1.000-3,1.000-2.000 1,-1.000-3.000-1,1.000-3.000-1,2.000-10.000 0,7.000-16.000 0,6.000-15.000-2,7.000-15.000 1,10.000-20.000-8,16.000-21.000-12,15.000-22.000-13,17.000-22.000-13,14.000-18.000-2,17.000-11.000 7,15.000-14.000 7,16.000-11.000 6,2.000-4.000 6,-8.000 6.000 2,-10.000 7.000 1,-9.000 6.000 3,-5.000 7.000 3,0.000 10.000 7,0.000 10.000 5,0.000 9.000 6,-5.000 12.000 9,-9.000 16.000 11,-10.000 15.000 13,-8.000 17.000 12,-6.000 11.000 2,1.000 10.000-8,-1.000 10.000-8,1.000 9.000-9,-3.000 4.000-5,-2.000 1.000-2,-3.000-1.000-3,-3.000 1.000-3,-2.000-4.000-3,0.000-6.000-4,0.000-6.000-4,0.000-6.000-4,4.000-9.000-3,10.000-8.000-4,10.000-10.000-3,9.000-9.000-3,6.000-13.000-3,3.000-16.000 0,3.000-15.000-1,4.000-15.000-1,-1.000-12.000 0,-3.000-6.000 0,-3.000-6.000 1,-2.000-6.000 1,-3.000-6.000 0,1.000-2.000 4,-1.000-3.000 2,1.000-3.000 2,-3.000 2.000 3,-2.000 10.000 6,-3.000 10.000 4,-3.000 9.000 5,-2.000 9.000 7,0.000 9.000 8,0.000 10.000 8,0.000 10.000 8,0.000 21.000 4,0.000 34.000-3,0.000 35.000-2,0.000 35.000-1,-4.000 16.000-6,-5.000 1.000-8,-7.000-1.000-8,-5.000 1.000-8,-6.000-1.000-6,-3.000 1.000-4,-3.000-1.000-4,-2.000 1.000-6,-5.000-4.000-1,-2.000-6.000-2,-3.000-6.000 0,-3.000-6.000-1,2.000-23.000-6,10.000-36.000-9,10.000-39.000-11,9.000-36.000-10,9.000-22.000 1,9.000-2.000 9,10.000-3.000 12,10.000-3.000 9,2.000 2.000 8,-3.000 10.000 5,-3.000 10.000 5,-2.000 9.000 5,-5.000 9.000 3,-2.000 9.000 2,-3.000 10.000 3,-3.000 10.000 2,-1.000 5.000-2,4.000 4.000-9,3.000 3.000-8,3.000 3.000-9,-1.000 1.000-5,-2.000 1.000-4,-3.000-1.000-5,-3.000 1.000-3,-2.000-6.000-1,0.000-8.000 1,0.000-10.000 3,0.000-9.000 2</inkml:trace>
</inkml:ink>
</file>

<file path=ppt/ink/ink58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1"/>
    </inkml:context>
    <inkml:brush xml:id="br0">
      <inkml:brushProperty name="width" value="0.0472019053995609" units="cm"/>
      <inkml:brushProperty name="height" value="0.0472019053995609" units="cm"/>
      <inkml:brushProperty name="color" value="#f2395b"/>
      <inkml:brushProperty name="ignorePressure" value="0"/>
    </inkml:brush>
  </inkml:definitions>
  <inkml:trace contextRef="#ctx0" brushRef="#br0">72800.000 19550.000 466,'0.000'-94.000'-1,"0.000"13.000"1,0.000 12.000-2,0.000 13.000 1,1.000 9.000 0,4.000 6.000 5,3.000 7.000 3,3.000 6.000 5,1.000 3.000 1,1.000 0.000 1,-1.000 0.000 0,1.000 0.000 1,-1.000 7.000 4,1.000 17.000 8,-1.000 15.000 6,1.000 16.000 8,-3.000 15.000 1,-2.000 16.000-5,-3.000 15.000-4,-3.000 17.000-4,-2.000 11.000-4,0.000 10.000-2,0.000 10.000-3,0.000 9.000-2,0.000 2.000-1,0.000-2.000-1,0.000-3.000 0,0.000-3.000-1,0.000-4.000-1,0.000-3.000-3,0.000-3.000-1,0.000-2.000-3,0.000 2.000-2,0.000 9.000-4,0.000 10.000-2,0.000 10.000-2,0.000 7.000-3,0.000 6.000 0,0.000 7.000 1,0.000 6.000-2,0.000 1.000 0,0.000-3.000-3,0.000-3.000-3,0.000-2.000-2,0.000-11.000-4,0.000-15.000-5,0.000-15.000-5,0.000-16.000-6,0.000-12.000-2,0.000-5.000-2,0.000-7.000-1,0.000-5.000 0,0.000-11.000 0,0.000-11.000 4,0.000-14.000 2,0.000-11.000 3</inkml:trace>
</inkml:ink>
</file>

<file path=ppt/ink/ink58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1"/>
    </inkml:context>
    <inkml:brush xml:id="br0">
      <inkml:brushProperty name="width" value="0.0356784164905548" units="cm"/>
      <inkml:brushProperty name="height" value="0.0356784164905548" units="cm"/>
      <inkml:brushProperty name="color" value="#f2395b"/>
      <inkml:brushProperty name="ignorePressure" value="0"/>
    </inkml:brush>
  </inkml:definitions>
  <inkml:trace contextRef="#ctx0" brushRef="#br0">72450.000 22100.000 616,'1.000'73.000'64,"4.000"-3.000"-9,3.000-3.000-10,3.000-2.000-10,3.000 0.000-6,3.000 7.000-2,3.000 6.000-3,4.000 7.000-3,-1.000 2.000-2,-3.000 1.000-3,-3.000-1.000-3,-2.000 1.000-3,-5.000-3.000-2,-2.000-2.000-1,-3.000-3.000-2,-3.000-3.000-1,1.000-7.000-3,6.000-9.000-1,7.000-10.000-2,6.000-8.000-2,13.000-15.000-1,23.000-19.000 1,22.000-18.000-1,22.000-19.000 0,8.000-19.000 0,-2.000-19.000-4,-3.000-18.000-2,-3.000-19.000-3,-1.000-15.000-7,4.000-8.000-9,3.000-10.000-10,3.000-9.000-11,-10.000 7.000-3,-21.000 26.000 3,-22.000 24.000 4,-22.000 26.000 2</inkml:trace>
</inkml:ink>
</file>

<file path=ppt/ink/ink58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2"/>
    </inkml:context>
    <inkml:brush xml:id="br0">
      <inkml:brushProperty name="width" value="0.0398566909134388" units="cm"/>
      <inkml:brushProperty name="height" value="0.0398566909134388" units="cm"/>
      <inkml:brushProperty name="color" value="#f2395b"/>
      <inkml:brushProperty name="ignorePressure" value="0"/>
    </inkml:brush>
  </inkml:definitions>
  <inkml:trace contextRef="#ctx0" brushRef="#br0">70950.000 20500.000 551,'-21.000'-41.000'7,"10.000"19.000"13,10.000 19.000 14,9.000 19.000 13,4.000 12.000 5,1.000 6.000-4,-1.000 7.000-4,1.000 6.000-3,-3.000 6.000-5,-2.000 6.000-6,-3.000 7.000-6,-3.000 6.000-6,-4.000 6.000-4,-3.000 6.000-2,-3.000 7.000-2,-2.000 6.000-3,-5.000 3.000-2,-2.000 0.000-6,-3.000 0.000-5,-3.000 0.000-5,-1.000-4.000-7,4.000-5.000-7,3.000-7.000-9,3.000-5.000-8,-1.000-12.000-4,-2.000-16.000 0,-3.000-15.000-1,-3.000-15.000 0,1.000-14.000 1,6.000-8.000 4,7.000-10.000 4,6.000-9.000 3,1.000-5.000 6,-3.000 0.000 6,-3.000 0.000 6,-2.000 0.000 7</inkml:trace>
</inkml:ink>
</file>

<file path=ppt/ink/ink58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2"/>
    </inkml:context>
    <inkml:brush xml:id="br0">
      <inkml:brushProperty name="width" value="0.0355243906378746" units="cm"/>
      <inkml:brushProperty name="height" value="0.0355243906378746" units="cm"/>
      <inkml:brushProperty name="color" value="#f2395b"/>
      <inkml:brushProperty name="ignorePressure" value="0"/>
    </inkml:brush>
  </inkml:definitions>
  <inkml:trace contextRef="#ctx0" brushRef="#br0">70700.000 21600.000 619,'48.000'-111.000'11,"-3.000"28.000"5,-3.000 28.000 5,-2.000 29.000 5,-3.000 13.000 2,1.000 1.000 1,-1.000-1.000-1,1.000 1.000 1,1.000-1.000-2,3.000 1.000-2,3.000-1.000-4,4.000 1.000-3,1.000 1.000-2,0.000 3.000 1,0.000 3.000-1,0.000 4.000 0,-2.000 1.000-1,-3.000 0.000-5,-3.000 0.000-2,-2.000 0.000-4,-6.000-5.000-16,-6.000-9.000-27,-6.000-10.000-27,-6.000-8.000-27,-7.000-4.000-4,-6.000 3.000 22,-6.000 3.000 22,-6.000 4.000 21</inkml:trace>
</inkml:ink>
</file>

<file path=ppt/ink/ink58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2"/>
    </inkml:context>
    <inkml:brush xml:id="br0">
      <inkml:brushProperty name="width" value="0.043112114071846" units="cm"/>
      <inkml:brushProperty name="height" value="0.043112114071846" units="cm"/>
      <inkml:brushProperty name="color" value="#f2395b"/>
      <inkml:brushProperty name="ignorePressure" value="0"/>
    </inkml:brush>
  </inkml:definitions>
  <inkml:trace contextRef="#ctx0" brushRef="#br0">71650.000 20700.000 510,'0.000'-72.000'0,"0.000"6.000"0,0.000 7.000 0,0.000 6.000 0,1.000 6.000 1,4.000 6.000 4,3.000 7.000 2,3.000 6.000 4,3.000 10.000 9,3.000 17.000 14,3.000 15.000 15,4.000 16.000 16,-3.000 12.000 1,-5.000 9.000-9,-7.000 10.000-10,-5.000 10.000-10,-6.000 10.000-7,-3.000 13.000-7,-3.000 12.000-5,-2.000 13.000-5,-5.000 12.000-7,-2.000 13.000-5,-3.000 12.000-7,-3.000 13.000-6,-4.000 10.000-11,-3.000 10.000-14,-3.000 10.000-14,-2.000 9.000-14,0.000-16.000-5,7.000-41.000 4,6.000-40.000 4,7.000-40.000 5</inkml:trace>
</inkml:ink>
</file>

<file path=ppt/ink/ink58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3"/>
    </inkml:context>
    <inkml:brush xml:id="br0">
      <inkml:brushProperty name="width" value="0.0346767865121365" units="cm"/>
      <inkml:brushProperty name="height" value="0.0346767865121365" units="cm"/>
      <inkml:brushProperty name="color" value="#f2395b"/>
      <inkml:brushProperty name="ignorePressure" value="0"/>
    </inkml:brush>
  </inkml:definitions>
  <inkml:trace contextRef="#ctx0" brushRef="#br0">74600.000 21200.000 634,'-46.000'-2.000'0,"10.000"-3.000"0,10.000-3.000 0,9.000-2.000 0,15.000-3.000 8,22.000 1.000 17,22.000-1.000 16,23.000 1.000 17,17.000-1.000 3,17.000 1.000-9,15.000-1.000-10,16.000 1.000-9,4.000 1.000-9,-6.000 3.000-9,-6.000 3.000-8,-6.000 4.000-9,-9.000 1.000-9,-8.000 0.000-7,-10.000 0.000-8,-9.000 0.000-9,-12.000 1.000-4,-11.000 4.000 0,-14.000 3.000 0,-11.000 3.000 0,-14.000 1.000 0,-11.000 1.000-1,-14.000-1.000 2,-11.000 1.000-1</inkml:trace>
</inkml:ink>
</file>

<file path=ppt/ink/ink58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3"/>
    </inkml:context>
    <inkml:brush xml:id="br0">
      <inkml:brushProperty name="width" value="0.03680020570755" units="cm"/>
      <inkml:brushProperty name="height" value="0.03680020570755" units="cm"/>
      <inkml:brushProperty name="color" value="#f2395b"/>
      <inkml:brushProperty name="ignorePressure" value="0"/>
    </inkml:brush>
  </inkml:definitions>
  <inkml:trace contextRef="#ctx0" brushRef="#br0">75550.000 20500.000 597,'0.000'-36.000'10,"0.000"28.000"20,0.000 28.000 21,0.000 29.000 19,-2.000 19.000 3,-3.000 14.000-14,-3.000 11.000-13,-2.000 14.000-14,-3.000 7.000-12,1.000 3.000-9,-1.000 3.000-10,1.000 4.000-10,-1.000 4.000-9,1.000 6.000-8,-1.000 7.000-7,1.000 6.000-8,1.000-8.000-1,3.000-22.000 5,3.000-22.000 6,4.000-21.000 5,-1.000-17.000 0,-3.000-8.000-6,-3.000-10.000-7,-2.000-9.000-5</inkml:trace>
</inkml:ink>
</file>

<file path=ppt/ink/ink58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4"/>
    </inkml:context>
    <inkml:brush xml:id="br0">
      <inkml:brushProperty name="width" value="0.0393560901284218" units="cm"/>
      <inkml:brushProperty name="height" value="0.0393560901284218" units="cm"/>
      <inkml:brushProperty name="color" value="#f2395b"/>
      <inkml:brushProperty name="ignorePressure" value="0"/>
    </inkml:brush>
  </inkml:definitions>
  <inkml:trace contextRef="#ctx0" brushRef="#br0">76950.000 21400.000 558,'43.000'-49.000'2,"-11.000"4.000"2,-14.000 3.000 3,-11.000 3.000 2,-6.000 3.000 1,4.000 3.000 0,3.000 3.000-2,3.000 4.000 0,-1.000-3.000 0,-2.000-5.000-1,-3.000-7.000 1,-3.000-5.000-1,-7.000-3.000 0,-9.000 4.000 2,-10.000 3.000 1,-8.000 3.000 0,-9.000 4.000 2,-6.000 7.000 2,-6.000 6.000 1,-6.000 7.000 2,-6.000 4.000 1,-2.000 3.000 1,-3.000 3.000 2,-3.000 4.000 1,2.000 5.000 0,10.000 10.000-2,10.000 10.000-1,9.000 9.000-2,9.000 7.000-1,9.000 7.000-1,10.000 6.000-2,10.000 7.000-2,5.000 0.000-1,4.000-2.000-3,3.000-3.000-2,3.000-3.000-2,6.000 1.000-2,9.000 6.000 1,10.000 7.000 1,10.000 6.000 0,0.000 6.000 1,-5.000 6.000-1,-7.000 7.000 0,-5.000 6.000-1,-8.000 3.000-2,-5.000 0.000-6,-7.000 0.000-6,-5.000 0.000-5,-12.000 0.000-3,-16.000 0.000 1,-15.000 0.000 0,-15.000 0.000 1,-9.000-8.000 1,1.000-16.000 2,-1.000-15.000 2,1.000-15.000 3,2.000-14.000 1,7.000-8.000 1,6.000-10.000 0,7.000-9.000 1,4.000-10.000 1,3.000-9.000 3,3.000-10.000 2,4.000-8.000 2,8.000-15.000 1,17.000-19.000-2,15.000-18.000-3,16.000-19.000-2,15.000-12.000-1,16.000-2.000-2,15.000-3.000-1,17.000-3.000-1,10.000 2.000-3,6.000 10.000-5,7.000 10.000-6,6.000 9.000-5,-2.000 10.000-2,-9.000 14.000 0,-10.000 11.000 1,-8.000 14.000 1,-14.000 8.000 2,-15.000 7.000 4,-15.000 6.000 3,-16.000 7.000 5</inkml:trace>
</inkml:ink>
</file>

<file path=ppt/ink/ink58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4"/>
    </inkml:context>
    <inkml:brush xml:id="br0">
      <inkml:brushProperty name="width" value="0.042767059057951" units="cm"/>
      <inkml:brushProperty name="height" value="0.042767059057951" units="cm"/>
      <inkml:brushProperty name="color" value="#f2395b"/>
      <inkml:brushProperty name="ignorePressure" value="0"/>
    </inkml:brush>
  </inkml:definitions>
  <inkml:trace contextRef="#ctx0" brushRef="#br0">77850.000 20900.000 514,'21.000'-16.000'21,"-5.000"19.000"14,-7.000 19.000 13,-5.000 19.000 15,-6.000 10.000 2,-3.000 4.000-9,-3.000 3.000-7,-2.000 3.000-9,-6.000 12.000-7,-6.000 22.000-6,-6.000 22.000-5,-6.000 23.000-7,-2.000-1.000-6,3.000-22.000-7,3.000-22.000-6,4.000-21.000-8,1.000-12.000-3,0.000 1.000 3,0.000-1.000 2,0.000 1.000 2,1.000-15.000-11,4.000-28.000-26,3.000-28.000-24,3.000-27.000-26</inkml:trace>
</inkml:ink>
</file>

<file path=ppt/ink/ink58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4"/>
    </inkml:context>
    <inkml:brush xml:id="br0">
      <inkml:brushProperty name="width" value="0.025610564276576" units="cm"/>
      <inkml:brushProperty name="height" value="0.025610564276576" units="cm"/>
      <inkml:brushProperty name="color" value="#f2395b"/>
      <inkml:brushProperty name="ignorePressure" value="0"/>
    </inkml:brush>
  </inkml:definitions>
  <inkml:trace contextRef="#ctx0" brushRef="#br0">77750.000 21650.000 859,'90.000'-44.000'3,"-18.000"13.000"9,-19.000 12.000 7,-18.000 13.000 7,-9.000 6.000 1,4.000 0.000-6,3.000 0.000-7,3.000 0.000-6,1.000 0.000-4,1.000 0.000-1,-1.000 0.000-1,1.000 0.000-1</inkml:trace>
</inkml:ink>
</file>

<file path=ppt/ink/ink5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0"/>
    </inkml:context>
    <inkml:brush xml:id="br0">
      <inkml:brushProperty name="width" value="0.0490917190909386" units="cm"/>
      <inkml:brushProperty name="height" value="0.0490917190909386" units="cm"/>
      <inkml:brushProperty name="color" value="#f2395b"/>
      <inkml:brushProperty name="ignorePressure" value="0"/>
    </inkml:brush>
  </inkml:definitions>
  <inkml:trace contextRef="#ctx0" brushRef="#br0">25750.000 51950.000 448,'0.000'-118.000'-2,"0.000"17.000"8,0.000 15.000 8,0.000 16.000 7,0.000 12.000 4,0.000 9.000 0,0.000 10.000 0,0.000 10.000-1,0.000 18.000 5,0.000 28.000 8,0.000 28.000 10,0.000 29.000 8,-2.000 22.000 0,-3.000 20.000-9,-3.000 18.000-8,-2.000 20.000-9,-1.000 13.000-6,3.000 9.000-4,3.000 10.000-4,4.000 10.000-4,-1.000 11.000-4,-3.000 17.000-5,-3.000 15.000-3,-2.000 16.000-5,-5.000 15.000-7,-2.000 16.000-9,-3.000 15.000-11,-3.000 17.000-9,1.000-8.000-8,6.000-27.000-4,7.000-28.000-6,6.000-28.000-4,1.000-35.000 2,-3.000-41.000 7,-3.000-40.000 7,-2.000-40.000 8</inkml:trace>
</inkml:ink>
</file>

<file path=ppt/ink/ink58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4"/>
    </inkml:context>
    <inkml:brush xml:id="br0">
      <inkml:brushProperty name="width" value="0.0438236966729164" units="cm"/>
      <inkml:brushProperty name="height" value="0.0438236966729164" units="cm"/>
      <inkml:brushProperty name="color" value="#f2395b"/>
      <inkml:brushProperty name="ignorePressure" value="0"/>
    </inkml:brush>
  </inkml:definitions>
  <inkml:trace contextRef="#ctx0" brushRef="#br0">78650.000 20700.000 502,'0.000'-36.000'11,"0.000"28.000"22,0.000 28.000 23,0.000 29.000 22,-4.000 21.000 3,-5.000 16.000-16,-7.000 15.000-16,-5.000 17.000-16,-4.000 11.000-10,0.000 10.000-6,0.000 10.000-6,0.000 9.000-5,-2.000 7.000-1,-3.000 7.000 1,-3.000 6.000 2,-2.000 7.000 2,-3.000-4.000-4,1.000-12.000-13,-1.000-13.000-12,1.000-12.000-11,4.000-16.000-11,9.000-19.000-9,10.000-18.000-9,10.000-19.000-10</inkml:trace>
</inkml:ink>
</file>

<file path=ppt/ink/ink58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5"/>
    </inkml:context>
    <inkml:brush xml:id="br0">
      <inkml:brushProperty name="width" value="0.0320747084915638" units="cm"/>
      <inkml:brushProperty name="height" value="0.0320747084915638" units="cm"/>
      <inkml:brushProperty name="color" value="#f2395b"/>
      <inkml:brushProperty name="ignorePressure" value="0"/>
    </inkml:brush>
  </inkml:definitions>
  <inkml:trace contextRef="#ctx0" brushRef="#br0">78900.000 21050.000 685,'71.000'-44.000'71,"-5.000"13.000"-11,-7.000 12.000-11,-5.000 13.000-10,0.000 9.000-8,10.000 6.000-5,10.000 7.000-7,9.000 6.000-6,2.000 4.000-6,-2.000 4.000-9,-3.000 3.000-7,-3.000 3.000-9,-7.000-2.000-6,-9.000-6.000-6,-10.000-6.000-5,-8.000-6.000-6</inkml:trace>
</inkml:ink>
</file>

<file path=ppt/ink/ink58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05"/>
    </inkml:context>
    <inkml:brush xml:id="br0">
      <inkml:brushProperty name="width" value="0.0403718836605549" units="cm"/>
      <inkml:brushProperty name="height" value="0.0403718836605549" units="cm"/>
      <inkml:brushProperty name="color" value="#f2395b"/>
      <inkml:brushProperty name="ignorePressure" value="0"/>
    </inkml:brush>
  </inkml:definitions>
  <inkml:trace contextRef="#ctx0" brushRef="#br0">79850.000 20150.000 544,'-24.000'-46.000'6,"4.000"10.000"10,3.000 10.000 11,3.000 9.000 11,-1.000 7.000 5,-2.000 7.000-1,-3.000 6.000-1,-3.000 7.000-1,-1.000 11.000-1,4.000 20.000-4,3.000 18.000-3,3.000 20.000-4,1.000 13.000-3,1.000 9.000-6,-1.000 10.000-5,1.000 10.000-5,-3.000 11.000-8,-2.000 17.000-7,-3.000 15.000-10,-3.000 16.000-8,-2.000-9.000-8,0.000-30.000-4,0.000-32.000-6,0.000-30.000-4,1.000-19.000-5,4.000-2.000-1,3.000-3.000-2,3.000-3.000-2</inkml:trace>
</inkml:ink>
</file>

<file path=ppt/ink/ink58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2"/>
    </inkml:context>
    <inkml:brush xml:id="br0">
      <inkml:brushProperty name="width" value="0.0221802145242691" units="cm"/>
      <inkml:brushProperty name="height" value="0.0221802145242691" units="cm"/>
      <inkml:brushProperty name="color" value="#000000"/>
      <inkml:brushProperty name="ignorePressure" value="0"/>
    </inkml:brush>
  </inkml:definitions>
  <inkml:trace contextRef="#ctx0" brushRef="#br0">73450.000 11650.000 991,'1.000'-199.000'1,"4.000"54.000"0,3.000 53.000 2,3.000 53.000 0,6.000 29.000-2,9.000 7.000-6,10.000 6.000-6,10.000 7.000-6,4.000 2.000-4,0.000 1.000-5,0.000-1.000-3,0.000 1.000-5</inkml:trace>
</inkml:ink>
</file>

<file path=ppt/ink/ink58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3"/>
    </inkml:context>
    <inkml:brush xml:id="br0">
      <inkml:brushProperty name="width" value="0.0356111265718937" units="cm"/>
      <inkml:brushProperty name="height" value="0.0356111265718937" units="cm"/>
      <inkml:brushProperty name="color" value="#000000"/>
      <inkml:brushProperty name="ignorePressure" value="0"/>
    </inkml:brush>
  </inkml:definitions>
  <inkml:trace contextRef="#ctx0" brushRef="#br0">43750.000 17850.000 617,'-24.000'-49.000'0,"4.000"4.000"0,3.000 3.000 0,3.000 3.000 0,6.000 4.000 2,9.000 7.000 4,10.000 6.000 5,10.000 7.000 3,8.000 7.000 3,10.000 9.000 2,10.000 10.000 2,9.000 10.000 2,6.000 11.000 0,3.000 17.000-2,3.000 15.000-3,4.000 16.000-2,2.000 12.000-1,4.000 9.000-2,3.000 10.000-1,3.000 10.000-1,1.000 10.000-1,1.000 13.000-1,-1.000 12.000-1,1.000 13.000-2,-3.000 6.000-1,-2.000 0.000-1,-3.000 0.000-2,-3.000 0.000-1,-1.000-7.000 1,4.000-11.000 1,3.000-14.000 2,3.000-11.000 1,-2.000-7.000 1,-6.000 0.000 0,-6.000 0.000 0,-6.000 0.000-2,-6.000 3.000 1,-2.000 6.000 0,-3.000 7.000 1,-3.000 6.000-1,-4.000 6.000 0,-3.000 6.000-1,-3.000 7.000-2,-2.000 6.000-1,-5.000-2.000-1,-2.000-9.000 0,-3.000-10.000-2,-3.000-8.000 1,1.000-11.000-1,6.000-8.000 0,7.000-10.000 0,6.000-9.000 1,1.000-9.000 1,-3.000-5.000 0,-3.000-7.000 0,-2.000-5.000 2,-1.000-4.000-1,3.000 0.000 0,3.000 0.000-1,4.000 0.000-1,-1.000 1.000 0,-3.000 4.000 1,-3.000 3.000-1,-2.000 3.000 2,-1.000-1.000-2,3.000-2.000-1,3.000-3.000-1,4.000-3.000-3,-3.000-2.000-1,-5.000 0.000 0,-7.000 0.000 0,-5.000 0.000-1,-6.000-7.000 1,-3.000-11.000 0,-3.000-14.000 0,-2.000-11.000 2,-9.000-11.000-8,-12.000-5.000-14,-13.000-7.000-16,-12.000-5.000-14,-5.000-8.000-5,3.000-5.000 6,3.000-7.000 4,4.000-5.000 6</inkml:trace>
</inkml:ink>
</file>

<file path=ppt/ink/ink58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4"/>
    </inkml:context>
    <inkml:brush xml:id="br0">
      <inkml:brushProperty name="width" value="0.034784447401762" units="cm"/>
      <inkml:brushProperty name="height" value="0.034784447401762" units="cm"/>
      <inkml:brushProperty name="color" value="#000000"/>
      <inkml:brushProperty name="ignorePressure" value="0"/>
    </inkml:brush>
  </inkml:definitions>
  <inkml:trace contextRef="#ctx0" brushRef="#br0">46300.000 24200.000 632,'-41.000'3.000'4,"19.000"6.000"9,19.000 7.000 9,19.000 6.000 9,13.000 6.000 2,10.000 6.000-5,10.000 7.000-4,9.000 6.000-4,4.000 6.000-4,1.000 6.000 0,-1.000 7.000-2,1.000 6.000-1,-3.000 4.000-1,-2.000 4.000-2,-3.000 3.000-1,-3.000 3.000-1,-4.000-1.000 0,-3.000-2.000 0,-3.000-3.000 1,-2.000-3.000 1,-3.000-10.000-2,1.000-16.000-2,-1.000-15.000-4,1.000-15.000-2,1.000-14.000-1,3.000-8.000 1,3.000-10.000 1,4.000-9.000 0,2.000-15.000 2,4.000-18.000 1,3.000-19.000 1,3.000-18.000 1,4.000-18.000 1,7.000-16.000-1,6.000-15.000-1,7.000-15.000 0,5.000-15.000-3,7.000-12.000-7,6.000-13.000-4,7.000-12.000-6,-3.000-4.000-8,-8.000 7.000-8,-10.000 6.000-8,-9.000 7.000-9,-10.000 18.000-4,-9.000 31.000 1,-10.000 32.000 0,-8.000 31.000 2</inkml:trace>
</inkml:ink>
</file>

<file path=ppt/ink/ink58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6"/>
    </inkml:context>
    <inkml:brush xml:id="br0">
      <inkml:brushProperty name="width" value="0.0330558232963085" units="cm"/>
      <inkml:brushProperty name="height" value="0.0330558232963085" units="cm"/>
      <inkml:brushProperty name="color" value="#000000"/>
      <inkml:brushProperty name="ignorePressure" value="0"/>
    </inkml:brush>
  </inkml:definitions>
  <inkml:trace contextRef="#ctx0" brushRef="#br0">52850.000 23300.000 665,'-5.000'-35.000'7,"-9.000"32.000"14,-10.000 31.000 14,-8.000 32.000 14,-8.000 13.000 3,-2.000-3.000-10,-3.000-3.000-8,-3.000-2.000-10,-6.000 8.000-6,-5.000 22.000-2,-7.000 22.000-3,-5.000 23.000-2,-4.000 10.000-3,0.000 0.000-4,0.000 0.000-4,0.000 0.000-2,4.000-2.000-3,10.000-3.000 2,10.000-3.000 0,9.000-2.000 2,7.000-12.000-6,7.000-19.000-11,6.000-18.000-10,7.000-19.000-11,7.000-19.000-6,9.000-19.000-2,10.000-18.000 0,10.000-19.000-2,4.000-12.000 3,0.000-2.000 7,0.000-3.000 8,0.000-3.000 7</inkml:trace>
</inkml:ink>
</file>

<file path=ppt/ink/ink58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6"/>
    </inkml:context>
    <inkml:brush xml:id="br0">
      <inkml:brushProperty name="width" value="0.0343721285462379" units="cm"/>
      <inkml:brushProperty name="height" value="0.0343721285462379" units="cm"/>
      <inkml:brushProperty name="color" value="#000000"/>
      <inkml:brushProperty name="ignorePressure" value="0"/>
    </inkml:brush>
  </inkml:definitions>
  <inkml:trace contextRef="#ctx0" brushRef="#br0">52900.000 23700.000 640,'-88.000'-19.000'4,"26.000"13.000"8,24.000 12.000 9,26.000 13.000 9,13.000 12.000 2,4.000 13.000-4,3.000 12.000-2,3.000 13.000-4,3.000 6.000-1,3.000 0.000-3,3.000 0.000 0,4.000 0.000-2,1.000-4.000-2,0.000-5.000-3,0.000-7.000-2,0.000-5.000-3,1.000-11.000-2,4.000-11.000-2,3.000-14.000-2,3.000-11.000-1,1.000-11.000-2,1.000-5.000-4,-1.000-7.000-4,1.000-5.000-4,4.000-14.000-1,9.000-18.000-3,10.000-19.000-1,10.000-18.000-1,0.000-7.000-1,-5.000 6.000 2,-7.000 7.000 1,-5.000 6.000 2,-8.000 7.000 0,-5.000 10.000 1,-7.000 10.000 1,-5.000 9.000-1,-11.000 17.000 11,-11.000 25.000 19,-14.000 25.000 20,-11.000 25.000 20,-6.000 17.000 5,4.000 9.000-11,3.000 10.000-9,3.000 10.000-11,1.000 5.000-7,1.000 4.000-6,-1.000 3.000-6,1.000 3.000-5,1.000 4.000-4,3.000 7.000 0,3.000 6.000-2,4.000 7.000-1,1.000-3.000-5,0.000-8.000-9,0.000-10.000-10,0.000-9.000-9,1.000-15.000-6,4.000-18.000-4,3.000-19.000-3,3.000-18.000-4,1.000-12.000 2,1.000-3.000 7,-1.000-3.000 8,1.000-2.000 8</inkml:trace>
</inkml:ink>
</file>

<file path=ppt/ink/ink58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7"/>
    </inkml:context>
    <inkml:brush xml:id="br0">
      <inkml:brushProperty name="width" value="0.0335170924663544" units="cm"/>
      <inkml:brushProperty name="height" value="0.0335170924663544" units="cm"/>
      <inkml:brushProperty name="color" value="#000000"/>
      <inkml:brushProperty name="ignorePressure" value="0"/>
    </inkml:brush>
  </inkml:definitions>
  <inkml:trace contextRef="#ctx0" brushRef="#br0">54350.000 24300.000 656,'21.000'53.000'89,"-5.000"6.000"-22,-7.000 7.000-22,-5.000 6.000-21,-4.000 3.000-13,0.000 0.000-1,0.000 0.000-3,0.000 0.000-2,0.000-4.000-3,0.000-5.000-2,0.000-7.000-2,0.000-5.000-3,3.000-15.000-6,6.000-22.000-8,7.000-22.000-9,6.000-21.000-9,7.000-17.000-2,10.000-8.000 3,10.000-10.000 5,9.000-9.000 3,2.000-2.000 5,-2.000 6.000 4,-3.000 7.000 5,-3.000 6.000 5,-6.000 9.000 6,-5.000 13.000 8,-7.000 12.000 7,-5.000 13.000 8,-6.000 13.000 4,-3.000 17.000 2,-3.000 15.000 1,-2.000 16.000 2,-6.000 9.000 0,-6.000 3.000-2,-6.000 3.000-2,-6.000 4.000-1,-2.000-1.000-2,3.000-3.000-2,3.000-3.000-2,4.000-2.000-2,1.000-6.000-1,0.000-6.000-1,0.000-6.000 1,0.000-6.000-1,4.000-9.000-8,10.000-8.000-18,10.000-10.000-17,9.000-9.000-17,9.000-13.000-7,9.000-16.000 2,10.000-15.000 3,10.000-15.000 3,-4.000-4.000 4,-16.000 9.000 7,-15.000 10.000 5,-15.000 10.000 6,-6.000 2.000 5,7.000-3.000 2,6.000-3.000 2,7.000-2.000 2</inkml:trace>
</inkml:ink>
</file>

<file path=ppt/ink/ink58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7"/>
    </inkml:context>
    <inkml:brush xml:id="br0">
      <inkml:brushProperty name="width" value="0.0380404442548752" units="cm"/>
      <inkml:brushProperty name="height" value="0.0380404442548752" units="cm"/>
      <inkml:brushProperty name="color" value="#000000"/>
      <inkml:brushProperty name="ignorePressure" value="0"/>
    </inkml:brush>
  </inkml:definitions>
  <inkml:trace contextRef="#ctx0" brushRef="#br0">56100.000 24150.000 578,'45.000'-224.000'17,"-9.000"54.000"1,-10.000 53.000 2,-8.000 53.000 1,-11.000 39.000 2,-8.000 25.000 5,-10.000 25.000 4,-9.000 25.000 5,-9.000 17.000-1,-5.000 9.000-4,-7.000 10.000-6,-5.000 10.000-5,-1.000 2.000-3,6.000-3.000-3,7.000-3.000-3,6.000-2.000-3,6.000-8.000 0,6.000-8.000 0,7.000-10.000 2,6.000-9.000 1,7.000-9.000-3,10.000-5.000-3,10.000-7.000-5,9.000-5.000-5,6.000-6.000-3,3.000-3.000-3,3.000-3.000-2,4.000-2.000-2,-1.000-3.000-2,-3.000 1.000 0,-3.000-1.000-1,-2.000 1.000 0,-8.000 5.000 0,-8.000 14.000 2,-10.000 11.000 3,-9.000 14.000 1,-12.000 8.000 1,-11.000 7.000 1,-14.000 6.000 1,-11.000 7.000 1,-9.000-1.000 0,-3.000-6.000 2,-3.000-6.000 0,-2.000-6.000 1,0.000-9.000-1,7.000-8.000-4,6.000-10.000-2,7.000-9.000-4,8.000-12.000-5,14.000-11.000-8,11.000-14.000-6,14.000-11.000-8,7.000-7.000 0,3.000 0.000 8,3.000 0.000 6,4.000 0.000 8</inkml:trace>
</inkml:ink>
</file>

<file path=ppt/ink/ink5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0"/>
    </inkml:context>
    <inkml:brush xml:id="br0">
      <inkml:brushProperty name="width" value="0.0396514534950256" units="cm"/>
      <inkml:brushProperty name="height" value="0.0396514534950256" units="cm"/>
      <inkml:brushProperty name="color" value="#f2395b"/>
      <inkml:brushProperty name="ignorePressure" value="0"/>
    </inkml:brush>
  </inkml:definitions>
  <inkml:trace contextRef="#ctx0" brushRef="#br0">26600.000 53000.000 554,'-4.000'-35.000'11,"-5.000"32.000"19,-7.000 31.000 22,-5.000 32.000 20,-1.000 15.000 3,6.000 0.000-13,7.000 0.000-15,6.000 0.000-13,4.000-4.000-10,4.000-5.000-6,3.000-7.000-6,3.000-5.000-6,7.000-9.000-4,14.000-9.000-1,11.000-10.000-3,14.000-8.000-2,10.000-8.000-4,9.000-2.000-6,10.000-3.000-6,10.000-3.000-5,2.000-6.000-6,-3.000-5.000-5,-3.000-7.000-5,-2.000-5.000-5,-8.000-6.000-2,-8.000-3.000 1,-10.000-3.000 2,-9.000-2.000 2,-10.000 0.000 4,-9.000 7.000 6,-10.000 6.000 6,-8.000 7.000 7</inkml:trace>
</inkml:ink>
</file>

<file path=ppt/ink/ink58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8"/>
    </inkml:context>
    <inkml:brush xml:id="br0">
      <inkml:brushProperty name="width" value="0.0373223982751369" units="cm"/>
      <inkml:brushProperty name="height" value="0.0373223982751369" units="cm"/>
      <inkml:brushProperty name="color" value="#000000"/>
      <inkml:brushProperty name="ignorePressure" value="0"/>
    </inkml:brush>
  </inkml:definitions>
  <inkml:trace contextRef="#ctx0" brushRef="#br0">57150.000 24100.000 589,'40.000'-16.000'62,"-18.000"19.000"-7,-19.000 19.000-8,-18.000 19.000-9,-10.000 15.000-5,0.000 13.000-4,0.000 12.000-4,0.000 13.000-3,0.000 9.000-4,0.000 6.000-3,0.000 7.000-1,0.000 6.000-3,3.000-5.000-2,6.000-16.000-1,7.000-15.000 0,6.000-15.000-1,13.000-20.000-2,23.000-21.000-3,22.000-22.000-2,22.000-22.000-4,7.000-24.000-4,-6.000-24.000-6,-6.000-26.000-7,-6.000-24.000-6,-7.000-12.000-3,-6.000 4.000 0,-6.000 3.000 2,-6.000 3.000 1,-7.000 6.000 2,-6.000 9.000 4,-6.000 10.000 4,-6.000 10.000 3,-12.000 8.000 5,-15.000 10.000 5,-15.000 10.000 3,-16.000 9.000 6,-7.000 7.000 1,4.000 7.000-3,3.000 6.000-1,3.000 7.000-3,-1.000 5.000 0,-2.000 7.000 2,-3.000 6.000 1,-3.000 7.000 1,10.000 2.000-6,26.000 1.000-13,24.000-1.000-14,26.000 1.000-13,13.000-3.000-3,4.000-2.000 7,3.000-3.000 8,3.000-3.000 8,1.000-2.000 5,1.000 0.000 4,-1.000 0.000 4,1.000 0.000 4,-6.000 0.000 3,-8.000 0.000 1,-10.000 0.000 2,-9.000 0.000 2,-7.000 3.000 1,-3.000 6.000-2,-3.000 7.000 0,-2.000 6.000-1,-5.000 6.000 7,-2.000 6.000 12,-3.000 7.000 14,-3.000 6.000 13,-6.000 4.000 5,-5.000 4.000-2,-7.000 3.000-2,-5.000 3.000-4,-4.000 3.000-2,0.000 3.000-5,0.000 3.000-5,0.000 4.000-4,1.000 2.000-4,4.000 4.000-2,3.000 3.000-3,3.000 3.000-2,4.000-2.000-3,7.000-6.000-3,6.000-6.000-4,7.000-6.000-4,8.000-10.000-3,14.000-12.000-4,11.000-13.000-4,14.000-12.000-5,10.000-10.000-3,9.000-6.000-6,10.000-6.000-3,10.000-6.000-6,0.000-4.000-1,-5.000 1.000 2,-7.000-1.000 2,-5.000 1.000 1,-11.000-1.000-2,-11.000 1.000-3,-14.000-1.000-4,-11.000 1.000-4</inkml:trace>
</inkml:ink>
</file>

<file path=ppt/ink/ink58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8"/>
    </inkml:context>
    <inkml:brush xml:id="br0">
      <inkml:brushProperty name="width" value="0.0365217737853527" units="cm"/>
      <inkml:brushProperty name="height" value="0.0365217737853527" units="cm"/>
      <inkml:brushProperty name="color" value="#000000"/>
      <inkml:brushProperty name="ignorePressure" value="0"/>
    </inkml:brush>
  </inkml:definitions>
  <inkml:trace contextRef="#ctx0" brushRef="#br0">58700.000 24450.000 602,'-25.000'-72.000'2,"0.000"6.000"5,0.000 7.000 5,0.000 6.000 5,0.000 20.000 8,0.000 34.000 11,0.000 35.000 11,0.000 35.000 11,1.000 21.000 0,4.000 9.000-11,3.000 10.000-12,3.000 10.000-11,-1.000 10.000-8,-2.000 13.000-6,-3.000 12.000-6,-3.000 13.000-7,-4.000 6.000-7,-3.000 0.000-11,-3.000 0.000-11,-2.000 0.000-11,0.000-16.000-3,7.000-31.000 6,6.000-31.000 5,7.000-31.000 5,0.000-18.000 0,-2.000-3.000-5,-3.000-3.000-4,-3.000-2.000-4</inkml:trace>
</inkml:ink>
</file>

<file path=ppt/ink/ink58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9"/>
    </inkml:context>
    <inkml:brush xml:id="br0">
      <inkml:brushProperty name="width" value="0.0345062389969826" units="cm"/>
      <inkml:brushProperty name="height" value="0.0345062389969826" units="cm"/>
      <inkml:brushProperty name="color" value="#000000"/>
      <inkml:brushProperty name="ignorePressure" value="0"/>
    </inkml:brush>
  </inkml:definitions>
  <inkml:trace contextRef="#ctx0" brushRef="#br0">59350.000 25000.000 637,'95.000'-68.000'84,"-9.000"17.000"-16,-10.000 15.000-17,-8.000 16.000-15,0.000 9.000-10,14.000 3.000-5,11.000 3.000-5,14.000 4.000-5,5.000 2.000-2,1.000 4.000 1,-1.000 3.000 1,1.000 3.000 1,-3.000-1.000-5,-2.000-2.000-8,-3.000-3.000-9,-3.000-3.000-8,-12.000-1.000-8,-18.000 4.000-6,-19.000 3.000-6,-18.000 3.000-5</inkml:trace>
</inkml:ink>
</file>

<file path=ppt/ink/ink58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19"/>
    </inkml:context>
    <inkml:brush xml:id="br0">
      <inkml:brushProperty name="width" value="0.032492283731699" units="cm"/>
      <inkml:brushProperty name="height" value="0.032492283731699" units="cm"/>
      <inkml:brushProperty name="color" value="#000000"/>
      <inkml:brushProperty name="ignorePressure" value="0"/>
    </inkml:brush>
  </inkml:definitions>
  <inkml:trace contextRef="#ctx0" brushRef="#br0">60450.000 24250.000 677,'-44.000'-69.000'1,"13.000"13.000"5,12.000 12.000 2,13.000 13.000 4,6.000 12.000 7,0.000 13.000 9,0.000 12.000 11,0.000 13.000 8,0.000 16.000 2,0.000 23.000-10,0.000 22.000-9,0.000 22.000-8,0.000 15.000-8,0.000 9.000-7,0.000 10.000-5,0.000 10.000-8,-2.000 5.000-3,-3.000 4.000-3,-3.000 3.000-2,-2.000 3.000-3,-3.000-5.000-1,1.000-12.000 2,-1.000-13.000 1,1.000-12.000 0,-1.000-18.000-5,1.000-21.000-14,-1.000-22.000-13,1.000-22.000-14</inkml:trace>
</inkml:ink>
</file>

<file path=ppt/ink/ink58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0"/>
    </inkml:context>
    <inkml:brush xml:id="br0">
      <inkml:brushProperty name="width" value="0.0366232134401798" units="cm"/>
      <inkml:brushProperty name="height" value="0.0366232134401798" units="cm"/>
      <inkml:brushProperty name="color" value="#000000"/>
      <inkml:brushProperty name="ignorePressure" value="0"/>
    </inkml:brush>
  </inkml:definitions>
  <inkml:trace contextRef="#ctx0" brushRef="#br0">61800.000 24300.000 600,'-21.000'-24.000'2,"10.000"4.000"5,10.000 3.000 3,9.000 3.000 5,9.000 4.000 4,9.000 7.000 4,10.000 6.000 4,10.000 7.000 4,8.000 5.000 3,10.000 7.000 1,10.000 6.000 0,9.000 7.000 1,-1.000 5.000-1,-8.000 7.000-6,-10.000 6.000-5,-9.000 7.000-5,-10.000 5.000-6,-9.000 7.000-7,-10.000 6.000-8,-8.000 7.000-6,-17.000 4.000-6,-21.000 3.000-1,-22.000 3.000-4,-22.000 4.000-2,-13.000-3.000-1,-3.000-5.000 0,-3.000-7.000 1,-2.000-5.000-1,-1.000-11.000 3,3.000-11.000 4,3.000-14.000 3,4.000-11.000 4,2.000-11.000 2,4.000-5.000 1,3.000-7.000 1,3.000-5.000 1,20.000-4.000 6,38.000 0.000 7,37.000 0.000 10,38.000 0.000 8,21.000-2.000-1,7.000-3.000-7,6.000-3.000-10,7.000-2.000-8,2.000-3.000-7,1.000 1.000-5,-1.000-1.000-5,1.000 1.000-6,-7.000-1.000-3,-12.000 1.000-4,-13.000-1.000-4,-12.000 1.000-3,-10.000-1.000-1,-6.000 1.000 3,-6.000-1.000 2,-6.000 1.000 2,-9.000-4.000 3,-8.000-6.000 4,-10.000-6.000 2,-9.000-6.000 4,-4.000-2.000 2,4.000 3.000 4,3.000 3.000 3,3.000 4.000 2</inkml:trace>
</inkml:ink>
</file>

<file path=ppt/ink/ink58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0"/>
    </inkml:context>
    <inkml:brush xml:id="br0">
      <inkml:brushProperty name="width" value="0.0398016236722469" units="cm"/>
      <inkml:brushProperty name="height" value="0.0398016236722469" units="cm"/>
      <inkml:brushProperty name="color" value="#000000"/>
      <inkml:brushProperty name="ignorePressure" value="0"/>
    </inkml:brush>
  </inkml:definitions>
  <inkml:trace contextRef="#ctx0" brushRef="#br0">63100.000 24800.000 552,'23.000'-202.000'3,"-3.000"47.000"2,-3.000 47.000 2,-2.000 48.000 1,-1.000 27.000 9,3.000 9.000 14,3.000 10.000 14,4.000 10.000 14,-3.000 14.000 2,-5.000 23.000-9,-7.000 22.000-10,-5.000 22.000-9,-4.000 13.000-8,0.000 7.000-4,0.000 6.000-5,0.000 7.000-4,-4.000 5.000-4,-5.000 7.000-6,-7.000 6.000-4,-5.000 7.000-5,-4.000-4.000-6,0.000-12.000-6,0.000-13.000-8,0.000-12.000-6,1.000-15.000-5,4.000-15.000-3,3.000-15.000-3,3.000-16.000-3,1.000-23.000-1,1.000-27.000 2,-1.000-28.000 3,1.000-28.000 2,2.000-12.000 6,7.000 7.000 9,6.000 6.000 10,7.000 7.000 11,5.000 0.000 3,7.000-2.000 1,6.000-3.000 0,7.000-3.000 0,4.000 4.000 4,3.000 13.000 10,3.000 12.000 9,4.000 13.000 10,-1.000 7.000 4,-3.000 4.000-2,-3.000 3.000-1,-2.000 3.000-1,-3.000 3.000-4,1.000 3.000-6,-1.000 3.000-7,1.000 4.000-6,-3.000 2.000-6,-2.000 4.000-6,-3.000 3.000-6,-3.000 3.000-6</inkml:trace>
</inkml:ink>
</file>

<file path=ppt/ink/ink58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1"/>
    </inkml:context>
    <inkml:brush xml:id="br0">
      <inkml:brushProperty name="width" value="0.0432362072169781" units="cm"/>
      <inkml:brushProperty name="height" value="0.0432362072169781" units="cm"/>
      <inkml:brushProperty name="color" value="#000000"/>
      <inkml:brushProperty name="ignorePressure" value="0"/>
    </inkml:brush>
  </inkml:definitions>
  <inkml:trace contextRef="#ctx0" brushRef="#br0">63950.000 23950.000 508,'0.000'-69.000'3,"0.000"13.000"4,0.000 12.000 6,0.000 13.000 5,0.000 15.000 6,0.000 19.000 10,0.000 19.000 10,0.000 19.000 9,-2.000 13.000 0,-3.000 10.000-8,-3.000 10.000-8,-2.000 9.000-9,-3.000 7.000-4,1.000 7.000-4,-1.000 6.000-2,1.000 7.000-3,-3.000 5.000-3,-2.000 7.000-2,-3.000 6.000-3,-3.000 7.000-3,-1.000 2.000-3,4.000 1.000-4,3.000-1.000-4,3.000 1.000-3,1.000-7.000-3,1.000-12.000-3,-1.000-13.000-2,1.000-12.000-3,8.000-26.000-8,20.000-36.000-12,18.000-39.000-13,20.000-36.000-13,8.000-23.000 1,1.000-6.000 12,-1.000-6.000 13,1.000-6.000 12,-3.000 1.000 11,-2.000 9.000 10,-3.000 10.000 8,-3.000 10.000 10,-7.000 18.000 9,-9.000 28.000 12,-10.000 28.000 10,-8.000 29.000 12,-11.000 16.000 0,-8.000 7.000-7,-10.000 6.000-9,-9.000 7.000-8,-2.000-4.000-5,6.000-12.000-3,7.000-13.000-2,6.000-12.000-2,12.000-16.000-8,19.000-19.000-12,19.000-18.000-12,19.000-19.000-13,13.000-16.000-6,10.000-12.000-1,10.000-13.000 0,9.000-12.000-1,-1.000-4.000 2,-8.000 7.000 5,-10.000 6.000 4,-9.000 7.000 5,-10.000 7.000 5,-9.000 9.000 5,-10.000 10.000 6,-8.000 10.000 5,-12.000 10.000 7,-12.000 13.000 12,-13.000 12.000 10,-12.000 13.000 10,-9.000 9.000 4,-2.000 6.000-3,-3.000 7.000-3,-3.000 6.000-3,-1.000 3.000-4,4.000 0.000-3,3.000 0.000-3,3.000 0.000-5,4.000 0.000-2,7.000 0.000-3,6.000 0.000-3,7.000 0.000-2,5.000-4.000-3,7.000-5.000-2,6.000-7.000-3,7.000-5.000-2,2.000-8.000-2,1.000-5.000-2,-1.000-7.000-4,1.000-5.000-2,2.000-8.000-2,7.000-5.000-1,6.000-7.000-1,7.000-5.000-1,0.000-11.000-1,-2.000-11.000-1,-3.000-14.000-1,-3.000-11.000-2,-6.000-7.000 1,-5.000 0.000 2,-7.000 0.000 2,-5.000 0.000 1,-11.000 1.000 3,-11.000 4.000 2,-14.000 3.000 2,-11.000 3.000 3,-11.000 4.000 0,-5.000 7.000-1,-7.000 6.000-2,-5.000 7.000-1,-11.000 8.000-4,-11.000 14.000-5,-14.000 11.000-5,-11.000 14.000-6,2.000 7.000 0,19.000 3.000 4,19.000 3.000 4,19.000 4.000 5,7.000-1.000 0,-3.000-3.000-4,-3.000-3.000-5,-2.000-2.000-5</inkml:trace>
</inkml:ink>
</file>

<file path=ppt/ink/ink58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1"/>
    </inkml:context>
    <inkml:brush xml:id="br0">
      <inkml:brushProperty name="width" value="0.0379779264330864" units="cm"/>
      <inkml:brushProperty name="height" value="0.0379779264330864" units="cm"/>
      <inkml:brushProperty name="color" value="#000000"/>
      <inkml:brushProperty name="ignorePressure" value="0"/>
    </inkml:brush>
  </inkml:definitions>
  <inkml:trace contextRef="#ctx0" brushRef="#br0">67250.000 25100.000 579,'1.000'-25.000'6,"54.000"0.000"14,53.000 0.000 12,53.000 0.000 13,24.000 1.000 5,-2.000 4.000-4,-3.000 3.000-3,-3.000 3.000-4,-2.000 3.000-4,0.000 3.000-4,0.000 3.000-5,0.000 4.000-5,-10.000 5.000-5,-18.000 10.000-7,-19.000 10.000-7,-18.000 9.000-8,-17.000 4.000-7,-11.000 1.000-6,-14.000-1.000-8,-11.000 1.000-6,-15.000-3.000-7,-16.000-2.000-7,-15.000-3.000-5,-15.000-3.000-7</inkml:trace>
</inkml:ink>
</file>

<file path=ppt/ink/ink58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2"/>
    </inkml:context>
    <inkml:brush xml:id="br0">
      <inkml:brushProperty name="width" value="0.0321030840277672" units="cm"/>
      <inkml:brushProperty name="height" value="0.0321030840277672" units="cm"/>
      <inkml:brushProperty name="color" value="#000000"/>
      <inkml:brushProperty name="ignorePressure" value="0"/>
    </inkml:brush>
  </inkml:definitions>
  <inkml:trace contextRef="#ctx0" brushRef="#br0">67250.000 26000.000 685,'-85.000'-4.000'3,"32.000"-5.000"8,31.000-7.000 7,32.000-5.000 8,35.000-6.000 4,41.000-3.000 2,40.000-3.000 3,42.000-2.000 2,22.000 0.000-3,7.000 7.000-8,6.000 6.000-8,7.000 7.000-7,-3.000 5.000-4,-8.000 7.000 1,-10.000 6.000 1,-9.000 7.000 1,-20.000 4.000-11,-27.000 3.000-21,-28.000 3.000-22,-28.000 4.000-21,-21.000 1.000-7,-12.000 0.000 10,-13.000 0.000 9,-12.000 0.000 9</inkml:trace>
</inkml:ink>
</file>

<file path=ppt/ink/ink58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2"/>
    </inkml:context>
    <inkml:brush xml:id="br0">
      <inkml:brushProperty name="width" value="0.0387431532144547" units="cm"/>
      <inkml:brushProperty name="height" value="0.0387431532144547" units="cm"/>
      <inkml:brushProperty name="color" value="#000000"/>
      <inkml:brushProperty name="ignorePressure" value="0"/>
    </inkml:brush>
  </inkml:definitions>
  <inkml:trace contextRef="#ctx0" brushRef="#br0">68200.000 23100.000 567,'23.000'-10.000'6,"-3.000"32.000"11,-3.000 31.000 12,-2.000 32.000 11,-5.000 11.000 2,-2.000-5.000-5,-3.000-7.000-8,-3.000-5.000-5,-2.000-8.000-5,0.000-5.000-2,0.000-7.000-1,0.000-5.000-2,-4.000-8.000-8,-5.000-5.000-11,-7.000-7.000-13,-5.000-5.000-12,-1.000-12.000-9,6.000-16.000-5,7.000-15.000-5,6.000-15.000-6,10.000-12.000 3,17.000-6.000 10,15.000-6.000 11,16.000-6.000 10,10.000-4.000 7,7.000 1.000 3,6.000-1.000 4,7.000 1.000 3,2.000 5.000 5,1.000 14.000 8,-1.000 11.000 7,1.000 14.000 8,-7.000 7.000 3,-12.000 3.000 0,-13.000 3.000 0,-12.000 4.000 1,-12.000 5.000-1,-8.000 10.000 1,-10.000 10.000-1,-9.000 9.000 0,-10.000 6.000-3,-9.000 3.000-6,-10.000 3.000-7,-8.000 4.000-5,-11.000-1.000-5,-8.000-3.000-3,-10.000-3.000-3,-9.000-2.000-4,-5.000-5.000-1,0.000-2.000-1,0.000-3.000 0,0.000-3.000-1,4.000-4.000 0,10.000-3.000 0,10.000-3.000-2,9.000-2.000 0,20.000-11.000 0,31.000-15.000 1,32.000-15.000-1,31.000-16.000 0,15.000-5.000 1,1.000 6.000 0,-1.000 7.000 1,1.000 6.000 1,-7.000 6.000-1,-12.000 6.000-1,-13.000 7.000-2,-12.000 6.000-1,-19.000 3.000 1,-25.000 0.000 2,-25.000 0.000 2,-25.000 0.000 3,-11.000 0.000 2,3.000 0.000 1,3.000 0.000 2,4.000 0.000 1,2.000-7.000 1,4.000-11.000 0,3.000-14.000 0,3.000-11.000 1,6.000-12.000-1,9.000-9.000 1,10.000-10.000 0,10.000-8.000 0,7.000-3.000 1,6.000 7.000 4,7.000 6.000 3,6.000 7.000 3,1.000 8.000 3,-3.000 14.000 0,-3.000 11.000 2,-2.000 14.000 1,-3.000 10.000 2,1.000 9.000 6,-1.000 10.000 4,1.000 10.000 5,-6.000 10.000 2,-8.000 13.000-1,-10.000 12.000 0,-9.000 13.000 0,-5.000 7.000-2,0.000 4.000-3,0.000 3.000-3,0.000 3.000-3,1.000-1.000-3,4.000-2.000-1,3.000-3.000 0,3.000-3.000-2,3.000-4.000-2,3.000-3.000-4,3.000-3.000-3,4.000-2.000-4,7.000-6.000-5,13.000-6.000-5,12.000-6.000-8,13.000-6.000-5,10.000-6.000-3,10.000-2.000 1,10.000-3.000 2,9.000-3.000 1,-1.000-7.000-7,-8.000-9.000-18,-10.000-10.000-18,-9.000-8.000-16</inkml:trace>
</inkml:ink>
</file>

<file path=ppt/ink/ink5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0"/>
    </inkml:context>
    <inkml:brush xml:id="br0">
      <inkml:brushProperty name="width" value="0.0411299727857113" units="cm"/>
      <inkml:brushProperty name="height" value="0.0411299727857113" units="cm"/>
      <inkml:brushProperty name="color" value="#f2395b"/>
      <inkml:brushProperty name="ignorePressure" value="0"/>
    </inkml:brush>
  </inkml:definitions>
  <inkml:trace contextRef="#ctx0" brushRef="#br0">27600.000 52850.000 534,'-47.000'-41.000'11,"6.000"19.000"19,7.000 19.000 22,6.000 19.000 19,4.000 13.000 5,4.000 10.000-15,3.000 10.000-13,3.000 9.000-13,1.000 9.000-10,1.000 9.000-5,-1.000 10.000-5,1.000 10.000-6,-3.000 8.000-4,-2.000 10.000-1,-3.000 10.000-1,-3.000 9.000-2,-1.000 6.000-11,4.000 3.000-18,3.000 3.000-19,3.000 4.000-18,1.000-15.000-8,1.000-31.000 4,-1.000-31.000 4,1.000-31.000 4</inkml:trace>
</inkml:ink>
</file>

<file path=ppt/ink/ink58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3"/>
    </inkml:context>
    <inkml:brush xml:id="br0">
      <inkml:brushProperty name="width" value="0.0366390012204647" units="cm"/>
      <inkml:brushProperty name="height" value="0.0366390012204647" units="cm"/>
      <inkml:brushProperty name="color" value="#000000"/>
      <inkml:brushProperty name="ignorePressure" value="0"/>
    </inkml:brush>
  </inkml:definitions>
  <inkml:trace contextRef="#ctx0" brushRef="#br0">72700.000 24350.000 600,'-121.000'17.000'9,"10.000"34.000"17,10.000 35.000 17,9.000 35.000 17,7.000 14.000 4,7.000-2.000-11,6.000-3.000-11,7.000-3.000-11,2.000-2.000-7,1.000 0.000-5,-1.000 0.000-4,1.000 0.000-5,2.000-4.000-6,7.000-5.000-8,6.000-7.000-8,7.000-5.000-7,7.000-11.000-7,9.000-11.000-8,10.000-14.000-7,10.000-11.000-7,7.000-14.000-3,6.000-11.000 2,7.000-14.000 1,6.000-11.000 2,4.000-11.000 5,4.000-5.000 7,3.000-7.000 8,3.000-5.000 6</inkml:trace>
</inkml:ink>
</file>

<file path=ppt/ink/ink58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4"/>
    </inkml:context>
    <inkml:brush xml:id="br0">
      <inkml:brushProperty name="width" value="0.0416913442313671" units="cm"/>
      <inkml:brushProperty name="height" value="0.0416913442313671" units="cm"/>
      <inkml:brushProperty name="color" value="#000000"/>
      <inkml:brushProperty name="ignorePressure" value="0"/>
    </inkml:brush>
  </inkml:definitions>
  <inkml:trace contextRef="#ctx0" brushRef="#br0">72700.000 24750.000 527,'20.000'-11.000'42,"-9.000"28.000"-8,-10.000 28.000-8,-8.000 29.000-7,-6.000 13.000-2,1.000 1.000 3,-1.000-1.000 4,1.000 1.000 3,1.000-4.000 0,3.000-6.000-4,3.000-6.000-3,4.000-6.000-3,4.000-9.000-2,6.000-8.000-3,7.000-10.000-2,6.000-9.000-2,6.000-12.000-1,6.000-11.000 1,7.000-14.000 1,6.000-11.000 1,7.000-17.000-5,10.000-18.000-11,10.000-19.000-12,9.000-18.000-11,1.000-10.000-6,-6.000 0.000 0,-6.000 0.000-1,-6.000 0.000-1,-9.000 6.000 4,-8.000 13.000 4,-10.000 12.000 6,-9.000 13.000 6,-12.000 18.000 12,-11.000 26.000 21,-14.000 24.000 19,-11.000 26.000 20,-7.000 21.000 5,0.000 19.000-10,0.000 19.000-10,0.000 19.000-10,1.000 5.000-7,4.000-5.000-4,3.000-7.000-4,3.000-5.000-4,-1.000-4.000-2,-2.000 0.000 0,-3.000 0.000 0,-3.000 0.000 1,-1.000-5.000-5,4.000-9.000-12,3.000-10.000-11,3.000-8.000-11,3.000-9.000-4,3.000-6.000 4,3.000-6.000 4,4.000-6.000 5,5.000-12.000-5,10.000-15.000-11,10.000-15.000-11,9.000-16.000-11,2.000-10.000-2,-2.000-3.000 9,-3.000-3.000 9,-3.000-2.000 8</inkml:trace>
</inkml:ink>
</file>

<file path=ppt/ink/ink58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4"/>
    </inkml:context>
    <inkml:brush xml:id="br0">
      <inkml:brushProperty name="width" value="0.0462984964251518" units="cm"/>
      <inkml:brushProperty name="height" value="0.0462984964251518" units="cm"/>
      <inkml:brushProperty name="color" value="#000000"/>
      <inkml:brushProperty name="ignorePressure" value="0"/>
    </inkml:brush>
  </inkml:definitions>
  <inkml:trace contextRef="#ctx0" brushRef="#br0">74050.000 25500.000 475,'43.000'-25.000'3,"-11.000"0.000"6,-14.000 0.000 7,-11.000 0.000 6,-7.000 12.000 5,0.000 26.000 4,0.000 24.000 3,0.000 26.000 3,-2.000 12.000 0,-3.000 0.000-7,-3.000 0.000-6,-2.000 0.000-7,-3.000-4.000-3,1.000-5.000-3,-1.000-7.000-1,1.000-5.000-3,15.000-22.000-10,31.000-33.000-18,32.000-35.000-19,31.000-34.000-18,10.000-15.000-3,-8.000 7.000 11,-10.000 6.000 11,-9.000 7.000 12,-12.000 8.000 8,-11.000 14.000 6,-14.000 11.000 6,-11.000 14.000 6,-9.000 10.000 2,-3.000 9.000 0,-3.000 10.000-1,-2.000 10.000-1,-5.000 7.000 6,-2.000 6.000 10,-3.000 7.000 12,-3.000 6.000 10,-4.000 4.000 6,-3.000 4.000-3,-3.000 3.000-1,-2.000 3.000-2,-1.000-2.000-5,3.000-6.000-6,3.000-6.000-7,4.000-6.000-8,5.000-9.000-4,10.000-8.000-6,10.000-10.000-3,9.000-9.000-5,7.000-10.000-3,7.000-9.000 2,6.000-10.000-1,7.000-8.000 1,4.000-11.000-4,3.000-8.000-10,3.000-10.000-9,4.000-9.000-11,-3.000-9.000 0,-5.000-5.000 4,-7.000-7.000 7,-5.000-5.000 6,-8.000-1.000 5,-5.000 6.000 3,-7.000 7.000 3,-5.000 6.000 4,-8.000 7.000 2,-5.000 10.000-1,-7.000 10.000 1,-5.000 9.000-1,-4.000 12.000 12,0.000 16.000 27,0.000 15.000 24,0.000 17.000 26,-5.000 14.000 5,-9.000 17.000-17,-10.000 15.000-16,-8.000 16.000-16,-4.000 9.000-10,3.000 3.000-1,3.000 3.000-3,4.000 4.000-3,4.000-1.000-2,6.000-3.000-3,7.000-3.000-3,6.000-2.000-3,3.000-8.000-2,0.000-8.000 0,0.000-10.000 0,0.000-9.000-1,4.000-10.000-2,10.000-9.000-5,10.000-10.000-5,9.000-8.000-5,9.000-15.000-3,9.000-19.000 2,10.000-18.000 0,10.000-19.000 0,4.000-16.000 2,0.000-12.000 0,0.000-13.000 1,0.000-12.000 0,-5.000-10.000-2,-9.000-6.000-5,-10.000-6.000-6,-8.000-6.000-4,-11.000-1.000-2,-8.000 7.000 3,-10.000 6.000 4,-9.000 7.000 2,-9.000 10.000 5,-5.000 16.000 5,-7.000 15.000 7,-5.000 17.000 5,-8.000 13.000 1,-5.000 13.000-4,-7.000 12.000-3,-5.000 13.000-3,-8.000 13.000-3,-5.000 17.000-2,-7.000 15.000 0,-5.000 16.000-2,2.000 2.000 0,13.000-8.000 3,12.000-10.000 3,13.000-9.000 2,7.000-5.000-4,4.000 0.000-9,3.000 0.000-10,3.000 0.000-9</inkml:trace>
</inkml:ink>
</file>

<file path=ppt/ink/ink58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5"/>
    </inkml:context>
    <inkml:brush xml:id="br0">
      <inkml:brushProperty name="width" value="0.0358918905258179" units="cm"/>
      <inkml:brushProperty name="height" value="0.0358918905258179" units="cm"/>
      <inkml:brushProperty name="color" value="#000000"/>
      <inkml:brushProperty name="ignorePressure" value="0"/>
    </inkml:brush>
  </inkml:definitions>
  <inkml:trace contextRef="#ctx0" brushRef="#br0">77000.000 25500.000 612,'-35.000'4.000'9,"32.000"10.000"18,31.000 10.000 17,32.000 9.000 18,11.000 4.000 3,-5.000 1.000-11,-7.000-1.000-11,-5.000 1.000-10,-9.000 1.000-10,-9.000 3.000-7,-10.000 3.000-7,-8.000 4.000-6,-17.000 4.000-7,-21.000 6.000-3,-22.000 7.000-5,-22.000 6.000-4,-13.000-1.000-1,-3.000-5.000-2,-3.000-7.000 1,-2.000-5.000-1,2.000-11.000 0,9.000-11.000 2,10.000-14.000 2,10.000-11.000 1,25.000-7.000 4,45.000 0.000 7,43.000 0.000 6,45.000 0.000 7,19.000 0.000 0,-3.000 0.000-8,-3.000 0.000-7,-2.000 0.000-7,-11.000 0.000-4,-15.000 0.000 2,-15.000 0.000 0,-16.000 0.000 1</inkml:trace>
</inkml:ink>
</file>

<file path=ppt/ink/ink58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5"/>
    </inkml:context>
    <inkml:brush xml:id="br0">
      <inkml:brushProperty name="width" value="0.0346490405499935" units="cm"/>
      <inkml:brushProperty name="height" value="0.0346490405499935" units="cm"/>
      <inkml:brushProperty name="color" value="#000000"/>
      <inkml:brushProperty name="ignorePressure" value="0"/>
    </inkml:brush>
  </inkml:definitions>
  <inkml:trace contextRef="#ctx0" brushRef="#br0">77800.000 25450.000 634,'-18.000'-22.000'6,"17.000"6.000"12,15.000 7.000 11,16.000 6.000 12,15.000 1.000 4,16.000-3.000-3,15.000-3.000-3,17.000-2.000-4,10.000 0.000-3,6.000 7.000-5,7.000 6.000-5,6.000 7.000-4,-1.000 2.000-8,-5.000 1.000-8,-7.000-1.000-10,-5.000 1.000-9,-12.000-1.000-7,-16.000 1.000-5,-15.000-1.000-6,-15.000 1.000-5</inkml:trace>
</inkml:ink>
</file>

<file path=ppt/ink/ink58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5"/>
    </inkml:context>
    <inkml:brush xml:id="br0">
      <inkml:brushProperty name="width" value="0.0385245494544506" units="cm"/>
      <inkml:brushProperty name="height" value="0.0385245494544506" units="cm"/>
      <inkml:brushProperty name="color" value="#000000"/>
      <inkml:brushProperty name="ignorePressure" value="0"/>
    </inkml:brush>
  </inkml:definitions>
  <inkml:trace contextRef="#ctx0" brushRef="#br0">78850.000 24500.000 571,'-24.000'-69.000'6,"4.000"13.000"15,3.000 12.000 13,3.000 13.000 13,3.000 13.000 5,3.000 17.000-6,3.000 15.000-5,4.000 16.000-5,1.000 16.000-5,0.000 20.000-3,0.000 18.000-4,0.000 20.000-2,-2.000 14.000-5,-3.000 14.000-4,-3.000 11.000-6,-2.000 14.000-4,-3.000 3.000-6,1.000-2.000-8,-1.000-3.000-7,1.000-3.000-9,-3.000-12.000-6,-2.000-18.000-7,-3.000-19.000-5,-3.000-18.000-6,-1.000-17.000-2,4.000-11.000 1,3.000-14.000 3,3.000-11.000 2</inkml:trace>
</inkml:ink>
</file>

<file path=ppt/ink/ink58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6"/>
    </inkml:context>
    <inkml:brush xml:id="br0">
      <inkml:brushProperty name="width" value="0.0400293916463852" units="cm"/>
      <inkml:brushProperty name="height" value="0.0400293916463852" units="cm"/>
      <inkml:brushProperty name="color" value="#000000"/>
      <inkml:brushProperty name="ignorePressure" value="0"/>
    </inkml:brush>
  </inkml:definitions>
  <inkml:trace contextRef="#ctx0" brushRef="#br0">80500.000 24250.000 549,'-46.000'1.000'0,"10.000"4.000"0,10.000 3.000 0,9.000 3.000 0,2.000 17.000 11,-2.000 31.000 21,-3.000 32.000 22,-3.000 31.000 22,1.000 10.000 2,6.000-8.000-14,7.000-10.000-16,6.000-9.000-15,3.000-4.000-10,0.000 4.000-7,0.000 3.000-5,0.000 3.000-7,-4.000-1.000-6,-5.000-2.000-10,-7.000-3.000-9,-5.000-3.000-9,-6.000-7.000-6,-3.000-9.000-6,-3.000-10.000-5,-2.000-8.000-6</inkml:trace>
</inkml:ink>
</file>

<file path=ppt/ink/ink58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6"/>
    </inkml:context>
    <inkml:brush xml:id="br0">
      <inkml:brushProperty name="width" value="0.032627560198307" units="cm"/>
      <inkml:brushProperty name="height" value="0.032627560198307" units="cm"/>
      <inkml:brushProperty name="color" value="#000000"/>
      <inkml:brushProperty name="ignorePressure" value="0"/>
    </inkml:brush>
  </inkml:definitions>
  <inkml:trace contextRef="#ctx0" brushRef="#br0">80400.000 25400.000 674,'25.000'-25.000'3,"0.000"0.000"6,0.000 0.000 7,0.000 0.000 6,1.000 3.000 6,4.000 6.000 3,3.000 7.000 5,3.000 6.000 4,3.000 3.000 0,3.000 0.000-6,3.000 0.000-5,4.000 0.000-5,-1.000 1.000-10,-3.000 4.000-19,-3.000 3.000-16,-2.000 3.000-17,-5.000-1.000-6,-2.000-2.000 4,-3.000-3.000 4,-3.000-3.000 4</inkml:trace>
</inkml:ink>
</file>

<file path=ppt/ink/ink58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6"/>
    </inkml:context>
    <inkml:brush xml:id="br0">
      <inkml:brushProperty name="width" value="0.0472986772656441" units="cm"/>
      <inkml:brushProperty name="height" value="0.0472986772656441" units="cm"/>
      <inkml:brushProperty name="color" value="#000000"/>
      <inkml:brushProperty name="ignorePressure" value="0"/>
    </inkml:brush>
  </inkml:definitions>
  <inkml:trace contextRef="#ctx0" brushRef="#br0">81100.000 24050.000 465,'0.000'-40.000'10,"0.000"23.000"22,0.000 22.000 22,0.000 22.000 20,0.000 16.000 5,0.000 14.000-13,0.000 11.000-14,0.000 14.000-13,0.000 8.000-9,0.000 7.000-4,0.000 6.000-4,0.000 7.000-4,-4.000 7.000-4,-5.000 9.000-4,-7.000 10.000-4,-5.000 10.000-3,-6.000 2.000-4,-3.000-3.000-1,-3.000-3.000-1,-2.000-2.000-2,-1.000-9.000-5,3.000-12.000-8,3.000-13.000-8,4.000-12.000-9,7.000-24.000-9,13.000-34.000-8,12.000-35.000-11,13.000-33.000-8,10.000-23.000 1,10.000-9.000 13,10.000-10.000 13,9.000-8.000 12,2.000-3.000 10,-2.000 7.000 7,-3.000 6.000 7,-3.000 7.000 7,-4.000 8.000 7,-3.000 14.000 6,-3.000 11.000 5,-2.000 14.000 6,-8.000 16.000 6,-8.000 22.000 5,-10.000 22.000 7,-9.000 23.000 5,-12.000 8.000-1,-11.000-3.000-10,-14.000-3.000-9,-11.000-2.000-9,-3.000-6.000-7,10.000-6.000-2,10.000-6.000-4,9.000-6.000-2,18.000-18.000-6,29.000-28.000-9,28.000-28.000-9,28.000-27.000-8,15.000-22.000-6,4.000-11.000 0,3.000-14.000-2,3.000-11.000-1,-1.000-11.000 2,-2.000-5.000 4,-3.000-7.000 4,-3.000-5.000 5,-7.000-1.000 4,-9.000 6.000 4,-10.000 7.000 2,-8.000 6.000 5,-11.000 13.000 2,-8.000 23.000 1,-10.000 22.000 2,-9.000 22.000 2,-15.000 16.000 13,-18.000 14.000 28,-19.000 11.000 26,-18.000 14.000 27,-10.000 13.000 4,0.000 16.000-17,0.000 15.000-17,0.000 17.000-17,4.000 10.000-12,10.000 6.000-6,10.000 7.000-5,9.000 6.000-6,6.000 3.000-5,3.000 0.000-2,3.000 0.000-4,4.000 0.000-3,2.000-2.000-3,4.000-3.000-6,3.000-3.000-5,3.000-2.000-6,1.000-5.000-1,1.000-2.000 0,-1.000-3.000 1,1.000-3.000 1,-3.000-6.000 1,-2.000-5.000-2,-3.000-7.000 0,-3.000-5.000-1,-9.000-3.000 0,-11.000 4.000 1,-14.000 3.000-1,-11.000 3.000 1,-12.000-2.000 0,-9.000-6.000-1,-10.000-6.000-1,-8.000-6.000-1,0.000-7.000 0,14.000-6.000 3,11.000-6.000 1,14.000-6.000 2,8.000-9.000-2,7.000-8.000-5,6.000-10.000-7,7.000-9.000-5</inkml:trace>
</inkml:ink>
</file>

<file path=ppt/ink/ink58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7"/>
    </inkml:context>
    <inkml:brush xml:id="br0">
      <inkml:brushProperty name="width" value="0.0443956591188908" units="cm"/>
      <inkml:brushProperty name="height" value="0.0443956591188908" units="cm"/>
      <inkml:brushProperty name="color" value="#000000"/>
      <inkml:brushProperty name="ignorePressure" value="0"/>
    </inkml:brush>
  </inkml:definitions>
  <inkml:trace contextRef="#ctx0" brushRef="#br0">83450.000 24800.000 495,'39.000'4.000'4,"-22.000"10.000"9,-22.000 10.000 9,-21.000 9.000 8,-17.000 13.000 7,-8.000 20.000 5,-10.000 18.000 3,-9.000 20.000 5,-2.000 11.000-1,6.000 7.000-7,7.000 6.000-6,6.000 7.000-8,7.000-4.000-5,10.000-12.000-4,10.000-13.000-6,9.000-12.000-4,10.000-15.000-2,14.000-15.000 2,11.000-15.000 0,14.000-16.000 2,11.000-15.000-5,14.000-11.000-10,11.000-14.000-10,14.000-11.000-11,5.000-17.000-8,1.000-18.000-6,-1.000-19.000-4,1.000-18.000-7,-4.000-15.000 1,-6.000-9.000 5,-6.000-10.000 5,-6.000-8.000 5,-10.000-11.000 5,-12.000-8.000 3,-13.000-10.000 5,-12.000-9.000 3,-9.000 4.000 4,-2.000 19.000 5,-3.000 19.000 4,-3.000 19.000 4,-7.000 18.000 6,-9.000 19.000 6,-10.000 19.000 7,-8.000 19.000 6,-4.000 12.000 2,3.000 6.000-3,3.000 7.000-2,4.000 6.000-3,1.000 4.000-2,0.000 4.000-2,0.000 3.000-2,0.000 3.000-3,3.000 9.000-3,6.000 16.000-6,7.000 15.000-5,6.000 17.000-6,6.000-1.000-2,6.000-16.000 3,7.000-15.000 2,6.000-15.000 3</inkml:trace>
</inkml:ink>
</file>

<file path=ppt/ink/ink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08"/>
    </inkml:context>
    <inkml:brush xml:id="br0">
      <inkml:brushProperty name="width" value="0.0485397130250931" units="cm"/>
      <inkml:brushProperty name="height" value="0.0485397130250931" units="cm"/>
      <inkml:brushProperty name="color" value="#f2385b"/>
      <inkml:brushProperty name="ignorePressure" value="0"/>
    </inkml:brush>
  </inkml:definitions>
  <inkml:trace contextRef="#ctx0" brushRef="#br0">67500.000 30450.000 453,'115.000'-113.000'27,"-18.000"26.000"1,-19.000 24.000 0,-18.000 26.000 1,-14.000 15.000-1,-5.000 6.000 2,-7.000 7.000-1,-5.000 6.000 0,-8.000 9.000-2,-5.000 13.000-5,-7.000 12.000-7,-5.000 13.000-4,-9.000 10.000-4,-9.000 10.000-1,-10.000 10.000 0,-8.000 9.000-1,-6.000 2.000-1,1.000-2.000-3,-1.000-3.000-2,1.000-3.000-2,12.000-18.000-3,25.000-31.000 0,25.000-31.000-2,25.000-31.000-1,15.000-21.000-2,7.000-9.000-6,6.000-10.000-4,7.000-8.000-5,0.000-3.000-2,-2.000 7.000 1,-3.000 6.000 0,-3.000 7.000 2,-6.000 5.000 2,-5.000 7.000 6,-7.000 6.000 4,-5.000 7.000 6,-14.000 15.000 14,-18.000 25.000 22,-19.000 25.000 22,-18.000 25.000 23,-7.000 12.000 4,6.000 1.000-15,7.000-1.000-15,6.000 1.000-14,1.000 2.000-9,-3.000 7.000-3,-3.000 6.000-3,-2.000 7.000-2,-1.000 0.000-5,3.000-2.000-4,3.000-3.000-5,4.000-3.000-5,4.000-7.000-6,6.000-9.000-6,7.000-10.000-6,6.000-8.000-7,6.000-14.000-2,6.000-15.000 2,7.000-15.000 4,6.000-16.000 2,6.000-18.000 2,6.000-18.000 2,7.000-19.000 1,6.000-18.000 2,-2.000-9.000 3,-9.000 4.000 4,-10.000 3.000 6,-8.000 3.000 4,-9.000 4.000 3,-6.000 7.000 0,-6.000 6.000 0,-6.000 7.000 2,-10.000 5.000-1,-12.000 7.000 0,-13.000 6.000 0,-12.000 7.000 0,-13.000 5.000 0,-12.000 7.000 1,-13.000 6.000 0,-12.000 7.000 2,-13.000 10.000-8,-12.000 16.000-13,-13.000 15.000-14,-12.000 17.000-15,6.000 3.000-8,25.000-5.000-5,25.000-7.000-5,25.000-5.000-5</inkml:trace>
</inkml:ink>
</file>

<file path=ppt/ink/ink5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1"/>
    </inkml:context>
    <inkml:brush xml:id="br0">
      <inkml:brushProperty name="width" value="0.0446970947086811" units="cm"/>
      <inkml:brushProperty name="height" value="0.0446970947086811" units="cm"/>
      <inkml:brushProperty name="color" value="#f2395b"/>
      <inkml:brushProperty name="ignorePressure" value="0"/>
    </inkml:brush>
  </inkml:definitions>
  <inkml:trace contextRef="#ctx0" brushRef="#br0">27750.000 51500.000 492,'26.000'-66.000'30,"4.000"19.000"4,3.000 19.000 2,3.000 19.000 4,3.000 13.000-1,3.000 10.000-1,3.000 10.000-1,4.000 9.000-3,1.000 15.000-2,0.000 22.000-4,0.000 22.000-2,0.000 23.000-4,-2.000 16.000-3,-3.000 13.000 0,-3.000 12.000-1,-2.000 13.000 0,-8.000-2.000-3,-8.000-16.000-4,-10.000-15.000-4,-9.000-15.000-2,-9.000-9.000-6,-5.000 1.000-4,-7.000-1.000-5,-5.000 1.000-6,-15.000 1.000-7,-22.000 3.000-12,-22.000 3.000-12,-21.000 4.000-11,-1.000-10.000-1,22.000-22.000 10,22.000-22.000 10,23.000-21.000 11,8.000-14.000 2,-3.000-2.000-4,-3.000-3.000-5,-2.000-3.000-5</inkml:trace>
</inkml:ink>
</file>

<file path=ppt/ink/ink59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7"/>
    </inkml:context>
    <inkml:brush xml:id="br0">
      <inkml:brushProperty name="width" value="0.0406622514128685" units="cm"/>
      <inkml:brushProperty name="height" value="0.0406622514128685" units="cm"/>
      <inkml:brushProperty name="color" value="#000000"/>
      <inkml:brushProperty name="ignorePressure" value="0"/>
    </inkml:brush>
  </inkml:definitions>
  <inkml:trace contextRef="#ctx0" brushRef="#br0">84400.000 25050.000 541,'-50.000'115.000'56,"0.000"-18.000"-10,0.000-19.000-11,0.000-18.000-9,3.000-7.000-6,6.000 6.000-2,7.000 7.000-1,6.000 6.000-2,6.000 3.000 4,6.000 0.000 9,7.000 0.000 9,6.000 0.000 9,6.000-2.000-3,6.000-3.000-12,7.000-3.000-14,6.000-2.000-12,9.000-9.000-13,13.000-12.000-11,12.000-13.000-12,13.000-12.000-10,7.000-10.000-5,4.000-6.000 2,3.000-6.000 1,3.000-6.000 2,-2.000-7.000 0,-6.000-6.000 0,-6.000-6.000 0,-6.000-6.000 0,-10.000-2.000 3,-12.000 3.000 6,-13.000 3.000 8,-12.000 4.000 7</inkml:trace>
</inkml:ink>
</file>

<file path=ppt/ink/ink59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7"/>
    </inkml:context>
    <inkml:brush xml:id="br0">
      <inkml:brushProperty name="width" value="0.0432552509009838" units="cm"/>
      <inkml:brushProperty name="height" value="0.0432552509009838" units="cm"/>
      <inkml:brushProperty name="color" value="#000000"/>
      <inkml:brushProperty name="ignorePressure" value="0"/>
    </inkml:brush>
  </inkml:definitions>
  <inkml:trace contextRef="#ctx0" brushRef="#br0">85000.000 25450.000 508,'-27.000'-49.000'4,"-3.000"4.000"8,-3.000 3.000 7,-2.000 3.000 9,-1.000 9.000 4,3.000 16.000 3,3.000 15.000 2,4.000 17.000 2,1.000 14.000 1,0.000 17.000 1,0.000 15.000 1,0.000 16.000 0,-2.000 12.000-3,-3.000 9.000-8,-3.000 10.000-7,-2.000 10.000-8,-5.000 7.000-7,-2.000 6.000-8,-3.000 7.000-7,-3.000 6.000-9,-2.000 6.000-2,0.000 6.000 0,0.000 7.000 1,0.000 6.000 1,3.000-13.000-10,6.000-31.000-21,7.000-31.000-22,6.000-31.000-21</inkml:trace>
</inkml:ink>
</file>

<file path=ppt/ink/ink59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8"/>
    </inkml:context>
    <inkml:brush xml:id="br0">
      <inkml:brushProperty name="width" value="0.0367597676813602" units="cm"/>
      <inkml:brushProperty name="height" value="0.0367597676813602" units="cm"/>
      <inkml:brushProperty name="color" value="#000000"/>
      <inkml:brushProperty name="ignorePressure" value="0"/>
    </inkml:brush>
  </inkml:definitions>
  <inkml:trace contextRef="#ctx0" brushRef="#br0">85400.000 25300.000 598,'-46.000'-24.000'0,"10.000"4.000"0,10.000 3.000 0,9.000 3.000 0,9.000 3.000 8,9.000 3.000 16,10.000 3.000 16,10.000 4.000 16,16.000 1.000 4,26.000 0.000-9,24.000 0.000-8,26.000 0.000-9,16.000 1.000-6,10.000 4.000-5,10.000 3.000-5,9.000 3.000-5,-1.000 1.000-10,-8.000 1.000-13,-10.000-1.000-14,-9.000 1.000-14,-15.000-1.000-8,-18.000 1.000-3,-19.000-1.000-2,-18.000 1.000-2</inkml:trace>
</inkml:ink>
</file>

<file path=ppt/ink/ink59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8"/>
    </inkml:context>
    <inkml:brush xml:id="br0">
      <inkml:brushProperty name="width" value="0.0366914719343185" units="cm"/>
      <inkml:brushProperty name="height" value="0.0366914719343185" units="cm"/>
      <inkml:brushProperty name="color" value="#000000"/>
      <inkml:brushProperty name="ignorePressure" value="0"/>
    </inkml:brush>
  </inkml:definitions>
  <inkml:trace contextRef="#ctx0" brushRef="#br0">86500.000 24450.000 599,'-24.000'-69.000'4,"4.000"13.000"9,3.000 12.000 7,3.000 13.000 9,3.000 20.000 6,3.000 28.000 6,3.000 28.000 6,4.000 29.000 4,1.000 19.000-1,0.000 14.000-10,0.000 11.000-9,0.000 14.000-10,-2.000 8.000-8,-3.000 7.000-7,-3.000 6.000-8,-2.000 7.000-7,-6.000 0.000-3,-6.000-2.000 1,-6.000-3.000 2,-6.000-3.000 2,-1.000-13.000-11,7.000-22.000-23,6.000-22.000-22,7.000-21.000-22</inkml:trace>
</inkml:ink>
</file>

<file path=ppt/ink/ink59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9"/>
    </inkml:context>
    <inkml:brush xml:id="br0">
      <inkml:brushProperty name="width" value="0.0411951392889023" units="cm"/>
      <inkml:brushProperty name="height" value="0.0411951392889023" units="cm"/>
      <inkml:brushProperty name="color" value="#000000"/>
      <inkml:brushProperty name="ignorePressure" value="0"/>
    </inkml:brush>
  </inkml:definitions>
  <inkml:trace contextRef="#ctx0" brushRef="#br0">88900.000 24150.000 534,'-90.000'159.000'123,"23.000"-31.000"-27,22.000-31.000-28,22.000-31.000-27,8.000-16.000-17,-2.000 0.000-3,-3.000 0.000-4,-3.000 0.000-4,1.000-2.000-2,6.000-3.000 1,7.000-3.000 0,6.000-2.000 2,3.000-1.000-4,0.000 3.000-7,0.000 3.000-5,0.000 4.000-8,0.000-1.000-2,0.000-3.000 1,0.000-3.000 1,0.000-2.000 2,0.000-1.000 1,0.000 3.000 4,0.000 3.000 1,0.000 4.000 4,-2.000-1.000 0,-3.000-3.000 0,-3.000-3.000-1,-2.000-2.000-1,-3.000-3.000-2,1.000 1.000-3,-1.000-1.000-3,1.000 1.000-4,-4.000-6.000-4,-6.000-8.000-5,-6.000-10.000-6,-6.000-9.000-5,-1.000-2.000 2,7.000 6.000 10,6.000 7.000 10,7.000 6.000 11,4.000 4.000 4,3.000 4.000-2,3.000 3.000-1,4.000 3.000-3,1.000 1.000-1,0.000 1.000 1,0.000-1.000-1,0.000 1.000 0,-2.000-3.000 0,-3.000-2.000 1,-3.000-3.000-1,-2.000-3.000 1,-5.000-2.000 0,-2.000 0.000-1,-3.000 0.000 0,-3.000 0.000-1,-1.000 0.000-1,4.000 0.000-2,3.000 0.000 0,3.000 0.000-1,1.000 0.000-1,1.000 0.000 1,-1.000 0.000-1,1.000 0.000 0,-1.000-7.000-5,1.000-11.000-12,-1.000-14.000-13,1.000-11.000-10</inkml:trace>
</inkml:ink>
</file>

<file path=ppt/ink/ink59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9"/>
    </inkml:context>
    <inkml:brush xml:id="br0">
      <inkml:brushProperty name="width" value="0.0339537300169468" units="cm"/>
      <inkml:brushProperty name="height" value="0.0339537300169468" units="cm"/>
      <inkml:brushProperty name="color" value="#000000"/>
      <inkml:brushProperty name="ignorePressure" value="0"/>
    </inkml:brush>
  </inkml:definitions>
  <inkml:trace contextRef="#ctx0" brushRef="#br0">88400.000 25950.000 647,'23.000'-68.000'2,"-3.000"17.000"3,-3.000 15.000 3,-2.000 16.000 4,0.000 7.000 3,7.000 1.000 3,6.000-1.000 4,7.000 1.000 4,5.000 1.000 1,7.000 3.000 1,6.000 3.000 1,7.000 4.000 0,0.000 2.000-1,-2.000 4.000-3,-3.000 3.000-2,-3.000 3.000-2,-4.000 1.000-5,-3.000 1.000-4,-3.000-1.000-6,-2.000 1.000-5</inkml:trace>
</inkml:ink>
</file>

<file path=ppt/ink/ink59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9"/>
    </inkml:context>
    <inkml:brush xml:id="br0">
      <inkml:brushProperty name="width" value="0.0414096154272556" units="cm"/>
      <inkml:brushProperty name="height" value="0.0414096154272556" units="cm"/>
      <inkml:brushProperty name="color" value="#000000"/>
      <inkml:brushProperty name="ignorePressure" value="0"/>
    </inkml:brush>
  </inkml:definitions>
  <inkml:trace contextRef="#ctx0" brushRef="#br0">89550.000 24650.000 531,'23.000'-71.000'2,"-3.000"10.000"6,-3.000 10.000 4,-2.000 9.000 6,-5.000 15.000 8,-2.000 22.000 10,-3.000 22.000 12,-3.000 23.000 11,-4.000 17.000 0,-3.000 17.000-9,-3.000 15.000-10,-2.000 16.000-9,-5.000 10.000-7,-2.000 7.000-4,-3.000 6.000-4,-3.000 7.000-4,-4.000 2.000-5,-3.000 1.000-7,-3.000-1.000-6,-2.000 1.000-7,-6.000-4.000-4,-6.000-6.000-1,-6.000-6.000-3,-6.000-6.000-1,1.000-10.000-4,9.000-12.000-6,10.000-13.000-4,10.000-12.000-6,8.000-19.000-4,10.000-25.000-3,10.000-25.000-2,9.000-25.000-3</inkml:trace>
</inkml:ink>
</file>

<file path=ppt/ink/ink59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29"/>
    </inkml:context>
    <inkml:brush xml:id="br0">
      <inkml:brushProperty name="width" value="0.0406981259584427" units="cm"/>
      <inkml:brushProperty name="height" value="0.0406981259584427" units="cm"/>
      <inkml:brushProperty name="color" value="#000000"/>
      <inkml:brushProperty name="ignorePressure" value="0"/>
    </inkml:brush>
  </inkml:definitions>
  <inkml:trace contextRef="#ctx0" brushRef="#br0">90000.000 25950.000 540,'46.000'-19.000'0,"-5.000"13.000"0,-7.000 12.000 0,-5.000 13.000 0,-11.000 12.000 6,-11.000 13.000 12,-14.000 12.000 12,-11.000 13.000 11,-9.000 4.000 5,-3.000-3.000-4,-3.000-3.000-4,-2.000-2.000-3,0.000-5.000-4,7.000-2.000-4,6.000-3.000-3,7.000-3.000-4,11.000-7.000-2,20.000-9.000 3,18.000-10.000 1,20.000-8.000 2,13.000-15.000-7,9.000-19.000-20,10.000-18.000-17,10.000-19.000-18,-3.000-7.000-11,-11.000 7.000-1,-14.000 6.000-2,-11.000 7.000-1,-11.000 2.000 0,-5.000 1.000 3,-7.000-1.000 2,-5.000 1.000 3</inkml:trace>
</inkml:ink>
</file>

<file path=ppt/ink/ink59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30"/>
    </inkml:context>
    <inkml:brush xml:id="br0">
      <inkml:brushProperty name="width" value="0.0483037270605564" units="cm"/>
      <inkml:brushProperty name="height" value="0.0483037270605564" units="cm"/>
      <inkml:brushProperty name="color" value="#000000"/>
      <inkml:brushProperty name="ignorePressure" value="0"/>
    </inkml:brush>
  </inkml:definitions>
  <inkml:trace contextRef="#ctx0" brushRef="#br0">91750.000 24750.000 455,'-2.000'-69.000'3,"-3.000"13.000"8,-3.000 12.000 6,-2.000 13.000 7,-3.000 16.000 9,1.000 23.000 10,-1.000 22.000 11,1.000 22.000 11,-1.000 19.000-1,1.000 20.000-11,-1.000 18.000-11,1.000 20.000-12,-1.000 10.000-7,1.000 3.000-5,-1.000 3.000-4,1.000 4.000-5,-1.000 2.000-1,1.000 4.000 0,-1.000 3.000 1,1.000 3.000-1,-3.000 7.000-1,-2.000 14.000-6,-3.000 11.000-3,-3.000 14.000-6,-2.000 5.000-4,0.000 1.000-4,0.000-1.000-4,0.000 1.000-4,1.000-12.000-3,4.000-21.000 1,3.000-22.000 0,3.000-22.000-1,1.000-18.000-1,1.000-11.000-2,-1.000-14.000-2,1.000-11.000-3,-3.000-14.000-1,-2.000-11.000 1,-3.000-14.000 1,-3.000-11.000 1,-2.000-12.000 1,0.000-9.000 1,0.000-10.000 1,0.000-8.000 2,1.000-8.000 3,4.000-2.000 6,3.000-3.000 5,3.000-3.000 6</inkml:trace>
</inkml:ink>
</file>

<file path=ppt/ink/ink59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30"/>
    </inkml:context>
    <inkml:brush xml:id="br0">
      <inkml:brushProperty name="width" value="0.0347872599959373" units="cm"/>
      <inkml:brushProperty name="height" value="0.0347872599959373" units="cm"/>
      <inkml:brushProperty name="color" value="#000000"/>
      <inkml:brushProperty name="ignorePressure" value="0"/>
    </inkml:brush>
  </inkml:definitions>
  <inkml:trace contextRef="#ctx0" brushRef="#br0">91450.000 25500.000 632,'25.000'-183.000'14,"0.000"34.000"4,0.000 35.000 4,0.000 35.000 5,-7.000 32.000 6,-11.000 31.000 6,-14.000 32.000 8,-11.000 31.000 6,-15.000 21.000-3,-16.000 14.000-14,-15.000 11.000-15,-15.000 14.000-14,-11.000 2.000-10,-2.000-6.000-9,-3.000-6.000-7,-3.000-6.000-7,1.000-10.000-8,6.000-12.000-7,7.000-13.000-6,6.000-12.000-7</inkml:trace>
</inkml:ink>
</file>

<file path=ppt/ink/ink5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1"/>
    </inkml:context>
    <inkml:brush xml:id="br0">
      <inkml:brushProperty name="width" value="0.034720353782177" units="cm"/>
      <inkml:brushProperty name="height" value="0.034720353782177" units="cm"/>
      <inkml:brushProperty name="color" value="#f2395b"/>
      <inkml:brushProperty name="ignorePressure" value="0"/>
    </inkml:brush>
  </inkml:definitions>
  <inkml:trace contextRef="#ctx0" brushRef="#br0">29350.000 53050.000 633,'9.000'-46.000'9,"19.000"10.000"19,19.000 10.000 17,19.000 9.000 19,4.000 10.000 2,-9.000 14.000-12,-10.000 11.000-13,-8.000 14.000-13,-11.000 8.000-10,-8.000 7.000-8,-10.000 6.000-6,-9.000 7.000-9,-13.000 4.000-4,-16.000 3.000-1,-15.000 3.000-1,-15.000 4.000-1,-9.000-3.000-1,1.000-5.000 1,-1.000-7.000 1,1.000-5.000 1,4.000-8.000 1,9.000-5.000 4,10.000-7.000 4,10.000-5.000 3,19.000-8.000 3,32.000-5.000 5,31.000-7.000 3,32.000-5.000 4,11.000-6.000 0,-5.000-3.000-4,-7.000-3.000-3,-5.000-2.000-4,-6.000-3.000-11,-3.000 1.000-20,-3.000-1.000-20,-2.000 1.000-19,-8.000-1.000-6,-8.000 1.000 7,-10.000-1.000 8,-9.000 1.000 8</inkml:trace>
</inkml:ink>
</file>

<file path=ppt/ink/ink59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30"/>
    </inkml:context>
    <inkml:brush xml:id="br0">
      <inkml:brushProperty name="width" value="0.0337360575795174" units="cm"/>
      <inkml:brushProperty name="height" value="0.0337360575795174" units="cm"/>
      <inkml:brushProperty name="color" value="#000000"/>
      <inkml:brushProperty name="ignorePressure" value="0"/>
    </inkml:brush>
  </inkml:definitions>
  <inkml:trace contextRef="#ctx0" brushRef="#br0">91800.000 24800.000 652,'54.000'7.000'6,"10.000"17.000"14,10.000 15.000 13,9.000 16.000 13,-2.000 10.000 4,-12.000 7.000-6,-13.000 6.000-6,-12.000 7.000-6,-7.000 2.000-6,1.000 1.000-4,-1.000-1.000-6,1.000 1.000-5,-4.000-4.000-7,-6.000-6.000-10,-6.000-6.000-9,-6.000-6.000-8,-4.000-7.000-10,1.000-6.000-8,-1.000-6.000-9,1.000-6.000-8</inkml:trace>
</inkml:ink>
</file>

<file path=ppt/ink/ink59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30"/>
    </inkml:context>
    <inkml:brush xml:id="br0">
      <inkml:brushProperty name="width" value="0.0234646052122116" units="cm"/>
      <inkml:brushProperty name="height" value="0.0234646052122116" units="cm"/>
      <inkml:brushProperty name="color" value="#000000"/>
      <inkml:brushProperty name="ignorePressure" value="0"/>
    </inkml:brush>
  </inkml:definitions>
  <inkml:trace contextRef="#ctx0" brushRef="#br0">93600.000 25850.000 937,'-25.000'-19.000'48,"0.000"13.000"-34,0.000 12.000-34,0.000 13.000-34</inkml:trace>
</inkml:ink>
</file>

<file path=ppt/ink/ink59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38"/>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62600.000 14600.000 999,'-65.000'-107.000'-6,"23.000"39.000"-12,22.000 36.000-12,22.000 39.000-12</inkml:trace>
</inkml:ink>
</file>

<file path=ppt/ink/ink59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39"/>
    </inkml:context>
    <inkml:brush xml:id="br0">
      <inkml:brushProperty name="width" value="0.036780096590519" units="cm"/>
      <inkml:brushProperty name="height" value="0.036780096590519" units="cm"/>
      <inkml:brushProperty name="color" value="#fed406"/>
      <inkml:brushProperty name="ignorePressure" value="0"/>
    </inkml:brush>
  </inkml:definitions>
  <inkml:trace contextRef="#ctx0" brushRef="#br0">60100.000 14800.000 598,'-27.000'-22.000'0,"-3.000"6.000"1,-3.000 7.000 0,-2.000 6.000 1,-1.000 3.000 1,3.000 0.000 2,3.000 0.000 2,4.000 0.000 2,-1.000-4.000 0,-3.000-5.000 0,-3.000-7.000 0,-2.000-5.000-1,-6.000-6.000 0,-6.000-3.000 2,-6.000-3.000 1,-6.000-2.000 0,-9.000-3.000 2,-8.000 1.000 1,-10.000-1.000 1,-9.000 1.000 0,-9.000 2.000 1,-5.000 7.000-1,-7.000 6.000-1,-5.000 7.000-2,-11.000 4.000-1,-11.000 3.000-1,-14.000 3.000-2,-11.000 4.000-1,-4.000 5.000 0,6.000 10.000 0,7.000 10.000 0,6.000 9.000 2,4.000 7.000-1,4.000 7.000-2,3.000 6.000 0,3.000 7.000-3,1.000 4.000 0,1.000 3.000-2,-1.000 3.000-2,1.000 4.000 0,1.000 1.000-1,3.000 0.000 0,3.000 0.000 2,4.000 0.000-1,-1.000 3.000 2,-3.000 6.000-1,-3.000 7.000 2,-2.000 6.000-1,2.000 3.000 1,9.000 0.000 0,10.000 0.000 0,10.000 0.000 0,8.000 1.000 0,10.000 4.000-1,10.000 3.000 1,9.000 3.000 0,6.000 3.000 1,3.000 3.000 0,3.000 3.000 1,4.000 4.000 1,7.000 2.000 0,13.000 4.000 0,12.000 3.000 0,13.000 3.000 1,7.000-1.000-1,4.000-2.000-1,3.000-3.000-1,3.000-3.000 0,7.000-7.000-1,14.000-9.000-1,11.000-10.000-1,14.000-8.000-1,13.000-9.000 1,16.000-6.000 0,15.000-6.000 0,17.000-6.000 2,13.000-9.000-1,13.000-8.000 2,12.000-10.000-1,13.000-9.000 0,9.000-9.000 1,6.000-5.000-1,7.000-7.000 0,6.000-5.000 0,6.000-9.000 0,6.000-9.000 0,7.000-10.000 0,6.000-8.000-1,1.000-6.000 0,-3.000 1.000-2,-3.000-1.000-1,-2.000 1.000 0,-8.000-4.000-2,-8.000-6.000-1,-10.000-6.000 0,-9.000-6.000-2,-9.000-7.000 0,-5.000-6.000 0,-7.000-6.000-1,-5.000-6.000 0,-9.000-9.000 1,-9.000-8.000-1,-10.000-10.000 1,-8.000-9.000 0,-12.000-13.000 2,-12.000-16.000 1,-13.000-15.000 2,-12.000-15.000 2,-10.000-9.000 0,-6.000 1.000 1,-6.000-1.000 0,-6.000 1.000 0,-9.000 1.000-1,-8.000 3.000-2,-10.000 3.000-2,-9.000 4.000-2,-12.000 4.000-1,-11.000 6.000 1,-14.000 7.000 2,-11.000 6.000 1,-14.000 9.000 0,-11.000 13.000 0,-14.000 12.000 1,-11.000 13.000-1,-11.000 13.000-1,-5.000 17.000-1,-7.000 15.000-2,-5.000 16.000-3,-8.000 13.000-1,-5.000 14.000-3,-7.000 11.000-4,-5.000 14.000-2,-3.000 13.000-1,4.000 16.000 1,3.000 15.000 1,3.000 17.000 2,12.000 3.000-1,22.000-5.000-2,22.000-7.000-1,23.000-5.000-3,13.000-8.000 1,6.000-5.000-1,7.000-7.000 1,6.000-5.000 0</inkml:trace>
</inkml:ink>
</file>

<file path=ppt/ink/ink59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0"/>
    </inkml:context>
    <inkml:brush xml:id="br0">
      <inkml:brushProperty name="width" value="0.0355430580675602" units="cm"/>
      <inkml:brushProperty name="height" value="0.0355430580675602" units="cm"/>
      <inkml:brushProperty name="color" value="#fed406"/>
      <inkml:brushProperty name="ignorePressure" value="0"/>
    </inkml:brush>
  </inkml:definitions>
  <inkml:trace contextRef="#ctx0" brushRef="#br0">60600.000 15100.000 618,'-68.000'-2.000'0,"17.000"-3.000"0,15.000-3.000 0,16.000-2.000 0,13.000-3.000 5,14.000 1.000 7,11.000-1.000 9,14.000 1.000 8,16.000-4.000 3,22.000-6.000-2,22.000-6.000-2,23.000-6.000-3,19.000-10.000-1,19.000-12.000-3,19.000-13.000-1,19.000-12.000-1,15.000-12.000-2,13.000-8.000 0,12.000-10.000 0,13.000-9.000-1,15.000-9.000-1,19.000-5.000-2,19.000-7.000-4,19.000-5.000-2,5.000-1.000-3,-5.000 6.000-3,-7.000 7.000-5,-5.000 6.000-3,-4.000 6.000-1,0.000 6.000 2,0.000 7.000 0,0.000 6.000 2,0.000 3.000 0,0.000 0.000 1,0.000 0.000 0,0.000 0.000 0,-4.000-2.000 1,-5.000-3.000-2,-7.000-3.000 1,-5.000-2.000-2,-6.000-1.000 1,-3.000 3.000-1,-3.000 3.000 0,-2.000 4.000 0,-8.000 2.000 1,-8.000 4.000 0,-10.000 3.000 0,-9.000 3.000 1,-9.000 3.000 1,-5.000 3.000-1,-7.000 3.000 0,-5.000 4.000 1,-9.000 5.000-1,-9.000 10.000 1,-10.000 10.000-1,-8.000 9.000 0,-12.000 6.000 0,-12.000 3.000-3,-13.000 3.000-1,-12.000 4.000-2,-15.000 2.000-3,-15.000 4.000-1,-15.000 3.000-3,-16.000 3.000-2,-18.000 3.000-5,-18.000 3.000-6,-19.000 3.000-8,-18.000 4.000-6,-10.000 1.000-1,0.000 0.000 6,0.000 0.000 8,0.000 0.000 6</inkml:trace>
</inkml:ink>
</file>

<file path=ppt/ink/ink59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0"/>
    </inkml:context>
    <inkml:brush xml:id="br0">
      <inkml:brushProperty name="width" value="0.0381614118814468" units="cm"/>
      <inkml:brushProperty name="height" value="0.0381614118814468" units="cm"/>
      <inkml:brushProperty name="color" value="#fed406"/>
      <inkml:brushProperty name="ignorePressure" value="0"/>
    </inkml:brush>
  </inkml:definitions>
  <inkml:trace contextRef="#ctx0" brushRef="#br0">71100.000 9600.000 576,'-24.000'-46.000'0,"4.000"10.000"0,3.000 10.000 0,3.000 9.000 0,4.000 9.000 4,7.000 9.000 7,6.000 10.000 8,7.000 10.000 7,8.000 4.000 2,14.000 0.000-4,11.000 0.000-4,14.000 0.000-4,10.000 0.000-1,9.000 0.000 0,10.000 0.000 0,10.000 0.000 0,5.000-2.000-1,4.000-3.000 0,3.000-3.000-1,3.000-2.000-1,3.000-1.000 1,3.000 3.000 2,3.000 3.000 2,4.000 4.000 2,-1.000 1.000 1,-3.000 0.000-1,-3.000 0.000-1,-2.000 0.000-1,-9.000 1.000-3,-12.000 4.000-6,-13.000 3.000-6,-12.000 3.000-5,-13.000 3.000-3,-12.000 3.000-1,-13.000 3.000 1,-12.000 4.000-1,-16.000 8.000 1,-19.000 17.000 1,-18.000 15.000 1,-19.000 16.000 1,-19.000 20.000 0,-19.000 25.000-1,-18.000 25.000-1,-19.000 25.000-1,-15.000 15.000-3,-8.000 7.000-7,-10.000 6.000-5,-9.000 7.000-7,4.000-14.000-1,19.000-30.000 5,19.000-32.000 2,19.000-30.000 5,15.000-23.000-4,13.000-12.000-11,12.000-13.000-12,13.000-12.000-10</inkml:trace>
</inkml:ink>
</file>

<file path=ppt/ink/ink59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3"/>
    </inkml:context>
    <inkml:brush xml:id="br0">
      <inkml:brushProperty name="width" value="0.0372464284300804" units="cm"/>
      <inkml:brushProperty name="height" value="0.0372464284300804" units="cm"/>
      <inkml:brushProperty name="color" value="#fed406"/>
      <inkml:brushProperty name="ignorePressure" value="0"/>
    </inkml:brush>
  </inkml:definitions>
  <inkml:trace contextRef="#ctx0" brushRef="#br0">75500.000 6850.000 590,'-25.000'-35.000'47,"0.000"32.000"1,0.000 31.000 2,0.000 32.000 2,-4.000 18.000-3,-5.000 6.000-7,-7.000 7.000-8,-5.000 6.000-7,-4.000 4.000-7,0.000 4.000-5,0.000 3.000-4,0.000 3.000-5,-4.000 7.000-3,-5.000 14.000-1,-7.000 11.000 0,-5.000 14.000 0,-3.000 2.000-4,4.000-6.000-4,3.000-6.000-4,3.000-6.000-5,7.000-12.000-5,14.000-15.000-3,11.000-15.000-3,14.000-16.000-4,16.000-30.000-4,22.000-44.000-7,22.000-43.000-6,23.000-44.000-6,5.000-16.000 1,-9.000 13.000 7,-10.000 12.000 8,-8.000 13.000 6</inkml:trace>
</inkml:ink>
</file>

<file path=ppt/ink/ink59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3"/>
    </inkml:context>
    <inkml:brush xml:id="br0">
      <inkml:brushProperty name="width" value="0.038332138210535" units="cm"/>
      <inkml:brushProperty name="height" value="0.038332138210535" units="cm"/>
      <inkml:brushProperty name="color" value="#fed406"/>
      <inkml:brushProperty name="ignorePressure" value="0"/>
    </inkml:brush>
  </inkml:definitions>
  <inkml:trace contextRef="#ctx0" brushRef="#br0">75600.000 7350.000 573,'-44.000'26.000'12,"13.000"4.000"7,12.000 3.000 8,13.000 3.000 8,6.000 6.000 2,0.000 9.000-4,0.000 10.000-4,0.000 10.000-4,3.000 5.000-2,6.000 4.000-3,7.000 3.000 0,6.000 3.000-2,1.000-2.000-2,-3.000-6.000-3,-3.000-6.000-3,-2.000-6.000-3,-1.000-9.000-2,3.000-8.000-3,3.000-10.000-2,4.000-9.000-2,2.000-10.000-1,4.000-9.000-2,3.000-10.000-1,3.000-8.000-1,4.000-15.000-3,7.000-19.000-4,6.000-18.000-6,7.000-19.000-4,2.000-12.000-2,1.000-2.000-3,-1.000-3.000 0,1.000-3.000-2,-4.000-1.000 1,-6.000 4.000 4,-6.000 3.000 4,-6.000 3.000 3,-7.000 6.000 3,-6.000 9.000 2,-6.000 10.000 2,-6.000 10.000 3,-6.000 14.000 11,-2.000 23.000 24,-3.000 22.000 22,-3.000 22.000 22,-4.000 15.000 5,-3.000 9.000-15,-3.000 10.000-15,-2.000 10.000-14,-3.000 7.000-9,1.000 6.000-4,-1.000 7.000-4,1.000 6.000-4,-3.000 9.000-4,-2.000 13.000-3,-3.000 12.000-5,-3.000 13.000-3,-1.000 4.000-5,4.000-3.000-6,3.000-3.000-6,3.000-2.000-5,1.000-12.000-3,1.000-19.000-1,-1.000-18.000 0,1.000-19.000-2,4.000-21.000-2,9.000-21.000-8,10.000-22.000-6,10.000-22.000-6</inkml:trace>
</inkml:ink>
</file>

<file path=ppt/ink/ink59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4"/>
    </inkml:context>
    <inkml:brush xml:id="br0">
      <inkml:brushProperty name="width" value="0.0423516780138016" units="cm"/>
      <inkml:brushProperty name="height" value="0.0423516780138016" units="cm"/>
      <inkml:brushProperty name="color" value="#fed406"/>
      <inkml:brushProperty name="ignorePressure" value="0"/>
    </inkml:brush>
  </inkml:definitions>
  <inkml:trace contextRef="#ctx0" brushRef="#br0">77000.000 7900.000 519,'25.000'-44.000'1,"0.000"13.000"3,0.000 12.000 3,0.000 13.000 3,0.000 6.000 2,0.000 0.000 2,0.000 0.000 2,0.000 0.000 2,-2.000 7.000 1,-3.000 17.000 0,-3.000 15.000-1,-2.000 16.000 0,-6.000 10.000-1,-6.000 7.000 0,-6.000 6.000-1,-6.000 7.000-1,-6.000 2.000-1,-2.000 1.000 0,-3.000-1.000-1,-3.000 1.000 0,-1.000-6.000-1,4.000-8.000-2,3.000-10.000-2,3.000-9.000-1,12.000-26.000-7,22.000-40.000-14,22.000-40.000-14,23.000-41.000-13,10.000-18.000-4,0.000 7.000 3,0.000 6.000 4,0.000 7.000 5,-5.000 8.000 5,-9.000 14.000 6,-10.000 11.000 8,-8.000 14.000 5,-9.000 8.000 8,-6.000 7.000 6,-6.000 6.000 6,-6.000 7.000 6,-4.000 7.000 5,1.000 9.000 3,-1.000 10.000 4,1.000 10.000 3,-3.000 8.000 2,-2.000 10.000 0,-3.000 10.000 1,-3.000 9.000 0,-2.000 2.000-1,0.000-2.000-5,0.000-3.000-3,0.000-3.000-4,1.000-1.000-3,4.000 4.000-1,3.000 3.000-1,3.000 3.000-3,-1.000 3.000-2,-2.000 3.000-3,-3.000 3.000-5,-3.000 4.000-3,-1.000-4.000-7,4.000-9.000-8,3.000-10.000-8,3.000-8.000-8,1.000-6.000-11,1.000 1.000-16,-1.000-1.000-14,1.000 1.000-15</inkml:trace>
</inkml:ink>
</file>

<file path=ppt/ink/ink59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4"/>
    </inkml:context>
    <inkml:brush xml:id="br0">
      <inkml:brushProperty name="width" value="0.0452774576842785" units="cm"/>
      <inkml:brushProperty name="height" value="0.0452774576842785" units="cm"/>
      <inkml:brushProperty name="color" value="#fed406"/>
      <inkml:brushProperty name="ignorePressure" value="0"/>
    </inkml:brush>
  </inkml:definitions>
  <inkml:trace contextRef="#ctx0" brushRef="#br0">79050.000 7150.000 485,'-25.000'-36.000'24,"0.000"28.000"7,0.000 28.000 9,0.000 29.000 7,-2.000 16.000 1,-3.000 7.000-8,-3.000 6.000-6,-2.000 7.000-7,0.000 4.000-5,7.000 3.000 0,6.000 3.000 0,7.000 4.000-1,2.000-1.000-1,1.000-3.000-2,-1.000-3.000-2,1.000-2.000-2,4.000-8.000-2,9.000-8.000-2,10.000-10.000-3,10.000-9.000-3,7.000-10.000 1,6.000-9.000 0,7.000-10.000 2,6.000-8.000 1,6.000-14.000-1,6.000-15.000-3,7.000-15.000-5,6.000-16.000-2,3.000-15.000-7,0.000-11.000-8,0.000-14.000-9,0.000-11.000-9,-2.000-9.000-1,-3.000-3.000 3,-3.000-3.000 4,-2.000-2.000 5,-11.000-1.000 2,-15.000 3.000 3,-15.000 3.000 2,-16.000 4.000 1,-10.000 5.000 4,-3.000 10.000 4,-3.000 10.000 5,-2.000 9.000 3,-9.000 10.000 3,-12.000 14.000 0,-13.000 11.000-1,-12.000 14.000 1,-7.000 10.000 0,1.000 9.000 1,-1.000 10.000 1,1.000 10.000 2,2.000 7.000-6,7.000 6.000-13,6.000 7.000-13,7.000 6.000-13,4.000-1.000-5,3.000-5.000 3,3.000-7.000 4,4.000-5.000 4</inkml:trace>
</inkml:ink>
</file>

<file path=ppt/ink/ink5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2"/>
    </inkml:context>
    <inkml:brush xml:id="br0">
      <inkml:brushProperty name="width" value="0.0377582758665085" units="cm"/>
      <inkml:brushProperty name="height" value="0.0377582758665085" units="cm"/>
      <inkml:brushProperty name="color" value="#f2395b"/>
      <inkml:brushProperty name="ignorePressure" value="0"/>
    </inkml:brush>
  </inkml:definitions>
  <inkml:trace contextRef="#ctx0" brushRef="#br0">31850.000 51150.000 582,'-7.000'-49.000'11,"39.000"4.000"21,36.000 3.000 22,39.000 3.000 21,14.000 6.000 2,-5.000 9.000-18,-7.000 10.000-18,-5.000 10.000-18,-8.000 7.000-9,-5.000 6.000-2,-7.000 7.000-2,-5.000 6.000-1,-12.000 6.000-11,-16.000 6.000-24,-15.000 7.000-21,-15.000 6.000-23,-14.000-2.000-5,-8.000-9.000 13,-10.000-10.000 12,-9.000-8.000 13,-5.000-4.000 7,0.000 3.000 1,0.000 3.000 2,0.000 4.000 1</inkml:trace>
</inkml:ink>
</file>

<file path=ppt/ink/ink59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5"/>
    </inkml:context>
    <inkml:brush xml:id="br0">
      <inkml:brushProperty name="width" value="0.042107131332159" units="cm"/>
      <inkml:brushProperty name="height" value="0.042107131332159" units="cm"/>
      <inkml:brushProperty name="color" value="#fed406"/>
      <inkml:brushProperty name="ignorePressure" value="0"/>
    </inkml:brush>
  </inkml:definitions>
  <inkml:trace contextRef="#ctx0" brushRef="#br0">80200.000 7950.000 522,'29.000'-22.000'5,"10.000"6.000"11,10.000 7.000 10,9.000 6.000 11,4.000 1.000 5,1.000-3.000 0,-1.000-3.000 0,1.000-2.000 0,-4.000 0.000-3,-6.000 7.000-3,-6.000 6.000-4,-6.000 7.000-4,-7.000 8.000-4,-6.000 14.000-4,-6.000 11.000-3,-6.000 14.000-3,-13.000 10.000-5,-19.000 9.000-4,-18.000 10.000-4,-19.000 10.000-4,-12.000 7.000-4,-2.000 6.000-3,-3.000 7.000-3,-3.000 6.000-3,-1.000-7.000-1,4.000-18.000 0,3.000-19.000 1,3.000-18.000 1,6.000-14.000 2,9.000-5.000 3,10.000-7.000 3,10.000-5.000 2,13.000-6.000 5,19.000-3.000 6,19.000-3.000 6,19.000-2.000 6,15.000-5.000 3,13.000-2.000-4,12.000-3.000-4,13.000-3.000-2,4.000-2.000-9,-3.000 0.000-13,-3.000 0.000-14,-2.000 0.000-13,-6.000 0.000-6,-6.000 0.000 4,-6.000 0.000 2,-6.000 0.000 4,-9.000-2.000-2,-8.000-3.000-4,-10.000-3.000-4,-9.000-2.000-6</inkml:trace>
</inkml:ink>
</file>

<file path=ppt/ink/ink59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5"/>
    </inkml:context>
    <inkml:brush xml:id="br0">
      <inkml:brushProperty name="width" value="0.0435231141746044" units="cm"/>
      <inkml:brushProperty name="height" value="0.0435231141746044" units="cm"/>
      <inkml:brushProperty name="color" value="#fed406"/>
      <inkml:brushProperty name="ignorePressure" value="0"/>
    </inkml:brush>
  </inkml:definitions>
  <inkml:trace contextRef="#ctx0" brushRef="#br0">81550.000 7700.000 505,'-57.000'-2.000'21,"39.000"-3.000"15,36.000-3.000 15,39.000-2.000 15,24.000-3.000 2,13.000 1.000-12,12.000-1.000-13,13.000 1.000-12,7.000-1.000-7,4.000 1.000-3,3.000-1.000-2,3.000 1.000-2,-4.000 1.000-3,-8.000 3.000-3,-10.000 3.000-1,-9.000 4.000-4,-12.000 2.000-10,-11.000 4.000-20,-14.000 3.000-20,-11.000 3.000-20</inkml:trace>
</inkml:ink>
</file>

<file path=ppt/ink/ink59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6"/>
    </inkml:context>
    <inkml:brush xml:id="br0">
      <inkml:brushProperty name="width" value="0.0441346205770969" units="cm"/>
      <inkml:brushProperty name="height" value="0.0441346205770969" units="cm"/>
      <inkml:brushProperty name="color" value="#fed406"/>
      <inkml:brushProperty name="ignorePressure" value="0"/>
    </inkml:brush>
  </inkml:definitions>
  <inkml:trace contextRef="#ctx0" brushRef="#br0">82600.000 6650.000 498,'-25.000'-27.000'0,"0.000"-3.000"0,0.000-3.000 0,0.000-2.000 0,1.000-1.000 4,4.000 3.000 7,3.000 3.000 8,3.000 4.000 8,3.000 7.000 7,3.000 13.000 6,3.000 12.000 6,4.000 13.000 6,2.000 15.000 0,4.000 19.000-7,3.000 19.000-7,3.000 19.000-6,1.000 16.000-6,1.000 17.000-2,-1.000 15.000-4,1.000 16.000-2,-3.000 13.000-7,-2.000 14.000-8,-3.000 11.000-10,-3.000 14.000-9,-4.000 3.000-8,-3.000-2.000-6,-3.000-3.000-7,-2.000-3.000-8,-3.000-21.000-5,1.000-37.000-8,-1.000-38.000-6,1.000-37.000-6</inkml:trace>
</inkml:ink>
</file>

<file path=ppt/ink/ink59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48"/>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86550.000 10500.000 999,'-63.000'-44.000'0,"-24.000"13.000"0,-26.000 12.000 0,-24.000 13.000 0,8.000 6.000-6,45.000 0.000-12,43.000 0.000-12,45.000 0.000-12</inkml:trace>
</inkml:ink>
</file>

<file path=ppt/ink/ink59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0"/>
    </inkml:context>
    <inkml:brush xml:id="br0">
      <inkml:brushProperty name="width" value="0.0333523936569691" units="cm"/>
      <inkml:brushProperty name="height" value="0.0333523936569691" units="cm"/>
      <inkml:brushProperty name="color" value="#000000"/>
      <inkml:brushProperty name="ignorePressure" value="0"/>
    </inkml:brush>
  </inkml:definitions>
  <inkml:trace contextRef="#ctx0" brushRef="#br0">84850.000 6550.000 659,'251.000'-66.000'106,"-46.000"19.000"-22,-47.000 19.000-23,-47.000 19.000-22,-32.000 15.000-15,-15.000 13.000-8,-15.000 12.000-7,-16.000 13.000-7,-12.000 7.000-4,-5.000 4.000 1,-7.000 3.000 1,-5.000 3.000 0,-14.000 4.000-1,-18.000 7.000-6,-19.000 6.000-5,-18.000 7.000-5,-10.000-1.000-2,0.000-6.000 3,0.000-6.000 2,0.000-6.000 2,-5.000-2.000 1,-9.000 3.000-1,-10.000 3.000-1,-8.000 4.000-1,0.000-3.000 2,14.000-5.000 5,11.000-7.000 5,14.000-5.000 4,10.000-9.000 3,9.000-9.000 2,10.000-10.000 1,10.000-8.000 2,18.000-8.000 1,28.000-2.000 5,28.000-3.000 2,29.000-3.000 3,19.000-4.000 0,14.000-3.000-7,11.000-3.000-5,14.000-2.000-6,2.000-1.000-6,-6.000 3.000-6,-6.000 3.000-6,-6.000 4.000-5,-7.000 1.000-7,-6.000 0.000-4,-6.000 0.000-5,-6.000 0.000-5,-12.000 0.000-1,-15.000 0.000 2,-15.000 0.000 3,-16.000 0.000 2</inkml:trace>
</inkml:ink>
</file>

<file path=ppt/ink/ink59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1"/>
    </inkml:context>
    <inkml:brush xml:id="br0">
      <inkml:brushProperty name="width" value="0.035724475979805" units="cm"/>
      <inkml:brushProperty name="height" value="0.035724475979805" units="cm"/>
      <inkml:brushProperty name="color" value="#000000"/>
      <inkml:brushProperty name="ignorePressure" value="0"/>
    </inkml:brush>
  </inkml:definitions>
  <inkml:trace contextRef="#ctx0" brushRef="#br0">87150.000 5850.000 615,'1.000'-68.000'0,"4.000"17.000"0,3.000 15.000 0,3.000 16.000 0,1.000 5.000 6,1.000-2.000 11,-1.000-3.000 12,1.000-3.000 12,-3.000 7.000 3,-2.000 19.000-5,-3.000 19.000-5,-3.000 19.000-4,-2.000 15.000-4,0.000 13.000-2,0.000 12.000-3,0.000 13.000-3,-2.000 7.000-3,-3.000 4.000-2,-3.000 3.000-3,-2.000 3.000-3,-3.000 1.000-3,1.000 1.000 0,-1.000-1.000-2,1.000 1.000-2,-3.000-4.000 0,-2.000-6.000-1,-3.000-6.000-1,-3.000-6.000-1,-1.000-9.000 0,4.000-8.000-1,3.000-10.000 0,3.000-9.000-1,9.000-12.000-7,16.000-11.000-11,15.000-14.000-12,17.000-11.000-11,8.000-11.000-2,4.000-5.000 11,3.000-7.000 10,3.000-5.000 10,-1.000-3.000 6,-2.000 4.000 3,-3.000 3.000 2,-3.000 3.000 2,-2.000-1.000-2,0.000-2.000-8,0.000-3.000-9,0.000-3.000-7,-4.000-1.000-3,-5.000 4.000 4,-7.000 3.000 4,-5.000 3.000 5,-6.000 1.000 3,-3.000 1.000 3,-3.000-1.000 5,-2.000 1.000 3</inkml:trace>
</inkml:ink>
</file>

<file path=ppt/ink/ink59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1"/>
    </inkml:context>
    <inkml:brush xml:id="br0">
      <inkml:brushProperty name="width" value="0.0350473560392857" units="cm"/>
      <inkml:brushProperty name="height" value="0.0350473560392857" units="cm"/>
      <inkml:brushProperty name="color" value="#000000"/>
      <inkml:brushProperty name="ignorePressure" value="0"/>
    </inkml:brush>
  </inkml:definitions>
  <inkml:trace contextRef="#ctx0" brushRef="#br0">88250.000 6900.000 627,'-22.000'51.000'91,"6.000"4.000"-19,7.000 3.000-18,6.000 3.000-20,4.000-1.000-11,4.000-2.000-4,3.000-3.000-3,3.000-3.000-4,1.000-1.000-2,1.000 4.000 1,-1.000 3.000 0,1.000 3.000 1,-3.000-2.000-5,-2.000-6.000-7,-3.000-6.000-8,-3.000-6.000-9,-4.000-15.000-12,-3.000-21.000-18,-3.000-22.000-18,-2.000-22.000-18</inkml:trace>
</inkml:ink>
</file>

<file path=ppt/ink/ink59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1"/>
    </inkml:context>
    <inkml:brush xml:id="br0">
      <inkml:brushProperty name="width" value="0.0337322726845741" units="cm"/>
      <inkml:brushProperty name="height" value="0.0337322726845741" units="cm"/>
      <inkml:brushProperty name="color" value="#000000"/>
      <inkml:brushProperty name="ignorePressure" value="0"/>
    </inkml:brush>
  </inkml:definitions>
  <inkml:trace contextRef="#ctx0" brushRef="#br0">88750.000 4900.000 652,'-22.000'-25.000'6,"6.000"0.000"13,7.000 0.000 14,6.000 0.000 12,6.000 6.000 4,6.000 13.000-5,7.000 12.000-6,6.000 13.000-5,-1.000 12.000-5,-5.000 13.000-6,-7.000 12.000-5,-5.000 13.000-7,-3.000 10.000-6,4.000 10.000-10,3.000 10.000-9,3.000 9.000-8,-1.000 1.000-6,-2.000-6.000-2,-3.000-6.000-1,-3.000-6.000-2</inkml:trace>
</inkml:ink>
</file>

<file path=ppt/ink/ink59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2"/>
    </inkml:context>
    <inkml:brush xml:id="br0">
      <inkml:brushProperty name="width" value="0.0433198064565659" units="cm"/>
      <inkml:brushProperty name="height" value="0.0433198064565659" units="cm"/>
      <inkml:brushProperty name="color" value="#000000"/>
      <inkml:brushProperty name="ignorePressure" value="0"/>
    </inkml:brush>
  </inkml:definitions>
  <inkml:trace contextRef="#ctx0" brushRef="#br0">89350.000 6750.000 507,'26.000'-24.000'6,"4.000"4.000"11,3.000 3.000 10,3.000 3.000 12,1.000 6.000 4,1.000 9.000-5,-1.000 10.000-3,1.000 10.000-4,-4.000 7.000-4,-6.000 6.000-3,-6.000 7.000-4,-6.000 6.000-2,-9.000 6.000-7,-8.000 6.000-6,-10.000 7.000-9,-9.000 6.000-7,-9.000-1.000-5,-5.000-5.000-3,-7.000-7.000-2,-5.000-5.000-3,-3.000-6.000 1,4.000-3.000 5,3.000-3.000 5,3.000-2.000 5,10.000-5.000 4,20.000-2.000 2,18.000-3.000 2,20.000-3.000 3,14.000-12.000 0,14.000-18.000-2,11.000-19.000-4,14.000-18.000-2,7.000-12.000-3,3.000-3.000-5,3.000-3.000-5,4.000-2.000-5,-1.000-5.000-3,-3.000-2.000-1,-3.000-3.000-1,-2.000-3.000-2,-5.000-4.000 2,-2.000-3.000 5,-3.000-3.000 4,-3.000-2.000 5,-4.000-1.000 5,-3.000 3.000 4,-3.000 3.000 4,-2.000 4.000 4,-8.000 5.000 5,-8.000 10.000 4,-10.000 10.000 4,-9.000 9.000 3,-13.000 20.000 9,-16.000 31.000 12,-15.000 32.000 11,-15.000 31.000 12,-11.000 13.000 1,-2.000-2.000-12,-3.000-3.000-10,-3.000-3.000-10,-2.000 2.000-8,0.000 10.000-2,0.000 10.000-4,0.000 9.000-3,4.000-4.000-3,10.000-15.000-3,10.000-15.000-3,9.000-16.000-2,18.000-16.000-9,29.000-16.000-14,28.000-15.000-13,28.000-15.000-14,14.000-17.000-6,0.000-15.000 5,0.000-15.000 4,0.000-16.000 4,-4.000-7.000 4,-5.000 4.000 4,-7.000 3.000 3,-5.000 3.000 4,-9.000 6.000 4,-9.000 9.000 6,-10.000 10.000 5,-8.000 10.000 6,-15.000 16.000 11,-19.000 26.000 19,-18.000 24.000 17,-19.000 26.000 20,-7.000 10.000 3,7.000-3.000-8,6.000-3.000-9,7.000-2.000-9,4.000-6.000-7,3.000-6.000-6,3.000-6.000-5,4.000-6.000-6,4.000-4.000-5,6.000 1.000-3,7.000-1.000-5,6.000 1.000-4,6.000-7.000-5,6.000-12.000-5,7.000-13.000-6,6.000-12.000-5,6.000-15.000-4,6.000-15.000-4,7.000-15.000-2,6.000-16.000-4,1.000-12.000 1,-3.000-5.000 1,-3.000-7.000 3,-2.000-5.000 1,-11.000 0.000 4,-15.000 10.000 3,-15.000 10.000 3,-16.000 9.000 3,-13.000 10.000 4,-9.000 14.000 3,-10.000 11.000 5,-8.000 14.000 3,-11.000 11.000 5,-8.000 14.000 3,-10.000 11.000 4,-9.000 14.000 5,-1.000 7.000 2,10.000 3.000-1,10.000 3.000 1,9.000 4.000 1,12.000-3.000-3,16.000-5.000-2,15.000-7.000-3,17.000-5.000-2,11.000-6.000-4,10.000-3.000-2,10.000-3.000-3,9.000-2.000-2,2.000 2.000-1,-2.000 9.000 0,-3.000 10.000-1,-3.000 10.000 0,-9.000 8.000 0,-11.000 10.000-1,-14.000 10.000-1,-11.000 9.000-1,-12.000 7.000 2,-9.000 7.000 3,-10.000 6.000 4,-8.000 7.000 3,-4.000 0.000 4,3.000-2.000 4,3.000-3.000 5,4.000-3.000 4,5.000-4.000 2,10.000-3.000 0,10.000-3.000 2,9.000-2.000-1,9.000-5.000 0,9.000-2.000-4,10.000-3.000-3,10.000-3.000-3,-1.000-1.000-3,-9.000 4.000-1,-10.000 3.000-1,-8.000 3.000-2,-14.000 6.000-6,-15.000 9.000-9,-15.000 10.000-10,-16.000 10.000-10,-32.000 10.000-7,-46.000 13.000-4,-47.000 12.000-6,-47.000 13.000-5,-13.000-5.000 1,22.000-22.000 4,22.000-22.000 5,23.000-21.000 5,16.000-17.000 1,13.000-8.000 1,12.000-10.000-2,13.000-9.000 1</inkml:trace>
</inkml:ink>
</file>

<file path=ppt/ink/ink59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3"/>
    </inkml:context>
    <inkml:brush xml:id="br0">
      <inkml:brushProperty name="width" value="0.0342623516917229" units="cm"/>
      <inkml:brushProperty name="height" value="0.0342623516917229" units="cm"/>
      <inkml:brushProperty name="color" value="#000000"/>
      <inkml:brushProperty name="ignorePressure" value="0"/>
    </inkml:brush>
  </inkml:definitions>
  <inkml:trace contextRef="#ctx0" brushRef="#br0">74200.000 7750.000 642,'-24.000'-57.000'0,"4.000"-11.000"0,3.000-14.000 0,3.000-11.000 0,-1.000-12.000 5,-2.000-9.000 9,-3.000-10.000 11,-3.000-8.000 10,-4.000 2.000 2,-3.000 16.000-6,-3.000 15.000-6,-2.000 17.000-6,-5.000 13.000-3,-2.000 13.000-3,-3.000 12.000-1,-3.000 13.000-2,-2.000 9.000-2,0.000 6.000 1,0.000 7.000-1,0.000 6.000 1,3.000 10.000-1,6.000 17.000 1,7.000 15.000 0,6.000 16.000 0,7.000 12.000 0,10.000 9.000-1,10.000 10.000-1,9.000 10.000-1,9.000 7.000-1,9.000 6.000-1,10.000 7.000-1,10.000 6.000-2,4.000 6.000 0,0.000 6.000 0,0.000 7.000 0,0.000 6.000-1,-2.000 6.000 1,-3.000 6.000-3,-3.000 7.000 0,-2.000 6.000-2,-8.000-1.000 0,-8.000-5.000 0,-10.000-7.000 0,-9.000-5.000 0,-12.000-6.000 0,-11.000-3.000 0,-14.000-3.000 1,-11.000-2.000-1,-9.000-11.000 1,-3.000-15.000 0,-3.000-15.000 0,-2.000-16.000 1,-3.000-16.000 1,1.000-16.000 1,-1.000-15.000 1,1.000-15.000 1,1.000-17.000 2,3.000-15.000 0,3.000-15.000 2,4.000-16.000 1,8.000-21.000-1,17.000-24.000 1,15.000-26.000-2,16.000-24.000 0,23.000-24.000-4,31.000-22.000-8,32.000-22.000-8,31.000-21.000-7,20.000-3.000-7,9.000 20.000-3,10.000 18.000-5,10.000 20.000-3,-9.000 22.000-3,-24.000 29.000-2,-26.000 28.000-1,-24.000 28.000-2</inkml:trace>
</inkml:ink>
</file>

<file path=ppt/ink/ink5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2"/>
    </inkml:context>
    <inkml:brush xml:id="br0">
      <inkml:brushProperty name="width" value="0.0447501167654991" units="cm"/>
      <inkml:brushProperty name="height" value="0.0447501167654991" units="cm"/>
      <inkml:brushProperty name="color" value="#f2395b"/>
      <inkml:brushProperty name="ignorePressure" value="0"/>
    </inkml:brush>
  </inkml:definitions>
  <inkml:trace contextRef="#ctx0" brushRef="#br0">32150.000 51350.000 491,'-113.000'4.000'30,"26.000"10.000"10,24.000 10.000 10,26.000 9.000 11,15.000 17.000 1,6.000 25.000-9,7.000 25.000-9,6.000 25.000-9,3.000 12.000-7,0.000 1.000-4,0.000-1.000-3,0.000 1.000-5,0.000 8.000-2,0.000 20.000-3,0.000 18.000-1,0.000 20.000-3,0.000-3.000-5,0.000-21.000-6,0.000-22.000-9,0.000-22.000-6,0.000-19.000-4,0.000-16.000 3,0.000-15.000 2,0.000-15.000 3,0.000-21.000-10,0.000-25.000-20,0.000-25.000-22,0.000-25.000-19</inkml:trace>
</inkml:ink>
</file>

<file path=ppt/ink/ink59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4"/>
    </inkml:context>
    <inkml:brush xml:id="br0">
      <inkml:brushProperty name="width" value="0.0387403778731823" units="cm"/>
      <inkml:brushProperty name="height" value="0.0387403778731823" units="cm"/>
      <inkml:brushProperty name="color" value="#000000"/>
      <inkml:brushProperty name="ignorePressure" value="0"/>
    </inkml:brush>
  </inkml:definitions>
  <inkml:trace contextRef="#ctx0" brushRef="#br0">93850.000 7200.000 567,'-55.000'0.000'10,"41.000"0.000"20,40.000 0.000 19,42.000 0.000 19,28.000 0.000 5,20.000 0.000-14,18.000 0.000-12,20.000 0.000-14,10.000-4.000-8,3.000-5.000-6,3.000-7.000-7,4.000-5.000-5,-9.000-1.000-6,-18.000 6.000-10,-19.000 7.000-7,-18.000 6.000-8,-18.000 6.000-7,-16.000 6.000-4,-15.000 7.000-3,-15.000 6.000-5,-12.000 3.000-2,-6.000 0.000-3,-6.000 0.000-3,-6.000 0.000-2,-7.000-2.000 5,-6.000-3.000 9,-6.000-3.000 10,-6.000-2.000 10</inkml:trace>
</inkml:ink>
</file>

<file path=ppt/ink/ink59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4"/>
    </inkml:context>
    <inkml:brush xml:id="br0">
      <inkml:brushProperty name="width" value="0.0330559872090816" units="cm"/>
      <inkml:brushProperty name="height" value="0.0330559872090816" units="cm"/>
      <inkml:brushProperty name="color" value="#000000"/>
      <inkml:brushProperty name="ignorePressure" value="0"/>
    </inkml:brush>
  </inkml:definitions>
  <inkml:trace contextRef="#ctx0" brushRef="#br0">93950.000 7750.000 665,'-57.000'-2.000'8,"39.000"-3.000"15,36.000-3.000 16,39.000-2.000 15,27.000-1.000 3,19.000 3.000-8,19.000 3.000-9,19.000 4.000-8,12.000 2.000-10,6.000 4.000-12,7.000 3.000-10,6.000 3.000-11,-1.000 1.000-7,-5.000 1.000-4,-7.000-1.000-3,-5.000 1.000-3,-19.000-3.000-7,-27.000-2.000-9,-28.000-3.000-8,-28.000-3.000-10</inkml:trace>
</inkml:ink>
</file>

<file path=ppt/ink/ink59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6"/>
    </inkml:context>
    <inkml:brush xml:id="br0">
      <inkml:brushProperty name="width" value="0.0342490747570992" units="cm"/>
      <inkml:brushProperty name="height" value="0.0342490747570992" units="cm"/>
      <inkml:brushProperty name="color" value="#000000"/>
      <inkml:brushProperty name="ignorePressure" value="0"/>
    </inkml:brush>
  </inkml:definitions>
  <inkml:trace contextRef="#ctx0" brushRef="#br0">95100.000 4250.000 642,'-7.000'-40.000'5,"-11.000"23.000"9,-14.000 22.000 10,-11.000 22.000 10,-3.000 12.000 1,10.000 3.000-4,10.000 3.000-6,9.000 4.000-6,4.000-3.000-3,1.000-5.000-3,-1.000-7.000-4,1.000-5.000-1,-7.000 6.000-2,-12.000 23.000 2,-13.000 22.000 2,-12.000 22.000 2,-5.000 13.000 1,3.000 7.000 0,3.000 6.000 0,4.000 7.000 0,4.000-4.000 0,6.000-12.000-4,7.000-13.000-1,6.000-12.000-4,6.000-12.000-1,6.000-8.000-4,7.000-10.000-1,6.000-9.000-3,7.000-12.000-1,10.000-11.000 1,10.000-14.000 1,9.000-11.000 0,9.000-18.000-3,9.000-22.000-6,10.000-22.000-8,10.000-21.000-7,0.000-10.000-3,-5.000 3.000 2,-7.000 3.000 2,-5.000 4.000 1,-9.000 2.000 3,-9.000 4.000 2,-10.000 3.000 3,-8.000 3.000 2,-9.000 6.000 3,-6.000 9.000 3,-6.000 10.000 3,-6.000 10.000 4,-7.000 7.000 1,-6.000 6.000 1,-6.000 7.000 0,-6.000 6.000-1,-6.000 3.000 3,-2.000 0.000 2,-3.000 0.000 4,-3.000 0.000 2,2.000 3.000 0,10.000 6.000-4,10.000 7.000-5,9.000 6.000-5,15.000 1.000-5,22.000-3.000-4,22.000-3.000-6,23.000-2.000-6,8.000-8.000 0,-3.000-8.000 1,-3.000-10.000 4,-2.000-9.000 1,-5.000-4.000 4,-2.000 4.000 3,-3.000 3.000 4,-3.000 3.000 3,-7.000 6.000 8,-9.000 9.000 12,-10.000 10.000 11,-8.000 10.000 11,-8.000 7.000 4,-2.000 6.000-3,-3.000 7.000-3,-3.000 6.000-4,-4.000 3.000-2,-3.000 0.000 0,-3.000 0.000 0,-2.000 0.000 0,-1.000 0.000-2,3.000 0.000-4,3.000 0.000-3,4.000 0.000-3,5.000-5.000-2,10.000-9.000-1,10.000-10.000 1,9.000-8.000 0,7.000-14.000-5,7.000-15.000-8,6.000-15.000-9,7.000-16.000-9,-1.000-10.000-4,-6.000-3.000-1,-6.000-3.000-1,-6.000-2.000-2,-9.000-1.000 2,-8.000 3.000 4,-10.000 3.000 3,-9.000 4.000 5,-10.000 4.000 1,-9.000 6.000 1,-10.000 7.000 2,-8.000 6.000 0,-8.000 6.000 2,-2.000 6.000 1,-3.000 7.000 2,-3.000 6.000 2,1.000 3.000-1,6.000 0.000 0,7.000 0.000-3,6.000 0.000-1,12.000 0.000-4,19.000 0.000-7,19.000 0.000-9,19.000 0.000-6,10.000-2.000-3,4.000-3.000 5,3.000-3.000 4,3.000-2.000 3,-2.000-1.000 5,-6.000 3.000 3,-6.000 3.000 5,-6.000 4.000 3,-7.000 5.000 7,-6.000 10.000 10,-6.000 10.000 10,-6.000 9.000 10,-6.000 7.000 6,-2.000 7.000 1,-3.000 6.000 1,-3.000 7.000 2,-4.000 2.000-2,-3.000 1.000-4,-3.000-1.000-3,-2.000 1.000-3,-1.000-4.000-3,3.000-6.000-4,3.000-6.000-2,4.000-6.000-3,8.000-10.000-3,17.000-12.000-4,15.000-13.000-2,16.000-12.000-4,4.000-13.000-5,-6.000-12.000-6,-6.000-13.000-7,-6.000-12.000-7,-9.000-5.000-3,-8.000 3.000 0,-10.000 3.000-1,-9.000 4.000 1,-9.000 2.000 0,-5.000 4.000 1,-7.000 3.000 2,-5.000 3.000 2,-4.000 4.000-2,0.000 7.000-2,0.000 6.000-4,0.000 7.000-4,1.000 2.000 1,4.000 1.000 3,3.000-1.000 4,3.000 1.000 2</inkml:trace>
</inkml:ink>
</file>

<file path=ppt/ink/ink59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7"/>
    </inkml:context>
    <inkml:brush xml:id="br0">
      <inkml:brushProperty name="width" value="0.0238969381898642" units="cm"/>
      <inkml:brushProperty name="height" value="0.0238969381898642" units="cm"/>
      <inkml:brushProperty name="color" value="#000000"/>
      <inkml:brushProperty name="ignorePressure" value="0"/>
    </inkml:brush>
  </inkml:definitions>
  <inkml:trace contextRef="#ctx0" brushRef="#br0">96500.000 5150.000 920,'73.000'21.000'30,"-3.000"-5.000"-7,-3.000-7.000-8,-2.000-5.000-6,-6.000-4.000-7,-6.000 0.000-6,-6.000 0.000-6,-6.000 0.000-6</inkml:trace>
</inkml:ink>
</file>

<file path=ppt/ink/ink59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7"/>
    </inkml:context>
    <inkml:brush xml:id="br0">
      <inkml:brushProperty name="width" value="0.0331571623682976" units="cm"/>
      <inkml:brushProperty name="height" value="0.0331571623682976" units="cm"/>
      <inkml:brushProperty name="color" value="#000000"/>
      <inkml:brushProperty name="ignorePressure" value="0"/>
    </inkml:brush>
  </inkml:definitions>
  <inkml:trace contextRef="#ctx0" brushRef="#br0">97200.000 4300.000 663,'71.000'-22.000'40,"-5.000"6.000"-8,-7.000 7.000-9,-5.000 6.000-9,-4.000 4.000-4,0.000 4.000-1,0.000 3.000 0,0.000 3.000 0,-2.000 7.000-1,-3.000 14.000-2,-3.000 11.000 0,-2.000 14.000-1,-8.000 7.000 0,-8.000 3.000 3,-10.000 3.000 3,-9.000 4.000 1,-12.000 2.000 2,-11.000 4.000 1,-14.000 3.000 0,-11.000 3.000 1,-9.000 9.000 0,-3.000 16.000-2,-3.000 15.000 0,-2.000 17.000-2,-3.000 3.000-2,1.000-5.000-6,-1.000-7.000-6,1.000-5.000-6,5.000-12.000-6,14.000-16.000-8,11.000-15.000-6,14.000-15.000-8</inkml:trace>
</inkml:ink>
</file>

<file path=ppt/ink/ink59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7"/>
    </inkml:context>
    <inkml:brush xml:id="br0">
      <inkml:brushProperty name="width" value="0.0344487875699997" units="cm"/>
      <inkml:brushProperty name="height" value="0.0344487875699997" units="cm"/>
      <inkml:brushProperty name="color" value="#000000"/>
      <inkml:brushProperty name="ignorePressure" value="0"/>
    </inkml:brush>
  </inkml:definitions>
  <inkml:trace contextRef="#ctx0" brushRef="#br0">98350.000 4650.000 638,'-24.000'31.000'63,"4.000"13.000"-9,3.000 12.000-9,3.000 13.000-9,3.000 4.000-5,3.000-3.000-4,3.000-3.000-3,4.000-2.000-4,4.000-6.000-3,6.000-6.000-2,7.000-6.000-4,6.000-6.000-3,3.000-4.000-2,0.000 1.000-3,0.000-1.000-1,0.000 1.000-4,-5.000 1.000-3,-9.000 3.000-7,-10.000 3.000-6,-8.000 4.000-7,-11.000-3.000-2,-8.000-5.000-1,-10.000-7.000 0,-9.000-5.000 0,-9.000-8.000-1,-5.000-5.000-3,-7.000-7.000-2,-5.000-5.000-3,2.000-6.000 2,13.000-3.000 6,12.000-3.000 6,13.000-2.000 7,6.000-6.000 2,0.000-6.000-1,0.000-6.000 0,0.000-6.000-1</inkml:trace>
</inkml:ink>
</file>

<file path=ppt/ink/ink59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7"/>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98500.000 4600.000 999,'73.000'-24.000'-3,"-3.000"4.000"-6,-3.000 3.000-6,-2.000 3.000-6,-6.000 4.000 2,-6.000 7.000 10,-6.000 6.000 9,-6.000 7.000 10,-6.000 2.000 3,-2.000 1.000-3,-3.000-1.000-3,-3.000 1.000-4,-4.000-1.000-6,-3.000 1.000-12,-3.000-1.000-11,-2.000 1.000-11</inkml:trace>
</inkml:ink>
</file>

<file path=ppt/ink/ink59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7"/>
    </inkml:context>
    <inkml:brush xml:id="br0">
      <inkml:brushProperty name="width" value="0.0329131595790386" units="cm"/>
      <inkml:brushProperty name="height" value="0.0329131595790386" units="cm"/>
      <inkml:brushProperty name="color" value="#000000"/>
      <inkml:brushProperty name="ignorePressure" value="0"/>
    </inkml:brush>
  </inkml:definitions>
  <inkml:trace contextRef="#ctx0" brushRef="#br0">99300.000 4900.000 668,'-25.000'23.000'0,"0.000"-3.000"0,0.000-3.000 0,0.000-2.000 0,1.000 0.000 1,4.000 7.000 4,3.000 6.000 3,3.000 7.000 3,1.000 5.000 5,1.000 7.000 8,-1.000 6.000 7,1.000 7.000 7,4.000-3.000 1,9.000-8.000-4,10.000-10.000-4,10.000-9.000-6,5.000-9.000-3,4.000-5.000-5,3.000-7.000-2,3.000-5.000-5,3.000-8.000-6,3.000-5.000-11,3.000-7.000-10,4.000-5.000-9,-1.000-8.000-6,-3.000-5.000 1,-3.000-7.000 0,-2.000-5.000 0,-6.000-4.000 1,-6.000 0.000-1,-6.000 0.000 2,-6.000 0.000-1,-10.000 3.000 2,-12.000 6.000 3,-13.000 7.000 3,-12.000 6.000 3,-7.000 3.000 3,1.000 0.000-1,-1.000 0.000 2,1.000 0.000 0,2.000 0.000 3,7.000 0.000 2,6.000 0.000 3,7.000 0.000 2</inkml:trace>
</inkml:ink>
</file>

<file path=ppt/ink/ink59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8"/>
    </inkml:context>
    <inkml:brush xml:id="br0">
      <inkml:brushProperty name="width" value="0.0294620711356401" units="cm"/>
      <inkml:brushProperty name="height" value="0.0294620711356401" units="cm"/>
      <inkml:brushProperty name="color" value="#000000"/>
      <inkml:brushProperty name="ignorePressure" value="0"/>
    </inkml:brush>
  </inkml:definitions>
  <inkml:trace contextRef="#ctx0" brushRef="#br0">100000.000 4200.000 746,'-24.000'23.000'2,"4.000"-3.000"5,3.000-3.000 4,3.000-2.000 4,1.000 0.000 5,1.000 7.000 3,-1.000 6.000 4,1.000 7.000 3,7.000-1.000 0,16.000-6.000-3,15.000-6.000-4,17.000-6.000-3,5.000-6.000-6,-3.000-2.000-10,-3.000-3.000-8,-2.000-3.000-10</inkml:trace>
</inkml:ink>
</file>

<file path=ppt/ink/ink59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8"/>
    </inkml:context>
    <inkml:brush xml:id="br0">
      <inkml:brushProperty name="width" value="0.0311976466327906" units="cm"/>
      <inkml:brushProperty name="height" value="0.0311976466327906" units="cm"/>
      <inkml:brushProperty name="color" value="#000000"/>
      <inkml:brushProperty name="ignorePressure" value="0"/>
    </inkml:brush>
  </inkml:definitions>
  <inkml:trace contextRef="#ctx0" brushRef="#br0">95400.000 7100.000 705,'-19.000'-24.000'2,"13.000"4.000"9,12.000 3.000 7,13.000 3.000 9,16.000 3.000 3,23.000 3.000 0,22.000 3.000 0,22.000 4.000-1,19.000 1.000-1,20.000 0.000-2,18.000 0.000-2,20.000 0.000-3,8.000 0.000-6,1.000 0.000-12,-1.000 0.000-10,1.000 0.000-12,-13.000 0.000-8,-25.000 0.000-6,-25.000 0.000-6,-25.000 0.000-5,-21.000 1.000-3,-15.000 4.000 3,-15.000 3.000 1,-16.000 3.000 2</inkml:trace>
</inkml:ink>
</file>

<file path=ppt/ink/ink5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3"/>
    </inkml:context>
    <inkml:brush xml:id="br0">
      <inkml:brushProperty name="width" value="0.0491022765636444" units="cm"/>
      <inkml:brushProperty name="height" value="0.0491022765636444" units="cm"/>
      <inkml:brushProperty name="color" value="#f2395b"/>
      <inkml:brushProperty name="ignorePressure" value="0"/>
    </inkml:brush>
  </inkml:definitions>
  <inkml:trace contextRef="#ctx0" brushRef="#br0">31650.000 53600.000 448,'-4.000'-54.000'1,"-5.000"-5.000"5,-7.000-7.000 4,-5.000-5.000 3,2.000 2.000 4,13.000 13.000 0,12.000 12.000 3,13.000 13.000 1,12.000 6.000 2,13.000 0.000 0,12.000 0.000 1,13.000 0.000 2,9.000 1.000-3,6.000 4.000-6,7.000 3.000-4,6.000 3.000-6,4.000 1.000-4,4.000 1.000-1,3.000-1.000-3,3.000 1.000-1,-4.000 1.000-4,-8.000 3.000-5,-10.000 3.000-4,-9.000 4.000-6,-12.000 1.000-3,-11.000 0.000-1,-14.000 0.000 0,-11.000 0.000-1,-12.000-7.000-1,-9.000-11.000 0,-10.000-14.000-1,-8.000-11.000 0,-6.000-11.000 3,1.000-5.000 6,-1.000-7.000 6,1.000-5.000 6,-3.000-1.000 3,-2.000 6.000 1,-3.000 7.000 0,-3.000 6.000 0,-4.000 7.000 0,-3.000 10.000 1,-3.000 10.000 1,-2.000 9.000 0,-5.000 9.000 10,-2.000 9.000 21,-3.000 10.000 19,-3.000 10.000 21,-2.000 11.000 5,0.000 17.000-10,0.000 15.000-9,0.000 16.000-11,0.000 7.000-6,0.000 1.000-5,0.000-1.000-3,0.000 1.000-5,4.000-3.000-3,10.000-2.000-2,10.000-3.000-2,9.000-3.000-2,7.000-1.000-3,7.000 4.000-6,6.000 3.000-3,7.000 3.000-6,8.000-4.000-6,14.000-8.000-7,11.000-10.000-8,14.000-9.000-9,10.000-7.000-6,9.000-3.000-6,10.000-3.000-6,10.000-2.000-7,-6.000-8.000 3,-18.000-8.000 10,-19.000-10.000 10,-18.000-9.000 11,-10.000-4.000 2,0.000 4.000-7,0.000 3.000-6,0.000 3.000-7</inkml:trace>
</inkml:ink>
</file>

<file path=ppt/ink/ink59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19:58"/>
    </inkml:context>
    <inkml:brush xml:id="br0">
      <inkml:brushProperty name="width" value="0.0296314414590597" units="cm"/>
      <inkml:brushProperty name="height" value="0.0296314414590597" units="cm"/>
      <inkml:brushProperty name="color" value="#000000"/>
      <inkml:brushProperty name="ignorePressure" value="0"/>
    </inkml:brush>
  </inkml:definitions>
  <inkml:trace contextRef="#ctx0" brushRef="#br0">95400.000 7750.000 742,'50.000'0.000'33,"0.000"0.000"-2,0.000 0.000-3,0.000 0.000-1,10.000 0.000-2,23.000 0.000 0,22.000 0.000 0,22.000 0.000-1,15.000 3.000-3,9.000 6.000-8,10.000 7.000-8,10.000 6.000-6,0.000 4.000-4,-5.000 4.000 2,-7.000 3.000 2,-5.000 3.000 2,-19.000-2.000-11,-27.000-6.000-21,-28.000-6.000-22,-28.000-6.000-22</inkml:trace>
</inkml:ink>
</file>

<file path=ppt/ink/ink59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0"/>
    </inkml:context>
    <inkml:brush xml:id="br0">
      <inkml:brushProperty name="width" value="0.0337783508002758" units="cm"/>
      <inkml:brushProperty name="height" value="0.0337783508002758" units="cm"/>
      <inkml:brushProperty name="color" value="#000000"/>
      <inkml:brushProperty name="ignorePressure" value="0"/>
    </inkml:brush>
  </inkml:definitions>
  <inkml:trace contextRef="#ctx0" brushRef="#br0">100300.000 6500.000 651,'-205.000'206.000'64,"41.000"-37.000"-7,40.000-38.000-6,42.000-37.000-7,19.000-21.000-8,1.000-3.000-6,-1.000-3.000-8,1.000-2.000-6,5.000-8.000-6,14.000-8.000-2,11.000-10.000-2,14.000-9.000-3,18.000-5.000-1,25.000 0.000-4,25.000 0.000-1,25.000 0.000-3,17.000-4.000-2,9.000-5.000-5,10.000-7.000-3,10.000-5.000-5,0.000-4.000-3,-5.000 0.000-3,-7.000 0.000-2,-5.000 0.000-4,-11.000 0.000-1,-11.000 0.000-2,-14.000 0.000 0,-11.000 0.000-1,-11.000 0.000 2,-5.000 0.000 3,-7.000 0.000 5,-5.000 0.000 3</inkml:trace>
</inkml:ink>
</file>

<file path=ppt/ink/ink59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0"/>
    </inkml:context>
    <inkml:brush xml:id="br0">
      <inkml:brushProperty name="width" value="0.0328547209501266" units="cm"/>
      <inkml:brushProperty name="height" value="0.0328547209501266" units="cm"/>
      <inkml:brushProperty name="color" value="#000000"/>
      <inkml:brushProperty name="ignorePressure" value="0"/>
    </inkml:brush>
  </inkml:definitions>
  <inkml:trace contextRef="#ctx0" brushRef="#br0">100300.000 6900.000 669,'0.000'-38.000'53,"0.000"26.000"-7,0.000 24.000-8,0.000 26.000-6,-2.000 15.000-4,-3.000 6.000-3,-3.000 7.000 0,-2.000 6.000-2,-3.000 6.000-3,1.000 6.000-4,-1.000 7.000-3,1.000 6.000-4,-3.000 4.000-7,-2.000 4.000-7,-3.000 3.000-8,-3.000 3.000-9,1.000 1.000-5,6.000 1.000-2,7.000-1.000-3,6.000 1.000-2</inkml:trace>
</inkml:ink>
</file>

<file path=ppt/ink/ink59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0"/>
    </inkml:context>
    <inkml:brush xml:id="br0">
      <inkml:brushProperty name="width" value="0.0406572557985783" units="cm"/>
      <inkml:brushProperty name="height" value="0.0406572557985783" units="cm"/>
      <inkml:brushProperty name="color" value="#000000"/>
      <inkml:brushProperty name="ignorePressure" value="0"/>
    </inkml:brush>
  </inkml:definitions>
  <inkml:trace contextRef="#ctx0" brushRef="#br0">101750.000 6350.000 541,'21.000'-29.000'0,"-5.000"-5.000"0,-7.000-7.000 0,-5.000-5.000 0,-3.000 13.000 10,4.000 34.000 21,3.000 35.000 20,3.000 35.000 21,-4.000 21.000 3,-8.000 9.000-12,-10.000 10.000-13,-9.000 10.000-13,-9.000 5.000-10,-5.000 4.000-6,-7.000 3.000-7,-5.000 3.000-8,-4.000 1.000-4,0.000 1.000-6,0.000-1.000-4,0.000 1.000-5,0.000-6.000-4,0.000-8.000-4,0.000-10.000-3,0.000-9.000-4,4.000-13.000 0,10.000-16.000 0,10.000-15.000 3,9.000-15.000 0,9.000-20.000 3,9.000-21.000 2,10.000-22.000 3,10.000-22.000 2,8.000-11.000 2,10.000 0.000 5,10.000 0.000 3,9.000 0.000 4,7.000 4.000 4,7.000 10.000 6,6.000 10.000 6,7.000 9.000 5,0.000 6.000 1,-2.000 3.000-4,-3.000 3.000-5,-3.000 4.000-4,-7.000 1.000-6,-9.000 0.000-11,-10.000 0.000-8,-8.000 0.000-10,-8.000 0.000-6,-2.000 0.000-4,-3.000 0.000-3,-3.000 0.000-3</inkml:trace>
</inkml:ink>
</file>

<file path=ppt/ink/ink59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1"/>
    </inkml:context>
    <inkml:brush xml:id="br0">
      <inkml:brushProperty name="width" value="0.040368165820837" units="cm"/>
      <inkml:brushProperty name="height" value="0.040368165820837" units="cm"/>
      <inkml:brushProperty name="color" value="#000000"/>
      <inkml:brushProperty name="ignorePressure" value="0"/>
    </inkml:brush>
  </inkml:definitions>
  <inkml:trace contextRef="#ctx0" brushRef="#br0">102650.000 7400.000 544,'-24.000'142.000'137,"4.000"-16.000"-31,3.000-15.000-29,3.000-15.000-31,1.000-7.000-18,1.000 3.000-7,-1.000 3.000-7,1.000 4.000-7,-1.000-4.000-4,1.000-9.000 2,-1.000-10.000 0,1.000-8.000 2</inkml:trace>
</inkml:ink>
</file>

<file path=ppt/ink/ink59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1"/>
    </inkml:context>
    <inkml:brush xml:id="br0">
      <inkml:brushProperty name="width" value="0.0372968688607216" units="cm"/>
      <inkml:brushProperty name="height" value="0.0372968688607216" units="cm"/>
      <inkml:brushProperty name="color" value="#000000"/>
      <inkml:brushProperty name="ignorePressure" value="0"/>
    </inkml:brush>
  </inkml:definitions>
  <inkml:trace contextRef="#ctx0" brushRef="#br0">102850.000 6250.000 589,'0.000'-69.000'0,"0.000"13.000"0,0.000 12.000 0,0.000 13.000 0,3.000 15.000 10,6.000 19.000 21,7.000 19.000 19,6.000 19.000 21,3.000 15.000 3,0.000 13.000-13,0.000 12.000-12,0.000 13.000-14,-2.000 6.000-13,-3.000 0.000-14,-3.000 0.000-16,-2.000 0.000-14,-3.000-10.000-16,1.000-18.000-15,-1.000-19.000-16,1.000-18.000-16</inkml:trace>
</inkml:ink>
</file>

<file path=ppt/ink/ink59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1"/>
    </inkml:context>
    <inkml:brush xml:id="br0">
      <inkml:brushProperty name="width" value="0.0405721850693226" units="cm"/>
      <inkml:brushProperty name="height" value="0.0405721850693226" units="cm"/>
      <inkml:brushProperty name="color" value="#000000"/>
      <inkml:brushProperty name="ignorePressure" value="0"/>
    </inkml:brush>
  </inkml:definitions>
  <inkml:trace contextRef="#ctx0" brushRef="#br0">103900.000 6650.000 542,'-50.000'142.000'124,"0.000"-16.000"-26,0.000-15.000-28,0.000-15.000-27,-2.000-9.000-16,-3.000 1.000-5,-3.000-1.000-5,-2.000 1.000-4,-5.000 4.000-4,-2.000 9.000 1,-3.000 10.000 0,-3.000 10.000 0,2.000-1.000-6,10.000-9.000-10,10.000-10.000-12,9.000-8.000-10,9.000-12.000-10,9.000-12.000-5,10.000-13.000-7,10.000-12.000-6</inkml:trace>
</inkml:ink>
</file>

<file path=ppt/ink/ink59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2"/>
    </inkml:context>
    <inkml:brush xml:id="br0">
      <inkml:brushProperty name="width" value="0.0421876199543476" units="cm"/>
      <inkml:brushProperty name="height" value="0.0421876199543476" units="cm"/>
      <inkml:brushProperty name="color" value="#000000"/>
      <inkml:brushProperty name="ignorePressure" value="0"/>
    </inkml:brush>
  </inkml:definitions>
  <inkml:trace contextRef="#ctx0" brushRef="#br0">103850.000 7200.000 521,'23.000'-21.000'6,"-3.000"10.000"13,-3.000 10.000 12,-2.000 9.000 12,-5.000 9.000 5,-2.000 9.000-5,-3.000 10.000-5,-3.000 10.000-4,-6.000 5.000-5,-5.000 4.000-3,-7.000 3.000-5,-5.000 3.000-4,-3.000-2.000-5,4.000-6.000-2,3.000-6.000-5,3.000-6.000-3,12.000-10.000-9,22.000-12.000-14,22.000-13.000-14,23.000-12.000-14,8.000-12.000-4,-3.000-8.000 5,-3.000-10.000 6,-2.000-9.000 4,-5.000-9.000 6,-2.000-5.000 3,-3.000-7.000 5,-3.000-5.000 4,-6.000 0.000 4,-5.000 10.000 5,-7.000 10.000 3,-5.000 9.000 5,-6.000 7.000 5,-3.000 7.000 6,-3.000 6.000 7,-2.000 7.000 5,-8.000 8.000 9,-8.000 14.000 10,-10.000 11.000 11,-9.000 14.000 9,-5.000 8.000 1,0.000 7.000-7,0.000 6.000-9,0.000 7.000-8,1.000 0.000-6,4.000-2.000-5,3.000-3.000-4,3.000-3.000-4,-4.000 5.000-5,-8.000 17.000-4,-10.000 15.000-5,-9.000 16.000-6,-2.000 2.000-4,6.000-8.000-6,7.000-10.000-7,6.000-9.000-5,4.000-10.000-6,4.000-9.000-5,3.000-10.000-6,3.000-8.000-6</inkml:trace>
</inkml:ink>
</file>

<file path=ppt/ink/ink59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2"/>
    </inkml:context>
    <inkml:brush xml:id="br0">
      <inkml:brushProperty name="width" value="0.0441596582531929" units="cm"/>
      <inkml:brushProperty name="height" value="0.0441596582531929" units="cm"/>
      <inkml:brushProperty name="color" value="#000000"/>
      <inkml:brushProperty name="ignorePressure" value="0"/>
    </inkml:brush>
  </inkml:definitions>
  <inkml:trace contextRef="#ctx0" brushRef="#br0">104750.000 7600.000 498,'21.000'25.000'60,"-5.000"0.000"-3,-7.000 0.000-4,-5.000 0.000-3,-4.000 1.000-4,0.000 4.000 0,0.000 3.000-2,0.000 3.000-1,0.000 3.000-6,0.000 3.000-10,0.000 3.000-10,0.000 4.000-10,-2.000 1.000-6,-3.000 0.000-2,-3.000 0.000-1,-2.000 0.000-2,-3.000 0.000-2,1.000 0.000 1,-1.000 0.000 0,1.000 0.000-1,-1.000 1.000 1,1.000 4.000-1,-1.000 3.000-1,1.000 3.000 0,-1.000-2.000-4,1.000-6.000-9,-1.000-6.000-9,1.000-6.000-7,4.000-13.000-3,9.000-19.000 4,10.000-18.000 5,10.000-19.000 4,7.000-18.000 2,6.000-15.000 0,7.000-15.000 0,6.000-16.000-1,4.000-8.000 2,4.000 0.000 3,3.000 0.000 2,3.000 0.000 3,-2.000 7.000 4,-6.000 17.000 6,-6.000 15.000 6,-6.000 16.000 5,-7.000 20.000 12,-6.000 25.000 17,-6.000 25.000 17,-6.000 25.000 17,-9.000 12.000 2,-8.000 1.000-12,-10.000-1.000-13,-9.000 1.000-12,-4.000-1.000-8,4.000 1.000-4,3.000-1.000-4,3.000 1.000-5,3.000-3.000-4,3.000-2.000-5,3.000-3.000-6,4.000-3.000-5</inkml:trace>
</inkml:ink>
</file>

<file path=ppt/ink/ink59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3"/>
    </inkml:context>
    <inkml:brush xml:id="br0">
      <inkml:brushProperty name="width" value="0.0468031205236912" units="cm"/>
      <inkml:brushProperty name="height" value="0.0468031205236912" units="cm"/>
      <inkml:brushProperty name="color" value="#000000"/>
      <inkml:brushProperty name="ignorePressure" value="0"/>
    </inkml:brush>
  </inkml:definitions>
  <inkml:trace contextRef="#ctx0" brushRef="#br0">105600.000 8050.000 470,'114.000'-22.000'46,"-22.000"6.000"-5,-22.000 7.000-6,-21.000 6.000-5,-14.000 6.000-5,-2.000 6.000-1,-3.000 7.000-1,-3.000 6.000-3,-7.000 6.000-2,-9.000 6.000-2,-10.000 7.000-2,-8.000 6.000-1,-12.000 7.000-4,-12.000 10.000-1,-13.000 10.000-4,-12.000 9.000-3,-4.000 1.000-1,7.000-6.000-1,6.000-6.000-1,7.000-6.000-1,18.000-13.000-6,31.000-19.000-9,32.000-18.000-10,31.000-19.000-9,15.000-16.000-5,1.000-12.000 2,-1.000-13.000 2,1.000-12.000 2,-3.000-10.000 2,-2.000-6.000 3,-3.000-6.000 5,-3.000-6.000 3,-6.000-2.000 4,-5.000 3.000 3,-7.000 3.000 4,-5.000 4.000 4,-9.000 5.000 4,-9.000 10.000 3,-10.000 10.000 3,-8.000 9.000 4,-9.000 6.000 1,-6.000 3.000-1,-6.000 3.000 0,-6.000 4.000-1,-6.000 7.000 11,-2.000 13.000 23,-3.000 12.000 23,-3.000 13.000 24,-1.000 10.000 3,4.000 10.000-16,3.000 10.000-15,3.000 9.000-17,-1.000 9.000-9,-2.000 9.000-5,-3.000 10.000-3,-3.000 10.000-5,-1.000 2.000-4,4.000-3.000-5,3.000-3.000-4,3.000-2.000-4,3.000-8.000-4,3.000-8.000-1,3.000-10.000-1,4.000-9.000-2,10.000-10.000-3,19.000-9.000-4,19.000-10.000-5,19.000-8.000-3,10.000-15.000-3,4.000-19.000 2,3.000-18.000 0,3.000-19.000 0,-2.000-16.000 2,-6.000-12.000 1,-6.000-13.000 2,-6.000-12.000 1,-9.000-9.000 1,-8.000-2.000 0,-10.000-3.000-1,-9.000-3.000 1,-9.000 2.000-1,-5.000 10.000 0,-7.000 10.000-1,-5.000 9.000 0,-9.000 9.000 0,-9.000 9.000 4,-10.000 10.000 2,-8.000 10.000 2,-6.000 8.000 2,1.000 10.000 2,-1.000 10.000 0,1.000 9.000 2,1.000 6.000-1,3.000 3.000-3,3.000 3.000-3,4.000 4.000-2,2.000 4.000-1,4.000 6.000 1,3.000 7.000 0,3.000 6.000 1,1.000 1.000-1,1.000-3.000-3,-1.000-3.000-3,1.000-2.000-2</inkml:trace>
</inkml:ink>
</file>

<file path=ppt/ink/ink5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3"/>
    </inkml:context>
    <inkml:brush xml:id="br0">
      <inkml:brushProperty name="width" value="0.0444015562534332" units="cm"/>
      <inkml:brushProperty name="height" value="0.0444015562534332" units="cm"/>
      <inkml:brushProperty name="color" value="#f2395b"/>
      <inkml:brushProperty name="ignorePressure" value="0"/>
    </inkml:brush>
  </inkml:definitions>
  <inkml:trace contextRef="#ctx0" brushRef="#br0">35400.000 51800.000 495,'-46.000'-46.000'0,"10.000"10.000"0,10.000 10.000 0,9.000 9.000 0,-1.000 6.000 5,-8.000 3.000 9,-10.000 3.000 9,-9.000 4.000 10,-5.000 4.000 6,0.000 6.000 3,0.000 7.000 2,0.000 6.000 4,3.000 12.000-3,6.000 19.000-5,7.000 19.000-6,6.000 19.000-7,3.000 10.000-3,0.000 4.000-3,0.000 3.000-2,0.000 3.000-2,1.000 4.000-4,4.000 7.000-3,3.000 6.000-5,3.000 7.000-4,3.000-3.000-5,3.000-8.000-7,3.000-10.000-8,4.000-9.000-8,8.000-12.000-5,17.000-11.000-3,15.000-14.000-3,16.000-11.000-4,9.000-12.000-2,3.000-9.000-1,3.000-10.000-1,4.000-8.000-1,-6.000-9.000 2,-11.000-6.000 4,-14.000-6.000 6,-11.000-6.000 5</inkml:trace>
</inkml:ink>
</file>

<file path=ppt/ink/ink59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3"/>
    </inkml:context>
    <inkml:brush xml:id="br0">
      <inkml:brushProperty name="width" value="0.0425682105123997" units="cm"/>
      <inkml:brushProperty name="height" value="0.0425682105123997" units="cm"/>
      <inkml:brushProperty name="color" value="#000000"/>
      <inkml:brushProperty name="ignorePressure" value="0"/>
    </inkml:brush>
  </inkml:definitions>
  <inkml:trace contextRef="#ctx0" brushRef="#br0">107900.000 8150.000 516,'-4.000'71.000'6,"-5.000"-5.000"11,-7.000-7.000 11,-5.000-5.000 12,-9.000-1.000 4,-9.000 6.000-2,-10.000 7.000-4,-8.000 6.000-2,-4.000 3.000-2,3.000 0.000-4,3.000 0.000-3,4.000 0.000-3,4.000 0.000-2,6.000 0.000-2,7.000 0.000-2,6.000 0.000-2,7.000-4.000-2,10.000-5.000-3,10.000-7.000-2,9.000-5.000-4,10.000-8.000-3,14.000-5.000-4,11.000-7.000-6,14.000-5.000-4,7.000-8.000-2,3.000-5.000 2,3.000-7.000 3,4.000-5.000 2</inkml:trace>
</inkml:ink>
</file>

<file path=ppt/ink/ink59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3"/>
    </inkml:context>
    <inkml:brush xml:id="br0">
      <inkml:brushProperty name="width" value="0.0346913933753967" units="cm"/>
      <inkml:brushProperty name="height" value="0.0346913933753967" units="cm"/>
      <inkml:brushProperty name="color" value="#000000"/>
      <inkml:brushProperty name="ignorePressure" value="0"/>
    </inkml:brush>
  </inkml:definitions>
  <inkml:trace contextRef="#ctx0" brushRef="#br0">107900.000 9250.000 634,'0.000'68.000'0,"0.000"-11.000"0,0.000-14.000 0,0.000-11.000 0,-4.000-6.000 6,-5.000 4.000 13,-7.000 3.000 14,-5.000 3.000 12,-4.000 3.000 5,0.000 3.000 0,0.000 3.000-1,0.000 4.000-2,-4.000 10.000-8,-5.000 19.000-17,-7.000 19.000-17,-5.000 19.000-16,-1.000-1.000-18,6.000-18.000-18,7.000-19.000-19,6.000-18.000-19</inkml:trace>
</inkml:ink>
</file>

<file path=ppt/ink/ink59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4"/>
    </inkml:context>
    <inkml:brush xml:id="br0">
      <inkml:brushProperty name="width" value="0.0321067944169044" units="cm"/>
      <inkml:brushProperty name="height" value="0.0321067944169044" units="cm"/>
      <inkml:brushProperty name="color" value="#000000"/>
      <inkml:brushProperty name="ignorePressure" value="0"/>
    </inkml:brush>
  </inkml:definitions>
  <inkml:trace contextRef="#ctx0" brushRef="#br0">95900.000 12000.000 685,'156.000'-46.000'8,"13.000"10.000"16,12.000 10.000 16,13.000 9.000 16,-12.000 7.000 2,-33.000 7.000-11,-35.000 6.000-11,-34.000 7.000-11,-16.000 5.000-10,3.000 7.000-10,3.000 6.000-9,4.000 7.000-9,-6.000 0.000-11,-11.000-2.000-14,-14.000-3.000-11,-11.000-3.000-14</inkml:trace>
</inkml:ink>
</file>

<file path=ppt/ink/ink59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4"/>
    </inkml:context>
    <inkml:brush xml:id="br0">
      <inkml:brushProperty name="width" value="0.038875550031662" units="cm"/>
      <inkml:brushProperty name="height" value="0.038875550031662" units="cm"/>
      <inkml:brushProperty name="color" value="#000000"/>
      <inkml:brushProperty name="ignorePressure" value="0"/>
    </inkml:brush>
  </inkml:definitions>
  <inkml:trace contextRef="#ctx0" brushRef="#br0">97250.000 11050.000 565,'-25.000'-21.000'5,"0.000"10.000"10,0.000 10.000 9,0.000 9.000 9,3.000 7.000 4,6.000 7.000-3,7.000 6.000-3,6.000 7.000-3,-1.000 13.000-1,-5.000 22.000 1,-7.000 22.000 1,-5.000 23.000 2,-4.000 10.000-2,0.000 0.000-4,0.000 0.000-4,0.000 0.000-4,1.000-2.000-5,4.000-3.000-5,3.000-3.000-6,3.000-2.000-4,1.000-3.000-8,1.000 1.000-12,-1.000-1.000-10,1.000 1.000-12,1.000-10.000-8,3.000-19.000-5,3.000-18.000-5,4.000-19.000-5</inkml:trace>
</inkml:ink>
</file>

<file path=ppt/ink/ink59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5"/>
    </inkml:context>
    <inkml:brush xml:id="br0">
      <inkml:brushProperty name="width" value="0.0483486093580723" units="cm"/>
      <inkml:brushProperty name="height" value="0.0483486093580723" units="cm"/>
      <inkml:brushProperty name="color" value="#000000"/>
      <inkml:brushProperty name="ignorePressure" value="0"/>
    </inkml:brush>
  </inkml:definitions>
  <inkml:trace contextRef="#ctx0" brushRef="#br0">98300.000 11300.000 455,'48.000'0.000'0,"-3.000"0.000"0,-3.000 0.000 0,-2.000 0.000 0,-1.000 6.000 0,3.000 13.000 0,3.000 12.000 0,4.000 13.000 0,-4.000 6.000 6,-9.000 0.000 13,-10.000 0.000 14,-8.000 0.000 12,-8.000 7.000 6,-2.000 17.000-3,-3.000 15.000-2,-3.000 16.000-3,-13.000 5.000-6,-22.000-2.000-11,-22.000-3.000-10,-21.000-3.000-11,-15.000-4.000-6,-6.000-3.000-2,-6.000-3.000-1,-6.000-2.000-2,-1.000-8.000-1,7.000-8.000-3,6.000-10.000-1,7.000-9.000-3,10.000-9.000 2,16.000-5.000 3,15.000-7.000 4,17.000-5.000 4,27.000-12.000 0,41.000-16.000-1,40.000-15.000-2,42.000-15.000-2,28.000-12.000-3,20.000-6.000-6,18.000-6.000-5,20.000-6.000-6,3.000-6.000-4,-8.000-2.000-4,-10.000-3.000-2,-9.000-3.000-3,-13.000-1.000 1,-16.000 4.000 5,-15.000 3.000 5,-15.000 3.000 6,-15.000 1.000 4,-12.000 1.000 5,-13.000-1.000 4,-12.000 1.000 5,-12.000 2.000 4,-8.000 7.000 2,-10.000 6.000 5,-9.000 7.000 2,-13.000 8.000 10,-16.000 14.000 14,-15.000 11.000 15,-15.000 14.000 14,-12.000 11.000 3,-6.000 14.000-9,-6.000 11.000-10,-6.000 14.000-9,-6.000 8.000-6,-2.000 7.000-1,-3.000 6.000-1,-3.000 7.000-2,2.000 0.000-3,10.000-2.000-4,10.000-3.000-4,9.000-3.000-4,7.000-7.000-3,7.000-9.000 1,6.000-10.000 1,7.000-8.000-1,10.000-11.000-2,16.000-8.000-7,15.000-10.000-7,17.000-9.000-7,14.000-13.000-8,17.000-16.000-11,15.000-15.000-10,16.000-15.000-12,9.000-11.000-2,3.000-2.000 5,3.000-3.000 5,4.000-3.000 5,-6.000 1.000 4,-11.000 6.000 5,-14.000 7.000 5,-11.000 6.000 4,-14.000 9.000 6,-11.000 13.000 7,-14.000 12.000 8,-11.000 13.000 6,-14.000 7.000 8,-11.000 4.000 4,-14.000 3.000 7,-11.000 3.000 5,-11.000 6.000 5,-5.000 9.000 4,-7.000 10.000 4,-5.000 10.000 4,-4.000 7.000 1,0.000 6.000-4,0.000 7.000-4,0.000 6.000-4,4.000 1.000-3,10.000-3.000-3,10.000-3.000-5,9.000-2.000-3,12.000-5.000-5,16.000-2.000-6,15.000-3.000-6,17.000-3.000-7,13.000-15.000-4,13.000-24.000-3,12.000-26.000-3,13.000-24.000-4,6.000-17.000-3,0.000-5.000-3,0.000-7.000-4,0.000-5.000-3,-8.000-6.000-2,-16.000-3.000 2,-15.000-3.000 2,-15.000-2.000 1,-14.000 0.000 1,-8.000 7.000 1,-10.000 6.000 2,-9.000 7.000 0,-13.000 8.000 2,-16.000 14.000 2,-15.000 11.000 1,-15.000 14.000 2,-7.000 10.000 2,3.000 9.000 1,3.000 10.000 3,4.000 10.000 2,15.000 4.000 2,28.000 0.000 6,28.000 0.000 4,29.000 0.000 4,18.000-2.000 4,9.000-3.000 3,10.000-3.000 1,10.000-2.000 3,-3.000-1.000 1,-11.000 3.000-1,-14.000 3.000 0,-11.000 4.000-1,-12.000 5.000 1,-9.000 10.000 0,-10.000 10.000 1,-8.000 9.000 1,-17.000 6.000 0,-21.000 3.000-3,-22.000 3.000-2,-22.000 4.000-2,-11.000-1.000-1,0.000-3.000 0,0.000-3.000 0,0.000-2.000 0,7.000-6.000-2,17.000-6.000-2,15.000-6.000-4,16.000-6.000-2,13.000-7.000-4,14.000-6.000-7,11.000-6.000-6,14.000-6.000-6,14.000-9.000-6,20.000-8.000-5,18.000-10.000-6,20.000-9.000-4,3.000-7.000-2,-8.000-3.000 3,-10.000-3.000 2,-9.000-2.000 3,-10.000 0.000 3,-9.000 7.000 6,-10.000 6.000 4,-8.000 7.000 6</inkml:trace>
</inkml:ink>
</file>

<file path=ppt/ink/ink59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6"/>
    </inkml:context>
    <inkml:brush xml:id="br0">
      <inkml:brushProperty name="width" value="0.0461761206388474" units="cm"/>
      <inkml:brushProperty name="height" value="0.0461761206388474" units="cm"/>
      <inkml:brushProperty name="color" value="#000000"/>
      <inkml:brushProperty name="ignorePressure" value="0"/>
    </inkml:brush>
  </inkml:definitions>
  <inkml:trace contextRef="#ctx0" brushRef="#br0">103300.000 10850.000 476,'0.000'60.000'112,"0.000"23.000"-20,0.000 22.000-19,0.000 22.000-19,0.000 15.000-13,0.000 9.000-5,0.000 10.000-7,0.000 10.000-5,-2.000 5.000-4,-3.000 4.000-5,-3.000 3.000-2,-2.000 3.000-4,-5.000 4.000-4,-2.000 7.000-4,-3.000 6.000-5,-3.000 7.000-4,-2.000-6.000-5,0.000-15.000-8,0.000-15.000-7,0.000-16.000-8,3.000-19.000-6,6.000-22.000-4,7.000-22.000-6,6.000-21.000-4,-1.000-18.000-1,-5.000-12.000 4,-7.000-13.000 4,-5.000-12.000 4</inkml:trace>
</inkml:ink>
</file>

<file path=ppt/ink/ink59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6"/>
    </inkml:context>
    <inkml:brush xml:id="br0">
      <inkml:brushProperty name="width" value="0.039766363799572" units="cm"/>
      <inkml:brushProperty name="height" value="0.039766363799572" units="cm"/>
      <inkml:brushProperty name="color" value="#000000"/>
      <inkml:brushProperty name="ignorePressure" value="0"/>
    </inkml:brush>
  </inkml:definitions>
  <inkml:trace contextRef="#ctx0" brushRef="#br0">103600.000 10650.000 553,'-29.000'-16.000'10,"-5.000"19.000"22,-7.000 19.000 21,-5.000 19.000 21,-9.000 13.000 4,-9.000 10.000-12,-10.000 10.000-13,-8.000 9.000-13,-8.000 7.000-13,-2.000 7.000-14,-3.000 6.000-13,-3.000 7.000-14,4.000-4.000-6,13.000-12.000 4,12.000-13.000 4,13.000-12.000 3</inkml:trace>
</inkml:ink>
</file>

<file path=ppt/ink/ink59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6"/>
    </inkml:context>
    <inkml:brush xml:id="br0">
      <inkml:brushProperty name="width" value="0.0316665582358837" units="cm"/>
      <inkml:brushProperty name="height" value="0.0316665582358837" units="cm"/>
      <inkml:brushProperty name="color" value="#000000"/>
      <inkml:brushProperty name="ignorePressure" value="0"/>
    </inkml:brush>
  </inkml:definitions>
  <inkml:trace contextRef="#ctx0" brushRef="#br0">103450.000 11200.000 694,'50.000'26.000'8,"0.000"4.000"14,0.000 3.000 16,0.000 3.000 14,1.000 3.000 3,4.000 3.000-10,3.000 3.000-12,3.000 4.000-9,-1.000 2.000-9,-2.000 4.000-5,-3.000 3.000-7,-3.000 3.000-5,-6.000-2.000-2,-5.000-6.000 1,-7.000-6.000 2,-5.000-6.000 0,-6.000-6.000-10,-3.000-2.000-23,-3.000-3.000-24,-2.000-3.000-23</inkml:trace>
</inkml:ink>
</file>

<file path=ppt/ink/ink59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6"/>
    </inkml:context>
    <inkml:brush xml:id="br0">
      <inkml:brushProperty name="width" value="0.0373890213668346" units="cm"/>
      <inkml:brushProperty name="height" value="0.0373890213668346" units="cm"/>
      <inkml:brushProperty name="color" value="#000000"/>
      <inkml:brushProperty name="ignorePressure" value="0"/>
    </inkml:brush>
  </inkml:definitions>
  <inkml:trace contextRef="#ctx0" brushRef="#br0">103700.000 12700.000 588,'120.000'0.000'119,"-9.000"0.000"-26,-10.000 0.000-24,-8.000 0.000-25,-8.000 0.000-16,-2.000 0.000-5,-3.000 0.000-4,-3.000 0.000-5,-6.000 0.000-11,-5.000 0.000-17,-7.000 0.000-15,-5.000 0.000-16,-8.000-2.000-11,-5.000-3.000-5,-7.000-3.000-4,-5.000-2.000-4</inkml:trace>
</inkml:ink>
</file>

<file path=ppt/ink/ink59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6"/>
    </inkml:context>
    <inkml:brush xml:id="br0">
      <inkml:brushProperty name="width" value="0.0410647094249725" units="cm"/>
      <inkml:brushProperty name="height" value="0.0410647094249725" units="cm"/>
      <inkml:brushProperty name="color" value="#000000"/>
      <inkml:brushProperty name="ignorePressure" value="0"/>
    </inkml:brush>
  </inkml:definitions>
  <inkml:trace contextRef="#ctx0" brushRef="#br0">104600.000 12150.000 535,'-24.000'-15.000'9,"4.000"23.000"19,3.000 22.000 18,3.000 22.000 19,-1.000 15.000 4,-2.000 9.000-9,-3.000 10.000-9,-3.000 10.000-8,-4.000 5.000-9,-3.000 4.000-8,-3.000 3.000-7,-2.000 3.000-8,-1.000 1.000-7,3.000 1.000-8,3.000-1.000-6,4.000 1.000-7,4.000-10.000-14,6.000-19.000-21,7.000-18.000-21,6.000-19.000-21</inkml:trace>
</inkml:ink>
</file>

<file path=ppt/ink/ink5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4"/>
    </inkml:context>
    <inkml:brush xml:id="br0">
      <inkml:brushProperty name="width" value="0.0529431253671646" units="cm"/>
      <inkml:brushProperty name="height" value="0.0529431253671646" units="cm"/>
      <inkml:brushProperty name="color" value="#f2395b"/>
      <inkml:brushProperty name="ignorePressure" value="0"/>
    </inkml:brush>
  </inkml:definitions>
  <inkml:trace contextRef="#ctx0" brushRef="#br0">36450.000 52250.000 415,'20.000'-91.000'3,"-9.000"19.000"7,-10.000 19.000 6,-8.000 19.000 7,-9.000 12.000 3,-6.000 6.000 3,-6.000 7.000 2,-6.000 6.000 2,-7.000 10.000 0,-6.000 17.000 0,-6.000 15.000 0,-6.000 16.000-1,-6.000 15.000-1,-2.000 16.000-2,-3.000 15.000-2,-3.000 17.000-1,1.000 3.000-3,6.000-5.000-2,7.000-7.000-1,6.000-5.000-3,6.000-8.000-1,6.000-5.000-1,7.000-7.000-1,6.000-5.000-2,6.000-4.000 0,6.000 0.000-3,7.000 0.000-3,6.000 0.000-2,7.000-5.000-3,10.000-9.000-7,10.000-10.000-6,9.000-8.000-6,9.000-9.000-3,9.000-6.000-1,10.000-6.000 1,10.000-6.000-1,7.000-10.000-2,6.000-12.000-2,7.000-13.000-2,6.000-12.000-3,3.000-12.000 0,0.000-8.000-1,0.000-10.000 0,0.000-9.000 0,-4.000-5.000 1,-5.000 0.000 5,-7.000 0.000 4,-5.000 0.000 4,-8.000 0.000 2,-5.000 0.000 2,-7.000 0.000 1,-5.000 0.000 2,-8.000 1.000 2,-5.000 4.000 3,-7.000 3.000 3,-5.000 3.000 3,-6.000 4.000 1,-3.000 7.000-3,-3.000 6.000-2,-2.000 7.000-2,-3.000 4.000 4,1.000 3.000 9,-1.000 3.000 10,1.000 4.000 10,-6.000 8.000 10,-8.000 17.000 10,-10.000 15.000 11,-9.000 16.000 10,-4.000 7.000-2,4.000 1.000-16,3.000-1.000-15,3.000 1.000-16,-2.000 4.000-8,-6.000 9.000-3,-6.000 10.000-2,-6.000 10.000-2,-2.000 2.000-1,3.000-3.000-2,3.000-3.000-1,4.000-2.000-1,-1.000-3.000-2,-3.000 1.000-1,-3.000-1.000-3,-2.000 1.000-2,-3.000-3.000-3,1.000-2.000-6,-1.000-3.000-5,1.000-3.000-6,5.000-15.000-6,14.000-24.000-8,11.000-26.000-9,14.000-24.000-8,10.000-20.000 1,9.000-11.000 11,10.000-14.000 10,10.000-11.000 11,5.000-6.000 8,4.000 4.000 4,3.000 3.000 4,3.000 3.000 4,-4.000 6.000 1,-8.000 9.000 0,-10.000 10.000-2,-9.000 10.000 0,-7.000 8.000 7,-3.000 10.000 16,-3.000 10.000 17,-2.000 9.000 15,-3.000 9.000 10,1.000 9.000 1,-1.000 10.000 1,1.000 10.000 2,-1.000 8.000-4,1.000 10.000-11,-1.000 10.000-11,1.000 9.000-9,-3.000 7.000-7,-2.000 7.000-2,-3.000 6.000-2,-3.000 7.000-2,-2.000 2.000-1,0.000 1.000-4,0.000-1.000-1,0.000 1.000-3,1.000-3.000-3,4.000-2.000 0,3.000-3.000-2,3.000-3.000-1,4.000-7.000 0,7.000-9.000-2,6.000-10.000 1,7.000-8.000-2,2.000-17.000 1,1.000-21.000-1,-1.000-22.000 1,1.000-22.000 0,1.000-15.000 1,3.000-5.000 0,3.000-7.000 1,4.000-5.000 0,-1.000-8.000 1,-3.000-5.000 1,-3.000-7.000-1,-2.000-5.000 0,-3.000-6.000-2,1.000-3.000-3,-1.000-3.000-4,1.000-2.000-4,-3.000 0.000-5,-2.000 7.000-5,-3.000 6.000-5,-3.000 7.000-5,-6.000 7.000-4,-5.000 9.000-3,-7.000 10.000-1,-5.000 10.000-3</inkml:trace>
</inkml:ink>
</file>

<file path=ppt/ink/ink59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7"/>
    </inkml:context>
    <inkml:brush xml:id="br0">
      <inkml:brushProperty name="width" value="0.0453444495797157" units="cm"/>
      <inkml:brushProperty name="height" value="0.0453444495797157" units="cm"/>
      <inkml:brushProperty name="color" value="#000000"/>
      <inkml:brushProperty name="ignorePressure" value="0"/>
    </inkml:brush>
  </inkml:definitions>
  <inkml:trace contextRef="#ctx0" brushRef="#br0">105750.000 12450.000 485,'-72.000'121.000'140,"6.000"-5.000"-29,7.000-7.000-27,6.000-5.000-29,6.000-6.000-17,6.000-3.000-9,7.000-3.000-7,6.000-2.000-8,10.000-12.000-5,17.000-19.000-2,15.000-18.000-3,16.000-19.000-2,12.000-21.000-8,9.000-21.000-11,10.000-22.000-13,10.000-22.000-11,2.000-15.000-6,-3.000-5.000 1,-3.000-7.000-1,-2.000-5.000 1,-9.000 0.000 2,-12.000 10.000 4,-13.000 10.000 5,-12.000 9.000 5,-13.000 9.000 5,-12.000 9.000 4,-13.000 10.000 6,-12.000 10.000 5,-7.000 7.000 4,1.000 6.000 4,-1.000 7.000 4,1.000 6.000 3,8.000 3.000 6,20.000 0.000 9,18.000 0.000 9,20.000 0.000 9,14.000 0.000 0,14.000 0.000-7,11.000 0.000-8,14.000 0.000-6,0.000 6.000-5,-8.000 13.000-1,-10.000 12.000-2,-9.000 13.000-1,-10.000 9.000 0,-9.000 6.000 2,-10.000 7.000 2,-8.000 6.000 1,-15.000 4.000 2,-19.000 4.000 1,-18.000 3.000 1,-19.000 3.000 1,-10.000-1.000-1,1.000-2.000-2,-1.000-3.000-1,1.000-3.000-1,5.000-6.000-3,14.000-5.000-3,11.000-7.000-4,14.000-5.000-2,16.000-12.000-11,22.000-16.000-15,22.000-15.000-16,23.000-15.000-16,8.000-14.000-6,-3.000-8.000 6,-3.000-10.000 3,-2.000-9.000 6,-9.000-2.000 6,-12.000 6.000 8,-13.000 7.000 7,-12.000 6.000 8,-5.000 3.000 5,3.000 0.000 0,3.000 0.000 1,4.000 0.000 0</inkml:trace>
</inkml:ink>
</file>

<file path=ppt/ink/ink59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7"/>
    </inkml:context>
    <inkml:brush xml:id="br0">
      <inkml:brushProperty name="width" value="0.0436583086848259" units="cm"/>
      <inkml:brushProperty name="height" value="0.0436583086848259" units="cm"/>
      <inkml:brushProperty name="color" value="#000000"/>
      <inkml:brushProperty name="ignorePressure" value="0"/>
    </inkml:brush>
  </inkml:definitions>
  <inkml:trace contextRef="#ctx0" brushRef="#br0">107200.000 12050.000 503,'23.000'-19.000'5,"-3.000"13.000"9,-3.000 12.000 10,-2.000 13.000 9,-6.000 10.000 6,-6.000 10.000 0,-6.000 10.000 1,-6.000 9.000 2,-7.000 7.000-3,-6.000 7.000-4,-6.000 6.000-4,-6.000 7.000-6,-7.000 11.000-2,-6.000 20.000-1,-6.000 18.000-1,-6.000 20.000-1,-1.000 13.000-3,7.000 9.000-4,6.000 10.000-4,7.000 10.000-4,4.000-4.000-4,3.000-16.000-6,3.000-15.000-4,4.000-15.000-5,2.000-17.000-3,4.000-15.000-4,3.000-15.000-3,3.000-16.000-2</inkml:trace>
</inkml:ink>
</file>

<file path=ppt/ink/ink59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7"/>
    </inkml:context>
    <inkml:brush xml:id="br0">
      <inkml:brushProperty name="width" value="0.0310601182281971" units="cm"/>
      <inkml:brushProperty name="height" value="0.0310601182281971" units="cm"/>
      <inkml:brushProperty name="color" value="#000000"/>
      <inkml:brushProperty name="ignorePressure" value="0"/>
    </inkml:brush>
  </inkml:definitions>
  <inkml:trace contextRef="#ctx0" brushRef="#br0">107100.000 12100.000 708,'-163.000'28.000'89,"26.000"6.000"-17,24.000 7.000-17,26.000 6.000-16,12.000 3.000-14,0.000 0.000-13,0.000 0.000-13,0.000 0.000-12,4.000-4.000-15,10.000-5.000-15,10.000-7.000-15,9.000-5.000-16</inkml:trace>
</inkml:ink>
</file>

<file path=ppt/ink/ink59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07"/>
    </inkml:context>
    <inkml:brush xml:id="br0">
      <inkml:brushProperty name="width" value="0.0273790620267391" units="cm"/>
      <inkml:brushProperty name="height" value="0.0273790620267391" units="cm"/>
      <inkml:brushProperty name="color" value="#000000"/>
      <inkml:brushProperty name="ignorePressure" value="0"/>
    </inkml:brush>
  </inkml:definitions>
  <inkml:trace contextRef="#ctx0" brushRef="#br0">107200.000 12200.000 803,'112.000'112.000'51,"-24.000"-24.000"-13,-26.000-26.000-15,-24.000-24.000-14,-15.000-7.000-4,-3.000 13.000 5,-3.000 12.000 5,-2.000 13.000 5,-5.000-1.000-3,-2.000-11.000-8,-3.000-14.000-11,-3.000-11.000-9,-6.000-9.000-12,-5.000-3.000-13,-7.000-3.000-13,-5.000-2.000-14</inkml:trace>
</inkml:ink>
</file>

<file path=ppt/ink/ink59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3"/>
    </inkml:context>
    <inkml:brush xml:id="br0">
      <inkml:brushProperty name="width" value="0.0393142513930798" units="cm"/>
      <inkml:brushProperty name="height" value="0.0393142513930798" units="cm"/>
      <inkml:brushProperty name="color" value="#000000"/>
      <inkml:brushProperty name="ignorePressure" value="0"/>
    </inkml:brush>
  </inkml:definitions>
  <inkml:trace contextRef="#ctx0" brushRef="#br0">44100.000 55500.000 559,'25.000'-50.000'0,"0.000"0.000"0,0.000 0.000 0,0.000 0.000 0,-2.000 1.000 1,-3.000 4.000 2,-3.000 3.000 1,-2.000 3.000 2,-3.000 3.000 4,1.000 3.000 4,-1.000 3.000 4,1.000 4.000 6,-6.000 2.000 2,-8.000 4.000 3,-10.000 3.000 0,-9.000 3.000 3,-12.000 10.000-2,-11.000 20.000-3,-14.000 18.000-4,-11.000 20.000-5,-4.000 6.000-2,6.000-2.000-1,7.000-3.000-2,6.000-3.000-2,4.000-2.000-1,4.000 0.000-1,3.000 0.000-1,3.000 0.000-1,4.000-2.000 0,7.000-3.000-2,6.000-3.000 0,7.000-2.000-1,5.000-1.000 0,7.000 3.000-3,6.000 3.000-2,7.000 4.000-2,7.000-4.000 0,9.000-9.000 0,10.000-10.000 1,10.000-8.000 0,2.000-4.000 1,-3.000 3.000 0,-3.000 3.000 1,-2.000 4.000 1,-5.000 1.000-1,-2.000 0.000 0,-3.000 0.000 0,-3.000 0.000-1,-4.000 6.000 1,-3.000 13.000 2,-3.000 12.000 2,-2.000 13.000 2,-8.000 2.000 1,-8.000-5.000-1,-10.000-7.000 0,-9.000-5.000-1,-9.000-3.000 0,-5.000 4.000-2,-7.000 3.000-1,-5.000 3.000-1,-4.000-1.000-1,0.000-2.000-1,0.000-3.000-1,0.000-3.000-2,1.000-4.000-1,4.000-3.000-2,3.000-3.000-2,3.000-2.000-1,1.000-6.000-2,1.000-6.000-4,-1.000-6.000-3,1.000-6.000-3,4.000-12.000-4,9.000-15.000-5,10.000-15.000-6,10.000-16.000-6,5.000-10.000-1,4.000-3.000 0,3.000-3.000 1,3.000-2.000 2,3.000 2.000 3,3.000 9.000 6,3.000 10.000 7,4.000 10.000 6</inkml:trace>
</inkml:ink>
</file>

<file path=ppt/ink/ink59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3"/>
    </inkml:context>
    <inkml:brush xml:id="br0">
      <inkml:brushProperty name="width" value="0.0385499596595764" units="cm"/>
      <inkml:brushProperty name="height" value="0.0385499596595764" units="cm"/>
      <inkml:brushProperty name="color" value="#000000"/>
      <inkml:brushProperty name="ignorePressure" value="0"/>
    </inkml:brush>
  </inkml:definitions>
  <inkml:trace contextRef="#ctx0" brushRef="#br0">45350.000 55300.000 570,'-91.000'93.000'66,"19.000"-11.000"-13,19.000-14.000-13,19.000-11.000-12,7.000-6.000-6,-3.000 4.000 1,-3.000 3.000 2,-2.000 3.000 1,-1.000 4.000-1,3.000 7.000-2,3.000 6.000-4,4.000 7.000-2,2.000 0.000-3,4.000-2.000-2,3.000-3.000-1,3.000-3.000-3,3.000-4.000-2,3.000-3.000-1,3.000-3.000-2,4.000-2.000-1,4.000-6.000-1,6.000-6.000 0,7.000-6.000-2,6.000-6.000 1,6.000-10.000-2,6.000-12.000-3,7.000-13.000-2,6.000-12.000-2,6.000-13.000-4,6.000-12.000-2,7.000-13.000-2,6.000-12.000-4,4.000-12.000-1,4.000-8.000-1,3.000-10.000-1,3.000-9.000-1,-5.000-7.000 1,-12.000-3.000 4,-13.000-3.000 2,-12.000-2.000 3,-10.000-1.000 4,-6.000 3.000 4,-6.000 3.000 5,-6.000 4.000 4,-10.000 7.000 3,-12.000 13.000 3,-13.000 12.000 2,-12.000 13.000 2,-10.000 10.000 1,-6.000 10.000-1,-6.000 10.000-1,-6.000 9.000-1,-4.000 10.000-1,1.000 14.000-4,-1.000 11.000-1,1.000 14.000-4,1.000 8.000-4,3.000 7.000-6,3.000 6.000-6,4.000 7.000-6,7.000-1.000-4,13.000-6.000-3,12.000-6.000-2,13.000-6.000-2</inkml:trace>
</inkml:ink>
</file>

<file path=ppt/ink/ink59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4"/>
    </inkml:context>
    <inkml:brush xml:id="br0">
      <inkml:brushProperty name="width" value="0.0367947928607464" units="cm"/>
      <inkml:brushProperty name="height" value="0.0367947928607464" units="cm"/>
      <inkml:brushProperty name="color" value="#000000"/>
      <inkml:brushProperty name="ignorePressure" value="0"/>
    </inkml:brush>
  </inkml:definitions>
  <inkml:trace contextRef="#ctx0" brushRef="#br0">46250.000 56100.000 597,'48.000'21.000'7,"-3.000"-5.000"13,-3.000-7.000 14,-2.000-5.000 13,-3.000-3.000 2,1.000 4.000-10,-1.000 3.000-10,1.000 3.000-10,-6.000 4.000-5,-8.000 7.000-2,-10.000 6.000-3,-9.000 7.000 0,-12.000 4.000-3,-11.000 3.000 0,-14.000 3.000-1,-11.000 4.000 0,-9.000 4.000-3,-3.000 6.000-4,-3.000 7.000-3,-2.000 6.000-4,0.000-4.000-2,7.000-11.000 2,6.000-14.000 0,7.000-11.000 2,4.000-7.000 1,3.000 0.000 1,3.000 0.000 2,4.000 0.000 1,15.000-2.000 8,28.000-3.000 11,28.000-3.000 13,29.000-2.000 12,13.000-5.000-3,1.000-2.000-18,-1.000-3.000-17,1.000-3.000-19,-7.000-2.000-9,-12.000 0.000-2,-13.000 0.000-2,-12.000 0.000-3,-9.000-2.000-6,-2.000-3.000-10,-3.000-3.000-9,-3.000-2.000-11</inkml:trace>
</inkml:ink>
</file>

<file path=ppt/ink/ink59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4"/>
    </inkml:context>
    <inkml:brush xml:id="br0">
      <inkml:brushProperty name="width" value="0.034061212092638" units="cm"/>
      <inkml:brushProperty name="height" value="0.034061212092638" units="cm"/>
      <inkml:brushProperty name="color" value="#000000"/>
      <inkml:brushProperty name="ignorePressure" value="0"/>
    </inkml:brush>
  </inkml:definitions>
  <inkml:trace contextRef="#ctx0" brushRef="#br0">48150.000 55250.000 645,'1.000'-46.000'0,"4.000"10.000"0,3.000 10.000 0,3.000 9.000 0,3.000 7.000 8,3.000 7.000 15,3.000 6.000 15,4.000 7.000 16,2.000 2.000 3,4.000 1.000-7,3.000-1.000-8,3.000 1.000-7,1.000 2.000-10,1.000 7.000-9,-1.000 6.000-9,1.000 7.000-11,-4.000 4.000-8,-6.000 3.000-6,-6.000 3.000-6,-6.000 4.000-7,-9.000 2.000-7,-8.000 4.000-6,-10.000 3.000-8,-9.000 3.000-7,-5.000-4.000 2,0.000-8.000 10,0.000-10.000 11,0.000-9.000 9</inkml:trace>
</inkml:ink>
</file>

<file path=ppt/ink/ink59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4"/>
    </inkml:context>
    <inkml:brush xml:id="br0">
      <inkml:brushProperty name="width" value="0.0350642129778862" units="cm"/>
      <inkml:brushProperty name="height" value="0.0350642129778862" units="cm"/>
      <inkml:brushProperty name="color" value="#000000"/>
      <inkml:brushProperty name="ignorePressure" value="0"/>
    </inkml:brush>
  </inkml:definitions>
  <inkml:trace contextRef="#ctx0" brushRef="#br0">47850.000 56300.000 627,'-46.000'23.000'4,"10.000"-3.000"9,10.000-3.000 9,9.000-2.000 8,10.000-5.000 4,14.000-2.000 1,11.000-3.000 0,14.000-3.000 1,11.000-4.000-2,14.000-3.000-3,11.000-3.000-5,14.000-2.000-2,5.000-3.000-5,1.000 1.000-5,-1.000-1.000-4,1.000 1.000-5,-6.000 1.000-4,-8.000 3.000-7,-10.000 3.000-6,-9.000 4.000-6,-5.000 2.000-5,0.000 4.000-6,0.000 3.000-5,0.000 3.000-6,-4.000 1.000-4,-5.000 1.000-4,-7.000-1.000-2,-5.000 1.000-4</inkml:trace>
</inkml:ink>
</file>

<file path=ppt/ink/ink59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5"/>
    </inkml:context>
    <inkml:brush xml:id="br0">
      <inkml:brushProperty name="width" value="0.0340374000370502" units="cm"/>
      <inkml:brushProperty name="height" value="0.0340374000370502" units="cm"/>
      <inkml:brushProperty name="color" value="#000000"/>
      <inkml:brushProperty name="ignorePressure" value="0"/>
    </inkml:brush>
  </inkml:definitions>
  <inkml:trace contextRef="#ctx0" brushRef="#br0">50250.000 54150.000 646,'-96.000'167.000'91,"10.000"-16.000"-19,10.000-15.000-18,9.000-15.000-19,4.000-12.000-10,1.000-6.000-3,-1.000-6.000-3,1.000-6.000-2,4.000-9.000-8,9.000-8.000-13,10.000-10.000-12,10.000-9.000-13,13.000-12.000-8,19.000-11.000-3,19.000-14.000-6,19.000-11.000-3,12.000-4.000 4,6.000 6.000 11,7.000 7.000 12,6.000 6.000 11,-4.000 7.000 10,-11.000 10.000 5,-14.000 10.000 8,-11.000 9.000 5,-11.000 6.000 6,-5.000 3.000 3,-7.000 3.000 2,-5.000 4.000 4,-9.000 1.000 1,-9.000 0.000-1,-10.000 0.000-2,-8.000 0.000-1,-3.000-5.000-3,7.000-9.000-4,6.000-10.000-5,7.000-8.000-5,10.000-14.000-12,16.000-15.000-17,15.000-15.000-20,17.000-16.000-18,10.000-19.000-7,6.000-22.000 4,7.000-22.000 5,6.000-21.000 5,-1.000-14.000 5,-5.000-2.000 7,-7.000-3.000 8,-5.000-3.000 7,-8.000 5.000 6,-5.000 17.000 2,-7.000 15.000 5,-5.000 16.000 3</inkml:trace>
</inkml:ink>
</file>

<file path=ppt/ink/ink5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4"/>
    </inkml:context>
    <inkml:brush xml:id="br0">
      <inkml:brushProperty name="width" value="0.047729279845953" units="cm"/>
      <inkml:brushProperty name="height" value="0.047729279845953" units="cm"/>
      <inkml:brushProperty name="color" value="#f2395b"/>
      <inkml:brushProperty name="ignorePressure" value="0"/>
    </inkml:brush>
  </inkml:definitions>
  <inkml:trace contextRef="#ctx0" brushRef="#br0">38900.000 51350.000 460,'23.000'-46.000'6,"-3.000"10.000"9,-3.000 10.000 11,-2.000 9.000 11,2.000 9.000 5,9.000 9.000 1,10.000 10.000 2,10.000 10.000 0,4.000 10.000-1,0.000 13.000-6,0.000 12.000-5,0.000 13.000-5,-2.000 10.000-4,-3.000 10.000-4,-3.000 10.000-2,-2.000 9.000-3,-6.000 6.000-2,-6.000 3.000-1,-6.000 3.000 1,-6.000 4.000-1,-7.000 1.000-3,-6.000 0.000-8,-6.000 0.000-6,-6.000 0.000-7,-12.000-2.000-2,-15.000-3.000 1,-15.000-3.000 2,-16.000-2.000 3,-12.000-6.000-7,-5.000-6.000-12,-7.000-6.000-13,-5.000-6.000-14,3.000-13.000-7,17.000-19.000-2,15.000-18.000 0,16.000-19.000-3</inkml:trace>
</inkml:ink>
</file>

<file path=ppt/ink/ink59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5"/>
    </inkml:context>
    <inkml:brush xml:id="br0">
      <inkml:brushProperty name="width" value="0.0421015284955502" units="cm"/>
      <inkml:brushProperty name="height" value="0.0421015284955502" units="cm"/>
      <inkml:brushProperty name="color" value="#000000"/>
      <inkml:brushProperty name="ignorePressure" value="0"/>
    </inkml:brush>
  </inkml:definitions>
  <inkml:trace contextRef="#ctx0" brushRef="#br0">50950.000 54500.000 522,'45.000'-93.000'0,"-9.000"17.000"0,-10.000 15.000 0,-8.000 16.000 0,-4.000 4.000 0,3.000-6.000 0,3.000-6.000 0,4.000-6.000 0,2.000-4.000 3,4.000 1.000 4,3.000-1.000 5,3.000 1.000 5,-1.000 5.000 8,-2.000 14.000 7,-3.000 11.000 10,-3.000 14.000 8,-2.000 11.000-1,0.000 14.000-10,0.000 11.000-10,0.000 14.000-10,3.000 5.000-6,6.000 1.000-1,7.000-1.000 0,6.000 1.000-1,4.000-3.000-4,4.000-2.000-8,3.000-3.000-8,3.000-3.000-7,-2.000-4.000-8,-6.000-3.000-6,-6.000-3.000-8,-6.000-2.000-6,-9.000-1.000-3,-8.000 3.000 1,-10.000 3.000 1,-9.000 4.000 1,-13.000 1.000 4,-16.000 0.000 8,-15.000 0.000 6,-15.000 0.000 7,-11.000 1.000 6,-2.000 4.000 2,-3.000 3.000 4,-3.000 3.000 2,1.000-1.000 4,6.000-2.000 4,7.000-3.000 3,6.000-3.000 4,6.000-2.000 4,6.000 0.000 4,7.000 0.000 5,6.000 0.000 5,3.000 3.000 1,0.000 6.000 2,0.000 7.000-1,0.000 6.000 1,1.000 6.000 0,4.000 6.000 2,3.000 7.000 1,3.000 6.000 2,3.000 7.000-1,3.000 10.000-2,3.000 10.000-1,4.000 9.000-3,-1.000 9.000-2,-3.000 9.000-5,-3.000 10.000-3,-2.000 10.000-4,-5.000 11.000-3,-2.000 17.000-4,-3.000 15.000-2,-3.000 16.000-4,-2.000 15.000-3,0.000 16.000-2,0.000 15.000-3,0.000 17.000-1,3.000-3.000-6,6.000-18.000-10,7.000-19.000-10,6.000-18.000-9,4.000-25.000-6,4.000-27.000-3,3.000-28.000-3,3.000-28.000-4,-1.000-23.000 3,-2.000-15.000 7,-3.000-15.000 8,-3.000-16.000 6</inkml:trace>
</inkml:ink>
</file>

<file path=ppt/ink/ink59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5"/>
    </inkml:context>
    <inkml:brush xml:id="br0">
      <inkml:brushProperty name="width" value="0.03740094602108" units="cm"/>
      <inkml:brushProperty name="height" value="0.03740094602108" units="cm"/>
      <inkml:brushProperty name="color" value="#000000"/>
      <inkml:brushProperty name="ignorePressure" value="0"/>
    </inkml:brush>
  </inkml:definitions>
  <inkml:trace contextRef="#ctx0" brushRef="#br0">52100.000 55550.000 588,'14.000'-66.000'7,"-22.000"19.000"14,-22.000 19.000 14,-21.000 19.000 14,-14.000 18.000 2,-2.000 19.000-10,-3.000 19.000-10,-3.000 19.000-10,-1.000 9.000-5,4.000 0.000-2,3.000 0.000 0,3.000 0.000 0,4.000-4.000-2,7.000-5.000 1,6.000-7.000 0,7.000-5.000 0,8.000-6.000-1,14.000-3.000-2,11.000-3.000 0,14.000-2.000-2,14.000-5.000-3,20.000-2.000-3,18.000-3.000-5,20.000-3.000-4,10.000-6.000-6,3.000-5.000-10,3.000-7.000-9,4.000-5.000-10,1.000-6.000-5,0.000-3.000 1,0.000-3.000-1,0.000-2.000 1,-10.000-3.000 1,-18.000 1.000 4,-19.000-1.000 4,-18.000 1.000 4</inkml:trace>
</inkml:ink>
</file>

<file path=ppt/ink/ink59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5"/>
    </inkml:context>
    <inkml:brush xml:id="br0">
      <inkml:brushProperty name="width" value="0.0395883992314339" units="cm"/>
      <inkml:brushProperty name="height" value="0.0395883992314339" units="cm"/>
      <inkml:brushProperty name="color" value="#000000"/>
      <inkml:brushProperty name="ignorePressure" value="0"/>
    </inkml:brush>
  </inkml:definitions>
  <inkml:trace contextRef="#ctx0" brushRef="#br0">53250.000 55250.000 555,'-24.000'-68.000'6,"4.000"17.000"10,3.000 15.000 12,3.000 16.000 10,3.000 20.000 7,3.000 25.000 0,3.000 25.000 0,4.000 25.000 1,-1.000 14.000-3,-3.000 3.000-8,-3.000 3.000-7,-2.000 4.000-8,-6.000 2.000-4,-6.000 4.000-3,-6.000 3.000-2,-6.000 3.000-3,-2.000-4.000-7,3.000-8.000-8,3.000-10.000-11,4.000-9.000-10,2.000-12.000-7,4.000-11.000-8,3.000-14.000-7,3.000-11.000-7</inkml:trace>
</inkml:ink>
</file>

<file path=ppt/ink/ink59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6"/>
    </inkml:context>
    <inkml:brush xml:id="br0">
      <inkml:brushProperty name="width" value="0.0484816282987595" units="cm"/>
      <inkml:brushProperty name="height" value="0.0484816282987595" units="cm"/>
      <inkml:brushProperty name="color" value="#000000"/>
      <inkml:brushProperty name="ignorePressure" value="0"/>
    </inkml:brush>
  </inkml:definitions>
  <inkml:trace contextRef="#ctx0" brushRef="#br0">53800.000 54250.000 453,'67.000'-46.000'0,"-16.000"10.000"0,-15.000 10.000 0,-15.000 9.000 0,-3.000 4.000 1,14.000 1.000 2,11.000-1.000 2,14.000 1.000 2,8.000-1.000 1,7.000 1.000-1,6.000-1.000-1,7.000 1.000 0,4.000 2.000-1,3.000 7.000-2,3.000 6.000-1,4.000 7.000-1,-6.000 4.000 0,-11.000 3.000-1,-14.000 3.000 0,-11.000 4.000 0,-11.000 2.000 2,-5.000 4.000 1,-7.000 3.000 3,-5.000 3.000 2,-8.000 3.000 2,-5.000 3.000 4,-7.000 3.000 2,-5.000 4.000 3,-8.000 2.000 3,-5.000 4.000 3,-7.000 3.000 4,-5.000 3.000 2,-3.000 6.000 1,4.000 9.000-2,3.000 10.000-4,3.000 10.000-1,1.000 5.000-2,1.000 4.000-2,-1.000 3.000 0,1.000 3.000 0,1.000-2.000-3,3.000-6.000-2,3.000-6.000-3,4.000-6.000-2,2.000-2.000-2,4.000 3.000-1,3.000 3.000 0,3.000 4.000 0,3.000-3.000-1,3.000-5.000-2,3.000-7.000-2,4.000-5.000-1,1.000-6.000-4,0.000-3.000-2,0.000-3.000-4,0.000-2.000-2,-4.000-5.000-4,-5.000-2.000-4,-7.000-3.000-2,-5.000-3.000-4,-15.000-12.000-5,-22.000-18.000-5,-22.000-19.000-6,-21.000-18.000-6,-14.000-21.000-1,-2.000-22.000 5,-3.000-22.000 3,-3.000-21.000 4,-2.000-9.000 5,0.000 7.000 4,0.000 6.000 4,0.000 7.000 5,3.000 5.000 3,6.000 7.000 4,7.000 6.000 4,6.000 7.000 3,7.000 5.000 3,10.000 7.000 4,10.000 6.000 4,9.000 7.000 3,7.000 2.000 5,7.000 1.000 5,6.000-1.000 6,7.000 1.000 6,5.000-1.000 1,7.000 1.000-2,6.000-1.000-2,7.000 1.000-3,8.000-3.000-2,14.000-2.000-3,11.000-3.000-2,14.000-3.000-3,11.000-1.000-2,14.000 4.000-2,11.000 3.000-1,14.000 3.000-2,2.000 4.000-3,-6.000 7.000-6,-6.000 6.000-6,-6.000 7.000-5,-12.000 8.000-3,-15.000 14.000 0,-15.000 11.000 0,-16.000 14.000-1,-18.000 11.000 0,-18.000 14.000-2,-19.000 11.000-1,-18.000 14.000-2,-21.000 8.000 0,-22.000 7.000 1,-22.000 6.000 2,-21.000 7.000 2,-14.000-3.000 1,-2.000-8.000 1,-3.000-10.000 3,-3.000-9.000 1,7.000-10.000 4,19.000-9.000 3,19.000-10.000 4,19.000-8.000 3,15.000-11.000 3,13.000-8.000 1,12.000-10.000 1,13.000-9.000 1,24.000-9.000 2,39.000-5.000 3,36.000-7.000 3,39.000-5.000 3,18.000-6.000-2,0.000-3.000-7,0.000-3.000-6,0.000-2.000-7,-5.000-1.000-5,-9.000 3.000-5,-10.000 3.000-3,-8.000 4.000-5,-12.000 4.000-6,-12.000 6.000-6,-13.000 7.000-8,-12.000 6.000-8,-13.000-1.000-1,-12.000-5.000 5,-13.000-7.000 4,-12.000-5.000 5</inkml:trace>
</inkml:ink>
</file>

<file path=ppt/ink/ink59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6"/>
    </inkml:context>
    <inkml:brush xml:id="br0">
      <inkml:brushProperty name="width" value="0.0406906716525555" units="cm"/>
      <inkml:brushProperty name="height" value="0.0406906716525555" units="cm"/>
      <inkml:brushProperty name="color" value="#000000"/>
      <inkml:brushProperty name="ignorePressure" value="0"/>
    </inkml:brush>
  </inkml:definitions>
  <inkml:trace contextRef="#ctx0" brushRef="#br0">54250.000 55100.000 540,'-2.000'-49.000'0,"-3.000"4.000"0,-3.000 3.000 0,-2.000 3.000 0,-3.000 4.000 2,1.000 7.000 5,-1.000 6.000 4,1.000 7.000 4,-4.000 13.000 10,-6.000 22.000 13,-6.000 22.000 14,-6.000 23.000 13,-1.000 17.000 2,7.000 17.000-11,6.000 15.000-11,7.000 16.000-11,4.000 12.000-11,3.000 9.000-8,3.000 10.000-11,4.000 10.000-8,-3.000 11.000-7,-5.000 17.000-3,-7.000 15.000-5,-5.000 16.000-3,-3.000-7.000-1,4.000-28.000 4,3.000-28.000 2,3.000-27.000 2,3.000-25.000-6,3.000-18.000-19,3.000-19.000-17,4.000-18.000-19</inkml:trace>
</inkml:ink>
</file>

<file path=ppt/ink/ink59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7"/>
    </inkml:context>
    <inkml:brush xml:id="br0">
      <inkml:brushProperty name="width" value="0.036715030670166" units="cm"/>
      <inkml:brushProperty name="height" value="0.036715030670166" units="cm"/>
      <inkml:brushProperty name="color" value="#000000"/>
      <inkml:brushProperty name="ignorePressure" value="0"/>
    </inkml:brush>
  </inkml:definitions>
  <inkml:trace contextRef="#ctx0" brushRef="#br0">57100.000 56050.000 599,'26.000'-43.000'92,"4.000"17.000"-11,3.000 15.000-10,3.000 16.000-12,-1.000 12.000-12,-2.000 9.000-16,-3.000 10.000-14,-3.000 10.000-14,-4.000 4.000-13,-3.000 0.000-10,-3.000 0.000-10,-2.000 0.000-9,-6.000-4.000-2,-6.000-5.000 5,-6.000-7.000 5,-6.000-5.000 4</inkml:trace>
</inkml:ink>
</file>

<file path=ppt/ink/ink59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0:57"/>
    </inkml:context>
    <inkml:brush xml:id="br0">
      <inkml:brushProperty name="width" value="0.0404583774507046" units="cm"/>
      <inkml:brushProperty name="height" value="0.0404583774507046" units="cm"/>
      <inkml:brushProperty name="color" value="#000000"/>
      <inkml:brushProperty name="ignorePressure" value="0"/>
    </inkml:brush>
  </inkml:definitions>
  <inkml:trace contextRef="#ctx0" brushRef="#br0">56900.000 56700.000 543,'-44.000'25.000'9,"13.000"0.000"19,12.000 0.000 17,13.000 0.000 19,13.000 0.000 3,17.000 0.000-9,15.000 0.000-10,16.000 0.000-11,7.000 1.000-6,1.000 4.000-4,-1.000 3.000-4,1.000 3.000-4</inkml:trace>
</inkml:ink>
</file>

<file path=ppt/ink/ink59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06"/>
    </inkml:context>
    <inkml:brush xml:id="br0">
      <inkml:brushProperty name="width" value="0.0374660231173038" units="cm"/>
      <inkml:brushProperty name="height" value="0.0374660231173038" units="cm"/>
      <inkml:brushProperty name="color" value="#000000"/>
      <inkml:brushProperty name="ignorePressure" value="0"/>
    </inkml:brush>
  </inkml:definitions>
  <inkml:trace contextRef="#ctx0" brushRef="#br0">62100.000 53300.000 587,'-25.000'-41.000'7,"0.000"19.000"13,0.000 19.000 15,0.000 19.000 13,3.000 12.000 4,6.000 6.000-9,7.000 7.000-7,6.000 6.000-8,1.000 6.000-5,-3.000 6.000-5,-3.000 7.000-3,-2.000 6.000-5,-1.000 4.000-1,3.000 4.000-1,3.000 3.000 0,4.000 3.000 0,-1.000 17.000 0,-3.000 31.000 0,-3.000 32.000 1,-2.000 31.000 1,-3.000 9.000-3,1.000-12.000-4,-1.000-13.000-7,1.000-12.000-4,-1.000-16.000-4,1.000-19.000-2,-1.000-18.000-1,1.000-19.000-2,1.000-16.000-1,3.000-12.000-1,3.000-13.000-1,4.000-12.000-1,-3.000-10.000 0,-5.000-6.000-1,-7.000-6.000 1,-5.000-6.000 0,-6.000-6.000 1,-3.000-2.000 1,-3.000-3.000 2,-2.000-3.000 0,-1.000-9.000 2,3.000-11.000 0,3.000-14.000 1,4.000-11.000 0,-1.000-15.000-1,-3.000-16.000 0,-3.000-15.000 0,-2.000-15.000-1,-1.000-17.000 0,3.000-15.000 1,3.000-15.000 1,4.000-16.000 0,2.000-4.000 2,4.000 10.000 3,3.000 10.000 2,3.000 9.000 3,3.000 10.000 3,3.000 14.000 1,3.000 11.000 1,4.000 14.000 3,4.000 13.000 2,6.000 16.000 3,7.000 15.000 5,6.000 17.000 3,1.000 8.000 2,-3.000 4.000 2,-3.000 3.000 1,-2.000 3.000 1,-5.000 10.000 0,-2.000 20.000 0,-3.000 18.000-1,-3.000 20.000-1,-9.000 17.000-3,-11.000 20.000-4,-14.000 18.000-4,-11.000 20.000-5,-9.000 5.000-2,-3.000-6.000 0,-3.000-6.000 0,-2.000-6.000 0,0.000-9.000-1,7.000-8.000-2,6.000-10.000-1,7.000-9.000-2,5.000-12.000-1,7.000-11.000 1,6.000-14.000 1,7.000-11.000 0,10.000-17.000-2,16.000-18.000-5,15.000-19.000-6,17.000-18.000-4,13.000-18.000-3,13.000-16.000 1,12.000-15.000 0,13.000-15.000 1,6.000-12.000-1,0.000-6.000-2,0.000-6.000-2,0.000-6.000-2,-10.000 9.000 2,-18.000 25.000 6,-19.000 25.000 5,-18.000 25.000 6</inkml:trace>
</inkml:ink>
</file>

<file path=ppt/ink/ink59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07"/>
    </inkml:context>
    <inkml:brush xml:id="br0">
      <inkml:brushProperty name="width" value="0.03190878033638" units="cm"/>
      <inkml:brushProperty name="height" value="0.03190878033638" units="cm"/>
      <inkml:brushProperty name="color" value="#000000"/>
      <inkml:brushProperty name="ignorePressure" value="0"/>
    </inkml:brush>
  </inkml:definitions>
  <inkml:trace contextRef="#ctx0" brushRef="#br0">62600.000 53150.000 689,'26.000'-49.000'-1,"4.000"4.000"0,3.000 3.000-2,3.000 3.000-2,-1.000 7.000 6,-2.000 14.000 12,-3.000 11.000 12,-3.000 14.000 12,-4.000 7.000 3,-3.000 3.000-4,-3.000 3.000-6,-2.000 4.000-5,-1.000 2.000-5,3.000 4.000-4,3.000 3.000-5,4.000 3.000-5,4.000-1.000-3,6.000-2.000-2,7.000-3.000-2,6.000-3.000-2,3.000-4.000-2,0.000-3.000-5,0.000-3.000-3,0.000-2.000-4,-7.000-1.000 0,-11.000 3.000 1,-14.000 3.000 2,-11.000 4.000 1,-14.000 5.000 3,-11.000 10.000 1,-14.000 10.000 2,-11.000 9.000 2,-14.000 4.000 1,-11.000 1.000 0,-14.000-1.000 2,-11.000 1.000 0,-4.000-4.000 0,6.000-6.000 0,7.000-6.000 0,6.000-6.000-1,9.000-7.000 2,13.000-6.000 3,12.000-6.000 2,13.000-6.000 3,13.000-7.000 3,17.000-6.000 2,15.000-6.000 1,16.000-6.000 3,12.000-6.000-1,9.000-2.000-3,10.000-3.000-3,10.000-3.000-4,0.000 1.000-2,-5.000 6.000-5,-7.000 7.000-3,-5.000 6.000-5,-8.000 4.000-1,-5.000 4.000 0,-7.000 3.000 0,-5.000 3.000-1,-11.000 4.000 0,-11.000 7.000-2,-14.000 6.000-2,-11.000 7.000-1,-14.000 5.000 1,-11.000 7.000 1,-14.000 6.000 3,-11.000 7.000 2,-9.000 5.000 0,-3.000 7.000 1,-3.000 6.000 0,-2.000 7.000-1,-6.000 2.000 2,-6.000 1.000 2,-6.000-1.000 4,-6.000 1.000 3,-1.000-4.000 3,7.000-6.000 3,6.000-6.000 2,7.000-6.000 3,10.000-10.000 3,16.000-12.000 5,15.000-13.000 5,17.000-12.000 4,25.000-13.000 3,39.000-12.000 1,36.000-13.000 1,39.000-12.000 2,21.000-10.000-4,6.000-6.000-8,7.000-6.000-8,6.000-6.000-7,3.000 2.000-8,0.000 14.000-7,0.000 11.000-7,0.000 14.000-6,-4.000 5.000-4,-5.000 1.000 0,-7.000-1.000 1,-5.000 1.000 0,-11.000 4.000-1,-11.000 9.000-2,-14.000 10.000-1,-11.000 10.000-1,-25.000-4.000-3,-33.000-16.000-2,-35.000-15.000-3,-34.000-15.000-2,-18.000-12.000 3,1.000-6.000 7,-1.000-6.000 7,1.000-6.000 9,2.000-2.000 4,7.000 3.000 2,6.000 3.000 1,7.000 4.000 1,5.000 5.000 5,7.000 10.000 4,6.000 10.000 6,7.000 9.000 6,2.000 4.000 4,1.000 1.000 6,-1.000-1.000 6,1.000 1.000 4,2.000 10.000 2,7.000 22.000 0,6.000 22.000-3,7.000 23.000 0,2.000 14.000-4,1.000 10.000-7,-1.000 10.000-6,1.000 9.000-7,-1.000 10.000-4,1.000 14.000-3,-1.000 11.000-2,1.000 14.000-3,-4.000 2.000-3,-6.000-6.000-4,-6.000-6.000-6,-6.000-6.000-4,-7.000-12.000-1,-6.000-15.000 3,-6.000-15.000 4,-6.000-16.000 2,-4.000-16.000-1,1.000-16.000-6,-1.000-15.000-6,1.000-15.000-7,-7.000-14.000-2,-12.000-8.000 1,-13.000-10.000 3,-12.000-9.000 1,-2.000-10.000 2,9.000-9.000 3,10.000-10.000 2,10.000-8.000 3,11.000-9.000 2,17.000-6.000 0,15.000-6.000 1,16.000-6.000 1,15.000 1.000 9,16.000 9.000 14,15.000 10.000 16,17.000 10.000 16,10.000 7.000 4,6.000 6.000-6,7.000 7.000-5,6.000 6.000-6,-2.000 6.000-4,-9.000 6.000-5,-10.000 7.000-4,-8.000 6.000-3,-9.000 1.000-13,-6.000-3.000-23,-6.000-3.000-23,-6.000-2.000-21</inkml:trace>
</inkml:ink>
</file>

<file path=ppt/ink/ink59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08"/>
    </inkml:context>
    <inkml:brush xml:id="br0">
      <inkml:brushProperty name="width" value="0.042626578360796" units="cm"/>
      <inkml:brushProperty name="height" value="0.042626578360796" units="cm"/>
      <inkml:brushProperty name="color" value="#000000"/>
      <inkml:brushProperty name="ignorePressure" value="0"/>
    </inkml:brush>
  </inkml:definitions>
  <inkml:trace contextRef="#ctx0" brushRef="#br0">37450.000 55300.000 516,'-63.000'-5.000'8,"76.000"-9.000"18,74.000-10.000 16,76.000-8.000 18,37.000-4.000 1,0.000 3.000-11,0.000 3.000-12,0.000 4.000-13,-5.000 2.000-7,-9.000 4.000 0,-10.000 3.000-2,-8.000 3.000-1,-18.000 3.000-4,-25.000 3.000-8,-25.000 3.000-7,-25.000 4.000-8,-32.000-1.000-13,-36.000-3.000-17,-39.000-3.000-19,-36.000-2.000-17,-23.000-8.000-1,-6.000-8.000 15,-6.000-10.000 16,-6.000-9.000 16,-1.000-9.000 12,7.000-5.000 6,6.000-7.000 7,7.000-5.000 7,8.000 0.000 5,14.000 10.000 5,11.000 10.000 3,14.000 9.000 5,14.000 17.000 7,20.000 25.000 13,18.000 25.000 13,20.000 25.000 11,3.000 15.000 1,-8.000 7.000-10,-10.000 6.000-11,-9.000 7.000-10,-5.000 10.000-8,0.000 16.000-2,0.000 15.000-4,0.000 17.000-4,-2.000 0.000-1,-3.000-11.000 0,-3.000-14.000 0,-2.000-11.000 1,-5.000-11.000-4,-2.000-5.000-7,-3.000-7.000-7,-3.000-5.000-6,-4.000-9.000-6,-3.000-9.000-3,-3.000-10.000-5,-2.000-8.000-3,-5.000-11.000-3,-2.000-8.000 0,-3.000-10.000-1,-3.000-9.000-1,-1.000-12.000 1,4.000-11.000 4,3.000-14.000 2,3.000-11.000 4,6.000-14.000 2,9.000-11.000 4,10.000-14.000 3,10.000-11.000 3,13.000-6.000 4,19.000 4.000 2,19.000 3.000 2,19.000 3.000 4,12.000 9.000 2,6.000 16.000 3,7.000 15.000 3,6.000 17.000 3,-2.000 14.000 1,-9.000 17.000-2,-10.000 15.000-1,-8.000 16.000-1,-12.000 13.000-2,-12.000 14.000-5,-13.000 11.000-3,-12.000 14.000-4,-16.000 7.000-4,-19.000 3.000-4,-18.000 3.000-5,-19.000 4.000-3,-13.000-4.000-4,-6.000-9.000 0,-6.000-10.000-1,-6.000-8.000 0,-4.000-12.000-1,1.000-12.000 2,-1.000-13.000 1,1.000-12.000 1,-1.000-9.000 3,1.000-2.000 4,-1.000-3.000 4,1.000-3.000 4,2.000-6.000 3,7.000-5.000 1,6.000-7.000 3,7.000-5.000 1,4.000-4.000 3,3.000 0.000 4,3.000 0.000 2,4.000 0.000 3,7.000 7.000 7,13.000 17.000 11,12.000 15.000 11,13.000 16.000 10,10.000 9.000 3,10.000 3.000-5,10.000 3.000-6,9.000 4.000-5,9.000 2.000-5,9.000 4.000-3,10.000 3.000-3,10.000 3.000-2,8.000 3.000-5,10.000 3.000-4,10.000 3.000-6,9.000 4.000-4,12.000-3.000-2,16.000-5.000 2,15.000-7.000 1,17.000-5.000 2,10.000-12.000-10,6.000-16.000-19,7.000-15.000-20,6.000-15.000-21,-18.000-12.000-10,-40.000-6.000-1,-40.000-6.000 0,-41.000-6.000-1</inkml:trace>
</inkml:ink>
</file>

<file path=ppt/ink/ink5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5"/>
    </inkml:context>
    <inkml:brush xml:id="br0">
      <inkml:brushProperty name="width" value="0.0524627640843391" units="cm"/>
      <inkml:brushProperty name="height" value="0.0524627640843391" units="cm"/>
      <inkml:brushProperty name="color" value="#f2395b"/>
      <inkml:brushProperty name="ignorePressure" value="0"/>
    </inkml:brush>
  </inkml:definitions>
  <inkml:trace contextRef="#ctx0" brushRef="#br0">40950.000 51050.000 419,'-50.000'-19.000'8,"0.000"13.000"15,0.000 12.000 16,0.000 13.000 16,4.000 7.000 5,10.000 4.000-7,10.000 3.000-6,9.000 3.000-7,1.000 14.000-5,-6.000 25.000-3,-6.000 25.000-3,-6.000 25.000-5,-2.000 20.000-2,3.000 16.000-2,3.000 15.000-3,4.000 17.000-2,1.000 2.000-2,0.000-9.000-1,0.000-10.000-2,0.000-8.000-1,1.000-12.000-2,4.000-12.000-2,3.000-13.000-1,3.000-12.000-2,4.000-13.000-3,7.000-12.000-3,6.000-13.000-4,7.000-12.000-2,8.000-15.000-3,14.000-15.000-1,11.000-15.000-1,14.000-16.000-2,7.000-18.000-1,3.000-18.000-5,3.000-19.000-4,4.000-18.000-3,-1.000-14.000-1,-3.000-5.000 3,-3.000-7.000 3,-2.000-5.000 4,-11.000 2.000 3,-15.000 13.000 3,-15.000 12.000 5,-16.000 13.000 3,-18.000 10.000 1,-18.000 10.000 0,-19.000 10.000 0,-18.000 9.000-1,-18.000 13.000-1,-16.000 20.000-2,-15.000 18.000-1,-15.000 20.000-2,0.000 3.000-3,20.000-8.000-4,18.000-10.000-4,20.000-9.000-5,13.000-5.000-1,9.000 0.000 1,10.000 0.000 2,10.000 0.000 0</inkml:trace>
</inkml:ink>
</file>

<file path=ppt/ink/ink59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09"/>
    </inkml:context>
    <inkml:brush xml:id="br0">
      <inkml:brushProperty name="width" value="0.0431139022111893" units="cm"/>
      <inkml:brushProperty name="height" value="0.0431139022111893" units="cm"/>
      <inkml:brushProperty name="color" value="#000000"/>
      <inkml:brushProperty name="ignorePressure" value="0"/>
    </inkml:brush>
  </inkml:definitions>
  <inkml:trace contextRef="#ctx0" brushRef="#br0">40250.000 53950.000 510,'-22.000'-49.000'0,"6.000"4.000"0,7.000 3.000 0,6.000 3.000 0,6.000 4.000 7,6.000 7.000 15,7.000 6.000 14,6.000 7.000 15,-1.000 11.000 3,-5.000 20.000-9,-7.000 18.000-10,-5.000 20.000-9,-6.000 13.000-7,-3.000 9.000-3,-3.000 10.000-4,-2.000 10.000-3,-6.000 5.000-5,-6.000 4.000-6,-6.000 3.000-5,-6.000 3.000-6,-1.000-7.000-4,7.000-15.000-5,6.000-15.000-4,7.000-16.000-4,7.000-30.000-5,9.000-44.000-6,10.000-43.000-6,10.000-44.000-6,8.000-26.000 3,10.000-5.000 11,10.000-7.000 11,9.000-5.000 12,4.000 3.000 6,1.000 17.000 5,-1.000 15.000 4,1.000 16.000 4,-4.000 12.000 5,-6.000 9.000 6,-6.000 10.000 7,-6.000 10.000 5,-6.000 8.000 5,-2.000 10.000 0,-3.000 10.000 1,-3.000 9.000 1,-6.000 12.000 1,-5.000 16.000-1,-7.000 15.000 0,-5.000 17.000-1,-8.000 10.000-1,-5.000 6.000-3,-7.000 7.000-4,-5.000 6.000-4,-6.000 6.000-3,-3.000 6.000-3,-3.000 7.000-5,-2.000 6.000-3,-1.000-2.000-1,3.000-9.000 1,3.000-10.000 2,4.000-8.000 2,8.000-17.000-10,17.000-21.000-22,15.000-22.000-21,16.000-22.000-22,9.000-16.000-3,3.000-9.000 13,3.000-10.000 13,4.000-8.000 15,-1.000-1.000 8,-3.000 9.000 4,-3.000 10.000 4,-2.000 10.000 3,-6.000 10.000 3,-6.000 13.000 3,-6.000 12.000 1,-6.000 13.000 2,-15.000 15.000 1,-21.000 19.000-1,-22.000 19.000-1,-22.000 19.000-1,-15.000 10.000 0,-5.000 4.000 0,-7.000 3.000 0,-5.000 3.000 1,-6.000-1.000-1,-3.000-2.000 1,-3.000-3.000-1,-2.000-3.000 1,0.000-7.000 0,7.000-9.000 1,6.000-10.000 1,7.000-8.000 1,8.000-12.000 4,14.000-12.000 3,11.000-13.000 6,14.000-12.000 4,11.000-13.000 2,14.000-12.000-2,11.000-13.000 0,14.000-12.000-1,18.000-15.000-2,25.000-15.000-1,25.000-15.000-2,25.000-16.000-1,17.000-5.000-2,9.000 6.000-2,10.000 7.000-2,10.000 6.000-2,-1.000 9.000-2,-9.000 13.000-2,-10.000 12.000-4,-8.000 13.000-3,-15.000 12.000-2,-19.000 13.000 0,-18.000 12.000 1,-19.000 13.000-1,-19.000 15.000-1,-19.000 19.000 1,-18.000 19.000-1,-19.000 19.000 1,-21.000 10.000 0,-21.000 4.000 2,-22.000 3.000 3,-22.000 3.000 2,-10.000-4.000 3,4.000-8.000 1,3.000-10.000 3,3.000-9.000 3,6.000-10.000 0,9.000-9.000 1,10.000-10.000-1,10.000-8.000 1,21.000-14.000 1,34.000-15.000 4,35.000-15.000 3,35.000-16.000 4,24.000-13.000-1,16.000-9.000-6,15.000-10.000-6,17.000-8.000-5,0.000 0.000-4,-11.000 14.000-2,-14.000 11.000-1,-11.000 14.000-2,-26.000 19.000-3,-37.000 29.000-2,-38.000 28.000-4,-37.000 28.000-3,-24.000 10.000 3,-9.000-5.000 5,-10.000-7.000 7,-8.000-5.000 7,-1.000-8.000 2,9.000-5.000 0,10.000-7.000-1,10.000-5.000-1,19.000-9.000 4,32.000-9.000 8,31.000-10.000 7,32.000-8.000 7,22.000-12.000-1,17.000-12.000-9,15.000-13.000-10,16.000-12.000-9,5.000-5.000-4,-2.000 3.000-1,-3.000 3.000 1,-3.000 4.000 0,-24.000 13.000-4,-44.000 26.000-11,-43.000 24.000-9,-44.000 26.000-11,-32.000 13.000 0,-18.000 4.000 9,-19.000 3.000 7,-18.000 3.000 9,2.000-7.000 6,26.000-15.000 0,24.000-15.000 3,26.000-16.000 1,7.000-7.000 2,-9.000 4.000 5,-10.000 3.000 3,-8.000 3.000 4,2.000-2.000 4,16.000-6.000 5,15.000-6.000 4,17.000-6.000 5,27.000-7.000 2,41.000-6.000-2,40.000-6.000 0,42.000-6.000-1,24.000-7.000-6,9.000-6.000-11,10.000-6.000-12,10.000-6.000-9,2.000-2.000-13,-3.000 3.000-12,-3.000 3.000-12,-2.000 4.000-12,-19.000 4.000-6,-30.000 6.000 1,-32.000 7.000-1,-30.000 6.000 1</inkml:trace>
</inkml:ink>
</file>

<file path=ppt/ink/ink59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0"/>
    </inkml:context>
    <inkml:brush xml:id="br0">
      <inkml:brushProperty name="width" value="0.0416952930390835" units="cm"/>
      <inkml:brushProperty name="height" value="0.0416952930390835" units="cm"/>
      <inkml:brushProperty name="color" value="#000000"/>
      <inkml:brushProperty name="ignorePressure" value="0"/>
    </inkml:brush>
  </inkml:definitions>
  <inkml:trace contextRef="#ctx0" brushRef="#br0">41950.000 55100.000 527,'25.000'-16.000'66,"0.000"19.000"-7,0.000 19.000-10,0.000 19.000-7,1.000 10.000-10,4.000 4.000-10,3.000 3.000-10,3.000 3.000-10,-2.000 1.000-9,-6.000 1.000-11,-6.000-1.000-8,-6.000 1.000-10,-9.000-1.000-3,-8.000 1.000 1,-10.000-1.000 2,-9.000 1.000 3,-13.000-1.000 1,-16.000 1.000 3,-15.000-1.000 3,-15.000 1.000 2,-11.000-3.000 4,-2.000-2.000 4,-3.000-3.000 5,-3.000-3.000 4,1.000-1.000 6,6.000 4.000 6,7.000 3.000 7,6.000 3.000 7,9.000-2.000 4,13.000-6.000 3,12.000-6.000 1,13.000-6.000 3,12.000-9.000 4,13.000-8.000 4,12.000-10.000 4,13.000-9.000 5,16.000-9.000 0,23.000-5.000-4,22.000-7.000-3,22.000-5.000-4,15.000-8.000-4,9.000-5.000-4,10.000-7.000-6,10.000-5.000-4,-3.000 2.000-5,-11.000 13.000-7,-14.000 12.000-7,-11.000 13.000-6,-12.000 9.000-7,-9.000 6.000-10,-10.000 7.000-9,-8.000 6.000-10,-12.000 3.000-7,-12.000 0.000-9,-13.000 0.000-6,-12.000 0.000-9</inkml:trace>
</inkml:ink>
</file>

<file path=ppt/ink/ink59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2"/>
    </inkml:context>
    <inkml:brush xml:id="br0">
      <inkml:brushProperty name="width" value="0.0383796170353889" units="cm"/>
      <inkml:brushProperty name="height" value="0.0383796170353889" units="cm"/>
      <inkml:brushProperty name="color" value="#000000"/>
      <inkml:brushProperty name="ignorePressure" value="0"/>
    </inkml:brush>
  </inkml:definitions>
  <inkml:trace contextRef="#ctx0" brushRef="#br0">66900.000 53250.000 573,'-5.000'-44.000'3,"-9.000"13.000"7,-10.000 12.000 7,-8.000 13.000 6,-3.000 10.000 5,7.000 10.000-1,6.000 10.000 2,7.000 9.000-1,0.000 4.000 0,-2.000 1.000-3,-3.000-1.000-2,-3.000 1.000-3,-2.000 1.000-3,0.000 3.000-2,0.000 3.000-2,0.000 4.000-3,1.000-3.000-1,4.000-5.000-3,3.000-7.000-1,3.000-5.000-2,-4.000 3.000 0,-8.000 17.000 1,-10.000 15.000 2,-9.000 16.000 1,-5.000 4.000 1,0.000-6.000-1,0.000-6.000 1,0.000-6.000 0,4.000-6.000-1,10.000-2.000-2,10.000-3.000-1,9.000-3.000-1,2.000-2.000-2,-2.000 0.000 1,-3.000 0.000-1,-3.000 0.000 1,-2.000-2.000-1,0.000-3.000 2,0.000-3.000-1,0.000-2.000 1,0.000 0.000-1,0.000 7.000-2,0.000 6.000-1,0.000 7.000-2,1.000-1.000-2,4.000-6.000 2,3.000-6.000 0,3.000-6.000 0,-1.000-2.000 1,-2.000 3.000 0,-3.000 3.000 1,-3.000 4.000 1,-2.000 4.000-2,0.000 6.000-2,0.000 7.000-2,0.000 6.000-2,1.000-2.000-1,4.000-9.000 1,3.000-10.000 1,3.000-8.000 1,-1.000 0.000-3,-2.000 14.000-8,-3.000 11.000-6,-3.000 14.000-8,5.000-9.000-7,17.000-28.000-7,15.000-28.000-8,16.000-27.000-8,4.000-17.000 3,-6.000-3.000 11,-6.000-3.000 12,-6.000-2.000 12</inkml:trace>
</inkml:ink>
</file>

<file path=ppt/ink/ink59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2"/>
    </inkml:context>
    <inkml:brush xml:id="br0">
      <inkml:brushProperty name="width" value="0.0398461371660233" units="cm"/>
      <inkml:brushProperty name="height" value="0.0398461371660233" units="cm"/>
      <inkml:brushProperty name="color" value="#000000"/>
      <inkml:brushProperty name="ignorePressure" value="0"/>
    </inkml:brush>
  </inkml:definitions>
  <inkml:trace contextRef="#ctx0" brushRef="#br0">66600.000 53800.000 552,'23.000'-68.000'2,"-3.000"17.000"5,-3.000 15.000 4,-2.000 16.000 5,-5.000 13.000 3,-2.000 14.000 3,-3.000 11.000 2,-3.000 14.000 2,-2.000 14.000 2,0.000 20.000-1,0.000 18.000 1,0.000 20.000 1,-4.000 10.000-2,-5.000 3.000-1,-7.000 3.000-2,-5.000 4.000-1,-1.000-7.000-3,6.000-16.000-3,7.000-15.000-2,6.000-15.000-4,7.000-14.000-1,10.000-8.000-1,10.000-10.000 0,9.000-9.000-1,6.000-10.000-4,3.000-9.000-7,3.000-10.000-7,4.000-8.000-8,5.000-17.000-7,10.000-21.000-6,10.000-22.000-6,9.000-22.000-7,-5.000-2.000 0,-19.000 19.000 8,-18.000 19.000 9,-19.000 19.000 7,-7.000 4.000 4,7.000-9.000 1,6.000-10.000 0,7.000-8.000 0,2.000-4.000 1,1.000 3.000 2,-1.000 3.000 0,1.000 4.000 1,-4.000 4.000 1,-6.000 6.000 0,-6.000 7.000 0,-6.000 6.000 1,-6.000 3.000-1,-2.000 0.000-2,-3.000 0.000-1,-3.000 0.000-1,-2.000 6.000 11,0.000 13.000 27,0.000 12.000 25,0.000 13.000 25,-4.000 15.000 6,-5.000 19.000-13,-7.000 19.000-14,-5.000 19.000-14,-4.000 7.000-9,0.000-3.000-6,0.000-3.000-3,0.000-2.000-6,0.000 10.000-4,0.000 25.000-3,0.000 25.000-3,0.000 25.000-4,3.000 3.000-4,6.000-19.000-9,7.000-18.000-8,6.000-19.000-7,3.000-19.000-7,0.000-19.000-5,0.000-18.000-5,0.000-19.000-6,3.000-15.000 1,6.000-8.000 7,7.000-10.000 7,6.000-9.000 6,1.000-9.000 3,-3.000-5.000-1,-3.000-7.000-1,-2.000-5.000-1</inkml:trace>
</inkml:ink>
</file>

<file path=ppt/ink/ink59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3"/>
    </inkml:context>
    <inkml:brush xml:id="br0">
      <inkml:brushProperty name="width" value="0.0456588715314865" units="cm"/>
      <inkml:brushProperty name="height" value="0.0456588715314865" units="cm"/>
      <inkml:brushProperty name="color" value="#000000"/>
      <inkml:brushProperty name="ignorePressure" value="0"/>
    </inkml:brush>
  </inkml:definitions>
  <inkml:trace contextRef="#ctx0" brushRef="#br0">68150.000 54550.000 481,'0.000'79.000'78,"0.000"10.000"-17,0.000 10.000-18,0.000 9.000-16,-2.000 1.000-9,-3.000-6.000-2,-3.000-6.000 0,-2.000-6.000-2,-1.000-10.000-3,3.000-12.000-5,3.000-13.000-4,4.000-12.000-5,7.000-21.000-7,13.000-28.000-6,12.000-28.000-8,13.000-27.000-8,9.000-20.000-1,6.000-9.000 1,7.000-10.000 2,6.000-8.000 3,3.000-1.000 2,0.000 9.000 3,0.000 10.000 3,0.000 10.000 3,-8.000 11.000 4,-16.000 17.000 4,-15.000 15.000 4,-15.000 16.000 4,-9.000 7.000 3,1.000 1.000-1,-1.000-1.000-1,1.000 1.000 1,-1.000-1.000-1,1.000 1.000 0,-1.000-1.000-1,1.000 1.000 0,-1.000 5.000 6,1.000 14.000 11,-1.000 11.000 12,1.000 14.000 12,-6.000 14.000 3,-8.000 20.000-4,-10.000 18.000-6,-9.000 20.000-4,-5.000 5.000-3,0.000-6.000-2,0.000-6.000-2,0.000-6.000-1,1.000-10.000-3,4.000-12.000-5,3.000-13.000-5,3.000-12.000-4,7.000-10.000-5,14.000-6.000-5,11.000-6.000-6,14.000-6.000-6,10.000-13.000-4,9.000-19.000-4,10.000-18.000-5,10.000-19.000-4,2.000-15.000-2,-3.000-8.000 4,-3.000-10.000 1,-2.000-9.000 3,-8.000 4.000 3,-8.000 19.000 5,-10.000 19.000 4,-9.000 19.000 4,-7.000 9.000 3,-3.000 0.000 2,-3.000 0.000 0,-2.000 0.000 2,-1.000-5.000 0,3.000-9.000-1,3.000-10.000 1,4.000-8.000-1,1.000-4.000 0,0.000 3.000 1,0.000 3.000 1,0.000 4.000 1,-2.000 4.000 2,-3.000 6.000 3,-3.000 7.000 2,-2.000 6.000 3,-5.000 3.000 1,-2.000 0.000-1,-3.000 0.000 0,-3.000 0.000 0,-2.000 0.000 5,0.000 0.000 12,0.000 0.000 12,0.000 0.000 11,-4.000 7.000 4,-5.000 17.000-5,-7.000 15.000-5,-5.000 16.000-6,-3.000 7.000-3,4.000 1.000-4,3.000-1.000-4,3.000 1.000-3,1.000-1.000-3,1.000 1.000-4,-1.000-1.000-2,1.000 1.000-3,-1.000 5.000-2,1.000 14.000 0,-1.000 11.000-1,1.000 14.000-1,1.000-1.000 0,3.000-12.000-1,3.000-13.000-1,4.000-12.000 0,1.000-4.000-1,0.000 7.000 2,0.000 6.000 0,0.000 7.000 2,1.000-1.000-1,4.000-6.000-2,3.000-6.000-2,3.000-6.000-2,6.000-9.000-2,9.000-8.000-2,10.000-10.000-1,10.000-9.000-3,7.000-18.000-4,6.000-24.000-8,7.000-26.000-8,6.000-24.000-7,-1.000-12.000-3,-5.000 4.000 5,-7.000 3.000 3,-5.000 3.000 4,-9.000 9.000 4,-9.000 16.000 4,-10.000 15.000 4,-8.000 17.000 3,-8.000 7.000 2,-2.000 0.000 2,-3.000 0.000 0,-3.000 0.000 1,-1.000-4.000 1,4.000-5.000 0,3.000-7.000 1,3.000-5.000 1,-4.000-8.000 0,-8.000-5.000 2,-10.000-7.000 0,-9.000-5.000 3,-12.000 3.000-2,-11.000 17.000-2,-14.000 15.000-2,-11.000 16.000-3,-6.000 12.000 0,4.000 9.000 2,3.000 10.000 2,3.000 10.000 3,4.000 7.000-2,7.000 6.000-6,6.000 7.000-5,7.000 6.000-6</inkml:trace>
</inkml:ink>
</file>

<file path=ppt/ink/ink59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3"/>
    </inkml:context>
    <inkml:brush xml:id="br0">
      <inkml:brushProperty name="width" value="0.0383455827832222" units="cm"/>
      <inkml:brushProperty name="height" value="0.0383455827832222" units="cm"/>
      <inkml:brushProperty name="color" value="#000000"/>
      <inkml:brushProperty name="ignorePressure" value="0"/>
    </inkml:brush>
  </inkml:definitions>
  <inkml:trace contextRef="#ctx0" brushRef="#br0">70650.000 54350.000 573,'92.000'23.000'55,"-16.000"-3.000"-4,-15.000-3.000-5,-15.000-2.000-4,-11.000 0.000-5,-2.000 7.000-6,-3.000 6.000-5,-3.000 7.000-6,-4.000 8.000-6,-3.000 14.000-7,-3.000 11.000-6,-2.000 14.000-6,-9.000 7.000-4,-12.000 3.000 0,-13.000 3.000 1,-12.000 4.000 0,-10.000-4.000-1,-6.000-9.000-2,-6.000-10.000-1,-6.000-8.000-2,1.000-11.000 2,9.000-8.000 3,10.000-10.000 4,10.000-9.000 4,19.000-10.000 8,32.000-9.000 13,31.000-10.000 14,32.000-8.000 12,13.000-6.000 1,-3.000 1.000-15,-3.000-1.000-15,-2.000 1.000-13,-6.000 1.000-7,-6.000 3.000 3,-6.000 3.000 1,-6.000 4.000 2,-7.000 1.000-5,-6.000 0.000-16,-6.000 0.000-14,-6.000 0.000-14,-6.000 1.000-10,-2.000 4.000-4,-3.000 3.000-5,-3.000 3.000-5</inkml:trace>
</inkml:ink>
</file>

<file path=ppt/ink/ink59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4"/>
    </inkml:context>
    <inkml:brush xml:id="br0">
      <inkml:brushProperty name="width" value="0.0394505448639393" units="cm"/>
      <inkml:brushProperty name="height" value="0.0394505448639393" units="cm"/>
      <inkml:brushProperty name="color" value="#000000"/>
      <inkml:brushProperty name="ignorePressure" value="0"/>
    </inkml:brush>
  </inkml:definitions>
  <inkml:trace contextRef="#ctx0" brushRef="#br0">73650.000 52750.000 557,'-8.000'-35.000'8,"-16.000"32.000"17,-15.000 31.000 15,-15.000 32.000 17,-3.000 8.000 2,14.000-11.000-12,11.000-14.000-13,14.000-11.000-12,3.000-7.000-8,-2.000 0.000-1,-3.000 0.000-3,-3.000 0.000-3,-4.000 3.000 0,-3.000 6.000 0,-3.000 7.000 0,-2.000 6.000 1,-3.000 3.000-1,1.000 0.000 1,-1.000 0.000-1,1.000 0.000 0,1.000-4.000 0,3.000-5.000-2,3.000-7.000 1,4.000-5.000-2,-4.000 5.000 0,-9.000 19.000 0,-10.000 19.000 1,-8.000 19.000-1,-1.000-1.000 0,9.000-18.000-1,10.000-19.000-1,10.000-18.000-1,2.000-3.000-4,-3.000 17.000-5,-3.000 15.000-4,-2.000 16.000-7,-1.000 4.000-5,3.000-6.000-7,3.000-6.000-6,4.000-6.000-7,13.000-18.000-4,26.000-28.000 0,24.000-28.000-2,26.000-27.000 0,5.000-15.000 3,-11.000 0.000 8,-14.000 0.000 7,-11.000 0.000 8</inkml:trace>
</inkml:ink>
</file>

<file path=ppt/ink/ink59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5"/>
    </inkml:context>
    <inkml:brush xml:id="br0">
      <inkml:brushProperty name="width" value="0.0391418002545834" units="cm"/>
      <inkml:brushProperty name="height" value="0.0391418002545834" units="cm"/>
      <inkml:brushProperty name="color" value="#000000"/>
      <inkml:brushProperty name="ignorePressure" value="0"/>
    </inkml:brush>
  </inkml:definitions>
  <inkml:trace contextRef="#ctx0" brushRef="#br0">73700.000 52750.000 562,'4.000'-66.000'7,"10.000"19.000"17,10.000 19.000 14,9.000 19.000 17,9.000 15.000 3,9.000 13.000-6,10.000 12.000-9,10.000 13.000-6,5.000 9.000-7,4.000 6.000-5,3.000 7.000-6,3.000 6.000-5,-1.000 4.000-4,-2.000 4.000-1,-3.000 3.000-1,-3.000 3.000-2,-6.000-4.000-3,-5.000-8.000-8,-7.000-10.000-6,-5.000-9.000-7,-8.000-7.000-4,-5.000-3.000-1,-7.000-3.000-2,-5.000-2.000 0,-6.000-5.000-3,-3.000-2.000-5,-3.000-3.000-3,-2.000-3.000-4</inkml:trace>
</inkml:ink>
</file>

<file path=ppt/ink/ink59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5"/>
    </inkml:context>
    <inkml:brush xml:id="br0">
      <inkml:brushProperty name="width" value="0.0370756350457668" units="cm"/>
      <inkml:brushProperty name="height" value="0.0370756350457668" units="cm"/>
      <inkml:brushProperty name="color" value="#000000"/>
      <inkml:brushProperty name="ignorePressure" value="0"/>
    </inkml:brush>
  </inkml:definitions>
  <inkml:trace contextRef="#ctx0" brushRef="#br0">73800.000 53650.000 593,'-47.000'0.000'0,"6.000"0.000"0,7.000 0.000 0,6.000 0.000 0,9.000 1.000 5,13.000 4.000 10,12.000 3.000 10,13.000 3.000 10,9.000 3.000 1,6.000 3.000-7,7.000 3.000-6,6.000 4.000-7,-1.000 5.000-6,-5.000 10.000-3,-7.000 10.000-5,-5.000 9.000-3,-11.000 7.000-2,-11.000 7.000 1,-14.000 6.000 1,-11.000 7.000 2,-14.000 0.000-2,-11.000-2.000-4,-14.000-3.000-4,-11.000-3.000-3,-3.000-9.000-2,10.000-11.000 2,10.000-14.000 0,9.000-11.000 1,6.000-9.000 1,3.000-3.000 1,3.000-3.000 2,4.000-2.000 1,7.000-12.000 2,13.000-19.000 2,12.000-18.000 0,13.000-19.000 2,12.000-5.000 1,13.000 9.000 0,12.000 10.000 0,13.000 10.000 0,6.000 5.000 2,0.000 4.000 4,0.000 3.000 3,0.000 3.000 3,-8.000 7.000 2,-16.000 14.000-2,-15.000 11.000-1,-15.000 14.000-2,-11.000 10.000 0,-2.000 9.000 0,-3.000 10.000 0,-3.000 10.000-1,-9.000-1.000 0,-11.000-9.000-4,-14.000-10.000-2,-11.000-8.000-3,2.000-17.000-6,19.000-21.000-6,19.000-22.000-7,19.000-22.000-7,9.000-7.000 0,0.000 10.000 4,0.000 10.000 4,0.000 9.000 6,-2.000 9.000 4,-3.000 9.000 1,-3.000 10.000 4,-2.000 10.000 1,-9.000 10.000 3,-12.000 13.000 2,-13.000 12.000 2,-12.000 13.000 2,-12.000 6.000 1,-8.000 0.000 0,-10.000 0.000 1,-9.000 0.000 1,-2.000-5.000-1,6.000-9.000 0,7.000-10.000-1,6.000-8.000-1,4.000-9.000-1,4.000-6.000 0,3.000-6.000 0,3.000-6.000 0,1.000-6.000 1,1.000-2.000 3,-1.000-3.000 3,1.000-3.000 3,8.000-2.000 4,20.000 0.000 3,18.000 0.000 4,20.000 0.000 3,16.000-2.000 0,16.000-3.000-6,15.000-3.000-5,17.000-2.000-6,10.000-3.000-9,6.000 1.000-13,7.000-1.000-12,6.000 1.000-13,-8.000-1.000-4,-22.000 1.000 6,-22.000-1.000 4,-21.000 1.000 5,-9.000-1.000 3,7.000 1.000 1,6.000-1.000 1,7.000 1.000 2,-1.000-1.000-4,-6.000 1.000-10,-6.000-1.000-9,-6.000 1.000-8</inkml:trace>
</inkml:ink>
</file>

<file path=ppt/ink/ink59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6"/>
    </inkml:context>
    <inkml:brush xml:id="br0">
      <inkml:brushProperty name="width" value="0.0325401723384857" units="cm"/>
      <inkml:brushProperty name="height" value="0.0325401723384857" units="cm"/>
      <inkml:brushProperty name="color" value="#000000"/>
      <inkml:brushProperty name="ignorePressure" value="0"/>
    </inkml:brush>
  </inkml:definitions>
  <inkml:trace contextRef="#ctx0" brushRef="#br0">75900.000 52200.000 676,'25.000'-68.000'0,"0.000"17.000"0,0.000 15.000 0,0.000 16.000 0,3.000 9.000 6,6.000 3.000 13,7.000 3.000 12,6.000 4.000 13,-1.000 5.000 4,-5.000 10.000-6,-7.000 10.000-4,-5.000 9.000-6,-4.000 6.000-6,0.000 3.000-6,0.000 3.000-8,0.000 4.000-6,-2.000-1.000-9,-3.000-3.000-8,-3.000-3.000-9,-2.000-2.000-9,-5.000-5.000-5,-2.000-2.000 0,-3.000-3.000 0,-3.000-3.000-1,-7.000-2.000 0,-9.000 0.000-4,-10.000 0.000-1,-8.000 0.000-3</inkml:trace>
</inkml:ink>
</file>

<file path=ppt/ink/ink5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5"/>
    </inkml:context>
    <inkml:brush xml:id="br0">
      <inkml:brushProperty name="width" value="0.0391774959862232" units="cm"/>
      <inkml:brushProperty name="height" value="0.0391774959862232" units="cm"/>
      <inkml:brushProperty name="color" value="#f2395b"/>
      <inkml:brushProperty name="ignorePressure" value="0"/>
    </inkml:brush>
  </inkml:definitions>
  <inkml:trace contextRef="#ctx0" brushRef="#br0">42800.000 52650.000 561,'-24.000'-24.000'3,"4.000"4.000"5,3.000 3.000 7,3.000 3.000 4,6.000 3.000 8,9.000 3.000 8,10.000 3.000 9,10.000 4.000 7,16.000-1.000 2,26.000-3.000-8,24.000-3.000-6,26.000-2.000-7,15.000-1.000-7,6.000 3.000-5,7.000 3.000-7,6.000 4.000-5,-2.000 2.000-6,-9.000 4.000-7,-10.000 3.000-6,-8.000 3.000-5,-12.000 3.000-7,-12.000 3.000-8,-13.000 3.000-8,-12.000 4.000-7,-12.000-1.000-5,-8.000-3.000-3,-10.000-3.000-2,-9.000-2.000-4</inkml:trace>
</inkml:ink>
</file>

<file path=ppt/ink/ink59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7"/>
    </inkml:context>
    <inkml:brush xml:id="br0">
      <inkml:brushProperty name="width" value="0.0474335178732872" units="cm"/>
      <inkml:brushProperty name="height" value="0.0474335178732872" units="cm"/>
      <inkml:brushProperty name="color" value="#000000"/>
      <inkml:brushProperty name="ignorePressure" value="0"/>
    </inkml:brush>
  </inkml:definitions>
  <inkml:trace contextRef="#ctx0" brushRef="#br0">75800.000 53000.000 463,'75.000'-24.000'11,"0.000"4.000"-1,0.000 3.000-2,0.000 3.000-1,-5.000 1.000 0,-9.000 1.000-1,-10.000-1.000 1,-8.000 1.000 0,-11.000 7.000-3,-8.000 16.000-3,-10.000 15.000-6,-9.000 17.000-3,-13.000 10.000-1,-16.000 6.000 4,-15.000 7.000 4,-15.000 6.000 4,-11.000 3.000 4,-2.000 0.000 3,-3.000 0.000 3,-3.000 0.000 2,4.000-7.000 2,13.000-11.000 0,12.000-14.000-1,13.000-11.000 0,16.000-12.000-2,23.000-9.000-3,22.000-10.000-4,22.000-8.000-4,13.000-11.000-6,7.000-8.000-8,6.000-10.000-7,7.000-9.000-7,-4.000-2.000-4,-12.000 6.000 3,-13.000 7.000 2,-12.000 6.000 2,-9.000 6.000 3,-2.000 6.000 2,-3.000 7.000 3,-3.000 6.000 3,-13.000 9.000 5,-22.000 13.000 8,-22.000 12.000 10,-21.000 13.000 8,-12.000 6.000 3,1.000 0.000-4,-1.000 0.000-3,1.000 0.000-3,-4.000 0.000-2,-6.000 0.000-1,-6.000 0.000 0,-6.000 0.000 0,2.000-4.000-3,14.000-5.000-4,11.000-7.000-3,14.000-5.000-5,3.000-4.000-1,-2.000 0.000 0,-3.000 0.000 1,-3.000 0.000 0,-1.000-2.000 1,4.000-3.000 0,3.000-3.000 1,3.000-2.000 1,24.000-11.000 4,48.000-15.000 8,47.000-15.000 9,47.000-16.000 7,19.000-7.000 1,-5.000 4.000-6,-7.000 3.000-7,-5.000 3.000-6,-12.000 4.000-5,-16.000 7.000-3,-15.000 6.000-3,-15.000 7.000-4,-14.000 2.000-1,-8.000 1.000 1,-10.000-1.000-1,-9.000 1.000 2,-4.000 1.000-1,4.000 3.000-3,3.000 3.000-1,3.000 4.000-2,-4.000 5.000-1,-8.000 10.000 0,-10.000 10.000-1,-9.000 9.000 0,-18.000 10.000 0,-24.000 14.000 1,-26.000 11.000 0,-24.000 14.000 0,-17.000 7.000 1,-5.000 3.000 3,-7.000 3.000 1,-5.000 4.000 2,8.000-10.000 2,26.000-22.000 1,24.000-22.000 2,26.000-21.000 1,10.000-9.000 1,-3.000 7.000 3,-3.000 6.000 2,-2.000 7.000 2,0.000-1.000 1,7.000-6.000-1,6.000-6.000 0,7.000-6.000-1,0.000-6.000 1,-2.000-2.000 2,-3.000-3.000 1,-3.000-3.000 2,4.000-1.000 1,13.000 4.000 3,12.000 3.000 1,13.000 3.000 3,10.000-4.000-1,10.000-8.000-3,10.000-10.000-1,9.000-9.000-3,4.000-4.000-3,1.000 4.000-2,-1.000 3.000-2,1.000 3.000-3,-7.000 12.000-2,-12.000 22.000 0,-13.000 22.000-2,-12.000 23.000 0,-10.000 13.000 0,-6.000 6.000 0,-6.000 7.000 2,-6.000 6.000 0,-6.000-2.000 1,-2.000-9.000 1,-3.000-10.000 1,-3.000-8.000 0,8.000-25.000-1,23.000-36.000-7,22.000-39.000-5,22.000-36.000-6,10.000-26.000-2,1.000-12.000-1,-1.000-13.000 0,1.000-12.000 0,-4.000-5.000 0,-6.000 3.000 1,-6.000 3.000 1,-6.000 4.000 2,-2.000 2.000 0,3.000 4.000 1,3.000 3.000 0,4.000 3.000 2,2.000 4.000 1,4.000 7.000 0,3.000 6.000 3,3.000 7.000 0,1.000 0.000 1,1.000-2.000 1,-1.000-3.000 0,1.000-3.000 0,-3.000 4.000 1,-2.000 13.000 4,-3.000 12.000 4,-3.000 13.000 2,-2.000 6.000 4,0.000 0.000 2,0.000 0.000 4,0.000 0.000 3,-2.000 3.000 5,-3.000 6.000 10,-3.000 7.000 9,-2.000 6.000 10,-8.000 18.000 1,-8.000 32.000-6,-10.000 31.000-5,-9.000 32.000-7,-9.000 18.000-6,-5.000 6.000-8,-7.000 7.000-7,-5.000 6.000-9,-3.000-2.000-5,4.000-9.000-3,3.000-10.000-3,3.000-8.000-4,-2.000-11.000-1,-6.000-8.000-1,-6.000-10.000 1,-6.000-9.000-2,-6.000-9.000 1,-2.000-5.000 1,-3.000-7.000 1,-3.000-5.000 0,-2.000-6.000-1,0.000-3.000-4,0.000-3.000-3,0.000-2.000-4,0.000-11.000-1,0.000-15.000-1,0.000-15.000 1,0.000-16.000-1,3.000-12.000 2,6.000-5.000 3,7.000-7.000 2,6.000-5.000 3,4.000-6.000 2,4.000-3.000 4,3.000-3.000 2,3.000-2.000 2,3.000 3.000 4,3.000 14.000 3,3.000 11.000 4,4.000 14.000 4,1.000 13.000 11,0.000 16.000 19,0.000 15.000 19,0.000 17.000 20,0.000 10.000 1,0.000 6.000-16,0.000 7.000-18,0.000 6.000-16,0.000 3.000-10,0.000 0.000-4,0.000 0.000-4,0.000 0.000-3,0.000 4.000-2,0.000 10.000 0,0.000 10.000-1,0.000 9.000-1,0.000 7.000-1,0.000 7.000-1,0.000 6.000-1,0.000 7.000-2,0.000 5.000-3,0.000 7.000-3,0.000 6.000-2,0.000 7.000-4,0.000 5.000-2,0.000 7.000 1,0.000 6.000 0,0.000 7.000 1,0.000 32.000-7,0.000 59.000-15,0.000 60.000-13,0.000 60.000-14,-2.000-12.000-5,-3.000-81.000 2,-3.000-81.000 2,-2.000-81.000 2</inkml:trace>
</inkml:ink>
</file>

<file path=ppt/ink/ink59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8"/>
    </inkml:context>
    <inkml:brush xml:id="br0">
      <inkml:brushProperty name="width" value="0.042219627648592" units="cm"/>
      <inkml:brushProperty name="height" value="0.042219627648592" units="cm"/>
      <inkml:brushProperty name="color" value="#000000"/>
      <inkml:brushProperty name="ignorePressure" value="0"/>
    </inkml:brush>
  </inkml:definitions>
  <inkml:trace contextRef="#ctx0" brushRef="#br0">78400.000 53100.000 521,'1.000'-49.000'0,"4.000"4.000"0,3.000 3.000 0,3.000 3.000 0,10.000 1.000 7,20.000 1.000 14,18.000-1.000 16,20.000 1.000 13,14.000-1.000 4,14.000 1.000-8,11.000-1.000-9,14.000 1.000-7,3.000 4.000-8,-2.000 9.000-7,-3.000 10.000-7,-3.000 10.000-7,-12.000 4.000-6,-18.000 0.000-4,-19.000 0.000-5,-18.000 0.000-5,-25.000 0.000-9,-27.000 0.000-12,-28.000 0.000-12,-28.000 0.000-13,-17.000-7.000 2,-2.000-11.000 12,-3.000-14.000 15,-3.000-11.000 12,1.000-11.000 10,6.000-5.000 2,7.000-7.000 4,6.000-5.000 3,7.000-3.000 4,10.000 4.000 4,10.000 3.000 5,9.000 3.000 4,6.000 6.000 5,3.000 9.000 6,3.000 10.000 6,4.000 10.000 6,-1.000 19.000 5,-3.000 32.000 5,-3.000 31.000 5,-2.000 32.000 6,-6.000 16.000-3,-6.000 4.000-11,-6.000 3.000-9,-6.000 3.000-11,-4.000-2.000-6,1.000-6.000-3,-1.000-6.000-2,1.000-6.000-4,1.000-6.000-1,3.000-2.000 0,3.000-3.000-2,4.000-3.000 0,-1.000-4.000-1,-3.000-3.000 0,-3.000-3.000 0,-2.000-2.000 0,-1.000-5.000 0,3.000-2.000 1,3.000-3.000 0,4.000-3.000 2,2.000-4.000 0,4.000-3.000 0,3.000-3.000-1,3.000-2.000-1,10.000-8.000 0,20.000-8.000-3,18.000-10.000-3,20.000-9.000-1,14.000-12.000-4,14.000-11.000-5,11.000-14.000-4,14.000-11.000-4,0.000-6.000-5,-8.000 4.000-2,-10.000 3.000-4,-9.000 3.000-3,-12.000 3.000 1,-11.000 3.000 3,-14.000 3.000 4,-11.000 4.000 4,-7.000 2.000 2,0.000 4.000 2,0.000 3.000 1,0.000 3.000 2,-4.000-1.000 0,-5.000-2.000-1,-7.000-3.000-1,-5.000-3.000 0,-12.000-4.000 1,-16.000-3.000 6,-15.000-3.000 5,-15.000-2.000 6,-6.000 0.000 2,7.000 7.000 2,6.000 6.000 1,7.000 7.000 0,4.000 10.000 8,3.000 16.000 13,3.000 15.000 12,4.000 17.000 13,4.000 10.000 3,6.000 6.000-7,7.000 7.000-8,6.000 6.000-6,4.000 4.000-7,4.000 4.000-5,3.000 3.000-6,3.000 3.000-6,-1.000 7.000-3,-2.000 14.000 0,-3.000 11.000-1,-3.000 14.000-1,-6.000 5.000-5,-5.000 1.000-12,-7.000-1.000-9,-5.000 1.000-12,-3.000-15.000-2,4.000-28.000 5,3.000-28.000 6,3.000-27.000 5,-1.000-12.000 2,-2.000 6.000-1,-3.000 7.000-1,-3.000 6.000-1,-6.000-2.000-1,-5.000-9.000 0,-7.000-10.000-1,-5.000-8.000 1,-1.000-8.000 1,6.000-2.000 5,7.000-3.000 3,6.000-3.000 5,3.000-9.000 5,0.000-11.000 7,0.000-14.000 6,0.000-11.000 6,6.000-12.000 4,13.000-9.000 1,12.000-10.000 0,13.000-8.000 2,12.000-11.000 0,13.000-8.000-2,12.000-10.000-2,13.000-9.000-2,7.000-1.000-5,4.000 10.000-6,3.000 10.000-7,3.000 9.000-8,-2.000 7.000-4,-6.000 7.000-6,-6.000 6.000-3,-6.000 7.000-4,-6.000 2.000-3,-2.000 1.000 1,-3.000-1.000 1,-3.000 1.000 1,-4.000 1.000 0,-3.000 3.000 2,-3.000 3.000 1,-2.000 4.000 1,-3.000 2.000 1,1.000 4.000 1,-1.000 3.000 1,1.000 3.000 2,-3.000 3.000 2,-2.000 3.000 3,-3.000 3.000 4,-3.000 4.000 4,-1.000-1.000 2,4.000-3.000-1,3.000-3.000 0,3.000-2.000 1,6.000-8.000 2,9.000-8.000 6,10.000-10.000 6,10.000-9.000 5,2.000-1.000 7,-3.000 10.000 8,-3.000 10.000 8,-2.000 9.000 7,-9.000 17.000 2,-12.000 25.000-5,-13.000 25.000-5,-12.000 25.000-6,-18.000 18.000-4,-21.000 14.000-3,-22.000 11.000-4,-22.000 14.000-4,-13.000 3.000-10,-3.000-2.000-15,-3.000-3.000-14,-2.000-3.000-16,5.000-13.000-4,16.000-22.000 7,15.000-22.000 8,17.000-21.000 7,7.000-10.000 4,0.000 3.000 1,0.000 3.000 0,0.000 4.000 1,0.000-1.000 2,0.000-3.000 4,0.000-3.000 3,0.000-2.000 4,3.000-1.000 1,6.000 3.000 1,7.000 3.000 0,6.000 4.000 0,13.000-6.000 1,23.000-11.000 0,22.000-14.000 2,22.000-11.000 1,7.000-9.000-2,-6.000-3.000-6,-6.000-3.000-6,-6.000-2.000-6,-7.000-1.000-2,-6.000 3.000 1,-6.000 3.000 0,-6.000 4.000 0,-6.000 1.000 1,-2.000 0.000 1,-3.000 0.000-1,-3.000 0.000 0,-4.000-2.000 1,-3.000-3.000 0,-3.000-3.000-1,-2.000-2.000 1,-5.000-1.000 0,-2.000 3.000 0,-3.000 3.000 0,-3.000 4.000 1,-7.000-10.000 0,-9.000-22.000 2,-10.000-22.000 3,-8.000-21.000 1,-6.000-6.000 1,1.000 14.000 2,-1.000 11.000 2,1.000 14.000 1,2.000 10.000 0,7.000 9.000-1,6.000 10.000-1,7.000 10.000 0,0.000 10.000 9,-2.000 13.000 20,-3.000 12.000 22,-3.000 13.000 19,-1.000 9.000 4,4.000 6.000-14,3.000 7.000-13,3.000 6.000-15,-1.000 4.000-8,-2.000 4.000-1,-3.000 3.000-3,-3.000 3.000-1,-1.000-1.000-2,4.000-2.000-1,3.000-3.000 0,3.000-3.000-1,1.000-2.000-2,1.000 0.000 0,-1.000 0.000-2,1.000 0.000-2,-1.000 0.000 0,1.000 0.000 0,-1.000 0.000-1,1.000 0.000 1,1.000 1.000-2,3.000 4.000 0,3.000 3.000-2,4.000 3.000-1,5.000 1.000-2,10.000 1.000-3,10.000-1.000-3,9.000 1.000-3,7.000-6.000 0,7.000-8.000 0,6.000-10.000 1,7.000-9.000 1,-3.000-5.000-8,-8.000 0.000-15,-10.000 0.000-16,-9.000 0.000-15,-20.000 3.000-4,-27.000 6.000 7,-28.000 7.000 9,-28.000 6.000 7,-13.000 1.000 7,3.000-3.000 5,3.000-3.000 6,4.000-2.000 5,2.000-6.000 6,4.000-6.000 4,3.000-6.000 5,3.000-6.000 5,6.000-4.000 7,9.000 1.000 9,10.000-1.000 9,10.000 1.000 10,18.000 5.000 7,28.000 14.000 2,28.000 11.000 4,29.000 14.000 4,13.000 2.000-4,1.000-6.000-7,-1.000-6.000-9,1.000-6.000-8,-3.000-4.000-10,-2.000 1.000-11,-3.000-1.000-12,-3.000 1.000-11,-9.000-3.000-10,-11.000-2.000-9,-14.000-3.000-8,-11.000-3.000-10</inkml:trace>
</inkml:ink>
</file>

<file path=ppt/ink/ink59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19"/>
    </inkml:context>
    <inkml:brush xml:id="br0">
      <inkml:brushProperty name="width" value="0.0538109578192234" units="cm"/>
      <inkml:brushProperty name="height" value="0.0538109578192234" units="cm"/>
      <inkml:brushProperty name="color" value="#000000"/>
      <inkml:brushProperty name="ignorePressure" value="0"/>
    </inkml:brush>
  </inkml:definitions>
  <inkml:trace contextRef="#ctx0" brushRef="#br0">81800.000 52450.000 408,'-2.000'-65.000'6,"-3.000"23.000"11,-3.000 22.000 11,-2.000 22.000 12,-6.000 18.000 3,-6.000 16.000-5,-6.000 15.000-4,-6.000 17.000-5,-2.000 5.000-4,3.000-3.000-5,3.000-3.000-3,4.000-2.000-4,1.000-1.000-4,0.000 3.000-5,0.000 3.000-4,0.000 4.000-4,-2.000-1.000-5,-3.000-3.000-5,-3.000-3.000-4,-2.000-2.000-5,0.000-8.000-2,7.000-8.000 2,6.000-10.000 1,7.000-9.000 1,8.000-10.000 1,14.000-9.000-1,11.000-10.000 0,14.000-8.000-2,5.000-8.000 2,1.000-2.000 1,-1.000-3.000 2,1.000-3.000 2,-3.000 1.000 6,-2.000 6.000 9,-3.000 7.000 9,-3.000 6.000 10,-6.000 7.000 4,-5.000 10.000 0,-7.000 10.000 1,-5.000 9.000 0,-8.000 9.000-1,-5.000 9.000-1,-7.000 10.000-2,-5.000 10.000-1,-6.000 5.000 0,-3.000 4.000-1,-3.000 3.000 0,-2.000 3.000 1,0.000-1.000-3,7.000-2.000-2,6.000-3.000-3,7.000-3.000-4,0.000-9.000-6,-2.000-11.000-8,-3.000-14.000-9,-3.000-11.000-9,2.000-23.000-8,10.000-31.000-6,10.000-31.000-6,9.000-31.000-7,9.000-15.000 3,9.000 4.000 10,10.000 3.000 11,10.000 3.000 10,5.000 4.000 9,4.000 7.000 6,3.000 6.000 6,3.000 7.000 7,3.000 7.000 5,3.000 9.000 6,3.000 10.000 5,4.000 10.000 6,1.000 7.000 1,0.000 6.000-3,0.000 7.000-5,0.000 6.000-3,-2.000 1.000-4,-3.000-3.000-4,-3.000-3.000-3,-2.000-2.000-5,-5.000-1.000-1,-2.000 3.000-1,-3.000 3.000-1,-3.000 4.000 0,-4.000 1.000 0,-3.000 0.000 0,-3.000 0.000 1,-2.000 0.000 1,-3.000 0.000 1,1.000 0.000-1,-1.000 0.000 1,1.000 0.000-1,-3.000-2.000-7,-2.000-3.000-17,-3.000-3.000-16,-3.000-2.000-17,-9.000-6.000-3,-11.000-6.000 12,-14.000-6.000 11,-11.000-6.000 10,-12.000-9.000 8,-9.000-8.000 4,-10.000-10.000 2,-8.000-9.000 4,-4.000-7.000 2,3.000-3.000 1,3.000-3.000 0,4.000-2.000 1,4.000 2.000 3,6.000 9.000 5,7.000 10.000 4,6.000 10.000 6,6.000 7.000 3,6.000 6.000 1,7.000 7.000 3,6.000 6.000 2,1.000 9.000 4,-3.000 13.000 9,-3.000 12.000 9,-2.000 13.000 8,-6.000 18.000 2,-6.000 26.000-8,-6.000 24.000-5,-6.000 26.000-8,1.000 1.000-5,9.000-22.000-7,10.000-22.000-5,10.000-21.000-6,2.000-12.000-4,-3.000 1.000-1,-3.000-1.000-2,-2.000 1.000-1,-1.000 2.000 0,3.000 7.000 0,3.000 6.000 1,4.000 7.000 1,-1.000 7.000 1,-3.000 9.000-1,-3.000 10.000 1,-2.000 10.000-1,-1.000 11.000-1,3.000 17.000-2,3.000 15.000-3,4.000 16.000-4,11.000-2.000-5,23.000-19.000-9,22.000-18.000-8,22.000-19.000-10,5.000-21.000-6,-8.000-21.000-4,-10.000-22.000-2,-9.000-22.000-4,-4.000-13.000-4,4.000-3.000-2,3.000-3.000-4,3.000-2.000-3</inkml:trace>
</inkml:ink>
</file>

<file path=ppt/ink/ink59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0"/>
    </inkml:context>
    <inkml:brush xml:id="br0">
      <inkml:brushProperty name="width" value="0.0443717315793037" units="cm"/>
      <inkml:brushProperty name="height" value="0.0443717315793037" units="cm"/>
      <inkml:brushProperty name="color" value="#000000"/>
      <inkml:brushProperty name="ignorePressure" value="0"/>
    </inkml:brush>
  </inkml:definitions>
  <inkml:trace contextRef="#ctx0" brushRef="#br0">83450.000 53100.000 495,'151.000'-2.000'8,"4.000"-3.000"14,3.000-3.000 15,3.000-2.000 16,4.000-3.000-2,7.000 1.000-17,6.000-1.000-18,7.000 1.000-16,-14.000 1.000-9,-30.000 3.000 0,-32.000 3.000 1,-30.000 4.000 0,-22.000 1.000 0,-8.000 0.000 2,-10.000 0.000 0,-9.000 0.000 0,-4.000 0.000 0,4.000 0.000-1,3.000 0.000 0,3.000 0.000-2,-7.000 4.000 5,-15.000 10.000 10,-15.000 10.000 10,-16.000 9.000 12,-10.000 6.000 3,-3.000 3.000-2,-3.000 3.000-1,-2.000 4.000-3,-3.000 2.000 0,1.000 4.000 0,-1.000 3.000 1,1.000 3.000 0,-4.000 4.000-1,-6.000 7.000-4,-6.000 6.000-4,-6.000 7.000-4,-6.000 2.000-3,-2.000 1.000-1,-3.000-1.000-1,-3.000 1.000-2,-2.000-4.000-4,0.000-6.000-5,0.000-6.000-7,0.000-6.000-5,4.000-10.000-6,10.000-12.000-2,10.000-13.000-3,9.000-12.000-4,7.000-15.000-3,7.000-15.000-5,6.000-15.000-4,7.000-16.000-5,4.000-8.000 2,3.000 0.000 6,3.000 0.000 7,4.000 0.000 8,2.000 0.000 1,4.000 0.000-1,3.000 0.000-3,3.000 0.000-3</inkml:trace>
</inkml:ink>
</file>

<file path=ppt/ink/ink59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0"/>
    </inkml:context>
    <inkml:brush xml:id="br0">
      <inkml:brushProperty name="width" value="0.0391491316258907" units="cm"/>
      <inkml:brushProperty name="height" value="0.0391491316258907" units="cm"/>
      <inkml:brushProperty name="color" value="#000000"/>
      <inkml:brushProperty name="ignorePressure" value="0"/>
    </inkml:brush>
  </inkml:definitions>
  <inkml:trace contextRef="#ctx0" brushRef="#br0">85050.000 51500.000 561,'-30.000'103.000'76,"-9.000"6.000"-9,-10.000 7.000-9,-8.000 6.000-10,-8.000 7.000-7,-2.000 10.000-4,-3.000 10.000-6,-3.000 9.000-5,-1.000-2.000-5,4.000-12.000-4,3.000-13.000-6,3.000-12.000-5,-2.000-9.000-7,-6.000-2.000-6,-6.000-3.000-7,-6.000-3.000-7,-1.000-9.000-7,7.000-11.000-9,6.000-14.000-9,7.000-11.000-9</inkml:trace>
</inkml:ink>
</file>

<file path=ppt/ink/ink59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0"/>
    </inkml:context>
    <inkml:brush xml:id="br0">
      <inkml:brushProperty name="width" value="0.0254318080842495" units="cm"/>
      <inkml:brushProperty name="height" value="0.0254318080842495" units="cm"/>
      <inkml:brushProperty name="color" value="#000000"/>
      <inkml:brushProperty name="ignorePressure" value="0"/>
    </inkml:brush>
  </inkml:definitions>
  <inkml:trace contextRef="#ctx0" brushRef="#br0">84050.000 53250.000 865,'50.000'1.000'2,"0.000"4.000"6,0.000 3.000 4,0.000 3.000 5,1.000 7.000 3,4.000 14.000-1,3.000 11.000 0,3.000 14.000 0,1.000 3.000-5,1.000-2.000-10,-1.000-3.000-8,1.000-3.000-10,-7.000-6.000-10,-12.000-5.000-9,-13.000-7.000-10,-12.000-5.000-10</inkml:trace>
</inkml:ink>
</file>

<file path=ppt/ink/ink59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0"/>
    </inkml:context>
    <inkml:brush xml:id="br0">
      <inkml:brushProperty name="width" value="0.0277057401835918" units="cm"/>
      <inkml:brushProperty name="height" value="0.0277057401835918" units="cm"/>
      <inkml:brushProperty name="color" value="#000000"/>
      <inkml:brushProperty name="ignorePressure" value="0"/>
    </inkml:brush>
  </inkml:definitions>
  <inkml:trace contextRef="#ctx0" brushRef="#br0">83800.000 51750.000 794,'4.000'-46.000'5,"10.000"10.000"9,10.000 10.000 11,9.000 9.000 10,7.000 13.000 1,7.000 20.000-8,6.000 18.000-8,7.000 20.000-8,5.000 14.000-5,7.000 14.000 1,6.000 11.000 0,7.000 14.000 0,-6.000-4.000-12,-15.000-19.000-23,-15.000-18.000-21,-16.000-19.000-24</inkml:trace>
</inkml:ink>
</file>

<file path=ppt/ink/ink59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1"/>
    </inkml:context>
    <inkml:brush xml:id="br0">
      <inkml:brushProperty name="width" value="0.0426066406071186" units="cm"/>
      <inkml:brushProperty name="height" value="0.0426066406071186" units="cm"/>
      <inkml:brushProperty name="color" value="#000000"/>
      <inkml:brushProperty name="ignorePressure" value="0"/>
    </inkml:brush>
  </inkml:definitions>
  <inkml:trace contextRef="#ctx0" brushRef="#br0">87550.000 51400.000 516,'-38.000'1.000'12,"-24.000"54.000"24,-26.000 53.000 24,-24.000 53.000 24,-9.000 26.000 3,10.000 1.000-17,10.000-1.000-19,9.000 1.000-17,1.000-1.000-12,-6.000 1.000-7,-6.000-1.000-6,-6.000 1.000-6,1.000-7.000-7,9.000-12.000-11,10.000-13.000-9,10.000-12.000-10,11.000-19.000-6,17.000-25.000-3,15.000-25.000-4,16.000-25.000-3,12.000-21.000 1,9.000-15.000 3,10.000-15.000 3,10.000-16.000 4,4.000-10.000 4,0.000-3.000 4,0.000-3.000 5,0.000-2.000 3</inkml:trace>
</inkml:ink>
</file>

<file path=ppt/ink/ink59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1"/>
    </inkml:context>
    <inkml:brush xml:id="br0">
      <inkml:brushProperty name="width" value="0.048465583473444" units="cm"/>
      <inkml:brushProperty name="height" value="0.048465583473444" units="cm"/>
      <inkml:brushProperty name="color" value="#000000"/>
      <inkml:brushProperty name="ignorePressure" value="0"/>
    </inkml:brush>
  </inkml:definitions>
  <inkml:trace contextRef="#ctx0" brushRef="#br0">87050.000 52350.000 453,'23.000'-46.000'0,"-3.000"10.000"0,-3.000 10.000 0,-2.000 9.000 0,-5.000 15.000 10,-2.000 22.000 19,-3.000 22.000 18,-3.000 23.000 20,-2.000 14.000 4,0.000 10.000-12,0.000 10.000-11,0.000 9.000-11,1.000-1.000-8,4.000-8.000-5,3.000-10.000-5,3.000-9.000-5,4.000-10.000-3,7.000-9.000 1,6.000-10.000-1,7.000-8.000 1,7.000-14.000-7,9.000-15.000-13,10.000-15.000-12,10.000-16.000-13,5.000-18.000-8,4.000-18.000-3,3.000-19.000-2,3.000-18.000-3,-7.000-3.000 3,-15.000 17.000 8,-15.000 15.000 8,-16.000 16.000 8,-4.000-2.000 5,10.000-19.000 0,10.000-18.000 1,9.000-19.000 0,-1.000-12.000 1,-8.000-2.000 0,-10.000-3.000-1,-9.000-3.000 0,-7.000 7.000 4,-3.000 19.000 6,-3.000 19.000 8,-2.000 19.000 7,-5.000 18.000 10,-2.000 19.000 13,-3.000 19.000 14,-3.000 19.000 13,-4.000 18.000 4,-3.000 19.000-7,-3.000 19.000-7,-2.000 19.000-7,-3.000 13.000-7,1.000 10.000-5,-1.000 10.000-5,1.000 9.000-7,-3.000 4.000-2,-2.000 1.000-2,-3.000-1.000-1,-3.000 1.000 0,-1.000-13.000-3,4.000-25.000-2,3.000-25.000-4,3.000-25.000-3,-2.000-4.000-5,-6.000 20.000-8,-6.000 18.000-8,-6.000 20.000-9,1.000-1.000-2,9.000-19.000 0,10.000-18.000 0,10.000-19.000 2</inkml:trace>
</inkml:ink>
</file>

<file path=ppt/ink/ink59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1"/>
    </inkml:context>
    <inkml:brush xml:id="br0">
      <inkml:brushProperty name="width" value="0.0406913720071316" units="cm"/>
      <inkml:brushProperty name="height" value="0.0406913720071316" units="cm"/>
      <inkml:brushProperty name="color" value="#000000"/>
      <inkml:brushProperty name="ignorePressure" value="0"/>
    </inkml:brush>
  </inkml:definitions>
  <inkml:trace contextRef="#ctx0" brushRef="#br0">88900.000 52800.000 540,'0.000'-47.000'5,"0.000"6.000"11,0.000 7.000 10,0.000 6.000 11,0.000 12.000 3,0.000 19.000-5,0.000 19.000-4,0.000 19.000-4,-2.000 15.000-1,-3.000 13.000 4,-3.000 12.000 3,-2.000 13.000 4,-5.000 4.000-3,-2.000-3.000-7,-3.000-3.000-8,-3.000-2.000-7,1.000-8.000-7,6.000-8.000-8,7.000-10.000-6,6.000-9.000-8,7.000-15.000-6,10.000-18.000-9,10.000-19.000-7,9.000-18.000-7,10.000-20.000-4,14.000-18.000 2,11.000-19.000 1,14.000-18.000 1,2.000-6.000 4,-6.000 10.000 6,-6.000 10.000 7,-6.000 9.000 5,-10.000 10.000 8,-12.000 14.000 9,-13.000 11.000 9,-12.000 14.000 9,-7.000 13.000 14,1.000 16.000 18,-1.000 15.000 20,1.000 17.000 18,-3.000 10.000 3,-2.000 6.000-14,-3.000 7.000-14,-3.000 6.000-14,-2.000-1.000-12,0.000-5.000-11,0.000-7.000-12,0.000-5.000-10,0.000-4.000-7,0.000 0.000 1,0.000 0.000-2,0.000 0.000 1</inkml:trace>
</inkml:ink>
</file>

<file path=ppt/ink/ink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0"/>
    </inkml:context>
    <inkml:brush xml:id="br0">
      <inkml:brushProperty name="width" value="0.0353562794625759" units="cm"/>
      <inkml:brushProperty name="height" value="0.0353562794625759" units="cm"/>
      <inkml:brushProperty name="color" value="#f2385b"/>
      <inkml:brushProperty name="ignorePressure" value="0"/>
    </inkml:brush>
  </inkml:definitions>
  <inkml:trace contextRef="#ctx0" brushRef="#br0">18150.000 31800.000 622,'-65.000'-2.000'-2,"23.000"-3.000"17,22.000-3.000 17,22.000-2.000 17,16.000-3.000 4,14.000 1.000-8,11.000-1.000-9,14.000 1.000-8,7.000-1.000-5,3.000 1.000-2,3.000-1.000-1,4.000 1.000-2,7.000-1.000-2,13.000 1.000-4,12.000-1.000-4,13.000 1.000-5,2.000-1.000-5,-5.000 1.000-8,-7.000-1.000-9,-5.000 1.000-7,-9.000-1.000-5,-9.000 1.000-1,-10.000-1.000-1,-8.000 1.000 0,-11.000 1.000-2,-8.000 3.000-2,-10.000 3.000-3,-9.000 4.000-2</inkml:trace>
</inkml:ink>
</file>

<file path=ppt/ink/ink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14"/>
    </inkml:context>
    <inkml:brush xml:id="br0">
      <inkml:brushProperty name="width" value="0.0520245172083378" units="cm"/>
      <inkml:brushProperty name="height" value="0.0520245172083378" units="cm"/>
      <inkml:brushProperty name="color" value="#f2385b"/>
      <inkml:brushProperty name="ignorePressure" value="0"/>
    </inkml:brush>
  </inkml:definitions>
  <inkml:trace contextRef="#ctx0" brushRef="#br0">34150.000 36750.000 422,'-24.000'-24.000'0,"4.000"4.000"0,3.000 3.000 0,3.000 3.000 1,1.000 1.000-2,1.000 1.000 1,-1.000-1.000 0,1.000 1.000-1,2.000 2.000 7,7.000 7.000 14,6.000 6.000 13,7.000 7.000 14,5.000 2.000 2,7.000 1.000-8,6.000-1.000-10,7.000 1.000-8,7.000-3.000-6,9.000-2.000-2,10.000-3.000-2,10.000-3.000-2,2.000-2.000-1,-3.000 0.000-2,-3.000 0.000-2,-2.000 0.000-2,-3.000 3.000-1,1.000 6.000-1,-1.000 7.000-2,1.000 6.000-1,-1.000 1.000-2,1.000-3.000 2,-1.000-3.000-1,1.000-2.000 1,-1.000-5.000 0,1.000-2.000 0,-1.000-3.000 1,1.000-3.000 1,1.000-2.000-1,3.000 0.000 1,3.000 0.000 0,4.000 0.000 0,1.000-4.000 1,0.000-5.000-1,0.000-7.000 0,0.000-5.000 0,0.000-1.000 0,0.000 6.000 3,0.000 7.000 1,0.000 6.000 3,-4.000 6.000 0,-5.000 6.000 0,-7.000 7.000-2,-5.000 6.000 0,-6.000 1.000 0,-3.000-3.000 1,-3.000-3.000 1,-2.000-2.000 2,-3.000-3.000 1,1.000 1.000-2,-1.000-1.000 0,1.000 1.000-2,4.000-4.000-1,9.000-6.000-1,10.000-6.000-1,10.000-6.000-1,11.000-10.000-1,17.000-12.000 0,15.000-13.000 1,16.000-12.000-1,5.000-5.000 0,-2.000 3.000 0,-3.000 3.000 0,-3.000 4.000 1,-4.000 5.000-1,-3.000 10.000 2,-3.000 10.000 0,-2.000 9.000 0,-9.000 6.000 0,-12.000 3.000 1,-13.000 3.000-1,-12.000 4.000-1,-9.000 1.000 1,-2.000 0.000 0,-3.000 0.000 1,-3.000 0.000 0,-2.000 1.000 1,0.000 4.000-1,0.000 3.000 0,0.000 3.000 0,0.000 1.000 1,0.000 1.000-1,0.000-1.000 1,0.000 1.000 0,-4.000 4.000-19,-5.000 9.000-35,-7.000 10.000-36,-5.000 10.000-36</inkml:trace>
</inkml:ink>
</file>

<file path=ppt/ink/ink6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6"/>
    </inkml:context>
    <inkml:brush xml:id="br0">
      <inkml:brushProperty name="width" value="0.0446102507412434" units="cm"/>
      <inkml:brushProperty name="height" value="0.0446102507412434" units="cm"/>
      <inkml:brushProperty name="color" value="#f2395b"/>
      <inkml:brushProperty name="ignorePressure" value="0"/>
    </inkml:brush>
  </inkml:definitions>
  <inkml:trace contextRef="#ctx0" brushRef="#br0">43550.000 51500.000 493,'-24.000'-24.000'0,"4.000"4.000"0,3.000 3.000 0,3.000 3.000 0,1.000-1.000 5,1.000-2.000 12,-1.000-3.000 10,1.000-3.000 12,2.000 8.000 6,7.000 23.000-1,6.000 22.000 0,7.000 22.000 1,2.000 18.000-3,1.000 16.000-5,-1.000 15.000-5,1.000 17.000-5,-1.000 16.000-4,1.000 19.000-2,-1.000 19.000-3,1.000 19.000-1,-3.000 5.000-4,-2.000-5.000-5,-3.000-7.000-6,-3.000-5.000-4,-6.000 0.000-11,-5.000 10.000-15,-7.000 10.000-15,-5.000 9.000-15,-1.000-16.000-4,6.000-41.000 12,7.000-40.000 9,6.000-40.000 11,-1.000-20.000 2,-5.000 4.000-6,-7.000 3.000-6,-5.000 3.000-7</inkml:trace>
</inkml:ink>
</file>

<file path=ppt/ink/ink60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2"/>
    </inkml:context>
    <inkml:brush xml:id="br0">
      <inkml:brushProperty name="width" value="0.0380463898181915" units="cm"/>
      <inkml:brushProperty name="height" value="0.0380463898181915" units="cm"/>
      <inkml:brushProperty name="color" value="#000000"/>
      <inkml:brushProperty name="ignorePressure" value="0"/>
    </inkml:brush>
  </inkml:definitions>
  <inkml:trace contextRef="#ctx0" brushRef="#br0">90000.000 50800.000 578,'23.000'-46.000'0,"-3.000"10.000"0,-3.000 10.000 0,-2.000 9.000 0,10.000 4.000 8,25.000 1.000 19,25.000-1.000 16,25.000 1.000 19,7.000 5.000 2,-8.000 14.000-9,-10.000 11.000-11,-9.000 14.000-9,-15.000 10.000-9,-18.000 9.000-4,-19.000 10.000-5,-18.000 10.000-6,-23.000 8.000-4,-24.000 10.000-6,-26.000 10.000-6,-24.000 9.000-6,-15.000 1.000-2,-3.000-6.000-1,-3.000-6.000-1,-2.000-6.000 0,3.000-10.000-1,14.000-12.000-1,11.000-13.000 0,14.000-12.000-2,16.000-13.000 5,22.000-12.000 8,22.000-13.000 8,23.000-12.000 8,10.000-7.000 4,0.000 1.000-1,0.000-1.000-3,0.000 1.000 0,3.000-1.000-2,6.000 1.000 1,7.000-1.000 0,6.000 1.000 0,18.000-3.000-2,32.000-2.000-7,31.000-3.000-6,32.000-3.000-7,4.000 2.000-1,-22.000 10.000 2,-22.000 10.000 1,-21.000 9.000 3</inkml:trace>
</inkml:ink>
</file>

<file path=ppt/ink/ink60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2"/>
    </inkml:context>
    <inkml:brush xml:id="br0">
      <inkml:brushProperty name="width" value="0.0306385066360235" units="cm"/>
      <inkml:brushProperty name="height" value="0.0306385066360235" units="cm"/>
      <inkml:brushProperty name="color" value="#000000"/>
      <inkml:brushProperty name="ignorePressure" value="0"/>
    </inkml:brush>
  </inkml:definitions>
  <inkml:trace contextRef="#ctx0" brushRef="#br0">91000.000 51150.000 718,'28.000'-47.000'0,"6.000"6.000"0,7.000 7.000 0,6.000 6.000 0,20.000 4.000 9,34.000 4.000 21,35.000 3.000 20,35.000 3.000 20,4.000 3.000-4,-25.000 3.000-25,-25.000 3.000-26,-25.000 4.000-25,-19.000 2.000-17,-12.000 4.000-5,-13.000 3.000-7,-12.000 3.000-5</inkml:trace>
</inkml:ink>
</file>

<file path=ppt/ink/ink60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2"/>
    </inkml:context>
    <inkml:brush xml:id="br0">
      <inkml:brushProperty name="width" value="0.0438529923558235" units="cm"/>
      <inkml:brushProperty name="height" value="0.0438529923558235" units="cm"/>
      <inkml:brushProperty name="color" value="#000000"/>
      <inkml:brushProperty name="ignorePressure" value="0"/>
    </inkml:brush>
  </inkml:definitions>
  <inkml:trace contextRef="#ctx0" brushRef="#br0">91850.000 50200.000 501,'-44.000'-69.000'0,"13.000"13.000"0,12.000 12.000 0,13.000 13.000 0,6.000 12.000 11,0.000 13.000 20,0.000 12.000 22,0.000 13.000 21,1.000 15.000 4,4.000 19.000-12,3.000 19.000-12,3.000 19.000-12,1.000 12.000-10,1.000 6.000-7,-1.000 7.000-7,1.000 6.000-7,-4.000 10.000-7,-6.000 17.000-9,-6.000 15.000-8,-6.000 16.000-8,-7.000 4.000-8,-6.000-6.000-7,-6.000-6.000-6,-6.000-6.000-8,-1.000-16.000-4,7.000-25.000-3,6.000-25.000-3,7.000-25.000-2</inkml:trace>
</inkml:ink>
</file>

<file path=ppt/ink/ink60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2"/>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92375.000 53175.000 333,'157.000'63.000'167,"51.000"46.000"-1,50.000 47.000 1,49.000 47.000 0</inkml:trace>
</inkml:ink>
</file>

<file path=ppt/ink/ink60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4"/>
    </inkml:context>
    <inkml:brush xml:id="br0">
      <inkml:brushProperty name="width" value="0.0356609858572483" units="cm"/>
      <inkml:brushProperty name="height" value="0.0356609858572483" units="cm"/>
      <inkml:brushProperty name="color" value="#000000"/>
      <inkml:brushProperty name="ignorePressure" value="0"/>
    </inkml:brush>
  </inkml:definitions>
  <inkml:trace contextRef="#ctx0" brushRef="#br0">63500.000 57350.000 616,'-24.000'-93.000'10,"4.000"17.000"2,3.000 15.000 3,3.000 16.000 3,9.000 12.000 5,16.000 9.000 7,15.000 10.000 8,17.000 10.000 9,3.000 11.000-1,-5.000 17.000-5,-7.000 15.000-7,-5.000 16.000-6,-4.000 10.000-7,0.000 7.000-7,0.000 6.000-8,0.000 7.000-6,-2.000-4.000-9,-3.000-12.000-7,-3.000-13.000-8,-2.000-12.000-8,-1.000-10.000-4,3.000-6.000-1,3.000-6.000-2,4.000-6.000 0,2.000-10.000-1,4.000-12.000 1,3.000-13.000 1,3.000-12.000 0,-1.000-5.000 4,-2.000 3.000 5,-3.000 3.000 6,-3.000 4.000 6</inkml:trace>
</inkml:ink>
</file>

<file path=ppt/ink/ink60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5"/>
    </inkml:context>
    <inkml:brush xml:id="br0">
      <inkml:brushProperty name="width" value="0.0374622531235218" units="cm"/>
      <inkml:brushProperty name="height" value="0.0374622531235218" units="cm"/>
      <inkml:brushProperty name="color" value="#000000"/>
      <inkml:brushProperty name="ignorePressure" value="0"/>
    </inkml:brush>
  </inkml:definitions>
  <inkml:trace contextRef="#ctx0" brushRef="#br0">64700.000 56950.000 587,'20.000'-21.000'2,"-9.000"10.000"6,-10.000 10.000 6,-8.000 9.000 4,-11.000 9.000 5,-8.000 9.000 2,-10.000 10.000 3,-9.000 10.000 3,-7.000 8.000-1,-3.000 10.000-4,-3.000 10.000-3,-2.000 9.000-4,-3.000 4.000-3,1.000 1.000-5,-1.000-1.000-5,1.000 1.000-4,-1.000-6.000-4,1.000-8.000-1,-1.000-10.000-2,1.000-9.000-3,-1.000-7.000 0,1.000-3.000-2,-1.000-3.000 0,1.000-2.000 0,4.000-6.000 0,9.000-6.000 4,10.000-6.000 3,10.000-6.000 3,16.000-10.000 4,26.000-12.000 4,24.000-13.000 5,26.000-12.000 3,16.000-5.000 2,10.000 3.000-4,10.000 3.000-4,9.000 4.000-2,1.000 2.000-4,-6.000 4.000-3,-6.000 3.000-4,-6.000 3.000-3,-9.000 3.000-1,-8.000 3.000 1,-10.000 3.000 2,-9.000 4.000 2,-13.000 5.000-4,-16.000 10.000-8,-15.000 10.000-10,-15.000 9.000-7,-18.000 9.000-4,-19.000 9.000 4,-18.000 10.000 3,-19.000 10.000 2,-15.000 4.000 2,-8.000 0.000 1,-10.000 0.000 0,-9.000 0.000 0,-5.000-4.000 2,0.000-5.000 4,0.000-7.000 4,0.000-5.000 3,3.000-4.000 2,6.000 0.000-1,7.000 0.000 1,6.000 0.000 0,9.000-4.000 6,13.000-5.000 12,12.000-7.000 13,13.000-5.000 12,15.000-6.000 8,19.000-3.000 4,19.000-3.000 4,19.000-2.000 5,21.000-9.000-1,26.000-12.000-8,24.000-13.000-8,26.000-12.000-7,18.000-7.000-6,13.000 1.000-5,12.000-1.000-5,13.000 1.000-4,1.000 2.000-6,-9.000 7.000-4,-10.000 6.000-4,-8.000 7.000-4,-15.000 4.000-8,-19.000 3.000-11,-18.000 3.000-10,-19.000 4.000-11,-24.000 4.000-7,-28.000 6.000-3,-28.000 7.000-2,-27.000 6.000-4,-12.000 1.000 6,6.000-3.000 11,7.000-3.000 12,6.000-2.000 13</inkml:trace>
</inkml:ink>
</file>

<file path=ppt/ink/ink60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5"/>
    </inkml:context>
    <inkml:brush xml:id="br0">
      <inkml:brushProperty name="width" value="0.0309979729354382" units="cm"/>
      <inkml:brushProperty name="height" value="0.0309979729354382" units="cm"/>
      <inkml:brushProperty name="color" value="#000000"/>
      <inkml:brushProperty name="ignorePressure" value="0"/>
    </inkml:brush>
  </inkml:definitions>
  <inkml:trace contextRef="#ctx0" brushRef="#br0">63650.000 58600.000 709,'-27.000'-22.000'2,"-3.000"6.000"4,-3.000 7.000 4,-2.000 6.000 4,-1.000 9.000 5,3.000 13.000 5,3.000 12.000 6,4.000 13.000 6,2.000 10.000 0,4.000 10.000-4,3.000 10.000-4,3.000 9.000-5,1.000 4.000-5,1.000 1.000-8,-1.000-1.000-8,1.000 1.000-6,1.000-4.000-5,3.000-6.000-2,3.000-6.000-2,4.000-6.000-3,1.000-9.000-4,0.000-8.000-8,0.000-10.000-8,0.000-9.000-8</inkml:trace>
</inkml:ink>
</file>

<file path=ppt/ink/ink60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5"/>
    </inkml:context>
    <inkml:brush xml:id="br0">
      <inkml:brushProperty name="width" value="0.037657018750906" units="cm"/>
      <inkml:brushProperty name="height" value="0.037657018750906" units="cm"/>
      <inkml:brushProperty name="color" value="#000000"/>
      <inkml:brushProperty name="ignorePressure" value="0"/>
    </inkml:brush>
  </inkml:definitions>
  <inkml:trace contextRef="#ctx0" brushRef="#br0">64100.000 58450.000 584,'-2.000'-43.000'7,"-3.000"17.000"17,-3.000 15.000 14,-2.000 16.000 16,-1.000 15.000 4,3.000 16.000-7,3.000 15.000-8,4.000 17.000-6,1.000 11.000-7,0.000 10.000-5,0.000 10.000-5,0.000 9.000-5,0.000 17.000-6,0.000 25.000-5,0.000 25.000-4,0.000 25.000-5,-4.000 23.000-3,-5.000 22.000-3,-7.000 22.000-2,-5.000 23.000-3,-1.000-15.000-5,6.000-50.000-9,7.000-50.000-9,6.000-50.000-9,3.000-30.000-5,0.000-9.000 1,0.000-10.000 0,0.000-8.000 0</inkml:trace>
</inkml:ink>
</file>

<file path=ppt/ink/ink60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6"/>
    </inkml:context>
    <inkml:brush xml:id="br0">
      <inkml:brushProperty name="width" value="0.0411106869578362" units="cm"/>
      <inkml:brushProperty name="height" value="0.0411106869578362" units="cm"/>
      <inkml:brushProperty name="color" value="#000000"/>
      <inkml:brushProperty name="ignorePressure" value="0"/>
    </inkml:brush>
  </inkml:definitions>
  <inkml:trace contextRef="#ctx0" brushRef="#br0">66250.000 57250.000 535,'-24.000'-61.000'63,"4.000"28.000"-8,3.000 28.000-7,3.000 29.000-9,3.000 22.000-5,3.000 20.000-3,3.000 18.000-2,4.000 20.000-3,1.000 13.000-2,0.000 9.000-3,0.000 10.000-3,0.000 10.000-2,0.000 7.000-1,0.000 6.000-2,0.000 7.000 0,0.000 6.000-2,-2.000 1.000-3,-3.000-3.000-7,-3.000-3.000-7,-2.000-2.000-7,-5.000-11.000-4,-2.000-15.000-4,-3.000-15.000-2,-3.000-16.000-5,-1.000-16.000 0,4.000-16.000 0,3.000-15.000 0,3.000-15.000 0,-2.000-18.000 2,-6.000-19.000 1,-6.000-18.000 1,-6.000-19.000 2,-4.000-21.000 1,1.000-21.000-2,-1.000-22.000-1,1.000-22.000 0,2.000-16.000 0,7.000-9.000 2,6.000-10.000 3,7.000-8.000 1,4.000-4.000 3,3.000 3.000 3,3.000 3.000 4,4.000 4.000 3,2.000 8.000 2,4.000 17.000 1,3.000 15.000 2,3.000 16.000 0,1.000 13.000 3,1.000 14.000 3,-1.000 11.000 3,1.000 14.000 4,-1.000 11.000 5,1.000 14.000 8,-1.000 11.000 7,1.000 14.000 7,-3.000 16.000 1,-2.000 22.000-5,-3.000 22.000-7,-3.000 23.000-5,-10.000 14.000-6,-16.000 10.000-6,-15.000 10.000-4,-15.000 9.000-5,-7.000-4.000-4,3.000-15.000-1,3.000-15.000 0,4.000-16.000-2,4.000-15.000 0,6.000-11.000 1,7.000-14.000 0,6.000-11.000 2,18.000-28.000-3,32.000-40.000-5,31.000-40.000-6,32.000-41.000-6,22.000-30.000-5,17.000-19.000-3,15.000-18.000-4,16.000-19.000-3,2.000-4.000 0,-8.000 14.000 5,-10.000 11.000 6,-9.000 14.000 5,-15.000 18.000 3,-18.000 25.000 4,-19.000 25.000 1,-18.000 25.000 4,-21.000 23.000 8,-22.000 22.000 15,-22.000 22.000 15,-21.000 23.000 16,-10.000 14.000 4,3.000 10.000-4,3.000 10.000-5,4.000 9.000-5,5.000-1.000-5,10.000-8.000-5,10.000-10.000-6,9.000-9.000-6,12.000-7.000-3,16.000-3.000 0,15.000-3.000 0,17.000-2.000 0,7.000-3.000-1,0.000 1.000-5,0.000-1.000-3,0.000 1.000-4,-5.000 2.000-3,-9.000 7.000-2,-10.000 6.000-3,-8.000 7.000-1,-11.000 5.000 0,-8.000 7.000 0,-10.000 6.000 2,-9.000 7.000 1,-15.000 4.000 2,-18.000 3.000 0,-19.000 3.000 2,-18.000 4.000 0,-10.000-3.000 1,0.000-5.000 0,0.000-7.000 0,0.000-5.000-1,4.000-11.000 0,10.000-11.000 0,10.000-14.000-1,9.000-11.000 0,15.000-14.000 0,22.000-11.000 0,22.000-14.000 0,23.000-11.000-1,13.000-7.000 1,6.000 0.000 0,7.000 0.000-1,6.000 0.000 1,-2.000 4.000 1,-9.000 10.000 2,-10.000 10.000 1,-8.000 9.000 1,-12.000 10.000 1,-12.000 14.000-2,-13.000 11.000 0,-12.000 14.000-2,-15.000 10.000-1,-15.000 9.000 1,-15.000 10.000 1,-16.000 10.000 0,-10.000 4.000 1,-3.000 0.000 2,-3.000 0.000 1,-2.000 0.000 2,-5.000-2.000 1,-2.000-3.000 0,-3.000-3.000 1,-3.000-2.000 1,2.000-8.000-1,10.000-8.000 2,10.000-10.000-1,9.000-9.000 2,26.000-9.000 4,44.000-5.000 12,44.000-7.000 10,44.000-5.000 11,26.000-11.000 0,9.000-11.000-13,10.000-14.000-12,10.000-11.000-11,2.000-6.000-8,-3.000 4.000-4,-3.000 3.000-3,-2.000 3.000-3,-12.000 4.000-5,-19.000 7.000-7,-18.000 6.000-5,-19.000 7.000-7,-27.000 4.000-5,-34.000 3.000-5,-35.000 3.000-3,-33.000 4.000-5,-14.000-3.000 4,10.000-5.000 8,10.000-7.000 11,9.000-5.000 9,7.000-3.000 9,7.000 4.000 9,6.000 3.000 8,7.000 3.000 10,5.000 12.000 10,7.000 22.000 12,6.000 22.000 13,7.000 23.000 13,4.000 11.000-1,3.000 4.000-11,3.000 3.000-14,4.000 3.000-12,-1.000 4.000-8,-3.000 7.000-4,-3.000 6.000-4,-2.000 7.000-4,-6.000 4.000-4,-6.000 3.000-4,-6.000 3.000-3,-6.000 4.000-5,-9.000-6.000-3,-8.000-11.000-5,-10.000-14.000-6,-9.000-11.000-4,-5.000-14.000-2,0.000-11.000 0,0.000-14.000 0,0.000-11.000 1,0.000-17.000 1,0.000-18.000 1,0.000-19.000 2,0.000-18.000 1,4.000-17.000 2,10.000-11.000 4,10.000-14.000 2,9.000-11.000 4,10.000-7.000 5,14.000 0.000 8,11.000 0.000 7,14.000 0.000 8,11.000 3.000 3,14.000 6.000 0,11.000 7.000-2,14.000 6.000-1,5.000 7.000-4,1.000 10.000-10,-1.000 10.000-8,1.000 9.000-9,-7.000 7.000-6,-12.000 7.000 0,-13.000 6.000-2,-12.000 7.000 0,-9.000 2.000-4,-2.000 1.000-4,-3.000-1.000-6,-3.000 1.000-5</inkml:trace>
</inkml:ink>
</file>

<file path=ppt/ink/ink60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7"/>
    </inkml:context>
    <inkml:brush xml:id="br0">
      <inkml:brushProperty name="width" value="0.0423579849302769" units="cm"/>
      <inkml:brushProperty name="height" value="0.0423579849302769" units="cm"/>
      <inkml:brushProperty name="color" value="#000000"/>
      <inkml:brushProperty name="ignorePressure" value="0"/>
    </inkml:brush>
  </inkml:definitions>
  <inkml:trace contextRef="#ctx0" brushRef="#br0">70300.000 57500.000 519,'-15.000'-22.000'17,"23.000"6.000"9,22.000 7.000 9,22.000 6.000 8,13.000 6.000 3,7.000 6.000-3,6.000 7.000-2,7.000 6.000-3,5.000 1.000-5,7.000-3.000-5,6.000-3.000-6,7.000-2.000-6,-3.000-5.000-7,-8.000-2.000-7,-10.000-3.000-7,-9.000-3.000-7,-10.000-1.000-8,-9.000 4.000-7,-10.000 3.000-8,-8.000 3.000-8,-14.000 3.000-3,-15.000 3.000 2,-15.000 3.000 3,-16.000 4.000 1,-15.000 1.000 3,-11.000 0.000 3,-14.000 0.000 3,-11.000 0.000 2,-9.000-2.000 5,-3.000-3.000 5,-3.000-3.000 5,-2.000-2.000 6,0.000-5.000 3,7.000-2.000 2,6.000-3.000 0,7.000-3.000 1,4.000-2.000 2,3.000 0.000 0,3.000 0.000 2,4.000 0.000 0,4.000 0.000 4,6.000 0.000 6,7.000 0.000 6,6.000 0.000 5,4.000 1.000 3,4.000 4.000-2,3.000 3.000-2,3.000 3.000-2,1.000 6.000 3,1.000 9.000 7,-1.000 10.000 9,1.000 10.000 6,1.000 7.000 3,3.000 6.000-6,3.000 7.000-5,4.000 6.000-5,-1.000 7.000-3,-3.000 10.000-2,-3.000 10.000-1,-2.000 9.000-1,-5.000 6.000-5,-2.000 3.000-5,-3.000 3.000-7,-3.000 4.000-6,-1.000 4.000-5,4.000 6.000-6,3.000 7.000-6,3.000 6.000-5,1.000-2.000-4,1.000-9.000-2,-1.000-10.000-1,1.000-8.000-1,1.000-15.000-4,3.000-19.000-3,3.000-18.000-5,4.000-19.000-4,2.000-19.000-1,4.000-19.000 0,3.000-18.000 1,3.000-19.000 2</inkml:trace>
</inkml:ink>
</file>

<file path=ppt/ink/ink6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7"/>
    </inkml:context>
    <inkml:brush xml:id="br0">
      <inkml:brushProperty name="width" value="0.0547256283462048" units="cm"/>
      <inkml:brushProperty name="height" value="0.0547256283462048" units="cm"/>
      <inkml:brushProperty name="color" value="#f2395b"/>
      <inkml:brushProperty name="ignorePressure" value="0"/>
    </inkml:brush>
  </inkml:definitions>
  <inkml:trace contextRef="#ctx0" brushRef="#br0">47850.000 52150.000 402,'-11.000'-69.000'4,"-22.000"13.000"10,-22.000 12.000 8,-21.000 13.000 10,-6.000 12.000 1,14.000 13.000-5,11.000 12.000-5,14.000 13.000-6,3.000 13.000-3,-2.000 17.000 2,-3.000 15.000 1,-3.000 16.000 1,-1.000 12.000 0,4.000 9.000-2,3.000 10.000-1,3.000 10.000-1,4.000 2.000-1,7.000-3.000-2,6.000-3.000 0,7.000-2.000-1,2.000-6.000 0,1.000-6.000-1,-1.000-6.000-1,1.000-6.000 0,4.000-9.000-1,9.000-8.000-1,10.000-10.000 0,10.000-9.000 0,10.000-9.000-2,13.000-5.000-3,12.000-7.000-3,13.000-5.000-2,10.000-12.000-4,10.000-16.000-3,10.000-15.000-3,9.000-15.000-5,6.000-15.000-1,3.000-12.000-2,3.000-13.000-2,4.000-12.000 0,-3.000-12.000-1,-5.000-8.000 2,-7.000-10.000 1,-5.000-9.000 2,-11.000-12.000 2,-11.000-11.000 0,-14.000-14.000 1,-11.000-11.000 2,-9.000-7.000 1,-3.000 0.000 5,-3.000 0.000 4,-2.000 0.000 3,-8.000 10.000 4,-8.000 23.000 5,-10.000 22.000 3,-9.000 22.000 4,-5.000 18.000 3,0.000 16.000 1,0.000 15.000 1,0.000 17.000 0,0.000 14.000 5,0.000 17.000 8,0.000 15.000 9,0.000 16.000 7,-2.000 16.000 1,-3.000 20.000-7,-3.000 18.000-8,-2.000 20.000-6,-5.000 16.000-6,-2.000 16.000-3,-3.000 15.000-2,-3.000 17.000-3,-2.000 3.000-2,0.000-5.000-1,0.000-7.000-1,0.000-5.000-1,3.000-9.000-5,6.000-9.000-6,7.000-10.000-7,6.000-8.000-7,6.000-12.000-5,6.000-12.000-1,7.000-13.000-3,6.000-12.000-2,4.000-15.000-1,4.000-15.000 1,3.000-15.000 1,3.000-16.000 0,6.000-15.000 1,9.000-11.000-3,10.000-14.000-1,10.000-11.000-1,0.000-12.000 0,-5.000-9.000 1,-7.000-10.000 1,-5.000-8.000 2,-4.000-6.000 1,0.000 1.000 4,0.000-1.000 2,0.000 1.000 2,-4.000 5.000 6,-5.000 14.000 6,-7.000 11.000 6,-5.000 14.000 7,-9.000 18.000 13,-9.000 25.000 21,-10.000 25.000 20,-8.000 25.000 21,-8.000 14.000 1,-2.000 3.000-16,-3.000 3.000-17,-3.000 4.000-16,1.000 1.000-12,6.000 0.000-4,7.000 0.000-7,6.000 0.000-4,4.000-4.000-3,4.000-5.000 0,3.000-7.000 1,3.000-5.000 0,6.000-8.000-2,9.000-5.000-8,10.000-7.000-5,10.000-5.000-8,4.000-11.000-2,0.000-11.000 2,0.000-14.000 1,0.000-11.000 2,1.000-12.000-1,4.000-9.000-1,3.000-10.000-2,3.000-8.000-1,-2.000-12.000 0,-6.000-12.000 4,-6.000-13.000 2,-6.000-12.000 3,-9.000-9.000 4,-8.000-2.000 1,-10.000-3.000 3,-9.000-3.000 3,-7.000 4.000 0,-3.000 13.000 2,-3.000 12.000 0,-2.000 13.000 0,-8.000 12.000 3,-8.000 13.000 1,-10.000 12.000 3,-9.000 13.000 3,-7.000 9.000-2,-3.000 6.000-4,-3.000 7.000-5,-2.000 6.000-4,-3.000 6.000-5,1.000 6.000-6,-1.000 7.000-7,1.000 6.000-5,5.000 6.000-4,14.000 6.000 0,11.000 7.000-2,14.000 6.000-1,7.000 1.000 1,3.000-3.000 3,3.000-3.000 4,4.000-2.000 3,4.000-6.000-1,6.000-6.000-4,7.000-6.000-5,6.000-6.000-4</inkml:trace>
</inkml:ink>
</file>

<file path=ppt/ink/ink60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8"/>
    </inkml:context>
    <inkml:brush xml:id="br0">
      <inkml:brushProperty name="width" value="0.0445192642509937" units="cm"/>
      <inkml:brushProperty name="height" value="0.0445192642509937" units="cm"/>
      <inkml:brushProperty name="color" value="#000000"/>
      <inkml:brushProperty name="ignorePressure" value="0"/>
    </inkml:brush>
  </inkml:definitions>
  <inkml:trace contextRef="#ctx0" brushRef="#br0">70150.000 59250.000 494,'50.000'-91.000'37,"0.000"19.000"-4,0.000 19.000-4,0.000 19.000-4,6.000 10.000-3,13.000 4.000-2,12.000 3.000-2,13.000 3.000-1,7.000 3.000-3,4.000 3.000-2,3.000 3.000-3,3.000 4.000-2,-4.000 1.000-3,-8.000 0.000-5,-10.000 0.000-4,-9.000 0.000-5,-12.000 0.000-2,-11.000 0.000-1,-14.000 0.000 1,-11.000 0.000 0,-15.000-4.000-4,-16.000-5.000-5,-15.000-7.000-7,-15.000-5.000-5,-11.000-6.000 0,-2.000-3.000 7,-3.000-3.000 6,-3.000-2.000 7,-1.000-1.000 6,4.000 3.000 5,3.000 3.000 5,3.000 4.000 6,1.000 2.000 4,1.000 4.000 4,-1.000 3.000 5,1.000 3.000 2,1.000 4.000 4,3.000 7.000 2,3.000 6.000 2,4.000 7.000 2,1.000 8.000 1,0.000 14.000-1,0.000 11.000-1,0.000 14.000 0,3.000 5.000-2,6.000 1.000-3,7.000-1.000-3,6.000 1.000-2,3.000 1.000-4,0.000 3.000-2,0.000 3.000-4,0.000 4.000-3,7.000-3.000-4,17.000-5.000-2,15.000-7.000-5,16.000-5.000-2,15.000-8.000-6,16.000-5.000-7,15.000-7.000-7,17.000-5.000-7,7.000-11.000-6,0.000-11.000-4,0.000-14.000-4,0.000-11.000-4,-13.000-7.000-3,-24.000 0.000-1,-26.000 0.000-1,-24.000 0.000-2</inkml:trace>
</inkml:ink>
</file>

<file path=ppt/ink/ink60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8"/>
    </inkml:context>
    <inkml:brush xml:id="br0">
      <inkml:brushProperty name="width" value="0.0341568030416965" units="cm"/>
      <inkml:brushProperty name="height" value="0.0341568030416965" units="cm"/>
      <inkml:brushProperty name="color" value="#000000"/>
      <inkml:brushProperty name="ignorePressure" value="0"/>
    </inkml:brush>
  </inkml:definitions>
  <inkml:trace contextRef="#ctx0" brushRef="#br0">72300.000 56850.000 644,'3.000'-68.000'6,"6.000"17.000"13,7.000 15.000 13,6.000 16.000 12,4.000 10.000 4,4.000 7.000-7,3.000 6.000-7,3.000 7.000-5,-4.000 8.000-5,-8.000 14.000-2,-10.000 11.000-1,-9.000 14.000-2,-13.000 10.000-6,-16.000 9.000-10,-15.000 10.000-9,-15.000 10.000-10,-11.000 2.000-4,-2.000-3.000 3,-3.000-3.000 3,-3.000-2.000 1,4.000-9.000 2,13.000-12.000-1,12.000-13.000 0,13.000-12.000-2,21.000-13.000 4,32.000-12.000 7,31.000-13.000 8,32.000-12.000 6,11.000-7.000 2,-5.000 1.000-3,-7.000-1.000-3,-5.000 1.000-3,-11.000 5.000-2,-11.000 14.000-1,-14.000 11.000-1,-11.000 14.000 0,-17.000 10.000-1,-18.000 9.000-2,-19.000 10.000-1,-18.000 10.000-2,-17.000 2.000 0,-11.000-3.000-1,-14.000-3.000 1,-11.000-2.000-1,-4.000-5.000-1,6.000-2.000-4,7.000-3.000-4,6.000-3.000-3,6.000-9.000-2,6.000-11.000 1,7.000-14.000 2,6.000-11.000 1</inkml:trace>
</inkml:ink>
</file>

<file path=ppt/ink/ink60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8"/>
    </inkml:context>
    <inkml:brush xml:id="br0">
      <inkml:brushProperty name="width" value="0.0290125031024218" units="cm"/>
      <inkml:brushProperty name="height" value="0.0290125031024218" units="cm"/>
      <inkml:brushProperty name="color" value="#000000"/>
      <inkml:brushProperty name="ignorePressure" value="0"/>
    </inkml:brush>
  </inkml:definitions>
  <inkml:trace contextRef="#ctx0" brushRef="#br0">72550.000 57450.000 758,'28.000'-47.000'3,"6.000"6.000"8,7.000 7.000 6,6.000 6.000 8,6.000 3.000 1,6.000 0.000 0,7.000 0.000-3,6.000 0.000-2,3.000 3.000-1,0.000 6.000 0,0.000 7.000 0,0.000 6.000 0,-5.000 3.000-11,-9.000 0.000-19,-10.000 0.000-21,-8.000 0.000-21</inkml:trace>
</inkml:ink>
</file>

<file path=ppt/ink/ink60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29"/>
    </inkml:context>
    <inkml:brush xml:id="br0">
      <inkml:brushProperty name="width" value="0.0426270477473736" units="cm"/>
      <inkml:brushProperty name="height" value="0.0426270477473736" units="cm"/>
      <inkml:brushProperty name="color" value="#000000"/>
      <inkml:brushProperty name="ignorePressure" value="0"/>
    </inkml:brush>
  </inkml:definitions>
  <inkml:trace contextRef="#ctx0" brushRef="#br0">73300.000 56550.000 516,'-44.000'-13.000'12,"13.000"26.000"24,12.000 24.000 25,13.000 26.000 24,6.000 18.000 3,0.000 13.000-17,0.000 12.000-17,0.000 13.000-18,0.000 10.000-13,0.000 10.000-9,0.000 10.000-11,0.000 9.000-8,0.000-12.000-4,0.000-30.000 2,0.000-32.000 2,0.000-30.000 2,1.000-17.000-12,4.000 1.000-29,3.000-1.000-29,3.000 1.000-28</inkml:trace>
</inkml:ink>
</file>

<file path=ppt/ink/ink60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0"/>
    </inkml:context>
    <inkml:brush xml:id="br0">
      <inkml:brushProperty name="width" value="0.037956852465868" units="cm"/>
      <inkml:brushProperty name="height" value="0.037956852465868" units="cm"/>
      <inkml:brushProperty name="color" value="#000000"/>
      <inkml:brushProperty name="ignorePressure" value="0"/>
    </inkml:brush>
  </inkml:definitions>
  <inkml:trace contextRef="#ctx0" brushRef="#br0">75350.000 57850.000 579,'270.000'-25.000'127,"-59.000"0.000"-40,-60.000 0.000-39,-58.000 0.000-40,-43.000 4.000-18,-25.000 10.000 3,-25.000 10.000 2,-25.000 9.000 3,-11.000 4.000 3,3.000 1.000 6,3.000-1.000 6,4.000 1.000 5,1.000 2.000 2,0.000 7.000 1,0.000 6.000-1,0.000 7.000 1,-2.000 8.000-3,-3.000 14.000-4,-3.000 11.000-4,-2.000 14.000-3,-6.000 7.000-4,-6.000 3.000-2,-6.000 3.000-1,-6.000 4.000-2,-2.000-3.000-1,3.000-5.000 0,3.000-7.000 1,4.000-5.000-1,21.000-23.000-8,41.000-37.000-17,40.000-38.000-18,42.000-37.000-17,17.000-18.000-4,-2.000 4.000 12,-3.000 3.000 11,-3.000 3.000 11,-10.000 9.000 9,-16.000 16.000 9,-15.000 15.000 9,-15.000 17.000 7,-15.000 13.000 8,-12.000 13.000 4,-13.000 12.000 5,-12.000 13.000 5,-13.000 10.000 1,-12.000 10.000 0,-13.000 10.000-2,-12.000 9.000-2,-4.000-1.000 1,7.000-8.000 2,6.000-10.000 2,7.000-9.000 2,11.000-13.000-5,20.000-16.000-13,18.000-15.000-13,20.000-15.000-14,13.000-14.000-6,9.000-8.000-3,10.000-10.000 0,10.000-9.000-3,2.000-1.000 3,-3.000 10.000 4,-3.000 10.000 6,-2.000 9.000 4,-9.000 9.000 7,-12.000 9.000 6,-13.000 10.000 8,-12.000 10.000 6,-9.000 8.000 4,-2.000 10.000 0,-3.000 10.000 0,-3.000 9.000 0,-7.000-1.000-1,-9.000-8.000-4,-10.000-10.000-3,-8.000-9.000-3,-6.000-7.000-4,1.000-3.000-4,-1.000-3.000-5,1.000-2.000-4,-3.000-5.000-7,-2.000-2.000-8,-3.000-3.000-9,-3.000-3.000-8,1.000-4.000-3,6.000-3.000 6,7.000-3.000 5,6.000-2.000 4</inkml:trace>
</inkml:ink>
</file>

<file path=ppt/ink/ink60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0"/>
    </inkml:context>
    <inkml:brush xml:id="br0">
      <inkml:brushProperty name="width" value="0.0415159948170185" units="cm"/>
      <inkml:brushProperty name="height" value="0.0415159948170185" units="cm"/>
      <inkml:brushProperty name="color" value="#000000"/>
      <inkml:brushProperty name="ignorePressure" value="0"/>
    </inkml:brush>
  </inkml:definitions>
  <inkml:trace contextRef="#ctx0" brushRef="#br0">75100.000 59050.000 529,'-75.000'4.000'7,"0.000"10.000"11,0.000 10.000 14,0.000 9.000 11,7.000 4.000 6,17.000 1.000-3,15.000-1.000-3,16.000 1.000-2,13.000 2.000-4,14.000 7.000-4,11.000 6.000-4,14.000 7.000-4,13.000 4.000-4,16.000 3.000-5,15.000 3.000-2,17.000 4.000-5,11.000 1.000-4,10.000 0.000-3,10.000 0.000-3,9.000 0.000-3,9.000-7.000-8,9.000-11.000-11,10.000-14.000-11,10.000-11.000-12,-14.000-12.000-3,-33.000-9.000 5,-35.000-10.000 5,-34.000-8.000 5,-16.000-8.000 0,3.000-2.000-4,3.000-3.000-5,4.000-3.000-5</inkml:trace>
</inkml:ink>
</file>

<file path=ppt/ink/ink60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1"/>
    </inkml:context>
    <inkml:brush xml:id="br0">
      <inkml:brushProperty name="width" value="0.0459122098982334" units="cm"/>
      <inkml:brushProperty name="height" value="0.0459122098982334" units="cm"/>
      <inkml:brushProperty name="color" value="#000000"/>
      <inkml:brushProperty name="ignorePressure" value="0"/>
    </inkml:brush>
  </inkml:definitions>
  <inkml:trace contextRef="#ctx0" brushRef="#br0">78150.000 56900.000 479,'3.000'-71.000'4,"6.000"10.000"9,7.000 10.000 9,6.000 9.000 8,3.000 7.000 3,0.000 7.000-4,0.000 6.000-4,0.000 7.000-4,7.000 4.000-2,17.000 3.000 2,15.000 3.000 2,16.000 4.000 1,7.000 1.000-5,1.000 0.000-10,-1.000 0.000-12,1.000 0.000-11,-9.000 3.000-6,-15.000 6.000-3,-15.000 7.000-1,-16.000 6.000-3,-16.000 6.000-2,-16.000 6.000-3,-15.000 7.000-1,-15.000 6.000-3,-17.000 4.000 1,-15.000 4.000 4,-15.000 3.000 6,-16.000 3.000 4,-7.000-2.000 4,4.000-6.000 4,3.000-6.000 4,3.000-6.000 4,3.000-6.000 2,3.000-2.000 4,3.000-3.000 2,4.000-3.000 3,4.000-2.000 3,6.000 0.000 2,7.000 0.000 3,6.000 0.000 1,4.000 1.000 6,4.000 4.000 7,3.000 3.000 8,3.000 3.000 7,6.000 6.000 4,9.000 9.000-2,10.000 10.000 0,10.000 10.000-1,4.000 8.000-2,0.000 10.000-2,0.000 10.000-3,0.000 9.000-2,0.000 13.000-4,0.000 20.000-5,0.000 18.000-5,0.000 20.000-5,-2.000 14.000-6,-3.000 14.000-8,-3.000 11.000-6,-2.000 14.000-9,-1.000 0.000-6,3.000-8.000-7,3.000-10.000-6,4.000-9.000-8,1.000-16.000-1,0.000-22.000 2,0.000-22.000 3,0.000-21.000 2</inkml:trace>
</inkml:ink>
</file>

<file path=ppt/ink/ink60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1"/>
    </inkml:context>
    <inkml:brush xml:id="br0">
      <inkml:brushProperty name="width" value="0.0407976731657982" units="cm"/>
      <inkml:brushProperty name="height" value="0.0407976731657982" units="cm"/>
      <inkml:brushProperty name="color" value="#000000"/>
      <inkml:brushProperty name="ignorePressure" value="0"/>
    </inkml:brush>
  </inkml:definitions>
  <inkml:trace contextRef="#ctx0" brushRef="#br0">78050.000 57850.000 539,'51.000'-111.000'0,"4.000"28.000"0,3.000 28.000 0,3.000 29.000 0,-4.000 15.000 6,-8.000 3.000 12,-10.000 3.000 12,-9.000 4.000 11,-4.000 8.000 4,4.000 17.000-6,3.000 15.000-5,3.000 16.000-6,-4.000 13.000-6,-8.000 14.000-6,-10.000 11.000-5,-9.000 14.000-6,-16.000 2.000-4,-22.000-6.000-5,-22.000-6.000-4,-21.000-6.000-5,-10.000-9.000-4,3.000-8.000-7,3.000-10.000-6,4.000-9.000-6,7.000-10.000 1,13.000-9.000 6,12.000-10.000 8,13.000-8.000 7,15.000-12.000 7,19.000-12.000 10,19.000-13.000 8,19.000-12.000 9,15.000-7.000 2,13.000 1.000-3,12.000-1.000-5,13.000 1.000-5,1.000 2.000-1,-9.000 7.000-2,-10.000 6.000 0,-8.000 7.000-1,-12.000 7.000-2,-12.000 9.000-3,-13.000 10.000-3,-12.000 10.000-3,-16.000 10.000 0,-19.000 13.000 2,-18.000 12.000 4,-19.000 13.000 3,-13.000 6.000 1,-6.000 0.000 0,-6.000 0.000 1,-6.000 0.000-1,1.000-5.000 1,9.000-9.000-2,10.000-10.000 0,10.000-8.000-1,18.000-15.000-5,28.000-19.000-6,28.000-18.000-8,29.000-19.000-7,10.000-2.000-2,-6.000 16.000 6,-6.000 15.000 4,-6.000 17.000 5,-7.000 11.000 6,-6.000 10.000 5,-6.000 10.000 6,-6.000 9.000 4,-4.000 4.000 9,1.000 1.000 10,-1.000-1.000 11,1.000 1.000 10,4.000-7.000 2,9.000-12.000-6,10.000-13.000-5,10.000-12.000-7,10.000-15.000-7,13.000-15.000-6,12.000-15.000-8,13.000-16.000-8,9.000-13.000-5,6.000-9.000-2,7.000-10.000-5,6.000-8.000-2,-1.000-3.000-10,-5.000 7.000-16,-7.000 6.000-15,-5.000 7.000-15,-15.000 7.000-6,-22.000 9.000 6,-22.000 10.000 6,-21.000 10.000 4</inkml:trace>
</inkml:ink>
</file>

<file path=ppt/ink/ink60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2"/>
    </inkml:context>
    <inkml:brush xml:id="br0">
      <inkml:brushProperty name="width" value="0.0505375266075134" units="cm"/>
      <inkml:brushProperty name="height" value="0.0505375266075134" units="cm"/>
      <inkml:brushProperty name="color" value="#000000"/>
      <inkml:brushProperty name="ignorePressure" value="0"/>
    </inkml:brush>
  </inkml:definitions>
  <inkml:trace contextRef="#ctx0" brushRef="#br0">80150.000 58350.000 435,'-115.000'23.000'0,"23.000"-3.000"0,22.000-3.000 0,22.000-2.000 0,32.000-6.000 8,44.000-6.000 17,44.000-6.000 17,44.000-6.000 17,26.000-7.000 3,9.000-6.000-10,10.000-6.000-9,10.000-6.000-11,2.000-6.000-11,-3.000-2.000-13,-3.000-3.000-12,-2.000-3.000-13,-14.000 4.000-6,-21.000 13.000-2,-22.000 12.000-1,-22.000 13.000 0,-19.000 9.000-1,-16.000 6.000 3,-15.000 7.000 2,-15.000 6.000 2,-17.000 6.000 6,-15.000 6.000 7,-15.000 7.000 9,-16.000 6.000 8,-10.000 4.000 8,-3.000 4.000 7,-3.000 3.000 7,-2.000 3.000 7,-1.000 1.000 2,3.000 1.000-1,3.000-1.000-3,4.000 1.000-2,1.000 1.000-3,0.000 3.000-4,0.000 3.000-6,0.000 4.000-4,1.000 2.000-3,4.000 4.000 0,3.000 3.000-2,3.000 3.000 0,3.000-1.000-4,3.000-2.000-6,3.000-3.000-4,4.000-3.000-7,2.000-29.000-15,4.000-53.000-24,3.000-53.000-26,3.000-52.000-24,4.000-17.000-2,7.000 22.000 21,6.000 22.000 21,7.000 23.000 21,2.000 10.000 11,1.000 0.000 1,-1.000 0.000 2,1.000 0.000 1</inkml:trace>
</inkml:ink>
</file>

<file path=ppt/ink/ink60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2"/>
    </inkml:context>
    <inkml:brush xml:id="br0">
      <inkml:brushProperty name="width" value="0.0457904078066349" units="cm"/>
      <inkml:brushProperty name="height" value="0.0457904078066349" units="cm"/>
      <inkml:brushProperty name="color" value="#000000"/>
      <inkml:brushProperty name="ignorePressure" value="0"/>
    </inkml:brush>
  </inkml:definitions>
  <inkml:trace contextRef="#ctx0" brushRef="#br0">81350.000 57050.000 480,'17.000'-82.000'8,"-16.000"39.000"14,-15.000 36.000 17,-15.000 39.000 14,-12.000 30.000 7,-6.000 26.000-3,-6.000 24.000-2,-6.000 26.000-3,-7.000 12.000-4,-6.000 0.000-8,-6.000 0.000-7,-6.000 0.000-8,-4.000-2.000-7,1.000-3.000-9,-1.000-3.000-9,1.000-2.000-8,1.000-9.000-4,3.000-12.000 0,3.000-13.000 1,4.000-12.000 1,7.000-12.000-9,13.000-8.000-18,12.000-10.000-18,13.000-9.000-18</inkml:trace>
</inkml:ink>
</file>

<file path=ppt/ink/ink6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7"/>
    </inkml:context>
    <inkml:brush xml:id="br0">
      <inkml:brushProperty name="width" value="0.047370221465826" units="cm"/>
      <inkml:brushProperty name="height" value="0.047370221465826" units="cm"/>
      <inkml:brushProperty name="color" value="#f2395b"/>
      <inkml:brushProperty name="ignorePressure" value="0"/>
    </inkml:brush>
  </inkml:definitions>
  <inkml:trace contextRef="#ctx0" brushRef="#br0">50400.000 52750.000 464,'71.000'-22.000'0,"-5.000"6.000"0,-7.000 7.000 0,-5.000 6.000 0,-4.000 4.000 8,0.000 4.000 15,0.000 3.000 17,0.000 3.000 15,-5.000 7.000 4,-9.000 14.000-9,-10.000 11.000-8,-8.000 14.000-9,-9.000 7.000-8,-6.000 3.000-5,-6.000 3.000-7,-6.000 4.000-6,-9.000 2.000-4,-8.000 4.000 2,-10.000 3.000 0,-9.000 3.000 1,-1.000-4.000 1,10.000-8.000 1,10.000-10.000 0,9.000-9.000 2,12.000-7.000-3,16.000-3.000-7,15.000-3.000-8,17.000-2.000-6,5.000-6.000 0,-3.000-6.000 8,-3.000-6.000 9,-2.000-6.000 8,-5.000 1.000 4,-2.000 9.000 3,-3.000 10.000 2,-3.000 10.000 2,-6.000 8.000-1,-5.000 10.000-5,-7.000 10.000-5,-5.000 9.000-5,-11.000 9.000-5,-11.000 9.000-10,-14.000 10.000-7,-11.000 10.000-8,-11.000 4.000-7,-5.000 0.000-6,-7.000 0.000-5,-5.000 0.000-6,0.000-11.000 1,10.000-22.000 7,10.000-22.000 7,9.000-21.000 7,6.000-15.000 1,3.000-6.000-8,3.000-6.000-7,4.000-6.000-7</inkml:trace>
</inkml:ink>
</file>

<file path=ppt/ink/ink60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2"/>
    </inkml:context>
    <inkml:brush xml:id="br0">
      <inkml:brushProperty name="width" value="0.0306012239307165" units="cm"/>
      <inkml:brushProperty name="height" value="0.0306012239307165" units="cm"/>
      <inkml:brushProperty name="color" value="#000000"/>
      <inkml:brushProperty name="ignorePressure" value="0"/>
    </inkml:brush>
  </inkml:definitions>
  <inkml:trace contextRef="#ctx0" brushRef="#br0">80500.000 58700.000 718,'92.000'4.000'8,"-16.000"10.000"14,-15.000 10.000 16,-15.000 9.000 14,-9.000 6.000 2,1.000 3.000-12,-1.000 3.000-13,1.000 4.000-11,-1.000-1.000-8,1.000-3.000-4,-1.000-3.000-4,1.000-2.000-3</inkml:trace>
</inkml:ink>
</file>

<file path=ppt/ink/ink60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2"/>
    </inkml:context>
    <inkml:brush xml:id="br0">
      <inkml:brushProperty name="width" value="0.0376905426383018" units="cm"/>
      <inkml:brushProperty name="height" value="0.0376905426383018" units="cm"/>
      <inkml:brushProperty name="color" value="#000000"/>
      <inkml:brushProperty name="ignorePressure" value="0"/>
    </inkml:brush>
  </inkml:definitions>
  <inkml:trace contextRef="#ctx0" brushRef="#br0">79750.000 57500.000 583,'-46.000'-69.000'0,"10.000"13.000"0,10.000 12.000 0,9.000 13.000 0,13.000 10.000 12,20.000 10.000 25,18.000 10.000 24,20.000 9.000 24,13.000 12.000 2,9.000 16.000-23,10.000 15.000-21,10.000 17.000-22,-1.000 13.000-14,-9.000 13.000-10,-10.000 12.000-7,-8.000 13.000-8,-12.000-7.000-2,-12.000-24.000 5,-13.000-26.000 4,-12.000-24.000 5,-7.000-13.000-9,1.000 0.000-23,-1.000 0.000-21,1.000 0.000-24</inkml:trace>
</inkml:ink>
</file>

<file path=ppt/ink/ink60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3"/>
    </inkml:context>
    <inkml:brush xml:id="br0">
      <inkml:brushProperty name="width" value="0.0416449457406998" units="cm"/>
      <inkml:brushProperty name="height" value="0.0416449457406998" units="cm"/>
      <inkml:brushProperty name="color" value="#000000"/>
      <inkml:brushProperty name="ignorePressure" value="0"/>
    </inkml:brush>
  </inkml:definitions>
  <inkml:trace contextRef="#ctx0" brushRef="#br0">84700.000 56900.000 528,'-21.000'-47.000'0,"10.000"6.000"0,10.000 7.000 0,9.000 6.000 0,27.000 1.000 12,48.000-3.000 27,47.000-3.000 24,47.000-2.000 26,12.000 2.000 3,-22.000 9.000-20,-22.000 10.000-20,-21.000 10.000-20,-20.000 5.000-16,-15.000 4.000-11,-15.000 3.000-14,-16.000 3.000-11,-15.000 4.000-12,-11.000 7.000-11,-14.000 6.000-12,-11.000 7.000-10,-18.000 5.000-2,-22.000 7.000 8,-22.000 6.000 7,-21.000 7.000 7,-6.000-4.000 8,14.000-12.000 6,11.000-13.000 7,14.000-12.000 6,5.000-7.000 5,1.000 1.000 3,-1.000-1.000 3,1.000 1.000 2</inkml:trace>
</inkml:ink>
</file>

<file path=ppt/ink/ink60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3"/>
    </inkml:context>
    <inkml:brush xml:id="br0">
      <inkml:brushProperty name="width" value="0.0421575345098972" units="cm"/>
      <inkml:brushProperty name="height" value="0.0421575345098972" units="cm"/>
      <inkml:brushProperty name="color" value="#000000"/>
      <inkml:brushProperty name="ignorePressure" value="0"/>
    </inkml:brush>
  </inkml:definitions>
  <inkml:trace contextRef="#ctx0" brushRef="#br0">84950.000 57000.000 521,'-47.000'0.000'0,"6.000"0.000"-2,7.000 0.000 0,6.000 0.000-2,3.000 1.000 5,0.000 4.000 12,0.000 3.000 12,0.000 3.000 12,3.000 6.000 5,6.000 9.000-2,7.000 10.000-1,6.000 10.000-1,4.000 10.000-2,4.000 13.000-2,3.000 12.000-1,3.000 13.000-2,-1.000 13.000-2,-2.000 17.000-4,-3.000 15.000-4,-3.000 16.000-3,-6.000 5.000-5,-5.000-2.000-5,-7.000-3.000-5,-5.000-3.000-5,-4.000-2.000-6,0.000 0.000-6,0.000 0.000-8,0.000 0.000-6,1.000-5.000-2,4.000-9.000 3,3.000-10.000 2,3.000-8.000 2,3.000-15.000-1,3.000-19.000-8,3.000-18.000-6,4.000-19.000-7</inkml:trace>
</inkml:ink>
</file>

<file path=ppt/ink/ink60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4"/>
    </inkml:context>
    <inkml:brush xml:id="br0">
      <inkml:brushProperty name="width" value="0.0474049635231495" units="cm"/>
      <inkml:brushProperty name="height" value="0.0474049635231495" units="cm"/>
      <inkml:brushProperty name="color" value="#000000"/>
      <inkml:brushProperty name="ignorePressure" value="0"/>
    </inkml:brush>
  </inkml:definitions>
  <inkml:trace contextRef="#ctx0" brushRef="#br0">84850.000 58400.000 464,'23.000'-46.000'1,"-3.000"10.000"5,-3.000 10.000 4,-2.000 9.000 3,-1.000 6.000 3,3.000 3.000 4,3.000 3.000 2,4.000 4.000 3,11.000 1.000 1,23.000 0.000 1,22.000 0.000 0,22.000 0.000 0,12.000 0.000-1,3.000 0.000-3,3.000 0.000-3,4.000 0.000-4,-3.000-2.000-6,-5.000-3.000-10,-7.000-3.000-10,-5.000-2.000-9,-12.000-1.000-4,-16.000 3.000-1,-15.000 3.000 1,-15.000 4.000 0,-15.000-3.000 0,-12.000-5.000-2,-13.000-7.000-3,-12.000-5.000-1,-10.000-6.000 2,-6.000-3.000 3,-6.000-3.000 5,-6.000-2.000 4,-6.000-5.000 3,-2.000-2.000 3,-3.000-3.000 2,-3.000-3.000 3,-2.000 2.000 6,0.000 10.000 6,0.000 10.000 8,0.000 9.000 8,3.000 6.000 4,6.000 3.000 3,7.000 3.000 3,6.000 4.000 2,1.000 10.000 1,-3.000 19.000-1,-3.000 19.000-1,-2.000 19.000-1,-3.000 12.000-2,1.000 6.000-4,-1.000 7.000-3,1.000 6.000-3,4.000 1.000-2,9.000-3.000-1,10.000-3.000 1,10.000-2.000-1,5.000-5.000-1,4.000-2.000-4,3.000-3.000-2,3.000-3.000-4,9.000-7.000-3,16.000-9.000-3,15.000-10.000-4,17.000-8.000-4,11.000-11.000-2,10.000-8.000-4,10.000-10.000-3,9.000-9.000-4,1.000-12.000-7,-6.000-11.000-12,-6.000-14.000-13,-6.000-11.000-11,-12.000-3.000-5,-15.000 10.000 4,-15.000 10.000 3,-16.000 9.000 4</inkml:trace>
</inkml:ink>
</file>

<file path=ppt/ink/ink60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4"/>
    </inkml:context>
    <inkml:brush xml:id="br0">
      <inkml:brushProperty name="width" value="0.0384439080953598" units="cm"/>
      <inkml:brushProperty name="height" value="0.0384439080953598" units="cm"/>
      <inkml:brushProperty name="color" value="#000000"/>
      <inkml:brushProperty name="ignorePressure" value="0"/>
    </inkml:brush>
  </inkml:definitions>
  <inkml:trace contextRef="#ctx0" brushRef="#br0">86800.000 56300.000 572,'1.000'-46.000'0,"4.000"10.000"0,3.000 10.000 0,3.000 9.000 0,14.000 6.000 11,25.000 3.000 23,25.000 3.000 23,25.000 4.000 22,1.000 8.000 1,-21.000 17.000-19,-22.000 15.000-21,-22.000 16.000-20,-22.000 10.000-9,-22.000 7.000-1,-22.000 6.000 0,-21.000 7.000 1,-17.000 0.000-7,-8.000-2.000-14,-10.000-3.000-12,-9.000-3.000-13,-2.000-7.000-5,6.000-9.000 3,7.000-10.000 3,6.000-8.000 3,9.000-9.000 7,13.000-6.000 9,12.000-6.000 9,13.000-6.000 9,12.000-7.000 7,13.000-6.000 2,12.000-6.000 3,13.000-6.000 3,16.000-9.000 0,23.000-8.000 0,22.000-10.000-1,22.000-9.000 0,12.000-4.000-5,3.000 4.000-6,3.000 3.000-7,4.000 3.000-7,-6.000 6.000-2,-11.000 9.000 1,-14.000 10.000 1,-11.000 10.000 1,-14.000 2.000-9,-11.000-3.000-18,-14.000-3.000-19,-11.000-2.000-18</inkml:trace>
</inkml:ink>
</file>

<file path=ppt/ink/ink60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4"/>
    </inkml:context>
    <inkml:brush xml:id="br0">
      <inkml:brushProperty name="width" value="0.0316571220755577" units="cm"/>
      <inkml:brushProperty name="height" value="0.0316571220755577" units="cm"/>
      <inkml:brushProperty name="color" value="#000000"/>
      <inkml:brushProperty name="ignorePressure" value="0"/>
    </inkml:brush>
  </inkml:definitions>
  <inkml:trace contextRef="#ctx0" brushRef="#br0">87450.000 56350.000 694,'26.000'-24.000'60,"4.000"4.000"-9,3.000 3.000-8,3.000 3.000-7,9.000 3.000-6,16.000 3.000-2,15.000 3.000-4,17.000 4.000-2,7.000-1.000-10,0.000-3.000-19,0.000-3.000-17,0.000-2.000-17,-10.000-1.000-6,-18.000 3.000 8,-19.000 3.000 7,-18.000 4.000 8</inkml:trace>
</inkml:ink>
</file>

<file path=ppt/ink/ink60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4"/>
    </inkml:context>
    <inkml:brush xml:id="br0">
      <inkml:brushProperty name="width" value="0.0354020968079567" units="cm"/>
      <inkml:brushProperty name="height" value="0.0354020968079567" units="cm"/>
      <inkml:brushProperty name="color" value="#000000"/>
      <inkml:brushProperty name="ignorePressure" value="0"/>
    </inkml:brush>
  </inkml:definitions>
  <inkml:trace contextRef="#ctx0" brushRef="#br0">88150.000 55700.000 621,'-46.000'-24.000'3,"10.000"4.000"5,10.000 3.000 6,9.000 3.000 6,2.000 18.000 9,-2.000 35.000 13,-3.000 35.000 12,-3.000 34.000 14,1.000 18.000-4,6.000 4.000-19,7.000 3.000-20,6.000 3.000-18,3.000-7.000-10,0.000-15.000 2,0.000-15.000 1,0.000-16.000 3,0.000-12.000-14,0.000-5.000-27,0.000-7.000-28,0.000-5.000-27</inkml:trace>
</inkml:ink>
</file>

<file path=ppt/ink/ink60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5"/>
    </inkml:context>
    <inkml:brush xml:id="br0">
      <inkml:brushProperty name="width" value="0.0232851095497608" units="cm"/>
      <inkml:brushProperty name="height" value="0.0232851095497608" units="cm"/>
      <inkml:brushProperty name="color" value="#000000"/>
      <inkml:brushProperty name="ignorePressure" value="0"/>
    </inkml:brush>
  </inkml:definitions>
  <inkml:trace contextRef="#ctx0" brushRef="#br0">88300.000 58450.000 944,'-19.000'25.000'44,"13.000"0.000"-33,12.000 0.000-32,13.000 0.000-32</inkml:trace>
</inkml:ink>
</file>

<file path=ppt/ink/ink60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6"/>
    </inkml:context>
    <inkml:brush xml:id="br0">
      <inkml:brushProperty name="width" value="0.0418938994407654" units="cm"/>
      <inkml:brushProperty name="height" value="0.0418938994407654" units="cm"/>
      <inkml:brushProperty name="color" value="#000000"/>
      <inkml:brushProperty name="ignorePressure" value="0"/>
    </inkml:brush>
  </inkml:definitions>
  <inkml:trace contextRef="#ctx0" brushRef="#br0">90700.000 56350.000 525,'139.000'-97.000'8,"28.000"6.000"17,28.000 7.000 16,29.000 6.000 17,-14.000 13.000-1,-52.000 23.000-19,-53.000 22.000-18,-53.000 22.000-20,-35.000 15.000-8,-16.000 9.000 0,-15.000 10.000 0,-15.000 10.000 1,-14.000 5.000 1,-8.000 4.000 1,-10.000 3.000 2,-9.000 3.000 1,-4.000-1.000 2,4.000-2.000 4,3.000-3.000 3,3.000-3.000 3,7.000-6.000 2,14.000-5.000 1,11.000-7.000 2,14.000-5.000-1,10.000-6.000 1,9.000-3.000-4,10.000-3.000-2,10.000-2.000-3,10.000 0.000-1,13.000 7.000-1,12.000 6.000 0,13.000 7.000-1,2.000 5.000-2,-5.000 7.000-4,-7.000 6.000-4,-5.000 7.000-5,-9.000 0.000-1,-9.000-2.000 3,-10.000-3.000 1,-8.000-3.000 3,-15.000 1.000 1,-19.000 6.000 3,-18.000 7.000 1,-19.000 6.000 2,-8.000-2.000 0,3.000-9.000 1,3.000-10.000 0,4.000-8.000 0,1.000-9.000-1,0.000-6.000-2,0.000-6.000-3,0.000-6.000-2,4.000-12.000-1,10.000-15.000 1,10.000-15.000 2,9.000-16.000 2,6.000-16.000-3,3.000-16.000-4,3.000-15.000-6,4.000-15.000-4,4.000-11.000-4,6.000-2.000-3,7.000-3.000-3,6.000-3.000-3,-1.000 4.000 1,-5.000 13.000 5,-7.000 12.000 5,-5.000 13.000 5,-8.000 12.000 6,-5.000 13.000 7,-7.000 12.000 8,-5.000 13.000 7,-4.000 10.000 8,0.000 10.000 6,0.000 10.000 8,0.000 9.000 7,0.000 7.000 3,0.000 7.000 0,0.000 6.000 0,0.000 7.000-1,3.000 10.000-2,6.000 16.000-6,7.000 15.000-7,6.000 17.000-5,3.000 14.000-6,0.000 17.000-4,0.000 15.000-5,0.000 16.000-5,-2.000 9.000-2,-3.000 3.000 2,-3.000 3.000 2,-2.000 4.000 1,-5.000-6.000-8,-2.000-11.000-16,-3.000-14.000-16,-3.000-11.000-16,1.000-18.000-8,6.000-22.000-1,7.000-22.000-1,6.000-21.000 1</inkml:trace>
</inkml:ink>
</file>

<file path=ppt/ink/ink6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7"/>
    </inkml:context>
    <inkml:brush xml:id="br0">
      <inkml:brushProperty name="width" value="0.0385364890098572" units="cm"/>
      <inkml:brushProperty name="height" value="0.0385364890098572" units="cm"/>
      <inkml:brushProperty name="color" value="#f2395b"/>
      <inkml:brushProperty name="ignorePressure" value="0"/>
    </inkml:brush>
  </inkml:definitions>
  <inkml:trace contextRef="#ctx0" brushRef="#br0">51250.000 51300.000 570,'6.000'-47.000'9,"13.000"6.000"16,12.000 7.000 16,13.000 6.000 17,4.000 6.000 4,-3.000 6.000-11,-3.000 7.000-11,-2.000 6.000-9,3.000 3.000-6,14.000 0.000 0,11.000 0.000 0,14.000 0.000-1,3.000 4.000-11,-2.000 10.000-23,-3.000 10.000-23,-3.000 9.000-23</inkml:trace>
</inkml:ink>
</file>

<file path=ppt/ink/ink60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7"/>
    </inkml:context>
    <inkml:brush xml:id="br0">
      <inkml:brushProperty name="width" value="0.0403168611228466" units="cm"/>
      <inkml:brushProperty name="height" value="0.0403168611228466" units="cm"/>
      <inkml:brushProperty name="color" value="#000000"/>
      <inkml:brushProperty name="ignorePressure" value="0"/>
    </inkml:brush>
  </inkml:definitions>
  <inkml:trace contextRef="#ctx0" brushRef="#br0">92300.000 55950.000 545,'92.000'-113.000'5,"-16.000"26.000"9,-15.000 24.000 9,-15.000 26.000 9,-11.000 16.000 4,-2.000 10.000-3,-3.000 10.000-2,-3.000 9.000-2,-7.000 13.000-3,-9.000 20.000-5,-10.000 18.000-3,-8.000 20.000-4,-12.000 8.000-8,-12.000 1.000-13,-13.000-1.000-12,-12.000 1.000-12,-9.000-3.000-7,-2.000-2.000 0,-3.000-3.000 0,-3.000-3.000 0,1.000-9.000 3,6.000-11.000 9,7.000-14.000 8,6.000-11.000 7,13.000-14.000 9,23.000-11.000 8,22.000-14.000 7,22.000-11.000 7,16.000-6.000 4,14.000 4.000 0,11.000 3.000-1,14.000 3.000 0,0.000 3.000-4,-8.000 3.000-4,-10.000 3.000-6,-9.000 4.000-4,-13.000 7.000-4,-16.000 13.000 1,-15.000 12.000 0,-15.000 13.000 0,-20.000 10.000 2,-21.000 10.000 1,-22.000 10.000 2,-22.000 9.000 3,-11.000 4.000 1,0.000 1.000 2,0.000-1.000 2,0.000 1.000 2,4.000-6.000-1,10.000-8.000-4,10.000-10.000-3,9.000-9.000-4,20.000-20.000-6,31.000-27.000-8,32.000-28.000-9,31.000-28.000-9,23.000-17.000-2,16.000-2.000 2,15.000-3.000 2,17.000-3.000 3,0.000 5.000 1,-11.000 17.000 0,-14.000 15.000 1,-11.000 16.000 0,-15.000 18.000 6,-16.000 22.000 12,-15.000 22.000 11,-15.000 23.000 12,-15.000 13.000 7,-12.000 6.000 2,-13.000 7.000 3,-12.000 6.000 2,-10.000 1.000 1,-6.000-3.000-3,-6.000-3.000-2,-6.000-2.000-2,1.000-8.000-4,9.000-8.000-3,10.000-10.000-4,10.000-9.000-5,13.000-15.000-7,19.000-18.000-12,19.000-19.000-12,19.000-18.000-12,13.000-23.000-9,10.000-24.000-7,10.000-26.000-7,9.000-24.000-7,2.000-17.000 0,-2.000-5.000 8,-3.000-7.000 8,-3.000-5.000 7,-4.000 2.000 7,-3.000 13.000 7,-3.000 12.000 7,-2.000 13.000 6,-6.000 12.000 4,-6.000 13.000 1,-6.000 12.000 2,-6.000 13.000 1,-6.000 10.000 9,-2.000 10.000 17,-3.000 10.000 17,-3.000 9.000 17,-4.000 9.000 6,-3.000 9.000-3,-3.000 10.000-5,-2.000 10.000-4,-6.000 8.000-6,-6.000 10.000-7,-6.000 10.000-7,-6.000 9.000-7,-6.000 7.000-8,-2.000 7.000-4,-3.000 6.000-7,-3.000 7.000-6,-4.000-1.000-5,-3.000-6.000-7,-3.000-6.000-7,-2.000-6.000-7,11.000-29.000-9,29.000-49.000-10,28.000-51.000-11,28.000-49.000-11,12.000-23.000 0,-3.000 7.000 13,-3.000 6.000 11,-2.000 7.000 13,-6.000 7.000 10,-6.000 9.000 6,-6.000 10.000 8,-6.000 10.000 6,-7.000 8.000 5,-6.000 10.000 0,-6.000 10.000 2,-6.000 9.000 1,-4.000 18.000 12,1.000 29.000 24,-1.000 28.000 24,1.000 28.000 22,-7.000 20.000 3,-12.000 13.000-19,-13.000 12.000-20,-12.000 13.000-20,-7.000 4.000-13,1.000-3.000-8,-1.000-3.000-9,1.000-2.000-7,4.000-11.000-7,9.000-15.000-5,10.000-15.000-5,10.000-16.000-5,14.000-24.000-6,23.000-31.000-8,22.000-31.000-8,22.000-31.000-8,8.000-15.000 0,-2.000 4.000 8,-3.000 3.000 8,-3.000 3.000 8,-7.000 6.000 5,-9.000 9.000 3,-10.000 10.000 3,-8.000 10.000 2,-15.000 14.000 8,-19.000 23.000 10,-18.000 22.000 12,-19.000 22.000 10,-13.000 12.000 3,-6.000 3.000-7,-6.000 3.000-6,-6.000 4.000-6,-9.000 2.000-5,-8.000 4.000-4,-10.000 3.000-5,-9.000 3.000-3,-10.000-1.000-2,-9.000-2.000 0,-10.000-3.000 1,-8.000-3.000 0,-1.000-7.000 2,9.000-9.000 3,10.000-10.000 4,10.000-8.000 4,10.000-8.000 5,13.000-2.000 10,12.000-3.000 8,13.000-3.000 8,21.000-4.000 10,32.000-3.000 9,31.000-3.000 9,32.000-2.000 10,27.000-5.000-3,26.000-2.000-16,24.000-3.000-16,26.000-3.000-15,13.000-7.000-15,4.000-9.000-14,3.000-10.000-14,3.000-8.000-13,-11.000-1.000-8,-25.000 9.000-1,-25.000 10.000-2,-25.000 10.000-2,-21.000 2.000 1,-15.000-3.000 2,-15.000-3.000 1,-16.000-2.000 4</inkml:trace>
</inkml:ink>
</file>

<file path=ppt/ink/ink60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8"/>
    </inkml:context>
    <inkml:brush xml:id="br0">
      <inkml:brushProperty name="width" value="0.031551081687212" units="cm"/>
      <inkml:brushProperty name="height" value="0.031551081687212" units="cm"/>
      <inkml:brushProperty name="color" value="#000000"/>
      <inkml:brushProperty name="ignorePressure" value="0"/>
    </inkml:brush>
  </inkml:definitions>
  <inkml:trace contextRef="#ctx0" brushRef="#br0">94550.000 56000.000 697,'195.000'-68.000'92,"-9.000"17.000"-17,-10.000 15.000-17,-8.000 16.000-17,-6.000 7.000-16,1.000 1.000-13,-1.000-1.000-14,1.000 1.000-13,-10.000 1.000-11,-19.000 3.000-7,-18.000 3.000-8,-19.000 4.000-7</inkml:trace>
</inkml:ink>
</file>

<file path=ppt/ink/ink60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8"/>
    </inkml:context>
    <inkml:brush xml:id="br0">
      <inkml:brushProperty name="width" value="0.0405958257615566" units="cm"/>
      <inkml:brushProperty name="height" value="0.0405958257615566" units="cm"/>
      <inkml:brushProperty name="color" value="#000000"/>
      <inkml:brushProperty name="ignorePressure" value="0"/>
    </inkml:brush>
  </inkml:definitions>
  <inkml:trace contextRef="#ctx0" brushRef="#br0">95700.000 55350.000 541,'-22.000'-69.000'3,"6.000"13.000"5,7.000 12.000 4,6.000 13.000 6,1.000 20.000 8,-3.000 28.000 12,-3.000 28.000 11,-2.000 29.000 12,-11.000 19.000 0,-15.000 14.000-10,-15.000 11.000-10,-16.000 14.000-12,-12.000 5.000-7,-5.000 1.000-4,-7.000-1.000-6,-5.000 1.000-5,-9.000 2.000-5,-9.000 7.000-5,-10.000 6.000-5,-8.000 7.000-6,3.000-4.000-2,20.000-12.000 2,18.000-13.000 1,20.000-12.000 2,25.000-34.000-10,35.000-52.000-22,35.000-53.000-22,34.000-53.000-22,20.000-26.000-1,6.000 4.000 19,7.000 3.000 20,6.000 3.000 20,-2.000 9.000 14,-9.000 16.000 11,-10.000 15.000 9,-8.000 17.000 11,-11.000 11.000 6,-8.000 10.000 1,-10.000 10.000 3,-9.000 9.000 2,-9.000 9.000 2,-5.000 9.000 2,-7.000 10.000 1,-5.000 10.000 3,-8.000 10.000-4,-5.000 13.000-7,-7.000 12.000-8,-5.000 13.000-7,-4.000 1.000-5,0.000-9.000-3,0.000-10.000-3,0.000-8.000-3,-2.000-8.000-6,-3.000-2.000-9,-3.000-3.000-9,-2.000-3.000-10,-1.000-7.000-4,3.000-9.000 1,3.000-10.000 0,4.000-8.000 1,4.000-15.000 5,6.000-19.000 7,7.000-18.000 9,6.000-19.000 7,7.000-12.000 5,10.000-2.000 1,10.000-3.000 2,9.000-3.000 2,9.000-1.000 4,9.000 4.000 9,10.000 3.000 8,10.000 3.000 9,8.000 4.000 3,10.000 7.000-2,10.000 6.000-1,9.000 7.000-1,6.000 4.000-4,3.000 3.000-6,3.000 3.000-6,4.000 4.000-6,-7.000 2.000-4,-16.000 4.000-2,-15.000 3.000-3,-15.000 3.000-1,-20.000 3.000-7,-21.000 3.000-8,-22.000 3.000-9,-22.000 4.000-9</inkml:trace>
</inkml:ink>
</file>

<file path=ppt/ink/ink60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38"/>
    </inkml:context>
    <inkml:brush xml:id="br0">
      <inkml:brushProperty name="width" value="0.0416762046515942" units="cm"/>
      <inkml:brushProperty name="height" value="0.0416762046515942" units="cm"/>
      <inkml:brushProperty name="color" value="#000000"/>
      <inkml:brushProperty name="ignorePressure" value="0"/>
    </inkml:brush>
  </inkml:definitions>
  <inkml:trace contextRef="#ctx0" brushRef="#br0">96000.000 56750.000 527,'-46.000'-47.000'0,"10.000"6.000"0,10.000 7.000 0,9.000 6.000 0,4.000 4.000 6,1.000 4.000 10,-1.000 3.000 10,1.000 3.000 12,1.000 9.000 6,3.000 16.000 3,3.000 15.000 2,4.000 17.000 4,-3.000 16.000-4,-5.000 19.000-7,-7.000 19.000-8,-5.000 19.000-9,-1.000 7.000-6,6.000-3.000-6,7.000-3.000-4,6.000-2.000-6,7.000-8.000-6,10.000-8.000-3,10.000-10.000-6,9.000-9.000-3,10.000-13.000-5,14.000-16.000-3,11.000-15.000-4,14.000-15.000-3,5.000-15.000-4,1.000-12.000-4,-1.000-13.000-4,1.000-12.000-4,-9.000-5.000-1,-15.000 3.000 1,-15.000 3.000 2,-16.000 4.000 2</inkml:trace>
</inkml:ink>
</file>

<file path=ppt/ink/ink60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0"/>
    </inkml:context>
    <inkml:brush xml:id="br0">
      <inkml:brushProperty name="width" value="0.0353877618908882" units="cm"/>
      <inkml:brushProperty name="height" value="0.0353877618908882" units="cm"/>
      <inkml:brushProperty name="color" value="#000000"/>
      <inkml:brushProperty name="ignorePressure" value="0"/>
    </inkml:brush>
  </inkml:definitions>
  <inkml:trace contextRef="#ctx0" brushRef="#br0">97400.000 55100.000 621,'46.000'-18.000'110,"-5.000"17.000"-21,-7.000 15.000-20,-5.000 16.000-20,-4.000 9.000-17,0.000 3.000-11,0.000 3.000-12,0.000 4.000-13,-2.000 4.000-10,-3.000 6.000-12,-3.000 7.000-10,-2.000 6.000-11,-8.000-2.000-1,-8.000-9.000 10,-10.000-10.000 8,-9.000-8.000 10,-5.000-8.000 1,0.000-2.000-9,0.000-3.000-7,0.000-3.000-8</inkml:trace>
</inkml:ink>
</file>

<file path=ppt/ink/ink60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0"/>
    </inkml:context>
    <inkml:brush xml:id="br0">
      <inkml:brushProperty name="width" value="0.0445254556834698" units="cm"/>
      <inkml:brushProperty name="height" value="0.0445254556834698" units="cm"/>
      <inkml:brushProperty name="color" value="#000000"/>
      <inkml:brushProperty name="ignorePressure" value="0"/>
    </inkml:brush>
  </inkml:definitions>
  <inkml:trace contextRef="#ctx0" brushRef="#br0">96850.000 56400.000 494,'184.000'-22.000'34,"-31.000"6.000"-8,-31.000 7.000-8,-31.000 6.000-9,-23.000 6.000-5,-11.000 6.000 0,-14.000 7.000 0,-11.000 6.000-1,-12.000 4.000 0,-9.000 4.000 2,-10.000 3.000 2,-8.000 3.000 1,-11.000 7.000 3,-8.000 14.000 4,-10.000 11.000 3,-9.000 14.000 3,-2.000 2.000 3,6.000-6.000-1,7.000-6.000 1,6.000-6.000 0,4.000-6.000-2,4.000-2.000-2,3.000-3.000-4,3.000-3.000-2,3.000-4.000-3,3.000-3.000-4,3.000-3.000-4,4.000-2.000-4,8.000-15.000-9,17.000-25.000-17,15.000-25.000-16,16.000-25.000-17,9.000-22.000-2,3.000-19.000 10,3.000-18.000 9,4.000-19.000 11,-3.000-7.000 6,-5.000 7.000 3,-7.000 6.000 2,-5.000 7.000 4,-6.000 10.000 4,-3.000 16.000 7,-3.000 15.000 8,-2.000 17.000 6,-6.000 11.000 8,-6.000 10.000 9,-6.000 10.000 8,-6.000 9.000 9,-6.000 9.000 3,-2.000 9.000-2,-3.000 10.000-2,-3.000 10.000-2,-2.000 7.000-2,0.000 6.000-2,0.000 7.000-2,0.000 6.000-2,-2.000 6.000-4,-3.000 6.000-3,-3.000 7.000-4,-2.000 6.000-4,-6.000 4.000-4,-6.000 4.000-3,-6.000 3.000-3,-6.000 3.000-4,-4.000 1.000-1,1.000 1.000 2,-1.000-1.000 3,1.000 1.000 1,1.000-7.000-7,3.000-12.000-15,3.000-13.000-17,4.000-12.000-15,4.000-16.000-11,6.000-19.000-3,7.000-18.000-3,6.000-19.000-3,4.000-12.000 3,4.000-2.000 10,3.000-3.000 10,3.000-3.000 10</inkml:trace>
</inkml:ink>
</file>

<file path=ppt/ink/ink60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1"/>
    </inkml:context>
    <inkml:brush xml:id="br0">
      <inkml:brushProperty name="width" value="0.0521624572575092" units="cm"/>
      <inkml:brushProperty name="height" value="0.0521624572575092" units="cm"/>
      <inkml:brushProperty name="color" value="#000000"/>
      <inkml:brushProperty name="ignorePressure" value="0"/>
    </inkml:brush>
  </inkml:definitions>
  <inkml:trace contextRef="#ctx0" brushRef="#br0">99150.000 54950.000 421,'45.000'-68.000'0,"-9.000"17.000"0,-10.000 15.000 0,-8.000 16.000 0,2.000 5.000 3,16.000-2.000 4,15.000-3.000 6,17.000-3.000 4,2.000 2.000 2,-9.000 10.000-3,-10.000 10.000-3,-8.000 9.000-2,-8.000 7.000-4,-2.000 7.000-4,-3.000 6.000-5,-3.000 7.000-4,-4.000 2.000-1,-3.000 1.000 1,-3.000-1.000 2,-2.000 1.000 2,-3.000 1.000 3,1.000 3.000 5,-1.000 3.000 4,1.000 4.000 5,-3.000 2.000 5,-2.000 4.000 6,-3.000 3.000 4,-3.000 3.000 7,-2.000 4.000 1,0.000 7.000-2,0.000 6.000-2,0.000 7.000-1,0.000 5.000-2,0.000 7.000-4,0.000 6.000-1,0.000 7.000-3,0.000 5.000-3,0.000 7.000-2,0.000 6.000-2,0.000 7.000-3,0.000 7.000-1,0.000 9.000-3,0.000 10.000-2,0.000 10.000-2,0.000-4.000-2,0.000-16.000-2,0.000-15.000-4,0.000-15.000-3,0.000-17.000-3,0.000-15.000-5,0.000-15.000-5,0.000-16.000-6,0.000-19.000-4,0.000-22.000-6,0.000-22.000-5,0.000-21.000-7,-4.000-20.000-1,-5.000-15.000 1,-7.000-15.000 0,-5.000-16.000 2,-12.000-16.000 3,-16.000-16.000 3,-15.000-15.000 4,-15.000-15.000 3,-12.000-4.000 5,-6.000 9.000 4,-6.000 10.000 4,-6.000 10.000 5,-1.000 10.000 4,7.000 13.000 4,6.000 12.000 4,7.000 13.000 4,10.000 10.000 5,16.000 10.000 5,15.000 10.000 7,17.000 9.000 6,14.000 4.000 2,17.000 1.000-4,15.000-1.000-2,16.000 1.000-3,16.000-1.000 0,20.000 1.000 1,18.000-1.000 2,20.000 1.000 1,3.000 2.000-1,-8.000 7.000-7,-10.000 6.000-5,-9.000 7.000-6,-13.000 8.000-3,-16.000 14.000-4,-15.000 11.000-1,-15.000 14.000-3,-20.000 11.000-1,-21.000 14.000 1,-22.000 11.000 1,-22.000 14.000 0,-16.000 3.000 2,-9.000-2.000 3,-10.000-3.000 1,-8.000-3.000 3,2.000-9.000 3,16.000-11.000 1,15.000-14.000 3,17.000-11.000 2,19.000-17.000-2,26.000-18.000-4,24.000-19.000-4,26.000-18.000-5,16.000-14.000-2,10.000-5.000 1,10.000-7.000 3,9.000-5.000 0,-2.000-4.000-3,-12.000 0.000-8,-13.000 0.000-8,-12.000 0.000-8,-12.000 4.000-1,-8.000 10.000 4,-10.000 10.000 6,-9.000 9.000 5,-10.000 9.000 7,-9.000 9.000 8,-10.000 10.000 7,-8.000 10.000 8,-9.000 8.000 7,-6.000 10.000 3,-6.000 10.000 5,-6.000 9.000 3,1.000 7.000 2,9.000 7.000-4,10.000 6.000-2,10.000 7.000-4,7.000 2.000-2,6.000 1.000-4,7.000-1.000-4,6.000 1.000-3,7.000-1.000-3,10.000 1.000 0,10.000-1.000 0,9.000 1.000-2,4.000 2.000 0,1.000 7.000-3,-1.000 6.000-2,1.000 7.000-2,-6.000 4.000-3,-8.000 3.000-3,-10.000 3.000-4,-9.000 4.000-3,-15.000-3.000-1,-18.000-5.000-1,-19.000-7.000 1,-18.000-5.000-1,-12.000-11.000 1,-3.000-11.000 1,-3.000-14.000 1,-2.000-11.000 2,2.000-14.000 0,9.000-11.000-1,10.000-14.000-1,10.000-11.000 0,10.000-18.000-2,13.000-22.000-2,12.000-22.000-3,13.000-21.000-1,18.000-14.000-3,26.000-2.000-2,24.000-3.000-2,26.000-3.000-3,5.000 8.000 2,-11.000 23.000 5,-14.000 22.000 5,-11.000 22.000 5</inkml:trace>
</inkml:ink>
</file>

<file path=ppt/ink/ink60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2"/>
    </inkml:context>
    <inkml:brush xml:id="br0">
      <inkml:brushProperty name="width" value="0.0441794954240322" units="cm"/>
      <inkml:brushProperty name="height" value="0.0441794954240322" units="cm"/>
      <inkml:brushProperty name="color" value="#000000"/>
      <inkml:brushProperty name="ignorePressure" value="0"/>
    </inkml:brush>
  </inkml:definitions>
  <inkml:trace contextRef="#ctx0" brushRef="#br0">100550.000 55550.000 497,'37.000'-47.000'6,"26.000"6.000"12,24.000 7.000 11,26.000 6.000 12,4.000 13.000 4,-16.000 23.000-3,-15.000 22.000-3,-15.000 22.000-3,-15.000 13.000-4,-12.000 7.000-5,-13.000 6.000-5,-12.000 7.000-4,-18.000 4.000-4,-21.000 3.000 0,-22.000 3.000-2,-22.000 4.000 0,-16.000-1.000-2,-9.000-3.000-3,-10.000-3.000-1,-8.000-2.000-3,-1.000-9.000-3,9.000-12.000-4,10.000-13.000-3,10.000-12.000-3,8.000-12.000-5,10.000-8.000-3,10.000-10.000-4,9.000-9.000-4,9.000-13.000-1,9.000-16.000 1,10.000-15.000 3,10.000-15.000 2,10.000-14.000-1,13.000-8.000-4,12.000-10.000-4,13.000-9.000-4,7.000-1.000 0,4.000 10.000 6,3.000 10.000 6,3.000 9.000 6,-4.000 10.000 6,-8.000 14.000 7,-10.000 11.000 7,-9.000 14.000 7,-9.000 11.000 7,-5.000 14.000 8,-7.000 11.000 9,-5.000 14.000 7,-4.000 8.000 4,0.000 7.000 0,0.000 6.000-1,0.000 7.000-1,0.000 4.000-2,0.000 3.000-6,0.000 3.000-5,0.000 4.000-5,-2.000-1.000-5,-3.000-3.000-8,-3.000-3.000-6,-2.000-2.000-6,-1.000-3.000-8,3.000 1.000-8,3.000-1.000-7,4.000 1.000-7,-1.000-4.000-3,-3.000-6.000 1,-3.000-6.000 2,-2.000-6.000 1,-1.000-13.000-4,3.000-19.000-13,3.000-18.000-12,4.000-19.000-13</inkml:trace>
</inkml:ink>
</file>

<file path=ppt/ink/ink60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2"/>
    </inkml:context>
    <inkml:brush xml:id="br0">
      <inkml:brushProperty name="width" value="0.0412483662366867" units="cm"/>
      <inkml:brushProperty name="height" value="0.0412483662366867" units="cm"/>
      <inkml:brushProperty name="color" value="#000000"/>
      <inkml:brushProperty name="ignorePressure" value="0"/>
    </inkml:brush>
  </inkml:definitions>
  <inkml:trace contextRef="#ctx0" brushRef="#br0">101400.000 55900.000 533,'48.000'-66.000'3,"-3.000"19.000"6,-3.000 19.000 7,-2.000 19.000 6,-5.000 19.000 8,-2.000 23.000 10,-3.000 22.000 11,-3.000 22.000 9,-7.000 10.000 2,-9.000 1.000-9,-10.000-1.000-8,-8.000 1.000-9,-12.000-1.000-10,-12.000 1.000-13,-13.000-1.000-13,-12.000 1.000-12,-4.000-6.000-10,7.000-8.000-5,6.000-10.000-6,7.000-9.000-6,11.000-23.000-4,20.000-33.000-4,18.000-35.000-2,20.000-34.000-4,17.000-18.000 4,20.000 1.000 11,18.000-1.000 12,20.000 1.000 10,6.000 4.000 7,-2.000 9.000 2,-3.000 10.000 2,-3.000 10.000 2,-6.000 10.000 3,-5.000 13.000 5,-7.000 12.000 4,-5.000 13.000 5,-9.000 6.000 1,-9.000 0.000-3,-10.000 0.000-3,-8.000 0.000-4</inkml:trace>
</inkml:ink>
</file>

<file path=ppt/ink/ink60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2"/>
    </inkml:context>
    <inkml:brush xml:id="br0">
      <inkml:brushProperty name="width" value="0.0492931231856346" units="cm"/>
      <inkml:brushProperty name="height" value="0.0492931231856346" units="cm"/>
      <inkml:brushProperty name="color" value="#000000"/>
      <inkml:brushProperty name="ignorePressure" value="0"/>
    </inkml:brush>
  </inkml:definitions>
  <inkml:trace contextRef="#ctx0" brushRef="#br0">102800.000 55350.000 446,'0.000'-71.000'0,"0.000"10.000"2,0.000 10.000 0,0.000 9.000 2,0.000 6.000 3,0.000 3.000 7,0.000 3.000 6,0.000 4.000 6,0.000 8.000 8,0.000 17.000 10,0.000 15.000 9,0.000 16.000 10,-2.000 18.000-1,-3.000 22.000-10,-3.000 22.000-10,-2.000 23.000-11,-5.000 17.000-7,-2.000 17.000-3,-3.000 15.000-3,-3.000 16.000-3,-4.000 18.000-3,-3.000 22.000-6,-3.000 22.000-5,-2.000 23.000-4,2.000 6.000-9,9.000-5.000-13,10.000-7.000-13,10.000-5.000-12,5.000-19.000-9,4.000-27.000-1,3.000-28.000-3,3.000-28.000-3,1.000-29.000 4,1.000-28.000 9,-1.000-28.000 9,1.000-27.000 9</inkml:trace>
</inkml:ink>
</file>

<file path=ppt/ink/ink6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8"/>
    </inkml:context>
    <inkml:brush xml:id="br0">
      <inkml:brushProperty name="width" value="0.0397878736257553" units="cm"/>
      <inkml:brushProperty name="height" value="0.0397878736257553" units="cm"/>
      <inkml:brushProperty name="color" value="#f2395b"/>
      <inkml:brushProperty name="ignorePressure" value="0"/>
    </inkml:brush>
  </inkml:definitions>
  <inkml:trace contextRef="#ctx0" brushRef="#br0">52600.000 52850.000 552,'-19.000'-29.000'12,"63.000"-5.000"23,62.000-7.000 24,63.000-5.000 22,29.000 0.000 4,-3.000 10.000-18,-3.000 10.000-18,-2.000 9.000-17,-12.000 7.000-14,-19.000 7.000-9,-18.000 6.000-9,-19.000 7.000-9,-18.000 4.000-4,-15.000 3.000 3,-15.000 3.000 1,-16.000 4.000 3</inkml:trace>
</inkml:ink>
</file>

<file path=ppt/ink/ink60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3"/>
    </inkml:context>
    <inkml:brush xml:id="br0">
      <inkml:brushProperty name="width" value="0.0481698587536812" units="cm"/>
      <inkml:brushProperty name="height" value="0.0481698587536812" units="cm"/>
      <inkml:brushProperty name="color" value="#000000"/>
      <inkml:brushProperty name="ignorePressure" value="0"/>
    </inkml:brush>
  </inkml:definitions>
  <inkml:trace contextRef="#ctx0" brushRef="#br0">103800.000 55550.000 456,'0.000'-38.000'11,"0.000"26.000"21,0.000 24.000 21,0.000 26.000 21,0.000 18.000 4,0.000 13.000-16,0.000 12.000-15,0.000 13.000-14,-4.000 4.000-10,-5.000-3.000-4,-7.000-3.000-4,-5.000-2.000-3,-6.000-6.000-7,-3.000-6.000-6,-3.000-6.000-8,-2.000-6.000-7,8.000-24.000-9,22.000-41.000-13,22.000-40.000-12,23.000-40.000-13,13.000-18.000 1,6.000 6.000 13,7.000 7.000 13,6.000 6.000 13,1.000 10.000 10,-3.000 17.000 6,-3.000 15.000 8,-2.000 16.000 6,-6.000 10.000 3,-6.000 7.000-3,-6.000 6.000-1,-6.000 7.000-2,-7.000 8.000 3,-6.000 14.000 8,-6.000 11.000 7,-6.000 14.000 9,-13.000 5.000 2,-19.000 1.000-6,-18.000-1.000-3,-19.000 1.000-6,-12.000-4.000-4,-2.000-6.000-4,-3.000-6.000-5,-3.000-6.000-4,-1.000-7.000-2,4.000-6.000-3,3.000-6.000-3,3.000-6.000-1,12.000-12.000-4,22.000-15.000-4,22.000-15.000-5,23.000-16.000-5,17.000-7.000 0,17.000 4.000 4,15.000 3.000 4,16.000 3.000 4,18.000 1.000 4,22.000 1.000 2,22.000-1.000 3,23.000 1.000 1,3.000 2.000 4,-11.000 7.000 2,-14.000 6.000 4,-11.000 7.000 2,-12.000 4.000 2,-9.000 3.000 0,-10.000 3.000 0,-8.000 4.000 1,-14.000 1.000-1,-15.000 0.000-2,-15.000 0.000-1,-16.000 0.000-2,-15.000-2.000-3,-11.000-3.000-3,-14.000-3.000-4,-11.000-2.000-4,-12.000-5.000-1,-9.000-2.000-1,-10.000-3.000 1,-8.000-3.000 1,-4.000-4.000 0,3.000-3.000 1,3.000-3.000 2,4.000-2.000 1,4.000-6.000 2,6.000-6.000 2,7.000-6.000 1,6.000-6.000 2,4.000-2.000 1,4.000 3.000 1,3.000 3.000 1,3.000 4.000 2,3.000 4.000 2,3.000 6.000 3,3.000 7.000 4,4.000 6.000 3,1.000 15.000 5,0.000 26.000 5,0.000 24.000 7,0.000 26.000 5,0.000 15.000 0,0.000 6.000-6,0.000 7.000-8,0.000 6.000-6,0.000 4.000-4,0.000 4.000-1,0.000 3.000-3,0.000 3.000-1,-2.000 6.000-2,-3.000 9.000 0,-3.000 10.000-2,-2.000 10.000-2,-3.000 4.000-1,1.000 0.000-3,-1.000 0.000-4,1.000 0.000-3,-1.000-7.000-1,1.000-11.000-1,-1.000-14.000 0,1.000-11.000 0,-3.000-15.000-3,-2.000-16.000-3,-3.000-15.000-4,-3.000-15.000-3,-4.000-12.000-3,-3.000-6.000-2,-3.000-6.000-1,-2.000-6.000-2,-5.000-7.000 1,-2.000-6.000 2,-3.000-6.000 1,-3.000-6.000 3,1.000-13.000 1,6.000-19.000 2,7.000-18.000 2,6.000-19.000 2,9.000-13.000 3,13.000-6.000 3,12.000-6.000 5,13.000-6.000 4,10.000 1.000 3,10.000 9.000 1,10.000 10.000 2,9.000 10.000 1,7.000 5.000-2,7.000 4.000-6,6.000 3.000-7,7.000 3.000-6,-1.000 4.000-6,-6.000 7.000-5,-6.000 6.000-4,-6.000 7.000-6,-9.000 4.000 0,-8.000 3.000 4,-10.000 3.000 3,-9.000 4.000 4</inkml:trace>
</inkml:ink>
</file>

<file path=ppt/ink/ink60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5"/>
    </inkml:context>
    <inkml:brush xml:id="br0">
      <inkml:brushProperty name="width" value="0.039777047932148" units="cm"/>
      <inkml:brushProperty name="height" value="0.039777047932148" units="cm"/>
      <inkml:brushProperty name="color" value="#000000"/>
      <inkml:brushProperty name="ignorePressure" value="0"/>
    </inkml:brush>
  </inkml:definitions>
  <inkml:trace contextRef="#ctx0" brushRef="#br0">98150.000 48450.000 553,'459.000'-15.000'124,"-131.000"23.000"-39,-131.000 22.000-38,-131.000 22.000-39,-82.000 15.000-22,-31.000 9.000-5,-31.000 10.000-7,-31.000 10.000-4,-18.000 2.000-3,-3.000-3.000 0,-3.000-3.000 1,-2.000-2.000 1,3.000-9.000 3,14.000-12.000 4,11.000-13.000 4,14.000-12.000 4,13.000-12.000 6,16.000-8.000 3,15.000-10.000 5,17.000-9.000 5,11.000-9.000 5,10.000-5.000 5,10.000-7.000 7,9.000-5.000 6,17.000-8.000 2,25.000-5.000-1,25.000-7.000 0,25.000-5.000-1,12.000-4.000-5,1.000 0.000-6,-1.000 0.000-9,1.000 0.000-7,-7.000 4.000-4,-12.000 10.000-2,-13.000 10.000-2,-12.000 9.000-2,-15.000 9.000-1,-15.000 9.000 1,-15.000 10.000 0,-16.000 10.000 0,-18.000 10.000 3,-18.000 13.000 8,-19.000 12.000 7,-18.000 13.000 7,-12.000 7.000 5,-3.000 4.000 0,-3.000 3.000 0,-2.000 3.000 1,2.000-4.000 1,9.000-8.000 0,10.000-10.000 0,10.000-9.000 0,22.000-13.000-6,39.000-16.000-12,36.000-15.000-12,39.000-15.000-12,16.000-11.000-5,-3.000-2.000 4,-3.000-3.000 3,-2.000-3.000 3,-5.000-1.000 3,-2.000 4.000-1,-3.000 3.000 1,-3.000 3.000 1,-24.000 7.000 3,-44.000 14.000 8,-43.000 11.000 6,-44.000 14.000 8,-26.000 8.000 2,-5.000 7.000-1,-7.000 6.000-2,-5.000 7.000-1,0.000-1.000-2,10.000-6.000-2,10.000-6.000-2,9.000-6.000-2,2.000-4.000-1,-2.000 1.000 1,-3.000-1.000-1,-3.000 1.000 2,7.000-4.000 1,19.000-6.000 4,19.000-6.000 4,19.000-6.000 4,18.000-4.000 2,19.000 1.000 2,19.000-1.000 0,19.000 1.000 2,21.000-4.000-3,26.000-6.000-9,24.000-6.000-9,26.000-6.000-9,12.000-4.000-4,0.000 1.000 2,0.000-1.000 0,0.000 1.000 1,-11.000 1.000-2,-22.000 3.000-8,-22.000 3.000-8,-21.000 4.000-7,-31.000 4.000-5,-36.000 6.000-6,-39.000 7.000-4,-36.000 6.000-4,-20.000 1.000 2,1.000-3.000 12,-1.000-3.000 11,1.000-2.000 11,4.000-6.000 7,9.000-6.000 3,10.000-6.000 2,10.000-6.000 2,7.000-4.000 6,6.000 1.000 9,7.000-1.000 9,6.000 1.000 8,6.000 4.000 8,6.000 9.000 7,7.000 10.000 7,6.000 10.000 8,6.000 8.000-2,6.000 10.000-8,7.000 10.000-9,6.000 9.000-9,-1.000 13.000-6,-5.000 20.000-2,-7.000 18.000-3,-5.000 20.000-3,-12.000 14.000-6,-16.000 14.000-11,-15.000 11.000-9,-15.000 14.000-11,-12.000 3.000-7,-6.000-2.000-5,-6.000-3.000-5,-6.000-3.000-5,4.000-18.000-1,16.000-31.000 1,15.000-31.000 3,17.000-31.000 2</inkml:trace>
</inkml:ink>
</file>

<file path=ppt/ink/ink60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5"/>
    </inkml:context>
    <inkml:brush xml:id="br0">
      <inkml:brushProperty name="width" value="0.0435352139174938" units="cm"/>
      <inkml:brushProperty name="height" value="0.0435352139174938" units="cm"/>
      <inkml:brushProperty name="color" value="#000000"/>
      <inkml:brushProperty name="ignorePressure" value="0"/>
    </inkml:brush>
  </inkml:definitions>
  <inkml:trace contextRef="#ctx0" brushRef="#br0">99500.000 49400.000 505,'45.000'-68.000'0,"-9.000"17.000"0,-10.000 15.000 0,-8.000 16.000 0,-8.000 15.000 5,-2.000 16.000 12,-3.000 15.000 10,-3.000 17.000 11,-4.000 13.000 2,-3.000 13.000-6,-3.000 12.000-6,-2.000 13.000-7,-5.000 2.000-5,-2.000-5.000-7,-3.000-7.000-5,-3.000-5.000-6,1.000-9.000-4,6.000-9.000 0,7.000-10.000-2,6.000-8.000-2,15.000-12.000 0,26.000-12.000-3,24.000-13.000 0,26.000-12.000-3,13.000-12.000 2,4.000-8.000 3,3.000-10.000 4,3.000-9.000 2,-5.000-4.000 3,-12.000 4.000-2,-13.000 3.000-1,-12.000 3.000-1,-12.000 4.000-2,-8.000 7.000-1,-10.000 6.000-2,-9.000 7.000-2,-10.000-1.000 0,-9.000-6.000 1,-10.000-6.000 0,-8.000-6.000 2,-9.000-7.000 1,-6.000-6.000 1,-6.000-6.000 0,-6.000-6.000 2,-4.000-1.000 1,1.000 7.000 4,-1.000 6.000 3,1.000 7.000 2,1.000 4.000 4,3.000 3.000 3,3.000 3.000 4,4.000 4.000 2,2.000 11.000 8,4.000 23.000 13,3.000 22.000 12,3.000 22.000 14,-1.000 19.000 0,-2.000 20.000-11,-3.000 18.000-12,-3.000 20.000-10,-1.000 6.000-7,4.000-2.000-2,3.000-3.000-3,3.000-3.000-3,1.000-6.000-4,1.000-5.000-9,-1.000-7.000-9,1.000-5.000-8,-1.000-9.000-6,1.000-9.000-4,-1.000-10.000-3,1.000-8.000-5,-4.000-11.000-3,-6.000-8.000-2,-6.000-10.000-2,-6.000-9.000-1,-7.000-9.000 1,-6.000-5.000 4,-6.000-7.000 5,-6.000-5.000 4,-2.000-11.000 5,3.000-11.000 2,3.000-14.000 4,4.000-11.000 4,4.000-4.000 4,6.000 6.000 6,7.000 7.000 6,6.000 6.000 5,7.000 1.000 4,10.000-3.000 4,10.000-3.000 2,9.000-2.000 2,15.000-3.000 2,22.000 1.000-3,22.000-1.000-1,23.000 1.000-1,13.000 1.000-2,6.000 3.000 2,7.000 3.000 0,6.000 4.000 0,-4.000 4.000-3,-11.000 6.000-6,-14.000 7.000-8,-11.000 6.000-6,-15.000 9.000-4,-16.000 13.000-1,-15.000 12.000 0,-15.000 13.000-1,-15.000 6.000 0,-12.000 0.000 1,-13.000 0.000 0,-12.000 0.000 0,-16.000 3.000 1,-19.000 6.000 2,-18.000 7.000 0,-19.000 6.000 2,-7.000-2.000 2,7.000-9.000 0,6.000-10.000 2,7.000-8.000 1,5.000-9.000 1,7.000-6.000 3,6.000-6.000 1,7.000-6.000 3,-3.000 1.000 0,-8.000 9.000-1,-10.000 10.000-2,-9.000 10.000-1,12.000-1.000 6,34.000-9.000 11,35.000-10.000 11,35.000-8.000 13,30.000-8.000 0,29.000-2.000-11,28.000-3.000-10,28.000-3.000-10,21.000-6.000-9,17.000-5.000-7,15.000-7.000-7,16.000-5.000-6,-2.000-3.000-11,-19.000 4.000-15,-18.000 3.000-15,-19.000 3.000-14,-24.000 4.000-4,-28.000 7.000 8,-28.000 6.000 7,-27.000 7.000 7</inkml:trace>
</inkml:ink>
</file>

<file path=ppt/ink/ink60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7"/>
    </inkml:context>
    <inkml:brush xml:id="br0">
      <inkml:brushProperty name="width" value="0.0361005291342735" units="cm"/>
      <inkml:brushProperty name="height" value="0.0361005291342735" units="cm"/>
      <inkml:brushProperty name="color" value="#000000"/>
      <inkml:brushProperty name="ignorePressure" value="0"/>
    </inkml:brush>
  </inkml:definitions>
  <inkml:trace contextRef="#ctx0" brushRef="#br0">101800.000 49000.000 609,'210.000'3.000'8,"-27.000"6.000"16,-28.000 7.000 17,-28.000 6.000 15,-27.000 7.000-3,-25.000 10.000-24,-25.000 10.000-24,-25.000 9.000-23,-25.000 2.000-15,-25.000-2.000-4,-25.000-3.000-6,-25.000-3.000-5,-15.000-7.000 1,-2.000-9.000 10,-3.000-10.000 7,-3.000-8.000 9,4.000-8.000 6,13.000-2.000 4,12.000-3.000 2,13.000-3.000 4,7.000-2.000 2,4.000 0.000 1,3.000 0.000 0,3.000 0.000 1,4.000 6.000 9,7.000 13.000 18,6.000 12.000 18,7.000 13.000 17,4.000 9.000 4,3.000 6.000-7,3.000 7.000-9,4.000 6.000-8,2.000 6.000-7,4.000 6.000-2,3.000 7.000-4,3.000 6.000-4,-2.000 6.000-3,-6.000 6.000-4,-6.000 7.000-4,-6.000 6.000-3,-9.000 3.000-5,-8.000 0.000-6,-10.000 0.000-7,-9.000 0.000-6,-4.000-2.000-2,4.000-3.000 1,3.000-3.000 1,3.000-2.000 1,6.000-22.000-8,9.000-36.000-19,10.000-39.000-19,10.000-36.000-18</inkml:trace>
</inkml:ink>
</file>

<file path=ppt/ink/ink60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7"/>
    </inkml:context>
    <inkml:brush xml:id="br0">
      <inkml:brushProperty name="width" value="0.0425373874604702" units="cm"/>
      <inkml:brushProperty name="height" value="0.0425373874604702" units="cm"/>
      <inkml:brushProperty name="color" value="#000000"/>
      <inkml:brushProperty name="ignorePressure" value="0"/>
    </inkml:brush>
  </inkml:definitions>
  <inkml:trace contextRef="#ctx0" brushRef="#br0">101600.000 50900.000 517,'48.000'-90.000'13,"-3.000"23.000"4,-3.000 22.000 2,-2.000 22.000 2,0.000 8.000 2,7.000-2.000 0,6.000-3.000 0,7.000-3.000 0,4.000-1.000-1,3.000 4.000-1,3.000 3.000-2,4.000 3.000-2,1.000 3.000-1,0.000 3.000-2,0.000 3.000-2,0.000 4.000-1,-5.000 1.000-7,-9.000 0.000-11,-10.000 0.000-12,-8.000 0.000-11,-14.000-5.000-9,-15.000-9.000-5,-15.000-10.000-6,-16.000-8.000-5,-8.000-8.000 2,0.000-2.000 12,0.000-3.000 11,0.000-3.000 12,1.000-2.000 9,4.000 0.000 5,3.000 0.000 7,3.000 0.000 6,-1.000 3.000 7,-2.000 6.000 5,-3.000 7.000 7,-3.000 6.000 6,-2.000 7.000 2,0.000 10.000 0,0.000 10.000-2,0.000 9.000-1,-4.000 12.000-2,-5.000 16.000 0,-7.000 15.000-2,-5.000 17.000 0,-4.000 8.000-3,0.000 4.000-1,0.000 3.000-3,0.000 3.000-2,3.000 1.000-2,6.000 1.000 1,7.000-1.000 0,6.000 1.000 0,7.000-4.000-2,10.000-6.000-4,10.000-6.000-4,9.000-6.000-4,10.000-7.000-4,14.000-6.000-1,11.000-6.000-1,14.000-6.000-1,11.000-9.000-5,14.000-8.000-8,11.000-10.000-8,14.000-9.000-7,7.000-10.000-6,3.000-9.000-5,3.000-10.000-5,4.000-8.000-4,-10.000-3.000 0,-22.000 7.000 6,-22.000 6.000 6,-21.000 7.000 5,-14.000 0.000 4,-2.000-2.000 1,-3.000-3.000 0,-3.000-3.000 1</inkml:trace>
</inkml:ink>
</file>

<file path=ppt/ink/ink60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8"/>
    </inkml:context>
    <inkml:brush xml:id="br0">
      <inkml:brushProperty name="width" value="0.0414319708943367" units="cm"/>
      <inkml:brushProperty name="height" value="0.0414319708943367" units="cm"/>
      <inkml:brushProperty name="color" value="#000000"/>
      <inkml:brushProperty name="ignorePressure" value="0"/>
    </inkml:brush>
  </inkml:definitions>
  <inkml:trace contextRef="#ctx0" brushRef="#br0">104050.000 49950.000 530,'-24.000'-46.000'0,"4.000"10.000"0,3.000 10.000 0,3.000 9.000 0,-1.000 7.000 6,-2.000 7.000 11,-3.000 6.000 11,-3.000 7.000 11,-7.000 10.000 5,-9.000 16.000 1,-10.000 15.000-1,-8.000 17.000 0,-6.000 10.000-2,1.000 6.000-5,-1.000 7.000-5,1.000 6.000-5,4.000-1.000-4,9.000-5.000-6,10.000-7.000-3,10.000-5.000-6,8.000-9.000-6,10.000-9.000-8,10.000-10.000-8,9.000-8.000-9,10.000-9.000-8,14.000-6.000-9,11.000-6.000-9,14.000-6.000-8,0.000-6.000 0,-8.000-2.000 9,-10.000-3.000 10,-9.000-3.000 10,-5.000-4.000 3,0.000-3.000-1,0.000-3.000-3,0.000-2.000-2</inkml:trace>
</inkml:ink>
</file>

<file path=ppt/ink/ink60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8"/>
    </inkml:context>
    <inkml:brush xml:id="br0">
      <inkml:brushProperty name="width" value="0.0439048521220684" units="cm"/>
      <inkml:brushProperty name="height" value="0.0439048521220684" units="cm"/>
      <inkml:brushProperty name="color" value="#000000"/>
      <inkml:brushProperty name="ignorePressure" value="0"/>
    </inkml:brush>
  </inkml:definitions>
  <inkml:trace contextRef="#ctx0" brushRef="#br0">104450.000 50350.000 501,'-47.000'-2.000'2,"6.000"-3.000"4,7.000-3.000 4,6.000-2.000 4,1.000 0.000 7,-3.000 7.000 8,-3.000 6.000 9,-2.000 7.000 9,0.000 5.000 2,7.000 7.000-6,6.000 6.000-5,7.000 7.000-5,2.000 4.000-4,1.000 3.000-4,-1.000 3.000-4,1.000 4.000-3,-1.000 2.000-2,1.000 4.000-1,-1.000 3.000-1,1.000 3.000 0,1.000-2.000-3,3.000-6.000-6,3.000-6.000-4,4.000-6.000-7,13.000-12.000-5,26.000-15.000-8,24.000-15.000-7,26.000-16.000-8,10.000-15.000-3,-3.000-11.000-1,-3.000-14.000 0,-2.000-11.000-1,-8.000-7.000 2,-8.000 0.000 7,-10.000 0.000 4,-9.000 0.000 7,-7.000 0.000 6,-3.000 0.000 5,-3.000 0.000 6,-2.000 0.000 7,-5.000 3.000 2,-2.000 6.000 1,-3.000 7.000 1,-3.000 6.000 1,-2.000 7.000 1,0.000 10.000 3,0.000 10.000 3,0.000 9.000 4,-2.000 13.000 1,-3.000 20.000 0,-3.000 18.000 2,-2.000 20.000 0,-6.000 8.000 0,-6.000 1.000-3,-6.000-1.000-3,-6.000 1.000-1,-6.000-3.000-7,-2.000-2.000-9,-3.000-3.000-11,-3.000-3.000-9,-2.000-4.000-7,0.000-3.000-4,0.000-3.000-5,0.000-2.000-5,10.000-11.000 0,23.000-15.000 3,22.000-15.000 1,22.000-16.000 4,5.000-8.000 2,-8.000 0.000 4,-10.000 0.000 4,-9.000 0.000 3,-5.000-5.000 1,0.000-9.000 1,0.000-10.000 0,0.000-8.000 0,-4.000-8.000 1,-5.000-2.000 4,-7.000-3.000 4,-5.000-3.000 2,-4.000-1.000 4,0.000 4.000 3,0.000 3.000 2,0.000 3.000 3,0.000 6.000 5,0.000 9.000 7,0.000 10.000 6,0.000 10.000 8,1.000 18.000 8,4.000 28.000 9,3.000 28.000 11,3.000 29.000 9,-1.000 15.000 0,-2.000 3.000-11,-3.000 3.000-11,-3.000 4.000-12,-6.000-1.000-8,-5.000-3.000-6,-7.000-3.000-5,-5.000-2.000-7,-3.000-1.000-6,4.000 3.000-5,3.000 3.000-5,3.000 4.000-6,1.000-4.000-4,1.000-9.000-2,-1.000-10.000-3,1.000-8.000-3</inkml:trace>
</inkml:ink>
</file>

<file path=ppt/ink/ink60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9"/>
    </inkml:context>
    <inkml:brush xml:id="br0">
      <inkml:brushProperty name="width" value="0.0345934554934502" units="cm"/>
      <inkml:brushProperty name="height" value="0.0345934554934502" units="cm"/>
      <inkml:brushProperty name="color" value="#000000"/>
      <inkml:brushProperty name="ignorePressure" value="0"/>
    </inkml:brush>
  </inkml:definitions>
  <inkml:trace contextRef="#ctx0" brushRef="#br0">105800.000 49150.000 635,'75.000'-25.000'3,"0.000"0.000"6,0.000 0.000 6,0.000 0.000 5,-5.000 6.000 5,-9.000 13.000 2,-10.000 12.000 2,-8.000 13.000 2,-12.000 15.000 0,-12.000 19.000-4,-13.000 19.000-3,-12.000 19.000-3,-16.000 12.000-3,-19.000 6.000-2,-18.000 7.000-2,-19.000 6.000-3,-10.000-1.000-4,1.000-5.000-9,-1.000-7.000-8,1.000-5.000-9,5.000-12.000-5,14.000-16.000-1,11.000-15.000-2,14.000-15.000-1,13.000-14.000-1,16.000-8.000 0,15.000-10.000 0,17.000-9.000 0,13.000-7.000 2,13.000-3.000 4,12.000-3.000 4,13.000-2.000 3,4.000 0.000 6,-3.000 7.000 4,-3.000 6.000 4,-2.000 7.000 5,-8.000 7.000 6,-8.000 9.000 6,-10.000 10.000 5,-9.000 10.000 7,-13.000 7.000 3,-16.000 6.000-1,-15.000 7.000 1,-15.000 6.000-1,-14.000 3.000 0,-8.000 0.000-1,-10.000 0.000 0,-9.000 0.000-3,-1.000-5.000-1,10.000-9.000-3,10.000-10.000-4,9.000-8.000-2,15.000-6.000-6,22.000 1.000-7,22.000-1.000-6,23.000 1.000-6,8.000 1.000-5,-3.000 3.000 0,-3.000 3.000-2,-2.000 4.000 0,-12.000 5.000-1,-19.000 10.000-2,-18.000 10.000 0,-19.000 9.000-2,-21.000 6.000-1,-21.000 3.000-3,-22.000 3.000-3,-22.000 4.000-2,-1.000-9.000 0,23.000-18.000 4,22.000-19.000 2,22.000-18.000 5,10.000-10.000 0,1.000 0.000 0,-1.000 0.000-1,1.000 0.000 0</inkml:trace>
</inkml:ink>
</file>

<file path=ppt/ink/ink60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9"/>
    </inkml:context>
    <inkml:brush xml:id="br0">
      <inkml:brushProperty name="width" value="0.0448448099195957" units="cm"/>
      <inkml:brushProperty name="height" value="0.0448448099195957" units="cm"/>
      <inkml:brushProperty name="color" value="#000000"/>
      <inkml:brushProperty name="ignorePressure" value="0"/>
    </inkml:brush>
  </inkml:definitions>
  <inkml:trace contextRef="#ctx0" brushRef="#br0">107100.000 48500.000 490,'-2.000'-22.000'9,"-3.000"56.000"18,-3.000 57.000 17,-2.000 56.000 18,-5.000 21.000 4,-2.000-11.000-11,-3.000-14.000-9,-3.000-11.000-11,-2.000 0.000-5,0.000 17.000-4,0.000 15.000-2,0.000 16.000-3,0.000 4.000-2,0.000-6.000-4,0.000-6.000-1,0.000-6.000-3,3.000-6.000-5,6.000-2.000-8,7.000-3.000-7,6.000-3.000-8,3.000-10.000-2,0.000-16.000 0,0.000-15.000 2,0.000-15.000 1,1.000-7.000-4,4.000 3.000-8,3.000 3.000-8,3.000 4.000-8,-2.000-9.000-2,-6.000-18.000 6,-6.000-19.000 6,-6.000-18.000 5</inkml:trace>
</inkml:ink>
</file>

<file path=ppt/ink/ink60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1:49"/>
    </inkml:context>
    <inkml:brush xml:id="br0">
      <inkml:brushProperty name="width" value="0.0435798279941082" units="cm"/>
      <inkml:brushProperty name="height" value="0.0435798279941082" units="cm"/>
      <inkml:brushProperty name="color" value="#000000"/>
      <inkml:brushProperty name="ignorePressure" value="0"/>
    </inkml:brush>
  </inkml:definitions>
  <inkml:trace contextRef="#ctx0" brushRef="#br0">106150.000 51500.000 504,'1.000'-43.000'7,"4.000"17.000"14,3.000 15.000 13,3.000 16.000 15,3.000 13.000 2,3.000 14.000-8,3.000 11.000-8,4.000 14.000-8,1.000 8.000-3,0.000 7.000-1,0.000 6.000 1,0.000 7.000-1,-4.000 5.000 0,-5.000 7.000-3,-7.000 6.000-2,-5.000 7.000-1,-4.000-1.000-4,0.000-6.000-2,0.000-6.000-4,0.000-6.000-3,0.000-7.000-1,0.000-6.000 1,0.000-6.000 0,0.000-6.000 0,9.000-18.000 0,19.000-28.000-2,19.000-28.000-1,19.000-27.000-3,16.000-25.000 0,17.000-18.000 1,15.000-19.000 1,16.000-18.000 1,9.000-15.000-6,3.000-9.000-15,3.000-10.000-12,4.000-8.000-15,-15.000 8.000-10,-31.000 29.000-7,-31.000 28.000-6,-31.000 28.000-7</inkml:trace>
</inkml:ink>
</file>

<file path=ppt/ink/ink6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8"/>
    </inkml:context>
    <inkml:brush xml:id="br0">
      <inkml:brushProperty name="width" value="0.0430619232356548" units="cm"/>
      <inkml:brushProperty name="height" value="0.0430619232356548" units="cm"/>
      <inkml:brushProperty name="color" value="#f2395b"/>
      <inkml:brushProperty name="ignorePressure" value="0"/>
    </inkml:brush>
  </inkml:definitions>
  <inkml:trace contextRef="#ctx0" brushRef="#br0">53900.000 51700.000 510,'-47.000'-46.000'0,"6.000"10.000"0,7.000 10.000 0,6.000 9.000 0,3.000 2.000 5,0.000-2.000 9,0.000-3.000 9,0.000-3.000 9,3.000 12.000 9,6.000 28.000 7,7.000 28.000 7,6.000 29.000 8,6.000 19.000-3,6.000 14.000-12,7.000 11.000-12,6.000 14.000-12,-1.000 10.000-8,-5.000 9.000-5,-7.000 10.000-3,-5.000 10.000-3,-8.000 7.000-5,-5.000 6.000-2,-7.000 7.000-2,-5.000 6.000-4,-6.000-1.000-8,-3.000-5.000-12,-3.000-7.000-14,-2.000-5.000-12,2.000-22.000-4,9.000-33.000 6,10.000-35.000 6,10.000-34.000 5,2.000-20.000 4,-3.000-2.000-1,-3.000-3.000 1,-2.000-3.000-1</inkml:trace>
</inkml:ink>
</file>

<file path=ppt/ink/ink60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40"/>
    </inkml:context>
    <inkml:brush xml:id="br0">
      <inkml:brushProperty name="width" value="0.0410020798444748" units="cm"/>
      <inkml:brushProperty name="height" value="0.0410020798444748" units="cm"/>
      <inkml:brushProperty name="color" value="#6adcab"/>
      <inkml:brushProperty name="ignorePressure" value="0"/>
    </inkml:brush>
  </inkml:definitions>
  <inkml:trace contextRef="#ctx0" brushRef="#br0">35850.000 53800.000 536,'-69.000'-66.000'-13,"13.000"19.000"-2,12.000 19.000-2,13.000 19.000-4,6.000 12.000 3,0.000 6.000 6,0.000 7.000 7,0.000 6.000 6,3.000 6.000 14,6.000 6.000 19,7.000 7.000 21,6.000 6.000 20,3.000 12.000 4,0.000 19.000-11,0.000 19.000-12,0.000 19.000-11,1.000 5.000-9,4.000-5.000-6,3.000-7.000-7,3.000-5.000-6,3.000 3.000-5,3.000 17.000-4,3.000 15.000-2,4.000 16.000-4,-1.000 2.000-2,-3.000-8.000 0,-3.000-10.000 0,-2.000-9.000-1,-1.000-5.000 1,3.000 0.000 0,3.000 0.000 0,4.000 0.000 1,2.000 1.000 0,4.000 4.000 0,3.000 3.000-1,3.000 3.000 1,-1.000 4.000-2,-2.000 7.000 0,-3.000 6.000-1,-3.000 7.000 0,-2.000 2.000-2,0.000 1.000-1,0.000-1.000-1,0.000 1.000-1,-2.000-6.000-1,-3.000-8.000-1,-3.000-10.000-1,-2.000-9.000 0,-5.000-9.000-2,-2.000-5.000-1,-3.000-7.000-3,-3.000-5.000 0,-2.000-12.000-2,0.000-16.000 0,0.000-15.000-1,0.000-15.000 0,1.000-18.000-1,4.000-19.000-4,3.000-18.000-1,3.000-19.000-3,4.000-18.000-1,7.000-15.000 1,6.000-15.000 0,7.000-16.000 1,2.000-5.000 0,1.000 6.000 0,-1.000 7.000 0,1.000 6.000 0</inkml:trace>
</inkml:ink>
</file>

<file path=ppt/ink/ink60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41"/>
    </inkml:context>
    <inkml:brush xml:id="br0">
      <inkml:brushProperty name="width" value="0.0451908148825169" units="cm"/>
      <inkml:brushProperty name="height" value="0.0451908148825169" units="cm"/>
      <inkml:brushProperty name="color" value="#6adcab"/>
      <inkml:brushProperty name="ignorePressure" value="0"/>
    </inkml:brush>
  </inkml:definitions>
  <inkml:trace contextRef="#ctx0" brushRef="#br0">36950.000 53200.000 486,'-90.000'-68.000'0,"23.000"17.000"0,22.000 15.000 0,22.000 16.000 0,10.000 7.000 1,1.000 1.000 0,-1.000-1.000 2,1.000 1.000 0,2.000-3.000 3,7.000-2.000 5,6.000-3.000 5,7.000-3.000 5,8.000-2.000 1,14.000 0.000 1,11.000 0.000-1,14.000 0.000 0,13.000 1.000-1,16.000 4.000-2,15.000 3.000-1,17.000 3.000-1,8.000 1.000-1,4.000 1.000-2,3.000-1.000-1,3.000 1.000-1,4.000-1.000 0,7.000 1.000-2,6.000-1.000 0,7.000 1.000-1,-12.000 1.000 0,-28.000 3.000-2,-28.000 3.000-1,-27.000 4.000-2,-5.000 1.000 0,23.000 0.000 1,22.000 0.000 0,22.000 0.000 1,16.000-2.000 0,14.000-3.000-1,11.000-3.000-2,14.000-2.000-1,8.000-5.000 0,7.000-2.000 1,6.000-3.000 1,7.000-3.000 1,7.000 1.000 1,9.000 6.000 0,10.000 7.000 2,10.000 6.000 1,4.000 3.000-1,0.000 0.000-1,0.000 0.000-2,0.000 0.000-2,-2.000 0.000-1,-3.000 0.000-1,-3.000 0.000-1,-2.000 0.000-1,-3.000-2.000 0,1.000-3.000-2,-1.000-3.000-1,1.000-2.000 0,-6.000 0.000 0,-8.000 7.000 2,-10.000 6.000 1,-9.000 7.000 2,-2.000 0.000 0,6.000-2.000 0,7.000-3.000 0,6.000-3.000 0,3.000-2.000-1,0.000 0.000 2,0.000 0.000-1,0.000 0.000 1,-2.000-2.000 0,-3.000-3.000-1,-3.000-3.000 0,-2.000-2.000-2,-3.000-3.000 0,1.000 1.000 1,-1.000-1.000 0,1.000 1.000 0,-1.000-1.000-1,1.000 1.000 1,-1.000-1.000 0,1.000 1.000 0,-1.000-1.000-1,1.000 1.000-1,-1.000-1.000 1,1.000 1.000-2,-1.000-4.000 1,1.000-6.000-1,-1.000-6.000 2,1.000-6.000 0,-1.000-6.000 0,1.000-2.000-1,-1.000-3.000 0,1.000-3.000 0,-1.000 1.000 0,1.000 6.000 0,-1.000 7.000 1,1.000 6.000 0,-4.000 6.000 1,-6.000 6.000 0,-6.000 7.000-1,-6.000 6.000 1,-7.000 3.000 0,-6.000 0.000 0,-6.000 0.000 1,-6.000 0.000-1,-6.000 3.000 0,-2.000 6.000-1,-3.000 7.000-1,-3.000 6.000-1,-4.000 3.000 0,-3.000 0.000 0,-3.000 0.000 0,-2.000 0.000 0,-6.000 0.000 0,-6.000 0.000 1,-6.000 0.000-1,-6.000 0.000 1,-7.000-2.000-1,-6.000-3.000 1,-6.000-3.000-1,-6.000-2.000 0,-7.000-3.000 1,-6.000 1.000 0,-6.000-1.000 1,-6.000 1.000 1,-7.000-1.000 1,-6.000 1.000-1,-6.000-1.000-1,-6.000 1.000 1,-6.000 4.000 0,-2.000 9.000 1,-3.000 10.000 2,-3.000 10.000 1,-7.000 5.000 1,-9.000 4.000-1,-10.000 3.000-1,-8.000 3.000-1,-8.000 3.000 1,-2.000 3.000 3,-3.000 3.000 3,-3.000 4.000 2,-2.000 4.000 2,0.000 6.000-2,0.000 7.000-1,0.000 6.000-1,1.000 4.000-1,4.000 4.000-1,3.000 3.000 0,3.000 3.000 0,3.000 4.000-2,3.000 7.000 0,3.000 6.000-2,4.000 7.000 0,4.000 4.000-2,6.000 3.000 0,7.000 3.000-2,6.000 4.000-1,4.000 1.000-1,4.000 0.000 1,3.000 0.000 0,3.000 0.000 0,3.000-4.000 0,3.000-5.000 1,3.000-7.000 0,4.000-5.000 0,1.000-6.000 0,0.000-3.000-4,0.000-3.000-2,0.000-2.000-2,-4.000-3.000-3,-5.000 1.000 0,-7.000-1.000-1,-5.000 1.000 0,-6.000 2.000-1,-3.000 7.000 0,-3.000 6.000 0,-2.000 7.000 0,-5.000-1.000 0,-2.000-6.000 0,-3.000-6.000 1,-3.000-6.000 0,-2.000-7.000-2,0.000-6.000-3,0.000-6.000-4,0.000-6.000-3,0.000-10.000-2,0.000-12.000-2,0.000-13.000-2,0.000-12.000-2</inkml:trace>
</inkml:ink>
</file>

<file path=ppt/ink/ink60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42"/>
    </inkml:context>
    <inkml:brush xml:id="br0">
      <inkml:brushProperty name="width" value="0.0446273498237133" units="cm"/>
      <inkml:brushProperty name="height" value="0.0446273498237133" units="cm"/>
      <inkml:brushProperty name="color" value="#6adcab"/>
      <inkml:brushProperty name="ignorePressure" value="0"/>
    </inkml:brush>
  </inkml:definitions>
  <inkml:trace contextRef="#ctx0" brushRef="#br0">36700.000 59150.000 492,'-16.000'-22.000'41,"19.000"6.000"0,19.000 7.000 1,19.000 6.000 0,13.000 3.000-3,10.000 0.000-6,10.000 0.000-5,9.000 0.000-7,12.000 0.000-3,16.000 0.000-2,15.000 0.000-2,17.000 0.000-2,13.000-2.000 0,13.000-3.000 0,12.000-3.000 0,13.000-2.000 0,10.000-5.000 0,10.000-2.000-2,10.000-3.000-1,9.000-3.000-2,6.000-1.000 0,3.000 4.000-1,3.000 3.000 1,4.000 3.000-1,-3.000 1.000-1,-5.000 1.000-2,-7.000-1.000-3,-5.000 1.000-2,-6.000 1.000-2,-3.000 3.000 2,-3.000 3.000-1,-2.000 4.000 1,-5.000 2.000 1,-2.000 4.000 1,-3.000 3.000 0,-3.000 3.000 2,-6.000-1.000 0,-5.000-2.000-1,-7.000-3.000 1,-5.000-3.000-1,-3.000-4.000 1,4.000-3.000-1,3.000-3.000 1,3.000-2.000-1,-1.000-1.000 1,-2.000 3.000 1,-3.000 3.000 2,-3.000 4.000 0,-2.000 1.000 0,0.000 0.000 0,0.000 0.000-2,0.000 0.000 0,0.000 0.000 0,0.000 0.000-2,0.000 0.000 1,0.000 0.000-2,4.000-2.000 1,10.000-3.000 0,10.000-3.000-1,9.000-2.000 1,2.000-5.000-1,-2.000-2.000 0,-3.000-3.000-1,-3.000-3.000-2,-2.000-2.000 0,0.000 0.000 1,0.000 0.000-1,0.000 0.000 1,0.000 1.000-1,0.000 4.000 1,0.000 3.000 1,0.000 3.000 0,-4.000 3.000 0,-5.000 3.000 1,-7.000 3.000 0,-5.000 4.000 0,-6.000 1.000 0,-3.000 0.000 0,-3.000 0.000 1,-2.000 0.000-1,-5.000 1.000 0,-2.000 4.000 0,-3.000 3.000 0,-3.000 3.000 1,-1.000-1.000-1,4.000-2.000 0,3.000-3.000 0,3.000-3.000 0,3.000-2.000 0,3.000 0.000 0,3.000 0.000 0,4.000 0.000 0,1.000 0.000 0,0.000 0.000 0,0.000 0.000-1,0.000 0.000 0,-4.000 0.000 0,-5.000 0.000 0,-7.000 0.000 0,-5.000 0.000-1,-4.000 0.000 1,0.000 0.000 0,0.000 0.000-1,0.000 0.000 0,0.000 0.000 0,0.000 0.000 1,0.000 0.000-1,0.000 0.000 1,-4.000 0.000 1,-5.000 0.000 0,-7.000 0.000 2,-5.000 0.000 0,-8.000-2.000 0,-5.000-3.000 0,-7.000-3.000-1,-5.000-2.000 0,-6.000-1.000 0,-3.000 3.000-1,-3.000 3.000 0,-2.000 4.000 0,-5.000 1.000-1,-2.000 0.000-1,-3.000 0.000-1,-3.000 0.000-1,-7.000 0.000 0,-9.000 0.000-2,-10.000 0.000-1,-8.000 0.000-2,-4.000-2.000-1,3.000-3.000-4,3.000-3.000-3,4.000-2.000-3,-6.000-6.000-10,-11.000-6.000-18,-14.000-6.000-18,-11.000-6.000-16</inkml:trace>
</inkml:ink>
</file>

<file path=ppt/ink/ink60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46"/>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65550.000 9550.000 999,'-52.000'-49.000'0,"-3.000"4.000"0,-3.000 3.000 0,-2.000 3.000 0,8.000 9.000-6,22.000 16.000-12,22.000 15.000-12,23.000 17.000-12</inkml:trace>
</inkml:ink>
</file>

<file path=ppt/ink/ink60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48"/>
    </inkml:context>
    <inkml:brush xml:id="br0">
      <inkml:brushProperty name="width" value="0.0445679947733879" units="cm"/>
      <inkml:brushProperty name="height" value="0.0445679947733879" units="cm"/>
      <inkml:brushProperty name="color" value="#000000"/>
      <inkml:brushProperty name="ignorePressure" value="0"/>
    </inkml:brush>
  </inkml:definitions>
  <inkml:trace contextRef="#ctx0" brushRef="#br0">17500.000 32350.000 493,'-22.000'-8.000'64,"6.000"34.000"-5,7.000 35.000-5,6.000 35.000-4,-1.000 19.000-6,-5.000 7.000-6,-7.000 6.000-6,-5.000 7.000-7,-3.000 0.000-3,4.000-2.000-3,3.000-3.000-1,3.000-3.000-3,3.000-2.000-1,3.000 0.000-1,3.000 0.000 0,4.000 0.000-2,1.000-4.000-3,0.000-5.000-2,0.000-7.000-5,0.000-5.000-2,0.000-3.000-3,0.000 4.000-2,0.000 3.000-1,0.000 3.000-2,0.000-4.000 0,0.000-8.000 1,0.000-10.000 2,0.000-9.000 1,0.000-9.000-8,0.000-5.000-18,0.000-7.000-18,0.000-5.000-18,-2.000-3.000-4,-3.000 4.000 14,-3.000 3.000 12,-2.000 3.000 12,-5.000-1.000 6,-2.000-2.000 1,-3.000-3.000 0,-3.000-3.000-1</inkml:trace>
</inkml:ink>
</file>

<file path=ppt/ink/ink60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48"/>
    </inkml:context>
    <inkml:brush xml:id="br0">
      <inkml:brushProperty name="width" value="0.0326312109827995" units="cm"/>
      <inkml:brushProperty name="height" value="0.0326312109827995" units="cm"/>
      <inkml:brushProperty name="color" value="#000000"/>
      <inkml:brushProperty name="ignorePressure" value="0"/>
    </inkml:brush>
  </inkml:definitions>
  <inkml:trace contextRef="#ctx0" brushRef="#br0">16750.000 35050.000 674,'-44.000'3.000'6,"13.000"6.000"14,12.000 7.000 12,13.000 6.000 14,7.000 6.000 2,4.000 6.000-7,3.000 7.000-8,3.000 6.000-8,3.000 7.000-5,3.000 10.000-4,3.000 10.000-2,4.000 9.000-3,-1.000 2.000-4,-3.000-2.000-2,-3.000-3.000-3,-2.000-3.000-3,-3.000 1.000-3,1.000 6.000-2,-1.000 7.000-2,1.000 6.000-3,-3.000-4.000 1,-2.000-11.000 1,-3.000-14.000 3,-3.000-11.000 3,1.000-15.000 1,6.000-16.000 3,7.000-15.000 1,6.000-15.000 2,3.000-15.000 2,0.000-12.000-2,0.000-13.000-1,0.000-12.000 0,4.000-12.000-2,10.000-8.000-2,10.000-10.000-2,9.000-9.000-2,10.000-12.000-5,14.000-11.000-8,11.000-14.000-7,14.000-11.000-7,0.000-1.000-2,-8.000 13.000 3,-10.000 12.000 5,-9.000 13.000 3,-12.000 15.000 0,-11.000 19.000-5,-14.000 19.000-5,-11.000 19.000-6</inkml:trace>
</inkml:ink>
</file>

<file path=ppt/ink/ink60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49"/>
    </inkml:context>
    <inkml:brush xml:id="br0">
      <inkml:brushProperty name="width" value="0.0399040170013905" units="cm"/>
      <inkml:brushProperty name="height" value="0.0399040170013905" units="cm"/>
      <inkml:brushProperty name="color" value="#000000"/>
      <inkml:brushProperty name="ignorePressure" value="0"/>
    </inkml:brush>
  </inkml:definitions>
  <inkml:trace contextRef="#ctx0" brushRef="#br0">18800.000 32700.000 551,'-25.000'-18.000'30,"0.000"17.000"-2,0.000 15.000-2,0.000 16.000-3,0.000 12.000-2,0.000 9.000 1,0.000 10.000-1,0.000 10.000-1,0.000 7.000 1,0.000 6.000-1,0.000 7.000-1,0.000 6.000 1,0.000 1.000-1,0.000-3.000-2,0.000-3.000-1,0.000-2.000-2,3.000-6.000-1,6.000-6.000 0,7.000-6.000-1,6.000-6.000-1,3.000-6.000-1,0.000-2.000 0,0.000-3.000-2,0.000-3.000-1,4.000-9.000-1,10.000-11.000 0,10.000-14.000 0,9.000-11.000 1,10.000-11.000-5,14.000-5.000-6,11.000-7.000-7,14.000-5.000-7,5.000-6.000-4,1.000-3.000-2,-1.000-3.000-1,1.000-2.000-1,-6.000-1.000-2,-8.000 3.000-1,-10.000 3.000-2,-9.000 4.000-2</inkml:trace>
</inkml:ink>
</file>

<file path=ppt/ink/ink60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49"/>
    </inkml:context>
    <inkml:brush xml:id="br0">
      <inkml:brushProperty name="width" value="0.0378768220543861" units="cm"/>
      <inkml:brushProperty name="height" value="0.0378768220543861" units="cm"/>
      <inkml:brushProperty name="color" value="#000000"/>
      <inkml:brushProperty name="ignorePressure" value="0"/>
    </inkml:brush>
  </inkml:definitions>
  <inkml:trace contextRef="#ctx0" brushRef="#br0">19300.000 32900.000 580,'-24.000'-69.000'8,"4.000"13.000"15,3.000 12.000 16,3.000 13.000 16,3.000 16.000 3,3.000 23.000-7,3.000 22.000-7,4.000 22.000-8,-3.000 23.000-7,-5.000 25.000-4,-7.000 25.000-5,-5.000 25.000-5,-4.000 17.000-5,0.000 9.000-4,0.000 10.000-5,0.000 10.000-5,0.000 8.000-8,0.000 10.000-12,0.000 10.000-11,0.000 9.000-11,1.000-19.000-8,4.000-47.000-4,3.000-47.000-4,3.000-46.000-3</inkml:trace>
</inkml:ink>
</file>

<file path=ppt/ink/ink60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0"/>
    </inkml:context>
    <inkml:brush xml:id="br0">
      <inkml:brushProperty name="width" value="0.0364853627979755" units="cm"/>
      <inkml:brushProperty name="height" value="0.0364853627979755" units="cm"/>
      <inkml:brushProperty name="color" value="#000000"/>
      <inkml:brushProperty name="ignorePressure" value="0"/>
    </inkml:brush>
  </inkml:definitions>
  <inkml:trace contextRef="#ctx0" brushRef="#br0">26550.000 32500.000 602,'-24.000'303.000'94,"4.000"-44.000"-16,3.000-43.000-16,3.000-44.000-16,1.000-24.000-11,1.000-3.000-7,-1.000-3.000-6,1.000-2.000-7,1.000-6.000-6,3.000-6.000-3,3.000-6.000-4,4.000-6.000-3,1.000-6.000-2,0.000-2.000 1,0.000-3.000 0,0.000-3.000 2,-2.000-7.000-6,-3.000-9.000-10,-3.000-10.000-9,-2.000-8.000-10,-1.000-25.000-10,3.000-36.000-8,3.000-39.000-9,4.000-36.000-8,-1.000-14.000 3,-3.000 14.000 15,-3.000 11.000 15,-2.000 14.000 15</inkml:trace>
</inkml:ink>
</file>

<file path=ppt/ink/ink60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0"/>
    </inkml:context>
    <inkml:brush xml:id="br0">
      <inkml:brushProperty name="width" value="0.0302828438580036" units="cm"/>
      <inkml:brushProperty name="height" value="0.0302828438580036" units="cm"/>
      <inkml:brushProperty name="color" value="#000000"/>
      <inkml:brushProperty name="ignorePressure" value="0"/>
    </inkml:brush>
  </inkml:definitions>
  <inkml:trace contextRef="#ctx0" brushRef="#br0">26250.000 33600.000 726,'0.000'-135.000'0,"0.000"32.000"0,0.000 31.000 0,0.000 32.000 0,0.000 7.000 2,0.000-16.000 3,0.000-15.000 4,0.000-15.000 3,0.000-1.000 5,0.000 16.000 3,0.000 15.000 3,0.000 17.000 5,-4.000 21.000 1,-5.000 28.000-1,-7.000 28.000-2,-5.000 29.000-1,-8.000 18.000-3,-5.000 9.000-7,-7.000 10.000-6,-5.000 10.000-5,-3.000-1.000-9,4.000-9.000-7,3.000-10.000-8,3.000-8.000-9,4.000-14.000-6,7.000-15.000-3,6.000-15.000-5,7.000-16.000-3</inkml:trace>
</inkml:ink>
</file>

<file path=ppt/ink/ink6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9"/>
    </inkml:context>
    <inkml:brush xml:id="br0">
      <inkml:brushProperty name="width" value="0.0546706989407539" units="cm"/>
      <inkml:brushProperty name="height" value="0.0546706989407539" units="cm"/>
      <inkml:brushProperty name="color" value="#f2395b"/>
      <inkml:brushProperty name="ignorePressure" value="0"/>
    </inkml:brush>
  </inkml:definitions>
  <inkml:trace contextRef="#ctx0" brushRef="#br0">57200.000 50800.000 402,'-2.000'-49.000'0,"-3.000"4.000"0,-3.000 3.000 0,-2.000 3.000 0,-6.000 4.000 5,-6.000 7.000 8,-6.000 6.000 11,-6.000 7.000 8,-4.000 10.000 5,1.000 16.000 2,-1.000 15.000 0,1.000 17.000 2,-1.000 13.000-3,1.000 13.000-4,-1.000 12.000-5,1.000 13.000-5,-1.000 12.000-3,1.000 13.000 0,-1.000 12.000-1,1.000 13.000-1,-4.000 13.000 0,-6.000 17.000 0,-6.000 15.000-2,-6.000 16.000 0,-6.000 4.000-1,-2.000-6.000-1,-3.000-6.000-1,-3.000-6.000-2,2.000-10.000-2,10.000-12.000-2,10.000-13.000-3,9.000-12.000-3,9.000-15.000 0,9.000-15.000-1,10.000-15.000 1,10.000-16.000 1,19.000-24.000-11,32.000-31.000-17,31.000-31.000-20,32.000-31.000-18,10.000-24.000-4,-9.000-16.000 11,-10.000-15.000 12,-8.000-15.000 11,-14.000-7.000 6,-15.000 3.000 3,-15.000 3.000 2,-16.000 4.000 2,-15.000 4.000 2,-11.000 6.000 5,-14.000 7.000 3,-11.000 6.000 5,-14.000 9.000 2,-11.000 13.000 3,-14.000 12.000 3,-11.000 13.000 2,-7.000 9.000 3,0.000 6.000 1,0.000 7.000 2,0.000 6.000 2,4.000 6.000 0,10.000 6.000-2,10.000 7.000-2,9.000 6.000-2,20.000-7.000-9,31.000-18.000-13,32.000-19.000-16,31.000-18.000-13,17.000-14.000-4,3.000-5.000 7,3.000-7.000 8,4.000-5.000 9,-1.000-3.000 5,-3.000 4.000 4,-3.000 3.000 4,-2.000 3.000 5,-6.000 3.000 3,-6.000 3.000 2,-6.000 3.000 1,-6.000 4.000 3,-9.000 2.000 4,-8.000 4.000 7,-10.000 3.000 6,-9.000 3.000 7,-4.000 6.000 2,4.000 9.000-3,3.000 10.000-3,3.000 10.000-2,1.000 7.000 2,1.000 6.000 5,-1.000 7.000 6,1.000 6.000 5,-3.000 10.000 2,-2.000 17.000-2,-3.000 15.000-2,-3.000 16.000-2,-4.000 13.000-5,-3.000 14.000-5,-3.000 11.000-6,-2.000 14.000-6,-11.000 3.000-4,-15.000-2.000-2,-15.000-3.000-4,-16.000-3.000-1,-12.000-4.000-4,-5.000-3.000-3,-7.000-3.000-4,-5.000-2.000-3,0.000-11.000-5,10.000-15.000-7,10.000-15.000-8,9.000-16.000-8,10.000-27.000-4,14.000-37.000-1,11.000-38.000-1,14.000-37.000-1,8.000-21.000 2,7.000-3.000 6,6.000-3.000 6,7.000-2.000 5,4.000 3.000 8,3.000 14.000 6,3.000 11.000 9,4.000 14.000 7,2.000 10.000 7,4.000 9.000 8,3.000 10.000 7,3.000 10.000 8,1.000 7.000 3,1.000 6.000 2,-1.000 7.000 1,1.000 6.000 1,-3.000 3.000-4,-2.000 0.000-7,-3.000 0.000-8,-3.000 0.000-8,-2.000 0.000-4,0.000 0.000-2,0.000 0.000-1,0.000 0.000-3</inkml:trace>
</inkml:ink>
</file>

<file path=ppt/ink/ink60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0"/>
    </inkml:context>
    <inkml:brush xml:id="br0">
      <inkml:brushProperty name="width" value="0.0309914667159319" units="cm"/>
      <inkml:brushProperty name="height" value="0.0309914667159319" units="cm"/>
      <inkml:brushProperty name="color" value="#000000"/>
      <inkml:brushProperty name="ignorePressure" value="0"/>
    </inkml:brush>
  </inkml:definitions>
  <inkml:trace contextRef="#ctx0" brushRef="#br0">26700.000 32850.000 709,'46.000'3.000'3,"-5.000"6.000"5,-7.000 7.000 5,-5.000 6.000 6,-4.000 7.000 5,0.000 10.000 6,0.000 10.000 6,0.000 9.000 5,1.000 6.000 0,4.000 3.000-9,3.000 3.000-9,3.000 4.000-7,1.000-1.000-11,1.000-3.000-14,-1.000-3.000-11,1.000-2.000-14,-4.000-8.000-3,-6.000-8.000 6,-6.000-10.000 6,-6.000-9.000 5</inkml:trace>
</inkml:ink>
</file>

<file path=ppt/ink/ink60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1"/>
    </inkml:context>
    <inkml:brush xml:id="br0">
      <inkml:brushProperty name="width" value="0.0358908213675022" units="cm"/>
      <inkml:brushProperty name="height" value="0.0358908213675022" units="cm"/>
      <inkml:brushProperty name="color" value="#000000"/>
      <inkml:brushProperty name="ignorePressure" value="0"/>
    </inkml:brush>
  </inkml:definitions>
  <inkml:trace contextRef="#ctx0" brushRef="#br0">28100.000 32600.000 612,'-22.000'57.000'119,"6.000"17.000"-28,7.000 15.000-27,6.000 16.000-28,1.000 13.000-15,-3.000 14.000-2,-3.000 11.000-2,-2.000 14.000-2,-3.000 2.000-10,1.000-6.000-15,-1.000-6.000-18,1.000-6.000-16,-1.000-18.000-10,1.000-28.000-5,-1.000-28.000-4,1.000-27.000-5</inkml:trace>
</inkml:ink>
</file>

<file path=ppt/ink/ink60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1"/>
    </inkml:context>
    <inkml:brush xml:id="br0">
      <inkml:brushProperty name="width" value="0.0391381531953812" units="cm"/>
      <inkml:brushProperty name="height" value="0.0391381531953812" units="cm"/>
      <inkml:brushProperty name="color" value="#000000"/>
      <inkml:brushProperty name="ignorePressure" value="0"/>
    </inkml:brush>
  </inkml:definitions>
  <inkml:trace contextRef="#ctx0" brushRef="#br0">29700.000 32800.000 562,'-52.000'190.000'150,"-3.000"-18.000"-35,-3.000-19.000-34,-2.000-18.000-36,-1.000-12.000-21,3.000-3.000-9,3.000-3.000-7,4.000-2.000-9,1.000-11.000-10,0.000-15.000-13,0.000-15.000-11,0.000-16.000-14,3.000-15.000-7,6.000-11.000-4,7.000-14.000-4,6.000-11.000-3</inkml:trace>
</inkml:ink>
</file>

<file path=ppt/ink/ink60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1"/>
    </inkml:context>
    <inkml:brush xml:id="br0">
      <inkml:brushProperty name="width" value="0.037627387791872" units="cm"/>
      <inkml:brushProperty name="height" value="0.037627387791872" units="cm"/>
      <inkml:brushProperty name="color" value="#000000"/>
      <inkml:brushProperty name="ignorePressure" value="0"/>
    </inkml:brush>
  </inkml:definitions>
  <inkml:trace contextRef="#ctx0" brushRef="#br0">28900.000 33250.000 584,'-2.000'-47.000'1,"-3.000"6.000"3,-3.000 7.000 1,-2.000 6.000 3,3.000 13.000 7,14.000 23.000 15,11.000 22.000 13,14.000 22.000 15,8.000 12.000 2,7.000 3.000-8,6.000 3.000-9,7.000 4.000-9,0.000 4.000-7,-2.000 6.000-8,-3.000 7.000-7,-3.000 6.000-7,-4.000-2.000-9,-3.000-9.000-7,-3.000-10.000-9,-2.000-8.000-8,-6.000-9.000-1,-6.000-6.000 5,-6.000-6.000 5,-6.000-6.000 6</inkml:trace>
</inkml:ink>
</file>

<file path=ppt/ink/ink60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1"/>
    </inkml:context>
    <inkml:brush xml:id="br0">
      <inkml:brushProperty name="width" value="0.0436333157122135" units="cm"/>
      <inkml:brushProperty name="height" value="0.0436333157122135" units="cm"/>
      <inkml:brushProperty name="color" value="#000000"/>
      <inkml:brushProperty name="ignorePressure" value="0"/>
    </inkml:brush>
  </inkml:definitions>
  <inkml:trace contextRef="#ctx0" brushRef="#br0">30800.000 32350.000 504,'-24.000'-43.000'10,"4.000"17.000"19,3.000 15.000 20,3.000 16.000 20,3.000 13.000 4,3.000 14.000-12,3.000 11.000-11,4.000 14.000-12,1.000 10.000-9,0.000 9.000-5,0.000 10.000-8,0.000 10.000-5,3.000 4.000-3,6.000 0.000 0,7.000 0.000 0,6.000 0.000 0,6.000-7.000-4,6.000-11.000-6,7.000-14.000-7,6.000-11.000-7,4.000-12.000-6,4.000-9.000-4,3.000-10.000-5,3.000-8.000-5,3.000-11.000-3,3.000-8.000 0,3.000-10.000 0,4.000-9.000-1,-4.000-7.000 3,-9.000-3.000 5,-10.000-3.000 7,-8.000-2.000 6,-8.000-1.000 1,-2.000 3.000-5,-3.000 3.000-5,-3.000 4.000-4</inkml:trace>
</inkml:ink>
</file>

<file path=ppt/ink/ink60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2"/>
    </inkml:context>
    <inkml:brush xml:id="br0">
      <inkml:brushProperty name="width" value="0.0439918637275696" units="cm"/>
      <inkml:brushProperty name="height" value="0.0439918637275696" units="cm"/>
      <inkml:brushProperty name="color" value="#000000"/>
      <inkml:brushProperty name="ignorePressure" value="0"/>
    </inkml:brush>
  </inkml:definitions>
  <inkml:trace contextRef="#ctx0" brushRef="#br0">31800.000 32300.000 500,'-46.000'-46.000'0,"10.000"10.000"3,10.000 10.000 2,9.000 9.000 1,2.000 7.000 9,-2.000 7.000 18,-3.000 6.000 18,-3.000 7.000 16,-2.000 15.000 4,0.000 25.000-10,0.000 25.000-12,0.000 25.000-9,0.000 20.000-9,0.000 16.000-5,0.000 15.000-5,0.000 17.000-6,0.000 11.000-10,0.000 10.000-14,0.000 10.000-15,0.000 9.000-15,0.000-8.000-6,0.000-25.000 3,0.000-25.000 3,0.000-25.000 3,1.000-21.000-3,4.000-15.000-6,3.000-15.000-8,3.000-16.000-7</inkml:trace>
</inkml:ink>
</file>

<file path=ppt/ink/ink60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2"/>
    </inkml:context>
    <inkml:brush xml:id="br0">
      <inkml:brushProperty name="width" value="0.0390248894691467" units="cm"/>
      <inkml:brushProperty name="height" value="0.0390248894691467" units="cm"/>
      <inkml:brushProperty name="color" value="#000000"/>
      <inkml:brushProperty name="ignorePressure" value="0"/>
    </inkml:brush>
  </inkml:definitions>
  <inkml:trace contextRef="#ctx0" brushRef="#br0">24200.000 36350.000 563,'-13.000'-52.000'8,"-24.000"47.000"16,-26.000 47.000 17,-24.000 48.000 15,-7.000 19.000 3,13.000-6.000-12,12.000-6.000-12,13.000-6.000-12,-1.000 1.000-7,-11.000 9.000-2,-14.000 10.000-3,-11.000 10.000-3,-6.000-1.000-2,4.000-9.000-1,3.000-10.000-1,3.000-8.000-1,6.000-9.000-1,9.000-6.000 2,10.000-6.000 0,10.000-6.000 2,21.000-9.000 0,34.000-8.000 2,35.000-10.000 1,35.000-9.000 1,18.000-12.000-1,3.000-11.000-1,3.000-14.000-3,4.000-11.000-1,8.000-7.000-2,17.000 0.000-3,15.000 0.000-1,16.000 0.000-3,-4.000 3.000-1,-21.000 6.000-1,-22.000 7.000-2,-22.000 6.000-2,-10.000 6.000-3,4.000 6.000-8,3.000 7.000-7,3.000 6.000-7,-7.000 3.000-5,-15.000 0.000-1,-15.000 0.000-1,-16.000 0.000-1,-12.000 0.000 0,-5.000 0.000 3,-7.000 0.000 2,-5.000 0.000 4</inkml:trace>
</inkml:ink>
</file>

<file path=ppt/ink/ink60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2"/>
    </inkml:context>
    <inkml:brush xml:id="br0">
      <inkml:brushProperty name="width" value="0.0428007543087006" units="cm"/>
      <inkml:brushProperty name="height" value="0.0428007543087006" units="cm"/>
      <inkml:brushProperty name="color" value="#000000"/>
      <inkml:brushProperty name="ignorePressure" value="0"/>
    </inkml:brush>
  </inkml:definitions>
  <inkml:trace contextRef="#ctx0" brushRef="#br0">24400.000 36900.000 514,'-46.000'-24.000'0,"10.000"4.000"0,10.000 3.000 0,9.000 3.000 0,1.000 1.000 3,-6.000 1.000 7,-6.000-1.000 7,-6.000 1.000 6,-2.000 1.000 6,3.000 3.000 6,3.000 3.000 4,4.000 4.000 5,4.000 8.000 0,6.000 17.000-5,7.000 15.000-4,6.000 16.000-6,3.000 20.000-2,0.000 25.000-3,0.000 25.000-1,0.000 25.000-1,-2.000 28.000-4,-3.000 31.000-5,-3.000 32.000-5,-2.000 31.000-5,-6.000 21.000-4,-6.000 14.000-5,-6.000 11.000-4,-6.000 14.000-5,-1.000-15.000-6,7.000-41.000-7,6.000-40.000-6,7.000-40.000-7,2.000-29.000-7,1.000-16.000-7,-1.000-15.000-7,1.000-15.000-8</inkml:trace>
</inkml:ink>
</file>

<file path=ppt/ink/ink60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4"/>
    </inkml:context>
    <inkml:brush xml:id="br0">
      <inkml:brushProperty name="width" value="0.036950308829546" units="cm"/>
      <inkml:brushProperty name="height" value="0.036950308829546" units="cm"/>
      <inkml:brushProperty name="color" value="#000000"/>
      <inkml:brushProperty name="ignorePressure" value="0"/>
    </inkml:brush>
  </inkml:definitions>
  <inkml:trace contextRef="#ctx0" brushRef="#br0">45300.000 36300.000 595,'-8.000'-65.000'5,"-16.000"23.000"9,-15.000 22.000 10,-15.000 22.000 9,-7.000 16.000 5,3.000 14.000 1,3.000 11.000 0,4.000 14.000 0,-4.000 11.000-2,-9.000 14.000-5,-10.000 11.000-4,-8.000 14.000-4,-9.000 5.000-5,-6.000 1.000-5,-6.000-1.000-3,-6.000 1.000-5,-2.000-3.000-3,3.000-2.000-4,3.000-3.000-2,4.000-3.000-3,5.000-6.000-1,10.000-5.000 1,10.000-7.000 2,9.000-5.000 1,7.000-9.000 1,7.000-9.000 1,6.000-10.000 0,7.000-8.000 1,13.000-12.000 1,22.000-12.000 1,22.000-13.000 2,23.000-12.000 1,17.000-13.000 0,17.000-12.000-1,15.000-13.000-2,16.000-12.000 0,13.000-4.000-1,14.000 7.000 0,11.000 6.000-1,14.000 7.000 0,2.000 5.000-1,-6.000 7.000-3,-6.000 6.000-3,-6.000 7.000-3,-9.000 4.000-2,-8.000 3.000-3,-10.000 3.000-2,-9.000 4.000-3,-12.000 5.000-2,-11.000 10.000-2,-14.000 10.000-1,-11.000 9.000-3,-12.000 2.000-2,-9.000-2.000-2,-10.000-3.000-2,-8.000-3.000-2</inkml:trace>
</inkml:ink>
</file>

<file path=ppt/ink/ink60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4"/>
    </inkml:context>
    <inkml:brush xml:id="br0">
      <inkml:brushProperty name="width" value="0.037566252052784" units="cm"/>
      <inkml:brushProperty name="height" value="0.037566252052784" units="cm"/>
      <inkml:brushProperty name="color" value="#000000"/>
      <inkml:brushProperty name="ignorePressure" value="0"/>
    </inkml:brush>
  </inkml:definitions>
  <inkml:trace contextRef="#ctx0" brushRef="#br0">45550.000 36750.000 585,'-47.000'-69.000'0,"6.000"13.000"0,7.000 12.000 0,6.000 13.000 0,3.000 10.000 8,0.000 10.000 15,0.000 10.000 15,0.000 9.000 16,1.000 12.000 3,4.000 16.000-8,3.000 15.000-9,3.000 17.000-9,1.000 16.000-5,1.000 19.000-4,-1.000 19.000-3,1.000 19.000-3,-3.000 27.000-3,-2.000 39.000-3,-3.000 36.000-4,-3.000 39.000-4,-6.000 27.000-5,-5.000 19.000-11,-7.000 19.000-9,-5.000 19.000-10,-1.000-26.000-10,6.000-68.000-12,7.000-69.000-10,6.000-68.000-11</inkml:trace>
</inkml:ink>
</file>

<file path=ppt/ink/ink6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49"/>
    </inkml:context>
    <inkml:brush xml:id="br0">
      <inkml:brushProperty name="width" value="0.0521172061562538" units="cm"/>
      <inkml:brushProperty name="height" value="0.0521172061562538" units="cm"/>
      <inkml:brushProperty name="color" value="#f2395b"/>
      <inkml:brushProperty name="ignorePressure" value="0"/>
    </inkml:brush>
  </inkml:definitions>
  <inkml:trace contextRef="#ctx0" brushRef="#br0">58650.000 51300.000 422,'0.000'-50.000'2,"0.000"0.000"7,0.000 0.000 4,0.000 0.000 6,-2.000 10.000 9,-3.000 23.000 13,-3.000 22.000 12,-2.000 22.000 12,-1.000 19.000 2,3.000 20.000-11,3.000 18.000-11,4.000 20.000-10,1.000 21.000-7,0.000 25.000-5,0.000 25.000-5,0.000 25.000-4,0.000 12.000-3,0.000 1.000 0,0.000-1.000 0,0.000 1.000 0,-2.000 2.000-2,-3.000 7.000-3,-3.000 6.000-3,-2.000 7.000-4,-1.000-3.000-13,3.000-8.000-20,3.000-10.000-21,4.000-9.000-22,-1.000-26.000-7,-3.000-40.000 5,-3.000-40.000 6,-2.000-41.000 5</inkml:trace>
</inkml:ink>
</file>

<file path=ppt/ink/ink60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6"/>
    </inkml:context>
    <inkml:brush xml:id="br0">
      <inkml:brushProperty name="width" value="0.0328241921961308" units="cm"/>
      <inkml:brushProperty name="height" value="0.0328241921961308" units="cm"/>
      <inkml:brushProperty name="color" value="#000000"/>
      <inkml:brushProperty name="ignorePressure" value="0"/>
    </inkml:brush>
  </inkml:definitions>
  <inkml:trace contextRef="#ctx0" brushRef="#br0">46300.000 34050.000 670,'-46.000'-69.000'0,"10.000"13.000"0,10.000 12.000 0,9.000 13.000 0,4.000 6.000 5,1.000 0.000 9,-1.000 0.000 10,1.000 0.000 10,7.000 1.000 2,16.000 4.000-5,15.000 3.000-5,17.000 3.000-6,10.000 1.000-2,6.000 1.000-3,7.000-1.000-2,6.000 1.000-2,9.000-1.000 0,13.000 1.000 1,12.000-1.000 2,13.000 1.000 0,1.000 1.000-1,-9.000 3.000-3,-10.000 3.000-4,-8.000 4.000-3,-12.000 4.000-8,-12.000 6.000-11,-13.000 7.000-12,-12.000 6.000-10,-12.000 4.000-5,-8.000 4.000 2,-10.000 3.000 2,-9.000 3.000 3,-9.000-2.000 0,-5.000-6.000 0,-7.000-6.000 1,-5.000-6.000 0</inkml:trace>
</inkml:ink>
</file>

<file path=ppt/ink/ink60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7"/>
    </inkml:context>
    <inkml:brush xml:id="br0">
      <inkml:brushProperty name="width" value="0.0311589725315571" units="cm"/>
      <inkml:brushProperty name="height" value="0.0311589725315571" units="cm"/>
      <inkml:brushProperty name="color" value="#000000"/>
      <inkml:brushProperty name="ignorePressure" value="0"/>
    </inkml:brush>
  </inkml:definitions>
  <inkml:trace contextRef="#ctx0" brushRef="#br0">47000.000 33250.000 706,'-2.000'-47.000'0,"-3.000"6.000"0,-3.000 7.000 0,-2.000 6.000 0,-1.000 9.000 5,3.000 13.000 10,3.000 12.000 10,4.000 13.000 11,-3.000 15.000 3,-5.000 19.000-5,-7.000 19.000-3,-5.000 19.000-3,-3.000 9.000-5,4.000 0.000-3,3.000 0.000-4,3.000 0.000-4,1.000-4.000-5,1.000-5.000-5,-1.000-7.000-5,1.000-5.000-5,2.000-6.000-6,7.000-3.000-5,6.000-3.000-6,7.000-2.000-6,2.000-6.000-4,1.000-6.000-3,-1.000-6.000-4,1.000-6.000-3</inkml:trace>
</inkml:ink>
</file>

<file path=ppt/ink/ink60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2:57"/>
    </inkml:context>
    <inkml:brush xml:id="br0">
      <inkml:brushProperty name="width" value="0.0323138982057571" units="cm"/>
      <inkml:brushProperty name="height" value="0.0323138982057571" units="cm"/>
      <inkml:brushProperty name="color" value="#000000"/>
      <inkml:brushProperty name="ignorePressure" value="0"/>
    </inkml:brush>
  </inkml:definitions>
  <inkml:trace contextRef="#ctx0" brushRef="#br0">47750.000 32850.000 680,'3.000'-72.000'1,"6.000"6.000"0,7.000 7.000 1,6.000 6.000 1,7.000 7.000 6,10.000 10.000 9,10.000 10.000 10,9.000 9.000 10,4.000 6.000 3,1.000 3.000-3,-1.000 3.000-4,1.000 4.000-3,-6.000 8.000-5,-8.000 17.000-6,-10.000 15.000-6,-9.000 16.000-5,-10.000 12.000-4,-9.000 9.000-3,-10.000 10.000-3,-8.000 10.000-2,-12.000 4.000-2,-12.000 0.000-1,-13.000 0.000 0,-12.000 0.000-1,-5.000-5.000-2,3.000-9.000-2,3.000-10.000-2,4.000-8.000-3,4.000-12.000 0,6.000-12.000 5,7.000-13.000 5,6.000-12.000 3,10.000-9.000 5,17.000-2.000 2,15.000-3.000 4,16.000-3.000 2,12.000-2.000 2,9.000 0.000-3,10.000 0.000 0,10.000 0.000-3,2.000 0.000-1,-3.000 0.000-1,-3.000 0.000-1,-2.000 0.000-2,-9.000 4.000 0,-12.000 10.000-1,-13.000 10.000-1,-12.000 9.000-1,-12.000 9.000 0,-8.000 9.000 1,-10.000 10.000 0,-9.000 10.000 0,-12.000 7.000 0,-11.000 6.000-3,-14.000 7.000-2,-11.000 6.000-2,-12.000 4.000-4,-9.000 4.000-6,-10.000 3.000-5,-8.000 3.000-6,2.000-5.000-1,16.000-12.000 1,15.000-13.000 2,17.000-12.000 2,8.000-10.000 0,4.000-6.000-3,3.000-6.000-4,3.000-6.000-2</inkml:trace>
</inkml:ink>
</file>

<file path=ppt/ink/ink60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01"/>
    </inkml:context>
    <inkml:brush xml:id="br0">
      <inkml:brushProperty name="width" value="0.0323385931551456" units="cm"/>
      <inkml:brushProperty name="height" value="0.0323385931551456" units="cm"/>
      <inkml:brushProperty name="color" value="#000000"/>
      <inkml:brushProperty name="ignorePressure" value="0"/>
    </inkml:brush>
  </inkml:definitions>
  <inkml:trace contextRef="#ctx0" brushRef="#br0">18200.000 48200.000 680,'-77.000'18.000'9,"47.000"-11.000"17,47.000-14.000 17,48.000-11.000 18,20.000-4.000 2,-2.000 6.000-14,-3.000 7.000-13,-3.000 6.000-13,4.000 4.000-13,13.000 4.000-12,12.000 3.000-12,13.000 3.000-10,-5.000 1.000-6,-22.000 1.000 4,-22.000-1.000 3,-21.000 1.000 2,-14.000-3.000-2,-2.000-2.000-8,-3.000-3.000-8,-3.000-3.000-8</inkml:trace>
</inkml:ink>
</file>

<file path=ppt/ink/ink60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01"/>
    </inkml:context>
    <inkml:brush xml:id="br0">
      <inkml:brushProperty name="width" value="0.0336243025958538" units="cm"/>
      <inkml:brushProperty name="height" value="0.0336243025958538" units="cm"/>
      <inkml:brushProperty name="color" value="#000000"/>
      <inkml:brushProperty name="ignorePressure" value="0"/>
    </inkml:brush>
  </inkml:definitions>
  <inkml:trace contextRef="#ctx0" brushRef="#br0">18700.000 47700.000 654,'-24.000'-24.000'0,"4.000"4.000"0,3.000 3.000 0,3.000 3.000 0,1.000 4.000 5,1.000 7.000 10,-1.000 6.000 10,1.000 7.000 9,1.000 7.000 4,3.000 9.000-6,3.000 10.000-5,4.000 10.000-5,1.000 8.000-2,0.000 10.000-2,0.000 10.000 0,0.000 9.000-1,0.000 2.000 0,0.000-2.000-1,0.000-3.000 1,0.000-3.000 0,0.000-4.000-9,0.000-3.000-20,0.000-3.000-17,0.000-2.000-19,3.000-6.000-9,6.000-6.000 2,7.000-6.000 1,6.000-6.000 1</inkml:trace>
</inkml:ink>
</file>

<file path=ppt/ink/ink60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02"/>
    </inkml:context>
    <inkml:brush xml:id="br0">
      <inkml:brushProperty name="width" value="0.0334688611328602" units="cm"/>
      <inkml:brushProperty name="height" value="0.0334688611328602" units="cm"/>
      <inkml:brushProperty name="color" value="#000000"/>
      <inkml:brushProperty name="ignorePressure" value="0"/>
    </inkml:brush>
  </inkml:definitions>
  <inkml:trace contextRef="#ctx0" brushRef="#br0">20100.000 47300.000 657,'-24.000'-43.000'7,"4.000"17.000"15,3.000 15.000 16,3.000 16.000 13,1.000 10.000 4,1.000 7.000-11,-1.000 6.000-11,1.000 7.000-9,-4.000 7.000-8,-6.000 9.000-5,-6.000 10.000-6,-6.000 10.000-4,-4.000 2.000-3,1.000-3.000 1,-1.000-3.000 0,1.000-2.000 1,-3.000-5.000 0,-2.000-2.000 0,-3.000-3.000 0,-3.000-3.000 1,2.000-2.000-1,10.000 0.000 0,10.000 0.000 0,9.000 0.000 1,10.000-2.000 0,14.000-3.000 2,11.000-3.000 2,14.000-2.000 1,10.000-11.000 2,9.000-15.000-3,10.000-15.000 0,10.000-16.000-2,5.000-8.000-2,4.000 0.000-2,3.000 0.000-2,3.000 0.000-3,-2.000 0.000-2,-6.000 0.000-3,-6.000 0.000-3,-6.000 0.000-2,-6.000 3.000-3,-2.000 6.000-4,-3.000 7.000-2,-3.000 6.000-4</inkml:trace>
</inkml:ink>
</file>

<file path=ppt/ink/ink60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02"/>
    </inkml:context>
    <inkml:brush xml:id="br0">
      <inkml:brushProperty name="width" value="0.0369895063340664" units="cm"/>
      <inkml:brushProperty name="height" value="0.0369895063340664" units="cm"/>
      <inkml:brushProperty name="color" value="#000000"/>
      <inkml:brushProperty name="ignorePressure" value="0"/>
    </inkml:brush>
  </inkml:definitions>
  <inkml:trace contextRef="#ctx0" brushRef="#br0">20400.000 47550.000 594,'-4.000'-47.000'0,"-5.000"6.000"0,-7.000 7.000 0,-5.000 6.000 0,-1.000 13.000 9,6.000 23.000 19,7.000 22.000 17,6.000 22.000 19,3.000 16.000 3,0.000 14.000-12,0.000 11.000-11,0.000 14.000-11,-2.000 8.000-9,-3.000 7.000-6,-3.000 6.000-6,-2.000 7.000-5,-3.000 13.000-10,1.000 22.000-11,-1.000 22.000-11,1.000 23.000-12,1.000-11.000-11,3.000-40.000-7,3.000-40.000-10,4.000-41.000-7</inkml:trace>
</inkml:ink>
</file>

<file path=ppt/ink/ink60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15"/>
    </inkml:context>
    <inkml:brush xml:id="br0">
      <inkml:brushProperty name="width" value="0.0305806826800108" units="cm"/>
      <inkml:brushProperty name="height" value="0.0305806826800108" units="cm"/>
      <inkml:brushProperty name="color" value="#000000"/>
      <inkml:brushProperty name="ignorePressure" value="0"/>
    </inkml:brush>
  </inkml:definitions>
  <inkml:trace contextRef="#ctx0" brushRef="#br0">54100.000 46700.000 719,'-47.000'0.000'0,"6.000"0.000"0,7.000 0.000 0,6.000 0.000 0,3.000-5.000 1,0.000-9.000 3,0.000-10.000 2,0.000-8.000 3,6.000-1.000 2,13.000 9.000 4,12.000 10.000 3,13.000 10.000 2,9.000 2.000 2,6.000-3.000-1,7.000-3.000-1,6.000-2.000-1,4.000-1.000-1,4.000 3.000-2,3.000 3.000-3,3.000 4.000-2,1.000 1.000-1,1.000 0.000 1,-1.000 0.000 1,1.000 0.000 1,-1.000 0.000-3,1.000 0.000-9,-1.000 0.000-9,1.000 0.000-7,-4.000 0.000-5,-6.000 0.000 0,-6.000 0.000 0,-6.000 0.000-1,-6.000 1.000-1,-2.000 4.000-5,-3.000 3.000-4,-3.000 3.000-4</inkml:trace>
</inkml:ink>
</file>

<file path=ppt/ink/ink60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15"/>
    </inkml:context>
    <inkml:brush xml:id="br0">
      <inkml:brushProperty name="width" value="0.0287344940006733" units="cm"/>
      <inkml:brushProperty name="height" value="0.0287344940006733" units="cm"/>
      <inkml:brushProperty name="color" value="#000000"/>
      <inkml:brushProperty name="ignorePressure" value="0"/>
    </inkml:brush>
  </inkml:definitions>
  <inkml:trace contextRef="#ctx0" brushRef="#br0">54550.000 45850.000 765,'-46.000'-46.000'2,"10.000"10.000"3,10.000 10.000 3,9.000 9.000 3,6.000 12.000 4,3.000 16.000 4,3.000 15.000 3,4.000 17.000 4,1.000 11.000-1,0.000 10.000-3,0.000 10.000-5,0.000 9.000-4,-2.000 9.000-3,-3.000 9.000-2,-3.000 10.000-2,-2.000 10.000-1,-5.000 4.000-1,-2.000 0.000 1,-3.000 0.000 0,-3.000 0.000 1,-1.000-5.000-5,4.000-9.000-12,3.000-10.000-11,3.000-8.000-10,3.000-14.000-7,3.000-15.000 0,3.000-15.000 0,4.000-16.000-1,2.000-15.000 2,4.000-11.000 4,3.000-14.000 5,3.000-11.000 3</inkml:trace>
</inkml:ink>
</file>

<file path=ppt/ink/ink60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16"/>
    </inkml:context>
    <inkml:brush xml:id="br0">
      <inkml:brushProperty name="width" value="0.0336291119456291" units="cm"/>
      <inkml:brushProperty name="height" value="0.0336291119456291" units="cm"/>
      <inkml:brushProperty name="color" value="#000000"/>
      <inkml:brushProperty name="ignorePressure" value="0"/>
    </inkml:brush>
  </inkml:definitions>
  <inkml:trace contextRef="#ctx0" brushRef="#br0">55000.000 45550.000 654,'68.000'0.000'40,"-11.000"0.000"-6,-14.000 0.000-8,-11.000 0.000-7,-4.000 1.000-5,6.000 4.000-2,7.000 3.000-2,6.000 3.000-3,3.000-1.000 1,0.000-2.000 1,0.000-3.000 1,0.000-3.000 2,-2.000-1.000-1,-3.000 4.000-4,-3.000 3.000-4,-2.000 3.000-4,-5.000 1.000-4,-2.000 1.000-4,-3.000-1.000-4,-3.000 1.000-5,-4.000 1.000 5,-3.000 3.000 14,-3.000 3.000 12,-2.000 4.000 14,-6.000 2.000 4,-6.000 4.000-4,-6.000 3.000-5,-6.000 3.000-4,-4.000 1.000-4,1.000 1.000-3,-1.000-1.000-4,1.000 1.000-2,-1.000 7.000-3,1.000 16.000 0,-1.000 15.000-1,1.000 17.000 0,-3.000 16.000-1,-2.000 19.000-3,-3.000 19.000-3,-3.000 19.000-2,-7.000 12.000-5,-9.000 6.000-5,-10.000 7.000-5,-8.000 6.000-7,-1.000-10.000-4,9.000-24.000-4,10.000-26.000-4,10.000-24.000-4,5.000-20.000 0,4.000-11.000 5,3.000-14.000 5,3.000-11.000 4</inkml:trace>
</inkml:ink>
</file>

<file path=ppt/ink/ink6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0"/>
    </inkml:context>
    <inkml:brush xml:id="br0">
      <inkml:brushProperty name="width" value="0.034942701458931" units="cm"/>
      <inkml:brushProperty name="height" value="0.034942701458931" units="cm"/>
      <inkml:brushProperty name="color" value="#f2395b"/>
      <inkml:brushProperty name="ignorePressure" value="0"/>
    </inkml:brush>
  </inkml:definitions>
  <inkml:trace contextRef="#ctx0" brushRef="#br0">59200.000 51050.000 629,'4.000'-47.000'6,"10.000"6.000"11,10.000 7.000 11,9.000 6.000 11,7.000 3.000 2,7.000 0.000-7,6.000 0.000-8,7.000 0.000-8,5.000 3.000-2,7.000 6.000 2,6.000 7.000 3,7.000 6.000 3,0.000 4.000 1,-2.000 4.000-3,-3.000 3.000-3,-3.000 3.000-3,-7.000 1.000-16,-9.000 1.000-32,-10.000-1.000-31,-8.000 1.000-32</inkml:trace>
</inkml:ink>
</file>

<file path=ppt/ink/ink60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20"/>
    </inkml:context>
    <inkml:brush xml:id="br0">
      <inkml:brushProperty name="width" value="0.0459910370409489" units="cm"/>
      <inkml:brushProperty name="height" value="0.0459910370409489" units="cm"/>
      <inkml:brushProperty name="color" value="#000000"/>
      <inkml:brushProperty name="ignorePressure" value="0"/>
    </inkml:brush>
  </inkml:definitions>
  <inkml:trace contextRef="#ctx0" brushRef="#br0">15600.000 48900.000 478,'76.000'-90.000'73,"4.000"23.000"-11,3.000 22.000-9,3.000 22.000-12,1.000 12.000-7,1.000 3.000-5,-1.000 3.000-6,1.000 4.000-6,-3.000 4.000-3,-2.000 6.000-3,-3.000 7.000-2,-3.000 6.000-2,-7.000 6.000-2,-9.000 6.000-1,-10.000 7.000-2,-8.000 6.000 0,-8.000 7.000-1,-2.000 10.000 0,-3.000 10.000-2,-3.000 9.000 0,-7.000 6.000 0,-9.000 3.000 0,-10.000 3.000 0,-8.000 4.000 1,-11.000-1.000 0,-8.000-3.000-1,-10.000-3.000 1,-9.000-2.000-1,-10.000-3.000 1,-9.000 1.000 0,-10.000-1.000 1,-8.000 1.000 0,-8.000-1.000 0,-2.000 1.000-3,-3.000-1.000 0,-3.000 1.000-3,-1.000-3.000 1,4.000-2.000 1,3.000-3.000 3,3.000-3.000 2,6.000-7.000 1,9.000-9.000 4,10.000-10.000 1,10.000-8.000 3,19.000-6.000 2,32.000 1.000 4,31.000-1.000 4,32.000 1.000 3,19.000-7.000-2,10.000-12.000-6,10.000-13.000-8,9.000-12.000-7,6.000-12.000-4,3.000-8.000-2,3.000-10.000-3,4.000-9.000-2,2.000-2.000-1,4.000 6.000 0,3.000 7.000 1,3.000 6.000-1,-2.000 4.000-5,-6.000 4.000-12,-6.000 3.000-11,-6.000 3.000-13,-13.000 1.000-6,-19.000 1.000-2,-18.000-1.000-1,-19.000 1.000-2</inkml:trace>
</inkml:ink>
</file>

<file path=ppt/ink/ink60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29"/>
    </inkml:context>
    <inkml:brush xml:id="br0">
      <inkml:brushProperty name="width" value="0.0387060716748238" units="cm"/>
      <inkml:brushProperty name="height" value="0.0387060716748238" units="cm"/>
      <inkml:brushProperty name="color" value="#000000"/>
      <inkml:brushProperty name="ignorePressure" value="0"/>
    </inkml:brush>
  </inkml:definitions>
  <inkml:trace contextRef="#ctx0" brushRef="#br0">20450.000 42550.000 568,'-24.000'-47.000'0,"4.000"6.000"0,3.000 7.000 0,3.000 6.000 0,3.000 17.000 8,3.000 28.000 15,3.000 28.000 16,4.000 29.000 16,-1.000 16.000 3,-3.000 7.000-10,-3.000 6.000-10,-2.000 7.000-9,-1.000 2.000-7,3.000 1.000-2,3.000-1.000-4,4.000 1.000-4,1.000 1.000-1,0.000 3.000-1,0.000 3.000-1,0.000 4.000-1,0.000-1.000-1,0.000-3.000 0,0.000-3.000-1,0.000-2.000 0,0.000 2.000-8,0.000 9.000-14,0.000 10.000-15,0.000 10.000-14,1.000-3.000-5,4.000-11.000 4,3.000-14.000 4,3.000-11.000 4,-1.000-15.000 2,-2.000-16.000 1,-3.000-15.000 2,-3.000-15.000 0,1.000-14.000 2,6.000-8.000 4,7.000-10.000 2,6.000-9.000 4</inkml:trace>
</inkml:ink>
</file>

<file path=ppt/ink/ink60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29"/>
    </inkml:context>
    <inkml:brush xml:id="br0">
      <inkml:brushProperty name="width" value="0.035490594804287" units="cm"/>
      <inkml:brushProperty name="height" value="0.035490594804287" units="cm"/>
      <inkml:brushProperty name="color" value="#000000"/>
      <inkml:brushProperty name="ignorePressure" value="0"/>
    </inkml:brush>
  </inkml:definitions>
  <inkml:trace contextRef="#ctx0" brushRef="#br0">20000.000 44800.000 619,'-46.000'-46.000'0,"10.000"10.000"0,10.000 10.000 0,9.000 9.000 0,2.000 4.000 1,-2.000 1.000 0,-3.000-1.000 0,-3.000 1.000 2,2.000 12.000 7,10.000 25.000 16,10.000 25.000 14,9.000 25.000 16,6.000 12.000 2,3.000 1.000-12,3.000-1.000-11,4.000 1.000-11,1.000-3.000-8,0.000-2.000-2,0.000-3.000-3,0.000-3.000-4,-2.000-6.000 0,-3.000-5.000-1,-3.000-7.000 1,-2.000-5.000 0,-1.000-6.000-2,3.000-3.000-6,3.000-3.000-4,4.000-2.000-5,1.000-9.000-2,0.000-12.000 5,0.000-13.000 2,0.000-12.000 4,4.000-13.000 2,10.000-12.000-2,10.000-13.000-1,9.000-12.000 0,9.000-13.000-2,9.000-12.000-2,10.000-13.000-1,10.000-12.000-3,5.000-7.000-4,4.000 1.000-7,3.000-1.000-7,3.000 1.000-6,-8.000 7.000-5,-19.000 16.000 0,-18.000 15.000-2,-19.000 17.000-1,-12.000 8.000 2,-2.000 4.000 5,-3.000 3.000 4,-3.000 3.000 6</inkml:trace>
</inkml:ink>
</file>

<file path=ppt/ink/ink60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29"/>
    </inkml:context>
    <inkml:brush xml:id="br0">
      <inkml:brushProperty name="width" value="0.0354710519313812" units="cm"/>
      <inkml:brushProperty name="height" value="0.0354710519313812" units="cm"/>
      <inkml:brushProperty name="color" value="#000000"/>
      <inkml:brushProperty name="ignorePressure" value="0"/>
    </inkml:brush>
  </inkml:definitions>
  <inkml:trace contextRef="#ctx0" brushRef="#br0">22450.000 42850.000 620,'-24.000'31.000'107,"4.000"13.000"-22,3.000 12.000-23,3.000 13.000-22,3.000 10.000-13,3.000 10.000-5,3.000 10.000-4,4.000 9.000-5,1.000 13.000-8,0.000 20.000-8,0.000 18.000-11,0.000 20.000-8,0.000 8.000-6,0.000 1.000-1,0.000-1.000 0,0.000 1.000-2,0.000-17.000-3,0.000-30.000-9,0.000-32.000-7,0.000-30.000-9</inkml:trace>
</inkml:ink>
</file>

<file path=ppt/ink/ink60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47"/>
    </inkml:context>
    <inkml:brush xml:id="br0">
      <inkml:brushProperty name="width" value="0.0337097644805908" units="cm"/>
      <inkml:brushProperty name="height" value="0.0337097644805908" units="cm"/>
      <inkml:brushProperty name="color" value="#000000"/>
      <inkml:brushProperty name="ignorePressure" value="0"/>
    </inkml:brush>
  </inkml:definitions>
  <inkml:trace contextRef="#ctx0" brushRef="#br0">27500.000 44050.000 652,'-2.000'-68.000'-9,"-3.000"17.000"16,-3.000 15.000 16,-2.000 16.000 17,-5.000 13.000 3,-2.000 14.000-6,-3.000 11.000-8,-3.000 14.000-8,-2.000 5.000-4,0.000 1.000-2,0.000-1.000-2,0.000 1.000-2,0.000 2.000-1,0.000 7.000-1,0.000 6.000 0,0.000 7.000-1,1.000 2.000-1,4.000 1.000-1,3.000-1.000 0,3.000 1.000-1,1.000-1.000-1,1.000 1.000 0,-1.000-1.000-1,1.000 1.000 0,1.000-1.000-1,3.000 1.000 1,3.000-1.000 0,4.000 1.000 0,1.000-1.000 0,0.000 1.000 0,0.000-1.000 0,0.000 1.000 0,0.000 1.000-1,0.000 3.000-1,0.000 3.000 0,0.000 4.000-3,1.000-1.000 1,4.000-3.000-1,3.000-3.000 1,3.000-2.000 0,3.000-6.000 0,3.000-6.000 0,3.000-6.000 1,4.000-6.000 0,1.000-7.000 0,0.000-6.000-2,0.000-6.000-1,0.000-6.000-2,6.000-10.000-1,13.000-12.000 1,12.000-13.000-1,13.000-12.000 1,2.000-10.000 0,-5.000-6.000 0,-7.000-6.000 0,-5.000-6.000 0,-3.000-6.000 1,4.000-2.000 0,3.000-3.000 1,3.000-3.000 0,-1.000-4.000 0,-2.000-3.000-1,-3.000-3.000-1,-3.000-2.000 0,-6.000-5.000-1,-5.000-2.000 0,-7.000-3.000 1,-5.000-3.000 1,-6.000-2.000 0,-3.000 0.000 0,-3.000 0.000 1,-2.000 0.000 1,-6.000 3.000 0,-6.000 6.000 1,-6.000 7.000 2,-6.000 6.000 0,-7.000 6.000 2,-6.000 6.000 1,-6.000 7.000 1,-6.000 6.000 1,-6.000 6.000 1,-2.000 6.000-2,-3.000 7.000-1,-3.000 6.000-1,-2.000 4.000-1,0.000 4.000 0,0.000 3.000 0,0.000 3.000-1,0.000 4.000-1,0.000 7.000-2,0.000 6.000-2,0.000 7.000-3,1.000 7.000-3,4.000 9.000-5,3.000 10.000-4,3.000 10.000-6,6.000 2.000-1,9.000-3.000 4,10.000-3.000 2,10.000-2.000 3,2.000-5.000-3,-3.000-2.000-6,-3.000-3.000-8,-2.000-3.000-7</inkml:trace>
</inkml:ink>
</file>

<file path=ppt/ink/ink60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47"/>
    </inkml:context>
    <inkml:brush xml:id="br0">
      <inkml:brushProperty name="width" value="0.0287509169429541" units="cm"/>
      <inkml:brushProperty name="height" value="0.0287509169429541" units="cm"/>
      <inkml:brushProperty name="color" value="#000000"/>
      <inkml:brushProperty name="ignorePressure" value="0"/>
    </inkml:brush>
  </inkml:definitions>
  <inkml:trace contextRef="#ctx0" brushRef="#br0">27150.000 42750.000 765,'-47.000'-22.000'0,"6.000"6.000"-1,7.000 7.000 1,6.000 6.000-1,10.000 1.000 8,17.000-3.000 13,15.000-3.000 14,16.000-2.000 14,12.000-1.000 2,9.000 3.000-13,10.000 3.000-12,10.000 4.000-13,0.000 1.000-8,-5.000 0.000-9,-7.000 0.000-8,-5.000 0.000-7,-4.000 3.000-6,0.000 6.000-5,0.000 7.000-5,0.000 6.000-5,-7.000 3.000-1,-11.000 0.000 3,-14.000 0.000 3,-11.000 0.000 2</inkml:trace>
</inkml:ink>
</file>

<file path=ppt/ink/ink60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48"/>
    </inkml:context>
    <inkml:brush xml:id="br0">
      <inkml:brushProperty name="width" value="0.0287400782108307" units="cm"/>
      <inkml:brushProperty name="height" value="0.0287400782108307" units="cm"/>
      <inkml:brushProperty name="color" value="#000000"/>
      <inkml:brushProperty name="ignorePressure" value="0"/>
    </inkml:brush>
  </inkml:definitions>
  <inkml:trace contextRef="#ctx0" brushRef="#br0">27800.000 42200.000 765,'21.000'-25.000'2,"-5.000"0.000"3,-7.000 0.000 4,-5.000 0.000 4,2.000 1.000 3,13.000 4.000 2,12.000 3.000 2,13.000 3.000 3,4.000 3.000-1,-3.000 3.000-2,-3.000 3.000-3,-2.000 4.000-2,-5.000 5.000-3,-2.000 10.000-2,-3.000 10.000-3,-3.000 9.000-2,-7.000 12.000-3,-9.000 16.000-3,-10.000 15.000-4,-8.000 17.000-2,-12.000 7.000-3,-12.000 0.000 0,-13.000 0.000 0,-12.000 0.000-1,-7.000-4.000 1,1.000-5.000 0,-1.000-7.000 1,1.000-5.000 0,2.000-11.000 2,7.000-11.000 3,6.000-14.000 2,7.000-11.000 2,19.000-20.000 5,35.000-24.000 6,35.000-26.000 7,34.000-24.000 7,20.000-10.000 0,6.000 6.000-6,7.000 7.000-6,6.000 6.000-5,-2.000 7.000-9,-9.000 10.000-8,-10.000 10.000-9,-8.000 9.000-9,-14.000 6.000-3,-15.000 3.000 0,-15.000 3.000 3,-16.000 4.000 0,-8.000 1.000 0,0.000 0.000-4,0.000 0.000-4,0.000 0.000-3</inkml:trace>
</inkml:ink>
</file>

<file path=ppt/ink/ink60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51"/>
    </inkml:context>
    <inkml:brush xml:id="br0">
      <inkml:brushProperty name="width" value="0.0319742746651173" units="cm"/>
      <inkml:brushProperty name="height" value="0.0319742746651173" units="cm"/>
      <inkml:brushProperty name="color" value="#000000"/>
      <inkml:brushProperty name="ignorePressure" value="0"/>
    </inkml:brush>
  </inkml:definitions>
  <inkml:trace contextRef="#ctx0" brushRef="#br0">31150.000 45100.000 688,'-69.000'0.000'2,"13.000"0.000"7,12.000 0.000 6,13.000 0.000 6,12.000 0.000 2,13.000 0.000-1,12.000 0.000-1,13.000 0.000-2,12.000 0.000 0,13.000 0.000-1,12.000 0.000-1,13.000 0.000-1,7.000 0.000-1,4.000 0.000-2,3.000 0.000-1,3.000 0.000-1,1.000 0.000-1,1.000 0.000-2,-1.000 0.000 0,1.000 0.000-2,2.000 1.000-1,7.000 4.000-1,6.000 3.000-2,7.000 3.000-1,2.000 1.000-1,1.000 1.000 2,-1.000-1.000 1,1.000 1.000 1,-3.000 1.000 0,-2.000 3.000-3,-3.000 3.000-1,-3.000 4.000-3,-1.000-3.000-2,4.000-5.000 1,3.000-7.000-1,3.000-5.000 0,-2.000-3.000 1,-6.000 4.000 0,-6.000 3.000 2,-6.000 3.000 0,-2.000-1.000 1,3.000-2.000-1,3.000-3.000 0,4.000-3.000-1,-1.000-2.000 0,-3.000 0.000-2,-3.000 0.000-2,-2.000 0.000-1,-6.000-2.000-2,-6.000-3.000-2,-6.000-3.000-2,-6.000-2.000-3,-7.000-3.000-2,-6.000 1.000-4,-6.000-1.000-3,-6.000 1.000-3,-6.000 1.000-3,-2.000 3.000-2,-3.000 3.000-3,-3.000 4.000-2</inkml:trace>
</inkml:ink>
</file>

<file path=ppt/ink/ink60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51"/>
    </inkml:context>
    <inkml:brush xml:id="br0">
      <inkml:brushProperty name="width" value="0.0329230017960072" units="cm"/>
      <inkml:brushProperty name="height" value="0.0329230017960072" units="cm"/>
      <inkml:brushProperty name="color" value="#000000"/>
      <inkml:brushProperty name="ignorePressure" value="0"/>
    </inkml:brush>
  </inkml:definitions>
  <inkml:trace contextRef="#ctx0" brushRef="#br0">35350.000 44600.000 668,'-19.000'-46.000'7,"13.000"10.000"14,12.000 10.000 14,13.000 9.000 13,7.000 9.000 4,4.000 9.000-9,3.000 10.000-9,3.000 10.000-8,3.000 5.000-6,3.000 4.000-5,3.000 3.000-3,4.000 3.000-4,1.000 1.000-3,0.000 1.000-2,0.000-1.000-1,0.000 1.000-2,0.000-4.000 0,0.000-6.000-2,0.000-6.000 0,0.000-6.000 0,-2.000-2.000-1,-3.000 3.000 0,-3.000 3.000 0,-2.000 4.000 0,-5.000-1.000-1,-2.000-3.000 1,-3.000-3.000 0,-3.000-2.000 1,-12.000 3.000-1,-18.000 14.000-2,-19.000 11.000-2,-18.000 14.000-2,-14.000 8.000-4,-5.000 7.000-4,-7.000 6.000-4,-5.000 7.000-4,-9.000 5.000-5,-9.000 7.000-4,-10.000 6.000-4,-8.000 7.000-5,2.000-4.000 1,16.000-12.000 4,15.000-13.000 5,17.000-12.000 5,11.000-12.000 5,10.000-8.000 5,10.000-10.000 5,9.000-9.000 5</inkml:trace>
</inkml:ink>
</file>

<file path=ppt/ink/ink60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52"/>
    </inkml:context>
    <inkml:brush xml:id="br0">
      <inkml:brushProperty name="width" value="0.0367888808250427" units="cm"/>
      <inkml:brushProperty name="height" value="0.0367888808250427" units="cm"/>
      <inkml:brushProperty name="color" value="#000000"/>
      <inkml:brushProperty name="ignorePressure" value="0"/>
    </inkml:brush>
  </inkml:definitions>
  <inkml:trace contextRef="#ctx0" brushRef="#br0">38450.000 44550.000 598,'-25.000'-46.000'7,"0.000"10.000"17,0.000 10.000 16,0.000 9.000 15,1.000 10.000 4,4.000 14.000-10,3.000 11.000-10,3.000 14.000-10,1.000 8.000-6,1.000 7.000-3,-1.000 6.000-3,1.000 7.000-3,-1.000-1.000-3,1.000-6.000-3,-1.000-6.000-3,1.000-6.000-3,-1.000-1.000-3,1.000 7.000 0,-1.000 6.000 0,1.000 7.000-2,1.000 2.000-2,3.000 1.000 0,3.000-1.000-2,4.000 1.000-2,5.000-7.000 1,10.000-12.000 1,10.000-13.000 1,9.000-12.000 2,4.000-9.000 0,1.000-2.000-1,-1.000-3.000-1,1.000-3.000-2,4.000-9.000 1,9.000-11.000 0,10.000-14.000 1,10.000-11.000 1,5.000-11.000-1,4.000-5.000-1,3.000-7.000-2,3.000-5.000-2,-1.000-6.000-1,-2.000-3.000 3,-3.000-3.000 0,-3.000-2.000 2,-9.000-8.000 1,-11.000-8.000 2,-14.000-10.000 1,-11.000-9.000 2,-12.000 2.000 0,-9.000 17.000 1,-10.000 15.000 0,-8.000 16.000 0,-9.000 12.000 0,-6.000 9.000 0,-6.000 10.000 0,-6.000 10.000 0,-10.000 5.000-1,-12.000 4.000 0,-13.000 3.000 0,-12.000 3.000 0,-4.000 6.000-1,7.000 9.000-3,6.000 10.000-2,7.000 10.000-2,2.000 11.000-5,1.000 17.000-4,-1.000 15.000-6,1.000 16.000-5,2.000 5.000-2,7.000-2.000 3,6.000-3.000 3,7.000-3.000 2,5.000-10.000 2,7.000-16.000 1,6.000-15.000 0,7.000-15.000 0</inkml:trace>
</inkml:ink>
</file>

<file path=ppt/ink/ink6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0"/>
    </inkml:context>
    <inkml:brush xml:id="br0">
      <inkml:brushProperty name="width" value="0.0428931005299091" units="cm"/>
      <inkml:brushProperty name="height" value="0.0428931005299091" units="cm"/>
      <inkml:brushProperty name="color" value="#f2395b"/>
      <inkml:brushProperty name="ignorePressure" value="0"/>
    </inkml:brush>
  </inkml:definitions>
  <inkml:trace contextRef="#ctx0" brushRef="#br0">59900.000 50350.000 512,'-24.000'-24.000'0,"4.000"4.000"0,3.000 3.000 0,3.000 3.000 0,1.000 1.000 0,1.000 1.000 0,-1.000-1.000 0,1.000 1.000 0,1.000 4.000 12,3.000 9.000 23,3.000 10.000 22,4.000 10.000 24,1.000 14.000 4,0.000 23.000-16,0.000 22.000-15,0.000 22.000-16,0.000 12.000-12,0.000 3.000-8,0.000 3.000-8,0.000 4.000-7,0.000 2.000-7,0.000 4.000-5,0.000 3.000-3,0.000 3.000-4,-2.000-11.000-13,-3.000-25.000-23,-3.000-25.000-21,-2.000-25.000-23</inkml:trace>
</inkml:ink>
</file>

<file path=ppt/ink/ink60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52"/>
    </inkml:context>
    <inkml:brush xml:id="br0">
      <inkml:brushProperty name="width" value="0.0316982083022594" units="cm"/>
      <inkml:brushProperty name="height" value="0.0316982083022594" units="cm"/>
      <inkml:brushProperty name="color" value="#000000"/>
      <inkml:brushProperty name="ignorePressure" value="0"/>
    </inkml:brush>
  </inkml:definitions>
  <inkml:trace contextRef="#ctx0" brushRef="#br0">39650.000 44950.000 694,'156.000'-21.000'111,"-37.000"10.000"-28,-38.000 10.000-30,-37.000 9.000-29,-23.000 9.000-15,-5.000 9.000 0,-7.000 10.000-2,-5.000 10.000-1,-8.000 4.000-2,-5.000 0.000-6,-7.000 0.000-4,-5.000 0.000-5,-8.000 0.000-2,-5.000 0.000 1,-7.000 0.000 0,-5.000 0.000 1,-4.000-4.000 1,0.000-5.000 2,0.000-7.000 2,0.000-5.000 3,10.000-8.000 2,23.000-5.000 5,22.000-7.000 4,22.000-5.000 4,16.000-9.000-1,14.000-9.000-7,11.000-10.000-7,14.000-8.000-7,5.000-4.000-8,1.000 3.000-7,-1.000 3.000-7,1.000 4.000-8,-6.000 2.000-2,-8.000 4.000 3,-10.000 3.000 3,-9.000 3.000 4,-9.000 1.000 3,-5.000 1.000 4,-7.000-1.000 4,-5.000 1.000 3</inkml:trace>
</inkml:ink>
</file>

<file path=ppt/ink/ink60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53"/>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41675.000 42875.000 333,'157.000'63.000'167,"51.000"46.000"-1,50.000 47.000 1,49.000 47.000 0</inkml:trace>
</inkml:ink>
</file>

<file path=ppt/ink/ink60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59"/>
    </inkml:context>
    <inkml:brush xml:id="br0">
      <inkml:brushProperty name="width" value="0.03071129322052" units="cm"/>
      <inkml:brushProperty name="height" value="0.03071129322052" units="cm"/>
      <inkml:brushProperty name="color" value="#000000"/>
      <inkml:brushProperty name="ignorePressure" value="0"/>
    </inkml:brush>
  </inkml:definitions>
  <inkml:trace contextRef="#ctx0" brushRef="#br0">30200.000 40200.000 716,'0.000'-41.000'6,"0.000"19.000"11,0.000 19.000 11,0.000 19.000 12,-2.000 18.000 2,-3.000 19.000-8,-3.000 19.000-8,-2.000 19.000-7,-1.000 12.000-6,3.000 6.000-1,3.000 7.000-1,4.000 6.000-2,-1.000 3.000-2,-3.000 0.000-1,-3.000 0.000-1,-2.000 0.000-1,-1.000-2.000-2,3.000-3.000 0,3.000-3.000-1,4.000-2.000-2,1.000-6.000 0,0.000-6.000-1,0.000-6.000-2,0.000-6.000 0,1.000-4.000-1,4.000 1.000-1,3.000-1.000 0,3.000 1.000-1,1.000-6.000 0,1.000-8.000-3,-1.000-10.000-2,1.000-9.000-1,-3.000-7.000-2,-2.000-3.000-1,-3.000-3.000-1,-3.000-2.000 0,-6.000-12.000-5,-5.000-19.000-9,-7.000-18.000-8,-5.000-19.000-9,-1.000-12.000 1,6.000-2.000 9,7.000-3.000 10,6.000-3.000 9,4.000 1.000 6,4.000 6.000 3,3.000 7.000 3,3.000 6.000 3</inkml:trace>
</inkml:ink>
</file>

<file path=ppt/ink/ink60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59"/>
    </inkml:context>
    <inkml:brush xml:id="br0">
      <inkml:brushProperty name="width" value="0.0287077594548464" units="cm"/>
      <inkml:brushProperty name="height" value="0.0287077594548464" units="cm"/>
      <inkml:brushProperty name="color" value="#000000"/>
      <inkml:brushProperty name="ignorePressure" value="0"/>
    </inkml:brush>
  </inkml:definitions>
  <inkml:trace contextRef="#ctx0" brushRef="#br0">30300.000 40150.000 766,'0.000'-71.000'0,"0.000"10.000"0,0.000 10.000 0,0.000 9.000 0,-2.000 6.000 2,-3.000 3.000 5,-3.000 3.000 4,-2.000 4.000 4,-5.000 8.000 4,-2.000 17.000 3,-3.000 15.000 3,-3.000 16.000 3,-4.000 10.000-1,-3.000 7.000-5,-3.000 6.000-4,-2.000 7.000-4,-5.000 5.000-4,-2.000 7.000-2,-3.000 6.000-4,-3.000 7.000-3,-2.000 2.000-2,0.000 1.000-3,0.000-1.000-2,0.000 1.000-4,1.000-3.000-2,4.000-2.000-2,3.000-3.000-3,3.000-3.000-2,4.000-7.000-3,7.000-9.000-4,6.000-10.000-3,7.000-8.000-4,7.000-14.000-1,9.000-15.000 2,10.000-15.000 1,10.000-16.000 3,4.000-8.000 2,0.000 0.000 5,0.000 0.000 5,0.000 0.000 5</inkml:trace>
</inkml:ink>
</file>

<file path=ppt/ink/ink60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3:59"/>
    </inkml:context>
    <inkml:brush xml:id="br0">
      <inkml:brushProperty name="width" value="0.0301011484116316" units="cm"/>
      <inkml:brushProperty name="height" value="0.0301011484116316" units="cm"/>
      <inkml:brushProperty name="color" value="#000000"/>
      <inkml:brushProperty name="ignorePressure" value="0"/>
    </inkml:brush>
  </inkml:definitions>
  <inkml:trace contextRef="#ctx0" brushRef="#br0">30400.000 40150.000 730,'-44.000'50.000'6,"13.000"0.000"9,12.000 0.000 11,13.000 0.000 11,10.000 0.000 1,10.000 0.000-6,10.000 0.000-7,9.000 0.000-6,2.000-2.000-4,-2.000-3.000 0,-3.000-3.000-1,-3.000-2.000 1,-1.000-3.000-5,4.000 1.000-8,3.000-1.000-8,3.000 1.000-8,-1.000-1.000-3,-2.000 1.000 2,-3.000-1.000 3,-3.000 1.000 2,-4.000-3.000-7,-3.000-2.000-15,-3.000-3.000-15,-2.000-3.000-16</inkml:trace>
</inkml:ink>
</file>

<file path=ppt/ink/ink60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00"/>
    </inkml:context>
    <inkml:brush xml:id="br0">
      <inkml:brushProperty name="width" value="0.0340401455760002" units="cm"/>
      <inkml:brushProperty name="height" value="0.0340401455760002" units="cm"/>
      <inkml:brushProperty name="color" value="#000000"/>
      <inkml:brushProperty name="ignorePressure" value="0"/>
    </inkml:brush>
  </inkml:definitions>
  <inkml:trace contextRef="#ctx0" brushRef="#br0">31850.000 40050.000 646,'-47.000'50.000'15,"6.000"0.000"6,7.000 0.000 8,6.000 0.000 7,-1.000 3.000 0,-5.000 6.000-7,-7.000 7.000-5,-5.000 6.000-7,-8.000 3.000-3,-5.000 0.000-3,-7.000 0.000-2,-5.000 0.000-2,-1.000 0.000-1,6.000 0.000-1,7.000 0.000 0,6.000 0.000 0,6.000-5.000 0,6.000-9.000 0,7.000-10.000 2,6.000-8.000 0,9.000-6.000 1,13.000 1.000-1,12.000-1.000 1,13.000 1.000-1,12.000-4.000 0,13.000-6.000-1,12.000-6.000 0,13.000-6.000-1,9.000-6.000-1,6.000-2.000-2,7.000-3.000-1,6.000-3.000-3,-1.000-2.000-2,-5.000 0.000-1,-7.000 0.000-1,-5.000 0.000-3,-6.000 0.000 0,-3.000 0.000-1,-3.000 0.000 0,-2.000 0.000-1,-6.000 1.000-2,-6.000 4.000-3,-6.000 3.000-3,-6.000 3.000-4</inkml:trace>
</inkml:ink>
</file>

<file path=ppt/ink/ink60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00"/>
    </inkml:context>
    <inkml:brush xml:id="br0">
      <inkml:brushProperty name="width" value="0.034150455147028" units="cm"/>
      <inkml:brushProperty name="height" value="0.034150455147028" units="cm"/>
      <inkml:brushProperty name="color" value="#000000"/>
      <inkml:brushProperty name="ignorePressure" value="0"/>
    </inkml:brush>
  </inkml:definitions>
  <inkml:trace contextRef="#ctx0" brushRef="#br0">32100.000 40400.000 644,'-46.000'-47.000'1,"10.000"6.000"4,10.000 7.000 4,9.000 6.000 3,6.000 9.000 6,3.000 13.000 12,3.000 12.000 10,4.000 13.000 11,-1.000 13.000 1,-3.000 17.000-10,-3.000 15.000-8,-2.000 16.000-10,-3.000 16.000-6,1.000 20.000-6,-1.000 18.000-6,1.000 20.000-5,-3.000 14.000-5,-2.000 14.000-6,-3.000 11.000-6,-3.000 14.000-6,-2.000 5.000-4,0.000 1.000-3,0.000-1.000-1,0.000 1.000-2,3.000-21.000 2,6.000-41.000 5,7.000-40.000 5,6.000-40.000 5,3.000-21.000-1,0.000 0.000-8,0.000 0.000-9,0.000 0.000-9</inkml:trace>
</inkml:ink>
</file>

<file path=ppt/ink/ink60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18"/>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62600.000 9850.000 999,'-2.000'-207.000'-6,"-3.000"39.000"1,-3.000 36.000 2,-2.000 39.000 2,-3.000 28.000-1,1.000 23.000-2,-1.000 22.000-3,1.000 22.000-2,1.000 12.000-3,3.000 3.000-2,3.000 3.000-3,4.000 4.000-2,-1.000 1.000-2,-3.000 0.000 1,-3.000 0.000-1,-2.000 0.000 1</inkml:trace>
</inkml:ink>
</file>

<file path=ppt/ink/ink60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20"/>
    </inkml:context>
    <inkml:brush xml:id="br0">
      <inkml:brushProperty name="width" value="0.0310582332313061" units="cm"/>
      <inkml:brushProperty name="height" value="0.0310582332313061" units="cm"/>
      <inkml:brushProperty name="color" value="#00bff3"/>
      <inkml:brushProperty name="ignorePressure" value="0"/>
    </inkml:brush>
  </inkml:definitions>
  <inkml:trace contextRef="#ctx0" brushRef="#br0">24300.000 42850.000 708,'-71.000'26.000'36,"10.000"4.000"-2,10.000 3.000-2,9.000 3.000-3,4.000 6.000-2,1.000 9.000-4,-1.000 10.000-3,1.000 10.000-3,-1.000 7.000-2,1.000 6.000-2,-1.000 7.000 0,1.000 6.000-2,-1.000 6.000-2,1.000 6.000-2,-1.000 7.000-3,1.000 6.000-2,-1.000-4.000-5,1.000-11.000-5,-1.000-14.000-6,1.000-11.000-4,1.000-12.000-4,3.000-9.000 0,3.000-10.000 0,4.000-8.000-1,2.000-22.000-4,4.000-30.000-9,3.000-32.000-8,3.000-30.000-9,3.000-11.000 1,3.000 14.000 12,3.000 11.000 12,4.000 14.000 10</inkml:trace>
</inkml:ink>
</file>

<file path=ppt/ink/ink60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20"/>
    </inkml:context>
    <inkml:brush xml:id="br0">
      <inkml:brushProperty name="width" value="0.0312693081796169" units="cm"/>
      <inkml:brushProperty name="height" value="0.0312693081796169" units="cm"/>
      <inkml:brushProperty name="color" value="#00bff3"/>
      <inkml:brushProperty name="ignorePressure" value="0"/>
    </inkml:brush>
  </inkml:definitions>
  <inkml:trace contextRef="#ctx0" brushRef="#br0">23300.000 43500.000 703,'-40.000'-41.000'-2,"23.000"19.000"18,22.000 19.000 19,22.000 19.000 18,12.000 15.000 4,3.000 13.000-10,3.000 12.000-11,4.000 13.000-10,-1.000 9.000-10,-3.000 6.000-6,-3.000 7.000-8,-2.000 6.000-6,-3.000 3.000-5,1.000 0.000-2,-1.000 0.000-2,1.000 0.000-1,-3.000-7.000-5,-2.000-11.000-7,-3.000-14.000-6,-3.000-11.000-8,-2.000-14.000-1,0.000-11.000 3,0.000-14.000 3,0.000-11.000 4</inkml:trace>
</inkml:ink>
</file>

<file path=ppt/ink/ink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2"/>
    </inkml:context>
    <inkml:brush xml:id="br0">
      <inkml:brushProperty name="width" value="0.0352314785122871" units="cm"/>
      <inkml:brushProperty name="height" value="0.0352314785122871" units="cm"/>
      <inkml:brushProperty name="color" value="#f2385b"/>
      <inkml:brushProperty name="ignorePressure" value="0"/>
    </inkml:brush>
  </inkml:definitions>
  <inkml:trace contextRef="#ctx0" brushRef="#br0">13950.000 40800.000 624,'-47.000'-24.000'4,"6.000"4.000"9,7.000 3.000 8,6.000 3.000 9,9.000 3.000 4,13.000 3.000 1,12.000 3.000 0,13.000 4.000 1,10.000 1.000-2,10.000 0.000-5,10.000 0.000-4,9.000 0.000-4,9.000-2.000-4,9.000-3.000-3,10.000-3.000-2,10.000-2.000-3,5.000-3.000-4,4.000 1.000-3,3.000-1.000-6,3.000 1.000-3,-5.000 1.000-3,-12.000 3.000 0,-13.000 3.000-2,-12.000 4.000 0,-10.000 5.000-2,-6.000 10.000-3,-6.000 10.000-3,-6.000 9.000-3,-7.000 4.000-4,-6.000 1.000-4,-6.000-1.000-5,-6.000 1.000-5,-6.000-3.000-1,-2.000-2.000 2,-3.000-3.000 2,-3.000-3.000 1</inkml:trace>
</inkml:ink>
</file>

<file path=ppt/ink/ink6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1"/>
    </inkml:context>
    <inkml:brush xml:id="br0">
      <inkml:brushProperty name="width" value="0.0409896336495876" units="cm"/>
      <inkml:brushProperty name="height" value="0.0409896336495876" units="cm"/>
      <inkml:brushProperty name="color" value="#f2395b"/>
      <inkml:brushProperty name="ignorePressure" value="0"/>
    </inkml:brush>
  </inkml:definitions>
  <inkml:trace contextRef="#ctx0" brushRef="#br0">60550.000 52400.000 536,'-32.000'-27.000'-11,"39.000"-3.000"27,36.000-3.000 30,39.000-2.000 28,13.000 2.000 7,-9.000 9.000-15,-10.000 10.000-15,-8.000 10.000-14,5.000 2.000-10,22.000-3.000-4,22.000-3.000-3,23.000-2.000-3,2.000 0.000-6,-16.000 7.000-5,-15.000 6.000-8,-15.000 7.000-6,-11.000 5.000-7,-2.000 7.000-6,-3.000 6.000-8,-3.000 7.000-5,-7.000 0.000-7,-9.000-2.000-3,-10.000-3.000-4,-8.000-3.000-4,-11.000-2.000 0,-8.000 0.000 4,-10.000 0.000 4,-9.000 0.000 4</inkml:trace>
</inkml:ink>
</file>

<file path=ppt/ink/ink61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20"/>
    </inkml:context>
    <inkml:brush xml:id="br0">
      <inkml:brushProperty name="width" value="0.0352215580642223" units="cm"/>
      <inkml:brushProperty name="height" value="0.0352215580642223" units="cm"/>
      <inkml:brushProperty name="color" value="#00bff3"/>
      <inkml:brushProperty name="ignorePressure" value="0"/>
    </inkml:brush>
  </inkml:definitions>
  <inkml:trace contextRef="#ctx0" brushRef="#br0">24950.000 42000.000 624,'-25.000'-40.000'51,"0.000"23.000"-3,0.000 22.000-3,0.000 22.000-2,0.000 21.000-5,0.000 22.000-4,0.000 22.000-5,0.000 23.000-6,1.000 10.000-3,4.000 0.000-4,3.000 0.000-4,3.000 0.000-3,3.000-2.000-3,3.000-3.000-4,3.000-3.000-5,4.000-2.000-3,1.000-11.000-3,0.000-15.000 1,0.000-15.000 0,0.000-16.000 0,4.000-12.000 0,10.000-5.000-1,10.000-7.000 0,9.000-5.000 0,9.000-8.000-1,9.000-5.000-1,10.000-7.000-2,10.000-5.000-1,5.000-11.000-3,4.000-11.000-4,3.000-14.000-4,3.000-11.000-3,-1.000-7.000-2,-2.000 0.000 1,-3.000 0.000 2,-3.000 0.000 2,-9.000 4.000 0,-11.000 10.000 2,-14.000 10.000-1,-11.000 9.000 2,-11.000 2.000 1,-5.000-2.000 2,-7.000-3.000 3,-5.000-3.000 3</inkml:trace>
</inkml:ink>
</file>

<file path=ppt/ink/ink61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20"/>
    </inkml:context>
    <inkml:brush xml:id="br0">
      <inkml:brushProperty name="width" value="0.0332823470234871" units="cm"/>
      <inkml:brushProperty name="height" value="0.0332823470234871" units="cm"/>
      <inkml:brushProperty name="color" value="#00bff3"/>
      <inkml:brushProperty name="ignorePressure" value="0"/>
    </inkml:brush>
  </inkml:definitions>
  <inkml:trace contextRef="#ctx0" brushRef="#br0">25750.000 42200.000 661,'-25.000'-25.000'2,"0.000"0.000"4,0.000 0.000 4,0.000 0.000 4,0.000 4.000 6,0.000 10.000 9,0.000 10.000 7,0.000 9.000 9,-2.000 18.000 0,-3.000 29.000-7,-3.000 28.000-8,-2.000 28.000-8,-3.000 23.000-5,1.000 19.000-5,-1.000 19.000-3,1.000 19.000-5,-4.000 26.000-7,-6.000 34.000-8,-6.000 35.000-8,-6.000 35.000-10,2.000-15.000 0,14.000-62.000 5,11.000-63.000 7,14.000-62.000 5,5.000-34.000-4,1.000-2.000-15,-1.000-3.000-15,1.000-3.000-14</inkml:trace>
</inkml:ink>
</file>

<file path=ppt/ink/ink61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23"/>
    </inkml:context>
    <inkml:brush xml:id="br0">
      <inkml:brushProperty name="width" value="0.030206935480237" units="cm"/>
      <inkml:brushProperty name="height" value="0.030206935480237" units="cm"/>
      <inkml:brushProperty name="color" value="#00bff3"/>
      <inkml:brushProperty name="ignorePressure" value="0"/>
    </inkml:brush>
  </inkml:definitions>
  <inkml:trace contextRef="#ctx0" brushRef="#br0">13500.000 48800.000 728,'-2.000'-116.000'3,"-3.000"19.000"8,-3.000 19.000 6,-2.000 19.000 7,-9.000 26.000 2,-12.000 34.000 0,-13.000 35.000-2,-12.000 35.000-2,-10.000 22.000-1,-6.000 14.000-5,-6.000 11.000-3,-6.000 14.000-3,-4.000 8.000-3,1.000 7.000-2,-1.000 6.000-2,1.000 7.000-2,-3.000-3.000 0,-2.000-8.000-1,-3.000-10.000 1,-3.000-9.000 0,4.000-15.000-1,13.000-18.000 2,12.000-19.000 0,13.000-18.000 1,16.000-15.000 1,23.000-9.000 0,22.000-10.000 1,22.000-8.000 1,21.000-8.000 0,22.000-2.000-2,22.000-3.000-1,23.000-3.000-2,10.000-6.000-2,0.000-5.000-2,0.000-7.000-3,0.000-5.000-1,-5.000-1.000-2,-9.000 6.000-2,-10.000 7.000-2,-8.000 6.000-1,-12.000 1.000-1,-12.000-3.000 1,-13.000-3.000 1,-12.000-2.000 1,-9.000-1.000-1,-2.000 3.000-2,-3.000 3.000-4,-3.000 4.000-3,-6.000-9.000-4,-5.000-18.000-4,-7.000-19.000-6,-5.000-18.000-4,-4.000-4.000 1,0.000 13.000 9,0.000 12.000 8,0.000 13.000 9,0.000 4.000 5,0.000-3.000 2,0.000-3.000 2,0.000-2.000 1</inkml:trace>
</inkml:ink>
</file>

<file path=ppt/ink/ink61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24"/>
    </inkml:context>
    <inkml:brush xml:id="br0">
      <inkml:brushProperty name="width" value="0.0311676952987909" units="cm"/>
      <inkml:brushProperty name="height" value="0.0311676952987909" units="cm"/>
      <inkml:brushProperty name="color" value="#00bff3"/>
      <inkml:brushProperty name="ignorePressure" value="0"/>
    </inkml:brush>
  </inkml:definitions>
  <inkml:trace contextRef="#ctx0" brushRef="#br0">13550.000 48950.000 705,'-24.000'-46.000'0,"4.000"10.000"1,3.000 10.000-1,3.000 9.000 1,-1.000 4.000 3,-2.000 1.000 6,-3.000-1.000 7,-3.000 1.000 6,-1.000 4.000 2,4.000 9.000-1,3.000 10.000-1,3.000 10.000-2,1.000 16.000-1,1.000 26.000-1,-1.000 24.000 1,1.000 26.000-2,-1.000 21.000 0,1.000 19.000-3,-1.000 19.000-3,1.000 19.000-2,-3.000 7.000-2,-2.000-3.000-4,-3.000-3.000-2,-3.000-2.000-4,-2.000-1.000-4,0.000 3.000-3,0.000 3.000-4,0.000 4.000-4,1.000-1.000-3,4.000-3.000-4,3.000-3.000-2,3.000-2.000-3,4.000-17.000-2,7.000-28.000-1,6.000-28.000-2,7.000-27.000 0,4.000-25.000 0,3.000-18.000 3,3.000-19.000 3,4.000-18.000 3</inkml:trace>
</inkml:ink>
</file>

<file path=ppt/ink/ink61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24"/>
    </inkml:context>
    <inkml:brush xml:id="br0">
      <inkml:brushProperty name="width" value="0.0303342994302511" units="cm"/>
      <inkml:brushProperty name="height" value="0.0303342994302511" units="cm"/>
      <inkml:brushProperty name="color" value="#00bff3"/>
      <inkml:brushProperty name="ignorePressure" value="0"/>
    </inkml:brush>
  </inkml:definitions>
  <inkml:trace contextRef="#ctx0" brushRef="#br0">15350.000 49400.000 725,'-24.000'-25.000'0,"4.000"0.000"2,3.000 0.000 0,3.000 0.000 1,-1.000 6.000 3,-2.000 13.000 5,-3.000 12.000 5,-3.000 13.000 4,-6.000 13.000 3,-5.000 17.000 0,-7.000 15.000-1,-5.000 16.000 1,-6.000 10.000-2,-3.000 7.000-3,-3.000 6.000-2,-2.000 7.000-3,-5.000 4.000-1,-2.000 3.000 0,-3.000 3.000 0,-3.000 4.000 0,-2.000-1.000-4,0.000-3.000-9,0.000-3.000-7,0.000-2.000-7,4.000-11.000-6,10.000-15.000-3,10.000-15.000-3,9.000-16.000-2,7.000-19.000-3,7.000-22.000-6,6.000-22.000-5,7.000-21.000-5,4.000-12.000 3,3.000 1.000 9,3.000-1.000 9,4.000 1.000 9</inkml:trace>
</inkml:ink>
</file>

<file path=ppt/ink/ink61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24"/>
    </inkml:context>
    <inkml:brush xml:id="br0">
      <inkml:brushProperty name="width" value="0.0347701348364353" units="cm"/>
      <inkml:brushProperty name="height" value="0.0347701348364353" units="cm"/>
      <inkml:brushProperty name="color" value="#00bff3"/>
      <inkml:brushProperty name="ignorePressure" value="0"/>
    </inkml:brush>
  </inkml:definitions>
  <inkml:trace contextRef="#ctx0" brushRef="#br0">14100.000 49600.000 632,'-44.000'3.000'5,"13.000"6.000"8,12.000 7.000 9,13.000 6.000 8,6.000 10.000 4,0.000 17.000-1,0.000 15.000-1,0.000 16.000-3,7.000 10.000 0,17.000 7.000-2,15.000 6.000-2,16.000 7.000-1,13.000 7.000-3,14.000 9.000-3,11.000 10.000-5,14.000 10.000-4,8.000 4.000-5,7.000 0.000-8,6.000 0.000-6,7.000 0.000-8,-10.000-11.000-3,-25.000-22.000 0,-25.000-22.000-1,-25.000-21.000 1,-15.000-14.000-7,-2.000-2.000-13,-3.000-3.000-12,-3.000-3.000-13</inkml:trace>
</inkml:ink>
</file>

<file path=ppt/ink/ink61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32"/>
    </inkml:context>
    <inkml:brush xml:id="br0">
      <inkml:brushProperty name="width" value="0.0376629084348679" units="cm"/>
      <inkml:brushProperty name="height" value="0.0376629084348679" units="cm"/>
      <inkml:brushProperty name="color" value="#00bff3"/>
      <inkml:brushProperty name="ignorePressure" value="0"/>
    </inkml:brush>
  </inkml:definitions>
  <inkml:trace contextRef="#ctx0" brushRef="#br0">49150.000 48200.000 584,'-8.000'-43.000'7,"-16.000"17.000"16,-15.000 15.000 15,-15.000 16.000 15,-9.000 13.000 3,1.000 14.000-12,-1.000 11.000-11,1.000 14.000-11,-4.000 7.000-7,-6.000 3.000-4,-6.000 3.000-3,-6.000 4.000-3,-2.000 2.000-2,3.000 4.000 0,3.000 3.000 1,4.000 3.000 0,2.000-1.000 0,4.000-2.000-2,3.000-3.000-2,3.000-3.000-1,4.000-7.000 0,7.000-9.000-1,6.000-10.000 1,7.000-8.000 1,5.000-8.000 0,7.000-2.000 1,6.000-3.000 1,7.000-3.000 1,4.000-1.000 1,3.000 4.000 0,3.000 3.000 0,4.000 3.000 1,10.000-4.000 0,19.000-8.000 1,19.000-10.000 0,19.000-9.000 0,9.000-7.000 0,0.000-3.000 0,0.000-3.000-1,0.000-2.000 0,0.000-5.000-1,0.000-2.000-1,0.000-3.000-1,0.000-3.000 0,0.000-1.000-1,0.000 4.000 0,0.000 3.000 0,0.000 3.000-1,-2.000 3.000 0,-3.000 3.000 1,-3.000 3.000 0,-2.000 4.000 0,-3.000 1.000-1,1.000 0.000-6,-1.000 0.000-4,1.000 0.000-5,-3.000-2.000-2,-2.000-3.000-1,-3.000-3.000 0,-3.000-2.000 1,-4.000-1.000-2,-3.000 3.000-3,-3.000 3.000-2,-2.000 4.000-3,-5.000-1.000-5,-2.000-3.000-9,-3.000-3.000-8,-3.000-2.000-8</inkml:trace>
</inkml:ink>
</file>

<file path=ppt/ink/ink61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32"/>
    </inkml:context>
    <inkml:brush xml:id="br0">
      <inkml:brushProperty name="width" value="0.0400244630873203" units="cm"/>
      <inkml:brushProperty name="height" value="0.0400244630873203" units="cm"/>
      <inkml:brushProperty name="color" value="#00bff3"/>
      <inkml:brushProperty name="ignorePressure" value="0"/>
    </inkml:brush>
  </inkml:definitions>
  <inkml:trace contextRef="#ctx0" brushRef="#br0">49400.000 48150.000 549,'-24.000'-46.000'0,"4.000"10.000"0,3.000 10.000 0,3.000 9.000 0,1.000 4.000 5,1.000 1.000 11,-1.000-1.000 11,1.000 1.000 10,-1.000 8.000 5,1.000 20.000-1,-1.000 18.000-2,1.000 20.000 0,1.000 11.000-3,3.000 7.000-5,3.000 6.000-5,4.000 7.000-4,1.000 11.000-4,0.000 20.000-3,0.000 18.000-1,0.000 20.000-3,-2.000 14.000-2,-3.000 14.000-2,-3.000 11.000-4,-2.000 14.000-1,-6.000 11.000-2,-6.000 14.000 2,-6.000 11.000 2,-6.000 14.000 1,-2.000 10.000-8,3.000 9.000-14,3.000 10.000-16,4.000 10.000-16,2.000-26.000-9,4.000-59.000-5,3.000-60.000-4,3.000-58.000-5</inkml:trace>
</inkml:ink>
</file>

<file path=ppt/ink/ink61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35"/>
    </inkml:context>
    <inkml:brush xml:id="br0">
      <inkml:brushProperty name="width" value="0.0367871820926666" units="cm"/>
      <inkml:brushProperty name="height" value="0.0367871820926666" units="cm"/>
      <inkml:brushProperty name="color" value="#00bff3"/>
      <inkml:brushProperty name="ignorePressure" value="0"/>
    </inkml:brush>
  </inkml:definitions>
  <inkml:trace contextRef="#ctx0" brushRef="#br0">28950.000 48350.000 598,'-22.000'-47.000'0,"6.000"6.000"0,7.000 7.000 0,6.000 6.000 0,4.000 4.000 3,4.000 4.000 6,3.000 3.000 7,3.000 3.000 7,3.000 6.000 1,3.000 9.000-3,3.000 10.000-4,4.000 10.000-3,1.000 4.000-1,0.000 0.000-1,0.000 0.000 1,0.000 0.000 0,1.000 0.000 0,4.000 0.000-1,3.000 0.000-1,3.000 0.000-1,3.000-2.000 0,3.000-3.000-3,3.000-3.000-1,4.000-2.000-1,1.000-1.000-2,0.000 3.000-2,0.000 3.000-2,0.000 4.000-2,-2.000 1.000-1,-3.000 0.000 0,-3.000 0.000 1,-2.000 0.000-1,-6.000 0.000 1,-6.000 0.000 0,-6.000 0.000 2,-6.000 0.000 0,-6.000 0.000 1,-2.000 0.000-2,-3.000 0.000 0,-3.000 0.000-1,-6.000 3.000 0,-5.000 6.000 0,-7.000 7.000 2,-5.000 6.000 0,-9.000 6.000 1,-9.000 6.000-1,-10.000 7.000 1,-8.000 6.000 0,-8.000 1.000 0,-2.000-3.000 0,-3.000-3.000-1,-3.000-2.000 0,-1.000-5.000 0,4.000-2.000 0,3.000-3.000-1,3.000-3.000-1,-1.000-4.000 1,-2.000-3.000-1,-3.000-3.000 0,-3.000-2.000 0,1.000-6.000 0,6.000-6.000 2,7.000-6.000 1,6.000-6.000 0,4.000-2.000 2,4.000 3.000 1,3.000 3.000 1,3.000 4.000 1,3.000 1.000 1,3.000 0.000 0,3.000 0.000-1,4.000 0.000 0,2.000 1.000 2,4.000 4.000 1,3.000 3.000 3,3.000 3.000 2,3.000 3.000 1,3.000 3.000-1,3.000 3.000-1,4.000 4.000-1,5.000-6.000-1,10.000-11.000 0,10.000-14.000 0,9.000-11.000-1,4.000-9.000 0,1.000-3.000-1,-1.000-3.000-1,1.000-2.000-2,4.000-5.000-1,9.000-2.000 0,10.000-3.000-2,10.000-3.000-1,10.000-1.000 1,13.000 4.000-1,12.000 3.000 2,13.000 3.000 0,7.000 3.000-4,4.000 3.000-7,3.000 3.000-7,3.000 4.000-7,6.000 4.000-7,9.000 6.000-3,10.000 7.000-5,10.000 6.000-5,-12.000 1.000 0,-31.000-3.000 3,-31.000-3.000 5,-31.000-2.000 2,-16.000-3.000 3,0.000 1.000-1,0.000-1.000-1,0.000 1.000 0</inkml:trace>
</inkml:ink>
</file>

<file path=ppt/ink/ink61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42"/>
    </inkml:context>
    <inkml:brush xml:id="br0">
      <inkml:brushProperty name="width" value="0.0379098951816559" units="cm"/>
      <inkml:brushProperty name="height" value="0.0379098951816559" units="cm"/>
      <inkml:brushProperty name="color" value="#00bff3"/>
      <inkml:brushProperty name="ignorePressure" value="0"/>
    </inkml:brush>
  </inkml:definitions>
  <inkml:trace contextRef="#ctx0" brushRef="#br0">64600.000 47750.000 580,'-38.000'-24.000'8,"26.000"4.000"15,24.000 3.000 16,26.000 3.000 15,13.000 1.000 3,4.000 1.000-8,3.000-1.000-10,3.000 1.000-8,3.000-3.000-9,3.000-2.000-7,3.000-3.000-9,4.000-3.000-7,-3.000 1.000-5,-5.000 6.000 1,-7.000 7.000 1,-5.000 6.000 0,-6.000 4.000 1,-3.000 4.000 0,-3.000 3.000 0,-2.000 3.000 1,-6.000 4.000 0,-6.000 7.000 0,-6.000 6.000 1,-6.000 7.000 0,-6.000 5.000 0,-2.000 7.000 1,-3.000 6.000 1,-3.000 7.000 1,-7.000 0.000 0,-9.000-2.000 0,-10.000-3.000 0,-8.000-3.000 0,-6.000-1.000 0,1.000 4.000-1,-1.000 3.000 1,1.000 3.000 0,-3.000 1.000 0,-2.000 1.000 1,-3.000-1.000-1,-3.000 1.000 1,-6.000-1.000-2,-5.000 1.000-2,-7.000-1.000-3,-5.000 1.000-3,-4.000-3.000 0,0.000-2.000-1,0.000-3.000 1,0.000-3.000 0,0.000-6.000 0,0.000-5.000 2,0.000-7.000 0,0.000-5.000 1,0.000-4.000 2,0.000 0.000 1,0.000 0.000 0,0.000 0.000 2,1.000 1.000 2,4.000 4.000 0,3.000 3.000 1,3.000 3.000 2,6.000-2.000 0,9.000-6.000 2,10.000-6.000 1,10.000-6.000 1,5.000-2.000 1,4.000 3.000 1,3.000 3.000 1,3.000 4.000 0,7.000 1.000 0,14.000 0.000-2,11.000 0.000-2,14.000 0.000-3,7.000-2.000-1,3.000-3.000-1,3.000-3.000-2,4.000-2.000 0,5.000-5.000-2,10.000-2.000 0,10.000-3.000 0,9.000-3.000 0,6.000-6.000-1,3.000-5.000-2,3.000-7.000-1,4.000-5.000-2,2.000-4.000-4,4.000 0.000-5,3.000 0.000-5,3.000 0.000-6,4.000 0.000-4,7.000 0.000-4,6.000 0.000-3,7.000 0.000-5,-4.000 3.000 1,-12.000 6.000 2,-13.000 7.000 3,-12.000 6.000 3,-15.000 1.000 2,-15.000-3.000 3,-15.000-3.000 1,-16.000-2.000 2</inkml:trace>
</inkml:ink>
</file>

<file path=ppt/ink/ink6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1"/>
    </inkml:context>
    <inkml:brush xml:id="br0">
      <inkml:brushProperty name="width" value="0.0374948754906654" units="cm"/>
      <inkml:brushProperty name="height" value="0.0374948754906654" units="cm"/>
      <inkml:brushProperty name="color" value="#f2395b"/>
      <inkml:brushProperty name="ignorePressure" value="0"/>
    </inkml:brush>
  </inkml:definitions>
  <inkml:trace contextRef="#ctx0" brushRef="#br0">60400.000 53050.000 586,'-74.000'0.000'4,"4.000"0.000"7,3.000 0.000 7,3.000 0.000 8,26.000 0.000 8,51.000 0.000 10,49.000 0.000 10,51.000 0.000 9,30.000 1.000-2,14.000 4.000-16,11.000 3.000-16,14.000 3.000-14,5.000-1.000-10,1.000-2.000-1,-1.000-3.000-3,1.000-3.000-3,-7.000 1.000-8,-12.000 6.000-18,-13.000 7.000-16,-12.000 6.000-16,-19.000 1.000-7,-25.000-3.000 3,-25.000-3.000 4,-25.000-2.000 4</inkml:trace>
</inkml:ink>
</file>

<file path=ppt/ink/ink61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50"/>
    </inkml:context>
    <inkml:brush xml:id="br0">
      <inkml:brushProperty name="width" value="0.0235392544418573" units="cm"/>
      <inkml:brushProperty name="height" value="0.0235392544418573" units="cm"/>
      <inkml:brushProperty name="color" value="#fed406"/>
      <inkml:brushProperty name="ignorePressure" value="0"/>
    </inkml:brush>
  </inkml:definitions>
  <inkml:trace contextRef="#ctx0" brushRef="#br0">83300.000 26300.000 934,'21.000'-182.000'5,"-5.000"39.000"5,-7.000 36.000 3,-5.000 39.000 5,2.000 27.000-3,13.000 19.000-11,12.000 19.000-8,13.000 19.000-11,2.000 7.000-5,-5.000-3.000-1,-7.000-3.000-1,-5.000-2.000-1,-4.000-1.000-2,0.000 3.000 0,0.000 3.000-1,0.000 4.000-2</inkml:trace>
</inkml:ink>
</file>

<file path=ppt/ink/ink61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52"/>
    </inkml:context>
    <inkml:brush xml:id="br0">
      <inkml:brushProperty name="width" value="0.0375735498964787" units="cm"/>
      <inkml:brushProperty name="height" value="0.0375735498964787" units="cm"/>
      <inkml:brushProperty name="color" value="#fed406"/>
      <inkml:brushProperty name="ignorePressure" value="0"/>
    </inkml:brush>
  </inkml:definitions>
  <inkml:trace contextRef="#ctx0" brushRef="#br0">10350.000 44000.000 585,'-24.000'-52.000'1,"4.000"-3.000"1,3.000-3.000 1,3.000-2.000 2,1.000 8.000 5,1.000 22.000 10,-1.000 22.000 8,1.000 23.000 10,1.000 24.000 1,3.000 28.000-4,3.000 28.000-6,4.000 29.000-5,-3.000 16.000-4,-5.000 7.000-2,-7.000 6.000-3,-5.000 7.000-2,-3.000-1.000-1,4.000-6.000-2,3.000-6.000 0,3.000-6.000-2,1.000-2.000 0,1.000 3.000 1,-1.000 3.000-1,1.000 4.000 1,-1.000 8.000 0,1.000 17.000-2,-1.000 15.000-1,1.000 16.000-1,-3.000 5.000-1,-2.000-2.000 0,-3.000-3.000-2,-3.000-3.000 0,1.000-7.000 0,6.000-9.000-3,7.000-10.000 0,6.000-8.000-1,4.000-3.000-2,4.000 7.000 1,3.000 6.000-1,3.000 7.000 0,1.000 2.000 0,1.000 1.000-1,-1.000-1.000 0,1.000 1.000-1,-1.000-1.000 0,1.000 1.000 1,-1.000-1.000 1,1.000 1.000 1,-3.000-7.000 0,-2.000-12.000 1,-3.000-13.000 0,-3.000-12.000 1,-2.000-5.000 0,0.000 3.000-1,0.000 3.000-1,0.000 4.000 0,0.000 1.000 0,0.000 0.000-2,0.000 0.000 1,0.000 0.000-1,0.000-7.000-1,0.000-11.000-2,0.000-14.000-2,0.000-11.000-1,0.000-14.000-1,0.000-11.000 2,0.000-14.000 0,0.000-11.000 2,0.000-26.000-6,0.000-37.000-11,0.000-38.000-13,0.000-37.000-11,1.000-15.000-4,4.000 10.000 7,3.000 10.000 6,3.000 9.000 6</inkml:trace>
</inkml:ink>
</file>

<file path=ppt/ink/ink61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4:58"/>
    </inkml:context>
    <inkml:brush xml:id="br0">
      <inkml:brushProperty name="width" value="0.0364321880042553" units="cm"/>
      <inkml:brushProperty name="height" value="0.0364321880042553" units="cm"/>
      <inkml:brushProperty name="color" value="#fed406"/>
      <inkml:brushProperty name="ignorePressure" value="0"/>
    </inkml:brush>
  </inkml:definitions>
  <inkml:trace contextRef="#ctx0" brushRef="#br0">10650.000 44150.000 603,'0.000'-54.000'0,"0.000"-5.000"0,0.000-7.000 0,0.000-5.000 1,1.000 0.000-1,4.000 10.000 0,3.000 10.000-1,3.000 9.000 1,6.000 6.000 0,9.000 3.000 2,10.000 3.000 0,10.000 4.000 1,4.000 1.000 1,0.000 0.000 1,0.000 0.000 1,0.000 0.000 0,4.000 3.000 0,10.000 6.000 1,10.000 7.000-2,9.000 6.000 1,9.000 3.000-1,9.000 0.000 1,10.000 0.000-2,10.000 0.000 0,8.000-4.000 1,10.000-5.000 0,10.000-7.000 0,9.000-5.000 1,6.000-6.000 0,3.000-3.000-1,3.000-3.000 0,4.000-2.000 0,-3.000 0.000-1,-5.000 7.000 0,-7.000 6.000 1,-5.000 7.000-1,-1.000 2.000 1,6.000 1.000-1,7.000-1.000-1,6.000 1.000 0,4.000 1.000-1,4.000 3.000 1,3.000 3.000 1,3.000 4.000 0,3.000-1.000 1,3.000-3.000-1,3.000-3.000 0,4.000-2.000 1,1.000-5.000-1,0.000-2.000 0,0.000-3.000 1,0.000-3.000-1,6.000-4.000 0,13.000-3.000 0,12.000-3.000-1,13.000-2.000 0,4.000-1.000 0,-3.000 3.000 0,-3.000 3.000 0,-2.000 4.000 0,-8.000 2.000 0,-8.000 4.000 1,-10.000 3.000 0,-9.000 3.000 1,-1.000 3.000-1,10.000 3.000-2,10.000 3.000-2,9.000 4.000-2,23.000-6.000 1,38.000-11.000 3,37.000-14.000 4,38.000-11.000 4,-12.000-4.000 1,-58.000 6.000-3,-60.000 7.000-1,-59.000 6.000-2,-16.000 3.000-1,28.000 0.000-2,28.000 0.000 0,29.000 0.000-1,10.000 1.000-1,-6.000 4.000-1,-6.000 3.000 1,-6.000 3.000-1,-4.000 4.000-1,1.000 7.000 0,-1.000 6.000-1,1.000 7.000 0,-4.000 4.000-1,-6.000 3.000-1,-6.000 3.000 0,-6.000 4.000 0,-4.000-1.000-1,1.000-3.000 2,-1.000-3.000 0,1.000-2.000 2,4.000-5.000 0,9.000-2.000 2,10.000-3.000 1,10.000-3.000 2,5.000-2.000 0,4.000 0.000 0,3.000 0.000 0,3.000 0.000 0,3.000 0.000-1,3.000 0.000 1,3.000 0.000-1,4.000 0.000 1,5.000 0.000-1,10.000 0.000 1,10.000 0.000 0,9.000 0.000 0,4.000-4.000 0,1.000-5.000-4,-1.000-7.000-1,1.000-5.000-4,-1.000-4.000 0,1.000 0.000 0,-1.000 0.000 1,1.000 0.000-1,-3.000 0.000 1,-2.000 0.000 1,-3.000 0.000 0,-3.000 0.000 1,-2.000 1.000 0,0.000 4.000 3,0.000 3.000 2,0.000 3.000 1,0.000 3.000 1,0.000 3.000 0,0.000 3.000 2,0.000 4.000 0,3.000 1.000-1,6.000 0.000 0,7.000 0.000-1,6.000 0.000-1,3.000 0.000-1,0.000 0.000 0,0.000 0.000 0,0.000 0.000 0,-2.000 0.000-1,-3.000 0.000 0,-3.000 0.000 0,-2.000 0.000 0,0.000 0.000-1,7.000 0.000 0,6.000 0.000 0,7.000 0.000 0,-1.000 0.000-1,-6.000 0.000 0,-6.000 0.000 1,-6.000 0.000-1,-4.000 0.000 0,1.000 0.000 1,-1.000 0.000-1,1.000 0.000 1,1.000 0.000-1,3.000 0.000 1,3.000 0.000-1,4.000 0.000 1,-1.000 0.000 0,-3.000 0.000 0,-3.000 0.000 0,-2.000 0.000 0,-3.000 1.000 0,1.000 4.000 0,-1.000 3.000 0,1.000 3.000 0,2.000-1.000 0,7.000-2.000 0,6.000-3.000 0,7.000-3.000 0,-7.000 1.000 0,-19.000 6.000 0,-18.000 7.000 0,-19.000 6.000 0,-2.000 1.000 0,16.000-3.000 2,15.000-3.000 1,17.000-2.000 1,10.000-5.000 0,6.000-2.000 0,7.000-3.000-2,6.000-3.000 0,3.000-2.000 0,0.000 0.000-1,0.000 0.000 0,0.000 0.000 0,-2.000 0.000-1,-3.000 0.000 1,-3.000 0.000 0,-2.000 0.000-1,2.000 1.000 0,9.000 4.000 0,10.000 3.000-1,10.000 3.000-1,-1.000-1.000 0,-9.000-2.000 0,-10.000-3.000 1,-8.000-3.000-1,-1.000-1.000 1,9.000 4.000 1,10.000 3.000-1,10.000 3.000 1,-3.000 1.000-1,-11.000 1.000 0,-14.000-1.000 0,-11.000 1.000-1,-7.000-3.000 0,0.000-2.000 0,0.000-3.000 1,0.000-3.000-1,-2.000-2.000 2,-3.000 0.000-1,-3.000 0.000 1,-2.000 0.000 0,-5.000 1.000 1,-2.000 4.000-1,-3.000 3.000-1,-3.000 3.000 1,-6.000-1.000-1,-5.000-2.000 2,-7.000-3.000 0,-5.000-3.000 2,-4.000-1.000 0,0.000 4.000 0,0.000 3.000 0,0.000 3.000 0,-4.000 3.000 0,-5.000 3.000-1,-7.000 3.000-1,-5.000 4.000-2,-6.000-1.000 1,-3.000-3.000-1,-3.000-3.000 1,-2.000-2.000-1,-3.000-3.000 1,1.000 1.000 0,-1.000-1.000-1,1.000 1.000 1,-1.000-3.000 0,1.000-2.000 0,-1.000-3.000 0,1.000-3.000 0,-4.000-1.000 0,-6.000 4.000 0,-6.000 3.000-1,-6.000 3.000 1,-1.000-1.000 0,7.000-2.000 0,6.000-3.000 0,7.000-3.000 0,-3.000-1.000 0,-8.000 4.000 0,-10.000 3.000 0,-9.000 3.000 0,-7.000-1.000 0,-3.000-2.000 0,-3.000-3.000 0,-2.000-3.000 0,0.000-2.000 0,7.000 0.000 0,6.000 0.000-1,7.000 0.000 0,2.000 0.000-1,1.000 0.000-1,-1.000 0.000-1,1.000 0.000-2,-3.000 0.000 1,-2.000 0.000 1,-3.000 0.000 0,-3.000 0.000 2,-7.000 0.000 1,-9.000 0.000 0,-10.000 0.000 0,-8.000 0.000 0,-8.000 0.000 1,-2.000 0.000 0,-3.000 0.000 0,-3.000 0.000 0,-10.000 0.000 0,-16.000 0.000 0,-15.000 0.000-1,-15.000 0.000 1,-15.000 3.000 0,-12.000 6.000-1,-13.000 7.000 1,-12.000 6.000-1,-10.000 4.000 1,-6.000 4.000 2,-6.000 3.000 2,-6.000 3.000 3,-6.000 1.000 0,-2.000 1.000 1,-3.000-1.000-1,-3.000 1.000 1,-6.000 4.000-2,-5.000 9.000 1,-7.000 10.000-2,-5.000 10.000 0,-4.000 5.000 0,0.000 4.000 0,0.000 3.000-1,0.000 3.000 0,1.000 4.000 0,4.000 7.000 0,3.000 6.000-1,3.000 7.000 0,1.000 4.000-1,1.000 3.000 0,-1.000 3.000 1,1.000 4.000-1,1.000-1.000 0,3.000-3.000 1,3.000-3.000-1,4.000-2.000 1,2.000-5.000-1,4.000-2.000 0,3.000-3.000-2,3.000-3.000-1,1.000 1.000 0,1.000 6.000 1,-1.000 7.000 1,1.000 6.000 0,1.000 7.000 1,3.000 10.000-1,3.000 10.000 1,4.000 9.000-1,-1.000 2.000 1,-3.000-2.000-1,-3.000-3.000 0,-2.000-3.000 0,-5.000-9.000-1,-2.000-11.000 1,-3.000-14.000-2,-3.000-11.000 1,-1.000-9.000-1,4.000-3.000-1,3.000-3.000-1,3.000-2.000 0,1.000-5.000-1,1.000-2.000 1,-1.000-3.000 0,1.000-3.000 1,-3.000-4.000 0,-2.000-3.000 0,-3.000-3.000 0,-3.000-2.000-1,-1.000-3.000 1,4.000 1.000 0,3.000-1.000 0,3.000 1.000 0,-1.000-1.000 1,-2.000 1.000 0,-3.000-1.000 1,-3.000 1.000 1,-2.000-1.000 0,0.000 1.000-1,0.000-1.000 1,0.000 1.000-1,0.000-3.000 0,0.000-2.000 1,0.000-3.000-1,0.000-3.000 1,-2.000-4.000-2,-3.000-3.000 0,-3.000-3.000-3,-2.000-2.000 0,-3.000-3.000-1,1.000 1.000 0,-1.000-1.000 2,1.000 1.000 0,-3.000-4.000 0,-2.000-6.000-1,-3.000-6.000-2,-3.000-6.000-2,-6.000-4.000 0,-5.000 1.000 2,-7.000-1.000 0,-5.000 1.000 2,-8.000-3.000 1,-5.000-2.000 0,-7.000-3.000 1,-5.000-3.000 1,-8.000-2.000-1,-5.000 0.000 1,-7.000 0.000-1,-5.000 0.000-1,-6.000 0.000 1,-3.000 0.000 1,-3.000 0.000 1,-2.000 0.000 2,-5.000 0.000-1,-2.000 0.000-1,-3.000 0.000-2,-3.000 0.000-1,-6.000 0.000-1,-5.000 0.000 0,-7.000 0.000 0,-5.000 0.000-1,-11.000 1.000 1,-11.000 4.000 0,-14.000 3.000 1,-11.000 3.000 0,-7.000 1.000-1,0.000 1.000 0,0.000-1.000-2,0.000 1.000-1,-5.000-1.000 0,-9.000 1.000 0,-10.000-1.000 0,-8.000 1.000 1,-8.000 1.000 0,-2.000 3.000 1,-3.000 3.000 1,-3.000 4.000 1,-4.000 1.000 0,-3.000 0.000 1,-3.000 0.000 1,-2.000 0.000 0,-6.000 0.000 0,-6.000 0.000 0,-6.000 0.000-1,-6.000 0.000 0,-6.000 0.000-1,-2.000 0.000-1,-3.000 0.000 1,-3.000 0.000-1,-2.000 0.000 0,0.000 0.000 0,0.000 0.000 2,0.000 0.000-1,-4.000 1.000 2,-5.000 4.000-2,-7.000 3.000 1,-5.000 3.000 0,-1.000-2.000 0,6.000-6.000-1,7.000-6.000 0,6.000-6.000 0,-2.000-4.000 1,-9.000 1.000-1,-10.000-1.000 0,-8.000 1.000 0,-6.000-1.000 1,1.000 1.000-1,-1.000-1.000 1,1.000 1.000-1,-1.000-3.000 0,1.000-2.000 1,-1.000-3.000-1,1.000-3.000 0,-1.000-1.000 0,1.000 4.000 2,-1.000 3.000 0,1.000 3.000 1,-4.000 1.000 1,-6.000 1.000-1,-6.000-1.000 1,-6.000 1.000-1,-2.000-3.000 0,3.000-2.000 0,3.000-3.000 0,4.000-3.000 0,-1.000-1.000 0,-3.000 4.000 1,-3.000 3.000-1,-2.000 3.000 0,2.000-1.000 1,9.000-2.000 0,10.000-3.000 0,10.000-3.000 0,4.000-2.000 0,0.000 0.000-1,0.000 0.000 0,0.000 0.000-2,1.000 0.000 0,4.000 0.000 0,3.000 0.000-1,3.000 0.000 0,-1.000-2.000 0,-2.000-3.000 0,-3.000-3.000 1,-3.000-2.000 0,-1.000-3.000 0,4.000 1.000 0,3.000-1.000 0,3.000 1.000-1,-5.000 1.000 1,-12.000 3.000 0,-13.000 3.000 1,-12.000 4.000 0,-4.000 1.000 0,7.000 0.000 1,6.000 0.000 0,7.000 0.000 0,0.000 1.000 1,-2.000 4.000-1,-3.000 3.000 1,-3.000 3.000-1,-2.000 3.000 1,0.000 3.000 0,0.000 3.000-1,0.000 4.000 1,-2.000-1.000-1,-3.000-3.000 0,-3.000-3.000 1,-2.000-2.000-1,3.000-1.000 0,14.000 3.000 0,11.000 3.000 0,14.000 4.000-1,0.000-1.000 0,-8.000-3.000-1,-10.000-3.000 0,-9.000-2.000-1,2.000-3.000 0,17.000 1.000 0,15.000-1.000 0,16.000 1.000 0,5.000 1.000-1,-2.000 3.000 1,-3.000 3.000 0,-3.000 4.000 0,1.000-1.000 0,6.000-3.000 0,7.000-3.000 0,6.000-2.000 0,4.000-3.000-1,4.000 1.000 1,3.000-1.000 0,3.000 1.000 0,1.000-1.000 0,1.000 1.000 2,-1.000-1.000 0,1.000 1.000 0,1.000-1.000 2,3.000 1.000 0,3.000-1.000 1,4.000 1.000 0,2.000 1.000 0,4.000 3.000 1,3.000 3.000-1,3.000 4.000-1,1.000 2.000 1,1.000 4.000 0,-1.000 3.000-1,1.000 3.000 0,2.000-1.000 1,7.000-2.000-2,6.000-3.000 1,7.000-3.000-1,4.000-4.000 1,3.000-3.000-1,3.000-3.000 1,4.000-2.000-1,-1.000-3.000 2,-3.000 1.000-1,-3.000-1.000 2,-2.000 1.000 0,0.000 1.000 0,7.000 3.000 0,6.000 3.000-1,7.000 4.000 0,0.000 1.000 0,-2.000 0.000 1,-3.000 0.000 1,-3.000 0.000 0,-6.000 0.000 1,-5.000 0.000-1,-7.000 0.000-1,-5.000 0.000-1,-4.000 0.000-1,0.000 0.000 0,0.000 0.000 1,0.000 0.000-1,0.000 0.000 0,0.000 0.000 0,0.000 0.000-1,0.000 0.000 0,-5.000-2.000 0,-9.000-3.000-1,-10.000-3.000 1,-8.000-2.000-1,-4.000-5.000 0,3.000-2.000 0,3.000-3.000 1,4.000-3.000-1,1.000-2.000 1,0.000 0.000 0,0.000 0.000 0,0.000 0.000 0,-2.000 0.000-1,-3.000 0.000 1,-3.000 0.000 0,-2.000 0.000 0,-5.000 0.000-1,-2.000 0.000 0,-3.000 0.000 0,-3.000 0.000-2,-6.000 0.000 1,-5.000 0.000 1,-7.000 0.000-1,-5.000 0.000 1,-6.000 0.000 1,-3.000 0.000 0,-3.000 0.000 1,-2.000 0.000 0,-1.000 1.000 2,3.000 4.000 0,3.000 3.000 2,4.000 3.000 1,2.000 1.000 1,4.000 1.000-1,3.000-1.000-1,3.000 1.000-1,1.000 1.000 0,1.000 3.000 2,-1.000 3.000 0,1.000 4.000 1,4.000-1.000 1,9.000-3.000-2,10.000-3.000-1,10.000-2.000-1,8.000-5.000-1,10.000-2.000 0,10.000-3.000 0,9.000-3.000 0,4.000-2.000-1,1.000 0.000-1,-1.000 0.000 0,1.000 0.000 0,2.000 0.000-1,7.000 0.000 1,6.000 0.000 0,7.000 0.000 1,5.000 0.000-1,7.000 0.000 1,6.000 0.000 0,7.000 0.000 0,5.000 0.000-1,7.000 0.000 1,6.000 0.000-1,7.000 0.000 1,5.000 0.000-1,7.000 0.000-1,6.000 0.000 1,7.000 0.000-1,4.000 0.000 1,3.000 0.000 0,3.000 0.000 1,4.000 0.000 1,5.000 0.000 0,10.000 0.000 1,10.000 0.000 1,9.000 0.000 0,9.000 0.000 0,9.000 0.000 0,10.000 0.000 0,10.000 0.000 0,14.000 1.000-1,23.000 4.000-4,22.000 3.000-3,22.000 3.000-3,8.000-1.000 0,-2.000-2.000 0,-3.000-3.000 0,-3.000-3.000 2,-1.000-1.000 1,4.000 4.000 2,3.000 3.000 1,3.000 3.000 3,6.000-1.000 0,9.000-2.000 1,10.000-3.000 1,10.000-3.000 0,7.000-4.000-1,6.000-3.000 0,7.000-3.000-1,6.000-2.000-2,7.000-5.000 1,10.000-2.000-2,10.000-3.000 1,9.000-3.000-2,9.000-2.000 1,9.000 0.000 0,10.000 0.000-1,10.000 0.000 1,5.000 1.000 0,4.000 4.000 0,3.000 3.000 0,3.000 3.000 1,4.000 3.000-1,7.000 3.000 0,6.000 3.000 1,7.000 4.000-1,5.000-1.000 0,7.000-3.000 0,6.000-3.000 0,7.000-2.000 1,-4.000-3.000-1,-12.000 1.000 0,-13.000-1.000 0,-12.000 1.000 0,9.000 1.000 0,31.000 3.000 0,32.000 3.000 0,31.000 4.000 0,9.000 1.000 0,-12.000 0.000 0,-13.000 0.000 0,-12.000 0.000 1,-4.000-2.000-1,7.000-3.000 1,6.000-3.000-1,7.000-2.000 1,5.000-5.000-1,7.000-2.000 2,6.000-3.000 1,7.000-3.000 1,-3.000-2.000 0,-8.000 0.000-2,-10.000 0.000 0,-9.000 0.000-1,1.000 1.000-1,13.000 4.000-1,12.000 3.000 0,13.000 3.000-1,-1.000-1.000 0,-11.000-2.000-1,-14.000-3.000 1,-11.000-3.000-2,-4.000-2.000 1,6.000 0.000 1,7.000 0.000 0,6.000 0.000 0,-2.000 1.000 0,-9.000 4.000 1,-10.000 3.000-1,-8.000 3.000-1,-9.000 3.000 2,-6.000 3.000 1,-6.000 3.000 2,-6.000 4.000 1,-6.000 5.000 1,-2.000 10.000-1,-3.000 10.000-1,-3.000 9.000-1,-2.000 2.000 1,0.000-2.000-1,0.000-3.000 1,0.000-3.000 1,1.000-4.000-1,4.000-3.000 0,3.000-3.000 0,3.000-2.000 0,1.000-3.000 0,1.000 1.000-1,-1.000-1.000 1,1.000 1.000 0,2.000-3.000-1,7.000-2.000 1,6.000-3.000 1,7.000-3.000-1,4.000-2.000 1,3.000 0.000-1,3.000 0.000 0,4.000 0.000 0,1.000 0.000-1,0.000 0.000 1,0.000 0.000-2,0.000 0.000 1,4.000-2.000-1,10.000-3.000 1,10.000-3.000 0,9.000-2.000 0,2.000-5.000 0,-2.000-2.000-1,-3.000-3.000 0,-3.000-3.000-1,2.000-2.000-1,10.000 0.000 0,10.000 0.000 0,9.000 0.000-1,2.000-2.000-1,-2.000-3.000 2,-3.000-3.000 0,-3.000-2.000 0,-6.000 0.000 0,-5.000 7.000 2,-7.000 6.000-1,-5.000 7.000 2,-9.000 4.000-1,-9.000 3.000 1,-10.000 3.000 1,-8.000 4.000 0,-4.000 2.000 0,3.000 4.000-1,3.000 3.000 0,4.000 3.000 0,-4.000 1.000 0,-9.000 1.000 0,-10.000-1.000-1,-8.000 1.000 0,-6.000-1.000 1,1.000 1.000-1,-1.000-1.000 0,1.000 1.000 1,1.000-3.000-1,3.000-2.000 1,3.000-3.000 1,4.000-3.000 0,-1.000-2.000 0,-3.000 0.000-1,-3.000 0.000 1,-2.000 0.000-1,3.000 0.000 0,14.000 0.000 2,11.000 0.000 0,14.000 0.000 1,5.000 0.000 0,1.000 0.000 1,-1.000 0.000-1,1.000 0.000 0,-1.000 0.000-1,1.000 0.000 1,-1.000 0.000-1,1.000 0.000 0,-1.000-2.000-1,1.000-3.000 0,-1.000-3.000-1,1.000-2.000 0,1.000-5.000-1,3.000-2.000-1,3.000-3.000 1,4.000-3.000-1,-3.000-1.000 0,-5.000 4.000 0,-7.000 3.000 1,-5.000 3.000-1,-1.000-1.000 1,6.000-2.000 0,7.000-3.000 1,6.000-3.000-1,1.000-1.000 0,-3.000 4.000 0,-3.000 3.000 0,-2.000 3.000 0,-5.000 1.000 0,-2.000 1.000 0,-3.000-1.000 0,-3.000 1.000 0,2.000 1.000-1,10.000 3.000 0,10.000 3.000-2,9.000 4.000 0,1.000-1.000-1,-6.000-3.000 0,-6.000-3.000 2,-6.000-2.000 0,-4.000-5.000 0,1.000-2.000 1,-1.000-3.000 0,1.000-3.000 0,1.000-1.000 0,3.000 4.000 2,3.000 3.000 0,4.000 3.000 1,-1.000 1.000 1,-3.000 1.000-2,-3.000-1.000 1,-2.000 1.000-1,-6.000 1.000 1,-6.000 3.000 2,-6.000 3.000 2,-6.000 4.000 1,-1.000 1.000 1,7.000 0.000-3,6.000 0.000-2,7.000 0.000-2,-1.000 0.000-2,-6.000 0.000-1,-6.000 0.000 1,-6.000 0.000-2,-4.000-2.000 0,1.000-3.000 1,-1.000-3.000 0,1.000-2.000 0,-1.000-3.000 1,1.000 1.000-1,-1.000-1.000 1,1.000 1.000-1,-6.000-3.000 2,-8.000-2.000-1,-10.000-3.000 2,-9.000-3.000 0,-9.000 1.000 1,-5.000 6.000 0,-7.000 7.000 1,-5.000 6.000 0,-6.000 3.000 0,-3.000 0.000-2,-3.000 0.000-1,-2.000 0.000-1,-6.000 0.000-1,-6.000 0.000 0,-6.000 0.000-1,-6.000 0.000 1,-6.000-2.000-2,-2.000-3.000 1,-3.000-3.000-1,-3.000-2.000-1,-6.000-5.000 1,-5.000-2.000 3,-7.000-3.000 1,-5.000-3.000 2,-9.000-1.000 2,-9.000 4.000 0,-10.000 3.000 0,-8.000 3.000 1,-6.000-1.000 0,1.000-2.000-1,-1.000-3.000 0,1.000-3.000 0,-1.000-1.000-2,1.000 4.000-3,-1.000 3.000-1,1.000 3.000-3,-4.000-1.000 0,-6.000-2.000-1,-6.000-3.000 2,-6.000-3.000 0,-4.000-1.000 0,1.000 4.000 2,-1.000 3.000 1,1.000 3.000 1,-4.000 1.000 1,-6.000 1.000 0,-6.000-1.000 1,-6.000 1.000 0,-7.000-1.000 1,-6.000 1.000 0,-6.000-1.000 0,-6.000 1.000 1,-4.000-1.000-1,1.000 1.000-1,-1.000-1.000-1,1.000 1.000-2,-4.000-3.000 0,-6.000-2.000-1,-6.000-3.000 1,-6.000-3.000-1,-6.000-4.000 0,-2.000-3.000 0,-3.000-3.000 0,-3.000-2.000 0,-2.000-3.000 0,0.000 1.000-1,0.000-1.000 1,0.000 1.000-1,0.000-6.000-1,0.000-8.000 1,0.000-10.000-1,0.000-9.000 0,1.000-10.000 0,4.000-9.000-1,3.000-10.000 0,3.000-8.000-1,3.000-9.000 0,3.000-6.000 0,3.000-6.000 0,4.000-6.000 0,1.000-7.000 0,0.000-6.000 0,0.000-6.000 1,0.000-6.000 0,1.000-4.000 1,4.000 1.000 0,3.000-1.000 0,3.000 1.000 1,1.000-3.000 1,1.000-2.000 0,-1.000-3.000 1,1.000-3.000 2,-3.000-4.000-1,-2.000-3.000 2,-3.000-3.000 1,-3.000-2.000 1,-4.000 2.000-1,-3.000 9.000 0,-3.000 10.000-1,-2.000 10.000 0,-5.000 7.000-1,-2.000 6.000 0,-3.000 7.000 1,-3.000 6.000 1,-2.000-1.000-1,0.000-5.000 0,0.000-7.000-1,0.000-5.000 0,-2.000-8.000-1,-3.000-5.000 0,-3.000-7.000 0,-2.000-5.000-1,-3.000 0.000 1,1.000 10.000-1,-1.000 10.000 1,1.000 9.000-1,-3.000 10.000 1,-2.000 14.000 2,-3.000 11.000 1,-3.000 14.000 2,-2.000 10.000-1,0.000 9.000 0,0.000 10.000 0,0.000 10.000-2,1.000 5.000 0,4.000 4.000-1,3.000 3.000-1,3.000 3.000 0,1.000 3.000-1,1.000 3.000 0,-1.000 3.000 2,1.000 4.000 0,-1.000 11.000-2,1.000 23.000-3,-1.000 22.000-2,1.000 22.000-4,1.000 13.000 0,3.000 7.000 2,3.000 6.000 2,4.000 7.000 2,1.000 10.000 3,0.000 16.000 1,0.000 15.000 1,0.000 17.000 2,-2.000 10.000 0,-3.000 6.000 0,-3.000 7.000-1,-2.000 6.000 0,-3.000-1.000-1,1.000-5.000 1,-1.000-7.000 0,1.000-5.000-1,1.000-4.000 1,3.000 0.000-1,3.000 0.000 0,4.000 0.000 0,1.000-4.000 0,0.000-5.000 1,0.000-7.000 1,0.000-5.000 1,1.000-1.000 0,4.000 6.000 0,3.000 7.000 0,3.000 6.000 0,-1.000 1.000-1,-2.000-3.000-1,-3.000-3.000-1,-3.000-2.000-1,-2.000-11.000-1,0.000-15.000 0,0.000-15.000-2,0.000-16.000 1,0.000-12.000-2,0.000-5.000 1,0.000-7.000-1,0.000-5.000 0,-4.000-8.000 1,-5.000-5.000 0,-7.000-7.000 1,-5.000-5.000 0,-4.000-4.000 1,0.000 0.000 0,0.000 0.000-1,0.000 0.000 1,-2.000-2.000 0,-3.000-3.000 0,-3.000-3.000 1,-2.000-2.000 0,-1.000-3.000 1,3.000 1.000-1,3.000-1.000-1,4.000 1.000-1,1.000-1.000 0,0.000 1.000 1,0.000-1.000-1,0.000 1.000 0,0.000-4.000 0,0.000-6.000 0,0.000-6.000 1,0.000-6.000 0,1.000-10.000 0,4.000-12.000 0,3.000-13.000-1,3.000-12.000-1,3.000-15.000 0,3.000-15.000-3,3.000-15.000-1,4.000-16.000-3,1.000-18.000 0,0.000-18.000 1,0.000-19.000 1,0.000-18.000 2,0.000-10.000-1,0.000 0.000 2,0.000 0.000 0,0.000 0.000 1,3.000 3.000 1,6.000 6.000 1,7.000 7.000 2,6.000 6.000 0,3.000 4.000 2,0.000 4.000 1,0.000 3.000 0,0.000 3.000 2,-4.000 7.000 0,-5.000 14.000 0,-7.000 11.000 1,-5.000 14.000-1,-4.000 13.000 2,0.000 16.000 4,0.000 15.000 5,0.000 17.000 3,1.000 17.000 2,4.000 23.000 0,3.000 22.000-1,3.000 22.000 0,-1.000 19.000-3,-2.000 20.000-5,-3.000 18.000-5,-3.000 20.000-5,-2.000 10.000-2,0.000 3.000 0,0.000 3.000-1,0.000 4.000 0,0.000 4.000 1,0.000 6.000 0,0.000 7.000 1,0.000 6.000 1,0.000 4.000 0,0.000 4.000 0,0.000 3.000 0,0.000 3.000-1,-2.000 4.000 1,-3.000 7.000-1,-3.000 6.000 1,-2.000 7.000 1,-3.000 2.000 0,1.000 1.000-1,-1.000-1.000 0,1.000 1.000 1,1.000-4.000-1,3.000-6.000 0,3.000-6.000 1,4.000-6.000-1,1.000-7.000 1,0.000-6.000-1,0.000-6.000 0,0.000-6.000-1,1.000-4.000 0,4.000 1.000-1,3.000-1.000 0,3.000 1.000-2,1.000-4.000 1,1.000-6.000 0,-1.000-6.000 0,1.000-6.000 1,-1.000-2.000-1,1.000 3.000 0,-1.000 3.000-2,1.000 4.000-1,-3.000-6.000 0,-2.000-11.000 1,-3.000-14.000 1,-3.000-11.000 0,-2.000-9.000 1,0.000-3.000 0,0.000-3.000 0,0.000-2.000 1,0.000-6.000-1,0.000-6.000-1,0.000-6.000 0,0.000-6.000-1,0.000-4.000 0,0.000 1.000-1,0.000-1.000 0,0.000 1.000-1,-2.000 1.000 0,-3.000 3.000 1,-3.000 3.000 0,-2.000 4.000 0,-6.000-4.000 0,-6.000-9.000 1,-6.000-10.000 0,-6.000-8.000 0,-4.000-6.000 0,1.000 1.000 1,-1.000-1.000 0,1.000 1.000 1,-7.000-3.000-1,-12.000-2.000 0,-13.000-3.000-1,-12.000-3.000 0,-10.000-4.000 1,-6.000-3.000-1,-6.000-3.000 1,-6.000-2.000 0,-6.000-3.000 0,-2.000 1.000 1,-3.000-1.000-1,-3.000 1.000 2,-9.000 1.000-1,-11.000 3.000 0,-14.000 3.000-1,-11.000 4.000 0,-15.000 1.000-1,-16.000 0.000 1,-15.000 0.000 0,-15.000 0.000 0,-14.000 0.000 0,-8.000 0.000 1,-10.000 0.000-1,-9.000 0.000 0,-10.000 1.000 1,-9.000 4.000 0,-10.000 3.000 0,-8.000 3.000 1,-11.000 1.000 0,-8.000 1.000-1,-10.000-1.000-1,-9.000 1.000-1,-7.000-3.000 0,-3.000-2.000-1,-3.000-3.000-1,-2.000-3.000 0,-3.000-1.000 1,1.000 4.000-1,-1.000 3.000 1,1.000 3.000 1,-7.000-1.000 0,-12.000-2.000 0,-13.000-3.000 0,-12.000-3.000 0,-2.000-1.000 0,9.000 4.000 0,10.000 3.000 0,10.000 3.000 0,0.000 3.000 1,-5.000 3.000 0,-7.000 3.000 0,-5.000 4.000 0,-8.000 4.000 1,-5.000 6.000-1,-7.000 7.000 0,-5.000 6.000 1,-4.000 3.000-2,0.000 0.000 1,0.000 0.000-2,0.000 0.000 0,-2.000 0.000 0,-3.000 0.000 0,-3.000 0.000 1,-2.000 0.000 0,0.000-2.000 1,7.000-3.000 1,6.000-3.000 2,7.000-2.000 0,2.000-3.000 0,1.000 1.000 0,-1.000-1.000-2,1.000 1.000 1,-1.000-3.000-2,1.000-2.000 0,-1.000-3.000-1,1.000-3.000 0,-3.000-4.000-1,-2.000-3.000-2,-3.000-3.000 0,-3.000-2.000-2,-2.000-5.000-1,0.000-2.000 2,0.000-3.000 0,0.000-3.000 1,-5.000-2.000 2,-9.000 0.000-1,-10.000 0.000 2,-8.000 0.000 0,-6.000 0.000 1,1.000 0.000 1,-1.000 0.000 1,1.000 0.000 2,2.000 1.000 0,7.000 4.000 2,6.000 3.000 0,7.000 3.000 1,4.000 3.000 1,3.000 3.000 1,3.000 3.000 0,4.000 4.000 2,2.000-1.000-1,4.000-3.000-2,3.000-3.000-1,3.000-2.000-1,6.000-3.000-2,9.000 1.000-1,10.000-1.000-2,10.000 1.000-1,5.000-3.000-2,4.000-2.000-1,3.000-3.000 0,3.000-3.000-2,-1.000-2.000 1,-2.000 0.000 1,-3.000 0.000 2,-3.000 0.000 1,2.000 0.000 2,10.000 0.000-1,10.000 0.000 1,9.000 0.000 0,1.000 0.000 1,-6.000 0.000 0,-6.000 0.000-1,-6.000 0.000 1,-1.000 0.000 0,7.000 0.000 1,6.000 0.000-1,7.000 0.000 1,-3.000 1.000 0,-8.000 4.000-1,-10.000 3.000 0,-9.000 3.000 0,-4.000 1.000 0,4.000 1.000 0,3.000-1.000 0,3.000 1.000-1,-1.000-3.000 1,-2.000-2.000-2,-3.000-3.000-1,-3.000-3.000-1,1.000-1.000-1,6.000 4.000 2,7.000 3.000-1,6.000 3.000 2,-5.000 3.000 0,-16.000 3.000 0,-15.000 3.000 1,-15.000 4.000 0,-7.000 1.000 1,3.000 0.000-1,3.000 0.000 0,4.000 0.000 0,4.000 1.000 1,6.000 4.000 0,7.000 3.000 0,6.000 3.000 1,1.000-1.000 1,-3.000-2.000-1,-3.000-3.000 1,-2.000-3.000 0,0.000-4.000 0,7.000-3.000-1,6.000-3.000 1,7.000-2.000-1,7.000-3.000 0,9.000 1.000 0,10.000-1.000 0,10.000 1.000-1,7.000-3.000 0,6.000-2.000 1,7.000-3.000-1,6.000-3.000-1,6.000-1.000 1,6.000 4.000 0,7.000 3.000-1,6.000 3.000 1,7.000-1.000-1,10.000-2.000 0,10.000-3.000-1,9.000-3.000 1,4.000-2.000-1,1.000 0.000 1,-1.000 0.000 0,1.000 0.000 1,1.000 0.000-1,3.000 0.000 1,3.000 0.000 0,4.000 0.000-1,5.000 1.000 1,10.000 4.000 0,10.000 3.000 0,9.000 3.000 1,6.000 3.000-1,3.000 3.000 1,3.000 3.000 0,4.000 4.000-1,5.000 1.000 0,10.000 0.000 1,10.000 0.000-1,9.000 0.000 1,12.000-2.000-3,16.000-3.000-3,15.000-3.000-4,17.000-2.000-4,14.000-8.000-4,17.000-8.000-2,15.000-10.000-4,16.000-9.000-3,12.000-5.000-2,9.000 0.000 2,10.000 0.000-1,10.000 0.000 2</inkml:trace>
</inkml:ink>
</file>

<file path=ppt/ink/ink61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00"/>
    </inkml:context>
    <inkml:brush xml:id="br0">
      <inkml:brushProperty name="width" value="0.0345292426645756" units="cm"/>
      <inkml:brushProperty name="height" value="0.0345292426645756" units="cm"/>
      <inkml:brushProperty name="color" value="#fed406"/>
      <inkml:brushProperty name="ignorePressure" value="0"/>
    </inkml:brush>
  </inkml:definitions>
  <inkml:trace contextRef="#ctx0" brushRef="#br0">12550.000 43850.000 637,'-160.000'-71.000'0,"32.000"10.000"0,31.000 10.000 0,32.000 9.000 0,13.000 6.000-2,-3.000 3.000-2,-3.000 3.000-3,-2.000 4.000-3,10.000 2.000 1,25.000 4.000 8,25.000 3.000 6,25.000 3.000 7,20.000 3.000 3,16.000 3.000-1,15.000 3.000 1,17.000 4.000-1,14.000 2.000 0,17.000 4.000 0,15.000 3.000 0,16.000 3.000 0,12.000-2.000-1,9.000-6.000-2,10.000-6.000-3,10.000-6.000-2,11.000-7.000-2,17.000-6.000 0,15.000-6.000-1,16.000-6.000 0,10.000-2.000 0,7.000 3.000 0,6.000 3.000 0,7.000 4.000 0,4.000-1.000 0,3.000-3.000-1,3.000-3.000-1,4.000-2.000-1,2.000-1.000 0,4.000 3.000-1,3.000 3.000 1,3.000 4.000-1,-1.000 2.000 0,-2.000 4.000 1,-3.000 3.000 0,-3.000 3.000 0,-2.000 3.000 1,0.000 3.000 0,0.000 3.000 0,0.000 4.000 0,-4.000 4.000 1,-5.000 6.000 1,-7.000 7.000 0,-5.000 6.000 0,-3.000 1.000 1,4.000-3.000-1,3.000-3.000-1,3.000-2.000-1,-1.000-3.000-1,-2.000 1.000 1,-3.000-1.000-2,-3.000 1.000 1,-6.000-3.000-1,-5.000-2.000 1,-7.000-3.000 1,-5.000-3.000 1,-1.000-4.000-1,6.000-3.000 1,7.000-3.000-1,6.000-2.000-1,4.000-5.000 1,4.000-2.000-1,3.000-3.000 0,3.000-3.000 0,4.000-2.000 1,7.000 0.000-1,6.000 0.000 1,7.000 0.000 1,2.000-2.000-1,1.000-3.000 1,-1.000-3.000 0,1.000-2.000 0,2.000-1.000 0,7.000 3.000-1,6.000 3.000 0,7.000 4.000 0,-1.000 1.000 0,-6.000 0.000-1,-6.000 0.000 0,-6.000 0.000-1,-1.000 0.000 1,7.000 0.000-1,6.000 0.000 1,7.000 0.000-1,-3.000 1.000 1,-8.000 4.000-1,-10.000 3.000 1,-9.000 3.000 0,-9.000 3.000 0,-5.000 3.000-1,-7.000 3.000 0,-5.000 4.000-1,-1.000 1.000 1,6.000 0.000-1,7.000 0.000 1,6.000 0.000 0,3.000-4.000 1,0.000-5.000-1,0.000-7.000 0,0.000-5.000 1,0.000-3.000 0,0.000 4.000-1,0.000 3.000 1,0.000 3.000 0,1.000-2.000 0,4.000-6.000 0,3.000-6.000 0,3.000-6.000 0,1.000-1.000 0,1.000 7.000 1,-1.000 6.000-1,1.000 7.000 1,-3.000 2.000 1,-2.000 1.000 0,-3.000-1.000 0,-3.000 1.000 1,-1.000 1.000 1,4.000 3.000-1,3.000 3.000-1,3.000 4.000 0,1.000 1.000-1,1.000 0.000-2,-1.000 0.000-1,1.000 0.000-2,-3.000 0.000 0,-2.000 0.000-1,-3.000 0.000 2,-3.000 0.000-1,1.000-2.000 1,6.000-3.000 0,7.000-3.000 1,6.000-2.000 0,1.000-1.000 2,-3.000 3.000-1,-3.000 3.000 2,-2.000 4.000 1,-1.000 1.000-1,3.000 0.000 2,3.000 0.000-1,4.000 0.000 0,-1.000 1.000 0,-3.000 4.000 2,-3.000 3.000-1,-2.000 3.000 1,2.000 3.000 0,9.000 3.000-1,10.000 3.000-1,10.000 4.000-1,0.000-1.000-1,-5.000-3.000 1,-7.000-3.000-1,-5.000-2.000 1,0.000-5.000 0,10.000-2.000-1,10.000-3.000 1,9.000-3.000 1,4.000-2.000-1,1.000 0.000 1,-1.000 0.000 1,1.000 0.000 0,-1.000 0.000 1,1.000 0.000 0,-1.000 0.000-1,1.000 0.000 1,-1.000 0.000 0,1.000 0.000-1,-1.000 0.000 1,1.000 0.000-1,-3.000 0.000 0,-2.000 0.000-1,-3.000 0.000-1,-3.000 0.000 0,-1.000 1.000-1,4.000 4.000-1,3.000 3.000 0,3.000 3.000-1,1.000-1.000 0,1.000-2.000-1,-1.000-3.000-1,1.000-3.000 0,-3.000-4.000-1,-2.000-3.000 1,-3.000-3.000 1,-3.000-2.000 1,-6.000-3.000 0,-5.000 1.000 1,-7.000-1.000 1,-5.000 1.000 0,-6.000-1.000 2,-3.000 1.000 1,-3.000-1.000 1,-2.000 1.000 3,-6.000 1.000-1,-6.000 3.000 0,-6.000 3.000-1,-6.000 4.000-1,-9.000 1.000 0,-8.000 0.000 0,-10.000 0.000 0,-9.000 0.000 0,-5.000 0.000-1,0.000 0.000-1,0.000 0.000 0,0.000 0.000-2,-5.000 1.000 0,-9.000 4.000 0,-10.000 3.000 0,-8.000 3.000-1,-6.000-1.000 1,1.000-2.000-1,-1.000-3.000 0,1.000-3.000 1,-4.000-1.000-1,-6.000 4.000 1,-6.000 3.000 1,-6.000 3.000 0,-6.000 1.000 0,-2.000 1.000 1,-3.000-1.000-1,-3.000 1.000 0,-4.000-1.000 0,-3.000 1.000 0,-3.000-1.000-1,-2.000 1.000 0,-1.000-1.000-1,3.000 1.000 1,3.000-1.000 0,4.000 1.000 1,-1.000-1.000-1,-3.000 1.000-1,-3.000-1.000 0,-2.000 1.000-1,-6.000-3.000-1,-6.000-2.000 1,-6.000-3.000 1,-6.000-3.000 0,-9.000-1.000 0,-8.000 4.000 0,-10.000 3.000 0,-9.000 3.000 1,-10.000 1.000-1,-9.000 1.000 1,-10.000-1.000-1,-8.000 1.000 1,-9.000-3.000-1,-6.000-2.000 0,-6.000-3.000 0,-6.000-3.000 0,-6.000-1.000-1,-2.000 4.000 1,-3.000 3.000 0,-3.000 3.000 0,-4.000 3.000 2,-3.000 3.000 3,-3.000 3.000 4,-2.000 4.000 2,-3.000 4.000 1,1.000 6.000-2,-1.000 7.000-4,1.000 6.000-2,-3.000 6.000-2,-2.000 6.000 0,-3.000 7.000-1,-3.000 6.000-1,-1.000 6.000 1,4.000 6.000-1,3.000 7.000 0,3.000 6.000 0,1.000 6.000 0,1.000 6.000 1,-1.000 7.000-1,1.000 6.000 1,2.000 1.000-1,7.000-3.000 2,6.000-3.000-1,7.000-2.000 1,4.000-3.000 0,3.000 1.000 0,3.000-1.000 1,4.000 1.000-1,2.000-3.000 0,4.000-2.000 1,3.000-3.000 1,3.000-3.000 0,-1.000-1.000 0,-2.000 4.000 1,-3.000 3.000-1,-3.000 3.000 0,-1.000 3.000 0,4.000 3.000-1,3.000 3.000 0,3.000 4.000-1,1.000 5.000-1,1.000 10.000 1,-1.000 10.000-1,1.000 9.000 0,-6.000 2.000-1,-8.000-2.000 1,-10.000-3.000 0,-9.000-3.000 1,-5.000-4.000-1,0.000-3.000 0,0.000-3.000 0,0.000-2.000 0,-2.000-5.000 0,-3.000-2.000 0,-3.000-3.000 0,-2.000-3.000 0,-5.000-2.000 0,-2.000 0.000 0,-3.000 0.000 0,-3.000 0.000 0,-4.000 3.000 0,-3.000 6.000-1,-3.000 7.000-1,-2.000 6.000-1,-5.000-2.000 0,-2.000-9.000 0,-3.000-10.000-1,-3.000-8.000 0,-1.000-9.000 1,4.000-6.000-1,3.000-6.000 1,3.000-6.000 1,3.000-9.000-1,3.000-8.000 0,3.000-10.000 0,4.000-9.000 0,1.000-7.000-2,0.000-3.000 0,0.000-3.000-3,0.000-2.000 0</inkml:trace>
</inkml:ink>
</file>

<file path=ppt/ink/ink61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01"/>
    </inkml:context>
    <inkml:brush xml:id="br0">
      <inkml:brushProperty name="width" value="0.0315834060311317" units="cm"/>
      <inkml:brushProperty name="height" value="0.0315834060311317" units="cm"/>
      <inkml:brushProperty name="color" value="#fed406"/>
      <inkml:brushProperty name="ignorePressure" value="0"/>
    </inkml:brush>
  </inkml:definitions>
  <inkml:trace contextRef="#ctx0" brushRef="#br0">72700.000 42350.000 696,'37.000'-110.000'1,"76.000"32.000"0,74.000 31.000 2,76.000 32.000 1,26.000 16.000 2,-22.000 4.000 0,-22.000 3.000 2,-21.000 3.000 1,-14.000-1.000 0,-2.000-2.000-1,-3.000-3.000-3,-3.000-3.000-1,13.000-7.000 0,32.000-9.000 1,31.000-10.000 1,32.000-8.000 0,4.000-6.000 1,-22.000 1.000 0,-22.000-1.000-2,-21.000 1.000-1,-12.000-1.000 0,1.000 1.000 0,-1.000-1.000 1,1.000 1.000-1,-9.000 2.000 1,-15.000 7.000-1,-15.000 6.000 0,-16.000 7.000 0,-13.000 4.000-1,-9.000 3.000-1,-10.000 3.000 0,-8.000 4.000-2,-20.000 1.000 1,-28.000 0.000-2,-28.000 0.000 0,-27.000 0.000 0,-1.000 3.000-1,28.000 6.000 1,28.000 7.000 0,29.000 6.000 1,1.000 3.000 0,-25.000 0.000-1,-25.000 0.000 1,-25.000 0.000 0,-15.000 0.000 0,-2.000 0.000 1,-3.000 0.000 0,-3.000 0.000 0,-4.000 1.000 2,-3.000 4.000 0,-3.000 3.000 2,-2.000 3.000 0,-5.000 1.000 2,-2.000 1.000 0,-3.000-1.000 1,-3.000 1.000 1,-2.000 2.000 0,0.000 7.000-1,0.000 6.000 0,0.000 7.000 0,0.000 5.000-2,0.000 7.000 1,0.000 6.000-1,0.000 7.000 0,0.000 5.000 0,0.000 7.000-2,0.000 6.000 1,0.000 7.000-1,0.000 5.000-1,0.000 7.000 0,0.000 6.000-1,0.000 7.000-1,0.000 2.000 0,0.000 1.000 1,0.000-1.000 0,0.000 1.000-1,0.000-9.000 1,0.000-15.000 0,0.000-15.000-1,0.000-16.000 0,1.000-4.000 0,4.000 10.000 0,3.000 10.000 0,3.000 9.000-1,1.000 7.000 0,1.000 7.000 0,-1.000 6.000 1,1.000 7.000 1,1.000 7.000-1,3.000 9.000 0,3.000 10.000 0,4.000 10.000-1,-1.000 2.000 1,-3.000-3.000 0,-3.000-3.000-1,-2.000-2.000 1,-5.000-6.000 0,-2.000-6.000-1,-3.000-6.000 0,-3.000-6.000 0,-2.000-7.000-2,0.000-6.000 0,0.000-6.000-1,0.000-6.000 0,0.000-6.000-2,0.000-2.000 1,0.000-3.000-2,0.000-3.000 0,3.000-2.000 0,6.000 0.000 0,7.000 0.000-1,6.000 0.000 0,3.000-2.000-3,0.000-3.000-6,0.000-3.000-6,0.000-2.000-5,-4.000-11.000-2,-5.000-15.000 4,-7.000-15.000 3,-5.000-16.000 4,-4.000-8.000-2,0.000 0.000-7,0.000 0.000-5,0.000 0.000-8</inkml:trace>
</inkml:ink>
</file>

<file path=ppt/ink/ink61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22"/>
    </inkml:context>
    <inkml:brush xml:id="br0">
      <inkml:brushProperty name="width" value="0.0334898382425308" units="cm"/>
      <inkml:brushProperty name="height" value="0.0334898382425308" units="cm"/>
      <inkml:brushProperty name="color" value="#fed406"/>
      <inkml:brushProperty name="ignorePressure" value="0"/>
    </inkml:brush>
  </inkml:definitions>
  <inkml:trace contextRef="#ctx0" brushRef="#br0">85950.000 40150.000 656,'1.000'-47.000'1,"4.000"6.000"3,3.000 7.000 1,3.000 6.000 3,-1.000 15.000 6,-2.000 26.000 11,-3.000 24.000 12,-3.000 26.000 11,-4.000 13.000 1,-3.000 4.000-9,-3.000 3.000-7,-2.000 3.000-10,-1.000-1.000-5,3.000-2.000-4,3.000-3.000-4,4.000-3.000-3,1.000-6.000-2,0.000-5.000-3,0.000-7.000-1,0.000-5.000-3,6.000-12.000-1,13.000-16.000 0,12.000-15.000-1,13.000-15.000 0,12.000-18.000-1,13.000-19.000 0,12.000-18.000 0,13.000-19.000 0,9.000-8.000-1,6.000 3.000 2,7.000 3.000 0,6.000 4.000 0,-4.000 5.000 1,-11.000 10.000 1,-14.000 10.000-1,-11.000 9.000 2,-14.000 10.000-2,-11.000 14.000 0,-14.000 11.000-2,-11.000 14.000 0,-14.000 13.000-2,-11.000 16.000 0,-14.000 15.000 0,-11.000 17.000-2,-15.000 10.000 1,-16.000 6.000 1,-15.000 7.000 1,-15.000 6.000 0,-9.000 4.000 2,1.000 4.000-1,-1.000 3.000 1,1.000 3.000 0,1.000-4.000 2,3.000-8.000 2,3.000-10.000 1,4.000-9.000 3,18.000-20.000 1,34.000-27.000 1,35.000-28.000 0,35.000-28.000 1,13.000-17.000-2,-6.000-2.000-2,-6.000-3.000-3,-6.000-3.000-2,-6.000 1.000-4,-2.000 6.000-3,-3.000 7.000-3,-3.000 6.000-3</inkml:trace>
</inkml:ink>
</file>

<file path=ppt/ink/ink61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25"/>
    </inkml:context>
    <inkml:brush xml:id="br0">
      <inkml:brushProperty name="width" value="0.0423488020896912" units="cm"/>
      <inkml:brushProperty name="height" value="0.0423488020896912" units="cm"/>
      <inkml:brushProperty name="color" value="#000000"/>
      <inkml:brushProperty name="ignorePressure" value="0"/>
    </inkml:brush>
  </inkml:definitions>
  <inkml:trace contextRef="#ctx0" brushRef="#br0">85050.000 42100.000 519,'0.000'-69.000'2,"0.000"13.000"4,0.000 12.000 5,0.000 13.000 4,-2.000 21.000 5,-3.000 32.000 7,-3.000 31.000 7,-2.000 32.000 7,0.000 11.000 0,7.000-5.000-9,6.000-7.000-7,7.000-5.000-7,4.000-8.000-4,3.000-5.000 0,3.000-7.000-1,4.000-5.000 1,5.000-11.000-3,10.000-11.000-6,10.000-14.000-4,9.000-11.000-5,7.000-12.000-2,7.000-9.000 0,6.000-10.000 1,7.000-8.000 0,0.000-8.000 0,-2.000-2.000-2,-3.000-3.000-2,-3.000-3.000-2,-9.000 2.000 0,-11.000 10.000 2,-14.000 10.000 0,-11.000 9.000 2,-17.000 13.000-1,-18.000 20.000-1,-19.000 18.000-3,-18.000 20.000-1,-14.000 8.000-1,-5.000 1.000 3,-7.000-1.000 1,-5.000 1.000 2,-6.000 1.000 2,-3.000 3.000 3,-3.000 3.000 3,-2.000 4.000 3,2.000 1.000 2,9.000 0.000-1,10.000 0.000-1,10.000 0.000-1,8.000-7.000 3,10.000-11.000 3,10.000-14.000 5,9.000-11.000 3,9.000-9.000 2,9.000-3.000-2,10.000-3.000-3,10.000-2.000-1,11.000-8.000-3,17.000-8.000 0,15.000-10.000-2,16.000-9.000-1,9.000-9.000-2,3.000-5.000-1,3.000-7.000-2,4.000-5.000-1,-6.000-1.000-2,-11.000 6.000-3,-14.000 7.000-3,-11.000 6.000-2,-18.000 10.000-3,-22.000 17.000-3,-22.000 15.000-4,-21.000 16.000-3,-17.000 10.000 0,-8.000 7.000 2,-10.000 6.000 3,-9.000 7.000 2,-7.000 4.000 3,-3.000 3.000 5,-3.000 3.000 3,-2.000 4.000 4,-6.000 2.000 3,-6.000 4.000 0,-6.000 3.000 0,-6.000 3.000 1,-2.000-1.000 0,3.000-2.000-1,3.000-3.000 0,4.000-3.000-1,2.000-6.000 1,4.000-5.000 4,3.000-7.000 4,3.000-5.000 2,9.000-8.000 4,16.000-5.000 3,15.000-7.000 1,17.000-5.000 4,28.000-12.000 1,45.000-16.000 2,43.000-15.000 1,45.000-15.000 2,28.000-18.000-3,17.000-19.000-7,15.000-18.000-7,16.000-19.000-7,5.000-13.000-5,-2.000-6.000 1,-3.000-6.000 0,-3.000-6.000 0,-10.000 2.000-5,-16.000 14.000-8,-15.000 11.000-8,-15.000 14.000-9,-18.000 13.000-3,-19.000 16.000 1,-18.000 15.000 3,-19.000 17.000 1,-15.000 10.000 2,-8.000 6.000 2,-10.000 7.000 2,-9.000 6.000 2,-12.000 3.000 1,-11.000 0.000 3,-14.000 0.000 1,-11.000 0.000 2,-9.000 0.000 6,-3.000 0.000 9,-3.000 0.000 9,-2.000 0.000 8,-1.000 6.000 5,3.000 13.000 2,3.000 12.000 2,4.000 13.000 1,4.000 12.000 0,6.000 13.000-3,7.000 12.000-1,6.000 13.000-3,6.000 7.000-3,6.000 4.000-3,7.000 3.000-3,6.000 3.000-4,4.000 1.000-1,4.000 1.000 0,3.000-1.000 0,3.000 1.000 1,1.000-1.000-3,1.000 1.000-5,-1.000-1.000-7,1.000 1.000-5,-4.000-6.000-4,-6.000-8.000-5,-6.000-10.000-2,-6.000-9.000-5,-4.000-10.000-3,1.000-9.000-4,-1.000-10.000-3,1.000-8.000-4,-10.000-14.000-3,-19.000-15.000-4,-18.000-15.000-4,-19.000-16.000-5,-5.000-8.000 4,9.000 0.000 10,10.000 0.000 10,10.000 0.000 11</inkml:trace>
</inkml:ink>
</file>

<file path=ppt/ink/ink61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26"/>
    </inkml:context>
    <inkml:brush xml:id="br0">
      <inkml:brushProperty name="width" value="0.0379222854971886" units="cm"/>
      <inkml:brushProperty name="height" value="0.0379222854971886" units="cm"/>
      <inkml:brushProperty name="color" value="#000000"/>
      <inkml:brushProperty name="ignorePressure" value="0"/>
    </inkml:brush>
  </inkml:definitions>
  <inkml:trace contextRef="#ctx0" brushRef="#br0">85750.000 44400.000 580,'-49.000'-75.000'2,"4.000"0.000"6,3.000 0.000 5,3.000 0.000 5,12.000 10.000 5,22.000 23.000 5,22.000 22.000 4,23.000 22.000 4,5.000 18.000 0,-9.000 16.000-6,-10.000 15.000-6,-8.000 17.000-5,-8.000 3.000-5,-2.000-5.000-5,-3.000-7.000-5,-3.000-5.000-5,10.000-17.000-6,26.000-24.000-9,24.000-26.000-8,26.000-24.000-8,8.000-13.000-3,-5.000 0.000 6,-7.000 0.000 5,-5.000 0.000 5,-9.000 6.000 3,-9.000 13.000 1,-10.000 12.000 2,-8.000 13.000 0,-14.000 10.000 4,-15.000 10.000 6,-15.000 10.000 5,-16.000 9.000 6,-18.000 10.000 3,-18.000 14.000 4,-19.000 11.000 2,-18.000 14.000 3,-15.000 7.000 0,-9.000 3.000-3,-10.000 3.000-2,-8.000 4.000-3,0.000-6.000 0,14.000-11.000 1,11.000-14.000 1,14.000-11.000 2,22.000-15.000 0,35.000-16.000 0,35.000-15.000 1,34.000-15.000 0,27.000-14.000-2,23.000-8.000-4,22.000-10.000-4,22.000-9.000-4,5.000-2.000-3,-8.000 6.000-3,-10.000 7.000-3,-9.000 6.000-2,-13.000 6.000-2,-16.000 6.000 2,-15.000 7.000 1,-15.000 6.000 0,-20.000 9.000-2,-21.000 13.000-5,-22.000 12.000-5,-22.000 13.000-5,-18.000 6.000 0,-11.000 0.000 3,-14.000 0.000 3,-11.000 0.000 4,-7.000-2.000 4,0.000-3.000 6,0.000-3.000 5,0.000-2.000 5,7.000-6.000 4,17.000-6.000 3,15.000-6.000 3,16.000-6.000 2,23.000-9.000 2,31.000-8.000-1,32.000-10.000 0,31.000-9.000 0,13.000-5.000-4,-2.000 0.000-5,-3.000 0.000-7,-3.000 0.000-6,-13.000 10.000-5,-22.000 23.000-5,-22.000 22.000-5,-21.000 22.000-3,-21.000 12.000-2,-19.000 3.000 5,-18.000 3.000 4,-19.000 4.000 3,-10.000-1.000 4,1.000-3.000 2,-1.000-3.000 3,1.000-2.000 3,1.000-3.000 2,3.000 1.000 2,3.000-1.000 2,4.000 1.000 3,7.000-6.000 1,13.000-8.000 3,12.000-10.000 2,13.000-9.000 3,15.000-9.000 0,19.000-5.000-2,19.000-7.000-2,19.000-5.000-1,18.000-12.000-3,19.000-16.000-3,19.000-15.000-2,19.000-15.000-4,12.000-12.000-3,6.000-6.000-5,7.000-6.000-4,6.000-6.000-5,-4.000 1.000-1,-11.000 9.000 0,-14.000 10.000 1,-11.000 10.000 1,-15.000 8.000-3,-16.000 10.000-7,-15.000 10.000-8,-15.000 9.000-7,-20.000 1.000-4,-21.000-6.000 3,-22.000-6.000 1,-22.000-6.000 2,-11.000-6.000 4,0.000-2.000 8,0.000-3.000 7,0.000-3.000 7,1.000-2.000 6,4.000 0.000 4,3.000 0.000 5,3.000 0.000 4,3.000 3.000 5,3.000 6.000 5,3.000 7.000 5,4.000 6.000 4,1.000 6.000 5,0.000 6.000 3,0.000 7.000 5,0.000 6.000 3,1.000 7.000 0,4.000 10.000-4,3.000 10.000-5,3.000 9.000-5,3.000 12.000-2,3.000 16.000-2,3.000 15.000-2,4.000 17.000-2,1.000 19.000-2,0.000 26.000-3,0.000 24.000-3,0.000 26.000-4,0.000 27.000-5,0.000 32.000-11,0.000 31.000-8,0.000 32.000-10,0.000 15.000-2,0.000 0.000 2,0.000 0.000 4,0.000 0.000 4,0.000-29.000-3,0.000-55.000-6,0.000-57.000-6,0.000-55.000-7,-2.000-34.000-3,-3.000-9.000-1,-3.000-10.000-1,-2.000-8.000 0</inkml:trace>
</inkml:ink>
</file>

<file path=ppt/ink/ink61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0"/>
    </inkml:context>
    <inkml:brush xml:id="br0">
      <inkml:brushProperty name="width" value="0.0306414719671011" units="cm"/>
      <inkml:brushProperty name="height" value="0.0306414719671011" units="cm"/>
      <inkml:brushProperty name="color" value="#000000"/>
      <inkml:brushProperty name="ignorePressure" value="0"/>
    </inkml:brush>
  </inkml:definitions>
  <inkml:trace contextRef="#ctx0" brushRef="#br0">85300.000 36350.000 717,'-2.000'-43.000'0,"-3.000"17.000"0,-3.000 15.000 0,-2.000 16.000 0,-9.000 26.000 5,-12.000 38.000 9,-13.000 37.000 9,-12.000 38.000 9,-2.000 6.000 4,9.000-25.000-3,10.000-25.000-2,10.000-25.000-3,7.000-16.000-3,6.000-6.000-6,7.000-6.000-6,6.000-6.000-5,9.000-6.000-4,13.000-2.000 0,12.000-3.000-2,13.000-3.000 1,12.000-7.000-2,13.000-9.000 0,12.000-10.000-1,13.000-8.000 0,6.000-8.000-2,0.000-2.000-3,0.000-3.000-5,0.000-3.000-3,-5.000-2.000-3,-9.000 0.000-4,-10.000 0.000-2,-8.000 0.000-4,-12.000 0.000-1,-12.000 0.000-2,-13.000 0.000 1,-12.000 0.000-2,-9.000-4.000 1,-2.000-5.000 2,-3.000-7.000 2,-3.000-5.000 2,-6.000-6.000 2,-5.000-3.000 2,-7.000-3.000 4,-5.000-2.000 3,-6.000-3.000 2,-3.000 1.000 4,-3.000-1.000 4,-2.000 1.000 3,0.000 4.000 3,7.000 9.000 3,6.000 10.000 4,7.000 10.000 2,2.000 14.000 5,1.000 23.000 3,-1.000 22.000 3,1.000 22.000 4,-4.000 16.000 2,-6.000 14.000 1,-6.000 11.000 0,-6.000 14.000 2,-9.000 7.000-2,-8.000 3.000-4,-10.000 3.000-4,-9.000 4.000-4,-5.000 1.000-3,0.000 0.000-2,0.000 0.000-3,0.000 0.000-2,1.000-5.000-6,4.000-9.000-9,3.000-10.000-9,3.000-8.000-10,6.000-17.000-9,9.000-21.000-9,10.000-22.000-11,10.000-22.000-9</inkml:trace>
</inkml:ink>
</file>

<file path=ppt/ink/ink61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0"/>
    </inkml:context>
    <inkml:brush xml:id="br0">
      <inkml:brushProperty name="width" value="0.0289873741567135" units="cm"/>
      <inkml:brushProperty name="height" value="0.0289873741567135" units="cm"/>
      <inkml:brushProperty name="color" value="#000000"/>
      <inkml:brushProperty name="ignorePressure" value="0"/>
    </inkml:brush>
  </inkml:definitions>
  <inkml:trace contextRef="#ctx0" brushRef="#br0">85650.000 37600.000 758,'48.000'54.000'4,"-3.000"10.000"6,-3.000 10.000 7,-2.000 9.000 6,-3.000 2.000 4,1.000-2.000-1,-1.000-3.000 1,1.000-3.000-1,-3.000-6.000-3,-2.000-5.000-3,-3.000-7.000-5,-3.000-5.000-4,-2.000-8.000-4,0.000-5.000-3,0.000-7.000-3,0.000-5.000-2,0.000-12.000-10,0.000-16.000-16,0.000-15.000-15,0.000-15.000-16,-4.000-11.000-4,-5.000-2.000 9,-7.000-3.000 9,-5.000-3.000 9</inkml:trace>
</inkml:ink>
</file>

<file path=ppt/ink/ink6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2"/>
    </inkml:context>
    <inkml:brush xml:id="br0">
      <inkml:brushProperty name="width" value="0.0463345944881439" units="cm"/>
      <inkml:brushProperty name="height" value="0.0463345944881439" units="cm"/>
      <inkml:brushProperty name="color" value="#f2395b"/>
      <inkml:brushProperty name="ignorePressure" value="0"/>
    </inkml:brush>
  </inkml:definitions>
  <inkml:trace contextRef="#ctx0" brushRef="#br0">65150.000 50700.000 474,'-4.000'-46.000'1,"-5.000"10.000"2,-7.000 10.000 2,-5.000 9.000 1,-8.000 7.000 3,-5.000 7.000 5,-7.000 6.000 5,-5.000 7.000 3,-6.000 11.000 6,-3.000 20.000 6,-3.000 18.000 5,-2.000 20.000 6,-1.000 13.000 0,3.000 9.000-5,3.000 10.000-6,4.000 10.000-6,-1.000 10.000-5,-3.000 13.000-2,-3.000 12.000-2,-2.000 13.000-3,0.000 2.000-2,7.000-5.000-1,6.000-7.000-2,7.000-5.000 0,7.000-11.000-2,9.000-11.000-2,10.000-14.000-1,10.000-11.000-3,11.000-15.000-2,17.000-16.000-4,15.000-15.000-4,16.000-15.000-3,9.000-14.000-3,3.000-8.000-5,3.000-10.000-4,4.000-9.000-5,1.000-12.000 0,0.000-11.000 4,0.000-14.000 3,0.000-11.000 4,-5.000-11.000 0,-9.000-5.000-2,-10.000-7.000-2,-8.000-5.000-3,-12.000-4.000 1,-12.000 0.000 4,-13.000 0.000 5,-12.000 0.000 3,-15.000 4.000 3,-15.000 10.000 0,-15.000 10.000 1,-16.000 9.000 0,-12.000 10.000 1,-5.000 14.000 2,-7.000 11.000 1,-5.000 14.000 3,-3.000 8.000-3,4.000 7.000-4,3.000 6.000-5,3.000 7.000-4,10.000 0.000-6,20.000-2.000-6,18.000-3.000-6,20.000-3.000-6</inkml:trace>
</inkml:ink>
</file>

<file path=ppt/ink/ink61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1"/>
    </inkml:context>
    <inkml:brush xml:id="br0">
      <inkml:brushProperty name="width" value="0.0298383384943008" units="cm"/>
      <inkml:brushProperty name="height" value="0.0298383384943008" units="cm"/>
      <inkml:brushProperty name="color" value="#000000"/>
      <inkml:brushProperty name="ignorePressure" value="0"/>
    </inkml:brush>
  </inkml:definitions>
  <inkml:trace contextRef="#ctx0" brushRef="#br0">87250.000 34850.000 737,'25.000'-25.000'1,"0.000"0.000"4,0.000 0.000 3,0.000 0.000 2,-7.000 12.000 1,-11.000 26.000-4,-14.000 24.000-3,-11.000 26.000-3,-9.000 13.000-4,-3.000 4.000-4,-3.000 3.000-5,-2.000 3.000-4,-3.000-1.000-2,1.000-2.000 2,-1.000-3.000 2,1.000-3.000 2,1.000-9.000 0,3.000-11.000 0,3.000-14.000 0,4.000-11.000-1,8.000-12.000 3,17.000-9.000 6,15.000-10.000 6,16.000-8.000 6,9.000-8.000 2,3.000-2.000-1,3.000-3.000-1,4.000-3.000-1,-1.000 1.000-1,-3.000 6.000-1,-3.000 7.000-1,-2.000 6.000 0,-9.000 10.000 1,-12.000 17.000 1,-13.000 15.000 3,-12.000 16.000 1,-12.000 12.000 2,-8.000 9.000-2,-10.000 10.000 0,-9.000 10.000-2,-7.000 2.000 3,-3.000-3.000 3,-3.000-3.000 3,-2.000-2.000 4,0.000-8.000 2,7.000-8.000 1,6.000-10.000-1,7.000-9.000 1,15.000-15.000-6,25.000-18.000-15,25.000-19.000-13,25.000-18.000-13,12.000-14.000-6,1.000-5.000 3,-1.000-7.000 2,1.000-5.000 3,-4.000 0.000 2,-6.000 10.000 3,-6.000 10.000 1,-6.000 9.000 2,-10.000 9.000 4,-12.000 9.000 4,-13.000 10.000 6,-12.000 10.000 5,-13.000 7.000 2,-12.000 6.000 1,-13.000 7.000 0,-12.000 6.000 1,-9.000 3.000-1,-2.000 0.000-1,-3.000 0.000-2,-3.000 0.000-1,-2.000-2.000 0,0.000-3.000-1,0.000-3.000 0,0.000-2.000 1,1.000-3.000 0,4.000 1.000 2,3.000-1.000 3,3.000 1.000 1,15.000-4.000 3,29.000-6.000 3,28.000-6.000 3,28.000-6.000 4,24.000-12.000-1,23.000-15.000-5,22.000-15.000-4,22.000-16.000-5,12.000-10.000-3,3.000-3.000-1,3.000-3.000-3,4.000-2.000-1,-9.000 2.000-2,-18.000 9.000-3,-19.000 10.000-2,-18.000 10.000-4,-17.000 8.000-5,-11.000 10.000-9,-14.000 10.000-9,-11.000 9.000-8,-20.000 12.000-3,-24.000 16.000 1,-26.000 15.000 1,-24.000 17.000 1,-13.000 2.000 5,0.000-9.000 6,0.000-10.000 8,0.000-8.000 7,6.000-8.000 5,13.000-2.000 2,12.000-3.000 2,13.000-3.000 3</inkml:trace>
</inkml:ink>
</file>

<file path=ppt/ink/ink61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1"/>
    </inkml:context>
    <inkml:brush xml:id="br0">
      <inkml:brushProperty name="width" value="0.0300297364592552" units="cm"/>
      <inkml:brushProperty name="height" value="0.0300297364592552" units="cm"/>
      <inkml:brushProperty name="color" value="#000000"/>
      <inkml:brushProperty name="ignorePressure" value="0"/>
    </inkml:brush>
  </inkml:definitions>
  <inkml:trace contextRef="#ctx0" brushRef="#br0">86850.000 37550.000 732,'-24.000'23.000'2,"4.000"-3.000"2,3.000-3.000 3,3.000-2.000 3,1.000 2.000 2,1.000 9.000 0,-1.000 10.000 1,1.000 10.000 1,-1.000 4.000 0,1.000 0.000-1,-1.000 0.000-1,1.000 0.000-1,-1.000-2.000-2,1.000-3.000-2,-1.000-3.000-2,1.000-2.000-3,12.000-14.000-1,25.000-21.000-1,25.000-22.000 0,25.000-22.000 0,12.000-8.000 0,1.000 6.000-1,-1.000 7.000-2,1.000 6.000 0,-6.000 7.000-1,-8.000 10.000 0,-10.000 10.000-1,-9.000 9.000 0,-10.000 12.000 1,-9.000 16.000 0,-10.000 15.000 1,-8.000 17.000 1,-15.000 10.000 1,-19.000 6.000 3,-18.000 7.000 3,-19.000 6.000 2,-12.000 1.000 2,-2.000-3.000 1,-3.000-3.000 2,-3.000-2.000 0,-2.000-9.000 2,0.000-12.000-1,0.000-13.000 0,0.000-12.000 1,4.000-15.000-2,10.000-15.000-1,10.000-15.000-1,9.000-16.000-2,9.000-19.000-3,9.000-22.000-4,10.000-22.000-3,10.000-21.000-5,14.000-15.000 0,23.000-6.000 2,22.000-6.000 3,22.000-6.000 2,7.000 1.000-8,-6.000 9.000-17,-6.000 10.000-17,-6.000 10.000-18,-9.000 13.000-4,-8.000 19.000 9,-10.000 19.000 11,-9.000 19.000 9</inkml:trace>
</inkml:ink>
</file>

<file path=ppt/ink/ink61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2"/>
    </inkml:context>
    <inkml:brush xml:id="br0">
      <inkml:brushProperty name="width" value="0.0341687798500061" units="cm"/>
      <inkml:brushProperty name="height" value="0.0341687798500061" units="cm"/>
      <inkml:brushProperty name="color" value="#000000"/>
      <inkml:brushProperty name="ignorePressure" value="0"/>
    </inkml:brush>
  </inkml:definitions>
  <inkml:trace contextRef="#ctx0" brushRef="#br0">88700.000 36200.000 643,'26.000'-71.000'4,"4.000"10.000"5,3.000 10.000 7,3.000 9.000 7,-8.000 23.000 3,-19.000 38.000 2,-18.000 37.000-1,-19.000 38.000 2,-10.000 18.000-2,1.000 1.000-4,-1.000-1.000-5,1.000 1.000-5,1.000-6.000-2,3.000-8.000-2,3.000-10.000-1,4.000-9.000-2,5.000-10.000-1,10.000-9.000-1,10.000-10.000-1,9.000-8.000-1,13.000-11.000-1,20.000-8.000-2,18.000-10.000-2,20.000-9.000-2,10.000-12.000-4,3.000-11.000-5,3.000-14.000-5,4.000-11.000-4,-4.000-6.000-2,-9.000 4.000 4,-10.000 3.000 3,-8.000 3.000 4,-11.000 4.000-4,-8.000 7.000-10,-10.000 6.000-11,-9.000 7.000-10,-13.000 0.000 1,-16.000-2.000 10,-15.000-3.000 11,-15.000-3.000 11,-11.000-4.000 6,-2.000-3.000 3,-3.000-3.000 2,-3.000-2.000 3,-1.000-1.000 4,4.000 3.000 4,3.000 3.000 5,3.000 4.000 5,4.000 2.000 3,7.000 4.000 2,6.000 3.000 1,7.000 3.000 1,2.000 12.000 6,1.000 22.000 8,-1.000 22.000 9,1.000 23.000 9,-6.000 13.000-2,-8.000 6.000-10,-10.000 7.000-12,-9.000 6.000-11,-9.000 6.000-5,-5.000 6.000 0,-7.000 7.000 1,-5.000 6.000 0,-8.000 6.000-9,-5.000 6.000-17,-7.000 7.000-17,-5.000 6.000-19,2.000-7.000-5,13.000-18.000 3,12.000-19.000 5,13.000-18.000 4</inkml:trace>
</inkml:ink>
</file>

<file path=ppt/ink/ink61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2"/>
    </inkml:context>
    <inkml:brush xml:id="br0">
      <inkml:brushProperty name="width" value="0.0258907359093428" units="cm"/>
      <inkml:brushProperty name="height" value="0.0258907359093428" units="cm"/>
      <inkml:brushProperty name="color" value="#000000"/>
      <inkml:brushProperty name="ignorePressure" value="0"/>
    </inkml:brush>
  </inkml:definitions>
  <inkml:trace contextRef="#ctx0" brushRef="#br0">88750.000 38000.000 849,'92.000'0.000'0,"-16.000"0.000"0,-15.000 0.000 0,-15.000 0.000 0,-9.000 0.000 3,1.000 0.000 4,-1.000 0.000 6,1.000 0.000 4,-1.000 3.000 3,1.000 6.000 2,-1.000 7.000 1,1.000 6.000 1,-3.000 1.000-7,-2.000-3.000-12,-3.000-3.000-15,-3.000-2.000-13,-2.000-3.000-10,0.000 1.000-6,0.000-1.000-5,0.000 1.000-6</inkml:trace>
</inkml:ink>
</file>

<file path=ppt/ink/ink61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3"/>
    </inkml:context>
    <inkml:brush xml:id="br0">
      <inkml:brushProperty name="width" value="0.0405335612595081" units="cm"/>
      <inkml:brushProperty name="height" value="0.0405335612595081" units="cm"/>
      <inkml:brushProperty name="color" value="#000000"/>
      <inkml:brushProperty name="ignorePressure" value="0"/>
    </inkml:brush>
  </inkml:definitions>
  <inkml:trace contextRef="#ctx0" brushRef="#br0">89650.000 36050.000 542,'1.000'-68.000'0,"4.000"17.000"0,3.000 15.000 0,3.000 16.000 0,3.000 12.000 5,3.000 9.000 11,3.000 10.000 10,4.000 10.000 10,1.000 4.000 3,0.000 0.000-6,0.000 0.000-6,0.000 0.000-5,3.000 1.000-5,6.000 4.000-8,7.000 3.000-5,6.000 3.000-7,7.000-4.000-4,10.000-8.000-3,10.000-10.000-3,9.000-9.000-4,4.000-13.000-1,1.000-16.000 0,-1.000-15.000-2,1.000-15.000 0,-6.000-9.000-1,-8.000 1.000-3,-10.000-1.000-1,-9.000 1.000-3,-10.000-1.000 0,-9.000 1.000 4,-10.000-1.000 3,-8.000 1.000 3,-14.000 1.000 3,-15.000 3.000 5,-15.000 3.000 4,-16.000 4.000 4,-8.000 4.000 5,0.000 6.000 6,0.000 7.000 6,0.000 6.000 7,3.000 4.000 4,6.000 4.000 2,7.000 3.000 4,6.000 3.000 2,1.000 3.000 2,-3.000 3.000-1,-3.000 3.000 0,-2.000 4.000-1,0.000 8.000-2,7.000 17.000-5,6.000 15.000-4,7.000 16.000-4,0.000 10.000-4,-2.000 7.000-1,-3.000 6.000-1,-3.000 7.000-2,-4.000 8.000-1,-3.000 14.000-3,-3.000 11.000-2,-2.000 14.000-1,-5.000 2.000-4,-2.000-6.000-5,-3.000-6.000-4,-3.000-6.000-5,-2.000-7.000-4,0.000-6.000-1,0.000-6.000-2,0.000-6.000-2,1.000-10.000 0,4.000-12.000 2,3.000-13.000 1,3.000-12.000 3,14.000-13.000 0,25.000-12.000-1,25.000-13.000 0,25.000-12.000-1,17.000-13.000 2,9.000-12.000 0,10.000-13.000 3,10.000-12.000 1,2.000-4.000 3,-3.000 7.000 2,-3.000 6.000 2,-2.000 7.000 3,-9.000 5.000 1,-12.000 7.000 1,-13.000 6.000 1,-12.000 7.000 0,-15.000 8.000 2,-15.000 14.000 2,-15.000 11.000 3,-16.000 14.000 2,-15.000 8.000 2,-11.000 7.000 2,-14.000 6.000 2,-11.000 7.000 2,-9.000 4.000-1,-3.000 3.000 0,-3.000 3.000-3,-2.000 4.000-1,-3.000 2.000-1,1.000 4.000 0,-1.000 3.000-1,1.000 3.000 0,1.000-2.000-1,3.000-6.000-1,3.000-6.000-3,4.000-6.000-1,7.000-7.000-1,13.000-6.000 0,12.000-6.000 1,13.000-6.000-1,12.000-10.000-1,13.000-12.000-2,12.000-13.000-2,13.000-12.000-2,16.000-15.000-4,23.000-15.000-4,22.000-15.000-4,22.000-16.000-5,10.000-7.000-3,1.000 4.000 1,-1.000 3.000-1,1.000 3.000 0,-6.000 6.000 1,-8.000 9.000 3,-10.000 10.000 3,-9.000 10.000 3,-12.000 7.000 2,-11.000 6.000-1,-14.000 7.000 0,-11.000 6.000-1,-12.000 10.000 6,-9.000 17.000 9,-10.000 15.000 11,-8.000 16.000 11,-11.000 10.000 5,-8.000 7.000 4,-10.000 6.000 2,-9.000 7.000 3,-4.000 0.000 1,4.000-2.000-2,3.000-3.000-1,3.000-3.000-1,6.000-6.000-3,9.000-5.000-4,10.000-7.000-4,10.000-5.000-4,8.000-4.000-2,10.000 0.000-1,10.000 0.000 0,9.000 0.000-1,12.000-5.000-2,16.000-9.000-4,15.000-10.000-3,17.000-8.000-4,10.000-14.000-2,6.000-15.000 1,7.000-15.000 1,6.000-16.000 1,4.000-13.000-7,4.000-9.000-10,3.000-10.000-11,3.000-8.000-12,-11.000 2.000-3,-25.000 16.000 4,-25.000 15.000 5,-25.000 17.000 4,-15.000 5.000-2,-2.000-3.000-11,-3.000-3.000-10,-3.000-2.000-10</inkml:trace>
</inkml:ink>
</file>

<file path=ppt/ink/ink61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4"/>
    </inkml:context>
    <inkml:brush xml:id="br0">
      <inkml:brushProperty name="width" value="0.0429819971323013" units="cm"/>
      <inkml:brushProperty name="height" value="0.0429819971323013" units="cm"/>
      <inkml:brushProperty name="color" value="#000000"/>
      <inkml:brushProperty name="ignorePressure" value="0"/>
    </inkml:brush>
  </inkml:definitions>
  <inkml:trace contextRef="#ctx0" brushRef="#br0">92650.000 36400.000 511,'0.000'-21.000'6,"0.000"60.000"11,0.000 60.000 11,0.000 59.000 11,-2.000 18.000 3,-3.000-21.000-5,-3.000-22.000-6,-2.000-22.000-5,-3.000-15.000-5,1.000-5.000-3,-1.000-7.000-6,1.000-5.000-3,-1.000-9.000-3,1.000-9.000-2,-1.000-10.000-2,1.000-8.000-3,5.000-22.000-3,14.000-30.000-7,11.000-32.000-6,14.000-30.000-6,7.000-19.000-2,3.000-2.000 1,3.000-3.000 2,4.000-3.000 0,4.000-7.000 1,6.000-9.000-1,7.000-10.000-1,6.000-8.000-2,-2.000 8.000 4,-9.000 29.000 8,-10.000 28.000 10,-8.000 28.000 7,-8.000 18.000 7,-2.000 10.000 5,-3.000 10.000 3,-3.000 9.000 5,-6.000 9.000 2,-5.000 9.000-2,-7.000 10.000 0,-5.000 10.000 0,-6.000 5.000-3,-3.000 4.000-2,-3.000 3.000-3,-2.000 3.000-3,-8.000 3.000-2,-8.000 3.000-2,-10.000 3.000-3,-9.000 4.000-1,-4.000-3.000-4,4.000-5.000-4,3.000-7.000-4,3.000-5.000-6,6.000-15.000-4,9.000-22.000-4,10.000-22.000-4,10.000-21.000-4,14.000-20.000-1,23.000-15.000 3,22.000-15.000 4,22.000-16.000 2,15.000-4.000 4,9.000 10.000 4,10.000 10.000 2,10.000 9.000 3,2.000 10.000 2,-3.000 14.000-1,-3.000 11.000 0,-2.000 14.000-1,-6.000 7.000 2,-6.000 3.000 7,-6.000 3.000 7,-6.000 4.000 5,-6.000 1.000 4,-2.000 0.000 1,-3.000 0.000-1,-3.000 0.000 1,-7.000 0.000-1,-9.000 0.000-2,-10.000 0.000-3,-8.000 0.000-2,-9.000-5.000-3,-6.000-9.000-4,-6.000-10.000-4,-6.000-8.000-4,-10.000-9.000-1,-12.000-6.000 1,-13.000-6.000 1,-12.000-6.000 2,-9.000-6.000-1,-2.000-2.000-2,-3.000-3.000-2,-3.000-3.000-1,-2.000-4.000 0,0.000-3.000 3,0.000-3.000 3,0.000-2.000 3,1.000-1.000 0,4.000 3.000 0,3.000 3.000 0,3.000 4.000-2,4.000 4.000 2,7.000 6.000 6,6.000 7.000 4,7.000 6.000 6,4.000 13.000 5,3.000 23.000 5,3.000 22.000 6,4.000 22.000 6,1.000 21.000-1,0.000 22.000-6,0.000 22.000-6,0.000 23.000-6,1.000 13.000-3,4.000 6.000-2,3.000 7.000-1,3.000 6.000 0,1.000 4.000-2,1.000 4.000-2,-1.000 3.000-2,1.000 3.000-1,-3.000 3.000-2,-2.000 3.000 1,-3.000 3.000 0,-3.000 4.000-1,-2.000-1.000-1,0.000-3.000-7,0.000-3.000-4,0.000-2.000-6,-2.000-9.000-4,-3.000-12.000-2,-3.000-13.000-3,-2.000-12.000-3,-1.000-15.000 0,3.000-15.000-1,3.000-15.000 1,4.000-16.000 1,-4.000-15.000 0,-9.000-11.000 0,-10.000-14.000 1,-8.000-11.000 0,-11.000-12.000 1,-8.000-9.000 3,-10.000-10.000 2,-9.000-8.000 1,-7.000-12.000 3,-3.000-12.000 2,-3.000-13.000 1,-2.000-12.000 2,3.000-7.000 3,14.000 1.000 4,11.000-1.000 4,14.000 1.000 5,13.000-1.000 2,16.000 1.000 1,15.000-1.000 2,17.000 1.000 2,19.000-1.000-1,26.000 1.000-1,24.000-1.000-1,26.000 1.000-1,19.000 2.000-4,17.000 7.000-6,15.000 6.000-7,16.000 7.000-6,-9.000 8.000-8,-30.000 14.000-10,-32.000 11.000-8,-30.000 14.000-9</inkml:trace>
</inkml:ink>
</file>

<file path=ppt/ink/ink61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6"/>
    </inkml:context>
    <inkml:brush xml:id="br0">
      <inkml:brushProperty name="width" value="0.034077163785696" units="cm"/>
      <inkml:brushProperty name="height" value="0.034077163785696" units="cm"/>
      <inkml:brushProperty name="color" value="#000000"/>
      <inkml:brushProperty name="ignorePressure" value="0"/>
    </inkml:brush>
  </inkml:definitions>
  <inkml:trace contextRef="#ctx0" brushRef="#br0">97050.000 35550.000 645,'3.000'-86.000'0,"6.000"28.000"0,7.000 28.000 0,6.000 29.000 0,-5.000 33.000 3,-16.000 42.000 7,-15.000 40.000 7,-15.000 41.000 6,-11.000 12.000 3,-2.000-16.000-2,-3.000-15.000-3,-3.000-15.000-1,2.000-20.000-3,10.000-21.000-2,10.000-22.000-4,9.000-22.000-3,9.000-13.000-1,9.000-3.000-1,10.000-3.000-1,10.000-2.000 1,14.000-8.000-2,23.000-8.000-2,22.000-10.000-3,22.000-9.000-3,8.000-9.000-1,-2.000-5.000 0,-3.000-7.000-1,-3.000-5.000 0,1.000-4.000-1,6.000 0.000-2,7.000 0.000-3,6.000 0.000-1,-10.000 3.000-2,-24.000 6.000-1,-26.000 7.000-2,-24.000 6.000 0,-20.000 3.000-2,-11.000 0.000 1,-14.000 0.000-1,-11.000 0.000 1,-12.000-4.000 2,-9.000-5.000 3,-10.000-7.000 3,-8.000-5.000 3,-6.000-6.000 1,1.000-3.000 2,-1.000-3.000-1,1.000-2.000 2,2.000 2.000 1,7.000 9.000 6,6.000 10.000 4,7.000 10.000 6,4.000 13.000 7,3.000 19.000 10,3.000 19.000 12,4.000 19.000 10,2.000 15.000 3,4.000 13.000-9,3.000 12.000-7,3.000 13.000-8,-4.000 9.000-6,-8.000 6.000-5,-10.000 7.000-4,-9.000 6.000-5,-10.000 6.000-5,-9.000 6.000-6,-10.000 7.000-5,-8.000 6.000-6,-6.000 1.000-1,1.000-3.000 2,-1.000-3.000 2,1.000-2.000 3,4.000-11.000-4,9.000-15.000-9,10.000-15.000-9,10.000-16.000-9,11.000-23.000-4,17.000-27.000 1,15.000-28.000 2,16.000-28.000 2,12.000-18.000 4,9.000-6.000 5,10.000-6.000 6,10.000-6.000 6,13.000-4.000 7,19.000 1.000 6,19.000-1.000 7,19.000 1.000 7,15.000-1.000 6,13.000 1.000 2,12.000-1.000 4,13.000 1.000 2,4.000 1.000 2,-3.000 3.000-2,-3.000 3.000-2,-2.000 4.000-2,-12.000 7.000-2,-19.000 13.000-1,-18.000 12.000-1,-19.000 13.000-2,-19.000 13.000-2,-19.000 17.000-3,-18.000 15.000-3,-19.000 16.000-3,-19.000 9.000-2,-19.000 3.000-2,-18.000 3.000-2,-19.000 4.000-1,-18.000 1.000-1,-15.000 0.000 2,-15.000 0.000 1,-16.000 0.000 1,-7.000-2.000 1,4.000-3.000 0,3.000-3.000 0,3.000-2.000 0,3.000-8.000-1,3.000-8.000-3,3.000-10.000-1,4.000-9.000-2,7.000-12.000-4,13.000-11.000-6,12.000-14.000-6,13.000-11.000-5,13.000-17.000-4,17.000-18.000-1,15.000-19.000-2,16.000-18.000 0,12.000-6.000 0,9.000 10.000 2,10.000 10.000 3,10.000 9.000 2,5.000 9.000 5,4.000 9.000 9,3.000 10.000 9,3.000 10.000 8,3.000 8.000 4,3.000 10.000 0,3.000 10.000-2,4.000 9.000 0,-1.000 10.000 5,-3.000 14.000 10,-3.000 11.000 10,-2.000 14.000 9,-5.000 7.000 3,-2.000 3.000-5,-3.000 3.000-5,-3.000 4.000-6,-2.000 1.000-5,0.000 0.000-3,0.000 0.000-5,0.000 0.000-3,-4.000-5.000-6,-5.000-9.000-10,-7.000-10.000-7,-5.000-8.000-10,-9.000-14.000-11,-9.000-15.000-16,-10.000-15.000-16,-8.000-16.000-15,-8.000-10.000 0,-2.000-3.000 17,-3.000-3.000 18,-3.000-2.000 17</inkml:trace>
</inkml:ink>
</file>

<file path=ppt/ink/ink61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6"/>
    </inkml:context>
    <inkml:brush xml:id="br0">
      <inkml:brushProperty name="width" value="0.0286420378834009" units="cm"/>
      <inkml:brushProperty name="height" value="0.0286420378834009" units="cm"/>
      <inkml:brushProperty name="color" value="#000000"/>
      <inkml:brushProperty name="ignorePressure" value="0"/>
    </inkml:brush>
  </inkml:definitions>
  <inkml:trace contextRef="#ctx0" brushRef="#br0">98050.000 34900.000 768,'25.000'-91.000'0,"0.000"19.000"0,0.000 19.000 0,0.000 19.000 0,4.000 15.000 6,10.000 13.000 15,10.000 12.000 13,9.000 13.000 14,-1.000 15.000 1,-8.000 19.000-13,-10.000 19.000-12,-9.000 19.000-12,-7.000 12.000-11,-3.000 6.000-7,-3.000 7.000-9,-2.000 6.000-8,-1.000-2.000-8,3.000-9.000-4,3.000-10.000-5,4.000-8.000-6,-1.000-15.000 0,-3.000-19.000 7,-3.000-18.000 5,-2.000-19.000 6</inkml:trace>
</inkml:ink>
</file>

<file path=ppt/ink/ink61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6"/>
    </inkml:context>
    <inkml:brush xml:id="br0">
      <inkml:brushProperty name="width" value="0.0411477908492088" units="cm"/>
      <inkml:brushProperty name="height" value="0.0411477908492088" units="cm"/>
      <inkml:brushProperty name="color" value="#000000"/>
      <inkml:brushProperty name="ignorePressure" value="0"/>
    </inkml:brush>
  </inkml:definitions>
  <inkml:trace contextRef="#ctx0" brushRef="#br0">99600.000 35400.000 534,'20.000'31.000'44,"-9.000"13.000"-4,-10.000 12.000-3,-8.000 13.000-2,-9.000 9.000-5,-6.000 6.000-4,-6.000 7.000-5,-6.000 6.000-5,-4.000-1.000-2,1.000-5.000-2,-1.000-7.000-1,1.000-5.000-2,12.000-9.000-1,25.000-9.000-3,25.000-10.000-4,25.000-8.000-2,21.000-15.000-2,20.000-19.000-1,18.000-18.000-1,20.000-19.000-2,8.000-12.000 0,1.000-2.000-1,-1.000-3.000 0,1.000-3.000-1,-7.000 1.000 0,-12.000 6.000 0,-13.000 7.000 0,-12.000 6.000-1,-13.000 3.000 1,-12.000 0.000-1,-13.000 0.000 0,-12.000 0.000-1,-15.000-4.000 0,-15.000-5.000 0,-15.000-7.000 0,-16.000-5.000 0,-15.000-8.000 0,-11.000-5.000 2,-14.000-7.000 1,-11.000-5.000 1,-7.000-3.000 2,0.000 4.000 1,0.000 3.000 1,0.000 3.000 2,4.000 4.000 0,10.000 7.000 1,10.000 6.000 0,9.000 7.000 1,7.000 22.000 8,7.000 42.000 18,6.000 40.000 17,7.000 41.000 18,4.000 21.000 1,3.000 4.000-12,3.000 3.000-13,4.000 3.000-13,1.000-1.000-7,0.000-2.000-4,0.000-3.000-2,0.000-3.000-3,0.000-4.000-4,0.000-3.000-5,0.000-3.000-7,0.000-2.000-6,-7.000-8.000-4,-11.000-8.000-1,-14.000-10.000-2,-11.000-9.000-2,-7.000-10.000 0,0.000-9.000-1,0.000-10.000 0,0.000-8.000 0,-2.000-9.000-1,-3.000-6.000 2,-3.000-6.000 0,-2.000-6.000 1,0.000-9.000 2,7.000-8.000 2,6.000-10.000 2,7.000-9.000 3,8.000-7.000 5,14.000-3.000 5,11.000-3.000 7,14.000-2.000 6,16.000-5.000 3,22.000-2.000 1,22.000-3.000 1,23.000-3.000 1,13.000-1.000 0,6.000 4.000-2,7.000 3.000-1,6.000 3.000-1,-4.000 6.000-1,-11.000 9.000-1,-14.000 10.000-2,-11.000 10.000 0,-14.000 8.000-2,-11.000 10.000-3,-14.000 10.000-3,-11.000 9.000-4,-17.000 10.000-1,-18.000 14.000 0,-19.000 11.000-1,-18.000 14.000-1,-20.000 5.000 0,-18.000 1.000-2,-19.000-1.000-2,-18.000 1.000 0,-10.000-1.000-1,0.000 1.000 0,0.000-1.000 0,0.000 1.000 1,7.000-7.000 2,17.000-12.000 4,15.000-13.000 4,16.000-12.000 3,27.000-10.000 5,42.000-6.000 5,40.000-6.000 5,41.000-6.000 5,26.000-6.000-2,13.000-2.000-9,12.000-3.000-10,13.000-3.000-8,7.000-4.000-11,4.000-3.000-8,3.000-3.000-10,3.000-2.000-10,-15.000-3.000-3,-30.000 1.000 2,-32.000-1.000 3,-30.000 1.000 2</inkml:trace>
</inkml:ink>
</file>

<file path=ppt/ink/ink61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39"/>
    </inkml:context>
    <inkml:brush xml:id="br0">
      <inkml:brushProperty name="width" value="0.0446307547390461" units="cm"/>
      <inkml:brushProperty name="height" value="0.0446307547390461" units="cm"/>
      <inkml:brushProperty name="color" value="#000000"/>
      <inkml:brushProperty name="ignorePressure" value="0"/>
    </inkml:brush>
  </inkml:definitions>
  <inkml:trace contextRef="#ctx0" brushRef="#br0">88800.000 43100.000 492,'31.000'50.000'7,"13.000"0.000"11,12.000 0.000 12,13.000 0.000 13,2.000-7.000 3,-5.000-11.000-8,-7.000-14.000-8,-5.000-11.000-6,-4.000-9.000-7,0.000-3.000-3,0.000-3.000-4,0.000-2.000-4,1.000-6.000-2,4.000-6.000-1,3.000-6.000-1,3.000-6.000 0,-4.000-4.000-3,-8.000 1.000-4,-10.000-1.000-4,-9.000 1.000-4,-15.000 12.000 1,-18.000 25.000 4,-19.000 25.000 6,-18.000 25.000 4,-7.000 12.000 3,6.000 1.000 1,7.000-1.000 1,6.000 1.000 1,-1.000 2.000-1,-5.000 7.000 1,-7.000 6.000 0,-5.000 7.000-1,-6.000 5.000 1,-3.000 7.000-1,-3.000 6.000 0,-2.000 7.000-1,-3.000-1.000 0,1.000-6.000-1,-1.000-6.000-1,1.000-6.000-2,4.000-10.000 0,9.000-12.000-2,10.000-13.000 0,10.000-12.000-2,10.000-15.000-3,13.000-15.000-7,12.000-15.000-7,13.000-16.000-7,10.000-15.000-2,10.000-11.000 1,10.000-14.000 2,9.000-11.000 1,2.000-3.000 2,-2.000 10.000 3,-3.000 10.000 3,-3.000 9.000 2,-7.000 18.000 2,-9.000 29.000 1,-10.000 28.000 1,-8.000 28.000 2,-14.000 15.000 4,-15.000 4.000 7,-15.000 3.000 7,-16.000 3.000 6,-7.000-2.000 4,4.000-6.000 1,3.000-6.000-1,3.000-6.000 0,15.000-20.000-6,29.000-30.000-14,28.000-32.000-13,28.000-30.000-13,15.000-19.000-7,4.000-2.000 3,3.000-3.000 3,3.000-3.000 1,-4.000 5.000 4,-8.000 17.000 5,-10.000 15.000 7,-9.000 16.000 4,-9.000 9.000 3,-5.000 3.000-1,-7.000 3.000-1,-5.000 4.000 0,-6.000 5.000 2,-3.000 10.000 7,-3.000 10.000 8,-2.000 9.000 7,-5.000 4.000 3,-2.000 1.000-1,-3.000-1.000 0,-3.000 1.000-2,-2.000-3.000-3,0.000-2.000-7,0.000-3.000-6,0.000-3.000-7,4.000-6.000-4,10.000-5.000 0,10.000-7.000-1,9.000-5.000-1,4.000-6.000 1,1.000-3.000 3,-1.000-3.000 1,1.000-2.000 2,-12.000 3.000 1,-21.000 14.000-1,-22.000 11.000-2,-22.000 14.000-2,-13.000 0.000-1,-3.000-8.000-3,-3.000-10.000-1,-2.000-9.000-3,-8.000-7.000 0,-8.000-3.000 1,-10.000-3.000 2,-9.000-2.000 1,-10.000-5.000 2,-9.000-2.000 2,-10.000-3.000 3,-8.000-3.000 2,-4.000-4.000 3,3.000-3.000 1,3.000-3.000 3,4.000-2.000 2,7.000 0.000 3,13.000 7.000 6,12.000 6.000 4,13.000 7.000 5,12.000 4.000 3,13.000 3.000-2,12.000 3.000 0,13.000 4.000-1,15.000 10.000 2,19.000 19.000 6,19.000 19.000 6,19.000 19.000 4,12.000 10.000 0,6.000 4.000-6,7.000 3.000-8,6.000 3.000-7,3.000 3.000-3,0.000 3.000-1,0.000 3.000 0,0.000 4.000 0,4.000-1.000-2,10.000-3.000-1,10.000-3.000-3,9.000-2.000-1,10.000-11.000-4,14.000-15.000-3,11.000-15.000-6,14.000-16.000-4,25.000-26.000-3,42.000-33.000-2,40.000-35.000-3,41.000-34.000-2,27.000-27.000-6,17.000-19.000-9,15.000-18.000-11,16.000-19.000-8,-20.000 3.000-2,-52.000 25.000 6,-53.000 25.000 8,-53.000 25.000 7,-40.000 18.000 2,-24.000 14.000-3,-26.000 11.000-4,-24.000 14.000-3</inkml:trace>
</inkml:ink>
</file>

<file path=ppt/ink/ink6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2"/>
    </inkml:context>
    <inkml:brush xml:id="br0">
      <inkml:brushProperty name="width" value="0.0374011807143688" units="cm"/>
      <inkml:brushProperty name="height" value="0.0374011807143688" units="cm"/>
      <inkml:brushProperty name="color" value="#f2395b"/>
      <inkml:brushProperty name="ignorePressure" value="0"/>
    </inkml:brush>
  </inkml:definitions>
  <inkml:trace contextRef="#ctx0" brushRef="#br0">66350.000 50300.000 588,'-16.000'-46.000'9,"19.000"10.000"18,19.000 10.000 18,19.000 9.000 18,9.000 6.000 3,0.000 3.000-11,0.000 3.000-11,0.000 4.000-11,7.000 4.000-9,17.000 6.000-4,15.000 7.000-6,16.000 6.000-5,4.000 4.000-7,-6.000 4.000-8,-6.000 3.000-9,-6.000 3.000-9,-13.000 1.000-6,-19.000 1.000-6,-18.000-1.000-4,-19.000 1.000-5,-19.000-3.000-3,-19.000-2.000-2,-18.000-3.000-1,-19.000-3.000 0,-5.000-4.000 3,9.000-3.000 12,10.000-3.000 9,10.000-2.000 12,4.000-3.000 5,0.000 1.000 3,0.000-1.000 2,0.000 1.000 1</inkml:trace>
</inkml:ink>
</file>

<file path=ppt/ink/ink61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41"/>
    </inkml:context>
    <inkml:brush xml:id="br0">
      <inkml:brushProperty name="width" value="0.0365350022912025" units="cm"/>
      <inkml:brushProperty name="height" value="0.0365350022912025" units="cm"/>
      <inkml:brushProperty name="color" value="#000000"/>
      <inkml:brushProperty name="ignorePressure" value="0"/>
    </inkml:brush>
  </inkml:definitions>
  <inkml:trace contextRef="#ctx0" brushRef="#br0">82400.000 35550.000 602,'0.000'203.000'51,"0.000"-44.000"-10,0.000-43.000-12,0.000-44.000-11,0.000-15.000-6,0.000 17.000 1,0.000 15.000 1,0.000 16.000 0,1.000 5.000 0,4.000-2.000-1,3.000-3.000-1,3.000-3.000-2,3.000 8.000 1,3.000 23.000 1,3.000 22.000 2,4.000 22.000 2,-3.000 15.000-1,-5.000 9.000-3,-7.000 10.000-2,-5.000 10.000-4,-4.000 5.000-1,0.000 4.000 0,0.000 3.000-1,0.000 3.000 0,0.000-4.000 0,0.000-8.000 0,0.000-10.000 0,0.000-9.000 0,0.000 1.000-1,0.000 13.000 1,0.000 12.000-1,0.000 13.000-1,0.000 2.000 1,0.000-5.000 0,0.000-7.000 0,0.000-5.000-1,-2.000-8.000 1,-3.000-5.000-2,-3.000-7.000-2,-2.000-5.000-1,-5.000 0.000 0,-2.000 10.000-2,-3.000 10.000-1,-3.000 9.000-1,-1.000-1.000 0,4.000-8.000 1,3.000-10.000 1,3.000-9.000 2,1.000-12.000 0,1.000-11.000 0,-1.000-14.000 0,1.000-11.000 0,1.000-1.000 0,3.000 13.000 0,3.000 12.000 0,4.000 13.000 1,1.000 9.000-1,0.000 6.000-3,0.000 7.000-2,0.000 6.000-2,0.000-4.000-2,0.000-11.000 2,0.000-14.000 0,0.000-11.000 1,1.000-11.000-1,4.000-5.000-1,3.000-7.000-2,3.000-5.000-2,1.000-9.000-2,1.000-9.000-2,-1.000-10.000-3,1.000-8.000-1,-3.000-14.000-2,-2.000-15.000 0,-3.000-15.000-1,-3.000-16.000-1,-1.000-30.000-1,4.000-44.000-1,3.000-43.000-2,3.000-44.000-1,1.000-15.000 2,1.000 17.000 7,-1.000 15.000 6,1.000 16.000 7</inkml:trace>
</inkml:ink>
</file>

<file path=ppt/ink/ink61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5:42"/>
    </inkml:context>
    <inkml:brush xml:id="br0">
      <inkml:brushProperty name="width" value="0.0323704443871975" units="cm"/>
      <inkml:brushProperty name="height" value="0.0323704443871975" units="cm"/>
      <inkml:brushProperty name="color" value="#000000"/>
      <inkml:brushProperty name="ignorePressure" value="0"/>
    </inkml:brush>
  </inkml:definitions>
  <inkml:trace contextRef="#ctx0" brushRef="#br0">82700.000 34850.000 679,'-46.000'-49.000'0,"10.000"4.000"0,10.000 3.000 0,9.000 3.000 0,10.000-2.000-3,14.000-6.000-6,11.000-6.000-5,14.000-6.000-7,10.000 1.000 2,9.000 9.000 8,10.000 10.000 9,10.000 10.000 9,8.000 5.000 5,10.000 4.000 2,10.000 3.000 1,9.000 3.000 1,9.000 3.000 0,9.000 3.000 0,10.000 3.000-2,10.000 4.000 0,10.000 1.000-1,13.000 0.000-1,12.000 0.000-1,13.000 0.000-2,13.000-2.000-1,17.000-3.000-2,15.000-3.000-1,16.000-2.000-2,7.000-6.000-1,1.000-6.000 0,-1.000-6.000-1,1.000-6.000 0,1.000-2.000 0,3.000 3.000 0,3.000 3.000 0,4.000 4.000 0,-1.000 1.000 1,-3.000 0.000 0,-3.000 0.000 0,-2.000 0.000 1,0.000 0.000 1,7.000 0.000-2,6.000 0.000 1,7.000 0.000-1,4.000 0.000-1,3.000 0.000 1,3.000 0.000-1,4.000 0.000 0,-3.000 0.000 0,-5.000 0.000 1,-7.000 0.000-1,-5.000 0.000 2,-3.000-2.000-1,4.000-3.000 0,3.000-3.000-2,3.000-2.000 1,1.000-1.000-2,1.000 3.000 1,-1.000 3.000 0,1.000 4.000 0,-4.000 2.000 1,-6.000 4.000-1,-6.000 3.000 1,-6.000 3.000 0,-4.000 3.000 1,1.000 3.000-1,-1.000 3.000 0,1.000 4.000 0,-4.000 1.000-1,-6.000 0.000-1,-6.000 0.000-2,-6.000 0.000-1,-6.000 0.000-2,-2.000 0.000 1,-3.000 0.000-1,-3.000 0.000 0,-2.000 0.000 0,0.000 0.000-1,0.000 0.000 1,0.000 0.000-1,0.000-4.000 0,0.000-5.000 2,0.000-7.000 1,0.000-5.000 1,-4.000-4.000 1,-5.000 0.000 1,-7.000 0.000 1,-5.000 0.000 1,-6.000 1.000 0,-3.000 4.000 0,-3.000 3.000-1,-2.000 3.000-1,-5.000-1.000 0,-2.000-2.000-2,-3.000-3.000 0,-3.000-3.000-1,-6.000-2.000-1,-5.000 0.000 2,-7.000 0.000-1,-5.000 0.000 2,-9.000 3.000-1,-9.000 6.000 1,-10.000 7.000 0,-8.000 6.000 0,-9.000 3.000 1,-6.000 0.000 1,-6.000 0.000 1,-6.000 0.000 1,-9.000 1.000 1,-8.000 4.000 0,-10.000 3.000 0,-9.000 3.000 0,-12.000 6.000 1,-11.000 9.000 2,-14.000 10.000 2,-11.000 10.000 3,-9.000 10.000 0,-3.000 13.000 1,-3.000 12.000 0,-2.000 13.000 1,-6.000 7.000 0,-6.000 4.000-1,-6.000 3.000-1,-6.000 3.000 0,-4.000 4.000-1,1.000 7.000 0,-1.000 6.000 0,1.000 7.000-1,1.000 4.000 0,3.000 3.000 1,3.000 3.000 0,4.000 4.000 0,2.000 7.000 0,4.000 13.000-2,3.000 12.000 0,3.000 13.000-2,1.000 6.000 0,1.000 0.000-2,-1.000 0.000 0,1.000 0.000-2,1.000-2.000-1,3.000-3.000 0,3.000-3.000-3,4.000-2.000 0,4.000-1.000-1,6.000 3.000 1,7.000 3.000 0,6.000 4.000 1,-1.000 5.000 0,-5.000 10.000 0,-7.000 10.000-2,-5.000 9.000-1,-3.000 1.000 0,4.000-6.000-1,3.000-6.000-1,3.000-6.000-1,1.000-7.000 1,1.000-6.000 1,-1.000-6.000 2,1.000-6.000 1,1.000-2.000 2,3.000 3.000-1,3.000 3.000 1,4.000 4.000 0,-1.000-4.000 0,-3.000-9.000-1,-3.000-10.000-2,-2.000-8.000 0,-1.000-9.000 0,3.000-6.000-1,3.000-6.000 1,4.000-6.000 1,-1.000-4.000 0,-3.000 1.000 0,-3.000-1.000 0,-2.000 1.000 1,-5.000 2.000-1,-2.000 7.000 1,-3.000 6.000-2,-3.000 7.000 1,-2.000-1.000-2,0.000-6.000 0,0.000-6.000-2,0.000-6.000 0,1.000-7.000-1,4.000-6.000 1,3.000-6.000 1,3.000-6.000 1,1.000-10.000 0,1.000-12.000 0,-1.000-13.000-1,1.000-12.000 1,-1.000-10.000-1,1.000-6.000 1,-1.000-6.000 2,1.000-6.000-1,-3.000-4.000 2,-2.000 1.000-2,-3.000-1.000 1,-3.000 1.000-1,-9.000-3.000-2,-11.000-2.000-4,-14.000-3.000-3,-11.000-3.000-4,-12.000-6.000-1,-9.000-5.000 2,-10.000-7.000 3,-8.000-5.000 1,-11.000-4.000 2,-8.000 0.000 1,-10.000 0.000 0,-9.000 0.000 0,-10.000 0.000 1,-9.000 0.000 0,-10.000 0.000 1,-8.000 0.000 0,-12.000 1.000 0,-12.000 4.000-1,-13.000 3.000 0,-12.000 3.000 0,-15.000 3.000 0,-15.000 3.000 0,-15.000 3.000 1,-16.000 4.000 0,-8.000 1.000 1,0.000 0.000 1,0.000 0.000 1,0.000 0.000 1,-4.000 3.000 1,-5.000 6.000 1,-7.000 7.000 1,-5.000 6.000 1,-1.000 3.000 1,6.000 0.000 0,7.000 0.000 0,6.000 0.000 1,3.000 1.000 0,0.000 4.000 0,0.000 3.000 0,0.000 3.000 1,1.000-2.000-2,4.000-6.000-1,3.000-6.000-1,3.000-6.000-1,1.000-6.000-2,1.000-2.000-1,-1.000-3.000-3,1.000-3.000-1,-3.000-1.000-1,-2.000 4.000 2,-3.000 3.000 1,-3.000 3.000 1,-2.000 1.000 1,0.000 1.000 0,0.000-1.000 2,0.000 1.000 0,0.000-1.000 0,0.000 1.000 0,0.000-1.000-1,0.000 1.000-1,-4.000 1.000 0,-5.000 3.000 1,-7.000 3.000 1,-5.000 4.000 1,-1.000 1.000 0,6.000 0.000 0,7.000 0.000-1,6.000 0.000 1,1.000 0.000-1,-3.000 0.000 2,-3.000 0.000-1,-2.000 0.000 2,-1.000-2.000-1,3.000-3.000 0,3.000-3.000-1,4.000-2.000 0,2.000-3.000 0,4.000 1.000 2,3.000-1.000 2,3.000 1.000 2,4.000-1.000 1,7.000 1.000 2,6.000-1.000 1,7.000 1.000 2,4.000-3.000 0,3.000-2.000-2,3.000-3.000 0,4.000-3.000-2,4.000-2.000-2,6.000 0.000 0,7.000 0.000-2,6.000 0.000 0,6.000-4.000-1,6.000-5.000 2,7.000-7.000 2,6.000-5.000 0,10.000-4.000 1,17.000 0.000-1,15.000 0.000 0,16.000 0.000-2,16.000 0.000-2,20.000 0.000-1,18.000 0.000-3,20.000 0.000-2,17.000-2.000-7,20.000-3.000-8,18.000-3.000-11,20.000-2.000-10</inkml:trace>
</inkml:ink>
</file>

<file path=ppt/ink/ink61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06"/>
    </inkml:context>
    <inkml:brush xml:id="br0">
      <inkml:brushProperty name="width" value="0.0440170578658581" units="cm"/>
      <inkml:brushProperty name="height" value="0.0440170578658581" units="cm"/>
      <inkml:brushProperty name="color" value="#000000"/>
      <inkml:brushProperty name="ignorePressure" value="0"/>
    </inkml:brush>
  </inkml:definitions>
  <inkml:trace contextRef="#ctx0" brushRef="#br0">20800.000 54700.000 499,'-22.000'-72.000'0,"6.000"6.000"0,7.000 7.000 0,6.000 6.000 0,7.000 18.000 9,10.000 32.000 19,10.000 31.000 17,9.000 32.000 19,-1.000 13.000 3,-8.000-3.000-13,-10.000-3.000-12,-9.000-2.000-12,-7.000 5.000-7,-3.000 16.000-2,-3.000 15.000-1,-2.000 17.000-1,-3.000 5.000-2,1.000-3.000 0,-1.000-3.000-2,1.000-2.000-1,-3.000-3.000-4,-2.000 1.000-5,-3.000-1.000-5,-3.000 1.000-6,-1.000-9.000-5,4.000-15.000-4,3.000-15.000-6,3.000-16.000-5,3.000-23.000-9,3.000-27.000-17,3.000-28.000-14,4.000-28.000-17,1.000-12.000 2,0.000 7.000 15,0.000 6.000 16,0.000 7.000 17</inkml:trace>
</inkml:ink>
</file>

<file path=ppt/ink/ink61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06"/>
    </inkml:context>
    <inkml:brush xml:id="br0">
      <inkml:brushProperty name="width" value="0.0367211475968361" units="cm"/>
      <inkml:brushProperty name="height" value="0.0367211475968361" units="cm"/>
      <inkml:brushProperty name="color" value="#000000"/>
      <inkml:brushProperty name="ignorePressure" value="0"/>
    </inkml:brush>
  </inkml:definitions>
  <inkml:trace contextRef="#ctx0" brushRef="#br0">20750.000 55600.000 599,'51.000'-24.000'111,"4.000"4.000"-25,3.000 3.000-24,3.000 3.000-26,1.000 3.000-14,1.000 3.000-1,-1.000 3.000-1,1.000 4.000-3,-4.000 1.000-2,-6.000 0.000-7,-6.000 0.000-5,-6.000 0.000-7,-4.000 0.000-8,1.000 0.000-15,-1.000 0.000-13,1.000 0.000-13,-3.000-5.000-7,-2.000-9.000 1,-3.000-10.000 0,-3.000-8.000 1</inkml:trace>
</inkml:ink>
</file>

<file path=ppt/ink/ink61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06"/>
    </inkml:context>
    <inkml:brush xml:id="br0">
      <inkml:brushProperty name="width" value="0.0458376705646515" units="cm"/>
      <inkml:brushProperty name="height" value="0.0458376705646515" units="cm"/>
      <inkml:brushProperty name="color" value="#000000"/>
      <inkml:brushProperty name="ignorePressure" value="0"/>
    </inkml:brush>
  </inkml:definitions>
  <inkml:trace contextRef="#ctx0" brushRef="#br0">21950.000 53850.000 479,'0.000'-47.000'8,"0.000"6.000"16,0.000 7.000 15,0.000 6.000 15,0.000 10.000 5,0.000 17.000-9,0.000 15.000-8,0.000 16.000-8,-2.000 13.000-6,-3.000 14.000-2,-3.000 11.000-3,-2.000 14.000-2,-3.000 8.000-2,1.000 7.000-1,-1.000 6.000-3,1.000 7.000 0,-1.000 5.000-3,1.000 7.000-2,-1.000 6.000-3,1.000 7.000-2,-1.000 8.000-1,1.000 14.000-1,-1.000 11.000 0,1.000 14.000-1,-3.000 2.000-4,-2.000-6.000-5,-3.000-6.000-5,-3.000-6.000-7,1.000-4.000-5,6.000 1.000-7,7.000-1.000-6,6.000 1.000-8,3.000-6.000-1,0.000-8.000 0,0.000-10.000 2,0.000-9.000 1,0.000-16.000 4,0.000-22.000 6,0.000-22.000 8,0.000-21.000 6</inkml:trace>
</inkml:ink>
</file>

<file path=ppt/ink/ink61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07"/>
    </inkml:context>
    <inkml:brush xml:id="br0">
      <inkml:brushProperty name="width" value="0.0455236881971359" units="cm"/>
      <inkml:brushProperty name="height" value="0.0455236881971359" units="cm"/>
      <inkml:brushProperty name="color" value="#000000"/>
      <inkml:brushProperty name="ignorePressure" value="0"/>
    </inkml:brush>
  </inkml:definitions>
  <inkml:trace contextRef="#ctx0" brushRef="#br0">21850.000 55750.000 483,'4.000'-69.000'1,"10.000"13.000"4,10.000 12.000 2,9.000 13.000 3,6.000 7.000 4,3.000 4.000 5,3.000 3.000 4,4.000 3.000 5,-1.000 4.000 0,-3.000 7.000-6,-3.000 6.000-5,-2.000 7.000-5,-6.000 10.000-5,-6.000 16.000-2,-6.000 15.000-3,-6.000 17.000-2,-9.000 10.000-2,-8.000 6.000 0,-10.000 7.000 1,-9.000 6.000 0,-7.000-1.000-1,-3.000-5.000 1,-3.000-7.000-2,-2.000-5.000 0,2.000-9.000 2,9.000-9.000 3,10.000-10.000 2,10.000-8.000 4,16.000-17.000 1,26.000-21.000-1,24.000-22.000-1,26.000-22.000 0,12.000-18.000-5,0.000-11.000-6,0.000-14.000-7,0.000-11.000-7,-2.000-12.000-3,-3.000-9.000-2,-3.000-10.000-2,-2.000-8.000 0,-8.000-8.000 1,-8.000-2.000 1,-10.000-3.000 3,-9.000-3.000 2,-9.000 2.000 4,-5.000 10.000 4,-7.000 10.000 4,-5.000 9.000 4,-8.000 12.000 6,-5.000 16.000 6,-7.000 15.000 7,-5.000 17.000 7,-8.000 17.000 7,-5.000 23.000 9,-7.000 22.000 9,-5.000 22.000 8,-4.000 19.000 1,0.000 20.000-9,0.000 18.000-7,0.000 20.000-8,1.000 8.000-7,4.000 1.000-3,3.000-1.000-5,3.000 1.000-4,3.000-7.000-3,3.000-12.000-3,3.000-13.000-4,4.000-12.000-1,8.000-9.000-6,17.000-2.000-5,15.000-3.000-6,16.000-3.000-7,1.000-4.000-1,-12.000-3.000 1,-13.000-3.000 1,-12.000-2.000 1,-10.000 0.000 2,-6.000 7.000 2,-6.000 6.000 2,-6.000 7.000 2,-10.000 4.000 2,-12.000 3.000-1,-13.000 3.000 1,-12.000 4.000-1,-9.000 2.000 0,-2.000 4.000-2,-3.000 3.000-1,-3.000 3.000-3,1.000-7.000-2,6.000-15.000-3,7.000-15.000-4,6.000-16.000-3</inkml:trace>
</inkml:ink>
</file>

<file path=ppt/ink/ink61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07"/>
    </inkml:context>
    <inkml:brush xml:id="br0">
      <inkml:brushProperty name="width" value="0.0408881455659866" units="cm"/>
      <inkml:brushProperty name="height" value="0.0408881455659866" units="cm"/>
      <inkml:brushProperty name="color" value="#000000"/>
      <inkml:brushProperty name="ignorePressure" value="0"/>
    </inkml:brush>
  </inkml:definitions>
  <inkml:trace contextRef="#ctx0" brushRef="#br0">24350.000 54600.000 538,'-24.000'150.000'132,"4.000"0.000"-29,3.000 0.000-29,3.000 0.000-29,1.000-4.000-16,1.000-5.000-6,-1.000-7.000-5,1.000-5.000-5,-1.000-9.000-4,1.000-9.000-2,-1.000-10.000-2,1.000-8.000-2,7.000-14.000-3,16.000-15.000 0,15.000-15.000-3,17.000-16.000-1,8.000-21.000 0,4.000-24.000 0,3.000-26.000 2,3.000-24.000 1,3.000-23.000-4,3.000-18.000-10,3.000-19.000-9,4.000-18.000-10,-3.000-15.000-4,-5.000-9.000 3,-7.000-10.000 1,-5.000-8.000 3,-9.000-1.000 3,-9.000 9.000 5,-10.000 10.000 3,-8.000 10.000 4,-8.000 13.000 6,-2.000 19.000 6,-3.000 19.000 6,-3.000 19.000 6,-7.000 16.000 5,-9.000 17.000 2,-10.000 15.000 2,-8.000 16.000 1,-11.000 15.000 3,-8.000 16.000 1,-10.000 15.000 1,-9.000 17.000 2,-4.000 16.000-4,4.000 19.000-11,3.000 19.000-9,3.000 19.000-10,7.000 7.000-10,14.000-3.000-9,11.000-3.000-11,14.000-2.000-10,7.000-14.000-3,3.000-21.000 4,3.000-22.000 2,4.000-22.000 4</inkml:trace>
</inkml:ink>
</file>

<file path=ppt/ink/ink61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08"/>
    </inkml:context>
    <inkml:brush xml:id="br0">
      <inkml:brushProperty name="width" value="0.0431368127465248" units="cm"/>
      <inkml:brushProperty name="height" value="0.0431368127465248" units="cm"/>
      <inkml:brushProperty name="color" value="#000000"/>
      <inkml:brushProperty name="ignorePressure" value="0"/>
    </inkml:brush>
  </inkml:definitions>
  <inkml:trace contextRef="#ctx0" brushRef="#br0">25350.000 54850.000 510,'20.000'25.000'5,"-9.000"0.000"12,-10.000 0.000 12,-8.000 0.000 11,-8.000 4.000 6,-2.000 10.000-3,-3.000 10.000 0,-3.000 9.000-3,-1.000 9.000-2,4.000 9.000-4,3.000 10.000-5,3.000 10.000-5,3.000 0.000-2,3.000-5.000-3,3.000-7.000-1,4.000-5.000-3,4.000-8.000-2,6.000-5.000-5,7.000-7.000-3,6.000-5.000-3,9.000-8.000-5,13.000-5.000-3,12.000-7.000-4,13.000-5.000-4,9.000-6.000-4,6.000-3.000-5,7.000-3.000-5,6.000-2.000-4,-2.000-6.000-5,-9.000-6.000-4,-10.000-6.000-3,-8.000-6.000-3,-11.000-4.000-2,-8.000 1.000 2,-10.000-1.000 2,-9.000 1.000 2</inkml:trace>
</inkml:ink>
</file>

<file path=ppt/ink/ink61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08"/>
    </inkml:context>
    <inkml:brush xml:id="br0">
      <inkml:brushProperty name="width" value="0.0435342937707901" units="cm"/>
      <inkml:brushProperty name="height" value="0.0435342937707901" units="cm"/>
      <inkml:brushProperty name="color" value="#000000"/>
      <inkml:brushProperty name="ignorePressure" value="0"/>
    </inkml:brush>
  </inkml:definitions>
  <inkml:trace contextRef="#ctx0" brushRef="#br0">26250.000 55250.000 505,'-46.000'-91.000'3,"10.000"19.000"6,10.000 19.000 7,9.000 19.000 5,2.000 12.000 10,-2.000 6.000 9,-3.000 7.000 12,-3.000 6.000 10,-1.000 9.000 1,4.000 13.000-9,3.000 12.000-8,3.000 13.000-10,-1.000 20.000-8,-2.000 28.000-8,-3.000 28.000-9,-3.000 29.000-9,-2.000 19.000-8,0.000 14.000-10,0.000 11.000-11,0.000 14.000-9,0.000-6.000-5,0.000-21.000 2,0.000-22.000 1,0.000-22.000 2,1.000-21.000-3,4.000-18.000-6,3.000-19.000-7,3.000-18.000-6</inkml:trace>
</inkml:ink>
</file>

<file path=ppt/ink/ink61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08"/>
    </inkml:context>
    <inkml:brush xml:id="br0">
      <inkml:brushProperty name="width" value="0.0416314527392387" units="cm"/>
      <inkml:brushProperty name="height" value="0.0416314527392387" units="cm"/>
      <inkml:brushProperty name="color" value="#000000"/>
      <inkml:brushProperty name="ignorePressure" value="0"/>
    </inkml:brush>
  </inkml:definitions>
  <inkml:trace contextRef="#ctx0" brushRef="#br0">22750.000 58600.000 528,'-25.000'-49.000'7,"0.000"4.000"15,0.000 3.000 15,0.000 3.000 14,-2.000 17.000 5,-3.000 31.000-6,-3.000 32.000-6,-2.000 31.000-6,0.000 12.000-6,7.000-6.000-5,6.000-6.000-5,7.000-6.000-7,2.000-1.000-2,1.000 7.000-1,-1.000 6.000 0,1.000 7.000-1,1.000 0.000-2,3.000-2.000-2,3.000-3.000-2,4.000-3.000-4,4.000-7.000-1,6.000-9.000-4,7.000-10.000-3,6.000-8.000-3,7.000-15.000-2,10.000-19.000-2,10.000-18.000-2,9.000-19.000-1,6.000-18.000-2,3.000-15.000 0,3.000-15.000 1,4.000-16.000-2,-3.000-8.000 2,-5.000 0.000 0,-7.000 0.000 1,-5.000 0.000 1,-11.000 3.000 2,-11.000 6.000 4,-14.000 7.000 3,-11.000 6.000 3,-12.000 7.000 3,-9.000 10.000 2,-10.000 10.000 2,-8.000 9.000 2,-8.000 9.000 0,-2.000 9.000-3,-3.000 10.000-2,-3.000 10.000-3,1.000 7.000-1,6.000 6.000-2,7.000 7.000 0,6.000 6.000-2,1.000 9.000-5,-3.000 13.000-11,-3.000 12.000-10,-2.000 13.000-11,0.000-1.000-1,7.000-11.000 6,6.000-14.000 8,7.000-11.000 6</inkml:trace>
</inkml:ink>
</file>

<file path=ppt/ink/ink6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2"/>
    </inkml:context>
    <inkml:brush xml:id="br0">
      <inkml:brushProperty name="width" value="0.0441596060991287" units="cm"/>
      <inkml:brushProperty name="height" value="0.0441596060991287" units="cm"/>
      <inkml:brushProperty name="color" value="#f2395b"/>
      <inkml:brushProperty name="ignorePressure" value="0"/>
    </inkml:brush>
  </inkml:definitions>
  <inkml:trace contextRef="#ctx0" brushRef="#br0">66450.000 50800.000 498,'-179.000'-19.000'-5,"45.000"13.000"11,43.000 12.000 9,45.000 13.000 11,22.000 9.000 6,4.000 6.000 3,3.000 7.000 2,3.000 6.000 2,6.000 6.000 0,9.000 6.000-4,10.000 7.000-5,10.000 6.000-3,2.000 9.000-3,-3.000 13.000 2,-3.000 12.000 0,-2.000 13.000 0,-8.000 12.000-1,-8.000 13.000-4,-10.000 12.000-4,-9.000 13.000-3,-9.000 4.000-8,-5.000-3.000-7,-7.000-3.000-8,-5.000-2.000-9,-1.000-12.000-4,6.000-19.000 0,7.000-18.000 0,6.000-19.000 0</inkml:trace>
</inkml:ink>
</file>

<file path=ppt/ink/ink61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09"/>
    </inkml:context>
    <inkml:brush xml:id="br0">
      <inkml:brushProperty name="width" value="0.0395335219800472" units="cm"/>
      <inkml:brushProperty name="height" value="0.0395335219800472" units="cm"/>
      <inkml:brushProperty name="color" value="#000000"/>
      <inkml:brushProperty name="ignorePressure" value="0"/>
    </inkml:brush>
  </inkml:definitions>
  <inkml:trace contextRef="#ctx0" brushRef="#br0">23800.000 59000.000 556,'93.000'-22.000'79,"-11.000"6.000"-12,-14.000 7.000-12,-11.000 6.000-11,-6.000 4.000-9,4.000 4.000-5,3.000 3.000-6,3.000 3.000-6,-4.000 6.000-3,-8.000 9.000-4,-10.000 10.000-2,-9.000 10.000-4,-9.000 8.000-1,-5.000 10.000-2,-7.000 10.000-1,-5.000 9.000 0,-11.000 7.000-1,-11.000 7.000 1,-14.000 6.000 2,-11.000 7.000 0,-7.000-3.000 0,0.000-8.000-5,0.000-10.000-3,0.000-9.000-4,18.000-21.000 1,39.000-31.000 9,36.000-31.000 8,39.000-31.000 7,16.000-10.000 1,-3.000 13.000-6,-3.000 12.000-8,-2.000 13.000-5,5.000 6.000-12,16.000 0.000-15,15.000 0.000-15,17.000 0.000-15,-8.000 3.000-7,-27.000 6.000 2,-28.000 7.000 2,-28.000 6.000 2</inkml:trace>
</inkml:ink>
</file>

<file path=ppt/ink/ink61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17"/>
    </inkml:context>
    <inkml:brush xml:id="br0">
      <inkml:brushProperty name="width" value="0.0395096391439438" units="cm"/>
      <inkml:brushProperty name="height" value="0.0395096391439438" units="cm"/>
      <inkml:brushProperty name="color" value="#6adcab"/>
      <inkml:brushProperty name="ignorePressure" value="0"/>
    </inkml:brush>
  </inkml:definitions>
  <inkml:trace contextRef="#ctx0" brushRef="#br0">20150.000 53900.000 556,'-200.000'-115.000'-6,"50.000"23.000"11,50.000 22.000 13,50.000 22.000 13,28.000 18.000 5,6.000 16.000-2,7.000 15.000-3,6.000 17.000-1,3.000 17.000-3,0.000 23.000-2,0.000 22.000-3,0.000 22.000-3,-4.000 16.000-3,-5.000 14.000-1,-7.000 11.000-2,-5.000 14.000-2,-4.000 5.000-1,0.000 1.000 0,0.000-1.000-1,0.000 1.000 1,0.000 1.000-1,0.000 3.000 0,0.000 3.000 1,0.000 4.000-1,3.000 1.000 0,6.000 0.000-2,7.000 0.000-2,6.000 0.000-1,3.000 1.000-1,0.000 4.000-1,0.000 3.000 0,0.000 3.000-2,4.000 1.000 0,10.000 1.000 2,10.000-1.000 0,9.000 1.000 1,4.000-6.000-2,1.000-8.000-4,-1.000-10.000-4,1.000-9.000-6,-1.000-9.000-1,1.000-5.000 1,-1.000-7.000 0,1.000-5.000 2,-1.000-4.000-1,1.000 0.000 0,-1.000 0.000 0,1.000 0.000-1,-6.000-7.000 0,-8.000-11.000-1,-10.000-14.000-1,-9.000-11.000-1,-5.000-12.000 0,0.000-9.000 1,0.000-10.000 2,0.000-8.000 1,-2.000-8.000 0,-3.000-2.000 1,-3.000-3.000 0,-2.000-3.000 1,-5.000-2.000-2,-2.000 0.000-1,-3.000 0.000-1,-3.000 0.000-2,-1.000-16.000-4,4.000-31.000-5,3.000-31.000-5,3.000-31.000-6,6.000-12.000 0,9.000 10.000 8,10.000 10.000 7,10.000 9.000 7</inkml:trace>
</inkml:ink>
</file>

<file path=ppt/ink/ink61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18"/>
    </inkml:context>
    <inkml:brush xml:id="br0">
      <inkml:brushProperty name="width" value="0.0426209419965744" units="cm"/>
      <inkml:brushProperty name="height" value="0.0426209419965744" units="cm"/>
      <inkml:brushProperty name="color" value="#6adcab"/>
      <inkml:brushProperty name="ignorePressure" value="0"/>
    </inkml:brush>
  </inkml:definitions>
  <inkml:trace contextRef="#ctx0" brushRef="#br0">19800.000 53850.000 516,'-27.000'-49.000'0,"-3.000"4.000"-1,-3.000 3.000 1,-2.000 3.000-1,0.000 1.000 2,7.000 1.000 4,6.000-1.000 3,7.000 1.000 4,7.000-3.000 2,9.000-2.000 1,10.000-3.000 1,10.000-3.000 2,14.000-6.000-1,23.000-5.000-1,22.000-7.000 0,22.000-5.000-2,15.000-8.000 0,9.000-5.000-1,10.000-7.000 1,10.000-5.000-1,4.000 5.000 1,0.000 19.000 0,0.000 19.000 0,0.000 19.000 0,-2.000 18.000 1,-3.000 19.000-1,-3.000 19.000 1,-2.000 19.000-1,-6.000 15.000-1,-6.000 13.000-1,-6.000 12.000-1,-6.000 13.000-1,-1.000 1.000-2,7.000-9.000 1,6.000-10.000-1,7.000-8.000-1,7.000-11.000 1,9.000-8.000 0,10.000-10.000 1,10.000-9.000 0,5.000-15.000-2,4.000-18.000-6,3.000-19.000-6,3.000-18.000-5,3.000-14.000-3,3.000-5.000 2,3.000-7.000 1,4.000-5.000 2,-1.000-1.000 1,-3.000 6.000 2,-3.000 7.000 1,-2.000 6.000 1,-6.000 9.000 1,-6.000 13.000 0,-6.000 12.000 1,-6.000 13.000 0,-7.000 7.000 0,-6.000 4.000 1,-6.000 3.000-1,-6.000 3.000 1,-7.000 1.000 0,-6.000 1.000-1,-6.000-1.000 0,-6.000 1.000 0,-6.000-1.000-1,-2.000 1.000 1,-3.000-1.000-1,-3.000 1.000 1,-6.000 1.000 0,-5.000 3.000 0,-7.000 3.000 1,-5.000 4.000-1,-6.000 2.000 1,-3.000 4.000 2,-3.000 3.000 1,-2.000 3.000 1,-6.000 3.000 1,-6.000 3.000 1,-6.000 3.000 0,-6.000 4.000 0,-7.000 4.000 1,-6.000 6.000 0,-6.000 7.000-1,-6.000 6.000 1,-4.000 3.000 0,1.000 0.000-2,-1.000 0.000 0,1.000 0.000 0,-1.000 1.000-1,1.000 4.000 0,-1.000 3.000 1,1.000 3.000-1,-1.000 3.000 1,1.000 3.000-1,-1.000 3.000 1,1.000 4.000-1,-3.000 2.000-1,-2.000 4.000 0,-3.000 3.000 0,-3.000 3.000-1,1.000 3.000-1,6.000 3.000 1,7.000 3.000-1,6.000 4.000 0,3.000 1.000 1,0.000 0.000-1,0.000 0.000 2,0.000 0.000-1,-2.000 0.000 0,-3.000 0.000-3,-3.000 0.000-2,-2.000 0.000-2,-5.000 4.000 0,-2.000 10.000 0,-3.000 10.000 2,-3.000 9.000 0,-2.000 7.000 2,0.000 7.000 0,0.000 6.000 0,0.000 7.000 2,-2.000 2.000 0,-3.000 1.000-1,-3.000-1.000 1,-2.000 1.000-1,-6.000-1.000 0,-6.000 1.000 1,-6.000-1.000-1,-6.000 1.000 1,-2.000-1.000-1,3.000 1.000 0,3.000-1.000-2,4.000 1.000-1,1.000-3.000 0,0.000-2.000 0,0.000-3.000 0,0.000-3.000 0,1.000-9.000-1,4.000-11.000 0,3.000-14.000-1,3.000-11.000-1,3.000-12.000 1,3.000-9.000-1,3.000-10.000 2,4.000-8.000-1,2.000-12.000 0,4.000-12.000-4,3.000-13.000-3,3.000-12.000-3,4.000-24.000-7,7.000-34.000-13,6.000-35.000-11,7.000-33.000-12,-3.000-22.000-3,-8.000-5.000 8,-10.000-7.000 8,-9.000-5.000 6,-5.000 3.000 8,0.000 17.000 5,0.000 15.000 5,0.000 16.000 6</inkml:trace>
</inkml:ink>
</file>

<file path=ppt/ink/ink61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18"/>
    </inkml:context>
    <inkml:brush xml:id="br0">
      <inkml:brushProperty name="width" value="0.0329676829278469" units="cm"/>
      <inkml:brushProperty name="height" value="0.0329676829278469" units="cm"/>
      <inkml:brushProperty name="color" value="#6adcab"/>
      <inkml:brushProperty name="ignorePressure" value="0"/>
    </inkml:brush>
  </inkml:definitions>
  <inkml:trace contextRef="#ctx0" brushRef="#br0">20300.000 60650.000 667,'-140.000'0.000'0,"23.000"0.000"0,22.000 0.000 0,22.000 0.000 0,13.000 1.000-3,7.000 4.000-6,6.000 3.000-6,7.000 3.000-5,10.000-1.000-2,16.000-2.000 4,15.000-3.000 3,17.000-3.000 4,8.000-2.000 6,4.000 0.000 8,3.000 0.000 9,3.000 0.000 9,6.000 0.000 4,9.000 0.000 3,10.000 0.000 3,10.000 0.000 1,10.000-4.000 0,13.000-5.000-2,12.000-7.000-2,13.000-5.000-3,12.000-8.000-2,13.000-5.000-2,12.000-7.000-2,13.000-5.000-3,9.000-1.000-1,6.000 6.000-2,7.000 7.000-1,6.000 6.000-2,4.000 7.000 1,4.000 10.000-1,3.000 10.000 0,3.000 9.000 1,3.000 7.000-2,3.000 7.000-5,3.000 6.000-5,4.000 7.000-5,-1.000 2.000-1,-3.000 1.000 1,-3.000-1.000 3,-2.000 1.000 1,-1.000-1.000 1,3.000 1.000-2,3.000-1.000-2,4.000 1.000 0,-1.000-4.000-2,-3.000-6.000-1,-3.000-6.000 0,-2.000-6.000-2,-11.000-4.000 1,-15.000 1.000 2,-15.000-1.000 1,-16.000 1.000 1,-21.000-3.000 2,-24.000-2.000-1,-26.000-3.000 0,-24.000-3.000 0,4.000-2.000 0,34.000 0.000-1,35.000 0.000 0,35.000 0.000 0,16.000-4.000-1,1.000-5.000-1,-1.000-7.000-1,1.000-5.000-1,-7.000-4.000-2,-12.000 0.000-4,-13.000 0.000-5,-12.000 0.000-3,-13.000 1.000-2,-12.000 4.000 1,-13.000 3.000 1,-12.000 3.000 1,-15.000 1.000 0,-15.000 1.000-1,-15.000-1.000-1,-16.000 1.000 0</inkml:trace>
</inkml:ink>
</file>

<file path=ppt/ink/ink61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4"/>
    </inkml:context>
    <inkml:brush xml:id="br0">
      <inkml:brushProperty name="width" value="0.0314706712961197" units="cm"/>
      <inkml:brushProperty name="height" value="0.0314706712961197" units="cm"/>
      <inkml:brushProperty name="color" value="#000000"/>
      <inkml:brushProperty name="ignorePressure" value="0"/>
    </inkml:brush>
  </inkml:definitions>
  <inkml:trace contextRef="#ctx0" brushRef="#br0">63850.000 16000.000 699,'-38.000'0.000'109,"26.000"0.000"-22,24.000 0.000-23,26.000 0.000-24</inkml:trace>
</inkml:ink>
</file>

<file path=ppt/ink/ink61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6"/>
    </inkml:context>
    <inkml:brush xml:id="br0">
      <inkml:brushProperty name="width" value="0.0340955406427383" units="cm"/>
      <inkml:brushProperty name="height" value="0.0340955406427383" units="cm"/>
      <inkml:brushProperty name="color" value="#000000"/>
      <inkml:brushProperty name="ignorePressure" value="0"/>
    </inkml:brush>
  </inkml:definitions>
  <inkml:trace contextRef="#ctx0" brushRef="#br0">37150.000 28800.000 645,'203.000'-4.000'110,"-44.000"-5.000"-28,-43.000-7.000-27,-44.000-5.000-29,-16.000-3.000-15,13.000 4.000 0,12.000 3.000-2,13.000 3.000-2,2.000 1.000 1,-5.000 1.000 0,-7.000-1.000 2,-5.000 1.000 1,-8.000 1.000-4,-5.000 3.000-12,-7.000 3.000-9,-5.000 4.000-11,-8.000 1.000-7,-5.000 0.000-3,-7.000 0.000-3,-5.000 0.000-3,-14.000 1.000-2,-18.000 4.000-2,-19.000 3.000 0,-18.000 3.000-2,-7.000-2.000 5,6.000-6.000 8,7.000-6.000 11,6.000-6.000 9</inkml:trace>
</inkml:ink>
</file>

<file path=ppt/ink/ink61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7"/>
    </inkml:context>
    <inkml:brush xml:id="br0">
      <inkml:brushProperty name="width" value="0.0330041386187077" units="cm"/>
      <inkml:brushProperty name="height" value="0.0330041386187077" units="cm"/>
      <inkml:brushProperty name="color" value="#000000"/>
      <inkml:brushProperty name="ignorePressure" value="0"/>
    </inkml:brush>
  </inkml:definitions>
  <inkml:trace contextRef="#ctx0" brushRef="#br0">37950.000 28300.000 666,'-21.000'28.000'75,"10.000"6.000"-15,10.000 7.000-14,9.000 6.000-14,1.000 7.000-9,-6.000 10.000-2,-6.000 10.000-2,-6.000 9.000-3,-4.000 1.000-2,1.000-6.000-5,-1.000-6.000-2,1.000-6.000-4,8.000-26.000-14,20.000-43.000-25,18.000-44.000-24,20.000-43.000-26,5.000-21.000-2,-6.000 3.000 20,-6.000 3.000 19,-6.000 4.000 19,-6.000 7.000 13,-2.000 13.000 3,-3.000 12.000 4,-3.000 13.000 4,-2.000 10.000 6,0.000 10.000 6,0.000 10.000 7,0.000 9.000 8,-4.000 9.000 8,-5.000 9.000 12,-7.000 10.000 12,-5.000 10.000 11,-6.000 10.000-1,-3.000 13.000-14,-3.000 12.000-14,-2.000 13.000-14,-6.000 7.000-12,-6.000 4.000-8,-6.000 3.000-8,-6.000 3.000-9,-6.000 1.000-6,-2.000 1.000-2,-3.000-1.000-3,-3.000 1.000-3,1.000-9.000-1,6.000-15.000 1,7.000-15.000 1,6.000-16.000 1,3.000-10.000 1,0.000-3.000 1,0.000-3.000 1,0.000-2.000 2,7.000-5.000 8,17.000-2.000 18,15.000-3.000 17,16.000-3.000 18,5.000-2.000 7,-2.000 0.000-6,-3.000 0.000-4,-3.000 0.000-4,-2.000 1.000-6,0.000 4.000-4,0.000 3.000-4,0.000 3.000-5,-4.000 3.000-3,-5.000 3.000-2,-7.000 3.000-1,-5.000 4.000-3,-4.000 4.000-1,0.000 6.000 0,0.000 7.000 0,0.000 6.000 0,0.000 3.000 0,0.000 0.000 0,0.000 0.000 0,0.000 0.000 0,-2.000-2.000 1,-3.000-3.000 2,-3.000-3.000 3,-2.000-2.000 1,-1.000-3.000 1,3.000 1.000-1,3.000-1.000-2,4.000 1.000-2,-6.000-9.000-5,-11.000-15.000-10,-14.000-15.000-9,-11.000-16.000-10,-4.000-12.000-3,6.000-5.000 3,7.000-7.000 4,6.000-5.000 3,3.000-3.000 5,0.000 4.000 2,0.000 3.000 5,0.000 3.000 3,3.000 1.000 3,6.000 1.000 2,7.000-1.000 3,6.000 1.000 1,4.000 1.000 2,4.000 3.000 1,3.000 3.000 0,3.000 4.000 0,-4.000 15.000 1,-8.000 28.000 1,-10.000 28.000 2,-9.000 29.000 1,-9.000 10.000 0,-5.000-6.000-2,-7.000-6.000-3,-5.000-6.000-3,0.000-7.000 0,10.000-6.000 1,10.000-6.000 0,9.000-6.000 0,18.000-20.000-2,29.000-30.000-6,28.000-32.000-6,28.000-30.000-6,14.000-14.000-3,0.000 7.000 0,0.000 6.000 0,0.000 7.000 1,-5.000 7.000 2,-9.000 9.000 5,-10.000 10.000 5,-8.000 10.000 4,-11.000 7.000 2,-8.000 6.000-3,-10.000 7.000-1,-9.000 6.000-3,-12.000 9.000 6,-11.000 13.000 14,-14.000 12.000 14,-11.000 13.000 14,-9.000 4.000 3,-3.000-3.000-10,-3.000-3.000-8,-2.000-2.000-9,-5.000-1.000-8,-2.000 3.000-4,-3.000 3.000-5,-3.000 4.000-5,-4.000 1.000-6,-3.000 0.000-7,-3.000 0.000-6,-2.000 0.000-8,-6.000 1.000-1,-6.000 4.000 3,-6.000 3.000 4,-6.000 3.000 3,-2.000 1.000 2,3.000 1.000 1,3.000-1.000 2,4.000 1.000 1,4.000-4.000 6,6.000-6.000 11,7.000-6.000 11,6.000-6.000 12,13.000-7.000 11,23.000-6.000 11,22.000-6.000 10,22.000-6.000 10,19.000-10.000 1,20.000-12.000-13,18.000-13.000-12,20.000-12.000-12,10.000-5.000-9,3.000 3.000-5,3.000 3.000-7,4.000 4.000-5,-3.000 4.000-5,-5.000 6.000-8,-7.000 7.000-5,-5.000 6.000-7,-9.000 6.000-6,-9.000 6.000-7,-10.000 7.000-7,-8.000 6.000-6,-11.000-1.000-1,-8.000-5.000 8,-10.000-7.000 6,-9.000-5.000 8,-7.000-8.000 4,-3.000-5.000 2,-3.000-7.000 3,-2.000-5.000 2</inkml:trace>
</inkml:ink>
</file>

<file path=ppt/ink/ink61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8"/>
    </inkml:context>
    <inkml:brush xml:id="br0">
      <inkml:brushProperty name="width" value="0.03585334867239" units="cm"/>
      <inkml:brushProperty name="height" value="0.03585334867239" units="cm"/>
      <inkml:brushProperty name="color" value="#000000"/>
      <inkml:brushProperty name="ignorePressure" value="0"/>
    </inkml:brush>
  </inkml:definitions>
  <inkml:trace contextRef="#ctx0" brushRef="#br0">39200.000 28950.000 613,'23.000'-25.000'2,"-3.000"0.000"4,-3.000 0.000 3,-2.000 0.000 4,-3.000 6.000 5,1.000 13.000 7,-1.000 12.000 6,1.000 13.000 7,-7.000 13.000-1,-12.000 17.000-10,-13.000 15.000-9,-12.000 16.000-9,-4.000 4.000-5,7.000-6.000-2,6.000-6.000-1,7.000-6.000-1,4.000-9.000-1,3.000-8.000 2,3.000-10.000 0,4.000-9.000 2,4.000-9.000-2,6.000-5.000-1,7.000-7.000-3,6.000-5.000-2,7.000-9.000-4,10.000-9.000-6,10.000-10.000-5,9.000-8.000-6,2.000-8.000-2,-2.000-2.000 1,-3.000-3.000 1,-3.000-3.000 1,-6.000-2.000 0,-5.000 0.000 1,-7.000 0.000 1,-5.000 0.000 0,-6.000 1.000 2,-3.000 4.000 5,-3.000 3.000 4,-2.000 3.000 4,-8.000 4.000 7,-8.000 7.000 9,-10.000 6.000 10,-9.000 7.000 9,-4.000 8.000 9,4.000 14.000 6,3.000 11.000 7,3.000 14.000 7,-2.000 8.000 0,-6.000 7.000-7,-6.000 6.000-8,-6.000 7.000-7,-9.000 8.000-7,-8.000 14.000-8,-10.000 11.000-7,-9.000 14.000-8,-5.000 8.000-7,0.000 7.000-9,0.000 6.000-8,0.000 7.000-8,3.000-7.000-6,6.000-19.000-2,7.000-18.000-4,6.000-19.000-3,9.000-15.000-2,13.000-8.000 0,12.000-10.000 0,13.000-9.000-1,7.000-12.000 5,4.000-11.000 9,3.000-14.000 9,3.000-11.000 9,9.000-15.000 6,16.000-16.000 3,15.000-15.000 3,17.000-15.000 3,11.000-6.000 2,10.000 7.000 1,10.000 6.000 1,9.000 7.000 1,-1.000 4.000 2,-8.000 3.000 2,-10.000 3.000 2,-9.000 4.000 3,-10.000 5.000 2,-9.000 10.000 3,-10.000 10.000 4,-8.000 9.000 3,-9.000 9.000 1,-6.000 9.000 0,-6.000 10.000-1,-6.000 10.000 0,-9.000 7.000-1,-8.000 6.000-2,-10.000 7.000-1,-9.000 6.000-1,-9.000 7.000-2,-5.000 10.000-4,-7.000 10.000-2,-5.000 9.000-2,-6.000-1.000-6,-3.000-8.000-8,-3.000-10.000-6,-2.000-9.000-9,-3.000-9.000-5,1.000-5.000-5,-1.000-7.000-3,1.000-5.000-5,4.000-12.000-1,9.000-16.000 0,10.000-15.000 1,10.000-15.000 0,7.000-11.000 3,6.000-2.000 4,7.000-3.000 4,6.000-3.000 5,6.000-1.000 4,6.000 4.000 2,7.000 3.000 5,6.000 3.000 3,6.000 7.000 4,6.000 14.000 8,7.000 11.000 5,6.000 14.000 7,3.000 10.000 1,0.000 9.000-4,0.000 10.000-3,0.000 10.000-5,1.000 2.000 3,4.000-3.000 8,3.000-3.000 8,3.000-2.000 9,-1.000-6.000-3,-2.000-6.000-10,-3.000-6.000-12,-3.000-6.000-11,-6.000-6.000-7,-5.000-2.000-1,-7.000-3.000-2,-5.000-3.000-1,-4.000-4.000-5,0.000-3.000-7,0.000-3.000-7,0.000-2.000-7</inkml:trace>
</inkml:ink>
</file>

<file path=ppt/ink/ink61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8"/>
    </inkml:context>
    <inkml:brush xml:id="br0">
      <inkml:brushProperty name="width" value="0.0272570941597223" units="cm"/>
      <inkml:brushProperty name="height" value="0.0272570941597223" units="cm"/>
      <inkml:brushProperty name="color" value="#000000"/>
      <inkml:brushProperty name="ignorePressure" value="0"/>
    </inkml:brush>
  </inkml:definitions>
  <inkml:trace contextRef="#ctx0" brushRef="#br0">40100.000 28350.000 807,'1.000'-46.000'0,"4.000"10.000"0,3.000 10.000 0,3.000 9.000 0,4.000 9.000 7,7.000 9.000 15,6.000 10.000 14,7.000 10.000 15,2.000 8.000-4,1.000 10.000-21,-1.000 10.000-23,1.000 9.000-20,-4.000-1.000-10,-6.000-8.000 4,-6.000-10.000 4,-6.000-9.000 4</inkml:trace>
</inkml:ink>
</file>

<file path=ppt/ink/ink61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8"/>
    </inkml:context>
    <inkml:brush xml:id="br0">
      <inkml:brushProperty name="width" value="0.022962125018239" units="cm"/>
      <inkml:brushProperty name="height" value="0.022962125018239" units="cm"/>
      <inkml:brushProperty name="color" value="#000000"/>
      <inkml:brushProperty name="ignorePressure" value="0"/>
    </inkml:brush>
  </inkml:definitions>
  <inkml:trace contextRef="#ctx0" brushRef="#br0">41100.000 28500.000 958,'-25.000'28.000'0,"0.000"6.000"-1,0.000 7.000 1,0.000 6.000-1,3.000 4.000 2,6.000 4.000 5,7.000 3.000 5,6.000 3.000 4,1.000 1.000-4,-3.000 1.000-14,-3.000-1.000-14,-2.000 1.000-12,-3.000-6.000-7,1.000-8.000 2,-1.000-10.000 1,1.000-9.000 2</inkml:trace>
</inkml:ink>
</file>

<file path=ppt/ink/ink6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2"/>
    </inkml:context>
    <inkml:brush xml:id="br0">
      <inkml:brushProperty name="width" value="0.047264501452446" units="cm"/>
      <inkml:brushProperty name="height" value="0.047264501452446" units="cm"/>
      <inkml:brushProperty name="color" value="#f2395b"/>
      <inkml:brushProperty name="ignorePressure" value="0"/>
    </inkml:brush>
  </inkml:definitions>
  <inkml:trace contextRef="#ctx0" brushRef="#br0">65750.000 52450.000 465,'4.000'-46.000'3,"10.000"10.000"6,10.000 10.000 7,9.000 9.000 6,7.000 4.000 3,7.000 1.000 0,6.000-1.000 0,7.000 1.000 0,10.000 1.000 0,16.000 3.000-3,15.000 3.000-1,17.000 4.000-3,8.000 1.000-1,4.000 0.000-1,3.000 0.000-1,3.000 0.000-1,-4.000 0.000-6,-8.000 0.000-10,-10.000 0.000-10,-9.000 0.000-10,-12.000 0.000-6,-11.000 0.000-2,-14.000 0.000-1,-11.000 0.000-2,-14.000-4.000 0,-11.000-5.000 0,-14.000-7.000 2,-11.000-5.000 1,-11.000-6.000 3,-5.000-3.000 3,-7.000-3.000 3,-5.000-2.000 4,-4.000-8.000 4,0.000-8.000 2,0.000-10.000 4,0.000-9.000 2,0.000-5.000 2,0.000 0.000 1,0.000 0.000 1,0.000 0.000 0,-2.000 6.000 3,-3.000 13.000 6,-3.000 12.000 6,-2.000 13.000 5,-3.000 9.000 3,1.000 6.000 2,-1.000 7.000 0,1.000 6.000 0,-3.000 6.000 4,-2.000 6.000 3,-3.000 7.000 3,-3.000 6.000 5,-1.000 9.000 1,4.000 13.000-1,3.000 12.000 0,3.000 13.000-2,1.000 10.000-3,1.000 10.000-4,-1.000 10.000-4,1.000 9.000-4,1.000 4.000-4,3.000 1.000-1,3.000-1.000-4,4.000 1.000-1,4.000-1.000-2,6.000 1.000 1,7.000-1.000 0,6.000 1.000 0,10.000-6.000-4,17.000-8.000-12,15.000-10.000-10,16.000-9.000-11,15.000-10.000-3,16.000-9.000 3,15.000-10.000 4,17.000-8.000 3,-3.000-9.000-1,-18.000-6.000-5,-19.000-6.000-6,-18.000-6.000-5,-10.000-6.000-7,0.000-2.000-5,0.000-3.000-6,0.000-3.000-6</inkml:trace>
</inkml:ink>
</file>

<file path=ppt/ink/ink61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8"/>
    </inkml:context>
    <inkml:brush xml:id="br0">
      <inkml:brushProperty name="width" value="0.0369865335524082" units="cm"/>
      <inkml:brushProperty name="height" value="0.0369865335524082" units="cm"/>
      <inkml:brushProperty name="color" value="#000000"/>
      <inkml:brushProperty name="ignorePressure" value="0"/>
    </inkml:brush>
  </inkml:definitions>
  <inkml:trace contextRef="#ctx0" brushRef="#br0">40850.000 29350.000 594,'21.000'120.000'93,"-5.000"-9.000"-17,-7.000-10.000-19,-5.000-8.000-17,-6.000-4.000-11,-3.000 3.000-4,-3.000 3.000-5,-2.000 4.000-3,-1.000 1.000-3,3.000 0.000-2,3.000 0.000-2,4.000 0.000-1,1.000-8.000-6,0.000-16.000-7,0.000-15.000-9,0.000-15.000-8,3.000-26.000-12,6.000-34.000-16,7.000-35.000-17,6.000-33.000-16,1.000-11.000 1,-3.000 17.000 17,-3.000 15.000 18,-2.000 16.000 17</inkml:trace>
</inkml:ink>
</file>

<file path=ppt/ink/ink61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8"/>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41350.000 29200.000 999,'23.000'-24.000'0,"-3.000"4.000"-1,-3.000 3.000-1,-2.000 3.000-1</inkml:trace>
</inkml:ink>
</file>

<file path=ppt/ink/ink61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9"/>
    </inkml:context>
    <inkml:brush xml:id="br0">
      <inkml:brushProperty name="width" value="0.0397746600210667" units="cm"/>
      <inkml:brushProperty name="height" value="0.0397746600210667" units="cm"/>
      <inkml:brushProperty name="color" value="#000000"/>
      <inkml:brushProperty name="ignorePressure" value="0"/>
    </inkml:brush>
  </inkml:definitions>
  <inkml:trace contextRef="#ctx0" brushRef="#br0">41300.000 29200.000 553,'4.000'39.000'52,"10.000"-22.000"-16,10.000-22.000-16,9.000-21.000-17,7.000-14.000-11,7.000-2.000-5,6.000-3.000-4,7.000-3.000-6,2.000-2.000 0,1.000 0.000 3,-1.000 0.000 3,1.000 0.000 4,-4.000 6.000 4,-6.000 13.000 6,-6.000 12.000 4,-6.000 13.000 6,-13.000 12.000 10,-19.000 13.000 11,-18.000 12.000 13,-19.000 13.000 13,-10.000 6.000 1,1.000 0.000-9,-1.000 0.000-10,1.000 0.000-10,-1.000 0.000-5,1.000 0.000-2,-1.000 0.000-3,1.000 0.000-1,-1.000 0.000-3,1.000 0.000-4,-1.000 0.000-3,1.000 0.000-4,1.000-4.000-6,3.000-5.000-7,3.000-7.000-7,4.000-5.000-9,5.000-15.000-7,10.000-22.000-9,10.000-22.000-9,9.000-21.000-8,4.000-14.000 1,1.000-2.000 11,-1.000-3.000 9,1.000-3.000 11,-1.000 1.000 7,1.000 6.000 6,-1.000 7.000 5,1.000 6.000 4,-3.000 6.000 7,-2.000 6.000 4,-3.000 7.000 6,-3.000 6.000 5,-4.000 9.000 8,-3.000 13.000 10,-3.000 12.000 11,-2.000 13.000 9,-3.000 10.000 3,1.000 10.000-7,-1.000 10.000-7,1.000 9.000-5,-1.000 7.000-5,1.000 7.000-2,-1.000 6.000-2,1.000 7.000-1,1.000 4.000-3,3.000 3.000-5,3.000 3.000-3,4.000 4.000-5,1.000 1.000-3,0.000 0.000-5,0.000 0.000-3,0.000 0.000-4,0.000-5.000-3,0.000-9.000-2,0.000-10.000-3,0.000-8.000-2,6.000-15.000-6,13.000-19.000-10,12.000-18.000-8,13.000-19.000-10,9.000-18.000-5,6.000-15.000 1,7.000-15.000 0,6.000-16.000-1,1.000-10.000 5,-3.000-3.000 9,-3.000-3.000 9,-2.000-2.000 9,-8.000 2.000 6,-8.000 9.000 3,-10.000 10.000 4,-9.000 10.000 3,-10.000 8.000 2,-9.000 10.000 0,-10.000 10.000 2,-8.000 9.000 0,-9.000 7.000 7,-6.000 7.000 15,-6.000 6.000 15,-6.000 7.000 13,-7.000 7.000 5,-6.000 9.000-7,-6.000 10.000-7,-6.000 10.000-7,-1.000 2.000-6,7.000-3.000-4,6.000-3.000-4,7.000-2.000-5,8.000-3.000-6,14.000 1.000-6,11.000-1.000-6,14.000 1.000-6,13.000-4.000-5,16.000-6.000 0,15.000-6.000-2,17.000-6.000-1,10.000-6.000-3,6.000-2.000-4,7.000-3.000-4,6.000-3.000-4,-7.000-4.000-1,-18.000-3.000 3,-19.000-3.000 2,-18.000-2.000 3</inkml:trace>
</inkml:ink>
</file>

<file path=ppt/ink/ink61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39"/>
    </inkml:context>
    <inkml:brush xml:id="br0">
      <inkml:brushProperty name="width" value="0.033548429608345" units="cm"/>
      <inkml:brushProperty name="height" value="0.033548429608345" units="cm"/>
      <inkml:brushProperty name="color" value="#000000"/>
      <inkml:brushProperty name="ignorePressure" value="0"/>
    </inkml:brush>
  </inkml:definitions>
  <inkml:trace contextRef="#ctx0" brushRef="#br0">42850.000 28450.000 655,'23.000'-24.000'0,"-3.000"4.000"0,-3.000 3.000 0,-2.000 3.000 0,-1.000 6.000 7,3.000 9.000 12,3.000 10.000 14,4.000 10.000 12,-4.000 11.000 0,-9.000 17.000-14,-10.000 15.000-15,-8.000 16.000-13,-8.000 5.000-13,-2.000-2.000-9,-3.000-3.000-10,-3.000-3.000-10,-2.000-9.000-3,0.000-11.000 2,0.000-14.000 2,0.000-11.000 2,1.000-9.000 4,4.000-3.000 8,3.000-3.000 7,3.000-2.000 6,3.000-1.000 5,3.000 3.000 3,3.000 3.000 3,4.000 4.000 2,1.000 2.000 5,0.000 4.000 7,0.000 3.000 9,0.000 3.000 8,0.000 7.000 1,0.000 14.000-2,0.000 11.000-4,0.000 14.000-2,-2.000 11.000-2,-3.000 14.000 3,-3.000 11.000 2,-2.000 14.000 3,-3.000 3.000 0,1.000-2.000 1,-1.000-3.000 0,1.000-3.000 0,1.000-12.000-3,3.000-18.000-6,3.000-19.000-6,4.000-18.000-7,5.000-23.000-10,10.000-24.000-17,10.000-26.000-17,9.000-24.000-16,1.000-13.000-8,-6.000 0.000 0,-6.000 0.000 2,-6.000 0.000 1</inkml:trace>
</inkml:ink>
</file>

<file path=ppt/ink/ink61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0"/>
    </inkml:context>
    <inkml:brush xml:id="br0">
      <inkml:brushProperty name="width" value="0.0366248078644276" units="cm"/>
      <inkml:brushProperty name="height" value="0.0366248078644276" units="cm"/>
      <inkml:brushProperty name="color" value="#000000"/>
      <inkml:brushProperty name="ignorePressure" value="0"/>
    </inkml:brush>
  </inkml:definitions>
  <inkml:trace contextRef="#ctx0" brushRef="#br0">43700.000 28500.000 600,'23.000'-69.000'7,"-3.000"13.000"12,-3.000 12.000 13,-2.000 13.000 14,-9.000 15.000 1,-12.000 19.000-7,-13.000 19.000-8,-12.000 19.000-9,-5.000 12.000-9,3.000 6.000-11,3.000 7.000-12,4.000 6.000-12,2.000-4.000-4,4.000-11.000 1,3.000-14.000 1,3.000-11.000 3,7.000-12.000-4,14.000-9.000-7,11.000-10.000-7,14.000-8.000-8,2.000-6.000 2,-6.000 1.000 11,-6.000-1.000 11,-6.000 1.000 10,-7.000 4.000 10,-6.000 9.000 9,-6.000 10.000 8,-6.000 10.000 9,-6.000 7.000 4,-2.000 6.000 2,-3.000 7.000 1,-3.000 6.000 1,-2.000 3.000 0,0.000 0.000-1,0.000 0.000-1,0.000 0.000-2,1.000-2.000-3,4.000-3.000-6,3.000-3.000-5,3.000-2.000-5,7.000-9.000-10,14.000-12.000-12,11.000-13.000-12,14.000-12.000-13,10.000-10.000-4,9.000-6.000 5,10.000-6.000 3,10.000-6.000 5,4.000-2.000 3,0.000 3.000 3,0.000 3.000 1,0.000 4.000 3,-7.000 2.000 5,-11.000 4.000 10,-14.000 3.000 8,-11.000 3.000 9,-9.000 4.000 6,-3.000 7.000 2,-3.000 6.000 3,-2.000 7.000 3,-12.000 7.000 1,-19.000 9.000 0,-18.000 10.000-1,-19.000 10.000 0,-12.000 4.000-3,-2.000 0.000-4,-3.000 0.000-4,-3.000 0.000-5,-2.000 1.000-1,0.000 4.000 0,0.000 3.000 0,0.000 3.000 1,3.000-2.000-3,6.000-6.000-8,7.000-6.000-8,6.000-6.000-7,13.000-9.000-6,23.000-8.000-4,22.000-10.000-4,22.000-9.000-5,10.000-7.000 4,1.000-3.000 10,-1.000-3.000 11,1.000-2.000 10,-3.000 5.000 10,-2.000 16.000 7,-3.000 15.000 8,-3.000 17.000 7,-6.000 8.000 4,-5.000 4.000-3,-7.000 3.000-3,-5.000 3.000-1,-6.000-1.000-4,-3.000-2.000-2,-3.000-3.000-4,-2.000-3.000-2,-3.000-4.000-5,1.000-3.000-4,-1.000-3.000-4,1.000-2.000-6,2.000-12.000-10,7.000-19.000-16,6.000-18.000-17,7.000-19.000-17,7.000-19.000-5,9.000-19.000 6,10.000-18.000 6,10.000-19.000 6,7.000-5.000 6,6.000 9.000 8,7.000 10.000 7,6.000 10.000 7,1.000 7.000 5,-3.000 6.000 3,-3.000 7.000 4,-2.000 6.000 3,-6.000 7.000 4,-6.000 10.000 5,-6.000 10.000 4,-6.000 9.000 6,-7.000 7.000 10,-6.000 7.000 15,-6.000 6.000 15,-6.000 7.000 16,-7.000 5.000 0,-6.000 7.000-13,-6.000 6.000-13,-6.000 7.000-15,-6.000 2.000-8,-2.000 1.000-5,-3.000-1.000-4,-3.000 1.000-4,1.000-10.000-15,6.000-19.000-24,7.000-18.000-25,6.000-19.000-24,1.000-7.000 0,-3.000 7.000 25,-3.000 6.000 25,-2.000 7.000 25,-3.000 5.000 13,1.000 7.000 1,-1.000 6.000 2,1.000 7.000 2,1.000 4.000-1,3.000 3.000-2,3.000 3.000-3,4.000 4.000-1,2.000-6.000-8,4.000-11.000-12,3.000-14.000-12,3.000-11.000-12,1.000-6.000-1,1.000 4.000 8,-1.000 3.000 9,1.000 3.000 9</inkml:trace>
</inkml:ink>
</file>

<file path=ppt/ink/ink61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1"/>
    </inkml:context>
    <inkml:brush xml:id="br0">
      <inkml:brushProperty name="width" value="0.0301462225615978" units="cm"/>
      <inkml:brushProperty name="height" value="0.0301462225615978" units="cm"/>
      <inkml:brushProperty name="color" value="#000000"/>
      <inkml:brushProperty name="ignorePressure" value="0"/>
    </inkml:brush>
  </inkml:definitions>
  <inkml:trace contextRef="#ctx0" brushRef="#br0">44150.000 29700.000 729,'0.000'70.000'66,"0.000"-9.000"-13,0.000-10.000-14,0.000-8.000-12,0.000-4.000-9,0.000 3.000-2,0.000 3.000-3,0.000 4.000-2,0.000-3.000-3,0.000-5.000-2,0.000-7.000-3,0.000-5.000-3,1.000-14.000-9,4.000-18.000-17,3.000-19.000-17,3.000-18.000-15,6.000-12.000-5,9.000-3.000 9,10.000-3.000 8,10.000-2.000 8,2.000 3.000 10,-3.000 14.000 9,-3.000 11.000 10,-2.000 14.000 10,-5.000 7.000 6,-2.000 3.000 3,-3.000 3.000 2,-3.000 4.000 3,-6.000 5.000 3,-5.000 10.000 3,-7.000 10.000 5,-5.000 9.000 3,-4.000 6.000 3,0.000 3.000 2,0.000 3.000 2,0.000 4.000 3,-4.000-1.000-2,-5.000-3.000-6,-7.000-3.000-8,-5.000-2.000-5,-3.000-3.000-8,4.000 1.000-6,3.000-1.000-6,3.000 1.000-7,1.000-3.000-4,1.000-2.000-1,-1.000-3.000-1,1.000-3.000 0,2.000-9.000-8,7.000-11.000-12,6.000-14.000-13,7.000-11.000-12,2.000-3.000 0,1.000 10.000 12,-1.000 10.000 13,1.000 9.000 13</inkml:trace>
</inkml:ink>
</file>

<file path=ppt/ink/ink61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2"/>
    </inkml:context>
    <inkml:brush xml:id="br0">
      <inkml:brushProperty name="width" value="0.028853926807642" units="cm"/>
      <inkml:brushProperty name="height" value="0.028853926807642" units="cm"/>
      <inkml:brushProperty name="color" value="#000000"/>
      <inkml:brushProperty name="ignorePressure" value="0"/>
    </inkml:brush>
  </inkml:definitions>
  <inkml:trace contextRef="#ctx0" brushRef="#br0">46650.000 29750.000 762,'48.000'68.000'132,"-3.000"-11.000"-53,-3.000-14.000-53,-2.000-11.000-52</inkml:trace>
</inkml:ink>
</file>

<file path=ppt/ink/ink61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2"/>
    </inkml:context>
    <inkml:brush xml:id="br0">
      <inkml:brushProperty name="width" value="0.0236182827502489" units="cm"/>
      <inkml:brushProperty name="height" value="0.0236182827502489" units="cm"/>
      <inkml:brushProperty name="color" value="#000000"/>
      <inkml:brushProperty name="ignorePressure" value="0"/>
    </inkml:brush>
  </inkml:definitions>
  <inkml:trace contextRef="#ctx0" brushRef="#br0">47400.000 29000.000 931,'48.000'1.000'21,"-3.000"4.000"-3,-3.000 3.000-4,-2.000 3.000-3,-3.000 3.000-6,1.000 3.000-11,-1.000 3.000-9,1.000 4.000-10,-6.000 1.000-4,-8.000 0.000 3,-10.000 0.000 2,-9.000 0.000 2,-4.000-2.000 2,4.000-3.000-1,3.000-3.000 0,3.000-2.000 0</inkml:trace>
</inkml:ink>
</file>

<file path=ppt/ink/ink61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2"/>
    </inkml:context>
    <inkml:brush xml:id="br0">
      <inkml:brushProperty name="width" value="0.036378126591444" units="cm"/>
      <inkml:brushProperty name="height" value="0.036378126591444" units="cm"/>
      <inkml:brushProperty name="color" value="#000000"/>
      <inkml:brushProperty name="ignorePressure" value="0"/>
    </inkml:brush>
  </inkml:definitions>
  <inkml:trace contextRef="#ctx0" brushRef="#br0">47600.000 30350.000 604,'-24.000'46.000'0,"4.000"-5.000"0,3.000-7.000 1,3.000-5.000-1,7.000-12.000 6,14.000-16.000 12,11.000-15.000 12,14.000-15.000 11,7.000-15.000 3,3.000-12.000-10,3.000-13.000-8,4.000-12.000-8,5.000-10.000-9,10.000-6.000-9,10.000-6.000-9,9.000-6.000-9,1.000-4.000-6,-6.000 1.000-3,-6.000-1.000-3,-6.000 1.000-2,-6.000 4.000-2,-2.000 9.000 1,-3.000 10.000 1,-3.000 10.000-1,-6.000 8.000 4,-5.000 10.000 7,-7.000 10.000 5,-5.000 9.000 6,-11.000 17.000 17,-11.000 25.000 27,-14.000 25.000 28,-11.000 25.000 26,-7.000 12.000 5,0.000 1.000-17,0.000-1.000-19,0.000 1.000-17,-4.000 1.000-12,-5.000 3.000-6,-7.000 3.000-7,-5.000 4.000-6,-3.000-1.000-7,4.000-3.000-9,3.000-3.000-9,3.000-2.000-7,1.000-8.000-9,1.000-8.000-7,-1.000-10.000-7,1.000-9.000-7</inkml:trace>
</inkml:ink>
</file>

<file path=ppt/ink/ink61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3"/>
    </inkml:context>
    <inkml:brush xml:id="br0">
      <inkml:brushProperty name="width" value="0.0390153527259827" units="cm"/>
      <inkml:brushProperty name="height" value="0.0390153527259827" units="cm"/>
      <inkml:brushProperty name="color" value="#000000"/>
      <inkml:brushProperty name="ignorePressure" value="0"/>
    </inkml:brush>
  </inkml:definitions>
  <inkml:trace contextRef="#ctx0" brushRef="#br0">48700.000 28950.000 563,'48.000'-22.000'4,"-3.000"6.000"6,-3.000 7.000 7,-2.000 6.000 6,-1.000 3.000 6,3.000 0.000 4,3.000 0.000 4,4.000 0.000 5,2.000 4.000-1,4.000 10.000-4,3.000 10.000-5,3.000 9.000-4,-2.000 2.000-4,-6.000-2.000-3,-6.000-3.000-4,-6.000-3.000-4,-7.000-1.000-5,-6.000 4.000-9,-6.000 3.000-6,-6.000 3.000-9,-9.000 1.000-8,-8.000 1.000-9,-10.000-1.000-9,-9.000 1.000-10,-12.000-3.000-3,-11.000-2.000 0,-14.000-3.000 0,-11.000-3.000 2,-6.000-4.000 5,4.000-3.000 11,3.000-3.000 10,3.000-2.000 12,4.000-3.000 6,7.000 1.000 4,6.000-1.000 4,7.000 1.000 3,10.000 2.000 11,16.000 7.000 16,15.000 6.000 16,17.000 7.000 17,3.000 5.000 2,-5.000 7.000-12,-7.000 6.000-12,-5.000 7.000-12,-4.000 5.000-8,0.000 7.000-2,0.000 6.000-2,0.000 7.000-3,0.000-3.000-3,0.000-8.000-1,0.000-10.000-3,0.000-9.000-2,9.000-16.000-5,19.000-22.000-6,19.000-22.000-7,19.000-21.000-7,9.000-21.000-5,0.000-19.000-4,0.000-18.000-3,0.000-19.000-5,-4.000-8.000-1,-5.000 3.000-1,-7.000 3.000 0,-5.000 4.000 1,-8.000 7.000 3,-5.000 13.000 8,-7.000 12.000 8,-5.000 13.000 8,-8.000 9.000 5,-5.000 6.000 3,-7.000 7.000 3,-5.000 6.000 2,-3.000 3.000 5,4.000 0.000 7,3.000 0.000 6,3.000 0.000 7,6.000 0.000 6,9.000 0.000 6,10.000 0.000 6,10.000 0.000 5,7.000 0.000-1,6.000 0.000-11,7.000 0.000-10,6.000 0.000-10,-2.000 1.000-9,-9.000 4.000-4,-10.000 3.000-6,-8.000 3.000-6,-11.000-4.000-9,-8.000-8.000-14,-10.000-10.000-14,-9.000-9.000-14,-7.000-4.000-1,-3.000 4.000 12,-3.000 3.000 12,-2.000 3.000 12,-3.000 1.000 10,1.000 1.000 5,-1.000-1.000 6,1.000 1.000 5,-1.000 12.000 12,1.000 25.000 18,-1.000 25.000 18,1.000 25.000 19,-4.000 17.000 2,-6.000 9.000-13,-6.000 10.000-11,-6.000 10.000-14,-4.000 0.000-8,1.000-5.000-7,-1.000-7.000-7,1.000-5.000-6,-3.000-8.000-5,-2.000-5.000-4,-3.000-7.000-5,-3.000-5.000-4,12.000-15.000-10,28.000-22.000-17,28.000-22.000-16,29.000-21.000-17,8.000-9.000 1,-8.000 7.000 18,-10.000 6.000 17,-9.000 7.000 18,-7.000 5.000 14,-3.000 7.000 8,-3.000 6.000 8,-2.000 7.000 10,-6.000 8.000 4,-6.000 14.000 3,-6.000 11.000 2,-6.000 14.000 1,-7.000 7.000 2,-6.000 3.000-1,-6.000 3.000 1,-6.000 4.000-1,-4.000 2.000-2,1.000 4.000-5,-1.000 3.000-4,1.000 3.000-5,4.000-5.000-5,9.000-12.000-4,10.000-13.000-6,10.000-12.000-4,10.000-19.000-2,13.000-25.000-1,12.000-25.000 0,13.000-25.000-1,9.000-19.000-3,6.000-12.000-8,7.000-13.000-7,6.000-12.000-7,-1.000-4.000-3,-5.000 7.000-2,-7.000 6.000 0,-5.000 7.000-1,-3.000 5.000 4,4.000 7.000 9,3.000 6.000 9,3.000 7.000 9,-1.000 7.000 7,-2.000 9.000 7,-3.000 10.000 5,-3.000 10.000 7,-6.000 7.000 3,-5.000 6.000 1,-7.000 7.000 1,-5.000 6.000 1,-6.000 6.000 2,-3.000 6.000 4,-3.000 7.000 4,-2.000 6.000 4,-5.000 6.000-1,-2.000 6.000-6,-3.000 7.000-7,-3.000 6.000-7,-9.000 3.000-4,-11.000 0.000-4,-14.000 0.000-4,-11.000 0.000-4,-6.000 1.000-4,4.000 4.000-4,3.000 3.000-5,3.000 3.000-4,-1.000-4.000-5,-2.000-8.000-2,-3.000-10.000-5,-3.000-9.000-3,1.000-10.000-3,6.000-9.000 0,7.000-10.000-2,6.000-8.000 0,4.000-11.000 1,4.000-8.000 3,3.000-10.000 5,3.000-9.000 3,3.000-5.000 2,3.000 0.000 2,3.000 0.000 1,4.000 0.000 1,1.000 1.000 4,0.000 4.000 4,0.000 3.000 6,0.000 3.000 6,1.000 10.000 12,4.000 20.000 20,3.000 18.000 20,3.000 20.000 21,-1.000 14.000 4,-2.000 14.000-12,-3.000 11.000-11,-3.000 14.000-12,-1.000 19.000-8,4.000 29.000-8,3.000 28.000-7,3.000 28.000-7,-1.000 18.000-9,-2.000 10.000-14,-3.000 10.000-12,-3.000 9.000-13,-6.000-16.000-12,-5.000-41.000-12,-7.000-40.000-12,-5.000-40.000-12</inkml:trace>
</inkml:ink>
</file>

<file path=ppt/ink/ink6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4"/>
    </inkml:context>
    <inkml:brush xml:id="br0">
      <inkml:brushProperty name="width" value="0.0358674265444279" units="cm"/>
      <inkml:brushProperty name="height" value="0.0358674265444279" units="cm"/>
      <inkml:brushProperty name="color" value="#f2395b"/>
      <inkml:brushProperty name="ignorePressure" value="0"/>
    </inkml:brush>
  </inkml:definitions>
  <inkml:trace contextRef="#ctx0" brushRef="#br0">69300.000 50650.000 613,'-175.000'134.000'90,"50.000"-31.000"-22,50.000-31.000-23,50.000-31.000-21,18.000-9.000-10,-11.000 17.000 1,-14.000 15.000 1,-11.000 16.000 1,-3.000 13.000 0,10.000 14.000-2,10.000 11.000-3,9.000 14.000-1,2.000 8.000-3,-2.000 7.000-1,-3.000 6.000-2,-3.000 7.000-2,4.000 0.000 1,13.000-2.000 0,12.000-3.000 1,13.000-3.000 1,12.000-13.000-5,13.000-22.000-12,12.000-22.000-9,13.000-21.000-12,6.000-20.000-9,0.000-15.000-5,0.000-15.000-6,0.000-16.000-6,-7.000-10.000 1,-11.000-3.000 7,-14.000-3.000 8,-11.000-2.000 8</inkml:trace>
</inkml:ink>
</file>

<file path=ppt/ink/ink61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4"/>
    </inkml:context>
    <inkml:brush xml:id="br0">
      <inkml:brushProperty name="width" value="0.0311484802514315" units="cm"/>
      <inkml:brushProperty name="height" value="0.0311484802514315" units="cm"/>
      <inkml:brushProperty name="color" value="#000000"/>
      <inkml:brushProperty name="ignorePressure" value="0"/>
    </inkml:brush>
  </inkml:definitions>
  <inkml:trace contextRef="#ctx0" brushRef="#br0">52200.000 28850.000 706,'-221.000'287.000'77,"60.000"-74.000"-18,60.000-76.000-19,59.000-74.000-18,34.000-42.000-14,9.000-5.000-10,10.000-7.000-11,10.000-5.000-10,5.000-6.000-7,4.000-3.000-1,3.000-3.000-2,3.000-2.000-1,-1.000 2.000 2,-2.000 9.000 7,-3.000 10.000 7,-3.000 10.000 8,-6.000 10.000 6,-5.000 13.000 8,-7.000 12.000 8,-5.000 13.000 7,-9.000 10.000 4,-9.000 10.000 4,-10.000 10.000 1,-8.000 9.000 4,-8.000 4.000 0,-2.000 1.000-1,-3.000-1.000 1,-3.000 1.000-2,2.000-10.000-2,10.000-19.000-7,10.000-18.000-6,9.000-19.000-6,10.000-22.000-10,14.000-25.000-12,11.000-25.000-12,14.000-25.000-13,3.000-11.000-7,-2.000 3.000-5,-3.000 3.000-4,-3.000 4.000-4</inkml:trace>
</inkml:ink>
</file>

<file path=ppt/ink/ink61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5"/>
    </inkml:context>
    <inkml:brush xml:id="br0">
      <inkml:brushProperty name="width" value="0.0340476594865322" units="cm"/>
      <inkml:brushProperty name="height" value="0.0340476594865322" units="cm"/>
      <inkml:brushProperty name="color" value="#000000"/>
      <inkml:brushProperty name="ignorePressure" value="0"/>
    </inkml:brush>
  </inkml:definitions>
  <inkml:trace contextRef="#ctx0" brushRef="#br0">52250.000 29500.000 646,'23.000'-24.000'0,"-3.000"4.000"0,-3.000 3.000 0,-2.000 3.000 0,-1.000 1.000 0,3.000 1.000 0,3.000-1.000 0,4.000 1.000 0,-1.000-1.000 2,-3.000 1.000 7,-3.000-1.000 4,-2.000 1.000 7,3.000-3.000 3,14.000-2.000 3,11.000-3.000 3,14.000-3.000 4,3.000-1.000-1,-2.000 4.000-4,-3.000 3.000-3,-3.000 3.000-3,-4.000 1.000-8,-3.000 1.000-12,-3.000-1.000-12,-2.000 1.000-13,-8.000-4.000-10,-8.000-6.000-9,-10.000-6.000-10,-9.000-6.000-10,-5.000-4.000 3,0.000 1.000 11,0.000-1.000 13,0.000 1.000 13,-2.000 1.000 11,-3.000 3.000 13,-3.000 3.000 11,-2.000 4.000 11,-5.000 10.000 9,-2.000 19.000 4,-3.000 19.000 4,-3.000 19.000 5,-6.000 10.000 1,-5.000 4.000-4,-7.000 3.000-2,-5.000 3.000-4,-4.000 3.000-4,0.000 3.000-7,0.000 3.000-6,0.000 4.000-6,3.000-4.000-6,6.000-9.000-2,7.000-10.000-4,6.000-8.000-4,15.000-9.000-8,26.000-6.000-12,24.000-6.000-12,26.000-6.000-13,8.000-6.000-4,-5.000-2.000 5,-7.000-3.000 5,-5.000-3.000 4,-8.000 1.000 4,-5.000 6.000 5,-7.000 7.000 3,-5.000 6.000 4,-9.000 4.000 5,-9.000 4.000 4,-10.000 3.000 5,-8.000 3.000 4,-9.000 1.000 4,-6.000 1.000 4,-6.000-1.000 2,-6.000 1.000 3,-2.000-1.000 4,3.000 1.000 7,3.000-1.000 5,4.000 1.000 7,8.000-6.000-2,17.000-8.000-8,15.000-10.000-8,16.000-9.000-9,7.000-4.000-5,1.000 4.000-1,-1.000 3.000-2,1.000 3.000-2,-3.000 4.000-1,-2.000 7.000 0,-3.000 6.000 0,-3.000 7.000-1,-7.000 5.000 3,-9.000 7.000 2,-10.000 6.000 4,-8.000 7.000 3,-9.000-3.000 3,-6.000-8.000 3,-6.000-10.000 1,-6.000-9.000 4,-2.000-10.000 0,3.000-9.000-3,3.000-10.000-1,4.000-8.000-1,4.000-14.000-6,6.000-15.000-7,7.000-15.000-9,6.000-16.000-6,4.000-5.000-10,4.000 6.000-9,3.000 7.000-9,3.000 6.000-9</inkml:trace>
</inkml:ink>
</file>

<file path=ppt/ink/ink61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5"/>
    </inkml:context>
    <inkml:brush xml:id="br0">
      <inkml:brushProperty name="width" value="0.0370246134698391" units="cm"/>
      <inkml:brushProperty name="height" value="0.0370246134698391" units="cm"/>
      <inkml:brushProperty name="color" value="#000000"/>
      <inkml:brushProperty name="ignorePressure" value="0"/>
    </inkml:brush>
  </inkml:definitions>
  <inkml:trace contextRef="#ctx0" brushRef="#br0">53900.000 28850.000 594,'25.000'-21.000'10,"0.000"10.000"23,0.000 10.000 21,0.000 9.000 21,-2.000 9.000 3,-3.000 9.000-16,-3.000 10.000-17,-2.000 10.000-16,-6.000 2.000-14,-6.000-3.000-10,-6.000-3.000-12,-6.000-2.000-9,9.000-15.000-13,25.000-25.000-14,25.000-25.000-14,25.000-25.000-14,10.000-10.000 1,-2.000 7.000 17,-3.000 6.000 16,-3.000 7.000 16,-9.000 7.000 12,-11.000 9.000 10,-14.000 10.000 9,-11.000 10.000 10,-14.000 8.000 4,-11.000 10.000 0,-14.000 10.000-1,-11.000 9.000 1,-15.000 9.000-2,-16.000 9.000-4,-15.000 10.000-3,-15.000 10.000-3,-9.000 4.000-6,1.000 0.000-6,-1.000 0.000-6,1.000 0.000-8,2.000-4.000-3,7.000-5.000-1,6.000-7.000-1,7.000-5.000 0,7.000-9.000 0,9.000-9.000 3,10.000-10.000 3,10.000-8.000 2,4.000-6.000-2,0.000 1.000-5,0.000-1.000-7,0.000 1.000-5</inkml:trace>
</inkml:ink>
</file>

<file path=ppt/ink/ink61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5"/>
    </inkml:context>
    <inkml:brush xml:id="br0">
      <inkml:brushProperty name="width" value="0.0346630029380322" units="cm"/>
      <inkml:brushProperty name="height" value="0.0346630029380322" units="cm"/>
      <inkml:brushProperty name="color" value="#000000"/>
      <inkml:brushProperty name="ignorePressure" value="0"/>
    </inkml:brush>
  </inkml:definitions>
  <inkml:trace contextRef="#ctx0" brushRef="#br0">53400.000 30050.000 634,'21.000'28.000'110,"-5.000"6.000"-22,-7.000 7.000-21,-5.000 6.000-23,-1.000-1.000-16,6.000-5.000-9,7.000-7.000-10,6.000-5.000-9,7.000-12.000-8,10.000-16.000-9,10.000-15.000-8,9.000-15.000-8,6.000-11.000-5,3.000-2.000-3,3.000-3.000-1,4.000-3.000-2,-1.000-1.000 1,-3.000 4.000 5,-3.000 3.000 6,-2.000 3.000 4,-6.000 4.000 6,-6.000 7.000 8,-6.000 6.000 6,-6.000 7.000 8,-10.000 7.000 6,-12.000 9.000 9,-13.000 10.000 8,-12.000 10.000 7,-12.000 7.000 6,-8.000 6.000 4,-10.000 7.000 5,-9.000 6.000 3,-2.000-1.000 0,6.000-5.000-5,7.000-7.000-5,6.000-5.000-4,15.000-9.000-15,26.000-9.000-23,24.000-10.000-24,26.000-8.000-23,7.000-4.000-9,-9.000 3.000 8,-10.000 3.000 7,-8.000 4.000 7,-8.000 4.000 8,-2.000 6.000 5,-3.000 7.000 7,-3.000 6.000 6,-6.000 4.000 4,-5.000 4.000 2,-7.000 3.000 1,-5.000 3.000 2,-6.000-2.000-1,-3.000-6.000-7,-3.000-6.000-5,-2.000-6.000-5</inkml:trace>
</inkml:ink>
</file>

<file path=ppt/ink/ink61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46"/>
    </inkml:context>
    <inkml:brush xml:id="br0">
      <inkml:brushProperty name="width" value="0.0279440451413393" units="cm"/>
      <inkml:brushProperty name="height" value="0.0279440451413393" units="cm"/>
      <inkml:brushProperty name="color" value="#000000"/>
      <inkml:brushProperty name="ignorePressure" value="0"/>
    </inkml:brush>
  </inkml:definitions>
  <inkml:trace contextRef="#ctx0" brushRef="#br0">56700.000 30300.000 787,'23.000'68.000'117,"-3.000"-11.000"-46,-3.000-14.000-47,-2.000-11.000-45</inkml:trace>
</inkml:ink>
</file>

<file path=ppt/ink/ink61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0"/>
    </inkml:context>
    <inkml:brush xml:id="br0">
      <inkml:brushProperty name="width" value="0.0382070690393448" units="cm"/>
      <inkml:brushProperty name="height" value="0.0382070690393448" units="cm"/>
      <inkml:brushProperty name="color" value="#000000"/>
      <inkml:brushProperty name="ignorePressure" value="0"/>
    </inkml:brush>
  </inkml:definitions>
  <inkml:trace contextRef="#ctx0" brushRef="#br0">57600.000 29150.000 575,'168.000'-25.000'80,"-11.000"0.000"-16,-14.000 0.000-17,-11.000 0.000-15,-11.000 1.000-10,-5.000 4.000-1,-7.000 3.000-3,-5.000 3.000-2,-12.000 3.000-1,-16.000 3.000-1,-15.000 3.000 1,-15.000 4.000-1,-18.000-3.000-15,-19.000-5.000-28,-18.000-7.000-30,-19.000-5.000-29,-10.000-4.000-4,1.000 0.000 19,-1.000 0.000 20,1.000 0.000 20,1.000-4.000 13,3.000-5.000 5,3.000-7.000 5,4.000-5.000 6,2.000 0.000 4,4.000 10.000 2,3.000 10.000 3,3.000 9.000 3,6.000 13.000 11,9.000 20.000 19,10.000 18.000 19,10.000 20.000 20,2.000 10.000 4,-3.000 3.000-15,-3.000 3.000-14,-2.000 4.000-13,-3.000 1.000-10,1.000 0.000-6,-1.000 0.000-7,1.000 0.000-6,-4.000-2.000-3,-6.000-3.000-2,-6.000-3.000 0,-6.000-2.000-1,-7.000-6.000-4,-6.000-6.000-5,-6.000-6.000-8,-6.000-6.000-5,-7.000-9.000-7,-6.000-8.000-7,-6.000-10.000-8,-6.000-9.000-6,-1.000-10.000-1,7.000-9.000 7,6.000-10.000 8,7.000-8.000 6,7.000-8.000 7,9.000-2.000 4,10.000-3.000 6,10.000-3.000 4,7.000 2.000 5,6.000 10.000 2,7.000 10.000 4,6.000 9.000 2,7.000 4.000 2,10.000 1.000-1,10.000-1.000-1,9.000 1.000-1,1.000 1.000 1,-6.000 3.000 1,-6.000 3.000 1,-6.000 4.000 2,-6.000 2.000-1,-2.000 4.000-4,-3.000 3.000-4,-3.000 3.000-4,-6.000 4.000-4,-5.000 7.000-4,-7.000 6.000-5,-5.000 7.000-3,-11.000 2.000-4,-11.000 1.000-2,-14.000-1.000-1,-11.000 1.000-1,-11.000-1.000-1,-5.000 1.000 1,-7.000-1.000 1,-5.000 1.000 2,-4.000-4.000 2,0.000-6.000 5,0.000-6.000 4,0.000-6.000 5,1.000-4.000 2,4.000 1.000 3,3.000-1.000 0,3.000 1.000 3,3.000-3.000 2,3.000-2.000 3,3.000-3.000 3,4.000-3.000 4,5.000 1.000 2,10.000 6.000 2,10.000 7.000 3,9.000 6.000 3,9.000 6.000 5,9.000 6.000 8,10.000 7.000 9,10.000 6.000 9,8.000 4.000-1,10.000 4.000-6,10.000 3.000-8,9.000 3.000-6,12.000 3.000-7,16.000 3.000-3,15.000 3.000-5,17.000 4.000-4,8.000-7.000-7,4.000-16.000-9,3.000-15.000-9,3.000-15.000-10,-4.000-12.000-11,-8.000-6.000-14,-10.000-6.000-13,-9.000-6.000-15,-15.000-6.000 0,-18.000-2.000 11,-19.000-3.000 12,-18.000-3.000 12</inkml:trace>
</inkml:ink>
</file>

<file path=ppt/ink/ink61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0"/>
    </inkml:context>
    <inkml:brush xml:id="br0">
      <inkml:brushProperty name="width" value="0.0310202743858099" units="cm"/>
      <inkml:brushProperty name="height" value="0.0310202743858099" units="cm"/>
      <inkml:brushProperty name="color" value="#000000"/>
      <inkml:brushProperty name="ignorePressure" value="0"/>
    </inkml:brush>
  </inkml:definitions>
  <inkml:trace contextRef="#ctx0" brushRef="#br0">59800.000 28700.000 709,'1.000'-46.000'7,"4.000"10.000"13,3.000 10.000 15,3.000 9.000 13,1.000 13.000 1,1.000 20.000-12,-1.000 18.000-14,1.000 20.000-11,-3.000 8.000-13,-2.000 1.000-8,-3.000-1.000-10,-3.000 1.000-9,-6.000-4.000-5,-5.000-6.000 2,-7.000-6.000 1,-5.000-6.000 1,-1.000-6.000 0,6.000-2.000-1,7.000-3.000-2,6.000-3.000 0,3.000-2.000 4,0.000 0.000 10,0.000 0.000 11,0.000 0.000 10,0.000 3.000 5,0.000 6.000 1,0.000 7.000 1,0.000 6.000 0,0.000 4.000 4,0.000 4.000 8,0.000 3.000 8,0.000 3.000 8,0.000 4.000 4,0.000 7.000-1,0.000 6.000 0,0.000 7.000-2,0.000-3.000-3,0.000-8.000-6,0.000-10.000-7,0.000-9.000-6,3.000-21.000-14,6.000-31.000-23,7.000-31.000-21,6.000-31.000-23,-1.000-10.000-4,-5.000 13.000 13,-7.000 12.000 14,-5.000 13.000 12,-1.000 4.000 7,6.000-3.000 0,7.000-3.000 2,6.000-2.000-1</inkml:trace>
</inkml:ink>
</file>

<file path=ppt/ink/ink61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1"/>
    </inkml:context>
    <inkml:brush xml:id="br0">
      <inkml:brushProperty name="width" value="0.0333882123231888" units="cm"/>
      <inkml:brushProperty name="height" value="0.0333882123231888" units="cm"/>
      <inkml:brushProperty name="color" value="#000000"/>
      <inkml:brushProperty name="ignorePressure" value="0"/>
    </inkml:brush>
  </inkml:definitions>
  <inkml:trace contextRef="#ctx0" brushRef="#br0">60550.000 28000.000 658,'50.000'-52.000'2,"0.000"-3.000"3,0.000-3.000 4,0.000-2.000 3,0.000 3.000 3,0.000 14.000 5,0.000 11.000 3,0.000 14.000 4,-4.000 8.000-1,-5.000 7.000-3,-7.000 6.000-5,-5.000 7.000-3,-6.000 4.000-7,-3.000 3.000-6,-3.000 3.000-9,-2.000 4.000-6,-5.000 1.000-7,-2.000 0.000-3,-3.000 0.000-5,-3.000 0.000-4,-2.000-10.000-2,0.000-18.000 0,0.000-19.000 0,0.000-18.000-1,0.000-12.000 4,0.000-3.000 7,0.000-3.000 8,0.000-2.000 7,0.000-1.000 5,0.000 3.000 4,0.000 3.000 4,0.000 4.000 4,1.000 5.000 8,4.000 10.000 12,3.000 10.000 11,3.000 9.000 12,-1.000 10.000 2,-2.000 14.000-8,-3.000 11.000-10,-3.000 14.000-8,-9.000 16.000-6,-11.000 22.000-5,-14.000 22.000-3,-11.000 23.000-5,-9.000 10.000-3,-3.000 0.000 0,-3.000 0.000-3,-2.000 0.000 0,-5.000-5.000-3,-2.000-9.000-4,-3.000-10.000-4,-3.000-8.000-3,2.000-11.000-3,10.000-8.000 2,10.000-10.000 0,9.000-9.000 0,13.000-12.000 2,20.000-11.000 0,18.000-14.000 0,20.000-11.000 1,16.000-12.000 1,16.000-9.000 0,15.000-10.000 0,17.000-8.000 1,3.000-6.000-2,-5.000 1.000-1,-7.000-1.000-3,-5.000 1.000-3,-11.000 4.000-1,-11.000 9.000-1,-14.000 10.000 0,-11.000 10.000-1,-17.000 7.000 0,-18.000 6.000 2,-19.000 7.000 1,-18.000 6.000 2,-10.000-1.000 3,0.000-5.000 4,0.000-7.000 4,0.000-5.000 4,3.000-3.000 4,6.000 4.000 6,7.000 3.000 5,6.000 3.000 5,4.000 1.000 3,4.000 1.000 4,3.000-1.000 2,3.000 1.000 4,1.000 1.000 0,1.000 3.000 0,-1.000 3.000-1,1.000 4.000 0,-1.000 7.000-2,1.000 13.000-2,-1.000 12.000-3,1.000 13.000-3,-4.000 9.000-3,-6.000 6.000-3,-6.000 7.000-4,-6.000 6.000-3,-4.000 7.000-1,1.000 10.000-1,-1.000 10.000 1,1.000 9.000 0,-1.000 2.000-8,1.000-2.000-13,-1.000-3.000-14,1.000-3.000-15,4.000-13.000-7,9.000-22.000-3,10.000-22.000-1,10.000-21.000-2</inkml:trace>
</inkml:ink>
</file>

<file path=ppt/ink/ink61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1"/>
    </inkml:context>
    <inkml:brush xml:id="br0">
      <inkml:brushProperty name="width" value="0.034715261310339" units="cm"/>
      <inkml:brushProperty name="height" value="0.034715261310339" units="cm"/>
      <inkml:brushProperty name="color" value="#000000"/>
      <inkml:brushProperty name="ignorePressure" value="0"/>
    </inkml:brush>
  </inkml:definitions>
  <inkml:trace contextRef="#ctx0" brushRef="#br0">61250.000 28700.000 633,'20.000'-19.000'0,"-9.000"13.000"0,-10.000 12.000 0,-8.000 13.000 0,-8.000 9.000 7,-2.000 6.000 15,-3.000 7.000 13,-3.000 6.000 15,1.000 3.000 3,6.000 0.000-7,7.000 0.000-8,6.000 0.000-7,6.000-5.000-8,6.000-9.000-7,7.000-10.000-9,6.000-8.000-8,7.000-9.000-7,10.000-6.000-7,10.000-6.000-8,9.000-6.000-7,4.000-9.000-5,1.000-8.000-2,-1.000-10.000-1,1.000-9.000-1,-4.000-5.000 0,-6.000 0.000 3,-6.000 0.000 3,-6.000 0.000 3,-7.000 3.000 5,-6.000 6.000 5,-6.000 7.000 4,-6.000 6.000 7,-9.000 4.000 9,-8.000 4.000 14,-10.000 3.000 15,-9.000 3.000 14,-7.000 4.000 6,-3.000 7.000-2,-3.000 6.000-2,-2.000 7.000-2,-5.000 8.000-3,-2.000 14.000-3,-3.000 11.000-5,-3.000 14.000-3,-6.000 5.000-4,-5.000 1.000-7,-7.000-1.000-5,-5.000 1.000-6,-8.000 2.000-5,-5.000 7.000-7,-7.000 6.000-5,-5.000 7.000-6,-3.000 4.000-3,4.000 3.000 0,3.000 3.000 1,3.000 4.000-1,7.000-4.000-3,14.000-9.000-4,11.000-10.000-6,14.000-8.000-4,10.000-17.000-3,9.000-21.000-2,10.000-22.000-1,10.000-22.000-2</inkml:trace>
</inkml:ink>
</file>

<file path=ppt/ink/ink61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2"/>
    </inkml:context>
    <inkml:brush xml:id="br0">
      <inkml:brushProperty name="width" value="0.0363878831267357" units="cm"/>
      <inkml:brushProperty name="height" value="0.0363878831267357" units="cm"/>
      <inkml:brushProperty name="color" value="#000000"/>
      <inkml:brushProperty name="ignorePressure" value="0"/>
    </inkml:brush>
  </inkml:definitions>
  <inkml:trace contextRef="#ctx0" brushRef="#br0">60950.000 29650.000 604,'21.000'48.000'2,"-5.000"-3.000"3,-7.000-3.000 4,-5.000-2.000 4,-6.000 0.000 4,-3.000 7.000 7,-3.000 6.000 6,-2.000 7.000 6,-1.000-3.000 0,3.000-8.000-6,3.000-10.000-6,4.000-9.000-7,2.000-5.000-5,4.000 0.000-6,3.000 0.000-6,3.000 0.000-5,4.000-4.000-3,7.000-5.000-3,6.000-7.000-3,7.000-5.000-1,4.000-9.000-1,3.000-9.000 1,3.000-10.000 0,4.000-8.000 1,1.000-3.000-1,0.000 7.000-6,0.000 6.000-5,0.000 7.000-5,-4.000 2.000 3,-5.000 1.000 10,-7.000-1.000 9,-5.000 1.000 11,-3.000 4.000 7,4.000 9.000 4,3.000 10.000 4,3.000 10.000 3,-2.000 5.000 4,-6.000 4.000 3,-6.000 3.000 3,-6.000 3.000 3,-4.000-1.000 2,1.000-2.000 1,-1.000-3.000 0,1.000-3.000 1,1.000-12.000-4,3.000-18.000-10,3.000-19.000-8,4.000-18.000-10,-1.000-15.000-6,-3.000-9.000-7,-3.000-10.000-5,-2.000-8.000-5,-1.000-6.000-4,3.000 1.000-1,3.000-1.000 0,4.000 1.000-1,1.000 4.000 1,0.000 9.000 2,0.000 10.000 4,0.000 10.000 2,0.000 8.000 5,0.000 10.000 8,0.000 10.000 7,0.000 9.000 8,0.000 6.000 4,0.000 3.000 3,0.000 3.000 2,0.000 4.000 3,-4.000 5.000-2,-5.000 10.000-6,-7.000 10.000-5,-5.000 9.000-7,-8.000 4.000-6,-5.000 1.000-9,-7.000-1.000-8,-5.000 1.000-9,-8.000-3.000-4,-5.000-2.000 2,-7.000-3.000 1,-5.000-3.000 1,-1.000-6.000 0,6.000-5.000-2,7.000-7.000-2,6.000-5.000-1,3.000-4.000 0,0.000 0.000 2,0.000 0.000 2,0.000 0.000 2</inkml:trace>
</inkml:ink>
</file>

<file path=ppt/ink/ink6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5"/>
    </inkml:context>
    <inkml:brush xml:id="br0">
      <inkml:brushProperty name="width" value="0.0457691885530949" units="cm"/>
      <inkml:brushProperty name="height" value="0.0457691885530949" units="cm"/>
      <inkml:brushProperty name="color" value="#f2395b"/>
      <inkml:brushProperty name="ignorePressure" value="0"/>
    </inkml:brush>
  </inkml:definitions>
  <inkml:trace contextRef="#ctx0" brushRef="#br0">70900.000 51000.000 480,'-27.000'-60.000'44,"-3.000"32.000"-2,-3.000 31.000-3,-2.000 32.000-3,-3.000 19.000-3,1.000 10.000-5,-1.000 10.000-5,1.000 9.000-5,-1.000 6.000-4,1.000 3.000-2,-1.000 3.000-2,1.000 4.000-3,-4.000 2.000-2,-6.000 4.000-4,-6.000 3.000-3,-6.000 3.000-2,-2.000-4.000-3,3.000-8.000-2,3.000-10.000-1,4.000-9.000-2,4.000-12.000-3,6.000-11.000-2,7.000-14.000-5,6.000-11.000-2,6.000-15.000-3,6.000-16.000 1,7.000-15.000-1,6.000-15.000 1,9.000-18.000 0,13.000-19.000 4,12.000-18.000 2,13.000-19.000 3,10.000-10.000 2,10.000 1.000 1,10.000-1.000 0,9.000 1.000 1,2.000 4.000 3,-2.000 9.000 6,-3.000 10.000 6,-3.000 10.000 6,-7.000 10.000 6,-9.000 13.000 6,-10.000 12.000 7,-8.000 13.000 7,-8.000 10.000 1,-2.000 10.000-3,-3.000 10.000-3,-3.000 9.000-4,-4.000 12.000-1,-3.000 16.000 2,-3.000 15.000 3,-2.000 17.000 1,-5.000 10.000 0,-2.000 6.000-3,-3.000 7.000-2,-3.000 6.000-3,-4.000 1.000-2,-3.000-3.000-2,-3.000-3.000-2,-2.000-2.000-1,-3.000-5.000-3,1.000-2.000-4,-1.000-3.000-3,1.000-3.000-5,8.000-20.000-5,20.000-33.000-7,18.000-35.000-8,20.000-34.000-6,10.000-30.000-4,3.000-25.000 1,3.000-25.000 1,4.000-25.000 1,1.000-5.000 2,0.000 16.000 5,0.000 15.000 5,0.000 17.000 5,-5.000 14.000 4,-9.000 17.000 5,-10.000 15.000 3,-8.000 16.000 4,-8.000 15.000 7,-2.000 16.000 9,-3.000 15.000 8,-3.000 17.000 8,-6.000 10.000 3,-5.000 6.000-5,-7.000 7.000-5,-5.000 6.000-5,-4.000 7.000-5,0.000 10.000-5,0.000 10.000-4,0.000 9.000-5,-4.000 12.000-3,-5.000 16.000 0,-7.000 15.000-2,-5.000 17.000-2,-4.000-3.000-2,0.000-18.000-8,0.000-19.000-7,0.000-18.000-6,10.000-26.000-7,23.000-31.000-7,22.000-31.000-7,22.000-31.000-7,8.000-18.000 2,-2.000-3.000 9,-3.000-3.000 9,-3.000-2.000 11,-2.000 0.000 7,0.000 7.000 4,0.000 6.000 6,0.000 7.000 4,-4.000 5.000 2,-5.000 7.000-2,-7.000 6.000-3,-5.000 7.000-2,-4.000 2.000-3,0.000 1.000-3,0.000-1.000-2,0.000 1.000-3,-4.000-3.000-2,-5.000-2.000-1,-7.000-3.000-1,-5.000-3.000-1,-3.000-4.000-1,4.000-3.000 1,3.000-3.000 0,3.000-2.000 1,-1.000-3.000 2,-2.000 1.000 3,-3.000-1.000 5,-3.000 1.000 3,-1.000-1.000 3,4.000 1.000 0,3.000-1.000 1,3.000 1.000 1</inkml:trace>
</inkml:ink>
</file>

<file path=ppt/ink/ink61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2"/>
    </inkml:context>
    <inkml:brush xml:id="br0">
      <inkml:brushProperty name="width" value="0.0316011384129524" units="cm"/>
      <inkml:brushProperty name="height" value="0.0316011384129524" units="cm"/>
      <inkml:brushProperty name="color" value="#000000"/>
      <inkml:brushProperty name="ignorePressure" value="0"/>
    </inkml:brush>
  </inkml:definitions>
  <inkml:trace contextRef="#ctx0" brushRef="#br0">61400.000 29600.000 696,'-46.000'-2.000'0,"10.000"-3.000"0,10.000-3.000 0,9.000-2.000 0,9.000-3.000 7,9.000 1.000 16,10.000-1.000 16,10.000 1.000 15,7.000 2.000 2,6.000 7.000-10,7.000 6.000-10,6.000 7.000-10,4.000 5.000-11,4.000 7.000-13,3.000 6.000-13,3.000 7.000-13,-4.000-3.000-12,-8.000-8.000-11,-10.000-10.000-11,-9.000-9.000-12</inkml:trace>
</inkml:ink>
</file>

<file path=ppt/ink/ink61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2"/>
    </inkml:context>
    <inkml:brush xml:id="br0">
      <inkml:brushProperty name="width" value="0.0294847246259451" units="cm"/>
      <inkml:brushProperty name="height" value="0.0294847246259451" units="cm"/>
      <inkml:brushProperty name="color" value="#000000"/>
      <inkml:brushProperty name="ignorePressure" value="0"/>
    </inkml:brush>
  </inkml:definitions>
  <inkml:trace contextRef="#ctx0" brushRef="#br0">63150.000 29850.000 746,'3.000'67.000'92,"6.000"-16.000"-19,7.000-15.000-20,6.000-15.000-18</inkml:trace>
</inkml:ink>
</file>

<file path=ppt/ink/ink61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4"/>
    </inkml:context>
    <inkml:brush xml:id="br0">
      <inkml:brushProperty name="width" value="0.0420191958546638" units="cm"/>
      <inkml:brushProperty name="height" value="0.0420191958546638" units="cm"/>
      <inkml:brushProperty name="color" value="#000000"/>
      <inkml:brushProperty name="ignorePressure" value="0"/>
    </inkml:brush>
  </inkml:definitions>
  <inkml:trace contextRef="#ctx0" brushRef="#br0">65000.000 28700.000 523,'76.000'-16.000'9,"4.000"19.000"19,3.000 19.000 17,3.000 19.000 19,-8.000 5.000 3,-19.000-5.000-13,-18.000-7.000-13,-19.000-5.000-12,-12.000-3.000-14,-2.000 4.000-16,-3.000 3.000-15,-3.000 3.000-17,-7.000 1.000-6,-9.000 1.000 1,-10.000-1.000 1,-8.000 1.000 1,-11.000-3.000 1,-8.000-2.000-1,-10.000-3.000-2,-9.000-3.000 0,-2.000-6.000 3,6.000-5.000 7,7.000-7.000 7,6.000-5.000 6,6.000-4.000 5,6.000 0.000 3,7.000 0.000 1,6.000 0.000 3,9.000 4.000 7,13.000 10.000 13,12.000 10.000 12,13.000 9.000 13,6.000 9.000 4,0.000 9.000-7,0.000 10.000-7,0.000 10.000-6,-4.000 0.000-4,-5.000-5.000-3,-7.000-7.000-1,-5.000-5.000-2,-3.000-4.000-1,4.000 0.000 0,3.000 0.000 0,3.000 0.000 0,-1.000-2.000 0,-2.000-3.000-1,-3.000-3.000-1,-3.000-2.000 0,-2.000-1.000 0,0.000 3.000 3,0.000 3.000 1,0.000 4.000 3,4.000-7.000-7,10.000-16.000-17,10.000-15.000-17,9.000-15.000-15,6.000-18.000-7,3.000-19.000 5,3.000-18.000 5,4.000-19.000 5,4.000-24.000 0,6.000-28.000-4,7.000-28.000-3,6.000-27.000-5,1.000-9.000 2,-3.000 13.000 6,-3.000 12.000 5,-2.000 13.000 6,-8.000 13.000 5,-8.000 17.000 6,-10.000 15.000 6,-9.000 16.000 5,-7.000 15.000 6,-3.000 16.000 5,-3.000 15.000 6,-2.000 17.000 6,-8.000 19.000 9,-8.000 26.000 10,-10.000 24.000 11,-9.000 26.000 11,-4.000 13.000 1,4.000 4.000-9,3.000 3.000-10,3.000 3.000-9,4.000-4.000-7,7.000-8.000-6,6.000-10.000-6,7.000-9.000-4,7.000-10.000-5,9.000-9.000-3,10.000-10.000-2,10.000-8.000-3,8.000-9.000-3,10.000-6.000-2,10.000-6.000-3,9.000-6.000-1,1.000-6.000-7,-6.000-2.000-12,-6.000-3.000-11,-6.000-3.000-11,-24.000 7.000-6,-41.000 19.000 1,-40.000 19.000 0,-40.000 19.000 0,-21.000 9.000 5,0.000 0.000 7,0.000 0.000 8,0.000 0.000 7,3.000-2.000 10,6.000-3.000 9,7.000-3.000 9,6.000-2.000 11,9.000-3.000 4,13.000 1.000 0,12.000-1.000 0,13.000 1.000 1,16.000-4.000 3,23.000-6.000 7,22.000-6.000 7,22.000-6.000 7,15.000-9.000-3,9.000-8.000-13,10.000-10.000-13,10.000-9.000-13,0.000-5.000-8,-5.000 0.000-2,-7.000 0.000-4,-5.000 0.000-3,-9.000-2.000-4,-9.000-3.000-5,-10.000-3.000-7,-8.000-2.000-5,-9.000-3.000-1,-6.000 1.000 5,-6.000-1.000 4,-6.000 1.000 4,-7.000-4.000 5,-6.000-6.000 5,-6.000-6.000 4,-6.000-6.000 5,-4.000-4.000 3,1.000 1.000 1,-1.000-1.000 0,1.000 1.000 2,-1.000 2.000 2,1.000 7.000 3,-1.000 6.000 3,1.000 7.000 3,1.000 11.000 10,3.000 20.000 15,3.000 18.000 14,4.000 20.000 15,-1.000 13.000 3,-3.000 9.000-10,-3.000 10.000-10,-2.000 10.000-9,-6.000 5.000-7,-6.000 4.000-5,-6.000 3.000-5,-6.000 3.000-4,-9.000 3.000-5,-8.000 3.000-4,-10.000 3.000-3,-9.000 4.000-4,-5.000 2.000-6,0.000 4.000-7,0.000 3.000-7,0.000 3.000-7,6.000-10.000-2,13.000-21.000 4,12.000-22.000 3,13.000-22.000 4</inkml:trace>
</inkml:ink>
</file>

<file path=ppt/ink/ink61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4"/>
    </inkml:context>
    <inkml:brush xml:id="br0">
      <inkml:brushProperty name="width" value="0.0340228974819183" units="cm"/>
      <inkml:brushProperty name="height" value="0.0340228974819183" units="cm"/>
      <inkml:brushProperty name="color" value="#000000"/>
      <inkml:brushProperty name="ignorePressure" value="0"/>
    </inkml:brush>
  </inkml:definitions>
  <inkml:trace contextRef="#ctx0" brushRef="#br0">66100.000 29950.000 646,'68.000'93.000'41,"-11.000"-11.000"-4,-14.000-14.000-2,-11.000-11.000-4,-6.000-6.000-1,4.000 4.000-2,3.000 3.000 0,3.000 3.000-1,3.000-1.000-3,3.000-2.000-3,3.000-3.000-5,4.000-3.000-4,-1.000-9.000-2,-3.000-11.000-3,-3.000-14.000-3,-2.000-11.000-2,-3.000-14.000-5,1.000-11.000-10,-1.000-14.000-10,1.000-11.000-10,-3.000-7.000-6,-2.000 0.000-5,-3.000 0.000-4,-3.000 0.000-4,-4.000 0.000 0,-3.000 0.000 7,-3.000 0.000 7,-2.000 0.000 6</inkml:trace>
</inkml:ink>
</file>

<file path=ppt/ink/ink61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4"/>
    </inkml:context>
    <inkml:brush xml:id="br0">
      <inkml:brushProperty name="width" value="0.0336938574910164" units="cm"/>
      <inkml:brushProperty name="height" value="0.0336938574910164" units="cm"/>
      <inkml:brushProperty name="color" value="#000000"/>
      <inkml:brushProperty name="ignorePressure" value="0"/>
    </inkml:brush>
  </inkml:definitions>
  <inkml:trace contextRef="#ctx0" brushRef="#br0">67850.000 28100.000 652,'23.000'-46.000'0,"-3.000"10.000"0,-3.000 10.000 0,-2.000 9.000 0,-9.000 17.000 11,-12.000 25.000 22,-13.000 25.000 22,-12.000 25.000 21,-7.000 10.000 1,1.000-2.000-23,-1.000-3.000-22,1.000-3.000-23,4.000-7.000-17,9.000-9.000-14,10.000-10.000-14,10.000-8.000-14</inkml:trace>
</inkml:ink>
</file>

<file path=ppt/ink/ink61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29:55"/>
    </inkml:context>
    <inkml:brush xml:id="br0">
      <inkml:brushProperty name="width" value="0.0517676249146461" units="cm"/>
      <inkml:brushProperty name="height" value="0.0517676249146461" units="cm"/>
      <inkml:brushProperty name="color" value="#000000"/>
      <inkml:brushProperty name="ignorePressure" value="0"/>
    </inkml:brush>
  </inkml:definitions>
  <inkml:trace contextRef="#ctx0" brushRef="#br0">67600.000 29100.000 424,'-27.000'78.000'2,"-3.000"6.000"2,-3.000 7.000 3,-2.000 6.000 3,2.000-2.000 3,9.000-9.000 2,10.000-10.000 3,10.000-8.000 2,5.000-8.000 2,4.000-2.000 0,3.000-3.000-1,3.000-3.000-1,3.000-7.000 0,3.000-9.000-3,3.000-10.000-3,4.000-8.000-2,4.000-18.000-5,6.000-25.000-10,7.000-25.000-9,6.000-25.000-9,7.000-19.000-6,10.000-12.000-1,10.000-13.000-2,9.000-12.000-2,7.000-18.000 0,7.000-21.000 2,6.000-22.000 2,7.000-22.000 1,0.000-5.000 4,-2.000 13.000 5,-3.000 12.000 6,-3.000 13.000 4,-10.000 18.000 4,-16.000 26.000 3,-15.000 24.000 2,-15.000 26.000 3,-15.000 19.000 4,-12.000 17.000 6,-13.000 15.000 6,-12.000 16.000 6,-10.000 13.000 4,-6.000 14.000 3,-6.000 11.000 4,-6.000 14.000 2,-1.000 10.000-1,7.000 9.000-4,6.000 10.000-4,7.000 10.000-5,4.000 2.000-4,3.000-3.000-3,3.000-3.000-5,4.000-2.000-3,4.000-8.000-4,6.000-8.000-2,7.000-10.000-3,6.000-9.000-4,7.000-7.000-1,10.000-3.000-1,10.000-3.000-1,9.000-2.000 0,1.000 2.000-1,-6.000 9.000-2,-6.000 10.000 1,-6.000 10.000-2,-9.000 4.000 1,-8.000 0.000 0,-10.000 0.000 3,-9.000 0.000 0,-15.000 3.000 2,-18.000 6.000 1,-19.000 7.000 1,-18.000 6.000 2,-15.000 1.000 0,-9.000-3.000-1,-10.000-3.000 0,-8.000-2.000-1,-4.000-6.000-2,3.000-6.000-3,3.000-6.000-3,4.000-6.000-3,5.000-9.000-3,10.000-8.000-4,10.000-10.000-3,9.000-9.000-4,9.000-12.000-1,9.000-11.000 0,10.000-14.000 0,10.000-11.000 1,10.000-9.000 2,13.000-3.000 5,12.000-3.000 6,13.000-2.000 4,10.000 2.000 3,10.000 9.000 2,10.000 10.000 2,9.000 10.000 1,9.000 4.000 3,9.000 0.000 6,10.000 0.000 6,10.000 0.000 6,5.000 3.000 4,4.000 6.000 3,3.000 7.000 2,3.000 6.000 4,-1.000 4.000 0,-2.000 4.000-2,-3.000 3.000-3,-3.000 3.000-3,-9.000 4.000-1,-11.000 7.000-2,-14.000 6.000-1,-11.000 7.000-1,-12.000 2.000-3,-9.000 1.000-4,-10.000-1.000-6,-8.000 1.000-3,-12.000-1.000-6,-12.000 1.000-7,-13.000-1.000-5,-12.000 1.000-7,-13.000-1.000-5,-12.000 1.000-4,-13.000-1.000-3,-12.000 1.000-4,-10.000 1.000 0,-6.000 3.000 5,-6.000 3.000 3,-6.000 4.000 5,-2.000-1.000 4,3.000-3.000 5,3.000-3.000 5,4.000-2.000 6,5.000-5.000 4,10.000-2.000 5,10.000-3.000 5,9.000-3.000 4,9.000-4.000 1,9.000-3.000-1,10.000-3.000-2,10.000-2.000-1,13.000-5.000 3,19.000-2.000 7,19.000-3.000 7,19.000-3.000 8,15.000-4.000 2,13.000-3.000-4,12.000-3.000-4,13.000-2.000-4,9.000-5.000-3,6.000-2.000-1,7.000-3.000-3,6.000-3.000-2,-2.000-2.000-3,-9.000 0.000-5,-10.000 0.000-5,-8.000 0.000-6,-12.000 1.000-1,-12.000 4.000-2,-13.000 3.000 1,-12.000 3.000-1,-18.000-2.000-6,-21.000-6.000-12,-22.000-6.000-10,-22.000-6.000-12,-13.000-4.000-1,-3.000 1.000 10,-3.000-1.000 9,-2.000 1.000 8,0.000 1.000 8,7.000 3.000 5,6.000 3.000 6,7.000 4.000 4,4.000 2.000 6,3.000 4.000 5,3.000 3.000 5,4.000 3.000 7,4.000 10.000 6,6.000 20.000 8,7.000 18.000 8,6.000 20.000 7,3.000 11.000 1,0.000 7.000-9,0.000 6.000-9,0.000 7.000-8,3.000 5.000-6,6.000 7.000-3,7.000 6.000-2,6.000 7.000-3,-1.000 4.000-2,-5.000 3.000-2,-7.000 3.000-2,-5.000 4.000-3,-4.000-4.000-1,0.000-9.000-3,0.000-10.000-2,0.000-8.000-3,-4.000-8.000-4,-5.000-2.000-3,-7.000-3.000-5,-5.000-3.000-4,-8.000-7.000-3,-5.000-9.000 0,-7.000-10.000-1,-5.000-8.000-2,-6.000-8.000 1,-3.000-2.000 2,-3.000-3.000 1,-2.000-3.000 1,0.000-6.000 2,7.000-5.000 1,6.000-7.000 2,7.000-5.000 1,15.000-23.000 5,25.000-37.000 12,25.000-38.000 10,25.000-37.000 11,25.000-26.000 2,25.000-11.000-6,25.000-14.000-6,25.000-11.000-6,7.000 2.000-10,-8.000 19.000-14,-10.000 19.000-14,-9.000 19.000-14,-15.000 19.000-10,-18.000 23.000-2,-19.000 22.000-3,-18.000 22.000-4</inkml:trace>
</inkml:ink>
</file>

<file path=ppt/ink/ink61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6"/>
    </inkml:context>
    <inkml:brush xml:id="br0">
      <inkml:brushProperty name="width" value="0.0406926870346069" units="cm"/>
      <inkml:brushProperty name="height" value="0.0406926870346069" units="cm"/>
      <inkml:brushProperty name="color" value="#f2395b"/>
      <inkml:brushProperty name="ignorePressure" value="0"/>
    </inkml:brush>
  </inkml:definitions>
  <inkml:trace contextRef="#ctx0" brushRef="#br0">31250.000 50750.000 540,'-96.000'-16.000'0,"10.000"19.000"0,10.000 19.000 0,9.000 19.000 0,4.000 10.000 1,1.000 4.000 2,-1.000 3.000 2,1.000 3.000 2,-1.000 10.000 10,1.000 20.000 16,-1.000 18.000 16,1.000 20.000 18,1.000 14.000 1,3.000 14.000-13,3.000 11.000-13,4.000 14.000-13,4.000 0.000-8,6.000-8.000-3,7.000-10.000-2,6.000-9.000-3,3.000-9.000-4,0.000-5.000-4,0.000-7.000-3,0.000-5.000-5,3.000-11.000-2,6.000-11.000-1,7.000-14.000 0,6.000-11.000 0,4.000-11.000 0,4.000-5.000 0,3.000-7.000 2,3.000-5.000 0,4.000-11.000 0,7.000-11.000-2,6.000-14.000 0,7.000-11.000-2,5.000-15.000 0,7.000-16.000-1,6.000-15.000-1,7.000-15.000-1,2.000-14.000 0,1.000-8.000-1,-1.000-10.000-2,1.000-9.000 0,-6.000-4.000 0,-8.000 4.000 3,-10.000 3.000 3,-9.000 3.000 3,-9.000 6.000 1,-5.000 9.000 0,-7.000 10.000 0,-5.000 10.000 1,-12.000 8.000-1,-16.000 10.000 3,-15.000 10.000 0,-15.000 9.000 2,-11.000 7.000 1,-2.000 7.000 0,-3.000 6.000-1,-3.000 7.000 1,-1.000 5.000-1,4.000 7.000-2,3.000 6.000 0,3.000 7.000-1,4.000 0.000-3,7.000-2.000-4,6.000-3.000-4,7.000-3.000-4,11.000-4.000-6,20.000-3.000-10,18.000-3.000-9,20.000-2.000-8,6.000-6.000-1,-2.000-6.000 11,-3.000-6.000 10,-3.000-6.000 10</inkml:trace>
</inkml:ink>
</file>

<file path=ppt/ink/ink61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6"/>
    </inkml:context>
    <inkml:brush xml:id="br0">
      <inkml:brushProperty name="width" value="0.045010831207037" units="cm"/>
      <inkml:brushProperty name="height" value="0.045010831207037" units="cm"/>
      <inkml:brushProperty name="color" value="#f2395b"/>
      <inkml:brushProperty name="ignorePressure" value="0"/>
    </inkml:brush>
  </inkml:definitions>
  <inkml:trace contextRef="#ctx0" brushRef="#br0">31850.000 51700.000 488,'21.000'-16.000'20,"-5.000"19.000"14,-7.000 19.000 13,-5.000 19.000 14,-11.000 16.000 1,-11.000 17.000-10,-14.000 15.000-10,-11.000 16.000-11,-6.000 10.000-6,4.000 7.000-3,3.000 6.000-3,3.000 7.000-3,-2.000-1.000-3,-6.000-6.000-5,-6.000-6.000-3,-6.000-6.000-4,1.000-7.000-5,9.000-6.000-6,10.000-6.000-6,10.000-6.000-6,10.000-29.000-11,13.000-49.000-15,12.000-51.000-17,13.000-49.000-16,10.000-34.000 0,10.000-15.000 16,10.000-15.000 17,9.000-16.000 16,1.000-1.000 11,-6.000 17.000 4,-6.000 15.000 5,-6.000 16.000 5,-6.000 12.000 4,-2.000 9.000 5,-3.000 10.000 4,-3.000 10.000 4,-2.000 11.000 5,0.000 17.000 4,0.000 15.000 5,0.000 16.000 4,0.000 10.000 4,0.000 7.000 2,0.000 6.000 2,0.000 7.000 3,0.000 8.000 0,0.000 14.000-4,0.000 11.000-3,0.000 14.000-3,0.000 11.000-3,0.000 14.000 0,0.000 11.000-2,0.000 14.000 0,-4.000 7.000-2,-5.000 3.000-3,-7.000 3.000-2,-5.000 4.000-3,-3.000-3.000-2,4.000-5.000 0,3.000-7.000-1,3.000-5.000-1,1.000-11.000-1,1.000-11.000-3,-1.000-14.000-1,1.000-11.000-3,4.000-20.000-4,9.000-24.000-2,10.000-26.000-4,10.000-24.000-4,4.000-26.000 0,0.000-24.000-1,0.000-26.000 1,0.000-24.000 1,1.000-20.000 1,4.000-11.000 0,3.000-14.000 1,3.000-11.000 1,-2.000-3.000 0,-6.000 10.000 1,-6.000 10.000 0,-6.000 9.000 0,-7.000 17.000-1,-6.000 25.000-1,-6.000 25.000-4,-6.000 25.000-1,-13.000 28.000-7,-19.000 31.000-10,-18.000 32.000-10,-19.000 31.000-10,-5.000 12.000-3,9.000-6.000 4,10.000-6.000 6,10.000-6.000 3</inkml:trace>
</inkml:ink>
</file>

<file path=ppt/ink/ink61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7"/>
    </inkml:context>
    <inkml:brush xml:id="br0">
      <inkml:brushProperty name="width" value="0.0462780557572842" units="cm"/>
      <inkml:brushProperty name="height" value="0.0462780557572842" units="cm"/>
      <inkml:brushProperty name="color" value="#f2395b"/>
      <inkml:brushProperty name="ignorePressure" value="0"/>
    </inkml:brush>
  </inkml:definitions>
  <inkml:trace contextRef="#ctx0" brushRef="#br0">33600.000 52650.000 475,'67.000'-94.000'11,"-16.000"13.000"-2,-15.000 12.000-3,-15.000 13.000-4,-9.000 4.000 2,1.000-3.000 4,-1.000-3.000 5,1.000-2.000 5,-3.000-1.000 0,-2.000 3.000-6,-3.000 3.000-5,-3.000 4.000-5,-10.000 7.000 1,-16.000 13.000 5,-15.000 12.000 5,-15.000 13.000 7,-7.000 13.000 2,3.000 17.000 0,3.000 15.000 0,4.000 16.000 0,-1.000 15.000 0,-3.000 16.000-1,-3.000 15.000 0,-2.000 17.000 0,0.000 7.000-3,7.000 0.000-2,6.000 0.000-2,7.000 0.000-3,5.000-7.000-2,7.000-11.000 0,6.000-14.000-2,7.000-11.000 0,8.000-12.000-3,14.000-9.000-5,11.000-10.000-6,14.000-8.000-5,7.000-17.000-1,3.000-21.000 3,3.000-22.000 2,4.000-22.000 3,1.000-15.000-3,0.000-5.000-6,0.000-7.000-8,0.000-5.000-7,-2.000-3.000-2,-3.000 4.000 3,-3.000 3.000 3,-2.000 3.000 3,-5.000 6.000 3,-2.000 9.000 6,-3.000 10.000 3,-3.000 10.000 6,-2.000 14.000 10,0.000 23.000 20,0.000 22.000 18,0.000 22.000 18,1.000 10.000 4,4.000 1.000-11,3.000-1.000-12,3.000 1.000-12,1.000-3.000-9,1.000-2.000-6,-1.000-3.000-6,1.000-3.000-8,-3.000-4.000-5,-2.000-3.000-7,-3.000-3.000-7,-3.000-2.000-6,-2.000-5.000-13,0.000-2.000-20,0.000-3.000-21,0.000-3.000-20</inkml:trace>
</inkml:ink>
</file>

<file path=ppt/ink/ink61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7"/>
    </inkml:context>
    <inkml:brush xml:id="br0">
      <inkml:brushProperty name="width" value="0.031868651509285" units="cm"/>
      <inkml:brushProperty name="height" value="0.031868651509285" units="cm"/>
      <inkml:brushProperty name="color" value="#f2395b"/>
      <inkml:brushProperty name="ignorePressure" value="0"/>
    </inkml:brush>
  </inkml:definitions>
  <inkml:trace contextRef="#ctx0" brushRef="#br0">34300.000 50750.000 690,'25.000'-44.000'17,"0.000"13.000"-5,0.000 12.000-5,0.000 13.000-7,9.000 6.000 5,19.000 0.000 13,19.000 0.000 13,19.000 0.000 14,2.000 0.000 4,-11.000 0.000-7,-14.000 0.000-6,-11.000 0.000-6,-6.000 0.000-12,4.000 0.000-19,3.000 0.000-19,3.000 0.000-18,-4.000 0.000-11,-8.000 0.000-5,-10.000 0.000-4,-9.000 0.000-5</inkml:trace>
</inkml:ink>
</file>

<file path=ppt/ink/ink6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5"/>
    </inkml:context>
    <inkml:brush xml:id="br0">
      <inkml:brushProperty name="width" value="0.0457276068627834" units="cm"/>
      <inkml:brushProperty name="height" value="0.0457276068627834" units="cm"/>
      <inkml:brushProperty name="color" value="#f2395b"/>
      <inkml:brushProperty name="ignorePressure" value="0"/>
    </inkml:brush>
  </inkml:definitions>
  <inkml:trace contextRef="#ctx0" brushRef="#br0">72850.000 51000.000 481,'0.000'-72.000'0,"0.000"6.000"0,0.000 7.000 0,0.000 6.000 0,0.000 6.000 3,0.000 6.000 8,0.000 7.000 7,0.000 6.000 8,1.000 15.000 8,4.000 26.000 11,3.000 24.000 11,3.000 26.000 10,-1.000 18.000 0,-2.000 13.000-12,-3.000 12.000-11,-3.000 13.000-11,-4.000 16.000-8,-3.000 23.000-6,-3.000 22.000-5,-2.000 22.000-5,-6.000 19.000-6,-6.000 20.000-8,-6.000 18.000-7,-6.000 20.000-7,-2.000 2.000-6,3.000-12.000-2,3.000-13.000-4,4.000-12.000-3,4.000-16.000 0,6.000-19.000 4,7.000-18.000 2,6.000-19.000 4,1.000-26.000-3,-3.000-30.000-10,-3.000-32.000-9,-2.000-30.000-10</inkml:trace>
</inkml:ink>
</file>

<file path=ppt/ink/ink61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7"/>
    </inkml:context>
    <inkml:brush xml:id="br0">
      <inkml:brushProperty name="width" value="0.0393494553864002" units="cm"/>
      <inkml:brushProperty name="height" value="0.0393494553864002" units="cm"/>
      <inkml:brushProperty name="color" value="#f2395b"/>
      <inkml:brushProperty name="ignorePressure" value="0"/>
    </inkml:brush>
  </inkml:definitions>
  <inkml:trace contextRef="#ctx0" brushRef="#br0">34900.000 50150.000 559,'-24.000'-60.000'9,"4.000"32.000"19,3.000 31.000 19,3.000 32.000 19,3.000 19.000 4,3.000 10.000-11,3.000 10.000-10,4.000 9.000-10,1.000 9.000-11,0.000 9.000-7,0.000 10.000-9,0.000 10.000-9,-2.000-4.000-3,-3.000-16.000 2,-3.000-15.000 1,-2.000-15.000 2,-3.000-11.000-16,1.000-2.000-29,-1.000-3.000-32,1.000-3.000-30</inkml:trace>
</inkml:ink>
</file>

<file path=ppt/ink/ink61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9"/>
    </inkml:context>
    <inkml:brush xml:id="br0">
      <inkml:brushProperty name="width" value="0.0350343957543373" units="cm"/>
      <inkml:brushProperty name="height" value="0.0350343957543373" units="cm"/>
      <inkml:brushProperty name="color" value="#f2395b"/>
      <inkml:brushProperty name="ignorePressure" value="0"/>
    </inkml:brush>
  </inkml:definitions>
  <inkml:trace contextRef="#ctx0" brushRef="#br0">35500.000 52050.000 627,'34.000'-22.000'80,"19.000"6.000"-14,19.000 7.000-13,19.000 6.000-13,13.000 3.000-9,10.000 0.000-3,10.000 0.000-4,9.000 0.000-4,4.000 0.000-4,1.000 0.000-6,-1.000 0.000-6,1.000 0.000-5,-9.000 0.000-6,-15.000 0.000-8,-15.000 0.000-6,-16.000 0.000-8,-13.000 1.000-4,-9.000 4.000-1,-10.000 3.000-2,-8.000 3.000-1</inkml:trace>
</inkml:ink>
</file>

<file path=ppt/ink/ink61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9"/>
    </inkml:context>
    <inkml:brush xml:id="br0">
      <inkml:brushProperty name="width" value="0.0375592932105064" units="cm"/>
      <inkml:brushProperty name="height" value="0.0375592932105064" units="cm"/>
      <inkml:brushProperty name="color" value="#f2395b"/>
      <inkml:brushProperty name="ignorePressure" value="0"/>
    </inkml:brush>
  </inkml:definitions>
  <inkml:trace contextRef="#ctx0" brushRef="#br0">36650.000 51150.000 585,'-46.000'-46.000'3,"10.000"10.000"7,10.000 10.000 5,9.000 9.000 7,4.000 18.000 6,1.000 29.000 9,-1.000 28.000 7,1.000 28.000 8,1.000 20.000 0,3.000 13.000-9,3.000 12.000-9,4.000 13.000-8,-1.000 12.000-6,-3.000 13.000-6,-3.000 12.000-4,-2.000 13.000-5,-1.000 1.000-7,3.000-9.000-6,3.000-10.000-8,4.000-8.000-8,1.000-9.000-7,0.000-6.000-7,0.000-6.000-9,0.000-6.000-7,1.000-18.000-2,4.000-28.000 3,3.000-28.000 4,3.000-27.000 3</inkml:trace>
</inkml:ink>
</file>

<file path=ppt/ink/ink61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19"/>
    </inkml:context>
    <inkml:brush xml:id="br0">
      <inkml:brushProperty name="width" value="0.0428380630910397" units="cm"/>
      <inkml:brushProperty name="height" value="0.0428380630910397" units="cm"/>
      <inkml:brushProperty name="color" value="#f2395b"/>
      <inkml:brushProperty name="ignorePressure" value="0"/>
    </inkml:brush>
  </inkml:definitions>
  <inkml:trace contextRef="#ctx0" brushRef="#br0">39100.000 51300.000 513,'-46.000'-16.000'65,"10.000"19.000"-6,10.000 19.000-6,9.000 19.000-5,6.000 13.000-6,3.000 10.000-4,3.000 10.000-5,4.000 9.000-5,1.000 6.000-3,0.000 3.000-2,0.000 3.000-3,0.000 4.000-1,-4.000 2.000-4,-5.000 4.000-4,-7.000 3.000-5,-5.000 3.000-5,-3.000-2.000-5,4.000-6.000-8,3.000-6.000-8,3.000-6.000-7,1.000-9.000-9,1.000-8.000-7,-1.000-10.000-7,1.000-9.000-9</inkml:trace>
</inkml:ink>
</file>

<file path=ppt/ink/ink61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0"/>
    </inkml:context>
    <inkml:brush xml:id="br0">
      <inkml:brushProperty name="width" value="0.038329504430294" units="cm"/>
      <inkml:brushProperty name="height" value="0.038329504430294" units="cm"/>
      <inkml:brushProperty name="color" value="#f2395b"/>
      <inkml:brushProperty name="ignorePressure" value="0"/>
    </inkml:brush>
  </inkml:definitions>
  <inkml:trace contextRef="#ctx0" brushRef="#br0">39900.000 51150.000 573,'71.000'-19.000'61,"-5.000"13.000"-3,-7.000 12.000-3,-5.000 13.000-3,-8.000 7.000-4,-5.000 4.000-6,-7.000 3.000-6,-5.000 3.000-5,-6.000 4.000-9,-3.000 7.000-8,-3.000 6.000-9,-2.000 7.000-9,-12.000 7.000-6,-19.000 9.000-2,-18.000 10.000-3,-19.000 10.000-1,-12.000 2.000-2,-2.000-3.000 0,-3.000-3.000 0,-3.000-2.000-1,-1.000-6.000 2,4.000-6.000 1,3.000-6.000 3,3.000-6.000 1,4.000-9.000 4,7.000-8.000 5,6.000-10.000 3,7.000-9.000 6,11.000-9.000 4,20.000-5.000 5,18.000-7.000 5,20.000-5.000 6,14.000-4.000 1,14.000 0.000-1,11.000 0.000-1,14.000 0.000-2,7.000-2.000-6,3.000-3.000-11,3.000-3.000-9,4.000-2.000-12,-1.000-6.000-8,-3.000-6.000-10,-3.000-6.000-9,-2.000-6.000-8,-11.000-1.000-1,-15.000 7.000 8,-15.000 6.000 9,-16.000 7.000 8,-10.000 0.000 2,-3.000-2.000-5,-3.000-3.000-4,-2.000-3.000-5</inkml:trace>
</inkml:ink>
</file>

<file path=ppt/ink/ink61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0"/>
    </inkml:context>
    <inkml:brush xml:id="br0">
      <inkml:brushProperty name="width" value="0.0352437645196915" units="cm"/>
      <inkml:brushProperty name="height" value="0.0352437645196915" units="cm"/>
      <inkml:brushProperty name="color" value="#f2395b"/>
      <inkml:brushProperty name="ignorePressure" value="0"/>
    </inkml:brush>
  </inkml:definitions>
  <inkml:trace contextRef="#ctx0" brushRef="#br0">41250.000 50450.000 624,'4.000'-66.000'39,"10.000"19.000"0,10.000 19.000 1,9.000 19.000-1,12.000 9.000-1,16.000 0.000-1,15.000 0.000-1,17.000 0.000-1,7.000 0.000-5,0.000 0.000-8,0.000 0.000-9,0.000 0.000-7,-4.000 3.000-4,-5.000 6.000-3,-7.000 7.000-2,-5.000 6.000-1,-12.000 3.000-1,-16.000 0.000 2,-15.000 0.000 1,-15.000 0.000 2,-17.000 1.000-10,-15.000 4.000-24,-15.000 3.000-23,-16.000 3.000-22,-7.000-2.000-5,4.000-6.000 16,3.000-6.000 16,3.000-6.000 15</inkml:trace>
</inkml:ink>
</file>

<file path=ppt/ink/ink61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0"/>
    </inkml:context>
    <inkml:brush xml:id="br0">
      <inkml:brushProperty name="width" value="0.0482171960175037" units="cm"/>
      <inkml:brushProperty name="height" value="0.0482171960175037" units="cm"/>
      <inkml:brushProperty name="color" value="#f2395b"/>
      <inkml:brushProperty name="ignorePressure" value="0"/>
    </inkml:brush>
  </inkml:definitions>
  <inkml:trace contextRef="#ctx0" brushRef="#br0">41750.000 50800.000 456,'-138.000'21.000'1,"26.000"-5.000"5,24.000-7.000 2,26.000-5.000 4,15.000-1.000 5,6.000 6.000 5,7.000 7.000 5,6.000 6.000 6,4.000 3.000 2,4.000 0.000-2,3.000 0.000-2,3.000 0.000-3,3.000 4.000 0,3.000 10.000-1,3.000 10.000 0,4.000 9.000 0,1.000 10.000-1,0.000 14.000-2,0.000 11.000-3,0.000 14.000-2,0.000 14.000-2,0.000 20.000-1,0.000 18.000-2,0.000 20.000 0,0.000 6.000-2,0.000-2.000-3,0.000-3.000-3,0.000-3.000-3,0.000-2.000-2,0.000 0.000-6,0.000 0.000-4,0.000 0.000-5,0.000-8.000-6,0.000-16.000-7,0.000-15.000-9,0.000-15.000-8,0.000-12.000-3,0.000-6.000 0,0.000-6.000 0,0.000-6.000 2,0.000-9.000 1,0.000-8.000 1,0.000-10.000 3,0.000-9.000 2,-2.000-10.000 4,-3.000-9.000 5,-3.000-10.000 6,-2.000-8.000 5</inkml:trace>
</inkml:ink>
</file>

<file path=ppt/ink/ink61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0"/>
    </inkml:context>
    <inkml:brush xml:id="br0">
      <inkml:brushProperty name="width" value="0.0502712242305279" units="cm"/>
      <inkml:brushProperty name="height" value="0.0502712242305279" units="cm"/>
      <inkml:brushProperty name="color" value="#f2395b"/>
      <inkml:brushProperty name="ignorePressure" value="0"/>
    </inkml:brush>
  </inkml:definitions>
  <inkml:trace contextRef="#ctx0" brushRef="#br0">41300.000 52900.000 437,'26.000'-138.000'1,"4.000"26.000"4,3.000 24.000 1,3.000 26.000 4,6.000 13.000 3,9.000 4.000 5,10.000 3.000 4,10.000 3.000 4,8.000 4.000 2,10.000 7.000-2,10.000 6.000-2,9.000 7.000-1,1.000 2.000-3,-6.000 1.000-6,-6.000-1.000-3,-6.000 1.000-6,-6.000-1.000-3,-2.000 1.000-3,-3.000-1.000-3,-3.000 1.000-3,-7.000-3.000-2,-9.000-2.000 1,-10.000-3.000 1,-8.000-3.000-1,-9.000-6.000-1,-6.000-5.000-7,-6.000-7.000-4,-6.000-5.000-7,-7.000-4.000 0,-6.000 0.000 3,-6.000 0.000 2,-6.000 0.000 4,-9.000 1.000 5,-8.000 4.000 4,-10.000 3.000 6,-9.000 3.000 4,-5.000 4.000 6,0.000 7.000 4,0.000 6.000 4,0.000 7.000 6,0.000 4.000 0,0.000 3.000-2,0.000 3.000-4,0.000 4.000-1,-2.000 7.000 1,-3.000 13.000 10,-3.000 12.000 7,-2.000 13.000 9,-3.000 13.000 2,1.000 17.000-4,-1.000 15.000-4,1.000 16.000-3,5.000 5.000-5,14.000-2.000-3,11.000-3.000-5,14.000-3.000-4,8.000-4.000-2,7.000-3.000-3,6.000-3.000-2,7.000-2.000-1,10.000-5.000-1,16.000-2.000 1,15.000-3.000 1,17.000-3.000 2,8.000-9.000-9,4.000-11.000-19,3.000-14.000-18,3.000-11.000-19,1.000-11.000-8,1.000-5.000-1,-1.000-7.000 0,1.000-5.000 0,-7.000-6.000 3,-12.000-3.000 8,-13.000-3.000 7,-12.000-2.000 7</inkml:trace>
</inkml:ink>
</file>

<file path=ppt/ink/ink61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1"/>
    </inkml:context>
    <inkml:brush xml:id="br0">
      <inkml:brushProperty name="width" value="0.0341148711740971" units="cm"/>
      <inkml:brushProperty name="height" value="0.0341148711740971" units="cm"/>
      <inkml:brushProperty name="color" value="#f2395b"/>
      <inkml:brushProperty name="ignorePressure" value="0"/>
    </inkml:brush>
  </inkml:definitions>
  <inkml:trace contextRef="#ctx0" brushRef="#br0">43750.000 49700.000 644,'117.000'-82.000'55,"-16.000"39.000"-2,-15.000 36.000-3,-15.000 39.000-1,-15.000 21.000-6,-12.000 6.000-9,-13.000 7.000-8,-12.000 6.000-9,-12.000 1.000-7,-8.000-3.000-1,-10.000-3.000-3,-9.000-2.000-3,-9.000-3.000-3,-5.000 1.000-7,-7.000-1.000-6,-5.000 1.000-7,-6.000-4.000-2,-3.000-6.000 2,-3.000-6.000 1,-2.000-6.000 1,0.000-7.000 3,7.000-6.000 4,6.000-6.000 3,7.000-6.000 4,18.000-7.000 6,31.000-6.000 8,32.000-6.000 9,31.000-6.000 8,10.000-4.000 0,-8.000 1.000-6,-10.000-1.000-6,-9.000 1.000-8,5.000-1.000-8,23.000 1.000-11,22.000-1.000-12,22.000 1.000-11,-2.000 1.000-4,-25.000 3.000 2,-25.000 3.000 3,-25.000 4.000 3,-15.000 1.000 0,-2.000 0.000-3,-3.000 0.000-3,-3.000 0.000-4</inkml:trace>
</inkml:ink>
</file>

<file path=ppt/ink/ink61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1"/>
    </inkml:context>
    <inkml:brush xml:id="br0">
      <inkml:brushProperty name="width" value="0.0293950010091066" units="cm"/>
      <inkml:brushProperty name="height" value="0.0293950010091066" units="cm"/>
      <inkml:brushProperty name="color" value="#f2395b"/>
      <inkml:brushProperty name="ignorePressure" value="0"/>
    </inkml:brush>
  </inkml:definitions>
  <inkml:trace contextRef="#ctx0" brushRef="#br0">44650.000 50200.000 748,'50.000'-88.000'60,"0.000"26.000"-10,0.000 24.000-10,0.000 26.000-11,4.000 12.000-6,10.000 0.000-4,10.000 0.000-5,9.000 0.000-3,2.000 1.000-6,-2.000 4.000-6,-3.000 3.000-6,-3.000 3.000-7,-1.000 1.000-7,4.000 1.000-7,3.000-1.000-8,3.000 1.000-7,-7.000-1.000-3,-15.000 1.000 2,-15.000-1.000 3,-16.000 1.000 2</inkml:trace>
</inkml:ink>
</file>

<file path=ppt/ink/ink6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6"/>
    </inkml:context>
    <inkml:brush xml:id="br0">
      <inkml:brushProperty name="width" value="0.0355764105916023" units="cm"/>
      <inkml:brushProperty name="height" value="0.0355764105916023" units="cm"/>
      <inkml:brushProperty name="color" value="#f2395b"/>
      <inkml:brushProperty name="ignorePressure" value="0"/>
    </inkml:brush>
  </inkml:definitions>
  <inkml:trace contextRef="#ctx0" brushRef="#br0">73700.000 52050.000 618,'-2.000'-71.000'1,"-3.000"10.000"4,-3.000 10.000 3,-2.000 9.000 2,-1.000 6.000 5,3.000 3.000 2,3.000 3.000 5,4.000 4.000 3,-7.000 13.000 5,-16.000 26.000 6,-15.000 24.000 4,-15.000 26.000 6,-9.000 13.000-3,1.000 4.000-11,-1.000 3.000-10,1.000 3.000-12,2.000-2.000-5,7.000-6.000 0,6.000-6.000-1,7.000-6.000 0,10.000-6.000-2,16.000-2.000-5,15.000-3.000-3,17.000-3.000-3,14.000-9.000-3,17.000-11.000 1,15.000-14.000 1,16.000-11.000 0,5.000-7.000-2,-2.000 0.000-2,-3.000 0.000-4,-3.000 0.000-3,-4.000-2.000-2,-3.000-3.000-1,-3.000-3.000-1,-2.000-2.000-2,-8.000-1.000-1,-8.000 3.000 0,-10.000 3.000-2,-9.000 4.000-1,-10.000-3.000 0,-9.000-5.000 2,-10.000-7.000 2,-8.000-5.000 0</inkml:trace>
</inkml:ink>
</file>

<file path=ppt/ink/ink61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2"/>
    </inkml:context>
    <inkml:brush xml:id="br0">
      <inkml:brushProperty name="width" value="0.0363952107727528" units="cm"/>
      <inkml:brushProperty name="height" value="0.0363952107727528" units="cm"/>
      <inkml:brushProperty name="color" value="#f2395b"/>
      <inkml:brushProperty name="ignorePressure" value="0"/>
    </inkml:brush>
  </inkml:definitions>
  <inkml:trace contextRef="#ctx0" brushRef="#br0">45400.000 49050.000 604,'-46.000'-43.000'7,"10.000"17.000"14,10.000 15.000 14,9.000 16.000 14,6.000 16.000 4,3.000 20.000-5,3.000 18.000-7,4.000 20.000-5,1.000 14.000-5,0.000 14.000-6,0.000 11.000-5,0.000 14.000-4,0.000 7.000-6,0.000 3.000-7,0.000 3.000-4,0.000 4.000-7,-2.000-4.000-9,-3.000-9.000-11,-3.000-10.000-12,-2.000-8.000-11,-3.000-15.000-6,1.000-19.000 0,-1.000-18.000 0,1.000-19.000 0</inkml:trace>
</inkml:ink>
</file>

<file path=ppt/ink/ink61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2"/>
    </inkml:context>
    <inkml:brush xml:id="br0">
      <inkml:brushProperty name="width" value="0.0338277257978916" units="cm"/>
      <inkml:brushProperty name="height" value="0.0338277257978916" units="cm"/>
      <inkml:brushProperty name="color" value="#f2395b"/>
      <inkml:brushProperty name="ignorePressure" value="0"/>
    </inkml:brush>
  </inkml:definitions>
  <inkml:trace contextRef="#ctx0" brushRef="#br0">45100.000 52200.000 650,'-61.000'-46.000'78,"28.000"10.000"-16,28.000 10.000-15,29.000 9.000-17,18.000 4.000-9,9.000 1.000-3,10.000-1.000-3,10.000 1.000-3,13.000-1.000-1,19.000 1.000 0,19.000-1.000 2,19.000 1.000 2,5.000 1.000-4,-5.000 3.000-5,-7.000 3.000-7,-5.000 4.000-6,-9.000 4.000-9,-9.000 6.000-9,-10.000 7.000-11,-8.000 6.000-10,-14.000-1.000-5,-15.000-5.000 1,-15.000-7.000 0,-16.000-5.000 1</inkml:trace>
</inkml:ink>
</file>

<file path=ppt/ink/ink61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2"/>
    </inkml:context>
    <inkml:brush xml:id="br0">
      <inkml:brushProperty name="width" value="0.0397037416696548" units="cm"/>
      <inkml:brushProperty name="height" value="0.0397037416696548" units="cm"/>
      <inkml:brushProperty name="color" value="#f2395b"/>
      <inkml:brushProperty name="ignorePressure" value="0"/>
    </inkml:brush>
  </inkml:definitions>
  <inkml:trace contextRef="#ctx0" brushRef="#br0">46100.000 51100.000 554,'-25.000'-25.000'1,"0.000"0.000"3,0.000 0.000 3,0.000 0.000 2,1.000 14.000 1,4.000 28.000-1,3.000 28.000-1,3.000 29.000-2,3.000 18.000 8,3.000 9.000 17,3.000 10.000 16,4.000 10.000 17,1.000 11.000 4,0.000 17.000-10,0.000 15.000-10,0.000 16.000-9,-2.000 7.000-17,-3.000 1.000-24,-3.000-1.000-26,-2.000 1.000-24,-1.000-17.000-8,3.000-30.000 10,3.000-32.000 9,4.000-30.000 10,1.000-22.000 1,0.000-8.000-7,0.000-10.000-6,0.000-9.000-6</inkml:trace>
</inkml:ink>
</file>

<file path=ppt/ink/ink61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3"/>
    </inkml:context>
    <inkml:brush xml:id="br0">
      <inkml:brushProperty name="width" value="0.0420977957546711" units="cm"/>
      <inkml:brushProperty name="height" value="0.0420977957546711" units="cm"/>
      <inkml:brushProperty name="color" value="#f2395b"/>
      <inkml:brushProperty name="ignorePressure" value="0"/>
    </inkml:brush>
  </inkml:definitions>
  <inkml:trace contextRef="#ctx0" brushRef="#br0">48300.000 51250.000 522,'-24.000'-27.000'3,"4.000"-3.000"4,3.000-3.000 6,3.000-2.000 5,10.000 2.000 9,20.000 9.000 12,18.000 10.000 12,20.000 10.000 12,6.000 10.000 1,-2.000 13.000-13,-3.000 12.000-12,-3.000 13.000-11,-10.000 12.000-8,-16.000 13.000-2,-15.000 12.000-3,-15.000 13.000-1,-20.000 9.000-6,-21.000 6.000-10,-22.000 7.000-8,-22.000 6.000-9,-13.000 1.000-5,-3.000-3.000-2,-3.000-3.000-2,-2.000-2.000-1,0.000-9.000 1,7.000-12.000 3,6.000-13.000 4,7.000-12.000 4,7.000-12.000 2,9.000-8.000 4,10.000-10.000 4,10.000-9.000 3,24.000-12.000 5,41.000-11.000 9,40.000-14.000 8,42.000-11.000 9,24.000-7.000-2,9.000 0.000-10,10.000 0.000-10,10.000 0.000-11,4.000 0.000-6,0.000 0.000 1,0.000 0.000 0,0.000 0.000 0,-5.000 1.000-3,-9.000 4.000-4,-10.000 3.000-5,-8.000 3.000-4,-17.000 1.000-6,-21.000 1.000-4,-22.000-1.000-5,-22.000 1.000-5</inkml:trace>
</inkml:ink>
</file>

<file path=ppt/ink/ink61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3"/>
    </inkml:context>
    <inkml:brush xml:id="br0">
      <inkml:brushProperty name="width" value="0.051827397197485" units="cm"/>
      <inkml:brushProperty name="height" value="0.051827397197485" units="cm"/>
      <inkml:brushProperty name="color" value="#f2395b"/>
      <inkml:brushProperty name="ignorePressure" value="0"/>
    </inkml:brush>
  </inkml:definitions>
  <inkml:trace contextRef="#ctx0" brushRef="#br0">50400.000 51450.000 424,'37.000'-132.000'42,"-24.000"39.000"1,-26.000 36.000 1,-24.000 39.000-1,-17.000 27.000-2,-5.000 19.000-5,-7.000 19.000-7,-5.000 19.000-4,-6.000 13.000-5,-3.000 10.000-2,-3.000 10.000-2,-2.000 9.000-1,0.000 7.000-2,7.000 7.000 3,6.000 6.000 0,7.000 7.000 3,8.000-4.000-1,14.000-12.000-1,11.000-13.000-2,14.000-12.000-1,8.000-12.000-3,7.000-8.000-3,6.000-10.000-5,7.000-9.000-3,10.000-10.000-4,16.000-9.000-4,15.000-10.000-3,17.000-8.000-5,16.000-17.000-3,19.000-21.000-3,19.000-22.000-4,19.000-22.000-3,7.000-16.000-2,-3.000-9.000-1,-3.000-10.000 0,-2.000-8.000-1,-6.000-11.000 2,-6.000-8.000 4,-6.000-10.000 3,-6.000-9.000 4,-10.000-4.000 1,-12.000 4.000 1,-13.000 3.000 1,-12.000 3.000 0,-10.000 4.000 1,-6.000 7.000 3,-6.000 6.000 3,-6.000 7.000 2,-9.000 10.000 3,-8.000 16.000 5,-10.000 15.000 5,-9.000 17.000 4,-5.000 10.000 5,0.000 6.000 5,0.000 7.000 6,0.000 6.000 4,-7.000 13.000 3,-11.000 23.000 0,-14.000 22.000 1,-11.000 22.000 1,-6.000 18.000 0,4.000 16.000 0,3.000 15.000 2,3.000 17.000-1,-1.000 8.000-1,-2.000 4.000-5,-3.000 3.000-4,-3.000 3.000-4,1.000 1.000-4,6.000 1.000-2,7.000-1.000-3,6.000 1.000-3,4.000-9.000-3,4.000-15.000-3,3.000-15.000-5,3.000-16.000-3,17.000-21.000-10,31.000-24.000-14,32.000-26.000-14,31.000-24.000-16,12.000-26.000-2,-6.000-24.000 9,-6.000-26.000 8,-6.000-24.000 9,-7.000-9.000 4,-6.000 10.000 0,-6.000 10.000-2,-6.000 9.000 0,-9.000 10.000 1,-8.000 14.000 6,-10.000 11.000 3,-9.000 14.000 6,-13.000 18.000 14,-16.000 25.000 26,-15.000 25.000 25,-15.000 25.000 27,-7.000 20.000 5,3.000 16.000-12,3.000 15.000-13,4.000 17.000-13,2.000 0.000-10,4.000-11.000-5,3.000-14.000-5,3.000-11.000-7,3.000-4.000-2,3.000 6.000-1,3.000 7.000 1,4.000 6.000-1,7.000-5.000-5,13.000-16.000-9,12.000-15.000-10,13.000-15.000-9,9.000-21.000-5,6.000-25.000-1,7.000-25.000 0,6.000-25.000-2,4.000-22.000 1,4.000-19.000 2,3.000-18.000 3,3.000-19.000 2,-2.000-13.000 3,-6.000-6.000 3,-6.000-6.000 3,-6.000-6.000 3,-10.000 4.000 4,-12.000 16.000 1,-13.000 15.000 2,-12.000 17.000 3,-15.000 14.000 2,-15.000 17.000 4,-15.000 15.000 1,-16.000 16.000 4,-15.000 12.000 1,-11.000 9.000-2,-14.000 10.000-1,-11.000 10.000-2,-7.000 11.000-2,0.000 17.000-5,0.000 15.000-4,0.000 16.000-5,6.000 7.000-5,13.000 1.000-9,12.000-1.000-9,13.000 1.000-7,10.000-6.000-5,10.000-8.000 0,10.000-10.000 0,9.000-9.000-2</inkml:trace>
</inkml:ink>
</file>

<file path=ppt/ink/ink61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4"/>
    </inkml:context>
    <inkml:brush xml:id="br0">
      <inkml:brushProperty name="width" value="0.0437312833964825" units="cm"/>
      <inkml:brushProperty name="height" value="0.0437312833964825" units="cm"/>
      <inkml:brushProperty name="color" value="#f2395b"/>
      <inkml:brushProperty name="ignorePressure" value="0"/>
    </inkml:brush>
  </inkml:definitions>
  <inkml:trace contextRef="#ctx0" brushRef="#br0">53100.000 51700.000 503,'154.000'3.000'52,"-40.000"6.000"-12,-40.000 7.000-12,-41.000 6.000-14,-19.000 10.000-1,3.000 17.000 9,3.000 15.000 10,4.000 16.000 9,-6.000 10.000 0,-11.000 7.000-10,-14.000 6.000-10,-11.000 7.000-10,-11.000 0.000-7,-5.000-2.000-6,-7.000-3.000-4,-5.000-3.000-5,-1.000-7.000-2,6.000-9.000 1,7.000-10.000 0,6.000-8.000 2,4.000-11.000 1,4.000-8.000 3,3.000-10.000 2,3.000-9.000 4,6.000-5.000 3,9.000 0.000 4,10.000 0.000 4,10.000 0.000 4,8.000-2.000 3,10.000-3.000 0,10.000-3.000 1,9.000-2.000 0,1.000-1.000 1,-6.000 3.000-1,-6.000 3.000 0,-6.000 4.000-1,-7.000 7.000-2,-6.000 13.000-3,-6.000 12.000-4,-6.000 13.000-3,-10.000 9.000-5,-12.000 6.000-2,-13.000 7.000-5,-12.000 6.000-3,-18.000 15.000-5,-21.000 26.000-6,-22.000 24.000-7,-22.000 26.000-5,-13.000 2.000-3,-3.000-18.000 4,-3.000-19.000 1,-2.000-18.000 3,10.000-21.000 2,25.000-22.000 3,25.000-22.000 2,25.000-21.000 3,14.000-15.000-4,3.000-6.000-9,3.000-6.000-10,4.000-6.000-9</inkml:trace>
</inkml:ink>
</file>

<file path=ppt/ink/ink61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4"/>
    </inkml:context>
    <inkml:brush xml:id="br0">
      <inkml:brushProperty name="width" value="0.0389186181128025" units="cm"/>
      <inkml:brushProperty name="height" value="0.0389186181128025" units="cm"/>
      <inkml:brushProperty name="color" value="#f2395b"/>
      <inkml:brushProperty name="ignorePressure" value="0"/>
    </inkml:brush>
  </inkml:definitions>
  <inkml:trace contextRef="#ctx0" brushRef="#br0">54450.000 50300.000 565,'3.000'-90.000'64,"6.000"23.000"-7,7.000 22.000-7,6.000 22.000-8,9.000 10.000-5,13.000 1.000-3,12.000-1.000-3,13.000 1.000-4,13.000 1.000-2,17.000 3.000-3,15.000 3.000-3,16.000 4.000-1,1.000 4.000-10,-12.000 6.000-13,-13.000 7.000-15,-12.000 6.000-14</inkml:trace>
</inkml:ink>
</file>

<file path=ppt/ink/ink61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8"/>
    </inkml:context>
    <inkml:brush xml:id="br0">
      <inkml:brushProperty name="width" value="0.0268950872123241" units="cm"/>
      <inkml:brushProperty name="height" value="0.0268950872123241" units="cm"/>
      <inkml:brushProperty name="color" value="#f2395b"/>
      <inkml:brushProperty name="ignorePressure" value="0"/>
    </inkml:brush>
  </inkml:definitions>
  <inkml:trace contextRef="#ctx0" brushRef="#br0">55900.000 52450.000 817,'-16.000'-47.000'0,"19.000"6.000"-1,19.000 7.000 0,19.000 6.000-2,12.000 6.000 0,6.000 6.000-1,7.000 7.000-2,6.000 6.000-2,12.000 1.000 8,19.000-3.000 17,19.000-3.000 16,19.000-2.000 17,5.000-1.000 0,-5.000 3.000-15,-7.000 3.000-16,-5.000 4.000-15,-11.000 1.000-11,-11.000 0.000-9,-14.000 0.000-8,-11.000 0.000-9,-14.000 0.000-4,-11.000 0.000 0,-14.000 0.000-1,-11.000 0.000 0</inkml:trace>
</inkml:ink>
</file>

<file path=ppt/ink/ink61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8"/>
    </inkml:context>
    <inkml:brush xml:id="br0">
      <inkml:brushProperty name="width" value="0.0336917415261269" units="cm"/>
      <inkml:brushProperty name="height" value="0.0336917415261269" units="cm"/>
      <inkml:brushProperty name="color" value="#f2395b"/>
      <inkml:brushProperty name="ignorePressure" value="0"/>
    </inkml:brush>
  </inkml:definitions>
  <inkml:trace contextRef="#ctx0" brushRef="#br0">57300.000 51050.000 652,'-25.000'-47.000'0,"0.000"6.000"0,0.000 7.000 0,0.000 6.000 0,0.000 17.000 7,0.000 28.000 13,0.000 28.000 12,0.000 29.000 14,3.000 18.000 2,6.000 9.000-8,7.000 10.000-7,6.000 10.000-9,3.000-6.000-4,0.000-18.000-4,0.000-19.000-3,0.000-18.000-2,-4.000 10.000-2,-5.000 41.000-1,-7.000 40.000-1,-5.000 42.000 0,-3.000 17.000-2,4.000-2.000-3,3.000-3.000-5,3.000-3.000-3,1.000-9.000-8,1.000-11.000-12,-1.000-14.000-14,1.000-11.000-13,2.000-23.000-4,7.000-31.000 1,6.000-31.000 3,7.000-31.000 3</inkml:trace>
</inkml:ink>
</file>

<file path=ppt/ink/ink61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8"/>
    </inkml:context>
    <inkml:brush xml:id="br0">
      <inkml:brushProperty name="width" value="0.0335613153874874" units="cm"/>
      <inkml:brushProperty name="height" value="0.0335613153874874" units="cm"/>
      <inkml:brushProperty name="color" value="#f2395b"/>
      <inkml:brushProperty name="ignorePressure" value="0"/>
    </inkml:brush>
  </inkml:definitions>
  <inkml:trace contextRef="#ctx0" brushRef="#br0">59200.000 51200.000 655,'-25.000'-8.000'18,"0.000"34.000"10,0.000 35.000 9,0.000 35.000 11,1.000 21.000 1,4.000 9.000-5,3.000 10.000-7,3.000 10.000-5,1.000 5.000-8,1.000 4.000-7,-1.000 3.000-8,1.000 3.000-7,1.000-2.000-9,3.000-6.000-7,3.000-6.000-7,4.000-6.000-8,2.000-13.000-6,4.000-19.000-6,3.000-18.000-6,3.000-19.000-6,3.000-16.000 1,3.000-12.000 7,3.000-13.000 5,4.000-12.000 8</inkml:trace>
</inkml:ink>
</file>

<file path=ppt/ink/ink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2"/>
    </inkml:context>
    <inkml:brush xml:id="br0">
      <inkml:brushProperty name="width" value="0.0366869196295738" units="cm"/>
      <inkml:brushProperty name="height" value="0.0366869196295738" units="cm"/>
      <inkml:brushProperty name="color" value="#f2385b"/>
      <inkml:brushProperty name="ignorePressure" value="0"/>
    </inkml:brush>
  </inkml:definitions>
  <inkml:trace contextRef="#ctx0" brushRef="#br0">14850.000 41000.000 599,'-69.000'4.000'23,"13.000"10.000"6,12.000 10.000 6,13.000 9.000 6,9.000 9.000 1,6.000 9.000-6,7.000 10.000-5,6.000 10.000-5,1.000 7.000-4,-3.000 6.000-1,-3.000 7.000-2,-2.000 6.000-2,-3.000 6.000-2,1.000 6.000-1,-1.000 7.000-2,1.000 6.000-2,-1.000 1.000-4,1.000-3.000-5,-1.000-3.000-4,1.000-2.000-6,1.000-6.000-5,3.000-6.000-6,3.000-6.000-5,4.000-6.000-7,5.000-12.000-4,10.000-15.000-5,10.000-15.000-5,9.000-16.000-4,2.000-12.000 1,-2.000-5.000 4,-3.000-7.000 5,-3.000-5.000 4</inkml:trace>
</inkml:ink>
</file>

<file path=ppt/ink/ink6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6"/>
    </inkml:context>
    <inkml:brush xml:id="br0">
      <inkml:brushProperty name="width" value="0.0356995463371277" units="cm"/>
      <inkml:brushProperty name="height" value="0.0356995463371277" units="cm"/>
      <inkml:brushProperty name="color" value="#f2395b"/>
      <inkml:brushProperty name="ignorePressure" value="0"/>
    </inkml:brush>
  </inkml:definitions>
  <inkml:trace contextRef="#ctx0" brushRef="#br0">73800.000 51950.000 616,'-44.000'-55.000'70,"13.000"41.000"-6,12.000 40.000-6,13.000 42.000-6,6.000 22.000-8,0.000 7.000-10,0.000 6.000-11,0.000 7.000-10,0.000 2.000-5,0.000 1.000-1,0.000-1.000-1,0.000 1.000-1,-4.000-3.000-7,-5.000-2.000-11,-7.000-3.000-11,-5.000-3.000-11,-4.000-7.000-7,0.000-9.000-3,0.000-10.000-2,0.000-8.000-2</inkml:trace>
</inkml:ink>
</file>

<file path=ppt/ink/ink62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9"/>
    </inkml:context>
    <inkml:brush xml:id="br0">
      <inkml:brushProperty name="width" value="0.0365160927176476" units="cm"/>
      <inkml:brushProperty name="height" value="0.0365160927176476" units="cm"/>
      <inkml:brushProperty name="color" value="#f2395b"/>
      <inkml:brushProperty name="ignorePressure" value="0"/>
    </inkml:brush>
  </inkml:definitions>
  <inkml:trace contextRef="#ctx0" brushRef="#br0">60850.000 51700.000 602,'0.000'-52.000'0,"0.000"-3.000"0,0.000-3.000 0,0.000-2.000 0,-2.000-1.000 5,-3.000 3.000 10,-3.000 3.000 11,-2.000 4.000 9,-6.000 4.000 3,-6.000 6.000-5,-6.000 7.000-5,-6.000 6.000-4,-4.000 6.000-5,1.000 6.000-3,-1.000 7.000-2,1.000 6.000-3,-3.000 4.000-2,-2.000 4.000-1,-3.000 3.000-1,-3.000 3.000-1,-1.000 3.000 0,4.000 3.000 1,3.000 3.000 2,3.000 4.000 1,4.000 5.000 1,7.000 10.000-1,6.000 10.000-1,7.000 9.000-1,4.000 6.000-1,3.000 3.000-2,3.000 3.000-1,4.000 4.000-1,7.000 4.000-1,13.000 6.000-1,12.000 7.000 0,13.000 6.000 0,2.000 4.000 0,-5.000 4.000 0,-7.000 3.000 2,-5.000 3.000 0,-9.000 1.000-2,-9.000 1.000-4,-10.000-1.000-5,-8.000 1.000-5,-9.000-6.000-2,-6.000-8.000 2,-6.000-10.000 0,-6.000-9.000 1,-6.000-10.000 2,-2.000-9.000 0,-3.000-10.000 1,-3.000-8.000 1,-2.000-12.000 1,0.000-12.000 1,0.000-13.000 1,0.000-12.000 1,3.000-13.000 2,6.000-12.000 2,7.000-13.000 3,6.000-12.000 1,7.000-15.000 1,10.000-15.000-2,10.000-15.000 0,9.000-16.000-2,15.000-13.000-1,22.000-9.000-2,22.000-10.000-1,23.000-8.000-2,11.000 0.000 0,4.000 14.000 0,3.000 11.000 1,3.000 14.000 0,-1.000 13.000-4,-2.000 16.000-7,-3.000 15.000-8,-3.000 17.000-7,-10.000 13.000-3,-16.000 13.000-1,-15.000 12.000 0,-15.000 13.000-1</inkml:trace>
</inkml:ink>
</file>

<file path=ppt/ink/ink62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9"/>
    </inkml:context>
    <inkml:brush xml:id="br0">
      <inkml:brushProperty name="width" value="0.0404480397701263" units="cm"/>
      <inkml:brushProperty name="height" value="0.0404480397701263" units="cm"/>
      <inkml:brushProperty name="color" value="#f2395b"/>
      <inkml:brushProperty name="ignorePressure" value="0"/>
    </inkml:brush>
  </inkml:definitions>
  <inkml:trace contextRef="#ctx0" brushRef="#br0">62850.000 51150.000 543,'-29.000'-65.000'43,"-5.000"23.000"-5,-7.000 22.000-3,-5.000 22.000-4,-4.000 16.000-3,0.000 14.000-3,0.000 11.000-3,0.000 14.000-3,-2.000 5.000-1,-3.000 1.000-1,-3.000-1.000 0,-2.000 1.000-2,2.000 1.000 1,9.000 3.000 0,10.000 3.000-1,10.000 4.000 1,7.000-1.000-2,6.000-3.000-1,7.000-3.000-1,6.000-2.000-2,6.000-3.000-2,6.000 1.000-3,7.000-1.000-2,6.000 1.000-2,4.000-3.000 0,4.000-2.000 1,3.000-3.000 3,3.000-3.000 1,-1.000-1.000-1,-2.000 4.000-4,-3.000 3.000-6,-3.000 3.000-3,-6.000 1.000-3,-5.000 1.000 1,-7.000-1.000 1,-5.000 1.000 1,-11.000 1.000 0,-11.000 3.000 2,-14.000 3.000 1,-11.000 4.000 1,-6.000-6.000 1,4.000-11.000 0,3.000-14.000 2,3.000-11.000-1,3.000-7.000 1,3.000 0.000-1,3.000 0.000 0,4.000 0.000-1,-9.000 4.000-3,-18.000 10.000-6,-19.000 10.000-6,-18.000 9.000-6,-1.000-2.000-6,19.000-12.000-5,19.000-13.000-4,19.000-12.000-4,13.000-12.000-1,10.000-8.000 4,10.000-10.000 4,9.000-9.000 5,4.000-5.000 3,1.000 0.000 4,-1.000 0.000 3,1.000 0.000 3</inkml:trace>
</inkml:ink>
</file>

<file path=ppt/ink/ink62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29"/>
    </inkml:context>
    <inkml:brush xml:id="br0">
      <inkml:brushProperty name="width" value="0.0412600710988045" units="cm"/>
      <inkml:brushProperty name="height" value="0.0412600710988045" units="cm"/>
      <inkml:brushProperty name="color" value="#f2395b"/>
      <inkml:brushProperty name="ignorePressure" value="0"/>
    </inkml:brush>
  </inkml:definitions>
  <inkml:trace contextRef="#ctx0" brushRef="#br0">63050.000 52050.000 533,'45.000'-90.000'2,"-9.000"23.000"5,-10.000 22.000 5,-8.000 22.000 4,-6.000 24.000 8,1.000 29.000 10,-1.000 28.000 11,1.000 28.000 10,-7.000 17.000 1,-12.000 6.000-10,-13.000 7.000-10,-12.000 6.000-9,-5.000-1.000-7,3.000-5.000-2,3.000-7.000-2,4.000-5.000-3,4.000-11.000-1,6.000-11.000-2,7.000-14.000-2,6.000-11.000-1,13.000-18.000-4,23.000-22.000-9,22.000-22.000-7,22.000-21.000-9,12.000-21.000-2,3.000-19.000 1,3.000-18.000 2,4.000-19.000 2,-6.000-10.000 1,-11.000 1.000 3,-14.000-1.000 2,-11.000 1.000 1,-9.000-9.000 3,-3.000-15.000 3,-3.000-15.000 1,-2.000-16.000 3,-9.000 2.000 2,-12.000 23.000 2,-13.000 22.000 0,-12.000 22.000 2,-12.000 19.000 2,-8.000 20.000 2,-10.000 18.000 1,-9.000 20.000 3,-10.000 11.000-2,-9.000 7.000-4,-10.000 6.000-3,-8.000 7.000-5,-3.000 8.000-5,7.000 14.000-6,6.000 11.000-5,7.000 14.000-6,7.000 7.000-5,9.000 3.000-5,10.000 3.000-6,10.000 4.000-5,10.000-6.000 0,13.000-11.000 4,12.000-14.000 5,13.000-11.000 5</inkml:trace>
</inkml:ink>
</file>

<file path=ppt/ink/ink62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0"/>
    </inkml:context>
    <inkml:brush xml:id="br0">
      <inkml:brushProperty name="width" value="0.0414438769221306" units="cm"/>
      <inkml:brushProperty name="height" value="0.0414438769221306" units="cm"/>
      <inkml:brushProperty name="color" value="#f2395b"/>
      <inkml:brushProperty name="ignorePressure" value="0"/>
    </inkml:brush>
  </inkml:definitions>
  <inkml:trace contextRef="#ctx0" brushRef="#br0">64600.000 51900.000 530,'-7.000'51.000'28,"-11.000"4.000"4,-14.000 3.000 3,-11.000 3.000 4,-6.000 3.000-1,4.000 3.000-4,3.000 3.000-6,3.000 4.000-4,3.000 2.000-1,3.000 4.000 2,3.000 3.000 2,4.000 3.000 2,2.000-2.000-1,4.000-6.000-5,3.000-6.000-4,3.000-6.000-5,6.000-6.000-4,9.000-2.000-2,10.000-3.000-4,10.000-3.000-3,10.000-4.000-2,13.000-3.000-3,12.000-3.000-2,13.000-2.000-3,7.000-8.000-5,4.000-8.000-9,3.000-10.000-8,3.000-9.000-8,-4.000-7.000-6,-8.000-3.000 0,-10.000-3.000-1,-9.000-2.000-2,-9.000-3.000 3,-5.000 1.000 8,-7.000-1.000 7,-5.000 1.000 6,-6.000-1.000 4,-3.000 1.000-1,-3.000-1.000 0,-2.000 1.000-1</inkml:trace>
</inkml:ink>
</file>

<file path=ppt/ink/ink62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0"/>
    </inkml:context>
    <inkml:brush xml:id="br0">
      <inkml:brushProperty name="width" value="0.0432262048125267" units="cm"/>
      <inkml:brushProperty name="height" value="0.0432262048125267" units="cm"/>
      <inkml:brushProperty name="color" value="#f2395b"/>
      <inkml:brushProperty name="ignorePressure" value="0"/>
    </inkml:brush>
  </inkml:definitions>
  <inkml:trace contextRef="#ctx0" brushRef="#br0">65150.000 52400.000 508,'-93.000'-43.000'38,"17.000"17.000"4,15.000 15.000 3,16.000 16.000 4,9.000 13.000 0,3.000 14.000-4,3.000 11.000-3,4.000 14.000-5,2.000 11.000-4,4.000 14.000-5,3.000 11.000-5,3.000 14.000-4,3.000 11.000-5,3.000 14.000-3,3.000 11.000-2,4.000 14.000-3,-6.000 19.000-5,-11.000 29.000-5,-14.000 28.000-7,-11.000 28.000-6,-7.000 15.000-10,0.000 4.000-11,0.000 3.000-12,0.000 3.000-11,3.000-27.000-5,6.000-56.000 3,7.000-56.000 4,6.000-56.000 3</inkml:trace>
</inkml:ink>
</file>

<file path=ppt/ink/ink62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0"/>
    </inkml:context>
    <inkml:brush xml:id="br0">
      <inkml:brushProperty name="width" value="0.0326830334961414" units="cm"/>
      <inkml:brushProperty name="height" value="0.0326830334961414" units="cm"/>
      <inkml:brushProperty name="color" value="#f2395b"/>
      <inkml:brushProperty name="ignorePressure" value="0"/>
    </inkml:brush>
  </inkml:definitions>
  <inkml:trace contextRef="#ctx0" brushRef="#br0">65100.000 50800.000 673,'34.000'-30.000'5,"19.000"-9.000"11,19.000-10.000 11,19.000-8.000 10,-1.000 8.000 4,-18.000 29.000-1,-19.000 28.000-3,-18.000 28.000-2,-15.000 18.000-5,-9.000 10.000-6,-10.000 10.000-7,-8.000 9.000-6,-12.000 4.000-6,-12.000 1.000-3,-13.000-1.000-5,-12.000 1.000-4,-4.000-7.000 0,7.000-12.000 0,6.000-13.000 2,7.000-12.000 2,8.000-9.000 1,14.000-2.000 2,11.000-3.000 3,14.000-3.000 2,14.000-7.000-1,20.000-9.000-5,18.000-10.000-3,20.000-8.000-6,11.000-9.000-6,7.000-6.000-8,6.000-6.000-10,7.000-6.000-9,-9.000-2.000-4,-21.000 3.000 0,-22.000 3.000-1,-22.000 4.000-1</inkml:trace>
</inkml:ink>
</file>

<file path=ppt/ink/ink62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1"/>
    </inkml:context>
    <inkml:brush xml:id="br0">
      <inkml:brushProperty name="width" value="0.0287940315902233" units="cm"/>
      <inkml:brushProperty name="height" value="0.0287940315902233" units="cm"/>
      <inkml:brushProperty name="color" value="#f2395b"/>
      <inkml:brushProperty name="ignorePressure" value="0"/>
    </inkml:brush>
  </inkml:definitions>
  <inkml:trace contextRef="#ctx0" brushRef="#br0">66200.000 50700.000 764,'6.000'-47.000'5,"13.000"6.000"11,12.000 7.000 10,13.000 6.000 11,4.000 6.000 3,-3.000 6.000-6,-3.000 7.000-7,-2.000 6.000-4,8.000 3.000-8,22.000 0.000-5,22.000 0.000-8,23.000 0.000-5,-3.000 1.000-7,-24.000 4.000-5,-26.000 3.000-5,-24.000 3.000-5,-13.000 1.000-7,0.000 1.000-7,0.000-1.000-8,0.000 1.000-8</inkml:trace>
</inkml:ink>
</file>

<file path=ppt/ink/ink62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1"/>
    </inkml:context>
    <inkml:brush xml:id="br0">
      <inkml:brushProperty name="width" value="0.0334458462893963" units="cm"/>
      <inkml:brushProperty name="height" value="0.0334458462893963" units="cm"/>
      <inkml:brushProperty name="color" value="#f2395b"/>
      <inkml:brushProperty name="ignorePressure" value="0"/>
    </inkml:brush>
  </inkml:definitions>
  <inkml:trace contextRef="#ctx0" brushRef="#br0">65800.000 52450.000 657,'28.000'-44.000'58,"6.000"13.000"-7,7.000 12.000-7,6.000 13.000-7,13.000 4.000-5,23.000-3.000-3,22.000-3.000-4,22.000-2.000-2,13.000-3.000-5,7.000 1.000-4,6.000-1.000-6,7.000 1.000-4,-3.000-1.000-7,-8.000 1.000-8,-10.000-1.000-6,-9.000 1.000-8,-15.000 2.000-2,-18.000 7.000 4,-19.000 6.000 2,-18.000 7.000 3,-17.000 4.000-2,-11.000 3.000-8,-14.000 3.000-9,-11.000 4.000-8</inkml:trace>
</inkml:ink>
</file>

<file path=ppt/ink/ink62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2"/>
    </inkml:context>
    <inkml:brush xml:id="br0">
      <inkml:brushProperty name="width" value="0.0372239910066128" units="cm"/>
      <inkml:brushProperty name="height" value="0.0372239910066128" units="cm"/>
      <inkml:brushProperty name="color" value="#f2395b"/>
      <inkml:brushProperty name="ignorePressure" value="0"/>
    </inkml:brush>
  </inkml:definitions>
  <inkml:trace contextRef="#ctx0" brushRef="#br0">67100.000 51600.000 591,'-46.000'-46.000'0,"10.000"10.000"0,10.000 10.000 0,9.000 9.000 0,4.000 17.000 10,1.000 25.000 20,-1.000 25.000 20,1.000 25.000 20,-3.000 20.000 3,-2.000 16.000-12,-3.000 15.000-13,-3.000 17.000-13,-2.000 11.000-13,0.000 10.000-13,0.000 10.000-11,0.000 9.000-12,-2.000 2.000-9,-3.000-2.000-2,-3.000-3.000-5,-2.000-3.000-2,0.000-18.000 1,7.000-31.000 5,6.000-31.000 6,7.000-31.000 5,2.000-18.000-3,1.000-3.000-12,-1.000-3.000-14,1.000-2.000-11</inkml:trace>
</inkml:ink>
</file>

<file path=ppt/ink/ink62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3"/>
    </inkml:context>
    <inkml:brush xml:id="br0">
      <inkml:brushProperty name="width" value="0.0432595424354076" units="cm"/>
      <inkml:brushProperty name="height" value="0.0432595424354076" units="cm"/>
      <inkml:brushProperty name="color" value="#f2395b"/>
      <inkml:brushProperty name="ignorePressure" value="0"/>
    </inkml:brush>
  </inkml:definitions>
  <inkml:trace contextRef="#ctx0" brushRef="#br0">70150.000 51050.000 508,'-232.000'34.000'90,"39.000"19.000"-18,36.000 19.000-19,39.000 19.000-17,19.000 18.000-10,4.000 19.000-3,3.000 19.000-2,3.000 19.000-3,4.000 10.000-2,7.000 4.000 0,6.000 3.000-1,7.000 3.000-1,4.000-5.000 0,3.000-12.000-1,3.000-13.000-1,4.000-12.000 0,7.000-13.000-1,13.000-12.000-1,12.000-13.000-2,13.000-12.000 0,13.000-16.000-5,17.000-19.000-5,15.000-18.000-7,16.000-19.000-7,12.000-18.000-3,9.000-15.000-2,10.000-15.000-2,10.000-16.000 0,2.000-13.000-1,-3.000-9.000 1,-3.000-10.000 2,-2.000-8.000 1,-12.000-6.000 2,-19.000 1.000 3,-18.000-1.000 1,-19.000 1.000 4,-16.000 4.000 1,-12.000 9.000 1,-13.000 10.000 2,-12.000 10.000 2,-15.000 7.000 1,-15.000 6.000 3,-15.000 7.000 2,-16.000 6.000 3,-7.000 7.000 1,4.000 10.000 0,3.000 10.000 0,3.000 9.000-1,7.000 7.000-1,14.000 7.000-2,11.000 6.000-2,14.000 7.000-2,24.000-6.000-10,38.000-15.000-14,37.000-15.000-16,38.000-16.000-16,15.000-10.000-1,-6.000-3.000 11,-6.000-3.000 12,-6.000-2.000 12,-10.000-3.000 7,-12.000 1.000 5,-13.000-1.000 2,-12.000 1.000 5</inkml:trace>
</inkml:ink>
</file>

<file path=ppt/ink/ink6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6:56"/>
    </inkml:context>
    <inkml:brush xml:id="br0">
      <inkml:brushProperty name="width" value="0.0411951504647732" units="cm"/>
      <inkml:brushProperty name="height" value="0.0411951504647732" units="cm"/>
      <inkml:brushProperty name="color" value="#f2395b"/>
      <inkml:brushProperty name="ignorePressure" value="0"/>
    </inkml:brush>
  </inkml:definitions>
  <inkml:trace contextRef="#ctx0" brushRef="#br0">74550.000 50700.000 534,'26.000'-47.000'2,"4.000"6.000"4,3.000 7.000 5,3.000 6.000 4,-1.000 4.000 5,-2.000 4.000 4,-3.000 3.000 5,-3.000 3.000 4,2.000 4.000 2,10.000 7.000-4,10.000 6.000-2,9.000 7.000-3,2.000 4.000-3,-2.000 3.000-2,-3.000 3.000-2,-3.000 4.000-2,-2.000 7.000-2,0.000 13.000-1,0.000 12.000-1,0.000 13.000-2,-4.000 4.000 1,-5.000-3.000 0,-7.000-3.000 0,-5.000-2.000 0,-6.000 0.000-1,-3.000 7.000-3,-3.000 6.000-4,-2.000 7.000-4,-8.000 7.000-1,-8.000 9.000-3,-10.000 10.000-2,-9.000 10.000-2,-13.000 7.000-3,-16.000 6.000-4,-15.000 7.000-4,-15.000 6.000-4,-12.000-1.000-1,-6.000-5.000 2,-6.000-7.000 4,-6.000-5.000 3,2.000-12.000-3,14.000-16.000-6,11.000-15.000-8,14.000-15.000-7,8.000-14.000-3,7.000-8.000-2,6.000-10.000-1,7.000-9.000-1</inkml:trace>
</inkml:ink>
</file>

<file path=ppt/ink/ink62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3"/>
    </inkml:context>
    <inkml:brush xml:id="br0">
      <inkml:brushProperty name="width" value="0.0417956598103046" units="cm"/>
      <inkml:brushProperty name="height" value="0.0417956598103046" units="cm"/>
      <inkml:brushProperty name="color" value="#f2395b"/>
      <inkml:brushProperty name="ignorePressure" value="0"/>
    </inkml:brush>
  </inkml:definitions>
  <inkml:trace contextRef="#ctx0" brushRef="#br0">70150.000 52000.000 526,'157.000'-105.000'32,"-33.000"41.000"7,-35.000 40.000 6,-34.000 42.000 6,-23.000 27.000 1,-8.000 16.000-5,-10.000 15.000-5,-9.000 17.000-6,-7.000 7.000-4,-3.000 0.000-5,-3.000 0.000-3,-2.000 0.000-5,-8.000 3.000-5,-8.000 6.000-5,-10.000 7.000-4,-9.000 6.000-6,-4.000-5.000-4,4.000-16.000 0,3.000-15.000-3,3.000-15.000-1,3.000-12.000-8,3.000-6.000-16,3.000-6.000-14,4.000-6.000-17,4.000-13.000-3,6.000-19.000 6,7.000-18.000 8,6.000-19.000 6,7.000-18.000 8,10.000-15.000 8,10.000-15.000 8,9.000-16.000 8,7.000-8.000 4,7.000 0.000 3,6.000 0.000 2,7.000 0.000 2,2.000 4.000 0,1.000 10.000-1,-1.000 10.000-1,1.000 9.000-2,-3.000 10.000 8,-2.000 14.000 15,-3.000 11.000 15,-3.000 14.000 16,-1.000 5.000 3,4.000 1.000-8,3.000-1.000-7,3.000 1.000-9,-2.000 1.000-5,-6.000 3.000-6,-6.000 3.000-4,-6.000 4.000-5,-6.000 1.000-5,-2.000 0.000-8,-3.000 0.000-6,-3.000 0.000-7,-6.000-4.000-7,-5.000-5.000-4,-7.000-7.000-5,-5.000-5.000-4</inkml:trace>
</inkml:ink>
</file>

<file path=ppt/ink/ink62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3"/>
    </inkml:context>
    <inkml:brush xml:id="br0">
      <inkml:brushProperty name="width" value="0.046698622405529" units="cm"/>
      <inkml:brushProperty name="height" value="0.046698622405529" units="cm"/>
      <inkml:brushProperty name="color" value="#f2395b"/>
      <inkml:brushProperty name="ignorePressure" value="0"/>
    </inkml:brush>
  </inkml:definitions>
  <inkml:trace contextRef="#ctx0" brushRef="#br0">71550.000 51050.000 471,'-24.000'-71.000'2,"4.000"10.000"6,3.000 10.000 5,3.000 9.000 5,1.000 20.000 10,1.000 31.000 12,-1.000 32.000 13,1.000 31.000 13,-1.000 18.000 1,1.000 7.000-11,-1.000 6.000-12,1.000 7.000-11,-1.000 11.000-8,1.000 20.000-3,-1.000 18.000-4,1.000 20.000-3,-4.000 11.000-4,-6.000 7.000-4,-6.000 6.000-5,-6.000 7.000-3,-2.000-1.000-5,3.000-6.000-7,3.000-6.000-6,4.000-6.000-7,1.000-10.000-3,0.000-12.000 3,0.000-13.000 0,0.000-12.000 3,3.000-13.000-4,6.000-12.000-8,7.000-13.000-8,6.000-12.000-9</inkml:trace>
</inkml:ink>
</file>

<file path=ppt/ink/ink62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4"/>
    </inkml:context>
    <inkml:brush xml:id="br0">
      <inkml:brushProperty name="width" value="0.0490238219499588" units="cm"/>
      <inkml:brushProperty name="height" value="0.0490238219499588" units="cm"/>
      <inkml:brushProperty name="color" value="#f2395b"/>
      <inkml:brushProperty name="ignorePressure" value="0"/>
    </inkml:brush>
  </inkml:definitions>
  <inkml:trace contextRef="#ctx0" brushRef="#br0">71300.000 53250.000 448,'160.000'-160.000'36,"-27.000"32.000"-6,-28.000 31.000-4,-28.000 32.000-6,-17.000 21.000-1,-2.000 13.000 0,-3.000 12.000 0,-3.000 13.000 1,-7.000 10.000 0,-9.000 10.000-1,-10.000 10.000-1,-8.000 9.000 0,-11.000 9.000-2,-8.000 9.000-2,-10.000 10.000-4,-9.000 10.000-2,-9.000 2.000-2,-5.000-3.000-1,-7.000-3.000 0,-5.000-2.000-1,0.000-6.000 0,10.000-6.000-2,10.000-6.000 0,9.000-6.000-1,21.000-18.000-5,35.000-28.000-8,35.000-28.000-8,34.000-27.000-9,13.000-15.000-2,-5.000 0.000 4,-7.000 0.000 3,-5.000 0.000 3,-9.000 1.000 4,-9.000 4.000 2,-10.000 3.000 2,-8.000 3.000 4,-11.000 7.000 0,-8.000 14.000-1,-10.000 11.000 0,-9.000 14.000 0,-15.000 11.000 10,-18.000 14.000 21,-19.000 11.000 20,-18.000 14.000 22,-7.000 8.000 5,6.000 7.000-11,7.000 6.000-11,6.000 7.000-11,6.000 0.000-7,6.000-2.000-4,7.000-3.000-3,6.000-3.000-4,3.000-1.000-3,0.000 4.000-3,0.000 3.000-3,0.000 3.000-2,6.000-2.000-2,13.000-6.000 0,12.000-6.000-2,13.000-6.000 0,7.000-9.000-4,4.000-8.000-3,3.000-10.000-6,3.000-9.000-4,4.000-12.000-2,7.000-11.000-1,6.000-14.000-1,7.000-11.000-1,0.000-12.000 1,-2.000-9.000 1,-3.000-10.000 2,-3.000-8.000 1,-7.000-6.000 3,-9.000 1.000 2,-10.000-1.000 2,-8.000 1.000 4,-12.000 1.000 1,-12.000 3.000 1,-13.000 3.000 1,-12.000 4.000 1,-15.000 7.000 1,-15.000 13.000 0,-15.000 12.000 2,-16.000 13.000 0,-15.000 13.000-1,-11.000 17.000-5,-14.000 15.000-6,-11.000 16.000-4,-1.000 7.000-2,13.000 1.000 4,12.000-1.000 2,13.000 1.000 4,10.000-3.000-8,10.000-2.000-18,10.000-3.000-19,9.000-3.000-17</inkml:trace>
</inkml:ink>
</file>

<file path=ppt/ink/ink62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4"/>
    </inkml:context>
    <inkml:brush xml:id="br0">
      <inkml:brushProperty name="width" value="0.0363670438528061" units="cm"/>
      <inkml:brushProperty name="height" value="0.0363670438528061" units="cm"/>
      <inkml:brushProperty name="color" value="#f2395b"/>
      <inkml:brushProperty name="ignorePressure" value="0"/>
    </inkml:brush>
  </inkml:definitions>
  <inkml:trace contextRef="#ctx0" brushRef="#br0">74100.000 52150.000 604,'204.000'-22.000'105,"-40.000"6.000"-23,-40.000 7.000-22,-41.000 6.000-23,-15.000 3.000-12,14.000 0.000-3,11.000 0.000-1,14.000 0.000-3,7.000 0.000-4,3.000 0.000-5,3.000 0.000-7,4.000 0.000-5,-7.000 6.000-9,-16.000 13.000-12,-15.000 12.000-13,-15.000 13.000-11,-15.000 2.000-3,-12.000-5.000 5,-13.000-7.000 5,-12.000-5.000 6</inkml:trace>
</inkml:ink>
</file>

<file path=ppt/ink/ink62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5"/>
    </inkml:context>
    <inkml:brush xml:id="br0">
      <inkml:brushProperty name="width" value="0.0350486226379871" units="cm"/>
      <inkml:brushProperty name="height" value="0.0350486226379871" units="cm"/>
      <inkml:brushProperty name="color" value="#f2395b"/>
      <inkml:brushProperty name="ignorePressure" value="0"/>
    </inkml:brush>
  </inkml:definitions>
  <inkml:trace contextRef="#ctx0" brushRef="#br0">73900.000 53050.000 627,'-40.000'0.000'39,"23.000"0.000"-3,22.000 0.000-5,22.000 0.000-4,23.000 0.000 0,25.000 0.000 3,25.000 0.000 4,25.000 0.000 3,15.000 1.000-3,7.000 4.000-9,6.000 3.000-10,7.000 3.000-9,0.000 4.000-5,-2.000 7.000 1,-3.000 6.000 1,-3.000 7.000 1,-13.000-1.000 0,-22.000-6.000 1,-22.000-6.000 1,-21.000-6.000 0,-15.000-4.000-13,-6.000 1.000-29,-6.000-1.000-29,-6.000 1.000-28</inkml:trace>
</inkml:ink>
</file>

<file path=ppt/ink/ink62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5"/>
    </inkml:context>
    <inkml:brush xml:id="br0">
      <inkml:brushProperty name="width" value="0.0304771512746811" units="cm"/>
      <inkml:brushProperty name="height" value="0.0304771512746811" units="cm"/>
      <inkml:brushProperty name="color" value="#f2395b"/>
      <inkml:brushProperty name="ignorePressure" value="0"/>
    </inkml:brush>
  </inkml:definitions>
  <inkml:trace contextRef="#ctx0" brushRef="#br0">77250.000 51450.000 721,'139.000'-46.000'-46,"-22.000"10.000"24,-22.000 10.000 27,-21.000 9.000 24,-10.000 10.000 14,3.000 14.000 1,3.000 11.000 1,4.000 14.000 1,-6.000 8.000-5,-11.000 7.000-7,-14.000 6.000-9,-11.000 7.000-9,-17.000 4.000-6,-18.000 3.000-3,-19.000 3.000-5,-18.000 4.000-5,-18.000 1.000-1,-16.000 0.000 0,-15.000 0.000 0,-15.000 0.000-1,-6.000-5.000 0,7.000-9.000-4,6.000-10.000-4,7.000-8.000-2,24.000-6.000 0,44.000 1.000 4,44.000-1.000 4,44.000 1.000 3,23.000-3.000 3,3.000-2.000 1,3.000-3.000 2,4.000-3.000 2,-7.000-1.000 0,-16.000 4.000-1,-15.000 3.000-1,-15.000 3.000 0,-14.000 3.000-1,-8.000 3.000 1,-10.000 3.000-1,-9.000 4.000 1,-15.000 1.000-1,-18.000 0.000-3,-19.000 0.000-1,-18.000 0.000-3,-15.000 0.000-3,-9.000 0.000-3,-10.000 0.000-5,-8.000 0.000-2,-3.000-4.000-5,7.000-5.000-5,6.000-7.000-4,7.000-5.000-5,10.000-6.000 1,16.000-3.000 4,15.000-3.000 5,17.000-2.000 4</inkml:trace>
</inkml:ink>
</file>

<file path=ppt/ink/ink62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6"/>
    </inkml:context>
    <inkml:brush xml:id="br0">
      <inkml:brushProperty name="width" value="0.0413909107446671" units="cm"/>
      <inkml:brushProperty name="height" value="0.0413909107446671" units="cm"/>
      <inkml:brushProperty name="color" value="#f2395b"/>
      <inkml:brushProperty name="ignorePressure" value="0"/>
    </inkml:brush>
  </inkml:definitions>
  <inkml:trace contextRef="#ctx0" brushRef="#br0">79750.000 51250.000 531,'-93.000'-36.000'56,"17.000"28.000"-5,15.000 28.000-5,16.000 29.000-5,9.000 21.000-6,3.000 16.000-5,3.000 15.000-6,4.000 17.000-5,-1.000 10.000-4,-3.000 6.000-3,-3.000 7.000-1,-2.000 6.000-2,-1.000-2.000-3,3.000-9.000 0,3.000-10.000-3,4.000-8.000 0,-3.000-6.000-4,-5.000 1.000-4,-7.000-1.000-4,-5.000 1.000-5,0.000-12.000-4,10.000-21.000-4,10.000-22.000-5,9.000-22.000-4,15.000-29.000-6,22.000-33.000-7,22.000-35.000-6,23.000-34.000-7,11.000-24.000 3,4.000-12.000 12,3.000-13.000 11,3.000-12.000 13,-2.000-4.000 7,-6.000 7.000 3,-6.000 6.000 2,-6.000 7.000 2,-7.000 11.000 3,-6.000 20.000 2,-6.000 18.000 2,-6.000 20.000 3,-7.000 13.000 3,-6.000 9.000 5,-6.000 10.000 6,-6.000 10.000 4,-4.000 13.000 8,1.000 19.000 10,-1.000 19.000 10,1.000 19.000 9,-3.000 16.000 0,-2.000 17.000-9,-3.000 15.000-11,-3.000 16.000-10,-4.000 5.000-6,-3.000-2.000-4,-3.000-3.000-3,-2.000-3.000-4,-3.000-6.000-3,1.000-5.000 0,-1.000-7.000-2,1.000-5.000-2,2.000-9.000-1,7.000-9.000-1,6.000-10.000-2,7.000-8.000-2,5.000-11.000 0,7.000-8.000 0,6.000-10.000-1,7.000-9.000 0,4.000-12.000 0,3.000-11.000 1,3.000-14.000 1,4.000-11.000 1,5.000-14.000-1,10.000-11.000-1,10.000-14.000 0,9.000-11.000-2,1.000-9.000 0,-6.000-3.000-1,-6.000-3.000 1,-6.000-2.000 0,-4.000-9.000 0,1.000-12.000 1,-1.000-13.000 0,1.000-12.000 0,-3.000-2.000-1,-2.000 9.000-7,-3.000 10.000-5,-3.000 10.000-6,-9.000 10.000-2,-11.000 13.000 1,-14.000 12.000 1,-11.000 13.000 1,-9.000 12.000-5,-3.000 13.000-8,-3.000 12.000-9,-2.000 13.000-8,-6.000 12.000-4,-6.000 13.000 2,-6.000 12.000 4,-6.000 13.000 2,-2.000 4.000 5,3.000-3.000 9,3.000-3.000 7,4.000-2.000 9</inkml:trace>
</inkml:ink>
</file>

<file path=ppt/ink/ink62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6"/>
    </inkml:context>
    <inkml:brush xml:id="br0">
      <inkml:brushProperty name="width" value="0.0447744950652122" units="cm"/>
      <inkml:brushProperty name="height" value="0.0447744950652122" units="cm"/>
      <inkml:brushProperty name="color" value="#f2395b"/>
      <inkml:brushProperty name="ignorePressure" value="0"/>
    </inkml:brush>
  </inkml:definitions>
  <inkml:trace contextRef="#ctx0" brushRef="#br0">81450.000 52200.000 491,'0.000'-74.000'0,"0.000"4.000"2,0.000 3.000 0,0.000 3.000 1,0.000 4.000 5,0.000 7.000 6,0.000 6.000 8,0.000 7.000 6,-4.000 5.000 3,-5.000 7.000-4,-7.000 6.000-3,-5.000 7.000-3,-8.000 4.000-3,-5.000 3.000 0,-7.000 3.000-2,-5.000 4.000-2,-6.000 10.000 0,-3.000 19.000 1,-3.000 19.000-1,-2.000 19.000 1,-5.000 12.000 0,-2.000 6.000-2,-3.000 7.000 0,-3.000 6.000-2,1.000 1.000-1,6.000-3.000 0,7.000-3.000-2,6.000-2.000 0,7.000-8.000-1,10.000-8.000-2,10.000-10.000 0,9.000-9.000-1,17.000-10.000-3,25.000-9.000-7,25.000-10.000-5,25.000-8.000-6,14.000-14.000-6,3.000-15.000-5,3.000-15.000-5,4.000-16.000-5,-6.000-7.000 0,-11.000 4.000 5,-14.000 3.000 7,-11.000 3.000 5,-12.000 9.000 14,-9.000 16.000 24,-10.000 15.000 23,-8.000 17.000 23,-8.000 11.000 5,-2.000 10.000-13,-3.000 10.000-13,-3.000 9.000-13,-1.000 4.000-8,4.000 1.000-7,3.000-1.000-5,3.000 1.000-5,1.000-4.000-3,1.000-6.000 1,-1.000-6.000 2,1.000-6.000 1</inkml:trace>
</inkml:ink>
</file>

<file path=ppt/ink/ink62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7"/>
    </inkml:context>
    <inkml:brush xml:id="br0">
      <inkml:brushProperty name="width" value="0.0375866182148457" units="cm"/>
      <inkml:brushProperty name="height" value="0.0375866182148457" units="cm"/>
      <inkml:brushProperty name="color" value="#f2395b"/>
      <inkml:brushProperty name="ignorePressure" value="0"/>
    </inkml:brush>
  </inkml:definitions>
  <inkml:trace contextRef="#ctx0" brushRef="#br0">81950.000 52150.000 585,'71.000'-44.000'39,"-5.000"13.000"-5,-7.000 12.000-6,-5.000 13.000-4,-3.000 7.000-3,4.000 4.000-2,3.000 3.000-1,3.000 3.000-1,-5.000 7.000 1,-12.000 14.000 3,-13.000 11.000 3,-12.000 14.000 4,-13.000 5.000-3,-12.000 1.000-6,-13.000-1.000-7,-12.000 1.000-7,-13.000-1.000-4,-12.000 1.000-3,-13.000-1.000-2,-12.000 1.000-2,-4.000-4.000-1,7.000-6.000 2,6.000-6.000 0,7.000-6.000 2,7.000-6.000 2,9.000-2.000 5,10.000-3.000 4,10.000-3.000 4,18.000-6.000 2,28.000-5.000 1,28.000-7.000 0,29.000-5.000-1,18.000-6.000-3,9.000-3.000-9,10.000-3.000-9,10.000-2.000-8,0.000-5.000-9,-5.000-2.000-8,-7.000-3.000-9,-5.000-3.000-8,-14.000-1.000-5,-18.000 4.000 0,-19.000 3.000-2,-18.000 3.000 0</inkml:trace>
</inkml:ink>
</file>

<file path=ppt/ink/ink62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7"/>
    </inkml:context>
    <inkml:brush xml:id="br0">
      <inkml:brushProperty name="width" value="0.0375176221132278" units="cm"/>
      <inkml:brushProperty name="height" value="0.0375176221132278" units="cm"/>
      <inkml:brushProperty name="color" value="#f2395b"/>
      <inkml:brushProperty name="ignorePressure" value="0"/>
    </inkml:brush>
  </inkml:definitions>
  <inkml:trace contextRef="#ctx0" brushRef="#br0">83300.000 50600.000 586,'7.000'-44.000'74,"17.000"13.000"-8,15.000 12.000-9,16.000 13.000-10,16.000 7.000-6,20.000 4.000-5,18.000 3.000-6,20.000 3.000-4,2.000 3.000-7,-12.000 3.000-7,-13.000 3.000-7,-12.000 4.000-6,-12.000 1.000-9,-8.000 0.000-9,-10.000 0.000-10,-9.000 0.000-9,-18.000-4.000-7,-24.000-5.000-6,-26.000-7.000-6,-24.000-5.000-6,-10.000-3.000 3,6.000 4.000 10,7.000 3.000 12,6.000 3.000 10</inkml:trace>
</inkml:ink>
</file>

<file path=ppt/ink/ink6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0"/>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76350.000 51700.000 999,'1.000'-47.000'-6,"4.000"6.000"-12,3.000 7.000-12,3.000 6.000-12</inkml:trace>
</inkml:ink>
</file>

<file path=ppt/ink/ink62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8"/>
    </inkml:context>
    <inkml:brush xml:id="br0">
      <inkml:brushProperty name="width" value="0.0447661317884922" units="cm"/>
      <inkml:brushProperty name="height" value="0.0447661317884922" units="cm"/>
      <inkml:brushProperty name="color" value="#f2395b"/>
      <inkml:brushProperty name="ignorePressure" value="0"/>
    </inkml:brush>
  </inkml:definitions>
  <inkml:trace contextRef="#ctx0" brushRef="#br0">83550.000 50850.000 491,'-46.000'7.000'9,"10.000"17.000"18,10.000 15.000 18,9.000 16.000 17,4.000 12.000 4,1.000 9.000-11,-1.000 10.000-12,1.000 10.000-11,-3.000 8.000-5,-2.000 10.000-2,-3.000 10.000 1,-3.000 9.000-2,-6.000 9.000-1,-5.000 9.000-6,-7.000 10.000-4,-5.000 10.000-5,-3.000-4.000-3,4.000-16.000-3,3.000-15.000-3,3.000-15.000-2,4.000-17.000-8,7.000-15.000-15,6.000-15.000-13,7.000-16.000-14,5.000-19.000-8,7.000-22.000-4,6.000-22.000-2,7.000-21.000-3,4.000-17.000 6,3.000-8.000 12,3.000-10.000 14,4.000-9.000 14,-3.000-7.000 8,-5.000-3.000 3,-7.000-3.000 4,-5.000-2.000 4,-1.000 2.000 2,6.000 9.000 2,7.000 10.000 2,6.000 10.000 1,4.000 8.000 6,4.000 10.000 7,3.000 10.000 9,3.000 9.000 7,6.000 4.000 6,9.000 1.000 0,10.000-1.000 1,10.000 1.000 1,5.000 2.000-2,4.000 7.000-8,3.000 6.000-6,3.000 7.000-7,1.000 0.000-5,1.000-2.000-2,-1.000-3.000-3,1.000-3.000-3,-6.000-2.000-3,-8.000 0.000-3,-10.000 0.000-5,-9.000 0.000-3,-10.000-4.000-3,-9.000-5.000-4,-10.000-7.000-2,-8.000-5.000-2,-8.000-8.000-1,-2.000-5.000 2,-3.000-7.000 2,-3.000-5.000 3,-7.000-6.000 1,-9.000-3.000 0,-10.000-3.000 1,-8.000-2.000-1,-6.000 0.000 2,1.000 7.000-1,-1.000 6.000 2,1.000 7.000 0,-3.000 5.000 8,-2.000 7.000 17,-3.000 6.000 17,-3.000 7.000 15,-1.000 8.000 6,4.000 14.000-7,3.000 11.000-7,3.000 14.000-6,1.000 11.000-2,1.000 14.000 1,-1.000 11.000 0,1.000 14.000 2,-1.000 8.000-1,1.000 7.000-5,-1.000 6.000-3,1.000 7.000-5,2.000-1.000-3,7.000-6.000-3,6.000-6.000-4,7.000-6.000-2,5.000-9.000-4,7.000-8.000-1,6.000-10.000-3,7.000-9.000-1,7.000-7.000-4,9.000-3.000-5,10.000-3.000-6,10.000-2.000-5,7.000-6.000-6,6.000-6.000-6,7.000-6.000-6,6.000-6.000-7,4.000-6.000 1,4.000-2.000 5,3.000-3.000 8,3.000-3.000 5,-7.000-4.000 3,-15.000-3.000-3,-15.000-3.000-3,-16.000-2.000-2</inkml:trace>
</inkml:ink>
</file>

<file path=ppt/ink/ink62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8"/>
    </inkml:context>
    <inkml:brush xml:id="br0">
      <inkml:brushProperty name="width" value="0.043083444237709" units="cm"/>
      <inkml:brushProperty name="height" value="0.043083444237709" units="cm"/>
      <inkml:brushProperty name="color" value="#f2395b"/>
      <inkml:brushProperty name="ignorePressure" value="0"/>
    </inkml:brush>
  </inkml:definitions>
  <inkml:trace contextRef="#ctx0" brushRef="#br0">86050.000 51850.000 510,'-8.000'-44.000'6,"-16.000"13.000"13,-15.000 12.000 12,-15.000 13.000 13,-7.000 10.000 3,3.000 10.000-7,3.000 10.000-7,4.000 9.000-6,-1.000 10.000-4,-3.000 14.000 1,-3.000 11.000 0,-2.000 14.000-1,-1.000 3.000 0,3.000-2.000-4,3.000-3.000-3,4.000-3.000-3,4.000-6.000-2,6.000-5.000 0,7.000-7.000 1,6.000-5.000-1,9.000-6.000-1,13.000-3.000-1,12.000-3.000-2,13.000-2.000-2,12.000-6.000-4,13.000-6.000-3,12.000-6.000-4,13.000-6.000-5,9.000-6.000-6,6.000-2.000-11,7.000-3.000-10,6.000-3.000-9,-1.000-4.000-3,-5.000-3.000 6,-7.000-3.000 4,-5.000-2.000 5,-11.000-5.000 2,-11.000-2.000-5,-14.000-3.000-2,-11.000-3.000-5</inkml:trace>
</inkml:ink>
</file>

<file path=ppt/ink/ink62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8"/>
    </inkml:context>
    <inkml:brush xml:id="br0">
      <inkml:brushProperty name="width" value="0.0391965843737125" units="cm"/>
      <inkml:brushProperty name="height" value="0.0391965843737125" units="cm"/>
      <inkml:brushProperty name="color" value="#f2395b"/>
      <inkml:brushProperty name="ignorePressure" value="0"/>
    </inkml:brush>
  </inkml:definitions>
  <inkml:trace contextRef="#ctx0" brushRef="#br0">86300.000 51950.000 561,'-113.000'-19.000'1,"26.000"13.000"4,24.000 12.000 3,26.000 13.000 3,10.000 18.000 11,-3.000 26.000 17,-3.000 24.000 19,-2.000 26.000 18,0.000 13.000-1,7.000 4.000-18,6.000 3.000-20,7.000 3.000-19,2.000-2.000-9,1.000-6.000-1,-1.000-6.000-1,1.000-6.000 0,-1.000-13.000-15,1.000-19.000-32,-1.000-18.000-31,1.000-19.000-31</inkml:trace>
</inkml:ink>
</file>

<file path=ppt/ink/ink62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9"/>
    </inkml:context>
    <inkml:brush xml:id="br0">
      <inkml:brushProperty name="width" value="0.0380954779684544" units="cm"/>
      <inkml:brushProperty name="height" value="0.0380954779684544" units="cm"/>
      <inkml:brushProperty name="color" value="#f2395b"/>
      <inkml:brushProperty name="ignorePressure" value="0"/>
    </inkml:brush>
  </inkml:definitions>
  <inkml:trace contextRef="#ctx0" brushRef="#br0">87350.000 51150.000 577,'-25.000'-24.000'5,"0.000"4.000"12,0.000 3.000 10,0.000 3.000 12,-2.000 14.000 5,-3.000 25.000-1,-3.000 25.000 1,-2.000 25.000 0,-5.000 17.000-3,-2.000 9.000-7,-3.000 10.000-6,-3.000 10.000-6,-2.000 8.000-6,0.000 10.000-5,0.000 10.000-5,0.000 9.000-4,3.000-2.000-9,6.000-12.000-9,7.000-13.000-10,6.000-12.000-11,7.000-15.000-6,10.000-15.000-2,10.000-15.000-4,9.000-16.000-3,6.000-15.000 3,3.000-11.000 7,3.000-14.000 8,4.000-11.000 7,1.000-9.000 4,0.000-3.000 2,0.000-3.000 1,0.000-2.000 1</inkml:trace>
</inkml:ink>
</file>

<file path=ppt/ink/ink62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39"/>
    </inkml:context>
    <inkml:brush xml:id="br0">
      <inkml:brushProperty name="width" value="0.039665762335062" units="cm"/>
      <inkml:brushProperty name="height" value="0.039665762335062" units="cm"/>
      <inkml:brushProperty name="color" value="#f2395b"/>
      <inkml:brushProperty name="ignorePressure" value="0"/>
    </inkml:brush>
  </inkml:definitions>
  <inkml:trace contextRef="#ctx0" brushRef="#br0">88350.000 51050.000 554,'-52.000'-25.000'7,"-3.000"0.000"14,-3.000 0.000 13,-2.000 0.000 14,-3.000 7.000 4,1.000 17.000-6,-1.000 15.000-5,1.000 16.000-6,2.000 12.000-6,7.000 9.000-4,6.000 10.000-4,7.000 10.000-6,7.000 5.000-2,9.000 4.000-2,10.000 3.000-1,10.000 3.000-2,5.000-1.000 0,4.000-2.000-1,3.000-3.000-1,3.000-3.000 0,6.000-4.000-4,9.000-3.000-4,10.000-3.000-7,10.000-2.000-4,0.000-5.000-4,-5.000-2.000 1,-7.000-3.000 1,-5.000-3.000 0,-6.000-4.000 1,-3.000-3.000-2,-3.000-3.000 1,-2.000-2.000-1,-6.000-1.000 2,-6.000 3.000 3,-6.000 3.000 5,-6.000 4.000 3,-9.000-1.000 2,-8.000-3.000 3,-10.000-3.000 0,-9.000-2.000 3,-10.000-1.000-2,-9.000 3.000-1,-10.000 3.000-4,-8.000 4.000-2,-4.000-3.000-1,3.000-5.000 1,3.000-7.000 0,4.000-5.000 1,5.000-8.000-9,10.000-5.000-19,10.000-7.000-17,9.000-5.000-20</inkml:trace>
</inkml:ink>
</file>

<file path=ppt/ink/ink62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0"/>
    </inkml:context>
    <inkml:brush xml:id="br0">
      <inkml:brushProperty name="width" value="0.0458816327154636" units="cm"/>
      <inkml:brushProperty name="height" value="0.0458816327154636" units="cm"/>
      <inkml:brushProperty name="color" value="#f2395b"/>
      <inkml:brushProperty name="ignorePressure" value="0"/>
    </inkml:brush>
  </inkml:definitions>
  <inkml:trace contextRef="#ctx0" brushRef="#br0">89200.000 51200.000 479,'-49.000'-15.000'69,"4.000"23.000"-13,3.000 22.000-14,3.000 22.000-13,-2.000 16.000-6,-6.000 14.000 5,-6.000 11.000 3,-6.000 14.000 4,-1.000 7.000-1,7.000 3.000-4,6.000 3.000-4,7.000 4.000-5,5.000-3.000-2,7.000-5.000-2,6.000-7.000-1,7.000-5.000-1,4.000-12.000-3,3.000-16.000-3,3.000-15.000-3,4.000-15.000-4,5.000-14.000-6,10.000-8.000-10,10.000-10.000-11,9.000-9.000-11,9.000-12.000-3,9.000-11.000 2,10.000-14.000 2,10.000-11.000 3,8.000-20.000 1,10.000-24.000 1,10.000-26.000 0,9.000-24.000 0,-4.000-12.000 2,-15.000 4.000 3,-15.000 3.000 3,-16.000 3.000 3,-13.000 6.000 4,-9.000 9.000 5,-10.000 10.000 5,-8.000 10.000 4,-11.000 13.000 6,-8.000 19.000 7,-10.000 19.000 8,-9.000 19.000 7,-10.000 10.000 3,-9.000 4.000-2,-10.000 3.000-3,-8.000 3.000-1,-4.000 4.000-4,3.000 7.000-1,3.000 6.000-4,4.000 7.000-2,4.000 4.000-5,6.000 3.000-9,7.000 3.000-7,6.000 4.000-7,7.000 1.000-6,10.000 0.000-2,10.000 0.000-1,9.000 0.000-2,7.000-2.000-4,7.000-3.000-5,6.000-3.000-6,7.000-2.000-5</inkml:trace>
</inkml:ink>
</file>

<file path=ppt/ink/ink62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0"/>
    </inkml:context>
    <inkml:brush xml:id="br0">
      <inkml:brushProperty name="width" value="0.0405674800276756" units="cm"/>
      <inkml:brushProperty name="height" value="0.0405674800276756" units="cm"/>
      <inkml:brushProperty name="color" value="#f2395b"/>
      <inkml:brushProperty name="ignorePressure" value="0"/>
    </inkml:brush>
  </inkml:definitions>
  <inkml:trace contextRef="#ctx0" brushRef="#br0">90150.000 51500.000 542,'-47.000'28.000'71,"6.000"6.000"-3,7.000 7.000-4,6.000 6.000-3,4.000 6.000-7,4.000 6.000-10,3.000 7.000-9,3.000 6.000-11,3.000 4.000-7,3.000 4.000-5,3.000 3.000-6,4.000 3.000-4,2.000-2.000-6,4.000-6.000-2,3.000-6.000-4,3.000-6.000-3,6.000-10.000-2,9.000-12.000 1,10.000-13.000 1,10.000-12.000-1,8.000-9.000-3,10.000-2.000-9,10.000-3.000-9,9.000-3.000-9,6.000-6.000-3,3.000-5.000 3,3.000-7.000 4,4.000-5.000 2,-6.000-4.000 4,-11.000 0.000 1,-14.000 0.000 2,-11.000 0.000 3,-12.000 1.000 3,-9.000 4.000 5,-10.000 3.000 6,-8.000 3.000 6</inkml:trace>
</inkml:ink>
</file>

<file path=ppt/ink/ink62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0"/>
    </inkml:context>
    <inkml:brush xml:id="br0">
      <inkml:brushProperty name="width" value="0.0399218648672104" units="cm"/>
      <inkml:brushProperty name="height" value="0.0399218648672104" units="cm"/>
      <inkml:brushProperty name="color" value="#f2395b"/>
      <inkml:brushProperty name="ignorePressure" value="0"/>
    </inkml:brush>
  </inkml:definitions>
  <inkml:trace contextRef="#ctx0" brushRef="#br0">90950.000 51700.000 551,'-93.000'-69.000'-1,"17.000"13.000"1,15.000 12.000-1,16.000 13.000 1,9.000 9.000 7,3.000 6.000 13,3.000 7.000 14,4.000 6.000 14,2.000 7.000 5,4.000 10.000-3,3.000 10.000-3,3.000 9.000-4,3.000 13.000-4,3.000 20.000-6,3.000 18.000-6,4.000 20.000-5,-1.000 13.000-7,-3.000 9.000-6,-3.000 10.000-6,-2.000 10.000-5,-9.000 4.000-5,-12.000 0.000-3,-13.000 0.000-2,-12.000 0.000-3,-2.000-16.000-4,9.000-31.000-7,10.000-31.000-6,10.000-31.000-6,4.000-16.000-7,0.000 0.000-6,0.000 0.000-7,0.000 0.000-6</inkml:trace>
</inkml:ink>
</file>

<file path=ppt/ink/ink62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1"/>
    </inkml:context>
    <inkml:brush xml:id="br0">
      <inkml:brushProperty name="width" value="0.0370998196303844" units="cm"/>
      <inkml:brushProperty name="height" value="0.0370998196303844" units="cm"/>
      <inkml:brushProperty name="color" value="#f2395b"/>
      <inkml:brushProperty name="ignorePressure" value="0"/>
    </inkml:brush>
  </inkml:definitions>
  <inkml:trace contextRef="#ctx0" brushRef="#br0">92000.000 50350.000 592,'34.000'-13.000'8,"19.000"26.000"15,19.000 24.000 15,19.000 26.000 15,-2.000 5.000 3,-22.000-11.000-11,-22.000-14.000-10,-21.000-11.000-11,-7.000 3.000-5,9.000 23.000 0,10.000 22.000-1,10.000 22.000 1,-3.000 8.000-3,-11.000-2.000-2,-14.000-3.000-4,-11.000-3.000-2,-14.000 2.000-6,-11.000 10.000-4,-14.000 10.000-7,-11.000 9.000-6,-18.000 6.000-6,-22.000 3.000-5,-22.000 3.000-7,-21.000 4.000-6,-12.000-7.000-3,1.000-16.000 0,-1.000-15.000 0,1.000-15.000-1,10.000-17.000 2,22.000-15.000 5,22.000-15.000 4,23.000-16.000 3,14.000-10.000 5,10.000-3.000 5,10.000-3.000 3,9.000-2.000 5</inkml:trace>
</inkml:ink>
</file>

<file path=ppt/ink/ink62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2"/>
    </inkml:context>
    <inkml:brush xml:id="br0">
      <inkml:brushProperty name="width" value="0.0434313677251339" units="cm"/>
      <inkml:brushProperty name="height" value="0.0434313677251339" units="cm"/>
      <inkml:brushProperty name="color" value="#f2395b"/>
      <inkml:brushProperty name="ignorePressure" value="0"/>
    </inkml:brush>
  </inkml:definitions>
  <inkml:trace contextRef="#ctx0" brushRef="#br0">94050.000 50800.000 506,'-7.000'-36.000'9,"-11.000"28.000"19,-14.000 28.000 19,-11.000 29.000 18,-12.000 21.000 4,-9.000 16.000-11,-10.000 15.000-12,-8.000 17.000-11,-6.000 10.000-8,1.000 6.000-3,-1.000 7.000-5,1.000 6.000-3,4.000 1.000-4,9.000-3.000-1,10.000-3.000-1,10.000-2.000-2,8.000-11.000-1,10.000-15.000-4,10.000-15.000-4,9.000-16.000-2,13.000-16.000-4,20.000-16.000-7,18.000-15.000-5,20.000-15.000-6,8.000-17.000-3,1.000-15.000 1,-1.000-15.000 1,1.000-16.000 1,-4.000-8.000 1,-6.000 0.000 2,-6.000 0.000 3,-6.000 0.000 2,-7.000 1.000 4,-6.000 4.000 3,-6.000 3.000 5,-6.000 3.000 3,-13.000 3.000 4,-19.000 3.000 0,-18.000 3.000 2,-19.000 4.000 1,-13.000 4.000 0,-6.000 6.000-1,-6.000 7.000-2,-6.000 6.000 0,-9.000 3.000-4,-8.000 0.000-6,-10.000 0.000-8,-9.000 0.000-6,1.000 1.000-4,13.000 4.000 1,12.000 3.000-1,13.000 3.000 2,12.000-1.000-2,13.000-2.000-1,12.000-3.000-2,13.000-3.000-2</inkml:trace>
</inkml:ink>
</file>

<file path=ppt/ink/ink6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1"/>
    </inkml:context>
    <inkml:brush xml:id="br0">
      <inkml:brushProperty name="width" value="0.03835828602314" units="cm"/>
      <inkml:brushProperty name="height" value="0.03835828602314" units="cm"/>
      <inkml:brushProperty name="color" value="#f2395b"/>
      <inkml:brushProperty name="ignorePressure" value="0"/>
    </inkml:brush>
  </inkml:definitions>
  <inkml:trace contextRef="#ctx0" brushRef="#br0">76500.000 50200.000 573,'-2.000'-46.000'1,"-3.000"10.000"3,-3.000 10.000 2,-2.000 9.000 3,3.000 1.000 4,14.000-6.000 7,11.000-6.000 7,14.000-6.000 7,11.000-1.000 3,14.000 7.000-2,11.000 6.000-1,14.000 7.000-1,10.000 2.000-4,9.000 1.000-4,10.000-1.000-5,10.000 1.000-4,0.000 2.000-3,-5.000 7.000 1,-7.000 6.000-2,-5.000 7.000 1,-8.000 2.000-2,-5.000 1.000-2,-7.000-1.000-2,-5.000 1.000-2,-15.000 7.000-14,-22.000 16.000-24,-22.000 15.000-25,-21.000 17.000-25,-17.000-1.000-4,-8.000-16.000 15,-10.000-15.000 14,-9.000-15.000 15,-2.000-7.000 10,6.000 3.000 7,7.000 3.000 6,6.000 4.000 7</inkml:trace>
</inkml:ink>
</file>

<file path=ppt/ink/ink62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2"/>
    </inkml:context>
    <inkml:brush xml:id="br0">
      <inkml:brushProperty name="width" value="0.0441744588315487" units="cm"/>
      <inkml:brushProperty name="height" value="0.0441744588315487" units="cm"/>
      <inkml:brushProperty name="color" value="#f2395b"/>
      <inkml:brushProperty name="ignorePressure" value="0"/>
    </inkml:brush>
  </inkml:definitions>
  <inkml:trace contextRef="#ctx0" brushRef="#br0">95200.000 50050.000 498,'-158.000'48.000'105,"34.000"-3.000"-22,35.000-3.000-23,35.000-2.000-21,8.000 6.000-12,-15.000 20.000-1,-15.000 18.000 0,-16.000 20.000-1,-4.000 8.000-3,10.000 1.000-3,10.000-1.000-3,9.000 1.000-5,12.000 1.000-1,16.000 3.000-1,15.000 3.000 1,17.000 4.000 0,13.000-3.000-7,13.000-5.000-11,12.000-7.000-13,13.000-5.000-11,9.000-12.000-10,6.000-16.000-6,7.000-15.000-5,6.000-15.000-6,-2.000-12.000-2,-9.000-6.000 5,-10.000-6.000 3,-8.000-6.000 4</inkml:trace>
</inkml:ink>
</file>

<file path=ppt/ink/ink62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3"/>
    </inkml:context>
    <inkml:brush xml:id="br0">
      <inkml:brushProperty name="width" value="0.0515162646770477" units="cm"/>
      <inkml:brushProperty name="height" value="0.0515162646770477" units="cm"/>
      <inkml:brushProperty name="color" value="#f2395b"/>
      <inkml:brushProperty name="ignorePressure" value="0"/>
    </inkml:brush>
  </inkml:definitions>
  <inkml:trace contextRef="#ctx0" brushRef="#br0">95950.000 50900.000 427,'15.000'-58.000'31,"-18.000"34.000"4,-19.000 35.000 4,-18.000 35.000 4,-12.000 19.000-1,-3.000 7.000-3,-3.000 6.000-4,-2.000 7.000-5,0.000 2.000-2,7.000 1.000-4,6.000-1.000-3,7.000 1.000-4,5.000-6.000-2,7.000-8.000-3,6.000-10.000-2,7.000-9.000-3,5.000-7.000-2,7.000-3.000-3,6.000-3.000-2,7.000-2.000-1,8.000-8.000-5,14.000-8.000-3,11.000-10.000-6,14.000-9.000-4,5.000-12.000-3,1.000-11.000-1,-1.000-14.000-3,1.000-11.000-2,-1.000-12.000 1,1.000-9.000 1,-1.000-10.000 3,1.000-8.000 2,-4.000-4.000 2,-6.000 3.000 3,-6.000 3.000 3,-6.000 4.000 2,-9.000 2.000 4,-8.000 4.000 3,-10.000 3.000 3,-9.000 3.000 4,-5.000 6.000 5,0.000 9.000 7,0.000 10.000 5,0.000 10.000 8,6.000 5.000 2,13.000 4.000 1,12.000 3.000 0,13.000 3.000 1,6.000 4.000-3,0.000 7.000-7,0.000 6.000-6,0.000 7.000-7,0.000 4.000-4,0.000 3.000-1,0.000 3.000-2,0.000 4.000-1,-4.000 4.000-1,-5.000 6.000 1,-7.000 7.000 1,-5.000 6.000 1,-8.000 1.000 0,-5.000-3.000-1,-7.000-3.000 1,-5.000-2.000 0,-4.000-1.000-2,0.000 3.000-2,0.000 3.000-1,0.000 4.000-3,-2.000-1.000-3,-3.000-3.000-4,-3.000-3.000-4,-2.000-2.000-3,2.000-5.000-6,9.000-2.000-6,10.000-3.000-6,10.000-3.000-6,7.000-10.000 1,6.000-16.000 6,7.000-15.000 8,6.000-15.000 6,4.000-7.000 5,4.000 3.000 1,3.000 3.000 1,3.000 4.000 1,-2.000 1.000 0,-6.000 0.000-1,-6.000 0.000-1,-6.000 0.000 0,-7.000-2.000 0,-6.000-3.000 2,-6.000-3.000 2,-6.000-2.000 3,-4.000-3.000 1,1.000 1.000 3,-1.000-1.000 0,1.000 1.000 3,-3.000-3.000 1,-2.000-2.000 0,-3.000-3.000 1,-3.000-3.000 1,-2.000-1.000 1,0.000 4.000 3,0.000 3.000 2,0.000 3.000 1,0.000 1.000 4,0.000 1.000 4,0.000-1.000 4,0.000 1.000 4,1.000 1.000 2,4.000 3.000 1,3.000 3.000 1,3.000 4.000 2,1.000 7.000 3,1.000 13.000 7,-1.000 12.000 7,1.000 13.000 7,-4.000 10.000-1,-6.000 10.000-6,-6.000 10.000-8,-6.000 9.000-7,-6.000 9.000-5,-2.000 9.000-4,-3.000 10.000-4,-3.000 10.000-4,-2.000 11.000-3,0.000 17.000-2,0.000 15.000-1,0.000 16.000-2,-2.000 10.000-6,-3.000 7.000-10,-3.000 6.000-10,-2.000 7.000-9,-3.000-3.000-7,1.000-8.000-5,-1.000-10.000-5,1.000-9.000-4,-3.000-13.000-3,-2.000-16.000-1,-3.000-15.000 0,-3.000-15.000 0</inkml:trace>
</inkml:ink>
</file>

<file path=ppt/ink/ink62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3"/>
    </inkml:context>
    <inkml:brush xml:id="br0">
      <inkml:brushProperty name="width" value="0.0326311253011227" units="cm"/>
      <inkml:brushProperty name="height" value="0.0326311253011227" units="cm"/>
      <inkml:brushProperty name="color" value="#f2395b"/>
      <inkml:brushProperty name="ignorePressure" value="0"/>
    </inkml:brush>
  </inkml:definitions>
  <inkml:trace contextRef="#ctx0" brushRef="#br0">96850.000 51000.000 674,'25.000'-65.000'44,"0.000"23.000"0,0.000 22.000-2,0.000 22.000-1,-4.000 15.000-3,-5.000 9.000-4,-7.000 10.000-3,-5.000 10.000-4,-12.000 16.000-9,-16.000 26.000-12,-15.000 24.000-12,-15.000 26.000-13,-6.000 5.000-7,7.000-11.000-2,6.000-14.000-2,7.000-11.000-1,4.000-15.000-5,3.000-16.000-6,3.000-15.000-6,4.000-15.000-5</inkml:trace>
</inkml:ink>
</file>

<file path=ppt/ink/ink62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4"/>
    </inkml:context>
    <inkml:brush xml:id="br0">
      <inkml:brushProperty name="width" value="0.0421115905046463" units="cm"/>
      <inkml:brushProperty name="height" value="0.0421115905046463" units="cm"/>
      <inkml:brushProperty name="color" value="#f2395b"/>
      <inkml:brushProperty name="ignorePressure" value="0"/>
    </inkml:brush>
  </inkml:definitions>
  <inkml:trace contextRef="#ctx0" brushRef="#br0">98150.000 50100.000 522,'31.000'-46.000'8,"13.000"10.000"7,12.000 10.000 6,13.000 9.000 8,4.000 9.000 1,-3.000 9.000-1,-3.000 10.000-2,-2.000 10.000-2,-5.000 8.000-1,-2.000 10.000 1,-3.000 10.000 1,-3.000 9.000 0,-2.000 7.000 0,0.000 7.000-1,0.000 6.000-1,0.000 7.000-2,-4.000 2.000-1,-5.000 1.000-5,-7.000-1.000-2,-5.000 1.000-4,-11.000-1.000-2,-11.000 1.000 0,-14.000-1.000-1,-11.000 1.000 0,-17.000 2.000-3,-18.000 7.000-5,-19.000 6.000-6,-18.000 7.000-6,-20.000 5.000-8,-18.000 7.000-10,-19.000 6.000-11,-18.000 7.000-10,-6.000-1.000-4,10.000-6.000 4,10.000-6.000 3,9.000-6.000 4,17.000-15.000 3,25.000-21.000 3,25.000-22.000 5,25.000-22.000 2</inkml:trace>
</inkml:ink>
</file>

<file path=ppt/ink/ink62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5"/>
    </inkml:context>
    <inkml:brush xml:id="br0">
      <inkml:brushProperty name="width" value="0.0329209379851818" units="cm"/>
      <inkml:brushProperty name="height" value="0.0329209379851818" units="cm"/>
      <inkml:brushProperty name="color" value="#f2395b"/>
      <inkml:brushProperty name="ignorePressure" value="0"/>
    </inkml:brush>
  </inkml:definitions>
  <inkml:trace contextRef="#ctx0" brushRef="#br0">98750.000 51700.000 668,'28.000'-24.000'0,"6.000"4.000"-1,7.000 3.000 1,6.000 3.000-1,-1.000 3.000 6,-5.000 3.000 13,-7.000 3.000 13,-5.000 4.000 13,-6.000 4.000 2,-3.000 6.000-10,-3.000 7.000-10,-2.000 6.000-9,-3.000 3.000-6,1.000 0.000 2,-1.000 0.000-1,1.000 0.000 0,-3.000 4.000-1,-2.000 10.000-3,-3.000 10.000-4,-3.000 9.000-3,-15.000 9.000-3,-24.000 9.000 0,-26.000 10.000-1,-24.000 10.000-1,-12.000-3.000 0,4.000-11.000 1,3.000-14.000 0,3.000-11.000 1,7.000-12.000 1,14.000-9.000 0,11.000-10.000 1,14.000-8.000 0,24.000-8.000 2,38.000-2.000 6,37.000-3.000 5,38.000-3.000 5,24.000-2.000-2,14.000 0.000-10,11.000 0.000-8,14.000 0.000-9,3.000 0.000-7,-2.000 0.000-7,-3.000 0.000-5,-3.000 0.000-6,-17.000 0.000 0,-27.000 0.000 4,-28.000 0.000 7,-28.000 0.000 4,-17.000 0.000 0,-2.000 0.000-7,-3.000 0.000-6,-3.000 0.000-7</inkml:trace>
</inkml:ink>
</file>

<file path=ppt/ink/ink62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5"/>
    </inkml:context>
    <inkml:brush xml:id="br0">
      <inkml:brushProperty name="width" value="0.0450657270848751" units="cm"/>
      <inkml:brushProperty name="height" value="0.0450657270848751" units="cm"/>
      <inkml:brushProperty name="color" value="#f2395b"/>
      <inkml:brushProperty name="ignorePressure" value="0"/>
    </inkml:brush>
  </inkml:definitions>
  <inkml:trace contextRef="#ctx0" brushRef="#br0">101650.000 49150.000 488,'0.000'-47.000'4,"0.000"6.000"10,0.000 7.000 9,0.000 6.000 10,4.000 17.000 6,10.000 28.000 5,10.000 28.000 4,9.000 29.000 5,-1.000 19.000-3,-8.000 14.000-8,-10.000 11.000-8,-9.000 14.000-9,-9.000 7.000-5,-5.000 3.000-4,-7.000 3.000-2,-5.000 4.000-4,-9.000 4.000-2,-9.000 6.000 1,-10.000 7.000 0,-8.000 6.000 1,-6.000 6.000-4,1.000 6.000-6,-1.000 7.000-7,1.000 6.000-6,2.000-2.000-6,7.000-9.000-3,6.000-10.000-4,7.000-8.000-3,7.000-17.000-4,9.000-21.000-4,10.000-22.000-3,10.000-22.000-5,2.000-16.000 2,-3.000-9.000 6,-3.000-10.000 6,-2.000-8.000 7</inkml:trace>
</inkml:ink>
</file>

<file path=ppt/ink/ink62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6"/>
    </inkml:context>
    <inkml:brush xml:id="br0">
      <inkml:brushProperty name="width" value="0.0419764183461666" units="cm"/>
      <inkml:brushProperty name="height" value="0.0419764183461666" units="cm"/>
      <inkml:brushProperty name="color" value="#f2395b"/>
      <inkml:brushProperty name="ignorePressure" value="0"/>
    </inkml:brush>
  </inkml:definitions>
  <inkml:trace contextRef="#ctx0" brushRef="#br0">100450.000 52000.000 524,'21.000'-18.000'43,"-5.000"17.000"-6,-7.000 15.000-5,-5.000 16.000-7,-1.000 15.000-2,6.000 16.000 1,7.000 15.000 2,6.000 17.000 0,-1.000 5.000-1,-5.000-3.000-3,-7.000-3.000-3,-5.000-2.000-3,-3.000 0.000-4,4.000 7.000-1,3.000 6.000-1,3.000 7.000-3,-1.000-6.000-1,-2.000-15.000 0,-3.000-15.000-1,-3.000-16.000-1,4.000-16.000 2,13.000-16.000 4,12.000-15.000 3,13.000-15.000 3,10.000-15.000 1,10.000-12.000-3,10.000-13.000-4,9.000-12.000-2,13.000-15.000-6,20.000-15.000-5,18.000-15.000-6,20.000-16.000-6,5.000-13.000-7,-6.000-9.000-9,-6.000-10.000-9,-6.000-8.000-8,-16.000 5.000-1,-25.000 22.000 9,-25.000 22.000 8,-25.000 23.000 9,-15.000 14.000 0,-2.000 10.000-8,-3.000 10.000-8,-3.000 9.000-7</inkml:trace>
</inkml:ink>
</file>

<file path=ppt/ink/ink62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6"/>
    </inkml:context>
    <inkml:brush xml:id="br0">
      <inkml:brushProperty name="width" value="0.0400247685611248" units="cm"/>
      <inkml:brushProperty name="height" value="0.0400247685611248" units="cm"/>
      <inkml:brushProperty name="color" value="#f2395b"/>
      <inkml:brushProperty name="ignorePressure" value="0"/>
    </inkml:brush>
  </inkml:definitions>
  <inkml:trace contextRef="#ctx0" brushRef="#br0">64750.000 57150.000 549,'-50.000'-7.000'32,"50.000"-11.000"7,50.000-14.000 5,50.000-11.000 7,34.000-3.000 0,19.000 10.000-3,19.000 10.000-6,19.000 9.000-3,15.000 2.000-6,13.000-2.000-8,12.000-3.000-7,13.000-3.000-7,-5.000-1.000-4,-22.000 4.000-2,-22.000 3.000-2,-21.000 3.000-1,-23.000 4.000-8,-21.000 7.000-16,-22.000 6.000-16,-22.000 7.000-15,-19.000 4.000-9,-16.000 3.000 1,-15.000 3.000-2,-15.000 4.000 0,-15.000-3.000 6,-12.000-5.000 11,-13.000-7.000 11,-12.000-5.000 11</inkml:trace>
</inkml:ink>
</file>

<file path=ppt/ink/ink62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6"/>
    </inkml:context>
    <inkml:brush xml:id="br0">
      <inkml:brushProperty name="width" value="0.038560651242733" units="cm"/>
      <inkml:brushProperty name="height" value="0.038560651242733" units="cm"/>
      <inkml:brushProperty name="color" value="#f2395b"/>
      <inkml:brushProperty name="ignorePressure" value="0"/>
    </inkml:brush>
  </inkml:definitions>
  <inkml:trace contextRef="#ctx0" brushRef="#br0">66900.000 56300.000 570,'-46.000'-69.000'1,"10.000"13.000"0,10.000 12.000 2,9.000 13.000 1,6.000 12.000 6,3.000 13.000 11,3.000 12.000 13,4.000 13.000 11,1.000 13.000 4,0.000 17.000-3,0.000 15.000-4,0.000 16.000-3,-4.000 15.000-4,-5.000 16.000-5,-7.000 15.000-6,-5.000 17.000-4,-4.000 13.000-6,0.000 13.000-6,0.000 12.000-4,0.000 13.000-7,0.000 4.000-1,0.000-3.000-1,0.000-3.000 0,0.000-2.000 0,3.000-22.000 1,6.000-36.000 0,7.000-39.000 0,6.000-36.000 1</inkml:trace>
</inkml:ink>
</file>

<file path=ppt/ink/ink62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7"/>
    </inkml:context>
    <inkml:brush xml:id="br0">
      <inkml:brushProperty name="width" value="0.037500411272049" units="cm"/>
      <inkml:brushProperty name="height" value="0.037500411272049" units="cm"/>
      <inkml:brushProperty name="color" value="#f2395b"/>
      <inkml:brushProperty name="ignorePressure" value="0"/>
    </inkml:brush>
  </inkml:definitions>
  <inkml:trace contextRef="#ctx0" brushRef="#br0">69900.000 55950.000 586,'23.000'-25.000'5,"-3.000"0.000"11,-3.000 0.000 10,-2.000 0.000 10,0.000 4.000 4,7.000 10.000-3,6.000 10.000-4,7.000 9.000-2,5.000 10.000-3,7.000 14.000 0,6.000 11.000-1,7.000 14.000 0,-3.000 5.000-4,-8.000 1.000-8,-10.000-1.000-7,-9.000 1.000-7,-13.000 2.000-3,-16.000 7.000 0,-15.000 6.000 1,-15.000 7.000 1,-20.000 2.000-3,-21.000 1.000-8,-22.000-1.000-8,-22.000 1.000-7,-11.000-4.000-1,0.000-6.000 3,0.000-6.000 5,0.000-6.000 3,3.000-9.000 3,6.000-8.000 2,7.000-10.000 1,6.000-9.000 2,10.000-5.000 7,17.000 0.000 11,15.000 0.000 12,16.000 0.000 12,16.000-2.000 3,20.000-3.000-3,18.000-3.000-3,20.000-2.000-4,21.000-6.000-7,25.000-6.000-10,25.000-6.000-10,25.000-6.000-9,20.000-10.000-6,16.000-12.000-4,15.000-13.000-4,17.000-12.000-3,-12.000-1.000 1,-37.000 14.000 5,-38.000 11.000 4,-37.000 14.000 5,-19.000 3.000-6,0.000-2.000-16,0.000-3.000-17,0.000-3.000-17</inkml:trace>
</inkml:ink>
</file>

<file path=ppt/ink/ink6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1"/>
    </inkml:context>
    <inkml:brush xml:id="br0">
      <inkml:brushProperty name="width" value="0.0386392660439014" units="cm"/>
      <inkml:brushProperty name="height" value="0.0386392660439014" units="cm"/>
      <inkml:brushProperty name="color" value="#f2395b"/>
      <inkml:brushProperty name="ignorePressure" value="0"/>
    </inkml:brush>
  </inkml:definitions>
  <inkml:trace contextRef="#ctx0" brushRef="#br0">76950.000 50450.000 569,'-49.000'-2.000'0,"4.000"-3.000"-2,3.000-3.000 1,3.000-2.000-2,3.000 0.000 5,3.000 7.000 10,3.000 6.000 11,4.000 7.000 10,4.000 7.000 3,6.000 9.000-4,7.000 10.000-3,6.000 10.000-3,3.000 8.000-1,0.000 10.000 2,0.000 10.000 3,0.000 9.000 2,0.000 10.000 0,0.000 14.000-5,0.000 11.000-3,0.000 14.000-4,0.000 10.000-6,0.000 9.000-5,0.000 10.000-5,0.000 10.000-7,-2.000 4.000-6,-3.000 0.000-5,-3.000 0.000-6,-2.000 0.000-6,-3.000-7.000-3,1.000-11.000-2,-1.000-14.000-1,1.000-11.000-2,1.000-18.000 3,3.000-22.000 3,3.000-22.000 4,4.000-21.000 5,-1.000-14.000-2,-3.000-2.000-7,-3.000-3.000-8,-2.000-3.000-7</inkml:trace>
</inkml:ink>
</file>

<file path=ppt/ink/ink62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7"/>
    </inkml:context>
    <inkml:brush xml:id="br0">
      <inkml:brushProperty name="width" value="0.0521516092121601" units="cm"/>
      <inkml:brushProperty name="height" value="0.0521516092121601" units="cm"/>
      <inkml:brushProperty name="color" value="#f2395b"/>
      <inkml:brushProperty name="ignorePressure" value="0"/>
    </inkml:brush>
  </inkml:definitions>
  <inkml:trace contextRef="#ctx0" brushRef="#br0">72400.000 56300.000 421,'-5.000'-47.000'17,"-9.000"6.000"2,-10.000 7.000 4,-8.000 6.000 4,-6.000 6.000 1,1.000 6.000-1,-1.000 7.000 0,1.000 6.000-1,-1.000 6.000 1,1.000 6.000 1,-1.000 7.000 1,1.000 6.000 1,-4.000 7.000 0,-6.000 10.000-5,-6.000 10.000-3,-6.000 9.000-4,-2.000 6.000-3,3.000 3.000-1,3.000 3.000-2,4.000 4.000-2,1.000 8.000-1,0.000 17.000 0,0.000 15.000 1,0.000 16.000 0,6.000 1.000-2,13.000-12.000-3,12.000-13.000-4,13.000-12.000-2,12.000-13.000-5,13.000-12.000-3,12.000-13.000-4,13.000-12.000-5,15.000-16.000 0,19.000-19.000 1,19.000-18.000 1,19.000-19.000 1,7.000-18.000-3,-3.000-15.000-8,-3.000-15.000-10,-2.000-16.000-7,-8.000-10.000-2,-8.000-3.000 7,-10.000-3.000 7,-9.000-2.000 6,-10.000-1.000 4,-9.000 3.000 0,-10.000 3.000 0,-8.000 4.000 0,-9.000 4.000 1,-6.000 6.000 2,-6.000 7.000 2,-6.000 6.000 2,-6.000 9.000 8,-2.000 13.000 13,-3.000 12.000 14,-3.000 13.000 13,-4.000 16.000 12,-3.000 23.000 12,-3.000 22.000 11,-2.000 22.000 11,-3.000 16.000-1,1.000 14.000-15,-1.000 11.000-14,1.000 14.000-15,-1.000 7.000-10,1.000 3.000-7,-1.000 3.000-5,1.000 4.000-6,1.000-1.000-8,3.000-3.000-6,3.000-3.000-7,4.000-2.000-8,4.000-11.000-2,6.000-15.000 2,7.000-15.000 2,6.000-16.000 3</inkml:trace>
</inkml:ink>
</file>

<file path=ppt/ink/ink62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7"/>
    </inkml:context>
    <inkml:brush xml:id="br0">
      <inkml:brushProperty name="width" value="0.0358628742396832" units="cm"/>
      <inkml:brushProperty name="height" value="0.0358628742396832" units="cm"/>
      <inkml:brushProperty name="color" value="#f2395b"/>
      <inkml:brushProperty name="ignorePressure" value="0"/>
    </inkml:brush>
  </inkml:definitions>
  <inkml:trace contextRef="#ctx0" brushRef="#br0">74000.000 55600.000 613,'28.000'-69.000'9,"6.000"13.000"18,7.000 12.000 19,6.000 13.000 17,7.000 10.000 5,10.000 10.000-9,10.000 10.000-10,9.000 9.000-9,4.000 7.000-16,1.000 7.000-23,-1.000 6.000-22,1.000 7.000-23,-7.000 0.000-9,-12.000-2.000 5,-13.000-3.000 6,-12.000-3.000 5</inkml:trace>
</inkml:ink>
</file>

<file path=ppt/ink/ink62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8"/>
    </inkml:context>
    <inkml:brush xml:id="br0">
      <inkml:brushProperty name="width" value="0.0391046367585659" units="cm"/>
      <inkml:brushProperty name="height" value="0.0391046367585659" units="cm"/>
      <inkml:brushProperty name="color" value="#f2395b"/>
      <inkml:brushProperty name="ignorePressure" value="0"/>
    </inkml:brush>
  </inkml:definitions>
  <inkml:trace contextRef="#ctx0" brushRef="#br0">75000.000 56650.000 562,'-41.000'-24.000'9,"19.000"4.000"19,19.000 3.000 19,19.000 3.000 18,15.000 3.000 4,13.000 3.000-11,12.000 3.000-11,13.000 4.000-11,15.000 4.000-8,19.000 6.000-6,19.000 7.000-6,19.000 6.000-6,7.000 1.000-7,-3.000-3.000-12,-3.000-3.000-10,-2.000-2.000-11,-11.000-1.000-3,-15.000 3.000 5,-15.000 3.000 3,-16.000 4.000 5</inkml:trace>
</inkml:ink>
</file>

<file path=ppt/ink/ink62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8"/>
    </inkml:context>
    <inkml:brush xml:id="br0">
      <inkml:brushProperty name="width" value="0.0425107106566429" units="cm"/>
      <inkml:brushProperty name="height" value="0.0425107106566429" units="cm"/>
      <inkml:brushProperty name="color" value="#f2395b"/>
      <inkml:brushProperty name="ignorePressure" value="0"/>
    </inkml:brush>
  </inkml:definitions>
  <inkml:trace contextRef="#ctx0" brushRef="#br0">76100.000 56050.000 517,'-24.000'-58.000'37,"4.000"34.000"11,3.000 35.000 10,3.000 35.000 12,1.000 21.000-2,1.000 9.000-13,-1.000 10.000-14,1.000 10.000-14,-3.000 10.000-7,-2.000 13.000-2,-3.000 12.000-1,-3.000 13.000-2,-2.000 6.000-6,0.000 0.000-15,0.000 0.000-13,0.000 0.000-13,1.000-10.000-10,4.000-18.000-5,3.000-19.000-6,3.000-18.000-5,1.000-17.000-1,1.000-11.000 4,-1.000-14.000 3,1.000-11.000 4</inkml:trace>
</inkml:ink>
</file>

<file path=ppt/ink/ink62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49"/>
    </inkml:context>
    <inkml:brush xml:id="br0">
      <inkml:brushProperty name="width" value="0.0496658235788345" units="cm"/>
      <inkml:brushProperty name="height" value="0.0496658235788345" units="cm"/>
      <inkml:brushProperty name="color" value="#f2395b"/>
      <inkml:brushProperty name="ignorePressure" value="0"/>
    </inkml:brush>
  </inkml:definitions>
  <inkml:trace contextRef="#ctx0" brushRef="#br0">79850.000 55550.000 442,'-8.000'-47.000'7,"-16.000"6.000"11,-15.000 7.000 12,-15.000 6.000 12,-12.000 17.000 6,-6.000 28.000-1,-6.000 28.000-2,-6.000 29.000 0,-2.000 15.000-3,3.000 3.000-5,3.000 3.000-5,4.000 4.000-4,-1.000 4.000-3,-3.000 6.000-4,-3.000 7.000-2,-2.000 6.000-3,-1.000 9.000-2,3.000 13.000-2,3.000 12.000-2,4.000 13.000-1,7.000 4.000-3,13.000-3.000-2,12.000-3.000-4,13.000-2.000-1,10.000-14.000-4,10.000-21.000-3,10.000-22.000-3,9.000-22.000-3,13.000-21.000-2,20.000-18.000-3,18.000-19.000-2,20.000-18.000-2,11.000-20.000-1,7.000-18.000-1,6.000-19.000 0,7.000-18.000 0,0.000-17.000 1,-2.000-11.000 2,-3.000-14.000 1,-3.000-11.000 3,-10.000-4.000 0,-16.000 6.000 1,-15.000 7.000 0,-15.000 6.000 0,-18.000 9.000 3,-19.000 13.000 4,-18.000 12.000 4,-19.000 13.000 4,-21.000 12.000 3,-21.000 13.000 3,-22.000 12.000 2,-22.000 13.000 3,-10.000 9.000 0,4.000 6.000 0,3.000 7.000-1,3.000 6.000-2,7.000 3.000-2,14.000 0.000-5,11.000 0.000-5,14.000 0.000-5,16.000-2.000-2,22.000-3.000 0,22.000-3.000 2,23.000-2.000 0,10.000-5.000-3,0.000-2.000-10,0.000-3.000-9,0.000-3.000-9</inkml:trace>
</inkml:ink>
</file>

<file path=ppt/ink/ink62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50"/>
    </inkml:context>
    <inkml:brush xml:id="br0">
      <inkml:brushProperty name="width" value="0.0542077347636223" units="cm"/>
      <inkml:brushProperty name="height" value="0.0542077347636223" units="cm"/>
      <inkml:brushProperty name="color" value="#f2395b"/>
      <inkml:brushProperty name="ignorePressure" value="0"/>
    </inkml:brush>
  </inkml:definitions>
  <inkml:trace contextRef="#ctx0" brushRef="#br0">80850.000 56500.000 405,'-7.000'-40.000'56,"-11.000"23.000"-8,-14.000 22.000-6,-11.000 22.000-8,-7.000 15.000-2,0.000 9.000 2,0.000 10.000 0,0.000 10.000 3,1.000 7.000-3,4.000 6.000-5,3.000 7.000-6,3.000 6.000-6,6.000 1.000-3,9.000-3.000-2,10.000-3.000-2,10.000-2.000-2,5.000-8.000-1,4.000-8.000 0,3.000-10.000-1,3.000-9.000-1,6.000-10.000-2,9.000-9.000-6,10.000-10.000-6,10.000-8.000-5,8.000-15.000-6,10.000-19.000-5,10.000-18.000-5,9.000-19.000-6,1.000-15.000 0,-6.000-8.000 3,-6.000-10.000 4,-6.000-9.000 4,-9.000-4.000 4,-8.000 4.000 3,-10.000 3.000 5,-9.000 3.000 2,-9.000 3.000 3,-5.000 3.000-1,-7.000 3.000-1,-5.000 4.000 0,-9.000 5.000 5,-9.000 10.000 8,-10.000 10.000 9,-8.000 9.000 9,-6.000 7.000 5,1.000 7.000-2,-1.000 6.000 1,1.000 7.000-1,12.000 2.000-2,25.000 1.000-2,25.000-1.000-3,25.000 1.000-2,15.000-1.000-6,7.000 1.000-6,6.000-1.000-6,7.000 1.000-7,-1.000-1.000-2,-6.000 1.000 2,-6.000-1.000 1,-6.000 1.000 3,-7.000 5.000 2,-6.000 14.000 5,-6.000 11.000 3,-6.000 14.000 4,-10.000 7.000 4,-12.000 3.000 2,-13.000 3.000 4,-12.000 4.000 2,-9.000 1.000 2,-2.000 0.000 1,-3.000 0.000-1,-3.000 0.000 2,-1.000 3.000-3,4.000 6.000-5,3.000 7.000-4,3.000 6.000-4,3.000 3.000-5,3.000 0.000-2,3.000 0.000-3,4.000 0.000-4,1.000-2.000-2,0.000-3.000-2,0.000-3.000-2,0.000-2.000-3,-2.000-19.000-8,-3.000-30.000-15,-3.000-32.000-14,-2.000-30.000-16,13.000-23.000 0,31.000-12.000 16,32.000-13.000 14,31.000-12.000 15,6.000 4.000 10,-19.000 22.000 3,-18.000 22.000 4,-19.000 23.000 3,-4.000 10.000 4,14.000 0.000 4,11.000 0.000 4,14.000 0.000 4,0.000 3.000 1,-8.000 6.000 0,-10.000 7.000-1,-9.000 6.000 0,-9.000 4.000-1,-5.000 4.000-1,-7.000 3.000 1,-5.000 3.000-1,-6.000-5.000-9,-3.000-12.000-19,-3.000-13.000-19,-2.000-12.000-20,-5.000-10.000-2,-2.000-6.000 12,-3.000-6.000 14,-3.000-6.000 12,1.000-4.000 8,6.000 1.000 4,7.000-1.000 3,6.000 1.000 2,3.000 1.000 5,0.000 3.000 3,0.000 3.000 6,0.000 4.000 4,-4.000 2.000 3,-5.000 4.000 3,-7.000 3.000 2,-5.000 3.000 3,-3.000 10.000 7,4.000 20.000 11,3.000 18.000 12,3.000 20.000 10,-2.000 13.000 3,-6.000 9.000-10,-6.000 10.000-8,-6.000 10.000-9,-4.000 8.000-6,1.000 10.000-6,-1.000 10.000-5,1.000 9.000-5,-3.000 9.000-5,-2.000 9.000-5,-3.000 10.000-5,-3.000 10.000-6,-2.000 10.000-5,0.000 13.000-4,0.000 12.000-5,0.000 13.000-4,-2.000 1.000-3,-3.000-9.000 0,-3.000-10.000 1,-2.000-8.000-1,-8.000-4.000-4,-8.000 3.000-9,-10.000 3.000-8,-9.000 4.000-8,-1.000-9.000-2,10.000-18.000 8,10.000-19.000 7,9.000-18.000 6,4.000-18.000 3,1.000-16.000-1,-1.000-15.000-3,1.000-15.000-1</inkml:trace>
</inkml:ink>
</file>

<file path=ppt/ink/ink62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50"/>
    </inkml:context>
    <inkml:brush xml:id="br0">
      <inkml:brushProperty name="width" value="0.0416307598352432" units="cm"/>
      <inkml:brushProperty name="height" value="0.0416307598352432" units="cm"/>
      <inkml:brushProperty name="color" value="#f2395b"/>
      <inkml:brushProperty name="ignorePressure" value="0"/>
    </inkml:brush>
  </inkml:definitions>
  <inkml:trace contextRef="#ctx0" brushRef="#br0">84350.000 56250.000 528,'31.000'-49.000'8,"13.000"4.000"15,12.000 3.000 15,13.000 3.000 17,4.000 4.000 4,-3.000 7.000-4,-3.000 6.000-4,-2.000 7.000-4,-1.000 4.000-7,3.000 3.000-8,3.000 3.000-7,4.000 4.000-9,2.000 2.000-5,4.000 4.000-3,3.000 3.000-5,3.000 3.000-2,-5.000 3.000-9,-12.000 3.000-11,-13.000 3.000-11,-12.000 4.000-11</inkml:trace>
</inkml:ink>
</file>

<file path=ppt/ink/ink62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0:49"/>
    </inkml:context>
    <inkml:brush xml:id="br0">
      <inkml:brushProperty name="width" value="0.0225572921335697" units="cm"/>
      <inkml:brushProperty name="height" value="0.0225572921335697" units="cm"/>
      <inkml:brushProperty name="color" value="#f2395b"/>
      <inkml:brushProperty name="ignorePressure" value="0"/>
    </inkml:brush>
  </inkml:definitions>
  <inkml:trace contextRef="#ctx0" brushRef="#br0">70000.000 12400.000 975,'-25.000'-469.000'19,"0.000"163.000"-13,0.000 162.000-14,0.000 163.000-13,3.000 71.000-8,6.000-18.000-2,7.000-19.000-1,6.000-18.000-2</inkml:trace>
</inkml:ink>
</file>

<file path=ppt/ink/ink62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0:57"/>
    </inkml:context>
    <inkml:brush xml:id="br0">
      <inkml:brushProperty name="width" value="0.0315158441662788" units="cm"/>
      <inkml:brushProperty name="height" value="0.0315158441662788" units="cm"/>
      <inkml:brushProperty name="color" value="#f2395b"/>
      <inkml:brushProperty name="ignorePressure" value="0"/>
    </inkml:brush>
  </inkml:definitions>
  <inkml:trace contextRef="#ctx0" brushRef="#br0">15250.000 22550.000 698,'-4.000'-41.000'19,"-5.000"19.000"9,-7.000 19.000 7,-5.000 19.000 9,-4.000 15.000 0,0.000 13.000-9,0.000 12.000-8,0.000 13.000-9,-2.000 10.000-4,-3.000 10.000-3,-3.000 10.000-2,-2.000 9.000-1,-5.000 4.000-3,-2.000 1.000-2,-3.000-1.000-1,-3.000 1.000-3,-2.000-1.000-2,0.000 1.000-2,0.000-1.000-2,0.000 1.000-2,3.000-7.000 0,6.000-12.000 0,7.000-13.000 1,6.000-12.000 2,3.000-7.000-3,0.000 1.000-5,0.000-1.000-4,0.000 1.000-6,7.000-18.000-6,17.000-34.000-7,15.000-35.000-9,16.000-33.000-7,4.000-12.000 2,-6.000 13.000 10,-6.000 12.000 11,-6.000 13.000 10,-4.000 4.000 8,1.000-3.000 2,-1.000-3.000 3,1.000-2.000 3</inkml:trace>
</inkml:ink>
</file>

<file path=ppt/ink/ink62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0:57"/>
    </inkml:context>
    <inkml:brush xml:id="br0">
      <inkml:brushProperty name="width" value="0.0372303687036037" units="cm"/>
      <inkml:brushProperty name="height" value="0.0372303687036037" units="cm"/>
      <inkml:brushProperty name="color" value="#f2395b"/>
      <inkml:brushProperty name="ignorePressure" value="0"/>
    </inkml:brush>
  </inkml:definitions>
  <inkml:trace contextRef="#ctx0" brushRef="#br0">15100.000 22900.000 590,'23.000'-71.000'1,"-3.000"10.000"1,-3.000 10.000 1,-2.000 9.000 1,-3.000 6.000 3,1.000 3.000 3,-1.000 3.000 4,1.000 4.000 3,1.000 1.000 1,3.000 0.000-1,3.000 0.000 0,4.000 0.000-2,1.000 3.000 1,0.000 6.000-1,0.000 7.000-1,0.000 6.000 1,-2.000 10.000-1,-3.000 17.000 1,-3.000 15.000 1,-2.000 16.000 0,-3.000 10.000 0,1.000 7.000 0,-1.000 6.000-1,1.000 7.000 1,-3.000 4.000-2,-2.000 3.000 0,-3.000 3.000-2,-3.000 4.000-1,-1.000 1.000-1,4.000 0.000-1,3.000 0.000-2,3.000 0.000-1,-1.000-2.000-1,-2.000-3.000-1,-3.000-3.000 0,-3.000-2.000-1,-2.000-5.000-2,0.000-2.000-1,0.000-3.000-1,0.000-3.000-3,0.000-4.000-3,0.000-3.000-5,0.000-3.000-5,0.000-2.000-5,-5.000-17.000-8,-9.000-28.000-14,-10.000-28.000-12,-8.000-27.000-14,-8.000-19.000 0,-2.000-5.000 12,-3.000-7.000 12,-3.000-5.000 13,-6.000 0.000 8,-5.000 10.000 6,-7.000 10.000 6,-5.000 9.000 4,-3.000 7.000 5,4.000 7.000 0,3.000 6.000 1,3.000 7.000 1,3.000 2.000 4,3.000 1.000 5,3.000-1.000 5,4.000 1.000 5,8.000-1.000 9,17.000 1.000 12,15.000-1.000 11,16.000 1.000 12,15.000-3.000 1,16.000-2.000-12,15.000-3.000-11,17.000-3.000-11,7.000-1.000-8,0.000 4.000-4,0.000 3.000-5,0.000 3.000-3,0.000 1.000-5,0.000 1.000-4,0.000-1.000-4,0.000 1.000-5,-2.000 1.000-4,-3.000 3.000-2,-3.000 3.000-4,-2.000 4.000-3,-8.000 2.000-6,-8.000 4.000-9,-10.000 3.000-11,-9.000 3.000-9</inkml:trace>
</inkml:ink>
</file>

<file path=ppt/ink/ink6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1"/>
    </inkml:context>
    <inkml:brush xml:id="br0">
      <inkml:brushProperty name="width" value="0.0422006845474243" units="cm"/>
      <inkml:brushProperty name="height" value="0.0422006845474243" units="cm"/>
      <inkml:brushProperty name="color" value="#f2395b"/>
      <inkml:brushProperty name="ignorePressure" value="0"/>
    </inkml:brush>
  </inkml:definitions>
  <inkml:trace contextRef="#ctx0" brushRef="#br0">76400.000 52100.000 521,'26.000'-93.000'2,"4.000"17.000"5,3.000 15.000 4,3.000 16.000 4,10.000 12.000 3,20.000 9.000 1,18.000 10.000 1,20.000 10.000 2,10.000 4.000-2,3.000 0.000-5,3.000 0.000-3,4.000 0.000-5,-3.000 0.000-1,-5.000 0.000-2,-7.000 0.000 1,-5.000 0.000-1,-14.000 0.000-3,-18.000 0.000-7,-19.000 0.000-7,-18.000 0.000-7,-18.000-10.000-6,-16.000-18.000-3,-15.000-19.000-4,-15.000-18.000-4,-6.000-9.000 1,7.000 4.000 8,6.000 3.000 7,7.000 3.000 6,0.000 6.000 9,-2.000 9.000 10,-3.000 10.000 10,-3.000 10.000 9,-2.000 5.000 6,0.000 4.000 3,0.000 3.000 3,0.000 3.000 1,0.000 4.000 1,0.000 7.000-3,0.000 6.000-2,0.000 7.000-2,-2.000 8.000-2,-3.000 14.000-3,-3.000 11.000 0,-2.000 14.000-2,-6.000 13.000-1,-6.000 16.000-1,-6.000 15.000 0,-6.000 17.000 0,1.000 3.000-1,9.000-5.000-4,10.000-7.000-3,10.000-5.000-3,8.000-6.000-3,10.000-3.000-4,10.000-3.000-5,9.000-2.000-3,9.000-5.000-4,9.000-2.000-6,10.000-3.000-4,10.000-3.000-6,8.000-7.000-6,10.000-9.000-9,10.000-10.000-9,9.000-8.000-7,-2.000-9.000-4,-12.000-6.000 5,-13.000-6.000 3,-12.000-6.000 4</inkml:trace>
</inkml:ink>
</file>

<file path=ppt/ink/ink62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0:58"/>
    </inkml:context>
    <inkml:brush xml:id="br0">
      <inkml:brushProperty name="width" value="0.0348718725144863" units="cm"/>
      <inkml:brushProperty name="height" value="0.0348718725144863" units="cm"/>
      <inkml:brushProperty name="color" value="#f2395b"/>
      <inkml:brushProperty name="ignorePressure" value="0"/>
    </inkml:brush>
  </inkml:definitions>
  <inkml:trace contextRef="#ctx0" brushRef="#br0">16550.000 21800.000 630,'-44.000'48.000'73,"13.000"-3.000"-15,12.000-3.000-13,13.000-2.000-13,4.000 0.000-9,-3.000 7.000-1,-3.000 6.000-2,-2.000 7.000-2,-1.000 5.000-2,3.000 7.000-1,3.000 6.000-1,4.000 7.000-1,1.000 5.000-3,0.000 7.000-3,0.000 6.000-3,0.000 7.000-5,-2.000 0.000-1,-3.000-2.000 0,-3.000-3.000 0,-2.000-3.000 0,-1.000-6.000 0,3.000-5.000 0,3.000-7.000 1,4.000-5.000 0,1.000-1.000 0,0.000 6.000-2,0.000 7.000-1,0.000 6.000-2,0.000-2.000-1,0.000-9.000-1,0.000-10.000 0,0.000-8.000-1,3.000-11.000-1,6.000-8.000-2,7.000-10.000-1,6.000-9.000-2,4.000-9.000-4,4.000-5.000-7,3.000-7.000-7,3.000-5.000-7</inkml:trace>
</inkml:ink>
</file>

<file path=ppt/ink/ink62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0:59"/>
    </inkml:context>
    <inkml:brush xml:id="br0">
      <inkml:brushProperty name="width" value="0.0399392992258072" units="cm"/>
      <inkml:brushProperty name="height" value="0.0399392992258072" units="cm"/>
      <inkml:brushProperty name="color" value="#f2395b"/>
      <inkml:brushProperty name="ignorePressure" value="0"/>
    </inkml:brush>
  </inkml:definitions>
  <inkml:trace contextRef="#ctx0" brushRef="#br0">16700.000 23850.000 550,'50.000'-44.000'62,"0.000"13.000"-12,0.000 12.000-13,0.000 13.000-11,-4.000 7.000-9,-5.000 4.000-4,-7.000 3.000-6,-5.000 3.000-5,-8.000 7.000-2,-5.000 14.000 0,-7.000 11.000 1,-5.000 14.000 0,-6.000 5.000 0,-3.000 1.000-3,-3.000-1.000-2,-2.000 1.000-3,-3.000-6.000 1,1.000-8.000 2,-1.000-10.000 4,1.000-9.000 3,1.000-5.000 0,3.000 0.000 0,3.000 0.000-1,4.000 0.000-2,5.000-8.000 1,10.000-16.000-2,10.000-15.000 1,9.000-15.000-2,12.000-14.000 1,16.000-8.000 1,15.000-10.000 1,17.000-9.000 1,3.000-4.000-6,-5.000 4.000-10,-7.000 3.000-12,-5.000 3.000-10,-8.000 3.000-4,-5.000 3.000 3,-7.000 3.000 3,-5.000 4.000 4,-9.000 4.000 3,-9.000 6.000 5,-10.000 7.000 5,-8.000 6.000 3,-11.000 4.000 10,-8.000 4.000 12,-10.000 3.000 13,-9.000 3.000 13,-5.000 4.000 8,0.000 7.000 1,0.000 6.000 3,0.000 7.000 2,3.000 8.000-1,6.000 14.000-4,7.000 11.000-6,6.000 14.000-3,3.000 3.000-5,0.000-2.000-4,0.000-3.000-2,0.000-3.000-5,0.000 2.000-3,0.000 10.000-4,0.000 10.000-3,0.000 9.000-5,1.000 1.000-1,4.000-6.000 1,3.000-6.000-1,3.000-6.000 2,1.000-6.000-2,1.000-2.000 0,-1.000-3.000-3,1.000-3.000-1,5.000-13.000-3,14.000-22.000-1,11.000-22.000-3,14.000-21.000-3,3.000-18.000-1,-2.000-12.000-3,-3.000-13.000-1,-3.000-12.000-3,-6.000-12.000 1,-5.000-8.000 0,-7.000-10.000 1,-5.000-9.000 0,-4.000-5.000 3,0.000 0.000 3,0.000 0.000 3,0.000 0.000 2,-4.000 6.000 2,-5.000 13.000-2,-7.000 12.000-1,-5.000 13.000-2,-8.000 12.000 3,-5.000 13.000 7,-7.000 12.000 6,-5.000 13.000 7,-8.000 13.000 1,-5.000 17.000-3,-7.000 15.000-3,-5.000 16.000-3,-4.000 12.000-7,0.000 9.000-6,0.000 10.000-8,0.000 10.000-7,4.000-1.000-6,10.000-9.000-2,10.000-10.000-2,9.000-8.000-3,4.000-8.000 0,1.000-2.000 3,-1.000-3.000 2,1.000-3.000 3</inkml:trace>
</inkml:ink>
</file>

<file path=ppt/ink/ink62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0:59"/>
    </inkml:context>
    <inkml:brush xml:id="br0">
      <inkml:brushProperty name="width" value="0.0341946072876453" units="cm"/>
      <inkml:brushProperty name="height" value="0.0341946072876453" units="cm"/>
      <inkml:brushProperty name="color" value="#f2395b"/>
      <inkml:brushProperty name="ignorePressure" value="0"/>
    </inkml:brush>
  </inkml:definitions>
  <inkml:trace contextRef="#ctx0" brushRef="#br0">18800.000 23550.000 643,'134.000'-44.000'24,"-31.000"13.000"-1,-31.000 12.000-2,-31.000 13.000-3,-20.000 13.000 2,-5.000 17.000 2,-7.000 15.000 4,-5.000 16.000 3,-8.000 9.000-1,-5.000 3.000-5,-7.000 3.000-3,-5.000 4.000-5,-3.000 1.000-4,4.000 0.000-3,3.000 0.000-2,3.000 0.000-3,6.000-4.000-3,9.000-5.000-1,10.000-7.000-3,10.000-5.000-2,4.000-9.000 1,0.000-9.000 3,0.000-10.000 2,0.000-8.000 4,1.000-3.000 2,4.000 7.000 2,3.000 6.000 2,3.000 7.000 3,-2.000 5.000-1,-6.000 7.000-2,-6.000 6.000-2,-6.000 7.000-3,-10.000 10.000-4,-12.000 16.000-3,-13.000 15.000-5,-12.000 17.000-4,-13.000 5.000-6,-12.000-3.000-9,-13.000-3.000-8,-12.000-2.000-9,-2.000-12.000-5,9.000-19.000-2,10.000-18.000-3,10.000-19.000-1</inkml:trace>
</inkml:ink>
</file>

<file path=ppt/ink/ink62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1"/>
    </inkml:context>
    <inkml:brush xml:id="br0">
      <inkml:brushProperty name="width" value="0.0325913242995739" units="cm"/>
      <inkml:brushProperty name="height" value="0.0325913242995739" units="cm"/>
      <inkml:brushProperty name="color" value="#f2395b"/>
      <inkml:brushProperty name="ignorePressure" value="0"/>
    </inkml:brush>
  </inkml:definitions>
  <inkml:trace contextRef="#ctx0" brushRef="#br0">19900.000 23950.000 675,'-32.000'0.000'31,"39.000"0.000"5,36.000 0.000 6,39.000 0.000 5,19.000 0.000-2,4.000 0.000-8,3.000 0.000-8,3.000 0.000-9,9.000-5.000-5,16.000-9.000-4,15.000-10.000-3,17.000-8.000-4,-6.000-3.000-7,-24.000 7.000-9,-26.000 6.000-10,-24.000 7.000-10,-20.000 4.000-6,-11.000 3.000-7,-14.000 3.000-4,-11.000 4.000-5,-14.000 2.000 1,-11.000 4.000 8,-14.000 3.000 8,-11.000 3.000 9</inkml:trace>
</inkml:ink>
</file>

<file path=ppt/ink/ink62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1"/>
    </inkml:context>
    <inkml:brush xml:id="br0">
      <inkml:brushProperty name="width" value="0.0348578430712223" units="cm"/>
      <inkml:brushProperty name="height" value="0.0348578430712223" units="cm"/>
      <inkml:brushProperty name="color" value="#f2395b"/>
      <inkml:brushProperty name="ignorePressure" value="0"/>
    </inkml:brush>
  </inkml:definitions>
  <inkml:trace contextRef="#ctx0" brushRef="#br0">20950.000 22900.000 631,'-24.000'-25.000'1,"4.000"0.000"2,3.000 0.000 2,3.000 0.000 2,3.000 12.000 7,3.000 26.000 13,3.000 24.000 11,4.000 26.000 12,2.000 18.000 2,4.000 13.000-9,3.000 12.000-10,3.000 13.000-8,-1.000 4.000-6,-2.000-3.000-2,-3.000-3.000-2,-3.000-2.000-3,-4.000-1.000-5,-3.000 3.000-6,-3.000 3.000-9,-2.000 4.000-6,-1.000-3.000-9,3.000-5.000-10,3.000-7.000-9,4.000-5.000-10</inkml:trace>
</inkml:ink>
</file>

<file path=ppt/ink/ink62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1"/>
    </inkml:context>
    <inkml:brush xml:id="br0">
      <inkml:brushProperty name="width" value="0.0383298806846142" units="cm"/>
      <inkml:brushProperty name="height" value="0.0383298806846142" units="cm"/>
      <inkml:brushProperty name="color" value="#f2395b"/>
      <inkml:brushProperty name="ignorePressure" value="0"/>
    </inkml:brush>
  </inkml:definitions>
  <inkml:trace contextRef="#ctx0" brushRef="#br0">22450.000 22950.000 573,'-24.000'96.000'127,"4.000"-5.000"-28,3.000-7.000-27,3.000-5.000-28,-2.000-1.000-16,-6.000 6.000-5,-6.000 7.000-6,-6.000 6.000-6,-4.000 3.000-5,1.000 0.000-8,-1.000 0.000-6,1.000 0.000-8,1.000-10.000-6,3.000-18.000-6,3.000-19.000-7,4.000-18.000-6,4.000-20.000-5,6.000-18.000-4,7.000-19.000-3,6.000-18.000-4,4.000-7.000 4,4.000 6.000 10,3.000 7.000 9,3.000 6.000 11</inkml:trace>
</inkml:ink>
</file>

<file path=ppt/ink/ink62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1"/>
    </inkml:context>
    <inkml:brush xml:id="br0">
      <inkml:brushProperty name="width" value="0.0401409491896629" units="cm"/>
      <inkml:brushProperty name="height" value="0.0401409491896629" units="cm"/>
      <inkml:brushProperty name="color" value="#f2395b"/>
      <inkml:brushProperty name="ignorePressure" value="0"/>
    </inkml:brush>
  </inkml:definitions>
  <inkml:trace contextRef="#ctx0" brushRef="#br0">22350.000 23100.000 548,'48.000'-60.000'7,"-3.000"32.000"17,-3.000 31.000 16,-2.000 32.000 15,-5.000 18.000 4,-2.000 6.000-8,-3.000 7.000-8,-3.000 6.000-8,-1.000 4.000-6,4.000 4.000-3,3.000 3.000-5,3.000 3.000-3,-2.000-5.000-4,-6.000-12.000-3,-6.000-13.000-2,-6.000-12.000-4,-2.000-9.000-2,3.000-2.000-2,3.000-3.000-1,4.000-3.000-2,2.000-10.000-1,4.000-16.000-3,3.000-15.000-2,3.000-15.000-1,3.000-18.000-2,3.000-19.000 2,3.000-18.000 1,4.000-19.000 1,1.000-13.000-1,0.000-6.000-1,0.000-6.000-2,0.000-6.000-2,-4.000-4.000 1,-5.000 1.000 2,-7.000-1.000 1,-5.000 1.000 2,-8.000 12.000 0,-5.000 25.000-2,-7.000 25.000-3,-5.000 25.000-3,-8.000 20.000-1,-5.000 16.000-2,-7.000 15.000-2,-5.000 17.000-1,-4.000 11.000 0,0.000 10.000 1,0.000 10.000 1,0.000 9.000 0,1.000-1.000-2,4.000-8.000-6,3.000-10.000-6,3.000-9.000-5</inkml:trace>
</inkml:ink>
</file>

<file path=ppt/ink/ink62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2"/>
    </inkml:context>
    <inkml:brush xml:id="br0">
      <inkml:brushProperty name="width" value="0.0367036983370781" units="cm"/>
      <inkml:brushProperty name="height" value="0.0367036983370781" units="cm"/>
      <inkml:brushProperty name="color" value="#f2395b"/>
      <inkml:brushProperty name="ignorePressure" value="0"/>
    </inkml:brush>
  </inkml:definitions>
  <inkml:trace contextRef="#ctx0" brushRef="#br0">24100.000 23500.000 599,'46.000'-4.000'1,"-5.000"-5.000"1,-7.000-7.000-2,-5.000-5.000 1,-4.000-8.000 4,0.000-5.000 9,0.000-7.000 9,0.000-5.000 10,-2.000-3.000 1,-3.000 4.000-7,-3.000 3.000-6,-2.000 3.000-7,-6.000 1.000-5,-6.000 1.000-3,-6.000-1.000-5,-6.000 1.000-2,-9.000 1.000-3,-8.000 3.000 1,-10.000 3.000 1,-9.000 4.000 0,-4.000 4.000 1,4.000 6.000 0,3.000 7.000 0,3.000 6.000 1,1.000 6.000 0,1.000 6.000 0,-1.000 7.000 0,1.000 6.000-1,-1.000 7.000 4,1.000 10.000 4,-1.000 10.000 7,1.000 9.000 5,1.000 7.000 2,3.000 7.000 0,3.000 6.000-1,4.000 7.000-1,2.000-1.000-1,4.000-6.000-1,3.000-6.000-2,3.000-6.000-1,3.000-7.000-2,3.000-6.000-2,3.000-6.000-2,4.000-6.000-2,5.000-9.000-5,10.000-8.000-4,10.000-10.000-7,9.000-9.000-5,9.000-13.000-5,9.000-16.000-6,10.000-15.000-6,10.000-15.000-5,0.000-7.000-1,-5.000 3.000 1,-7.000 3.000 3,-5.000 4.000 2,-6.000 4.000 4,-3.000 6.000 8,-3.000 7.000 8,-2.000 6.000 8,-6.000 10.000 8,-6.000 17.000 10,-6.000 15.000 10,-6.000 16.000 11,-9.000 10.000 4,-8.000 7.000 0,-10.000 6.000 0,-9.000 7.000-1,-2.000-1.000-3,6.000-6.000-8,7.000-6.000-9,6.000-6.000-7,7.000-13.000-18,10.000-19.000-28,10.000-18.000-26,9.000-19.000-29,4.000-12.000-2,1.000-2.000 19,-1.000-3.000 21,1.000-3.000 20,-1.000 1.000 15,1.000 6.000 10,-1.000 7.000 11,1.000 6.000 10,-1.000 4.000 4,1.000 4.000-3,-1.000 3.000-1,1.000 3.000-2,-3.000 6.000 5,-2.000 9.000 11,-3.000 10.000 13,-3.000 10.000 11,-4.000 5.000 2,-3.000 4.000-8,-3.000 3.000-8,-2.000 3.000-8,-5.000 1.000-9,-2.000 1.000-6,-3.000-1.000-7,-3.000 1.000-8,4.000-7.000-11,13.000-12.000-14,12.000-13.000-16,13.000-12.000-14,2.000-9.000-3,-5.000-2.000 7,-7.000-3.000 8,-5.000-3.000 7,-4.000-4.000 6,0.000-3.000 3,0.000-3.000 3,0.000-2.000 3</inkml:trace>
</inkml:ink>
</file>

<file path=ppt/ink/ink62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3"/>
    </inkml:context>
    <inkml:brush xml:id="br0">
      <inkml:brushProperty name="width" value="0.0455928929150105" units="cm"/>
      <inkml:brushProperty name="height" value="0.0455928929150105" units="cm"/>
      <inkml:brushProperty name="color" value="#f2395b"/>
      <inkml:brushProperty name="ignorePressure" value="0"/>
    </inkml:brush>
  </inkml:definitions>
  <inkml:trace contextRef="#ctx0" brushRef="#br0">26100.000 22600.000 482,'21.000'-25.000'0,"-5.000"0.000"0,-7.000 0.000 0,-5.000 0.000 0,-8.000 3.000 7,-5.000 6.000 12,-7.000 7.000 14,-5.000 6.000 13,-6.000 9.000 2,-3.000 13.000-7,-3.000 12.000-8,-2.000 13.000-7,-3.000 10.000-5,1.000 10.000 0,-1.000 10.000-3,1.000 9.000 0,-1.000 2.000-2,1.000-2.000-2,-1.000-3.000-3,1.000-3.000-3,2.000-6.000-1,7.000-5.000-3,6.000-7.000-1,7.000-5.000-2,10.000-9.000-5,16.000-9.000-6,15.000-10.000-8,17.000-8.000-7,10.000-14.000-5,6.000-15.000-3,7.000-15.000-3,6.000-16.000-3,-1.000-7.000 1,-5.000 4.000 4,-7.000 3.000 4,-5.000 3.000 4,-8.000 6.000 6,-5.000 9.000 8,-7.000 10.000 8,-5.000 10.000 8,-9.000 10.000 9,-9.000 13.000 9,-10.000 12.000 11,-8.000 13.000 10,-6.000 6.000 3,1.000 0.000-5,-1.000 0.000-3,1.000 0.000-4,1.000-2.000-4,3.000-3.000-5,3.000-3.000-5,4.000-2.000-4,4.000-5.000-4,6.000-2.000-2,7.000-3.000-3,6.000-3.000-2,6.000-9.000-3,6.000-11.000-4,7.000-14.000-4,6.000-11.000-3,4.000-12.000-1,4.000-9.000-1,3.000-10.000 2,3.000-8.000-1,-1.000-9.000-3,-2.000-6.000-10,-3.000-6.000-8,-3.000-6.000-10,-7.000-2.000-2,-9.000 3.000 4,-10.000 3.000 3,-8.000 4.000 5,-8.000 5.000 4,-2.000 10.000 8,-3.000 10.000 7,-3.000 9.000 7,-6.000 7.000 7,-5.000 7.000 6,-7.000 6.000 6,-5.000 7.000 6,-4.000 8.000 4,0.000 14.000 1,0.000 11.000 1,0.000 14.000 0,0.000 7.000 3,0.000 3.000 1,0.000 3.000 2,0.000 4.000 1,3.000 1.000-2,6.000 0.000-7,7.000 0.000-9,6.000 0.000-6,6.000-2.000-6,6.000-3.000-1,7.000-3.000-1,6.000-2.000-3,4.000-5.000 0,4.000-2.000-1,3.000-3.000 0,3.000-3.000 0,4.000-2.000 2,7.000 0.000 4,6.000 0.000 5,7.000 0.000 5,0.000 1.000 2,-2.000 4.000 0,-3.000 3.000 0,-3.000 3.000 1,-7.000 3.000-2,-9.000 3.000-4,-10.000 3.000-4,-8.000 4.000-3,-8.000 2.000-5,-2.000 4.000-6,-3.000 3.000-5,-3.000 3.000-6,-13.000 7.000-6,-22.000 14.000-10,-22.000 11.000-9,-21.000 14.000-8,-6.000-3.000-1,14.000-15.000 8,11.000-15.000 7,14.000-16.000 9,3.000-8.000 1,-2.000 0.000-4,-3.000 0.000-6,-3.000 0.000-3</inkml:trace>
</inkml:ink>
</file>

<file path=ppt/ink/ink62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5"/>
    </inkml:context>
    <inkml:brush xml:id="br0">
      <inkml:brushProperty name="width" value="0.0327824056148529" units="cm"/>
      <inkml:brushProperty name="height" value="0.0327824056148529" units="cm"/>
      <inkml:brushProperty name="color" value="#f2395b"/>
      <inkml:brushProperty name="ignorePressure" value="0"/>
    </inkml:brush>
  </inkml:definitions>
  <inkml:trace contextRef="#ctx0" brushRef="#br0">15750.000 26350.000 671,'-115.000'25.000'0,"23.000"0.000"3,22.000 0.000 0,22.000 0.000 2,12.000 0.000 1,3.000 0.000 0,3.000 0.000-1,4.000 0.000 1,-1.000 0.000 0,-3.000 0.000 2,-3.000 0.000 2,-2.000 0.000 2,2.000 1.000 1,9.000 4.000-2,10.000 3.000 0,10.000 3.000-1,10.000 3.000 0,13.000 3.000 4,12.000 3.000 2,13.000 4.000 4,6.000-3.000-1,0.000-5.000-1,0.000-7.000-1,0.000-5.000-3,-2.000-1.000-3,-3.000 6.000-6,-3.000 7.000-4,-2.000 6.000-6,-8.000 4.000-2,-8.000 4.000 1,-10.000 3.000 1,-9.000 3.000 1,-9.000 3.000-1,-5.000 3.000-2,-7.000 3.000-1,-5.000 4.000-2,-8.000 1.000 0,-5.000 0.000 1,-7.000 0.000 1,-5.000 0.000 0,-3.000-5.000 2,4.000-9.000-1,3.000-10.000-1,3.000-8.000 1,3.000-11.000 0,3.000-8.000 1,3.000-10.000 1,4.000-9.000 1,4.000-9.000 0,6.000-5.000 0,7.000-7.000-1,6.000-5.000 0,10.000-12.000 0,17.000-16.000 2,15.000-15.000 2,16.000-15.000 2,10.000-7.000 0,7.000 3.000-1,6.000 3.000 0,7.000 4.000-1,0.000 8.000 1,-2.000 17.000 4,-3.000 15.000 4,-3.000 16.000 3,-6.000 15.000 2,-5.000 16.000 1,-7.000 15.000 1,-5.000 17.000 0,-6.000 10.000 2,-3.000 6.000 0,-3.000 7.000 0,-2.000 6.000 1,-8.000 1.000 0,-8.000-3.000-2,-10.000-3.000-2,-9.000-2.000-1,-5.000-5.000-2,0.000-2.000-3,0.000-3.000-3,0.000-3.000-2,0.000-20.000-13,0.000-33.000-22,0.000-35.000-22,0.000-34.000-22,-4.000-26.000-4,-5.000-15.000 15,-7.000-15.000 14,-5.000-16.000 15,-3.000-4.000 9,4.000 10.000 7,3.000 10.000 5,3.000 9.000 6,3.000 10.000 4,3.000 14.000 1,3.000 11.000 1,4.000 14.000 1,1.000 10.000 2,0.000 9.000 2,0.000 10.000 1,0.000 10.000 2,3.000 7.000 9,6.000 6.000 15,7.000 7.000 15,6.000 6.000 16,3.000 7.000 2,0.000 10.000-10,0.000 10.000-11,0.000 9.000-9,0.000 9.000-8,0.000 9.000-7,0.000 10.000-6,0.000 10.000-6,0.000 2.000-7,0.000-3.000-9,0.000-3.000-8,0.000-2.000-9,-4.000-8.000-7,-5.000-8.000-6,-7.000-10.000-6,-5.000-9.000-6</inkml:trace>
</inkml:ink>
</file>

<file path=ppt/ink/ink6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2"/>
    </inkml:context>
    <inkml:brush xml:id="br0">
      <inkml:brushProperty name="width" value="0.039853360503912" units="cm"/>
      <inkml:brushProperty name="height" value="0.039853360503912" units="cm"/>
      <inkml:brushProperty name="color" value="#f2395b"/>
      <inkml:brushProperty name="ignorePressure" value="0"/>
    </inkml:brush>
  </inkml:definitions>
  <inkml:trace contextRef="#ctx0" brushRef="#br0">79500.000 51000.000 552,'-27.000'-68.000'1,"-3.000"17.000"4,-3.000 15.000 2,-2.000 16.000 4,-3.000 10.000 5,1.000 7.000 9,-1.000 6.000 9,1.000 7.000 9,-1.000 5.000 1,1.000 7.000-3,-1.000 6.000-5,1.000 7.000-5,-3.000 8.000-2,-2.000 14.000-4,-3.000 11.000-3,-3.000 14.000-2,-1.000 8.000-4,4.000 7.000-1,3.000 6.000-4,3.000 7.000-2,6.000 2.000-3,9.000 1.000-5,10.000-1.000-6,10.000 1.000-4,8.000-6.000-8,10.000-8.000-10,10.000-10.000-9,9.000-9.000-11,4.000-12.000 0,1.000-11.000 8,-1.000-14.000 8,1.000-11.000 8,-1.000-11.000-1,1.000-5.000-7,-1.000-7.000-9,1.000-5.000-9</inkml:trace>
</inkml:ink>
</file>

<file path=ppt/ink/ink62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6"/>
    </inkml:context>
    <inkml:brush xml:id="br0">
      <inkml:brushProperty name="width" value="0.0355490110814571" units="cm"/>
      <inkml:brushProperty name="height" value="0.0355490110814571" units="cm"/>
      <inkml:brushProperty name="color" value="#f2395b"/>
      <inkml:brushProperty name="ignorePressure" value="0"/>
    </inkml:brush>
  </inkml:definitions>
  <inkml:trace contextRef="#ctx0" brushRef="#br0">17300.000 26700.000 618,'-27.000'25.000'4,"-3.000"0.000"7,-3.000 0.000 8,-2.000 0.000 8,0.000 0.000 1,7.000 0.000-3,6.000 0.000-3,7.000 0.000-4,4.000 7.000 0,3.000 17.000 3,3.000 15.000 3,4.000 16.000 4,1.000 9.000-1,0.000 3.000-3,0.000 3.000-3,0.000 4.000-4,0.000-6.000-4,0.000-11.000-1,0.000-14.000-3,0.000-11.000-2,4.000-12.000-3,10.000-9.000-1,10.000-10.000-4,9.000-8.000-1,9.000-12.000-3,9.000-12.000-3,10.000-13.000-2,10.000-12.000-3,2.000-13.000-3,-3.000-12.000-6,-3.000-13.000-6,-2.000-12.000-5,-8.000-7.000-1,-8.000 1.000 4,-10.000-1.000 3,-9.000 1.000 4,-10.000 2.000 4,-9.000 7.000 4,-10.000 6.000 5,-8.000 7.000 4,-12.000 7.000 3,-12.000 9.000 3,-13.000 10.000 2,-12.000 10.000 2,-7.000 7.000 1,1.000 6.000 1,-1.000 7.000 0,1.000 6.000 1,7.000 6.000-5,16.000 6.000-10,15.000 7.000-11,17.000 6.000-10,16.000-2.000-4,19.000-9.000 4,19.000-10.000 3,19.000-8.000 4,10.000-6.000 3,4.000 1.000 5,3.000-1.000 5,3.000 1.000 5,-2.000 2.000 5,-6.000 7.000 7,-6.000 6.000 6,-6.000 7.000 7,-9.000 10.000 5,-8.000 16.000 1,-10.000 15.000 3,-9.000 17.000 2,-7.000 8.000 1,-3.000 4.000-2,-3.000 3.000-1,-2.000 3.000-1,-9.000 4.000-3,-12.000 7.000-3,-13.000 6.000-2,-12.000 7.000-5,-5.000-7.000-2,3.000-19.000-2,3.000-18.000-3,4.000-19.000-3,5.000-10.000-2,10.000 1.000-2,10.000-1.000-1,9.000 1.000-2,9.000-6.000-2,9.000-8.000-5,10.000-10.000-4,10.000-9.000-4,7.000-7.000-4,6.000-3.000-3,7.000-3.000-3,6.000-2.000-3,3.000-1.000-3,0.000 3.000-4,0.000 3.000-2,0.000 4.000-4,-8.000-1.000 2,-16.000-3.000 6,-15.000-3.000 7,-15.000-2.000 6</inkml:trace>
</inkml:ink>
</file>

<file path=ppt/ink/ink62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6"/>
    </inkml:context>
    <inkml:brush xml:id="br0">
      <inkml:brushProperty name="width" value="0.0306801497936249" units="cm"/>
      <inkml:brushProperty name="height" value="0.0306801497936249" units="cm"/>
      <inkml:brushProperty name="color" value="#f2395b"/>
      <inkml:brushProperty name="ignorePressure" value="0"/>
    </inkml:brush>
  </inkml:definitions>
  <inkml:trace contextRef="#ctx0" brushRef="#br0">19200.000 26800.000 717,'-33.000'0.000'52,"34.000"0.000"-3,35.000 0.000-2,35.000 0.000-3,18.000-2.000-6,3.000-3.000-10,3.000-3.000-11,4.000-2.000-10,-3.000-1.000-8,-5.000 3.000-7,-7.000 3.000-7,-5.000 4.000-7,-11.000 2.000-4,-11.000 4.000-1,-14.000 3.000-2,-11.000 3.000-2</inkml:trace>
</inkml:ink>
</file>

<file path=ppt/ink/ink62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6"/>
    </inkml:context>
    <inkml:brush xml:id="br0">
      <inkml:brushProperty name="width" value="0.0379423275589943" units="cm"/>
      <inkml:brushProperty name="height" value="0.0379423275589943" units="cm"/>
      <inkml:brushProperty name="color" value="#f2395b"/>
      <inkml:brushProperty name="ignorePressure" value="0"/>
    </inkml:brush>
  </inkml:definitions>
  <inkml:trace contextRef="#ctx0" brushRef="#br0">19650.000 26350.000 579,'-24.000'-46.000'0,"4.000"10.000"-3,3.000 10.000 0,3.000 9.000-2,4.000 13.000 9,7.000 20.000 19,6.000 18.000 19,7.000 20.000 19,0.000 14.000 5,-2.000 14.000-11,-3.000 11.000-10,-3.000 14.000-10,-1.000 11.000-7,4.000 14.000-3,3.000 11.000-3,3.000 14.000-4,-1.000 5.000-11,-2.000 1.000-20,-3.000-1.000-20,-3.000 1.000-20,-2.000-17.000-11,0.000-30.000 0,0.000-32.000-2,0.000-30.000 0</inkml:trace>
</inkml:ink>
</file>

<file path=ppt/ink/ink62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6"/>
    </inkml:context>
    <inkml:brush xml:id="br0">
      <inkml:brushProperty name="width" value="0.0344291739165783" units="cm"/>
      <inkml:brushProperty name="height" value="0.0344291739165783" units="cm"/>
      <inkml:brushProperty name="color" value="#f2395b"/>
      <inkml:brushProperty name="ignorePressure" value="0"/>
    </inkml:brush>
  </inkml:definitions>
  <inkml:trace contextRef="#ctx0" brushRef="#br0">21700.000 26400.000 638,'-47.000'1.000'17,"6.000"4.000"4,7.000 3.000 5,6.000 3.000 4,3.000 7.000 4,0.000 14.000 3,0.000 11.000 3,0.000 14.000 2,0.000 8.000-3,0.000 7.000-8,0.000 6.000-8,0.000 7.000-10,-2.000 5.000-6,-3.000 7.000-5,-3.000 6.000-7,-2.000 7.000-5,-1.000-4.000-4,3.000-12.000-5,3.000-13.000-3,4.000-12.000-5,5.000-19.000-5,10.000-25.000-9,10.000-25.000-8,9.000-25.000-9,6.000-15.000 2,3.000-2.000 9,3.000-3.000 9,4.000-3.000 10</inkml:trace>
</inkml:ink>
</file>

<file path=ppt/ink/ink62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6"/>
    </inkml:context>
    <inkml:brush xml:id="br0">
      <inkml:brushProperty name="width" value="0.0395186133682728" units="cm"/>
      <inkml:brushProperty name="height" value="0.0395186133682728" units="cm"/>
      <inkml:brushProperty name="color" value="#f2395b"/>
      <inkml:brushProperty name="ignorePressure" value="0"/>
    </inkml:brush>
  </inkml:definitions>
  <inkml:trace contextRef="#ctx0" brushRef="#br0">21650.000 26550.000 556,'23.000'-24.000'3,"-3.000"4.000"6,-3.000 3.000 6,-2.000 3.000 7,-5.000 7.000 4,-2.000 14.000 5,-3.000 11.000 4,-3.000 14.000 5,-2.000 11.000 0,0.000 14.000-5,0.000 11.000-3,0.000 14.000-4,1.000 7.000-4,4.000 3.000-3,3.000 3.000-4,3.000 4.000-2,1.000-4.000-3,1.000-9.000-2,-1.000-10.000 0,1.000-8.000-3,4.000-23.000-1,9.000-34.000-2,10.000-35.000-2,10.000-33.000-3,5.000-26.000-2,4.000-16.000-5,3.000-15.000-5,3.000-15.000-5,1.000-6.000-2,1.000 7.000 1,-1.000 6.000 1,1.000 7.000 0,-6.000 7.000 2,-8.000 9.000 0,-10.000 10.000 0,-9.000 10.000 2,-12.000 18.000-4,-11.000 28.000-10,-14.000 28.000-9,-11.000 29.000-10,-6.000 11.000-1,4.000-2.000 3,3.000-3.000 5,3.000-3.000 5</inkml:trace>
</inkml:ink>
</file>

<file path=ppt/ink/ink62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7"/>
    </inkml:context>
    <inkml:brush xml:id="br0">
      <inkml:brushProperty name="width" value="0.037191454321146" units="cm"/>
      <inkml:brushProperty name="height" value="0.037191454321146" units="cm"/>
      <inkml:brushProperty name="color" value="#f2395b"/>
      <inkml:brushProperty name="ignorePressure" value="0"/>
    </inkml:brush>
  </inkml:definitions>
  <inkml:trace contextRef="#ctx0" brushRef="#br0">23350.000 26800.000 591,'0.000'-71.000'3,"0.000"10.000"4,0.000 10.000 6,0.000 9.000 5,1.000 6.000 3,4.000 3.000 2,3.000 3.000 2,3.000 4.000 3,-7.000 2.000-2,-15.000 4.000-4,-15.000 3.000-4,-16.000 3.000-4,-8.000 7.000-4,0.000 14.000-2,0.000 11.000-3,0.000 14.000-4,3.000 5.000-2,6.000 1.000 0,7.000-1.000-2,6.000 1.000-1,3.000-1.000 0,0.000 1.000 3,0.000-1.000 2,0.000 1.000 3,1.000 1.000 1,4.000 3.000-1,3.000 3.000 0,3.000 4.000-1,3.000 1.000-3,3.000 0.000-7,3.000 0.000-5,4.000 0.000-6,7.000-8.000-4,13.000-16.000 2,12.000-15.000-1,13.000-15.000 2,7.000-14.000 0,4.000-8.000-1,3.000-10.000 1,3.000-9.000 0,-1.000-2.000 3,-2.000 6.000 6,-3.000 7.000 5,-3.000 6.000 5,-6.000 7.000 8,-5.000 10.000 5,-7.000 10.000 8,-5.000 9.000 7,-8.000 6.000 2,-5.000 3.000-1,-7.000 3.000-1,-5.000 4.000-3,-4.000 4.000 1,0.000 6.000 3,0.000 7.000 1,0.000 6.000 3,0.000 3.000-3,0.000 0.000-5,0.000 0.000-6,0.000 0.000-6,4.000-11.000-17,10.000-22.000-27,10.000-22.000-26,9.000-21.000-27,4.000-15.000-6,1.000-6.000 16,-1.000-6.000 15,1.000-6.000 15,-3.000-1.000 13,-2.000 7.000 12,-3.000 6.000 11,-3.000 7.000 11,-1.000 4.000 11,4.000 3.000 7,3.000 3.000 10,3.000 4.000 8,-1.000 8.000 5,-2.000 17.000 1,-3.000 15.000 1,-3.000 16.000 0,-6.000 9.000-4,-5.000 3.000-10,-7.000 3.000-12,-5.000 4.000-9,-3.000-1.000-15,4.000-3.000-18,3.000-3.000-17,3.000-2.000-18,3.000-9.000-5,3.000-12.000 10,3.000-13.000 8,4.000-12.000 9,-1.000-7.000 6,-3.000 1.000 5,-3.000-1.000 4,-2.000 1.000 4</inkml:trace>
</inkml:ink>
</file>

<file path=ppt/ink/ink62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8"/>
    </inkml:context>
    <inkml:brush xml:id="br0">
      <inkml:brushProperty name="width" value="0.0432213880121708" units="cm"/>
      <inkml:brushProperty name="height" value="0.0432213880121708" units="cm"/>
      <inkml:brushProperty name="color" value="#f2395b"/>
      <inkml:brushProperty name="ignorePressure" value="0"/>
    </inkml:brush>
  </inkml:definitions>
  <inkml:trace contextRef="#ctx0" brushRef="#br0">25000.000 26300.000 509,'-27.000'-38.000'21,"-3.000"26.000"12,-3.000 24.000 11,-2.000 26.000 11,-3.000 15.000 0,1.000 6.000-9,-1.000 7.000-9,1.000 6.000-10,2.000 1.000-6,7.000-3.000-4,6.000-3.000-4,7.000-2.000-3,8.000-9.000-8,14.000-12.000-8,11.000-13.000-10,14.000-12.000-10,7.000-16.000-4,3.000-19.000 0,3.000-18.000 1,4.000-19.000 1,-1.000-7.000 0,-3.000 7.000 0,-3.000 6.000 0,-2.000 7.000 1,-5.000 7.000 5,-2.000 9.000 13,-3.000 10.000 11,-3.000 10.000 11,-6.000 8.000 7,-5.000 10.000-1,-7.000 10.000 1,-5.000 9.000-2,-8.000 9.000 4,-5.000 9.000 4,-7.000 10.000 5,-5.000 10.000 5,-3.000 0.000 0,4.000-5.000-3,3.000-7.000-5,3.000-5.000-3,10.000-9.000-5,20.000-9.000-3,18.000-10.000-4,20.000-8.000-3,10.000-14.000-8,3.000-15.000-12,3.000-15.000-12,4.000-16.000-11,-1.000-12.000-8,-3.000-5.000-1,-3.000-7.000-2,-2.000-5.000-1,-9.000-1.000 1,-12.000 6.000 3,-13.000 7.000 6,-12.000 6.000 3,-12.000 7.000 5,-8.000 10.000 6,-10.000 10.000 5,-9.000 9.000 6,-7.000 4.000 4,-3.000 1.000 3,-3.000-1.000 2,-2.000 1.000 3,-1.000 2.000 6,3.000 7.000 12,3.000 6.000 10,4.000 7.000 10,4.000 5.000 6,6.000 7.000-1,7.000 6.000 0,6.000 7.000 0,3.000 2.000-4,0.000 1.000-7,0.000-1.000-5,0.000 1.000-8,1.000 4.000-2,4.000 9.000-3,3.000 10.000 0,3.000 10.000-1,4.000 2.000-3,7.000-3.000-3,6.000-3.000-4,7.000-2.000-5,4.000-1.000-1,3.000 3.000-2,3.000 3.000-2,4.000 4.000 0,1.000-1.000-1,0.000-3.000 2,0.000-3.000 0,0.000-2.000 2,-5.000-5.000 0,-9.000-2.000-2,-10.000-3.000-3,-8.000-3.000-2,-8.000-1.000-3,-2.000 4.000-5,-3.000 3.000-5,-3.000 3.000-5,-12.000 6.000-7,-18.000 9.000-7,-19.000 10.000-8,-18.000 10.000-7,-7.000-4.000-1,6.000-16.000 5,7.000-15.000 7,6.000-15.000 5</inkml:trace>
</inkml:ink>
</file>

<file path=ppt/ink/ink62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8"/>
    </inkml:context>
    <inkml:brush xml:id="br0">
      <inkml:brushProperty name="width" value="0.0327375791966915" units="cm"/>
      <inkml:brushProperty name="height" value="0.0327375791966915" units="cm"/>
      <inkml:brushProperty name="color" value="#f2395b"/>
      <inkml:brushProperty name="ignorePressure" value="0"/>
    </inkml:brush>
  </inkml:definitions>
  <inkml:trace contextRef="#ctx0" brushRef="#br0">27050.000 26900.000 672,'78.000'-2.000'5,"6.000"-3.000"17,7.000-3.000 16,6.000-2.000 15,6.000-1.000 4,6.000 3.000-10,7.000 3.000-9,6.000 4.000-10,-1.000 1.000-8,-5.000 0.000-7,-7.000 0.000-6,-5.000 0.000-8,-3.000 3.000-8,4.000 6.000-9,3.000 7.000-8,3.000 6.000-8,-10.000-1.000-3,-21.000-5.000 6,-22.000-7.000 5,-22.000-5.000 5</inkml:trace>
</inkml:ink>
</file>

<file path=ppt/ink/ink62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9"/>
    </inkml:context>
    <inkml:brush xml:id="br0">
      <inkml:brushProperty name="width" value="0.0324958711862564" units="cm"/>
      <inkml:brushProperty name="height" value="0.0324958711862564" units="cm"/>
      <inkml:brushProperty name="color" value="#f2395b"/>
      <inkml:brushProperty name="ignorePressure" value="0"/>
    </inkml:brush>
  </inkml:definitions>
  <inkml:trace contextRef="#ctx0" brushRef="#br0">28200.000 25750.000 677,'-29.000'-22.000'4,"-5.000"6.000"9,-7.000 7.000 10,-5.000 6.000 8,-3.000 7.000 4,4.000 10.000 0,3.000 10.000-2,3.000 9.000 0,1.000 6.000-3,1.000 3.000-5,-1.000 3.000-3,1.000 4.000-6,2.000-1.000-4,7.000-3.000-4,6.000-3.000-6,7.000-2.000-3,10.000-5.000-3,16.000-2.000 1,15.000-3.000 0,17.000-3.000 0,8.000-6.000 0,4.000-5.000 0,3.000-7.000-2,3.000-5.000 0,1.000-6.000-1,1.000-3.000 0,-1.000-3.000 0,1.000-2.000-1,-6.000-3.000 1,-8.000 1.000 0,-10.000-1.000 0,-9.000 1.000 0,-7.000-3.000 1,-3.000-2.000 0,-3.000-3.000 1,-2.000-3.000 1,-9.000-4.000-1,-12.000-3.000 1,-13.000-3.000 0,-12.000-2.000 1,-9.000-3.000-2,-2.000 1.000-2,-3.000-1.000-3,-3.000 1.000-2,-2.000 4.000-6,0.000 9.000-8,0.000 10.000-9,0.000 10.000-8,3.000 4.000-2,6.000 0.000 6,7.000 0.000 5,6.000 0.000 5,3.000 1.000 5,0.000 4.000 5,0.000 3.000 4,0.000 3.000 4</inkml:trace>
</inkml:ink>
</file>

<file path=ppt/ink/ink62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9"/>
    </inkml:context>
    <inkml:brush xml:id="br0">
      <inkml:brushProperty name="width" value="0.0354568026959896" units="cm"/>
      <inkml:brushProperty name="height" value="0.0354568026959896" units="cm"/>
      <inkml:brushProperty name="color" value="#f2395b"/>
      <inkml:brushProperty name="ignorePressure" value="0"/>
    </inkml:brush>
  </inkml:definitions>
  <inkml:trace contextRef="#ctx0" brushRef="#br0">26950.000 27400.000 620,'4.000'45.000'15,"10.000"-9.000"17,10.000-10.000 16,9.000-8.000 16,13.000-11.000 2,20.000-8.000-11,18.000-10.000-13,20.000-9.000-11,13.000-4.000-12,9.000 4.000-11,10.000 3.000-12,10.000 3.000-10,0.000 3.000-8,-5.000 3.000-3,-7.000 3.000-3,-5.000 4.000-3,-15.000-3.000-6,-22.000-5.000-9,-22.000-7.000-8,-21.000-5.000-10</inkml:trace>
</inkml:ink>
</file>

<file path=ppt/ink/ink6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2"/>
    </inkml:context>
    <inkml:brush xml:id="br0">
      <inkml:brushProperty name="width" value="0.0498656444251537" units="cm"/>
      <inkml:brushProperty name="height" value="0.0498656444251537" units="cm"/>
      <inkml:brushProperty name="color" value="#f2395b"/>
      <inkml:brushProperty name="ignorePressure" value="0"/>
    </inkml:brush>
  </inkml:definitions>
  <inkml:trace contextRef="#ctx0" brushRef="#br0">80650.000 50950.000 441,'-27.000'-46.000'5,"-3.000"10.000"10,-3.000 10.000 9,-2.000 9.000 11,-5.000 13.000 5,-2.000 20.000 0,-3.000 18.000 1,-3.000 20.000-1,-2.000 8.000-1,0.000 1.000-6,0.000-1.000-5,0.000 1.000-5,-2.000 1.000-3,-3.000 3.000-2,-3.000 3.000-1,-2.000 4.000-2,-3.000 5.000 0,1.000 10.000-1,-1.000 10.000-1,1.000 9.000 0,4.000 4.000-1,9.000 1.000-2,10.000-1.000-2,10.000 1.000-2,8.000-7.000-1,10.000-12.000-4,10.000-13.000-3,9.000-12.000-2,10.000-13.000-1,14.000-12.000 1,11.000-13.000 3,14.000-12.000 1,11.000-10.000-6,14.000-6.000-11,11.000-6.000-13,14.000-6.000-13,5.000-10.000-3,1.000-12.000 4,-1.000-13.000 4,1.000-12.000 6,-6.000-9.000 3,-8.000-2.000 4,-10.000-3.000 4,-9.000-3.000 4,-9.000-7.000 2,-5.000-9.000 2,-7.000-10.000 2,-5.000-8.000 1,-4.000-4.000 1,0.000 3.000 2,0.000 3.000 1,0.000 4.000 1,-2.000 8.000 2,-3.000 17.000 6,-3.000 15.000 4,-2.000 16.000 5,-9.000 16.000 9,-12.000 20.000 15,-13.000 18.000 14,-12.000 20.000 14,-9.000 10.000 1,-2.000 3.000-12,-3.000 3.000-13,-3.000 4.000-12,-2.000 2.000-8,0.000 4.000-3,0.000 3.000-2,0.000 3.000-4,-4.000 7.000-1,-5.000 14.000-2,-7.000 11.000-3,-5.000 14.000-1,-4.000 3.000-4,0.000-2.000-3,0.000-3.000-4,0.000-3.000-4,4.000-9.000-5,10.000-11.000-4,10.000-14.000-5,9.000-11.000-4,18.000-28.000-7,29.000-40.000-7,28.000-40.000-8,28.000-41.000-8,10.000-24.000 2,-5.000-6.000 9,-7.000-6.000 11,-5.000-6.000 10,-8.000 1.000 7,-5.000 9.000 1,-7.000 10.000 2,-5.000 10.000 3,-9.000 11.000 3,-9.000 17.000 4,-10.000 15.000 5,-8.000 16.000 5,-6.000 20.000 13,1.000 25.000 23,-1.000 25.000 23,1.000 25.000 23,-3.000 17.000 2,-2.000 9.000-18,-3.000 10.000-17,-3.000 10.000-18,-4.000 5.000-12,-3.000 4.000-3,-3.000 3.000-6,-2.000 3.000-4,-1.000-2.000-4,3.000-6.000-2,3.000-6.000-2,4.000-6.000-2,2.000-10.000-1,4.000-12.000 0,3.000-13.000 1,3.000-12.000 0,9.000-18.000-2,16.000-21.000-5,15.000-22.000-5,17.000-22.000-5,8.000-21.000-1,4.000-18.000 3,3.000-19.000 4,3.000-18.000 4,-1.000-12.000 2,-2.000-3.000 1,-3.000-3.000 0,-3.000-2.000 1,-4.000 2.000 0,-3.000 9.000-2,-3.000 10.000-1,-2.000 10.000-1,-8.000 10.000-3,-8.000 13.000-4,-10.000 12.000-5,-9.000 13.000-5,-12.000 10.000-7,-11.000 10.000-11,-14.000 10.000-11,-11.000 9.000-11</inkml:trace>
</inkml:ink>
</file>

<file path=ppt/ink/ink62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9"/>
    </inkml:context>
    <inkml:brush xml:id="br0">
      <inkml:brushProperty name="width" value="0.0301263108849525" units="cm"/>
      <inkml:brushProperty name="height" value="0.0301263108849525" units="cm"/>
      <inkml:brushProperty name="color" value="#f2395b"/>
      <inkml:brushProperty name="ignorePressure" value="0"/>
    </inkml:brush>
  </inkml:definitions>
  <inkml:trace contextRef="#ctx0" brushRef="#br0">28000.000 22800.000 730,'31.000'-46.000'31,"13.000"10.000"2,12.000 10.000 1,13.000 9.000 1,6.000 6.000-2,0.000 3.000-3,0.000 3.000-5,0.000 4.000-4,4.000 2.000-5,10.000 4.000-7,10.000 3.000-6,9.000 3.000-7,-2.000 3.000-11,-12.000 3.000-13,-13.000 3.000-15,-12.000 4.000-14</inkml:trace>
</inkml:ink>
</file>

<file path=ppt/ink/ink62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09"/>
    </inkml:context>
    <inkml:brush xml:id="br0">
      <inkml:brushProperty name="width" value="0.0343193672597408" units="cm"/>
      <inkml:brushProperty name="height" value="0.0343193672597408" units="cm"/>
      <inkml:brushProperty name="color" value="#f2395b"/>
      <inkml:brushProperty name="ignorePressure" value="0"/>
    </inkml:brush>
  </inkml:definitions>
  <inkml:trace contextRef="#ctx0" brushRef="#br0">28000.000 23450.000 641,'34.000'-24.000'79,"19.000"4.000"-14,19.000 3.000-16,19.000 3.000-16,12.000 4.000-8,6.000 7.000-1,7.000 6.000-3,6.000 7.000-2,1.000 4.000-2,-3.000 3.000-5,-3.000 3.000-3,-2.000 4.000-4,-14.000-1.000-15,-21.000-3.000-27,-22.000-3.000-27,-22.000-2.000-26</inkml:trace>
</inkml:ink>
</file>

<file path=ppt/ink/ink62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0"/>
    </inkml:context>
    <inkml:brush xml:id="br0">
      <inkml:brushProperty name="width" value="0.0355998948216438" units="cm"/>
      <inkml:brushProperty name="height" value="0.0355998948216438" units="cm"/>
      <inkml:brushProperty name="color" value="#f2395b"/>
      <inkml:brushProperty name="ignorePressure" value="0"/>
    </inkml:brush>
  </inkml:definitions>
  <inkml:trace contextRef="#ctx0" brushRef="#br0">31700.000 21850.000 617,'-25.000'56.000'82,"0.000"13.000"-14,0.000 12.000-12,0.000 13.000-13,-4.000 7.000-11,-5.000 4.000-5,-7.000 3.000-7,-5.000 3.000-7,-4.000 3.000-4,0.000 3.000 1,0.000 3.000-1,0.000 4.000-1,1.000-3.000-3,4.000-5.000-6,3.000-7.000-7,3.000-5.000-7,4.000-12.000-3,7.000-16.000 2,6.000-15.000 2,7.000-15.000 1,8.000-17.000-9,14.000-15.000-17,11.000-15.000-18,14.000-16.000-18</inkml:trace>
</inkml:ink>
</file>

<file path=ppt/ink/ink62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0"/>
    </inkml:context>
    <inkml:brush xml:id="br0">
      <inkml:brushProperty name="width" value="0.0350269712507725" units="cm"/>
      <inkml:brushProperty name="height" value="0.0350269712507725" units="cm"/>
      <inkml:brushProperty name="color" value="#f2395b"/>
      <inkml:brushProperty name="ignorePressure" value="0"/>
    </inkml:brush>
  </inkml:definitions>
  <inkml:trace contextRef="#ctx0" brushRef="#br0">31700.000 22300.000 628,'1.000'-40.000'6,"4.000"23.000"15,3.000 22.000 13,3.000 22.000 14,3.000 18.000 2,3.000 16.000-8,3.000 15.000-10,4.000 17.000-8,-1.000 7.000-5,-3.000 0.000-3,-3.000 0.000-1,-2.000 0.000-3,-5.000 0.000-1,-2.000 0.000-1,-3.000 0.000-2,-3.000 0.000-1,1.000-10.000-1,6.000-18.000-3,7.000-19.000-1,6.000-18.000-1,3.000-15.000-1,0.000-9.000 0,0.000-10.000 1,0.000-8.000 1,3.000-17.000-1,6.000-21.000-2,7.000-22.000-2,6.000-22.000-2,6.000-21.000-2,6.000-18.000-2,7.000-19.000-1,6.000-18.000-1,-2.000-7.000-1,-9.000 6.000 1,-10.000 7.000 0,-8.000 6.000 0,-9.000 12.000 0,-6.000 19.000-1,-6.000 19.000-3,-6.000 19.000-1,-10.000 26.000-5,-12.000 34.000-9,-13.000 35.000-10,-12.000 35.000-9,-5.000 11.000-1,3.000-8.000 7,3.000-10.000 7,4.000-9.000 6</inkml:trace>
</inkml:ink>
</file>

<file path=ppt/ink/ink62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1"/>
    </inkml:context>
    <inkml:brush xml:id="br0">
      <inkml:brushProperty name="width" value="0.0406696274876595" units="cm"/>
      <inkml:brushProperty name="height" value="0.0406696274876595" units="cm"/>
      <inkml:brushProperty name="color" value="#f2395b"/>
      <inkml:brushProperty name="ignorePressure" value="0"/>
    </inkml:brush>
  </inkml:definitions>
  <inkml:trace contextRef="#ctx0" brushRef="#br0">33100.000 22800.000 540,'45.000'-27.000'16,"-9.000"-3.000"0,-10.000-3.000 2,-8.000-2.000 2,-4.000-5.000-1,3.000-2.000-3,3.000-3.000-4,4.000-3.000-2,-3.000-1.000-1,-5.000 4.000 0,-7.000 3.000 0,-5.000 3.000 1,-9.000 7.000 0,-9.000 14.000-2,-10.000 11.000-1,-8.000 14.000 0,-11.000 13.000-1,-8.000 16.000 1,-10.000 15.000 1,-9.000 17.000 0,-2.000 10.000 0,6.000 6.000 1,7.000 7.000 0,6.000 6.000-1,6.000-1.000 1,6.000-5.000-1,7.000-7.000 1,6.000-5.000-2,10.000-11.000-1,17.000-11.000-5,15.000-14.000-5,16.000-11.000-3,10.000-18.000-5,7.000-22.000-3,6.000-22.000-3,7.000-21.000-4,4.000-10.000-1,3.000 3.000 0,3.000 3.000-1,4.000 4.000 1,-4.000 4.000 1,-9.000 6.000 4,-10.000 7.000 3,-8.000 6.000 3,-9.000 12.000 8,-6.000 19.000 13,-6.000 19.000 13,-6.000 19.000 13,-4.000 9.000 3,1.000 0.000-5,-1.000 0.000-4,1.000 0.000-5,1.000-5.000-4,3.000-9.000-3,3.000-10.000-2,4.000-8.000-2,2.000-8.000-5,4.000-2.000-7,3.000-3.000-8,3.000-3.000-7,4.000-4.000-7,7.000-3.000-8,6.000-3.000-8,7.000-2.000-6,4.000-9.000-3,3.000-12.000 4,3.000-13.000 5,4.000-12.000 3,-3.000-13.000 4,-5.000-12.000 6,-7.000-13.000 4,-5.000-12.000 5,-4.000-10.000 3,0.000-6.000 4,0.000-6.000 1,0.000-6.000 4,-4.000 4.000 2,-5.000 16.000 5,-7.000 15.000 5,-5.000 17.000 4,-8.000 13.000 4,-5.000 13.000 7,-7.000 12.000 4,-5.000 13.000 7,-8.000 13.000 5,-5.000 17.000 5,-7.000 15.000 6,-5.000 16.000 6,-6.000 13.000-2,-3.000 14.000-8,-3.000 11.000-9,-2.000 14.000-8,-3.000 8.000-7,1.000 7.000-5,-1.000 6.000-4,1.000 7.000-5,-3.000 0.000-3,-2.000-2.000-2,-3.000-3.000-3,-3.000-3.000-1,-1.000-4.000-6,4.000-3.000-6,3.000-3.000-9,3.000-2.000-7,9.000-20.000-11,16.000-34.000-15,15.000-35.000-15,17.000-33.000-16</inkml:trace>
</inkml:ink>
</file>

<file path=ppt/ink/ink62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1"/>
    </inkml:context>
    <inkml:brush xml:id="br0">
      <inkml:brushProperty name="width" value="0.0427210927009583" units="cm"/>
      <inkml:brushProperty name="height" value="0.0427210927009583" units="cm"/>
      <inkml:brushProperty name="color" value="#f2395b"/>
      <inkml:brushProperty name="ignorePressure" value="0"/>
    </inkml:brush>
  </inkml:definitions>
  <inkml:trace contextRef="#ctx0" brushRef="#br0">34750.000 21650.000 514,'23.000'-24.000'1,"-3.000"4.000"-1,-3.000 3.000 2,-2.000 3.000-1,-1.000 4.000 8,3.000 7.000 14,3.000 6.000 14,4.000 7.000 13,-1.000 11.000 5,-3.000 20.000-6,-3.000 18.000-4,-2.000 20.000-7,-1.000 11.000-4,3.000 7.000-3,3.000 6.000-5,4.000 7.000-4,-3.000 2.000-3,-5.000 1.000-3,-7.000-1.000-4,-5.000 1.000-3,-6.000-6.000-3,-3.000-8.000-5,-3.000-10.000-5,-2.000-9.000-5,-5.000-10.000-5,-2.000-9.000-6,-3.000-10.000-6,-3.000-8.000-6,-6.000-11.000-4,-5.000-8.000-5,-7.000-10.000-3,-5.000-9.000-3,-4.000-13.000 0,0.000-16.000 5,0.000-15.000 5,0.000-15.000 5,1.000-7.000 6,4.000 3.000 7,3.000 3.000 7,3.000 4.000 8,4.000 2.000 6,7.000 4.000 5,6.000 3.000 5,7.000 3.000 4,13.000 3.000 7,22.000 3.000 6,22.000 3.000 6,23.000 4.000 7,11.000 4.000-3,4.000 6.000-11,3.000 7.000-11,3.000 6.000-11,-1.000-2.000-11,-2.000-9.000-8,-3.000-10.000-10,-3.000-8.000-9,-6.000-6.000-3,-5.000 1.000 0,-7.000-1.000 0,-5.000 1.000 2,-8.000-3.000 1,-5.000-2.000 4,-7.000-3.000 4,-5.000-3.000 3,-6.000 1.000 3,-3.000 6.000 5,-3.000 7.000 3,-2.000 6.000 4</inkml:trace>
</inkml:ink>
</file>

<file path=ppt/ink/ink62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2"/>
    </inkml:context>
    <inkml:brush xml:id="br0">
      <inkml:brushProperty name="width" value="0.0475975684821606" units="cm"/>
      <inkml:brushProperty name="height" value="0.0475975684821606" units="cm"/>
      <inkml:brushProperty name="color" value="#f2395b"/>
      <inkml:brushProperty name="ignorePressure" value="0"/>
    </inkml:brush>
  </inkml:definitions>
  <inkml:trace contextRef="#ctx0" brushRef="#br0">35700.000 21650.000 462,'45.000'-136.000'1,"-9.000"28.000"3,-10.000 28.000 2,-8.000 29.000 3,-9.000 30.000 9,-6.000 35.000 18,-6.000 35.000 16,-6.000 34.000 18,-6.000 20.000 1,-2.000 6.000-12,-3.000 7.000-13,-3.000 6.000-12,-2.000 3.000-8,0.000 0.000-3,0.000 0.000-3,0.000 0.000-3,1.000 0.000-2,4.000 0.000-3,3.000 0.000-2,3.000 0.000-2,10.000-18.000-9,20.000-33.000-20,18.000-35.000-17,20.000-34.000-19,10.000-29.000-5,3.000-21.000 8,3.000-22.000 7,4.000-22.000 8,-1.000-8.000 4,-3.000 6.000 0,-3.000 7.000 1,-2.000 6.000-1,-9.000 7.000 5,-12.000 10.000 8,-13.000 10.000 9,-12.000 9.000 8,-13.000 17.000 10,-12.000 25.000 12,-13.000 25.000 11,-12.000 25.000 12,-5.000 14.000 4,3.000 3.000-2,3.000 3.000-3,4.000 4.000-2,4.000 1.000-3,6.000 0.000-1,7.000 0.000-2,6.000 0.000-1,3.000-4.000-3,0.000-5.000-3,0.000-7.000-5,0.000-5.000-4,4.000-8.000-3,10.000-5.000-1,10.000-7.000-2,9.000-5.000-1,6.000-9.000-2,3.000-9.000-6,3.000-10.000-3,4.000-8.000-5,4.000-12.000-6,6.000-12.000-5,7.000-13.000-7,6.000-12.000-6,-4.000-12.000-3,-11.000-8.000 1,-14.000-10.000 0,-11.000-9.000 2,-11.000-5.000 1,-5.000 0.000 4,-7.000 0.000 4,-5.000 0.000 2,-11.000 9.000 4,-11.000 19.000 2,-14.000 19.000 3,-11.000 19.000 2,-11.000 15.000 2,-5.000 13.000-1,-7.000 12.000 0,-5.000 13.000 0,-3.000 12.000-3,4.000 13.000-5,3.000 12.000-7,3.000 13.000-6,7.000-2.000 0,14.000-16.000 6,11.000-15.000 5,14.000-15.000 5</inkml:trace>
</inkml:ink>
</file>

<file path=ppt/ink/ink62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2"/>
    </inkml:context>
    <inkml:brush xml:id="br0">
      <inkml:brushProperty name="width" value="0.0365180149674416" units="cm"/>
      <inkml:brushProperty name="height" value="0.0365180149674416" units="cm"/>
      <inkml:brushProperty name="color" value="#f2395b"/>
      <inkml:brushProperty name="ignorePressure" value="0"/>
    </inkml:brush>
  </inkml:definitions>
  <inkml:trace contextRef="#ctx0" brushRef="#br0">36750.000 22650.000 602,'178.000'-21.000'50,"-44.000"10.000"-3,-43.000 10.000-3,-44.000 9.000-3,-24.000 12.000-5,-3.000 16.000-4,-3.000 15.000-5,-2.000 17.000-4,-9.000 7.000-4,-12.000 0.000 0,-13.000 0.000-2,-12.000 0.000-1,-7.000-2.000-2,1.000-3.000-6,-1.000-3.000-4,1.000-2.000-4,10.000-9.000-8,22.000-12.000-11,22.000-13.000-9,23.000-12.000-12,14.000-12.000-3,10.000-8.000 0,10.000-10.000 3,9.000-9.000 0,-2.000-4.000 1,-12.000 4.000-1,-13.000 3.000 0,-12.000 3.000 0</inkml:trace>
</inkml:ink>
</file>

<file path=ppt/ink/ink62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2"/>
    </inkml:context>
    <inkml:brush xml:id="br0">
      <inkml:brushProperty name="width" value="0.0312722846865654" units="cm"/>
      <inkml:brushProperty name="height" value="0.0312722846865654" units="cm"/>
      <inkml:brushProperty name="color" value="#f2395b"/>
      <inkml:brushProperty name="ignorePressure" value="0"/>
    </inkml:brush>
  </inkml:definitions>
  <inkml:trace contextRef="#ctx0" brushRef="#br0">37650.000 22500.000 703,'68.000'-88.000'38,"-11.000"26.000"-4,-14.000 24.000-4,-11.000 26.000-5,-3.000 10.000-1,10.000-3.000-1,10.000-3.000 1,9.000-2.000-1,6.000 2.000-2,3.000 9.000-6,3.000 10.000-5,4.000 10.000-5,-4.000 4.000-2,-9.000 0.000 3,-10.000 0.000 1,-8.000 0.000 1,-8.000-2.000-11,-2.000-3.000-27,-3.000-3.000-27,-3.000-2.000-27</inkml:trace>
</inkml:ink>
</file>

<file path=ppt/ink/ink62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2"/>
    </inkml:context>
    <inkml:brush xml:id="br0">
      <inkml:brushProperty name="width" value="0.0419246144592762" units="cm"/>
      <inkml:brushProperty name="height" value="0.0419246144592762" units="cm"/>
      <inkml:brushProperty name="color" value="#f2395b"/>
      <inkml:brushProperty name="ignorePressure" value="0"/>
    </inkml:brush>
  </inkml:definitions>
  <inkml:trace contextRef="#ctx0" brushRef="#br0">38250.000 21550.000 524,'-22.000'-82.000'50,"6.000"39.000"5,7.000 36.000 6,6.000 39.000 6,3.000 28.000-4,0.000 23.000-10,0.000 22.000-13,0.000 22.000-11,1.000 16.000-9,4.000 14.000-3,3.000 11.000-5,3.000 14.000-5,-1.000 0.000-5,-2.000-8.000-10,-3.000-10.000-8,-3.000-9.000-8,-2.000-20.000-9,0.000-27.000-10,0.000-28.000-8,0.000-28.000-9</inkml:trace>
</inkml:ink>
</file>

<file path=ppt/ink/ink6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3"/>
    </inkml:context>
    <inkml:brush xml:id="br0">
      <inkml:brushProperty name="width" value="0.0444358810782433" units="cm"/>
      <inkml:brushProperty name="height" value="0.0444358810782433" units="cm"/>
      <inkml:brushProperty name="color" value="#f2395b"/>
      <inkml:brushProperty name="ignorePressure" value="0"/>
    </inkml:brush>
  </inkml:definitions>
  <inkml:trace contextRef="#ctx0" brushRef="#br0">83700.000 50400.000 495,'25.000'-46.000'0,"0.000"10.000"3,0.000 10.000 1,0.000 9.000 1,9.000 7.000 7,19.000 7.000 10,19.000 6.000 11,19.000 7.000 11,1.000 4.000 2,-16.000 3.000-5,-15.000 3.000-6,-15.000 4.000-5,-7.000 5.000-4,3.000 10.000-1,3.000 10.000-2,4.000 9.000-1,-4.000 9.000-2,-9.000 9.000-2,-10.000 10.000-1,-8.000 10.000-2,-8.000 5.000-2,-2.000 4.000 1,-3.000 3.000-1,-3.000 3.000 0,-13.000 7.000-4,-22.000 14.000-7,-22.000 11.000-9,-21.000 14.000-8,-17.000 3.000-7,-8.000-2.000-5,-10.000-3.000-6,-9.000-3.000-7,-2.000-9.000-1,6.000-11.000 0,7.000-14.000 1,6.000-11.000 1,12.000-18.000 1,19.000-22.000 2,19.000-22.000 0,19.000-21.000 2,10.000-12.000 2,4.000 1.000 3,3.000-1.000 3,3.000 1.000 3</inkml:trace>
</inkml:ink>
</file>

<file path=ppt/ink/ink62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3"/>
    </inkml:context>
    <inkml:brush xml:id="br0">
      <inkml:brushProperty name="width" value="0.0468801632523537" units="cm"/>
      <inkml:brushProperty name="height" value="0.0468801632523537" units="cm"/>
      <inkml:brushProperty name="color" value="#f2395b"/>
      <inkml:brushProperty name="ignorePressure" value="0"/>
    </inkml:brush>
  </inkml:definitions>
  <inkml:trace contextRef="#ctx0" brushRef="#br0">40400.000 21400.000 469,'-5.000'-43.000'78,"-9.000"17.000"-14,-10.000 15.000-13,-8.000 16.000-14,-9.000 16.000-7,-6.000 20.000 0,-6.000 18.000-1,-6.000 20.000 0,-4.000 13.000-2,1.000 9.000-4,-1.000 10.000-3,1.000 10.000-4,5.000-1.000-2,14.000-9.000-1,11.000-10.000 0,14.000-8.000-1,7.000-11.000-1,3.000-8.000-3,3.000-10.000-4,4.000-9.000-3,5.000-12.000-5,10.000-11.000-7,10.000-14.000-6,9.000-11.000-6,10.000-15.000-6,14.000-16.000-4,11.000-15.000-4,14.000-15.000-5,3.000-9.000 0,-2.000 1.000 3,-3.000-1.000 3,-3.000 1.000 3,-6.000 4.000 5,-5.000 9.000 6,-7.000 10.000 7,-5.000 10.000 7,-14.000 19.000 13,-18.000 32.000 21,-19.000 31.000 21,-18.000 32.000 20,-7.000 8.000 4,6.000-11.000-12,7.000-14.000-12,6.000-11.000-13,4.000-7.000-8,4.000 0.000-5,3.000 0.000-5,3.000 0.000-5,14.000-11.000-6,25.000-22.000-9,25.000-22.000-9,25.000-21.000-8,6.000-20.000-4,-12.000-15.000-1,-13.000-15.000 1,-12.000-16.000 0,-12.000-10.000 0,-8.000-3.000-2,-10.000-3.000-1,-9.000-2.000-1,-10.000 5.000 1,-9.000 16.000 5,-10.000 15.000 5,-8.000 17.000 4,-11.000 11.000 3,-8.000 10.000 4,-10.000 10.000 3,-9.000 9.000 2,-4.000 7.000 3,4.000 7.000 2,3.000 6.000 3,3.000 7.000 2,4.000 4.000 1,7.000 3.000 2,6.000 3.000 1,7.000 4.000 1,8.000-1.000 1,14.000-3.000-1,11.000-3.000 0,14.000-2.000 0,10.000-5.000-1,9.000-2.000-1,10.000-3.000-1,10.000-3.000-1,2.000 2.000 0,-3.000 10.000 1,-3.000 10.000 0,-2.000 9.000 1,-8.000 10.000 1,-8.000 14.000 1,-10.000 11.000 1,-9.000 14.000 2,-9.000 5.000 0,-5.000 1.000 0,-7.000-1.000 0,-5.000 1.000-1,-6.000-3.000-1,-3.000-2.000-2,-3.000-3.000-3,-2.000-3.000-1,16.000-9.000-7,38.000-11.000-14,37.000-14.000-13,38.000-11.000-12,21.000-20.000-9,7.000-24.000-4,6.000-26.000-3,7.000-24.000-4,-12.000-9.000 0,-28.000 10.000 3,-28.000 10.000 3,-27.000 9.000 2</inkml:trace>
</inkml:ink>
</file>

<file path=ppt/ink/ink62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5"/>
    </inkml:context>
    <inkml:brush xml:id="br0">
      <inkml:brushProperty name="width" value="0.039697103202343" units="cm"/>
      <inkml:brushProperty name="height" value="0.039697103202343" units="cm"/>
      <inkml:brushProperty name="color" value="#f2395b"/>
      <inkml:brushProperty name="ignorePressure" value="0"/>
    </inkml:brush>
  </inkml:definitions>
  <inkml:trace contextRef="#ctx0" brushRef="#br0">31900.000 26000.000 554,'-69.000'3.000'29,"13.000"6.000"-3,12.000 7.000-2,13.000 6.000-2,1.000 12.000 1,-9.000 19.000 6,-10.000 19.000 7,-8.000 19.000 5,-3.000 9.000 0,7.000 0.000-8,6.000 0.000-8,7.000 0.000-8,2.000-4.000-4,1.000-5.000-1,-1.000-7.000 0,1.000-5.000-1,1.000-9.000-2,3.000-9.000-3,3.000-10.000-4,4.000-8.000-2,10.000-22.000-15,19.000-30.000-27,19.000-32.000-27,19.000-30.000-26,10.000-20.000-2,4.000-6.000 21,3.000-6.000 22,3.000-6.000 21,-1.000 2.000 14,-2.000 14.000 4,-3.000 11.000 4,-3.000 14.000 4,-4.000 8.000 6,-3.000 7.000 6,-3.000 6.000 6,-2.000 7.000 5,-5.000 7.000 8,-2.000 9.000 8,-3.000 10.000 8,-3.000 10.000 8,-4.000 11.000 2,-3.000 17.000-4,-3.000 15.000-6,-2.000 16.000-3,-5.000 10.000-5,-2.000 7.000-2,-3.000 6.000-3,-3.000 7.000-3,-2.000 4.000-1,0.000 3.000-3,0.000 3.000-2,0.000 4.000-2,0.000-4.000-2,0.000-9.000-5,0.000-10.000-4,0.000-8.000-3,7.000-23.000-5,17.000-34.000-3,15.000-35.000-3,16.000-33.000-4,9.000-28.000 0,3.000-18.000 1,3.000-19.000 1,4.000-18.000 2,-1.000-10.000 0,-3.000 0.000-1,-3.000 0.000-1,-2.000 0.000-1,-8.000 9.000-1,-8.000 19.000 0,-10.000 19.000 0,-9.000 19.000 0,-9.000 13.000 0,-5.000 10.000-2,-7.000 10.000 1,-5.000 9.000-2,-9.000 17.000-2,-9.000 25.000-4,-10.000 25.000-6,-8.000 25.000-3,-4.000 10.000-1,3.000-2.000 4,3.000-3.000 4,4.000-3.000 5,2.000-4.000 1,4.000-3.000-2,3.000-3.000-1,3.000-2.000-1</inkml:trace>
</inkml:ink>
</file>

<file path=ppt/ink/ink62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5"/>
    </inkml:context>
    <inkml:brush xml:id="br0">
      <inkml:brushProperty name="width" value="0.0376790463924408" units="cm"/>
      <inkml:brushProperty name="height" value="0.0376790463924408" units="cm"/>
      <inkml:brushProperty name="color" value="#f2395b"/>
      <inkml:brushProperty name="ignorePressure" value="0"/>
    </inkml:brush>
  </inkml:definitions>
  <inkml:trace contextRef="#ctx0" brushRef="#br0">33200.000 26700.000 583,'26.000'-25.000'1,"4.000"0.000"0,3.000 0.000 1,3.000 0.000 1,-1.000-2.000 3,-2.000-3.000 4,-3.000-3.000 5,-3.000-2.000 4,-2.000-3.000 1,0.000 1.000-1,0.000-1.000-1,0.000 1.000-3,-5.000 1.000 0,-9.000 3.000 0,-10.000 3.000 0,-8.000 4.000 0,-11.000 4.000-2,-8.000 6.000-2,-10.000 7.000-3,-9.000 6.000-2,-7.000 9.000-2,-3.000 13.000 3,-3.000 12.000 0,-2.000 13.000 2,-3.000 7.000 1,1.000 4.000 1,-1.000 3.000 1,1.000 3.000 0,1.000 1.000 0,3.000 1.000-1,3.000-1.000-2,4.000 1.000 0,7.000-1.000-2,13.000 1.000 0,12.000-1.000-2,13.000 1.000 0,15.000-9.000-8,19.000-15.000-11,19.000-15.000-14,19.000-16.000-11,9.000-16.000-5,0.000-16.000 3,0.000-15.000 4,0.000-15.000 2,-4.000-7.000 4,-5.000 3.000 2,-7.000 3.000 2,-5.000 4.000 2,-8.000 7.000 6,-5.000 13.000 9,-7.000 12.000 9,-5.000 13.000 9,-8.000 9.000 9,-5.000 6.000 9,-7.000 7.000 9,-5.000 6.000 9,-6.000 7.000 5,-3.000 10.000-3,-3.000 10.000 0,-2.000 9.000-3,-3.000 2.000-3,1.000-2.000-9,-1.000-3.000-7,1.000-3.000-8,1.000-2.000-8,3.000 0.000-6,3.000 0.000-6,4.000 0.000-6</inkml:trace>
</inkml:ink>
</file>

<file path=ppt/ink/ink62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5"/>
    </inkml:context>
    <inkml:brush xml:id="br0">
      <inkml:brushProperty name="width" value="0.036983422935009" units="cm"/>
      <inkml:brushProperty name="height" value="0.036983422935009" units="cm"/>
      <inkml:brushProperty name="color" value="#f2395b"/>
      <inkml:brushProperty name="ignorePressure" value="0"/>
    </inkml:brush>
  </inkml:definitions>
  <inkml:trace contextRef="#ctx0" brushRef="#br0">34000.000 26800.000 594,'50.000'-25.000'0,"0.000"0.000"0,0.000 0.000 0,0.000 0.000 0,-4.000 1.000 7,-5.000 4.000 13,-7.000 3.000 13,-5.000 3.000 14,-6.000 9.000 5,-3.000 16.000-4,-3.000 15.000-2,-2.000 17.000-3,-8.000 7.000-6,-8.000 0.000-7,-10.000 0.000-8,-9.000 0.000-8,-7.000 1.000-7,-3.000 4.000-8,-3.000 3.000-6,-2.000 3.000-7,5.000-8.000-7,16.000-19.000-9,15.000-18.000-8,17.000-19.000-8,11.000-15.000-3,10.000-8.000 0,10.000-10.000 2,9.000-9.000 1,-1.000-2.000 4,-8.000 6.000 5,-10.000 7.000 6,-9.000 6.000 6</inkml:trace>
</inkml:ink>
</file>

<file path=ppt/ink/ink62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6"/>
    </inkml:context>
    <inkml:brush xml:id="br0">
      <inkml:brushProperty name="width" value="0.036256305873394" units="cm"/>
      <inkml:brushProperty name="height" value="0.036256305873394" units="cm"/>
      <inkml:brushProperty name="color" value="#f2395b"/>
      <inkml:brushProperty name="ignorePressure" value="0"/>
    </inkml:brush>
  </inkml:definitions>
  <inkml:trace contextRef="#ctx0" brushRef="#br0">35750.000 25750.000 606,'17.000'-175.000'17,"-16.000"50.000"10,-15.000 50.000 10,-15.000 50.000 12,-11.000 34.000 2,-2.000 19.000-6,-3.000 19.000-5,-3.000 19.000-5,-2.000 10.000-6,0.000 4.000-6,0.000 3.000-6,0.000 3.000-6,3.000-2.000-4,6.000-6.000-3,7.000-6.000-3,6.000-6.000-2,10.000-9.000-4,17.000-8.000-6,15.000-10.000-5,16.000-9.000-6,9.000-9.000-1,3.000-5.000 2,3.000-7.000 3,4.000-5.000 2,-3.000-3.000 2,-5.000 4.000 2,-7.000 3.000 3,-5.000 3.000 2,-8.000 4.000 0,-5.000 7.000 1,-7.000 6.000-1,-5.000 7.000 0,-11.000 5.000 1,-11.000 7.000 5,-14.000 6.000 4,-11.000 7.000 3,-6.000 0.000 2,4.000-2.000 0,3.000-3.000-1,3.000-3.000 0,4.000-6.000-3,7.000-5.000-4,6.000-7.000-3,7.000-5.000-4,10.000-14.000-4,16.000-18.000-4,15.000-19.000-3,17.000-18.000-4,5.000-7.000 1,-3.000 6.000 5,-3.000 7.000 4,-2.000 6.000 6,2.000 3.000 4,9.000 0.000 3,10.000 0.000 4,10.000 0.000 4,-1.000 1.000 2,-9.000 4.000 4,-10.000 3.000 3,-8.000 3.000 3,-11.000 6.000 1,-8.000 9.000 1,-10.000 10.000 0,-9.000 10.000 0,-5.000 7.000-1,0.000 6.000-5,0.000 7.000-3,0.000 6.000-4,0.000 1.000-1,0.000-3.000 1,0.000-3.000 1,0.000-2.000 2,3.000-12.000-14,6.000-19.000-32,7.000-18.000-30,6.000-19.000-31</inkml:trace>
</inkml:ink>
</file>

<file path=ppt/ink/ink62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6"/>
    </inkml:context>
    <inkml:brush xml:id="br0">
      <inkml:brushProperty name="width" value="0.0339461117982864" units="cm"/>
      <inkml:brushProperty name="height" value="0.0339461117982864" units="cm"/>
      <inkml:brushProperty name="color" value="#f2395b"/>
      <inkml:brushProperty name="ignorePressure" value="0"/>
    </inkml:brush>
  </inkml:definitions>
  <inkml:trace contextRef="#ctx0" brushRef="#br0">36100.000 25900.000 648,'0.000'-38.000'51,"0.000"26.000"2,0.000 24.000 3,0.000 26.000 1,0.000 15.000-5,0.000 6.000-12,0.000 7.000-13,0.000 6.000-13,3.000-4.000-12,6.000-11.000-15,7.000-14.000-14,6.000-11.000-15</inkml:trace>
</inkml:ink>
</file>

<file path=ppt/ink/ink62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6"/>
    </inkml:context>
    <inkml:brush xml:id="br0">
      <inkml:brushProperty name="width" value="0.0449032373726368" units="cm"/>
      <inkml:brushProperty name="height" value="0.0449032373726368" units="cm"/>
      <inkml:brushProperty name="color" value="#f2395b"/>
      <inkml:brushProperty name="ignorePressure" value="0"/>
    </inkml:brush>
  </inkml:definitions>
  <inkml:trace contextRef="#ctx0" brushRef="#br0">36950.000 26200.000 489,'-47.000'51.000'87,"6.000"4.000"-15,7.000 3.000-13,6.000 3.000-14,6.000 4.000-9,6.000 7.000-5,7.000 6.000-4,6.000 7.000-5,3.000-3.000-3,0.000-8.000-3,0.000-10.000-2,0.000-9.000-2,6.000-10.000-3,13.000-9.000-6,12.000-10.000-5,13.000-8.000-5,6.000-11.000-5,0.000-8.000-4,0.000-10.000-4,0.000-9.000-5,1.000-13.000-5,4.000-16.000-4,3.000-15.000-6,3.000-15.000-5,-4.000-7.000 1,-8.000 3.000 5,-10.000 3.000 4,-9.000 4.000 6,-10.000 4.000 6,-9.000 6.000 5,-10.000 7.000 7,-8.000 6.000 5,-8.000 9.000 7,-2.000 13.000 7,-3.000 12.000 7,-3.000 13.000 6,-1.000 13.000 10,4.000 17.000 9,3.000 15.000 10,3.000 16.000 11,7.000 9.000-1,14.000 3.000-10,11.000 3.000-10,14.000 4.000-11,5.000-3.000-8,1.000-5.000-3,-1.000-7.000-6,1.000-5.000-3,-4.000-4.000-4,-6.000 0.000-1,-6.000 0.000-2,-6.000 0.000-1,-4.000 0.000 0,1.000 0.000 0,-1.000 0.000 1,1.000 0.000 1,-3.000 3.000 0,-2.000 6.000 0,-3.000 7.000-1,-3.000 6.000-1,-4.000 4.000-1,-3.000 4.000-4,-3.000 3.000-4,-2.000 3.000-3,-8.000 1.000-1,-8.000 1.000 2,-10.000-1.000 2,-9.000 1.000 2,-9.000-3.000-6,-5.000-2.000-14,-7.000-3.000-13,-5.000-3.000-13,0.000-9.000-5,10.000-11.000 3,10.000-14.000 5,9.000-11.000 3</inkml:trace>
</inkml:ink>
</file>

<file path=ppt/ink/ink62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7"/>
    </inkml:context>
    <inkml:brush xml:id="br0">
      <inkml:brushProperty name="width" value="0.0382398292422295" units="cm"/>
      <inkml:brushProperty name="height" value="0.0382398292422295" units="cm"/>
      <inkml:brushProperty name="color" value="#f2395b"/>
      <inkml:brushProperty name="ignorePressure" value="0"/>
    </inkml:brush>
  </inkml:definitions>
  <inkml:trace contextRef="#ctx0" brushRef="#br0">38150.000 26450.000 575,'75.000'-22.000'97,"0.000"6.000"-16,0.000 7.000-18,0.000 6.000-16,3.000 1.000-10,6.000-3.000-5,7.000-3.000-5,6.000-2.000-3,7.000-5.000-10,10.000-2.000-11,10.000-3.000-14,9.000-3.000-11,-7.000 1.000-10,-21.000 6.000-5,-22.000 7.000-6,-22.000 6.000-5</inkml:trace>
</inkml:ink>
</file>

<file path=ppt/ink/ink62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7"/>
    </inkml:context>
    <inkml:brush xml:id="br0">
      <inkml:brushProperty name="width" value="0.0400079861283302" units="cm"/>
      <inkml:brushProperty name="height" value="0.0400079861283302" units="cm"/>
      <inkml:brushProperty name="color" value="#f2395b"/>
      <inkml:brushProperty name="ignorePressure" value="0"/>
    </inkml:brush>
  </inkml:definitions>
  <inkml:trace contextRef="#ctx0" brushRef="#br0">39050.000 25700.000 549,'0.000'-54.000'31,"0.000"45.000"14,0.000 43.000 15,0.000 45.000 14,-2.000 22.000 0,-3.000 4.000-18,-3.000 3.000-17,-2.000 3.000-17,-5.000 6.000-9,-2.000 9.000-2,-3.000 10.000 0,-3.000 10.000-2,1.000-7.000-4,6.000-22.000-8,7.000-22.000-8,6.000-21.000-8,1.000-15.000-14,-3.000-6.000-19,-3.000-6.000-20,-2.000-6.000-19</inkml:trace>
</inkml:ink>
</file>

<file path=ppt/ink/ink62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17"/>
    </inkml:context>
    <inkml:brush xml:id="br0">
      <inkml:brushProperty name="width" value="0.0450420379638672" units="cm"/>
      <inkml:brushProperty name="height" value="0.0450420379638672" units="cm"/>
      <inkml:brushProperty name="color" value="#f2395b"/>
      <inkml:brushProperty name="ignorePressure" value="0"/>
    </inkml:brush>
  </inkml:definitions>
  <inkml:trace contextRef="#ctx0" brushRef="#br0">40450.000 25950.000 488,'17.000'-108.000'39,"-16.000"34.000"8,-15.000 35.000 8,-15.000 35.000 8,-12.000 24.000-1,-6.000 16.000-8,-6.000 15.000-9,-6.000 17.000-8,-1.000 8.000-7,7.000 4.000-6,6.000 3.000-6,7.000 3.000-6,5.000-4.000-3,7.000-8.000-2,6.000-10.000-2,7.000-9.000 0,11.000-12.000-10,20.000-11.000-16,18.000-14.000-15,20.000-11.000-16,11.000-15.000-7,7.000-16.000 4,6.000-15.000 2,7.000-15.000 4,0.000-9.000 4,-2.000 1.000 6,-3.000-1.000 5,-3.000 1.000 6,-9.000 5.000 5,-11.000 14.000 4,-14.000 11.000 4,-11.000 14.000 4,-15.000 18.000 13,-16.000 25.000 24,-15.000 25.000 22,-15.000 25.000 23,-7.000 12.000 6,3.000 1.000-12,3.000-1.000-10,4.000 1.000-12,4.000-6.000-8,6.000-8.000-5,7.000-10.000-4,6.000-9.000-6,12.000-13.000-7,19.000-16.000-9,19.000-15.000-8,19.000-15.000-9,7.000-15.000-6,-3.000-12.000-3,-3.000-13.000-4,-2.000-12.000-3,-5.000-9.000-2,-2.000-2.000 0,-3.000-3.000 1,-3.000-3.000 0,-9.000-1.000 1,-11.000 4.000 4,-14.000 3.000 2,-11.000 3.000 3,-12.000 7.000 3,-9.000 14.000 2,-10.000 11.000 2,-8.000 14.000 3,-6.000 7.000 4,1.000 3.000 6,-1.000 3.000 5,1.000 4.000 6,4.000 4.000 6,9.000 6.000 5,10.000 7.000 6,10.000 6.000 5,10.000-1.000 0,13.000-5.000-6,12.000-7.000-6,13.000-5.000-7,4.000 6.000-5,-3.000 23.000-7,-3.000 22.000-5,-2.000 22.000-5,-11.000 10.000-5,-15.000 1.000-1,-15.000-1.000-2,-16.000 1.000-2,-5.000-6.000 0,6.000-8.000 1,7.000-10.000 2,6.000-9.000 2</inkml:trace>
</inkml:ink>
</file>

<file path=ppt/ink/ink6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3"/>
    </inkml:context>
    <inkml:brush xml:id="br0">
      <inkml:brushProperty name="width" value="0.0525825396180153" units="cm"/>
      <inkml:brushProperty name="height" value="0.0525825396180153" units="cm"/>
      <inkml:brushProperty name="color" value="#f2395b"/>
      <inkml:brushProperty name="ignorePressure" value="0"/>
    </inkml:brush>
  </inkml:definitions>
  <inkml:trace contextRef="#ctx0" brushRef="#br0">85750.000 50550.000 418,'46.000'-69.000'1,"-5.000"13.000"3,-7.000 12.000 1,-5.000 13.000 4,-9.000 15.000 7,-9.000 19.000 14,-10.000 19.000 15,-8.000 19.000 14,-11.000 13.000 3,-8.000 10.000-10,-10.000 10.000-9,-9.000 9.000-9,-5.000 6.000-7,0.000 3.000-3,0.000 3.000-4,0.000 4.000-3,-2.000 5.000-3,-3.000 10.000 1,-3.000 10.000 0,-2.000 9.000-1,2.000 2.000 0,9.000-2.000-2,10.000-3.000-3,10.000-3.000-2,8.000-9.000-1,10.000-11.000 1,10.000-14.000 1,9.000-11.000 1,7.000-14.000-5,7.000-11.000-12,6.000-14.000-12,7.000-11.000-10,4.000-12.000-6,3.000-9.000 3,3.000-10.000 3,4.000-8.000 2,1.000-11.000 1,0.000-8.000 1,0.000-10.000 1,0.000-9.000 1,-5.000-7.000 3,-9.000-3.000 4,-10.000-3.000 4,-8.000-2.000 4,-9.000 0.000 3,-6.000 7.000 3,-6.000 6.000 1,-6.000 7.000 1,-9.000 5.000 2,-8.000 7.000-1,-10.000 6.000 1,-9.000 7.000-1,-12.000 5.000-2,-11.000 7.000-3,-14.000 6.000-3,-11.000 7.000-3,-3.000 5.000-4,10.000 7.000-4,10.000 6.000-6,9.000 7.000-4,9.000-1.000-2,9.000-6.000 0,10.000-6.000 1,10.000-6.000 0</inkml:trace>
</inkml:ink>
</file>

<file path=ppt/ink/ink62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2"/>
    </inkml:context>
    <inkml:brush xml:id="br0">
      <inkml:brushProperty name="width" value="0.0443382896482944" units="cm"/>
      <inkml:brushProperty name="height" value="0.0443382896482944" units="cm"/>
      <inkml:brushProperty name="color" value="#f2395b"/>
      <inkml:brushProperty name="ignorePressure" value="0"/>
    </inkml:brush>
  </inkml:definitions>
  <inkml:trace contextRef="#ctx0" brushRef="#br0">16850.000 44700.000 496,'0.000'-135.000'6,"0.000"32.000"5,0.000 31.000 5,0.000 32.000 4,-4.000 15.000 2,-5.000 0.000 0,-7.000 0.000-1,-5.000 0.000-2,-6.000 3.000 0,-3.000 6.000-2,-3.000 7.000-2,-2.000 6.000-1,-6.000 7.000-2,-6.000 10.000-3,-6.000 10.000-3,-6.000 9.000-2,-4.000 7.000-1,1.000 7.000 1,-1.000 6.000 0,1.000 7.000 0,5.000-3.000 1,14.000-8.000-1,11.000-10.000 0,14.000-9.000-1,-1.000 4.000 1,-12.000 19.000 1,-13.000 19.000 3,-12.000 19.000 0,-4.000 5.000 2,7.000-5.000-2,6.000-7.000 1,7.000-5.000-1,8.000-9.000-1,14.000-9.000 1,11.000-10.000-1,14.000-8.000-1,18.000-14.000-1,25.000-15.000-4,25.000-15.000-4,25.000-16.000-3,17.000-18.000-4,9.000-18.000-1,10.000-19.000-2,10.000-18.000-1,-1.000-10.000-4,-9.000 0.000-4,-10.000 0.000-4,-8.000 0.000-4,-14.000 10.000 0,-15.000 23.000 5,-15.000 22.000 5,-16.000 22.000 4,-16.000 19.000 8,-16.000 20.000 12,-15.000 18.000 12,-15.000 20.000 12,-12.000 10.000 6,-6.000 3.000 2,-6.000 3.000 1,-6.000 4.000 1,-2.000 1.000-1,3.000 0.000-7,3.000 0.000-4,4.000 0.000-6,4.000-4.000-3,6.000-5.000-2,7.000-7.000-1,6.000-5.000-2,9.000-9.000-1,13.000-9.000-2,12.000-10.000-2,13.000-8.000-1,9.000-11.000-5,6.000-8.000-9,7.000-10.000-7,6.000-9.000-8,4.000-13.000-5,4.000-16.000 0,3.000-15.000 0,3.000-15.000-1,-4.000-12.000 2,-8.000-6.000 2,-10.000-6.000 2,-9.000-6.000 2,-12.000 1.000 3,-11.000 9.000 2,-14.000 10.000 2,-11.000 10.000 2,-14.000 7.000 3,-11.000 6.000 5,-14.000 7.000 5,-11.000 6.000 5,-7.000 9.000 1,0.000 13.000-1,0.000 12.000 0,0.000 13.000-1,-7.000 15.000-2,-11.000 19.000-5,-14.000 19.000-3,-11.000 19.000-4,0.000 4.000-1,17.000-9.000 2,15.000-10.000 1,16.000-8.000 3,9.000-8.000-6,3.000-2.000-13,3.000-3.000-13,4.000-3.000-13</inkml:trace>
</inkml:ink>
</file>

<file path=ppt/ink/ink62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2"/>
    </inkml:context>
    <inkml:brush xml:id="br0">
      <inkml:brushProperty name="width" value="0.0413215011358261" units="cm"/>
      <inkml:brushProperty name="height" value="0.0413215011358261" units="cm"/>
      <inkml:brushProperty name="color" value="#f2395b"/>
      <inkml:brushProperty name="ignorePressure" value="0"/>
    </inkml:brush>
  </inkml:definitions>
  <inkml:trace contextRef="#ctx0" brushRef="#br0">18250.000 44550.000 532,'51.000'-22.000'3,"4.000"6.000"8,3.000 7.000 6,3.000 6.000 7,-1.000 4.000 5,-2.000 4.000 1,-3.000 3.000 1,-3.000 3.000 1,-4.000 7.000 0,-3.000 14.000-6,-3.000 11.000-4,-2.000 14.000-5,-8.000 7.000-2,-8.000 3.000-1,-10.000 3.000 1,-9.000 4.000-1,-12.000 2.000-3,-11.000 4.000-5,-14.000 3.000-6,-11.000 3.000-5,-11.000 1.000-4,-5.000 1.000-2,-7.000-1.000-4,-5.000 1.000-2,-3.000-4.000 0,4.000-6.000 0,3.000-6.000 2,3.000-6.000 2,6.000-9.000 1,9.000-8.000 1,10.000-10.000 1,10.000-9.000 2,10.000-7.000 7,13.000-3.000 12,12.000-3.000 13,13.000-2.000 11,13.000-6.000 6,17.000-6.000-3,15.000-6.000-3,16.000-6.000-2,9.000-6.000-6,3.000-2.000-8,3.000-3.000-7,4.000-3.000-7,-3.000-1.000-10,-5.000 4.000-9,-7.000 3.000-9,-5.000 3.000-10,-9.000 4.000-3,-9.000 7.000 6,-10.000 6.000 4,-8.000 7.000 5,-8.000 2.000-5,-2.000 1.000-14,-3.000-1.000-13,-3.000 1.000-14</inkml:trace>
</inkml:ink>
</file>

<file path=ppt/ink/ink62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5"/>
    </inkml:context>
    <inkml:brush xml:id="br0">
      <inkml:brushProperty name="width" value="0.0304403342306614" units="cm"/>
      <inkml:brushProperty name="height" value="0.0304403342306614" units="cm"/>
      <inkml:brushProperty name="color" value="#f2395b"/>
      <inkml:brushProperty name="ignorePressure" value="0"/>
    </inkml:brush>
  </inkml:definitions>
  <inkml:trace contextRef="#ctx0" brushRef="#br0">25000.000 44950.000 722,'-46.000'96.000'92,"10.000"-5.000"-22,10.000-7.000-22,9.000-5.000-20,1.000-3.000-14,-6.000 4.000-2,-6.000 3.000-4,-6.000 3.000-4,-2.000-1.000-2,3.000-2.000-5,3.000-3.000-3,4.000-3.000-4,1.000-4.000-1,0.000-3.000 1,0.000-3.000 1,0.000-2.000 1,6.000-12.000-7,13.000-19.000-17,12.000-18.000-15,13.000-19.000-16,2.000-12.000-2,-5.000-2.000 13,-7.000-3.000 14,-5.000-3.000 12,-1.000-4.000 8,6.000-3.000 5,7.000-3.000 3,6.000-2.000 5</inkml:trace>
</inkml:ink>
</file>

<file path=ppt/ink/ink62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5"/>
    </inkml:context>
    <inkml:brush xml:id="br0">
      <inkml:brushProperty name="width" value="0.0324655994772911" units="cm"/>
      <inkml:brushProperty name="height" value="0.0324655994772911" units="cm"/>
      <inkml:brushProperty name="color" value="#f2395b"/>
      <inkml:brushProperty name="ignorePressure" value="0"/>
    </inkml:brush>
  </inkml:definitions>
  <inkml:trace contextRef="#ctx0" brushRef="#br0">25100.000 45150.000 677,'1.000'-43.000'-6,"4.000"17.000"17,3.000 15.000 16,3.000 16.000 18,3.000 13.000 3,3.000 14.000-6,3.000 11.000-9,4.000 14.000-8,-3.000 5.000-4,-5.000 1.000-3,-7.000-1.000-3,-5.000 1.000-2,-4.000 1.000-2,0.000 3.000-3,0.000 3.000-2,0.000 4.000-2,0.000-1.000-3,0.000-3.000-1,0.000-3.000-4,0.000-2.000-1,3.000-12.000-1,6.000-19.000 0,7.000-18.000 0,6.000-19.000 0,7.000-19.000 1,10.000-19.000 1,10.000-18.000 1,9.000-19.000 0,6.000-13.000 1,3.000-6.000 0,3.000-6.000 2,4.000-6.000 0,-3.000-1.000 0,-5.000 7.000 0,-7.000 6.000 1,-5.000 7.000-1,-9.000 5.000-1,-9.000 7.000 0,-10.000 6.000 0,-8.000 7.000-2,-8.000 4.000 0,-2.000 3.000-2,-3.000 3.000 0,-3.000 4.000-2,-4.000 11.000-9,-3.000 23.000-15,-3.000 22.000-17,-2.000 22.000-15,-3.000 7.000-2,1.000-6.000 12,-1.000-6.000 13,1.000-6.000 12</inkml:trace>
</inkml:ink>
</file>

<file path=ppt/ink/ink62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6"/>
    </inkml:context>
    <inkml:brush xml:id="br0">
      <inkml:brushProperty name="width" value="0.0323371775448322" units="cm"/>
      <inkml:brushProperty name="height" value="0.0323371775448322" units="cm"/>
      <inkml:brushProperty name="color" value="#f2395b"/>
      <inkml:brushProperty name="ignorePressure" value="0"/>
    </inkml:brush>
  </inkml:definitions>
  <inkml:trace contextRef="#ctx0" brushRef="#br0">26550.000 45500.000 680,'46.000'20.000'12,"-5.000"-9.000"0,-7.000-10.000-1,-5.000-8.000 0,-6.000-11.000-1,-3.000-8.000-1,-3.000-10.000-2,-2.000-9.000-1,-5.000-4.000 0,-2.000 4.000 0,-3.000 3.000 0,-3.000 3.000 1,-6.000 3.000-1,-5.000 3.000-1,-7.000 3.000-3,-5.000 4.000-2,-4.000 4.000-2,0.000 6.000 0,0.000 7.000-1,0.000 6.000 0,-2.000 4.000-1,-3.000 4.000 1,-3.000 3.000 2,-2.000 3.000 0,-3.000 4.000 1,1.000 7.000 3,-1.000 6.000 3,1.000 7.000 1,-1.000 5.000 3,1.000 7.000 1,-1.000 6.000 2,1.000 7.000 1,1.000 4.000 1,3.000 3.000 2,3.000 3.000 1,4.000 4.000 2,2.000-3.000-2,4.000-5.000-3,3.000-7.000-3,3.000-5.000-5,14.000-17.000-5,25.000-24.000-9,25.000-26.000-8,25.000-24.000-9,7.000-10.000-4,-8.000 6.000 0,-10.000 7.000 1,-9.000 6.000 0,-9.000 4.000 2,-5.000 4.000 1,-7.000 3.000 2,-5.000 3.000 1,-6.000 7.000 8,-3.000 14.000 11,-3.000 11.000 13,-2.000 14.000 12,-5.000 5.000 6,-2.000 1.000-2,-3.000-1.000 0,-3.000 1.000-1,-1.000-1.000 0,4.000 1.000 0,3.000-1.000 1,3.000 1.000 0,-1.000-1.000-3,-2.000 1.000-8,-3.000-1.000-8,-3.000 1.000-7,-1.000 1.000-7,4.000 3.000-2,3.000 3.000-3,3.000 4.000-4</inkml:trace>
</inkml:ink>
</file>

<file path=ppt/ink/ink62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6"/>
    </inkml:context>
    <inkml:brush xml:id="br0">
      <inkml:brushProperty name="width" value="0.0283721592277288" units="cm"/>
      <inkml:brushProperty name="height" value="0.0283721592277288" units="cm"/>
      <inkml:brushProperty name="color" value="#f2395b"/>
      <inkml:brushProperty name="ignorePressure" value="0"/>
    </inkml:brush>
  </inkml:definitions>
  <inkml:trace contextRef="#ctx0" brushRef="#br0">27400.000 45700.000 775,'1.000'48.000'65,"4.000"-3.000"-13,3.000-3.000-12,3.000-2.000-14,3.000-5.000-9,3.000-2.000-4,3.000-3.000-5,4.000-3.000-4</inkml:trace>
</inkml:ink>
</file>

<file path=ppt/ink/ink62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6"/>
    </inkml:context>
    <inkml:brush xml:id="br0">
      <inkml:brushProperty name="width" value="0.0304779876023531" units="cm"/>
      <inkml:brushProperty name="height" value="0.0304779876023531" units="cm"/>
      <inkml:brushProperty name="color" value="#f2395b"/>
      <inkml:brushProperty name="ignorePressure" value="0"/>
    </inkml:brush>
  </inkml:definitions>
  <inkml:trace contextRef="#ctx0" brushRef="#br0">27200.000 45800.000 721,'4.000'-46.000'48,"10.000"10.000"-6,10.000 10.000-7,9.000 9.000-5,2.000 7.000-5,-2.000 7.000-2,-3.000 6.000-4,-3.000 7.000-2,-6.000 5.000-3,-5.000 7.000-3,-7.000 6.000-4,-5.000 7.000-4,-6.000 7.000-1,-3.000 9.000-1,-3.000 10.000 0,-2.000 10.000 0,-5.000-1.000-2,-2.000-9.000 1,-3.000-10.000-1,-3.000-8.000-1,-1.000-8.000 0,4.000-2.000-1,3.000-3.000-2,3.000-3.000 0,6.000-7.000 0,9.000-9.000 0,10.000-10.000 1,10.000-8.000 0,11.000-12.000-3,17.000-12.000-7,15.000-13.000-8,16.000-12.000-6,2.000-2.000-6,-8.000 9.000-1,-10.000 10.000-3,-9.000 10.000-2,-9.000 2.000 1,-5.000-3.000 4,-7.000-3.000 5,-5.000-2.000 5</inkml:trace>
</inkml:ink>
</file>

<file path=ppt/ink/ink62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7"/>
    </inkml:context>
    <inkml:brush xml:id="br0">
      <inkml:brushProperty name="width" value="0.0313574634492397" units="cm"/>
      <inkml:brushProperty name="height" value="0.0313574634492397" units="cm"/>
      <inkml:brushProperty name="color" value="#f2395b"/>
      <inkml:brushProperty name="ignorePressure" value="0"/>
    </inkml:brush>
  </inkml:definitions>
  <inkml:trace contextRef="#ctx0" brushRef="#br0">28800.000 45000.000 701,'-4.000'-47.000'1,"-5.000"6.000"3,-7.000 7.000 2,-5.000 6.000 3,-4.000 6.000 2,0.000 6.000 1,0.000 7.000 3,0.000 6.000 2,0.000 6.000 2,0.000 6.000 0,0.000 7.000 2,0.000 6.000 0,-2.000 4.000 1,-3.000 4.000-2,-3.000 3.000-2,-2.000 3.000-1,-1.000 1.000-1,3.000 1.000-2,3.000-1.000-1,4.000 1.000-2,10.000-1.000-2,19.000 1.000-5,19.000-1.000-5,19.000 1.000-5,7.000-6.000-1,-3.000-8.000 1,-3.000-10.000 1,-2.000-9.000 1,-5.000-2.000 0,-2.000 6.000-1,-3.000 7.000-1,-3.000 6.000-2,-7.000 4.000 1,-9.000 4.000 0,-10.000 3.000 1,-8.000 3.000 1,-9.000 4.000 1,-6.000 7.000 0,-6.000 6.000 2,-6.000 7.000 0,-6.000 2.000 1,-2.000 1.000 0,-3.000-1.000 0,-3.000 1.000-1,1.000-6.000 1,6.000-8.000-1,7.000-10.000-1,6.000-9.000 1,9.000-13.000-3,13.000-16.000-1,12.000-15.000-3,13.000-15.000-2,12.000-11.000-1,13.000-2.000 2,12.000-3.000 1,13.000-3.000 2,4.000 1.000 1,-3.000 6.000 2,-3.000 7.000 1,-2.000 6.000 2,-6.000 6.000 1,-6.000 6.000 1,-6.000 7.000 2,-6.000 6.000 1,-6.000 4.000 2,-2.000 4.000 3,-3.000 3.000 5,-3.000 3.000 3,-2.000 1.000 1,0.000 1.000-2,0.000-1.000 0,0.000 1.000-2,0.000 4.000-4,0.000 9.000-8,0.000 10.000-8,0.000 10.000-7</inkml:trace>
</inkml:ink>
</file>

<file path=ppt/ink/ink62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7"/>
    </inkml:context>
    <inkml:brush xml:id="br0">
      <inkml:brushProperty name="width" value="0.0275474842637777" units="cm"/>
      <inkml:brushProperty name="height" value="0.0275474842637777" units="cm"/>
      <inkml:brushProperty name="color" value="#f2395b"/>
      <inkml:brushProperty name="ignorePressure" value="0"/>
    </inkml:brush>
  </inkml:definitions>
  <inkml:trace contextRef="#ctx0" brushRef="#br0">29400.000 44900.000 798,'1.000'93.000'101,"4.000"-11.000"-34,3.000-14.000-34,3.000-11.000-33,-1.000-11.000-17,-2.000-5.000 2,-3.000-7.000 4,-3.000-5.000 1</inkml:trace>
</inkml:ink>
</file>

<file path=ppt/ink/ink62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8"/>
    </inkml:context>
    <inkml:brush xml:id="br0">
      <inkml:brushProperty name="width" value="0.0379570871591568" units="cm"/>
      <inkml:brushProperty name="height" value="0.0379570871591568" units="cm"/>
      <inkml:brushProperty name="color" value="#f2395b"/>
      <inkml:brushProperty name="ignorePressure" value="0"/>
    </inkml:brush>
  </inkml:definitions>
  <inkml:trace contextRef="#ctx0" brushRef="#br0">30100.000 45150.000 579,'-24.000'28.000'84,"4.000"6.000"-17,3.000 7.000-17,3.000 6.000-17,3.000 3.000-10,3.000 0.000-4,3.000 0.000-1,4.000 0.000-4,-1.000 1.000-1,-3.000 4.000 0,-3.000 3.000 1,-2.000 3.000-1,-1.000-2.000 1,3.000-6.000-2,3.000-6.000 0,4.000-6.000-1,7.000-12.000-3,13.000-15.000-5,12.000-15.000-6,13.000-16.000-5,6.000-13.000-6,0.000-9.000-5,0.000-10.000-7,0.000-8.000-5,0.000-4.000-1,0.000 3.000 2,0.000 3.000 3,0.000 4.000 3,-5.000-1.000 3,-9.000-3.000 3,-10.000-3.000 3,-8.000-2.000 4,-8.000 0.000 3,-2.000 7.000 2,-3.000 6.000 3,-3.000 7.000 3,-6.000 5.000 2,-5.000 7.000 1,-7.000 6.000 0,-5.000 7.000 2,-6.000 7.000 3,-3.000 9.000 4,-3.000 10.000 6,-2.000 10.000 4,-1.000 5.000 2,3.000 4.000-2,3.000 3.000-3,4.000 3.000-1,2.000-1.000-5,4.000-2.000-5,3.000-3.000-6,3.000-3.000-5,6.000-4.000-4,9.000-3.000 0,10.000-3.000-1,10.000-2.000-1,4.000-1.000-1,0.000 3.000-2,0.000 3.000-2,0.000 4.000-1,0.000 1.000-2,0.000 0.000 1,0.000 0.000-1,0.000 0.000 0,-2.000 3.000 3,-3.000 6.000 2,-3.000 7.000 5,-2.000 6.000 4,-3.000 3.000 2,1.000 0.000 4,-1.000 0.000 3,1.000 0.000 3,2.000-4.000 1,7.000-5.000-2,6.000-7.000 0,7.000-5.000-1,5.000-3.000 1,7.000 4.000 3,6.000 3.000 5,7.000 3.000 3,-1.000 1.000 3,-6.000 1.000-1,-6.000-1.000 1,-6.000 1.000 0,-7.000 5.000-3,-6.000 14.000-5,-6.000 11.000-7,-6.000 14.000-6,-13.000 10.000-6,-19.000 9.000-8,-18.000 10.000-8,-19.000 10.000-8,-5.000-7.000 0,9.000-22.000 5,10.000-22.000 6,10.000-21.000 6,2.000-12.000-4,-3.000 1.000-13,-3.000-1.000-15,-2.000 1.000-13</inkml:trace>
</inkml:ink>
</file>

<file path=ppt/ink/ink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3"/>
    </inkml:context>
    <inkml:brush xml:id="br0">
      <inkml:brushProperty name="width" value="0.0350122973322868" units="cm"/>
      <inkml:brushProperty name="height" value="0.0350122973322868" units="cm"/>
      <inkml:brushProperty name="color" value="#f2385b"/>
      <inkml:brushProperty name="ignorePressure" value="0"/>
    </inkml:brush>
  </inkml:definitions>
  <inkml:trace contextRef="#ctx0" brushRef="#br0">15550.000 41750.000 628,'0.000'-41.000'37,"0.000"19.000"1,0.000 19.000-1,0.000 19.000 0,0.000 13.000-1,0.000 10.000-5,0.000 10.000-2,0.000 9.000-5,-2.000 6.000-2,-3.000 3.000-3,-3.000 3.000-2,-2.000 4.000-3,-3.000 4.000-1,1.000 6.000-4,-1.000 7.000-3,1.000 6.000-4,-1.000 1.000-3,1.000-3.000-6,-1.000-3.000-6,1.000-2.000-6,-1.000-8.000-5,1.000-8.000-5,-1.000-10.000-6,1.000-9.000-5,4.000-15.000-3,9.000-18.000-4,10.000-19.000-3,10.000-18.000-3</inkml:trace>
</inkml:ink>
</file>

<file path=ppt/ink/ink6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4"/>
    </inkml:context>
    <inkml:brush xml:id="br0">
      <inkml:brushProperty name="width" value="0.0398400090634823" units="cm"/>
      <inkml:brushProperty name="height" value="0.0398400090634823" units="cm"/>
      <inkml:brushProperty name="color" value="#f2395b"/>
      <inkml:brushProperty name="ignorePressure" value="0"/>
    </inkml:brush>
  </inkml:definitions>
  <inkml:trace contextRef="#ctx0" brushRef="#br0">87000.000 50900.000 552,'-91.000'-22.000'5,"19.000"6.000"11,19.000 7.000 12,19.000 6.000 10,18.000 1.000 6,19.000-3.000 2,19.000-3.000 1,19.000-2.000 3,19.000 0.000-5,23.000 7.000-9,22.000 6.000-9,22.000 7.000-9,15.000 2.000-6,9.000 1.000 0,10.000-1.000-1,10.000 1.000-2,-4.000-3.000-5,-16.000-2.000-14,-15.000-3.000-12,-15.000-3.000-12,-17.000-1.000-8,-15.000 4.000-3,-15.000 3.000-4,-16.000 3.000-2</inkml:trace>
</inkml:ink>
</file>

<file path=ppt/ink/ink63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9"/>
    </inkml:context>
    <inkml:brush xml:id="br0">
      <inkml:brushProperty name="width" value="0.0364331901073456" units="cm"/>
      <inkml:brushProperty name="height" value="0.0364331901073456" units="cm"/>
      <inkml:brushProperty name="color" value="#f2395b"/>
      <inkml:brushProperty name="ignorePressure" value="0"/>
    </inkml:brush>
  </inkml:definitions>
  <inkml:trace contextRef="#ctx0" brushRef="#br0">25700.000 47050.000 603,'-4.000'-43.000'29,"-5.000"17.000"3,-7.000 15.000 2,-5.000 16.000 2,-6.000 15.000 1,-3.000 16.000-4,-3.000 15.000-4,-2.000 17.000-2,-3.000 11.000-4,1.000 10.000-2,-1.000 10.000-4,1.000 9.000-1,1.000 2.000-3,3.000-2.000 0,3.000-3.000-1,4.000-3.000-2,1.000-4.000-1,0.000-3.000-4,0.000-3.000-5,0.000-2.000-3,1.000-8.000-6,4.000-8.000-10,3.000-10.000-9,3.000-9.000-9,7.000-20.000-8,14.000-27.000-6,11.000-28.000-6,14.000-28.000-7,3.000-10.000 3,-2.000 9.000 13,-3.000 10.000 11,-3.000 10.000 12</inkml:trace>
</inkml:ink>
</file>

<file path=ppt/ink/ink63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29"/>
    </inkml:context>
    <inkml:brush xml:id="br0">
      <inkml:brushProperty name="width" value="0.036959670484066" units="cm"/>
      <inkml:brushProperty name="height" value="0.036959670484066" units="cm"/>
      <inkml:brushProperty name="color" value="#f2395b"/>
      <inkml:brushProperty name="ignorePressure" value="0"/>
    </inkml:brush>
  </inkml:definitions>
  <inkml:trace contextRef="#ctx0" brushRef="#br0">25800.000 47350.000 595,'21.000'-60.000'-7,"-5.000"32.000"18,-7.000 31.000 16,-5.000 32.000 17,-4.000 18.000 5,0.000 6.000-7,0.000 7.000-6,0.000 6.000-6,0.000 3.000-5,0.000 0.000-3,0.000 0.000-1,0.000 0.000-2,0.000 0.000-3,0.000 0.000-2,0.000 0.000-2,0.000 0.000-2,1.000-4.000-2,4.000-5.000 0,3.000-7.000-2,3.000-5.000 0,6.000-14.000-2,9.000-18.000-2,10.000-19.000-4,10.000-18.000-3,2.000-18.000-3,-3.000-16.000 0,-3.000-15.000-2,-2.000-15.000-2,-1.000-15.000-1,3.000-12.000 0,3.000-13.000-1,4.000-12.000-1,-3.000-2.000 0,-5.000 9.000 0,-7.000 10.000 1,-5.000 10.000 0,-8.000 10.000-1,-5.000 13.000 0,-7.000 12.000-1,-5.000 13.000-1,-3.000 18.000-6,4.000 26.000-10,3.000 24.000-10,3.000 26.000-10</inkml:trace>
</inkml:ink>
</file>

<file path=ppt/ink/ink63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0"/>
    </inkml:context>
    <inkml:brush xml:id="br0">
      <inkml:brushProperty name="width" value="0.0341970585286617" units="cm"/>
      <inkml:brushProperty name="height" value="0.0341970585286617" units="cm"/>
      <inkml:brushProperty name="color" value="#f2395b"/>
      <inkml:brushProperty name="ignorePressure" value="0"/>
    </inkml:brush>
  </inkml:definitions>
  <inkml:trace contextRef="#ctx0" brushRef="#br0">27150.000 47900.000 643,'45.000'-69.000'-11,"-9.000"13.000"4,-10.000 12.000 3,-8.000 13.000 3,-6.000 4.000 2,1.000-3.000 2,-1.000-3.000 1,1.000-2.000 2,-4.000 0.000 1,-6.000 7.000-1,-6.000 6.000 0,-6.000 7.000 1,-6.000 7.000-1,-2.000 9.000 1,-3.000 10.000 0,-3.000 10.000 1,-6.000 7.000 0,-5.000 6.000 1,-7.000 7.000 0,-5.000 6.000 1,-4.000 3.000 2,0.000 0.000 3,0.000 0.000 2,0.000 0.000 4,3.000 1.000 1,6.000 4.000 1,7.000 3.000-1,6.000 3.000 1,6.000-2.000-2,6.000-6.000-1,7.000-6.000-4,6.000-6.000-1,6.000-7.000-6,6.000-6.000-8,7.000-6.000-9,6.000-6.000-7,4.000-12.000-3,4.000-15.000 1,3.000-15.000 1,3.000-16.000 3,1.000-5.000-1,1.000 6.000-3,-1.000 7.000-3,1.000 6.000-3,-3.000 6.000 2,-2.000 6.000 7,-3.000 7.000 8,-3.000 6.000 6,-4.000 9.000 8,-3.000 13.000 6,-3.000 12.000 7,-2.000 13.000 6,-3.000 7.000 3,1.000 4.000-1,-1.000 3.000-1,1.000 3.000-1,1.000-2.000-3,3.000-6.000-7,3.000-6.000-6,4.000-6.000-7,1.000-6.000-8,0.000-2.000-14,0.000-3.000-13,0.000-3.000-12</inkml:trace>
</inkml:ink>
</file>

<file path=ppt/ink/ink63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0"/>
    </inkml:context>
    <inkml:brush xml:id="br0">
      <inkml:brushProperty name="width" value="0.0375123284757137" units="cm"/>
      <inkml:brushProperty name="height" value="0.0375123284757137" units="cm"/>
      <inkml:brushProperty name="color" value="#f2395b"/>
      <inkml:brushProperty name="ignorePressure" value="0"/>
    </inkml:brush>
  </inkml:definitions>
  <inkml:trace contextRef="#ctx0" brushRef="#br0">28700.000 47150.000 586,'-29.000'-22.000'3,"-5.000"6.000"7,-7.000 7.000 6,-5.000 6.000 7,-6.000 6.000 1,-3.000 6.000-5,-3.000 7.000-4,-2.000 6.000-4,0.000 4.000-4,7.000 4.000-1,6.000 3.000-3,7.000 3.000-1,4.000-2.000-1,3.000-6.000 1,3.000-6.000-1,4.000-6.000 1,8.000-4.000 2,17.000 1.000 5,15.000-1.000 4,16.000 1.000 5,4.000 4.000 1,-6.000 9.000 1,-6.000 10.000-1,-6.000 10.000 0,-6.000 7.000-1,-2.000 6.000-1,-3.000 7.000-2,-3.000 6.000-1,-4.000 3.000-1,-3.000 0.000 1,-3.000 0.000 1,-2.000 0.000 0,-3.000 0.000-2,1.000 0.000-5,-1.000 0.000-3,1.000 0.000-5,1.000-2.000-1,3.000-3.000-2,3.000-3.000 0,4.000-2.000 0,1.000-5.000-1,0.000-2.000-1,0.000-3.000 0,0.000-3.000-1,7.000-12.000-7,17.000-18.000-13,15.000-19.000-12,16.000-18.000-13,1.000-10.000-6,-12.000 0.000 0,-13.000 0.000 0,-12.000 0.000 0</inkml:trace>
</inkml:ink>
</file>

<file path=ppt/ink/ink63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1"/>
    </inkml:context>
    <inkml:brush xml:id="br0">
      <inkml:brushProperty name="width" value="0.0333591103553772" units="cm"/>
      <inkml:brushProperty name="height" value="0.0333591103553772" units="cm"/>
      <inkml:brushProperty name="color" value="#f2395b"/>
      <inkml:brushProperty name="ignorePressure" value="0"/>
    </inkml:brush>
  </inkml:definitions>
  <inkml:trace contextRef="#ctx0" brushRef="#br0">29300.000 47200.000 659,'-68.000'51.000'54,"17.000"4.000"-7,15.000 3.000-7,16.000 3.000-9,4.000 3.000-4,-6.000 3.000-1,-6.000 3.000-2,-6.000 4.000-2,-4.000 1.000-2,1.000 0.000-4,-1.000 0.000-2,1.000 0.000-3,-3.000-2.000-4,-2.000-3.000-6,-3.000-3.000-3,-3.000-2.000-6,2.000-8.000-2,10.000-8.000 1,10.000-10.000 0,9.000-9.000 1,7.000-12.000-5,7.000-11.000-12,6.000-14.000-11,7.000-11.000-11,4.000-9.000-4,3.000-3.000 3,3.000-3.000 4,4.000-2.000 3,1.000-3.000 5,0.000 1.000 7,0.000-1.000 5,0.000 1.000 7</inkml:trace>
</inkml:ink>
</file>

<file path=ppt/ink/ink63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1"/>
    </inkml:context>
    <inkml:brush xml:id="br0">
      <inkml:brushProperty name="width" value="0.0371110178530216" units="cm"/>
      <inkml:brushProperty name="height" value="0.0371110178530216" units="cm"/>
      <inkml:brushProperty name="color" value="#f2395b"/>
      <inkml:brushProperty name="ignorePressure" value="0"/>
    </inkml:brush>
  </inkml:definitions>
  <inkml:trace contextRef="#ctx0" brushRef="#br0">29200.000 47350.000 592,'45.000'-41.000'27,"-9.000"19.000"2,-10.000 19.000 2,-8.000 19.000 2,-8.000 15.000 1,-2.000 13.000-1,-3.000 12.000-1,-3.000 13.000 1,-2.000 7.000-3,0.000 4.000-4,0.000 3.000-3,0.000 3.000-3,0.000-1.000-4,0.000-2.000-3,0.000-3.000-3,0.000-3.000-3,-2.000-4.000-3,-3.000-3.000-1,-3.000-3.000 0,-2.000-2.000-2,-6.000-8.000-7,-6.000-8.000-11,-6.000-10.000-11,-6.000-9.000-12,-4.000-15.000-4,1.000-18.000 3,-1.000-19.000 2,1.000-18.000 3,1.000-12.000 4,3.000-3.000 4,3.000-3.000 4,4.000-2.000 4,2.000 0.000 3,4.000 7.000 1,3.000 6.000 1,3.000 7.000 1,4.000 5.000 7,7.000 7.000 9,6.000 6.000 9,7.000 7.000 11,5.000 4.000 4,7.000 3.000 0,6.000 3.000 0,7.000 4.000-1,4.000 1.000-1,3.000 0.000 0,3.000 0.000-2,4.000 0.000 0,2.000-2.000-6,4.000-3.000-10,3.000-3.000-10,3.000-2.000-10,-1.000-5.000-5,-2.000-2.000-1,-3.000-3.000-1,-3.000-3.000 0,-4.000-2.000-4,-3.000 0.000-7,-3.000 0.000-6,-2.000 0.000-6,-6.000 1.000 2,-6.000 4.000 9,-6.000 3.000 9,-6.000 3.000 10</inkml:trace>
</inkml:ink>
</file>

<file path=ppt/ink/ink63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1"/>
    </inkml:context>
    <inkml:brush xml:id="br0">
      <inkml:brushProperty name="width" value="0.0413486324250698" units="cm"/>
      <inkml:brushProperty name="height" value="0.0413486324250698" units="cm"/>
      <inkml:brushProperty name="color" value="#f2395b"/>
      <inkml:brushProperty name="ignorePressure" value="0"/>
    </inkml:brush>
  </inkml:definitions>
  <inkml:trace contextRef="#ctx0" brushRef="#br0">30000.000 47150.000 532,'0.000'-138.000'-26,"0.000"26.000"12,0.000 24.000 14,0.000 26.000 12,-2.000 22.000 11,-3.000 23.000 9,-3.000 22.000 8,-2.000 22.000 9,-3.000 16.000 3,1.000 14.000-4,-1.000 11.000-4,1.000 14.000-4,-3.000 7.000-5,-2.000 3.000-5,-3.000 3.000-5,-3.000 4.000-7,1.000 1.000-2,6.000 0.000-3,7.000 0.000-1,6.000 0.000-2,3.000-4.000-3,0.000-5.000-5,0.000-7.000-5,0.000-5.000-5,1.000-9.000-2,4.000-9.000 1,3.000-10.000 0,3.000-8.000 1,4.000-9.000-7,7.000-6.000-17,6.000-6.000-15,7.000-6.000-17,0.000-7.000-4,-2.000-6.000 4,-3.000-6.000 6,-3.000-6.000 6</inkml:trace>
</inkml:ink>
</file>

<file path=ppt/ink/ink63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2"/>
    </inkml:context>
    <inkml:brush xml:id="br0">
      <inkml:brushProperty name="width" value="0.0352140404284" units="cm"/>
      <inkml:brushProperty name="height" value="0.0352140404284" units="cm"/>
      <inkml:brushProperty name="color" value="#f2395b"/>
      <inkml:brushProperty name="ignorePressure" value="0"/>
    </inkml:brush>
  </inkml:definitions>
  <inkml:trace contextRef="#ctx0" brushRef="#br0">30650.000 47300.000 624,'-49.000'28.000'36,"4.000"6.000"1,3.000 7.000 1,3.000 6.000 2,1.000 7.000-2,1.000 10.000-3,-1.000 10.000-2,1.000 9.000-4,4.000 2.000-2,9.000-2.000-5,10.000-3.000-5,10.000-3.000-3,4.000-6.000-6,0.000-5.000-7,0.000-7.000-5,0.000-5.000-7,4.000-9.000-2,10.000-9.000 1,10.000-10.000 1,9.000-8.000 1,7.000-11.000-6,7.000-8.000-14,6.000-10.000-13,7.000-9.000-14,-3.000-7.000-2,-8.000-3.000 7,-10.000-3.000 7,-9.000-2.000 7,-7.000 0.000 8,-3.000 7.000 4,-3.000 6.000 6,-2.000 7.000 6</inkml:trace>
</inkml:ink>
</file>

<file path=ppt/ink/ink63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2"/>
    </inkml:context>
    <inkml:brush xml:id="br0">
      <inkml:brushProperty name="width" value="0.0359036959707737" units="cm"/>
      <inkml:brushProperty name="height" value="0.0359036959707737" units="cm"/>
      <inkml:brushProperty name="color" value="#f2395b"/>
      <inkml:brushProperty name="ignorePressure" value="0"/>
    </inkml:brush>
  </inkml:definitions>
  <inkml:trace contextRef="#ctx0" brushRef="#br0">31100.000 47650.000 612,'-91.000'50.000'29,"19.000"0.000"2,19.000 0.000 2,19.000 0.000 2,9.000 0.000 0,0.000 0.000-1,0.000 0.000-2,0.000 0.000 0,3.000-2.000-2,6.000-3.000-5,7.000-3.000-4,6.000-2.000-5,7.000-8.000-5,10.000-8.000-10,10.000-10.000-9,9.000-9.000-9,4.000-13.000-6,1.000-16.000-5,-1.000-15.000-5,1.000-15.000-3,-1.000-9.000-2,1.000 1.000 3,-1.000-1.000 2,1.000 1.000 3,-4.000 4.000 5,-6.000 9.000 6,-6.000 10.000 5,-6.000 10.000 7,-2.000 5.000 7,3.000 4.000 7,3.000 3.000 7,4.000 3.000 7,1.000 10.000 8,0.000 20.000 5,0.000 18.000 7,0.000 20.000 6,-4.000 6.000-3,-5.000-2.000-11,-7.000-3.000-13,-5.000-3.000-11,-6.000-6.000-8,-3.000-5.000-4,-3.000-7.000-5,-2.000-5.000-5,5.000-14.000-7,16.000-18.000-9,15.000-19.000-9,17.000-18.000-9,7.000-9.000-3,0.000 4.000 5,0.000 3.000 5,0.000 3.000 5,-2.000 1.000 5,-3.000 1.000 3,-3.000-1.000 6,-2.000 1.000 4,-9.000 5.000 10,-12.000 14.000 15,-13.000 11.000 16,-12.000 14.000 15,-5.000 8.000 8,3.000 7.000 4,3.000 6.000 2,4.000 7.000 3,1.000 2.000-3,0.000 1.000-7,0.000-1.000-8,0.000 1.000-8,0.000-1.000-7,0.000 1.000-6,0.000-1.000-7,0.000 1.000-7</inkml:trace>
</inkml:ink>
</file>

<file path=ppt/ink/ink63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3"/>
    </inkml:context>
    <inkml:brush xml:id="br0">
      <inkml:brushProperty name="width" value="0.0362147018313408" units="cm"/>
      <inkml:brushProperty name="height" value="0.0362147018313408" units="cm"/>
      <inkml:brushProperty name="color" value="#f2395b"/>
      <inkml:brushProperty name="ignorePressure" value="0"/>
    </inkml:brush>
  </inkml:definitions>
  <inkml:trace contextRef="#ctx0" brushRef="#br0">32100.000 47050.000 607,'45.000'-65.000'6,"-9.000"23.000"13,-10.000 22.000 12,-8.000 22.000 12,-3.000 16.000 5,7.000 14.000-5,6.000 11.000-3,7.000 14.000-4,-1.000 7.000-4,-6.000 3.000-4,-6.000 3.000-3,-6.000 4.000-4,-7.000 4.000-7,-6.000 6.000-8,-6.000 7.000-8,-6.000 6.000-9,-9.000 3.000-7,-8.000 0.000-8,-10.000 0.000-6,-9.000 0.000-7,-2.000-7.000-1,6.000-11.000 3,7.000-14.000 3,6.000-11.000 4</inkml:trace>
</inkml:ink>
</file>

<file path=ppt/ink/ink6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4"/>
    </inkml:context>
    <inkml:brush xml:id="br0">
      <inkml:brushProperty name="width" value="0.0442076995968819" units="cm"/>
      <inkml:brushProperty name="height" value="0.0442076995968819" units="cm"/>
      <inkml:brushProperty name="color" value="#f2395b"/>
      <inkml:brushProperty name="ignorePressure" value="0"/>
    </inkml:brush>
  </inkml:definitions>
  <inkml:trace contextRef="#ctx0" brushRef="#br0">88150.000 50100.000 497,'-27.000'-27.000'0,"-3.000"-3.000"0,-3.000-3.000 0,-2.000-2.000 0,0.000 5.000 7,7.000 16.000 14,6.000 15.000 15,7.000 17.000 13,4.000 13.000 6,3.000 13.000-4,3.000 12.000-5,4.000 13.000-3,1.000 9.000-5,0.000 6.000-5,0.000 7.000-5,0.000 6.000-5,-4.000 7.000-4,-5.000 10.000-2,-7.000 10.000-2,-5.000 9.000-2,-6.000 10.000-4,-3.000 14.000-10,-3.000 11.000-7,-2.000 14.000-8,0.000 3.000-8,7.000-2.000-7,6.000-3.000-5,7.000-3.000-7,4.000-17.000-3,3.000-27.000 3,3.000-28.000 1,4.000-28.000 2</inkml:trace>
</inkml:ink>
</file>

<file path=ppt/ink/ink63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3"/>
    </inkml:context>
    <inkml:brush xml:id="br0">
      <inkml:brushProperty name="width" value="0.0358470901846886" units="cm"/>
      <inkml:brushProperty name="height" value="0.0358470901846886" units="cm"/>
      <inkml:brushProperty name="color" value="#f2395b"/>
      <inkml:brushProperty name="ignorePressure" value="0"/>
    </inkml:brush>
  </inkml:definitions>
  <inkml:trace contextRef="#ctx0" brushRef="#br0">32700.000 47700.000 613,'-24.000'137.000'121,"4.000"-24.000"-28,3.000-26.000-28,3.000-24.000-26,6.000-15.000-17,9.000-3.000-4,10.000-3.000-5,10.000-2.000-4,5.000-6.000-4,4.000-6.000-4,3.000-6.000-3,3.000-6.000-5,3.000-6.000-2,3.000-2.000 1,3.000-3.000 0,4.000-3.000 1,-1.000-6.000-7,-3.000-5.000-12,-3.000-7.000-11,-2.000-5.000-14,-6.000-4.000-4,-6.000 0.000 1,-6.000 0.000 1,-6.000 0.000 1</inkml:trace>
</inkml:ink>
</file>

<file path=ppt/ink/ink63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3"/>
    </inkml:context>
    <inkml:brush xml:id="br0">
      <inkml:brushProperty name="width" value="0.0372967906296253" units="cm"/>
      <inkml:brushProperty name="height" value="0.0372967906296253" units="cm"/>
      <inkml:brushProperty name="color" value="#f2395b"/>
      <inkml:brushProperty name="ignorePressure" value="0"/>
    </inkml:brush>
  </inkml:definitions>
  <inkml:trace contextRef="#ctx0" brushRef="#br0">33200.000 47950.000 589,'-27.000'-16.000'12,"-3.000"19.000"15,-3.000 19.000 13,-2.000 19.000 14,0.000 9.000 4,7.000 0.000-9,6.000 0.000-8,7.000 0.000-9,0.000 3.000-6,-2.000 6.000-2,-3.000 7.000-3,-3.000 6.000-3,-1.000-1.000-10,4.000-5.000-15,3.000-7.000-17,3.000-5.000-15</inkml:trace>
</inkml:ink>
</file>

<file path=ppt/ink/ink63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33"/>
    </inkml:context>
    <inkml:brush xml:id="br0">
      <inkml:brushProperty name="width" value="0.0450521223247051" units="cm"/>
      <inkml:brushProperty name="height" value="0.0450521223247051" units="cm"/>
      <inkml:brushProperty name="color" value="#f2395b"/>
      <inkml:brushProperty name="ignorePressure" value="0"/>
    </inkml:brush>
  </inkml:definitions>
  <inkml:trace contextRef="#ctx0" brushRef="#br0">33150.000 46800.000 488,'29.000'-44.000'28,"10.000"13.000"-2,10.000 12.000-3,9.000 13.000-2,4.000 6.000-2,1.000 0.000-5,-1.000 0.000-4,1.000 0.000-3,-6.000 9.000-2,-8.000 19.000-1,-10.000 19.000-1,-9.000 19.000 0,-9.000 10.000 2,-5.000 4.000 2,-7.000 3.000 5,-5.000 3.000 3,-4.000 1.000 3,0.000 1.000 2,0.000-1.000 4,0.000 1.000 3,-2.000-3.000 0,-3.000-2.000-2,-3.000-3.000-2,-2.000-3.000-3,-1.000-2.000-1,3.000 0.000-1,3.000 0.000-1,4.000 0.000-1,1.000 0.000-2,0.000 0.000-2,0.000 0.000-2,0.000 0.000-3,0.000-4.000-1,0.000-5.000-2,0.000-7.000-2,0.000-5.000-1,-4.000-6.000-3,-5.000-3.000 0,-7.000-3.000-3,-5.000-2.000 0,-3.000-3.000-1,4.000 1.000 2,3.000-1.000 1,3.000 1.000 2,-7.000 2.000-2,-15.000 7.000-6,-15.000 6.000-6,-16.000 7.000-7,-8.000-1.000-6,0.000-6.000-4,0.000-6.000-7,0.000-6.000-5,4.000-7.000-5,10.000-6.000-4,10.000-6.000-4,9.000-6.000-4</inkml:trace>
</inkml:ink>
</file>

<file path=ppt/ink/ink63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41"/>
    </inkml:context>
    <inkml:brush xml:id="br0">
      <inkml:brushProperty name="width" value="0.0434231534600258" units="cm"/>
      <inkml:brushProperty name="height" value="0.0434231534600258" units="cm"/>
      <inkml:brushProperty name="color" value="#f2395b"/>
      <inkml:brushProperty name="ignorePressure" value="0"/>
    </inkml:brush>
  </inkml:definitions>
  <inkml:trace contextRef="#ctx0" brushRef="#br0">34700.000 44950.000 506,'0.000'-47.000'0,"0.000"6.000"0,0.000 7.000 0,0.000 6.000 0,3.000 4.000 5,6.000 4.000 8,7.000 3.000 9,6.000 3.000 10,7.000 9.000 1,10.000 16.000-4,10.000 15.000-5,9.000 17.000-5,7.000 8.000-4,7.000 4.000-1,6.000 3.000-2,7.000 3.000-2,2.000-1.000-1,1.000-2.000-1,-1.000-3.000-1,1.000-3.000 0,1.000-7.000-2,3.000-9.000 0,3.000-10.000-2,4.000-8.000-1,4.000-8.000-1,6.000-2.000 1,7.000-3.000 0,6.000-3.000 1,1.000-2.000 1,-3.000 0.000-1,-3.000 0.000 1,-2.000 0.000 0,-1.000 3.000 0,3.000 6.000 1,3.000 7.000 1,4.000 6.000 0,2.000 6.000 0,4.000 6.000 0,3.000 7.000 1,3.000 6.000-1,-2.000 3.000 0,-6.000 0.000 0,-6.000 0.000-1,-6.000 0.000 0,-1.000 0.000 0,7.000 0.000-1,6.000 0.000 1,7.000 0.000-1,5.000-4.000 1,7.000-5.000-1,6.000-7.000 1,7.000-5.000-1,0.000-8.000 0,-2.000-5.000 0,-3.000-7.000-1,-3.000-5.000 0,-1.000-4.000-1,4.000 0.000 1,3.000 0.000 1,3.000 0.000-1,4.000 0.000 0,7.000 0.000-3,6.000 0.000-2,7.000 0.000-3,2.000-2.000 1,1.000-3.000 5,-1.000-3.000 4,1.000-2.000 4,-1.000-6.000 2,1.000-6.000-2,-1.000-6.000-2,1.000-6.000-1,-1.000-2.000-2,1.000 3.000 0,-1.000 3.000 0,1.000 4.000-1,1.000 2.000 0,3.000 4.000-1,3.000 3.000 1,4.000 3.000-1,-1.000 3.000-1,-3.000 3.000-1,-3.000 3.000-1,-2.000 4.000-2,-5.000 1.000-1,-2.000 0.000 1,-3.000 0.000 1,-3.000 0.000 0,-6.000 0.000 0,-5.000 0.000-1,-7.000 0.000 1,-5.000 0.000-1,-3.000 1.000 0,4.000 4.000 1,3.000 3.000 0,3.000 3.000 1,-2.000 1.000 1,-6.000 1.000 0,-6.000-1.000 0,-6.000 1.000 1,-7.000-3.000 0,-6.000-2.000 0,-6.000-3.000 0,-6.000-3.000 0,-4.000-2.000-1,1.000 0.000 0,-1.000 0.000-2,1.000 0.000 1,-3.000 0.000-2,-2.000 0.000 0,-3.000 0.000-1,-3.000 0.000 0,-4.000-4.000-1,-3.000-5.000 1,-3.000-7.000 0,-2.000-5.000 0,-1.000-4.000 1,3.000 0.000 0,3.000 0.000 1,4.000 0.000 1,1.000-2.000 0,0.000-3.000 1,0.000-3.000-1,0.000-2.000 0,-2.000-5.000 0,-3.000-2.000 1,-3.000-3.000-1,-2.000-3.000 2,-1.000-2.000-1,3.000 0.000 0,3.000 0.000 1,4.000 0.000-1,-1.000-2.000 0,-3.000-3.000 0,-3.000-3.000 1,-2.000-2.000-1,-3.000-3.000 0,1.000 1.000 0,-1.000-1.000-1,1.000 1.000 0,-4.000-4.000 0,-6.000-6.000 0,-6.000-6.000 0,-6.000-6.000-1,-7.000-7.000 1,-6.000-6.000-2,-6.000-6.000 0,-6.000-6.000-1,-6.000-1.000 0,-2.000 7.000 2,-3.000 6.000 0,-3.000 7.000 2,-6.000 0.000 0,-5.000-2.000 1,-7.000-3.000-1,-5.000-3.000 1,-4.000-1.000 0,0.000 4.000 1,0.000 3.000 1,0.000 3.000 1,0.000 3.000 1,0.000 3.000-1,0.000 3.000 0,0.000 4.000 0,-4.000 4.000-1,-5.000 6.000 0,-7.000 7.000-1,-5.000 6.000 0,-6.000 3.000-1,-3.000 0.000 1,-3.000 0.000 0,-2.000 0.000 0,-8.000 1.000 0,-8.000 4.000-3,-10.000 3.000-2,-9.000 3.000-2,-7.000-2.000-1,-3.000-6.000-1,-3.000-6.000 0,-2.000-6.000-1,-6.000-2.000 0,-6.000 3.000 1,-6.000 3.000 1,-6.000 4.000-1,-6.000-1.000 2,-2.000-3.000 0,-3.000-3.000 1,-3.000-2.000 1,-4.000-3.000 0,-3.000 1.000 1,-3.000-1.000 0,-2.000 1.000 0,-6.000 1.000 0,-6.000 3.000 1,-6.000 3.000-1,-6.000 4.000 0,-4.000 4.000 1,1.000 6.000 0,-1.000 7.000-1,1.000 6.000 1,-3.000 3.000 1,-2.000 0.000-2,-3.000 0.000 1,-3.000 0.000 0,-2.000 1.000 0,0.000 4.000 0,0.000 3.000 1,0.000 3.000 1,0.000 1.000 0,0.000 1.000-2,0.000-1.000 0,0.000 1.000-2,0.000 1.000 0,0.000 3.000 0,0.000 3.000 1,0.000 4.000 0,-2.000 1.000 0,-3.000 0.000-1,-3.000 0.000 0,-2.000 0.000-2,-6.000-2.000 1,-6.000-3.000-1,-6.000-3.000 1,-6.000-2.000 1,-2.000-3.000 0,3.000 1.000 0,3.000-1.000 2,4.000 1.000 0,1.000-1.000 1,0.000 1.000 0,0.000-1.000 0,0.000 1.000 0,0.000 1.000 0,0.000 3.000 0,0.000 3.000 1,0.000 4.000-1,-2.000 1.000 1,-3.000 0.000 0,-3.000 0.000 0,-2.000 0.000 1,0.000 1.000 0,7.000 4.000 0,6.000 3.000-1,7.000 3.000 1,2.000 3.000-1,1.000 3.000 1,-1.000 3.000-1,1.000 4.000 0,-4.000 2.000 0,-6.000 4.000 0,-6.000 3.000 1,-6.000 3.000 1,1.000 4.000-1,9.000 7.000-1,10.000 6.000 0,10.000 7.000 0,7.000 2.000-1,6.000 1.000 1,7.000-1.000-1,6.000 1.000 1,4.000-1.000 1,4.000 1.000 0,3.000-1.000 1,3.000 1.000 2,6.000-1.000-1,9.000 1.000 1,10.000-1.000 0,10.000 1.000-1,5.000-1.000 1,4.000 1.000 0,3.000-1.000 0,3.000 1.000 1,4.000-4.000 1,7.000-6.000-2,6.000-6.000 1,7.000-6.000-1,4.000-1.000-1,3.000 7.000-1,3.000 6.000-1,4.000 7.000 0,1.000 0.000-1,0.000-2.000 1,0.000-3.000 0,0.000-3.000 2,0.000 1.000-1,0.000 6.000 0,0.000 7.000-1,0.000 6.000 0,0.000 1.000-1,0.000-3.000 0,0.000-3.000 0,0.000-2.000 0,0.000 0.000 0,0.000 7.000 0,0.000 6.000 0,0.000 7.000 0,0.000 0.000 0,0.000-2.000 0,0.000-3.000 2,0.000-3.000-1,3.000 1.000 1,6.000 6.000-1,7.000 7.000 1,6.000 6.000-1,4.000 3.000 0,4.000 0.000-1,3.000 0.000 1,3.000 0.000 0,3.000-2.000 0,3.000-3.000-1,3.000-3.000-1,4.000-2.000-1,7.000-5.000 0,13.000-2.000-1,12.000-3.000 0,13.000-3.000-1,9.000-4.000-2,6.000-3.000-2,7.000-3.000-3,6.000-2.000-2,7.000-3.000-4,10.000 1.000-4,10.000-1.000-5,9.000 1.000-5,-2.000-6.000-4,-12.000-8.000-3,-13.000-10.000-2,-12.000-9.000-4,-10.000-7.000-1,-6.000-3.000 2,-6.000-3.000 0,-6.000-2.000 1</inkml:trace>
</inkml:ink>
</file>

<file path=ppt/ink/ink63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47"/>
    </inkml:context>
    <inkml:brush xml:id="br0">
      <inkml:brushProperty name="width" value="0.0452069379389286" units="cm"/>
      <inkml:brushProperty name="height" value="0.0452069379389286" units="cm"/>
      <inkml:brushProperty name="color" value="#f2395b"/>
      <inkml:brushProperty name="ignorePressure" value="0"/>
    </inkml:brush>
  </inkml:definitions>
  <inkml:trace contextRef="#ctx0" brushRef="#br0">41800.000 31850.000 486,'-49.000'20.000'0,"4.000"-9.000"1,3.000-10.000 0,3.000-8.000 1,3.000-4.000 0,3.000 3.000 3,3.000 3.000 1,4.000 4.000 2,7.000-1.000 8,13.000-3.000 12,12.000-3.000 14,13.000-2.000 14,7.000 0.000 1,4.000 7.000-10,3.000 6.000-10,3.000 7.000-10,6.000 4.000-6,9.000 3.000-2,10.000 3.000-1,10.000 4.000-3,5.000-3.000-1,4.000-5.000-5,3.000-7.000-2,3.000-5.000-4,-4.000-3.000-1,-8.000 4.000-2,-10.000 3.000-1,-9.000 3.000-1,-1.000-1.000 0,10.000-2.000 1,10.000-3.000 1,9.000-3.000 2,4.000-2.000 1,1.000 0.000-1,-1.000 0.000 1,1.000 0.000 0,2.000 0.000 1,7.000 0.000 0,6.000 0.000 1,7.000 0.000 1,0.000 0.000-1,-2.000 0.000 0,-3.000 0.000 0,-3.000 0.000-2,1.000-2.000 0,6.000-3.000-1,7.000-3.000 0,6.000-2.000-1,-2.000-3.000-1,-9.000 1.000 1,-10.000-1.000 1,-8.000 1.000 0,-9.000 1.000 0,-6.000 3.000-1,-6.000 3.000-1,-6.000 4.000-1,-1.000-1.000-1,7.000-3.000 2,6.000-3.000 0,7.000-2.000 1,4.000-1.000 0,3.000 3.000 0,3.000 3.000 0,4.000 4.000 0,-1.000 1.000-1,-3.000 0.000 1,-3.000 0.000 1,-2.000 0.000-1,-3.000 0.000 1,1.000 0.000-1,-1.000 0.000 0,1.000 0.000-1,1.000 0.000 1,3.000 0.000-2,3.000 0.000-1,4.000 0.000-1,-1.000 0.000 1,-3.000 0.000-1,-3.000 0.000 1,-2.000 0.000 1,-1.000 0.000-1,3.000 0.000 1,3.000 0.000 0,4.000 0.000 1,1.000 1.000-1,0.000 4.000 1,0.000 3.000 0,0.000 3.000 0,0.000-1.000-1,0.000-2.000-1,0.000-3.000-2,0.000-3.000 0,1.000-2.000-1,4.000 0.000 0,3.000 0.000 1,3.000 0.000-1,1.000-2.000 1,1.000-3.000 0,-1.000-3.000 0,1.000-2.000-1,-4.000-1.000 2,-6.000 3.000-1,-6.000 3.000 2,-6.000 4.000 0,-9.000-1.000 0,-8.000-3.000 0,-10.000-3.000 0,-9.000-2.000-1,-15.000 3.000-8,-18.000 14.000-17,-19.000 11.000-17,-18.000 14.000-16,-12.000 2.000-7,-3.000-6.000 5,-3.000-6.000 4,-2.000-6.000 4</inkml:trace>
</inkml:ink>
</file>

<file path=ppt/ink/ink63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48"/>
    </inkml:context>
    <inkml:brush xml:id="br0">
      <inkml:brushProperty name="width" value="0.0263682045042515" units="cm"/>
      <inkml:brushProperty name="height" value="0.0263682045042515" units="cm"/>
      <inkml:brushProperty name="color" value="#000000"/>
      <inkml:brushProperty name="ignorePressure" value="0"/>
    </inkml:brush>
  </inkml:definitions>
  <inkml:trace contextRef="#ctx0" brushRef="#br0">62100.000 16800.000 834,'39.000'-58.000'75,"-22.000"34.000"-22,-22.000 35.000-23,-21.000 35.000-22,-12.000 11.000-21,1.000-8.000-16,-1.000-10.000-18,1.000-9.000-16</inkml:trace>
</inkml:ink>
</file>

<file path=ppt/ink/ink63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0"/>
    </inkml:context>
    <inkml:brush xml:id="br0">
      <inkml:brushProperty name="width" value="0.0428461097180843" units="cm"/>
      <inkml:brushProperty name="height" value="0.0428461097180843" units="cm"/>
      <inkml:brushProperty name="color" value="#000000"/>
      <inkml:brushProperty name="ignorePressure" value="0"/>
    </inkml:brush>
  </inkml:definitions>
  <inkml:trace contextRef="#ctx0" brushRef="#br0">46950.000 24950.000 513,'0.000'-69.000'0,"0.000"13.000"0,0.000 12.000 0,0.000 13.000 0,0.000 6.000 5,0.000 0.000 10,0.000 0.000 10,0.000 0.000 11,0.000 7.000 3,0.000 17.000-4,0.000 15.000-3,0.000 16.000-3,0.000 15.000-3,0.000 16.000-2,0.000 15.000-3,0.000 17.000-2,0.000 16.000-1,0.000 19.000 0,0.000 19.000 0,0.000 19.000 0,0.000 10.000 0,0.000 4.000-1,0.000 3.000-2,0.000 3.000 0,-5.000 10.000-2,-9.000 20.000-2,-10.000 18.000-3,-8.000 20.000-1,-3.000 6.000-3,7.000-2.000-3,6.000-3.000-5,7.000-3.000-4,4.000-10.000-4,3.000-16.000-2,3.000-15.000-2,4.000-15.000-3,1.000-17.000-3,0.000-15.000-1,0.000-15.000-3,0.000-16.000-1,0.000-29.000-6,0.000-40.000-6,0.000-40.000-7,0.000-41.000-8,-2.000-21.000 0,-3.000 1.000 7,-3.000-1.000 6,-2.000 1.000 7</inkml:trace>
</inkml:ink>
</file>

<file path=ppt/ink/ink63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0"/>
    </inkml:context>
    <inkml:brush xml:id="br0">
      <inkml:brushProperty name="width" value="0.035025991499424" units="cm"/>
      <inkml:brushProperty name="height" value="0.035025991499424" units="cm"/>
      <inkml:brushProperty name="color" value="#000000"/>
      <inkml:brushProperty name="ignorePressure" value="0"/>
    </inkml:brush>
  </inkml:definitions>
  <inkml:trace contextRef="#ctx0" brushRef="#br0">46650.000 25350.000 628,'21.000'-157.000'0,"-5.000"39.000"0,-7.000 36.000 0,-5.000 39.000 0,-4.000 14.000 3,0.000-5.000 6,0.000-7.000 7,0.000-5.000 7,-7.000 11.000 5,-11.000 32.000 8,-14.000 31.000 6,-11.000 32.000 6,-9.000 24.000 0,-3.000 19.000-8,-3.000 19.000-7,-2.000 19.000-9,-5.000 5.000-8,-2.000-5.000-11,-3.000-7.000-9,-3.000-5.000-10,4.000-11.000-8,13.000-11.000-5,12.000-14.000-4,13.000-11.000-6,9.000-14.000-4,6.000-11.000-7,7.000-14.000-6,6.000-11.000-5</inkml:trace>
</inkml:ink>
</file>

<file path=ppt/ink/ink63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0"/>
    </inkml:context>
    <inkml:brush xml:id="br0">
      <inkml:brushProperty name="width" value="0.0301366709172726" units="cm"/>
      <inkml:brushProperty name="height" value="0.0301366709172726" units="cm"/>
      <inkml:brushProperty name="color" value="#000000"/>
      <inkml:brushProperty name="ignorePressure" value="0"/>
    </inkml:brush>
  </inkml:definitions>
  <inkml:trace contextRef="#ctx0" brushRef="#br0">46900.000 25100.000 730,'48.000'51.000'8,"-3.000"4.000"17,-3.000 3.000 16,-2.000 3.000 18,2.000 4.000-1,9.000 7.000-16,10.000 6.000-15,10.000 7.000-18,-3.000-6.000-10,-11.000-15.000-6,-14.000-15.000-7,-11.000-16.000-7,-7.000-8.000-8,0.000 0.000-13,0.000 0.000-11,0.000 0.000-13</inkml:trace>
</inkml:ink>
</file>

<file path=ppt/ink/ink63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2"/>
    </inkml:context>
    <inkml:brush xml:id="br0">
      <inkml:brushProperty name="width" value="0.0395016446709633" units="cm"/>
      <inkml:brushProperty name="height" value="0.0395016446709633" units="cm"/>
      <inkml:brushProperty name="color" value="#000000"/>
      <inkml:brushProperty name="ignorePressure" value="0"/>
    </inkml:brush>
  </inkml:definitions>
  <inkml:trace contextRef="#ctx0" brushRef="#br0">48100.000 20300.000 556,'0.000'-94.000'3,"0.000"13.000"5,0.000 12.000 5,0.000 13.000 6,-2.000 15.000 4,-3.000 19.000 4,-3.000 19.000 5,-2.000 19.000 3,-3.000 19.000 0,1.000 23.000-3,-1.000 22.000-4,1.000 22.000-3,-1.000 13.000-3,1.000 7.000-1,-1.000 6.000-2,1.000 7.000-2,-3.000 7.000-2,-2.000 9.000-2,-3.000 10.000-3,-3.000 10.000-1,-1.000 5.000-2,4.000 4.000 1,3.000 3.000 1,3.000 3.000 0,1.000-11.000-5,1.000-25.000-11,-1.000-25.000-11,1.000-25.000-12,-3.000-29.000-8,-2.000-30.000-4,-3.000-32.000-6,-3.000-30.000-4,-4.000-31.000-1,-3.000-28.000 4,-3.000-28.000 5,-2.000-27.000 4,-1.000-19.000 4,3.000-5.000 8,3.000-7.000 5,4.000-5.000 6,4.000 2.000 6,6.000 13.000 3,7.000 12.000 5,6.000 13.000 3,4.000 13.000 5,4.000 17.000 3,3.000 15.000 4,3.000 16.000 3,1.000 12.000 4,1.000 9.000 3,-1.000 10.000 4,1.000 10.000 4,-3.000 10.000 1,-2.000 13.000-2,-3.000 12.000-1,-3.000 13.000-1,-4.000 15.000-3,-3.000 19.000-2,-3.000 19.000-4,-2.000 19.000-2,-9.000 10.000-4,-12.000 4.000-1,-13.000 3.000-2,-12.000 3.000-3,-7.000 1.000-2,1.000 1.000-2,-1.000-1.000-2,1.000 1.000-3,4.000-7.000-1,9.000-12.000 0,10.000-13.000-1,10.000-12.000-1,18.000-26.000-3,28.000-36.000-6,28.000-39.000-4,29.000-36.000-6,18.000-28.000-3,9.000-15.000-2,10.000-15.000 0,10.000-16.000-2,0.000-4.000 0,-5.000 10.000 3,-7.000 10.000 2,-5.000 9.000 1,-12.000 10.000 4,-16.000 14.000 5,-15.000 11.000 3,-15.000 14.000 5,-12.000 10.000 4,-6.000 9.000 2,-6.000 10.000 4,-6.000 10.000 2,-4.000 8.000 10,1.000 10.000 16,-1.000 10.000 16,1.000 9.000 15,4.000 4.000 2,9.000 1.000-11,10.000-1.000-12,10.000 1.000-11,5.000-1.000-8,4.000 1.000-4,3.000-1.000-3,3.000 1.000-3,-4.000 1.000-4,-8.000 3.000-2,-10.000 3.000-4,-9.000 4.000-2,-7.000 4.000-2,-3.000 6.000-2,-3.000 7.000-1,-2.000 6.000-1,-11.000 4.000-1,-15.000 4.000 0,-15.000 3.000 0,-16.000 3.000 0,-7.000-4.000-1,4.000-8.000 1,3.000-10.000-1,3.000-9.000 0,-1.000-5.000 0,-2.000 0.000 0,-3.000 0.000 1,-3.000 0.000-1,12.000-7.000 2,28.000-11.000 0,28.000-14.000 3,29.000-11.000 0,11.000-4.000 3,-2.000 6.000 0,-3.000 7.000 1,-3.000 6.000 2,-10.000 10.000 0,-16.000 17.000 0,-15.000 15.000-2,-15.000 16.000 0,-17.000 9.000 0,-15.000 3.000-1,-15.000 3.000-1,-16.000 4.000 0,-8.000-1.000 0,0.000-3.000 0,0.000-3.000 0,0.000-2.000 0,-2.000-3.000 1,-3.000 1.000 0,-3.000-1.000 1,-2.000 1.000 1,0.000-4.000 1,7.000-6.000 4,6.000-6.000 2,7.000-6.000 3,25.000-13.000 7,48.000-19.000 10,47.000-18.000 11,47.000-19.000 10,24.000-10.000-1,4.000 1.000-11,3.000-1.000-13,3.000 1.000-11,-1.000 1.000-9,-2.000 3.000-5,-3.000 3.000-5,-3.000 4.000-5,-7.000 2.000-4,-9.000 4.000-2,-10.000 3.000-3,-8.000 3.000-1,-14.000 3.000-1,-15.000 3.000 0,-15.000 3.000 1,-16.000 4.000 1,-18.000-6.000-3,-18.000-11.000-4,-19.000-14.000-4,-18.000-11.000-5,-7.000-11.000 2,6.000-5.000 6,7.000-7.000 8,6.000-5.000 6,4.000 2.000 6,4.000 13.000 2,3.000 12.000 3,3.000 13.000 3,-2.000 7.000 5,-6.000 4.000 11,-6.000 3.000 9,-6.000 3.000 10,-2.000 6.000 6,3.000 9.000 3,3.000 10.000 2,4.000 10.000 3,4.000 7.000-2,6.000 6.000-7,7.000 7.000-6,6.000 6.000-7,6.000 7.000-4,6.000 10.000-5,7.000 10.000-3,6.000 9.000-5,1.000 9.000-3,-3.000 9.000-2,-3.000 10.000-1,-2.000 10.000-3,-5.000 2.000-2,-2.000-3.000-1,-3.000-3.000 0,-3.000-2.000-2,-2.000-5.000-2,0.000-2.000-4,0.000-3.000-3,0.000-3.000-4,-7.000-9.000-4,-11.000-11.000-4,-14.000-14.000-2,-11.000-11.000-5,-6.000-14.000 0,4.000-11.000 0,3.000-14.000 1,3.000-11.000 1,-2.000-11.000 4,-6.000-5.000 4,-6.000-7.000 5,-6.000-5.000 5,1.000-9.000 5,9.000-9.000 1,10.000-10.000 3,10.000-8.000 3,8.000-8.000 1,10.000-2.000 1,10.000-3.000-1,9.000-3.000 1,10.000-1.000 3,14.000 4.000 7,11.000 3.000 6,14.000 3.000 6,7.000 4.000 2,3.000 7.000-5,3.000 6.000-4,4.000 7.000-5,-4.000 7.000-5,-9.000 9.000-10,-10.000 10.000-8,-8.000 10.000-9,-8.000 2.000-6,-2.000-3.000-3,-3.000-3.000-1,-3.000-2.000-3</inkml:trace>
</inkml:ink>
</file>

<file path=ppt/ink/ink6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5"/>
    </inkml:context>
    <inkml:brush xml:id="br0">
      <inkml:brushProperty name="width" value="0.0354323349893093" units="cm"/>
      <inkml:brushProperty name="height" value="0.0354323349893093" units="cm"/>
      <inkml:brushProperty name="color" value="#f2395b"/>
      <inkml:brushProperty name="ignorePressure" value="0"/>
    </inkml:brush>
  </inkml:definitions>
  <inkml:trace contextRef="#ctx0" brushRef="#br0">89850.000 50100.000 620,'25.000'-25.000'0,"0.000"0.000"0,0.000 0.000 0,0.000 0.000 0,4.000 3.000 4,10.000 6.000 8,10.000 7.000 8,9.000 6.000 7,1.000 7.000 5,-6.000 10.000 2,-6.000 10.000 1,-6.000 9.000 1,-10.000 9.000 0,-12.000 9.000-2,-13.000 10.000-2,-12.000 10.000-1,-13.000 4.000-7,-12.000 0.000-9,-13.000 0.000-10,-12.000 0.000-10,-10.000-5.000-6,-6.000-9.000 0,-6.000-10.000 0,-6.000-8.000-1,2.000-8.000 0,14.000-2.000 3,11.000-3.000 1,14.000-3.000 3,13.000 2.000 3,16.000 10.000 5,15.000 10.000 3,17.000 9.000 6,11.000 1.000 1,10.000-6.000 0,10.000-6.000-1,9.000-6.000-1,2.000-4.000-1,-2.000 1.000-4,-3.000-1.000-4,-3.000 1.000-2,-10.000 2.000-3,-16.000 7.000-1,-15.000 6.000 0,-15.000 7.000-1,-15.000 4.000 0,-12.000 3.000-1,-13.000 3.000 1,-12.000 4.000-1,-10.000-1.000 0,-6.000-3.000 1,-6.000-3.000-1,-6.000-2.000 1,-1.000-8.000-2,7.000-8.000-3,6.000-10.000-3,7.000-9.000-3,11.000-12.000-8,20.000-11.000-12,18.000-14.000-11,20.000-11.000-12,10.000-9.000-2,3.000-3.000 11,3.000-3.000 10,4.000-2.000 10</inkml:trace>
</inkml:ink>
</file>

<file path=ppt/ink/ink63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3"/>
    </inkml:context>
    <inkml:brush xml:id="br0">
      <inkml:brushProperty name="width" value="0.029902396723628" units="cm"/>
      <inkml:brushProperty name="height" value="0.029902396723628" units="cm"/>
      <inkml:brushProperty name="color" value="#000000"/>
      <inkml:brushProperty name="ignorePressure" value="0"/>
    </inkml:brush>
  </inkml:definitions>
  <inkml:trace contextRef="#ctx0" brushRef="#br0">51050.000 20600.000 735,'51.000'0.000'44,"4.000"0.000"-2,3.000 0.000-2,3.000 0.000 0,3.000 1.000-5,3.000 4.000-8,3.000 3.000-8,4.000 3.000-7,-3.000-1.000-7,-5.000-2.000-5,-7.000-3.000-6,-5.000-3.000-7,-8.000-1.000 0,-5.000 4.000 1,-7.000 3.000 3,-5.000 3.000 1,-11.000 3.000-5,-11.000 3.000-17,-14.000 3.000-16,-11.000 4.000-15,-6.000-1.000-2,4.000-3.000 13,3.000-3.000 12,3.000-2.000 13</inkml:trace>
</inkml:ink>
</file>

<file path=ppt/ink/ink63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4"/>
    </inkml:context>
    <inkml:brush xml:id="br0">
      <inkml:brushProperty name="width" value="0.0332974307239056" units="cm"/>
      <inkml:brushProperty name="height" value="0.0332974307239056" units="cm"/>
      <inkml:brushProperty name="color" value="#000000"/>
      <inkml:brushProperty name="ignorePressure" value="0"/>
    </inkml:brush>
  </inkml:definitions>
  <inkml:trace contextRef="#ctx0" brushRef="#br0">51250.000 20950.000 660,'-22.000'-19.000'62,"6.000"13.000"-13,7.000 12.000-11,6.000 13.000-12,1.000 6.000-8,-3.000 0.000-2,-3.000 0.000-2,-2.000 0.000-3,-3.000 0.000-1,1.000 0.000 0,-1.000 0.000-1,1.000 0.000-1,1.000 1.000 2,3.000 4.000-1,3.000 3.000 2,4.000 3.000 1,1.000 6.000-1,0.000 9.000-4,0.000 10.000-2,0.000 10.000-2,0.000 5.000-3,0.000 4.000 0,0.000 3.000 0,0.000 3.000 0,0.000 3.000-2,0.000 3.000 1,0.000 3.000-2,0.000 4.000 0,-2.000 2.000-1,-3.000 4.000-1,-3.000 3.000 1,-2.000 3.000-2,-5.000-1.000-1,-2.000-2.000-2,-3.000-3.000-4,-3.000-3.000-2,-2.000-6.000-4,0.000-5.000-4,0.000-7.000-3,0.000-5.000-3,1.000-11.000-3,4.000-11.000 1,3.000-14.000 1,3.000-11.000 0</inkml:trace>
</inkml:ink>
</file>

<file path=ppt/ink/ink63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4"/>
    </inkml:context>
    <inkml:brush xml:id="br0">
      <inkml:brushProperty name="width" value="0.0371000207960606" units="cm"/>
      <inkml:brushProperty name="height" value="0.0371000207960606" units="cm"/>
      <inkml:brushProperty name="color" value="#000000"/>
      <inkml:brushProperty name="ignorePressure" value="0"/>
    </inkml:brush>
  </inkml:definitions>
  <inkml:trace contextRef="#ctx0" brushRef="#br0">51150.000 22650.000 592,'1.000'-47.000'2,"4.000"6.000"1,3.000 7.000 4,3.000 6.000 1,4.000 6.000 3,7.000 6.000 2,6.000 7.000 2,7.000 6.000 1,4.000 3.000 1,3.000 0.000-2,3.000 0.000-2,4.000 0.000-1,2.000 0.000-1,4.000 0.000 1,3.000 0.000 1,3.000 0.000 0,-1.000 0.000-1,-2.000 0.000-3,-3.000 0.000-2,-3.000 0.000-4,-6.000-2.000-3,-5.000-3.000-6,-7.000-3.000-5,-5.000-2.000-5,-8.000-6.000-3,-5.000-6.000 0,-7.000-6.000-1,-5.000-6.000 0,-4.000-6.000-1,0.000-2.000 0,0.000-3.000-1,0.000-3.000 0,0.000-2.000 1,0.000 0.000 0,0.000 0.000 2,0.000 0.000 1,-5.000 4.000 4,-9.000 10.000 7,-10.000 10.000 8,-8.000 9.000 7,-6.000 6.000 3,1.000 3.000-2,-1.000 3.000-1,1.000 4.000-2,-3.000 5.000 4,-2.000 10.000 8,-3.000 10.000 8,-3.000 9.000 9,1.000 7.000 4,6.000 7.000 0,7.000 6.000-1,6.000 7.000-1,4.000 7.000-1,4.000 9.000-5,3.000 10.000-5,3.000 10.000-4,3.000 2.000-3,3.000-3.000-2,3.000-3.000-2,4.000-2.000-3,5.000-5.000-2,10.000-2.000-2,10.000-3.000-1,9.000-3.000-3,6.000-6.000-3,3.000-5.000-9,3.000-7.000-6,4.000-5.000-8,4.000-9.000-6,6.000-9.000-6,7.000-10.000-7,6.000-8.000-5,-2.000-8.000-1,-9.000-2.000 7,-10.000-3.000 6,-8.000-3.000 6,-8.000-4.000 2,-2.000-3.000-2,-3.000-3.000-1,-3.000-2.000-2</inkml:trace>
</inkml:ink>
</file>

<file path=ppt/ink/ink63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5"/>
    </inkml:context>
    <inkml:brush xml:id="br0">
      <inkml:brushProperty name="width" value="0.0316305197775364" units="cm"/>
      <inkml:brushProperty name="height" value="0.0316305197775364" units="cm"/>
      <inkml:brushProperty name="color" value="#000000"/>
      <inkml:brushProperty name="ignorePressure" value="0"/>
    </inkml:brush>
  </inkml:definitions>
  <inkml:trace contextRef="#ctx0" brushRef="#br0">53200.000 20350.000 695,'1.000'-46.000'3,"4.000"10.000"7,3.000 10.000 7,3.000 9.000 6,4.000 7.000 3,7.000 7.000-3,6.000 6.000 0,7.000 7.000-3,2.000 7.000 1,1.000 9.000 1,-1.000 10.000 2,1.000 10.000 2,-4.000 7.000-2,-6.000 6.000-5,-6.000 7.000-6,-6.000 6.000-5,-13.000 3.000-6,-19.000 0.000-6,-18.000 0.000-7,-19.000 0.000-7,-12.000-4.000-4,-2.000-5.000-1,-3.000-7.000 0,-3.000-5.000-1,1.000-8.000 1,6.000-5.000 4,7.000-7.000 3,6.000-5.000 3,20.000-8.000 8,34.000-5.000 12,35.000-7.000 13,35.000-5.000 13,14.000-6.000 1,-2.000-3.000-9,-3.000-3.000-10,-3.000-2.000-9,-4.000-3.000-9,-3.000 1.000-10,-3.000-1.000-11,-2.000 1.000-9</inkml:trace>
</inkml:ink>
</file>

<file path=ppt/ink/ink63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5"/>
    </inkml:context>
    <inkml:brush xml:id="br0">
      <inkml:brushProperty name="width" value="0.0291990749537945" units="cm"/>
      <inkml:brushProperty name="height" value="0.0291990749537945" units="cm"/>
      <inkml:brushProperty name="color" value="#000000"/>
      <inkml:brushProperty name="ignorePressure" value="0"/>
    </inkml:brush>
  </inkml:definitions>
  <inkml:trace contextRef="#ctx0" brushRef="#br0">53600.000 20850.000 753,'51.000'-24.000'26,"4.000"4.000"4,3.000 3.000 5,3.000 3.000 4,3.000 3.000-1,3.000 3.000-7,3.000 3.000-8,4.000 4.000-6,1.000 1.000-9,0.000 0.000-11,0.000 0.000-11,0.000 0.000-10,-4.000 0.000-6,-5.000 0.000-1,-7.000 0.000-2,-5.000 0.000-1</inkml:trace>
</inkml:ink>
</file>

<file path=ppt/ink/ink63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5"/>
    </inkml:context>
    <inkml:brush xml:id="br0">
      <inkml:brushProperty name="width" value="0.0331255830824375" units="cm"/>
      <inkml:brushProperty name="height" value="0.0331255830824375" units="cm"/>
      <inkml:brushProperty name="color" value="#000000"/>
      <inkml:brushProperty name="ignorePressure" value="0"/>
    </inkml:brush>
  </inkml:definitions>
  <inkml:trace contextRef="#ctx0" brushRef="#br0">54600.000 19950.000 664,'-68.000'-43.000'0,"17.000"17.000"0,15.000 15.000 0,16.000 16.000 0,7.000 13.000 8,1.000 14.000 16,-1.000 11.000 17,1.000 14.000 16,1.000 10.000 3,3.000 9.000-8,3.000 10.000-10,4.000 10.000-8,1.000 4.000-16,0.000 0.000-22,0.000 0.000-22,0.000 0.000-21,1.000-8.000-12,4.000-16.000 0,3.000-15.000-1,3.000-15.000 0</inkml:trace>
</inkml:ink>
</file>

<file path=ppt/ink/ink63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5"/>
    </inkml:context>
    <inkml:brush xml:id="br0">
      <inkml:brushProperty name="width" value="0.0373743660748005" units="cm"/>
      <inkml:brushProperty name="height" value="0.0373743660748005" units="cm"/>
      <inkml:brushProperty name="color" value="#000000"/>
      <inkml:brushProperty name="ignorePressure" value="0"/>
    </inkml:brush>
  </inkml:definitions>
  <inkml:trace contextRef="#ctx0" brushRef="#br0">53900.000 22500.000 588,'-30.000'-22.000'10,"41.000"6.000"18,40.000 7.000 19,42.000 6.000 19,24.000 1.000 3,9.000-3.000-13,10.000-3.000-13,10.000-2.000-12,8.000-1.000-9,10.000 3.000-6,10.000 3.000-5,9.000 4.000-5,4.000 1.000-3,1.000 0.000-1,-1.000 0.000-1,1.000 0.000 0,-7.000 1.000-5,-12.000 4.000-5,-13.000 3.000-8,-12.000 3.000-6,-13.000 1.000-5,-12.000 1.000-3,-13.000-1.000-2,-12.000 1.000-3,-12.000-1.000-1,-8.000 1.000-2,-10.000-1.000 0,-9.000 1.000-1,-9.000-3.000 2,-5.000-2.000 2,-7.000-3.000 4,-5.000-3.000 3,-6.000-4.000 4,-3.000-3.000 5,-3.000-3.000 6,-2.000-2.000 6</inkml:trace>
</inkml:ink>
</file>

<file path=ppt/ink/ink63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6"/>
    </inkml:context>
    <inkml:brush xml:id="br0">
      <inkml:brushProperty name="width" value="0.0409545265138149" units="cm"/>
      <inkml:brushProperty name="height" value="0.0409545265138149" units="cm"/>
      <inkml:brushProperty name="color" value="#000000"/>
      <inkml:brushProperty name="ignorePressure" value="0"/>
    </inkml:brush>
  </inkml:definitions>
  <inkml:trace contextRef="#ctx0" brushRef="#br0">57150.000 21250.000 537,'117.000'71.000'149,"-16.000"-5.000"-34,-15.000-7.000-35,-15.000-5.000-36,-9.000-6.000-20,1.000-3.000-5,-1.000-3.000-7,1.000-2.000-5,-1.000-1.000-3,1.000 3.000-1,-1.000 3.000 0,1.000 4.000-1,-6.000 1.000-1,-8.000 0.000-3,-10.000 0.000-3,-9.000 0.000-2,-10.000 1.000-2,-9.000 4.000 0,-10.000 3.000-1,-8.000 3.000 0,-14.000 3.000 0,-15.000 3.000-1,-15.000 3.000-1,-16.000 4.000 1,-12.000 1.000-2,-5.000 0.000-3,-7.000 0.000-3,-5.000 0.000-3,-1.000-2.000-3,6.000-3.000-3,7.000-3.000-4,6.000-2.000-3,9.000-9.000-1,13.000-12.000 3,12.000-13.000 4,13.000-12.000 2,7.000-7.000 1,4.000 1.000 1,3.000-1.000-1,3.000 1.000 0</inkml:trace>
</inkml:ink>
</file>

<file path=ppt/ink/ink63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6"/>
    </inkml:context>
    <inkml:brush xml:id="br0">
      <inkml:brushProperty name="width" value="0.042235292494297" units="cm"/>
      <inkml:brushProperty name="height" value="0.042235292494297" units="cm"/>
      <inkml:brushProperty name="color" value="#000000"/>
      <inkml:brushProperty name="ignorePressure" value="0"/>
    </inkml:brush>
  </inkml:definitions>
  <inkml:trace contextRef="#ctx0" brushRef="#br0">58950.000 20350.000 520,'3.000'-69.000'3,"6.000"13.000"5,7.000 12.000 5,6.000 13.000 6,7.000 9.000 5,10.000 6.000 5,10.000 7.000 5,9.000 6.000 6,6.000 6.000-2,3.000 6.000-8,3.000 7.000-9,4.000 6.000-8,-4.000 4.000-9,-9.000 4.000-10,-10.000 3.000-11,-8.000 3.000-9,-11.000 3.000-6,-8.000 3.000-2,-10.000 3.000-1,-9.000 4.000-2,-13.000 1.000 1,-16.000 0.000 2,-15.000 0.000 2,-15.000 0.000 3,-9.000-4.000 4,1.000-5.000 5,-1.000-7.000 6,1.000-5.000 6,-1.000-6.000 3,1.000-3.000 1,-1.000-3.000 1,1.000-2.000 1,2.000-3.000 3,7.000 1.000 2,6.000-1.000 3,7.000 1.000 2,5.000 1.000 6,7.000 3.000 9,6.000 3.000 8,7.000 4.000 8,4.000 2.000 4,3.000 4.000-1,3.000 3.000 0,4.000 3.000-2,1.000 6.000 0,0.000 9.000 0,0.000 10.000-2,0.000 10.000 0,0.000 10.000-2,0.000 13.000-6,0.000 12.000-4,0.000 13.000-6,0.000 10.000-4,0.000 10.000-4,0.000 10.000-4,0.000 9.000-3,0.000 1.000-3,0.000-6.000-3,0.000-6.000-1,0.000-6.000-1,0.000-12.000-7,0.000-15.000-8,0.000-15.000-10,0.000-16.000-10</inkml:trace>
</inkml:ink>
</file>

<file path=ppt/ink/ink63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6"/>
    </inkml:context>
    <inkml:brush xml:id="br0">
      <inkml:brushProperty name="width" value="0.042574904859066" units="cm"/>
      <inkml:brushProperty name="height" value="0.042574904859066" units="cm"/>
      <inkml:brushProperty name="color" value="#000000"/>
      <inkml:brushProperty name="ignorePressure" value="0"/>
    </inkml:brush>
  </inkml:definitions>
  <inkml:trace contextRef="#ctx0" brushRef="#br0">58850.000 22200.000 516,'25.000'-47.000'2,"0.000"6.000"2,0.000 7.000 3,0.000 6.000 2,4.000 3.000 4,10.000 0.000 5,10.000 0.000 5,9.000 0.000 3,7.000 1.000 2,7.000 4.000-3,6.000 3.000-2,7.000 3.000-4,2.000 1.000-3,1.000 1.000-3,-1.000-1.000-4,1.000 1.000-4,-4.000-1.000-2,-6.000 1.000-3,-6.000-1.000-1,-6.000 1.000-2,-10.000-4.000-8,-12.000-6.000-12,-13.000-6.000-14,-12.000-6.000-12,-13.000-6.000-3,-12.000-2.000 10,-13.000-3.000 9,-12.000-3.000 9,-7.000 1.000 8,1.000 6.000 6,-1.000 7.000 7,1.000 6.000 6,1.000 6.000 6,3.000 6.000 4,3.000 7.000 6,4.000 6.000 5,-1.000 4.000 4,-3.000 4.000 4,-3.000 3.000 4,-2.000 3.000 4,0.000 6.000 0,7.000 9.000-1,6.000 10.000-1,7.000 10.000-2,2.000 7.000-2,1.000 6.000-4,-1.000 7.000-3,1.000 6.000-4,2.000 6.000-3,7.000 6.000-3,6.000 7.000-3,7.000 6.000-4,5.000-1.000-2,7.000-5.000-4,6.000-7.000-4,7.000-5.000-2,4.000-11.000-6,3.000-11.000-8,3.000-14.000-7,4.000-11.000-9,5.000-12.000-4,10.000-9.000-3,10.000-10.000-2,9.000-8.000-3,-1.000-9.000-1,-8.000-6.000 4,-10.000-6.000 3,-9.000-6.000 2,-9.000-2.000 2,-5.000 3.000 2,-7.000 3.000 2,-5.000 4.000 2</inkml:trace>
</inkml:ink>
</file>

<file path=ppt/ink/ink6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5"/>
    </inkml:context>
    <inkml:brush xml:id="br0">
      <inkml:brushProperty name="width" value="0.0419350564479828" units="cm"/>
      <inkml:brushProperty name="height" value="0.0419350564479828" units="cm"/>
      <inkml:brushProperty name="color" value="#f2395b"/>
      <inkml:brushProperty name="ignorePressure" value="0"/>
    </inkml:brush>
  </inkml:definitions>
  <inkml:trace contextRef="#ctx0" brushRef="#br0">91000.000 50500.000 524,'25.000'-46.000'8,"0.000"10.000"14,0.000 10.000 16,0.000 9.000 15,-2.000 12.000 6,-3.000 16.000-1,-3.000 15.000-1,-2.000 17.000-2,-3.000 11.000-7,1.000 10.000-11,-1.000 10.000-13,1.000 9.000-12,-7.000 2.000-8,-12.000-2.000-4,-13.000-3.000-5,-12.000-3.000-5,-9.000-1.000-5,-2.000 4.000-3,-3.000 3.000-5,-3.000 3.000-3,-1.000-4.000-5,4.000-8.000-4,3.000-10.000-4,3.000-9.000-5,4.000-16.000-3,7.000-22.000-1,6.000-22.000-3,7.000-21.000-1</inkml:trace>
</inkml:ink>
</file>

<file path=ppt/ink/ink63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7"/>
    </inkml:context>
    <inkml:brush xml:id="br0">
      <inkml:brushProperty name="width" value="0.0328006483614445" units="cm"/>
      <inkml:brushProperty name="height" value="0.0328006483614445" units="cm"/>
      <inkml:brushProperty name="color" value="#000000"/>
      <inkml:brushProperty name="ignorePressure" value="0"/>
    </inkml:brush>
  </inkml:definitions>
  <inkml:trace contextRef="#ctx0" brushRef="#br0">60750.000 19900.000 670,'48.000'-90.000'24,"-3.000"23.000"2,-3.000 22.000 2,-2.000 22.000 3,-5.000 15.000 1,-2.000 9.000-3,-3.000 10.000-1,-3.000 10.000-3,-6.000 10.000-1,-5.000 13.000-1,-7.000 12.000-3,-5.000 13.000-1,-9.000 6.000-5,-9.000 0.000-8,-10.000 0.000-7,-8.000 0.000-7,-4.000-5.000-5,3.000-9.000-1,3.000-10.000 0,4.000-8.000-1,7.000-9.000 0,13.000-6.000 2,12.000-6.000 1,13.000-6.000 2,10.000-6.000 1,10.000-2.000 3,10.000-3.000 2,9.000-3.000 3,4.000-1.000 2,1.000 4.000 3,-1.000 3.000 2,1.000 3.000 4,-6.000 3.000 0,-8.000 3.000 1,-10.000 3.000-1,-9.000 4.000 1,-13.000 5.000-1,-16.000 10.000 1,-15.000 10.000-1,-15.000 9.000 0,-15.000 2.000-2,-12.000-2.000-7,-13.000-3.000-5,-12.000-3.000-6,-5.000-2.000-5,3.000 0.000-5,3.000 0.000-5,4.000 0.000-4,5.000-5.000-4,10.000-9.000-1,10.000-10.000-2,9.000-8.000-1,7.000-9.000 0,7.000-6.000 1,6.000-6.000 3,7.000-6.000 2</inkml:trace>
</inkml:ink>
</file>

<file path=ppt/ink/ink63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7"/>
    </inkml:context>
    <inkml:brush xml:id="br0">
      <inkml:brushProperty name="width" value="0.0274550784379244" units="cm"/>
      <inkml:brushProperty name="height" value="0.0274550784379244" units="cm"/>
      <inkml:brushProperty name="color" value="#000000"/>
      <inkml:brushProperty name="ignorePressure" value="0"/>
    </inkml:brush>
  </inkml:definitions>
  <inkml:trace contextRef="#ctx0" brushRef="#br0">61500.000 20350.000 801,'48.000'-24.000'9,"-3.000"4.000"6,-3.000 3.000 6,-2.000 3.000 7,3.000 1.000 1,14.000 1.000-2,11.000-1.000-3,14.000 1.000-3,3.000 1.000-5,-2.000 3.000-8,-3.000 3.000-8,-3.000 4.000-8,-6.000 1.000-3,-5.000 0.000 1,-7.000 0.000 2,-5.000 0.000 1</inkml:trace>
</inkml:ink>
</file>

<file path=ppt/ink/ink63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1:57"/>
    </inkml:context>
    <inkml:brush xml:id="br0">
      <inkml:brushProperty name="width" value="0.0352529510855675" units="cm"/>
      <inkml:brushProperty name="height" value="0.0352529510855675" units="cm"/>
      <inkml:brushProperty name="color" value="#000000"/>
      <inkml:brushProperty name="ignorePressure" value="0"/>
    </inkml:brush>
  </inkml:definitions>
  <inkml:trace contextRef="#ctx0" brushRef="#br0">62150.000 19550.000 624,'-69.000'-16.000'46,"13.000"19.000"0,12.000 19.000 0,13.000 19.000 0,9.000 18.000-2,6.000 19.000-6,7.000 19.000-5,6.000 19.000-6,3.000 13.000-5,0.000 10.000-7,0.000 10.000-6,0.000 9.000-6,0.000-12.000-8,0.000-30.000-11,0.000-32.000-10,0.000-30.000-11,0.000-15.000-8,0.000 3.000-9,0.000 3.000-6,0.000 4.000-8</inkml:trace>
</inkml:ink>
</file>

<file path=ppt/ink/ink63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0"/>
    </inkml:context>
    <inkml:brush xml:id="br0">
      <inkml:brushProperty name="width" value="0.0222822315990925" units="cm"/>
      <inkml:brushProperty name="height" value="0.0222822315990925" units="cm"/>
      <inkml:brushProperty name="color" value="#00bff3"/>
      <inkml:brushProperty name="ignorePressure" value="0"/>
    </inkml:brush>
  </inkml:definitions>
  <inkml:trace contextRef="#ctx0" brushRef="#br0">66200.000 10350.000 987,'-27.000'-90.000'1,"-3.000"23.000"1,-3.000 22.000 2,-2.000 22.000 2,2.000 15.000-8,9.000 9.000-13,10.000 10.000-16,10.000 10.000-15</inkml:trace>
</inkml:ink>
</file>

<file path=ppt/ink/ink63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4"/>
    </inkml:context>
    <inkml:brush xml:id="br0">
      <inkml:brushProperty name="width" value="0.039337269961834" units="cm"/>
      <inkml:brushProperty name="height" value="0.039337269961834" units="cm"/>
      <inkml:brushProperty name="color" value="#00bff3"/>
      <inkml:brushProperty name="ignorePressure" value="0"/>
    </inkml:brush>
  </inkml:definitions>
  <inkml:trace contextRef="#ctx0" brushRef="#br0">56000.000 41100.000 559,'0.000'-52.000'4,"0.000"-3.000"10,0.000-3.000 8,0.000-2.000 10,-2.000-1.000 2,-3.000 3.000-2,-3.000 3.000-4,-2.000 4.000-3,-5.000 4.000-4,-2.000 6.000-6,-3.000 7.000-6,-3.000 6.000-5,-7.000 3.000-3,-9.000 0.000 0,-10.000 0.000-1,-8.000 0.000 1,-6.000 3.000 0,1.000 6.000 0,-1.000 7.000 1,1.000 6.000 1,-1.000 9.000 1,1.000 13.000 2,-1.000 12.000 2,1.000 13.000 2,-1.000 10.000 0,1.000 10.000-2,-1.000 10.000-1,1.000 9.000-1,2.000 7.000-2,7.000 7.000 2,6.000 6.000-1,7.000 7.000 1,5.000 0.000 0,7.000-2.000-1,6.000-3.000-2,7.000-3.000 0,4.000-6.000-1,3.000-5.000 0,3.000-7.000 1,4.000-5.000 1,4.000-8.000-1,6.000-5.000-1,7.000-7.000 0,6.000-5.000-1,7.000-6.000-1,10.000-3.000-2,10.000-3.000-2,9.000-2.000-2,7.000-9.000-2,7.000-12.000-1,6.000-13.000 0,7.000-12.000-2,4.000-13.000-2,3.000-12.000-7,3.000-13.000-6,4.000-12.000-6,-4.000-10.000-2,-9.000-6.000 1,-10.000-6.000 2,-8.000-6.000 0,-12.000 1.000 4,-12.000 9.000 4,-13.000 10.000 5,-12.000 10.000 4,-10.000 7.000 4,-6.000 6.000 3,-6.000 7.000 3,-6.000 6.000 3,-7.000 6.000 3,-6.000 6.000 6,-6.000 7.000 3,-6.000 6.000 6,-6.000 9.000 4,-2.000 13.000 2,-3.000 12.000 4,-3.000 13.000 2,-2.000 9.000 1,0.000 6.000 0,0.000 7.000-1,0.000 6.000-1,3.000-1.000-2,6.000-5.000-3,7.000-7.000-2,6.000-5.000-4,6.000-6.000-3,6.000-3.000-2,7.000-3.000-1,6.000-2.000-3,13.000-14.000-6,23.000-21.000-13,22.000-22.000-11,22.000-22.000-13,4.000-13.000-4,-12.000-3.000 1,-13.000-3.000 2,-12.000-2.000 1,-10.000 8.000 9,-6.000 22.000 14,-6.000 22.000 14,-6.000 23.000 15,-2.000 16.000 11,3.000 13.000 5,3.000 12.000 6,4.000 13.000 6,1.000-1.000-1,0.000-11.000-8,0.000-14.000-8,0.000-11.000-7,3.000-9.000-8,6.000-3.000-7,7.000-3.000-7,6.000-2.000-7,1.000-5.000-8,-3.000-2.000-5,-3.000-3.000-5,-2.000-3.000-7,-3.000-7.000-4,1.000-9.000-5,-1.000-10.000-3,1.000-8.000-5,-4.000-4.000-1,-6.000 3.000 5,-6.000 3.000 2,-6.000 4.000 4</inkml:trace>
</inkml:ink>
</file>

<file path=ppt/ink/ink63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4"/>
    </inkml:context>
    <inkml:brush xml:id="br0">
      <inkml:brushProperty name="width" value="0.0337129458785057" units="cm"/>
      <inkml:brushProperty name="height" value="0.0337129458785057" units="cm"/>
      <inkml:brushProperty name="color" value="#00bff3"/>
      <inkml:brushProperty name="ignorePressure" value="0"/>
    </inkml:brush>
  </inkml:definitions>
  <inkml:trace contextRef="#ctx0" brushRef="#br0">56600.000 40100.000 652,'26.000'-90.000'7,"4.000"23.000"13,3.000 22.000 13,3.000 22.000 13,6.000 12.000 4,9.000 3.000-7,10.000 3.000-8,10.000 4.000-6,2.000 2.000-5,-3.000 4.000-4,-3.000 3.000-2,-2.000 3.000-3,-8.000 4.000-7,-8.000 7.000-12,-10.000 6.000-10,-9.000 7.000-11,-9.000 0.000-8,-5.000-2.000-5,-7.000-3.000-4,-5.000-3.000-4,-11.000 1.000-2,-11.000 6.000 3,-14.000 7.000 1,-11.000 6.000 1</inkml:trace>
</inkml:ink>
</file>

<file path=ppt/ink/ink63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5"/>
    </inkml:context>
    <inkml:brush xml:id="br0">
      <inkml:brushProperty name="width" value="0.0436686314642429" units="cm"/>
      <inkml:brushProperty name="height" value="0.0436686314642429" units="cm"/>
      <inkml:brushProperty name="color" value="#00bff3"/>
      <inkml:brushProperty name="ignorePressure" value="0"/>
    </inkml:brush>
  </inkml:definitions>
  <inkml:trace contextRef="#ctx0" brushRef="#br0">56900.000 40400.000 503,'-91.000'21.000'3,"19.000"-5.000"4,19.000-7.000 6,19.000-5.000 5,12.000 0.000 6,6.000 10.000 7,7.000 10.000 7,6.000 9.000 8,3.000 9.000-1,0.000 9.000-5,0.000 10.000-8,0.000 10.000-6,0.000 11.000-3,0.000 17.000-2,0.000 15.000 0,0.000 16.000 0,0.000 12.000-2,0.000 9.000-1,0.000 10.000-2,0.000 10.000 0,-2.000 5.000-5,-3.000 4.000-4,-3.000 3.000-6,-2.000 3.000-6,-1.000-4.000-6,3.000-8.000-8,3.000-10.000-9,4.000-9.000-7,1.000-12.000-7,0.000-11.000-5,0.000-14.000-4,0.000-11.000-4,0.000-17.000-1,0.000-18.000 4,0.000-19.000 4,0.000-18.000 4</inkml:trace>
</inkml:ink>
</file>

<file path=ppt/ink/ink63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5"/>
    </inkml:context>
    <inkml:brush xml:id="br0">
      <inkml:brushProperty name="width" value="0.0345524288713932" units="cm"/>
      <inkml:brushProperty name="height" value="0.0345524288713932" units="cm"/>
      <inkml:brushProperty name="color" value="#00bff3"/>
      <inkml:brushProperty name="ignorePressure" value="0"/>
    </inkml:brush>
  </inkml:definitions>
  <inkml:trace contextRef="#ctx0" brushRef="#br0">56500.000 41800.000 636,'-22.000'-29.000'4,"6.000"-5.000"6,7.000-7.000 8,6.000-5.000 7,6.000-1.000 2,6.000 6.000-5,7.000 7.000-4,6.000 6.000-4,7.000 4.000 2,10.000 4.000 7,10.000 3.000 10,9.000 3.000 7,6.000 3.000 0,3.000 3.000-8,3.000 3.000-9,4.000 4.000-8,-3.000 5.000-11,-5.000 10.000-14,-7.000 10.000-12,-5.000 9.000-13,-9.000 6.000-6,-9.000 3.000 0,-10.000 3.000 1,-8.000 4.000 0,-8.000-1.000 1,-2.000-3.000-2,-3.000-3.000 0,-3.000-2.000-1</inkml:trace>
</inkml:ink>
</file>

<file path=ppt/ink/ink63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5"/>
    </inkml:context>
    <inkml:brush xml:id="br0">
      <inkml:brushProperty name="width" value="0.0392243005335331" units="cm"/>
      <inkml:brushProperty name="height" value="0.0392243005335331" units="cm"/>
      <inkml:brushProperty name="color" value="#00bff3"/>
      <inkml:brushProperty name="ignorePressure" value="0"/>
    </inkml:brush>
  </inkml:definitions>
  <inkml:trace contextRef="#ctx0" brushRef="#br0">57700.000 41600.000 560,'68.000'-18.000'72,"-11.000"17.000"-15,-14.000 15.000-13,-11.000 16.000-13,-9.000 10.000-9,-3.000 7.000-4,-3.000 6.000-4,-2.000 7.000-5,-5.000 4.000-1,-2.000 3.000 1,-3.000 3.000 0,-3.000 4.000 0,-6.000-1.000 0,-5.000-3.000 1,-7.000-3.000-1,-5.000-2.000-1,2.000-6.000 2,13.000-6.000 3,12.000-6.000 3,13.000-6.000 3,15.000-13.000 0,19.000-19.000-6,19.000-18.000-5,19.000-19.000-5,7.000-10.000-5,-3.000 1.000-8,-3.000-1.000-6,-2.000 1.000-8,-9.000 2.000-4,-12.000 7.000-1,-13.000 6.000-3,-12.000 7.000-2</inkml:trace>
</inkml:ink>
</file>

<file path=ppt/ink/ink63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6"/>
    </inkml:context>
    <inkml:brush xml:id="br0">
      <inkml:brushProperty name="width" value="0.0414205379784107" units="cm"/>
      <inkml:brushProperty name="height" value="0.0414205379784107" units="cm"/>
      <inkml:brushProperty name="color" value="#00bff3"/>
      <inkml:brushProperty name="ignorePressure" value="0"/>
    </inkml:brush>
  </inkml:definitions>
  <inkml:trace contextRef="#ctx0" brushRef="#br0">54850.000 44100.000 531,'17.000'-79.000'6,"-16.000"45.000"14,-15.000 43.000 14,-15.000 45.000 12,-11.000 27.000 4,-2.000 13.000-7,-3.000 12.000-7,-3.000 13.000-7,-2.000 1.000-6,0.000-9.000-4,0.000-10.000-6,0.000-8.000-5,20.000-23.000-6,41.000-34.000-8,40.000-35.000-9,42.000-33.000-8,16.000-17.000-5,-6.000 4.000 1,-6.000 3.000-1,-6.000 3.000-1,-9.000 4.000 3,-8.000 7.000 4,-10.000 6.000 5,-9.000 7.000 4,-10.000 10.000 5,-9.000 16.000 4,-10.000 15.000 4,-8.000 17.000 4,-9.000 5.000 5,-6.000-3.000 3,-6.000-3.000 4,-6.000-2.000 4,-2.000-3.000 2,3.000 1.000-2,3.000-1.000 0,4.000 1.000-1,13.000-10.000-2,26.000-19.000-3,24.000-18.000-3,26.000-19.000-3,8.000-12.000-7,-5.000-2.000-12,-7.000-3.000-12,-5.000-3.000-13,-12.000 1.000-3,-16.000 6.000 3,-15.000 7.000 3,-15.000 6.000 3,-17.000 4.000 6,-15.000 4.000 9,-15.000 3.000 8,-16.000 3.000 9,-5.000 6.000 11,6.000 9.000 13,7.000 10.000 13,6.000 10.000 13,7.000 7.000 2,10.000 6.000-8,10.000 7.000-8,9.000 6.000-8,4.000 4.000-6,1.000 4.000-2,-1.000 3.000-3,1.000 3.000-2,-3.000 4.000-2,-2.000 7.000-1,-3.000 6.000-3,-3.000 7.000-2,-2.000 2.000-2,0.000 1.000-2,0.000-1.000-2,0.000 1.000-2,0.000-1.000-2,0.000 1.000-2,0.000-1.000 0,0.000 1.000-1,-4.000-3.000-3,-5.000-2.000-1,-7.000-3.000-2,-5.000-3.000-2,-4.000-7.000-1,0.000-9.000 0,0.000-10.000 1,0.000-8.000 1,-2.000-22.000-1,-3.000-30.000 2,-3.000-32.000-1,-2.000-30.000 1,6.000-22.000 0,20.000-8.000 0,18.000-10.000 0,20.000-9.000-1,14.000-5.000-3,14.000 0.000-4,11.000 0.000-4,14.000 0.000-5,0.000 9.000-2,-8.000 19.000 0,-10.000 19.000 1,-9.000 19.000-1,-9.000 12.000 1,-5.000 6.000-2,-7.000 7.000-1,-5.000 6.000-2</inkml:trace>
</inkml:ink>
</file>

<file path=ppt/ink/ink6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5"/>
    </inkml:context>
    <inkml:brush xml:id="br0">
      <inkml:brushProperty name="width" value="0.032502505928278" units="cm"/>
      <inkml:brushProperty name="height" value="0.032502505928278" units="cm"/>
      <inkml:brushProperty name="color" value="#f2395b"/>
      <inkml:brushProperty name="ignorePressure" value="0"/>
    </inkml:brush>
  </inkml:definitions>
  <inkml:trace contextRef="#ctx0" brushRef="#br0">90800.000 51300.000 676,'73.000'-91.000'3,"-3.000"19.000"5,-3.000 19.000 6,-2.000 19.000 4,-3.000 9.000 6,1.000 0.000 4,-1.000 0.000 5,1.000 0.000 4,1.000 1.000 0,3.000 4.000-5,3.000 3.000-4,4.000 3.000-4,-3.000 3.000-5,-5.000 3.000-7,-7.000 3.000-6,-5.000 4.000-5,-12.000-6.000-16,-16.000-11.000-23,-15.000-14.000-23,-15.000-11.000-24,-9.000-4.000-1,1.000 6.000 18,-1.000 7.000 20,1.000 6.000 19</inkml:trace>
</inkml:ink>
</file>

<file path=ppt/ink/ink63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6"/>
    </inkml:context>
    <inkml:brush xml:id="br0">
      <inkml:brushProperty name="width" value="0.0346463099122047" units="cm"/>
      <inkml:brushProperty name="height" value="0.0346463099122047" units="cm"/>
      <inkml:brushProperty name="color" value="#00bff3"/>
      <inkml:brushProperty name="ignorePressure" value="0"/>
    </inkml:brush>
  </inkml:definitions>
  <inkml:trace contextRef="#ctx0" brushRef="#br0">56550.000 44050.000 634,'-66.000'-25.000'7,"19.000"0.000"15,19.000 0.000 13,19.000 0.000 14,15.000 3.000 4,13.000 6.000-7,12.000 7.000-5,13.000 6.000-7,13.000 1.000-6,17.000-3.000-6,15.000-3.000-7,16.000-2.000-5,4.000 0.000-6,-6.000 7.000-7,-6.000 6.000-5,-6.000 7.000-7,-12.000 4.000-5,-15.000 3.000-8,-15.000 3.000-5,-16.000 4.000-8,-13.000 5.000-3,-9.000 10.000-3,-10.000 10.000-2,-8.000 9.000-1,-9.000-1.000 2,-6.000-8.000 10,-6.000-10.000 9,-6.000-9.000 9</inkml:trace>
</inkml:ink>
</file>

<file path=ppt/ink/ink63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6"/>
    </inkml:context>
    <inkml:brush xml:id="br0">
      <inkml:brushProperty name="width" value="0.0493263229727745" units="cm"/>
      <inkml:brushProperty name="height" value="0.0493263229727745" units="cm"/>
      <inkml:brushProperty name="color" value="#00bff3"/>
      <inkml:brushProperty name="ignorePressure" value="0"/>
    </inkml:brush>
  </inkml:definitions>
  <inkml:trace contextRef="#ctx0" brushRef="#br0">57000.000 44450.000 446,'-90.000'-18.000'2,"23.000"17.000"23,22.000 15.000 22,22.000 16.000 23,10.000 18.000 5,1.000 22.000-8,-1.000 22.000-9,1.000 23.000-9,1.000 11.000-8,3.000 4.000-7,3.000 3.000-8,4.000 3.000-7,1.000 7.000-4,0.000 14.000-4,0.000 11.000-3,0.000 14.000-2,0.000 5.000-6,0.000 1.000-6,0.000-1.000-9,0.000 1.000-6,1.000-13.000-9,4.000-25.000-9,3.000-25.000-8,3.000-25.000-10</inkml:trace>
</inkml:ink>
</file>

<file path=ppt/ink/ink63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7"/>
    </inkml:context>
    <inkml:brush xml:id="br0">
      <inkml:brushProperty name="width" value="0.0394998788833618" units="cm"/>
      <inkml:brushProperty name="height" value="0.0394998788833618" units="cm"/>
      <inkml:brushProperty name="color" value="#00bff3"/>
      <inkml:brushProperty name="ignorePressure" value="0"/>
    </inkml:brush>
  </inkml:definitions>
  <inkml:trace contextRef="#ctx0" brushRef="#br0">56700.000 45700.000 556,'0.000'-93.000'29,"0.000"17.000"4,0.000 15.000 4,0.000 16.000 4,4.000 9.000 1,10.000 3.000-4,10.000 3.000-5,9.000 4.000-3,12.000-1.000-1,16.000-3.000 1,15.000-3.000 0,17.000-2.000 2,7.000 0.000-6,0.000 7.000-13,0.000 6.000-13,0.000 7.000-13,-7.000 8.000-10,-11.000 14.000-9,-14.000 11.000-7,-11.000 14.000-8,-12.000 3.000-2,-9.000-2.000 4,-10.000-3.000 5,-8.000-3.000 3</inkml:trace>
</inkml:ink>
</file>

<file path=ppt/ink/ink63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07"/>
    </inkml:context>
    <inkml:brush xml:id="br0">
      <inkml:brushProperty name="width" value="0.0421591624617577" units="cm"/>
      <inkml:brushProperty name="height" value="0.0421591624617577" units="cm"/>
      <inkml:brushProperty name="color" value="#00bff3"/>
      <inkml:brushProperty name="ignorePressure" value="0"/>
    </inkml:brush>
  </inkml:definitions>
  <inkml:trace contextRef="#ctx0" brushRef="#br0">57700.000 45700.000 521,'54.000'-44.000'8,"10.000"13.000"16,10.000 12.000 16,9.000 13.000 16,-2.000 10.000 2,-12.000 10.000-11,-13.000 10.000-13,-12.000 9.000-10,-12.000 9.000-9,-8.000 9.000-5,-10.000 10.000-5,-9.000 10.000-5,-13.000 7.000-2,-16.000 6.000 1,-15.000 7.000 1,-15.000 6.000 1,-6.000 1.000 0,7.000-3.000-1,6.000-3.000-2,7.000-2.000-2,5.000-11.000 1,7.000-15.000 4,6.000-15.000 3,7.000-16.000 3,19.000-16.000 5,35.000-16.000 5,35.000-15.000 6,34.000-15.000 5,15.000-12.000 1,-3.000-6.000-7,-3.000-6.000-7,-2.000-6.000-6,-5.000 1.000-9,-2.000 9.000-13,-3.000 10.000-14,-3.000 10.000-13,-12.000 5.000-3,-18.000 4.000 5,-19.000 3.000 7,-18.000 3.000 5,-10.000 3.000-2,0.000 3.000-12,0.000 3.000-11,0.000 4.000-11</inkml:trace>
</inkml:ink>
</file>

<file path=ppt/ink/ink63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16"/>
    </inkml:context>
    <inkml:brush xml:id="br0">
      <inkml:brushProperty name="width" value="0.0439826510846615" units="cm"/>
      <inkml:brushProperty name="height" value="0.0439826510846615" units="cm"/>
      <inkml:brushProperty name="color" value="#00bff3"/>
      <inkml:brushProperty name="ignorePressure" value="0"/>
    </inkml:brush>
  </inkml:definitions>
  <inkml:trace contextRef="#ctx0" brushRef="#br0">85550.000 20700.000 500,'-46.000'1.000'0,"10.000"4.000"0,10.000 3.000 0,9.000 3.000 0,7.000 4.000 7,7.000 7.000 15,6.000 6.000 14,7.000 7.000 15,8.000-1.000 5,14.000-6.000-5,11.000-6.000-6,14.000-6.000-5,8.000-6.000-6,7.000-2.000-8,6.000-3.000-7,7.000-3.000-9,2.000-6.000-2,1.000-5.000-1,-1.000-7.000 1,1.000-5.000 0,-6.000-1.000-5,-8.000 6.000-11,-10.000 7.000-10,-9.000 6.000-11,-20.000 12.000-5,-27.000 19.000-1,-28.000 19.000 1,-28.000 19.000-1,-15.000 9.000 7,1.000 0.000 10,-1.000 0.000 12,1.000 0.000 12,-3.000 1.000 6,-2.000 4.000 4,-3.000 3.000 2,-3.000 3.000 4,-1.000 4.000 2,4.000 7.000 0,3.000 6.000 0,3.000 7.000 2,4.000-1.000-4,7.000-6.000-5,6.000-6.000-6,7.000-6.000-5,7.000-10.000-7,9.000-12.000-6,10.000-13.000-6,10.000-12.000-7,7.000-15.000-2,6.000-15.000 2,7.000-15.000 1,6.000-16.000 3,9.000-18.000-4,13.000-18.000-8,12.000-19.000-9,13.000-18.000-8,4.000-6.000-2,-3.000 10.000 5,-3.000 10.000 5,-2.000 9.000 6,-9.000 10.000 6,-12.000 14.000 7,-13.000 11.000 6,-12.000 14.000 8,-9.000 14.000 3,-2.000 20.000 2,-3.000 18.000 0,-3.000 20.000 2,-2.000 8.000 5,0.000 1.000 8,0.000-1.000 8,0.000 1.000 8,0.000-4.000 4,0.000-6.000-1,0.000-6.000-3,0.000-6.000-1,4.000-10.000-2,10.000-12.000-4,10.000-13.000-4,9.000-12.000-3,13.000-13.000-6,20.000-12.000-7,18.000-13.000-8,20.000-12.000-6,5.000-4.000-4,-6.000 7.000 1,-6.000 6.000 1,-6.000 7.000 0,-10.000 8.000 0,-12.000 14.000-3,-13.000 11.000-2,-12.000 14.000-3,-12.000 8.000 1,-8.000 7.000 3,-10.000 6.000 3,-9.000 7.000 3,-12.000 2.000 3,-11.000 1.000 0,-14.000-1.000 0,-11.000 1.000 2,-7.000-4.000-1,0.000-6.000-1,0.000-6.000 0,0.000-6.000-2,-2.000-7.000-1,-3.000-6.000-3,-3.000-6.000-3,-2.000-6.000-1,-6.000-7.000-2,-6.000-6.000-1,-6.000-6.000 1,-6.000-6.000 0,-6.000-4.000 2,-2.000 1.000 3,-3.000-1.000 4,-3.000 1.000 4,-4.000 2.000 1,-3.000 7.000 2,-3.000 6.000 2,-2.000 7.000 0,2.000 5.000 1,9.000 7.000-1,10.000 6.000-1,10.000 7.000 0,8.000 8.000 7,10.000 14.000 13,10.000 11.000 15,9.000 14.000 14,9.000 5.000 5,9.000 1.000-4,10.000-1.000-3,10.000 1.000-5,7.000 2.000-2,6.000 7.000-2,7.000 6.000-2,6.000 7.000-1,9.000 0.000-1,13.000-2.000-3,12.000-3.000-2,13.000-3.000-2,7.000-4.000-4,4.000-3.000-5,3.000-3.000-5,3.000-2.000-4,4.000-8.000-9,7.000-8.000-10,6.000-10.000-9,7.000-9.000-11,2.000-12.000-9,1.000-11.000-7,-1.000-14.000-8,1.000-11.000-8,-10.000-9.000 0,-19.000-3.000 5,-18.000-3.000 5,-19.000-2.000 6</inkml:trace>
</inkml:ink>
</file>

<file path=ppt/ink/ink63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16"/>
    </inkml:context>
    <inkml:brush xml:id="br0">
      <inkml:brushProperty name="width" value="0.0467813536524773" units="cm"/>
      <inkml:brushProperty name="height" value="0.0467813536524773" units="cm"/>
      <inkml:brushProperty name="color" value="#00bff3"/>
      <inkml:brushProperty name="ignorePressure" value="0"/>
    </inkml:brush>
  </inkml:definitions>
  <inkml:trace contextRef="#ctx0" brushRef="#br0">87900.000 20300.000 470,'6.000'-69.000'3,"13.000"13.000"8,12.000 12.000 7,13.000 13.000 6,9.000 7.000 6,6.000 4.000 1,7.000 3.000 2,6.000 3.000 2,-2.000 9.000-1,-9.000 16.000-5,-10.000 15.000-5,-8.000 17.000-5,-9.000 8.000-5,-6.000 4.000-7,-6.000 3.000-7,-6.000 3.000-7,-12.000 1.000-8,-15.000 1.000-13,-15.000-1.000-11,-16.000 1.000-12,-12.000-6.000-2,-5.000-8.000 4,-7.000-10.000 6,-5.000-9.000 6,-4.000-7.000 6,0.000-3.000 6,0.000-3.000 8,0.000-2.000 7,3.000-5.000 3,6.000-2.000 2,7.000-3.000 2,6.000-3.000 1,6.000 1.000 4,6.000 6.000 8,7.000 7.000 8,6.000 6.000 7,6.000 3.000 7,6.000 0.000 8,7.000 0.000 7,6.000 0.000 7,3.000 6.000 0,0.000 13.000-7,0.000 12.000-8,0.000 13.000-6,1.000 12.000-5,4.000 13.000 1,3.000 12.000 0,3.000 13.000 0,-1.000 15.000-1,-2.000 19.000-3,-3.000 19.000-1,-3.000 19.000-4,-4.000 4.000-4,-3.000-9.000-7,-3.000-10.000-8,-2.000-8.000-6,-1.000-15.000-9,3.000-19.000-8,3.000-18.000-9,4.000-19.000-8</inkml:trace>
</inkml:ink>
</file>

<file path=ppt/ink/ink63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16"/>
    </inkml:context>
    <inkml:brush xml:id="br0">
      <inkml:brushProperty name="width" value="0.0345462299883366" units="cm"/>
      <inkml:brushProperty name="height" value="0.0345462299883366" units="cm"/>
      <inkml:brushProperty name="color" value="#00bff3"/>
      <inkml:brushProperty name="ignorePressure" value="0"/>
    </inkml:brush>
  </inkml:definitions>
  <inkml:trace contextRef="#ctx0" brushRef="#br0">88150.000 21250.000 636,'39.000'73.000'99,"-22.000"-3.000"-23,-22.000-3.000-20,-21.000-2.000-21,-15.000 0.000-18,-6.000 7.000-13,-6.000 6.000-13,-6.000 7.000-14,1.000-4.000-6,9.000-12.000 1,10.000-13.000 1,10.000-12.000 1,14.000-19.000-1,23.000-25.000-2,22.000-25.000-3,22.000-25.000-2,10.000-8.000 3,1.000 9.000 11,-1.000 10.000 10,1.000 10.000 10,-3.000 10.000 4,-2.000 13.000 1,-3.000 12.000-1,-3.000 13.000 0,-9.000 13.000 4,-11.000 17.000 8,-14.000 15.000 8,-11.000 16.000 8,-12.000 10.000 5,-9.000 7.000 1,-10.000 6.000 0,-8.000 7.000 2,-4.000-6.000-2,3.000-15.000-4,3.000-15.000-4,4.000-16.000-4,11.000-21.000-8,23.000-24.000-12,22.000-26.000-14,22.000-24.000-13,10.000-18.000-9,1.000-9.000-5,-1.000-10.000-6,1.000-8.000-6,5.000-20.000-3,14.000-28.000 2,11.000-28.000-1,14.000-27.000 2,-4.000 2.000 4,-19.000 34.000 10,-18.000 35.000 10,-19.000 35.000 8,-12.000 18.000 7,-2.000 3.000 1,-3.000 3.000 2,-3.000 4.000 3</inkml:trace>
</inkml:ink>
</file>

<file path=ppt/ink/ink63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17"/>
    </inkml:context>
    <inkml:brush xml:id="br0">
      <inkml:brushProperty name="width" value="0.0425393991172314" units="cm"/>
      <inkml:brushProperty name="height" value="0.0425393991172314" units="cm"/>
      <inkml:brushProperty name="color" value="#00bff3"/>
      <inkml:brushProperty name="ignorePressure" value="0"/>
    </inkml:brush>
  </inkml:definitions>
  <inkml:trace contextRef="#ctx0" brushRef="#br0">89550.000 20700.000 517,'1.000'-50.000'0,"4.000"0.000"1,3.000 0.000 0,3.000 0.000 1,4.000 4.000 12,7.000 10.000 24,6.000 10.000 25,7.000 9.000 23,5.000 7.000 3,7.000 7.000-20,6.000 6.000-18,7.000 7.000-20,-1.000 4.000-14,-6.000 3.000-10,-6.000 3.000-9,-6.000 4.000-10,-6.000 2.000-6,-2.000 4.000-1,-3.000 3.000-3,-3.000 3.000-2,-10.000 4.000-3,-16.000 7.000-4,-15.000 6.000-6,-15.000 7.000-3,-14.000 0.000-3,-8.000-2.000 3,-10.000-3.000 2,-9.000-3.000 3,-4.000-4.000 2,4.000-3.000 4,3.000-3.000 3,3.000-2.000 5,6.000-8.000 4,9.000-8.000 5,10.000-10.000 5,10.000-9.000 4,14.000-10.000 6,23.000-9.000 5,22.000-10.000 6,22.000-8.000 6,10.000-3.000 2,1.000 7.000-1,-1.000 6.000 0,1.000 7.000-1,-6.000 4.000-1,-8.000 3.000 0,-10.000 3.000-2,-9.000 4.000 0,-7.000 4.000 0,-3.000 6.000 2,-3.000 7.000 1,-2.000 6.000 1,-11.000 7.000 1,-15.000 10.000-3,-15.000 10.000-2,-16.000 9.000-2,-12.000 7.000-3,-5.000 7.000-3,-7.000 6.000-2,-5.000 7.000-4,-6.000 0.000 0,-3.000-2.000 1,-3.000-3.000 1,-2.000-3.000 2,2.000-7.000-4,9.000-9.000-8,10.000-10.000-9,10.000-8.000-8,14.000-15.000-6,23.000-19.000-4,22.000-18.000-4,22.000-19.000-5,18.000-12.000 2,16.000-2.000 8,15.000-3.000 7,17.000-3.000 7,5.000-1.000 6,-3.000 4.000 6,-3.000 3.000 5,-2.000 3.000 5,-5.000 4.000 5,-2.000 7.000 4,-3.000 6.000 2,-3.000 7.000 5,-10.000 7.000 1,-16.000 9.000-2,-15.000 10.000 0,-15.000 10.000 0,-17.000 8.000-2,-15.000 10.000 0,-15.000 10.000 0,-16.000 9.000-1,-13.000 6.000-2,-9.000 3.000-1,-10.000 3.000-3,-8.000 4.000-1,-4.000-1.000-2,3.000-3.000-2,3.000-3.000-2,4.000-2.000-2,4.000-6.000-1,6.000-6.000-1,7.000-6.000-2,6.000-6.000-1,20.000-13.000-6,34.000-19.000-11,35.000-18.000-12,35.000-19.000-11,11.000-10.000-1,-8.000 1.000 5,-10.000-1.000 6,-9.000 1.000 7,-5.000-1.000 4,0.000 1.000 2,0.000-1.000 2,0.000 1.000 3,-5.000 7.000 5,-9.000 16.000 6,-10.000 15.000 7,-8.000 17.000 8,-8.000 10.000 7,-2.000 6.000 9,-3.000 7.000 9,-3.000 6.000 9,-4.000 1.000 3,-3.000-3.000-2,-3.000-3.000-2,-2.000-2.000-2,11.000-19.000-12,29.000-30.000-24,28.000-32.000-22,28.000-30.000-22,9.000-14.000-10,-9.000 7.000 7,-10.000 6.000 6,-8.000 7.000 5,-11.000 10.000 7,-8.000 16.000 7,-10.000 15.000 6,-9.000 17.000 7,-9.000 10.000 6,-5.000 6.000 7,-7.000 7.000 8,-5.000 6.000 5,-6.000 7.000 8,-3.000 10.000 7,-3.000 10.000 6,-2.000 9.000 7,-1.000 1.000 0,3.000-6.000-6,3.000-6.000-6,4.000-6.000-7,1.000-4.000-12,0.000 1.000-21,0.000-1.000-18,0.000 1.000-20,4.000-10.000-15,10.000-19.000-9,10.000-18.000-9,9.000-19.000-10,2.000-16.000 4,-2.000-12.000 16,-3.000-13.000 16,-3.000-12.000 17,-4.000-2.000 10,-3.000 9.000 4,-3.000 10.000 4,-2.000 10.000 5</inkml:trace>
</inkml:ink>
</file>

<file path=ppt/ink/ink63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18"/>
    </inkml:context>
    <inkml:brush xml:id="br0">
      <inkml:brushProperty name="width" value="0.0500610172748566" units="cm"/>
      <inkml:brushProperty name="height" value="0.0500610172748566" units="cm"/>
      <inkml:brushProperty name="color" value="#00bff3"/>
      <inkml:brushProperty name="ignorePressure" value="0"/>
    </inkml:brush>
  </inkml:definitions>
  <inkml:trace contextRef="#ctx0" brushRef="#br0">91500.000 20700.000 439,'25.000'-163.000'5,"0.000"26.000"9,0.000 24.000 9,0.000 26.000 9,0.000 12.000 3,0.000 0.000-4,0.000 0.000-4,0.000 0.000-4,-2.000 6.000-2,-3.000 13.000-3,-3.000 12.000-1,-2.000 13.000-2,-5.000 16.000 1,-2.000 23.000 5,-3.000 22.000 3,-3.000 22.000 4,-2.000 16.000 0,0.000 14.000-1,0.000 11.000-2,0.000 14.000-2,-4.000 10.000-2,-5.000 9.000-3,-7.000 10.000-1,-5.000 10.000-3,-3.000 11.000-1,4.000 17.000-3,3.000 15.000-2,3.000 16.000-2,3.000 20.000-6,3.000 25.000-9,3.000 25.000-9,4.000 25.000-10,1.000-10.000-8,0.000-43.000-8,0.000-44.000-7,0.000-43.000-8,0.000-29.000-2,0.000-12.000-1,0.000-13.000 2,0.000-12.000 0</inkml:trace>
</inkml:ink>
</file>

<file path=ppt/ink/ink63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20"/>
    </inkml:context>
    <inkml:brush xml:id="br0">
      <inkml:brushProperty name="width" value="0.0498124472796917" units="cm"/>
      <inkml:brushProperty name="height" value="0.0498124472796917" units="cm"/>
      <inkml:brushProperty name="color" value="#00bff3"/>
      <inkml:brushProperty name="ignorePressure" value="0"/>
    </inkml:brush>
  </inkml:definitions>
  <inkml:trace contextRef="#ctx0" brushRef="#br0">85850.000 47850.000 441,'23.000'-71.000'-1,"-3.000"10.000"-1,-3.000 10.000-2,-2.000 9.000-1,-1.000-2.000 3,3.000-12.000 9,3.000-13.000 8,4.000-12.000 9,-3.000 1.000 2,-5.000 16.000-3,-7.000 15.000-3,-5.000 17.000-4,-6.000 5.000-1,-3.000-3.000 1,-3.000-3.000 1,-2.000-2.000 1,-8.000-3.000-2,-8.000 1.000-1,-10.000-1.000-1,-9.000 1.000-3,-10.000 2.000-1,-9.000 7.000 0,-10.000 6.000 0,-8.000 7.000 1,-12.000 2.000-1,-12.000 1.000-2,-13.000-1.000-2,-12.000 1.000-1,-5.000 7.000 0,3.000 16.000 1,3.000 15.000 1,4.000 17.000 2,-1.000 8.000 0,-3.000 4.000 0,-3.000 3.000-1,-2.000 3.000 0,0.000 1.000 1,7.000 1.000 0,6.000-1.000 1,7.000 1.000 1,8.000-1.000 0,14.000 1.000 1,11.000-1.000-1,14.000 1.000 1,8.000 5.000-1,7.000 14.000 0,6.000 11.000-1,7.000 14.000-1,5.000 5.000-1,7.000 1.000-1,6.000-1.000-1,7.000 1.000-1,7.000 1.000-1,9.000 3.000-1,10.000 3.000 1,10.000 4.000-1,10.000 1.000 0,13.000 0.000-1,12.000 0.000-2,13.000 0.000 0,9.000-7.000 0,6.000-11.000 1,7.000-14.000 1,6.000-11.000 1,10.000-14.000 0,17.000-11.000 0,15.000-14.000-1,16.000-11.000 0,13.000-14.000-1,14.000-11.000 0,11.000-14.000-2,14.000-11.000-1,5.000-12.000 0,1.000-9.000-1,-1.000-10.000-2,1.000-8.000 1,-1.000-9.000-2,1.000-6.000 0,-1.000-6.000 0,1.000-6.000 0,-7.000-6.000-1,-12.000-2.000-1,-13.000-3.000 0,-12.000-3.000-2,-13.000 1.000 0,-12.000 6.000 0,-13.000 7.000 2,-12.000 6.000 0,-15.000 4.000 1,-15.000 4.000 0,-15.000 3.000-1,-16.000 3.000 0,-15.000-4.000-1,-11.000-8.000 1,-14.000-10.000-1,-11.000-9.000-1,-12.000-10.000 2,-9.000-9.000 1,-10.000-10.000 2,-8.000-8.000 2,-12.000-9.000 1,-12.000-6.000 0,-13.000-6.000 0,-12.000-6.000-1,-10.000 4.000 1,-6.000 16.000-1,-6.000 15.000 1,-6.000 17.000 0,-4.000 13.000 0,1.000 13.000 1,-1.000 12.000 1,1.000 13.000 0,-4.000 10.000 0,-6.000 10.000-2,-6.000 10.000-2,-6.000 9.000-2,-10.000 13.000-1,-12.000 20.000 0,-13.000 18.000 0,-12.000 20.000-1,-5.000 11.000-2,3.000 7.000-5,3.000 6.000-3,4.000 7.000-5,11.000 2.000-2,23.000 1.000-3,22.000-1.000-1,22.000 1.000-2,19.000-9.000 1,20.000-15.000 3,18.000-15.000 3,20.000-16.000 2,8.000-10.000 3,1.000-3.000 0,-1.000-3.000 1,1.000-2.000 1</inkml:trace>
</inkml:ink>
</file>

<file path=ppt/ink/ink6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5"/>
    </inkml:context>
    <inkml:brush xml:id="br0">
      <inkml:brushProperty name="width" value="0.0524665378034115" units="cm"/>
      <inkml:brushProperty name="height" value="0.0524665378034115" units="cm"/>
      <inkml:brushProperty name="color" value="#f2395b"/>
      <inkml:brushProperty name="ignorePressure" value="0"/>
    </inkml:brush>
  </inkml:definitions>
  <inkml:trace contextRef="#ctx0" brushRef="#br0">91950.000 50000.000 419,'23.000'-157.000'9,"-3.000"39.000"1,-3.000 36.000 2,-2.000 39.000 0,-3.000 18.000 3,1.000 0.000 6,-1.000 0.000 5,1.000 0.000 5,-1.000 9.000 4,1.000 19.000 4,-1.000 19.000 3,1.000 19.000 4,-3.000 12.000-2,-2.000 6.000-5,-3.000 7.000-6,-3.000 6.000-6,-4.000 6.000-5,-3.000 6.000-2,-3.000 7.000-4,-2.000 6.000-2,-5.000 6.000-3,-2.000 6.000-2,-3.000 7.000-1,-3.000 6.000-2,-4.000 4.000-1,-3.000 4.000 2,-3.000 3.000 0,-2.000 3.000 2,-5.000 6.000-4,-2.000 9.000-5,-3.000 10.000-7,-3.000 10.000-7,-2.000 2.000-2,0.000-3.000 1,0.000-3.000 1,0.000-2.000 1,4.000-12.000-2,10.000-19.000-6,10.000-18.000-5,9.000-19.000-5,6.000-27.000-10,3.000-34.000-13,3.000-35.000-13,4.000-33.000-13,-1.000-17.000 2,-3.000 4.000 17,-3.000 3.000 16,-2.000 3.000 18</inkml:trace>
</inkml:ink>
</file>

<file path=ppt/ink/ink63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23"/>
    </inkml:context>
    <inkml:brush xml:id="br0">
      <inkml:brushProperty name="width" value="0.0361139848828316" units="cm"/>
      <inkml:brushProperty name="height" value="0.0361139848828316" units="cm"/>
      <inkml:brushProperty name="color" value="#00bff3"/>
      <inkml:brushProperty name="ignorePressure" value="0"/>
    </inkml:brush>
  </inkml:definitions>
  <inkml:trace contextRef="#ctx0" brushRef="#br0">89800.000 46250.000 609,'-47.000'204.000'94,"6.000"-40.000"-22,7.000-40.000-21,6.000-41.000-21,-7.000-10.000-13,-18.000 22.000-1,-19.000 22.000-1,-18.000 23.000-3,-6.000 0.000-2,10.000-18.000-4,10.000-19.000-3,9.000-18.000-5,10.000-17.000-3,14.000-11.000-5,11.000-14.000-4,14.000-11.000-4,19.000-18.000-5,29.000-22.000-2,28.000-22.000-4,28.000-21.000-4,10.000-6.000 2,-5.000 14.000 6,-7.000 11.000 6,-5.000 14.000 6,-9.000 10.000 7,-9.000 9.000 7,-10.000 10.000 8,-8.000 10.000 6,-11.000 13.000 6,-8.000 19.000 3,-10.000 19.000 3,-9.000 19.000 3,-7.000 9.000 1,-3.000 0.000-2,-3.000 0.000-1,-2.000 0.000-3,-6.000-2.000-2,-6.000-3.000-4,-6.000-3.000-3,-6.000-2.000-4,-2.000-8.000-5,3.000-8.000-6,3.000-10.000-7,4.000-9.000-7,8.000-21.000-9,17.000-31.000-13,15.000-31.000-12,16.000-31.000-14,4.000-13.000-1,-6.000 6.000 9,-6.000 7.000 9,-6.000 6.000 9,-2.000 4.000 6,3.000 4.000 3,3.000 3.000 2,4.000 3.000 2</inkml:trace>
</inkml:ink>
</file>

<file path=ppt/ink/ink63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24"/>
    </inkml:context>
    <inkml:brush xml:id="br0">
      <inkml:brushProperty name="width" value="0.0395188666880131" units="cm"/>
      <inkml:brushProperty name="height" value="0.0395188666880131" units="cm"/>
      <inkml:brushProperty name="color" value="#00bff3"/>
      <inkml:brushProperty name="ignorePressure" value="0"/>
    </inkml:brush>
  </inkml:definitions>
  <inkml:trace contextRef="#ctx0" brushRef="#br0">90450.000 46300.000 556,'23.000'-49.000'2,"-3.000"4.000"3,-3.000 3.000 4,-2.000 3.000 4,-6.000 17.000 4,-6.000 31.000 6,-6.000 32.000 5,-6.000 31.000 5,-6.000 17.000 0,-2.000 3.000-6,-3.000 3.000-5,-3.000 4.000-6,-1.000-3.000-5,4.000-5.000-3,3.000-7.000-5,3.000-5.000-3,12.000-23.000-8,22.000-37.000-12,22.000-38.000-11,23.000-37.000-12,11.000-29.000-3,4.000-18.000 4,3.000-19.000 4,3.000-18.000 5,-2.000 0.000 6,-6.000 23.000 8,-6.000 22.000 8,-6.000 22.000 8,-10.000 16.000 8,-12.000 14.000 6,-13.000 11.000 7,-12.000 14.000 7,-9.000 14.000 3,-2.000 20.000-1,-3.000 18.000-1,-3.000 20.000-2,-7.000 11.000 0,-9.000 7.000-1,-10.000 6.000-1,-8.000 7.000 1,-6.000 0.000-2,1.000-2.000-2,-1.000-3.000-1,1.000-3.000-1,7.000-15.000-5,16.000-24.000-6,15.000-26.000-7,17.000-24.000-7,11.000-17.000-5,10.000-5.000-5,10.000-7.000-4,9.000-5.000-4,-4.000 8.000-1,-15.000 26.000 5,-15.000 24.000 3,-16.000 26.000 5,-10.000 8.000 2,-3.000-5.000 4,-3.000-7.000 3,-2.000-5.000 2,-14.000 5.000 2,-21.000 19.000 0,-22.000 19.000-1,-22.000 19.000 1,-15.000 7.000 2,-5.000-3.000 2,-7.000-3.000 2,-5.000-2.000 4,-3.000-3.000 1,4.000 1.000 1,3.000-1.000 0,3.000 1.000 0,9.000-6.000-1,16.000-8.000 0,15.000-10.000-2,17.000-9.000-1,16.000-10.000 5,19.000-9.000 8,19.000-10.000 11,19.000-8.000 9,21.000-9.000 2,26.000-6.000-8,24.000-6.000-6,26.000-6.000-8,16.000-9.000-6,10.000-8.000-5,10.000-10.000-6,9.000-9.000-6,-2.000-5.000-4,-12.000 0.000-4,-13.000 0.000-3,-12.000 0.000-5,-15.000 4.000-5,-15.000 10.000-7,-15.000 10.000-7,-16.000 9.000-7,-23.000 2.000-2,-27.000-2.000 3,-28.000-3.000 3,-28.000-3.000 4,-15.000-2.000 4,1.000 0.000 5,-1.000 0.000 4,1.000 0.000 5,2.000-2.000 6,7.000-3.000 7,6.000-3.000 7,7.000-2.000 8,4.000 0.000 6,3.000 7.000 5,3.000 6.000 7,4.000 7.000 6,5.000 13.000 6,10.000 22.000 7,10.000 22.000 6,9.000 23.000 7,4.000 17.000-2,1.000 17.000-11,-1.000 15.000-9,1.000 16.000-11,1.000 16.000-8,3.000 20.000-5,3.000 18.000-8,4.000 20.000-5,-3.000 16.000-7,-5.000 16.000-9,-7.000 15.000-8,-5.000 17.000-9,-4.000-4.000-5,0.000-22.000-1,0.000-22.000-2,0.000-21.000-2,0.000-24.000 2,0.000-25.000 2,0.000-25.000 5,0.000-25.000 3</inkml:trace>
</inkml:ink>
</file>

<file path=ppt/ink/ink63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24"/>
    </inkml:context>
    <inkml:brush xml:id="br0">
      <inkml:brushProperty name="width" value="0.0394974835216999" units="cm"/>
      <inkml:brushProperty name="height" value="0.0394974835216999" units="cm"/>
      <inkml:brushProperty name="color" value="#00bff3"/>
      <inkml:brushProperty name="ignorePressure" value="0"/>
    </inkml:brush>
  </inkml:definitions>
  <inkml:trace contextRef="#ctx0" brushRef="#br0">91350.000 47850.000 556,'-47.000'-65.000'78,"6.000"23.000"-12,7.000 22.000-11,6.000 22.000-13,1.000 18.000-7,-3.000 16.000-4,-3.000 15.000-4,-2.000 17.000-4,-8.000 8.000-4,-8.000 4.000-4,-10.000 3.000-5,-9.000 3.000-5,-7.000 3.000 0,-3.000 3.000 2,-3.000 3.000 2,-2.000 4.000 2,2.000-6.000-6,9.000-11.000-12,10.000-14.000-15,10.000-11.000-12,24.000-25.000-11,41.000-33.000-5,40.000-35.000-7,42.000-34.000-7,21.000-13.000 4,3.000 9.000 12,3.000 10.000 13,4.000 10.000 12,-4.000 8.000 11,-9.000 10.000 7,-10.000 10.000 8,-8.000 9.000 8,-9.000 10.000 5,-6.000 14.000 4,-6.000 11.000 3,-6.000 14.000 4,-9.000 7.000 1,-8.000 3.000-3,-10.000 3.000-2,-9.000 4.000-2,-9.000-1.000-2,-5.000-3.000 0,-7.000-3.000-1,-5.000-2.000-1</inkml:trace>
</inkml:ink>
</file>

<file path=ppt/ink/ink63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25"/>
    </inkml:context>
    <inkml:brush xml:id="br0">
      <inkml:brushProperty name="width" value="0.0488879382610321" units="cm"/>
      <inkml:brushProperty name="height" value="0.0488879382610321" units="cm"/>
      <inkml:brushProperty name="color" value="#00bff3"/>
      <inkml:brushProperty name="ignorePressure" value="0"/>
    </inkml:brush>
  </inkml:definitions>
  <inkml:trace contextRef="#ctx0" brushRef="#br0">91750.000 47750.000 450,'53.000'-93.000'5,"6.000"17.000"10,7.000 15.000 11,6.000 16.000 10,7.000 9.000 3,10.000 3.000-4,10.000 3.000-3,9.000 4.000-5,2.000 1.000-4,-2.000 0.000-6,-3.000 0.000-5,-3.000 0.000-6,-9.000 3.000-6,-11.000 6.000-8,-14.000 7.000-7,-11.000 6.000-7,-20.000 1.000-7,-24.000-3.000-5,-26.000-3.000-4,-24.000-2.000-5,-13.000-8.000 2,0.000-8.000 9,0.000-10.000 9,0.000-9.000 8,1.000-12.000 9,4.000-11.000 5,3.000-14.000 7,3.000-11.000 6,4.000 0.000 5,7.000 17.000 0,6.000 15.000 2,7.000 16.000 0,4.000 16.000 7,3.000 20.000 11,3.000 18.000 11,4.000 20.000 11,-1.000 17.000 2,-3.000 20.000-8,-3.000 18.000-9,-2.000 20.000-7,-1.000 11.000-7,3.000 7.000-3,3.000 6.000-5,4.000 7.000-4,1.000 0.000-4,0.000-2.000-4,0.000-3.000-4,0.000-3.000-4,0.000-1.000-4,0.000 4.000-2,0.000 3.000-3,0.000 3.000-3,-4.000-5.000-4,-5.000-12.000-3,-7.000-13.000-4,-5.000-12.000-3,-4.000-10.000-4,0.000-6.000-2,0.000-6.000-2,0.000-6.000-1,-4.000-12.000-1,-5.000-15.000 4,-7.000-15.000 3,-5.000-16.000 3,-1.000-16.000 3,6.000-16.000 4,7.000-15.000 3,6.000-15.000 4,6.000-14.000 4,6.000-8.000 3,7.000-10.000 3,6.000-9.000 3,10.000-5.000 2,17.000 0.000 1,15.000 0.000 0,16.000 0.000 1,9.000 1.000 0,3.000 4.000 0,3.000 3.000 0,4.000 3.000 1,1.000 3.000-3,0.000 3.000-5,0.000 3.000-6,0.000 4.000-5,-7.000 5.000-6,-11.000 10.000-7,-14.000 10.000-5,-11.000 9.000-7,-9.000 7.000 0,-3.000 7.000 5,-3.000 6.000 6,-2.000 7.000 6,-3.000 0.000 4,1.000-2.000 2,-1.000-3.000 1,1.000-3.000 1</inkml:trace>
</inkml:ink>
</file>

<file path=ppt/ink/ink63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25"/>
    </inkml:context>
    <inkml:brush xml:id="br0">
      <inkml:brushProperty name="width" value="0.0456036627292633" units="cm"/>
      <inkml:brushProperty name="height" value="0.0456036627292633" units="cm"/>
      <inkml:brushProperty name="color" value="#00bff3"/>
      <inkml:brushProperty name="ignorePressure" value="0"/>
    </inkml:brush>
  </inkml:definitions>
  <inkml:trace contextRef="#ctx0" brushRef="#br0">93550.000 45850.000 482,'71.000'-24.000'6,"-5.000"4.000"12,-7.000 3.000 13,-5.000 3.000 12,-8.000 10.000 3,-5.000 20.000-4,-7.000 18.000-6,-5.000 20.000-5,-11.000 14.000-6,-11.000 14.000-8,-14.000 11.000-8,-11.000 14.000-6,-12.000 2.000-9,-9.000-6.000-7,-10.000-6.000-8,-8.000-6.000-7,-1.000-9.000-3,9.000-8.000 0,10.000-10.000 1,10.000-9.000 1,11.000-15.000 4,17.000-18.000 4,15.000-19.000 5,16.000-18.000 6,10.000-14.000 4,7.000-5.000 5,6.000-7.000 4,7.000-5.000 4,-1.000-1.000 4,-6.000 6.000 2,-6.000 7.000 1,-6.000 6.000 3,-7.000 12.000-1,-6.000 19.000-2,-6.000 19.000-2,-6.000 19.000-1,-13.000 15.000-3,-19.000 13.000-2,-18.000 12.000-2,-19.000 13.000-2,-12.000 4.000-2,-2.000-3.000 0,-3.000-3.000-2,-3.000-2.000-1,-1.000-5.000 1,4.000-2.000 2,3.000-3.000 2,3.000-3.000 2,6.000-9.000 1,9.000-11.000 2,10.000-14.000 1,10.000-11.000 2,10.000-9.000 0,13.000-3.000 0,12.000-3.000 1,13.000-2.000 1,12.000-8.000 0,13.000-8.000 0,12.000-10.000-1,13.000-9.000-1,6.000-9.000-2,0.000-5.000-5,0.000-7.000-6,0.000-5.000-5,-5.000-3.000-4,-9.000 4.000-5,-10.000 3.000-3,-8.000 3.000-5,-11.000 1.000-1,-8.000 1.000-1,-10.000-1.000 1,-9.000 1.000 0,-10.000-1.000 0,-9.000 1.000 0,-10.000-1.000 0,-8.000 1.000-1,-8.000 1.000 3,-2.000 3.000 6,-3.000 3.000 4,-3.000 4.000 6,-2.000 4.000 6,0.000 6.000 5,0.000 7.000 5,0.000 6.000 6,3.000 3.000 1,6.000 0.000-2,7.000 0.000-2,6.000 0.000-1,4.000 7.000 6,4.000 17.000 16,3.000 15.000 16,3.000 16.000 17,3.000 10.000 2,3.000 7.000-12,3.000 6.000-11,4.000 7.000-13,1.000 7.000-6,0.000 9.000-1,0.000 10.000-2,0.000 10.000-1,-8.000 8.000-3,-16.000 10.000-4,-15.000 10.000-4,-15.000 9.000-3,-12.000 6.000-7,-6.000 3.000-9,-6.000 3.000-10,-6.000 4.000-10,-6.000-7.000-5,-2.000-16.000-2,-3.000-15.000 1,-3.000-15.000-2,2.000-20.000-2,10.000-21.000-3,10.000-22.000-4,9.000-22.000-3</inkml:trace>
</inkml:ink>
</file>

<file path=ppt/ink/ink63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26"/>
    </inkml:context>
    <inkml:brush xml:id="br0">
      <inkml:brushProperty name="width" value="0.0463451594114304" units="cm"/>
      <inkml:brushProperty name="height" value="0.0463451594114304" units="cm"/>
      <inkml:brushProperty name="color" value="#00bff3"/>
      <inkml:brushProperty name="ignorePressure" value="0"/>
    </inkml:brush>
  </inkml:definitions>
  <inkml:trace contextRef="#ctx0" brushRef="#br0">94750.000 45750.000 474,'-44.000'-47.000'8,"13.000"6.000"14,12.000 7.000 16,13.000 6.000 15,10.000 6.000 4,10.000 6.000-8,10.000 7.000-9,9.000 6.000-7,4.000 13.000-5,1.000 23.000-4,-1.000 22.000-4,1.000 22.000-2,-6.000 16.000-4,-8.000 14.000-4,-10.000 11.000-2,-9.000 14.000-4,-7.000 2.000-3,-3.000-6.000-1,-3.000-6.000-3,-2.000-6.000-1,0.000-12.000-3,7.000-15.000-1,6.000-15.000-1,7.000-16.000-3,10.000-16.000-1,16.000-16.000-2,15.000-15.000-3,17.000-15.000-3,8.000-14.000 1,4.000-8.000 0,3.000-10.000 0,3.000-9.000 2,-5.000-1.000 1,-12.000 10.000 2,-13.000 10.000 0,-12.000 9.000 3,-23.000 15.000-1,-30.000 22.000 1,-32.000 22.000-1,-30.000 23.000-1,-15.000 8.000 3,3.000-3.000 4,3.000-3.000 6,4.000-2.000 3,4.000-6.000 4,6.000-6.000-2,7.000-6.000 1,6.000-6.000 0,15.000-7.000 1,26.000-6.000 5,24.000-6.000 4,26.000-6.000 5,13.000-6.000 0,4.000-2.000-3,3.000-3.000-3,3.000-3.000-3,-4.000 2.000-7,-8.000 10.000-8,-10.000 10.000-10,-9.000 9.000-9,-15.000 7.000-5,-18.000 7.000 2,-19.000 6.000 0,-18.000 7.000 1,-17.000 2.000 1,-11.000 1.000 3,-14.000-1.000 2,-11.000 1.000 2,-7.000 1.000 1,0.000 3.000 3,0.000 3.000 0,0.000 4.000 3,1.000-3.000 2,4.000-5.000 4,3.000-7.000 4,3.000-5.000 5,9.000-8.000 6,16.000-5.000 10,15.000-7.000 11,17.000-5.000 9,13.000-8.000 3,13.000-5.000-4,12.000-7.000-3,13.000-5.000-4,18.000-12.000-5,26.000-16.000-5,24.000-15.000-7,26.000-15.000-5,12.000-9.000-3,0.000 1.000 1,0.000-1.000-1,0.000 1.000 1,-5.000 5.000-3,-9.000 14.000-6,-10.000 11.000-5,-8.000 14.000-6,-14.000 11.000-2,-15.000 14.000-1,-15.000 11.000-1,-16.000 14.000 1,-13.000 10.000 0,-9.000 9.000 4,-10.000 10.000 2,-8.000 10.000 4,-11.000 7.000 4,-8.000 6.000 4,-10.000 7.000 6,-9.000 6.000 4,-4.000 1.000 3,4.000-3.000-2,3.000-3.000-1,3.000-2.000-1,4.000-6.000 2,7.000-6.000 4,6.000-6.000 5,7.000-6.000 5,7.000-6.000 1,9.000-2.000-5,10.000-3.000-4,10.000-3.000-3,10.000-7.000-5,13.000-9.000-5,12.000-10.000-3,13.000-8.000-6,9.000-8.000-5,6.000-2.000-8,7.000-3.000-7,6.000-3.000-6,4.000-9.000-7,4.000-11.000-3,3.000-14.000-4,3.000-11.000-3,-4.000-7.000 0,-8.000 0.000 4,-10.000 0.000 6,-9.000 0.000 5,-12.000 3.000 0,-11.000 6.000-4,-14.000 7.000-4,-11.000 6.000-4</inkml:trace>
</inkml:ink>
</file>

<file path=ppt/ink/ink63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2:26"/>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97750.000 48200.000 999,'-46.000'1.000'-47,"10.000"4.000"6,10.000 3.000 4,9.000 3.000 6</inkml:trace>
</inkml:ink>
</file>

<file path=ppt/ink/ink63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12"/>
    </inkml:context>
    <inkml:brush xml:id="br0">
      <inkml:brushProperty name="width" value="0.0383758991956711" units="cm"/>
      <inkml:brushProperty name="height" value="0.0383758991956711" units="cm"/>
      <inkml:brushProperty name="color" value="#00bff3"/>
      <inkml:brushProperty name="ignorePressure" value="0"/>
    </inkml:brush>
  </inkml:definitions>
  <inkml:trace contextRef="#ctx0" brushRef="#br0">43400.000 30350.000 573,'0.000'-135.000'0,"0.000"32.000"0,0.000 31.000 0,0.000 32.000 0,1.000 8.000-1,4.000-11.000 0,3.000-14.000-2,3.000-11.000-1,-1.000-4.000 2,-2.000 6.000 4,-3.000 7.000 6,-3.000 6.000 4,-6.000 1.000 3,-5.000-3.000 0,-7.000-3.000 2,-5.000-2.000-1,-8.000-5.000 3,-5.000-2.000 2,-7.000-3.000 3,-5.000-3.000 3,-9.000-1.000 0,-9.000 4.000-2,-10.000 3.000-2,-8.000 3.000-2,-11.000 4.000-2,-8.000 7.000-2,-10.000 6.000-2,-9.000 7.000-3,-10.000 7.000-1,-9.000 9.000 0,-10.000 10.000-1,-8.000 10.000-1,-4.000 7.000-1,3.000 6.000-3,3.000 7.000-2,4.000 6.000-2,4.000 3.000-1,6.000 0.000-1,7.000 0.000 1,6.000 0.000 0,6.000 1.000 1,6.000 4.000 1,7.000 3.000 1,6.000 3.000 1,6.000 1.000 1,6.000 1.000 0,7.000-1.000 1,6.000 1.000-1,4.000 4.000 0,4.000 9.000-1,3.000 10.000-1,3.000 10.000-2,4.000 5.000 0,7.000 4.000-1,6.000 3.000 0,7.000 3.000 0,4.000 6.000 0,3.000 9.000 0,3.000 10.000-1,4.000 10.000-1,2.000 4.000 1,4.000 0.000 0,3.000 0.000 0,3.000 0.000 0,6.000 1.000 0,9.000 4.000 0,10.000 3.000 1,10.000 3.000-1,5.000-2.000 1,4.000-6.000-1,3.000-6.000 1,3.000-6.000-1,4.000-9.000 1,7.000-8.000-1,6.000-10.000 0,7.000-9.000 0,5.000-10.000-1,7.000-9.000 0,6.000-10.000-1,7.000-8.000-1,7.000-11.000 0,9.000-8.000 0,10.000-10.000 0,10.000-9.000 0,8.000-13.000 1,10.000-16.000-1,10.000-15.000 0,9.000-15.000 0,7.000-14.000-1,7.000-8.000 1,6.000-10.000 0,7.000-9.000 1,-3.000-7.000-2,-8.000-3.000-2,-10.000-3.000-4,-9.000-2.000-1,-12.000-5.000-3,-11.000-2.000 0,-14.000-3.000 0,-11.000-3.000-1,-17.000 1.000 1,-18.000 6.000 1,-19.000 7.000 2,-18.000 6.000 0,-18.000 6.000 1,-16.000 6.000-2,-15.000 7.000-2,-15.000 6.000-1,-15.000 7.000-2,-12.000 10.000-2,-13.000 10.000-2,-12.000 9.000-3,-1.000 7.000 0,14.000 7.000 1,11.000 6.000 0,14.000 7.000 2,7.000 4.000 1,3.000 3.000 2,3.000 3.000 3,4.000 4.000 2</inkml:trace>
</inkml:ink>
</file>

<file path=ppt/ink/ink63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15"/>
    </inkml:context>
    <inkml:brush xml:id="br0">
      <inkml:brushProperty name="width" value="0.0332489758729935" units="cm"/>
      <inkml:brushProperty name="height" value="0.0332489758729935" units="cm"/>
      <inkml:brushProperty name="color" value="#00bff3"/>
      <inkml:brushProperty name="ignorePressure" value="0"/>
    </inkml:brush>
  </inkml:definitions>
  <inkml:trace contextRef="#ctx0" brushRef="#br0">44400.000 30250.000 661,'-40.000'-43.000'0,"23.000"17.000"-2,22.000 15.000 0,22.000 16.000-2,18.000 13.000 2,16.000 14.000 4,15.000 11.000 3,17.000 14.000 4,11.000 11.000 0,10.000 14.000 0,10.000 11.000-2,9.000 14.000 0,2.000-1.000-2,-2.000-12.000-1,-3.000-13.000 1,-3.000-12.000-2,-13.000-12.000 0,-22.000-8.000 0,-22.000-10.000 0,-21.000-9.000-1,7.000-1.000-1,38.000 10.000 0,37.000 10.000-1,38.000 9.000-1,24.000 4.000 0,14.000 1.000 0,11.000-1.000 1,14.000 1.000 0,7.000-4.000 0,3.000-6.000 1,3.000-6.000 1,4.000-6.000 1,1.000-1.000 0,0.000 7.000 0,0.000 6.000 0,0.000 7.000 0,3.000 4.000 0,6.000 3.000 0,7.000 3.000 1,6.000 4.000 0,-2.000 5.000 0,-9.000 10.000-1,-10.000 10.000-1,-8.000 9.000-2,-4.000 4.000 1,3.000 1.000 0,3.000-1.000 1,4.000 1.000 0,1.000-3.000 0,0.000-2.000-1,0.000-3.000-1,0.000-3.000-1,-5.000-2.000 0,-9.000 0.000 1,-10.000 0.000 2,-8.000 0.000 0,-4.000-2.000 2,3.000-3.000 0,3.000-3.000 0,4.000-2.000 0,1.000-3.000 0,0.000 1.000 0,0.000-1.000 0,0.000 1.000-1,-4.000 1.000 1,-5.000 3.000-1,-7.000 3.000-1,-5.000 4.000 0,-8.000 2.000 0,-5.000 4.000 0,-7.000 3.000-1,-5.000 3.000 1,-4.000 4.000-1,0.000 7.000 0,0.000 6.000 0,0.000 7.000 1,-5.000 0.000 0,-9.000-2.000 3,-10.000-3.000 2,-8.000-3.000 2,-6.000-2.000 1,1.000 0.000 0,-1.000 0.000-2,1.000 0.000 0,-4.000 0.000-1,-6.000 0.000-1,-6.000 0.000-2,-6.000 0.000-1,-7.000 0.000-1,-6.000 0.000-2,-6.000 0.000 0,-6.000 0.000 0,-7.000 3.000-1,-6.000 6.000 3,-6.000 7.000 1,-6.000 6.000 3,-4.000 1.000 0,1.000-3.000 1,-1.000-3.000 1,1.000-2.000 1,-1.000-8.000-1,1.000-8.000-1,-1.000-10.000-2,1.000-9.000-2,-3.000-7.000 0,-2.000-3.000 1,-3.000-3.000 0,-3.000-2.000 1,-2.000-1.000 0,0.000 3.000-3,0.000 3.000-2,0.000 4.000-1,0.000-1.000-1,0.000-3.000 0,0.000-3.000 2,0.000-2.000 0,-2.000-6.000 1,-3.000-6.000 0,-3.000-6.000-1,-2.000-6.000 0,-1.000-2.000-1,3.000 3.000 1,3.000 3.000-1,4.000 4.000 1,-3.000-1.000-2,-5.000-3.000 0,-7.000-3.000-2,-5.000-2.000-1,-4.000-3.000-1,0.000 1.000 1,0.000-1.000 1,0.000 1.000 0,0.000-4.000 0,0.000-6.000 1,0.000-6.000 0,0.000-6.000 1,-2.000-2.000 0,-3.000 3.000 1,-3.000 3.000 2,-2.000 4.000 0,-5.000-1.000 1,-2.000-3.000-1,-3.000-3.000 0,-3.000-2.000-1,-1.000-5.000 0,4.000-2.000-1,3.000-3.000-1,3.000-3.000-1,1.000-2.000-5,1.000 0.000-8,-1.000 0.000-8,1.000 0.000-8,-3.000-8.000-3,-2.000-16.000 2,-3.000-15.000 2,-3.000-15.000 2,-4.000-9.000-1,-3.000 1.000-1,-3.000-1.000-2,-2.000 1.000-3</inkml:trace>
</inkml:ink>
</file>

<file path=ppt/ink/ink63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15"/>
    </inkml:context>
    <inkml:brush xml:id="br0">
      <inkml:brushProperty name="width" value="0.035572774708271" units="cm"/>
      <inkml:brushProperty name="height" value="0.035572774708271" units="cm"/>
      <inkml:brushProperty name="color" value="#00bff3"/>
      <inkml:brushProperty name="ignorePressure" value="0"/>
    </inkml:brush>
  </inkml:definitions>
  <inkml:trace contextRef="#ctx0" brushRef="#br0">63000.000 40400.000 618,'-90.000'6.000'4,"23.000"13.000"9,22.000 12.000 9,22.000 13.000 9,12.000 6.000 1,3.000 0.000-6,3.000 0.000-5,4.000 0.000-6,5.000 1.000-3,10.000 4.000-3,10.000 3.000-3,9.000 3.000-2,4.000 1.000 0,1.000 1.000 1,-1.000-1.000 0,1.000 1.000 3,1.000 1.000 0,3.000 3.000 0,3.000 3.000 0,4.000 4.000 1,4.000-1.000 1,6.000-3.000-1,7.000-3.000 1,6.000-2.000 1,1.000-5.000-1,-3.000-2.000 0,-3.000-3.000-1,-2.000-3.000 1,-5.000-4.000-1,-2.000-3.000 0,-3.000-3.000 2,-3.000-2.000-1,-7.000-3.000-1,-9.000 1.000-5,-10.000-1.000-3,-8.000 1.000-6,-18.000-1.000-1,-25.000 1.000-3,-25.000-1.000 0,-25.000 1.000-2,-21.000-4.000-1,-15.000-6.000-3,-15.000-6.000-1,-16.000-6.000-2,-12.000 1.000-1,-5.000 9.000-3,-7.000 10.000 0,-5.000 10.000-3,-8.000 2.000 0,-5.000-3.000-2,-7.000-3.000 0,-5.000-2.000-2,10.000-5.000 1,28.000-2.000 3,28.000-3.000 2,29.000-3.000 2,18.000-2.000 2,9.000 0.000-1,10.000 0.000 1,10.000 0.000-1</inkml:trace>
</inkml:ink>
</file>

<file path=ppt/ink/ink6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6"/>
    </inkml:context>
    <inkml:brush xml:id="br0">
      <inkml:brushProperty name="width" value="0.0511148944497108" units="cm"/>
      <inkml:brushProperty name="height" value="0.0511148944497108" units="cm"/>
      <inkml:brushProperty name="color" value="#f2395b"/>
      <inkml:brushProperty name="ignorePressure" value="0"/>
    </inkml:brush>
  </inkml:definitions>
  <inkml:trace contextRef="#ctx0" brushRef="#br0">91800.000 51600.000 430,'140.000'-116.000'2,"-18.000"19.000"5,-19.000 19.000 5,-18.000 19.000 5,-14.000 13.000 5,-5.000 10.000 5,-7.000 10.000 5,-5.000 9.000 6,-8.000 7.000 0,-5.000 7.000-4,-7.000 6.000-6,-5.000 7.000-4,-8.000 7.000-4,-5.000 9.000-3,-7.000 10.000-3,-5.000 10.000-4,-9.000 7.000-1,-9.000 6.000 0,-10.000 7.000 0,-8.000 6.000 0,-6.000-1.000-1,1.000-5.000-3,-1.000-7.000-3,1.000-5.000-3,13.000-15.000-3,29.000-22.000-5,28.000-22.000-5,28.000-21.000-6,17.000-17.000-1,6.000-8.000 1,7.000-10.000 1,6.000-9.000 1,1.000-2.000-1,-3.000 6.000 1,-3.000 7.000-1,-2.000 6.000-1,-9.000 4.000 3,-12.000 4.000 4,-13.000 3.000 6,-12.000 3.000 4,-15.000 12.000 10,-15.000 22.000 14,-15.000 22.000 15,-16.000 23.000 14,-7.000 8.000 3,4.000-3.000-8,3.000-3.000-7,3.000-2.000-7,1.000 3.000-6,1.000 14.000-2,-1.000 11.000-2,1.000 14.000-1,2.000 0.000-4,7.000-8.000-3,6.000-10.000-3,7.000-9.000-4,7.000-9.000-3,9.000-5.000-2,10.000-7.000-4,10.000-5.000-3,4.000-8.000-3,0.000-5.000-5,0.000-7.000-4,0.000-5.000-5,3.000-12.000-1,6.000-16.000 2,7.000-15.000 3,6.000-15.000 1,1.000-11.000 3,-3.000-2.000 1,-3.000-3.000 2,-2.000-3.000 2,-8.000-2.000 1,-8.000 0.000 0,-10.000 0.000-1,-9.000 0.000 0,-7.000 0.000 3,-3.000 0.000 4,-3.000 0.000 6,-2.000 0.000 5,-9.000 4.000 1,-12.000 10.000-2,-13.000 10.000-2,-12.000 9.000-1,-15.000 7.000-4,-15.000 7.000-3,-15.000 6.000-4,-16.000 7.000-4,-12.000 5.000-5,-5.000 7.000-7,-7.000 6.000-6,-5.000 7.000-8,6.000 4.000-3,23.000 3.000-4,22.000 3.000-2,22.000 4.000-3</inkml:trace>
</inkml:ink>
</file>

<file path=ppt/ink/ink63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18"/>
    </inkml:context>
    <inkml:brush xml:id="br0">
      <inkml:brushProperty name="width" value="0.0373220220208168" units="cm"/>
      <inkml:brushProperty name="height" value="0.0373220220208168" units="cm"/>
      <inkml:brushProperty name="color" value="#00bff3"/>
      <inkml:brushProperty name="ignorePressure" value="0"/>
    </inkml:brush>
  </inkml:definitions>
  <inkml:trace contextRef="#ctx0" brushRef="#br0">72250.000 41800.000 589,'-18.000'45.000'76,"17.000"-9.000"-18,15.000-10.000-17,16.000-8.000-18,9.000-4.000-10,3.000 3.000-2,3.000 3.000-1,4.000 4.000-3,1.000-1.000-2,0.000-3.000-2,0.000-3.000-2,0.000-2.000-2,-2.000-1.000 0,-3.000 3.000 1,-3.000 3.000 0,-2.000 4.000 1,-8.000 2.000-2,-8.000 4.000-5,-10.000 3.000-5,-9.000 3.000-5,-13.000 3.000 0,-16.000 3.000 4,-15.000 3.000 4,-15.000 4.000 4,-9.000 2.000 3,1.000 4.000 2,-1.000 3.000 2,1.000 3.000 2,-3.000-1.000 2,-2.000-2.000-2,-3.000-3.000 1,-3.000-3.000-1,2.000-4.000-1,10.000-3.000 0,10.000-3.000-2,9.000-2.000 0,17.000-8.000-4,25.000-8.000-7,25.000-10.000-5,25.000-9.000-6,9.000-5.000-2,-6.000 0.000 5,-6.000 0.000 4,-6.000 0.000 5,-7.000 3.000 3,-6.000 6.000 2,-6.000 7.000 1,-6.000 6.000 2,-6.000 9.000 2,-2.000 13.000 3,-3.000 12.000 2,-3.000 13.000 3,-6.000 6.000 1,-5.000 0.000-1,-7.000 0.000 0,-5.000 0.000-1,-4.000-4.000 0,0.000-5.000-2,0.000-7.000-2,0.000-5.000-1,9.000-19.000-4,19.000-27.000-7,19.000-28.000-6,19.000-28.000-7,10.000-20.000-4,4.000-8.000 0,3.000-10.000 0,3.000-9.000-1,-2.000-4.000 0,-6.000 4.000 1,-6.000 3.000 1,-6.000 3.000 1,-7.000 4.000 2,-6.000 7.000 4,-6.000 6.000 4,-6.000 7.000 4,-2.000 4.000 3,3.000 3.000 0,3.000 3.000 0,4.000 4.000 1,2.000 1.000 4,4.000 0.000 8,3.000 0.000 8,3.000 0.000 8,-1.000 4.000 3,-2.000 10.000 1,-3.000 10.000-1,-3.000 9.000-1,-1.000 4.000 1,4.000 1.000-2,3.000-1.000 0,3.000 1.000-1,1.000 1.000-3,1.000 3.000-2,-1.000 3.000-4,1.000 4.000-4,-3.000 1.000-3,-2.000 0.000-3,-3.000 0.000-3,-3.000 0.000-4,-9.000 7.000-4,-11.000 17.000-4,-14.000 15.000-5,-11.000 16.000-4,-12.000 5.000-1,-9.000-2.000 3,-10.000-3.000 4,-8.000-3.000 3,-4.000-4.000 2,3.000-3.000 2,3.000-3.000 3,4.000-2.000 1,8.000-12.000 1,17.000-19.000 2,15.000-18.000 0,16.000-19.000 2,13.000-7.000-1,14.000 7.000-1,11.000 6.000-2,14.000 7.000-1,-3.000 11.000-1,-15.000 20.000 0,-15.000 18.000 0,-16.000 20.000-1,-13.000 8.000 1,-9.000 1.000 4,-10.000-1.000 3,-8.000 1.000 4,-8.000-1.000 2,-2.000 1.000 1,-3.000-1.000 2,-3.000 1.000 2,2.000-6.000 0,10.000-8.000-1,10.000-10.000-2,9.000-9.000 0,2.000-2.000 0,-2.000 6.000 0,-3.000 7.000 0,-3.000 6.000 2,1.000 4.000-2,6.000 4.000 0,7.000 3.000-3,6.000 3.000 0,3.000-2.000-2,0.000-6.000-2,0.000-6.000-2,0.000-6.000-1,4.000-12.000-3,10.000-15.000-1,10.000-15.000-3,9.000-16.000-2,7.000-15.000-2,7.000-11.000 0,6.000-14.000-2,7.000-11.000 0,-1.000-14.000-4,-6.000-11.000-3,-6.000-14.000-4,-6.000-11.000-4,-7.000-9.000-2,-6.000-3.000 2,-6.000-3.000 2,-6.000-2.000 0,-6.000-5.000 2,-2.000-2.000 0,-3.000-3.000 1,-3.000-3.000 0,-4.000 2.000 4,-3.000 10.000 5,-3.000 10.000 6,-2.000 9.000 5,-1.000 12.000 6,3.000 16.000 5,3.000 15.000 6,4.000 17.000 5,4.000 22.000 7,6.000 32.000 9,7.000 31.000 9,6.000 32.000 9,6.000 22.000-1,6.000 17.000-8,7.000 15.000-8,6.000 16.000-9,1.000 13.000-6,-3.000 14.000-4,-3.000 11.000-3,-2.000 14.000-4,-1.000 14.000-3,3.000 20.000-5,3.000 18.000-5,4.000 20.000-5,-1.000-1.000-6,-3.000-19.000-8,-3.000-18.000-9,-2.000-19.000-8,-3.000-24.000-6,1.000-28.000-5,-1.000-28.000-3,1.000-27.000-5,-4.000-23.000 3,-6.000-16.000 6,-6.000-15.000 9,-6.000-15.000 7</inkml:trace>
</inkml:ink>
</file>

<file path=ppt/ink/ink63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18"/>
    </inkml:context>
    <inkml:brush xml:id="br0">
      <inkml:brushProperty name="width" value="0.0315335690975189" units="cm"/>
      <inkml:brushProperty name="height" value="0.0315335690975189" units="cm"/>
      <inkml:brushProperty name="color" value="#00bff3"/>
      <inkml:brushProperty name="ignorePressure" value="0"/>
    </inkml:brush>
  </inkml:definitions>
  <inkml:trace contextRef="#ctx0" brushRef="#br0">74650.000 42600.000 697,'-118.000'78.000'70,"17.000"6.000"-9,15.000 7.000-10,16.000 6.000-7,7.000 6.000-11,1.000 6.000-8,-1.000 7.000-11,1.000 6.000-10,-3.000 1.000-6,-2.000-3.000-7,-3.000-3.000-5,-3.000-2.000-5,2.000-11.000-4,10.000-15.000-2,10.000-15.000-2,9.000-16.000-2,7.000-23.000-2,7.000-27.000-3,6.000-28.000-2,7.000-28.000-3,4.000-18.000 1,3.000-6.000 5,3.000-6.000 5,4.000-6.000 5,1.000-1.000 5,0.000 7.000 4,0.000 6.000 3,0.000 7.000 5</inkml:trace>
</inkml:ink>
</file>

<file path=ppt/ink/ink63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19"/>
    </inkml:context>
    <inkml:brush xml:id="br0">
      <inkml:brushProperty name="width" value="0.0314105190336704" units="cm"/>
      <inkml:brushProperty name="height" value="0.0314105190336704" units="cm"/>
      <inkml:brushProperty name="color" value="#00bff3"/>
      <inkml:brushProperty name="ignorePressure" value="0"/>
    </inkml:brush>
  </inkml:definitions>
  <inkml:trace contextRef="#ctx0" brushRef="#br0">73950.000 41900.000 700,'31.000'-54.000'3,"13.000"-5.000"7,12.000-7.000 7,13.000-5.000 6,2.000 6.000 5,-5.000 23.000 3,-7.000 22.000 3,-5.000 22.000 2,-8.000 21.000 0,-5.000 22.000-6,-7.000 22.000-6,-5.000 23.000-5,-4.000 10.000-10,0.000 0.000-16,0.000 0.000-14,0.000 0.000-15,-2.000-10.000-9,-3.000-18.000-7,-3.000-19.000-4,-2.000-18.000-5</inkml:trace>
</inkml:ink>
</file>

<file path=ppt/ink/ink63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19"/>
    </inkml:context>
    <inkml:brush xml:id="br0">
      <inkml:brushProperty name="width" value="0.0332955531775951" units="cm"/>
      <inkml:brushProperty name="height" value="0.0332955531775951" units="cm"/>
      <inkml:brushProperty name="color" value="#00bff3"/>
      <inkml:brushProperty name="ignorePressure" value="0"/>
    </inkml:brush>
  </inkml:definitions>
  <inkml:trace contextRef="#ctx0" brushRef="#br0">74950.000 42350.000 660,'-46.000'50.000'58,"10.000"0.000"-11,10.000 0.000-10,9.000 0.000-9,6.000 1.000-4,3.000 4.000 3,3.000 3.000 5,4.000 3.000 3,1.000 1.000-5,0.000 1.000-12,0.000-1.000-15,0.000 1.000-12,1.000-6.000-9,4.000-8.000-6,3.000-10.000-5,3.000-9.000-5,3.000-13.000-6,3.000-16.000-6,3.000-15.000-7,4.000-15.000-6</inkml:trace>
</inkml:ink>
</file>

<file path=ppt/ink/ink63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19"/>
    </inkml:context>
    <inkml:brush xml:id="br0">
      <inkml:brushProperty name="width" value="0.0400695912539959" units="cm"/>
      <inkml:brushProperty name="height" value="0.0400695912539959" units="cm"/>
      <inkml:brushProperty name="color" value="#00bff3"/>
      <inkml:brushProperty name="ignorePressure" value="0"/>
    </inkml:brush>
  </inkml:definitions>
  <inkml:trace contextRef="#ctx0" brushRef="#br0">75450.000 41000.000 549,'0.000'-47.000'3,"0.000"6.000"7,0.000 7.000 8,0.000 6.000 6,0.000 13.000 5,0.000 23.000 4,0.000 22.000 3,0.000 22.000 4,0.000 24.000 0,0.000 29.000-4,0.000 28.000-3,0.000 28.000-4,-2.000 17.000-3,-3.000 6.000-4,-3.000 7.000-2,-2.000 6.000-4,-3.000 15.000-3,1.000 26.000-3,-1.000 24.000-2,1.000 26.000-3,-1.000 16.000-6,1.000 10.000-6,-1.000 10.000-7,1.000 9.000-8,2.000-13.000-4,7.000-34.000-4,6.000-35.000-3,7.000-33.000-4,2.000-29.000-2,1.000-22.000-3,-1.000-22.000-2,1.000-21.000-3,-3.000-23.000 3,-2.000-21.000 6,-3.000-22.000 7,-3.000-22.000 7</inkml:trace>
</inkml:ink>
</file>

<file path=ppt/ink/ink63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20"/>
    </inkml:context>
    <inkml:brush xml:id="br0">
      <inkml:brushProperty name="width" value="0.0416535288095474" units="cm"/>
      <inkml:brushProperty name="height" value="0.0416535288095474" units="cm"/>
      <inkml:brushProperty name="color" value="#00bff3"/>
      <inkml:brushProperty name="ignorePressure" value="0"/>
    </inkml:brush>
  </inkml:definitions>
  <inkml:trace contextRef="#ctx0" brushRef="#br0">74750.000 42700.000 528,'-24.000'-29.000'0,"4.000"-5.000"0,3.000-7.000 0,3.000-5.000 0,4.000-3.000 4,7.000 4.000 7,6.000 3.000 9,7.000 3.000 7,10.000 6.000 3,16.000 9.000-2,15.000 10.000-2,17.000 10.000-2,10.000 7.000-3,6.000 6.000-3,7.000 7.000-3,6.000 6.000-3,1.000 3.000-3,-3.000 0.000-3,-3.000 0.000-2,-2.000 0.000-3,-6.000-4.000-5,-6.000-5.000-5,-6.000-7.000-6,-6.000-5.000-6,-9.000-4.000-4,-8.000 0.000-3,-10.000 0.000-3,-9.000 0.000-3,-9.000-4.000 1,-5.000-5.000 3,-7.000-7.000 3,-5.000-5.000 3,-4.000-4.000 4,0.000 0.000 4,0.000 0.000 5,0.000 0.000 3,-2.000 6.000 11,-3.000 13.000 18,-3.000 12.000 16,-2.000 13.000 18,2.000 6.000 4,9.000 0.000-9,10.000 0.000-9,10.000 0.000-9,5.000-4.000-9,4.000-5.000-6,3.000-7.000-7,3.000-5.000-7,3.000-9.000-6,3.000-9.000-7,3.000-10.000-6,4.000-8.000-6,-1.000-9.000-4,-3.000-6.000 0,-3.000-6.000 0,-2.000-6.000 0,-8.000-2.000 3,-8.000 3.000 6,-10.000 3.000 6,-9.000 4.000 5,-13.000 5.000 7,-16.000 10.000 7,-15.000 10.000 7,-15.000 9.000 7,-7.000 13.000 5,3.000 20.000 2,3.000 18.000 3,4.000 20.000 3,1.000 10.000-1,0.000 3.000-4,0.000 3.000-2,0.000 4.000-5,3.000 1.000-2,6.000 0.000-4,7.000 0.000-2,6.000 0.000-2,6.000-2.000-3,6.000-3.000-2,7.000-3.000-2,6.000-2.000-1,7.000-6.000-3,10.000-6.000-1,10.000-6.000-2,9.000-6.000-3,7.000-7.000-3,7.000-6.000-6,6.000-6.000-6,7.000-6.000-5,0.000-9.000-2,-2.000-8.000-1,-3.000-10.000 1,-3.000-9.000 0,-15.000 4.000 1,-24.000 19.000 0,-26.000 19.000 2,-24.000 19.000 1,-18.000 12.000 5,-9.000 6.000 8,-10.000 7.000 8,-8.000 6.000 9,-1.000-2.000 4,9.000-9.000 1,10.000-10.000-1,10.000-8.000 0,2.000-6.000 0,-3.000 1.000 2,-3.000-1.000 0,-2.000 1.000 1,3.000-3.000 2,14.000-2.000 4,11.000-3.000 4,14.000-3.000 3,21.000-6.000 0,31.000-5.000-2,32.000-7.000-4,31.000-5.000-2,13.000-4.000-5,-2.000 0.000-6,-3.000 0.000-6,-3.000 0.000-7,-1.000 1.000-3,4.000 4.000 0,3.000 3.000-1,3.000 3.000-1,-5.000 1.000-4,-12.000 1.000-10,-13.000-1.000-10,-12.000 1.000-10,-10.000 1.000-7,-6.000 3.000-7,-6.000 3.000-6,-6.000 4.000-5</inkml:trace>
</inkml:ink>
</file>

<file path=ppt/ink/ink63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21"/>
    </inkml:context>
    <inkml:brush xml:id="br0">
      <inkml:brushProperty name="width" value="0.0457852110266685" units="cm"/>
      <inkml:brushProperty name="height" value="0.0457852110266685" units="cm"/>
      <inkml:brushProperty name="color" value="#00bff3"/>
      <inkml:brushProperty name="ignorePressure" value="0"/>
    </inkml:brush>
  </inkml:definitions>
  <inkml:trace contextRef="#ctx0" brushRef="#br0">83850.000 54550.000 480,'-149.000'-91.000'3,"4.000"19.000"8,3.000 19.000 6,3.000 19.000 8,14.000 12.000 3,25.000 6.000 0,25.000 7.000 0,25.000 6.000 0,4.000-1.000-1,-15.000-5.000-2,-15.000-7.000-1,-16.000-5.000-3,-10.000-6.000-3,-3.000-3.000-2,-3.000-3.000-3,-2.000-2.000-3,-8.000-5.000-2,-8.000-2.000-1,-10.000-3.000-1,-9.000-3.000-1,-10.000 1.000-1,-9.000 6.000 0,-10.000 7.000-2,-8.000 6.000 0,-12.000 9.000 0,-12.000 13.000 1,-13.000 12.000 0,-12.000 13.000 0,-7.000 10.000 0,1.000 10.000 0,-1.000 10.000-1,1.000 9.000-1,-1.000 10.000 0,1.000 14.000-1,-1.000 11.000 0,1.000 14.000 1,2.000 8.000 0,7.000 7.000 1,6.000 6.000 3,7.000 7.000 1,8.000 7.000 0,14.000 9.000 0,11.000 10.000-1,14.000 10.000-1,11.000 2.000 0,14.000-3.000 2,11.000-3.000 0,14.000-2.000 2,13.000 0.000-1,16.000 7.000 0,15.000 6.000 0,17.000 7.000-2,14.000 5.000 0,17.000 7.000 0,15.000 6.000-1,16.000 7.000-1,16.000-4.000 0,20.000-12.000-1,18.000-13.000-1,20.000-12.000-1,13.000-12.000 0,9.000-8.000 1,10.000-10.000-1,10.000-9.000 1,10.000-10.000 0,13.000-9.000 0,12.000-10.000-1,13.000-8.000 1,9.000-6.000 0,6.000 1.000 0,7.000-1.000 0,6.000 1.000 0,6.000-3.000 0,6.000-2.000 0,7.000-3.000 0,6.000-3.000 1,9.000-2.000-1,13.000 0.000 0,12.000 0.000-1,13.000 0.000 0,6.000-7.000 0,0.000-11.000-1,0.000-14.000-1,0.000-11.000-1,-2.000-11.000 0,-3.000-5.000 1,-3.000-7.000 0,-2.000-5.000 1,0.000-12.000 0,7.000-16.000-2,6.000-15.000-1,7.000-15.000-2,-4.000-14.000 1,-12.000-8.000-1,-13.000-10.000 2,-12.000-9.000 0,-9.000-7.000 0,-2.000-3.000 0,-3.000-3.000-1,-3.000-2.000 0,-6.000-6.000-1,-5.000-6.000 1,-7.000-6.000 0,-5.000-6.000 1,-11.000-9.000-1,-11.000-8.000 1,-14.000-10.000 0,-11.000-9.000 0,-14.000-16.000 1,-11.000-22.000-1,-14.000-22.000 1,-11.000-21.000 1,-15.000-9.000 0,-16.000 7.000 1,-15.000 6.000 1,-15.000 7.000 1,-15.000 11.000 2,-12.000 20.000 2,-13.000 18.000 3,-12.000 20.000 2,-18.000 10.000 2,-21.000 3.000-1,-22.000 3.000 0,-22.000 4.000-1,-18.000 2.000 0,-11.000 4.000 1,-14.000 3.000 0,-11.000 3.000 0,-17.000 6.000-2,-18.000 9.000-3,-19.000 10.000-4,-18.000 10.000-5,-18.000 10.000-2,-16.000 13.000 0,-15.000 12.000-1,-15.000 13.000 0,-18.000 12.000-2,-19.000 13.000-1,-18.000 12.000-2,-19.000 13.000-3,-7.000 13.000 0,7.000 17.000-3,6.000 15.000 0,7.000 16.000-2,11.000 15.000-3,20.000 16.000-6,18.000 15.000-7,20.000 17.000-6,33.000-4.000 1,51.000-22.000 7,49.000-22.000 7,51.000-21.000 7,27.000-12.000 0,7.000 1.000-7,6.000-1.000-8,7.000 1.000-8</inkml:trace>
</inkml:ink>
</file>

<file path=ppt/ink/ink63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29"/>
    </inkml:context>
    <inkml:brush xml:id="br0">
      <inkml:brushProperty name="width" value="0.0420770421624184" units="cm"/>
      <inkml:brushProperty name="height" value="0.0420770421624184" units="cm"/>
      <inkml:brushProperty name="color" value="#000000"/>
      <inkml:brushProperty name="ignorePressure" value="0"/>
    </inkml:brush>
  </inkml:definitions>
  <inkml:trace contextRef="#ctx0" brushRef="#br0">7250.000 54600.000 522,'-272.000'20.000'-24,"156.000"-9.000"27,157.000-10.000 27,156.000-8.000 27,48.000-4.000 7,-59.000 3.000-12,-60.000 3.000-14,-58.000 4.000-13,-11.000 1.000-5,42.000 0.000 3,40.000 0.000 2,41.000 0.000 2,21.000 0.000-1,4.000 0.000-4,3.000 0.000-4,3.000 0.000-5,1.000 0.000-3,1.000 0.000-1,-1.000 0.000-1,1.000 0.000-2,1.000 0.000-1,3.000 0.000-1,3.000 0.000-1,4.000 0.000-1,2.000 3.000-1,4.000 6.000 0,3.000 7.000-1,3.000 6.000 0,1.000 6.000 0,1.000 6.000 1,-1.000 7.000 1,1.000 6.000 1,-1.000-2.000-1,1.000-9.000-1,-1.000-10.000-1,1.000-8.000-1,-1.000-8.000-2,1.000-2.000 1,-1.000-3.000-2,1.000-3.000 1,-4.000-4.000-1,-6.000-3.000 1,-6.000-3.000-1,-6.000-2.000 0,-1.000-3.000 0,7.000 1.000 1,6.000-1.000-1,7.000 1.000 1,4.000-4.000 0,3.000-6.000 0,3.000-6.000 0,4.000-6.000 0,-3.000-2.000 1,-5.000 3.000-1,-7.000 3.000 0,-5.000 4.000 0,-8.000 2.000 0,-5.000 4.000 0,-7.000 3.000 1,-5.000 3.000-1,-9.000 3.000 1,-9.000 3.000 1,-10.000 3.000 1,-8.000 4.000 1,-9.000 5.000 0,-6.000 10.000 0,-6.000 10.000-1,-6.000 9.000 0,-7.000 1.000 0,-6.000-6.000-1,-6.000-6.000 1,-6.000-6.000 0,-6.000-4.000-1,-2.000 1.000-2,-3.000-1.000-1,-3.000 1.000-1,-2.000-3.000-2,0.000-2.000 0,0.000-3.000-2,0.000-3.000-2,-7.000-4.000-4,-11.000-3.000-9,-14.000-3.000-10,-11.000-2.000-8,-11.000-3.000-6,-5.000 1.000-2,-7.000-1.000-1,-5.000 1.000-3</inkml:trace>
</inkml:ink>
</file>

<file path=ppt/ink/ink63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0"/>
    </inkml:context>
    <inkml:brush xml:id="br0">
      <inkml:brushProperty name="width" value="0.0445464476943016" units="cm"/>
      <inkml:brushProperty name="height" value="0.0445464476943016" units="cm"/>
      <inkml:brushProperty name="color" value="#000000"/>
      <inkml:brushProperty name="ignorePressure" value="0"/>
    </inkml:brush>
  </inkml:definitions>
  <inkml:trace contextRef="#ctx0" brushRef="#br0">15950.000 56850.000 493,'229.000'-4.000'72,"-40.000"-5.000"-11,-40.000-7.000-13,-41.000-5.000-12,-24.000-4.000-8,-6.000 0.000-5,-6.000 0.000-6,-6.000 0.000-6,-23.000 3.000-14,-36.000 6.000-24,-39.000 7.000-24,-36.000 6.000-24,-20.000-2.000-3,1.000-9.000 18,-1.000-10.000 17,1.000-8.000 17,5.000-8.000 10,14.000-2.000 4,11.000-3.000 3,14.000-3.000 4,7.000 1.000 4,3.000 6.000 5,3.000 7.000 5,4.000 6.000 5,2.000 4.000 4,4.000 4.000 5,3.000 3.000 3,3.000 3.000 5,-1.000 15.000 4,-2.000 29.000 5,-3.000 28.000 5,-3.000 28.000 4,-2.000 15.000-1,0.000 4.000-7,0.000 3.000-7,0.000 3.000-8,1.000 3.000-4,4.000 3.000-1,3.000 3.000-3,3.000 4.000 0,7.000-6.000-3,14.000-11.000 0,11.000-14.000-2,14.000-11.000-1,8.000-11.000-1,7.000-5.000-2,6.000-7.000-1,7.000-5.000-2,4.000-8.000-2,3.000-5.000-2,3.000-7.000-4,4.000-5.000-3,1.000-6.000-1,0.000-3.000-2,0.000-3.000 0,0.000-2.000-1,-7.000-1.000 0,-11.000 3.000-1,-14.000 3.000 1,-11.000 4.000-1,-11.000 2.000 1,-5.000 4.000 1,-7.000 3.000 1,-5.000 3.000 2,-9.000 4.000 1,-9.000 7.000 1,-10.000 6.000 2,-8.000 7.000 3,-9.000 2.000-1,-6.000 1.000 1,-6.000-1.000-1,-6.000 1.000 0,-6.000-3.000-2,-2.000-2.000-5,-3.000-3.000-2,-3.000-3.000-5,-2.000-4.000-4,0.000-3.000-6,0.000-3.000-4,0.000-2.000-6,3.000-6.000-3,6.000-6.000-1,7.000-6.000-1,6.000-6.000-1,6.000-7.000 0,6.000-6.000 2,7.000-6.000 2,6.000-6.000 2</inkml:trace>
</inkml:ink>
</file>

<file path=ppt/ink/ink63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0"/>
    </inkml:context>
    <inkml:brush xml:id="br0">
      <inkml:brushProperty name="width" value="0.0345852971076965" units="cm"/>
      <inkml:brushProperty name="height" value="0.0345852971076965" units="cm"/>
      <inkml:brushProperty name="color" value="#000000"/>
      <inkml:brushProperty name="ignorePressure" value="0"/>
    </inkml:brush>
  </inkml:definitions>
  <inkml:trace contextRef="#ctx0" brushRef="#br0">14500.000 58550.000 636,'-68.000'-24.000'0,"17.000"4.000"0,15.000 3.000 0,16.000 3.000 0,7.000 1.000 6,1.000 1.000 14,-1.000-1.000 12,1.000 1.000 13,8.000-1.000 4,20.000 1.000-5,18.000-1.000-7,20.000 1.000-5,19.000-1.000-4,22.000 1.000-4,22.000-1.000-4,23.000 1.000-3,17.000-3.000-7,17.000-2.000-13,15.000-3.000-12,16.000-3.000-12,1.000 1.000-6,-12.000 6.000 1,-13.000 7.000 0,-12.000 6.000 1,-21.000 1.000-4,-28.000-3.000-5,-28.000-3.000-7,-27.000-2.000-7</inkml:trace>
</inkml:ink>
</file>

<file path=ppt/ink/ink6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6"/>
    </inkml:context>
    <inkml:brush xml:id="br0">
      <inkml:brushProperty name="width" value="0.0378237403929234" units="cm"/>
      <inkml:brushProperty name="height" value="0.0378237403929234" units="cm"/>
      <inkml:brushProperty name="color" value="#f2395b"/>
      <inkml:brushProperty name="ignorePressure" value="0"/>
    </inkml:brush>
  </inkml:definitions>
  <inkml:trace contextRef="#ctx0" brushRef="#br0">94800.000 50950.000 581,'-46.000'-2.000'0,"10.000"-3.000"0,10.000-3.000 0,9.000-2.000 0,15.000-1.000 9,22.000 3.000 16,22.000 3.000 17,23.000 4.000 17,17.000 1.000 3,17.000 0.000-11,15.000 0.000-9,16.000 0.000-12,7.000 0.000-5,1.000 0.000-3,-1.000 0.000-2,1.000 0.000-3,-6.000 0.000-5,-8.000 0.000-9,-10.000 0.000-10,-9.000 0.000-10,-12.000 0.000-6,-11.000 0.000-6,-14.000 0.000-6,-11.000 0.000-5,-17.000 0.000-5,-18.000 0.000-5,-19.000 0.000-6,-18.000 0.000-4,-10.000-2.000 3,0.000-3.000 13,0.000-3.000 11,0.000-2.000 13,1.000-3.000 7,4.000 1.000 2,3.000-1.000 4,3.000 1.000 3</inkml:trace>
</inkml:ink>
</file>

<file path=ppt/ink/ink63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2"/>
    </inkml:context>
    <inkml:brush xml:id="br0">
      <inkml:brushProperty name="width" value="0.038908664137125" units="cm"/>
      <inkml:brushProperty name="height" value="0.038908664137125" units="cm"/>
      <inkml:brushProperty name="color" value="#000000"/>
      <inkml:brushProperty name="ignorePressure" value="0"/>
    </inkml:brush>
  </inkml:definitions>
  <inkml:trace contextRef="#ctx0" brushRef="#br0">19100.000 55350.000 565,'-4.000'-50.000'6,"-5.000"50.000"12,-7.000 50.000 13,-5.000 50.000 11,-6.000 25.000 3,-3.000 0.000-7,-3.000 0.000-7,-2.000 0.000-7,-1.000-8.000-5,3.000-16.000-3,3.000-15.000-2,4.000-15.000-3,7.000-15.000-4,13.000-12.000-5,12.000-13.000-6,13.000-12.000-5,16.000-21.000-2,23.000-28.000 2,22.000-28.000 3,22.000-27.000 1,12.000-15.000-3,3.000 0.000-7,3.000 0.000-7,4.000 0.000-7,-9.000 9.000-2,-18.000 19.000 5,-19.000 19.000 6,-18.000 19.000 4,-23.000 21.000 7,-24.000 26.000 8,-26.000 24.000 9,-24.000 26.000 9,-17.000 12.000 3,-5.000 0.000-1,-7.000 0.000-1,-5.000 0.000-2,0.000-5.000-1,10.000-9.000-2,10.000-10.000-1,9.000-8.000-2,15.000-12.000-2,22.000-12.000-3,22.000-13.000-4,23.000-12.000-2,14.000-9.000-3,10.000-2.000-2,10.000-3.000-1,9.000-3.000-3,-2.000 1.000-1,-12.000 6.000-1,-13.000 7.000-2,-12.000 6.000-1,-13.000 9.000-1,-12.000 13.000 2,-13.000 12.000 1,-12.000 13.000 1,-18.000 10.000 1,-21.000 10.000 3,-22.000 10.000 2,-22.000 9.000 2,-13.000 4.000 2,-3.000 1.000 1,-3.000-1.000 3,-2.000 1.000 2,3.000-6.000 1,14.000-8.000 2,11.000-10.000 0,14.000-9.000 2,16.000-13.000 2,22.000-16.000 4,22.000-15.000 3,23.000-15.000 3,17.000-15.000 1,17.000-12.000-5,15.000-13.000-3,16.000-12.000-4,7.000-4.000-3,1.000 7.000-1,-1.000 6.000-2,1.000 7.000-1,-7.000 7.000-2,-12.000 9.000-3,-13.000 10.000-2,-12.000 10.000-2,-18.000 7.000-1,-21.000 6.000 0,-22.000 7.000 1,-22.000 6.000 1,-15.000 9.000 1,-5.000 13.000 0,-7.000 12.000 2,-5.000 13.000 0,-4.000 7.000 1,0.000 4.000 1,0.000 3.000-1,0.000 3.000 1,0.000 1.000 0,0.000 1.000 0,0.000-1.000-1,0.000 1.000 0,1.000-1.000 0,4.000 1.000 1,3.000-1.000-1,3.000 1.000 1,4.000-7.000 1,7.000-12.000 3,6.000-13.000 1,7.000-12.000 4,15.000-15.000 0,25.000-15.000 2,25.000-15.000 1,25.000-16.000 2,20.000-18.000-1,16.000-18.000-2,15.000-19.000-2,17.000-18.000-2,13.000-14.000-3,13.000-5.000-3,12.000-7.000-4,13.000-5.000-3,1.000 3.000 0,-9.000 17.000 0,-10.000 15.000 2,-8.000 16.000 2,-12.000 13.000 0,-12.000 14.000 2,-13.000 11.000-1,-12.000 14.000 2,-15.000 11.000 0,-15.000 14.000 2,-15.000 11.000 1,-16.000 14.000 1,-12.000 13.000 2,-5.000 16.000 1,-7.000 15.000 2,-5.000 17.000 2,-11.000 7.000 1,-11.000 0.000-2,-14.000 0.000-1,-11.000 0.000 0,-9.000 1.000-3,-3.000 4.000-3,-3.000 3.000-3,-2.000 3.000-3,-5.000-2.000-4,-2.000-6.000-4,-3.000-6.000-4,-3.000-6.000-4,1.000-12.000-4,6.000-15.000-1,7.000-15.000-3,6.000-16.000-2,6.000-13.000-2,6.000-9.000 1,7.000-10.000-1,6.000-8.000 0,4.000-18.000 2,4.000-25.000 2,3.000-25.000 2,3.000-25.000 4,3.000-22.000 0,3.000-19.000-2,3.000-18.000-1,4.000-19.000-1,1.000-2.000 1,0.000 16.000 6,0.000 15.000 4,0.000 17.000 6,0.000 13.000 2,0.000 13.000 2,0.000 12.000 0,0.000 13.000 2,-2.000 12.000 3,-3.000 13.000 6,-3.000 12.000 5,-2.000 13.000 7,-3.000 7.000 6,1.000 4.000 8,-1.000 3.000 7,1.000 3.000 9,1.000 18.000 2,3.000 35.000 0,3.000 35.000-1,4.000 34.000 0,2.000 23.000-5,4.000 13.000-8,3.000 12.000-7,3.000 13.000-8,1.000 12.000-7,1.000 13.000-6,-1.000 12.000-5,1.000 13.000-7,-1.000 12.000-7,1.000 13.000-11,-1.000 12.000-9,1.000 13.000-10,-1.000-1.000-3,1.000-11.000 3,-1.000-14.000 3,1.000-11.000 4,-3.000-31.000 2,-2.000-46.000 2,-3.000-47.000 2,-3.000-47.000 2,-2.000-24.000 0,0.000 1.000-4,0.000-1.000-1,0.000 1.000-4</inkml:trace>
</inkml:ink>
</file>

<file path=ppt/ink/ink63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2"/>
    </inkml:context>
    <inkml:brush xml:id="br0">
      <inkml:brushProperty name="width" value="0.0351753383874893" units="cm"/>
      <inkml:brushProperty name="height" value="0.0351753383874893" units="cm"/>
      <inkml:brushProperty name="color" value="#000000"/>
      <inkml:brushProperty name="ignorePressure" value="0"/>
    </inkml:brush>
  </inkml:definitions>
  <inkml:trace contextRef="#ctx0" brushRef="#br0">20000.000 57750.000 625,'21.000'-91.000'0,"-5.000"19.000"0,-7.000 19.000 0,-5.000 19.000 0,-6.000 10.000 3,-3.000 4.000 6,-3.000 3.000 6,-2.000 3.000 7,-8.000 7.000 5,-8.000 14.000 6,-10.000 11.000 6,-9.000 14.000 6,-7.000 18.000-1,-3.000 25.000-7,-3.000 25.000-6,-2.000 25.000-7,-6.000 14.000-6,-6.000 3.000-5,-6.000 3.000-4,-6.000 4.000-3,-2.000-6.000-9,3.000-11.000-10,3.000-14.000-11,4.000-11.000-11,7.000-17.000-4,13.000-18.000 1,12.000-19.000 1,13.000-18.000 2,7.000-10.000-1,4.000 0.000-3,3.000 0.000-3,3.000 0.000-4</inkml:trace>
</inkml:ink>
</file>

<file path=ppt/ink/ink63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3"/>
    </inkml:context>
    <inkml:brush xml:id="br0">
      <inkml:brushProperty name="width" value="0.0389927737414837" units="cm"/>
      <inkml:brushProperty name="height" value="0.0389927737414837" units="cm"/>
      <inkml:brushProperty name="color" value="#000000"/>
      <inkml:brushProperty name="ignorePressure" value="0"/>
    </inkml:brush>
  </inkml:definitions>
  <inkml:trace contextRef="#ctx0" brushRef="#br0">21750.000 58100.000 564,'-43.000'-2.000'9,"17.000"-3.000"18,15.000-3.000 18,16.000-2.000 19,13.000-1.000 2,14.000 3.000-11,11.000 3.000-12,14.000 4.000-12,11.000-1.000-6,14.000-3.000-3,11.000-3.000-2,14.000-2.000-2,3.000-3.000-8,-2.000 1.000-10,-3.000-1.000-13,-3.000 1.000-11,-10.000 1.000-10,-16.000 3.000-6,-15.000 3.000-7,-15.000 4.000-6,-11.000 2.000-3,-2.000 4.000 2,-3.000 3.000 2,-3.000 3.000 1</inkml:trace>
</inkml:ink>
</file>

<file path=ppt/ink/ink63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4"/>
    </inkml:context>
    <inkml:brush xml:id="br0">
      <inkml:brushProperty name="width" value="0.0371747724711895" units="cm"/>
      <inkml:brushProperty name="height" value="0.0371747724711895" units="cm"/>
      <inkml:brushProperty name="color" value="#000000"/>
      <inkml:brushProperty name="ignorePressure" value="0"/>
    </inkml:brush>
  </inkml:definitions>
  <inkml:trace contextRef="#ctx0" brushRef="#br0">23450.000 56300.000 591,'70.000'46.000'121,"-9.000"-5.000"-30,-10.000-7.000-32,-8.000-5.000-31,-6.000-1.000-17,1.000 6.000-3,-1.000 7.000-3,1.000 6.000-3,-3.000 9.000-5,-2.000 13.000-9,-3.000 12.000-6,-3.000 13.000-9,-7.000 9.000-6,-9.000 6.000-6,-10.000 7.000-5,-8.000 6.000-7,-9.000 4.000 2,-6.000 4.000 5,-6.000 3.000 8,-6.000 3.000 5,-4.000-10.000 7,1.000-21.000 5,-1.000-22.000 5,1.000-22.000 6,-3.000-8.000 4,-2.000 6.000 4,-3.000 7.000 3,-3.000 6.000 4,1.000-4.000 3,6.000-11.000 5,7.000-14.000 4,6.000-11.000 4,9.000-20.000 7,13.000-24.000 5,12.000-26.000 8,13.000-24.000 6,16.000-26.000 0,23.000-24.000-7,22.000-26.000-7,22.000-24.000-8,8.000-15.000-6,-2.000-3.000-6,-3.000-3.000-5,-3.000-2.000-5,-6.000 6.000-5,-5.000 20.000-3,-7.000 18.000-4,-5.000 20.000-3,-9.000 16.000 0,-9.000 16.000 1,-10.000 15.000 3,-8.000 17.000 1,-11.000 19.000 6,-8.000 26.000 8,-10.000 24.000 8,-9.000 26.000 8,-1.000 10.000 2,10.000-3.000-5,10.000-3.000-5,9.000-2.000-4,6.000-3.000-3,3.000 1.000-4,3.000-1.000-2,4.000 1.000-4,-3.000 1.000 0,-5.000 3.000-1,-7.000 3.000 1,-5.000 4.000-1,-6.000 7.000 1,-3.000 13.000 0,-3.000 12.000 0,-2.000 13.000 1,-9.000 9.000-2,-12.000 6.000-1,-13.000 7.000-3,-12.000 6.000-1,-9.000-4.000-4,-2.000-11.000-5,-3.000-14.000-5,-3.000-11.000-5,1.000-15.000-2,6.000-16.000 0,7.000-15.000 0,6.000-15.000-1,1.000-12.000-1,-3.000-6.000 0,-3.000-6.000-1,-2.000-6.000-1,0.000-16.000 0,7.000-25.000 0,6.000-25.000 0,7.000-25.000 0,5.000-11.000 3,7.000 3.000 5,6.000 3.000 5,7.000 4.000 4,2.000 7.000 6,1.000 13.000 5,-1.000 12.000 5,1.000 13.000 4,-1.000 10.000 5,1.000 10.000 1,-1.000 10.000 2,1.000 9.000 3,-7.000 20.000 8,-12.000 31.000 14,-13.000 32.000 14,-12.000 31.000 14,-13.000 18.000 1,-12.000 7.000-14,-13.000 6.000-14,-12.000 7.000-14,-10.000 0.000-11,-6.000-2.000-8,-6.000-3.000-8,-6.000-3.000-7,-1.000-6.000-9,7.000-5.000-6,6.000-7.000-9,7.000-5.000-6,11.000-14.000-3,20.000-18.000 0,18.000-19.000 3,20.000-18.000 0,6.000-14.000 2,-2.000-5.000 4,-3.000-7.000 2,-3.000-5.000 4</inkml:trace>
</inkml:ink>
</file>

<file path=ppt/ink/ink63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4"/>
    </inkml:context>
    <inkml:brush xml:id="br0">
      <inkml:brushProperty name="width" value="0.0333497077226639" units="cm"/>
      <inkml:brushProperty name="height" value="0.0333497077226639" units="cm"/>
      <inkml:brushProperty name="color" value="#000000"/>
      <inkml:brushProperty name="ignorePressure" value="0"/>
    </inkml:brush>
  </inkml:definitions>
  <inkml:trace contextRef="#ctx0" brushRef="#br0">24300.000 58450.000 659,'73.000'4.000'9,"-3.000"10.000"16,-3.000 10.000 18,-2.000 9.000 17,3.000 7.000 3,14.000 7.000-10,11.000 6.000-12,14.000 7.000-11,8.000 4.000-14,7.000 3.000-16,6.000 3.000-16,7.000 4.000-17,-10.000-6.000-5,-25.000-11.000 6,-25.000-14.000 6,-25.000-11.000 7,-13.000-9.000-3,1.000-3.000-10,-1.000-3.000-12,1.000-2.000-11</inkml:trace>
</inkml:ink>
</file>

<file path=ppt/ink/ink63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5"/>
    </inkml:context>
    <inkml:brush xml:id="br0">
      <inkml:brushProperty name="width" value="0.0341146402060986" units="cm"/>
      <inkml:brushProperty name="height" value="0.0341146402060986" units="cm"/>
      <inkml:brushProperty name="color" value="#000000"/>
      <inkml:brushProperty name="ignorePressure" value="0"/>
    </inkml:brush>
  </inkml:definitions>
  <inkml:trace contextRef="#ctx0" brushRef="#br0">26550.000 56650.000 644,'-16.000'-46.000'8,"19.000"10.000"15,19.000 10.000 15,19.000 9.000 15,15.000 6.000 4,13.000 3.000-6,12.000 3.000-5,13.000 4.000-7,1.000 7.000-11,-9.000 13.000-15,-10.000 12.000-17,-8.000 13.000-15,-12.000 13.000-7,-12.000 17.000 2,-13.000 15.000 1,-12.000 16.000 2,-12.000-2.000-6,-8.000-19.000-12,-10.000-18.000-13,-9.000-19.000-13</inkml:trace>
</inkml:ink>
</file>

<file path=ppt/ink/ink63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5"/>
    </inkml:context>
    <inkml:brush xml:id="br0">
      <inkml:brushProperty name="width" value="0.0351885221898556" units="cm"/>
      <inkml:brushProperty name="height" value="0.0351885221898556" units="cm"/>
      <inkml:brushProperty name="color" value="#000000"/>
      <inkml:brushProperty name="ignorePressure" value="0"/>
    </inkml:brush>
  </inkml:definitions>
  <inkml:trace contextRef="#ctx0" brushRef="#br0">26150.000 58300.000 625,'-46.000'1.000'2,"10.000"4.000"5,10.000 3.000 5,9.000 3.000 4,20.000-4.000 9,31.000-8.000 10,32.000-10.000 12,31.000-9.000 11,28.000-7.000-1,25.000-3.000-10,25.000-3.000-12,25.000-2.000-10,9.000-3.000-17,-6.000 1.000-18,-6.000-1.000-20,-6.000 1.000-20,-21.000 2.000-10,-34.000 7.000-1,-35.000 6.000-1,-33.000 7.000-1</inkml:trace>
</inkml:ink>
</file>

<file path=ppt/ink/ink63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5"/>
    </inkml:context>
    <inkml:brush xml:id="br0">
      <inkml:brushProperty name="width" value="0.0372432433068752" units="cm"/>
      <inkml:brushProperty name="height" value="0.0372432433068752" units="cm"/>
      <inkml:brushProperty name="color" value="#000000"/>
      <inkml:brushProperty name="ignorePressure" value="0"/>
    </inkml:brush>
  </inkml:definitions>
  <inkml:trace contextRef="#ctx0" brushRef="#br0">29400.000 55850.000 590,'-44.000'-69.000'0,"13.000"13.000"0,12.000 12.000 0,13.000 13.000 0,13.000 6.000 10,17.000 0.000 19,15.000 0.000 19,16.000 0.000 19,10.000 4.000 4,7.000 10.000-12,6.000 10.000-13,7.000 9.000-11,-1.000 10.000-11,-6.000 14.000-9,-6.000 11.000-9,-6.000 14.000-10,-12.000 8.000-9,-15.000 7.000-9,-15.000 6.000-11,-16.000 7.000-9,-18.000 4.000-3,-18.000 3.000 4,-19.000 3.000 5,-18.000 4.000 4,-6.000-7.000 0,10.000-16.000-3,10.000-15.000-5,9.000-15.000-3</inkml:trace>
</inkml:ink>
</file>

<file path=ppt/ink/ink63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5"/>
    </inkml:context>
    <inkml:brush xml:id="br0">
      <inkml:brushProperty name="width" value="0.0359736457467079" units="cm"/>
      <inkml:brushProperty name="height" value="0.0359736457467079" units="cm"/>
      <inkml:brushProperty name="color" value="#000000"/>
      <inkml:brushProperty name="ignorePressure" value="0"/>
    </inkml:brush>
  </inkml:definitions>
  <inkml:trace contextRef="#ctx0" brushRef="#br0">29050.000 57200.000 611,'96.000'-72.000'22,"-5.000"6.000"0,-7.000 7.000 0,-5.000 6.000 2,2.000 1.000-3,13.000-3.000-5,12.000-3.000-4,13.000-2.000-5,-4.000 5.000-3,-18.000 16.000-1,-19.000 15.000 0,-18.000 17.000 0,-17.000 13.000 0,-11.000 13.000 2,-14.000 12.000 3,-11.000 13.000 1,-18.000 13.000 3,-22.000 17.000 3,-22.000 15.000 2,-21.000 16.000 3,-15.000 12.000 0,-6.000 9.000 1,-6.000 10.000-1,-6.000 10.000-1,-2.000-1.000-2,3.000-9.000-5,3.000-10.000-5,4.000-8.000-5,8.000-14.000-1,17.000-15.000 2,15.000-15.000 3,16.000-16.000 2,21.000-26.000-14,29.000-33.000-28,28.000-35.000-30,28.000-34.000-28,17.000-16.000-4,6.000 3.000 23,7.000 3.000 21,6.000 4.000 23,-2.000 8.000 14,-9.000 17.000 6,-10.000 15.000 6,-8.000 16.000 5,-8.000 13.000 7,-2.000 14.000 9,-3.000 11.000 9,-3.000 14.000 8,-7.000 11.000 6,-9.000 14.000 1,-10.000 11.000 3,-8.000 14.000 1,-11.000 8.000-1,-8.000 7.000-5,-10.000 6.000-4,-9.000 7.000-6,-10.000 0.000-5,-9.000-2.000-6,-10.000-3.000-7,-8.000-3.000-6,-3.000-9.000-8,7.000-11.000-6,6.000-14.000-7,7.000-11.000-7,5.000-20.000-11,7.000-24.000-16,6.000-26.000-16,7.000-24.000-15</inkml:trace>
</inkml:ink>
</file>

<file path=ppt/ink/ink63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6"/>
    </inkml:context>
    <inkml:brush xml:id="br0">
      <inkml:brushProperty name="width" value="0.0420174449682236" units="cm"/>
      <inkml:brushProperty name="height" value="0.0420174449682236" units="cm"/>
      <inkml:brushProperty name="color" value="#000000"/>
      <inkml:brushProperty name="ignorePressure" value="0"/>
    </inkml:brush>
  </inkml:definitions>
  <inkml:trace contextRef="#ctx0" brushRef="#br0">30650.000 56050.000 523,'76.000'-118.000'5,"4.000"17.000"8,3.000 15.000 9,3.000 16.000 9,-5.000 13.000 2,-12.000 14.000-7,-13.000 11.000-5,-12.000 14.000-5,-7.000 7.000-1,1.000 3.000 9,-1.000 3.000 7,1.000 4.000 7,-1.000 8.000 3,1.000 17.000-2,-1.000 15.000-3,1.000 16.000-1,-6.000 13.000-8,-8.000 14.000-10,-10.000 11.000-10,-9.000 14.000-12,-16.000 8.000-7,-22.000 7.000-2,-22.000 6.000-5,-21.000 7.000-2,-15.000-1.000-8,-6.000-6.000-11,-6.000-6.000-10,-6.000-6.000-11,7.000-16.000-3,22.000-25.000 6,22.000-25.000 6,23.000-25.000 5</inkml:trace>
</inkml:ink>
</file>

<file path=ppt/ink/ink6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6"/>
    </inkml:context>
    <inkml:brush xml:id="br0">
      <inkml:brushProperty name="width" value="0.0440676510334015" units="cm"/>
      <inkml:brushProperty name="height" value="0.0440676510334015" units="cm"/>
      <inkml:brushProperty name="color" value="#f2395b"/>
      <inkml:brushProperty name="ignorePressure" value="0"/>
    </inkml:brush>
  </inkml:definitions>
  <inkml:trace contextRef="#ctx0" brushRef="#br0">95850.000 50250.000 499,'-47.000'-50.000'3,"6.000"0.000"7,7.000 0.000 7,6.000 0.000 7,6.000 15.000 8,6.000 32.000 9,7.000 31.000 10,6.000 32.000 8,3.000 18.000 1,0.000 6.000-9,0.000 7.000-9,0.000 6.000-9,-2.000 6.000-7,-3.000 6.000-5,-3.000 7.000-5,-2.000 6.000-5,-5.000 7.000-7,-2.000 10.000-9,-3.000 10.000-7,-3.000 9.000-8,-6.000 2.000-9,-5.000-2.000-9,-7.000-3.000-9,-5.000-3.000-9,-1.000-17.000-5,6.000-27.000 1,7.000-28.000 1,6.000-28.000 0</inkml:trace>
</inkml:ink>
</file>

<file path=ppt/ink/ink63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6"/>
    </inkml:context>
    <inkml:brush xml:id="br0">
      <inkml:brushProperty name="width" value="0.0344812758266926" units="cm"/>
      <inkml:brushProperty name="height" value="0.0344812758266926" units="cm"/>
      <inkml:brushProperty name="color" value="#000000"/>
      <inkml:brushProperty name="ignorePressure" value="0"/>
    </inkml:brush>
  </inkml:definitions>
  <inkml:trace contextRef="#ctx0" brushRef="#br0">30300.000 57300.000 638,'-24.000'20.000'2,"4.000"-9.000"4,3.000-10.000 4,3.000-8.000 4,9.000-11.000 2,16.000-8.000 2,15.000-10.000 0,17.000-9.000 1,13.000-5.000 4,13.000 0.000 5,12.000 0.000 6,13.000 0.000 7,9.000 0.000-3,6.000 0.000-7,7.000 0.000-9,6.000 0.000-9,-2.000 4.000-4,-9.000 10.000-1,-10.000 10.000-2,-8.000 9.000 0,-12.000 4.000-15,-12.000 1.000-28,-13.000-1.000-27,-12.000 1.000-27</inkml:trace>
</inkml:ink>
</file>

<file path=ppt/ink/ink63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6"/>
    </inkml:context>
    <inkml:brush xml:id="br0">
      <inkml:brushProperty name="width" value="0.0441992394626141" units="cm"/>
      <inkml:brushProperty name="height" value="0.0441992394626141" units="cm"/>
      <inkml:brushProperty name="color" value="#000000"/>
      <inkml:brushProperty name="ignorePressure" value="0"/>
    </inkml:brush>
  </inkml:definitions>
  <inkml:trace contextRef="#ctx0" brushRef="#br0">31500.000 56350.000 497,'-69.000'-41.000'43,"13.000"19.000"7,12.000 19.000 6,13.000 19.000 6,9.000 24.000-1,6.000 32.000-9,7.000 31.000-8,6.000 32.000-10,1.000 27.000-6,-3.000 26.000-4,-3.000 24.000-5,-2.000 26.000-5,-3.000 16.000-4,1.000 10.000-5,-1.000 10.000-4,1.000 9.000-6,-1.000 6.000-10,1.000 3.000-17,-1.000 3.000-15,1.000 4.000-17,1.000-29.000-8,3.000-59.000 4,3.000-60.000 1,4.000-58.000 3</inkml:trace>
</inkml:ink>
</file>

<file path=ppt/ink/ink63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7"/>
    </inkml:context>
    <inkml:brush xml:id="br0">
      <inkml:brushProperty name="width" value="0.0379470735788345" units="cm"/>
      <inkml:brushProperty name="height" value="0.0379470735788345" units="cm"/>
      <inkml:brushProperty name="color" value="#000000"/>
      <inkml:brushProperty name="ignorePressure" value="0"/>
    </inkml:brush>
  </inkml:definitions>
  <inkml:trace contextRef="#ctx0" brushRef="#br0">31750.000 57150.000 579,'-94.000'-66.000'0,"13.000"19.000"0,12.000 19.000 0,13.000 19.000 0,10.000 10.000 4,10.000 4.000 7,10.000 3.000 7,9.000 3.000 8,-5.000 14.000 5,-19.000 25.000 5,-18.000 25.000 3,-19.000 25.000 4,-8.000 15.000-2,3.000 7.000-9,3.000 6.000-7,4.000 7.000-10,7.000-7.000-5,13.000-19.000-3,12.000-18.000-4,13.000-19.000-3,21.000-29.000-6,32.000-36.000-8,31.000-39.000-8,32.000-36.000-8,21.000-32.000-5,13.000-25.000-1,12.000-25.000-1,13.000-25.000-2,2.000-8.000 2,-5.000 9.000 6,-7.000 10.000 4,-5.000 10.000 5,-9.000 13.000 8,-9.000 19.000 11,-10.000 19.000 10,-8.000 19.000 11,-12.000 13.000 8,-12.000 10.000 5,-13.000 10.000 6,-12.000 9.000 5,-12.000 12.000 3,-8.000 16.000-2,-10.000 15.000-1,-9.000 17.000-1,-7.000 11.000-5,-3.000 10.000-8,-3.000 10.000-8,-2.000 9.000-8,2.000-1.000-8,9.000-8.000-5,10.000-10.000-6,10.000-9.000-6,7.000-7.000-3,6.000-3.000-2,7.000-3.000 0,6.000-2.000-2,1.000-3.000 0,-3.000 1.000-1,-3.000-1.000 1,-2.000 1.000 0,-9.000 5.000 0,-12.000 14.000 1,-13.000 11.000 1,-12.000 14.000 2,-18.000 11.000-1,-21.000 14.000 1,-22.000 11.000-1,-22.000 14.000 1,-13.000 2.000 0,-3.000-6.000 2,-3.000-6.000 2,-2.000-6.000 2,5.000-10.000 1,16.000-12.000 1,15.000-13.000 1,17.000-12.000-1,19.000-18.000 5,26.000-21.000 8,24.000-22.000 7,26.000-22.000 8,18.000-13.000 3,13.000-3.000-1,12.000-3.000 0,13.000-2.000-1,1.000 3.000 0,-9.000 14.000-3,-10.000 11.000-2,-8.000 14.000-2,-11.000 13.000-2,-8.000 16.000 1,-10.000 15.000-1,-9.000 17.000-1,-13.000 14.000 0,-16.000 17.000-1,-15.000 15.000-2,-15.000 16.000-2,-14.000 4.000-2,-8.000-6.000-6,-10.000-6.000-6,-9.000-6.000-5,-2.000-9.000-3,6.000-8.000-1,7.000-10.000-1,6.000-9.000-1,4.000-12.000-1,4.000-11.000-1,3.000-14.000 0,3.000-11.000-1,7.000-12.000 0,14.000-9.000 0,11.000-10.000 0,14.000-8.000 1,13.000-11.000 5,16.000-8.000 8,15.000-10.000 10,17.000-9.000 8,8.000-2.000 5,4.000 6.000-1,3.000 7.000-2,3.000 6.000 0,-4.000 9.000 2,-8.000 13.000 5,-10.000 12.000 4,-9.000 13.000 6,-10.000 10.000 1,-9.000 10.000-2,-10.000 10.000-1,-8.000 9.000-3,-12.000 10.000-2,-12.000 14.000-6,-13.000 11.000-5,-12.000 14.000-4,-13.000 3.000-5,-12.000-2.000-2,-13.000-3.000-4,-12.000-3.000-2,-4.000-6.000 0,7.000-5.000 2,6.000-7.000 1,7.000-5.000 3,7.000-8.000 2,9.000-5.000 2,10.000-7.000 1,10.000-5.000 3,10.000-6.000 1,13.000-3.000-1,12.000-3.000 1,13.000-2.000-2,15.000-5.000-1,19.000-2.000-4,19.000-3.000-4,19.000-3.000-3,13.000-7.000-4,10.000-9.000-5,10.000-10.000-3,9.000-8.000-5,7.000-6.000-6,7.000 1.000-7,6.000-1.000-9,7.000 1.000-7,-12.000 1.000-1,-28.000 3.000 5,-28.000 3.000 5,-27.000 4.000 5</inkml:trace>
</inkml:ink>
</file>

<file path=ppt/ink/ink63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7"/>
    </inkml:context>
    <inkml:brush xml:id="br0">
      <inkml:brushProperty name="width" value="0.040020689368248" units="cm"/>
      <inkml:brushProperty name="height" value="0.040020689368248" units="cm"/>
      <inkml:brushProperty name="color" value="#000000"/>
      <inkml:brushProperty name="ignorePressure" value="0"/>
    </inkml:brush>
  </inkml:definitions>
  <inkml:trace contextRef="#ctx0" brushRef="#br0">33600.000 57000.000 549,'7.000'-93.000'0,"17.000"17.000"0,15.000 15.000 0,16.000 16.000 0,27.000 5.000 10,42.000-2.000 21,40.000-3.000 20,41.000-3.000 21,16.000 4.000 4,-5.000 13.000-12,-7.000 12.000-13,-5.000 13.000-11,-8.000 6.000-11,-5.000 0.000-11,-7.000 0.000-9,-5.000 0.000-11,-14.000 3.000-9,-18.000 6.000-9,-19.000 7.000-8,-18.000 6.000-8,-20.000 3.000-4,-18.000 0.000-1,-19.000 0.000 0,-18.000 0.000 0,-15.000 0.000-2,-9.000 0.000-1,-10.000 0.000-1,-8.000 0.000-2</inkml:trace>
</inkml:ink>
</file>

<file path=ppt/ink/ink63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7"/>
    </inkml:context>
    <inkml:brush xml:id="br0">
      <inkml:brushProperty name="width" value="0.0375104025006294" units="cm"/>
      <inkml:brushProperty name="height" value="0.0375104025006294" units="cm"/>
      <inkml:brushProperty name="color" value="#000000"/>
      <inkml:brushProperty name="ignorePressure" value="0"/>
    </inkml:brush>
  </inkml:definitions>
  <inkml:trace contextRef="#ctx0" brushRef="#br0">34250.000 57350.000 586,'-49.000'21.000'0,"4.000"-5.000"0,3.000-7.000 0,3.000-5.000 0,18.000-11.000 11,35.000-11.000 22,35.000-14.000 21,34.000-11.000 22,21.000-3.000 3,10.000 10.000-17,10.000 10.000-17,9.000 9.000-18,-4.000 6.000-11,-15.000 3.000-7,-15.000 3.000-7,-16.000 4.000-8,-16.000 7.000-2,-16.000 13.000 1,-15.000 12.000 2,-15.000 13.000 2,-20.000 10.000-4,-21.000 10.000-6,-22.000 10.000-8,-22.000 9.000-8,-16.000 7.000 0,-9.000 7.000 3,-10.000 6.000 5,-8.000 7.000 4,-6.000-1.000 5,1.000-6.000 5,-1.000-6.000 5,1.000-6.000 6,4.000-9.000 3,9.000-8.000 5,10.000-10.000 5,10.000-9.000 4,10.000-10.000 1,13.000-9.000-2,12.000-10.000-1,13.000-8.000-1,26.000-12.000-8,41.000-12.000-10,40.000-13.000-13,42.000-12.000-10,17.000-15.000-6,-2.000-15.000 3,-3.000-15.000 0,-3.000-16.000 3,-10.000-4.000 1,-16.000 10.000 2,-15.000 10.000 3,-15.000 9.000 1,-12.000 7.000-2,-6.000 7.000-10,-6.000 6.000-8,-6.000 7.000-10</inkml:trace>
</inkml:ink>
</file>

<file path=ppt/ink/ink63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8"/>
    </inkml:context>
    <inkml:brush xml:id="br0">
      <inkml:brushProperty name="width" value="0.0425091944634914" units="cm"/>
      <inkml:brushProperty name="height" value="0.0425091944634914" units="cm"/>
      <inkml:brushProperty name="color" value="#000000"/>
      <inkml:brushProperty name="ignorePressure" value="0"/>
    </inkml:brush>
  </inkml:definitions>
  <inkml:trace contextRef="#ctx0" brushRef="#br0">34950.000 55650.000 517,'-46.000'-68.000'4,"10.000"17.000"9,10.000 15.000 7,9.000 16.000 9,7.000 12.000 6,7.000 9.000 1,6.000 10.000 3,7.000 10.000 2,7.000 14.000-1,9.000 23.000-2,10.000 22.000-4,10.000 22.000-4,5.000 18.000-2,4.000 16.000-4,3.000 15.000-2,3.000 17.000-4,3.000 17.000-4,3.000 23.000-4,3.000 22.000-4,4.000 22.000-5,1.000 13.000-3,0.000 7.000-3,0.000 6.000-4,0.000 7.000-2,1.000-9.000-5,4.000-21.000-6,3.000-22.000-6,3.000-22.000-5,-4.000-26.000-7,-8.000-27.000-4,-10.000-28.000-7,-9.000-28.000-5,-10.000-21.000 0,-9.000-12.000 6,-10.000-13.000 7,-8.000-12.000 5</inkml:trace>
</inkml:ink>
</file>

<file path=ppt/ink/ink63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38"/>
    </inkml:context>
    <inkml:brush xml:id="br0">
      <inkml:brushProperty name="width" value="0.0420942641794682" units="cm"/>
      <inkml:brushProperty name="height" value="0.0420942641794682" units="cm"/>
      <inkml:brushProperty name="color" value="#000000"/>
      <inkml:brushProperty name="ignorePressure" value="0"/>
    </inkml:brush>
  </inkml:definitions>
  <inkml:trace contextRef="#ctx0" brushRef="#br0">35650.000 55250.000 522,'0.000'-91.000'0,"0.000"19.000"0,0.000 19.000 0,0.000 19.000 0,9.000 16.000 11,19.000 17.000 22,19.000 15.000 21,19.000 16.000 23,10.000 16.000 3,4.000 20.000-15,3.000 18.000-15,3.000 20.000-15,-7.000-1.000-10,-15.000-19.000-4,-15.000-18.000-6,-16.000-19.000-4,-8.000-10.000-18,0.000 1.000-35,0.000-1.000-32,0.000 1.000-34</inkml:trace>
</inkml:ink>
</file>

<file path=ppt/ink/ink63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1"/>
    </inkml:context>
    <inkml:brush xml:id="br0">
      <inkml:brushProperty name="width" value="0.0388732105493546" units="cm"/>
      <inkml:brushProperty name="height" value="0.0388732105493546" units="cm"/>
      <inkml:brushProperty name="color" value="#000000"/>
      <inkml:brushProperty name="ignorePressure" value="0"/>
    </inkml:brush>
  </inkml:definitions>
  <inkml:trace contextRef="#ctx0" brushRef="#br0">38600.000 56050.000 565,'95.000'45.000'86,"-9.000"-9.000"-20,-10.000-10.000-20,-8.000-8.000-19,-3.000-8.000-10,7.000-2.000-1,6.000-3.000 0,7.000-3.000-1,-3.000-4.000 0,-8.000-3.000 0,-10.000-3.000 0,-9.000-2.000 0,-18.000 6.000-12,-24.000 20.000-24,-26.000 18.000-22,-24.000 20.000-25,-18.000 5.000-5,-9.000-6.000 10,-10.000-6.000 10,-8.000-6.000 11,-6.000-4.000 8,1.000 1.000 8,-1.000-1.000 7,1.000 1.000 8,2.000-1.000 3,7.000 1.000 2,6.000-1.000 0,7.000 1.000 2,5.000-3.000 3,7.000-2.000 6,6.000-3.000 5,7.000-3.000 7,5.000-1.000 4,7.000 4.000 2,6.000 3.000 4,7.000 3.000 2,4.000 3.000 1,3.000 3.000-1,3.000 3.000-2,4.000 4.000-1,1.000 5.000 1,0.000 10.000 2,0.000 10.000 2,0.000 9.000 2,0.000 9.000 0,0.000 9.000-4,0.000 10.000-3,0.000 10.000-4,0.000 4.000-3,0.000 0.000-3,0.000 0.000-2,0.000 0.000-3,-2.000-7.000-3,-3.000-11.000-4,-3.000-14.000-4,-2.000-11.000-3,6.000-36.000-12,20.000-55.000-22,18.000-57.000-20,20.000-55.000-21,6.000-31.000-3,-2.000-3.000 16,-3.000-3.000 17,-3.000-2.000 15,-4.000 6.000 9,-3.000 20.000 3,-3.000 18.000 3,-2.000 20.000 2,-3.000 14.000 6,1.000 14.000 10,-1.000 11.000 8,1.000 14.000 10,-1.000 11.000 7,1.000 14.000 7,-1.000 11.000 6,1.000 14.000 6,-3.000 11.000 2,-2.000 14.000-3,-3.000 11.000-3,-3.000 14.000-2,-2.000 10.000-4,0.000 9.000-6,0.000 10.000-4,0.000 10.000-6,-4.000 5.000-4,-5.000 4.000-3,-7.000 3.000-3,-5.000 3.000-3,-6.000-5.000-5,-3.000-12.000-4,-3.000-13.000-6,-2.000-12.000-5,-5.000-12.000-4,-2.000-8.000-2,-3.000-10.000-1,-3.000-9.000-2,-2.000-12.000-1,0.000-11.000 0,0.000-14.000-1,0.000-11.000 0,0.000-18.000 1,0.000-22.000 0,0.000-22.000 1,0.000-21.000 2,1.000-20.000 1,4.000-15.000 4,3.000-15.000 2,3.000-16.000 3,3.000-1.000 3,3.000 17.000 4,3.000 15.000 4,4.000 16.000 4,1.000 18.000 3,0.000 22.000 4,0.000 22.000 2,0.000 23.000 4,0.000 17.000 1,0.000 17.000 1,0.000 15.000 0,0.000 16.000 1,-5.000 16.000 0,-9.000 20.000 2,-10.000 18.000 0,-8.000 20.000 2,-6.000 10.000 0,1.000 3.000-3,-1.000 3.000-3,1.000 4.000-2,2.000-6.000-2,7.000-11.000-1,6.000-14.000-2,7.000-11.000 0,10.000-22.000-3,16.000-27.000-6,15.000-28.000-6,17.000-28.000-5,16.000-26.000-6,19.000-21.000-6,19.000-22.000-5,19.000-22.000-6,5.000-8.000-1,-5.000 6.000 4,-7.000 7.000 4,-5.000 6.000 3,-9.000 12.000 4,-9.000 19.000 4,-10.000 19.000 3,-8.000 19.000 3,-9.000 21.000 10,-6.000 26.000 16,-6.000 24.000 17,-6.000 26.000 15,-9.000 15.000 7,-8.000 6.000-6,-10.000 7.000-5,-9.000 6.000-6,-5.000 4.000-5,0.000 4.000-8,0.000 3.000-7,0.000 3.000-7,-4.000-1.000-6,-5.000-2.000-4,-7.000-3.000-6,-5.000-3.000-5,-8.000-6.000-2,-5.000-5.000 1,-7.000-7.000 1,-5.000-5.000 1,-4.000-12.000-6,0.000-16.000-12,0.000-15.000-12,0.000-15.000-12,0.000-15.000-3,0.000-12.000 5,0.000-13.000 6,0.000-12.000 7,4.000-16.000 4,10.000-19.000 4,10.000-18.000 4,9.000-19.000 3,9.000-5.000 5,9.000 9.000 5,10.000 10.000 6,10.000 10.000 4,8.000 10.000 2,10.000 13.000-4,10.000 12.000-4,9.000 13.000-3,6.000 12.000 7,3.000 13.000 16,3.000 12.000 15,4.000 13.000 17,2.000 10.000 5,4.000 10.000-7,3.000 10.000-5,3.000 9.000-6,1.000 4.000-10,1.000 1.000-11,-1.000-1.000-12,1.000 1.000-12,-9.000-6.000-5,-15.000-8.000 2,-15.000-10.000 2,-16.000-9.000 2,-8.000-7.000-5,0.000-3.000-10,0.000-3.000-12,0.000-2.000-10</inkml:trace>
</inkml:ink>
</file>

<file path=ppt/ink/ink63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2"/>
    </inkml:context>
    <inkml:brush xml:id="br0">
      <inkml:brushProperty name="width" value="0.0419345796108246" units="cm"/>
      <inkml:brushProperty name="height" value="0.0419345796108246" units="cm"/>
      <inkml:brushProperty name="color" value="#000000"/>
      <inkml:brushProperty name="ignorePressure" value="0"/>
    </inkml:brush>
  </inkml:definitions>
  <inkml:trace contextRef="#ctx0" brushRef="#br0">43350.000 56050.000 524,'-27.000'-43.000'4,"47.000"17.000"7,47.000 15.000 8,48.000 16.000 8,17.000 9.000 1,-8.000 3.000-4,-10.000 3.000-3,-9.000 4.000-5,-15.000 2.000-4,-18.000 4.000-5,-19.000 3.000-6,-18.000 3.000-6,-18.000 3.000-2,-16.000 3.000 1,-15.000 3.000 0,-15.000 4.000 0,-17.000 4.000 0,-15.000 6.000 1,-15.000 7.000 1,-16.000 6.000 1,-13.000 6.000 1,-9.000 6.000 1,-10.000 7.000 1,-8.000 6.000 1,2.000-1.000 1,16.000-5.000 0,15.000-7.000-1,17.000-5.000-1,13.000-11.000 2,13.000-11.000 3,12.000-14.000 4,13.000-11.000 2,18.000-12.000 1,26.000-9.000-2,24.000-10.000-2,26.000-8.000-3,13.000-4.000-1,4.000 3.000 0,3.000 3.000-2,3.000 4.000-1,-4.000 8.000 0,-8.000 17.000 0,-10.000 15.000 0,-9.000 16.000 0,-13.000 12.000 2,-16.000 9.000 0,-15.000 10.000 2,-15.000 10.000 1,-14.000 0.000 0,-8.000-5.000 0,-10.000-7.000 0,-9.000-5.000 1,-4.000-11.000-1,4.000-11.000 1,3.000-14.000 2,3.000-11.000 1,7.000-17.000-4,14.000-18.000-9,11.000-19.000-7,14.000-18.000-9,16.000-23.000-5,22.000-24.000-3,22.000-26.000-2,23.000-24.000-3,10.000-13.000 0,0.000 0.000 2,0.000 0.000 2,0.000 0.000 2,-2.000 9.000 4,-3.000 19.000 4,-3.000 19.000 4,-2.000 19.000 6,-11.000 15.000 4,-15.000 13.000 4,-15.000 12.000 4,-16.000 13.000 5,-15.000 9.000 4,-11.000 6.000 3,-14.000 7.000 3,-11.000 6.000 5,-6.000-1.000-2,4.000-5.000-6,3.000-7.000-4,3.000-5.000-7,10.000-6.000-2,20.000-3.000-3,18.000-3.000-1,20.000-2.000-2,3.000 0.000 0,-8.000 7.000 0,-10.000 6.000 1,-9.000 7.000 0,-1.000 0.000 1,10.000-2.000-1,10.000-3.000 1,9.000-3.000 0,2.000 1.000 0,-2.000 6.000 2,-3.000 7.000 2,-3.000 6.000 0,-9.000 9.000 2,-11.000 13.000 1,-14.000 12.000 0,-11.000 13.000 0,-22.000 12.000 1,-27.000 13.000-1,-28.000 12.000 0,-28.000 13.000-2,-20.000 10.000 0,-8.000 10.000 0,-10.000 10.000-1,-9.000 9.000 0,2.000-2.000-1,17.000-12.000-1,15.000-13.000 0,16.000-12.000-2,15.000-15.000 1,16.000-15.000 2,15.000-15.000 0,17.000-16.000 2,24.000-23.000 1,34.000-27.000-1,35.000-28.000 0,35.000-28.000 0,14.000-9.000-1,-2.000 14.000-2,-3.000 11.000-1,-3.000 14.000-3,-9.000 10.000 0,-11.000 9.000 0,-14.000 10.000 0,-11.000 10.000 1,-14.000 13.000 1,-11.000 19.000 2,-14.000 19.000 2,-11.000 19.000 1,-17.000 10.000 2,-18.000 4.000 3,-19.000 3.000 0,-18.000 3.000 3,-7.000-4.000 1,6.000-8.000-1,7.000-10.000 0,6.000-9.000 1,6.000-9.000-1,6.000-5.000-2,7.000-7.000 0,6.000-5.000-1,10.000-9.000-1,17.000-9.000-2,15.000-10.000-1,16.000-8.000-1,10.000-12.000-4,7.000-12.000-4,6.000-13.000-6,7.000-12.000-4,2.000-12.000-5,1.000-8.000-3,-1.000-10.000-2,1.000-9.000-4,-6.000-10.000-2,-8.000-9.000-1,-10.000-10.000-2,-9.000-8.000 0,-10.000-9.000 1,-9.000-6.000 4,-10.000-6.000 4,-8.000-6.000 4,-8.000-1.000 4,-2.000 7.000 4,-3.000 6.000 4,-3.000 7.000 3,-1.000 11.000 5,4.000 20.000 5,3.000 18.000 6,3.000 20.000 4,3.000 11.000 6,3.000 7.000 4,3.000 6.000 5,4.000 7.000 6,4.000 7.000 1,6.000 9.000 0,7.000 10.000-1,6.000 10.000-1,7.000 10.000-1,10.000 13.000-3,10.000 12.000-3,9.000 13.000-4,6.000 15.000-1,3.000 19.000-3,3.000 19.000-1,4.000 19.000-3,-1.000 21.000-1,-3.000 26.000-1,-3.000 24.000-1,-2.000 26.000-1,-5.000 22.000-4,-2.000 23.000-6,-3.000 22.000-5,-3.000 22.000-7,-2.000-4.000-5,0.000-28.000-6,0.000-28.000-6,0.000-27.000-5,0.000-26.000-6,0.000-22.000-4,0.000-22.000-5,0.000-21.000-5,-5.000-23.000-1,-9.000-21.000 3,-10.000-22.000 4,-8.000-22.000 3</inkml:trace>
</inkml:ink>
</file>

<file path=ppt/ink/ink63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3"/>
    </inkml:context>
    <inkml:brush xml:id="br0">
      <inkml:brushProperty name="width" value="0.0318779945373535" units="cm"/>
      <inkml:brushProperty name="height" value="0.0318779945373535" units="cm"/>
      <inkml:brushProperty name="color" value="#000000"/>
      <inkml:brushProperty name="ignorePressure" value="0"/>
    </inkml:brush>
  </inkml:definitions>
  <inkml:trace contextRef="#ctx0" brushRef="#br0">46300.000 56850.000 690,'-49.000'-58.000'8,"4.000"34.000"17,3.000 35.000 16,3.000 35.000 17,-11.000 39.000 2,-25.000 48.000-13,-25.000 47.000-13,-25.000 47.000-13,-15.000 12.000-10,-2.000-22.000-6,-3.000-22.000-9,-3.000-21.000-6,4.000-24.000-5,13.000-25.000-5,12.000-25.000-2,13.000-25.000-5,13.000-21.000-2,17.000-15.000-2,15.000-15.000-1,16.000-16.000-2,10.000-12.000-2,7.000-5.000 1,6.000-7.000-1,7.000-5.000-1</inkml:trace>
</inkml:ink>
</file>

<file path=ppt/ink/ink6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7"/>
    </inkml:context>
    <inkml:brush xml:id="br0">
      <inkml:brushProperty name="width" value="0.0414483174681664" units="cm"/>
      <inkml:brushProperty name="height" value="0.0414483174681664" units="cm"/>
      <inkml:brushProperty name="color" value="#f2395b"/>
      <inkml:brushProperty name="ignorePressure" value="0"/>
    </inkml:brush>
  </inkml:definitions>
  <inkml:trace contextRef="#ctx0" brushRef="#br0">98450.000 49550.000 530,'0.000'-47.000'0,"0.000"6.000"0,0.000 7.000 0,0.000 6.000 0,-4.000 4.000 0,-5.000 4.000 0,-7.000 3.000 0,-5.000 3.000 0,-6.000 4.000 6,-3.000 7.000 13,-3.000 6.000 12,-2.000 7.000 12,-1.000 7.000 4,3.000 9.000-6,3.000 10.000-6,4.000 10.000-5,1.000 5.000-5,0.000 4.000-2,0.000 3.000-2,0.000 3.000-3,1.000 1.000-1,4.000 1.000 0,3.000-1.000 1,3.000 1.000 0,-1.000-6.000-1,-2.000-8.000-1,-3.000-10.000-1,-3.000-9.000-2</inkml:trace>
</inkml:ink>
</file>

<file path=ppt/ink/ink63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3"/>
    </inkml:context>
    <inkml:brush xml:id="br0">
      <inkml:brushProperty name="width" value="0.0289237983524799" units="cm"/>
      <inkml:brushProperty name="height" value="0.0289237983524799" units="cm"/>
      <inkml:brushProperty name="color" value="#000000"/>
      <inkml:brushProperty name="ignorePressure" value="0"/>
    </inkml:brush>
  </inkml:definitions>
  <inkml:trace contextRef="#ctx0" brushRef="#br0">45600.000 56000.000 760,'25.000'-71.000'3,"0.000"10.000"4,0.000 10.000 5,0.000 9.000 4,3.000 10.000 6,6.000 14.000 7,7.000 11.000 6,6.000 14.000 6,1.000 18.000-3,-3.000 25.000-13,-3.000 25.000-13,-2.000 25.000-14,-6.000 3.000-14,-6.000-19.000-20,-6.000-18.000-17,-6.000-19.000-20</inkml:trace>
</inkml:ink>
</file>

<file path=ppt/ink/ink63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3"/>
    </inkml:context>
    <inkml:brush xml:id="br0">
      <inkml:brushProperty name="width" value="0.0355243012309074" units="cm"/>
      <inkml:brushProperty name="height" value="0.0355243012309074" units="cm"/>
      <inkml:brushProperty name="color" value="#000000"/>
      <inkml:brushProperty name="ignorePressure" value="0"/>
    </inkml:brush>
  </inkml:definitions>
  <inkml:trace contextRef="#ctx0" brushRef="#br0">47300.000 56950.000 619,'-46.000'-19.000'8,"10.000"13.000"17,10.000 12.000 15,9.000 13.000 18,6.000 15.000 3,3.000 19.000-7,3.000 19.000-9,4.000 19.000-8,-1.000 12.000-9,-3.000 6.000-10,-3.000 7.000-12,-2.000 6.000-9,-1.000-5.000-6,3.000-16.000 0,3.000-15.000 0,4.000-15.000 0</inkml:trace>
</inkml:ink>
</file>

<file path=ppt/ink/ink63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3"/>
    </inkml:context>
    <inkml:brush xml:id="br0">
      <inkml:brushProperty name="width" value="0.0419685952365398" units="cm"/>
      <inkml:brushProperty name="height" value="0.0419685952365398" units="cm"/>
      <inkml:brushProperty name="color" value="#000000"/>
      <inkml:brushProperty name="ignorePressure" value="0"/>
    </inkml:brush>
  </inkml:definitions>
  <inkml:trace contextRef="#ctx0" brushRef="#br0">47900.000 55600.000 524,'-24.000'-24.000'0,"4.000"4.000"0,3.000 3.000 0,3.000 3.000 0,1.000 6.000 6,1.000 9.000 11,-1.000 10.000 12,1.000 10.000 12,1.000 13.000 6,3.000 19.000-1,3.000 19.000-2,4.000 19.000 1,1.000 19.000-4,0.000 23.000-4,0.000 22.000-5,0.000 22.000-5,1.000 26.000-4,4.000 31.000-6,3.000 32.000-4,3.000 31.000-6,-1.000 10.000-4,-2.000-8.000-3,-3.000-10.000-3,-3.000-9.000-4,1.000-18.000-1,6.000-24.000 0,7.000-26.000 1,6.000-24.000 0,3.000-20.000-7,0.000-11.000-16,0.000-14.000-17,0.000-11.000-15,-4.000-20.000-6,-5.000-24.000 4,-7.000-26.000 4,-5.000-24.000 4</inkml:trace>
</inkml:ink>
</file>

<file path=ppt/ink/ink63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4"/>
    </inkml:context>
    <inkml:brush xml:id="br0">
      <inkml:brushProperty name="width" value="0.0461710579693317" units="cm"/>
      <inkml:brushProperty name="height" value="0.0461710579693317" units="cm"/>
      <inkml:brushProperty name="color" value="#000000"/>
      <inkml:brushProperty name="ignorePressure" value="0"/>
    </inkml:brush>
  </inkml:definitions>
  <inkml:trace contextRef="#ctx0" brushRef="#br0">47200.000 57250.000 476,'-66.000'-182.000'31,"19.000"39.000"-4,19.000 36.000-4,19.000 39.000-4,15.000 21.000-2,13.000 6.000 1,12.000 7.000 2,13.000 6.000 1,12.000 4.000 1,13.000 4.000-2,12.000 3.000-1,13.000 3.000-1,4.000 6.000-2,-3.000 9.000-3,-3.000 10.000-3,-2.000 10.000-3,-5.000 8.000-3,-2.000 10.000-2,-3.000 10.000-3,-3.000 9.000-2,-6.000 2.000-5,-5.000-2.000-3,-7.000-3.000-6,-5.000-3.000-4,-8.000-6.000-2,-5.000-5.000 1,-7.000-7.000 1,-5.000-5.000 1,-3.000-12.000-1,4.000-16.000-4,3.000-15.000-3,3.000-15.000-4,1.000-12.000 0,1.000-6.000 3,-1.000-6.000 5,1.000-6.000 3,-1.000-6.000 6,1.000-2.000 6,-1.000-3.000 7,1.000-3.000 7,-4.000 4.000 4,-6.000 13.000 3,-6.000 12.000 2,-6.000 13.000 2,-6.000 12.000 7,-2.000 13.000 10,-3.000 12.000 12,-3.000 13.000 10,-4.000 10.000 1,-3.000 10.000-9,-3.000 10.000-10,-2.000 9.000-10,2.000-1.000-6,9.000-8.000-3,10.000-10.000-3,10.000-9.000-4,5.000-7.000-4,4.000-3.000-5,3.000-3.000-4,3.000-2.000-6,4.000-6.000-4,7.000-6.000-6,6.000-6.000-5,7.000-6.000-5,-1.000-6.000-4,-6.000-2.000-3,-6.000-3.000-1,-6.000-3.000-3,-7.000-2.000 3,-6.000 0.000 6,-6.000 0.000 8,-6.000 0.000 6,-10.000 1.000 6,-12.000 4.000 2,-13.000 3.000 2,-12.000 3.000 3,-7.000 3.000 2,1.000 3.000 0,-1.000 3.000 0,1.000 4.000 2,-4.000 5.000-1,-6.000 10.000 1,-6.000 10.000 0,-6.000 9.000 0,-2.000 9.000 6,3.000 9.000 14,3.000 10.000 13,4.000 10.000 13,4.000 5.000 4,6.000 4.000-5,7.000 3.000-5,6.000 3.000-6,6.000-2.000-5,6.000-6.000-4,7.000-6.000-5,6.000-6.000-4,9.000-9.000-3,13.000-8.000-2,12.000-10.000-2,13.000-9.000-1,7.000-9.000-6,4.000-5.000-7,3.000-7.000-8,3.000-5.000-9,3.000-6.000-4,3.000-3.000 0,3.000-3.000-2,4.000-2.000 0,-6.000-3.000 1,-11.000 1.000 4,-14.000-1.000 3,-11.000 1.000 4,-11.000 4.000 1,-5.000 9.000 0,-7.000 10.000 0,-5.000 10.000 1,-15.000 10.000 1,-22.000 13.000 5,-22.000 12.000 3,-21.000 13.000 5,-15.000 7.000 4,-6.000 4.000 3,-6.000 3.000 2,-6.000 3.000 4,-1.000-2.000 1,7.000-6.000-1,6.000-6.000-1,7.000-6.000-1,5.000-9.000 1,7.000-8.000 5,6.000-10.000 3,7.000-9.000 5,29.000-7.000 4,53.000-3.000 5,53.000-3.000 5,54.000-2.000 5,26.000-6.000-5,0.000-6.000-18,0.000-6.000-16,0.000-6.000-16,3.000-2.000-11,6.000 3.000-4,7.000 3.000-4,6.000 4.000-4,-10.000 2.000-4,-24.000 4.000-1,-26.000 3.000-3,-24.000 3.000-1,-18.000 1.000-4,-9.000 1.000-2,-10.000-1.000-2,-8.000 1.000-4</inkml:trace>
</inkml:ink>
</file>

<file path=ppt/ink/ink63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7"/>
    </inkml:context>
    <inkml:brush xml:id="br0">
      <inkml:brushProperty name="width" value="0.0350401997566223" units="cm"/>
      <inkml:brushProperty name="height" value="0.0350401997566223" units="cm"/>
      <inkml:brushProperty name="color" value="#000000"/>
      <inkml:brushProperty name="ignorePressure" value="0"/>
    </inkml:brush>
  </inkml:definitions>
  <inkml:trace contextRef="#ctx0" brushRef="#br0">51650.000 56450.000 627,'-38.000'25.000'7,"26.000"0.000"12,24.000 0.000 14,26.000 0.000 12,16.000-5.000 4,10.000-9.000-8,10.000-10.000-7,9.000-8.000-7,7.000-8.000-6,7.000-2.000-6,6.000-3.000-4,7.000-3.000-5,-4.000-2.000-5,-12.000 0.000-4,-13.000 0.000-4,-12.000 0.000-3,-12.000 3.000-4,-8.000 6.000 0,-10.000 7.000-1,-9.000 6.000 0,-13.000 7.000 0,-16.000 10.000 3,-15.000 10.000 4,-15.000 9.000 2,-18.000 12.000 3,-19.000 16.000 6,-18.000 15.000 4,-19.000 17.000 5,-10.000 13.000 3,1.000 13.000 3,-1.000 12.000 4,1.000 13.000 2,-3.000 7.000 0,-2.000 4.000-4,-3.000 3.000-4,-3.000 3.000-3,4.000-5.000-5,13.000-12.000-5,12.000-13.000-4,13.000-12.000-6,12.000-15.000-4,13.000-15.000-2,12.000-15.000-3,13.000-16.000-3,21.000-23.000-7,32.000-27.000-14,31.000-28.000-13,32.000-28.000-13,10.000-20.000-1,-9.000-8.000 12,-10.000-10.000 12,-8.000-9.000 12,-8.000-4.000 9,-2.000 4.000 6,-3.000 3.000 7,-3.000 3.000 6,-7.000 9.000 6,-9.000 16.000 3,-10.000 15.000 4,-8.000 17.000 4,-6.000 8.000 6,1.000 4.000 7,-1.000 3.000 8,1.000 3.000 7,1.000 4.000 3,3.000 7.000-4,3.000 6.000-3,4.000 7.000-3,-1.000 11.000-3,-3.000 20.000-2,-3.000 18.000-1,-2.000 20.000-3,-3.000 13.000-3,1.000 9.000-6,-1.000 10.000-5,1.000 10.000-6,-4.000 0.000-5,-6.000-5.000-6,-6.000-7.000-6,-6.000-5.000-5,-4.000-11.000-8,1.000-11.000-6,-1.000-14.000-8,1.000-11.000-7</inkml:trace>
</inkml:ink>
</file>

<file path=ppt/ink/ink63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7"/>
    </inkml:context>
    <inkml:brush xml:id="br0">
      <inkml:brushProperty name="width" value="0.0313269458711147" units="cm"/>
      <inkml:brushProperty name="height" value="0.0313269458711147" units="cm"/>
      <inkml:brushProperty name="color" value="#000000"/>
      <inkml:brushProperty name="ignorePressure" value="0"/>
    </inkml:brush>
  </inkml:definitions>
  <inkml:trace contextRef="#ctx0" brushRef="#br0">52350.000 57850.000 702,'29.000'-27.000'3,"10.000"-3.000"8,10.000-3.000 6,9.000-2.000 7,4.000 6.000 5,1.000 20.000 1,-1.000 18.000 3,1.000 20.000 2,-1.000 11.000-3,1.000 7.000-5,-1.000 6.000-7,1.000 7.000-5,-3.000 2.000-5,-2.000 1.000-3,-3.000-1.000-3,-3.000 1.000-3,-6.000-4.000-8,-5.000-6.000-10,-7.000-6.000-11,-5.000-6.000-11</inkml:trace>
</inkml:ink>
</file>

<file path=ppt/ink/ink63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8"/>
    </inkml:context>
    <inkml:brush xml:id="br0">
      <inkml:brushProperty name="width" value="0.041119534522295" units="cm"/>
      <inkml:brushProperty name="height" value="0.041119534522295" units="cm"/>
      <inkml:brushProperty name="color" value="#000000"/>
      <inkml:brushProperty name="ignorePressure" value="0"/>
    </inkml:brush>
  </inkml:definitions>
  <inkml:trace contextRef="#ctx0" brushRef="#br0">53850.000 56800.000 535,'23.000'-47.000'0,"-3.000"6.000"0,-3.000 7.000 0,-2.000 6.000 0,-5.000 20.000 10,-2.000 34.000 22,-3.000 35.000 22,-3.000 35.000 20,-4.000 19.000 5,-3.000 7.000-14,-3.000 6.000-13,-2.000 7.000-15,-3.000 5.000-10,1.000 7.000-7,-1.000 6.000-9,1.000 7.000-8,-3.000-4.000-5,-2.000-12.000-5,-3.000-13.000-3,-3.000-12.000-5,-1.000-16.000-6,4.000-19.000-11,3.000-18.000-10,3.000-19.000-11,4.000-19.000-4,7.000-19.000-1,6.000-18.000-1,7.000-19.000 0</inkml:trace>
</inkml:ink>
</file>

<file path=ppt/ink/ink63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8"/>
    </inkml:context>
    <inkml:brush xml:id="br0">
      <inkml:brushProperty name="width" value="0.053542397916317" units="cm"/>
      <inkml:brushProperty name="height" value="0.053542397916317" units="cm"/>
      <inkml:brushProperty name="color" value="#000000"/>
      <inkml:brushProperty name="ignorePressure" value="0"/>
    </inkml:brush>
  </inkml:definitions>
  <inkml:trace contextRef="#ctx0" brushRef="#br0">54750.000 55850.000 410,'25.000'-46.000'2,"0.000"10.000"2,0.000 10.000 4,0.000 9.000 2,1.000 2.000 2,4.000-2.000 1,3.000-3.000 1,3.000-3.000 1,3.000 1.000-1,3.000 6.000-1,3.000 7.000-3,4.000 6.000-1,8.000 6.000-3,17.000 6.000-4,15.000 7.000-4,16.000 6.000-5,5.000 1.000-1,-2.000-3.000 1,-3.000-3.000 0,-3.000-2.000 0,-7.000-3.000 1,-9.000 1.000-1,-10.000-1.000 0,-8.000 1.000 0,-11.000 1.000 1,-8.000 3.000 4,-10.000 3.000 2,-9.000 4.000 4,-9.000 2.000 3,-5.000 4.000 5,-7.000 3.000 4,-5.000 3.000 5,-4.000 3.000 3,0.000 3.000 3,0.000 3.000 2,0.000 4.000 4,-2.000 2.000 0,-3.000 4.000-2,-3.000 3.000-2,-2.000 3.000-3,-3.000 7.000-1,1.000 14.000 1,-1.000 11.000-1,1.000 14.000 0,1.000 11.000 0,3.000 14.000-4,3.000 11.000-3,4.000 14.000-2,1.000 7.000-3,0.000 3.000-1,0.000 3.000-2,0.000 4.000-2,1.000-3.000-2,4.000-5.000-1,3.000-7.000-2,3.000-5.000-2,3.000-11.000-3,3.000-11.000-1,3.000-14.000-2,4.000-11.000-3,-1.000-12.000 0,-3.000-9.000 0,-3.000-10.000 0,-2.000-8.000 0,-14.000-23.000-11,-21.000-34.000-26,-22.000-35.000-25,-22.000-33.000-24,-5.000-12.000-3,13.000 13.000 19,12.000 12.000 19,13.000 13.000 20,4.000 4.000 11,-3.000-3.000 3,-3.000-3.000 4,-2.000-2.000 4</inkml:trace>
</inkml:ink>
</file>

<file path=ppt/ink/ink63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8"/>
    </inkml:context>
    <inkml:brush xml:id="br0">
      <inkml:brushProperty name="width" value="0.0386931486427784" units="cm"/>
      <inkml:brushProperty name="height" value="0.0386931486427784" units="cm"/>
      <inkml:brushProperty name="color" value="#000000"/>
      <inkml:brushProperty name="ignorePressure" value="0"/>
    </inkml:brush>
  </inkml:definitions>
  <inkml:trace contextRef="#ctx0" brushRef="#br0">54400.000 56800.000 568,'1.000'-46.000'2,"4.000"10.000"2,3.000 10.000 4,3.000 9.000 3,-2.000 20.000 1,-6.000 31.000-3,-6.000 32.000-1,-6.000 31.000-2,-6.000 12.000-4,-2.000-6.000-4,-3.000-6.000-4,-3.000-6.000-5,1.000-12.000-3,6.000-15.000 0,7.000-15.000 1,6.000-16.000-1,7.000-13.000 2,10.000-9.000 3,10.000-10.000 4,9.000-8.000 3,9.000-8.000 2,9.000-2.000 1,10.000-3.000 0,10.000-3.000 1,4.000 7.000 1,0.000 19.000 2,0.000 19.000 2,0.000 19.000 1,-7.000 15.000 2,-11.000 13.000 0,-14.000 12.000 1,-11.000 13.000 0,-17.000 4.000 1,-18.000-3.000-2,-19.000-3.000 0,-18.000-2.000-1,-10.000-9.000 2,0.000-12.000 1,0.000-13.000 4,0.000-12.000 2,1.000-10.000 2,4.000-6.000-1,3.000-6.000 0,3.000-6.000 0,4.000-10.000 3,7.000-12.000 6,6.000-13.000 6,7.000-12.000 6,4.000-10.000-2,3.000-6.000-8,3.000-6.000-9,4.000-6.000-9,2.000-6.000-10,4.000-2.000-8,3.000-3.000-9,3.000-3.000-9,3.000 1.000-3,3.000 6.000 4,3.000 7.000 3,4.000 6.000 4,1.000 4.000-7,0.000 4.000-17,0.000 3.000-16,0.000 3.000-18</inkml:trace>
</inkml:ink>
</file>

<file path=ppt/ink/ink63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9"/>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57200.000 57800.000 333,'157.000'63.000'167,"51.000"46.000"-1,50.000 47.000 1,49.000 47.000 0</inkml:trace>
</inkml:ink>
</file>

<file path=ppt/ink/ink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3"/>
    </inkml:context>
    <inkml:brush xml:id="br0">
      <inkml:brushProperty name="width" value="0.0331548675894737" units="cm"/>
      <inkml:brushProperty name="height" value="0.0331548675894737" units="cm"/>
      <inkml:brushProperty name="color" value="#f2385b"/>
      <inkml:brushProperty name="ignorePressure" value="0"/>
    </inkml:brush>
  </inkml:definitions>
  <inkml:trace contextRef="#ctx0" brushRef="#br0">15700.000 40850.000 663,'1.000'-46.000'4,"4.000"10.000"9,3.000 10.000 8,3.000 9.000 9,3.000 9.000 5,3.000 9.000 2,3.000 10.000 4,4.000 10.000 2,-1.000 8.000-3,-3.000 10.000-8,-3.000 10.000-9,-2.000 9.000-9,-1.000 7.000-11,3.000 7.000-12,3.000 6.000-13,4.000 7.000-13</inkml:trace>
</inkml:ink>
</file>

<file path=ppt/ink/ink6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8"/>
    </inkml:context>
    <inkml:brush xml:id="br0">
      <inkml:brushProperty name="width" value="0.0532871149480343" units="cm"/>
      <inkml:brushProperty name="height" value="0.0532871149480343" units="cm"/>
      <inkml:brushProperty name="color" value="#f2395b"/>
      <inkml:brushProperty name="ignorePressure" value="0"/>
    </inkml:brush>
  </inkml:definitions>
  <inkml:trace contextRef="#ctx0" brushRef="#br0">98200.000 50250.000 412,'0.000'-50.000'1,"0.000"0.000"1,0.000 0.000 0,0.000 0.000 2,0.000-7.000 2,0.000-11.000 2,0.000-14.000 3,0.000-11.000 3,0.000 2.000 0,0.000 19.000-2,0.000 19.000-1,0.000 19.000-2,-4.000 12.000 0,-5.000 6.000 1,-7.000 7.000 2,-5.000 6.000 0,-8.000 7.000 1,-5.000 10.000 2,-7.000 10.000 2,-5.000 9.000 1,-8.000 12.000 1,-5.000 16.000 0,-7.000 15.000-1,-5.000 17.000 1,-3.000 8.000-1,4.000 4.000-1,3.000 3.000 0,3.000 3.000-2,3.000 1.000 0,3.000 1.000-1,3.000-1.000-1,4.000 1.000-2,4.000-1.000 0,6.000 1.000-1,7.000-1.000-1,6.000 1.000-1,9.000-4.000-2,13.000-6.000-2,12.000-6.000-1,13.000-6.000-3,13.000-10.000 0,17.000-12.000 0,15.000-13.000 1,16.000-12.000 1,10.000-12.000-3,7.000-8.000-6,6.000-10.000-5,7.000-9.000-5,2.000-13.000-4,1.000-16.000-1,-1.000-15.000-2,1.000-15.000-2,-4.000-12.000 0,-6.000-6.000 2,-6.000-6.000 0,-6.000-6.000 1,-6.000-10.000 3,-2.000-12.000 1,-3.000-13.000 3,-3.000-12.000 2,-7.000-9.000 2,-9.000-2.000 1,-10.000-3.000 1,-8.000-3.000 1,-8.000 1.000 2,-2.000 6.000 1,-3.000 7.000 2,-3.000 6.000 3,-4.000 12.000 3,-3.000 19.000 6,-3.000 19.000 5,-2.000 19.000 6,-5.000 24.000 8,-2.000 32.000 12,-3.000 31.000 11,-3.000 32.000 11,-6.000 22.000 0,-5.000 17.000-10,-7.000 15.000-11,-5.000 16.000-11,-4.000 9.000-6,0.000 3.000-4,0.000 3.000-4,0.000 4.000-3,3.000-3.000-3,6.000-5.000-2,7.000-7.000-1,6.000-5.000-2,3.000-9.000-6,0.000-9.000-7,0.000-10.000-8,0.000-8.000-8,0.000-8.000-7,0.000-2.000-9,0.000-3.000-6,0.000-3.000-9,1.000-9.000-4,4.000-11.000-3,3.000-14.000-2,3.000-11.000-1</inkml:trace>
</inkml:ink>
</file>

<file path=ppt/ink/ink64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49"/>
    </inkml:context>
    <inkml:brush xml:id="br0">
      <inkml:brushProperty name="width" value="0.0375616550445557" units="cm"/>
      <inkml:brushProperty name="height" value="0.0375616550445557" units="cm"/>
      <inkml:brushProperty name="color" value="#000000"/>
      <inkml:brushProperty name="ignorePressure" value="0"/>
    </inkml:brush>
  </inkml:definitions>
  <inkml:trace contextRef="#ctx0" brushRef="#br0">54250.000 56700.000 585,'-22.000'-47.000'0,"6.000"6.000"0,7.000 7.000 0,6.000 6.000 0,23.000 4.000 10,41.000 4.000 19,40.000 3.000 19,42.000 3.000 19,24.000 3.000 3,9.000 3.000-14,10.000 3.000-14,10.000 4.000-13,-11.000 1.000-9,-27.000 0.000-2,-28.000 0.000-4,-28.000 0.000-3,-18.000-2.000-16,-6.000-3.000-32,-6.000-3.000-31,-6.000-2.000-32</inkml:trace>
</inkml:ink>
</file>

<file path=ppt/ink/ink64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51"/>
    </inkml:context>
    <inkml:brush xml:id="br0">
      <inkml:brushProperty name="width" value="0.0430567115545273" units="cm"/>
      <inkml:brushProperty name="height" value="0.0430567115545273" units="cm"/>
      <inkml:brushProperty name="color" value="#000000"/>
      <inkml:brushProperty name="ignorePressure" value="0"/>
    </inkml:brush>
  </inkml:definitions>
  <inkml:trace contextRef="#ctx0" brushRef="#br0">89850.000 55700.000 510,'-46.000'-69.000'0,"10.000"13.000"0,10.000 12.000 0,9.000 13.000 0,9.000 16.000 7,9.000 23.000 12,10.000 22.000 12,10.000 22.000 13,0.000 8.000 5,-5.000-2.000-3,-7.000-3.000-4,-5.000-3.000-3,-3.000 4.000-3,4.000 13.000-3,3.000 12.000-2,3.000 13.000-2,-1.000 9.000-4,-2.000 6.000-4,-3.000 7.000-5,-3.000 6.000-5,-2.000 3.000-4,0.000 0.000-4,0.000 0.000-3,0.000 0.000-5,-4.000-2.000-5,-5.000-3.000-7,-7.000-3.000-8,-5.000-2.000-8,-3.000-12.000-5,4.000-19.000-3,3.000-18.000-3,3.000-19.000-3,4.000-19.000 1,7.000-19.000 2,6.000-18.000 4,7.000-19.000 4,2.000-10.000 2,1.000 1.000 4,-1.000-1.000 2,1.000 1.000 3</inkml:trace>
</inkml:ink>
</file>

<file path=ppt/ink/ink64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51"/>
    </inkml:context>
    <inkml:brush xml:id="br0">
      <inkml:brushProperty name="width" value="0.0439574643969536" units="cm"/>
      <inkml:brushProperty name="height" value="0.0439574643969536" units="cm"/>
      <inkml:brushProperty name="color" value="#000000"/>
      <inkml:brushProperty name="ignorePressure" value="0"/>
    </inkml:brush>
  </inkml:definitions>
  <inkml:trace contextRef="#ctx0" brushRef="#br0">90600.000 55100.000 500,'0.000'-91.000'5,"0.000"19.000"12,0.000 19.000 11,0.000 19.000 10,6.000 12.000 6,13.000 6.000 0,12.000 7.000-1,13.000 6.000-1,10.000 10.000-2,10.000 17.000-4,10.000 15.000-6,9.000 16.000-4,-1.000 15.000-3,-8.000 16.000-3,-10.000 15.000-3,-9.000 17.000-2,-13.000 7.000-4,-16.000 0.000-1,-15.000 0.000-4,-15.000 0.000-2,-23.000 3.000-3,-28.000 6.000-5,-28.000 7.000-3,-27.000 6.000-3,-20.000 4.000-2,-9.000 4.000 1,-10.000 3.000 1,-8.000 3.000 1,2.000-4.000-5,16.000-8.000-10,15.000-10.000-11,17.000-9.000-10,14.000-12.000-4,17.000-11.000-1,15.000-14.000 1,16.000-11.000 0</inkml:trace>
</inkml:ink>
</file>

<file path=ppt/ink/ink64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51"/>
    </inkml:context>
    <inkml:brush xml:id="br0">
      <inkml:brushProperty name="width" value="0.0392102599143982" units="cm"/>
      <inkml:brushProperty name="height" value="0.0392102599143982" units="cm"/>
      <inkml:brushProperty name="color" value="#000000"/>
      <inkml:brushProperty name="ignorePressure" value="0"/>
    </inkml:brush>
  </inkml:definitions>
  <inkml:trace contextRef="#ctx0" brushRef="#br0">89850.000 58700.000 561,'-46.000'23.000'0,"10.000"-3.000"0,10.000-3.000 0,9.000-2.000 0,2.000-1.000 1,-2.000 3.000 2,-3.000 3.000 3,-3.000 4.000 1,-2.000 4.000 2,0.000 6.000 0,0.000 7.000-1,0.000 6.000 1,0.000 6.000 3,0.000 6.000 5,0.000 7.000 8,0.000 6.000 5,1.000 4.000 3,4.000 4.000-1,3.000 3.000 0,3.000 3.000-2,7.000-5.000-1,14.000-12.000-4,11.000-13.000-3,14.000-12.000-3,10.000-10.000-3,9.000-6.000-1,10.000-6.000-1,10.000-6.000-2,5.000-12.000-1,4.000-15.000-4,3.000-15.000-3,3.000-16.000-3,1.000-8.000-2,1.000 0.000-2,-1.000 0.000-2,1.000 0.000-2,-9.000-2.000 0,-15.000-3.000 0,-15.000-3.000 2,-16.000-2.000 2,-12.000-1.000 0,-5.000 3.000 0,-7.000 3.000 1,-5.000 4.000 0,-11.000 1.000 1,-11.000 0.000 0,-14.000 0.000 1,-11.000 0.000 0,-9.000 0.000-5,-3.000 0.000-13,-3.000 0.000-12,-2.000 0.000-12,3.000 3.000-4,14.000 6.000 2,11.000 7.000 4,14.000 6.000 2,5.000 3.000 2,1.000 0.000-1,-1.000 0.000 0,1.000 0.000-1</inkml:trace>
</inkml:ink>
</file>

<file path=ppt/ink/ink64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51"/>
    </inkml:context>
    <inkml:brush xml:id="br0">
      <inkml:brushProperty name="width" value="0.0421239323914051" units="cm"/>
      <inkml:brushProperty name="height" value="0.0421239323914051" units="cm"/>
      <inkml:brushProperty name="color" value="#000000"/>
      <inkml:brushProperty name="ignorePressure" value="0"/>
    </inkml:brush>
  </inkml:definitions>
  <inkml:trace contextRef="#ctx0" brushRef="#br0">92600.000 55450.000 522,'0.000'-63.000'8,"0.000"26.000"15,0.000 24.000 16,0.000 26.000 15,1.000 22.000 6,4.000 23.000-5,3.000 22.000-6,3.000 22.000-4,-2.000 13.000-6,-6.000 7.000-7,-6.000 6.000-6,-6.000 7.000-6,-7.000 4.000-5,-6.000 3.000-6,-6.000 3.000-6,-6.000 4.000-4,-2.000-3.000-7,3.000-5.000-8,3.000-7.000-7,4.000-5.000-9,1.000-15.000-5,0.000-22.000-3,0.000-22.000-2,0.000-21.000-3,3.000-20.000 1,6.000-15.000 2,7.000-15.000 2,6.000-16.000 3,-1.000-8.000 3,-5.000 0.000 2,-7.000 0.000 3,-5.000 0.000 3</inkml:trace>
</inkml:ink>
</file>

<file path=ppt/ink/ink64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52"/>
    </inkml:context>
    <inkml:brush xml:id="br0">
      <inkml:brushProperty name="width" value="0.0406332984566689" units="cm"/>
      <inkml:brushProperty name="height" value="0.0406332984566689" units="cm"/>
      <inkml:brushProperty name="color" value="#000000"/>
      <inkml:brushProperty name="ignorePressure" value="0"/>
    </inkml:brush>
  </inkml:definitions>
  <inkml:trace contextRef="#ctx0" brushRef="#br0">92700.000 54950.000 541,'45.000'-69.000'0,"-9.000"13.000"0,-10.000 12.000 0,-8.000 13.000 0,-1.000 4.000 4,9.000-3.000 9,10.000-3.000 7,10.000-2.000 9,5.000 0.000 4,4.000 7.000-3,3.000 6.000-2,3.000 7.000-2,3.000 7.000-1,3.000 9.000-1,3.000 10.000 1,4.000 10.000 0,-3.000 14.000 0,-5.000 23.000-1,-7.000 22.000-1,-5.000 22.000 0,-12.000 15.000-2,-16.000 9.000-3,-15.000 10.000-3,-15.000 10.000-4,-20.000 2.000-2,-21.000-3.000-4,-22.000-3.000-3,-22.000-2.000-2,-18.000-1.000-3,-11.000 3.000 1,-14.000 3.000-1,-11.000 4.000 1,-3.000-3.000-10,10.000-5.000-19,10.000-7.000-17,9.000-5.000-19,17.000-17.000-6,25.000-24.000 5,25.000-26.000 6,25.000-24.000 5</inkml:trace>
</inkml:ink>
</file>

<file path=ppt/ink/ink64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3:52"/>
    </inkml:context>
    <inkml:brush xml:id="br0">
      <inkml:brushProperty name="width" value="0.0386894084513187" units="cm"/>
      <inkml:brushProperty name="height" value="0.0386894084513187" units="cm"/>
      <inkml:brushProperty name="color" value="#000000"/>
      <inkml:brushProperty name="ignorePressure" value="0"/>
    </inkml:brush>
  </inkml:definitions>
  <inkml:trace contextRef="#ctx0" brushRef="#br0">92850.000 58400.000 568,'-72.000'28.000'0,"6.000"6.000"0,7.000 7.000 0,6.000 6.000 0,3.000 9.000 8,0.000 13.000 16,0.000 12.000 16,0.000 13.000 16,7.000-1.000 4,17.000-11.000-8,15.000-14.000-7,16.000-11.000-9,12.000-11.000-7,9.000-5.000-4,10.000-7.000-7,10.000-5.000-5,4.000-8.000-3,0.000-5.000-3,0.000-7.000-2,0.000-5.000-2,4.000-6.000-3,10.000-3.000-6,10.000-3.000-5,9.000-2.000-5,4.000-9.000-3,1.000-12.000 2,-1.000-13.000 0,1.000-12.000 1,-7.000-5.000 3,-12.000 3.000 2,-13.000 3.000 3,-12.000 4.000 4,-10.000-1.000 0,-6.000-3.000 1,-6.000-3.000-2,-6.000-2.000 1,-10.000 0.000 0,-12.000 7.000 4,-13.000 6.000 3,-12.000 7.000 3,-15.000 4.000 0,-15.000 3.000-3,-15.000 3.000-4,-16.000 4.000-3,-5.000 4.000-6,6.000 6.000-8,7.000 7.000-8,6.000 6.000-9,7.000 4.000-5,10.000 4.000-4,10.000 3.000-2,9.000 3.000-4</inkml:trace>
</inkml:ink>
</file>

<file path=ppt/ink/ink64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18:30:49"/>
    </inkml:context>
    <inkml:brush xml:id="br0">
      <inkml:brushProperty name="width" value="0.0225572921335697" units="cm"/>
      <inkml:brushProperty name="height" value="0.0225572921335697" units="cm"/>
      <inkml:brushProperty name="color" value="#f2395b"/>
      <inkml:brushProperty name="ignorePressure" value="0"/>
    </inkml:brush>
  </inkml:definitions>
  <inkml:trace contextRef="#ctx0" brushRef="#br0">70000.000 12400.000 975,'-25.000'-469.000'19,"0.000"163.000"-13,0.000 162.000-14,0.000 163.000-13,3.000 71.000-8,6.000-18.000-2,7.000-19.000-1,6.000-18.000-2</inkml:trace>
</inkml:ink>
</file>

<file path=ppt/ink/ink64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7T18:32:00"/>
    </inkml:context>
    <inkml:brush xml:id="br0">
      <inkml:brushProperty name="width" value="0.0222822315990925" units="cm"/>
      <inkml:brushProperty name="height" value="0.0222822315990925" units="cm"/>
      <inkml:brushProperty name="color" value="#00bff3"/>
      <inkml:brushProperty name="ignorePressure" value="0"/>
    </inkml:brush>
  </inkml:definitions>
  <inkml:trace contextRef="#ctx0" brushRef="#br0">66200.000 10350.000 987,'-27.000'-90.000'1,"-3.000"23.000"1,-3.000 22.000 2,-2.000 22.000 2,2.000 15.000-8,9.000 9.000-13,10.000 10.000-16,10.000 10.000-15</inkml:trace>
</inkml:ink>
</file>

<file path=ppt/ink/ink64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5"/>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20300.000 6600.000 999,'0.000'-69.000'0,"0.000"13.000"-2,0.000 12.000-2,0.000 13.000-1,1.000 7.000-2,4.000 4.000-2,3.000 3.000-3,3.000 3.000-1</inkml:trace>
</inkml:ink>
</file>

<file path=ppt/ink/ink6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08"/>
    </inkml:context>
    <inkml:brush xml:id="br0">
      <inkml:brushProperty name="width" value="0.0341411456465721" units="cm"/>
      <inkml:brushProperty name="height" value="0.0341411456465721" units="cm"/>
      <inkml:brushProperty name="color" value="#f2395b"/>
      <inkml:brushProperty name="ignorePressure" value="0"/>
    </inkml:brush>
  </inkml:definitions>
  <inkml:trace contextRef="#ctx0" brushRef="#br0">99850.000 49050.000 644,'46.000'-133.000'3,"-5.000"34.000"5,-7.000 35.000 6,-5.000 35.000 6,3.000 14.000 4,17.000-2.000 3,15.000-3.000 5,16.000-3.000 3,12.000-1.000 1,9.000 4.000 0,10.000 3.000 0,10.000 3.000 0,7.000 9.000-7,6.000 16.000-13,7.000 15.000-12,6.000 17.000-14,-8.000 7.000-7,-22.000 0.000-6,-22.000 0.000-3,-21.000 0.000-5,-18.000-4.000-6,-12.000-5.000-9,-13.000-7.000-9,-12.000-5.000-9</inkml:trace>
</inkml:ink>
</file>

<file path=ppt/ink/ink64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5"/>
    </inkml:context>
    <inkml:brush xml:id="br0">
      <inkml:brushProperty name="width" value="0.0398999452590942" units="cm"/>
      <inkml:brushProperty name="height" value="0.0398999452590942" units="cm"/>
      <inkml:brushProperty name="color" value="#000000"/>
      <inkml:brushProperty name="ignorePressure" value="0"/>
    </inkml:brush>
  </inkml:definitions>
  <inkml:trace contextRef="#ctx0" brushRef="#br0">20350.000 6250.000 551,'-2.000'-68.000'4,"-3.000"17.000"10,-3.000 15.000 9,-2.000 16.000 9,-3.000 13.000 3,1.000 14.000-5,-1.000 11.000-5,1.000 14.000-4,-1.000 10.000-2,1.000 9.000-1,-1.000 10.000-1,1.000 10.000-1,-1.000 4.000 1,1.000 0.000-1,-1.000 0.000 0,1.000 0.000-1,-1.000 1.000 0,1.000 4.000 0,-1.000 3.000-2,1.000 3.000 0,-1.000 3.000-1,1.000 3.000 0,-1.000 3.000 1,1.000 4.000 0,-3.000 4.000-2,-2.000 6.000-3,-3.000 7.000-3,-3.000 6.000-4,-1.000 7.000-3,4.000 10.000-1,3.000 10.000-1,3.000 9.000-1,1.000 2.000-1,1.000-2.000 2,-1.000-3.000 1,1.000-3.000 2,-1.000-9.000-3,1.000-11.000-7,-1.000-14.000-7,1.000-11.000-7,1.000-14.000-5,3.000-11.000 1,3.000-14.000-1,4.000-11.000 0,2.000-11.000-1,4.000-5.000-3,3.000-7.000-1,3.000-5.000-2,4.000-9.000-1,7.000-9.000 2,6.000-10.000 1,7.000-8.000 2,-1.000-8.000 3,-6.000-2.000 7,-6.000-3.000 7,-6.000-3.000 6</inkml:trace>
</inkml:ink>
</file>

<file path=ppt/ink/ink64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6"/>
    </inkml:context>
    <inkml:brush xml:id="br0">
      <inkml:brushProperty name="width" value="0.0389991514384747" units="cm"/>
      <inkml:brushProperty name="height" value="0.0389991514384747" units="cm"/>
      <inkml:brushProperty name="color" value="#000000"/>
      <inkml:brushProperty name="ignorePressure" value="0"/>
    </inkml:brush>
  </inkml:definitions>
  <inkml:trace contextRef="#ctx0" brushRef="#br0">21200.000 7750.000 564,'18.000'-44.000'7,"-11.000"13.000"16,-14.000 12.000 15,-11.000 13.000 16,-11.000 12.000 1,-5.000 13.000-11,-7.000 12.000-12,-5.000 13.000-11,-8.000 4.000-8,-5.000-3.000-3,-7.000-3.000-3,-5.000-2.000-3,-4.000-1.000-1,0.000 3.000-3,0.000 3.000 0,0.000 4.000-2,0.000 1.000 0,0.000 0.000 1,0.000 0.000 0,0.000 0.000 1,3.000 0.000 0,6.000 0.000 1,7.000 0.000 1,6.000 0.000 0,7.000 0.000 1,10.000 0.000 3,10.000 0.000 1,9.000 0.000 3,12.000-4.000 1,16.000-5.000 0,15.000-7.000 0,17.000-5.000 0,11.000-4.000 1,10.000 0.000-3,10.000 0.000 0,9.000 0.000-2,2.000 1.000-1,-2.000 4.000-1,-3.000 3.000-1,-3.000 3.000-1,-1.000 1.000-3,4.000 1.000-4,3.000-1.000-6,3.000 1.000-5,-4.000-1.000-4,-8.000 1.000-3,-10.000-1.000-2,-9.000 1.000-2,-9.000-4.000-2,-5.000-6.000 1,-7.000-6.000 0,-5.000-6.000 0</inkml:trace>
</inkml:ink>
</file>

<file path=ppt/ink/ink64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6"/>
    </inkml:context>
    <inkml:brush xml:id="br0">
      <inkml:brushProperty name="width" value="0.042818583548069" units="cm"/>
      <inkml:brushProperty name="height" value="0.042818583548069" units="cm"/>
      <inkml:brushProperty name="color" value="#000000"/>
      <inkml:brushProperty name="ignorePressure" value="0"/>
    </inkml:brush>
  </inkml:definitions>
  <inkml:trace contextRef="#ctx0" brushRef="#br0">22150.000 8200.000 513,'-5.000'-58.000'6,"-9.000"34.000"13,-10.000 35.000 11,-8.000 35.000 13,-9.000 19.000 0,-6.000 7.000-10,-6.000 6.000-11,-6.000 7.000-11,-1.000-3.000-6,7.000-8.000-3,6.000-10.000-2,7.000-9.000-2,5.000-9.000 0,7.000-5.000 1,6.000-7.000 2,7.000-5.000 1,7.000-6.000 0,9.000-3.000 1,10.000-3.000 1,10.000-2.000 0,7.000-3.000-1,6.000 1.000 1,7.000-1.000 0,6.000 1.000-1,1.000-1.000 0,-3.000 1.000 0,-3.000-1.000 1,-2.000 1.000-1,-5.000-1.000 0,-2.000 1.000-2,-3.000-1.000-2,-3.000 1.000-1,-6.000 5.000-2,-5.000 14.000-1,-7.000 11.000-1,-5.000 14.000-2,-9.000 5.000 0,-9.000 1.000 0,-10.000-1.000 1,-8.000 1.000 1,-9.000-4.000-1,-6.000-6.000-1,-6.000-6.000-1,-6.000-6.000-2,-2.000-4.000 0,3.000 1.000 0,3.000-1.000 0,4.000 1.000 2,2.000-4.000 0,4.000-6.000 4,3.000-6.000 2,3.000-6.000 3,17.000-10.000 5,31.000-12.000 6,32.000-13.000 7,31.000-12.000 6,13.000-12.000-1,-2.000-8.000-6,-3.000-10.000-9,-3.000-9.000-6,-4.000-2.000-5,-3.000 6.000-1,-3.000 7.000-2,-2.000 6.000-2,-8.000 4.000-1,-8.000 4.000 0,-10.000 3.000 0,-9.000 3.000-1,-7.000 10.000 7,-3.000 20.000 15,-3.000 18.000 13,-2.000 20.000 15,-5.000 10.000 4,-2.000 3.000-6,-3.000 3.000-5,-3.000 4.000-5,-4.000 4.000-5,-3.000 6.000-2,-3.000 7.000-4,-2.000 6.000-2,-3.000 6.000-3,1.000 6.000-2,-1.000 7.000-3,1.000 6.000-3,-1.000-4.000-2,1.000-11.000-1,-1.000-14.000-1,1.000-11.000-1,-3.000 5.000-4,-2.000 26.000-5,-3.000 24.000-5,-3.000 26.000-4,-1.000 18.000-3,4.000 13.000 3,3.000 12.000 1,3.000 13.000 2,3.000-5.000-5,3.000-22.000-11,3.000-22.000-12,4.000-21.000-10,-1.000-23.000-4,-3.000-21.000 4,-3.000-22.000 5,-2.000-22.000 4</inkml:trace>
</inkml:ink>
</file>

<file path=ppt/ink/ink64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7"/>
    </inkml:context>
    <inkml:brush xml:id="br0">
      <inkml:brushProperty name="width" value="0.036128394305706" units="cm"/>
      <inkml:brushProperty name="height" value="0.036128394305706" units="cm"/>
      <inkml:brushProperty name="color" value="#000000"/>
      <inkml:brushProperty name="ignorePressure" value="0"/>
    </inkml:brush>
  </inkml:definitions>
  <inkml:trace contextRef="#ctx0" brushRef="#br0">22450.000 8900.000 608,'26.000'-44.000'16,"4.000"13.000"2,3.000 12.000 3,3.000 13.000 1,3.000 6.000 3,3.000 0.000 4,3.000 0.000 4,4.000 0.000 4,-1.000 4.000-2,-3.000 10.000-5,-3.000 10.000-5,-2.000 9.000-6,-6.000 7.000-4,-6.000 7.000-2,-6.000 6.000-3,-6.000 7.000-2,-7.000 2.000-1,-6.000 1.000 0,-6.000-1.000 1,-6.000 1.000 0,-10.000 1.000-3,-12.000 3.000-6,-13.000 3.000-8,-12.000 4.000-6,-10.000 2.000-8,-6.000 4.000-6,-6.000 3.000-8,-6.000 3.000-6,2.000-7.000-3,14.000-15.000 4,11.000-15.000 3,14.000-16.000 2,7.000-10.000 3,3.000-3.000 1,3.000-3.000 2,4.000-2.000 0</inkml:trace>
</inkml:ink>
</file>

<file path=ppt/ink/ink64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8"/>
    </inkml:context>
    <inkml:brush xml:id="br0">
      <inkml:brushProperty name="width" value="0.0390219949185848" units="cm"/>
      <inkml:brushProperty name="height" value="0.0390219949185848" units="cm"/>
      <inkml:brushProperty name="color" value="#000000"/>
      <inkml:brushProperty name="ignorePressure" value="0"/>
    </inkml:brush>
  </inkml:definitions>
  <inkml:trace contextRef="#ctx0" brushRef="#br0">25400.000 7450.000 563,'-91.000'3.000'53,"19.000"6.000"-8,19.000 7.000-7,19.000 6.000-9,7.000 7.000-4,-3.000 10.000 0,-3.000 10.000-1,-2.000 9.000-1,-5.000 7.000-1,-2.000 7.000-1,-3.000 6.000-3,-3.000 7.000 0,-2.000 8.000-3,0.000 14.000 0,0.000 11.000-1,0.000 14.000-1,3.000 3.000-1,6.000-2.000-3,7.000-3.000-1,6.000-3.000-3,6.000-4.000-2,6.000-3.000-1,7.000-3.000-3,6.000-2.000-3,9.000-9.000-1,13.000-12.000-1,12.000-13.000-3,13.000-12.000-1,10.000-12.000-2,10.000-8.000-4,10.000-10.000-4,9.000-9.000-3,1.000-9.000-5,-6.000-5.000-8,-6.000-7.000-7,-6.000-5.000-8,-9.000-4.000-2,-8.000 0.000 4,-10.000 0.000 3,-9.000 0.000 5</inkml:trace>
</inkml:ink>
</file>

<file path=ppt/ink/ink64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9"/>
    </inkml:context>
    <inkml:brush xml:id="br0">
      <inkml:brushProperty name="width" value="0.05087536200881" units="cm"/>
      <inkml:brushProperty name="height" value="0.05087536200881" units="cm"/>
      <inkml:brushProperty name="color" value="#000000"/>
      <inkml:brushProperty name="ignorePressure" value="0"/>
    </inkml:brush>
  </inkml:definitions>
  <inkml:trace contextRef="#ctx0" brushRef="#br0">26550.000 7700.000 432,'-47.000'-19.000'5,"6.000"13.000"10,7.000 12.000 11,6.000 13.000 9,3.000 13.000 2,0.000 17.000-7,0.000 15.000-6,0.000 16.000-8,-5.000 12.000-4,-9.000 9.000-3,-10.000 10.000-2,-8.000 10.000-3,-3.000-4.000-1,7.000-16.000 0,6.000-15.000 0,7.000-15.000 1,15.000-26.000-2,25.000-34.000-7,25.000-35.000-6,25.000-33.000-6,20.000-25.000-3,16.000-11.000-1,15.000-14.000 0,17.000-11.000 1,3.000 0.000 0,-5.000 17.000 2,-7.000 15.000 4,-5.000 16.000 1,-12.000 15.000 4,-16.000 16.000 3,-15.000 15.000 4,-15.000 17.000 3,-14.000 16.000 6,-8.000 19.000 7,-10.000 19.000 8,-9.000 19.000 8,-10.000 13.000 2,-9.000 10.000 0,-10.000 10.000-1,-8.000 9.000-2,-4.000 1.000-2,3.000-6.000-3,3.000-6.000-3,4.000-6.000-4,13.000-15.000-5,26.000-21.000-4,24.000-22.000-5,26.000-22.000-5,13.000-19.000-2,4.000-16.000-1,3.000-15.000 0,3.000-15.000 0,-2.000-11.000-7,-6.000-2.000-10,-6.000-3.000-12,-6.000-3.000-10,-7.000-1.000-3,-6.000 4.000 7,-6.000 3.000 8,-6.000 3.000 7,-9.000 1.000 5,-8.000 1.000 4,-10.000-1.000 5,-9.000 1.000 3,-4.000-1.000 5,4.000 1.000 3,3.000-1.000 4,3.000 1.000 4,-1.000 1.000 4,-2.000 3.000 2,-3.000 3.000 4,-3.000 4.000 3,-4.000 11.000 3,-3.000 23.000 2,-3.000 22.000 2,-2.000 22.000 2,-6.000 18.000 1,-6.000 16.000 1,-6.000 15.000 0,-6.000 17.000 2,-1.000 11.000-2,7.000 10.000-4,6.000 10.000-3,7.000 9.000-4,4.000 2.000-2,3.000-2.000-3,3.000-3.000-1,4.000-3.000-3,1.000-2.000-1,0.000 0.000-1,0.000 0.000-1,0.000 0.000-2,0.000 1.000 0,0.000 4.000 1,0.000 3.000 1,0.000 3.000 0,-2.000-4.000-6,-3.000-8.000-15,-3.000-10.000-13,-2.000-9.000-15,-5.000-9.000-6,-2.000-5.000 2,-3.000-7.000 2,-3.000-5.000 1,-2.000-12.000 3,0.000-16.000 6,0.000-15.000 5,0.000-15.000 6,0.000-14.000 3,0.000-8.000 1,0.000-10.000 3,0.000-9.000 1,1.000-16.000 3,4.000-22.000 5,3.000-22.000 5,3.000-21.000 4,6.000-18.000 3,9.000-12.000 1,10.000-13.000 0,10.000-12.000 0,10.000-10.000 0,13.000-6.000-4,12.000-6.000-3,13.000-6.000-3,9.000 1.000-4,6.000 9.000-4,7.000 10.000-5,6.000 10.000-4,-2.000 16.000 0,-9.000 26.000 2,-10.000 24.000 2,-8.000 26.000 4,-11.000 15.000-2,-8.000 6.000-4,-10.000 7.000-4,-9.000 6.000-5</inkml:trace>
</inkml:ink>
</file>

<file path=ppt/ink/ink64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9"/>
    </inkml:context>
    <inkml:brush xml:id="br0">
      <inkml:brushProperty name="width" value="0.0309407729655504" units="cm"/>
      <inkml:brushProperty name="height" value="0.0309407729655504" units="cm"/>
      <inkml:brushProperty name="color" value="#000000"/>
      <inkml:brushProperty name="ignorePressure" value="0"/>
    </inkml:brush>
  </inkml:definitions>
  <inkml:trace contextRef="#ctx0" brushRef="#br0">29200.000 6950.000 711,'31.000'-93.000'5,"13.000"17.000"10,12.000 15.000 10,13.000 16.000 11,9.000 10.000 5,6.000 7.000-1,7.000 6.000 1,6.000 7.000 1,-4.000 4.000-11,-11.000 3.000-18,-14.000 3.000-20,-11.000 4.000-19,-12.000 5.000-12,-9.000 10.000-1,-10.000 10.000-4,-8.000 9.000-2,-9.000 2.000 0,-6.000-2.000 3,-6.000-3.000 3,-6.000-3.000 3</inkml:trace>
</inkml:ink>
</file>

<file path=ppt/ink/ink64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9"/>
    </inkml:context>
    <inkml:brush xml:id="br0">
      <inkml:brushProperty name="width" value="0.0478250719606876" units="cm"/>
      <inkml:brushProperty name="height" value="0.0478250719606876" units="cm"/>
      <inkml:brushProperty name="color" value="#000000"/>
      <inkml:brushProperty name="ignorePressure" value="0"/>
    </inkml:brush>
  </inkml:definitions>
  <inkml:trace contextRef="#ctx0" brushRef="#br0">29350.000 7300.000 460,'-93.000'23.000'3,"17.000"-3.000"8,15.000-3.000 8,16.000-2.000 6,12.000 0.000 8,9.000 7.000 6,10.000 6.000 6,10.000 7.000 7,5.000 5.000 0,4.000 7.000-6,3.000 6.000-6,3.000 7.000-6,1.000 10.000-5,1.000 16.000-4,-1.000 15.000-5,1.000 17.000-5,-3.000 14.000-3,-2.000 17.000 0,-3.000 15.000-1,-3.000 16.000 0,-4.000 5.000-5,-3.000-2.000-12,-3.000-3.000-10,-2.000-3.000-10,-3.000-12.000-10,1.000-18.000-8,-1.000-19.000-8,1.000-18.000-9</inkml:trace>
</inkml:ink>
</file>

<file path=ppt/ink/ink64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39"/>
    </inkml:context>
    <inkml:brush xml:id="br0">
      <inkml:brushProperty name="width" value="0.0363708585500717" units="cm"/>
      <inkml:brushProperty name="height" value="0.0363708585500717" units="cm"/>
      <inkml:brushProperty name="color" value="#000000"/>
      <inkml:brushProperty name="ignorePressure" value="0"/>
    </inkml:brush>
  </inkml:definitions>
  <inkml:trace contextRef="#ctx0" brushRef="#br0">29350.000 8150.000 604,'51.000'-115.000'8,"4.000"23.000"15,3.000 22.000 15,3.000 22.000 15,4.000 12.000 4,7.000 3.000-9,6.000 3.000-7,7.000 4.000-8,-3.000 5.000-6,-8.000 10.000-3,-10.000 10.000-1,-9.000 9.000-4,-12.000 10.000-18,-11.000 14.000-32,-14.000 11.000-35,-11.000 14.000-32</inkml:trace>
</inkml:ink>
</file>

<file path=ppt/ink/ink64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0"/>
    </inkml:context>
    <inkml:brush xml:id="br0">
      <inkml:brushProperty name="width" value="0.0355887115001678" units="cm"/>
      <inkml:brushProperty name="height" value="0.0355887115001678" units="cm"/>
      <inkml:brushProperty name="color" value="#000000"/>
      <inkml:brushProperty name="ignorePressure" value="0"/>
    </inkml:brush>
  </inkml:definitions>
  <inkml:trace contextRef="#ctx0" brushRef="#br0">29800.000 8600.000 618,'53.000'-2.000'4,"6.000"-3.000"8,7.000-3.000 9,6.000-2.000 9,1.000-3.000 2,-3.000 1.000-3,-3.000-1.000-2,-2.000 1.000-4,-6.000 4.000 1,-6.000 9.000 2,-6.000 10.000 3,-6.000 10.000 3,-9.000 11.000-3,-8.000 17.000-6,-10.000 15.000-7,-9.000 16.000-6,-13.000 7.000-5,-16.000 1.000-1,-15.000-1.000-1,-15.000 1.000-1,-4.000-7.000-1,9.000-12.000-4,10.000-13.000-1,10.000-12.000-3,5.000-9.000-1,4.000-2.000 0,3.000-3.000 0,3.000-3.000 0,9.000-6.000-1,16.000-5.000-1,15.000-7.000 0,17.000-5.000-2,14.000-11.000 0,17.000-11.000 1,15.000-14.000 0,16.000-11.000 2,-2.000-3.000-9,-19.000 10.000-16,-18.000 10.000-18,-19.000 9.000-16</inkml:trace>
</inkml:ink>
</file>

<file path=ppt/ink/ink6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10"/>
    </inkml:context>
    <inkml:brush xml:id="br0">
      <inkml:brushProperty name="width" value="0.0341343730688095" units="cm"/>
      <inkml:brushProperty name="height" value="0.0341343730688095" units="cm"/>
      <inkml:brushProperty name="color" value="#f2395b"/>
      <inkml:brushProperty name="ignorePressure" value="0"/>
    </inkml:brush>
  </inkml:definitions>
  <inkml:trace contextRef="#ctx0" brushRef="#br0">87150.000 55700.000 644,'-60.000'-25.000'0,"-18.000"0.000"0,-19.000 0.000 0,-18.000 0.000 0,0.000 3.000 4,23.000 6.000 8,22.000 7.000 8,22.000 6.000 8,30.000 3.000 6,42.000 0.000 3,40.000 0.000 4,41.000 0.000 4,29.000 1.000-3,19.000 4.000-8,19.000 3.000-7,19.000 3.000-9,4.000 1.000-7,-9.000 1.000-9,-10.000-1.000-6,-8.000 1.000-9,-15.000 1.000-7,-19.000 3.000-6,-18.000 3.000-7,-19.000 4.000-6,-18.000-1.000-4,-15.000-3.000 0,-15.000-3.000 0,-16.000-2.000-1</inkml:trace>
</inkml:ink>
</file>

<file path=ppt/ink/ink64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0"/>
    </inkml:context>
    <inkml:brush xml:id="br0">
      <inkml:brushProperty name="width" value="0.0403896979987621" units="cm"/>
      <inkml:brushProperty name="height" value="0.0403896979987621" units="cm"/>
      <inkml:brushProperty name="color" value="#000000"/>
      <inkml:brushProperty name="ignorePressure" value="0"/>
    </inkml:brush>
  </inkml:definitions>
  <inkml:trace contextRef="#ctx0" brushRef="#br0">32050.000 7100.000 544,'68.000'-21.000'43,"-11.000"10.000"-9,-14.000 10.000-9,-11.000 9.000-8,-1.000 9.000-1,13.000 9.000 7,12.000 10.000 5,13.000 10.000 7,2.000 7.000 2,-5.000 6.000-2,-7.000 7.000-2,-5.000 6.000-2,-8.000 6.000-3,-5.000 6.000-5,-7.000 7.000-4,-5.000 6.000-6,-11.000 6.000-4,-11.000 6.000-4,-14.000 7.000-3,-11.000 6.000-5,-15.000 9.000-4,-16.000 13.000-3,-15.000 12.000-3,-15.000 13.000-3,-3.000-9.000-6,14.000-27.000-5,11.000-28.000-5,14.000-28.000-7,5.000-18.000-6,1.000-6.000-6,-1.000-6.000-7,1.000-6.000-6</inkml:trace>
</inkml:ink>
</file>

<file path=ppt/ink/ink64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1"/>
    </inkml:context>
    <inkml:brush xml:id="br0">
      <inkml:brushProperty name="width" value="0.0324101969599724" units="cm"/>
      <inkml:brushProperty name="height" value="0.0324101969599724" units="cm"/>
      <inkml:brushProperty name="color" value="#000000"/>
      <inkml:brushProperty name="ignorePressure" value="0"/>
    </inkml:brush>
  </inkml:definitions>
  <inkml:trace contextRef="#ctx0" brushRef="#br0">33950.000 7600.000 678,'189.000'21.000'138,"-22.000"-5.000"-39,-22.000-7.000-38,-21.000-5.000-37,-20.000-3.000-27,-15.000 4.000-13,-15.000 3.000-12,-16.000 3.000-14,-15.000 3.000-2,-11.000 3.000 7,-14.000 3.000 7,-11.000 4.000 8</inkml:trace>
</inkml:ink>
</file>

<file path=ppt/ink/ink64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1"/>
    </inkml:context>
    <inkml:brush xml:id="br0">
      <inkml:brushProperty name="width" value="0.0357213839888573" units="cm"/>
      <inkml:brushProperty name="height" value="0.0357213839888573" units="cm"/>
      <inkml:brushProperty name="color" value="#000000"/>
      <inkml:brushProperty name="ignorePressure" value="0"/>
    </inkml:brush>
  </inkml:definitions>
  <inkml:trace contextRef="#ctx0" brushRef="#br0">33950.000 8450.000 615,'-104.000'43.000'8,"45.000"-11.000"15,43.000-14.000 16,45.000-11.000 15,25.000-7.000 3,10.000 0.000-10,10.000 0.000-9,9.000 0.000-11,17.000-4.000-5,25.000-5.000 0,25.000-7.000-2,25.000-5.000 0,3.000-1.000-12,-19.000 6.000-25,-18.000 7.000-23,-19.000 6.000-23,-21.000 3.000-10,-21.000 0.000 6,-22.000 0.000 6,-22.000 0.000 6</inkml:trace>
</inkml:ink>
</file>

<file path=ppt/ink/ink64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2"/>
    </inkml:context>
    <inkml:brush xml:id="br0">
      <inkml:brushProperty name="width" value="0.0426718108355999" units="cm"/>
      <inkml:brushProperty name="height" value="0.0426718108355999" units="cm"/>
      <inkml:brushProperty name="color" value="#000000"/>
      <inkml:brushProperty name="ignorePressure" value="0"/>
    </inkml:brush>
  </inkml:definitions>
  <inkml:trace contextRef="#ctx0" brushRef="#br0">35950.000 7050.000 515,'10.000'-68.000'5,"23.000"17.000"9,22.000 15.000 9,22.000 16.000 10,12.000 7.000 2,3.000 1.000-3,3.000-1.000-4,4.000 1.000-3,-4.000 1.000-5,-9.000 3.000-6,-10.000 3.000-6,-8.000 4.000-6,-12.000 7.000-2,-12.000 13.000 2,-13.000 12.000 1,-12.000 13.000 2,-13.000 7.000-2,-12.000 4.000-2,-13.000 3.000-4,-12.000 3.000-2,-9.000 4.000 0,-2.000 7.000 5,-3.000 6.000 5,-3.000 7.000 5,-2.000 5.000 5,0.000 7.000 3,0.000 6.000 3,0.000 7.000 4,-2.000 10.000 0,-3.000 16.000-5,-3.000 15.000-5,-2.000 17.000-4,-1.000 5.000-2,3.000-3.000 1,3.000-3.000 1,4.000-2.000 0,5.000-17.000 0,10.000-28.000-1,10.000-28.000-1,9.000-27.000 0</inkml:trace>
</inkml:ink>
</file>

<file path=ppt/ink/ink64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2"/>
    </inkml:context>
    <inkml:brush xml:id="br0">
      <inkml:brushProperty name="width" value="0.0357996001839638" units="cm"/>
      <inkml:brushProperty name="height" value="0.0357996001839638" units="cm"/>
      <inkml:brushProperty name="color" value="#000000"/>
      <inkml:brushProperty name="ignorePressure" value="0"/>
    </inkml:brush>
  </inkml:definitions>
  <inkml:trace contextRef="#ctx0" brushRef="#br0">37100.000 7900.000 614,'46.000'73.000'118,"-5.000"-3.000"-26,-7.000-3.000-25,-5.000-2.000-27,-4.000-5.000-15,0.000-2.000-6,0.000-3.000-4,0.000-3.000-6,1.000-1.000-9,4.000 4.000-15,3.000 3.000-15,3.000 3.000-15,1.000-8.000-9,1.000-19.000-5,-1.000-18.000-3,1.000-19.000-3</inkml:trace>
</inkml:ink>
</file>

<file path=ppt/ink/ink64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2"/>
    </inkml:context>
    <inkml:brush xml:id="br0">
      <inkml:brushProperty name="width" value="0.042964581400156" units="cm"/>
      <inkml:brushProperty name="height" value="0.042964581400156" units="cm"/>
      <inkml:brushProperty name="color" value="#000000"/>
      <inkml:brushProperty name="ignorePressure" value="0"/>
    </inkml:brush>
  </inkml:definitions>
  <inkml:trace contextRef="#ctx0" brushRef="#br0">38350.000 6950.000 512,'-69.000'-18.000'64,"13.000"17.000"-6,12.000 15.000-5,13.000 16.000-7,9.000 12.000-5,6.000 9.000-4,7.000 10.000-4,6.000 10.000-3,4.000 0.000-5,4.000-5.000-5,3.000-7.000-3,3.000-5.000-6,9.000-1.000-1,16.000 6.000 1,15.000 7.000 1,17.000 6.000 0,10.000-4.000-4,6.000-11.000-12,7.000-14.000-10,6.000-11.000-11,3.000-12.000-10,0.000-9.000-7,0.000-10.000-9,0.000-8.000-7,-10.000-8.000-4,-18.000-2.000 4,-19.000-3.000 2,-18.000-3.000 3</inkml:trace>
</inkml:ink>
</file>

<file path=ppt/ink/ink64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2"/>
    </inkml:context>
    <inkml:brush xml:id="br0">
      <inkml:brushProperty name="width" value="0.0402689389884472" units="cm"/>
      <inkml:brushProperty name="height" value="0.0402689389884472" units="cm"/>
      <inkml:brushProperty name="color" value="#000000"/>
      <inkml:brushProperty name="ignorePressure" value="0"/>
    </inkml:brush>
  </inkml:definitions>
  <inkml:trace contextRef="#ctx0" brushRef="#br0">39400.000 7000.000 546,'-97.000'-21.000'21,"6.000"10.000"10,7.000 10.000 9,6.000 9.000 10,6.000 12.000 1,6.000 16.000-7,7.000 15.000-7,6.000 17.000-7,1.000 13.000-3,-3.000 13.000 1,-3.000 12.000-1,-2.000 13.000 1,-1.000 12.000-5,3.000 13.000-10,3.000 12.000-9,4.000 13.000-11,2.000 1.000-9,4.000-9.000-12,3.000-10.000-11,3.000-8.000-10,4.000-15.000-8,7.000-19.000-3,6.000-18.000-3,7.000-19.000-3</inkml:trace>
</inkml:ink>
</file>

<file path=ppt/ink/ink64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3"/>
    </inkml:context>
    <inkml:brush xml:id="br0">
      <inkml:brushProperty name="width" value="0.0388117656111717" units="cm"/>
      <inkml:brushProperty name="height" value="0.0388117656111717" units="cm"/>
      <inkml:brushProperty name="color" value="#000000"/>
      <inkml:brushProperty name="ignorePressure" value="0"/>
    </inkml:brush>
  </inkml:definitions>
  <inkml:trace contextRef="#ctx0" brushRef="#br0">41400.000 7100.000 566,'-27.000'-44.000'46,"-3.000"13.000"-1,-3.000 12.000-2,-2.000 13.000 0,-6.000 13.000-4,-6.000 17.000-4,-6.000 15.000-5,-6.000 16.000-5,-4.000 9.000-2,1.000 3.000-1,-1.000 3.000 0,1.000 4.000-1,-3.000 5.000-2,-2.000 10.000-6,-3.000 10.000-7,-3.000 9.000-5,-1.000 4.000-3,4.000 1.000-2,3.000-1.000-1,3.000 1.000-1,6.000-9.000-8,9.000-15.000-15,10.000-15.000-15,10.000-16.000-14</inkml:trace>
</inkml:ink>
</file>

<file path=ppt/ink/ink64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3"/>
    </inkml:context>
    <inkml:brush xml:id="br0">
      <inkml:brushProperty name="width" value="0.0414453111588955" units="cm"/>
      <inkml:brushProperty name="height" value="0.0414453111588955" units="cm"/>
      <inkml:brushProperty name="color" value="#000000"/>
      <inkml:brushProperty name="ignorePressure" value="0"/>
    </inkml:brush>
  </inkml:definitions>
  <inkml:trace contextRef="#ctx0" brushRef="#br0">40150.000 7150.000 530,'-40.000'-40.000'11,"23.000"23.000"22,22.000 22.000 22,22.000 22.000 22,15.000 16.000 3,9.000 14.000-13,10.000 11.000-13,10.000 14.000-15,5.000 11.000-11,4.000 14.000-11,3.000 11.000-9,3.000 14.000-9,-2.000 7.000-12,-6.000 3.000-12,-6.000 3.000-13,-6.000 4.000-12,-10.000-15.000-1,-12.000-31.000 7,-13.000-31.000 8,-12.000-31.000 8,-7.000-15.000 1,1.000 4.000-8,-1.000 3.000-7,1.000 3.000-7</inkml:trace>
</inkml:ink>
</file>

<file path=ppt/ink/ink64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3"/>
    </inkml:context>
    <inkml:brush xml:id="br0">
      <inkml:brushProperty name="width" value="0.0417653881013393" units="cm"/>
      <inkml:brushProperty name="height" value="0.0417653881013393" units="cm"/>
      <inkml:brushProperty name="color" value="#000000"/>
      <inkml:brushProperty name="ignorePressure" value="0"/>
    </inkml:brush>
  </inkml:definitions>
  <inkml:trace contextRef="#ctx0" brushRef="#br0">42750.000 6800.000 526,'-25.000'-41.000'16,"0.000"19.000"16,0.000 19.000 18,0.000 19.000 18,-2.000 16.000 2,-3.000 17.000-10,-3.000 15.000-11,-2.000 16.000-11,-1.000 9.000-9,3.000 3.000-7,3.000 3.000-7,4.000 4.000-6,1.000-1.000-4,0.000-3.000-1,0.000-3.000-1,0.000-2.000 0,-2.000 0.000-5,-3.000 7.000-13,-3.000 6.000-10,-2.000 7.000-12,-1.000-3.000-9,3.000-8.000-5,3.000-10.000-6,4.000-9.000-7,7.000-16.000 2,13.000-22.000 8,12.000-22.000 8,13.000-21.000 8</inkml:trace>
</inkml:ink>
</file>

<file path=ppt/ink/ink6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10"/>
    </inkml:context>
    <inkml:brush xml:id="br0">
      <inkml:brushProperty name="width" value="0.0357062667608261" units="cm"/>
      <inkml:brushProperty name="height" value="0.0357062667608261" units="cm"/>
      <inkml:brushProperty name="color" value="#f2395b"/>
      <inkml:brushProperty name="ignorePressure" value="0"/>
    </inkml:brush>
  </inkml:definitions>
  <inkml:trace contextRef="#ctx0" brushRef="#br0">87850.000 55100.000 616,'-27.000'-72.000'0,"-3.000"6.000"1,-3.000 7.000 0,-2.000 6.000 1,-1.000 10.000 8,3.000 17.000 15,3.000 15.000 16,4.000 16.000 15,2.000 21.000 2,4.000 29.000-9,3.000 28.000-11,3.000 28.000-9,1.000 17.000-8,1.000 6.000-3,-1.000 7.000-3,1.000 6.000-4,-1.000 1.000-5,1.000-3.000-4,-1.000-3.000-4,1.000-2.000-5,1.000-1.000-7,3.000 3.000-9,3.000 3.000-9,4.000 4.000-9,1.000-7.000-2,0.000-16.000 6,0.000-15.000 5,0.000-15.000 5,0.000-17.000 0,0.000-15.000-5,0.000-15.000-5,0.000-16.000-6</inkml:trace>
</inkml:ink>
</file>

<file path=ppt/ink/ink64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4"/>
    </inkml:context>
    <inkml:brush xml:id="br0">
      <inkml:brushProperty name="width" value="0.0413259491324425" units="cm"/>
      <inkml:brushProperty name="height" value="0.0413259491324425" units="cm"/>
      <inkml:brushProperty name="color" value="#000000"/>
      <inkml:brushProperty name="ignorePressure" value="0"/>
    </inkml:brush>
  </inkml:definitions>
  <inkml:trace contextRef="#ctx0" brushRef="#br0">43050.000 7400.000 532,'-46.000'118.000'154,"10.000"-11.000"-36,10.000-14.000-36,9.000-11.000-36,4.000-6.000-21,1.000 4.000-6,-1.000 3.000-6,1.000 3.000-5,1.000-4.000-6,3.000-8.000-1,3.000-10.000-4,4.000-9.000-3,4.000-7.000-3,6.000-3.000-4,7.000-3.000-6,6.000-2.000-4,7.000-12.000-1,10.000-19.000 1,10.000-18.000 2,9.000-19.000 1,7.000-18.000 0,7.000-15.000-3,6.000-15.000-3,7.000-16.000-2,-4.000-8.000-1,-12.000 0.000 1,-13.000 0.000 2,-12.000 0.000 1,-12.000 3.000 3,-8.000 6.000 4,-10.000 7.000 5,-9.000 6.000 4,-15.000 9.000 5,-18.000 13.000 2,-19.000 12.000 4,-18.000 13.000 2,-12.000 9.000 3,-3.000 6.000-2,-3.000 7.000-2,-2.000 6.000 0,0.000 6.000 0,7.000 6.000 2,6.000 7.000 1,7.000 6.000 3</inkml:trace>
</inkml:ink>
</file>

<file path=ppt/ink/ink64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4"/>
    </inkml:context>
    <inkml:brush xml:id="br0">
      <inkml:brushProperty name="width" value="0.0381836481392384" units="cm"/>
      <inkml:brushProperty name="height" value="0.0381836481392384" units="cm"/>
      <inkml:brushProperty name="color" value="#000000"/>
      <inkml:brushProperty name="ignorePressure" value="0"/>
    </inkml:brush>
  </inkml:definitions>
  <inkml:trace contextRef="#ctx0" brushRef="#br0">44700.000 6800.000 576,'-46.000'-46.000'0,"10.000"10.000"0,10.000 10.000 0,9.000 9.000 0,12.000 2.000 10,16.000-2.000 20,15.000-3.000 20,17.000-3.000 20,13.000 1.000 5,13.000 6.000-13,12.000 7.000-13,13.000 6.000-11,4.000 3.000-13,-3.000 0.000-12,-3.000 0.000-11,-2.000 0.000-13,-6.000 3.000-11,-6.000 6.000-10,-6.000 7.000-10,-6.000 6.000-10,-10.000 3.000-6,-12.000 0.000 1,-13.000 0.000-1,-12.000 0.000 0</inkml:trace>
</inkml:ink>
</file>

<file path=ppt/ink/ink64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4"/>
    </inkml:context>
    <inkml:brush xml:id="br0">
      <inkml:brushProperty name="width" value="0.0399232655763626" units="cm"/>
      <inkml:brushProperty name="height" value="0.0399232655763626" units="cm"/>
      <inkml:brushProperty name="color" value="#000000"/>
      <inkml:brushProperty name="ignorePressure" value="0"/>
    </inkml:brush>
  </inkml:definitions>
  <inkml:trace contextRef="#ctx0" brushRef="#br0">45950.000 6100.000 551,'-22.000'-19.000'61,"6.000"13.000"-5,7.000 12.000-7,6.000 13.000-7,1.000 12.000-4,-3.000 13.000-3,-3.000 12.000-2,-2.000 13.000-3,-3.000 7.000-5,1.000 4.000-4,-1.000 3.000-6,1.000 3.000-5,-1.000 1.000-3,1.000 1.000 0,-1.000-1.000 1,1.000 1.000 0,-1.000-6.000-5,1.000-8.000-9,-1.000-10.000-10,1.000-9.000-10</inkml:trace>
</inkml:ink>
</file>

<file path=ppt/ink/ink64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4"/>
    </inkml:context>
    <inkml:brush xml:id="br0">
      <inkml:brushProperty name="width" value="0.0405101031064987" units="cm"/>
      <inkml:brushProperty name="height" value="0.0405101031064987" units="cm"/>
      <inkml:brushProperty name="color" value="#000000"/>
      <inkml:brushProperty name="ignorePressure" value="0"/>
    </inkml:brush>
  </inkml:definitions>
  <inkml:trace contextRef="#ctx0" brushRef="#br0">46800.000 5800.000 543,'-24.000'-33.000'12,"4.000"34.000"27,3.000 35.000 24,3.000 35.000 27,-1.000 24.000 1,-2.000 16.000-20,-3.000 15.000-21,-3.000 17.000-22,-2.000 5.000-15,0.000-3.000-14,0.000-3.000-12,0.000-2.000-13,1.000-12.000-14,4.000-19.000-16,3.000-18.000-17,3.000-19.000-16</inkml:trace>
</inkml:ink>
</file>

<file path=ppt/ink/ink64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5"/>
    </inkml:context>
    <inkml:brush xml:id="br0">
      <inkml:brushProperty name="width" value="0.0369035378098488" units="cm"/>
      <inkml:brushProperty name="height" value="0.0369035378098488" units="cm"/>
      <inkml:brushProperty name="color" value="#000000"/>
      <inkml:brushProperty name="ignorePressure" value="0"/>
    </inkml:brush>
  </inkml:definitions>
  <inkml:trace contextRef="#ctx0" brushRef="#br0">49200.000 5550.000 596,'-18.000'-24.000'70,"17.000"4.000"-16,15.000 3.000-16,16.000 3.000-17,16.000 3.000-3,20.000 3.000 8,18.000 3.000 9,20.000 4.000 7,11.000-1.000 0,7.000-3.000-12,6.000-3.000-11,7.000-2.000-10,-7.000-1.000-12,-19.000 3.000-10,-18.000 3.000-10,-19.000 4.000-10,-19.000 4.000-5,-19.000 6.000 3,-18.000 7.000 2,-19.000 6.000 2,-12.000 3.000-2,-2.000 0.000-7,-3.000 0.000-6,-3.000 0.000-6</inkml:trace>
</inkml:ink>
</file>

<file path=ppt/ink/ink64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6"/>
    </inkml:context>
    <inkml:brush xml:id="br0">
      <inkml:brushProperty name="width" value="0.0432862564921379" units="cm"/>
      <inkml:brushProperty name="height" value="0.0432862564921379" units="cm"/>
      <inkml:brushProperty name="color" value="#000000"/>
      <inkml:brushProperty name="ignorePressure" value="0"/>
    </inkml:brush>
  </inkml:definitions>
  <inkml:trace contextRef="#ctx0" brushRef="#br0">49100.000 6250.000 508,'-44.000'6.000'109,"13.000"13.000"-24,12.000 12.000-23,13.000 13.000-24,6.000 9.000-11,0.000 6.000-2,0.000 7.000-1,0.000 6.000-1,-2.000 4.000-2,-3.000 4.000-3,-3.000 3.000-3,-2.000 3.000-2,-5.000-2.000-3,-2.000-6.000-2,-3.000-6.000-2,-3.000-6.000-2,1.000-7.000-2,6.000-6.000-1,7.000-6.000 0,6.000-6.000-2,13.000-20.000-12,23.000-30.000-26,22.000-32.000-24,22.000-30.000-24,5.000-17.000-5,-8.000 1.000 17,-10.000-1.000 17,-9.000 1.000 17,-7.000 2.000 11,-3.000 7.000 4,-3.000 6.000 3,-2.000 7.000 5,-1.000 4.000 6,3.000 3.000 11,3.000 3.000 9,4.000 4.000 11,-1.000 4.000 6,-3.000 6.000 4,-3.000 7.000 4,-2.000 6.000 3,-3.000 4.000 1,1.000 4.000-4,-1.000 3.000-2,1.000 3.000-4,-3.000 12.000 0,-2.000 22.000 2,-3.000 22.000 2,-3.000 23.000 2,-6.000 6.000-2,-5.000-5.000-6,-7.000-7.000-5,-5.000-5.000-7,-11.000 2.000-4,-11.000 13.000-4,-14.000 12.000-2,-11.000 13.000-3,-9.000 2.000-3,-3.000-5.000-2,-3.000-7.000-2,-2.000-5.000-1,0.000-8.000-1,7.000-5.000 1,6.000-7.000 0,7.000-5.000 2,2.000-15.000-8,1.000-22.000-15,-1.000-22.000-14,1.000-21.000-16,4.000-20.000-2,9.000-15.000 8,10.000-15.000 9,10.000-16.000 8,4.000-13.000 7,0.000-9.000 4,0.000-10.000 3,0.000-8.000 4,0.000-1.000 3,0.000 9.000 4,0.000 10.000 3,0.000 10.000 3,1.000 10.000 5,4.000 13.000 6,3.000 12.000 7,3.000 13.000 7,1.000 10.000 5,1.000 10.000 6,-1.000 10.000 4,1.000 9.000 6,1.000 7.000 0,3.000 7.000-1,3.000 6.000-3,4.000 7.000-3,-1.000 10.000-2,-3.000 16.000-4,-3.000 15.000-3,-2.000 17.000-4,-5.000 11.000-1,-2.000 10.000-2,-3.000 10.000 1,-3.000 9.000-1,-4.000 1.000-2,-3.000-6.000-3,-3.000-6.000-4,-2.000-6.000-2,-3.000-4.000-3,1.000 1.000 0,-1.000-1.000 0,1.000 1.000 0,-3.000-1.000-2,-2.000 1.000-2,-3.000-1.000-3,-3.000 1.000-2,-7.000 1.000-2,-9.000 3.000-3,-10.000 3.000-1,-8.000 4.000-3,-12.000 2.000-4,-12.000 4.000-8,-13.000 3.000-7,-12.000 3.000-8,-7.000-5.000-2,1.000-12.000 0,-1.000-13.000 1,1.000-12.000 1,2.000-13.000 2,7.000-12.000 3,6.000-13.000 2,7.000-12.000 3,8.000-18.000 4,14.000-21.000 5,11.000-22.000 5,14.000-22.000 5,7.000-7.000 4,3.000 10.000 2,3.000 10.000 2,4.000 9.000 1</inkml:trace>
</inkml:ink>
</file>

<file path=ppt/ink/ink64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6"/>
    </inkml:context>
    <inkml:brush xml:id="br0">
      <inkml:brushProperty name="width" value="0.0380726158618927" units="cm"/>
      <inkml:brushProperty name="height" value="0.0380726158618927" units="cm"/>
      <inkml:brushProperty name="color" value="#000000"/>
      <inkml:brushProperty name="ignorePressure" value="0"/>
    </inkml:brush>
  </inkml:definitions>
  <inkml:trace contextRef="#ctx0" brushRef="#br0">47600.000 7950.000 577,'0.000'-91.000'2,"0.000"19.000"5,0.000 19.000 3,0.000 19.000 5,3.000 10.000 1,6.000 4.000 1,7.000 3.000-2,6.000 3.000 1,9.000 7.000 2,13.000 14.000 6,12.000 11.000 5,13.000 14.000 6,13.000 14.000 3,17.000 20.000 1,15.000 18.000 1,16.000 20.000 0,16.000 13.000-6,20.000 9.000-13,18.000 10.000-15,20.000 10.000-12,11.000-1.000-11,7.000-9.000-6,6.000-10.000-5,7.000-8.000-7,-20.000-18.000 1,-43.000-25.000 6,-44.000-25.000 6,-43.000-25.000 7,-25.000-11.000-5,-2.000 3.000-12,-3.000 3.000-14,-3.000 4.000-13</inkml:trace>
</inkml:ink>
</file>

<file path=ppt/ink/ink64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6"/>
    </inkml:context>
    <inkml:brush xml:id="br0">
      <inkml:brushProperty name="width" value="0.0487926304340363" units="cm"/>
      <inkml:brushProperty name="height" value="0.0487926304340363" units="cm"/>
      <inkml:brushProperty name="color" value="#000000"/>
      <inkml:brushProperty name="ignorePressure" value="0"/>
    </inkml:brush>
  </inkml:definitions>
  <inkml:trace contextRef="#ctx0" brushRef="#br0">51700.000 6350.000 450,'23.000'29.000'96,"-3.000"10.000"-21,-3.000 10.000-20,-2.000 9.000-21,-5.000 7.000-11,-2.000 7.000 1,-3.000 6.000 0,-3.000 7.000-1,-2.000 5.000 0,0.000 7.000 0,0.000 6.000-1,0.000 7.000 0,0.000 2.000-2,0.000 1.000-2,0.000-1.000-2,0.000 1.000-2,-2.000-4.000-3,-3.000-6.000-1,-3.000-6.000-3,-2.000-6.000-1,-3.000-7.000-3,1.000-6.000-2,-1.000-6.000-4,1.000-6.000-2,-4.000-13.000-7,-6.000-19.000-12,-6.000-18.000-13,-6.000-19.000-12,-6.000-18.000-4,-2.000-15.000 4,-3.000-15.000 3,-3.000-16.000 5,-2.000-15.000 4,0.000-11.000 4,0.000-14.000 5,0.000-11.000 5,0.000 0.000 2,0.000 17.000 0,0.000 15.000 1,0.000 16.000 0,0.000 10.000 3,0.000 7.000 3,0.000 6.000 4,0.000 7.000 4,3.000 7.000 11,6.000 9.000 15,7.000 10.000 16,6.000 10.000 16,6.000 8.000 4,6.000 10.000-8,7.000 10.000-7,6.000 9.000-7,3.000 4.000-5,0.000 1.000-2,0.000-1.000-2,0.000 1.000-2,-2.000 5.000-4,-3.000 14.000-4,-3.000 11.000-4,-2.000 14.000-5,-1.000 3.000-1,3.000-2.000-1,3.000-3.000 1,4.000-3.000 0,1.000-7.000-1,0.000-9.000 1,0.000-10.000 0,0.000-8.000 0,4.000-11.000-15,10.000-8.000-31,10.000-10.000-30,9.000-9.000-31</inkml:trace>
</inkml:ink>
</file>

<file path=ppt/ink/ink64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7"/>
    </inkml:context>
    <inkml:brush xml:id="br0">
      <inkml:brushProperty name="width" value="0.0381378196179867" units="cm"/>
      <inkml:brushProperty name="height" value="0.0381378196179867" units="cm"/>
      <inkml:brushProperty name="color" value="#000000"/>
      <inkml:brushProperty name="ignorePressure" value="0"/>
    </inkml:brush>
  </inkml:definitions>
  <inkml:trace contextRef="#ctx0" brushRef="#br0">52850.000 7350.000 576,'92.000'98.000'44,"-16.000"-3.000"6,-15.000-3.000 9,-15.000-2.000 7,-12.000-6.000-2,-6.000-6.000-12,-6.000-6.000-11,-6.000-6.000-12,-6.000-7.000-13,-2.000-6.000-14,-3.000-6.000-12,-3.000-6.000-14</inkml:trace>
</inkml:ink>
</file>

<file path=ppt/ink/ink64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7"/>
    </inkml:context>
    <inkml:brush xml:id="br0">
      <inkml:brushProperty name="width" value="0.0287964288145304" units="cm"/>
      <inkml:brushProperty name="height" value="0.0287964288145304" units="cm"/>
      <inkml:brushProperty name="color" value="#000000"/>
      <inkml:brushProperty name="ignorePressure" value="0"/>
    </inkml:brush>
  </inkml:definitions>
  <inkml:trace contextRef="#ctx0" brushRef="#br0">54700.000 8150.000 763,'45.000'25.000'63,"-9.000"0.000"-7,-10.000 0.000-6,-8.000 0.000-6,-9.000 0.000-21,-6.000 0.000-33,-6.000 0.000-35,-6.000 0.000-33</inkml:trace>
</inkml:ink>
</file>

<file path=ppt/ink/ink6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10"/>
    </inkml:context>
    <inkml:brush xml:id="br0">
      <inkml:brushProperty name="width" value="0.0451899133622646" units="cm"/>
      <inkml:brushProperty name="height" value="0.0451899133622646" units="cm"/>
      <inkml:brushProperty name="color" value="#f2395b"/>
      <inkml:brushProperty name="ignorePressure" value="0"/>
    </inkml:brush>
  </inkml:definitions>
  <inkml:trace contextRef="#ctx0" brushRef="#br0">91000.000 54700.000 486,'23.000'-49.000'1,"-3.000"4.000"2,-3.000 3.000 1,-2.000 3.000 2,-12.000 9.000 7,-19.000 16.000 11,-18.000 15.000 13,-19.000 17.000 12,-13.000 17.000 2,-6.000 23.000-6,-6.000 22.000-6,-6.000 22.000-7,-6.000 13.000-5,-2.000 7.000-1,-3.000 6.000-2,-3.000 7.000-1,1.000 0.000-3,6.000-2.000-3,7.000-3.000-2,6.000-3.000-3,7.000-4.000-1,10.000-3.000-1,10.000-3.000-1,9.000-2.000 0,9.000-6.000-3,9.000-6.000-5,10.000-6.000-6,10.000-6.000-3,10.000-12.000-5,13.000-15.000-3,12.000-15.000-2,13.000-16.000-3,13.000-13.000-2,17.000-9.000-1,15.000-10.000-1,16.000-8.000-1,7.000-14.000 0,1.000-15.000 2,-1.000-15.000 1,1.000-16.000 2,-6.000-8.000 1,-8.000 0.000 3,-10.000 0.000 2,-9.000 0.000 2,-15.000 3.000 2,-18.000 6.000 2,-19.000 7.000 2,-18.000 6.000 2,-21.000 7.000 2,-22.000 10.000 3,-22.000 10.000 2,-21.000 9.000 3,-18.000 6.000 1,-12.000 3.000-1,-13.000 3.000-1,-12.000 4.000-1,-4.000 4.000-2,7.000 6.000-2,6.000 7.000-2,7.000 6.000-2,10.000 1.000-3,16.000-3.000-5,15.000-3.000-5,17.000-2.000-4</inkml:trace>
</inkml:ink>
</file>

<file path=ppt/ink/ink64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9"/>
    </inkml:context>
    <inkml:brush xml:id="br0">
      <inkml:brushProperty name="width" value="0.0285560060292482" units="cm"/>
      <inkml:brushProperty name="height" value="0.0285560060292482" units="cm"/>
      <inkml:brushProperty name="color" value="#000000"/>
      <inkml:brushProperty name="ignorePressure" value="0"/>
    </inkml:brush>
  </inkml:definitions>
  <inkml:trace contextRef="#ctx0" brushRef="#br0">18600.000 13750.000 770,'68.000'50.000'6,"-11.000"0.000"12,-14.000 0.000 11,-11.000 0.000 13,-7.000 6.000 1,0.000 13.000-8,0.000 12.000-7,0.000 13.000-9,-2.000 2.000-10,-3.000-5.000-10,-3.000-7.000-12,-2.000-5.000-11,-5.000-9.000-3,-2.000-9.000 5,-3.000-10.000 3,-3.000-8.000 5,-6.000-8.000-2,-5.000-2.000-12,-7.000-3.000-11,-5.000-3.000-10</inkml:trace>
</inkml:ink>
</file>

<file path=ppt/ink/ink64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49"/>
    </inkml:context>
    <inkml:brush xml:id="br0">
      <inkml:brushProperty name="width" value="0.0353801250457764" units="cm"/>
      <inkml:brushProperty name="height" value="0.0353801250457764" units="cm"/>
      <inkml:brushProperty name="color" value="#000000"/>
      <inkml:brushProperty name="ignorePressure" value="0"/>
    </inkml:brush>
  </inkml:definitions>
  <inkml:trace contextRef="#ctx0" brushRef="#br0">18050.000 15700.000 621,'-36.000'-2.000'21,"28.000"-3.000"0,28.000-3.000 1,29.000-2.000 1,15.000 2.000 2,3.000 9.000 0,3.000 10.000 2,4.000 10.000 1,-3.000 11.000-1,-5.000 17.000-5,-7.000 15.000-3,-5.000 16.000-5,-9.000 12.000-1,-9.000 9.000 0,-10.000 10.000 0,-8.000 10.000 2,-8.000 4.000-2,-2.000 0.000-2,-3.000 0.000-3,-3.000 0.000-3,-4.000-7.000-1,-3.000-11.000 0,-3.000-14.000-1,-2.000-11.000 0,0.000-28.000-7,7.000-40.000-11,6.000-40.000-11,7.000-41.000-11,7.000-37.000-8,9.000-30.000-1,10.000-32.000-3,10.000-30.000-2,0.000-1.000 2,-5.000 31.000 5,-7.000 32.000 5,-5.000 31.000 6</inkml:trace>
</inkml:ink>
</file>

<file path=ppt/ink/ink64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0"/>
    </inkml:context>
    <inkml:brush xml:id="br0">
      <inkml:brushProperty name="width" value="0.0317294597625732" units="cm"/>
      <inkml:brushProperty name="height" value="0.0317294597625732" units="cm"/>
      <inkml:brushProperty name="color" value="#000000"/>
      <inkml:brushProperty name="ignorePressure" value="0"/>
    </inkml:brush>
  </inkml:definitions>
  <inkml:trace contextRef="#ctx0" brushRef="#br0">19600.000 13900.000 693,'21.000'-16.000'7,"-5.000"19.000"15,-7.000 19.000 14,-5.000 19.000 15,-4.000 18.000 4,0.000 19.000-10,0.000 19.000-7,0.000 19.000-9,0.000 1.000-11,0.000-16.000-12,0.000-15.000-14,0.000-15.000-14,4.000-18.000-8,10.000-19.000-5,10.000-18.000-5,9.000-19.000-5,1.000-13.000-2,-6.000-6.000 3,-6.000-6.000 1,-6.000-6.000 2</inkml:trace>
</inkml:ink>
</file>

<file path=ppt/ink/ink64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0"/>
    </inkml:context>
    <inkml:brush xml:id="br0">
      <inkml:brushProperty name="width" value="0.036176435649395" units="cm"/>
      <inkml:brushProperty name="height" value="0.036176435649395" units="cm"/>
      <inkml:brushProperty name="color" value="#000000"/>
      <inkml:brushProperty name="ignorePressure" value="0"/>
    </inkml:brush>
  </inkml:definitions>
  <inkml:trace contextRef="#ctx0" brushRef="#br0">20300.000 13800.000 608,'25.000'-24.000'0,"0.000"4.000"0,0.000 3.000 0,0.000 3.000 0,-4.000 6.000 1,-5.000 9.000 5,-7.000 10.000 3,-5.000 10.000 4,-9.000 11.000 4,-9.000 17.000 6,-10.000 15.000 5,-8.000 16.000 6,-11.000 13.000 0,-8.000 14.000-6,-10.000 11.000-6,-9.000 14.000-5,-9.000 3.000-6,-5.000-2.000-4,-7.000-3.000-5,-5.000-3.000-4,-1.000-7.000-2,6.000-9.000 1,7.000-10.000 2,6.000-8.000 1,7.000-12.000-1,10.000-12.000-6,10.000-13.000-6,9.000-12.000-5,12.000-13.000-3,16.000-12.000 1,15.000-13.000-1,17.000-12.000 1,14.000-10.000 3,17.000-6.000 5,15.000-6.000 5,16.000-6.000 5,4.000 1.000 3,-6.000 9.000 0,-6.000 10.000 0,-6.000 10.000 0,-9.000 4.000 0,-8.000 0.000 3,-10.000 0.000 1,-9.000 0.000 2,-10.000 4.000 2,-9.000 10.000 1,-10.000 10.000 0,-8.000 9.000 1,-9.000 4.000 0,-6.000 1.000-1,-6.000-1.000-1,-6.000 1.000-1,-4.000 1.000-2,1.000 3.000-1,-1.000 3.000-2,1.000 4.000-1,-1.000 1.000-2,1.000 0.000-4,-1.000 0.000-2,1.000 0.000-3,-1.000 0.000-2,1.000 0.000-1,-1.000 0.000-2,1.000 0.000 0,7.000-10.000-4,16.000-18.000-4,15.000-19.000-6,17.000-18.000-6,7.000-10.000 2,0.000 0.000 6,0.000 0.000 6,0.000 0.000 8,-2.000 10.000 6,-3.000 23.000 7,-3.000 22.000 7,-2.000 22.000 7,-5.000 10.000 7,-2.000 1.000 3,-3.000-1.000 6,-3.000 1.000 5,1.000-4.000 2,6.000-6.000 0,7.000-6.000 0,6.000-6.000 0,7.000-7.000-2,10.000-6.000-4,10.000-6.000-5,9.000-6.000-3,7.000-7.000-5,7.000-6.000-4,6.000-6.000-4,7.000-6.000-4,2.000-7.000-7,1.000-6.000-12,-1.000-6.000-10,1.000-6.000-11,-4.000-7.000-8,-6.000-6.000-1,-6.000-6.000-4,-6.000-6.000-1,-10.000 1.000 0,-12.000 9.000 5,-13.000 10.000 5,-12.000 10.000 6,-7.000 2.000 3,1.000-3.000 3,-1.000-3.000 4,1.000-2.000 4</inkml:trace>
</inkml:ink>
</file>

<file path=ppt/ink/ink64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0"/>
    </inkml:context>
    <inkml:brush xml:id="br0">
      <inkml:brushProperty name="width" value="0.0360949784517288" units="cm"/>
      <inkml:brushProperty name="height" value="0.0360949784517288" units="cm"/>
      <inkml:brushProperty name="color" value="#000000"/>
      <inkml:brushProperty name="ignorePressure" value="0"/>
    </inkml:brush>
  </inkml:definitions>
  <inkml:trace contextRef="#ctx0" brushRef="#br0">21150.000 15300.000 609,'21.000'-41.000'44,"-5.000"19.000"-2,-7.000 19.000-2,-5.000 19.000-2,-4.000 15.000-1,0.000 13.000-1,0.000 12.000-1,0.000 13.000 0,0.000 9.000-4,0.000 6.000-8,0.000 7.000-7,0.000 6.000-8,-5.000 4.000-4,-9.000 4.000-3,-10.000 3.000-1,-8.000 3.000-1,-4.000-5.000-6,3.000-12.000-7,3.000-13.000-9,4.000-12.000-7,2.000-18.000-10,4.000-21.000-11,3.000-22.000-11,3.000-22.000-12</inkml:trace>
</inkml:ink>
</file>

<file path=ppt/ink/ink64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1"/>
    </inkml:context>
    <inkml:brush xml:id="br0">
      <inkml:brushProperty name="width" value="0.0383174829185009" units="cm"/>
      <inkml:brushProperty name="height" value="0.0383174829185009" units="cm"/>
      <inkml:brushProperty name="color" value="#000000"/>
      <inkml:brushProperty name="ignorePressure" value="0"/>
    </inkml:brush>
  </inkml:definitions>
  <inkml:trace contextRef="#ctx0" brushRef="#br0">21350.000 15150.000 574,'23.000'-69.000'3,"-3.000"13.000"6,-3.000 12.000 7,-2.000 13.000 6,-1.000 9.000 2,3.000 6.000-1,3.000 7.000-2,4.000 6.000-1,1.000 7.000-2,0.000 10.000-3,0.000 10.000-3,0.000 9.000-2,-4.000 9.000 0,-5.000 9.000 1,-7.000 10.000 2,-5.000 10.000 1,-4.000 7.000 2,0.000 6.000 1,0.000 7.000 1,0.000 6.000 2,0.000 3.000-1,0.000 0.000 0,0.000 0.000-2,0.000 0.000-1,-2.000 1.000-2,-3.000 4.000-2,-3.000 3.000-2,-2.000 3.000-3,-6.000-22.000-13,-6.000-47.000-21,-6.000-47.000-22,-6.000-46.000-22,-4.000-24.000-6,1.000 0.000 11,-1.000 0.000 11,1.000 0.000 9,2.000 0.000 9,7.000 0.000 6,6.000 0.000 7,7.000 0.000 5,4.000-2.000 6,3.000-3.000 5,3.000-3.000 5,4.000-2.000 5,4.000 6.000 3,6.000 20.000 2,7.000 18.000 0,6.000 20.000 2,-1.000 14.000 2,-5.000 14.000 3,-7.000 11.000 3,-5.000 14.000 4,-4.000 11.000 0,0.000 14.000 0,0.000 11.000 0,0.000 14.000-2,-5.000 3.000-1,-9.000-2.000-2,-10.000-3.000-4,-8.000-3.000-2,-1.000-7.000-2,9.000-9.000-1,10.000-10.000-2,10.000-8.000 0,8.000-17.000-4,10.000-21.000-8,10.000-22.000-8,9.000-22.000-7,7.000-13.000-4,7.000-3.000 2,6.000-3.000 1,7.000-2.000 2,-3.000 2.000 0,-8.000 9.000 0,-10.000 10.000-1,-9.000 10.000 0</inkml:trace>
</inkml:ink>
</file>

<file path=ppt/ink/ink64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1"/>
    </inkml:context>
    <inkml:brush xml:id="br0">
      <inkml:brushProperty name="width" value="0.0357194133102894" units="cm"/>
      <inkml:brushProperty name="height" value="0.0357194133102894" units="cm"/>
      <inkml:brushProperty name="color" value="#000000"/>
      <inkml:brushProperty name="ignorePressure" value="0"/>
    </inkml:brush>
  </inkml:definitions>
  <inkml:trace contextRef="#ctx0" brushRef="#br0">22500.000 15250.000 615,'65.000'3.000'2,"-18.000"6.000"3,-19.000 7.000 4,-18.000 6.000 3,-10.000 4.000 2,0.000 4.000 1,0.000 3.000 2,0.000 3.000 0,-2.000 3.000 3,-3.000 3.000 5,-3.000 3.000 3,-2.000 4.000 5,-5.000 2.000 1,-2.000 4.000-4,-3.000 3.000-4,-3.000 3.000-2,-4.000 6.000-4,-3.000 9.000-2,-3.000 10.000-4,-2.000 10.000-2,-3.000 0.000-4,1.000-5.000-7,-1.000-7.000-4,1.000-5.000-7,-1.000-11.000-5,1.000-11.000-3,-1.000-14.000-4,1.000-11.000-3,2.000-17.000-9,7.000-18.000-12,6.000-19.000-12,7.000-18.000-13</inkml:trace>
</inkml:ink>
</file>

<file path=ppt/ink/ink64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2"/>
    </inkml:context>
    <inkml:brush xml:id="br0">
      <inkml:brushProperty name="width" value="0.0427972786128521" units="cm"/>
      <inkml:brushProperty name="height" value="0.0427972786128521" units="cm"/>
      <inkml:brushProperty name="color" value="#000000"/>
      <inkml:brushProperty name="ignorePressure" value="0"/>
    </inkml:brush>
  </inkml:definitions>
  <inkml:trace contextRef="#ctx0" brushRef="#br0">22800.000 14150.000 514,'28.000'-27.000'1,"6.000"-3.000"2,7.000-3.000 3,6.000-2.000 3,1.000 2.000 0,-3.000 9.000 0,-3.000 10.000-2,-2.000 10.000 1,-3.000 5.000-2,1.000 4.000 0,-1.000 3.000-2,1.000 3.000 0,-3.000 6.000-1,-2.000 9.000-4,-3.000 10.000-1,-3.000 10.000-3,-4.000 4.000-1,-3.000 0.000 3,-3.000 0.000 1,-2.000 0.000 3,-5.000 0.000 0,-2.000 0.000-1,-3.000 0.000-1,-3.000 0.000 0,-2.000 1.000 4,0.000 4.000 9,0.000 3.000 11,0.000 3.000 10,0.000 3.000 4,0.000 3.000-2,0.000 3.000-3,0.000 4.000-2,0.000 1.000-2,0.000 0.000-3,0.000 0.000-4,0.000 0.000-2,0.000 4.000-3,0.000 10.000-1,0.000 10.000-1,0.000 9.000-2,0.000 9.000-1,0.000 9.000 1,0.000 10.000-2,0.000 10.000 1,0.000 5.000-2,0.000 4.000-2,0.000 3.000-1,0.000 3.000-2,0.000-5.000-1,0.000-12.000-2,0.000-13.000 0,0.000-12.000-3,0.000-15.000-1,0.000-15.000-4,0.000-15.000-3,0.000-16.000-3,-4.000-18.000-8,-5.000-18.000-9,-7.000-19.000-12,-5.000-18.000-9,-9.000-21.000-2,-9.000-22.000 9,-10.000-22.000 8,-8.000-21.000 8,-6.000-18.000 3,1.000-12.000-3,-1.000-13.000-3,1.000-12.000-3,4.000-7.000 2,9.000 1.000 5,10.000-1.000 5,10.000 1.000 6,8.000 7.000 3,10.000 16.000 3,10.000 15.000 1,9.000 17.000 2,9.000 11.000 4,9.000 10.000 4,10.000 10.000 6,10.000 9.000 4,4.000 7.000 3,0.000 7.000 3,0.000 6.000 2,0.000 7.000 2,-4.000 10.000 0,-5.000 16.000 0,-7.000 15.000-1,-5.000 17.000-1,-11.000 14.000-1,-11.000 17.000-4,-14.000 15.000-2,-11.000 16.000-3,-15.000 13.000-2,-16.000 14.000 1,-15.000 11.000 0,-15.000 14.000 0,-6.000-1.000 0,7.000-12.000-4,6.000-13.000-1,7.000-12.000-3,7.000-12.000 0,9.000-8.000 3,10.000-10.000 2,10.000-9.000 2,21.000-20.000-1,34.000-27.000-6,35.000-28.000-6,35.000-28.000-6,7.000-12.000-8,-19.000 7.000-9,-18.000 6.000-8,-19.000 7.000-10</inkml:trace>
</inkml:ink>
</file>

<file path=ppt/ink/ink64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3"/>
    </inkml:context>
    <inkml:brush xml:id="br0">
      <inkml:brushProperty name="width" value="0.0451409108936787" units="cm"/>
      <inkml:brushProperty name="height" value="0.0451409108936787" units="cm"/>
      <inkml:brushProperty name="color" value="#000000"/>
      <inkml:brushProperty name="ignorePressure" value="0"/>
    </inkml:brush>
  </inkml:definitions>
  <inkml:trace contextRef="#ctx0" brushRef="#br0">27900.000 14100.000 487,'-25.000'-19.000'4,"0.000"13.000"8,0.000 12.000 9,0.000 13.000 8,1.000 9.000 2,4.000 6.000-5,3.000 7.000-3,3.000 6.000-5,-4.000 9.000-3,-8.000 13.000 1,-10.000 12.000 0,-9.000 13.000 0,-5.000 6.000 0,0.000 0.000-3,0.000 0.000-2,0.000 0.000-2,1.000-2.000-1,4.000-3.000-1,3.000-3.000 1,3.000-2.000-1,3.000-9.000-1,3.000-12.000-2,3.000-13.000-1,4.000-12.000-2,11.000-15.000-3,23.000-15.000-6,22.000-15.000-4,22.000-16.000-6,15.000-15.000-4,9.000-11.000-1,10.000-14.000-3,10.000-11.000-2,-3.000-1.000 0,-11.000 13.000 2,-14.000 12.000 3,-11.000 13.000 3,-12.000 12.000 2,-9.000 13.000 3,-10.000 12.000 2,-8.000 13.000 3,-8.000 10.000 6,-2.000 10.000 9,-3.000 10.000 9,-3.000 9.000 9,-2.000 1.000 5,0.000-6.000 0,0.000-6.000-1,0.000-6.000 0,15.000-16.000-3,32.000-25.000-8,31.000-25.000-6,32.000-25.000-8,11.000-16.000-7,-5.000-6.000-11,-7.000-6.000-9,-5.000-6.000-9,-12.000 1.000-4,-16.000 9.000 1,-15.000 10.000 1,-15.000 10.000 2,-14.000 5.000 4,-8.000 4.000 5,-10.000 3.000 7,-9.000 3.000 5,-10.000 3.000 6,-9.000 3.000 4,-10.000 3.000 4,-8.000 4.000 5,-4.000-1.000 4,3.000-3.000 4,3.000-3.000 3,4.000-2.000 4,2.000-1.000 3,4.000 3.000 3,3.000 3.000 3,3.000 4.000 3,-1.000 11.000 1,-2.000 23.000 0,-3.000 22.000 0,-3.000 22.000 1,-1.000 15.000-3,4.000 9.000-2,3.000 10.000-3,3.000 10.000-3,3.000 7.000-3,3.000 6.000 1,3.000 7.000-1,4.000 6.000-1,-1.000 7.000-1,-3.000 10.000-1,-3.000 10.000-3,-2.000 9.000-1,-3.000 13.000-3,1.000 20.000-4,-1.000 18.000-3,1.000 20.000-3,-1.000 3.000-5,1.000-8.000-2,-1.000-10.000-3,1.000-9.000-4,-1.000-13.000-2,1.000-16.000-1,-1.000-15.000-1,1.000-15.000-2,-4.000-17.000-1,-6.000-15.000 2,-6.000-15.000 0,-6.000-16.000 1,-4.000-16.000 0,1.000-16.000 1,-1.000-15.000-1,1.000-15.000 0,-3.000-15.000 1,-2.000-12.000 3,-3.000-13.000 2,-3.000-12.000 4,1.000-18.000 1,6.000-21.000 1,7.000-22.000 2,6.000-22.000 1,10.000-22.000-1,17.000-22.000 0,15.000-22.000-2,16.000-21.000-1,18.000-14.000-2,22.000-2.000-6,22.000-3.000-5,23.000-3.000-5,6.000 10.000-1,-5.000 26.000 0,-7.000 24.000 1,-5.000 26.000 2,-12.000 22.000 0,-16.000 23.000 1,-15.000 22.000-1,-15.000 22.000 0</inkml:trace>
</inkml:ink>
</file>

<file path=ppt/ink/ink64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4"/>
    </inkml:context>
    <inkml:brush xml:id="br0">
      <inkml:brushProperty name="width" value="0.0348852090537548" units="cm"/>
      <inkml:brushProperty name="height" value="0.0348852090537548" units="cm"/>
      <inkml:brushProperty name="color" value="#000000"/>
      <inkml:brushProperty name="ignorePressure" value="0"/>
    </inkml:brush>
  </inkml:definitions>
  <inkml:trace contextRef="#ctx0" brushRef="#br0">29550.000 13350.000 630,'50.000'-38.000'55,"0.000"26.000"-2,0.000 24.000-3,0.000 26.000-2,-7.000 21.000-3,-11.000 19.000-7,-14.000 19.000-7,-11.000 19.000-5,-17.000 10.000-9,-18.000 4.000-10,-19.000 3.000-12,-18.000 3.000-9,-7.000-7.000-6,6.000-15.000 0,7.000-15.000 0,6.000-16.000 0,6.000-15.000 1,6.000-11.000 2,7.000-14.000 1,6.000-11.000 1,15.000-14.000 5,26.000-11.000 6,24.000-14.000 6,26.000-11.000 6,13.000-11.000 2,4.000-5.000-6,3.000-7.000-4,3.000-5.000-5,1.000-1.000-7,1.000 6.000-13,-1.000 7.000-11,1.000 6.000-11,-10.000 3.000-3,-19.000 0.000 7,-18.000 0.000 6,-19.000 0.000 6</inkml:trace>
</inkml:ink>
</file>

<file path=ppt/ink/ink6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11"/>
    </inkml:context>
    <inkml:brush xml:id="br0">
      <inkml:brushProperty name="width" value="0.0447789467871189" units="cm"/>
      <inkml:brushProperty name="height" value="0.0447789467871189" units="cm"/>
      <inkml:brushProperty name="color" value="#f2395b"/>
      <inkml:brushProperty name="ignorePressure" value="0"/>
    </inkml:brush>
  </inkml:definitions>
  <inkml:trace contextRef="#ctx0" brushRef="#br0">92500.000 55450.000 491,'42.000'-43.000'3,"-16.000"17.000"7,-15.000 15.000 7,-15.000 16.000 6,-14.000 13.000 6,-8.000 14.000 5,-10.000 11.000 3,-9.000 14.000 5,-7.000 7.000 0,-3.000 3.000-7,-3.000 3.000-6,-2.000 4.000-6,-3.000 1.000-5,1.000 0.000 0,-1.000 0.000-2,1.000 0.000-1,-3.000 0.000-1,-2.000 0.000-1,-3.000 0.000 1,-3.000 0.000-1,1.000-2.000 0,6.000-3.000-1,7.000-3.000 1,6.000-2.000-1,21.000-25.000-15,39.000-43.000-28,36.000-44.000-30,39.000-43.000-30,18.000-20.000-4,0.000 7.000 18,0.000 6.000 20,0.000 7.000 19,-4.000 5.000 13,-5.000 7.000 10,-7.000 6.000 9,-5.000 7.000 9,-6.000 7.000 7,-3.000 9.000 5,-3.000 10.000 6,-2.000 10.000 5,-5.000 7.000 2,-2.000 6.000-2,-3.000 7.000-1,-3.000 6.000-2,-4.000 7.000 2,-3.000 10.000 4,-3.000 10.000 4,-2.000 9.000 4,-6.000 6.000 0,-6.000 3.000-4,-6.000 3.000-4,-6.000 4.000-4,-4.000 4.000-3,1.000 6.000-4,-1.000 7.000-3,1.000 6.000-2,-4.000 1.000-4,-6.000-3.000-3,-6.000-3.000-2,-6.000-2.000-3,-6.000-6.000-3,-2.000-6.000-1,-3.000-6.000-1,-3.000-6.000-1,8.000-18.000-10,23.000-28.000-18,22.000-28.000-17,22.000-27.000-18,10.000-14.000-1,1.000 4.000 12,-1.000 3.000 14,1.000 3.000 13,1.000-4.000 10,3.000-8.000 4,3.000-10.000 6,4.000-9.000 4,-1.000 1.000 6,-3.000 13.000 5,-3.000 12.000 4,-2.000 13.000 6,-8.000 9.000 4,-8.000 6.000 3,-10.000 7.000 3,-9.000 6.000 3,-7.000 12.000 2,-3.000 19.000 3,-3.000 19.000 1,-2.000 19.000 3,-8.000 12.000-4,-8.000 6.000-6,-10.000 7.000-7,-9.000 6.000-7,-5.000 1.000-5,0.000-3.000-4,0.000-3.000-3,0.000-2.000-3,1.000-6.000-2,4.000-6.000-2,3.000-6.000-1,3.000-6.000-2,10.000-7.000-3,20.000-6.000-6,18.000-6.000-6,20.000-6.000-6,5.000-7.000-3,-6.000-6.000 3,-6.000-6.000 3,-6.000-6.000 1,-4.000-7.000 2,1.000-6.000 2,-1.000-6.000 2,1.000-6.000 2,1.000-7.000 0,3.000-6.000-1,3.000-6.000 0,4.000-6.000-2,-3.000-4.000 1,-5.000 1.000 1,-7.000-1.000 1,-5.000 1.000 2,-6.000 2.000 0,-3.000 7.000 2,-3.000 6.000 0,-2.000 7.000 1,-8.000 4.000 2,-8.000 3.000 3,-10.000 3.000 4,-9.000 4.000 3,-9.000 4.000 2,-5.000 6.000 0,-7.000 7.000-1,-5.000 6.000 1,-3.000 3.000-1,4.000 0.000-2,3.000 0.000 0,3.000 0.000-1</inkml:trace>
</inkml:ink>
</file>

<file path=ppt/ink/ink64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4"/>
    </inkml:context>
    <inkml:brush xml:id="br0">
      <inkml:brushProperty name="width" value="0.0287551507353783" units="cm"/>
      <inkml:brushProperty name="height" value="0.0287551507353783" units="cm"/>
      <inkml:brushProperty name="color" value="#000000"/>
      <inkml:brushProperty name="ignorePressure" value="0"/>
    </inkml:brush>
  </inkml:definitions>
  <inkml:trace contextRef="#ctx0" brushRef="#br0">30050.000 13750.000 765,'51.000'-46.000'40,"4.000"10.000"1,3.000 10.000 0,3.000 9.000 0,6.000 4.000-5,9.000 1.000-13,10.000-1.000-11,10.000 1.000-11,0.000 1.000-10,-5.000 3.000-5,-7.000 3.000-6,-5.000 4.000-5,-9.000 2.000-5,-9.000 4.000-4,-10.000 3.000-4,-8.000 3.000-5</inkml:trace>
</inkml:ink>
</file>

<file path=ppt/ink/ink64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4"/>
    </inkml:context>
    <inkml:brush xml:id="br0">
      <inkml:brushProperty name="width" value="0.039091806858778" units="cm"/>
      <inkml:brushProperty name="height" value="0.039091806858778" units="cm"/>
      <inkml:brushProperty name="color" value="#000000"/>
      <inkml:brushProperty name="ignorePressure" value="0"/>
    </inkml:brush>
  </inkml:definitions>
  <inkml:trace contextRef="#ctx0" brushRef="#br0">30700.000 13000.000 562,'-69.000'-22.000'45,"13.000"6.000"2,12.000 7.000 0,13.000 6.000 2,9.000 9.000-2,6.000 13.000-4,7.000 12.000-4,6.000 13.000-4,4.000 16.000-6,4.000 23.000-5,3.000 22.000-6,3.000 22.000-7,1.000 16.000-8,1.000 14.000-10,-1.000 11.000-11,1.000 14.000-11,-3.000-12.000-3,-2.000-34.000 8,-3.000-35.000 7,-3.000-33.000 7,-2.000-17.000-6,0.000 4.000-20,0.000 3.000-20,0.000 3.000-18</inkml:trace>
</inkml:ink>
</file>

<file path=ppt/ink/ink64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4"/>
    </inkml:context>
    <inkml:brush xml:id="br0">
      <inkml:brushProperty name="width" value="0.0423970147967339" units="cm"/>
      <inkml:brushProperty name="height" value="0.0423970147967339" units="cm"/>
      <inkml:brushProperty name="color" value="#000000"/>
      <inkml:brushProperty name="ignorePressure" value="0"/>
    </inkml:brush>
  </inkml:definitions>
  <inkml:trace contextRef="#ctx0" brushRef="#br0">32450.000 13300.000 518,'-24.000'-41.000'103,"4.000"19.000"-21,3.000 19.000-21,3.000 19.000-22,-1.000 16.000-11,-2.000 17.000-2,-3.000 15.000-3,-3.000 16.000-3,1.000 7.000-1,6.000 1.000-2,7.000-1.000 0,6.000 1.000-1,7.000-4.000-3,10.000-6.000-4,10.000-6.000-3,9.000-6.000-5,7.000-10.000-3,7.000-12.000-3,6.000-13.000-4,7.000-12.000-3,2.000-9.000-3,1.000-2.000-4,-1.000-3.000-2,1.000-3.000-2,-12.000 1.000-7,-21.000 6.000-8,-22.000 7.000-9,-22.000 6.000-8,-19.000 7.000 0,-16.000 10.000 10,-15.000 10.000 8,-15.000 9.000 11,-9.000 4.000 6,1.000 1.000 4,-1.000-1.000 5,1.000 1.000 4,-3.000-1.000 3,-2.000 1.000 0,-3.000-1.000 0,-3.000 1.000 0,1.000-4.000 7,6.000-6.000 13,7.000-6.000 12,6.000-6.000 13,15.000-7.000 8,26.000-6.000 2,24.000-6.000 4,26.000-6.000 3,26.000-9.000-4,28.000-8.000-7,28.000-10.000-10,29.000-9.000-8,15.000-7.000-9,3.000-3.000-5,3.000-3.000-8,4.000-2.000-6,-4.000 0.000-5,-9.000 7.000-3,-10.000 6.000-1,-8.000 7.000-3,-14.000 2.000-6,-15.000 1.000-10,-15.000-1.000-9,-16.000 1.000-10,-16.000-4.000-8,-16.000-6.000-3,-15.000-6.000-4,-15.000-6.000-5,-9.000-1.000 5,1.000 7.000 13,-1.000 6.000 13,1.000 7.000 13</inkml:trace>
</inkml:ink>
</file>

<file path=ppt/ink/ink64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5"/>
    </inkml:context>
    <inkml:brush xml:id="br0">
      <inkml:brushProperty name="width" value="0.0435358770191669" units="cm"/>
      <inkml:brushProperty name="height" value="0.0435358770191669" units="cm"/>
      <inkml:brushProperty name="color" value="#000000"/>
      <inkml:brushProperty name="ignorePressure" value="0"/>
    </inkml:brush>
  </inkml:definitions>
  <inkml:trace contextRef="#ctx0" brushRef="#br0">33000.000 13600.000 505,'-4.000'-58.000'9,"-5.000"34.000"18,-7.000 35.000 18,-5.000 35.000 18,-8.000 22.000 4,-5.000 14.000-10,-7.000 11.000-10,-5.000 14.000-10,-4.000 10.000-6,0.000 9.000-5,0.000 10.000-3,0.000 10.000-4,-5.000 2.000-4,-9.000-3.000-2,-10.000-3.000-4,-8.000-2.000-3,-4.000-6.000-6,3.000-6.000-7,3.000-6.000-9,4.000-6.000-9,5.000-9.000-7,10.000-8.000-7,10.000-10.000-7,9.000-9.000-7</inkml:trace>
</inkml:ink>
</file>

<file path=ppt/ink/ink64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5"/>
    </inkml:context>
    <inkml:brush xml:id="br0">
      <inkml:brushProperty name="width" value="0.0428489744663239" units="cm"/>
      <inkml:brushProperty name="height" value="0.0428489744663239" units="cm"/>
      <inkml:brushProperty name="color" value="#000000"/>
      <inkml:brushProperty name="ignorePressure" value="0"/>
    </inkml:brush>
  </inkml:definitions>
  <inkml:trace contextRef="#ctx0" brushRef="#br0">32550.000 15550.000 513,'21.000'28.000'4,"-5.000"6.000"7,-7.000 7.000 7,-5.000 6.000 8,-4.000 4.000 6,0.000 4.000 2,0.000 3.000 5,0.000 3.000 2,3.000-1.000 1,6.000-2.000-2,7.000-3.000-4,6.000-3.000-2,4.000-2.000-4,4.000 0.000-5,3.000 0.000-5,3.000 0.000-5,3.000-4.000-3,3.000-5.000-2,3.000-7.000-1,4.000-5.000-2,4.000-11.000-5,6.000-11.000-10,7.000-14.000-10,6.000-11.000-9,1.000-11.000-9,-3.000-5.000-10,-3.000-7.000-9,-2.000-5.000-10,-8.000-1.000-1,-8.000 6.000 6,-10.000 7.000 7,-9.000 6.000 6</inkml:trace>
</inkml:ink>
</file>

<file path=ppt/ink/ink64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6"/>
    </inkml:context>
    <inkml:brush xml:id="br0">
      <inkml:brushProperty name="width" value="0.0464296489953995" units="cm"/>
      <inkml:brushProperty name="height" value="0.0464296489953995" units="cm"/>
      <inkml:brushProperty name="color" value="#000000"/>
      <inkml:brushProperty name="ignorePressure" value="0"/>
    </inkml:brush>
  </inkml:definitions>
  <inkml:trace contextRef="#ctx0" brushRef="#br0">35650.000 12950.000 473,'-44.000'-15.000'96,"13.000"23.000"-18,12.000 22.000-19,13.000 22.000-19,6.000 13.000-9,0.000 7.000-3,0.000 6.000-1,0.000 7.000-3,0.000 10.000-1,0.000 16.000-3,0.000 15.000-2,0.000 17.000-2,1.000 11.000-2,4.000 10.000-3,3.000 10.000-4,3.000 9.000-2,-1.000 1.000 0,-2.000-6.000 1,-3.000-6.000 2,-3.000-6.000 1,-4.000-7.000-7,-3.000-6.000-20,-3.000-6.000-18,-2.000-6.000-19,-1.000-13.000-6,3.000-19.000 4,3.000-18.000 4,4.000-19.000 6</inkml:trace>
</inkml:ink>
</file>

<file path=ppt/ink/ink64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6"/>
    </inkml:context>
    <inkml:brush xml:id="br0">
      <inkml:brushProperty name="width" value="0.0451580844819546" units="cm"/>
      <inkml:brushProperty name="height" value="0.0451580844819546" units="cm"/>
      <inkml:brushProperty name="color" value="#000000"/>
      <inkml:brushProperty name="ignorePressure" value="0"/>
    </inkml:brush>
  </inkml:definitions>
  <inkml:trace contextRef="#ctx0" brushRef="#br0">34750.000 15600.000 487,'-44.000'3.000'52,"13.000"6.000"-7,12.000 7.000-9,13.000 6.000-9,9.000 7.000-3,6.000 10.000 1,7.000 10.000 0,6.000 9.000 2,4.000 9.000-1,4.000 9.000-1,3.000 10.000-3,3.000 10.000-1,1.000 0.000-2,1.000-5.000-3,-1.000-7.000-2,1.000-5.000-1,-3.000-6.000-3,-2.000-3.000 1,-3.000-3.000-2,-3.000-2.000 0,-1.000-9.000 0,4.000-12.000 1,3.000-13.000 1,3.000-12.000 0,4.000-18.000-1,7.000-21.000-5,6.000-22.000-5,7.000-22.000-3,4.000-19.000-5,3.000-16.000-4,3.000-15.000-4,4.000-15.000-3,4.000-9.000-6,6.000 1.000-4,7.000-1.000-6,6.000 1.000-5,-5.000 10.000-7,-16.000 22.000-6,-15.000 22.000-8,-15.000 23.000-7</inkml:trace>
</inkml:ink>
</file>

<file path=ppt/ink/ink64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6"/>
    </inkml:context>
    <inkml:brush xml:id="br0">
      <inkml:brushProperty name="width" value="0.0361671224236488" units="cm"/>
      <inkml:brushProperty name="height" value="0.0361671224236488" units="cm"/>
      <inkml:brushProperty name="color" value="#000000"/>
      <inkml:brushProperty name="ignorePressure" value="0"/>
    </inkml:brush>
  </inkml:definitions>
  <inkml:trace contextRef="#ctx0" brushRef="#br0">38350.000 12700.000 608,'3.000'-68.000'8,"6.000"17.000"19,7.000 15.000 16,6.000 16.000 18,7.000 9.000 4,10.000 3.000-9,10.000 3.000-10,9.000 4.000-9,2.000 7.000-10,-2.000 13.000-11,-3.000 12.000-10,-3.000 13.000-12,-9.000 7.000-12,-11.000 4.000-13,-14.000 3.000-14,-11.000 3.000-13,-11.000-2.000-3,-5.000-6.000 10,-7.000-6.000 9,-5.000-6.000 10,-4.000-6.000 4,0.000-2.000 0,0.000-3.000 0,0.000-3.000 0</inkml:trace>
</inkml:ink>
</file>

<file path=ppt/ink/ink64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6"/>
    </inkml:context>
    <inkml:brush xml:id="br0">
      <inkml:brushProperty name="width" value="0.0417768582701683" units="cm"/>
      <inkml:brushProperty name="height" value="0.0417768582701683" units="cm"/>
      <inkml:brushProperty name="color" value="#000000"/>
      <inkml:brushProperty name="ignorePressure" value="0"/>
    </inkml:brush>
  </inkml:definitions>
  <inkml:trace contextRef="#ctx0" brushRef="#br0">37800.000 13400.000 526,'-27.000'21.000'5,"-3.000"-5.000"9,-3.000-7.000 10,-2.000-5.000 10,2.000 2.000 5,9.000 13.000 2,10.000 12.000 1,10.000 13.000 3,4.000 6.000-2,0.000 0.000-5,0.000 0.000-6,0.000 0.000-4,0.000 10.000-5,0.000 23.000-3,0.000 22.000-3,0.000 22.000-3,0.000 5.000-4,0.000-8.000-6,0.000-10.000-4,0.000-9.000-5,0.000-12.000-8,0.000-11.000-9,0.000-14.000-10,0.000-11.000-9</inkml:trace>
</inkml:ink>
</file>

<file path=ppt/ink/ink64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7"/>
    </inkml:context>
    <inkml:brush xml:id="br0">
      <inkml:brushProperty name="width" value="0.0292430985718966" units="cm"/>
      <inkml:brushProperty name="height" value="0.0292430985718966" units="cm"/>
      <inkml:brushProperty name="color" value="#000000"/>
      <inkml:brushProperty name="ignorePressure" value="0"/>
    </inkml:brush>
  </inkml:definitions>
  <inkml:trace contextRef="#ctx0" brushRef="#br0">38050.000 13550.000 752,'117.000'-68.000'33,"-16.000"17.000"0,-15.000 15.000 0,-15.000 16.000 0,-7.000 9.000-3,3.000 3.000-6,3.000 3.000-6,4.000 4.000-4,-1.000 2.000-5,-3.000 4.000-1,-3.000 3.000-2,-2.000 3.000-1,-8.000 4.000-4,-8.000 7.000-2,-10.000 6.000-4,-9.000 7.000-4,-9.000 0.000-3,-5.000-2.000-4,-7.000-3.000-3,-5.000-3.000-5,-9.000-1.000-3,-9.000 4.000-6,-10.000 3.000-5,-8.000 3.000-6,-4.000-4.000 1,3.000-8.000 6,3.000-10.000 7,4.000-9.000 5,1.000-4.000 5,0.000 4.000 4,0.000 3.000 5,0.000 3.000 5</inkml:trace>
</inkml:ink>
</file>

<file path=ppt/ink/ink6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12"/>
    </inkml:context>
    <inkml:brush xml:id="br0">
      <inkml:brushProperty name="width" value="0.0462025888264179" units="cm"/>
      <inkml:brushProperty name="height" value="0.0462025888264179" units="cm"/>
      <inkml:brushProperty name="color" value="#f2395b"/>
      <inkml:brushProperty name="ignorePressure" value="0"/>
    </inkml:brush>
  </inkml:definitions>
  <inkml:trace contextRef="#ctx0" brushRef="#br0">94250.000 54950.000 476,'1.000'-69.000'4,"4.000"13.000"8,3.000 12.000 8,3.000 13.000 8,1.000 13.000 5,1.000 17.000 5,-1.000 15.000 3,1.000 16.000 4,-3.000 18.000-1,-2.000 22.000-6,-3.000 22.000-6,-3.000 23.000-5,-4.000 10.000-6,-3.000 0.000-3,-3.000 0.000-5,-2.000 0.000-4,-3.000-5.000-2,1.000-9.000 1,-1.000-10.000 0,1.000-8.000 1,-4.000-6.000-3,-6.000 1.000-5,-6.000-1.000-6,-6.000 1.000-5,-2.000-9.000-8,3.000-15.000-13,3.000-15.000-12,4.000-16.000-11,2.000-16.000-6,4.000-16.000 2,3.000-15.000 2,3.000-15.000 1,7.000-17.000 8,14.000-15.000 11,11.000-15.000 12,14.000-16.000 12,8.000-4.000 9,7.000 10.000 5,6.000 10.000 4,7.000 9.000 6,4.000 9.000 3,3.000 9.000 3,3.000 10.000 2,4.000 10.000 4,-1.000 5.000-1,-3.000 4.000 0,-3.000 3.000-2,-2.000 3.000-1,-5.000 3.000-3,-2.000 3.000-2,-3.000 3.000-3,-3.000 4.000-3,-6.000-1.000-9,-5.000-3.000-16,-7.000-3.000-16,-5.000-2.000-15,-9.000-9.000-5,-9.000-12.000 10,-10.000-13.000 9,-8.000-12.000 10,-4.000-12.000 5,3.000-8.000 5,3.000-10.000 3,4.000-9.000 5,-1.000-9.000 2,-3.000-5.000 3,-3.000-7.000 3,-2.000-5.000 1,-1.000 0.000 4,3.000 10.000 2,3.000 10.000 3,4.000 9.000 2,-1.000 10.000 2,-3.000 14.000 3,-3.000 11.000 1,-2.000 14.000 3,-1.000 13.000 4,3.000 16.000 9,3.000 15.000 9,4.000 17.000 7,-1.000 17.000 1,-3.000 23.000-5,-3.000 22.000-7,-2.000 22.000-7,-5.000 16.000-4,-2.000 14.000-5,-3.000 11.000-4,-3.000 14.000-3,-1.000 7.000-4,4.000 3.000-3,3.000 3.000-1,3.000 4.000-3,-1.000 4.000-3,-2.000 6.000-2,-3.000 7.000-4,-3.000 6.000-2,-4.000 7.000-5,-3.000 10.000-5,-3.000 10.000-6,-2.000 9.000-5,-1.000-2.000-6,3.000-12.000-2,3.000-13.000-4,4.000-12.000-4,2.000-18.000-2,4.000-21.000-6,3.000-22.000-3,3.000-22.000-4</inkml:trace>
</inkml:ink>
</file>

<file path=ppt/ink/ink64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7"/>
    </inkml:context>
    <inkml:brush xml:id="br0">
      <inkml:brushProperty name="width" value="0.0376624725759029" units="cm"/>
      <inkml:brushProperty name="height" value="0.0376624725759029" units="cm"/>
      <inkml:brushProperty name="color" value="#000000"/>
      <inkml:brushProperty name="ignorePressure" value="0"/>
    </inkml:brush>
  </inkml:definitions>
  <inkml:trace contextRef="#ctx0" brushRef="#br0">38750.000 13800.000 584,'-46.000'3.000'44,"10.000"6.000"-1,10.000 7.000 1,9.000 6.000-1,4.000 4.000-2,1.000 4.000-3,-1.000 3.000-3,1.000 3.000-2,-1.000 6.000-5,1.000 9.000-3,-1.000 10.000-5,1.000 10.000-5,-3.000-1.000-8,-2.000-9.000-15,-3.000-10.000-13,-3.000-8.000-13,-1.000-8.000-12,4.000-2.000-6,3.000-3.000-8,3.000-3.000-7</inkml:trace>
</inkml:ink>
</file>

<file path=ppt/ink/ink64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7"/>
    </inkml:context>
    <inkml:brush xml:id="br0">
      <inkml:brushProperty name="width" value="0.0348390378057957" units="cm"/>
      <inkml:brushProperty name="height" value="0.0348390378057957" units="cm"/>
      <inkml:brushProperty name="color" value="#000000"/>
      <inkml:brushProperty name="ignorePressure" value="0"/>
    </inkml:brush>
  </inkml:definitions>
  <inkml:trace contextRef="#ctx0" brushRef="#br0">38450.000 14000.000 631,'-49.000'118.000'66,"4.000"-11.000"-9,3.000-14.000-10,3.000-11.000-9,1.000-7.000-7,1.000 0.000-1,-1.000 0.000-2,1.000 0.000-2,-4.000-2.000-4,-6.000-3.000-7,-6.000-3.000-7,-6.000-2.000-7,-6.000-5.000-8,-2.000-2.000-6,-3.000-3.000-8,-3.000-3.000-6,2.000-6.000-4,10.000-5.000 3,10.000-7.000 0,9.000-5.000 3</inkml:trace>
</inkml:ink>
</file>

<file path=ppt/ink/ink64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7"/>
    </inkml:context>
    <inkml:brush xml:id="br0">
      <inkml:brushProperty name="width" value="0.0401500649750233" units="cm"/>
      <inkml:brushProperty name="height" value="0.0401500649750233" units="cm"/>
      <inkml:brushProperty name="color" value="#000000"/>
      <inkml:brushProperty name="ignorePressure" value="0"/>
    </inkml:brush>
  </inkml:definitions>
  <inkml:trace contextRef="#ctx0" brushRef="#br0">38550.000 14150.000 547,'48.000'31.000'64,"-3.000"13.000"-6,-3.000 12.000-5,-2.000 13.000-6,0.000 4.000-5,7.000-3.000-4,6.000-3.000-5,7.000-2.000-3,4.000-6.000-6,3.000-6.000-4,3.000-6.000-5,4.000-6.000-5,-3.000-6.000-4,-5.000-2.000 0,-7.000-3.000-2,-5.000-3.000-2,-14.000-1.000-14,-18.000 4.000-31,-19.000 3.000-30,-18.000 3.000-30</inkml:trace>
</inkml:ink>
</file>

<file path=ppt/ink/ink64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9"/>
    </inkml:context>
    <inkml:brush xml:id="br0">
      <inkml:brushProperty name="width" value="0.0301241409033537" units="cm"/>
      <inkml:brushProperty name="height" value="0.0301241409033537" units="cm"/>
      <inkml:brushProperty name="color" value="#000000"/>
      <inkml:brushProperty name="ignorePressure" value="0"/>
    </inkml:brush>
  </inkml:definitions>
  <inkml:trace contextRef="#ctx0" brushRef="#br0">38250.000 12450.000 730,'29.000'-15.000'83,"10.000"23.000"-16,10.000 22.000-17,9.000 22.000-16,2.000 8.000-13,-2.000-2.000-9,-3.000-3.000-10,-3.000-3.000-8,-6.000-4.000-10,-5.000-3.000-6,-7.000-3.000-8,-5.000-2.000-7,-8.000-5.000-1,-5.000-2.000 7,-7.000-3.000 4,-5.000-3.000 7</inkml:trace>
</inkml:ink>
</file>

<file path=ppt/ink/ink64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6:59"/>
    </inkml:context>
    <inkml:brush xml:id="br0">
      <inkml:brushProperty name="width" value="0.0375367924571037" units="cm"/>
      <inkml:brushProperty name="height" value="0.0375367924571037" units="cm"/>
      <inkml:brushProperty name="color" value="#000000"/>
      <inkml:brushProperty name="ignorePressure" value="0"/>
    </inkml:brush>
  </inkml:definitions>
  <inkml:trace contextRef="#ctx0" brushRef="#br0">37700.000 13350.000 586,'-44.000'6.000'54,"13.000"13.000"-3,12.000 12.000-6,13.000 13.000-4,6.000 7.000-4,0.000 4.000-4,0.000 3.000-4,0.000 3.000-4,0.000 6.000-3,0.000 9.000-2,0.000 10.000-1,0.000 10.000-2,0.000 5.000-4,0.000 4.000-6,0.000 3.000-7,0.000 3.000-5,-4.000-5.000-6,-5.000-12.000-5,-7.000-13.000-5,-5.000-12.000-5</inkml:trace>
</inkml:ink>
</file>

<file path=ppt/ink/ink64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0"/>
    </inkml:context>
    <inkml:brush xml:id="br0">
      <inkml:brushProperty name="width" value="0.0457834601402283" units="cm"/>
      <inkml:brushProperty name="height" value="0.0457834601402283" units="cm"/>
      <inkml:brushProperty name="color" value="#000000"/>
      <inkml:brushProperty name="ignorePressure" value="0"/>
    </inkml:brush>
  </inkml:definitions>
  <inkml:trace contextRef="#ctx0" brushRef="#br0">38050.000 13500.000 480,'26.000'-25.000'0,"4.000"0.000"0,3.000 0.000 0,3.000 0.000 0,3.000 0.000 1,3.000 0.000 2,3.000 0.000 3,4.000 0.000 1,7.000 1.000 5,13.000 4.000 6,12.000 3.000 6,13.000 3.000 6,1.000 6.000 0,-9.000 9.000-3,-10.000 10.000-4,-8.000 10.000-4,-12.000 8.000-4,-12.000 10.000-4,-13.000 10.000-4,-12.000 9.000-4,-12.000 6.000-3,-8.000 3.000-4,-10.000 3.000-3,-9.000 4.000-3,-10.000-3.000-3,-9.000-5.000-1,-10.000-7.000-3,-8.000-5.000-1,-6.000-6.000-2,1.000-3.000-3,-1.000-3.000-2,1.000-2.000-3,2.000-8.000 1,7.000-8.000 1,6.000-10.000 3,7.000-9.000 2,5.000-10.000 2,7.000-9.000 4,6.000-10.000 3,7.000-8.000 3,4.000-8.000 3,3.000-2.000 3,3.000-3.000 3,4.000-3.000 3,5.000 1.000 3,10.000 6.000 3,10.000 7.000 4,9.000 6.000 4,4.000 6.000 1,1.000 6.000 2,-1.000 7.000 0,1.000 6.000 1,-4.000 6.000 0,-6.000 6.000-3,-6.000 7.000-1,-6.000 6.000-3,-7.000 9.000-2,-6.000 13.000-6,-6.000 12.000-5,-6.000 13.000-4,-13.000 10.000-4,-19.000 10.000 0,-18.000 10.000-1,-19.000 9.000-1,-12.000 2.000 0,-2.000-2.000 0,-3.000-3.000 1,-3.000-3.000 0,-2.000-6.000 2,0.000-5.000 1,0.000-7.000 3,0.000-5.000 1,1.000-9.000 2,4.000-9.000 5,3.000-10.000 2,3.000-8.000 5,9.000-9.000 3,16.000-6.000 3,15.000-6.000 5,17.000-6.000 3,13.000-6.000 1,13.000-2.000-2,12.000-3.000-2,13.000-3.000-2,16.000-10.000-2,23.000-16.000 1,22.000-15.000-1,22.000-15.000 0,15.000-11.000-2,9.000-2.000-4,10.000-3.000-4,10.000-3.000-4,0.000-2.000-4,-5.000 0.000-3,-7.000 0.000-3,-5.000 0.000-5,-12.000 4.000-1,-16.000 10.000-2,-15.000 10.000-1,-15.000 9.000-1,-17.000 13.000 0,-15.000 20.000 4,-15.000 18.000 4,-16.000 20.000 2,-16.000 10.000 5,-16.000 3.000 3,-15.000 3.000 4,-15.000 4.000 4,-9.000 5.000 2,1.000 10.000 0,-1.000 10.000 0,1.000 9.000 0,-4.000 2.000-1,-6.000-2.000 0,-6.000-3.000 0,-6.000-3.000-1,-1.000-4.000-2,7.000-3.000-4,6.000-3.000-5,7.000-2.000-5,22.000-23.000-10,42.000-41.000-17,40.000-40.000-18,41.000-40.000-16,18.000-17.000-4,-3.000 10.000 12,-3.000 10.000 12,-2.000 9.000 10,-8.000 7.000 11,-8.000 7.000 7,-10.000 6.000 8,-9.000 7.000 8,-9.000 15.000 10,-5.000 25.000 13,-7.000 25.000 11,-5.000 25.000 13,-11.000 12.000 3,-11.000 1.000-6,-14.000-1.000-6,-11.000 1.000-6,-4.000-3.000-3,6.000-2.000 0,7.000-3.000-1,6.000-3.000 0,9.000-6.000-2,13.000-5.000-3,12.000-7.000-3,13.000-5.000-3,9.000-8.000-2,6.000-5.000-2,7.000-7.000-1,6.000-5.000-2,3.000-4.000-4,0.000 0.000-7,0.000 0.000-7,0.000 0.000-6,0.000 1.000-7,0.000 4.000-10,0.000 3.000-7,0.000 3.000-10,-2.000-1.000-5,-3.000-2.000-1,-3.000-3.000-2,-2.000-3.000-2,-8.000-6.000 3,-8.000-5.000 9,-10.000-7.000 9,-9.000-5.000 9</inkml:trace>
</inkml:ink>
</file>

<file path=ppt/ink/ink64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0"/>
    </inkml:context>
    <inkml:brush xml:id="br0">
      <inkml:brushProperty name="width" value="0.0435153841972351" units="cm"/>
      <inkml:brushProperty name="height" value="0.0435153841972351" units="cm"/>
      <inkml:brushProperty name="color" value="#000000"/>
      <inkml:brushProperty name="ignorePressure" value="0"/>
    </inkml:brush>
  </inkml:definitions>
  <inkml:trace contextRef="#ctx0" brushRef="#br0">40800.000 12650.000 505,'-52.000'189.000'164,"-3.000"-22.000"-37,-3.000-22.000-39,-2.000-21.000-38,-5.000-9.000-23,-2.000 7.000-7,-3.000 6.000-7,-3.000 7.000-7,-2.000-1.000-8,0.000-6.000-7,0.000-6.000-6,0.000-6.000-6,6.000-12.000-10,13.000-15.000-8,12.000-15.000-11,13.000-16.000-10</inkml:trace>
</inkml:ink>
</file>

<file path=ppt/ink/ink64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0"/>
    </inkml:context>
    <inkml:brush xml:id="br0">
      <inkml:brushProperty name="width" value="0.0454688891768456" units="cm"/>
      <inkml:brushProperty name="height" value="0.0454688891768456" units="cm"/>
      <inkml:brushProperty name="color" value="#000000"/>
      <inkml:brushProperty name="ignorePressure" value="0"/>
    </inkml:brush>
  </inkml:definitions>
  <inkml:trace contextRef="#ctx0" brushRef="#br0">40850.000 13000.000 483,'50.000'0.000'0,"0.000"0.000"0,0.000 0.000 0,0.000 0.000 0,4.000 6.000 11,10.000 13.000 20,10.000 12.000 21,9.000 13.000 22,2.000 4.000 2,-2.000-3.000-13,-3.000-3.000-14,-3.000-2.000-13,-7.000-5.000-10,-9.000-2.000-5,-10.000-3.000-4,-8.000-3.000-4,-6.000-2.000-3,1.000 0.000-1,-1.000 0.000-1,1.000 0.000-1,-4.000 1.000-1,-6.000 4.000-2,-6.000 3.000-1,-6.000 3.000-3,-7.000 1.000-8,-6.000 1.000-17,-6.000-1.000-16,-6.000 1.000-17,-9.000-3.000-6,-8.000-2.000 3,-10.000-3.000 4,-9.000-3.000 2,-2.000-4.000 5,6.000-3.000 6,7.000-3.000 4,6.000-2.000 6</inkml:trace>
</inkml:ink>
</file>

<file path=ppt/ink/ink64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1"/>
    </inkml:context>
    <inkml:brush xml:id="br0">
      <inkml:brushProperty name="width" value="0.0419855564832687" units="cm"/>
      <inkml:brushProperty name="height" value="0.0419855564832687" units="cm"/>
      <inkml:brushProperty name="color" value="#000000"/>
      <inkml:brushProperty name="ignorePressure" value="0"/>
    </inkml:brush>
  </inkml:definitions>
  <inkml:trace contextRef="#ctx0" brushRef="#br0">40750.000 14000.000 523,'93.000'-19.000'96,"-11.000"13.000"-18,-14.000 12.000-19,-11.000 13.000-18,-7.000 12.000-12,0.000 13.000-5,0.000 12.000-5,0.000 13.000-6,-5.000 4.000-2,-9.000-3.000-2,-10.000-3.000-1,-8.000-2.000-2,-14.000 5.000-1,-15.000 16.000-2,-15.000 15.000-2,-16.000 17.000-2,-12.000 0.000-4,-5.000-11.000-6,-7.000-14.000-5,-5.000-11.000-7,-3.000-14.000-4,4.000-11.000-3,3.000-14.000-4,3.000-11.000-3,4.000-12.000 1,7.000-9.000 3,6.000-10.000 5,7.000-8.000 4,7.000-14.000 3,9.000-15.000 3,10.000-15.000 2,10.000-16.000 3,11.000-8.000 5,17.000 0.000 7,15.000 0.000 7,16.000 0.000 7,7.000 3.000 4,1.000 6.000 3,-1.000 7.000 2,1.000 6.000 2,-1.000 7.000 2,1.000 10.000 0,-1.000 10.000 1,1.000 9.000 0,-7.000 9.000-1,-12.000 9.000-3,-13.000 10.000-1,-12.000 10.000-3,-9.000 10.000-2,-2.000 13.000-4,-3.000 12.000-3,-3.000 13.000-4,-9.000 6.000-2,-11.000 0.000-4,-14.000 0.000-3,-11.000 0.000-3,-11.000 0.000-2,-5.000 0.000-1,-7.000 0.000 0,-5.000 0.000-1,-3.000-7.000 0,4.000-11.000-2,3.000-14.000-1,3.000-11.000-2,6.000-9.000 1,9.000-3.000 1,10.000-3.000 3,10.000-2.000 1,4.000-3.000 1,0.000 1.000 3,0.000-1.000 1,0.000 1.000 2,0.000-3.000 4,0.000-2.000 3,0.000-3.000 4,0.000-3.000 5,15.000-6.000 5,32.000-5.000 9,31.000-7.000 8,32.000-5.000 9,16.000-3.000-3,4.000 4.000-10,3.000 3.000-12,3.000 3.000-10,-8.000 1.000-7,-19.000 1.000-1,-18.000-1.000-1,-19.000 1.000 0,-8.000 1.000-4,3.000 3.000-4,3.000 3.000-5,4.000 4.000-4,1.000 1.000-3,0.000 0.000 0,0.000 0.000 0,0.000 0.000 1,0.000 0.000 0,0.000 0.000 2,0.000 0.000 3,0.000 0.000 3,-2.000 1.000 0,-3.000 4.000 1,-3.000 3.000 0,-2.000 3.000 0,-3.000-1.000-4,1.000-2.000-6,-1.000-3.000-6,1.000-3.000-7,-3.000-2.000-2,-2.000 0.000 5,-3.000 0.000 4,-3.000 0.000 5</inkml:trace>
</inkml:ink>
</file>

<file path=ppt/ink/ink64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1"/>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43250.000 15325.000 333,'157.000'63.000'167,"51.000"46.000"-1,50.000 47.000 1,49.000 47.000 0</inkml:trace>
</inkml:ink>
</file>

<file path=ppt/ink/ink6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12"/>
    </inkml:context>
    <inkml:brush xml:id="br0">
      <inkml:brushProperty name="width" value="0.0364297293126583" units="cm"/>
      <inkml:brushProperty name="height" value="0.0364297293126583" units="cm"/>
      <inkml:brushProperty name="color" value="#f2395b"/>
      <inkml:brushProperty name="ignorePressure" value="0"/>
    </inkml:brush>
  </inkml:definitions>
  <inkml:trace contextRef="#ctx0" brushRef="#br0">96200.000 55700.000 603,'18.000'-44.000'7,"-11.000"13.000"13,-14.000 12.000 13,-11.000 13.000 14,-14.000 13.000 5,-11.000 17.000-5,-14.000 15.000-3,-11.000 16.000-4,-7.000 7.000-5,0.000 1.000-9,0.000-1.000-7,0.000 1.000-7,1.000-3.000-6,4.000-2.000-1,3.000-3.000-2,3.000-3.000-2,10.000-2.000-2,20.000 0.000-1,18.000 0.000 0,20.000 0.000-2,16.000-7.000-2,16.000-11.000-2,15.000-14.000-3,17.000-11.000-3,11.000-7.000-1,10.000 0.000-1,10.000 0.000 0,9.000 0.000-2,1.000 0.000-1,-6.000 0.000-3,-6.000 0.000-3,-6.000 0.000-4,-12.000-2.000-3,-15.000-3.000-2,-15.000-3.000-2,-16.000-2.000-3,-13.000-3.000 0,-9.000 1.000 6,-10.000-1.000 4,-8.000 1.000 4</inkml:trace>
</inkml:ink>
</file>

<file path=ppt/ink/ink64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5"/>
    </inkml:context>
    <inkml:brush xml:id="br0">
      <inkml:brushProperty name="width" value="0.0332925915718079" units="cm"/>
      <inkml:brushProperty name="height" value="0.0332925915718079" units="cm"/>
      <inkml:brushProperty name="color" value="#000000"/>
      <inkml:brushProperty name="ignorePressure" value="0"/>
    </inkml:brush>
  </inkml:definitions>
  <inkml:trace contextRef="#ctx0" brushRef="#br0">46000.000 13400.000 660,'-22.000'-25.000'6,"6.000"0.000"13,7.000 0.000 11,6.000 0.000 13,10.000 1.000 4,17.000 4.000-7,15.000 3.000-4,16.000 3.000-6,12.000 3.000-4,9.000 3.000-5,10.000 3.000-4,10.000 4.000-5,8.000 1.000-4,10.000 0.000-3,10.000 0.000-6,9.000 0.000-3,-2.000-2.000-6,-12.000-3.000-5,-13.000-3.000-5,-12.000-2.000-6,-15.000-3.000-3,-15.000 1.000-2,-15.000-1.000-1,-16.000 1.000-1,-13.000-3.000-1,-9.000-2.000 1,-10.000-3.000 1,-8.000-3.000-1,-12.000-1.000 3,-12.000 4.000 3,-13.000 3.000 2,-12.000 3.000 4,-9.000-1.000 2,-2.000-2.000 5,-3.000-3.000 4,-3.000-3.000 3,1.000-4.000 3,6.000-3.000 1,7.000-3.000 0,6.000-2.000 2,7.000-1.000 0,10.000 3.000 0,10.000 3.000 1,9.000 4.000 0,4.000 2.000 5,1.000 4.000 11,-1.000 3.000 11,1.000 3.000 12,2.000 9.000 6,7.000 16.000 6,6.000 15.000 3,7.000 17.000 5,2.000 10.000-6,1.000 6.000-14,-1.000 7.000-16,1.000 6.000-14,-6.000 6.000-9,-8.000 6.000-3,-10.000 7.000-3,-9.000 6.000-2,-5.000-4.000-1,0.000-11.000 1,0.000-14.000 3,0.000-11.000 1,0.000-9.000-7,0.000-3.000-19,0.000-3.000-18,0.000-2.000-17</inkml:trace>
</inkml:ink>
</file>

<file path=ppt/ink/ink64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5"/>
    </inkml:context>
    <inkml:brush xml:id="br0">
      <inkml:brushProperty name="width" value="0.0341062173247337" units="cm"/>
      <inkml:brushProperty name="height" value="0.0341062173247337" units="cm"/>
      <inkml:brushProperty name="color" value="#000000"/>
      <inkml:brushProperty name="ignorePressure" value="0"/>
    </inkml:brush>
  </inkml:definitions>
  <inkml:trace contextRef="#ctx0" brushRef="#br0">46350.000 14000.000 645,'-2.000'54.000'18,"-3.000"10.000"0,-3.000 10.000 0,-2.000 9.000 1,-3.000 4.000 0,1.000 1.000 2,-1.000-1.000 1,1.000 1.000 2,1.000-4.000-1,3.000-6.000-4,3.000-6.000-4,4.000-6.000-3,2.000-9.000-3,4.000-8.000-2,3.000-10.000-3,3.000-9.000-2,4.000-9.000 0,7.000-5.000 0,6.000-7.000 2,7.000-5.000 2,5.000-8.000-3,7.000-5.000-6,6.000-7.000-5,7.000-5.000-5,5.000-12.000-5,7.000-16.000-4,6.000-15.000-5,7.000-15.000-3,0.000-12.000-1,-2.000-6.000-1,-3.000-6.000 0,-3.000-6.000 1,-2.000-15.000 1,0.000-21.000 2,0.000-22.000 2,0.000-22.000 2,-4.000-1.000 3,-5.000 23.000 6,-7.000 22.000 5,-5.000 22.000 6,-8.000 15.000 5,-5.000 9.000 7,-7.000 10.000 8,-5.000 10.000 6,-8.000 19.000 10,-5.000 32.000 15,-7.000 31.000 13,-5.000 32.000 13,-4.000 18.000 0,0.000 6.000-16,0.000 7.000-16,0.000 6.000-17,4.000 1.000-10,10.000-3.000-7,10.000-3.000-7,9.000-2.000-6,7.000-9.000-5,7.000-12.000 0,6.000-13.000-2,7.000-12.000-1,2.000-4.000 1,1.000 7.000 2,-1.000 6.000 2,1.000 7.000 2,-4.000 5.000 2,-6.000 7.000 1,-6.000 6.000 1,-6.000 7.000 2,-9.000 4.000 1,-8.000 3.000 3,-10.000 3.000 4,-9.000 4.000 3,-10.000 4.000 1,-9.000 6.000 1,-10.000 7.000-2,-8.000 6.000 1,-11.000 3.000-1,-8.000 0.000 0,-10.000 0.000-2,-9.000 0.000 0,-7.000-5.000-1,-3.000-9.000 0,-3.000-10.000-1,-2.000-8.000 0,-5.000-12.000-8,-2.000-12.000-15,-3.000-13.000-14,-3.000-12.000-15,4.000-13.000-7,13.000-12.000 1,12.000-13.000 0,13.000-12.000 1,12.000-5.000 4,13.000 3.000 9,12.000 3.000 8,13.000 4.000 8,4.000 1.000 6,-3.000 0.000 2,-3.000 0.000 3,-2.000 0.000 2</inkml:trace>
</inkml:ink>
</file>

<file path=ppt/ink/ink64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5"/>
    </inkml:context>
    <inkml:brush xml:id="br0">
      <inkml:brushProperty name="width" value="0.0324070863425732" units="cm"/>
      <inkml:brushProperty name="height" value="0.0324070863425732" units="cm"/>
      <inkml:brushProperty name="color" value="#000000"/>
      <inkml:brushProperty name="ignorePressure" value="0"/>
    </inkml:brush>
  </inkml:definitions>
  <inkml:trace contextRef="#ctx0" brushRef="#br0">47350.000 14300.000 678,'50.000'-44.000'-6,"0.000"13.000"1,0.000 12.000 2,0.000 13.000 2,1.000 13.000 5,4.000 17.000 10,3.000 15.000 9,3.000 16.000 10,3.000 10.000 4,3.000 7.000-4,3.000 6.000-3,4.000 7.000-4,2.000 0.000-3,4.000-2.000 0,3.000-3.000-3,3.000-3.000-1,-7.000-9.000-2,-15.000-11.000-3,-15.000-14.000-3,-16.000-11.000-2,-8.000-9.000-14,0.000-3.000-28,0.000-3.000-27,0.000-2.000-27</inkml:trace>
</inkml:ink>
</file>

<file path=ppt/ink/ink64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6"/>
    </inkml:context>
    <inkml:brush xml:id="br0">
      <inkml:brushProperty name="width" value="0.0339767411351204" units="cm"/>
      <inkml:brushProperty name="height" value="0.0339767411351204" units="cm"/>
      <inkml:brushProperty name="color" value="#000000"/>
      <inkml:brushProperty name="ignorePressure" value="0"/>
    </inkml:brush>
  </inkml:definitions>
  <inkml:trace contextRef="#ctx0" brushRef="#br0">49850.000 12950.000 647,'23.000'146.000'89,"-3.000"-5.000"-20,-3.000-7.000-21,-2.000-5.000-20,-5.000-6.000-12,-2.000-3.000-3,-3.000-3.000-5,-3.000-2.000-3,-2.000-8.000-2,0.000-8.000-2,0.000-10.000-1,0.000-9.000-2,4.000-21.000-2,10.000-31.000-5,10.000-31.000-4,9.000-31.000-5,6.000-26.000-4,3.000-18.000-5,3.000-19.000-5,4.000-18.000-5,-1.000-10.000-2,-3.000 0.000 0,-3.000 0.000 0,-2.000 0.000 0,-3.000 4.000 4,1.000 10.000 8,-1.000 10.000 7,1.000 9.000 8,-4.000 12.000 8,-6.000 16.000 5,-6.000 15.000 6,-6.000 17.000 5,-2.000 16.000 11,3.000 19.000 14,3.000 19.000 13,4.000 19.000 14,-3.000 18.000 3,-5.000 19.000-10,-7.000 19.000-10,-5.000 19.000-10,-4.000 5.000-8,0.000-5.000-5,0.000-7.000-6,0.000-5.000-6,0.000-11.000-7,0.000-11.000-4,0.000-14.000-7,0.000-11.000-6,3.000-25.000-12,6.000-33.000-17,7.000-35.000-18,6.000-34.000-17,1.000-10.000-2,-3.000 16.000 16,-3.000 15.000 14,-2.000 17.000 17,-3.000 5.000 9,1.000-3.000 5,-1.000-3.000 5,1.000-2.000 5</inkml:trace>
</inkml:ink>
</file>

<file path=ppt/ink/ink64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6"/>
    </inkml:context>
    <inkml:brush xml:id="br0">
      <inkml:brushProperty name="width" value="0.0376002676784992" units="cm"/>
      <inkml:brushProperty name="height" value="0.0376002676784992" units="cm"/>
      <inkml:brushProperty name="color" value="#000000"/>
      <inkml:brushProperty name="ignorePressure" value="0"/>
    </inkml:brush>
  </inkml:definitions>
  <inkml:trace contextRef="#ctx0" brushRef="#br0">51400.000 12550.000 585,'28.000'-25.000'2,"6.000"0.000"3,7.000 0.000 5,6.000 0.000 3,1.000 10.000 6,-3.000 23.000 9,-3.000 22.000 7,-2.000 22.000 8,-8.000 13.000 2,-8.000 7.000-4,-10.000 6.000-6,-9.000 7.000-4,-9.000 7.000-5,-5.000 9.000-5,-7.000 10.000-4,-5.000 10.000-5,-11.000 10.000-3,-11.000 13.000-1,-14.000 12.000-1,-11.000 13.000-2,-11.000 1.000-3,-5.000-9.000-6,-7.000-10.000-6,-5.000-8.000-7,0.000-17.000-9,10.000-21.000-13,10.000-22.000-12,9.000-22.000-12</inkml:trace>
</inkml:ink>
</file>

<file path=ppt/ink/ink64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6"/>
    </inkml:context>
    <inkml:brush xml:id="br0">
      <inkml:brushProperty name="width" value="0.0341934077441692" units="cm"/>
      <inkml:brushProperty name="height" value="0.0341934077441692" units="cm"/>
      <inkml:brushProperty name="color" value="#000000"/>
      <inkml:brushProperty name="ignorePressure" value="0"/>
    </inkml:brush>
  </inkml:definitions>
  <inkml:trace contextRef="#ctx0" brushRef="#br0">51600.000 13550.000 643,'70.000'96.000'-1,"-9.000"-5.000"17,-10.000-7.000 15,-8.000-5.000 17,-3.000-4.000 5,7.000 0.000-4,6.000 0.000-5,7.000 0.000-5,5.000 1.000-7,7.000 4.000-8,6.000 3.000-9,7.000 3.000-8,0.000-5.000-10,-2.000-12.000-8,-3.000-13.000-10,-3.000-12.000-8,-10.000-9.000-11,-16.000-2.000-10,-15.000-3.000-10,-15.000-3.000-11</inkml:trace>
</inkml:ink>
</file>

<file path=ppt/ink/ink64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7"/>
    </inkml:context>
    <inkml:brush xml:id="br0">
      <inkml:brushProperty name="width" value="0.0414917729794979" units="cm"/>
      <inkml:brushProperty name="height" value="0.0414917729794979" units="cm"/>
      <inkml:brushProperty name="color" value="#000000"/>
      <inkml:brushProperty name="ignorePressure" value="0"/>
    </inkml:brush>
  </inkml:definitions>
  <inkml:trace contextRef="#ctx0" brushRef="#br0">53950.000 11550.000 530,'25.000'-49.000'3,"0.000"4.000"8,0.000 3.000 7,0.000 3.000 8,-4.000 20.000 4,-5.000 38.000 3,-7.000 37.000 2,-5.000 38.000 3,-11.000 20.000-1,-11.000 3.000-6,-14.000 3.000-4,-11.000 4.000-6,-7.000 1.000-2,0.000 0.000-2,0.000 0.000 0,0.000 0.000-2,3.000-2.000-1,6.000-3.000-1,7.000-3.000-2,6.000-2.000-1,6.000-3.000-2,6.000 1.000-4,7.000-1.000-2,6.000 1.000-3,6.000-6.000-5,6.000-8.000-7,7.000-10.000-6,6.000-9.000-8,10.000-10.000-3,17.000-9.000 1,15.000-10.000 0,16.000-8.000 1,7.000-12.000 0,1.000-12.000-3,-1.000-13.000-1,1.000-12.000-2,-1.000-12.000 0,1.000-8.000 0,-1.000-10.000 1,1.000-9.000 2,-6.000-9.000 1,-8.000-5.000 6,-10.000-7.000 4,-9.000-5.000 4,-9.000-6.000 4,-5.000-3.000 3,-7.000-3.000 2,-5.000-2.000 3,-6.000 0.000 2,-3.000 7.000 0,-3.000 6.000 1,-2.000 7.000 0,-5.000 7.000 3,-2.000 9.000 6,-3.000 10.000 5,-3.000 10.000 5,-6.000 5.000 6,-5.000 4.000 5,-7.000 3.000 6,-5.000 3.000 5,-9.000 9.000 3,-9.000 16.000 2,-10.000 15.000 1,-8.000 17.000 2,-4.000 11.000-2,3.000 10.000-7,3.000 10.000-7,4.000 9.000-6,2.000 4.000-5,4.000 1.000-3,3.000-1.000-3,3.000 1.000-3,4.000-3.000-3,7.000-2.000 0,6.000-3.000-2,7.000-3.000-1,10.000-10.000-4,16.000-16.000-7,15.000-15.000-7,17.000-15.000-6,10.000-23.000-7,6.000-28.000-4,7.000-28.000-4,6.000-27.000-5,-1.000-11.000 0,-5.000 10.000 2,-7.000 10.000 4,-5.000 9.000 3,-8.000 10.000 3,-5.000 14.000 5,-7.000 11.000 3,-5.000 14.000 5,-8.000 11.000 9,-5.000 14.000 17,-7.000 11.000 15,-5.000 14.000 17,-4.000 8.000 6,0.000 7.000-6,0.000 6.000-4,0.000 7.000-5,4.000 4.000-6,10.000 3.000-4,10.000 3.000-5,9.000 4.000-4,7.000-3.000-5,7.000-5.000-3,6.000-7.000-4,7.000-5.000-4,0.000-6.000-5,-2.000-3.000-9,-3.000-3.000-9,-3.000-2.000-8,-4.000-8.000-12,-3.000-8.000-14,-3.000-10.000-14,-2.000-9.000-15</inkml:trace>
</inkml:ink>
</file>

<file path=ppt/ink/ink64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7"/>
    </inkml:context>
    <inkml:brush xml:id="br0">
      <inkml:brushProperty name="width" value="0.0332544110715389" units="cm"/>
      <inkml:brushProperty name="height" value="0.0332544110715389" units="cm"/>
      <inkml:brushProperty name="color" value="#000000"/>
      <inkml:brushProperty name="ignorePressure" value="0"/>
    </inkml:brush>
  </inkml:definitions>
  <inkml:trace contextRef="#ctx0" brushRef="#br0">55600.000 11300.000 661,'3.000'-47.000'6,"6.000"6.000"12,7.000 7.000 11,6.000 6.000 13,7.000 6.000 3,10.000 6.000-4,10.000 7.000-6,9.000 6.000-3,1.000 10.000-6,-6.000 17.000-5,-6.000 15.000-5,-6.000 16.000-6,-9.000 12.000-3,-8.000 9.000-3,-10.000 10.000-2,-9.000 10.000-2,-10.000-1.000-1,-9.000-9.000 0,-10.000-10.000 2,-8.000-8.000 1,-6.000-9.000 0,1.000-6.000-1,-1.000-6.000 0,1.000-6.000-2,-3.000-6.000-4,-2.000-2.000-6,-3.000-3.000-9,-3.000-3.000-6,1.000-4.000-3,6.000-3.000 3,7.000-3.000 3,6.000-2.000 2,12.000-5.000 5,19.000-2.000 5,19.000-3.000 6,19.000-3.000 6,13.000-4.000 3,10.000-3.000 1,10.000-3.000 1,9.000-2.000 0,2.000-1.000-4,-2.000 3.000-10,-3.000 3.000-10,-3.000 4.000-8,-9.000 1.000-5,-11.000 0.000 4,-14.000 0.000 2,-11.000 0.000 2</inkml:trace>
</inkml:ink>
</file>

<file path=ppt/ink/ink64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7"/>
    </inkml:context>
    <inkml:brush xml:id="br0">
      <inkml:brushProperty name="width" value="0.0290523022413254" units="cm"/>
      <inkml:brushProperty name="height" value="0.0290523022413254" units="cm"/>
      <inkml:brushProperty name="color" value="#000000"/>
      <inkml:brushProperty name="ignorePressure" value="0"/>
    </inkml:brush>
  </inkml:definitions>
  <inkml:trace contextRef="#ctx0" brushRef="#br0">56350.000 11800.000 757,'4.000'-68.000'48,"10.000"17.000"-3,10.000 15.000-4,9.000 16.000-4,9.000 9.000-6,9.000 3.000-9,10.000 3.000-8,10.000 4.000-10,4.000 4.000-7,0.000 6.000-9,0.000 7.000-8,0.000 6.000-7,-4.000 4.000-5,-5.000 4.000 0,-7.000 3.000 1,-5.000 3.000-1,-11.000-1.000 2,-11.000-2.000 2,-14.000-3.000 4,-11.000-3.000 2,-6.000-4.000 1,4.000-3.000 1,3.000-3.000 1,3.000-2.000 1</inkml:trace>
</inkml:ink>
</file>

<file path=ppt/ink/ink64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8"/>
    </inkml:context>
    <inkml:brush xml:id="br0">
      <inkml:brushProperty name="width" value="0.0374721996486187" units="cm"/>
      <inkml:brushProperty name="height" value="0.0374721996486187" units="cm"/>
      <inkml:brushProperty name="color" value="#000000"/>
      <inkml:brushProperty name="ignorePressure" value="0"/>
    </inkml:brush>
  </inkml:definitions>
  <inkml:trace contextRef="#ctx0" brushRef="#br0">56800.000 10900.000 587,'-44.000'-32.000'77,"13.000"39.000"-8,12.000 36.000-8,13.000 39.000-9,7.000 24.000-7,4.000 13.000-7,3.000 12.000-7,3.000 13.000-6,-1.000 7.000-11,-2.000 4.000-15,-3.000 3.000-15,-3.000 3.000-16,-2.000-11.000-10,0.000-25.000-5,0.000-25.000-5,0.000-25.000-5,-2.000-16.000-1,-3.000-6.000 7,-3.000-6.000 5,-2.000-6.000 6</inkml:trace>
</inkml:ink>
</file>

<file path=ppt/ink/ink6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13"/>
    </inkml:context>
    <inkml:brush xml:id="br0">
      <inkml:brushProperty name="width" value="0.0407026931643486" units="cm"/>
      <inkml:brushProperty name="height" value="0.0407026931643486" units="cm"/>
      <inkml:brushProperty name="color" value="#f2395b"/>
      <inkml:brushProperty name="ignorePressure" value="0"/>
    </inkml:brush>
  </inkml:definitions>
  <inkml:trace contextRef="#ctx0" brushRef="#br0">96200.000 55900.000 540,'-4.000'-47.000'1,"-5.000"6.000"3,-7.000 7.000 2,-5.000 6.000 2,-4.000 12.000 9,0.000 19.000 14,0.000 19.000 15,0.000 19.000 14,0.000 15.000 2,0.000 13.000-10,0.000 12.000-10,0.000 13.000-10,1.000 10.000-7,4.000 10.000-2,3.000 10.000-3,3.000 9.000-3,-1.000 6.000-6,-2.000 3.000-9,-3.000 3.000-9,-3.000 4.000-9,-2.000-3.000-4,0.000-5.000 1,0.000-7.000 2,0.000-5.000 1,0.000-15.000-9,0.000-22.000-20,0.000-22.000-18,0.000-21.000-21</inkml:trace>
</inkml:ink>
</file>

<file path=ppt/ink/ink64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9"/>
    </inkml:context>
    <inkml:brush xml:id="br0">
      <inkml:brushProperty name="width" value="0.0340348035097122" units="cm"/>
      <inkml:brushProperty name="height" value="0.0340348035097122" units="cm"/>
      <inkml:brushProperty name="color" value="#000000"/>
      <inkml:brushProperty name="ignorePressure" value="0"/>
    </inkml:brush>
  </inkml:definitions>
  <inkml:trace contextRef="#ctx0" brushRef="#br0">58600.000 11250.000 646,'135.000'92.000'110,"-27.000"-16.000"-25,-28.000-15.000-24,-28.000-15.000-23,-12.000-7.000-16,7.000 3.000-4,6.000 3.000-6,7.000 4.000-5,-1.000-1.000-7,-6.000-3.000-9,-6.000-3.000-9,-6.000-2.000-10,-10.000-1.000-1,-12.000 3.000 7,-13.000 3.000 8,-12.000 4.000 7,-9.000-3.000-6,-2.000-5.000-17,-3.000-7.000-18,-3.000-5.000-18</inkml:trace>
</inkml:ink>
</file>

<file path=ppt/ink/ink64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9"/>
    </inkml:context>
    <inkml:brush xml:id="br0">
      <inkml:brushProperty name="width" value="0.0343661308288574" units="cm"/>
      <inkml:brushProperty name="height" value="0.0343661308288574" units="cm"/>
      <inkml:brushProperty name="color" value="#000000"/>
      <inkml:brushProperty name="ignorePressure" value="0"/>
    </inkml:brush>
  </inkml:definitions>
  <inkml:trace contextRef="#ctx0" brushRef="#br0">58000.000 12650.000 640,'-46.000'26.000'55,"10.000"4.000"-6,10.000 3.000-6,9.000 3.000-6,4.000 4.000-4,1.000 7.000-4,-1.000 6.000-2,1.000 7.000-3,1.000 2.000-3,3.000 1.000-4,3.000-1.000-5,4.000 1.000-3,-4.000 8.000-5,-9.000 20.000-7,-10.000 18.000-7,-8.000 20.000-5,-3.000 2.000-5,7.000-12.000-2,6.000-13.000-1,7.000-12.000-3,8.000-32.000-5,14.000-49.000-12,11.000-51.000-10,14.000-49.000-10,11.000-29.000 1,14.000-6.000 14,11.000-6.000 13,14.000-6.000 15,2.000 5.000 7,-6.000 20.000 4,-6.000 18.000 2,-6.000 20.000 3,-1.000 10.000 6,7.000 3.000 10,6.000 3.000 11,7.000 4.000 10,-1.000 5.000 5,-6.000 10.000 0,-6.000 10.000 2,-6.000 9.000-1,-9.000 7.000 0,-8.000 7.000-4,-10.000 6.000-2,-9.000 7.000-3,-7.000 5.000-4,-3.000 7.000-8,-3.000 6.000-6,-2.000 7.000-7,-9.000 5.000-5,-12.000 7.000-6,-13.000 6.000-4,-12.000 7.000-5,-13.000 2.000-4,-12.000 1.000-2,-13.000-1.000-3,-12.000 1.000-2,-2.000-6.000-1,9.000-8.000 0,10.000-10.000 1,10.000-9.000 1,7.000-9.000 1,6.000-5.000 3,7.000-7.000 2,6.000-5.000 3,7.000-8.000 4,10.000-5.000 5,10.000-7.000 6,9.000-5.000 4,12.000-6.000 5,16.000-3.000 2,15.000-3.000 2,17.000-2.000 2,3.000 2.000 1,-5.000 9.000-1,-7.000 10.000 0,-5.000 10.000-2,-15.000 13.000 2,-22.000 19.000 0,-22.000 19.000 1,-21.000 19.000 2,-20.000 10.000 0,-15.000 4.000-1,-15.000 3.000-1,-16.000 3.000-2,-8.000-1.000 0,0.000-2.000-1,0.000-3.000-2,0.000-3.000 0,3.000-6.000-2,6.000-5.000-3,7.000-7.000-3,6.000-5.000-2,9.000-9.000-6,13.000-9.000-5,12.000-10.000-7,13.000-8.000-6,13.000-12.000-6,17.000-12.000-8,15.000-13.000-7,16.000-12.000-6</inkml:trace>
</inkml:ink>
</file>

<file path=ppt/ink/ink64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09"/>
    </inkml:context>
    <inkml:brush xml:id="br0">
      <inkml:brushProperty name="width" value="0.0316372402012348" units="cm"/>
      <inkml:brushProperty name="height" value="0.0316372402012348" units="cm"/>
      <inkml:brushProperty name="color" value="#000000"/>
      <inkml:brushProperty name="ignorePressure" value="0"/>
    </inkml:brush>
  </inkml:definitions>
  <inkml:trace contextRef="#ctx0" brushRef="#br0">58650.000 14250.000 695,'0.000'53.000'5,"0.000"6.000"12,0.000 7.000 11,0.000 6.000 11,4.000-5.000 3,10.000-16.000-3,10.000-15.000-3,9.000-15.000-4,9.000-11.000-5,9.000-2.000-7,10.000-3.000-7,10.000-3.000-7,8.000-4.000-8,10.000-3.000-10,10.000-3.000-11,9.000-2.000-11,-5.000-3.000-5,-19.000 1.000-2,-18.000-1.000-1,-19.000 1.000-2,-12.000-3.000 2,-2.000-2.000 3,-3.000-3.000 4,-3.000-3.000 4</inkml:trace>
</inkml:ink>
</file>

<file path=ppt/ink/ink64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0"/>
    </inkml:context>
    <inkml:brush xml:id="br0">
      <inkml:brushProperty name="width" value="0.0366007834672928" units="cm"/>
      <inkml:brushProperty name="height" value="0.0366007834672928" units="cm"/>
      <inkml:brushProperty name="color" value="#000000"/>
      <inkml:brushProperty name="ignorePressure" value="0"/>
    </inkml:brush>
  </inkml:definitions>
  <inkml:trace contextRef="#ctx0" brushRef="#br0">61000.000 12050.000 601,'-24.000'-47.000'7,"4.000"6.000"15,3.000 7.000 15,3.000 6.000 14,-1.000 13.000 6,-2.000 23.000-4,-3.000 22.000-4,-3.000 22.000-4,-7.000 19.000-8,-9.000 20.000-11,-10.000 18.000-13,-8.000 20.000-12,-8.000 3.000-8,-2.000-8.000-7,-3.000-10.000-6,-3.000-9.000-5,4.000-15.000-3,13.000-18.000 4,12.000-19.000 4,13.000-18.000 3,6.000-9.000 0,0.000 4.000-5,0.000 3.000-4,0.000 3.000-4,0.000-2.000-2,0.000-6.000 2,0.000-6.000 0,0.000-6.000 1,1.000-7.000 2,4.000-6.000 1,3.000-6.000 0,3.000-6.000 2</inkml:trace>
</inkml:ink>
</file>

<file path=ppt/ink/ink64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0"/>
    </inkml:context>
    <inkml:brush xml:id="br0">
      <inkml:brushProperty name="width" value="0.0399460755288601" units="cm"/>
      <inkml:brushProperty name="height" value="0.0399460755288601" units="cm"/>
      <inkml:brushProperty name="color" value="#000000"/>
      <inkml:brushProperty name="ignorePressure" value="0"/>
    </inkml:brush>
  </inkml:definitions>
  <inkml:trace contextRef="#ctx0" brushRef="#br0">60550.000 12400.000 550,'185.000'-88.000'3,"-27.000"26.000"4,-28.000 24.000 4,-28.000 26.000 6,-17.000 15.000 5,-2.000 6.000 5,-3.000 7.000 6,-3.000 6.000 6,-6.000 9.000 0,-5.000 13.000-3,-7.000 12.000-5,-5.000 13.000-4,-9.000 4.000-5,-9.000-3.000-4,-10.000-3.000-4,-8.000-2.000-4,-12.000 0.000-7,-12.000 7.000-9,-13.000 6.000-9,-12.000 7.000-8,-5.000-6.000-3,3.000-15.000 3,3.000-15.000 3,4.000-16.000 3,2.000-8.000 3,4.000 0.000 1,3.000 0.000 2,3.000 0.000 2,-1.000-2.000 1,-2.000-3.000 1,-3.000-3.000 1,-3.000-2.000 1,-7.000-1.000-3,-9.000 3.000-8,-10.000 3.000-8,-8.000 4.000-8,-4.000-3.000-2,3.000-5.000 2,3.000-7.000 3,4.000-5.000 3,-1.000-11.000 3,-3.000-11.000 5,-3.000-14.000 4,-2.000-11.000 4,2.000-6.000 3,9.000 4.000 2,10.000 3.000 1,10.000 3.000 1,14.000-1.000 4,23.000-2.000 4,22.000-3.000 4,22.000-3.000 5,8.000 2.000 5,-2.000 10.000 4,-3.000 10.000 5,-3.000 9.000 5,-2.000 6.000 2,0.000 3.000 0,0.000 3.000 0,0.000 4.000 0,-4.000 7.000-3,-5.000 13.000-5,-7.000 12.000-4,-5.000 13.000-4,-9.000 9.000-5,-9.000 6.000-2,-10.000 7.000-4,-8.000 6.000-2,-12.000 6.000-4,-12.000 6.000-3,-13.000 7.000-3,-12.000 6.000-3,-10.000-1.000-1,-6.000-5.000 0,-6.000-7.000 0,-6.000-5.000 0,4.000-12.000 1,16.000-16.000 2,15.000-15.000 2,17.000-15.000 1,7.000-9.000-2,0.000 1.000-4,0.000-1.000-5,0.000 1.000-4,0.000-6.000-3,0.000-8.000 0,0.000-10.000 0,0.000-9.000 1,9.000-10.000 1,19.000-9.000 5,19.000-10.000 3,19.000-8.000 5,15.000-4.000 2,13.000 3.000-1,12.000 3.000 0,13.000 4.000-1,2.000 5.000 3,-5.000 10.000 7,-7.000 10.000 7,-5.000 9.000 6,-8.000 7.000 2,-5.000 7.000 0,-7.000 6.000-2,-5.000 7.000-1,-11.000 7.000-2,-11.000 9.000-3,-14.000 10.000-2,-11.000 10.000-3,-12.000 4.000-2,-9.000 0.000-1,-10.000 0.000 0,-8.000 0.000-1,-14.000 4.000-2,-15.000 10.000-2,-15.000 10.000-2,-16.000 9.000-3,-1.000-4.000 0,17.000-15.000 1,15.000-15.000 1,16.000-16.000 1,1.000-5.000-2,-12.000 6.000-2,-13.000 7.000-3,-12.000 6.000-3,-12.000 3.000-1,-8.000 0.000 1,-10.000 0.000 2,-9.000 0.000 1,1.000-2.000 1,13.000-3.000 0,12.000-3.000-1,13.000-2.000 0,12.000-8.000 8,13.000-8.000 17,12.000-10.000 17,13.000-9.000 18,15.000-4.000 4,19.000 4.000-5,19.000 3.000-7,19.000 3.000-5,23.000-4.000-7,28.000-8.000-4,28.000-10.000-5,29.000-9.000-5,16.000-4.000-6,7.000 4.000-4,6.000 3.000-5,7.000 3.000-4,-3.000 3.000-7,-8.000 3.000-7,-10.000 3.000-8,-9.000 4.000-8,-15.000 2.000-5,-18.000 4.000-1,-19.000 3.000-2,-18.000 3.000-3,-15.000-1.000 1,-9.000-2.000 4,-10.000-3.000 4,-8.000-3.000 2,-8.000-1.000 4,-2.000 4.000 1,-3.000 3.000 1,-3.000 3.000 2</inkml:trace>
</inkml:ink>
</file>

<file path=ppt/ink/ink64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1"/>
    </inkml:context>
    <inkml:brush xml:id="br0">
      <inkml:brushProperty name="width" value="0.0414252281188965" units="cm"/>
      <inkml:brushProperty name="height" value="0.0414252281188965" units="cm"/>
      <inkml:brushProperty name="color" value="#000000"/>
      <inkml:brushProperty name="ignorePressure" value="0"/>
    </inkml:brush>
  </inkml:definitions>
  <inkml:trace contextRef="#ctx0" brushRef="#br0">63400.000 11250.000 531,'-24.000'-68.000'1,"4.000"17.000"2,3.000 15.000 3,3.000 16.000 3,3.000 24.000 7,3.000 35.000 15,3.000 35.000 14,4.000 34.000 15,2.000 18.000 1,4.000 4.000-9,3.000 3.000-11,3.000 3.000-10,1.000 3.000-7,1.000 3.000-4,-1.000 3.000-3,1.000 4.000-4,-3.000 5.000-2,-2.000 10.000-1,-3.000 10.000-2,-3.000 9.000 0,-2.000 4.000-7,0.000 1.000-9,0.000-1.000-11,0.000 1.000-10,-2.000-12.000-6,-3.000-21.000-5,-3.000-22.000-3,-2.000-22.000-4,-3.000-18.000 0,1.000-11.000 6,-1.000-14.000 5,1.000-11.000 5,-1.000-11.000 2,1.000-5.000-1,-1.000-7.000-1,1.000-5.000-2</inkml:trace>
</inkml:ink>
</file>

<file path=ppt/ink/ink64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1"/>
    </inkml:context>
    <inkml:brush xml:id="br0">
      <inkml:brushProperty name="width" value="0.0389560125768185" units="cm"/>
      <inkml:brushProperty name="height" value="0.0389560125768185" units="cm"/>
      <inkml:brushProperty name="color" value="#000000"/>
      <inkml:brushProperty name="ignorePressure" value="0"/>
    </inkml:brush>
  </inkml:definitions>
  <inkml:trace contextRef="#ctx0" brushRef="#br0">62500.000 13800.000 564,'29.000'-15.000'37,"10.000"23.000"-1,10.000 22.000 0,9.000 22.000 0,1.000 16.000-2,-6.000 14.000-5,-6.000 11.000-5,-6.000 14.000-5,-7.000 5.000-2,-6.000 1.000-1,-6.000-1.000 0,-6.000 1.000-1,-6.000-4.000-2,-2.000-6.000 0,-3.000-6.000-3,-3.000-6.000-1,-1.000-10.000-1,4.000-12.000-1,3.000-13.000-2,3.000-12.000-2,4.000-12.000 0,7.000-8.000 1,6.000-10.000 0,7.000-9.000 1,2.000-9.000-1,1.000-5.000-1,-1.000-7.000-1,1.000-5.000-1,1.000-6.000-1,3.000-3.000 1,3.000-3.000 1,4.000-2.000 1,-1.000-1.000 0,-3.000 3.000-1,-3.000 3.000 1,-2.000 4.000-1,0.000-6.000 1,7.000-11.000-1,6.000-14.000 1,7.000-11.000-1,-3.000-4.000-1,-8.000 6.000-6,-10.000 7.000-6,-9.000 6.000-4,-4.000 3.000-2,4.000 0.000 1,3.000 0.000 1,3.000 0.000 1,-1.000 0.000 1,-2.000 0.000 2,-3.000 0.000 1,-3.000 0.000 2,-2.000-2.000 0,0.000-3.000 2,0.000-3.000 0,0.000-2.000 0,0.000-3.000-9,0.000 1.000-18,0.000-1.000-19,0.000 1.000-19</inkml:trace>
</inkml:ink>
</file>

<file path=ppt/ink/ink64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2"/>
    </inkml:context>
    <inkml:brush xml:id="br0">
      <inkml:brushProperty name="width" value="0.0345227234065533" units="cm"/>
      <inkml:brushProperty name="height" value="0.0345227234065533" units="cm"/>
      <inkml:brushProperty name="color" value="#000000"/>
      <inkml:brushProperty name="ignorePressure" value="0"/>
    </inkml:brush>
  </inkml:definitions>
  <inkml:trace contextRef="#ctx0" brushRef="#br0">65450.000 12650.000 637,'71.000'0.000'29,"-5.000"0.000"7,-7.000 0.000 8,-5.000 0.000 7,5.000-2.000 1,19.000-3.000-8,19.000-3.000-8,19.000-2.000-7,4.000-3.000-7,-9.000 1.000-8,-10.000-1.000-8,-8.000 1.000-9,-12.000 1.000-5,-12.000 3.000-3,-13.000 3.000-3,-12.000 4.000-4,-15.000 4.000-6,-15.000 6.000-8,-15.000 7.000-8,-16.000 6.000-8,-15.000 4.000-4,-11.000 4.000 3,-14.000 3.000 3,-11.000 3.000 2,-3.000-2.000 5,10.000-6.000 9,10.000-6.000 9,9.000-6.000 8</inkml:trace>
</inkml:ink>
</file>

<file path=ppt/ink/ink64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2"/>
    </inkml:context>
    <inkml:brush xml:id="br0">
      <inkml:brushProperty name="width" value="0.0352771319448948" units="cm"/>
      <inkml:brushProperty name="height" value="0.0352771319448948" units="cm"/>
      <inkml:brushProperty name="color" value="#000000"/>
      <inkml:brushProperty name="ignorePressure" value="0"/>
    </inkml:brush>
  </inkml:definitions>
  <inkml:trace contextRef="#ctx0" brushRef="#br0">65000.000 13400.000 623,'-36.000'0.000'7,"28.000"0.000"14,28.000 0.000 15,29.000 0.000 13,24.000-4.000 5,22.000-5.000-7,22.000-7.000-7,23.000-5.000-6,8.000-1.000-7,-3.000 6.000-6,-3.000 7.000-6,-2.000 6.000-7,-15.000 3.000-3,-25.000 0.000-1,-25.000 0.000 0,-25.000 0.000 0,-8.000-2.000-4,9.000-3.000-4,10.000-3.000-6,10.000-2.000-5,-1.000-1.000-6,-9.000 3.000-8,-10.000 3.000-7,-8.000 4.000-8,-11.000-3.000-4,-8.000-5.000-1,-10.000-7.000-1,-9.000-5.000-1,-12.000-8.000 5,-11.000-5.000 9,-14.000-7.000 9,-11.000-5.000 10,-4.000-1.000 6,6.000 6.000 2,7.000 7.000 3,6.000 6.000 3</inkml:trace>
</inkml:ink>
</file>

<file path=ppt/ink/ink64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2"/>
    </inkml:context>
    <inkml:brush xml:id="br0">
      <inkml:brushProperty name="width" value="0.036059245467186" units="cm"/>
      <inkml:brushProperty name="height" value="0.036059245467186" units="cm"/>
      <inkml:brushProperty name="color" value="#000000"/>
      <inkml:brushProperty name="ignorePressure" value="0"/>
    </inkml:brush>
  </inkml:definitions>
  <inkml:trace contextRef="#ctx0" brushRef="#br0">66250.000 12400.000 610,'-47.000'-49.000'-2,"6.000"4.000"-2,7.000 3.000-2,6.000 3.000-4,4.000 4.000 2,4.000 7.000 5,3.000 6.000 6,3.000 7.000 5,1.000 2.000 4,1.000 1.000 3,-1.000-1.000 3,1.000 1.000 4,-1.000 8.000 4,1.000 20.000 8,-1.000 18.000 7,1.000 20.000 7,1.000 11.000-1,3.000 7.000-6,3.000 6.000-8,4.000 7.000-7,1.000 7.000-7,0.000 9.000-6,0.000 10.000-6,0.000 10.000-5,-2.000 4.000-3,-3.000 0.000 2,-3.000 0.000 2,-2.000 0.000 1,-3.000-4.000-5,1.000-5.000-14,-1.000-7.000-13,1.000-5.000-14</inkml:trace>
</inkml:ink>
</file>

<file path=ppt/ink/ink6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13"/>
    </inkml:context>
    <inkml:brush xml:id="br0">
      <inkml:brushProperty name="width" value="0.0307176876813173" units="cm"/>
      <inkml:brushProperty name="height" value="0.0307176876813173" units="cm"/>
      <inkml:brushProperty name="color" value="#f2395b"/>
      <inkml:brushProperty name="ignorePressure" value="0"/>
    </inkml:brush>
  </inkml:definitions>
  <inkml:trace contextRef="#ctx0" brushRef="#br0">96150.000 54650.000 716,'1.000'-69.000'0,"4.000"13.000"0,3.000 12.000 0,3.000 13.000 0,7.000 7.000 4,14.000 4.000 8,11.000 3.000 8,14.000 3.000 9,8.000 1.000 3,7.000 1.000 0,6.000-1.000-1,7.000 1.000 0,2.000 2.000-3,1.000 7.000-4,-1.000 6.000-6,1.000 7.000-4,-4.000 0.000-6,-6.000-2.000-8,-6.000-3.000-6,-6.000-3.000-7,-7.000-1.000-8,-6.000 4.000-6,-6.000 3.000-7,-6.000 3.000-7</inkml:trace>
</inkml:ink>
</file>

<file path=ppt/ink/ink64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2"/>
    </inkml:context>
    <inkml:brush xml:id="br0">
      <inkml:brushProperty name="width" value="0.0339176543056965" units="cm"/>
      <inkml:brushProperty name="height" value="0.0339176543056965" units="cm"/>
      <inkml:brushProperty name="color" value="#000000"/>
      <inkml:brushProperty name="ignorePressure" value="0"/>
    </inkml:brush>
  </inkml:definitions>
  <inkml:trace contextRef="#ctx0" brushRef="#br0">66750.000 12000.000 648,'0.000'-36.000'6,"0.000"28.000"13,0.000 28.000 11,0.000 29.000 13,1.000 18.000 5,4.000 9.000-4,3.000 10.000-2,3.000 10.000-3,3.000 4.000-6,3.000 0.000-8,3.000 0.000-10,4.000 0.000-8,-1.000 0.000-8,-3.000 0.000-9,-3.000 0.000-7,-2.000 0.000-9,-9.000 0.000-5,-12.000 0.000-2,-13.000 0.000 0,-12.000 0.000-3,-7.000-8.000-1,1.000-16.000-1,-1.000-15.000-1,1.000-15.000-1,1.000-12.000 2,3.000-6.000 6,3.000-6.000 6,4.000-6.000 6</inkml:trace>
</inkml:ink>
</file>

<file path=ppt/ink/ink64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3"/>
    </inkml:context>
    <inkml:brush xml:id="br0">
      <inkml:brushProperty name="width" value="0.0370431691408157" units="cm"/>
      <inkml:brushProperty name="height" value="0.0370431691408157" units="cm"/>
      <inkml:brushProperty name="color" value="#000000"/>
      <inkml:brushProperty name="ignorePressure" value="0"/>
    </inkml:brush>
  </inkml:definitions>
  <inkml:trace contextRef="#ctx0" brushRef="#br0">65000.000 13650.000 593,'-49.000'0.000'2,"4.000"0.000"3,3.000 0.000 3,3.000 0.000 3,9.000 12.000 7,16.000 26.000 11,15.000 24.000 12,17.000 26.000 11,17.000 8.000 2,23.000-5.000-8,22.000-7.000-8,22.000-5.000-8,15.000-8.000-5,9.000-5.000-6,10.000-7.000-4,10.000-5.000-5,-11.000-9.000-7,-27.000-9.000-7,-28.000-10.000-9,-28.000-8.000-8,-12.000-6.000-4,7.000 1.000 0,6.000-1.000 1,7.000 1.000 0,-3.000-3.000 0,-8.000-2.000 2,-10.000-3.000 0,-9.000-3.000 2,-5.000-2.000 1,0.000 0.000 1,0.000 0.000 2,0.000 0.000 2,1.000-2.000 1,4.000-3.000-1,3.000-3.000-1,3.000-2.000 0,-2.000-5.000-2,-6.000-2.000-5,-6.000-3.000-5,-6.000-3.000-5</inkml:trace>
</inkml:ink>
</file>

<file path=ppt/ink/ink64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3"/>
    </inkml:context>
    <inkml:brush xml:id="br0">
      <inkml:brushProperty name="width" value="0.0320323519408703" units="cm"/>
      <inkml:brushProperty name="height" value="0.0320323519408703" units="cm"/>
      <inkml:brushProperty name="color" value="#000000"/>
      <inkml:brushProperty name="ignorePressure" value="0"/>
    </inkml:brush>
  </inkml:definitions>
  <inkml:trace contextRef="#ctx0" brushRef="#br0">67700.000 12100.000 686,'14.000'-15.000'72,"-22.000"23.000"-13,-22.000 22.000-12,-21.000 22.000-13,-7.000 5.000-9,9.000-8.000-5,10.000-10.000-5,10.000-9.000-5,4.000-5.000-3,0.000 0.000-1,0.000 0.000 0,0.000 0.000-1,-4.000 3.000-1,-5.000 6.000-1,-7.000 7.000-3,-5.000 6.000 0,-1.000-1.000-2,6.000-5.000-2,7.000-7.000-3,6.000-5.000-1,4.000-4.000 0,4.000 0.000 0,3.000 0.000 1,3.000 0.000 1,-2.000 0.000 0,-6.000 0.000-3,-6.000 0.000-2,-6.000 0.000-2,1.000 0.000-2,9.000 0.000-3,10.000 0.000-1,10.000 0.000-3,11.000-5.000 0,17.000-9.000 3,15.000-10.000 3,16.000-8.000 3,10.000-8.000 0,7.000-2.000 0,6.000-3.000-1,7.000-3.000 0,-6.000 1.000 0,-15.000 6.000 3,-15.000 7.000 2,-16.000 6.000 2,-8.000 3.000 3,0.000 0.000 5,0.000 0.000 4,0.000 0.000 5,-2.000 4.000 2,-3.000 10.000 3,-3.000 10.000 1,-2.000 9.000 2,-12.000 13.000 1,-19.000 20.000 1,-18.000 18.000-1,-19.000 20.000 1,-8.000 3.000 0,3.000-8.000-2,3.000-10.000 0,4.000-9.000-1,5.000-9.000-1,10.000-5.000-3,10.000-7.000-2,9.000-5.000-2,7.000-6.000-7,7.000-3.000-11,6.000-3.000-13,7.000-2.000-10,2.000-5.000-7,1.000-2.000 3,-1.000-3.000 0,1.000-3.000 1,-6.000-6.000 2,-8.000-5.000 1,-10.000-7.000 0,-9.000-5.000 2</inkml:trace>
</inkml:ink>
</file>

<file path=ppt/ink/ink64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3"/>
    </inkml:context>
    <inkml:brush xml:id="br0">
      <inkml:brushProperty name="width" value="0.0313985981047153" units="cm"/>
      <inkml:brushProperty name="height" value="0.0313985981047153" units="cm"/>
      <inkml:brushProperty name="color" value="#000000"/>
      <inkml:brushProperty name="ignorePressure" value="0"/>
    </inkml:brush>
  </inkml:definitions>
  <inkml:trace contextRef="#ctx0" brushRef="#br0">68450.000 12100.000 700,'48.000'-46.000'3,"-3.000"10.000"5,-3.000 10.000 5,-2.000 9.000 5,-8.000 9.000 4,-8.000 9.000 0,-10.000 10.000 2,-9.000 10.000 1,-13.000 11.000-5,-16.000 17.000-8,-15.000 15.000-10,-15.000 16.000-9,-11.000 5.000-3,-2.000-2.000 0,-3.000-3.000 2,-3.000-3.000 1,4.000-9.000 2,13.000-11.000 1,12.000-14.000 2,13.000-11.000 1,7.000-7.000-2,4.000 0.000-5,3.000 0.000-4,3.000 0.000-5,9.000-2.000 4,16.000-3.000 13,15.000-3.000 13,17.000-2.000 12,14.000-9.000 5,17.000-12.000-2,15.000-13.000-3,16.000-12.000-2,2.000-5.000-2,-8.000 3.000 0,-10.000 3.000 0,-9.000 4.000 0,-10.000 4.000-11,-9.000 6.000-25,-10.000 7.000-24,-8.000 6.000-24,-11.000 6.000-8,-8.000 6.000 10,-10.000 7.000 7,-9.000 6.000 9</inkml:trace>
</inkml:ink>
</file>

<file path=ppt/ink/ink64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4"/>
    </inkml:context>
    <inkml:brush xml:id="br0">
      <inkml:brushProperty name="width" value="0.0397336371243" units="cm"/>
      <inkml:brushProperty name="height" value="0.0397336371243" units="cm"/>
      <inkml:brushProperty name="color" value="#000000"/>
      <inkml:brushProperty name="ignorePressure" value="0"/>
    </inkml:brush>
  </inkml:definitions>
  <inkml:trace contextRef="#ctx0" brushRef="#br0">68550.000 13000.000 553,'-66.000'68.000'31,"19.000"-11.000"-3,19.000-14.000-4,19.000-11.000-4,9.000-7.000-2,0.000 0.000 0,0.000 0.000-2,0.000 0.000 1,1.000 9.000-1,4.000 19.000 3,3.000 19.000 1,3.000 19.000 2,1.000 13.000 0,1.000 10.000 1,-1.000 10.000 0,1.000 9.000 0,-3.000 4.000-1,-2.000 1.000-3,-3.000-1.000-2,-3.000 1.000-4,-6.000-7.000-1,-5.000-12.000-3,-7.000-13.000-3,-5.000-12.000-1,-12.000-4.000-2,-16.000 7.000-2,-15.000 6.000-3,-15.000 7.000-1,-14.000-6.000-2,-8.000-15.000 0,-10.000-15.000 0,-9.000-16.000 0,-5.000-15.000-8,0.000-11.000-12,0.000-14.000-14,0.000-11.000-12,12.000-7.000-4,26.000 0.000 6,24.000 0.000 6,26.000 0.000 7,10.000-5.000 2,-3.000-9.000 0,-3.000-10.000-1,-2.000-8.000 0</inkml:trace>
</inkml:ink>
</file>

<file path=ppt/ink/ink64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4"/>
    </inkml:context>
    <inkml:brush xml:id="br0">
      <inkml:brushProperty name="width" value="0.0399082973599434" units="cm"/>
      <inkml:brushProperty name="height" value="0.0399082973599434" units="cm"/>
      <inkml:brushProperty name="color" value="#000000"/>
      <inkml:brushProperty name="ignorePressure" value="0"/>
    </inkml:brush>
  </inkml:definitions>
  <inkml:trace contextRef="#ctx0" brushRef="#br0">69850.000 11850.000 551,'73.000'-43.000'6,"-3.000"17.000"12,-3.000 15.000 13,-2.000 16.000 13,-9.000 10.000 1,-12.000 7.000-7,-13.000 6.000-8,-12.000 7.000-7,-13.000 16.000-9,-12.000 29.000-8,-13.000 28.000-8,-12.000 28.000-8,-18.000 9.000-8,-21.000-9.000-6,-22.000-10.000-5,-22.000-8.000-6,-7.000-11.000-2,10.000-8.000 1,10.000-10.000 1,9.000-9.000 1,10.000-12.000 4,14.000-11.000 7,11.000-14.000 7,14.000-11.000 6,19.000-12.000 9,29.000-9.000 10,28.000-10.000 10,28.000-8.000 9,15.000-3.000 6,4.000 7.000 0,3.000 6.000-1,3.000 7.000 1,-4.000 5.000-2,-8.000 7.000-2,-10.000 6.000-2,-9.000 7.000-3,-10.000 5.000-1,-9.000 7.000-4,-10.000 6.000-1,-8.000 7.000-3,-12.000 10.000-2,-12.000 16.000-1,-13.000 15.000 0,-12.000 17.000-2,-7.000-3.000-2,1.000-18.000-4,-1.000-19.000-4,1.000-18.000-4,-1.000-21.000-9,1.000-22.000-17,-1.000-22.000-15,1.000-21.000-17,7.000-24.000-4,16.000-25.000 6,15.000-25.000 6,17.000-25.000 7,10.000-10.000 8,6.000 7.000 8,7.000 6.000 9,6.000 7.000 8,3.000 7.000 5,0.000 9.000 4,0.000 10.000 1,0.000 10.000 3,0.000 10.000 6,0.000 13.000 8,0.000 12.000 9,0.000 13.000 9,1.000 6.000 5,4.000 0.000 3,3.000 0.000 3,3.000 0.000 2,-1.000 3.000-1,-2.000 6.000-6,-3.000 7.000-4,-3.000 6.000-6,-1.000 1.000-3,4.000-3.000-3,3.000-3.000-2,3.000-2.000-2,1.000-1.000-2,1.000 3.000-2,-1.000 3.000-2,1.000 4.000-3,1.000-1.000 0,3.000-3.000-1,3.000-3.000 0,4.000-2.000-1,-3.000-1.000-2,-5.000 3.000-4,-7.000 3.000-4,-5.000 4.000-5,-6.000 1.000-1,-3.000 0.000-1,-3.000 0.000 1,-2.000 0.000-1,-14.000-2.000-10,-21.000-3.000-24,-22.000-3.000-22,-22.000-2.000-23,-15.000-9.000-1,-5.000-12.000 20,-7.000-13.000 19,-5.000-12.000 21,-3.000-10.000 12,4.000-6.000 4,3.000-6.000 4,3.000-6.000 4,7.000 4.000 3,14.000 16.000 0,11.000 15.000 1,14.000 17.000 1,5.000 8.000 0,1.000 4.000 0,-1.000 3.000 1,1.000 3.000 0,-1.000-1.000 1,1.000-2.000 2,-1.000-3.000 3,1.000-3.000 3,-1.000-1.000 0,1.000 4.000 0,-1.000 3.000-1,1.000 3.000-1,2.000 14.000 12,7.000 25.000 21,6.000 25.000 23,7.000 25.000 23,2.000 15.000 3,1.000 7.000-16,-1.000 6.000-16,1.000 7.000-17,1.000 21.000-11,3.000 38.000-9,3.000 37.000-9,4.000 38.000-9,-3.000 26.000-7,-5.000 16.000-7,-7.000 15.000-6,-5.000 17.000-7,-8.000-3.000-8,-5.000-18.000-7,-7.000-19.000-7,-5.000-18.000-7,-1.000-39.000 0,6.000-55.000 10,7.000-57.000 8,6.000-55.000 9,3.000-26.000 4,0.000 6.000-1,0.000 7.000-2,0.000 6.000-2</inkml:trace>
</inkml:ink>
</file>

<file path=ppt/ink/ink64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5"/>
    </inkml:context>
    <inkml:brush xml:id="br0">
      <inkml:brushProperty name="width" value="0.0400570556521416" units="cm"/>
      <inkml:brushProperty name="height" value="0.0400570556521416" units="cm"/>
      <inkml:brushProperty name="color" value="#000000"/>
      <inkml:brushProperty name="ignorePressure" value="0"/>
    </inkml:brush>
  </inkml:definitions>
  <inkml:trace contextRef="#ctx0" brushRef="#br0">72850.000 11050.000 549,'50.000'-47.000'3,"0.000"6.000"8,0.000 7.000 7,0.000 6.000 7,-4.000 7.000 2,-5.000 10.000-1,-7.000 10.000-1,-5.000 9.000-2,-6.000 12.000-3,-3.000 16.000-4,-3.000 15.000-3,-2.000 17.000-5,-8.000 8.000-5,-8.000 4.000-7,-10.000 3.000-7,-9.000 3.000-6,-13.000 1.000-7,-16.000 1.000-4,-15.000-1.000-5,-15.000 1.000-4,-4.000-9.000-1,9.000-15.000 4,10.000-15.000 4,10.000-16.000 5,7.000-12.000 4,6.000-5.000 4,7.000-7.000 6,6.000-5.000 4,4.000-3.000 6,4.000 4.000 9,3.000 3.000 8,3.000 3.000 8,3.000 7.000 6,3.000 14.000 2,3.000 11.000 1,4.000 14.000 3,-4.000 8.000 1,-9.000 7.000-3,-10.000 6.000-1,-8.000 7.000-1,-8.000 2.000-3,-2.000 1.000-4,-3.000-1.000-3,-3.000 1.000-3,1.000-6.000-3,6.000-8.000 0,7.000-10.000 0,6.000-9.000-1,10.000-15.000-5,17.000-18.000-10,15.000-19.000-9,16.000-18.000-10,16.000-17.000-7,20.000-11.000-2,18.000-14.000-4,20.000-11.000-3,6.000-6.000 1,-2.000 4.000 1,-3.000 3.000 4,-3.000 3.000 3,-10.000 7.000 4,-16.000 14.000 7,-15.000 11.000 7,-15.000 14.000 6,-15.000 10.000 7,-12.000 9.000 5,-13.000 10.000 6,-12.000 10.000 6,-12.000 8.000 2,-8.000 10.000-1,-10.000 10.000-1,-9.000 9.000 0,-7.000 1.000-2,-3.000-6.000 0,-3.000-6.000-1,-2.000-6.000 0,11.000-9.000-7,29.000-8.000-8,28.000-10.000-11,28.000-9.000-9,12.000-5.000-3,-3.000 0.000 5,-3.000 0.000 3,-2.000 0.000 4,-8.000 3.000 2,-8.000 6.000 0,-10.000 7.000-1,-9.000 6.000 0,-16.000 9.000-2,-22.000 13.000 0,-22.000 12.000-2,-21.000 13.000 0,-15.000 6.000-2,-6.000 0.000 0,-6.000 0.000-1,-6.000 0.000-1,-6.000-2.000 0,-2.000-3.000 1,-3.000-3.000 0,-3.000-2.000 1,2.000-6.000 2,10.000-6.000 2,10.000-6.000 3,9.000-6.000 3,10.000-7.000 5,14.000-6.000 10,11.000-6.000 8,14.000-6.000 9,13.000-6.000 6,16.000-2.000 3,15.000-3.000 1,17.000-3.000 2,19.000-2.000 0,26.000 0.000-6,24.000 0.000-4,26.000 0.000-6,13.000-2.000-4,4.000-3.000-4,3.000-3.000-4,3.000-2.000-5,-2.000-3.000-4,-6.000 1.000-7,-6.000-1.000-5,-6.000 1.000-5,-12.000 1.000-3,-15.000 3.000 3,-15.000 3.000 0,-16.000 4.000 2,-16.000-4.000-8,-16.000-9.000-21,-15.000-10.000-19,-15.000-8.000-19,-15.000-6.000-3,-12.000 1.000 14,-13.000-1.000 15,-12.000 1.000 14,-9.000-1.000 11,-2.000 1.000 5,-3.000-1.000 6,-3.000 1.000 6,1.000 1.000 5,6.000 3.000 3,7.000 3.000 3,6.000 4.000 3,4.000 2.000 5,4.000 4.000 4,3.000 3.000 4,3.000 3.000 5,4.000 6.000 5,7.000 9.000 4,6.000 10.000 4,7.000 10.000 4,4.000 8.000 0,3.000 10.000-2,3.000 10.000-3,4.000 9.000-4,1.000 9.000-3,0.000 9.000-5,0.000 10.000-4,0.000 10.000-5,-2.000 2.000-5,-3.000-3.000-7,-3.000-3.000-5,-2.000-2.000-7,-5.000-9.000-6,-2.000-12.000-6,-3.000-13.000-8,-3.000-12.000-6</inkml:trace>
</inkml:ink>
</file>

<file path=ppt/ink/ink64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6"/>
    </inkml:context>
    <inkml:brush xml:id="br0">
      <inkml:brushProperty name="width" value="0.0372571460902691" units="cm"/>
      <inkml:brushProperty name="height" value="0.0372571460902691" units="cm"/>
      <inkml:brushProperty name="color" value="#000000"/>
      <inkml:brushProperty name="ignorePressure" value="0"/>
    </inkml:brush>
  </inkml:definitions>
  <inkml:trace contextRef="#ctx0" brushRef="#br0">72700.000 13450.000 590,'-25.000'50.000'59,"0.000"0.000"-6,0.000 0.000-6,0.000 0.000-6,3.000 4.000-5,6.000 10.000-3,7.000 10.000-3,6.000 9.000-4,3.000 9.000-3,0.000 9.000-2,0.000 10.000-4,0.000 10.000-1,0.000 4.000-8,0.000 0.000-13,0.000 0.000-11,0.000 0.000-12,-4.000-7.000-8,-5.000-11.000-7,-7.000-14.000-6,-5.000-11.000-6,-4.000-14.000-1,0.000-11.000 5,0.000-14.000 3,0.000-11.000 5</inkml:trace>
</inkml:ink>
</file>

<file path=ppt/ink/ink64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6"/>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74400.000 15525.000 333,'157.000'63.000'167,"51.000"46.000"-1,50.000 47.000 1,49.000 47.000 0</inkml:trace>
</inkml:ink>
</file>

<file path=ppt/ink/ink64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8"/>
    </inkml:context>
    <inkml:brush xml:id="br0">
      <inkml:brushProperty name="width" value="0.0392449460923672" units="cm"/>
      <inkml:brushProperty name="height" value="0.0392449460923672" units="cm"/>
      <inkml:brushProperty name="color" value="#000000"/>
      <inkml:brushProperty name="ignorePressure" value="0"/>
    </inkml:brush>
  </inkml:definitions>
  <inkml:trace contextRef="#ctx0" brushRef="#br0">11900.000 21400.000 560,'-24.000'-24.000'4,"4.000"4.000"8,3.000 3.000 7,3.000 3.000 8,-1.000 7.000 5,-2.000 14.000 0,-3.000 11.000 1,-3.000 14.000 0,-1.000 11.000-1,4.000 14.000-3,3.000 11.000-3,3.000 14.000-4,3.000 16.000-2,3.000 22.000-2,3.000 22.000-1,4.000 23.000-2,1.000 10.000 0,0.000 0.000-1,0.000 0.000 0,0.000 0.000-1,-2.000 1.000-3,-3.000 4.000-7,-3.000 3.000-8,-2.000 3.000-8,-3.000 4.000-4,1.000 7.000-4,-1.000 6.000-3,1.000 7.000-3,1.000-3.000-2,3.000-8.000 0,3.000-10.000 0,4.000-9.000 0,1.000-18.000-2,0.000-24.000-5,0.000-26.000-4,0.000-24.000-3</inkml:trace>
</inkml:ink>
</file>

<file path=ppt/ink/ink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4"/>
    </inkml:context>
    <inkml:brush xml:id="br0">
      <inkml:brushProperty name="width" value="0.039052277803421" units="cm"/>
      <inkml:brushProperty name="height" value="0.039052277803421" units="cm"/>
      <inkml:brushProperty name="color" value="#f2385b"/>
      <inkml:brushProperty name="ignorePressure" value="0"/>
    </inkml:brush>
  </inkml:definitions>
  <inkml:trace contextRef="#ctx0" brushRef="#br0">17100.000 40900.000 563,'-47.000'4.000'75,"6.000"10.000"-13,7.000 10.000-15,6.000 9.000-15,3.000 7.000-7,0.000 7.000-3,0.000 6.000-2,0.000 7.000-2,0.000 5.000-1,0.000 7.000-1,0.000 6.000 0,0.000 7.000-1,1.000 2.000-1,4.000 1.000-1,3.000-1.000-1,3.000 1.000-2,3.000-1.000-2,3.000 1.000-1,3.000-1.000-3,4.000 1.000-1,4.000-4.000-3,6.000-6.000-1,7.000-6.000-2,6.000-6.000-2,4.000-9.000-1,4.000-8.000-3,3.000-10.000-1,3.000-9.000-2,4.000-12.000-1,7.000-11.000 0,6.000-14.000-1,7.000-11.000 0,4.000-14.000-2,3.000-11.000-2,3.000-14.000-3,4.000-11.000-3,-1.000-11.000-1,-3.000-5.000 3,-3.000-7.000 2,-2.000-5.000 3,-9.000-6.000 3,-12.000-3.000 3,-13.000-3.000 5,-12.000-2.000 3,-10.000-1.000 1,-6.000 3.000-1,-6.000 3.000-2,-6.000 4.000-3,-7.000 7.000 3,-6.000 13.000 8,-6.000 12.000 6,-6.000 13.000 7,-6.000 10.000 4,-2.000 10.000-2,-3.000 10.000-1,-3.000 9.000 0,-2.000 6.000-4,0.000 3.000-4,0.000 3.000-6,0.000 4.000-5,3.000 5.000-3,6.000 10.000-3,7.000 10.000-2,6.000 9.000-2,6.000 2.000-1,6.000-2.000 3,7.000-3.000 1,6.000-3.000 2</inkml:trace>
</inkml:ink>
</file>

<file path=ppt/ink/ink6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17:13"/>
    </inkml:context>
    <inkml:brush xml:id="br0">
      <inkml:brushProperty name="width" value="0.0418945662677288" units="cm"/>
      <inkml:brushProperty name="height" value="0.0418945662677288" units="cm"/>
      <inkml:brushProperty name="color" value="#f2395b"/>
      <inkml:brushProperty name="ignorePressure" value="0"/>
    </inkml:brush>
  </inkml:definitions>
  <inkml:trace contextRef="#ctx0" brushRef="#br0">97150.000 53750.000 525,'-24.000'-25.000'0,"4.000"0.000"3,3.000 0.000 1,3.000 0.000 2,1.000 0.000 8,1.000 0.000 13,-1.000 0.000 14,1.000 0.000 15,5.000 9.000 3,14.000 19.000-5,11.000 19.000-7,14.000 19.000-5,0.000 16.000-6,-8.000 17.000-7,-10.000 15.000-6,-9.000 16.000-7,-9.000 13.000-6,-5.000 14.000-4,-7.000 11.000-5,-5.000 14.000-4,-4.000 7.000-7,0.000 3.000-9,0.000 3.000-9,0.000 4.000-10,-2.000-6.000-2,-3.000-11.000 3,-3.000-14.000 5,-2.000-11.000 3,0.000-20.000-2,7.000-24.000-9,6.000-26.000-9,7.000-24.000-9</inkml:trace>
</inkml:ink>
</file>

<file path=ppt/ink/ink65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8"/>
    </inkml:context>
    <inkml:brush xml:id="br0">
      <inkml:brushProperty name="width" value="0.0333834849298" units="cm"/>
      <inkml:brushProperty name="height" value="0.0333834849298" units="cm"/>
      <inkml:brushProperty name="color" value="#000000"/>
      <inkml:brushProperty name="ignorePressure" value="0"/>
    </inkml:brush>
  </inkml:definitions>
  <inkml:trace contextRef="#ctx0" brushRef="#br0">13100.000 22850.000 659,'-24.000'-24.000'4,"4.000"4.000"8,3.000 3.000 8,3.000 3.000 9,-1.000 4.000 3,-2.000 7.000 1,-3.000 6.000-1,-3.000 7.000 0,-6.000 8.000-3,-5.000 14.000-8,-7.000 11.000-5,-5.000 14.000-8,-8.000 8.000-2,-5.000 7.000 1,-7.000 6.000 3,-5.000 7.000 1,-9.000 2.000-2,-9.000 1.000-7,-10.000-1.000-7,-8.000 1.000-7,-1.000-6.000-3,9.000-8.000 1,10.000-10.000 1,10.000-9.000 1,8.000-9.000 2,10.000-5.000 5,10.000-7.000 5,9.000-5.000 5,9.000-3.000 2,9.000 4.000 0,10.000 3.000 0,10.000 3.000 0,11.000-1.000 1,17.000-2.000 2,15.000-3.000 4,16.000-3.000 2,13.000 1.000-1,14.000 6.000-4,11.000 7.000-6,14.000 6.000-3,5.000 1.000-7,1.000-3.000-5,-1.000-3.000-5,1.000-2.000-7,-4.000-3.000-4,-6.000 1.000-2,-6.000-1.000-3,-6.000 1.000-2,-10.000-6.000 0,-12.000-8.000 4,-13.000-10.000 5,-12.000-9.000 4</inkml:trace>
</inkml:ink>
</file>

<file path=ppt/ink/ink65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9"/>
    </inkml:context>
    <inkml:brush xml:id="br0">
      <inkml:brushProperty name="width" value="0.0391476899385452" units="cm"/>
      <inkml:brushProperty name="height" value="0.0391476899385452" units="cm"/>
      <inkml:brushProperty name="color" value="#000000"/>
      <inkml:brushProperty name="ignorePressure" value="0"/>
    </inkml:brush>
  </inkml:definitions>
  <inkml:trace contextRef="#ctx0" brushRef="#br0">14050.000 23400.000 561,'-7.000'-44.000'6,"-11.000"13.000"9,-14.000 12.000 11,-11.000 13.000 9,-9.000 10.000 4,-3.000 10.000-5,-3.000 10.000-5,-2.000 9.000-4,-1.000 9.000-5,3.000 9.000-5,3.000 10.000-6,4.000 10.000-4,2.000 0.000-2,4.000-5.000 2,3.000-7.000 2,3.000-5.000 2,4.000-8.000 1,7.000-5.000-3,6.000-7.000-1,7.000-5.000-1,8.000-4.000-2,14.000 0.000 1,11.000 0.000-1,14.000 0.000 0,10.000-5.000-2,9.000-9.000-3,10.000-10.000-4,10.000-8.000-3,2.000-4.000-2,-3.000 3.000-2,-3.000 3.000-2,-2.000 4.000-2,-8.000 2.000 1,-8.000 4.000 2,-10.000 3.000 2,-9.000 3.000 3,-10.000 6.000 2,-9.000 9.000 2,-10.000 10.000 2,-8.000 10.000 3,-12.000 8.000-1,-12.000 10.000 0,-13.000 10.000-1,-12.000 9.000-1,-9.000 6.000 1,-2.000 3.000 2,-3.000 3.000 2,-3.000 4.000 3,1.000-9.000 0,6.000-18.000-1,7.000-19.000 0,6.000-18.000 0,13.000-20.000 0,23.000-18.000 3,22.000-19.000 2,22.000-18.000 1,16.000-14.000 2,14.000-5.000 0,11.000-7.000 0,14.000-5.000 0,5.000-4.000-1,1.000 0.000-1,-1.000 0.000 0,1.000 0.000-1,-6.000 3.000-7,-8.000 6.000-11,-10.000 7.000-12,-9.000 6.000-11,-10.000 6.000-4,-9.000 6.000 3,-10.000 7.000 2,-8.000 6.000 4,-9.000 12.000 11,-6.000 19.000 20,-6.000 19.000 21,-6.000 19.000 19,-4.000 10.000 8,1.000 4.000-7,-1.000 3.000-6,1.000 3.000-7,1.000 12.000-6,3.000 22.000-4,3.000 22.000-5,4.000 23.000-5,-1.000 16.000-6,-3.000 13.000-10,-3.000 12.000-8,-2.000 13.000-10,-3.000 6.000-6,1.000 0.000-7,-1.000 0.000-5,1.000 0.000-7,1.000-13.000-2,3.000-24.000 2,3.000-26.000 0,4.000-24.000 2</inkml:trace>
</inkml:ink>
</file>

<file path=ppt/ink/ink65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19"/>
    </inkml:context>
    <inkml:brush xml:id="br0">
      <inkml:brushProperty name="width" value="0.0316111482679844" units="cm"/>
      <inkml:brushProperty name="height" value="0.0316111482679844" units="cm"/>
      <inkml:brushProperty name="color" value="#000000"/>
      <inkml:brushProperty name="ignorePressure" value="0"/>
    </inkml:brush>
  </inkml:definitions>
  <inkml:trace contextRef="#ctx0" brushRef="#br0">14400.000 23750.000 695,'28.000'-24.000'5,"6.000"4.000"9,7.000 3.000 10,6.000 3.000 9,-1.000 4.000 3,-5.000 7.000-4,-7.000 6.000-3,-5.000 7.000-3,-6.000 7.000-4,-3.000 9.000-3,-3.000 10.000-2,-2.000 10.000-2,-6.000 8.000-4,-6.000 10.000-2,-6.000 10.000-2,-6.000 9.000-2,-13.000 7.000-5,-19.000 7.000-3,-18.000 6.000-6,-19.000 7.000-4,-8.000 2.000-6,3.000 1.000-7,3.000-1.000-8,4.000 1.000-8,7.000-13.000-4,13.000-25.000 0,12.000-25.000 0,13.000-25.000-1</inkml:trace>
</inkml:ink>
</file>

<file path=ppt/ink/ink65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1"/>
    </inkml:context>
    <inkml:brush xml:id="br0">
      <inkml:brushProperty name="width" value="0.0387333184480667" units="cm"/>
      <inkml:brushProperty name="height" value="0.0387333184480667" units="cm"/>
      <inkml:brushProperty name="color" value="#000000"/>
      <inkml:brushProperty name="ignorePressure" value="0"/>
    </inkml:brush>
  </inkml:definitions>
  <inkml:trace contextRef="#ctx0" brushRef="#br0">17050.000 22650.000 567,'0.000'-77.000'3,"0.000"-3.000"6,0.000-3.000 5,0.000-2.000 6,-2.000 5.000 3,-3.000 16.000-1,-3.000 15.000-2,-2.000 17.000 0,-5.000 7.000-2,-2.000 0.000 0,-3.000 0.000-2,-3.000 0.000-1,-4.000 1.000-1,-3.000 4.000 0,-3.000 3.000 1,-2.000 3.000-1,-3.000 1.000 0,1.000 1.000-1,-1.000-1.000-1,1.000 1.000-1,-3.000 2.000-1,-2.000 7.000-2,-3.000 6.000-2,-3.000 7.000-2,-4.000 7.000 0,-3.000 9.000 0,-3.000 10.000 1,-2.000 10.000 1,-3.000 8.000-1,1.000 10.000 0,-1.000 10.000-1,1.000 9.000-1,1.000 6.000 0,3.000 3.000 0,3.000 3.000 1,4.000 4.000 0,2.000 1.000 0,4.000 0.000 0,3.000 0.000 0,3.000 0.000 0,4.000-2.000 0,7.000-3.000 1,6.000-3.000-1,7.000-2.000 1,4.000 0.000-1,3.000 7.000 1,3.000 6.000-2,4.000 7.000 0,7.000-3.000-3,13.000-8.000-5,12.000-10.000-7,13.000-9.000-5,10.000-7.000-4,10.000-3.000-3,10.000-3.000-2,9.000-2.000-2,6.000-9.000-3,3.000-12.000-3,3.000-13.000-2,4.000-12.000-3,-4.000-9.000 2,-9.000-2.000 5,-10.000-3.000 6,-8.000-3.000 5,-11.000-6.000 2,-8.000-5.000-3,-10.000-7.000-3,-9.000-5.000-2</inkml:trace>
</inkml:ink>
</file>

<file path=ppt/ink/ink65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1"/>
    </inkml:context>
    <inkml:brush xml:id="br0">
      <inkml:brushProperty name="width" value="0.0406471528112888" units="cm"/>
      <inkml:brushProperty name="height" value="0.0406471528112888" units="cm"/>
      <inkml:brushProperty name="color" value="#000000"/>
      <inkml:brushProperty name="ignorePressure" value="0"/>
    </inkml:brush>
  </inkml:definitions>
  <inkml:trace contextRef="#ctx0" brushRef="#br0">18150.000 22500.000 541,'-24.000'-115.000'0,"4.000"23.000"-1,3.000 22.000 0,3.000 22.000 0,1.000 12.000 3,1.000 3.000 6,-1.000 3.000 5,1.000 4.000 7,-4.000 2.000 4,-6.000 4.000 2,-6.000 3.000 1,-6.000 3.000 2,-4.000 4.000 0,1.000 7.000-3,-1.000 6.000-2,1.000 7.000-3,-4.000 10.000-2,-6.000 16.000 0,-6.000 15.000-2,-6.000 17.000-1,-4.000 10.000-1,1.000 6.000-1,-1.000 7.000 0,1.000 6.000 0,2.000 3.000-1,7.000 0.000 0,6.000 0.000-1,7.000 0.000-1,5.000-2.000 0,7.000-3.000-3,6.000-3.000-1,7.000-2.000-2,4.000-3.000-2,3.000 1.000-2,3.000-1.000-1,4.000 1.000-1,1.000-4.000-2,0.000-6.000-3,0.000-6.000-3,0.000-6.000-2,4.000-7.000-3,10.000-6.000 0,10.000-6.000-2,9.000-6.000 0,10.000-6.000 0,14.000-2.000 0,11.000-3.000 2,14.000-3.000 0,8.000-10.000 1,7.000-16.000-2,6.000-15.000 0,7.000-15.000-2,-1.000-14.000-4,-6.000-8.000-5,-6.000-10.000-6,-6.000-9.000-6,-7.000-4.000-1,-6.000 4.000 5,-6.000 3.000 3,-6.000 3.000 5,-10.000 1.000 5,-12.000 1.000 4,-13.000-1.000 5,-12.000 1.000 4,-12.000 4.000 4,-8.000 9.000 0,-10.000 10.000 2,-9.000 10.000 0,-9.000 8.000 5,-5.000 10.000 9,-7.000 10.000 8,-5.000 9.000 9,-6.000 9.000 6,-3.000 9.000 3,-3.000 10.000 2,-2.000 10.000 4,-1.000 5.000-1,3.000 4.000-5,3.000 3.000-5,4.000 3.000-4,4.000 1.000-4,6.000 1.000-2,7.000-1.000-4,6.000 1.000-2,6.000-3.000-1,6.000-2.000-1,7.000-3.000 0,6.000-3.000-1,7.000-9.000-3,10.000-11.000-7,10.000-14.000-8,9.000-11.000-6,9.000-12.000-7,9.000-9.000-6,10.000-10.000-6,10.000-8.000-7,5.000-11.000-2,4.000-8.000 1,3.000-10.000 0,3.000-9.000 1,-7.000-4.000 0,-15.000 4.000 2,-15.000 3.000 1,-16.000 3.000 0,-12.000 6.000 6,-5.000 9.000 9,-7.000 10.000 8,-5.000 10.000 10,-8.000 10.000 11,-5.000 13.000 14,-7.000 12.000 14,-5.000 13.000 15,-1.000 7.000 4,6.000 4.000-6,7.000 3.000-6,6.000 3.000-6,6.000 3.000-4,6.000 3.000-6,7.000 3.000-5,6.000 4.000-4,4.000 1.000-9,4.000 0.000-9,3.000 0.000-11,3.000 0.000-11,3.000-5.000-5,3.000-9.000-2,3.000-10.000-2,4.000-8.000-1,2.000-9.000-3,4.000-6.000-4,3.000-6.000-6,3.000-6.000-4</inkml:trace>
</inkml:ink>
</file>

<file path=ppt/ink/ink65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2"/>
    </inkml:context>
    <inkml:brush xml:id="br0">
      <inkml:brushProperty name="width" value="0.0333531759679317" units="cm"/>
      <inkml:brushProperty name="height" value="0.0333531759679317" units="cm"/>
      <inkml:brushProperty name="color" value="#000000"/>
      <inkml:brushProperty name="ignorePressure" value="0"/>
    </inkml:brush>
  </inkml:definitions>
  <inkml:trace contextRef="#ctx0" brushRef="#br0">19300.000 21350.000 659,'6.000'-71.000'6,"13.000"10.000"10,12.000 10.000 12,13.000 9.000 11,6.000 9.000 3,0.000 9.000-6,0.000 10.000-4,0.000 10.000-5,6.000 4.000-5,13.000 0.000-2,12.000 0.000-4,13.000 0.000-3,1.000 3.000-3,-9.000 6.000 1,-10.000 7.000 0,-8.000 6.000-1,-11.000 4.000-8,-8.000 4.000-20,-10.000 3.000-18,-9.000 3.000-18,-9.000 1.000-7,-5.000 1.000 6,-7.000-1.000 5,-5.000 1.000 6,-8.000-3.000 6,-5.000-2.000 4,-7.000-3.000 6,-5.000-3.000 6</inkml:trace>
</inkml:ink>
</file>

<file path=ppt/ink/ink65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2"/>
    </inkml:context>
    <inkml:brush xml:id="br0">
      <inkml:brushProperty name="width" value="0.0433135479688644" units="cm"/>
      <inkml:brushProperty name="height" value="0.0433135479688644" units="cm"/>
      <inkml:brushProperty name="color" value="#000000"/>
      <inkml:brushProperty name="ignorePressure" value="0"/>
    </inkml:brush>
  </inkml:definitions>
  <inkml:trace contextRef="#ctx0" brushRef="#br0">19650.000 21650.000 507,'-50.000'21.000'2,"0.000"-5.000"4,0.000-7.000 4,0.000-5.000 3,4.000 8.000 9,10.000 26.000 12,10.000 24.000 12,9.000 26.000 13,6.000 16.000 1,3.000 10.000-9,3.000 10.000-8,4.000 9.000-10,2.000 9.000-6,4.000 9.000-3,3.000 10.000-3,3.000 10.000-4,3.000 10.000-3,3.000 13.000-6,3.000 12.000-5,4.000 13.000-6,-3.000 9.000-8,-5.000 6.000-11,-7.000 7.000-10,-5.000 6.000-11,-1.000-10.000-6,6.000-24.000-4,7.000-26.000-2,6.000-24.000-3,-1.000-28.000 2,-5.000-27.000 6,-7.000-28.000 6,-5.000-28.000 7</inkml:trace>
</inkml:ink>
</file>

<file path=ppt/ink/ink65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2"/>
    </inkml:context>
    <inkml:brush xml:id="br0">
      <inkml:brushProperty name="width" value="0.0306867305189371" units="cm"/>
      <inkml:brushProperty name="height" value="0.0306867305189371" units="cm"/>
      <inkml:brushProperty name="color" value="#000000"/>
      <inkml:brushProperty name="ignorePressure" value="0"/>
    </inkml:brush>
  </inkml:definitions>
  <inkml:trace contextRef="#ctx0" brushRef="#br0">19550.000 23000.000 716,'1.000'-111.000'0,"4.000"28.000"0,3.000 28.000 0,3.000 29.000 0,17.000 5.000 9,31.000-15.000 18,32.000-15.000 17,31.000-16.000 17,13.000 1.000 1,-2.000 19.000-18,-3.000 19.000-17,-3.000 19.000-17,-10.000 15.000-14,-16.000 13.000-9,-15.000 12.000-9,-15.000 13.000-8,-15.000 4.000-9,-12.000-3.000-6,-13.000-3.000-8,-12.000-2.000-7</inkml:trace>
</inkml:ink>
</file>

<file path=ppt/ink/ink65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2"/>
    </inkml:context>
    <inkml:brush xml:id="br0">
      <inkml:brushProperty name="width" value="0.0341902077198029" units="cm"/>
      <inkml:brushProperty name="height" value="0.0341902077198029" units="cm"/>
      <inkml:brushProperty name="color" value="#000000"/>
      <inkml:brushProperty name="ignorePressure" value="0"/>
    </inkml:brush>
  </inkml:definitions>
  <inkml:trace contextRef="#ctx0" brushRef="#br0">20400.000 23500.000 643,'28.000'-24.000'3,"6.000"4.000"8,7.000 3.000 6,6.000 3.000 7,1.000 3.000 3,-3.000 3.000-2,-3.000 3.000 0,-2.000 4.000-1,-5.000 7.000-2,-2.000 13.000-3,-3.000 12.000-4,-3.000 13.000-2,-6.000 9.000-2,-5.000 6.000-4,-7.000 7.000-3,-5.000 6.000-3,-12.000 3.000 0,-16.000 0.000 1,-15.000 0.000 1,-15.000 0.000 2,-4.000-5.000 0,9.000-9.000 0,10.000-10.000-1,10.000-8.000-2,14.000-9.000 4,23.000-6.000 4,22.000-6.000 6,22.000-6.000 6,15.000-10.000-3,9.000-12.000-11,10.000-13.000-10,10.000-12.000-11,-1.000-4.000-6,-9.000 7.000-5,-10.000 6.000-2,-8.000 7.000-3,-11.000 2.000-7,-8.000 1.000-8,-10.000-1.000-10,-9.000 1.000-9</inkml:trace>
</inkml:ink>
</file>

<file path=ppt/ink/ink65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3"/>
    </inkml:context>
    <inkml:brush xml:id="br0">
      <inkml:brushProperty name="width" value="0.0393385030329227" units="cm"/>
      <inkml:brushProperty name="height" value="0.0393385030329227" units="cm"/>
      <inkml:brushProperty name="color" value="#000000"/>
      <inkml:brushProperty name="ignorePressure" value="0"/>
    </inkml:brush>
  </inkml:definitions>
  <inkml:trace contextRef="#ctx0" brushRef="#br0">22600.000 22400.000 559,'7.000'-68.000'7,"17.000"17.000"13,15.000 15.000 14,16.000 16.000 14,4.000 10.000 3,-6.000 7.000-8,-6.000 6.000-8,-6.000 7.000-8,1.000 13.000-4,9.000 22.000 0,10.000 22.000 0,10.000 23.000-1,-3.000 10.000 0,-11.000 0.000-4,-14.000 0.000-1,-11.000 0.000-3,-12.000 1.000-4,-9.000 4.000-7,-10.000 3.000-4,-8.000 3.000-7,-17.000 4.000-6,-21.000 7.000-6,-22.000 6.000-5,-22.000 7.000-7,-10.000-3.000-3,4.000-8.000-3,3.000-10.000-3,3.000-9.000-2,7.000-13.000 0,14.000-16.000 3,11.000-15.000 2,14.000-15.000 2,7.000-14.000 4,3.000-8.000 4,3.000-10.000 3,4.000-9.000 5</inkml:trace>
</inkml:ink>
</file>

<file path=ppt/ink/ink6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2:11"/>
    </inkml:context>
    <inkml:brush xml:id="br0">
      <inkml:brushProperty name="width" value="0.0375895947217941" units="cm"/>
      <inkml:brushProperty name="height" value="0.0375895947217941" units="cm"/>
      <inkml:brushProperty name="color" value="#000000"/>
      <inkml:brushProperty name="ignorePressure" value="0"/>
    </inkml:brush>
  </inkml:definitions>
  <inkml:trace contextRef="#ctx0" brushRef="#br0">76300.000 47900.000 585,'-25.000'-25.000'5,"0.000"0.000"10,0.000 0.000 10,0.000 0.000 10,7.000 3.000 4,17.000 6.000-2,15.000 7.000-2,16.000 6.000-2,10.000 4.000-3,7.000 4.000-3,6.000 3.000-2,7.000 3.000-4,5.000 1.000-3,7.000 1.000-4,6.000-1.000-3,7.000 1.000-4,5.000-3.000-1,7.000-2.000 1,6.000-3.000 2,7.000-3.000 1,-1.000-2.000-4,-6.000 0.000-11,-6.000 0.000-11,-6.000 0.000-10,-10.000 0.000-3,-12.000 0.000 5,-13.000 0.000 3,-12.000 0.000 5,-9.000 1.000-4,-2.000 4.000-15,-3.000 3.000-12,-3.000 3.000-14,-7.000-2.000-1,-9.000-6.000 10,-10.000-6.000 12,-8.000-6.000 10</inkml:trace>
</inkml:ink>
</file>

<file path=ppt/ink/ink65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4"/>
    </inkml:context>
    <inkml:brush xml:id="br0">
      <inkml:brushProperty name="width" value="0.0354116968810558" units="cm"/>
      <inkml:brushProperty name="height" value="0.0354116968810558" units="cm"/>
      <inkml:brushProperty name="color" value="#000000"/>
      <inkml:brushProperty name="ignorePressure" value="0"/>
    </inkml:brush>
  </inkml:definitions>
  <inkml:trace contextRef="#ctx0" brushRef="#br0">24100.000 22750.000 621,'7.000'-68.000'68,"17.000"17.000"-10,15.000 15.000-12,16.000 16.000-10,12.000 9.000-6,9.000 3.000 1,10.000 3.000 0,10.000 4.000 0,5.000-1.000-5,4.000-3.000-10,3.000-3.000-10,3.000-2.000-11,-7.000 3.000-6,-15.000 14.000-3,-15.000 11.000-1,-16.000 14.000-1,-13.000 5.000-6,-9.000 1.000-8,-10.000-1.000-9,-8.000 1.000-7</inkml:trace>
</inkml:ink>
</file>

<file path=ppt/ink/ink65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4"/>
    </inkml:context>
    <inkml:brush xml:id="br0">
      <inkml:brushProperty name="width" value="0.0334264226257801" units="cm"/>
      <inkml:brushProperty name="height" value="0.0334264226257801" units="cm"/>
      <inkml:brushProperty name="color" value="#000000"/>
      <inkml:brushProperty name="ignorePressure" value="0"/>
    </inkml:brush>
  </inkml:definitions>
  <inkml:trace contextRef="#ctx0" brushRef="#br0">24150.000 23500.000 658,'145.000'0.000'122,"-9.000"0.000"-29,-10.000 0.000-29,-8.000 0.000-29,-6.000 0.000-18,1.000 0.000-8,-1.000 0.000-8,1.000 0.000-6,-9.000 3.000-11,-15.000 6.000-12,-15.000 7.000-13,-16.000 6.000-11</inkml:trace>
</inkml:ink>
</file>

<file path=ppt/ink/ink65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4"/>
    </inkml:context>
    <inkml:brush xml:id="br0">
      <inkml:brushProperty name="width" value="0.0431207269430161" units="cm"/>
      <inkml:brushProperty name="height" value="0.0431207269430161" units="cm"/>
      <inkml:brushProperty name="color" value="#000000"/>
      <inkml:brushProperty name="ignorePressure" value="0"/>
    </inkml:brush>
  </inkml:definitions>
  <inkml:trace contextRef="#ctx0" brushRef="#br0">26350.000 21900.000 510,'-68.000'31.000'96,"17.000"13.000"-17,15.000 12.000-15,16.000 13.000-17,5.000 9.000-10,-2.000 6.000-5,-3.000 7.000-4,-3.000 6.000-5,-2.000 6.000-4,0.000 6.000-1,0.000 7.000-1,0.000 6.000-1,0.000-1.000-6,0.000-5.000-6,0.000-7.000-9,0.000-5.000-7,-2.000-6.000-10,-3.000-3.000-13,-3.000-3.000-11,-2.000-2.000-13,-1.000-11.000-6,3.000-15.000 2,3.000-15.000 0,4.000-16.000 2</inkml:trace>
</inkml:ink>
</file>

<file path=ppt/ink/ink65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4"/>
    </inkml:context>
    <inkml:brush xml:id="br0">
      <inkml:brushProperty name="width" value="0.0324674881994724" units="cm"/>
      <inkml:brushProperty name="height" value="0.0324674881994724" units="cm"/>
      <inkml:brushProperty name="color" value="#000000"/>
      <inkml:brushProperty name="ignorePressure" value="0"/>
    </inkml:brush>
  </inkml:definitions>
  <inkml:trace contextRef="#ctx0" brushRef="#br0">26350.000 23200.000 677,'46.000'28.000'107,"-5.000"6.000"-23,-7.000 7.000-25,-5.000 6.000-24,-3.000 1.000-15,4.000-3.000-8,3.000-3.000-7,3.000-2.000-6,-2.000-5.000-10,-6.000-2.000-11,-6.000-3.000-10,-6.000-3.000-11</inkml:trace>
</inkml:ink>
</file>

<file path=ppt/ink/ink65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4"/>
    </inkml:context>
    <inkml:brush xml:id="br0">
      <inkml:brushProperty name="width" value="0.0436727963387966" units="cm"/>
      <inkml:brushProperty name="height" value="0.0436727963387966" units="cm"/>
      <inkml:brushProperty name="color" value="#000000"/>
      <inkml:brushProperty name="ignorePressure" value="0"/>
    </inkml:brush>
  </inkml:definitions>
  <inkml:trace contextRef="#ctx0" brushRef="#br0">27600.000 21900.000 503,'-2.000'-41.000'70,"-3.000"19.000"-6,-3.000 19.000-6,-2.000 19.000-5,-1.000 18.000-7,3.000 19.000-5,3.000 19.000-6,4.000 19.000-6,1.000 10.000-6,0.000 4.000-4,0.000 3.000-4,0.000 3.000-4,0.000-1.000-4,0.000-2.000 0,0.000-3.000-1,0.000-3.000-2,1.000-4.000 0,4.000-3.000-2,3.000-3.000 0,3.000-2.000-1,1.000-6.000-2,1.000-6.000 1,-1.000-6.000-1,1.000-6.000 0,-4.000-6.000-5,-6.000-2.000-8,-6.000-3.000-9,-6.000-3.000-8,-10.000-6.000-4,-12.000-5.000 1,-13.000-7.000 1,-12.000-5.000 0,-12.000-6.000 0,-8.000-3.000 0,-10.000-3.000 0,-9.000-2.000-1,-4.000-5.000 0,4.000-2.000 3,3.000-3.000 2,3.000-3.000 3,7.000-2.000 1,14.000 0.000 2,11.000 0.000 0,14.000 0.000 2</inkml:trace>
</inkml:ink>
</file>

<file path=ppt/ink/ink65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5"/>
    </inkml:context>
    <inkml:brush xml:id="br0">
      <inkml:brushProperty name="width" value="0.0260996241122484" units="cm"/>
      <inkml:brushProperty name="height" value="0.0260996241122484" units="cm"/>
      <inkml:brushProperty name="color" value="#000000"/>
      <inkml:brushProperty name="ignorePressure" value="0"/>
    </inkml:brush>
  </inkml:definitions>
  <inkml:trace contextRef="#ctx0" brushRef="#br0">27500.000 22250.000 842,'117.000'-66.000'4,"-16.000"19.000"7,-15.000 19.000 7,-15.000 19.000 8,-7.000 10.000 1,3.000 4.000-4,3.000 3.000-4,4.000 3.000-4,1.000 3.000-4,0.000 3.000-8,0.000 3.000-5,0.000 4.000-7,-7.000-1.000-9,-11.000-3.000-14,-14.000-3.000-13,-11.000-2.000-14</inkml:trace>
</inkml:ink>
</file>

<file path=ppt/ink/ink65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5"/>
    </inkml:context>
    <inkml:brush xml:id="br0">
      <inkml:brushProperty name="width" value="0.0387975871562958" units="cm"/>
      <inkml:brushProperty name="height" value="0.0387975871562958" units="cm"/>
      <inkml:brushProperty name="color" value="#000000"/>
      <inkml:brushProperty name="ignorePressure" value="0"/>
    </inkml:brush>
  </inkml:definitions>
  <inkml:trace contextRef="#ctx0" brushRef="#br0">29800.000 22000.000 567,'-49.000'3.000'6,"4.000"6.000"12,3.000 7.000 14,3.000 6.000 11,-1.000 13.000 7,-2.000 23.000-2,-3.000 22.000-1,-3.000 22.000 0,-4.000 8.000-5,-3.000-2.000-7,-3.000-3.000-8,-2.000-3.000-9,-5.000-1.000-5,-2.000 4.000-7,-3.000 3.000-6,-3.000 3.000-5,-4.000 1.000-4,-3.000 1.000-4,-3.000-1.000-4,-2.000 1.000-2,5.000-12.000-7,16.000-21.000-9,15.000-22.000-10,17.000-22.000-10</inkml:trace>
</inkml:ink>
</file>

<file path=ppt/ink/ink65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5"/>
    </inkml:context>
    <inkml:brush xml:id="br0">
      <inkml:brushProperty name="width" value="0.0415337271988392" units="cm"/>
      <inkml:brushProperty name="height" value="0.0415337271988392" units="cm"/>
      <inkml:brushProperty name="color" value="#000000"/>
      <inkml:brushProperty name="ignorePressure" value="0"/>
    </inkml:brush>
  </inkml:definitions>
  <inkml:trace contextRef="#ctx0" brushRef="#br0">28500.000 22400.000 529,'-19.000'-40.000'9,"13.000"23.000"18,12.000 22.000 17,13.000 22.000 18,9.000 16.000 4,6.000 14.000-8,7.000 11.000-9,6.000 14.000-8,4.000 7.000-8,4.000 3.000-5,3.000 3.000-6,3.000 4.000-5,-2.000 1.000-6,-6.000 0.000-8,-6.000 0.000-5,-6.000 0.000-8,-6.000-2.000-9,-2.000-3.000-14,-3.000-3.000-12,-3.000-2.000-13,-4.000-9.000-2,-3.000-12.000 8,-3.000-13.000 8,-2.000-12.000 9</inkml:trace>
</inkml:ink>
</file>

<file path=ppt/ink/ink65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5"/>
    </inkml:context>
    <inkml:brush xml:id="br0">
      <inkml:brushProperty name="width" value="0.0390042774379253" units="cm"/>
      <inkml:brushProperty name="height" value="0.0390042774379253" units="cm"/>
      <inkml:brushProperty name="color" value="#000000"/>
      <inkml:brushProperty name="ignorePressure" value="0"/>
    </inkml:brush>
  </inkml:definitions>
  <inkml:trace contextRef="#ctx0" brushRef="#br0">30150.000 22150.000 564,'-24.000'-41.000'8,"4.000"19.000"19,3.000 19.000 17,3.000 19.000 18,3.000 18.000 4,3.000 19.000-10,3.000 19.000-11,4.000 19.000-9,1.000 10.000-8,0.000 4.000-5,0.000 3.000-4,0.000 3.000-5,-4.000 3.000-7,-5.000 3.000-7,-7.000 3.000-9,-5.000 4.000-8,-3.000-6.000-7,4.000-11.000-8,3.000-14.000-7,3.000-11.000-8</inkml:trace>
</inkml:ink>
</file>

<file path=ppt/ink/ink65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6"/>
    </inkml:context>
    <inkml:brush xml:id="br0">
      <inkml:brushProperty name="width" value="0.0413709878921509" units="cm"/>
      <inkml:brushProperty name="height" value="0.0413709878921509" units="cm"/>
      <inkml:brushProperty name="color" value="#000000"/>
      <inkml:brushProperty name="ignorePressure" value="0"/>
    </inkml:brush>
  </inkml:definitions>
  <inkml:trace contextRef="#ctx0" brushRef="#br0">31100.000 22350.000 531,'-94.000'34.000'62,"13.000"19.000"-6,12.000 19.000-5,13.000 19.000-7,10.000 7.000-3,10.000-3.000-5,10.000-3.000-4,9.000-2.000-3,9.000-8.000-4,9.000-8.000-3,10.000-10.000-3,10.000-9.000-3,8.000-10.000-3,10.000-9.000-2,10.000-10.000-4,9.000-8.000-3,6.000-11.000-4,3.000-8.000-9,3.000-10.000-7,4.000-9.000-7,-3.000-9.000-4,-5.000-5.000 0,-7.000-7.000 1,-5.000-5.000 0,-9.000-6.000 2,-9.000-3.000 2,-10.000-3.000 2,-8.000-2.000 2,-8.000 2.000 2,-2.000 9.000 3,-3.000 10.000 2,-3.000 10.000 3,-6.000-1.000 1,-5.000-9.000-1,-7.000-10.000 0,-5.000-8.000-1,-11.000-3.000-2,-11.000 7.000-1,-14.000 6.000-3,-11.000 7.000-2,-6.000 5.000-1,4.000 7.000-2,3.000 6.000-1,3.000 7.000-1,6.000 2.000 0,9.000 1.000 0,10.000-1.000 2,10.000 1.000 0</inkml:trace>
</inkml:ink>
</file>

<file path=ppt/ink/ink6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2:11"/>
    </inkml:context>
    <inkml:brush xml:id="br0">
      <inkml:brushProperty name="width" value="0.0385253801941872" units="cm"/>
      <inkml:brushProperty name="height" value="0.0385253801941872" units="cm"/>
      <inkml:brushProperty name="color" value="#000000"/>
      <inkml:brushProperty name="ignorePressure" value="0"/>
    </inkml:brush>
  </inkml:definitions>
  <inkml:trace contextRef="#ctx0" brushRef="#br0">77350.000 47350.000 571,'-25.000'-27.000'0,"0.000"-3.000"0,0.000-3.000 0,0.000-2.000 0,3.000-5.000 1,6.000-2.000 2,7.000-3.000 3,6.000-3.000 2,1.000 1.000 3,-3.000 6.000 3,-3.000 7.000 3,-2.000 6.000 3,0.000 10.000 4,7.000 17.000 4,6.000 15.000 4,7.000 16.000 4,0.000 10.000 0,-2.000 7.000-5,-3.000 6.000-6,-3.000 7.000-4,-2.000 5.000-4,0.000 7.000-1,0.000 6.000-3,0.000 7.000-1,0.000 2.000 0,0.000 1.000 0,0.000-1.000 1,0.000 1.000 1,0.000-1.000-8,0.000 1.000-13,0.000-1.000-14,0.000 1.000-15,-2.000 1.000-6,-3.000 3.000-2,-3.000 3.000 1,-2.000 4.000-1,-3.000-9.000 1,1.000-18.000 2,-1.000-19.000 4,1.000-18.000 3,-1.000-12.000 2,1.000-3.000 4,-1.000-3.000 2,1.000-2.000 2</inkml:trace>
</inkml:ink>
</file>

<file path=ppt/ink/ink65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6"/>
    </inkml:context>
    <inkml:brush xml:id="br0">
      <inkml:brushProperty name="width" value="0.039094090461731" units="cm"/>
      <inkml:brushProperty name="height" value="0.039094090461731" units="cm"/>
      <inkml:brushProperty name="color" value="#000000"/>
      <inkml:brushProperty name="ignorePressure" value="0"/>
    </inkml:brush>
  </inkml:definitions>
  <inkml:trace contextRef="#ctx0" brushRef="#br0">31950.000 21100.000 562,'-15.000'-24.000'10,"23.000"4.000"17,22.000 3.000 20,22.000 3.000 18,10.000 3.000 3,1.000 3.000-12,-1.000 3.000-13,1.000 4.000-11,4.000 1.000-8,9.000 0.000-2,10.000 0.000-2,10.000 0.000-2,-1.000 0.000-12,-9.000 0.000-23,-10.000 0.000-21,-8.000 0.000-22</inkml:trace>
</inkml:ink>
</file>

<file path=ppt/ink/ink65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6"/>
    </inkml:context>
    <inkml:brush xml:id="br0">
      <inkml:brushProperty name="width" value="0.0369210205972195" units="cm"/>
      <inkml:brushProperty name="height" value="0.0369210205972195" units="cm"/>
      <inkml:brushProperty name="color" value="#000000"/>
      <inkml:brushProperty name="ignorePressure" value="0"/>
    </inkml:brush>
  </inkml:definitions>
  <inkml:trace contextRef="#ctx0" brushRef="#br0">33250.000 20400.000 595,'-2.000'-36.000'68,"-3.000"28.000"-5,-3.000 28.000-6,-2.000 29.000-4,-5.000 18.000-6,-2.000 9.000-9,-3.000 10.000-8,-3.000 10.000-9,-2.000 2.000-6,0.000-3.000-6,0.000-3.000-6,0.000-2.000-5,3.000-6.000-7,6.000-6.000-9,7.000-6.000-9,6.000-6.000-8,6.000-12.000-9,6.000-15.000-9,7.000-15.000-9,6.000-16.000-9</inkml:trace>
</inkml:ink>
</file>

<file path=ppt/ink/ink65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6"/>
    </inkml:context>
    <inkml:brush xml:id="br0">
      <inkml:brushProperty name="width" value="0.0397168099880219" units="cm"/>
      <inkml:brushProperty name="height" value="0.0397168099880219" units="cm"/>
      <inkml:brushProperty name="color" value="#000000"/>
      <inkml:brushProperty name="ignorePressure" value="0"/>
    </inkml:brush>
  </inkml:definitions>
  <inkml:trace contextRef="#ctx0" brushRef="#br0">34100.000 20600.000 553,'-47.000'3.000'8,"6.000"6.000"13,7.000 7.000 15,6.000 6.000 14,6.000 7.000 4,6.000 10.000-7,7.000 10.000-7,6.000 9.000-8,3.000 2.000-5,0.000-2.000-4,0.000-3.000-3,0.000-3.000-4,3.000-4.000-2,6.000-3.000-1,7.000-3.000 0,6.000-2.000-1,4.000-6.000-1,4.000-6.000-5,3.000-6.000-3,3.000-6.000-3,4.000-10.000-5,7.000-12.000-6,6.000-13.000-4,7.000-12.000-6,-1.000-9.000-3,-6.000-2.000 0,-6.000-3.000-1,-6.000-3.000-1,-7.000-2.000 1,-6.000 0.000 3,-6.000 0.000 1,-6.000 0.000 3,-10.000 1.000 1,-12.000 4.000-1,-13.000 3.000 1,-12.000 3.000-2,-12.000 7.000-1,-8.000 14.000-3,-10.000 11.000-3,-9.000 14.000-3,-1.000 5.000-1,10.000 1.000 2,10.000-1.000 3,9.000 1.000 1</inkml:trace>
</inkml:ink>
</file>

<file path=ppt/ink/ink65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7"/>
    </inkml:context>
    <inkml:brush xml:id="br0">
      <inkml:brushProperty name="width" value="0.0358547195792198" units="cm"/>
      <inkml:brushProperty name="height" value="0.0358547195792198" units="cm"/>
      <inkml:brushProperty name="color" value="#000000"/>
      <inkml:brushProperty name="ignorePressure" value="0"/>
    </inkml:brush>
  </inkml:definitions>
  <inkml:trace contextRef="#ctx0" brushRef="#br0">36200.000 21700.000 613,'-40.000'-24.000'8,"23.000"4.000"15,22.000 3.000 15,22.000 3.000 15,10.000 3.000 4,1.000 3.000-9,-1.000 3.000-8,1.000 4.000-9,12.000 2.000-8,25.000 4.000-4,25.000 3.000-6,25.000 3.000-5,6.000 1.000-3,-12.000 1.000 1,-13.000-1.000 1,-12.000 1.000 1,-12.000-1.000-11,-8.000 1.000-19,-10.000-1.000-21,-9.000 1.000-19,-12.000 1.000-8,-11.000 3.000 5,-14.000 3.000 5,-11.000 4.000 5</inkml:trace>
</inkml:ink>
</file>

<file path=ppt/ink/ink65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8"/>
    </inkml:context>
    <inkml:brush xml:id="br0">
      <inkml:brushProperty name="width" value="0.0353187806904316" units="cm"/>
      <inkml:brushProperty name="height" value="0.0353187806904316" units="cm"/>
      <inkml:brushProperty name="color" value="#000000"/>
      <inkml:brushProperty name="ignorePressure" value="0"/>
    </inkml:brush>
  </inkml:definitions>
  <inkml:trace contextRef="#ctx0" brushRef="#br0">36100.000 22550.000 622,'25.000'-24.000'51,"0.000"4.000"-6,0.000 3.000-5,0.000 3.000-5,15.000 4.000-4,32.000 7.000-1,31.000 6.000-3,32.000 7.000-1,11.000 4.000-3,-5.000 3.000-1,-7.000 3.000-2,-5.000 4.000-1,-12.000 1.000-11,-16.000 0.000-17,-15.000 0.000-19,-15.000 0.000-18,-14.000-4.000-10,-8.000-5.000-4,-10.000-7.000-2,-9.000-5.000-4</inkml:trace>
</inkml:ink>
</file>

<file path=ppt/ink/ink65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8"/>
    </inkml:context>
    <inkml:brush xml:id="br0">
      <inkml:brushProperty name="width" value="0.0443256124854088" units="cm"/>
      <inkml:brushProperty name="height" value="0.0443256124854088" units="cm"/>
      <inkml:brushProperty name="color" value="#000000"/>
      <inkml:brushProperty name="ignorePressure" value="0"/>
    </inkml:brush>
  </inkml:definitions>
  <inkml:trace contextRef="#ctx0" brushRef="#br0">40850.000 20550.000 496,'-10.000'-49.000'5,"-18.000"4.000"11,-19.000 3.000 10,-18.000 3.000 10,-10.000 7.000 2,0.000 14.000-7,0.000 11.000-7,0.000 14.000-6,3.000 7.000-6,6.000 3.000-2,7.000 3.000-4,6.000 4.000-2,6.000-1.000-2,6.000-3.000 1,7.000-3.000-2,6.000-2.000 1,6.000 0.000 0,6.000 7.000 0,7.000 6.000 1,6.000 7.000 1,3.000 4.000 4,0.000 3.000 4,0.000 3.000 5,0.000 4.000 6,0.000 5.000 2,0.000 10.000-3,0.000 10.000-2,0.000 9.000-2,-2.000 6.000-1,-3.000 3.000 0,-3.000 3.000 0,-2.000 4.000-1,-3.000 1.000-1,1.000 0.000-2,-1.000 0.000-4,1.000 0.000-2,1.000 0.000-5,3.000 0.000-3,3.000 0.000-4,4.000 0.000-5,4.000-2.000-2,6.000-3.000-1,7.000-3.000-2,6.000-2.000 0,6.000-11.000-4,6.000-15.000-4,7.000-15.000-7,6.000-16.000-4,4.000-10.000-5,4.000-3.000-3,3.000-3.000-3,3.000-2.000-3,-1.000-6.000 1,-2.000-6.000 6,-3.000-6.000 6,-3.000-6.000 7,-6.000-6.000 3,-5.000-2.000 4,-7.000-3.000 2,-5.000-3.000 4</inkml:trace>
</inkml:ink>
</file>

<file path=ppt/ink/ink65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9"/>
    </inkml:context>
    <inkml:brush xml:id="br0">
      <inkml:brushProperty name="width" value="0.0446623004972935" units="cm"/>
      <inkml:brushProperty name="height" value="0.0446623004972935" units="cm"/>
      <inkml:brushProperty name="color" value="#000000"/>
      <inkml:brushProperty name="ignorePressure" value="0"/>
    </inkml:brush>
  </inkml:definitions>
  <inkml:trace contextRef="#ctx0" brushRef="#br0">42850.000 19900.000 492,'-2.000'-47.000'0,"-3.000"6.000"0,-3.000 7.000 0,-2.000 6.000 0,-5.000 4.000 4,-2.000 4.000 7,-3.000 3.000 7,-3.000 3.000 8,-6.000 7.000 3,-5.000 14.000-2,-7.000 11.000 0,-5.000 14.000-3,-6.000 11.000 1,-3.000 14.000 2,-3.000 11.000 1,-2.000 14.000 2,-3.000 7.000-1,1.000 3.000-2,-1.000 3.000-3,1.000 4.000-1,1.000-1.000-3,3.000-3.000-3,3.000-3.000-3,4.000-2.000-2,2.000-5.000-1,4.000-2.000-1,3.000-3.000 0,3.000-3.000-1,4.000-2.000 0,7.000 0.000-2,6.000 0.000-2,7.000 0.000-2,7.000-2.000-2,9.000-3.000-1,10.000-3.000-1,10.000-2.000-2,10.000-5.000-4,13.000-2.000-4,12.000-3.000-6,13.000-3.000-4,9.000-7.000-3,6.000-9.000 1,7.000-10.000 0,6.000-8.000 0,3.000-12.000-1,0.000-12.000-5,0.000-13.000-5,0.000-12.000-4,-2.000-12.000 0,-3.000-8.000 3,-3.000-10.000 4,-2.000-9.000 4,-8.000-7.000 3,-8.000-3.000 4,-10.000-3.000 3,-9.000-2.000 4,-10.000 2.000 2,-9.000 9.000 2,-10.000 10.000 2,-8.000 10.000 1,-9.000 7.000 4,-6.000 6.000 7,-6.000 7.000 5,-6.000 6.000 7,-9.000 7.000 1,-8.000 10.000 0,-10.000 10.000-2,-9.000 9.000-2,-7.000 9.000 4,-3.000 9.000 9,-3.000 10.000 10,-2.000 10.000 9,-1.000 7.000 1,3.000 6.000-6,3.000 7.000-7,4.000 6.000-6,7.000 3.000-5,13.000 0.000-1,12.000 0.000-2,13.000 0.000-1,6.000-5.000-2,0.000-9.000-4,0.000-10.000-2,0.000-8.000-4,7.000-9.000-5,17.000-6.000-7,15.000-6.000-8,16.000-6.000-7,9.000-12.000-6,3.000-15.000-4,3.000-15.000-3,4.000-16.000-4,-1.000-12.000-1,-3.000-5.000 2,-3.000-7.000 2,-2.000-5.000 1,-9.000-1.000 3,-12.000 6.000 4,-13.000 7.000 4,-12.000 6.000 4,-12.000 12.000 10,-8.000 19.000 16,-10.000 19.000 16,-9.000 19.000 15,-2.000 12.000 7,6.000 6.000-3,7.000 7.000-5,6.000 6.000-2,4.000 1.000-6,4.000-3.000-7,3.000-3.000-6,3.000-2.000-7,4.000-5.000-6,7.000-2.000-5,6.000-3.000-4,7.000-3.000-6,2.000-6.000-7,1.000-5.000-11,-1.000-7.000-10,1.000-5.000-10,-3.000-4.000-3,-2.000 0.000 3,-3.000 0.000 3,-3.000 0.000 4</inkml:trace>
</inkml:ink>
</file>

<file path=ppt/ink/ink65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29"/>
    </inkml:context>
    <inkml:brush xml:id="br0">
      <inkml:brushProperty name="width" value="0.0361090190708637" units="cm"/>
      <inkml:brushProperty name="height" value="0.0361090190708637" units="cm"/>
      <inkml:brushProperty name="color" value="#000000"/>
      <inkml:brushProperty name="ignorePressure" value="0"/>
    </inkml:brush>
  </inkml:definitions>
  <inkml:trace contextRef="#ctx0" brushRef="#br0">44100.000 19300.000 609,'26.000'-115.000'5,"4.000"23.000"9,3.000 22.000 10,3.000 22.000 9,7.000 13.000 6,14.000 7.000 1,11.000 6.000 1,14.000 7.000 0,0.000 11.000-2,-8.000 20.000-5,-10.000 18.000-5,-9.000 20.000-5,-12.000 11.000-7,-11.000 7.000-8,-14.000 6.000-8,-11.000 7.000-7,-18.000 7.000-6,-22.000 9.000-6,-22.000 10.000-4,-21.000 10.000-5,-14.000-1.000-2,-2.000-9.000 1,-3.000-10.000 0,-3.000-8.000 0,2.000-12.000 2,10.000-12.000 3,10.000-13.000 1,9.000-12.000 2,26.000-10.000 9,44.000-6.000 14,44.000-6.000 15,44.000-6.000 15,19.000-7.000 0,-2.000-6.000-14,-3.000-6.000-14,-3.000-6.000-13,-12.000-4.000-7,-18.000 1.000 2,-19.000-1.000 1,-18.000 1.000 1,-10.000 1.000-5,0.000 3.000-11,0.000 3.000-10,0.000 4.000-11</inkml:trace>
</inkml:ink>
</file>

<file path=ppt/ink/ink65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0"/>
    </inkml:context>
    <inkml:brush xml:id="br0">
      <inkml:brushProperty name="width" value="0.0320131219923496" units="cm"/>
      <inkml:brushProperty name="height" value="0.0320131219923496" units="cm"/>
      <inkml:brushProperty name="color" value="#000000"/>
      <inkml:brushProperty name="ignorePressure" value="0"/>
    </inkml:brush>
  </inkml:definitions>
  <inkml:trace contextRef="#ctx0" brushRef="#br0">44800.000 19550.000 687,'46.000'-68.000'4,"-5.000"17.000"8,-7.000 15.000 8,-5.000 16.000 9,2.000 7.000 3,13.000 1.000-1,12.000-1.000-1,13.000 1.000 0,7.000 1.000-2,4.000 3.000-2,3.000 3.000-3,3.000 4.000-3,-4.000 1.000-4,-8.000 0.000-7,-10.000 0.000-7,-9.000 0.000-6,-9.000 1.000-14,-5.000 4.000-21,-7.000 3.000-22,-5.000 3.000-20</inkml:trace>
</inkml:ink>
</file>

<file path=ppt/ink/ink65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0"/>
    </inkml:context>
    <inkml:brush xml:id="br0">
      <inkml:brushProperty name="width" value="0.0398358218371868" units="cm"/>
      <inkml:brushProperty name="height" value="0.0398358218371868" units="cm"/>
      <inkml:brushProperty name="color" value="#000000"/>
      <inkml:brushProperty name="ignorePressure" value="0"/>
    </inkml:brush>
  </inkml:definitions>
  <inkml:trace contextRef="#ctx0" brushRef="#br0">45650.000 18700.000 552,'-24.000'-24.000'0,"4.000"4.000"0,3.000 3.000 0,3.000 3.000 0,-1.000 1.000 4,-2.000 1.000 10,-3.000-1.000 9,-3.000 1.000 10,-1.000 10.000 6,4.000 22.000 4,3.000 22.000 4,3.000 23.000 5,3.000 16.000-2,3.000 13.000-7,3.000 12.000-7,4.000 13.000-8,1.000 12.000-8,0.000 13.000-8,0.000 12.000-8,0.000 13.000-10,0.000-5.000-8,0.000-22.000-9,0.000-22.000-10,0.000-21.000-9,0.000-18.000-9,0.000-12.000-6,0.000-13.000-6,0.000-12.000-8</inkml:trace>
</inkml:ink>
</file>

<file path=ppt/ink/ink6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2:11"/>
    </inkml:context>
    <inkml:brush xml:id="br0">
      <inkml:brushProperty name="width" value="0.0301161669194698" units="cm"/>
      <inkml:brushProperty name="height" value="0.0301161669194698" units="cm"/>
      <inkml:brushProperty name="color" value="#000000"/>
      <inkml:brushProperty name="ignorePressure" value="0"/>
    </inkml:brush>
  </inkml:definitions>
  <inkml:trace contextRef="#ctx0" brushRef="#br0">78150.000 47200.000 730,'29.000'-68.000'5,"10.000"17.000"9,10.000 15.000 9,9.000 16.000 10,6.000 15.000 3,3.000 16.000-1,3.000 15.000-3,4.000 17.000-2,-4.000 7.000-5,-9.000 0.000-6,-10.000 0.000-7,-8.000 0.000-7,-11.000 1.000-5,-8.000 4.000-1,-10.000 3.000-2,-9.000 3.000-3,-12.000 3.000-1,-11.000 3.000 0,-14.000 3.000 0,-11.000 4.000 1,-11.000 1.000-1,-5.000 0.000 2,-7.000 0.000 0,-5.000 0.000 1,-1.000-4.000 1,6.000-5.000 2,7.000-7.000 1,6.000-5.000 2,7.000-8.000 0,10.000-5.000 0,10.000-7.000 1,9.000-5.000-1,10.000-6.000 0,14.000-3.000 0,11.000-3.000 0,14.000-2.000-1,13.000-5.000-1,16.000-2.000-3,15.000-3.000-1,17.000-3.000-3,10.000-2.000-3,6.000 0.000-4,7.000 0.000-5,6.000 0.000-5,-7.000 0.000-3,-18.000 0.000-2,-19.000 0.000-1,-18.000 0.000-2,-14.000-2.000-1,-5.000-3.000 3,-7.000-3.000 0,-5.000-2.000 2</inkml:trace>
</inkml:ink>
</file>

<file path=ppt/ink/ink65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1"/>
    </inkml:context>
    <inkml:brush xml:id="br0">
      <inkml:brushProperty name="width" value="0.0410893224179745" units="cm"/>
      <inkml:brushProperty name="height" value="0.0410893224179745" units="cm"/>
      <inkml:brushProperty name="color" value="#000000"/>
      <inkml:brushProperty name="ignorePressure" value="0"/>
    </inkml:brush>
  </inkml:definitions>
  <inkml:trace contextRef="#ctx0" brushRef="#br0">46550.000 18800.000 535,'93.000'-22.000'109,"-11.000"6.000"-25,-14.000 7.000-25,-11.000 6.000-25,-3.000 4.000-16,10.000 4.000-5,10.000 3.000-7,9.000 3.000-5,-1.000 4.000-4,-8.000 7.000-2,-10.000 6.000-1,-9.000 7.000-2,-12.000 2.000-1,-11.000 1.000 2,-14.000-1.000 0,-11.000 1.000 0,-9.000 5.000 3,-3.000 14.000 4,-3.000 11.000 5,-2.000 14.000 3,-5.000 5.000 3,-2.000 1.000 0,-3.000-1.000-1,-3.000 1.000 0,1.000-1.000 2,6.000 1.000 3,7.000-1.000 4,6.000 1.000 4,3.000-1.000-1,0.000 1.000-4,0.000-1.000-3,0.000 1.000-5,0.000 1.000-4,0.000 3.000-4,0.000 3.000-5,0.000 4.000-3,-2.000 1.000-2,-3.000 0.000-1,-3.000 0.000 1,-2.000 0.000-1,-6.000 0.000 0,-6.000 0.000 2,-6.000 0.000 0,-6.000 0.000 2,-4.000-7.000 0,1.000-11.000 1,-1.000-14.000 0,1.000-11.000 0,-1.000-11.000 0,1.000-5.000-1,-1.000-7.000-1,1.000-5.000-1,-7.000-4.000 0,-12.000 0.000-1,-13.000 0.000 0,-12.000 0.000-1,-9.000-4.000-4,-2.000-5.000-6,-3.000-7.000-7,-3.000-5.000-7,5.000-4.000-3,17.000 0.000 1,15.000 0.000-1,16.000 0.000 1,7.000-2.000 1,1.000-3.000 1,-1.000-3.000 1,1.000-2.000 2</inkml:trace>
</inkml:ink>
</file>

<file path=ppt/ink/ink65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1"/>
    </inkml:context>
    <inkml:brush xml:id="br0">
      <inkml:brushProperty name="width" value="0.0459541752934456" units="cm"/>
      <inkml:brushProperty name="height" value="0.0459541752934456" units="cm"/>
      <inkml:brushProperty name="color" value="#000000"/>
      <inkml:brushProperty name="ignorePressure" value="0"/>
    </inkml:brush>
  </inkml:definitions>
  <inkml:trace contextRef="#ctx0" brushRef="#br0">49900.000 19100.000 478,'-60.000'-46.000'5,"-18.000"10.000"10,-19.000 10.000 10,-18.000 9.000 10,0.000 7.000 1,23.000 7.000-8,22.000 6.000-7,22.000 7.000-7,10.000 2.000-5,1.000 1.000-2,-1.000-1.000-1,1.000 1.000-1,1.000 1.000-1,3.000 3.000-2,3.000 3.000-1,4.000 4.000-2,5.000 4.000 2,10.000 6.000 2,10.000 7.000 2,9.000 6.000 4,2.000 6.000 1,-2.000 6.000 0,-3.000 7.000 1,-3.000 6.000 0,-4.000 9.000 2,-3.000 13.000 1,-3.000 12.000 2,-2.000 13.000 2,-6.000 6.000 1,-6.000 0.000-1,-6.000 0.000-1,-6.000 0.000-1,-2.000-5.000 0,3.000-9.000-1,3.000-10.000-1,4.000-8.000-1,4.000-6.000-1,6.000 1.000 0,7.000-1.000-1,6.000 1.000 0,7.000-7.000-2,10.000-12.000-5,10.000-13.000-3,9.000-12.000-3,6.000-7.000-6,3.000 1.000-5,3.000-1.000-5,4.000 1.000-6,2.000-6.000-6,4.000-8.000-8,3.000-10.000-7,3.000-9.000-8,1.000-5.000-2,1.000 0.000 5,-1.000 0.000 5,1.000 0.000 4,-7.000-4.000 4,-12.000-5.000 3,-13.000-7.000 2,-12.000-5.000 3</inkml:trace>
</inkml:ink>
</file>

<file path=ppt/ink/ink65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1"/>
    </inkml:context>
    <inkml:brush xml:id="br0">
      <inkml:brushProperty name="width" value="0.0353173352777958" units="cm"/>
      <inkml:brushProperty name="height" value="0.0353173352777958" units="cm"/>
      <inkml:brushProperty name="color" value="#000000"/>
      <inkml:brushProperty name="ignorePressure" value="0"/>
    </inkml:brush>
  </inkml:definitions>
  <inkml:trace contextRef="#ctx0" brushRef="#br0">50800.000 18800.000 622,'-19.000'-46.000'3,"13.000"10.000"6,12.000 10.000 4,13.000 9.000 7,9.000 6.000 3,6.000 3.000 4,7.000 3.000 2,6.000 4.000 4,10.000-1.000 1,17.000-3.000 0,15.000-3.000 1,16.000-2.000 0,5.000 0.000-3,-2.000 7.000-7,-3.000 6.000-9,-3.000 7.000-7,-10.000 4.000-9,-16.000 3.000-12,-15.000 3.000-11,-15.000 4.000-12,-15.000 2.000-7,-12.000 4.000-5,-13.000 3.000-5,-12.000 3.000-3,-9.000-2.000 0,-2.000-6.000 8,-3.000-6.000 7,-3.000-6.000 8</inkml:trace>
</inkml:ink>
</file>

<file path=ppt/ink/ink65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2"/>
    </inkml:context>
    <inkml:brush xml:id="br0">
      <inkml:brushProperty name="width" value="0.0419457741081715" units="cm"/>
      <inkml:brushProperty name="height" value="0.0419457741081715" units="cm"/>
      <inkml:brushProperty name="color" value="#000000"/>
      <inkml:brushProperty name="ignorePressure" value="0"/>
    </inkml:brush>
  </inkml:definitions>
  <inkml:trace contextRef="#ctx0" brushRef="#br0">51000.000 19200.000 524,'-69.000'34.000'18,"13.000"19.000"10,12.000 19.000 10,13.000 19.000 9,9.000 13.000 5,6.000 10.000-3,7.000 10.000-2,6.000 9.000-2,1.000 6.000-4,-3.000 3.000-7,-3.000 3.000-6,-2.000 4.000-7,-1.000 2.000-7,3.000 4.000-4,3.000 3.000-7,4.000 3.000-4,2.000 3.000-4,4.000 3.000-3,3.000 3.000-2,3.000 4.000-2,1.000-6.000-3,1.000-11.000-6,-1.000-14.000-5,1.000-11.000-6,-3.000-15.000-7,-2.000-16.000-13,-3.000-15.000-11,-3.000-15.000-12</inkml:trace>
</inkml:ink>
</file>

<file path=ppt/ink/ink65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2"/>
    </inkml:context>
    <inkml:brush xml:id="br0">
      <inkml:brushProperty name="width" value="0.0265493132174015" units="cm"/>
      <inkml:brushProperty name="height" value="0.0265493132174015" units="cm"/>
      <inkml:brushProperty name="color" value="#000000"/>
      <inkml:brushProperty name="ignorePressure" value="0"/>
    </inkml:brush>
  </inkml:definitions>
  <inkml:trace contextRef="#ctx0" brushRef="#br0">50750.000 20500.000 828,'3.000'-50.000'0,"6.000"0.000"0,7.000 0.000 0,6.000 0.000 0,3.000 4.000 3,0.000 10.000 7,0.000 10.000 7,0.000 9.000 6,4.000 6.000 2,10.000 3.000-2,10.000 3.000-1,9.000 4.000-2,10.000 1.000-4,14.000 0.000-7,11.000 0.000-5,14.000 0.000-8,-4.000 0.000-2,-19.000 0.000 2,-18.000 0.000 0,-19.000 0.000 2,-12.000 1.000-9,-2.000 4.000-16,-3.000 3.000-17,-3.000 3.000-18</inkml:trace>
</inkml:ink>
</file>

<file path=ppt/ink/ink65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2"/>
    </inkml:context>
    <inkml:brush xml:id="br0">
      <inkml:brushProperty name="width" value="0.0287969466298819" units="cm"/>
      <inkml:brushProperty name="height" value="0.0287969466298819" units="cm"/>
      <inkml:brushProperty name="color" value="#000000"/>
      <inkml:brushProperty name="ignorePressure" value="0"/>
    </inkml:brush>
  </inkml:definitions>
  <inkml:trace contextRef="#ctx0" brushRef="#br0">52050.000 19750.000 763,'23.000'-46.000'0,"-3.000"10.000"0,-3.000 10.000 0,-2.000 9.000 0,2.000 4.000 5,9.000 1.000 9,10.000-1.000 10,10.000 1.000 9,4.000 1.000 1,0.000 3.000-5,0.000 3.000-6,0.000 4.000-7,4.000 1.000-2,10.000 0.000-1,10.000 0.000 0,9.000 0.000 1,4.000 0.000-9,1.000 0.000-17,-1.000 0.000-17,1.000 0.000-16,-9.000-4.000-7,-15.000-5.000 1,-15.000-7.000 3,-16.000-5.000 1</inkml:trace>
</inkml:ink>
</file>

<file path=ppt/ink/ink65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2"/>
    </inkml:context>
    <inkml:brush xml:id="br0">
      <inkml:brushProperty name="width" value="0.0441259369254112" units="cm"/>
      <inkml:brushProperty name="height" value="0.0441259369254112" units="cm"/>
      <inkml:brushProperty name="color" value="#000000"/>
      <inkml:brushProperty name="ignorePressure" value="0"/>
    </inkml:brush>
  </inkml:definitions>
  <inkml:trace contextRef="#ctx0" brushRef="#br0">53300.000 18500.000 498,'71.000'4.000'74,"-5.000"10.000"-16,-7.000 10.000-16,-5.000 9.000-16,-6.000 6.000-11,-3.000 3.000-7,-3.000 3.000-7,-2.000 4.000-7,-8.000 5.000 0,-8.000 10.000 4,-10.000 10.000 5,-9.000 9.000 5,-5.000 7.000 4,0.000 7.000 5,0.000 6.000 5,0.000 7.000 3,0.000 2.000 3,0.000 1.000-3,0.000-1.000-1,0.000 1.000-3,0.000-4.000-1,0.000-6.000-3,0.000-6.000-2,0.000-6.000-3,1.000-2.000-2,4.000 3.000-2,3.000 3.000-3,3.000 4.000-1,-1.000-3.000-2,-2.000-5.000 2,-3.000-7.000 0,-3.000-5.000 1,-9.000-9.000-5,-11.000-9.000-8,-14.000-10.000-10,-11.000-8.000-10,-12.000-6.000-2,-9.000 1.000 1,-10.000-1.000 3,-8.000 1.000 2,-9.000-6.000-1,-6.000-8.000-6,-6.000-10.000-6,-6.000-9.000-5,1.000-5.000-2,9.000 0.000 5,10.000 0.000 4,10.000 0.000 4,10.000-2.000 3,13.000-3.000 1,12.000-3.000 1,13.000-2.000 2</inkml:trace>
</inkml:ink>
</file>

<file path=ppt/ink/ink65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3"/>
    </inkml:context>
    <inkml:brush xml:id="br0">
      <inkml:brushProperty name="width" value="0.0378387495875359" units="cm"/>
      <inkml:brushProperty name="height" value="0.0378387495875359" units="cm"/>
      <inkml:brushProperty name="color" value="#000000"/>
      <inkml:brushProperty name="ignorePressure" value="0"/>
    </inkml:brush>
  </inkml:definitions>
  <inkml:trace contextRef="#ctx0" brushRef="#br0">54400.000 17800.000 581,'29.000'-90.000'6,"10.000"23.000"11,10.000 22.000 11,9.000 22.000 12,4.000 12.000 6,1.000 3.000 0,-1.000 3.000 0,1.000 4.000 0,-1.000 8.000-4,1.000 17.000-7,-1.000 15.000-7,1.000 16.000-8,-9.000 9.000-7,-15.000 3.000-7,-15.000 3.000-8,-16.000 4.000-7,-18.000-1.000-7,-18.000-3.000-4,-19.000-3.000-7,-18.000-2.000-4,-7.000-5.000-2,6.000-2.000 5,7.000-3.000 3,6.000-3.000 5,6.000-9.000 5,6.000-11.000 7,7.000-14.000 6,6.000-11.000 8,9.000-7.000 4,13.000 0.000 3,12.000 0.000 3,13.000 0.000 2,15.000 0.000 2,19.000 0.000-2,19.000 0.000 1,19.000 0.000-2,9.000-2.000-3,0.000-3.000-7,0.000-3.000-7,0.000-2.000-8,-7.000-1.000-7,-11.000 3.000-10,-14.000 3.000-7,-11.000 4.000-10</inkml:trace>
</inkml:ink>
</file>

<file path=ppt/ink/ink65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9"/>
    </inkml:context>
    <inkml:brush xml:id="br0">
      <inkml:brushProperty name="width" value="0.0382020398974419" units="cm"/>
      <inkml:brushProperty name="height" value="0.0382020398974419" units="cm"/>
      <inkml:brushProperty name="color" value="#000000"/>
      <inkml:brushProperty name="ignorePressure" value="0"/>
    </inkml:brush>
  </inkml:definitions>
  <inkml:trace contextRef="#ctx0" brushRef="#br0">15250.000 30050.000 575,'-54.000'1.000'89,"-5.000"4.000"-29,-7.000 3.000-28,-5.000 3.000-29,-6.000 1.000-14,-3.000 1.000-1,-3.000-1.000-1,-2.000 1.000 1,0.000-1.000 0,7.000 1.000 2,6.000-1.000 4,7.000 1.000 1,7.000-1.000 3,9.000 1.000 1,10.000-1.000 2,10.000 1.000 1,7.000 8.000 4,6.000 20.000 6,7.000 18.000 6,6.000 20.000 6,3.000 13.000 2,0.000 9.000 1,0.000 10.000-1,0.000 10.000 0,0.000 5.000-1,0.000 4.000-3,0.000 3.000-1,0.000 3.000-3,0.000-2.000-1,0.000-6.000-4,0.000-6.000-2,0.000-6.000-2,-2.000-6.000-2,-3.000-2.000-2,-3.000-3.000-1,-2.000-3.000-2,-1.000-9.000-1,3.000-11.000 0,3.000-14.000-1,4.000-11.000 1,5.000-11.000-7,10.000-5.000-10,10.000-7.000-10,9.000-5.000-11,10.000-14.000-7,14.000-18.000-3,11.000-19.000-4,14.000-18.000-2,-1.000-7.000 3,-12.000 6.000 9,-13.000 7.000 10,-12.000 6.000 10,-9.000 3.000 4,-2.000 0.000-2,-3.000 0.000 0,-3.000 0.000-2</inkml:trace>
</inkml:ink>
</file>

<file path=ppt/ink/ink65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39"/>
    </inkml:context>
    <inkml:brush xml:id="br0">
      <inkml:brushProperty name="width" value="0.0273044500499964" units="cm"/>
      <inkml:brushProperty name="height" value="0.0273044500499964" units="cm"/>
      <inkml:brushProperty name="color" value="#000000"/>
      <inkml:brushProperty name="ignorePressure" value="0"/>
    </inkml:brush>
  </inkml:definitions>
  <inkml:trace contextRef="#ctx0" brushRef="#br0">15650.000 30150.000 805,'23.000'-25.000'0,"-3.000"0.000"0,-3.000 0.000 0,-2.000 0.000 0,6.000 1.000 4,20.000 4.000 8,18.000 3.000 7,20.000 3.000 8,8.000 3.000 3,1.000 3.000-2,-1.000 3.000-2,1.000 4.000-2,-6.000 4.000-6,-8.000 6.000-12,-10.000 7.000-11,-9.000 6.000-12,-12.000 7.000-8,-11.000 10.000-6,-14.000 10.000-6,-11.000 9.000-5</inkml:trace>
</inkml:ink>
</file>

<file path=ppt/ink/ink6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2:12"/>
    </inkml:context>
    <inkml:brush xml:id="br0">
      <inkml:brushProperty name="width" value="0.0298324935138226" units="cm"/>
      <inkml:brushProperty name="height" value="0.0298324935138226" units="cm"/>
      <inkml:brushProperty name="color" value="#000000"/>
      <inkml:brushProperty name="ignorePressure" value="0"/>
    </inkml:brush>
  </inkml:definitions>
  <inkml:trace contextRef="#ctx0" brushRef="#br0">66850.000 48300.000 737,'-16.000'-25.000'5,"19.000"0.000"11,19.000 0.000 10,19.000 0.000 10,7.000 3.000 3,-3.000 6.000-5,-3.000 7.000-6,-2.000 6.000-5,10.000 4.000-5,25.000 4.000-3,25.000 3.000-5,25.000 3.000-4,7.000 1.000-2,-8.000 1.000-2,-10.000-1.000-1,-9.000 1.000-3,-12.000-1.000-3,-11.000 1.000-7,-14.000-1.000-7,-11.000 1.000-6,-11.000-1.000-7,-5.000 1.000-5,-7.000-1.000-5,-5.000 1.000-6,-9.000-1.000 0,-9.000 1.000 8,-10.000-1.000 6,-8.000 1.000 7</inkml:trace>
</inkml:ink>
</file>

<file path=ppt/ink/ink65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0"/>
    </inkml:context>
    <inkml:brush xml:id="br0">
      <inkml:brushProperty name="width" value="0.0342424437403679" units="cm"/>
      <inkml:brushProperty name="height" value="0.0342424437403679" units="cm"/>
      <inkml:brushProperty name="color" value="#000000"/>
      <inkml:brushProperty name="ignorePressure" value="0"/>
    </inkml:brush>
  </inkml:definitions>
  <inkml:trace contextRef="#ctx0" brushRef="#br0">16000.000 30600.000 642,'-69.000'6.000'3,"13.000"13.000"6,12.000 12.000 6,13.000 13.000 7,7.000 9.000 4,4.000 6.000 2,3.000 7.000 3,3.000 6.000 3,3.000 4.000 0,3.000 4.000-4,3.000 3.000-3,4.000 3.000-3,1.000 9.000-3,0.000 16.000-3,0.000 15.000-3,0.000 17.000-3,0.000 10.000-4,0.000 6.000-8,0.000 7.000-5,0.000 6.000-7,1.000 4.000-9,4.000 4.000-11,3.000 3.000-11,3.000 3.000-10,-1.000-15.000-3,-2.000-30.000 7,-3.000-32.000 7,-3.000-30.000 7,-1.000-22.000 6,4.000-8.000 1,3.000-10.000 4,3.000-9.000 2</inkml:trace>
</inkml:ink>
</file>

<file path=ppt/ink/ink65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0"/>
    </inkml:context>
    <inkml:brush xml:id="br0">
      <inkml:brushProperty name="width" value="0.0300997924059629" units="cm"/>
      <inkml:brushProperty name="height" value="0.0300997924059629" units="cm"/>
      <inkml:brushProperty name="color" value="#000000"/>
      <inkml:brushProperty name="ignorePressure" value="0"/>
    </inkml:brush>
  </inkml:definitions>
  <inkml:trace contextRef="#ctx0" brushRef="#br0">15800.000 31650.000 730,'3.000'-44.000'49,"6.000"13.000"-7,7.000 12.000-7,6.000 13.000-7,10.000 6.000-5,17.000 0.000-4,15.000 0.000-4,16.000 0.000-4,10.000 0.000-1,7.000 0.000-1,6.000 0.000 2,7.000 0.000-1,-6.000 0.000-3,-15.000 0.000-7,-15.000 0.000-9,-16.000 0.000-7,-12.000 0.000-11,-5.000 0.000-15,-7.000 0.000-13,-5.000 0.000-14</inkml:trace>
</inkml:ink>
</file>

<file path=ppt/ink/ink65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0"/>
    </inkml:context>
    <inkml:brush xml:id="br0">
      <inkml:brushProperty name="width" value="0.030664399266243" units="cm"/>
      <inkml:brushProperty name="height" value="0.030664399266243" units="cm"/>
      <inkml:brushProperty name="color" value="#000000"/>
      <inkml:brushProperty name="ignorePressure" value="0"/>
    </inkml:brush>
  </inkml:definitions>
  <inkml:trace contextRef="#ctx0" brushRef="#br0">17150.000 30700.000 717,'31.000'-25.000'77,"13.000"0.000"-13,12.000 0.000-14,13.000 0.000-13,9.000 1.000-11,6.000 4.000-9,7.000 3.000-7,6.000 3.000-8,-4.000 3.000-10,-11.000 3.000-11,-14.000 3.000-11,-11.000 4.000-10</inkml:trace>
</inkml:ink>
</file>

<file path=ppt/ink/ink65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0"/>
    </inkml:context>
    <inkml:brush xml:id="br0">
      <inkml:brushProperty name="width" value="0.0442117340862751" units="cm"/>
      <inkml:brushProperty name="height" value="0.0442117340862751" units="cm"/>
      <inkml:brushProperty name="color" value="#000000"/>
      <inkml:brushProperty name="ignorePressure" value="0"/>
    </inkml:brush>
  </inkml:definitions>
  <inkml:trace contextRef="#ctx0" brushRef="#br0">18000.000 29750.000 497,'-15.000'-24.000'15,"23.000"4.000"7,22.000 3.000 5,22.000 3.000 5,8.000 4.000 1,-2.000 7.000-6,-3.000 6.000-6,-3.000 7.000-6,-6.000 5.000-4,-5.000 7.000-1,-7.000 6.000-1,-5.000 7.000-1,-6.000 5.000 0,-3.000 7.000 3,-3.000 6.000 2,-2.000 7.000 2,-5.000 4.000 2,-2.000 3.000 1,-3.000 3.000 2,-3.000 4.000 1,-2.000 7.000 0,0.000 13.000-2,0.000 12.000-1,0.000 13.000-2,0.000 6.000-1,0.000 0.000-2,0.000 0.000-1,0.000 0.000-1,0.000 0.000-2,0.000 0.000-2,0.000 0.000-2,0.000 0.000-2,0.000-5.000-3,0.000-9.000-3,0.000-10.000-4,0.000-8.000-4,-2.000-9.000-1,-3.000-6.000 1,-3.000-6.000 2,-2.000-6.000 1,-6.000-9.000 1,-6.000-8.000-2,-6.000-10.000 0,-6.000-9.000 0,-7.000-5.000-4,-6.000 0.000-3,-6.000 0.000-6,-6.000 0.000-4,-9.000-2.000-1,-8.000-3.000 1,-10.000-3.000 3,-9.000-2.000 1,2.000-5.000-4,17.000-2.000-10,15.000-3.000-11,16.000-3.000-10</inkml:trace>
</inkml:ink>
</file>

<file path=ppt/ink/ink65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2"/>
    </inkml:context>
    <inkml:brush xml:id="br0">
      <inkml:brushProperty name="width" value="0.0330011621117592" units="cm"/>
      <inkml:brushProperty name="height" value="0.0330011621117592" units="cm"/>
      <inkml:brushProperty name="color" value="#000000"/>
      <inkml:brushProperty name="ignorePressure" value="0"/>
    </inkml:brush>
  </inkml:definitions>
  <inkml:trace contextRef="#ctx0" brushRef="#br0">19500.000 30250.000 666,'40.000'-47.000'37,"32.000"6.000"3,31.000 7.000 4,32.000 6.000 4,4.000 6.000-2,-22.000 6.000-8,-22.000 7.000-9,-21.000 6.000-8,-4.000 3.000-6,16.000 0.000-5,15.000 0.000-5,17.000 0.000-5,0.000 3.000-5,-11.000 6.000-8,-14.000 7.000-6,-11.000 6.000-8,-15.000 3.000-7,-16.000 0.000-8,-15.000 0.000-7,-15.000 0.000-9,-12.000 0.000 1,-6.000 0.000 9,-6.000 0.000 9,-6.000 0.000 10</inkml:trace>
</inkml:ink>
</file>

<file path=ppt/ink/ink65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2"/>
    </inkml:context>
    <inkml:brush xml:id="br0">
      <inkml:brushProperty name="width" value="0.0366278663277626" units="cm"/>
      <inkml:brushProperty name="height" value="0.0366278663277626" units="cm"/>
      <inkml:brushProperty name="color" value="#000000"/>
      <inkml:brushProperty name="ignorePressure" value="0"/>
    </inkml:brush>
  </inkml:definitions>
  <inkml:trace contextRef="#ctx0" brushRef="#br0">19900.000 31050.000 600,'-47.000'21.000'3,"6.000"-5.000"6,7.000-7.000 7,6.000-5.000 5,13.000-4.000 7,23.000 0.000 9,22.000 0.000 7,22.000 0.000 8,15.000 0.000 0,9.000 0.000-9,10.000 0.000-8,10.000 0.000-9,7.000 0.000-8,6.000 0.000-7,7.000 0.000-6,6.000 0.000-8,-1.000 4.000-8,-5.000 10.000-10,-7.000 10.000-10,-5.000 9.000-10,-12.000 1.000-6,-16.000-6.000-1,-15.000-6.000-2,-15.000-6.000-2,-12.000-4.000 3,-6.000 1.000 7,-6.000-1.000 5,-6.000 1.000 6</inkml:trace>
</inkml:ink>
</file>

<file path=ppt/ink/ink65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7"/>
    </inkml:context>
    <inkml:brush xml:id="br0">
      <inkml:brushProperty name="width" value="0.0403784401714802" units="cm"/>
      <inkml:brushProperty name="height" value="0.0403784401714802" units="cm"/>
      <inkml:brushProperty name="color" value="#000000"/>
      <inkml:brushProperty name="ignorePressure" value="0"/>
    </inkml:brush>
  </inkml:definitions>
  <inkml:trace contextRef="#ctx0" brushRef="#br0">23400.000 32500.000 544,'-44.000'-27.000'6,"13.000"-3.000"10,12.000-3.000 10,13.000-2.000 12,12.000-5.000 1,13.000-2.000-5,12.000-3.000-8,13.000-3.000-6,6.000-2.000-3,0.000 0.000-1,0.000 0.000 0,0.000 0.000-1,-2.000 1.000-4,-3.000 4.000-7,-3.000 3.000-8,-2.000 3.000-7,-5.000 3.000-3,-2.000 3.000 1,-3.000 3.000 1,-3.000 4.000 1,-1.000 7.000 6,4.000 13.000 11,3.000 12.000 10,3.000 13.000 12,-2.000 7.000 2,-6.000 4.000-5,-6.000 3.000-4,-6.000 3.000-6,-4.000 3.000-3,1.000 3.000-1,-1.000 3.000-1,1.000 4.000-1,1.000 4.000 0,3.000 6.000 1,3.000 7.000 0,4.000 6.000 1,1.000 1.000-2,0.000-3.000-3,0.000-3.000-3,0.000-2.000-3,0.000-5.000-1,0.000-2.000-2,0.000-3.000 0,0.000-3.000-1,-4.000-4.000-1,-5.000-3.000-3,-7.000-3.000-1,-5.000-2.000-3,-4.000-3.000-2,0.000 1.000-5,0.000-1.000-4,0.000 1.000-4,1.000-3.000-2,4.000-2.000 1,3.000-3.000 0,3.000-3.000 1,1.000-2.000 3,1.000 0.000 6,-1.000 0.000 7,1.000 0.000 6,-1.000 1.000 3,1.000 4.000 1,-1.000 3.000-1,1.000 3.000 0,1.000-2.000 1,3.000-6.000 0,3.000-6.000 0,4.000-6.000 1,-1.000-2.000 0,-3.000 3.000 0,-3.000 3.000 0,-2.000 4.000 0,-3.000 1.000-1,1.000 0.000 0,-1.000 0.000-1,1.000 0.000-1,-3.000 0.000 0,-2.000 0.000 0,-3.000 0.000 0,-3.000 0.000 1,-2.000-7.000-1,0.000-11.000-1,0.000-14.000 0,0.000-11.000-2,0.000-7.000 1,0.000 0.000 0,0.000 0.000 1,0.000 0.000 0,0.000-2.000 0,0.000-3.000 1,0.000-3.000 1,0.000-2.000 0,1.000-3.000 0,4.000 1.000 0,3.000-1.000 0,3.000 1.000-1,-1.000-1.000 1,-2.000 1.000 1,-3.000-1.000-1,-3.000 1.000 2,-2.000 1.000-1,0.000 3.000-1,0.000 3.000-1,0.000 4.000-2,0.000-1.000 1,0.000-3.000 0,0.000-3.000 1,0.000-2.000 0,0.000-1.000 1,0.000 3.000 0,0.000 3.000 1,0.000 4.000 0,0.000 1.000 0,0.000 0.000 1,0.000 0.000 1,0.000 0.000 1,0.000-4.000 1,0.000-5.000-1,0.000-7.000 0,0.000-5.000 1,0.000-3.000-1,0.000 4.000 0,0.000 3.000-1,0.000 3.000 0,0.000-2.000-1,0.000-6.000 0,0.000-6.000 1,0.000-6.000-1,0.000-2.000 0,0.000 3.000-1,0.000 3.000-2,0.000 4.000 0,0.000-3.000-1,0.000-5.000 0,0.000-7.000-1,0.000-5.000 0,1.000-3.000 0,4.000 4.000 1,3.000 3.000 0,3.000 3.000 1,-1.000-1.000 0,-2.000-2.000-1,-3.000-3.000 0,-3.000-3.000-1,-2.000 2.000 1,0.000 10.000 2,0.000 10.000 1,0.000 9.000 3,0.000 6.000 1,0.000 3.000 2,0.000 3.000 3,0.000 4.000 1,0.000 1.000 1,0.000 0.000-2,0.000 0.000-1,0.000 0.000-2,0.000 0.000-1,0.000 0.000 1,0.000 0.000-1,0.000 0.000 0,0.000 0.000 0,0.000 0.000-1,0.000 0.000-1,0.000 0.000 0,0.000 0.000 0,0.000 0.000-1,0.000 0.000-1,0.000 0.000 0,0.000 0.000 0,0.000 0.000 0,0.000 0.000 0,0.000 0.000-1,0.000 0.000 1,0.000 0.000 0,0.000 0.000-1,0.000 0.000 1,0.000 0.000 0,0.000 0.000 1,0.000 0.000 0,0.000 0.000 1,0.000-2.000 0,0.000-3.000 1,0.000-3.000-1,0.000-2.000 0,0.000-1.000 0,0.000 3.000 0,0.000 3.000 0,0.000 4.000-1,-4.000 1.000 1,-5.000 0.000 4,-7.000 0.000 2,-5.000 0.000 4,-1.000 0.000 0,6.000 0.000 0,7.000 0.000-1,6.000 0.000-1,3.000 0.000-1,0.000 0.000-2,0.000 0.000-3,0.000 0.000-2,3.000 1.000 2,6.000 4.000 4,7.000 3.000 4,6.000 3.000 5,4.000 3.000 1,4.000 3.000 0,3.000 3.000 0,3.000 4.000-2,1.000-1.000 0,1.000-3.000-3,-1.000-3.000-3,1.000-2.000-1,1.000-1.000-3,3.000 3.000-1,3.000 3.000-1,4.000 4.000-1,1.000 1.000-2,0.000 0.000 1,0.000 0.000-1,0.000 0.000 0,-2.000 1.000-1,-3.000 4.000-1,-3.000 3.000-1,-2.000 3.000-1,-3.000-1.000 0,1.000-2.000 0,-1.000-3.000 1,1.000-3.000 1,1.000-2.000 1,3.000 0.000-1,3.000 0.000 1,4.000 0.000 0,2.000 0.000 0,4.000 0.000 0,3.000 0.000-1,3.000 0.000-1,-2.000 1.000 1,-6.000 4.000 0,-6.000 3.000 0,-6.000 3.000 0,-4.000-1.000 0,1.000-2.000 0,-1.000-3.000 1,1.000-3.000-1,1.000-2.000 1,3.000 0.000 0,3.000 0.000 0,4.000 0.000 0,2.000 0.000 0,4.000 0.000-1,3.000 0.000 0,3.000 0.000 0,3.000 0.000-1,3.000 0.000 1,3.000 0.000-1,4.000 0.000-1,-1.000 0.000 1,-3.000 0.000-1,-3.000 0.000-1,-2.000 0.000 0,0.000-2.000 0,7.000-3.000 0,6.000-3.000 1,7.000-2.000 1,0.000-1.000 0,-2.000 3.000 0,-3.000 3.000 0,-3.000 4.000-1,-1.000 1.000 1,4.000 0.000 0,3.000 0.000-1,3.000 0.000 1,-1.000 0.000-1,-2.000 0.000 0,-3.000 0.000 0,-3.000 0.000 0,-6.000 0.000-1,-5.000 0.000-1,-7.000 0.000-2,-5.000 0.000-1,-6.000 0.000-3,-3.000 0.000-1,-3.000 0.000-4,-2.000 0.000-2,-5.000 1.000-3,-2.000 4.000-2,-3.000 3.000-4,-3.000 3.000-2,-2.000 1.000-1,0.000 1.000-1,0.000-1.000 1,0.000 1.000-1</inkml:trace>
</inkml:ink>
</file>

<file path=ppt/ink/ink65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7"/>
    </inkml:context>
    <inkml:brush xml:id="br0">
      <inkml:brushProperty name="width" value="0.0369286276400089" units="cm"/>
      <inkml:brushProperty name="height" value="0.0369286276400089" units="cm"/>
      <inkml:brushProperty name="color" value="#000000"/>
      <inkml:brushProperty name="ignorePressure" value="0"/>
    </inkml:brush>
  </inkml:definitions>
  <inkml:trace contextRef="#ctx0" brushRef="#br0">26400.000 30700.000 595,'-24.000'-11.000'10,"4.000"28.000"20,3.000 28.000 19,3.000 29.000 20,1.000 15.000 3,1.000 3.000-15,-1.000 3.000-15,1.000 4.000-15,-1.000 4.000-9,1.000 6.000-4,-1.000 7.000-4,1.000 6.000-3,-1.000 3.000-8,1.000 0.000-8,-1.000 0.000-10,1.000 0.000-9,1.000-2.000-10,3.000-3.000-10,3.000-3.000-10,4.000-2.000-11,-1.000-14.000 2,-3.000-21.000 11,-3.000-22.000 12,-2.000-22.000 12</inkml:trace>
</inkml:ink>
</file>

<file path=ppt/ink/ink65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8"/>
    </inkml:context>
    <inkml:brush xml:id="br0">
      <inkml:brushProperty name="width" value="0.0393692255020142" units="cm"/>
      <inkml:brushProperty name="height" value="0.0393692255020142" units="cm"/>
      <inkml:brushProperty name="color" value="#000000"/>
      <inkml:brushProperty name="ignorePressure" value="0"/>
    </inkml:brush>
  </inkml:definitions>
  <inkml:trace contextRef="#ctx0" brushRef="#br0">27350.000 30800.000 558,'-22.000'-15.000'9,"6.000"23.000"17,7.000 22.000 17,6.000 22.000 17,1.000 15.000 3,-3.000 9.000-11,-3.000 10.000-13,-2.000 10.000-11,-1.000 2.000-7,3.000-3.000-3,3.000-3.000-4,4.000-2.000-3,2.000-6.000-2,4.000-6.000-1,3.000-6.000 0,3.000-6.000-2,1.000-7.000 0,1.000-6.000 0,-1.000-6.000 0,1.000-6.000 0,1.000-6.000-3,3.000-2.000-7,3.000-3.000-7,4.000-3.000-5,-6.000 4.000-5,-11.000 13.000 1,-14.000 12.000-1,-11.000 13.000-1,-9.000-1.000 0,-3.000-11.000-1,-3.000-14.000-2,-2.000-11.000-1,-6.000-4.000-2,-6.000 6.000-3,-6.000 7.000-2,-6.000 6.000-3,-6.000-1.000 1,-2.000-5.000 3,-3.000-7.000 4,-3.000-5.000 4,4.000-6.000 2,13.000-3.000 3,12.000-3.000 1,13.000-2.000 2</inkml:trace>
</inkml:ink>
</file>

<file path=ppt/ink/ink65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8"/>
    </inkml:context>
    <inkml:brush xml:id="br0">
      <inkml:brushProperty name="width" value="0.0296951308846474" units="cm"/>
      <inkml:brushProperty name="height" value="0.0296951308846474" units="cm"/>
      <inkml:brushProperty name="color" value="#000000"/>
      <inkml:brushProperty name="ignorePressure" value="0"/>
    </inkml:brush>
  </inkml:definitions>
  <inkml:trace contextRef="#ctx0" brushRef="#br0">27200.000 31100.000 740,'46.000'-68.000'27,"-5.000"17.000"-2,-7.000 15.000-1,-5.000 16.000-2,2.000 9.000 0,13.000 3.000 0,12.000 3.000-1,13.000 4.000 1,7.000 1.000-3,4.000 0.000-3,3.000 0.000-2,3.000 0.000-5,-7.000 0.000-1,-15.000 0.000-3,-15.000 0.000-2,-16.000 0.000-3,-7.000 1.000-11,4.000 4.000-22,3.000 3.000-22,3.000 3.000-21</inkml:trace>
</inkml:ink>
</file>

<file path=ppt/ink/ink6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2:12"/>
    </inkml:context>
    <inkml:brush xml:id="br0">
      <inkml:brushProperty name="width" value="0.0286448001861572" units="cm"/>
      <inkml:brushProperty name="height" value="0.0286448001861572" units="cm"/>
      <inkml:brushProperty name="color" value="#000000"/>
      <inkml:brushProperty name="ignorePressure" value="0"/>
    </inkml:brush>
  </inkml:definitions>
  <inkml:trace contextRef="#ctx0" brushRef="#br0">67900.000 47850.000 768,'-66.000'-63.000'6,"19.000"26.000"12,19.000 24.000 11,19.000 26.000 11,9.000 18.000 2,0.000 13.000-8,0.000 12.000-8,0.000 13.000-9,0.000 7.000-6,0.000 4.000-5,0.000 3.000-3,0.000 3.000-6,-2.000 3.000-4,-3.000 3.000-7,-3.000 3.000-6,-2.000 4.000-6,-3.000-4.000-3,1.000-9.000 3,-1.000-10.000 2,1.000-8.000 2,-1.000-11.000-2,1.000-8.000-4,-1.000-10.000-6,1.000-9.000-5</inkml:trace>
</inkml:ink>
</file>

<file path=ppt/ink/ink65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9"/>
    </inkml:context>
    <inkml:brush xml:id="br0">
      <inkml:brushProperty name="width" value="0.0354487262666225" units="cm"/>
      <inkml:brushProperty name="height" value="0.0354487262666225" units="cm"/>
      <inkml:brushProperty name="color" value="#000000"/>
      <inkml:brushProperty name="ignorePressure" value="0"/>
    </inkml:brush>
  </inkml:definitions>
  <inkml:trace contextRef="#ctx0" brushRef="#br0">31350.000 30200.000 620,'-96.000'96.000'27,"10.000"-5.000"8,10.000-7.000 6,9.000-5.000 8,2.000-3.000 1,-2.000 4.000-7,-3.000 3.000-5,-3.000 3.000-6,1.000 1.000-6,6.000 1.000-6,7.000-1.000-8,6.000 1.000-6,4.000-4.000-6,4.000-6.000-5,3.000-6.000-7,3.000-6.000-5,1.000-6.000-5,1.000-2.000-7,-1.000-3.000-5,1.000-3.000-6,2.000-6.000-5,7.000-5.000-3,6.000-7.000-4,7.000-5.000-3</inkml:trace>
</inkml:ink>
</file>

<file path=ppt/ink/ink65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9"/>
    </inkml:context>
    <inkml:brush xml:id="br0">
      <inkml:brushProperty name="width" value="0.0381714999675751" units="cm"/>
      <inkml:brushProperty name="height" value="0.0381714999675751" units="cm"/>
      <inkml:brushProperty name="color" value="#000000"/>
      <inkml:brushProperty name="ignorePressure" value="0"/>
    </inkml:brush>
  </inkml:definitions>
  <inkml:trace contextRef="#ctx0" brushRef="#br0">30250.000 30500.000 576,'1.000'-35.000'10,"4.000"32.000"19,3.000 31.000 19,3.000 32.000 20,4.000 18.000 3,7.000 6.000-12,6.000 7.000-13,7.000 6.000-14,2.000 1.000-8,1.000-3.000-6,-1.000-3.000-6,1.000-2.000-6,1.000-3.000-7,3.000 1.000-9,3.000-1.000-10,4.000 1.000-8,-1.000-4.000-7,-3.000-6.000-2,-3.000-6.000-2,-2.000-6.000-2</inkml:trace>
</inkml:ink>
</file>

<file path=ppt/ink/ink65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49"/>
    </inkml:context>
    <inkml:brush xml:id="br0">
      <inkml:brushProperty name="width" value="0.0344002917408943" units="cm"/>
      <inkml:brushProperty name="height" value="0.0344002917408943" units="cm"/>
      <inkml:brushProperty name="color" value="#000000"/>
      <inkml:brushProperty name="ignorePressure" value="0"/>
    </inkml:brush>
  </inkml:definitions>
  <inkml:trace contextRef="#ctx0" brushRef="#br0">32050.000 30000.000 639,'-24.000'-18.000'7,"4.000"17.000"16,3.000 15.000 14,3.000 16.000 15,1.000 15.000 3,1.000 16.000-8,-1.000 15.000-9,1.000 17.000-8,-3.000 11.000-6,-2.000 10.000-5,-3.000 10.000-4,-3.000 9.000-5,-4.000 1.000-6,-3.000-6.000-10,-3.000-6.000-7,-2.000-6.000-10,-1.000-9.000-7,3.000-8.000-6,3.000-10.000-6,4.000-9.000-6,4.000-12.000 0,6.000-11.000 7,7.000-14.000 7,6.000-11.000 6,1.000-9.000 3,-3.000-3.000 1,-3.000-3.000 0,-2.000-2.000 1</inkml:trace>
</inkml:ink>
</file>

<file path=ppt/ink/ink65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0"/>
    </inkml:context>
    <inkml:brush xml:id="br0">
      <inkml:brushProperty name="width" value="0.0398420542478561" units="cm"/>
      <inkml:brushProperty name="height" value="0.0398420542478561" units="cm"/>
      <inkml:brushProperty name="color" value="#000000"/>
      <inkml:brushProperty name="ignorePressure" value="0"/>
    </inkml:brush>
  </inkml:definitions>
  <inkml:trace contextRef="#ctx0" brushRef="#br0">33000.000 30200.000 552,'-25.000'-19.000'5,"0.000"13.000"12,0.000 12.000 10,0.000 13.000 12,-2.000 13.000 3,-3.000 17.000-2,-3.000 15.000-4,-2.000 16.000-2,-1.000 10.000-4,3.000 7.000-2,3.000 6.000-3,4.000 7.000-4,2.000 0.000-2,4.000-2.000-2,3.000-3.000-3,3.000-3.000-2,3.000-7.000-2,3.000-9.000-2,3.000-10.000-1,4.000-8.000-2,4.000-11.000 0,6.000-8.000-2,7.000-10.000-1,6.000-9.000 0,9.000-10.000-4,13.000-9.000-6,12.000-10.000-5,13.000-8.000-6,7.000-12.000-5,4.000-12.000-3,3.000-13.000-3,3.000-12.000-4,-1.000-12.000-1,-2.000-8.000 4,-3.000-10.000 2,-3.000-9.000 3,-7.000-5.000 3,-9.000 0.000 5,-10.000 0.000 3,-8.000 0.000 4,-14.000 4.000 4,-15.000 10.000 3,-15.000 10.000 4,-16.000 9.000 4,-15.000 10.000 2,-11.000 14.000 1,-14.000 11.000 3,-11.000 14.000 0,-6.000 7.000-1,4.000 3.000-3,3.000 3.000-5,3.000 4.000-3,3.000 4.000-4,3.000 6.000-2,3.000 7.000-2,4.000 6.000-3</inkml:trace>
</inkml:ink>
</file>

<file path=ppt/ink/ink65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0"/>
    </inkml:context>
    <inkml:brush xml:id="br0">
      <inkml:brushProperty name="width" value="0.0320455096662045" units="cm"/>
      <inkml:brushProperty name="height" value="0.0320455096662045" units="cm"/>
      <inkml:brushProperty name="color" value="#000000"/>
      <inkml:brushProperty name="ignorePressure" value="0"/>
    </inkml:brush>
  </inkml:definitions>
  <inkml:trace contextRef="#ctx0" brushRef="#br0">33650.000 29850.000 686,'50.000'-24.000'2,"0.000"4.000"4,0.000 3.000 5,0.000 3.000 4,1.000 3.000 6,4.000 3.000 8,3.000 3.000 9,3.000 4.000 8,1.000 4.000 0,1.000 6.000-9,-1.000 7.000-7,1.000 6.000-9,-3.000 1.000-9,-2.000-3.000-13,-3.000-3.000-10,-3.000-2.000-12,-6.000-5.000-6,-5.000-2.000 0,-7.000-3.000-2,-5.000-3.000 0</inkml:trace>
</inkml:ink>
</file>

<file path=ppt/ink/ink65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0"/>
    </inkml:context>
    <inkml:brush xml:id="br0">
      <inkml:brushProperty name="width" value="0.0348215326666832" units="cm"/>
      <inkml:brushProperty name="height" value="0.0348215326666832" units="cm"/>
      <inkml:brushProperty name="color" value="#000000"/>
      <inkml:brushProperty name="ignorePressure" value="0"/>
    </inkml:brush>
  </inkml:definitions>
  <inkml:trace contextRef="#ctx0" brushRef="#br0">35300.000 28850.000 631,'67.000'-60.000'65,"-16.000"32.000"-2,-15.000 31.000-2,-15.000 32.000-1,-14.000 16.000-9,-8.000 4.000-14,-10.000 3.000-14,-9.000 3.000-15,-10.000 1.000-8,-9.000 1.000-1,-10.000-1.000-1,-8.000 1.000-2,-1.000-4.000-3,9.000-6.000-2,10.000-6.000-3,10.000-6.000-4,11.000-4.000 0,17.000 1.000 2,15.000-1.000 0,16.000 1.000 3,9.000-6.000 2,3.000-8.000 7,3.000-10.000 4,4.000-9.000 7,-1.000-4.000 1,-3.000 4.000-1,-3.000 3.000-1,-2.000 3.000-1,-8.000 6.000-2,-8.000 9.000-3,-10.000 10.000-2,-9.000 10.000-3,-13.000 7.000-2,-16.000 6.000-2,-15.000 7.000-3,-15.000 6.000-1,-14.000 4.000-3,-8.000 4.000 0,-10.000 3.000-1,-9.000 3.000-1,1.000-4.000 0,13.000-8.000 1,12.000-10.000 0,13.000-9.000 2,7.000-9.000-6,4.000-5.000-10,3.000-7.000-10,3.000-5.000-11</inkml:trace>
</inkml:ink>
</file>

<file path=ppt/ink/ink65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1"/>
    </inkml:context>
    <inkml:brush xml:id="br0">
      <inkml:brushProperty name="width" value="0.0351229347288609" units="cm"/>
      <inkml:brushProperty name="height" value="0.0351229347288609" units="cm"/>
      <inkml:brushProperty name="color" value="#000000"/>
      <inkml:brushProperty name="ignorePressure" value="0"/>
    </inkml:brush>
  </inkml:definitions>
  <inkml:trace contextRef="#ctx0" brushRef="#br0">37050.000 29850.000 626,'51.000'-46.000'40,"4.000"10.000"0,3.000 10.000-1,3.000 9.000-1,10.000 2.000 0,20.000-2.000-1,18.000-3.000 1,20.000-3.000-1,3.000 1.000-5,-8.000 6.000-10,-10.000 7.000-11,-9.000 6.000-10,-10.000 4.000-9,-9.000 4.000-9,-10.000 3.000-9,-8.000 3.000-9,-14.000 3.000-4,-15.000 3.000-2,-15.000 3.000-2,-16.000 4.000 0</inkml:trace>
</inkml:ink>
</file>

<file path=ppt/ink/ink65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1"/>
    </inkml:context>
    <inkml:brush xml:id="br0">
      <inkml:brushProperty name="width" value="0.035136841237545" units="cm"/>
      <inkml:brushProperty name="height" value="0.035136841237545" units="cm"/>
      <inkml:brushProperty name="color" value="#000000"/>
      <inkml:brushProperty name="ignorePressure" value="0"/>
    </inkml:brush>
  </inkml:definitions>
  <inkml:trace contextRef="#ctx0" brushRef="#br0">37000.000 30500.000 626,'-32.000'21.000'8,"39.000"-5.000"18,36.000-7.000 17,39.000-5.000 18,22.000-4.000 3,10.000 0.000-10,10.000 0.000-9,9.000 0.000-10,4.000-4.000-11,1.000-5.000-11,-1.000-7.000-13,1.000-5.000-11,-9.000-4.000-12,-15.000 0.000-11,-15.000 0.000-12,-16.000 0.000-11,-15.000 0.000-4,-11.000 0.000 5,-14.000 0.000 4,-11.000 0.000 4</inkml:trace>
</inkml:ink>
</file>

<file path=ppt/ink/ink65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1"/>
    </inkml:context>
    <inkml:brush xml:id="br0">
      <inkml:brushProperty name="width" value="0.0375930927693844" units="cm"/>
      <inkml:brushProperty name="height" value="0.0375930927693844" units="cm"/>
      <inkml:brushProperty name="color" value="#000000"/>
      <inkml:brushProperty name="ignorePressure" value="0"/>
    </inkml:brush>
  </inkml:definitions>
  <inkml:trace contextRef="#ctx0" brushRef="#br0">38050.000 28350.000 585,'-22.000'-69.000'3,"6.000"13.000"6,7.000 12.000 6,6.000 13.000 6,4.000 13.000 7,4.000 17.000 6,3.000 15.000 8,3.000 16.000 6,4.000 12.000 0,7.000 9.000-8,6.000 10.000-7,7.000 10.000-9,2.000 4.000-3,1.000 0.000-3,-1.000 0.000-2,1.000 0.000-2</inkml:trace>
</inkml:ink>
</file>

<file path=ppt/ink/ink65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2"/>
    </inkml:context>
    <inkml:brush xml:id="br0">
      <inkml:brushProperty name="width" value="0.028656268492341" units="cm"/>
      <inkml:brushProperty name="height" value="0.028656268492341" units="cm"/>
      <inkml:brushProperty name="color" value="#000000"/>
      <inkml:brushProperty name="ignorePressure" value="0"/>
    </inkml:brush>
  </inkml:definitions>
  <inkml:trace contextRef="#ctx0" brushRef="#br0">40300.000 28700.000 767,'3.000'-46.000'0,"6.000"10.000"0,7.000 10.000 0,6.000 9.000 0,7.000 9.000 7,10.000 9.000 14,10.000 10.000 14,9.000 10.000 13,-2.000 7.000 0,-12.000 6.000-13,-13.000 7.000-15,-12.000 6.000-15,-13.000 4.000-10,-12.000 4.000-6,-13.000 3.000-8,-12.000 3.000-6,-10.000-2.000-3,-6.000-6.000 1,-6.000-6.000 1,-6.000-6.000 2,-2.000-6.000 1,3.000-2.000 2,3.000-3.000 2,4.000-3.000 3,11.000-4.000 7,23.000-3.000 13,22.000-3.000 14,22.000-2.000 14,16.000-5.000 5,14.000-2.000-4,11.000-3.000-3,14.000-3.000-3,0.000 1.000-4,-8.000 6.000-3,-10.000 7.000-4,-9.000 6.000-4,-10.000 6.000-4,-9.000 6.000-3,-10.000 7.000-3,-8.000 6.000-5,-14.000 4.000-2,-15.000 4.000-3,-15.000 3.000-3,-16.000 3.000-2,-15.000 1.000-2,-11.000 1.000 2,-14.000-1.000 0,-11.000 1.000 2,0.000-4.000-1,17.000-6.000 0,15.000-6.000-1,16.000-6.000 0,9.000-7.000-6,3.000-6.000-8,3.000-6.000-9,4.000-6.000-9</inkml:trace>
</inkml:ink>
</file>

<file path=ppt/ink/ink6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2:13"/>
    </inkml:context>
    <inkml:brush xml:id="br0">
      <inkml:brushProperty name="width" value="0.0313231609761715" units="cm"/>
      <inkml:brushProperty name="height" value="0.0313231609761715" units="cm"/>
      <inkml:brushProperty name="color" value="#000000"/>
      <inkml:brushProperty name="ignorePressure" value="0"/>
    </inkml:brush>
  </inkml:definitions>
  <inkml:trace contextRef="#ctx0" brushRef="#br0">68850.000 48000.000 702,'28.000'-25.000'0,"6.000"0.000"2,7.000 0.000 1,6.000 0.000 2,-1.000 4.000 2,-5.000 10.000 7,-7.000 10.000 5,-5.000 9.000 6,-6.000 7.000 2,-3.000 7.000-3,-3.000 6.000-2,-2.000 7.000-3,-5.000 4.000-2,-2.000 3.000 0,-3.000 3.000-1,-3.000 4.000 0,-4.000 2.000-1,-3.000 4.000-1,-3.000 3.000 0,-2.000 3.000 0,-5.000-1.000-7,-2.000-2.000-13,-3.000-3.000-14,-3.000-3.000-14,1.000-6.000-4,6.000-5.000 4,7.000-7.000 5,6.000-5.000 5,10.000-6.000 4,17.000-3.000 5,15.000-3.000 5,16.000-2.000 5,13.000-8.000 2,14.000-8.000 0,11.000-10.000-1,14.000-9.000 0,-4.000-4.000 0,-19.000 4.000-1,-18.000 3.000-1,-19.000 3.000-1,-7.000 1.000 0,7.000 1.000 0,6.000-1.000-1,7.000 1.000 0,-1.000-1.000-3,-6.000 1.000-6,-6.000-1.000-5,-6.000 1.000-5</inkml:trace>
</inkml:ink>
</file>

<file path=ppt/ink/ink65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2"/>
    </inkml:context>
    <inkml:brush xml:id="br0">
      <inkml:brushProperty name="width" value="0.0281274244189262" units="cm"/>
      <inkml:brushProperty name="height" value="0.0281274244189262" units="cm"/>
      <inkml:brushProperty name="color" value="#000000"/>
      <inkml:brushProperty name="ignorePressure" value="0"/>
    </inkml:brush>
  </inkml:definitions>
  <inkml:trace contextRef="#ctx0" brushRef="#br0">41200.000 29700.000 782,'46.000'25.000'5,"-5.000"0.000"11,-7.000 0.000 12,-5.000 0.000 10,-6.000 0.000 2,-3.000 0.000-6,-3.000 0.000-8,-2.000 0.000-6,0.000 1.000-10,7.000 4.000-10,6.000 3.000-11,7.000 3.000-11,0.000-2.000-6,-2.000-6.000-2,-3.000-6.000-3,-3.000-6.000-1,-2.000-6.000-1,0.000-2.000-1,0.000-3.000 1,0.000-3.000-1</inkml:trace>
</inkml:ink>
</file>

<file path=ppt/ink/ink65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2"/>
    </inkml:context>
    <inkml:brush xml:id="br0">
      <inkml:brushProperty name="width" value="0.0397347919642925" units="cm"/>
      <inkml:brushProperty name="height" value="0.0397347919642925" units="cm"/>
      <inkml:brushProperty name="color" value="#000000"/>
      <inkml:brushProperty name="ignorePressure" value="0"/>
    </inkml:brush>
  </inkml:definitions>
  <inkml:trace contextRef="#ctx0" brushRef="#br0">43250.000 28650.000 553,'21.000'-113.000'0,"-5.000"26.000"0,-7.000 24.000 0,-5.000 26.000 0,-8.000-1.000 4,-5.000-24.000 7,-7.000-26.000 7,-5.000-24.000 8,-6.000 1.000 3,-3.000 28.000 1,-3.000 28.000-1,-2.000 29.000 0,-6.000 15.000 0,-6.000 3.000-2,-6.000 3.000-2,-6.000 4.000 0,-1.000 8.000-2,7.000 17.000-3,6.000 15.000-1,7.000 16.000-2,4.000 9.000-3,3.000 3.000-1,3.000 3.000-2,4.000 4.000-1,4.000-1.000-4,6.000-3.000-5,7.000-3.000-4,6.000-2.000-5,9.000-8.000-4,13.000-8.000-2,12.000-10.000-4,13.000-9.000-1,10.000-9.000-4,10.000-5.000-4,10.000-7.000-4,9.000-5.000-4,-1.000-6.000 1,-8.000-3.000 6,-10.000-3.000 5,-9.000-2.000 5,-9.000-1.000 7,-5.000 3.000 6,-7.000 3.000 6,-5.000 4.000 6,-8.000 5.000 5,-5.000 10.000 2,-7.000 10.000 2,-5.000 9.000 3,-9.000 10.000 2,-9.000 14.000 5,-10.000 11.000 3,-8.000 14.000 5,-8.000 11.000 0,-2.000 14.000-2,-3.000 11.000-2,-3.000 14.000-3,-6.000 22.000-5,-5.000 35.000-10,-7.000 35.000-9,-5.000 34.000-8,-4.000 15.000-11,0.000-3.000-11,0.000-3.000-12,0.000-2.000-11,9.000-28.000-3,19.000-49.000 7,19.000-51.000 6,19.000-49.000 7,5.000-29.000 2,-5.000-6.000-4,-7.000-6.000-2,-5.000-6.000-4</inkml:trace>
</inkml:ink>
</file>

<file path=ppt/ink/ink65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3"/>
    </inkml:context>
    <inkml:brush xml:id="br0">
      <inkml:brushProperty name="width" value="0.0368438623845577" units="cm"/>
      <inkml:brushProperty name="height" value="0.0368438623845577" units="cm"/>
      <inkml:brushProperty name="color" value="#000000"/>
      <inkml:brushProperty name="ignorePressure" value="0"/>
    </inkml:brush>
  </inkml:definitions>
  <inkml:trace contextRef="#ctx0" brushRef="#br0">45500.000 28350.000 597,'0.000'-69.000'0,"0.000"13.000"0,0.000 12.000 0,0.000 13.000 0,1.000 7.000 5,4.000 4.000 13,3.000 3.000 11,3.000 3.000 11,-1.000 6.000 5,-2.000 9.000-2,-3.000 10.000-4,-3.000 10.000-2,-9.000 13.000-3,-11.000 19.000-4,-14.000 19.000-4,-11.000 19.000-3,-11.000 9.000-6,-5.000 0.000-5,-7.000 0.000-8,-5.000 0.000-5,-4.000-5.000-3,0.000-9.000-1,0.000-10.000 1,0.000-8.000 0,-7.000 0.000-4,-11.000 14.000-11,-14.000 11.000-10,-11.000 14.000-9,3.000-6.000-4,23.000-21.000 2,22.000-22.000 4,22.000-22.000 2,12.000-13.000 0,3.000-3.000-3,3.000-3.000-2,4.000-2.000-3</inkml:trace>
</inkml:ink>
</file>

<file path=ppt/ink/ink65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3"/>
    </inkml:context>
    <inkml:brush xml:id="br0">
      <inkml:brushProperty name="width" value="0.0393148586153984" units="cm"/>
      <inkml:brushProperty name="height" value="0.0393148586153984" units="cm"/>
      <inkml:brushProperty name="color" value="#000000"/>
      <inkml:brushProperty name="ignorePressure" value="0"/>
    </inkml:brush>
  </inkml:definitions>
  <inkml:trace contextRef="#ctx0" brushRef="#br0">44300.000 28450.000 559,'23.000'-19.000'3,"-3.000"13.000"5,-3.000 12.000 6,-2.000 13.000 6,0.000 10.000 7,7.000 10.000 11,6.000 10.000 11,7.000 9.000 10,2.000 10.000 0,1.000 14.000-8,-1.000 11.000-9,1.000 14.000-9,-1.000 7.000-10,1.000 3.000-10,-1.000 3.000-11,1.000 4.000-11,-4.000 1.000-4,-6.000 0.000 3,-6.000 0.000 4,-6.000 0.000 2,-4.000-10.000-11,1.000-18.000-26,-1.000-19.000-26,1.000-18.000-26</inkml:trace>
</inkml:ink>
</file>

<file path=ppt/ink/ink65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3"/>
    </inkml:context>
    <inkml:brush xml:id="br0">
      <inkml:brushProperty name="width" value="0.0357985608279705" units="cm"/>
      <inkml:brushProperty name="height" value="0.0357985608279705" units="cm"/>
      <inkml:brushProperty name="color" value="#000000"/>
      <inkml:brushProperty name="ignorePressure" value="0"/>
    </inkml:brush>
  </inkml:definitions>
  <inkml:trace contextRef="#ctx0" brushRef="#br0">46250.000 28500.000 614,'-2.000'-63.000'4,"-3.000"26.000"9,-3.000 24.000 8,-2.000 26.000 8,-3.000 15.000 6,1.000 6.000 3,-1.000 7.000 2,1.000 6.000 3,-6.000 9.000-1,-8.000 13.000-6,-10.000 12.000-5,-9.000 13.000-5,-4.000 6.000-8,4.000 0.000-9,3.000 0.000-8,3.000 0.000-11,4.000-5.000-6,7.000-9.000-7,6.000-10.000-7,7.000-8.000-5</inkml:trace>
</inkml:ink>
</file>

<file path=ppt/ink/ink65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3"/>
    </inkml:context>
    <inkml:brush xml:id="br0">
      <inkml:brushProperty name="width" value="0.0366801060736179" units="cm"/>
      <inkml:brushProperty name="height" value="0.0366801060736179" units="cm"/>
      <inkml:brushProperty name="color" value="#000000"/>
      <inkml:brushProperty name="ignorePressure" value="0"/>
    </inkml:brush>
  </inkml:definitions>
  <inkml:trace contextRef="#ctx0" brushRef="#br0">46850.000 28750.000 599,'-22.000'53.000'103,"6.000"6.000"-22,7.000 7.000-23,6.000 6.000-23,1.000 1.000-13,-3.000-3.000-3,-3.000-3.000-3,-2.000-2.000-4,0.000-6.000-1,7.000-6.000 0,6.000-6.000 1,7.000-6.000-1,8.000-7.000-3,14.000-6.000-6,11.000-6.000-9,14.000-6.000-6,3.000-12.000-2,-2.000-15.000 2,-3.000-15.000 3,-3.000-16.000 2,-2.000-10.000 0,0.000-3.000-4,0.000-3.000-5,0.000-2.000-4,-4.000-5.000-2,-5.000-2.000 3,-7.000-3.000 1,-5.000-3.000 2,-6.000 1.000 2,-3.000 6.000 2,-3.000 7.000 1,-2.000 6.000 1,-11.000 6.000 1,-15.000 6.000 0,-15.000 7.000-1,-16.000 6.000 0,-13.000 6.000-3,-9.000 6.000-4,-10.000 7.000-5,-8.000 6.000-4,0.000 3.000-1,14.000 0.000 3,11.000 0.000 3,14.000 0.000 4,5.000 1.000 2,1.000 4.000 2,-1.000 3.000 3,1.000 3.000 1</inkml:trace>
</inkml:ink>
</file>

<file path=ppt/ink/ink65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4"/>
    </inkml:context>
    <inkml:brush xml:id="br0">
      <inkml:brushProperty name="width" value="0.0335924662649632" units="cm"/>
      <inkml:brushProperty name="height" value="0.0335924662649632" units="cm"/>
      <inkml:brushProperty name="color" value="#000000"/>
      <inkml:brushProperty name="ignorePressure" value="0"/>
    </inkml:brush>
  </inkml:definitions>
  <inkml:trace contextRef="#ctx0" brushRef="#br0">47900.000 27900.000 654,'96.000'-65.000'10,"-5.000"23.000"18,-7.000 22.000 19,-5.000 22.000 19,-11.000 10.000 1,-11.000 1.000-14,-14.000-1.000-15,-11.000 1.000-15,-1.000 1.000-12,13.000 3.000-9,12.000 3.000-7,13.000 4.000-9,2.000 1.000-9,-5.000 0.000-6,-7.000 0.000-9,-5.000 0.000-7,-8.000-2.000-5,-5.000-3.000 1,-7.000-3.000-1,-5.000-2.000 0</inkml:trace>
</inkml:ink>
</file>

<file path=ppt/ink/ink65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7:54"/>
    </inkml:context>
    <inkml:brush xml:id="br0">
      <inkml:brushProperty name="width" value="0.0353860706090927" units="cm"/>
      <inkml:brushProperty name="height" value="0.0353860706090927" units="cm"/>
      <inkml:brushProperty name="color" value="#000000"/>
      <inkml:brushProperty name="ignorePressure" value="0"/>
    </inkml:brush>
  </inkml:definitions>
  <inkml:trace contextRef="#ctx0" brushRef="#br0">49350.000 27000.000 621,'73.000'-66.000'0,"-3.000"19.000"0,-3.000 19.000 0,-2.000 19.000 0,-8.000 10.000 7,-8.000 4.000 11,-10.000 3.000 14,-9.000 3.000 12,-9.000 6.000 3,-5.000 9.000-5,-7.000 10.000-6,-5.000 10.000-6,-11.000 8.000-6,-11.000 10.000-9,-14.000 10.000-8,-11.000 9.000-9,-9.000 2.000-4,-3.000-2.000-4,-3.000-3.000-1,-2.000-3.000-3,2.000-6.000 0,9.000-5.000 3,10.000-7.000 2,10.000-5.000 4,7.000-6.000 2,6.000-3.000 3,7.000-3.000 3,6.000-2.000 1,6.000-5.000 3,6.000-2.000 2,7.000-3.000 2,6.000-3.000 1,7.000-4.000 1,10.000-3.000 0,10.000-3.000 0,9.000-2.000 0,2.000-1.000 0,-2.000 3.000-2,-3.000 3.000-1,-3.000 4.000-2,-7.000 4.000 0,-9.000 6.000-3,-10.000 7.000 0,-8.000 6.000-2,-12.000 4.000-3,-12.000 4.000-4,-13.000 3.000-5,-12.000 3.000-6,-15.000 3.000-3,-15.000 3.000-6,-15.000 3.000-3,-16.000 4.000-5,-8.000-3.000-3,0.000-5.000 0,0.000-7.000 0,0.000-5.000 0,7.000-9.000-1,17.000-9.000 0,15.000-10.000-1,16.000-8.000 0</inkml:trace>
</inkml:ink>
</file>

<file path=ppt/ink/ink65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0"/>
    </inkml:context>
    <inkml:brush xml:id="br0">
      <inkml:brushProperty name="width" value="0.040377389639616" units="cm"/>
      <inkml:brushProperty name="height" value="0.040377389639616" units="cm"/>
      <inkml:brushProperty name="color" value="#000000"/>
      <inkml:brushProperty name="ignorePressure" value="0"/>
    </inkml:brush>
  </inkml:definitions>
  <inkml:trace contextRef="#ctx0" brushRef="#br0">8550.000 38200.000 544,'-22.000'32.000'16,"6.000"17.000"3,7.000 15.000 3,6.000 16.000 3,-1.000 15.000 1,-5.000 16.000-2,-7.000 15.000-2,-5.000 17.000-3,-6.000 10.000-1,-3.000 6.000-3,-3.000 7.000-2,-2.000 6.000-3,-1.000 1.000 0,3.000-3.000-2,3.000-3.000-2,4.000-2.000 0,1.000-6.000-1,0.000-6.000-1,0.000-6.000-1,0.000-6.000 0,1.000-12.000-1,4.000-15.000-3,3.000-15.000-1,3.000-16.000-2,3.000-27.000-2,3.000-37.000-2,3.000-38.000-3,4.000-37.000-1,7.000-30.000-1,13.000-22.000 1,12.000-22.000 0,13.000-21.000 0,7.000-10.000 1,4.000 3.000 1,3.000 3.000 2,3.000 4.000 0,10.000-15.000 2,20.000-31.000 0,18.000-31.000 2,20.000-31.000 1,3.000 4.000 1,-8.000 41.000 3,-10.000 40.000 2,-9.000 42.000 3,-10.000 30.000 0,-9.000 22.000 1,-10.000 22.000-2,-8.000 23.000 1,-11.000 19.000 1,-8.000 19.000 5,-10.000 19.000 3,-9.000 19.000 5,-7.000 15.000 2,-3.000 13.000 1,-3.000 12.000 0,-2.000 13.000 1,-5.000 9.000-1,-2.000 6.000-1,-3.000 7.000-2,-3.000 6.000-1,-4.000 6.000-3,-3.000 6.000-3,-3.000 7.000-3,-2.000 6.000-3,-3.000 1.000-2,1.000-3.000 0,-1.000-3.000 0,1.000-2.000-1,-1.000 3.000-2,1.000 14.000-7,-1.000 11.000-6,1.000 14.000-5,1.000 2.000-6,3.000-6.000-4,3.000-6.000-5,4.000-6.000-5,5.000-15.000-1,10.000-21.000 0,10.000-22.000 0,9.000-22.000 1,4.000-21.000 2,1.000-18.000 1,-1.000-19.000 1,1.000-18.000 2,-3.000-12.000 2,-2.000-3.000 2,-3.000-3.000 1,-3.000-2.000 3</inkml:trace>
</inkml:ink>
</file>

<file path=ppt/ink/ink65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0"/>
    </inkml:context>
    <inkml:brush xml:id="br0">
      <inkml:brushProperty name="width" value="0.0328280255198479" units="cm"/>
      <inkml:brushProperty name="height" value="0.0328280255198479" units="cm"/>
      <inkml:brushProperty name="color" value="#000000"/>
      <inkml:brushProperty name="ignorePressure" value="0"/>
    </inkml:brush>
  </inkml:definitions>
  <inkml:trace contextRef="#ctx0" brushRef="#br0">10950.000 38950.000 670,'-46.000'-21.000'0,"10.000"10.000"0,10.000 10.000 1,9.000 9.000 0,7.000 12.000 8,7.000 16.000 18,6.000 15.000 17,7.000 17.000 18,5.000 8.000 1,7.000 4.000-13,6.000 3.000-15,7.000 3.000-13,0.000-1.000-11,-2.000-2.000-6,-3.000-3.000-7,-3.000-3.000-7,-2.000-7.000-4,0.000-9.000-4,0.000-10.000-3,0.000-8.000-3,1.000-12.000-3,4.000-12.000-2,3.000-13.000-3,3.000-12.000-3,3.000-16.000-2,3.000-19.000 0,3.000-18.000-1,4.000-19.000-1,2.000-15.000 3,4.000-8.000 6,3.000-10.000 7,3.000-9.000 5,-2.000 5.000 5,-6.000 23.000 3,-6.000 22.000 2,-6.000 22.000 3,-12.000 23.000 11,-15.000 25.000 18,-15.000 25.000 19,-16.000 25.000 19,-12.000 14.000 5,-5.000 3.000-9,-7.000 3.000-8,-5.000 4.000-9,-4.000 1.000-8,0.000 0.000-7,0.000 0.000-7,0.000 0.000-7,3.000-7.000-16,6.000-11.000-27,7.000-14.000-26,6.000-11.000-27</inkml:trace>
</inkml:ink>
</file>

<file path=ppt/ink/ink6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2:59"/>
    </inkml:context>
    <inkml:brush xml:id="br0">
      <inkml:brushProperty name="width" value="0.043601680546999" units="cm"/>
      <inkml:brushProperty name="height" value="0.043601680546999" units="cm"/>
      <inkml:brushProperty name="color" value="#000000"/>
      <inkml:brushProperty name="ignorePressure" value="0"/>
    </inkml:brush>
  </inkml:definitions>
  <inkml:trace contextRef="#ctx0" brushRef="#br0">31250.000 48550.000 504,'-47.000'-2.000'3,"6.000"-3.000"7,7.000-3.000 6,6.000-2.000 6,17.000-6.000 9,28.000-6.000 11,28.000-6.000 12,29.000-6.000 10,18.000-4.000 1,9.000 1.000-11,10.000-1.000-10,10.000 1.000-10,2.000 1.000-10,-3.000 3.000-6,-3.000 3.000-7,-2.000 4.000-7,-6.000 2.000-7,-6.000 4.000-5,-6.000 3.000-5,-6.000 3.000-5,-9.000 3.000-6,-8.000 3.000-4,-10.000 3.000-4,-9.000 4.000-5</inkml:trace>
</inkml:ink>
</file>

<file path=ppt/ink/ink65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1"/>
    </inkml:context>
    <inkml:brush xml:id="br0">
      <inkml:brushProperty name="width" value="0.0422270111739635" units="cm"/>
      <inkml:brushProperty name="height" value="0.0422270111739635" units="cm"/>
      <inkml:brushProperty name="color" value="#000000"/>
      <inkml:brushProperty name="ignorePressure" value="0"/>
    </inkml:brush>
  </inkml:definitions>
  <inkml:trace contextRef="#ctx0" brushRef="#br0">11200.000 40150.000 520,'-41.000'23.000'32,"19.000"-3.000"-7,19.000-3.000-7,19.000-2.000-7,9.000-5.000-4,0.000-2.000 0,0.000-3.000 0,0.000-3.000-1,-5.000 7.000 3,-9.000 19.000 5,-10.000 19.000 4,-8.000 19.000 6,-12.000 7.000 0,-12.000-3.000-2,-13.000-3.000-5,-12.000-2.000-2,-5.000 0.000-3,3.000 7.000-1,3.000 6.000-2,4.000 7.000-1,-3.000 8.000-2,-5.000 14.000-3,-7.000 11.000-2,-5.000 14.000-2,0.000-3.000-2,10.000-15.000-1,10.000-15.000 0,9.000-16.000-1,15.000-21.000-4,22.000-24.000-7,22.000-26.000-7,23.000-24.000-7,13.000-18.000-5,6.000-9.000-2,7.000-10.000-1,6.000-8.000-3,1.000-3.000 3,-3.000 7.000 4,-3.000 6.000 6,-2.000 7.000 4,-8.000 8.000 6,-8.000 14.000 3,-10.000 11.000 5,-9.000 14.000 4,-7.000 10.000 4,-3.000 9.000 7,-3.000 10.000 6,-2.000 10.000 5,-5.000 5.000 7,-2.000 4.000 9,-3.000 3.000 8,-3.000 3.000 8,-1.000-1.000 4,4.000-2.000-3,3.000-3.000-2,3.000-3.000-3,4.000-4.000-3,7.000-3.000-6,6.000-3.000-6,7.000-2.000-5,4.000-8.000-5,3.000-8.000-3,3.000-10.000-4,4.000-9.000-3,2.000-5.000-2,4.000 0.000 1,3.000 0.000 0,3.000 0.000 1,-2.000-5.000-1,-6.000-9.000-5,-6.000-10.000-5,-6.000-8.000-3,-6.000-9.000-6,-2.000-6.000-6,-3.000-6.000-7,-3.000-6.000-5,-6.000-7.000-3,-5.000-6.000 2,-7.000-6.000 2,-5.000-6.000 2,-3.000-6.000 2,4.000-2.000 4,3.000-3.000 4,3.000-3.000 3,4.000 4.000 5,7.000 13.000 4,6.000 12.000 6,7.000 13.000 4,4.000 10.000 4,3.000 10.000 2,3.000 10.000 2,4.000 9.000 2,-1.000 9.000 1,-3.000 9.000-3,-3.000 10.000-2,-2.000 10.000-2,-3.000 5.000-2,1.000 4.000-3,-1.000 3.000-3,1.000 3.000-3,-6.000 3.000-1,-8.000 3.000 0,-10.000 3.000 0,-9.000 4.000 0,-9.000 1.000-4,-5.000 0.000-9,-7.000 0.000-11,-5.000 0.000-9,-4.000-5.000-5,0.000-9.000 1,0.000-10.000-1,0.000-8.000 0,0.000-6.000 2,0.000 1.000 5,0.000-1.000 4,0.000 1.000 3</inkml:trace>
</inkml:ink>
</file>

<file path=ppt/ink/ink65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1"/>
    </inkml:context>
    <inkml:brush xml:id="br0">
      <inkml:brushProperty name="width" value="0.03049660846591" units="cm"/>
      <inkml:brushProperty name="height" value="0.03049660846591" units="cm"/>
      <inkml:brushProperty name="color" value="#000000"/>
      <inkml:brushProperty name="ignorePressure" value="0"/>
    </inkml:brush>
  </inkml:definitions>
  <inkml:trace contextRef="#ctx0" brushRef="#br0">11750.000 40900.000 721,'-41.000'-19.000'7,"19.000"13.000"14,19.000 12.000 15,19.000 13.000 13,18.000 9.000 4,19.000 6.000-8,19.000 7.000-7,19.000 6.000-8</inkml:trace>
</inkml:ink>
</file>

<file path=ppt/ink/ink65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1"/>
    </inkml:context>
    <inkml:brush xml:id="br0">
      <inkml:brushProperty name="width" value="0.0417070239782333" units="cm"/>
      <inkml:brushProperty name="height" value="0.0417070239782333" units="cm"/>
      <inkml:brushProperty name="color" value="#000000"/>
      <inkml:brushProperty name="ignorePressure" value="0"/>
    </inkml:brush>
  </inkml:definitions>
  <inkml:trace contextRef="#ctx0" brushRef="#br0">14600.000 39500.000 527,'-115.000'21.000'0,"23.000"-5.000"0,22.000-7.000 0,22.000-5.000 0,7.000 2.000 6,-6.000 13.000 13,-6.000 12.000 13,-6.000 13.000 13,-1.000 12.000 4,7.000 13.000-3,6.000 12.000-3,7.000 13.000-3,7.000 6.000-4,9.000 0.000-3,10.000 0.000-3,10.000 0.000-4,10.000 4.000-4,13.000 10.000-4,12.000 10.000-4,13.000 9.000-4,7.000-7.000-7,4.000-21.000-7,3.000-22.000-8,3.000-22.000-8,6.000-15.000-9,9.000-5.000-8,10.000-7.000-9,10.000-5.000-9,-1.000-11.000 0,-9.000-11.000 8,-10.000-14.000 9,-8.000-11.000 8,-9.000-11.000 3,-6.000-5.000-2,-6.000-7.000-3,-6.000-5.000-2</inkml:trace>
</inkml:ink>
</file>

<file path=ppt/ink/ink65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2"/>
    </inkml:context>
    <inkml:brush xml:id="br0">
      <inkml:brushProperty name="width" value="0.0371892936527729" units="cm"/>
      <inkml:brushProperty name="height" value="0.0371892936527729" units="cm"/>
      <inkml:brushProperty name="color" value="#000000"/>
      <inkml:brushProperty name="ignorePressure" value="0"/>
    </inkml:brush>
  </inkml:definitions>
  <inkml:trace contextRef="#ctx0" brushRef="#br0">15750.000 38700.000 591,'-21.000'-74.000'6,"10.000"4.000"13,10.000 3.000 13,9.000 3.000 13,10.000 9.000 5,14.000 16.000-1,11.000 15.000-2,14.000 17.000 0,8.000 10.000-6,7.000 6.000-9,6.000 7.000-9,7.000 6.000-10,-1.000 9.000-9,-6.000 13.000-9,-6.000 12.000-11,-6.000 13.000-9,-12.000 7.000-4,-15.000 4.000 4,-15.000 3.000 3,-16.000 3.000 4,-13.000-5.000-4,-9.000-12.000-10,-10.000-13.000-12,-8.000-12.000-11,-3.000-10.000-1,7.000-6.000 8,6.000-6.000 9,7.000-6.000 7</inkml:trace>
</inkml:ink>
</file>

<file path=ppt/ink/ink65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2"/>
    </inkml:context>
    <inkml:brush xml:id="br0">
      <inkml:brushProperty name="width" value="0.0436927564442158" units="cm"/>
      <inkml:brushProperty name="height" value="0.0436927564442158" units="cm"/>
      <inkml:brushProperty name="color" value="#000000"/>
      <inkml:brushProperty name="ignorePressure" value="0"/>
    </inkml:brush>
  </inkml:definitions>
  <inkml:trace contextRef="#ctx0" brushRef="#br0">15900.000 39250.000 503,'-91.000'0.000'16,"19.000"0.000"3,19.000 0.000 2,19.000 0.000 2,9.000 1.000 3,0.000 4.000 1,0.000 3.000 2,0.000 3.000 2,3.000 9.000 0,6.000 16.000 2,7.000 15.000 1,6.000 17.000 1,6.000 10.000-1,6.000 6.000-5,7.000 7.000-3,6.000 6.000-5,1.000 15.000-3,-3.000 26.000-3,-3.000 24.000-3,-2.000 26.000-2,-3.000 30.000-5,1.000 39.000-3,-1.000 36.000-6,1.000 39.000-4,-1.000 10.000-8,1.000-16.000-13,-1.000-15.000-11,1.000-15.000-12,2.000-17.000-2,7.000-15.000 6,6.000-15.000 8,7.000-16.000 7,-1.000-30.000 1,-6.000-44.000-4,-6.000-43.000-4,-6.000-44.000-5</inkml:trace>
</inkml:ink>
</file>

<file path=ppt/ink/ink65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2"/>
    </inkml:context>
    <inkml:brush xml:id="br0">
      <inkml:brushProperty name="width" value="0.031598798930645" units="cm"/>
      <inkml:brushProperty name="height" value="0.031598798930645" units="cm"/>
      <inkml:brushProperty name="color" value="#000000"/>
      <inkml:brushProperty name="ignorePressure" value="0"/>
    </inkml:brush>
  </inkml:definitions>
  <inkml:trace contextRef="#ctx0" brushRef="#br0">15700.000 40650.000 696,'-41.000'-91.000'7,"19.000"19.000"14,19.000 19.000 14,19.000 19.000 15,19.000 10.000 2,23.000 4.000-8,22.000 3.000-7,22.000 3.000-8,12.000 3.000-10,3.000 3.000-10,3.000 3.000-10,4.000 4.000-10,-9.000 2.000-4,-18.000 4.000 3,-19.000 3.000 4,-18.000 3.000 3,-14.000 1.000-8,-5.000 1.000-20,-7.000-1.000-20,-5.000 1.000-20</inkml:trace>
</inkml:ink>
</file>

<file path=ppt/ink/ink65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2"/>
    </inkml:context>
    <inkml:brush xml:id="br0">
      <inkml:brushProperty name="width" value="0.0319819636642933" units="cm"/>
      <inkml:brushProperty name="height" value="0.0319819636642933" units="cm"/>
      <inkml:brushProperty name="color" value="#000000"/>
      <inkml:brushProperty name="ignorePressure" value="0"/>
    </inkml:brush>
  </inkml:definitions>
  <inkml:trace contextRef="#ctx0" brushRef="#br0">17100.000 39700.000 687,'1.000'-46.000'4,"4.000"10.000"6,3.000 10.000 6,3.000 9.000 8,4.000 6.000 4,7.000 3.000 1,6.000 3.000 2,7.000 4.000 2,11.000-1.000-2,20.000-3.000-2,18.000-3.000-4,20.000-2.000-4,6.000-1.000-4,-2.000 3.000-7,-3.000 3.000-5,-3.000 4.000-8,-6.000 1.000-7,-5.000 0.000-12,-7.000 0.000-10,-5.000 0.000-11</inkml:trace>
</inkml:ink>
</file>

<file path=ppt/ink/ink65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2"/>
    </inkml:context>
    <inkml:brush xml:id="br0">
      <inkml:brushProperty name="width" value="0.039004135876894" units="cm"/>
      <inkml:brushProperty name="height" value="0.039004135876894" units="cm"/>
      <inkml:brushProperty name="color" value="#000000"/>
      <inkml:brushProperty name="ignorePressure" value="0"/>
    </inkml:brush>
  </inkml:definitions>
  <inkml:trace contextRef="#ctx0" brushRef="#br0">18450.000 38350.000 564,'32.000'51.000'5,"17.000"4.000"11,15.000 3.000 12,16.000 3.000 10,7.000 6.000 4,1.000 9.000-3,-1.000 10.000-2,1.000 10.000-3,-4.000 10.000-1,-6.000 13.000 0,-6.000 12.000 0,-6.000 13.000-1,-12.000 7.000-3,-15.000 4.000-8,-15.000 3.000-9,-16.000 3.000-8,-23.000 9.000-12,-27.000 16.000-14,-28.000 15.000-15,-28.000 17.000-14,-7.000-14.000-2,16.000-40.000 9,15.000-40.000 9,17.000-41.000 9,8.000-19.000 2,4.000 3.000-8,3.000 3.000-8,3.000 4.000-8</inkml:trace>
</inkml:ink>
</file>

<file path=ppt/ink/ink65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3"/>
    </inkml:context>
    <inkml:brush xml:id="br0">
      <inkml:brushProperty name="width" value="0.0362230986356735" units="cm"/>
      <inkml:brushProperty name="height" value="0.0362230986356735" units="cm"/>
      <inkml:brushProperty name="color" value="#000000"/>
      <inkml:brushProperty name="ignorePressure" value="0"/>
    </inkml:brush>
  </inkml:definitions>
  <inkml:trace contextRef="#ctx0" brushRef="#br0">21400.000 39550.000 607,'60.000'-68.000'9,"23.000"17.000"20,22.000 15.000 19,22.000 16.000 20,10.000 9.000 2,1.000 3.000-12,-1.000 3.000-13,1.000 4.000-13,-4.000 4.000-11,-6.000 6.000-10,-6.000 7.000-9,-6.000 6.000-11,-10.000 3.000-12,-12.000 0.000-17,-13.000 0.000-17,-12.000 0.000-16</inkml:trace>
</inkml:ink>
</file>

<file path=ppt/ink/ink65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03"/>
    </inkml:context>
    <inkml:brush xml:id="br0">
      <inkml:brushProperty name="width" value="0.0364397242665291" units="cm"/>
      <inkml:brushProperty name="height" value="0.0364397242665291" units="cm"/>
      <inkml:brushProperty name="color" value="#000000"/>
      <inkml:brushProperty name="ignorePressure" value="0"/>
    </inkml:brush>
  </inkml:definitions>
  <inkml:trace contextRef="#ctx0" brushRef="#br0">21600.000 40400.000 603,'-46.000'-2.000'0,"10.000"-3.000"0,10.000-3.000 0,9.000-2.000 0,12.000-1.000 8,16.000 3.000 17,15.000 3.000 15,17.000 4.000 17,13.000 2.000 4,13.000 4.000-7,12.000 3.000-8,13.000 3.000-7,16.000-1.000-8,23.000-2.000-10,22.000-3.000-9,22.000-3.000-10,5.000-1.000-11,-8.000 4.000-14,-10.000 3.000-15,-9.000 3.000-14,-20.000-1.000-3,-27.000-2.000 10,-28.000-3.000 10,-28.000-3.000 9,-17.000-1.000 3,-2.000 4.000-7,-3.000 3.000-5,-3.000 3.000-6</inkml:trace>
</inkml:ink>
</file>

<file path=ppt/ink/ink6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2:59"/>
    </inkml:context>
    <inkml:brush xml:id="br0">
      <inkml:brushProperty name="width" value="0.0413094945251942" units="cm"/>
      <inkml:brushProperty name="height" value="0.0413094945251942" units="cm"/>
      <inkml:brushProperty name="color" value="#000000"/>
      <inkml:brushProperty name="ignorePressure" value="0"/>
    </inkml:brush>
  </inkml:definitions>
  <inkml:trace contextRef="#ctx0" brushRef="#br0">32000.000 47500.000 532,'-47.000'-47.000'3,"6.000"6.000"6,7.000 7.000 6,6.000 6.000 6,9.000 17.000 10,13.000 28.000 12,12.000 28.000 14,13.000 29.000 12,6.000 16.000 1,0.000 7.000-15,0.000 6.000-14,0.000 7.000-14,-2.000 4.000-11,-3.000 3.000-7,-3.000 3.000-8,-2.000 4.000-6,-3.000 1.000-8,1.000 0.000-7,-1.000 0.000-6,1.000 0.000-7,1.000-8.000-5,3.000-16.000-3,3.000-15.000-4,4.000-15.000-3</inkml:trace>
</inkml:ink>
</file>

<file path=ppt/ink/ink65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15"/>
    </inkml:context>
    <inkml:brush xml:id="br0">
      <inkml:brushProperty name="width" value="0.0370892137289047" units="cm"/>
      <inkml:brushProperty name="height" value="0.0370892137289047" units="cm"/>
      <inkml:brushProperty name="color" value="#000000"/>
      <inkml:brushProperty name="ignorePressure" value="0"/>
    </inkml:brush>
  </inkml:definitions>
  <inkml:trace contextRef="#ctx0" brushRef="#br0">27250.000 38000.000 593,'0.000'-35.000'3,"0.000"32.000"11,0.000 31.000 12,0.000 32.000 12,1.000 21.000 3,4.000 13.000-3,3.000 12.000-4,3.000 13.000-4,-1.000 4.000-4,-2.000-3.000-5,-3.000-3.000-4,-3.000-2.000-5,-4.000-3.000-4,-3.000 1.000-4,-3.000-1.000-3,-2.000 1.000-3,-1.000-7.000-4,3.000-12.000-3,3.000-13.000-4,4.000-12.000-4,-1.000-18.000-6,-3.000-21.000-9,-3.000-22.000-10,-2.000-22.000-9,-3.000-16.000 0,1.000-9.000 11,-1.000-10.000 11,1.000-8.000 9,1.000-6.000 7,3.000 1.000 1,3.000-1.000 1,4.000 1.000 1,4.000 4.000 5,6.000 9.000 10,7.000 10.000 9,6.000 10.000 10,9.000 0.000 6,13.000-5.000 2,12.000-7.000 2,13.000-5.000 2,6.000-3.000-1,0.000 4.000-2,0.000 3.000-4,0.000 3.000-2,1.000 1.000-4,4.000 1.000-4,3.000-1.000-4,3.000 1.000-4,-1.000 2.000-4,-2.000 7.000-4,-3.000 6.000-4,-3.000 7.000-4,-6.000 4.000-4,-5.000 3.000-4,-7.000 3.000-4,-5.000 4.000-5,-8.000 2.000-2,-5.000 4.000-4,-7.000 3.000-3,-5.000 3.000-4,-9.000-4.000 2,-9.000-8.000 4,-10.000-10.000 6,-8.000-9.000 5,-9.000-10.000 2,-6.000-9.000 1,-6.000-10.000 0,-6.000-8.000 0,-6.000-8.000 3,-2.000-2.000 4,-3.000-3.000 5,-3.000-3.000 4,-1.000 2.000 1,4.000 10.000 0,3.000 10.000-1,3.000 9.000-1,3.000 6.000 4,3.000 3.000 8,3.000 3.000 9,4.000 4.000 7,1.000 10.000 8,0.000 19.000 4,0.000 19.000 5,0.000 19.000 5,3.000 15.000-2,6.000 13.000-7,7.000 12.000-7,6.000 13.000-8,4.000 7.000-5,4.000 4.000-3,3.000 3.000-3,3.000 3.000-3,1.000 4.000-3,1.000 7.000-3,-1.000 6.000-3,1.000 7.000-4,-4.000-1.000-3,-6.000-6.000-4,-6.000-6.000-4,-6.000-6.000-4,-9.000-7.000-2,-8.000-6.000 0,-10.000-6.000-2,-9.000-6.000 1,-2.000-12.000-3,6.000-15.000-3,7.000-15.000-2,6.000-16.000-4,1.000-13.000 1,-3.000-9.000 3,-3.000-10.000 3,-2.000-8.000 4,-1.000-11.000 4,3.000-8.000 4,3.000-10.000 4,4.000-9.000 5,5.000-9.000 3,10.000-5.000 3,10.000-7.000 3,9.000-5.000 3,17.000-3.000 2,25.000 4.000 4,25.000 3.000 2,25.000 3.000 4,12.000 7.000 1,1.000 14.000 1,-1.000 11.000-1,1.000 14.000 0,-6.000 7.000-2,-8.000 3.000-3,-10.000 3.000-4,-9.000 4.000-4,-12.000 7.000-2,-11.000 13.000-3,-14.000 12.000-1,-11.000 13.000-3,-14.000 9.000-3,-11.000 6.000-4,-14.000 7.000-6,-11.000 6.000-3,-18.000 6.000-5,-22.000 6.000-3,-22.000 7.000-2,-21.000 6.000-4,-15.000 1.000 0,-6.000-3.000 3,-6.000-3.000 2,-6.000-2.000 2,1.000-9.000 3,9.000-12.000 3,10.000-13.000 2,10.000-12.000 3,8.000-10.000 6,10.000-6.000 6,10.000-6.000 7,9.000-6.000 8,20.000-6.000 8,31.000-2.000 9,32.000-3.000 9,31.000-3.000 10,31.000-9.000 0,31.000-11.000-6,32.000-14.000-8,31.000-11.000-6,17.000-4.000-8,3.000 6.000-6,3.000 7.000-6,4.000 6.000-8,-4.000 6.000-8,-9.000 6.000-11,-10.000 7.000-10,-8.000 6.000-12,-23.000 3.000-4,-34.000 0.000 1,-35.000 0.000 2,-33.000 0.000 1,-18.000 0.000 0,0.000 0.000 1,0.000 0.000 0,0.000 0.000 0</inkml:trace>
</inkml:ink>
</file>

<file path=ppt/ink/ink65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16"/>
    </inkml:context>
    <inkml:brush xml:id="br0">
      <inkml:brushProperty name="width" value="0.0381424799561501" units="cm"/>
      <inkml:brushProperty name="height" value="0.0381424799561501" units="cm"/>
      <inkml:brushProperty name="color" value="#000000"/>
      <inkml:brushProperty name="ignorePressure" value="0"/>
    </inkml:brush>
  </inkml:definitions>
  <inkml:trace contextRef="#ctx0" brushRef="#br0">24600.000 37550.000 576,'-2.000'-47.000'0,"-3.000"6.000"0,-3.000 7.000 0,-2.000 6.000 0,-3.000 4.000 5,1.000 4.000 8,-1.000 3.000 9,1.000 3.000 8,1.000 10.000 4,3.000 20.000-4,3.000 18.000-3,4.000 20.000-4,-1.000 22.000-1,-3.000 29.000 0,-3.000 28.000-1,-2.000 28.000-1,-3.000 23.000-1,1.000 19.000-3,-1.000 19.000-3,1.000 19.000-3,-4.000 2.000-2,-6.000-11.000 0,-6.000-14.000 0,-6.000-11.000 0,-2.000-18.000-2,3.000-22.000-3,3.000-22.000-3,4.000-21.000-4,4.000-21.000-2,6.000-19.000-1,7.000-18.000-3,6.000-19.000-1,3.000-21.000-1,0.000-21.000-1,0.000-22.000-1,0.000-22.000 0,7.000-26.000-1,17.000-27.000 2,15.000-28.000 1,16.000-28.000 1,9.000-29.000-1,3.000-28.000-5,3.000-28.000-5,4.000-27.000-5,4.000-9.000 0,6.000 13.000 2,7.000 12.000 4,6.000 13.000 2,1.000 23.000 5,-3.000 34.000 6,-3.000 35.000 7,-2.000 35.000 5,-9.000 27.000 6,-12.000 22.000 4,-13.000 22.000 5,-12.000 23.000 4,-10.000 19.000 3,-6.000 19.000 0,-6.000 19.000 1,-6.000 19.000 1,-9.000 23.000 1,-8.000 28.000 2,-10.000 28.000 1,-9.000 29.000 1,-5.000 18.000-2,0.000 9.000-7,0.000 10.000-6,0.000 10.000-7,1.000-3.000-7,4.000-11.000-7,3.000-14.000-8,3.000-11.000-7,6.000-12.000-7,9.000-9.000-3,10.000-10.000-5,10.000-8.000-4,4.000-17.000 2,0.000-21.000 6,0.000-22.000 8,0.000-22.000 6,-2.000-15.000-2,-3.000-5.000-12,-3.000-7.000-10,-2.000-5.000-13</inkml:trace>
</inkml:ink>
</file>

<file path=ppt/ink/ink65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16"/>
    </inkml:context>
    <inkml:brush xml:id="br0">
      <inkml:brushProperty name="width" value="0.0339697487652302" units="cm"/>
      <inkml:brushProperty name="height" value="0.0339697487652302" units="cm"/>
      <inkml:brushProperty name="color" value="#000000"/>
      <inkml:brushProperty name="ignorePressure" value="0"/>
    </inkml:brush>
  </inkml:definitions>
  <inkml:trace contextRef="#ctx0" brushRef="#br0">26900.000 38200.000 647,'-91.000'75.000'8,"-31.000"50.000"14,-31.000 50.000 15,-31.000 50.000 16,2.000 9.000 2,39.000-31.000-8,36.000-31.000-8,39.000-31.000-8,25.000-15.000-7,17.000 4.000-7,15.000 3.000-5,16.000 3.000-6,18.000-4.000-5,22.000-8.000-1,22.000-10.000-3,23.000-9.000-2,10.000-15.000-7,0.000-18.000-10,0.000-19.000-10,0.000-18.000-11,-7.000-12.000-7,-11.000-3.000-2,-14.000-3.000-3,-11.000-2.000-3</inkml:trace>
</inkml:ink>
</file>

<file path=ppt/ink/ink65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17"/>
    </inkml:context>
    <inkml:brush xml:id="br0">
      <inkml:brushProperty name="width" value="0.033530481159687" units="cm"/>
      <inkml:brushProperty name="height" value="0.033530481159687" units="cm"/>
      <inkml:brushProperty name="color" value="#000000"/>
      <inkml:brushProperty name="ignorePressure" value="0"/>
    </inkml:brush>
  </inkml:definitions>
  <inkml:trace contextRef="#ctx0" brushRef="#br0">29900.000 38500.000 656,'-24.000'-46.000'0,"4.000"10.000"0,3.000 10.000 0,3.000 9.000 0,6.000 15.000 8,9.000 22.000 17,10.000 22.000 16,10.000 23.000 16,0.000 14.000 3,-5.000 10.000-11,-7.000 10.000-13,-5.000 9.000-11,-4.000 1.000-9,0.000-6.000-4,0.000-6.000-4,0.000-6.000-6,-2.000-10.000-1,-3.000-12.000 0,-3.000-13.000 0,-2.000-12.000 1,3.000-16.000-4,14.000-19.000-6,11.000-18.000-5,14.000-19.000-7,14.000-15.000-1,20.000-8.000 5,18.000-10.000 4,20.000-9.000 4,10.000-5.000 2,3.000 0.000 1,3.000 0.000-1,4.000 0.000 1,-1.000 3.000 0,-3.000 6.000 0,-3.000 7.000 0,-2.000 6.000 0,-14.000 7.000-1,-21.000 10.000-1,-22.000 10.000-1,-22.000 9.000-2,-22.000 7.000-2,-22.000 7.000 0,-22.000 6.000-3,-21.000 7.000-1,-12.000 0.000 0,1.000-2.000 2,-1.000-3.000 1,1.000-3.000 2,2.000-2.000 1,7.000 0.000 0,6.000 0.000 1,7.000 0.000 1,4.000-2.000-1,3.000-3.000-2,3.000-3.000 0,4.000-2.000-1</inkml:trace>
</inkml:ink>
</file>

<file path=ppt/ink/ink65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18"/>
    </inkml:context>
    <inkml:brush xml:id="br0">
      <inkml:brushProperty name="width" value="0.0428438857197762" units="cm"/>
      <inkml:brushProperty name="height" value="0.0428438857197762" units="cm"/>
      <inkml:brushProperty name="color" value="#000000"/>
      <inkml:brushProperty name="ignorePressure" value="0"/>
    </inkml:brush>
  </inkml:definitions>
  <inkml:trace contextRef="#ctx0" brushRef="#br0">30000.000 38550.000 513,'-71.000'21.000'0,"10.000"-5.000"0,10.000-7.000 0,9.000-5.000 0,7.000-3.000 4,7.000 4.000 6,6.000 3.000 8,7.000 3.000 7,8.000-2.000 3,14.000-6.000 0,11.000-6.000-1,14.000-6.000 0,14.000-10.000-3,20.000-12.000-1,18.000-13.000-4,20.000-12.000-2,11.000-7.000-5,7.000 1.000-4,6.000-1.000-6,7.000 1.000-4,-9.000 7.000-5,-21.000 16.000-2,-22.000 15.000-4,-22.000 17.000-2,-24.000 13.000-3,-24.000 13.000 0,-26.000 12.000-3,-24.000 13.000 0,-18.000 9.000 3,-9.000 6.000 6,-10.000 7.000 7,-8.000 6.000 7,-4.000 4.000 4,3.000 4.000 5,3.000 3.000 3,4.000 3.000 3,1.000 4.000 2,0.000 7.000 1,0.000 6.000 0,0.000 7.000 0,3.000-1.000-1,6.000-6.000-1,7.000-6.000-2,6.000-6.000-2,4.000-7.000-2,4.000-6.000-4,3.000-6.000-3,3.000-6.000-4,17.000-20.000-7,31.000-30.000-12,32.000-32.000-11,31.000-30.000-12,12.000-19.000-3,-6.000-2.000 6,-6.000-3.000 7,-6.000-3.000 5,-9.000 5.000 7,-8.000 17.000 5,-10.000 15.000 5,-9.000 16.000 5,-9.000 13.000 6,-5.000 14.000 5,-7.000 11.000 4,-5.000 14.000 5,-9.000 8.000 4,-9.000 7.000 0,-10.000 6.000 2,-8.000 7.000 1,-9.000 2.000 0,-6.000 1.000-2,-6.000-1.000-1,-6.000 1.000 0,-1.000-3.000-4,7.000-2.000-3,6.000-3.000-4,7.000-3.000-3,10.000-13.000-9,16.000-22.000-11,15.000-22.000-11,17.000-21.000-12,14.000-37.000-5,17.000-49.000-1,15.000-51.000 1,16.000-49.000 0,-2.000-15.000 4,-19.000 22.000 5,-18.000 22.000 7,-19.000 23.000 5,-12.000 8.000 5,-2.000-3.000 3,-3.000-3.000 3,-3.000-2.000 3,-2.000 10.000 5,0.000 25.000 9,0.000 25.000 9,0.000 25.000 7,0.000 23.000 10,0.000 22.000 8,0.000 22.000 9,0.000 23.000 9,6.000 22.000 1,13.000 26.000-8,12.000 24.000-7,13.000 26.000-7,10.000 21.000-5,10.000 19.000-4,10.000 19.000-2,9.000 19.000-3,7.000 12.000-4,7.000 6.000-4,6.000 7.000-4,7.000 6.000-4,2.000 1.000-5,1.000-3.000-7,-1.000-3.000-4,1.000-2.000-7,-4.000-5.000-3,-6.000-2.000-4,-6.000-3.000-2,-6.000-3.000-3,-7.000-15.000-5,-6.000-24.000-7,-6.000-26.000-8,-6.000-24.000-8</inkml:trace>
</inkml:ink>
</file>

<file path=ppt/ink/ink65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18"/>
    </inkml:context>
    <inkml:brush xml:id="br0">
      <inkml:brushProperty name="width" value="0.0354940705001354" units="cm"/>
      <inkml:brushProperty name="height" value="0.0354940705001354" units="cm"/>
      <inkml:brushProperty name="color" value="#000000"/>
      <inkml:brushProperty name="ignorePressure" value="0"/>
    </inkml:brush>
  </inkml:definitions>
  <inkml:trace contextRef="#ctx0" brushRef="#br0">31700.000 38900.000 619,'-46.000'-58.000'64,"10.000"34.000"-10,10.000 35.000-8,9.000 35.000-10,-1.000 22.000-5,-8.000 14.000-1,-10.000 11.000-1,-9.000 14.000-2,-9.000 8.000-3,-5.000 7.000-5,-7.000 6.000-6,-5.000 7.000-6,-8.000 0.000-7,-5.000-2.000-7,-7.000-3.000-8,-5.000-3.000-8,-1.000-9.000-2,6.000-11.000 2,7.000-14.000 3,6.000-11.000 3,7.000-22.000-3,10.000-27.000-11,10.000-28.000-9,9.000-28.000-10,9.000-13.000-1,9.000 3.000 9,10.000 3.000 8,10.000 4.000 9,2.000-3.000 5,-3.000-5.000 2,-3.000-7.000 2,-2.000-5.000 2</inkml:trace>
</inkml:ink>
</file>

<file path=ppt/ink/ink65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18"/>
    </inkml:context>
    <inkml:brush xml:id="br0">
      <inkml:brushProperty name="width" value="0.0348127223551273" units="cm"/>
      <inkml:brushProperty name="height" value="0.0348127223551273" units="cm"/>
      <inkml:brushProperty name="color" value="#000000"/>
      <inkml:brushProperty name="ignorePressure" value="0"/>
    </inkml:brush>
  </inkml:definitions>
  <inkml:trace contextRef="#ctx0" brushRef="#br0">30500.000 37600.000 631,'23.000'-46.000'0,"-3.000"10.000"0,-3.000 10.000 0,-2.000 9.000 0,2.000-1.000 0,9.000-8.000 0,10.000-10.000 0,10.000-9.000 0,5.000-1.000 4,4.000 10.000 8,3.000 10.000 7,3.000 9.000 7,3.000 10.000 6,3.000 14.000 5,3.000 11.000 3,4.000 14.000 5,1.000 13.000-2,0.000 16.000-6,0.000 15.000-5,0.000 17.000-7,0.000 14.000-10,0.000 17.000-13,0.000 15.000-15,0.000 16.000-14</inkml:trace>
</inkml:ink>
</file>

<file path=ppt/ink/ink65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18"/>
    </inkml:context>
    <inkml:brush xml:id="br0">
      <inkml:brushProperty name="width" value="0.0451711155474186" units="cm"/>
      <inkml:brushProperty name="height" value="0.0451711155474186" units="cm"/>
      <inkml:brushProperty name="color" value="#000000"/>
      <inkml:brushProperty name="ignorePressure" value="0"/>
    </inkml:brush>
  </inkml:definitions>
  <inkml:trace contextRef="#ctx0" brushRef="#br0">33200.000 37400.000 487,'-91.000'-22.000'31,"19.000"6.000"-6,19.000 7.000-7,19.000 6.000-6,12.000 9.000 3,6.000 13.000 10,7.000 12.000 11,6.000 13.000 10,6.000 10.000 4,6.000 10.000-6,7.000 10.000-4,6.000 9.000-5,4.000 13.000-4,4.000 20.000-5,3.000 18.000-3,3.000 20.000-5,-1.000 14.000-4,-2.000 14.000-3,-3.000 11.000-3,-3.000 14.000-3,-6.000 0.000-8,-5.000-8.000-10,-7.000-10.000-11,-5.000-9.000-10,-4.000-12.000-4,0.000-11.000 0,0.000-14.000 1,0.000-11.000 1,-2.000-18.000-1,-3.000-22.000-2,-3.000-22.000-3,-2.000-21.000-3</inkml:trace>
</inkml:ink>
</file>

<file path=ppt/ink/ink65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19"/>
    </inkml:context>
    <inkml:brush xml:id="br0">
      <inkml:brushProperty name="width" value="0.0454639382660389" units="cm"/>
      <inkml:brushProperty name="height" value="0.0454639382660389" units="cm"/>
      <inkml:brushProperty name="color" value="#000000"/>
      <inkml:brushProperty name="ignorePressure" value="0"/>
    </inkml:brush>
  </inkml:definitions>
  <inkml:trace contextRef="#ctx0" brushRef="#br0">32650.000 39900.000 483,'-2.000'-46.000'0,"-3.000"10.000"0,-3.000 10.000 0,-2.000 9.000 0,-1.000 12.000 7,3.000 16.000 15,3.000 15.000 13,4.000 17.000 15,5.000 11.000 3,10.000 10.000-5,10.000 10.000-7,9.000 9.000-6,4.000 7.000-5,1.000 7.000-3,-1.000 6.000-4,1.000 7.000-5,-1.000 4.000-2,1.000 3.000-4,-1.000 3.000-2,1.000 4.000-3,-1.000-9.000-1,1.000-18.000 1,-1.000-19.000 2,1.000-18.000 1,-1.000-18.000 1,1.000-16.000-1,-1.000-15.000 0,1.000-15.000-1,7.000-26.000-2,16.000-34.000-4,15.000-35.000-3,17.000-33.000-5,11.000-23.000-5,10.000-9.000-6,10.000-10.000-5,9.000-8.000-7,-2.000 0.000-7,-12.000 14.000-7,-13.000 11.000-7,-12.000 14.000-7,-15.000 16.000-3,-15.000 22.000 3,-15.000 22.000 2,-16.000 23.000 2</inkml:trace>
</inkml:ink>
</file>

<file path=ppt/ink/ink65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0"/>
    </inkml:context>
    <inkml:brush xml:id="br0">
      <inkml:brushProperty name="width" value="0.0324893817305565" units="cm"/>
      <inkml:brushProperty name="height" value="0.0324893817305565" units="cm"/>
      <inkml:brushProperty name="color" value="#000000"/>
      <inkml:brushProperty name="ignorePressure" value="0"/>
    </inkml:brush>
  </inkml:definitions>
  <inkml:trace contextRef="#ctx0" brushRef="#br0">35800.000 38050.000 677,'79.000'53.000'8,"10.000"6.000"16,10.000 7.000 17,9.000 6.000 16,-7.000-7.000 2,-21.000-18.000-12,-22.000-19.000-12,-22.000-18.000-12,-8.000-3.000-8,6.000 17.000-6,7.000 15.000-5,6.000 16.000-4,-5.000 7.000-7,-16.000 1.000-5,-15.000-1.000-7,-15.000 1.000-5,-11.000-6.000-9,-2.000-8.000-12,-3.000-10.000-12,-3.000-9.000-11</inkml:trace>
</inkml:ink>
</file>

<file path=ppt/ink/ink6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3:00"/>
    </inkml:context>
    <inkml:brush xml:id="br0">
      <inkml:brushProperty name="width" value="0.0441389456391335" units="cm"/>
      <inkml:brushProperty name="height" value="0.0441389456391335" units="cm"/>
      <inkml:brushProperty name="color" value="#000000"/>
      <inkml:brushProperty name="ignorePressure" value="0"/>
    </inkml:brush>
  </inkml:definitions>
  <inkml:trace contextRef="#ctx0" brushRef="#br0">32850.000 47050.000 498,'3.000'-68.000'42,"6.000"17.000"-3,7.000 15.000-3,6.000 16.000-3,7.000 9.000-2,10.000 3.000 2,10.000 3.000 2,9.000 4.000 1,7.000 7.000-3,7.000 13.000-4,6.000 12.000-7,7.000 13.000-5,-1.000 9.000-3,-6.000 6.000-2,-6.000 7.000-1,-6.000 6.000-1,-9.000 6.000-3,-8.000 6.000-5,-10.000 7.000-5,-9.000 6.000-5,-12.000 6.000-5,-11.000 6.000-4,-14.000 7.000-5,-11.000 6.000-4,-12.000-1.000-1,-9.000-5.000 1,-10.000-7.000 2,-8.000-5.000 2,-6.000-9.000 4,1.000-9.000 5,-1.000-10.000 6,1.000-8.000 5,4.000-11.000 4,9.000-8.000 3,10.000-10.000 3,10.000-9.000 3,18.000-18.000 7,28.000-24.000 10,28.000-26.000 9,29.000-24.000 11,22.000-15.000-1,20.000-3.000-10,18.000-3.000-11,20.000-2.000-11,10.000 2.000-9,3.000 9.000-9,3.000 10.000-8,4.000 10.000-8,-6.000 7.000-11,-11.000 6.000-14,-14.000 7.000-14,-11.000 6.000-13,-18.000 6.000-2,-22.000 6.000 7,-22.000 7.000 8,-21.000 6.000 7</inkml:trace>
</inkml:ink>
</file>

<file path=ppt/ink/ink65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0"/>
    </inkml:context>
    <inkml:brush xml:id="br0">
      <inkml:brushProperty name="width" value="0.0374531745910645" units="cm"/>
      <inkml:brushProperty name="height" value="0.0374531745910645" units="cm"/>
      <inkml:brushProperty name="color" value="#000000"/>
      <inkml:brushProperty name="ignorePressure" value="0"/>
    </inkml:brush>
  </inkml:definitions>
  <inkml:trace contextRef="#ctx0" brushRef="#br0">35450.000 39550.000 587,'79.000'21.000'123,"10.000"-5.000"-28,10.000-7.000-28,9.000-5.000-28,9.000-4.000-16,9.000 0.000-1,10.000 0.000-3,10.000 0.000-1,-1.000 0.000-12,-9.000 0.000-21,-10.000 0.000-21,-8.000 0.000-22</inkml:trace>
</inkml:ink>
</file>

<file path=ppt/ink/ink65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0"/>
    </inkml:context>
    <inkml:brush xml:id="br0">
      <inkml:brushProperty name="width" value="0.0378772392868996" units="cm"/>
      <inkml:brushProperty name="height" value="0.0378772392868996" units="cm"/>
      <inkml:brushProperty name="color" value="#000000"/>
      <inkml:brushProperty name="ignorePressure" value="0"/>
    </inkml:brush>
  </inkml:definitions>
  <inkml:trace contextRef="#ctx0" brushRef="#br0">37500.000 37550.000 580,'0.000'-47.000'3,"0.000"6.000"6,0.000 7.000 5,0.000 6.000 6,7.000 6.000 6,17.000 6.000 7,15.000 7.000 6,16.000 6.000 8,5.000 4.000 0,-2.000 4.000-7,-3.000 3.000-7,-3.000 3.000-6,-1.000 1.000-4,4.000 1.000-3,3.000-1.000-1,3.000 1.000-2,-10.000 2.000-15,-21.000 7.000-26,-22.000 6.000-27,-22.000 7.000-26</inkml:trace>
</inkml:ink>
</file>

<file path=ppt/ink/ink65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1"/>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36250.000 37800.000 999,'1.000'-46.000'0,"4.000"10.000"0,3.000 10.000 0,3.000 9.000 0,-2.000 4.000-3,-6.000 1.000-9,-6.000-1.000-7,-6.000 1.000-9</inkml:trace>
</inkml:ink>
</file>

<file path=ppt/ink/ink65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3"/>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35925.000 37625.000 333,'157.000'63.000'167,"51.000"46.000"-1,50.000 47.000 1,49.000 47.000 0</inkml:trace>
</inkml:ink>
</file>

<file path=ppt/ink/ink65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3"/>
    </inkml:context>
    <inkml:brush xml:id="br0">
      <inkml:brushProperty name="width" value="0.0381028912961483" units="cm"/>
      <inkml:brushProperty name="height" value="0.0381028912961483" units="cm"/>
      <inkml:brushProperty name="color" value="#000000"/>
      <inkml:brushProperty name="ignorePressure" value="0"/>
    </inkml:brush>
  </inkml:definitions>
  <inkml:trace contextRef="#ctx0" brushRef="#br0">36500.000 37250.000 577,'-121.000'53.000'74,"10.000"6.000"-17,10.000 7.000-17,9.000 6.000-17,4.000 6.000-11,1.000 6.000-6,-1.000 7.000-4,1.000 6.000-7,2.000-4.000-2,7.000-11.000-2,6.000-14.000-2,7.000-11.000-1,7.000-12.000 0,9.000-9.000 2,10.000-10.000 3,10.000-8.000 3,11.000-11.000 0,17.000-8.000 0,15.000-10.000-2,16.000-9.000-1,9.000-2.000 1,3.000 6.000 2,3.000 7.000 4,4.000 6.000 3,-3.000 6.000 3,-5.000 6.000 5,-7.000 7.000 5,-5.000 6.000 4,-6.000 9.000 4,-3.000 13.000 0,-3.000 12.000 2,-2.000 13.000 2,-6.000 12.000-1,-6.000 13.000-4,-6.000 12.000-2,-6.000 13.000-4,-6.000 4.000-2,-2.000-3.000-3,-3.000-3.000-3,-3.000-2.000-2,-2.000-5.000-1,0.000-2.000-1,0.000-3.000 2,0.000-3.000-1,3.000-9.000-3,6.000-11.000-5,7.000-14.000-5,6.000-11.000-7,6.000-25.000-8,6.000-33.000-13,7.000-35.000-11,6.000-34.000-14,4.000-18.000 0,4.000 1.000 9,3.000-1.000 10,3.000 1.000 9,1.000 5.000 8,1.000 14.000 9,-1.000 11.000 6,1.000 14.000 9,1.000 8.000 6,3.000 7.000 4,3.000 6.000 6,4.000 7.000 5,-3.000 5.000 2,-5.000 7.000-2,-7.000 6.000-2,-5.000 7.000-2,-8.000 8.000 1,-5.000 14.000 0,-7.000 11.000 2,-5.000 14.000 0,-8.000 5.000 0,-5.000 1.000-1,-7.000-1.000-3,-5.000 1.000-2,-8.000-3.000-3,-5.000-2.000-4,-7.000-3.000-6,-5.000-3.000-5,-1.000-7.000-3,6.000-9.000-3,7.000-10.000-2,6.000-8.000-2,7.000-14.000-3,10.000-15.000-2,10.000-15.000-2,9.000-16.000-2,12.000-10.000 0,16.000-3.000 2,15.000-3.000 2,17.000-2.000 1,8.000-3.000 3,4.000 1.000 0,3.000-1.000 2,3.000 1.000 2,-5.000 7.000 0,-12.000 16.000 1,-13.000 15.000 0,-12.000 17.000 1,-16.000 13.000-2,-19.000 13.000-3,-18.000 12.000-4,-19.000 13.000-3,-10.000 2.000 0,1.000-5.000 5,-1.000-7.000 4,1.000-5.000 4</inkml:trace>
</inkml:ink>
</file>

<file path=ppt/ink/ink65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4"/>
    </inkml:context>
    <inkml:brush xml:id="br0">
      <inkml:brushProperty name="width" value="0.0373512208461761" units="cm"/>
      <inkml:brushProperty name="height" value="0.0373512208461761" units="cm"/>
      <inkml:brushProperty name="color" value="#000000"/>
      <inkml:brushProperty name="ignorePressure" value="0"/>
    </inkml:brush>
  </inkml:definitions>
  <inkml:trace contextRef="#ctx0" brushRef="#br0">36750.000 37900.000 589,'29.000'-93.000'5,"10.000"17.000"11,10.000 15.000 10,9.000 16.000 11,7.000 10.000 3,7.000 7.000-5,6.000 6.000-5,7.000 7.000-5,-1.000 4.000-6,-6.000 3.000-6,-6.000 3.000-7,-6.000 4.000-7,-10.000 4.000-3,-12.000 6.000-3,-13.000 7.000-3,-12.000 6.000-1,-9.000 4.000-5,-2.000 4.000-5,-3.000 3.000-6,-3.000 3.000-6,-9.000-1.000-2,-11.000-2.000 2,-14.000-3.000 1,-11.000-3.000 2,-9.000-6.000 2,-3.000-5.000 4,-3.000-7.000 3,-2.000-5.000 4,-1.000-4.000 4,3.000 0.000 2,3.000 0.000 3,4.000 0.000 4,2.000 0.000 4,4.000 0.000 5,3.000 0.000 7,3.000 0.000 6,4.000 1.000 4,7.000 4.000 6,6.000 3.000 4,7.000 3.000 6,5.000 4.000 2,7.000 7.000 3,6.000 6.000 1,7.000 7.000 3,4.000 4.000-2,3.000 3.000-7,3.000 3.000-6,4.000 4.000-7,-3.000 5.000-5,-5.000 10.000-5,-7.000 10.000-4,-5.000 9.000-6,-4.000 4.000-5,0.000 1.000-7,0.000-1.000-7,0.000 1.000-6,-2.000-6.000-4,-3.000-8.000-4,-3.000-10.000-3,-2.000-9.000-3,-3.000-9.000-1,1.000-5.000 1,-1.000-7.000 2,1.000-5.000 0,1.000-11.000 3,3.000-11.000 1,3.000-14.000 3,4.000-11.000 1,1.000-11.000 4,0.000-5.000 2,0.000-7.000 3,0.000-5.000 2,0.000-1.000 4,0.000 6.000 1,0.000 7.000 3,0.000 6.000 3,3.000 3.000 4,6.000 0.000 6,7.000 0.000 7,6.000 0.000 6,4.000 3.000 4,4.000 6.000 4,3.000 7.000 3,3.000 6.000 3,4.000 1.000-1,7.000-3.000-4,6.000-3.000-4,7.000-2.000-4,2.000-6.000-3,1.000-6.000-1,-1.000-6.000-1,1.000-6.000 0,-3.000-2.000-3,-2.000 3.000-4,-3.000 3.000-3,-3.000 4.000-5,-6.000 1.000-10,-5.000 0.000-18,-7.000 0.000-17,-5.000 0.000-18,-8.000 0.000-4,-5.000 0.000 12,-7.000 0.000 11,-5.000 0.000 11,-8.000 3.000 8,-5.000 6.000 6,-7.000 7.000 6,-5.000 6.000 4,-6.000 7.000 7,-3.000 10.000 4,-3.000 10.000 7,-2.000 9.000 4,0.000 7.000 5,7.000 7.000 5,6.000 6.000 3,7.000 7.000 5,2.000 2.000 1,1.000 1.000 0,-1.000-1.000-3,1.000 1.000 0,2.000 5.000-1,7.000 14.000 0,6.000 11.000-1,7.000 14.000 0,2.000 10.000-1,1.000 9.000-3,-1.000 10.000-3,1.000 10.000-3,-3.000 13.000-3,-2.000 19.000-5,-3.000 19.000-3,-3.000 19.000-5,-1.000 13.000-11,4.000 10.000-17,3.000 10.000-17,3.000 9.000-17,1.000-16.000-5,1.000-41.000 7,-1.000-40.000 8,1.000-40.000 8,-1.000-29.000 4,1.000-16.000 4,-1.000-15.000 2,1.000-15.000 3</inkml:trace>
</inkml:ink>
</file>

<file path=ppt/ink/ink65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5"/>
    </inkml:context>
    <inkml:brush xml:id="br0">
      <inkml:brushProperty name="width" value="0.0384044870734215" units="cm"/>
      <inkml:brushProperty name="height" value="0.0384044870734215" units="cm"/>
      <inkml:brushProperty name="color" value="#000000"/>
      <inkml:brushProperty name="ignorePressure" value="0"/>
    </inkml:brush>
  </inkml:definitions>
  <inkml:trace contextRef="#ctx0" brushRef="#br0">39150.000 36350.000 572,'68.000'-22.000'0,"-11.000"6.000"0,-14.000 7.000 0,-11.000 6.000 0,-6.000 9.000 6,4.000 13.000 12,3.000 12.000 11,3.000 13.000 13,-2.000 10.000 2,-6.000 10.000-5,-6.000 10.000-6,-6.000 9.000-6,-9.000 2.000-11,-8.000-2.000-16,-10.000-3.000-18,-9.000-3.000-17,-15.000-2.000-5,-18.000 0.000 3,-19.000 0.000 4,-18.000 0.000 5,-9.000-7.000 1,4.000-11.000-1,3.000-14.000 0,3.000-11.000-1,3.000-11.000 2,3.000-5.000 7,3.000-7.000 7,4.000-5.000 7,5.000-4.000 4,10.000 0.000 5,10.000 0.000 4,9.000 0.000 4,9.000 4.000 6,9.000 10.000 10,10.000 10.000 10,10.000 9.000 10,7.000 6.000 2,6.000 3.000-3,7.000 3.000-2,6.000 4.000-4,-1.000 5.000-5,-5.000 10.000-6,-7.000 10.000-6,-5.000 9.000-6,-6.000 2.000-3,-3.000-2.000-1,-3.000-3.000 1,-2.000-3.000 0,2.000-17.000-8,9.000-27.000-16,10.000-28.000-16,10.000-28.000-15,16.000-31.000-7,26.000-30.000 4,24.000-32.000 3,26.000-30.000 3,15.000-11.000 4,6.000 14.000 5,7.000 11.000 5,6.000 14.000 6,-2.000 13.000 2,-9.000 16.000 0,-10.000 15.000 2,-8.000 17.000 1,-12.000 13.000 9,-12.000 13.000 18,-13.000 12.000 17,-12.000 13.000 19,-13.000 10.000 6,-12.000 10.000-5,-13.000 10.000-5,-12.000 9.000-4,-12.000 9.000-5,-8.000 9.000-7,-10.000 10.000-6,-9.000 10.000-5,-10.000 4.000-4,-9.000 0.000 0,-10.000 0.000-1,-8.000 0.000 1,-9.000-2.000-7,-6.000-3.000-9,-6.000-3.000-12,-6.000-2.000-10,-2.000-8.000-7,3.000-8.000-2,3.000-10.000-2,4.000-9.000-2,4.000-12.000 0,6.000-11.000 1,7.000-14.000 2,6.000-11.000 1,6.000-14.000 2,6.000-11.000 0,7.000-14.000 2,6.000-11.000 1,6.000-11.000 2,6.000-5.000 5,7.000-7.000 4,6.000-5.000 4,9.000 0.000 3,13.000 10.000-1,12.000 10.000 0,13.000 9.000-1,4.000 9.000 5,-3.000 9.000 6,-3.000 10.000 9,-2.000 10.000 7,-6.000 8.000 5,-6.000 10.000 2,-6.000 10.000 4,-6.000 9.000 2,-6.000 12.000 3,-2.000 16.000 4,-3.000 15.000 3,-3.000 17.000 4,-9.000 7.000-3,-11.000 0.000-7,-14.000 0.000-9,-11.000 0.000-8,-7.000 1.000-5,0.000 4.000-4,0.000 3.000-2,0.000 3.000-4,4.000-7.000-3,10.000-15.000-4,10.000-15.000-2,9.000-16.000-5,13.000-16.000-4,20.000-16.000-9,18.000-15.000-7,20.000-15.000-8,10.000-6.000 0,3.000 7.000 9,3.000 6.000 7,4.000 7.000 10,-3.000 4.000 4,-5.000 3.000 1,-7.000 3.000 2,-5.000 4.000 2,-12.000 5.000 1,-16.000 10.000 1,-15.000 10.000 3,-15.000 9.000 1,-17.000 7.000 3,-15.000 7.000 5,-15.000 6.000 5,-16.000 7.000 5,-10.000 2.000 1,-3.000 1.000-4,-3.000-1.000-3,-2.000 1.000-3,-1.000-6.000-4,3.000-8.000-2,3.000-10.000-4,4.000-9.000-4,2.000-7.000-1,4.000-3.000-2,3.000-3.000 0,3.000-2.000-2,4.000-5.000 2,7.000-2.000 4,6.000-3.000 4,7.000-3.000 4,5.000 4.000 5,7.000 13.000 8,6.000 12.000 6,7.000 13.000 7,2.000 9.000 3,1.000 6.000-2,-1.000 7.000-2,1.000 6.000-2,-1.000 1.000-2,1.000-3.000-2,-1.000-3.000-2,1.000-2.000-3,1.000-5.000-2,3.000-2.000-4,3.000-3.000-2,4.000-3.000-4,11.000-13.000-7,23.000-22.000-12,22.000-22.000-12,22.000-21.000-11,15.000-21.000-5,9.000-19.000 2,10.000-18.000 3,10.000-19.000 2,7.000-12.000 2,6.000-2.000 2,7.000-3.000 3,6.000-3.000 2,3.000 4.000 2,0.000 13.000 2,0.000 12.000 2,0.000 13.000 2,-7.000 12.000 9,-11.000 13.000 15,-14.000 12.000 16,-11.000 13.000 16,-14.000 12.000 6,-11.000 13.000-2,-14.000 12.000-2,-11.000 13.000-3,-14.000 12.000-2,-11.000 13.000-3,-14.000 12.000-2,-11.000 13.000-4,-18.000 7.000-6,-22.000 4.000-8,-22.000 3.000-8,-21.000 3.000-9,-15.000 1.000-7,-6.000 1.000-5,-6.000-1.000-6,-6.000 1.000-6,-4.000-6.000-4,1.000-8.000-3,-1.000-10.000-3,1.000-9.000-3,4.000-12.000 1,9.000-11.000 4,10.000-14.000 4,10.000-11.000 5,7.000-11.000 3,6.000-5.000 4,7.000-7.000 2,6.000-5.000 4,7.000-4.000 4,10.000 0.000 4,10.000 0.000 4,9.000 0.000 5,7.000 4.000 6,7.000 10.000 8,6.000 10.000 9,7.000 9.000 8,0.000 12.000 4,-2.000 16.000 0,-3.000 15.000 1,-3.000 17.000 0,-2.000 2.000-2,0.000-9.000-4,0.000-10.000-5,0.000-8.000-3,0.000-6.000-8,0.000 1.000-11,0.000-1.000-10,0.000 1.000-12,3.000-6.000-3,6.000-8.000 4,7.000-10.000 4,6.000-9.000 5</inkml:trace>
</inkml:ink>
</file>

<file path=ppt/ink/ink65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6"/>
    </inkml:context>
    <inkml:brush xml:id="br0">
      <inkml:brushProperty name="width" value="0.0370446518063545" units="cm"/>
      <inkml:brushProperty name="height" value="0.0370446518063545" units="cm"/>
      <inkml:brushProperty name="color" value="#000000"/>
      <inkml:brushProperty name="ignorePressure" value="0"/>
    </inkml:brush>
  </inkml:definitions>
  <inkml:trace contextRef="#ctx0" brushRef="#br0">40150.000 38950.000 593,'-47.000'4.000'6,"6.000"10.000"12,7.000 10.000 11,6.000 9.000 12,6.000 10.000 5,6.000 14.000-1,7.000 11.000-1,6.000 14.000-2,4.000 5.000-3,4.000 1.000-5,3.000-1.000-6,3.000 1.000-6,3.000 4.000-10,3.000 9.000-15,3.000 10.000-15,4.000 10.000-16,-3.000-4.000-7,-5.000-16.000 4,-7.000-15.000 1,-5.000-15.000 4,-3.000-14.000-3,4.000-8.000-6,3.000-10.000-7,3.000-9.000-6</inkml:trace>
</inkml:ink>
</file>

<file path=ppt/ink/ink65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6"/>
    </inkml:context>
    <inkml:brush xml:id="br0">
      <inkml:brushProperty name="width" value="0.0334689617156982" units="cm"/>
      <inkml:brushProperty name="height" value="0.0334689617156982" units="cm"/>
      <inkml:brushProperty name="color" value="#000000"/>
      <inkml:brushProperty name="ignorePressure" value="0"/>
    </inkml:brush>
  </inkml:definitions>
  <inkml:trace contextRef="#ctx0" brushRef="#br0">41950.000 36650.000 657,'4.000'-68.000'0,"10.000"17.000"0,10.000 15.000 0,9.000 16.000 0,10.000 7.000 7,14.000 1.000 16,11.000-1.000 14,14.000 1.000 16,10.000 1.000 4,9.000 3.000-7,10.000 3.000-6,10.000 4.000-7,-4.000 4.000-11,-16.000 6.000-17,-15.000 7.000-18,-15.000 6.000-17,-15.000 4.000-12,-12.000 4.000-4,-13.000 3.000-4,-12.000 3.000-6,-10.000-1.000 1,-6.000-2.000 3,-6.000-3.000 5,-6.000-3.000 5</inkml:trace>
</inkml:ink>
</file>

<file path=ppt/ink/ink65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6"/>
    </inkml:context>
    <inkml:brush xml:id="br0">
      <inkml:brushProperty name="width" value="0.0427456125617027" units="cm"/>
      <inkml:brushProperty name="height" value="0.0427456125617027" units="cm"/>
      <inkml:brushProperty name="color" value="#000000"/>
      <inkml:brushProperty name="ignorePressure" value="0"/>
    </inkml:brush>
  </inkml:definitions>
  <inkml:trace contextRef="#ctx0" brushRef="#br0">42150.000 37250.000 514,'-32.000'26.000'4,"-11.000"4.000"9,-14.000 3.000 7,-11.000 3.000 9,2.000 4.000 5,19.000 7.000 2,19.000 6.000 3,19.000 7.000 1,10.000 11.000 0,4.000 20.000-3,3.000 18.000-4,3.000 20.000-2,3.000 11.000-5,3.000 7.000-1,3.000 6.000-4,4.000 7.000-3,1.000 10.000-3,0.000 16.000-3,0.000 15.000-4,0.000 17.000-3,-2.000 7.000-6,-3.000 0.000-8,-3.000 0.000-6,-2.000 0.000-8,-5.000-7.000-2,-2.000-11.000 4,-3.000-14.000 3,-3.000-11.000 3,-2.000-25.000-7,0.000-33.000-21,0.000-35.000-19,0.000-34.000-20</inkml:trace>
</inkml:ink>
</file>

<file path=ppt/ink/ink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5"/>
    </inkml:context>
    <inkml:brush xml:id="br0">
      <inkml:brushProperty name="width" value="0.035009391605854" units="cm"/>
      <inkml:brushProperty name="height" value="0.035009391605854" units="cm"/>
      <inkml:brushProperty name="color" value="#f2385b"/>
      <inkml:brushProperty name="ignorePressure" value="0"/>
    </inkml:brush>
  </inkml:definitions>
  <inkml:trace contextRef="#ctx0" brushRef="#br0">18200.000 40000.000 628,'70.000'-21.000'96,"-9.000"10.000"-21,-10.000 10.000-22,-8.000 9.000-22,-8.000 6.000-12,-2.000 3.000-1,-3.000 3.000-1,-3.000 4.000-1,-4.000 1.000-3,-3.000 0.000-1,-3.000 0.000-2,-2.000 0.000-3,-5.000 1.000-3,-2.000 4.000-4,-3.000 3.000-3,-3.000 3.000-5,-4.000 3.000-2,-3.000 3.000 0,-3.000 3.000 0,-2.000 4.000 1,-8.000 1.000-1,-8.000 0.000 2,-10.000 0.000 0,-9.000 0.000 2,-7.000 1.000 1,-3.000 4.000 2,-3.000 3.000 2,-2.000 3.000 3,13.000-4.000 2,31.000-8.000 3,32.000-10.000 2,31.000-9.000 3,17.000-12.000-1,3.000-11.000-6,3.000-14.000-5,4.000-11.000-6,1.000-7.000-7,0.000 0.000-6,0.000 0.000-9,0.000 0.000-6,-4.000 1.000-6,-5.000 4.000-4,-7.000 3.000-3,-5.000 3.000-4,-8.000 1.000 3,-5.000 1.000 8,-7.000-1.000 8,-5.000 1.000 9</inkml:trace>
</inkml:ink>
</file>

<file path=ppt/ink/ink6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3:01"/>
    </inkml:context>
    <inkml:brush xml:id="br0">
      <inkml:brushProperty name="width" value="0.0334852524101734" units="cm"/>
      <inkml:brushProperty name="height" value="0.0334852524101734" units="cm"/>
      <inkml:brushProperty name="color" value="#000000"/>
      <inkml:brushProperty name="ignorePressure" value="0"/>
    </inkml:brush>
  </inkml:definitions>
  <inkml:trace contextRef="#ctx0" brushRef="#br0">18150.000 50600.000 657,'-41.000'-25.000'3,"19.000"0.000"6,19.000 0.000 8,19.000 0.000 5,19.000 1.000 6,23.000 4.000 4,22.000 3.000 3,22.000 3.000 4,8.000-1.000-1,-2.000-2.000-8,-3.000-3.000-7,-3.000-3.000-6,-2.000-1.000-5,0.000 4.000 0,0.000 3.000-1,0.000 3.000 0,-4.000 1.000-8,-5.000 1.000-12,-7.000-1.000-14,-5.000 1.000-14,-11.000-1.000-9,-11.000 1.000-7,-14.000-1.000-7,-11.000 1.000-6</inkml:trace>
</inkml:ink>
</file>

<file path=ppt/ink/ink66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6"/>
    </inkml:context>
    <inkml:brush xml:id="br0">
      <inkml:brushProperty name="width" value="0.0293129477649927" units="cm"/>
      <inkml:brushProperty name="height" value="0.0293129477649927" units="cm"/>
      <inkml:brushProperty name="color" value="#000000"/>
      <inkml:brushProperty name="ignorePressure" value="0"/>
    </inkml:brush>
  </inkml:definitions>
  <inkml:trace contextRef="#ctx0" brushRef="#br0">42200.000 38350.000 750,'0.000'-49.000'1,"0.000"4.000"3,0.000 3.000 2,0.000 3.000 3,7.000 3.000 0,17.000 3.000-3,15.000 3.000-1,16.000 4.000-3,13.000 4.000 5,14.000 6.000 12,11.000 7.000 13,14.000 6.000 12,8.000 3.000 0,7.000 0.000-12,6.000 0.000-12,7.000 0.000-12,-10.000 0.000-7,-25.000 0.000-1,-25.000 0.000-1,-25.000 0.000-3,-13.000 0.000-9,1.000 0.000-21,-1.000 0.000-20,1.000 0.000-20</inkml:trace>
</inkml:ink>
</file>

<file path=ppt/ink/ink66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27"/>
    </inkml:context>
    <inkml:brush xml:id="br0">
      <inkml:brushProperty name="width" value="0.0341581963002682" units="cm"/>
      <inkml:brushProperty name="height" value="0.0341581963002682" units="cm"/>
      <inkml:brushProperty name="color" value="#000000"/>
      <inkml:brushProperty name="ignorePressure" value="0"/>
    </inkml:brush>
  </inkml:definitions>
  <inkml:trace contextRef="#ctx0" brushRef="#br0">43800.000 37400.000 644,'56.000'-21.000'50,"13.000"10.000"6,12.000 10.000 4,13.000 9.000 4,6.000 4.000-6,0.000 1.000-17,0.000-1.000-19,0.000 1.000-17,-5.000-1.000-14,-9.000 1.000-9,-10.000-1.000-8,-8.000 1.000-8</inkml:trace>
</inkml:ink>
</file>

<file path=ppt/ink/ink66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1"/>
    </inkml:context>
    <inkml:brush xml:id="br0">
      <inkml:brushProperty name="width" value="0.0328827612102032" units="cm"/>
      <inkml:brushProperty name="height" value="0.0328827612102032" units="cm"/>
      <inkml:brushProperty name="color" value="#000000"/>
      <inkml:brushProperty name="ignorePressure" value="0"/>
    </inkml:brush>
  </inkml:definitions>
  <inkml:trace contextRef="#ctx0" brushRef="#br0">46450.000 37750.000 669,'-15.000'17.000'6,"23.000"-16.000"11,22.000-15.000 13,22.000-15.000 12,24.000-9.000 3,29.000 1.000-7,28.000-1.000-7,28.000 1.000-6,12.000 2.000-4,-3.000 7.000-1,-3.000 6.000-1,-2.000 7.000 0,-11.000 4.000-6,-15.000 3.000-9,-15.000 3.000-9,-16.000 4.000-9,-16.000 4.000-4,-16.000 6.000 4,-15.000 7.000 2,-15.000 6.000 4,-17.000 1.000-8,-15.000-3.000-18,-15.000-3.000-20,-16.000-2.000-18</inkml:trace>
</inkml:ink>
</file>

<file path=ppt/ink/ink66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1"/>
    </inkml:context>
    <inkml:brush xml:id="br0">
      <inkml:brushProperty name="width" value="0.035273302346468" units="cm"/>
      <inkml:brushProperty name="height" value="0.035273302346468" units="cm"/>
      <inkml:brushProperty name="color" value="#000000"/>
      <inkml:brushProperty name="ignorePressure" value="0"/>
    </inkml:brush>
  </inkml:definitions>
  <inkml:trace contextRef="#ctx0" brushRef="#br0">47650.000 36550.000 623,'-47.000'-24.000'3,"6.000"4.000"5,7.000 3.000 5,6.000 3.000 6,3.000 4.000 4,0.000 7.000 2,0.000 6.000 4,0.000 7.000 2,1.000 11.000 0,4.000 20.000-3,3.000 18.000-4,3.000 20.000-4,3.000 14.000 0,3.000 14.000 0,3.000 11.000 1,4.000 14.000 0,4.000 13.000-1,6.000 16.000-7,7.000 15.000-6,6.000 17.000-7,4.000 10.000-9,4.000 6.000-15,3.000 7.000-14,3.000 6.000-14,-2.000-21.000-7,-6.000-46.000 1,-6.000-47.000 0,-6.000-47.000 0</inkml:trace>
</inkml:ink>
</file>

<file path=ppt/ink/ink66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2"/>
    </inkml:context>
    <inkml:brush xml:id="br0">
      <inkml:brushProperty name="width" value="0.0379254631698132" units="cm"/>
      <inkml:brushProperty name="height" value="0.0379254631698132" units="cm"/>
      <inkml:brushProperty name="color" value="#000000"/>
      <inkml:brushProperty name="ignorePressure" value="0"/>
    </inkml:brush>
  </inkml:definitions>
  <inkml:trace contextRef="#ctx0" brushRef="#br0">51550.000 35700.000 580,'-4.000'-33.000'5,"-5.000"34.000"10,-7.000 35.000 10,-5.000 35.000 10,-4.000 25.000 5,0.000 20.000-1,0.000 18.000-2,0.000 20.000-1,-4.000 8.000-2,-5.000 1.000-4,-7.000-1.000-5,-5.000 1.000-3,-3.000-1.000-5,4.000 1.000-5,3.000-1.000-5,3.000 1.000-5,1.000-6.000-4,1.000-8.000-4,-1.000-10.000-5,1.000-9.000-3,13.000-38.000-4,29.000-66.000-3,28.000-65.000-4,28.000-65.000-2,15.000-37.000-1,4.000-6.000 2,3.000-6.000 2,3.000-6.000 3,4.000-10.000 1,7.000-12.000 3,6.000-13.000 1,7.000-12.000 3,4.000-4.000 0,3.000 7.000 1,3.000 6.000 0,4.000 7.000 0,-4.000 16.000 4,-9.000 29.000 7,-10.000 28.000 7,-8.000 28.000 7,-12.000 26.000 6,-12.000 26.000 5,-13.000 24.000 4,-12.000 26.000 5,-12.000 22.000 2,-8.000 23.000-1,-10.000 22.000-1,-9.000 22.000-2,-10.000 15.000-2,-9.000 9.000-4,-10.000 10.000-4,-8.000 10.000-5,-6.000-1.000-3,1.000-9.000-3,-1.000-10.000-2,1.000-8.000-3,1.000-8.000-2,3.000-2.000-5,3.000-3.000-2,4.000-3.000-4,5.000-6.000-4,10.000-5.000-6,10.000-7.000-5,9.000-5.000-5,7.000-6.000-3,7.000-3.000-2,6.000-3.000-1,7.000-2.000-1,0.000-9.000-3,-2.000-12.000-4,-3.000-13.000-4,-3.000-12.000-4</inkml:trace>
</inkml:ink>
</file>

<file path=ppt/ink/ink66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3"/>
    </inkml:context>
    <inkml:brush xml:id="br0">
      <inkml:brushProperty name="width" value="0.0352500900626183" units="cm"/>
      <inkml:brushProperty name="height" value="0.0352500900626183" units="cm"/>
      <inkml:brushProperty name="color" value="#000000"/>
      <inkml:brushProperty name="ignorePressure" value="0"/>
    </inkml:brush>
  </inkml:definitions>
  <inkml:trace contextRef="#ctx0" brushRef="#br0">54550.000 35200.000 624,'-25.000'-22.000'3,"0.000"6.000"6,0.000 7.000 8,0.000 6.000 5,1.000 6.000 5,4.000 6.000 1,3.000 7.000 3,3.000 6.000 1,-1.000 4.000-1,-2.000 4.000-3,-3.000 3.000-4,-3.000 3.000-3,-1.000 4.000-4,4.000 7.000-2,3.000 6.000-3,3.000 7.000-2,-1.000 10.000-1,-2.000 16.000-2,-3.000 15.000 0,-3.000 17.000 0,-2.000 10.000-2,0.000 6.000 0,0.000 7.000-1,0.000 6.000 0,3.000-1.000-3,6.000-5.000-6,7.000-7.000-3,6.000-5.000-6,7.000-8.000-5,10.000-5.000-7,10.000-7.000-6,9.000-5.000-6,12.000-11.000-3,16.000-11.000 0,15.000-14.000 0,17.000-11.000 0,-1.000-14.000 2,-16.000-11.000 2,-15.000-14.000 5,-15.000-11.000 2</inkml:trace>
</inkml:ink>
</file>

<file path=ppt/ink/ink66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3"/>
    </inkml:context>
    <inkml:brush xml:id="br0">
      <inkml:brushProperty name="width" value="0.0357600525021553" units="cm"/>
      <inkml:brushProperty name="height" value="0.0357600525021553" units="cm"/>
      <inkml:brushProperty name="color" value="#000000"/>
      <inkml:brushProperty name="ignorePressure" value="0"/>
    </inkml:brush>
  </inkml:definitions>
  <inkml:trace contextRef="#ctx0" brushRef="#br0">55700.000 35300.000 615,'-24.000'-24.000'0,"4.000"4.000"0,3.000 3.000 0,3.000 3.000 0,1.000 6.000 6,1.000 9.000 11,-1.000 10.000 13,1.000 10.000 11,-1.000 18.000 3,1.000 28.000-7,-1.000 28.000-5,1.000 29.000-7,-1.000 15.000-3,1.000 3.000 2,-1.000 3.000 0,1.000 4.000 1,-1.000 1.000-3,1.000 0.000-4,-1.000 0.000-7,1.000 0.000-5,1.000-5.000-6,3.000-9.000-10,3.000-10.000-8,4.000-8.000-8,2.000-12.000-4,4.000-12.000 2,3.000-13.000 2,3.000-12.000 2</inkml:trace>
</inkml:ink>
</file>

<file path=ppt/ink/ink66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3"/>
    </inkml:context>
    <inkml:brush xml:id="br0">
      <inkml:brushProperty name="width" value="0.0371613688766956" units="cm"/>
      <inkml:brushProperty name="height" value="0.0371613688766956" units="cm"/>
      <inkml:brushProperty name="color" value="#000000"/>
      <inkml:brushProperty name="ignorePressure" value="0"/>
    </inkml:brush>
  </inkml:definitions>
  <inkml:trace contextRef="#ctx0" brushRef="#br0">56550.000 35950.000 592,'-4.000'-68.000'0,"-5.000"17.000"0,-7.000 15.000 0,-5.000 16.000 0,-4.000 10.000 0,0.000 7.000 0,0.000 6.000 0,0.000 7.000 0,-5.000 8.000 6,-9.000 14.000 15,-10.000 11.000 14,-8.000 14.000 14,-6.000 5.000 2,1.000 1.000-9,-1.000-1.000-11,1.000 1.000-8,-1.000-1.000-7,1.000 1.000-2,-1.000-1.000-3,1.000 1.000-2,4.000-4.000-1,9.000-6.000 0,10.000-6.000 1,10.000-6.000 0,10.000-4.000-1,13.000 1.000 1,12.000-1.000-2,13.000 1.000 0,13.000-3.000 1,17.000-2.000-1,15.000-3.000 1,16.000-3.000 1,9.000-2.000-7,3.000 0.000-12,3.000 0.000-15,4.000 0.000-12,-4.000-2.000-8,-9.000-3.000 1,-10.000-3.000-1,-8.000-2.000 0,-9.000-6.000 2,-6.000-6.000 4,-6.000-6.000 5,-6.000-6.000 5,-7.000-6.000 4,-6.000-2.000 2,-6.000-3.000 3,-6.000-3.000 3,-2.000-1.000 2,3.000 4.000 2,3.000 3.000 3,4.000 3.000 1</inkml:trace>
</inkml:ink>
</file>

<file path=ppt/ink/ink66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4"/>
    </inkml:context>
    <inkml:brush xml:id="br0">
      <inkml:brushProperty name="width" value="0.0458124428987503" units="cm"/>
      <inkml:brushProperty name="height" value="0.0458124428987503" units="cm"/>
      <inkml:brushProperty name="color" value="#000000"/>
      <inkml:brushProperty name="ignorePressure" value="0"/>
    </inkml:brush>
  </inkml:definitions>
  <inkml:trace contextRef="#ctx0" brushRef="#br0">57200.000 36250.000 480,'28.000'-55.000'-2,"6.000"-9.000"-2,7.000-10.000-3,6.000-8.000-4,-2.000 3.000 6,-9.000 20.000 10,-10.000 18.000 12,-8.000 20.000 12,-11.000 13.000 4,-8.000 9.000-1,-10.000 10.000-2,-9.000 10.000-1,-12.000 10.000-3,-11.000 13.000-2,-14.000 12.000-2,-11.000 13.000-4,-4.000 2.000-1,6.000-5.000-2,7.000-7.000-2,6.000-5.000-2,9.000-6.000-2,13.000-3.000 0,12.000-3.000-1,13.000-2.000 0,12.000-6.000 0,13.000-6.000 0,12.000-6.000 2,13.000-6.000 1,10.000-7.000-3,10.000-6.000-5,10.000-6.000-6,9.000-6.000-6,2.000-2.000-5,-2.000 3.000-2,-3.000 3.000-3,-3.000 4.000-4,-10.000 5.000 0,-16.000 10.000 1,-15.000 10.000 1,-15.000 9.000 2,-20.000 7.000 0,-21.000 7.000 2,-22.000 6.000 1,-22.000 7.000 0,-13.000 2.000 3,-3.000 1.000 3,-3.000-1.000 4,-2.000 1.000 3,-1.000-4.000 2,3.000-6.000-1,3.000-6.000 1,4.000-6.000 0,5.000-6.000 2,10.000-2.000 5,10.000-3.000 4,9.000-3.000 5,17.000-7.000 1,25.000-9.000 1,25.000-10.000-1,25.000-8.000 0,14.000-9.000-4,3.000-6.000-6,3.000-6.000-7,4.000-6.000-6,1.000-2.000-3,0.000 3.000 2,0.000 3.000 1,0.000 4.000 2,-4.000-1.000-3,-5.000-3.000-5,-7.000-3.000-7,-5.000-2.000-6,-4.000-3.000-2,0.000 1.000 2,0.000-1.000 3,0.000 1.000 2,-2.000-7.000 3,-3.000-12.000 2,-3.000-13.000 3,-2.000-12.000 3,-3.000-9.000 1,1.000-2.000 2,-1.000-3.000 2,1.000-3.000 1,-4.000 2.000 4,-6.000 10.000 4,-6.000 10.000 5,-6.000 9.000 4,-6.000 17.000 11,-2.000 25.000 17,-3.000 25.000 17,-3.000 25.000 17,-4.000 25.000 3,-3.000 25.000-14,-3.000 25.000-13,-2.000 25.000-12,-1.000 4.000-10,3.000-15.000-5,3.000-15.000-3,4.000-16.000-6,1.000-2.000-2,0.000 13.000-2,0.000 12.000-2,0.000 13.000-2,-2.000 15.000-3,-3.000 19.000-5,-3.000 19.000-6,-2.000 19.000-6,-5.000 13.000-10,-2.000 10.000-16,-3.000 10.000-15,-3.000 9.000-16,-1.000-19.000-1,4.000-47.000 12,3.000-47.000 11,3.000-46.000 13,1.000-26.000 5,1.000-3.000 0,-1.000-3.000 0,1.000-2.000-1</inkml:trace>
</inkml:ink>
</file>

<file path=ppt/ink/ink66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4"/>
    </inkml:context>
    <inkml:brush xml:id="br0">
      <inkml:brushProperty name="width" value="0.0352958478033543" units="cm"/>
      <inkml:brushProperty name="height" value="0.0352958478033543" units="cm"/>
      <inkml:brushProperty name="color" value="#000000"/>
      <inkml:brushProperty name="ignorePressure" value="0"/>
    </inkml:brush>
  </inkml:definitions>
  <inkml:trace contextRef="#ctx0" brushRef="#br0">58400.000 35750.000 623,'7.000'-43.000'8,"17.000"17.000"15,15.000 15.000 16,16.000 16.000 16,7.000 10.000 3,1.000 7.000-12,-1.000 6.000-10,1.000 7.000-10,-4.000 5.000-7,-6.000 7.000 0,-6.000 6.000-1,-6.000 7.000-1,-10.000 2.000-6,-12.000 1.000-10,-13.000-1.000-10,-12.000 1.000-11,-16.000 2.000-8,-19.000 7.000-7,-18.000 6.000-5,-19.000 7.000-6,-7.000-6.000 0,7.000-15.000 7,6.000-15.000 8,7.000-16.000 7,5.000-8.000 1,7.000 0.000-2,6.000 0.000-4,7.000 0.000-3</inkml:trace>
</inkml:ink>
</file>

<file path=ppt/ink/ink6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3:01"/>
    </inkml:context>
    <inkml:brush xml:id="br0">
      <inkml:brushProperty name="width" value="0.0339540503919125" units="cm"/>
      <inkml:brushProperty name="height" value="0.0339540503919125" units="cm"/>
      <inkml:brushProperty name="color" value="#000000"/>
      <inkml:brushProperty name="ignorePressure" value="0"/>
    </inkml:brush>
  </inkml:definitions>
  <inkml:trace contextRef="#ctx0" brushRef="#br0">19150.000 49250.000 647,'-25.000'-24.000'0,"0.000"4.000"0,0.000 3.000 0,0.000 3.000 0,1.000 9.000 8,4.000 16.000 13,3.000 15.000 16,3.000 17.000 14,4.000 16.000 3,7.000 19.000-8,6.000 19.000-7,7.000 19.000-9,2.000 10.000-5,1.000 4.000-7,-1.000 3.000-5,1.000 3.000-6,-3.000-2.000-4,-2.000-6.000-2,-3.000-6.000-3,-3.000-6.000-1,-1.000-10.000-6,4.000-12.000-11,3.000-13.000-8,3.000-12.000-11,3.000-15.000-7,3.000-15.000-5,3.000-15.000-6,4.000-16.000-5</inkml:trace>
</inkml:ink>
</file>

<file path=ppt/ink/ink66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5"/>
    </inkml:context>
    <inkml:brush xml:id="br0">
      <inkml:brushProperty name="width" value="0.0339762791991234" units="cm"/>
      <inkml:brushProperty name="height" value="0.0339762791991234" units="cm"/>
      <inkml:brushProperty name="color" value="#000000"/>
      <inkml:brushProperty name="ignorePressure" value="0"/>
    </inkml:brush>
  </inkml:definitions>
  <inkml:trace contextRef="#ctx0" brushRef="#br0">59350.000 34850.000 647,'71.000'-2.000'0,"-5.000"-3.000"0,-7.000-3.000 0,-5.000-2.000 0,0.000 2.000 4,10.000 9.000 10,10.000 10.000 8,9.000 10.000 9,-1.000 7.000 4,-8.000 6.000-1,-10.000 7.000-2,-9.000 6.000-1,-5.000 9.000-3,0.000 13.000-1,0.000 12.000-3,0.000 13.000-3,-5.000 9.000-3,-9.000 6.000-3,-10.000 7.000-5,-8.000 6.000-4,-14.000 6.000-7,-15.000 6.000-11,-15.000 7.000-12,-16.000 6.000-11,-13.000-4.000-3,-9.000-11.000 6,-10.000-14.000 6,-8.000-11.000 5,0.000-15.000-2,14.000-16.000-9,11.000-15.000-10,14.000-15.000-10</inkml:trace>
</inkml:ink>
</file>

<file path=ppt/ink/ink66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6"/>
    </inkml:context>
    <inkml:brush xml:id="br0">
      <inkml:brushProperty name="width" value="0.0387870855629444" units="cm"/>
      <inkml:brushProperty name="height" value="0.0387870855629444" units="cm"/>
      <inkml:brushProperty name="color" value="#000000"/>
      <inkml:brushProperty name="ignorePressure" value="0"/>
    </inkml:brush>
  </inkml:definitions>
  <inkml:trace contextRef="#ctx0" brushRef="#br0">19900.000 44850.000 567,'189.000'-44.000'97,"-22.000"13.000"-16,-22.000 12.000-16,-21.000 13.000-15,-10.000 6.000-12,3.000 0.000-5,3.000 0.000-5,4.000 0.000-5,-4.000 0.000-9,-9.000 0.000-10,-10.000 0.000-12,-8.000 0.000-11,-11.000 3.000-11,-8.000 6.000-8,-10.000 7.000-11,-9.000 6.000-8,-12.000 3.000-3,-11.000 0.000 2,-14.000 0.000 4,-11.000 0.000 4</inkml:trace>
</inkml:ink>
</file>

<file path=ppt/ink/ink66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6"/>
    </inkml:context>
    <inkml:brush xml:id="br0">
      <inkml:brushProperty name="width" value="0.0379949621856213" units="cm"/>
      <inkml:brushProperty name="height" value="0.0379949621856213" units="cm"/>
      <inkml:brushProperty name="color" value="#000000"/>
      <inkml:brushProperty name="ignorePressure" value="0"/>
    </inkml:brush>
  </inkml:definitions>
  <inkml:trace contextRef="#ctx0" brushRef="#br0">19800.000 46150.000 579,'-65.000'20.000'8,"23.000"-9.000"18,22.000-10.000 18,22.000-8.000 17,24.000-6.000 5,29.000 1.000-9,28.000-1.000-9,28.000 1.000-8,18.000 1.000-9,10.000 3.000-9,10.000 3.000-9,9.000 4.000-9,-1.000 1.000-4,-8.000 0.000 0,-10.000 0.000-1,-9.000 0.000 0,-12.000 0.000-7,-11.000 0.000-14,-14.000 0.000-15,-11.000 0.000-14,-14.000 1.000-8,-11.000 4.000-1,-14.000 3.000-3,-11.000 3.000-1</inkml:trace>
</inkml:ink>
</file>

<file path=ppt/ink/ink66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8"/>
    </inkml:context>
    <inkml:brush xml:id="br0">
      <inkml:brushProperty name="width" value="0.0383199378848076" units="cm"/>
      <inkml:brushProperty name="height" value="0.0383199378848076" units="cm"/>
      <inkml:brushProperty name="color" value="#000000"/>
      <inkml:brushProperty name="ignorePressure" value="0"/>
    </inkml:brush>
  </inkml:definitions>
  <inkml:trace contextRef="#ctx0" brushRef="#br0">25500.000 45300.000 574,'-68.000'93.000'102,"17.000"-11.000"-23,15.000-14.000-24,16.000-11.000-24,4.000-3.000-12,-6.000 10.000-1,-6.000 10.000-2,-6.000 9.000-1,-1.000 4.000-1,7.000 1.000-1,6.000-1.000 1,7.000 1.000 0,2.000-3.000-1,1.000-2.000-3,-1.000-3.000-3,1.000-3.000-3,10.000-12.000-3,22.000-18.000-4,22.000-19.000-4,23.000-18.000-5,11.000-21.000-3,4.000-22.000 0,3.000-22.000-1,3.000-21.000-1,-2.000-12.000 0,-6.000 1.000 1,-6.000-1.000 0,-6.000 1.000 2,-7.000-1.000 1,-6.000 1.000 1,-6.000-1.000 0,-6.000 1.000 2,-9.000 2.000 2,-8.000 7.000 1,-10.000 6.000 3,-9.000 7.000 3,-9.000 5.000 0,-5.000 7.000-1,-7.000 6.000-1,-5.000 7.000-1,-9.000 5.000 0,-9.000 7.000 2,-10.000 6.000 2,-8.000 7.000 2,-4.000 4.000 1,3.000 3.000-1,3.000 3.000 0,4.000 4.000-1,2.000 4.000-4,4.000 6.000-10,3.000 7.000-10,3.000 6.000-9,4.000 3.000-3,7.000 0.000 6,6.000 0.000 5,7.000 0.000 6,2.000-2.000 0,1.000-3.000-2,-1.000-3.000-2,1.000-2.000-4</inkml:trace>
</inkml:ink>
</file>

<file path=ppt/ink/ink66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8"/>
    </inkml:context>
    <inkml:brush xml:id="br0">
      <inkml:brushProperty name="width" value="0.0344077460467815" units="cm"/>
      <inkml:brushProperty name="height" value="0.0344077460467815" units="cm"/>
      <inkml:brushProperty name="color" value="#000000"/>
      <inkml:brushProperty name="ignorePressure" value="0"/>
    </inkml:brush>
  </inkml:definitions>
  <inkml:trace contextRef="#ctx0" brushRef="#br0">26400.000 45850.000 639,'29.000'-16.000'7,"10.000"19.000"13,10.000 19.000 14,9.000 19.000 14,1.000 10.000 5,-6.000 4.000-6,-6.000 3.000-4,-6.000 3.000-5,-4.000-1.000-7,1.000-2.000-9,-1.000-3.000-9,1.000-3.000-9,-4.000-2.000-4,-6.000 0.000 0,-6.000 0.000 0,-6.000 0.000 1,-4.000-4.000-14,1.000-5.000-26,-1.000-7.000-25,1.000-5.000-27</inkml:trace>
</inkml:ink>
</file>

<file path=ppt/ink/ink66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9"/>
    </inkml:context>
    <inkml:brush xml:id="br0">
      <inkml:brushProperty name="width" value="0.0402723513543606" units="cm"/>
      <inkml:brushProperty name="height" value="0.0402723513543606" units="cm"/>
      <inkml:brushProperty name="color" value="#000000"/>
      <inkml:brushProperty name="ignorePressure" value="0"/>
    </inkml:brush>
  </inkml:definitions>
  <inkml:trace contextRef="#ctx0" brushRef="#br0">27800.000 45700.000 546,'0.000'53.000'113,"0.000"6.000"-19,0.000 7.000-21,0.000 6.000-19,1.000-1.000-15,4.000-5.000-9,3.000-7.000-7,3.000-5.000-9,4.000-9.000-6,7.000-9.000-3,6.000-10.000-4,7.000-8.000-4,4.000-6.000-2,3.000 1.000-2,3.000-1.000 0,4.000 1.000-1,-1.000-3.000-1,-3.000-2.000-1,-3.000-3.000-2,-2.000-3.000 0,0.000-10.000-1,7.000-16.000-1,6.000-15.000 1,7.000-15.000-1,-4.000-7.000 0,-12.000 3.000 2,-13.000 3.000 2,-12.000 4.000 1,-7.000 1.000 1,1.000 0.000 1,-1.000 0.000 2,1.000 0.000 1,-4.000 1.000 0,-6.000 4.000 0,-6.000 3.000 1,-6.000 3.000 1,-9.000 4.000-1,-8.000 7.000-1,-10.000 6.000 0,-9.000 7.000-1,-5.000 4.000 0,0.000 3.000 1,0.000 3.000-1,0.000 4.000 1,1.000 1.000-3,4.000 0.000-5,3.000 0.000-4,3.000 0.000-7,3.000 3.000-4,3.000 6.000-6,3.000 7.000-6,4.000 6.000-6</inkml:trace>
</inkml:ink>
</file>

<file path=ppt/ink/ink66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9"/>
    </inkml:context>
    <inkml:brush xml:id="br0">
      <inkml:brushProperty name="width" value="0.0372516736388206" units="cm"/>
      <inkml:brushProperty name="height" value="0.0372516736388206" units="cm"/>
      <inkml:brushProperty name="color" value="#000000"/>
      <inkml:brushProperty name="ignorePressure" value="0"/>
    </inkml:brush>
  </inkml:definitions>
  <inkml:trace contextRef="#ctx0" brushRef="#br0">29600.000 45000.000 590,'21.000'-18.000'11,"-5.000"17.000"20,-7.000 15.000 21,-5.000 16.000 22,-4.000 9.000 4,0.000 3.000-12,0.000 3.000-11,0.000 4.000-12</inkml:trace>
</inkml:ink>
</file>

<file path=ppt/ink/ink66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39"/>
    </inkml:context>
    <inkml:brush xml:id="br0">
      <inkml:brushProperty name="width" value="0.036567647010088" units="cm"/>
      <inkml:brushProperty name="height" value="0.036567647010088" units="cm"/>
      <inkml:brushProperty name="color" value="#000000"/>
      <inkml:brushProperty name="ignorePressure" value="0"/>
    </inkml:brush>
  </inkml:definitions>
  <inkml:trace contextRef="#ctx0" brushRef="#br0">29600.000 45600.000 601,'0.000'56.000'12,"0.000"13.000"23,0.000 12.000 24,0.000 13.000 23,0.000 15.000 1,0.000 19.000-21,0.000 19.000-21,0.000 19.000-21,-2.000 4.000-16,-3.000-9.000-10,-3.000-10.000-10,-2.000-8.000-11,-1.000-11.000-6,3.000-8.000-1,3.000-10.000 0,4.000-9.000-1,1.000-15.000-4,0.000-18.000-5,0.000-19.000-5,0.000-18.000-6</inkml:trace>
</inkml:ink>
</file>

<file path=ppt/ink/ink66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40"/>
    </inkml:context>
    <inkml:brush xml:id="br0">
      <inkml:brushProperty name="width" value="0.039976816624403" units="cm"/>
      <inkml:brushProperty name="height" value="0.039976816624403" units="cm"/>
      <inkml:brushProperty name="color" value="#000000"/>
      <inkml:brushProperty name="ignorePressure" value="0"/>
    </inkml:brush>
  </inkml:definitions>
  <inkml:trace contextRef="#ctx0" brushRef="#br0">31900.000 45550.000 550,'-52.000'7.000'10,"-3.000"17.000"21,-3.000 15.000 20,-2.000 16.000 21,0.000 5.000 3,7.000-2.000-12,6.000-3.000-14,7.000-3.000-12,-1.000 2.000-11,-6.000 10.000-7,-6.000 10.000-7,-6.000 9.000-7,-6.000 10.000-7,-2.000 14.000-4,-3.000 11.000-4,-3.000 14.000-4,1.000-3.000-7,6.000-15.000-10,7.000-15.000-9,6.000-16.000-10,7.000-15.000-3,10.000-11.000 2,10.000-14.000 3,9.000-11.000 1</inkml:trace>
</inkml:ink>
</file>

<file path=ppt/ink/ink66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40"/>
    </inkml:context>
    <inkml:brush xml:id="br0">
      <inkml:brushProperty name="width" value="0.048357754945755" units="cm"/>
      <inkml:brushProperty name="height" value="0.048357754945755" units="cm"/>
      <inkml:brushProperty name="color" value="#000000"/>
      <inkml:brushProperty name="ignorePressure" value="0"/>
    </inkml:brush>
  </inkml:definitions>
  <inkml:trace contextRef="#ctx0" brushRef="#br0">30800.000 45850.000 454,'3.000'-60.000'22,"6.000"32.000"21,7.000 31.000 22,6.000 32.000 22,6.000 18.000 2,6.000 6.000-17,7.000 7.000-16,6.000 6.000-18,4.000 7.000-10,4.000 10.000-7,3.000 10.000-6,3.000 9.000-6,1.000 4.000-9,1.000 1.000-12,-1.000-1.000-12,1.000 1.000-13,-6.000-6.000-6,-8.000-8.000-3,-10.000-10.000-2,-9.000-9.000-2,-7.000-9.000 2,-3.000-5.000 7,-3.000-7.000 7,-2.000-5.000 6</inkml:trace>
</inkml:ink>
</file>

<file path=ppt/ink/ink6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3:01"/>
    </inkml:context>
    <inkml:brush xml:id="br0">
      <inkml:brushProperty name="width" value="0.0380944199860096" units="cm"/>
      <inkml:brushProperty name="height" value="0.0380944199860096" units="cm"/>
      <inkml:brushProperty name="color" value="#000000"/>
      <inkml:brushProperty name="ignorePressure" value="0"/>
    </inkml:brush>
  </inkml:definitions>
  <inkml:trace contextRef="#ctx0" brushRef="#br0">19650.000 49300.000 577,'73.000'-68.000'27,"-3.000"17.000"2,-3.000 15.000 2,-2.000 16.000 0,-3.000 10.000 2,1.000 7.000 0,-1.000 6.000-1,1.000 7.000 1,-1.000 10.000-3,1.000 16.000-3,-1.000 15.000-5,1.000 17.000-4,-6.000 13.000-4,-8.000 13.000-3,-10.000 12.000-4,-9.000 13.000-4,-9.000 6.000-5,-5.000 0.000-4,-7.000 0.000-6,-5.000 0.000-5,-8.000-7.000-1,-5.000-11.000 1,-7.000-14.000 1,-5.000-11.000 2,-3.000-12.000 1,4.000-9.000 0,3.000-10.000 0,3.000-8.000 1,12.000-17.000 5,22.000-21.000 13,22.000-22.000 12,23.000-22.000 12,17.000-21.000 4,17.000-18.000-2,15.000-19.000-4,16.000-18.000-2,10.000-14.000-7,7.000-5.000-11,6.000-7.000-9,7.000-5.000-10,0.000 2.000-7,-2.000 13.000-2,-3.000 12.000-3,-3.000 13.000-4,-15.000 13.000-7,-24.000 17.000-14,-26.000 15.000-13,-24.000 16.000-14</inkml:trace>
</inkml:ink>
</file>

<file path=ppt/ink/ink66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41"/>
    </inkml:context>
    <inkml:brush xml:id="br0">
      <inkml:brushProperty name="width" value="0.0431732945144176" units="cm"/>
      <inkml:brushProperty name="height" value="0.0431732945144176" units="cm"/>
      <inkml:brushProperty name="color" value="#000000"/>
      <inkml:brushProperty name="ignorePressure" value="0"/>
    </inkml:brush>
  </inkml:definitions>
  <inkml:trace contextRef="#ctx0" brushRef="#br0">32950.000 45550.000 509,'93.000'-44.000'123,"-11.000"13.000"-28,-14.000 12.000-27,-11.000 13.000-29,-3.000 7.000-13,10.000 4.000-3,10.000 3.000-1,9.000 3.000-3,1.000 6.000-1,-6.000 9.000-3,-6.000 10.000-4,-6.000 10.000-1,-9.000 0.000-3,-8.000-5.000-1,-10.000-7.000-2,-9.000-5.000-1,-9.000-1.000-1,-5.000 6.000-4,-7.000 7.000-3,-5.000 6.000-3,-14.000 10.000-2,-18.000 17.000-3,-19.000 15.000-3,-18.000 16.000-3,-14.000 7.000 0,-5.000 1.000 0,-7.000-1.000 1,-5.000 1.000 0,-3.000-6.000 1,4.000-8.000 1,3.000-10.000 0,3.000-9.000 1,6.000-12.000 1,9.000-11.000 3,10.000-14.000 4,10.000-11.000 2,5.000-9.000 3,4.000-3.000 3,3.000-3.000 4,3.000-2.000 3,12.000-5.000 3,22.000-2.000 6,22.000-3.000 4,23.000-3.000 5,14.000-4.000 0,10.000-3.000-4,10.000-3.000-4,9.000-2.000-4,10.000 0.000-8,14.000 7.000-12,11.000 6.000-11,14.000 7.000-11,7.000 2.000-6,3.000 1.000-3,3.000-1.000-1,4.000 1.000-2,-12.000-3.000 2,-24.000-2.000 6,-26.000-3.000 4,-24.000-3.000 7,-15.000-2.000 0,-3.000 0.000-5,-3.000 0.000-4,-2.000 0.000-4</inkml:trace>
</inkml:ink>
</file>

<file path=ppt/ink/ink66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41"/>
    </inkml:context>
    <inkml:brush xml:id="br0">
      <inkml:brushProperty name="width" value="0.039015956223011" units="cm"/>
      <inkml:brushProperty name="height" value="0.039015956223011" units="cm"/>
      <inkml:brushProperty name="color" value="#000000"/>
      <inkml:brushProperty name="ignorePressure" value="0"/>
    </inkml:brush>
  </inkml:definitions>
  <inkml:trace contextRef="#ctx0" brushRef="#br0">35100.000 46150.000 563,'-13.000'-25.000'10,"26.000"0.000"19,24.000 0.000 20,26.000 0.000 18,15.000 3.000 5,6.000 6.000-12,7.000 7.000-12,6.000 6.000-12,3.000 6.000-9,0.000 6.000-7,0.000 7.000-7,0.000 6.000-7,-2.000-1.000-9,-3.000-5.000-11,-3.000-7.000-9,-2.000-5.000-11,-9.000 0.000-7,-12.000 10.000-3,-13.000 10.000-4,-12.000 9.000-3</inkml:trace>
</inkml:ink>
</file>

<file path=ppt/ink/ink66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41"/>
    </inkml:context>
    <inkml:brush xml:id="br0">
      <inkml:brushProperty name="width" value="0.042706523090601" units="cm"/>
      <inkml:brushProperty name="height" value="0.042706523090601" units="cm"/>
      <inkml:brushProperty name="color" value="#000000"/>
      <inkml:brushProperty name="ignorePressure" value="0"/>
    </inkml:brush>
  </inkml:definitions>
  <inkml:trace contextRef="#ctx0" brushRef="#br0">35900.000 45200.000 515,'-24.000'-46.000'3,"4.000"10.000"8,3.000 10.000 7,3.000 9.000 7,1.000 17.000 8,1.000 25.000 11,-1.000 25.000 8,1.000 25.000 11,1.000 14.000-2,3.000 3.000-10,3.000 3.000-11,4.000 4.000-12,-1.000 5.000-7,-3.000 10.000-5,-3.000 10.000-5,-2.000 9.000-6,-3.000 10.000-2,1.000 14.000-4,-1.000 11.000-2,1.000 14.000-3,-3.000 0.000-6,-2.000-8.000-13,-3.000-10.000-10,-3.000-9.000-13,1.000-18.000-7,6.000-24.000-6,7.000-26.000-6,6.000-24.000-5</inkml:trace>
</inkml:ink>
</file>

<file path=ppt/ink/ink66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48"/>
    </inkml:context>
    <inkml:brush xml:id="br0">
      <inkml:brushProperty name="width" value="0.0363841168582439" units="cm"/>
      <inkml:brushProperty name="height" value="0.0363841168582439" units="cm"/>
      <inkml:brushProperty name="color" value="#000000"/>
      <inkml:brushProperty name="ignorePressure" value="0"/>
    </inkml:brush>
  </inkml:definitions>
  <inkml:trace contextRef="#ctx0" brushRef="#br0">25350.000 50500.000 604,'-66.000'93.000'59,"19.000"-11.000"-9,19.000-14.000-8,19.000-11.000-8,9.000 7.000-5,0.000 28.000-1,0.000 28.000-2,0.000 29.000 0,3.000 8.000-3,6.000-8.000-5,7.000-10.000-5,6.000-9.000-5,1.000 5.000-2,-3.000 23.000 2,-3.000 22.000 1,-2.000 22.000 1,-5.000 5.000-3,-2.000-8.000-9,-3.000-10.000-8,-3.000-9.000-9,-4.000-15.000-5,-3.000-18.000-2,-3.000-19.000-3,-2.000-18.000-3,-3.000-15.000-3,1.000-9.000-5,-1.000-10.000-7,1.000-8.000-4,-1.000-11.000 1,1.000-8.000 7,-1.000-10.000 8,1.000-9.000 7</inkml:trace>
</inkml:ink>
</file>

<file path=ppt/ink/ink66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49"/>
    </inkml:context>
    <inkml:brush xml:id="br0">
      <inkml:brushProperty name="width" value="0.0336377359926701" units="cm"/>
      <inkml:brushProperty name="height" value="0.0336377359926701" units="cm"/>
      <inkml:brushProperty name="color" value="#000000"/>
      <inkml:brushProperty name="ignorePressure" value="0"/>
    </inkml:brush>
  </inkml:definitions>
  <inkml:trace contextRef="#ctx0" brushRef="#br0">24550.000 53000.000 654,'-18.000'-15.000'16,"17.000"23.000"12,15.000 22.000 11,16.000 22.000 12,7.000 15.000 2,1.000 9.000-10,-1.000 10.000-8,1.000 10.000-9,-4.000 7.000-7,-6.000 6.000-4,-6.000 7.000-5,-6.000 6.000-3,-4.000-1.000-4,1.000-5.000-3,-1.000-7.000-1,1.000-5.000-2,-1.000-8.000-1,1.000-5.000-2,-1.000-7.000-1,1.000-5.000-2,4.000-17.000 2,9.000-24.000 2,10.000-26.000 2,10.000-24.000 3,8.000-26.000 1,10.000-24.000 1,10.000-26.000 1,9.000-24.000 0,10.000-13.000-3,14.000 0.000-6,11.000 0.000-7,14.000 0.000-6,-4.000 10.000-5,-19.000 23.000-5,-18.000 22.000-4,-19.000 22.000-6,-13.000 10.000-2,-6.000 1.000-1,-6.000-1.000-2,-6.000 1.000 0</inkml:trace>
</inkml:ink>
</file>

<file path=ppt/ink/ink66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0"/>
    </inkml:context>
    <inkml:brush xml:id="br0">
      <inkml:brushProperty name="width" value="0.0391260087490082" units="cm"/>
      <inkml:brushProperty name="height" value="0.0391260087490082" units="cm"/>
      <inkml:brushProperty name="color" value="#000000"/>
      <inkml:brushProperty name="ignorePressure" value="0"/>
    </inkml:brush>
  </inkml:definitions>
  <inkml:trace contextRef="#ctx0" brushRef="#br0">28800.000 51300.000 562,'-27.000'-16.000'4,"-3.000"19.000"8,-3.000 19.000 8,-2.000 19.000 8,0.000 7.000 1,7.000-3.000-4,6.000-3.000-4,7.000-2.000-5,-1.000 6.000-2,-6.000 20.000 0,-6.000 18.000 0,-6.000 20.000 0,-6.000 10.000-1,-2.000 3.000-2,-3.000 3.000-4,-3.000 4.000-1,2.000-7.000-2,10.000-16.000 1,10.000-15.000 0,9.000-15.000 0,15.000-23.000-5,22.000-28.000-10,22.000-28.000-9,23.000-27.000-10,13.000-25.000-4,6.000-18.000 4,7.000-19.000 4,6.000-18.000 4,-1.000-7.000 3,-5.000 6.000 4,-7.000 7.000 4,-5.000 6.000 4,-9.000 12.000 3,-9.000 19.000 1,-10.000 19.000 2,-8.000 19.000 2,-9.000 15.000 4,-6.000 13.000 8,-6.000 12.000 8,-6.000 13.000 7,-6.000 7.000 3,-2.000 4.000-4,-3.000 3.000-3,-3.000 3.000-2,1.000 3.000-4,6.000 3.000-2,7.000 3.000-3,6.000 4.000-2,4.000-1.000-3,4.000-3.000-2,3.000-3.000-3,3.000-2.000-2,3.000-5.000-4,3.000-2.000-3,3.000-3.000-4,4.000-3.000-4,1.000-7.000-3,0.000-9.000-3,0.000-10.000-1,0.000-8.000-2,-4.000-14.000-1,-5.000-15.000-1,-7.000-15.000 1,-5.000-16.000 0,-8.000-10.000 2,-5.000-3.000 2,-7.000-3.000 2,-5.000-2.000 4,-8.000 5.000 1,-5.000 16.000 1,-7.000 15.000 1,-5.000 17.000 2,-4.000 8.000 4,0.000 4.000 8,0.000 3.000 7,0.000 3.000 9,0.000 7.000 5,0.000 14.000 2,0.000 11.000 3,0.000 14.000 2,3.000 8.000 0,6.000 7.000 1,7.000 6.000-2,6.000 7.000 0,3.000 5.000-3,0.000 7.000-4,0.000 6.000-4,0.000 7.000-5,1.000 8.000-1,4.000 14.000-1,3.000 11.000 1,3.000 14.000-1,-1.000 7.000-1,-2.000 3.000-5,-3.000 3.000-4,-3.000 4.000-5,-4.000 4.000-3,-3.000 6.000-3,-3.000 7.000-3,-2.000 6.000-3,-5.000-1.000-1,-2.000-5.000 1,-3.000-7.000 0,-3.000-5.000 0,-1.000-12.000 0,4.000-16.000 2,3.000-15.000 0,3.000-15.000 1,-2.000-15.000 1,-6.000-12.000 1,-6.000-13.000-1,-6.000-12.000 1,-4.000-13.000 0,1.000-12.000 1,-1.000-13.000-1,1.000-12.000 1,1.000-15.000 1,3.000-15.000 3,3.000-15.000 3,4.000-16.000 2,4.000-13.000 2,6.000-9.000 1,7.000-10.000 2,6.000-8.000 1,10.000-9.000 1,17.000-6.000 1,15.000-6.000 0,16.000-6.000 1,13.000-4.000-1,14.000 1.000-3,11.000-1.000-4,14.000 1.000-3,7.000-4.000-8,3.000-6.000-14,3.000-6.000-15,4.000-6.000-14,-12.000 15.000-2,-24.000 38.000 8,-26.000 37.000 8,-24.000 38.000 10,-13.000 15.000 4,0.000-6.000 3,0.000-6.000 2,0.000-6.000 2</inkml:trace>
</inkml:ink>
</file>

<file path=ppt/ink/ink66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1"/>
    </inkml:context>
    <inkml:brush xml:id="br0">
      <inkml:brushProperty name="width" value="0.0351782590150833" units="cm"/>
      <inkml:brushProperty name="height" value="0.0351782590150833" units="cm"/>
      <inkml:brushProperty name="color" value="#000000"/>
      <inkml:brushProperty name="ignorePressure" value="0"/>
    </inkml:brush>
  </inkml:definitions>
  <inkml:trace contextRef="#ctx0" brushRef="#br0">30850.000 51200.000 625,'3.000'-46.000'0,"6.000"10.000"0,7.000 10.000 0,6.000 9.000 0,3.000 6.000 7,0.000 3.000 13,0.000 3.000 13,0.000 4.000 14,0.000 1.000 3,0.000 0.000-5,0.000 0.000-7,0.000 0.000-6,3.000 7.000-5,6.000 17.000-5,7.000 15.000-5,6.000 16.000-4,-4.000 12.000-5,-11.000 9.000-2,-14.000 10.000-4,-11.000 10.000-2,-14.000 5.000-2,-11.000 4.000 3,-14.000 3.000 2,-11.000 3.000 2,-7.000-8.000-6,0.000-19.000-15,0.000-18.000-16,0.000-19.000-14,-2.000-8.000-5,-3.000 3.000 7,-3.000 3.000 8,-2.000 4.000 7,2.000-7.000 9,9.000-16.000 8,10.000-15.000 10,10.000-15.000 8,7.000-11.000 7,6.000-2.000 4,7.000-3.000 4,6.000-3.000 3,9.000-4.000 2,13.000-3.000-1,12.000-3.000-1,13.000-2.000-1,10.000 2.000-4,10.000 9.000-7,10.000 10.000-8,9.000 10.000-7,6.000 4.000-5,3.000 0.000-3,3.000 0.000-2,4.000 0.000-4,-6.000 1.000-5,-11.000 4.000-7,-14.000 3.000-8,-11.000 3.000-7</inkml:trace>
</inkml:ink>
</file>

<file path=ppt/ink/ink66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1"/>
    </inkml:context>
    <inkml:brush xml:id="br0">
      <inkml:brushProperty name="width" value="0.0297415275126696" units="cm"/>
      <inkml:brushProperty name="height" value="0.0297415275126696" units="cm"/>
      <inkml:brushProperty name="color" value="#000000"/>
      <inkml:brushProperty name="ignorePressure" value="0"/>
    </inkml:brush>
  </inkml:definitions>
  <inkml:trace contextRef="#ctx0" brushRef="#br0">31550.000 51400.000 739,'-18.000'-24.000'0,"17.000"4.000"0,15.000 3.000 0,16.000 3.000 0,13.000 1.000 5,14.000 1.000 9,11.000-1.000 10,14.000 1.000 9,7.000-1.000 6,3.000 1.000 0,3.000-1.000 0,4.000 1.000 1,-6.000 1.000-13,-11.000 3.000-26,-14.000 3.000-28,-11.000 4.000-26,-11.000 1.000-12,-5.000 0.000 7,-7.000 0.000 4,-5.000 0.000 7</inkml:trace>
</inkml:ink>
</file>

<file path=ppt/ink/ink66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1"/>
    </inkml:context>
    <inkml:brush xml:id="br0">
      <inkml:brushProperty name="width" value="0.0380791984498501" units="cm"/>
      <inkml:brushProperty name="height" value="0.0380791984498501" units="cm"/>
      <inkml:brushProperty name="color" value="#000000"/>
      <inkml:brushProperty name="ignorePressure" value="0"/>
    </inkml:brush>
  </inkml:definitions>
  <inkml:trace contextRef="#ctx0" brushRef="#br0">32200.000 50450.000 577,'-22.000'-10.000'11,"6.000"32.000"22,7.000 31.000 22,6.000 32.000 22,3.000 16.000 2,0.000 4.000-16,0.000 3.000-17,0.000 3.000-16,0.000 14.000-13,0.000 25.000-7,0.000 25.000-8,0.000 25.000-9,-2.000-7.000-6,-3.000-36.000-6,-3.000-39.000-6,-2.000-36.000-6,-3.000-22.000-9,1.000-2.000-12,-1.000-3.000-10,1.000-3.000-12</inkml:trace>
</inkml:ink>
</file>

<file path=ppt/ink/ink66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1"/>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32850.000 52775.000 333,'157.000'63.000'167,"51.000"46.000"-1,50.000 47.000 1,49.000 47.000 0</inkml:trace>
</inkml:ink>
</file>

<file path=ppt/ink/ink6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04"/>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65700.000 7100.000 999,'-374.000'-107.000'-32,"104.000"39.000"-1,103.000 36.000-1,103.000 39.000-1</inkml:trace>
</inkml:ink>
</file>

<file path=ppt/ink/ink66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4"/>
    </inkml:context>
    <inkml:brush xml:id="br0">
      <inkml:brushProperty name="width" value="0.037517637014389" units="cm"/>
      <inkml:brushProperty name="height" value="0.037517637014389" units="cm"/>
      <inkml:brushProperty name="color" value="#000000"/>
      <inkml:brushProperty name="ignorePressure" value="0"/>
    </inkml:brush>
  </inkml:definitions>
  <inkml:trace contextRef="#ctx0" brushRef="#br0">40400.000 45300.000 586,'-8.000'-44.000'4,"-16.000"13.000"8,-15.000 12.000 8,-15.000 13.000 8,-3.000 10.000 2,14.000 10.000-1,11.000 10.000-4,14.000 9.000-1,0.000 12.000-3,-8.000 16.000 0,-10.000 15.000 0,-9.000 17.000-1,-2.000 8.000-2,6.000 4.000 0,7.000 3.000-2,6.000 3.000 0,6.000-2.000-2,6.000-6.000-2,7.000-6.000-1,6.000-6.000-1,7.000-10.000-1,10.000-12.000 0,10.000-13.000-1,9.000-12.000 1,6.000-18.000-3,3.000-21.000-4,3.000-22.000-3,4.000-22.000-4,5.000-19.000-2,10.000-16.000 2,10.000-15.000 2,9.000-15.000 1,-1.000-6.000-3,-8.000 7.000-6,-10.000 6.000-8,-9.000 7.000-7,-10.000 5.000-1,-9.000 7.000 3,-10.000 6.000 4,-8.000 7.000 4,-12.000 8.000 2,-12.000 14.000 3,-13.000 11.000 2,-12.000 14.000 1,-12.000 8.000 1,-8.000 7.000-2,-10.000 6.000-1,-9.000 7.000-2,-4.000 8.000-2,4.000 14.000-4,3.000 11.000-3,3.000 14.000-4,4.000 3.000-2,7.000-2.000 1,6.000-3.000-1,7.000-3.000 0,5.000-7.000 2,7.000-9.000 3,6.000-10.000 4,7.000-8.000 3</inkml:trace>
</inkml:ink>
</file>

<file path=ppt/ink/ink66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4"/>
    </inkml:context>
    <inkml:brush xml:id="br0">
      <inkml:brushProperty name="width" value="0.0284101441502571" units="cm"/>
      <inkml:brushProperty name="height" value="0.0284101441502571" units="cm"/>
      <inkml:brushProperty name="color" value="#000000"/>
      <inkml:brushProperty name="ignorePressure" value="0"/>
    </inkml:brush>
  </inkml:definitions>
  <inkml:trace contextRef="#ctx0" brushRef="#br0">40650.000 45900.000 774,'48.000'1.000'0,"-3.000"4.000"0,-3.000 3.000 0,-2.000 3.000 0,-1.000 4.000 5,3.000 7.000 9,3.000 6.000 9,4.000 7.000 10,-1.000 2.000 3,-3.000 1.000-5,-3.000-1.000-3,-2.000 1.000-5,-1.000 2.000-5,3.000 7.000-8,3.000 6.000-5,4.000 7.000-8,-3.000-3.000-2,-5.000-8.000 1,-7.000-10.000 3,-5.000-9.000 2</inkml:trace>
</inkml:ink>
</file>

<file path=ppt/ink/ink66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4"/>
    </inkml:context>
    <inkml:brush xml:id="br0">
      <inkml:brushProperty name="width" value="0.0403278544545174" units="cm"/>
      <inkml:brushProperty name="height" value="0.0403278544545174" units="cm"/>
      <inkml:brushProperty name="color" value="#000000"/>
      <inkml:brushProperty name="ignorePressure" value="0"/>
    </inkml:brush>
  </inkml:definitions>
  <inkml:trace contextRef="#ctx0" brushRef="#br0">42150.000 45150.000 545,'-2.000'-63.000'15,"-3.000"26.000"10,-3.000 24.000 10,-2.000 26.000 9,-1.000 16.000 3,3.000 10.000-2,3.000 10.000-4,4.000 9.000-3,1.000 6.000-3,0.000 3.000-4,0.000 3.000-5,0.000 4.000-5,0.000 2.000-3,0.000 4.000-4,0.000 3.000-2,0.000 3.000-4,-2.000 3.000-9,-3.000 3.000-12,-3.000 3.000-13,-2.000 4.000-13,-1.000-3.000-6,3.000-5.000 3,3.000-7.000 1,4.000-5.000 2,1.000-11.000-1,0.000-11.000-4,0.000-14.000-3,0.000-11.000-4</inkml:trace>
</inkml:ink>
</file>

<file path=ppt/ink/ink66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5"/>
    </inkml:context>
    <inkml:brush xml:id="br0">
      <inkml:brushProperty name="width" value="0.0353755913674831" units="cm"/>
      <inkml:brushProperty name="height" value="0.0353755913674831" units="cm"/>
      <inkml:brushProperty name="color" value="#000000"/>
      <inkml:brushProperty name="ignorePressure" value="0"/>
    </inkml:brush>
  </inkml:definitions>
  <inkml:trace contextRef="#ctx0" brushRef="#br0">42350.000 45450.000 621,'-27.000'-13.000'46,"-3.000"26.000"-1,-3.000 24.000-2,-2.000 26.000-2,0.000 12.000-2,7.000 0.000-6,6.000 0.000-5,7.000 0.000-4,2.000-2.000-5,1.000-3.000-3,-1.000-3.000-3,1.000-2.000-3,1.000-1.000-2,3.000 3.000-2,3.000 3.000-2,4.000 4.000-1,8.000-9.000-3,17.000-18.000 0,15.000-19.000-1,16.000-18.000-2,7.000-18.000-1,1.000-16.000-2,-1.000-15.000-1,1.000-15.000-3,-1.000-14.000 0,1.000-8.000-1,-1.000-10.000 2,1.000-9.000-1,-3.000-5.000 1,-2.000 0.000 0,-3.000 0.000 2,-3.000 0.000 0,-9.000 4.000 0,-11.000 10.000 1,-14.000 10.000-1,-11.000 9.000 1,-12.000 7.000 1,-9.000 7.000 0,-10.000 6.000 2,-8.000 7.000 0,-9.000 7.000 0,-6.000 9.000 1,-6.000 10.000 0,-6.000 10.000 1,-6.000 8.000-1,-2.000 10.000 0,-3.000 10.000 0,-3.000 9.000-1,1.000 4.000-1,6.000 1.000-2,7.000-1.000-3,6.000 1.000-2,9.000-3.000-3,13.000-2.000-5,12.000-3.000-5,13.000-3.000-5,10.000-6.000-3,10.000-5.000 1,10.000-7.000-2,9.000-5.000 1,2.000-4.000 2,-2.000 0.000 5,-3.000 0.000 6,-3.000 0.000 5</inkml:trace>
</inkml:ink>
</file>

<file path=ppt/ink/ink66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5"/>
    </inkml:context>
    <inkml:brush xml:id="br0">
      <inkml:brushProperty name="width" value="0.0405329465866089" units="cm"/>
      <inkml:brushProperty name="height" value="0.0405329465866089" units="cm"/>
      <inkml:brushProperty name="color" value="#000000"/>
      <inkml:brushProperty name="ignorePressure" value="0"/>
    </inkml:brush>
  </inkml:definitions>
  <inkml:trace contextRef="#ctx0" brushRef="#br0">43500.000 44750.000 542,'0.000'-71.000'3,"0.000"10.000"7,0.000 10.000 6,0.000 9.000 7,0.000 15.000 8,0.000 22.000 10,0.000 22.000 11,0.000 23.000 10,0.000 17.000-1,0.000 17.000-12,0.000 15.000-11,0.000 16.000-13,0.000 12.000-7,0.000 9.000-5,0.000 10.000-3,0.000 10.000-5,0.000 13.000-6,0.000 19.000-12,0.000 19.000-11,0.000 19.000-11,0.000 4.000-7,0.000-9.000-7,0.000-10.000-5,0.000-8.000-5,1.000-25.000 0,4.000-36.000 7,3.000-39.000 5,3.000-36.000 6</inkml:trace>
</inkml:ink>
</file>

<file path=ppt/ink/ink66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6"/>
    </inkml:context>
    <inkml:brush xml:id="br0">
      <inkml:brushProperty name="width" value="0.0382768921554089" units="cm"/>
      <inkml:brushProperty name="height" value="0.0382768921554089" units="cm"/>
      <inkml:brushProperty name="color" value="#000000"/>
      <inkml:brushProperty name="ignorePressure" value="0"/>
    </inkml:brush>
  </inkml:definitions>
  <inkml:trace contextRef="#ctx0" brushRef="#br0">45600.000 44850.000 574,'-7.000'-41.000'9,"-11.000"19.000"18,-14.000 19.000 18,-11.000 19.000 18,-9.000 18.000 5,-3.000 19.000-10,-3.000 19.000-8,-2.000 19.000-8,-6.000 9.000-11,-6.000 0.000-10,-6.000 0.000-10,-6.000 0.000-11,-4.000 1.000-8,1.000 4.000-6,-1.000 3.000-6,1.000 3.000-6,4.000-5.000-7,9.000-12.000-5,10.000-13.000-6,10.000-12.000-6</inkml:trace>
</inkml:ink>
</file>

<file path=ppt/ink/ink66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6"/>
    </inkml:context>
    <inkml:brush xml:id="br0">
      <inkml:brushProperty name="width" value="0.038579173386097" units="cm"/>
      <inkml:brushProperty name="height" value="0.038579173386097" units="cm"/>
      <inkml:brushProperty name="color" value="#000000"/>
      <inkml:brushProperty name="ignorePressure" value="0"/>
    </inkml:brush>
  </inkml:definitions>
  <inkml:trace contextRef="#ctx0" brushRef="#br0">44350.000 45100.000 570,'48.000'6.000'79,"-3.000"13.000"-6,-3.000 12.000-7,-2.000 13.000-7,2.000 9.000-9,9.000 6.000-10,10.000 7.000-10,10.000 6.000-10,4.000 4.000-10,0.000 4.000-7,0.000 3.000-10,0.000 3.000-7,-5.000-1.000-9,-9.000-2.000-9,-10.000-3.000-8,-8.000-3.000-8,-8.000-9.000-5,-2.000-11.000-2,-3.000-14.000-2,-3.000-11.000-2</inkml:trace>
</inkml:ink>
</file>

<file path=ppt/ink/ink66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6"/>
    </inkml:context>
    <inkml:brush xml:id="br0">
      <inkml:brushProperty name="width" value="0.0379691533744335" units="cm"/>
      <inkml:brushProperty name="height" value="0.0379691533744335" units="cm"/>
      <inkml:brushProperty name="color" value="#000000"/>
      <inkml:brushProperty name="ignorePressure" value="0"/>
    </inkml:brush>
  </inkml:definitions>
  <inkml:trace contextRef="#ctx0" brushRef="#br0">46000.000 44550.000 579,'50.000'-113.000'0,"0.000"26.000"0,0.000 24.000 0,0.000 26.000 0,6.000 16.000 10,13.000 10.000 19,12.000 10.000 19,13.000 9.000 20,-2.000 12.000 4,-16.000 16.000-13,-15.000 15.000-11,-15.000 17.000-11,-15.000 10.000-12,-12.000 6.000-8,-13.000 7.000-9,-12.000 6.000-10,-13.000 3.000-5,-12.000 0.000-3,-13.000 0.000-2,-12.000 0.000-3,-5.000-4.000-1,3.000-5.000 0,3.000-7.000 0,4.000-5.000 0,5.000-9.000 3,10.000-9.000 4,10.000-10.000 5,9.000-8.000 4,17.000-9.000-1,25.000-6.000-6,25.000-6.000-7,25.000-6.000-6,7.000-6.000-3,-8.000-2.000 0,-10.000-3.000 1,-9.000-3.000 0,-9.000-2.000-3,-5.000 0.000-8,-7.000 0.000-6,-5.000 0.000-8</inkml:trace>
</inkml:ink>
</file>

<file path=ppt/ink/ink66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7"/>
    </inkml:context>
    <inkml:brush xml:id="br0">
      <inkml:brushProperty name="width" value="0.0434946194291115" units="cm"/>
      <inkml:brushProperty name="height" value="0.0434946194291115" units="cm"/>
      <inkml:brushProperty name="color" value="#000000"/>
      <inkml:brushProperty name="ignorePressure" value="0"/>
    </inkml:brush>
  </inkml:definitions>
  <inkml:trace contextRef="#ctx0" brushRef="#br0">42950.000 48900.000 505,'-46.000'9.000'7,"10.000"19.000"15,10.000 19.000 13,9.000 19.000 15,6.000 10.000 5,3.000 4.000-6,3.000 3.000-6,4.000 3.000-4,1.000 10.000-5,0.000 20.000-2,0.000 18.000-2,0.000 20.000-2,0.000 6.000-4,0.000-2.000-5,0.000-3.000-5,0.000-3.000-5,1.000-1.000-5,4.000 4.000-4,3.000 3.000-4,3.000 3.000-6,1.000-1.000-4,1.000-2.000-8,-1.000-3.000-5,1.000-3.000-8,-3.000-4.000-5,-2.000-3.000-6,-3.000-3.000-6,-3.000-2.000-5,-1.000-17.000-1,4.000-28.000 6,3.000-28.000 6,3.000-27.000 6</inkml:trace>
</inkml:ink>
</file>

<file path=ppt/ink/ink66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7"/>
    </inkml:context>
    <inkml:brush xml:id="br0">
      <inkml:brushProperty name="width" value="0.0400000400841236" units="cm"/>
      <inkml:brushProperty name="height" value="0.0400000400841236" units="cm"/>
      <inkml:brushProperty name="color" value="#000000"/>
      <inkml:brushProperty name="ignorePressure" value="0"/>
    </inkml:brush>
  </inkml:definitions>
  <inkml:trace contextRef="#ctx0" brushRef="#br0">42400.000 51900.000 549,'-66.000'-11.000'10,"19.000"28.000"17,19.000 28.000 19,19.000 29.000 18,12.000 18.000 3,6.000 9.000-11,7.000 10.000-13,6.000 10.000-11,1.000 0.000-8,-3.000-5.000-4,-3.000-7.000-6,-2.000-5.000-3,-1.000-8.000-4,3.000-5.000 0,3.000-7.000-2,4.000-5.000-1,7.000-15.000 0,13.000-22.000-1,12.000-22.000 0,13.000-21.000 0,12.000-26.000-4,13.000-28.000-9,12.000-28.000-8,13.000-27.000-10,4.000-17.000-5,-3.000-3.000-4,-3.000-3.000-4,-2.000-2.000-3,-9.000 3.000-2,-12.000 14.000 0,-13.000 11.000 1,-12.000 14.000 1,-12.000 13.000 4,-8.000 16.000 5,-10.000 15.000 5,-9.000 17.000 7</inkml:trace>
</inkml:ink>
</file>

<file path=ppt/ink/ink6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06"/>
    </inkml:context>
    <inkml:brush xml:id="br0">
      <inkml:brushProperty name="width" value="0.0515342056751251" units="cm"/>
      <inkml:brushProperty name="height" value="0.0515342056751251" units="cm"/>
      <inkml:brushProperty name="color" value="#f2395b"/>
      <inkml:brushProperty name="ignorePressure" value="0"/>
    </inkml:brush>
  </inkml:definitions>
  <inkml:trace contextRef="#ctx0" brushRef="#br0">26100.000 11850.000 426,'-18.000'-24.000'6,"17.000"4.000"9,15.000 3.000 11,16.000 3.000 9,7.000 4.000 4,1.000 7.000-7,-1.000 6.000-5,1.000 7.000-7,1.000 4.000-3,3.000 3.000-1,3.000 3.000-2,4.000 4.000-2,-1.000-1.000-1,-3.000-3.000-1,-3.000-3.000 0,-2.000-2.000-2,0.000-3.000-1,7.000 1.000 0,6.000-1.000-2,7.000 1.000-1,2.000 1.000-1,1.000 3.000 1,-1.000 3.000 0,1.000 4.000-1,1.000-3.000 1,3.000-5.000 0,3.000-7.000-1,4.000-5.000 0,4.000-4.000 0,6.000 0.000-1,7.000 0.000 0,6.000 0.000 0,4.000-7.000-1,4.000-11.000-1,3.000-14.000 1,3.000-11.000-1,4.000-6.000 0,7.000 4.000 1,6.000 3.000 1,7.000 3.000 0,0.000 3.000 1,-2.000 3.000-1,-3.000 3.000 1,-3.000 4.000-1,-4.000 2.000 0,-3.000 4.000 1,-3.000 3.000-1,-2.000 3.000 1,-6.000 6.000 0,-6.000 9.000 1,-6.000 10.000 2,-6.000 10.000 1,-7.000 4.000 0,-6.000 0.000 1,-6.000 0.000-1,-6.000 0.000 1,-4.000 3.000-1,1.000 6.000 1,-1.000 7.000 1,1.000 6.000 1,1.000 3.000 0,3.000 0.000 1,3.000 0.000-1,4.000 0.000 2,2.000-2.000-1,4.000-3.000 0,3.000-3.000-1,3.000-2.000 0,4.000-6.000-2,7.000-6.000-2,6.000-6.000-2,7.000-6.000-3,5.000-6.000-1,7.000-2.000-4,6.000-3.000-2,7.000-3.000-2,5.000-7.000-2,7.000-9.000-1,6.000-10.000 1,7.000-8.000-1,8.000-8.000 0,14.000-2.000 1,11.000-3.000 1,14.000-3.000 0,3.000 1.000 2,-2.000 6.000-1,-3.000 7.000 0,-3.000 6.000 1,-7.000 6.000 1,-9.000 6.000 3,-10.000 7.000 4,-8.000 6.000 2,-9.000 6.000 1,-6.000 6.000 1,-6.000 7.000-1,-6.000 6.000 1,-4.000 4.000-1,1.000 4.000 0,-1.000 3.000 0,1.000 3.000-1,-1.000-2.000 1,1.000-6.000 0,-1.000-6.000 0,1.000-6.000 1,1.000-6.000 0,3.000-2.000-1,3.000-3.000-1,4.000-3.000-1,4.000-2.000-1,6.000 0.000 0,7.000 0.000-2,6.000 0.000 0,3.000 0.000-1,0.000 0.000 0,0.000 0.000 1,0.000 0.000 0,3.000 1.000 0,6.000 4.000-1,7.000 3.000 1,6.000 3.000 0,6.000-4.000-1,6.000-8.000-1,7.000-10.000-1,6.000-9.000 0,7.000-9.000-1,10.000-5.000 1,10.000-7.000-1,9.000-5.000 0,-1.000-1.000 0,-8.000 6.000 1,-10.000 7.000 1,-9.000 6.000 1,-10.000 4.000 0,-9.000 4.000 1,-10.000 3.000-1,-8.000 3.000 1,-11.000 4.000 0,-8.000 7.000 0,-10.000 6.000-1,-9.000 7.000 1,-9.000 2.000-5,-5.000 1.000-8,-7.000-1.000-10,-5.000 1.000-8,-11.000-3.000-3,-11.000-2.000 1,-14.000-3.000 3,-11.000-3.000 3,-14.000-2.000-4,-11.000 0.000-6,-14.000 0.000-7,-11.000 0.000-7</inkml:trace>
</inkml:ink>
</file>

<file path=ppt/ink/ink66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9"/>
    </inkml:context>
    <inkml:brush xml:id="br0">
      <inkml:brushProperty name="width" value="0.0460440777242184" units="cm"/>
      <inkml:brushProperty name="height" value="0.0460440777242184" units="cm"/>
      <inkml:brushProperty name="color" value="#000000"/>
      <inkml:brushProperty name="ignorePressure" value="0"/>
    </inkml:brush>
  </inkml:definitions>
  <inkml:trace contextRef="#ctx0" brushRef="#br0">46100.000 50550.000 477,'-4.000'-74.000'0,"-5.000"4.000"0,-7.000 3.000 0,-5.000 3.000 0,-9.000 6.000 7,-9.000 9.000 12,-10.000 10.000 12,-8.000 10.000 13,-1.000 8.000 3,9.000 10.000-8,10.000 10.000-7,10.000 9.000-7,-6.000 13.000-4,-18.000 20.000 2,-19.000 18.000 1,-18.000 20.000 2,-6.000 10.000-1,10.000 3.000-2,10.000 3.000-3,9.000 4.000-2,7.000 1.000-1,7.000 0.000-2,6.000 0.000 0,7.000 0.000-1,5.000 1.000-2,7.000 4.000-2,6.000 3.000-3,7.000 3.000-2,7.000 1.000-2,9.000 1.000-2,10.000-1.000-4,10.000 1.000-2,7.000-6.000-3,6.000-8.000-4,7.000-10.000-4,6.000-9.000-3,9.000-12.000-2,13.000-11.000-1,12.000-14.000 1,13.000-11.000-1,7.000-12.000 1,4.000-9.000 1,3.000-10.000 2,3.000-8.000 0,-2.000-17.000-2,-6.000-21.000-8,-6.000-22.000-7,-6.000-22.000-8,-4.000-11.000 1,1.000 0.000 6,-1.000 0.000 8,1.000 0.000 7,-7.000 4.000 4,-12.000 10.000 4,-13.000 10.000 3,-12.000 9.000 2,-12.000 9.000 5,-8.000 9.000 6,-10.000 10.000 4,-9.000 10.000 7,-12.000 7.000 3,-11.000 6.000 3,-14.000 7.000 3,-11.000 6.000 2,-11.000 10.000 1,-5.000 17.000 2,-7.000 15.000 0,-5.000 16.000 2,-4.000 13.000-2,0.000 14.000 0,0.000 11.000-3,0.000 14.000-1,3.000 2.000-2,6.000-6.000-2,7.000-6.000-4,6.000-6.000-2,7.000-9.000-2,10.000-8.000-3,10.000-10.000-1,9.000-9.000-3,17.000-16.000-3,25.000-22.000-5,25.000-22.000-5,25.000-21.000-5,12.000-21.000-5,1.000-19.000-5,-1.000-18.000-4,1.000-19.000-6,-6.000-4.000-1,-8.000 14.000 1,-10.000 11.000 2,-9.000 14.000 1,-10.000 19.000 10,-9.000 29.000 18,-10.000 28.000 18,-8.000 28.000 18,-8.000 17.000 7,-2.000 6.000-3,-3.000 7.000-4,-3.000 6.000-3,2.000 1.000-5,10.000-3.000-7,10.000-3.000-6,9.000-2.000-6,6.000-9.000-5,3.000-12.000-2,3.000-13.000-2,4.000-12.000-2,-1.000-9.000-8,-3.000-2.000-12,-3.000-3.000-13,-2.000-3.000-12,-5.000-9.000-6,-2.000-11.000 2,-3.000-14.000 2,-3.000-11.000 2,-4.000-4.000 4,-3.000 6.000 8,-3.000 7.000 7,-2.000 6.000 7</inkml:trace>
</inkml:ink>
</file>

<file path=ppt/ink/ink66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9"/>
    </inkml:context>
    <inkml:brush xml:id="br0">
      <inkml:brushProperty name="width" value="0.0353321209549904" units="cm"/>
      <inkml:brushProperty name="height" value="0.0353321209549904" units="cm"/>
      <inkml:brushProperty name="color" value="#000000"/>
      <inkml:brushProperty name="ignorePressure" value="0"/>
    </inkml:brush>
  </inkml:definitions>
  <inkml:trace contextRef="#ctx0" brushRef="#br0">46950.000 49600.000 622,'1.000'-115.000'0,"4.000"23.000"0,3.000 22.000 0,3.000 22.000 0,3.000 12.000 5,3.000 3.000 9,3.000 3.000 9,4.000 4.000 9,4.000 4.000 6,6.000 6.000-1,7.000 7.000-1,6.000 6.000 1,3.000 10.000-2,0.000 17.000-4,0.000 15.000-3,0.000 16.000-5,-5.000 12.000-4,-9.000 9.000-7,-10.000 10.000-5,-8.000 10.000-6,-14.000 4.000-5,-15.000 0.000-4,-15.000 0.000-2,-16.000 0.000-3,-13.000-4.000-1,-9.000-5.000-1,-10.000-7.000 2,-8.000-5.000 0,2.000-12.000 1,16.000-16.000 2,15.000-15.000 2,17.000-15.000 1,7.000-9.000 2,0.000 1.000 1,0.000-1.000 0,0.000 1.000 1,0.000-1.000 0,0.000 1.000 2,0.000-1.000 0,0.000 1.000 1,17.000-4.000 4,34.000-6.000 6,35.000-6.000 8,35.000-6.000 6,18.000-6.000 0,3.000-2.000-8,3.000-3.000-9,4.000-3.000-7,-7.000-1.000-9,-16.000 4.000-8,-15.000 3.000-7,-15.000 3.000-9,-14.000 3.000-3,-8.000 3.000 3,-10.000 3.000 2,-9.000 4.000 1,-5.000 1.000 1,0.000 0.000-2,0.000 0.000-3,0.000 0.000-2</inkml:trace>
</inkml:ink>
</file>

<file path=ppt/ink/ink66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9"/>
    </inkml:context>
    <inkml:brush xml:id="br0">
      <inkml:brushProperty name="width" value="0.0262364950031042" units="cm"/>
      <inkml:brushProperty name="height" value="0.0262364950031042" units="cm"/>
      <inkml:brushProperty name="color" value="#000000"/>
      <inkml:brushProperty name="ignorePressure" value="0"/>
    </inkml:brush>
  </inkml:definitions>
  <inkml:trace contextRef="#ctx0" brushRef="#br0">47750.000 49950.000 838,'-21.000'-27.000'0,"10.000"-3.000"0,10.000-3.000 0,9.000-2.000 0,20.000-3.000 6,31.000 1.000 11,32.000-1.000 13,31.000 1.000 11,6.000 4.000-3,-19.000 9.000-15,-18.000 10.000-16,-19.000 10.000-17,-15.000 5.000-10,-8.000 4.000-5,-10.000 3.000-5,-9.000 3.000-5,-7.000 1.000-1,-3.000 1.000 0,-3.000-1.000 0,-2.000 1.000 2</inkml:trace>
</inkml:ink>
</file>

<file path=ppt/ink/ink66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8:59"/>
    </inkml:context>
    <inkml:brush xml:id="br0">
      <inkml:brushProperty name="width" value="0.0392518937587738" units="cm"/>
      <inkml:brushProperty name="height" value="0.0392518937587738" units="cm"/>
      <inkml:brushProperty name="color" value="#000000"/>
      <inkml:brushProperty name="ignorePressure" value="0"/>
    </inkml:brush>
  </inkml:definitions>
  <inkml:trace contextRef="#ctx0" brushRef="#br0">48350.000 48950.000 560,'-46.000'-24.000'4,"10.000"4.000"7,10.000 3.000 8,9.000 3.000 7,2.000 1.000 4,-2.000 1.000 2,-3.000-1.000-1,-3.000 1.000 2,1.000 8.000-1,6.000 20.000-2,7.000 18.000-2,6.000 20.000-1,1.000 25.000-2,-3.000 35.000-4,-3.000 35.000-2,-2.000 34.000-4,-1.000 13.000-1,3.000-5.000-1,3.000-7.000-1,4.000-5.000-1,2.000-20.000-5,4.000-31.000-8,3.000-31.000-8,3.000-31.000-9,-1.000-18.000-14,-2.000-3.000-19,-3.000-3.000-19,-3.000-2.000-19</inkml:trace>
</inkml:ink>
</file>

<file path=ppt/ink/ink66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0"/>
    </inkml:context>
    <inkml:brush xml:id="br0">
      <inkml:brushProperty name="width" value="0.0357810668647289" units="cm"/>
      <inkml:brushProperty name="height" value="0.0357810668647289" units="cm"/>
      <inkml:brushProperty name="color" value="#000000"/>
      <inkml:brushProperty name="ignorePressure" value="0"/>
    </inkml:brush>
  </inkml:definitions>
  <inkml:trace contextRef="#ctx0" brushRef="#br0">48400.000 45250.000 614,'-36.000'0.000'8,"28.000"0.000"15,28.000 0.000 15,29.000 0.000 15,21.000-2.000 4,16.000-3.000-6,15.000-3.000-6,17.000-2.000-6,7.000-1.000-9,0.000 3.000-7,0.000 3.000-10,0.000 4.000-8,-4.000 2.000-8,-5.000 4.000-8,-7.000 3.000-8,-5.000 3.000-8,-9.000-1.000-7,-9.000-2.000-5,-10.000-3.000-5,-8.000-3.000-5</inkml:trace>
</inkml:ink>
</file>

<file path=ppt/ink/ink66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0"/>
    </inkml:context>
    <inkml:brush xml:id="br0">
      <inkml:brushProperty name="width" value="0.0389733836054802" units="cm"/>
      <inkml:brushProperty name="height" value="0.0389733836054802" units="cm"/>
      <inkml:brushProperty name="color" value="#000000"/>
      <inkml:brushProperty name="ignorePressure" value="0"/>
    </inkml:brush>
  </inkml:definitions>
  <inkml:trace contextRef="#ctx0" brushRef="#br0">49450.000 44150.000 564,'-24.000'-71.000'5,"4.000"10.000"10,3.000 10.000 11,3.000 9.000 10,1.000 24.000 6,1.000 42.000 3,-1.000 40.000 3,1.000 41.000 3,-1.000 26.000-3,1.000 13.000-7,-1.000 12.000-8,1.000 13.000-7,1.000 9.000-10,3.000 6.000-12,3.000 7.000-13,4.000 6.000-12,1.000-10.000-8,0.000-24.000-4,0.000-26.000-4,0.000-24.000-3,-2.000-18.000-5,-3.000-9.000-5,-3.000-10.000-6,-2.000-8.000-5</inkml:trace>
</inkml:ink>
</file>

<file path=ppt/ink/ink66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4"/>
    </inkml:context>
    <inkml:brush xml:id="br0">
      <inkml:brushProperty name="width" value="0.0355163812637329" units="cm"/>
      <inkml:brushProperty name="height" value="0.0355163812637329" units="cm"/>
      <inkml:brushProperty name="color" value="#000000"/>
      <inkml:brushProperty name="ignorePressure" value="0"/>
    </inkml:brush>
  </inkml:definitions>
  <inkml:trace contextRef="#ctx0" brushRef="#br0">53250.000 43300.000 619,'26.000'-135.000'-3,"4.000"32.000"6,3.000 31.000 9,3.000 32.000 6,7.000 18.000 7,14.000 6.000 7,11.000 7.000 5,14.000 6.000 7,2.000 7.000 0,-6.000 10.000-6,-6.000 10.000-6,-6.000 9.000-7,-7.000 9.000-4,-6.000 9.000-5,-6.000 10.000-4,-6.000 10.000-4,-10.000 8.000-3,-12.000 10.000-2,-13.000 10.000 0,-12.000 9.000-2,-15.000 4.000 0,-15.000 1.000 0,-15.000-1.000 0,-16.000 1.000 0,-8.000-6.000-4,0.000-8.000-8,0.000-10.000-10,0.000-9.000-8,3.000-10.000-2,6.000-9.000 5,7.000-10.000 4,6.000-8.000 5,18.000-11.000 8,32.000-8.000 11,31.000-10.000 12,32.000-9.000 11,18.000-5.000 3,6.000 0.000-6,7.000 0.000-5,6.000 0.000-6,-4.000 1.000-3,-11.000 4.000-1,-14.000 3.000-1,-11.000 3.000-1,-12.000 4.000-3,-9.000 7.000-2,-10.000 6.000-3,-8.000 7.000-3,-14.000 7.000-3,-15.000 9.000-1,-15.000 10.000 0,-16.000 10.000-2,-13.000 4.000-1,-9.000 0.000-1,-10.000 0.000 0,-8.000 0.000-1,-4.000-2.000-1,3.000-3.000 2,3.000-3.000 1,4.000-2.000 1,4.000-8.000-3,6.000-8.000-7,7.000-10.000-7,6.000-9.000-7</inkml:trace>
</inkml:ink>
</file>

<file path=ppt/ink/ink66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4"/>
    </inkml:context>
    <inkml:brush xml:id="br0">
      <inkml:brushProperty name="width" value="0.032382570207119" units="cm"/>
      <inkml:brushProperty name="height" value="0.032382570207119" units="cm"/>
      <inkml:brushProperty name="color" value="#000000"/>
      <inkml:brushProperty name="ignorePressure" value="0"/>
    </inkml:brush>
  </inkml:definitions>
  <inkml:trace contextRef="#ctx0" brushRef="#br0">54600.000 45100.000 679,'25.000'50.000'89,"0.000"0.000"-16,0.000 0.000-15,0.000 0.000-16,0.000 0.000-12,0.000 0.000-11,0.000 0.000-9,0.000 0.000-11,1.000-4.000-10,4.000-5.000-12,3.000-7.000-11,3.000-5.000-12,-1.000-8.000-5,-2.000-5.000-2,-3.000-7.000 0,-3.000-5.000 0</inkml:trace>
</inkml:ink>
</file>

<file path=ppt/ink/ink66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4"/>
    </inkml:context>
    <inkml:brush xml:id="br0">
      <inkml:brushProperty name="width" value="0.0409800074994564" units="cm"/>
      <inkml:brushProperty name="height" value="0.0409800074994564" units="cm"/>
      <inkml:brushProperty name="color" value="#000000"/>
      <inkml:brushProperty name="ignorePressure" value="0"/>
    </inkml:brush>
  </inkml:definitions>
  <inkml:trace contextRef="#ctx0" brushRef="#br0">56350.000 43850.000 536,'0.000'-52.000'0,"0.000"-3.000"-1,0.000-3.000 0,0.000-2.000-1,-4.000-1.000 3,-5.000 3.000 5,-7.000 3.000 5,-5.000 4.000 5,-6.000 2.000 2,-3.000 4.000 0,-3.000 3.000-1,-2.000 3.000 0,-6.000 6.000-1,-6.000 9.000 0,-6.000 10.000-1,-6.000 10.000 0,-2.000 7.000 0,3.000 6.000 0,3.000 7.000 2,4.000 6.000 0,1.000 6.000 1,0.000 6.000-1,0.000 7.000-1,0.000 6.000 0,4.000 6.000 1,10.000 6.000 3,10.000 7.000 2,9.000 6.000 2,9.000 1.000 1,9.000-3.000-4,10.000-3.000-3,10.000-2.000-3,10.000-8.000-7,13.000-8.000-9,12.000-10.000-10,13.000-9.000-10,9.000-12.000-6,6.000-11.000-5,7.000-14.000-4,6.000-11.000-4,-4.000-6.000 1,-11.000 4.000 6,-14.000 3.000 5,-11.000 3.000 6,-12.000 12.000 8,-9.000 22.000 11,-10.000 22.000 11,-8.000 23.000 11,-12.000 17.000 6,-12.000 17.000 4,-13.000 15.000 3,-12.000 16.000 4,-10.000 12.000-2,-6.000 9.000-5,-6.000 10.000-6,-6.000 10.000-5,-4.000 13.000-4,1.000 19.000-3,-1.000 19.000-3,1.000 19.000-3,2.000 12.000-8,7.000 6.000-11,6.000 7.000-11,7.000 6.000-11,5.000-21.000-3,7.000-46.000 7,6.000-47.000 6,7.000-47.000 6,2.000-29.000-3,1.000-8.000-14,-1.000-10.000-12,1.000-9.000-15</inkml:trace>
</inkml:ink>
</file>

<file path=ppt/ink/ink66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4"/>
    </inkml:context>
    <inkml:brush xml:id="br0">
      <inkml:brushProperty name="width" value="0.0397851429879665" units="cm"/>
      <inkml:brushProperty name="height" value="0.0397851429879665" units="cm"/>
      <inkml:brushProperty name="color" value="#000000"/>
      <inkml:brushProperty name="ignorePressure" value="0"/>
    </inkml:brush>
  </inkml:definitions>
  <inkml:trace contextRef="#ctx0" brushRef="#br0">58600.000 43150.000 552,'21.000'-27.000'7,"-5.000"-3.000"11,-7.000-3.000 13,-5.000-2.000 13,-9.000 3.000 3,-9.000 14.000-6,-10.000 11.000-5,-8.000 14.000-5,-11.000 14.000-3,-8.000 20.000 0,-10.000 18.000 1,-9.000 20.000 0,-9.000 17.000-3,-5.000 20.000-5,-7.000 18.000-5,-5.000 20.000-5,-3.000 6.000-6,4.000-2.000-6,3.000-3.000-5,3.000-3.000-6,6.000-9.000-2,9.000-11.000 1,10.000-14.000 0,10.000-11.000 0,7.000-17.000-6,6.000-18.000-13,7.000-19.000-13,6.000-18.000-13</inkml:trace>
</inkml:ink>
</file>

<file path=ppt/ink/ink6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1"/>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27650.000 8250.000 999,'-25.000'-44.000'-74,"0.000"13.000"19,0.000 12.000 18,0.000 13.000 18</inkml:trace>
</inkml:ink>
</file>

<file path=ppt/ink/ink66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5"/>
    </inkml:context>
    <inkml:brush xml:id="br0">
      <inkml:brushProperty name="width" value="0.0400897264480591" units="cm"/>
      <inkml:brushProperty name="height" value="0.0400897264480591" units="cm"/>
      <inkml:brushProperty name="color" value="#000000"/>
      <inkml:brushProperty name="ignorePressure" value="0"/>
    </inkml:brush>
  </inkml:definitions>
  <inkml:trace contextRef="#ctx0" brushRef="#br0">57100.000 43500.000 548,'26.000'-65.000'65,"4.000"23.000"-9,3.000 22.000-9,3.000 22.000-8,6.000 18.000-5,9.000 16.000 2,10.000 15.000 1,10.000 17.000 1,4.000 13.000-3,0.000 13.000-7,0.000 12.000-8,0.000 13.000-7,-2.000 9.000-9,-3.000 6.000-12,-3.000 7.000-9,-2.000 6.000-12,-6.000-4.000-2,-6.000-11.000 3,-6.000-14.000 4,-6.000-11.000 5,-7.000-17.000 0,-6.000-18.000-2,-6.000-19.000-1,-6.000-18.000-3</inkml:trace>
</inkml:ink>
</file>

<file path=ppt/ink/ink66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5"/>
    </inkml:context>
    <inkml:brush xml:id="br0">
      <inkml:brushProperty name="width" value="0.041306558996439" units="cm"/>
      <inkml:brushProperty name="height" value="0.041306558996439" units="cm"/>
      <inkml:brushProperty name="color" value="#000000"/>
      <inkml:brushProperty name="ignorePressure" value="0"/>
    </inkml:brush>
  </inkml:definitions>
  <inkml:trace contextRef="#ctx0" brushRef="#br0">59400.000 42800.000 532,'-24.000'-18.000'65,"4.000"17.000"-6,3.000 15.000-4,3.000 16.000-6,1.000 16.000-5,1.000 20.000-4,-1.000 18.000-4,1.000 20.000-6,-4.000 10.000-3,-6.000 3.000-5,-6.000 3.000-4,-6.000 4.000-5,-2.000 5.000-5,3.000 10.000-7,3.000 10.000-5,4.000 9.000-7,1.000-5.000-5,0.000-19.000-7,0.000-18.000-5,0.000-19.000-5,4.000-18.000-9,10.000-15.000-12,10.000-15.000-10,9.000-16.000-12</inkml:trace>
</inkml:ink>
</file>

<file path=ppt/ink/ink66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5"/>
    </inkml:context>
    <inkml:brush xml:id="br0">
      <inkml:brushProperty name="width" value="0.0408593118190765" units="cm"/>
      <inkml:brushProperty name="height" value="0.0408593118190765" units="cm"/>
      <inkml:brushProperty name="color" value="#000000"/>
      <inkml:brushProperty name="ignorePressure" value="0"/>
    </inkml:brush>
  </inkml:definitions>
  <inkml:trace contextRef="#ctx0" brushRef="#br0">59950.000 43200.000 538,'-49.000'167.000'117,"4.000"-16.000"-24,3.000-15.000-25,3.000-15.000-25,4.000-9.000-14,7.000 1.000-3,6.000-1.000-4,7.000 1.000-4,4.000-6.000-3,3.000-8.000-3,3.000-10.000-4,4.000-9.000-2,4.000-12.000-3,6.000-11.000-1,7.000-14.000-3,6.000-11.000-1,7.000-12.000-1,10.000-9.000-2,10.000-10.000 0,9.000-8.000-1,6.000-15.000-3,3.000-19.000-4,3.000-18.000-4,4.000-19.000-4,-1.000-15.000-2,-3.000-8.000 3,-3.000-10.000 1,-2.000-9.000 3,-8.000-4.000 0,-8.000 4.000-1,-10.000 3.000 0,-9.000 3.000-1,-10.000 7.000 1,-9.000 14.000 2,-10.000 11.000 2,-8.000 14.000 1,-11.000 13.000 4,-8.000 16.000 2,-10.000 15.000 3,-9.000 17.000 3,-7.000 10.000 1,-3.000 6.000-1,-3.000 7.000-1,-2.000 6.000-1,0.000 4.000-3,7.000 4.000-2,6.000 3.000-3,7.000 3.000-3</inkml:trace>
</inkml:ink>
</file>

<file path=ppt/ink/ink66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5"/>
    </inkml:context>
    <inkml:brush xml:id="br0">
      <inkml:brushProperty name="width" value="0.0378344655036926" units="cm"/>
      <inkml:brushProperty name="height" value="0.0378344655036926" units="cm"/>
      <inkml:brushProperty name="color" value="#000000"/>
      <inkml:brushProperty name="ignorePressure" value="0"/>
    </inkml:brush>
  </inkml:definitions>
  <inkml:trace contextRef="#ctx0" brushRef="#br0">60750.000 42550.000 581,'-21.000'-47.000'42,"10.000"6.000"1,10.000 7.000 1,9.000 6.000 1,9.000 4.000-2,9.000 4.000-4,10.000 3.000-5,10.000 3.000-6,8.000 3.000-2,10.000 3.000-4,10.000 3.000-2,9.000 4.000-3,-1.000 2.000-5,-8.000 4.000-9,-10.000 3.000-7,-9.000 3.000-9,-9.000 4.000-9,-5.000 7.000-7,-7.000 6.000-9,-5.000 7.000-8,-8.000 0.000-6,-5.000-2.000-2,-7.000-3.000-3,-5.000-3.000-3</inkml:trace>
</inkml:ink>
</file>

<file path=ppt/ink/ink66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6"/>
    </inkml:context>
    <inkml:brush xml:id="br0">
      <inkml:brushProperty name="width" value="0.0367757007479668" units="cm"/>
      <inkml:brushProperty name="height" value="0.0367757007479668" units="cm"/>
      <inkml:brushProperty name="color" value="#000000"/>
      <inkml:brushProperty name="ignorePressure" value="0"/>
    </inkml:brush>
  </inkml:definitions>
  <inkml:trace contextRef="#ctx0" brushRef="#br0">61650.000 41950.000 598,'25.000'-49.000'4,"0.000"4.000"8,0.000 3.000 9,0.000 3.000 8,1.000 4.000 5,4.000 7.000 4,3.000 6.000 2,3.000 7.000 3,-1.000 5.000-1,-2.000 7.000-7,-3.000 6.000-6,-3.000 7.000-7,-4.000 8.000-4,-3.000 14.000-5,-3.000 11.000-2,-2.000 14.000-4,-8.000 5.000-4,-8.000 1.000-2,-10.000-1.000-4,-9.000 1.000-3,-4.000-4.000-2,4.000-6.000 1,3.000-6.000 1,3.000-6.000 0,7.000-2.000 0,14.000 3.000 0,11.000 3.000 1,14.000 4.000 0,5.000-4.000 0,1.000-9.000 2,-1.000-10.000 1,1.000-8.000 2,-4.000-4.000-1,-6.000 3.000 0,-6.000 3.000-2,-6.000 4.000-1,-10.000 7.000-1,-12.000 13.000-1,-13.000 12.000 0,-12.000 13.000-1,-16.000 12.000-6,-19.000 13.000-11,-18.000 12.000-12,-19.000 13.000-12,-1.000-4.000-2,20.000-18.000 8,18.000-19.000 7,20.000-18.000 8,6.000-12.000 3,-2.000-3.000 0,-3.000-3.000 0,-3.000-2.000-1</inkml:trace>
</inkml:ink>
</file>

<file path=ppt/ink/ink66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09"/>
    </inkml:context>
    <inkml:brush xml:id="br0">
      <inkml:brushProperty name="width" value="0.0301310792565346" units="cm"/>
      <inkml:brushProperty name="height" value="0.0301310792565346" units="cm"/>
      <inkml:brushProperty name="color" value="#000000"/>
      <inkml:brushProperty name="ignorePressure" value="0"/>
    </inkml:brush>
  </inkml:definitions>
  <inkml:trace contextRef="#ctx0" brushRef="#br0">63150.000 41200.000 730,'51.000'-21.000'0,"4.000"10.000"0,3.000 10.000 0,3.000 9.000 0,9.000 20.000 4,16.000 31.000 11,15.000 32.000 9,17.000 31.000 9,-3.000 10.000 3,-18.000-8.000-2,-19.000-10.000-4,-18.000-9.000-4,-12.000-7.000-3,-3.000-3.000-5,-3.000-3.000-4,-2.000-2.000-6,-6.000 3.000-4,-6.000 14.000-4,-6.000 11.000-4,-6.000 14.000-4,-12.000 11.000-3,-15.000 14.000-2,-15.000 11.000-1,-16.000 14.000-3,-10.000-4.000-2,-3.000-19.000-3,-3.000-18.000-4,-2.000-19.000-3,-1.000-15.000-4,3.000-8.000-2,3.000-10.000-5,4.000-9.000-2</inkml:trace>
</inkml:ink>
</file>

<file path=ppt/ink/ink66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0"/>
    </inkml:context>
    <inkml:brush xml:id="br0">
      <inkml:brushProperty name="width" value="0.0305884759873152" units="cm"/>
      <inkml:brushProperty name="height" value="0.0305884759873152" units="cm"/>
      <inkml:brushProperty name="color" value="#000000"/>
      <inkml:brushProperty name="ignorePressure" value="0"/>
    </inkml:brush>
  </inkml:definitions>
  <inkml:trace contextRef="#ctx0" brushRef="#br0">53600.000 42300.000 719,'-69.000'-46.000'0,"13.000"10.000"0,12.000 10.000 0,13.000 9.000 0,-5.000 13.000 4,-22.000 20.000 9,-22.000 18.000 8,-21.000 20.000 9,-3.000 11.000 3,20.000 7.000-3,18.000 6.000-3,20.000 7.000-2,2.000 16.000-3,-12.000 29.000-4,-13.000 28.000-3,-12.000 28.000-4,-7.000 20.000-2,1.000 13.000-1,-1.000 12.000-1,1.000 13.000-2,4.000 1.000-2,9.000-9.000-4,10.000-10.000-2,10.000-8.000-3,11.000-11.000-5,17.000-8.000-5,15.000-10.000-5,16.000-9.000-5,27.000-9.000-4,42.000-5.000-3,40.000-7.000-2,41.000-5.000-3,7.000-19.000 0,-24.000-27.000 5,-26.000-28.000 5,-24.000-28.000 4,-13.000-17.000 3,0.000-2.000 2,0.000-3.000 3,0.000-3.000 1</inkml:trace>
</inkml:ink>
</file>

<file path=ppt/ink/ink66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0"/>
    </inkml:context>
    <inkml:brush xml:id="br0">
      <inkml:brushProperty name="width" value="0.0359880924224854" units="cm"/>
      <inkml:brushProperty name="height" value="0.0359880924224854" units="cm"/>
      <inkml:brushProperty name="color" value="#000000"/>
      <inkml:brushProperty name="ignorePressure" value="0"/>
    </inkml:brush>
  </inkml:definitions>
  <inkml:trace contextRef="#ctx0" brushRef="#br0">65500.000 42450.000 611,'-4.000'-77.000'9,"-5.000"47.000"20,-7.000 47.000 20,-5.000 48.000 18,-9.000 24.000 4,-9.000 3.000-15,-10.000 3.000-14,-8.000 4.000-15,-11.000 4.000-9,-8.000 6.000-6,-10.000 7.000-5,-9.000 6.000-6,-1.000-4.000-7,10.000-11.000-10,10.000-14.000-10,9.000-11.000-10,10.000-14.000-6,14.000-11.000-2,11.000-14.000-2,14.000-11.000-3,7.000-14.000 2,3.000-11.000 4,3.000-14.000 6,4.000-11.000 5,2.000-7.000 4,4.000 0.000 5,3.000 0.000 6,3.000 0.000 4</inkml:trace>
</inkml:ink>
</file>

<file path=ppt/ink/ink66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0"/>
    </inkml:context>
    <inkml:brush xml:id="br0">
      <inkml:brushProperty name="width" value="0.035774789750576" units="cm"/>
      <inkml:brushProperty name="height" value="0.035774789750576" units="cm"/>
      <inkml:brushProperty name="color" value="#000000"/>
      <inkml:brushProperty name="ignorePressure" value="0"/>
    </inkml:brush>
  </inkml:definitions>
  <inkml:trace contextRef="#ctx0" brushRef="#br0">64650.000 42600.000 614,'1.000'-41.000'8,"4.000"19.000"15,3.000 19.000 14,3.000 19.000 16,4.000 15.000 3,7.000 13.000-9,6.000 12.000-9,7.000 13.000-10,7.000 10.000-6,9.000 10.000-4,10.000 10.000-5,10.000 9.000-5,4.000 2.000-2,0.000-2.000 2,0.000-3.000 0,0.000-3.000 2,-8.000-10.000-7,-16.000-16.000-17,-15.000-15.000-15,-15.000-15.000-17,-9.000-11.000-9,1.000-2.000-3,-1.000-3.000-5,1.000-3.000-3</inkml:trace>
</inkml:ink>
</file>

<file path=ppt/ink/ink66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1"/>
    </inkml:context>
    <inkml:brush xml:id="br0">
      <inkml:brushProperty name="width" value="0.0375123545527458" units="cm"/>
      <inkml:brushProperty name="height" value="0.0375123545527458" units="cm"/>
      <inkml:brushProperty name="color" value="#000000"/>
      <inkml:brushProperty name="ignorePressure" value="0"/>
    </inkml:brush>
  </inkml:definitions>
  <inkml:trace contextRef="#ctx0" brushRef="#br0">65950.000 42350.000 586,'98.000'-44.000'8,"-3.000"13.000"16,-3.000 12.000 16,-2.000 13.000 17,-8.000 10.000 2,-8.000 10.000-7,-10.000 10.000-10,-9.000 9.000-9,-12.000 7.000-5,-11.000 7.000-6,-14.000 6.000-3,-11.000 7.000-5,-11.000 4.000-4,-5.000 3.000-5,-7.000 3.000-5,-5.000 4.000-4,-14.000 2.000-5,-18.000 4.000-6,-19.000 3.000-5,-18.000 3.000-5,-9.000-2.000-2,4.000-6.000 4,3.000-6.000 2,3.000-6.000 3,6.000-7.000 3,9.000-6.000 2,10.000-6.000 2,10.000-6.000 1,21.000-12.000 7,34.000-15.000 9,35.000-15.000 10,35.000-16.000 9,19.000-4.000 2,7.000 10.000-5,6.000 10.000-5,7.000 9.000-5,2.000 4.000-8,1.000 1.000-14,-1.000-1.000-12,1.000 1.000-13,-7.000 1.000-6,-12.000 3.000 3,-13.000 3.000 2,-12.000 4.000 1,-12.000-3.000 2,-8.000-5.000-2,-10.000-7.000-1,-9.000-5.000-1</inkml:trace>
</inkml:ink>
</file>

<file path=ppt/ink/ink6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1"/>
    </inkml:context>
    <inkml:brush xml:id="br0">
      <inkml:brushProperty name="width" value="0.0292136427015066" units="cm"/>
      <inkml:brushProperty name="height" value="0.0292136427015066" units="cm"/>
      <inkml:brushProperty name="color" value="#f2395b"/>
      <inkml:brushProperty name="ignorePressure" value="0"/>
    </inkml:brush>
  </inkml:definitions>
  <inkml:trace contextRef="#ctx0" brushRef="#br0">27250.000 8200.000 753,'-47.000'21.000'0,"6.000"-5.000"2,7.000-7.000 1,6.000-5.000 2,12.000-4.000 6,19.000 0.000 10,19.000 0.000 12,19.000 0.000 10,10.000-2.000 1,4.000-3.000-10,3.000-3.000-10,3.000-2.000-10,1.000-1.000-6,1.000 3.000-4,-1.000 3.000-3,1.000 4.000-4,-3.000-1.000-2,-2.000-3.000 1,-3.000-3.000 1,-3.000-2.000 1,-6.000 0.000-3,-5.000 7.000-4,-7.000 6.000-4,-5.000 7.000-5,-4.000 0.000-4,0.000-2.000-3,0.000-3.000-2,0.000-3.000-4</inkml:trace>
</inkml:ink>
</file>

<file path=ppt/ink/ink66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2"/>
    </inkml:context>
    <inkml:brush xml:id="br0">
      <inkml:brushProperty name="width" value="0.0419736579060555" units="cm"/>
      <inkml:brushProperty name="height" value="0.0419736579060555" units="cm"/>
      <inkml:brushProperty name="color" value="#000000"/>
      <inkml:brushProperty name="ignorePressure" value="0"/>
    </inkml:brush>
  </inkml:definitions>
  <inkml:trace contextRef="#ctx0" brushRef="#br0">68850.000 41750.000 524,'23.000'-69.000'0,"-3.000"13.000"0,-3.000 12.000 0,-2.000 13.000 0,-1.000 10.000 7,3.000 10.000 15,3.000 10.000 16,4.000 9.000 14,-1.000 7.000 3,-3.000 7.000-10,-3.000 6.000-10,-2.000 7.000-9,-5.000 10.000-5,-2.000 16.000 0,-3.000 15.000 0,-3.000 17.000-1,-6.000 7.000 0,-5.000 0.000-4,-7.000 0.000-2,-5.000 0.000-3,-4.000 0.000-3,0.000 0.000-1,0.000 0.000-1,0.000 0.000-3,0.000-2.000 0,0.000-3.000-1,0.000-3.000 0,0.000-2.000-1,1.000-3.000 0,4.000 1.000-1,3.000-1.000-1,3.000 1.000-2,6.000-7.000 1,9.000-12.000 0,10.000-13.000 1,10.000-12.000 1,8.000-12.000 0,10.000-8.000 1,10.000-10.000 1,9.000-9.000 0,10.000-7.000 1,14.000-3.000 0,11.000-3.000 1,14.000-2.000 0,5.000-5.000-1,1.000-2.000 0,-1.000-3.000-1,1.000-3.000-2,-1.000 2.000-4,1.000 10.000-10,-1.000 10.000-10,1.000 9.000-9,-7.000 6.000-6,-12.000 3.000-3,-13.000 3.000-2,-12.000 4.000-3</inkml:trace>
</inkml:ink>
</file>

<file path=ppt/ink/ink66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5"/>
    </inkml:context>
    <inkml:brush xml:id="br0">
      <inkml:brushProperty name="width" value="0.0388760678470135" units="cm"/>
      <inkml:brushProperty name="height" value="0.0388760678470135" units="cm"/>
      <inkml:brushProperty name="color" value="#f2395b"/>
      <inkml:brushProperty name="ignorePressure" value="0"/>
    </inkml:brush>
  </inkml:definitions>
  <inkml:trace contextRef="#ctx0" brushRef="#br0">32950.000 45650.000 565,'-55.000'-155.000'0,"41.000"41.000"-1,40.000 40.000-2,42.000 42.000 0,13.000 21.000 7,-12.000 3.000 16,-13.000 3.000 14,-12.000 4.000 15,-1.000 4.000 6,14.000 6.000-4,11.000 7.000-5,14.000 6.000-3,2.000 4.000-7,-6.000 4.000-9,-6.000 3.000-9,-6.000 3.000-8,-9.000 6.000-7,-8.000 9.000-4,-10.000 10.000-3,-9.000 10.000-3,-15.000 10.000-3,-18.000 13.000 2,-19.000 12.000 1,-18.000 13.000 1,-15.000 4.000 0,-9.000-3.000 2,-10.000-3.000 0,-8.000-2.000 1,-12.000 5.000-1,-12.000 16.000-1,-13.000 15.000-2,-12.000 17.000-2,-2.000-3.000 1,9.000-18.000 1,10.000-19.000 3,10.000-18.000 2,8.000-17.000 2,10.000-11.000 0,10.000-14.000 1,9.000-11.000 0,23.000-15.000 5,38.000-16.000 6,37.000-15.000 7,38.000-15.000 6,26.000-14.000 2,16.000-8.000-6,15.000-10.000-4,17.000-9.000-5,7.000-4.000-5,0.000 4.000-4,0.000 3.000-4,0.000 3.000-4,-4.000 3.000-6,-5.000 3.000-8,-7.000 3.000-9,-5.000 4.000-7,-11.000 4.000-4,-11.000 6.000-1,-14.000 7.000 1,-11.000 6.000 0,-14.000 1.000-1,-11.000-3.000-3,-14.000-3.000-1,-11.000-2.000-2</inkml:trace>
</inkml:ink>
</file>

<file path=ppt/ink/ink66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6"/>
    </inkml:context>
    <inkml:brush xml:id="br0">
      <inkml:brushProperty name="width" value="0.0377386882901192" units="cm"/>
      <inkml:brushProperty name="height" value="0.0377386882901192" units="cm"/>
      <inkml:brushProperty name="color" value="#f2395b"/>
      <inkml:brushProperty name="ignorePressure" value="0"/>
    </inkml:brush>
  </inkml:definitions>
  <inkml:trace contextRef="#ctx0" brushRef="#br0">34850.000 44700.000 582,'3.000'-74.000'28,"6.000"54.000"7,7.000 53.000 6,6.000 53.000 7,-1.000 29.000-1,-5.000 7.000-8,-7.000 6.000-9,-5.000 7.000-8,-6.000 7.000-6,-3.000 9.000-1,-3.000 10.000-1,-2.000 10.000-2,-6.000 8.000-1,-6.000 10.000-1,-6.000 10.000 0,-6.000 9.000 0,1.000-4.000-2,9.000-15.000 0,10.000-15.000-2,10.000-16.000-2,7.000-18.000-1,6.000-18.000-3,7.000-19.000-2,6.000-18.000-2,10.000-17.000-4,17.000-11.000-2,15.000-14.000-2,16.000-11.000-3,12.000-11.000-2,9.000-5.000-2,10.000-7.000-3,10.000-5.000-1,-3.000-8.000-1,-11.000-5.000 4,-14.000-7.000 4,-11.000-5.000 2,-12.000-3.000-5,-9.000 4.000-13,-10.000 3.000-14,-8.000 3.000-12</inkml:trace>
</inkml:ink>
</file>

<file path=ppt/ink/ink66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7"/>
    </inkml:context>
    <inkml:brush xml:id="br0">
      <inkml:brushProperty name="width" value="0.0355087034404278" units="cm"/>
      <inkml:brushProperty name="height" value="0.0355087034404278" units="cm"/>
      <inkml:brushProperty name="color" value="#f2395b"/>
      <inkml:brushProperty name="ignorePressure" value="0"/>
    </inkml:brush>
  </inkml:definitions>
  <inkml:trace contextRef="#ctx0" brushRef="#br0">46150.000 44450.000 619,'-46.000'-46.000'0,"10.000"10.000"0,10.000 10.000 0,9.000 9.000 0,9.000 4.000 7,9.000 1.000 13,10.000-1.000 15,10.000 1.000 13,10.000 2.000 2,13.000 7.000-7,12.000 6.000-8,13.000 7.000-8,6.000 7.000-5,0.000 9.000-2,0.000 10.000-1,0.000 10.000-2,-4.000 4.000-3,-5.000 0.000-3,-7.000 0.000-4,-5.000 0.000-3,-9.000 0.000-3,-9.000 0.000-1,-10.000 0.000 0,-8.000 0.000-2,-12.000 4.000-3,-12.000 10.000-2,-13.000 10.000-4,-12.000 9.000-3,-15.000 4.000-2,-15.000 1.000 0,-15.000-1.000 1,-16.000 1.000-1,-7.000-3.000 2,4.000-2.000 3,3.000-3.000 4,3.000-3.000 3,6.000-7.000 3,9.000-9.000 3,10.000-10.000 3,10.000-8.000 3,25.000-14.000 1,45.000-15.000-1,43.000-15.000-2,45.000-16.000-1,19.000-10.000-3,-3.000-3.000-6,-3.000-3.000-5,-2.000-2.000-6,-3.000-1.000-7,1.000 3.000-8,-1.000 3.000-8,1.000 4.000-8,-10.000 4.000-1,-19.000 6.000 8,-18.000 7.000 6,-19.000 6.000 6,-13.000 1.000 5,-6.000-3.000 1,-6.000-3.000 3,-6.000-2.000 1</inkml:trace>
</inkml:ink>
</file>

<file path=ppt/ink/ink66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7"/>
    </inkml:context>
    <inkml:brush xml:id="br0">
      <inkml:brushProperty name="width" value="0.0418861247599125" units="cm"/>
      <inkml:brushProperty name="height" value="0.0418861247599125" units="cm"/>
      <inkml:brushProperty name="color" value="#f2395b"/>
      <inkml:brushProperty name="ignorePressure" value="0"/>
    </inkml:brush>
  </inkml:definitions>
  <inkml:trace contextRef="#ctx0" brushRef="#br0">48000.000 43850.000 525,'0.000'-69.000'0,"0.000"13.000"0,0.000 12.000 0,0.000 13.000 0,1.000 15.000 8,4.000 19.000 16,3.000 19.000 17,3.000 19.000 16,1.000 16.000 3,1.000 17.000-8,-1.000 15.000-10,1.000 16.000-8,-3.000 10.000-6,-2.000 7.000-5,-3.000 6.000-4,-3.000 7.000-3,-6.000 2.000-3,-5.000 1.000-2,-7.000-1.000-2,-5.000 1.000-1,-4.000-3.000-1,0.000-2.000-2,0.000-3.000-2,0.000-3.000 0,1.000-4.000-2,4.000-3.000 1,3.000-3.000 1,3.000-2.000-1,6.000-6.000 1,9.000-6.000-3,10.000-6.000 0,10.000-6.000-1,11.000-12.000-4,17.000-15.000-6,15.000-15.000-5,16.000-16.000-7,13.000-16.000-1,14.000-16.000 2,11.000-15.000 2,14.000-15.000 3,2.000-11.000-3,-6.000-2.000-6,-6.000-3.000-7,-6.000-3.000-5,-13.000 1.000-5,-19.000 6.000-3,-18.000 7.000-2,-19.000 6.000-3</inkml:trace>
</inkml:ink>
</file>

<file path=ppt/ink/ink66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18"/>
    </inkml:context>
    <inkml:brush xml:id="br0">
      <inkml:brushProperty name="width" value="0.0382520146667957" units="cm"/>
      <inkml:brushProperty name="height" value="0.0382520146667957" units="cm"/>
      <inkml:brushProperty name="color" value="#f2395b"/>
      <inkml:brushProperty name="ignorePressure" value="0"/>
    </inkml:brush>
  </inkml:definitions>
  <inkml:trace contextRef="#ctx0" brushRef="#br0">64250.000 45050.000 575,'-7.000'-25.000'5,"39.000"0.000"12,36.000 0.000 11,39.000 0.000 12,21.000 3.000 4,6.000 6.000-2,7.000 7.000-2,6.000 6.000-2,13.000 3.000-3,23.000 0.000-5,22.000 0.000-4,22.000 0.000-5,21.000-5.000-4,22.000-9.000-2,22.000-10.000-3,23.000-8.000-2,10.000-6.000-6,0.000 1.000-5,0.000-1.000-6,0.000 1.000-6,-10.000 1.000-3,-18.000 3.000-1,-19.000 3.000-1,-18.000 4.000-1,-23.000 2.000-2,-24.000 4.000-4,-26.000 3.000-4,-24.000 3.000-3,-29.000 6.000-1,-31.000 9.000 2,-31.000 10.000 0,-31.000 10.000 2</inkml:trace>
</inkml:ink>
</file>

<file path=ppt/ink/ink66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22"/>
    </inkml:context>
    <inkml:brush xml:id="br0">
      <inkml:brushProperty name="width" value="0.0322992131114006" units="cm"/>
      <inkml:brushProperty name="height" value="0.0322992131114006" units="cm"/>
      <inkml:brushProperty name="color" value="#f2395b"/>
      <inkml:brushProperty name="ignorePressure" value="0"/>
    </inkml:brush>
  </inkml:definitions>
  <inkml:trace contextRef="#ctx0" brushRef="#br0">35950.000 56350.000 681,'21.000'-47.000'0,"-5.000"6.000"0,-7.000 7.000 0,-5.000 6.000 0,16.000 1.000 6,41.000-3.000 15,40.000-3.000 13,42.000-2.000 13,17.000 0.000 2,-2.000 7.000-8,-3.000 6.000-11,-3.000 7.000-8,-4.000 5.000-6,-3.000 7.000 0,-3.000 6.000-2,-2.000 7.000 1,-6.000 2.000-7,-6.000 1.000-13,-6.000-1.000-10,-6.000 1.000-13,-12.000 1.000-7,-15.000 3.000-3,-15.000 3.000-2,-16.000 4.000-3,-13.000 1.000-1,-9.000 0.000 2,-10.000 0.000 2,-8.000 0.000 1</inkml:trace>
</inkml:ink>
</file>

<file path=ppt/ink/ink66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22"/>
    </inkml:context>
    <inkml:brush xml:id="br0">
      <inkml:brushProperty name="width" value="0.029999366030097" units="cm"/>
      <inkml:brushProperty name="height" value="0.029999366030097" units="cm"/>
      <inkml:brushProperty name="color" value="#f2395b"/>
      <inkml:brushProperty name="ignorePressure" value="0"/>
    </inkml:brush>
  </inkml:definitions>
  <inkml:trace contextRef="#ctx0" brushRef="#br0">36650.000 56950.000 733,'-113.000'0.000'0,"26.000"0.000"0,24.000 0.000 0,26.000 0.000 0,30.000 0.000 7,39.000 0.000 15,36.000 0.000 14,39.000 0.000 16,25.000 0.000 0,17.000 0.000-11,15.000 0.000-11,16.000 0.000-12,10.000 0.000-10,7.000 0.000-7,6.000 0.000-9,7.000 0.000-9,-1.000 1.000-7,-6.000 4.000-9,-6.000 3.000-9,-6.000 3.000-8,-23.000-1.000 0,-36.000-2.000 8,-39.000-3.000 10,-36.000-3.000 9,-20.000-1.000 4,1.000 4.000 1,-1.000 3.000 0,1.000 3.000 0</inkml:trace>
</inkml:ink>
</file>

<file path=ppt/ink/ink66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23"/>
    </inkml:context>
    <inkml:brush xml:id="br0">
      <inkml:brushProperty name="width" value="0.0320736244320869" units="cm"/>
      <inkml:brushProperty name="height" value="0.0320736244320869" units="cm"/>
      <inkml:brushProperty name="color" value="#f2395b"/>
      <inkml:brushProperty name="ignorePressure" value="0"/>
    </inkml:brush>
  </inkml:definitions>
  <inkml:trace contextRef="#ctx0" brushRef="#br0">43000.000 56200.000 685,'-52.000'10.000'74,"-3.000"23.000"-14,-3.000 22.000-12,-2.000 22.000-14,0.000 8.000-8,7.000-2.000-5,6.000-3.000-3,7.000-3.000-6,5.000-2.000-2,7.000 0.000-4,6.000 0.000-2,7.000 0.000-3,4.000-4.000-1,3.000-5.000 0,3.000-7.000-2,4.000-5.000 1,13.000-17.000-2,26.000-24.000-2,24.000-26.000-2,26.000-24.000-2,10.000-18.000-1,-3.000-9.000 0,-3.000-10.000 0,-2.000-8.000-1,-8.000-6.000 1,-8.000 1.000 0,-10.000-1.000 2,-9.000 1.000 1,-10.000 4.000 1,-9.000 9.000 0,-10.000 10.000 1,-8.000 10.000 0,-9.000 4.000 1,-6.000 0.000-1,-6.000 0.000 0,-6.000 0.000 0,-7.000 4.000 0,-6.000 10.000 1,-6.000 10.000-1,-6.000 9.000 0,-7.000 6.000-1,-6.000 3.000-1,-6.000 3.000-1,-6.000 4.000-2,-2.000 4.000-3,3.000 6.000-6,3.000 7.000-4,4.000 6.000-7,4.000 3.000-1,6.000 0.000 1,7.000 0.000 1,6.000 0.000 2,4.000 0.000 2,4.000 0.000 6,3.000 0.000 6,3.000 0.000 4</inkml:trace>
</inkml:ink>
</file>

<file path=ppt/ink/ink66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23"/>
    </inkml:context>
    <inkml:brush xml:id="br0">
      <inkml:brushProperty name="width" value="0.0306511465460062" units="cm"/>
      <inkml:brushProperty name="height" value="0.0306511465460062" units="cm"/>
      <inkml:brushProperty name="color" value="#f2395b"/>
      <inkml:brushProperty name="ignorePressure" value="0"/>
    </inkml:brush>
  </inkml:definitions>
  <inkml:trace contextRef="#ctx0" brushRef="#br0">43900.000 56550.000 717,'50.000'4.000'84,"0.000"10.000"-17,0.000 10.000-17,0.000 9.000-17,-2.000 7.000-12,-3.000 7.000-5,-3.000 6.000-7,-2.000 7.000-6,-3.000 0.000-6,1.000-2.000-5,-1.000-3.000-4,1.000-3.000-6,-1.000-4.000-3,1.000-3.000-1,-1.000-3.000-3,1.000-2.000-1,-3.000-8.000-4,-2.000-8.000-7,-3.000-10.000-7,-3.000-9.000-6</inkml:trace>
</inkml:ink>
</file>

<file path=ppt/ink/ink6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1"/>
    </inkml:context>
    <inkml:brush xml:id="br0">
      <inkml:brushProperty name="width" value="0.0291474219411612" units="cm"/>
      <inkml:brushProperty name="height" value="0.0291474219411612" units="cm"/>
      <inkml:brushProperty name="color" value="#f2395b"/>
      <inkml:brushProperty name="ignorePressure" value="0"/>
    </inkml:brush>
  </inkml:definitions>
  <inkml:trace contextRef="#ctx0" brushRef="#br0">27650.000 7900.000 754,'-46.000'-24.000'-33,"10.000"4.000"13,10.000 3.000 14,9.000 3.000 14,7.000 9.000 13,7.000 16.000 9,6.000 15.000 10,7.000 17.000 10,2.000 13.000-1,1.000 13.000-9,-1.000 12.000-11,1.000 13.000-10,-3.000 4.000-8,-2.000-3.000-5,-3.000-3.000-5,-3.000-2.000-4,-2.000-1.000-6,0.000 3.000-9,0.000 3.000-7,0.000 4.000-7,0.000-7.000-4,0.000-16.000 1,0.000-15.000 1,0.000-15.000 1,-2.000-12.000 1,-3.000-6.000 1,-3.000-6.000 2,-2.000-6.000 1</inkml:trace>
</inkml:ink>
</file>

<file path=ppt/ink/ink66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23"/>
    </inkml:context>
    <inkml:brush xml:id="br0">
      <inkml:brushProperty name="width" value="0.0352505594491959" units="cm"/>
      <inkml:brushProperty name="height" value="0.0352505594491959" units="cm"/>
      <inkml:brushProperty name="color" value="#f2395b"/>
      <inkml:brushProperty name="ignorePressure" value="0"/>
    </inkml:brush>
  </inkml:definitions>
  <inkml:trace contextRef="#ctx0" brushRef="#br0">46600.000 55450.000 624,'-49.000'-22.000'0,"4.000"6.000"0,3.000 7.000 0,3.000 6.000 0,3.000 4.000 5,3.000 4.000 12,3.000 3.000 12,4.000 3.000 11,4.000 6.000 4,6.000 9.000-3,7.000 10.000-4,6.000 10.000-3,3.000 4.000-4,0.000 0.000-4,0.000 0.000-5,0.000 0.000-5,0.000 3.000-3,0.000 6.000-3,0.000 7.000-3,0.000 6.000-3,-2.000 6.000-3,-3.000 6.000-1,-3.000 7.000-4,-2.000 6.000-2,-5.000 3.000-3,-2.000 0.000-5,-3.000 0.000-5,-3.000 0.000-4,-1.000 0.000-5,4.000 0.000-4,3.000 0.000-5,3.000 0.000-4,3.000-10.000 1,3.000-18.000 5,3.000-19.000 5,4.000-18.000 4</inkml:trace>
</inkml:ink>
</file>

<file path=ppt/ink/ink66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23"/>
    </inkml:context>
    <inkml:brush xml:id="br0">
      <inkml:brushProperty name="width" value="0.0339671522378922" units="cm"/>
      <inkml:brushProperty name="height" value="0.0339671522378922" units="cm"/>
      <inkml:brushProperty name="color" value="#f2395b"/>
      <inkml:brushProperty name="ignorePressure" value="0"/>
    </inkml:brush>
  </inkml:definitions>
  <inkml:trace contextRef="#ctx0" brushRef="#br0">47300.000 55650.000 647,'3.000'-46.000'0,"6.000"10.000"1,7.000 10.000 1,6.000 9.000 0,4.000 9.000 5,4.000 9.000 11,3.000 10.000 11,3.000 10.000 11,-1.000 7.000 1,-2.000 6.000-8,-3.000 7.000-9,-3.000 6.000-8,-7.000 6.000-7,-9.000 6.000-4,-10.000 7.000-6,-8.000 6.000-6,-14.000 3.000-2,-15.000 0.000 0,-15.000 0.000-1,-16.000 0.000 0,-7.000-5.000 1,4.000-9.000 2,3.000-10.000 1,3.000-8.000 2,6.000-8.000 3,9.000-2.000 3,10.000-3.000 3,10.000-3.000 4,16.000-2.000 4,26.000 0.000 7,24.000 0.000 7,26.000 0.000 6,13.000-4.000-1,4.000-5.000-6,3.000-7.000-8,3.000-5.000-7,-1.000-4.000-8,-2.000 0.000-13,-3.000 0.000-10,-3.000 0.000-11,-2.000-4.000-4,0.000-5.000 4,0.000-7.000 5,0.000-5.000 3,-4.000-4.000 0,-5.000 0.000-7,-7.000 0.000-6,-5.000 0.000-6,-9.000 0.000 0,-9.000 0.000 6,-10.000 0.000 5,-8.000 0.000 5</inkml:trace>
</inkml:ink>
</file>

<file path=ppt/ink/ink66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24"/>
    </inkml:context>
    <inkml:brush xml:id="br0">
      <inkml:brushProperty name="width" value="0.0351843200623989" units="cm"/>
      <inkml:brushProperty name="height" value="0.0351843200623989" units="cm"/>
      <inkml:brushProperty name="color" value="#f2395b"/>
      <inkml:brushProperty name="ignorePressure" value="0"/>
    </inkml:brush>
  </inkml:definitions>
  <inkml:trace contextRef="#ctx0" brushRef="#br0">49350.000 54700.000 625,'-69.000'-47.000'0,"13.000"6.000"0,12.000 7.000 0,13.000 6.000 0,15.000 9.000 8,19.000 13.000 16,19.000 12.000 17,19.000 13.000 15,13.000 7.000 3,10.000 4.000-13,10.000 3.000-12,9.000 3.000-13,4.000 1.000-8,1.000 1.000-2,-1.000-1.000-4,1.000 1.000-2,-6.000-3.000-3,-8.000-2.000-5,-10.000-3.000-4,-9.000-3.000-4,-10.000-1.000-2,-9.000 4.000 1,-10.000 3.000 2,-8.000 3.000 1,-11.000 6.000 2,-8.000 9.000 5,-10.000 10.000 3,-9.000 10.000 5,-13.000 8.000 3,-16.000 10.000 3,-15.000 10.000 2,-15.000 9.000 3,-7.000 7.000 0,3.000 7.000-3,3.000 6.000-1,4.000 7.000-2,-1.000 10.000-4,-3.000 16.000-7,-3.000 15.000-4,-2.000 17.000-7,0.000 11.000-6,7.000 10.000-7,6.000 10.000-7,7.000 9.000-7,5.000-7.000-4,7.000-21.000-2,6.000-22.000-3,7.000-22.000-2,7.000-26.000 2,9.000-27.000 6,10.000-28.000 8,10.000-28.000 6,2.000-17.000 6,-3.000-2.000 4,-3.000-3.000 5,-2.000-3.000 5</inkml:trace>
</inkml:ink>
</file>

<file path=ppt/ink/ink66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24"/>
    </inkml:context>
    <inkml:brush xml:id="br0">
      <inkml:brushProperty name="width" value="0.0358629524707794" units="cm"/>
      <inkml:brushProperty name="height" value="0.0358629524707794" units="cm"/>
      <inkml:brushProperty name="color" value="#f2395b"/>
      <inkml:brushProperty name="ignorePressure" value="0"/>
    </inkml:brush>
  </inkml:definitions>
  <inkml:trace contextRef="#ctx0" brushRef="#br0">51400.000 55750.000 613,'-25.000'-94.000'0,"0.000"13.000"0,0.000 12.000 0,0.000 13.000 0,-7.000 2.000 5,-11.000-5.000 11,-14.000-7.000 11,-11.000-5.000 10,-3.000 3.000 3,10.000 17.000-6,10.000 15.000-5,9.000 16.000-6,6.000 9.000-3,3.000 3.000-3,3.000 3.000-2,4.000 4.000-2,1.000 4.000-1,0.000 6.000-1,0.000 7.000-1,0.000 6.000 0,1.000 7.000-1,4.000 10.000-2,3.000 10.000 0,3.000 9.000-1,3.000 7.000 0,3.000 7.000 1,3.000 6.000 0,4.000 7.000 1,4.000 5.000-1,6.000 7.000-4,7.000 6.000-2,6.000 7.000-4,3.000 2.000-1,0.000 1.000 1,0.000-1.000 1,0.000 1.000 2,-2.000 2.000-1,-3.000 7.000-1,-3.000 6.000 0,-2.000 7.000-2,-5.000-1.000-2,-2.000-6.000-2,-3.000-6.000-4,-3.000-6.000-3,-7.000-10.000-1,-9.000-12.000 3,-10.000-13.000 2,-8.000-12.000 3,-6.000-13.000 2,1.000-12.000 1,-1.000-13.000 2,1.000-12.000 2,1.000-13.000 2,3.000-12.000 0,3.000-13.000 1,4.000-12.000 0,4.000-19.000 1,6.000-25.000 0,7.000-25.000-1,6.000-25.000 0,12.000-13.000 0,19.000 1.000-1,19.000-1.000 1,19.000 1.000 0,13.000 7.000-4,10.000 16.000-5,10.000 15.000-6,9.000 17.000-5,1.000 10.000-6,-6.000 6.000-4,-6.000 7.000-4,-6.000 6.000-4,-9.000 7.000-1,-8.000 10.000 0,-10.000 10.000 2,-9.000 9.000 1,-9.000 4.000 3,-5.000 1.000 5,-7.000-1.000 6,-5.000 1.000 4</inkml:trace>
</inkml:ink>
</file>

<file path=ppt/ink/ink66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25"/>
    </inkml:context>
    <inkml:brush xml:id="br0">
      <inkml:brushProperty name="width" value="0.0476429648697376" units="cm"/>
      <inkml:brushProperty name="height" value="0.0476429648697376" units="cm"/>
      <inkml:brushProperty name="color" value="#f2395b"/>
      <inkml:brushProperty name="ignorePressure" value="0"/>
    </inkml:brush>
  </inkml:definitions>
  <inkml:trace contextRef="#ctx0" brushRef="#br0">54150.000 55600.000 461,'-47.000'96.000'80,"6.000"-5.000"-19,7.000-7.000-20,6.000-5.000-19,-4.000-3.000-12,-11.000 4.000-1,-14.000 3.000-3,-11.000 3.000-1,-6.000-1.000-2,4.000-2.000-1,3.000-3.000 0,3.000-3.000-1,20.000-20.000-3,38.000-33.000-7,37.000-35.000-5,38.000-34.000-6,16.000-15.000-1,-2.000 7.000 3,-3.000 6.000 3,-3.000 7.000 3,-6.000 7.000 3,-5.000 9.000 1,-7.000 10.000 1,-5.000 10.000 2,-8.000 10.000 3,-5.000 13.000 6,-7.000 12.000 6,-5.000 13.000 6,-11.000 9.000 3,-11.000 6.000 1,-14.000 7.000 1,-11.000 6.000 0,-7.000 1.000 1,0.000-3.000-3,0.000-3.000 0,0.000-2.000-3,14.000-20.000-4,28.000-34.000-9,28.000-35.000-7,29.000-33.000-9,11.000-15.000-3,-2.000 6.000-1,-3.000 7.000 0,-3.000 6.000 1,-6.000 7.000 1,-5.000 10.000 3,-7.000 10.000 4,-5.000 9.000 2,-9.000 9.000 4,-9.000 9.000 4,-10.000 10.000 2,-8.000 10.000 4,-9.000 5.000 2,-6.000 4.000 0,-6.000 3.000 1,-6.000 3.000 0,5.000-11.000-4,20.000-25.000-9,18.000-25.000-8,20.000-25.000-9,5.000-11.000-4,-6.000 3.000 4,-6.000 3.000 2,-6.000 4.000 4,-10.000 10.000 7,-12.000 19.000 15,-13.000 19.000 14,-12.000 19.000 14,-9.000 12.000 5,-2.000 6.000-4,-3.000 7.000-5,-3.000 6.000-5,2.000 3.000-3,10.000 0.000-5,10.000 0.000-4,9.000 0.000-5,10.000-2.000-3,14.000-3.000-5,11.000-3.000-4,14.000-2.000-4,3.000-8.000-3,-2.000-8.000 0,-3.000-10.000-2,-3.000-9.000-1,-2.000-9.000 0,0.000-5.000 1,0.000-7.000 0,0.000-5.000 1,-5.000-8.000-2,-9.000-5.000-2,-10.000-7.000-2,-8.000-5.000-4,-8.000-6.000 0,-2.000-3.000 1,-3.000-3.000 0,-3.000-2.000 1,-9.000 2.000 3,-11.000 9.000 4,-14.000 10.000 5,-11.000 10.000 4,-12.000 7.000 4,-9.000 6.000 3,-10.000 7.000 3,-8.000 6.000 4,-3.000 7.000 3,7.000 10.000 1,6.000 10.000 1,7.000 9.000 1,5.000 4.000 1,7.000 1.000 1,6.000-1.000 0,7.000 1.000 0,13.000-1.000-4,22.000 1.000-9,22.000-1.000-9,23.000 1.000-9,16.000-10.000-7,13.000-19.000-6,12.000-18.000-5,13.000-19.000-6,7.000-13.000-2,4.000-6.000 0,3.000-6.000-1,3.000-6.000 1,-2.000-7.000 2,-6.000-6.000 3,-6.000-6.000 3,-6.000-6.000 4,-6.000-6.000 2,-2.000-2.000 2,-3.000-3.000 2,-3.000-3.000 1,-6.000-7.000 3,-5.000-9.000 6,-7.000-10.000 5,-5.000-8.000 5,-9.000 2.000 5,-9.000 16.000 2,-10.000 15.000 3,-8.000 17.000 2,-8.000 13.000 3,-2.000 13.000 1,-3.000 12.000 1,-3.000 13.000 2,-6.000 15.000 8,-5.000 19.000 16,-7.000 19.000 15,-5.000 19.000 16,-4.000 16.000 1,0.000 17.000-16,0.000 15.000-15,0.000 16.000-16,3.000 12.000-8,6.000 9.000-4,7.000 10.000-3,6.000 10.000-2,3.000 7.000-4,0.000 6.000-4,0.000 7.000-3,0.000 6.000-5,0.000 12.000-5,0.000 19.000-9,0.000 19.000-10,0.000 19.000-9,3.000 5.000-6,6.000-5.000-6,7.000-7.000-4,6.000-5.000-6,-1.000-25.000 0,-5.000-40.000 2,-7.000-40.000 4,-5.000-41.000 2</inkml:trace>
</inkml:ink>
</file>

<file path=ppt/ink/ink66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4"/>
    </inkml:context>
    <inkml:brush xml:id="br0">
      <inkml:brushProperty name="width" value="0.0397231616079807" units="cm"/>
      <inkml:brushProperty name="height" value="0.0397231616079807" units="cm"/>
      <inkml:brushProperty name="color" value="#f2395b"/>
      <inkml:brushProperty name="ignorePressure" value="0"/>
    </inkml:brush>
  </inkml:definitions>
  <inkml:trace contextRef="#ctx0" brushRef="#br0">71300.000 20250.000 553,'21.000'-138.000'0,"-5.000"26.000"0,-7.000 24.000 0,-5.000 26.000 0,-4.000 10.000 4,0.000-3.000 9,0.000-3.000 7,0.000-2.000 9,-2.000 2.000 4,-3.000 9.000 1,-3.000 10.000 0,-2.000 10.000 2,-5.000 4.000-4,-2.000 0.000-5,-3.000 0.000-7,-3.000 0.000-5,-6.000 3.000-5,-5.000 6.000-3,-7.000 7.000-1,-5.000 6.000-3,-9.000 7.000-2,-9.000 10.000-3,-10.000 10.000-1,-8.000 9.000-3,-9.000 12.000 0,-6.000 16.000 2,-6.000 15.000 1,-6.000 17.000 2,-1.000 8.000 1,7.000 4.000 2,6.000 3.000 2,7.000 3.000 1,5.000 3.000 2,7.000 3.000 0,6.000 3.000 1,7.000 4.000 0,8.000-1.000 0,14.000-3.000 0,11.000-3.000-1,14.000-2.000-1,8.000-6.000 0,7.000-6.000-2,6.000-6.000-1,7.000-6.000-1,10.000-9.000-2,16.000-8.000-2,15.000-10.000-2,17.000-9.000-3,10.000-12.000-1,6.000-11.000-2,7.000-14.000-1,6.000-11.000-1,4.000-11.000-1,4.000-5.000 1,3.000-7.000 1,3.000-5.000 1,-2.000-9.000-1,-6.000-9.000-3,-6.000-10.000-3,-6.000-8.000-2,-7.000-8.000-2,-6.000-2.000 0,-6.000-3.000 1,-6.000-3.000 0,-10.000 1.000 2,-12.000 6.000 2,-13.000 7.000 4,-12.000 6.000 3,-15.000 9.000 5,-15.000 13.000 6,-15.000 12.000 7,-16.000 13.000 6,-12.000 12.000 5,-5.000 13.000 1,-7.000 12.000 3,-5.000 13.000 2,-1.000 9.000 0,6.000 6.000-1,7.000 7.000-1,6.000 6.000-2,4.000-1.000-1,4.000-5.000-3,3.000-7.000-3,3.000-5.000-1,6.000-6.000-3,9.000-3.000-1,10.000-3.000-1,10.000-2.000-1,8.000-3.000-5,10.000 1.000-8,10.000-1.000-8,9.000 1.000-9,10.000-12.000-4,14.000-21.000-1,11.000-22.000-2,14.000-22.000-2,2.000-15.000 1,-6.000-5.000 2,-6.000-7.000 2,-6.000-5.000 2,-9.000 0.000 1,-8.000 10.000 1,-10.000 10.000 2,-9.000 9.000 0,-9.000 6.000 6,-5.000 3.000 7,-7.000 3.000 9,-5.000 4.000 8,-8.000 8.000 9,-5.000 17.000 11,-7.000 15.000 11,-5.000 16.000 9,-1.000 9.000 3,6.000 3.000-6,7.000 3.000-6,6.000 4.000-6,4.000 1.000-6,4.000 0.000-7,3.000 0.000-7,3.000 0.000-6,6.000-2.000-4,9.000-3.000-5,10.000-3.000-2,10.000-2.000-3,7.000-5.000-2,6.000-2.000 2,7.000-3.000 1,6.000-3.000 2,-2.000-6.000-7,-9.000-5.000-15,-10.000-7.000-14,-8.000-5.000-15,-8.000-3.000-8,-2.000 4.000 0,-3.000 3.000 0,-3.000 3.000-1</inkml:trace>
</inkml:ink>
</file>

<file path=ppt/ink/ink66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4"/>
    </inkml:context>
    <inkml:brush xml:id="br0">
      <inkml:brushProperty name="width" value="0.0337213203310966" units="cm"/>
      <inkml:brushProperty name="height" value="0.0337213203310966" units="cm"/>
      <inkml:brushProperty name="color" value="#f2395b"/>
      <inkml:brushProperty name="ignorePressure" value="0"/>
    </inkml:brush>
  </inkml:definitions>
  <inkml:trace contextRef="#ctx0" brushRef="#br0">72250.000 18600.000 652,'12.000'-66.000'6,"26.000"19.000"11,24.000 19.000 12,26.000 19.000 11,4.000 16.000 5,-16.000 17.000-5,-15.000 15.000-3,-15.000 16.000-3,-15.000 10.000-5,-12.000 7.000-5,-13.000 6.000-4,-12.000 7.000-5,-13.000 7.000-6,-12.000 9.000-7,-13.000 10.000-6,-12.000 10.000-6,-9.000-3.000-4,-2.000-11.000 0,-3.000-14.000 1,-3.000-11.000 0,2.000-12.000 1,10.000-9.000 2,10.000-10.000 3,9.000-8.000 2,21.000-14.000 3,35.000-15.000 4,35.000-15.000 5,34.000-16.000 4,18.000-7.000-2,4.000 4.000-8,3.000 3.000-8,3.000 3.000-8,-4.000 1.000-7,-8.000 1.000-5,-10.000-1.000-5,-9.000 1.000-4,-12.000 1.000-4,-11.000 3.000-1,-14.000 3.000 0,-11.000 4.000-1</inkml:trace>
</inkml:ink>
</file>

<file path=ppt/ink/ink66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4"/>
    </inkml:context>
    <inkml:brush xml:id="br0">
      <inkml:brushProperty name="width" value="0.0310062635689974" units="cm"/>
      <inkml:brushProperty name="height" value="0.0310062635689974" units="cm"/>
      <inkml:brushProperty name="color" value="#f2395b"/>
      <inkml:brushProperty name="ignorePressure" value="0"/>
    </inkml:brush>
  </inkml:definitions>
  <inkml:trace contextRef="#ctx0" brushRef="#br0">73150.000 19100.000 709,'1.000'-47.000'52,"4.000"6.000"-9,3.000 7.000-10,3.000 6.000-9,10.000 4.000-4,20.000 4.000 2,18.000 3.000 1,20.000 3.000 2,11.000 1.000-3,7.000 1.000-7,6.000-1.000-6,7.000 1.000-7,-3.000 1.000-6,-8.000 3.000-6,-10.000 3.000-7,-9.000 4.000-7,-12.000 2.000-6,-11.000 4.000-7,-14.000 3.000-8,-11.000 3.000-7</inkml:trace>
</inkml:ink>
</file>

<file path=ppt/ink/ink66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5"/>
    </inkml:context>
    <inkml:brush xml:id="br0">
      <inkml:brushProperty name="width" value="0.0386972539126873" units="cm"/>
      <inkml:brushProperty name="height" value="0.0386972539126873" units="cm"/>
      <inkml:brushProperty name="color" value="#f2395b"/>
      <inkml:brushProperty name="ignorePressure" value="0"/>
    </inkml:brush>
  </inkml:definitions>
  <inkml:trace contextRef="#ctx0" brushRef="#br0">73750.000 18300.000 568,'-24.000'-24.000'0,"4.000"4.000"0,3.000 3.000 0,3.000 3.000 0,1.000 4.000 6,1.000 7.000 14,-1.000 6.000 12,1.000 7.000 13,1.000 10.000 4,3.000 16.000-7,3.000 15.000-7,4.000 17.000-6,1.000 13.000-5,0.000 13.000-3,0.000 12.000-2,0.000 13.000-4,0.000 12.000-2,0.000 13.000 1,0.000 12.000 0,0.000 13.000 0,0.000-10.000-2,0.000-31.000-1,0.000-31.000-2,0.000-31.000-2,-2.000-16.000-16,-3.000 0.000-30,-3.000 0.000-32,-2.000 0.000-30</inkml:trace>
</inkml:ink>
</file>

<file path=ppt/ink/ink66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5"/>
    </inkml:context>
    <inkml:brush xml:id="br0">
      <inkml:brushProperty name="width" value="0.0326921977102757" units="cm"/>
      <inkml:brushProperty name="height" value="0.0326921977102757" units="cm"/>
      <inkml:brushProperty name="color" value="#f2395b"/>
      <inkml:brushProperty name="ignorePressure" value="0"/>
    </inkml:brush>
  </inkml:definitions>
  <inkml:trace contextRef="#ctx0" brushRef="#br0">74500.000 20600.000 672,'-47.000'-24.000'0,"6.000"4.000"0,7.000 3.000 0,6.000 3.000 0,13.000 3.000 9,23.000 3.000 15,22.000 3.000 18,22.000 4.000 15,18.000 1.000 4,16.000 0.000-12,15.000 0.000-12,17.000 0.000-11,8.000 0.000-11,4.000 0.000-8,3.000 0.000-8,3.000 0.000-9,-7.000 0.000-10,-15.000 0.000-8,-15.000 0.000-10,-16.000 0.000-9,-15.000 0.000-5,-11.000 0.000 2,-14.000 0.000 0,-11.000 0.000 1</inkml:trace>
</inkml:ink>
</file>

<file path=ppt/ink/ink6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2"/>
    </inkml:context>
    <inkml:brush xml:id="br0">
      <inkml:brushProperty name="width" value="0.0276271812617779" units="cm"/>
      <inkml:brushProperty name="height" value="0.0276271812617779" units="cm"/>
      <inkml:brushProperty name="color" value="#f2395b"/>
      <inkml:brushProperty name="ignorePressure" value="0"/>
    </inkml:brush>
  </inkml:definitions>
  <inkml:trace contextRef="#ctx0" brushRef="#br0">28300.000 7750.000 796,'4.000'-46.000'29,"10.000"10.000"-1,10.000 10.000 0,9.000 9.000 0,6.000 7.000-4,3.000 7.000-4,3.000 6.000-5,4.000 7.000-4,-1.000 4.000-4,-3.000 3.000-2,-3.000 3.000-1,-2.000 4.000-2,-5.000 1.000-1,-2.000 0.000 0,-3.000 0.000 0,-3.000 0.000-2,-6.000 4.000 0,-5.000 10.000-1,-7.000 10.000-2,-5.000 9.000-2,-6.000 6.000 0,-3.000 3.000 1,-3.000 3.000 0,-2.000 4.000 0,-8.000 1.000 1,-8.000 0.000 0,-10.000 0.000 1,-9.000 0.000 0,-7.000-4.000 0,-3.000-5.000 1,-3.000-7.000 0,-2.000-5.000 1,-1.000-6.000 0,3.000-3.000 0,3.000-3.000 1,4.000-2.000-1,10.000-11.000 2,19.000-15.000 3,19.000-15.000 4,19.000-16.000 2,13.000-8.000 1,10.000 0.000-2,10.000 0.000-2,9.000 0.000-3,4.000 3.000-2,1.000 6.000-3,-1.000 7.000-3,1.000 6.000-2,5.000 3.000-7,14.000 0.000-11,11.000 0.000-9,14.000 0.000-11,-6.000 1.000-3,-21.000 4.000 3,-22.000 3.000 5,-22.000 3.000 3</inkml:trace>
</inkml:ink>
</file>

<file path=ppt/ink/ink66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5"/>
    </inkml:context>
    <inkml:brush xml:id="br0">
      <inkml:brushProperty name="width" value="0.0381488986313343" units="cm"/>
      <inkml:brushProperty name="height" value="0.0381488986313343" units="cm"/>
      <inkml:brushProperty name="color" value="#f2395b"/>
      <inkml:brushProperty name="ignorePressure" value="0"/>
    </inkml:brush>
  </inkml:definitions>
  <inkml:trace contextRef="#ctx0" brushRef="#br0">75400.000 19850.000 576,'-133.000'-83.000'44,"34.000"34.000"5,35.000 35.000 6,35.000 35.000 6,18.000 25.000-2,3.000 20.000-10,3.000 18.000-9,4.000 20.000-10,1.000 10.000-9,0.000 3.000-9,0.000 3.000-8,0.000 4.000-9,3.000-1.000-10,6.000-3.000-12,7.000-3.000-11,6.000-2.000-11,-1.000-12.000-4,-5.000-19.000 7,-7.000-18.000 5,-5.000-19.000 6,-3.000-10.000 3,4.000 1.000-2,3.000-1.000-2,3.000 1.000-2</inkml:trace>
</inkml:ink>
</file>

<file path=ppt/ink/ink66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6"/>
    </inkml:context>
    <inkml:brush xml:id="br0">
      <inkml:brushProperty name="width" value="0.042404729872942" units="cm"/>
      <inkml:brushProperty name="height" value="0.042404729872942" units="cm"/>
      <inkml:brushProperty name="color" value="#f2395b"/>
      <inkml:brushProperty name="ignorePressure" value="0"/>
    </inkml:brush>
  </inkml:definitions>
  <inkml:trace contextRef="#ctx0" brushRef="#br0">78750.000 18050.000 518,'25.000'-69.000'0,"0.000"13.000"0,0.000 12.000 0,0.000 13.000 0,7.000 9.000 7,17.000 6.000 14,15.000 7.000 13,16.000 6.000 15,9.000 4.000 3,3.000 4.000-7,3.000 3.000-6,4.000 3.000-6,-4.000 4.000-8,-9.000 7.000-9,-10.000 6.000-8,-8.000 7.000-9,-14.000 2.000-9,-15.000 1.000-10,-15.000-1.000-11,-16.000 1.000-10,-16.000-1.000-4,-16.000 1.000 2,-15.000-1.000 2,-15.000 1.000 2,-12.000-3.000 2,-6.000-2.000 5,-6.000-3.000 5,-6.000-3.000 3,-1.000-6.000 6,7.000-5.000 4,6.000-7.000 6,7.000-5.000 4,2.000-3.000 5,1.000 4.000 4,-1.000 3.000 4,1.000 3.000 4,2.000 3.000 0,7.000 3.000-1,6.000 3.000-1,7.000 4.000-1,7.000 4.000 4,9.000 6.000 11,10.000 7.000 12,10.000 6.000 11,4.000 7.000 3,0.000 10.000-1,0.000 10.000-3,0.000 9.000-3,0.000 13.000-3,0.000 20.000-4,0.000 18.000-4,0.000 20.000-4,0.000 11.000-6,0.000 7.000-5,0.000 6.000-7,0.000 7.000-6,0.000 0.000-5,0.000-2.000-5,0.000-3.000-6,0.000-3.000-4,0.000-7.000-8,0.000-9.000-11,0.000-10.000-11,0.000-8.000-10,0.000-17.000-1,0.000-21.000 8,0.000-22.000 8,0.000-22.000 8,0.000-15.000 4,0.000-5.000-4,0.000-7.000-1,0.000-5.000-4</inkml:trace>
</inkml:ink>
</file>

<file path=ppt/ink/ink66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6"/>
    </inkml:context>
    <inkml:brush xml:id="br0">
      <inkml:brushProperty name="width" value="0.0342768020927906" units="cm"/>
      <inkml:brushProperty name="height" value="0.0342768020927906" units="cm"/>
      <inkml:brushProperty name="color" value="#f2395b"/>
      <inkml:brushProperty name="ignorePressure" value="0"/>
    </inkml:brush>
  </inkml:definitions>
  <inkml:trace contextRef="#ctx0" brushRef="#br0">78550.000 20250.000 641,'3.000'-135.000'7,"6.000"32.000"12,7.000 31.000 13,6.000 32.000 12,15.000 15.000 6,26.000 0.000-2,24.000 0.000-3,26.000 0.000-3,13.000 3.000-7,4.000 6.000-11,3.000 7.000-12,3.000 6.000-12,-7.000 7.000-11,-15.000 10.000-12,-15.000 10.000-11,-16.000 9.000-13,-15.000 1.000-6,-11.000-6.000-1,-14.000-6.000-3,-11.000-6.000-1</inkml:trace>
</inkml:ink>
</file>

<file path=ppt/ink/ink66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6"/>
    </inkml:context>
    <inkml:brush xml:id="br0">
      <inkml:brushProperty name="width" value="0.0322527438402176" units="cm"/>
      <inkml:brushProperty name="height" value="0.0322527438402176" units="cm"/>
      <inkml:brushProperty name="color" value="#f2395b"/>
      <inkml:brushProperty name="ignorePressure" value="0"/>
    </inkml:brush>
  </inkml:definitions>
  <inkml:trace contextRef="#ctx0" brushRef="#br0">80500.000 18550.000 682,'3.000'-46.000'0,"6.000"10.000"0,7.000 10.000 0,6.000 9.000 0,10.000 4.000 7,17.000 1.000 14,15.000-1.000 14,16.000 1.000 15,9.000 1.000 3,3.000 3.000-5,3.000 3.000-7,4.000 4.000-6,-4.000 1.000-12,-9.000 0.000-19,-10.000 0.000-18,-8.000 0.000-18,-11.000 1.000-14,-8.000 4.000-6,-10.000 3.000-8,-9.000 3.000-7</inkml:trace>
</inkml:ink>
</file>

<file path=ppt/ink/ink66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7"/>
    </inkml:context>
    <inkml:brush xml:id="br0">
      <inkml:brushProperty name="width" value="0.0388589389622211" units="cm"/>
      <inkml:brushProperty name="height" value="0.0388589389622211" units="cm"/>
      <inkml:brushProperty name="color" value="#f2395b"/>
      <inkml:brushProperty name="ignorePressure" value="0"/>
    </inkml:brush>
  </inkml:definitions>
  <inkml:trace contextRef="#ctx0" brushRef="#br0">76650.000 18350.000 566,'150.000'-41.000'8,"0.000"19.000"17,0.000 19.000 18,0.000 19.000 16,-13.000 9.000 3,-24.000 0.000-11,-26.000 0.000-12,-24.000 0.000-10,-15.000 10.000-7,-3.000 23.000-1,-3.000 22.000 0,-2.000 22.000-1,-15.000 18.000-4,-25.000 16.000-5,-25.000 15.000-5,-25.000 17.000-6,-22.000 7.000-4,-19.000 0.000-4,-18.000 0.000-3,-19.000 0.000-5,-7.000-11.000-2,7.000-22.000-1,6.000-22.000-2,7.000-21.000-1,8.000-17.000 1,14.000-8.000 4,11.000-10.000 5,14.000-9.000 3,21.000-10.000 3,31.000-9.000 1,32.000-10.000 1,31.000-8.000 0,29.000-9.000-3,29.000-6.000-6,28.000-6.000-7,28.000-6.000-6,18.000-6.000-2,10.000-2.000 1,10.000-3.000 2,9.000-3.000 1,-15.000-2.000 0,-36.000 0.000-2,-39.000 0.000-3,-36.000 0.000-1</inkml:trace>
</inkml:ink>
</file>

<file path=ppt/ink/ink66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7"/>
    </inkml:context>
    <inkml:brush xml:id="br0">
      <inkml:brushProperty name="width" value="0.0341576524078846" units="cm"/>
      <inkml:brushProperty name="height" value="0.0341576524078846" units="cm"/>
      <inkml:brushProperty name="color" value="#f2395b"/>
      <inkml:brushProperty name="ignorePressure" value="0"/>
    </inkml:brush>
  </inkml:definitions>
  <inkml:trace contextRef="#ctx0" brushRef="#br0">81500.000 19250.000 644,'7.000'-47.000'0,"17.000"6.000"0,15.000 7.000 0,16.000 6.000 0,7.000 6.000 7,1.000 6.000 17,-1.000 7.000 15,1.000 6.000 16,5.000 6.000 4,14.000 6.000-7,11.000 7.000-8,14.000 6.000-7,2.000 4.000-10,-6.000 4.000-16,-6.000 3.000-13,-6.000 3.000-15,-15.000 3.000-9,-21.000 3.000-5,-22.000 3.000-4,-22.000 4.000-5,-13.000-3.000-3,-3.000-5.000-4,-3.000-7.000-3,-2.000-5.000-4</inkml:trace>
</inkml:ink>
</file>

<file path=ppt/ink/ink66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7"/>
    </inkml:context>
    <inkml:brush xml:id="br0">
      <inkml:brushProperty name="width" value="0.0351507514715195" units="cm"/>
      <inkml:brushProperty name="height" value="0.0351507514715195" units="cm"/>
      <inkml:brushProperty name="color" value="#f2395b"/>
      <inkml:brushProperty name="ignorePressure" value="0"/>
    </inkml:brush>
  </inkml:definitions>
  <inkml:trace contextRef="#ctx0" brushRef="#br0">81200.000 20150.000 625,'-33.000'0.000'9,"34.000"0.000"16,35.000 0.000 16,35.000 0.000 18,24.000 0.000 4,16.000 0.000-9,15.000 0.000-7,17.000 0.000-8,11.000 0.000-13,10.000 0.000-14,10.000 0.000-17,9.000 0.000-16,-4.000 1.000-9,-15.000 4.000-4,-15.000 3.000-3,-16.000 3.000-4,-19.000-1.000-4,-22.000-2.000-2,-22.000-3.000-4,-21.000-3.000-2</inkml:trace>
</inkml:ink>
</file>

<file path=ppt/ink/ink66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8"/>
    </inkml:context>
    <inkml:brush xml:id="br0">
      <inkml:brushProperty name="width" value="0.0455291420221329" units="cm"/>
      <inkml:brushProperty name="height" value="0.0455291420221329" units="cm"/>
      <inkml:brushProperty name="color" value="#f2395b"/>
      <inkml:brushProperty name="ignorePressure" value="0"/>
    </inkml:brush>
  </inkml:definitions>
  <inkml:trace contextRef="#ctx0" brushRef="#br0">86100.000 17800.000 483,'-24.000'-46.000'0,"4.000"10.000"0,3.000 10.000 0,3.000 9.000 0,-2.000 4.000 2,-6.000 1.000 3,-6.000-1.000 5,-6.000 1.000 3,-4.000-1.000 2,1.000 1.000-1,-1.000-1.000 0,1.000 1.000-2,-9.000 2.000 3,-15.000 7.000 6,-15.000 6.000 6,-16.000 7.000 7,-8.000 8.000 2,0.000 14.000-2,0.000 11.000-2,0.000 14.000-2,3.000 10.000-2,6.000 9.000-2,7.000 10.000-3,6.000 10.000-2,4.000 7.000-3,4.000 6.000-2,3.000 7.000-1,3.000 6.000-3,7.000 6.000-1,14.000 6.000-1,11.000 7.000-1,14.000 6.000-1,10.000 1.000-3,9.000-3.000-5,10.000-3.000-4,10.000-2.000-6,10.000-9.000-3,13.000-12.000-4,12.000-13.000-2,13.000-12.000-4,12.000-16.000-1,13.000-19.000-2,12.000-18.000 0,13.000-19.000-2,7.000-16.000 0,4.000-12.000-3,3.000-13.000-3,3.000-12.000-1,-5.000-15.000 0,-12.000-15.000 1,-13.000-15.000 2,-12.000-16.000 1,-15.000-10.000 2,-15.000-3.000 4,-15.000-3.000 3,-16.000-2.000 3,-13.000 3.000 3,-9.000 14.000 1,-10.000 11.000 1,-8.000 14.000 3,-14.000 10.000 7,-15.000 9.000 14,-15.000 10.000 13,-16.000 10.000 14,-7.000 11.000 7,4.000 17.000 1,3.000 15.000 2,3.000 16.000 0,1.000 13.000 0,1.000 14.000-3,-1.000 11.000-3,1.000 14.000-2,5.000 5.000-4,14.000 1.000-5,11.000-1.000-4,14.000 1.000-6,8.000-6.000-4,7.000-8.000-3,6.000-10.000-4,7.000-9.000-4,8.000-10.000-5,14.000-9.000-6,11.000-10.000-6,14.000-8.000-7,7.000-11.000-5,3.000-8.000-6,3.000-10.000-6,4.000-9.000-5,-1.000-10.000-3,-3.000-9.000 3,-3.000-10.000 1,-2.000-8.000 3,-9.000-3.000 2,-12.000 7.000 5,-13.000 6.000 4,-12.000 7.000 4,-9.000 15.000 14,-2.000 25.000 26,-3.000 25.000 26,-3.000 25.000 25,1.000 9.000 6,6.000-6.000-16,7.000-6.000-15,6.000-6.000-16,7.000-7.000-11,10.000-6.000-9,10.000-6.000-7,9.000-6.000-9,6.000-6.000-2,3.000-2.000 0,3.000-3.000 1,4.000-3.000 1,-1.000-6.000-7,-3.000-5.000-13,-3.000-7.000-14,-2.000-5.000-15,-9.000-4.000-3,-12.000 0.000 5,-13.000 0.000 5,-12.000 0.000 7</inkml:trace>
</inkml:ink>
</file>

<file path=ppt/ink/ink66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8"/>
    </inkml:context>
    <inkml:brush xml:id="br0">
      <inkml:brushProperty name="width" value="0.0364882349967957" units="cm"/>
      <inkml:brushProperty name="height" value="0.0364882349967957" units="cm"/>
      <inkml:brushProperty name="color" value="#f2395b"/>
      <inkml:brushProperty name="ignorePressure" value="0"/>
    </inkml:brush>
  </inkml:definitions>
  <inkml:trace contextRef="#ctx0" brushRef="#br0">87200.000 16900.000 602,'4.000'-116.000'0,"10.000"19.000"0,10.000 19.000 0,9.000 19.000 0,18.000 15.000 12,29.000 13.000 21,28.000 12.000 22,28.000 13.000 23,7.000 10.000 2,-11.000 10.000-19,-14.000 10.000-17,-11.000 9.000-19,-12.000 6.000-16,-9.000 3.000-12,-10.000 3.000-13,-8.000 4.000-13,-12.000-1.000-7,-12.000-3.000-3,-13.000-3.000-1,-12.000-2.000-2,-15.000-3.000-1,-15.000 1.000-3,-15.000-1.000-2,-16.000 1.000-1,-5.000-4.000 3,6.000-6.000 11,7.000-6.000 10,6.000-6.000 10,3.000-6.000 5,0.000-2.000 3,0.000-3.000 2,0.000-3.000 2</inkml:trace>
</inkml:ink>
</file>

<file path=ppt/ink/ink66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8"/>
    </inkml:context>
    <inkml:brush xml:id="br0">
      <inkml:brushProperty name="width" value="0.0480464473366737" units="cm"/>
      <inkml:brushProperty name="height" value="0.0480464473366737" units="cm"/>
      <inkml:brushProperty name="color" value="#f2395b"/>
      <inkml:brushProperty name="ignorePressure" value="0"/>
    </inkml:brush>
  </inkml:definitions>
  <inkml:trace contextRef="#ctx0" brushRef="#br0">87750.000 17250.000 457,'-50.000'21.000'0,"0.000"-5.000"-2,0.000-7.000-1,0.000-5.000 0,0.000-3.000 2,0.000 4.000 9,0.000 3.000 8,0.000 3.000 9,4.000 4.000 5,10.000 7.000 5,10.000 6.000 3,9.000 7.000 4,4.000 8.000 1,1.000 14.000-1,-1.000 11.000-1,1.000 14.000-1,-3.000 14.000-2,-2.000 20.000-5,-3.000 18.000-3,-3.000 20.000-4,-2.000 21.000-4,0.000 25.000-4,0.000 25.000-6,0.000 25.000-3,1.000 14.000-5,4.000 3.000-6,3.000 3.000-5,3.000 4.000-5,6.000-10.000-8,9.000-22.000-8,10.000-22.000-10,10.000-21.000-9,5.000-20.000-2,4.000-15.000 4,3.000-15.000 4,3.000-16.000 5,-4.000-21.000 6,-8.000-24.000 5,-10.000-26.000 6,-9.000-24.000 7,-4.000-13.000-2,4.000 0.000-9,3.000 0.000-8,3.000 0.000-10</inkml:trace>
</inkml:ink>
</file>

<file path=ppt/ink/ink6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3"/>
    </inkml:context>
    <inkml:brush xml:id="br0">
      <inkml:brushProperty name="width" value="0.0299448426812887" units="cm"/>
      <inkml:brushProperty name="height" value="0.0299448426812887" units="cm"/>
      <inkml:brushProperty name="color" value="#f2395b"/>
      <inkml:brushProperty name="ignorePressure" value="0"/>
    </inkml:brush>
  </inkml:definitions>
  <inkml:trace contextRef="#ctx0" brushRef="#br0">33100.000 8150.000 734,'-46.000'-2.000'5,"10.000"-3.000"8,10.000-3.000 9,9.000-2.000 9,17.000-3.000 5,25.000 1.000-2,25.000-1.000-2,25.000 1.000 0,10.000 1.000-5,-2.000 3.000-8,-3.000 3.000-8,-3.000 4.000-7,-4.000-1.000-9,-3.000-3.000-5,-3.000-3.000-7,-2.000-2.000-5,-6.000-1.000-3,-6.000 3.000 2,-6.000 3.000 3,-6.000 4.000 2</inkml:trace>
</inkml:ink>
</file>

<file path=ppt/ink/ink66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8"/>
    </inkml:context>
    <inkml:brush xml:id="br0">
      <inkml:brushProperty name="width" value="0.0341149121522903" units="cm"/>
      <inkml:brushProperty name="height" value="0.0341149121522903" units="cm"/>
      <inkml:brushProperty name="color" value="#f2395b"/>
      <inkml:brushProperty name="ignorePressure" value="0"/>
    </inkml:brush>
  </inkml:definitions>
  <inkml:trace contextRef="#ctx0" brushRef="#br0">86950.000 18700.000 644,'4.000'-54.000'1,"10.000"-5.000"2,10.000-7.000 1,9.000-5.000 3,7.000 0.000 5,7.000 10.000 11,6.000 10.000 12,7.000 9.000 9,11.000 7.000 5,20.000 7.000-4,18.000 6.000-3,20.000 7.000-4,10.000 5.000-8,3.000 7.000-13,3.000 6.000-12,4.000 7.000-12,-9.000 7.000-9,-18.000 9.000-6,-19.000 10.000-5,-18.000 10.000-7,-17.000 0.000-6,-11.000-5.000-7,-14.000-7.000-8,-11.000-5.000-8</inkml:trace>
</inkml:ink>
</file>

<file path=ppt/ink/ink66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38"/>
    </inkml:context>
    <inkml:brush xml:id="br0">
      <inkml:brushProperty name="width" value="0.0418413430452347" units="cm"/>
      <inkml:brushProperty name="height" value="0.0418413430452347" units="cm"/>
      <inkml:brushProperty name="color" value="#f2395b"/>
      <inkml:brushProperty name="ignorePressure" value="0"/>
    </inkml:brush>
  </inkml:definitions>
  <inkml:trace contextRef="#ctx0" brushRef="#br0">88500.000 19100.000 525,'68.000'-2.000'0,"-11.000"-3.000"0,-14.000-3.000 0,-11.000-2.000 0,2.000 3.000 8,19.000 14.000 14,19.000 11.000 14,19.000 14.000 15,1.000 10.000 4,-16.000 9.000-7,-15.000 10.000-8,-15.000 10.000-7,-15.000 8.000-5,-12.000 10.000-3,-13.000 10.000-4,-12.000 9.000-3,-13.000 1.000-3,-12.000-6.000-2,-13.000-6.000-1,-12.000-6.000-2,-1.000-9.000-2,14.000-8.000-1,11.000-10.000-1,14.000-9.000 0,24.000-12.000-2,38.000-11.000-1,37.000-14.000 0,38.000-11.000-1,18.000-12.000-9,1.000-9.000-19,-1.000-10.000-18,1.000-8.000-19,-13.000-3.000-9,-25.000 7.000 4,-25.000 6.000 1,-25.000 7.000 3</inkml:trace>
</inkml:ink>
</file>

<file path=ppt/ink/ink66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1"/>
    </inkml:context>
    <inkml:brush xml:id="br0">
      <inkml:brushProperty name="width" value="0.033780787140131" units="cm"/>
      <inkml:brushProperty name="height" value="0.033780787140131" units="cm"/>
      <inkml:brushProperty name="color" value="#f2395b"/>
      <inkml:brushProperty name="ignorePressure" value="0"/>
    </inkml:brush>
  </inkml:definitions>
  <inkml:trace contextRef="#ctx0" brushRef="#br0">71750.000 26500.000 651,'-138.000'-246.000'36,"26.000"60.000"-4,24.000 60.000-3,26.000 59.000-4,13.000 34.000-2,4.000 9.000-3,3.000 10.000 0,3.000 10.000-3,1.000 5.000-1,1.000 4.000-1,-1.000 3.000-1,1.000 3.000-1,-4.000 10.000-1,-6.000 20.000-4,-6.000 18.000-2,-6.000 20.000-3,-2.000 13.000-1,3.000 9.000 0,3.000 10.000-1,4.000 10.000 1,1.000 4.000 0,0.000 0.000 1,0.000 0.000 0,0.000 0.000 2,3.000 1.000-1,6.000 4.000 1,7.000 3.000 1,6.000 3.000 0,4.000-4.000 0,4.000-8.000-2,3.000-10.000 0,3.000-9.000-2,6.000-7.000 0,9.000-3.000-2,10.000-3.000 0,10.000-2.000-1,8.000-9.000-1,10.000-12.000-2,10.000-13.000-3,9.000-12.000-1,9.000-12.000-2,9.000-8.000-2,10.000-10.000-2,10.000-9.000-1,4.000-7.000-1,0.000-3.000-1,0.000-3.000 0,0.000-2.000 0,-2.000-6.000-4,-3.000-6.000-7,-3.000-6.000-7,-2.000-6.000-7,-12.000-1.000-1,-19.000 7.000 7,-18.000 6.000 7,-19.000 7.000 5,-8.000 2.000 5,3.000 1.000 1,3.000-1.000 2,4.000 1.000 2</inkml:trace>
</inkml:ink>
</file>

<file path=ppt/ink/ink66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2"/>
    </inkml:context>
    <inkml:brush xml:id="br0">
      <inkml:brushProperty name="width" value="0.0415422469377518" units="cm"/>
      <inkml:brushProperty name="height" value="0.0415422469377518" units="cm"/>
      <inkml:brushProperty name="color" value="#f2395b"/>
      <inkml:brushProperty name="ignorePressure" value="0"/>
    </inkml:brush>
  </inkml:definitions>
  <inkml:trace contextRef="#ctx0" brushRef="#br0">70900.000 26000.000 529,'-2.000'-108.000'3,"-3.000"34.000"6,-3.000 35.000 5,-2.000 35.000 6,-5.000 25.000 2,-2.000 20.000-2,-3.000 18.000-2,-3.000 20.000-2,-12.000 22.000-1,-18.000 29.000 1,-19.000 28.000 2,-18.000 28.000 0,-9.000 10.000-1,4.000-5.000-2,3.000-7.000-3,3.000-5.000-2,6.000-12.000-1,9.000-16.000-2,10.000-15.000-1,10.000-15.000 0,21.000-28.000-4,34.000-36.000-6,35.000-39.000-5,35.000-36.000-5,25.000-34.000-6,20.000-28.000-2,18.000-28.000-2,20.000-27.000-4,3.000-8.000-1,-8.000 17.000 3,-10.000 15.000 1,-9.000 16.000 2,-16.000 20.000 2,-22.000 25.000 2,-22.000 25.000 3,-21.000 25.000 1,-17.000 20.000 4,-8.000 16.000 4,-10.000 15.000 5,-9.000 17.000 3,-13.000 13.000 8,-16.000 13.000 12,-15.000 12.000 11,-15.000 13.000 11,-3.000-4.000 3,14.000-18.000-8,11.000-19.000-6,14.000-18.000-8,21.000-25.000-4,31.000-27.000-2,32.000-28.000-2,31.000-28.000-1,17.000-23.000-8,3.000-15.000-13,3.000-15.000-14,4.000-16.000-13,-7.000-7.000-5,-16.000 4.000 0,-15.000 3.000 2,-15.000 3.000 2,-15.000 1.000 2,-12.000 1.000 4,-13.000-1.000 4,-12.000 1.000 4,-10.000 4.000 4,-6.000 9.000 4,-6.000 10.000 4,-6.000 10.000 3,-7.000 10.000 5,-6.000 13.000 5,-6.000 12.000 5,-6.000 13.000 4,-2.000 10.000 6,3.000 10.000 7,3.000 10.000 8,4.000 9.000 6,2.000 12.000 2,4.000 16.000-3,3.000 15.000-3,3.000 17.000-3,1.000 13.000-3,1.000 13.000-4,-1.000 12.000-4,1.000 13.000-4,1.000 13.000-2,3.000 17.000-1,3.000 15.000-1,4.000 16.000 0,-1.000 13.000-2,-3.000 14.000-1,-3.000 11.000-2,-2.000 14.000-1,-5.000 3.000-2,-2.000-2.000-1,-3.000-3.000 0,-3.000-3.000-1,1.000-9.000-2,6.000-11.000-2,7.000-14.000-3,6.000-11.000-1,3.000-12.000-3,0.000-9.000-2,0.000-10.000-1,0.000-8.000-3,0.000-14.000 0,0.000-15.000-1,0.000-15.000-1,0.000-16.000 1,-7.000-16.000-2,-11.000-16.000-4,-14.000-15.000-2,-11.000-15.000-3,-9.000-18.000-1,-3.000-19.000 1,-3.000-18.000 3,-2.000-19.000 2,0.000-27.000 2,7.000-34.000 2,6.000-35.000 4,7.000-33.000 1,11.000-20.000 2,20.000-3.000-1,18.000-3.000 0,20.000-2.000-1,17.000-1.000 1,20.000 3.000 0,18.000 3.000 3,20.000 4.000 0,13.000 4.000 0,9.000 6.000-3,10.000 7.000-2,10.000 6.000-3,-9.000 18.000-2,-24.000 32.000-2,-26.000 31.000 0,-24.000 32.000-2,-17.000 16.000 1,-5.000 4.000 1,-7.000 3.000 2,-5.000 3.000 1</inkml:trace>
</inkml:ink>
</file>

<file path=ppt/ink/ink66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2"/>
    </inkml:context>
    <inkml:brush xml:id="br0">
      <inkml:brushProperty name="width" value="0.0309884138405323" units="cm"/>
      <inkml:brushProperty name="height" value="0.0309884138405323" units="cm"/>
      <inkml:brushProperty name="color" value="#f2395b"/>
      <inkml:brushProperty name="ignorePressure" value="0"/>
    </inkml:brush>
  </inkml:definitions>
  <inkml:trace contextRef="#ctx0" brushRef="#br0">72950.000 26050.000 709,'4.000'-68.000'0,"10.000"17.000"0,10.000 15.000 0,9.000 16.000 0,6.000 24.000 9,3.000 35.000 16,3.000 35.000 16,4.000 34.000 18,-12.000 13.000 0,-24.000-5.000-14,-26.000-7.000-15,-24.000-5.000-14,-12.000-9.000-10,4.000-9.000-6,3.000-10.000-5,3.000-8.000-5,18.000-17.000-4,35.000-21.000 1,35.000-22.000-1,34.000-22.000 1,10.000-10.000-3,-11.000 4.000-5,-14.000 3.000-5,-11.000 3.000-5,-11.000-1.000-5,-5.000-2.000-2,-7.000-3.000-4,-5.000-3.000-2</inkml:trace>
</inkml:ink>
</file>

<file path=ppt/ink/ink66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2"/>
    </inkml:context>
    <inkml:brush xml:id="br0">
      <inkml:brushProperty name="width" value="0.0244543384760618" units="cm"/>
      <inkml:brushProperty name="height" value="0.0244543384760618" units="cm"/>
      <inkml:brushProperty name="color" value="#f2395b"/>
      <inkml:brushProperty name="ignorePressure" value="0"/>
    </inkml:brush>
  </inkml:definitions>
  <inkml:trace contextRef="#ctx0" brushRef="#br0">73650.000 26150.000 899,'-19.000'-24.000'0,"13.000"4.000"0,12.000 3.000 0,13.000 3.000 0,24.000-1.000 3,39.000-2.000 6,36.000-3.000 5,39.000-3.000 6,3.000 1.000 1,-27.000 6.000-5,-28.000 7.000-5,-28.000 6.000-4,-18.000-1.000-12,-6.000-5.000-17,-6.000-7.000-17,-6.000-5.000-18</inkml:trace>
</inkml:ink>
</file>

<file path=ppt/ink/ink66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3"/>
    </inkml:context>
    <inkml:brush xml:id="br0">
      <inkml:brushProperty name="width" value="0.0340575501322746" units="cm"/>
      <inkml:brushProperty name="height" value="0.0340575501322746" units="cm"/>
      <inkml:brushProperty name="color" value="#f2395b"/>
      <inkml:brushProperty name="ignorePressure" value="0"/>
    </inkml:brush>
  </inkml:definitions>
  <inkml:trace contextRef="#ctx0" brushRef="#br0">74350.000 25150.000 645,'-68.000'-10.000'9,"17.000"32.000"17,15.000 31.000 17,16.000 32.000 18,9.000 21.000 3,3.000 13.000-10,3.000 12.000-11,4.000 13.000-10,1.000 9.000-14,0.000 6.000-16,0.000 7.000-18,0.000 6.000-17,-2.000-12.000-13,-3.000-27.000-9,-3.000-28.000-9,-2.000-28.000-9</inkml:trace>
</inkml:ink>
</file>

<file path=ppt/ink/ink66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3"/>
    </inkml:context>
    <inkml:brush xml:id="br0">
      <inkml:brushProperty name="width" value="0.0255788266658783" units="cm"/>
      <inkml:brushProperty name="height" value="0.0255788266658783" units="cm"/>
      <inkml:brushProperty name="color" value="#f2395b"/>
      <inkml:brushProperty name="ignorePressure" value="0"/>
    </inkml:brush>
  </inkml:definitions>
  <inkml:trace contextRef="#ctx0" brushRef="#br0">74700.000 27700.000 860,'6.000'-68.000'0,"13.000"17.000"0,12.000 15.000 0,13.000 16.000 0,26.000 5.000 4,41.000-2.000 10,40.000-3.000 9,42.000-3.000 9,8.000-1.000-1,-21.000 4.000-9,-22.000 3.000-10,-22.000 3.000-10,-18.000 3.000-11,-11.000 3.000-11,-14.000 3.000-12,-11.000 4.000-10</inkml:trace>
</inkml:ink>
</file>

<file path=ppt/ink/ink66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3"/>
    </inkml:context>
    <inkml:brush xml:id="br0">
      <inkml:brushProperty name="width" value="0.04051199182868" units="cm"/>
      <inkml:brushProperty name="height" value="0.04051199182868" units="cm"/>
      <inkml:brushProperty name="color" value="#f2395b"/>
      <inkml:brushProperty name="ignorePressure" value="0"/>
    </inkml:brush>
  </inkml:definitions>
  <inkml:trace contextRef="#ctx0" brushRef="#br0">75700.000 26450.000 543,'-46.000'-47.000'0,"10.000"6.000"0,10.000 7.000 0,9.000 6.000 0,6.000 13.000 10,3.000 23.000 21,3.000 22.000 21,4.000 22.000 20,4.000 16.000 4,6.000 14.000-14,7.000 11.000-14,6.000 14.000-14,3.000 13.000-10,0.000 16.000-4,0.000 15.000-5,0.000 17.000-5,-4.000 11.000-7,-5.000 10.000-12,-7.000 10.000-11,-5.000 9.000-11,-4.000-16.000-13,0.000-41.000-13,0.000-40.000-13,0.000-40.000-15</inkml:trace>
</inkml:ink>
</file>

<file path=ppt/ink/ink66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4"/>
    </inkml:context>
    <inkml:brush xml:id="br0">
      <inkml:brushProperty name="width" value="0.0331830941140652" units="cm"/>
      <inkml:brushProperty name="height" value="0.0331830941140652" units="cm"/>
      <inkml:brushProperty name="color" value="#f2395b"/>
      <inkml:brushProperty name="ignorePressure" value="0"/>
    </inkml:brush>
  </inkml:definitions>
  <inkml:trace contextRef="#ctx0" brushRef="#br0">78200.000 26150.000 662,'10.000'-47.000'0,"23.000"6.000"0,22.000 7.000 0,22.000 6.000 0,18.000 13.000 9,16.000 23.000 16,15.000 22.000 16,17.000 22.000 17,-15.000 10.000 3,-44.000 1.000-11,-43.000-1.000-11,-44.000 1.000-11,-32.000 4.000-10,-18.000 9.000-10,-19.000 10.000-9,-18.000 10.000-10,-14.000 4.000-3,-5.000 0.000 2,-7.000 0.000 3,-5.000 0.000 3,2.000-5.000 1,13.000-9.000 0,12.000-10.000 0,13.000-8.000 0,13.000-11.000 2,17.000-8.000 2,15.000-10.000 3,16.000-9.000 3,13.000-9.000 2,14.000-5.000 2,11.000-7.000 1,14.000-5.000 2,18.000-9.000-2,25.000-9.000-4,25.000-10.000-4,25.000-8.000-4,15.000-9.000-5,7.000-6.000-8,6.000-6.000-6,7.000-6.000-7,-1.000-1.000-6,-6.000 7.000-6,-6.000 6.000-4,-6.000 7.000-7,-18.000 4.000 2,-28.000 3.000 6,-28.000 3.000 6,-27.000 4.000 6</inkml:trace>
</inkml:ink>
</file>

<file path=ppt/ink/ink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5"/>
    </inkml:context>
    <inkml:brush xml:id="br0">
      <inkml:brushProperty name="width" value="0.0300860870629549" units="cm"/>
      <inkml:brushProperty name="height" value="0.0300860870629549" units="cm"/>
      <inkml:brushProperty name="color" value="#f2385b"/>
      <inkml:brushProperty name="ignorePressure" value="0"/>
    </inkml:brush>
  </inkml:definitions>
  <inkml:trace contextRef="#ctx0" brushRef="#br0">19100.000 40200.000 731,'75.000'-22.000'103,"0.000"6.000"-25,0.000 7.000-26,0.000 6.000-25,1.000 3.000-19,4.000 0.000-8,3.000 0.000-8,3.000 0.000-10,-1.000 0.000-7,-2.000 0.000-3,-3.000 0.000-4,-3.000 0.000-4,-9.000 0.000-2,-11.000 0.000 2,-14.000 0.000 1,-11.000 0.000 1,-9.000-2.000 2,-3.000-3.000 5,-3.000-3.000 3,-2.000-2.000 4</inkml:trace>
</inkml:ink>
</file>

<file path=ppt/ink/ink6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3"/>
    </inkml:context>
    <inkml:brush xml:id="br0">
      <inkml:brushProperty name="width" value="0.0325078330934048" units="cm"/>
      <inkml:brushProperty name="height" value="0.0325078330934048" units="cm"/>
      <inkml:brushProperty name="color" value="#f2395b"/>
      <inkml:brushProperty name="ignorePressure" value="0"/>
    </inkml:brush>
  </inkml:definitions>
  <inkml:trace contextRef="#ctx0" brushRef="#br0">33600.000 7650.000 676,'-44.000'3.000'34,"13.000"6.000"1,12.000 7.000 2,13.000 6.000 0,6.000 7.000-1,0.000 10.000-7,0.000 10.000-5,0.000 9.000-7,0.000 6.000-3,0.000 3.000-1,0.000 3.000-1,0.000 4.000-2,0.000 2.000-1,0.000 4.000-2,0.000 3.000-1,0.000 3.000-3,0.000-1.000-3,0.000-2.000-9,0.000-3.000-7,0.000-3.000-8,0.000-7.000-5,0.000-9.000-2,0.000-10.000-3,0.000-8.000-2</inkml:trace>
</inkml:ink>
</file>

<file path=ppt/ink/ink67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4"/>
    </inkml:context>
    <inkml:brush xml:id="br0">
      <inkml:brushProperty name="width" value="0.0340536721050739" units="cm"/>
      <inkml:brushProperty name="height" value="0.0340536721050739" units="cm"/>
      <inkml:brushProperty name="color" value="#f2395b"/>
      <inkml:brushProperty name="ignorePressure" value="0"/>
    </inkml:brush>
  </inkml:definitions>
  <inkml:trace contextRef="#ctx0" brushRef="#br0">80100.000 24850.000 646,'6.000'-138.000'0,"13.000"26.000"0,12.000 24.000 0,13.000 26.000 0,12.000 16.000 8,13.000 10.000 18,12.000 10.000 17,13.000 9.000 17,4.000 7.000 4,-3.000 7.000-11,-3.000 6.000-12,-2.000 7.000-10,-9.000 10.000-12,-12.000 16.000-11,-13.000 15.000-11,-12.000 17.000-12,-13.000 7.000-11,-12.000 0.000-12,-13.000 0.000-10,-12.000 0.000-12,-12.000-2.000-1,-8.000-3.000 7,-10.000-3.000 7,-9.000-2.000 8,-2.000-9.000 6,6.000-12.000 7,7.000-13.000 7,6.000-12.000 6</inkml:trace>
</inkml:ink>
</file>

<file path=ppt/ink/ink67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4"/>
    </inkml:context>
    <inkml:brush xml:id="br0">
      <inkml:brushProperty name="width" value="0.0388030856847763" units="cm"/>
      <inkml:brushProperty name="height" value="0.0388030856847763" units="cm"/>
      <inkml:brushProperty name="color" value="#f2395b"/>
      <inkml:brushProperty name="ignorePressure" value="0"/>
    </inkml:brush>
  </inkml:definitions>
  <inkml:trace contextRef="#ctx0" brushRef="#br0">80300.000 25400.000 566,'-136.000'25.000'-15,"28.000"0.000"3,28.000 0.000 3,29.000 0.000 3,16.000 3.000 9,7.000 6.000 15,6.000 7.000 16,7.000 6.000 15,5.000 9.000 5,7.000 13.000-3,6.000 12.000-5,7.000 13.000-3,2.000 12.000-5,1.000 13.000-5,-1.000 12.000-6,1.000 13.000-6,-3.000 20.000-4,-2.000 28.000-2,-3.000 28.000-2,-3.000 29.000-3,-2.000 7.000-6,0.000-12.000-12,0.000-13.000-9,0.000-12.000-12,0.000-19.000-7,0.000-25.000-4,0.000-25.000-4,0.000-25.000-4,0.000-24.000-2,0.000-21.000 1,0.000-22.000 1,0.000-22.000 2</inkml:trace>
</inkml:ink>
</file>

<file path=ppt/ink/ink67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4"/>
    </inkml:context>
    <inkml:brush xml:id="br0">
      <inkml:brushProperty name="width" value="0.0304511021822691" units="cm"/>
      <inkml:brushProperty name="height" value="0.0304511021822691" units="cm"/>
      <inkml:brushProperty name="color" value="#f2395b"/>
      <inkml:brushProperty name="ignorePressure" value="0"/>
    </inkml:brush>
  </inkml:definitions>
  <inkml:trace contextRef="#ctx0" brushRef="#br0">80000.000 26600.000 722,'51.000'-157.000'75,"4.000"39.000"-11,3.000 36.000-13,3.000 39.000-11,7.000 21.000-12,14.000 6.000-12,11.000 7.000-12,14.000 6.000-12,-1.000 3.000-6,-12.000 0.000 2,-13.000 0.000 2,-12.000 0.000 1,-10.000 0.000-8,-6.000 0.000-17,-6.000 0.000-17,-6.000 0.000-17</inkml:trace>
</inkml:ink>
</file>

<file path=ppt/ink/ink67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4"/>
    </inkml:context>
    <inkml:brush xml:id="br0">
      <inkml:brushProperty name="width" value="0.0305802617222071" units="cm"/>
      <inkml:brushProperty name="height" value="0.0305802617222071" units="cm"/>
      <inkml:brushProperty name="color" value="#f2395b"/>
      <inkml:brushProperty name="ignorePressure" value="0"/>
    </inkml:brush>
  </inkml:definitions>
  <inkml:trace contextRef="#ctx0" brushRef="#br0">82100.000 25050.000 719,'1.000'-93.000'0,"4.000"17.000"0,3.000 15.000 0,3.000 16.000 0,20.000 9.000 9,38.000 3.000 17,37.000 3.000 18,38.000 4.000 18,16.000 4.000 0,-2.000 6.000-19,-3.000 7.000-17,-3.000 6.000-17,-18.000 3.000-15,-31.000 0.000-11,-31.000 0.000-10,-31.000 0.000-10,-15.000 1.000-8,4.000 4.000-2,3.000 3.000-5,3.000 3.000-3</inkml:trace>
</inkml:ink>
</file>

<file path=ppt/ink/ink67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5"/>
    </inkml:context>
    <inkml:brush xml:id="br0">
      <inkml:brushProperty name="width" value="0.0360781028866768" units="cm"/>
      <inkml:brushProperty name="height" value="0.0360781028866768" units="cm"/>
      <inkml:brushProperty name="color" value="#f2395b"/>
      <inkml:brushProperty name="ignorePressure" value="0"/>
    </inkml:brush>
  </inkml:definitions>
  <inkml:trace contextRef="#ctx0" brushRef="#br0">83400.000 26300.000 609,'-36.000'21.000'8,"28.000"-5.000"16,28.000-7.000 16,29.000-5.000 17,24.000-9.000 2,22.000-9.000-8,22.000-10.000-10,23.000-8.000-9,14.000-6.000-6,10.000 1.000-6,10.000-1.000-4,9.000 1.000-5,1.000 2.000-5,-6.000 7.000-9,-6.000 6.000-8,-6.000 7.000-8,-12.000 2.000-8,-15.000 1.000-9,-15.000-1.000-8,-16.000 1.000-9</inkml:trace>
</inkml:ink>
</file>

<file path=ppt/ink/ink67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5"/>
    </inkml:context>
    <inkml:brush xml:id="br0">
      <inkml:brushProperty name="width" value="0.0306294616311789" units="cm"/>
      <inkml:brushProperty name="height" value="0.0306294616311789" units="cm"/>
      <inkml:brushProperty name="color" value="#f2395b"/>
      <inkml:brushProperty name="ignorePressure" value="0"/>
    </inkml:brush>
  </inkml:definitions>
  <inkml:trace contextRef="#ctx0" brushRef="#br0">85450.000 24700.000 718,'26.000'-46.000'2,"4.000"10.000"3,3.000 10.000 5,3.000 9.000 3,7.000 10.000 6,14.000 14.000 8,11.000 11.000 7,14.000 14.000 9,7.000 10.000 0,3.000 9.000-10,3.000 10.000-8,4.000 10.000-8,-3.000 4.000-9,-5.000 0.000-5,-7.000 0.000-8,-5.000 0.000-5,-12.000-5.000-5,-16.000-9.000-2,-15.000-10.000-2,-15.000-8.000-3,-9.000-8.000-5,1.000-2.000-11,-1.000-3.000-11,1.000-3.000-11</inkml:trace>
</inkml:ink>
</file>

<file path=ppt/ink/ink67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5"/>
    </inkml:context>
    <inkml:brush xml:id="br0">
      <inkml:brushProperty name="width" value="0.0313021205365658" units="cm"/>
      <inkml:brushProperty name="height" value="0.0313021205365658" units="cm"/>
      <inkml:brushProperty name="color" value="#f2395b"/>
      <inkml:brushProperty name="ignorePressure" value="0"/>
    </inkml:brush>
  </inkml:definitions>
  <inkml:trace contextRef="#ctx0" brushRef="#br0">83950.000 26850.000 702,'43.000'-25.000'95,"39.000"0.000"-19,36.000 0.000-20,39.000 0.000-18,22.000 0.000-16,10.000 0.000-11,10.000 0.000-12,9.000 0.000-11,-4.000 3.000-8,-15.000 6.000-3,-15.000 7.000-3,-16.000 6.000-3,-24.000 4.000-6,-31.000 4.000-6,-31.000 3.000-8,-31.000 3.000-6</inkml:trace>
</inkml:ink>
</file>

<file path=ppt/ink/ink67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5"/>
    </inkml:context>
    <inkml:brush xml:id="br0">
      <inkml:brushProperty name="width" value="0.0329641215503216" units="cm"/>
      <inkml:brushProperty name="height" value="0.0329641215503216" units="cm"/>
      <inkml:brushProperty name="color" value="#f2395b"/>
      <inkml:brushProperty name="ignorePressure" value="0"/>
    </inkml:brush>
  </inkml:definitions>
  <inkml:trace contextRef="#ctx0" brushRef="#br0">83950.000 27250.000 667,'79.000'-21.000'111,"10.000"10.000"-23,10.000 10.000-24,9.000 9.000-24,12.000 9.000-19,16.000 9.000-13,15.000 10.000-12,17.000 10.000-14,-6.000 2.000-7,-24.000-3.000 0,-26.000-3.000 0,-24.000-2.000-1,-17.000-6.000-5,-5.000-6.000-9,-7.000-6.000-9,-5.000-6.000-11</inkml:trace>
</inkml:ink>
</file>

<file path=ppt/ink/ink67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6"/>
    </inkml:context>
    <inkml:brush xml:id="br0">
      <inkml:brushProperty name="width" value="0.0423351675271988" units="cm"/>
      <inkml:brushProperty name="height" value="0.0423351675271988" units="cm"/>
      <inkml:brushProperty name="color" value="#f2395b"/>
      <inkml:brushProperty name="ignorePressure" value="0"/>
    </inkml:brush>
  </inkml:definitions>
  <inkml:trace contextRef="#ctx0" brushRef="#br0">88550.000 24900.000 519,'18.000'-57.000'7,"-11.000"39.000"12,-14.000 36.000 13,-11.000 39.000 14,-7.000 16.000 2,0.000-3.000-8,0.000-3.000-8,0.000-2.000-7,-7.000 5.000-6,-11.000 16.000-2,-14.000 15.000-3,-11.000 17.000-2,-1.000-1.000-3,13.000-16.000-1,12.000-15.000-2,13.000-15.000-1,12.000-14.000-3,13.000-8.000-4,12.000-10.000-3,13.000-9.000-5,18.000-12.000-3,26.000-11.000-1,24.000-14.000-2,26.000-11.000-2,15.000-11.000-3,6.000-5.000-4,7.000-7.000-6,6.000-5.000-5,-5.000-1.000 0,-16.000 6.000 4,-15.000 7.000 3,-15.000 6.000 5,-15.000 3.000 4,-12.000 0.000 5,-13.000 0.000 6,-12.000 0.000 5,-12.000-4.000 5,-8.000-5.000 7,-10.000-7.000 5,-9.000-5.000 6,-5.000-8.000 3,0.000-5.000-3,0.000-7.000-1,0.000-5.000-2,3.000-3.000-1,6.000 4.000-1,7.000 3.000-1,6.000 3.000-1,3.000 6.000 0,0.000 9.000 0,0.000 10.000 2,0.000 10.000 0,-5.000 13.000 4,-9.000 19.000 6,-10.000 19.000 6,-8.000 19.000 6,-9.000 15.000 0,-6.000 13.000-4,-6.000 12.000-6,-6.000 13.000-5,-2.000 6.000-4,3.000 0.000-4,3.000 0.000-3,4.000 0.000-3,2.000 1.000-3,4.000 4.000-2,3.000 3.000-1,3.000 3.000-1,3.000 4.000-2,3.000 7.000-3,3.000 6.000-2,4.000 7.000-2,-1.000 0.000-2,-3.000-2.000 2,-3.000-3.000 1,-2.000-3.000 0,-1.000-1.000-1,3.000 4.000-6,3.000 3.000-5,4.000 3.000-5,-1.000-7.000-1,-3.000-15.000 4,-3.000-15.000 3,-2.000-16.000 4,-5.000-15.000 0,-2.000-11.000-3,-3.000-14.000-2,-3.000-11.000-3,-7.000-9.000 2,-9.000-3.000 5,-10.000-3.000 6,-8.000-2.000 7,-3.000-11.000 2,7.000-15.000 1,6.000-15.000-1,7.000-16.000 1,7.000-23.000 2,9.000-27.000 3,10.000-28.000 3,10.000-28.000 4,13.000-13.000 0,19.000 3.000-2,19.000 3.000-2,19.000 4.000-2,13.000 5.000-3,10.000 10.000-5,10.000 10.000-4,9.000 9.000-6,1.000 10.000-3,-6.000 14.000-4,-6.000 11.000-3,-6.000 14.000-4,-12.000 10.000 1,-15.000 9.000 4,-15.000 10.000 4,-16.000 10.000 5,-8.000 5.000 0,0.000 4.000-4,0.000 3.000-5,0.000 3.000-4</inkml:trace>
</inkml:ink>
</file>

<file path=ppt/ink/ink67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6"/>
    </inkml:context>
    <inkml:brush xml:id="br0">
      <inkml:brushProperty name="width" value="0.0299181286245584" units="cm"/>
      <inkml:brushProperty name="height" value="0.0299181286245584" units="cm"/>
      <inkml:brushProperty name="color" value="#f2395b"/>
      <inkml:brushProperty name="ignorePressure" value="0"/>
    </inkml:brush>
  </inkml:definitions>
  <inkml:trace contextRef="#ctx0" brushRef="#br0">90850.000 24000.000 735,'53.000'-69.000'0,"6.000"13.000"0,7.000 12.000 0,6.000 13.000 0,17.000 7.000 9,28.000 4.000 18,28.000 3.000 17,29.000 3.000 19,-9.000 7.000-2,-43.000 14.000-20,-44.000 11.000-21,-43.000 14.000-22,-32.000 10.000-17,-19.000 9.000-15,-18.000 10.000-16,-19.000 10.000-15,-7.000-4.000-2,7.000-16.000 13,6.000-15.000 13,7.000-15.000 13,4.000-9.000 7,3.000 1.000 4,3.000-1.000 4,4.000 1.000 4</inkml:trace>
</inkml:ink>
</file>

<file path=ppt/ink/ink6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4"/>
    </inkml:context>
    <inkml:brush xml:id="br0">
      <inkml:brushProperty name="width" value="0.0316743552684784" units="cm"/>
      <inkml:brushProperty name="height" value="0.0316743552684784" units="cm"/>
      <inkml:brushProperty name="color" value="#f2395b"/>
      <inkml:brushProperty name="ignorePressure" value="0"/>
    </inkml:brush>
  </inkml:definitions>
  <inkml:trace contextRef="#ctx0" brushRef="#br0">34200.000 7450.000 694,'50.000'-22.000'21,"0.000"6.000"5,0.000 7.000 7,0.000 6.000 5,-4.000 6.000 1,-5.000 6.000-6,-7.000 7.000-4,-5.000 6.000-4,-6.000 4.000-6,-3.000 4.000-2,-3.000 3.000-4,-2.000 3.000-4,-8.000 3.000-5,-8.000 3.000-10,-10.000 3.000-8,-9.000 4.000-9,-7.000-1.000-3,-3.000-3.000 1,-3.000-3.000 2,-2.000-2.000 1,-3.000-5.000 2,1.000-2.000 6,-1.000-3.000 4,1.000-3.000 4,7.000-4.000 4,16.000-3.000 5,15.000-3.000 4,17.000-2.000 5,10.000-5.000 2,6.000-2.000 1,7.000-3.000 1,6.000-3.000 1,4.000-2.000-1,4.000 0.000-1,3.000 0.000-3,3.000 0.000-1,-4.000 3.000-2,-8.000 6.000-2,-10.000 7.000-1,-9.000 6.000-2,-9.000 9.000 0,-5.000 13.000 1,-7.000 12.000 0,-5.000 13.000 0,-11.000 9.000 0,-11.000 6.000-4,-14.000 7.000-3,-11.000 6.000-3,-9.000 4.000-1,-3.000 4.000 2,-3.000 3.000 1,-2.000 3.000 1,-5.000-1.000-2,-2.000-2.000-6,-3.000-3.000-5,-3.000-3.000-6,4.000-12.000-4,13.000-18.000-1,12.000-19.000-1,13.000-18.000-1</inkml:trace>
</inkml:ink>
</file>

<file path=ppt/ink/ink67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7"/>
    </inkml:context>
    <inkml:brush xml:id="br0">
      <inkml:brushProperty name="width" value="0.0500244125723839" units="cm"/>
      <inkml:brushProperty name="height" value="0.0500244125723839" units="cm"/>
      <inkml:brushProperty name="color" value="#f2395b"/>
      <inkml:brushProperty name="ignorePressure" value="0"/>
    </inkml:brush>
  </inkml:definitions>
  <inkml:trace contextRef="#ctx0" brushRef="#br0">90950.000 24450.000 439,'-91.000'0.000'-12,"19.000"0.000"7,19.000 0.000 8,19.000 0.000 8,16.000 0.000 9,17.000 0.000 12,15.000 0.000 11,16.000 0.000 11,5.000 4.000 4,-2.000 10.000-3,-3.000 10.000-4,-3.000 9.000-3,-4.000 9.000-5,-3.000 9.000-7,-3.000 10.000-6,-2.000 10.000-7,-3.000 10.000-4,1.000 13.000-3,-1.000 12.000-3,1.000 13.000-3,-3.000 10.000-3,-2.000 10.000-2,-3.000 10.000-4,-3.000 9.000-4,-6.000 6.000-3,-5.000 3.000-3,-7.000 3.000-5,-5.000 4.000-4,-4.000-3.000-2,0.000-5.000-2,0.000-7.000-1,0.000-5.000-2,3.000-9.000-2,6.000-9.000-3,7.000-10.000-4,6.000-8.000-3,6.000-14.000-4,6.000-15.000-3,7.000-15.000-5,6.000-16.000-4</inkml:trace>
</inkml:ink>
</file>

<file path=ppt/ink/ink67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7"/>
    </inkml:context>
    <inkml:brush xml:id="br0">
      <inkml:brushProperty name="width" value="0.0332192704081535" units="cm"/>
      <inkml:brushProperty name="height" value="0.0332192704081535" units="cm"/>
      <inkml:brushProperty name="color" value="#f2395b"/>
      <inkml:brushProperty name="ignorePressure" value="0"/>
    </inkml:brush>
  </inkml:definitions>
  <inkml:trace contextRef="#ctx0" brushRef="#br0">90800.000 25700.000 662,'3.000'-113.000'0,"6.000"26.000"0,7.000 24.000 0,6.000 26.000 0,6.000 13.000 7,6.000 4.000 16,7.000 3.000 14,6.000 3.000 15,9.000-1.000 4,13.000-2.000-6,12.000-3.000-7,13.000-3.000-7,7.000 1.000-11,4.000 6.000-17,3.000 7.000-15,3.000 6.000-16,-10.000 3.000-8,-21.000 0.000 0,-22.000 0.000 0,-22.000 0.000 0,-13.000 3.000-3,-3.000 6.000-6,-3.000 7.000-7,-2.000 6.000-6</inkml:trace>
</inkml:ink>
</file>

<file path=ppt/ink/ink67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7"/>
    </inkml:context>
    <inkml:brush xml:id="br0">
      <inkml:brushProperty name="width" value="0.0373300723731518" units="cm"/>
      <inkml:brushProperty name="height" value="0.0373300723731518" units="cm"/>
      <inkml:brushProperty name="color" value="#f2395b"/>
      <inkml:brushProperty name="ignorePressure" value="0"/>
    </inkml:brush>
  </inkml:definitions>
  <inkml:trace contextRef="#ctx0" brushRef="#br0">92150.000 26100.000 589,'73.000'-44.000'0,"-3.000"13.000"0,-3.000 12.000 0,-2.000 13.000 0,-5.000 16.000 7,-2.000 23.000 14,-3.000 22.000 14,-3.000 22.000 14,-10.000 10.000 2,-16.000 1.000-9,-15.000-1.000-11,-15.000 1.000-9,-11.000-4.000-6,-2.000-6.000-4,-3.000-6.000-3,-3.000-6.000-3,12.000-9.000 0,28.000-8.000 4,28.000-10.000 3,29.000-9.000 4,19.000-15.000 1,14.000-18.000-3,11.000-19.000-1,14.000-18.000-3,2.000-6.000-6,-6.000 10.000-10,-6.000 10.000-12,-6.000 9.000-10,-15.000 4.000-10,-21.000 1.000-9,-22.000-1.000-9,-22.000 1.000-9,-11.000-1.000 0,0.000 1.000 8,0.000-1.000 10,0.000 1.000 9</inkml:trace>
</inkml:ink>
</file>

<file path=ppt/ink/ink67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49"/>
    </inkml:context>
    <inkml:brush xml:id="br0">
      <inkml:brushProperty name="width" value="0.0380079187452793" units="cm"/>
      <inkml:brushProperty name="height" value="0.0380079187452793" units="cm"/>
      <inkml:brushProperty name="color" value="#f2395b"/>
      <inkml:brushProperty name="ignorePressure" value="0"/>
    </inkml:brush>
  </inkml:definitions>
  <inkml:trace contextRef="#ctx0" brushRef="#br0">75600.000 34400.000 578,'21.000'-69.000'0,"-5.000"13.000"0,-7.000 12.000 0,-5.000 13.000 0,-12.000 2.000 6,-16.000-5.000 9,-15.000-7.000 12,-15.000-5.000 10,-6.000 0.000 1,7.000 10.000-8,6.000 10.000-8,7.000 9.000-9,4.000 6.000-4,3.000 3.000-3,3.000 3.000-1,4.000 4.000-2,-3.000-1.000-1,-5.000-3.000-1,-7.000-3.000 1,-5.000-2.000-1,-9.000 3.000 0,-9.000 14.000 0,-10.000 11.000 0,-8.000 14.000 1,-6.000 8.000 0,1.000 7.000 1,-1.000 6.000 1,1.000 7.000 2,-1.000 5.000 1,1.000 7.000 0,-1.000 6.000 0,1.000 7.000 2,4.000 2.000-1,9.000 1.000 0,10.000-1.000 0,10.000 1.000-1,7.000 2.000 1,6.000 7.000 0,7.000 6.000 1,6.000 7.000 1,4.000 4.000 0,4.000 3.000-1,3.000 3.000-1,3.000 4.000 0,4.000-1.000-2,7.000-3.000-2,6.000-3.000-1,7.000-2.000-1,8.000-8.000-1,14.000-8.000-2,11.000-10.000-2,14.000-9.000 0,11.000-12.000-2,14.000-11.000-2,11.000-14.000-2,14.000-11.000-2,10.000-12.000-3,9.000-9.000-3,10.000-10.000-4,10.000-8.000-3,0.000-14.000-2,-5.000-15.000 1,-7.000-15.000 0,-5.000-16.000 1,-9.000-7.000 1,-9.000 4.000 0,-10.000 3.000 1,-8.000 3.000 1,-11.000-1.000 0,-8.000-2.000 2,-10.000-3.000 2,-9.000-3.000 0,-12.000-1.000 3,-11.000 4.000 3,-14.000 3.000 2,-11.000 3.000 3,-11.000 4.000 3,-5.000 7.000 2,-7.000 6.000 3,-5.000 7.000 3,-6.000 5.000 3,-3.000 7.000 4,-3.000 6.000 4,-2.000 7.000 5,-5.000 10.000 0,-2.000 16.000-3,-3.000 15.000-2,-3.000 17.000-3,-1.000 8.000 1,4.000 4.000 4,3.000 3.000 5,3.000 3.000 5,4.000-2.000 0,7.000-6.000-3,6.000-6.000-2,7.000-6.000-4,-1.000-1.000-1,-6.000 7.000-3,-6.000 6.000-1,-6.000 7.000-1,-1.000 5.000-2,7.000 7.000-2,6.000 6.000-1,7.000 7.000-1,7.000-6.000-4,9.000-15.000-7,10.000-15.000-6,10.000-16.000-6,8.000-15.000-3,10.000-11.000-2,10.000-14.000 0,9.000-11.000-2,6.000-17.000 0,3.000-18.000-1,3.000-19.000-1,4.000-18.000-1,-3.000-7.000 0,-5.000 6.000 2,-7.000 7.000 2,-5.000 6.000 1,-9.000 9.000 4,-9.000 13.000 9,-10.000 12.000 6,-8.000 13.000 9,-8.000 13.000 8,-2.000 17.000 11,-3.000 15.000 10,-3.000 16.000 11,-2.000 9.000 3,0.000 3.000-7,0.000 3.000-7,0.000 4.000-5,4.000 1.000-6,10.000 0.000-3,10.000 0.000-5,9.000 0.000-4,6.000-2.000-4,3.000-3.000-4,3.000-3.000-3,4.000-2.000-5,2.000-5.000-6,4.000-2.000-6,3.000-3.000-6,3.000-3.000-8,-2.000-6.000-3,-6.000-5.000 0,-6.000-7.000-1,-6.000-5.000 0,-6.000-8.000-4,-2.000-5.000-5,-3.000-7.000-7,-3.000-5.000-5</inkml:trace>
</inkml:ink>
</file>

<file path=ppt/ink/ink67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0"/>
    </inkml:context>
    <inkml:brush xml:id="br0">
      <inkml:brushProperty name="width" value="0.0396811626851559" units="cm"/>
      <inkml:brushProperty name="height" value="0.0396811626851559" units="cm"/>
      <inkml:brushProperty name="color" value="#f2395b"/>
      <inkml:brushProperty name="ignorePressure" value="0"/>
    </inkml:brush>
  </inkml:definitions>
  <inkml:trace contextRef="#ctx0" brushRef="#br0">77350.000 33800.000 554,'-46.000'-91.000'0,"10.000"19.000"0,10.000 19.000 0,9.000 19.000 0,9.000 10.000 5,9.000 4.000 9,10.000 3.000 10,10.000 3.000 9,11.000 3.000 5,17.000 3.000 0,15.000 3.000 0,16.000 4.000-1,9.000 2.000-2,3.000 4.000-6,3.000 3.000-7,4.000 3.000-6,-1.000 1.000-6,-3.000 1.000-7,-3.000-1.000-7,-2.000 1.000-6,-11.000-1.000-5,-15.000 1.000-3,-15.000-1.000-4,-16.000 1.000-2,-12.000 2.000-4,-5.000 7.000-6,-7.000 6.000-5,-5.000 7.000-5,-15.000 2.000 0,-22.000 1.000 4,-22.000-1.000 4,-21.000 1.000 5,-12.000-1.000 5,1.000 1.000 5,-1.000-1.000 7,1.000 1.000 5,2.000-4.000 4,7.000-6.000 1,6.000-6.000 1,7.000-6.000 1,4.000-4.000 3,3.000 1.000 3,3.000-1.000 3,4.000 1.000 4,2.000-1.000 4,4.000 1.000 4,3.000-1.000 4,3.000 1.000 5,4.000 4.000 3,7.000 9.000 3,6.000 10.000 3,7.000 10.000 2,4.000 7.000 0,3.000 6.000-2,3.000 7.000-3,4.000 6.000-3,1.000 9.000-2,0.000 13.000-3,0.000 12.000-2,0.000 13.000-3,-2.000 16.000-1,-3.000 23.000-2,-3.000 22.000-1,-2.000 22.000-2,-1.000 12.000-4,3.000 3.000-5,3.000 3.000-8,4.000 4.000-6,-3.000 1.000-4,-5.000 0.000-3,-7.000 0.000-1,-5.000 0.000-3,-3.000-5.000-6,4.000-9.000-9,3.000-10.000-10,3.000-8.000-10,1.000-26.000-3,1.000-41.000 3,-1.000-40.000 3,1.000-40.000 2</inkml:trace>
</inkml:ink>
</file>

<file path=ppt/ink/ink67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0"/>
    </inkml:context>
    <inkml:brush xml:id="br0">
      <inkml:brushProperty name="width" value="0.0281985681504011" units="cm"/>
      <inkml:brushProperty name="height" value="0.0281985681504011" units="cm"/>
      <inkml:brushProperty name="color" value="#f2395b"/>
      <inkml:brushProperty name="ignorePressure" value="0"/>
    </inkml:brush>
  </inkml:definitions>
  <inkml:trace contextRef="#ctx0" brushRef="#br0">77350.000 35400.000 780,'7.000'-115.000'0,"17.000"23.000"0,15.000 22.000 0,16.000 22.000 0,16.000 13.000 8,20.000 7.000 16,18.000 6.000 17,20.000 7.000 17,-6.000 13.000-5,-28.000 22.000-23,-28.000 22.000-25,-27.000 23.000-23,-22.000 10.000-14,-11.000 0.000-2,-14.000 0.000-3,-11.000 0.000-2,-7.000-7.000-1,0.000-11.000 2,0.000-14.000 2,0.000-11.000 2</inkml:trace>
</inkml:ink>
</file>

<file path=ppt/ink/ink67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0"/>
    </inkml:context>
    <inkml:brush xml:id="br0">
      <inkml:brushProperty name="width" value="0.032281182706356" units="cm"/>
      <inkml:brushProperty name="height" value="0.032281182706356" units="cm"/>
      <inkml:brushProperty name="color" value="#f2395b"/>
      <inkml:brushProperty name="ignorePressure" value="0"/>
    </inkml:brush>
  </inkml:definitions>
  <inkml:trace contextRef="#ctx0" brushRef="#br0">77550.000 36150.000 681,'100.000'-71.000'0,"0.000"10.000"2,0.000 10.000 0,0.000 9.000 1,-4.000 7.000 2,-5.000 7.000 4,-7.000 6.000 4,-5.000 7.000 3,-9.000 11.000 3,-9.000 20.000 4,-10.000 18.000 3,-8.000 20.000 3,-11.000 14.000-1,-8.000 14.000-5,-10.000 11.000-5,-9.000 14.000-6,-12.000 3.000-2,-11.000-2.000-2,-14.000-3.000 0,-11.000-3.000-2,-7.000-9.000 0,0.000-11.000 1,0.000-14.000 0,0.000-11.000 1,9.000-9.000-1,19.000-3.000 1,19.000-3.000-1,19.000-2.000 0,18.000-15.000-5,19.000-25.000-10,19.000-25.000-10,19.000-25.000-8,9.000-13.000-8,0.000 1.000-2,0.000-1.000-3,0.000 1.000-3,-10.000 4.000-2,-18.000 9.000 2,-19.000 10.000 2,-18.000 10.000 1</inkml:trace>
</inkml:ink>
</file>

<file path=ppt/ink/ink67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0"/>
    </inkml:context>
    <inkml:brush xml:id="br0">
      <inkml:brushProperty name="width" value="0.038322314620018" units="cm"/>
      <inkml:brushProperty name="height" value="0.038322314620018" units="cm"/>
      <inkml:brushProperty name="color" value="#f2395b"/>
      <inkml:brushProperty name="ignorePressure" value="0"/>
    </inkml:brush>
  </inkml:definitions>
  <inkml:trace contextRef="#ctx0" brushRef="#br0">80550.000 35500.000 574,'-50.000'-2.000'2,"0.000"-3.000"5,0.000-3.000 5,0.000-2.000 5,-2.000 2.000 6,-3.000 9.000 7,-3.000 10.000 8,-2.000 10.000 8,2.000 11.000 1,9.000 17.000-6,10.000 15.000-4,10.000 16.000-7,7.000 9.000-3,6.000 3.000-5,7.000 3.000-3,6.000 4.000-4,4.000-1.000-5,4.000-3.000-8,3.000-3.000-6,3.000-2.000-7,6.000-11.000-9,9.000-15.000-13,10.000-15.000-11,10.000-16.000-13,2.000-12.000-2,-3.000-5.000 9,-3.000-7.000 7,-2.000-5.000 9,-5.000-6.000 4,-2.000-3.000 0,-3.000-3.000 0,-3.000-2.000 0</inkml:trace>
</inkml:ink>
</file>

<file path=ppt/ink/ink67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0"/>
    </inkml:context>
    <inkml:brush xml:id="br0">
      <inkml:brushProperty name="width" value="0.0388990379869938" units="cm"/>
      <inkml:brushProperty name="height" value="0.0388990379869938" units="cm"/>
      <inkml:brushProperty name="color" value="#f2395b"/>
      <inkml:brushProperty name="ignorePressure" value="0"/>
    </inkml:brush>
  </inkml:definitions>
  <inkml:trace contextRef="#ctx0" brushRef="#br0">81150.000 35250.000 565,'-49.000'1.000'0,"4.000"4.000"0,3.000 3.000 0,3.000 3.000 0,-1.000 10.000 9,-2.000 20.000 18,-3.000 18.000 18,-3.000 20.000 17,4.000 6.000 4,13.000-2.000-12,12.000-3.000-12,13.000-3.000-11,9.000-6.000-9,6.000-5.000-5,7.000-7.000-4,6.000-5.000-5,6.000-8.000-1,6.000-5.000 0,7.000-7.000 1,6.000-5.000 2,3.000-4.000-4,0.000 0.000-5,0.000 0.000-7,0.000 0.000-6,-4.000 3.000-2,-5.000 6.000-1,-7.000 7.000 1,-5.000 6.000 0,-8.000 1.000 0,-5.000-3.000-2,-7.000-3.000 0,-5.000-2.000-1,-9.000-1.000-2,-9.000 3.000-3,-10.000 3.000-3,-8.000 4.000-3,-9.000-1.000-2,-6.000-3.000-3,-6.000-3.000-2,-6.000-2.000-2,1.000-8.000 0,9.000-8.000 3,10.000-10.000 4,10.000-9.000 3</inkml:trace>
</inkml:ink>
</file>

<file path=ppt/ink/ink67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1"/>
    </inkml:context>
    <inkml:brush xml:id="br0">
      <inkml:brushProperty name="width" value="0.0392553210258484" units="cm"/>
      <inkml:brushProperty name="height" value="0.0392553210258484" units="cm"/>
      <inkml:brushProperty name="color" value="#f2395b"/>
      <inkml:brushProperty name="ignorePressure" value="0"/>
    </inkml:brush>
  </inkml:definitions>
  <inkml:trace contextRef="#ctx0" brushRef="#br0">81700.000 34750.000 560,'73.000'-2.000'0,"-3.000"-3.000"0,-3.000-3.000 0,-2.000-2.000 0,6.000 13.000 11,20.000 31.000 21,18.000 32.000 21,20.000 31.000 22,-3.000 18.000 3,-21.000 7.000-14,-22.000 6.000-14,-22.000 7.000-14,-19.000 4.000-12,-16.000 3.000-11,-15.000 3.000-9,-15.000 4.000-11,-21.000-1.000-9,-25.000-3.000-6,-25.000-3.000-8,-25.000-2.000-6,-7.000-14.000-5,14.000-21.000-2,11.000-22.000-1,14.000-22.000-1,7.000-15.000 0,3.000-5.000 1,3.000-7.000 2,4.000-5.000 1</inkml:trace>
</inkml:ink>
</file>

<file path=ppt/ink/ink6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8"/>
    </inkml:context>
    <inkml:brush xml:id="br0">
      <inkml:brushProperty name="width" value="0.0458036549389362" units="cm"/>
      <inkml:brushProperty name="height" value="0.0458036549389362" units="cm"/>
      <inkml:brushProperty name="color" value="#f2395b"/>
      <inkml:brushProperty name="ignorePressure" value="0"/>
    </inkml:brush>
  </inkml:definitions>
  <inkml:trace contextRef="#ctx0" brushRef="#br0">78150.000 46850.000 480,'-24.000'-25.000'2,"4.000"0.000"6,3.000 0.000 5,3.000 0.000 5,4.000 6.000 4,7.000 13.000 3,6.000 12.000 2,7.000 13.000 4,8.000 7.000-1,14.000 4.000-5,11.000 3.000-4,14.000 3.000-5,2.000-1.000-3,-6.000-2.000 0,-6.000-3.000-2,-6.000-3.000-1,-1.000-1.000-2,7.000 4.000-1,6.000 3.000-1,7.000 3.000-1,-4.000 1.000-2,-12.000 1.000-1,-13.000-1.000 0,-12.000 1.000-1,-9.000-1.000 0,-2.000 1.000 0,-3.000-1.000 0,-3.000 1.000 1,-7.000 2.000-1,-9.000 7.000 1,-10.000 6.000-1,-8.000 7.000 1,-9.000 2.000-1,-6.000 1.000-2,-6.000-1.000-1,-6.000 1.000-1,-6.000-3.000 0,-2.000-2.000-1,-3.000-3.000 1,-3.000-3.000 0,1.000-2.000 1,6.000 0.000 0,7.000 0.000 0,6.000 0.000 2,6.000-4.000 0,6.000-5.000 0,7.000-7.000 1,6.000-5.000 1,17.000-8.000 3,28.000-5.000 5,28.000-7.000 4,29.000-5.000 6,11.000-8.000 1,-2.000-5.000-3,-3.000-7.000-3,-3.000-5.000-4,-2.000-1.000-1,0.000 6.000-1,0.000 7.000-3,0.000 6.000 0,-2.000 3.000-2,-3.000 0.000 0,-3.000 0.000-1,-2.000 0.000-1,-5.000 3.000 0,-2.000 6.000 1,-3.000 7.000-1,-3.000 6.000 1,-4.000 3.000 0,-3.000 0.000-3,-3.000 0.000-1,-2.000 0.000-2,-6.000 3.000 0,-6.000 6.000 2,-6.000 7.000 2,-6.000 6.000 2,-10.000 4.000 2,-12.000 4.000-1,-13.000 3.000 2,-12.000 3.000-1,-10.000 3.000 1,-6.000 3.000-2,-6.000 3.000 0,-6.000 4.000 0,-7.000 2.000-2,-6.000 4.000 0,-6.000 3.000-1,-6.000 3.000-1,-2.000 1.000-7,3.000 1.000-15,3.000-1.000-14,4.000 1.000-15,7.000-6.000-10,13.000-8.000-6,12.000-10.000-5,13.000-9.000-6</inkml:trace>
</inkml:ink>
</file>

<file path=ppt/ink/ink67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1"/>
    </inkml:context>
    <inkml:brush xml:id="br0">
      <inkml:brushProperty name="width" value="0.0338405929505825" units="cm"/>
      <inkml:brushProperty name="height" value="0.0338405929505825" units="cm"/>
      <inkml:brushProperty name="color" value="#f2395b"/>
      <inkml:brushProperty name="ignorePressure" value="0"/>
    </inkml:brush>
  </inkml:definitions>
  <inkml:trace contextRef="#ctx0" brushRef="#br0">84200.000 35250.000 650,'129.000'-49.000'94,"10.000"4.000"-18,10.000 3.000-19,9.000 3.000-19,10.000 3.000-11,14.000 3.000-6,11.000 3.000-3,14.000 4.000-6,-3.000 2.000-6,-15.000 4.000-8,-15.000 3.000-10,-16.000 3.000-8,-18.000 3.000-8,-18.000 3.000-6,-19.000 3.000-8,-18.000 4.000-6,-17.000 1.000-2,-11.000 0.000 2,-14.000 0.000 1,-11.000 0.000 2</inkml:trace>
</inkml:ink>
</file>

<file path=ppt/ink/ink67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1"/>
    </inkml:context>
    <inkml:brush xml:id="br0">
      <inkml:brushProperty name="width" value="0.0333026722073555" units="cm"/>
      <inkml:brushProperty name="height" value="0.0333026722073555" units="cm"/>
      <inkml:brushProperty name="color" value="#f2395b"/>
      <inkml:brushProperty name="ignorePressure" value="0"/>
    </inkml:brush>
  </inkml:definitions>
  <inkml:trace contextRef="#ctx0" brushRef="#br0">86450.000 34000.000 660,'28.000'-44.000'8,"6.000"13.000"14,7.000 12.000 15,6.000 13.000 16,9.000 10.000 2,13.000 10.000-7,12.000 10.000-9,13.000 9.000-8,9.000 4.000-8,6.000 1.000-7,7.000-1.000-9,6.000 1.000-7,-1.000-1.000-6,-5.000 1.000-7,-7.000-1.000-5,-5.000 1.000-7,-14.000-1.000-5,-18.000 1.000-6,-19.000-1.000-6,-18.000 1.000-6,-15.000-3.000-1,-9.000-2.000 4,-10.000-3.000 4,-8.000-3.000 3</inkml:trace>
</inkml:ink>
</file>

<file path=ppt/ink/ink67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1"/>
    </inkml:context>
    <inkml:brush xml:id="br0">
      <inkml:brushProperty name="width" value="0.0340431034564972" units="cm"/>
      <inkml:brushProperty name="height" value="0.0340431034564972" units="cm"/>
      <inkml:brushProperty name="color" value="#f2395b"/>
      <inkml:brushProperty name="ignorePressure" value="0"/>
    </inkml:brush>
  </inkml:definitions>
  <inkml:trace contextRef="#ctx0" brushRef="#br0">85100.000 35700.000 646,'-107.000'21.000'7,"39.000"-5.000"14,36.000-7.000 14,39.000-5.000 14,35.000-9.000 3,34.000-9.000-8,35.000-10.000-7,35.000-8.000-8,24.000-4.000-6,16.000 3.000-3,15.000 3.000-4,17.000 4.000-2,2.000 1.000-8,-9.000 0.000-8,-10.000 0.000-10,-8.000 0.000-10,-20.000 3.000-9,-28.000 6.000-9,-28.000 7.000-8,-27.000 6.000-9</inkml:trace>
</inkml:ink>
</file>

<file path=ppt/ink/ink67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2"/>
    </inkml:context>
    <inkml:brush xml:id="br0">
      <inkml:brushProperty name="width" value="0.0338847450911999" units="cm"/>
      <inkml:brushProperty name="height" value="0.0338847450911999" units="cm"/>
      <inkml:brushProperty name="color" value="#f2395b"/>
      <inkml:brushProperty name="ignorePressure" value="0"/>
    </inkml:brush>
  </inkml:definitions>
  <inkml:trace contextRef="#ctx0" brushRef="#br0">85050.000 36100.000 649,'-41.000'0.000'3,"19.000"0.000"8,19.000 0.000 7,19.000 0.000 8,16.000 1.000 4,17.000 4.000 4,15.000 3.000 4,16.000 3.000 2,16.000 4.000 0,20.000 7.000-4,18.000 6.000-5,20.000 7.000-4,10.000 2.000-11,3.000 1.000-16,3.000-1.000-17,4.000 1.000-17,-12.000-4.000-7,-24.000-6.000 2,-26.000-6.000 3,-24.000-6.000 2,-18.000-2.000-1,-9.000 3.000-4,-10.000 3.000-3,-8.000 4.000-4</inkml:trace>
</inkml:ink>
</file>

<file path=ppt/ink/ink67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2"/>
    </inkml:context>
    <inkml:brush xml:id="br0">
      <inkml:brushProperty name="width" value="0.0441246144473553" units="cm"/>
      <inkml:brushProperty name="height" value="0.0441246144473553" units="cm"/>
      <inkml:brushProperty name="color" value="#f2395b"/>
      <inkml:brushProperty name="ignorePressure" value="0"/>
    </inkml:brush>
  </inkml:definitions>
  <inkml:trace contextRef="#ctx0" brushRef="#br0">91100.000 32600.000 498,'0.000'-69.000'0,"0.000"13.000"0,0.000 12.000 0,0.000 13.000 0,-15.000 12.000 10,-27.000 13.000 20,-28.000 12.000 19,-28.000 13.000 20,-13.000 16.000 4,3.000 23.000-13,3.000 22.000-13,4.000 22.000-12,1.000 19.000-9,0.000 20.000-6,0.000 18.000-4,0.000 20.000-6,1.000 8.000-2,4.000 1.000 0,3.000-1.000 1,3.000 1.000 1,7.000-6.000-1,14.000-8.000-3,11.000-10.000-2,14.000-9.000-1,14.000-9.000-5,20.000-5.000-4,18.000-7.000-4,20.000-5.000-4,17.000-15.000-5,20.000-22.000-3,18.000-22.000-3,20.000-21.000-3,13.000-21.000-2,9.000-19.000-1,10.000-18.000-1,10.000-19.000-1,2.000-16.000-1,-3.000-12.000 2,-3.000-13.000-1,-2.000-12.000 1,-6.000-9.000 1,-6.000-2.000 2,-6.000-3.000 1,-6.000-3.000 1,-12.000 1.000 3,-15.000 6.000 4,-15.000 7.000 4,-16.000 6.000 4,-16.000 7.000 2,-16.000 10.000 2,-15.000 10.000 1,-15.000 9.000 2,-20.000 12.000 3,-21.000 16.000 6,-22.000 15.000 6,-22.000 17.000 6,-15.000 11.000 7,-5.000 10.000 9,-7.000 10.000 8,-5.000 9.000 9,3.000 2.000 3,17.000-2.000-3,15.000-3.000-3,16.000-3.000-3,12.000 2.000-3,9.000 10.000-5,10.000 10.000-6,10.000 9.000-5,10.000-1.000-4,13.000-8.000-4,12.000-10.000-5,13.000-9.000-4,15.000-13.000-1,19.000-16.000 0,19.000-15.000 0,19.000-15.000 2,9.000-15.000-10,0.000-12.000-18,0.000-13.000-19,0.000-12.000-17,-5.000-5.000-7,-9.000 3.000 7,-10.000 3.000 7,-8.000 4.000 7,-11.000 4.000 6,-8.000 6.000 7,-10.000 7.000 6,-9.000 6.000 7,-9.000 13.000 11,-5.000 23.000 16,-7.000 22.000 16,-5.000 22.000 17,-1.000 13.000 6,6.000 7.000-2,7.000 6.000-3,6.000 7.000-2,9.000 0.000-6,13.000-2.000-10,12.000-3.000-10,13.000-3.000-10,6.000-7.000-8,0.000-9.000-8,0.000-10.000-6,0.000-8.000-8,-4.000-12.000-3,-5.000-12.000 3,-7.000-13.000 1,-5.000-12.000 1</inkml:trace>
</inkml:ink>
</file>

<file path=ppt/ink/ink67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3"/>
    </inkml:context>
    <inkml:brush xml:id="br0">
      <inkml:brushProperty name="width" value="0.0358963459730148" units="cm"/>
      <inkml:brushProperty name="height" value="0.0358963459730148" units="cm"/>
      <inkml:brushProperty name="color" value="#f2395b"/>
      <inkml:brushProperty name="ignorePressure" value="0"/>
    </inkml:brush>
  </inkml:definitions>
  <inkml:trace contextRef="#ctx0" brushRef="#br0">92350.000 32150.000 612,'28.000'-90.000'0,"6.000"23.000"0,7.000 22.000 0,6.000 22.000 0,1.000 13.000 7,-3.000 7.000 14,-3.000 6.000 14,-2.000 7.000 14,-3.000 8.000 5,1.000 14.000-6,-1.000 11.000-6,1.000 14.000-5,-6.000 10.000-7,-8.000 9.000-7,-10.000 10.000-8,-9.000 10.000-8,-15.000 4.000-4,-18.000 0.000 1,-19.000 0.000 0,-18.000 0.000 1,-9.000-5.000-2,4.000-9.000-2,3.000-10.000-5,3.000-8.000-2,4.000-12.000-7,7.000-12.000-10,6.000-13.000-10,7.000-12.000-11,16.000-10.000-1,29.000-6.000 10,28.000-6.000 9,28.000-6.000 9,20.000-6.000 7,13.000-2.000 3,12.000-3.000 5,13.000-3.000 3,-1.000-2.000-3,-11.000 0.000-9,-14.000 0.000-11,-11.000 0.000-9,-14.000 1.000-4,-11.000 4.000 3,-14.000 3.000 1,-11.000 3.000 3</inkml:trace>
</inkml:ink>
</file>

<file path=ppt/ink/ink67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3"/>
    </inkml:context>
    <inkml:brush xml:id="br0">
      <inkml:brushProperty name="width" value="0.0278943050652742" units="cm"/>
      <inkml:brushProperty name="height" value="0.0278943050652742" units="cm"/>
      <inkml:brushProperty name="color" value="#f2395b"/>
      <inkml:brushProperty name="ignorePressure" value="0"/>
    </inkml:brush>
  </inkml:definitions>
  <inkml:trace contextRef="#ctx0" brushRef="#br0">93050.000 32300.000 788,'71.000'-24.000'0,"-5.000"4.000"0,-7.000 3.000 0,-5.000 3.000 0,2.000 1.000 7,13.000 1.000 13,12.000-1.000 14,13.000 1.000 14,6.000 1.000-1,0.000 3.000-15,0.000 3.000-13,0.000 4.000-14,-4.000 1.000-11,-5.000 0.000-5,-7.000 0.000-5,-5.000 0.000-6,-11.000 0.000-7,-11.000 0.000-9,-14.000 0.000-8,-11.000 0.000-10</inkml:trace>
</inkml:ink>
</file>

<file path=ppt/ink/ink67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3"/>
    </inkml:context>
    <inkml:brush xml:id="br0">
      <inkml:brushProperty name="width" value="0.0329441539943218" units="cm"/>
      <inkml:brushProperty name="height" value="0.0329441539943218" units="cm"/>
      <inkml:brushProperty name="color" value="#f2395b"/>
      <inkml:brushProperty name="ignorePressure" value="0"/>
    </inkml:brush>
  </inkml:definitions>
  <inkml:trace contextRef="#ctx0" brushRef="#br0">94000.000 31400.000 667,'-24.000'-19.000'4,"4.000"13.000"7,3.000 12.000 8,3.000 13.000 7,3.000 7.000 5,3.000 4.000 0,3.000 3.000 1,4.000 3.000 1,1.000 12.000-1,0.000 22.000-2,0.000 22.000-2,0.000 23.000-3,1.000 17.000-5,4.000 17.000-10,3.000 15.000-10,3.000 16.000-8,-1.000-9.000-9,-2.000-30.000-7,-3.000-32.000-8,-3.000-30.000-6,-2.000-17.000-6,0.000 1.000-4,0.000-1.000-4,0.000 1.000-4</inkml:trace>
</inkml:ink>
</file>

<file path=ppt/ink/ink67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3"/>
    </inkml:context>
    <inkml:brush xml:id="br0">
      <inkml:brushProperty name="width" value="0.0246508158743382" units="cm"/>
      <inkml:brushProperty name="height" value="0.0246508158743382" units="cm"/>
      <inkml:brushProperty name="color" value="#f2395b"/>
      <inkml:brushProperty name="ignorePressure" value="0"/>
    </inkml:brush>
  </inkml:definitions>
  <inkml:trace contextRef="#ctx0" brushRef="#br0">93850.000 34150.000 892,'51.000'-24.000'0,"4.000"4.000"0,3.000 3.000 0,3.000 3.000 0,17.000 3.000 5,31.000 3.000 8,32.000 3.000 11,31.000 4.000 8,4.000 1.000-5,-21.000 0.000-20,-22.000 0.000-21,-22.000 0.000-20,-19.000 0.000-8,-16.000 0.000 5,-15.000 0.000 5,-15.000 0.000 4,-11.000-2.000 3,-2.000-3.000 3,-3.000-3.000 2,-3.000-2.000 1</inkml:trace>
</inkml:ink>
</file>

<file path=ppt/ink/ink67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3"/>
    </inkml:context>
    <inkml:brush xml:id="br0">
      <inkml:brushProperty name="width" value="0.0394405126571655" units="cm"/>
      <inkml:brushProperty name="height" value="0.0394405126571655" units="cm"/>
      <inkml:brushProperty name="color" value="#f2395b"/>
      <inkml:brushProperty name="ignorePressure" value="0"/>
    </inkml:brush>
  </inkml:definitions>
  <inkml:trace contextRef="#ctx0" brushRef="#br0">94750.000 33050.000 557,'-47.000'1.000'0,"6.000"4.000"0,7.000 3.000 0,6.000 3.000 0,4.000 7.000 7,4.000 14.000 15,3.000 11.000 13,3.000 14.000 15,3.000 13.000 4,3.000 16.000-6,3.000 15.000-4,4.000 17.000-7,2.000 8.000-5,4.000 4.000-8,3.000 3.000-7,3.000 3.000-7,-1.000-1.000-4,-2.000-2.000 2,-3.000-3.000 0,-3.000-3.000 0,-2.000-9.000 1,0.000-11.000-1,0.000-14.000 0,0.000-11.000 0,0.000-12.000-17,0.000-9.000-31,0.000-10.000-31,0.000-8.000-32</inkml:trace>
</inkml:ink>
</file>

<file path=ppt/ink/ink6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9"/>
    </inkml:context>
    <inkml:brush xml:id="br0">
      <inkml:brushProperty name="width" value="0.0357751064002514" units="cm"/>
      <inkml:brushProperty name="height" value="0.0357751064002514" units="cm"/>
      <inkml:brushProperty name="color" value="#f2395b"/>
      <inkml:brushProperty name="ignorePressure" value="0"/>
    </inkml:brush>
  </inkml:definitions>
  <inkml:trace contextRef="#ctx0" brushRef="#br0">76450.000 47950.000 614,'-94.000'0.000'3,"13.000"0.000"5,12.000 0.000 6,13.000 0.000 6,12.000-4.000 3,13.000-5.000 5,12.000-7.000 3,13.000-5.000 3,13.000-3.000 1,17.000 4.000-4,15.000 3.000-4,16.000 3.000-4,10.000 3.000-3,7.000 3.000-1,6.000 3.000-1,7.000 4.000-2,4.000 1.000-2,3.000 0.000-4,3.000 0.000-2,4.000 0.000-4,4.000 1.000-7,6.000 4.000-9,7.000 3.000-10,6.000 3.000-9,-4.000-1.000-7,-11.000-2.000-3,-14.000-3.000-4,-11.000-3.000-4,-14.000-2.000 1,-11.000 0.000 4,-14.000 0.000 5,-11.000 0.000 4</inkml:trace>
</inkml:ink>
</file>

<file path=ppt/ink/ink67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4"/>
    </inkml:context>
    <inkml:brush xml:id="br0">
      <inkml:brushProperty name="width" value="0.0343370884656906" units="cm"/>
      <inkml:brushProperty name="height" value="0.0343370884656906" units="cm"/>
      <inkml:brushProperty name="color" value="#f2395b"/>
      <inkml:brushProperty name="ignorePressure" value="0"/>
    </inkml:brush>
  </inkml:definitions>
  <inkml:trace contextRef="#ctx0" brushRef="#br0">98700.000 31650.000 640,'6.000'-90.000'0,"13.000"23.000"0,12.000 22.000 0,13.000 22.000 0,12.000 12.000 7,13.000 3.000 12,12.000 3.000 13,13.000 4.000 12,9.000 1.000 6,6.000 0.000-4,7.000 0.000-2,6.000 0.000-4,-1.000 1.000-7,-5.000 4.000-8,-7.000 3.000-11,-5.000 3.000-8,-11.000 1.000-7,-11.000 1.000-1,-14.000-1.000-2,-11.000 1.000-1,-20.000-1.000-10,-24.000 1.000-17,-26.000-1.000-17,-24.000 1.000-18,-13.000 1.000-4,0.000 3.000 11,0.000 3.000 10,0.000 4.000 11,1.000-1.000 8,4.000-3.000 6,3.000-3.000 5,3.000-2.000 7</inkml:trace>
</inkml:ink>
</file>

<file path=ppt/ink/ink67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4"/>
    </inkml:context>
    <inkml:brush xml:id="br0">
      <inkml:brushProperty name="width" value="0.0401690006256104" units="cm"/>
      <inkml:brushProperty name="height" value="0.0401690006256104" units="cm"/>
      <inkml:brushProperty name="color" value="#f2395b"/>
      <inkml:brushProperty name="ignorePressure" value="0"/>
    </inkml:brush>
  </inkml:definitions>
  <inkml:trace contextRef="#ctx0" brushRef="#br0">99250.000 31800.000 547,'-55.000'26.000'3,"-9.000"4.000"6,-10.000 3.000 6,-8.000 3.000 7,3.000 4.000 3,20.000 7.000 4,18.000 6.000 3,20.000 7.000 3,10.000 10.000 1,3.000 16.000-1,3.000 15.000-1,4.000 17.000 0,1.000 11.000-3,0.000 10.000-2,0.000 10.000-3,0.000 9.000-3,1.000 4.000-5,4.000 1.000-6,3.000-1.000-7,3.000 1.000-7,-1.000-1.000-2,-2.000 1.000 2,-3.000-1.000 2,-3.000 1.000 3,-2.000-9.000-5,0.000-15.000-13,0.000-15.000-12,0.000-16.000-11,1.000-13.000-9,4.000-9.000-4,3.000-10.000-4,3.000-8.000-3</inkml:trace>
</inkml:ink>
</file>

<file path=ppt/ink/ink67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4"/>
    </inkml:context>
    <inkml:brush xml:id="br0">
      <inkml:brushProperty name="width" value="0.0294495355337858" units="cm"/>
      <inkml:brushProperty name="height" value="0.0294495355337858" units="cm"/>
      <inkml:brushProperty name="color" value="#f2395b"/>
      <inkml:brushProperty name="ignorePressure" value="0"/>
    </inkml:brush>
  </inkml:definitions>
  <inkml:trace contextRef="#ctx0" brushRef="#br0">99000.000 33650.000 747,'48.000'-113.000'0,"-3.000"26.000"0,-3.000 24.000 0,-2.000 26.000 0,3.000 15.000 6,14.000 6.000 14,11.000 7.000 12,14.000 6.000 14,7.000 4.000 2,3.000 4.000-9,3.000 3.000-9,4.000 3.000-8,-6.000-1.000-13,-11.000-2.000-14,-14.000-3.000-16,-11.000-3.000-15,-11.000-1.000-9,-5.000 4.000-3,-7.000 3.000-4,-5.000 3.000-3</inkml:trace>
</inkml:ink>
</file>

<file path=ppt/ink/ink67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4"/>
    </inkml:context>
    <inkml:brush xml:id="br0">
      <inkml:brushProperty name="width" value="0.0277860127389431" units="cm"/>
      <inkml:brushProperty name="height" value="0.0277860127389431" units="cm"/>
      <inkml:brushProperty name="color" value="#f2395b"/>
      <inkml:brushProperty name="ignorePressure" value="0"/>
    </inkml:brush>
  </inkml:definitions>
  <inkml:trace contextRef="#ctx0" brushRef="#br0">100800.000 32400.000 791,'73.000'-46.000'0,"-3.000"10.000"0,-3.000 10.000 0,-2.000 9.000 0,3.000 6.000 5,14.000 3.000 10,11.000 3.000 10,14.000 4.000 11,3.000 1.000 1,-2.000 0.000-5,-3.000 0.000-5,-3.000 0.000-6,-7.000 1.000-10,-9.000 4.000-16,-10.000 3.000-15,-8.000 3.000-14</inkml:trace>
</inkml:ink>
</file>

<file path=ppt/ink/ink67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5"/>
    </inkml:context>
    <inkml:brush xml:id="br0">
      <inkml:brushProperty name="width" value="0.0415821261703968" units="cm"/>
      <inkml:brushProperty name="height" value="0.0415821261703968" units="cm"/>
      <inkml:brushProperty name="color" value="#f2395b"/>
      <inkml:brushProperty name="ignorePressure" value="0"/>
    </inkml:brush>
  </inkml:definitions>
  <inkml:trace contextRef="#ctx0" brushRef="#br0">96900.000 33150.000 529,'26.000'-91.000'0,"4.000"19.000"0,3.000 19.000 0,3.000 19.000 0,4.000 12.000 7,7.000 6.000 14,6.000 7.000 13,7.000 6.000 15,5.000 9.000 6,7.000 13.000-4,6.000 12.000-3,7.000 13.000-3,-3.000 12.000-5,-8.000 13.000-5,-10.000 12.000-5,-9.000 13.000-5,-12.000 9.000-7,-11.000 6.000-8,-14.000 7.000-7,-11.000 6.000-9,-20.000 3.000-4,-24.000 0.000-4,-26.000 0.000-3,-24.000 0.000-2,-18.000-4.000-3,-9.000-5.000 1,-10.000-7.000-1,-8.000-5.000 1,-3.000-8.000 0,7.000-5.000 3,6.000-7.000 2,7.000-5.000 3,10.000-8.000 3,16.000-5.000 6,15.000-7.000 4,17.000-5.000 5,19.000-11.000 4,26.000-11.000 3,24.000-14.000 3,26.000-11.000 2,33.000-9.000 1,45.000-3.000-1,43.000-3.000 0,45.000-2.000-2,31.000-6.000-3,23.000-6.000-6,22.000-6.000-7,22.000-6.000-5,-10.000-1.000-2,-41.000 7.000 2,-40.000 6.000 3,-40.000 7.000 3,-31.000 0.000-11,-18.000-2.000-25,-19.000-3.000-25,-18.000-3.000-24</inkml:trace>
</inkml:ink>
</file>

<file path=ppt/ink/ink67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39:58"/>
    </inkml:context>
    <inkml:brush xml:id="br0">
      <inkml:brushProperty name="width" value="0.0441925898194313" units="cm"/>
      <inkml:brushProperty name="height" value="0.0441925898194313" units="cm"/>
      <inkml:brushProperty name="color" value="#f2395b"/>
      <inkml:brushProperty name="ignorePressure" value="0"/>
    </inkml:brush>
  </inkml:definitions>
  <inkml:trace contextRef="#ctx0" brushRef="#br0">67700.000 23900.000 497,'-22.000'-25.000'0,"6.000"0.000"0,7.000 0.000 0,6.000 0.000 0,3.000 10.000 5,0.000 23.000 11,0.000 22.000 9,0.000 22.000 11,-5.000 24.000 4,-9.000 29.000-4,-10.000 28.000-4,-8.000 28.000-3,-11.000 14.000-3,-8.000 0.000-4,-10.000 0.000-3,-9.000 0.000-3,-12.000 6.000-3,-11.000 13.000-1,-14.000 12.000-1,-11.000 13.000 0,-12.000 12.000-3,-9.000 13.000-1,-10.000 12.000-2,-8.000 13.000-1,-6.000 9.000-2,1.000 6.000-2,-1.000 7.000 0,1.000 6.000 0,-4.000-2.000-2,-6.000-9.000 1,-6.000-10.000 1,-6.000-8.000-1,-4.000-4.000 0,1.000 3.000-2,-1.000 3.000-1,1.000 4.000-2,4.000-12.000 0,9.000-24.000-2,10.000-26.000 1,10.000-24.000-1,11.000-21.000 0,17.000-16.000 1,15.000-15.000 1,16.000-15.000 0,13.000-17.000 1,14.000-15.000 1,11.000-15.000 0,14.000-16.000 0,7.000-13.000 3,3.000-9.000 5,3.000-10.000 4,4.000-8.000 5,11.000 0.000 3,23.000 14.000 0,22.000 11.000 1,22.000 14.000 1,15.000 8.000-1,9.000 7.000-1,10.000 6.000-1,10.000 7.000-2,7.000 5.000 0,6.000 7.000-1,7.000 6.000-2,6.000 7.000-1,6.000 4.000-1,6.000 3.000-2,7.000 3.000-2,6.000 4.000-1,6.000 2.000-2,6.000 4.000-1,7.000 3.000 0,6.000 3.000-1,10.000 4.000-1,17.000 7.000 0,15.000 6.000 0,16.000 7.000-1,9.000 8.000 0,3.000 14.000-1,3.000 11.000-1,4.000 14.000 0,-1.000 8.000-2,-3.000 7.000-1,-3.000 6.000-2,-2.000 7.000-1,0.000-7.000 0,7.000-19.000 0,6.000-18.000 1,7.000-19.000 1,-1.000-16.000-1,-6.000-12.000-2,-6.000-13.000-3,-6.000-12.000-2,-2.000-15.000-5,3.000-15.000-6,3.000-15.000-6,4.000-16.000-6,-21.000-13.000-4,-44.000-9.000-2,-43.000-10.000-2,-44.000-8.000-2</inkml:trace>
</inkml:ink>
</file>

<file path=ppt/ink/ink67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54"/>
    </inkml:context>
    <inkml:brush xml:id="br0">
      <inkml:brushProperty name="width" value="0.0389598943293095" units="cm"/>
      <inkml:brushProperty name="height" value="0.0389598943293095" units="cm"/>
      <inkml:brushProperty name="color" value="#f2395b"/>
      <inkml:brushProperty name="ignorePressure" value="0"/>
    </inkml:brush>
  </inkml:definitions>
  <inkml:trace contextRef="#ctx0" brushRef="#br0">14050.000 41250.000 564,'-22.000'-107.000'1,"6.000"39.000"2,7.000 36.000 2,6.000 39.000 1,4.000 28.000 8,4.000 23.000 14,3.000 22.000 13,3.000 22.000 14,1.000 16.000 4,1.000 14.000-6,-1.000 11.000-5,1.000 14.000-5,-3.000 0.000-8,-2.000-8.000-10,-3.000-10.000-10,-3.000-9.000-11,-4.000-7.000-8,-3.000-3.000-7,-3.000-3.000-8,-2.000-2.000-6,-1.000-8.000-4,3.000-8.000 3,3.000-10.000 1,4.000-9.000 3,2.000-21.000-6,4.000-31.000-14,3.000-31.000-12,3.000-31.000-13,-1.000-21.000 1,-2.000-9.000 15,-3.000-10.000 14,-3.000-8.000 15,-4.000-4.000 9,-3.000 3.000 3,-3.000 3.000 2,-2.000 4.000 4,-1.000 4.000 4,3.000 6.000 5,3.000 7.000 7,4.000 6.000 4,2.000 6.000 7,4.000 6.000 7,3.000 7.000 5,3.000 6.000 8,6.000 3.000 1,9.000 0.000-4,10.000 0.000-2,10.000 0.000-4,8.000 0.000-3,10.000 0.000-6,10.000 0.000-5,9.000 0.000-5,4.000 1.000-3,1.000 4.000 1,-1.000 3.000 1,1.000 3.000-1,-4.000 4.000-2,-6.000 7.000-6,-6.000 6.000-8,-6.000 7.000-5,-7.000 5.000-8,-6.000 7.000-7,-6.000 6.000-7,-6.000 7.000-8,-7.000 0.000-6,-6.000-2.000-3,-6.000-3.000-5,-6.000-3.000-3</inkml:trace>
</inkml:ink>
</file>

<file path=ppt/ink/ink67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55"/>
    </inkml:context>
    <inkml:brush xml:id="br0">
      <inkml:brushProperty name="width" value="0.0490191280841827" units="cm"/>
      <inkml:brushProperty name="height" value="0.0490191280841827" units="cm"/>
      <inkml:brushProperty name="color" value="#f2395b"/>
      <inkml:brushProperty name="ignorePressure" value="0"/>
    </inkml:brush>
  </inkml:definitions>
  <inkml:trace contextRef="#ctx0" brushRef="#br0">15400.000 40550.000 448,'-24.000'-115.000'3,"4.000"23.000"6,3.000 22.000 5,3.000 22.000 6,3.000 12.000 2,3.000 3.000-1,3.000 3.000-3,4.000 4.000-1,1.000 8.000 4,0.000 17.000 8,0.000 15.000 8,0.000 16.000 9,1.000 15.000 2,4.000 16.000-7,3.000 15.000-6,3.000 17.000-5,1.000 19.000-5,1.000 26.000-4,-1.000 24.000-2,1.000 26.000-3,-3.000 18.000-2,-2.000 13.000-1,-3.000 12.000 0,-3.000 13.000 0,-4.000 15.000-7,-3.000 19.000-9,-3.000 19.000-11,-2.000 19.000-10,-1.000 15.000-5,3.000 13.000 2,3.000 12.000 0,4.000 13.000 2,1.000-24.000-1,0.000-59.000-1,0.000-60.000-3,0.000-58.000-2,0.000-42.000-5,0.000-21.000-9,0.000-22.000-7,0.000-22.000-9</inkml:trace>
</inkml:ink>
</file>

<file path=ppt/ink/ink67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55"/>
    </inkml:context>
    <inkml:brush xml:id="br0">
      <inkml:brushProperty name="width" value="0.0350642502307892" units="cm"/>
      <inkml:brushProperty name="height" value="0.0350642502307892" units="cm"/>
      <inkml:brushProperty name="color" value="#f2395b"/>
      <inkml:brushProperty name="ignorePressure" value="0"/>
    </inkml:brush>
  </inkml:definitions>
  <inkml:trace contextRef="#ctx0" brushRef="#br0">16000.000 42700.000 627,'-13.000'-24.000'65,"26.000"4.000"-8,24.000 3.000-8,26.000 3.000-9,8.000 3.000-7,-5.000 3.000-4,-7.000 3.000-4,-5.000 4.000-5,-8.000 5.000-6,-5.000 10.000-6,-7.000 10.000-8,-5.000 9.000-6,-8.000 4.000-4,-5.000 1.000-2,-7.000-1.000 0,-5.000 1.000-1,-12.000 4.000 0,-16.000 9.000-1,-15.000 10.000 0,-15.000 10.000-1,-7.000 0.000 2,3.000-5.000 2,3.000-7.000 4,4.000-5.000 3,2.000-8.000 3,4.000-5.000 4,3.000-7.000 2,3.000-5.000 4,7.000-4.000 3,14.000 0.000 5,11.000 0.000 5,14.000 0.000 4,16.000-5.000 1,22.000-9.000-6,22.000-10.000-3,23.000-8.000-6,8.000-8.000-7,-3.000-2.000-9,-3.000-3.000-11,-2.000-3.000-9,-6.000-1.000-8,-6.000 4.000-5,-6.000 3.000-5,-6.000 3.000-6,-9.000 1.000-1,-8.000 1.000 2,-10.000-1.000 0,-9.000 1.000 2</inkml:trace>
</inkml:ink>
</file>

<file path=ppt/ink/ink67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57"/>
    </inkml:context>
    <inkml:brush xml:id="br0">
      <inkml:brushProperty name="width" value="0.045521192252636" units="cm"/>
      <inkml:brushProperty name="height" value="0.045521192252636" units="cm"/>
      <inkml:brushProperty name="color" value="#f2395b"/>
      <inkml:brushProperty name="ignorePressure" value="0"/>
    </inkml:brush>
  </inkml:definitions>
  <inkml:trace contextRef="#ctx0" brushRef="#br0">19750.000 40500.000 483,'-91.000'-22.000'36,"19.000"6.000"-8,19.000 7.000-6,19.000 6.000-7,5.000 3.000-5,-5.000 0.000 1,-7.000 0.000-1,-5.000 0.000-1,-3.000 0.000-1,4.000 0.000-1,3.000 0.000-1,3.000 0.000-2,1.000 0.000 0,1.000 0.000 0,-1.000 0.000 1,1.000 0.000 1,2.000 3.000 2,7.000 6.000 2,6.000 7.000 3,7.000 6.000 2,4.000 6.000 0,3.000 6.000-2,3.000 7.000-2,4.000 6.000-2,-3.000 13.000 2,-5.000 23.000 6,-7.000 22.000 5,-5.000 22.000 6,-6.000 13.000 2,-3.000 7.000-4,-3.000 6.000-3,-2.000 7.000-3,-1.000 2.000-3,3.000 1.000-3,3.000-1.000-2,4.000 1.000-2,2.000-7.000-4,4.000-12.000-5,3.000-13.000-3,3.000-12.000-4,3.000-12.000-3,3.000-8.000-4,3.000-10.000-3,4.000-9.000-2,4.000-9.000-2,6.000-5.000 2,7.000-7.000 1,6.000-5.000 1,3.000-8.000 0,0.000-5.000 0,0.000-7.000-2,0.000-5.000-1,6.000-8.000-3,13.000-5.000-7,12.000-7.000-6,13.000-5.000-7,1.000-9.000 0,-9.000-9.000 7,-10.000-10.000 6,-8.000-8.000 6</inkml:trace>
</inkml:ink>
</file>

<file path=ppt/ink/ink6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29"/>
    </inkml:context>
    <inkml:brush xml:id="br0">
      <inkml:brushProperty name="width" value="0.0356351546943188" units="cm"/>
      <inkml:brushProperty name="height" value="0.0356351546943188" units="cm"/>
      <inkml:brushProperty name="color" value="#f2395b"/>
      <inkml:brushProperty name="ignorePressure" value="0"/>
    </inkml:brush>
  </inkml:definitions>
  <inkml:trace contextRef="#ctx0" brushRef="#br0">77550.000 47100.000 617,'-68.000'-69.000'0,"17.000"13.000"0,15.000 12.000 0,16.000 13.000 0,5.000 6.000 4,-2.000 0.000 8,-3.000 0.000 8,-3.000 0.000 8,1.000 6.000 5,6.000 13.000 2,7.000 12.000 2,6.000 13.000 2,1.000 15.000-1,-3.000 19.000-5,-3.000 19.000-6,-2.000 19.000-6,-1.000 12.000-3,3.000 6.000-4,3.000 7.000-3,4.000 6.000-4,-1.000 9.000-3,-3.000 13.000-3,-3.000 12.000-2,-2.000 13.000-3,0.000-2.000-7,7.000-16.000-9,6.000-15.000-11,7.000-15.000-9,2.000-15.000-8,1.000-12.000-6,-1.000-13.000-4,1.000-12.000-7</inkml:trace>
</inkml:ink>
</file>

<file path=ppt/ink/ink67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58"/>
    </inkml:context>
    <inkml:brush xml:id="br0">
      <inkml:brushProperty name="width" value="0.0377771742641926" units="cm"/>
      <inkml:brushProperty name="height" value="0.0377771742641926" units="cm"/>
      <inkml:brushProperty name="color" value="#f2395b"/>
      <inkml:brushProperty name="ignorePressure" value="0"/>
    </inkml:brush>
  </inkml:definitions>
  <inkml:trace contextRef="#ctx0" brushRef="#br0">20550.000 40750.000 582,'23.000'-90.000'-46,"-3.000"23.000"18,-3.000 22.000 20,-2.000 22.000 18,0.000 12.000 9,7.000 3.000 1,6.000 3.000 1,7.000 4.000 1,5.000 4.000 2,7.000 6.000 4,6.000 7.000 2,7.000 6.000 4,0.000 9.000 0,-2.000 13.000-5,-3.000 12.000-4,-3.000 13.000-5,-7.000 10.000-4,-9.000 10.000-4,-10.000 10.000-2,-8.000 9.000-3,-14.000 7.000-3,-15.000 7.000-2,-15.000 6.000-2,-16.000 7.000-2,-12.000-3.000-2,-5.000-8.000-3,-7.000-10.000-3,-5.000-9.000-2,-1.000-12.000-4,6.000-11.000-6,7.000-14.000-5,6.000-11.000-5,6.000-14.000-2,6.000-11.000 2,7.000-14.000 3,6.000-11.000 1,4.000-14.000 3,4.000-11.000 2,3.000-14.000 3,3.000-11.000 2,3.000-14.000 1,3.000-11.000 3,3.000-14.000 1,4.000-11.000 2,2.000-6.000 2,4.000 4.000 2,3.000 3.000 2,3.000 3.000 2,1.000 6.000 4,1.000 9.000 5,-1.000 10.000 6,1.000 10.000 5,-3.000 22.000 11,-2.000 39.000 15,-3.000 36.000 14,-3.000 39.000 15,-2.000 18.000 1,0.000 0.000-11,0.000 0.000-13,0.000 0.000-12,0.000 6.000-8,0.000 13.000-5,0.000 12.000-4,0.000 13.000-6,-2.000 13.000-6,-3.000 17.000-7,-3.000 15.000-10,-2.000 16.000-7,-3.000 10.000-4,1.000 7.000 2,-1.000 6.000 1,1.000 7.000 2,1.000-15.000-4,3.000-34.000-9,3.000-35.000-8,4.000-33.000-8,1.000-26.000-4,0.000-16.000-1,0.000-15.000 1,0.000-15.000 0</inkml:trace>
</inkml:ink>
</file>

<file path=ppt/ink/ink67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58"/>
    </inkml:context>
    <inkml:brush xml:id="br0">
      <inkml:brushProperty name="width" value="0.0439859591424465" units="cm"/>
      <inkml:brushProperty name="height" value="0.0439859591424465" units="cm"/>
      <inkml:brushProperty name="color" value="#f2395b"/>
      <inkml:brushProperty name="ignorePressure" value="0"/>
    </inkml:brush>
  </inkml:definitions>
  <inkml:trace contextRef="#ctx0" brushRef="#br0">21900.000 42550.000 500,'21.000'-25.000'10,"-5.000"0.000"2,-7.000 0.000 1,-5.000 0.000 2,-4.000-2.000 1,0.000-3.000-1,0.000-3.000 1,0.000-2.000 0,-2.000-3.000-2,-3.000 1.000-1,-3.000-1.000-3,-2.000 1.000-3,-6.000 2.000-1,-6.000 7.000 0,-6.000 6.000 0,-6.000 7.000 0,-7.000 7.000-1,-6.000 9.000 1,-6.000 10.000 0,-6.000 10.000 0,-2.000 10.000 1,3.000 13.000 0,3.000 12.000 1,4.000 13.000 1,2.000 7.000 0,4.000 4.000-1,3.000 3.000-1,3.000 3.000 0,4.000 3.000-2,7.000 3.000 1,6.000 3.000-2,7.000 4.000 1,5.000-6.000-2,7.000-11.000-1,6.000-14.000-1,7.000-11.000-2,7.000-14.000 0,9.000-11.000 1,10.000-14.000 1,10.000-11.000 0,7.000-14.000-3,6.000-11.000-5,7.000-14.000-8,6.000-11.000-6,3.000-14.000-3,0.000-11.000-3,0.000-14.000-1,0.000-11.000-2,-2.000-11.000 1,-3.000-5.000 2,-3.000-7.000 2,-2.000-5.000 3,-9.000-4.000 2,-12.000 0.000 3,-13.000 0.000 3,-12.000 0.000 1,-9.000 0.000 4,-2.000 0.000 4,-3.000 0.000 3,-3.000 0.000 5,-2.000 7.000 4,0.000 17.000 6,0.000 15.000 6,0.000 16.000 6,-2.000 20.000 7,-3.000 25.000 9,-3.000 25.000 8,-2.000 25.000 9,-1.000 20.000 0,3.000 16.000-10,3.000 15.000-10,4.000 17.000-10,1.000 10.000-7,0.000 6.000-1,0.000 7.000-4,0.000 6.000-2,0.000 3.000-1,0.000 0.000-1,0.000 0.000 1,0.000 0.000 0,1.000 0.000-10,4.000 0.000-18,3.000 0.000-19,3.000 0.000-18,3.000 0.000-8,3.000 0.000 4,3.000 0.000 3,4.000 0.000 5,-1.000-11.000 2,-3.000-22.000 1,-3.000-22.000 1,-2.000-21.000 2</inkml:trace>
</inkml:ink>
</file>

<file path=ppt/ink/ink67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8:59"/>
    </inkml:context>
    <inkml:brush xml:id="br0">
      <inkml:brushProperty name="width" value="0.0454298742115498" units="cm"/>
      <inkml:brushProperty name="height" value="0.0454298742115498" units="cm"/>
      <inkml:brushProperty name="color" value="#f2395b"/>
      <inkml:brushProperty name="ignorePressure" value="0"/>
    </inkml:brush>
  </inkml:definitions>
  <inkml:trace contextRef="#ctx0" brushRef="#br0">24050.000 42000.000 484,'-2.000'-113.000'-4,"-3.000"26.000"9,-3.000 24.000 7,-2.000 26.000 8,-6.000 15.000 5,-6.000 6.000 0,-6.000 7.000 1,-6.000 6.000 0,-6.000 9.000-2,-2.000 13.000-2,-3.000 12.000-3,-3.000 13.000-3,-4.000 10.000 0,-3.000 10.000 1,-3.000 10.000 2,-2.000 9.000 2,-1.000 2.000 0,3.000-2.000-1,3.000-3.000-2,4.000-3.000-1,4.000-2.000-2,6.000 0.000-1,7.000 0.000-1,6.000 0.000-1,6.000-2.000-2,6.000-3.000-2,7.000-3.000 0,6.000-2.000-2,6.000-6.000-1,6.000-6.000-1,7.000-6.000 0,6.000-6.000-1,7.000-7.000-4,10.000-6.000-10,10.000-6.000-8,9.000-6.000-10,9.000-6.000-5,9.000-2.000-2,10.000-3.000-1,10.000-3.000-3,2.000-9.000 1,-3.000-11.000 3,-3.000-14.000 1,-2.000-11.000 3,-5.000-7.000 1,-2.000 0.000 0,-3.000 0.000 0,-3.000 0.000 1,-6.000-4.000 2,-5.000-5.000 5,-7.000-7.000 5,-5.000-5.000 5,-6.000-3.000 4,-3.000 4.000 2,-3.000 3.000 2,-2.000 3.000 2,-6.000 1.000 2,-6.000 1.000 2,-6.000-1.000 3,-6.000 1.000 3,-4.000 4.000 2,1.000 9.000 3,-1.000 10.000 2,1.000 10.000 3,-3.000 4.000 7,-2.000 0.000 10,-3.000 0.000 11,-3.000 0.000 10,-9.000 4.000 2,-11.000 10.000-3,-14.000 10.000-4,-11.000 9.000-5,-4.000 7.000-5,6.000 7.000-7,7.000 6.000-7,6.000 7.000-7,3.000 4.000-3,0.000 3.000-2,0.000 3.000 1,0.000 4.000-1,3.000-1.000-3,6.000-3.000-3,7.000-3.000-4,6.000-2.000-5,3.000-3.000-1,0.000 1.000 0,0.000-1.000 1,0.000 1.000 0,0.000-1.000 1,0.000 1.000-1,0.000-1.000-1,0.000 1.000 1,0.000-1.000-3,0.000 1.000-3,0.000-1.000-4,0.000 1.000-3,3.000-9.000-14,6.000-15.000-23,7.000-15.000-23,6.000-16.000-23,-1.000-8.000-1,-5.000 0.000 22,-7.000 0.000 20,-5.000 0.000 21</inkml:trace>
</inkml:ink>
</file>

<file path=ppt/ink/ink67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0"/>
    </inkml:context>
    <inkml:brush xml:id="br0">
      <inkml:brushProperty name="width" value="0.0505024269223213" units="cm"/>
      <inkml:brushProperty name="height" value="0.0505024269223213" units="cm"/>
      <inkml:brushProperty name="color" value="#f2395b"/>
      <inkml:brushProperty name="ignorePressure" value="0"/>
    </inkml:brush>
  </inkml:definitions>
  <inkml:trace contextRef="#ctx0" brushRef="#br0">24900.000 41000.000 435,'0.000'-47.000'-25,"0.000"6.000"15,0.000 7.000 14,0.000 6.000 16,-4.000 10.000 14,-5.000 17.000 13,-7.000 15.000 14,-5.000 16.000 13,-3.000 12.000-1,4.000 9.000-13,3.000 10.000-14,3.000 10.000-13,1.000 7.000-10,1.000 6.000-2,-1.000 7.000-4,1.000 6.000-3,-1.000 4.000-3,1.000 4.000 0,-1.000 3.000 0,1.000 3.000-1,1.000-2.000 0,3.000-6.000-3,3.000-6.000-2,4.000-6.000-1,1.000-4.000-1,0.000 1.000-3,0.000-1.000 0,0.000 1.000-2,-2.000-4.000-1,-3.000-6.000 1,-3.000-6.000 1,-2.000-6.000 0,2.000-6.000-6,9.000-2.000-15,10.000-3.000-15,10.000-3.000-14,5.000-9.000-4,4.000-11.000 7,3.000-14.000 6,3.000-11.000 7,4.000-12.000 5,7.000-9.000 0,6.000-10.000 2,7.000-8.000 1,-3.000-3.000-1,-8.000 7.000-3,-10.000 6.000-4,-9.000 7.000-2</inkml:trace>
</inkml:ink>
</file>

<file path=ppt/ink/ink67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0"/>
    </inkml:context>
    <inkml:brush xml:id="br0">
      <inkml:brushProperty name="width" value="0.0379096008837223" units="cm"/>
      <inkml:brushProperty name="height" value="0.0379096008837223" units="cm"/>
      <inkml:brushProperty name="color" value="#f2395b"/>
      <inkml:brushProperty name="ignorePressure" value="0"/>
    </inkml:brush>
  </inkml:definitions>
  <inkml:trace contextRef="#ctx0" brushRef="#br0">25950.000 41900.000 580,'-4.000'-60.000'33,"-5.000"32.000"7,-7.000 31.000 7,-5.000 32.000 8,-8.000 18.000-1,-5.000 6.000-9,-7.000 7.000-9,-5.000 6.000-9,-4.000 1.000-7,0.000-3.000-4,0.000-3.000-3,0.000-2.000-4,3.000-6.000-3,6.000-6.000 0,7.000-6.000 0,6.000-6.000-2,7.000-4.000-2,10.000 1.000-2,10.000-1.000-4,9.000 1.000-2,12.000-6.000-2,16.000-8.000 2,15.000-10.000 0,17.000-9.000 0,8.000-5.000 0,4.000 0.000-3,3.000 0.000-4,3.000 0.000-2,-2.000-2.000-4,-6.000-3.000-4,-6.000-3.000-4,-6.000-2.000-4,-6.000-1.000-2,-2.000 3.000 2,-3.000 3.000 1,-3.000 4.000 2</inkml:trace>
</inkml:ink>
</file>

<file path=ppt/ink/ink67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0"/>
    </inkml:context>
    <inkml:brush xml:id="br0">
      <inkml:brushProperty name="width" value="0.0406331159174442" units="cm"/>
      <inkml:brushProperty name="height" value="0.0406331159174442" units="cm"/>
      <inkml:brushProperty name="color" value="#f2395b"/>
      <inkml:brushProperty name="ignorePressure" value="0"/>
    </inkml:brush>
  </inkml:definitions>
  <inkml:trace contextRef="#ctx0" brushRef="#br0">26250.000 41850.000 541,'-47.000'-68.000'20,"6.000"17.000"5,7.000 15.000 6,6.000 16.000 4,4.000 20.000 5,4.000 25.000 3,3.000 25.000 4,3.000 25.000 3,1.000 14.000-3,1.000 3.000-9,-1.000 3.000-8,1.000 4.000-10,1.000 5.000-5,3.000 10.000-5,3.000 10.000-4,4.000 9.000-5,-3.000 10.000-5,-5.000 14.000-11,-7.000 11.000-8,-5.000 14.000-10,-3.000 3.000-8,4.000-2.000-6,3.000-3.000-6,3.000-3.000-7,1.000-20.000 1,1.000-33.000 5,-1.000-35.000 7,1.000-34.000 6</inkml:trace>
</inkml:ink>
</file>

<file path=ppt/ink/ink67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1"/>
    </inkml:context>
    <inkml:brush xml:id="br0">
      <inkml:brushProperty name="width" value="0.0442957989871502" units="cm"/>
      <inkml:brushProperty name="height" value="0.0442957989871502" units="cm"/>
      <inkml:brushProperty name="color" value="#f2395b"/>
      <inkml:brushProperty name="ignorePressure" value="0"/>
    </inkml:brush>
  </inkml:definitions>
  <inkml:trace contextRef="#ctx0" brushRef="#br0">27000.000 40500.000 496,'46.000'-66.000'0,"-5.000"19.000"0,-7.000 19.000 0,-5.000 19.000 0,2.000 10.000 7,13.000 4.000 14,12.000 3.000 13,13.000 3.000 14,1.000 3.000 2,-9.000 3.000-11,-10.000 3.000-9,-8.000 4.000-11,-9.000 2.000-8,-6.000 4.000-5,-6.000 3.000-6,-6.000 3.000-6,-6.000 3.000-1,-2.000 3.000 1,-3.000 3.000 2,-3.000 4.000 2,-4.000 2.000 4,-3.000 4.000 4,-3.000 3.000 5,-2.000 3.000 5,-3.000 4.000 3,1.000 7.000 3,-1.000 6.000 2,1.000 7.000 3,1.000 5.000 0,3.000 7.000-3,3.000 6.000-1,4.000 7.000-3,2.000 0.000-3,4.000-2.000-5,3.000-3.000-3,3.000-3.000-6,1.000-2.000-2,1.000 0.000-1,-1.000 0.000-1,1.000 0.000-1,-1.000 0.000-1,1.000 0.000 0,-1.000 0.000 1,1.000 0.000 0,-3.000-2.000 0,-2.000-3.000-1,-3.000-3.000-1,-3.000-2.000 1,-6.000-3.000-1,-5.000 1.000 0,-7.000-1.000 1,-5.000 1.000 0,-8.000-4.000-1,-5.000-6.000-4,-7.000-6.000-5,-5.000-6.000-3,-11.000-2.000-4,-11.000 3.000-3,-14.000 3.000-3,-11.000 4.000-4,-9.000-4.000-1,-3.000-9.000 0,-3.000-10.000 0,-2.000-8.000 0,6.000-11.000 1,20.000-8.000-1,18.000-10.000 0,20.000-9.000-1,10.000-5.000 1,3.000 0.000 1,3.000 0.000 2,4.000 0.000 1</inkml:trace>
</inkml:ink>
</file>

<file path=ppt/ink/ink67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1"/>
    </inkml:context>
    <inkml:brush xml:id="br0">
      <inkml:brushProperty name="width" value="0.0289291795343161" units="cm"/>
      <inkml:brushProperty name="height" value="0.0289291795343161" units="cm"/>
      <inkml:brushProperty name="color" value="#f2395b"/>
      <inkml:brushProperty name="ignorePressure" value="0"/>
    </inkml:brush>
  </inkml:definitions>
  <inkml:trace contextRef="#ctx0" brushRef="#br0">28900.000 42500.000 760,'-46.000'-47.000'24,"10.000"6.000"-5,10.000 7.000-5,9.000 6.000-4,20.000 4.000-1,31.000 4.000 7,32.000 3.000 5,31.000 3.000 6,20.000 1.000 1,9.000 1.000-4,10.000-1.000-3,10.000 1.000-4,0.000 1.000-8,-5.000 3.000-10,-7.000 3.000-12,-5.000 4.000-12,-11.000 4.000-5,-11.000 6.000 0,-14.000 7.000-1,-11.000 6.000 1,-15.000 3.000-2,-16.000 0.000-2,-15.000 0.000-3,-15.000 0.000-2</inkml:trace>
</inkml:ink>
</file>

<file path=ppt/ink/ink67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2"/>
    </inkml:context>
    <inkml:brush xml:id="br0">
      <inkml:brushProperty name="width" value="0.0338667333126068" units="cm"/>
      <inkml:brushProperty name="height" value="0.0338667333126068" units="cm"/>
      <inkml:brushProperty name="color" value="#f2395b"/>
      <inkml:brushProperty name="ignorePressure" value="0"/>
    </inkml:brush>
  </inkml:definitions>
  <inkml:trace contextRef="#ctx0" brushRef="#br0">29800.000 41350.000 649,'-46.000'-111.000'-29,"10.000"28.000"3,10.000 28.000 5,9.000 29.000 4,6.000 22.000 15,3.000 20.000 26,3.000 18.000 25,4.000 20.000 26,2.000 19.000 6,4.000 22.000-14,3.000 22.000-15,3.000 23.000-14,1.000 14.000-11,1.000 10.000-8,-1.000 10.000-8,1.000 9.000-9,-4.000 6.000-9,-6.000 3.000-14,-6.000 3.000-14,-6.000 4.000-12,-2.000-6.000-4,3.000-11.000 3,3.000-14.000 5,4.000-11.000 4,1.000-22.000 4,0.000-27.000 1,0.000-28.000 2,0.000-28.000 3</inkml:trace>
</inkml:ink>
</file>

<file path=ppt/ink/ink67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2"/>
    </inkml:context>
    <inkml:brush xml:id="br0">
      <inkml:brushProperty name="width" value="0.0365895293653011" units="cm"/>
      <inkml:brushProperty name="height" value="0.0365895293653011" units="cm"/>
      <inkml:brushProperty name="color" value="#f2395b"/>
      <inkml:brushProperty name="ignorePressure" value="0"/>
    </inkml:brush>
  </inkml:definitions>
  <inkml:trace contextRef="#ctx0" brushRef="#br0">33550.000 40550.000 601,'23.000'-24.000'-2,"-3.000"4.000"-1,-3.000 3.000-4,-2.000 3.000-2,-11.000 14.000 4,-15.000 25.000 10,-15.000 25.000 9,-16.000 25.000 10,-13.000 21.000 5,-9.000 20.000-1,-10.000 18.000 0,-8.000 20.000 0,-6.000 11.000-1,1.000 7.000-2,-1.000 6.000-1,1.000 7.000-2,1.000-3.000-1,3.000-8.000-2,3.000-10.000-2,4.000-9.000-1,7.000-9.000-2,13.000-5.000-1,12.000-7.000-3,13.000-5.000 0,10.000-12.000-2,10.000-16.000 3,10.000-15.000 0,9.000-15.000 2,12.000-18.000-5,16.000-19.000-12,15.000-18.000-10,17.000-19.000-12,10.000-19.000-5,6.000-19.000 1,7.000-18.000 0,6.000-19.000 1,-4.000-10.000-3,-11.000 1.000-5,-14.000-1.000-4,-11.000 1.000-6,-15.000 2.000 1,-16.000 7.000 6,-15.000 6.000 6,-15.000 7.000 6,-18.000 7.000 5,-19.000 9.000 5,-18.000 10.000 6,-19.000 10.000 4,-13.000 11.000 4,-6.000 17.000 2,-6.000 15.000 2,-6.000 16.000 2,2.000 7.000 0,14.000 1.000 0,11.000-1.000-2,14.000 1.000 0,11.000-4.000-1,14.000-6.000-1,11.000-6.000 0,14.000-6.000 0</inkml:trace>
</inkml:ink>
</file>

<file path=ppt/ink/ink6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32"/>
    </inkml:context>
    <inkml:brush xml:id="br0">
      <inkml:brushProperty name="width" value="0.0384205840528011" units="cm"/>
      <inkml:brushProperty name="height" value="0.0384205840528011" units="cm"/>
      <inkml:brushProperty name="color" value="#000000"/>
      <inkml:brushProperty name="ignorePressure" value="0"/>
    </inkml:brush>
  </inkml:definitions>
  <inkml:trace contextRef="#ctx0" brushRef="#br0">67350.000 48100.000 572,'-169.000'21.000'29,"63.000"-5.000"12,62.000-7.000 11,63.000-5.000 11,34.000-3.000-1,6.000 4.000-12,7.000 3.000-13,6.000 3.000-13,4.000-1.000-6,4.000-2.000-2,3.000-3.000-1,3.000-3.000-2,1.000-4.000-6,1.000-3.000-8,-1.000-3.000-10,1.000-2.000-9,-4.000-1.000-5,-6.000 3.000-4,-6.000 3.000-1,-6.000 4.000-3,-9.000 4.000-4,-8.000 6.000-6,-10.000 7.000-6,-9.000 6.000-6,-10.000 1.000 2,-9.000-3.000 11,-10.000-3.000 10,-8.000-2.000 9</inkml:trace>
</inkml:ink>
</file>

<file path=ppt/ink/ink67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2"/>
    </inkml:context>
    <inkml:brush xml:id="br0">
      <inkml:brushProperty name="width" value="0.0276455227285624" units="cm"/>
      <inkml:brushProperty name="height" value="0.0276455227285624" units="cm"/>
      <inkml:brushProperty name="color" value="#f2395b"/>
      <inkml:brushProperty name="ignorePressure" value="0"/>
    </inkml:brush>
  </inkml:definitions>
  <inkml:trace contextRef="#ctx0" brushRef="#br0">34900.000 41750.000 795,'-25.000'25.000'-3,"0.000"0.000"-8,0.000 0.000-7,0.000 0.000-8,-5.000 3.000 5,-9.000 6.000 15,-10.000 7.000 15,-8.000 6.000 16,-8.000 6.000 7,-2.000 6.000 0,-3.000 7.000 1,-3.000 6.000-1,-4.000 3.000-1,-3.000 0.000-5,-3.000 0.000-3,-2.000 0.000-4,-1.000-2.000-5,3.000-3.000-5,3.000-3.000-4,4.000-2.000-7,4.000-6.000-7,6.000-6.000-14,7.000-6.000-11,6.000-6.000-13,12.000-10.000-5,19.000-12.000 6,19.000-13.000 4,19.000-12.000 5,16.000-13.000 5,17.000-12.000 7,15.000-13.000 8,16.000-12.000 6,-1.000-2.000 5,-15.000 9.000 1,-15.000 10.000 2,-16.000 10.000 1</inkml:trace>
</inkml:ink>
</file>

<file path=ppt/ink/ink67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3"/>
    </inkml:context>
    <inkml:brush xml:id="br0">
      <inkml:brushProperty name="width" value="0.0322609506547451" units="cm"/>
      <inkml:brushProperty name="height" value="0.0322609506547451" units="cm"/>
      <inkml:brushProperty name="color" value="#f2395b"/>
      <inkml:brushProperty name="ignorePressure" value="0"/>
    </inkml:brush>
  </inkml:definitions>
  <inkml:trace contextRef="#ctx0" brushRef="#br0">34450.000 42350.000 681,'90.000'-44.000'-58,"-18.000"13.000"14,-19.000 12.000 15,-18.000 13.000 15,-10.000 6.000 12,0.000 0.000 10,0.000 0.000 9,0.000 0.000 9,-2.000 6.000 7,-3.000 13.000 3,-3.000 12.000 3,-2.000 13.000 4,-5.000 7.000 0,-2.000 4.000-3,-3.000 3.000-2,-3.000 3.000-4,-4.000-1.000-4,-3.000-2.000-4,-3.000-3.000-7,-2.000-3.000-4,-1.000-4.000-5,3.000-3.000-4,3.000-3.000-3,4.000-2.000-5,5.000-15.000-13,10.000-25.000-23,10.000-25.000-23,9.000-25.000-22,2.000-15.000-3,-2.000-2.000 20,-3.000-3.000 18,-3.000-3.000 20,-4.000-1.000 11,-3.000 4.000 4,-3.000 3.000 3,-2.000 3.000 4,-1.000 3.000 4,3.000 3.000 4,3.000 3.000 3,4.000 4.000 3,-1.000 4.000 4,-3.000 6.000 3,-3.000 7.000 4,-2.000 6.000 3,-3.000 10.000 8,1.000 17.000 8,-1.000 15.000 11,1.000 16.000 8,-3.000 7.000 0,-2.000 1.000-12,-3.000-1.000-11,-3.000 1.000-13,-2.000-1.000-7,0.000 1.000-5,0.000-1.000-3,0.000 1.000-4,0.000-3.000-2,0.000-2.000-2,0.000-3.000-1,0.000-3.000-1,-4.000-4.000-2,-5.000-3.000-4,-7.000-3.000-3,-5.000-2.000-4,-4.000-6.000-8,0.000-6.000-14,0.000-6.000-13,0.000-6.000-14,1.000-6.000 1,4.000-2.000 15,3.000-3.000 13,3.000-3.000 16</inkml:trace>
</inkml:ink>
</file>

<file path=ppt/ink/ink67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3"/>
    </inkml:context>
    <inkml:brush xml:id="br0">
      <inkml:brushProperty name="width" value="0.0367649011313915" units="cm"/>
      <inkml:brushProperty name="height" value="0.0367649011313915" units="cm"/>
      <inkml:brushProperty name="color" value="#f2395b"/>
      <inkml:brushProperty name="ignorePressure" value="0"/>
    </inkml:brush>
  </inkml:definitions>
  <inkml:trace contextRef="#ctx0" brushRef="#br0">35150.000 41900.000 598,'3.000'-46.000'-28,"6.000"10.000"4,7.000 10.000 2,6.000 9.000 3,1.000 7.000 5,-3.000 7.000 6,-3.000 6.000 7,-2.000 7.000 6,-5.000 5.000 6,-2.000 7.000 6,-3.000 6.000 4,-3.000 7.000 6,-2.000 0.000 4,0.000-2.000 4,0.000-3.000 4,0.000-3.000 5,1.000-2.000-2,4.000 0.000-6,3.000 0.000-7,3.000 0.000-6,-1.000 3.000-5,-2.000 6.000-3,-3.000 7.000-3,-3.000 6.000-3,-2.000 1.000 0,0.000-3.000 2,0.000-3.000 3,0.000-2.000 2,0.000-1.000 1,0.000 3.000-4,0.000 3.000-2,0.000 4.000-2,-4.000-3.000-6,-5.000-5.000-4,-7.000-7.000-7,-5.000-5.000-6,-6.000-1.000-6,-3.000 6.000-6,-3.000 7.000-6,-2.000 6.000-7,-1.000-1.000-3,3.000-5.000 0,3.000-7.000 0,4.000-5.000 0,5.000-12.000 1,10.000-16.000 3,10.000-15.000 3,9.000-15.000 3,6.000-12.000 4,3.000-6.000 7,3.000-6.000 5,4.000-6.000 7,2.000-1.000 4,4.000 7.000 0,3.000 6.000 2,3.000 7.000 2,1.000 2.000-1,1.000 1.000 2,-1.000-1.000 0,1.000 1.000 0,-1.000 2.000 4,1.000 7.000 10,-1.000 6.000 8,1.000 7.000 10,1.000 2.000 3,3.000 1.000-1,3.000-1.000-2,4.000 1.000-2,1.000-1.000-2,0.000 1.000-2,0.000-1.000-4,0.000 1.000-2,-2.000 1.000-6,-3.000 3.000-7,-3.000 3.000-7,-2.000 4.000-7,-5.000 1.000-7,-2.000 0.000-6,-3.000 0.000-5,-3.000 0.000-7,-4.000-5.000-2,-3.000-9.000 1,-3.000-10.000 1,-2.000-8.000 0,-6.000-3.000 4,-6.000 7.000 6,-6.000 6.000 7,-6.000 7.000 5</inkml:trace>
</inkml:ink>
</file>

<file path=ppt/ink/ink67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4"/>
    </inkml:context>
    <inkml:brush xml:id="br0">
      <inkml:brushProperty name="width" value="0.0456289649009705" units="cm"/>
      <inkml:brushProperty name="height" value="0.0456289649009705" units="cm"/>
      <inkml:brushProperty name="color" value="#f2395b"/>
      <inkml:brushProperty name="ignorePressure" value="0"/>
    </inkml:brush>
  </inkml:definitions>
  <inkml:trace contextRef="#ctx0" brushRef="#br0">36250.000 41900.000 482,'0.000'-55.000'-3,"0.000"-9.000"-6,0.000-10.000-6,0.000-8.000-5,1.000-3.000-1,4.000 7.000 4,3.000 6.000 6,3.000 7.000 4,-1.000 4.000 5,-2.000 3.000 4,-3.000 3.000 6,-3.000 4.000 4,-2.000 11.000 10,0.000 23.000 17,0.000 22.000 14,0.000 22.000 17,0.000 16.000 3,0.000 14.000-10,0.000 11.000-10,0.000 14.000-9,-2.000 8.000-8,-3.000 7.000-5,-3.000 6.000-5,-2.000 7.000-6,-3.000 5.000-3,1.000 7.000-1,-1.000 6.000-1,1.000 7.000-1,-1.000 7.000-5,1.000 9.000-12,-1.000 10.000-9,1.000 10.000-11,-3.000 8.000-6,-2.000 10.000-4,-3.000 10.000-2,-3.000 9.000-4,-2.000-2.000-4,0.000-12.000-2,0.000-13.000-5,0.000-12.000-2,3.000-16.000 1,6.000-19.000 6,7.000-18.000 8,6.000-19.000 6,1.000-16.000 5,-3.000-12.000 5,-3.000-13.000 4,-2.000-12.000 5,-3.000-10.000 3,1.000-6.000 1,-1.000-6.000 3,1.000-6.000 2</inkml:trace>
</inkml:ink>
</file>

<file path=ppt/ink/ink67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4"/>
    </inkml:context>
    <inkml:brush xml:id="br0">
      <inkml:brushProperty name="width" value="0.0242902357131243" units="cm"/>
      <inkml:brushProperty name="height" value="0.0242902357131243" units="cm"/>
      <inkml:brushProperty name="color" value="#f2395b"/>
      <inkml:brushProperty name="ignorePressure" value="0"/>
    </inkml:brush>
  </inkml:definitions>
  <inkml:trace contextRef="#ctx0" brushRef="#br0">36750.000 42500.000 905,'29.000'-71.000'-40,"10.000"10.000"7,10.000 10.000 6,9.000 9.000 8,-4.000 13.000 13,-15.000 20.000 17,-15.000 18.000 18,-16.000 20.000 18,-15.000 13.000 1,-11.000 9.000-15,-14.000 10.000-17,-11.000 10.000-15,-6.000 2.000-9,4.000-3.000-1,3.000-3.000-1,3.000-2.000-2,6.000-8.000-3,9.000-8.000-3,10.000-10.000-4,10.000-9.000-3,7.000-7.000 0,6.000-3.000 8,7.000-3.000 6,6.000-2.000 6,6.000-5.000 6,6.000-2.000 2,7.000-3.000 5,6.000-3.000 3,1.000-1.000 2,-3.000 4.000 3,-3.000 3.000 1,-2.000 3.000 3,-6.000 4.000 0,-6.000 7.000-2,-6.000 6.000 0,-6.000 7.000-2,-13.000 7.000-1,-19.000 9.000-3,-18.000 10.000-3,-19.000 10.000-2,-13.000 4.000-2,-6.000 0.000-3,-6.000 0.000-1,-6.000 0.000-3,-2.000-4.000-1,3.000-5.000-2,3.000-7.000-2,4.000-5.000 0,4.000-9.000-7,6.000-9.000-10,7.000-10.000-11,6.000-8.000-9</inkml:trace>
</inkml:ink>
</file>

<file path=ppt/ink/ink67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4"/>
    </inkml:context>
    <inkml:brush xml:id="br0">
      <inkml:brushProperty name="width" value="0.0288650691509247" units="cm"/>
      <inkml:brushProperty name="height" value="0.0288650691509247" units="cm"/>
      <inkml:brushProperty name="color" value="#f2395b"/>
      <inkml:brushProperty name="ignorePressure" value="0"/>
    </inkml:brush>
  </inkml:definitions>
  <inkml:trace contextRef="#ctx0" brushRef="#br0">37600.000 42500.000 762,'25.000'-24.000'-3,"0.000"4.000"-5,0.000 3.000-6,0.000 3.000-6,3.000 1.000 6,6.000 1.000 14,7.000-1.000 16,6.000 1.000 14,1.000 5.000 8,-3.000 14.000-2,-3.000 11.000 0,-2.000 14.000-1,-5.000 8.000-4,-2.000 7.000-4,-3.000 6.000-5,-3.000 7.000-5,-4.000 0.000-9,-3.000-2.000-11,-3.000-3.000-12,-2.000-3.000-11,-6.000-6.000-11,-6.000-5.000-7,-6.000-7.000-7,-6.000-5.000-8</inkml:trace>
</inkml:ink>
</file>

<file path=ppt/ink/ink67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5"/>
    </inkml:context>
    <inkml:brush xml:id="br0">
      <inkml:brushProperty name="width" value="0.0374348871409893" units="cm"/>
      <inkml:brushProperty name="height" value="0.0374348871409893" units="cm"/>
      <inkml:brushProperty name="color" value="#f2395b"/>
      <inkml:brushProperty name="ignorePressure" value="0"/>
    </inkml:brush>
  </inkml:definitions>
  <inkml:trace contextRef="#ctx0" brushRef="#br0">38700.000 41750.000 587,'25.000'-85.000'-33,"0.000"32.000"32,0.000 31.000 34,0.000 32.000 32,-4.000 24.000 11,-5.000 19.000-11,-7.000 19.000-12,-5.000 19.000-10,-4.000 9.000-10,0.000 0.000-4,0.000 0.000-7,0.000 0.000-4,-2.000-2.000-9,-3.000-3.000-9,-3.000-3.000-9,-2.000-2.000-11,-6.000-6.000-8,-6.000-6.000-7,-6.000-6.000-9,-6.000-6.000-6,-2.000-7.000-4,3.000-6.000 2,3.000-6.000 2,4.000-6.000 1</inkml:trace>
</inkml:ink>
</file>

<file path=ppt/ink/ink67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5"/>
    </inkml:context>
    <inkml:brush xml:id="br0">
      <inkml:brushProperty name="width" value="0.0252488553524017" units="cm"/>
      <inkml:brushProperty name="height" value="0.0252488553524017" units="cm"/>
      <inkml:brushProperty name="color" value="#f2395b"/>
      <inkml:brushProperty name="ignorePressure" value="0"/>
    </inkml:brush>
  </inkml:definitions>
  <inkml:trace contextRef="#ctx0" brushRef="#br0">38650.000 42650.000 871,'26.000'-71.000'-3,"4.000"10.000"-5,3.000 10.000-5,3.000 9.000-5,1.000 7.000 0,1.000 7.000 7,-1.000 6.000 8,1.000 7.000 6,4.000 0.000 8,9.000-2.000 10,10.000-3.000 8,10.000-3.000 9,-1.000 1.000 0,-9.000 6.000-8,-10.000 7.000-10,-8.000 6.000-8,-8.000 3.000-11,-2.000 0.000-13,-3.000 0.000-12,-3.000 0.000-12,-6.000 3.000-5,-5.000 6.000 1,-7.000 7.000 1,-5.000 6.000 1</inkml:trace>
</inkml:ink>
</file>

<file path=ppt/ink/ink67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5"/>
    </inkml:context>
    <inkml:brush xml:id="br0">
      <inkml:brushProperty name="width" value="0.0421084612607956" units="cm"/>
      <inkml:brushProperty name="height" value="0.0421084612607956" units="cm"/>
      <inkml:brushProperty name="color" value="#f2395b"/>
      <inkml:brushProperty name="ignorePressure" value="0"/>
    </inkml:brush>
  </inkml:definitions>
  <inkml:trace contextRef="#ctx0" brushRef="#br0">39700.000 41350.000 522,'-22.000'-113.000'-33,"6.000"26.000"11,7.000 24.000 10,6.000 26.000 11,3.000 27.000 15,0.000 32.000 20,0.000 31.000 20,0.000 32.000 19,-2.000 16.000 5,-3.000 4.000-13,-3.000 3.000-11,-2.000 3.000-13,-1.000-4.000-9,3.000-8.000-5,3.000-10.000-6,4.000-9.000-6,-1.000 1.000-4,-3.000 13.000-1,-3.000 12.000-2,-2.000 13.000-2,-3.000 2.000-4,1.000-5.000-3,-1.000-7.000-4,1.000-5.000-3,-1.000-6.000-8,1.000-3.000-9,-1.000-3.000-9,1.000-2.000-9,1.000-6.000-5,3.000-6.000-1,3.000-6.000 0,4.000-6.000 0,-1.000-9.000 2,-3.000-8.000 3,-3.000-10.000 4,-2.000-9.000 5,-3.000-7.000 4,1.000-3.000 6,-1.000-3.000 7,1.000-2.000 7</inkml:trace>
</inkml:ink>
</file>

<file path=ppt/ink/ink67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6"/>
    </inkml:context>
    <inkml:brush xml:id="br0">
      <inkml:brushProperty name="width" value="0.0374268963932991" units="cm"/>
      <inkml:brushProperty name="height" value="0.0374268963932991" units="cm"/>
      <inkml:brushProperty name="color" value="#f2395b"/>
      <inkml:brushProperty name="ignorePressure" value="0"/>
    </inkml:brush>
  </inkml:definitions>
  <inkml:trace contextRef="#ctx0" brushRef="#br0">39750.000 42700.000 587,'28.000'-27.000'0,"6.000"-3.000"0,7.000-3.000 0,6.000-2.000 0,-1.000 0.000 2,-5.000 7.000 2,-7.000 6.000 3,-5.000 7.000 2,-3.000 4.000 3,4.000 3.000 0,3.000 3.000 1,3.000 4.000 1,-4.000 5.000 0,-8.000 10.000-1,-10.000 10.000 0,-9.000 9.000-1,-9.000 6.000-1,-5.000 3.000-3,-7.000 3.000-3,-5.000 4.000-2,-4.000 1.000-1,0.000 0.000 0,0.000 0.000-1,0.000 0.000 0,9.000-10.000-5,19.000-18.000-9,19.000-19.000-10,19.000-18.000-8,12.000-14.000-4,6.000-5.000 3,7.000-7.000 3,6.000-5.000 4,1.000-4.000 3,-3.000 0.000 3,-3.000 0.000 2,-2.000 0.000 4,-6.000 3.000 2,-6.000 6.000 2,-6.000 7.000 3,-6.000 6.000 2,-6.000 4.000 5,-2.000 4.000 6,-3.000 3.000 7,-3.000 3.000 6,-4.000 7.000 11,-3.000 14.000 17,-3.000 11.000 14,-2.000 14.000 17,-5.000 5.000 0,-2.000 1.000-15,-3.000-1.000-16,-3.000 1.000-14,-4.000 2.000-11,-3.000 7.000-6,-3.000 6.000-5,-2.000 7.000-6,-3.000 2.000-4,1.000 1.000-2,-1.000-1.000-1,1.000 1.000-3,5.000-6.000-2,14.000-8.000-3,11.000-10.000-2,14.000-9.000-3,7.000-12.000-2,3.000-11.000-3,3.000-14.000-2,4.000-11.000-2,1.000-11.000-1,0.000-5.000-1,0.000-7.000 0,0.000-5.000 0,-2.000-3.000 2,-3.000 4.000 3,-3.000 3.000 4,-2.000 3.000 2,-5.000 1.000 4,-2.000 1.000 3,-3.000-1.000 3,-3.000 1.000 3,-4.000-3.000 2,-3.000-2.000 1,-3.000-3.000 2,-2.000-3.000 2,-8.000-1.000 2,-8.000 4.000 2,-10.000 3.000 2,-9.000 3.000 3,-10.000 3.000-3,-9.000 3.000-6,-10.000 3.000-7,-8.000 4.000-6,-15.000 5.000-8,-19.000 10.000-7,-18.000 10.000-8,-19.000 9.000-7,-1.000 7.000-1,20.000 7.000 5,18.000 6.000 5,20.000 7.000 5,10.000 0.000 5,3.000-2.000 2,3.000-3.000 4,4.000-3.000 3</inkml:trace>
</inkml:ink>
</file>

<file path=ppt/ink/ink6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33"/>
    </inkml:context>
    <inkml:brush xml:id="br0">
      <inkml:brushProperty name="width" value="0.0351695716381073" units="cm"/>
      <inkml:brushProperty name="height" value="0.0351695716381073" units="cm"/>
      <inkml:brushProperty name="color" value="#000000"/>
      <inkml:brushProperty name="ignorePressure" value="0"/>
    </inkml:brush>
  </inkml:definitions>
  <inkml:trace contextRef="#ctx0" brushRef="#br0">68150.000 47300.000 625,'-2.000'-113.000'2,"-3.000"26.000"3,-3.000 24.000 4,-2.000 26.000 3,-3.000 24.000 6,1.000 26.000 11,-1.000 24.000 10,1.000 26.000 9,-1.000 15.000 1,1.000 6.000-9,-1.000 7.000-9,1.000 6.000-8,-3.000 6.000-6,-2.000 6.000-2,-3.000 7.000-1,-3.000 6.000-1,-1.000 6.000-4,4.000 6.000-7,3.000 7.000-7,3.000 6.000-6,3.000 7.000-9,3.000 10.000-9,3.000 10.000-10,4.000 9.000-9,1.000-15.000-5,0.000-36.000-1,0.000-39.000 1,0.000-36.000-1</inkml:trace>
</inkml:ink>
</file>

<file path=ppt/ink/ink67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7"/>
    </inkml:context>
    <inkml:brush xml:id="br0">
      <inkml:brushProperty name="width" value="0.0362034104764462" units="cm"/>
      <inkml:brushProperty name="height" value="0.0362034104764462" units="cm"/>
      <inkml:brushProperty name="color" value="#f2395b"/>
      <inkml:brushProperty name="ignorePressure" value="0"/>
    </inkml:brush>
  </inkml:definitions>
  <inkml:trace contextRef="#ctx0" brushRef="#br0">43100.000 42350.000 607,'-44.000'-4.000'4,"13.000"-5.000"7,12.000-7.000 8,13.000-5.000 8,10.000-1.000 3,10.000 6.000-1,10.000 7.000-1,9.000 6.000-1,12.000 1.000 0,16.000-3.000 2,15.000-3.000 1,17.000-2.000 2,11.000-3.000-4,10.000 1.000-6,10.000-1.000-8,9.000 1.000-7,2.000 1.000-3,-2.000 3.000 1,-3.000 3.000 1,-3.000 4.000 2,-10.000 1.000-3,-16.000 0.000-5,-15.000 0.000-4,-15.000 0.000-6,-15.000 4.000-11,-12.000 10.000-15,-13.000 10.000-15,-12.000 9.000-16,-16.000 7.000-3,-19.000 7.000 8,-18.000 6.000 9,-19.000 7.000 8,-8.000-3.000 9,3.000-8.000 8,3.000-10.000 8,4.000-9.000 8,2.000-5.000 5,4.000 0.000 1,3.000 0.000 2,3.000 0.000 2</inkml:trace>
</inkml:ink>
</file>

<file path=ppt/ink/ink67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7"/>
    </inkml:context>
    <inkml:brush xml:id="br0">
      <inkml:brushProperty name="width" value="0.0382669381797314" units="cm"/>
      <inkml:brushProperty name="height" value="0.0382669381797314" units="cm"/>
      <inkml:brushProperty name="color" value="#f2395b"/>
      <inkml:brushProperty name="ignorePressure" value="0"/>
    </inkml:brush>
  </inkml:definitions>
  <inkml:trace contextRef="#ctx0" brushRef="#br0">43550.000 42950.000 574,'-138.000'21.000'2,"26.000"-5.000"2,24.000-7.000 4,26.000-5.000 2,27.000-6.000 9,32.000-3.000 14,31.000-3.000 14,32.000-2.000 14,25.000-3.000 2,23.000 1.000-9,22.000-1.000-11,22.000 1.000-9,10.000-1.000-9,1.000 1.000-9,-1.000-1.000-9,1.000 1.000-10,-7.000 2.000-5,-12.000 7.000-5,-13.000 6.000-5,-12.000 7.000-3,-15.000 2.000-11,-15.000 1.000-17,-15.000-1.000-17,-16.000 1.000-16</inkml:trace>
</inkml:ink>
</file>

<file path=ppt/ink/ink67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8"/>
    </inkml:context>
    <inkml:brush xml:id="br0">
      <inkml:brushProperty name="width" value="0.0441141650080681" units="cm"/>
      <inkml:brushProperty name="height" value="0.0441141650080681" units="cm"/>
      <inkml:brushProperty name="color" value="#f2395b"/>
      <inkml:brushProperty name="ignorePressure" value="0"/>
    </inkml:brush>
  </inkml:definitions>
  <inkml:trace contextRef="#ctx0" brushRef="#br0">48750.000 40350.000 498,'-91.000'-22.000'5,"19.000"6.000"-2,19.000 7.000 0,19.000 6.000-2,7.000 4.000 4,-3.000 4.000 7,-3.000 3.000 6,-2.000 3.000 7,-5.000 1.000 0,-2.000 1.000-5,-3.000-1.000-5,-3.000 1.000-5,-2.000-1.000-4,0.000 1.000-2,0.000-1.000-2,0.000 1.000-3,1.000-3.000 0,4.000-2.000 0,3.000-3.000-1,3.000-3.000 0,7.000 7.000 7,14.000 19.000 11,11.000 19.000 12,14.000 19.000 13,2.000 21.000 4,-6.000 26.000-6,-6.000 24.000-4,-6.000 26.000-4,-4.000 5.000-5,1.000-11.000-3,-1.000-14.000-5,1.000-11.000-3,-3.000-4.000-3,-2.000 6.000-3,-3.000 7.000-2,-3.000 6.000-4,-1.000 1.000-2,4.000-3.000-2,3.000-3.000-4,3.000-2.000-2,3.000-5.000-2,3.000-2.000 1,3.000-3.000 0,4.000-3.000 1,2.000-7.000-1,4.000-9.000-2,3.000-10.000-2,3.000-8.000-2,4.000-14.000-1,7.000-15.000 2,6.000-15.000 0,7.000-16.000 1,2.000-15.000-3,1.000-11.000-5,-1.000-14.000-6,1.000-11.000-7,1.000-12.000-3,3.000-9.000-2,3.000-10.000-1,4.000-8.000-2,-4.000-3.000 2,-9.000 7.000 7,-10.000 6.000 6,-8.000 7.000 6,-4.000 2.000 3,3.000 1.000 1,3.000-1.000-1,4.000 1.000 1</inkml:trace>
</inkml:ink>
</file>

<file path=ppt/ink/ink67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9"/>
    </inkml:context>
    <inkml:brush xml:id="br0">
      <inkml:brushProperty name="width" value="0.0443365760147572" units="cm"/>
      <inkml:brushProperty name="height" value="0.0443365760147572" units="cm"/>
      <inkml:brushProperty name="color" value="#f2395b"/>
      <inkml:brushProperty name="ignorePressure" value="0"/>
    </inkml:brush>
  </inkml:definitions>
  <inkml:trace contextRef="#ctx0" brushRef="#br0">49350.000 40800.000 496,'3.000'-46.000'15,"6.000"10.000"-2,7.000 10.000-2,6.000 9.000-1,6.000 6.000 1,6.000 3.000 4,7.000 3.000 5,6.000 4.000 5,3.000 7.000 0,0.000 13.000-2,0.000 12.000-2,0.000 13.000-3,-4.000 12.000-3,-5.000 13.000-1,-7.000 12.000-3,-5.000 13.000-3,-9.000 6.000 0,-9.000 0.000-2,-10.000 0.000 0,-8.000 0.000-2,-12.000 0.000 0,-12.000 0.000-3,-13.000 0.000-2,-12.000 0.000-2,-7.000-4.000-3,1.000-5.000-6,-1.000-7.000-4,1.000-5.000-4,1.000-11.000-4,3.000-11.000-2,3.000-14.000-2,4.000-11.000-2,4.000-14.000 1,6.000-11.000 0,7.000-14.000 2,6.000-11.000 2,4.000-12.000 1,4.000-9.000 3,3.000-10.000 2,3.000-8.000 3,4.000-9.000 2,7.000-6.000 5,6.000-6.000 2,7.000-6.000 5,2.000 1.000 1,1.000 9.000-1,-1.000 10.000 0,1.000 10.000-1,-3.000 5.000 2,-2.000 4.000 4,-3.000 3.000 3,-3.000 3.000 4,-2.000 1.000 5,0.000 1.000 7,0.000-1.000 7,0.000 1.000 6,0.000 7.000 5,0.000 16.000 4,0.000 15.000 3,0.000 17.000 4,0.000 13.000-1,0.000 13.000-5,0.000 12.000-6,0.000 13.000-4,0.000 10.000-4,0.000 10.000-5,0.000 10.000-4,0.000 9.000-3,0.000 6.000-4,0.000 3.000-3,0.000 3.000-2,0.000 4.000-2,0.000 11.000-5,0.000 23.000-8,0.000 22.000-8,0.000 22.000-7,-4.000 19.000-6,-5.000 20.000-4,-7.000 18.000-5,-5.000 20.000-4,-3.000-4.000-3,4.000-25.000-2,3.000-25.000-2,3.000-25.000-2,3.000-32.000 3,3.000-36.000 9,3.000-39.000 8,4.000-36.000 8,1.000-22.000 4,0.000-2.000-3,0.000-3.000-1,0.000-3.000-3</inkml:trace>
</inkml:ink>
</file>

<file path=ppt/ink/ink67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09"/>
    </inkml:context>
    <inkml:brush xml:id="br0">
      <inkml:brushProperty name="width" value="0.0477597117424011" units="cm"/>
      <inkml:brushProperty name="height" value="0.0477597117424011" units="cm"/>
      <inkml:brushProperty name="color" value="#f2395b"/>
      <inkml:brushProperty name="ignorePressure" value="0"/>
    </inkml:brush>
  </inkml:definitions>
  <inkml:trace contextRef="#ctx0" brushRef="#br0">50750.000 42400.000 460,'-44.000'-74.000'-1,"13.000"4.000"12,12.000 3.000 14,13.000 3.000 13,6.000 4.000 2,0.000 7.000-9,0.000 6.000-8,0.000 7.000-10,-10.000 10.000-5,-18.000 16.000-2,-19.000 15.000-2,-18.000 17.000-1,-9.000 11.000 0,4.000 10.000 0,3.000 10.000 3,3.000 9.000 0,1.000 10.000 3,1.000 14.000 2,-1.000 11.000 2,1.000 14.000 3,7.000-1.000 0,16.000-12.000-3,15.000-13.000-2,17.000-12.000-4,7.000-10.000-1,0.000-6.000-2,0.000-6.000 0,0.000-6.000-2,4.000-9.000-1,10.000-8.000-1,10.000-10.000-3,9.000-9.000-2,9.000-7.000-3,9.000-3.000-2,10.000-3.000-5,10.000-2.000-2,4.000-11.000-3,0.000-15.000-1,0.000-15.000-2,0.000-16.000-2,-5.000-10.000 1,-9.000-3.000 0,-10.000-3.000 2,-8.000-2.000 1,-6.000-8.000 2,1.000-8.000 1,-1.000-10.000 2,1.000-9.000 1,-3.000-10.000 3,-2.000-9.000 4,-3.000-10.000 3,-3.000-8.000 4,-4.000 2.000 2,-3.000 16.000 0,-3.000 15.000-1,-2.000 17.000 0,-5.000 14.000 3,-2.000 17.000 6,-3.000 15.000 6,-3.000 16.000 6,-6.000 27.000 8,-5.000 42.000 11,-7.000 40.000 11,-5.000 41.000 11,-3.000 21.000 0,4.000 4.000-8,3.000 3.000-10,3.000 3.000-8,1.000-1.000-7,1.000-2.000-3,-1.000-3.000-4,1.000-3.000-5,4.000-4.000-5,9.000-3.000-6,10.000-3.000-9,10.000-2.000-6,2.000-5.000-2,-3.000-2.000 2,-3.000-3.000 4,-2.000-3.000 2,-3.000-10.000 1,1.000-16.000-1,-1.000-15.000 1,1.000-15.000-2</inkml:trace>
</inkml:ink>
</file>

<file path=ppt/ink/ink67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0"/>
    </inkml:context>
    <inkml:brush xml:id="br0">
      <inkml:brushProperty name="width" value="0.0386305600404739" units="cm"/>
      <inkml:brushProperty name="height" value="0.0386305600404739" units="cm"/>
      <inkml:brushProperty name="color" value="#f2395b"/>
      <inkml:brushProperty name="ignorePressure" value="0"/>
    </inkml:brush>
  </inkml:definitions>
  <inkml:trace contextRef="#ctx0" brushRef="#br0">52500.000 41200.000 569,'-68.000'-63.000'52,"17.000"26.000"-11,15.000 24.000-11,16.000 26.000-11,4.000 15.000-5,-6.000 6.000 0,-6.000 7.000 2,-6.000 6.000 0,-4.000 9.000 2,1.000 13.000 2,-1.000 12.000 3,1.000 13.000 1,-1.000 7.000 0,1.000 4.000-3,-1.000 3.000-2,1.000 3.000-3,2.000 1.000-2,7.000 1.000-4,6.000-1.000-2,7.000 1.000-3,8.000-4.000 0,14.000-6.000 1,11.000-6.000 1,14.000-6.000 1,18.000-12.000-7,25.000-15.000-18,25.000-15.000-18,25.000-16.000-16,0.000-12.000-7,-25.000-5.000 5,-25.000-7.000 5,-25.000-5.000 4,-13.000-4.000 3,1.000 0.000 2,-1.000 0.000 1,1.000 0.000 1</inkml:trace>
</inkml:ink>
</file>

<file path=ppt/ink/ink67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2"/>
    </inkml:context>
    <inkml:brush xml:id="br0">
      <inkml:brushProperty name="width" value="0.0399309881031513" units="cm"/>
      <inkml:brushProperty name="height" value="0.0399309881031513" units="cm"/>
      <inkml:brushProperty name="color" value="#f2395b"/>
      <inkml:brushProperty name="ignorePressure" value="0"/>
    </inkml:brush>
  </inkml:definitions>
  <inkml:trace contextRef="#ctx0" brushRef="#br0">53800.000 41700.000 550,'0.000'-47.000'0,"0.000"6.000"0,0.000 7.000 0,0.000 6.000 0,1.000 4.000 1,4.000 4.000 4,3.000 3.000 2,3.000 3.000 2,-5.000 10.000 9,-12.000 20.000 12,-13.000 18.000 13,-12.000 20.000 13,-10.000 11.000 0,-6.000 7.000-10,-6.000 6.000-10,-6.000 7.000-11,-6.000 0.000-7,-2.000-2.000-3,-3.000-3.000-2,-3.000-3.000-3,-2.000-4.000-3,0.000-3.000-4,0.000-3.000-3,0.000-2.000-4,4.000-6.000-4,10.000-6.000-2,10.000-6.000-2,9.000-6.000-3,18.000-13.000-4,29.000-19.000-6,28.000-18.000-6,28.000-19.000-7,14.000-13.000-1,0.000-6.000 2,0.000-6.000 2,0.000-6.000 2,-2.000-4.000 3,-3.000 1.000 6,-3.000-1.000 4,-2.000 1.000 4,-5.000 1.000 4,-2.000 3.000 4,-3.000 3.000 2,-3.000 4.000 3,-4.000 2.000 3,-3.000 4.000 1,-3.000 3.000 1,-2.000 3.000 2,-5.000 1.000 3,-2.000 1.000 6,-3.000-1.000 5,-3.000 1.000 5,-2.000 4.000 4,0.000 9.000 3,0.000 10.000 3,0.000 10.000 2,-2.000 10.000 1,-3.000 13.000-3,-3.000 12.000-3,-2.000 13.000-2,-5.000 4.000-2,-2.000-3.000-4,-3.000-3.000-3,-3.000-2.000-3,-4.000-3.000-4,-3.000 1.000-2,-3.000-1.000-4,-2.000 1.000-4,-1.000-1.000 1,3.000 1.000 2,3.000-1.000 4,4.000 1.000 3,1.000-1.000-2,0.000 1.000-6,0.000-1.000-6,0.000 1.000-6,1.000-1.000-4,4.000 1.000 1,3.000-1.000 0,3.000 1.000 0,-1.000-1.000-1,-2.000 1.000-3,-3.000-1.000-3,-3.000 1.000-4,-2.000-1.000 3,0.000 1.000 7,0.000-1.000 6,0.000 1.000 7,-2.000-9.000-8,-3.000-15.000-22,-3.000-15.000-24,-2.000-16.000-22,-1.000-10.000-3,3.000-3.000 17,3.000-3.000 18,4.000-2.000 17,2.000-1.000 11,4.000 3.000 3,3.000 3.000 5,3.000 4.000 3,-1.000 1.000 3,-2.000 0.000-1,-3.000 0.000 0,-3.000 0.000 0,-1.000 0.000 2,4.000 0.000 5,3.000 0.000 6,3.000 0.000 4,1.000 0.000 4,1.000 0.000 1,-1.000 0.000 2,1.000 0.000 1,1.000 1.000 2,3.000 4.000 1,3.000 3.000 1,4.000 3.000 1,2.000 3.000 1,4.000 3.000-1,3.000 3.000 0,3.000 4.000 0,1.000 1.000-2,1.000 0.000-3,-1.000 0.000-2,1.000 0.000-4,1.000 0.000-1,3.000 0.000 0,3.000 0.000-2,4.000 0.000 0,-1.000-2.000-2,-3.000-3.000-3,-3.000-3.000-4,-2.000-2.000-3</inkml:trace>
</inkml:ink>
</file>

<file path=ppt/ink/ink67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3"/>
    </inkml:context>
    <inkml:brush xml:id="br0">
      <inkml:brushProperty name="width" value="0.0524374097585678" units="cm"/>
      <inkml:brushProperty name="height" value="0.0524374097585678" units="cm"/>
      <inkml:brushProperty name="color" value="#f2395b"/>
      <inkml:brushProperty name="ignorePressure" value="0"/>
    </inkml:brush>
  </inkml:definitions>
  <inkml:trace contextRef="#ctx0" brushRef="#br0">54400.000 41500.000 419,'-46.000'-24.000'-32,"10.000"4.000"12,10.000 3.000 12,9.000 3.000 13,6.000-1.000 7,3.000-2.000 3,3.000-3.000 3,4.000-3.000 3,1.000 10.000 6,0.000 26.000 6,0.000 24.000 7,0.000 26.000 7,0.000 13.000-1,0.000 4.000-6,0.000 3.000-9,0.000 3.000-7,0.000 1.000-6,0.000 1.000-4,0.000-1.000-6,0.000 1.000-4,-4.000-3.000-5,-5.000-2.000-4,-7.000-3.000-5,-5.000-3.000-5,-3.000-7.000-4,4.000-9.000-2,3.000-10.000-5,3.000-8.000-2,1.000-17.000-5,1.000-21.000-5,-1.000-22.000-6,1.000-22.000-5,2.000-10.000 2,7.000 4.000 11,6.000 3.000 10,7.000 3.000 10,2.000 1.000 9,1.000 1.000 6,-1.000-1.000 5,1.000 1.000 6,1.000 2.000 4,3.000 7.000 3,3.000 6.000 1,4.000 7.000 2,4.000 2.000 1,6.000 1.000 1,7.000-1.000 1,6.000 1.000 0,3.000-1.000 0,0.000 1.000-2,0.000-1.000-1,0.000 1.000-3,3.000-1.000-1,6.000 1.000-4,7.000-1.000-2,6.000 1.000-3,1.000-1.000-1,-3.000 1.000 1,-3.000-1.000-1,-2.000 1.000 1,-6.000 1.000-3,-6.000 3.000-9,-6.000 3.000-7,-6.000 4.000-8,-9.000-3.000-6,-8.000-5.000-6,-10.000-7.000-5,-9.000-5.000-6,-7.000-8.000 1,-3.000-5.000 8,-3.000-7.000 8,-2.000-5.000 8,-1.000-8.000 5,3.000-5.000 3,3.000-7.000 3,4.000-5.000 3,-1.000-6.000 3,-3.000-3.000 2,-3.000-3.000 2,-2.000-2.000 2,-1.000 0.000 4,3.000 7.000 4,3.000 6.000 5,4.000 7.000 3,1.000 5.000 2,0.000 7.000-1,0.000 6.000-2,0.000 7.000-2,0.000 4.000 1,0.000 3.000 2,0.000 3.000 3,0.000 4.000 1,0.000 10.000 5,0.000 19.000 6,0.000 19.000 5,0.000 19.000 6,-2.000 15.000 0,-3.000 13.000-5,-3.000 12.000-6,-2.000 13.000-6,-3.000 12.000-4,1.000 13.000-3,-1.000 12.000-3,1.000 13.000-3,-3.000 9.000-4,-2.000 6.000-5,-3.000 7.000-4,-3.000 6.000-6,-4.000 6.000-3,-3.000 6.000-6,-3.000 7.000-5,-2.000 6.000-6,0.000 4.000-4,7.000 4.000-6,6.000 3.000-5,7.000 3.000-6,2.000-7.000-3,1.000-15.000-1,-1.000-15.000 0,1.000-16.000-1,1.000-23.000 3,3.000-27.000 8,3.000-28.000 6,4.000-28.000 8,-1.000-17.000 2,-3.000-2.000-1,-3.000-3.000-1,-2.000-3.000-1</inkml:trace>
</inkml:ink>
</file>

<file path=ppt/ink/ink67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3"/>
    </inkml:context>
    <inkml:brush xml:id="br0">
      <inkml:brushProperty name="width" value="0.0352355428040028" units="cm"/>
      <inkml:brushProperty name="height" value="0.0352355428040028" units="cm"/>
      <inkml:brushProperty name="color" value="#f2395b"/>
      <inkml:brushProperty name="ignorePressure" value="0"/>
    </inkml:brush>
  </inkml:definitions>
  <inkml:trace contextRef="#ctx0" brushRef="#br0">55500.000 42100.000 624,'26.000'-71.000'4,"4.000"10.000"8,3.000 10.000 9,3.000 9.000 7,3.000 7.000 6,3.000 7.000 1,3.000 6.000 2,4.000 7.000 2,-1.000 8.000-2,-3.000 14.000-4,-3.000 11.000-5,-2.000 14.000-4,-8.000 8.000-6,-8.000 7.000-4,-10.000 6.000-6,-9.000 7.000-5,-9.000 4.000-3,-5.000 3.000-4,-7.000 3.000-2,-5.000 4.000-4,-8.000-4.000 0,-5.000-9.000 0,-7.000-10.000 1,-5.000-8.000 1,-1.000-9.000-1,6.000-6.000-1,7.000-6.000-1,6.000-6.000-1,12.000-4.000 3,19.000 1.000 6,19.000-1.000 8,19.000 1.000 6,10.000-1.000 2,4.000 1.000-1,3.000-1.000-1,3.000 1.000-1,-2.000 1.000-2,-6.000 3.000-1,-6.000 3.000 0,-6.000 4.000-2,-9.000 4.000 0,-8.000 6.000-2,-10.000 7.000-1,-9.000 6.000-2,-18.000 6.000-2,-24.000 6.000-6,-26.000 7.000-5,-24.000 6.000-5,-17.000 6.000-3,-5.000 6.000-1,-7.000 7.000 0,-5.000 6.000 0,-3.000-4.000-4,4.000-11.000-7,3.000-14.000-6,3.000-11.000-6,10.000-12.000-1,20.000-9.000 5,18.000-10.000 4,20.000-8.000 5</inkml:trace>
</inkml:ink>
</file>

<file path=ppt/ink/ink67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4"/>
    </inkml:context>
    <inkml:brush xml:id="br0">
      <inkml:brushProperty name="width" value="0.042415976524353" units="cm"/>
      <inkml:brushProperty name="height" value="0.042415976524353" units="cm"/>
      <inkml:brushProperty name="color" value="#f2395b"/>
      <inkml:brushProperty name="ignorePressure" value="0"/>
    </inkml:brush>
  </inkml:definitions>
  <inkml:trace contextRef="#ctx0" brushRef="#br0">53400.000 42000.000 518,'1.000'-63.000'13,"4.000"26.000"15,3.000 24.000 14,3.000 26.000 15,-1.000 15.000 3,-2.000 6.000-10,-3.000 7.000-10,-3.000 6.000-10,-2.000 7.000-6,0.000 10.000-3,0.000 10.000-2,0.000 9.000-2,0.000 2.000-2,0.000-2.000-3,0.000-3.000-3,0.000-3.000-3,0.000-4.000 0,0.000-3.000 0,0.000-3.000 2,0.000-2.000 0,1.000-6.000-1,4.000-6.000-3,3.000-6.000-5,3.000-6.000-3,12.000-16.000-2,22.000-25.000 0,22.000-25.000-1,23.000-25.000 1,6.000-19.000 0,-5.000-12.000 0,-7.000-13.000-1,-5.000-12.000 0,-4.000-9.000-3,0.000-2.000-6,0.000-3.000-6,0.000-3.000-6,-4.000 2.000-6,-5.000 10.000-6,-7.000 10.000-5,-5.000 9.000-7,-9.000 12.000 0,-9.000 16.000 4,-10.000 15.000 3,-8.000 17.000 4</inkml:trace>
</inkml:ink>
</file>

<file path=ppt/ink/ink6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33"/>
    </inkml:context>
    <inkml:brush xml:id="br0">
      <inkml:brushProperty name="width" value="0.0339090563356876" units="cm"/>
      <inkml:brushProperty name="height" value="0.0339090563356876" units="cm"/>
      <inkml:brushProperty name="color" value="#000000"/>
      <inkml:brushProperty name="ignorePressure" value="0"/>
    </inkml:brush>
  </inkml:definitions>
  <inkml:trace contextRef="#ctx0" brushRef="#br0">68900.000 47500.000 648,'-69.000'0.000'5,"13.000"0.000"10,12.000 0.000 11,13.000 0.000 9,15.000 1.000 3,19.000 4.000-4,19.000 3.000-4,19.000 3.000-4,15.000 1.000-3,13.000 1.000-2,12.000-1.000-2,13.000 1.000-2,2.000 1.000-2,-5.000 3.000-2,-7.000 3.000-2,-5.000 4.000-1,-11.000 4.000-3,-11.000 6.000-3,-14.000 7.000-2,-11.000 6.000-2,-11.000 4.000-2,-5.000 4.000-1,-7.000 3.000-2,-5.000 3.000 0,-14.000 1.000-2,-18.000 1.000 0,-19.000-1.000-1,-18.000 1.000-1,-10.000-1.000-1,0.000 1.000 0,0.000-1.000 1,0.000 1.000-1,3.000-3.000 1,6.000-2.000 2,7.000-3.000 4,6.000-3.000 1,18.000-7.000 1,32.000-9.000-4,31.000-10.000-3,32.000-8.000-4,29.000-11.000-4,28.000-8.000-6,28.000-10.000-6,29.000-9.000-6,2.000-5.000-2,-21.000 0.000 2,-22.000 0.000 2,-22.000 0.000 3,-16.000 0.000 1,-9.000 0.000 4,-10.000 0.000 2,-8.000 0.000 3</inkml:trace>
</inkml:ink>
</file>

<file path=ppt/ink/ink67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5"/>
    </inkml:context>
    <inkml:brush xml:id="br0">
      <inkml:brushProperty name="width" value="0.038031131029129" units="cm"/>
      <inkml:brushProperty name="height" value="0.038031131029129" units="cm"/>
      <inkml:brushProperty name="color" value="#f2395b"/>
      <inkml:brushProperty name="ignorePressure" value="0"/>
    </inkml:brush>
  </inkml:definitions>
  <inkml:trace contextRef="#ctx0" brushRef="#br0">57500.000 40700.000 578,'32.000'-21.000'10,"17.000"10.000"10,15.000 10.000 10,16.000 9.000 12,5.000 10.000 3,-2.000 14.000-3,-3.000 11.000-3,-3.000 14.000-3,-4.000 10.000-3,-3.000 9.000-5,-3.000 10.000-3,-2.000 10.000-5,-9.000 4.000-3,-12.000 0.000-4,-13.000 0.000-2,-12.000 0.000-5,-13.000 1.000-2,-12.000 4.000-4,-13.000 3.000-2,-12.000 3.000-4,-18.000 1.000-4,-21.000 1.000-8,-22.000-1.000-7,-22.000 1.000-6,-10.000-4.000-7,4.000-6.000-4,3.000-6.000-4,3.000-6.000-5,10.000-13.000 2,20.000-19.000 8,18.000-18.000 8,20.000-19.000 7,11.000-10.000 5,7.000 1.000 0,6.000-1.000 0,7.000 1.000 1</inkml:trace>
</inkml:ink>
</file>

<file path=ppt/ink/ink67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5"/>
    </inkml:context>
    <inkml:brush xml:id="br0">
      <inkml:brushProperty name="width" value="0.0386387147009373" units="cm"/>
      <inkml:brushProperty name="height" value="0.0386387147009373" units="cm"/>
      <inkml:brushProperty name="color" value="#f2395b"/>
      <inkml:brushProperty name="ignorePressure" value="0"/>
    </inkml:brush>
  </inkml:definitions>
  <inkml:trace contextRef="#ctx0" brushRef="#br0">59300.000 41800.000 569,'-4.000'-38.000'66,"-5.000"26.000"-11,-7.000 24.000-11,-5.000 26.000-10,-6.000 15.000-6,-3.000 6.000-3,-3.000 7.000-2,-2.000 6.000-2,-5.000 1.000-3,-2.000-3.000-4,-3.000-3.000-5,-3.000-2.000-3,-1.000-5.000-2,4.000-2.000 0,3.000-3.000 2,3.000-3.000 1,6.000-4.000 1,9.000-3.000 1,10.000-3.000 1,10.000-2.000 0,10.000-8.000 0,13.000-8.000-2,12.000-10.000-1,13.000-9.000-3,16.000-5.000-4,23.000 0.000-8,22.000 0.000-8,22.000 0.000-8,4.000-2.000-6,-12.000-3.000-5,-13.000-3.000-4,-12.000-2.000-5,-13.000-3.000-3,-12.000 1.000 0,-13.000-1.000-1,-12.000 1.000 0</inkml:trace>
</inkml:ink>
</file>

<file path=ppt/ink/ink67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6"/>
    </inkml:context>
    <inkml:brush xml:id="br0">
      <inkml:brushProperty name="width" value="0.0453862696886063" units="cm"/>
      <inkml:brushProperty name="height" value="0.0453862696886063" units="cm"/>
      <inkml:brushProperty name="color" value="#f2395b"/>
      <inkml:brushProperty name="ignorePressure" value="0"/>
    </inkml:brush>
  </inkml:definitions>
  <inkml:trace contextRef="#ctx0" brushRef="#br0">59750.000 42050.000 484,'-47.000'-46.000'20,"6.000"10.000"4,7.000 10.000 2,6.000 9.000 4,3.000 9.000 1,0.000 9.000 1,0.000 10.000 0,0.000 10.000 1,3.000 10.000-1,6.000 13.000-2,7.000 12.000-2,6.000 13.000-2,1.000 7.000-2,-3.000 4.000-2,-3.000 3.000-4,-2.000 3.000-1,-3.000 6.000-3,1.000 9.000-2,-1.000 10.000-1,1.000 10.000-2,-3.000 7.000 0,-2.000 6.000 0,-3.000 7.000 2,-3.000 6.000 0,1.000-8.000-7,6.000-22.000-13,7.000-22.000-14,6.000-21.000-14</inkml:trace>
</inkml:ink>
</file>

<file path=ppt/ink/ink67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6"/>
    </inkml:context>
    <inkml:brush xml:id="br0">
      <inkml:brushProperty name="width" value="0.0474187843501568" units="cm"/>
      <inkml:brushProperty name="height" value="0.0474187843501568" units="cm"/>
      <inkml:brushProperty name="color" value="#f2395b"/>
      <inkml:brushProperty name="ignorePressure" value="0"/>
    </inkml:brush>
  </inkml:definitions>
  <inkml:trace contextRef="#ctx0" brushRef="#br0">60200.000 40500.000 463,'28.000'-90.000'46,"6.000"23.000"-7,7.000 22.000-7,6.000 22.000-7,7.000 13.000-4,10.000 7.000-2,10.000 6.000 0,9.000 7.000-2,-1.000 7.000-1,-8.000 9.000-4,-10.000 10.000-3,-9.000 10.000-3,-10.000 4.000-3,-9.000 0.000-4,-10.000 0.000-3,-8.000 0.000-4,-11.000 1.000-1,-8.000 4.000 1,-10.000 3.000 2,-9.000 3.000 1,-7.000 3.000 2,-3.000 3.000 3,-3.000 3.000 1,-2.000 4.000 2,0.000 2.000 5,7.000 4.000 8,6.000 3.000 9,7.000 3.000 8,2.000 3.000 2,1.000 3.000-3,-1.000 3.000-2,1.000 4.000-3,2.000 2.000-4,7.000 4.000-5,6.000 3.000-3,7.000 3.000-5,2.000-1.000-3,1.000-2.000 1,-1.000-3.000 0,1.000-3.000 0,-3.000-2.000-1,-2.000 0.000-5,-3.000 0.000-2,-3.000 0.000-4,-4.000-4.000-2,-3.000-5.000-1,-3.000-7.000-1,-2.000-5.000 0,-6.000-3.000 0,-6.000 4.000 0,-6.000 3.000 2,-6.000 3.000 0,-10.000-1.000 0,-12.000-2.000-2,-13.000-3.000-2,-12.000-3.000-2,-10.000-6.000-4,-6.000-5.000-6,-6.000-7.000-5,-6.000-5.000-7,2.000-9.000-2,14.000-9.000 1,11.000-10.000 1,14.000-8.000 0,10.000-6.000-1,9.000 1.000-4,10.000-1.000-4,10.000 1.000-5</inkml:trace>
</inkml:ink>
</file>

<file path=ppt/ink/ink67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7"/>
    </inkml:context>
    <inkml:brush xml:id="br0">
      <inkml:brushProperty name="width" value="0.0561250187456608" units="cm"/>
      <inkml:brushProperty name="height" value="0.0561250187456608" units="cm"/>
      <inkml:brushProperty name="color" value="#f2395b"/>
      <inkml:brushProperty name="ignorePressure" value="0"/>
    </inkml:brush>
  </inkml:definitions>
  <inkml:trace contextRef="#ctx0" brushRef="#br0">62750.000 42000.000 391,'-47.000'-71.000'4,"6.000"10.000"8,7.000 10.000 8,6.000 9.000 7,-1.000 12.000 5,-5.000 16.000 1,-7.000 15.000 0,-5.000 17.000 1,-3.000 13.000-1,4.000 13.000-4,3.000 12.000-3,3.000 13.000-4,1.000 7.000-2,1.000 4.000-2,-1.000 3.000-1,1.000 3.000-2,1.000 1.000 0,3.000 1.000-2,3.000-1.000-1,4.000 1.000-1,4.000-3.000-1,6.000-2.000 1,7.000-3.000-1,6.000-3.000 0,10.000-10.000-3,17.000-16.000-7,15.000-15.000-8,16.000-15.000-6,12.000-12.000-5,9.000-6.000-4,10.000-6.000-3,10.000-6.000-4,5.000-10.000-1,4.000-12.000 0,3.000-13.000 0,3.000-12.000 0,-1.000-10.000 2,-2.000-6.000 2,-3.000-6.000 3,-3.000-6.000 2,-9.000-9.000 2,-11.000-8.000 0,-14.000-10.000 1,-11.000-9.000 0,-11.000-5.000 3,-5.000 0.000 5,-7.000 0.000 4,-5.000 0.000 6,-8.000 3.000 2,-5.000 6.000 0,-7.000 7.000 0,-5.000 6.000 1,-4.000 10.000 2,0.000 17.000 7,0.000 15.000 6,0.000 16.000 6,-2.000 15.000 8,-3.000 16.000 10,-3.000 15.000 10,-2.000 17.000 9,-3.000 14.000 0,1.000 17.000-10,-1.000 15.000-11,1.000 16.000-10,1.000 12.000-6,3.000 9.000-4,3.000 10.000-2,4.000 10.000-3,-1.000 4.000-1,-3.000 0.000-1,-3.000 0.000-1,-2.000 0.000-1,-1.000-2.000 1,3.000-3.000 1,3.000-3.000 1,4.000-2.000 0,1.000-8.000-9,0.000-8.000-19,0.000-10.000-21,0.000-9.000-19,0.000-9.000-9,0.000-5.000 3,0.000-7.000 4,0.000-5.000 4</inkml:trace>
</inkml:ink>
</file>

<file path=ppt/ink/ink67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7"/>
    </inkml:context>
    <inkml:brush xml:id="br0">
      <inkml:brushProperty name="width" value="0.0409927740693092" units="cm"/>
      <inkml:brushProperty name="height" value="0.0409927740693092" units="cm"/>
      <inkml:brushProperty name="color" value="#f2395b"/>
      <inkml:brushProperty name="ignorePressure" value="0"/>
    </inkml:brush>
  </inkml:definitions>
  <inkml:trace contextRef="#ctx0" brushRef="#br0">64050.000 42450.000 536,'29.000'-69.000'19,"10.000"13.000"-1,10.000 12.000-3,9.000 13.000-1,4.000 10.000 4,1.000 10.000 9,-1.000 10.000 11,1.000 9.000 9,-7.000 10.000 3,-12.000 14.000-7,-13.000 11.000-7,-12.000 14.000-5,-15.000 5.000-5,-15.000 1.000-2,-15.000-1.000-4,-16.000 1.000-2,-12.000 2.000-5,-5.000 7.000-7,-7.000 6.000-6,-5.000 7.000-8,-3.000-1.000-2,4.000-6.000-2,3.000-6.000 1,3.000-6.000 0,7.000-7.000 2,14.000-6.000 5,11.000-6.000 6,14.000-6.000 6,11.000-7.000 2,14.000-6.000-1,11.000-6.000 0,14.000-6.000-1,13.000-10.000-2,16.000-12.000 0,15.000-13.000-2,17.000-12.000-1,7.000-7.000-4,0.000 1.000-5,0.000-1.000-5,0.000 1.000-6,-8.000 2.000-13,-16.000 7.000-21,-15.000 6.000-21,-15.000 7.000-21</inkml:trace>
</inkml:ink>
</file>

<file path=ppt/ink/ink67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8"/>
    </inkml:context>
    <inkml:brush xml:id="br0">
      <inkml:brushProperty name="width" value="0.0347711965441704" units="cm"/>
      <inkml:brushProperty name="height" value="0.0347711965441704" units="cm"/>
      <inkml:brushProperty name="color" value="#f2395b"/>
      <inkml:brushProperty name="ignorePressure" value="0"/>
    </inkml:brush>
  </inkml:definitions>
  <inkml:trace contextRef="#ctx0" brushRef="#br0">65550.000 41900.000 632,'56.000'-68.000'0,"13.000"17.000"0,12.000 15.000 0,13.000 16.000 0,18.000 5.000 10,26.000-2.000 18,24.000-3.000 19,26.000-3.000 19,7.000 1.000 3,-9.000 6.000-12,-10.000 7.000-14,-8.000 6.000-12,-15.000 4.000-15,-19.000 4.000-15,-18.000 3.000-18,-19.000 3.000-15,-21.000 3.000-9,-21.000 3.000-3,-22.000 3.000-1,-22.000 4.000-2</inkml:trace>
</inkml:ink>
</file>

<file path=ppt/ink/ink67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8"/>
    </inkml:context>
    <inkml:brush xml:id="br0">
      <inkml:brushProperty name="width" value="0.0412198193371296" units="cm"/>
      <inkml:brushProperty name="height" value="0.0412198193371296" units="cm"/>
      <inkml:brushProperty name="color" value="#f2395b"/>
      <inkml:brushProperty name="ignorePressure" value="0"/>
    </inkml:brush>
  </inkml:definitions>
  <inkml:trace contextRef="#ctx0" brushRef="#br0">66900.000 40650.000 533,'-47.000'-68.000'4,"6.000"17.000"9,7.000 15.000 8,6.000 16.000 8,6.000 23.000 7,6.000 31.000 6,7.000 32.000 6,6.000 31.000 5,1.000 24.000-1,-3.000 20.000-9,-3.000 18.000-11,-2.000 20.000-9,-3.000 8.000-6,1.000 1.000 0,-1.000-1.000-1,1.000 1.000-1,-1.000-4.000-10,1.000-6.000-16,-1.000-6.000-19,1.000-6.000-17,-1.000-12.000-9,1.000-15.000-1,-1.000-15.000-1,1.000-16.000-1,-1.000-18.000 4,1.000-18.000 6,-1.000-19.000 6,1.000-18.000 8</inkml:trace>
</inkml:ink>
</file>

<file path=ppt/ink/ink67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8"/>
    </inkml:context>
    <inkml:brush xml:id="br0">
      <inkml:brushProperty name="width" value="0.0392272472381592" units="cm"/>
      <inkml:brushProperty name="height" value="0.0392272472381592" units="cm"/>
      <inkml:brushProperty name="color" value="#f2395b"/>
      <inkml:brushProperty name="ignorePressure" value="0"/>
    </inkml:brush>
  </inkml:definitions>
  <inkml:trace contextRef="#ctx0" brushRef="#br0">68400.000 40850.000 560,'4.000'-46.000'6,"10.000"10.000"12,10.000 10.000 12,9.000 9.000 12,12.000 12.000 4,16.000 16.000-1,15.000 15.000-2,17.000 17.000-2,3.000 10.000-4,-5.000 6.000-4,-7.000 7.000-4,-5.000 6.000-4,-12.000 6.000-6,-16.000 6.000-5,-15.000 7.000-5,-15.000 6.000-6,-20.000 4.000-5,-21.000 4.000-4,-22.000 3.000-3,-22.000 3.000-4,-18.000-2.000-4,-11.000-6.000-3,-14.000-6.000-4,-11.000-6.000-4,-4.000-9.000-1,6.000-8.000 4,7.000-10.000 2,6.000-9.000 3,9.000-9.000 4,13.000-5.000 3,12.000-7.000 5,13.000-5.000 3,23.000-8.000 5,34.000-5.000 4,35.000-7.000 6,35.000-5.000 4,27.000-9.000 2,22.000-9.000-3,22.000-10.000-3,23.000-8.000-2,8.000-4.000-3,-3.000 3.000-4,-3.000 3.000-3,-2.000 4.000-5,-9.000 2.000-8,-12.000 4.000-11,-13.000 3.000-12,-12.000 3.000-12,-16.000 1.000-3,-19.000 1.000 7,-18.000-1.000 7,-19.000 1.000 6</inkml:trace>
</inkml:ink>
</file>

<file path=ppt/ink/ink67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9"/>
    </inkml:context>
    <inkml:brush xml:id="br0">
      <inkml:brushProperty name="width" value="0.0422593094408512" units="cm"/>
      <inkml:brushProperty name="height" value="0.0422593094408512" units="cm"/>
      <inkml:brushProperty name="color" value="#f2395b"/>
      <inkml:brushProperty name="ignorePressure" value="0"/>
    </inkml:brush>
  </inkml:definitions>
  <inkml:trace contextRef="#ctx0" brushRef="#br0">71550.000 40600.000 520,'-25.000'-16.000'8,"0.000"19.000"15,0.000 19.000 17,0.000 19.000 15,-5.000 16.000 5,-9.000 17.000-6,-10.000 15.000-5,-8.000 16.000-6,-11.000 9.000-6,-8.000 3.000-5,-10.000 3.000-7,-9.000 4.000-6,-7.000 1.000-4,-3.000 0.000-5,-3.000 0.000-3,-2.000 0.000-5,-1.000-7.000-3,3.000-11.000-6,3.000-14.000-4,4.000-11.000-6,8.000-14.000-4,17.000-11.000-3,15.000-14.000-5,16.000-11.000-3,13.000-14.000-5,14.000-11.000-5,11.000-14.000-5,14.000-11.000-6,7.000-7.000 2,3.000 0.000 9,3.000 0.000 9,4.000 0.000 9,2.000 0.000 4,4.000 0.000 0,3.000 0.000 1,3.000 0.000 0</inkml:trace>
</inkml:ink>
</file>

<file path=ppt/ink/ink6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34"/>
    </inkml:context>
    <inkml:brush xml:id="br0">
      <inkml:brushProperty name="width" value="0.0350396037101746" units="cm"/>
      <inkml:brushProperty name="height" value="0.0350396037101746" units="cm"/>
      <inkml:brushProperty name="color" value="#000000"/>
      <inkml:brushProperty name="ignorePressure" value="0"/>
    </inkml:brush>
  </inkml:definitions>
  <inkml:trace contextRef="#ctx0" brushRef="#br0">76000.000 47900.000 627,'28.000'-22.000'83,"6.000"6.000"-16,7.000 7.000-16,6.000 6.000-16,9.000 3.000-10,13.000 0.000-4,12.000 0.000-4,13.000 0.000-3,9.000 0.000-3,6.000 0.000 2,7.000 0.000 1,6.000 0.000 1,-1.000-2.000-8,-5.000-3.000-18,-7.000-3.000-15,-5.000-2.000-18,-9.000-3.000-9,-9.000 1.000 0,-10.000-1.000-1,-8.000 1.000-2,-11.000-1.000 5,-8.000 1.000 7,-10.000-1.000 9,-9.000 1.000 7</inkml:trace>
</inkml:ink>
</file>

<file path=ppt/ink/ink67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9"/>
    </inkml:context>
    <inkml:brush xml:id="br0">
      <inkml:brushProperty name="width" value="0.0473097003996372" units="cm"/>
      <inkml:brushProperty name="height" value="0.0473097003996372" units="cm"/>
      <inkml:brushProperty name="color" value="#f2395b"/>
      <inkml:brushProperty name="ignorePressure" value="0"/>
    </inkml:brush>
  </inkml:definitions>
  <inkml:trace contextRef="#ctx0" brushRef="#br0">71150.000 41200.000 465,'26.000'-46.000'1,"4.000"10.000"4,3.000 10.000 3,3.000 9.000 4,-1.000 9.000 7,-2.000 9.000 12,-3.000 10.000 13,-3.000 10.000 12,-4.000 8.000 3,-3.000 10.000-6,-3.000 10.000-6,-2.000 9.000-5,-5.000 9.000-7,-2.000 9.000-5,-3.000 10.000-7,-3.000 10.000-7,-4.000 0.000-3,-3.000-5.000-4,-3.000-7.000-2,-2.000-5.000-2,-3.000-6.000-2,1.000-3.000 1,-1.000-3.000 2,1.000-2.000 0,8.000-9.000-12,20.000-12.000-28,18.000-13.000-26,20.000-12.000-28,5.000-13.000-6,-6.000-12.000 17,-6.000-13.000 16,-6.000-12.000 17,-9.000-7.000 11,-8.000 1.000 6,-10.000-1.000 6,-9.000 1.000 6,-5.000-1.000 5,0.000 1.000 4,0.000-1.000 4,0.000 1.000 4,0.000 1.000 3,0.000 3.000 4,0.000 3.000 3,0.000 4.000 4,0.000 1.000 2,0.000 0.000 3,0.000 0.000 3,0.000 0.000 3,-4.000 4.000-9,-5.000 10.000-20,-7.000 10.000-19,-5.000 9.000-21</inkml:trace>
</inkml:ink>
</file>

<file path=ppt/ink/ink67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19"/>
    </inkml:context>
    <inkml:brush xml:id="br0">
      <inkml:brushProperty name="width" value="0.0239202324301004" units="cm"/>
      <inkml:brushProperty name="height" value="0.0239202324301004" units="cm"/>
      <inkml:brushProperty name="color" value="#f2395b"/>
      <inkml:brushProperty name="ignorePressure" value="0"/>
    </inkml:brush>
  </inkml:definitions>
  <inkml:trace contextRef="#ctx0" brushRef="#br0">71600.000 41450.000 919,'1.000'-46.000'-29,"4.000"10.000"13,3.000 10.000 14,3.000 9.000 13,-4.000 7.000 8,-8.000 7.000 1,-10.000 6.000 1,-9.000 7.000 2,-4.000 4.000-4,4.000 3.000-8,3.000 3.000-8,3.000 4.000-7</inkml:trace>
</inkml:ink>
</file>

<file path=ppt/ink/ink67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0"/>
    </inkml:context>
    <inkml:brush xml:id="br0">
      <inkml:brushProperty name="width" value="0.0375390760600567" units="cm"/>
      <inkml:brushProperty name="height" value="0.0375390760600567" units="cm"/>
      <inkml:brushProperty name="color" value="#f2395b"/>
      <inkml:brushProperty name="ignorePressure" value="0"/>
    </inkml:brush>
  </inkml:definitions>
  <inkml:trace contextRef="#ctx0" brushRef="#br0">71400.000 41700.000 586,'0.000'51.000'33,"0.000"4.000"-2,0.000 3.000-4,0.000 3.000-2,0.000-1.000-3,0.000-2.000-2,0.000-3.000-1,0.000-3.000-2,3.000-6.000-1,6.000-5.000-1,7.000-7.000 1,6.000-5.000-1,3.000-6.000 1,0.000-3.000 0,0.000-3.000 0,0.000-2.000 2,3.000-9.000-1,6.000-12.000 0,7.000-13.000 0,6.000-12.000 0,3.000-10.000-4,0.000-6.000-5,0.000-6.000-5,0.000-6.000-7,4.000-15.000-4,10.000-21.000-3,10.000-22.000-4,9.000-22.000-2,6.000-16.000-2,3.000-9.000 0,3.000-10.000 1,4.000-8.000-1,-9.000 10.000 1,-18.000 31.000 1,-19.000 32.000 0,-18.000 31.000 1,-15.000 26.000-4,-9.000 22.000-5,-10.000 22.000-7,-8.000 23.000-6,-6.000 10.000-3,1.000 0.000 4,-1.000 0.000 1,1.000 0.000 3</inkml:trace>
</inkml:ink>
</file>

<file path=ppt/ink/ink67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0"/>
    </inkml:context>
    <inkml:brush xml:id="br0">
      <inkml:brushProperty name="width" value="0.0477115698158741" units="cm"/>
      <inkml:brushProperty name="height" value="0.0477115698158741" units="cm"/>
      <inkml:brushProperty name="color" value="#f2395b"/>
      <inkml:brushProperty name="ignorePressure" value="0"/>
    </inkml:brush>
  </inkml:definitions>
  <inkml:trace contextRef="#ctx0" brushRef="#br0">72850.000 40750.000 461,'1.000'-41.000'35,"4.000"19.000"7,3.000 19.000 6,3.000 19.000 7,-2.000 16.000-1,-6.000 17.000-7,-6.000 15.000-7,-6.000 16.000-8,-6.000 9.000-5,-2.000 3.000 0,-3.000 3.000-2,-3.000 4.000-1,-2.000 2.000-3,0.000 4.000-1,0.000 3.000-3,0.000 3.000-2,0.000-4.000-6,0.000-8.000-9,0.000-10.000-8,0.000-9.000-8,1.000-9.000-7,4.000-5.000-2,3.000-7.000-3,3.000-5.000-3,-1.000-8.000-3,-2.000-5.000-5,-3.000-7.000-5,-3.000-5.000-4,2.000-11.000-2,10.000-11.000-1,10.000-14.000 1,9.000-11.000-1</inkml:trace>
</inkml:ink>
</file>

<file path=ppt/ink/ink67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0"/>
    </inkml:context>
    <inkml:brush xml:id="br0">
      <inkml:brushProperty name="width" value="0.0365838333964348" units="cm"/>
      <inkml:brushProperty name="height" value="0.0365838333964348" units="cm"/>
      <inkml:brushProperty name="color" value="#f2395b"/>
      <inkml:brushProperty name="ignorePressure" value="0"/>
    </inkml:brush>
  </inkml:definitions>
  <inkml:trace contextRef="#ctx0" brushRef="#br0">72550.000 42000.000 601,'25.000'-94.000'8,"0.000"13.000"6,0.000 12.000 6,0.000 13.000 5,1.000 9.000 4,4.000 6.000 3,3.000 7.000 3,3.000 6.000 2,4.000 4.000 0,7.000 4.000-2,6.000 3.000-4,7.000 3.000-2,4.000 1.000-5,3.000 1.000-5,3.000-1.000-6,4.000 1.000-5,1.000 1.000-5,0.000 3.000-7,0.000 3.000-5,0.000 4.000-7,-4.000 1.000-5,-5.000 0.000-7,-7.000 0.000-7,-5.000 0.000-6,-8.000 0.000-3,-5.000 0.000 1,-7.000 0.000 0,-5.000 0.000 2,-8.000-4.000 2,-5.000-5.000 3,-7.000-7.000 3,-5.000-5.000 4</inkml:trace>
</inkml:ink>
</file>

<file path=ppt/ink/ink67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1"/>
    </inkml:context>
    <inkml:brush xml:id="br0">
      <inkml:brushProperty name="width" value="0.0483767725527287" units="cm"/>
      <inkml:brushProperty name="height" value="0.0483767725527287" units="cm"/>
      <inkml:brushProperty name="color" value="#f2395b"/>
      <inkml:brushProperty name="ignorePressure" value="0"/>
    </inkml:brush>
  </inkml:definitions>
  <inkml:trace contextRef="#ctx0" brushRef="#br0">73850.000 40500.000 454,'0.000'-54.000'2,"0.000"-5.000"2,0.000-7.000 2,0.000-5.000 4,0.000 2.000 6,0.000 13.000 11,0.000 12.000 12,0.000 13.000 11,-4.000 24.000 4,-5.000 39.000-1,-7.000 36.000-2,-5.000 39.000-3,-4.000 22.000-3,0.000 10.000-8,0.000 10.000-8,0.000 9.000-6,-2.000 10.000-6,-3.000 14.000-3,-3.000 11.000-4,-2.000 14.000-3,-3.000 7.000-4,1.000 3.000-3,-1.000 3.000-5,1.000 4.000-3,-1.000 2.000-7,1.000 4.000-10,-1.000 3.000-9,1.000 3.000-10,-1.000-5.000-3,1.000-12.000 4,-1.000-13.000 5,1.000-12.000 3,-1.000-19.000 2,1.000-25.000-2,-1.000-25.000-2,1.000-25.000-2,2.000-21.000 1,7.000-15.000 3,6.000-15.000 3,7.000-16.000 2</inkml:trace>
</inkml:ink>
</file>

<file path=ppt/ink/ink67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1"/>
    </inkml:context>
    <inkml:brush xml:id="br0">
      <inkml:brushProperty name="width" value="0.039784736931324" units="cm"/>
      <inkml:brushProperty name="height" value="0.039784736931324" units="cm"/>
      <inkml:brushProperty name="color" value="#f2395b"/>
      <inkml:brushProperty name="ignorePressure" value="0"/>
    </inkml:brush>
  </inkml:definitions>
  <inkml:trace contextRef="#ctx0" brushRef="#br0">74750.000 41100.000 552,'46.000'-94.000'8,"-5.000"13.000"13,-7.000 12.000 14,-5.000 13.000 15,-14.000 21.000 5,-18.000 32.000-2,-19.000 31.000-4,-18.000 32.000-2,-18.000 21.000-6,-16.000 13.000-9,-15.000 12.000-8,-15.000 13.000-9,-6.000 2.000-5,7.000-5.000-5,6.000-7.000-3,7.000-5.000-3,8.000-12.000-3,14.000-16.000-1,11.000-15.000-2,14.000-15.000-1,19.000-12.000-2,29.000-6.000 0,28.000-6.000-2,28.000-6.000 0,18.000-7.000 0,10.000-6.000 3,10.000-6.000 2,9.000-6.000 2,1.000-6.000-5,-6.000-2.000-11,-6.000-3.000-12,-6.000-3.000-12,-10.000 1.000-3,-12.000 6.000 3,-13.000 7.000 4,-12.000 6.000 3,-13.000 6.000 4,-12.000 6.000 2,-13.000 7.000 3,-12.000 6.000 2</inkml:trace>
</inkml:ink>
</file>

<file path=ppt/ink/ink67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1"/>
    </inkml:context>
    <inkml:brush xml:id="br0">
      <inkml:brushProperty name="width" value="0.0441552102565765" units="cm"/>
      <inkml:brushProperty name="height" value="0.0441552102565765" units="cm"/>
      <inkml:brushProperty name="color" value="#f2395b"/>
      <inkml:brushProperty name="ignorePressure" value="0"/>
    </inkml:brush>
  </inkml:definitions>
  <inkml:trace contextRef="#ctx0" brushRef="#br0">74800.000 41450.000 498,'-24.000'-68.000'0,"4.000"17.000"0,3.000 15.000 0,3.000 16.000 0,1.000 7.000 0,1.000 1.000 0,-1.000-1.000 0,1.000 1.000 0,-1.000 2.000 9,1.000 7.000 17,-1.000 6.000 19,1.000 7.000 17,-1.000 8.000 5,1.000 14.000-10,-1.000 11.000-10,1.000 14.000-9,-3.000 10.000-6,-2.000 9.000-3,-3.000 10.000-3,-3.000 10.000-3,-4.000 8.000-4,-3.000 10.000-6,-3.000 10.000-6,-2.000 9.000-5,-5.000 6.000-7,-2.000 3.000-7,-3.000 3.000-6,-3.000 4.000-8,2.000-10.000-9,10.000-22.000-14,10.000-22.000-14,9.000-21.000-13</inkml:trace>
</inkml:ink>
</file>

<file path=ppt/ink/ink67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2"/>
    </inkml:context>
    <inkml:brush xml:id="br0">
      <inkml:brushProperty name="width" value="0.052546564489603" units="cm"/>
      <inkml:brushProperty name="height" value="0.052546564489603" units="cm"/>
      <inkml:brushProperty name="color" value="#f2395b"/>
      <inkml:brushProperty name="ignorePressure" value="0"/>
    </inkml:brush>
  </inkml:definitions>
  <inkml:trace contextRef="#ctx0" brushRef="#br0">75550.000 41500.000 418,'0.000'-71.000'0,"0.000"10.000"0,0.000 10.000 0,0.000 9.000 0,-2.000 4.000 3,-3.000 1.000 6,-3.000-1.000 6,-2.000 1.000 7,-5.000 7.000 4,-2.000 16.000 5,-3.000 15.000 4,-3.000 17.000 4,-6.000 17.000 1,-5.000 23.000-4,-7.000 22.000-5,-5.000 22.000-3,-6.000 12.000-4,-3.000 3.000-5,-3.000 3.000-3,-2.000 4.000-3,2.000-4.000-4,9.000-9.000 0,10.000-10.000-1,10.000-8.000-2,7.000-11.000-3,6.000-8.000-4,7.000-10.000-5,6.000-9.000-4,12.000-12.000-3,19.000-11.000 0,19.000-14.000 0,19.000-11.000 0,12.000-11.000-2,6.000-5.000-3,7.000-7.000-5,6.000-5.000-2,4.000-9.000-4,4.000-9.000-1,3.000-10.000-1,3.000-8.000-3,-4.000-11.000 1,-8.000-8.000 2,-10.000-10.000 3,-9.000-9.000 2,-10.000-12.000 3,-9.000-11.000 5,-10.000-14.000 5,-8.000-11.000 5,-6.000-7.000 3,1.000 0.000 3,-1.000 0.000 3,1.000 0.000 3,-4.000 9.000 3,-6.000 19.000 2,-6.000 19.000 2,-6.000 19.000 3,-4.000 15.000 3,1.000 13.000 6,-1.000 12.000 6,1.000 13.000 5,-6.000 27.000 9,-8.000 45.000 11,-10.000 43.000 11,-9.000 45.000 11,-4.000 27.000-2,4.000 13.000-14,3.000 12.000-15,3.000 13.000-16,1.000 4.000-11,1.000-3.000-11,-1.000-3.000-8,1.000-2.000-10,-1.000-9.000-5,1.000-12.000 2,-1.000-13.000 2,1.000-12.000 0,-1.000-15.000-5,1.000-15.000-14,-1.000-15.000-14,1.000-16.000-14</inkml:trace>
</inkml:ink>
</file>

<file path=ppt/ink/ink67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3"/>
    </inkml:context>
    <inkml:brush xml:id="br0">
      <inkml:brushProperty name="width" value="0.0372577197849751" units="cm"/>
      <inkml:brushProperty name="height" value="0.0372577197849751" units="cm"/>
      <inkml:brushProperty name="color" value="#f2395b"/>
      <inkml:brushProperty name="ignorePressure" value="0"/>
    </inkml:brush>
  </inkml:definitions>
  <inkml:trace contextRef="#ctx0" brushRef="#br0">77600.000 41950.000 590,'-8.000'-77.000'4,"34.000"-3.000"9,35.000-3.000 9,35.000-2.000 9,22.000 3.000 5,14.000 14.000 2,11.000 11.000 3,14.000 14.000 1,3.000 8.000-4,-2.000 7.000-11,-3.000 6.000-13,-3.000 7.000-11,-12.000 5.000-7,-18.000 7.000-4,-19.000 6.000-3,-18.000 7.000-2,-17.000 5.000-7,-11.000 7.000-11,-14.000 6.000-9,-11.000 7.000-11,-14.000-1.000-2,-11.000-6.000 6,-14.000-6.000 5,-11.000-6.000 7,-14.000-9.000 6,-11.000-8.000 6,-14.000-10.000 7,-11.000-9.000 6,-6.000-13.000 4,4.000-16.000 2,3.000-15.000 1,3.000-15.000 1,3.000-12.000 1,3.000-6.000 1,3.000-6.000 1,4.000-6.000 1,2.000-1.000 0,4.000 7.000 0,3.000 6.000 1,3.000 7.000-2,6.000 10.000 8,9.000 16.000 11,10.000 15.000 13,10.000 17.000 13,4.000 14.000 6,0.000 17.000 0,0.000 15.000 2,0.000 16.000 0,0.000 21.000-3,0.000 29.000-7,0.000 28.000-8,0.000 28.000-7,-5.000 21.000-6,-9.000 17.000-6,-10.000 15.000-5,-8.000 16.000-6,-6.000 4.000-5,1.000-6.000-9,-1.000-6.000-6,1.000-6.000-8,2.000-15.000-6,7.000-21.000-4,6.000-22.000-5,7.000-22.000-5,8.000-19.000-2,14.000-16.000-2,11.000-15.000 0,14.000-15.000-2,5.000-15.000 4,1.000-12.000 7,-1.000-13.000 8,1.000-12.000 7</inkml:trace>
</inkml:ink>
</file>

<file path=ppt/ink/ink6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34"/>
    </inkml:context>
    <inkml:brush xml:id="br0">
      <inkml:brushProperty name="width" value="0.0381700210273266" units="cm"/>
      <inkml:brushProperty name="height" value="0.0381700210273266" units="cm"/>
      <inkml:brushProperty name="color" value="#000000"/>
      <inkml:brushProperty name="ignorePressure" value="0"/>
    </inkml:brush>
  </inkml:definitions>
  <inkml:trace contextRef="#ctx0" brushRef="#br0">77300.000 46750.000 576,'-68.000'-90.000'3,"17.000"23.000"3,15.000 22.000 2,16.000 22.000 2,9.000 18.000 8,3.000 16.000 10,3.000 15.000 11,4.000 17.000 12,1.000 11.000 1,0.000 10.000-6,0.000 10.000-7,0.000 9.000-7,-2.000 7.000-6,-3.000 7.000-4,-3.000 6.000-4,-2.000 7.000-4,-3.000 4.000-5,1.000 3.000-7,-1.000 3.000-5,1.000 4.000-6,-1.000 4.000-2,1.000 6.000 1,-1.000 7.000 3,1.000 6.000 0,1.000-10.000-4,3.000-24.000-11,3.000-26.000-11,4.000-24.000-11,2.000-17.000-8,4.000-5.000-2,3.000-7.000-3,3.000-5.000-2</inkml:trace>
</inkml:ink>
</file>

<file path=ppt/ink/ink67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4"/>
    </inkml:context>
    <inkml:brush xml:id="br0">
      <inkml:brushProperty name="width" value="0.0439058765769005" units="cm"/>
      <inkml:brushProperty name="height" value="0.0439058765769005" units="cm"/>
      <inkml:brushProperty name="color" value="#f2395b"/>
      <inkml:brushProperty name="ignorePressure" value="0"/>
    </inkml:brush>
  </inkml:definitions>
  <inkml:trace contextRef="#ctx0" brushRef="#br0">81500.000 39800.000 501,'-5.000'-65.000'6,"-9.000"23.000"12,-10.000 22.000 12,-8.000 22.000 12,-3.000 12.000 2,7.000 3.000-7,6.000 3.000-8,7.000 4.000-7,-9.000 15.000-3,-21.000 28.000 3,-22.000 28.000 1,-22.000 29.000 3,-8.000 21.000 0,6.000 16.000 0,7.000 15.000-1,6.000 17.000 0,3.000 10.000-3,0.000 6.000-4,0.000 7.000-5,0.000 6.000-3,6.000-12.000-4,13.000-27.000-1,12.000-28.000-2,13.000-28.000-2,10.000-23.000-1,10.000-15.000 0,10.000-15.000-2,9.000-16.000-1,15.000-16.000-2,22.000-16.000-5,22.000-15.000-4,23.000-15.000-5,13.000-20.000-4,6.000-21.000-3,7.000-22.000-3,6.000-22.000-3,-4.000-13.000-1,-11.000-3.000 3,-14.000-3.000 3,-11.000-2.000 3,-18.000 0.000 3,-22.000 7.000 3,-22.000 6.000 4,-21.000 7.000 3,-20.000 10.000 1,-15.000 16.000 0,-15.000 15.000 0,-16.000 17.000-1,-12.000 10.000 4,-5.000 6.000 7,-7.000 7.000 7,-5.000 6.000 7,-1.000 10.000 0,6.000 17.000-6,7.000 15.000-5,6.000 16.000-6,10.000 4.000-3,17.000-6.000-2,15.000-6.000-1,16.000-6.000 0,12.000-9.000-4,9.000-8.000-6,10.000-10.000-6,10.000-9.000-6,4.000-5.000-1,0.000 0.000 5,0.000 0.000 3,0.000 0.000 5</inkml:trace>
</inkml:ink>
</file>

<file path=ppt/ink/ink67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4"/>
    </inkml:context>
    <inkml:brush xml:id="br0">
      <inkml:brushProperty name="width" value="0.0391242988407612" units="cm"/>
      <inkml:brushProperty name="height" value="0.0391242988407612" units="cm"/>
      <inkml:brushProperty name="color" value="#f2395b"/>
      <inkml:brushProperty name="ignorePressure" value="0"/>
    </inkml:brush>
  </inkml:definitions>
  <inkml:trace contextRef="#ctx0" brushRef="#br0">81950.000 40600.000 562,'26.000'-24.000'0,"4.000"4.000"0,3.000 3.000 0,3.000 3.000 0,-2.000 7.000 8,-6.000 14.000 16,-6.000 11.000 15,-6.000 14.000 17,-6.000 14.000 4,-2.000 20.000-4,-3.000 18.000-6,-3.000 20.000-6,-6.000 11.000-6,-5.000 7.000-10,-7.000 6.000-8,-5.000 7.000-9,-8.000 0.000-8,-5.000-2.000-6,-7.000-3.000-8,-5.000-3.000-6,-3.000-9.000-10,4.000-11.000-13,3.000-14.000-13,3.000-11.000-12,3.000-15.000-3,3.000-16.000 7,3.000-15.000 7,4.000-15.000 8</inkml:trace>
</inkml:ink>
</file>

<file path=ppt/ink/ink67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4"/>
    </inkml:context>
    <inkml:brush xml:id="br0">
      <inkml:brushProperty name="width" value="0.0304082911461592" units="cm"/>
      <inkml:brushProperty name="height" value="0.0304082911461592" units="cm"/>
      <inkml:brushProperty name="color" value="#f2395b"/>
      <inkml:brushProperty name="ignorePressure" value="0"/>
    </inkml:brush>
  </inkml:definitions>
  <inkml:trace contextRef="#ctx0" brushRef="#br0">81900.000 41850.000 723,'164.000'-227.000'40,"-22.000"47.000"-3,-22.000 47.000-3,-21.000 48.000-4,-12.000 24.000-2,1.000 3.000-3,-1.000 3.000-2,1.000 4.000-1,-6.000 5.000-5,-8.000 10.000-5,-10.000 10.000-5,-9.000 9.000-5,-10.000 9.000-15,-9.000 9.000-21,-10.000 10.000-23,-8.000 10.000-22</inkml:trace>
</inkml:ink>
</file>

<file path=ppt/ink/ink67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4"/>
    </inkml:context>
    <inkml:brush xml:id="br0">
      <inkml:brushProperty name="width" value="0.0477273687720299" units="cm"/>
      <inkml:brushProperty name="height" value="0.0477273687720299" units="cm"/>
      <inkml:brushProperty name="color" value="#f2395b"/>
      <inkml:brushProperty name="ignorePressure" value="0"/>
    </inkml:brush>
  </inkml:definitions>
  <inkml:trace contextRef="#ctx0" brushRef="#br0">83350.000 39900.000 460,'0.000'-74.000'3,"0.000"4.000"4,0.000 3.000 5,0.000 3.000 5,-2.000 6.000 5,-3.000 9.000 3,-3.000 10.000 5,-2.000 10.000 4,-1.000 18.000 3,3.000 28.000 2,3.000 28.000 3,4.000 29.000 3,-1.000 18.000-1,-3.000 9.000-6,-3.000 10.000-4,-2.000 10.000-5,-3.000 11.000-5,1.000 17.000-4,-1.000 15.000-4,1.000 16.000-4,-4.000 16.000-5,-6.000 20.000-5,-6.000 18.000-3,-6.000 20.000-6,-4.000 5.000-1,1.000-6.000 3,-1.000-6.000 0,1.000-6.000 3,-1.000-6.000-7,1.000-2.000-17,-1.000-3.000-15,1.000-3.000-17,4.000-21.000-6,9.000-37.000 6,10.000-38.000 6,10.000-37.000 4,2.000-23.000 5,-3.000-5.000 1,-3.000-7.000 3,-2.000-5.000 3</inkml:trace>
</inkml:ink>
</file>

<file path=ppt/ink/ink67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5"/>
    </inkml:context>
    <inkml:brush xml:id="br0">
      <inkml:brushProperty name="width" value="0.0480187721550465" units="cm"/>
      <inkml:brushProperty name="height" value="0.0480187721550465" units="cm"/>
      <inkml:brushProperty name="color" value="#f2395b"/>
      <inkml:brushProperty name="ignorePressure" value="0"/>
    </inkml:brush>
  </inkml:definitions>
  <inkml:trace contextRef="#ctx0" brushRef="#br0">83350.000 41650.000 458,'32.000'-72.000'2,"17.000"6.000"7,15.000 7.000 5,16.000 6.000 5,-1.000 10.000 5,-15.000 17.000 1,-15.000 15.000 2,-16.000 16.000 2,-12.000 16.000-1,-5.000 20.000-2,-7.000 18.000-3,-5.000 20.000-2,-9.000 10.000-2,-9.000 3.000-2,-10.000 3.000-1,-8.000 4.000-2,-4.000-6.000-2,3.000-11.000-3,3.000-14.000-2,4.000-11.000-2,11.000-14.000-3,23.000-11.000-2,22.000-14.000-2,22.000-11.000-1,16.000-15.000-4,14.000-16.000-2,11.000-15.000-3,14.000-15.000-3,2.000-12.000-2,-6.000-6.000 1,-6.000-6.000 0,-6.000-6.000 0,-7.000 2.000 1,-6.000 14.000 0,-6.000 11.000 2,-6.000 14.000 0,-9.000 7.000 3,-8.000 3.000 4,-10.000 3.000 5,-9.000 4.000 4,-9.000 8.000 4,-5.000 17.000 4,-7.000 15.000 4,-5.000 16.000 3,-6.000 9.000 3,-3.000 3.000 6,-3.000 3.000 3,-2.000 4.000 5,-3.000 2.000 0,1.000 4.000-4,-1.000 3.000-4,1.000 3.000-3,1.000 1.000-4,3.000 1.000-2,3.000-1.000-1,4.000 1.000-2,1.000 1.000-3,0.000 3.000-4,0.000 3.000-4,0.000 4.000-3,4.000-4.000-2,10.000-9.000-2,10.000-10.000-2,9.000-8.000-2,7.000-9.000-2,7.000-6.000-3,6.000-6.000-3,7.000-6.000-4,5.000-9.000 0,7.000-8.000 0,6.000-10.000 2,7.000-9.000 0,4.000-12.000 1,3.000-11.000 2,3.000-14.000 0,4.000-11.000 1,-1.000-9.000 3,-3.000-3.000 1,-3.000-3.000 4,-2.000-2.000 2,-9.000-5.000 2,-12.000-2.000 3,-13.000-3.000 0,-12.000-3.000 3,-10.000 1.000 1,-6.000 6.000 0,-6.000 7.000 2,-6.000 6.000 0,-13.000 7.000 2,-19.000 10.000 3,-18.000 10.000 2,-19.000 9.000 2,-21.000 12.000-3,-21.000 16.000-7,-22.000 15.000-8,-22.000 17.000-8,-24.000 21.000-9,-24.000 28.000-8,-26.000 28.000-9,-24.000 29.000-9,10.000 2.000-2,47.000-21.000 5,47.000-22.000 6,48.000-22.000 5,24.000-15.000 1,3.000-5.000-2,3.000-7.000-4,4.000-5.000-4</inkml:trace>
</inkml:ink>
</file>

<file path=ppt/ink/ink67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7"/>
    </inkml:context>
    <inkml:brush xml:id="br0">
      <inkml:brushProperty name="width" value="0.0332473367452621" units="cm"/>
      <inkml:brushProperty name="height" value="0.0332473367452621" units="cm"/>
      <inkml:brushProperty name="color" value="#f2395b"/>
      <inkml:brushProperty name="ignorePressure" value="0"/>
    </inkml:brush>
  </inkml:definitions>
  <inkml:trace contextRef="#ctx0" brushRef="#br0">17600.000 48150.000 661,'-68.000'-2.000'1,"17.000"-3.000"0,15.000-3.000 0,16.000-2.000 2,16.000-3.000 5,20.000 1.000 10,18.000-1.000 11,20.000 1.000 9,17.000 1.000 5,20.000 3.000-3,18.000 3.000-3,20.000 4.000-3,11.000-1.000-4,7.000-3.000-6,6.000-3.000-7,7.000-2.000-7,-1.000-1.000-6,-6.000 3.000-5,-6.000 3.000-5,-6.000 4.000-6,-13.000 2.000-7,-19.000 4.000-8,-18.000 3.000-9,-19.000 3.000-8,-19.000 7.000-2,-19.000 14.000 3,-18.000 11.000 4,-19.000 14.000 4,-12.000 0.000 3,-2.000-8.000 1,-3.000-10.000 3,-3.000-9.000 3</inkml:trace>
</inkml:ink>
</file>

<file path=ppt/ink/ink67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8"/>
    </inkml:context>
    <inkml:brush xml:id="br0">
      <inkml:brushProperty name="width" value="0.0388648174703121" units="cm"/>
      <inkml:brushProperty name="height" value="0.0388648174703121" units="cm"/>
      <inkml:brushProperty name="color" value="#f2395b"/>
      <inkml:brushProperty name="ignorePressure" value="0"/>
    </inkml:brush>
  </inkml:definitions>
  <inkml:trace contextRef="#ctx0" brushRef="#br0">17900.000 48600.000 566,'-44.000'-15.000'15,"13.000"23.000"5,12.000 22.000 4,13.000 22.000 4,6.000 15.000 0,0.000 9.000-3,0.000 10.000-2,0.000 10.000-4,-4.000 4.000-6,-5.000 0.000-9,-7.000 0.000-9,-5.000 0.000-8,-3.000-5.000-7,4.000-9.000-4,3.000-10.000-4,3.000-8.000-3,1.000-20.000-2,1.000-28.000 1,-1.000-28.000 0,1.000-27.000 2,4.000-22.000 5,9.000-11.000 9,10.000-14.000 10,10.000-11.000 8,10.000-6.000 6,13.000 4.000 1,12.000 3.000 0,13.000 3.000 2,4.000 9.000 0,-3.000 16.000 0,-3.000 15.000-1,-2.000 17.000 0,-6.000 8.000 1,-6.000 4.000 3,-6.000 3.000 2,-6.000 3.000 3,-7.000 9.000 0,-6.000 16.000-3,-6.000 15.000-4,-6.000 17.000-3,-10.000 8.000-2,-12.000 4.000 0,-13.000 3.000-2,-12.000 3.000 0,-10.000 3.000-3,-6.000 3.000-3,-6.000 3.000-5,-6.000 4.000-4,-1.000-6.000-2,7.000-11.000 1,6.000-14.000 0,7.000-11.000 1,10.000-14.000 1,16.000-11.000 2,15.000-14.000 2,17.000-11.000 2,14.000-15.000 1,17.000-16.000 0,15.000-15.000 2,16.000-15.000 0,7.000-1.000 0,1.000 16.000 0,-1.000 15.000-1,1.000 17.000-1,-9.000 11.000 0,-15.000 10.000-2,-15.000 10.000-2,-16.000 9.000-1,-16.000 15.000 0,-16.000 22.000 1,-15.000 22.000 1,-15.000 23.000 1,-18.000 11.000 1,-19.000 4.000 0,-18.000 3.000-1,-19.000 3.000 0,-7.000-2.000 1,7.000-6.000 4,6.000-6.000 2,7.000-6.000 5,5.000-10.000 1,7.000-12.000 1,6.000-13.000 1,7.000-12.000 1,15.000-18.000 3,25.000-21.000 2,25.000-22.000 4,25.000-22.000 3,17.000-18.000-1,9.000-11.000-6,10.000-14.000-6,10.000-11.000-6,7.000-12.000-4,6.000-9.000-4,7.000-10.000-3,6.000-8.000-3,-4.000-4.000-2,-11.000 3.000-3,-14.000 3.000-1,-11.000 4.000-3,-9.000 2.000-2,-3.000 4.000-1,-3.000 3.000-1,-2.000 3.000-2,-8.000-1.000 1,-8.000-2.000 1,-10.000-3.000 3,-9.000-3.000 2,-5.000 2.000 2,0.000 10.000 4,0.000 10.000 3,0.000 9.000 3,-4.000 1.000 4,-5.000-6.000 3,-7.000-6.000 4,-5.000-6.000 4,-1.000 4.000 2,6.000 16.000-1,7.000 15.000 1,6.000 17.000 0,4.000 17.000 6,4.000 23.000 10,3.000 22.000 10,3.000 22.000 12,7.000 16.000 1,14.000 14.000-6,11.000 11.000-7,14.000 14.000-6,5.000 13.000-5,1.000 16.000-2,-1.000 15.000-2,1.000 17.000-2,1.000 11.000-1,3.000 10.000-2,3.000 10.000-1,4.000 9.000-1,-3.000 15.000-4,-5.000 22.000-5,-7.000 22.000-5,-5.000 23.000-6,-3.000 5.000-2,4.000-9.000 3,3.000-10.000 2,3.000-8.000 2,-1.000-15.000-5,-2.000-19.000-13,-3.000-18.000-12,-3.000-19.000-13,-4.000-22.000-6,-3.000-25.000-1,-3.000-25.000 1,-2.000-25.000 0,-5.000-21.000 2,-2.000-15.000 2,-3.000-15.000 4,-3.000-16.000 3</inkml:trace>
</inkml:ink>
</file>

<file path=ppt/ink/ink67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8"/>
    </inkml:context>
    <inkml:brush xml:id="br0">
      <inkml:brushProperty name="width" value="0.0345222353935242" units="cm"/>
      <inkml:brushProperty name="height" value="0.0345222353935242" units="cm"/>
      <inkml:brushProperty name="color" value="#f2395b"/>
      <inkml:brushProperty name="ignorePressure" value="0"/>
    </inkml:brush>
  </inkml:definitions>
  <inkml:trace contextRef="#ctx0" brushRef="#br0">20650.000 48600.000 637,'-25.000'-44.000'4,"0.000"13.000"9,0.000 12.000 9,0.000 13.000 9,-4.000 9.000 3,-5.000 6.000 0,-7.000 7.000 0,-5.000 6.000-1,-8.000 12.000-2,-5.000 19.000-4,-7.000 19.000-3,-5.000 19.000-3,-6.000 12.000-4,-3.000 6.000-3,-3.000 7.000-3,-2.000 6.000-2,-5.000 3.000-5,-2.000 0.000-6,-3.000 0.000-5,-3.000 0.000-5,1.000-5.000-5,6.000-9.000-3,7.000-10.000-5,6.000-8.000-3,7.000-15.000-2,10.000-19.000 0,10.000-18.000 0,9.000-19.000 0,7.000-15.000-2,7.000-8.000 0,6.000-10.000-2,7.000-9.000-2,2.000-7.000 3,1.000-3.000 4,-1.000-3.000 5,1.000-2.000 6</inkml:trace>
</inkml:ink>
</file>

<file path=ppt/ink/ink67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8"/>
    </inkml:context>
    <inkml:brush xml:id="br0">
      <inkml:brushProperty name="width" value="0.0337170995771885" units="cm"/>
      <inkml:brushProperty name="height" value="0.0337170995771885" units="cm"/>
      <inkml:brushProperty name="color" value="#f2395b"/>
      <inkml:brushProperty name="ignorePressure" value="0"/>
    </inkml:brush>
  </inkml:definitions>
  <inkml:trace contextRef="#ctx0" brushRef="#br0">19500.000 46600.000 652,'26.000'-55.000'4,"4.000"-9.000"7,3.000-10.000 9,3.000-8.000 7,1.000 5.000 4,1.000 22.000 1,-1.000 22.000 1,1.000 23.000 0,-1.000 16.000-1,1.000 13.000-2,-1.000 12.000-2,1.000 13.000-2,1.000 15.000-5,3.000 19.000-8,3.000 19.000-6,4.000 19.000-9,1.000 12.000-8,0.000 6.000-10,0.000 7.000-10,0.000 6.000-9,-4.000-12.000-8,-5.000-27.000-5,-7.000-28.000-4,-5.000-28.000-5</inkml:trace>
</inkml:ink>
</file>

<file path=ppt/ink/ink67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9"/>
    </inkml:context>
    <inkml:brush xml:id="br0">
      <inkml:brushProperty name="width" value="0.0360007658600807" units="cm"/>
      <inkml:brushProperty name="height" value="0.0360007658600807" units="cm"/>
      <inkml:brushProperty name="color" value="#f2395b"/>
      <inkml:brushProperty name="ignorePressure" value="0"/>
    </inkml:brush>
  </inkml:definitions>
  <inkml:trace contextRef="#ctx0" brushRef="#br0">24750.000 48150.000 611,'-46.000'112.000'104,"10.000"-24.000"-24,10.000-26.000-26,9.000-24.000-25,4.000 1.000-13,1.000 28.000-1,-1.000 28.000 0,1.000 29.000-2,-1.000 13.000 0,1.000 1.000 0,-1.000-1.000 0,1.000 1.000 1,1.000 1.000-5,3.000 3.000-8,3.000 3.000-9,4.000 4.000-8,-1.000-7.000-8,-3.000-16.000-9,-3.000-15.000-7,-2.000-15.000-9,-1.000-17.000-2,3.000-15.000 6,3.000-15.000 5,4.000-16.000 4</inkml:trace>
</inkml:ink>
</file>

<file path=ppt/ink/ink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5"/>
    </inkml:context>
    <inkml:brush xml:id="br0">
      <inkml:brushProperty name="width" value="0.0373144894838333" units="cm"/>
      <inkml:brushProperty name="height" value="0.0373144894838333" units="cm"/>
      <inkml:brushProperty name="color" value="#f2385b"/>
      <inkml:brushProperty name="ignorePressure" value="0"/>
    </inkml:brush>
  </inkml:definitions>
  <inkml:trace contextRef="#ctx0" brushRef="#br0">19900.000 39600.000 589,'-25.000'-24.000'2,"0.000"4.000"3,0.000 3.000 4,0.000 3.000 4,0.000 7.000 7,0.000 14.000 11,0.000 11.000 12,0.000 14.000 10,3.000 10.000 2,6.000 9.000-9,7.000 10.000-9,6.000 10.000-8,3.000 5.000-7,0.000 4.000-5,0.000 3.000-3,0.000 3.000-4,0.000 6.000-6,0.000 9.000-6,0.000 10.000-7,0.000 10.000-7,0.000-3.000-6,0.000-11.000-5,0.000-14.000-6,0.000-11.000-4,0.000-9.000-7,0.000-3.000-5,0.000-3.000-7,0.000-2.000-6</inkml:trace>
</inkml:ink>
</file>

<file path=ppt/ink/ink6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35"/>
    </inkml:context>
    <inkml:brush xml:id="br0">
      <inkml:brushProperty name="width" value="0.0461329147219658" units="cm"/>
      <inkml:brushProperty name="height" value="0.0461329147219658" units="cm"/>
      <inkml:brushProperty name="color" value="#000000"/>
      <inkml:brushProperty name="ignorePressure" value="0"/>
    </inkml:brush>
  </inkml:definitions>
  <inkml:trace contextRef="#ctx0" brushRef="#br0">78100.000 46900.000 476,'1.000'-69.000'17,"4.000"13.000"3,3.000 12.000 3,3.000 13.000 2,3.000 7.000 1,3.000 4.000 0,3.000 3.000-1,4.000 3.000-1,2.000 4.000-1,4.000 7.000-4,3.000 6.000-3,3.000 7.000-3,1.000 4.000-2,1.000 3.000 0,-1.000 3.000 1,1.000 4.000-1,-3.000 4.000 0,-2.000 6.000-2,-3.000 7.000-1,-3.000 6.000-2,-6.000 4.000-1,-5.000 4.000-2,-7.000 3.000-2,-5.000 3.000-1,-8.000 3.000-1,-5.000 3.000 0,-7.000 3.000 1,-5.000 4.000 1,-8.000 1.000-2,-5.000 0.000-3,-7.000 0.000-1,-5.000 0.000-4,-6.000-2.000-1,-3.000-3.000 0,-3.000-3.000 0,-2.000-2.000 0,-1.000-6.000 0,3.000-6.000 1,3.000-6.000 0,4.000-6.000 1,4.000-7.000 1,6.000-6.000 3,7.000-6.000 3,6.000-6.000 2,17.000-4.000 5,28.000 1.000 6,28.000-1.000 6,29.000 1.000 6,13.000-4.000 1,1.000-6.000-7,-1.000-6.000-4,1.000-6.000-7,-3.000-4.000-2,-2.000 1.000-2,-3.000-1.000-1,-3.000 1.000-1,-6.000 2.000-1,-5.000 7.000 1,-7.000 6.000 0,-5.000 7.000 0,-8.000 4.000 1,-5.000 3.000 0,-7.000 3.000 0,-5.000 4.000 2,-8.000 5.000 1,-5.000 10.000 2,-7.000 10.000 4,-5.000 9.000 3,-6.000 2.000 0,-3.000-2.000-1,-3.000-3.000 0,-2.000-3.000-2,-6.000-1.000-1,-6.000 4.000 0,-6.000 3.000-1,-6.000 3.000 0,-9.000 7.000-1,-8.000 14.000-5,-10.000 11.000-3,-9.000 14.000-3,-9.000 7.000-5,-5.000 3.000-8,-7.000 3.000-7,-5.000 4.000-8,3.000-7.000-5,17.000-16.000-6,15.000-15.000-5,16.000-15.000-5,7.000-14.000-2,1.000-8.000-1,-1.000-10.000 1,1.000-9.000 0</inkml:trace>
</inkml:ink>
</file>

<file path=ppt/ink/ink68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9"/>
    </inkml:context>
    <inkml:brush xml:id="br0">
      <inkml:brushProperty name="width" value="0.030623584985733" units="cm"/>
      <inkml:brushProperty name="height" value="0.030623584985733" units="cm"/>
      <inkml:brushProperty name="color" value="#f2395b"/>
      <inkml:brushProperty name="ignorePressure" value="0"/>
    </inkml:brush>
  </inkml:definitions>
  <inkml:trace contextRef="#ctx0" brushRef="#br0">24400.000 49600.000 718,'23.000'-180.000'13,"-3.000"41.000"-3,-3.000 40.000-3,-2.000 42.000-4,2.000 21.000 3,9.000 3.000 9,10.000 3.000 8,10.000 4.000 10,7.000 2.000 1,6.000 4.000-5,7.000 3.000-6,6.000 3.000-6,3.000 3.000-2,0.000 3.000 0,0.000 3.000 0,0.000 4.000 1,-4.000 4.000-8,-5.000 6.000-16,-7.000 7.000-16,-5.000 6.000-15</inkml:trace>
</inkml:ink>
</file>

<file path=ppt/ink/ink68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29"/>
    </inkml:context>
    <inkml:brush xml:id="br0">
      <inkml:brushProperty name="width" value="0.0424559190869331" units="cm"/>
      <inkml:brushProperty name="height" value="0.0424559190869331" units="cm"/>
      <inkml:brushProperty name="color" value="#f2395b"/>
      <inkml:brushProperty name="ignorePressure" value="0"/>
    </inkml:brush>
  </inkml:definitions>
  <inkml:trace contextRef="#ctx0" brushRef="#br0">25350.000 47950.000 518,'0.000'-116.000'2,"0.000"19.000"3,0.000 19.000 4,0.000 19.000 4,-2.000 24.000 7,-3.000 32.000 12,-3.000 31.000 11,-2.000 32.000 11,-1.000 19.000 2,3.000 10.000-7,3.000 10.000-9,4.000 9.000-7,-1.000 9.000-6,-3.000 9.000-4,-3.000 10.000-6,-2.000 10.000-4,-3.000 16.000-3,1.000 26.000 0,-1.000 24.000 0,1.000 26.000 1,-1.000 8.000-7,1.000-5.000-9,-1.000-7.000-10,1.000-5.000-10,1.000-12.000-10,3.000-16.000-7,3.000-15.000-8,4.000-15.000-8,1.000-21.000-1,0.000-25.000 7,0.000-25.000 6,0.000-25.000 6,1.000-16.000 6,4.000-6.000 3,3.000-6.000 4,3.000-6.000 4</inkml:trace>
</inkml:ink>
</file>

<file path=ppt/ink/ink68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0"/>
    </inkml:context>
    <inkml:brush xml:id="br0">
      <inkml:brushProperty name="width" value="0.0339794456958771" units="cm"/>
      <inkml:brushProperty name="height" value="0.0339794456958771" units="cm"/>
      <inkml:brushProperty name="color" value="#f2395b"/>
      <inkml:brushProperty name="ignorePressure" value="0"/>
    </inkml:brush>
  </inkml:definitions>
  <inkml:trace contextRef="#ctx0" brushRef="#br0">25650.000 49350.000 647,'31.000'-75.000'4,"13.000"0.000"10,12.000 0.000 8,13.000 0.000 9,4.000 7.000 3,-3.000 17.000-2,-3.000 15.000-3,-2.000 16.000-2,-8.000 13.000-3,-8.000 14.000-1,-10.000 11.000-2,-9.000 14.000-2,-7.000 11.000-3,-3.000 14.000-4,-3.000 11.000-5,-2.000 14.000-3,-9.000 8.000-4,-12.000 7.000 0,-13.000 6.000-1,-12.000 7.000-2,-9.000-1.000 0,-2.000-6.000-1,-3.000-6.000 0,-3.000-6.000-2,2.000-12.000 2,10.000-15.000 1,10.000-15.000 2,9.000-16.000 1,12.000-10.000 3,16.000-3.000 2,15.000-3.000 3,17.000-2.000 2,13.000-8.000 1,13.000-8.000-1,12.000-10.000-2,13.000-9.000 0,6.000-4.000-12,0.000 4.000-20,0.000 3.000-22,0.000 3.000-20,-10.000 1.000-6,-18.000 1.000 8,-19.000-1.000 8,-18.000 1.000 9</inkml:trace>
</inkml:ink>
</file>

<file path=ppt/ink/ink68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0"/>
    </inkml:context>
    <inkml:brush xml:id="br0">
      <inkml:brushProperty name="width" value="0.042590893805027" units="cm"/>
      <inkml:brushProperty name="height" value="0.042590893805027" units="cm"/>
      <inkml:brushProperty name="color" value="#f2395b"/>
      <inkml:brushProperty name="ignorePressure" value="0"/>
    </inkml:brush>
  </inkml:definitions>
  <inkml:trace contextRef="#ctx0" brushRef="#br0">28800.000 47800.000 516,'-8.000'-71.000'5,"-16.000"10.000"10,-15.000 10.000 9,-15.000 9.000 11,-4.000 9.000 1,9.000 9.000-9,10.000 10.000-7,10.000 10.000-8,-1.000 5.000-4,-9.000 4.000-2,-10.000 3.000 0,-8.000 3.000-2,-6.000 3.000-1,1.000 3.000-1,-1.000 3.000-2,1.000 4.000-1,2.000-1.000-1,7.000-3.000-1,6.000-3.000 0,7.000-2.000-1,5.000 3.000 2,7.000 14.000 5,6.000 11.000 5,7.000 14.000 4,4.000 7.000 2,3.000 3.000-1,3.000 3.000-1,4.000 4.000 0,-1.000 8.000 1,-3.000 17.000 4,-3.000 15.000 3,-2.000 16.000 3,-1.000 4.000 1,3.000-6.000-2,3.000-6.000-2,4.000-6.000-1,1.000-2.000-3,0.000 3.000-2,0.000 3.000-2,0.000 4.000-2,0.000-1.000-3,0.000-3.000-3,0.000-3.000-3,0.000-2.000-4,3.000-8.000-1,6.000-8.000 0,7.000-10.000-1,6.000-9.000 0,1.000-10.000-3,-3.000-9.000-4,-3.000-10.000-3,-2.000-8.000-5,8.000-14.000-9,22.000-15.000-14,22.000-15.000-13,23.000-16.000-14,0.000-7.000 1,-18.000 4.000 12,-19.000 3.000 15,-18.000 3.000 13,-9.000-2.000 7,4.000-6.000 1,3.000-6.000 1,3.000-6.000 1</inkml:trace>
</inkml:ink>
</file>

<file path=ppt/ink/ink68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1"/>
    </inkml:context>
    <inkml:brush xml:id="br0">
      <inkml:brushProperty name="width" value="0.042936347424984" units="cm"/>
      <inkml:brushProperty name="height" value="0.042936347424984" units="cm"/>
      <inkml:brushProperty name="color" value="#f2395b"/>
      <inkml:brushProperty name="ignorePressure" value="0"/>
    </inkml:brush>
  </inkml:definitions>
  <inkml:trace contextRef="#ctx0" brushRef="#br0">29350.000 47750.000 512,'3.000'-49.000'2,"6.000"4.000"5,7.000 3.000 4,6.000 3.000 5,9.000 7.000 2,13.000 14.000 3,12.000 11.000 2,13.000 14.000 2,2.000 11.000 0,-5.000 14.000-2,-7.000 11.000-2,-5.000 14.000-3,-9.000 7.000-1,-9.000 3.000-2,-10.000 3.000-3,-8.000 4.000-2,-11.000 4.000-1,-8.000 6.000-2,-10.000 7.000-1,-9.000 6.000-2,-12.000 3.000-2,-11.000 0.000-3,-14.000 0.000-2,-11.000 0.000-4,-6.000-2.000-3,4.000-3.000-4,3.000-3.000-2,3.000-2.000-4,4.000-12.000-3,7.000-19.000-1,6.000-18.000-1,7.000-19.000-2,7.000-16.000 1,9.000-12.000 0,10.000-13.000 0,10.000-12.000 2,4.000-12.000 2,0.000-8.000 4,0.000-10.000 3,0.000-9.000 4,1.000-7.000 2,4.000-3.000 2,3.000-3.000 1,3.000-2.000 1,-1.000 2.000 2,-2.000 9.000 6,-3.000 10.000 3,-3.000 10.000 6,-2.000 7.000 4,0.000 6.000 3,0.000 7.000 4,0.000 6.000 4,0.000 9.000 7,0.000 13.000 9,0.000 12.000 10,0.000 13.000 10,0.000 13.000-1,0.000 17.000-12,0.000 15.000-11,0.000 16.000-12,-2.000 15.000-6,-3.000 16.000-2,-3.000 15.000-2,-2.000 17.000-2,-3.000 16.000-4,1.000 19.000-7,-1.000 19.000-8,1.000 19.000-6,-1.000 9.000-7,1.000 0.000-8,-1.000 0.000-6,1.000 0.000-8,1.000 0.000-6,3.000 0.000-5,3.000 0.000-5,4.000 0.000-5,-1.000-21.000 2,-3.000-40.000 7,-3.000-40.000 9,-2.000-41.000 8</inkml:trace>
</inkml:ink>
</file>

<file path=ppt/ink/ink68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2"/>
    </inkml:context>
    <inkml:brush xml:id="br0">
      <inkml:brushProperty name="width" value="0.0456112548708916" units="cm"/>
      <inkml:brushProperty name="height" value="0.0456112548708916" units="cm"/>
      <inkml:brushProperty name="color" value="#f2395b"/>
      <inkml:brushProperty name="ignorePressure" value="0"/>
    </inkml:brush>
  </inkml:definitions>
  <inkml:trace contextRef="#ctx0" brushRef="#br0">30850.000 49500.000 482,'-25.000'-49.000'28,"0.000"4.000"1,0.000 3.000 2,0.000 3.000 1,3.000 1.000-2,6.000 1.000-4,7.000-1.000-5,6.000 1.000-5,1.000-1.000-4,-3.000 1.000-3,-3.000-1.000-4,-2.000 1.000-3,-5.000-1.000-2,-2.000 1.000 1,-3.000-1.000-1,-3.000 1.000 1,-9.000 10.000 0,-11.000 22.000 1,-14.000 22.000 2,-11.000 23.000 0,-4.000 16.000 2,6.000 13.000 0,7.000 12.000 2,6.000 13.000 0,4.000 7.000 1,4.000 4.000-1,3.000 3.000-1,3.000 3.000 1,6.000-4.000-2,9.000-8.000-1,10.000-10.000-1,10.000-9.000-1,5.000-9.000 0,4.000-5.000 0,3.000-7.000 1,3.000-5.000 0,4.000-11.000-1,7.000-11.000-5,6.000-14.000-2,7.000-11.000-5,7.000-12.000-2,9.000-9.000 0,10.000-10.000-2,10.000-8.000-1,4.000-14.000-1,0.000-15.000-2,0.000-15.000-2,0.000-16.000-2,0.000-13.000 0,0.000-9.000-1,0.000-10.000 0,0.000-8.000 1,-5.000-8.000 0,-9.000-2.000 2,-10.000-3.000 2,-8.000-3.000 2,-8.000 2.000 2,-2.000 10.000 4,-3.000 10.000 2,-3.000 9.000 4,-4.000 7.000 3,-3.000 7.000 5,-3.000 6.000 3,-2.000 7.000 5,-5.000 10.000 3,-2.000 16.000 3,-3.000 15.000 3,-3.000 17.000 3,-4.000 19.000 5,-3.000 26.000 7,-3.000 24.000 6,-2.000 26.000 6,-6.000 22.000 0,-6.000 23.000-8,-6.000 22.000-7,-6.000 22.000-9,-1.000 16.000-5,7.000 14.000-2,6.000 11.000-3,7.000 14.000-3,5.000-6.000-3,7.000-21.000-4,6.000-22.000-6,7.000-22.000-4,2.000-11.000-9,1.000 0.000-16,-1.000 0.000-14,1.000 0.000-15,-1.000-10.000-3,1.000-18.000 10,-1.000-19.000 9,1.000-18.000 9,-1.000-14.000 3,1.000-5.000-5,-1.000-7.000-4,1.000-5.000-4</inkml:trace>
</inkml:ink>
</file>

<file path=ppt/ink/ink68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2"/>
    </inkml:context>
    <inkml:brush xml:id="br0">
      <inkml:brushProperty name="width" value="0.0416340082883835" units="cm"/>
      <inkml:brushProperty name="height" value="0.0416340082883835" units="cm"/>
      <inkml:brushProperty name="color" value="#f2395b"/>
      <inkml:brushProperty name="ignorePressure" value="0"/>
    </inkml:brush>
  </inkml:definitions>
  <inkml:trace contextRef="#ctx0" brushRef="#br0">32950.000 48750.000 528,'-4.000'-49.000'3,"-5.000"4.000"5,-7.000 3.000 5,-5.000 3.000 6,-3.000 3.000 3,4.000 3.000 1,3.000 3.000 0,3.000 4.000 2,-1.000 4.000 0,-2.000 6.000-1,-3.000 7.000 1,-3.000 6.000-1,-4.000 3.000-1,-3.000 0.000-1,-3.000 0.000-2,-2.000 0.000-1,-8.000 12.000-1,-8.000 26.000-1,-10.000 24.000 1,-9.000 26.000-1,-1.000 7.000-1,10.000-9.000-1,10.000-10.000-2,9.000-8.000-2,4.000 3.000-1,1.000 20.000-3,-1.000 18.000-1,1.000 20.000-2,4.000 2.000-3,9.000-12.000-2,10.000-13.000-2,10.000-12.000-4,8.000-13.000 0,10.000-12.000 1,10.000-13.000 2,9.000-12.000 2,10.000-9.000-6,14.000-2.000-14,11.000-3.000-12,14.000-3.000-14,7.000-7.000-7,3.000-9.000-1,3.000-10.000-1,4.000-8.000 0,-9.000-6.000 3,-18.000 1.000 9,-19.000-1.000 9,-18.000 1.000 8</inkml:trace>
</inkml:ink>
</file>

<file path=ppt/ink/ink68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3"/>
    </inkml:context>
    <inkml:brush xml:id="br0">
      <inkml:brushProperty name="width" value="0.0366229973733425" units="cm"/>
      <inkml:brushProperty name="height" value="0.0366229973733425" units="cm"/>
      <inkml:brushProperty name="color" value="#f2395b"/>
      <inkml:brushProperty name="ignorePressure" value="0"/>
    </inkml:brush>
  </inkml:definitions>
  <inkml:trace contextRef="#ctx0" brushRef="#br0">34200.000 48700.000 600,'-27.000'-25.000'2,"-3.000"0.000"2,-3.000 0.000 3,-2.000 0.000 3,-1.000 1.000 4,3.000 4.000 4,3.000 3.000 4,4.000 3.000 4,-1.000 9.000 3,-3.000 16.000 2,-3.000 15.000 2,-2.000 17.000 2,-3.000 7.000-2,1.000 0.000-6,-1.000 0.000-5,1.000 0.000-6,1.000-2.000-4,3.000-3.000 0,3.000-3.000-1,4.000-2.000-1,1.000-5.000-1,0.000-2.000-2,0.000-3.000-1,0.000-3.000-3,6.000-9.000-6,13.000-11.000-13,12.000-14.000-13,13.000-11.000-13,6.000-6.000-3,0.000 4.000 4,0.000 3.000 5,0.000 3.000 6</inkml:trace>
</inkml:ink>
</file>

<file path=ppt/ink/ink68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3"/>
    </inkml:context>
    <inkml:brush xml:id="br0">
      <inkml:brushProperty name="width" value="0.0430114753544331" units="cm"/>
      <inkml:brushProperty name="height" value="0.0430114753544331" units="cm"/>
      <inkml:brushProperty name="color" value="#f2395b"/>
      <inkml:brushProperty name="ignorePressure" value="0"/>
    </inkml:brush>
  </inkml:definitions>
  <inkml:trace contextRef="#ctx0" brushRef="#br0">33850.000 47200.000 511,'1.000'-93.000'3,"4.000"17.000"4,3.000 15.000 7,3.000 16.000 4,-1.000 24.000 7,-2.000 35.000 7,-3.000 35.000 8,-3.000 34.000 7,-4.000 18.000 1,-3.000 4.000-7,-3.000 3.000-6,-2.000 3.000-7,-6.000 3.000-6,-6.000 3.000-2,-6.000 3.000-3,-6.000 4.000-3,-4.000 4.000-2,1.000 6.000 0,-1.000 7.000 1,1.000 6.000 0,-1.000 3.000-2,1.000 0.000-2,-1.000 0.000-4,1.000 0.000-2,4.000-8.000-4,9.000-16.000-1,10.000-15.000-2,10.000-15.000-2,7.000-15.000-1,6.000-12.000-2,7.000-13.000 0,6.000-12.000-1,9.000-12.000-2,13.000-8.000-2,12.000-10.000-3,13.000-9.000-1,9.000-13.000-4,6.000-16.000-5,7.000-15.000-4,6.000-15.000-6,-1.000-9.000-2,-5.000 1.000-1,-7.000-1.000-1,-5.000 1.000-2,-9.000 2.000 2,-9.000 7.000 4,-10.000 6.000 3,-8.000 7.000 5</inkml:trace>
</inkml:ink>
</file>

<file path=ppt/ink/ink68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4"/>
    </inkml:context>
    <inkml:brush xml:id="br0">
      <inkml:brushProperty name="width" value="0.0382227562367916" units="cm"/>
      <inkml:brushProperty name="height" value="0.0382227562367916" units="cm"/>
      <inkml:brushProperty name="color" value="#f2395b"/>
      <inkml:brushProperty name="ignorePressure" value="0"/>
    </inkml:brush>
  </inkml:definitions>
  <inkml:trace contextRef="#ctx0" brushRef="#br0">34800.000 48300.000 575,'-29.000'98.000'117,"-5.000"-3.000"-26,-7.000-3.000-26,-5.000-2.000-26,-4.000-5.000-16,0.000-2.000-4,0.000-3.000-6,0.000-3.000-4,3.000-7.000-2,6.000-9.000-1,7.000-10.000 1,6.000-8.000 0,13.000-8.000 0,23.000-2.000-2,22.000-3.000 0,22.000-3.000-1,18.000-10.000-3,16.000-16.000-5,15.000-15.000-5,17.000-15.000-5,3.000-6.000 0,-5.000 7.000 3,-7.000 6.000 3,-5.000 7.000 3,-9.000 2.000-2,-9.000 1.000-10,-10.000-1.000-9,-8.000 1.000-9,-9.000 4.000-5,-6.000 9.000 2,-6.000 10.000 0,-6.000 10.000 2,-10.000 4.000-1,-12.000 0.000 0,-13.000 0.000 0,-12.000 0.000-1</inkml:trace>
</inkml:ink>
</file>

<file path=ppt/ink/ink6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39"/>
    </inkml:context>
    <inkml:brush xml:id="br0">
      <inkml:brushProperty name="width" value="0.0237104650586843" units="cm"/>
      <inkml:brushProperty name="height" value="0.0237104650586843" units="cm"/>
      <inkml:brushProperty name="color" value="#000000"/>
      <inkml:brushProperty name="ignorePressure" value="0"/>
    </inkml:brush>
  </inkml:definitions>
  <inkml:trace contextRef="#ctx0" brushRef="#br0">36300.000 45600.000 927,'0.000'46.000'-6,"0.000"-5.000"3,0.000-7.000 2,0.000-5.000 3,0.000 5.000 2,0.000 19.000 2,0.000 19.000 1,0.000 19.000 2,0.000 12.000 1,0.000 6.000-1,0.000 7.000-2,0.000 6.000 0,0.000 9.000-2,0.000 13.000 0,0.000 12.000-1,0.000 13.000 0,0.000-1.000-2,0.000-11.000 0,0.000-14.000-3,0.000-11.000-1,0.000-14.000-2,0.000-11.000-2,0.000-14.000-3,0.000-11.000-3,0.000-12.000-2,0.000-9.000-3,0.000-10.000-4,0.000-8.000-3,0.000-15.000-1,0.000-19.000-1,0.000-18.000-1,0.000-19.000 0</inkml:trace>
</inkml:ink>
</file>

<file path=ppt/ink/ink68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4"/>
    </inkml:context>
    <inkml:brush xml:id="br0">
      <inkml:brushProperty name="width" value="0.0466310903429985" units="cm"/>
      <inkml:brushProperty name="height" value="0.0466310903429985" units="cm"/>
      <inkml:brushProperty name="color" value="#f2395b"/>
      <inkml:brushProperty name="ignorePressure" value="0"/>
    </inkml:brush>
  </inkml:definitions>
  <inkml:trace contextRef="#ctx0" brushRef="#br0">35250.000 48350.000 471,'-47.000'-46.000'3,"6.000"10.000"5,7.000 10.000 6,6.000 9.000 5,4.000 13.000 9,4.000 20.000 15,3.000 18.000 14,3.000 20.000 14,3.000 13.000 0,3.000 9.000-10,3.000 10.000-13,4.000 10.000-11,1.000 14.000-9,0.000 23.000-8,0.000 22.000-6,0.000 22.000-7,0.000 12.000-8,0.000 3.000-7,0.000 3.000-7,0.000 4.000-7,-2.000-4.000-8,-3.000-9.000-8,-3.000-10.000-8,-2.000-8.000-8,-1.000-20.000 0,3.000-28.000 10,3.000-28.000 10,4.000-27.000 8,-1.000-17.000 2,-3.000-3.000-6,-3.000-3.000-7,-2.000-2.000-5</inkml:trace>
</inkml:ink>
</file>

<file path=ppt/ink/ink68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5"/>
    </inkml:context>
    <inkml:brush xml:id="br0">
      <inkml:brushProperty name="width" value="0.0443129502236843" units="cm"/>
      <inkml:brushProperty name="height" value="0.0443129502236843" units="cm"/>
      <inkml:brushProperty name="color" value="#f2395b"/>
      <inkml:brushProperty name="ignorePressure" value="0"/>
    </inkml:brush>
  </inkml:definitions>
  <inkml:trace contextRef="#ctx0" brushRef="#br0">35950.000 47100.000 496,'3.000'-46.000'5,"6.000"10.000"10,7.000 10.000 10,6.000 9.000 10,4.000 6.000 2,4.000 3.000-7,3.000 3.000-6,3.000 4.000-6,6.000 4.000-4,9.000 6.000-2,10.000 7.000-1,10.000 6.000-2,0.000 4.000-2,-5.000 4.000-2,-7.000 3.000-3,-5.000 3.000-2,-11.000 3.000-1,-11.000 3.000 0,-14.000 3.000-1,-11.000 4.000 0,-7.000 1.000 0,0.000 0.000 0,0.000 0.000 0,0.000 0.000 0,-2.000 1.000 2,-3.000 4.000 6,-3.000 3.000 5,-2.000 3.000 6,-1.000 3.000 2,3.000 3.000 1,3.000 3.000 0,4.000 4.000 1,1.000 1.000-1,0.000 0.000-1,0.000 0.000-1,0.000 0.000-2,0.000 4.000-1,0.000 10.000-3,0.000 10.000-2,0.000 9.000-3,0.000 7.000 0,0.000 7.000-1,0.000 6.000 1,0.000 7.000-1,0.000 0.000 0,0.000-2.000-2,0.000-3.000-2,0.000-3.000-3,0.000-9.000 0,0.000-11.000 0,0.000-14.000-1,0.000-11.000 1,-2.000-9.000-1,-3.000-3.000 1,-3.000-3.000-1,-2.000-2.000-1,-6.000-6.000 0,-6.000-6.000-4,-6.000-6.000-2,-6.000-6.000-3,-10.000-4.000-2,-12.000 1.000-1,-13.000-1.000-2,-12.000 1.000-2,-10.000 1.000-1,-6.000 3.000-2,-6.000 3.000-1,-6.000 4.000-1,-7.000 1.000-2,-6.000 0.000-4,-6.000 0.000-4,-6.000 0.000-4,10.000-5.000 1,29.000-9.000 3,28.000-10.000 5,28.000-8.000 2,14.000-8.000 3,0.000-2.000 0,0.000-3.000-1,0.000-3.000 1</inkml:trace>
</inkml:ink>
</file>

<file path=ppt/ink/ink68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5"/>
    </inkml:context>
    <inkml:brush xml:id="br0">
      <inkml:brushProperty name="width" value="0.0369942039251328" units="cm"/>
      <inkml:brushProperty name="height" value="0.0369942039251328" units="cm"/>
      <inkml:brushProperty name="color" value="#f2395b"/>
      <inkml:brushProperty name="ignorePressure" value="0"/>
    </inkml:brush>
  </inkml:definitions>
  <inkml:trace contextRef="#ctx0" brushRef="#br0">36900.000 49500.000 594,'12.000'-50.000'8,"26.000"0.000"15,24.000 0.000 15,26.000 0.000 15,7.000 6.000 3,-9.000 13.000-11,-10.000 12.000-11,-8.000 13.000-11,0.000 6.000-5,14.000 0.000-2,11.000 0.000 0,14.000 0.000-1,3.000 3.000-1,-2.000 6.000 0,-3.000 7.000 0,-3.000 6.000 1,-9.000 3.000-12,-11.000 0.000-20,-14.000 0.000-22,-11.000 0.000-20,-11.000 0.000-10,-5.000 0.000 4,-7.000 0.000 4,-5.000 0.000 4</inkml:trace>
</inkml:ink>
</file>

<file path=ppt/ink/ink68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5"/>
    </inkml:context>
    <inkml:brush xml:id="br0">
      <inkml:brushProperty name="width" value="0.0398261323571205" units="cm"/>
      <inkml:brushProperty name="height" value="0.0398261323571205" units="cm"/>
      <inkml:brushProperty name="color" value="#f2395b"/>
      <inkml:brushProperty name="ignorePressure" value="0"/>
    </inkml:brush>
  </inkml:definitions>
  <inkml:trace contextRef="#ctx0" brushRef="#br0">38000.000 48400.000 552,'-46.000'-46.000'-1,"10.000"10.000"0,10.000 10.000 0,9.000 9.000 1,4.000 4.000 0,1.000 1.000 0,-1.000-1.000-1,1.000 1.000 1,1.000 13.000 12,3.000 29.000 24,3.000 28.000 24,4.000 28.000 23,1.000 21.000 3,0.000 17.000-20,0.000 15.000-20,0.000 16.000-19,-2.000 13.000-11,-3.000 14.000-5,-3.000 11.000-5,-2.000 14.000-3,-3.000 2.000-8,1.000-6.000-10,-1.000-6.000-11,1.000-6.000-9,-1.000-20.000-6,1.000-30.000-3,-1.000-32.000-2,1.000-30.000-2,1.000-20.000-1,3.000-6.000 2,3.000-6.000 0,4.000-6.000 2</inkml:trace>
</inkml:ink>
</file>

<file path=ppt/ink/ink68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6"/>
    </inkml:context>
    <inkml:brush xml:id="br0">
      <inkml:brushProperty name="width" value="0.0435780845582485" units="cm"/>
      <inkml:brushProperty name="height" value="0.0435780845582485" units="cm"/>
      <inkml:brushProperty name="color" value="#f2395b"/>
      <inkml:brushProperty name="ignorePressure" value="0"/>
    </inkml:brush>
  </inkml:definitions>
  <inkml:trace contextRef="#ctx0" brushRef="#br0">41350.000 48100.000 504,'-7.000'-47.000'6,"-11.000"6.000"11,-14.000 7.000 12,-11.000 6.000 12,-9.000 17.000 4,-3.000 28.000-1,-3.000 28.000-2,-2.000 29.000-2,-5.000 16.000-3,-2.000 7.000-6,-3.000 6.000-5,-3.000 7.000-6,-4.000 10.000-3,-3.000 16.000-2,-3.000 15.000-1,-2.000 17.000-3,0.000 3.000 0,7.000-5.000-2,6.000-7.000-1,7.000-5.000-2,7.000-9.000 0,9.000-9.000 0,10.000-10.000 0,10.000-8.000-1,10.000-17.000-1,13.000-21.000-6,12.000-22.000-5,13.000-22.000-5,12.000-16.000-4,13.000-9.000-5,12.000-10.000-4,13.000-8.000-4,10.000-14.000-3,10.000-15.000 0,10.000-15.000 0,9.000-16.000 0,-2.000-10.000 1,-12.000-3.000 2,-13.000-3.000 2,-12.000-2.000 3,-13.000-1.000 2,-12.000 3.000 2,-13.000 3.000 2,-12.000 4.000 3,-16.000 7.000 4,-19.000 13.000 3,-18.000 12.000 5,-19.000 13.000 4,-18.000 12.000 3,-15.000 13.000-1,-15.000 12.000 1,-16.000 13.000 0,-4.000 10.000 0,10.000 10.000-1,10.000 10.000 0,9.000 9.000 0,10.000-1.000-3,14.000-8.000-4,11.000-10.000-5,14.000-9.000-5,10.000-5.000-3,9.000 0.000-3,10.000 0.000-4,10.000 0.000-2</inkml:trace>
</inkml:ink>
</file>

<file path=ppt/ink/ink68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7"/>
    </inkml:context>
    <inkml:brush xml:id="br0">
      <inkml:brushProperty name="width" value="0.0377141982316971" units="cm"/>
      <inkml:brushProperty name="height" value="0.0377141982316971" units="cm"/>
      <inkml:brushProperty name="color" value="#f2395b"/>
      <inkml:brushProperty name="ignorePressure" value="0"/>
    </inkml:brush>
  </inkml:definitions>
  <inkml:trace contextRef="#ctx0" brushRef="#br0">43300.000 48300.000 583,'-47.000'4.000'55,"6.000"10.000"-10,7.000 10.000-9,6.000 9.000-9,-4.000 9.000-5,-11.000 9.000 3,-14.000 10.000 1,-11.000 10.000 1,-7.000 8.000 0,0.000 10.000-2,0.000 10.000-3,0.000 9.000-3,-2.000 2.000-3,-3.000-2.000-1,-3.000-3.000-2,-2.000-3.000-3,-6.000 2.000-3,-6.000 10.000-8,-6.000 10.000-8,-6.000 9.000-6,2.000-1.000-7,14.000-8.000-6,11.000-10.000-7,14.000-9.000-7,13.000-15.000-1,16.000-18.000 3,15.000-19.000 4,17.000-18.000 4</inkml:trace>
</inkml:ink>
</file>

<file path=ppt/ink/ink68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7"/>
    </inkml:context>
    <inkml:brush xml:id="br0">
      <inkml:brushProperty name="width" value="0.0420190505683422" units="cm"/>
      <inkml:brushProperty name="height" value="0.0420190505683422" units="cm"/>
      <inkml:brushProperty name="color" value="#f2395b"/>
      <inkml:brushProperty name="ignorePressure" value="0"/>
    </inkml:brush>
  </inkml:definitions>
  <inkml:trace contextRef="#ctx0" brushRef="#br0">42750.000 49150.000 523,'26.000'-29.000'0,"4.000"-5.000"-1,3.000-7.000 0,3.000-5.000 0,-1.000 0.000 2,-2.000 10.000 5,-3.000 10.000 4,-3.000 9.000 5,-2.000 4.000 3,0.000 1.000 0,0.000-1.000-1,0.000 1.000 1,0.000 4.000 0,0.000 9.000 2,0.000 10.000 1,0.000 10.000 1,-4.000 13.000 0,-5.000 19.000-1,-7.000 19.000-2,-5.000 19.000-1,-6.000 10.000-1,-3.000 4.000 0,-3.000 3.000 0,-2.000 3.000 0,-3.000-2.000 0,1.000-6.000-2,-1.000-6.000-2,1.000-6.000 0,1.000-9.000-2,3.000-8.000 1,3.000-10.000-1,4.000-9.000 0,8.000-16.000-9,17.000-22.000-18,15.000-22.000-18,16.000-21.000-18,4.000-18.000-5,-6.000-12.000 8,-6.000-13.000 9,-6.000-12.000 7,-2.000-9.000 6,3.000-2.000 3,3.000-3.000 3,4.000-3.000 3,-1.000-1.000 2,-3.000 4.000 1,-3.000 3.000 0,-2.000 3.000 0,-3.000 7.000 9,1.000 14.000 14,-1.000 11.000 15,1.000 14.000 14,-3.000 8.000 7,-2.000 7.000-5,-3.000 6.000-3,-3.000 7.000-4,-1.000 4.000-2,4.000 3.000-1,3.000 3.000-1,3.000 4.000-1,-4.000 7.000-3,-8.000 13.000-3,-10.000 12.000-4,-9.000 13.000-4,-5.000 9.000-3,0.000 6.000-1,0.000 7.000-1,0.000 6.000-2,-4.000 6.000 0,-5.000 6.000 0,-7.000 7.000 1,-5.000 6.000-1,-3.000-1.000 0,4.000-5.000-1,3.000-7.000-3,3.000-5.000-2,1.000-8.000 0,1.000-5.000 0,-1.000-7.000 0,1.000-5.000 2,-4.000-14.000-13,-6.000-18.000-23,-6.000-19.000-25,-6.000-18.000-23,1.000-10.000-1,9.000 0.000 22,10.000 0.000 22,10.000 0.000 22,7.000 3.000 9,6.000 6.000-2,7.000 7.000-4,6.000 6.000-2</inkml:trace>
</inkml:ink>
</file>

<file path=ppt/ink/ink68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8"/>
    </inkml:context>
    <inkml:brush xml:id="br0">
      <inkml:brushProperty name="width" value="0.0395172424614429" units="cm"/>
      <inkml:brushProperty name="height" value="0.0395172424614429" units="cm"/>
      <inkml:brushProperty name="color" value="#f2395b"/>
      <inkml:brushProperty name="ignorePressure" value="0"/>
    </inkml:brush>
  </inkml:definitions>
  <inkml:trace contextRef="#ctx0" brushRef="#br0">44150.000 48600.000 556,'23.000'-47.000'2,"-3.000"6.000"5,-3.000 7.000 3,-2.000 6.000 5,-5.000 9.000 5,-2.000 13.000 9,-3.000 12.000 7,-3.000 13.000 8,-2.000 13.000 1,0.000 17.000-7,0.000 15.000-7,0.000 16.000-7,0.000 10.000-2,0.000 7.000-1,0.000 6.000 2,0.000 7.000-1,0.000 2.000-1,0.000 1.000-5,0.000-1.000-6,0.000 1.000-4,-2.000-3.000-5,-3.000-2.000-4,-3.000-3.000-4,-2.000-3.000-5,-3.000-9.000-6,1.000-11.000-9,-1.000-14.000-9,1.000-11.000-9,2.000-26.000-7,7.000-37.000-3,6.000-38.000-5,7.000-37.000-4,2.000-18.000 4,1.000 4.000 14,-1.000 3.000 13,1.000 3.000 13,2.000 6.000 10,7.000 9.000 8,6.000 10.000 7,7.000 10.000 7,4.000 5.000 6,3.000 4.000 6,3.000 3.000 5,4.000 3.000 6,2.000 4.000 2,4.000 7.000-4,3.000 6.000-3,3.000 7.000-3,3.000 4.000-4,3.000 3.000-4,3.000 3.000-4,4.000 4.000-5,-1.000 1.000-4,-3.000 0.000-5,-3.000 0.000-6,-2.000 0.000-5,-6.000 0.000-4,-6.000 0.000-4,-6.000 0.000-3,-6.000 0.000-4,-6.000-2.000-1,-2.000-3.000 0,-3.000-3.000-1,-3.000-2.000 0,-6.000-6.000 1,-5.000-6.000 2,-7.000-6.000 2,-5.000-6.000 1</inkml:trace>
</inkml:ink>
</file>

<file path=ppt/ink/ink68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8"/>
    </inkml:context>
    <inkml:brush xml:id="br0">
      <inkml:brushProperty name="width" value="0.0482914708554745" units="cm"/>
      <inkml:brushProperty name="height" value="0.0482914708554745" units="cm"/>
      <inkml:brushProperty name="color" value="#f2395b"/>
      <inkml:brushProperty name="ignorePressure" value="0"/>
    </inkml:brush>
  </inkml:definitions>
  <inkml:trace contextRef="#ctx0" brushRef="#br0">45600.000 48250.000 455,'0.000'-140.000'-1,"0.000"23.000"4,0.000 22.000 3,0.000 22.000 3,0.000 15.000 3,0.000 9.000 4,0.000 10.000 2,0.000 10.000 4,-4.000 11.000 6,-5.000 17.000 11,-7.000 15.000 10,-5.000 16.000 11,-3.000 16.000-1,4.000 20.000-9,3.000 18.000-12,3.000 20.000-9,1.000 22.000-7,1.000 29.000-1,-1.000 28.000-3,1.000 28.000-1,-1.000 18.000-4,1.000 10.000-3,-1.000 10.000-5,1.000 9.000-4,-3.000-4.000-5,-2.000-15.000-6,-3.000-15.000-8,-3.000-16.000-6,-4.000 7.000-6,-3.000 32.000-5,-3.000 31.000-6,-2.000 32.000-5,2.000-6.000-3,9.000-40.000-1,10.000-40.000 0,10.000-41.000-2,4.000-37.000 5,0.000-30.000 8,0.000-32.000 8,0.000-30.000 9,-2.000-19.000 4,-3.000-2.000 2,-3.000-3.000 0,-2.000-3.000 2</inkml:trace>
</inkml:ink>
</file>

<file path=ppt/ink/ink68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9"/>
    </inkml:context>
    <inkml:brush xml:id="br0">
      <inkml:brushProperty name="width" value="0.0346229672431946" units="cm"/>
      <inkml:brushProperty name="height" value="0.0346229672431946" units="cm"/>
      <inkml:brushProperty name="color" value="#f2395b"/>
      <inkml:brushProperty name="ignorePressure" value="0"/>
    </inkml:brush>
  </inkml:definitions>
  <inkml:trace contextRef="#ctx0" brushRef="#br0">45950.000 49350.000 635,'28.000'-93.000'6,"6.000"17.000"11,7.000 15.000 12,6.000 16.000 11,-1.000 16.000 6,-5.000 20.000-3,-7.000 18.000-1,-5.000 20.000-3,-9.000 13.000-4,-9.000 9.000-9,-10.000 10.000-9,-8.000 10.000-8,-11.000 7.000-8,-8.000 6.000-9,-10.000 7.000-8,-9.000 6.000-8,-2.000-2.000-3,6.000-9.000 4,7.000-10.000 4,6.000-8.000 2,6.000-11.000 5,6.000-8.000 3,7.000-10.000 4,6.000-9.000 3,6.000-7.000 3,6.000-3.000 2,7.000-3.000 2,6.000-2.000 2,7.000-3.000 3,10.000 1.000 2,10.000-1.000 2,9.000 1.000 4,4.000-1.000 0,1.000 1.000-2,-1.000-1.000-1,1.000 1.000-2,-7.000 2.000-2,-12.000 7.000-2,-13.000 6.000-3,-12.000 7.000-3,-12.000 4.000 0,-8.000 3.000 0,-10.000 3.000 1,-9.000 4.000 1,-13.000 2.000-5,-16.000 4.000-9,-15.000 3.000-10,-15.000 3.000-9,-11.000 1.000-7,-2.000 1.000-5,-3.000-1.000-3,-3.000 1.000-4,5.000-7.000-1,17.000-12.000 3,15.000-13.000 1,16.000-12.000 3</inkml:trace>
</inkml:ink>
</file>

<file path=ppt/ink/ink6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0"/>
    </inkml:context>
    <inkml:brush xml:id="br0">
      <inkml:brushProperty name="width" value="0.0239030160009861" units="cm"/>
      <inkml:brushProperty name="height" value="0.0239030160009861" units="cm"/>
      <inkml:brushProperty name="color" value="#000000"/>
      <inkml:brushProperty name="ignorePressure" value="0"/>
    </inkml:brush>
  </inkml:definitions>
  <inkml:trace contextRef="#ctx0" brushRef="#br0">36300.000 45750.000 920,'-4.000'-44.000'-30,"-5.000"13.000"14,-7.000 12.000 13,-5.000 13.000 14,-4.000 10.000 6,0.000 10.000 0,0.000 10.000-1,0.000 9.000-1,-2.000 10.000-2,-3.000 14.000-1,-3.000 11.000-2,-2.000 14.000-2,-5.000 7.000-3,-2.000 3.000-2,-3.000 3.000-2,-3.000 4.000-2,1.000-4.000-3,6.000-9.000-5,7.000-10.000-5,6.000-8.000-4,6.000-9.000-3,6.000-6.000-2,7.000-6.000 0,6.000-6.000-1</inkml:trace>
</inkml:ink>
</file>

<file path=ppt/ink/ink68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9"/>
    </inkml:context>
    <inkml:brush xml:id="br0">
      <inkml:brushProperty name="width" value="0.0352938771247864" units="cm"/>
      <inkml:brushProperty name="height" value="0.0352938771247864" units="cm"/>
      <inkml:brushProperty name="color" value="#f2395b"/>
      <inkml:brushProperty name="ignorePressure" value="0"/>
    </inkml:brush>
  </inkml:definitions>
  <inkml:trace contextRef="#ctx0" brushRef="#br0">47850.000 49150.000 623,'28.000'-50.000'8,"56.000"0.000"18,57.000 0.000 18,56.000 0.000 16,4.000 6.000 3,-46.000 13.000-14,-47.000 12.000-13,-47.000 13.000-13,-7.000 6.000-8,35.000 0.000-2,35.000 0.000-2,34.000 0.000-1,13.000 3.000-3,-5.000 6.000-1,-7.000 7.000-2,-5.000 6.000-3,-14.000 4.000-4,-18.000 4.000-9,-19.000 3.000-9,-18.000 3.000-8,-17.000-1.000-7,-11.000-2.000-5,-14.000-3.000-5,-11.000-3.000-6,-12.000-2.000 0,-9.000 0.000 5,-10.000 0.000 4,-8.000 0.000 5</inkml:trace>
</inkml:ink>
</file>

<file path=ppt/ink/ink68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39"/>
    </inkml:context>
    <inkml:brush xml:id="br0">
      <inkml:brushProperty name="width" value="0.0318226255476475" units="cm"/>
      <inkml:brushProperty name="height" value="0.0318226255476475" units="cm"/>
      <inkml:brushProperty name="color" value="#f2395b"/>
      <inkml:brushProperty name="ignorePressure" value="0"/>
    </inkml:brush>
  </inkml:definitions>
  <inkml:trace contextRef="#ctx0" brushRef="#br0">47650.000 50100.000 691,'-47.000'0.000'0,"6.000"0.000"0,7.000 0.000 0,6.000 0.000 0,7.000-4.000 6,10.000-5.000 12,10.000-7.000 12,9.000-5.000 12,9.000-1.000 2,9.000 6.000-6,10.000 7.000-8,10.000 6.000-8,16.000 1.000-3,26.000-3.000-2,24.000-3.000-1,26.000-2.000-2,16.000 0.000-4,10.000 7.000-8,10.000 6.000-7,9.000 7.000-9,1.000 7.000-3,-6.000 9.000 4,-6.000 10.000 2,-6.000 10.000 3,-16.000 0.000 2,-25.000-5.000 2,-25.000-7.000 0,-25.000-5.000 2,-18.000-6.000-9,-8.000-3.000-19,-10.000-3.000-19,-9.000-2.000-19</inkml:trace>
</inkml:ink>
</file>

<file path=ppt/ink/ink68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0"/>
    </inkml:context>
    <inkml:brush xml:id="br0">
      <inkml:brushProperty name="width" value="0.0488106235861778" units="cm"/>
      <inkml:brushProperty name="height" value="0.0488106235861778" units="cm"/>
      <inkml:brushProperty name="color" value="#f2395b"/>
      <inkml:brushProperty name="ignorePressure" value="0"/>
    </inkml:brush>
  </inkml:definitions>
  <inkml:trace contextRef="#ctx0" brushRef="#br0">54000.000 47900.000 450,'0.000'-49.000'0,"0.000"4.000"0,0.000 3.000 0,0.000 3.000 0,-10.000-1.000 3,-18.000-2.000 4,-19.000-3.000 5,-18.000-3.000 5,-7.000 4.000 0,6.000 13.000-3,7.000 12.000-3,6.000 13.000-4,-5.000 6.000-2,-16.000 0.000-2,-15.000 0.000 0,-15.000 0.000-1,-6.000 3.000-1,7.000 6.000 1,6.000 7.000 0,7.000 6.000 1,5.000 1.000 0,7.000-3.000 1,6.000-3.000-1,7.000-2.000 0,11.000 0.000 3,20.000 7.000 4,18.000 6.000 5,20.000 7.000 4,8.000 4.000 2,1.000 3.000-1,-1.000 3.000-3,1.000 4.000 0,-1.000 4.000 0,1.000 6.000 2,-1.000 7.000 2,1.000 6.000 2,-3.000 7.000 1,-2.000 10.000 0,-3.000 10.000-2,-3.000 9.000 0,-6.000 9.000-2,-5.000 9.000-2,-7.000 10.000-2,-5.000 10.000-2,-3.000 7.000-1,4.000 6.000 0,3.000 7.000-1,3.000 6.000 0,3.000-4.000-3,3.000-11.000-5,3.000-14.000-7,4.000-11.000-6,2.000-12.000-6,4.000-9.000-7,3.000-10.000-6,3.000-8.000-8,3.000-11.000-4,3.000-8.000-4,3.000-10.000-4,4.000-9.000-3,1.000-10.000-1,0.000-9.000 3,0.000-10.000 2,0.000-8.000 3</inkml:trace>
</inkml:ink>
</file>

<file path=ppt/ink/ink68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1"/>
    </inkml:context>
    <inkml:brush xml:id="br0">
      <inkml:brushProperty name="width" value="0.0384005941450596" units="cm"/>
      <inkml:brushProperty name="height" value="0.0384005941450596" units="cm"/>
      <inkml:brushProperty name="color" value="#f2395b"/>
      <inkml:brushProperty name="ignorePressure" value="0"/>
    </inkml:brush>
  </inkml:definitions>
  <inkml:trace contextRef="#ctx0" brushRef="#br0">54450.000 47900.000 572,'135.000'-88.000'82,"-27.000"26.000"-18,-28.000 24.000-16,-28.000 26.000-18,-12.000 13.000-7,7.000 4.000 2,6.000 3.000 1,7.000 3.000 2,-1.000 6.000-2,-6.000 9.000-4,-6.000 10.000-4,-6.000 10.000-4,-9.000 5.000-4,-8.000 4.000-3,-10.000 3.000-3,-9.000 3.000-3,-9.000 3.000-4,-5.000 3.000-1,-7.000 3.000-3,-5.000 4.000-2,-8.000-3.000-2,-5.000-5.000-3,-7.000-7.000-2,-5.000-5.000-2,-6.000-4.000-1,-3.000 0.000 0,-3.000 0.000 2,-2.000 0.000 1,-1.000 0.000 0,3.000 0.000 1,3.000 0.000 0,4.000 0.000 2,1.000-2.000 0,0.000-3.000 1,0.000-3.000 0,0.000-2.000 2,3.000-5.000 1,6.000-2.000 1,7.000-3.000 0,6.000-3.000 2,3.000-6.000 1,0.000-5.000 0,0.000-7.000-1,0.000-5.000 2,0.000-4.000 0,0.000 0.000 2,0.000 0.000 3,0.000 0.000 1,0.000 1.000-3,0.000 4.000-10,0.000 3.000-9,0.000 3.000-11</inkml:trace>
</inkml:ink>
</file>

<file path=ppt/ink/ink68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1"/>
    </inkml:context>
    <inkml:brush xml:id="br0">
      <inkml:brushProperty name="width" value="0.0434934981167316" units="cm"/>
      <inkml:brushProperty name="height" value="0.0434934981167316" units="cm"/>
      <inkml:brushProperty name="color" value="#f2395b"/>
      <inkml:brushProperty name="ignorePressure" value="0"/>
    </inkml:brush>
  </inkml:definitions>
  <inkml:trace contextRef="#ctx0" brushRef="#br0">54450.000 48250.000 505,'-2.000'-41.000'8,"-3.000"19.000"16,-3.000 19.000 16,-2.000 19.000 16,-3.000 12.000 3,1.000 6.000-7,-1.000 7.000-8,1.000 6.000-7,-3.000 9.000-6,-2.000 13.000-3,-3.000 12.000-4,-3.000 13.000-3,-4.000 10.000-2,-3.000 10.000-4,-3.000 10.000-2,-2.000 9.000-2,-1.000 10.000-4,3.000 14.000-2,3.000 11.000-5,4.000 14.000-2,1.000 3.000-5,0.000-2.000-5,0.000-3.000-5,0.000-3.000-6,0.000-2.000-2,0.000 0.000 2,0.000 0.000 2,0.000 0.000 2,1.000 0.000-3,4.000 0.000-10,3.000 0.000-8,3.000 0.000-9,3.000-16.000-2,3.000-31.000 5,3.000-31.000 6,4.000-31.000 6,1.000-20.000 4,0.000-5.000 4,0.000-7.000 3,0.000-5.000 3</inkml:trace>
</inkml:ink>
</file>

<file path=ppt/ink/ink68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2"/>
    </inkml:context>
    <inkml:brush xml:id="br0">
      <inkml:brushProperty name="width" value="0.0485125742852688" units="cm"/>
      <inkml:brushProperty name="height" value="0.0485125742852688" units="cm"/>
      <inkml:brushProperty name="color" value="#f2395b"/>
      <inkml:brushProperty name="ignorePressure" value="0"/>
    </inkml:brush>
  </inkml:definitions>
  <inkml:trace contextRef="#ctx0" brushRef="#br0">56050.000 49100.000 453,'0.000'-49.000'4,"0.000"4.000"8,0.000 3.000 8,0.000 3.000 8,-2.000 3.000 2,-3.000 3.000-3,-3.000 3.000-4,-2.000 4.000-3,-6.000 1.000-3,-6.000 0.000-2,-6.000 0.000-2,-6.000 0.000-2,-6.000 3.000-1,-2.000 6.000-1,-3.000 7.000 1,-3.000 6.000 0,-7.000 9.000 0,-9.000 13.000-1,-10.000 12.000 0,-8.000 13.000 0,-4.000 12.000-1,3.000 13.000 0,3.000 12.000 0,4.000 13.000 0,4.000 6.000-1,6.000 0.000 1,7.000 0.000-1,6.000 0.000 1,7.000-5.000-2,10.000-9.000-1,10.000-10.000-1,9.000-8.000-1,17.000-14.000-4,25.000-15.000-6,25.000-15.000-7,25.000-16.000-5,15.000-18.000-4,7.000-18.000 2,6.000-19.000 0,7.000-18.000 2,-1.000-14.000-1,-6.000-5.000-1,-6.000-7.000 0,-6.000-5.000-2,-7.000-4.000 0,-6.000 0.000 3,-6.000 0.000 1,-6.000 0.000 2,-9.000 0.000 2,-8.000 0.000 4,-10.000 0.000 4,-9.000 0.000 3,-7.000 0.000 3,-3.000 0.000 1,-3.000 0.000 1,-2.000 0.000 1,-3.000 4.000 4,1.000 10.000 3,-1.000 10.000 5,1.000 9.000 5,-4.000 17.000 6,-6.000 25.000 11,-6.000 25.000 10,-6.000 25.000 10,-6.000 20.000 1,-2.000 16.000-8,-3.000 15.000-7,-3.000 17.000-9,-2.000 10.000-6,0.000 6.000-4,0.000 7.000-4,0.000 6.000-4,1.000 7.000-5,4.000 10.000-4,3.000 10.000-3,3.000 9.000-6,1.000 4.000-3,1.000 1.000-5,-1.000-1.000-3,1.000 1.000-6,1.000-10.000-5,3.000-19.000-8,3.000-18.000-8,4.000-19.000-8,2.000-18.000 1,4.000-15.000 8,3.000-15.000 9,3.000-16.000 7</inkml:trace>
</inkml:ink>
</file>

<file path=ppt/ink/ink68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2"/>
    </inkml:context>
    <inkml:brush xml:id="br0">
      <inkml:brushProperty name="width" value="0.0429524071514606" units="cm"/>
      <inkml:brushProperty name="height" value="0.0429524071514606" units="cm"/>
      <inkml:brushProperty name="color" value="#f2395b"/>
      <inkml:brushProperty name="ignorePressure" value="0"/>
    </inkml:brush>
  </inkml:definitions>
  <inkml:trace contextRef="#ctx0" brushRef="#br0">58050.000 48250.000 512,'-25.000'-44.000'0,"0.000"13.000"0,0.000 12.000 0,0.000 13.000 0,-4.000 9.000 8,-5.000 6.000 16,-7.000 7.000 15,-5.000 6.000 17,-4.000 9.000 4,0.000 13.000-9,0.000 12.000-8,0.000 13.000-8,-2.000 10.000-6,-3.000 10.000-1,-3.000 10.000-3,-2.000 9.000-1,3.000 6.000-3,14.000 3.000-5,11.000 3.000-4,14.000 4.000-4,7.000-4.000-3,3.000-9.000-2,3.000-10.000-3,4.000-8.000-1,11.000-6.000-10,23.000 1.000-17,22.000-1.000-18,22.000 1.000-18,13.000-12.000-7,7.000-21.000 5,6.000-22.000 5,7.000-22.000 4,-7.000-11.000 7,-19.000 0.000 9,-18.000 0.000 8,-19.000 0.000 9</inkml:trace>
</inkml:ink>
</file>

<file path=ppt/ink/ink68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3"/>
    </inkml:context>
    <inkml:brush xml:id="br0">
      <inkml:brushProperty name="width" value="0.0424426048994064" units="cm"/>
      <inkml:brushProperty name="height" value="0.0424426048994064" units="cm"/>
      <inkml:brushProperty name="color" value="#f2395b"/>
      <inkml:brushProperty name="ignorePressure" value="0"/>
    </inkml:brush>
  </inkml:definitions>
  <inkml:trace contextRef="#ctx0" brushRef="#br0">59300.000 48400.000 518,'-52.000'29.000'100,"-3.000"10.000"-19,-3.000 10.000-20,-2.000 9.000-20,-6.000 7.000-13,-6.000 7.000-5,-6.000 6.000-6,-6.000 7.000-6,-6.000 4.000-2,-2.000 3.000-1,-3.000 3.000-1,-3.000 4.000 0,1.000-4.000-4,6.000-9.000-7,7.000-10.000-6,6.000-8.000-6,17.000-20.000-11,28.000-28.000-15,28.000-28.000-14,29.000-27.000-16,21.000-20.000 0,16.000-9.000 13,15.000-10.000 12,17.000-8.000 13,5.000-6.000 9,-3.000 1.000 6,-3.000-1.000 5,-2.000 1.000 6,-6.000 5.000 3,-6.000 14.000 2,-6.000 11.000 1,-6.000 14.000 1,-9.000 8.000 2,-8.000 7.000-1,-10.000 6.000-1,-9.000 7.000 1,-5.000 7.000 10,0.000 9.000 21,0.000 10.000 22,0.000 10.000 21,-2.000 7.000 5,-3.000 6.000-13,-3.000 7.000-12,-2.000 6.000-13,-5.000 7.000-7,-2.000 10.000-3,-3.000 10.000-3,-3.000 9.000-4,-6.000 4.000-2,-5.000 1.000-5,-7.000-1.000-3,-5.000 1.000-3,-3.000-6.000-4,4.000-8.000-3,3.000-10.000-2,3.000-9.000-4,9.000-15.000-9,16.000-18.000-15,15.000-19.000-16,17.000-18.000-14,10.000-21.000-4,6.000-22.000 9,7.000-22.000 9,6.000-21.000 10,1.000-10.000 7,-3.000 3.000 4,-3.000 3.000 5,-2.000 4.000 6,-8.000 8.000 1,-8.000 17.000 0,-10.000 15.000 0,-9.000 16.000-1,-4.000 7.000 7,4.000 1.000 12,3.000-1.000 14,3.000 1.000 12,-1.000 4.000 7,-2.000 9.000 2,-3.000 10.000 1,-3.000 10.000 3,-4.000 10.000-4,-3.000 13.000-7,-3.000 12.000-6,-2.000 13.000-8,-5.000 6.000-6,-2.000 0.000-3,-3.000 0.000-5,-3.000 0.000-4,-1.000 0.000-3,4.000 0.000-4,3.000 0.000-2,3.000 0.000-4,-1.000 1.000-1,-2.000 4.000-3,-3.000 3.000-2,-3.000 3.000-2,-6.000-1.000-1,-5.000-2.000-1,-7.000-3.000 1,-5.000-3.000-1,-1.000-4.000-1,6.000-3.000-2,7.000-3.000-4,6.000-2.000-1,10.000-9.000-4,17.000-12.000-2,15.000-13.000-1,16.000-12.000-4,4.000-9.000 2,-6.000-2.000 3,-6.000-3.000 3,-6.000-3.000 4,-7.000-2.000 3,-6.000 0.000 2,-6.000 0.000 1,-6.000 0.000 3,-6.000-2.000 2,-2.000-3.000 4,-3.000-3.000 2,-3.000-2.000 4,-4.000 0.000 2,-3.000 7.000 0,-3.000 6.000 0,-2.000 7.000 1</inkml:trace>
</inkml:ink>
</file>

<file path=ppt/ink/ink68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4"/>
    </inkml:context>
    <inkml:brush xml:id="br0">
      <inkml:brushProperty name="width" value="0.0394448973238468" units="cm"/>
      <inkml:brushProperty name="height" value="0.0394448973238468" units="cm"/>
      <inkml:brushProperty name="color" value="#f2395b"/>
      <inkml:brushProperty name="ignorePressure" value="0"/>
    </inkml:brush>
  </inkml:definitions>
  <inkml:trace contextRef="#ctx0" brushRef="#br0">60400.000 48400.000 557,'1.000'-38.000'24,"4.000"26.000"13,3.000 24.000 15,3.000 26.000 13,-1.000 16.000 0,-2.000 10.000-11,-3.000 10.000-13,-3.000 9.000-12,-4.000 7.000-8,-3.000 7.000-3,-3.000 6.000-3,-2.000 7.000-3,-5.000 2.000-5,-2.000 1.000-5,-3.000-1.000-4,-3.000 1.000-6,-1.000-6.000-6,4.000-8.000-6,3.000-10.000-7,3.000-9.000-7,1.000-12.000-4,1.000-11.000-4,-1.000-14.000-3,1.000-11.000-4,1.000-20.000 0,3.000-24.000 2,3.000-26.000 4,4.000-24.000 2,4.000-13.000 6,6.000 0.000 8,7.000 0.000 9,6.000 0.000 8,4.000 3.000 8,4.000 6.000 7,3.000 7.000 6,3.000 6.000 7,3.000 4.000 4,3.000 4.000 2,3.000 3.000 2,4.000 3.000 2,1.000 6.000 1,0.000 9.000 2,0.000 10.000 1,0.000 10.000 1,-4.000 4.000-3,-5.000 0.000-8,-7.000 0.000-7,-5.000 0.000-7,-4.000 1.000-6,0.000 4.000-4,0.000 3.000-5,0.000 3.000-5,1.000-1.000-1,4.000-2.000 3,3.000-3.000 1,3.000-3.000 2,-1.000-6.000-4,-2.000-5.000-11,-3.000-7.000-12,-3.000-5.000-11,-6.000-4.000-1,-5.000 0.000 8,-7.000 0.000 8,-5.000 0.000 8,-4.000 0.000 6,0.000 0.000 3,0.000 0.000 4,0.000 0.000 4</inkml:trace>
</inkml:ink>
</file>

<file path=ppt/ink/ink68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4"/>
    </inkml:context>
    <inkml:brush xml:id="br0">
      <inkml:brushProperty name="width" value="0.0430095046758652" units="cm"/>
      <inkml:brushProperty name="height" value="0.0430095046758652" units="cm"/>
      <inkml:brushProperty name="color" value="#f2395b"/>
      <inkml:brushProperty name="ignorePressure" value="0"/>
    </inkml:brush>
  </inkml:definitions>
  <inkml:trace contextRef="#ctx0" brushRef="#br0">61400.000 48200.000 511,'0.000'-72.000'2,"0.000"6.000"5,0.000 7.000 5,0.000 6.000 4,-2.000 18.000 9,-3.000 32.000 16,-3.000 31.000 15,-2.000 32.000 14,-3.000 16.000 2,1.000 4.000-14,-1.000 3.000-12,1.000 3.000-13,1.000 9.000-11,3.000 16.000-6,3.000 15.000-6,4.000 17.000-8,-6.000 22.000-4,-11.000 32.000-3,-14.000 31.000-4,-11.000 32.000-3,-11.000 8.000-4,-5.000-11.000-8,-7.000-14.000-5,-5.000-11.000-7,2.000-15.000-6,13.000-16.000-3,12.000-15.000-5,13.000-15.000-4,9.000-20.000 1,6.000-21.000 7,7.000-22.000 8,6.000-22.000 7,1.000-18.000 6,-3.000-11.000 2,-3.000-14.000 5,-2.000-11.000 3</inkml:trace>
</inkml:ink>
</file>

<file path=ppt/ink/ink6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0"/>
    </inkml:context>
    <inkml:brush xml:id="br0">
      <inkml:brushProperty name="width" value="0.0232252739369869" units="cm"/>
      <inkml:brushProperty name="height" value="0.0232252739369869" units="cm"/>
      <inkml:brushProperty name="color" value="#000000"/>
      <inkml:brushProperty name="ignorePressure" value="0"/>
    </inkml:brush>
  </inkml:definitions>
  <inkml:trace contextRef="#ctx0" brushRef="#br0">36450.000 45850.000 947,'23.000'50.000'-17,"-3.000"0.000"7,-3.000 0.000 8,-2.000 0.000 8,0.000 0.000 5,7.000 0.000 2,6.000 0.000 2,7.000 0.000 2,2.000 0.000-3,1.000 0.000-8,-1.000 0.000-9,1.000 0.000-7,1.000-2.000-4,3.000-3.000-2,3.000-3.000-1,4.000-2.000-1,-4.000-6.000 1,-9.000-6.000 3,-10.000-6.000 3,-8.000-6.000 2,-6.000-4.000-1,1.000 1.000-5,-1.000-1.000-5,1.000 1.000-6</inkml:trace>
</inkml:ink>
</file>

<file path=ppt/ink/ink68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4"/>
    </inkml:context>
    <inkml:brush xml:id="br0">
      <inkml:brushProperty name="width" value="0.0343198664486408" units="cm"/>
      <inkml:brushProperty name="height" value="0.0343198664486408" units="cm"/>
      <inkml:brushProperty name="color" value="#f2395b"/>
      <inkml:brushProperty name="ignorePressure" value="0"/>
    </inkml:brush>
  </inkml:definitions>
  <inkml:trace contextRef="#ctx0" brushRef="#br0">61750.000 49550.000 641,'28.000'-19.000'87,"6.000"13.000"-17,7.000 12.000-16,6.000 13.000-17,-1.000 7.000-11,-5.000 4.000-7,-7.000 3.000-5,-5.000 3.000-7,-9.000 3.000-2,-9.000 3.000 3,-10.000 3.000 3,-8.000 4.000 1,-9.000-1.000-3,-6.000-3.000-14,-6.000-3.000-11,-6.000-2.000-12,-2.000-5.000-4,3.000-2.000 5,3.000-3.000 4,4.000-3.000 4,10.000-1.000 8,19.000 4.000 8,19.000 3.000 10,19.000 3.000 8,7.000 1.000 5,-3.000 1.000-1,-3.000-1.000-2,-2.000 1.000-1,-8.000 1.000-2,-8.000 3.000-3,-10.000 3.000-2,-9.000 4.000-4,-12.000 1.000 0,-11.000 0.000-1,-14.000 0.000-1,-11.000 0.000 0,-14.000 0.000 0,-11.000 0.000 0,-14.000 0.000-1,-11.000 0.000 1,-6.000-2.000-9,4.000-3.000-15,3.000-3.000-17,3.000-2.000-15,9.000-8.000-5,16.000-8.000 7,15.000-10.000 6,17.000-9.000 7,7.000-5.000 4,0.000 0.000 2,0.000 0.000 3,0.000 0.000 2</inkml:trace>
</inkml:ink>
</file>

<file path=ppt/ink/ink68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5"/>
    </inkml:context>
    <inkml:brush xml:id="br0">
      <inkml:brushProperty name="width" value="0.0336223095655441" units="cm"/>
      <inkml:brushProperty name="height" value="0.0336223095655441" units="cm"/>
      <inkml:brushProperty name="color" value="#f2395b"/>
      <inkml:brushProperty name="ignorePressure" value="0"/>
    </inkml:brush>
  </inkml:definitions>
  <inkml:trace contextRef="#ctx0" brushRef="#br0">62600.000 48100.000 654,'73.000'-66.000'2,"-3.000"19.000"5,-3.000 19.000 4,-2.000 19.000 5,-6.000 9.000 2,-6.000 0.000 2,-6.000 0.000 1,-6.000 0.000 0,4.000 6.000 2,16.000 13.000 2,15.000 12.000 0,17.000 13.000 2,3.000 10.000-2,-5.000 10.000-4,-7.000 10.000-4,-5.000 9.000-3,-14.000 7.000-3,-18.000 7.000 0,-19.000 6.000-1,-18.000 7.000 0,-20.000 5.000-2,-18.000 7.000-6,-19.000 6.000-4,-18.000 7.000-4,-17.000 2.000-4,-11.000 1.000 0,-14.000-1.000-1,-11.000 1.000-1,-7.000-6.000-2,0.000-8.000-6,0.000-10.000-5,0.000-9.000-6,6.000-12.000-3,13.000-11.000-4,12.000-14.000-2,13.000-11.000-4,13.000-12.000 1,17.000-9.000 6,15.000-10.000 6,16.000-8.000 5</inkml:trace>
</inkml:ink>
</file>

<file path=ppt/ink/ink68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5"/>
    </inkml:context>
    <inkml:brush xml:id="br0">
      <inkml:brushProperty name="width" value="0.0387648455798626" units="cm"/>
      <inkml:brushProperty name="height" value="0.0387648455798626" units="cm"/>
      <inkml:brushProperty name="color" value="#f2395b"/>
      <inkml:brushProperty name="ignorePressure" value="0"/>
    </inkml:brush>
  </inkml:definitions>
  <inkml:trace contextRef="#ctx0" brushRef="#br0">64200.000 49050.000 567,'-4.000'-46.000'6,"-5.000"10.000"13,-7.000 10.000 13,-5.000 9.000 13,-4.000 9.000 2,0.000 9.000-9,0.000 10.000-7,0.000 10.000-8,-4.000 11.000-3,-5.000 17.000 2,-7.000 15.000 1,-5.000 16.000 3,-4.000 9.000-2,0.000 3.000-5,0.000 3.000-3,0.000 4.000-6,3.000-4.000-1,6.000-9.000-2,7.000-10.000-1,6.000-8.000-1,9.000-8.000-2,13.000-2.000-2,12.000-3.000-2,13.000-3.000-3,12.000-6.000-2,13.000-5.000-4,12.000-7.000-3,13.000-5.000-3,7.000-8.000-4,4.000-5.000-5,3.000-7.000-5,3.000-5.000-4,1.000-4.000-2,1.000 0.000 3,-1.000 0.000 2,1.000 0.000 3,-7.000-2.000 2,-12.000-3.000 3,-13.000-3.000 2,-12.000-2.000 3</inkml:trace>
</inkml:ink>
</file>

<file path=ppt/ink/ink68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5"/>
    </inkml:context>
    <inkml:brush xml:id="br0">
      <inkml:brushProperty name="width" value="0.0384680852293968" units="cm"/>
      <inkml:brushProperty name="height" value="0.0384680852293968" units="cm"/>
      <inkml:brushProperty name="color" value="#f2395b"/>
      <inkml:brushProperty name="ignorePressure" value="0"/>
    </inkml:brush>
  </inkml:definitions>
  <inkml:trace contextRef="#ctx0" brushRef="#br0">64550.000 49450.000 571,'-27.000'-27.000'0,"-3.000"-3.000"0,-3.000-3.000 0,-2.000-2.000 0,-1.000 0.000 4,3.000 7.000 5,3.000 6.000 7,4.000 7.000 6,2.000 18.000 7,4.000 31.000 8,3.000 32.000 6,3.000 31.000 9,1.000 17.000-1,1.000 3.000-8,-1.000 3.000-8,1.000 4.000-9,-3.000 1.000-5,-2.000 0.000-3,-3.000 0.000-5,-3.000 0.000-4,-4.000-5.000-12,-3.000-9.000-24,-3.000-10.000-24,-2.000-8.000-22,0.000-14.000-8,7.000-15.000 10,6.000-15.000 9,7.000-16.000 9</inkml:trace>
</inkml:ink>
</file>

<file path=ppt/ink/ink68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6"/>
    </inkml:context>
    <inkml:brush xml:id="br0">
      <inkml:brushProperty name="width" value="0.0470518209040165" units="cm"/>
      <inkml:brushProperty name="height" value="0.0470518209040165" units="cm"/>
      <inkml:brushProperty name="color" value="#f2395b"/>
      <inkml:brushProperty name="ignorePressure" value="0"/>
    </inkml:brush>
  </inkml:definitions>
  <inkml:trace contextRef="#ctx0" brushRef="#br0">64850.000 47650.000 467,'6.000'-68.000'4,"13.000"17.000"8,12.000 15.000 7,13.000 16.000 8,7.000 9.000 2,4.000 3.000-4,3.000 3.000-3,3.000 4.000-4,1.000 4.000-5,1.000 6.000-6,-1.000 7.000-6,1.000 6.000-6,-4.000 3.000-3,-6.000 0.000-1,-6.000 0.000 1,-6.000 0.000-2,-9.000 1.000 2,-8.000 4.000 3,-10.000 3.000 3,-9.000 3.000 3,-5.000 3.000 1,0.000 3.000-2,0.000 3.000-1,0.000 4.000-2,-4.000 2.000 4,-5.000 4.000 10,-7.000 3.000 10,-5.000 3.000 9,-3.000 3.000 5,4.000 3.000 1,3.000 3.000-1,3.000 4.000 2,1.000 7.000-3,1.000 13.000-5,-1.000 12.000-4,1.000 13.000-5,-1.000 9.000-3,1.000 6.000-2,-1.000 7.000-2,1.000 6.000-2,1.000-1.000-1,3.000-5.000-1,3.000-7.000-1,4.000-5.000-1,1.000-8.000-2,0.000-5.000-3,0.000-7.000-2,0.000-5.000-3,-2.000-9.000-2,-3.000-9.000-1,-3.000-10.000 0,-2.000-8.000-1,-5.000-8.000-1,-2.000-2.000 2,-3.000-3.000 1,-3.000-3.000 0,-6.000-2.000 0,-5.000 0.000-3,-7.000 0.000-2,-5.000 0.000-3,-11.000 0.000-4,-11.000 0.000-3,-14.000 0.000-5,-11.000 0.000-3,-15.000 3.000-1,-16.000 6.000 2,-15.000 7.000 3,-15.000 6.000 2,2.000-5.000-3,22.000-16.000-7,22.000-15.000-8,23.000-15.000-7,14.000-9.000-1,10.000 1.000 7,10.000-1.000 7,9.000 1.000 6</inkml:trace>
</inkml:ink>
</file>

<file path=ppt/ink/ink68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6"/>
    </inkml:context>
    <inkml:brush xml:id="br0">
      <inkml:brushProperty name="width" value="0.0465059280395508" units="cm"/>
      <inkml:brushProperty name="height" value="0.0465059280395508" units="cm"/>
      <inkml:brushProperty name="color" value="#f2395b"/>
      <inkml:brushProperty name="ignorePressure" value="0"/>
    </inkml:brush>
  </inkml:definitions>
  <inkml:trace contextRef="#ctx0" brushRef="#br0">67400.000 49000.000 473,'0.000'-47.000'0,"0.000"6.000"1,0.000 7.000 0,0.000 6.000 1,-5.000-1.000 3,-9.000-5.000 7,-10.000-7.000 6,-8.000-5.000 7,-4.000 0.000 1,3.000 10.000-3,3.000 10.000-4,4.000 9.000-3,-1.000 6.000-1,-3.000 3.000 1,-3.000 3.000 0,-2.000 4.000 0,-6.000 7.000 1,-6.000 13.000-2,-6.000 12.000 0,-6.000 13.000-2,-4.000 12.000 0,1.000 13.000 3,-1.000 12.000 3,1.000 13.000 1,2.000 7.000 1,7.000 4.000-2,6.000 3.000-1,7.000 3.000-2,7.000-2.000-2,9.000-6.000-3,10.000-6.000-2,10.000-6.000-3,8.000-9.000-2,10.000-8.000-3,10.000-10.000-2,9.000-9.000-2,9.000-12.000-3,9.000-11.000-5,10.000-14.000-5,10.000-11.000-4,8.000-9.000-2,10.000-3.000-2,10.000-3.000-2,9.000-2.000 0,-1.000-8.000-2,-8.000-8.000-2,-10.000-10.000-2,-9.000-9.000-1,-10.000-9.000 1,-9.000-5.000 4,-10.000-7.000 4,-8.000-5.000 5,-6.000-12.000 1,1.000-16.000 2,-1.000-15.000 2,1.000-15.000 0,-3.000-7.000 3,-2.000 3.000 1,-3.000 3.000 2,-3.000 4.000 3,-4.000 7.000 2,-3.000 13.000 4,-3.000 12.000 4,-2.000 13.000 3,-3.000 12.000 3,1.000 13.000 5,-1.000 12.000 4,1.000 13.000 4,-3.000 18.000 8,-2.000 26.000 14,-3.000 24.000 14,-3.000 26.000 14,-4.000 15.000-1,-3.000 6.000-15,-3.000 7.000-14,-2.000 6.000-15,-6.000 15.000-10,-6.000 26.000-5,-6.000 24.000-4,-6.000 26.000-6,-4.000 5.000-4,1.000-11.000-8,-1.000-14.000-5,1.000-11.000-6,-3.000-14.000-6,-2.000-11.000-6,-3.000-14.000-5,-3.000-11.000-6,2.000-15.000-2,10.000-16.000-2,10.000-15.000-1,9.000-15.000 0</inkml:trace>
</inkml:ink>
</file>

<file path=ppt/ink/ink68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7"/>
    </inkml:context>
    <inkml:brush xml:id="br0">
      <inkml:brushProperty name="width" value="0.0420977361500263" units="cm"/>
      <inkml:brushProperty name="height" value="0.0420977361500263" units="cm"/>
      <inkml:brushProperty name="color" value="#f2395b"/>
      <inkml:brushProperty name="ignorePressure" value="0"/>
    </inkml:brush>
  </inkml:definitions>
  <inkml:trace contextRef="#ctx0" brushRef="#br0">68250.000 49800.000 522,'156.000'-65.000'38,"-37.000"23.000"-4,-38.000 22.000-4,-37.000 22.000-3,-21.000 18.000-2,-3.000 16.000-1,-3.000 15.000-2,-2.000 17.000-1,-11.000 7.000-1,-15.000 0.000-4,-15.000 0.000-2,-16.000 0.000-2,-10.000-2.000-3,-3.000-3.000 0,-3.000-3.000-1,-2.000-2.000-1,2.000-8.000 0,9.000-8.000 2,10.000-10.000 1,10.000-9.000 2,16.000-7.000 0,26.000-3.000 2,24.000-3.000 0,26.000-2.000 2,16.000-8.000 0,10.000-8.000-1,10.000-10.000-1,9.000-9.000 0,1.000-2.000-6,-6.000 6.000-8,-6.000 7.000-11,-6.000 6.000-9</inkml:trace>
</inkml:ink>
</file>

<file path=ppt/ink/ink68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8"/>
    </inkml:context>
    <inkml:brush xml:id="br0">
      <inkml:brushProperty name="width" value="0.0322734005749226" units="cm"/>
      <inkml:brushProperty name="height" value="0.0322734005749226" units="cm"/>
      <inkml:brushProperty name="color" value="#f2395b"/>
      <inkml:brushProperty name="ignorePressure" value="0"/>
    </inkml:brush>
  </inkml:definitions>
  <inkml:trace contextRef="#ctx0" brushRef="#br0">70550.000 48750.000 681,'-85.000'-2.000'3,"32.000"-3.000"4,31.000-3.000 6,32.000-2.000 4,19.000-5.000 5,10.000-2.000 2,10.000-3.000 4,9.000-3.000 2,26.000-2.000 1,44.000 0.000 0,44.000 0.000-2,44.000 0.000 0,19.000 0.000-5,-2.000 0.000-6,-3.000 0.000-8,-3.000 0.000-8,-13.000 4.000-3,-22.000 10.000 1,-22.000 10.000 0,-21.000 9.000 1,-23.000 6.000-7,-21.000 3.000-18,-22.000 3.000-16,-22.000 4.000-17,-16.000 1.000-4,-9.000 0.000 5,-10.000 0.000 7,-8.000 0.000 6,-9.000-2.000 6,-6.000-3.000 7,-6.000-3.000 7,-6.000-2.000 6</inkml:trace>
</inkml:ink>
</file>

<file path=ppt/ink/ink68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8"/>
    </inkml:context>
    <inkml:brush xml:id="br0">
      <inkml:brushProperty name="width" value="0.0343097038567066" units="cm"/>
      <inkml:brushProperty name="height" value="0.0343097038567066" units="cm"/>
      <inkml:brushProperty name="color" value="#f2395b"/>
      <inkml:brushProperty name="ignorePressure" value="0"/>
    </inkml:brush>
  </inkml:definitions>
  <inkml:trace contextRef="#ctx0" brushRef="#br0">72400.000 48000.000 641,'-68.000'-68.000'0,"17.000"17.000"0,15.000 15.000 0,16.000 16.000 0,4.000 4.000 2,-6.000-6.000 5,-6.000-6.000 5,-6.000-6.000 5,-4.000 2.000 3,1.000 14.000 3,-1.000 11.000 2,1.000 14.000 3,2.000 16.000 1,7.000 22.000 0,6.000 22.000-1,7.000 23.000 1,2.000 17.000-3,1.000 17.000-7,-1.000 15.000-5,1.000 16.000-6,-3.000 18.000-1,-2.000 22.000 1,-3.000 22.000 3,-3.000 23.000 3,-2.000 3.000-11,0.000-11.000-23,0.000-14.000-22,0.000-11.000-23,1.000-28.000-7,4.000-40.000 7,3.000-40.000 7,3.000-41.000 7</inkml:trace>
</inkml:ink>
</file>

<file path=ppt/ink/ink68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8"/>
    </inkml:context>
    <inkml:brush xml:id="br0">
      <inkml:brushProperty name="width" value="0.0322259739041328" units="cm"/>
      <inkml:brushProperty name="height" value="0.0322259739041328" units="cm"/>
      <inkml:brushProperty name="color" value="#f2395b"/>
      <inkml:brushProperty name="ignorePressure" value="0"/>
    </inkml:brush>
  </inkml:definitions>
  <inkml:trace contextRef="#ctx0" brushRef="#br0">74950.000 47700.000 682,'26.000'-24.000'0,"4.000"4.000"0,3.000 3.000 0,3.000 3.000 0,1.000 9.000 8,1.000 16.000 15,-1.000 15.000 15,1.000 17.000 16,-6.000 5.000 1,-8.000-3.000-16,-10.000-3.000-14,-9.000-2.000-14,-9.000 6.000-10,-5.000 20.000-7,-7.000 18.000-5,-5.000 20.000-5,-9.000 6.000-5,-9.000-2.000 0,-10.000-3.000 0,-8.000-3.000-2,-8.000-4.000 1,-2.000-3.000 4,-3.000-3.000 4,-3.000-2.000 3,-4.000-8.000 4,-3.000-8.000 6,-3.000-10.000 6,-2.000-9.000 5,5.000-10.000 5,16.000-9.000 4,15.000-10.000 5,17.000-8.000 3,25.000-14.000 3,39.000-15.000 0,36.000-15.000 1,39.000-16.000 0,22.000-12.000-7,10.000-5.000-14,10.000-7.000-16,9.000-5.000-15,-1.000 0.000-9,-8.000 10.000-3,-10.000 10.000-3,-9.000 9.000-4,-9.000 6.000-2,-5.000 3.000 0,-7.000 3.000 1,-5.000 4.000-1,-9.000-1.000 4,-9.000-3.000 7,-10.000-3.000 7,-8.000-2.000 7,-11.000-1.000 5,-8.000 3.000 3,-10.000 3.000 2,-9.000 4.000 3</inkml:trace>
</inkml:ink>
</file>

<file path=ppt/ink/ink6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0"/>
    </inkml:context>
    <inkml:brush xml:id="br0">
      <inkml:brushProperty name="width" value="0.0355280116200447" units="cm"/>
      <inkml:brushProperty name="height" value="0.0355280116200447" units="cm"/>
      <inkml:brushProperty name="color" value="#000000"/>
      <inkml:brushProperty name="ignorePressure" value="0"/>
    </inkml:brush>
  </inkml:definitions>
  <inkml:trace contextRef="#ctx0" brushRef="#br0">38000.000 45950.000 619,'21.000'71.000'74,"-5.000"-5.000"-14,-7.000-7.000-15,-5.000-5.000-13,-4.000-3.000-8,0.000 4.000-2,0.000 3.000-1,0.000 3.000-3,0.000 7.000 0,0.000 14.000-1,0.000 11.000-1,0.000 14.000 0,0.000 11.000-4,0.000 14.000-7,0.000 11.000-6,0.000 14.000-7,0.000-3.000-3,0.000-15.000 1,0.000-15.000 3,0.000-16.000 1,0.000-13.000-10,0.000-9.000-23,0.000-10.000-23,0.000-8.000-22</inkml:trace>
</inkml:ink>
</file>

<file path=ppt/ink/ink68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9"/>
    </inkml:context>
    <inkml:brush xml:id="br0">
      <inkml:brushProperty name="width" value="0.0392611473798752" units="cm"/>
      <inkml:brushProperty name="height" value="0.0392611473798752" units="cm"/>
      <inkml:brushProperty name="color" value="#f2395b"/>
      <inkml:brushProperty name="ignorePressure" value="0"/>
    </inkml:brush>
  </inkml:definitions>
  <inkml:trace contextRef="#ctx0" brushRef="#br0">76800.000 48200.000 560,'23.000'-25.000'0,"-3.000"0.000"0,-3.000 0.000 0,-2.000 0.000 0,2.000-5.000 1,9.000-9.000 3,10.000-10.000 2,10.000-8.000 3,0.000-3.000 3,-5.000 7.000 2,-7.000 6.000 3,-5.000 7.000 2,-6.000 10.000 4,-3.000 16.000 5,-3.000 15.000 3,-2.000 17.000 5,-12.000 13.000-1,-19.000 13.000-6,-18.000 12.000-6,-19.000 13.000-7,-15.000 9.000-3,-8.000 6.000-1,-10.000 7.000-1,-9.000 6.000 0,-2.000 3.000-2,6.000 0.000-2,7.000 0.000-2,6.000 0.000-3,6.000-7.000-2,6.000-11.000-4,7.000-14.000-2,6.000-11.000-4,7.000-11.000-6,10.000-5.000-6,10.000-7.000-7,9.000-5.000-6,15.000-19.000-4,22.000-27.000 3,22.000-28.000 2,23.000-28.000 2,14.000-18.000 1,10.000-6.000 1,10.000-6.000 0,9.000-6.000 0,1.000-1.000 4,-6.000 7.000 6,-6.000 6.000 5,-6.000 7.000 6,-9.000 5.000 7,-8.000 7.000 7,-10.000 6.000 7,-9.000 7.000 8,-9.000 7.000 4,-5.000 9.000 1,-7.000 10.000 1,-5.000 10.000 1,-3.000 11.000 5,4.000 17.000 7,3.000 15.000 9,3.000 16.000 8,-1.000 12.000-1,-2.000 9.000-9,-3.000 10.000-9,-3.000 10.000-9,-6.000 7.000-8,-5.000 6.000-6,-7.000 7.000-7,-5.000 6.000-6,-6.000 1.000-4,-3.000-3.000-2,-3.000-3.000-2,-2.000-2.000-2,-3.000-8.000-2,1.000-8.000 0,-1.000-10.000-1,1.000-9.000-1,12.000-26.000-3,25.000-40.000-7,25.000-40.000-7,25.000-41.000-6,10.000-19.000-1,-2.000 3.000 6,-3.000 3.000 7,-3.000 4.000 6,-6.000 7.000 2,-5.000 13.000 2,-7.000 12.000-1,-5.000 13.000 0,-9.000 9.000 3,-9.000 6.000 6,-10.000 7.000 6,-8.000 6.000 6</inkml:trace>
</inkml:ink>
</file>

<file path=ppt/ink/ink68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9"/>
    </inkml:context>
    <inkml:brush xml:id="br0">
      <inkml:brushProperty name="width" value="0.0362488776445389" units="cm"/>
      <inkml:brushProperty name="height" value="0.0362488776445389" units="cm"/>
      <inkml:brushProperty name="color" value="#f2395b"/>
      <inkml:brushProperty name="ignorePressure" value="0"/>
    </inkml:brush>
  </inkml:definitions>
  <inkml:trace contextRef="#ctx0" brushRef="#br0">78500.000 47350.000 606,'0.000'-41.000'29,"0.000"19.000"3,0.000 19.000 3,0.000 19.000 4,0.000 12.000-2,0.000 6.000-4,0.000 7.000-5,0.000 6.000-4,0.000 10.000-3,0.000 17.000-1,0.000 15.000-1,0.000 16.000-1,-4.000 7.000-1,-5.000 1.000-3,-7.000-1.000-2,-5.000 1.000-1,-4.000-1.000-6,0.000 1.000-9,0.000-1.000-7,0.000 1.000-8,-2.000-3.000-6,-3.000-2.000-2,-3.000-3.000-2,-2.000-3.000-2,2.000-20.000-6,9.000-33.000-8,10.000-35.000-8,10.000-34.000-9,4.000-16.000 3,0.000 3.000 13,0.000 3.000 13,0.000 4.000 13</inkml:trace>
</inkml:ink>
</file>

<file path=ppt/ink/ink68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49"/>
    </inkml:context>
    <inkml:brush xml:id="br0">
      <inkml:brushProperty name="width" value="0.0305508077144623" units="cm"/>
      <inkml:brushProperty name="height" value="0.0305508077144623" units="cm"/>
      <inkml:brushProperty name="color" value="#f2395b"/>
      <inkml:brushProperty name="ignorePressure" value="0"/>
    </inkml:brush>
  </inkml:definitions>
  <inkml:trace contextRef="#ctx0" brushRef="#br0">78300.000 48500.000 720,'3.000'-71.000'1,"6.000"10.000"3,7.000 10.000 2,6.000 9.000 2,4.000 7.000 3,4.000 7.000 2,3.000 6.000 1,3.000 7.000 2,4.000 0.000 3,7.000-2.000 3,6.000-3.000 3,7.000-3.000 4,5.000-1.000-1,7.000 4.000-4,6.000 3.000-4,7.000 3.000-4,-1.000 1.000-4,-6.000 1.000-4,-6.000-1.000-5,-6.000 1.000-3,-9.000 1.000-5,-8.000 3.000-6,-10.000 3.000-7,-9.000 4.000-6</inkml:trace>
</inkml:ink>
</file>

<file path=ppt/ink/ink68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50"/>
    </inkml:context>
    <inkml:brush xml:id="br0">
      <inkml:brushProperty name="width" value="0.042084127664566" units="cm"/>
      <inkml:brushProperty name="height" value="0.042084127664566" units="cm"/>
      <inkml:brushProperty name="color" value="#f2395b"/>
      <inkml:brushProperty name="ignorePressure" value="0"/>
    </inkml:brush>
  </inkml:definitions>
  <inkml:trace contextRef="#ctx0" brushRef="#br0">79450.000 47200.000 522,'0.000'-135.000'0,"0.000"32.000"0,0.000 31.000 0,0.000 32.000 0,0.000 8.000 4,0.000-11.000 8,0.000-14.000 8,0.000-11.000 8,0.000 11.000 6,0.000 39.000 6,0.000 36.000 5,0.000 39.000 5,-2.000 25.000-1,-3.000 17.000-8,-3.000 15.000-6,-2.000 16.000-8,-3.000 12.000-4,1.000 9.000-4,-1.000 10.000-3,1.000 10.000-3,-4.000 11.000-3,-6.000 17.000-3,-6.000 15.000-3,-6.000 16.000-3,-6.000 13.000-6,-2.000 14.000-7,-3.000 11.000-9,-3.000 14.000-7,-2.000-6.000-6,0.000-21.000-4,0.000-22.000-5,0.000-22.000-3,3.000-29.000-1,6.000-33.000 5,7.000-35.000 3,6.000-34.000 5,4.000-23.000 2,4.000-8.000 0,3.000-10.000 1,3.000-9.000 1</inkml:trace>
</inkml:ink>
</file>

<file path=ppt/ink/ink68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50"/>
    </inkml:context>
    <inkml:brush xml:id="br0">
      <inkml:brushProperty name="width" value="0.034950353205204" units="cm"/>
      <inkml:brushProperty name="height" value="0.034950353205204" units="cm"/>
      <inkml:brushProperty name="color" value="#f2395b"/>
      <inkml:brushProperty name="ignorePressure" value="0"/>
    </inkml:brush>
  </inkml:definitions>
  <inkml:trace contextRef="#ctx0" brushRef="#br0">81050.000 47750.000 629,'1.000'-49.000'2,"4.000"4.000"3,3.000 3.000 5,3.000 3.000 3,-11.000 18.000 8,-25.000 35.000 10,-25.000 35.000 12,-25.000 34.000 12,-18.000 17.000-1,-8.000 0.000-11,-10.000 0.000-11,-9.000 0.000-11,-4.000-4.000-7,4.000-5.000-3,3.000-7.000-4,3.000-5.000-3,9.000-11.000-1,16.000-11.000-2,15.000-14.000-1,17.000-11.000 0,19.000-11.000-1,26.000-5.000-1,24.000-7.000-2,26.000-5.000-1,22.000-6.000-1,23.000-3.000 3,22.000-3.000 1,22.000-2.000 1,13.000-5.000-2,7.000-2.000-5,6.000-3.000-5,7.000-3.000-6,-4.000-1.000-2,-12.000 4.000 2,-13.000 3.000-1,-12.000 3.000 2,-16.000 1.000-4,-19.000 1.000-7,-18.000-1.000-7,-19.000 1.000-8,-18.000 1.000-2,-15.000 3.000 5,-15.000 3.000 4,-16.000 4.000 5,-8.000 1.000 5,0.000 0.000 6,0.000 0.000 6,0.000 0.000 5</inkml:trace>
</inkml:ink>
</file>

<file path=ppt/ink/ink68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50"/>
    </inkml:context>
    <inkml:brush xml:id="br0">
      <inkml:brushProperty name="width" value="0.0383920446038246" units="cm"/>
      <inkml:brushProperty name="height" value="0.0383920446038246" units="cm"/>
      <inkml:brushProperty name="color" value="#f2395b"/>
      <inkml:brushProperty name="ignorePressure" value="0"/>
    </inkml:brush>
  </inkml:definitions>
  <inkml:trace contextRef="#ctx0" brushRef="#br0">81050.000 48050.000 573,'-4.000'-47.000'3,"-5.000"6.000"9,-7.000 7.000 7,-5.000 6.000 7,-1.000 9.000 7,6.000 13.000 3,7.000 12.000 5,6.000 13.000 4,3.000 13.000 0,0.000 17.000-6,0.000 15.000-5,0.000 16.000-5,-4.000 13.000-6,-5.000 14.000-4,-7.000 11.000-6,-5.000 14.000-5,-6.000 11.000-7,-3.000 14.000-7,-3.000 11.000-8,-2.000 14.000-8,-3.000-1.000-8,1.000-12.000-8,-1.000-13.000-9,1.000-12.000-8,4.000-21.000-3,9.000-28.000 4,10.000-28.000 2,10.000-27.000 4</inkml:trace>
</inkml:ink>
</file>

<file path=ppt/ink/ink68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09:51"/>
    </inkml:context>
    <inkml:brush xml:id="br0">
      <inkml:brushProperty name="width" value="0.042981930077076" units="cm"/>
      <inkml:brushProperty name="height" value="0.042981930077076" units="cm"/>
      <inkml:brushProperty name="color" value="#f2395b"/>
      <inkml:brushProperty name="ignorePressure" value="0"/>
    </inkml:brush>
  </inkml:definitions>
  <inkml:trace contextRef="#ctx0" brushRef="#br0">83050.000 47950.000 511,'-4.000'-94.000'5,"-5.000"13.000"8,-7.000 12.000 9,-5.000 13.000 8,-8.000 12.000 5,-5.000 13.000 1,-7.000 12.000-1,-5.000 13.000 1,-6.000 12.000-3,-3.000 13.000-5,-3.000 12.000-5,-2.000 13.000-5,-1.000 10.000-3,3.000 10.000-1,3.000 10.000 1,4.000 9.000-2,1.000 6.000 0,0.000 3.000-2,0.000 3.000-1,0.000 4.000-2,6.000-1.000-1,13.000-3.000-1,12.000-3.000-1,13.000-2.000-2,9.000-5.000-2,6.000-2.000-2,7.000-3.000-2,6.000-3.000-4,9.000-7.000-2,13.000-9.000-6,12.000-10.000-6,13.000-8.000-4,12.000-14.000-3,13.000-15.000-3,12.000-15.000-2,13.000-16.000-2,4.000-16.000 0,-3.000-16.000 0,-3.000-15.000 1,-2.000-15.000 1,-6.000-7.000 2,-6.000 3.000 4,-6.000 3.000 3,-6.000 4.000 5,-9.000-1.000 1,-8.000-3.000 1,-10.000-3.000 1,-9.000-2.000 0,-9.000-6.000 3,-5.000-6.000 3,-7.000-6.000 3,-5.000-6.000 4,-4.000-4.000 3,0.000 1.000 3,0.000-1.000 1,0.000 1.000 2,-2.000 5.000 5,-3.000 14.000 4,-3.000 11.000 6,-2.000 14.000 6,-5.000 8.000 4,-2.000 7.000 3,-3.000 6.000 2,-3.000 7.000 3,-2.000 18.000 4,0.000 31.000 3,0.000 32.000 4,0.000 31.000 4,0.000 20.000-4,0.000 9.000-9,0.000 10.000-9,0.000 10.000-10,0.000 2.000-7,0.000-3.000-5,0.000-3.000-3,0.000-2.000-4,0.000 2.000-5,0.000 9.000-5,0.000 10.000-5,0.000 10.000-5,-4.000 11.000-7,-5.000 17.000-8,-7.000 15.000-9,-5.000 16.000-9,-6.000-5.000-1,-3.000-25.000 8,-3.000-25.000 8,-2.000-25.000 7,-3.000-18.000 1,1.000-8.000-5,-1.000-10.000-5,1.000-9.000-5</inkml:trace>
</inkml:ink>
</file>

<file path=ppt/ink/ink68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0:44"/>
    </inkml:context>
    <inkml:brush xml:id="br0">
      <inkml:brushProperty name="width" value="0.0372245199978352" units="cm"/>
      <inkml:brushProperty name="height" value="0.0372245199978352" units="cm"/>
      <inkml:brushProperty name="color" value="#f2395b"/>
      <inkml:brushProperty name="ignorePressure" value="0"/>
    </inkml:brush>
  </inkml:definitions>
  <inkml:trace contextRef="#ctx0" brushRef="#br0">12900.000 24050.000 591,'-115.000'-4.000'0,"23.000"-5.000"3,22.000-7.000 0,22.000-5.000 3,10.000-4.000 0,1.000 0.000 0,-1.000 0.000 1,1.000 0.000 0,1.000 1.000 2,3.000 4.000 6,3.000 3.000 4,4.000 3.000 6,2.000 6.000 1,4.000 9.000-1,3.000 10.000-1,3.000 10.000-1,3.000 10.000-1,3.000 13.000-4,3.000 12.000-2,4.000 13.000-3,1.000 7.000-1,0.000 4.000 1,0.000 3.000 1,0.000 3.000 0,4.000 4.000 1,10.000 7.000-1,10.000 6.000 0,9.000 7.000-1,4.000-1.000-1,1.000-6.000-5,-1.000-6.000-3,1.000-6.000-4,2.000-6.000-2,7.000-2.000 1,6.000-3.000 3,7.000-3.000 0,5.000-7.000 0,7.000-9.000-2,6.000-10.000-3,7.000-8.000-2,5.000-9.000-1,7.000-6.000 2,6.000-6.000 3,7.000-6.000 1,0.000-4.000 0,-2.000 1.000 0,-3.000-1.000-1,-3.000 1.000-1,-7.000-3.000-1,-9.000-2.000 1,-10.000-3.000 1,-8.000-3.000-1,-4.000-2.000 1,3.000 0.000 0,3.000 0.000 1,4.000 0.000 0,-4.000 1.000 0,-9.000 4.000 0,-10.000 3.000 0,-8.000 3.000-2,-4.000-1.000 1,3.000-2.000 0,3.000-3.000 1,4.000-3.000 0,4.000-2.000 0,6.000 0.000-1,7.000 0.000 1,6.000 0.000-1,15.000 1.000 0,26.000 4.000 1,24.000 3.000 0,26.000 3.000 0,7.000-2.000-1,-9.000-6.000 1,-10.000-6.000-1,-8.000-6.000 0,-9.000-9.000 0,-6.000-8.000-2,-6.000-10.000 0,-6.000-9.000 0,-15.000-1.000-1,-21.000 10.000 1,-22.000 10.000 1,-22.000 9.000 1,-10.000 2.000 0,4.000-2.000 0,3.000-3.000 0,3.000-3.000 1,6.000-6.000-1,9.000-5.000 0,10.000-7.000 0,10.000-5.000 1,-3.000-1.000-1,-11.000 6.000 0,-14.000 7.000 1,-11.000 6.000-1,-6.000-1.000 1,4.000-5.000-1,3.000-7.000-1,3.000-5.000 0,4.000-6.000 0,7.000-3.000 1,6.000-3.000-1,7.000-2.000 0,-3.000 0.000 1,-8.000 7.000 0,-10.000 6.000 0,-9.000 7.000 0,-5.000 2.000 0,0.000 1.000 1,0.000-1.000-1,0.000 1.000 1,3.000-4.000-1,6.000-6.000 1,7.000-6.000-1,6.000-6.000 0,-2.000 1.000 0,-9.000 9.000 0,-10.000 10.000 0,-8.000 10.000 0,-4.000 2.000 1,3.000-3.000 0,3.000-3.000 1,4.000-2.000 0,1.000-5.000 1,0.000-2.000-1,0.000-3.000-1,0.000-3.000 0,-2.000 1.000 0,-3.000 6.000 0,-3.000 7.000 0,-2.000 6.000 0,-5.000-2.000 0,-2.000-9.000 0,-3.000-10.000 1,-3.000-8.000 0,-2.000-3.000 0,0.000 7.000 0,0.000 6.000 0,0.000 7.000 0,-2.000 2.000 0,-3.000 1.000-1,-3.000-1.000 1,-2.000 1.000-1,-3.000-3.000 0,1.000-2.000 0,-1.000-3.000 1,1.000-3.000-1,-4.000-4.000-1,-6.000-3.000 0,-6.000-3.000 0,-6.000-2.000-2,-4.000-11.000 0,1.000-15.000 0,-1.000-15.000 0,1.000-16.000-1,-1.000-10.000 1,1.000-3.000-1,-1.000-3.000-1,1.000-2.000 0,-4.000 0.000 0,-6.000 7.000 0,-6.000 6.000-1,-6.000 7.000 1,-7.000 5.000 0,-6.000 7.000 0,-6.000 6.000 0,-6.000 7.000 0,-9.000 7.000 2,-8.000 9.000 2,-10.000 10.000 2,-9.000 10.000 3,-16.000 8.000-1,-22.000 10.000-3,-22.000 10.000-2,-21.000 9.000-2,-14.000 6.000-1,-2.000 3.000 0,-3.000 3.000 0,-3.000 4.000 0,-4.000 4.000 1,-3.000 6.000 0,-3.000 7.000 1,-2.000 6.000 1,-5.000 7.000 0,-2.000 10.000 1,-3.000 10.000 0,-3.000 9.000 1,-1.000 6.000 0,4.000 3.000 2,3.000 3.000 2,3.000 4.000 0,6.000 7.000 1,9.000 13.000-1,10.000 12.000-2,10.000 13.000 0,10.000 15.000 0,13.000 19.000 2,12.000 19.000 1,13.000 19.000 2,13.000 12.000 1,17.000 6.000 2,15.000 7.000 1,16.000 6.000 2,16.000 3.000-1,20.000 0.000 0,18.000 0.000-1,20.000 0.000-1,14.000 3.000-3,14.000 6.000-6,11.000 7.000-5,14.000 6.000-6,22.000-10.000-3,35.000-24.000-3,35.000-26.000-2,34.000-24.000-1,43.000-24.000-6,54.000-22.000-7,53.000-22.000-7,53.000-21.000-8,-4.000-21.000-2,-58.000-19.000 5,-60.000-18.000 5,-59.000-19.000 3</inkml:trace>
</inkml:ink>
</file>

<file path=ppt/ink/ink68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0:47"/>
    </inkml:context>
    <inkml:brush xml:id="br0">
      <inkml:brushProperty name="width" value="0.0240019988268614" units="cm"/>
      <inkml:brushProperty name="height" value="0.0240019988268614" units="cm"/>
      <inkml:brushProperty name="color" value="#f2395b"/>
      <inkml:brushProperty name="ignorePressure" value="0"/>
    </inkml:brush>
  </inkml:definitions>
  <inkml:trace contextRef="#ctx0" brushRef="#br0">16450.000 25000.000 916,'-43.000'-40.000'17,"17.000"23.000"3,15.000 22.000 2,16.000 22.000 3</inkml:trace>
</inkml:ink>
</file>

<file path=ppt/ink/ink68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0:49"/>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16275.000 30525.000 333,'157.000'63.000'167,"51.000"46.000"-1,50.000 47.000 1,49.000 47.000 0</inkml:trace>
</inkml:ink>
</file>

<file path=ppt/ink/ink6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2"/>
    </inkml:context>
    <inkml:brush xml:id="br0">
      <inkml:brushProperty name="width" value="0.0352928191423416" units="cm"/>
      <inkml:brushProperty name="height" value="0.0352928191423416" units="cm"/>
      <inkml:brushProperty name="color" value="#000000"/>
      <inkml:brushProperty name="ignorePressure" value="0"/>
    </inkml:brush>
  </inkml:definitions>
  <inkml:trace contextRef="#ctx0" brushRef="#br0">47300.000 50200.000 623,'-91.000'-5.000'1,"19.000"-9.000"3,19.000-10.000 2,19.000-8.000 2,16.000-3.000 6,17.000 7.000 9,15.000 6.000 9,16.000 7.000 9,16.000 4.000 2,20.000 3.000-4,18.000 3.000-6,20.000 4.000-4,6.000 2.000-3,-2.000 4.000-4,-3.000 3.000-2,-3.000 3.000-3,-4.000 3.000-4,-3.000 3.000-8,-3.000 3.000-5,-2.000 4.000-8,-6.000-3.000-8,-6.000-5.000-13,-6.000-7.000-11,-6.000-5.000-13,-9.000-4.000-5,-8.000 0.000 2,-10.000 0.000 1,-9.000 0.000 2</inkml:trace>
</inkml:ink>
</file>

<file path=ppt/ink/ink68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0:51"/>
    </inkml:context>
    <inkml:brush xml:id="br0">
      <inkml:brushProperty name="width" value="0.0366097614169121" units="cm"/>
      <inkml:brushProperty name="height" value="0.0366097614169121" units="cm"/>
      <inkml:brushProperty name="color" value="#f2395b"/>
      <inkml:brushProperty name="ignorePressure" value="0"/>
    </inkml:brush>
  </inkml:definitions>
  <inkml:trace contextRef="#ctx0" brushRef="#br0">16850.000 30200.000 600,'1.000'-46.000'-27,"4.000"10.000"12,3.000 10.000 13,3.000 9.000 13,-1.000 2.000 6,-2.000-2.000 2,-3.000-3.000 1,-3.000-3.000 2,-10.000-1.000-2,-16.000 4.000-2,-15.000 3.000-5,-15.000 3.000-2,-9.000 6.000-3,1.000 9.000-2,-1.000 10.000-2,1.000 10.000-2,-1.000 5.000 0,1.000 4.000-1,-1.000 3.000 1,1.000 3.000 0,-1.000 3.000 0,1.000 3.000 1,-1.000 3.000 0,1.000 4.000 1,2.000 5.000 1,7.000 10.000 2,6.000 10.000 1,7.000 9.000 3,2.000 6.000-1,1.000 3.000 0,-1.000 3.000-1,1.000 4.000-2,4.000-3.000 0,9.000-5.000 0,10.000-7.000-2,10.000-5.000 0,4.000-6.000-1,0.000-3.000 1,0.000-3.000-1,0.000-2.000 1,1.000-8.000-1,4.000-8.000-1,3.000-10.000-1,3.000-9.000 0,6.000-7.000 0,9.000-3.000-2,10.000-3.000 0,10.000-2.000-1,8.000-11.000-1,10.000-15.000-1,10.000-15.000-1,9.000-16.000-1,7.000-15.000-1,7.000-11.000-2,6.000-14.000-1,7.000-11.000-2,5.000-12.000 0,7.000-9.000-1,6.000-10.000-1,7.000-8.000 1,-4.000-1.000-1,-12.000 9.000 2,-13.000 10.000 2,-12.000 10.000 0,-13.000 13.000 2,-12.000 19.000 3,-13.000 19.000 1,-12.000 19.000 3,-13.000 16.000 4,-12.000 17.000 4,-13.000 15.000 6,-12.000 16.000 5,-9.000 13.000 3,-2.000 14.000-1,-3.000 11.000 1,-3.000 14.000 0,-4.000 3.000-1,-3.000-2.000-2,-3.000-3.000-2,-2.000-3.000-2,2.000-2.000-1,9.000 0.000-1,10.000 0.000-1,10.000 0.000-1,2.000-4.000-1,-3.000-5.000-3,-3.000-7.000-1,-2.000-5.000-2,0.000-3.000-1,7.000 4.000-3,6.000 3.000-1,7.000 3.000-2,5.000-4.000 0,7.000-8.000-1,6.000-10.000 1,7.000-9.000-1,2.000-7.000 1,1.000-3.000 1,-1.000-3.000 1,1.000-2.000 0,2.000-8.000 1,7.000-8.000-1,6.000-10.000-2,7.000-9.000 0,2.000-12.000-1,1.000-11.000 0,-1.000-14.000-2,1.000-11.000-1,-1.000-12.000-1,1.000-9.000 0,-1.000-10.000-1,1.000-8.000-1,-6.000-6.000 0,-8.000 1.000 1,-10.000-1.000 0,-9.000 1.000 1,-9.000 2.000 1,-5.000 7.000 1,-7.000 6.000 2,-5.000 7.000 1,-9.000 8.000 1,-9.000 14.000 1,-10.000 11.000 2,-8.000 14.000 0,-11.000 5.000 2,-8.000 1.000-1,-10.000-1.000 1,-9.000 1.000 0,-4.000 4.000 0,4.000 9.000-2,3.000 10.000-2,3.000 10.000-1,1.000 5.000-4,1.000 4.000-3,-1.000 3.000-5,1.000 3.000-4,1.000 4.000-3,3.000 7.000-4,3.000 6.000-3,4.000 7.000-3,5.000 2.000-2,10.000 1.000 1,10.000-1.000 1,9.000 1.000 0</inkml:trace>
</inkml:ink>
</file>

<file path=ppt/ink/ink68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0:51"/>
    </inkml:context>
    <inkml:brush xml:id="br0">
      <inkml:brushProperty name="width" value="0.0361770838499069" units="cm"/>
      <inkml:brushProperty name="height" value="0.0361770838499069" units="cm"/>
      <inkml:brushProperty name="color" value="#f2395b"/>
      <inkml:brushProperty name="ignorePressure" value="0"/>
    </inkml:brush>
  </inkml:definitions>
  <inkml:trace contextRef="#ctx0" brushRef="#br0">18650.000 31150.000 608,'115.000'-22.000'70,"-18.000"6.000"-12,-19.000 7.000-14,-18.000 6.000-13,-12.000 6.000-8,-3.000 6.000-5,-3.000 7.000-4,-2.000 6.000-4,-6.000 7.000-4,-6.000 10.000 0,-6.000 10.000-1,-6.000 9.000-2,-9.000 6.000 0,-8.000 3.000-2,-10.000 3.000 0,-9.000 4.000-1,-12.000 2.000-1,-11.000 4.000-1,-14.000 3.000-1,-11.000 3.000 0,-4.000-4.000-1,6.000-8.000-3,7.000-10.000-1,6.000-9.000-3,6.000-9.000 1,6.000-5.000 1,7.000-7.000 2,6.000-5.000 3,15.000-9.000 4,26.000-9.000 8,24.000-10.000 9,26.000-8.000 8,10.000-6.000 1,-3.000 1.000-3,-3.000-1.000-4,-2.000 1.000-4,0.000 1.000-3,7.000 3.000-2,6.000 3.000-3,7.000 4.000-3,-1.000 2.000-3,-6.000 4.000-2,-6.000 3.000-2,-6.000 3.000-4,-4.000 1.000 0,1.000 1.000 0,-1.000-1.000 0,1.000 1.000 1,-6.000-6.000-11,-8.000-8.000-24,-10.000-10.000-22,-9.000-9.000-23</inkml:trace>
</inkml:ink>
</file>

<file path=ppt/ink/ink68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0:57"/>
    </inkml:context>
    <inkml:brush xml:id="br0">
      <inkml:brushProperty name="width" value="0.0375930294394493" units="cm"/>
      <inkml:brushProperty name="height" value="0.0375930294394493" units="cm"/>
      <inkml:brushProperty name="color" value="#f2395b"/>
      <inkml:brushProperty name="ignorePressure" value="0"/>
    </inkml:brush>
  </inkml:definitions>
  <inkml:trace contextRef="#ctx0" brushRef="#br0">20400.000 18950.000 585,'-91.000'-22.000'1,"19.000"6.000"5,19.000 7.000 5,19.000 6.000 5,15.000 3.000 3,13.000 0.000 1,12.000 0.000 2,13.000 0.000 2,10.000 0.000-1,10.000 0.000-1,10.000 0.000-1,9.000 0.000-1,6.000 0.000-2,3.000 0.000-1,3.000 0.000-1,4.000 0.000-2,4.000 3.000-2,6.000 6.000 0,7.000 7.000 0,6.000 6.000-2,4.000 1.000 1,4.000-3.000-1,3.000-3.000 0,3.000-2.000 0,3.000-5.000 0,3.000-2.000-1,3.000-3.000-2,4.000-3.000 0,4.000-2.000-2,6.000 0.000 0,7.000 0.000-2,6.000 0.000-2,6.000 0.000 0,6.000 0.000 1,7.000 0.000-1,6.000 0.000 0,1.000-2.000 1,-3.000-3.000-1,-3.000-3.000 0,-2.000-2.000 0,-6.000-1.000-1,-6.000 3.000 0,-6.000 3.000-2,-6.000 4.000-1,-9.000 2.000 0,-8.000 4.000 0,-10.000 3.000 2,-9.000 3.000 0,-9.000 3.000 1,-5.000 3.000 0,-7.000 3.000 0,-5.000 4.000 0,-6.000 1.000 0,-3.000 0.000 0,-3.000 0.000-1,-2.000 0.000 0,-3.000-4.000 0,1.000-5.000 0,-1.000-7.000 0,1.000-5.000 1,-3.000-4.000 0,-2.000 0.000-1,-3.000 0.000 1,-3.000 0.000 0,-2.000 0.000 0,0.000 0.000 1,0.000 0.000 0,0.000 0.000 0,-2.000 0.000 0,-3.000 0.000-1,-3.000 0.000-2,-2.000 0.000-1,-3.000-2.000-3,1.000-3.000-4,-1.000-3.000-4,1.000-2.000-5,-4.000 3.000-4,-6.000 14.000-7,-6.000 11.000-8,-6.000 14.000-5</inkml:trace>
</inkml:ink>
</file>

<file path=ppt/ink/ink68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4"/>
    </inkml:context>
    <inkml:brush xml:id="br0">
      <inkml:brushProperty name="width" value="0.0287004522979259" units="cm"/>
      <inkml:brushProperty name="height" value="0.0287004522979259" units="cm"/>
      <inkml:brushProperty name="color" value="#f2395b"/>
      <inkml:brushProperty name="ignorePressure" value="0"/>
    </inkml:brush>
  </inkml:definitions>
  <inkml:trace contextRef="#ctx0" brushRef="#br0">28500.000 19350.000 766,'-29.000'-40.000'-16,"-5.000"23.000"17,-7.000 22.000 19,-5.000 22.000 16,-1.000 16.000 6,6.000 14.000-7,7.000 11.000-7,6.000 14.000-7,-4.000 13.000-4,-11.000 16.000-3,-14.000 15.000-2,-11.000 17.000-1,-3.000-1.000-4,10.000-16.000-2,10.000-15.000-4,9.000-15.000-4,4.000-11.000-1,1.000-2.000-1,-1.000-3.000-1,1.000-3.000-1,2.000-7.000-2,7.000-9.000-5,6.000-10.000-5,7.000-8.000-4,8.000-17.000-7,14.000-21.000-7,11.000-22.000-7,14.000-22.000-8,2.000-8.000 2,-6.000 6.000 11,-6.000 7.000 11,-6.000 6.000 12</inkml:trace>
</inkml:ink>
</file>

<file path=ppt/ink/ink68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5"/>
    </inkml:context>
    <inkml:brush xml:id="br0">
      <inkml:brushProperty name="width" value="0.0310049578547478" units="cm"/>
      <inkml:brushProperty name="height" value="0.0310049578547478" units="cm"/>
      <inkml:brushProperty name="color" value="#f2395b"/>
      <inkml:brushProperty name="ignorePressure" value="0"/>
    </inkml:brush>
  </inkml:definitions>
  <inkml:trace contextRef="#ctx0" brushRef="#br0">28150.000 19500.000 709,'1.000'-69.000'0,"4.000"13.000"-1,3.000 12.000-1,3.000 13.000-1,6.000 10.000 6,9.000 10.000 13,10.000 10.000 11,10.000 9.000 12,7.000 7.000 3,6.000 7.000-7,7.000 6.000-6,6.000 7.000-8,1.000 2.000-4,-3.000 1.000-1,-3.000-1.000-3,-2.000 1.000-2,-1.000 1.000-2,3.000 3.000-2,3.000 3.000-3,4.000 4.000-3,-3.000-1.000 0,-5.000-3.000 0,-7.000-3.000 1,-5.000-2.000 0,-9.000-1.000-1,-9.000 3.000-7,-10.000 3.000-5,-8.000 4.000-6,-6.000-1.000-7,1.000-3.000-7,-1.000-3.000-8,1.000-2.000-8,-7.000-5.000-2,-12.000-2.000 3,-13.000-3.000 4,-12.000-3.000 3</inkml:trace>
</inkml:ink>
</file>

<file path=ppt/ink/ink68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5"/>
    </inkml:context>
    <inkml:brush xml:id="br0">
      <inkml:brushProperty name="width" value="0.0292152538895607" units="cm"/>
      <inkml:brushProperty name="height" value="0.0292152538895607" units="cm"/>
      <inkml:brushProperty name="color" value="#f2395b"/>
      <inkml:brushProperty name="ignorePressure" value="0"/>
    </inkml:brush>
  </inkml:definitions>
  <inkml:trace contextRef="#ctx0" brushRef="#br0">28350.000 20400.000 753,'-18.000'-46.000'3,"17.000"10.000"7,15.000 10.000 6,16.000 9.000 7,7.000 9.000 1,1.000 9.000-2,-1.000 10.000-4,1.000 10.000-2,-4.000 8.000-4,-6.000 10.000-3,-6.000 10.000-3,-6.000 9.000-4,-6.000 6.000-2,-2.000 3.000-2,-3.000 3.000 0,-3.000 4.000-1,-7.000-3.000-3,-9.000-5.000-3,-10.000-7.000-5,-8.000-5.000-3,-4.000-8.000-1,3.000-5.000 0,3.000-7.000 0,4.000-5.000 1,1.000-8.000 1,0.000-5.000 2,0.000-7.000 1,0.000-5.000 3,1.000-6.000 1,4.000-3.000 2,3.000-3.000 1,3.000-2.000 2,4.000-6.000 1,7.000-6.000 2,6.000-6.000 1,7.000-6.000 2,7.000-2.000 2,9.000 3.000 1,10.000 3.000 3,10.000 4.000 1,0.000 2.000 1,-5.000 4.000-2,-7.000 3.000-1,-5.000 3.000-2,-4.000 4.000 1,0.000 7.000 2,0.000 6.000 4,0.000 7.000 2,-4.000 5.000 0,-5.000 7.000-2,-7.000 6.000-3,-5.000 7.000-3,-6.000 5.000-2,-3.000 7.000-4,-3.000 6.000-3,-2.000 7.000-2,-5.000 2.000-3,-2.000 1.000 1,-3.000-1.000-1,-3.000 1.000 1,-6.000-3.000 0,-5.000-2.000 0,-7.000-3.000 2,-5.000-3.000 1,-3.000-6.000 1,4.000-5.000 1,3.000-7.000 1,3.000-5.000 1,1.000-6.000 2,1.000-3.000 2,-1.000-3.000 2,1.000-2.000 2,7.000-6.000 4,16.000-6.000 5,15.000-6.000 3,17.000-6.000 6,16.000-6.000-1,19.000-2.000-3,19.000-3.000-4,19.000-3.000-4,9.000-2.000-2,0.000 0.000-2,0.000 0.000-1,0.000 0.000-2,-2.000 1.000-2,-3.000 4.000-6,-3.000 3.000-4,-2.000 3.000-5,-8.000 3.000-5,-8.000 3.000-5,-10.000 3.000-5,-9.000 4.000-5,-16.000 1.000-6,-22.000 0.000-4,-22.000 0.000-5,-21.000 0.000-4,-10.000 0.000 3,3.000 0.000 10,3.000 0.000 10,4.000 0.000 11</inkml:trace>
</inkml:ink>
</file>

<file path=ppt/ink/ink68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6"/>
    </inkml:context>
    <inkml:brush xml:id="br0">
      <inkml:brushProperty name="width" value="0.026878597214818" units="cm"/>
      <inkml:brushProperty name="height" value="0.026878597214818" units="cm"/>
      <inkml:brushProperty name="color" value="#f2395b"/>
      <inkml:brushProperty name="ignorePressure" value="0"/>
    </inkml:brush>
  </inkml:definitions>
  <inkml:trace contextRef="#ctx0" brushRef="#br0">27950.000 21350.000 818,'-135.000'-22.000'2,"32.000"6.000"5,31.000 7.000 5,32.000 6.000 5,25.000 1.000 2,23.000-3.000 1,22.000-3.000 0,22.000-2.000 1,13.000 0.000-1,7.000 7.000-4,6.000 6.000-3,7.000 7.000-3,4.000 0.000-5,3.000-2.000-7,3.000-3.000-5,4.000-3.000-7,-1.000-4.000-5,-3.000-3.000-5,-3.000-3.000-6,-2.000-2.000-4,-6.000-6.000-3,-6.000-6.000 0,-6.000-6.000 1,-6.000-6.000 1,-4.000-4.000 3,1.000 1.000 8,-1.000-1.000 6,1.000 1.000 8,-6.000 1.000 4,-8.000 3.000 2,-10.000 3.000 3,-9.000 4.000 3,-7.000 2.000 2,-3.000 4.000 3,-3.000 3.000 3,-2.000 3.000 2,-8.000 7.000 8,-8.000 14.000 8,-10.000 11.000 10,-9.000 14.000 10,-9.000 10.000 0,-5.000 9.000-8,-7.000 10.000-10,-5.000 10.000-9,-6.000 2.000-7,-3.000-3.000-4,-3.000-3.000-5,-2.000-2.000-4,3.000-6.000-6,14.000-6.000-6,11.000-6.000-6,14.000-6.000-6,7.000-12.000-5,3.000-15.000-6,3.000-15.000-6,4.000-16.000-5</inkml:trace>
</inkml:ink>
</file>

<file path=ppt/ink/ink68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6"/>
    </inkml:context>
    <inkml:brush xml:id="br0">
      <inkml:brushProperty name="width" value="0.0276293009519577" units="cm"/>
      <inkml:brushProperty name="height" value="0.0276293009519577" units="cm"/>
      <inkml:brushProperty name="color" value="#f2395b"/>
      <inkml:brushProperty name="ignorePressure" value="0"/>
    </inkml:brush>
  </inkml:definitions>
  <inkml:trace contextRef="#ctx0" brushRef="#br0">30150.000 19400.000 796,'25.000'-66.000'15,"0.000"19.000"6,0.000 19.000 5,0.000 19.000 5,0.000 10.000 1,0.000 4.000-5,0.000 3.000-5,0.000 3.000-4,-2.000 6.000-8,-3.000 9.000-9,-3.000 10.000-9,-2.000 10.000-10,-5.000 7.000-5,-2.000 6.000-1,-3.000 7.000-1,-3.000 6.000 0,-10.000 4.000 0,-16.000 4.000 1,-15.000 3.000 3,-15.000 3.000 0,-7.000-2.000 3,3.000-6.000 3,3.000-6.000 3,4.000-6.000 2,5.000-9.000 3,10.000-8.000 3,10.000-10.000 2,9.000-9.000 3,6.000-5.000 3,3.000 0.000 4,3.000 0.000 2,4.000 0.000 4,4.000-4.000 0,6.000-5.000-2,7.000-7.000-1,6.000-5.000-2,7.000-6.000-1,10.000-3.000-2,10.000-3.000 0,9.000-2.000-2,2.000-6.000-3,-2.000-6.000-5,-3.000-6.000-6,-3.000-6.000-6,-7.000-1.000-3,-9.000 7.000-2,-10.000 6.000-2,-8.000 7.000-2</inkml:trace>
</inkml:ink>
</file>

<file path=ppt/ink/ink68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6"/>
    </inkml:context>
    <inkml:brush xml:id="br0">
      <inkml:brushProperty name="width" value="0.0299161002039909" units="cm"/>
      <inkml:brushProperty name="height" value="0.0299161002039909" units="cm"/>
      <inkml:brushProperty name="color" value="#f2395b"/>
      <inkml:brushProperty name="ignorePressure" value="0"/>
    </inkml:brush>
  </inkml:definitions>
  <inkml:trace contextRef="#ctx0" brushRef="#br0">30250.000 19750.000 735,'-69.000'1.000'2,"13.000"4.000"5,12.000 3.000 4,13.000 3.000 5,6.000 7.000 2,0.000 14.000 0,0.000 11.000 1,0.000 14.000 0,0.000 7.000-1,0.000 3.000 0,0.000 3.000 0,0.000 4.000 0,0.000 4.000-1,0.000 6.000 0,0.000 7.000-1,0.000 6.000 0,1.000 4.000-4,4.000 4.000-8,3.000 3.000-7,3.000 3.000-9,-1.000 9.000-5,-2.000 16.000-3,-3.000 15.000-2,-3.000 17.000-3,1.000 3.000-3,6.000-5.000-5,7.000-7.000-5,6.000-5.000-5,3.000-20.000 1,0.000-31.000 6,0.000-31.000 5,0.000-31.000 6,0.000-16.000 5,0.000 0.000 4,0.000 0.000 5,0.000 0.000 4</inkml:trace>
</inkml:ink>
</file>

<file path=ppt/ink/ink68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7"/>
    </inkml:context>
    <inkml:brush xml:id="br0">
      <inkml:brushProperty name="width" value="0.0278949923813343" units="cm"/>
      <inkml:brushProperty name="height" value="0.0278949923813343" units="cm"/>
      <inkml:brushProperty name="color" value="#f2395b"/>
      <inkml:brushProperty name="ignorePressure" value="0"/>
    </inkml:brush>
  </inkml:definitions>
  <inkml:trace contextRef="#ctx0" brushRef="#br0">29550.000 21550.000 788,'160.000'-180.000'17,"-27.000"41.000"-2,-28.000 40.000-3,-28.000 42.000-2,-12.000 21.000-2,7.000 3.000-4,6.000 3.000-3,7.000 4.000-3,-1.000 2.000 0,-6.000 4.000 2,-6.000 3.000 4,-6.000 3.000 2,-6.000 7.000 1,-2.000 14.000 1,-3.000 11.000-1,-3.000 14.000 0,-7.000 5.000 0,-9.000 1.000 0,-10.000-1.000 1,-8.000 1.000 1,-6.000-1.000 0,1.000 1.000-1,-1.000-1.000 0,1.000 1.000 0,-4.000 1.000-1,-6.000 3.000-3,-6.000 3.000-1,-6.000 4.000-3,-9.000 1.000-1,-8.000 0.000-2,-10.000 0.000 0,-9.000 0.000-1,-5.000 0.000-1,0.000 0.000-1,0.000 0.000-1,0.000 0.000-2,-2.000-5.000 1,-3.000-9.000 1,-3.000-10.000 1,-2.000-8.000 1,0.000-11.000 0,7.000-8.000-4,6.000-10.000-2,7.000-9.000-3,7.000-13.000-2,9.000-16.000 1,10.000-15.000 1,10.000-15.000-1,5.000-12.000 1,4.000-6.000 1,3.000-6.000 1,3.000-6.000 0,3.000 1.000 2,3.000 9.000 1,3.000 10.000 3,4.000 10.000 1,1.000 8.000 2,0.000 10.000 2,0.000 10.000 2,0.000 9.000 3,-10.000 20.000 5,-18.000 31.000 12,-19.000 32.000 10,-18.000 31.000 11,-12.000 15.000 2,-3.000 1.000-8,-3.000-1.000-6,-2.000 1.000-7,-1.000-1.000-6,3.000 1.000-5,3.000-1.000-5,4.000 1.000-5,16.000-17.000-4,32.000-30.000-4,31.000-32.000-4,32.000-30.000-5,15.000-19.000-3,0.000-2.000-3,0.000-3.000-2,0.000-3.000-2,-4.000 2.000 1,-5.000 10.000 2,-7.000 10.000 4,-5.000 9.000 4,-9.000 7.000 1,-9.000 7.000 0,-10.000 6.000-1,-8.000 7.000 1,-8.000 5.000 4,-2.000 7.000 8,-3.000 6.000 10,-3.000 7.000 9,-2.000 0.000 3,0.000-2.000-1,0.000-3.000-2,0.000-3.000-2,3.000-4.000-7,6.000-3.000-13,7.000-3.000-15,6.000-2.000-12,1.000-6.000-6,-3.000-6.000 4,-3.000-6.000 4,-2.000-6.000 3</inkml:trace>
</inkml:ink>
</file>

<file path=ppt/ink/ink6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2"/>
    </inkml:context>
    <inkml:brush xml:id="br0">
      <inkml:brushProperty name="width" value="0.0327097326517105" units="cm"/>
      <inkml:brushProperty name="height" value="0.0327097326517105" units="cm"/>
      <inkml:brushProperty name="color" value="#000000"/>
      <inkml:brushProperty name="ignorePressure" value="0"/>
    </inkml:brush>
  </inkml:definitions>
  <inkml:trace contextRef="#ctx0" brushRef="#br0">48050.000 49300.000 672,'-27.000'-25.000'1,"-3.000"0.000"3,-3.000 0.000 2,-2.000 0.000 3,2.000 12.000 7,9.000 26.000 12,10.000 24.000 12,10.000 26.000 11,4.000 18.000 2,0.000 13.000-12,0.000 12.000-11,0.000 13.000-12,0.000 4.000-6,0.000-3.000-4,0.000-3.000-1,0.000-2.000-4,1.000-8.000-4,4.000-8.000-8,3.000-10.000-8,3.000-9.000-7,1.000-10.000-9,1.000-9.000-8,-1.000-10.000-9,1.000-8.000-9,1.000-11.000 1,3.000-8.000 9,3.000-10.000 9,4.000-9.000 9</inkml:trace>
</inkml:ink>
</file>

<file path=ppt/ink/ink68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7"/>
    </inkml:context>
    <inkml:brush xml:id="br0">
      <inkml:brushProperty name="width" value="0.0268835201859474" units="cm"/>
      <inkml:brushProperty name="height" value="0.0268835201859474" units="cm"/>
      <inkml:brushProperty name="color" value="#f2395b"/>
      <inkml:brushProperty name="ignorePressure" value="0"/>
    </inkml:brush>
  </inkml:definitions>
  <inkml:trace contextRef="#ctx0" brushRef="#br0">31400.000 19250.000 818,'-24.000'-29.000'0,"4.000"-5.000"-1,3.000-7.000 1,3.000-5.000-1,6.000 2.000 4,9.000 13.000 8,10.000 12.000 9,10.000 13.000 7,5.000 12.000 3,4.000 13.000-3,3.000 12.000-4,3.000 13.000-3,-2.000 10.000-5,-6.000 10.000-8,-6.000 10.000-7,-6.000 9.000-7,-4.000-2.000-3,1.000-12.000 2,-1.000-13.000 2,1.000-12.000 1,4.000-16.000-7,9.000-19.000-15,10.000-18.000-17,10.000-19.000-15,-1.000-8.000-2,-9.000 3.000 14,-10.000 3.000 14,-8.000 4.000 13</inkml:trace>
</inkml:ink>
</file>

<file path=ppt/ink/ink68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8"/>
    </inkml:context>
    <inkml:brush xml:id="br0">
      <inkml:brushProperty name="width" value="0.030658358708024" units="cm"/>
      <inkml:brushProperty name="height" value="0.030658358708024" units="cm"/>
      <inkml:brushProperty name="color" value="#f2395b"/>
      <inkml:brushProperty name="ignorePressure" value="0"/>
    </inkml:brush>
  </inkml:definitions>
  <inkml:trace contextRef="#ctx0" brushRef="#br0">32050.000 19250.000 717,'45.000'-65.000'3,"-9.000"23.000"5,-10.000 22.000 5,-8.000 22.000 5,-12.000 16.000 2,-12.000 14.000-1,-13.000 11.000-3,-12.000 14.000-1,-10.000 8.000-2,-6.000 7.000-2,-6.000 6.000-2,-6.000 7.000-3,-7.000 5.000-2,-6.000 7.000-4,-6.000 6.000-2,-6.000 7.000-3,-2.000-4.000-3,3.000-12.000 0,3.000-13.000-2,4.000-12.000-1,7.000-12.000-1,13.000-8.000 1,12.000-10.000 1,13.000-9.000 1,18.000-12.000-1,26.000-11.000-1,24.000-14.000 0,26.000-11.000-2,12.000-7.000 2,0.000 0.000 1,0.000 0.000 3,0.000 0.000 3,-5.000 1.000 1,-9.000 4.000 2,-10.000 3.000 1,-8.000 3.000 2,-9.000 9.000 2,-6.000 16.000 0,-6.000 15.000 1,-6.000 17.000 2,-10.000 5.000 0,-12.000-3.000 0,-13.000-3.000 1,-12.000-2.000 0,-10.000 2.000 1,-6.000 9.000 0,-6.000 10.000 0,-6.000 10.000 1,1.000-3.000-1,9.000-11.000-2,10.000-14.000-2,10.000-11.000-3,13.000-17.000-3,19.000-18.000-6,19.000-19.000-6,19.000-18.000-6,10.000-9.000-3,4.000 4.000 0,3.000 3.000 0,3.000 3.000 0,-2.000 6.000 2,-6.000 9.000 1,-6.000 10.000 2,-6.000 10.000 1,-10.000 8.000 6,-12.000 10.000 8,-13.000 10.000 9,-12.000 9.000 8,-9.000 2.000 4,-2.000-2.000-3,-3.000-3.000-3,-3.000-3.000-1,-2.000-6.000-4,0.000-5.000-1,0.000-7.000-3,0.000-5.000-3,1.000-6.000-2,4.000-3.000 0,3.000-3.000-2,3.000-2.000-1,1.000-8.000 0,1.000-8.000 0,-1.000-10.000 0,1.000-9.000 1,1.000-2.000 1,3.000 6.000 4,3.000 7.000 3,4.000 6.000 3,-1.000 4.000 2,-3.000 4.000 2,-3.000 3.000 0,-2.000 3.000 0,-1.000 7.000 5,3.000 14.000 6,3.000 11.000 7,4.000 14.000 7,1.000 7.000 0,0.000 3.000-6,0.000 3.000-5,0.000 4.000-7,1.000 7.000-5,4.000 13.000-2,3.000 12.000-5,3.000 13.000-3,1.000 21.000-4,1.000 32.000-3,-1.000 31.000-3,1.000 32.000-4,-1.000 10.000-2,1.000-9.000 2,-1.000-10.000 2,1.000-8.000 0,-3.000-14.000-1,-2.000-15.000-7,-3.000-15.000-6,-3.000-16.000-6,-2.000-19.000-3,0.000-22.000-2,0.000-22.000 0,0.000-21.000-2,0.000-14.000 1,0.000-2.000 3,0.000-3.000 3,0.000-3.000 2</inkml:trace>
</inkml:ink>
</file>

<file path=ppt/ink/ink68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8"/>
    </inkml:context>
    <inkml:brush xml:id="br0">
      <inkml:brushProperty name="width" value="0.0222245659679174" units="cm"/>
      <inkml:brushProperty name="height" value="0.0222245659679174" units="cm"/>
      <inkml:brushProperty name="color" value="#f2395b"/>
      <inkml:brushProperty name="ignorePressure" value="0"/>
    </inkml:brush>
  </inkml:definitions>
  <inkml:trace contextRef="#ctx0" brushRef="#br0">30850.000 21700.000 989,'6.000'-46.000'-14,"13.000"10.000"6,12.000 10.000 8,13.000 9.000 7,16.000 4.000 3,23.000 1.000-2,22.000-1.000-3,22.000 1.000-2,4.000-1.000-6,-12.000 1.000-8,-13.000-1.000-8,-12.000 1.000-8,-12.000-1.000-4,-8.000 1.000 1,-10.000-1.000 3,-9.000 1.000 1</inkml:trace>
</inkml:ink>
</file>

<file path=ppt/ink/ink68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9"/>
    </inkml:context>
    <inkml:brush xml:id="br0">
      <inkml:brushProperty name="width" value="0.0305142067372799" units="cm"/>
      <inkml:brushProperty name="height" value="0.0305142067372799" units="cm"/>
      <inkml:brushProperty name="color" value="#f2395b"/>
      <inkml:brushProperty name="ignorePressure" value="0"/>
    </inkml:brush>
  </inkml:definitions>
  <inkml:trace contextRef="#ctx0" brushRef="#br0">32850.000 19400.000 720,'3.000'-135.000'1,"6.000"32.000"12,7.000 31.000 13,6.000 32.000 13,7.000 18.000 3,10.000 6.000-5,10.000 7.000-5,9.000 6.000-6,10.000 3.000-4,14.000 0.000-4,11.000 0.000-5,14.000 0.000-5,-3.000 1.000-6,-15.000 4.000-9,-15.000 3.000-9,-16.000 3.000-10,-13.000 3.000-3,-9.000 3.000 3,-10.000 3.000 3,-8.000 4.000 3,-12.000 2.000-3,-12.000 4.000-7,-13.000 3.000-9,-12.000 3.000-7,-7.000-2.000 1,1.000-6.000 8,-1.000-6.000 10,1.000-6.000 9,1.000-6.000 5,3.000-2.000 4,3.000-3.000 2,4.000-3.000 3</inkml:trace>
</inkml:ink>
</file>

<file path=ppt/ink/ink68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9"/>
    </inkml:context>
    <inkml:brush xml:id="br0">
      <inkml:brushProperty name="width" value="0.0362567827105522" units="cm"/>
      <inkml:brushProperty name="height" value="0.0362567827105522" units="cm"/>
      <inkml:brushProperty name="color" value="#f2395b"/>
      <inkml:brushProperty name="ignorePressure" value="0"/>
    </inkml:brush>
  </inkml:definitions>
  <inkml:trace contextRef="#ctx0" brushRef="#br0">33300.000 19400.000 606,'-50.000'1.000'-2,"0.000"4.000"-5,0.000 3.000-4,0.000 3.000-5,1.000 3.000 4,4.000 3.000 11,3.000 3.000 13,3.000 4.000 11,4.000 5.000 6,7.000 10.000-1,6.000 10.000-1,7.000 9.000-1,2.000 6.000 0,1.000 3.000 1,-1.000 3.000 1,1.000 4.000 0,1.000 5.000-1,3.000 10.000-3,3.000 10.000-4,4.000 9.000-2,1.000 7.000-2,0.000 7.000 0,0.000 6.000 0,0.000 7.000 0,0.000 4.000-2,0.000 3.000-4,0.000 3.000-2,0.000 4.000-5,0.000 2.000-3,0.000 4.000-7,0.000 3.000-6,0.000 3.000-6,0.000-5.000-5,0.000-12.000-5,0.000-13.000-6,0.000-12.000-4,-4.000-15.000-4,-5.000-15.000-1,-7.000-15.000-3,-5.000-16.000-1,-3.000-13.000 3,4.000-9.000 8,3.000-10.000 6,3.000-8.000 9</inkml:trace>
</inkml:ink>
</file>

<file path=ppt/ink/ink68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09"/>
    </inkml:context>
    <inkml:brush xml:id="br0">
      <inkml:brushProperty name="width" value="0.0337398834526539" units="cm"/>
      <inkml:brushProperty name="height" value="0.0337398834526539" units="cm"/>
      <inkml:brushProperty name="color" value="#f2395b"/>
      <inkml:brushProperty name="ignorePressure" value="0"/>
    </inkml:brush>
  </inkml:definitions>
  <inkml:trace contextRef="#ctx0" brushRef="#br0">32450.000 20600.000 652,'75.000'-91.000'-20,"0.000"19.000"1,0.000 19.000 2,0.000 19.000 1,6.000 9.000 10,13.000 0.000 17,12.000 0.000 18,13.000 0.000 17,6.000 3.000 2,0.000 6.000-15,0.000 7.000-15,0.000 6.000-16,-7.000 1.000-9,-11.000-3.000-2,-14.000-3.000-2,-11.000-2.000-3,-12.000-3.000-3,-9.000 1.000-2,-10.000-1.000-2,-8.000 1.000-3,-11.000-3.000 0,-8.000-2.000 2,-10.000-3.000 1,-9.000-3.000 2,-7.000-4.000 3,-3.000-3.000 5,-3.000-3.000 5,-2.000-2.000 5,-5.000 0.000 4,-2.000 7.000 2,-3.000 6.000 3,-3.000 7.000 2,-2.000 5.000 1,0.000 7.000-2,0.000 6.000-1,0.000 7.000-2,-4.000 8.000 6,-5.000 14.000 14,-7.000 11.000 14,-5.000 14.000 13,-4.000 8.000 3,0.000 7.000-7,0.000 6.000-6,0.000 7.000-8,1.000 0.000-6,4.000-2.000-5,3.000-3.000-6,3.000-3.000-5,6.000-7.000-3,9.000-9.000-3,10.000-10.000-3,10.000-8.000-2,8.000-9.000-5,10.000-6.000-4,10.000-6.000-6,9.000-6.000-5,12.000-9.000-5,16.000-8.000-2,15.000-10.000-2,17.000-9.000-3,5.000-5.000-1,-3.000 0.000 3,-3.000 0.000 2,-2.000 0.000 2,-6.000 3.000 0,-6.000 6.000-3,-6.000 7.000-1,-6.000 6.000-3,-12.000 7.000 2,-15.000 10.000 5,-15.000 10.000 6,-16.000 9.000 5,-12.000 6.000 6,-5.000 3.000 3,-7.000 3.000 5,-5.000 4.000 5,-8.000 1.000 4,-5.000 0.000 5,-7.000 0.000 5,-5.000 0.000 5,0.000-4.000 2,10.000-5.000 0,10.000-7.000 0,9.000-5.000 0,7.000-3.000-1,7.000 4.000-2,6.000 3.000-3,7.000 3.000-2,10.000-2.000-2,16.000-6.000-2,15.000-6.000-2,17.000-6.000-1,10.000-6.000-8,6.000-2.000-12,7.000-3.000-13,6.000-3.000-13,-7.000-2.000-7,-18.000 0.000-2,-19.000 0.000-2,-18.000 0.000-2</inkml:trace>
</inkml:ink>
</file>

<file path=ppt/ink/ink68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2"/>
    </inkml:context>
    <inkml:brush xml:id="br0">
      <inkml:brushProperty name="width" value="0.031238067895174" units="cm"/>
      <inkml:brushProperty name="height" value="0.031238067895174" units="cm"/>
      <inkml:brushProperty name="color" value="#f2395b"/>
      <inkml:brushProperty name="ignorePressure" value="0"/>
    </inkml:brush>
  </inkml:definitions>
  <inkml:trace contextRef="#ctx0" brushRef="#br0">18750.000 19100.000 704,'-2.000'-46.000'1,"-3.000"10.000"2,-3.000 10.000 2,-2.000 9.000 3,-3.000 10.000 2,1.000 14.000 3,-1.000 11.000 3,1.000 14.000 2,-1.000 3.000 1,1.000-2.000-4,-1.000-3.000-2,1.000-3.000-4,1.000 5.000 1,3.000 17.000 2,3.000 15.000 2,4.000 16.000 3,5.000 2.000-1,10.000-8.000-3,10.000-10.000-5,9.000-9.000-4,7.000-10.000-2,7.000-9.000 2,6.000-10.000 1,7.000-8.000 0,4.000-9.000 0,3.000-6.000-1,3.000-6.000-3,4.000-6.000-1,-4.000-4.000-4,-9.000 1.000-7,-10.000-1.000-7,-8.000 1.000-7,-11.000 4.000-4,-8.000 9.000 1,-10.000 10.000-1,-9.000 10.000 1,-13.000 7.000 2,-16.000 6.000 5,-15.000 7.000 6,-15.000 6.000 6,-7.000 1.000 5,3.000-3.000 3,3.000-3.000 3,4.000-2.000 5,2.000-5.000 2,4.000-2.000 2,3.000-3.000 1,3.000-3.000 2,12.000-6.000 1,22.000-5.000 2,22.000-7.000 1,23.000-5.000 2,13.000-8.000-1,6.000-5.000-4,7.000-7.000-3,6.000-5.000-5,1.000-3.000-3,-3.000 4.000-4,-3.000 3.000-3,-2.000 3.000-3,-9.000 6.000-3,-12.000 9.000-5,-13.000 10.000-5,-12.000 10.000-4,-16.000 7.000 0,-19.000 6.000 2,-18.000 7.000 3,-19.000 6.000 2,-13.000 1.000 3,-6.000-3.000 3,-6.000-3.000 2,-6.000-2.000 4,-4.000-3.000 1,1.000 1.000 0,-1.000-1.000 0,1.000 1.000 0,1.000-1.000 1,3.000 1.000 2,3.000-1.000 1,4.000 1.000 3,4.000-3.000 2,6.000-2.000 5,7.000-3.000 4,6.000-3.000 3,12.000-4.000 4,19.000-3.000 2,19.000-3.000 2,19.000-2.000 2,19.000-9.000 0,23.000-12.000-4,22.000-13.000-4,22.000-12.000-3,13.000-10.000-6,7.000-6.000-7,6.000-6.000-9,7.000-6.000-7,2.000-2.000-3,1.000 3.000 0,-1.000 3.000 1,1.000 4.000 0,-10.000 4.000 1,-19.000 6.000-3,-18.000 7.000 0,-19.000 6.000-2,-22.000 12.000 2,-25.000 19.000 6,-25.000 19.000 4,-25.000 19.000 6,-15.000 10.000 5,-2.000 4.000 4,-3.000 3.000 6,-3.000 3.000 4,2.000 1.000 3,10.000 1.000 0,10.000-1.000 0,9.000 1.000 0,7.000 1.000 0,7.000 3.000-4,6.000 3.000-2,7.000 4.000-2,5.000 1.000-4,7.000 0.000-4,6.000 0.000-5,7.000 0.000-4,4.000-5.000-4,3.000-9.000-3,3.000-10.000-4,4.000-8.000-3,-10.000-14.000-9,-22.000-15.000-14,-22.000-15.000-14,-21.000-16.000-14</inkml:trace>
</inkml:ink>
</file>

<file path=ppt/ink/ink68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2"/>
    </inkml:context>
    <inkml:brush xml:id="br0">
      <inkml:brushProperty name="width" value="0.0302676633000374" units="cm"/>
      <inkml:brushProperty name="height" value="0.0302676633000374" units="cm"/>
      <inkml:brushProperty name="color" value="#f2395b"/>
      <inkml:brushProperty name="ignorePressure" value="0"/>
    </inkml:brush>
  </inkml:definitions>
  <inkml:trace contextRef="#ctx0" brushRef="#br0">19200.000 20900.000 726,'-25.000'-22.000'4,"0.000"6.000"9,0.000 7.000 7,0.000 6.000 9,3.000 7.000 1,6.000 10.000-8,7.000 10.000-6,6.000 9.000-7,4.000 2.000-6,4.000-2.000-8,3.000-3.000-7,3.000-3.000-6,3.000-6.000-4,3.000-5.000 1,3.000-7.000 2,4.000-5.000 0,-3.000 0.000 2,-5.000 10.000 4,-7.000 10.000 3,-5.000 9.000 3,-12.000 6.000 3,-16.000 3.000 1,-15.000 3.000 1,-15.000 4.000 2,-7.000-3.000 2,3.000-5.000 4,3.000-7.000 5,4.000-5.000 3,19.000-14.000 6,39.000-18.000 5,36.000-19.000 4,39.000-18.000 6,14.000-7.000-1,-5.000 6.000-8,-7.000 7.000-7,-5.000 6.000-7,-9.000 6.000-4,-9.000 6.000-2,-10.000 7.000-1,-8.000 6.000-1,-12.000 6.000-4,-12.000 6.000-4,-13.000 7.000-7,-12.000 6.000-4,-15.000 6.000-2,-15.000 6.000 3,-15.000 7.000 3,-16.000 6.000 3,-7.000 3.000 3,4.000 0.000 3,3.000 0.000 4,3.000 0.000 4,4.000-4.000 2,7.000-5.000 2,6.000-7.000 0,7.000-5.000 1,13.000-8.000 1,22.000-5.000 0,22.000-7.000 1,23.000-5.000 0,13.000-8.000-1,6.000-5.000-3,7.000-7.000-2,6.000-5.000-2,-1.000-3.000-5,-5.000 4.000-3,-7.000 3.000-4,-5.000 3.000-4,-11.000 6.000-3,-11.000 9.000-1,-14.000 10.000 0,-11.000 10.000 0,-20.000 10.000-2,-24.000 13.000-1,-26.000 12.000-2,-24.000 13.000-1,-10.000 2.000 1,6.000-5.000 4,7.000-7.000 5,6.000-5.000 4,3.000-4.000 3,0.000 0.000 0,0.000 0.000 1,0.000 0.000 0,6.000-5.000 3,13.000-9.000 3,12.000-10.000 4,13.000-8.000 4,20.000-11.000 3,28.000-8.000 4,28.000-10.000 2,29.000-9.000 3,16.000-7.000-1,7.000-3.000-6,6.000-3.000-6,7.000-2.000-5,2.000-1.000-2,1.000 3.000 0,-1.000 3.000 0,1.000 4.000 1,-9.000 2.000-7,-15.000 4.000-13,-15.000 3.000-15,-16.000 3.000-12,-16.000-1.000-7,-16.000-2.000 4,-15.000-3.000 3,-15.000-3.000 3</inkml:trace>
</inkml:ink>
</file>

<file path=ppt/ink/ink68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2"/>
    </inkml:context>
    <inkml:brush xml:id="br0">
      <inkml:brushProperty name="width" value="0.0320549756288528" units="cm"/>
      <inkml:brushProperty name="height" value="0.0320549756288528" units="cm"/>
      <inkml:brushProperty name="color" value="#f2395b"/>
      <inkml:brushProperty name="ignorePressure" value="0"/>
    </inkml:brush>
  </inkml:definitions>
  <inkml:trace contextRef="#ctx0" brushRef="#br0">19350.000 21550.000 686,'-46.000'-68.000'3,"10.000"17.000"6,10.000 15.000 4,9.000 16.000 5,4.000 20.000 6,1.000 25.000 5,-1.000 25.000 5,1.000 25.000 7,2.000 21.000-2,7.000 20.000-8,6.000 18.000-9,7.000 20.000-8,0.000 19.000-4,-2.000 22.000-1,-3.000 22.000-1,-3.000 23.000-1,-2.000 11.000-5,0.000 4.000-8,0.000 3.000-10,0.000 3.000-9,1.000-18.000-6,4.000-36.000-4,3.000-39.000-4,3.000-36.000-4,3.000-29.000 0,3.000-19.000 0,3.000-18.000 2,4.000-19.000 1</inkml:trace>
</inkml:ink>
</file>

<file path=ppt/ink/ink68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3"/>
    </inkml:context>
    <inkml:brush xml:id="br0">
      <inkml:brushProperty name="width" value="0.0301220770925283" units="cm"/>
      <inkml:brushProperty name="height" value="0.0301220770925283" units="cm"/>
      <inkml:brushProperty name="color" value="#f2395b"/>
      <inkml:brushProperty name="ignorePressure" value="0"/>
    </inkml:brush>
  </inkml:definitions>
  <inkml:trace contextRef="#ctx0" brushRef="#br0">20850.000 20600.000 730,'0.000'-93.000'3,"0.000"17.000"8,0.000 15.000 7,0.000 16.000 8,-4.000 12.000 1,-5.000 9.000-3,-7.000 10.000-2,-5.000 10.000-4,-8.000 13.000-4,-5.000 19.000-4,-7.000 19.000-5,-5.000 19.000-5,-6.000 9.000-5,-3.000 0.000-3,-3.000 0.000-3,-2.000 0.000-4,0.000-4.000-2,7.000-5.000 0,6.000-7.000-1,7.000-5.000 0,15.000-14.000 0,25.000-18.000-1,25.000-19.000 0,25.000-18.000 0,12.000-7.000 3,1.000 6.000 6,-1.000 7.000 8,1.000 6.000 6,-7.000 4.000 3,-12.000 4.000-1,-13.000 3.000-2,-12.000 3.000 0,-12.000 10.000 0,-8.000 20.000 0,-10.000 18.000 1,-9.000 20.000 2,-10.000 13.000 3,-9.000 9.000 7,-10.000 10.000 8,-8.000 10.000 7,-3.000 0.000 3,7.000-5.000-2,6.000-7.000-2,7.000-5.000-2,7.000-8.000-5,9.000-5.000-9,10.000-7.000-8,10.000-5.000-8,4.000-11.000-4,0.000-11.000-1,0.000-14.000 1,0.000-11.000 0,4.000-9.000-5,10.000-3.000-9,10.000-3.000-9,9.000-2.000-9,4.000-5.000-6,1.000-2.000-2,-1.000-3.000-1,1.000-3.000-3,-4.000-9.000 5,-6.000-11.000 10,-6.000-14.000 9,-6.000-11.000 10,-4.000-9.000 7,1.000-3.000 3,-1.000-3.000 2,1.000-2.000 4,2.000-6.000 2,7.000-6.000 1,6.000-6.000 1,7.000-6.000 1,2.000-2.000 2,1.000 3.000 0,-1.000 3.000 0,1.000 4.000 2,1.000 4.000 0,3.000 6.000 4,3.000 7.000 3,4.000 6.000 3,-1.000 4.000 2,-3.000 4.000 2,-3.000 3.000 1,-2.000 3.000 2,-5.000 3.000 0,-2.000 3.000 0,-3.000 3.000-1,-3.000 4.000-1,-2.000 4.000-2,0.000 6.000-3,0.000 7.000-5,0.000 6.000-3,0.000 3.000-3,0.000 0.000-1,0.000 0.000-2,0.000 0.000 0,0.000 1.000-5,0.000 4.000-7,0.000 3.000-7,0.000 3.000-7,0.000-1.000-10,0.000-2.000-10,0.000-3.000-12,0.000-3.000-11</inkml:trace>
</inkml:ink>
</file>

<file path=ppt/ink/ink6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2"/>
    </inkml:context>
    <inkml:brush xml:id="br0">
      <inkml:brushProperty name="width" value="0.0363080464303493" units="cm"/>
      <inkml:brushProperty name="height" value="0.0363080464303493" units="cm"/>
      <inkml:brushProperty name="color" value="#000000"/>
      <inkml:brushProperty name="ignorePressure" value="0"/>
    </inkml:brush>
  </inkml:definitions>
  <inkml:trace contextRef="#ctx0" brushRef="#br0">48650.000 49050.000 605,'0.000'-35.000'8,"0.000"32.000"17,0.000 31.000 15,0.000 32.000 16,3.000 18.000 3,6.000 6.000-12,7.000 7.000-12,6.000 6.000-10,3.000-2.000-8,0.000-9.000-2,0.000-10.000-2,0.000-8.000-2,1.000-9.000-1,4.000-6.000-1,3.000-6.000 0,3.000-6.000-1,1.000-4.000-2,1.000 1.000-4,-1.000-1.000-5,1.000 1.000-5,-4.000 1.000 0,-6.000 3.000 2,-6.000 3.000 2,-6.000 4.000 2,-15.000 2.000-2,-21.000 4.000-9,-22.000 3.000-7,-22.000 3.000-8,-11.000-4.000-5,0.000-8.000 0,0.000-10.000-1,0.000-9.000-1,1.000-7.000 0,4.000-3.000-1,3.000-3.000 0,3.000-2.000-1,6.000-6.000 1,9.000-6.000 6,10.000-6.000 5,10.000-6.000 4</inkml:trace>
</inkml:ink>
</file>

<file path=ppt/ink/ink68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3"/>
    </inkml:context>
    <inkml:brush xml:id="br0">
      <inkml:brushProperty name="width" value="0.0310521479696035" units="cm"/>
      <inkml:brushProperty name="height" value="0.0310521479696035" units="cm"/>
      <inkml:brushProperty name="color" value="#f2395b"/>
      <inkml:brushProperty name="ignorePressure" value="0"/>
    </inkml:brush>
  </inkml:definitions>
  <inkml:trace contextRef="#ctx0" brushRef="#br0">21600.000 20700.000 708,'-68.000'23.000'-12,"17.000"-3.000"10,15.000-3.000 12,16.000-2.000 9,7.000-1.000 8,1.000 3.000 4,-1.000 3.000 3,1.000 4.000 4,-1.000 4.000-1,1.000 6.000-6,-1.000 7.000-6,1.000 6.000-5,-1.000 4.000-5,1.000 4.000-5,-1.000 3.000-4,1.000 3.000-5,1.000 1.000-1,3.000 1.000 0,3.000-1.000 0,4.000 1.000 0,2.000-1.000 1,4.000 1.000-1,3.000-1.000 0,3.000 1.000 1,3.000-4.000-2,3.000-6.000 1,3.000-6.000-1,4.000-6.000 0,4.000-9.000-1,6.000-8.000-3,7.000-10.000-3,6.000-9.000-1,6.000-12.000-4,6.000-11.000-1,7.000-14.000-4,6.000-11.000-1,1.000-7.000-4,-3.000 0.000-3,-3.000 0.000-5,-2.000 0.000-3,-3.000 0.000-1,1.000 0.000 3,-1.000 0.000 1,1.000 0.000 2,-7.000 1.000 3,-12.000 4.000 3,-13.000 3.000 3,-12.000 3.000 3,-9.000 3.000 3,-2.000 3.000 4,-3.000 3.000 2,-3.000 4.000 3</inkml:trace>
</inkml:ink>
</file>

<file path=ppt/ink/ink68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4"/>
    </inkml:context>
    <inkml:brush xml:id="br0">
      <inkml:brushProperty name="width" value="0.0331643261015415" units="cm"/>
      <inkml:brushProperty name="height" value="0.0331643261015415" units="cm"/>
      <inkml:brushProperty name="color" value="#f2395b"/>
      <inkml:brushProperty name="ignorePressure" value="0"/>
    </inkml:brush>
  </inkml:definitions>
  <inkml:trace contextRef="#ctx0" brushRef="#br0">22250.000 20600.000 663,'-68.000'6.000'27,"17.000"13.000"5,15.000 12.000 4,16.000 13.000 4,9.000 4.000-1,3.000-3.000-6,3.000-3.000-7,4.000-2.000-6,2.000-1.000-4,4.000 3.000-4,3.000 3.000-3,3.000 4.000-2,4.000-3.000-4,7.000-5.000-2,6.000-7.000-3,7.000-5.000-3,2.000-6.000-1,1.000-3.000-1,-1.000-3.000 0,1.000-2.000-1,-3.000-5.000-3,-2.000-2.000-5,-3.000-3.000-5,-3.000-3.000-5,-2.000-4.000-3,0.000-3.000 1,0.000-3.000 0,0.000-2.000 0,0.000-6.000 2,0.000-6.000 1,0.000-6.000 1,0.000-6.000 2,-2.000-4.000 4,-3.000 1.000 4,-3.000-1.000 6,-2.000 1.000 5,-3.000-6.000 3,1.000-8.000 2,-1.000-10.000 1,1.000-9.000 3,-1.000-1.000 1,1.000 10.000 2,-1.000 10.000 3,1.000 9.000 1,-4.000 4.000 0,-6.000 1.000-1,-6.000-1.000 0,-6.000 1.000-2,-6.000 2.000 1,-2.000 7.000 5,-3.000 6.000 4,-3.000 7.000 4,-1.000 7.000 5,4.000 9.000 3,3.000 10.000 3,3.000 10.000 5,3.000 10.000-4,3.000 13.000-9,3.000 12.000-9,4.000 13.000-10,1.000 7.000-6,0.000 4.000-1,0.000 3.000-3,0.000 3.000 0,0.000 3.000-4,0.000 3.000-2,0.000 3.000-3,0.000 4.000-3,0.000 1.000-3,0.000 0.000 1,0.000 0.000-2,0.000 0.000 0,-2.000 0.000 1,-3.000 0.000 2,-3.000 0.000 2,-2.000 0.000 1,-5.000-5.000 1,-2.000-9.000-3,-3.000-10.000-3,-3.000-8.000-2,-6.000-11.000 0,-5.000-8.000 1,-7.000-10.000 1,-5.000-9.000 2,-4.000-12.000 3,0.000-11.000 1,0.000-14.000 3,0.000-11.000 3,4.000-15.000 2,10.000-16.000 2,10.000-15.000 2,9.000-15.000 2,12.000-12.000 1,16.000-6.000 2,15.000-6.000 2,17.000-6.000 2,13.000-1.000 2,13.000 7.000-1,12.000 6.000 1,13.000 7.000 0,7.000 5.000-1,4.000 7.000-1,3.000 6.000-2,3.000 7.000-1,-5.000 8.000-1,-12.000 14.000 0,-13.000 11.000 0,-12.000 14.000 0,-9.000 8.000 1,-2.000 7.000 0,-3.000 6.000 2,-3.000 7.000 1,-6.000 7.000 1,-5.000 9.000 0,-7.000 10.000 0,-5.000 10.000-1,-6.000 7.000 2,-3.000 6.000 0,-3.000 7.000 0,-2.000 6.000 2,-3.000 6.000-1,1.000 6.000-3,-1.000 7.000-3,1.000 6.000-3,-4.000-1.000 0,-6.000-5.000-1,-6.000-7.000 0,-6.000-5.000 0,-7.000-6.000-1,-6.000-3.000-2,-6.000-3.000-2,-6.000-2.000-1,-7.000-9.000-4,-6.000-12.000-6,-6.000-13.000-6,-6.000-12.000-6,1.000-12.000-4,9.000-8.000-1,10.000-10.000-2,10.000-9.000-1,7.000-13.000-1,6.000-16.000 2,7.000-15.000 0,6.000-15.000 1,4.000-3.000 1,4.000 14.000 5,3.000 11.000 2,3.000 14.000 3</inkml:trace>
</inkml:ink>
</file>

<file path=ppt/ink/ink68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4"/>
    </inkml:context>
    <inkml:brush xml:id="br0">
      <inkml:brushProperty name="width" value="0.0297998543828726" units="cm"/>
      <inkml:brushProperty name="height" value="0.0297998543828726" units="cm"/>
      <inkml:brushProperty name="color" value="#f2395b"/>
      <inkml:brushProperty name="ignorePressure" value="0"/>
    </inkml:brush>
  </inkml:definitions>
  <inkml:trace contextRef="#ctx0" brushRef="#br0">23600.000 21150.000 738,'18.000'28.000'-25,"-11.000"6.000"7,-14.000 7.000 5,-11.000 6.000 7,-12.000 7.000 12,-9.000 10.000 15,-10.000 10.000 17,-8.000 9.000 16,-4.000 6.000 3,3.000 3.000-10,3.000 3.000-10,4.000 4.000-10,1.000-3.000-8,0.000-5.000-7,0.000-7.000-7,0.000-5.000-5,4.000-11.000-10,10.000-11.000-11,10.000-14.000-10,9.000-11.000-11,6.000-14.000-2,3.000-11.000 6,3.000-14.000 6,4.000-11.000 7,4.000-7.000 2,6.000 0.000-2,7.000 0.000-3,6.000 0.000-1</inkml:trace>
</inkml:ink>
</file>

<file path=ppt/ink/ink68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4"/>
    </inkml:context>
    <inkml:brush xml:id="br0">
      <inkml:brushProperty name="width" value="0.0281995739787817" units="cm"/>
      <inkml:brushProperty name="height" value="0.0281995739787817" units="cm"/>
      <inkml:brushProperty name="color" value="#f2395b"/>
      <inkml:brushProperty name="ignorePressure" value="0"/>
    </inkml:brush>
  </inkml:definitions>
  <inkml:trace contextRef="#ctx0" brushRef="#br0">23450.000 21700.000 780,'-27.000'142.000'33,"-3.000"-16.000"0,-3.000-15.000 0,-2.000-15.000-1,-3.000-7.000-3,1.000 3.000-5,-1.000 3.000-6,1.000 4.000-6,-1.000 2.000-7,1.000 4.000-8,-1.000 3.000-10,1.000 3.000-9,1.000-10.000-9,3.000-21.000-10,3.000-22.000-8,4.000-22.000-10</inkml:trace>
</inkml:ink>
</file>

<file path=ppt/ink/ink68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5"/>
    </inkml:context>
    <inkml:brush xml:id="br0">
      <inkml:brushProperty name="width" value="0.031429760158062" units="cm"/>
      <inkml:brushProperty name="height" value="0.031429760158062" units="cm"/>
      <inkml:brushProperty name="color" value="#f2395b"/>
      <inkml:brushProperty name="ignorePressure" value="0"/>
    </inkml:brush>
  </inkml:definitions>
  <inkml:trace contextRef="#ctx0" brushRef="#br0">18850.000 13900.000 699,'-2.000'-69.000'4,"-3.000"13.000"5,-3.000 12.000 7,-2.000 13.000 6,-9.000 26.000 3,-12.000 41.000 0,-13.000 40.000 1,-12.000 42.000 0,-9.000 25.000 0,-2.000 14.000-2,-3.000 11.000-1,-3.000 14.000-2,-6.000 3.000-3,-5.000-2.000-4,-7.000-3.000-3,-5.000-3.000-4,-1.000-9.000-4,6.000-11.000-4,7.000-14.000-5,6.000-11.000-4,9.000-17.000-4,13.000-18.000-1,12.000-19.000-2,13.000-18.000-2,13.000-23.000-4,17.000-24.000-9,15.000-26.000-7,16.000-24.000-8,9.000-15.000-1,3.000-3.000 7,3.000-3.000 5,4.000-2.000 6,-4.000 0.000 6,-9.000 7.000 5,-10.000 6.000 4,-8.000 7.000 5</inkml:trace>
</inkml:ink>
</file>

<file path=ppt/ink/ink68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5"/>
    </inkml:context>
    <inkml:brush xml:id="br0">
      <inkml:brushProperty name="width" value="0.033509187400341" units="cm"/>
      <inkml:brushProperty name="height" value="0.033509187400341" units="cm"/>
      <inkml:brushProperty name="color" value="#f2395b"/>
      <inkml:brushProperty name="ignorePressure" value="0"/>
    </inkml:brush>
  </inkml:definitions>
  <inkml:trace contextRef="#ctx0" brushRef="#br0">18500.000 14300.000 656,'93.000'-86.000'0,"-11.000"28.000"0,-14.000 28.000 0,-11.000 29.000 0,-4.000 19.000 3,6.000 14.000 5,7.000 11.000 5,6.000 14.000 6,1.000 7.000 6,-3.000 3.000 6,-3.000 3.000 8,-2.000 4.000 6,-3.000-1.000 0,1.000-3.000-6,-1.000-3.000-7,1.000-2.000-6,-4.000-1.000-11,-6.000 3.000-12,-6.000 3.000-12,-6.000 4.000-13,-10.000 1.000-8,-12.000 0.000-1,-13.000 0.000-2,-12.000 0.000-2,-13.000-4.000 0,-12.000-5.000 2,-13.000-7.000 1,-12.000-5.000 1,-5.000-11.000 2,3.000-11.000 2,3.000-14.000 1,4.000-11.000 2,2.000-6.000 3,4.000 4.000 2,3.000 3.000 3,3.000 3.000 3</inkml:trace>
</inkml:ink>
</file>

<file path=ppt/ink/ink68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6"/>
    </inkml:context>
    <inkml:brush xml:id="br0">
      <inkml:brushProperty name="width" value="0.0302353706210852" units="cm"/>
      <inkml:brushProperty name="height" value="0.0302353706210852" units="cm"/>
      <inkml:brushProperty name="color" value="#f2395b"/>
      <inkml:brushProperty name="ignorePressure" value="0"/>
    </inkml:brush>
  </inkml:definitions>
  <inkml:trace contextRef="#ctx0" brushRef="#br0">18450.000 15600.000 727,'-18.000'-27.000'0,"17.000"-3.000"-2,15.000-3.000-1,16.000-2.000-1,10.000 0.000 2,7.000 7.000 5,6.000 6.000 5,7.000 7.000 5,4.000 4.000 4,3.000 3.000 4,3.000 3.000 3,4.000 4.000 4,-6.000 5.000 0,-11.000 10.000-5,-14.000 10.000-4,-11.000 9.000-5,-11.000 9.000-3,-5.000 9.000-3,-7.000 10.000-2,-5.000 10.000-4,-14.000 7.000 0,-18.000 6.000-1,-19.000 7.000 2,-18.000 6.000 0,-10.000-2.000 0,0.000-9.000 0,0.000-10.000-1,0.000-8.000-1,4.000-12.000-3,10.000-12.000-9,10.000-13.000-7,9.000-12.000-9,9.000-15.000-1,9.000-15.000 2,10.000-15.000 2,10.000-16.000 4,13.000-10.000 2,19.000-3.000 4,19.000-3.000 2,19.000-2.000 3,12.000-1.000 3,6.000 3.000 2,7.000 3.000 3,6.000 4.000 2,-2.000 7.000 3,-9.000 13.000 2,-10.000 12.000 4,-8.000 13.000 2,-12.000 10.000 2,-12.000 10.000 0,-13.000 10.000 1,-12.000 9.000-1,-15.000 13.000 0,-15.000 20.000-1,-15.000 18.000-2,-16.000 20.000-1,-13.000 8.000-2,-9.000 1.000 0,-10.000-1.000-2,-8.000 1.000 0,-4.000-3.000-1,3.000-2.000 0,3.000-3.000 0,4.000-3.000 0,5.000-9.000 0,10.000-11.000 0,10.000-14.000 0,9.000-11.000 0,20.000-12.000 1,31.000-9.000 1,32.000-10.000 2,31.000-8.000 2,17.000-11.000-1,3.000-8.000-3,3.000-10.000-3,4.000-9.000-4,-1.000-5.000-3,-3.000 0.000-6,-3.000 0.000-7,-2.000 0.000-5,-9.000 1.000-4,-12.000 4.000 0,-13.000 3.000 0,-12.000 3.000-1,-18.000 3.000-3,-21.000 3.000-6,-22.000 3.000-5,-22.000 4.000-7,-8.000 1.000 3,6.000 0.000 10,7.000 0.000 9,6.000 0.000 10</inkml:trace>
</inkml:ink>
</file>

<file path=ppt/ink/ink68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6"/>
    </inkml:context>
    <inkml:brush xml:id="br0">
      <inkml:brushProperty name="width" value="0.0283099934458733" units="cm"/>
      <inkml:brushProperty name="height" value="0.0283099934458733" units="cm"/>
      <inkml:brushProperty name="color" value="#f2395b"/>
      <inkml:brushProperty name="ignorePressure" value="0"/>
    </inkml:brush>
  </inkml:definitions>
  <inkml:trace contextRef="#ctx0" brushRef="#br0">18350.000 16700.000 777,'-135.000'-24.000'11,"32.000"4.000"4,31.000 3.000 3,32.000 3.000 4,29.000 6.000 3,28.000 9.000 1,28.000 10.000 2,29.000 10.000 2,16.000 4.000-5,7.000 0.000-9,6.000 0.000-9,7.000 0.000-11,2.000-4.000-8,1.000-5.000-8,-1.000-7.000-8,1.000-5.000-8,-7.000-9.000-5,-12.000-9.000 1,-13.000-10.000 0,-12.000-8.000 1,-13.000-4.000 2,-12.000 3.000 7,-13.000 3.000 6,-12.000 4.000 7</inkml:trace>
</inkml:ink>
</file>

<file path=ppt/ink/ink68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6"/>
    </inkml:context>
    <inkml:brush xml:id="br0">
      <inkml:brushProperty name="width" value="0.0288960281759501" units="cm"/>
      <inkml:brushProperty name="height" value="0.0288960281759501" units="cm"/>
      <inkml:brushProperty name="color" value="#f2395b"/>
      <inkml:brushProperty name="ignorePressure" value="0"/>
    </inkml:brush>
  </inkml:definitions>
  <inkml:trace contextRef="#ctx0" brushRef="#br0">19900.000 16200.000 761,'18.000'-19.000'-38,"-11.000"13.000"17,-14.000 12.000 16,-11.000 13.000 17,-11.000 10.000 11,-5.000 10.000 3,-7.000 10.000 4,-5.000 9.000 4,-9.000 15.000 0,-9.000 22.000-5,-10.000 22.000-5,-8.000 23.000-5,-3.000 2.000-3,7.000-16.000 0,6.000-15.000 0,7.000-15.000-1,8.000-15.000-7,14.000-12.000-12,11.000-13.000-13,14.000-12.000-12</inkml:trace>
</inkml:ink>
</file>

<file path=ppt/ink/ink68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6"/>
    </inkml:context>
    <inkml:brush xml:id="br0">
      <inkml:brushProperty name="width" value="0.0243214759975672" units="cm"/>
      <inkml:brushProperty name="height" value="0.0243214759975672" units="cm"/>
      <inkml:brushProperty name="color" value="#f2395b"/>
      <inkml:brushProperty name="ignorePressure" value="0"/>
    </inkml:brush>
  </inkml:definitions>
  <inkml:trace contextRef="#ctx0" brushRef="#br0">20700.000 13950.000 904,'45.000'-111.000'2,"-9.000"28.000"2,-10.000 28.000 3,-8.000 29.000 4,-6.000 30.000 1,1.000 35.000 2,-1.000 35.000 1,1.000 34.000 1,-10.000 18.000-4,-19.000 4.000-10,-18.000 3.000-9,-19.000 3.000-10,-12.000-5.000-3,-2.000-12.000 4,-3.000-13.000 4,-3.000-12.000 3,4.000-13.000 2,13.000-12.000-4,12.000-13.000-4,13.000-12.000-2,15.000-10.000 2,19.000-6.000 6,19.000-6.000 8,19.000-6.000 6,16.000-12.000 2,17.000-15.000-6,15.000-15.000-5,16.000-16.000-5,-2.000-5.000-4,-19.000 6.000-4,-18.000 7.000-2,-19.000 6.000-2,-15.000 3.000-1,-8.000 0.000 4,-10.000 0.000 5,-9.000 0.000 2</inkml:trace>
</inkml:ink>
</file>

<file path=ppt/ink/ink6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2"/>
    </inkml:context>
    <inkml:brush xml:id="br0">
      <inkml:brushProperty name="width" value="0.0282546691596508" units="cm"/>
      <inkml:brushProperty name="height" value="0.0282546691596508" units="cm"/>
      <inkml:brushProperty name="color" value="#000000"/>
      <inkml:brushProperty name="ignorePressure" value="0"/>
    </inkml:brush>
  </inkml:definitions>
  <inkml:trace contextRef="#ctx0" brushRef="#br0">48800.000 49300.000 778,'25.000'-66.000'5,"0.000"19.000"9,0.000 19.000 10,0.000 19.000 10,4.000 5.000 3,10.000-5.000-6,10.000-7.000-3,9.000-5.000-5,9.000-4.000-7,9.000 0.000-7,10.000 0.000-9,10.000 0.000-7,-4.000 3.000-12,-16.000 6.000-17,-15.000 7.000-16,-15.000 6.000-16</inkml:trace>
</inkml:ink>
</file>

<file path=ppt/ink/ink68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6"/>
    </inkml:context>
    <inkml:brush xml:id="br0">
      <inkml:brushProperty name="width" value="0.032995667308569" units="cm"/>
      <inkml:brushProperty name="height" value="0.032995667308569" units="cm"/>
      <inkml:brushProperty name="color" value="#f2395b"/>
      <inkml:brushProperty name="ignorePressure" value="0"/>
    </inkml:brush>
  </inkml:definitions>
  <inkml:trace contextRef="#ctx0" brushRef="#br0">20750.000 14650.000 666,'-27.000'-24.000'0,"-3.000"4.000"0,-3.000 3.000 0,-2.000 3.000 0,-3.000 1.000-1,1.000 1.000-1,-1.000-1.000-3,1.000 1.000-1,1.000 4.000 3,3.000 9.000 8,3.000 10.000 8,4.000 10.000 8,-1.000 10.000 4,-3.000 13.000 0,-3.000 12.000 0,-2.000 13.000 0,-1.000 12.000-1,3.000 13.000-1,3.000 12.000 0,4.000 13.000-1,-1.000 15.000-2,-3.000 19.000-2,-3.000 19.000-3,-2.000 19.000-3,-5.000 21.000-1,-2.000 26.000 0,-3.000 24.000 2,-3.000 26.000 0,1.000 5.000-7,6.000-11.000-12,7.000-14.000-13,6.000-11.000-13,6.000-23.000-7,6.000-31.000 0,7.000-31.000-1,6.000-31.000-1</inkml:trace>
</inkml:ink>
</file>

<file path=ppt/ink/ink68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17"/>
    </inkml:context>
    <inkml:brush xml:id="br0">
      <inkml:brushProperty name="width" value="0.0336870886385441" units="cm"/>
      <inkml:brushProperty name="height" value="0.0336870886385441" units="cm"/>
      <inkml:brushProperty name="color" value="#f2395b"/>
      <inkml:brushProperty name="ignorePressure" value="0"/>
    </inkml:brush>
  </inkml:definitions>
  <inkml:trace contextRef="#ctx0" brushRef="#br0">20350.000 16050.000 653,'23.000'-25.000'1,"-3.000"0.000"2,-3.000 0.000 4,-2.000 0.000 1,-5.000 7.000 3,-2.000 17.000 1,-3.000 15.000 2,-3.000 16.000 2,-9.000 15.000-3,-11.000 16.000-7,-14.000 15.000-6,-11.000 17.000-8,-12.000 11.000-4,-9.000 10.000 0,-10.000 10.000-1,-8.000 9.000 0,-4.000-4.000 0,3.000-15.000 3,3.000-15.000 1,4.000-16.000 3,4.000-13.000 3,6.000-9.000 4,7.000-10.000 4,6.000-8.000 4,15.000-17.000 4,26.000-21.000 2,24.000-22.000 2,26.000-22.000 3,26.000-18.000 0,28.000-11.000-2,28.000-14.000-2,29.000-11.000-2,11.000-7.000-5,-2.000 0.000-6,-3.000 0.000-8,-3.000 0.000-7,-6.000 6.000-3,-5.000 13.000 0,-7.000 12.000 0,-5.000 13.000 0,-11.000 12.000 4,-11.000 13.000 5,-14.000 12.000 7,-11.000 13.000 5,-14.000 13.000 4,-11.000 17.000 0,-14.000 15.000 1,-11.000 16.000 0,-11.000 12.000 2,-5.000 9.000 6,-7.000 10.000 6,-5.000 10.000 4,-9.000 7.000 1,-9.000 6.000-6,-10.000 7.000-5,-8.000 6.000-4,-8.000 1.000-5,-2.000-3.000-4,-3.000-3.000-3,-3.000-2.000-4,-9.000-8.000 0,-11.000-8.000 0,-14.000-10.000 1,-11.000-9.000 2,-6.000-10.000-1,4.000-9.000-4,3.000-10.000-4,3.000-8.000-4,6.000-14.000-3,9.000-15.000-3,10.000-15.000-4,10.000-16.000-3,10.000-23.000-3,13.000-27.000-2,12.000-28.000-3,13.000-28.000-3,10.000-27.000 0,10.000-25.000 0,10.000-25.000 2,9.000-25.000-1,6.000-5.000 5,3.000 16.000 6,3.000 15.000 6,4.000 17.000 6,-3.000 21.000 5,-5.000 28.000 1,-7.000 28.000 1,-5.000 29.000 2,-6.000 19.000 3,-3.000 14.000 7,-3.000 11.000 7,-2.000 14.000 5,-9.000 13.000 6,-12.000 16.000 5,-13.000 15.000 5,-12.000 17.000 5,-10.000 16.000 2,-6.000 19.000-3,-6.000 19.000-2,-6.000 19.000-1,-2.000 12.000-5,3.000 6.000-4,3.000 7.000-6,4.000 6.000-5,2.000-1.000-3,4.000-5.000-2,3.000-7.000-2,3.000-5.000-2,6.000-14.000-2,9.000-18.000 0,10.000-19.000-1,10.000-18.000-1,10.000-17.000-4,13.000-11.000-8,12.000-14.000-8,13.000-11.000-8,13.000-17.000-7,17.000-18.000-5,15.000-19.000-6,16.000-18.000-6,4.000-12.000-1,-6.000-3.000 2,-6.000-3.000 4,-6.000-2.000 1,-10.000 3.000 7,-12.000 14.000 9,-13.000 11.000 8,-12.000 14.000 9,-12.000 16.000 12,-8.000 22.000 15,-10.000 22.000 14,-9.000 23.000 16,-5.000 13.000 6,0.000 6.000-3,0.000 7.000-1,0.000 6.000-3,0.000 6.000-5,0.000 6.000-7,0.000 7.000-7,0.000 6.000-8,3.000-4.000-5,6.000-11.000-2,7.000-14.000-3,6.000-11.000-1,1.000-11.000-17,-3.000-5.000-26,-3.000-7.000-28,-2.000-5.000-28</inkml:trace>
</inkml:ink>
</file>

<file path=ppt/ink/ink68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4"/>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59750.000 14150.000 999,'-24.000'-47.000'0,"4.000"6.000"0,3.000 7.000 0,3.000 6.000 0,6.000 4.000-6,9.000 4.000-12,10.000 3.000-12,10.000 3.000-12</inkml:trace>
</inkml:ink>
</file>

<file path=ppt/ink/ink68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5"/>
    </inkml:context>
    <inkml:brush xml:id="br0">
      <inkml:brushProperty name="width" value="0.040852639824152" units="cm"/>
      <inkml:brushProperty name="height" value="0.040852639824152" units="cm"/>
      <inkml:brushProperty name="color" value="#00bff3"/>
      <inkml:brushProperty name="ignorePressure" value="0"/>
    </inkml:brush>
  </inkml:definitions>
  <inkml:trace contextRef="#ctx0" brushRef="#br0">34800.000 21750.000 538,'-104.000'59.000'40,"45.000"-31.000"8,43.000-31.000 8,45.000-31.000 9,24.000-21.000-3,6.000-9.000-11,7.000-10.000-11,6.000-8.000-12,7.000-9.000-8,10.000-6.000-3,10.000-6.000-4,9.000-6.000-3,7.000-10.000-3,7.000-12.000-3,6.000-13.000-3,7.000-12.000-3,8.000-16.000-2,14.000-19.000-2,11.000-18.000-2,14.000-19.000-1,0.000-4.000 0,-8.000 14.000 2,-10.000 11.000 1,-9.000 14.000 2,-9.000 11.000-1,-5.000 14.000-2,-7.000 11.000-3,-5.000 14.000-2,-11.000 8.000-3,-11.000 7.000-1,-14.000 6.000-3,-11.000 7.000-2,-9.000 5.000-1,-3.000 7.000-2,-3.000 6.000-1,-2.000 7.000-1,-9.000 8.000 0,-12.000 14.000 2,-13.000 11.000 2,-12.000 14.000 2,-9.000 13.000-1,-2.000 16.000-3,-3.000 15.000-4,-3.000 17.000-3,-4.000 5.000 0,-3.000-3.000 5,-3.000-3.000 5,-2.000-2.000 4</inkml:trace>
</inkml:ink>
</file>

<file path=ppt/ink/ink68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5"/>
    </inkml:context>
    <inkml:brush xml:id="br0">
      <inkml:brushProperty name="width" value="0.0395753234624863" units="cm"/>
      <inkml:brushProperty name="height" value="0.0395753234624863" units="cm"/>
      <inkml:brushProperty name="color" value="#00bff3"/>
      <inkml:brushProperty name="ignorePressure" value="0"/>
    </inkml:brush>
  </inkml:definitions>
  <inkml:trace contextRef="#ctx0" brushRef="#br0">37750.000 16800.000 555,'-66.000'-4.000'11,"19.000"-5.000"3,19.000-7.000 4,19.000-5.000 3,10.000-4.000 3,4.000 0.000 2,3.000 0.000 2,3.000 0.000 1,6.000 0.000 1,9.000 0.000-2,10.000 0.000-2,10.000 0.000-3,13.000-2.000-1,19.000-3.000-2,19.000-3.000-1,19.000-2.000-2,5.000-3.000-2,-5.000 1.000-3,-7.000-1.000-3,-5.000 1.000-2,-8.000 1.000-2,-5.000 3.000-2,-7.000 3.000 0,-5.000 4.000-1,-8.000 4.000-1,-5.000 6.000-1,-7.000 7.000-2,-5.000 6.000-1,-9.000 7.000 1,-9.000 10.000 1,-10.000 10.000 1,-8.000 9.000 2,-8.000 9.000 0,-2.000 9.000 2,-3.000 10.000 1,-3.000 10.000 1,-7.000 11.000 0,-9.000 17.000-1,-10.000 15.000 0,-8.000 16.000-2,-12.000 13.000-2,-12.000 14.000-4,-13.000 11.000-4,-12.000 14.000-4,-5.000 2.000-2,3.000-6.000 3,3.000-6.000 2,4.000-6.000 1,7.000-15.000-5,13.000-21.000-16,12.000-22.000-15,13.000-22.000-16</inkml:trace>
</inkml:ink>
</file>

<file path=ppt/ink/ink68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6"/>
    </inkml:context>
    <inkml:brush xml:id="br0">
      <inkml:brushProperty name="width" value="0.0368160419166088" units="cm"/>
      <inkml:brushProperty name="height" value="0.0368160419166088" units="cm"/>
      <inkml:brushProperty name="color" value="#00bff3"/>
      <inkml:brushProperty name="ignorePressure" value="0"/>
    </inkml:brush>
  </inkml:definitions>
  <inkml:trace contextRef="#ctx0" brushRef="#br0">40300.000 14000.000 597,'3.000'-33.000'19,"6.000"34.000"10,7.000 35.000 12,6.000 35.000 12,-1.000 18.000 0,-5.000 3.000-7,-7.000 3.000-9,-5.000 4.000-7,-6.000 1.000-7,-3.000 0.000-2,-3.000 0.000-2,-2.000 0.000-4,-5.000 0.000-3,-2.000 0.000-7,-3.000 0.000-7,-3.000 0.000-5,1.000-2.000-6,6.000-3.000-3,7.000-3.000-4,6.000-2.000-4,3.000-9.000-4,0.000-12.000-6,0.000-13.000-6,0.000-12.000-5,1.000-15.000-1,4.000-15.000 3,3.000-15.000 4,3.000-16.000 3,-1.000-8.000 4,-2.000 0.000 4,-3.000 0.000 4,-3.000 0.000 5</inkml:trace>
</inkml:ink>
</file>

<file path=ppt/ink/ink68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7"/>
    </inkml:context>
    <inkml:brush xml:id="br0">
      <inkml:brushProperty name="width" value="0.0306792482733727" units="cm"/>
      <inkml:brushProperty name="height" value="0.0306792482733727" units="cm"/>
      <inkml:brushProperty name="color" value="#00bff3"/>
      <inkml:brushProperty name="ignorePressure" value="0"/>
    </inkml:brush>
  </inkml:definitions>
  <inkml:trace contextRef="#ctx0" brushRef="#br0">40300.000 15000.000 717,'3.000'-68.000'18,"6.000"17.000"3,7.000 15.000 4,6.000 16.000 2,7.000 5.000 2,10.000-2.000-1,10.000-3.000-1,9.000-3.000-1,2.000-1.000-2,-2.000 4.000-4,-3.000 3.000-5,-3.000 3.000-3,-4.000 3.000-4,-3.000 3.000-6,-3.000 3.000-3,-2.000 4.000-6,-5.000 1.000-1,-2.000 0.000 0,-3.000 0.000 2,-3.000 0.000 0</inkml:trace>
</inkml:ink>
</file>

<file path=ppt/ink/ink68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7"/>
    </inkml:context>
    <inkml:brush xml:id="br0">
      <inkml:brushProperty name="width" value="0.0401208251714706" units="cm"/>
      <inkml:brushProperty name="height" value="0.0401208251714706" units="cm"/>
      <inkml:brushProperty name="color" value="#00bff3"/>
      <inkml:brushProperty name="ignorePressure" value="0"/>
    </inkml:brush>
  </inkml:definitions>
  <inkml:trace contextRef="#ctx0" brushRef="#br0">41100.000 13600.000 548,'0.000'-47.000'1,"0.000"6.000"11,0.000 7.000 10,0.000 6.000 11,0.000 10.000 8,0.000 17.000 4,0.000 15.000 6,0.000 16.000 5,0.000 12.000-3,0.000 9.000-9,0.000 10.000-11,0.000 10.000-9,0.000 8.000-8,0.000 10.000-4,0.000 10.000-6,0.000 9.000-3,-2.000 7.000-6,-3.000 7.000-2,-3.000 6.000-4,-2.000 7.000-3,-1.000 4.000-2,3.000 3.000-2,3.000 3.000-1,4.000 4.000-1,-1.000 2.000 0,-3.000 4.000 0,-3.000 3.000 2,-2.000 3.000-1,-1.000-13.000 0,3.000-28.000-2,3.000-28.000-4,4.000-27.000-1,-1.000-17.000-6,-3.000-3.000-7,-3.000-3.000-9,-2.000-2.000-7</inkml:trace>
</inkml:ink>
</file>

<file path=ppt/ink/ink68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7"/>
    </inkml:context>
    <inkml:brush xml:id="br0">
      <inkml:brushProperty name="width" value="0.0317758060991764" units="cm"/>
      <inkml:brushProperty name="height" value="0.0317758060991764" units="cm"/>
      <inkml:brushProperty name="color" value="#00bff3"/>
      <inkml:brushProperty name="ignorePressure" value="0"/>
    </inkml:brush>
  </inkml:definitions>
  <inkml:trace contextRef="#ctx0" brushRef="#br0">41400.000 14850.000 692,'6.000'-46.000'6,"13.000"10.000"14,12.000 10.000 13,13.000 9.000 12,4.000 6.000 3,-3.000 3.000-7,-3.000 3.000-9,-2.000 4.000-8,-5.000 5.000-5,-2.000 10.000-5,-3.000 10.000-3,-3.000 9.000-5,-6.000 7.000-2,-5.000 7.000-1,-7.000 6.000-2,-5.000 7.000-1,-11.000 4.000-2,-11.000 3.000-6,-14.000 3.000-4,-11.000 4.000-5,-7.000-3.000-1,0.000-5.000 1,0.000-7.000 3,0.000-5.000 2,3.000-8.000 3,6.000-5.000 2,7.000-7.000 4,6.000-5.000 3,6.000-4.000 2,6.000 0.000 1,7.000 0.000 0,6.000 0.000 1,6.000-4.000 1,6.000-5.000 0,7.000-7.000 0,6.000-5.000 0,7.000-4.000-1,10.000 0.000-1,10.000 0.000-2,9.000 0.000-2,6.000-2.000-4,3.000-3.000-7,3.000-3.000-7,4.000-2.000-8,-1.000-5.000-4,-3.000-2.000-3,-3.000-3.000-3,-2.000-3.000-3,-8.000-1.000 2,-8.000 4.000 4,-10.000 3.000 5,-9.000 3.000 5</inkml:trace>
</inkml:ink>
</file>

<file path=ppt/ink/ink68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8"/>
    </inkml:context>
    <inkml:brush xml:id="br0">
      <inkml:brushProperty name="width" value="0.040717076510191" units="cm"/>
      <inkml:brushProperty name="height" value="0.040717076510191" units="cm"/>
      <inkml:brushProperty name="color" value="#00bff3"/>
      <inkml:brushProperty name="ignorePressure" value="0"/>
    </inkml:brush>
  </inkml:definitions>
  <inkml:trace contextRef="#ctx0" brushRef="#br0">43150.000 13650.000 540,'21.000'-69.000'24,"-5.000"13.000"-1,-7.000 12.000 0,-5.000 13.000-1,-8.000 9.000-2,-5.000 6.000-1,-7.000 7.000-3,-5.000 6.000-1,-11.000 4.000-3,-11.000 4.000-3,-14.000 3.000-2,-11.000 3.000-2,-7.000-1.000-2,0.000-2.000-2,0.000-3.000-1,0.000-3.000-2,3.000-2.000 0,6.000 0.000 0,7.000 0.000 1,6.000 0.000 1,15.000 0.000 3,26.000 0.000 5,24.000 0.000 7,26.000 0.000 4,7.000 9.000 3,-9.000 19.000-3,-10.000 19.000-1,-8.000 19.000-3,-6.000 10.000-1,1.000 4.000 0,-1.000 3.000 1,1.000 3.000-1,-4.000 4.000 0,-6.000 7.000-1,-6.000 6.000-2,-6.000 7.000 0,-4.000 2.000-1,1.000 1.000-2,-1.000-1.000-1,1.000 1.000 0,1.000-4.000-2,3.000-6.000-2,3.000-6.000-1,4.000-6.000-1,1.000-7.000-4,0.000-6.000-4,0.000-6.000-4,0.000-6.000-5,3.000-9.000-2,6.000-8.000-1,7.000-10.000 0,6.000-9.000-1,7.000-9.000-3,10.000-5.000-6,10.000-7.000-4,9.000-5.000-6,-1.000-4.000-2,-8.000 0.000 3,-10.000 0.000 1,-9.000 0.000 3,-5.000-4.000 2,0.000-5.000 1,0.000-7.000 1,0.000-5.000 2</inkml:trace>
</inkml:ink>
</file>

<file path=ppt/ink/ink6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4"/>
    </inkml:context>
    <inkml:brush xml:id="br0">
      <inkml:brushProperty name="width" value="0.0336191244423389" units="cm"/>
      <inkml:brushProperty name="height" value="0.0336191244423389" units="cm"/>
      <inkml:brushProperty name="color" value="#000000"/>
      <inkml:brushProperty name="ignorePressure" value="0"/>
    </inkml:brush>
  </inkml:definitions>
  <inkml:trace contextRef="#ctx0" brushRef="#br0">98050.000 47400.000 654,'-24.000'-25.000'4,"4.000"0.000"7,3.000 0.000 9,3.000 0.000 7,7.000 6.000 6,14.000 13.000 3,11.000 12.000 3,14.000 13.000 3,8.000 4.000-2,7.000-3.000-7,6.000-3.000-8,7.000-2.000-8,4.000-5.000-6,3.000-2.000-5,3.000-3.000-5,4.000-3.000-3,4.000-2.000-4,6.000 0.000-1,7.000 0.000 0,6.000 0.000-2,-2.000 0.000 0,-9.000 0.000 0,-10.000 0.000 1,-8.000 0.000-1,-9.000 0.000-6,-6.000 0.000-15,-6.000 0.000-13,-6.000 0.000-15,-7.000 1.000-2,-6.000 4.000 7,-6.000 3.000 9,-6.000 3.000 7</inkml:trace>
</inkml:ink>
</file>

<file path=ppt/ink/ink68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9"/>
    </inkml:context>
    <inkml:brush xml:id="br0">
      <inkml:brushProperty name="width" value="0.0425908491015434" units="cm"/>
      <inkml:brushProperty name="height" value="0.0425908491015434" units="cm"/>
      <inkml:brushProperty name="color" value="#00bff3"/>
      <inkml:brushProperty name="ignorePressure" value="0"/>
    </inkml:brush>
  </inkml:definitions>
  <inkml:trace contextRef="#ctx0" brushRef="#br0">44000.000 13050.000 516,'-38.000'-2.000'14,"26.000"-3.000"10,24.000-3.000 9,26.000-2.000 10,12.000 0.000 1,0.000 7.000-6,0.000 6.000-6,0.000 7.000-5,-4.000 2.000-6,-5.000 1.000-3,-7.000-1.000-4,-5.000 1.000-4,-4.000 1.000-2,0.000 3.000-3,0.000 3.000-1,0.000 4.000-2,-2.000 4.000-1,-3.000 6.000 0,-3.000 7.000 1,-2.000 6.000 1,-5.000 1.000-1,-2.000-3.000 1,-3.000-3.000-2,-3.000-2.000 1,-4.000-1.000-2,-3.000 3.000-1,-3.000 3.000-1,-2.000 4.000-2,-9.000 11.000 0,-12.000 23.000-2,-13.000 22.000 0,-12.000 22.000-2,-7.000 4.000 0,1.000-12.000-1,-1.000-13.000 0,1.000-12.000-1,2.000-13.000 0,7.000-12.000 2,6.000-13.000-1,7.000-12.000 2,5.000-16.000-4,7.000-19.000-6,6.000-18.000-7,7.000-19.000-7,4.000-10.000 0,3.000 1.000 3,3.000-1.000 5,4.000 1.000 5,1.000-7.000 1,0.000-12.000 2,0.000-13.000-1,0.000-12.000 1,3.000-7.000 1,6.000 1.000 2,7.000-1.000 3,6.000 1.000 3,1.000 5.000 3,-3.000 14.000 4,-3.000 11.000 6,-2.000 14.000 4,-5.000 13.000 9,-2.000 16.000 12,-3.000 15.000 13,-3.000 17.000 12,-2.000 13.000 2,0.000 13.000-7,0.000 12.000-9,0.000 13.000-9,0.000 7.000-5,0.000 4.000-4,0.000 3.000-3,0.000 3.000-3,0.000 4.000-4,0.000 7.000-1,0.000 6.000-3,0.000 7.000-1,-2.000 5.000-3,-3.000 7.000-1,-3.000 6.000-3,-2.000 7.000-3,-1.000 7.000-3,3.000 9.000-7,3.000 10.000-6,4.000 10.000-7,1.000-4.000-4,0.000-16.000-1,0.000-15.000-1,0.000-15.000-1,0.000-18.000 2,0.000-19.000 4,0.000-18.000 6,0.000-19.000 5,1.000-12.000 0,4.000-2.000-4,3.000-3.000-5,3.000-3.000-5,1.000-2.000-4,1.000 0.000-4,-1.000 0.000-4,1.000 0.000-3</inkml:trace>
</inkml:ink>
</file>

<file path=ppt/ink/ink68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49"/>
    </inkml:context>
    <inkml:brush xml:id="br0">
      <inkml:brushProperty name="width" value="0.0446401387453079" units="cm"/>
      <inkml:brushProperty name="height" value="0.0446401387453079" units="cm"/>
      <inkml:brushProperty name="color" value="#00bff3"/>
      <inkml:brushProperty name="ignorePressure" value="0"/>
    </inkml:brush>
  </inkml:definitions>
  <inkml:trace contextRef="#ctx0" brushRef="#br0">45350.000 14500.000 492,'0.000'-49.000'42,"0.000"4.000"-7,0.000 3.000-8,0.000 3.000-8,-4.000 1.000-4,-5.000 1.000-1,-7.000-1.000-1,-5.000 1.000-2,-4.000 1.000 1,0.000 3.000-1,0.000 3.000 1,0.000 4.000 0,-5.000 13.000 0,-9.000 26.000-1,-10.000 24.000 1,-8.000 26.000 0,-4.000 13.000 0,3.000 4.000-1,3.000 3.000-1,4.000 3.000 0,5.000 3.000-2,10.000 3.000 0,10.000 3.000-1,9.000 4.000-2,6.000-6.000-1,3.000-11.000-1,3.000-14.000-1,4.000-11.000-2,7.000-12.000-1,13.000-9.000-2,12.000-10.000-3,13.000-8.000-1,7.000-15.000-1,4.000-19.000 0,3.000-18.000 1,3.000-19.000-1,-1.000-16.000-2,-2.000-12.000-5,-3.000-13.000-7,-3.000-12.000-6,-2.000-16.000-1,0.000-19.000 2,0.000-18.000 2,0.000-19.000 3,-7.000-5.000 1,-11.000 9.000-1,-14.000 10.000 1,-11.000 10.000 0,-7.000 13.000 1,0.000 19.000 4,0.000 19.000 4,0.000 19.000 5,0.000 15.000 5,0.000 13.000 8,0.000 12.000 8,0.000 13.000 8,-2.000 15.000 9,-3.000 19.000 9,-3.000 19.000 9,-2.000 19.000 8,-1.000 15.000 1,3.000 13.000-9,3.000 12.000-10,4.000 13.000-8,1.000 7.000-6,0.000 4.000-3,0.000 3.000-3,0.000 3.000-2,0.000 4.000-3,0.000 7.000-2,0.000 6.000-2,0.000 7.000-2,3.000 0.000-6,6.000-2.000-7,7.000-3.000-9,6.000-3.000-8,4.000-7.000-8,4.000-9.000-10,3.000-10.000-9,3.000-8.000-9,-1.000-14.000-4,-2.000-15.000 2,-3.000-15.000 1,-3.000-16.000 1</inkml:trace>
</inkml:ink>
</file>

<file path=ppt/ink/ink68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50"/>
    </inkml:context>
    <inkml:brush xml:id="br0">
      <inkml:brushProperty name="width" value="0.0465710274875164" units="cm"/>
      <inkml:brushProperty name="height" value="0.0465710274875164" units="cm"/>
      <inkml:brushProperty name="color" value="#00bff3"/>
      <inkml:brushProperty name="ignorePressure" value="0"/>
    </inkml:brush>
  </inkml:definitions>
  <inkml:trace contextRef="#ctx0" brushRef="#br0">47100.000 14000.000 472,'-27.000'-24.000'15,"-3.000"4.000"1,-3.000 3.000 2,-2.000 3.000 1,-5.000 1.000 2,-2.000 1.000 1,-3.000-1.000 2,-3.000 1.000 2,-1.000 1.000 0,4.000 3.000-4,3.000 3.000-2,3.000 4.000-3,1.000 7.000-1,1.000 13.000-1,-1.000 12.000-1,1.000 13.000-1,1.000 12.000 0,3.000 13.000-1,3.000 12.000-1,4.000 13.000 0,4.000 2.000-1,6.000-5.000-2,7.000-7.000-1,6.000-5.000-1,3.000 0.000-1,0.000 10.000-1,0.000 10.000-1,0.000 9.000-1,3.000-4.000 0,6.000-15.000-2,7.000-15.000-2,6.000-16.000-1,4.000-15.000-1,4.000-11.000 0,3.000-14.000-2,3.000-11.000 0,4.000-11.000-2,7.000-5.000-3,6.000-7.000-2,7.000-5.000-3,2.000-11.000-3,1.000-11.000-4,-1.000-14.000-3,1.000-11.000-3,-1.000-6.000-2,1.000 4.000-1,-1.000 3.000-1,1.000 3.000 0,-4.000-2.000 2,-6.000-6.000 2,-6.000-6.000 4,-6.000-6.000 4,-6.000-6.000 2,-2.000-2.000 2,-3.000-3.000 2,-3.000-3.000 3,-4.000-2.000 2,-3.000 0.000 3,-3.000 0.000 3,-2.000 0.000 4,-3.000 4.000 3,1.000 10.000 3,-1.000 10.000 4,1.000 9.000 3,-3.000 7.000 1,-2.000 7.000 0,-3.000 6.000-1,-3.000 7.000 0,-2.000 4.000 6,0.000 3.000 13,0.000 3.000 13,0.000 4.000 12,0.000 8.000 3,0.000 17.000-8,0.000 15.000-8,0.000 16.000-9,0.000 12.000-6,0.000 9.000-2,0.000 10.000-3,0.000 10.000-3,-2.000 7.000-3,-3.000 6.000-1,-3.000 7.000-3,-2.000 6.000-2,-3.000 6.000-3,1.000 6.000-1,-1.000 7.000-2,1.000 6.000-3,-1.000 1.000-3,1.000-3.000-4,-1.000-3.000-6,1.000-2.000-5,1.000-6.000-3,3.000-6.000-1,3.000-6.000-2,4.000-6.000 0,1.000-10.000-4,0.000-12.000-5,0.000-13.000-4,0.000-12.000-4,3.000-10.000-3,6.000-6.000-2,7.000-6.000-1,6.000-6.000-1,4.000-9.000 2,4.000-8.000 3,3.000-10.000 5,3.000-9.000 5</inkml:trace>
</inkml:ink>
</file>

<file path=ppt/ink/ink68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51"/>
    </inkml:context>
    <inkml:brush xml:id="br0">
      <inkml:brushProperty name="width" value="0.0437218807637691" units="cm"/>
      <inkml:brushProperty name="height" value="0.0437218807637691" units="cm"/>
      <inkml:brushProperty name="color" value="#00bff3"/>
      <inkml:brushProperty name="ignorePressure" value="0"/>
    </inkml:brush>
  </inkml:definitions>
  <inkml:trace contextRef="#ctx0" brushRef="#br0">48200.000 14250.000 503,'21.000'-47.000'2,"-5.000"6.000"5,-7.000 7.000 6,-5.000 6.000 4,-9.000 18.000 7,-9.000 32.000 11,-10.000 31.000 11,-8.000 32.000 9,-4.000 13.000 1,3.000-3.000-8,3.000-3.000-10,4.000-2.000-8,2.000-5.000-6,4.000-2.000-3,3.000-3.000-2,3.000-3.000-3,4.000-7.000-2,7.000-9.000-3,6.000-10.000-2,7.000-8.000-2,7.000-8.000-3,9.000-2.000-4,10.000-3.000-2,10.000-3.000-3,7.000-7.000-5,6.000-9.000-6,7.000-10.000-6,6.000-8.000-7,1.000-8.000-4,-3.000-2.000-2,-3.000-3.000-4,-2.000-3.000-1,-5.000-4.000-4,-2.000-3.000-3,-3.000-3.000-3,-3.000-2.000-3,-7.000-1.000 3,-9.000 3.000 10,-10.000 3.000 9,-8.000 4.000 9</inkml:trace>
</inkml:ink>
</file>

<file path=ppt/ink/ink68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51"/>
    </inkml:context>
    <inkml:brush xml:id="br0">
      <inkml:brushProperty name="width" value="0.0352755934000015" units="cm"/>
      <inkml:brushProperty name="height" value="0.0352755934000015" units="cm"/>
      <inkml:brushProperty name="color" value="#00bff3"/>
      <inkml:brushProperty name="ignorePressure" value="0"/>
    </inkml:brush>
  </inkml:definitions>
  <inkml:trace contextRef="#ctx0" brushRef="#br0">48700.000 14400.000 623,'-111.000'3.000'6,"28.000"6.000"-1,28.000 7.000-2,29.000 6.000-1,13.000 7.000 7,1.000 10.000 16,-1.000 10.000 16,1.000 9.000 17,-1.000 7.000 4,1.000 7.000-11,-1.000 6.000-8,1.000 7.000-11,1.000 2.000-9,3.000 1.000-10,3.000-1.000-10,4.000 1.000-8,1.000 1.000-11,0.000 3.000-7,0.000 3.000-10,0.000 4.000-8,0.000-7.000-2,0.000-16.000 6,0.000-15.000 5,0.000-15.000 5</inkml:trace>
</inkml:ink>
</file>

<file path=ppt/ink/ink68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1:51"/>
    </inkml:context>
    <inkml:brush xml:id="br0">
      <inkml:brushProperty name="width" value="0.0506024621427059" units="cm"/>
      <inkml:brushProperty name="height" value="0.0506024621427059" units="cm"/>
      <inkml:brushProperty name="color" value="#00bff3"/>
      <inkml:brushProperty name="ignorePressure" value="0"/>
    </inkml:brush>
  </inkml:definitions>
  <inkml:trace contextRef="#ctx0" brushRef="#br0">48700.000 13350.000 434,'4.000'-69.000'10,"10.000"13.000"0,10.000 12.000-1,9.000 13.000 1,6.000 7.000 0,3.000 4.000-2,3.000 3.000-1,4.000 3.000-1,-1.000 1.000 0,-3.000 1.000 1,-3.000-1.000 1,-2.000 1.000 1,-3.000 5.000-1,1.000 14.000-1,-1.000 11.000-1,1.000 14.000-2,-6.000 7.000 1,-8.000 3.000 5,-10.000 3.000 3,-9.000 4.000 4,-5.000 4.000 3,0.000 6.000 0,0.000 7.000 0,0.000 6.000 0,0.000 6.000 2,0.000 6.000-1,0.000 7.000 1,0.000 6.000 1,0.000 4.000 0,0.000 4.000-2,0.000 3.000-1,0.000 3.000-1,1.000 1.000-1,4.000 1.000-2,3.000-1.000-2,3.000 1.000-2,3.000-3.000-2,3.000-2.000 0,3.000-3.000-2,4.000-3.000-1,-3.000-2.000 0,-5.000 0.000 0,-7.000 0.000 0,-5.000 0.000 0,-3.000-4.000 0,4.000-5.000-2,3.000-7.000-1,3.000-5.000-1,-1.000-4.000-1,-2.000 0.000-1,-3.000 0.000-2,-3.000 0.000 0,-4.000 0.000-2,-3.000 0.000-1,-3.000 0.000-3,-2.000 0.000-1,-8.000-4.000-1,-8.000-5.000 1,-10.000-7.000 1,-9.000-5.000 1,-12.000-4.000-2,-11.000 0.000-5,-14.000 0.000-4,-11.000 0.000-4,-4.000-4.000-2,6.000-5.000 3,7.000-7.000 2,6.000-5.000 2,6.000-4.000-8,6.000 0.000-19,7.000 0.000-19,6.000 0.000-19</inkml:trace>
</inkml:ink>
</file>

<file path=ppt/ink/ink68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1"/>
    </inkml:context>
    <inkml:brush xml:id="br0">
      <inkml:brushProperty name="width" value="0.0282058175653219" units="cm"/>
      <inkml:brushProperty name="height" value="0.0282058175653219" units="cm"/>
      <inkml:brushProperty name="color" value="#00bff3"/>
      <inkml:brushProperty name="ignorePressure" value="0"/>
    </inkml:brush>
  </inkml:definitions>
  <inkml:trace contextRef="#ctx0" brushRef="#br0">38200.000 19850.000 779,'-22.000'-25.000'-1,"6.000"0.000"-2,7.000 0.000-2,6.000 0.000-3,6.000 1.000-3,6.000 4.000-4,7.000 3.000-4,6.000 3.000-5,9.000-1.000 9,13.000-2.000 19,12.000-3.000 21,13.000-3.000 19,7.000-2.000 9,4.000 0.000-2,3.000 0.000-4,3.000 0.000-3,-1.000 4.000-9,-2.000 10.000-17,-3.000 10.000-18,-3.000 9.000-16,-9.000 9.000-7,-11.000 9.000 0,-14.000 10.000 2,-11.000 10.000 1,-12.000 5.000-3,-9.000 4.000-7,-10.000 3.000-7,-8.000 3.000-7,-8.000-5.000 1,-2.000-12.000 8,-3.000-13.000 7,-3.000-12.000 9,-2.000-5.000 5,0.000 3.000 3,0.000 3.000 3,0.000 4.000 4</inkml:trace>
</inkml:ink>
</file>

<file path=ppt/ink/ink68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1"/>
    </inkml:context>
    <inkml:brush xml:id="br0">
      <inkml:brushProperty name="width" value="0.0316824056208134" units="cm"/>
      <inkml:brushProperty name="height" value="0.0316824056208134" units="cm"/>
      <inkml:brushProperty name="color" value="#00bff3"/>
      <inkml:brushProperty name="ignorePressure" value="0"/>
    </inkml:brush>
  </inkml:definitions>
  <inkml:trace contextRef="#ctx0" brushRef="#br0">38450.000 20100.000 694,'-90.000'-16.000'1,"23.000"19.000"12,22.000 19.000 11,22.000 19.000 12,12.000 12.000 3,3.000 6.000-5,3.000 7.000-5,4.000 6.000-5,1.000 6.000-3,0.000 6.000-2,0.000 7.000-1,0.000 6.000-1,-2.000 7.000-4,-3.000 10.000-3,-3.000 10.000-4,-2.000 9.000-4,-3.000 7.000-6,1.000 7.000-4,-1.000 6.000-7,1.000 7.000-5,1.000-6.000-2,3.000-15.000 0,3.000-15.000 1,4.000-16.000 0,2.000-18.000-3,4.000-18.000-8,3.000-19.000-8,3.000-18.000-7</inkml:trace>
</inkml:ink>
</file>

<file path=ppt/ink/ink68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2"/>
    </inkml:context>
    <inkml:brush xml:id="br0">
      <inkml:brushProperty name="width" value="0.035444650799036" units="cm"/>
      <inkml:brushProperty name="height" value="0.035444650799036" units="cm"/>
      <inkml:brushProperty name="color" value="#00bff3"/>
      <inkml:brushProperty name="ignorePressure" value="0"/>
    </inkml:brush>
  </inkml:definitions>
  <inkml:trace contextRef="#ctx0" brushRef="#br0">38050.000 21150.000 620,'26.000'-24.000'-25,"4.000"4.000"16,3.000 3.000 15,3.000 3.000 17,6.000 3.000 7,9.000 3.000-1,10.000 3.000 0,10.000 4.000 0,8.000-1.000-3,10.000-3.000-2,10.000-3.000-2,9.000-2.000-4,2.000-3.000-3,-2.000 1.000-3,-3.000-1.000-4,-3.000 1.000-4,-10.000 1.000-4,-16.000 3.000-6,-15.000 3.000-6,-15.000 4.000-5,-14.000-4.000-6,-8.000-9.000-3,-10.000-10.000-6,-9.000-8.000-3,-13.000-6.000 0,-16.000 1.000 6,-15.000-1.000 7,-15.000 1.000 5,-9.000 1.000 6,1.000 3.000 4,-1.000 3.000 3,1.000 4.000 5,1.000 4.000 4,3.000 6.000 4,3.000 7.000 4,4.000 6.000 5,2.000 6.000 2,4.000 6.000 3,3.000 7.000 2,3.000 6.000 2,3.000 7.000 1,3.000 10.000-2,3.000 10.000-2,4.000 9.000 0,4.000 2.000-2,6.000-2.000-1,7.000-3.000-3,6.000-3.000-1,3.000 2.000-1,0.000 10.000-2,0.000 10.000 0,0.000 9.000-2,6.000-1.000-1,13.000-8.000-2,12.000-10.000-1,13.000-9.000-2,10.000-7.000-2,10.000-3.000-6,10.000-3.000-4,9.000-2.000-5,7.000-9.000-6,7.000-12.000-8,6.000-13.000-8,7.000-12.000-6,-1.000-10.000-2,-6.000-6.000 5,-6.000-6.000 6,-6.000-6.000 4,-12.000-2.000 1,-15.000 3.000-5,-15.000 3.000-6,-16.000 4.000-5</inkml:trace>
</inkml:ink>
</file>

<file path=ppt/ink/ink68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2"/>
    </inkml:context>
    <inkml:brush xml:id="br0">
      <inkml:brushProperty name="width" value="0.031249376013875" units="cm"/>
      <inkml:brushProperty name="height" value="0.031249376013875" units="cm"/>
      <inkml:brushProperty name="color" value="#00bff3"/>
      <inkml:brushProperty name="ignorePressure" value="0"/>
    </inkml:brush>
  </inkml:definitions>
  <inkml:trace contextRef="#ctx0" brushRef="#br0">39650.000 19500.000 704,'-22.000'-25.000'0,"6.000"0.000"0,7.000 0.000 0,6.000 0.000 0,7.000 0.000 6,10.000 0.000 13,10.000 0.000 12,9.000 0.000 13,6.000 4.000 2,3.000 10.000-7,3.000 10.000-8,4.000 9.000-6,-1.000 9.000-7,-3.000 9.000-3,-3.000 10.000-4,-2.000 10.000-4,-8.000 8.000-4,-8.000 10.000-4,-10.000 10.000-4,-9.000 9.000-5,-12.000 4.000-3,-11.000 1.000-3,-14.000-1.000-3,-11.000 1.000-3,-9.000-7.000 0,-3.000-12.000 1,-3.000-13.000 1,-2.000-12.000 2,0.000-9.000 1,7.000-2.000 3,6.000-3.000 3,7.000-3.000 1,18.000-6.000 6,31.000-5.000 8,32.000-7.000 8,31.000-5.000 7,15.000-4.000 1,1.000 0.000-7,-1.000 0.000-8,1.000 0.000-8,-4.000-2.000-7,-6.000-3.000-9,-6.000-3.000-8,-6.000-2.000-9,-9.000-3.000-3,-8.000 1.000 3,-10.000-1.000 4,-9.000 1.000 2</inkml:trace>
</inkml:ink>
</file>

<file path=ppt/ink/ink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6"/>
    </inkml:context>
    <inkml:brush xml:id="br0">
      <inkml:brushProperty name="width" value="0.0343166626989841" units="cm"/>
      <inkml:brushProperty name="height" value="0.0343166626989841" units="cm"/>
      <inkml:brushProperty name="color" value="#f2385b"/>
      <inkml:brushProperty name="ignorePressure" value="0"/>
    </inkml:brush>
  </inkml:definitions>
  <inkml:trace contextRef="#ctx0" brushRef="#br0">21350.000 41900.000 641,'-47.000'-4.000'6,"6.000"-5.000"11,7.000-7.000 13,6.000-5.000 11,20.000 0.000 5,34.000 10.000-5,35.000 10.000-3,35.000 9.000-4,14.000 4.000-4,-2.000 1.000-5,-3.000-1.000-4,-3.000 1.000-6,-2.000-3.000-5,0.000-2.000-6,0.000-3.000-4,0.000-3.000-7,-2.000-2.000-5,-3.000 0.000-8,-3.000 0.000-6,-2.000 0.000-7,-6.000-2.000-3,-6.000-3.000-1,-6.000-3.000 0,-6.000-2.000 0,-9.000-3.000 0,-8.000 1.000-1,-10.000-1.000 0,-9.000 1.000-1</inkml:trace>
</inkml:ink>
</file>

<file path=ppt/ink/ink6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4"/>
    </inkml:context>
    <inkml:brush xml:id="br0">
      <inkml:brushProperty name="width" value="0.0356882698833942" units="cm"/>
      <inkml:brushProperty name="height" value="0.0356882698833942" units="cm"/>
      <inkml:brushProperty name="color" value="#000000"/>
      <inkml:brushProperty name="ignorePressure" value="0"/>
    </inkml:brush>
  </inkml:definitions>
  <inkml:trace contextRef="#ctx0" brushRef="#br0">99850.000 46050.000 616,'0.000'-41.000'8,"0.000"19.000"16,0.000 19.000 15,0.000 19.000 17,0.000 16.000 2,0.000 17.000-9,0.000 15.000-11,0.000 16.000-9,0.000 12.000-8,0.000 9.000-6,0.000 10.000-6,0.000 10.000-6,1.000 8.000-2,4.000 10.000 1,3.000 10.000 2,3.000 9.000 1,-1.000-10.000 1,-2.000-28.000 0,-3.000-28.000 0,-3.000-27.000-2,-4.000-15.000-13,-3.000 0.000-29,-3.000 0.000-28,-2.000 0.000-28</inkml:trace>
</inkml:ink>
</file>

<file path=ppt/ink/ink69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2"/>
    </inkml:context>
    <inkml:brush xml:id="br0">
      <inkml:brushProperty name="width" value="0.0275417771190405" units="cm"/>
      <inkml:brushProperty name="height" value="0.0275417771190405" units="cm"/>
      <inkml:brushProperty name="color" value="#00bff3"/>
      <inkml:brushProperty name="ignorePressure" value="0"/>
    </inkml:brush>
  </inkml:definitions>
  <inkml:trace contextRef="#ctx0" brushRef="#br0">40350.000 19750.000 798,'7.000'-46.000'33,"17.000"10.000"-2,15.000 10.000-1,16.000 9.000-3,12.000 4.000-2,9.000 1.000-4,10.000-1.000-5,10.000 1.000-4,2.000-1.000-5,-3.000 1.000-10,-3.000-1.000-7,-2.000 1.000-9,-9.000 1.000-1,-12.000 3.000 4,-13.000 3.000 4,-12.000 4.000 6</inkml:trace>
</inkml:ink>
</file>

<file path=ppt/ink/ink69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2"/>
    </inkml:context>
    <inkml:brush xml:id="br0">
      <inkml:brushProperty name="width" value="0.0324210375547409" units="cm"/>
      <inkml:brushProperty name="height" value="0.0324210375547409" units="cm"/>
      <inkml:brushProperty name="color" value="#00bff3"/>
      <inkml:brushProperty name="ignorePressure" value="0"/>
    </inkml:brush>
  </inkml:definitions>
  <inkml:trace contextRef="#ctx0" brushRef="#br0">40850.000 18700.000 678,'-69.000'0.000'2,"13.000"0.000"6,12.000 0.000 3,13.000 0.000 6,7.000 3.000 4,4.000 6.000 3,3.000 7.000 4,3.000 6.000 4,3.000 12.000 1,3.000 19.000-3,3.000 19.000-2,4.000 19.000-2,2.000 21.000-4,4.000 26.000-4,3.000 24.000-5,3.000 26.000-5,1.000 10.000-7,1.000-3.000-11,-1.000-3.000-9,1.000-2.000-10,-1.000-22.000-5,1.000-36.000 0,-1.000-39.000 0,1.000-36.000-1,-3.000-20.000 0,-2.000 1.000-4,-3.000-1.000-1,-3.000 1.000-4</inkml:trace>
</inkml:ink>
</file>

<file path=ppt/ink/ink69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3"/>
    </inkml:context>
    <inkml:brush xml:id="br0">
      <inkml:brushProperty name="width" value="0.0249119084328413" units="cm"/>
      <inkml:brushProperty name="height" value="0.0249119084328413" units="cm"/>
      <inkml:brushProperty name="color" value="#00bff3"/>
      <inkml:brushProperty name="ignorePressure" value="0"/>
    </inkml:brush>
  </inkml:definitions>
  <inkml:trace contextRef="#ctx0" brushRef="#br0">41000.000 21550.000 883,'-22.000'-25.000'4,"6.000"0.000"10,7.000 0.000 10,6.000 0.000 9,6.000 3.000-4,6.000 6.000-17,7.000 7.000-16,6.000 6.000-16</inkml:trace>
</inkml:ink>
</file>

<file path=ppt/ink/ink69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4"/>
    </inkml:context>
    <inkml:brush xml:id="br0">
      <inkml:brushProperty name="width" value="0.0359847471117973" units="cm"/>
      <inkml:brushProperty name="height" value="0.0359847471117973" units="cm"/>
      <inkml:brushProperty name="color" value="#00bff3"/>
      <inkml:brushProperty name="ignorePressure" value="0"/>
    </inkml:brush>
  </inkml:definitions>
  <inkml:trace contextRef="#ctx0" brushRef="#br0">43200.000 19400.000 611,'209.000'-22.000'43,"-31.000"6.000"-4,-31.000 7.000-4,-31.000 6.000-3,-21.000 3.000-5,-9.000 0.000-7,-10.000 0.000-6,-8.000 0.000-6,-9.000 6.000-6,-6.000 13.000-5,-6.000 12.000-5,-6.000 13.000-4,-12.000 10.000-2,-15.000 10.000 0,-15.000 10.000 1,-16.000 9.000 2,-18.000 9.000 0,-18.000 9.000 1,-19.000 10.000 1,-18.000 10.000 1,-12.000 0.000 2,-3.000-5.000 5,-3.000-7.000 4,-2.000-5.000 4,0.000-6.000 2,7.000-3.000 1,6.000-3.000 1,7.000-2.000 1,4.000-8.000 0,3.000-8.000 0,3.000-10.000 1,4.000-9.000 0,8.000-7.000-1,17.000-3.000-1,15.000-3.000-1,16.000-2.000-2,18.000-11.000-3,22.000-15.000-4,22.000-15.000-4,23.000-16.000-5,16.000-13.000-2,13.000-9.000 2,12.000-10.000 0,13.000-8.000 1,4.000-8.000-2,-3.000-2.000-6,-3.000-3.000-6,-2.000-3.000-6,-8.000 2.000-2,-8.000 10.000 3,-10.000 10.000 2,-9.000 9.000 3,-10.000 6.000 4,-9.000 3.000 4,-10.000 3.000 5,-8.000 4.000 4,-11.000 7.000 7,-8.000 13.000 7,-10.000 12.000 9,-9.000 13.000 8,-9.000 10.000 2,-5.000 10.000-3,-7.000 10.000-3,-5.000 9.000-2,-4.000 6.000-1,0.000 3.000 4,0.000 3.000 2,0.000 4.000 4,3.000-3.000 0,6.000-5.000-2,7.000-7.000-2,6.000-5.000-2,7.000-11.000-6,10.000-11.000-11,10.000-14.000-11,9.000-11.000-11,9.000-17.000-7,9.000-18.000-4,10.000-19.000-4,10.000-18.000-3,4.000-14.000-2,0.000-5.000 1,0.000-7.000-1,0.000-5.000 1,-5.000 2.000 3,-9.000 13.000 6,-10.000 12.000 6,-8.000 13.000 6,-8.000 10.000 7,-2.000 10.000 9,-3.000 10.000 8,-3.000 9.000 8,-6.000 9.000 6,-5.000 9.000 3,-7.000 10.000 2,-5.000 10.000 3,-3.000 8.000 0,4.000 10.000 0,3.000 10.000-1,3.000 9.000-1,-1.000 2.000-3,-2.000-2.000-5,-3.000-3.000-5,-3.000-3.000-5,-1.000-4.000-5,4.000-3.000-8,3.000-3.000-6,3.000-2.000-8,-2.000-5.000-12,-6.000-2.000-17,-6.000-3.000-19,-6.000-3.000-17,-4.000-7.000-1,1.000-9.000 16,-1.000-10.000 14,1.000-8.000 16</inkml:trace>
</inkml:ink>
</file>

<file path=ppt/ink/ink69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5"/>
    </inkml:context>
    <inkml:brush xml:id="br0">
      <inkml:brushProperty name="width" value="0.0330462418496609" units="cm"/>
      <inkml:brushProperty name="height" value="0.0330462418496609" units="cm"/>
      <inkml:brushProperty name="color" value="#00bff3"/>
      <inkml:brushProperty name="ignorePressure" value="0"/>
    </inkml:brush>
  </inkml:definitions>
  <inkml:trace contextRef="#ctx0" brushRef="#br0">45650.000 18900.000 665,'25.000'-24.000'0,"0.000"4.000"0,0.000 3.000 0,0.000 3.000 0,1.000 3.000 8,4.000 3.000 14,3.000 3.000 15,3.000 4.000 15,-1.000 7.000 4,-2.000 13.000-8,-3.000 12.000-8,-3.000 13.000-7,-6.000 9.000-10,-5.000 6.000-10,-7.000 7.000-11,-5.000 6.000-9,-11.000 4.000-7,-11.000 4.000-1,-14.000 3.000-1,-11.000 3.000-1,-7.000-4.000-1,0.000-8.000 2,0.000-10.000 0,0.000-9.000 0,12.000-10.000 4,26.000-9.000 4,24.000-10.000 6,26.000-8.000 4,18.000-12.000 3,13.000-12.000 1,12.000-13.000 1,13.000-12.000 1,1.000-5.000-4,-9.000 3.000-7,-10.000 3.000-7,-8.000 4.000-9,-9.000 2.000-6,-6.000 4.000-8,-6.000 3.000-7,-6.000 3.000-6</inkml:trace>
</inkml:ink>
</file>

<file path=ppt/ink/ink69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5"/>
    </inkml:context>
    <inkml:brush xml:id="br0">
      <inkml:brushProperty name="width" value="0.0318382419645786" units="cm"/>
      <inkml:brushProperty name="height" value="0.0318382419645786" units="cm"/>
      <inkml:brushProperty name="color" value="#00bff3"/>
      <inkml:brushProperty name="ignorePressure" value="0"/>
    </inkml:brush>
  </inkml:definitions>
  <inkml:trace contextRef="#ctx0" brushRef="#br0">46250.000 19000.000 690,'50.000'-68.000'54,"0.000"17.000"-6,0.000 15.000-4,0.000 16.000-6,3.000 7.000-4,6.000 1.000-5,7.000-1.000-5,6.000 1.000-4,3.000 1.000-7,0.000 3.000-8,0.000 3.000-7,0.000 4.000-9,-4.000 1.000-7,-5.000 0.000-5,-7.000 0.000-6,-5.000 0.000-5,-8.000 1.000-6,-5.000 4.000-4,-7.000 3.000-6,-5.000 3.000-4</inkml:trace>
</inkml:ink>
</file>

<file path=ppt/ink/ink69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5"/>
    </inkml:context>
    <inkml:brush xml:id="br0">
      <inkml:brushProperty name="width" value="0.0390214696526527" units="cm"/>
      <inkml:brushProperty name="height" value="0.0390214696526527" units="cm"/>
      <inkml:brushProperty name="color" value="#00bff3"/>
      <inkml:brushProperty name="ignorePressure" value="0"/>
    </inkml:brush>
  </inkml:definitions>
  <inkml:trace contextRef="#ctx0" brushRef="#br0">47000.000 18100.000 563,'-25.000'-24.000'4,"0.000"4.000"7,0.000 3.000 7,0.000 3.000 7,1.000 10.000 8,4.000 20.000 11,3.000 18.000 9,3.000 20.000 10,4.000 14.000-1,7.000 14.000-14,6.000 11.000-11,7.000 14.000-14,0.000 18.000-11,-2.000 25.000-9,-3.000 25.000-8,-3.000 25.000-10,-2.000 4.000-3,0.000-15.000 3,0.000-15.000 3,0.000-16.000 3,-2.000-19.000-10,-3.000-22.000-22,-3.000-22.000-22,-2.000-21.000-22</inkml:trace>
</inkml:ink>
</file>

<file path=ppt/ink/ink69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6"/>
    </inkml:context>
    <inkml:brush xml:id="br0">
      <inkml:brushProperty name="width" value="0.0327850244939327" units="cm"/>
      <inkml:brushProperty name="height" value="0.0327850244939327" units="cm"/>
      <inkml:brushProperty name="color" value="#00bff3"/>
      <inkml:brushProperty name="ignorePressure" value="0"/>
    </inkml:brush>
  </inkml:definitions>
  <inkml:trace contextRef="#ctx0" brushRef="#br0">42500.000 30750.000 671,'115.000'-66.000'80,"-18.000"19.000"-16,-19.000 19.000-16,-18.000 19.000-16,0.000 10.000-8,23.000 4.000-2,22.000 3.000-2,22.000 3.000-1,-1.000 1.000-5,-21.000 1.000-9,-22.000-1.000-8,-22.000 1.000-9,-15.000 2.000-9,-5.000 7.000-6,-7.000 6.000-8,-5.000 7.000-7,-9.000 0.000-4,-9.000-2.000-1,-10.000-3.000 0,-8.000-3.000-1,-6.000-4.000 4,1.000-3.000 9,-1.000-3.000 9,1.000-2.000 8</inkml:trace>
</inkml:ink>
</file>

<file path=ppt/ink/ink69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7"/>
    </inkml:context>
    <inkml:brush xml:id="br0">
      <inkml:brushProperty name="width" value="0.0393797308206558" units="cm"/>
      <inkml:brushProperty name="height" value="0.0393797308206558" units="cm"/>
      <inkml:brushProperty name="color" value="#00bff3"/>
      <inkml:brushProperty name="ignorePressure" value="0"/>
    </inkml:brush>
  </inkml:definitions>
  <inkml:trace contextRef="#ctx0" brushRef="#br0">42800.000 31100.000 558,'-91.000'1.000'2,"19.000"4.000"3,19.000 3.000 4,19.000 3.000 3,10.000 6.000 4,4.000 9.000 3,3.000 10.000 5,3.000 10.000 3,3.000 7.000 2,3.000 6.000 1,3.000 7.000 0,4.000 6.000 1,2.000 7.000-1,4.000 10.000-2,3.000 10.000-1,3.000 9.000-2,1.000 9.000-2,1.000 9.000-2,-1.000 10.000-2,1.000 10.000-1,-3.000 7.000-6,-2.000 6.000-7,-3.000 7.000-9,-3.000 6.000-7,-2.000-4.000-6,0.000-11.000-5,0.000-14.000-4,0.000-11.000-5,1.000-26.000-7,4.000-37.000-13,3.000-38.000-11,3.000-37.000-12</inkml:trace>
</inkml:ink>
</file>

<file path=ppt/ink/ink69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7"/>
    </inkml:context>
    <inkml:brush xml:id="br0">
      <inkml:brushProperty name="width" value="0.0402968339622021" units="cm"/>
      <inkml:brushProperty name="height" value="0.0402968339622021" units="cm"/>
      <inkml:brushProperty name="color" value="#00bff3"/>
      <inkml:brushProperty name="ignorePressure" value="0"/>
    </inkml:brush>
  </inkml:definitions>
  <inkml:trace contextRef="#ctx0" brushRef="#br0">42550.000 32300.000 545,'28.000'-22.000'26,"6.000"6.000"1,7.000 7.000 3,6.000 6.000 2,9.000 3.000-1,13.000 0.000-4,12.000 0.000-3,13.000 0.000-3,7.000-5.000-5,4.000-9.000-2,3.000-10.000-4,3.000-8.000-4,-1.000-6.000-5,-2.000 1.000-5,-3.000-1.000-6,-3.000 1.000-6,-9.000-1.000-4,-11.000 1.000-2,-14.000-1.000-2,-11.000 1.000-2,-14.000-1.000 0,-11.000 1.000 0,-14.000-1.000 1,-11.000 1.000 2,-15.000 1.000 1,-16.000 3.000 2,-15.000 3.000 2,-15.000 4.000 3,-9.000 2.000 3,1.000 4.000 5,-1.000 3.000 4,1.000 3.000 5,-1.000 4.000 5,1.000 7.000 5,-1.000 6.000 5,1.000 7.000 5,1.000 7.000 5,3.000 9.000 4,3.000 10.000 2,4.000 10.000 4,2.000 7.000 1,4.000 6.000-3,3.000 7.000-2,3.000 6.000-2,4.000 4.000-2,7.000 4.000-2,6.000 3.000-2,7.000 3.000-1,2.000 3.000-3,1.000 3.000-4,-1.000 3.000-4,1.000 4.000-4,5.000-3.000-2,14.000-5.000-2,11.000-7.000-1,14.000-5.000-1,11.000-12.000-6,14.000-16.000-6,11.000-15.000-8,14.000-15.000-8,8.000-12.000-7,7.000-6.000-7,6.000-6.000-7,7.000-6.000-7,-9.000-6.000-3,-21.000-2.000 2,-22.000-3.000 1,-22.000-3.000 3</inkml:trace>
</inkml:ink>
</file>

<file path=ppt/ink/ink6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6"/>
    </inkml:context>
    <inkml:brush xml:id="br0">
      <inkml:brushProperty name="width" value="0.0311399083584547" units="cm"/>
      <inkml:brushProperty name="height" value="0.0311399083584547" units="cm"/>
      <inkml:brushProperty name="color" value="#000000"/>
      <inkml:brushProperty name="ignorePressure" value="0"/>
    </inkml:brush>
  </inkml:definitions>
  <inkml:trace contextRef="#ctx0" brushRef="#br0">52000.000 44900.000 706,'0.000'-41.000'51,"0.000"19.000"-9,0.000 19.000-11,0.000 19.000-8,1.000 15.000-6,4.000 13.000-1,3.000 12.000-1,3.000 13.000 0,1.000 7.000-1,1.000 4.000-1,-1.000 3.000-1,1.000 3.000-2,-1.000 3.000-1,1.000 3.000-1,-1.000 3.000-2,1.000 4.000-1,-3.000 8.000-1,-2.000 17.000-2,-3.000 15.000-2,-3.000 16.000 0,-2.000 13.000-3,0.000 14.000-3,0.000 11.000-2,0.000 14.000-4,0.000 0.000-1,0.000-8.000-3,0.000-10.000-1,0.000-9.000-3,0.000-12.000-1,0.000-11.000-3,0.000-14.000-3,0.000-11.000-2,0.000-9.000 0,0.000-3.000 2,0.000-3.000 0,0.000-2.000 2,0.000-12.000 1,0.000-19.000 1,0.000-18.000 0,0.000-19.000 0</inkml:trace>
</inkml:ink>
</file>

<file path=ppt/ink/ink69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7"/>
    </inkml:context>
    <inkml:brush xml:id="br0">
      <inkml:brushProperty name="width" value="0.0321393311023712" units="cm"/>
      <inkml:brushProperty name="height" value="0.0321393311023712" units="cm"/>
      <inkml:brushProperty name="color" value="#00bff3"/>
      <inkml:brushProperty name="ignorePressure" value="0"/>
    </inkml:brush>
  </inkml:definitions>
  <inkml:trace contextRef="#ctx0" brushRef="#br0">45100.000 32500.000 684,'-43.000'7.000'8,"17.000"17.000"17,15.000 15.000 15,16.000 16.000 18,12.000 2.000 2,9.000-8.000-9,10.000-10.000-9,10.000-9.000-11</inkml:trace>
</inkml:ink>
</file>

<file path=ppt/ink/ink69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08"/>
    </inkml:context>
    <inkml:brush xml:id="br0">
      <inkml:brushProperty name="width" value="0.0499133951961994" units="cm"/>
      <inkml:brushProperty name="height" value="0.0499133951961994" units="cm"/>
      <inkml:brushProperty name="color" value="#00bff3"/>
      <inkml:brushProperty name="ignorePressure" value="0"/>
    </inkml:brush>
  </inkml:definitions>
  <inkml:trace contextRef="#ctx0" brushRef="#br0">46650.000 30400.000 440,'142.000'6.000'68,"-16.000"13.000"-10,-15.000 12.000-8,-15.000 13.000-10,-12.000 6.000-6,-6.000 0.000-6,-6.000 0.000-4,-6.000 0.000-5,-9.000 3.000-4,-8.000 6.000-3,-10.000 7.000-2,-9.000 6.000-2,-12.000 1.000-4,-11.000-3.000-8,-14.000-3.000-5,-11.000-2.000-8,-15.000 2.000-1,-16.000 9.000 2,-15.000 10.000 2,-15.000 10.000 2,-14.000 2.000 2,-8.000-3.000-1,-10.000-3.000 1,-9.000-2.000-1,-2.000-6.000 2,6.000-6.000 2,7.000-6.000 2,6.000-6.000 1,10.000-7.000 4,17.000-6.000 2,15.000-6.000 3,16.000-6.000 3,18.000-7.000 2,22.000-6.000 0,22.000-6.000 0,23.000-6.000 1,16.000-6.000-2,13.000-2.000-2,12.000-3.000-3,13.000-3.000-3,9.000-6.000-2,6.000-5.000 1,7.000-7.000-1,6.000-5.000 0,-2.000-4.000-3,-9.000 0.000-5,-10.000 0.000-7,-8.000 0.000-5,-11.000 1.000-4,-8.000 4.000 0,-10.000 3.000 0,-9.000 3.000-1,-7.000-2.000 1,-3.000-6.000 1,-3.000-6.000 2,-2.000-6.000 1,-6.000-4.000 1,-6.000 1.000 3,-6.000-1.000 2,-6.000 1.000 1,-4.000 2.000 4,1.000 7.000 3,-1.000 6.000 5,1.000 7.000 3,-3.000 11.000 13,-2.000 20.000 19,-3.000 18.000 20,-3.000 20.000 19,-4.000 8.000 4,-3.000 1.000-15,-3.000-1.000-13,-2.000 1.000-15,-1.000 2.000-9,3.000 7.000-4,3.000 6.000-4,4.000 7.000-4,5.000-7.000-7,10.000-19.000-11,10.000-18.000-9,9.000-19.000-10,6.000-24.000-5,3.000-28.000 0,3.000-28.000 1,4.000-27.000 1,1.000-12.000 1,0.000 6.000 0,0.000 7.000 2,0.000 6.000 1,1.000 1.000 1,4.000-3.000 2,3.000-3.000 0,3.000-2.000 3,-2.000 6.000 4,-6.000 20.000 7,-6.000 18.000 9,-6.000 20.000 7,-6.000 16.000 11,-2.000 16.000 15,-3.000 15.000 15,-3.000 17.000 14,-4.000 5.000 2,-3.000-3.000-11,-3.000-3.000-11,-2.000-2.000-11,-3.000 5.000-7,1.000 16.000-3,-1.000 15.000-3,1.000 17.000-2,-1.000 3.000-4,1.000-5.000-3,-1.000-7.000-3,1.000-5.000-3,-1.000-8.000-8,1.000-5.000-9,-1.000-7.000-10,1.000-5.000-10</inkml:trace>
</inkml:ink>
</file>

<file path=ppt/ink/ink69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29"/>
    </inkml:context>
    <inkml:brush xml:id="br0">
      <inkml:brushProperty name="width" value="0.0238299742341042" units="cm"/>
      <inkml:brushProperty name="height" value="0.0238299742341042" units="cm"/>
      <inkml:brushProperty name="color" value="#f2395b"/>
      <inkml:brushProperty name="ignorePressure" value="0"/>
    </inkml:brush>
  </inkml:definitions>
  <inkml:trace contextRef="#ctx0" brushRef="#br0">63700.000 13100.000 923,'-54.000'-57.000'5,"-55.000"-11.000"9,-57.000-14.000 10,-55.000-11.000 9</inkml:trace>
</inkml:ink>
</file>

<file path=ppt/ink/ink69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30"/>
    </inkml:context>
    <inkml:brush xml:id="br0">
      <inkml:brushProperty name="width" value="0.0460156947374344" units="cm"/>
      <inkml:brushProperty name="height" value="0.0460156947374344" units="cm"/>
      <inkml:brushProperty name="color" value="#f2395b"/>
      <inkml:brushProperty name="ignorePressure" value="0"/>
    </inkml:brush>
  </inkml:definitions>
  <inkml:trace contextRef="#ctx0" brushRef="#br0">39550.000 18600.000 478,'-210.000'25.000'3,"32.000"0.000"7,31.000 0.000 7,32.000 0.000 6,36.000-4.000 6,45.000-5.000 4,43.000-7.000 5,45.000-5.000 4,27.000-6.000-1,13.000-3.000-4,12.000-3.000-7,13.000-2.000-5,10.000-5.000-3,10.000-2.000-3,10.000-3.000-3,9.000-3.000-2,7.000-2.000-1,7.000 0.000-1,6.000 0.000 0,7.000 0.000 0,0.000 1.000-1,-2.000 4.000-1,-3.000 3.000-1,-3.000 3.000-1,-2.000 3.000-1,0.000 3.000-1,0.000 3.000-1,0.000 4.000-2,-2.000-3.000-1,-3.000-5.000 1,-3.000-7.000-1,-2.000-5.000 0,-5.000-4.000-1,-2.000 0.000 0,-3.000 0.000 0,-3.000 0.000-1,-4.000 1.000 0,-3.000 4.000 0,-3.000 3.000 1,-2.000 3.000-1,-8.000 3.000 1,-8.000 3.000 0,-10.000 3.000-2,-9.000 4.000 1,-9.000 1.000-1,-5.000 0.000 0,-7.000 0.000-1,-5.000 0.000 0,-8.000 1.000 0,-5.000 4.000-1,-7.000 3.000 0,-5.000 3.000 0,-6.000 1.000-1,-3.000 1.000 0,-3.000-1.000-3,-2.000 1.000 0,-3.000-1.000-6,1.000 1.000-11,-1.000-1.000-10,1.000 1.000-12</inkml:trace>
</inkml:ink>
</file>

<file path=ppt/ink/ink69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31"/>
    </inkml:context>
    <inkml:brush xml:id="br0">
      <inkml:brushProperty name="width" value="0.0400907769799232" units="cm"/>
      <inkml:brushProperty name="height" value="0.0400907769799232" units="cm"/>
      <inkml:brushProperty name="color" value="#f2395b"/>
      <inkml:brushProperty name="ignorePressure" value="0"/>
    </inkml:brush>
  </inkml:definitions>
  <inkml:trace contextRef="#ctx0" brushRef="#br0">44950.000 17950.000 548,'120.000'-44.000'42,"-9.000"13.000"-6,-10.000 12.000-5,-8.000 13.000-6,2.000 6.000-3,16.000 0.000-1,15.000 0.000-2,17.000 0.000-1,7.000 0.000-1,0.000 0.000 0,0.000 0.000-2,0.000 0.000-1,3.000 0.000-1,6.000 0.000-3,7.000 0.000-1,6.000 0.000-1,-1.000 4.000-2,-5.000 10.000 0,-7.000 10.000 0,-5.000 9.000 0,-9.000 2.000 0,-9.000-2.000-1,-10.000-3.000-1,-8.000-3.000-1,7.000-1.000 0,25.000 4.000 2,25.000 3.000 1,25.000 3.000 2,10.000-2.000 0,-2.000-6.000-1,-3.000-6.000-1,-3.000-6.000 0,-4.000-6.000 0,-3.000-2.000 0,-3.000-3.000 0,-2.000-3.000 2,-5.000-6.000-1,-2.000-5.000-2,-3.000-7.000-2,-3.000-5.000-1,-6.000-3.000-2,-5.000 4.000-1,-7.000 3.000-1,-5.000 3.000-2,-8.000 3.000 0,-5.000 3.000 1,-7.000 3.000 1,-5.000 4.000 1,-9.000 4.000-1,-9.000 6.000-2,-10.000 7.000-4,-8.000 6.000-4,-9.000 4.000-1,-6.000 4.000-2,-6.000 3.000-1,-6.000 3.000-2,-9.000-1.000-7,-8.000-2.000-13,-10.000-3.000-12,-9.000-3.000-12</inkml:trace>
</inkml:ink>
</file>

<file path=ppt/ink/ink69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32"/>
    </inkml:context>
    <inkml:brush xml:id="br0">
      <inkml:brushProperty name="width" value="0.0505541637539864" units="cm"/>
      <inkml:brushProperty name="height" value="0.0505541637539864" units="cm"/>
      <inkml:brushProperty name="color" value="#f2395b"/>
      <inkml:brushProperty name="ignorePressure" value="0"/>
    </inkml:brush>
  </inkml:definitions>
  <inkml:trace contextRef="#ctx0" brushRef="#br0">52650.000 15500.000 435,'73.000'-66.000'32,"-3.000"19.000"1,-3.000 19.000 1,-2.000 19.000 0,-5.000 12.000-2,-2.000 6.000-3,-3.000 7.000-3,-3.000 6.000-4,-4.000 6.000-3,-3.000 6.000-4,-3.000 7.000-5,-2.000 6.000-4,-9.000 7.000-5,-12.000 10.000-8,-13.000 10.000-7,-12.000 9.000-8,-13.000 6.000-5,-12.000 3.000-7,-13.000 3.000-4,-12.000 4.000-6,-7.000-4.000 0,1.000-9.000 6,-1.000-10.000 6,1.000-8.000 5,4.000-11.000 6,9.000-8.000 4,10.000-10.000 5,10.000-9.000 5,11.000-2.000 6,17.000 6.000 11,15.000 7.000 8,16.000 6.000 11,4.000 6.000 2,-6.000 6.000-2,-6.000 7.000-3,-6.000 6.000-2,-6.000 7.000-2,-2.000 10.000-1,-3.000 10.000-1,-3.000 9.000-2,-2.000 4.000 1,0.000 1.000 3,0.000-1.000 3,0.000 1.000 2,-4.000-4.000 1,-5.000-6.000-3,-7.000-6.000-3,-5.000-6.000-2,-1.000-7.000-2,6.000-6.000-2,7.000-6.000-1,6.000-6.000-2,10.000-29.000-11,17.000-49.000-20,15.000-51.000-19,16.000-49.000-20,5.000-38.000-7,-2.000-25.000 5,-3.000-25.000 5,-3.000-25.000 6,-4.000-10.000 6,-3.000 7.000 7,-3.000 6.000 7,-2.000 7.000 7,-3.000 19.000 6,1.000 35.000 5,-1.000 35.000 3,1.000 34.000 5,-6.000 32.000 11,-8.000 32.000 16,-10.000 31.000 18,-9.000 32.000 17,-10.000 27.000 5,-9.000 26.000-9,-10.000 24.000-9,-8.000 26.000-8,-4.000 2.000-7,3.000-18.000-5,3.000-19.000-5,4.000-18.000-5,4.000-15.000-5,6.000-9.000-2,7.000-10.000-5,6.000-8.000-2,10.000-18.000-2,17.000-25.000 2,15.000-25.000 1,16.000-25.000 1,15.000-29.000-4,16.000-30.000-10,15.000-32.000-10,17.000-30.000-10,7.000-11.000-5,0.000 14.000-3,0.000 11.000-1,0.000 14.000-2,-10.000 16.000 4,-18.000 22.000 9,-19.000 22.000 10,-18.000 23.000 10,-14.000 16.000 5,-5.000 13.000 2,-7.000 12.000 2,-5.000 13.000 2,-11.000 12.000 3,-11.000 13.000 2,-14.000 12.000 3,-11.000 13.000 4,-11.000 10.000 3,-5.000 10.000 3,-7.000 10.000 4,-5.000 9.000 5,-3.000 6.000-1,4.000 3.000-4,3.000 3.000-4,3.000 4.000-4,-2.000 2.000-4,-6.000 4.000-3,-6.000 3.000-4,-6.000 3.000-3,-2.000-4.000-3,3.000-8.000-1,3.000-10.000 0,4.000-9.000-2,2.000-23.000-7,4.000-33.000-13,3.000-35.000-13,3.000-34.000-14,6.000-34.000-3,9.000-30.000 5,10.000-32.000 4,10.000-30.000 6,7.000-11.000 6,6.000 14.000 5,7.000 11.000 5,6.000 14.000 7,1.000 14.000 5,-3.000 20.000 6,-3.000 18.000 6,-2.000 20.000 6,-5.000 19.000 9,-2.000 22.000 12,-3.000 22.000 13,-3.000 23.000 13,-4.000 22.000 1,-3.000 26.000-6,-3.000 24.000-8,-2.000 26.000-6,-5.000 18.000-6,-2.000 13.000-4,-3.000 12.000-4,-3.000 13.000-3,-2.000 6.000-2,0.000 0.000 0,0.000 0.000 0,0.000 0.000 1,1.000-5.000-3,4.000-9.000-2,3.000-10.000-5,3.000-8.000-3,4.000-15.000-2,7.000-19.000 0,6.000-18.000 0,7.000-19.000 0,8.000-16.000-5,14.000-12.000-7,11.000-13.000-8,14.000-12.000-8,10.000-18.000-7,9.000-21.000-6,10.000-22.000-6,10.000-22.000-6,5.000-19.000-2,4.000-16.000 2,3.000-15.000 1,3.000-15.000 3,-4.000-7.000 3,-8.000 3.000 6,-10.000 3.000 6,-9.000 4.000 6,-13.000 7.000 6,-16.000 13.000 4,-15.000 12.000 5,-15.000 13.000 4,-17.000 13.000 2,-15.000 17.000-1,-15.000 15.000-1,-16.000 16.000-1,-12.000 15.000 7,-5.000 16.000 13,-7.000 15.000 15,-5.000 17.000 13,-4.000 10.000 5,0.000 6.000-2,0.000 7.000-2,0.000 6.000-4,6.000 4.000-2,13.000 4.000-2,12.000 3.000-2,13.000 3.000-3,12.000-2.000-3,13.000-6.000-2,12.000-6.000-4,13.000-6.000-3,16.000-7.000-2,23.000-6.000-2,22.000-6.000-2,22.000-6.000-2,16.000-9.000-8,14.000-8.000-12,11.000-10.000-12,14.000-9.000-12,2.000-10.000-8,-6.000-9.000-5,-6.000-10.000-4,-6.000-8.000-5,-18.000-3.000-1,-28.000 7.000 3,-28.000 6.000 3,-27.000 7.000 3</inkml:trace>
</inkml:ink>
</file>

<file path=ppt/ink/ink69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33"/>
    </inkml:context>
    <inkml:brush xml:id="br0">
      <inkml:brushProperty name="width" value="0.0416321456432343" units="cm"/>
      <inkml:brushProperty name="height" value="0.0416321456432343" units="cm"/>
      <inkml:brushProperty name="color" value="#f2395b"/>
      <inkml:brushProperty name="ignorePressure" value="0"/>
    </inkml:brush>
  </inkml:definitions>
  <inkml:trace contextRef="#ctx0" brushRef="#br0">55900.000 14100.000 528,'-22.000'-25.000'0,"6.000"0.000"0,7.000 0.000 0,6.000 0.000 0,3.000 0.000 7,0.000 0.000 12,0.000 0.000 15,0.000 0.000 12,0.000 9.000 4,0.000 19.000-5,0.000 19.000-6,0.000 19.000-5,0.000 15.000-4,0.000 13.000-2,0.000 12.000-1,0.000 13.000-3,0.000-1.000-3,0.000-11.000-5,0.000-14.000-6,0.000-11.000-5,9.000-12.000-4,19.000-9.000-3,19.000-10.000-3,19.000-8.000-2,12.000-15.000-3,6.000-19.000-2,7.000-18.000-2,6.000-19.000-1,1.000-7.000-4,-3.000 7.000-5,-3.000 6.000-5,-2.000 7.000-6,-11.000 7.000 0,-15.000 9.000 3,-15.000 10.000 5,-16.000 10.000 4,-18.000 10.000 2,-18.000 13.000 2,-19.000 12.000 2,-18.000 13.000 2,-17.000 9.000 4,-11.000 6.000 9,-14.000 7.000 8,-11.000 6.000 8,-6.000 1.000 3,4.000-3.000-1,3.000-3.000-2,3.000-2.000 0,7.000-8.000 0,14.000-8.000 6,11.000-10.000 4,14.000-9.000 6,22.000-9.000 0,35.000-5.000-3,35.000-7.000-2,34.000-5.000-3,13.000-6.000-4,-5.000-3.000-8,-7.000-3.000-6,-5.000-2.000-8,-8.000-3.000-4,-5.000 1.000-3,-7.000-1.000-2,-5.000 1.000-2,-15.000 7.000-4,-22.000 16.000-3,-22.000 15.000-3,-21.000 17.000-5,-15.000 5.000 2,-6.000-3.000 5,-6.000-3.000 6,-6.000-2.000 5,-7.000-1.000 4,-6.000 3.000 1,-6.000 3.000 0,-6.000 4.000 2,-9.000 4.000 2,-8.000 6.000 3,-10.000 7.000 4,-9.000 6.000 4,-1.000 4.000 2,10.000 4.000 1,10.000 3.000 1,9.000 3.000 0,9.000-2.000 2,9.000-6.000 5,10.000-6.000 5,10.000-6.000 3,19.000-10.000 4,32.000-12.000 3,31.000-13.000 1,32.000-12.000 4,27.000-23.000-5,26.000-30.000-9,24.000-32.000-9,26.000-30.000-9,12.000-20.000-9,0.000-6.000-7,0.000-6.000-7,0.000-6.000-7,-5.000 4.000-4,-9.000 16.000 1,-10.000 15.000 1,-8.000 17.000 0,-17.000 13.000 0,-21.000 13.000 2,-22.000 12.000 0,-22.000 13.000 2,-16.000 12.000 6,-9.000 13.000 15,-10.000 12.000 14,-8.000 13.000 14,-11.000 9.000 6,-8.000 6.000-1,-10.000 7.000-2,-9.000 6.000-2,-2.000 1.000-4,6.000-3.000-5,7.000-3.000-5,6.000-2.000-5,3.000-1.000-5,0.000 3.000-5,0.000 3.000-5,0.000 4.000-4,0.000 2.000-8,0.000 4.000-10,0.000 3.000-10,0.000 3.000-11,-4.000 1.000-5,-5.000 1.000 0,-7.000-1.000-2,-5.000 1.000 0,-4.000-7.000 3,0.000-12.000 9,0.000-13.000 8,0.000-12.000 8</inkml:trace>
</inkml:ink>
</file>

<file path=ppt/ink/ink69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33"/>
    </inkml:context>
    <inkml:brush xml:id="br0">
      <inkml:brushProperty name="width" value="0.0410840660333633" units="cm"/>
      <inkml:brushProperty name="height" value="0.0410840660333633" units="cm"/>
      <inkml:brushProperty name="color" value="#f2395b"/>
      <inkml:brushProperty name="ignorePressure" value="0"/>
    </inkml:brush>
  </inkml:definitions>
  <inkml:trace contextRef="#ctx0" brushRef="#br0">56150.000 16400.000 535,'7.000'-69.000'94,"17.000"13.000"-14,15.000 12.000-13,16.000 13.000-14,10.000 7.000-8,7.000 4.000-7,6.000 3.000-5,7.000 3.000-5,-4.000 1.000-9,-12.000 1.000-11,-13.000-1.000-12,-12.000 1.000-11,-10.000 5.000-10,-6.000 14.000-6,-6.000 11.000-8,-6.000 14.000-7,-9.000 5.000-2,-8.000 1.000 6,-10.000-1.000 6,-9.000 1.000 4,-4.000-1.000 1,4.000 1.000-3,3.000-1.000-4,3.000 1.000-4</inkml:trace>
</inkml:ink>
</file>

<file path=ppt/ink/ink69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34"/>
    </inkml:context>
    <inkml:brush xml:id="br0">
      <inkml:brushProperty name="width" value="0.0545460097491741" units="cm"/>
      <inkml:brushProperty name="height" value="0.0545460097491741" units="cm"/>
      <inkml:brushProperty name="color" value="#f2395b"/>
      <inkml:brushProperty name="ignorePressure" value="0"/>
    </inkml:brush>
  </inkml:definitions>
  <inkml:trace contextRef="#ctx0" brushRef="#br0">55650.000 17450.000 403,'-24.000'20.000'4,"4.000"-9.000"10,3.000-10.000 8,3.000-8.000 9,7.000-11.000 2,14.000-8.000-2,11.000-10.000-4,14.000-9.000-2,11.000-7.000-5,14.000-3.000-4,11.000-3.000-4,14.000-2.000-5,3.000-1.000-1,-2.000 3.000 1,-3.000 3.000 1,-3.000 4.000 0,-7.000 5.000-1,-9.000 10.000-7,-10.000 10.000-6,-8.000 9.000-6,-9.000 10.000-6,-6.000 14.000-3,-6.000 11.000-5,-6.000 14.000-3,-10.000 5.000 0,-12.000 1.000 5,-13.000-1.000 5,-12.000 1.000 5,-9.000-1.000 5,-2.000 1.000 4,-3.000-1.000 3,-3.000 1.000 5,1.000-1.000 5,6.000 1.000 4,7.000-1.000 6,6.000 1.000 4,4.000-3.000 3,4.000-2.000 1,3.000-3.000 1,3.000-3.000 2,3.000-1.000 0,3.000 4.000 3,3.000 3.000 1,4.000 3.000 2,5.000-4.000-2,10.000-8.000-5,10.000-10.000-4,9.000-9.000-5,9.000-5.000-2,9.000 0.000-3,10.000 0.000 0,10.000 0.000-2,5.000-8.000-2,4.000-16.000-4,3.000-15.000-4,3.000-15.000-4,1.000-7.000-3,1.000 3.000-3,-1.000 3.000-3,1.000 4.000-2,-7.000 4.000-4,-12.000 6.000-5,-13.000 7.000-4,-12.000 6.000-5,-23.000 13.000-6,-30.000 23.000-7,-32.000 22.000-8,-30.000 22.000-7,-12.000 7.000 1,9.000-6.000 10,10.000-6.000 11,10.000-6.000 9,4.000-4.000 7,0.000 1.000 4,0.000-1.000 4,0.000 1.000 4,1.000-3.000 2,4.000-2.000-1,3.000-3.000 0,3.000-3.000 0,4.000-4.000 13,7.000-3.000 26,6.000-3.000 27,7.000-2.000 26,4.000 3.000 6,3.000 14.000-12,3.000 11.000-13,4.000 14.000-14,1.000 3.000-9,0.000-2.000-8,0.000-3.000-7,0.000-3.000-8,3.000-1.000-6,6.000 4.000-1,7.000 3.000-4,6.000 3.000-2,4.000 1.000-1,4.000 1.000 0,3.000-1.000 0,3.000 1.000 1,-1.000-4.000-11,-2.000-6.000-20,-3.000-6.000-19,-3.000-6.000-21,-2.000-13.000-7,0.000-19.000 8,0.000-18.000 6,0.000-19.000 7,1.000-16.000 6,4.000-12.000 2,3.000-13.000 3,3.000-12.000 3,-1.000-12.000 4,-2.000-8.000 5,-3.000-10.000 5,-3.000-9.000 6,-2.000-2.000 3,0.000 6.000 5,0.000 7.000 2,0.000 6.000 5,0.000 9.000 3,0.000 13.000 6,0.000 12.000 4,0.000 13.000 6,-2.000 9.000 3,-3.000 6.000 3,-3.000 7.000 2,-2.000 6.000 1,-3.000 9.000 4,1.000 13.000 3,-1.000 12.000 3,1.000 13.000 4,-3.000 10.000 1,-2.000 10.000-3,-3.000 10.000-2,-3.000 9.000-2,-6.000 7.000-3,-5.000 7.000-3,-7.000 6.000-4,-5.000 7.000-2,-8.000 2.000-4,-5.000 1.000-4,-7.000-1.000-3,-5.000 1.000-4,-8.000 1.000-1,-5.000 3.000-2,-7.000 3.000 0,-5.000 4.000-1,-9.000 1.000-6,-9.000 0.000-13,-10.000 0.000-13,-8.000 0.000-11,-6.000-10.000-7,1.000-18.000 2,-1.000-19.000 2,1.000-18.000 1,4.000-14.000 3,9.000-5.000 6,10.000-7.000 5,10.000-5.000 5,8.000-11.000 6,10.000-11.000 4,10.000-14.000 4,9.000-11.000 5,10.000-7.000 3,14.000 0.000 4,11.000 0.000 2,14.000 0.000 3,16.000-2.000 2,22.000-3.000-3,22.000-3.000 0,23.000-2.000-1,19.000-1.000 2,19.000 3.000 7,19.000 3.000 6,19.000 4.000 7,10.000-3.000-2,4.000-5.000-12,3.000-7.000-11,3.000-5.000-11,-7.000-1.000-9,-15.000 6.000-6,-15.000 7.000-6,-16.000 6.000-5,-19.000 6.000-3,-22.000 6.000 3,-22.000 7.000 1,-21.000 6.000 3</inkml:trace>
</inkml:ink>
</file>

<file path=ppt/ink/ink69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34"/>
    </inkml:context>
    <inkml:brush xml:id="br0">
      <inkml:brushProperty name="width" value="0.0571630373597145" units="cm"/>
      <inkml:brushProperty name="height" value="0.0571630373597145" units="cm"/>
      <inkml:brushProperty name="color" value="#f2395b"/>
      <inkml:brushProperty name="ignorePressure" value="0"/>
    </inkml:brush>
  </inkml:definitions>
  <inkml:trace contextRef="#ctx0" brushRef="#br0">58700.000 15750.000 384,'-24.000'-46.000'3,"4.000"10.000"4,3.000 10.000 6,3.000 9.000 4,3.000 12.000 8,3.000 16.000 10,3.000 15.000 10,4.000 17.000 9,2.000 16.000 1,4.000 19.000-7,3.000 19.000-7,3.000 19.000-8,-1.000 15.000-5,-2.000 13.000-3,-3.000 12.000-4,-3.000 13.000-2,-2.000 6.000-2,0.000 0.000-3,0.000 0.000 0,0.000 0.000-2,-2.000-5.000-2,-3.000-9.000-2,-3.000-10.000-1,-2.000-8.000-3,-1.000-12.000-3,3.000-12.000-6,3.000-13.000-6,4.000-12.000-6,1.000-12.000-2,0.000-8.000-2,0.000-10.000 0,0.000-9.000-1,-8.000-15.000-3,-16.000-18.000-6,-15.000-19.000-7,-15.000-18.000-5,-15.000-21.000 0,-12.000-22.000 3,-13.000-22.000 5,-12.000-21.000 4,-5.000-12.000 4,3.000 1.000 3,3.000-1.000 3,4.000 1.000 4,10.000-1.000 4,19.000 1.000 6,19.000-1.000 6,19.000 1.000 5,13.000-1.000 6,10.000 1.000 3,10.000-1.000 4,9.000 1.000 4,12.000 1.000 2,16.000 3.000 3,15.000 3.000 2,17.000 4.000 3,7.000 8.000-2,0.000 17.000-3,0.000 15.000-4,0.000 16.000-3,-5.000 12.000-4,-9.000 9.000-2,-10.000 10.000-2,-8.000 10.000-3,-12.000 14.000-3,-12.000 23.000 0,-13.000 22.000-2,-12.000 22.000-2,-15.000 18.000 0,-15.000 16.000 0,-15.000 15.000 0,-16.000 17.000 0,-10.000 3.000 1,-3.000-5.000 0,-3.000-7.000 1,-2.000-5.000 1,2.000-12.000 0,9.000-16.000 0,10.000-15.000 0,10.000-15.000 1,16.000-15.000-2,26.000-12.000-5,24.000-13.000-4,26.000-12.000-3,29.000-24.000-5,34.000-34.000-2,35.000-35.000-4,35.000-33.000-3,18.000-20.000-1,3.000-3.000 0,3.000-3.000-1,4.000-2.000 2,-4.000-1.000 0,-9.000 3.000 3,-10.000 3.000 3,-8.000 4.000 3,-14.000 10.000 4,-15.000 19.000 8,-15.000 19.000 6,-16.000 19.000 8,-24.000 18.000 7,-31.000 19.000 9,-31.000 19.000 8,-31.000 19.000 8,-24.000 16.000 2,-16.000 17.000-5,-15.000 15.000-6,-15.000 16.000-4,-4.000 5.000-5,9.000-2.000-3,10.000-3.000-3,10.000-3.000-3,8.000-6.000-3,10.000-5.000-1,10.000-7.000-1,9.000-5.000-1,9.000-4.000-2,9.000 0.000 0,10.000 0.000-1,10.000 0.000-1,11.000 0.000-2,17.000 0.000 0,15.000 0.000-3,16.000 0.000-1,10.000 0.000-2,7.000 0.000-5,6.000 0.000-4,7.000 0.000-4,2.000 0.000-4,1.000 0.000-1,-1.000 0.000-2,1.000 0.000-2,-4.000-2.000-6,-6.000-3.000-10,-6.000-3.000-10,-6.000-2.000-10,-12.000-5.000 0,-15.000-2.000 9,-15.000-3.000 10,-16.000-3.000 9,-12.000-2.000 4,-5.000 0.000-4,-7.000 0.000-2,-5.000 0.000-3</inkml:trace>
</inkml:ink>
</file>

<file path=ppt/ink/ink6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6"/>
    </inkml:context>
    <inkml:brush xml:id="br0">
      <inkml:brushProperty name="width" value="0.033535897731781" units="cm"/>
      <inkml:brushProperty name="height" value="0.033535897731781" units="cm"/>
      <inkml:brushProperty name="color" value="#000000"/>
      <inkml:brushProperty name="ignorePressure" value="0"/>
    </inkml:brush>
  </inkml:definitions>
  <inkml:trace contextRef="#ctx0" brushRef="#br0">51600.000 47950.000 656,'-22.000'-18.000'-9,"6.000"17.000"17,7.000 15.000 17,6.000 16.000 17,4.000 9.000 5,4.000 3.000-7,3.000 3.000-9,3.000 4.000-7,3.000 2.000-5,3.000 4.000-2,3.000 3.000-2,4.000 3.000-2,-1.000 3.000-2,-3.000 3.000-2,-3.000 3.000-2,-2.000 4.000-1,-3.000-1.000-1,1.000-3.000-1,-1.000-3.000 0,1.000-2.000 0,-1.000-5.000-1,1.000-2.000-1,-1.000-3.000-2,1.000-3.000-1,-1.000-6.000 0,1.000-5.000-1,-1.000-7.000 1,1.000-5.000 0,4.000-6.000 1,9.000-3.000 1,10.000-3.000 2,10.000-2.000 1,4.000-14.000 0,0.000-21.000 0,0.000-22.000-1,0.000-22.000 0,6.000-15.000-2,13.000-5.000-5,12.000-7.000-4,13.000-5.000-3,7.000-4.000-5,4.000 0.000-5,3.000 0.000-5,3.000 0.000-6,-5.000 4.000-3,-12.000 10.000 0,-13.000 10.000-1,-12.000 9.000 0,-12.000 10.000-1,-8.000 14.000 2,-10.000 11.000 0,-9.000 14.000 0</inkml:trace>
</inkml:ink>
</file>

<file path=ppt/ink/ink69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46"/>
    </inkml:context>
    <inkml:brush xml:id="br0">
      <inkml:brushProperty name="width" value="0.0391592532396317" units="cm"/>
      <inkml:brushProperty name="height" value="0.0391592532396317" units="cm"/>
      <inkml:brushProperty name="color" value="#f2395b"/>
      <inkml:brushProperty name="ignorePressure" value="0"/>
    </inkml:brush>
  </inkml:definitions>
  <inkml:trace contextRef="#ctx0" brushRef="#br0">45100.000 30700.000 561,'-24.000'-46.000'4,"4.000"10.000"5,3.000 10.000 8,3.000 9.000 5,-1.000 12.000 5,-2.000 16.000 2,-3.000 15.000 1,-3.000 17.000 2,-2.000 14.000 0,0.000 17.000-3,0.000 15.000-2,0.000 16.000-3,0.000 7.000-2,0.000 1.000-1,0.000-1.000 0,0.000 1.000-2,1.000-1.000-1,4.000 1.000-2,3.000-1.000-2,3.000 1.000-2,3.000-1.000-3,3.000 1.000-5,3.000-1.000-4,4.000 1.000-5,4.000-3.000-4,6.000-2.000-6,7.000-3.000-5,6.000-3.000-5,9.000-9.000-1,13.000-11.000 2,12.000-14.000 1,13.000-11.000 3,-1.000-14.000 2,-11.000-11.000 4,-14.000-14.000 2,-11.000-11.000 4,-6.000-9.000-7,4.000-3.000-14,3.000-3.000-16,3.000-2.000-16</inkml:trace>
</inkml:ink>
</file>

<file path=ppt/ink/ink69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47"/>
    </inkml:context>
    <inkml:brush xml:id="br0">
      <inkml:brushProperty name="width" value="0.0461569242179394" units="cm"/>
      <inkml:brushProperty name="height" value="0.0461569242179394" units="cm"/>
      <inkml:brushProperty name="color" value="#f2395b"/>
      <inkml:brushProperty name="ignorePressure" value="0"/>
    </inkml:brush>
  </inkml:definitions>
  <inkml:trace contextRef="#ctx0" brushRef="#br0">45850.000 31400.000 476,'-47.000'-22.000'0,"6.000"6.000"1,7.000 7.000 1,6.000 6.000 0,3.000 4.000 5,0.000 4.000 9,0.000 3.000 9,0.000 3.000 8,0.000 6.000 3,0.000 9.000-5,0.000 10.000-5,0.000 10.000-4,0.000 4.000-4,0.000 0.000 0,0.000 0.000-2,0.000 0.000-1,0.000 0.000-1,0.000 0.000-1,0.000 0.000-2,0.000 0.000 0,1.000 0.000-1,4.000 0.000-2,3.000 0.000 0,3.000 0.000-1,3.000-2.000-2,3.000-3.000-2,3.000-3.000-1,4.000-2.000-2,5.000-3.000-2,10.000 1.000-2,10.000-1.000-1,9.000 1.000-2,4.000-6.000-1,1.000-8.000-2,-1.000-10.000 0,1.000-9.000-1,2.000-12.000-1,7.000-11.000 0,6.000-14.000 0,7.000-11.000-1,0.000-11.000 0,-2.000-5.000-2,-3.000-7.000-2,-3.000-5.000-1,-6.000-6.000-1,-5.000-3.000 2,-7.000-3.000 1,-5.000-2.000 2,-8.000 0.000 2,-5.000 7.000 2,-7.000 6.000 2,-5.000 7.000 3,-8.000 7.000 3,-5.000 9.000 2,-7.000 10.000 4,-5.000 10.000 2,-6.000 7.000 2,-3.000 6.000 2,-3.000 7.000 1,-2.000 6.000 2,-1.000 3.000 0,3.000 0.000-1,3.000 0.000 0,4.000 0.000-1,1.000 1.000 0,0.000 4.000 0,0.000 3.000 0,0.000 3.000 1,9.000-5.000-4,19.000-12.000-5,19.000-13.000-6,19.000-12.000-7,9.000-5.000-1,0.000 3.000 2,0.000 3.000 2,0.000 4.000 2,-2.000 4.000 2,-3.000 6.000 2,-3.000 7.000 2,-2.000 6.000 2,-5.000 4.000 2,-2.000 4.000 3,-3.000 3.000 2,-3.000 3.000 3,-4.000 6.000 1,-3.000 9.000 0,-3.000 10.000 0,-2.000 10.000 0,-5.000 4.000-1,-2.000 0.000-1,-3.000 0.000-1,-3.000 0.000-1,-2.000 3.000-2,0.000 6.000-2,0.000 7.000-3,0.000 6.000-2,-2.000 6.000-1,-3.000 6.000 1,-3.000 7.000 1,-2.000 6.000 2,-3.000-4.000-6,1.000-11.000-8,-1.000-14.000-10,1.000-11.000-9,2.000-18.000-6,7.000-22.000-1,6.000-22.000-1,7.000-21.000-2,4.000-17.000 3,3.000-8.000 8,3.000-10.000 6,4.000-9.000 7,2.000-2.000 4,4.000 6.000 2,3.000 7.000 2,3.000 6.000 1,-1.000 7.000 4,-2.000 10.000 4,-3.000 10.000 4,-3.000 9.000 4,-2.000 6.000 3,0.000 3.000 3,0.000 3.000 3,0.000 4.000 3,0.000 2.000-1,0.000 4.000-1,0.000 3.000-2,0.000 3.000-3,3.000-1.000-3,6.000-2.000-5,7.000-3.000-5,6.000-3.000-5,-1.000-6.000-6,-5.000-5.000-8,-7.000-7.000-9,-5.000-5.000-8,-8.000-9.000-3,-5.000-9.000 3,-7.000-10.000 2,-5.000-8.000 2,-4.000-9.000 4,0.000-6.000 5,0.000-6.000 6,0.000-6.000 5,0.000-6.000 3,0.000-2.000 2,0.000-3.000 1,0.000-3.000 2,1.000 4.000 2,4.000 13.000 4,3.000 12.000 3,3.000 13.000 3,-1.000 20.000 11,-2.000 28.000 17,-3.000 28.000 18,-3.000 29.000 17,-2.000 18.000 4,0.000 9.000-10,0.000 10.000-10,0.000 10.000-10,0.000 4.000-8,0.000 0.000-5,0.000 0.000-5,0.000 0.000-5,0.000 0.000-5,0.000 0.000-4,0.000 0.000-5,0.000 0.000-3,1.000 0.000-6,4.000 0.000-7,3.000 0.000-6,3.000 0.000-7,-1.000-7.000-7,-2.000-11.000-4,-3.000-14.000-7,-3.000-11.000-5</inkml:trace>
</inkml:ink>
</file>

<file path=ppt/ink/ink69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47"/>
    </inkml:context>
    <inkml:brush xml:id="br0">
      <inkml:brushProperty name="width" value="0.045076247304678" units="cm"/>
      <inkml:brushProperty name="height" value="0.045076247304678" units="cm"/>
      <inkml:brushProperty name="color" value="#f2395b"/>
      <inkml:brushProperty name="ignorePressure" value="0"/>
    </inkml:brush>
  </inkml:definitions>
  <inkml:trace contextRef="#ctx0" brushRef="#br0">47400.000 29850.000 488,'3.000'-46.000'0,"6.000"10.000"0,7.000 10.000 0,6.000 9.000 0,6.000 4.000 7,6.000 1.000 16,7.000-1.000 15,6.000 1.000 14,4.000 4.000 6,4.000 9.000-7,3.000 10.000-7,3.000 10.000-5,-2.000 13.000-5,-6.000 19.000-2,-6.000 19.000-2,-6.000 19.000-1,-6.000 13.000-4,-2.000 10.000-6,-3.000 10.000-4,-3.000 9.000-6,-6.000 6.000-4,-5.000 3.000-4,-7.000 3.000-2,-5.000 4.000-5,-8.000-1.000 1,-5.000-3.000 2,-7.000-3.000 4,-5.000-2.000 2,-9.000-6.000-7,-9.000-6.000-20,-10.000-6.000-19,-8.000-6.000-19,-3.000-15.000-8,7.000-21.000 5,6.000-22.000 5,7.000-22.000 4</inkml:trace>
</inkml:ink>
</file>

<file path=ppt/ink/ink69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47"/>
    </inkml:context>
    <inkml:brush xml:id="br0">
      <inkml:brushProperty name="width" value="0.0362022332847118" units="cm"/>
      <inkml:brushProperty name="height" value="0.0362022332847118" units="cm"/>
      <inkml:brushProperty name="color" value="#f2395b"/>
      <inkml:brushProperty name="ignorePressure" value="0"/>
    </inkml:brush>
  </inkml:definitions>
  <inkml:trace contextRef="#ctx0" brushRef="#br0">48150.000 31550.000 607,'68.000'-22.000'4,"-11.000"6.000"9,-14.000 7.000 8,-11.000 6.000 8,-11.000 10.000 4,-5.000 17.000 0,-7.000 15.000 0,-5.000 16.000 0,-6.000 13.000-1,-3.000 14.000-1,-3.000 11.000 0,-2.000 14.000-2,-5.000 0.000-3,-2.000-8.000-7,-3.000-10.000-7,-3.000-9.000-6,4.000-12.000-4,13.000-11.000 0,12.000-14.000 0,13.000-11.000 0,15.000-12.000-4,19.000-9.000-4,19.000-10.000-7,19.000-8.000-5,2.000-3.000 1,-11.000 7.000 4,-14.000 6.000 7,-11.000 7.000 4,-12.000 13.000 4,-9.000 22.000 0,-10.000 22.000 1,-8.000 23.000-1,-14.000 19.000 0,-15.000 19.000-2,-15.000 19.000-2,-16.000 19.000-2,-13.000 2.000-3,-9.000-11.000-3,-10.000-14.000-5,-8.000-11.000-3,-1.000-18.000-6,9.000-22.000-6,10.000-22.000-6,10.000-21.000-8</inkml:trace>
</inkml:ink>
</file>

<file path=ppt/ink/ink69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47"/>
    </inkml:context>
    <inkml:brush xml:id="br0">
      <inkml:brushProperty name="width" value="0.0434694066643715" units="cm"/>
      <inkml:brushProperty name="height" value="0.0434694066643715" units="cm"/>
      <inkml:brushProperty name="color" value="#f2395b"/>
      <inkml:brushProperty name="ignorePressure" value="0"/>
    </inkml:brush>
  </inkml:definitions>
  <inkml:trace contextRef="#ctx0" brushRef="#br0">49450.000 28950.000 506,'1.000'-36.000'31,"4.000"28.000"10,3.000 28.000 8,3.000 29.000 10,1.000 21.000 0,1.000 16.000-9,-1.000 15.000-8,1.000 17.000-9,-1.000 11.000-5,1.000 10.000-2,-1.000 10.000-3,1.000 9.000-3,-1.000 10.000-3,1.000 14.000-6,-1.000 11.000-7,1.000 14.000-4,1.000 2.000-4,3.000-6.000 0,3.000-6.000 1,4.000-6.000-1,1.000-13.000-5,0.000-19.000-13,0.000-18.000-11,0.000-19.000-12,-2.000-15.000-7,-3.000-8.000-3,-3.000-10.000-3,-2.000-9.000-2</inkml:trace>
</inkml:ink>
</file>

<file path=ppt/ink/ink69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48"/>
    </inkml:context>
    <inkml:brush xml:id="br0">
      <inkml:brushProperty name="width" value="0.0430770218372345" units="cm"/>
      <inkml:brushProperty name="height" value="0.0430770218372345" units="cm"/>
      <inkml:brushProperty name="color" value="#f2395b"/>
      <inkml:brushProperty name="ignorePressure" value="0"/>
    </inkml:brush>
  </inkml:definitions>
  <inkml:trace contextRef="#ctx0" brushRef="#br0">49250.000 31900.000 510,'-40.000'-11.000'22,"23.000"28.000"12,22.000 28.000 12,22.000 29.000 11,8.000 15.000 1,-2.000 3.000-8,-3.000 3.000-10,-3.000 4.000-8,-2.000-1.000-6,0.000-3.000-3,0.000-3.000-3,0.000-2.000-3,0.000-11.000-2,0.000-15.000-2,0.000-15.000-2,0.000-16.000-2,3.000-15.000-2,6.000-11.000-2,7.000-14.000-2,6.000-11.000-1,10.000-20.000-6,17.000-24.000-6,15.000-26.000-8,16.000-24.000-8,7.000-13.000-3,1.000 0.000 0,-1.000 0.000 1,1.000 0.000 0,-12.000 12.000 3,-21.000 26.000 4,-22.000 24.000 4,-22.000 26.000 5,-11.000 12.000-5,0.000 0.000-16,0.000 0.000-14,0.000 0.000-15</inkml:trace>
</inkml:ink>
</file>

<file path=ppt/ink/ink69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49"/>
    </inkml:context>
    <inkml:brush xml:id="br0">
      <inkml:brushProperty name="width" value="0.0424311421811581" units="cm"/>
      <inkml:brushProperty name="height" value="0.0424311421811581" units="cm"/>
      <inkml:brushProperty name="color" value="#f2395b"/>
      <inkml:brushProperty name="ignorePressure" value="0"/>
    </inkml:brush>
  </inkml:definitions>
  <inkml:trace contextRef="#ctx0" brushRef="#br0">43150.000 34800.000 518,'-46.000'-2.000'3,"10.000"-3.000"8,10.000-3.000 7,9.000-2.000 6,9.000-1.000 8,9.000 3.000 7,10.000 3.000 7,10.000 4.000 8,5.000 1.000-2,4.000 0.000-12,3.000 0.000-12,3.000 0.000-12,6.000 0.000-6,9.000 0.000-3,10.000 0.000-1,10.000 0.000-1,7.000-2.000-3,6.000-3.000 0,7.000-3.000-2,6.000-2.000-2,1.000-3.000-1,-3.000 1.000-3,-3.000-1.000-3,-2.000 1.000-3,-9.000 1.000-3,-12.000 3.000-2,-13.000 3.000-2,-12.000 4.000-2,-16.000 8.000-1,-19.000 17.000 3,-18.000 15.000 1,-19.000 16.000 2,-15.000 7.000 2,-8.000 1.000 2,-10.000-1.000 3,-9.000 1.000 2,-7.000 1.000 2,-3.000 3.000 0,-3.000 3.000 1,-2.000 4.000 1,-3.000 2.000 0,1.000 4.000 0,-1.000 3.000 0,1.000 3.000-1,2.000-2.000 2,7.000-6.000 1,6.000-6.000 2,7.000-6.000 3,4.000-6.000 0,3.000-2.000 1,3.000-3.000 2,4.000-3.000 1,2.000-6.000 0,4.000-5.000 0,3.000-7.000 0,3.000-5.000 0,9.000-6.000 1,16.000-3.000 2,15.000-3.000 2,17.000-2.000 2,11.000-8.000-1,10.000-8.000-4,10.000-10.000-3,9.000-9.000-4,7.000-10.000-2,7.000-9.000-2,6.000-10.000-2,7.000-8.000-1,5.000-9.000-1,7.000-6.000-2,6.000-6.000-2,7.000-6.000-2,0.000-1.000-1,-2.000 7.000-2,-3.000 6.000-3,-3.000 7.000-3,-6.000 7.000-1,-5.000 9.000-2,-7.000 10.000-2,-5.000 10.000-1,-11.000 7.000 0,-11.000 6.000 3,-14.000 7.000 4,-11.000 6.000 2,-11.000 7.000 13,-5.000 10.000 21,-7.000 10.000 21,-5.000 9.000 21,-4.000 10.000 5,0.000 14.000-12,0.000 11.000-12,0.000 14.000-13,0.000 0.000-8,0.000-8.000-5,0.000-10.000-5,0.000-9.000-6,9.000-24.000-10,19.000-37.000-18,19.000-38.000-18,19.000-37.000-17,4.000-15.000-3,-9.000 10.000 12,-10.000 10.000 12,-8.000 9.000 11,-4.000 2.000 9,3.000-2.000 6,3.000-3.000 6,4.000-3.000 5,-3.000 4.000 7,-5.000 13.000 6,-7.000 12.000 6,-5.000 13.000 7,-6.000 15.000 5,-3.000 19.000 6,-3.000 19.000 4,-2.000 19.000 5,-5.000 10.000 0,-2.000 4.000-2,-3.000 3.000-4,-3.000 3.000-4,-2.000 1.000-3,0.000 1.000-5,0.000-1.000-4,0.000 1.000-4,0.000-1.000-3,0.000 1.000-4,0.000-1.000-3,0.000 1.000-3,3.000-3.000-4,6.000-2.000-5,7.000-3.000-4,6.000-3.000-5,7.000-7.000-9,10.000-9.000-12,10.000-10.000-13,9.000-8.000-12,1.000-8.000-6,-6.000-2.000 2,-6.000-3.000 2,-6.000-3.000 3</inkml:trace>
</inkml:ink>
</file>

<file path=ppt/ink/ink69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0"/>
    </inkml:context>
    <inkml:brush xml:id="br0">
      <inkml:brushProperty name="width" value="0.0410128198564053" units="cm"/>
      <inkml:brushProperty name="height" value="0.0410128198564053" units="cm"/>
      <inkml:brushProperty name="color" value="#f2395b"/>
      <inkml:brushProperty name="ignorePressure" value="0"/>
    </inkml:brush>
  </inkml:definitions>
  <inkml:trace contextRef="#ctx0" brushRef="#br0">46700.000 34400.000 536,'-27.000'-21.000'9,"-3.000"10.000"10,-3.000 10.000 11,-2.000 9.000 10,-3.000 9.000 4,1.000 9.000-3,-1.000 10.000-2,1.000 10.000-2,1.000 7.000-3,3.000 6.000-3,3.000 7.000-2,4.000 6.000-3,4.000 4.000-3,6.000 4.000-3,7.000 3.000-3,6.000 3.000-2,4.000 1.000-6,4.000 1.000-9,3.000-1.000-7,3.000 1.000-8,7.000-7.000-7,14.000-12.000-6,11.000-13.000-7,14.000-12.000-6,7.000-16.000-3,3.000-19.000 1,3.000-18.000 1,4.000-19.000 1,-6.000-10.000 0,-11.000 1.000 1,-14.000-1.000 0,-11.000 1.000 2</inkml:trace>
</inkml:ink>
</file>

<file path=ppt/ink/ink69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0"/>
    </inkml:context>
    <inkml:brush xml:id="br0">
      <inkml:brushProperty name="width" value="0.0457026474177837" units="cm"/>
      <inkml:brushProperty name="height" value="0.0457026474177837" units="cm"/>
      <inkml:brushProperty name="color" value="#f2395b"/>
      <inkml:brushProperty name="ignorePressure" value="0"/>
    </inkml:brush>
  </inkml:definitions>
  <inkml:trace contextRef="#ctx0" brushRef="#br0">47500.000 34600.000 481,'-52.000'3.000'1,"-3.000"6.000"3,-3.000 7.000 3,-2.000 6.000 2,0.000 3.000 6,7.000 0.000 6,6.000 0.000 7,7.000 0.000 7,7.000 3.000 1,9.000 6.000-5,10.000 7.000-5,10.000 6.000-4,4.000 3.000-2,0.000 0.000 4,0.000 0.000 3,0.000 0.000 3,3.000 0.000 0,6.000 0.000-5,7.000 0.000-5,6.000 0.000-5,3.000-4.000-3,0.000-5.000-5,0.000-7.000-2,0.000-5.000-5,4.000-14.000-6,10.000-18.000-9,10.000-19.000-10,9.000-18.000-10,1.000-17.000-3,-6.000-11.000 4,-6.000-14.000 3,-6.000-11.000 5,-4.000-4.000 3,1.000 6.000 2,-1.000 7.000 2,1.000 6.000 3,-1.000 6.000 5,1.000 6.000 5,-1.000 7.000 6,1.000 6.000 5,-3.000 12.000 12,-2.000 19.000 15,-3.000 19.000 17,-3.000 19.000 15,-6.000 13.000 2,-5.000 10.000-16,-7.000 10.000-14,-5.000 9.000-14,-4.000 4.000-11,0.000 1.000-6,0.000-1.000-7,0.000 1.000-5,0.000-4.000-8,0.000-6.000-8,0.000-6.000-7,0.000-6.000-8,10.000-18.000-5,23.000-28.000-2,22.000-28.000 0,22.000-27.000-2,7.000-11.000 3,-6.000 10.000 5,-6.000 10.000 7,-6.000 9.000 6,-9.000 4.000 4,-8.000 1.000 3,-10.000-1.000 1,-9.000 1.000 3,-7.000 1.000 2,-3.000 3.000 2,-3.000 3.000 1,-2.000 4.000 1,-6.000 1.000 4,-6.000 0.000 5,-6.000 0.000 5,-6.000 0.000 5,-4.000 0.000 3,1.000 0.000 1,-1.000 0.000 0,1.000 0.000 2,-1.000 12.000 9,1.000 26.000 18,-1.000 24.000 17,1.000 26.000 19,1.000 10.000 0,3.000-3.000-15,3.000-3.000-15,4.000-2.000-16,2.000 5.000-10,4.000 16.000-4,3.000 15.000-5,3.000 17.000-4,-1.000 3.000-5,-2.000-5.000-4,-3.000-7.000-7,-3.000-5.000-4,-2.000-11.000-7,0.000-11.000-10,0.000-14.000-9,0.000-11.000-10</inkml:trace>
</inkml:ink>
</file>

<file path=ppt/ink/ink69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0"/>
    </inkml:context>
    <inkml:brush xml:id="br0">
      <inkml:brushProperty name="width" value="0.0429673232138157" units="cm"/>
      <inkml:brushProperty name="height" value="0.0429673232138157" units="cm"/>
      <inkml:brushProperty name="color" value="#f2395b"/>
      <inkml:brushProperty name="ignorePressure" value="0"/>
    </inkml:brush>
  </inkml:definitions>
  <inkml:trace contextRef="#ctx0" brushRef="#br0">48500.000 33850.000 512,'3.000'-49.000'0,"6.000"4.000"0,7.000 3.000 1,6.000 3.000 0,4.000 6.000 5,4.000 9.000 10,3.000 10.000 12,3.000 10.000 9,1.000 7.000 5,1.000 6.000 0,-1.000 7.000-1,1.000 6.000 0,-1.000 9.000-2,1.000 13.000-2,-1.000 12.000-1,1.000 13.000-2,-4.000 10.000-4,-6.000 10.000-6,-6.000 10.000-7,-6.000 9.000-6,-9.000 7.000-6,-8.000 7.000-6,-10.000 6.000-4,-9.000 7.000-5,-7.000 4.000-2,-3.000 3.000 2,-3.000 3.000 3,-2.000 4.000 1,-3.000-9.000-7,1.000-18.000-16,-1.000-19.000-16,1.000-18.000-16,1.000-18.000-7,3.000-16.000 4,3.000-15.000 4,4.000-15.000 3</inkml:trace>
</inkml:ink>
</file>

<file path=ppt/ink/ink6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49"/>
    </inkml:context>
    <inkml:brush xml:id="br0">
      <inkml:brushProperty name="width" value="0.0422033593058586" units="cm"/>
      <inkml:brushProperty name="height" value="0.0422033593058586" units="cm"/>
      <inkml:brushProperty name="color" value="#000000"/>
      <inkml:brushProperty name="ignorePressure" value="0"/>
    </inkml:brush>
  </inkml:definitions>
  <inkml:trace contextRef="#ctx0" brushRef="#br0">55350.000 45950.000 521,'-47.000'-40.000'59,"6.000"23.000"-10,7.000 22.000-9,6.000 22.000-9,1.000 19.000-6,-3.000 20.000-1,-3.000 18.000-2,-2.000 20.000-2,-3.000 13.000-1,1.000 9.000-1,-1.000 10.000 0,1.000 10.000-1,-1.000 4.000 0,1.000 0.000-1,-1.000 0.000 0,1.000 0.000-1,-1.000-2.000-1,1.000-3.000-1,-1.000-3.000-2,1.000-2.000-1,4.000-6.000-2,9.000-6.000-2,10.000-6.000-1,10.000-6.000-1,5.000-10.000-3,4.000-12.000 0,3.000-13.000-3,3.000-12.000-1,6.000-12.000-1,9.000-8.000 0,10.000-10.000-2,10.000-9.000-1,8.000-13.000-1,10.000-16.000-2,10.000-15.000-2,9.000-15.000-2,4.000-15.000-1,1.000-12.000 1,-1.000-13.000 0,1.000-12.000 1,-6.000-5.000 1,-8.000 3.000 3,-10.000 3.000 2,-9.000 4.000 2,-12.000 4.000 2,-11.000 6.000-2,-14.000 7.000-1,-11.000 6.000 0,-14.000 6.000 1,-11.000 6.000 5,-14.000 7.000 3,-11.000 6.000 4,-14.000 6.000 1,-11.000 6.000 0,-14.000 7.000-1,-11.000 6.000 0,-11.000 10.000-3,-5.000 17.000-5,-7.000 15.000-4,-5.000 16.000-4,-4.000 10.000-4,0.000 7.000-1,0.000 6.000-2,0.000 7.000-2,12.000-3.000 2,26.000-8.000 2,24.000-10.000 5,26.000-9.000 2,12.000-9.000-5,0.000-5.000-16,0.000-7.000-15,0.000-5.000-17</inkml:trace>
</inkml:ink>
</file>

<file path=ppt/ink/ink69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1"/>
    </inkml:context>
    <inkml:brush xml:id="br0">
      <inkml:brushProperty name="width" value="0.0435159616172314" units="cm"/>
      <inkml:brushProperty name="height" value="0.0435159616172314" units="cm"/>
      <inkml:brushProperty name="color" value="#f2395b"/>
      <inkml:brushProperty name="ignorePressure" value="0"/>
    </inkml:brush>
  </inkml:definitions>
  <inkml:trace contextRef="#ctx0" brushRef="#br0">49150.000 34700.000 505,'117.000'-44.000'3,"-16.000"13.000"4,-15.000 12.000 6,-15.000 13.000 5,-12.000 12.000 6,-6.000 13.000 7,-6.000 12.000 6,-6.000 13.000 8,-9.000 15.000 2,-8.000 19.000-1,-10.000 19.000-1,-9.000 19.000-2,-10.000 9.000-5,-9.000 0.000-8,-10.000 0.000-9,-8.000 0.000-9,-4.000-8.000-4,3.000-16.000 0,3.000-15.000-1,4.000-15.000 0,10.000-15.000-3,19.000-12.000-4,19.000-13.000-5,19.000-12.000-5,18.000-16.000-3,19.000-19.000-1,19.000-18.000-1,19.000-19.000-1,-1.000-4.000 1,-18.000 14.000 3,-19.000 11.000 3,-18.000 14.000 3</inkml:trace>
</inkml:ink>
</file>

<file path=ppt/ink/ink69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1"/>
    </inkml:context>
    <inkml:brush xml:id="br0">
      <inkml:brushProperty name="width" value="0.031413983553648" units="cm"/>
      <inkml:brushProperty name="height" value="0.031413983553648" units="cm"/>
      <inkml:brushProperty name="color" value="#f2395b"/>
      <inkml:brushProperty name="ignorePressure" value="0"/>
    </inkml:brush>
  </inkml:definitions>
  <inkml:trace contextRef="#ctx0" brushRef="#br0">61700.000 14750.000 700,'53.000'-18.000'3,"6.000"17.000"7,7.000 15.000 7,6.000 16.000 7,-4.000 9.000 6,-11.000 3.000 5,-14.000 3.000 5,-11.000 4.000 4,-9.000 2.000-2,-3.000 4.000-12,-3.000 3.000-12,-2.000 3.000-12,-8.000 6.000-11,-8.000 9.000-12,-10.000 10.000-12,-9.000 10.000-13,-7.000-4.000-6,-3.000-16.000-3,-3.000-15.000-2,-2.000-15.000-2</inkml:trace>
</inkml:ink>
</file>

<file path=ppt/ink/ink69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2"/>
    </inkml:context>
    <inkml:brush xml:id="br0">
      <inkml:brushProperty name="width" value="0.041099090129137" units="cm"/>
      <inkml:brushProperty name="height" value="0.041099090129137" units="cm"/>
      <inkml:brushProperty name="color" value="#f2395b"/>
      <inkml:brushProperty name="ignorePressure" value="0"/>
    </inkml:brush>
  </inkml:definitions>
  <inkml:trace contextRef="#ctx0" brushRef="#br0">61050.000 16400.000 535,'31.000'-49.000'3,"13.000"4.000"6,12.000 3.000 5,13.000 3.000 7,4.000 6.000 3,-3.000 9.000-2,-3.000 10.000 0,-2.000 10.000-1,-5.000 7.000-2,-2.000 6.000-1,-3.000 7.000-2,-3.000 6.000-2,-9.000 7.000 0,-11.000 10.000 0,-14.000 10.000 1,-11.000 9.000 1,-11.000 10.000 0,-5.000 14.000 0,-7.000 11.000-1,-5.000 14.000 0,-6.000 2.000-2,-3.000-6.000-1,-3.000-6.000-2,-2.000-6.000-2,0.000-10.000-3,7.000-12.000-4,6.000-13.000-5,7.000-12.000-4,11.000-29.000-7,20.000-43.000-9,18.000-44.000-8,20.000-43.000-10,8.000-29.000-3,1.000-12.000 1,-1.000-13.000 2,1.000-12.000 2,1.000 1.000 4,3.000 16.000 4,3.000 15.000 6,4.000 17.000 5,-1.000 16.000 3,-3.000 19.000 3,-3.000 19.000 1,-2.000 19.000 2,-8.000 21.000 13,-8.000 26.000 26,-10.000 24.000 24,-9.000 26.000 24,-12.000 18.000 7,-11.000 13.000-11,-14.000 12.000-13,-11.000 13.000-12,-6.000 4.000-9,4.000-3.000-6,3.000-3.000-7,3.000-2.000-6,-2.000 5.000-4,-6.000 16.000-3,-6.000 15.000-2,-6.000 17.000-3,-1.000-3.000-6,7.000-18.000-7,6.000-19.000-9,7.000-18.000-8,4.000-28.000-13,3.000-33.000-18,3.000-35.000-17,4.000-34.000-17</inkml:trace>
</inkml:ink>
</file>

<file path=ppt/ink/ink69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2"/>
    </inkml:context>
    <inkml:brush xml:id="br0">
      <inkml:brushProperty name="width" value="0.0421647131443024" units="cm"/>
      <inkml:brushProperty name="height" value="0.0421647131443024" units="cm"/>
      <inkml:brushProperty name="color" value="#f2395b"/>
      <inkml:brushProperty name="ignorePressure" value="0"/>
    </inkml:brush>
  </inkml:definitions>
  <inkml:trace contextRef="#ctx0" brushRef="#br0">63450.000 14300.000 521,'73.000'-47.000'2,"-3.000"6.000"3,-3.000 7.000 4,-2.000 6.000 3,-6.000 6.000 3,-6.000 6.000 3,-6.000 7.000 2,-6.000 6.000 3,-7.000 12.000 0,-6.000 19.000-1,-6.000 19.000-2,-6.000 19.000-1,-4.000 12.000 1,1.000 6.000 1,-1.000 7.000 2,1.000 6.000 3,2.000 1.000-1,7.000-3.000-3,6.000-3.000-1,7.000-2.000-3,0.000 0.000-1,-2.000 7.000-2,-3.000 6.000-1,-3.000 7.000-1,-2.000 5.000-1,0.000 7.000-2,0.000 6.000-1,0.000 7.000-2,-4.000 8.000-1,-5.000 14.000-3,-7.000 11.000-2,-5.000 14.000-2,-4.000-4.000-3,0.000-19.000-5,0.000-18.000-4,0.000-19.000-6,0.000-19.000-2,0.000-19.000-2,0.000-18.000-2,0.000-19.000-1,-8.000-21.000-4,-16.000-21.000-8,-15.000-22.000-8,-15.000-22.000-7,-9.000-29.000-2,1.000-33.000 6,-1.000-35.000 6,1.000-34.000 5,-1.000-16.000 7,1.000 3.000 7,-1.000 3.000 6,1.000 4.000 8,2.000 10.000 3,7.000 19.000 3,6.000 19.000 0,7.000 19.000 2,4.000 15.000 1,3.000 13.000 1,3.000 12.000 0,4.000 13.000 1,1.000 20.000 9,0.000 28.000 19,0.000 28.000 19,0.000 29.000 17,0.000 16.000 3,0.000 7.000-14,0.000 6.000-13,0.000 7.000-14,1.000-3.000-9,4.000-8.000-3,3.000-10.000-3,3.000-9.000-4,15.000-15.000-8,29.000-18.000-10,28.000-19.000-12,28.000-18.000-12,7.000-17.000-4,-11.000-11.000 3,-14.000-14.000 2,-11.000-11.000 3,-11.000-12.000 1,-5.000-9.000 1,-7.000-10.000-1,-5.000-8.000 1,-12.000-1.000 4,-16.000 9.000 8,-15.000 10.000 7,-15.000 10.000 8,-12.000 10.000 8,-6.000 13.000 7,-6.000 12.000 8,-6.000 13.000 8,-2.000 12.000 4,3.000 13.000 1,3.000 12.000 0,4.000 13.000 2,2.000 13.000 0,4.000 17.000-2,3.000 15.000 0,3.000 16.000-1,4.000 9.000-2,7.000 3.000-3,6.000 3.000-2,7.000 4.000-3,7.000-1.000-2,9.000-3.000-4,10.000-3.000-3,10.000-2.000-4,5.000-5.000-2,4.000-2.000 0,3.000-3.000 0,3.000-3.000-2,1.000-2.000-3,1.000 0.000-5,-1.000 0.000-8,1.000 0.000-5,-4.000-4.000-8,-6.000-5.000-7,-6.000-7.000-8,-6.000-5.000-9,-9.000-6.000-1,-8.000-3.000 4,-10.000-3.000 3,-9.000-2.000 4,-12.000-8.000 4,-11.000-8.000 3,-14.000-10.000 4,-11.000-9.000 3,-4.000-16.000 1,6.000-22.000 2,7.000-22.000 0,6.000-21.000 0,7.000-7.000 1,10.000 9.000 3,10.000 10.000 1,9.000 10.000 1</inkml:trace>
</inkml:ink>
</file>

<file path=ppt/ink/ink69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3"/>
    </inkml:context>
    <inkml:brush xml:id="br0">
      <inkml:brushProperty name="width" value="0.0414390042424202" units="cm"/>
      <inkml:brushProperty name="height" value="0.0414390042424202" units="cm"/>
      <inkml:brushProperty name="color" value="#f2395b"/>
      <inkml:brushProperty name="ignorePressure" value="0"/>
    </inkml:brush>
  </inkml:definitions>
  <inkml:trace contextRef="#ctx0" brushRef="#br0">65000.000 15100.000 530,'73.000'-24.000'3,"-3.000"4.000"6,-3.000 3.000 6,-2.000 3.000 6,-5.000 3.000 4,-2.000 3.000 4,-3.000 3.000 4,-3.000 4.000 3,-4.000 8.000 0,-3.000 17.000-4,-3.000 15.000-4,-2.000 16.000-3,-6.000 10.000-3,-6.000 7.000-4,-6.000 6.000-4,-6.000 7.000-2,-10.000 2.000-4,-12.000 1.000-2,-13.000-1.000-3,-12.000 1.000-2,-9.000-3.000-4,-2.000-2.000-7,-3.000-3.000-5,-3.000-3.000-7,-2.000-10.000-1,0.000-16.000 2,0.000-15.000 3,0.000-15.000 3,1.000-15.000-4,4.000-12.000-7,3.000-13.000-9,3.000-12.000-8,4.000-13.000-1,7.000-12.000 5,6.000-13.000 6,7.000-12.000 5,4.000-5.000 5,3.000 3.000 6,3.000 3.000 4,4.000 4.000 6,4.000 7.000 2,6.000 13.000 0,7.000 12.000 0,6.000 13.000 0,1.000 12.000 7,-3.000 13.000 12,-3.000 12.000 12,-2.000 13.000 13,-5.000 12.000 7,-2.000 13.000 2,-3.000 12.000 2,-3.000 13.000 2,-4.000 9.000-2,-3.000 6.000-6,-3.000 7.000-6,-2.000 6.000-6,-5.000 4.000-4,-2.000 4.000-4,-3.000 3.000-4,-3.000 3.000-3,-1.000-2.000-4,4.000-6.000-2,3.000-6.000-3,3.000-6.000-2,3.000-10.000-7,3.000-12.000-7,3.000-13.000-9,4.000-12.000-7,5.000-19.000-14,10.000-25.000-17,10.000-25.000-17,9.000-25.000-17</inkml:trace>
</inkml:ink>
</file>

<file path=ppt/ink/ink69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3"/>
    </inkml:context>
    <inkml:brush xml:id="br0">
      <inkml:brushProperty name="width" value="0.0438235849142075" units="cm"/>
      <inkml:brushProperty name="height" value="0.0438235849142075" units="cm"/>
      <inkml:brushProperty name="color" value="#f2395b"/>
      <inkml:brushProperty name="ignorePressure" value="0"/>
    </inkml:brush>
  </inkml:definitions>
  <inkml:trace contextRef="#ctx0" brushRef="#br0">66150.000 15000.000 502,'26.000'-46.000'2,"4.000"10.000"6,3.000 10.000 5,3.000 9.000 5,-4.000 12.000 6,-8.000 16.000 6,-10.000 15.000 6,-9.000 17.000 6,-5.000 14.000 3,0.000 17.000-2,0.000 15.000-1,0.000 16.000-1,-4.000 10.000-4,-5.000 7.000-6,-7.000 6.000-7,-5.000 7.000-7,-4.000-3.000-4,0.000-8.000-1,0.000-10.000-3,0.000-9.000-2,3.000-13.000-4,6.000-16.000-4,7.000-15.000-6,6.000-15.000-5,-1.000-7.000-6,-5.000 3.000-8,-7.000 3.000-8,-5.000 4.000-8,0.000-23.000-7,10.000-46.000-4,10.000-47.000-6,9.000-47.000-4,7.000-19.000 2,7.000 9.000 11,6.000 10.000 10,7.000 10.000 10,5.000 10.000 9,7.000 13.000 8,6.000 12.000 8,7.000 13.000 8,5.000 9.000 5,7.000 6.000 4,6.000 7.000 4,7.000 6.000 4,0.000 4.000 3,-2.000 4.000 2,-3.000 3.000 4,-3.000 3.000 1,-4.000 3.000 1,-3.000 3.000-5,-3.000 3.000-5,-2.000 4.000-3,-8.000 1.000-7,-8.000 0.000-10,-10.000 0.000-9,-9.000 0.000-10</inkml:trace>
</inkml:ink>
</file>

<file path=ppt/ink/ink69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2:53"/>
    </inkml:context>
    <inkml:brush xml:id="br0">
      <inkml:brushProperty name="width" value="0.0475731566548347" units="cm"/>
      <inkml:brushProperty name="height" value="0.0475731566548347" units="cm"/>
      <inkml:brushProperty name="color" value="#f2395b"/>
      <inkml:brushProperty name="ignorePressure" value="0"/>
    </inkml:brush>
  </inkml:definitions>
  <inkml:trace contextRef="#ctx0" brushRef="#br0">67400.000 14400.000 462,'-2.000'-55.000'0,"-3.000"-9.000"-1,-3.000-10.000 0,-2.000-8.000 0,-1.000-3.000 4,3.000 7.000 8,3.000 6.000 7,4.000 7.000 9,1.000 13.000 8,0.000 22.000 7,0.000 22.000 8,0.000 23.000 8,0.000 25.000 0,0.000 32.000-9,0.000 31.000-7,0.000 32.000-8,0.000 25.000-6,0.000 23.000-3,0.000 22.000-3,0.000 22.000-3,-2.000 35.000-6,-3.000 51.000-7,-3.000 49.000-6,-2.000 51.000-9,-5.000-3.000-2,-2.000-52.000 3,-3.000-53.000 1,-3.000-53.000 3,-1.000-37.000-15,4.000-18.000-28,3.000-19.000-30,3.000-18.000-28</inkml:trace>
</inkml:ink>
</file>

<file path=ppt/ink/ink69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16"/>
    </inkml:context>
    <inkml:brush xml:id="br0">
      <inkml:brushProperty name="width" value="0.0474500246345997" units="cm"/>
      <inkml:brushProperty name="height" value="0.0474500246345997" units="cm"/>
      <inkml:brushProperty name="color" value="#f2395b"/>
      <inkml:brushProperty name="ignorePressure" value="0"/>
    </inkml:brush>
  </inkml:definitions>
  <inkml:trace contextRef="#ctx0" brushRef="#br0">88050.000 15450.000 463,'-2.000'-49.000'0,"-3.000"4.000"0,-3.000 3.000 0,-2.000 3.000 0,-1.000 1.000 3,3.000 1.000 5,3.000-1.000 7,4.000 1.000 5,2.000 7.000 4,4.000 16.000 3,3.000 15.000 2,3.000 17.000 4,-1.000 13.000 0,-2.000 13.000-2,-3.000 12.000-3,-3.000 13.000-1,-2.000 9.000-2,0.000 6.000-2,0.000 7.000 0,0.000 6.000-2,0.000 6.000-1,0.000 6.000-2,0.000 7.000-2,0.000 6.000-2,0.000 9.000-1,0.000 13.000 0,0.000 12.000 0,0.000 13.000-1,1.000 7.000 0,4.000 4.000-2,3.000 3.000 0,3.000 3.000-2,1.000-2.000-2,1.000-6.000-5,-1.000-6.000-3,1.000-6.000-4,-1.000-1.000-2,1.000 7.000-2,-1.000 6.000-1,1.000 7.000-2,-1.000 2.000-2,1.000 1.000-5,-1.000-1.000-4,1.000 1.000-4,-3.000-7.000-4,-2.000-12.000-2,-3.000-13.000-1,-3.000-12.000-2,-2.000-18.000-1,0.000-21.000 2,0.000-22.000 2,0.000-22.000 0,-2.000-21.000 2,-3.000-18.000-1,-3.000-19.000 0,-2.000-18.000 0,-3.000-10.000 3,1.000 0.000 6,-1.000 0.000 8,1.000 0.000 6</inkml:trace>
</inkml:ink>
</file>

<file path=ppt/ink/ink69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17"/>
    </inkml:context>
    <inkml:brush xml:id="br0">
      <inkml:brushProperty name="width" value="0.0429724007844925" units="cm"/>
      <inkml:brushProperty name="height" value="0.0429724007844925" units="cm"/>
      <inkml:brushProperty name="color" value="#f2395b"/>
      <inkml:brushProperty name="ignorePressure" value="0"/>
    </inkml:brush>
  </inkml:definitions>
  <inkml:trace contextRef="#ctx0" brushRef="#br0">87750.000 19350.000 511,'-49.000'1.000'3,"4.000"4.000"5,3.000 3.000 6,3.000 3.000 5,6.000 4.000 3,9.000 7.000 2,10.000 6.000 0,10.000 7.000 1,4.000 5.000 1,0.000 7.000 1,0.000 6.000 0,0.000 7.000 2,0.000 4.000-1,0.000 3.000-2,0.000 3.000-1,0.000 4.000-1,0.000 1.000-3,0.000 0.000-2,0.000 0.000-3,0.000 0.000-2,1.000-5.000-1,4.000-9.000-1,3.000-10.000 1,3.000-8.000 0,4.000-9.000-3,7.000-6.000-5,6.000-6.000-3,7.000-6.000-6,4.000-6.000-2,3.000-2.000 0,3.000-3.000 0,4.000-3.000-1,5.000-9.000 0,10.000-11.000-1,10.000-14.000-1,9.000-11.000-1,9.000-18.000 0,9.000-22.000 0,10.000-22.000-1,10.000-21.000 1,7.000-21.000-2,6.000-19.000-4,7.000-18.000-3,6.000-19.000-3,7.000-10.000-5,10.000 1.000-6,10.000-1.000-6,9.000 1.000-5,-15.000 19.000-3,-36.000 42.000 2,-39.000 40.000 2,-36.000 41.000 2</inkml:trace>
</inkml:ink>
</file>

<file path=ppt/ink/ink69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18"/>
    </inkml:context>
    <inkml:brush xml:id="br0">
      <inkml:brushProperty name="width" value="0.0450907498598099" units="cm"/>
      <inkml:brushProperty name="height" value="0.0450907498598099" units="cm"/>
      <inkml:brushProperty name="color" value="#f2395b"/>
      <inkml:brushProperty name="ignorePressure" value="0"/>
    </inkml:brush>
  </inkml:definitions>
  <inkml:trace contextRef="#ctx0" brushRef="#br0">79550.000 14850.000 487,'0.000'-113.000'6,"0.000"26.000"12,0.000 24.000 12,0.000 26.000 11,3.000 26.000 5,6.000 28.000-3,7.000 28.000-3,6.000 29.000-3,-1.000 15.000-1,-5.000 3.000-2,-7.000 3.000-1,-5.000 4.000-1,-6.000 2.000-3,-3.000 4.000-5,-3.000 3.000-5,-2.000 3.000-4,-3.000 3.000-5,1.000 3.000-3,-1.000 3.000-3,1.000 4.000-3,-3.000 2.000-1,-2.000 4.000 2,-3.000 3.000 0,-3.000 3.000 1,1.000-5.000-4,6.000-12.000-12,7.000-13.000-11,6.000-12.000-11,1.000-32.000-12,-3.000-49.000-13,-3.000-51.000-12,-2.000-49.000-14,-1.000-26.000 3,3.000 1.000 17,3.000-1.000 18,4.000 1.000 18,1.000 5.000 11,0.000 14.000 7,0.000 11.000 6,0.000 14.000 6,3.000 11.000 2,6.000 14.000 0,7.000 11.000-1,6.000 14.000-1,6.000 5.000 4,6.000 1.000 9,7.000-1.000 10,6.000 1.000 9,4.000 1.000 4,4.000 3.000-1,3.000 3.000-1,3.000 4.000-1,3.000 1.000-2,3.000 0.000-1,3.000 0.000-2,4.000 0.000-2,-3.000 0.000-4,-5.000 0.000-6,-7.000 0.000-7,-5.000 0.000-7,-6.000 0.000-4,-3.000 0.000-1,-3.000 0.000-2,-2.000 0.000-1,-5.000-4.000-9,-2.000-5.000-18,-3.000-7.000-17,-3.000-5.000-17,-6.000-4.000-1,-5.000 0.000 16,-7.000 0.000 14,-5.000 0.000 15,-4.000 0.000 10,0.000 0.000 2,0.000 0.000 4,0.000 0.000 2</inkml:trace>
</inkml:ink>
</file>

<file path=ppt/ink/ink6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58"/>
    </inkml:context>
    <inkml:brush xml:id="br0">
      <inkml:brushProperty name="width" value="0.036254495382309" units="cm"/>
      <inkml:brushProperty name="height" value="0.036254495382309" units="cm"/>
      <inkml:brushProperty name="color" value="#000000"/>
      <inkml:brushProperty name="ignorePressure" value="0"/>
    </inkml:brush>
  </inkml:definitions>
  <inkml:trace contextRef="#ctx0" brushRef="#br0">40000.000 46150.000 606,'0.000'-47.000'1,"0.000"6.000"1,0.000 7.000 2,0.000 6.000 1,-2.000 10.000 4,-3.000 17.000 6,-3.000 15.000 6,-2.000 16.000 7,-5.000 13.000 1,-2.000 14.000-2,-3.000 11.000-2,-3.000 14.000-3,-4.000 7.000-1,-3.000 3.000-1,-3.000 3.000-1,-2.000 4.000-2,-6.000 4.000 0,-6.000 6.000-1,-6.000 7.000 0,-6.000 6.000-1,-4.000-1.000 0,1.000-5.000 0,-1.000-7.000-1,1.000-5.000-1,1.000-8.000-5,3.000-5.000-13,3.000-7.000-12,4.000-5.000-12,4.000-11.000-8,6.000-11.000-3,7.000-14.000-4,6.000-11.000-3,6.000-14.000-1,6.000-11.000 1,7.000-14.000 1,6.000-11.000 1,3.000-7.000 5,0.000 0.000 8,0.000 0.000 9,0.000 0.000 10</inkml:trace>
</inkml:ink>
</file>

<file path=ppt/ink/ink69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18"/>
    </inkml:context>
    <inkml:brush xml:id="br0">
      <inkml:brushProperty name="width" value="0.050986535847187" units="cm"/>
      <inkml:brushProperty name="height" value="0.050986535847187" units="cm"/>
      <inkml:brushProperty name="color" value="#f2395b"/>
      <inkml:brushProperty name="ignorePressure" value="0"/>
    </inkml:brush>
  </inkml:definitions>
  <inkml:trace contextRef="#ctx0" brushRef="#br0">80700.000 15350.000 431,'0.000'-94.000'0,"0.000"13.000"0,0.000 12.000 0,0.000 13.000-1,0.000 7.000 2,0.000 4.000 1,0.000 3.000 2,0.000 3.000 2,3.000 15.000 7,6.000 29.000 13,7.000 28.000 13,6.000 28.000 13,-1.000 18.000 4,-5.000 10.000-6,-7.000 10.000-4,-5.000 9.000-7,-6.000 6.000-4,-3.000 3.000-5,-3.000 3.000-6,-2.000 4.000-5,-3.000 2.000-5,1.000 4.000-5,-1.000 3.000-5,1.000 3.000-6,1.000-2.000-4,3.000-6.000-4,3.000-6.000-4,4.000-6.000-5,10.000-21.000-6,19.000-34.000-8,19.000-35.000-9,19.000-33.000-9,10.000-34.000-2,4.000-31.000 3,3.000-31.000 3,3.000-31.000 4,-1.000-15.000 4,-2.000 4.000 6,-3.000 3.000 6,-3.000 3.000 5,-4.000 6.000 5,-3.000 9.000 4,-3.000 10.000 3,-2.000 10.000 5,-8.000 11.000 3,-8.000 17.000 4,-10.000 15.000 5,-9.000 16.000 4,-12.000 12.000 8,-11.000 9.000 12,-14.000 10.000 11,-11.000 10.000 13,-11.000 11.000 3,-5.000 17.000-7,-7.000 15.000-8,-5.000 16.000-6,-3.000 9.000-5,4.000 3.000-5,3.000 3.000-3,3.000 4.000-4,3.000 1.000-2,3.000 0.000-1,3.000 0.000 0,4.000 0.000-2,2.000 3.000 0,4.000 6.000-3,3.000 7.000-2,3.000 6.000-1,3.000-1.000-3,3.000-5.000 0,3.000-7.000-3,4.000-5.000-1,7.000-12.000-2,13.000-16.000-3,12.000-15.000-2,13.000-15.000-4,9.000-14.000-2,6.000-8.000-3,7.000-10.000-1,6.000-9.000-3,9.000-18.000-2,13.000-24.000-5,12.000-26.000-4,13.000-24.000-4,4.000-15.000-2,-3.000-3.000 1,-3.000-3.000-1,-2.000-2.000 0,-8.000-3.000 3,-8.000 1.000 3,-10.000-1.000 4,-9.000 1.000 4,-10.000-1.000 3,-9.000 1.000 4,-10.000-1.000 2,-8.000 1.000 4,-11.000 7.000 3,-8.000 16.000 5,-10.000 15.000 5,-9.000 17.000 5,-10.000 22.000 9,-9.000 32.000 16,-10.000 31.000 15,-8.000 32.000 15,-4.000 27.000 5,3.000 26.000-9,3.000 24.000-6,4.000 26.000-8,4.000 5.000-7,6.000-11.000-7,7.000-14.000-8,6.000-11.000-8,3.000 2.000-5,0.000 19.000-3,0.000 19.000-4,0.000 19.000-3,4.000 16.000-7,10.000 17.000-10,10.000 15.000-8,9.000 16.000-10,1.000-13.000-2,-6.000-41.000 5,-6.000-40.000 6,-6.000-40.000 6,-4.000-23.000-8,1.000-3.000-18,-1.000-3.000-19,1.000-2.000-19</inkml:trace>
</inkml:ink>
</file>

<file path=ppt/ink/ink69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27"/>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92900.000 31050.000 999,'-49.000'23.000'0,"4.000"-3.000"-2,3.000-3.000-2,3.000-2.000-1,9.000-5.000-5,16.000-2.000-10,15.000-3.000-10,17.000-3.000-9</inkml:trace>
</inkml:ink>
</file>

<file path=ppt/ink/ink69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28"/>
    </inkml:context>
    <inkml:brush xml:id="br0">
      <inkml:brushProperty name="width" value="0.0447657406330109" units="cm"/>
      <inkml:brushProperty name="height" value="0.0447657406330109" units="cm"/>
      <inkml:brushProperty name="color" value="#f2395b"/>
      <inkml:brushProperty name="ignorePressure" value="0"/>
    </inkml:brush>
  </inkml:definitions>
  <inkml:trace contextRef="#ctx0" brushRef="#br0">93500.000 29850.000 491,'0.000'-47.000'6,"0.000"6.000"13,0.000 7.000 13,0.000 6.000 13,3.000 10.000 3,6.000 17.000-5,7.000 15.000-6,6.000 16.000-6,3.000 15.000-3,0.000 16.000-2,0.000 15.000-2,0.000 17.000-2,-4.000 8.000-2,-5.000 4.000-3,-7.000 3.000-3,-5.000 3.000-4,-6.000 6.000-2,-3.000 9.000-4,-3.000 10.000-3,-2.000 10.000-4,-5.000-4.000-4,-2.000-16.000-5,-3.000-15.000-5,-3.000-15.000-4,-1.000-15.000-5,4.000-12.000-3,3.000-13.000-3,3.000-12.000-3,-1.000-12.000 0,-2.000-8.000 3,-3.000-10.000 2,-3.000-9.000 3,-1.000-10.000 2,4.000-9.000-1,3.000-10.000 1,3.000-8.000-1,1.000-11.000 2,1.000-8.000 2,-1.000-10.000 2,1.000-9.000 3,1.000-1.000 3,3.000 10.000 3,3.000 10.000 3,4.000 9.000 4,5.000 7.000 6,10.000 7.000 11,10.000 6.000 12,9.000 7.000 10,7.000 2.000 6,7.000 1.000 0,6.000-1.000-1,7.000 1.000 1,4.000-1.000-3,3.000 1.000-7,3.000-1.000-6,4.000 1.000-6,-1.000-3.000-4,-3.000-2.000-1,-3.000-3.000-1,-2.000-3.000-2,-6.000-2.000-9,-6.000 0.000-18,-6.000 0.000-19,-6.000 0.000-18,-7.000-7.000-6,-6.000-11.000 6,-6.000-14.000 6,-6.000-11.000 6,-6.000-15.000 6,-2.000-16.000 8,-3.000-15.000 6,-3.000-15.000 7,-2.000-6.000 5,0.000 7.000 1,0.000 6.000 3,0.000 7.000 2,0.000 10.000 3,0.000 16.000 2,0.000 15.000 4,0.000 17.000 3,-2.000 14.000 9,-3.000 17.000 16,-3.000 15.000 17,-2.000 16.000 16,-3.000 16.000 2,1.000 20.000-11,-1.000 18.000-13,1.000 20.000-11,-1.000 25.000-5,1.000 35.000 3,-1.000 35.000 1,1.000 34.000 2,1.000 10.000-2,3.000-11.000-7,3.000-14.000-7,4.000-11.000-7,1.000-12.000-5,0.000-9.000-5,0.000-10.000-2,0.000-8.000-5,1.000-12.000-6,4.000-12.000-12,3.000-13.000-10,3.000-12.000-11</inkml:trace>
</inkml:ink>
</file>

<file path=ppt/ink/ink69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28"/>
    </inkml:context>
    <inkml:brush xml:id="br0">
      <inkml:brushProperty name="width" value="0.039531733840704" units="cm"/>
      <inkml:brushProperty name="height" value="0.039531733840704" units="cm"/>
      <inkml:brushProperty name="color" value="#f2395b"/>
      <inkml:brushProperty name="ignorePressure" value="0"/>
    </inkml:brush>
  </inkml:definitions>
  <inkml:trace contextRef="#ctx0" brushRef="#br0">94600.000 31350.000 556,'50.000'-68.000'5,"0.000"17.000"12,0.000 15.000 10,0.000 16.000 12,-2.000 10.000 5,-3.000 7.000 1,-3.000 6.000 1,-2.000 7.000 0,-6.000 10.000-2,-6.000 16.000-7,-6.000 15.000-7,-6.000 17.000-7,-6.000 10.000-6,-2.000 6.000-4,-3.000 7.000-5,-3.000 6.000-5,-7.000-1.000-4,-9.000-5.000-3,-10.000-7.000-2,-8.000-5.000-3,14.000-23.000-3,42.000-37.000-3,40.000-38.000-3,41.000-37.000-3,24.000-21.000-2,10.000-3.000 2,10.000-3.000 0,9.000-2.000 1,-1.000 3.000-2,-8.000 14.000-4,-10.000 11.000-5,-9.000 14.000-5,-16.000 8.000-2,-22.000 7.000-2,-22.000 6.000-1,-21.000 7.000-2</inkml:trace>
</inkml:ink>
</file>

<file path=ppt/ink/ink69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38"/>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63900.000 7250.000 999,'23.000'-35.000'-2,"-3.000"-18.000"-5,-3.000-19.000-5,-2.000-18.000-5,-6.000 5.000-4,-6.000 32.000-3,-6.000 31.000-4,-6.000 32.000-3</inkml:trace>
</inkml:ink>
</file>

<file path=ppt/ink/ink69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40"/>
    </inkml:context>
    <inkml:brush xml:id="br0">
      <inkml:brushProperty name="width" value="0.0391787961125374" units="cm"/>
      <inkml:brushProperty name="height" value="0.0391787961125374" units="cm"/>
      <inkml:brushProperty name="color" value="#000000"/>
      <inkml:brushProperty name="ignorePressure" value="0"/>
    </inkml:brush>
  </inkml:definitions>
  <inkml:trace contextRef="#ctx0" brushRef="#br0">12600.000 24850.000 561,'-2.000'-68.000'0,"-3.000"17.000"0,-3.000 15.000 0,-2.000 16.000 0,-6.000 10.000 5,-6.000 7.000 9,-6.000 6.000 11,-6.000 7.000 9,-7.000 8.000 4,-6.000 14.000-2,-6.000 11.000-1,-6.000 14.000-3,-9.000 13.000-1,-8.000 16.000-3,-10.000 15.000-3,-9.000 17.000-3,4.000-6.000-4,19.000-24.000-4,19.000-26.000-4,19.000-24.000-5,-4.000 2.000-1,-24.000 32.000 1,-26.000 31.000 0,-24.000 32.000 2,-17.000 16.000 0,-5.000 4.000-1,-7.000 3.000 0,-5.000 3.000-1,-6.000 4.000 0,-3.000 7.000 0,-3.000 6.000-1,-2.000 7.000 1,0.000 4.000-2,7.000 3.000-4,6.000 3.000-3,7.000 4.000-2,10.000-9.000-5,16.000-18.000-2,15.000-19.000-3,17.000-18.000-3,11.000-17.000-4,10.000-11.000-6,10.000-14.000-5,9.000-11.000-5,6.000-11.000-3,3.000-5.000 0,3.000-7.000 0,4.000-5.000 1,2.000-8.000 2,4.000-5.000 5,3.000-7.000 3,3.000-5.000 5,1.000-6.000 4,1.000-3.000 5,-1.000-3.000 4,1.000-2.000 3</inkml:trace>
</inkml:ink>
</file>

<file path=ppt/ink/ink69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40"/>
    </inkml:context>
    <inkml:brush xml:id="br0">
      <inkml:brushProperty name="width" value="0.0336475297808647" units="cm"/>
      <inkml:brushProperty name="height" value="0.0336475297808647" units="cm"/>
      <inkml:brushProperty name="color" value="#000000"/>
      <inkml:brushProperty name="ignorePressure" value="0"/>
    </inkml:brush>
  </inkml:definitions>
  <inkml:trace contextRef="#ctx0" brushRef="#br0">3800.000 30950.000 653,'4.000'-68.000'-6,"10.000"17.000"15,10.000 15.000 14,9.000 16.000 14,4.000 9.000 5,1.000 3.000-5,-1.000 3.000-7,1.000 4.000-5,4.000 1.000-4,9.000 0.000-2,10.000 0.000-1,10.000 0.000-3,7.000 0.000 0,6.000 0.000 1,7.000 0.000-1,6.000 0.000 2,4.000-4.000-6,4.000-5.000-8,3.000-7.000-11,3.000-5.000-8,-4.000-3.000-4,-8.000 4.000 2,-10.000 3.000 3,-9.000 3.000 2,-10.000 1.000-1,-9.000 1.000-8,-10.000-1.000-6,-8.000 1.000-7,-11.000-3.000-4,-8.000-2.000-2,-10.000-3.000-2,-9.000-3.000-1,-9.000-2.000 3,-5.000 0.000 8,-7.000 0.000 9,-5.000 0.000 8,-4.000 0.000 5,0.000 0.000 3,0.000 0.000 2,0.000 0.000 3</inkml:trace>
</inkml:ink>
</file>

<file path=ppt/ink/ink69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40"/>
    </inkml:context>
    <inkml:brush xml:id="br0">
      <inkml:brushProperty name="width" value="0.0366314947605133" units="cm"/>
      <inkml:brushProperty name="height" value="0.0366314947605133" units="cm"/>
      <inkml:brushProperty name="color" value="#000000"/>
      <inkml:brushProperty name="ignorePressure" value="0"/>
    </inkml:brush>
  </inkml:definitions>
  <inkml:trace contextRef="#ctx0" brushRef="#br0">5000.000 30000.000 600,'-91.000'-69.000'-37,"19.000"13.000"12,19.000 12.000 13,19.000 13.000 13,12.000 6.000 7,6.000 0.000 4,7.000 0.000 3,6.000 0.000 3,1.000 6.000 3,-3.000 13.000 4,-3.000 12.000 3,-2.000 13.000 4,-1.000 13.000 0,3.000 17.000-2,3.000 15.000-1,4.000 16.000-2,1.000 12.000-1,0.000 9.000-3,0.000 10.000-2,0.000 10.000-2,-4.000 8.000-1,-5.000 10.000-1,-7.000 10.000-2,-5.000 9.000 0,-3.000 2.000-3,4.000-2.000-2,3.000-3.000-2,3.000-3.000-3,1.000-6.000-2,1.000-5.000 0,-1.000-7.000-2,1.000-5.000-2,2.000-12.000-1,7.000-16.000-1,6.000-15.000-3,7.000-15.000-1,8.000-18.000-3,14.000-19.000-7,11.000-18.000-5,14.000-19.000-6,7.000-19.000-5,3.000-19.000-3,3.000-18.000-4,4.000-19.000-4,-7.000-4.000 1,-16.000 14.000 5,-15.000 11.000 4,-15.000 14.000 5,-7.000 5.000 4,3.000 1.000 0,3.000-1.000 3,4.000 1.000 1</inkml:trace>
</inkml:ink>
</file>

<file path=ppt/ink/ink69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41"/>
    </inkml:context>
    <inkml:brush xml:id="br0">
      <inkml:brushProperty name="width" value="0.0292564257979393" units="cm"/>
      <inkml:brushProperty name="height" value="0.0292564257979393" units="cm"/>
      <inkml:brushProperty name="color" value="#000000"/>
      <inkml:brushProperty name="ignorePressure" value="0"/>
    </inkml:brush>
  </inkml:definitions>
  <inkml:trace contextRef="#ctx0" brushRef="#br0">5400.000 30500.000 751,'46.000'-68.000'9,"-5.000"17.000"-2,-7.000 15.000-3,-5.000 16.000-2,3.000 5.000 6,17.000-2.000 12,15.000-3.000 13,16.000-3.000 13,13.000-4.000 0,14.000-3.000-11,11.000-3.000-13,14.000-2.000-11,2.000-1.000-7,-6.000 3.000-3,-6.000 3.000-1,-6.000 4.000-2,-13.000 4.000-2,-19.000 6.000-2,-18.000 7.000-1,-19.000 6.000-1,-19.000 7.000-10,-19.000 10.000-16,-18.000 10.000-16,-19.000 9.000-17,-15.000-1.000-1,-8.000-8.000 15,-10.000-10.000 15,-9.000-9.000 14,1.000-7.000 8,13.000-3.000 5,12.000-3.000 2,13.000-2.000 4,6.000-3.000 2,0.000 1.000 1,0.000-1.000 0,0.000 1.000 1</inkml:trace>
</inkml:ink>
</file>

<file path=ppt/ink/ink69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41"/>
    </inkml:context>
    <inkml:brush xml:id="br0">
      <inkml:brushProperty name="width" value="0.0342199355363846" units="cm"/>
      <inkml:brushProperty name="height" value="0.0342199355363846" units="cm"/>
      <inkml:brushProperty name="color" value="#000000"/>
      <inkml:brushProperty name="ignorePressure" value="0"/>
    </inkml:brush>
  </inkml:definitions>
  <inkml:trace contextRef="#ctx0" brushRef="#br0">6150.000 29650.000 642,'-27.000'-30.000'-1,"-3.000"-9.000"-2,-3.000-10.000-3,-2.000-8.000-3,-1.000-1.000 2,3.000 9.000 5,3.000 10.000 5,4.000 10.000 4,4.000 10.000 7,6.000 13.000 9,7.000 12.000 8,6.000 13.000 8,3.000 16.000 2,0.000 23.000-5,0.000 22.000-5,0.000 22.000-4,-2.000 16.000-3,-3.000 14.000-3,-3.000 11.000-2,-2.000 14.000-2,-5.000 10.000-2,-2.000 9.000-3,-3.000 10.000-1,-3.000 10.000-3,-2.000-6.000-2,0.000-18.000-5,0.000-19.000-5,0.000-18.000-3,3.000-20.000-3,6.000-18.000 2,7.000-19.000 0,6.000-18.000 2,6.000-20.000-5,6.000-18.000-11,7.000-19.000-9,6.000-18.000-10,6.000-25.000-6,6.000-27.000-1,7.000-28.000-1,6.000-28.000-1,-1.000-4.000 4,-5.000 22.000 9,-7.000 22.000 9,-5.000 23.000 10</inkml:trace>
</inkml:ink>
</file>

<file path=ppt/ink/ink6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59"/>
    </inkml:context>
    <inkml:brush xml:id="br0">
      <inkml:brushProperty name="width" value="0.0348454378545284" units="cm"/>
      <inkml:brushProperty name="height" value="0.0348454378545284" units="cm"/>
      <inkml:brushProperty name="color" value="#000000"/>
      <inkml:brushProperty name="ignorePressure" value="0"/>
    </inkml:brush>
  </inkml:definitions>
  <inkml:trace contextRef="#ctx0" brushRef="#br0">38850.000 46550.000 631,'-24.000'-47.000'0,"4.000"6.000"0,3.000 7.000 0,3.000 6.000 0,9.000 10.000 8,16.000 17.000 17,15.000 15.000 17,17.000 16.000 17,8.000 10.000 3,4.000 7.000-10,3.000 6.000-11,3.000 7.000-10,3.000 7.000-9,3.000 9.000-6,3.000 10.000-8,4.000 10.000-6,2.000 5.000-7,4.000 4.000-8,3.000 3.000-8,3.000 3.000-8,-1.000-2.000-7,-2.000-6.000-6,-3.000-6.000-6,-3.000-6.000-7,-9.000-12.000 0,-11.000-15.000 8,-14.000-15.000 5,-11.000-16.000 8</inkml:trace>
</inkml:ink>
</file>

<file path=ppt/ink/ink69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41"/>
    </inkml:context>
    <inkml:brush xml:id="br0">
      <inkml:brushProperty name="width" value="0.0389076694846153" units="cm"/>
      <inkml:brushProperty name="height" value="0.0389076694846153" units="cm"/>
      <inkml:brushProperty name="color" value="#000000"/>
      <inkml:brushProperty name="ignorePressure" value="0"/>
    </inkml:brush>
  </inkml:definitions>
  <inkml:trace contextRef="#ctx0" brushRef="#br0">6650.000 29150.000 565,'20.000'-13.000'6,"-9.000"26.000"14,-10.000 24.000 12,-8.000 26.000 14,-4.000 16.000 3,3.000 10.000-6,3.000 10.000-6,4.000 9.000-6,-1.000 7.000-4,-3.000 7.000-4,-3.000 6.000-3,-2.000 7.000-3,-3.000 5.000-3,1.000 7.000-2,-1.000 6.000-2,1.000 7.000-1,-1.000-1.000-2,1.000-6.000-1,-1.000-6.000 0,1.000-6.000-2,-3.000-10.000 0,-2.000-12.000 0,-3.000-13.000 0,-3.000-12.000 0,-1.000-13.000-6,4.000-12.000-10,3.000-13.000-12,3.000-12.000-10,-2.000-12.000-4,-6.000-8.000 3,-6.000-10.000 2,-6.000-9.000 4,-6.000-12.000 1,-2.000-11.000-1,-3.000-14.000-2,-3.000-11.000 1,-2.000-12.000 0,0.000-9.000 2,0.000-10.000 4,0.000-8.000 2,4.000-8.000 4,10.000-2.000 6,10.000-3.000 5,9.000-3.000 6,7.000 1.000 4,7.000 6.000 3,6.000 7.000 5,7.000 6.000 2,8.000 4.000 3,14.000 4.000 0,11.000 3.000-1,14.000 3.000 0,3.000 7.000 1,-2.000 14.000 0,-3.000 11.000 1,-3.000 14.000 0,-6.000 16.000 0,-5.000 22.000-4,-7.000 22.000-1,-5.000 23.000-4,-11.000 17.000-2,-11.000 17.000-2,-14.000 15.000-3,-11.000 16.000-1,-12.000 5.000-2,-9.000-2.000-2,-10.000-3.000-2,-8.000-3.000-2,-4.000-9.000-1,3.000-11.000 1,3.000-14.000 1,4.000-11.000 0,5.000-14.000 0,10.000-11.000 2,10.000-14.000 0,9.000-11.000 0,10.000-12.000 4,14.000-9.000 5,11.000-10.000 6,14.000-8.000 6,11.000-9.000 0,14.000-6.000-5,11.000-6.000-5,14.000-6.000-5,5.000-4.000-7,1.000 1.000-10,-1.000-1.000-10,1.000 1.000-10,-7.000 1.000-4,-12.000 3.000 3,-13.000 3.000 3,-12.000 4.000 2</inkml:trace>
</inkml:ink>
</file>

<file path=ppt/ink/ink69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42"/>
    </inkml:context>
    <inkml:brush xml:id="br0">
      <inkml:brushProperty name="width" value="0.0401169136166573" units="cm"/>
      <inkml:brushProperty name="height" value="0.0401169136166573" units="cm"/>
      <inkml:brushProperty name="color" value="#000000"/>
      <inkml:brushProperty name="ignorePressure" value="0"/>
    </inkml:brush>
  </inkml:definitions>
  <inkml:trace contextRef="#ctx0" brushRef="#br0">7100.000 30900.000 548,'34.000'-72.000'3,"19.000"6.000"5,19.000 7.000 5,19.000 6.000 5,4.000 6.000 4,-9.000 6.000 0,-10.000 7.000 2,-8.000 6.000 0,-1.000 6.000-2,9.000 6.000-4,10.000 7.000-3,10.000 6.000-5,-1.000 3.000-5,-9.000 0.000-7,-10.000 0.000-5,-8.000 0.000-6,-18.000 0.000-6,-25.000 0.000-4,-25.000 0.000-4,-25.000 0.000-5,-18.000-5.000-1,-8.000-9.000 2,-10.000-10.000 4,-9.000-8.000 3,-2.000-11.000 3,6.000-8.000 5,7.000-10.000 6,6.000-9.000 4,6.000-2.000 5,6.000 6.000 3,7.000 7.000 5,6.000 6.000 3,6.000 12.000 9,6.000 19.000 14,7.000 19.000 13,6.000 19.000 13,3.000 16.000 2,0.000 17.000-9,0.000 15.000-11,0.000 16.000-9,1.000 18.000-7,4.000 22.000-1,3.000 22.000-3,3.000 23.000-2,-2.000 6.000-2,-6.000-5.000-1,-6.000-7.000-2,-6.000-5.000-1,-2.000-9.000-3,3.000-9.000-2,3.000-10.000-2,4.000-8.000-3,1.000-12.000-2,0.000-12.000-1,0.000-13.000 0,0.000-12.000-1,10.000-29.000-9,23.000-43.000-20,22.000-44.000-20,22.000-43.000-18,1.000-12.000-5,-19.000 22.000 13,-18.000 22.000 12,-19.000 23.000 11,-8.000 6.000 7,3.000-5.000 0,3.000-7.000 0,4.000-5.000 1</inkml:trace>
</inkml:ink>
</file>

<file path=ppt/ink/ink69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43"/>
    </inkml:context>
    <inkml:brush xml:id="br0">
      <inkml:brushProperty name="width" value="0.0416721329092979" units="cm"/>
      <inkml:brushProperty name="height" value="0.0416721329092979" units="cm"/>
      <inkml:brushProperty name="color" value="#000000"/>
      <inkml:brushProperty name="ignorePressure" value="0"/>
    </inkml:brush>
  </inkml:definitions>
  <inkml:trace contextRef="#ctx0" brushRef="#br0">8800.000 28850.000 527,'0.000'164.000'63,"0.000"-22.000"-15,0.000-22.000-13,0.000-21.000-14,-2.000-15.000-10,-3.000-6.000-7,-3.000-6.000-6,-2.000-6.000-7,-1.000-7.000-1,3.000-6.000 2,3.000-6.000 3,4.000-6.000 3,2.000-21.000-5,4.000-34.000-14,3.000-35.000-13,3.000-33.000-14,7.000-18.000-1,14.000 0.000 11,11.000 0.000 11,14.000 0.000 10,3.000 6.000 7,-2.000 13.000 3,-3.000 12.000 1,-3.000 13.000 3,-2.000 9.000 4,0.000 6.000 7,0.000 7.000 7,0.000 6.000 7,-5.000 7.000 4,-9.000 10.000 0,-10.000 10.000 1,-8.000 9.000 1,-9.000 10.000-2,-6.000 14.000-1,-6.000 11.000-4,-6.000 14.000-2,-12.000 10.000-3,-15.000 9.000-2,-15.000 10.000-2,-16.000 10.000-1,-8.000 2.000-4,0.000-3.000-2,0.000-3.000-3,0.000-2.000-4,4.000-8.000-2,10.000-8.000-3,10.000-10.000-2,9.000-9.000-4,17.000-10.000-2,25.000-9.000-2,25.000-10.000-2,25.000-8.000-3,7.000-3.000 2,-8.000 7.000 2,-10.000 6.000 5,-9.000 7.000 3,-10.000 4.000 2,-9.000 3.000-1,-10.000 3.000-1,-8.000 4.000-2,-12.000 2.000 2,-12.000 4.000 1,-13.000 3.000 2,-12.000 3.000 3,-5.000-2.000 1,3.000-6.000 3,3.000-6.000 2,4.000-6.000 2,1.000-4.000 3,0.000 1.000 3,0.000-1.000 3,0.000 1.000 3,4.000-1.000 2,10.000 1.000 2,10.000-1.000 1,9.000 1.000 3,6.000 2.000 0,3.000 7.000-2,3.000 6.000 0,4.000 7.000-3,-1.000 4.000 0,-3.000 3.000-2,-3.000 3.000-1,-2.000 4.000-2,-1.000 2.000-3,3.000 4.000-5,3.000 3.000-6,4.000 3.000-6,1.000-5.000-4,0.000-12.000-3,0.000-13.000-4,0.000-12.000-4,1.000-19.000-4,4.000-25.000-8,3.000-25.000-6,3.000-25.000-8,1.000-18.000 2,1.000-8.000 9,-1.000-10.000 8,1.000-9.000 9,1.000-1.000 7,3.000 10.000 3,3.000 10.000 4,4.000 9.000 4,2.000 6.000 2,4.000 3.000 2,3.000 3.000 2,3.000 4.000 2,9.000 1.000 5,16.000 0.000 9,15.000 0.000 9,17.000 0.000 9,8.000 3.000 2,4.000 6.000-4,3.000 7.000-5,3.000 6.000-5,3.000 6.000-4,3.000 6.000-5,3.000 7.000-6,4.000 6.000-4,-3.000 3.000-3,-5.000 0.000 1,-7.000 0.000 1,-5.000 0.000 1,-11.000 4.000 0,-11.000 10.000-3,-14.000 10.000-1,-11.000 9.000-3,-11.000 2.000 0,-5.000-2.000 0,-7.000-3.000 0,-5.000-3.000 1,-6.000-1.000 1,-3.000 4.000 2,-3.000 3.000 3,-2.000 3.000 1,-8.000 3.000 3,-8.000 3.000-1,-10.000 3.000 2,-9.000 4.000 0,-7.000 2.000 1,-3.000 4.000 1,-3.000 3.000 0,-2.000 3.000 2,-5.000 3.000-2,-2.000 3.000-1,-3.000 3.000-2,-3.000 4.000-2,-2.000-1.000-2,0.000-3.000-1,0.000-3.000-1,0.000-2.000-1,0.000-6.000-1,0.000-6.000-1,0.000-6.000-3,0.000-6.000 0,0.000-7.000-4,0.000-6.000-3,0.000-6.000-5,0.000-6.000-4,1.000-7.000-4,4.000-6.000-3,3.000-6.000-4,3.000-6.000-3,1.000-16.000-4,1.000-25.000-3,-1.000-25.000-5,1.000-25.000-4,4.000-18.000 2,9.000-8.000 5,10.000-10.000 7,10.000-9.000 5,7.000-1.000 4,6.000 10.000 1,7.000 10.000 2,6.000 9.000 0,3.000 10.000 4,0.000 14.000 5,0.000 11.000 4,0.000 14.000 6,-4.000 10.000 5,-5.000 9.000 8,-7.000 10.000 6,-5.000 10.000 7,-8.000 14.000 6,-5.000 23.000 5,-7.000 22.000 4,-5.000 22.000 4,-11.000 16.000-2,-11.000 14.000-8,-14.000 11.000-9,-11.000 14.000-8,-9.000 7.000-8,-3.000 3.000-6,-3.000 3.000-6,-2.000 4.000-6,0.000-4.000-4,7.000-9.000-3,6.000-10.000-3,7.000-8.000-3</inkml:trace>
</inkml:ink>
</file>

<file path=ppt/ink/ink69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43"/>
    </inkml:context>
    <inkml:brush xml:id="br0">
      <inkml:brushProperty name="width" value="0.031148137524724" units="cm"/>
      <inkml:brushProperty name="height" value="0.031148137524724" units="cm"/>
      <inkml:brushProperty name="color" value="#000000"/>
      <inkml:brushProperty name="ignorePressure" value="0"/>
    </inkml:brush>
  </inkml:definitions>
  <inkml:trace contextRef="#ctx0" brushRef="#br0">9600.000 31350.000 706,'50.000'75.000'85,"0.000"0.000"-15,0.000 0.000-14,0.000 0.000-16,0.000-2.000-13,0.000-3.000-13,0.000-3.000-13,0.000-2.000-11,-4.000-9.000-16,-5.000-12.000-16,-7.000-13.000-17,-5.000-12.000-16</inkml:trace>
</inkml:ink>
</file>

<file path=ppt/ink/ink69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3"/>
    </inkml:context>
    <inkml:brush xml:id="br0">
      <inkml:brushProperty name="width" value="0.0389256365597248" units="cm"/>
      <inkml:brushProperty name="height" value="0.0389256365597248" units="cm"/>
      <inkml:brushProperty name="color" value="#000000"/>
      <inkml:brushProperty name="ignorePressure" value="0"/>
    </inkml:brush>
  </inkml:definitions>
  <inkml:trace contextRef="#ctx0" brushRef="#br0">27100.000 2650.000 565,'3.000'-93.000'3,"6.000"17.000"7,7.000 15.000 7,6.000 16.000 6,6.000 12.000 4,6.000 9.000-3,7.000 10.000-1,6.000 10.000-1,1.000 4.000-2,-3.000 0.000-4,-3.000 0.000-4,-2.000 0.000-2,0.000 3.000-3,7.000 6.000 0,6.000 7.000 0,7.000 6.000-1,0.000 4.000 0,-2.000 4.000 0,-3.000 3.000 1,-3.000 3.000 0,-6.000 1.000 0,-5.000 1.000 0,-7.000-1.000-1,-5.000 1.000 0,-8.000 4.000-2,-5.000 9.000-5,-7.000 10.000-3,-5.000 10.000-4,-9.000 8.000-1,-9.000 10.000 3,-10.000 10.000 1,-8.000 9.000 3,-9.000 4.000 0,-6.000 1.000-1,-6.000-1.000 0,-6.000 1.000-2,-4.000-6.000-2,1.000-8.000 0,-1.000-10.000-1,1.000-9.000-1,2.000-12.000-2,7.000-11.000-3,6.000-14.000-2,7.000-11.000-3,4.000-14.000-1,3.000-11.000-2,3.000-14.000 1,4.000-11.000-2,2.000-14.000 1,4.000-11.000 0,3.000-14.000 1,3.000-11.000 2,3.000-9.000 1,3.000-3.000 2,3.000-3.000 3,4.000-2.000 2,2.000-1.000 2,4.000 3.000 3,3.000 3.000 1,3.000 4.000 3,-1.000 5.000 4,-2.000 10.000 4,-3.000 10.000 5,-3.000 9.000 5,-1.000 17.000 10,4.000 25.000 12,3.000 25.000 14,3.000 25.000 13,-1.000 18.000 1,-2.000 14.000-10,-3.000 11.000-12,-3.000 14.000-10,-2.000 3.000-8,0.000-2.000-3,0.000-3.000-4,0.000-3.000-4,1.000 2.000-3,4.000 10.000-2,3.000 10.000-3,3.000 9.000-2,-1.000 6.000-5,-2.000 3.000-5,-3.000 3.000-8,-3.000 4.000-6,-1.000-1.000-6,4.000-3.000-5,3.000-3.000-6,3.000-2.000-5,1.000-9.000-2,1.000-12.000 5,-1.000-13.000 3,1.000-12.000 4,-1.000-15.000 1,1.000-15.000-3,-1.000-15.000-3,1.000-16.000-2</inkml:trace>
</inkml:ink>
</file>

<file path=ppt/ink/ink69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4"/>
    </inkml:context>
    <inkml:brush xml:id="br0">
      <inkml:brushProperty name="width" value="0.0377343595027924" units="cm"/>
      <inkml:brushProperty name="height" value="0.0377343595027924" units="cm"/>
      <inkml:brushProperty name="color" value="#000000"/>
      <inkml:brushProperty name="ignorePressure" value="0"/>
    </inkml:brush>
  </inkml:definitions>
  <inkml:trace contextRef="#ctx0" brushRef="#br0">29050.000 4250.000 583,'-24.000'-29.000'51,"4.000"-5.000"-7,3.000-7.000-8,3.000-5.000-6,3.000-3.000-7,3.000 4.000-7,3.000 3.000-8,4.000 3.000-6,-1.000 3.000-4,-3.000 3.000-1,-3.000 3.000 0,-2.000 4.000 0,-6.000 4.000 0,-6.000 6.000 1,-6.000 7.000 1,-6.000 6.000 1,-4.000 10.000 1,1.000 17.000 1,-1.000 15.000 2,1.000 16.000 2,-3.000 9.000 0,-2.000 3.000 2,-3.000 3.000 0,-3.000 4.000 0,1.000 1.000 1,6.000 0.000 1,7.000 0.000 0,6.000 0.000 0,4.000 0.000 0,4.000 0.000 0,3.000 0.000-1,3.000 0.000-1,3.000-2.000 0,3.000-3.000-1,3.000-3.000-2,4.000-2.000 1,2.000-6.000-3,4.000-6.000-1,3.000-6.000-3,3.000-6.000-1,3.000-6.000-2,3.000-2.000 1,3.000-3.000 0,4.000-3.000 0,1.000-9.000 1,0.000-11.000 0,0.000-14.000 2,0.000-11.000-1,4.000-15.000 0,10.000-16.000-3,10.000-15.000-3,9.000-15.000-3,4.000-14.000-4,1.000-8.000-3,-1.000-10.000-5,1.000-9.000-3,-3.000-9.000-2,-2.000-5.000 2,-3.000-7.000 2,-3.000-5.000 1,-6.000-3.000 3,-5.000 4.000 3,-7.000 3.000 2,-5.000 3.000 4,-8.000 7.000 2,-5.000 14.000 0,-7.000 11.000 1,-5.000 14.000 1,-4.000 10.000 2,0.000 9.000 1,0.000 10.000 3,0.000 10.000 3,-2.000 7.000 4,-3.000 6.000 7,-3.000 7.000 7,-2.000 6.000 6,-3.000 9.000 5,1.000 13.000 2,-1.000 12.000 1,1.000 13.000 1,-1.000 12.000-1,1.000 13.000-4,-1.000 12.000-6,1.000 13.000-3,-1.000 12.000-5,1.000 13.000-3,-1.000 12.000-3,1.000 13.000-4,-1.000 9.000-1,1.000 6.000-2,-1.000 7.000-1,1.000 6.000-1,1.000-2.000-2,3.000-9.000 0,3.000-10.000-3,4.000-8.000-1,4.000-6.000-3,6.000 1.000-4,7.000-1.000-5,6.000 1.000-4,6.000-6.000-5,6.000-8.000-7,7.000-10.000-7,6.000-9.000-5,-1.000-13.000-2,-5.000-16.000 5,-7.000-15.000 5,-5.000-15.000 4,-4.000-11.000 3,0.000-2.000 0,0.000-3.000 0,0.000-3.000 0</inkml:trace>
</inkml:ink>
</file>

<file path=ppt/ink/ink69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5"/>
    </inkml:context>
    <inkml:brush xml:id="br0">
      <inkml:brushProperty name="width" value="0.0323068089783192" units="cm"/>
      <inkml:brushProperty name="height" value="0.0323068089783192" units="cm"/>
      <inkml:brushProperty name="color" value="#000000"/>
      <inkml:brushProperty name="ignorePressure" value="0"/>
    </inkml:brush>
  </inkml:definitions>
  <inkml:trace contextRef="#ctx0" brushRef="#br0">30050.000 4250.000 680,'-61.000'-24.000'7,"28.000"4.000"14,28.000 3.000 12,29.000 3.000 15,19.000 1.000 2,14.000 1.000-6,11.000-1.000-6,14.000 1.000-7,8.000-1.000-8,7.000 1.000-7,6.000-1.000-8,7.000 1.000-7,-1.000 1.000-7,-6.000 3.000-4,-6.000 3.000-3,-6.000 4.000-5,-9.000-1.000 0,-8.000-3.000 3,-10.000-3.000 2,-9.000-2.000 4,-13.000-5.000-8,-16.000-2.000-15,-15.000-3.000-17,-15.000-3.000-16</inkml:trace>
</inkml:ink>
</file>

<file path=ppt/ink/ink69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5"/>
    </inkml:context>
    <inkml:brush xml:id="br0">
      <inkml:brushProperty name="width" value="0.0351288542151451" units="cm"/>
      <inkml:brushProperty name="height" value="0.0351288542151451" units="cm"/>
      <inkml:brushProperty name="color" value="#000000"/>
      <inkml:brushProperty name="ignorePressure" value="0"/>
    </inkml:brush>
  </inkml:definitions>
  <inkml:trace contextRef="#ctx0" brushRef="#br0">30900.000 3250.000 626,'-49.000'-68.000'4,"4.000"17.000"8,3.000 15.000 8,3.000 16.000 8,4.000 13.000 3,7.000 14.000 0,6.000 11.000-1,7.000 14.000-1,4.000 13.000 0,3.000 16.000-2,3.000 15.000 1,4.000 17.000-2,-1.000 11.000-2,-3.000 10.000-5,-3.000 10.000-4,-2.000 9.000-5,-1.000 2.000-4,3.000-2.000-2,3.000-3.000-4,4.000-3.000-1,1.000-6.000-2,0.000-5.000-1,0.000-7.000 1,0.000-5.000-1,0.000-12.000 1,0.000-16.000-1,0.000-15.000 1,0.000-15.000-1</inkml:trace>
</inkml:ink>
</file>

<file path=ppt/ink/ink69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5"/>
    </inkml:context>
    <inkml:brush xml:id="br0">
      <inkml:brushProperty name="width" value="0.0350862741470337" units="cm"/>
      <inkml:brushProperty name="height" value="0.0350862741470337" units="cm"/>
      <inkml:brushProperty name="color" value="#000000"/>
      <inkml:brushProperty name="ignorePressure" value="0"/>
    </inkml:brush>
  </inkml:definitions>
  <inkml:trace contextRef="#ctx0" brushRef="#br0">32000.000 3150.000 627,'6.000'-47.000'5,"13.000"6.000"10,12.000 7.000 10,13.000 6.000 11,9.000 6.000 2,6.000 6.000-3,7.000 7.000-5,6.000 6.000-3,-1.000 7.000-3,-5.000 10.000 1,-7.000 10.000-1,-5.000 9.000 0,-8.000 10.000-3,-5.000 14.000-4,-7.000 11.000-5,-5.000 14.000-4,-14.000 10.000-3,-18.000 9.000-4,-19.000 10.000-1,-18.000 10.000-2,-15.000 0.000-4,-9.000-5.000-4,-10.000-7.000-3,-8.000-5.000-4,-8.000-9.000-1,-2.000-9.000-1,-3.000-10.000 1,-3.000-8.000 0,1.000-9.000 1,6.000-6.000 2,7.000-6.000 2,6.000-6.000 1,9.000-7.000 4,13.000-6.000 5,12.000-6.000 6,13.000-6.000 6,20.000-9.000 4,28.000-8.000 3,28.000-10.000 3,29.000-9.000 4,21.000-7.000-2,16.000-3.000-4,15.000-3.000-5,17.000-2.000-4,3.000-1.000-5,-5.000 3.000-5,-7.000 3.000-5,-5.000 4.000-6,-8.000 1.000-4,-5.000 0.000-6,-7.000 0.000-6,-5.000 0.000-5,-6.000 0.000-1,-3.000 0.000 4,-3.000 0.000 3,-2.000 0.000 5,-11.000 0.000 0,-15.000 0.000-3,-15.000 0.000-3,-16.000 0.000-2,-10.000 0.000 1,-3.000 0.000 5,-3.000 0.000 5,-2.000 0.000 4</inkml:trace>
</inkml:ink>
</file>

<file path=ppt/ink/ink69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6"/>
    </inkml:context>
    <inkml:brush xml:id="br0">
      <inkml:brushProperty name="width" value="0.0431064032018185" units="cm"/>
      <inkml:brushProperty name="height" value="0.0431064032018185" units="cm"/>
      <inkml:brushProperty name="color" value="#000000"/>
      <inkml:brushProperty name="ignorePressure" value="0"/>
    </inkml:brush>
  </inkml:definitions>
  <inkml:trace contextRef="#ctx0" brushRef="#br0">33800.000 3100.000 510,'-2.000'-71.000'-1,"-3.000"10.000"0,-3.000 10.000-1,-2.000 9.000-1,-1.000 2.000 3,3.000-2.000 7,3.000-3.000 6,4.000-3.000 8,4.000 4.000 7,6.000 13.000 7,7.000 12.000 7,6.000 13.000 6,1.000 18.000 2,-3.000 26.000-6,-3.000 24.000-5,-2.000 26.000-6,-5.000 18.000-4,-2.000 13.000-3,-3.000 12.000-3,-3.000 13.000-2,-6.000 2.000-4,-5.000-5.000-5,-7.000-7.000-5,-5.000-5.000-6,-4.000-11.000-4,0.000-11.000-4,0.000-14.000-4,0.000-11.000-4,1.000-29.000-13,4.000-44.000-22,3.000-43.000-20,3.000-44.000-21,6.000-18.000-2,9.000 10.000 19,10.000 10.000 19,10.000 9.000 19,4.000 6.000 14,0.000 3.000 8,0.000 3.000 9,0.000 4.000 8,3.000 4.000 8,6.000 6.000 8,7.000 7.000 6,6.000 6.000 8,4.000 4.000 3,4.000 4.000-2,3.000 3.000 0,3.000 3.000-2,1.000 3.000-4,1.000 3.000-7,-1.000 3.000-6,1.000 4.000-8,-3.000 1.000-5,-2.000 0.000-5,-3.000 0.000-4,-3.000 0.000-4,-6.000-2.000-6,-5.000-3.000-7,-7.000-3.000-7,-5.000-2.000-8,-8.000-6.000-1,-5.000-6.000 5,-7.000-6.000 4,-5.000-6.000 4,-8.000-9.000 5,-5.000-8.000 5,-7.000-10.000 4,-5.000-9.000 6,-3.000-5.000 2,4.000 0.000 2,3.000 0.000 1,3.000 0.000 0,3.000 3.000 4,3.000 6.000 4,3.000 7.000 6,4.000 6.000 5,1.000 4.000 5,0.000 4.000 5,0.000 3.000 5,0.000 3.000 4,1.000 14.000 5,4.000 25.000 5,3.000 25.000 4,3.000 25.000 5,-1.000 20.000-1,-2.000 16.000-8,-3.000 15.000-6,-3.000 17.000-8,-2.000 14.000-7,0.000 17.000-5,0.000 15.000-8,0.000 16.000-5,-2.000 4.000-5,-3.000-6.000-3,-3.000-6.000-3,-2.000-6.000-3,-1.000-10.000-6,3.000-12.000-10,3.000-13.000-9,4.000-12.000-10,2.000-16.000-4,4.000-19.000-1,3.000-18.000 1,3.000-19.000 0</inkml:trace>
</inkml:ink>
</file>

<file path=ppt/ink/ink6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4:59"/>
    </inkml:context>
    <inkml:brush xml:id="br0">
      <inkml:brushProperty name="width" value="0.0377105847001076" units="cm"/>
      <inkml:brushProperty name="height" value="0.0377105847001076" units="cm"/>
      <inkml:brushProperty name="color" value="#000000"/>
      <inkml:brushProperty name="ignorePressure" value="0"/>
    </inkml:brush>
  </inkml:definitions>
  <inkml:trace contextRef="#ctx0" brushRef="#br0">41900.000 44600.000 583,'-69.000'6.000'53,"13.000"13.000"-8,12.000 12.000-10,13.000 13.000-9,7.000 4.000-6,4.000-3.000-2,3.000-3.000-3,3.000-2.000-2,-2.000 3.000 0,-6.000 14.000 0,-6.000 11.000 1,-6.000 14.000 1,-4.000 8.000 0,1.000 7.000 1,-1.000 6.000-2,1.000 7.000 1,-1.000 10.000-1,1.000 16.000 0,-1.000 15.000-2,1.000 17.000 0,-1.000 8.000-2,1.000 4.000-3,-1.000 3.000-2,1.000 3.000-3,4.000-8.000-2,9.000-19.000-2,10.000-18.000-2,10.000-19.000-2,10.000-18.000-1,13.000-15.000 0,12.000-15.000 0,13.000-16.000 0,7.000-15.000-1,4.000-11.000-4,3.000-14.000-2,3.000-11.000-3,4.000-14.000-2,7.000-11.000 1,6.000-14.000 1,7.000-11.000-1,0.000-12.000 3,-2.000-9.000 1,-3.000-10.000 2,-3.000-8.000 3,-10.000-8.000 1,-16.000-2.000-2,-15.000-3.000 1,-15.000-3.000-2,-11.000 2.000 4,-2.000 10.000 5,-3.000 10.000 7,-3.000 9.000 7,-10.000 10.000 1,-16.000 14.000-1,-15.000 11.000-2,-15.000 14.000-2,-15.000 14.000-4,-12.000 20.000-4,-13.000 18.000-5,-12.000 20.000-5,-10.000 24.000-3,-6.000 31.000-3,-6.000 32.000-1,-6.000 31.000-3,10.000-4.000 0,29.000-36.000 4,28.000-39.000 4,28.000-36.000 2,12.000-18.000-2,-3.000 3.000-9,-3.000 3.000-7,-2.000 4.000-10</inkml:trace>
</inkml:ink>
</file>

<file path=ppt/ink/ink69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7"/>
    </inkml:context>
    <inkml:brush xml:id="br0">
      <inkml:brushProperty name="width" value="0.048839658498764" units="cm"/>
      <inkml:brushProperty name="height" value="0.048839658498764" units="cm"/>
      <inkml:brushProperty name="color" value="#000000"/>
      <inkml:brushProperty name="ignorePressure" value="0"/>
    </inkml:brush>
  </inkml:definitions>
  <inkml:trace contextRef="#ctx0" brushRef="#br0">36300.000 2550.000 450,'-24.000'-21.000'6,"4.000"10.000"11,3.000 10.000 11,3.000 9.000 12,-2.000 15.000 4,-6.000 22.000-4,-6.000 22.000-3,-6.000 23.000-2,-7.000 14.000-6,-6.000 10.000-4,-6.000 10.000-6,-6.000 9.000-5,-7.000 2.000-3,-6.000-2.000 0,-6.000-3.000 0,-6.000-3.000 0,-2.000-7.000-2,3.000-9.000-7,3.000-10.000-6,4.000-8.000-6,7.000-14.000-4,13.000-15.000-1,12.000-15.000-2,13.000-16.000-1,10.000-18.000-4,10.000-18.000-4,10.000-19.000-4,9.000-18.000-6,15.000-23.000-1,22.000-24.000 1,22.000-26.000 2,23.000-24.000 2,11.000-13.000 2,4.000 0.000 4,3.000 0.000 4,3.000 0.000 5,-4.000 10.000 2,-8.000 23.000 4,-10.000 22.000 1,-9.000 22.000 4,-10.000 15.000 3,-9.000 9.000 6,-10.000 10.000 5,-8.000 10.000 6,-11.000 10.000 5,-8.000 13.000 6,-10.000 12.000 6,-9.000 13.000 6,-9.000 15.000 1,-5.000 19.000-3,-7.000 19.000-3,-5.000 19.000-2,-6.000 9.000-2,-3.000 0.000 2,-3.000 0.000 0,-2.000 0.000 2,2.000-5.000-2,9.000-9.000-5,10.000-10.000-4,10.000-8.000-4,7.000-11.000-5,6.000-8.000-4,7.000-10.000-5,6.000-9.000-4,7.000-10.000-5,10.000-9.000-8,10.000-10.000-6,9.000-8.000-7,6.000-15.000-4,3.000-19.000 0,3.000-18.000 0,4.000-19.000 0,-1.000-8.000 1,-3.000 3.000 0,-3.000 3.000 1,-2.000 4.000 0,-6.000 4.000 3,-6.000 6.000 4,-6.000 7.000 5,-6.000 6.000 4,-7.000 6.000 2,-6.000 6.000 1,-6.000 7.000-1,-6.000 6.000-1,-7.000 12.000 13,-6.000 19.000 22,-6.000 19.000 24,-6.000 19.000 23,-6.000 15.000 7,-2.000 13.000-12,-3.000 12.000-11,-3.000 13.000-10,-1.000 4.000-8,4.000-3.000-5,3.000-3.000-5,3.000-2.000-4,3.000-5.000-4,3.000-2.000-3,3.000-3.000-2,4.000-3.000-2,15.000-21.000-8,28.000-37.000-15,28.000-38.000-13,29.000-37.000-14,4.000-19.000-3,-19.000 0.000 6,-18.000 0.000 8,-19.000 0.000 7,-12.000 0.000 4,-2.000 0.000 0,-3.000 0.000 1,-3.000 0.000 1,-1.000-10.000-1,4.000-18.000 0,3.000-19.000-1,3.000-18.000-1,-4.000-3.000 2,-8.000 17.000 5,-10.000 15.000 5,-9.000 16.000 6,-9.000 15.000 2,-5.000 16.000 1,-7.000 15.000 1,-5.000 17.000 0,-8.000 11.000 1,-5.000 10.000-1,-7.000 10.000 0,-5.000 9.000 0,-4.000 12.000-2,0.000 16.000-4,0.000 15.000-4,0.000 17.000-4,3.000 5.000-4,6.000-3.000-5,7.000-3.000-3,6.000-2.000-5,6.000-8.000-2,6.000-8.000 2,7.000-10.000 0,6.000-9.000 1,6.000-7.000 3,6.000-3.000 2,7.000-3.000 4,6.000-2.000 2</inkml:trace>
</inkml:ink>
</file>

<file path=ppt/ink/ink69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7"/>
    </inkml:context>
    <inkml:brush xml:id="br0">
      <inkml:brushProperty name="width" value="0.0267081558704376" units="cm"/>
      <inkml:brushProperty name="height" value="0.0267081558704376" units="cm"/>
      <inkml:brushProperty name="color" value="#000000"/>
      <inkml:brushProperty name="ignorePressure" value="0"/>
    </inkml:brush>
  </inkml:definitions>
  <inkml:trace contextRef="#ctx0" brushRef="#br0">37950.000 3250.000 823,'-44.000'90.000'4,"13.000"-18.000"8,12.000-19.000 8,13.000-18.000 8,9.000-12.000 3,6.000-3.000-2,7.000-3.000-2,6.000-2.000-2</inkml:trace>
</inkml:ink>
</file>

<file path=ppt/ink/ink69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7"/>
    </inkml:context>
    <inkml:brush xml:id="br0">
      <inkml:brushProperty name="width" value="0.0363441184163094" units="cm"/>
      <inkml:brushProperty name="height" value="0.0363441184163094" units="cm"/>
      <inkml:brushProperty name="color" value="#000000"/>
      <inkml:brushProperty name="ignorePressure" value="0"/>
    </inkml:brush>
  </inkml:definitions>
  <inkml:trace contextRef="#ctx0" brushRef="#br0">37850.000 3550.000 605,'31.000'-44.000'85,"13.000"13.000"-12,12.000 12.000-12,13.000 13.000-12,-1.000 10.000-11,-11.000 10.000-7,-14.000 10.000-8,-11.000 9.000-9,-9.000 7.000-4,-3.000 7.000-4,-3.000 6.000-2,-2.000 7.000-3,-9.000 5.000-3,-12.000 7.000-2,-13.000 6.000-2,-12.000 7.000-2,-9.000-1.000-1,-2.000-6.000 0,-3.000-6.000 0,-3.000-6.000-1,1.000-9.000 1,6.000-8.000 2,7.000-10.000 2,6.000-9.000 3,15.000-7.000 1,26.000-3.000 1,24.000-3.000 2,26.000-2.000 2,12.000-5.000-1,0.000-2.000 0,0.000-3.000-2,0.000-3.000 0,-5.000 1.000-1,-9.000 6.000-1,-10.000 7.000 0,-8.000 6.000-1,-11.000 9.000 1,-8.000 13.000 3,-10.000 12.000 2,-9.000 13.000 3,-15.000 10.000 0,-18.000 10.000 2,-19.000 10.000-1,-18.000 9.000 1,-12.000 6.000-2,-3.000 3.000-6,-3.000 3.000-5,-2.000 4.000-5,2.000-4.000-3,9.000-9.000-3,10.000-10.000-3,10.000-8.000-2,7.000-15.000-9,6.000-19.000-15,7.000-18.000-14,6.000-19.000-15</inkml:trace>
</inkml:ink>
</file>

<file path=ppt/ink/ink69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8"/>
    </inkml:context>
    <inkml:brush xml:id="br0">
      <inkml:brushProperty name="width" value="0.0359895266592503" units="cm"/>
      <inkml:brushProperty name="height" value="0.0359895266592503" units="cm"/>
      <inkml:brushProperty name="color" value="#000000"/>
      <inkml:brushProperty name="ignorePressure" value="0"/>
    </inkml:brush>
  </inkml:definitions>
  <inkml:trace contextRef="#ctx0" brushRef="#br0">39250.000 3600.000 611,'-47.000'0.000'0,"6.000"0.000"0,7.000 0.000 0,6.000 0.000 0,9.000 0.000 7,13.000 0.000 16,12.000 0.000 14,13.000 0.000 16,13.000 0.000 3,17.000 0.000-6,15.000 0.000-7,16.000 0.000-7,10.000-2.000-7,7.000-3.000-6,6.000-3.000-6,7.000-2.000-7,0.000-3.000-6,-2.000 1.000-5,-3.000-1.000-5,-3.000 1.000-7,-9.000 1.000-5,-11.000 3.000-6,-14.000 3.000-6,-11.000 4.000-7,-12.000 4.000-1,-9.000 6.000 2,-10.000 7.000 2,-8.000 6.000 3,-11.000 3.000-1,-8.000 0.000-2,-10.000 0.000-4,-9.000 0.000-2</inkml:trace>
</inkml:ink>
</file>

<file path=ppt/ink/ink69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8"/>
    </inkml:context>
    <inkml:brush xml:id="br0">
      <inkml:brushProperty name="width" value="0.0434525944292545" units="cm"/>
      <inkml:brushProperty name="height" value="0.0434525944292545" units="cm"/>
      <inkml:brushProperty name="color" value="#000000"/>
      <inkml:brushProperty name="ignorePressure" value="0"/>
    </inkml:brush>
  </inkml:definitions>
  <inkml:trace contextRef="#ctx0" brushRef="#br0">39850.000 3000.000 506,'-47.000'-47.000'0,"6.000"6.000"0,7.000 7.000 0,6.000 6.000 0,6.000 9.000 8,6.000 13.000 17,7.000 12.000 16,6.000 13.000 17,3.000 13.000 4,0.000 17.000-8,0.000 15.000-9,0.000 16.000-7,1.000 12.000-6,4.000 9.000-5,3.000 10.000-4,3.000 10.000-5,-1.000 7.000-3,-2.000 6.000 0,-3.000 7.000-1,-3.000 6.000 0,-4.000 3.000-9,-3.000 0.000-18,-3.000 0.000-16,-2.000 0.000-17,-3.000-5.000-9,1.000-9.000-3,-1.000-10.000-2,1.000-8.000-2</inkml:trace>
</inkml:ink>
</file>

<file path=ppt/ink/ink69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9"/>
    </inkml:context>
    <inkml:brush xml:id="br0">
      <inkml:brushProperty name="width" value="0.0409170091152191" units="cm"/>
      <inkml:brushProperty name="height" value="0.0409170091152191" units="cm"/>
      <inkml:brushProperty name="color" value="#000000"/>
      <inkml:brushProperty name="ignorePressure" value="0"/>
    </inkml:brush>
  </inkml:definitions>
  <inkml:trace contextRef="#ctx0" brushRef="#br0">42650.000 2500.000 537,'-71.000'53.000'124,"10.000"6.000"-27,10.000 7.000-25,9.000 6.000-27,-2.000 6.000-16,-12.000 6.000-5,-13.000 7.000-7,-12.000 6.000-6,-7.000 4.000-3,1.000 4.000 0,-1.000 3.000 0,1.000 3.000 0,1.000-2.000-2,3.000-6.000-2,3.000-6.000-3,4.000-6.000-1,11.000-10.000-3,23.000-12.000-2,22.000-13.000-3,22.000-12.000-2,23.000-13.000 0,25.000-12.000 2,25.000-13.000 2,25.000-12.000 2,17.000-9.000 1,9.000-2.000 0,10.000-3.000-1,10.000-3.000-1,-3.000-1.000-1,-11.000 4.000-3,-14.000 3.000-3,-11.000 3.000-2,-9.000 3.000-4,-3.000 3.000-2,-3.000 3.000-2,-2.000 4.000-4,-15.000 4.000-6,-25.000 6.000-10,-25.000 7.000-11,-25.000 6.000-10</inkml:trace>
</inkml:ink>
</file>

<file path=ppt/ink/ink69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9"/>
    </inkml:context>
    <inkml:brush xml:id="br0">
      <inkml:brushProperty name="width" value="0.0410841628909111" units="cm"/>
      <inkml:brushProperty name="height" value="0.0410841628909111" units="cm"/>
      <inkml:brushProperty name="color" value="#000000"/>
      <inkml:brushProperty name="ignorePressure" value="0"/>
    </inkml:brush>
  </inkml:definitions>
  <inkml:trace contextRef="#ctx0" brushRef="#br0">42800.000 2700.000 535,'-91.000'-22.000'27,"19.000"6.000"3,19.000 7.000 3,19.000 6.000 4,10.000 10.000 1,4.000 17.000-1,3.000 15.000-1,3.000 16.000-2,3.000 15.000 0,3.000 16.000-3,3.000 15.000-1,4.000 17.000-2,1.000 10.000-3,0.000 6.000-6,0.000 7.000-5,0.000 6.000-5,0.000-1.000-7,0.000-5.000-5,0.000-7.000-8,0.000-5.000-6,0.000-9.000-3,0.000-9.000 3,0.000-10.000 3,0.000-8.000 2,4.000-15.000-10,10.000-19.000-21,10.000-18.000-21,9.000-19.000-21</inkml:trace>
</inkml:ink>
</file>

<file path=ppt/ink/ink69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9"/>
    </inkml:context>
    <inkml:brush xml:id="br0">
      <inkml:brushProperty name="width" value="0.0430167354643345" units="cm"/>
      <inkml:brushProperty name="height" value="0.0430167354643345" units="cm"/>
      <inkml:brushProperty name="color" value="#000000"/>
      <inkml:brushProperty name="ignorePressure" value="0"/>
    </inkml:brush>
  </inkml:definitions>
  <inkml:trace contextRef="#ctx0" brushRef="#br0">43750.000 2650.000 511,'0.000'-40.000'9,"0.000"23.000"20,0.000 22.000 19,0.000 22.000 19,0.000 19.000 4,0.000 20.000-9,0.000 18.000-9,0.000 20.000-11,0.000 10.000-7,0.000 3.000-8,0.000 3.000-8,0.000 4.000-8,-5.000-1.000-4,-9.000-3.000-2,-10.000-3.000-2,-8.000-2.000-2,-3.000-11.000-9,7.000-15.000-14,6.000-15.000-14,7.000-16.000-15</inkml:trace>
</inkml:ink>
</file>

<file path=ppt/ink/ink69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9"/>
    </inkml:context>
    <inkml:brush xml:id="br0">
      <inkml:brushProperty name="width" value="0.0327487252652645" units="cm"/>
      <inkml:brushProperty name="height" value="0.0327487252652645" units="cm"/>
      <inkml:brushProperty name="color" value="#000000"/>
      <inkml:brushProperty name="ignorePressure" value="0"/>
    </inkml:brush>
  </inkml:definitions>
  <inkml:trace contextRef="#ctx0" brushRef="#br0">43750.000 3550.000 671,'26.000'-69.000'5,"4.000"13.000"9,3.000 12.000 8,3.000 13.000 10,1.000 9.000 3,1.000 6.000-3,-1.000 7.000-3,1.000 6.000-3,-1.000 3.000-2,1.000 0.000 0,-1.000 0.000-1,1.000 0.000 1,-1.000 1.000-4,1.000 4.000-7,-1.000 3.000-7,1.000 3.000-8</inkml:trace>
</inkml:ink>
</file>

<file path=ppt/ink/ink69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3:59"/>
    </inkml:context>
    <inkml:brush xml:id="br0">
      <inkml:brushProperty name="width" value="0.0499219372868538" units="cm"/>
      <inkml:brushProperty name="height" value="0.0499219372868538" units="cm"/>
      <inkml:brushProperty name="color" value="#000000"/>
      <inkml:brushProperty name="ignorePressure" value="0"/>
    </inkml:brush>
  </inkml:definitions>
  <inkml:trace contextRef="#ctx0" brushRef="#br0">44600.000 2750.000 440,'0.000'-69.000'0,"0.000"13.000"0,0.000 12.000 1,0.000 13.000-1,-2.000 12.000 11,-3.000 13.000 23,-3.000 12.000 21,-2.000 13.000 21,-3.000 15.000 5,1.000 19.000-12,-1.000 19.000-14,1.000 19.000-12,-1.000 12.000-9,1.000 6.000-5,-1.000 7.000-4,1.000 6.000-4,-1.000 6.000-6,1.000 6.000-6,-1.000 7.000-8,1.000 6.000-5,-1.000-5.000-10,1.000-16.000-12,-1.000-15.000-10,1.000-15.000-12,2.000-15.000-4,7.000-12.000 1,6.000-13.000 2,7.000-12.000 2,4.000-10.000 1,3.000-6.000-1,3.000-6.000-1,4.000-6.000-1</inkml:trace>
</inkml:ink>
</file>

<file path=ppt/ink/ink6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01"/>
    </inkml:context>
    <inkml:brush xml:id="br0">
      <inkml:brushProperty name="width" value="0.0413710735738277" units="cm"/>
      <inkml:brushProperty name="height" value="0.0413710735738277" units="cm"/>
      <inkml:brushProperty name="color" value="#000000"/>
      <inkml:brushProperty name="ignorePressure" value="0"/>
    </inkml:brush>
  </inkml:definitions>
  <inkml:trace contextRef="#ctx0" brushRef="#br0">16350.000 50200.000 531,'0.000'-141.000'4,"0.000"19.000"6,0.000 19.000 6,0.000 19.000 8,-4.000 19.000 2,-5.000 23.000-3,-7.000 22.000-2,-5.000 22.000-3,-8.000 19.000 0,-5.000 20.000 1,-7.000 18.000 1,-5.000 20.000 0,-6.000 14.000 1,-3.000 14.000-2,-3.000 11.000-2,-2.000 14.000-1,-5.000 5.000 0,-2.000 1.000 0,-3.000-1.000 0,-3.000 1.000 1,-4.000 7.000 0,-3.000 16.000-2,-3.000 15.000-1,-2.000 17.000-2,-1.000 8.000-1,3.000 4.000-1,3.000 3.000-1,4.000 3.000-1,2.000-4.000-1,4.000-8.000-3,3.000-10.000-1,3.000-9.000-2,6.000-10.000-1,9.000-9.000 1,10.000-10.000-2,10.000-8.000 1,7.000-11.000 0,6.000-8.000-2,7.000-10.000 0,6.000-9.000-1,6.000-13.000 0,6.000-16.000 0,7.000-15.000 3,6.000-15.000 0,7.000-15.000-1,10.000-12.000-4,10.000-13.000-4,9.000-12.000-3,7.000-16.000-1,7.000-19.000 0,6.000-18.000 2,7.000-19.000 0,4.000-19.000 0,3.000-19.000 0,3.000-18.000-2,4.000-19.000-1,-4.000-7.000 0,-9.000 7.000 2,-10.000 6.000 1,-8.000 7.000 2,-11.000 10.000 2,-8.000 16.000 2,-10.000 15.000 2,-9.000 17.000 2,-12.000 14.000 4,-11.000 17.000 2,-14.000 15.000 5,-11.000 16.000 4,-17.000 12.000 0,-18.000 9.000-1,-19.000 10.000-3,-18.000 10.000-1,-20.000 16.000-1,-18.000 26.000-1,-19.000 24.000 1,-18.000 26.000-2,-6.000 15.000-1,10.000 6.000-4,10.000 7.000-5,9.000 6.000-3,12.000 1.000-8,16.000-3.000-11,15.000-3.000-11,17.000-2.000-12,13.000-14.000-4,13.000-21.000-1,12.000-22.000 1,13.000-22.000-1</inkml:trace>
</inkml:ink>
</file>

<file path=ppt/ink/ink69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0"/>
    </inkml:context>
    <inkml:brush xml:id="br0">
      <inkml:brushProperty name="width" value="0.0517840050160885" units="cm"/>
      <inkml:brushProperty name="height" value="0.0517840050160885" units="cm"/>
      <inkml:brushProperty name="color" value="#000000"/>
      <inkml:brushProperty name="ignorePressure" value="0"/>
    </inkml:brush>
  </inkml:definitions>
  <inkml:trace contextRef="#ctx0" brushRef="#br0">46200.000 2800.000 424,'-47.000'-25.000'2,"6.000"0.000"4,7.000 0.000 3,6.000 0.000 3,3.000 3.000 5,0.000 6.000 3,0.000 7.000 5,0.000 6.000 3,0.000 3.000 1,0.000 0.000-3,0.000 0.000-3,0.000 0.000-3,-2.000 4.000-2,-3.000 10.000-1,-3.000 10.000-1,-2.000 9.000-1,-3.000 12.000 0,1.000 16.000 1,-1.000 15.000 0,1.000 17.000 1,1.000 8.000 1,3.000 4.000-1,3.000 3.000-1,4.000 3.000 0,4.000-2.000-1,6.000-6.000-2,7.000-6.000 0,6.000-6.000-2,9.000-10.000-3,13.000-12.000-5,12.000-13.000-4,13.000-12.000-4,7.000-10.000-5,4.000-6.000-6,3.000-6.000-5,3.000-6.000-6,1.000-7.000-3,1.000-6.000-3,-1.000-6.000-2,1.000-6.000-3,-1.000-10.000 0,1.000-12.000 2,-1.000-13.000 2,1.000-12.000 2,-3.000-10.000 3,-2.000-6.000 2,-3.000-6.000 4,-3.000-6.000 4,-6.000-9.000 0,-5.000-8.000 1,-7.000-10.000 0,-5.000-9.000 1,-4.000-5.000 1,0.000 0.000 3,0.000 0.000 4,0.000 0.000 4,-4.000 7.000 2,-5.000 17.000 2,-7.000 15.000 2,-5.000 16.000 1,-4.000 9.000 5,0.000 3.000 6,0.000 3.000 6,0.000 4.000 7,0.000 4.000 4,0.000 6.000 3,0.000 7.000 3,0.000 6.000 2,0.000 10.000 4,0.000 17.000 8,0.000 15.000 6,0.000 16.000 6,0.000 13.000-1,0.000 14.000-11,0.000 11.000-12,0.000 14.000-11,0.000 13.000-6,0.000 16.000-3,0.000 15.000-1,0.000 17.000-3,0.000 13.000-5,0.000 13.000-7,0.000 12.000-9,0.000 13.000-6,-2.000-1.000-10,-3.000-11.000-8,-3.000-14.000-10,-2.000-11.000-9,-1.000-22.000 0,3.000-27.000 9,3.000-28.000 8,4.000-28.000 10</inkml:trace>
</inkml:ink>
</file>

<file path=ppt/ink/ink69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1"/>
    </inkml:context>
    <inkml:brush xml:id="br0">
      <inkml:brushProperty name="width" value="0.0345614142715931" units="cm"/>
      <inkml:brushProperty name="height" value="0.0345614142715931" units="cm"/>
      <inkml:brushProperty name="color" value="#000000"/>
      <inkml:brushProperty name="ignorePressure" value="0"/>
    </inkml:brush>
  </inkml:definitions>
  <inkml:trace contextRef="#ctx0" brushRef="#br0">48150.000 3350.000 636,'76.000'-22.000'92,"4.000"6.000"-19,3.000 7.000-19,3.000 6.000-18,4.000 1.000-12,7.000-3.000-2,6.000-3.000-3,7.000-2.000-4,-1.000-1.000-2,-6.000 3.000-4,-6.000 3.000-4,-6.000 4.000-4,-9.000 2.000-5,-8.000 4.000-8,-10.000 3.000-7,-9.000 3.000-9,-9.000 1.000-6,-5.000 1.000-6,-7.000-1.000-5,-5.000 1.000-5,-8.000 2.000-2,-5.000 7.000 6,-7.000 6.000 4,-5.000 7.000 4</inkml:trace>
</inkml:ink>
</file>

<file path=ppt/ink/ink69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2"/>
    </inkml:context>
    <inkml:brush xml:id="br0">
      <inkml:brushProperty name="width" value="0.0310378540307283" units="cm"/>
      <inkml:brushProperty name="height" value="0.0310378540307283" units="cm"/>
      <inkml:brushProperty name="color" value="#000000"/>
      <inkml:brushProperty name="ignorePressure" value="0"/>
    </inkml:brush>
  </inkml:definitions>
  <inkml:trace contextRef="#ctx0" brushRef="#br0">48000.000 4250.000 708,'-38.000'-4.000'4,"26.000"-5.000"9,24.000-7.000 7,26.000-5.000 9,19.000-1.000 4,17.000 6.000 3,15.000 7.000 0,16.000 6.000 3,12.000 4.000-5,9.000 4.000-8,10.000 3.000-11,10.000 3.000-9,-1.000 3.000-9,-9.000 3.000-10,-10.000 3.000-10,-8.000 4.000-9,-14.000-1.000-5,-15.000-3.000-1,-15.000-3.000 0,-16.000-2.000 0,-12.000-3.000 0,-5.000 1.000 1,-7.000-1.000 3,-5.000 1.000 0</inkml:trace>
</inkml:ink>
</file>

<file path=ppt/ink/ink69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2"/>
    </inkml:context>
    <inkml:brush xml:id="br0">
      <inkml:brushProperty name="width" value="0.044484868645668" units="cm"/>
      <inkml:brushProperty name="height" value="0.044484868645668" units="cm"/>
      <inkml:brushProperty name="color" value="#000000"/>
      <inkml:brushProperty name="ignorePressure" value="0"/>
    </inkml:brush>
  </inkml:definitions>
  <inkml:trace contextRef="#ctx0" brushRef="#br0">52600.000 2300.000 494,'-47.000'-22.000'0,"6.000"6.000"0,7.000 7.000 0,6.000 6.000 0,1.000 3.000 3,-3.000 0.000 8,-3.000 0.000 6,-2.000 0.000 7,8.000-2.000-2,22.000-3.000-11,22.000-3.000-10,23.000-2.000-11,0.000 2.000 7,-18.000 9.000 26,-19.000 10.000 26,-18.000 10.000 25,-9.000 16.000 6,4.000 26.000-15,3.000 24.000-13,3.000 26.000-16,1.000 12.000-11,1.000 0.000-8,-1.000 0.000-9,1.000 0.000-7,1.000 0.000-11,3.000 0.000-9,3.000 0.000-10,4.000 0.000-9,1.000-7.000-7,0.000-11.000-2,0.000-14.000-2,0.000-11.000-2,0.000-14.000 0,0.000-11.000 4,0.000-14.000 2,0.000-11.000 4</inkml:trace>
</inkml:ink>
</file>

<file path=ppt/ink/ink69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2"/>
    </inkml:context>
    <inkml:brush xml:id="br0">
      <inkml:brushProperty name="width" value="0.0296222921460867" units="cm"/>
      <inkml:brushProperty name="height" value="0.0296222921460867" units="cm"/>
      <inkml:brushProperty name="color" value="#000000"/>
      <inkml:brushProperty name="ignorePressure" value="0"/>
    </inkml:brush>
  </inkml:definitions>
  <inkml:trace contextRef="#ctx0" brushRef="#br0">52300.000 3150.000 742,'3.000'-49.000'0,"6.000"4.000"-2,7.000 3.000 0,6.000 3.000-1,4.000 4.000-2,4.000 7.000-1,3.000 6.000-2,3.000 7.000-1,7.000 4.000 10,14.000 3.000 23,11.000 3.000 21,14.000 4.000 23,2.000 1.000 1,-6.000 0.000-20,-6.000 0.000-21,-6.000 0.000-19,-7.000 0.000-16,-6.000 0.000-7,-6.000 0.000-8,-6.000 0.000-9</inkml:trace>
</inkml:ink>
</file>

<file path=ppt/ink/ink69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3"/>
    </inkml:context>
    <inkml:brush xml:id="br0">
      <inkml:brushProperty name="width" value="0.0462000444531441" units="cm"/>
      <inkml:brushProperty name="height" value="0.0462000444531441" units="cm"/>
      <inkml:brushProperty name="color" value="#000000"/>
      <inkml:brushProperty name="ignorePressure" value="0"/>
    </inkml:brush>
  </inkml:definitions>
  <inkml:trace contextRef="#ctx0" brushRef="#br0">53300.000 2150.000 476,'0.000'-49.000'0,"0.000"4.000"0,0.000 3.000 0,0.000 3.000 0,0.000 3.000 3,0.000 3.000 8,0.000 3.000 6,0.000 4.000 8,0.000 8.000 6,0.000 17.000 7,0.000 15.000 6,0.000 16.000 6,-2.000 12.000-1,-3.000 9.000-7,-3.000 10.000-8,-2.000 10.000-8,-3.000 8.000-3,1.000 10.000 0,-1.000 10.000 1,1.000 9.000 0,-3.000 12.000-3,-2.000 16.000-7,-3.000 15.000-6,-3.000 17.000-7,-1.000 3.000-1,4.000-5.000 2,3.000-7.000 3,3.000-5.000 4,3.000-14.000-12,3.000-18.000-24,3.000-19.000-24,4.000-18.000-24,2.000-23.000-8,4.000-24.000 5,3.000-26.000 7,3.000-24.000 5</inkml:trace>
</inkml:ink>
</file>

<file path=ppt/ink/ink69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3"/>
    </inkml:context>
    <inkml:brush xml:id="br0">
      <inkml:brushProperty name="width" value="0.0378751084208488" units="cm"/>
      <inkml:brushProperty name="height" value="0.0378751084208488" units="cm"/>
      <inkml:brushProperty name="color" value="#000000"/>
      <inkml:brushProperty name="ignorePressure" value="0"/>
    </inkml:brush>
  </inkml:definitions>
  <inkml:trace contextRef="#ctx0" brushRef="#br0">53400.000 3550.000 580,'73.000'-96.000'0,"-3.000"10.000"0,-3.000 10.000 0,-2.000 9.000 0,-6.000 12.000 6,-6.000 16.000 11,-6.000 15.000 12,-6.000 17.000 10,-7.000 13.000 5,-6.000 13.000-3,-6.000 12.000-4,-6.000 13.000-4,-7.000 13.000-2,-6.000 17.000-4,-6.000 15.000-3,-6.000 16.000-2,-10.000 5.000-5,-12.000-2.000-3,-13.000-3.000-5,-12.000-3.000-4,-1.000-9.000-1,14.000-11.000 1,11.000-14.000 2,14.000-11.000 0,11.000-12.000-5,14.000-9.000-15,11.000-10.000-14,14.000-8.000-15,11.000-11.000-7,14.000-8.000-2,11.000-10.000-2,14.000-9.000-3,-1.000-5.000 3,-12.000 0.000 6,-13.000 0.000 6,-12.000 0.000 7</inkml:trace>
</inkml:ink>
</file>

<file path=ppt/ink/ink69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3"/>
    </inkml:context>
    <inkml:brush xml:id="br0">
      <inkml:brushProperty name="width" value="0.0451128631830215" units="cm"/>
      <inkml:brushProperty name="height" value="0.0451128631830215" units="cm"/>
      <inkml:brushProperty name="color" value="#000000"/>
      <inkml:brushProperty name="ignorePressure" value="0"/>
    </inkml:brush>
  </inkml:definitions>
  <inkml:trace contextRef="#ctx0" brushRef="#br0">55750.000 2050.000 487,'-2.000'-49.000'2,"-3.000"4.000"5,-3.000 3.000 3,-2.000 3.000 5,-8.000 4.000 4,-8.000 7.000 5,-10.000 6.000 4,-9.000 7.000 4,-7.000 5.000 0,-3.000 7.000-5,-3.000 6.000-5,-2.000 7.000-5,-1.000 4.000-4,3.000 3.000-2,3.000 3.000-4,4.000 4.000-2,4.000 1.000-1,6.000 0.000-1,7.000 0.000-1,6.000 0.000-1,6.000 1.000-1,6.000 4.000 0,7.000 3.000-2,6.000 3.000-1,4.000-1.000 0,4.000-2.000 1,3.000-3.000 3,3.000-3.000 0,-1.000 4.000 3,-2.000 13.000 2,-3.000 12.000 2,-3.000 13.000 2,-4.000 7.000 2,-3.000 4.000 4,-3.000 3.000 1,-2.000 3.000 4,-3.000 4.000 0,1.000 7.000 0,-1.000 6.000-1,1.000 7.000-1,1.000 2.000-1,3.000 1.000-3,3.000-1.000-3,4.000 1.000-2,1.000-6.000-3,0.000-8.000-4,0.000-10.000-5,0.000-9.000-3,3.000-9.000-2,6.000-5.000-1,7.000-7.000-2,6.000-5.000 0,4.000-9.000-6,4.000-9.000-12,3.000-10.000-12,3.000-8.000-11,3.000-8.000-6,3.000-2.000 2,3.000-3.000 1,4.000-3.000 0</inkml:trace>
</inkml:ink>
</file>

<file path=ppt/ink/ink69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4"/>
    </inkml:context>
    <inkml:brush xml:id="br0">
      <inkml:brushProperty name="width" value="0.045628547668457" units="cm"/>
      <inkml:brushProperty name="height" value="0.045628547668457" units="cm"/>
      <inkml:brushProperty name="color" value="#000000"/>
      <inkml:brushProperty name="ignorePressure" value="0"/>
    </inkml:brush>
  </inkml:definitions>
  <inkml:trace contextRef="#ctx0" brushRef="#br0">56500.000 2000.000 482,'-44.000'-69.000'2,"13.000"13.000"5,12.000 12.000 4,13.000 13.000 6,9.000 7.000 1,6.000 4.000 0,7.000 3.000-1,6.000 3.000 1,7.000 3.000 0,10.000 3.000 5,10.000 3.000 3,9.000 4.000 4,2.000 4.000 1,-2.000 6.000-4,-3.000 7.000-4,-3.000 6.000-2,-6.000 10.000-4,-5.000 17.000-2,-7.000 15.000-3,-5.000 16.000-3,-9.000 9.000 0,-9.000 3.000 1,-10.000 3.000 0,-8.000 4.000 1,-12.000 4.000-1,-12.000 6.000-5,-13.000 7.000-3,-12.000 6.000-4,-9.000-2.000-3,-2.000-9.000-4,-3.000-10.000-3,-3.000-8.000-4,1.000-15.000-3,6.000-19.000-3,7.000-18.000-4,6.000-19.000-3,7.000-16.000-2,10.000-12.000 1,10.000-13.000 1,9.000-12.000 0,6.000-15.000 1,3.000-15.000-1,3.000-15.000 1,4.000-16.000-1,4.000-5.000 3,6.000 6.000 6,7.000 7.000 6,6.000 6.000 5,3.000 7.000 6,0.000 10.000 5,0.000 10.000 5,0.000 9.000 5,-2.000 18.000 11,-3.000 29.000 19,-3.000 28.000 17,-2.000 28.000 19,-5.000 20.000 2,-2.000 13.000-13,-3.000 12.000-15,-3.000 13.000-13,-4.000 9.000-10,-3.000 6.000-6,-3.000 7.000-6,-2.000 6.000-5,-5.000 3.000-9,-2.000 0.000-7,-3.000 0.000-10,-3.000 0.000-8,1.000-8.000-8,6.000-16.000-6,7.000-15.000-6,6.000-15.000-7,4.000-17.000-5,4.000-15.000-3,3.000-15.000-4,3.000-16.000-4</inkml:trace>
</inkml:ink>
</file>

<file path=ppt/ink/ink69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4"/>
    </inkml:context>
    <inkml:brush xml:id="br0">
      <inkml:brushProperty name="width" value="0.0463068373501301" units="cm"/>
      <inkml:brushProperty name="height" value="0.0463068373501301" units="cm"/>
      <inkml:brushProperty name="color" value="#000000"/>
      <inkml:brushProperty name="ignorePressure" value="0"/>
    </inkml:brush>
  </inkml:definitions>
  <inkml:trace contextRef="#ctx0" brushRef="#br0">57500.000 1300.000 475,'0.000'-41.000'7,"0.000"19.000"16,0.000 19.000 16,0.000 19.000 15,0.000 18.000 4,0.000 19.000-8,0.000 19.000-8,0.000 19.000-7,-2.000 12.000-5,-3.000 6.000-2,-3.000 7.000-3,-2.000 6.000-1,-1.000 4.000-3,3.000 4.000-2,3.000 3.000-3,4.000 3.000-1,-1.000 3.000-4,-3.000 3.000-1,-3.000 3.000-2,-2.000 4.000-2,-3.000-3.000-2,1.000-5.000-5,-1.000-7.000-3,1.000-5.000-4,-1.000-14.000-4,1.000-18.000-2,-1.000-19.000-3,1.000-18.000-2,-3.000-20.000-2,-2.000-18.000-1,-3.000-19.000 1,-3.000-18.000-1</inkml:trace>
</inkml:ink>
</file>

<file path=ppt/ink/ink6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05"/>
    </inkml:context>
    <inkml:brush xml:id="br0">
      <inkml:brushProperty name="width" value="0.0434850417077541" units="cm"/>
      <inkml:brushProperty name="height" value="0.0434850417077541" units="cm"/>
      <inkml:brushProperty name="color" value="#000000"/>
      <inkml:brushProperty name="ignorePressure" value="0"/>
    </inkml:brush>
  </inkml:definitions>
  <inkml:trace contextRef="#ctx0" brushRef="#br0">65350.000 49600.000 505,'-4.000'-91.000'19,"-5.000"19.000"6,-7.000 19.000 7,-5.000 19.000 6,-4.000 18.000-1,0.000 19.000-5,0.000 19.000-6,0.000 19.000-7,-4.000 16.000-2,-5.000 17.000-1,-7.000 15.000 0,-5.000 16.000 0,-8.000 12.000-1,-5.000 9.000-1,-7.000 10.000 0,-5.000 10.000-1,-6.000 5.000-1,-3.000 4.000 0,-3.000 3.000 0,-2.000 3.000-1,-3.000 7.000 0,1.000 14.000 0,-1.000 11.000 1,1.000 14.000 0,1.000 3.000-1,3.000-2.000-2,3.000-3.000-3,4.000-3.000-3,7.000-10.000 0,13.000-16.000 1,12.000-15.000 1,13.000-15.000 1,9.000-17.000-1,6.000-15.000-5,7.000-15.000-3,6.000-16.000-3,7.000-12.000-2,10.000-5.000 2,10.000-7.000 2,9.000-5.000 2,10.000-11.000 1,14.000-11.000 0,11.000-14.000-1,14.000-11.000 0,8.000-15.000-1,7.000-16.000-4,6.000-15.000-2,7.000-15.000-3,2.000-14.000-1,1.000-8.000 1,-1.000-10.000 2,1.000-9.000 1,-9.000-7.000 2,-15.000-3.000-1,-15.000-3.000 1,-16.000-2.000 0,-12.000-3.000 1,-5.000 1.000 1,-7.000-1.000 0,-5.000 1.000 2,-11.000 5.000-1,-11.000 14.000 1,-14.000 11.000-1,-11.000 14.000 0,-14.000 11.000 2,-11.000 14.000 3,-14.000 11.000 4,-11.000 14.000 3,-17.000 16.000 0,-18.000 22.000-4,-19.000 22.000-4,-18.000 23.000-4,-12.000 17.000-4,-3.000 17.000-1,-3.000 15.000-3,-2.000 16.000-2,10.000 1.000-3,25.000-12.000-5,25.000-13.000-4,25.000-12.000-5,17.000-13.000-4,9.000-12.000-5,10.000-13.000-4,10.000-12.000-6</inkml:trace>
</inkml:ink>
</file>

<file path=ppt/ink/ink69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7"/>
    </inkml:context>
    <inkml:brush xml:id="br0">
      <inkml:brushProperty name="width" value="0.0463785529136658" units="cm"/>
      <inkml:brushProperty name="height" value="0.0463785529136658" units="cm"/>
      <inkml:brushProperty name="color" value="#000000"/>
      <inkml:brushProperty name="ignorePressure" value="0"/>
    </inkml:brush>
  </inkml:definitions>
  <inkml:trace contextRef="#ctx0" brushRef="#br0">57350.000 3000.000 474,'0.000'-47.000'-3,"0.000"6.000"3,0.000 7.000 4,0.000 6.000 2,0.000 3.000 3,0.000 0.000 2,0.000 0.000 0,0.000 0.000 1,-5.000 1.000 1,-9.000 4.000 1,-10.000 3.000 0,-8.000 3.000 1,-8.000 7.000-1,-2.000 14.000-1,-3.000 11.000-3,-3.000 14.000-2,1.000 3.000 0,6.000-2.000-1,7.000-3.000 1,6.000-3.000 1,-1.000 5.000 0,-5.000 17.000 2,-7.000 15.000 1,-5.000 16.000 2,-3.000 5.000 1,4.000-2.000-3,3.000-3.000 0,3.000-3.000-2,3.000-2.000 0,3.000 0.000 0,3.000 0.000 0,4.000 0.000 1,2.000-4.000-1,4.000-5.000-2,3.000-7.000-1,3.000-5.000-2,6.000-6.000-3,9.000-3.000-1,10.000-3.000-3,10.000-2.000-1,5.000-9.000-3,4.000-12.000-1,3.000-13.000-2,3.000-12.000-2,6.000-12.000-1,9.000-8.000 0,10.000-10.000 0,10.000-9.000 0,0.000-7.000-1,-5.000-3.000 0,-7.000-3.000-1,-5.000-2.000 0,-1.000-8.000-2,6.000-8.000 0,7.000-10.000-2,6.000-9.000 0,-4.000-5.000-1,-11.000 0.000 1,-14.000 0.000 2,-11.000 0.000 0,-9.000-2.000 1,-3.000-3.000 1,-3.000-3.000 0,-2.000-2.000 1,-3.000 0.000 1,1.000 7.000 1,-1.000 6.000 2,1.000 7.000 1,-3.000 5.000 3,-2.000 7.000 3,-3.000 6.000 2,-3.000 7.000 3,-1.000 5.000 1,4.000 7.000-2,3.000 6.000-1,3.000 7.000-3,-1.000 4.000 4,-2.000 3.000 7,-3.000 3.000 9,-3.000 4.000 8,-4.000 1.000 4,-3.000 0.000-2,-3.000 0.000-1,-2.000 0.000-1,-5.000 10.000 2,-2.000 23.000 8,-3.000 22.000 6,-3.000 22.000 7,-1.000 13.000-1,4.000 7.000-8,3.000 6.000-10,3.000 7.000-8,1.000 2.000-5,1.000 1.000-2,-1.000-1.000-1,1.000 1.000-2,1.000 2.000-2,3.000 7.000-2,3.000 6.000-3,4.000 7.000-2,1.000 4.000-3,0.000 3.000 0,0.000 3.000-1,0.000 4.000-2,1.000 1.000 0,4.000 0.000 1,3.000 0.000 0,3.000 0.000 1,1.000-7.000-2,1.000-11.000-6,-1.000-14.000-5,1.000-11.000-4,4.000-11.000-7,9.000-5.000-6,10.000-7.000-7,10.000-5.000-5,2.000-11.000-2,-3.000-11.000 6,-3.000-14.000 4,-2.000-11.000 5</inkml:trace>
</inkml:ink>
</file>

<file path=ppt/ink/ink69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9"/>
    </inkml:context>
    <inkml:brush xml:id="br0">
      <inkml:brushProperty name="width" value="0.0445706583559513" units="cm"/>
      <inkml:brushProperty name="height" value="0.0445706583559513" units="cm"/>
      <inkml:brushProperty name="color" value="#000000"/>
      <inkml:brushProperty name="ignorePressure" value="0"/>
    </inkml:brush>
  </inkml:definitions>
  <inkml:trace contextRef="#ctx0" brushRef="#br0">59800.000 1950.000 493,'0.000'-49.000'0,"0.000"4.000"0,0.000 3.000 0,0.000 3.000 0,-5.000 4.000 5,-9.000 7.000 8,-10.000 6.000 10,-8.000 7.000 8,-4.000 2.000 3,3.000 1.000-3,3.000-1.000-5,4.000 1.000-3,-4.000 4.000-3,-9.000 9.000-1,-10.000 10.000 0,-8.000 10.000-2,-6.000 7.000 0,1.000 6.000-1,-1.000 7.000 0,1.000 6.000 0,1.000 6.000-1,3.000 6.000-1,3.000 7.000 0,4.000 6.000-1,4.000 4.000 0,6.000 4.000-1,7.000 3.000 0,6.000 3.000 1,4.000 3.000-2,4.000 3.000 0,3.000 3.000-1,3.000 4.000 0,6.000-3.000-2,9.000-5.000-3,10.000-7.000-2,10.000-5.000-4,8.000-8.000-2,10.000-5.000-3,10.000-7.000-4,9.000-5.000-3,6.000-11.000-3,3.000-11.000-1,3.000-14.000-2,4.000-11.000-1,5.000-17.000-3,10.000-18.000-4,10.000-19.000-4,9.000-18.000-3,2.000-15.000-1,-2.000-9.000 2,-3.000-10.000 1,-3.000-8.000 3,-4.000-4.000 2,-3.000 3.000 3,-3.000 3.000 3,-2.000 4.000 3,-8.000 5.000 2,-8.000 10.000 1,-10.000 10.000 1,-9.000 9.000 0,-10.000 7.000 5,-9.000 7.000 6,-10.000 6.000 6,-8.000 7.000 7,-15.000 11.000 10,-19.000 20.000 11,-18.000 18.000 13,-19.000 20.000 12,-7.000 11.000 2,7.000 7.000-6,6.000 6.000-8,7.000 7.000-7,4.000 2.000-6,3.000 1.000-3,3.000-1.000-5,4.000 1.000-4,4.000-1.000-3,6.000 1.000-2,7.000-1.000-3,6.000 1.000-3,3.000-1.000-2,0.000 1.000 0,0.000-1.000-2,0.000 1.000 0,0.000-4.000-2,0.000-6.000-5,0.000-6.000-5,0.000-6.000-3,4.000-7.000-4,10.000-6.000-5,10.000-6.000-3,9.000-6.000-3,4.000-7.000-5,1.000-6.000-3,-1.000-6.000-2,1.000-6.000-5,-6.000-6.000-3,-8.000-2.000-4,-10.000-3.000-5,-9.000-3.000-4</inkml:trace>
</inkml:ink>
</file>

<file path=ppt/ink/ink69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9"/>
    </inkml:context>
    <inkml:brush xml:id="br0">
      <inkml:brushProperty name="width" value="0.0451024957001209" units="cm"/>
      <inkml:brushProperty name="height" value="0.0451024957001209" units="cm"/>
      <inkml:brushProperty name="color" value="#000000"/>
      <inkml:brushProperty name="ignorePressure" value="0"/>
    </inkml:brush>
  </inkml:definitions>
  <inkml:trace contextRef="#ctx0" brushRef="#br0">60600.000 1350.000 487,'1.000'-46.000'0,"4.000"10.000"0,3.000 10.000 0,3.000 9.000 0,-1.000 12.000 7,-2.000 16.000 15,-3.000 15.000 14,-3.000 17.000 14,-6.000 10.000 4,-5.000 6.000-5,-7.000 7.000-6,-5.000 6.000-6,-4.000 7.000-4,0.000 10.000-3,0.000 10.000-3,0.000 9.000-3,1.000 7.000-2,4.000 7.000-3,3.000 6.000-2,3.000 7.000-2,3.000 0.000-3,3.000-2.000-4,3.000-3.000-3,4.000-3.000-2,5.000-7.000-6,10.000-9.000-6,10.000-10.000-5,9.000-8.000-7,4.000-14.000-6,1.000-15.000-8,-1.000-15.000-7,1.000-16.000-8,-3.000-10.000-2,-2.000-3.000 3,-3.000-3.000 4,-3.000-2.000 2,-2.000-8.000 3,0.000-8.000 2,0.000-10.000 3,0.000-9.000 2</inkml:trace>
</inkml:ink>
</file>

<file path=ppt/ink/ink69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09"/>
    </inkml:context>
    <inkml:brush xml:id="br0">
      <inkml:brushProperty name="width" value="0.0453177392482758" units="cm"/>
      <inkml:brushProperty name="height" value="0.0453177392482758" units="cm"/>
      <inkml:brushProperty name="color" value="#000000"/>
      <inkml:brushProperty name="ignorePressure" value="0"/>
    </inkml:brush>
  </inkml:definitions>
  <inkml:trace contextRef="#ctx0" brushRef="#br0">61650.000 2250.000 485,'-49.000'-15.000'14,"4.000"23.000"23,3.000 22.000 22,3.000 22.000 24,1.000 12.000 2,1.000 3.000-17,-1.000 3.000-16,1.000 4.000-17,2.000 2.000-10,7.000 4.000-5,6.000 3.000-5,7.000 3.000-4,4.000-2.000-4,3.000-6.000-4,3.000-6.000-3,4.000-6.000-2,7.000-9.000-5,13.000-8.000-5,12.000-10.000-4,13.000-9.000-5,10.000-10.000-3,10.000-9.000 1,10.000-10.000-1,9.000-8.000 1,6.000-11.000-3,3.000-8.000-2,3.000-10.000-5,4.000-9.000-2,-3.000-4.000-2,-5.000 4.000 0,-7.000 3.000-1,-5.000 3.000 1,-11.000 1.000 0,-11.000 1.000 4,-14.000-1.000 2,-11.000 1.000 3,-9.000 2.000 4,-3.000 7.000 5,-3.000 6.000 6,-2.000 7.000 5</inkml:trace>
</inkml:ink>
</file>

<file path=ppt/ink/ink69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0"/>
    </inkml:context>
    <inkml:brush xml:id="br0">
      <inkml:brushProperty name="width" value="0.0417454987764359" units="cm"/>
      <inkml:brushProperty name="height" value="0.0417454987764359" units="cm"/>
      <inkml:brushProperty name="color" value="#000000"/>
      <inkml:brushProperty name="ignorePressure" value="0"/>
    </inkml:brush>
  </inkml:definitions>
  <inkml:trace contextRef="#ctx0" brushRef="#br0">62400.000 2450.000 527,'-25.000'-25.000'0,"0.000"0.000"1,0.000 0.000 2,0.000 0.000 0,0.000 1.000 3,0.000 4.000 4,0.000 3.000 4,0.000 3.000 5,-2.000 12.000 6,-3.000 22.000 12,-3.000 22.000 11,-2.000 23.000 10,0.000 16.000 2,7.000 13.000-11,6.000 12.000-9,7.000 13.000-10,2.000 13.000-7,1.000 17.000-4,-1.000 15.000-3,1.000 16.000-5,-3.000 5.000-11,-2.000-2.000-18,-3.000-3.000-18,-3.000-3.000-20,1.000-20.000-4,6.000-33.000 7,7.000-35.000 8,6.000-34.000 8,1.000-18.000 2,-3.000 1.000-3,-3.000-1.000-3,-2.000 1.000-3</inkml:trace>
</inkml:ink>
</file>

<file path=ppt/ink/ink69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0"/>
    </inkml:context>
    <inkml:brush xml:id="br0">
      <inkml:brushProperty name="width" value="0.0478783212602139" units="cm"/>
      <inkml:brushProperty name="height" value="0.0478783212602139" units="cm"/>
      <inkml:brushProperty name="color" value="#000000"/>
      <inkml:brushProperty name="ignorePressure" value="0"/>
    </inkml:brush>
  </inkml:definitions>
  <inkml:trace contextRef="#ctx0" brushRef="#br0">62750.000 1100.000 459,'7.000'-46.000'6,"17.000"10.000"12,15.000 10.000 11,16.000 9.000 12,2.000 6.000 3,-8.000 3.000-8,-10.000 3.000-7,-9.000 4.000-8,1.000 2.000-4,13.000 4.000-2,12.000 3.000-2,13.000 3.000-3,2.000 4.000-1,-5.000 7.000-3,-7.000 6.000-2,-5.000 7.000-2,-9.000 4.000-1,-9.000 3.000 1,-10.000 3.000 1,-8.000 4.000 2,-8.000 2.000 0,-2.000 4.000-2,-3.000 3.000 0,-3.000 3.000-2,-6.000 4.000-1,-5.000 7.000 1,-7.000 6.000 0,-5.000 7.000 1,-1.000 2.000 3,6.000 1.000 9,7.000-1.000 6,6.000 1.000 9,3.000-1.000 1,0.000 1.000-5,0.000-1.000-5,0.000 1.000-4,1.000 2.000-4,4.000 7.000 0,3.000 6.000-3,3.000 7.000 0,-1.000 2.000-3,-2.000 1.000-2,-3.000-1.000-1,-3.000 1.000-4,-2.000-4.000-1,0.000-6.000-2,0.000-6.000-2,0.000-6.000-1,-5.000-7.000-2,-9.000-6.000 0,-10.000-6.000-1,-8.000-6.000 1,-8.000-6.000-1,-2.000-2.000 0,-3.000-3.000 0,-3.000-3.000 0,-7.000-6.000-1,-9.000-5.000-4,-10.000-7.000-2,-8.000-5.000-3,-14.000-4.000-2,-15.000 0.000 2,-15.000 0.000 1,-16.000 0.000 1,6.000-2.000 2,28.000-3.000 2,28.000-3.000 2,29.000-2.000 3,11.000-3.000-6,-2.000 1.000-16,-3.000-1.000-15,-3.000 1.000-16</inkml:trace>
</inkml:ink>
</file>

<file path=ppt/ink/ink69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1"/>
    </inkml:context>
    <inkml:brush xml:id="br0">
      <inkml:brushProperty name="width" value="0.0382618084549904" units="cm"/>
      <inkml:brushProperty name="height" value="0.0382618084549904" units="cm"/>
      <inkml:brushProperty name="color" value="#000000"/>
      <inkml:brushProperty name="ignorePressure" value="0"/>
    </inkml:brush>
  </inkml:definitions>
  <inkml:trace contextRef="#ctx0" brushRef="#br0">64750.000 2050.000 574,'-35.000'-2.000'7,"32.000"-3.000"14,31.000-3.000 13,32.000-2.000 14,16.000-3.000 4,4.000 1.000-6,3.000-1.000-6,3.000 1.000-5,3.000 1.000-5,3.000 3.000-4,3.000 3.000-4,4.000 4.000-4,2.000 1.000-4,4.000 0.000-1,3.000 0.000-2,3.000 0.000-2,-4.000 0.000-11,-8.000 0.000-19,-10.000 0.000-18,-9.000 0.000-20,-12.000 0.000-7,-11.000 0.000 4,-14.000 0.000 4,-11.000 0.000 4</inkml:trace>
</inkml:ink>
</file>

<file path=ppt/ink/ink69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1"/>
    </inkml:context>
    <inkml:brush xml:id="br0">
      <inkml:brushProperty name="width" value="0.036403127014637" units="cm"/>
      <inkml:brushProperty name="height" value="0.036403127014637" units="cm"/>
      <inkml:brushProperty name="color" value="#000000"/>
      <inkml:brushProperty name="ignorePressure" value="0"/>
    </inkml:brush>
  </inkml:definitions>
  <inkml:trace contextRef="#ctx0" brushRef="#br0">65850.000 1450.000 604,'-24.000'-24.000'0,"4.000"4.000"0,3.000 3.000 0,3.000 3.000 0,-1.000 7.000 6,-2.000 14.000 12,-3.000 11.000 13,-3.000 14.000 12,1.000 10.000 5,6.000 9.000-5,7.000 10.000-3,6.000 10.000-4,3.000 10.000-4,0.000 13.000-5,0.000 12.000-3,0.000 13.000-4,-2.000 12.000-5,-3.000 13.000-6,-3.000 12.000-5,-2.000 13.000-7,-1.000 6.000-6,3.000 0.000-11,3.000 0.000-8,4.000 0.000-11,1.000-15.000-4,0.000-27.000 1,0.000-28.000 1,0.000-28.000 1,0.000-20.000 0,0.000-8.000 1,0.000-10.000-1,0.000-9.000 0</inkml:trace>
</inkml:ink>
</file>

<file path=ppt/ink/ink69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2"/>
    </inkml:context>
    <inkml:brush xml:id="br0">
      <inkml:brushProperty name="width" value="0.0537361577153206" units="cm"/>
      <inkml:brushProperty name="height" value="0.0537361577153206" units="cm"/>
      <inkml:brushProperty name="color" value="#000000"/>
      <inkml:brushProperty name="ignorePressure" value="0"/>
    </inkml:brush>
  </inkml:definitions>
  <inkml:trace contextRef="#ctx0" brushRef="#br0">67450.000 1450.000 409,'28.000'-46.000'0,"6.000"10.000"0,7.000 10.000 0,6.000 9.000 0,4.000 7.000 5,4.000 7.000 9,3.000 6.000 10,3.000 7.000 10,-1.000 5.000 2,-2.000 7.000-3,-3.000 6.000-4,-3.000 7.000-4,-6.000 5.000-4,-5.000 7.000-3,-7.000 6.000-3,-5.000 7.000-3,-8.000 2.000-3,-5.000 1.000-3,-7.000-1.000-4,-5.000 1.000-2,-12.000-1.000-3,-16.000 1.000-1,-15.000-1.000-2,-15.000 1.000-1,-14.000 1.000-1,-8.000 3.000-2,-10.000 3.000 0,-9.000 4.000-1,-4.000-4.000 0,4.000-9.000 0,3.000-10.000 1,3.000-8.000 0,7.000-6.000 2,14.000 1.000 4,11.000-1.000 3,14.000 1.000 5,16.000-4.000 2,22.000-6.000 2,22.000-6.000 1,23.000-6.000 2,17.000-7.000-3,17.000-6.000-6,15.000-6.000-6,16.000-6.000-7,9.000-10.000-4,3.000-12.000-3,3.000-13.000-3,4.000-12.000-2,-3.000-7.000-2,-5.000 1.000 2,-7.000-1.000 0,-5.000 1.000 1,-6.000 1.000 2,-3.000 3.000 4,-3.000 3.000 3,-2.000 4.000 4,-9.000-1.000 3,-12.000-3.000 1,-13.000-3.000 1,-12.000-2.000 1,-9.000 0.000 4,-2.000 7.000 4,-3.000 6.000 5,-3.000 7.000 5,-9.000 15.000 9,-11.000 25.000 13,-14.000 25.000 13,-11.000 25.000 14,-9.000 15.000 0,-3.000 7.000-13,-3.000 6.000-12,-2.000 7.000-11,-5.000-1.000-9,-2.000-6.000-3,-3.000-6.000-3,-3.000-6.000-4,-4.000-1.000-2,-3.000 7.000-1,-3.000 6.000-2,-2.000 7.000-2,8.000-14.000-8,22.000-30.000-14,22.000-32.000-13,23.000-30.000-14,17.000-26.000-4,17.000-19.000 5,15.000-18.000 5,16.000-19.000 6,7.000-8.000 4,1.000 3.000 3,-1.000 3.000 3,1.000 4.000 4,-6.000 5.000 3,-8.000 10.000 3,-10.000 10.000 3,-9.000 9.000 3,-9.000 10.000 4,-5.000 14.000 6,-7.000 11.000 5,-5.000 14.000 6,-6.000 10.000 7,-3.000 9.000 10,-3.000 10.000 9,-2.000 10.000 10,-5.000 7.000 1,-2.000 6.000-4,-3.000 7.000-5,-3.000 6.000-5,-4.000 6.000-4,-3.000 6.000-5,-3.000 7.000-3,-2.000 6.000-4,-1.000-1.000-3,3.000-5.000-2,3.000-7.000-3,4.000-5.000-3,1.000-6.000-2,0.000-3.000-4,0.000-3.000-2,0.000-2.000-3,4.000-6.000-4,10.000-6.000-6,10.000-6.000-6,9.000-6.000-6,7.000-9.000-2,7.000-8.000 0,6.000-10.000 0,7.000-9.000 0,4.000-12.000 0,3.000-11.000-1,3.000-14.000 0,4.000-11.000-1,-1.000-6.000 1,-3.000 4.000 4,-3.000 3.000 4,-2.000 3.000 4,-6.000 4.000 4,-6.000 7.000 5,-6.000 6.000 4,-6.000 7.000 5,-12.000 8.000 11,-15.000 14.000 18,-15.000 11.000 17,-16.000 14.000 18,-7.000 11.000 3,4.000 14.000-12,3.000 11.000-13,3.000 14.000-11,-1.000 5.000-7,-2.000 1.000-3,-3.000-1.000-1,-3.000 1.000-3,1.000 1.000-2,6.000 3.000-1,7.000 3.000-2,6.000 4.000-2,3.000-3.000-2,0.000-5.000-3,0.000-7.000-4,0.000-5.000-2,9.000-12.000-7,19.000-16.000-9,19.000-15.000-8,19.000-15.000-10,7.000-18.000-2,-3.000-19.000 3,-3.000-18.000 2,-2.000-19.000 4,-5.000-10.000 1,-2.000 1.000 3,-3.000-1.000 3,-3.000 1.000 1,-9.000 2.000 2,-11.000 7.000 2,-14.000 6.000 2,-11.000 7.000 1,-12.000 7.000 2,-9.000 9.000 1,-10.000 10.000 2,-8.000 10.000 1,-11.000 7.000 1,-8.000 6.000 0,-10.000 7.000 0,-9.000 6.000 1,-5.000 7.000-3,0.000 10.000-4,0.000 10.000-5,0.000 9.000-3,4.000 2.000-5,10.000-2.000-3,10.000-3.000-3,9.000-3.000-3</inkml:trace>
</inkml:ink>
</file>

<file path=ppt/ink/ink69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3"/>
    </inkml:context>
    <inkml:brush xml:id="br0">
      <inkml:brushProperty name="width" value="0.0535789169371128" units="cm"/>
      <inkml:brushProperty name="height" value="0.0535789169371128" units="cm"/>
      <inkml:brushProperty name="color" value="#000000"/>
      <inkml:brushProperty name="ignorePressure" value="0"/>
    </inkml:brush>
  </inkml:definitions>
  <inkml:trace contextRef="#ctx0" brushRef="#br0">72750.000 650.000 410,'0.000'-41.000'9,"0.000"19.000"16,0.000 19.000 18,0.000 19.000 17,0.000 19.000 5,0.000 23.000-9,0.000 22.000-7,0.000 22.000-7,-4.000 13.000-7,-5.000 7.000-3,-7.000 6.000-5,-5.000 7.000-3,-3.000 8.000-2,4.000 14.000-3,3.000 11.000-3,3.000 14.000-1,-1.000 11.000-2,-2.000 14.000-1,-3.000 11.000-1,-3.000 14.000-1,1.000 0.000-5,6.000-8.000-12,7.000-10.000-11,6.000-9.000-10,3.000-18.000-7,0.000-24.000-5,0.000-26.000-3,0.000-24.000-4,0.000-20.000-2,0.000-11.000 3,0.000-14.000 2,0.000-11.000 3</inkml:trace>
</inkml:ink>
</file>

<file path=ppt/ink/ink6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32"/>
    </inkml:context>
    <inkml:brush xml:id="br0">
      <inkml:brushProperty name="width" value="0.0369335599243641" units="cm"/>
      <inkml:brushProperty name="height" value="0.0369335599243641" units="cm"/>
      <inkml:brushProperty name="color" value="#000000"/>
      <inkml:brushProperty name="ignorePressure" value="0"/>
    </inkml:brush>
  </inkml:definitions>
  <inkml:trace contextRef="#ctx0" brushRef="#br0">91450.000 53700.000 595,'1.000'-69.000'1,"4.000"13.000"2,3.000 12.000 2,3.000 13.000 2,1.000 6.000 3,1.000 0.000 3,-1.000 0.000 3,1.000 0.000 4,-6.000 6.000 4,-8.000 13.000 4,-10.000 12.000 3,-9.000 13.000 4,-12.000 13.000 0,-11.000 17.000-7,-14.000 15.000-6,-11.000 16.000-6,-7.000 12.000-3,0.000 9.000-3,0.000 10.000-2,0.000 10.000-1,-4.000 7.000-2,-5.000 6.000 1,-7.000 7.000-1,-5.000 6.000 0,0.000 4.000-1,10.000 4.000 0,10.000 3.000 0,9.000 3.000-2,6.000-2.000 0,3.000-6.000 0,3.000-6.000-1,4.000-6.000 1,2.000-7.000-1,4.000-6.000 1,3.000-6.000 1,3.000-6.000 0,6.000-6.000 0,9.000-2.000 0,10.000-3.000 0,10.000-3.000 0,4.000-7.000-1,0.000-9.000 1,0.000-10.000-2,0.000-8.000 1,6.000-11.000-1,13.000-8.000 0,12.000-10.000-2,13.000-9.000 0,6.000-10.000-1,0.000-9.000-1,0.000-10.000-1,0.000-8.000-1,4.000-11.000 0,10.000-8.000 0,10.000-10.000 1,9.000-9.000 0,1.000-9.000-1,-6.000-5.000 0,-6.000-7.000 0,-6.000-5.000-2,-6.000-4.000 1,-2.000 0.000-1,-3.000 0.000 1,-3.000 0.000 0,-6.000 0.000 1,-5.000 0.000 0,-7.000 0.000 2,-5.000 0.000 1,-9.000 1.000 1,-9.000 4.000 0,-10.000 3.000 0,-8.000 3.000 1,-11.000 6.000 0,-8.000 9.000 0,-10.000 10.000 1,-9.000 10.000 0,-9.000 5.000-1,-5.000 4.000 1,-7.000 3.000 0,-5.000 3.000 0,-8.000 4.000-1,-5.000 7.000-2,-7.000 6.000-2,-5.000 7.000-3,-1.000 7.000-1,6.000 9.000-1,7.000 10.000-2,6.000 10.000-1,9.000 4.000-3,13.000 0.000-5,12.000 0.000-4,13.000 0.000-5,9.000-4.000-3,6.000-5.000-1,7.000-7.000 0,6.000-5.000-2,3.000-4.000 2,0.000 0.000 3,0.000 0.000 3,0.000 0.000 3</inkml:trace>
</inkml:ink>
</file>

<file path=ppt/ink/ink69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3"/>
    </inkml:context>
    <inkml:brush xml:id="br0">
      <inkml:brushProperty name="width" value="0.0371751822531223" units="cm"/>
      <inkml:brushProperty name="height" value="0.0371751822531223" units="cm"/>
      <inkml:brushProperty name="color" value="#000000"/>
      <inkml:brushProperty name="ignorePressure" value="0"/>
    </inkml:brush>
  </inkml:definitions>
  <inkml:trace contextRef="#ctx0" brushRef="#br0">72750.000 800.000 591,'-7.000'-127.000'21,"-11.000"47.000"13,-14.000 47.000 14,-11.000 48.000 13,-9.000 28.000 1,-3.000 14.000-8,-3.000 11.000-10,-2.000 14.000-9,-5.000 7.000-9,-2.000 3.000-10,-3.000 3.000-8,-3.000 4.000-10,-2.000-4.000-9,0.000-9.000-10,0.000-10.000-8,0.000-8.000-10,6.000-12.000-8,13.000-12.000-7,12.000-13.000-8,13.000-12.000-7</inkml:trace>
</inkml:ink>
</file>

<file path=ppt/ink/ink69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3"/>
    </inkml:context>
    <inkml:brush xml:id="br0">
      <inkml:brushProperty name="width" value="0.0377276092767715" units="cm"/>
      <inkml:brushProperty name="height" value="0.0377276092767715" units="cm"/>
      <inkml:brushProperty name="color" value="#000000"/>
      <inkml:brushProperty name="ignorePressure" value="0"/>
    </inkml:brush>
  </inkml:definitions>
  <inkml:trace contextRef="#ctx0" brushRef="#br0">72900.000 700.000 583,'6.000'-44.000'24,"13.000"13.000"6,12.000 12.000 5,13.000 13.000 6,6.000 9.000 1,0.000 6.000-4,0.000 7.000-3,0.000 6.000-4,0.000 9.000-2,0.000 13.000 0,0.000 12.000 0,0.000 13.000 0,0.000 7.000-9,0.000 4.000-15,0.000 3.000-18,0.000 3.000-15,-5.000-4.000-16,-9.000-8.000-12,-10.000-10.000-13,-8.000-9.000-13</inkml:trace>
</inkml:ink>
</file>

<file path=ppt/ink/ink69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4"/>
    </inkml:context>
    <inkml:brush xml:id="br0">
      <inkml:brushProperty name="width" value="0.036758404225111" units="cm"/>
      <inkml:brushProperty name="height" value="0.036758404225111" units="cm"/>
      <inkml:brushProperty name="color" value="#000000"/>
      <inkml:brushProperty name="ignorePressure" value="0"/>
    </inkml:brush>
  </inkml:definitions>
  <inkml:trace contextRef="#ctx0" brushRef="#br0">73200.000 2700.000 598,'-13.000'-24.000'6,"26.000"4.000"11,24.000 3.000 13,26.000 3.000 11,16.000 1.000 7,10.000 1.000 2,10.000-1.000 2,9.000 1.000 2,6.000 1.000-6,3.000 3.000-15,3.000 3.000-14,4.000 4.000-15,-7.000 1.000-12,-16.000 0.000-9,-15.000 0.000-9,-15.000 0.000-8</inkml:trace>
</inkml:ink>
</file>

<file path=ppt/ink/ink69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4"/>
    </inkml:context>
    <inkml:brush xml:id="br0">
      <inkml:brushProperty name="width" value="0.0435591973364353" units="cm"/>
      <inkml:brushProperty name="height" value="0.0435591973364353" units="cm"/>
      <inkml:brushProperty name="color" value="#000000"/>
      <inkml:brushProperty name="ignorePressure" value="0"/>
    </inkml:brush>
  </inkml:definitions>
  <inkml:trace contextRef="#ctx0" brushRef="#br0">74200.000 2050.000 505,'-46.000'-46.000'5,"10.000"10.000"11,10.000 10.000 10,9.000 9.000 11,4.000 12.000 6,1.000 16.000 1,-1.000 15.000 2,1.000 17.000 1,-1.000 13.000-2,1.000 13.000-5,-1.000 12.000-4,1.000 13.000-6,-3.000 10.000-5,-2.000 10.000-4,-3.000 10.000-5,-3.000 9.000-4,-2.000 6.000-7,0.000 3.000-8,0.000 3.000-8,0.000 4.000-9,0.000-4.000-2,0.000-9.000 4,0.000-10.000 5,0.000-8.000 5</inkml:trace>
</inkml:ink>
</file>

<file path=ppt/ink/ink69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5"/>
    </inkml:context>
    <inkml:brush xml:id="br0">
      <inkml:brushProperty name="width" value="0.0531989000737667" units="cm"/>
      <inkml:brushProperty name="height" value="0.0531989000737667" units="cm"/>
      <inkml:brushProperty name="color" value="#000000"/>
      <inkml:brushProperty name="ignorePressure" value="0"/>
    </inkml:brush>
  </inkml:definitions>
  <inkml:trace contextRef="#ctx0" brushRef="#br0">75300.000 1800.000 413,'114.000'-90.000'1,"-22.000"23.000"1,-22.000 22.000 3,-21.000 22.000 1,-7.000 12.000 5,9.000 3.000 11,10.000 3.000 9,10.000 4.000 9,0.000 2.000 4,-5.000 4.000-3,-7.000 3.000-4,-5.000 3.000-3,-8.000 7.000-3,-5.000 14.000-4,-7.000 11.000-3,-5.000 14.000-3,-12.000 8.000-5,-16.000 7.000-2,-15.000 6.000-4,-15.000 7.000-4,-17.000 5.000-3,-15.000 7.000-2,-15.000 6.000-3,-16.000 7.000-3,-13.000 2.000-4,-9.000 1.000-2,-10.000-1.000-5,-8.000 1.000-2,2.000-7.000-2,16.000-12.000 2,15.000-13.000 2,17.000-12.000 2,11.000-12.000 1,10.000-8.000 2,10.000-10.000 1,9.000-9.000 3,18.000-10.000 2,29.000-9.000 6,28.000-10.000 4,28.000-8.000 6,20.000-11.000 0,13.000-8.000-2,12.000-10.000-3,13.000-9.000-3,4.000-5.000-4,-3.000 0.000-6,-3.000 0.000-6,-2.000 0.000-5,-6.000 1.000-5,-6.000 4.000-2,-6.000 3.000-2,-6.000 3.000-3,-9.000-1.000-1,-8.000-2.000 1,-10.000-3.000 1,-9.000-3.000 1,-9.000-7.000 2,-5.000-9.000 3,-7.000-10.000 2,-5.000-8.000 3,-6.000-6.000 4,-3.000 1.000 3,-3.000-1.000 2,-2.000 1.000 5,-3.000 2.000 1,1.000 7.000 0,-1.000 6.000 2,1.000 7.000 0,-1.000 5.000 2,1.000 7.000 3,-1.000 6.000 4,1.000 7.000 4,1.000 8.000 10,3.000 14.000 17,3.000 11.000 18,4.000 14.000 18,-3.000 13.000 4,-5.000 16.000-9,-7.000 15.000-9,-5.000 17.000-9,-6.000 11.000-8,-3.000 10.000-7,-3.000 10.000-5,-2.000 9.000-8,-5.000 7.000-4,-2.000 7.000-6,-3.000 6.000-4,-3.000 7.000-5,-2.000-1.000-1,0.000-6.000 0,0.000-6.000 1,0.000-6.000 1,0.000-9.000-8,0.000-8.000-13,0.000-10.000-14,0.000-9.000-15,1.000-24.000-12,4.000-37.000-10,3.000-38.000-10,3.000-37.000-10,9.000-26.000 3,16.000-11.000 16,15.000-14.000 16,17.000-11.000 17,7.000-3.000 12,0.000 10.000 8,0.000 10.000 7,0.000 9.000 9,3.000 9.000 6,6.000 9.000 6,7.000 10.000 7,6.000 10.000 6,1.000 8.000 1,-3.000 10.000-1,-3.000 10.000-2,-2.000 9.000-2,-3.000 6.000-1,1.000 3.000-1,-1.000 3.000-2,1.000 4.000 0,-6.000 2.000-7,-8.000 4.000-13,-10.000 3.000-13,-9.000 3.000-12,-12.000-1.000-7,-11.000-2.000-1,-14.000-3.000-1,-11.000-3.000-2,-6.000-6.000 3,4.000-5.000 7,3.000-7.000 7,3.000-5.000 7</inkml:trace>
</inkml:ink>
</file>

<file path=ppt/ink/ink69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5"/>
    </inkml:context>
    <inkml:brush xml:id="br0">
      <inkml:brushProperty name="width" value="0.0571226663887501" units="cm"/>
      <inkml:brushProperty name="height" value="0.0571226663887501" units="cm"/>
      <inkml:brushProperty name="color" value="#000000"/>
      <inkml:brushProperty name="ignorePressure" value="0"/>
    </inkml:brush>
  </inkml:definitions>
  <inkml:trace contextRef="#ctx0" brushRef="#br0">77700.000 1250.000 385,'0.000'-116.000'2,"0.000"19.000"5,0.000 19.000 5,0.000 19.000 5,0.000 29.000 10,0.000 41.000 14,0.000 40.000 14,0.000 42.000 15,-4.000 22.000 3,-5.000 7.000-9,-7.000 6.000-9,-5.000 7.000-9,-3.000 4.000-7,4.000 3.000-6,3.000 3.000-4,3.000 4.000-7,3.000 10.000-6,3.000 19.000-9,3.000 19.000-10,4.000 19.000-9,-1.000 5.000-6,-3.000-5.000-3,-3.000-7.000-3,-2.000-5.000-3,-3.000-14.000-4,1.000-18.000-5,-1.000-19.000-3,1.000-18.000-4,1.000-21.000-2,3.000-22.000-3,3.000-22.000 0,4.000-21.000-2</inkml:trace>
</inkml:ink>
</file>

<file path=ppt/ink/ink69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16"/>
    </inkml:context>
    <inkml:brush xml:id="br0">
      <inkml:brushProperty name="width" value="0.0550371110439301" units="cm"/>
      <inkml:brushProperty name="height" value="0.0550371110439301" units="cm"/>
      <inkml:brushProperty name="color" value="#000000"/>
      <inkml:brushProperty name="ignorePressure" value="0"/>
    </inkml:brush>
  </inkml:definitions>
  <inkml:trace contextRef="#ctx0" brushRef="#br0">78050.000 2800.000 399,'-41.000'21.000'7,"19.000"-5.000"7,19.000-7.000 6,19.000-5.000 7,10.000-8.000 4,4.000-5.000-1,3.000-7.000 0,3.000-5.000 0,1.000-4.000-1,1.000 0.000-3,-1.000 0.000-2,1.000 0.000-2,-1.000 1.000-2,1.000 4.000-4,-1.000 3.000-2,1.000 3.000-4,-1.000 1.000-1,1.000 1.000 0,-1.000-1.000 0,1.000 1.000 0,-4.000 5.000-1,-6.000 14.000 0,-6.000 11.000-1,-6.000 14.000 0,-6.000 7.000-1,-2.000 3.000-1,-3.000 3.000 0,-3.000 4.000 0,-7.000 5.000-1,-9.000 10.000-1,-10.000 10.000-1,-8.000 9.000-2,-6.000 2.000 0,1.000-2.000 0,-1.000-3.000 1,1.000-3.000-1,10.000-12.000-1,22.000-18.000-4,22.000-19.000-5,23.000-18.000-4,20.000-25.000-6,23.000-27.000-6,22.000-28.000-6,22.000-28.000-6,7.000-10.000-2,-6.000 9.000 5,-6.000 10.000 4,-6.000 10.000 4,-9.000 7.000 5,-8.000 6.000 6,-10.000 7.000 4,-9.000 6.000 6,-12.000 7.000 2,-11.000 10.000-1,-14.000 10.000 0,-11.000 9.000-1,-17.000 10.000 12,-18.000 14.000 24,-19.000 11.000 22,-18.000 14.000 25,-6.000 7.000 4,10.000 3.000-16,10.000 3.000-14,9.000 4.000-16,4.000 5.000-9,1.000 10.000-4,-1.000 10.000-3,1.000 9.000-5,1.000 1.000-2,3.000-6.000-4,3.000-6.000-1,4.000-6.000-4,5.000-9.000-3,10.000-8.000-2,10.000-10.000-5,9.000-9.000-2,7.000-9.000-3,7.000-5.000-1,6.000-7.000-1,7.000-5.000-1,5.000-9.000 0,7.000-9.000 0,6.000-10.000 1,7.000-8.000 0,2.000-9.000-2,1.000-6.000-2,-1.000-6.000-4,1.000-6.000-3,-4.000-7.000 0,-6.000-6.000 5,-6.000-6.000 5,-6.000-6.000 5,-10.000-1.000 2,-12.000 7.000 2,-13.000 6.000 0,-12.000 7.000 2,-15.000 4.000 2,-15.000 3.000 3,-15.000 3.000 3,-16.000 4.000 3,-18.000 7.000 0,-18.000 13.000-2,-19.000 12.000-1,-18.000 13.000-2,-17.000 12.000-4,-11.000 13.000-8,-14.000 12.000-6,-11.000 13.000-6,-4.000 12.000-4,6.000 13.000 0,7.000 12.000-1,6.000 13.000 1,17.000-2.000-3,28.000-16.000-3,28.000-15.000-4,29.000-15.000-5</inkml:trace>
</inkml:ink>
</file>

<file path=ppt/ink/ink69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58"/>
    </inkml:context>
    <inkml:brush xml:id="br0">
      <inkml:brushProperty name="width" value="0.0362278185784817" units="cm"/>
      <inkml:brushProperty name="height" value="0.0362278185784817" units="cm"/>
      <inkml:brushProperty name="color" value="#000000"/>
      <inkml:brushProperty name="ignorePressure" value="0"/>
    </inkml:brush>
  </inkml:definitions>
  <inkml:trace contextRef="#ctx0" brushRef="#br0">84050.000 15450.000 607,'92.000'-22.000'79,"-16.000"6.000"-15,-15.000 7.000-17,-15.000 6.000-16,16.000 4.000-7,51.000 4.000 2,49.000 3.000 1,51.000 3.000 2,10.000-5.000-2,-28.000-12.000-7,-28.000-13.000-8,-27.000-12.000-6,-22.000-2.000-6,-11.000 9.000-6,-14.000 10.000-7,-11.000 10.000-5,-12.000 4.000-6,-9.000 0.000-4,-10.000 0.000-5,-8.000 0.000-5,-6.000 1.000-3,1.000 4.000-2,-1.000 3.000-2,1.000 3.000-3,-4.000 1.000 2,-6.000 1.000 8,-6.000-1.000 6,-6.000 1.000 8</inkml:trace>
</inkml:ink>
</file>

<file path=ppt/ink/ink69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58"/>
    </inkml:context>
    <inkml:brush xml:id="br0">
      <inkml:brushProperty name="width" value="0.0321184024214745" units="cm"/>
      <inkml:brushProperty name="height" value="0.0321184024214745" units="cm"/>
      <inkml:brushProperty name="color" value="#000000"/>
      <inkml:brushProperty name="ignorePressure" value="0"/>
    </inkml:brush>
  </inkml:definitions>
  <inkml:trace contextRef="#ctx0" brushRef="#br0">86650.000 14100.000 684,'-22.000'-11.000'9,"6.000"28.000"17,7.000 28.000 16,6.000 29.000 18,1.000 13.000 1,-3.000 1.000-13,-3.000-1.000-13,-2.000 1.000-14,-3.000-3.000-10,1.000-2.000-9,-1.000-3.000-6,1.000-3.000-9,-1.000-2.000-8,1.000 0.000-9,-1.000 0.000-8,1.000 0.000-10,-3.000-7.000-2,-2.000-11.000 1,-3.000-14.000 1,-3.000-11.000 3</inkml:trace>
</inkml:ink>
</file>

<file path=ppt/ink/ink69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59"/>
    </inkml:context>
    <inkml:brush xml:id="br0">
      <inkml:brushProperty name="width" value="0.039568480104208" units="cm"/>
      <inkml:brushProperty name="height" value="0.039568480104208" units="cm"/>
      <inkml:brushProperty name="color" value="#000000"/>
      <inkml:brushProperty name="ignorePressure" value="0"/>
    </inkml:brush>
  </inkml:definitions>
  <inkml:trace contextRef="#ctx0" brushRef="#br0">86550.000 14500.000 555,'51.000'-72.000'6,"4.000"6.000"4,3.000 7.000 3,3.000 6.000 4,6.000 7.000 3,9.000 10.000 1,10.000 10.000 2,10.000 9.000 1,4.000 7.000 0,0.000 7.000-2,0.000 6.000-1,0.000 7.000-3,-5.000 5.000-1,-9.000 7.000 0,-10.000 6.000-1,-8.000 7.000-1,-14.000 5.000-2,-15.000 7.000-4,-15.000 6.000-5,-16.000 7.000-3,-16.000 2.000-4,-16.000 1.000-4,-15.000-1.000-3,-15.000 1.000-3,-14.000-1.000-2,-8.000 1.000-1,-10.000-1.000-2,-9.000 1.000 0,-5.000-4.000 0,0.000-6.000 2,0.000-6.000 2,0.000-6.000 2,0.000-4.000 1,0.000 1.000 2,0.000-1.000 1,0.000 1.000 2,1.000-1.000 2,4.000 1.000 4,3.000-1.000 4,3.000 1.000 4,15.000-6.000 3,29.000-8.000 3,28.000-10.000 2,28.000-9.000 2,28.000-9.000 1,28.000-5.000-3,28.000-7.000-1,29.000-5.000-1,11.000-6.000-6,-2.000-3.000-9,-3.000-3.000-9,-3.000-2.000-8,-9.000-1.000-6,-11.000 3.000-4,-14.000 3.000-4,-11.000 4.000-3,-15.000 1.000-1,-16.000 0.000 1,-15.000 0.000 2,-15.000 0.000 2,-15.000-4.000 3,-12.000-5.000 5,-13.000-7.000 6,-12.000-5.000 5,-9.000-14.000 4,-2.000-18.000 2,-3.000-19.000 1,-3.000-18.000 2,1.000-14.000 2,6.000-5.000-1,7.000-7.000 1,6.000-5.000 1,4.000 5.000-1,4.000 19.000 1,3.000 19.000 0,3.000 19.000 0,1.000 13.000 0,1.000 10.000 0,-1.000 10.000 0,1.000 9.000 0,1.000 18.000 11,3.000 29.000 24,3.000 28.000 22,4.000 28.000 24,1.000 29.000 4,0.000 32.000-14,0.000 31.000-13,0.000 32.000-15,-4.000 19.000-8,-5.000 10.000-6,-7.000 10.000-4,-5.000 9.000-5,-11.000 10.000-5,-11.000 14.000-6,-14.000 11.000-5,-11.000 14.000-4,-3.000 3.000-6,10.000-2.000-4,10.000-3.000-4,9.000-3.000-3,9.000-26.000-9,9.000-46.000-10,10.000-47.000-11,10.000-47.000-11</inkml:trace>
</inkml:ink>
</file>

<file path=ppt/ink/ink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0"/>
    </inkml:context>
    <inkml:brush xml:id="br0">
      <inkml:brushProperty name="width" value="0.0349286384880543" units="cm"/>
      <inkml:brushProperty name="height" value="0.0349286384880543" units="cm"/>
      <inkml:brushProperty name="color" value="#f2385b"/>
      <inkml:brushProperty name="ignorePressure" value="0"/>
    </inkml:brush>
  </inkml:definitions>
  <inkml:trace contextRef="#ctx0" brushRef="#br0">19000.000 30400.000 629,'-44.000'-61.000'3,"13.000"28.000"5,12.000 28.000 5,13.000 29.000 5,6.000 24.000 7,0.000 22.000 7,0.000 22.000 8,0.000 23.000 8,0.000 11.000 0,0.000 4.000-7,0.000 3.000-8,0.000 3.000-6,0.000 3.000-8,0.000 3.000-8,0.000 3.000-6,0.000 4.000-9,0.000 4.000-4,0.000 6.000-2,0.000 7.000-2,0.000 6.000-3,0.000-10.000 1,0.000-24.000 3,0.000-26.000 2,0.000-24.000 3,0.000-18.000-9,0.000-9.000-19,0.000-10.000-21,0.000-8.000-20</inkml:trace>
</inkml:ink>
</file>

<file path=ppt/ink/ink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6"/>
    </inkml:context>
    <inkml:brush xml:id="br0">
      <inkml:brushProperty name="width" value="0.0354049988090992" units="cm"/>
      <inkml:brushProperty name="height" value="0.0354049988090992" units="cm"/>
      <inkml:brushProperty name="color" value="#f2385b"/>
      <inkml:brushProperty name="ignorePressure" value="0"/>
    </inkml:brush>
  </inkml:definitions>
  <inkml:trace contextRef="#ctx0" brushRef="#br0">22200.000 40900.000 621,'-2.000'-68.000'0,"-3.000"17.000"-1,-3.000 15.000-1,-2.000 16.000 0,-3.000 20.000 8,1.000 25.000 19,-1.000 25.000 17,1.000 25.000 18,1.000 17.000 2,3.000 9.000-12,3.000 10.000-12,4.000 10.000-14,1.000 5.000-6,0.000 4.000 0,0.000 3.000-1,0.000 3.000 0,0.000 3.000-10,0.000 3.000-20,0.000 3.000-20,0.000 4.000-19,0.000-15.000-6,0.000-31.000 8,0.000-31.000 7,0.000-31.000 7,0.000-16.000 4,0.000 0.000-1,0.000 0.000-2,0.000 0.000-1</inkml:trace>
</inkml:ink>
</file>

<file path=ppt/ink/ink7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33"/>
    </inkml:context>
    <inkml:brush xml:id="br0">
      <inkml:brushProperty name="width" value="0.039169929921627" units="cm"/>
      <inkml:brushProperty name="height" value="0.039169929921627" units="cm"/>
      <inkml:brushProperty name="color" value="#000000"/>
      <inkml:brushProperty name="ignorePressure" value="0"/>
    </inkml:brush>
  </inkml:definitions>
  <inkml:trace contextRef="#ctx0" brushRef="#br0">93150.000 54900.000 561,'-2.000'-49.000'2,"-3.000"4.000"4,-3.000 3.000 5,-2.000 3.000 3,-6.000 12.000 4,-6.000 22.000 4,-6.000 22.000 3,-6.000 23.000 4,-4.000 14.000 0,1.000 10.000-4,-1.000 10.000-4,1.000 9.000-3,-3.000 6.000-4,-2.000 3.000 0,-3.000 3.000-3,-3.000 4.000-1,-6.000-1.000-1,-5.000-3.000-2,-7.000-3.000-2,-5.000-2.000-1,-8.000-1.000-2,-5.000 3.000-1,-7.000 3.000-3,-5.000 4.000-1,-3.000-3.000 0,4.000-5.000 0,3.000-7.000 0,3.000-5.000 2,6.000-8.000-2,9.000-5.000-5,10.000-7.000-4,10.000-5.000-5,14.000-14.000-5,23.000-18.000-8,22.000-19.000-6,22.000-18.000-8,16.000-17.000-1,14.000-11.000 5,11.000-14.000 6,14.000-11.000 5,3.000-6.000 5,-2.000 4.000 5,-3.000 3.000 6,-3.000 3.000 5,-6.000 1.000 3,-5.000 1.000 2,-7.000-1.000 1,-5.000 1.000 2,-8.000 1.000 2,-5.000 3.000 3,-7.000 3.000 3,-5.000 4.000 3,-3.000 4.000 1,4.000 6.000-1,3.000 7.000 0,3.000 6.000-1,-2.000 4.000 1,-6.000 4.000 3,-6.000 3.000 4,-6.000 3.000 2,-2.000 3.000 2,3.000 3.000 1,3.000 3.000 2,4.000 4.000 0,-1.000 4.000 1,-3.000 6.000-2,-3.000 7.000-2,-2.000 6.000-1,-3.000 4.000-1,1.000 4.000-1,-1.000 3.000-1,1.000 3.000-1,-3.000 3.000 0,-2.000 3.000-1,-3.000 3.000 0,-3.000 4.000-1,-2.000 2.000-1,0.000 4.000-2,0.000 3.000-2,0.000 3.000-2,-2.000-1.000-2,-3.000-2.000-3,-3.000-3.000-3,-2.000-3.000-3,-1.000-4.000-2,3.000-3.000-2,3.000-3.000-1,4.000-2.000-3,4.000-11.000-2,6.000-15.000-1,7.000-15.000-2,6.000-16.000-2,6.000-12.000 0,6.000-5.000 3,7.000-7.000 2,6.000-5.000 1,3.000-4.000 3,0.000 0.000 1,0.000 0.000 1,0.000 0.000 1,-2.000-2.000 1,-3.000-3.000 1,-3.000-3.000 0,-2.000-2.000 2,-1.000-1.000 1,3.000 3.000 0,3.000 3.000 0,4.000 4.000 2,-3.000 1.000 0,-5.000 0.000 1,-7.000 0.000 3,-5.000 0.000 0,-4.000 3.000 3,0.000 6.000 1,0.000 7.000 3,0.000 6.000 2,-2.000 9.000 0,-3.000 13.000-1,-3.000 12.000-2,-2.000 13.000 0,-5.000 9.000-2,-2.000 6.000 0,-3.000 7.000-1,-3.000 6.000 0,-4.000 3.000-1,-3.000 0.000-1,-3.000 0.000-1,-2.000 0.000 0,-5.000 3.000-1,-2.000 6.000 0,-3.000 7.000 0,-3.000 6.000 1,-4.000 1.000-1,-3.000-3.000-1,-3.000-3.000-1,-2.000-2.000-1,-3.000-1.000-1,1.000 3.000-1,-1.000 3.000-1,1.000 4.000-1,2.000-4.000-3,7.000-9.000-7,6.000-10.000-5,7.000-8.000-6,8.000-17.000-5,14.000-21.000-5,11.000-22.000-5,14.000-22.000-5,7.000-16.000 1,3.000-9.000 6,3.000-10.000 6,4.000-8.000 6,-1.000-3.000 4,-3.000 7.000 1,-3.000 6.000 2,-2.000 7.000 1,-5.000 4.000 5,-2.000 3.000 6,-3.000 3.000 8,-3.000 4.000 7,-4.000 5.000 5,-3.000 10.000 4,-3.000 10.000 3,-2.000 9.000 4,-1.000 6.000 1,3.000 3.000-3,3.000 3.000-2,4.000 4.000-2,1.000 1.000-3,0.000 0.000-2,0.000 0.000-2,0.000 0.000-3,3.000 0.000-2,6.000 0.000-4,7.000 0.000-2,6.000 0.000-3,1.000 0.000-3,-3.000 0.000-1,-3.000 0.000-2,-2.000 0.000-1,-5.000 0.000-5,-2.000 0.000-8,-3.000 0.000-8,-3.000 0.000-8,-6.000-4.000 0,-5.000-5.000 4,-7.000-7.000 5,-5.000-5.000 5,-4.000-8.000 5,0.000-5.000 5,0.000-7.000 3,0.000-5.000 5,1.000-6.000 2,4.000-3.000 1,3.000-3.000 1,3.000-2.000 2,3.000-5.000 0,3.000-2.000 1,3.000-3.000 2,4.000-3.000 0,1.000-1.000 2,0.000 4.000-1,0.000 3.000 1,0.000 3.000 0,-2.000 3.000 2,-3.000 3.000 3,-3.000 3.000 3,-2.000 4.000 3,-3.000 4.000 3,1.000 6.000 1,-1.000 7.000 2,1.000 6.000 2,-3.000 15.000 4,-2.000 26.000 8,-3.000 24.000 6,-3.000 26.000 8,-6.000 18.000 0,-5.000 13.000-7,-7.000 12.000-6,-5.000 13.000-7,-8.000 10.000-6,-5.000 10.000-3,-7.000 10.000-3,-5.000 9.000-5,-6.000 4.000-3,-3.000 1.000-3,-3.000-1.000-3,-2.000 1.000-4,-1.000 5.000-2,3.000 14.000-5,3.000 11.000-5,4.000 14.000-3,5.000-1.000-5,10.000-12.000-5,10.000-13.000-4,9.000-12.000-5,7.000-15.000-3,7.000-15.000-2,6.000-15.000-3,7.000-16.000-2,4.000-18.000 0,3.000-18.000 3,3.000-19.000 1,4.000-18.000 4</inkml:trace>
</inkml:ink>
</file>

<file path=ppt/ink/ink70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4:59"/>
    </inkml:context>
    <inkml:brush xml:id="br0">
      <inkml:brushProperty name="width" value="0.0408875569701195" units="cm"/>
      <inkml:brushProperty name="height" value="0.0408875569701195" units="cm"/>
      <inkml:brushProperty name="color" value="#000000"/>
      <inkml:brushProperty name="ignorePressure" value="0"/>
    </inkml:brush>
  </inkml:definitions>
  <inkml:trace contextRef="#ctx0" brushRef="#br0">88750.000 13650.000 538,'-44.000'-47.000'0,"13.000"6.000"0,12.000 7.000 0,13.000 6.000 0,9.000 4.000 5,6.000 4.000 11,7.000 3.000 11,6.000 3.000 11,6.000 6.000 2,6.000 9.000-6,7.000 10.000-6,6.000 10.000-7,3.000 11.000-4,0.000 17.000-5,0.000 15.000-3,0.000 16.000-5,-4.000 9.000-5,-5.000 3.000-8,-7.000 3.000-8,-5.000 4.000-7,-14.000-1.000-6,-18.000-3.000-5,-19.000-3.000-4,-18.000-2.000-5,-15.000-6.000 2,-9.000-6.000 7,-10.000-6.000 6,-8.000-6.000 7,-9.000-9.000 6,-6.000-8.000 3,-6.000-10.000 4,-6.000-9.000 3,-1.000-7.000 4,7.000-3.000 3,6.000-3.000 2,7.000-2.000 3,8.000-5.000 5,14.000-2.000 5,11.000-3.000 5,14.000-3.000 6,14.000-4.000 2,20.000-3.000-2,18.000-3.000-1,20.000-2.000-1,17.000-5.000-2,20.000-2.000 0,18.000-3.000-1,20.000-3.000 0,8.000-2.000-3,1.000 0.000-4,-1.000 0.000-4,1.000 0.000-4,-4.000 1.000-4,-6.000 4.000-4,-6.000 3.000-3,-6.000 3.000-4,-12.000 3.000-5,-15.000 3.000-6,-15.000 3.000-5,-16.000 4.000-5,-15.000-4.000-4,-11.000-9.000-1,-14.000-10.000-1,-11.000-8.000-1,-9.000-8.000 3,-3.000-2.000 9,-3.000-3.000 8,-2.000-3.000 8,-1.000-2.000 4,3.000 0.000 2,3.000 0.000 2,4.000 0.000 1,2.000 4.000 3,4.000 10.000 6,3.000 10.000 6,3.000 9.000 5,1.000 9.000 2,1.000 9.000 0,-1.000 10.000-1,1.000 10.000 0,-3.000 11.000 0,-2.000 17.000 0,-3.000 15.000 0,-3.000 16.000 1,-1.000 12.000 3,4.000 9.000 5,3.000 10.000 6,3.000 10.000 6,-1.000 5.000 0,-2.000 4.000-5,-3.000 3.000-5,-3.000 3.000-5,-4.000 6.000-5,-3.000 9.000-6,-3.000 10.000-5,-2.000 10.000-5,0.000-1.000-6,7.000-9.000-8,6.000-10.000-7,7.000-8.000-8,2.000-18.000-5,1.000-25.000-4,-1.000-25.000-5,1.000-25.000-4,1.000-24.000-5,3.000-21.000-7,3.000-22.000-5,4.000-22.000-6</inkml:trace>
</inkml:ink>
</file>

<file path=ppt/ink/ink70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0"/>
    </inkml:context>
    <inkml:brush xml:id="br0">
      <inkml:brushProperty name="width" value="0.0361687988042831" units="cm"/>
      <inkml:brushProperty name="height" value="0.0361687988042831" units="cm"/>
      <inkml:brushProperty name="color" value="#000000"/>
      <inkml:brushProperty name="ignorePressure" value="0"/>
    </inkml:brush>
  </inkml:definitions>
  <inkml:trace contextRef="#ctx0" brushRef="#br0">88750.000 15250.000 608,'-69.000'-41.000'31,"13.000"19.000"-5,12.000 19.000-7,13.000 19.000-5,6.000 10.000-5,0.000 4.000-2,0.000 3.000-3,0.000 3.000-2,0.000 1.000-1,0.000 1.000 3,0.000-1.000 2,0.000 1.000 2,-4.000-3.000 1,-5.000-2.000 0,-7.000-3.000 0,-5.000-3.000-1,-1.000-1.000 0,6.000 4.000 1,7.000 3.000 0,6.000 3.000 0,1.000-1.000 1,-3.000-2.000 0,-3.000-3.000 0,-2.000-3.000 1,3.000-2.000-2,14.000 0.000-3,11.000 0.000-2,14.000 0.000-4,8.000-5.000-1,7.000-9.000-2,6.000-10.000-1,7.000-8.000-1,8.000-9.000-2,14.000-6.000-2,11.000-6.000-2,14.000-6.000-2,5.000-4.000-2,1.000 1.000-2,-1.000-1.000-1,1.000 1.000-1,-3.000-1.000 0,-2.000 1.000 3,-3.000-1.000 1,-3.000 1.000 3,-2.000 1.000 1,0.000 3.000-1,0.000 3.000-1,0.000 4.000 0,-4.000 2.000 3,-5.000 4.000 9,-7.000 3.000 7,-5.000 3.000 9,-8.000 4.000 8,-5.000 7.000 8,-7.000 6.000 8,-5.000 7.000 7,-11.000 7.000 1,-11.000 9.000-7,-14.000 10.000-8,-11.000 10.000-7,-9.000 4.000-5,-3.000 0.000-4,-3.000 0.000-4,-2.000 0.000-4,-1.000-2.000-3,3.000-3.000-4,3.000-3.000-3,4.000-2.000-5,1.000-5.000-3,0.000-2.000-3,0.000-3.000-3,0.000-3.000-4,7.000-9.000-6,17.000-11.000-9,15.000-14.000-8,16.000-11.000-10,7.000-7.000 2,1.000 0.000 9,-1.000 0.000 10,1.000 0.000 11,-1.000 0.000 6,1.000 0.000 3,-1.000 0.000 3,1.000 0.000 3,-4.000 1.000 6,-6.000 4.000 11,-6.000 3.000 9,-6.000 3.000 11,-6.000 7.000 4,-2.000 14.000-2,-3.000 11.000-1,-3.000 14.000-1,-2.000-4.000-12,0.000-19.000-23,0.000-18.000-22,0.000-19.000-22,6.000-10.000-6,13.000 1.000 11,12.000-1.000 10,13.000 1.000 10,6.000 1.000 9,0.000 3.000 3,0.000 3.000 5,0.000 4.000 5,1.000 2.000 5,4.000 4.000 6,3.000 3.000 5,3.000 3.000 7,-1.000 1.000 3,-2.000 1.000 3,-3.000-1.000 2,-3.000 1.000 3,-4.000 4.000-1,-3.000 9.000-2,-3.000 10.000-3,-2.000 10.000-2,-8.000 7.000 0,-8.000 6.000 0,-10.000 7.000 1,-9.000 6.000 0,-10.000 6.000-1,-9.000 6.000-5,-10.000 7.000-4,-8.000 6.000-5,-11.000 4.000-2,-8.000 4.000-4,-10.000 3.000-2,-9.000 3.000-3,-5.000 1.000-1,0.000 1.000-1,0.000-1.000-1,0.000 1.000-1,1.000-7.000-1,4.000-12.000-2,3.000-13.000-3,3.000-12.000-1,7.000-15.000-1,14.000-15.000-1,11.000-15.000 1,14.000-16.000 0,16.000-8.000 1,22.000 0.000 0,22.000 0.000 2,23.000 0.000 1,10.000 0.000 0,0.000 0.000-2,0.000 0.000 0,0.000 0.000-2,1.000 1.000-3,4.000 4.000-4,3.000 3.000-4,3.000 3.000-5,-1.000 1.000-1,-2.000 1.000 0,-3.000-1.000-1,-3.000 1.000 1,-9.000 1.000 1,-11.000 3.000 2,-14.000 3.000 1,-11.000 4.000 3</inkml:trace>
</inkml:ink>
</file>

<file path=ppt/ink/ink70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3"/>
    </inkml:context>
    <inkml:brush xml:id="br0">
      <inkml:brushProperty name="width" value="0.0462739504873753" units="cm"/>
      <inkml:brushProperty name="height" value="0.0462739504873753" units="cm"/>
      <inkml:brushProperty name="color" value="#000000"/>
      <inkml:brushProperty name="ignorePressure" value="0"/>
    </inkml:brush>
  </inkml:definitions>
  <inkml:trace contextRef="#ctx0" brushRef="#br0">92750.000 14500.000 475,'-52.000'9.000'6,"-3.000"19.000"14,-3.000 19.000 13,-2.000 19.000 13,0.000 5.000 2,7.000-5.000-8,6.000-7.000-8,7.000-5.000-8,-4.000 0.000-6,-12.000 10.000-3,-13.000 10.000-4,-12.000 9.000-2,-5.000 1.000-3,3.000-6.000 0,3.000-6.000-1,4.000-6.000-1,22.000-21.000-7,45.000-34.000-12,43.000-35.000-14,45.000-33.000-13,19.000-18.000-4,-3.000 0.000 7,-3.000 0.000 6,-2.000 0.000 5,-6.000 6.000 7,-6.000 13.000 3,-6.000 12.000 6,-6.000 13.000 4,-9.000 9.000 5,-8.000 6.000 5,-10.000 7.000 4,-9.000 6.000 5,-9.000 9.000 4,-5.000 13.000 2,-7.000 12.000 2,-5.000 13.000 3,-6.000 7.000 2,-3.000 4.000 3,-3.000 3.000 3,-2.000 3.000 3,-1.000-1.000-1,3.000-2.000-4,3.000-3.000-4,4.000-3.000-4,5.000-6.000-4,10.000-5.000-4,10.000-7.000-4,9.000-5.000-4,7.000-12.000-6,7.000-16.000-5,6.000-15.000-6,7.000-15.000-6,5.000-15.000-5,7.000-12.000-3,6.000-13.000-2,7.000-12.000-3,-3.000-10.000 0,-8.000-6.000 3,-10.000-6.000 4,-9.000-6.000 3,-7.000 4.000 4,-3.000 16.000 6,-3.000 15.000 6,-2.000 17.000 7,-8.000 10.000 3,-8.000 6.000 4,-10.000 7.000 1,-9.000 6.000 4,-4.000 15.000 5,4.000 26.000 10,3.000 24.000 9,3.000 26.000 9,-1.000 10.000 0,-2.000-3.000-9,-3.000-3.000-8,-3.000-2.000-9,-6.000-3.000-6,-5.000 1.000-4,-7.000-1.000-4,-5.000 1.000-3,-6.000-1.000-5,-3.000 1.000-3,-3.000-1.000-6,-2.000 1.000-4,10.000-18.000-8,25.000-34.000-13,25.000-35.000-12,25.000-33.000-13,9.000-11.000 0,-6.000 17.000 11,-6.000 15.000 12,-6.000 16.000 11,-1.000 7.000 8,7.000 1.000 7,6.000-1.000 5,7.000 1.000 6,-1.000 1.000 4,-6.000 3.000 0,-6.000 3.000 0,-6.000 4.000 1,-7.000-6.000-3,-6.000-11.000-7,-6.000-14.000-7,-6.000-11.000-6,-6.000-11.000-2,-2.000-5.000 4,-3.000-7.000 4,-3.000-5.000 3,1.000-12.000 4,6.000-16.000 0,7.000-15.000 3,6.000-15.000 0,1.000 2.000 3,-3.000 22.000 3,-3.000 22.000 3,-2.000 23.000 2,-5.000 13.000 5,-2.000 6.000 6,-3.000 7.000 5,-3.000 6.000 7,-2.000 13.000 6,0.000 23.000 7,0.000 22.000 7,0.000 22.000 8,-4.000 23.000-1,-5.000 25.000-8,-7.000 25.000-7,-5.000 25.000-8,-8.000 14.000-5,-5.000 3.000-4,-7.000 3.000-3,-5.000 4.000-4,-3.000-1.000-3,4.000-3.000-1,3.000-3.000-4,3.000-2.000-1,4.000-5.000-6,7.000-2.000-7,6.000-3.000-8,7.000-3.000-7,2.000-7.000-8,1.000-9.000-8,-1.000-10.000-7,1.000-8.000-7</inkml:trace>
</inkml:ink>
</file>

<file path=ppt/ink/ink70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3"/>
    </inkml:context>
    <inkml:brush xml:id="br0">
      <inkml:brushProperty name="width" value="0.0297618433833122" units="cm"/>
      <inkml:brushProperty name="height" value="0.0297618433833122" units="cm"/>
      <inkml:brushProperty name="color" value="#000000"/>
      <inkml:brushProperty name="ignorePressure" value="0"/>
    </inkml:brush>
  </inkml:definitions>
  <inkml:trace contextRef="#ctx0" brushRef="#br0">95000.000 14950.000 739,'28.000'-25.000'0,"6.000"0.000"0,7.000 0.000 1,6.000 0.000 1,-4.000 9.000 6,-11.000 19.000 16,-14.000 19.000 15,-11.000 19.000 14,-15.000 10.000 1,-16.000 4.000-14,-15.000 3.000-15,-15.000 3.000-13,-7.000-4.000-9,3.000-8.000-5,3.000-10.000-3,4.000-9.000-4,11.000-9.000-4,23.000-5.000-3,22.000-7.000-5,22.000-5.000-3,15.000-4.000 0,9.000 0.000 7,10.000 0.000 5,10.000 0.000 6,0.000 1.000 5,-5.000 4.000 4,-7.000 3.000 3,-5.000 3.000 5,-11.000 4.000 0,-11.000 7.000-1,-14.000 6.000-2,-11.000 7.000-3,-17.000 2.000 0,-18.000 1.000-2,-19.000-1.000-2,-18.000 1.000 0,-9.000-3.000-4,4.000-2.000-6,3.000-3.000-5,3.000-3.000-5,6.000-6.000-6,9.000-5.000-5,10.000-7.000-7,10.000-5.000-6,5.000-8.000 1,4.000-5.000 7,3.000-7.000 7,3.000-5.000 8</inkml:trace>
</inkml:ink>
</file>

<file path=ppt/ink/ink70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3"/>
    </inkml:context>
    <inkml:brush xml:id="br0">
      <inkml:brushProperty name="width" value="0.0355482399463654" units="cm"/>
      <inkml:brushProperty name="height" value="0.0355482399463654" units="cm"/>
      <inkml:brushProperty name="color" value="#000000"/>
      <inkml:brushProperty name="ignorePressure" value="0"/>
    </inkml:brush>
  </inkml:definitions>
  <inkml:trace contextRef="#ctx0" brushRef="#br0">96250.000 14950.000 618,'46.000'-47.000'4,"-5.000"6.000"9,-7.000 7.000 7,-5.000 6.000 8,-4.000 7.000 7,0.000 10.000 3,0.000 10.000 6,0.000 9.000 3,-4.000 7.000-1,-5.000 7.000-8,-7.000 6.000-9,-5.000 7.000-8,-6.000 5.000-8,-3.000 7.000-8,-3.000 6.000-7,-2.000 7.000-8,-3.000-1.000-10,1.000-6.000-12,-1.000-6.000-12,1.000-6.000-11</inkml:trace>
</inkml:ink>
</file>

<file path=ppt/ink/ink70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4"/>
    </inkml:context>
    <inkml:brush xml:id="br0">
      <inkml:brushProperty name="width" value="0.0451319999992847" units="cm"/>
      <inkml:brushProperty name="height" value="0.0451319999992847" units="cm"/>
      <inkml:brushProperty name="color" value="#000000"/>
      <inkml:brushProperty name="ignorePressure" value="0"/>
    </inkml:brush>
  </inkml:definitions>
  <inkml:trace contextRef="#ctx0" brushRef="#br0">97100.000 14550.000 487,'23.000'-46.000'2,"-3.000"10.000"6,-3.000 10.000 5,-2.000 9.000 4,-1.000 9.000 6,3.000 9.000 6,3.000 10.000 7,4.000 10.000 5,-3.000 10.000 1,-5.000 13.000-2,-7.000 12.000-4,-5.000 13.000-4,-4.000 4.000-2,0.000-3.000-5,0.000-3.000-3,0.000-2.000-4,-4.000-3.000-6,-5.000 1.000-9,-7.000-1.000-8,-5.000 1.000-9,-4.000-6.000-4,0.000-8.000 3,0.000-10.000 3,0.000-9.000 2,3.000-16.000-10,6.000-22.000-20,7.000-22.000-20,6.000-21.000-20,4.000-10.000-2,4.000 3.000 18,3.000 3.000 19,3.000 4.000 17,3.000 2.000 12,3.000 4.000 3,3.000 3.000 4,4.000 3.000 4,2.000 3.000 4,4.000 3.000 8,3.000 3.000 6,3.000 4.000 8,3.000 2.000 3,3.000 4.000 1,3.000 3.000 2,4.000 3.000 1,2.000 1.000 0,4.000 1.000-1,3.000-1.000-1,3.000 1.000-1,-2.000 1.000-3,-6.000 3.000-4,-6.000 3.000-6,-6.000 4.000-4,-10.000-6.000-12,-12.000-11.000-18,-13.000-14.000-18,-12.000-11.000-17,-5.000-12.000-2,3.000-9.000 12,3.000-10.000 14,4.000-8.000 13,2.000-4.000 9,4.000 3.000 1,3.000 3.000 4,3.000 4.000 2,-1.000 7.000 2,-2.000 13.000 4,-3.000 12.000 2,-3.000 13.000 4,-1.000 6.000 2,4.000 0.000 6,3.000 0.000 3,3.000 0.000 5,1.000 9.000 7,1.000 19.000 8,-1.000 19.000 9,1.000 19.000 9,-6.000 27.000 2,-8.000 39.000-7,-10.000 36.000-4,-9.000 39.000-6,-4.000 0.000-5,4.000-33.000-4,3.000-35.000-5,3.000-34.000-4,1.000-15.000-5,1.000 7.000-6,-1.000 6.000-5,1.000 7.000-4,-1.000-1.000-7,1.000-6.000-4,-1.000-6.000-7,1.000-6.000-4,-3.000-7.000-5,-2.000-6.000-5,-3.000-6.000-3,-3.000-6.000-4,1.000-13.000-8,6.000-19.000-10,7.000-18.000-11,6.000-19.000-10</inkml:trace>
</inkml:ink>
</file>

<file path=ppt/ink/ink70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4"/>
    </inkml:context>
    <inkml:brush xml:id="br0">
      <inkml:brushProperty name="width" value="0.0426561608910561" units="cm"/>
      <inkml:brushProperty name="height" value="0.0426561608910561" units="cm"/>
      <inkml:brushProperty name="color" value="#000000"/>
      <inkml:brushProperty name="ignorePressure" value="0"/>
    </inkml:brush>
  </inkml:definitions>
  <inkml:trace contextRef="#ctx0" brushRef="#br0">98100.000 15050.000 515,'48.000'-24.000'0,"-3.000"4.000"0,-3.000 3.000 0,-2.000 3.000 0,-1.000-1.000 3,3.000-2.000 3,3.000-3.000 6,4.000-3.000 4,-6.000 8.000 5,-11.000 23.000 8,-14.000 22.000 6,-11.000 22.000 8,-14.000 10.000-2,-11.000 1.000-6,-14.000-1.000-8,-11.000 1.000-7,-4.000-4.000-6,6.000-6.000-3,7.000-6.000-3,6.000-6.000-4,17.000-12.000-6,28.000-15.000-9,28.000-15.000-9,29.000-16.000-10,16.000-13.000-6,7.000-9.000-4,6.000-10.000-3,7.000-8.000-2,-3.000-4.000 0,-8.000 3.000 8,-10.000 3.000 6,-9.000 4.000 6,-10.000 5.000 5,-9.000 10.000 4,-10.000 10.000 3,-8.000 9.000 3,-9.000 4.000 4,-6.000 1.000 8,-6.000-1.000 6,-6.000 1.000 7,-7.000 4.000 13,-6.000 9.000 21,-6.000 10.000 21,-6.000 10.000 20,-2.000 5.000 0,3.000 4.000-18,3.000 3.000-19,4.000 3.000-18,1.000 3.000-12,0.000 3.000-5,0.000 3.000-3,0.000 4.000-5,0.000 1.000-3,0.000 0.000-3,0.000 0.000-3,0.000 0.000-4,0.000-2.000-1,0.000-3.000 2,0.000-3.000 1,0.000-2.000 1,10.000-6.000-4,23.000-6.000-8,22.000-6.000-9,22.000-6.000-8,8.000-10.000-4,-2.000-12.000 2,-3.000-13.000 2,-3.000-12.000 2,-4.000-10.000 2,-3.000-6.000 3,-3.000-6.000 4,-2.000-6.000 2,-8.000-2.000 4,-8.000 3.000 5,-10.000 3.000 3,-9.000 4.000 4,-12.000 1.000 3,-11.000 0.000 2,-14.000 0.000 3,-11.000 0.000 1,-12.000 3.000 1,-9.000 6.000-3,-10.000 7.000-2,-8.000 6.000-2,-11.000 7.000-2,-8.000 10.000 1,-10.000 10.000 1,-9.000 9.000 0,-1.000 7.000-6,10.000 7.000-14,10.000 6.000-15,9.000 7.000-14,9.000-1.000-5,9.000-6.000 5,10.000-6.000 6,10.000-6.000 5</inkml:trace>
</inkml:ink>
</file>

<file path=ppt/ink/ink70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4"/>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100975.000 15275.000 333,'157.000'63.000'167,"51.000"46.000"-1,50.000 47.000 1,49.000 47.000 0</inkml:trace>
</inkml:ink>
</file>

<file path=ppt/ink/ink70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7"/>
    </inkml:context>
    <inkml:brush xml:id="br0">
      <inkml:brushProperty name="width" value="0.0374336242675781" units="cm"/>
      <inkml:brushProperty name="height" value="0.0374336242675781" units="cm"/>
      <inkml:brushProperty name="color" value="#000000"/>
      <inkml:brushProperty name="ignorePressure" value="0"/>
    </inkml:brush>
  </inkml:definitions>
  <inkml:trace contextRef="#ctx0" brushRef="#br0">91350.000 16500.000 587,'-2.000'-36.000'6,"-3.000"28.000"13,-3.000 28.000 12,-2.000 29.000 12,-1.000 24.000 4,3.000 22.000-3,3.000 22.000-5,4.000 23.000-3,1.000 8.000-5,0.000-3.000-4,0.000-3.000-3,0.000-2.000-5,-2.000-5.000-3,-3.000-2.000-4,-3.000-3.000-2,-2.000-3.000-4,-5.000-4.000-3,-2.000-3.000-5,-3.000-3.000-3,-3.000-2.000-4,-1.000-11.000-3,4.000-15.000 0,3.000-15.000-1,3.000-16.000-1,1.000-24.000-6,1.000-31.000-12,-1.000-31.000-12,1.000-31.000-11,-1.000-26.000-2,1.000-18.000 7,-1.000-19.000 8,1.000-18.000 7,1.000-9.000 6,3.000 4.000 4,3.000 3.000 5,4.000 3.000 5,2.000 7.000 3,4.000 14.000 1,3.000 11.000 1,3.000 14.000 2,-5.000 21.000 7,-12.000 31.000 16,-13.000 32.000 14,-12.000 31.000 14,-10.000 21.000 5,-6.000 14.000-6,-6.000 11.000-6,-6.000 14.000-7,-4.000 5.000-4,1.000 1.000-3,-1.000-1.000-3,1.000 1.000-4,2.000-4.000-2,7.000-6.000-3,6.000-6.000-3,7.000-6.000-3,13.000-13.000-4,22.000-19.000-6,22.000-18.000-7,23.000-19.000-5,17.000-21.000-4,17.000-21.000-1,15.000-22.000-2,16.000-22.000-1,9.000-18.000 0,3.000-11.000 2,3.000-14.000 1,4.000-11.000 2,-3.000-4.000 1,-5.000 6.000-1,-7.000 7.000 0,-5.000 6.000-2,-11.000 12.000 4,-11.000 19.000 5,-14.000 19.000 5,-11.000 19.000 7,-15.000 21.000 8,-16.000 26.000 13,-15.000 24.000 13,-15.000 26.000 13,-7.000 12.000 3,3.000 0.000-4,3.000 0.000-5,4.000 0.000-6,2.000-2.000-4,4.000-3.000-5,3.000-3.000-4,3.000-2.000-5,4.000-6.000-4,7.000-6.000-2,6.000-6.000-4,7.000-6.000-2,2.000-4.000-2,1.000 1.000-4,-1.000-1.000-3,1.000 1.000-2,-6.000 1.000-1,-8.000 3.000 0,-10.000 3.000 1,-9.000 4.000 2,-9.000 2.000-2,-5.000 4.000-2,-7.000 3.000-3,-5.000 3.000-3,-8.000-1.000-1,-5.000-2.000 1,-7.000-3.000 0,-5.000-3.000 1,-1.000-4.000 0,6.000-3.000 2,7.000-3.000 1,6.000-2.000 2,12.000-6.000 2,19.000-6.000 0,19.000-6.000 2,19.000-6.000 0,9.000-4.000 2,0.000 1.000 0,0.000-1.000 2,0.000 1.000 0,-4.000 2.000 1,-5.000 7.000 0,-7.000 6.000 0,-5.000 7.000 0,-11.000 7.000 0,-11.000 9.000 0,-14.000 10.000 0,-11.000 10.000 1,-14.000 2.000-1,-11.000-3.000 2,-14.000-3.000 0,-11.000-2.000 1,-11.000-3.000 0,-5.000 1.000 0,-7.000-1.000-1,-5.000 1.000 0,-4.000-1.000 1,0.000 1.000 3,0.000-1.000 3,0.000 1.000 3,4.000-4.000 1,10.000-6.000-2,10.000-6.000-1,9.000-6.000-1,21.000-6.000 1,35.000-2.000 6,35.000-3.000 4,34.000-3.000 6,23.000-6.000-1,13.000-5.000-8,12.000-7.000-7,13.000-5.000-9,6.000-3.000-3,0.000 4.000-2,0.000 3.000-1,0.000 3.000-1,-5.000 3.000-1,-9.000 3.000-1,-10.000 3.000 1,-8.000 4.000-1,-14.000 1.000-2,-15.000 0.000-2,-15.000 0.000-3,-16.000 0.000-3,-15.000-5.000-1,-11.000-9.000 0,-14.000-10.000-1,-11.000-8.000 0,-6.000-6.000 1,4.000 1.000 3,3.000-1.000 4,3.000 1.000 2,1.000-1.000 5,1.000 1.000 5,-1.000-1.000 7,1.000 1.000 7,1.000 10.000 7,3.000 22.000 13,3.000 22.000 11,4.000 23.000 11,1.000 11.000 2,0.000 4.000-11,0.000 3.000-10,0.000 3.000-10,0.000 7.000-7,0.000 14.000-1,0.000 11.000-3,0.000 14.000-2,0.000 3.000-2,0.000-2.000-2,0.000-3.000-1,0.000-3.000-3,-2.000-7.000-3,-3.000-9.000-4,-3.000-10.000-6,-2.000-8.000-5,-5.000-11.000-4,-2.000-8.000-1,-3.000-10.000-3,-3.000-9.000-2,-6.000-9.000-1,-5.000-5.000-2,-7.000-7.000 0,-5.000-5.000-1,-3.000-12.000 1,4.000-16.000 3,3.000-15.000 3,3.000-15.000 2,4.000-9.000 5,7.000 1.000 4,6.000-1.000 7,7.000 1.000 4,7.000 2.000 4,9.000 7.000 0,10.000 6.000 0,10.000 7.000 1,8.000 4.000-2,10.000 3.000-5,10.000 3.000-3,9.000 4.000-5,6.000 1.000-3,3.000 0.000-4,3.000 0.000-2,4.000 0.000-3,-6.000 1.000-1,-11.000 4.000-1,-14.000 3.000 0,-11.000 3.000 0</inkml:trace>
</inkml:ink>
</file>

<file path=ppt/ink/ink70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7"/>
    </inkml:context>
    <inkml:brush xml:id="br0">
      <inkml:brushProperty name="width" value="0.0221005156636238" units="cm"/>
      <inkml:brushProperty name="height" value="0.0221005156636238" units="cm"/>
      <inkml:brushProperty name="color" value="#000000"/>
      <inkml:brushProperty name="ignorePressure" value="0"/>
    </inkml:brush>
  </inkml:definitions>
  <inkml:trace contextRef="#ctx0" brushRef="#br0">94150.000 18200.000 995,'-21.000'-46.000'0,"10.000"10.000"0,10.000 10.000 0,9.000 9.000 0,15.000 7.000 0,22.000 7.000 1,22.000 6.000 1,23.000 7.000-1,2.000 2.000-5,-16.000 1.000-13,-15.000-1.000-14,-15.000 1.000-12</inkml:trace>
</inkml:ink>
</file>

<file path=ppt/ink/ink7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33"/>
    </inkml:context>
    <inkml:brush xml:id="br0">
      <inkml:brushProperty name="width" value="0.0350420475006104" units="cm"/>
      <inkml:brushProperty name="height" value="0.0350420475006104" units="cm"/>
      <inkml:brushProperty name="color" value="#000000"/>
      <inkml:brushProperty name="ignorePressure" value="0"/>
    </inkml:brush>
  </inkml:definitions>
  <inkml:trace contextRef="#ctx0" brushRef="#br0">95700.000 55900.000 627,'45.000'-69.000'2,"-9.000"13.000"3,-10.000 12.000 4,-8.000 13.000 3,-8.000 12.000 5,-2.000 13.000 6,-3.000 12.000 7,-3.000 13.000 5,-9.000 7.000 1,-11.000 4.000-5,-14.000 3.000-5,-11.000 3.000-5,-9.000 4.000-5,-3.000 7.000-3,-3.000 6.000-3,-2.000 7.000-4,-3.000 0.000-2,1.000-2.000-1,-1.000-3.000-2,1.000-3.000-1,1.000-1.000 0,3.000 4.000 0,3.000 3.000 2,4.000 3.000 0,5.000-4.000 1,10.000-8.000 0,10.000-10.000-1,9.000-9.000 1,10.000-7.000 0,14.000-3.000 0,11.000-3.000-2,14.000-2.000 1,13.000-9.000 0,16.000-12.000 2,15.000-13.000 2,17.000-12.000 1,7.000-5.000 1,0.000 3.000-2,0.000 3.000-2,0.000 4.000-2,-4.000 2.000-1,-5.000 4.000 1,-7.000 3.000 1,-5.000 3.000 0,-9.000 3.000-2,-9.000 3.000-7,-10.000 3.000-7,-8.000 4.000-5,-9.000 4.000-6,-6.000 6.000-2,-6.000 7.000-3,-6.000 6.000-4,-6.000 3.000-3,-2.000 0.000-4,-3.000 0.000-5,-3.000 0.000-3,-4.000-2.000 1,-3.000-3.000 7,-3.000-3.000 8,-2.000-2.000 7</inkml:trace>
</inkml:ink>
</file>

<file path=ppt/ink/ink70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8"/>
    </inkml:context>
    <inkml:brush xml:id="br0">
      <inkml:brushProperty name="width" value="0.0244829095900059" units="cm"/>
      <inkml:brushProperty name="height" value="0.0244829095900059" units="cm"/>
      <inkml:brushProperty name="color" value="#000000"/>
      <inkml:brushProperty name="ignorePressure" value="0"/>
    </inkml:brush>
  </inkml:definitions>
  <inkml:trace contextRef="#ctx0" brushRef="#br0">96100.000 18000.000 898,'6.000'-44.000'4,"13.000"13.000"9,12.000 12.000 7,13.000 13.000 9,7.000 9.000-3,4.000 6.000-16,3.000 7.000-16,3.000 6.000-16,-4.000-1.000-8,-8.000-5.000-3,-10.000-7.000-3,-9.000-5.000-2,-5.000-4.000 2,0.000 0.000 5,0.000 0.000 7,0.000 0.000 6</inkml:trace>
</inkml:ink>
</file>

<file path=ppt/ink/ink70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8"/>
    </inkml:context>
    <inkml:brush xml:id="br0">
      <inkml:brushProperty name="width" value="0.0229708906263113" units="cm"/>
      <inkml:brushProperty name="height" value="0.0229708906263113" units="cm"/>
      <inkml:brushProperty name="color" value="#000000"/>
      <inkml:brushProperty name="ignorePressure" value="0"/>
    </inkml:brush>
  </inkml:definitions>
  <inkml:trace contextRef="#ctx0" brushRef="#br0">97450.000 17800.000 957,'46.000'23.000'31,"-5.000"-3.000"-20,-7.000-3.000-18,-5.000-2.000-19,-4.000-5.000-9,0.000-2.000 0,0.000-3.000 0,0.000-3.000 1</inkml:trace>
</inkml:ink>
</file>

<file path=ppt/ink/ink70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8"/>
    </inkml:context>
    <inkml:brush xml:id="br0">
      <inkml:brushProperty name="width" value="0.0232996381819248" units="cm"/>
      <inkml:brushProperty name="height" value="0.0232996381819248" units="cm"/>
      <inkml:brushProperty name="color" value="#000000"/>
      <inkml:brushProperty name="ignorePressure" value="0"/>
    </inkml:brush>
  </inkml:definitions>
  <inkml:trace contextRef="#ctx0" brushRef="#br0">98300.000 17750.000 944,'20.000'-19.000'44,"-9.000"13.000"-33,-10.000 12.000-32,-8.000 13.000-32</inkml:trace>
</inkml:ink>
</file>

<file path=ppt/ink/ink70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09"/>
    </inkml:context>
    <inkml:brush xml:id="br0">
      <inkml:brushProperty name="width" value="0.0406549982726574" units="cm"/>
      <inkml:brushProperty name="height" value="0.0406549982726574" units="cm"/>
      <inkml:brushProperty name="color" value="#000000"/>
      <inkml:brushProperty name="ignorePressure" value="0"/>
    </inkml:brush>
  </inkml:definitions>
  <inkml:trace contextRef="#ctx0" brushRef="#br0">98400.000 17300.000 541,'-32.000'-29.000'6,"39.000"-5.000"14,36.000-7.000 14,39.000-5.000 13,22.000 0.000 1,10.000 10.000-9,10.000 10.000-10,9.000 9.000-10,-1.000 4.000-8,-8.000 1.000-6,-10.000-1.000-7,-9.000 1.000-5,-13.000 1.000-3,-16.000 3.000 4,-15.000 3.000 2,-15.000 4.000 3,-17.000-1.000-7,-15.000-3.000-18,-15.000-3.000-17,-16.000-2.000-18,-12.000-8.000-3,-5.000-8.000 15,-7.000-10.000 12,-5.000-9.000 14,-1.000-7.000 9,6.000-3.000 3,7.000-3.000 3,6.000-2.000 5,4.000 3.000 2,4.000 14.000 4,3.000 11.000 3,3.000 14.000 4,-2.000 14.000 9,-6.000 20.000 18,-6.000 18.000 17,-6.000 20.000 16,-4.000 14.000 3,1.000 14.000-12,-1.000 11.000-12,1.000 14.000-12,-1.000 5.000-8,1.000 1.000-4,-1.000-1.000-3,1.000 1.000-3,-1.000-4.000-4,1.000-6.000-1,-1.000-6.000-3,1.000-6.000-1,4.000-9.000-3,9.000-8.000-2,10.000-10.000-3,10.000-9.000-2,8.000-10.000-3,10.000-9.000-4,10.000-10.000-4,9.000-8.000-5,10.000-11.000-3,14.000-8.000-3,11.000-10.000-3,14.000-9.000-4,5.000-12.000-2,1.000-11.000-1,-1.000-14.000-1,1.000-11.000-2,-6.000-4.000 0,-8.000 6.000 3,-10.000 7.000 2,-9.000 6.000 2,-10.000 6.000 5,-9.000 6.000 5,-10.000 7.000 5,-8.000 6.000 5,-11.000 6.000 4,-8.000 6.000 1,-10.000 7.000 1,-9.000 6.000 2,-5.000 6.000 3,0.000 6.000 7,0.000 7.000 5,0.000 6.000 6,1.000 6.000 1,4.000 6.000-2,3.000 7.000-3,3.000 6.000-4,-2.000 7.000-2,-6.000 10.000-1,-6.000 10.000-2,-6.000 9.000-2,-7.000 7.000-2,-6.000 7.000-2,-6.000 6.000-3,-6.000 7.000-2,-4.000-1.000-2,1.000-6.000-2,-1.000-6.000-1,1.000-6.000-1,1.000-9.000 0,3.000-8.000 1,3.000-10.000 3,4.000-9.000 2,2.000-12.000 0,4.000-11.000 1,3.000-14.000-1,3.000-11.000 0,4.000-11.000 1,7.000-5.000 1,6.000-7.000 0,7.000-5.000 1,5.000-9.000 1,7.000-9.000 0,6.000-10.000-1,7.000-8.000 0,5.000-9.000 1,7.000-6.000 0,6.000-6.000 1,7.000-6.000 1,10.000-9.000 0,16.000-8.000-1,15.000-10.000 0,17.000-9.000 0,8.000-2.000-4,4.000 6.000-4,3.000 7.000-6,3.000 6.000-4,4.000 6.000-2,7.000 6.000 4,6.000 7.000 4,7.000 6.000 3,0.000 4.000 3,-2.000 4.000 4,-3.000 3.000 4,-3.000 3.000 3,-12.000 7.000 4,-18.000 14.000 3,-19.000 11.000 3,-18.000 14.000 3,-21.000 13.000 3,-22.000 16.000 3,-22.000 15.000 3,-21.000 17.000 3,-10.000 3.000-3,3.000-5.000-9,3.000-7.000-9,4.000-5.000-9,4.000-3.000-9,6.000 4.000-8,7.000 3.000-8,6.000 3.000-7,-1.000 3.000-2,-5.000 3.000 6,-7.000 3.000 6,-5.000 4.000 4,-12.000 4.000 5,-16.000 6.000 0,-15.000 7.000 2,-15.000 6.000 1,-7.000-1.000 3,3.000-5.000 4,3.000-7.000 4,4.000-5.000 5,7.000-9.000 3,13.000-9.000 1,12.000-10.000 2,13.000-8.000 1,21.000-15.000 0,32.000-19.000 1,31.000-18.000-2,32.000-19.000 1,15.000-12.000-5,0.000-2.000-10,0.000-3.000-8,0.000-3.000-10,-7.000-4.000-7,-11.000-3.000-1,-14.000-3.000-3,-11.000-2.000-3,-12.000-5.000 1,-9.000-2.000 4,-10.000-3.000 4,-8.000-3.000 5,-11.000 4.000 2,-8.000 13.000 4,-10.000 12.000 2,-9.000 13.000 2,-10.000 12.000 7,-9.000 13.000 9,-10.000 12.000 10,-8.000 13.000 9,-4.000 12.000 9,3.000 13.000 7,3.000 12.000 6,4.000 13.000 7,4.000 10.000 0,6.000 10.000-8,7.000 10.000-7,6.000 9.000-7,7.000 4.000-6,10.000 1.000-4,10.000-1.000-5,9.000 1.000-3,7.000-3.000-3,7.000-2.000-4,6.000-3.000-3,7.000-3.000-3,0.000-4.000-4,-2.000-3.000-4,-3.000-3.000-4,-3.000-2.000-4,-6.000-6.000-2,-5.000-6.000 2,-7.000-6.000 1,-5.000-6.000 1,-8.000-4.000-3,-5.000 1.000-9,-7.000-1.000-9,-5.000 1.000-9,-9.000-4.000-1,-9.000-6.000 4,-10.000-6.000 4,-8.000-6.000 6,-3.000-6.000 3,7.000-2.000 3,6.000-3.000 4,7.000-3.000 3,4.000-4.000 3,3.000-3.000 3,3.000-3.000 4,4.000-2.000 4,4.000 6.000 6,6.000 20.000 9,7.000 18.000 9,6.000 20.000 9,7.000 5.000 1,10.000-6.000-4,10.000-6.000-6,9.000-6.000-5,6.000-7.000-4,3.000-6.000-2,3.000-6.000-2,4.000-6.000-2,1.000-6.000-5,0.000-2.000-6,0.000-3.000-7,0.000-3.000-6,-2.000-4.000-7,-3.000-3.000-5,-3.000-3.000-6,-2.000-2.000-6,-5.000-6.000 0,-2.000-6.000 5,-3.000-6.000 5,-3.000-6.000 6,-4.000-2.000 4,-3.000 3.000 5,-3.000 3.000 4,-2.000 4.000 5</inkml:trace>
</inkml:ink>
</file>

<file path=ppt/ink/ink70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10"/>
    </inkml:context>
    <inkml:brush xml:id="br0">
      <inkml:brushProperty name="width" value="0.0471663400530815" units="cm"/>
      <inkml:brushProperty name="height" value="0.0471663400530815" units="cm"/>
      <inkml:brushProperty name="color" value="#000000"/>
      <inkml:brushProperty name="ignorePressure" value="0"/>
    </inkml:brush>
  </inkml:definitions>
  <inkml:trace contextRef="#ctx0" brushRef="#br0">101600.000 17050.000 466,'45.000'-68.000'0,"-9.000"17.000"0,-10.000 15.000 0,-8.000 16.000 0,-6.000 7.000 2,1.000 1.000 3,-1.000-1.000 3,1.000 1.000 4,-7.000 12.000 8,-12.000 25.000 13,-13.000 25.000 12,-12.000 25.000 12,-16.000 17.000 2,-19.000 9.000-12,-18.000 10.000-12,-19.000 10.000-10,-7.000-1.000-9,7.000-9.000-5,6.000-10.000-5,7.000-8.000-4,7.000-9.000-8,9.000-6.000-8,10.000-6.000-9,10.000-6.000-8,19.000-18.000-8,32.000-28.000-6,31.000-28.000-7,32.000-27.000-5,16.000-17.000 1,4.000-3.000 10,3.000-3.000 9,3.000-2.000 11,-4.000 2.000 7,-8.000 9.000 6,-10.000 10.000 5,-9.000 10.000 5,-10.000 10.000 11,-9.000 13.000 14,-10.000 12.000 14,-8.000 13.000 15,-3.000 4.000 2,7.000-3.000-10,6.000-3.000-9,7.000-2.000-10,10.000-5.000-10,16.000-2.000-8,15.000-3.000-8,17.000-3.000-10,3.000-4.000-3,-5.000-3.000 1,-7.000-3.000 1,-5.000-2.000 0,-9.000-6.000-1,-9.000-6.000-4,-10.000-6.000-3,-8.000-6.000-5,-11.000-9.000-1,-8.000-8.000 2,-10.000-10.000 2,-9.000-9.000 2,-9.000-4.000 3,-5.000 4.000 6,-7.000 3.000 4,-5.000 3.000 6,-8.000 4.000 5,-5.000 7.000 3,-7.000 6.000 4,-5.000 7.000 5,-1.000 4.000 1,6.000 3.000 0,7.000 3.000 1,6.000 4.000-1,4.000 10.000 6,4.000 19.000 10,3.000 19.000 11,3.000 19.000 10,-2.000 16.000 1,-6.000 17.000-7,-6.000 15.000-7,-6.000 16.000-7,-6.000 7.000-5,-2.000 1.000-3,-3.000-1.000-2,-3.000 1.000-3,-2.000-3.000-2,0.000-2.000-1,0.000-3.000-1,0.000-3.000-1,6.000-6.000-3,13.000-5.000-2,12.000-7.000-3,13.000-5.000-3,10.000-9.000-4,10.000-9.000-4,10.000-10.000-6,9.000-8.000-5,12.000-11.000-3,16.000-8.000-3,15.000-10.000-2,17.000-9.000-3,11.000-9.000-5,10.000-5.000-6,10.000-7.000-6,9.000-5.000-6,-8.000-4.000-1,-25.000 0.000 5,-25.000 0.000 6,-25.000 0.000 5,-15.000 0.000 3,-2.000 0.000 1,-3.000 0.000 1,-3.000 0.000 1</inkml:trace>
</inkml:ink>
</file>

<file path=ppt/ink/ink70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10"/>
    </inkml:context>
    <inkml:brush xml:id="br0">
      <inkml:brushProperty name="width" value="0.0418128073215485" units="cm"/>
      <inkml:brushProperty name="height" value="0.0418128073215485" units="cm"/>
      <inkml:brushProperty name="color" value="#000000"/>
      <inkml:brushProperty name="ignorePressure" value="0"/>
    </inkml:brush>
  </inkml:definitions>
  <inkml:trace contextRef="#ctx0" brushRef="#br0">102950.000 17650.000 526,'123.000'0.000'103,"-3.000"0.000"-26,-3.000 0.000-26,-2.000 0.000-27,0.000-2.000-16,7.000-3.000-8,6.000-3.000-7,7.000-2.000-8,-4.000-5.000-3,-12.000-2.000 3,-13.000-3.000 2,-12.000-3.000 2,-15.000-1.000-1,-15.000 4.000-6,-15.000 3.000-6,-16.000 3.000-6,-16.000 3.000 4,-16.000 3.000 14,-15.000 3.000 15,-15.000 4.000 13,-9.000 4.000 9,1.000 6.000 5,-1.000 7.000 4,1.000 6.000 4,-1.000 7.000 2,1.000 10.000-4,-1.000 10.000-2,1.000 9.000-2,1.000 6.000-4,3.000 3.000-4,3.000 3.000-3,4.000 4.000-5,-3.000 2.000-3,-5.000 4.000-3,-7.000 3.000-3,-5.000 3.000-3,-6.000-2.000-4,-3.000-6.000-6,-3.000-6.000-7,-2.000-6.000-5,-5.000-7.000-4,-2.000-6.000-1,-3.000-6.000 1,-3.000-6.000 0,4.000-20.000-6,13.000-30.000-10,12.000-32.000-11,13.000-30.000-10,15.000-22.000-1,19.000-8.000 7,19.000-10.000 7,19.000-9.000 8,7.000 4.000 7,-3.000 19.000 7,-3.000 19.000 6,-2.000 19.000 8</inkml:trace>
</inkml:ink>
</file>

<file path=ppt/ink/ink70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11"/>
    </inkml:context>
    <inkml:brush xml:id="br0">
      <inkml:brushProperty name="width" value="0.0410618484020233" units="cm"/>
      <inkml:brushProperty name="height" value="0.0410618484020233" units="cm"/>
      <inkml:brushProperty name="color" value="#000000"/>
      <inkml:brushProperty name="ignorePressure" value="0"/>
    </inkml:brush>
  </inkml:definitions>
  <inkml:trace contextRef="#ctx0" brushRef="#br0">104050.000 17050.000 535,'65.000'-91.000'7,"-18.000"19.000"12,-19.000 19.000 13,-18.000 19.000 13,-12.000 16.000 5,-3.000 17.000-4,-3.000 15.000-3,-2.000 16.000-4,-11.000 15.000-3,-15.000 16.000-3,-15.000 15.000-4,-16.000 17.000-3,-10.000 8.000-4,-3.000 4.000-5,-3.000 3.000-5,-2.000 3.000-4,-6.000-1.000-7,-6.000-2.000-8,-6.000-3.000-7,-6.000-3.000-7,-1.000-2.000-4,7.000 0.000-1,6.000 0.000-1,7.000 0.000-2,10.000-11.000-2,16.000-22.000-7,15.000-22.000-5,17.000-21.000-7</inkml:trace>
</inkml:ink>
</file>

<file path=ppt/ink/ink70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11"/>
    </inkml:context>
    <inkml:brush xml:id="br0">
      <inkml:brushProperty name="width" value="0.0281898528337479" units="cm"/>
      <inkml:brushProperty name="height" value="0.0281898528337479" units="cm"/>
      <inkml:brushProperty name="color" value="#000000"/>
      <inkml:brushProperty name="ignorePressure" value="0"/>
    </inkml:brush>
  </inkml:definitions>
  <inkml:trace contextRef="#ctx0" brushRef="#br0">103500.000 17900.000 780,'68.000'25.000'2,"-11.000"0.000"8,-14.000 0.000 7,-11.000 0.000 9,-9.000 3.000 3,-3.000 6.000-3,-3.000 7.000-1,-2.000 6.000-4,-5.000 1.000-1,-2.000-3.000-3,-3.000-3.000-3,-3.000-2.000-2</inkml:trace>
</inkml:ink>
</file>

<file path=ppt/ink/ink70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11"/>
    </inkml:context>
    <inkml:brush xml:id="br0">
      <inkml:brushProperty name="width" value="0.0364992991089821" units="cm"/>
      <inkml:brushProperty name="height" value="0.0364992991089821" units="cm"/>
      <inkml:brushProperty name="color" value="#000000"/>
      <inkml:brushProperty name="ignorePressure" value="0"/>
    </inkml:brush>
  </inkml:definitions>
  <inkml:trace contextRef="#ctx0" brushRef="#br0">103000.000 16400.000 602,'-21.000'-18.000'7,"10.000"17.000"14,10.000 15.000 13,9.000 16.000 14,7.000 21.000 5,7.000 29.000-6,6.000 28.000-4,7.000 28.000-6,4.000 12.000-5,3.000-3.000-3,3.000-3.000-4,4.000-2.000-3</inkml:trace>
</inkml:ink>
</file>

<file path=ppt/ink/ink70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11"/>
    </inkml:context>
    <inkml:brush xml:id="br0">
      <inkml:brushProperty name="width" value="0.0441014692187309" units="cm"/>
      <inkml:brushProperty name="height" value="0.0441014692187309" units="cm"/>
      <inkml:brushProperty name="color" value="#000000"/>
      <inkml:brushProperty name="ignorePressure" value="0"/>
    </inkml:brush>
  </inkml:definitions>
  <inkml:trace contextRef="#ctx0" brushRef="#br0">100350.000 19000.000 498,'1.000'-40.000'9,"4.000"23.000"19,3.000 22.000 18,3.000 22.000 18,-1.000 19.000 4,-2.000 20.000-9,-3.000 18.000-10,-3.000 20.000-9,-2.000 11.000-7,0.000 7.000-4,0.000 6.000-5,0.000 7.000-3,0.000 0.000-6,0.000-2.000-4,0.000-3.000-6,0.000-3.000-4,0.000-7.000-7,0.000-9.000-7,0.000-10.000-7,0.000-8.000-6,-2.000-11.000-5,-3.000-8.000-2,-3.000-10.000-3,-2.000-9.000-2,-6.000-13.000-5,-6.000-16.000-7,-6.000-15.000-7,-6.000-15.000-8</inkml:trace>
</inkml:ink>
</file>

<file path=ppt/ink/ink7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34"/>
    </inkml:context>
    <inkml:brush xml:id="br0">
      <inkml:brushProperty name="width" value="0.0360745228827" units="cm"/>
      <inkml:brushProperty name="height" value="0.0360745228827" units="cm"/>
      <inkml:brushProperty name="color" value="#000000"/>
      <inkml:brushProperty name="ignorePressure" value="0"/>
    </inkml:brush>
  </inkml:definitions>
  <inkml:trace contextRef="#ctx0" brushRef="#br0">96200.000 56100.000 609,'-24.000'-47.000'0,"4.000"6.000"0,3.000 7.000 0,3.000 6.000 0,-1.000 1.000 3,-2.000-3.000 5,-3.000-3.000 6,-3.000-2.000 5,1.000 14.000 9,6.000 35.000 9,7.000 35.000 11,6.000 34.000 9,1.000 20.000 0,-3.000 6.000-11,-3.000 7.000-12,-2.000 6.000-12,-6.000 12.000-9,-6.000 19.000-9,-6.000 19.000-7,-6.000 19.000-9,-2.000 5.000-5,3.000-5.000-4,3.000-7.000-2,4.000-5.000-4,2.000-19.000-3,4.000-27.000-2,3.000-28.000-2,3.000-28.000-2,1.000-20.000-3,1.000-8.000-2,-1.000-10.000-1,1.000-9.000-3</inkml:trace>
</inkml:ink>
</file>

<file path=ppt/ink/ink70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12"/>
    </inkml:context>
    <inkml:brush xml:id="br0">
      <inkml:brushProperty name="width" value="0.0437045656144619" units="cm"/>
      <inkml:brushProperty name="height" value="0.0437045656144619" units="cm"/>
      <inkml:brushProperty name="color" value="#000000"/>
      <inkml:brushProperty name="ignorePressure" value="0"/>
    </inkml:brush>
  </inkml:definitions>
  <inkml:trace contextRef="#ctx0" brushRef="#br0">99800.000 20350.000 503,'-44.000'-47.000'2,"13.000"6.000"3,12.000 7.000 5,13.000 6.000 3,12.000 17.000 9,13.000 28.000 14,12.000 28.000 15,13.000 29.000 15,4.000 13.000 1,-3.000 1.000-11,-3.000-1.000-11,-2.000 1.000-12,-5.000-1.000-8,-2.000 1.000-5,-3.000-1.000-5,-3.000 1.000-4,-4.000-6.000-3,-3.000-8.000-2,-3.000-10.000-2,-2.000-9.000-2,2.000-13.000-4,9.000-16.000-3,10.000-15.000-4,10.000-15.000-4,13.000-20.000-3,19.000-21.000-1,19.000-22.000-2,19.000-22.000-2,16.000-16.000-3,17.000-9.000-6,15.000-10.000-7,16.000-8.000-6,-9.000 3.000-5,-30.000 20.000-3,-32.000 18.000-2,-30.000 20.000-4</inkml:trace>
</inkml:ink>
</file>

<file path=ppt/ink/ink70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45:12"/>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103100.000 19200.000 999,'3.000'-47.000'-2,"6.000"6.000"-5,7.000 7.000-6,6.000 6.000-4</inkml:trace>
</inkml:ink>
</file>

<file path=ppt/ink/ink70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02"/>
    </inkml:context>
    <inkml:brush xml:id="br0">
      <inkml:brushProperty name="width" value="0.0367591381072998" units="cm"/>
      <inkml:brushProperty name="height" value="0.0367591381072998" units="cm"/>
      <inkml:brushProperty name="color" value="#f2395b"/>
      <inkml:brushProperty name="ignorePressure" value="0"/>
    </inkml:brush>
  </inkml:definitions>
  <inkml:trace contextRef="#ctx0" brushRef="#br0">68450.000 39300.000 598,'50.000'1.000'92,"0.000"4.000"-23,0.000 3.000-22,0.000 3.000-22,1.000-1.000-12,4.000-2.000-2,3.000-3.000-2,3.000-3.000-2,1.000-1.000-2,1.000 4.000 1,-1.000 3.000-1,1.000 3.000-1,-1.000-1.000 0,1.000-2.000 0,-1.000-3.000-1,1.000-3.000-1,1.000-2.000 0,3.000 0.000-1,3.000 0.000 0,4.000 0.000-1,2.000 0.000 0,4.000 0.000 0,3.000 0.000 1,3.000 0.000 0,1.000 0.000 1,1.000 0.000 0,-1.000 0.000-1,1.000 0.000 1,1.000 0.000 0,3.000 0.000 1,3.000 0.000 0,4.000 0.000 1,-1.000 0.000-1,-3.000 0.000 1,-3.000 0.000-1,-2.000 0.000 0,-1.000 0.000-1,3.000 0.000 0,3.000 0.000 0,4.000 0.000-2,-1.000 0.000 1,-3.000 0.000-1,-3.000 0.000 1,-2.000 0.000-1,-3.000 0.000 1,1.000 0.000-1,-1.000 0.000 0,1.000 0.000-1,-1.000 0.000 1,1.000 0.000-1,-1.000 0.000 2,1.000 0.000-1,-1.000 0.000 1,1.000 0.000 1,-1.000 0.000 0,1.000 0.000 0,-3.000 0.000 1,-2.000 0.000 0,-3.000 0.000 0,-3.000 0.000 1,-1.000 0.000-1,4.000 0.000-1,3.000 0.000 0,3.000 0.000-1,6.000 0.000 0,9.000 0.000 0,10.000 0.000 0,10.000 0.000-1,5.000-2.000 0,4.000-3.000 0,3.000-3.000 0,3.000-2.000-1,1.000-1.000 1,1.000 3.000 0,-1.000 3.000-1,1.000 4.000 1,-3.000 1.000 0,-2.000 0.000 0,-3.000 0.000 0,-3.000 0.000-1,-4.000 0.000 2,-3.000 0.000-1,-3.000 0.000 1,-2.000 0.000 0,-5.000 1.000 1,-2.000 4.000-1,-3.000 3.000 1,-3.000 3.000-1,-2.000 1.000 0,0.000 1.000 0,0.000-1.000 0,0.000 1.000 0,1.000-1.000 0,4.000 1.000 0,3.000-1.000 1,3.000 1.000-1,-1.000-3.000 0,-2.000-2.000-1,-3.000-3.000 1,-3.000-3.000 0,-1.000-1.000-1,4.000 4.000 0,3.000 3.000 0,3.000 3.000 0,1.000-1.000 0,1.000-2.000 0,-1.000-3.000 0,1.000-3.000 0,1.000-2.000 0,3.000 0.000 0,3.000 0.000 0,4.000 0.000 0,2.000 0.000 0,4.000 0.000 0,3.000 0.000 0,3.000 0.000 0,4.000 0.000 0,7.000 0.000-1,6.000 0.000 0,7.000 0.000 0,2.000 0.000 0,1.000 0.000 0,-1.000 0.000-1,1.000 0.000 1,-1.000-2.000 0,1.000-3.000 0,-1.000-3.000 1,1.000-2.000-1,1.000-1.000 1,3.000 3.000 0,3.000 3.000-1,4.000 4.000 1,1.000-1.000 0,0.000-3.000-1,0.000-3.000 1,0.000-2.000 1,-5.000-1.000-1,-9.000 3.000 1,-10.000 3.000-1,-8.000 4.000 0,-8.000 1.000 0,-2.000 0.000 0,-3.000 0.000 0,-3.000 0.000 0,-4.000 1.000 0,-3.000 4.000 0,-3.000 3.000 0,-2.000 3.000 1,-3.000-1.000-1,1.000-2.000 0,-1.000-3.000 0,1.000-3.000 0,-1.000-2.000 0,1.000 0.000 0,-1.000 0.000 0,1.000 0.000 0,-1.000 0.000 0,1.000 0.000 0,-1.000 0.000-1,1.000 0.000 1,-1.000 0.000 0,1.000 0.000-1,-1.000 0.000 0,1.000 0.000-1,-1.000 0.000 0,1.000 0.000-1,-1.000 0.000 1,1.000 0.000-1,-1.000 0.000 0,1.000 0.000 1,-1.000 0.000-1,1.000 0.000 0,1.000 0.000 1,3.000 0.000-1,3.000 0.000 1,4.000 0.000 0,4.000-2.000 0,6.000-3.000 0,7.000-3.000 1,6.000-2.000 0,1.000-1.000 1,-3.000 3.000-1,-3.000 3.000 0,-2.000 4.000 0,-5.000-1.000 0,-2.000-3.000 0,-3.000-3.000-1,-3.000-2.000 1,-4.000-1.000 0,-3.000 3.000 1,-3.000 3.000 0,-2.000 4.000 0,0.000 1.000 1,7.000 0.000 0,6.000 0.000 0,7.000 0.000-1,2.000-2.000 0,1.000-3.000 1,-1.000-3.000-1,1.000-2.000 1,1.000-1.000 0,3.000 3.000-1,3.000 3.000 0,4.000 4.000 0,1.000-1.000 0,0.000-3.000-1,0.000-3.000 0,0.000-2.000 0,3.000-1.000-1,6.000 3.000 0,7.000 3.000 0,6.000 4.000-1,3.000-1.000 0,0.000-3.000-1,0.000-3.000 1,0.000-2.000 0,-4.000-1.000 0,-5.000 3.000 0,-7.000 3.000 0,-5.000 4.000 0,-6.000 1.000 1,-3.000 0.000 1,-3.000 0.000 0,-2.000 0.000 0,-1.000 0.000 1,3.000 0.000 0,3.000 0.000 0,4.000 0.000 0,4.000 0.000 1,6.000 0.000-2,7.000 0.000 1,6.000 0.000-1,3.000 0.000-1,0.000 0.000-1,0.000 0.000-1,0.000 0.000-1,-2.000 0.000-1,-3.000 0.000-1,-3.000 0.000-2,-2.000 0.000 0,-3.000 1.000-3,1.000 4.000-2,-1.000 3.000-3,1.000 3.000-3,-1.000-1.000-2,1.000-2.000 0,-1.000-3.000-1,1.000-3.000-1,-3.000-2.000 0,-2.000 0.000 0,-3.000 0.000 1,-3.000 0.000-1,-4.000 0.000 1,-3.000 0.000 0,-3.000 0.000 2,-2.000 0.000 0,-15.000 0.000 2,-25.000 0.000 5,-25.000 0.000 3,-25.000 0.000 4</inkml:trace>
</inkml:ink>
</file>

<file path=ppt/ink/ink70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0"/>
    </inkml:context>
    <inkml:brush xml:id="br0">
      <inkml:brushProperty name="width" value="0.037153035402298" units="cm"/>
      <inkml:brushProperty name="height" value="0.037153035402298" units="cm"/>
      <inkml:brushProperty name="color" value="#f2395b"/>
      <inkml:brushProperty name="ignorePressure" value="0"/>
    </inkml:brush>
  </inkml:definitions>
  <inkml:trace contextRef="#ctx0" brushRef="#br0">9500.000 43450.000 592,'68.000'-135.000'13,"-11.000"32.000"4,-14.000 31.000 3,-11.000 32.000 4,-15.000 19.000 4,-16.000 10.000 4,-15.000 10.000 4,-15.000 9.000 5,-9.000 10.000-2,1.000 14.000-7,-1.000 11.000-7,1.000 14.000-8,-1.000 10.000-4,1.000 9.000-2,-1.000 10.000-3,1.000 10.000-3,-3.000 5.000 0,-2.000 4.000-1,-3.000 3.000 0,-3.000 3.000 0,-2.000 3.000 1,0.000 3.000-2,0.000 3.000 1,0.000 4.000-1,3.000-4.000 0,6.000-9.000 0,7.000-10.000 0,6.000-8.000-1,4.000-4.000 0,4.000 3.000-1,3.000 3.000-1,3.000 4.000 0,3.000-4.000-1,3.000-9.000-1,3.000-10.000 1,4.000-8.000-1,4.000-9.000 0,6.000-6.000 1,7.000-6.000 1,6.000-6.000 0,4.000-7.000-2,4.000-6.000-2,3.000-6.000-3,3.000-6.000-2,4.000-9.000-2,7.000-8.000 2,6.000-10.000 2,7.000-9.000 1,2.000-7.000-1,1.000-3.000-2,-1.000-3.000-2,1.000-2.000-3,-4.000-6.000-1,-6.000-6.000 3,-6.000-6.000 1,-6.000-6.000 2,-6.000-4.000 2,-2.000 1.000 0,-3.000-1.000 1,-3.000 1.000 2,-6.000 1.000 1,-5.000 3.000 1,-7.000 3.000 3,-5.000 4.000 2,-4.000 1.000 1,0.000 0.000 0,0.000 0.000 0,0.000 0.000 0,-5.000 3.000 1,-9.000 6.000-1,-10.000 7.000 1,-8.000 6.000-1,-9.000 6.000 1,-6.000 6.000-2,-6.000 7.000 0,-6.000 6.000-1,-10.000 7.000-2,-12.000 10.000-2,-13.000 10.000-2,-12.000 9.000-3,-7.000 13.000-3,1.000 20.000-4,-1.000 18.000-5,1.000 20.000-4,5.000 2.000-4,14.000-12.000-3,11.000-13.000-4,14.000-12.000-4,8.000-9.000 0,7.000-2.000 4,6.000-3.000 2,7.000-3.000 4</inkml:trace>
</inkml:ink>
</file>

<file path=ppt/ink/ink70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6"/>
    </inkml:context>
    <inkml:brush xml:id="br0">
      <inkml:brushProperty name="width" value="0.0353725776076317" units="cm"/>
      <inkml:brushProperty name="height" value="0.0353725776076317" units="cm"/>
      <inkml:brushProperty name="color" value="#f2395b"/>
      <inkml:brushProperty name="ignorePressure" value="0"/>
    </inkml:brush>
  </inkml:definitions>
  <inkml:trace contextRef="#ctx0" brushRef="#br0">12950.000 43150.000 621,'1.000'-104.000'-17,"4.000"45.000"27,3.000 43.000 25,3.000 45.000 26,1.000 25.000 7,1.000 10.000-14,-1.000 10.000-13,1.000 9.000-13,-1.000 13.000-8,1.000 20.000-2,-1.000 18.000-3,1.000 20.000-1,-4.000 8.000-3,-6.000 1.000-2,-6.000-1.000-3,-6.000 1.000-2,-7.000-7.000-2,-6.000-12.000-3,-6.000-13.000-2,-6.000-12.000-2,-2.000-12.000-2,3.000-8.000 1,3.000-10.000-1,4.000-9.000 1,1.000-10.000-3,0.000-9.000-3,0.000-10.000-4,0.000-8.000-4,0.000-9.000-2,0.000-6.000 3,0.000-6.000 0,0.000-6.000 2,10.000-4.000 6,23.000 1.000 12,22.000-1.000 10,22.000 1.000 12,10.000-4.000 2,1.000-6.000-6,-1.000-6.000-7,1.000-6.000-6,-1.000-4.000-6,1.000 1.000-4,-1.000-1.000-5,1.000 1.000-5,-3.000-1.000-4,-2.000 1.000-4,-3.000-1.000-3,-3.000 1.000-4,-2.000 1.000-2,0.000 3.000 0,0.000 3.000 0,0.000 4.000 0,-4.000-1.000 0,-5.000-3.000 1,-7.000-3.000 1,-5.000-2.000 1,-4.000-3.000 3,0.000 1.000 5,0.000-1.000 7,0.000 1.000 4</inkml:trace>
</inkml:ink>
</file>

<file path=ppt/ink/ink70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6"/>
    </inkml:context>
    <inkml:brush xml:id="br0">
      <inkml:brushProperty name="width" value="0.0364936292171478" units="cm"/>
      <inkml:brushProperty name="height" value="0.0364936292171478" units="cm"/>
      <inkml:brushProperty name="color" value="#f2395b"/>
      <inkml:brushProperty name="ignorePressure" value="0"/>
    </inkml:brush>
  </inkml:definitions>
  <inkml:trace contextRef="#ctx0" brushRef="#br0">14400.000 44750.000 602,'-22.000'-19.000'54,"6.000"13.000"-7,7.000 12.000-6,6.000 13.000-8,3.000 9.000-4,0.000 6.000-1,0.000 7.000-1,0.000 6.000-2,0.000 3.000-2,0.000 0.000-3,0.000 0.000-2,0.000 0.000-2,1.000 1.000-3,4.000 4.000-3,3.000 3.000-2,3.000 3.000-3,-1.000-1.000-5,-2.000-2.000-4,-3.000-3.000-7,-3.000-3.000-5</inkml:trace>
</inkml:ink>
</file>

<file path=ppt/ink/ink70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6"/>
    </inkml:context>
    <inkml:brush xml:id="br0">
      <inkml:brushProperty name="width" value="0.0340854227542877" units="cm"/>
      <inkml:brushProperty name="height" value="0.0340854227542877" units="cm"/>
      <inkml:brushProperty name="color" value="#f2395b"/>
      <inkml:brushProperty name="ignorePressure" value="0"/>
    </inkml:brush>
  </inkml:definitions>
  <inkml:trace contextRef="#ctx0" brushRef="#br0">14350.000 42850.000 645,'4.000'-36.000'9,"10.000"28.000"17,10.000 28.000 18,9.000 29.000 18,2.000 16.000 3,-2.000 7.000-11,-3.000 6.000-11,-3.000 7.000-11,-4.000-1.000-13,-3.000-6.000-19,-3.000-6.000-16,-2.000-6.000-17,-3.000-9.000-13,1.000-8.000-8,-1.000-10.000-9,1.000-9.000-9</inkml:trace>
</inkml:ink>
</file>

<file path=ppt/ink/ink70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8"/>
    </inkml:context>
    <inkml:brush xml:id="br0">
      <inkml:brushProperty name="width" value="0.0362395532429218" units="cm"/>
      <inkml:brushProperty name="height" value="0.0362395532429218" units="cm"/>
      <inkml:brushProperty name="color" value="#f2395b"/>
      <inkml:brushProperty name="ignorePressure" value="0"/>
    </inkml:brush>
  </inkml:definitions>
  <inkml:trace contextRef="#ctx0" brushRef="#br0">16950.000 42750.000 607,'-24.000'-63.000'87,"4.000"26.000"-18,3.000 24.000-17,3.000 26.000-17,1.000 16.000-11,1.000 10.000-3,-1.000 10.000-4,1.000 9.000-4,-3.000 9.000-1,-2.000 9.000 0,-3.000 10.000 2,-3.000 10.000-1,-2.000 8.000-1,0.000 10.000-4,0.000 10.000-5,0.000 9.000-3,0.000 6.000-5,0.000 3.000-4,0.000 3.000-3,0.000 4.000-4,0.000-7.000-3,0.000-16.000-3,0.000-15.000-2,0.000-15.000-3,3.000-15.000-1,6.000-12.000 1,7.000-13.000 0,6.000-12.000 2,4.000-16.000-3,4.000-19.000-6,3.000-18.000-7,3.000-19.000-6</inkml:trace>
</inkml:ink>
</file>

<file path=ppt/ink/ink70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8"/>
    </inkml:context>
    <inkml:brush xml:id="br0">
      <inkml:brushProperty name="width" value="0.0391556769609451" units="cm"/>
      <inkml:brushProperty name="height" value="0.0391556769609451" units="cm"/>
      <inkml:brushProperty name="color" value="#f2395b"/>
      <inkml:brushProperty name="ignorePressure" value="0"/>
    </inkml:brush>
  </inkml:definitions>
  <inkml:trace contextRef="#ctx0" brushRef="#br0">17100.000 42800.000 561,'23.000'-55.000'12,"-3.000"41.000"17,-3.000 40.000 18,-2.000 42.000 17,-3.000 21.000 3,1.000 3.000-13,-1.000 3.000-13,1.000 4.000-13,-3.000 1.000-8,-2.000 0.000-3,-3.000 0.000-2,-3.000 0.000-3,-2.000 3.000-3,0.000 6.000-1,0.000 7.000-2,0.000 6.000-1,1.000 1.000-2,4.000-3.000-2,3.000-3.000 0,3.000-2.000-2,1.000-11.000-1,1.000-15.000 0,-1.000-15.000 0,1.000-16.000 1,2.000-13.000-3,7.000-9.000-4,6.000-10.000-4,7.000-8.000-3,5.000-17.000-1,7.000-21.000 3,6.000-22.000 3,7.000-22.000 3,0.000-19.000 3,-2.000-16.000 1,-3.000-15.000 2,-3.000-15.000 1,-2.000-14.000 0,0.000-8.000 0,0.000-10.000 0,0.000-9.000 0,-2.000-1.000-1,-3.000 10.000-2,-3.000 10.000-2,-2.000 9.000-2,-6.000 10.000 0,-6.000 14.000 0,-6.000 11.000-1,-6.000 14.000 1,-4.000 13.000-1,1.000 16.000-1,-1.000 15.000-1,1.000 17.000-1,-3.000 13.000-8,-2.000 13.000-13,-3.000 12.000-13,-3.000 13.000-14,-4.000 4.000-2,-3.000-3.000 12,-3.000-3.000 12,-2.000-2.000 10</inkml:trace>
</inkml:ink>
</file>

<file path=ppt/ink/ink70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8"/>
    </inkml:context>
    <inkml:brush xml:id="br0">
      <inkml:brushProperty name="width" value="0.0372228510677814" units="cm"/>
      <inkml:brushProperty name="height" value="0.0372228510677814" units="cm"/>
      <inkml:brushProperty name="color" value="#f2395b"/>
      <inkml:brushProperty name="ignorePressure" value="0"/>
    </inkml:brush>
  </inkml:definitions>
  <inkml:trace contextRef="#ctx0" brushRef="#br0">18550.000 44050.000 591,'0.000'54.000'129,"0.000"10.000"-30,0.000 10.000-28,0.000 9.000-30,0.000 4.000-18,0.000 1.000-4,0.000-1.000-5,0.000 1.000-5,-2.000-4.000-5,-3.000-6.000-6,-3.000-6.000-4,-2.000-6.000-6</inkml:trace>
</inkml:ink>
</file>

<file path=ppt/ink/ink7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34"/>
    </inkml:context>
    <inkml:brush xml:id="br0">
      <inkml:brushProperty name="width" value="0.0360787138342857" units="cm"/>
      <inkml:brushProperty name="height" value="0.0360787138342857" units="cm"/>
      <inkml:brushProperty name="color" value="#000000"/>
      <inkml:brushProperty name="ignorePressure" value="0"/>
    </inkml:brush>
  </inkml:definitions>
  <inkml:trace contextRef="#ctx0" brushRef="#br0">96650.000 54750.000 609,'-46.000'-24.000'0,"10.000"4.000"0,10.000 3.000 0,9.000 3.000 0,4.000-1.000 5,1.000-2.000 8,-1.000-3.000 9,1.000-3.000 9,12.000-2.000 5,25.000 0.000 1,25.000 0.000 1,25.000 0.000 2,17.000 1.000-3,9.000 4.000-4,10.000 3.000-6,10.000 3.000-4,2.000 1.000-4,-3.000 1.000-5,-3.000-1.000-4,-2.000 1.000-5,-6.000 1.000-5,-6.000 3.000-10,-6.000 3.000-8,-6.000 4.000-9,-12.000 4.000-6,-15.000 6.000-3,-15.000 7.000-5,-16.000 6.000-3,-12.000 3.000-2,-5.000 0.000 0,-7.000 0.000 1,-5.000 0.000 1,-6.000-2.000 4,-3.000-3.000 7,-3.000-3.000 9,-2.000-2.000 9</inkml:trace>
</inkml:ink>
</file>

<file path=ppt/ink/ink70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9"/>
    </inkml:context>
    <inkml:brush xml:id="br0">
      <inkml:brushProperty name="width" value="0.0300996992737055" units="cm"/>
      <inkml:brushProperty name="height" value="0.0300996992737055" units="cm"/>
      <inkml:brushProperty name="color" value="#f2395b"/>
      <inkml:brushProperty name="ignorePressure" value="0"/>
    </inkml:brush>
  </inkml:definitions>
  <inkml:trace contextRef="#ctx0" brushRef="#br0">19050.000 42500.000 730,'65.000'115.000'114,"-18.000"-18.000"-31,-19.000-19.000-31,-18.000-18.000-31,-9.000-14.000-28,4.000-5.000-24,3.000-7.000-24,3.000-5.000-25</inkml:trace>
</inkml:ink>
</file>

<file path=ppt/ink/ink70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9"/>
    </inkml:context>
    <inkml:brush xml:id="br0">
      <inkml:brushProperty name="width" value="0.0367275103926659" units="cm"/>
      <inkml:brushProperty name="height" value="0.0367275103926659" units="cm"/>
      <inkml:brushProperty name="color" value="#f2395b"/>
      <inkml:brushProperty name="ignorePressure" value="0"/>
    </inkml:brush>
  </inkml:definitions>
  <inkml:trace contextRef="#ctx0" brushRef="#br0">19950.000 44050.000 599,'-36.000'-25.000'4,"28.000"0.000"16,28.000 0.000 15,29.000 0.000 15,18.000 0.000 3,9.000 0.000-7,10.000 0.000-8,10.000 0.000-8,5.000 0.000-5,4.000 0.000-4,3.000 0.000-5,3.000 0.000-4,-2.000 3.000-1,-6.000 6.000 0,-6.000 7.000 0,-6.000 6.000 1,-9.000 3.000-6,-8.000 0.000-16,-10.000 0.000-13,-9.000 0.000-14,-10.000 3.000-8,-9.000 6.000-1,-10.000 7.000-1,-8.000 6.000-1,-9.000 4.000 2,-6.000 4.000 4,-6.000 3.000 4,-6.000 3.000 5,-4.000-2.000 3,1.000-6.000 5,-1.000-6.000 5,1.000-6.000 4</inkml:trace>
</inkml:ink>
</file>

<file path=ppt/ink/ink70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19"/>
    </inkml:context>
    <inkml:brush xml:id="br0">
      <inkml:brushProperty name="width" value="0.0319159291684628" units="cm"/>
      <inkml:brushProperty name="height" value="0.0319159291684628" units="cm"/>
      <inkml:brushProperty name="color" value="#f2395b"/>
      <inkml:brushProperty name="ignorePressure" value="0"/>
    </inkml:brush>
  </inkml:definitions>
  <inkml:trace contextRef="#ctx0" brushRef="#br0">20650.000 44450.000 689,'25.000'-68.000'5,"0.000"17.000"9,0.000 15.000 9,0.000 16.000 11,0.000 7.000 2,0.000 1.000-1,0.000-1.000-3,0.000 1.000-2,-2.000 5.000-4,-3.000 14.000-3,-3.000 11.000-5,-2.000 14.000-4,-6.000 7.000-4,-6.000 3.000-3,-6.000 3.000-4,-6.000 4.000-3,-7.000 1.000-4,-6.000 0.000-4,-6.000 0.000-5,-6.000 0.000-4,1.000-4.000-1,9.000-5.000 1,10.000-7.000 3,10.000-5.000 1,10.000-8.000 2,13.000-5.000 1,12.000-7.000 3,13.000-5.000 1,6.000-4.000 3,0.000 0.000 4,0.000 0.000 4,0.000 0.000 3,-2.000 3.000 2,-3.000 6.000 0,-3.000 7.000-1,-2.000 6.000-1,-6.000 3.000-1,-6.000 0.000-1,-6.000 0.000-2,-6.000 0.000-2,-9.000 4.000 0,-8.000 10.000 0,-10.000 10.000-1,-9.000 9.000 1,-7.000 2.000 0,-3.000-2.000-1,-3.000-3.000 1,-2.000-3.000-2,-5.000-2.000 0,-2.000 0.000-2,-3.000 0.000-2,-3.000 0.000-2,-2.000-2.000-4,0.000-3.000-4,0.000-3.000-6,0.000-2.000-4,-2.000-5.000-2,-3.000-2.000-1,-3.000-3.000 0,-2.000-3.000 0</inkml:trace>
</inkml:ink>
</file>

<file path=ppt/ink/ink70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0"/>
    </inkml:context>
    <inkml:brush xml:id="br0">
      <inkml:brushProperty name="width" value="0.0348966158926487" units="cm"/>
      <inkml:brushProperty name="height" value="0.0348966158926487" units="cm"/>
      <inkml:brushProperty name="color" value="#f2395b"/>
      <inkml:brushProperty name="ignorePressure" value="0"/>
    </inkml:brush>
  </inkml:definitions>
  <inkml:trace contextRef="#ctx0" brushRef="#br0">21150.000 42050.000 630,'-19.000'-146.000'68,"13.000"60.000"-4,12.000 60.000-6,13.000 59.000-4,2.000 35.000-8,-5.000 14.000-10,-7.000 11.000-12,-5.000 14.000-10,-4.000 8.000-9,0.000 7.000-6,0.000 6.000-6,0.000 7.000-7,0.000 0.000-6,0.000-2.000-6,0.000-3.000-6,0.000-3.000-6,-2.000-13.000-5,-3.000-22.000-5,-3.000-22.000-5,-2.000-21.000-5</inkml:trace>
</inkml:ink>
</file>

<file path=ppt/ink/ink70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2"/>
    </inkml:context>
    <inkml:brush xml:id="br0">
      <inkml:brushProperty name="width" value="0.0381054878234863" units="cm"/>
      <inkml:brushProperty name="height" value="0.0381054878234863" units="cm"/>
      <inkml:brushProperty name="color" value="#f2395b"/>
      <inkml:brushProperty name="ignorePressure" value="0"/>
    </inkml:brush>
  </inkml:definitions>
  <inkml:trace contextRef="#ctx0" brushRef="#br0">24450.000 42350.000 577,'-4.000'-88.000'0,"-5.000"26.000"7,-7.000 24.000 7,-5.000 26.000 7,-6.000 15.000 3,-3.000 6.000 1,-3.000 7.000 1,-2.000 6.000 0,-5.000 9.000 0,-2.000 13.000-3,-3.000 12.000-2,-3.000 13.000-2,-2.000 7.000-2,0.000 4.000 1,0.000 3.000-1,0.000 3.000 1,0.000 4.000-1,0.000 7.000-2,0.000 6.000 0,0.000 7.000-3,1.000 7.000-1,4.000 9.000-1,3.000 10.000-2,3.000 10.000-1,3.000-4.000-1,3.000-16.000-1,3.000-15.000 0,4.000-15.000 0,4.000-12.000-1,6.000-6.000-4,7.000-6.000-2,6.000-6.000-2,7.000-9.000-4,10.000-8.000-1,10.000-10.000-3,9.000-9.000-3,7.000-10.000 0,7.000-9.000 1,6.000-10.000 1,7.000-8.000 1,5.000-14.000 0,7.000-15.000 0,6.000-15.000-2,7.000-16.000-1,2.000-10.000 0,1.000-3.000-3,-1.000-3.000-1,1.000-2.000-3,-4.000-1.000 2,-6.000 3.000 1,-6.000 3.000 4,-6.000 4.000 2,-7.000 4.000 2,-6.000 6.000 2,-6.000 7.000 3,-6.000 6.000 2,-10.000 13.000 7,-12.000 23.000 13,-13.000 22.000 14,-12.000 22.000 13,-9.000 13.000 3,-2.000 7.000-8,-3.000 6.000-9,-3.000 7.000-7,-1.000 2.000-5,4.000 1.000-3,3.000-1.000-2,3.000 1.000-3,3.000-3.000-2,3.000-2.000-4,3.000-3.000-3,4.000-3.000-3,1.000 1.000-2,0.000 6.000 2,0.000 7.000 1,0.000 6.000 1,1.000-2.000 0,4.000-9.000-1,3.000-10.000-1,3.000-8.000-1,4.000-9.000-1,7.000-6.000 2,6.000-6.000 0,7.000-6.000 0,2.000-9.000 0,1.000-8.000-5,-1.000-10.000-3,1.000-9.000-4,-1.000-12.000-2,1.000-11.000 1,-1.000-14.000 1,1.000-11.000 1,-3.000-9.000 1,-2.000-3.000 0,-3.000-3.000 1,-3.000-2.000 2,-4.000-3.000 0,-3.000 1.000 3,-3.000-1.000 1,-2.000 1.000 2,-5.000 2.000 2,-2.000 7.000 0,-3.000 6.000 0,-3.000 7.000 0,-6.000 8.000 1,-5.000 14.000 2,-7.000 11.000 0,-5.000 14.000 1,-9.000 5.000-2,-9.000 1.000-5,-10.000-1.000-4,-8.000 1.000-6,-4.000 5.000-2,3.000 14.000 1,3.000 11.000 1,4.000 14.000 2,4.000 2.000-3,6.000-6.000-6,7.000-6.000-7,6.000-6.000-6</inkml:trace>
</inkml:ink>
</file>

<file path=ppt/ink/ink70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2"/>
    </inkml:context>
    <inkml:brush xml:id="br0">
      <inkml:brushProperty name="width" value="0.0363930910825729" units="cm"/>
      <inkml:brushProperty name="height" value="0.0363930910825729" units="cm"/>
      <inkml:brushProperty name="color" value="#f2395b"/>
      <inkml:brushProperty name="ignorePressure" value="0"/>
    </inkml:brush>
  </inkml:definitions>
  <inkml:trace contextRef="#ctx0" brushRef="#br0">25800.000 43650.000 604,'31.000'-46.000'89,"13.000"10.000"-17,12.000 10.000-17,13.000 9.000-17,4.000 6.000-9,-3.000 3.000-4,-3.000 3.000-4,-2.000 4.000-3,2.000-1.000-3,9.000-3.000-3,10.000-3.000-1,10.000-2.000-4,-1.000-1.000-3,-9.000 3.000-7,-10.000 3.000-6,-8.000 4.000-6,-9.000 1.000-4,-6.000 0.000-3,-6.000 0.000-3,-6.000 0.000-3,-6.000 3.000-4,-2.000 6.000-5,-3.000 7.000-5,-3.000 6.000-6</inkml:trace>
</inkml:ink>
</file>

<file path=ppt/ink/ink70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3"/>
    </inkml:context>
    <inkml:brush xml:id="br0">
      <inkml:brushProperty name="width" value="0.0277115572243929" units="cm"/>
      <inkml:brushProperty name="height" value="0.0277115572243929" units="cm"/>
      <inkml:brushProperty name="color" value="#f2395b"/>
      <inkml:brushProperty name="ignorePressure" value="0"/>
    </inkml:brush>
  </inkml:definitions>
  <inkml:trace contextRef="#ctx0" brushRef="#br0">26450.000 44100.000 793,'3.000'-41.000'5,"6.000"19.000"10,7.000 19.000 9,6.000 19.000 10,-1.000 10.000 3,-5.000 4.000-6,-7.000 3.000-4,-5.000 3.000-6,-6.000 4.000-8,-3.000 7.000-14,-3.000 6.000-12,-2.000 7.000-13,-5.000-1.000-5,-2.000-6.000 3,-3.000-6.000 3,-3.000-6.000 2,8.000-7.000 5,23.000-6.000 5,22.000-6.000 6,22.000-6.000 6,8.000-6.000 3,-2.000-2.000 3,-3.000-3.000 2,-3.000-3.000 1,-4.000 2.000 4,-3.000 10.000 2,-3.000 10.000 2,-2.000 9.000 4,-8.000 6.000-2,-8.000 3.000-4,-10.000 3.000-4,-9.000 4.000-4,-12.000 1.000-3,-11.000 0.000-2,-14.000 0.000 0,-11.000 0.000-2,-6.000-2.000 0,4.000-3.000-1,3.000-3.000 0,3.000-2.000 0,-4.000-3.000-1,-8.000 1.000-4,-10.000-1.000-4,-9.000 1.000-2,1.000-4.000-3,13.000-6.000 0,12.000-6.000-1,13.000-6.000 0,6.000-9.000-4,0.000-8.000-6,0.000-10.000-5,0.000-9.000-6</inkml:trace>
</inkml:ink>
</file>

<file path=ppt/ink/ink70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3"/>
    </inkml:context>
    <inkml:brush xml:id="br0">
      <inkml:brushProperty name="width" value="0.0292451716959476" units="cm"/>
      <inkml:brushProperty name="height" value="0.0292451716959476" units="cm"/>
      <inkml:brushProperty name="color" value="#f2395b"/>
      <inkml:brushProperty name="ignorePressure" value="0"/>
    </inkml:brush>
  </inkml:definitions>
  <inkml:trace contextRef="#ctx0" brushRef="#br0">27100.000 42000.000 752,'-24.000'-18.000'2,"4.000"17.000"6,3.000 15.000 5,3.000 16.000 5,3.000 15.000 6,3.000 16.000 5,3.000 15.000 6,4.000 17.000 5,1.000 8.000-2,0.000 4.000-13,0.000 3.000-11,0.000 3.000-13,0.000-7.000-9,0.000-15.000-10,0.000-15.000-9,0.000-16.000-10,-2.000-10.000-5,-3.000-3.000-3,-3.000-3.000-2,-2.000-2.000-4</inkml:trace>
</inkml:ink>
</file>

<file path=ppt/ink/ink70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3"/>
    </inkml:context>
    <inkml:brush xml:id="br0">
      <inkml:brushProperty name="width" value="0.0388349592685699" units="cm"/>
      <inkml:brushProperty name="height" value="0.0388349592685699" units="cm"/>
      <inkml:brushProperty name="color" value="#f2395b"/>
      <inkml:brushProperty name="ignorePressure" value="0"/>
    </inkml:brush>
  </inkml:definitions>
  <inkml:trace contextRef="#ctx0" brushRef="#br0">29250.000 42350.000 566,'-25.000'-40.000'67,"0.000"23.000"-6,0.000 22.000-6,0.000 22.000-6,-4.000 18.000-7,-5.000 16.000-6,-7.000 15.000-6,-5.000 17.000-8,-4.000 7.000-4,0.000 0.000-2,0.000 0.000-2,0.000 0.000-3,-4.000 9.000-3,-5.000 19.000-3,-7.000 19.000-6,-5.000 19.000-3,-9.000 19.000-3,-9.000 23.000-2,-10.000 22.000-2,-8.000 22.000-2,3.000-9.000-3,20.000-36.000-4,18.000-39.000-4,20.000-36.000-3,13.000-29.000-4,9.000-19.000-4,10.000-18.000-5,10.000-19.000-5,7.000-18.000-1,6.000-15.000 3,7.000-15.000 1,6.000-16.000 2</inkml:trace>
</inkml:ink>
</file>

<file path=ppt/ink/ink70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4"/>
    </inkml:context>
    <inkml:brush xml:id="br0">
      <inkml:brushProperty name="width" value="0.0425748080015182" units="cm"/>
      <inkml:brushProperty name="height" value="0.0425748080015182" units="cm"/>
      <inkml:brushProperty name="color" value="#f2395b"/>
      <inkml:brushProperty name="ignorePressure" value="0"/>
    </inkml:brush>
  </inkml:definitions>
  <inkml:trace contextRef="#ctx0" brushRef="#br0">29100.000 42950.000 516,'-22.000'-38.000'42,"6.000"26.000"1,7.000 24.000 2,6.000 26.000 1,4.000 15.000-2,4.000 6.000-8,3.000 7.000-8,3.000 6.000-6,-1.000 6.000-5,-2.000 6.000-1,-3.000 7.000-1,-3.000 6.000-1,-1.000-2.000-3,4.000-9.000-5,3.000-10.000-5,3.000-8.000-4,4.000-12.000-4,7.000-12.000-2,6.000-13.000-1,7.000-12.000-1,2.000-13.000-3,1.000-12.000-1,-1.000-13.000-2,1.000-12.000-2,5.000-18.000-3,14.000-21.000-3,11.000-22.000-4,14.000-22.000-4,0.000-8.000 1,-8.000 6.000 5,-10.000 7.000 5,-9.000 6.000 5,-9.000 6.000 4,-5.000 6.000 2,-7.000 7.000 2,-5.000 6.000 3,-6.000 9.000 1,-3.000 13.000-1,-3.000 12.000-2,-2.000 13.000 0,-6.000 15.000 12,-6.000 19.000 25,-6.000 19.000 25,-6.000 19.000 25,-4.000 9.000 4,1.000 0.000-16,-1.000 0.000-17,1.000 0.000-16,-1.000 4.000-11,1.000 10.000-4,-1.000 10.000-3,1.000 9.000-5,-3.000 13.000-5,-2.000 20.000-5,-3.000 18.000-6,-3.000 20.000-6,-1.000 2.000-3,4.000-12.000 0,3.000-13.000-2,3.000-12.000 0,1.000-9.000-3,1.000-2.000-5,-1.000-3.000-5,1.000-3.000-5,1.000-9.000-4,3.000-11.000-3,3.000-14.000-3,4.000-11.000-3</inkml:trace>
</inkml:ink>
</file>

<file path=ppt/ink/ink7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34"/>
    </inkml:context>
    <inkml:brush xml:id="br0">
      <inkml:brushProperty name="width" value="0.0368194840848446" units="cm"/>
      <inkml:brushProperty name="height" value="0.0368194840848446" units="cm"/>
      <inkml:brushProperty name="color" value="#000000"/>
      <inkml:brushProperty name="ignorePressure" value="0"/>
    </inkml:brush>
  </inkml:definitions>
  <inkml:trace contextRef="#ctx0" brushRef="#br0">97600.000 53850.000 597,'-44.000'-47.000'0,"13.000"6.000"0,12.000 7.000 0,13.000 6.000 0,4.000 1.000 1,-3.000-3.000 1,-3.000-3.000 1,-2.000-2.000 1,-1.000 11.000 9,3.000 29.000 14,3.000 28.000 15,4.000 28.000 15,-3.000 17.000 3,-5.000 6.000-10,-7.000 7.000-10,-5.000 6.000-10,-4.000 10.000-8,0.000 17.000-6,0.000 15.000-6,0.000 16.000-7,1.000 12.000-2,4.000 9.000 1,3.000 10.000 0,3.000 10.000 2,3.000-15.000-1,3.000-37.000 1,3.000-38.000-1,4.000-37.000 1,-1.000-19.000-15,-3.000 0.000-29,-3.000 0.000-28,-2.000 0.000-28</inkml:trace>
</inkml:ink>
</file>

<file path=ppt/ink/ink70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4"/>
    </inkml:context>
    <inkml:brush xml:id="br0">
      <inkml:brushProperty name="width" value="0.0434465743601322" units="cm"/>
      <inkml:brushProperty name="height" value="0.0434465743601322" units="cm"/>
      <inkml:brushProperty name="color" value="#f2395b"/>
      <inkml:brushProperty name="ignorePressure" value="0"/>
    </inkml:brush>
  </inkml:definitions>
  <inkml:trace contextRef="#ctx0" brushRef="#br0">30550.000 43400.000 506,'0.000'56.000'86,"0.000"13.000"-18,0.000 12.000-18,0.000 13.000-18,-2.000 7.000-10,-3.000 4.000-3,-3.000 3.000-3,-2.000 3.000-3,-5.000-4.000-3,-2.000-8.000-3,-3.000-10.000-2,-3.000-9.000-2,-1.000-10.000-2,4.000-9.000 0,3.000-10.000 0,3.000-8.000-1,9.000-22.000-4,16.000-30.000-11,15.000-32.000-10,17.000-30.000-10,10.000-20.000-3,6.000-6.000 4,7.000-6.000 3,6.000-6.000 3,3.000-1.000 5,0.000 7.000 3,0.000 6.000 4,0.000 7.000 4,-7.000 8.000 2,-11.000 14.000 0,-14.000 11.000 0,-11.000 14.000 0,-9.000 8.000 6,-3.000 7.000 9,-3.000 6.000 12,-2.000 7.000 10,-5.000 8.000 6,-2.000 14.000 4,-3.000 11.000 2,-3.000 14.000 3,-2.000 7.000-1,0.000 3.000-5,0.000 3.000-4,0.000 4.000-5,0.000 7.000-2,0.000 13.000-3,0.000 12.000-3,0.000 13.000-1,1.000 1.000-3,4.000-9.000-1,3.000-10.000-2,3.000-8.000-2,1.000 0.000-2,1.000 14.000-4,-1.000 11.000-3,1.000 14.000-3,-4.000 0.000-9,-6.000-8.000-16,-6.000-10.000-16,-6.000-9.000-15,-4.000-12.000-4,1.000-11.000 8,-1.000-14.000 8,1.000-11.000 8</inkml:trace>
</inkml:ink>
</file>

<file path=ppt/ink/ink70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5"/>
    </inkml:context>
    <inkml:brush xml:id="br0">
      <inkml:brushProperty name="width" value="0.0339690521359444" units="cm"/>
      <inkml:brushProperty name="height" value="0.0339690521359444" units="cm"/>
      <inkml:brushProperty name="color" value="#f2395b"/>
      <inkml:brushProperty name="ignorePressure" value="0"/>
    </inkml:brush>
  </inkml:definitions>
  <inkml:trace contextRef="#ctx0" brushRef="#br0">32500.000 44250.000 647,'-24.000'-50.000'2,"4.000"0.000"3,3.000 0.000 5,3.000 0.000 2,7.000 4.000 3,14.000 10.000 1,11.000 10.000 1,14.000 9.000 0,11.000 2.000 3,14.000-2.000 4,11.000-3.000 3,14.000-3.000 5,16.000-2.000 0,22.000 0.000-2,22.000 0.000-2,23.000 0.000-3,5.000 3.000-4,-9.000 6.000-8,-10.000 7.000-6,-8.000 6.000-9,-14.000 6.000-6,-15.000 6.000-9,-15.000 7.000-7,-16.000 6.000-8,-16.000 3.000-1,-16.000 0.000 4,-15.000 0.000 4,-15.000 0.000 5</inkml:trace>
</inkml:ink>
</file>

<file path=ppt/ink/ink70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5"/>
    </inkml:context>
    <inkml:brush xml:id="br0">
      <inkml:brushProperty name="width" value="0.0322574712336063" units="cm"/>
      <inkml:brushProperty name="height" value="0.0322574712336063" units="cm"/>
      <inkml:brushProperty name="color" value="#f2395b"/>
      <inkml:brushProperty name="ignorePressure" value="0"/>
    </inkml:brush>
  </inkml:definitions>
  <inkml:trace contextRef="#ctx0" brushRef="#br0">33000.000 44350.000 682,'46.000'-44.000'0,"-5.000"13.000"0,-7.000 12.000 0,-5.000 13.000 0,-3.000 4.000 5,4.000-3.000 10,3.000-3.000 10,3.000-2.000 10,1.000 2.000 2,1.000 9.000-4,-1.000 10.000-5,1.000 10.000-6,-6.000 7.000-5,-8.000 6.000-7,-10.000 7.000-6,-9.000 6.000-6,-12.000 4.000-4,-11.000 4.000-1,-14.000 3.000 0,-11.000 3.000-2,-7.000-1.000 1,0.000-2.000-1,0.000-3.000 0,0.000-3.000 0,3.000-7.000-1,6.000-9.000-3,7.000-10.000-3,6.000-8.000-2,9.000-8.000 2,13.000-2.000 6,12.000-3.000 7,13.000-3.000 6,13.000-4.000 3,17.000-3.000-1,15.000-3.000-1,16.000-2.000-1,10.000-3.000 3,7.000 1.000 7,6.000-1.000 7,7.000 1.000 9,-9.000 4.000 1,-21.000 9.000-2,-22.000 10.000-2,-22.000 10.000-3,-21.000 10.000-4,-18.000 13.000-5,-19.000 12.000-7,-18.000 13.000-5,-9.000 1.000-2,4.000-9.000-1,3.000-10.000 0,3.000-8.000-1,-5.000-3.000 1,-12.000 7.000-2,-13.000 6.000 1,-12.000 7.000-1,-2.000-1.000 0,9.000-6.000 1,10.000-6.000 0,10.000-6.000 2,7.000-7.000-4,6.000-6.000-7,7.000-6.000-8,6.000-6.000-7</inkml:trace>
</inkml:ink>
</file>

<file path=ppt/ink/ink70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5"/>
    </inkml:context>
    <inkml:brush xml:id="br0">
      <inkml:brushProperty name="width" value="0.0344463400542736" units="cm"/>
      <inkml:brushProperty name="height" value="0.0344463400542736" units="cm"/>
      <inkml:brushProperty name="color" value="#f2395b"/>
      <inkml:brushProperty name="ignorePressure" value="0"/>
    </inkml:brush>
  </inkml:definitions>
  <inkml:trace contextRef="#ctx0" brushRef="#br0">33700.000 42300.000 638,'-2.000'-83.000'34,"-3.000"34.000"4,-3.000 35.000 5,-2.000 35.000 5,-3.000 19.000-1,1.000 7.000-6,-1.000 6.000-5,1.000 7.000-7,-1.000 15.000-6,1.000 25.000-8,-1.000 25.000-7,1.000 25.000-9,1.000 10.000-10,3.000-2.000-11,3.000-3.000-13,4.000-3.000-13,-1.000-17.000-6,-3.000-27.000-1,-3.000-28.000-2,-2.000-28.000-1</inkml:trace>
</inkml:ink>
</file>

<file path=ppt/ink/ink70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7"/>
    </inkml:context>
    <inkml:brush xml:id="br0">
      <inkml:brushProperty name="width" value="0.0399007387459278" units="cm"/>
      <inkml:brushProperty name="height" value="0.0399007387459278" units="cm"/>
      <inkml:brushProperty name="color" value="#f2395b"/>
      <inkml:brushProperty name="ignorePressure" value="0"/>
    </inkml:brush>
  </inkml:definitions>
  <inkml:trace contextRef="#ctx0" brushRef="#br0">36650.000 42100.000 551,'-5.000'-80.000'8,"-9.000"41.000"15,-10.000 40.000 16,-8.000 42.000 16,-9.000 24.000 3,-6.000 9.000-8,-6.000 10.000-10,-6.000 10.000-8,-1.000 4.000-7,7.000 0.000-4,6.000 0.000-3,7.000 0.000-4,4.000 1.000-3,3.000 4.000 0,3.000 3.000 0,4.000 3.000-1,2.000 1.000-2,4.000 1.000-1,3.000-1.000-2,3.000 1.000-3,3.000-4.000-1,3.000-6.000-3,3.000-6.000-1,4.000-6.000-2,5.000-12.000-2,10.000-15.000-1,10.000-15.000 0,9.000-16.000-1,9.000-10.000 0,9.000-3.000 0,10.000-3.000 1,10.000-2.000 1,8.000-15.000-1,10.000-25.000-3,10.000-25.000-3,9.000-25.000-2,4.000-21.000-3,1.000-15.000-1,-1.000-15.000-1,1.000-16.000-2,-6.000-5.000 1,-8.000 6.000 2,-10.000 7.000 4,-9.000 6.000 2,-13.000 3.000 3,-16.000 0.000 1,-15.000 0.000 1,-15.000 0.000 2,-11.000 1.000 2,-2.000 4.000 4,-3.000 3.000 3,-3.000 3.000 4,-9.000 7.000 1,-11.000 14.000 0,-14.000 11.000-1,-11.000 14.000 0,-11.000 11.000 0,-5.000 14.000-1,-7.000 11.000-1,-5.000 14.000 1,-4.000 10.000-2,0.000 9.000 1,0.000 10.000-1,0.000 10.000 0,1.000 11.000-5,4.000 17.000-13,3.000 15.000-11,3.000 16.000-11,6.000-1.000-5,9.000-15.000 3,10.000-15.000 3,10.000-16.000 2</inkml:trace>
</inkml:ink>
</file>

<file path=ppt/ink/ink70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7"/>
    </inkml:context>
    <inkml:brush xml:id="br0">
      <inkml:brushProperty name="width" value="0.0332453399896622" units="cm"/>
      <inkml:brushProperty name="height" value="0.0332453399896622" units="cm"/>
      <inkml:brushProperty name="color" value="#f2395b"/>
      <inkml:brushProperty name="ignorePressure" value="0"/>
    </inkml:brush>
  </inkml:definitions>
  <inkml:trace contextRef="#ctx0" brushRef="#br0">37700.000 43450.000 661,'50.000'0.000'5,"0.000"0.000"8,0.000 0.000 8,0.000 0.000 10,-4.000 3.000 3,-5.000 6.000 0,-7.000 7.000-2,-5.000 6.000 0,-6.000 4.000-3,-3.000 4.000-2,-3.000 3.000-4,-2.000 3.000-2,-6.000 7.000-5,-6.000 14.000-4,-6.000 11.000-6,-6.000 14.000-3,-13.000 5.000-6,-19.000 1.000-2,-18.000-1.000-4,-19.000 1.000-4,-8.000-4.000-1,3.000-6.000 1,3.000-6.000 2,4.000-6.000 1,5.000-7.000 2,10.000-6.000 0,10.000-6.000 0,9.000-6.000 2,15.000-7.000 3,22.000-6.000 9,22.000-6.000 9,23.000-6.000 8,14.000-7.000 0,10.000-6.000-9,10.000-6.000-8,9.000-6.000-8,6.000-4.000-7,3.000 1.000-3,3.000-1.000-5,4.000 1.000-4,-7.000 1.000-9,-16.000 3.000-12,-15.000 3.000-13,-15.000 4.000-12</inkml:trace>
</inkml:ink>
</file>

<file path=ppt/ink/ink70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7"/>
    </inkml:context>
    <inkml:brush xml:id="br0">
      <inkml:brushProperty name="width" value="0.0337768495082855" units="cm"/>
      <inkml:brushProperty name="height" value="0.0337768495082855" units="cm"/>
      <inkml:brushProperty name="color" value="#f2395b"/>
      <inkml:brushProperty name="ignorePressure" value="0"/>
    </inkml:brush>
  </inkml:definitions>
  <inkml:trace contextRef="#ctx0" brushRef="#br0">39650.000 43300.000 651,'-46.000'-25.000'0,"10.000"0.000"1,10.000 0.000 0,9.000 0.000 0,17.000 1.000 9,25.000 4.000 14,25.000 3.000 16,25.000 3.000 15,21.000 3.000 4,20.000 3.000-10,18.000 3.000-10,20.000 4.000-9,8.000-1.000-8,1.000-3.000-9,-1.000-3.000-9,1.000-2.000-7,-7.000-1.000-8,-12.000 3.000-8,-13.000 3.000-7,-12.000 4.000-8,-16.000 1.000-3,-19.000 0.000-3,-18.000 0.000-1,-19.000 0.000-3</inkml:trace>
</inkml:ink>
</file>

<file path=ppt/ink/ink70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8"/>
    </inkml:context>
    <inkml:brush xml:id="br0">
      <inkml:brushProperty name="width" value="0.0368782840669155" units="cm"/>
      <inkml:brushProperty name="height" value="0.0368782840669155" units="cm"/>
      <inkml:brushProperty name="color" value="#f2395b"/>
      <inkml:brushProperty name="ignorePressure" value="0"/>
    </inkml:brush>
  </inkml:definitions>
  <inkml:trace contextRef="#ctx0" brushRef="#br0">40850.000 42400.000 596,'-46.000'-69.000'4,"10.000"13.000"6,10.000 12.000 8,9.000 13.000 7,6.000 18.000 7,3.000 26.000 8,3.000 24.000 8,4.000 26.000 7,1.000 16.000 0,0.000 10.000-11,0.000 10.000-10,0.000 9.000-10,-2.000 10.000-11,-3.000 14.000-12,-3.000 11.000-11,-2.000 14.000-13,-5.000 10.000-4,-2.000 9.000 3,-3.000 10.000 3,-3.000 10.000 2,-1.000-17.000-6,4.000-40.000-15,3.000-40.000-15,3.000-41.000-15</inkml:trace>
</inkml:ink>
</file>

<file path=ppt/ink/ink70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8"/>
    </inkml:context>
    <inkml:brush xml:id="br0">
      <inkml:brushProperty name="width" value="0.0437978133559227" units="cm"/>
      <inkml:brushProperty name="height" value="0.0437978133559227" units="cm"/>
      <inkml:brushProperty name="color" value="#f2395b"/>
      <inkml:brushProperty name="ignorePressure" value="0"/>
    </inkml:brush>
  </inkml:definitions>
  <inkml:trace contextRef="#ctx0" brushRef="#br0">42600.000 42150.000 502,'0.000'-69.000'3,"0.000"13.000"7,0.000 12.000 7,0.000 13.000 6,3.000 9.000 3,6.000 6.000 0,7.000 7.000-1,6.000 6.000-1,12.000 4.000-3,19.000 4.000-4,19.000 3.000-5,19.000 3.000-5,9.000 1.000-4,0.000 1.000-4,0.000-1.000-4,0.000 1.000-4,-5.000 1.000-2,-9.000 3.000-1,-10.000 3.000-1,-8.000 4.000 0,-11.000 1.000 0,-8.000 0.000 1,-10.000 0.000 3,-9.000 0.000 0,-9.000 0.000 1,-5.000 0.000 0,-7.000 0.000-1,-5.000 0.000-1,-9.000 1.000 7,-9.000 4.000 15,-10.000 3.000 14,-8.000 3.000 15,-6.000 3.000 4,1.000 3.000-4,-1.000 3.000-5,1.000 4.000-5,1.000 2.000-2,3.000 4.000 0,3.000 3.000 1,4.000 3.000 0,2.000 6.000-3,4.000 9.000-6,3.000 10.000-5,3.000 10.000-6,-1.000 7.000-5,-2.000 6.000-6,-3.000 7.000-4,-3.000 6.000-6,-2.000 1.000-4,0.000-3.000-7,0.000-3.000-6,0.000-2.000-5,3.000-9.000-7,6.000-12.000-7,7.000-13.000-8,6.000-12.000-7</inkml:trace>
</inkml:ink>
</file>

<file path=ppt/ink/ink70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8"/>
    </inkml:context>
    <inkml:brush xml:id="br0">
      <inkml:brushProperty name="width" value="0.0393699556589127" units="cm"/>
      <inkml:brushProperty name="height" value="0.0393699556589127" units="cm"/>
      <inkml:brushProperty name="color" value="#f2395b"/>
      <inkml:brushProperty name="ignorePressure" value="0"/>
    </inkml:brush>
  </inkml:definitions>
  <inkml:trace contextRef="#ctx0" brushRef="#br0">44850.000 41850.000 558,'1.000'-47.000'5,"4.000"6.000"9,3.000 7.000 9,3.000 6.000 9,-1.000 12.000 6,-2.000 19.000 1,-3.000 19.000 2,-3.000 19.000 1,-2.000 13.000 0,0.000 10.000-6,0.000 10.000-4,0.000 9.000-5,0.000 6.000-4,0.000 3.000-5,0.000 3.000-4,0.000 4.000-6,-2.000-1.000-3,-3.000-3.000-3,-3.000-3.000-2,-2.000-2.000-3,-5.000-3.000-6,-2.000 1.000-10,-3.000-1.000-9,-3.000 1.000-10,-4.000-6.000-7,-3.000-8.000-4,-3.000-10.000-5,-2.000-9.000-3</inkml:trace>
</inkml:ink>
</file>

<file path=ppt/ink/ink7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48"/>
    </inkml:context>
    <inkml:brush xml:id="br0">
      <inkml:brushProperty name="width" value="0.0443041883409023" units="cm"/>
      <inkml:brushProperty name="height" value="0.0443041883409023" units="cm"/>
      <inkml:brushProperty name="color" value="#000000"/>
      <inkml:brushProperty name="ignorePressure" value="0"/>
    </inkml:brush>
  </inkml:definitions>
  <inkml:trace contextRef="#ctx0" brushRef="#br0">57250.000 50400.000 496,'-2.000'-46.000'4,"-3.000"10.000"9,-3.000 10.000 8,-2.000 9.000 8,-6.000 9.000 4,-6.000 9.000-2,-6.000 10.000-3,-6.000 10.000-1,-6.000 7.000-2,-2.000 6.000-3,-3.000 7.000-1,-3.000 6.000-3,-4.000 7.000 0,-3.000 10.000-2,-3.000 10.000 0,-2.000 9.000 0,-6.000 9.000-1,-6.000 9.000-1,-6.000 10.000 0,-6.000 10.000-1,-4.000 13.000-1,1.000 19.000-1,-1.000 19.000-1,1.000 19.000-2,1.000 9.000 0,3.000 0.000 1,3.000 0.000-1,4.000 0.000 2,2.000-7.000-2,4.000-11.000-1,3.000-14.000-3,3.000-11.000-1,4.000-7.000-1,7.000 0.000-1,6.000 0.000 1,7.000 0.000-1,5.000 0.000 1,7.000 0.000-1,6.000 0.000 0,7.000 0.000 0,4.000-10.000 0,3.000-18.000-2,3.000-19.000-1,4.000-18.000-2,5.000-18.000 1,10.000-16.000 1,10.000-15.000 1,9.000-15.000 2,10.000-21.000-1,14.000-25.000-2,11.000-25.000-4,14.000-25.000-1,5.000-18.000-2,1.000-8.000 2,-1.000-10.000 2,1.000-9.000 0,-3.000-4.000 0,-2.000 4.000-4,-3.000 3.000-3,-3.000 3.000-4,-7.000 6.000 0,-9.000 9.000 1,-10.000 10.000 1,-8.000 10.000 0,-9.000 8.000 3,-6.000 10.000 2,-6.000 10.000 3,-6.000 9.000 2,-15.000 9.000 2,-21.000 9.000 3,-22.000 10.000 2,-22.000 10.000 2,-10.000 7.000 2,4.000 6.000 0,3.000 7.000 0,3.000 6.000 0,1.000 4.000-2,1.000 4.000-4,-1.000 3.000-4,1.000 3.000-4,2.000-2.000-3,7.000-6.000-6,6.000-6.000-3,7.000-6.000-5,2.000-7.000-8,1.000-6.000-10,-1.000-6.000-12,1.000-6.000-10</inkml:trace>
</inkml:ink>
</file>

<file path=ppt/ink/ink70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8"/>
    </inkml:context>
    <inkml:brush xml:id="br0">
      <inkml:brushProperty name="width" value="0.0333751291036606" units="cm"/>
      <inkml:brushProperty name="height" value="0.0333751291036606" units="cm"/>
      <inkml:brushProperty name="color" value="#f2395b"/>
      <inkml:brushProperty name="ignorePressure" value="0"/>
    </inkml:brush>
  </inkml:definitions>
  <inkml:trace contextRef="#ctx0" brushRef="#br0">44850.000 42800.000 659,'95.000'-91.000'17,"-9.000"19.000"7,-10.000 19.000 8,-8.000 19.000 8,-8.000 10.000 0,-2.000 4.000-4,-3.000 3.000-5,-3.000 3.000-5,-4.000 3.000-3,-3.000 3.000-1,-3.000 3.000-2,-2.000 4.000-1,-5.000 4.000-9,-2.000 6.000-15,-3.000 7.000-15,-3.000 6.000-17</inkml:trace>
</inkml:ink>
</file>

<file path=ppt/ink/ink70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9"/>
    </inkml:context>
    <inkml:brush xml:id="br0">
      <inkml:brushProperty name="width" value="0.0481961295008659" units="cm"/>
      <inkml:brushProperty name="height" value="0.0481961295008659" units="cm"/>
      <inkml:brushProperty name="color" value="#f2395b"/>
      <inkml:brushProperty name="ignorePressure" value="0"/>
    </inkml:brush>
  </inkml:definitions>
  <inkml:trace contextRef="#ctx0" brushRef="#br0">46050.000 41250.000 456,'0.000'-157.000'34,"0.000"39.000"-5,0.000 36.000-6,0.000 39.000-5,0.000 28.000 3,0.000 23.000 16,0.000 22.000 13,0.000 22.000 14,0.000 13.000 2,0.000 7.000-13,0.000 6.000-11,0.000 7.000-13,-2.000 15.000-7,-3.000 25.000-3,-3.000 25.000-5,-2.000 25.000-2,-3.000 10.000-5,1.000-2.000-3,-1.000-3.000-5,1.000-3.000-3,-4.000 2.000-2,-6.000 10.000-3,-6.000 10.000-1,-6.000 9.000-2,-2.000 6.000-4,3.000 3.000-6,3.000 3.000-6,4.000 4.000-5,-1.000-9.000-5,-3.000-18.000-5,-3.000-19.000-5,-2.000-18.000-4,2.000-21.000 0,9.000-22.000 3,10.000-22.000 5,10.000-21.000 3,2.000-18.000 4,-3.000-12.000 8,-3.000-13.000 6,-2.000-12.000 6</inkml:trace>
</inkml:ink>
</file>

<file path=ppt/ink/ink70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29"/>
    </inkml:context>
    <inkml:brush xml:id="br0">
      <inkml:brushProperty name="width" value="0.0374161824584007" units="cm"/>
      <inkml:brushProperty name="height" value="0.0374161824584007" units="cm"/>
      <inkml:brushProperty name="color" value="#f2395b"/>
      <inkml:brushProperty name="ignorePressure" value="0"/>
    </inkml:brush>
  </inkml:definitions>
  <inkml:trace contextRef="#ctx0" brushRef="#br0">46000.000 43050.000 587,'93.000'-111.000'0,"-11.000"28.000"0,-14.000 28.000 0,-11.000 29.000 0,-4.000 13.000 9,6.000 1.000 15,7.000-1.000 17,6.000 1.000 16,1.000 2.000 4,-3.000 7.000-8,-3.000 6.000-7,-2.000 7.000-9,-8.000 5.000-7,-8.000 7.000-7,-10.000 6.000-7,-9.000 7.000-7,-13.000 8.000-5,-16.000 14.000-2,-15.000 11.000-2,-15.000 14.000-2,-12.000 3.000 0,-6.000-2.000 0,-6.000-3.000 0,-6.000-3.000 1,1.000-6.000-1,9.000-5.000-4,10.000-7.000-4,10.000-5.000-4,13.000-9.000-1,19.000-9.000 2,19.000-10.000 2,19.000-8.000 2,12.000-11.000-1,6.000-8.000-7,7.000-10.000-5,6.000-9.000-6,-2.000-5.000-5,-9.000 0.000 0,-10.000 0.000-2,-8.000 0.000-1,-8.000 1.000-1,-2.000 4.000 1,-3.000 3.000 0,-3.000 3.000 0</inkml:trace>
</inkml:ink>
</file>

<file path=ppt/ink/ink70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0"/>
    </inkml:context>
    <inkml:brush xml:id="br0">
      <inkml:brushProperty name="width" value="0.040218073874712" units="cm"/>
      <inkml:brushProperty name="height" value="0.040218073874712" units="cm"/>
      <inkml:brushProperty name="color" value="#f2395b"/>
      <inkml:brushProperty name="ignorePressure" value="0"/>
    </inkml:brush>
  </inkml:definitions>
  <inkml:trace contextRef="#ctx0" brushRef="#br0">48850.000 42450.000 547,'71.000'-46.000'64,"-5.000"10.000"-13,-7.000 10.000-13,-5.000 9.000-12,5.000 2.000-5,19.000-2.000 4,19.000-3.000 5,19.000-3.000 4,15.000-1.000 0,13.000 4.000-5,12.000 3.000-4,13.000 3.000-6,1.000 3.000-2,-9.000 3.000-3,-10.000 3.000-3,-8.000 4.000-1,-14.000 1.000-5,-15.000 0.000-8,-15.000 0.000-8,-16.000 0.000-7,-13.000 1.000-6,-9.000 4.000-7,-10.000 3.000-6,-8.000 3.000-5,-14.000 3.000-6,-15.000 3.000-6,-15.000 3.000-4,-16.000 4.000-5</inkml:trace>
</inkml:ink>
</file>

<file path=ppt/ink/ink70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0"/>
    </inkml:context>
    <inkml:brush xml:id="br0">
      <inkml:brushProperty name="width" value="0.0387308485805988" units="cm"/>
      <inkml:brushProperty name="height" value="0.0387308485805988" units="cm"/>
      <inkml:brushProperty name="color" value="#f2395b"/>
      <inkml:brushProperty name="ignorePressure" value="0"/>
    </inkml:brush>
  </inkml:definitions>
  <inkml:trace contextRef="#ctx0" brushRef="#br0">48600.000 42950.000 568,'10.000'-47.000'58,"23.000"6.000"-5,22.000 7.000-5,22.000 6.000-5,16.000 4.000-4,14.000 4.000-4,11.000 3.000-3,14.000 3.000-3,10.000 3.000-4,9.000 3.000-3,10.000 3.000-4,10.000 4.000-3,2.000 1.000-5,-3.000 0.000-5,-3.000 0.000-6,-2.000 0.000-4,-8.000 1.000-9,-8.000 4.000-12,-10.000 3.000-11,-9.000 3.000-12,-13.000 1.000-5,-16.000 1.000 3,-15.000-1.000 1,-15.000 1.000 3</inkml:trace>
</inkml:ink>
</file>

<file path=ppt/ink/ink70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2"/>
    </inkml:context>
    <inkml:brush xml:id="br0">
      <inkml:brushProperty name="width" value="0.0370892025530338" units="cm"/>
      <inkml:brushProperty name="height" value="0.0370892025530338" units="cm"/>
      <inkml:brushProperty name="color" value="#f2395b"/>
      <inkml:brushProperty name="ignorePressure" value="0"/>
    </inkml:brush>
  </inkml:definitions>
  <inkml:trace contextRef="#ctx0" brushRef="#br0">54600.000 40850.000 593,'21.000'-25.000'0,"-5.000"0.000"0,-7.000 0.000 0,-5.000 0.000 0,-4.000 9.000 4,0.000 19.000 9,0.000 19.000 10,0.000 19.000 8,0.000 21.000 5,0.000 26.000-1,0.000 24.000 2,0.000 26.000-1,-2.000 10.000-2,-3.000-3.000-4,-3.000-3.000-4,-2.000-2.000-4,-3.000-6.000-4,1.000-6.000-4,-1.000-6.000-4,1.000-6.000-4,-6.000-2.000-1,-8.000 3.000 1,-10.000 3.000 1,-9.000 4.000 1,-4.000-6.000-2,4.000-11.000-7,3.000-14.000-6,3.000-11.000-5,1.000-9.000-7,1.000-3.000-4,-1.000-3.000-5,1.000-2.000-5,1.000-11.000-2,3.000-15.000 0,3.000-15.000 0,4.000-16.000 1,4.000-13.000 5,6.000-9.000 9,7.000-10.000 10,6.000-8.000 9,4.000-4.000 6,4.000 3.000 4,3.000 3.000 5,3.000 4.000 3,3.000 2.000 3,3.000 4.000 1,3.000 3.000 1,4.000 3.000 1,4.000 1.000-1,6.000 1.000-1,7.000-1.000-3,6.000 1.000-1,6.000-1.000-3,6.000 1.000-2,7.000-1.000-3,6.000 1.000-3,1.000-1.000-1,-3.000 1.000 0,-3.000-1.000 2,-2.000 1.000 0,-5.000-1.000-1,-2.000 1.000-4,-3.000-1.000-4,-3.000 1.000-4</inkml:trace>
</inkml:ink>
</file>

<file path=ppt/ink/ink70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2"/>
    </inkml:context>
    <inkml:brush xml:id="br0">
      <inkml:brushProperty name="width" value="0.0315434113144875" units="cm"/>
      <inkml:brushProperty name="height" value="0.0315434113144875" units="cm"/>
      <inkml:brushProperty name="color" value="#f2395b"/>
      <inkml:brushProperty name="ignorePressure" value="0"/>
    </inkml:brush>
  </inkml:definitions>
  <inkml:trace contextRef="#ctx0" brushRef="#br0">54650.000 43050.000 697,'93.000'0.000'104,"-11.000"0.000"-23,-14.000 0.000-24,-11.000 0.000-23,-1.000-2.000-16,13.000-3.000-9,12.000-3.000-11,13.000-2.000-8,-2.000-1.000-7,-16.000 3.000-5,-15.000 3.000-3,-15.000 4.000-5,-11.000 1.000-3,-2.000 0.000-2,-3.000 0.000-2,-3.000 0.000-3</inkml:trace>
</inkml:ink>
</file>

<file path=ppt/ink/ink70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3"/>
    </inkml:context>
    <inkml:brush xml:id="br0">
      <inkml:brushProperty name="width" value="0.0332149937748909" units="cm"/>
      <inkml:brushProperty name="height" value="0.0332149937748909" units="cm"/>
      <inkml:brushProperty name="color" value="#f2395b"/>
      <inkml:brushProperty name="ignorePressure" value="0"/>
    </inkml:brush>
  </inkml:definitions>
  <inkml:trace contextRef="#ctx0" brushRef="#br0">56000.000 42600.000 662,'21.000'46.000'92,"-5.000"-5.000"-20,-7.000-7.000-21,-5.000-5.000-20,-4.000 0.000-12,0.000 10.000-3,0.000 10.000-4,0.000 9.000-4,-2.000 2.000-1,-3.000-2.000 1,-3.000-3.000 1,-2.000-3.000 1,-1.000-4.000-8,3.000-3.000-13,3.000-3.000-16,4.000-2.000-14,1.000-11.000-9,0.000-15.000-4,0.000-15.000-5,0.000-16.000-3</inkml:trace>
</inkml:ink>
</file>

<file path=ppt/ink/ink70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3"/>
    </inkml:context>
    <inkml:brush xml:id="br0">
      <inkml:brushProperty name="width" value="0.0310415681451559" units="cm"/>
      <inkml:brushProperty name="height" value="0.0310415681451559" units="cm"/>
      <inkml:brushProperty name="color" value="#f2395b"/>
      <inkml:brushProperty name="ignorePressure" value="0"/>
    </inkml:brush>
  </inkml:definitions>
  <inkml:trace contextRef="#ctx0" brushRef="#br0">56400.000 41000.000 708,'1.000'-40.000'66,"4.000"23.000"-10,3.000 22.000-9,3.000 22.000-11,3.000 16.000-9,3.000 14.000-6,3.000 11.000-9,4.000 14.000-7,-3.000 5.000-3,-5.000 1.000 3,-7.000-1.000 1,-5.000 1.000 3,-3.000-7.000-13,4.000-12.000-27,3.000-13.000-25,3.000-12.000-27</inkml:trace>
</inkml:ink>
</file>

<file path=ppt/ink/ink70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4"/>
    </inkml:context>
    <inkml:brush xml:id="br0">
      <inkml:brushProperty name="width" value="0.0401970595121384" units="cm"/>
      <inkml:brushProperty name="height" value="0.0401970595121384" units="cm"/>
      <inkml:brushProperty name="color" value="#f2395b"/>
      <inkml:brushProperty name="ignorePressure" value="0"/>
    </inkml:brush>
  </inkml:definitions>
  <inkml:trace contextRef="#ctx0" brushRef="#br0">57850.000 41800.000 547,'-25.000'-21.000'77,"0.000"10.000"-16,0.000 10.000-14,0.000 9.000-17,0.000 9.000-7,0.000 9.000-3,0.000 10.000-1,0.000 10.000-2,-5.000 10.000-1,-9.000 13.000 1,-10.000 12.000-1,-8.000 13.000 1,-3.000 2.000-1,7.000-5.000-1,6.000-7.000-1,7.000-5.000-2,7.000-8.000-2,9.000-5.000-1,10.000-7.000-2,10.000-5.000-1,7.000-8.000-3,6.000-5.000-2,7.000-7.000-3,6.000-5.000-3,9.000-8.000-3,13.000-5.000-2,12.000-7.000-4,13.000-5.000-3,7.000-11.000-1,4.000-11.000 2,3.000-14.000 0,3.000-11.000 2,-2.000-11.000-1,-6.000-5.000-3,-6.000-7.000-4,-6.000-5.000-3,-10.000-3.000 0,-12.000 4.000 3,-13.000 3.000 3,-12.000 3.000 4,-10.000-1.000 1,-6.000-2.000 0,-6.000-3.000 0,-6.000-3.000 0,-9.000 2.000 5,-8.000 10.000 9,-10.000 10.000 9,-9.000 9.000 10,-4.000 7.000 2,4.000 7.000-2,3.000 6.000-3,3.000 7.000-3,3.000 4.000-2,3.000 3.000-3,3.000 3.000-2,4.000 4.000-1,15.000 1.000-8,28.000 0.000-11,28.000 0.000-11,29.000 0.000-11,11.000-4.000-3,-2.000-5.000 5,-3.000-7.000 5,-3.000-5.000 6,-1.000-3.000 3,4.000 4.000 3,3.000 3.000 2,3.000 3.000 3,-7.000 4.000 4,-15.000 7.000 6,-15.000 6.000 6,-16.000 7.000 6,-10.000 5.000 4,-3.000 7.000 6,-3.000 6.000 4,-2.000 7.000 5,-5.000 4.000 2,-2.000 3.000-2,-3.000 3.000-2,-3.000 4.000-2,-2.000-1.000 0,0.000-3.000 3,0.000-3.000 1,0.000-2.000 3,-4.000 0.000-2,-5.000 7.000-6,-7.000 6.000-7,-5.000 7.000-6,-6.000 2.000-6,-3.000 1.000-6,-3.000-1.000-5,-2.000 1.000-6,-1.000-3.000-4,3.000-2.000-2,3.000-3.000-2,4.000-3.000-2,7.000-15.000-6,13.000-24.000-10,12.000-26.000-10,13.000-24.000-9,9.000-12.000 0,6.000 4.000 12,7.000 3.000 12,6.000 3.000 12,4.000 3.000 12,4.000 3.000 9,3.000 3.000 12,3.000 4.000 10,-2.000 2.000 5,-6.000 4.000-2,-6.000 3.000 1,-6.000 3.000-2,-2.000 1.000-2,3.000 1.000-3,3.000-1.000-3,4.000 1.000-4,-1.000 1.000-3,-3.000 3.000-4,-3.000 3.000-4,-2.000 4.000-4,-5.000 1.000-4,-2.000 0.000-5,-3.000 0.000-4,-3.000 0.000-5</inkml:trace>
</inkml:ink>
</file>

<file path=ppt/ink/ink7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52"/>
    </inkml:context>
    <inkml:brush xml:id="br0">
      <inkml:brushProperty name="width" value="0.0373481400310993" units="cm"/>
      <inkml:brushProperty name="height" value="0.0373481400310993" units="cm"/>
      <inkml:brushProperty name="color" value="#000000"/>
      <inkml:brushProperty name="ignorePressure" value="0"/>
    </inkml:brush>
  </inkml:definitions>
  <inkml:trace contextRef="#ctx0" brushRef="#br0">57850.000 51300.000 589,'-22.000'-60.000'-6,"6.000"32.000"19,7.000 31.000 19,6.000 32.000 19,3.000 25.000 5,0.000 23.000-8,0.000 22.000-8,0.000 22.000-8,0.000 13.000-6,0.000 7.000-3,0.000 6.000-2,0.000 7.000-3,-2.000 0.000-2,-3.000-2.000-2,-3.000-3.000-3,-2.000-3.000-2,-3.000-4.000-3,1.000-3.000-6,-1.000-3.000-3,1.000-2.000-6,-1.000-9.000-5,1.000-12.000-3,-1.000-13.000-5,1.000-12.000-5,1.000-13.000-1,3.000-12.000-1,3.000-13.000 0,4.000-12.000 0,1.000-23.000-3,0.000-30.000-8,0.000-32.000-7,0.000-30.000-7,1.000-9.000 2,4.000 16.000 12,3.000 15.000 11,3.000 17.000 11</inkml:trace>
</inkml:ink>
</file>

<file path=ppt/ink/ink70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4"/>
    </inkml:context>
    <inkml:brush xml:id="br0">
      <inkml:brushProperty name="width" value="0.0441992431879044" units="cm"/>
      <inkml:brushProperty name="height" value="0.0441992431879044" units="cm"/>
      <inkml:brushProperty name="color" value="#f2395b"/>
      <inkml:brushProperty name="ignorePressure" value="0"/>
    </inkml:brush>
  </inkml:definitions>
  <inkml:trace contextRef="#ctx0" brushRef="#br0">60150.000 41050.000 497,'0.000'-50.000'1,"0.000"0.000"2,0.000 0.000 1,0.000 0.000 1,0.000 3.000 4,0.000 6.000 5,0.000 7.000 5,0.000 6.000 5,0.000 9.000 4,0.000 13.000 4,0.000 12.000 4,0.000 13.000 4,-2.000 15.000 0,-3.000 19.000-3,-3.000 19.000-3,-2.000 19.000-3,-3.000 15.000-3,1.000 13.000-3,-1.000 12.000-3,1.000 13.000-2,-1.000 10.000-4,1.000 10.000-2,-1.000 10.000-4,1.000 9.000-2,-6.000 15.000-5,-8.000 22.000-7,-10.000 22.000-7,-9.000 23.000-6,-5.000 13.000-2,0.000 6.000 3,0.000 7.000 4,0.000 6.000 2,4.000-27.000 3,10.000-59.000 0,10.000-60.000 2,9.000-58.000 1,4.000-34.000-12,1.000-6.000-24,-1.000-6.000-25,1.000-6.000-23</inkml:trace>
</inkml:ink>
</file>

<file path=ppt/ink/ink70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5"/>
    </inkml:context>
    <inkml:brush xml:id="br0">
      <inkml:brushProperty name="width" value="0.0438844636082649" units="cm"/>
      <inkml:brushProperty name="height" value="0.0438844636082649" units="cm"/>
      <inkml:brushProperty name="color" value="#f2395b"/>
      <inkml:brushProperty name="ignorePressure" value="0"/>
    </inkml:brush>
  </inkml:definitions>
  <inkml:trace contextRef="#ctx0" brushRef="#br0">54100.000 40700.000 501,'45.000'-50.000'2,"-9.000"0.000"4,-10.000 0.000 5,-8.000 0.000 4,-12.000 7.000 3,-12.000 17.000 2,-13.000 15.000 1,-12.000 16.000 1,-15.000 18.000 1,-15.000 22.000 0,-15.000 22.000 0,-16.000 23.000 0,-7.000 16.000 0,4.000 13.000-1,3.000 12.000 0,3.000 13.000-1,3.000 6.000 0,3.000 0.000 0,3.000 0.000 1,4.000 0.000-1,4.000 0.000-1,6.000 0.000-2,7.000 0.000-4,6.000 0.000-2,7.000-5.000-3,10.000-9.000-2,10.000-10.000-1,9.000-8.000-3,9.000-11.000 1,9.000-8.000 1,10.000-10.000 1,10.000-9.000 3,11.000-15.000-3,17.000-18.000-9,15.000-19.000-6,16.000-18.000-9,9.000-17.000-3,3.000-11.000-1,3.000-14.000-1,4.000-11.000-1,-4.000-11.000 2,-9.000-5.000 0,-10.000-7.000 2,-8.000-5.000 2,-12.000-1.000 1,-12.000 6.000 2,-13.000 7.000 2,-12.000 6.000 2,-16.000 6.000 1,-19.000 6.000 1,-18.000 7.000 1,-19.000 6.000 1,-22.000 9.000-1,-25.000 13.000-5,-25.000 12.000-4,-25.000 13.000-4,-5.000 9.000-1,16.000 6.000 1,15.000 7.000 3,17.000 6.000 2,10.000-1.000-1,6.000-5.000-4,7.000-7.000-5,6.000-5.000-5</inkml:trace>
</inkml:ink>
</file>

<file path=ppt/ink/ink70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6"/>
    </inkml:context>
    <inkml:brush xml:id="br0">
      <inkml:brushProperty name="width" value="0.0334174074232578" units="cm"/>
      <inkml:brushProperty name="height" value="0.0334174074232578" units="cm"/>
      <inkml:brushProperty name="color" value="#f2395b"/>
      <inkml:brushProperty name="ignorePressure" value="0"/>
    </inkml:brush>
  </inkml:definitions>
  <inkml:trace contextRef="#ctx0" brushRef="#br0">11600.000 50800.000 658,'132.000'-24.000'111,"17.000"4.000"-27,15.000 3.000-27,16.000 3.000-27,4.000 1.000-14,-6.000 1.000-1,-6.000-1.000-2,-6.000 1.000-1,-7.000-1.000-8,-6.000 1.000-18,-6.000-1.000-16,-6.000 1.000-17,-18.000 2.000-5,-28.000 7.000 6,-28.000 6.000 7,-27.000 7.000 6,-17.000 4.000 3,-3.000 3.000-3,-3.000 3.000 0,-2.000 4.000-3</inkml:trace>
</inkml:ink>
</file>

<file path=ppt/ink/ink70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6"/>
    </inkml:context>
    <inkml:brush xml:id="br0">
      <inkml:brushProperty name="width" value="0.0339720360934734" units="cm"/>
      <inkml:brushProperty name="height" value="0.0339720360934734" units="cm"/>
      <inkml:brushProperty name="color" value="#f2395b"/>
      <inkml:brushProperty name="ignorePressure" value="0"/>
    </inkml:brush>
  </inkml:definitions>
  <inkml:trace contextRef="#ctx0" brushRef="#br0">13200.000 49700.000 647,'-27.000'-27.000'2,"-3.000"-3.000"5,-3.000-3.000 4,-2.000-2.000 5,0.000 10.000 5,7.000 25.000 5,6.000 25.000 6,7.000 25.000 5,4.000 21.000 1,3.000 20.000-3,3.000 18.000-4,4.000 20.000-3,-1.000 10.000-5,-3.000 3.000-4,-3.000 3.000-5,-2.000 4.000-5,-3.000 2.000-6,1.000 4.000-5,-1.000 3.000-7,1.000 3.000-6,1.000 10.000-3,3.000 20.000-3,3.000 18.000-2,4.000 20.000-2,1.000-15.000-2,0.000-47.000 0,0.000-47.000-3,0.000-46.000 0,-2.000-23.000-3,-3.000 4.000-3,-3.000 3.000-3,-2.000 3.000-3</inkml:trace>
</inkml:ink>
</file>

<file path=ppt/ink/ink70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7"/>
    </inkml:context>
    <inkml:brush xml:id="br0">
      <inkml:brushProperty name="width" value="0.0337039530277252" units="cm"/>
      <inkml:brushProperty name="height" value="0.0337039530277252" units="cm"/>
      <inkml:brushProperty name="color" value="#f2395b"/>
      <inkml:brushProperty name="ignorePressure" value="0"/>
    </inkml:brush>
  </inkml:definitions>
  <inkml:trace contextRef="#ctx0" brushRef="#br0">16900.000 50350.000 652,'7.000'-44.000'6,"17.000"13.000"10,15.000 12.000 11,16.000 13.000 11,9.000 10.000 4,3.000 10.000-1,3.000 10.000-4,4.000 9.000-1,-3.000 6.000-6,-5.000 3.000-8,-7.000 3.000-8,-5.000 4.000-9,-9.000 4.000-6,-9.000 6.000-4,-10.000 7.000-3,-8.000 6.000-5,-18.000 6.000-2,-25.000 6.000-1,-25.000 7.000-2,-25.000 6.000-2,-15.000-1.000 0,-2.000-5.000 2,-3.000-7.000 1,-3.000-5.000 0,-1.000-4.000 3,4.000 0.000 3,3.000 0.000 3,3.000 0.000 3,3.000-7.000 3,3.000-11.000 4,3.000-14.000 4,4.000-11.000 3,7.000-9.000 5,13.000-3.000 2,12.000-3.000 3,13.000-2.000 3,23.000-5.000 3,34.000-2.000 3,35.000-3.000 2,35.000-3.000 4,21.000-2.000-8,9.000 0.000-16,10.000 0.000-16,10.000 0.000-17,4.000-2.000-9,0.000-3.000-3,0.000-3.000-2,0.000-2.000-3,-7.000 0.000-1,-11.000 7.000-1,-14.000 6.000-2,-11.000 7.000-1,-15.000 2.000 3,-16.000 1.000 8,-15.000-1.000 8,-15.000 1.000 9</inkml:trace>
</inkml:ink>
</file>

<file path=ppt/ink/ink70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7"/>
    </inkml:context>
    <inkml:brush xml:id="br0">
      <inkml:brushProperty name="width" value="0.0422847121953964" units="cm"/>
      <inkml:brushProperty name="height" value="0.0422847121953964" units="cm"/>
      <inkml:brushProperty name="color" value="#f2395b"/>
      <inkml:brushProperty name="ignorePressure" value="0"/>
    </inkml:brush>
  </inkml:definitions>
  <inkml:trace contextRef="#ctx0" brushRef="#br0">19700.000 49950.000 520,'-2.000'-71.000'4,"-3.000"10.000"9,-3.000 10.000 9,-2.000 9.000 9,-1.000 18.000 6,3.000 29.000 3,3.000 28.000 4,4.000 28.000 3,1.000 17.000-2,0.000 6.000-6,0.000 7.000-7,0.000 6.000-6,0.000 3.000-5,0.000 0.000-2,0.000 0.000-2,0.000 0.000-3,-4.000 1.000-3,-5.000 4.000-2,-7.000 3.000-3,-5.000 3.000-3,-4.000 4.000-4,0.000 7.000-3,0.000 6.000-3,0.000 7.000-3,1.000-4.000-2,4.000-12.000-1,3.000-13.000 0,3.000-12.000 0,7.000-23.000-3,14.000-30.000-6,11.000-32.000-5,14.000-30.000-5,10.000-19.000 1,9.000-2.000 8,10.000-3.000 8,10.000-3.000 8,2.000-1.000 6,-3.000 4.000 3,-3.000 3.000 2,-2.000 3.000 4,-1.000 6.000-2,3.000 9.000-5,3.000 10.000-6,4.000 10.000-6,-4.000 4.000-6,-9.000 0.000-7,-10.000 0.000-7,-8.000 0.000-6,-6.000 0.000-2,1.000 0.000 5,-1.000 0.000 4,1.000 0.000 5</inkml:trace>
</inkml:ink>
</file>

<file path=ppt/ink/ink70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7"/>
    </inkml:context>
    <inkml:brush xml:id="br0">
      <inkml:brushProperty name="width" value="0.0403991937637329" units="cm"/>
      <inkml:brushProperty name="height" value="0.0403991937637329" units="cm"/>
      <inkml:brushProperty name="color" value="#f2395b"/>
      <inkml:brushProperty name="ignorePressure" value="0"/>
    </inkml:brush>
  </inkml:definitions>
  <inkml:trace contextRef="#ctx0" brushRef="#br0">20950.000 51350.000 544,'-2.000'-46.000'1,"-3.000"10.000"6,-3.000 10.000 7,-2.000 9.000 7,-1.000 17.000 8,3.000 25.000 12,3.000 25.000 11,4.000 25.000 11,-1.000 15.000 0,-3.000 7.000-13,-3.000 6.000-12,-2.000 7.000-12,-1.000-1.000-9,3.000-6.000-3,3.000-6.000-3,4.000-6.000-4,2.000-1.000-6,4.000 7.000-7,3.000 6.000-9,3.000 7.000-7</inkml:trace>
</inkml:ink>
</file>

<file path=ppt/ink/ink70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8"/>
    </inkml:context>
    <inkml:brush xml:id="br0">
      <inkml:brushProperty name="width" value="0.0321376956999302" units="cm"/>
      <inkml:brushProperty name="height" value="0.0321376956999302" units="cm"/>
      <inkml:brushProperty name="color" value="#f2395b"/>
      <inkml:brushProperty name="ignorePressure" value="0"/>
    </inkml:brush>
  </inkml:definitions>
  <inkml:trace contextRef="#ctx0" brushRef="#br0">21100.000 49300.000 684,'-22.000'-29.000'2,"6.000"-5.000"5,7.000-7.000 3,6.000-5.000 5,7.000 3.000 9,10.000 17.000 12,10.000 15.000 14,9.000 16.000 13,4.000 20.000-4,1.000 25.000-23,-1.000 25.000-23,1.000 25.000-21,-4.000 9.000-11,-6.000-6.000 2,-6.000-6.000 2,-6.000-6.000 0,-6.000-9.000-6,-2.000-8.000-15,-3.000-10.000-17,-3.000-9.000-15</inkml:trace>
</inkml:ink>
</file>

<file path=ppt/ink/ink70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8"/>
    </inkml:context>
    <inkml:brush xml:id="br0">
      <inkml:brushProperty name="width" value="0.0352407991886139" units="cm"/>
      <inkml:brushProperty name="height" value="0.0352407991886139" units="cm"/>
      <inkml:brushProperty name="color" value="#f2395b"/>
      <inkml:brushProperty name="ignorePressure" value="0"/>
    </inkml:brush>
  </inkml:definitions>
  <inkml:trace contextRef="#ctx0" brushRef="#br0">22700.000 50950.000 624,'-36.000'-4.000'8,"28.000"-5.000"16,28.000-7.000 17,29.000-5.000 15,32.000-4.000 5,38.000 0.000-10,37.000 0.000-8,38.000 0.000-9,10.000 3.000-9,-15.000 6.000-6,-15.000 7.000-9,-16.000 6.000-7,-13.000 7.000-6,-9.000 10.000-7,-10.000 10.000-6,-8.000 9.000-6,-15.000 1.000-7,-19.000-6.000-10,-18.000-6.000-8,-19.000-6.000-9,-13.000-2.000-1,-6.000 3.000 6,-6.000 3.000 5,-6.000 4.000 6</inkml:trace>
</inkml:ink>
</file>

<file path=ppt/ink/ink70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8"/>
    </inkml:context>
    <inkml:brush xml:id="br0">
      <inkml:brushProperty name="width" value="0.0389397367835045" units="cm"/>
      <inkml:brushProperty name="height" value="0.0389397367835045" units="cm"/>
      <inkml:brushProperty name="color" value="#f2395b"/>
      <inkml:brushProperty name="ignorePressure" value="0"/>
    </inkml:brush>
  </inkml:definitions>
  <inkml:trace contextRef="#ctx0" brushRef="#br0">24050.000 50100.000 564,'-25.000'-25.000'0,"0.000"0.000"0,0.000 0.000 0,0.000 0.000 0,0.000-4.000 3,0.000-5.000 5,0.000-7.000 6,0.000-5.000 4,3.000 5.000 8,6.000 19.000 9,7.000 19.000 8,6.000 19.000 9,4.000 18.000-1,4.000 19.000-8,3.000 19.000-8,3.000 19.000-10,1.000 15.000-5,1.000 13.000-1,-1.000 12.000-1,1.000 13.000-1,-3.000 9.000-8,-2.000 6.000-14,-3.000 7.000-14,-3.000 6.000-13,-4.000 3.000-10,-3.000 0.000-5,-3.000 0.000-5,-2.000 0.000-5,-3.000-15.000 0,1.000-27.000 4,-1.000-28.000 6,1.000-28.000 5</inkml:trace>
</inkml:ink>
</file>

<file path=ppt/ink/ink7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52"/>
    </inkml:context>
    <inkml:brush xml:id="br0">
      <inkml:brushProperty name="width" value="0.0325760580599308" units="cm"/>
      <inkml:brushProperty name="height" value="0.0325760580599308" units="cm"/>
      <inkml:brushProperty name="color" value="#000000"/>
      <inkml:brushProperty name="ignorePressure" value="0"/>
    </inkml:brush>
  </inkml:definitions>
  <inkml:trace contextRef="#ctx0" brushRef="#br0">57750.000 52900.000 675,'21.000'-25.000'-10,"-5.000"0.000"2,-7.000 0.000 1,-5.000 0.000 0,-3.000 6.000 10,4.000 13.000 19,3.000 12.000 19,3.000 13.000 17,6.000 4.000 5,9.000-3.000-10,10.000-3.000-10,10.000-2.000-10,7.000-5.000-10,6.000-2.000-10,7.000-3.000-8,6.000-3.000-11,1.000-4.000-4,-3.000-3.000-4,-3.000-3.000-1,-2.000-2.000-3,-5.000-5.000-4,-2.000-2.000-6,-3.000-3.000-6,-3.000-3.000-6,-7.000-4.000-2,-9.000-3.000-1,-10.000-3.000 0,-8.000-2.000-1</inkml:trace>
</inkml:ink>
</file>

<file path=ppt/ink/ink70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39"/>
    </inkml:context>
    <inkml:brush xml:id="br0">
      <inkml:brushProperty name="width" value="0.0373390354216099" units="cm"/>
      <inkml:brushProperty name="height" value="0.0373390354216099" units="cm"/>
      <inkml:brushProperty name="color" value="#f2395b"/>
      <inkml:brushProperty name="ignorePressure" value="0"/>
    </inkml:brush>
  </inkml:definitions>
  <inkml:trace contextRef="#ctx0" brushRef="#br0">27350.000 50100.000 589,'115.000'-19.000'75,"-18.000"13.000"-11,-19.000 12.000-10,-18.000 13.000-12,-12.000 12.000-6,-3.000 13.000-4,-3.000 12.000-3,-2.000 13.000-3,-8.000 7.000-5,-8.000 4.000-6,-10.000 3.000-6,-9.000 3.000-6,-15.000 1.000-5,-18.000 1.000-3,-19.000-1.000-3,-18.000 1.000-3,-14.000-1.000-3,-5.000 1.000 1,-7.000-1.000-2,-5.000 1.000 1,-4.000-3.000-1,0.000-2.000 3,0.000-3.000 0,0.000-3.000 2,3.000-9.000 2,6.000-11.000 2,7.000-14.000 1,6.000-11.000 2,9.000-9.000 4,13.000-3.000 6,12.000-3.000 6,13.000-2.000 6,24.000-8.000 3,39.000-8.000 1,36.000-10.000 0,39.000-9.000-1,21.000-5.000-3,6.000 0.000-11,7.000 0.000-8,6.000 0.000-10,4.000 3.000-7,4.000 6.000-7,3.000 7.000-5,3.000 6.000-6,-1.000 3.000-5,-2.000 0.000-4,-3.000 0.000-4,-3.000 0.000-5,-18.000 0.000 4,-31.000 0.000 9,-31.000 0.000 9,-31.000 0.000 10,-15.000 1.000 4,4.000 4.000 1,3.000 3.000 0,3.000 3.000 0</inkml:trace>
</inkml:ink>
</file>

<file path=ppt/ink/ink70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0"/>
    </inkml:context>
    <inkml:brush xml:id="br0">
      <inkml:brushProperty name="width" value="0.0463447868824005" units="cm"/>
      <inkml:brushProperty name="height" value="0.0463447868824005" units="cm"/>
      <inkml:brushProperty name="color" value="#f2395b"/>
      <inkml:brushProperty name="ignorePressure" value="0"/>
    </inkml:brush>
  </inkml:definitions>
  <inkml:trace contextRef="#ctx0" brushRef="#br0">31500.000 49550.000 474,'20.000'-138.000'1,"-9.000"26.000"0,-10.000 24.000 1,-8.000 26.000 1,-9.000 16.000 4,-6.000 10.000 8,-6.000 10.000 9,-6.000 9.000 8,-7.000 7.000 3,-6.000 7.000 0,-6.000 6.000-2,-6.000 7.000 0,-7.000 15.000-3,-6.000 25.000-4,-6.000 25.000-4,-6.000 25.000-5,-2.000 17.000-1,3.000 9.000-1,3.000 10.000 1,4.000 10.000-1,1.000 0.000 0,0.000-5.000-1,0.000-7.000-1,0.000-5.000-1,1.000-3.000-1,4.000 4.000 0,3.000 3.000-1,3.000 3.000-1,6.000-2.000-1,9.000-6.000 1,10.000-6.000 0,10.000-6.000 1,5.000-10.000-2,4.000-12.000-3,3.000-13.000-2,3.000-12.000-2,10.000-12.000-5,20.000-8.000-5,18.000-10.000-5,20.000-9.000-5,14.000-15.000-3,14.000-18.000-4,11.000-19.000-1,14.000-18.000-3,8.000-17.000-2,7.000-11.000 1,6.000-14.000 1,7.000-11.000-1,0.000-3.000 3,-2.000 10.000 4,-3.000 10.000 3,-3.000 9.000 5,-12.000 9.000 3,-18.000 9.000 4,-19.000 10.000 3,-18.000 10.000 4,-18.000 10.000 6,-16.000 13.000 9,-15.000 12.000 7,-15.000 13.000 9,-14.000 10.000 4,-8.000 10.000 0,-10.000 10.000 0,-9.000 9.000 0,-2.000 6.000-2,6.000 3.000-5,7.000 3.000-3,6.000 4.000-5,6.000-3.000-3,6.000-5.000 0,7.000-7.000-1,6.000-5.000-1,13.000-12.000-3,23.000-16.000-7,22.000-15.000-6,22.000-15.000-7,8.000-17.000-5,-2.000-15.000-3,-3.000-15.000-3,-3.000-16.000-4,-7.000-7.000 0,-9.000 4.000 2,-10.000 3.000 1,-8.000 3.000 3,-11.000 3.000 2,-8.000 3.000 3,-10.000 3.000 2,-9.000 4.000 2,-10.000 2.000 3,-9.000 4.000 1,-10.000 3.000 1,-8.000 3.000 1,-9.000 4.000 1,-6.000 7.000-2,-6.000 6.000-2,-6.000 7.000-2,-4.000 5.000-2,1.000 7.000-3,-1.000 6.000-4,1.000 7.000-3,2.000 4.000-3,7.000 3.000-4,6.000 3.000-2,7.000 4.000-4,5.000-1.000 1,7.000-3.000 5,6.000-3.000 5,7.000-2.000 4</inkml:trace>
</inkml:ink>
</file>

<file path=ppt/ink/ink70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0"/>
    </inkml:context>
    <inkml:brush xml:id="br0">
      <inkml:brushProperty name="width" value="0.0345501899719238" units="cm"/>
      <inkml:brushProperty name="height" value="0.0345501899719238" units="cm"/>
      <inkml:brushProperty name="color" value="#f2395b"/>
      <inkml:brushProperty name="ignorePressure" value="0"/>
    </inkml:brush>
  </inkml:definitions>
  <inkml:trace contextRef="#ctx0" brushRef="#br0">33350.000 50650.000 636,'-19.000'-44.000'41,"13.000"13.000"-4,12.000 12.000-6,13.000 13.000-4,18.000 2.000-1,26.000-5.000 3,24.000-7.000 2,26.000-5.000 4,16.000-3.000-2,10.000 4.000-6,10.000 3.000-6,9.000 3.000-6,-5.000 3.000-6,-19.000 3.000-7,-18.000 3.000-8,-19.000 4.000-7,-7.000 2.000-5,7.000 4.000 0,6.000 3.000-2,7.000 3.000-2,-7.000-1.000-5,-19.000-2.000-12,-18.000-3.000-11,-19.000-3.000-11</inkml:trace>
</inkml:ink>
</file>

<file path=ppt/ink/ink70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0"/>
    </inkml:context>
    <inkml:brush xml:id="br0">
      <inkml:brushProperty name="width" value="0.0387886688113213" units="cm"/>
      <inkml:brushProperty name="height" value="0.0387886688113213" units="cm"/>
      <inkml:brushProperty name="color" value="#f2395b"/>
      <inkml:brushProperty name="ignorePressure" value="0"/>
    </inkml:brush>
  </inkml:definitions>
  <inkml:trace contextRef="#ctx0" brushRef="#br0">34500.000 49700.000 567,'-5.000'-52.000'2,"-9.000"-3.000"5,-10.000-3.000 4,-8.000-2.000 6,-1.000 13.000 8,9.000 31.000 13,10.000 32.000 14,10.000 31.000 14,4.000 26.000 0,0.000 22.000-13,0.000 22.000-14,0.000 23.000-12,-2.000 13.000-10,-3.000 6.000-7,-3.000 7.000-8,-2.000 6.000-6,-8.000 6.000-4,-8.000 6.000 0,-10.000 7.000 0,-9.000 6.000 0,-2.000 1.000-7,6.000-3.000-15,7.000-3.000-14,6.000-2.000-14,4.000-22.000-5,4.000-36.000 2,3.000-39.000 5,3.000-36.000 3</inkml:trace>
</inkml:ink>
</file>

<file path=ppt/ink/ink70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1"/>
    </inkml:context>
    <inkml:brush xml:id="br0">
      <inkml:brushProperty name="width" value="0.0383375212550163" units="cm"/>
      <inkml:brushProperty name="height" value="0.0383375212550163" units="cm"/>
      <inkml:brushProperty name="color" value="#f2395b"/>
      <inkml:brushProperty name="ignorePressure" value="0"/>
    </inkml:brush>
  </inkml:definitions>
  <inkml:trace contextRef="#ctx0" brushRef="#br0">38200.000 49550.000 573,'14.000'-66.000'9,"28.000"19.000"17,28.000 19.000 17,29.000 19.000 18,4.000 12.000 2,-19.000 6.000-10,-18.000 7.000-10,-19.000 6.000-12,-7.000 9.000-6,7.000 13.000-3,6.000 12.000-4,7.000 13.000-3,-6.000 10.000-4,-15.000 10.000-5,-15.000 10.000-6,-16.000 9.000-4,-23.000 4.000-4,-27.000 1.000-2,-28.000-1.000-2,-28.000 1.000-2,-18.000-3.000-3,-6.000-2.000-5,-6.000-3.000-4,-6.000-3.000-5,1.000-10.000 1,9.000-16.000 4,10.000-15.000 6,10.000-15.000 6,8.000-14.000 3,10.000-8.000 2,10.000-10.000 3,9.000-9.000 3,9.000-5.000 4,9.000 0.000 6,10.000 0.000 8,10.000 0.000 5,11.000-2.000 4,17.000-3.000-3,15.000-3.000-2,16.000-2.000-2,18.000-3.000-2,22.000 1.000 0,22.000-1.000-1,23.000 1.000-1,11.000 1.000 0,4.000 3.000 0,3.000 3.000 0,3.000 4.000 0,4.000 1.000-13,7.000 0.000-24,6.000 0.000-24,7.000 0.000-25,-12.000-2.000-7,-28.000-3.000 10,-28.000-3.000 10,-27.000-2.000 12</inkml:trace>
</inkml:ink>
</file>

<file path=ppt/ink/ink70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1"/>
    </inkml:context>
    <inkml:brush xml:id="br0">
      <inkml:brushProperty name="width" value="0.0394217446446419" units="cm"/>
      <inkml:brushProperty name="height" value="0.0394217446446419" units="cm"/>
      <inkml:brushProperty name="color" value="#f2395b"/>
      <inkml:brushProperty name="ignorePressure" value="0"/>
    </inkml:brush>
  </inkml:definitions>
  <inkml:trace contextRef="#ctx0" brushRef="#br0">41100.000 49600.000 558,'-2.000'-47.000'7,"-3.000"6.000"13,-3.000 7.000 15,-2.000 6.000 14,-3.000 9.000 2,1.000 13.000-7,-1.000 12.000-9,1.000 13.000-8,-7.000 16.000-3,-12.000 23.000-1,-13.000 22.000 0,-12.000 22.000 0,-9.000 12.000-2,-2.000 3.000-4,-3.000 3.000-4,-3.000 4.000-4,-4.000 1.000-2,-3.000 0.000-1,-3.000 0.000-2,-2.000 0.000-1,-1.000 0.000-3,3.000 0.000-5,3.000 0.000-5,4.000 0.000-6,2.000-5.000-5,4.000-9.000-8,3.000-10.000-7,3.000-8.000-7,14.000-29.000-5,25.000-47.000-3,25.000-47.000-3,25.000-46.000-2,9.000-15.000 3,-6.000 19.000 10,-6.000 19.000 10,-6.000 19.000 9</inkml:trace>
</inkml:ink>
</file>

<file path=ppt/ink/ink70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2"/>
    </inkml:context>
    <inkml:brush xml:id="br0">
      <inkml:brushProperty name="width" value="0.0445441193878651" units="cm"/>
      <inkml:brushProperty name="height" value="0.0445441193878651" units="cm"/>
      <inkml:brushProperty name="color" value="#f2395b"/>
      <inkml:brushProperty name="ignorePressure" value="0"/>
    </inkml:brush>
  </inkml:definitions>
  <inkml:trace contextRef="#ctx0" brushRef="#br0">40700.000 49950.000 493,'45.000'-85.000'32,"-9.000"32.000"6,-10.000 31.000 5,-8.000 32.000 7,-8.000 22.000 0,-2.000 17.000-6,-3.000 15.000-7,-3.000 16.000-5,-2.000 7.000-5,0.000 1.000-3,0.000-1.000-4,0.000 1.000-2,0.000-4.000-4,0.000-6.000-1,0.000-6.000-2,0.000-6.000-3,3.000-7.000-1,6.000-6.000-1,7.000-6.000-3,6.000-6.000-1,6.000-10.000-2,6.000-12.000-4,7.000-13.000-3,6.000-12.000-2,6.000-15.000-7,6.000-15.000-8,7.000-15.000-8,6.000-16.000-9,3.000-8.000-2,0.000 0.000 2,0.000 0.000 3,0.000 0.000 3,0.000-10.000 3,0.000-18.000 4,0.000-19.000 4,0.000-18.000 4,-8.000 0.000 3,-16.000 23.000 5,-15.000 22.000 3,-15.000 22.000 4,-11.000 30.000 13,-2.000 42.000 24,-3.000 40.000 24,-3.000 41.000 24,-2.000 20.000 3,0.000 0.000-17,0.000 0.000-16,0.000 0.000-17,-5.000 1.000-10,-9.000 4.000-7,-10.000 3.000-4,-8.000 3.000-7,-6.000 1.000-5,1.000 1.000-7,-1.000-1.000-7,1.000 1.000-7,2.000-6.000-5,7.000-8.000-1,6.000-10.000-1,7.000-9.000-2,4.000-10.000-3,3.000-9.000-4,3.000-10.000-6,4.000-8.000-5</inkml:trace>
</inkml:ink>
</file>

<file path=ppt/ink/ink70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2"/>
    </inkml:context>
    <inkml:brush xml:id="br0">
      <inkml:brushProperty name="width" value="0.0429804064333439" units="cm"/>
      <inkml:brushProperty name="height" value="0.0429804064333439" units="cm"/>
      <inkml:brushProperty name="color" value="#f2395b"/>
      <inkml:brushProperty name="ignorePressure" value="0"/>
    </inkml:brush>
  </inkml:definitions>
  <inkml:trace contextRef="#ctx0" brushRef="#br0">42700.000 50450.000 511,'-25.000'-18.000'31,"0.000"17.000"5,0.000 15.000 6,0.000 16.000 5,1.000 10.000-1,4.000 7.000-6,3.000 6.000-7,3.000 7.000-6,1.000 4.000-5,1.000 3.000-5,-1.000 3.000-4,1.000 4.000-5,-1.000-4.000-1,1.000-9.000 1,-1.000-10.000 1,1.000-8.000 2,7.000-17.000-7,16.000-21.000-18,15.000-22.000-16,17.000-22.000-16,10.000-15.000-7,6.000-5.000 6,7.000-7.000 4,6.000-5.000 6,-1.000 0.000 6,-5.000 10.000 6,-7.000 10.000 8,-5.000 9.000 6,-8.000 7.000 8,-5.000 7.000 8,-7.000 6.000 8,-5.000 7.000 9,-6.000 11.000 7,-3.000 20.000 10,-3.000 18.000 8,-2.000 20.000 9,-5.000 8.000 0,-2.000 1.000-10,-3.000-1.000-8,-3.000 1.000-9,-2.000-3.000-8,0.000-2.000-3,0.000-3.000-5,0.000-3.000-5,0.000-4.000-4,0.000-3.000-3,0.000-3.000-5,0.000-2.000-3,3.000-5.000-7,6.000-2.000-7,7.000-3.000-9,6.000-3.000-7,6.000-7.000-6,6.000-9.000-3,7.000-10.000-2,6.000-8.000-4,3.000-11.000 2,0.000-8.000 4,0.000-10.000 6,0.000-9.000 5,-4.000-2.000 5,-5.000 6.000 4,-7.000 7.000 4,-5.000 6.000 5</inkml:trace>
</inkml:ink>
</file>

<file path=ppt/ink/ink70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2"/>
    </inkml:context>
    <inkml:brush xml:id="br0">
      <inkml:brushProperty name="width" value="0.046839501708746" units="cm"/>
      <inkml:brushProperty name="height" value="0.046839501708746" units="cm"/>
      <inkml:brushProperty name="color" value="#f2395b"/>
      <inkml:brushProperty name="ignorePressure" value="0"/>
    </inkml:brush>
  </inkml:definitions>
  <inkml:trace contextRef="#ctx0" brushRef="#br0">44300.000 50550.000 469,'-4.000'-46.000'29,"-5.000"10.000"8,-7.000 10.000 7,-5.000 9.000 6,-3.000 13.000 3,4.000 20.000-5,3.000 18.000-4,3.000 20.000-4,-1.000 11.000-4,-2.000 7.000-7,-3.000 6.000-5,-3.000 7.000-7,-1.000 0.000-2,4.000-2.000-1,3.000-3.000-1,3.000-3.000 0,3.000-6.000-2,3.000-5.000-3,3.000-7.000-4,4.000-5.000-2,15.000-14.000-8,28.000-18.000-10,28.000-19.000-9,29.000-18.000-11,10.000-15.000-3,-6.000-9.000 5,-6.000-10.000 5,-6.000-8.000 5,1.000-11.000 3,9.000-8.000 2,10.000-10.000 1,10.000-9.000 1,-9.000-4.000 3,-24.000 4.000 2,-26.000 3.000 3,-24.000 3.000 2,-18.000 4.000 2,-9.000 7.000 4,-10.000 6.000 2,-8.000 7.000 2,-15.000 8.000 2,-19.000 14.000-2,-18.000 11.000 0,-19.000 14.000-1,-19.000 11.000-3,-19.000 14.000-4,-18.000 11.000-5,-19.000 14.000-5,4.000 2.000-1,29.000-6.000 0,28.000-6.000 2,28.000-6.000 1,15.000-2.000-3,4.000 3.000-8,3.000 3.000-7,3.000 4.000-8</inkml:trace>
</inkml:ink>
</file>

<file path=ppt/ink/ink70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3"/>
    </inkml:context>
    <inkml:brush xml:id="br0">
      <inkml:brushProperty name="width" value="0.0374212488532066" units="cm"/>
      <inkml:brushProperty name="height" value="0.0374212488532066" units="cm"/>
      <inkml:brushProperty name="color" value="#f2395b"/>
      <inkml:brushProperty name="ignorePressure" value="0"/>
    </inkml:brush>
  </inkml:definitions>
  <inkml:trace contextRef="#ctx0" brushRef="#br0">45900.000 50450.000 587,'232.000'-66.000'70,"-33.000"19.000"-9,-35.000 19.000-7,-34.000 19.000-9,-13.000 10.000-5,9.000 4.000-5,10.000 3.000-4,10.000 3.000-3,-1.000 3.000-7,-9.000 3.000-5,-10.000 3.000-7,-8.000 4.000-6,-15.000 1.000-12,-19.000 0.000-16,-18.000 0.000-17,-19.000 0.000-16</inkml:trace>
</inkml:ink>
</file>

<file path=ppt/ink/ink7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52"/>
    </inkml:context>
    <inkml:brush xml:id="br0">
      <inkml:brushProperty name="width" value="0.0380875058472157" units="cm"/>
      <inkml:brushProperty name="height" value="0.0380875058472157" units="cm"/>
      <inkml:brushProperty name="color" value="#000000"/>
      <inkml:brushProperty name="ignorePressure" value="0"/>
    </inkml:brush>
  </inkml:definitions>
  <inkml:trace contextRef="#ctx0" brushRef="#br0">58750.000 51600.000 577,'0.000'-47.000'0,"0.000"6.000"0,0.000 7.000 0,0.000 6.000 0,-2.000-1.000 3,-3.000-5.000 5,-3.000-7.000 6,-2.000-5.000 6,-3.000 8.000 7,1.000 26.000 7,-1.000 24.000 8,1.000 26.000 7,1.000 19.000 0,3.000 17.000-7,3.000 15.000-8,4.000 16.000-9,1.000 16.000-5,0.000 20.000-2,0.000 18.000-4,0.000 20.000-4,-2.000 11.000-2,-3.000 7.000-4,-3.000 6.000-2,-2.000 7.000-5,-3.000-3.000-2,1.000-8.000-4,-1.000-10.000-3,1.000-9.000-3,1.000-7.000-8,3.000-3.000-14,3.000-3.000-15,4.000-2.000-13,1.000-17.000-4,0.000-28.000 9,0.000-28.000 8,0.000-27.000 9</inkml:trace>
</inkml:ink>
</file>

<file path=ppt/ink/ink70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3"/>
    </inkml:context>
    <inkml:brush xml:id="br0">
      <inkml:brushProperty name="width" value="0.039786621928215" units="cm"/>
      <inkml:brushProperty name="height" value="0.039786621928215" units="cm"/>
      <inkml:brushProperty name="color" value="#f2395b"/>
      <inkml:brushProperty name="ignorePressure" value="0"/>
    </inkml:brush>
  </inkml:definitions>
  <inkml:trace contextRef="#ctx0" brushRef="#br0">47350.000 49300.000 552,'-44.000'-58.000'11,"13.000"34.000"19,12.000 35.000 21,13.000 35.000 20,4.000 27.000 3,-3.000 22.000-15,-3.000 22.000-14,-2.000 23.000-16,-5.000 11.000-8,-2.000 4.000-2,-3.000 3.000-2,-3.000 3.000-2,-9.000 4.000-10,-11.000 7.000-13,-14.000 6.000-16,-11.000 7.000-15,-3.000-7.000-9,10.000-19.000-6,10.000-18.000-4,9.000-19.000-6,6.000-19.000 3,3.000-19.000 8,3.000-18.000 9,4.000-19.000 9</inkml:trace>
</inkml:ink>
</file>

<file path=ppt/ink/ink70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3"/>
    </inkml:context>
    <inkml:brush xml:id="br0">
      <inkml:brushProperty name="width" value="0.0388989150524139" units="cm"/>
      <inkml:brushProperty name="height" value="0.0388989150524139" units="cm"/>
      <inkml:brushProperty name="color" value="#f2395b"/>
      <inkml:brushProperty name="ignorePressure" value="0"/>
    </inkml:brush>
  </inkml:definitions>
  <inkml:trace contextRef="#ctx0" brushRef="#br0">50900.000 48700.000 565,'26.000'-94.000'2,"4.000"13.000"2,3.000 12.000 4,3.000 13.000 2,-8.000 13.000 7,-19.000 17.000 9,-18.000 15.000 8,-19.000 16.000 10,-16.000 21.000 2,-12.000 29.000-4,-13.000 28.000-4,-12.000 28.000-4,-13.000 18.000-3,-12.000 10.000-4,-13.000 10.000-4,-12.000 9.000-4,-5.000-1.000-4,3.000-8.000-7,3.000-10.000-7,4.000-9.000-6,10.000-15.000-2,19.000-18.000 2,19.000-19.000 2,19.000-18.000 2,21.000-15.000 1,26.000-9.000 2,24.000-10.000 1,26.000-8.000 2,22.000-9.000 0,23.000-6.000-1,22.000-6.000 0,22.000-6.000-1,15.000-6.000-2,9.000-2.000-7,10.000-3.000-4,10.000-3.000-6,-1.000-1.000-5,-9.000 4.000-6,-10.000 3.000-5,-8.000 3.000-6,-17.000 4.000-4,-21.000 7.000-2,-22.000 6.000-3,-22.000 7.000-3,-16.000 2.000 1,-9.000 1.000 7,-10.000-1.000 6,-8.000 1.000 6</inkml:trace>
</inkml:ink>
</file>

<file path=ppt/ink/ink70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4"/>
    </inkml:context>
    <inkml:brush xml:id="br0">
      <inkml:brushProperty name="width" value="0.0401851646602154" units="cm"/>
      <inkml:brushProperty name="height" value="0.0401851646602154" units="cm"/>
      <inkml:brushProperty name="color" value="#f2395b"/>
      <inkml:brushProperty name="ignorePressure" value="0"/>
    </inkml:brush>
  </inkml:definitions>
  <inkml:trace contextRef="#ctx0" brushRef="#br0">51050.000 48900.000 547,'-2.000'-47.000'6,"-3.000"6.000"11,-3.000 7.000 11,-2.000 6.000 12,-1.000 10.000 4,3.000 17.000-3,3.000 15.000-3,4.000 16.000-3,-3.000 20.000-2,-5.000 25.000-3,-7.000 25.000-2,-5.000 25.000-3,-4.000 18.000-2,0.000 14.000-2,0.000 11.000-3,0.000 14.000-1,-2.000 0.000-9,-3.000-8.000-12,-3.000-10.000-14,-2.000-9.000-13,0.000-13.000-9,7.000-16.000-6,6.000-15.000-6,7.000-15.000-5</inkml:trace>
</inkml:ink>
</file>

<file path=ppt/ink/ink70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4"/>
    </inkml:context>
    <inkml:brush xml:id="br0">
      <inkml:brushProperty name="width" value="0.0424982123076916" units="cm"/>
      <inkml:brushProperty name="height" value="0.0424982123076916" units="cm"/>
      <inkml:brushProperty name="color" value="#f2395b"/>
      <inkml:brushProperty name="ignorePressure" value="0"/>
    </inkml:brush>
  </inkml:definitions>
  <inkml:trace contextRef="#ctx0" brushRef="#br0">52200.000 48850.000 517,'-22.000'-41.000'8,"6.000"19.000"17,7.000 19.000 16,6.000 19.000 17,3.000 23.000 5,0.000 28.000-7,0.000 28.000-5,0.000 29.000-7,-2.000 13.000-6,-3.000 1.000-5,-3.000-1.000-6,-2.000 1.000-6,-5.000-4.000-7,-2.000-6.000-11,-3.000-6.000-9,-3.000-6.000-12,-4.000-10.000-7,-3.000-12.000-8,-3.000-13.000-6,-2.000-12.000-8,0.000-18.000-5,7.000-21.000-4,6.000-22.000-6,7.000-22.000-3,4.000-11.000 3,3.000 0.000 15,3.000 0.000 13,4.000 0.000 13</inkml:trace>
</inkml:ink>
</file>

<file path=ppt/ink/ink70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4"/>
    </inkml:context>
    <inkml:brush xml:id="br0">
      <inkml:brushProperty name="width" value="0.0291373394429684" units="cm"/>
      <inkml:brushProperty name="height" value="0.0291373394429684" units="cm"/>
      <inkml:brushProperty name="color" value="#f2395b"/>
      <inkml:brushProperty name="ignorePressure" value="0"/>
    </inkml:brush>
  </inkml:definitions>
  <inkml:trace contextRef="#ctx0" brushRef="#br0">51950.000 50100.000 755,'26.000'-71.000'0,"4.000"10.000"0,3.000 10.000 1,3.000 9.000 0,4.000 6.000 6,7.000 3.000 10,6.000 3.000 11,7.000 4.000 10,2.000 2.000 3,1.000 4.000-6,-1.000 3.000-5,1.000 3.000-6,-3.000 3.000-8,-2.000 3.000-9,-3.000 3.000-12,-3.000 4.000-9,-6.000 1.000-9,-5.000 0.000-7,-7.000 0.000-7,-5.000 0.000-8,-6.000-2.000-2,-3.000-3.000 4,-3.000-3.000 2,-2.000-2.000 4</inkml:trace>
</inkml:ink>
</file>

<file path=ppt/ink/ink70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4"/>
    </inkml:context>
    <inkml:brush xml:id="br0">
      <inkml:brushProperty name="width" value="0.051377709954977" units="cm"/>
      <inkml:brushProperty name="height" value="0.051377709954977" units="cm"/>
      <inkml:brushProperty name="color" value="#f2395b"/>
      <inkml:brushProperty name="ignorePressure" value="0"/>
    </inkml:brush>
  </inkml:definitions>
  <inkml:trace contextRef="#ctx0" brushRef="#br0">53350.000 48250.000 428,'-46.000'-47.000'3,"10.000"6.000"7,10.000 7.000 6,9.000 6.000 6,6.000 12.000 11,3.000 19.000 14,3.000 19.000 14,4.000 19.000 15,1.000 16.000-1,0.000 17.000-13,0.000 15.000-14,0.000 16.000-14,-2.000 13.000-9,-3.000 14.000-5,-3.000 11.000-4,-2.000 14.000-5,-6.000 11.000-4,-6.000 14.000-3,-6.000 11.000-2,-6.000 14.000-4,-6.000 0.000-2,-2.000-8.000-4,-3.000-10.000-3,-3.000-9.000-3,-1.000-9.000-4,4.000-5.000-2,3.000-7.000-5,3.000-5.000-2,3.000-8.000-4,3.000-5.000-4,3.000-7.000-5,4.000-5.000-3,4.000-12.000 0,6.000-16.000 2,7.000-15.000 2,6.000-15.000 4</inkml:trace>
</inkml:ink>
</file>

<file path=ppt/ink/ink70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45"/>
    </inkml:context>
    <inkml:brush xml:id="br0">
      <inkml:brushProperty name="width" value="0.0496172830462456" units="cm"/>
      <inkml:brushProperty name="height" value="0.0496172830462456" units="cm"/>
      <inkml:brushProperty name="color" value="#f2395b"/>
      <inkml:brushProperty name="ignorePressure" value="0"/>
    </inkml:brush>
  </inkml:definitions>
  <inkml:trace contextRef="#ctx0" brushRef="#br0">53200.000 50650.000 443,'53.000'-74.000'5,"6.000"4.000"8,7.000 3.000 10,6.000 3.000 10,-1.000 9.000 4,-5.000 16.000 3,-7.000 15.000 2,-5.000 17.000 1,-9.000 13.000-3,-9.000 13.000-9,-10.000 12.000-10,-8.000 13.000-9,-9.000 9.000-4,-6.000 6.000-3,-6.000 7.000 0,-6.000 6.000-2,-4.000-2.000-2,1.000-9.000-2,-1.000-10.000-1,1.000-8.000-2,7.000-14.000-3,16.000-15.000-3,15.000-15.000-4,17.000-16.000-2,13.000-16.000-4,13.000-16.000-2,12.000-15.000-4,13.000-15.000-2,6.000-6.000 1,0.000 7.000 5,0.000 6.000 6,0.000 7.000 5,-5.000 5.000 2,-9.000 7.000 1,-10.000 6.000 0,-8.000 7.000-1,-11.000 7.000 6,-8.000 9.000 10,-10.000 10.000 10,-9.000 10.000 11,-10.000 11.000 8,-9.000 17.000 9,-10.000 15.000 8,-8.000 16.000 8,-8.000 7.000-2,-2.000 1.000-10,-3.000-1.000-13,-3.000 1.000-11,-1.000-1.000-7,4.000 1.000-6,3.000-1.000-4,3.000 1.000-5,4.000-3.000-2,7.000-2.000-3,6.000-3.000-2,7.000-3.000-2,7.000-7.000-2,9.000-9.000-4,10.000-10.000-4,10.000-8.000-4,7.000-8.000-1,6.000-2.000 0,7.000-3.000 0,6.000-3.000 0,3.000-7.000 1,0.000-9.000 2,0.000-10.000 2,0.000-8.000 2,-4.000-8.000 2,-5.000-2.000 3,-7.000-3.000 3,-5.000-3.000 2,-6.000-6.000 2,-3.000-5.000 3,-3.000-7.000 3,-2.000-5.000 2,-6.000-3.000 2,-6.000 4.000 1,-6.000 3.000 0,-6.000 3.000 1,-7.000 3.000 1,-6.000 3.000-2,-6.000 3.000 1,-6.000 4.000-1,-12.000 5.000-2,-15.000 10.000-4,-15.000 10.000-5,-16.000 9.000-5,-18.000 7.000-5,-18.000 7.000-5,-19.000 6.000-6,-18.000 7.000-5,-4.000 7.000-5,13.000 9.000-5,12.000 10.000-5,13.000 10.000-4,13.000-1.000 0,17.000-9.000 4,15.000-10.000 5,16.000-8.000 4</inkml:trace>
</inkml:ink>
</file>

<file path=ppt/ink/ink70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4:48"/>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64550.000 11925.000 333,'157.000'63.000'167,"51.000"46.000"-1,50.000 47.000 1,49.000 47.000 0</inkml:trace>
</inkml:ink>
</file>

<file path=ppt/ink/ink70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4:51"/>
    </inkml:context>
    <inkml:brush xml:id="br0">
      <inkml:brushProperty name="width" value="0.0265207253396511" units="cm"/>
      <inkml:brushProperty name="height" value="0.0265207253396511" units="cm"/>
      <inkml:brushProperty name="color" value="#000000"/>
      <inkml:brushProperty name="ignorePressure" value="0"/>
    </inkml:brush>
  </inkml:definitions>
  <inkml:trace contextRef="#ctx0" brushRef="#br0">69850.000 12550.000 829,'-150.000'-175.000'63,"50.000"50.000"-14,50.000 50.000-13,50.000 50.000-14</inkml:trace>
</inkml:ink>
</file>

<file path=ppt/ink/ink70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3"/>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17050.000 21450.000 999,'0.000'68.000'-86,"0.000"-11.000"22,0.000-14.000 22,0.000-11.000 21,0.000-7.000 12,0.000 0.000 3,0.000 0.000 1,0.000 0.000 2</inkml:trace>
</inkml:ink>
</file>

<file path=ppt/ink/ink7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53"/>
    </inkml:context>
    <inkml:brush xml:id="br0">
      <inkml:brushProperty name="width" value="0.03279634937644" units="cm"/>
      <inkml:brushProperty name="height" value="0.03279634937644" units="cm"/>
      <inkml:brushProperty name="color" value="#000000"/>
      <inkml:brushProperty name="ignorePressure" value="0"/>
    </inkml:brush>
  </inkml:definitions>
  <inkml:trace contextRef="#ctx0" brushRef="#br0">59300.000 51150.000 670,'-46.000'-25.000'5,"10.000"0.000"9,10.000 0.000 8,9.000 0.000 10,6.000 0.000 3,3.000 0.000-3,3.000 0.000-4,4.000 0.000-3,5.000 1.000-3,10.000 4.000-2,10.000 3.000-2,9.000 3.000-2,6.000 3.000-3,3.000 3.000 0,3.000 3.000-2,4.000 4.000-2,2.000 1.000-2,4.000 0.000-2,3.000 0.000-3,3.000 0.000-2,3.000 3.000-4,3.000 6.000-5,3.000 7.000-6,4.000 6.000-6,-3.000 1.000-1,-5.000-3.000 2,-7.000-3.000 1,-5.000-2.000 2,-6.000-5.000-2,-3.000-2.000-7,-3.000-3.000-5,-2.000-3.000-6,-5.000-1.000-3,-2.000 4.000 2,-3.000 3.000 2,-3.000 3.000 1</inkml:trace>
</inkml:ink>
</file>

<file path=ppt/ink/ink70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4"/>
    </inkml:context>
    <inkml:brush xml:id="br0">
      <inkml:brushProperty name="width" value="0.027510916814208" units="cm"/>
      <inkml:brushProperty name="height" value="0.027510916814208" units="cm"/>
      <inkml:brushProperty name="color" value="#000000"/>
      <inkml:brushProperty name="ignorePressure" value="0"/>
    </inkml:brush>
  </inkml:definitions>
  <inkml:trace contextRef="#ctx0" brushRef="#br0">17450.000 20950.000 799,'0.000'46.000'42,"0.000"-5.000"-9,0.000-7.000-10,0.000-5.000-8,1.000-1.000-5,4.000 6.000-1,3.000 7.000 1,3.000 6.000 0,-1.000 6.000-1,-2.000 6.000 0,-3.000 7.000-1,-3.000 6.000-2,-2.000 3.000 0,0.000 0.000-1,0.000 0.000-2,0.000 0.000-1,0.000-2.000-1,0.000-3.000-2,0.000-3.000 0,0.000-2.000-2,0.000-5.000-1,0.000-2.000-1,0.000-3.000-2,0.000-3.000-2,0.000-6.000-4,0.000-5.000-8,0.000-7.000-7,0.000-5.000-8,-2.000-9.000-3,-3.000-9.000 0,-3.000-10.000 1,-2.000-8.000 0</inkml:trace>
</inkml:ink>
</file>

<file path=ppt/ink/ink70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4"/>
    </inkml:context>
    <inkml:brush xml:id="br0">
      <inkml:brushProperty name="width" value="0.0289543736726046" units="cm"/>
      <inkml:brushProperty name="height" value="0.0289543736726046" units="cm"/>
      <inkml:brushProperty name="color" value="#000000"/>
      <inkml:brushProperty name="ignorePressure" value="0"/>
    </inkml:brush>
  </inkml:definitions>
  <inkml:trace contextRef="#ctx0" brushRef="#br0">17100.000 21850.000 759,'-22.000'73.000'51,"6.000"-3.000"-10,7.000-3.000-9,6.000-2.000-10,4.000-3.000-4,4.000 1.000-1,3.000-1.000 0,3.000 1.000 0,1.000-1.000-3,1.000 1.000-5,-1.000-1.000-7,1.000 1.000-4,1.000-6.000-3,3.000-8.000 1,3.000-10.000 1,4.000-9.000 1,1.000-5.000-1,0.000 0.000 1,0.000 0.000-1,0.000 0.000 0,1.000-8.000 0,4.000-16.000 0,3.000-15.000 0,3.000-15.000 0,4.000-17.000-2,7.000-15.000-4,6.000-15.000-4,7.000-16.000-4,0.000-5.000-3,-2.000 6.000-1,-3.000 7.000-2,-3.000 6.000-1,-7.000 7.000-3,-9.000 10.000-3,-10.000 10.000-5,-8.000 9.000-4</inkml:trace>
</inkml:ink>
</file>

<file path=ppt/ink/ink70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5"/>
    </inkml:context>
    <inkml:brush xml:id="br0">
      <inkml:brushProperty name="width" value="0.0293954107910395" units="cm"/>
      <inkml:brushProperty name="height" value="0.0293954107910395" units="cm"/>
      <inkml:brushProperty name="color" value="#000000"/>
      <inkml:brushProperty name="ignorePressure" value="0"/>
    </inkml:brush>
  </inkml:definitions>
  <inkml:trace contextRef="#ctx0" brushRef="#br0">14550.000 22950.000 748,'-2.000'-46.000'-31,"-3.000"10.000"11,-3.000 10.000 11,-2.000 9.000 11,-3.000 4.000 7,1.000 1.000 3,-1.000-1.000 3,1.000 1.000 4,-3.000 1.000 0,-2.000 3.000-2,-3.000 3.000-4,-3.000 4.000-2,-2.000 4.000-2,0.000 6.000 1,0.000 7.000-1,0.000 6.000 1,-2.000 6.000 0,-3.000 6.000-1,-3.000 7.000 0,-2.000 6.000 1,-3.000 3.000-1,1.000 0.000 0,-1.000 0.000 0,1.000 0.000 0,2.000 0.000 0,7.000 0.000 0,6.000 0.000 0,7.000 0.000 1,2.000 0.000-1,1.000 0.000-2,-1.000 0.000-1,1.000 0.000-2,1.000 0.000 0,3.000 0.000-2,3.000 0.000 0,4.000 0.000 0,2.000-2.000-2,4.000-3.000 0,3.000-3.000 0,3.000-2.000-1,3.000-6.000 0,3.000-6.000 0,3.000-6.000 0,4.000-6.000 0,1.000-6.000-1,0.000-2.000 0,0.000-3.000-3,0.000-3.000 0,3.000-7.000-2,6.000-9.000-4,7.000-10.000-2,6.000-8.000-3,4.000-8.000 0,4.000-2.000 1,3.000-3.000 3,3.000-3.000 1,1.000-1.000 2,1.000 4.000 0,-1.000 3.000 1,1.000 3.000 1,-4.000 4.000 0,-6.000 7.000-1,-6.000 6.000 0,-6.000 7.000 0,-6.000 4.000 2,-2.000 3.000 4,-3.000 3.000 5,-3.000 4.000 5,-6.000 5.000 2,-5.000 10.000 2,-7.000 10.000 2,-5.000 9.000 0,-4.000 6.000 1,0.000 3.000-1,0.000 3.000-1,0.000 4.000-1,0.000-1.000 0,0.000-3.000 0,0.000-3.000-1,0.000-2.000 1,0.000-3.000-1,0.000 1.000-2,0.000-1.000-2,0.000 1.000-2,3.000-6.000-1,6.000-8.000-1,7.000-10.000-3,6.000-9.000 0,4.000-9.000-2,4.000-5.000-1,3.000-7.000-2,3.000-5.000-1,1.000-8.000 1,1.000-5.000 0,-1.000-7.000 1,1.000-5.000 1,-4.000-3.000-1,-6.000 4.000-4,-6.000 3.000-2,-6.000 3.000-5,-6.000 3.000 0,-2.000 3.000 3,-3.000 3.000 1,-3.000 4.000 3,-6.000 2.000 2,-5.000 4.000 1,-7.000 3.000 2,-5.000 3.000 1,-6.000 3.000 1,-3.000 3.000 1,-3.000 3.000 1,-2.000 4.000 1,-1.000 2.000-1,3.000 4.000-2,3.000 3.000-4,4.000 3.000-2,2.000 3.000-5,4.000 3.000-4,3.000 3.000-6,3.000 4.000-5,1.000-1.000-3,1.000-3.000-1,-1.000-3.000 1,1.000-2.000-1</inkml:trace>
</inkml:ink>
</file>

<file path=ppt/ink/ink70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5"/>
    </inkml:context>
    <inkml:brush xml:id="br0">
      <inkml:brushProperty name="width" value="0.0296334512531757" units="cm"/>
      <inkml:brushProperty name="height" value="0.0296334512531757" units="cm"/>
      <inkml:brushProperty name="color" value="#000000"/>
      <inkml:brushProperty name="ignorePressure" value="0"/>
    </inkml:brush>
  </inkml:definitions>
  <inkml:trace contextRef="#ctx0" brushRef="#br0">17150.000 22950.000 742,'0.000'-41.000'-15,"0.000"19.000"14,0.000 19.000 14,0.000 19.000 14,-2.000 12.000 7,-3.000 6.000-2,-3.000 7.000-2,-2.000 6.000 0,-5.000 6.000-4,-2.000 6.000-4,-3.000 7.000-5,-3.000 6.000-4,-4.000 3.000-3,-3.000 0.000-2,-3.000 0.000-1,-2.000 0.000-3,-1.000-4.000-3,3.000-5.000-7,3.000-7.000-6,4.000-5.000-5,2.000-8.000-5,4.000-5.000-1,3.000-7.000-3,3.000-5.000-1,4.000-12.000-3,7.000-16.000-6,6.000-15.000-6,7.000-15.000-5,0.000-7.000 2,-2.000 3.000 10,-3.000 3.000 10,-3.000 4.000 10</inkml:trace>
</inkml:ink>
</file>

<file path=ppt/ink/ink70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6"/>
    </inkml:context>
    <inkml:brush xml:id="br0">
      <inkml:brushProperty name="width" value="0.030440391972661" units="cm"/>
      <inkml:brushProperty name="height" value="0.030440391972661" units="cm"/>
      <inkml:brushProperty name="color" value="#000000"/>
      <inkml:brushProperty name="ignorePressure" value="0"/>
    </inkml:brush>
  </inkml:definitions>
  <inkml:trace contextRef="#ctx0" brushRef="#br0">17000.000 23150.000 722,'45.000'-68.000'-8,"-9.000"17.000"4,-10.000 15.000 6,-8.000 16.000 4,-4.000 16.000 7,3.000 20.000 8,3.000 18.000 7,4.000 20.000 7,-1.000 8.000 1,-3.000 1.000-6,-3.000-1.000-6,-2.000 1.000-6,-3.000-3.000-5,1.000-2.000-1,-1.000-3.000-2,1.000-3.000-2,-1.000-6.000-1,1.000-5.000-2,-1.000-7.000 0,1.000-5.000-2,1.000-9.000 0,3.000-9.000 0,3.000-10.000 0,4.000-8.000 0,2.000-12.000-1,4.000-12.000-3,3.000-13.000-1,3.000-12.000-3,3.000-9.000 0,3.000-2.000-1,3.000-3.000-1,4.000-3.000 0,-1.000-1.000 0,-3.000 4.000 1,-3.000 3.000 0,-2.000 3.000 0,-6.000 6.000-1,-6.000 9.000-2,-6.000 10.000-3,-6.000 10.000-3,-4.000 10.000-6,1.000 13.000-10,-1.000 12.000-9,1.000 13.000-9,-3.000 6.000 0,-2.000 0.000 7,-3.000 0.000 9,-3.000 0.000 8</inkml:trace>
</inkml:ink>
</file>

<file path=ppt/ink/ink70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6"/>
    </inkml:context>
    <inkml:brush xml:id="br0">
      <inkml:brushProperty name="width" value="0.0328908935189247" units="cm"/>
      <inkml:brushProperty name="height" value="0.0328908935189247" units="cm"/>
      <inkml:brushProperty name="color" value="#000000"/>
      <inkml:brushProperty name="ignorePressure" value="0"/>
    </inkml:brush>
  </inkml:definitions>
  <inkml:trace contextRef="#ctx0" brushRef="#br0">18300.000 23350.000 668,'45.000'26.000'55,"-9.000"4.000"-10,-10.000 3.000-9,-8.000 3.000-9,-8.000 3.000-6,-2.000 3.000 1,-3.000 3.000-1,-3.000 4.000 0,-2.000 1.000-2,0.000 0.000-2,0.000 0.000-2,0.000 0.000-4,-2.000-4.000-1,-3.000-5.000-4,-3.000-7.000-2,-2.000-5.000-3,2.000-11.000-11,9.000-11.000-22,10.000-14.000-21,10.000-11.000-22,2.000-6.000-3,-3.000 4.000 13,-3.000 3.000 14,-2.000 3.000 14</inkml:trace>
</inkml:ink>
</file>

<file path=ppt/ink/ink70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6"/>
    </inkml:context>
    <inkml:brush xml:id="br0">
      <inkml:brushProperty name="width" value="0.0296111535280943" units="cm"/>
      <inkml:brushProperty name="height" value="0.0296111535280943" units="cm"/>
      <inkml:brushProperty name="color" value="#000000"/>
      <inkml:brushProperty name="ignorePressure" value="0"/>
    </inkml:brush>
  </inkml:definitions>
  <inkml:trace contextRef="#ctx0" brushRef="#br0">18900.000 22750.000 742,'0.000'48.000'91,"0.000"-3.000"-22,0.000-3.000-19,0.000-2.000-21,1.000 0.000-14,4.000 7.000-11,3.000 6.000-11,3.000 7.000-9,-1.000-1.000-13,-2.000-6.000-12,-3.000-6.000-13,-3.000-6.000-14</inkml:trace>
</inkml:ink>
</file>

<file path=ppt/ink/ink70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7"/>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20750.000 22900.000 333,'157.000'63.000'167,"51.000"46.000"-1,50.000 47.000 1,49.000 47.000 0</inkml:trace>
</inkml:ink>
</file>

<file path=ppt/ink/ink70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08"/>
    </inkml:context>
    <inkml:brush xml:id="br0">
      <inkml:brushProperty name="width" value="0.0368103533983231" units="cm"/>
      <inkml:brushProperty name="height" value="0.0368103533983231" units="cm"/>
      <inkml:brushProperty name="color" value="#000000"/>
      <inkml:brushProperty name="ignorePressure" value="0"/>
    </inkml:brush>
  </inkml:definitions>
  <inkml:trace contextRef="#ctx0" brushRef="#br0">20750.000 22450.000 597,'-96.000'145.000'91,"10.000"-9.000"-21,10.000-10.000-21,9.000-8.000-22,2.000-6.000-12,-2.000 1.000-3,-3.000-1.000-3,-3.000 1.000-3,1.000-3.000-3,6.000-2.000-1,7.000-3.000-1,6.000-3.000-1,4.000-9.000-3,4.000-11.000-4,3.000-14.000-4,3.000-11.000-3,10.000-18.000-6,20.000-22.000-7,18.000-22.000-6,20.000-21.000-8,13.000-21.000 0,9.000-19.000 4,10.000-18.000 5,10.000-19.000 4,2.000-7.000 4,-3.000 7.000 2,-3.000 6.000 2,-2.000 7.000 2,-8.000 5.000 2,-8.000 7.000 4,-10.000 6.000 4,-9.000 7.000 3,-5.000 7.000 2,0.000 9.000 2,0.000 10.000 3,0.000 10.000 1,-4.000 16.000 8,-5.000 26.000 16,-7.000 24.000 14,-5.000 26.000 15,-3.000 10.000 4,4.000-3.000-9,3.000-3.000-9,3.000-2.000-7,1.000-6.000-7,1.000-6.000-3,-1.000-6.000-3,1.000-6.000-3,1.000-6.000-3,3.000-2.000-2,3.000-3.000-2,4.000-3.000-2,2.000-6.000-3,4.000-5.000-2,3.000-7.000-4,3.000-5.000-4,1.000-9.000-3,1.000-9.000-4,-1.000-10.000-4,1.000-8.000-4,1.000-11.000-4,3.000-8.000-2,3.000-10.000-4,4.000-9.000-3,-3.000-4.000 0,-5.000 4.000 1,-7.000 3.000 2,-5.000 3.000 2,-6.000 6.000 2,-3.000 9.000 4,-3.000 10.000 4,-2.000 10.000 3,-6.000 11.000 9,-6.000 17.000 12,-6.000 15.000 12,-6.000 16.000 13,-2.000 12.000 5,3.000 9.000-1,3.000 10.000 0,4.000 10.000-2,1.000 0.000-2,0.000-5.000-3,0.000-7.000-4,0.000-5.000-3,0.000-6.000-3,0.000-3.000 0,0.000-3.000-2,0.000-2.000-1,1.000-3.000-11,4.000 1.000-18,3.000-1.000-20,3.000 1.000-20</inkml:trace>
</inkml:ink>
</file>

<file path=ppt/ink/ink70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11"/>
    </inkml:context>
    <inkml:brush xml:id="br0">
      <inkml:brushProperty name="width" value="0.0312769748270512" units="cm"/>
      <inkml:brushProperty name="height" value="0.0312769748270512" units="cm"/>
      <inkml:brushProperty name="color" value="#000000"/>
      <inkml:brushProperty name="ignorePressure" value="0"/>
    </inkml:brush>
  </inkml:definitions>
  <inkml:trace contextRef="#ctx0" brushRef="#br0">15350.000 25100.000 703,'-43.000'-55.000'-9,"17.000"41.000"19,15.000 40.000 20,16.000 42.000 19,5.000 28.000 5,-2.000 20.000-8,-3.000 18.000-11,-3.000 20.000-8,-6.000-3.000-7,-5.000-21.000-4,-7.000-22.000-6,-5.000-22.000-4,-4.000-11.000-4,0.000 0.000-3,0.000 0.000-4,0.000 0.000-3,0.000-5.000-2,0.000-9.000-3,0.000-10.000-1,0.000-8.000-2,0.000-11.000-1,0.000-8.000-1,0.000-10.000 0,0.000-9.000 0,9.000-10.000 2,19.000-9.000 9,19.000-10.000 6,19.000-8.000 9,9.000-1.000 3,0.000 9.000 1,0.000 10.000 0,0.000 10.000 0,1.000 4.000 2,4.000 0.000 1,3.000 0.000 2,3.000 0.000 2,-2.000 0.000-2,-6.000 0.000-7,-6.000 0.000-6,-6.000 0.000-6,-4.000 0.000-5,1.000 0.000-6,-1.000 0.000-5,1.000 0.000-5,-3.000 0.000-4,-2.000 0.000-3,-3.000 0.000-3,-3.000 0.000-2,-2.000-4.000-2,0.000-5.000 2,0.000-7.000 1,0.000-5.000 2,-2.000-6.000 2,-3.000-3.000 5,-3.000-3.000 5,-2.000-2.000 5,-3.000-3.000 3,1.000 1.000 3,-1.000-1.000 2,1.000 1.000 3,-1.000 1.000 2,1.000 3.000 0,-1.000 3.000 1,1.000 4.000 0,-3.000 11.000 9,-2.000 23.000 15,-3.000 22.000 17,-3.000 22.000 17,-1.000 8.000 2,4.000-2.000-12,3.000-3.000-10,3.000-3.000-12,-1.000-4.000-8,-2.000-3.000-7,-3.000-3.000-7,-3.000-2.000-6,-2.000-3.000-5,0.000 1.000-3,0.000-1.000-3,0.000 1.000-3</inkml:trace>
</inkml:ink>
</file>

<file path=ppt/ink/ink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7"/>
    </inkml:context>
    <inkml:brush xml:id="br0">
      <inkml:brushProperty name="width" value="0.0359034314751625" units="cm"/>
      <inkml:brushProperty name="height" value="0.0359034314751625" units="cm"/>
      <inkml:brushProperty name="color" value="#f2385b"/>
      <inkml:brushProperty name="ignorePressure" value="0"/>
    </inkml:brush>
  </inkml:definitions>
  <inkml:trace contextRef="#ctx0" brushRef="#br0">25350.000 40800.000 612,'-52.000'1.000'4,"-3.000"4.000"8,-3.000 3.000 8,-2.000 3.000 7,2.000 4.000 4,9.000 7.000-1,10.000 6.000-1,10.000 7.000-1,4.000 4.000-1,0.000 3.000-4,0.000 3.000-2,0.000 4.000-4,1.000 4.000-1,4.000 6.000 0,3.000 7.000-1,3.000 6.000 0,3.000 6.000-1,3.000 6.000-1,3.000 7.000-2,4.000 6.000-2,2.000-1.000-2,4.000-5.000-5,3.000-7.000-4,3.000-5.000-5,6.000-8.000-4,9.000-5.000-5,10.000-7.000-4,10.000-5.000-5,7.000-9.000-2,6.000-9.000 1,7.000-10.000-1,6.000-8.000 0,3.000-8.000-1,0.000-2.000-5,0.000-3.000-3,0.000-3.000-4,-8.000-4.000 2,-16.000-3.000 7,-15.000-3.000 7,-15.000-2.000 6,-7.000-3.000 4,3.000 1.000 0,3.000-1.000 0,4.000 1.000 0</inkml:trace>
</inkml:ink>
</file>

<file path=ppt/ink/ink7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5:53"/>
    </inkml:context>
    <inkml:brush xml:id="br0">
      <inkml:brushProperty name="width" value="0.0351996347308159" units="cm"/>
      <inkml:brushProperty name="height" value="0.0351996347308159" units="cm"/>
      <inkml:brushProperty name="color" value="#000000"/>
      <inkml:brushProperty name="ignorePressure" value="0"/>
    </inkml:brush>
  </inkml:definitions>
  <inkml:trace contextRef="#ctx0" brushRef="#br0">60100.000 50100.000 625,'-24.000'-24.000'0,"4.000"4.000"0,3.000 3.000 0,3.000 3.000 0,-1.000-1.000 5,-2.000-2.000 10,-3.000-3.000 10,-3.000-3.000 10,1.000 5.000 5,6.000 17.000-1,7.000 15.000 1,6.000 16.000 0,6.000 13.000-3,6.000 14.000-7,7.000 11.000-6,6.000 14.000-7,-1.000 8.000-5,-5.000 7.000-4,-7.000 6.000-2,-5.000 7.000-5,-4.000 8.000-4,0.000 14.000-7,0.000 11.000-7,0.000 14.000-6,0.000-7.000-2,0.000-25.000 5,0.000-25.000 5,0.000-25.000 5,-2.000-15.000-7,-3.000-2.000-17,-3.000-3.000-18,-2.000-3.000-16</inkml:trace>
</inkml:ink>
</file>

<file path=ppt/ink/ink71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11"/>
    </inkml:context>
    <inkml:brush xml:id="br0">
      <inkml:brushProperty name="width" value="0.02445481531322" units="cm"/>
      <inkml:brushProperty name="height" value="0.02445481531322" units="cm"/>
      <inkml:brushProperty name="color" value="#000000"/>
      <inkml:brushProperty name="ignorePressure" value="0"/>
    </inkml:brush>
  </inkml:definitions>
  <inkml:trace contextRef="#ctx0" brushRef="#br0">16200.000 25050.000 899,'-22.000'-19.000'26,"6.000"13.000"-3,7.000 12.000-4,6.000 13.000-3,7.000 10.000-5,10.000 10.000-5,10.000 10.000-7,9.000 9.000-5,2.000 6.000-2,-2.000 3.000 3,-3.000 3.000 3,-3.000 4.000 3,-6.000-6.000-7,-5.000-11.000-15,-7.000-14.000-16,-5.000-11.000-16</inkml:trace>
</inkml:ink>
</file>

<file path=ppt/ink/ink71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12"/>
    </inkml:context>
    <inkml:brush xml:id="br0">
      <inkml:brushProperty name="width" value="0.0305360220372677" units="cm"/>
      <inkml:brushProperty name="height" value="0.0305360220372677" units="cm"/>
      <inkml:brushProperty name="color" value="#000000"/>
      <inkml:brushProperty name="ignorePressure" value="0"/>
    </inkml:brush>
  </inkml:definitions>
  <inkml:trace contextRef="#ctx0" brushRef="#br0">17200.000 25850.000 720,'-24.000'25.000'-21,"4.000"0.000"13,3.000 0.000 13,3.000 0.000 14,1.000 1.000 6,1.000 4.000 0,-1.000 3.000-1,1.000 3.000 0,-3.000 1.000 0,-2.000 1.000-2,-3.000-1.000 0,-3.000 1.000-1,-1.000 1.000-2,4.000 3.000-1,3.000 3.000-1,3.000 4.000-2,3.000-1.000-2,3.000-3.000-4,3.000-3.000-4,4.000-2.000-3,5.000-6.000-5,10.000-6.000-2,10.000-6.000-4,9.000-6.000-4,6.000-10.000 0,3.000-12.000 3,3.000-13.000 2,4.000-12.000 4,-1.000-12.000-3,-3.000-8.000-6,-3.000-10.000-6,-2.000-9.000-7,-5.000-2.000-2,-2.000 6.000 1,-3.000 7.000 1,-3.000 6.000 1,-7.000 3.000 3,-9.000 0.000 2,-10.000 0.000 3,-8.000 0.000 2,-9.000 4.000 4,-6.000 10.000 4,-6.000 10.000 3,-6.000 9.000 5,-2.000 6.000 3,3.000 3.000 4,3.000 3.000 4,4.000 4.000 3,10.000-4.000 1,19.000-9.000-5,19.000-10.000-4,19.000-8.000-4,9.000-4.000-3,0.000 3.000-1,0.000 3.000-2,0.000 4.000-1,0.000 4.000 1,0.000 6.000 2,0.000 7.000 3,0.000 6.000 3,-4.000 9.000 2,-5.000 13.000 1,-7.000 12.000 1,-5.000 13.000 1,-6.000 7.000 2,-3.000 4.000 2,-3.000 3.000 2,-2.000 3.000 2,-5.000-1.000-1,-2.000-2.000 0,-3.000-3.000-3,-3.000-3.000-1,-4.000-4.000-2,-3.000-3.000-5,-3.000-3.000-4,-2.000-2.000-4,-1.000-11.000-4,3.000-15.000-4,3.000-15.000-5,4.000-16.000-3,4.000-7.000-2,6.000 4.000 3,7.000 3.000 3,6.000 3.000 1,3.000 3.000 2,0.000 3.000-2,0.000 3.000-1,0.000 4.000-2,0.000-1.000-3,0.000-3.000-3,0.000-3.000-5,0.000-2.000-5</inkml:trace>
</inkml:ink>
</file>

<file path=ppt/ink/ink71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12"/>
    </inkml:context>
    <inkml:brush xml:id="br0">
      <inkml:brushProperty name="width" value="0.0322054848074913" units="cm"/>
      <inkml:brushProperty name="height" value="0.0322054848074913" units="cm"/>
      <inkml:brushProperty name="color" value="#000000"/>
      <inkml:brushProperty name="ignorePressure" value="0"/>
    </inkml:brush>
  </inkml:definitions>
  <inkml:trace contextRef="#ctx0" brushRef="#br0">18400.000 25200.000 683,'21.000'-55.000'7,"-5.000"41.000"14,-7.000 40.000 15,-5.000 42.000 14,-4.000 24.000 3,0.000 9.000-8,0.000 10.000-7,0.000 10.000-7,0.000 2.000-10,0.000-3.000-9,0.000-3.000-10,0.000-2.000-9,-2.000 3.000-9,-3.000 14.000-6,-3.000 11.000-8,-2.000 14.000-6,-3.000-9.000-2,1.000-28.000 5,-1.000-28.000 4,1.000-27.000 4,1.000-15.000 0,3.000 0.000-4,3.000 0.000-5,4.000 0.000-4</inkml:trace>
</inkml:ink>
</file>

<file path=ppt/ink/ink71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44"/>
    </inkml:context>
    <inkml:brush xml:id="br0">
      <inkml:brushProperty name="width" value="0.0254191644489765" units="cm"/>
      <inkml:brushProperty name="height" value="0.0254191644489765" units="cm"/>
      <inkml:brushProperty name="color" value="#00bff3"/>
      <inkml:brushProperty name="ignorePressure" value="0"/>
    </inkml:brush>
  </inkml:definitions>
  <inkml:trace contextRef="#ctx0" brushRef="#br0">61000.000 10250.000 865,'-49.000'-29.000'6,"4.000"-5.000"13,3.000-7.000 12,3.000-5.000 13,9.000 3.000-10,16.000 17.000-33,15.000 15.000-34,17.000 16.000-33</inkml:trace>
</inkml:ink>
</file>

<file path=ppt/ink/ink71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46"/>
    </inkml:context>
    <inkml:brush xml:id="br0">
      <inkml:brushProperty name="width" value="0.0295797772705555" units="cm"/>
      <inkml:brushProperty name="height" value="0.0295797772705555" units="cm"/>
      <inkml:brushProperty name="color" value="#00bff3"/>
      <inkml:brushProperty name="ignorePressure" value="0"/>
    </inkml:brush>
  </inkml:definitions>
  <inkml:trace contextRef="#ctx0" brushRef="#br0">28500.000 23300.000 743,'-86.000'-79.000'-9,"28.000"45.000"20,28.000 43.000 20,29.000 45.000 19,10.000 22.000 5,-6.000 4.000-12,-6.000 3.000-11,-6.000 3.000-11,-7.000 3.000-9,-6.000 3.000-4,-6.000 3.000-6,-6.000 4.000-3,-4.000-3.000-3,1.000-5.000 3,-1.000-7.000 1,1.000-5.000 2,1.000-6.000-2,3.000-3.000-7,3.000-3.000-7,4.000-2.000-6,1.000-6.000-2,0.000-6.000 4,0.000-6.000 5,0.000-6.000 4,10.000-7.000 4,23.000-6.000 6,22.000-6.000 3,22.000-6.000 5,12.000-7.000 1,3.000-6.000-1,3.000-6.000-3,4.000-6.000-1,-3.000-4.000-2,-5.000 1.000-3,-7.000-1.000-3,-5.000 1.000-1,-8.000 1.000-4,-5.000 3.000-5,-7.000 3.000-3,-5.000 4.000-5,-3.000-4.000-2,4.000-9.000-1,3.000-10.000 0,3.000-8.000-1,-1.000-8.000 0,-2.000-2.000 0,-3.000-3.000 0,-3.000-3.000 0,-4.000-2.000 1,-3.000 0.000 4,-3.000 0.000 3,-2.000 0.000 3,-5.000 3.000 4,-2.000 6.000 4,-3.000 7.000 4,-3.000 6.000 4,-1.000 7.000 6,4.000 10.000 10,3.000 10.000 8,3.000 9.000 10,-1.000 10.000 3,-2.000 14.000-3,-3.000 11.000-3,-3.000 14.000-2,-1.000 10.000-3,4.000 9.000-4,3.000 10.000-3,3.000 10.000-3,-1.000-4.000-3,-2.000-16.000-5,-3.000-15.000-4,-3.000-15.000-4,-2.000-7.000-6,0.000 3.000-5,0.000 3.000-7,0.000 4.000-7,0.000-9.000-6,0.000-18.000-7,0.000-19.000-7,0.000-18.000-7</inkml:trace>
</inkml:ink>
</file>

<file path=ppt/ink/ink71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46"/>
    </inkml:context>
    <inkml:brush xml:id="br0">
      <inkml:brushProperty name="width" value="0.0238746199756861" units="cm"/>
      <inkml:brushProperty name="height" value="0.0238746199756861" units="cm"/>
      <inkml:brushProperty name="color" value="#00bff3"/>
      <inkml:brushProperty name="ignorePressure" value="0"/>
    </inkml:brush>
  </inkml:definitions>
  <inkml:trace contextRef="#ctx0" brushRef="#br0">29050.000 23200.000 921,'1.000'-40.000'3,"4.000"23.000"7,3.000 22.000 7,3.000 22.000 6,4.000 13.000-4,7.000 7.000-13,6.000 6.000-13,7.000 7.000-14,-1.000 0.000-8,-6.000-2.000 0,-6.000-3.000-2,-6.000-3.000 0,-4.000-7.000 1,1.000-9.000 4,-1.000-10.000 3,1.000-8.000 3</inkml:trace>
</inkml:ink>
</file>

<file path=ppt/ink/ink71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47"/>
    </inkml:context>
    <inkml:brush xml:id="br0">
      <inkml:brushProperty name="width" value="0.0311173293739557" units="cm"/>
      <inkml:brushProperty name="height" value="0.0311173293739557" units="cm"/>
      <inkml:brushProperty name="color" value="#00bff3"/>
      <inkml:brushProperty name="ignorePressure" value="0"/>
    </inkml:brush>
  </inkml:definitions>
  <inkml:trace contextRef="#ctx0" brushRef="#br0">29700.000 23550.000 707,'-24.000'28.000'25,"4.000"6.000"0,3.000 7.000-2,3.000 6.000 0,-1.000 3.000-2,-2.000 0.000-2,-3.000 0.000-1,-3.000 0.000-1,1.000 3.000-2,6.000 6.000-1,7.000 7.000-1,6.000 6.000-1,3.000 1.000-1,0.000-3.000 0,0.000-3.000-2,0.000-2.000-1,0.000-3.000-1,0.000 1.000 0,0.000-1.000-1,0.000 1.000-1,4.000-7.000-2,10.000-12.000-3,10.000-13.000-4,9.000-12.000-4,4.000-15.000-2,1.000-15.000-1,-1.000-15.000-2,1.000-16.000 0,-1.000-15.000-1,1.000-11.000-4,-1.000-14.000-3,1.000-11.000-2,-3.000-7.000-1,-2.000 0.000 1,-3.000 0.000 0,-3.000 0.000 2,-7.000 4.000 0,-9.000 10.000 1,-10.000 10.000 1,-8.000 9.000 0,-8.000 7.000 4,-2.000 7.000 6,-3.000 6.000 6,-3.000 7.000 6,-4.000 7.000 5,-3.000 9.000 3,-3.000 10.000 3,-2.000 10.000 4,-1.000 5.000 1,3.000 4.000-2,3.000 3.000 0,4.000 3.000-2,13.000-1.000-2,26.000-2.000-3,24.000-3.000-4,26.000-3.000-3,10.000-6.000-3,-3.000-5.000-2,-3.000-7.000-2,-2.000-5.000-3,-6.000-1.000 0,-6.000 6.000 2,-6.000 7.000 0,-6.000 6.000 1,-6.000 7.000 1,-2.000 10.000-1,-3.000 10.000 0,-3.000 9.000 0,-6.000 6.000 3,-5.000 3.000 6,-7.000 3.000 7,-5.000 4.000 7,-6.000 4.000 3,-3.000 6.000-2,-3.000 7.000-2,-2.000 6.000-2,-3.000 1.000 0,1.000-3.000 0,-1.000-3.000 0,1.000-2.000 1,-3.000-5.000-2,-2.000-2.000-3,-3.000-3.000-4,-3.000-3.000-3,1.000-12.000-4,6.000-18.000-5,7.000-19.000-6,6.000-18.000-6,7.000-14.000-2,10.000-5.000 0,10.000-7.000 0,9.000-5.000 0,6.000-4.000 1,3.000 0.000 2,3.000 0.000 3,4.000 0.000 3,1.000 3.000 1,0.000 6.000 2,0.000 7.000 1,0.000 6.000 2,-2.000 6.000 0,-3.000 6.000 1,-3.000 7.000 0,-2.000 6.000 0</inkml:trace>
</inkml:ink>
</file>

<file path=ppt/ink/ink71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47"/>
    </inkml:context>
    <inkml:brush xml:id="br0">
      <inkml:brushProperty name="width" value="0.0371893420815468" units="cm"/>
      <inkml:brushProperty name="height" value="0.0371893420815468" units="cm"/>
      <inkml:brushProperty name="color" value="#00bff3"/>
      <inkml:brushProperty name="ignorePressure" value="0"/>
    </inkml:brush>
  </inkml:definitions>
  <inkml:trace contextRef="#ctx0" brushRef="#br0">31100.000 22900.000 591,'0.000'-47.000'0,"0.000"6.000"0,0.000 7.000 0,0.000 6.000 0,1.000 9.000 6,4.000 13.000 14,3.000 12.000 11,3.000 13.000 14,-1.000 12.000 3,-2.000 13.000-5,-3.000 12.000-6,-3.000 13.000-6,-1.000 7.000-4,4.000 4.000-3,3.000 3.000-3,3.000 3.000-2,-1.000 3.000-3,-2.000 3.000-2,-3.000 3.000-2,-3.000 4.000-1,-1.000 26.000-7,4.000 50.000-14,3.000 50.000-13,3.000 50.000-12,-1.000 9.000-4,-2.000-31.000 6,-3.000-31.000 5,-3.000-31.000 7,-1.000-29.000-4,4.000-24.000-11,3.000-26.000-12,3.000-24.000-11</inkml:trace>
</inkml:ink>
</file>

<file path=ppt/ink/ink71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5:56"/>
    </inkml:context>
    <inkml:brush xml:id="br0">
      <inkml:brushProperty name="width" value="0.0277885068207979" units="cm"/>
      <inkml:brushProperty name="height" value="0.0277885068207979" units="cm"/>
      <inkml:brushProperty name="color" value="#00bff3"/>
      <inkml:brushProperty name="ignorePressure" value="0"/>
    </inkml:brush>
  </inkml:definitions>
  <inkml:trace contextRef="#ctx0" brushRef="#br0">34100.000 30150.000 791,'1.000'-43.000'-52,"4.000"17.000"28,3.000 15.000 30,3.000 16.000 28,-1.000 13.000 12,-2.000 14.000-6,-3.000 11.000-7,-3.000 14.000-6,-4.000 8.000-5,-3.000 7.000-3,-3.000 6.000-3,-2.000 7.000-3,-1.000 0.000-3,3.000-2.000-2,3.000-3.000-2,4.000-3.000-2,1.000-7.000-3,0.000-9.000-4,0.000-10.000-3,0.000-8.000-4,0.000-14.000-7,0.000-15.000-13,0.000-15.000-11,0.000-16.000-12,0.000-8.000-2,0.000 0.000 8,0.000 0.000 10,0.000 0.000 8</inkml:trace>
</inkml:ink>
</file>

<file path=ppt/ink/ink71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6:00"/>
    </inkml:context>
    <inkml:brush xml:id="br0">
      <inkml:brushProperty name="width" value="0.0299677941948175" units="cm"/>
      <inkml:brushProperty name="height" value="0.0299677941948175" units="cm"/>
      <inkml:brushProperty name="color" value="#00bff3"/>
      <inkml:brushProperty name="ignorePressure" value="0"/>
    </inkml:brush>
  </inkml:definitions>
  <inkml:trace contextRef="#ctx0" brushRef="#br0">40800.000 30300.000 734,'-36.000'65.000'28,"28.000"-18.000"3,28.000-19.000 4,29.000-18.000 2,19.000-10.000 0,14.000 0.000-6,11.000 0.000-4,14.000 0.000-6,10.000 0.000-7,9.000 0.000-9,10.000 0.000-12,10.000 0.000-9,-1.000 0.000-6,-9.000 0.000-2,-10.000 0.000-2,-8.000 0.000-2,-17.000 0.000-4,-21.000 0.000-6,-22.000 0.000-6,-22.000 0.000-6</inkml:trace>
</inkml:ink>
</file>

<file path=ppt/ink/ink7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00"/>
    </inkml:context>
    <inkml:brush xml:id="br0">
      <inkml:brushProperty name="width" value="0.045448299497366" units="cm"/>
      <inkml:brushProperty name="height" value="0.045448299497366" units="cm"/>
      <inkml:brushProperty name="color" value="#00bff3"/>
      <inkml:brushProperty name="ignorePressure" value="0"/>
    </inkml:brush>
  </inkml:definitions>
  <inkml:trace contextRef="#ctx0" brushRef="#br0">89550.000 49600.000 484,'79.000'-83.000'67,"10.000"34.000"-8,10.000 35.000-8,9.000 35.000-7,-2.000 18.000-7,-12.000 3.000-4,-13.000 3.000-3,-12.000 4.000-5,-15.000 1.000-3,-15.000 0.000-6,-15.000 0.000-4,-16.000 0.000-5,-16.000 1.000-3,-16.000 4.000-1,-15.000 3.000-2,-15.000 3.000-2,-12.000 1.000-2,-6.000 1.000-4,-6.000-1.000-2,-6.000 1.000-4,-2.000-6.000 0,3.000-8.000 1,3.000-10.000 2,4.000-9.000 2,7.000-5.000 1,13.000 0.000 1,12.000 0.000 1,13.000 0.000 1,10.000 1.000 3,10.000 4.000 5,10.000 3.000 6,9.000 3.000 5,12.000-4.000 3,16.000-8.000-2,15.000-10.000-2,17.000-9.000-1,5.000-4.000-2,-3.000 4.000-2,-3.000 3.000-1,-2.000 3.000-1,-5.000 1.000-1,-2.000 1.000-1,-3.000-1.000 0,-3.000 1.000-1,-7.000 2.000 1,-9.000 7.000 0,-10.000 6.000 0,-8.000 7.000 1,-11.000 5.000 0,-8.000 7.000-1,-10.000 6.000 0,-9.000 7.000-1,-10.000 4.000 0,-9.000 3.000 0,-10.000 3.000-1,-8.000 4.000 0,-8.000 4.000 0,-2.000 6.000-3,-3.000 7.000 0,-3.000 6.000-3,-1.000 1.000-1,4.000-3.000-4,3.000-3.000-3,3.000-2.000-3,6.000-8.000-3,9.000-8.000-4,10.000-10.000-4,10.000-9.000-4,14.000-21.000-5,23.000-31.000-10,22.000-31.000-8,22.000-31.000-8,4.000-12.000 0,-12.000 10.000 10,-13.000 10.000 9,-12.000 9.000 10,-5.000 1.000 6,3.000-6.000 3,3.000-6.000 3,4.000-6.000 2</inkml:trace>
</inkml:ink>
</file>

<file path=ppt/ink/ink71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6:01"/>
    </inkml:context>
    <inkml:brush xml:id="br0">
      <inkml:brushProperty name="width" value="0.0348309502005577" units="cm"/>
      <inkml:brushProperty name="height" value="0.0348309502005577" units="cm"/>
      <inkml:brushProperty name="color" value="#00bff3"/>
      <inkml:brushProperty name="ignorePressure" value="0"/>
    </inkml:brush>
  </inkml:definitions>
  <inkml:trace contextRef="#ctx0" brushRef="#br0">43450.000 28750.000 631,'-22.000'-11.000'8,"6.000"28.000"15,7.000 28.000 16,6.000 29.000 15,3.000 13.000 4,0.000 1.000-10,0.000-1.000-9,0.000 1.000-10,0.000 2.000-6,0.000 7.000-5,0.000 6.000-5,0.000 7.000-4,-5.000 5.000-4,-9.000 7.000-3,-10.000 6.000-3,-8.000 7.000-3,-4.000-6.000-1,3.000-15.000-1,3.000-15.000 1,4.000-16.000-1,2.000-13.000-3,4.000-9.000-6,3.000-10.000-6,3.000-8.000-7,9.000-17.000 0,16.000-21.000 6,15.000-22.000 6,17.000-22.000 6,10.000-10.000 5,6.000 4.000 2,7.000 3.000 3,6.000 3.000 3,3.000 3.000-3,0.000 3.000-4,0.000 3.000-7,0.000 4.000-6,-2.000 1.000-3,-3.000 0.000-3,-3.000 0.000-3,-2.000 0.000-2,-6.000-2.000-2,-6.000-3.000 0,-6.000-3.000 0,-6.000-2.000 0,-7.000-1.000 3,-6.000 3.000 5,-6.000 3.000 7,-6.000 4.000 6,-6.000 11.000 13,-2.000 23.000 21,-3.000 22.000 19,-3.000 22.000 21,-2.000 12.000 5,0.000 3.000-11,0.000 3.000-10,0.000 4.000-10,0.000-3.000-11,0.000-5.000-9,0.000-7.000-11,0.000-5.000-9,0.000-15.000-15,0.000-22.000-19,0.000-22.000-19,0.000-21.000-19</inkml:trace>
</inkml:ink>
</file>

<file path=ppt/ink/ink71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6:01"/>
    </inkml:context>
    <inkml:brush xml:id="br0">
      <inkml:brushProperty name="width" value="0.0298102796077728" units="cm"/>
      <inkml:brushProperty name="height" value="0.0298102796077728" units="cm"/>
      <inkml:brushProperty name="color" value="#00bff3"/>
      <inkml:brushProperty name="ignorePressure" value="0"/>
    </inkml:brush>
  </inkml:definitions>
  <inkml:trace contextRef="#ctx0" brushRef="#br0">44350.000 28750.000 738,'45.000'29.000'85,"-9.000"10.000"-18,-10.000 10.000-17,-8.000 9.000-18,-6.000 4.000-14,1.000 1.000-9,-1.000-1.000-9,1.000 1.000-9,-1.000-1.000-9,1.000 1.000-10,-1.000-1.000-9,1.000 1.000-10,-4.000-6.000-2,-6.000-8.000 2,-6.000-10.000 2,-6.000-9.000 4</inkml:trace>
</inkml:ink>
</file>

<file path=ppt/ink/ink71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6:02"/>
    </inkml:context>
    <inkml:brush xml:id="br0">
      <inkml:brushProperty name="width" value="0.0473397262394428" units="cm"/>
      <inkml:brushProperty name="height" value="0.0473397262394428" units="cm"/>
      <inkml:brushProperty name="color" value="#00bff3"/>
      <inkml:brushProperty name="ignorePressure" value="0"/>
    </inkml:brush>
  </inkml:definitions>
  <inkml:trace contextRef="#ctx0" brushRef="#br0">44950.000 29650.000 464,'92.000'-24.000'26,"-16.000"4.000"-8,-15.000 3.000-5,-15.000 3.000-7,-9.000 3.000 0,1.000 3.000 6,-1.000 3.000 6,1.000 4.000 6,-4.000 5.000 0,-6.000 10.000-5,-6.000 10.000-4,-6.000 9.000-6,-7.000 9.000-2,-6.000 9.000 0,-6.000 10.000-2,-6.000 10.000 0,-7.000 5.000-1,-6.000 4.000-1,-6.000 3.000 0,-6.000 3.000 0,-1.000-2.000 0,7.000-6.000-1,6.000-6.000 0,7.000-6.000 0,8.000-15.000-1,14.000-21.000-1,11.000-22.000-2,14.000-22.000-1,13.000-22.000-4,16.000-22.000-6,15.000-22.000-6,17.000-21.000-6,3.000-7.000-3,-5.000 9.000 2,-7.000 10.000-1,-5.000 10.000 2,-6.000 8.000 1,-3.000 10.000 1,-3.000 10.000 0,-2.000 9.000 2,-9.000 10.000 6,-12.000 14.000 10,-13.000 11.000 10,-12.000 14.000 11,-13.000 10.000 7,-12.000 9.000 6,-13.000 10.000 5,-12.000 10.000 6,-7.000 5.000 2,1.000 4.000-3,-1.000 3.000-3,1.000 3.000-1,2.000-2.000-4,7.000-6.000-4,6.000-6.000-5,7.000-6.000-3,11.000-9.000-7,20.000-8.000-9,18.000-10.000-8,20.000-9.000-9,6.000-12.000-6,-2.000-11.000-4,-3.000-14.000-4,-3.000-11.000-4,1.000-6.000-1,6.000 4.000 1,7.000 3.000 1,6.000 3.000 2,-2.000 4.000 2,-9.000 7.000 5,-10.000 6.000 5,-8.000 7.000 4,-9.000 7.000 6,-6.000 9.000 6,-6.000 10.000 6,-6.000 10.000 6,-4.000 5.000 6,1.000 4.000 6,-1.000 3.000 7,1.000 3.000 5,-1.000 6.000 3,1.000 9.000-1,-1.000 10.000-3,1.000 10.000-1,2.000 2.000-3,7.000-3.000-8,6.000-3.000-5,7.000-2.000-6,2.000-6.000-5,1.000-6.000-4,-1.000-6.000-2,1.000-6.000-3,-1.000-10.000-3,1.000-12.000-2,-1.000-13.000-2,1.000-12.000-2,1.000-16.000-2,3.000-19.000-3,3.000-18.000-2,4.000-19.000-3,1.000-12.000-1,0.000-2.000 1,0.000-3.000 1,0.000-3.000 2,-5.000 2.000 1,-9.000 10.000 2,-10.000 10.000 2,-8.000 9.000 3,-8.000 9.000 5,-2.000 9.000 8,-3.000 10.000 8,-3.000 10.000 8,-1.000 14.000 9,4.000 23.000 12,3.000 22.000 12,3.000 22.000 11,4.000 16.000 0,7.000 14.000-14,6.000 11.000-12,7.000 14.000-13,2.000 5.000-9,1.000 1.000-3,-1.000-1.000-3,1.000 1.000-3,-4.000-1.000-5,-6.000 1.000-4,-6.000-1.000-5,-6.000 1.000-6,-9.000-3.000-4,-8.000-2.000-5,-10.000-3.000-4,-9.000-3.000-5,-23.000-2.000-3,-33.000 0.000-1,-35.000 0.000-3,-34.000 0.000-1,-16.000-7.000 1,3.000-11.000 3,3.000-14.000 4,4.000-11.000 3,7.000-11.000 1,13.000-5.000-1,12.000-7.000-1,13.000-5.000-1</inkml:trace>
</inkml:ink>
</file>

<file path=ppt/ink/ink71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6:56"/>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62700.000 10450.000 333,'157.000'63.000'167,"51.000"46.000"-1,50.000 47.000 1,49.000 47.000 0</inkml:trace>
</inkml:ink>
</file>

<file path=ppt/ink/ink71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1"/>
    </inkml:context>
    <inkml:brush xml:id="br0">
      <inkml:brushProperty name="width" value="0.0279858373105526" units="cm"/>
      <inkml:brushProperty name="height" value="0.0279858373105526" units="cm"/>
      <inkml:brushProperty name="color" value="#f2395b"/>
      <inkml:brushProperty name="ignorePressure" value="0"/>
    </inkml:brush>
  </inkml:definitions>
  <inkml:trace contextRef="#ctx0" brushRef="#br0">43350.000 19750.000 786,'0.000'-63.000'3,"0.000"26.000"6,0.000 24.000 6,0.000 26.000 6,-2.000 16.000 1,-3.000 10.000-2,-3.000 10.000-2,-2.000 9.000-2,-1.000 2.000-2,3.000-2.000-1,3.000-3.000 0,4.000-3.000-1,1.000 1.000-1,0.000 6.000-2,0.000 7.000-2,0.000 6.000-2,0.000 3.000-2,0.000 0.000-1,0.000 0.000-1,0.000 0.000-3,0.000 1.000-2,0.000 4.000-4,0.000 3.000-4,0.000 3.000-4,0.000-2.000-3,0.000-6.000-3,0.000-6.000-3,0.000-6.000-3,0.000-6.000-2,0.000-2.000-1,0.000-3.000-1,0.000-3.000-1</inkml:trace>
</inkml:ink>
</file>

<file path=ppt/ink/ink71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1"/>
    </inkml:context>
    <inkml:brush xml:id="br0">
      <inkml:brushProperty name="width" value="0.0281285755336285" units="cm"/>
      <inkml:brushProperty name="height" value="0.0281285755336285" units="cm"/>
      <inkml:brushProperty name="color" value="#f2395b"/>
      <inkml:brushProperty name="ignorePressure" value="0"/>
    </inkml:brush>
  </inkml:definitions>
  <inkml:trace contextRef="#ctx0" brushRef="#br0">42650.000 21000.000 782,'25.000'48.000'54,"0.000"-3.000"-11,0.000-3.000-12,0.000-2.000-11,-2.000 0.000-6,-3.000 7.000-2,-3.000 6.000 0,-2.000 7.000-2,-1.000 2.000-1,3.000 1.000-2,3.000-1.000-3,4.000 1.000-2,-1.000-4.000-3,-3.000-6.000 0,-3.000-6.000 0,-2.000-6.000-2,2.000-12.000-1,9.000-15.000-1,10.000-15.000 0,10.000-16.000-1,5.000-16.000-2,4.000-16.000-1,3.000-15.000-3,3.000-15.000-1,1.000-9.000-3,1.000 1.000-5,-1.000-1.000-3,1.000 1.000-5,-7.000 7.000 1,-12.000 16.000 5,-13.000 15.000 4,-12.000 17.000 5,-7.000 7.000 0,1.000 0.000-4,-1.000 0.000-4,1.000 0.000-5</inkml:trace>
</inkml:ink>
</file>

<file path=ppt/ink/ink71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5"/>
    </inkml:context>
    <inkml:brush xml:id="br0">
      <inkml:brushProperty name="width" value="0.0279242396354675" units="cm"/>
      <inkml:brushProperty name="height" value="0.0279242396354675" units="cm"/>
      <inkml:brushProperty name="color" value="#f2395b"/>
      <inkml:brushProperty name="ignorePressure" value="0"/>
    </inkml:brush>
  </inkml:definitions>
  <inkml:trace contextRef="#ctx0" brushRef="#br0">42750.000 22300.000 787,'-72.000'-19.000'-5,"6.000"13.000"5,7.000 12.000 4,6.000 13.000 5,6.000 9.000 2,6.000 6.000-1,7.000 7.000 0,6.000 6.000-1,-1.000 4.000 0,-5.000 4.000 0,-7.000 3.000 0,-5.000 3.000 1,-3.000 3.000-1,4.000 3.000 1,3.000 3.000 0,3.000 4.000 0,4.000-1.000 0,7.000-3.000-1,6.000-3.000-1,7.000-2.000-1,4.000-6.000-1,3.000-6.000 1,3.000-6.000 0,4.000-6.000 1,2.000-2.000-2,4.000 3.000-3,3.000 3.000-1,3.000 4.000-4,4.000-4.000 0,7.000-9.000 2,6.000-10.000 0,7.000-8.000 1,2.000-8.000-1,1.000-2.000-5,-1.000-3.000-6,1.000-3.000-4,1.000-4.000-3,3.000-3.000 1,3.000-3.000 1,4.000-2.000 0,2.000-8.000-1,4.000-8.000 0,3.000-10.000 0,3.000-9.000-1,-2.000-5.000 1,-6.000 0.000 1,-6.000 0.000 2,-6.000 0.000 2,-6.000 3.000 2,-2.000 6.000 1,-3.000 7.000 3,-3.000 6.000 2,-7.000 13.000 6,-9.000 23.000 8,-10.000 22.000 8,-8.000 22.000 10,-6.000 8.000 2,1.000-2.000-2,-1.000-3.000-2,1.000-3.000-2,1.000-4.000-3,3.000-3.000-1,3.000-3.000-2,4.000-2.000-1,4.000-6.000-3,6.000-6.000-5,7.000-6.000-3,6.000-6.000-4,4.000-7.000-3,4.000-6.000-5,3.000-6.000-3,3.000-6.000-5,1.000-7.000-1,1.000-6.000 0,-1.000-6.000 1,1.000-6.000 0,-3.000-6.000 1,-2.000-2.000 0,-3.000-3.000 2,-3.000-3.000 0,-6.000-1.000 0,-5.000 4.000 1,-7.000 3.000 1,-5.000 3.000-1,-6.000 1.000 2,-3.000 1.000 3,-3.000-1.000 4,-2.000 1.000 3,-6.000 2.000 1,-6.000 7.000-1,-6.000 6.000 0,-6.000 7.000 0,-4.000 5.000 0,1.000 7.000 2,-1.000 6.000 2,1.000 7.000 2,2.000 4.000-2,7.000 3.000-5,6.000 3.000-5,7.000 4.000-5</inkml:trace>
</inkml:ink>
</file>

<file path=ppt/ink/ink71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5"/>
    </inkml:context>
    <inkml:brush xml:id="br0">
      <inkml:brushProperty name="width" value="0.0274020936340094" units="cm"/>
      <inkml:brushProperty name="height" value="0.0274020936340094" units="cm"/>
      <inkml:brushProperty name="color" value="#f2395b"/>
      <inkml:brushProperty name="ignorePressure" value="0"/>
    </inkml:brush>
  </inkml:definitions>
  <inkml:trace contextRef="#ctx0" brushRef="#br0">43500.000 21950.000 802,'68.000'-22.000'29,"-11.000"6.000"-4,-14.000 7.000-4,-11.000 6.000-3,-11.000 7.000-3,-5.000 10.000-2,-7.000 10.000-2,-5.000 9.000-2,-4.000 4.000 0,0.000 1.000 1,0.000-1.000 1,0.000 1.000 2,-2.000 2.000-3,-3.000 7.000-6,-3.000 6.000-7,-2.000 7.000-7,-6.000 0.000-3,-6.000-2.000-2,-6.000-3.000-2,-6.000-3.000-2,-2.000-6.000 1,3.000-5.000 2,3.000-7.000 2,4.000-5.000 4,13.000-6.000 2,26.000-3.000 4,24.000-3.000 4,26.000-2.000 3,5.000-6.000 1,-11.000-6.000-4,-14.000-6.000-4,-11.000-6.000-2,-6.000-4.000-5,4.000 1.000-4,3.000-1.000-5,3.000 1.000-4</inkml:trace>
</inkml:ink>
</file>

<file path=ppt/ink/ink71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5"/>
    </inkml:context>
    <inkml:brush xml:id="br0">
      <inkml:brushProperty name="width" value="0.0244830884039402" units="cm"/>
      <inkml:brushProperty name="height" value="0.0244830884039402" units="cm"/>
      <inkml:brushProperty name="color" value="#f2395b"/>
      <inkml:brushProperty name="ignorePressure" value="0"/>
    </inkml:brush>
  </inkml:definitions>
  <inkml:trace contextRef="#ctx0" brushRef="#br0">43950.000 22000.000 898,'50.000'0.000'30,"0.000"0.000"-9,0.000 0.000-6,0.000 0.000-8,0.000 0.000-4,0.000 0.000 2,0.000 0.000 2,0.000 0.000 1,-2.000 0.000-3,-3.000 0.000-6,-3.000 0.000-8,-2.000 0.000-8</inkml:trace>
</inkml:ink>
</file>

<file path=ppt/ink/ink71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6"/>
    </inkml:context>
    <inkml:brush xml:id="br0">
      <inkml:brushProperty name="width" value="0.0279507469385862" units="cm"/>
      <inkml:brushProperty name="height" value="0.0279507469385862" units="cm"/>
      <inkml:brushProperty name="color" value="#f2395b"/>
      <inkml:brushProperty name="ignorePressure" value="0"/>
    </inkml:brush>
  </inkml:definitions>
  <inkml:trace contextRef="#ctx0" brushRef="#br0">44400.000 21350.000 787,'-44.000'-15.000'25,"13.000"23.000"3,12.000 22.000 4,13.000 22.000 4,7.000 15.000-3,4.000 9.000-7,3.000 10.000-7,3.000 10.000-8,-1.000 4.000-8,-2.000 0.000-9,-3.000 0.000-9,-3.000 0.000-8,-2.000 0.000-5,0.000 0.000 1,0.000 0.000 0,0.000 0.000 0,-4.000-8.000-2,-5.000-16.000-2,-7.000-15.000-4,-5.000-15.000-3</inkml:trace>
</inkml:ink>
</file>

<file path=ppt/ink/ink7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00"/>
    </inkml:context>
    <inkml:brush xml:id="br0">
      <inkml:brushProperty name="width" value="0.0441797040402889" units="cm"/>
      <inkml:brushProperty name="height" value="0.0441797040402889" units="cm"/>
      <inkml:brushProperty name="color" value="#00bff3"/>
      <inkml:brushProperty name="ignorePressure" value="0"/>
    </inkml:brush>
  </inkml:definitions>
  <inkml:trace contextRef="#ctx0" brushRef="#br0">90900.000 50150.000 497,'-22.000'-63.000'10,"6.000"26.000"17,7.000 24.000 19,6.000 26.000 19,3.000 18.000 2,0.000 13.000-10,0.000 12.000-12,0.000 13.000-11,0.000 6.000-7,0.000 0.000-3,0.000 0.000-2,0.000 0.000-3,-4.000 1.000-3,-5.000 4.000-1,-7.000 3.000-3,-5.000 3.000-2,-6.000 1.000-4,-3.000 1.000-6,-3.000-1.000-7,-2.000 1.000-6,-3.000-3.000-4,1.000-2.000-3,-1.000-3.000-1,1.000-3.000-2,5.000-23.000-10,14.000-40.000-18,11.000-40.000-17,14.000-41.000-18,5.000-18.000 1,1.000 7.000 19,-1.000 6.000 19,1.000 7.000 18,1.000 5.000 13,3.000 7.000 5,3.000 6.000 6,4.000 7.000 4,1.000 4.000 10,0.000 3.000 12,0.000 3.000 14,0.000 4.000 12,4.000 1.000 4,10.000 0.000-3,10.000 0.000-5,9.000 0.000-4,4.000 1.000-5,1.000 4.000-3,-1.000 3.000-3,1.000 3.000-5,-1.000 1.000-4,1.000 1.000-3,-1.000-1.000-3,1.000 1.000-4,-1.000-3.000-2,1.000-2.000 1,-1.000-3.000 0,1.000-3.000 0,-6.000-4.000-13,-8.000-3.000-26,-10.000-3.000-26,-9.000-2.000-27,-9.000-1.000-4,-5.000 3.000 16,-7.000 3.000 17,-5.000 4.000 16</inkml:trace>
</inkml:ink>
</file>

<file path=ppt/ink/ink71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7"/>
    </inkml:context>
    <inkml:brush xml:id="br0">
      <inkml:brushProperty name="width" value="0.0261506140232086" units="cm"/>
      <inkml:brushProperty name="height" value="0.0261506140232086" units="cm"/>
      <inkml:brushProperty name="color" value="#f2395b"/>
      <inkml:brushProperty name="ignorePressure" value="0"/>
    </inkml:brush>
  </inkml:definitions>
  <inkml:trace contextRef="#ctx0" brushRef="#br0">42850.000 24400.000 841,'-46.000'70.000'-23,"10.000"-9.000"5,10.000-10.000 7,9.000-8.000 6,2.000-3.000 7,-2.000 7.000 11,-3.000 6.000 9,-3.000 7.000 11,1.000-3.000 3,6.000-8.000-7,7.000-10.000-5,6.000-9.000-5,-1.000 1.000-5,-5.000 13.000-3,-7.000 12.000-4,-5.000 13.000-3,-3.000 7.000-2,4.000 4.000-4,3.000 3.000-3,3.000 3.000-2,-1.000-4.000-1,-2.000-8.000 2,-3.000-10.000 2,-3.000-9.000 3</inkml:trace>
</inkml:ink>
</file>

<file path=ppt/ink/ink71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8"/>
    </inkml:context>
    <inkml:brush xml:id="br0">
      <inkml:brushProperty name="width" value="0.0291232448071241" units="cm"/>
      <inkml:brushProperty name="height" value="0.0291232448071241" units="cm"/>
      <inkml:brushProperty name="color" value="#f2395b"/>
      <inkml:brushProperty name="ignorePressure" value="0"/>
    </inkml:brush>
  </inkml:definitions>
  <inkml:trace contextRef="#ctx0" brushRef="#br0">42800.000 24500.000 755,'1.000'96.000'-17,"4.000"-5.000"16,3.000-7.000 16,3.000-5.000 16,-1.000-3.000 5,-2.000 4.000-4,-3.000 3.000-6,-3.000 3.000-4,-1.000-2.000-4,4.000-6.000 0,3.000-6.000 0,3.000-6.000-1,1.000-6.000-3,1.000-2.000-4,-1.000-3.000-5,1.000-3.000-5,4.000-23.000-2,9.000-40.000-1,10.000-40.000-2,10.000-41.000 0,2.000-24.000-1,-3.000-6.000-1,-3.000-6.000 0,-2.000-6.000 0,-3.000 2.000 0,1.000 14.000 0,-1.000 11.000 1,1.000 14.000 0,-6.000 13.000-2,-8.000 16.000-7,-10.000 15.000-6,-9.000 17.000-5,-7.000 14.000-6,-3.000 17.000-4,-3.000 15.000-4,-2.000 16.000-4</inkml:trace>
</inkml:ink>
</file>

<file path=ppt/ink/ink71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8"/>
    </inkml:context>
    <inkml:brush xml:id="br0">
      <inkml:brushProperty name="width" value="0.0290047600865364" units="cm"/>
      <inkml:brushProperty name="height" value="0.0290047600865364" units="cm"/>
      <inkml:brushProperty name="color" value="#f2395b"/>
      <inkml:brushProperty name="ignorePressure" value="0"/>
    </inkml:brush>
  </inkml:definitions>
  <inkml:trace contextRef="#ctx0" brushRef="#br0">43500.000 24900.000 758,'0.000'50.000'-12,"0.000"0.000"13,0.000 0.000 15,0.000 0.000 14,0.000 0.000 4,0.000 0.000-3,0.000 0.000-4,0.000 0.000-4,0.000 0.000-4,0.000 0.000-2,0.000 0.000-2,0.000 0.000-3,0.000 1.000-2,0.000 4.000-2,0.000 3.000-2,0.000 3.000-2,0.000-4.000-4,0.000-8.000-8,0.000-10.000-8,0.000-9.000-8</inkml:trace>
</inkml:ink>
</file>

<file path=ppt/ink/ink71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8"/>
    </inkml:context>
    <inkml:brush xml:id="br0">
      <inkml:brushProperty name="width" value="0.023878050968051" units="cm"/>
      <inkml:brushProperty name="height" value="0.023878050968051" units="cm"/>
      <inkml:brushProperty name="color" value="#f2395b"/>
      <inkml:brushProperty name="ignorePressure" value="0"/>
    </inkml:brush>
  </inkml:definitions>
  <inkml:trace contextRef="#ctx0" brushRef="#br0">43700.000 24450.000 921,'-44.000'4.000'27,"13.000"10.000"-6,12.000 10.000-7,13.000 9.000-5,6.000 6.000-5,0.000 3.000-1,0.000 3.000-3,0.000 4.000-1,0.000 1.000-4,0.000 0.000-7,0.000 0.000-6,0.000 0.000-6,1.000-4.000-5,4.000-5.000-2,3.000-7.000-2,3.000-5.000-4</inkml:trace>
</inkml:ink>
</file>

<file path=ppt/ink/ink71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8"/>
    </inkml:context>
    <inkml:brush xml:id="br0">
      <inkml:brushProperty name="width" value="0.0253177676349878" units="cm"/>
      <inkml:brushProperty name="height" value="0.0253177676349878" units="cm"/>
      <inkml:brushProperty name="color" value="#f2395b"/>
      <inkml:brushProperty name="ignorePressure" value="0"/>
    </inkml:brush>
  </inkml:definitions>
  <inkml:trace contextRef="#ctx0" brushRef="#br0">43750.000 24000.000 868,'46.000'-24.000'15,"-5.000"4.000"1,-7.000 3.000 2,-5.000 3.000 0,-4.000 7.000 0,0.000 14.000-3,0.000 11.000-2,0.000 14.000-4,-5.000 7.000-2,-9.000 3.000-5,-10.000 3.000-2,-8.000 4.000-4,-8.000-1.000-3,-2.000-3.000-2,-3.000-3.000-1,-3.000-2.000-2,-2.000-3.000 1,0.000 1.000 1,0.000-1.000 2,0.000 1.000 2,7.000-6.000 3,17.000-8.000 5,15.000-10.000 5,16.000-9.000 6,7.000-9.000 0,1.000-5.000 0,-1.000-7.000-2,1.000-5.000-2,-3.000-3.000-4,-2.000 4.000-8,-3.000 3.000-7,-3.000 3.000-7</inkml:trace>
</inkml:ink>
</file>

<file path=ppt/ink/ink71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9"/>
    </inkml:context>
    <inkml:brush xml:id="br0">
      <inkml:brushProperty name="width" value="0.0241608470678329" units="cm"/>
      <inkml:brushProperty name="height" value="0.0241608470678329" units="cm"/>
      <inkml:brushProperty name="color" value="#f2395b"/>
      <inkml:brushProperty name="ignorePressure" value="0"/>
    </inkml:brush>
  </inkml:definitions>
  <inkml:trace contextRef="#ctx0" brushRef="#br0">44150.000 24000.000 910,'50.000'0.000'-14,"0.000"0.000"12,0.000 0.000 14,0.000 0.000 12,0.000-2.000 4,0.000-3.000-8,0.000-3.000-6,0.000-2.000-8,-2.000-1.000-4,-3.000 3.000-4,-3.000 3.000-1,-2.000 4.000-4,-5.000 1.000-3,-2.000 0.000-5,-3.000 0.000-6,-3.000 0.000-4</inkml:trace>
</inkml:ink>
</file>

<file path=ppt/ink/ink71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09"/>
    </inkml:context>
    <inkml:brush xml:id="br0">
      <inkml:brushProperty name="width" value="0.0275423675775528" units="cm"/>
      <inkml:brushProperty name="height" value="0.0275423675775528" units="cm"/>
      <inkml:brushProperty name="color" value="#f2395b"/>
      <inkml:brushProperty name="ignorePressure" value="0"/>
    </inkml:brush>
  </inkml:definitions>
  <inkml:trace contextRef="#ctx0" brushRef="#br0">44700.000 23450.000 798,'-44.000'-41.000'5,"13.000"19.000"8,12.000 19.000 9,13.000 19.000 8,6.000 18.000 3,0.000 19.000-4,0.000 19.000-5,0.000 19.000-3,1.000 9.000-6,4.000 0.000-7,3.000 0.000-6,3.000 0.000-8,-1.000-2.000-6,-2.000-3.000-6,-3.000-3.000-6,-3.000-2.000-4,-2.000-8.000-6,0.000-8.000-4,0.000-10.000-5,0.000-9.000-3</inkml:trace>
</inkml:ink>
</file>

<file path=ppt/ink/ink71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0"/>
    </inkml:context>
    <inkml:brush xml:id="br0">
      <inkml:brushProperty name="width" value="0.027450667694211" units="cm"/>
      <inkml:brushProperty name="height" value="0.027450667694211" units="cm"/>
      <inkml:brushProperty name="color" value="#f2395b"/>
      <inkml:brushProperty name="ignorePressure" value="0"/>
    </inkml:brush>
  </inkml:definitions>
  <inkml:trace contextRef="#ctx0" brushRef="#br0">43000.000 26400.000 801,'-52.000'7.000'5,"-3.000"17.000"9,-3.000 15.000 11,-2.000 16.000 9,-3.000 15.000 1,1.000 16.000-7,-1.000 15.000-7,1.000 17.000-8,2.000 5.000-4,7.000-3.000-3,6.000-3.000-1,7.000-2.000-2,4.000-3.000-2,3.000 1.000-5,3.000-1.000-4,4.000 1.000-4,4.000-6.000-3,6.000-8.000-4,7.000-10.000-4,6.000-9.000-3,6.000-16.000-4,6.000-22.000-4,7.000-22.000-6,6.000-21.000-4</inkml:trace>
</inkml:ink>
</file>

<file path=ppt/ink/ink71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1"/>
    </inkml:context>
    <inkml:brush xml:id="br0">
      <inkml:brushProperty name="width" value="0.0290995575487614" units="cm"/>
      <inkml:brushProperty name="height" value="0.0290995575487614" units="cm"/>
      <inkml:brushProperty name="color" value="#f2395b"/>
      <inkml:brushProperty name="ignorePressure" value="0"/>
    </inkml:brush>
  </inkml:definitions>
  <inkml:trace contextRef="#ctx0" brushRef="#br0">42700.000 26750.000 756,'-22.000'26.000'0,"6.000"4.000"3,7.000 3.000 1,6.000 3.000 2,4.000 3.000 5,4.000 3.000 6,3.000 3.000 6,3.000 4.000 8,3.000 2.000 0,3.000 4.000-4,3.000 3.000-5,4.000 3.000-6,1.000-2.000-2,0.000-6.000-3,0.000-6.000-1,0.000-6.000-1,0.000-9.000-3,0.000-8.000-3,0.000-10.000-4,0.000-9.000-3,0.000-10.000-3,0.000-9.000-3,0.000-10.000-3,0.000-8.000-3,1.000-11.000-2,4.000-8.000-2,3.000-10.000-2,3.000-9.000-2,1.000-7.000 0,1.000-3.000 1,-1.000-3.000 2,1.000-2.000 0,-4.000 3.000 3,-6.000 14.000 1,-6.000 11.000 1,-6.000 14.000 2,-7.000 14.000 7,-6.000 20.000 15,-6.000 18.000 14,-6.000 20.000 13,-4.000 8.000 5,1.000 1.000-6,-1.000-1.000-5,1.000 1.000-7,-1.000 4.000-4,1.000 9.000-1,-1.000 10.000-3,1.000 10.000-2,1.000 8.000-2,3.000 10.000 0,3.000 10.000-1,4.000 9.000 0,-1.000 1.000-4,-3.000-6.000-7,-3.000-6.000-6,-2.000-6.000-7,-1.000-10.000-5,3.000-12.000-5,3.000-13.000-4,4.000-12.000-6</inkml:trace>
</inkml:ink>
</file>

<file path=ppt/ink/ink71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1"/>
    </inkml:context>
    <inkml:brush xml:id="br0">
      <inkml:brushProperty name="width" value="0.0292506739497185" units="cm"/>
      <inkml:brushProperty name="height" value="0.0292506739497185" units="cm"/>
      <inkml:brushProperty name="color" value="#f2395b"/>
      <inkml:brushProperty name="ignorePressure" value="0"/>
    </inkml:brush>
  </inkml:definitions>
  <inkml:trace contextRef="#ctx0" brushRef="#br0">43700.000 26950.000 752,'-22.000'46.000'30,"6.000"-5.000"-5,7.000-7.000-7,6.000-5.000-4,1.000 0.000-3,-3.000 10.000 1,-3.000 10.000 3,-2.000 9.000 1,-1.000 4.000-1,3.000 1.000-3,3.000-1.000-2,4.000 1.000-4,1.000-3.000 0,0.000-2.000 4,0.000-3.000 2,0.000-3.000 3,1.000-13.000-7,4.000-22.000-16,3.000-22.000-15,3.000-21.000-17,3.000-15.000-6,3.000-6.000 6,3.000-6.000 5,4.000-6.000 6,1.000-1.000 4,0.000 7.000 5,0.000 6.000 4,0.000 7.000 4,-2.000 5.000 3,-3.000 7.000 4,-3.000 6.000 3,-2.000 7.000 3,-3.000 8.000 4,1.000 14.000 5,-1.000 11.000 4,1.000 14.000 5,-3.000 10.000 4,-2.000 9.000 1,-3.000 10.000 1,-3.000 10.000 3,-2.000 4.000-1,0.000 0.000 0,0.000 0.000-2,0.000 0.000-2,0.000-5.000-1,0.000-9.000-4,0.000-10.000-4,0.000-8.000-3,0.000-8.000-5,0.000-2.000-6,0.000-3.000-7,0.000-3.000-6</inkml:trace>
</inkml:ink>
</file>

<file path=ppt/ink/ink7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00"/>
    </inkml:context>
    <inkml:brush xml:id="br0">
      <inkml:brushProperty name="width" value="0.053163792937994" units="cm"/>
      <inkml:brushProperty name="height" value="0.053163792937994" units="cm"/>
      <inkml:brushProperty name="color" value="#00bff3"/>
      <inkml:brushProperty name="ignorePressure" value="0"/>
    </inkml:brush>
  </inkml:definitions>
  <inkml:trace contextRef="#ctx0" brushRef="#br0">91900.000 49950.000 413,'23.000'-55.000'0,"-3.000"-9.000"0,-3.000-10.000 0,-2.000-8.000 0,-3.000 0.000 1,1.000 14.000 2,-1.000 11.000 3,1.000 14.000 1,-1.000 3.000 3,1.000-2.000 5,-1.000-3.000 3,1.000-3.000 6,-3.000-1.000 1,-2.000 4.000 1,-3.000 3.000 0,-3.000 3.000 1,-2.000 10.000 3,0.000 20.000 7,0.000 18.000 7,0.000 20.000 7,0.000 14.000 0,0.000 14.000-9,0.000 11.000-8,0.000 14.000-7,-4.000 10.000-7,-5.000 9.000-2,-7.000 10.000-4,-5.000 10.000-3,-6.000 8.000-2,-3.000 10.000-3,-3.000 10.000-3,-2.000 9.000-1,-3.000 9.000-6,1.000 9.000-6,-1.000 10.000-6,1.000 10.000-7,-1.000 7.000-6,1.000 6.000-5,-1.000 7.000-5,1.000 6.000-6,1.000-4.000-1,3.000-11.000 2,3.000-14.000 3,4.000-11.000 1,2.000-14.000 1,4.000-11.000-1,3.000-14.000 0,3.000-11.000-1,1.000-22.000 4,1.000-27.000 6,-1.000-28.000 6,1.000-28.000 7</inkml:trace>
</inkml:ink>
</file>

<file path=ppt/ink/ink71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2"/>
    </inkml:context>
    <inkml:brush xml:id="br0">
      <inkml:brushProperty name="width" value="0.0260992869734764" units="cm"/>
      <inkml:brushProperty name="height" value="0.0260992869734764" units="cm"/>
      <inkml:brushProperty name="color" value="#f2395b"/>
      <inkml:brushProperty name="ignorePressure" value="0"/>
    </inkml:brush>
  </inkml:definitions>
  <inkml:trace contextRef="#ctx0" brushRef="#br0">44150.000 26450.000 842,'46.000'-66.000'27,"-5.000"19.000"0,-7.000 19.000 1,-5.000 19.000 0,-4.000 15.000-4,0.000 13.000-8,0.000 12.000-9,0.000 13.000-7,-5.000 6.000-5,-9.000 0.000-2,-10.000 0.000-1,-8.000 0.000-1,-8.000-2.000-2,-2.000-3.000 2,-3.000-3.000 0,-3.000-2.000 1,-2.000-6.000 0,0.000-6.000 0,0.000-6.000 1,0.000-6.000 0,7.000-4.000 1,17.000 1.000 1,15.000-1.000 2,16.000 1.000 2,10.000-6.000 1,7.000-8.000 0,6.000-10.000 1,7.000-9.000-1,-1.000-4.000-3,-6.000 4.000-9,-6.000 3.000-9,-6.000 3.000-8,-7.000 1.000-3,-6.000 1.000 3,-6.000-1.000 4,-6.000 1.000 3</inkml:trace>
</inkml:ink>
</file>

<file path=ppt/ink/ink71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2"/>
    </inkml:context>
    <inkml:brush xml:id="br0">
      <inkml:brushProperty name="width" value="0.0252787042409182" units="cm"/>
      <inkml:brushProperty name="height" value="0.0252787042409182" units="cm"/>
      <inkml:brushProperty name="color" value="#f2395b"/>
      <inkml:brushProperty name="ignorePressure" value="0"/>
    </inkml:brush>
  </inkml:definitions>
  <inkml:trace contextRef="#ctx0" brushRef="#br0">44500.000 26450.000 870,'93.000'0.000'48,"-11.000"0.000"-11,-14.000 0.000-12,-11.000 0.000-12,-9.000 0.000-8,-3.000 0.000-4,-3.000 0.000-3,-2.000 0.000-4,-5.000 0.000-5,-2.000 0.000-4,-3.000 0.000-4,-3.000 0.000-5,-4.000 1.000-4,-3.000 4.000-4,-3.000 3.000-4,-2.000 3.000-4</inkml:trace>
</inkml:ink>
</file>

<file path=ppt/ink/ink71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2"/>
    </inkml:context>
    <inkml:brush xml:id="br0">
      <inkml:brushProperty name="width" value="0.0294953677803278" units="cm"/>
      <inkml:brushProperty name="height" value="0.0294953677803278" units="cm"/>
      <inkml:brushProperty name="color" value="#f2395b"/>
      <inkml:brushProperty name="ignorePressure" value="0"/>
    </inkml:brush>
  </inkml:definitions>
  <inkml:trace contextRef="#ctx0" brushRef="#br0">44950.000 26000.000 745,'-24.000'-24.000'1,"4.000"4.000"0,3.000 3.000 1,3.000 3.000 1,3.000 7.000 6,3.000 14.000 10,3.000 11.000 10,4.000 14.000 10,1.000 10.000 2,0.000 9.000-6,0.000 10.000-7,0.000 10.000-7,1.000 4.000-6,4.000 0.000-6,3.000 0.000-6,3.000 0.000-7,-1.000-4.000-6,-2.000-5.000-5,-3.000-7.000-5,-3.000-5.000-5,-2.000-6.000-7,0.000-3.000-9,0.000-3.000-7,0.000-2.000-9</inkml:trace>
</inkml:ink>
</file>

<file path=ppt/ink/ink71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4"/>
    </inkml:context>
    <inkml:brush xml:id="br0">
      <inkml:brushProperty name="width" value="0.0271415319293737" units="cm"/>
      <inkml:brushProperty name="height" value="0.0271415319293737" units="cm"/>
      <inkml:brushProperty name="color" value="#f2395b"/>
      <inkml:brushProperty name="ignorePressure" value="0"/>
    </inkml:brush>
  </inkml:definitions>
  <inkml:trace contextRef="#ctx0" brushRef="#br0">50700.000 19900.000 810,'0.000'-35.000'-26,"0.000"32.000"19,0.000 31.000 19,0.000 32.000 21,0.000 19.000 5,0.000 10.000-6,0.000 10.000-6,0.000 9.000-8,1.000 2.000-3,4.000-2.000-1,3.000-3.000-2,3.000-3.000 0,-1.000 1.000-4,-2.000 6.000-6,-3.000 7.000-4,-3.000 6.000-7,-2.000 4.000-3,0.000 4.000-2,0.000 3.000-2,0.000 3.000-2,-2.000-2.000 1,-3.000-6.000 1,-3.000-6.000 4,-2.000-6.000 1,-1.000-9.000-1,3.000-8.000-8,3.000-10.000-7,4.000-9.000-8,1.000-12.000 0,0.000-11.000 4,0.000-14.000 6,0.000-11.000 5</inkml:trace>
</inkml:ink>
</file>

<file path=ppt/ink/ink71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5"/>
    </inkml:context>
    <inkml:brush xml:id="br0">
      <inkml:brushProperty name="width" value="0.0273359194397926" units="cm"/>
      <inkml:brushProperty name="height" value="0.0273359194397926" units="cm"/>
      <inkml:brushProperty name="color" value="#f2395b"/>
      <inkml:brushProperty name="ignorePressure" value="0"/>
    </inkml:brush>
  </inkml:definitions>
  <inkml:trace contextRef="#ctx0" brushRef="#br0">50200.000 22100.000 804,'45.000'75.000'47,"-9.000"0.000"-10,-10.000 0.000-10,-8.000 0.000-10,-6.000 0.000-5,1.000 0.000 0,-1.000 0.000-1,1.000 0.000 0,-1.000-5.000-2,1.000-9.000-2,-1.000-10.000-3,1.000-8.000-3,-1.000-8.000 0,1.000-2.000-2,-1.000-3.000-1,1.000-3.000 0,5.000-17.000-2,14.000-27.000 0,11.000-28.000-1,14.000-28.000-2,5.000-15.000 0,1.000 1.000 1,-1.000-1.000 0,1.000 1.000 0,4.000-6.000-5,9.000-8.000-7,10.000-10.000-8,10.000-9.000-9,-6.000 5.000-3,-18.000 23.000 0,-19.000 22.000 2,-18.000 22.000 1</inkml:trace>
</inkml:ink>
</file>

<file path=ppt/ink/ink71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6"/>
    </inkml:context>
    <inkml:brush xml:id="br0">
      <inkml:brushProperty name="width" value="0.0317259766161442" units="cm"/>
      <inkml:brushProperty name="height" value="0.0317259766161442" units="cm"/>
      <inkml:brushProperty name="color" value="#f2395b"/>
      <inkml:brushProperty name="ignorePressure" value="0"/>
    </inkml:brush>
  </inkml:definitions>
  <inkml:trace contextRef="#ctx0" brushRef="#br0">52400.000 23400.000 693,'-2.000'-49.000'0,"-3.000"4.000"-1,-3.000 3.000 1,-2.000 3.000-1,-3.000 4.000 1,1.000 7.000 4,-1.000 6.000 3,1.000 7.000 4,-4.000 4.000 2,-6.000 3.000 0,-6.000 3.000 2,-6.000 4.000 0,-4.000 2.000 0,1.000 4.000-2,-1.000 3.000 0,1.000 3.000-1,-3.000 6.000-1,-2.000 9.000 1,-3.000 10.000-1,-3.000 10.000 1,-2.000 5.000-1,0.000 4.000 0,0.000 3.000 0,0.000 3.000 0,0.000 4.000-1,0.000 7.000 0,0.000 6.000-1,0.000 7.000 1,3.000 0.000-1,6.000-2.000-2,7.000-3.000-1,6.000-3.000-1,6.000-2.000-1,6.000 0.000 1,7.000 0.000-1,6.000 0.000 0,4.000-4.000-1,4.000-5.000-2,3.000-7.000-1,3.000-5.000-3,6.000-9.000-3,9.000-9.000-2,10.000-10.000-4,10.000-8.000-3,4.000-8.000-1,0.000-2.000 0,0.000-3.000 1,0.000-3.000 0,1.000-9.000 1,4.000-11.000-1,3.000-14.000 1,3.000-11.000-2,-2.000-6.000 1,-6.000 4.000 0,-6.000 3.000 0,-6.000 3.000 0,-6.000 3.000 0,-2.000 3.000-1,-3.000 3.000-1,-3.000 4.000-1,-4.000 2.000 1,-3.000 4.000 3,-3.000 3.000 3,-2.000 3.000 2,-5.000 6.000 7,-2.000 9.000 9,-3.000 10.000 11,-3.000 10.000 10,-1.000 10.000 3,4.000 13.000-3,3.000 12.000-4,3.000 13.000-3,-1.000 4.000-3,-2.000-3.000 0,-3.000-3.000 0,-3.000-2.000-1,-1.000-5.000-1,4.000-2.000-3,3.000-3.000-2,3.000-3.000-3,3.000-7.000-2,3.000-9.000-2,3.000-10.000-1,4.000-8.000-2,2.000-9.000-1,4.000-6.000-1,3.000-6.000 0,3.000-6.000-1,1.000-9.000 1,1.000-8.000 0,-1.000-10.000 1,1.000-9.000 0,-3.000-7.000-1,-2.000-3.000-6,-3.000-3.000-3,-3.000-2.000-6,-4.000-1.000-1,-3.000 3.000 1,-3.000 3.000 2,-2.000 4.000 1,-9.000 2.000 1,-12.000 4.000 3,-13.000 3.000 1,-12.000 3.000 3,-9.000 6.000 0,-2.000 9.000-1,-3.000 10.000 0,-3.000 10.000-2,-4.000 5.000-1,-3.000 4.000-3,-3.000 3.000-1,-2.000 3.000-1,2.000 1.000-5,9.000 1.000-4,10.000-1.000-6,10.000 1.000-5</inkml:trace>
</inkml:ink>
</file>

<file path=ppt/ink/ink71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6"/>
    </inkml:context>
    <inkml:brush xml:id="br0">
      <inkml:brushProperty name="width" value="0.0276759080588818" units="cm"/>
      <inkml:brushProperty name="height" value="0.0276759080588818" units="cm"/>
      <inkml:brushProperty name="color" value="#f2395b"/>
      <inkml:brushProperty name="ignorePressure" value="0"/>
    </inkml:brush>
  </inkml:definitions>
  <inkml:trace contextRef="#ctx0" brushRef="#br0">53200.000 22750.000 794,'26.000'-18.000'42,"4.000"17.000"-5,3.000 15.000-2,3.000 16.000-3,-4.000 9.000-6,-8.000 3.000-8,-10.000 3.000-6,-9.000 4.000-8,-10.000 1.000-6,-9.000 0.000-2,-10.000 0.000-2,-8.000 0.000-4,-11.000 1.000-1,-8.000 4.000 0,-10.000 3.000-1,-9.000 3.000 0,-1.000-4.000 0,10.000-8.000 3,10.000-10.000 1,9.000-9.000 2,12.000-9.000 4,16.000-5.000 2,15.000-7.000 5,17.000-5.000 3,14.000-9.000 1,17.000-9.000-1,15.000-10.000-1,16.000-8.000-1,5.000-6.000-3,-2.000 1.000-6,-3.000-1.000-6,-3.000 1.000-5,-6.000 4.000-7,-5.000 9.000-5,-7.000 10.000-7,-5.000 10.000-5</inkml:trace>
</inkml:ink>
</file>

<file path=ppt/ink/ink71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6"/>
    </inkml:context>
    <inkml:brush xml:id="br0">
      <inkml:brushProperty name="width" value="0.0248536393046379" units="cm"/>
      <inkml:brushProperty name="height" value="0.0248536393046379" units="cm"/>
      <inkml:brushProperty name="color" value="#f2395b"/>
      <inkml:brushProperty name="ignorePressure" value="0"/>
    </inkml:brush>
  </inkml:definitions>
  <inkml:trace contextRef="#ctx0" brushRef="#br0">53500.000 23000.000 885,'28.000'-22.000'-6,"6.000"6.000"4,7.000 7.000 5,6.000 6.000 4,4.000 1.000 5,4.000-3.000 2,3.000-3.000 4,3.000-2.000 3,-1.000-1.000-1,-2.000 3.000-6,-3.000 3.000-4,-3.000 4.000-7,-6.000 1.000-5,-5.000 0.000-10,-7.000 0.000-7,-5.000 0.000-9,-6.000-2.000-6,-3.000-3.000-1,-3.000-3.000-2,-2.000-2.000-3</inkml:trace>
</inkml:ink>
</file>

<file path=ppt/ink/ink71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7"/>
    </inkml:context>
    <inkml:brush xml:id="br0">
      <inkml:brushProperty name="width" value="0.0286356806755066" units="cm"/>
      <inkml:brushProperty name="height" value="0.0286356806755066" units="cm"/>
      <inkml:brushProperty name="color" value="#f2395b"/>
      <inkml:brushProperty name="ignorePressure" value="0"/>
    </inkml:brush>
  </inkml:definitions>
  <inkml:trace contextRef="#ctx0" brushRef="#br0">54150.000 22000.000 768,'-47.000'-15.000'42,"6.000"23.000"-4,7.000 22.000-4,6.000 22.000-4,6.000 15.000-4,6.000 9.000-4,7.000 10.000-4,6.000 10.000-4,3.000 7.000-7,0.000 6.000-9,0.000 7.000-11,0.000 6.000-9,0.000-5.000-3,0.000-16.000 3,0.000-15.000 4,0.000-15.000 4,0.000-12.000-3,0.000-6.000-12,0.000-6.000-10,0.000-6.000-11</inkml:trace>
</inkml:ink>
</file>

<file path=ppt/ink/ink71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7"/>
    </inkml:context>
    <inkml:brush xml:id="br0">
      <inkml:brushProperty name="width" value="0.0324452072381973" units="cm"/>
      <inkml:brushProperty name="height" value="0.0324452072381973" units="cm"/>
      <inkml:brushProperty name="color" value="#f2395b"/>
      <inkml:brushProperty name="ignorePressure" value="0"/>
    </inkml:brush>
  </inkml:definitions>
  <inkml:trace contextRef="#ctx0" brushRef="#br0">52050.000 26000.000 678,'-46.000'46.000'23,"10.000"-5.000"-5,10.000-7.000-5,9.000-5.000-6,2.000 3.000 3,-2.000 17.000 10,-3.000 15.000 9,-3.000 16.000 9,-2.000 7.000 1,0.000 1.000-6,0.000-1.000-8,0.000 1.000-6,1.000 4.000-5,4.000 9.000-2,3.000 10.000-3,3.000 10.000-1,1.000-1.000-4,1.000-9.000-5,-1.000-10.000-5,1.000-8.000-6,-1.000-6.000-8,1.000 1.000-9,-1.000-1.000-8,1.000 1.000-11,1.000-9.000-2,3.000-15.000 2,3.000-15.000 4,4.000-16.000 2,1.000-15.000 5,0.000-11.000 6,0.000-14.000 8,0.000-11.000 6,0.000-7.000 5,0.000 0.000 2,0.000 0.000 3,0.000 0.000 3</inkml:trace>
</inkml:ink>
</file>

<file path=ppt/ink/ink7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01"/>
    </inkml:context>
    <inkml:brush xml:id="br0">
      <inkml:brushProperty name="width" value="0.0556495413184166" units="cm"/>
      <inkml:brushProperty name="height" value="0.0556495413184166" units="cm"/>
      <inkml:brushProperty name="color" value="#00bff3"/>
      <inkml:brushProperty name="ignorePressure" value="0"/>
    </inkml:brush>
  </inkml:definitions>
  <inkml:trace contextRef="#ctx0" brushRef="#br0">91800.000 51300.000 395,'6.000'-69.000'11,"13.000"13.000"7,12.000 12.000 7,13.000 13.000 7,6.000 7.000 2,0.000 4.000-5,0.000 3.000-4,0.000 3.000-5,0.000 3.000-2,0.000 3.000-2,0.000 3.000-2,0.000 4.000-1,-4.000 4.000-2,-5.000 6.000-1,-7.000 7.000-1,-5.000 6.000-1,-8.000 6.000-1,-5.000 6.000 0,-7.000 7.000 0,-5.000 6.000 0,-9.000 9.000-1,-9.000 13.000-1,-10.000 12.000-1,-8.000 13.000-1,-8.000 4.000-1,-2.000-3.000 0,-3.000-3.000-1,-3.000-2.000-1,2.000-9.000-1,10.000-12.000-1,10.000-13.000-1,9.000-12.000-2,12.000-21.000-1,16.000-28.000-2,15.000-28.000-2,17.000-27.000-2,8.000-15.000 0,4.000 0.000 1,3.000 0.000 2,3.000 0.000 1,-1.000 3.000 1,-2.000 6.000 1,-3.000 7.000 0,-3.000 6.000 0,1.000 1.000 2,6.000-3.000 0,7.000-3.000 0,6.000-2.000 1,-1.000 2.000 1,-5.000 9.000 1,-7.000 10.000 0,-5.000 10.000 1,-6.000 5.000 1,-3.000 4.000 0,-3.000 3.000 1,-2.000 3.000 0,-12.000 9.000 9,-19.000 16.000 15,-18.000 15.000 17,-19.000 17.000 16,-8.000 10.000 2,3.000 6.000-10,3.000 7.000-12,4.000 6.000-11,4.000 1.000-7,6.000-3.000-4,7.000-3.000-4,6.000-2.000-3,3.000 0.000-5,0.000 7.000-3,0.000 6.000-6,0.000 7.000-4,3.000-3.000-1,6.000-8.000 0,7.000-10.000 1,6.000-9.000 2,12.000-10.000-2,19.000-9.000-1,19.000-10.000-3,19.000-8.000-1,2.000-12.000-1,-11.000-12.000 2,-14.000-13.000 1,-11.000-12.000 2,-6.000-10.000 2,4.000-6.000 0,3.000-6.000 1,3.000-6.000 1,-2.000-6.000 1,-6.000-2.000 0,-6.000-3.000 2,-6.000-3.000 1,-6.000-4.000 1,-2.000-3.000 1,-3.000-3.000-1,-3.000-2.000 2,-6.000-3.000-1,-5.000 1.000 1,-7.000-1.000 0,-5.000 1.000 0,-8.000 4.000 0,-5.000 9.000-1,-7.000 10.000 0,-5.000 10.000 0,-11.000 8.000-1,-11.000 10.000-3,-14.000 10.000-1,-11.000 9.000-3,-12.000 9.000 0,-9.000 9.000-1,-10.000 10.000 1,-8.000 10.000 1,-6.000 13.000-5,1.000 19.000-6,-1.000 19.000-8,1.000 19.000-7,8.000 1.000-9,20.000-16.000-7,18.000-15.000-9,20.000-15.000-9</inkml:trace>
</inkml:ink>
</file>

<file path=ppt/ink/ink71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8"/>
    </inkml:context>
    <inkml:brush xml:id="br0">
      <inkml:brushProperty name="width" value="0.0325948111712933" units="cm"/>
      <inkml:brushProperty name="height" value="0.0325948111712933" units="cm"/>
      <inkml:brushProperty name="color" value="#f2395b"/>
      <inkml:brushProperty name="ignorePressure" value="0"/>
    </inkml:brush>
  </inkml:definitions>
  <inkml:trace contextRef="#ctx0" brushRef="#br0">51950.000 26550.000 674,'23.000'-68.000'2,"-3.000"17.000"4,-3.000 15.000 3,-2.000 16.000 4,-5.000 18.000 4,-2.000 22.000 6,-3.000 22.000 5,-3.000 23.000 5,-1.000 11.000 1,4.000 4.000-5,3.000 3.000-6,3.000 3.000-4,-1.000 1.000-2,-2.000 1.000-1,-3.000-1.000 0,-3.000 1.000 1,-1.000-4.000-4,4.000-6.000-5,3.000-6.000-6,3.000-6.000-5,6.000-23.000-4,9.000-36.000-2,10.000-39.000-2,10.000-36.000-2,4.000-23.000-2,0.000-6.000 2,0.000-6.000-1,0.000-6.000 1,-2.000-1.000-1,-3.000 7.000-2,-3.000 6.000-3,-2.000 7.000-1,-5.000 7.000-2,-2.000 9.000 0,-3.000 10.000 1,-3.000 10.000-1,-2.000 8.000-1,0.000 10.000-4,0.000 10.000-4,0.000 9.000-3</inkml:trace>
</inkml:ink>
</file>

<file path=ppt/ink/ink71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8"/>
    </inkml:context>
    <inkml:brush xml:id="br0">
      <inkml:brushProperty name="width" value="0.0308872554451227" units="cm"/>
      <inkml:brushProperty name="height" value="0.0308872554451227" units="cm"/>
      <inkml:brushProperty name="color" value="#f2395b"/>
      <inkml:brushProperty name="ignorePressure" value="0"/>
    </inkml:brush>
  </inkml:definitions>
  <inkml:trace contextRef="#ctx0" brushRef="#br0">53250.000 26650.000 712,'-24.000'50.000'-16,"4.000"0.000"13,3.000 0.000 12,3.000 0.000 13,1.000 0.000 6,1.000 0.000 0,-1.000 0.000-1,1.000 0.000 0,1.000 3.000 1,3.000 6.000-1,3.000 7.000 0,4.000 6.000 1,1.000 1.000-4,0.000-3.000-7,0.000-3.000-6,0.000-2.000-7,0.000-5.000-6,0.000-2.000-5,0.000-3.000-5,0.000-3.000-4</inkml:trace>
</inkml:ink>
</file>

<file path=ppt/ink/ink71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8"/>
    </inkml:context>
    <inkml:brush xml:id="br0">
      <inkml:brushProperty name="width" value="0.0250205025076866" units="cm"/>
      <inkml:brushProperty name="height" value="0.0250205025076866" units="cm"/>
      <inkml:brushProperty name="color" value="#f2395b"/>
      <inkml:brushProperty name="ignorePressure" value="0"/>
    </inkml:brush>
  </inkml:definitions>
  <inkml:trace contextRef="#ctx0" brushRef="#br0">53650.000 25900.000 879,'-44.000'25.000'20,"13.000"0.000"0,12.000 0.000-3,13.000 0.000-1,6.000 3.000-2,0.000 6.000-1,0.000 7.000-3,0.000 6.000-2,0.000 3.000-5,0.000 0.000-11,0.000 0.000-9,0.000 0.000-9,1.000-5.000-4,4.000-9.000 6,3.000-10.000 4,3.000-8.000 5</inkml:trace>
</inkml:ink>
</file>

<file path=ppt/ink/ink71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9"/>
    </inkml:context>
    <inkml:brush xml:id="br0">
      <inkml:brushProperty name="width" value="0.0325325056910515" units="cm"/>
      <inkml:brushProperty name="height" value="0.0325325056910515" units="cm"/>
      <inkml:brushProperty name="color" value="#f2395b"/>
      <inkml:brushProperty name="ignorePressure" value="0"/>
    </inkml:brush>
  </inkml:definitions>
  <inkml:trace contextRef="#ctx0" brushRef="#br0">54050.000 25850.000 676,'26.000'-65.000'67,"4.000"23.000"-11,3.000 22.000-11,3.000 22.000-11,-2.000 15.000-6,-6.000 9.000-3,-6.000 10.000-2,-6.000 10.000-2,-6.000 2.000-5,-2.000-3.000-8,-3.000-3.000-7,-3.000-2.000-9,-7.000-1.000-4,-9.000 3.000-5,-10.000 3.000-4,-8.000 4.000-3,-8.000-1.000-2,-2.000-3.000 4,-3.000-3.000 1,-3.000-2.000 4,-1.000-6.000 2,4.000-6.000 4,3.000-6.000 3,3.000-6.000 3,9.000-4.000 4,16.000 1.000 7,15.000-1.000 5,17.000 1.000 6,10.000-3.000 2,6.000-2.000-2,7.000-3.000-3,6.000-3.000-2,4.000-4.000-1,4.000-3.000-1,3.000-3.000 0,3.000-2.000 0,-4.000-1.000-6,-8.000 3.000-12,-10.000 3.000-11,-9.000 4.000-13,-5.000-3.000-7,0.000-5.000-6,0.000-7.000-5,0.000-5.000-5</inkml:trace>
</inkml:ink>
</file>

<file path=ppt/ink/ink71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9"/>
    </inkml:context>
    <inkml:brush xml:id="br0">
      <inkml:brushProperty name="width" value="0.0288473591208458" units="cm"/>
      <inkml:brushProperty name="height" value="0.0288473591208458" units="cm"/>
      <inkml:brushProperty name="color" value="#f2395b"/>
      <inkml:brushProperty name="ignorePressure" value="0"/>
    </inkml:brush>
  </inkml:definitions>
  <inkml:trace contextRef="#ctx0" brushRef="#br0">54450.000 26150.000 762,'48.000'-22.000'59,"-3.000"6.000"-10,-3.000 7.000-10,-2.000 6.000-10,-1.000 3.000-7,3.000 0.000-5,3.000 0.000-5,4.000 0.000-3,-1.000 0.000-8,-3.000 0.000-7,-3.000 0.000-8,-2.000 0.000-8,-5.000 0.000-8,-2.000 0.000-8,-3.000 0.000-8,-3.000 0.000-8</inkml:trace>
</inkml:ink>
</file>

<file path=ppt/ink/ink71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19"/>
    </inkml:context>
    <inkml:brush xml:id="br0">
      <inkml:brushProperty name="width" value="0.0313783846795559" units="cm"/>
      <inkml:brushProperty name="height" value="0.0313783846795559" units="cm"/>
      <inkml:brushProperty name="color" value="#f2395b"/>
      <inkml:brushProperty name="ignorePressure" value="0"/>
    </inkml:brush>
  </inkml:definitions>
  <inkml:trace contextRef="#ctx0" brushRef="#br0">54800.000 25550.000 701,'-24.000'-41.000'6,"4.000"19.000"13,3.000 19.000 13,3.000 19.000 13,3.000 12.000 2,3.000 6.000-7,3.000 7.000-9,4.000 6.000-6,1.000 9.000-7,0.000 13.000-3,0.000 12.000-4,0.000 13.000-3,0.000 7.000-7,0.000 4.000-8,0.000 3.000-8,0.000 3.000-10,0.000-5.000-5,0.000-12.000-3,0.000-13.000-3,0.000-12.000-3,-2.000-12.000-2,-3.000-8.000 0,-3.000-10.000 1,-2.000-9.000 0</inkml:trace>
</inkml:ink>
</file>

<file path=ppt/ink/ink71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25"/>
    </inkml:context>
    <inkml:brush xml:id="br0">
      <inkml:brushProperty name="width" value="0.0302120614796877" units="cm"/>
      <inkml:brushProperty name="height" value="0.0302120614796877" units="cm"/>
      <inkml:brushProperty name="color" value="#f2395b"/>
      <inkml:brushProperty name="ignorePressure" value="0"/>
    </inkml:brush>
  </inkml:definitions>
  <inkml:trace contextRef="#ctx0" brushRef="#br0">52300.000 13750.000 728,'-46.000'-68.000'-45,"10.000"17.000"12,10.000 15.000 11,9.000 16.000 11,4.000 4.000 10,1.000-6.000 6,-1.000-6.000 8,1.000-6.000 6,-1.000-1.000 4,1.000 7.000-2,-1.000 6.000-1,1.000 7.000-2,-1.000 7.000-1,1.000 9.000 0,-1.000 10.000-1,1.000 10.000 0,-3.000 14.000-2,-2.000 23.000-2,-3.000 22.000-3,-3.000 22.000-3,-1.000 12.000-1,4.000 3.000-3,3.000 3.000-2,3.000 4.000-1,3.000 1.000-1,3.000 0.000 1,3.000 0.000 1,4.000 0.000 2,1.000-4.000 0,0.000-5.000-1,0.000-7.000 1,0.000-5.000-1,0.000-4.000 0,0.000 0.000 1,0.000 0.000 0,0.000 0.000 1,-2.000 1.000 0,-3.000 4.000-1,-3.000 3.000 1,-2.000 3.000 0,-1.000 4.000-1,3.000 7.000-2,3.000 6.000 0,4.000 7.000-1,1.000 2.000 0,0.000 1.000 0,0.000-1.000 0,0.000 1.000 1,1.000-3.000-1,4.000-2.000 0,3.000-3.000-1,3.000-3.000-1,-1.000-6.000-1,-2.000-5.000 0,-3.000-7.000 0,-3.000-5.000-1,-2.000-4.000 0,0.000 0.000 1,0.000 0.000 1,0.000 0.000 0,0.000-2.000 1,0.000-3.000 0,0.000-3.000 0,0.000-2.000 0,0.000 0.000 1,0.000 7.000-1,0.000 6.000 2,0.000 7.000-1,0.000 0.000 1,0.000-2.000 0,0.000-3.000 1,0.000-3.000-1,0.000-2.000 0,0.000 0.000 0,0.000 0.000 0,0.000 0.000 0,0.000-5.000-1,0.000-9.000 0,0.000-10.000-1,0.000-8.000 0,0.000-8.000 1,0.000-2.000-1,0.000-3.000 1,0.000-3.000 0,0.000-1.000 0,0.000 4.000 0,0.000 3.000 1,0.000 3.000 0,0.000-1.000-1,0.000-2.000 1,0.000-3.000-1,0.000-3.000 0,0.000-2.000-1,0.000 0.000 1,0.000 0.000 0,0.000 0.000 0,0.000-4.000 0,0.000-5.000-1,0.000-7.000 0,0.000-5.000-1,0.000-3.000 0,0.000 4.000 1,0.000 3.000-1,0.000 3.000 0,3.000-2.000 0,6.000-6.000 1,7.000-6.000-1,6.000-6.000 0,3.000-6.000 1,0.000-2.000 0,0.000-3.000 1,0.000-3.000 0,1.000-2.000 2,4.000 0.000 0,3.000 0.000 1,3.000 0.000 2,3.000 0.000 0,3.000 0.000 1,3.000 0.000 0,4.000 0.000 1,4.000 0.000 0,6.000 0.000-1,7.000 0.000 0,6.000 0.000-2,4.000 0.000 0,4.000 0.000 0,3.000 0.000-1,3.000 0.000-1,4.000 0.000 0,7.000 0.000 1,6.000 0.000 1,7.000 0.000-1,0.000 0.000 2,-2.000 0.000-1,-3.000 0.000 1,-3.000 0.000 0,-4.000 1.000 0,-3.000 4.000-1,-3.000 3.000 0,-2.000 3.000-1,0.000 4.000 0,7.000 7.000 0,6.000 6.000 0,7.000 7.000 0,0.000-1.000 0,-2.000-6.000 0,-3.000-6.000 0,-3.000-6.000 1,-2.000-4.000-1,0.000 1.000-2,0.000-1.000-2,0.000 1.000-2,0.000-4.000 0,0.000-6.000 3,0.000-6.000 0,0.000-6.000 3,0.000-4.000 1,0.000 1.000-1,0.000-1.000 1,0.000 1.000-1,0.000-1.000 0,0.000 1.000 0,0.000-1.000 0,0.000 1.000-1,-2.000-1.000 0,-3.000 1.000 0,-3.000-1.000-1,-2.000 1.000 1,-1.000-1.000-1,3.000 1.000 0,3.000-1.000 0,4.000 1.000 0,1.000 1.000-1,0.000 3.000 0,0.000 3.000 1,0.000 4.000-1,0.000 7.000 0,0.000 13.000 1,0.000 12.000-1,0.000 13.000 0,-2.000 6.000 1,-3.000 0.000 0,-3.000 0.000 0,-2.000 0.000 1,-5.000-2.000 0,-2.000-3.000 0,-3.000-3.000-1,-3.000-2.000 0,-2.000-6.000 1,0.000-6.000-1,0.000-6.000 1,0.000-6.000 0,1.000-6.000 0,4.000-2.000 0,3.000-3.000 1,3.000-3.000-1,-1.000-2.000 1,-2.000 0.000 1,-3.000 0.000-1,-3.000 0.000 1,-1.000 1.000 1,4.000 4.000-1,3.000 3.000 0,3.000 3.000 1,3.000 3.000-1,3.000 3.000 1,3.000 3.000-1,4.000 4.000 0,1.000-1.000-1,0.000-3.000 0,0.000-3.000-2,0.000-2.000 0,0.000-6.000-1,0.000-6.000-1,0.000-6.000-1,0.000-6.000 0,0.000-7.000-1,0.000-6.000 1,0.000-6.000 0,0.000-6.000 1,-5.000-1.000 1,-9.000 7.000 1,-10.000 6.000 0,-8.000 7.000 1,-8.000 4.000 0,-2.000 3.000 1,-3.000 3.000 1,-3.000 4.000 0,-2.000 4.000 1,0.000 6.000 2,0.000 7.000 0,0.000 6.000 2,1.000 1.000-1,4.000-3.000-1,3.000-3.000-1,3.000-2.000-3,1.000-5.000 0,1.000-2.000 0,-1.000-3.000-1,1.000-3.000-1,1.000-1.000 1,3.000 4.000-1,3.000 3.000 0,4.000 3.000 1,1.000 1.000-1,0.000 1.000 0,0.000-1.000 0,0.000 1.000-1,0.000-1.000 1,0.000 1.000-1,0.000-1.000 1,0.000 1.000-1,-2.000-1.000 1,-3.000 1.000-1,-3.000-1.000 1,-2.000 1.000 0,-5.000-3.000 0,-2.000-2.000 1,-3.000-3.000 1,-3.000-3.000 1,-4.000-2.000 1,-3.000 0.000-1,-3.000 0.000-1,-2.000 0.000 1,-3.000 0.000-1,1.000 0.000 1,-1.000 0.000-1,1.000 0.000 0,1.000 0.000 0,3.000 0.000 0,3.000 0.000-1,4.000 0.000 0,-3.000 0.000-1,-5.000 0.000 1,-7.000 0.000-1,-5.000 0.000 1,-3.000-2.000-1,4.000-3.000 0,3.000-3.000 0,3.000-2.000 0,-4.000-9.000-1,-8.000-12.000-1,-10.000-13.000-1,-9.000-12.000 0,-9.000-12.000-2,-5.000-8.000 0,-7.000-10.000-1,-5.000-9.000-1,-3.000-4.000-1,4.000 4.000 1,3.000 3.000-1,3.000 3.000 1,-1.000-8.000-1,-2.000-19.000 2,-3.000-18.000 0,-3.000-19.000 1,1.000-7.000 1,6.000 7.000 1,7.000 6.000 0,6.000 7.000 1,1.000-14.000 0,-3.000-30.000-1,-3.000-32.000-1,-2.000-30.000 0,-1.000-8.000-1,3.000 20.000 2,3.000 18.000 0,4.000 20.000 1,2.000 8.000 1,4.000 1.000-1,3.000-1.000 1,3.000 1.000-1,-1.000-6.000 0,-2.000-8.000 0,-3.000-10.000-1,-3.000-9.000 0,-2.000-1.000 1,0.000 10.000-1,0.000 10.000 1,0.000 9.000 0,0.000 12.000 0,0.000 16.000 2,0.000 15.000 2,0.000 17.000 1,0.000 8.000 1,0.000 4.000 1,0.000 3.000-1,0.000 3.000 0,0.000-1.000 0,0.000-2.000-1,0.000-3.000-1,0.000-3.000-2,0.000-7.000-1,0.000-9.000-1,0.000-10.000-1,0.000-8.000-1,1.000-1.000 0,4.000 9.000-1,3.000 10.000 2,3.000 10.000 0,-1.000 8.000 0,-2.000 10.000 0,-3.000 10.000 2,-3.000 9.000-1,-4.000 9.000 1,-3.000 9.000 2,-3.000 10.000 1,-2.000 10.000 1,-5.000 4.000 1,-2.000 0.000 0,-3.000 0.000 1,-3.000 0.000 1,-1.000 1.000 0,4.000 4.000 0,3.000 3.000 0,3.000 3.000-1,-1.000 4.000 0,-2.000 7.000-1,-3.000 6.000 0,-3.000 7.000-2,-2.000 2.000 0,0.000 1.000-1,0.000-1.000-1,0.000 1.000-1,-4.000-1.000 0,-5.000 1.000-1,-7.000-1.000 0,-5.000 1.000-1,-9.000 2.000 1,-9.000 7.000-1,-10.000 6.000 1,-8.000 7.000 0,-11.000 4.000 1,-8.000 3.000-1,-10.000 3.000 0,-9.000 4.000 1,-7.000 2.000 0,-3.000 4.000 0,-3.000 3.000 0,-2.000 3.000 0,-5.000 1.000 0,-2.000 1.000 0,-3.000-1.000 1,-3.000 1.000 0,-2.000-6.000 0,0.000-8.000 0,0.000-10.000 1,0.000-9.000-1,-7.000-7.000 1,-11.000-3.000-1,-14.000-3.000 1,-11.000-2.000 1,-7.000-5.000-1,0.000-2.000 0,0.000-3.000 0,0.000-3.000 1,0.000-2.000-1,0.000 0.000-1,0.000 0.000 1,0.000 0.000-1,-2.000 1.000 1,-3.000 4.000 1,-3.000 3.000 1,-2.000 3.000 1,-6.000 3.000 1,-6.000 3.000-1,-6.000 3.000 0,-6.000 4.000 0,-1.000 2.000 0,7.000 4.000-1,6.000 3.000-1,7.000 3.000 0,-3.000 1.000-2,-8.000 1.000 0,-10.000-1.000-2,-9.000 1.000 0,-4.000-1.000-2,4.000 1.000 0,3.000-1.000-1,3.000 1.000 0,4.000-3.000-1,7.000-2.000 1,6.000-3.000 0,7.000-3.000 1,22.000-1.000 1,42.000 4.000 1,40.000 3.000 1,41.000 3.000 1,5.000 1.000 1,-27.000 1.000-1,-28.000-1.000-1,-28.000 1.000 0,-20.000 2.000 0,-8.000 7.000 1,-10.000 6.000 2,-9.000 7.000 1,2.000 2.000 1,17.000 1.000-2,15.000-1.000-2,16.000 1.000-1,12.000-3.000-1,9.000-2.000 0,10.000-3.000-1,10.000-3.000-1,8.000-4.000-1,10.000-3.000 0,10.000-3.000-1,9.000-2.000-1,10.000-8.000 0,14.000-8.000 0,11.000-10.000 1,14.000-9.000 1,8.000-5.000-4,7.000 0.000-5,6.000 0.000-8,7.000 0.000-5,5.000 0.000-4,7.000 0.000 1,6.000 0.000 0,7.000 0.000 1</inkml:trace>
</inkml:ink>
</file>

<file path=ppt/ink/ink71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29"/>
    </inkml:context>
    <inkml:brush xml:id="br0">
      <inkml:brushProperty name="width" value="0.0330279618501663" units="cm"/>
      <inkml:brushProperty name="height" value="0.0330279618501663" units="cm"/>
      <inkml:brushProperty name="color" value="#000000"/>
      <inkml:brushProperty name="ignorePressure" value="0"/>
    </inkml:brush>
  </inkml:definitions>
  <inkml:trace contextRef="#ctx0" brushRef="#br0">64850.000 7950.000 666,'-85.000'190.000'196,"32.000"-68.000"-85,31.000-69.000-84,32.000-68.000-86,13.000-32.000-36,-3.000 6.000 14,-3.000 7.000 14,-2.000 6.000 13</inkml:trace>
</inkml:ink>
</file>

<file path=ppt/ink/ink71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30"/>
    </inkml:context>
    <inkml:brush xml:id="br0">
      <inkml:brushProperty name="width" value="0.0382341742515564" units="cm"/>
      <inkml:brushProperty name="height" value="0.0382341742515564" units="cm"/>
      <inkml:brushProperty name="color" value="#000000"/>
      <inkml:brushProperty name="ignorePressure" value="0"/>
    </inkml:brush>
  </inkml:definitions>
  <inkml:trace contextRef="#ctx0" brushRef="#br0">59250.000 13150.000 575,'-58.000'0.000'19,"34.000"0.000"9,35.000 0.000 10,35.000 0.000 10,16.000-2.000 1,1.000-3.000-9,-1.000-3.000-8,1.000-2.000-8,-6.000-3.000-7,-8.000 1.000-3,-10.000-1.000-5,-9.000 1.000-3,1.000-4.000-3,13.000-6.000 0,12.000-6.000 1,13.000-6.000-1,15.000-7.000 0,19.000-6.000 1,19.000-6.000-1,19.000-6.000 1,12.000-6.000 0,6.000-2.000 1,7.000-3.000-1,6.000-3.000 1,4.000-2.000-1,4.000 0.000 1,3.000 0.000 0,3.000 0.000 0,3.000-4.000 0,3.000-5.000 0,3.000-7.000 0,4.000-5.000 0,5.000-4.000 0,10.000 0.000-1,10.000 0.000-1,9.000 0.000-1,1.000 0.000 0,-6.000 0.000-2,-6.000 0.000 0,-6.000 0.000 0,-7.000 1.000-2,-6.000 4.000 0,-6.000 3.000-1,-6.000 3.000 0,-12.000 6.000-1,-15.000 9.000 0,-15.000 10.000 0,-16.000 10.000-1,-16.000 8.000 0,-16.000 10.000-1,-15.000 10.000-1,-15.000 9.000-1,-23.000 4.000-11,-28.000 1.000-23,-28.000-1.000-23,-27.000 1.000-23</inkml:trace>
</inkml:ink>
</file>

<file path=ppt/ink/ink71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31"/>
    </inkml:context>
    <inkml:brush xml:id="br0">
      <inkml:brushProperty name="width" value="0.0377888008952141" units="cm"/>
      <inkml:brushProperty name="height" value="0.0377888008952141" units="cm"/>
      <inkml:brushProperty name="color" value="#000000"/>
      <inkml:brushProperty name="ignorePressure" value="0"/>
    </inkml:brush>
  </inkml:definitions>
  <inkml:trace contextRef="#ctx0" brushRef="#br0">65300.000 9700.000 582,'-19.000'-44.000'46,"13.000"13.000"-5,12.000 12.000-5,13.000 13.000-6,12.000 6.000-4,13.000 0.000 0,12.000 0.000-1,13.000 0.000-2,9.000-2.000-1,6.000-3.000-4,7.000-3.000-3,6.000-2.000-3,1.000-3.000-3,-3.000 1.000-2,-3.000-1.000-2,-2.000 1.000-3,-6.000 2.000 0,-6.000 7.000 1,-6.000 6.000 0,-6.000 7.000 1,-9.000 7.000 0,-8.000 9.000 0,-10.000 10.000 0,-9.000 10.000 0,-9.000 5.000 0,-5.000 4.000 1,-7.000 3.000 0,-5.000 3.000 1,-9.000 3.000 0,-9.000 3.000 0,-10.000 3.000-1,-8.000 4.000 1,-9.000 2.000-2,-6.000 4.000-5,-6.000 3.000-4,-6.000 3.000-3,-10.000 7.000-3,-12.000 14.000 0,-13.000 11.000 1,-12.000 14.000-1,1.000-1.000 1,16.000-12.000-1,15.000-13.000 0,17.000-12.000-1,8.000-13.000-9,4.000-12.000-19,3.000-13.000-18,3.000-12.000-20</inkml:trace>
</inkml:ink>
</file>

<file path=ppt/ink/ink7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13"/>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68150.000 10400.000 999,'-38.000'-22.000'-6,"-24.000"6.000"-12,-26.000 7.000-12,-24.000 6.000-12</inkml:trace>
</inkml:ink>
</file>

<file path=ppt/ink/ink71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38"/>
    </inkml:context>
    <inkml:brush xml:id="br0">
      <inkml:brushProperty name="width" value="0.037832111120224" units="cm"/>
      <inkml:brushProperty name="height" value="0.037832111120224" units="cm"/>
      <inkml:brushProperty name="color" value="#000000"/>
      <inkml:brushProperty name="ignorePressure" value="0"/>
    </inkml:brush>
  </inkml:definitions>
  <inkml:trace contextRef="#ctx0" brushRef="#br0">54200.000 15400.000 581,'-97.000'23.000'-1,"6.000"-3.000"-2,7.000-3.000-1,6.000-2.000-2,9.000-5.000 3,13.000-2.000 9,12.000-3.000 9,13.000-3.000 10,13.000-6.000 5,17.000-5.000 4,15.000-7.000 2,16.000-5.000 5,12.000-9.000-3,9.000-9.000-7,10.000-10.000-7,10.000-8.000-7,5.000-6.000-5,4.000 1.000-1,3.000-1.000-1,3.000 1.000-1,4.000-3.000-1,7.000-2.000-1,6.000-3.000 1,7.000-3.000-1,10.000-4.000-1,16.000-3.000 0,15.000-3.000-2,17.000-2.000-1,7.000-3.000-1,0.000 1.000 1,0.000-1.000 1,0.000 1.000 0,6.000-6.000 0,13.000-8.000-1,12.000-10.000-2,13.000-9.000 0,10.000-7.000-1,10.000-3.000 0,10.000-3.000 0,9.000-2.000 1,2.000-1.000 0,-2.000 3.000 0,-3.000 3.000 1,-3.000 4.000 0,-4.000 5.000 0,-3.000 10.000 0,-3.000 10.000 1,-2.000 9.000-1,-3.000 6.000 0,1.000 3.000 1,-1.000 3.000-2,1.000 4.000 1,-7.000 5.000-1,-12.000 10.000-1,-13.000 10.000 0,-12.000 9.000 0,-10.000 2.000-1,-6.000-2.000-1,-6.000-3.000-1,-6.000-3.000-2,-6.000-2.000-1,-2.000 0.000 2,-3.000 0.000-1,-3.000 0.000 1,-2.000-2.000 0,0.000-3.000 0,0.000-3.000-1,0.000-2.000 0,0.000-3.000-2,0.000 1.000-2,0.000-1.000-2,0.000 1.000-2,-4.000 1.000-2,-5.000 3.000-1,-7.000 3.000 0,-5.000 4.000-1,-8.000 2.000 0,-5.000 4.000-1,-7.000 3.000-1,-5.000 3.000-1,-6.000-1.000-1,-3.000-2.000-2,-3.000-3.000-3,-2.000-3.000-2,-1.000 1.000-1,3.000 6.000 1,3.000 7.000 0,4.000 6.000 1,-7.000 4.000 2,-16.000 4.000 3,-15.000 3.000 3,-15.000 3.000 4,-12.000 1.000 2,-6.000 1.000 4,-6.000-1.000 2,-6.000 1.000 2</inkml:trace>
</inkml:ink>
</file>

<file path=ppt/ink/ink71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38"/>
    </inkml:context>
    <inkml:brush xml:id="br0">
      <inkml:brushProperty name="width" value="0.0326228365302086" units="cm"/>
      <inkml:brushProperty name="height" value="0.0326228365302086" units="cm"/>
      <inkml:brushProperty name="color" value="#000000"/>
      <inkml:brushProperty name="ignorePressure" value="0"/>
    </inkml:brush>
  </inkml:definitions>
  <inkml:trace contextRef="#ctx0" brushRef="#br0">63400.000 10100.000 674,'-41.000'-24.000'4,"19.000"4.000"9,19.000 3.000 9,19.000 3.000 9,13.000 3.000 3,10.000 3.000-4,10.000 3.000-4,9.000 4.000-3,4.000-1.000-3,1.000-3.000-2,-1.000-3.000-1,1.000-2.000-1,5.000-3.000-2,14.000 1.000 0,11.000-1.000 0,14.000 1.000-1,11.000-1.000-2,14.000 1.000-6,11.000-1.000-5,14.000 1.000-4,-1.000 1.000-3,-12.000 3.000 4,-13.000 3.000 2,-12.000 4.000 3,-9.000 4.000 0,-2.000 6.000-1,-3.000 7.000-2,-3.000 6.000-1,-6.000 1.000-1,-5.000-3.000 0,-7.000-3.000 0,-5.000-2.000 1,-6.000-5.000 0,-3.000-2.000 0,-3.000-3.000-1,-2.000-3.000 1,-8.000-1.000-1,-8.000 4.000-1,-10.000 3.000 0,-9.000 3.000-1,-7.000 3.000-1,-3.000 3.000-1,-3.000 3.000-1,-2.000 4.000-1,-12.000 7.000-2,-19.000 13.000-1,-18.000 12.000-2,-19.000 13.000-2,-16.000 10.000-2,-12.000 10.000-4,-13.000 10.000-4,-12.000 9.000-4,-1.000 1.000 0,14.000-6.000 3,11.000-6.000 5,14.000-6.000 4,8.000-10.000 0,7.000-12.000-2,6.000-13.000-2,7.000-12.000-3</inkml:trace>
</inkml:ink>
</file>

<file path=ppt/ink/ink71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0"/>
    </inkml:context>
    <inkml:brush xml:id="br0">
      <inkml:brushProperty name="width" value="0.034711342304945" units="cm"/>
      <inkml:brushProperty name="height" value="0.034711342304945" units="cm"/>
      <inkml:brushProperty name="color" value="#000000"/>
      <inkml:brushProperty name="ignorePressure" value="0"/>
    </inkml:brush>
  </inkml:definitions>
  <inkml:trace contextRef="#ctx0" brushRef="#br0">68550.000 8400.000 633,'0.000'-60.000'26,"0.000"32.000"4,0.000 31.000 4,0.000 32.000 3,0.000 21.000 1,0.000 13.000-5,0.000 12.000-3,0.000 13.000-4,0.000 4.000-3,0.000-3.000-4,0.000-3.000-3,0.000-2.000-3,0.000 5.000-2,0.000 16.000-3,0.000 15.000-1,0.000 17.000-2,0.000 2.000-2,0.000-9.000-3,0.000-10.000-2,0.000-8.000-3,-2.000-6.000-1,-3.000 1.000 1,-3.000-1.000 1,-2.000 1.000 1,-3.000-6.000-3,1.000-8.000-4,-1.000-10.000-6,1.000-9.000-4,-3.000-18.000-5,-2.000-24.000-3,-3.000-26.000-3,-3.000-24.000-4,-2.000-23.000 0,0.000-18.000 3,0.000-19.000 3,0.000-18.000 3,0.000-15.000 3,0.000-9.000 2,0.000-10.000 3,0.000-8.000 3,0.000-8.000 2,0.000-2.000 2,0.000-3.000 3,0.000-3.000 3,3.000 1.000 1,6.000 6.000 3,7.000 7.000 1,6.000 6.000 3,3.000 9.000 1,0.000 13.000-1,0.000 12.000-1,0.000 13.000 0,1.000 12.000 0,4.000 13.000 2,3.000 12.000 2,3.000 13.000 2,-1.000 20.000 5,-2.000 28.000 8,-3.000 28.000 8,-3.000 29.000 7,-7.000 18.000 2,-9.000 9.000-7,-10.000 10.000-6,-8.000 10.000-7,-6.000 0.000-4,1.000-5.000-2,-1.000-7.000-2,1.000-5.000-2,2.000-12.000-1,7.000-16.000-1,6.000-15.000-1,7.000-15.000-2,7.000-15.000-3,9.000-12.000-4,10.000-13.000-5,10.000-12.000-5,13.000-19.000-3,19.000-25.000-1,19.000-25.000-2,19.000-25.000-1,9.000-18.000 0,0.000-8.000 2,0.000-10.000 0,0.000-9.000 1,0.000-2.000 0,0.000 6.000-4,0.000 7.000-3,0.000 6.000-4,-5.000 7.000 2,-9.000 10.000 6,-10.000 10.000 6,-8.000 9.000 7,-9.000 10.000 3,-6.000 14.000 2,-6.000 11.000 2,-6.000 14.000 0,-4.000 13.000 10,1.000 16.000 17,-1.000 15.000 17,1.000 17.000 16,-1.000 7.000 4,1.000 0.000-14,-1.000 0.000-11,1.000 0.000-12,-3.000 0.000-9,-2.000 0.000-4,-3.000 0.000-5,-3.000 0.000-4,-4.000 1.000-3,-3.000 4.000-1,-3.000 3.000-3,-2.000 3.000 0,-3.000-1.000-1,1.000-2.000 1,-1.000-3.000 1,1.000-3.000 2,1.000-2.000-2,3.000 0.000-3,3.000 0.000-4,4.000 0.000-3,-3.000 0.000-2,-5.000 0.000 1,-7.000 0.000 1,-5.000 0.000 2,-8.000 4.000-1,-5.000 10.000 1,-7.000 10.000 0,-5.000 9.000-1,-11.000 6.000 2,-11.000 3.000 0,-14.000 3.000 1,-11.000 4.000 1,-6.000-3.000 1,4.000-5.000 2,3.000-7.000 0,3.000-5.000 2,3.000-8.000 1,3.000-5.000 1,3.000-7.000 1,4.000-5.000 2,13.000-11.000 0,26.000-11.000 1,24.000-14.000 2,26.000-11.000 0,18.000-12.000 1,13.000-9.000-1,12.000-10.000-1,13.000-8.000 0,1.000 0.000-2,-9.000 14.000-1,-10.000 11.000 0,-8.000 14.000-2,-11.000 8.000-1,-8.000 7.000-3,-10.000 6.000-3,-9.000 7.000-2,-13.000 8.000-1,-16.000 14.000 1,-15.000 11.000 3,-15.000 14.000 1,-15.000 7.000 1,-12.000 3.000 1,-13.000 3.000 1,-12.000 4.000 1,-7.000-3.000 0,1.000-5.000 2,-1.000-7.000 0,1.000-5.000 1,-1.000-6.000 0,1.000-3.000 0,-1.000-3.000 0,1.000-2.000 0,2.000-5.000 0,7.000-2.000 1,6.000-3.000-1,7.000-3.000 0,13.000-6.000 3,22.000-5.000 6,22.000-7.000 6,23.000-5.000 5,17.000-6.000 1,17.000-3.000-3,15.000-3.000-3,16.000-2.000-4,10.000-5.000-3,7.000-2.000-4,6.000-3.000-2,7.000-3.000-3,-1.000-1.000-2,-6.000 4.000-3,-6.000 3.000-1,-6.000 3.000-3,-7.000 3.000-3,-6.000 3.000-3,-6.000 3.000-4,-6.000 4.000-3,-9.000-1.000-3,-8.000-3.000-2,-10.000-3.000-3,-9.000-2.000-2,-12.000-5.000 1,-11.000-2.000 4,-14.000-3.000 5,-11.000-3.000 4,-7.000-6.000 5,0.000-5.000 2,0.000-7.000 5,0.000-5.000 2,1.000-3.000 2,4.000 4.000-2,3.000 3.000-1,3.000 3.000-2,1.000 4.000 4,1.000 7.000 7,-1.000 6.000 8,1.000 7.000 7,-3.000 10.000 9,-2.000 16.000 9,-3.000 15.000 10,-3.000 17.000 10,-1.000 8.000-1,4.000 4.000-8,3.000 3.000-9,3.000 3.000-10,3.000 3.000-6,3.000 3.000-3,3.000 3.000-4,4.000 4.000-4,2.000 2.000-3,4.000 4.000-3,3.000 3.000-1,3.000 3.000-3,-1.000 3.000-3,-2.000 3.000-3,-3.000 3.000-3,-3.000 4.000-5,-2.000-3.000 0,0.000-5.000 2,0.000-7.000 1,0.000-5.000 2,-2.000-8.000-3,-3.000-5.000-5,-3.000-7.000-5,-2.000-5.000-7,-6.000-11.000-1,-6.000-11.000 2,-6.000-14.000 3,-6.000-11.000 1,-7.000-11.000 3,-6.000-5.000 2,-6.000-7.000 2,-6.000-5.000 2,-1.000-9.000 3,7.000-9.000 2,6.000-10.000 3,7.000-8.000 1,7.000-6.000 4,9.000 1.000 4,10.000-1.000 4,10.000 1.000 3,10.000-1.000 2,13.000 1.000-2,12.000-1.000-2,13.000 1.000-1,12.000 1.000-4,13.000 3.000-5,12.000 3.000-4,13.000 4.000-6,4.000 2.000-2,-3.000 4.000 1,-3.000 3.000 1,-2.000 3.000 1,-11.000 4.000 1,-15.000 7.000 2,-15.000 6.000 2,-16.000 7.000 1,-8.000 2.000-4,0.000 1.000-10,0.000-1.000-11,0.000 1.000-10</inkml:trace>
</inkml:ink>
</file>

<file path=ppt/ink/ink71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1"/>
    </inkml:context>
    <inkml:brush xml:id="br0">
      <inkml:brushProperty name="width" value="0.0385848730802536" units="cm"/>
      <inkml:brushProperty name="height" value="0.0385848730802536" units="cm"/>
      <inkml:brushProperty name="color" value="#000000"/>
      <inkml:brushProperty name="ignorePressure" value="0"/>
    </inkml:brush>
  </inkml:definitions>
  <inkml:trace contextRef="#ctx0" brushRef="#br0">71600.000 8300.000 570,'3.000'-44.000'0,"6.000"13.000"4,7.000 12.000 4,6.000 13.000 3,1.000 15.000 5,-3.000 19.000 5,-3.000 19.000 7,-2.000 19.000 5,-5.000 10.000 1,-2.000 4.000-4,-3.000 3.000-4,-3.000 3.000-5,-2.000 4.000-2,0.000 7.000-3,0.000 6.000-1,0.000 7.000-2,0.000 0.000-2,0.000-2.000 0,0.000-3.000-1,0.000-3.000-1,-2.000-1.000-1,-3.000 4.000-3,-3.000 3.000-1,-2.000 3.000-3,-1.000-1.000 0,3.000-2.000 1,3.000-3.000 1,4.000-3.000 2,1.000-7.000-1,0.000-9.000-4,0.000-10.000-5,0.000-8.000-3,-2.000-11.000-5,-3.000-8.000-3,-3.000-10.000-5,-2.000-9.000-4,-3.000-12.000 0,1.000-11.000 2,-1.000-14.000 2,1.000-11.000 4,-7.000-14.000-1,-12.000-11.000 0,-13.000-14.000-2,-12.000-11.000-1,-5.000-9.000-1,3.000-3.000 2,3.000-3.000 0,4.000-2.000 1,1.000-5.000 3,0.000-2.000 2,0.000-3.000 2,0.000-3.000 4,4.000 2.000 2,10.000 10.000 2,10.000 10.000 2,9.000 9.000 2,6.000 7.000 1,3.000 7.000-2,3.000 6.000-1,4.000 7.000-2,1.000 4.000 4,0.000 3.000 7,0.000 3.000 6,0.000 4.000 9,3.000 2.000 0,6.000 4.000-3,7.000 3.000-4,6.000 3.000-4,-1.000 6.000-3,-5.000 9.000-1,-7.000 10.000-1,-5.000 10.000-2,-6.000 11.000 0,-3.000 17.000-1,-3.000 15.000-1,-2.000 16.000 1,-8.000 5.000-1,-8.000-2.000 2,-10.000-3.000 1,-9.000-3.000 1,-5.000-6.000 0,0.000-5.000-1,0.000-7.000 0,0.000-5.000-1,3.000-9.000 1,6.000-9.000 1,7.000-10.000 3,6.000-8.000 2,9.000-8.000-1,13.000-2.000-2,12.000-3.000-4,13.000-3.000-2,18.000-13.000-3,26.000-22.000-2,24.000-22.000-1,26.000-21.000-2,19.000-12.000-3,17.000 1.000-3,15.000-1.000-4,16.000 1.000-4,1.000-1.000-1,-12.000 1.000-1,-13.000-1.000 0,-12.000 1.000 0,-12.000 5.000 1,-8.000 14.000 4,-10.000 11.000 3,-9.000 14.000 4,-15.000 8.000 3,-18.000 7.000 6,-19.000 6.000 5,-18.000 7.000 4,-15.000 7.000 5,-9.000 9.000 3,-10.000 10.000 2,-8.000 10.000 3,-14.000 10.000 2,-15.000 13.000 0,-15.000 12.000 1,-16.000 13.000-1,-4.000 2.000 2,10.000-5.000 2,10.000-7.000 1,9.000-5.000 2,7.000-6.000-1,7.000-3.000-4,6.000-3.000-4,7.000-2.000-3,10.000-5.000-4,16.000-2.000-3,15.000-3.000-3,17.000-3.000-3,11.000-2.000 0,10.000 0.000 2,10.000 0.000 3,9.000 0.000 1,4.000-4.000-7,1.000-5.000-19,-1.000-7.000-18,1.000-5.000-18,-4.000-4.000-8,-6.000 0.000 4,-6.000 0.000 2,-6.000 0.000 2,-9.000-2.000 6,-8.000-3.000 6,-10.000-3.000 6,-9.000-2.000 6,-5.000-3.000 5,0.000 1.000 3,0.000-1.000 2,0.000 1.000 4</inkml:trace>
</inkml:ink>
</file>

<file path=ppt/ink/ink71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1"/>
    </inkml:context>
    <inkml:brush xml:id="br0">
      <inkml:brushProperty name="width" value="0.0323432348668575" units="cm"/>
      <inkml:brushProperty name="height" value="0.0323432348668575" units="cm"/>
      <inkml:brushProperty name="color" value="#000000"/>
      <inkml:brushProperty name="ignorePressure" value="0"/>
    </inkml:brush>
  </inkml:definitions>
  <inkml:trace contextRef="#ctx0" brushRef="#br0">73500.000 7850.000 680,'-21.000'-46.000'2,"10.000"10.000"4,10.000 10.000 4,9.000 9.000 5,9.000 6.000 4,9.000 3.000 4,10.000 3.000 6,10.000 4.000 4,7.000 1.000 0,6.000 0.000-4,7.000 0.000-6,6.000 0.000-4,-1.000 1.000-2,-5.000 4.000-1,-7.000 3.000-1,-5.000 3.000 0,-11.000 4.000-4,-11.000 7.000-6,-14.000 6.000-8,-11.000 7.000-7,-15.000 4.000-6,-16.000 3.000-6,-15.000 3.000-5,-15.000 4.000-6,-11.000 4.000-1,-2.000 6.000 5,-3.000 7.000 2,-3.000 6.000 5,-1.000 1.000 5,4.000-3.000 5,3.000-3.000 5,3.000-2.000 6,6.000-8.000 5,9.000-8.000 4,10.000-10.000 4,10.000-9.000 5,16.000-9.000 1,26.000-5.000 0,24.000-7.000 0,26.000-5.000-1,12.000-9.000-4,0.000-9.000-8,0.000-10.000-8,0.000-8.000-9,-4.000-4.000-5,-5.000 3.000-2,-7.000 3.000-2,-5.000 4.000-2,-8.000-1.000-1,-5.000-3.000 0,-7.000-3.000 1,-5.000-2.000 0</inkml:trace>
</inkml:ink>
</file>

<file path=ppt/ink/ink71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2"/>
    </inkml:context>
    <inkml:brush xml:id="br0">
      <inkml:brushProperty name="width" value="0.0369925014674664" units="cm"/>
      <inkml:brushProperty name="height" value="0.0369925014674664" units="cm"/>
      <inkml:brushProperty name="color" value="#000000"/>
      <inkml:brushProperty name="ignorePressure" value="0"/>
    </inkml:brush>
  </inkml:definitions>
  <inkml:trace contextRef="#ctx0" brushRef="#br0">73600.000 7950.000 594,'-49.000'-2.000'0,"4.000"-3.000"0,3.000-3.000 0,3.000-2.000 0,1.000-1.000 2,1.000 3.000 4,-1.000 3.000 3,1.000 4.000 5,1.000 4.000 2,3.000 6.000 4,3.000 7.000 4,4.000 6.000 2,4.000 6.000 2,6.000 6.000-1,7.000 7.000-1,6.000 6.000 0,3.000 9.000-2,0.000 13.000 0,0.000 12.000-3,0.000 13.000 0,0.000 12.000-2,0.000 13.000-1,0.000 12.000 0,0.000 13.000-2,-4.000 9.000-4,-5.000 6.000-5,-7.000 7.000-6,-5.000 6.000-5,-12.000 9.000-2,-16.000 13.000 1,-15.000 12.000 3,-15.000 13.000 1,-11.000 2.000-6,-2.000-5.000-14,-3.000-7.000-15,-3.000-5.000-15,5.000-23.000-5,17.000-37.000 3,15.000-38.000 4,16.000-37.000 3,9.000-23.000 4,3.000-5.000 5,3.000-7.000 5,4.000-5.000 5</inkml:trace>
</inkml:ink>
</file>

<file path=ppt/ink/ink71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2"/>
    </inkml:context>
    <inkml:brush xml:id="br0">
      <inkml:brushProperty name="width" value="0.0268004816025496" units="cm"/>
      <inkml:brushProperty name="height" value="0.0268004816025496" units="cm"/>
      <inkml:brushProperty name="color" value="#000000"/>
      <inkml:brushProperty name="ignorePressure" value="0"/>
    </inkml:brush>
  </inkml:definitions>
  <inkml:trace contextRef="#ctx0" brushRef="#br0">73450.000 9250.000 820,'28.000'-47.000'5,"6.000"6.000"10,7.000 7.000 11,6.000 6.000 9,1.000 9.000-6,-3.000 13.000-22,-3.000 12.000-22,-2.000 13.000-22,-8.000 7.000-6,-8.000 4.000 9,-10.000 3.000 11,-9.000 3.000 8,-9.000 6.000 7,-5.000 9.000 2,-7.000 10.000 1,-5.000 10.000 3,-9.000 0.000 0,-9.000-5.000-1,-10.000-7.000-1,-8.000-5.000-2,-3.000-6.000 2,7.000-3.000 3,6.000-3.000 4,7.000-2.000 3,4.000-6.000 1,3.000-6.000 1,3.000-6.000 0,4.000-6.000 1,7.000-6.000-2,13.000-2.000-1,12.000-3.000-2,13.000-3.000-2,12.000-7.000-2,13.000-9.000-1,12.000-10.000-2,13.000-8.000-2,7.000-6.000 0,4.000 1.000 1,3.000-1.000 2,3.000 1.000 0,-4.000 4.000-1,-8.000 9.000-7,-10.000 10.000-6,-9.000 10.000-6,-18.000 10.000-1,-24.000 13.000 4,-26.000 12.000 4,-24.000 13.000 4,-15.000 6.000 7,-3.000 0.000 9,-3.000 0.000 10,-2.000 0.000 9,-3.000 0.000 5,1.000 0.000-1,-1.000 0.000-2,1.000 0.000 1,2.000-2.000-3,7.000-3.000-3,6.000-3.000-2,7.000-2.000-3,13.000-8.000-8,22.000-8.000-13,22.000-10.000-12,23.000-9.000-14,11.000-9.000-4,4.000-5.000 1,3.000-7.000 3,3.000-5.000 2,3.000-4.000 4,3.000 0.000 6,3.000 0.000 5,4.000 0.000 6,-4.000 0.000 3,-9.000 0.000 1,-10.000 0.000 1,-8.000 0.000 2,-9.000 1.000 0,-6.000 4.000 0,-6.000 3.000 0,-6.000 3.000 1,-4.000 4.000 8,1.000 7.000 15,-1.000 6.000 17,1.000 7.000 16,1.000 4.000 3,3.000 3.000-8,3.000 3.000-8,4.000 4.000-8,-1.000 2.000-9,-3.000 4.000-6,-3.000 3.000-8,-2.000 3.000-7,-1.000 1.000-6,3.000 1.000-3,3.000-1.000-4,4.000 1.000-2,1.000-6.000-9,0.000-8.000-14,0.000-10.000-13,0.000-9.000-13</inkml:trace>
</inkml:ink>
</file>

<file path=ppt/ink/ink71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3"/>
    </inkml:context>
    <inkml:brush xml:id="br0">
      <inkml:brushProperty name="width" value="0.0354674756526947" units="cm"/>
      <inkml:brushProperty name="height" value="0.0354674756526947" units="cm"/>
      <inkml:brushProperty name="color" value="#000000"/>
      <inkml:brushProperty name="ignorePressure" value="0"/>
    </inkml:brush>
  </inkml:definitions>
  <inkml:trace contextRef="#ctx0" brushRef="#br0">75550.000 8500.000 620,'159.000'4.000'80,"-31.000"10.000"-12,-31.000 10.000-14,-31.000 9.000-14,-20.000 4.000-9,-5.000 1.000-5,-7.000-1.000-7,-5.000 1.000-6,-6.000-1.000-2,-3.000 1.000 0,-3.000-1.000 0,-2.000 1.000 1,-5.000-1.000-8,-2.000 1.000-17,-3.000-1.000-16,-3.000 1.000-17,-10.000 2.000-8,-16.000 7.000-2,-15.000 6.000 0,-15.000 7.000-2,-7.000-1.000 5,3.000-6.000 9,3.000-6.000 9,4.000-6.000 10,4.000-7.000 7,6.000-6.000 3,7.000-6.000 5,6.000-6.000 4</inkml:trace>
</inkml:ink>
</file>

<file path=ppt/ink/ink71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3"/>
    </inkml:context>
    <inkml:brush xml:id="br0">
      <inkml:brushProperty name="width" value="0.0312555283308029" units="cm"/>
      <inkml:brushProperty name="height" value="0.0312555283308029" units="cm"/>
      <inkml:brushProperty name="color" value="#000000"/>
      <inkml:brushProperty name="ignorePressure" value="0"/>
    </inkml:brush>
  </inkml:definitions>
  <inkml:trace contextRef="#ctx0" brushRef="#br0">75150.000 9800.000 703,'-41.000'21.000'22,"19.000"-5.000"0,19.000-7.000 0,19.000-5.000 0,16.000-4.000 2,17.000 0.000 3,15.000 0.000 2,16.000 0.000 3,5.000 0.000-1,-2.000 0.000-6,-3.000 0.000-6,-3.000 0.000-5,-1.000 1.000-7,4.000 4.000-7,3.000 3.000-9,3.000 3.000-7,-4.000 1.000-6,-8.000 1.000-3,-10.000-1.000-3,-9.000 1.000-2</inkml:trace>
</inkml:ink>
</file>

<file path=ppt/ink/ink71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4"/>
    </inkml:context>
    <inkml:brush xml:id="br0">
      <inkml:brushProperty name="width" value="0.0406925044953823" units="cm"/>
      <inkml:brushProperty name="height" value="0.0406925044953823" units="cm"/>
      <inkml:brushProperty name="color" value="#000000"/>
      <inkml:brushProperty name="ignorePressure" value="0"/>
    </inkml:brush>
  </inkml:definitions>
  <inkml:trace contextRef="#ctx0" brushRef="#br0">78750.000 7700.000 540,'-72.000'-19.000'40,"6.000"13.000"-3,7.000 12.000-4,6.000 13.000-2,-1.000 12.000-3,-5.000 13.000-1,-7.000 12.000-3,-5.000 13.000-2,-3.000 7.000-2,4.000 4.000-2,3.000 3.000-2,3.000 3.000-3,3.000-1.000-1,3.000-2.000-2,3.000-3.000-2,4.000-3.000-2,1.000 1.000-1,0.000 6.000 1,0.000 7.000 0,0.000 6.000 1,1.000 4.000 1,4.000 4.000 1,3.000 3.000 1,3.000 3.000 2,4.000-2.000 0,7.000-6.000-4,6.000-6.000-2,7.000-6.000-2,8.000-10.000-3,14.000-12.000 1,11.000-13.000-2,14.000-12.000 0,13.000-13.000-3,16.000-12.000-4,15.000-13.000-5,17.000-12.000-5,10.000-13.000-4,6.000-12.000-4,7.000-13.000-4,6.000-12.000-4,-1.000-7.000-1,-5.000 1.000 1,-7.000-1.000 1,-5.000 1.000 1,-11.000 4.000 3,-11.000 9.000 4,-14.000 10.000 3,-11.000 10.000 5,-15.000 11.000 7,-16.000 17.000 11,-15.000 15.000 10,-15.000 16.000 11,-12.000 9.000 6,-6.000 3.000 2,-6.000 3.000 1,-6.000 4.000 2,-1.000 1.000-1,7.000 0.000-3,6.000 0.000-3,7.000 0.000-4,4.000-2.000-2,3.000-3.000-4,3.000-3.000-3,4.000-2.000-4,5.000-6.000 0,10.000-6.000 1,10.000-6.000 1,9.000-6.000 0,6.000-7.000-3,3.000-6.000-7,3.000-6.000-9,4.000-6.000-7,1.000-9.000-3,0.000-8.000 2,0.000-10.000 3,0.000-9.000 2,-5.000-7.000-1,-9.000-3.000-6,-10.000-3.000-5,-8.000-2.000-6,-8.000-3.000-2,-2.000 1.000 2,-3.000-1.000 1,-3.000 1.000 1,-7.000 2.000 3,-9.000 7.000 2,-10.000 6.000 5,-8.000 7.000 2,-11.000 5.000 3,-8.000 7.000-1,-10.000 6.000 2,-9.000 7.000-1,-5.000 5.000 0,0.000 7.000-4,0.000 6.000-3,0.000 7.000-3,6.000 2.000-1,13.000 1.000 0,12.000-1.000 1,13.000 1.000 1</inkml:trace>
</inkml:ink>
</file>

<file path=ppt/ink/ink7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19"/>
    </inkml:context>
    <inkml:brush xml:id="br0">
      <inkml:brushProperty name="width" value="0.0335965231060982" units="cm"/>
      <inkml:brushProperty name="height" value="0.0335965231060982" units="cm"/>
      <inkml:brushProperty name="color" value="#f2395b"/>
      <inkml:brushProperty name="ignorePressure" value="0"/>
    </inkml:brush>
  </inkml:definitions>
  <inkml:trace contextRef="#ctx0" brushRef="#br0">52400.000 22550.000 654,'-24.000'-46.000'0,"4.000"10.000"0,3.000 10.000 0,3.000 9.000 0,6.000 7.000 8,9.000 7.000 17,10.000 6.000 15,10.000 7.000 17,13.000 2.000 2,19.000 1.000-11,19.000-1.000-12,19.000 1.000-11,7.000-4.000-8,-3.000-6.000-3,-3.000-6.000-5,-2.000-6.000-3,-6.000-2.000-4,-6.000 3.000-6,-6.000 3.000-3,-6.000 4.000-5,-9.000-1.000-4,-8.000-3.000-1,-10.000-3.000-1,-9.000-2.000-3,-7.000 2.000 0,-3.000 9.000-1,-3.000 10.000-1,-2.000 10.000 0,-8.000 5.000-2,-8.000 4.000-3,-10.000 3.000-2,-9.000 3.000-2,-7.000 1.000-1,-3.000 1.000 1,-3.000-1.000 2,-2.000 1.000 2,-1.000-4.000 3,3.000-6.000 6,3.000-6.000 5,4.000-6.000 6</inkml:trace>
</inkml:ink>
</file>

<file path=ppt/ink/ink71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4"/>
    </inkml:context>
    <inkml:brush xml:id="br0">
      <inkml:brushProperty name="width" value="0.0329466387629509" units="cm"/>
      <inkml:brushProperty name="height" value="0.0329466387629509" units="cm"/>
      <inkml:brushProperty name="color" value="#000000"/>
      <inkml:brushProperty name="ignorePressure" value="0"/>
    </inkml:brush>
  </inkml:definitions>
  <inkml:trace contextRef="#ctx0" brushRef="#br0">79900.000 7000.000 667,'25.000'-22.000'73,"0.000"6.000"-17,0.000 7.000-17,0.000 6.000-15,4.000 7.000-8,10.000 10.000 0,10.000 10.000 2,9.000 9.000 0,-1.000 4.000 0,-8.000 1.000-2,-10.000-1.000-1,-9.000 1.000-3,-10.000 1.000-4,-9.000 3.000-4,-10.000 3.000-7,-8.000 4.000-5,-15.000 1.000-6,-19.000 0.000-4,-18.000 0.000-6,-19.000 0.000-4,-10.000-2.000-2,1.000-3.000 3,-1.000-3.000 3,1.000-2.000 3,7.000-6.000 3,16.000-6.000 4,15.000-6.000 5,17.000-6.000 4,21.000-7.000 6,28.000-6.000 5,28.000-6.000 6,29.000-6.000 6,16.000-6.000 0,7.000-2.000-5,6.000-3.000-5,7.000-3.000-5,-1.000-1.000-3,-6.000 4.000 1,-6.000 3.000 0,-6.000 3.000 1,-10.000 1.000-6,-12.000 1.000-14,-13.000-1.000-13,-12.000 1.000-13,-10.000-1.000-4,-6.000 1.000 5,-6.000-1.000 7,-6.000 1.000 6</inkml:trace>
</inkml:ink>
</file>

<file path=ppt/ink/ink71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5"/>
    </inkml:context>
    <inkml:brush xml:id="br0">
      <inkml:brushProperty name="width" value="0.027823219075799" units="cm"/>
      <inkml:brushProperty name="height" value="0.027823219075799" units="cm"/>
      <inkml:brushProperty name="color" value="#000000"/>
      <inkml:brushProperty name="ignorePressure" value="0"/>
    </inkml:brush>
  </inkml:definitions>
  <inkml:trace contextRef="#ctx0" brushRef="#br0">80550.000 7250.000 790,'50.000'-22.000'29,"0.000"6.000"-6,0.000 7.000-5,0.000 6.000-5,3.000 3.000-1,6.000 0.000 2,7.000 0.000 2,6.000 0.000 3,1.000 0.000 0,-3.000 0.000-3,-3.000 0.000-2,-2.000 0.000-3,-5.000 0.000-6,-2.000 0.000-6,-3.000 0.000-8,-3.000 0.000-8,-6.000 0.000-7,-5.000 0.000-7,-7.000 0.000-9,-5.000 0.000-7</inkml:trace>
</inkml:ink>
</file>

<file path=ppt/ink/ink71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5"/>
    </inkml:context>
    <inkml:brush xml:id="br0">
      <inkml:brushProperty name="width" value="0.0343128442764282" units="cm"/>
      <inkml:brushProperty name="height" value="0.0343128442764282" units="cm"/>
      <inkml:brushProperty name="color" value="#000000"/>
      <inkml:brushProperty name="ignorePressure" value="0"/>
    </inkml:brush>
  </inkml:definitions>
  <inkml:trace contextRef="#ctx0" brushRef="#br0">81300.000 6500.000 641,'-24.000'-69.000'5,"4.000"13.000"10,3.000 12.000 11,3.000 13.000 10,1.000 18.000 4,1.000 26.000-4,-1.000 24.000-3,1.000 26.000-3,1.000 15.000-2,3.000 6.000-1,3.000 7.000 0,4.000 6.000-1,1.000 4.000-5,0.000 4.000-13,0.000 3.000-10,0.000 3.000-12,-2.000 1.000-9,-3.000 1.000-5,-3.000-1.000-7,-2.000 1.000-5,-3.000-9.000-5,1.000-15.000-4,-1.000-15.000-3,1.000-16.000-3</inkml:trace>
</inkml:ink>
</file>

<file path=ppt/ink/ink71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6"/>
    </inkml:context>
    <inkml:brush xml:id="br0">
      <inkml:brushProperty name="width" value="0.0331642292439938" units="cm"/>
      <inkml:brushProperty name="height" value="0.0331642292439938" units="cm"/>
      <inkml:brushProperty name="color" value="#000000"/>
      <inkml:brushProperty name="ignorePressure" value="0"/>
    </inkml:brush>
  </inkml:definitions>
  <inkml:trace contextRef="#ctx0" brushRef="#br0">83000.000 7050.000 663,'90.000'1.000'95,"-18.000"4.000"-19,-19.000 3.000-20,-18.000 3.000-19,-7.000 4.000-13,6.000 7.000-4,7.000 6.000-5,6.000 7.000-5,1.000 2.000-6,-3.000 1.000-9,-3.000-1.000-9,-2.000 1.000-7,-6.000-1.000-9,-6.000 1.000-5,-6.000-1.000-6,-6.000 1.000-6,-10.000-1.000-2,-12.000 1.000 3,-13.000-1.000 4,-12.000 1.000 2,-5.000-4.000 5,3.000-6.000 8,3.000-6.000 6,4.000-6.000 7</inkml:trace>
</inkml:ink>
</file>

<file path=ppt/ink/ink71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6"/>
    </inkml:context>
    <inkml:brush xml:id="br0">
      <inkml:brushProperty name="width" value="0.0315319076180458" units="cm"/>
      <inkml:brushProperty name="height" value="0.0315319076180458" units="cm"/>
      <inkml:brushProperty name="color" value="#000000"/>
      <inkml:brushProperty name="ignorePressure" value="0"/>
    </inkml:brush>
  </inkml:definitions>
  <inkml:trace contextRef="#ctx0" brushRef="#br0">82250.000 8550.000 697,'-32.000'21.000'22,"39.000"-5.000"7,36.000-7.000 7,39.000-5.000 9,22.000-8.000 0,10.000-5.000-7,10.000-7.000-6,9.000-5.000-7,1.000-6.000-7,-6.000-3.000-8,-6.000-3.000-8,-6.000-2.000-7,-10.000 0.000-8,-12.000 7.000-10,-13.000 6.000-9,-12.000 7.000-8,-12.000 2.000-6,-8.000 1.000-2,-10.000-1.000-3,-9.000 1.000-1</inkml:trace>
</inkml:ink>
</file>

<file path=ppt/ink/ink71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6"/>
    </inkml:context>
    <inkml:brush xml:id="br0">
      <inkml:brushProperty name="width" value="0.0369906723499298" units="cm"/>
      <inkml:brushProperty name="height" value="0.0369906723499298" units="cm"/>
      <inkml:brushProperty name="color" value="#000000"/>
      <inkml:brushProperty name="ignorePressure" value="0"/>
    </inkml:brush>
  </inkml:definitions>
  <inkml:trace contextRef="#ctx0" brushRef="#br0">83400.000 7600.000 594,'-93.000'25.000'5,"17.000"0.000"10,15.000 0.000 9,16.000 0.000 11,10.000 6.000 3,7.000 13.000 0,6.000 12.000-1,7.000 13.000-2,4.000 12.000-1,3.000 13.000-4,3.000 12.000-3,4.000 13.000-3,1.000 13.000-4,0.000 17.000-3,0.000 15.000-4,0.000 16.000-4,0.000 7.000-4,0.000 1.000-7,0.000-1.000-5,0.000 1.000-7,0.000-1.000-5,0.000 1.000-7,0.000-1.000-7,0.000 1.000-6,0.000-3.000-4,0.000-2.000-1,0.000-3.000 0,0.000-3.000-1,1.000-21.000 2,4.000-37.000 3,3.000-38.000 6,3.000-37.000 3</inkml:trace>
</inkml:ink>
</file>

<file path=ppt/ink/ink71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6"/>
    </inkml:context>
    <inkml:brush xml:id="br0">
      <inkml:brushProperty name="width" value="0.034210342913866" units="cm"/>
      <inkml:brushProperty name="height" value="0.034210342913866" units="cm"/>
      <inkml:brushProperty name="color" value="#000000"/>
      <inkml:brushProperty name="ignorePressure" value="0"/>
    </inkml:brush>
  </inkml:definitions>
  <inkml:trace contextRef="#ctx0" brushRef="#br0">83400.000 9350.000 643,'-52.000'-21.000'2,"-3.000"10.000"4,-3.000 10.000 5,-2.000 9.000 3,2.000 4.000 2,9.000 1.000-3,10.000-1.000-2,10.000 1.000-3,-4.000 4.000 0,-16.000 9.000-1,-15.000 10.000 1,-15.000 10.000 1,-6.000 4.000 3,7.000 0.000 7,6.000 0.000 7,7.000 0.000 6,7.000-2.000 2,9.000-3.000-6,10.000-3.000-4,10.000-2.000-6,8.000-5.000-3,10.000-2.000-5,10.000-3.000-3,9.000-3.000-4,12.000-7.000-5,16.000-9.000-6,15.000-10.000-6,17.000-8.000-7,13.000-11.000-3,13.000-8.000 0,12.000-10.000-1,13.000-9.000 1,6.000-7.000-2,0.000-3.000 1,0.000-3.000-2,0.000-2.000 1,-7.000 2.000 1,-11.000 9.000 4,-14.000 10.000 4,-11.000 10.000 4,-12.000 7.000 2,-9.000 6.000-2,-10.000 7.000 0,-8.000 6.000-2,-9.000 4.000 11,-6.000 4.000 22,-6.000 3.000 23,-6.000 3.000 22,-2.000 1.000 5,3.000 1.000-12,3.000-1.000-12,4.000 1.000-13,2.000-1.000-8,4.000 1.000-5,3.000-1.000-4,3.000 1.000-4,-1.000-1.000-5,-2.000 1.000-2,-3.000-1.000-5,-3.000 1.000-3,-2.000-1.000-5,0.000 1.000-5,0.000-1.000-7,0.000 1.000-5,0.000-3.000-8,0.000-2.000-8,0.000-3.000-8,0.000-3.000-8,-2.000-4.000 0,-3.000-3.000 11,-3.000-3.000 9,-2.000-2.000 11</inkml:trace>
</inkml:ink>
</file>

<file path=ppt/ink/ink71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7"/>
    </inkml:context>
    <inkml:brush xml:id="br0">
      <inkml:brushProperty name="width" value="0.0392894074320793" units="cm"/>
      <inkml:brushProperty name="height" value="0.0392894074320793" units="cm"/>
      <inkml:brushProperty name="color" value="#000000"/>
      <inkml:brushProperty name="ignorePressure" value="0"/>
    </inkml:brush>
  </inkml:definitions>
  <inkml:trace contextRef="#ctx0" brushRef="#br0">86250.000 7950.000 559,'-69.000'50.000'90,"13.000"0.000"-16,12.000 0.000-15,13.000 0.000-15,6.000 1.000-10,0.000 4.000-3,0.000 3.000-4,0.000 3.000-4,-2.000 6.000-3,-3.000 9.000-5,-3.000 10.000-3,-2.000 10.000-5,-5.000 5.000-3,-2.000 4.000-4,-3.000 3.000-2,-3.000 3.000-4,-2.000-2.000-2,0.000-6.000-2,0.000-6.000-2,0.000-6.000-1,3.000-12.000-5,6.000-15.000-5,7.000-15.000-7,6.000-16.000-7,17.000-29.000-5,28.000-40.000-7,28.000-40.000-7,29.000-41.000-7,5.000-10.000 4,-15.000 22.000 12,-15.000 22.000 13,-16.000 23.000 13</inkml:trace>
</inkml:ink>
</file>

<file path=ppt/ink/ink71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7"/>
    </inkml:context>
    <inkml:brush xml:id="br0">
      <inkml:brushProperty name="width" value="0.0431114919483662" units="cm"/>
      <inkml:brushProperty name="height" value="0.0431114919483662" units="cm"/>
      <inkml:brushProperty name="color" value="#000000"/>
      <inkml:brushProperty name="ignorePressure" value="0"/>
    </inkml:brush>
  </inkml:definitions>
  <inkml:trace contextRef="#ctx0" brushRef="#br0">86000.000 8400.000 510,'68.000'-85.000'5,"-11.000"32.000"11,-14.000 31.000 11,-11.000 32.000 10,-9.000 24.000 6,-3.000 19.000 0,-3.000 19.000 1,-2.000 19.000-1,-5.000 9.000-2,-2.000 0.000-6,-3.000 0.000-4,-3.000 0.000-6,-4.000-2.000-4,-3.000-3.000-2,-3.000-3.000-2,-2.000-2.000-3,-1.000-9.000-3,3.000-12.000-2,3.000-13.000-3,4.000-12.000-3,8.000-18.000-5,17.000-21.000-4,15.000-22.000-5,16.000-22.000-4,9.000-22.000-3,3.000-22.000 3,3.000-22.000 2,4.000-21.000 3,-1.000-14.000-2,-3.000-2.000-2,-3.000-3.000-5,-2.000-3.000-2,-6.000 4.000-3,-6.000 13.000-1,-6.000 12.000-1,-6.000 13.000-2,-7.000 15.000 0,-6.000 19.000-1,-6.000 19.000-1,-6.000 19.000-1</inkml:trace>
</inkml:ink>
</file>

<file path=ppt/ink/ink71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7"/>
    </inkml:context>
    <inkml:brush xml:id="br0">
      <inkml:brushProperty name="width" value="0.0380070842802525" units="cm"/>
      <inkml:brushProperty name="height" value="0.0380070842802525" units="cm"/>
      <inkml:brushProperty name="color" value="#000000"/>
      <inkml:brushProperty name="ignorePressure" value="0"/>
    </inkml:brush>
  </inkml:definitions>
  <inkml:trace contextRef="#ctx0" brushRef="#br0">87750.000 8350.000 578,'-4.000'51.000'5,"-5.000"4.000"8,-7.000 3.000 9,-5.000 3.000 8,-3.000-1.000 5,4.000-2.000-3,3.000-3.000 0,3.000-3.000-3,1.000 1.000 0,1.000 6.000-1,-1.000 7.000 0,1.000 6.000-1,-1.000 3.000-2,1.000 0.000-2,-1.000 0.000-3,1.000 0.000-3,1.000-2.000-4,3.000-3.000-4,3.000-3.000-5,4.000-2.000-4,4.000-19.000-14,6.000-30.000-25,7.000-32.000-24,6.000-30.000-25,1.000-14.000-3,-3.000 7.000 17,-3.000 6.000 16,-2.000 7.000 18</inkml:trace>
</inkml:ink>
</file>

<file path=ppt/ink/ink7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19"/>
    </inkml:context>
    <inkml:brush xml:id="br0">
      <inkml:brushProperty name="width" value="0.0366984009742737" units="cm"/>
      <inkml:brushProperty name="height" value="0.0366984009742737" units="cm"/>
      <inkml:brushProperty name="color" value="#f2395b"/>
      <inkml:brushProperty name="ignorePressure" value="0"/>
    </inkml:brush>
  </inkml:definitions>
  <inkml:trace contextRef="#ctx0" brushRef="#br0">52650.000 22850.000 599,'-50.000'0.000'-1,"0.000"0.000"-1,0.000 0.000-1,0.000 0.000-1,1.000 0.000-1,4.000 0.000 0,3.000 0.000 0,3.000 0.000 0,4.000-2.000 4,7.000-3.000 9,6.000-3.000 8,7.000-2.000 9,4.000 6.000 6,3.000 20.000 2,3.000 18.000 2,4.000 20.000 4,1.000 11.000-1,0.000 7.000-4,0.000 6.000-4,0.000 7.000-4,1.000 4.000-3,4.000 3.000-3,3.000 3.000-1,3.000 4.000-3,-1.000 2.000-3,-2.000 4.000-2,-3.000 3.000-4,-3.000 3.000-2,-4.000 9.000-3,-3.000 16.000-2,-3.000 15.000-3,-2.000 17.000-2,-3.000-4.000-4,1.000-22.000-4,-1.000-22.000-4,1.000-21.000-5,1.000-18.000-4,3.000-12.000-5,3.000-13.000-6,4.000-12.000-4,1.000-18.000-3,0.000-21.000 2,0.000-22.000 1,0.000-22.000 3,0.000-18.000 2,0.000-11.000 5,0.000-14.000 4,0.000-11.000 5,-2.000 0.000 4,-3.000 17.000 4,-3.000 15.000 4,-2.000 16.000 4</inkml:trace>
</inkml:ink>
</file>

<file path=ppt/ink/ink71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7"/>
    </inkml:context>
    <inkml:brush xml:id="br0">
      <inkml:brushProperty name="width" value="0.0368904992938042" units="cm"/>
      <inkml:brushProperty name="height" value="0.0368904992938042" units="cm"/>
      <inkml:brushProperty name="color" value="#000000"/>
      <inkml:brushProperty name="ignorePressure" value="0"/>
    </inkml:brush>
  </inkml:definitions>
  <inkml:trace contextRef="#ctx0" brushRef="#br0">88150.000 7650.000 596,'0.000'78.000'107,"0.000"6.000"-21,0.000 7.000-23,0.000 6.000-21,0.000-1.000-13,0.000-5.000-3,0.000-7.000-4,0.000-5.000-2,0.000-8.000-11,0.000-5.000-22,0.000-7.000-20,0.000-5.000-20</inkml:trace>
</inkml:ink>
</file>

<file path=ppt/ink/ink71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8"/>
    </inkml:context>
    <inkml:brush xml:id="br0">
      <inkml:brushProperty name="width" value="0.0334568843245506" units="cm"/>
      <inkml:brushProperty name="height" value="0.0334568843245506" units="cm"/>
      <inkml:brushProperty name="color" value="#000000"/>
      <inkml:brushProperty name="ignorePressure" value="0"/>
    </inkml:brush>
  </inkml:definitions>
  <inkml:trace contextRef="#ctx0" brushRef="#br0">88800.000 6550.000 657,'50.000'46.000'119,"0.000"-5.000"-28,0.000-7.000-27,0.000-5.000-28,-5.000-3.000-18,-9.000 4.000-7,-10.000 3.000-8,-8.000 3.000-7,-11.000 3.000-7,-8.000 3.000-5,-10.000 3.000-4,-9.000 4.000-6,-10.000 2.000-2,-9.000 4.000 1,-10.000 3.000 2,-8.000 3.000 0,-8.000-2.000 2,-2.000-6.000 0,-3.000-6.000 2,-3.000-6.000 0,5.000-6.000 4,17.000-2.000 6,15.000-3.000 5,16.000-3.000 6,23.000-6.000 6,31.000-5.000 8,32.000-7.000 6,31.000-5.000 9,13.000-4.000-3,-2.000 0.000-10,-3.000 0.000-10,-3.000 0.000-11,-9.000-2.000-9,-11.000-3.000-6,-14.000-3.000-6,-11.000-2.000-7,-11.000-1.000-2,-5.000 3.000 2,-7.000 3.000 1,-5.000 4.000 3</inkml:trace>
</inkml:ink>
</file>

<file path=ppt/ink/ink71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8"/>
    </inkml:context>
    <inkml:brush xml:id="br0">
      <inkml:brushProperty name="width" value="0.0256176386028528" units="cm"/>
      <inkml:brushProperty name="height" value="0.0256176386028528" units="cm"/>
      <inkml:brushProperty name="color" value="#000000"/>
      <inkml:brushProperty name="ignorePressure" value="0"/>
    </inkml:brush>
  </inkml:definitions>
  <inkml:trace contextRef="#ctx0" brushRef="#br0">89300.000 7050.000 858,'50.000'-22.000'1,"0.000"6.000"1,0.000 7.000 2,0.000 6.000 1,0.000 3.000 3,0.000 0.000 4,0.000 0.000 6,0.000 0.000 4,0.000 1.000 0,0.000 4.000-4,0.000 3.000-3,0.000 3.000-4,-2.000 1.000-7,-3.000 1.000-10,-3.000-1.000-10,-2.000 1.000-10</inkml:trace>
</inkml:ink>
</file>

<file path=ppt/ink/ink71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48"/>
    </inkml:context>
    <inkml:brush xml:id="br0">
      <inkml:brushProperty name="width" value="0.0386830605566502" units="cm"/>
      <inkml:brushProperty name="height" value="0.0386830605566502" units="cm"/>
      <inkml:brushProperty name="color" value="#000000"/>
      <inkml:brushProperty name="ignorePressure" value="0"/>
    </inkml:brush>
  </inkml:definitions>
  <inkml:trace contextRef="#ctx0" brushRef="#br0">89700.000 6150.000 568,'-25.000'-25.000'0,"0.000"0.000"0,0.000 0.000 0,0.000 0.000 0,1.000 1.000 7,4.000 4.000 12,3.000 3.000 13,3.000 3.000 13,4.000 10.000 4,7.000 20.000-2,6.000 18.000-4,7.000 20.000-3,2.000 14.000-3,1.000 14.000-5,-1.000 11.000-4,1.000 14.000-5,-3.000 8.000-5,-2.000 7.000-9,-3.000 6.000-7,-3.000 7.000-7,-4.000 2.000-10,-3.000 1.000-12,-3.000-1.000-12,-2.000 1.000-11,-5.000-13.000-7,-2.000-25.000-3,-3.000-25.000-1,-3.000-25.000-2</inkml:trace>
</inkml:ink>
</file>

<file path=ppt/ink/ink71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0"/>
    </inkml:context>
    <inkml:brush xml:id="br0">
      <inkml:brushProperty name="width" value="0.0285646449774504" units="cm"/>
      <inkml:brushProperty name="height" value="0.0285646449774504" units="cm"/>
      <inkml:brushProperty name="color" value="#000000"/>
      <inkml:brushProperty name="ignorePressure" value="0"/>
    </inkml:brush>
  </inkml:definitions>
  <inkml:trace contextRef="#ctx0" brushRef="#br0">90450.000 7600.000 770,'25.000'-24.000'0,"0.000"4.000"0,0.000 3.000 0,0.000 3.000 0,9.000 1.000 4,19.000 1.000 7,19.000-1.000 8,19.000 1.000 8,5.000 1.000 4,-5.000 3.000 0,-7.000 3.000-1,-5.000 4.000 1,-4.000-1.000-5,0.000-3.000-11,0.000-3.000-10,0.000-2.000-12,-4.000-3.000-6,-5.000 1.000-3,-7.000-1.000-2,-5.000 1.000-4,-12.000-3.000-6,-16.000-2.000-8,-15.000-3.000-10,-15.000-3.000-8</inkml:trace>
</inkml:ink>
</file>

<file path=ppt/ink/ink71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0"/>
    </inkml:context>
    <inkml:brush xml:id="br0">
      <inkml:brushProperty name="width" value="0.0339674316346645" units="cm"/>
      <inkml:brushProperty name="height" value="0.0339674316346645" units="cm"/>
      <inkml:brushProperty name="color" value="#000000"/>
      <inkml:brushProperty name="ignorePressure" value="0"/>
    </inkml:brush>
  </inkml:definitions>
  <inkml:trace contextRef="#ctx0" brushRef="#br0">91300.000 6800.000 647,'-2.000'-49.000'0,"-3.000"4.000"0,-3.000 3.000 0,-2.000 3.000 0,-5.000 18.000 7,-2.000 35.000 13,-3.000 35.000 14,-3.000 34.000 12,-4.000 15.000 4,-3.000-3.000-9,-3.000-3.000-7,-2.000-2.000-9,-8.000 3.000-6,-8.000 14.000-4,-10.000 11.000-3,-9.000 14.000-4,-4.000 0.000-1,4.000-8.000 0,3.000-10.000 1,3.000-9.000 1,7.000-12.000-2,14.000-11.000-3,11.000-14.000-5,14.000-11.000-3,11.000-14.000-3,14.000-11.000-2,11.000-14.000-2,14.000-11.000-3,13.000-11.000 1,16.000-5.000 1,15.000-7.000 2,17.000-5.000 3,7.000-9.000-5,0.000-9.000-8,0.000-10.000-9,0.000-8.000-10,-5.000-6.000-3,-9.000 1.000 4,-10.000-1.000 3,-8.000 1.000 2,-12.000 4.000 5,-12.000 9.000 4,-13.000 10.000 4,-12.000 10.000 4,-10.000 5.000 5,-6.000 4.000 3,-6.000 3.000 4,-6.000 3.000 4,-7.000 3.000 4,-6.000 3.000 3,-6.000 3.000 3,-6.000 4.000 4,-4.000 2.000 1,1.000 4.000-2,-1.000 3.000 0,1.000 3.000-2,1.000 7.000 3,3.000 14.000 6,3.000 11.000 6,4.000 14.000 6,2.000 7.000 2,4.000 3.000 0,3.000 3.000-1,3.000 4.000-1,3.000 4.000-3,3.000 6.000-6,3.000 7.000-5,4.000 6.000-6,1.000 4.000-4,0.000 4.000 0,0.000 3.000-2,0.000 3.000 0,-2.000-4.000-3,-3.000-8.000-7,-3.000-10.000-6,-2.000-9.000-6,-5.000-10.000-7,-2.000-9.000-8,-3.000-10.000-6,-3.000-8.000-8,-4.000-9.000-1,-3.000-6.000 3,-3.000-6.000 6,-2.000-6.000 3,-5.000-6.000 4,-2.000-2.000 4,-3.000-3.000 4,-3.000-3.000 4,-4.000-2.000 2,-3.000 0.000 3,-3.000 0.000 3,-2.000 0.000 2,0.000-2.000 5,7.000-3.000 7,6.000-3.000 6,7.000-2.000 7,5.000-8.000 4,7.000-8.000 2,6.000-10.000 2,7.000-9.000 1,15.000-10.000 1,25.000-9.000-1,25.000-10.000-1,25.000-8.000-2,18.000-11.000-4,14.000-8.000-8,11.000-10.000-7,14.000-9.000-8,5.000-5.000-7,1.000 0.000-5,-1.000 0.000-6,1.000 0.000-6,-13.000 12.000-1,-25.000 26.000 3,-25.000 24.000 5,-25.000 26.000 3,-15.000 10.000 1,-2.000-3.000 2,-3.000-3.000 0,-3.000-2.000 1</inkml:trace>
</inkml:ink>
</file>

<file path=ppt/ink/ink71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1"/>
    </inkml:context>
    <inkml:brush xml:id="br0">
      <inkml:brushProperty name="width" value="0.0335424579679966" units="cm"/>
      <inkml:brushProperty name="height" value="0.0335424579679966" units="cm"/>
      <inkml:brushProperty name="color" value="#000000"/>
      <inkml:brushProperty name="ignorePressure" value="0"/>
    </inkml:brush>
  </inkml:definitions>
  <inkml:trace contextRef="#ctx0" brushRef="#br0">92450.000 7350.000 655,'46.000'-40.000'60,"-5.000"23.000"-18,-7.000 22.000-16,-5.000 22.000-16,-11.000 12.000-11,-11.000 3.000-3,-14.000 3.000-5,-11.000 4.000-3,-12.000 2.000-1,-9.000 4.000 1,-10.000 3.000 1,-8.000 3.000 2,-11.000 6.000-1,-8.000 9.000-1,-10.000 10.000-1,-9.000 10.000-2,-1.000-4.000 3,10.000-16.000 5,10.000-15.000 5,9.000-15.000 5,12.000-11.000 2,16.000-2.000 1,15.000-3.000-1,17.000-3.000 0,13.000-7.000 2,13.000-9.000 3,12.000-10.000 4,13.000-8.000 3,12.000-11.000-1,13.000-8.000-5,12.000-10.000-5,13.000-9.000-6,2.000-7.000-5,-5.000-3.000-5,-7.000-3.000-6,-5.000-2.000-4,-8.000-3.000-4,-5.000 1.000-1,-7.000-1.000-2,-5.000 1.000-2,-9.000-4.000 2,-9.000-6.000 2,-10.000-6.000 4,-8.000-6.000 4,-11.000-2.000 3,-8.000 3.000 4,-10.000 3.000 5,-9.000 4.000 3,-5.000 4.000 5,0.000 6.000 2,0.000 7.000 3,0.000 6.000 4,-2.000 9.000 1,-3.000 13.000-1,-3.000 12.000 0,-2.000 13.000-1,0.000 7.000 4,7.000 4.000 6,6.000 3.000 8,7.000 3.000 6,2.000 7.000 3,1.000 14.000 0,-1.000 11.000-2,1.000 14.000 0,2.000 7.000-4,7.000 3.000-4,6.000 3.000-6,7.000 4.000-5,4.000-1.000-3,3.000-3.000-4,3.000-3.000-2,4.000-2.000-4,-1.000-1.000-2,-3.000 3.000-6,-3.000 3.000-5,-2.000 4.000-4,-5.000 2.000-4,-2.000 4.000-2,-3.000 3.000-3,-3.000 3.000-2,-7.000 1.000-2,-9.000 1.000-2,-10.000-1.000-2,-8.000 1.000-2,-11.000-3.000 0,-8.000-2.000 3,-10.000-3.000 1,-9.000-3.000 2,-5.000-7.000 2,0.000-9.000 4,0.000-10.000 3,0.000-8.000 3,1.000-9.000 4,4.000-6.000 6,3.000-6.000 5,3.000-6.000 6,10.000-7.000 8,20.000-6.000 13,18.000-6.000 10,20.000-6.000 13,16.000-4.000 2,16.000 1.000-7,15.000-1.000-7,17.000 1.000-6,8.000 2.000-7,4.000 7.000-8,3.000 6.000-6,3.000 7.000-7,-1.000 5.000-6,-2.000 7.000-5,-3.000 6.000-6,-3.000 7.000-4,-7.000 0.000-6,-9.000-2.000-3,-10.000-3.000-5,-8.000-3.000-3,-8.000-4.000-3,-2.000-3.000 0,-3.000-3.000 0,-3.000-2.000 0</inkml:trace>
</inkml:ink>
</file>

<file path=ppt/ink/ink71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1"/>
    </inkml:context>
    <inkml:brush xml:id="br0">
      <inkml:brushProperty name="width" value="0.0256940238177776" units="cm"/>
      <inkml:brushProperty name="height" value="0.0256940238177776" units="cm"/>
      <inkml:brushProperty name="color" value="#000000"/>
      <inkml:brushProperty name="ignorePressure" value="0"/>
    </inkml:brush>
  </inkml:definitions>
  <inkml:trace contextRef="#ctx0" brushRef="#br0">94300.000 6550.000 856,'51.000'-68.000'0,"4.000"17.000"0,3.000 15.000 0,3.000 16.000 0,-4.000 10.000 1,-8.000 7.000 2,-10.000 6.000 3,-9.000 7.000 2,-9.000 8.000 3,-5.000 14.000 3,-7.000 11.000 4,-5.000 14.000 4,-11.000 7.000-1,-11.000 3.000-3,-14.000 3.000-5,-11.000 4.000-4,-12.000 1.000-11,-9.000 0.000-17,-10.000 0.000-18,-8.000 0.000-16,0.000-7.000-4,14.000-11.000 11,11.000-14.000 10,14.000-11.000 11,7.000-9.000 6,3.000-3.000 4,3.000-3.000 3,4.000-2.000 3</inkml:trace>
</inkml:ink>
</file>

<file path=ppt/ink/ink71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1"/>
    </inkml:context>
    <inkml:brush xml:id="br0">
      <inkml:brushProperty name="width" value="0.0287876054644585" units="cm"/>
      <inkml:brushProperty name="height" value="0.0287876054644585" units="cm"/>
      <inkml:brushProperty name="color" value="#000000"/>
      <inkml:brushProperty name="ignorePressure" value="0"/>
    </inkml:brush>
  </inkml:definitions>
  <inkml:trace contextRef="#ctx0" brushRef="#br0">93400.000 7650.000 764,'-49.000'3.000'1,"4.000"6.000"1,3.000 7.000 2,3.000 6.000 1,17.000-1.000 5,31.000-5.000 6,32.000-7.000 7,31.000-5.000 6,21.000-9.000 2,14.000-9.000-2,11.000-10.000-3,14.000-8.000-2,3.000-6.000-6,-2.000 1.000-6,-3.000-1.000-6,-3.000 1.000-8,-9.000-1.000-10,-11.000 1.000-14,-14.000-1.000-14,-11.000 1.000-14</inkml:trace>
</inkml:ink>
</file>

<file path=ppt/ink/ink71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1"/>
    </inkml:context>
    <inkml:brush xml:id="br0">
      <inkml:brushProperty name="width" value="0.0356787815690041" units="cm"/>
      <inkml:brushProperty name="height" value="0.0356787815690041" units="cm"/>
      <inkml:brushProperty name="color" value="#000000"/>
      <inkml:brushProperty name="ignorePressure" value="0"/>
    </inkml:brush>
  </inkml:definitions>
  <inkml:trace contextRef="#ctx0" brushRef="#br0">94550.000 7050.000 616,'-157.000'-21.000'25,"39.000"10.000"1,36.000 10.000 2,39.000 9.000 1,21.000 9.000 1,6.000 9.000 0,7.000 10.000-1,6.000 10.000 1,3.000 8.000-2,0.000 10.000-2,0.000 10.000-2,0.000 9.000-2,0.000 9.000-3,0.000 9.000-4,0.000 10.000-3,0.000 10.000-5,0.000 13.000-3,0.000 19.000-7,0.000 19.000-4,0.000 19.000-6,-5.000 2.000-6,-9.000-11.000-8,-10.000-14.000-9,-8.000-11.000-7,-3.000-18.000-4,7.000-22.000-2,6.000-22.000-2,7.000-21.000 0</inkml:trace>
</inkml:ink>
</file>

<file path=ppt/ink/ink7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20"/>
    </inkml:context>
    <inkml:brush xml:id="br0">
      <inkml:brushProperty name="width" value="0.0397256463766098" units="cm"/>
      <inkml:brushProperty name="height" value="0.0397256463766098" units="cm"/>
      <inkml:brushProperty name="color" value="#f2395b"/>
      <inkml:brushProperty name="ignorePressure" value="0"/>
    </inkml:brush>
  </inkml:definitions>
  <inkml:trace contextRef="#ctx0" brushRef="#br0">52000.000 24350.000 553,'0.000'-47.000'0,"0.000"6.000"1,0.000 7.000-1,0.000 6.000 0,3.000 4.000 3,6.000 4.000 4,7.000 3.000 4,6.000 3.000 4,3.000 1.000 2,0.000 1.000 1,0.000-1.000 0,0.000 1.000 0,4.000 2.000 0,10.000 7.000-1,10.000 6.000 0,9.000 7.000 0,6.000 2.000-2,3.000 1.000-2,3.000-1.000-1,4.000 1.000-3,1.000-3.000-2,0.000-2.000 0,0.000-3.000-2,0.000-3.000 0,-2.000-2.000-1,-3.000 0.000 0,-3.000 0.000 0,-2.000 0.000 0,-5.000-4.000-2,-2.000-5.000-6,-3.000-7.000-5,-3.000-5.000-5,-2.000-6.000-6,0.000-3.000-3,0.000-3.000-6,0.000-2.000-3,-4.000-5.000-2,-5.000-2.000 2,-7.000-3.000 1,-5.000-3.000 3,-8.000-2.000 3,-5.000 0.000 5,-7.000 0.000 6,-5.000 0.000 5,-6.000 3.000 3,-3.000 6.000 2,-3.000 7.000 2,-2.000 6.000 1,-5.000 4.000 5,-2.000 4.000 6,-3.000 3.000 7,-3.000 3.000 6,-2.000 1.000 5,0.000 1.000 1,0.000-1.000 2,0.000 1.000 2,0.000 1.000-1,0.000 3.000-2,0.000 3.000-3,0.000 4.000-3,0.000 5.000-2,0.000 10.000-3,0.000 10.000-1,0.000 9.000-3,-4.000 7.000-2,-5.000 7.000 1,-7.000 6.000 0,-5.000 7.000 1,-1.000 2.000-2,6.000 1.000-2,7.000-1.000-1,6.000 1.000-2,3.000 1.000-1,0.000 3.000-2,0.000 3.000-1,0.000 4.000-1,3.000-1.000 0,6.000-3.000 0,7.000-3.000 0,6.000-2.000 0,6.000-3.000-1,6.000 1.000-3,7.000-1.000-2,6.000 1.000-3,7.000-6.000-3,10.000-8.000-5,10.000-10.000-5,9.000-9.000-5,7.000-10.000-2,7.000-9.000-3,6.000-10.000-1,7.000-8.000-2,2.000-12.000-1,1.000-12.000 0,-1.000-13.000 1,1.000-12.000 0,-1.000-10.000 1,1.000-6.000 1,-1.000-6.000 1,1.000-6.000 1,-3.000-4.000 2,-2.000 1.000 5,-3.000-1.000 3,-3.000 1.000 3,-4.000-3.000 4,-3.000-2.000 2,-3.000-3.000 3,-2.000-3.000 2,-8.000-1.000 2,-8.000 4.000 1,-10.000 3.000-1,-9.000 3.000 2,-7.000 7.000 1,-3.000 14.000 6,-3.000 11.000 4,-2.000 14.000 6,-8.000 8.000 4,-8.000 7.000 6,-10.000 6.000 5,-9.000 7.000 6,-5.000 4.000 1,0.000 3.000-2,0.000 3.000-2,0.000 4.000-2,0.000 5.000-3,0.000 10.000-1,0.000 10.000-2,0.000 9.000-2,0.000 6.000-3,0.000 3.000-3,0.000 3.000-3,0.000 4.000-3,3.000 1.000-1,6.000 0.000 0,7.000 0.000 0,6.000 0.000 1,4.000-2.000-1,4.000-3.000-1,3.000-3.000-2,3.000-2.000-1,4.000-3.000-2,7.000 1.000-2,6.000-1.000-3,7.000 1.000-3,2.000-3.000-1,1.000-2.000 1,-1.000-3.000-1,1.000-3.000 0,-1.000-1.000 0,1.000 4.000 0,-1.000 3.000 0,1.000 3.000 1,-4.000 1.000-2,-6.000 1.000 0,-6.000-1.000 0,-6.000 1.000-1,-6.000 1.000 0,-2.000 3.000 1,-3.000 3.000 0,-3.000 4.000 2,-7.000 5.000-1,-9.000 10.000-1,-10.000 10.000-1,-8.000 9.000-2,-9.000 1.000-1,-6.000-6.000-2,-6.000-6.000-2,-6.000-6.000-2,-6.000-4.000-1,-2.000 1.000-2,-3.000-1.000-1,-3.000 1.000-1,2.000-6.000-3,10.000-8.000-5,10.000-10.000-4,9.000-9.000-4</inkml:trace>
</inkml:ink>
</file>

<file path=ppt/ink/ink71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2"/>
    </inkml:context>
    <inkml:brush xml:id="br0">
      <inkml:brushProperty name="width" value="0.0372812785208225" units="cm"/>
      <inkml:brushProperty name="height" value="0.0372812785208225" units="cm"/>
      <inkml:brushProperty name="color" value="#000000"/>
      <inkml:brushProperty name="ignorePressure" value="0"/>
    </inkml:brush>
  </inkml:definitions>
  <inkml:trace contextRef="#ctx0" brushRef="#br0">94000.000 8200.000 590,'-52.000'3.000'0,"-3.000"6.000"0,-3.000 7.000 0,-2.000 6.000 0,-5.000 9.000 3,-2.000 13.000 9,-3.000 12.000 7,-3.000 13.000 7,2.000 4.000 2,10.000-3.000-3,10.000-3.000-3,9.000-2.000-4,9.000-8.000-3,9.000-8.000-1,10.000-10.000-2,10.000-9.000-1,13.000-13.000-4,19.000-16.000-5,19.000-15.000-4,19.000-15.000-5,13.000-18.000-6,10.000-19.000-8,10.000-18.000-6,9.000-19.000-8,4.000-12.000-2,1.000-2.000 2,-1.000-3.000 3,1.000-3.000 2,-4.000-2.000 3,-6.000 0.000 4,-6.000 0.000 5,-6.000 0.000 4,-7.000 1.000 4,-6.000 4.000 5,-6.000 3.000 5,-6.000 3.000 5,-6.000 10.000 2,-2.000 20.000-2,-3.000 18.000-1,-3.000 20.000-2,-6.000 11.000 6,-5.000 7.000 14,-7.000 6.000 13,-5.000 7.000 14,-1.000 4.000 5,6.000 3.000-1,7.000 3.000-4,6.000 4.000-2,1.000 5.000-3,-3.000 10.000-6,-3.000 10.000-6,-2.000 9.000-4,-8.000 7.000-7,-8.000 7.000-5,-10.000 6.000-7,-9.000 7.000-6,-12.000 4.000-4,-11.000 3.000-5,-14.000 3.000-5,-11.000 4.000-3,-11.000-1.000-5,-5.000-3.000-3,-7.000-3.000-4,-5.000-2.000-4,-1.000-8.000-3,6.000-8.000-1,7.000-10.000-2,6.000-9.000-3,17.000-12.000 0,28.000-11.000-1,28.000-14.000 0,29.000-11.000 0,15.000-9.000 3,3.000-3.000 9,3.000-3.000 7,4.000-2.000 9,-3.000 2.000 5,-5.000 9.000 1,-7.000 10.000 2,-5.000 10.000 1,-20.000 10.000 6,-31.000 13.000 10,-31.000 12.000 8,-31.000 13.000 9,-20.000 7.000 4,-5.000 4.000-4,-7.000 3.000-3,-5.000 3.000-4,-3.000-1.000-3,4.000-2.000-2,3.000-3.000-3,3.000-3.000-3,7.000-6.000-2,14.000-5.000-4,11.000-7.000-2,14.000-5.000-4,22.000-11.000-2,35.000-11.000-4,35.000-14.000-2,34.000-11.000-3,17.000-6.000-2,0.000 4.000 1,0.000 3.000 1,0.000 3.000 0,-8.000 4.000 1,-16.000 7.000 0,-15.000 6.000 1,-15.000 7.000-1,-12.000 4.000 1,-6.000 3.000-1,-6.000 3.000 0,-6.000 4.000-1,-13.000 4.000 1,-19.000 6.000 5,-18.000 7.000 4,-19.000 6.000 4,-12.000 1.000 4,-2.000-3.000 2,-3.000-3.000 4,-3.000-2.000 2,-1.000-3.000 1,4.000 1.000-2,3.000-1.000 0,3.000 1.000-2,18.000-7.000-2,35.000-12.000-4,35.000-13.000-5,34.000-12.000-4,13.000-9.000-3,-5.000-2.000 1,-7.000-3.000 0,-5.000-3.000-1,-3.000 1.000 0,4.000 6.000 0,3.000 7.000-1,3.000 6.000 1,-5.000 6.000 1,-12.000 6.000 5,-13.000 7.000 4,-12.000 6.000 4,-9.000 7.000 6,-2.000 10.000 5,-3.000 10.000 5,-3.000 9.000 6,-7.000 4.000 2,-9.000 1.000-1,-10.000-1.000-1,-8.000 1.000-1,-9.000 4.000-2,-6.000 9.000-1,-6.000 10.000-2,-6.000 10.000-2,-1.000-3.000-4,7.000-11.000-5,6.000-14.000-5,7.000-11.000-5,-4.000-3.000-5,-12.000 10.000-4,-13.000 10.000-3,-12.000 9.000-5,-15.000 12.000-3,-15.000 16.000-3,-15.000 15.000-4,-16.000 17.000-3,-7.000 7.000-1,4.000 0.000 1,3.000 0.000 2,3.000 0.000 1,9.000-11.000 0,16.000-22.000-2,15.000-22.000-1,17.000-21.000-3,11.000-20.000 0,10.000-15.000 0,10.000-15.000 2,9.000-16.000 0</inkml:trace>
</inkml:ink>
</file>

<file path=ppt/ink/ink71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2"/>
    </inkml:context>
    <inkml:brush xml:id="br0">
      <inkml:brushProperty name="width" value="0.0329168699681759" units="cm"/>
      <inkml:brushProperty name="height" value="0.0329168699681759" units="cm"/>
      <inkml:brushProperty name="color" value="#000000"/>
      <inkml:brushProperty name="ignorePressure" value="0"/>
    </inkml:brush>
  </inkml:definitions>
  <inkml:trace contextRef="#ctx0" brushRef="#br0">93950.000 9550.000 668,'53.000'-68.000'45,"6.000"17.000"-9,7.000 15.000-10,6.000 16.000-8,3.000 10.000-3,0.000 7.000 2,0.000 6.000 2,0.000 7.000 3,0.000 8.000 2,0.000 14.000 0,0.000 11.000 0,0.000 14.000 1,-5.000 3.000-5,-9.000-2.000-7,-10.000-3.000-9,-8.000-3.000-9,-11.000-4.000-9,-8.000-3.000-12,-10.000-3.000-10,-9.000-2.000-11</inkml:trace>
</inkml:ink>
</file>

<file path=ppt/ink/ink71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3"/>
    </inkml:context>
    <inkml:brush xml:id="br0">
      <inkml:brushProperty name="width" value="0.0306952297687531" units="cm"/>
      <inkml:brushProperty name="height" value="0.0306952297687531" units="cm"/>
      <inkml:brushProperty name="color" value="#000000"/>
      <inkml:brushProperty name="ignorePressure" value="0"/>
    </inkml:brush>
  </inkml:definitions>
  <inkml:trace contextRef="#ctx0" brushRef="#br0">96300.000 7450.000 716,'46.000'-46.000'3,"-5.000"10.000"5,-7.000 10.000 6,-5.000 9.000 6,-8.000 9.000 3,-5.000 9.000 4,-7.000 10.000 2,-5.000 10.000 4,-11.000 7.000-2,-11.000 6.000-4,-14.000 7.000-5,-11.000 6.000-5,-4.000-1.000-5,6.000-5.000-7,7.000-7.000-7,6.000-5.000-6,15.000-8.000-7,26.000-5.000-6,24.000-7.000-7,26.000-5.000-7,12.000-6.000 1,0.000-3.000 9,0.000-3.000 7,0.000-2.000 9,-7.000 5.000 3,-11.000 16.000 1,-14.000 15.000 0,-11.000 17.000 1,-15.000 11.000 2,-16.000 10.000 7,-15.000 10.000 6,-15.000 9.000 5,-17.000 7.000 5,-15.000 7.000 0,-15.000 6.000 1,-16.000 7.000 0,-7.000-3.000 0,4.000-8.000-3,3.000-10.000-2,3.000-9.000-4,7.000-12.000-1,14.000-11.000-3,11.000-14.000-1,14.000-11.000-2,13.000-12.000-2,16.000-9.000-3,15.000-10.000-2,17.000-8.000-4,13.000-11.000-3,13.000-8.000-4,12.000-10.000-6,13.000-9.000-4,6.000-2.000-1,0.000 6.000 1,0.000 7.000 2,0.000 6.000 1,-5.000 6.000 2,-9.000 6.000 0,-10.000 7.000 2,-8.000 6.000 0,-11.000 6.000 2,-8.000 6.000 4,-10.000 7.000 3,-9.000 6.000 3,-10.000 6.000 2,-9.000 6.000 2,-10.000 7.000 3,-8.000 6.000 1,-9.000-1.000 1,-6.000-5.000 0,-6.000-7.000 0,-6.000-5.000-1,-2.000-4.000 2,3.000 0.000 3,3.000 0.000 5,4.000 0.000 3,2.000 0.000 1,4.000 0.000-2,3.000 0.000-3,3.000 0.000-1,1.000-2.000-3,1.000-3.000-1,-1.000-3.000-2,1.000-2.000-2,7.000-6.000-2,16.000-6.000-6,15.000-6.000-4,17.000-6.000-4,11.000-6.000-4,10.000-2.000 1,10.000-3.000 0,9.000-3.000 1,1.000-1.000-1,-6.000 4.000 0,-6.000 3.000 0,-6.000 3.000 0</inkml:trace>
</inkml:ink>
</file>

<file path=ppt/ink/ink71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4"/>
    </inkml:context>
    <inkml:brush xml:id="br0">
      <inkml:brushProperty name="width" value="0.0309736896306276" units="cm"/>
      <inkml:brushProperty name="height" value="0.0309736896306276" units="cm"/>
      <inkml:brushProperty name="color" value="#000000"/>
      <inkml:brushProperty name="ignorePressure" value="0"/>
    </inkml:brush>
  </inkml:definitions>
  <inkml:trace contextRef="#ctx0" brushRef="#br0">96000.000 7000.000 710,'9.000'-44.000'6,"19.000"13.000"12,19.000 12.000 13,19.000 13.000 12,5.000 6.000 2,-5.000 0.000-7,-7.000 0.000-6,-5.000 0.000-8,-4.000 1.000-5,0.000 4.000-4,0.000 3.000-5,0.000 3.000-4,-4.000 4.000-3,-5.000 7.000-5,-7.000 6.000-4,-5.000 7.000-4,-9.000 4.000-2,-9.000 3.000-1,-10.000 3.000-1,-8.000 4.000 0,-14.000 1.000 0,-15.000 0.000 0,-15.000 0.000 0,-16.000 0.000 0,-8.000 0.000 2,0.000 0.000 0,0.000 0.000 3,0.000 0.000 1,1.000-4.000 1,4.000-5.000 1,3.000-7.000 1,3.000-5.000 1,4.000-6.000 1,7.000-3.000 0,6.000-3.000 2,7.000-2.000 1,10.000-3.000 0,16.000 1.000 1,15.000-1.000-1,17.000 1.000 1,14.000-3.000-1,17.000-2.000 0,15.000-3.000-1,16.000-3.000 0,5.000-6.000-2,-2.000-5.000-3,-3.000-7.000-4,-3.000-5.000-3,-6.000-1.000-1,-5.000 6.000 3,-7.000 7.000 3,-5.000 6.000 3,-8.000 3.000 1,-5.000 0.000 2,-7.000 0.000 1,-5.000 0.000 2,-12.000 3.000 2,-16.000 6.000 5,-15.000 7.000 4,-15.000 6.000 5,-7.000 4.000 1,3.000 4.000-5,3.000 3.000-4,4.000 3.000-4,2.000 1.000-2,4.000 1.000-1,3.000-1.000-2,3.000 1.000 0,-2.000 2.000 0,-6.000 7.000 0,-6.000 6.000 0,-6.000 7.000 0,-7.000 4.000-2,-6.000 3.000-4,-6.000 3.000-6,-6.000 4.000-4,-6.000 1.000-1,-2.000 0.000 2,-3.000 0.000 3,-3.000 0.000 2,1.000-7.000 3,6.000-11.000 1,7.000-14.000 2,6.000-11.000 2,7.000-9.000 1,10.000-3.000 2,10.000-3.000 3,9.000-2.000 2,10.000-6.000 2,14.000-6.000 0,11.000-6.000 2,14.000-6.000 1,7.000-2.000 0,3.000 3.000-3,3.000 3.000-3,4.000 4.000-1,2.000-1.000-4,4.000-3.000-4,3.000-3.000-5,3.000-2.000-5,-1.000-5.000-4,-2.000-2.000-1,-3.000-3.000-4,-3.000-3.000-1,-7.000-1.000-1,-9.000 4.000 2,-10.000 3.000 3,-8.000 3.000 3,-6.000 1.000 2,1.000 1.000 4,-1.000-1.000 2,1.000 1.000 4</inkml:trace>
</inkml:ink>
</file>

<file path=ppt/ink/ink71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5"/>
    </inkml:context>
    <inkml:brush xml:id="br0">
      <inkml:brushProperty name="width" value="0.0363761447370052" units="cm"/>
      <inkml:brushProperty name="height" value="0.0363761447370052" units="cm"/>
      <inkml:brushProperty name="color" value="#000000"/>
      <inkml:brushProperty name="ignorePressure" value="0"/>
    </inkml:brush>
  </inkml:definitions>
  <inkml:trace contextRef="#ctx0" brushRef="#br0">96300.000 8450.000 604,'-46.000'-16.000'2,"10.000"19.000"8,10.000 19.000 10,9.000 19.000 10,1.000 12.000 3,-6.000 6.000-2,-6.000 7.000-1,-6.000 6.000-3,-2.000 3.000-2,3.000 0.000-4,3.000 0.000-4,4.000 0.000-3,1.000-2.000-2,0.000-3.000-2,0.000-3.000 0,0.000-2.000-1,7.000-6.000-2,17.000-6.000-1,15.000-6.000-1,16.000-6.000-2,9.000-10.000-2,3.000-12.000-1,3.000-13.000-1,4.000-12.000-2,-3.000-7.000-3,-5.000 1.000-2,-7.000-1.000-3,-5.000 1.000-3,3.000-9.000-2,17.000-15.000-3,15.000-15.000-2,16.000-16.000-2,5.000-12.000-1,-2.000-5.000-3,-3.000-7.000 0,-3.000-5.000-3,-4.000-4.000 2,-3.000 0.000 1,-3.000 0.000 3,-2.000 0.000 2,-3.000 1.000 1,1.000 4.000 2,-1.000 3.000 2,1.000 3.000 0,-4.000 6.000 3,-6.000 9.000 4,-6.000 10.000 5,-6.000 10.000 3,-6.000 8.000 7,-2.000 10.000 11,-3.000 10.000 10,-3.000 9.000 10,-4.000 17.000 9,-3.000 25.000 6,-3.000 25.000 7,-2.000 25.000 7,-8.000 14.000-3,-8.000 3.000-12,-10.000 3.000-13,-9.000 4.000-12,-7.000-1.000-9,-3.000-3.000-6,-3.000-3.000-4,-2.000-2.000-5,0.000-8.000-6,7.000-8.000-4,6.000-10.000-5,7.000-9.000-4,5.000-16.000-8,7.000-22.000-10,6.000-22.000-10,7.000-21.000-10,4.000-12.000-2,3.000 1.000 8,3.000-1.000 8,4.000 1.000 7,-1.000-1.000 5,-3.000 1.000 4,-3.000-1.000 4,-2.000 1.000 3</inkml:trace>
</inkml:ink>
</file>

<file path=ppt/ink/ink71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5"/>
    </inkml:context>
    <inkml:brush xml:id="br0">
      <inkml:brushProperty name="width" value="0.0402140654623508" units="cm"/>
      <inkml:brushProperty name="height" value="0.0402140654623508" units="cm"/>
      <inkml:brushProperty name="color" value="#000000"/>
      <inkml:brushProperty name="ignorePressure" value="0"/>
    </inkml:brush>
  </inkml:definitions>
  <inkml:trace contextRef="#ctx0" brushRef="#br0">98200.000 6900.000 547,'1.000'-33.000'9,"4.000"34.000"18,3.000 35.000 18,3.000 35.000 18,-1.000 22.000 3,-2.000 14.000-11,-3.000 11.000-11,-3.000 14.000-11,-2.000 18.000-7,0.000 25.000-3,0.000 25.000-1,0.000 25.000-3,-4.000 15.000-5,-5.000 7.000-8,-7.000 6.000-6,-5.000 7.000-8,-4.000-6.000-8,0.000-15.000-10,0.000-15.000-8,0.000-16.000-9,1.000-26.000-4,4.000-33.000 1,3.000-35.000 1,3.000-34.000 2,1.000-21.000 2,1.000-6.000 0,-1.000-6.000 1,1.000-6.000 1</inkml:trace>
</inkml:ink>
</file>

<file path=ppt/ink/ink71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6"/>
    </inkml:context>
    <inkml:brush xml:id="br0">
      <inkml:brushProperty name="width" value="0.0367308594286442" units="cm"/>
      <inkml:brushProperty name="height" value="0.0367308594286442" units="cm"/>
      <inkml:brushProperty name="color" value="#000000"/>
      <inkml:brushProperty name="ignorePressure" value="0"/>
    </inkml:brush>
  </inkml:definitions>
  <inkml:trace contextRef="#ctx0" brushRef="#br0">99050.000 7100.000 598,'23.000'-46.000'0,"-3.000"10.000"0,-3.000 10.000 0,-2.000 9.000 0,3.000 4.000 4,14.000 1.000 6,11.000-1.000 7,14.000 1.000 7,10.000 1.000 4,9.000 3.000-1,10.000 3.000 0,10.000 4.000 1,5.000-1.000-2,4.000-3.000-3,3.000-3.000-2,3.000-2.000-3,-2.000-3.000-6,-6.000 1.000-7,-6.000-1.000-9,-6.000 1.000-8,-9.000-1.000-4,-8.000 1.000-1,-10.000-1.000 0,-9.000 1.000-2,-12.000-3.000-2,-11.000-2.000-5,-14.000-3.000-6,-11.000-3.000-5,-9.000-4.000-1,-3.000-3.000 3,-3.000-3.000 4,-2.000-2.000 2,-6.000-6.000 5,-6.000-6.000 5,-6.000-6.000 6,-6.000-6.000 4,-4.000-6.000 5,1.000-2.000 0,-1.000-3.000 1,1.000-3.000 1,2.000 1.000 2,7.000 6.000 2,6.000 7.000 1,7.000 6.000 2,2.000 21.000 13,1.000 39.000 23,-1.000 36.000 25,1.000 39.000 24,-6.000 21.000 3,-8.000 6.000-19,-10.000 7.000-18,-9.000 6.000-18,-10.000 4.000-13,-9.000 4.000-7,-10.000 3.000-7,-8.000 3.000-7,-8.000 3.000-7,-2.000 3.000-5,-3.000 3.000-5,-3.000 4.000-6,1.000-4.000-3,6.000-9.000-2,7.000-10.000-2,6.000-8.000-1,10.000-17.000-4,17.000-21.000-7,15.000-22.000-6,16.000-22.000-6</inkml:trace>
</inkml:ink>
</file>

<file path=ppt/ink/ink71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6"/>
    </inkml:context>
    <inkml:brush xml:id="br0">
      <inkml:brushProperty name="width" value="0.0339966528117657" units="cm"/>
      <inkml:brushProperty name="height" value="0.0339966528117657" units="cm"/>
      <inkml:brushProperty name="color" value="#000000"/>
      <inkml:brushProperty name="ignorePressure" value="0"/>
    </inkml:brush>
  </inkml:definitions>
  <inkml:trace contextRef="#ctx0" brushRef="#br0">99900.000 7650.000 647,'0.000'46.000'0,"0.000"-5.000"0,0.000-7.000 0,0.000-5.000 0,-4.000 10.000 7,-5.000 28.000 16,-7.000 28.000 15,-5.000 29.000 14,-8.000 10.000 5,-5.000-6.000-8,-7.000-6.000-8,-5.000-6.000-8,-4.000-4.000-8,0.000 1.000-7,0.000-1.000-9,0.000 1.000-8,1.000-7.000-9,4.000-12.000-7,3.000-13.000-9,3.000-12.000-8,6.000-19.000-8,9.000-25.000-9,10.000-25.000-10,10.000-25.000-8</inkml:trace>
</inkml:ink>
</file>

<file path=ppt/ink/ink71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6"/>
    </inkml:context>
    <inkml:brush xml:id="br0">
      <inkml:brushProperty name="width" value="0.0391182340681553" units="cm"/>
      <inkml:brushProperty name="height" value="0.0391182340681553" units="cm"/>
      <inkml:brushProperty name="color" value="#000000"/>
      <inkml:brushProperty name="ignorePressure" value="0"/>
    </inkml:brush>
  </inkml:definitions>
  <inkml:trace contextRef="#ctx0" brushRef="#br0">100050.000 7650.000 562,'29.000'-25.000'-1,"10.000"0.000"-4,10.000 0.000-2,9.000 0.000-2,-2.000 1.000-2,-12.000 4.000 3,-13.000 3.000 2,-12.000 3.000 2,-5.000 3.000 2,3.000 3.000 2,3.000 3.000 1,4.000 4.000 1,1.000 1.000 2,0.000 0.000 3,0.000 0.000 1,0.000 0.000 3,-4.000 3.000 1,-5.000 6.000 1,-7.000 7.000-1,-5.000 6.000 0,-4.000 6.000 2,0.000 6.000 1,0.000 7.000 3,0.000 6.000 2,0.000 3.000 1,0.000 0.000 0,0.000 0.000-1,0.000 0.000 0,0.000 1.000 1,0.000 4.000 0,0.000 3.000 1,0.000 3.000 2,1.000 7.000-2,4.000 14.000-1,3.000 11.000-3,3.000 14.000-1,-1.000 7.000-3,-2.000 3.000 0,-3.000 3.000-3,-3.000 4.000 0,-2.000-3.000-2,0.000-5.000 0,0.000-7.000-1,0.000-5.000 0,-4.000-12.000-1,-5.000-16.000-5,-7.000-15.000-2,-5.000-15.000-3,-8.000-14.000-8,-5.000-8.000-9,-7.000-10.000-11,-5.000-9.000-11,-3.000-15.000-4,4.000-18.000-1,3.000-19.000 1,3.000-18.000-1,3.000-15.000 3,3.000-9.000 6,3.000-10.000 6,4.000-8.000 5,2.000-14.000 5,4.000-15.000 3,3.000-15.000 2,3.000-16.000 2,6.000 2.000 5,9.000 23.000 4,10.000 22.000 6,10.000 22.000 4,5.000 19.000 4,4.000 20.000 0,3.000 18.000 1,3.000 20.000 0,-1.000 13.000 2,-2.000 9.000 4,-3.000 10.000 2,-3.000 10.000 3,-7.000 10.000 1,-9.000 13.000 0,-10.000 12.000 0,-8.000 13.000-2,-12.000 9.000 0,-12.000 6.000-3,-13.000 7.000-1,-12.000 6.000-3,-4.000-2.000-1,7.000-9.000 0,6.000-10.000 0,7.000-8.000 0,5.000-11.000-1,7.000-8.000-2,6.000-10.000-1,7.000-9.000-1,8.000-9.000-1,14.000-5.000-1,11.000-7.000 0,14.000-5.000-1,13.000-14.000-4,16.000-18.000-8,15.000-19.000-10,17.000-18.000-8,2.000-6.000-4,-9.000 10.000 2,-10.000 10.000 1,-8.000 9.000 2,-9.000 4.000 0,-6.000 1.000-2,-6.000-1.000-2,-6.000 1.000-3</inkml:trace>
</inkml:ink>
</file>

<file path=ppt/ink/ink71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7"/>
    </inkml:context>
    <inkml:brush xml:id="br0">
      <inkml:brushProperty name="width" value="0.0401297584176064" units="cm"/>
      <inkml:brushProperty name="height" value="0.0401297584176064" units="cm"/>
      <inkml:brushProperty name="color" value="#000000"/>
      <inkml:brushProperty name="ignorePressure" value="0"/>
    </inkml:brush>
  </inkml:definitions>
  <inkml:trace contextRef="#ctx0" brushRef="#br0">101350.000 7150.000 548,'160.000'-24.000'47,"-27.000"4.000"-8,-28.000 3.000-7,-28.000 3.000-7,-13.000 3.000-6,3.000 3.000-2,3.000 3.000-3,4.000 4.000-2,-1.000-1.000-4,-3.000-3.000-6,-3.000-3.000-5,-2.000-2.000-5,-8.000-3.000-5,-8.000 1.000-4,-10.000-1.000-5,-9.000 1.000-3,-15.000-7.000-4,-18.000-12.000-4,-19.000-13.000-3,-18.000-12.000-3,-9.000-9.000 2,4.000-2.000 8,3.000-3.000 9,3.000-3.000 7,3.000-1.000 8,3.000 4.000 5,3.000 3.000 6,4.000 3.000 6,2.000 6.000 3,4.000 9.000 0,3.000 10.000 1,3.000 10.000 1,1.000 10.000 3,1.000 13.000 6,-1.000 12.000 4,1.000 13.000 6,-1.000 15.000 3,1.000 19.000 1,-1.000 19.000 0,1.000 19.000 1,1.000 15.000-2,3.000 13.000-4,3.000 12.000-4,4.000 13.000-4,-1.000 15.000-4,-3.000 19.000-3,-3.000 19.000-4,-2.000 19.000-3,-5.000 16.000-6,-2.000 17.000-5,-3.000 15.000-8,-3.000 16.000-6,1.000-7.000-9,6.000-28.000-10,7.000-28.000-10,6.000-27.000-9,3.000-31.000-5,0.000-31.000 2,0.000-31.000 2,0.000-31.000 2,-2.000-20.000 4,-3.000-5.000 6,-3.000-7.000 6,-2.000-5.000 6</inkml:trace>
</inkml:ink>
</file>

<file path=ppt/ink/ink7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21"/>
    </inkml:context>
    <inkml:brush xml:id="br0">
      <inkml:brushProperty name="width" value="0.0406026765704155" units="cm"/>
      <inkml:brushProperty name="height" value="0.0406026765704155" units="cm"/>
      <inkml:brushProperty name="color" value="#f2395b"/>
      <inkml:brushProperty name="ignorePressure" value="0"/>
    </inkml:brush>
  </inkml:definitions>
  <inkml:trace contextRef="#ctx0" brushRef="#br0">55350.000 23850.000 541,'31.000'-24.000'7,"13.000"4.000"12,12.000 3.000 14,13.000 3.000 12,4.000 1.000 4,-3.000 1.000-7,-3.000-1.000-8,-2.000 1.000-6,-5.000 4.000-4,-2.000 9.000-2,-3.000 10.000-2,-3.000 10.000-2,-7.000 10.000-3,-9.000 13.000-6,-10.000 12.000-6,-8.000 13.000-5,-12.000 10.000-5,-12.000 10.000 0,-13.000 10.000-2,-12.000 9.000-2,-9.000 6.000 0,-2.000 3.000-2,-3.000 3.000 1,-3.000 4.000-1,-2.000-10.000 1,0.000-22.000 4,0.000-22.000 2,0.000-21.000 3,3.000-15.000 4,6.000-6.000 3,7.000-6.000 3,6.000-6.000 2,17.000-12.000 5,28.000-15.000 6,28.000-15.000 4,29.000-16.000 6,16.000-7.000-1,7.000 4.000-7,6.000 3.000-7,7.000 3.000-7,4.000 3.000-3,3.000 3.000 0,3.000 3.000 1,4.000 4.000-1,-4.000 2.000-9,-9.000 4.000-21,-10.000 3.000-21,-8.000 3.000-20,-14.000 1.000-8,-15.000 1.000 4,-15.000-1.000 4,-16.000 1.000 5</inkml:trace>
</inkml:ink>
</file>

<file path=ppt/ink/ink71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7"/>
    </inkml:context>
    <inkml:brush xml:id="br0">
      <inkml:brushProperty name="width" value="0.0449003390967846" units="cm"/>
      <inkml:brushProperty name="height" value="0.0449003390967846" units="cm"/>
      <inkml:brushProperty name="color" value="#000000"/>
      <inkml:brushProperty name="ignorePressure" value="0"/>
    </inkml:brush>
  </inkml:definitions>
  <inkml:trace contextRef="#ctx0" brushRef="#br0">102450.000 7600.000 489,'-54.000'4.000'40,"-5.000"10.000"-2,-7.000 10.000-1,-5.000 9.000 0,-6.000 7.000-4,-3.000 7.000-5,-3.000 6.000-5,-2.000 7.000-6,-8.000 8.000-3,-8.000 14.000-2,-10.000 11.000-2,-9.000 14.000-1,1.000 2.000-2,13.000-6.000-1,12.000-6.000-1,13.000-6.000-1,13.000-10.000-2,17.000-12.000-2,15.000-13.000-2,16.000-12.000-3,21.000-21.000-3,29.000-28.000-6,28.000-28.000-5,28.000-27.000-6,17.000-17.000-2,6.000-3.000 2,7.000-3.000 0,6.000-2.000 1,-2.000 2.000 2,-9.000 9.000 1,-10.000 10.000 1,-8.000 10.000 2,-12.000 10.000 3,-12.000 13.000 4,-13.000 12.000 6,-12.000 13.000 4,-13.000 15.000 8,-12.000 19.000 10,-13.000 19.000 10,-12.000 19.000 11,-12.000 7.000 1,-8.000-3.000-6,-10.000-3.000-5,-9.000-2.000-7,-2.000-6.000-4,6.000-6.000-3,7.000-6.000-3,6.000-6.000-4,17.000-15.000-3,28.000-21.000-6,28.000-22.000-5,29.000-22.000-4,16.000-16.000-5,7.000-9.000-3,6.000-10.000-4,7.000-8.000-2,-1.000-1.000 0,-6.000 9.000 2,-6.000 10.000 3,-6.000 10.000 2,-10.000 8.000 4,-12.000 10.000 6,-13.000 10.000 5,-12.000 9.000 6,-12.000 12.000 5,-8.000 16.000 7,-10.000 15.000 5,-9.000 17.000 7,-9.000 11.000 4,-5.000 10.000 2,-7.000 10.000 3,-5.000 9.000 2,-4.000 4.000-1,0.000 1.000-6,0.000-1.000-4,0.000 1.000-6,3.000-4.000-4,6.000-6.000-2,7.000-6.000-3,6.000-6.000-3,7.000-10.000 0,10.000-12.000 1,10.000-13.000 0,9.000-12.000 2,9.000-10.000-7,9.000-6.000-11,10.000-6.000-12,10.000-6.000-12,7.000-9.000-7,6.000-8.000-3,7.000-10.000-4,6.000-9.000-2,-2.000-12.000 1,-9.000-11.000 4,-10.000-14.000 5,-8.000-11.000 5,-12.000-1.000 1,-12.000 13.000-3,-13.000 12.000-2,-12.000 13.000-3</inkml:trace>
</inkml:ink>
</file>

<file path=ppt/ink/ink71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8"/>
    </inkml:context>
    <inkml:brush xml:id="br0">
      <inkml:brushProperty name="width" value="0.0396687686443329" units="cm"/>
      <inkml:brushProperty name="height" value="0.0396687686443329" units="cm"/>
      <inkml:brushProperty name="color" value="#000000"/>
      <inkml:brushProperty name="ignorePressure" value="0"/>
    </inkml:brush>
  </inkml:definitions>
  <inkml:trace contextRef="#ctx0" brushRef="#br0">104550.000 5950.000 554,'26.000'-25.000'0,"4.000"0.000"0,3.000 0.000 0,3.000 0.000 0,4.000 1.000 6,7.000 4.000 13,6.000 3.000 13,7.000 3.000 12,4.000 3.000 4,3.000 3.000-1,3.000 3.000-4,4.000 4.000-2,1.000 2.000-4,0.000 4.000-5,0.000 3.000-3,0.000 3.000-5,-7.000 4.000-5,-11.000 7.000-5,-14.000 6.000-6,-11.000 7.000-6,-11.000 5.000-4,-5.000 7.000-4,-7.000 6.000-4,-5.000 7.000-4,-17.000 5.000-3,-24.000 7.000-4,-26.000 6.000-4,-24.000 7.000-4,-13.000-1.000-2,0.000-6.000 1,0.000-6.000-1,0.000-6.000 1,3.000-6.000 2,6.000-2.000 4,7.000-3.000 5,6.000-3.000 5,7.000-6.000 6,10.000-5.000 5,10.000-7.000 6,9.000-5.000 6,21.000-8.000 3,35.000-5.000 1,35.000-7.000 0,34.000-5.000 1,17.000-6.000 0,0.000-3.000-2,0.000-3.000-2,0.000-2.000-1,-5.000-5.000-5,-9.000-2.000-9,-10.000-3.000-7,-8.000-3.000-8,-14.000-2.000-8,-15.000 0.000-7,-15.000 0.000-7,-16.000 0.000-7</inkml:trace>
</inkml:ink>
</file>

<file path=ppt/ink/ink71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8"/>
    </inkml:context>
    <inkml:brush xml:id="br0">
      <inkml:brushProperty name="width" value="0.0377524644136429" units="cm"/>
      <inkml:brushProperty name="height" value="0.0377524644136429" units="cm"/>
      <inkml:brushProperty name="color" value="#000000"/>
      <inkml:brushProperty name="ignorePressure" value="0"/>
    </inkml:brush>
  </inkml:definitions>
  <inkml:trace contextRef="#ctx0" brushRef="#br0">104750.000 6450.000 582,'-66.000'7.000'22,"19.000"17.000"6,19.000 15.000 5,19.000 16.000 5,7.000 16.000 3,-3.000 20.000-1,-3.000 18.000 1,-2.000 20.000-1,-6.000 14.000-4,-6.000 14.000-9,-6.000 11.000-8,-6.000 14.000-8,-12.000 19.000-4,-15.000 29.000 2,-15.000 28.000 1,-16.000 28.000 3,-13.000 7.000-10,-9.000-11.000-21,-10.000-14.000-20,-8.000-11.000-21,7.000-32.000-9,25.000-50.000 2,25.000-50.000 2,25.000-50.000 2</inkml:trace>
</inkml:ink>
</file>

<file path=ppt/ink/ink71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9"/>
    </inkml:context>
    <inkml:brush xml:id="br0">
      <inkml:brushProperty name="width" value="0.0351642072200775" units="cm"/>
      <inkml:brushProperty name="height" value="0.0351642072200775" units="cm"/>
      <inkml:brushProperty name="color" value="#000000"/>
      <inkml:brushProperty name="ignorePressure" value="0"/>
    </inkml:brush>
  </inkml:definitions>
  <inkml:trace contextRef="#ctx0" brushRef="#br0">104450.000 7600.000 625,'90.000'0.000'6,"-18.000"0.000"10,-19.000 0.000 11,-18.000 0.000 11,-7.000 0.000 4,6.000 0.000-2,7.000 0.000-1,6.000 0.000-3,-1.000 3.000-2,-5.000 6.000-6,-7.000 7.000-5,-5.000 6.000-5,-8.000 4.000-5,-5.000 4.000-4,-7.000 3.000-4,-5.000 3.000-5,-8.000 3.000-4,-5.000 3.000-5,-7.000 3.000-5,-5.000 4.000-5,-9.000 2.000-2,-9.000 4.000-1,-10.000 3.000-1,-8.000 3.000 0,-6.000-1.000 0,1.000-2.000 2,-1.000-3.000 2,1.000-3.000 1,13.000-10.000 2,29.000-16.000 3,28.000-15.000 2,28.000-15.000 3,17.000-11.000 0,6.000-2.000 1,7.000-3.000-1,6.000-3.000 0,-1.000 1.000 0,-5.000 6.000 2,-7.000 7.000 2,-5.000 6.000 1,-11.000 9.000 2,-11.000 13.000 2,-14.000 12.000 2,-11.000 13.000 1,-15.000 7.000 3,-16.000 4.000 1,-15.000 3.000 1,-15.000 3.000 2,-7.000 3.000 0,3.000 3.000 0,3.000 3.000-2,4.000 4.000 0,2.000-3.000 2,4.000-5.000 2,3.000-7.000 3,3.000-5.000 3,3.000-8.000-1,3.000-5.000-2,3.000-7.000-5,4.000-5.000-2,10.000-8.000-5,19.000-5.000-4,19.000-7.000-4,19.000-5.000-5,9.000-4.000-3,0.000 0.000-2,0.000 0.000-3,0.000 0.000-2,0.000-2.000 0,0.000-3.000-1,0.000-3.000 1,0.000-2.000 1,-4.000-1.000-1,-5.000 3.000 0,-7.000 3.000 0,-5.000 4.000-1,-6.000-1.000 0,-3.000-3.000 2,-3.000-3.000 2,-2.000-2.000 1,-5.000 2.000 9,-2.000 9.000 16,-3.000 10.000 15,-3.000 10.000 17,-2.000 7.000 5,0.000 6.000-3,0.000 7.000-4,0.000 6.000-5,1.000-1.000-6,4.000-5.000-11,3.000-7.000-9,3.000-5.000-11,3.000-6.000-14,3.000-3.000-17,3.000-3.000-19,4.000-2.000-16</inkml:trace>
</inkml:ink>
</file>

<file path=ppt/ink/ink71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7:59"/>
    </inkml:context>
    <inkml:brush xml:id="br0">
      <inkml:brushProperty name="width" value="0.0282605681568384" units="cm"/>
      <inkml:brushProperty name="height" value="0.0282605681568384" units="cm"/>
      <inkml:brushProperty name="color" value="#000000"/>
      <inkml:brushProperty name="ignorePressure" value="0"/>
    </inkml:brush>
  </inkml:definitions>
  <inkml:trace contextRef="#ctx0" brushRef="#br0">105900.000 9450.000 778,'43.000'4.000'88,"-11.000"10.000"-23,-14.000 10.000-22,-11.000 9.000-23,-11.000 2.000-15,-5.000-2.000-5,-7.000-3.000-6,-5.000-3.000-6</inkml:trace>
</inkml:ink>
</file>

<file path=ppt/ink/ink71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1"/>
    </inkml:context>
    <inkml:brush xml:id="br0">
      <inkml:brushProperty name="width" value="0.0229481477290392" units="cm"/>
      <inkml:brushProperty name="height" value="0.0229481477290392" units="cm"/>
      <inkml:brushProperty name="color" value="#000000"/>
      <inkml:brushProperty name="ignorePressure" value="0"/>
    </inkml:brush>
  </inkml:definitions>
  <inkml:trace contextRef="#ctx0" brushRef="#br0">80700.000 12600.000 958,'-40.000'0.000'0,"23.000"0.000"0,22.000 0.000 0,22.000 0.000 0,16.000 0.000 0,14.000 0.000 0,11.000 0.000 0,14.000 0.000 0,7.000-2.000-4,3.000-3.000-9,3.000-3.000-8,4.000-2.000-9,-6.000-1.000 12,-11.000 3.000 30,-14.000 3.000 30,-11.000 4.000 31</inkml:trace>
</inkml:ink>
</file>

<file path=ppt/ink/ink71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1"/>
    </inkml:context>
    <inkml:brush xml:id="br0">
      <inkml:brushProperty name="width" value="0.0335519909858704" units="cm"/>
      <inkml:brushProperty name="height" value="0.0335519909858704" units="cm"/>
      <inkml:brushProperty name="color" value="#000000"/>
      <inkml:brushProperty name="ignorePressure" value="0"/>
    </inkml:brush>
  </inkml:definitions>
  <inkml:trace contextRef="#ctx0" brushRef="#br0">80900.000 12000.000 655,'-25.000'-24.000'0,"0.000"4.000"1,0.000 3.000 0,0.000 3.000 1,0.000 3.000 0,0.000 3.000 3,0.000 3.000 1,0.000 4.000 3,0.000 10.000 2,0.000 19.000 2,0.000 19.000 4,0.000 19.000 2,1.000 10.000 2,4.000 4.000 2,3.000 3.000 1,3.000 3.000 2,3.000 1.000-1,3.000 1.000-3,3.000-1.000-2,4.000 1.000-4,1.000-4.000-2,0.000-6.000-1,0.000-6.000 0,0.000-6.000-1,3.000-6.000-1,6.000-2.000-3,7.000-3.000-2,6.000-3.000-3,7.000-4.000-1,10.000-3.000-3,10.000-3.000-1,9.000-2.000-2,4.000-3.000-1,1.000 1.000-1,-1.000-1.000-1,1.000 1.000-1,-6.000 2.000 1,-8.000 7.000 0,-10.000 6.000 1,-9.000 7.000 1,-12.000 5.000 0,-11.000 7.000-1,-14.000 6.000-2,-11.000 7.000-2,-17.000 5.000 1,-18.000 7.000 0,-19.000 6.000 1,-18.000 7.000 1,-10.000-1.000 1,0.000-6.000 0,0.000-6.000 0,0.000-6.000 0,1.000-10.000-1,4.000-12.000-5,3.000-13.000-2,3.000-12.000-5,1.000-12.000-3,1.000-8.000-4,-1.000-10.000-4,1.000-9.000-5,5.000-9.000 1,14.000-5.000 3,11.000-7.000 5,14.000-5.000 3,7.000-3.000 4,3.000 4.000 3,3.000 3.000 3,4.000 3.000 4</inkml:trace>
</inkml:ink>
</file>

<file path=ppt/ink/ink71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1"/>
    </inkml:context>
    <inkml:brush xml:id="br0">
      <inkml:brushProperty name="width" value="0.0289518050849438" units="cm"/>
      <inkml:brushProperty name="height" value="0.0289518050849438" units="cm"/>
      <inkml:brushProperty name="color" value="#000000"/>
      <inkml:brushProperty name="ignorePressure" value="0"/>
    </inkml:brush>
  </inkml:definitions>
  <inkml:trace contextRef="#ctx0" brushRef="#br0">79050.000 14350.000 759,'4.000'-47.000'3,"10.000"6.000"3,10.000 7.000 6,9.000 6.000 4,9.000 6.000 2,9.000 6.000 1,10.000 7.000 1,10.000 6.000 0,13.000 3.000 0,19.000 0.000-3,19.000 0.000-1,19.000 0.000-2,7.000-2.000 0,-3.000-3.000 0,-3.000-3.000 0,-2.000-2.000 1,-15.000-3.000-12,-25.000 1.000-28,-25.000-1.000-26,-25.000 1.000-26</inkml:trace>
</inkml:ink>
</file>

<file path=ppt/ink/ink71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2"/>
    </inkml:context>
    <inkml:brush xml:id="br0">
      <inkml:brushProperty name="width" value="0.0301356818526983" units="cm"/>
      <inkml:brushProperty name="height" value="0.0301356818526983" units="cm"/>
      <inkml:brushProperty name="color" value="#000000"/>
      <inkml:brushProperty name="ignorePressure" value="0"/>
    </inkml:brush>
  </inkml:definitions>
  <inkml:trace contextRef="#ctx0" brushRef="#br0">82150.000 12850.000 730,'53.000'-25.000'4,"6.000"0.000"8,7.000 0.000 8,6.000 0.000 8,1.000 1.000 3,-3.000 4.000-3,-3.000 3.000-2,-2.000 3.000-4,5.000 1.000-1,16.000 1.000 0,15.000-1.000-2,17.000 1.000 0,3.000 1.000-5,-5.000 3.000-10,-7.000 3.000-8,-5.000 4.000-9,-12.000-1.000-9,-16.000-3.000-5,-15.000-3.000-7,-15.000-2.000-6</inkml:trace>
</inkml:ink>
</file>

<file path=ppt/ink/ink71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2"/>
    </inkml:context>
    <inkml:brush xml:id="br0">
      <inkml:brushProperty name="width" value="0.0342272520065308" units="cm"/>
      <inkml:brushProperty name="height" value="0.0342272520065308" units="cm"/>
      <inkml:brushProperty name="color" value="#000000"/>
      <inkml:brushProperty name="ignorePressure" value="0"/>
    </inkml:brush>
  </inkml:definitions>
  <inkml:trace contextRef="#ctx0" brushRef="#br0">82800.000 12200.000 642,'-25.000'-24.000'1,"0.000"4.000"2,0.000 3.000 1,0.000 3.000 2,3.000 7.000 6,6.000 14.000 9,7.000 11.000 9,6.000 14.000 10,3.000 11.000 1,0.000 14.000-4,0.000 11.000-5,0.000 14.000-6,-2.000 7.000-3,-3.000 3.000-5,-3.000 3.000-3,-2.000 4.000-4,-5.000 2.000-3,-2.000 4.000 1,-3.000 3.000-1,-3.000 3.000 0,-2.000-1.000-3,0.000-2.000-8,0.000-3.000-7,0.000-3.000-6,6.000-13.000-12,13.000-22.000-15,12.000-22.000-14,13.000-21.000-15,4.000-18.000-1,-3.000-12.000 14,-3.000-13.000 14,-2.000-12.000 13</inkml:trace>
</inkml:ink>
</file>

<file path=ppt/ink/ink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7"/>
    </inkml:context>
    <inkml:brush xml:id="br0">
      <inkml:brushProperty name="width" value="0.0369357094168663" units="cm"/>
      <inkml:brushProperty name="height" value="0.0369357094168663" units="cm"/>
      <inkml:brushProperty name="color" value="#f2385b"/>
      <inkml:brushProperty name="ignorePressure" value="0"/>
    </inkml:brush>
  </inkml:definitions>
  <inkml:trace contextRef="#ctx0" brushRef="#br0">25850.000 40900.000 595,'6.000'-43.000'4,"13.000"17.000"8,12.000 15.000 7,13.000 16.000 8,6.000 13.000 5,0.000 14.000 0,0.000 11.000 0,0.000 14.000 1,1.000 7.000-2,4.000 3.000-3,3.000 3.000-3,3.000 4.000-4,-1.000 2.000-3,-2.000 4.000 0,-3.000 3.000-1,-3.000 3.000-1,-4.000 1.000-2,-3.000 1.000-3,-3.000-1.000-3,-2.000 1.000-3,-8.000-3.000-4,-8.000-2.000-5,-10.000-3.000-6,-9.000-3.000-6,-5.000-2.000-5,0.000 0.000-5,0.000 0.000-5,0.000 0.000-5,-5.000-4.000-4,-9.000-5.000-3,-10.000-7.000-1,-8.000-5.000-3</inkml:trace>
</inkml:ink>
</file>

<file path=ppt/ink/ink7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49"/>
    </inkml:context>
    <inkml:brush xml:id="br0">
      <inkml:brushProperty name="width" value="0.042539332062006" units="cm"/>
      <inkml:brushProperty name="height" value="0.042539332062006" units="cm"/>
      <inkml:brushProperty name="color" value="#f2395b"/>
      <inkml:brushProperty name="ignorePressure" value="0"/>
    </inkml:brush>
  </inkml:definitions>
  <inkml:trace contextRef="#ctx0" brushRef="#br0">71200.000 11050.000 517,'-46.000'-49.000'0,"10.000"4.000"0,10.000 3.000 0,9.000 3.000 0,1.000 4.000 2,-6.000 7.000 7,-6.000 6.000 5,-6.000 7.000 5,4.000 5.000 5,16.000 7.000 2,15.000 6.000 3,17.000 7.000 2,13.000 2.000-1,13.000 1.000-4,12.000-1.000-4,13.000 1.000-5,7.000-3.000-3,4.000-2.000-3,3.000-3.000-4,3.000-3.000-2,1.000-2.000-2,1.000 0.000-1,-1.000 0.000-1,1.000 0.000 0,-3.000 0.000-2,-2.000 0.000-2,-3.000 0.000-3,-3.000 0.000-3,-7.000 3.000-2,-9.000 6.000-1,-10.000 7.000-3,-8.000 6.000-1,-11.000 4.000-2,-8.000 4.000-2,-10.000 3.000-1,-9.000 3.000-2,-10.000 1.000-1,-9.000 1.000 0,-10.000-1.000 1,-8.000 1.000-1,-8.000-4.000 1,-2.000-6.000 0,-3.000-6.000 0,-3.000-6.000 0,-2.000-6.000 2,0.000-2.000 4,0.000-3.000 5,0.000-3.000 4,-2.000-4.000 2,-3.000-3.000 2,-3.000-3.000 1,-2.000-2.000 1,-1.000-3.000 1,3.000 1.000 0,3.000-1.000 0,4.000 1.000 1,2.000 1.000 1,4.000 3.000 1,3.000 3.000 3,3.000 4.000 2,3.000 1.000 2,3.000 0.000 4,3.000 0.000 4,4.000 0.000 3,2.000 4.000 4,4.000 10.000 3,3.000 10.000 5,3.000 9.000 3,1.000 9.000 0,1.000 9.000-2,-1.000 10.000-3,1.000 10.000-2,1.000 5.000-3,3.000 4.000-2,3.000 3.000-3,4.000 3.000-1,-1.000 1.000-2,-3.000 1.000-2,-3.000-1.000-1,-2.000 1.000-2,-1.000-1.000 0,3.000 1.000 0,3.000-1.000 1,4.000 1.000-1,1.000-3.000-3,0.000-2.000-7,0.000-3.000-8,0.000-3.000-6,0.000-2.000-4,0.000 0.000 2,0.000 0.000-1,0.000 0.000 2,0.000-5.000-3,0.000-9.000-4,0.000-10.000-4,0.000-8.000-5,0.000-14.000-4,0.000-15.000-8,0.000-15.000-5,0.000-16.000-7,0.000-16.000 3,0.000-16.000 9,0.000-15.000 11,0.000-15.000 10,0.000-7.000 7,0.000 3.000 2,0.000 3.000 4,0.000 4.000 2,0.000 5.000 3,0.000 10.000 1,0.000 10.000 1,0.000 9.000 2,1.000 6.000 7,4.000 3.000 12,3.000 3.000 13,3.000 4.000 12,4.000 4.000 3,7.000 6.000-8,6.000 7.000-7,7.000 6.000-7,5.000 4.000-6,7.000 4.000-1,6.000 3.000-4,7.000 3.000-1,4.000 1.000-3,3.000 1.000-1,3.000-1.000-2,4.000 1.000-2,1.000-3.000-2,0.000-2.000-1,0.000-3.000-2,0.000-3.000-3,-4.000-2.000 1,-5.000 0.000 0,-7.000 0.000 0,-5.000 0.000 1,-6.000-5.000-4,-3.000-9.000-9,-3.000-10.000-7,-2.000-8.000-9,-6.000-8.000-2,-6.000-2.000 5,-6.000-3.000 3,-6.000-3.000 5,-7.000-2.000 4,-6.000 0.000 4,-6.000 0.000 4,-6.000 0.000 3,-6.000 3.000 4,-2.000 6.000 1,-3.000 7.000 4,-3.000 6.000 1,-4.000 4.000 5,-3.000 4.000 7,-3.000 3.000 6,-2.000 3.000 7,-3.000 7.000 1,1.000 14.000-4,-1.000 11.000-4,1.000 14.000-4,-1.000 8.000-3,1.000 7.000-2,-1.000 6.000-2,1.000 7.000-3,-1.000 4.000 0,1.000 3.000-2,-1.000 3.000-2,1.000 4.000 0,1.000-1.000-1,3.000-3.000-1,3.000-3.000-2,4.000-2.000 0,2.000-3.000-1,4.000 1.000-2,3.000-1.000 1,3.000 1.000-2,6.000-4.000-1,9.000-6.000-2,10.000-6.000-3,10.000-6.000-1,10.000-7.000-1,13.000-6.000-1,12.000-6.000-1,13.000-6.000 0,7.000-7.000-3,4.000-6.000-5,3.000-6.000-5,3.000-6.000-6,4.000-7.000-2,7.000-6.000-1,6.000-6.000-2,7.000-6.000 1,0.000-6.000 0,-2.000-2.000 4,-3.000-3.000 4,-3.000-3.000 4,-6.000-6.000 1,-5.000-5.000-1,-7.000-7.000-2,-5.000-5.000-1,-4.000-11.000 1,0.000-11.000 4,0.000-14.000 4,0.000-11.000 4,0.000-14.000 3,0.000-11.000 2,0.000-14.000 1,0.000-11.000 3,-4.000 0.000 0,-5.000 17.000 1,-7.000 15.000 0,-5.000 16.000 0,-9.000 15.000 4,-9.000 16.000 5,-10.000 15.000 6,-8.000 17.000 5,-11.000 10.000 9,-8.000 6.000 9,-10.000 7.000 11,-9.000 6.000 11,-9.000 13.000 0,-5.000 23.000-9,-7.000 22.000-9,-5.000 22.000-8,-4.000 16.000-7,0.000 14.000-3,0.000 11.000-4,0.000 14.000-4,1.000 3.000-3,4.000-2.000 0,3.000-3.000-1,3.000-3.000 0,4.000-6.000-1,7.000-5.000 1,6.000-7.000 0,7.000-5.000 1,5.000-8.000-1,7.000-5.000-2,6.000-7.000-2,7.000-5.000-1,7.000-8.000-4,9.000-5.000-3,10.000-7.000-5,10.000-5.000-4,5.000-4.000-2,4.000 0.000 0,3.000 0.000 0,3.000 0.000 1,-1.000 0.000 1,-2.000 0.000 0,-3.000 0.000 2,-3.000 0.000 0,-7.000 1.000 1,-9.000 4.000 1,-10.000 3.000 1,-8.000 3.000 2,-8.000 1.000-1,-2.000 1.000 1,-3.000-1.000 1,-3.000 1.000-1,-10.000 1.000 0,-16.000 3.000-1,-15.000 3.000-2,-15.000 4.000-2,-12.000 5.000-1,-6.000 10.000-2,-6.000 10.000 0,-6.000 9.000-2,-2.000-1.000-1,3.000-8.000 1,3.000-10.000 1,4.000-9.000 0,5.000-10.000-4,10.000-9.000-10,10.000-10.000-9,9.000-8.000-9</inkml:trace>
</inkml:ink>
</file>

<file path=ppt/ink/ink72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2"/>
    </inkml:context>
    <inkml:brush xml:id="br0">
      <inkml:brushProperty name="width" value="0.0370625592768192" units="cm"/>
      <inkml:brushProperty name="height" value="0.0370625592768192" units="cm"/>
      <inkml:brushProperty name="color" value="#000000"/>
      <inkml:brushProperty name="ignorePressure" value="0"/>
    </inkml:brush>
  </inkml:definitions>
  <inkml:trace contextRef="#ctx0" brushRef="#br0">83450.000 11800.000 593,'-47.000'0.000'0,"6.000"0.000"0,7.000 0.000 0,6.000 0.000 0,4.000 1.000 8,4.000 4.000 15,3.000 3.000 15,3.000 3.000 16,3.000 7.000 3,3.000 14.000-8,3.000 11.000-8,4.000 14.000-9,2.000 8.000-6,4.000 7.000-4,3.000 6.000-5,3.000 7.000-4,-1.000 7.000-4,-2.000 9.000-1,-3.000 10.000-3,-3.000 10.000-1,-4.000 7.000-3,-3.000 6.000-3,-3.000 7.000-3,-2.000 6.000-2,-5.000-1.000-2,-2.000-5.000 1,-3.000-7.000 1,-3.000-5.000 0,-1.000-14.000-2,4.000-18.000-5,3.000-19.000-6,3.000-18.000-4,-2.000-25.000-8,-6.000-27.000-10,-6.000-28.000-9,-6.000-28.000-10,-4.000-18.000 0,1.000-6.000 12,-1.000-6.000 12,1.000-6.000 12,2.000-4.000 6,7.000 1.000 4,6.000-1.000 2,7.000 1.000 4,10.000 2.000 4,16.000 7.000 8,15.000 6.000 7,17.000 7.000 7,5.000 7.000 3,-3.000 9.000-1,-3.000 10.000-1,-2.000 10.000-1,-5.000 7.000-2,-2.000 6.000-2,-3.000 7.000-3,-3.000 6.000-3,-9.000 10.000-1,-11.000 17.000-3,-14.000 15.000-2,-11.000 16.000-2,-14.000 12.000-2,-11.000 9.000-2,-14.000 10.000-1,-11.000 10.000-2,-11.000 2.000 0,-5.000-3.000 2,-7.000-3.000 2,-5.000-2.000 1,-1.000-6.000 2,6.000-6.000-1,7.000-6.000 0,6.000-6.000 0,7.000-9.000 2,10.000-8.000 8,10.000-10.000 6,9.000-9.000 7,20.000-12.000 3,31.000-11.000 2,32.000-14.000 0,31.000-11.000 1,18.000-9.000-3,7.000-3.000-4,6.000-3.000-7,7.000-2.000-5,-1.000-1.000-4,-6.000 3.000-3,-6.000 3.000-3,-6.000 4.000-3,-12.000 5.000-1,-15.000 10.000-1,-15.000 10.000 0,-16.000 9.000-1,-13.000 9.000 2,-9.000 9.000 2,-10.000 10.000 2,-8.000 10.000 3,-15.000 10.000 1,-19.000 13.000 1,-18.000 12.000 0,-19.000 13.000 0,-13.000 2.000 1,-6.000-5.000 0,-6.000-7.000-1,-6.000-5.000 0,1.000-6.000-1,9.000-3.000-3,10.000-3.000-2,10.000-2.000-2,10.000-9.000-1,13.000-12.000 2,12.000-13.000 1,13.000-12.000 2,13.000-13.000-6,17.000-12.000-14,15.000-13.000-13,16.000-12.000-13,16.000-10.000-2,20.000-6.000 9,18.000-6.000 9,20.000-6.000 10,8.000 1.000 5,1.000 9.000 5,-1.000 10.000 2,1.000 10.000 5,-6.000 7.000 4,-8.000 6.000 5,-10.000 7.000 5,-9.000 6.000 5,-5.000 7.000 2,0.000 10.000-1,0.000 10.000-1,0.000 9.000-1,-5.000 4.000 0,-9.000 1.000 3,-10.000-1.000 1,-8.000 1.000 3,-6.000-4.000-3,1.000-6.000-7,-1.000-6.000-6,1.000-6.000-7,-3.000-6.000-7,-2.000-2.000-9,-3.000-3.000-9,-3.000-3.000-8</inkml:trace>
</inkml:ink>
</file>

<file path=ppt/ink/ink72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3"/>
    </inkml:context>
    <inkml:brush xml:id="br0">
      <inkml:brushProperty name="width" value="0.0323558114469051" units="cm"/>
      <inkml:brushProperty name="height" value="0.0323558114469051" units="cm"/>
      <inkml:brushProperty name="color" value="#000000"/>
      <inkml:brushProperty name="ignorePressure" value="0"/>
    </inkml:brush>
  </inkml:definitions>
  <inkml:trace contextRef="#ctx0" brushRef="#br0">85550.000 11800.000 679,'-100.000'37.000'8,"0.000"26.000"14,0.000 24.000 15,0.000 26.000 14,3.000 10.000 4,6.000-3.000-8,7.000-3.000-8,6.000-2.000-8,4.000-3.000-10,4.000 1.000-11,3.000-1.000-13,3.000 1.000-11,4.000-6.000-6,7.000-8.000 1,6.000-10.000 1,7.000-9.000 1,10.000-18.000-7,16.000-24.000-13,15.000-26.000-14,17.000-24.000-15</inkml:trace>
</inkml:ink>
</file>

<file path=ppt/ink/ink72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3"/>
    </inkml:context>
    <inkml:brush xml:id="br0">
      <inkml:brushProperty name="width" value="0.0346063338220119" units="cm"/>
      <inkml:brushProperty name="height" value="0.0346063338220119" units="cm"/>
      <inkml:brushProperty name="color" value="#000000"/>
      <inkml:brushProperty name="ignorePressure" value="0"/>
    </inkml:brush>
  </inkml:definitions>
  <inkml:trace contextRef="#ctx0" brushRef="#br0">84950.000 13000.000 635,'18.000'75.000'3,"-11.000"0.000"6,-14.000 0.000 6,-11.000 0.000 5,-9.000 0.000 3,-3.000 0.000 0,-3.000 0.000 0,-2.000 0.000 0,-5.000 4.000-2,-2.000 10.000-4,-3.000 10.000-3,-3.000 9.000-4,1.000-1.000-4,6.000-8.000-4,7.000-10.000-5,6.000-9.000-3,4.000-12.000-3,4.000-11.000 1,3.000-14.000 1,3.000-11.000 2,15.000-22.000 0,29.000-27.000 3,28.000-28.000 1,28.000-28.000 3,20.000-20.000 1,13.000-8.000 0,12.000-10.000 2,13.000-9.000-1,6.000-4.000 0,0.000 4.000-3,0.000 3.000-3,0.000 3.000-3,-4.000 6.000-2,-5.000 9.000-3,-7.000 10.000-4,-5.000 10.000-2,-14.000 10.000 0,-18.000 13.000 4,-19.000 12.000 4,-18.000 13.000 4,-20.000 15.000 6,-18.000 19.000 10,-19.000 19.000 9,-18.000 19.000 10,-17.000 15.000 4,-11.000 13.000 0,-14.000 12.000-2,-11.000 13.000 1,-6.000 2.000-5,4.000-5.000-7,3.000-7.000-9,3.000-5.000-6,4.000-9.000-9,7.000-9.000-8,6.000-10.000-7,7.000-8.000-9</inkml:trace>
</inkml:ink>
</file>

<file path=ppt/ink/ink72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3"/>
    </inkml:context>
    <inkml:brush xml:id="br0">
      <inkml:brushProperty name="width" value="0.0302676018327475" units="cm"/>
      <inkml:brushProperty name="height" value="0.0302676018327475" units="cm"/>
      <inkml:brushProperty name="color" value="#000000"/>
      <inkml:brushProperty name="ignorePressure" value="0"/>
    </inkml:brush>
  </inkml:definitions>
  <inkml:trace contextRef="#ctx0" brushRef="#br0">85950.000 12600.000 726,'-22.000'140.000'49,"6.000"-18.000"-5,7.000-19.000-6,6.000-18.000-3,3.000-10.000-7,0.000 0.000-5,0.000 0.000-6,0.000 0.000-7,1.000-2.000-2,4.000-3.000-1,3.000-3.000 0,3.000-2.000 1,-1.000-8.000-11,-2.000-8.000-17,-3.000-10.000-19,-3.000-9.000-18</inkml:trace>
</inkml:ink>
</file>

<file path=ppt/ink/ink72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3"/>
    </inkml:context>
    <inkml:brush xml:id="br0">
      <inkml:brushProperty name="width" value="0.0380635112524033" units="cm"/>
      <inkml:brushProperty name="height" value="0.0380635112524033" units="cm"/>
      <inkml:brushProperty name="color" value="#000000"/>
      <inkml:brushProperty name="ignorePressure" value="0"/>
    </inkml:brush>
  </inkml:definitions>
  <inkml:trace contextRef="#ctx0" brushRef="#br0">85100.000 13250.000 577,'-68.000'4.000'15,"17.000"10.000"-3,15.000 10.000-4,16.000 9.000-2,10.000 12.000 5,7.000 16.000 11,6.000 15.000 14,7.000 17.000 11,7.000 11.000 4,9.000 10.000-6,10.000 10.000-5,10.000 9.000-6,8.000 1.000-5,10.000-6.000-5,10.000-6.000-4,9.000-6.000-6,7.000-13.000-6,7.000-19.000-8,6.000-18.000-10,7.000-19.000-9,-6.000-15.000-7,-15.000-8.000-9,-15.000-10.000-7,-16.000-9.000-8,-10.000-5.000-4,-3.000 0.000 0,-3.000 0.000 0,-2.000 0.000 0</inkml:trace>
</inkml:ink>
</file>

<file path=ppt/ink/ink72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4"/>
    </inkml:context>
    <inkml:brush xml:id="br0">
      <inkml:brushProperty name="width" value="0.038114208728075" units="cm"/>
      <inkml:brushProperty name="height" value="0.038114208728075" units="cm"/>
      <inkml:brushProperty name="color" value="#000000"/>
      <inkml:brushProperty name="ignorePressure" value="0"/>
    </inkml:brush>
  </inkml:definitions>
  <inkml:trace contextRef="#ctx0" brushRef="#br0">87650.000 11850.000 577,'-40.000'-69.000'4,"23.000"13.000"7,22.000 12.000 8,22.000 13.000 8,19.000 7.000 3,20.000 4.000 1,18.000 3.000 0,20.000 3.000 1,8.000 3.000-5,1.000 3.000-10,-1.000 3.000-10,1.000 4.000-9,-7.000 2.000-5,-12.000 4.000 2,-13.000 3.000 0,-12.000 3.000 1,-15.000 4.000-3,-15.000 7.000-8,-15.000 6.000-8,-16.000 7.000-7,-18.000 2.000-5,-18.000 1.000-1,-19.000-1.000-1,-18.000 1.000-1,-12.000-1.000 3,-3.000 1.000 7,-3.000-1.000 6,-2.000 1.000 8,-3.000-3.000 4,1.000-2.000 4,-1.000-3.000 3,1.000-3.000 3,5.000-4.000 3,14.000-3.000 2,11.000-3.000 1,14.000-2.000 3,7.000-3.000 4,3.000 1.000 7,3.000-1.000 8,4.000 1.000 6,4.000 4.000 7,6.000 9.000 6,7.000 10.000 4,6.000 10.000 6,4.000 0.000-1,4.000-5.000-10,3.000-7.000-9,3.000-5.000-9,-1.000-3.000-7,-2.000 4.000-3,-3.000 3.000-3,-3.000 3.000-4,-2.000 4.000-9,0.000 7.000-12,0.000 6.000-13,0.000 7.000-13,-2.000 4.000-3,-3.000 3.000 3,-3.000 3.000 6,-2.000 4.000 4,-3.000-1.000-1,1.000-3.000-6,-1.000-3.000-7,1.000-2.000-6,-1.000-8.000 0,1.000-8.000 7,-1.000-10.000 5,1.000-9.000 8</inkml:trace>
</inkml:ink>
</file>

<file path=ppt/ink/ink72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4"/>
    </inkml:context>
    <inkml:brush xml:id="br0">
      <inkml:brushProperty name="width" value="0.038265198469162" units="cm"/>
      <inkml:brushProperty name="height" value="0.038265198469162" units="cm"/>
      <inkml:brushProperty name="color" value="#000000"/>
      <inkml:brushProperty name="ignorePressure" value="0"/>
    </inkml:brush>
  </inkml:definitions>
  <inkml:trace contextRef="#ctx0" brushRef="#br0">86900.000 12050.000 574,'-25.000'-24.000'1,"0.000"4.000"1,0.000 3.000 1,0.000 3.000 1,6.000 1.000 7,13.000 1.000 12,12.000-1.000 12,13.000 1.000 12,18.000-1.000 3,26.000 1.000-8,24.000-1.000-7,26.000 1.000-8,16.000-4.000-5,10.000-6.000-6,10.000-6.000-4,9.000-6.000-6,1.000-2.000-4,-6.000 3.000-7,-6.000 3.000-5,-6.000 4.000-6,-12.000 2.000-4,-15.000 4.000-2,-15.000 3.000 0,-16.000 3.000-3,-16.000 7.000 2,-16.000 14.000 5,-15.000 11.000 4,-15.000 14.000 4,-12.000 10.000 4,-6.000 9.000 3,-6.000 10.000 2,-6.000 10.000 2,-7.000 2.000 5,-6.000-3.000 6,-6.000-3.000 5,-6.000-2.000 6,-2.000-5.000 3,3.000-2.000 0,3.000-3.000 1,4.000-3.000-1,5.000-1.000-1,10.000 4.000-1,10.000 3.000-3,9.000 3.000-1,9.000-1.000-5,9.000-2.000-5,10.000-3.000-6,10.000-3.000-7,4.000-7.000-4,0.000-9.000-8,0.000-10.000-5,0.000-8.000-6,0.000-8.000-5,0.000-2.000-6,0.000-3.000-5,0.000-3.000-4,-5.000-6.000-1,-9.000-5.000 6,-10.000-7.000 5,-8.000-5.000 6,-8.000-6.000 2,-2.000-3.000 1,-3.000-3.000 1,-3.000-2.000 0</inkml:trace>
</inkml:ink>
</file>

<file path=ppt/ink/ink72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5"/>
    </inkml:context>
    <inkml:brush xml:id="br0">
      <inkml:brushProperty name="width" value="0.0428707674145699" units="cm"/>
      <inkml:brushProperty name="height" value="0.0428707674145699" units="cm"/>
      <inkml:brushProperty name="color" value="#000000"/>
      <inkml:brushProperty name="ignorePressure" value="0"/>
    </inkml:brush>
  </inkml:definitions>
  <inkml:trace contextRef="#ctx0" brushRef="#br0">88200.000 11000.000 513,'-49.000'0.000'0,"4.000"0.000"0,3.000 0.000 0,3.000 0.000 0,-2.000 1.000 3,-6.000 4.000 6,-6.000 3.000 7,-6.000 3.000 7,2.000 6.000 3,14.000 9.000 1,11.000 10.000 2,14.000 10.000 0,11.000 7.000 0,14.000 6.000-1,11.000 7.000-2,14.000 6.000-1,5.000 6.000-4,1.000 6.000-3,-1.000 7.000-4,1.000 6.000-3,-6.000 3.000-5,-8.000 0.000-5,-10.000 0.000-5,-9.000 0.000-6,-16.000 0.000-5,-22.000 0.000-8,-22.000 0.000-8,-21.000 0.000-7,-14.000-4.000-2,-2.000-5.000 3,-3.000-7.000 3,-3.000-5.000 4,-1.000-9.000 4,4.000-9.000 4,3.000-10.000 6,3.000-8.000 4,7.000-9.000 6,14.000-6.000 7,11.000-6.000 6,14.000-6.000 7,18.000-6.000 7,25.000-2.000 7,25.000-3.000 7,25.000-3.000 7,21.000-4.000 0,20.000-3.000-7,18.000-3.000-8,20.000-2.000-8,10.000-8.000-6,3.000-8.000-7,3.000-10.000-6,4.000-9.000-6,-6.000-4.000-7,-11.000 4.000-6,-14.000 3.000-6,-11.000 3.000-7,-15.000 4.000-2,-16.000 7.000 0,-15.000 6.000 0,-15.000 7.000 0,-17.000 0.000 3,-15.000-2.000 3,-15.000-3.000 4,-16.000-3.000 3,-13.000-2.000 6,-9.000 0.000 5,-10.000 0.000 7,-8.000 0.000 6,-6.000 1.000 2,1.000 4.000-3,-1.000 3.000-2,1.000 3.000-2,1.000 4.000 5,3.000 7.000 9,3.000 6.000 11,4.000 7.000 10,4.000 7.000 7,6.000 9.000 3,7.000 10.000 3,6.000 10.000 2,6.000 7.000 0,6.000 6.000-5,7.000 7.000-5,6.000 6.000-4,3.000 4.000-5,0.000 4.000-3,0.000 3.000-4,0.000 3.000-4,3.000 7.000-3,6.000 14.000-4,7.000 11.000-3,6.000 14.000-2,-1.000 7.000-3,-5.000 3.000 0,-7.000 3.000-2,-5.000 4.000 1,-9.000-6.000-8,-9.000-11.000-10,-10.000-14.000-13,-8.000-11.000-11,-8.000-15.000-4,-2.000-16.000 3,-3.000-15.000 5,-3.000-15.000 3,-4.000-15.000 4,-3.000-12.000 5,-3.000-13.000 3,-2.000-12.000 5,2.000-12.000 3,9.000-8.000 4,10.000-10.000 3,10.000-9.000 3,8.000-9.000 3,10.000-5.000 1,10.000-7.000 2,9.000-5.000 2,18.000-11.000-1,29.000-11.000-2,28.000-14.000-2,28.000-11.000-3,18.000-12.000-4,10.000-9.000-6,10.000-10.000-5,9.000-8.000-5,-7.000 5.000-3,-21.000 22.000 1,-22.000 22.000-1,-22.000 23.000 1,-15.000 13.000 2,-5.000 6.000 4,-7.000 7.000 4,-5.000 6.000 4</inkml:trace>
</inkml:ink>
</file>

<file path=ppt/ink/ink72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5"/>
    </inkml:context>
    <inkml:brush xml:id="br0">
      <inkml:brushProperty name="width" value="0.0416445173323154" units="cm"/>
      <inkml:brushProperty name="height" value="0.0416445173323154" units="cm"/>
      <inkml:brushProperty name="color" value="#000000"/>
      <inkml:brushProperty name="ignorePressure" value="0"/>
    </inkml:brush>
  </inkml:definitions>
  <inkml:trace contextRef="#ctx0" brushRef="#br0">89900.000 11700.000 528,'-24.000'-50.000'5,"4.000"0.000"12,3.000 0.000 10,3.000 0.000 11,10.000 3.000 4,20.000 6.000-5,18.000 7.000-4,20.000 6.000-4,16.000 6.000-3,16.000 6.000 0,15.000 7.000-2,17.000 6.000 0,0.000 4.000-7,-11.000 4.000-10,-14.000 3.000-10,-11.000 3.000-11,-15.000 4.000-7,-16.000 7.000-6,-15.000 6.000-4,-15.000 7.000-5,-20.000 2.000-2,-21.000 1.000-2,-22.000-1.000-1,-22.000 1.000-2,-15.000-1.000 4,-5.000 1.000 4,-7.000-1.000 7,-5.000 1.000 5,-3.000-3.000 4,4.000-2.000 5,3.000-3.000 4,3.000-3.000 4,9.000-4.000 5,16.000-3.000 8,15.000-3.000 8,17.000-2.000 6,5.000 2.000 8,-3.000 9.000 5,-3.000 10.000 5,-2.000 10.000 7,-1.000 5.000 2,3.000 4.000-3,3.000 3.000-1,4.000 3.000-2,2.000 6.000-3,4.000 9.000-5,3.000 10.000-5,3.000 10.000-5,-1.000 11.000-3,-2.000 17.000-3,-3.000 15.000-1,-3.000 16.000-3,-2.000 15.000-2,0.000 16.000-5,0.000 15.000-4,0.000 17.000-3,-2.000 5.000-4,-3.000-3.000 0,-3.000-3.000-1,-2.000-2.000-1,-1.000-11.000-5,3.000-15.000-8,3.000-15.000-8,4.000-16.000-8,-1.000-18.000-6,-3.000-18.000-4,-3.000-19.000-3,-2.000-18.000-4,-1.000-17.000-1,3.000-11.000 5,3.000-14.000 4,4.000-11.000 3</inkml:trace>
</inkml:ink>
</file>

<file path=ppt/ink/ink72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6"/>
    </inkml:context>
    <inkml:brush xml:id="br0">
      <inkml:brushProperty name="width" value="0.0302044469863176" units="cm"/>
      <inkml:brushProperty name="height" value="0.0302044469863176" units="cm"/>
      <inkml:brushProperty name="color" value="#000000"/>
      <inkml:brushProperty name="ignorePressure" value="0"/>
    </inkml:brush>
  </inkml:definitions>
  <inkml:trace contextRef="#ctx0" brushRef="#br0">88550.000 13050.000 728,'89.000'-74.000'3,"28.000"4.000"8,28.000 3.000 6,29.000 3.000 8,11.000 6.000 4,-2.000 9.000 5,-3.000 10.000 3,-3.000 10.000 3,-9.000 7.000-3,-11.000 6.000-12,-14.000 7.000-12,-11.000 6.000-13,-17.000 4.000-9,-18.000 4.000-11,-19.000 3.000-9,-18.000 3.000-11</inkml:trace>
</inkml:ink>
</file>

<file path=ppt/ink/ink7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6:49"/>
    </inkml:context>
    <inkml:brush xml:id="br0">
      <inkml:brushProperty name="width" value="0.0389194525778294" units="cm"/>
      <inkml:brushProperty name="height" value="0.0389194525778294" units="cm"/>
      <inkml:brushProperty name="color" value="#f2395b"/>
      <inkml:brushProperty name="ignorePressure" value="0"/>
    </inkml:brush>
  </inkml:definitions>
  <inkml:trace contextRef="#ctx0" brushRef="#br0">74700.000 12150.000 565,'3.000'-46.000'0,"6.000"10.000"0,7.000 10.000 0,6.000 9.000 0,9.000 6.000 6,13.000 3.000 12,12.000 3.000 12,13.000 4.000 13,4.000 4.000 4,-3.000 6.000-5,-3.000 7.000-4,-2.000 6.000-5,-8.000 7.000-4,-8.000 10.000-4,-10.000 10.000-6,-9.000 9.000-4,-10.000 6.000-5,-9.000 3.000-5,-10.000 3.000-4,-8.000 4.000-4,-15.000 4.000-5,-19.000 6.000-4,-18.000 7.000-3,-19.000 6.000-4,-8.000-1.000-1,3.000-5.000 0,3.000-7.000 3,4.000-5.000 0,5.000-9.000 3,10.000-9.000 5,10.000-10.000 3,9.000-8.000 4,15.000-12.000 5,22.000-12.000 4,22.000-13.000 6,23.000-12.000 4,17.000-10.000 2,17.000-6.000 1,15.000-6.000 0,16.000-6.000-1,9.000-2.000 2,3.000 3.000 1,3.000 3.000 1,4.000 4.000 2,-1.000 2.000-6,-3.000 4.000-11,-3.000 3.000-13,-2.000 3.000-11,-11.000 1.000-5,-15.000 1.000 4,-15.000-1.000 3,-16.000 1.000 4,-10.000-1.000-9,-3.000 1.000-22,-3.000-1.000-21,-2.000 1.000-22</inkml:trace>
</inkml:ink>
</file>

<file path=ppt/ink/ink72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6"/>
    </inkml:context>
    <inkml:brush xml:id="br0">
      <inkml:brushProperty name="width" value="0.0402952916920185" units="cm"/>
      <inkml:brushProperty name="height" value="0.0402952916920185" units="cm"/>
      <inkml:brushProperty name="color" value="#000000"/>
      <inkml:brushProperty name="ignorePressure" value="0"/>
    </inkml:brush>
  </inkml:definitions>
  <inkml:trace contextRef="#ctx0" brushRef="#br0">90600.000 12400.000 545,'0.000'-69.000'2,"0.000"13.000"3,0.000 12.000 4,0.000 13.000 3,-8.000 20.000 7,-16.000 28.000 12,-15.000 28.000 12,-15.000 29.000 11,-9.000 11.000 2,1.000-2.000-9,-1.000-3.000-10,1.000-3.000-8,-7.000 2.000-7,-12.000 10.000-3,-13.000 10.000-4,-12.000 9.000-2,-1.000-1.000-3,14.000-8.000 1,11.000-10.000-1,14.000-9.000 1,19.000-16.000-14,29.000-22.000-24,28.000-22.000-24,28.000-21.000-25,18.000-15.000-6,10.000-6.000 13,10.000-6.000 14,9.000-6.000 13,-2.000-1.000 9,-12.000 7.000 5,-13.000 6.000 5,-12.000 7.000 5,-10.000 8.000 6,-6.000 14.000 9,-6.000 11.000 8,-6.000 14.000 9,-10.000 8.000 7,-12.000 7.000 8,-13.000 6.000 7,-12.000 7.000 7,-7.000 2.000 3,1.000 1.000-5,-1.000-1.000-5,1.000 1.000-3,1.000-3.000-5,3.000-2.000-5,3.000-3.000-5,4.000-3.000-5,13.000-21.000-12,26.000-37.000-19,24.000-38.000-19,26.000-37.000-19,12.000-16.000-5,0.000 6.000 11,0.000 7.000 9,0.000 6.000 10,1.000 6.000 10,4.000 6.000 11,3.000 7.000 11,3.000 6.000 10,-11.000 17.000 12,-25.000 28.000 9,-25.000 28.000 10,-25.000 29.000 11,-18.000 19.000-2,-8.000 14.000-10,-10.000 11.000-11,-9.000 14.000-11,-4.000 0.000-6,4.000-8.000 1,3.000-10.000-1,3.000-9.000 1,1.000-9.000-4,1.000-5.000-9,-1.000-7.000-7,1.000-5.000-9,1.000-8.000-5,3.000-5.000-4,3.000-7.000-3,4.000-5.000-4,4.000-19.000-5,6.000-27.000-7,7.000-28.000-8,6.000-28.000-7,6.000-10.000 3,6.000 9.000 12,7.000 10.000 12,6.000 10.000 13,3.000 5.000 7,0.000 4.000 5,0.000 3.000 2,0.000 3.000 5,-4.000 10.000 5,-5.000 20.000 11,-7.000 18.000 8,-5.000 20.000 10,-11.000 11.000 4,-11.000 7.000 0,-14.000 6.000 0,-11.000 7.000-1,-11.000 2.000-2,-5.000 1.000-7,-7.000-1.000-5,-5.000 1.000-6,-4.000-1.000-5,0.000 1.000-5,0.000-1.000-5,0.000 1.000-4,3.000-4.000-7,6.000-6.000-6,7.000-6.000-9,6.000-6.000-6,6.000-7.000-5,6.000-6.000 0,7.000-6.000 0,6.000-6.000-1</inkml:trace>
</inkml:ink>
</file>

<file path=ppt/ink/ink72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6"/>
    </inkml:context>
    <inkml:brush xml:id="br0">
      <inkml:brushProperty name="width" value="0.0329640209674835" units="cm"/>
      <inkml:brushProperty name="height" value="0.0329640209674835" units="cm"/>
      <inkml:brushProperty name="color" value="#000000"/>
      <inkml:brushProperty name="ignorePressure" value="0"/>
    </inkml:brush>
  </inkml:definitions>
  <inkml:trace contextRef="#ctx0" brushRef="#br0">89550.000 14850.000 667,'137.000'46.000'25,"-24.000"-5.000"2,-26.000-7.000 3,-24.000-5.000 2,-12.000-4.000 0,4.000 0.000-1,3.000 0.000-2,3.000 0.000-2,-1.000 0.000-2,-2.000 0.000-1,-3.000 0.000-3,-3.000 0.000-1,-7.000 0.000-10,-9.000 0.000-21,-10.000 0.000-19,-8.000 0.000-20</inkml:trace>
</inkml:ink>
</file>

<file path=ppt/ink/ink72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8"/>
    </inkml:context>
    <inkml:brush xml:id="br0">
      <inkml:brushProperty name="width" value="0.0359471254050732" units="cm"/>
      <inkml:brushProperty name="height" value="0.0359471254050732" units="cm"/>
      <inkml:brushProperty name="color" value="#000000"/>
      <inkml:brushProperty name="ignorePressure" value="0"/>
    </inkml:brush>
  </inkml:definitions>
  <inkml:trace contextRef="#ctx0" brushRef="#br0">92850.000 11300.000 612,'114.000'135.000'119,"-22.000"-27.000"-27,-22.000-28.000-29,-21.000-28.000-27,-12.000-17.000-14,1.000-2.000-3,-1.000-3.000-2,1.000-3.000-2,-4.000 1.000-11,-6.000 6.000-18,-6.000 7.000-21,-6.000 6.000-19,-9.000-1.000-7,-8.000-5.000 4,-10.000-7.000 4,-9.000-5.000 5,-7.000-6.000 5,-3.000-3.000 4,-3.000-3.000 7,-2.000-2.000 5</inkml:trace>
</inkml:ink>
</file>

<file path=ppt/ink/ink72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09"/>
    </inkml:context>
    <inkml:brush xml:id="br0">
      <inkml:brushProperty name="width" value="0.0385553501546383" units="cm"/>
      <inkml:brushProperty name="height" value="0.0385553501546383" units="cm"/>
      <inkml:brushProperty name="color" value="#000000"/>
      <inkml:brushProperty name="ignorePressure" value="0"/>
    </inkml:brush>
  </inkml:definitions>
  <inkml:trace contextRef="#ctx0" brushRef="#br0">92350.000 12600.000 570,'-36.000'0.000'4,"28.000"0.000"9,28.000 0.000 8,29.000 0.000 8,19.000-5.000 2,14.000-9.000-3,11.000-10.000-4,14.000-8.000-4,3.000-4.000-5,-2.000 3.000-7,-3.000 3.000-7,-3.000 4.000-6,-7.000 4.000-2,-9.000 6.000 0,-10.000 7.000 2,-8.000 6.000 1,-14.000 7.000 2,-15.000 10.000 3,-15.000 10.000 4,-16.000 9.000 4,-13.000 7.000 2,-9.000 7.000 1,-10.000 6.000 2,-8.000 7.000 2,-11.000 2.000-1,-8.000 1.000-1,-10.000-1.000-1,-9.000 1.000-2,-7.000-1.000-2,-3.000 1.000-4,-3.000-1.000-2,-2.000 1.000-3,-1.000-3.000-5,3.000-2.000-5,3.000-3.000-5,4.000-3.000-5,5.000-9.000-3,10.000-11.000 1,10.000-14.000-1,9.000-11.000 1,7.000-14.000-2,7.000-11.000-2,6.000-14.000-2,7.000-11.000-3,11.000-14.000 1,20.000-11.000 3,18.000-14.000 4,20.000-11.000 3,8.000-1.000 4,1.000 13.000 7,-1.000 12.000 6,1.000 13.000 5,1.000 12.000 4,3.000 13.000-2,3.000 12.000 0,4.000 13.000-1,-4.000 10.000 5,-9.000 10.000 10,-10.000 10.000 11,-8.000 9.000 11,-11.000 7.000 4,-8.000 7.000-4,-10.000 6.000-1,-9.000 7.000-4,-7.000 0.000-4,-3.000-2.000-6,-3.000-3.000-6,-2.000-3.000-5,-3.000-6.000-4,1.000-5.000 1,-1.000-7.000 0,1.000-5.000 0,12.000-14.000-10,25.000-18.000-17,25.000-19.000-20,25.000-18.000-18,9.000-9.000-5,-6.000 4.000 8,-6.000 3.000 8,-6.000 3.000 8,-21.000 7.000 6,-34.000 14.000 2,-35.000 11.000 3,-33.000 14.000 3,-25.000 10.000 3,-11.000 9.000 3,-14.000 10.000 4,-11.000 10.000 2,-6.000 0.000 3,4.000-5.000 1,3.000-7.000 2,3.000-5.000 1,4.000-6.000 1,7.000-3.000 0,6.000-3.000 0,7.000-2.000 1,7.000-5.000-1,9.000-2.000 1,10.000-3.000 0,10.000-3.000 0,7.000-2.000 3,6.000 0.000 7,7.000 0.000 6,6.000 0.000 6,4.000 4.000 5,4.000 10.000 4,3.000 10.000 4,3.000 9.000 3,3.000 6.000 0,3.000 3.000-3,3.000 3.000-3,4.000 4.000-4,-1.000 2.000-1,-3.000 4.000 1,-3.000 3.000 0,-2.000 3.000 1,-3.000 4.000-3,1.000 7.000-6,-1.000 6.000-6,1.000 7.000-6,-3.000-3.000-7,-2.000-8.000-7,-3.000-10.000-6,-3.000-9.000-8,4.000-20.000-9,13.000-27.000-14,12.000-28.000-14,13.000-28.000-14,7.000-13.000 0,4.000 3.000 15,3.000 3.000 14,3.000 4.000 15,-2.000 5.000 8,-6.000 10.000 5,-6.000 10.000 3,-6.000 9.000 5,-4.000 4.000 3,1.000 1.000 2,-1.000-1.000 2,1.000 1.000 2,1.000 1.000 3,3.000 3.000 4,3.000 3.000 4,4.000 4.000 3,2.000-1.000 3,4.000-3.000 0,3.000-3.000 0,3.000-2.000 0,9.000-8.000 0,16.000-8.000-3,15.000-10.000-1,17.000-9.000-2,13.000-5.000-1,13.000 0.000 0,12.000 0.000 1,13.000 0.000 0,7.000 4.000 0,4.000 10.000-1,3.000 10.000-1,3.000 9.000-1,-7.000 9.000 1,-15.000 9.000 3,-15.000 10.000 3,-16.000 10.000 2,-16.000 8.000 1,-16.000 10.000-2,-15.000 10.000-3,-15.000 9.000-1,-14.000 4.000-2,-8.000 1.000-1,-10.000-1.000-2,-9.000 1.000 0,-7.000-3.000-3,-3.000-2.000-3,-3.000-3.000-4,-2.000-3.000-2,-8.000-4.000-1,-8.000-3.000 0,-10.000-3.000 1,-9.000-2.000 2,-7.000-3.000-1,-3.000 1.000 0,-3.000-1.000-1,-2.000 1.000-1,-6.000 1.000-1,-6.000 3.000-2,-6.000 3.000-1,-6.000 4.000-2,-2.000-3.000-1,3.000-5.000-2,3.000-7.000 0,4.000-5.000-1,2.000-8.000-2,4.000-5.000-2,3.000-7.000-2,3.000-5.000-2,6.000-12.000 0,9.000-16.000 1,10.000-15.000 0,10.000-15.000 1,11.000-20.000 0,17.000-21.000 0,15.000-22.000-2,16.000-22.000-1,10.000-8.000-1,7.000 6.000-1,6.000 7.000-1,7.000 6.000-2,-1.000 10.000 4,-6.000 17.000 7,-6.000 15.000 7,-6.000 16.000 7,-13.000 20.000 8,-19.000 25.000 8,-18.000 25.000 10,-19.000 25.000 8,-16.000 18.000 7,-12.000 14.000 4,-13.000 11.000 5,-12.000 14.000 5,-5.000 3.000 0,3.000-2.000-8,3.000-3.000-6,4.000-3.000-7,5.000-4.000-6,10.000-3.000-3,10.000-3.000-5,9.000-2.000-3,21.000-12.000-10,35.000-19.000-13,35.000-18.000-13,34.000-19.000-14,17.000-10.000-5,0.000 1.000 3,0.000-1.000 2,0.000 1.000 4,-4.000-3.000 1,-5.000-2.000 1,-7.000-3.000-1,-5.000-3.000 1,-4.000-6.000 0,0.000-5.000 1,0.000-7.000 2,0.000-5.000 1,0.000-11.000 2,0.000-11.000 3,0.000-14.000 2,0.000-11.000 4,1.000-6.000 3,4.000 4.000 2,3.000 3.000 3,3.000 3.000 2,1.000 6.000 3,1.000 9.000 3,-1.000 10.000 3,1.000 10.000 2,-4.000 7.000 6,-6.000 6.000 8,-6.000 7.000 8,-6.000 6.000 8,-7.000 7.000 4,-6.000 10.000 2,-6.000 10.000-1,-6.000 9.000 2,-6.000 10.000-2,-2.000 14.000-5,-3.000 11.000-5,-3.000 14.000-5,-6.000 8.000-3,-5.000 7.000-3,-7.000 6.000-2,-5.000 7.000-2,-4.000 4.000-3,0.000 3.000-3,0.000 3.000-2,0.000 4.000-4,-5.000 4.000 0,-9.000 6.000-1,-10.000 7.000 1,-8.000 6.000-1,-11.000-4.000-3,-8.000-11.000-5,-10.000-14.000-7,-9.000-11.000-5,-2.000-14.000-5,6.000-11.000 0,7.000-14.000-1,6.000-11.000-2,6.000-12.000 2,6.000-9.000 3,7.000-10.000 2,6.000-8.000 4,9.000-15.000 1,13.000-19.000 0,12.000-18.000 0,13.000-19.000-1,15.000-15.000 3,19.000-8.000 3,19.000-10.000 5,19.000-9.000 3,15.000-4.000 0,13.000 4.000-6,12.000 3.000-6,13.000 3.000-5,-4.000 10.000-5,-18.000 20.000-3,-19.000 18.000-4,-18.000 20.000-3,-15.000 8.000-1,-9.000 1.000 3,-10.000-1.000 3,-8.000 1.000 3</inkml:trace>
</inkml:ink>
</file>

<file path=ppt/ink/ink72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10"/>
    </inkml:context>
    <inkml:brush xml:id="br0">
      <inkml:brushProperty name="width" value="0.036377590149641" units="cm"/>
      <inkml:brushProperty name="height" value="0.036377590149641" units="cm"/>
      <inkml:brushProperty name="color" value="#000000"/>
      <inkml:brushProperty name="ignorePressure" value="0"/>
    </inkml:brush>
  </inkml:definitions>
  <inkml:trace contextRef="#ctx0" brushRef="#br0">97200.000 12650.000 604,'-47.000'68.000'124,"6.000"-11.000"-28,7.000-14.000-28,6.000-11.000-28,1.000 2.000-17,-3.000 19.000-5,-3.000 19.000-4,-2.000 19.000-5,-1.000 2.000-5,3.000-11.000-7,3.000-14.000-5,4.000-11.000-6</inkml:trace>
</inkml:ink>
</file>

<file path=ppt/ink/ink72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10"/>
    </inkml:context>
    <inkml:brush xml:id="br0">
      <inkml:brushProperty name="width" value="0.0406089313328266" units="cm"/>
      <inkml:brushProperty name="height" value="0.0406089313328266" units="cm"/>
      <inkml:brushProperty name="color" value="#000000"/>
      <inkml:brushProperty name="ignorePressure" value="0"/>
    </inkml:brush>
  </inkml:definitions>
  <inkml:trace contextRef="#ctx0" brushRef="#br0">97550.000 12100.000 541,'23.000'-24.000'0,"-3.000"4.000"0,-3.000 3.000 0,-2.000 3.000 0,2.000 3.000 2,9.000 3.000 2,10.000 3.000 4,10.000 4.000 2,2.000 2.000 5,-3.000 4.000 6,-3.000 3.000 5,-2.000 3.000 7,3.000 6.000 4,14.000 9.000 1,11.000 10.000 2,14.000 10.000 1,5.000 10.000-2,1.000 13.000-5,-1.000 12.000-4,1.000 13.000-6,-1.000 2.000-4,1.000-5.000-4,-1.000-7.000-5,1.000-5.000-4,-6.000-6.000-4,-8.000-3.000-6,-10.000-3.000-4,-9.000-2.000-4,-16.000-5.000-13,-22.000-2.000-18,-22.000-3.000-20,-21.000-3.000-18,-12.000-9.000-3,1.000-11.000 13,-1.000-14.000 14,1.000-11.000 13</inkml:trace>
</inkml:ink>
</file>

<file path=ppt/ink/ink72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10"/>
    </inkml:context>
    <inkml:brush xml:id="br0">
      <inkml:brushProperty name="width" value="0.036040261387825" units="cm"/>
      <inkml:brushProperty name="height" value="0.036040261387825" units="cm"/>
      <inkml:brushProperty name="color" value="#000000"/>
      <inkml:brushProperty name="ignorePressure" value="0"/>
    </inkml:brush>
  </inkml:definitions>
  <inkml:trace contextRef="#ctx0" brushRef="#br0">97550.000 13200.000 610,'114.000'-21.000'-2,"-22.000"10.000"-5,-22.000 10.000-4,-21.000 9.000-5,-12.000 10.000 6,1.000 14.000 16,-1.000 11.000 16,1.000 14.000 16,-4.000 10.000 7,-6.000 9.000-3,-6.000 10.000-3,-6.000 10.000-2,-12.000 10.000-4,-15.000 13.000-3,-15.000 12.000-3,-16.000 13.000-4,-13.000 1.000-3,-9.000-9.000 0,-10.000-10.000-2,-8.000-8.000-2,-8.000-12.000-3,-2.000-12.000-7,-3.000-13.000-6,-3.000-12.000-7,5.000-13.000-6,17.000-12.000-9,15.000-13.000-6,16.000-12.000-8,10.000-13.000-5,7.000-12.000-3,6.000-13.000-4,7.000-12.000-2,5.000-5.000 0,7.000 3.000 7,6.000 3.000 5,7.000 4.000 7</inkml:trace>
</inkml:ink>
</file>

<file path=ppt/ink/ink72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11"/>
    </inkml:context>
    <inkml:brush xml:id="br0">
      <inkml:brushProperty name="width" value="0.0265395008027554" units="cm"/>
      <inkml:brushProperty name="height" value="0.0265395008027554" units="cm"/>
      <inkml:brushProperty name="color" value="#000000"/>
      <inkml:brushProperty name="ignorePressure" value="0"/>
    </inkml:brush>
  </inkml:definitions>
  <inkml:trace contextRef="#ctx0" brushRef="#br0">98600.000 12850.000 828,'-97.000'95.000'-23,"6.000"-9.000"2,7.000-10.000 0,6.000-8.000 1,4.000-3.000 11,4.000 7.000 22,3.000 6.000 21,3.000 7.000 22,4.000 0.000 3,7.000-2.000-13,6.000-3.000-13,7.000-3.000-14,5.000-7.000-13,7.000-9.000-13,6.000-10.000-12,7.000-8.000-12</inkml:trace>
</inkml:ink>
</file>

<file path=ppt/ink/ink72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11"/>
    </inkml:context>
    <inkml:brush xml:id="br0">
      <inkml:brushProperty name="width" value="0.0331280902028084" units="cm"/>
      <inkml:brushProperty name="height" value="0.0331280902028084" units="cm"/>
      <inkml:brushProperty name="color" value="#000000"/>
      <inkml:brushProperty name="ignorePressure" value="0"/>
    </inkml:brush>
  </inkml:definitions>
  <inkml:trace contextRef="#ctx0" brushRef="#br0">100600.000 11550.000 664,'48.000'-22.000'0,"-3.000"6.000"0,-3.000 7.000 0,-2.000 6.000 0,-1.000 9.000 5,3.000 13.000 10,3.000 12.000 10,4.000 13.000 11,-4.000 2.000 1,-9.000-5.000-6,-10.000-7.000-7,-8.000-5.000-6,-6.000 0.000-2,1.000 10.000 5,-1.000 10.000 4,1.000 9.000 4,-6.000 4.000-2,-8.000 1.000-12,-10.000-1.000-11,-9.000 1.000-10,-13.000 1.000-9,-16.000 3.000-6,-15.000 3.000-4,-15.000 4.000-7,-14.000 1.000-2,-8.000 0.000 0,-10.000 0.000 0,-9.000 0.000-1,-2.000 1.000 2,6.000 4.000 2,7.000 3.000 1,6.000 3.000 3,9.000-5.000 2,13.000-12.000 3,12.000-13.000 5,13.000-12.000 3,10.000-9.000 5,10.000-2.000 6,10.000-3.000 8,9.000-3.000 7,13.000-4.000 5,20.000-3.000 4,18.000-3.000 4,20.000-2.000 4,16.000-6.000 5,16.000-6.000 4,15.000-6.000 6,17.000-6.000 5,8.000-6.000-2,4.000-2.000-9,3.000-3.000-8,3.000-3.000-9,-5.000-2.000-6,-12.000 0.000-2,-13.000 0.000-4,-12.000 0.000-2,-13.000 1.000-7,-12.000 4.000-8,-13.000 3.000-8,-12.000 3.000-10,-18.000-2.000-9,-21.000-6.000-11,-22.000-6.000-10,-22.000-6.000-11,-10.000-1.000 1,4.000 7.000 14,3.000 6.000 13,3.000 7.000 13</inkml:trace>
</inkml:ink>
</file>

<file path=ppt/ink/ink72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11"/>
    </inkml:context>
    <inkml:brush xml:id="br0">
      <inkml:brushProperty name="width" value="0.0353362821042538" units="cm"/>
      <inkml:brushProperty name="height" value="0.0353362821042538" units="cm"/>
      <inkml:brushProperty name="color" value="#000000"/>
      <inkml:brushProperty name="ignorePressure" value="0"/>
    </inkml:brush>
  </inkml:definitions>
  <inkml:trace contextRef="#ctx0" brushRef="#br0">100450.000 12800.000 622,'-46.000'71.000'69,"10.000"-5.000"-15,10.000-7.000-14,9.000-5.000-15,4.000 0.000-6,1.000 10.000 5,-1.000 10.000 3,1.000 9.000 5,-1.000 4.000-2,1.000 1.000-7,-1.000-1.000-7,1.000 1.000-7,1.000-7.000-4,3.000-12.000-2,3.000-13.000-1,4.000-12.000-3</inkml:trace>
</inkml:ink>
</file>

<file path=ppt/ink/ink7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0"/>
    </inkml:context>
    <inkml:brush xml:id="br0">
      <inkml:brushProperty name="width" value="0.0360933393239975" units="cm"/>
      <inkml:brushProperty name="height" value="0.0360933393239975" units="cm"/>
      <inkml:brushProperty name="color" value="#f2395b"/>
      <inkml:brushProperty name="ignorePressure" value="0"/>
    </inkml:brush>
  </inkml:definitions>
  <inkml:trace contextRef="#ctx0" brushRef="#br0">95400.000 12650.000 609,'-25.000'-24.000'-25,"0.000"4.000"2,0.000 3.000 3,0.000 3.000 2,0.000 1.000 3,0.000 1.000 2,0.000-1.000 5,0.000 1.000 2,0.000-3.000 3,0.000-2.000 0,0.000-3.000 1,0.000-3.000 0,0.000-1.000 2,0.000 4.000 0,0.000 3.000 1,0.000 3.000 0,-2.000 4.000 3,-3.000 7.000 3,-3.000 6.000 4,-2.000 7.000 3,-1.000 2.000 2,3.000 1.000-1,3.000-1.000-1,4.000 1.000-1,2.000-1.000-1,4.000 1.000-1,3.000-1.000 0,3.000 1.000-1,-1.000-1.000 4,-2.000 1.000 7,-3.000-1.000 9,-3.000 1.000 8,7.000-3.000 4,19.000-2.000 0,19.000-3.000 0,19.000-3.000 1,10.000-2.000-5,4.000 0.000-8,3.000 0.000-8,3.000 0.000-9,-1.000-2.000-5,-2.000-3.000-4,-3.000-3.000-3,-3.000-2.000-2,-4.000-1.000-3,-3.000 3.000 0,-3.000 3.000 0,-2.000 4.000-2,-3.000-1.000 1,1.000-3.000-1,-1.000-3.000 0,1.000-2.000 0,-1.000-1.000-4,1.000 3.000-7,-1.000 3.000-6,1.000 4.000-7,-3.000 1.000-8,-2.000 0.000-8,-3.000 0.000-9,-3.000 0.000-9,-4.000-4.000 2,-3.000-5.000 14,-3.000-7.000 13,-2.000-5.000 13,-5.000-4.000 8,-2.000 0.000 3,-3.000 0.000 4,-3.000 0.000 2</inkml:trace>
</inkml:ink>
</file>

<file path=ppt/ink/ink72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11"/>
    </inkml:context>
    <inkml:brush xml:id="br0">
      <inkml:brushProperty name="width" value="0.042597983032465" units="cm"/>
      <inkml:brushProperty name="height" value="0.042597983032465" units="cm"/>
      <inkml:brushProperty name="color" value="#000000"/>
      <inkml:brushProperty name="ignorePressure" value="0"/>
    </inkml:brush>
  </inkml:definitions>
  <inkml:trace contextRef="#ctx0" brushRef="#br0">101000.000 12800.000 516,'21.000'-10.000'13,"-5.000"32.000"24,-7.000 31.000 26,-5.000 32.000 25,-6.000 21.000 3,-3.000 13.000-20,-3.000 12.000-19,-2.000 13.000-21,-3.000 15.000-12,1.000 19.000-7,-1.000 19.000-5,1.000 19.000-8,1.000 12.000-7,3.000 6.000-10,3.000 7.000-10,4.000 6.000-9,-1.000 9.000-8,-3.000 13.000-5,-3.000 12.000-4,-2.000 13.000-5,-1.000-23.000 0,3.000-55.000 7,3.000-57.000 5,4.000-55.000 7</inkml:trace>
</inkml:ink>
</file>

<file path=ppt/ink/ink72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0"/>
    </inkml:context>
    <inkml:brush xml:id="br0">
      <inkml:brushProperty name="width" value="0.0379244722425938" units="cm"/>
      <inkml:brushProperty name="height" value="0.0379244722425938" units="cm"/>
      <inkml:brushProperty name="color" value="#000000"/>
      <inkml:brushProperty name="ignorePressure" value="0"/>
    </inkml:brush>
  </inkml:definitions>
  <inkml:trace contextRef="#ctx0" brushRef="#br0">62200.000 21050.000 580,'23.000'93.000'22,"-3.000"-11.000"8,-3.000-14.000 9,-2.000-11.000 8,0.000 0.000 2,7.000 17.000-5,6.000 15.000-6,7.000 16.000-4,5.000 12.000-6,7.000 9.000-4,6.000 10.000-5,7.000 10.000-5,2.000 5.000-3,1.000 4.000-3,-1.000 3.000-1,1.000 3.000-3,-3.000 3.000-3,-2.000 3.000-1,-3.000 3.000-3,-3.000 4.000-3,-4.000 4.000-1,-3.000 6.000 0,-3.000 7.000-2,-2.000 6.000 0,-3.000-4.000-1,1.000-11.000 0,-1.000-14.000 0,1.000-11.000 0,-1.000-17.000-3,1.000-18.000-7,-1.000-19.000-7,1.000-18.000-6</inkml:trace>
</inkml:ink>
</file>

<file path=ppt/ink/ink72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0"/>
    </inkml:context>
    <inkml:brush xml:id="br0">
      <inkml:brushProperty name="width" value="0.0377941243350506" units="cm"/>
      <inkml:brushProperty name="height" value="0.0377941243350506" units="cm"/>
      <inkml:brushProperty name="color" value="#000000"/>
      <inkml:brushProperty name="ignorePressure" value="0"/>
    </inkml:brush>
  </inkml:definitions>
  <inkml:trace contextRef="#ctx0" brushRef="#br0">62100.000 24900.000 582,'-16.000'-21.000'53,"19.000"10.000"-7,19.000 10.000-7,19.000 9.000-8,10.000 12.000-4,4.000 16.000-2,3.000 15.000-2,3.000 17.000-2,-1.000 8.000-1,-2.000 4.000-1,-3.000 3.000-1,-3.000 3.000-1,-4.000-1.000-2,-3.000-2.000-2,-3.000-3.000-1,-2.000-3.000-3,-5.000-7.000-1,-2.000-9.000-2,-3.000-10.000-1,-3.000-8.000-2,4.000-12.000-1,13.000-12.000 0,12.000-13.000 0,13.000-12.000-1,7.000-21.000-1,4.000-28.000 0,3.000-28.000 0,3.000-27.000-1,7.000-33.000-4,14.000-33.000-7,11.000-35.000-8,14.000-34.000-7,-1.000-1.000-2,-12.000 35.000 1,-13.000 35.000 3,-12.000 34.000 3,-16.000 29.000-6,-19.000 26.000-11,-18.000 24.000-12,-19.000 26.000-13</inkml:trace>
</inkml:ink>
</file>

<file path=ppt/ink/ink72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3"/>
    </inkml:context>
    <inkml:brush xml:id="br0">
      <inkml:brushProperty name="width" value="0.038626953959465" units="cm"/>
      <inkml:brushProperty name="height" value="0.038626953959465" units="cm"/>
      <inkml:brushProperty name="color" value="#000000"/>
      <inkml:brushProperty name="ignorePressure" value="0"/>
    </inkml:brush>
  </inkml:definitions>
  <inkml:trace contextRef="#ctx0" brushRef="#br0">66250.000 24400.000 569,'-68.000'139.000'78,"17.000"-22.000"-18,15.000-22.000-18,16.000-21.000-19,7.000-1.000-7,1.000 22.000 2,-1.000 22.000 2,1.000 23.000 2,1.000 6.000 0,3.000-5.000-3,3.000-7.000-2,4.000-5.000-3,-3.000-3.000-2,-5.000 4.000-2,-7.000 3.000-2,-5.000 3.000-1,-6.000 4.000-3,-3.000 7.000-3,-3.000 6.000-3,-2.000 7.000-2,-1.000-6.000-2,3.000-15.000-3,3.000-15.000 0,4.000-16.000-3,1.000-16.000-2,0.000-16.000-4,0.000-15.000-3,0.000-15.000-4,0.000-18.000-3,0.000-19.000-2,0.000-18.000-4,0.000-19.000-2,1.000-22.000 0,4.000-25.000 4,3.000-25.000 4,3.000-25.000 3,3.000-16.000 3,3.000-6.000 0,3.000-6.000 0,4.000-6.000 0,1.000-4.000 3,0.000 1.000 3,0.000-1.000 4,0.000 1.000 4,0.000 4.000 2,0.000 9.000 3,0.000 10.000 1,0.000 10.000 2,0.000 11.000 1,0.000 17.000 2,0.000 15.000 2,0.000 16.000 1,-5.000 21.000 5,-9.000 29.000 11,-10.000 28.000 9,-8.000 28.000 10,-8.000 18.000 2,-2.000 10.000-5,-3.000 10.000-5,-3.000 9.000-5,-1.000 4.000-4,4.000 1.000-3,3.000-1.000-2,3.000 1.000-3,4.000-6.000-1,7.000-8.000-1,6.000-10.000 1,7.000-9.000-1,13.000-15.000-6,22.000-18.000-13,22.000-19.000-12,23.000-18.000-12,16.000-21.000-5,13.000-22.000 2,12.000-22.000 4,13.000-21.000 1,10.000-18.000 2,10.000-12.000-3,10.000-13.000-1,9.000-12.000-2,1.000-2.000 2,-6.000 9.000 8,-6.000 10.000 6,-6.000 10.000 7,-9.000 14.000 6,-8.000 23.000 3,-10.000 22.000 4,-9.000 22.000 3,-15.000 15.000 3,-18.000 9.000 3,-19.000 10.000 2,-18.000 10.000 4,-12.000 8.000 1,-3.000 10.000 3,-3.000 10.000 0,-2.000 9.000 2,-6.000 6.000 1,-6.000 3.000-2,-6.000 3.000 0,-6.000 4.000 0,-4.000-1.000-3,1.000-3.000-3,-1.000-3.000-3,1.000-2.000-3,7.000-9.000-6,16.000-12.000-9,15.000-13.000-9,17.000-12.000-8,8.000-9.000-4,4.000-2.000 3,3.000-3.000 2,3.000-3.000 2,-4.000 2.000 2,-8.000 10.000 1,-10.000 10.000 1,-9.000 9.000 1,-13.000 12.000 1,-16.000 16.000 1,-15.000 15.000 1,-15.000 17.000 2,-17.000 11.000 0,-15.000 10.000 0,-15.000 10.000 0,-16.000 9.000 0,-10.000 1.000 0,-3.000-6.000 1,-3.000-6.000 1,-2.000-6.000 1,0.000-9.000 1,7.000-8.000-1,6.000-10.000-1,7.000-9.000 0,8.000-10.000 1,14.000-9.000 4,11.000-10.000 2,14.000-8.000 4,16.000-11.000 3,22.000-8.000 4,22.000-10.000 5,23.000-9.000 4,14.000-5.000-1,10.000 0.000-4,10.000 0.000-5,9.000 0.000-6,1.000 1.000-2,-6.000 4.000-1,-6.000 3.000-1,-6.000 3.000-1,-6.000 3.000-3,-2.000 3.000-2,-3.000 3.000-3,-3.000 4.000-3,-6.000 1.000-1,-5.000 0.000-1,-7.000 0.000 0,-5.000 0.000 1,-4.000-2.000-2,0.000-3.000-3,0.000-3.000-2,0.000-2.000-3,1.000-8.000 0,4.000-8.000 2,3.000-10.000 3,3.000-9.000 3,4.000-2.000 3,7.000 6.000 3,6.000 7.000 4,7.000 6.000 3,0.000 4.000 2,-2.000 4.000-1,-3.000 3.000 0,-3.000 3.000-1,-6.000 3.000-2,-5.000 3.000-1,-7.000 3.000-2,-5.000 4.000-3,-12.000 1.000 0,-16.000 0.000 0,-15.000 0.000 0,-15.000 0.000 1,-9.000-2.000 0,1.000-3.000 5,-1.000-3.000 3,1.000-2.000 3,1.000-5.000 2,3.000-2.000 0,3.000-3.000 0,4.000-3.000-1,2.000-1.000 4,4.000 4.000 4,3.000 3.000 6,3.000 3.000 5,1.000 6.000 5,1.000 9.000 6,-1.000 10.000 5,1.000 10.000 5,-1.000 8.000 0,1.000 10.000-7,-1.000 10.000-7,1.000 9.000-7,1.000 6.000-5,3.000 3.000-3,3.000 3.000-3,4.000 4.000-2,1.000 2.000-3,0.000 4.000-2,0.000 3.000-3,0.000 3.000-1,1.000 4.000 0,4.000 7.000 1,3.000 6.000 1,3.000 7.000 2,3.000 2.000-2,3.000 1.000-5,3.000-1.000-5,4.000 1.000-7,-3.000-6.000-1,-5.000-8.000 0,-7.000-10.000 0,-5.000-9.000 2,-4.000-9.000-1,0.000-5.000 0,0.000-7.000-1,0.000-5.000 0,-5.000-9.000 1,-9.000-9.000 0,-10.000-10.000 1,-8.000-8.000 0,-9.000-9.000 2,-6.000-6.000-1,-6.000-6.000 1,-6.000-6.000 1,-6.000-12.000 0,-2.000-15.000 2,-3.000-15.000 1,-3.000-16.000 1,2.000-8.000 2,10.000 0.000 2,10.000 0.000 1,9.000 0.000 2,7.000 4.000 1,7.000 10.000-1,6.000 10.000-1,7.000 9.000 1,8.000 6.000 1,14.000 3.000 7,11.000 3.000 5,14.000 4.000 5,11.000 1.000 1,14.000 0.000-3,11.000 0.000-5,14.000 0.000-4,7.000-2.000-7,3.000-3.000-10,3.000-3.000-11,4.000-2.000-10,-6.000 2.000-7,-11.000 9.000-4,-14.000 10.000-5,-11.000 10.000-4,-11.000 2.000 0,-5.000-3.000 5,-7.000-3.000 4,-5.000-2.000 4</inkml:trace>
</inkml:ink>
</file>

<file path=ppt/ink/ink72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3"/>
    </inkml:context>
    <inkml:brush xml:id="br0">
      <inkml:brushProperty name="width" value="0.0296088475733995" units="cm"/>
      <inkml:brushProperty name="height" value="0.0296088475733995" units="cm"/>
      <inkml:brushProperty name="color" value="#000000"/>
      <inkml:brushProperty name="ignorePressure" value="0"/>
    </inkml:brush>
  </inkml:definitions>
  <inkml:trace contextRef="#ctx0" brushRef="#br0">68750.000 25200.000 743,'4.000'-47.000'0,"10.000"6.000"0,10.000 7.000 0,9.000 6.000 0,7.000 6.000 2,7.000 6.000 6,6.000 7.000 6,7.000 6.000 4,-3.000 1.000 5,-8.000-3.000 0,-10.000-3.000 2,-9.000-2.000 2,5.000-3.000-1,23.000 1.000-2,22.000-1.000-2,22.000 1.000-2,10.000-3.000-5,1.000-2.000-7,-1.000-3.000-6,1.000-3.000-8,-9.000-1.000-7,-15.000 4.000-5,-15.000 3.000-8,-16.000 3.000-5,-18.000 3.000-7,-18.000 3.000-4,-19.000 3.000-5,-18.000 4.000-6,-9.000-1.000 4,4.000-3.000 11,3.000-3.000 11,3.000-2.000 10</inkml:trace>
</inkml:ink>
</file>

<file path=ppt/ink/ink72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3"/>
    </inkml:context>
    <inkml:brush xml:id="br0">
      <inkml:brushProperty name="width" value="0.0380216389894485" units="cm"/>
      <inkml:brushProperty name="height" value="0.0380216389894485" units="cm"/>
      <inkml:brushProperty name="color" value="#000000"/>
      <inkml:brushProperty name="ignorePressure" value="0"/>
    </inkml:brush>
  </inkml:definitions>
  <inkml:trace contextRef="#ctx0" brushRef="#br0">69950.000 24350.000 578,'-22.000'-27.000'1,"6.000"-3.000"0,7.000-3.000 2,6.000-2.000 0,-4.000 13.000 9,-11.000 31.000 17,-14.000 32.000 17,-11.000 31.000 16,-12.000 29.000 3,-9.000 29.000-10,-10.000 28.000-9,-8.000 28.000-11,-11.000 9.000-8,-8.000-9.000-8,-10.000-10.000-7,-9.000-8.000-6,-2.000-9.000-7,6.000-6.000-4,7.000-6.000-3,6.000-6.000-5,10.000-13.000-6,17.000-19.000-11,15.000-18.000-10,16.000-19.000-10,15.000-19.000-5,16.000-19.000-1,15.000-18.000 0,17.000-19.000-1</inkml:trace>
</inkml:ink>
</file>

<file path=ppt/ink/ink72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3"/>
    </inkml:context>
    <inkml:brush xml:id="br0">
      <inkml:brushProperty name="width" value="0.035890206694603" units="cm"/>
      <inkml:brushProperty name="height" value="0.035890206694603" units="cm"/>
      <inkml:brushProperty name="color" value="#000000"/>
      <inkml:brushProperty name="ignorePressure" value="0"/>
    </inkml:brush>
  </inkml:definitions>
  <inkml:trace contextRef="#ctx0" brushRef="#br0">69300.000 25950.000 612,'18.000'96.000'95,"-11.000"-5.000"-17,-14.000-7.000-17,-11.000-5.000-16,-6.000-4.000-12,4.000 0.000-5,3.000 0.000-7,3.000 0.000-5,-1.000 0.000-7,-2.000 0.000-8,-3.000 0.000-6,-3.000 0.000-7</inkml:trace>
</inkml:ink>
</file>

<file path=ppt/ink/ink72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4"/>
    </inkml:context>
    <inkml:brush xml:id="br0">
      <inkml:brushProperty name="width" value="0.0387271791696548" units="cm"/>
      <inkml:brushProperty name="height" value="0.0387271791696548" units="cm"/>
      <inkml:brushProperty name="color" value="#000000"/>
      <inkml:brushProperty name="ignorePressure" value="0"/>
    </inkml:brush>
  </inkml:definitions>
  <inkml:trace contextRef="#ctx0" brushRef="#br0">69900.000 25600.000 568,'45.000'-15.000'10,"-9.000"23.000"9,-10.000 22.000 9,-8.000 22.000 9,-6.000 10.000 2,1.000 1.000-5,-1.000-1.000-6,1.000 1.000-4,-3.000 1.000-2,-2.000 3.000 1,-3.000 3.000 1,-3.000 4.000 2,-2.000 7.000-1,0.000 13.000-3,0.000 12.000-4,0.000 13.000-3,0.000 6.000-4,0.000 0.000-1,0.000 0.000-2,0.000 0.000-2,-2.000-5.000-3,-3.000-9.000-6,-3.000-10.000-4,-2.000-8.000-6,-6.000-18.000-7,-6.000-25.000-14,-6.000-25.000-11,-6.000-25.000-13,-2.000-29.000-2,3.000-30.000 10,3.000-32.000 9,4.000-30.000 9,2.000-17.000 5,4.000 1.000 2,3.000-1.000 2,3.000 1.000 2,4.000 2.000 3,7.000 7.000 6,6.000 6.000 7,7.000 7.000 6,4.000 13.000 4,3.000 22.000 4,3.000 22.000 3,4.000 23.000 4,-1.000 20.000 4,-3.000 23.000 4,-3.000 22.000 6,-2.000 22.000 5,-12.000 16.000 0,-19.000 14.000-6,-18.000 11.000-6,-19.000 14.000-5,-8.000 2.000-3,3.000-6.000-1,3.000-6.000 0,4.000-6.000-2,4.000-9.000 0,6.000-8.000-1,7.000-10.000-1,6.000-9.000 0,20.000-24.000-7,34.000-37.000-12,35.000-38.000-12,35.000-37.000-12,7.000-12.000-9,-19.000 17.000-4,-18.000 15.000-5,-19.000 16.000-5</inkml:trace>
</inkml:ink>
</file>

<file path=ppt/ink/ink72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4"/>
    </inkml:context>
    <inkml:brush xml:id="br0">
      <inkml:brushProperty name="width" value="0.0393112823367119" units="cm"/>
      <inkml:brushProperty name="height" value="0.0393112823367119" units="cm"/>
      <inkml:brushProperty name="color" value="#000000"/>
      <inkml:brushProperty name="ignorePressure" value="0"/>
    </inkml:brush>
  </inkml:definitions>
  <inkml:trace contextRef="#ctx0" brushRef="#br0">70950.000 25550.000 559,'-74.000'-4.000'9,"54.000"-5.000"18,53.000-7.000 18,53.000-5.000 17,28.000-4.000 3,3.000 0.000-14,3.000 0.000-13,4.000 0.000-15,-6.000 0.000-10,-11.000 0.000-10,-14.000 0.000-8,-11.000 0.000-8,-14.000 1.000-8,-11.000 4.000-5,-14.000 3.000-7,-11.000 3.000-4,-14.000 1.000-5,-11.000 1.000-3,-14.000-1.000-2,-11.000 1.000-3,-11.000-4.000 4,-5.000-6.000 11,-7.000-6.000 9,-5.000-6.000 11,-3.000-6.000 6,4.000-2.000 2,3.000-3.000 2,3.000-3.000 2,3.000 1.000 1,3.000 6.000 0,3.000 7.000 1,4.000 6.000 1,1.000 13.000 9,0.000 23.000 20,0.000 22.000 20,0.000 22.000 19,3.000 19.000 7,6.000 20.000-9,7.000 18.000-7,6.000 20.000-8,3.000 11.000-7,0.000 7.000-9,0.000 6.000-7,0.000 7.000-7,-2.000 4.000-6,-3.000 3.000-4,-3.000 3.000-2,-2.000 4.000-3,-5.000-1.000-11,-2.000-3.000-16,-3.000-3.000-17,-3.000-2.000-16,1.000-19.000-4,6.000-30.000 9,7.000-32.000 10,6.000-30.000 8</inkml:trace>
</inkml:ink>
</file>

<file path=ppt/ink/ink72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4"/>
    </inkml:context>
    <inkml:brush xml:id="br0">
      <inkml:brushProperty name="width" value="0.0419515855610371" units="cm"/>
      <inkml:brushProperty name="height" value="0.0419515855610371" units="cm"/>
      <inkml:brushProperty name="color" value="#000000"/>
      <inkml:brushProperty name="ignorePressure" value="0"/>
    </inkml:brush>
  </inkml:definitions>
  <inkml:trace contextRef="#ctx0" brushRef="#br0">72100.000 25650.000 524,'-69.000'1.000'0,"13.000"4.000"0,12.000 3.000 0,13.000 3.000 0,2.000 6.000 4,-5.000 9.000 10,-7.000 10.000 9,-5.000 10.000 9,-8.000 8.000 3,-5.000 10.000-3,-7.000 10.000-3,-5.000 9.000-3,-4.000 4.000-3,0.000 1.000-3,0.000-1.000-2,0.000 1.000-2,1.000-3.000-2,4.000-2.000-1,3.000-3.000 1,3.000-3.000-1,7.000-7.000-1,14.000-9.000 0,11.000-10.000-2,14.000-8.000 0,19.000-22.000-7,29.000-30.000-11,28.000-32.000-12,28.000-30.000-12,18.000-19.000-4,10.000-2.000 1,10.000-3.000 3,9.000-3.000 2,-2.000 5.000 2,-12.000 17.000 1,-13.000 15.000 3,-12.000 16.000 1,-13.000 12.000 6,-12.000 9.000 9,-13.000 10.000 8,-12.000 10.000 10,-12.000 8.000 6,-8.000 10.000 5,-10.000 10.000 5,-9.000 9.000 4,-12.000 9.000 3,-11.000 9.000 0,-14.000 10.000 0,-11.000 10.000 0,-4.000 0.000-1,6.000-5.000-3,7.000-7.000-4,6.000-5.000-3,13.000-12.000-7,23.000-16.000-9,22.000-15.000-10,22.000-15.000-10,13.000-14.000-4,7.000-8.000-1,6.000-10.000 1,7.000-9.000 0,-4.000-1.000-3,-12.000 10.000-3,-13.000 10.000-3,-12.000 9.000-5,-9.000 9.000 4,-2.000 9.000 10,-3.000 10.000 10,-3.000 10.000 11,-7.000 8.000 9,-9.000 10.000 9,-10.000 10.000 9,-8.000 9.000 8,-6.000 6.000 3,1.000 3.000-5,-1.000 3.000-4,1.000 4.000-4,4.000-6.000-4,9.000-11.000-5,10.000-14.000-5,10.000-11.000-4,7.000-18.000-15,6.000-22.000-22,7.000-22.000-23,6.000-21.000-23,-1.000-7.000-6,-5.000 9.000 13,-7.000 10.000 13,-5.000 10.000 12,-6.000 4.000 7,-3.000 0.000 2,-3.000 0.000 2,-2.000 0.000 1</inkml:trace>
</inkml:ink>
</file>

<file path=ppt/ink/ink7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1"/>
    </inkml:context>
    <inkml:brush xml:id="br0">
      <inkml:brushProperty name="width" value="0.0342717804014683" units="cm"/>
      <inkml:brushProperty name="height" value="0.0342717804014683" units="cm"/>
      <inkml:brushProperty name="color" value="#f2395b"/>
      <inkml:brushProperty name="ignorePressure" value="0"/>
    </inkml:brush>
  </inkml:definitions>
  <inkml:trace contextRef="#ctx0" brushRef="#br0">95400.000 11800.000 641,'-46.000'1.000'8,"10.000"4.000"13,10.000 3.000 14,9.000 3.000 15,6.000 4.000 2,3.000 7.000-8,3.000 6.000-9,4.000 7.000-8,1.000 4.000-6,0.000 3.000-3,0.000 3.000-3,0.000 4.000-3,0.000 1.000-3,0.000 0.000-3,0.000 0.000-3,0.000 0.000-3,0.000 1.000 0,0.000 4.000 0,0.000 3.000 1,0.000 3.000 1,0.000 3.000-6,0.000 3.000-10,0.000 3.000-12,0.000 4.000-10,0.000-4.000-7,0.000-9.000-4,0.000-10.000-2,0.000-8.000-4,1.000-9.000 3,4.000-6.000 6,3.000-6.000 7,3.000-6.000 6</inkml:trace>
</inkml:ink>
</file>

<file path=ppt/ink/ink72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5"/>
    </inkml:context>
    <inkml:brush xml:id="br0">
      <inkml:brushProperty name="width" value="0.0371644906699657" units="cm"/>
      <inkml:brushProperty name="height" value="0.0371644906699657" units="cm"/>
      <inkml:brushProperty name="color" value="#000000"/>
      <inkml:brushProperty name="ignorePressure" value="0"/>
    </inkml:brush>
  </inkml:definitions>
  <inkml:trace contextRef="#ctx0" brushRef="#br0">74100.000 24300.000 591,'-36.000'21.000'10,"28.000"-5.000"17,28.000-7.000 19,29.000-5.000 18,16.000-4.000 3,7.000 0.000-12,6.000 0.000-13,7.000 0.000-13,-3.000 0.000-10,-8.000 0.000-5,-10.000 0.000-6,-9.000 0.000-7,-10.000 4.000-3,-9.000 10.000-4,-10.000 10.000-2,-8.000 9.000-3,-15.000 7.000-3,-19.000 7.000-6,-18.000 6.000-5,-19.000 7.000-4,-15.000 4.000-1,-8.000 3.000 5,-10.000 3.000 4,-9.000 4.000 5,-2.000 1.000 5,6.000 0.000 4,7.000 0.000 4,6.000 0.000 5,7.000-7.000 3,10.000-11.000 1,10.000-14.000 3,9.000-11.000 1,9.000-7.000 2,9.000 0.000-1,10.000 0.000 1,10.000 0.000 0,11.000-4.000 1,17.000-5.000 3,15.000-7.000 4,16.000-5.000 3,10.000-9.000 1,7.000-9.000 0,6.000-10.000-2,7.000-8.000 0,-1.000-4.000-10,-6.000 3.000-19,-6.000 3.000-17,-6.000 4.000-18,-10.000 1.000-11,-12.000 0.000-3,-13.000 0.000-1,-12.000 0.000-4,-12.000 1.000 4,-8.000 4.000 9,-10.000 3.000 8,-9.000 3.000 10,-5.000-1.000 7,0.000-2.000 5,0.000-3.000 5,0.000-3.000 5</inkml:trace>
</inkml:ink>
</file>

<file path=ppt/ink/ink72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5"/>
    </inkml:context>
    <inkml:brush xml:id="br0">
      <inkml:brushProperty name="width" value="0.0419834554195404" units="cm"/>
      <inkml:brushProperty name="height" value="0.0419834554195404" units="cm"/>
      <inkml:brushProperty name="color" value="#000000"/>
      <inkml:brushProperty name="ignorePressure" value="0"/>
    </inkml:brush>
  </inkml:definitions>
  <inkml:trace contextRef="#ctx0" brushRef="#br0">74150.000 24900.000 524,'-115.000'-46.000'1,"23.000"10.000"5,22.000 10.000 3,22.000 9.000 5,13.000 15.000 7,7.000 22.000 14,6.000 22.000 14,7.000 23.000 12,4.000 17.000 2,3.000 17.000-11,3.000 15.000-11,4.000 16.000-11,-1.000 10.000-7,-3.000 7.000-2,-3.000 6.000-3,-2.000 7.000-3,-8.000 10.000-4,-8.000 16.000-5,-10.000 15.000-8,-9.000 17.000-5,-5.000 8.000-6,0.000 4.000-7,0.000 3.000-7,0.000 3.000-7,-5.000-1.000-5,-9.000-2.000-4,-10.000-3.000-5,-8.000-3.000-5,3.000-27.000 3,20.000-50.000 10,18.000-50.000 9,20.000-50.000 10,6.000-25.000 4,-2.000 0.000-4,-3.000 0.000-3,-3.000 0.000-3</inkml:trace>
</inkml:ink>
</file>

<file path=ppt/ink/ink72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6"/>
    </inkml:context>
    <inkml:brush xml:id="br0">
      <inkml:brushProperty name="width" value="0.0385561138391495" units="cm"/>
      <inkml:brushProperty name="height" value="0.0385561138391495" units="cm"/>
      <inkml:brushProperty name="color" value="#000000"/>
      <inkml:brushProperty name="ignorePressure" value="0"/>
    </inkml:brush>
  </inkml:definitions>
  <inkml:trace contextRef="#ctx0" brushRef="#br0">74050.000 26100.000 570,'93.000'-46.000'63,"-11.000"10.000"-3,-14.000 10.000-4,-11.000 9.000-3,-11.000 7.000-7,-5.000 7.000-13,-7.000 6.000-12,-5.000 7.000-12,-11.000 7.000-8,-11.000 9.000-6,-14.000 10.000-4,-11.000 10.000-6,-15.000 7.000-1,-16.000 6.000 2,-15.000 7.000 2,-15.000 6.000 3,-4.000-2.000 0,9.000-9.000 0,10.000-10.000 0,10.000-8.000-1,8.000-8.000 2,10.000-2.000 1,10.000-3.000 3,9.000-3.000 3,18.000-9.000 0,29.000-11.000 0,28.000-14.000-1,28.000-11.000-2,10.000-6.000 1,-5.000 4.000-1,-7.000 3.000 0,-5.000 3.000-1,-9.000 3.000 0,-9.000 3.000-1,-10.000 3.000 0,-8.000 4.000-2,-14.000 7.000 0,-15.000 13.000 3,-15.000 12.000 2,-16.000 13.000 2,-13.000 7.000 1,-9.000 4.000 0,-10.000 3.000 1,-8.000 3.000 1,-6.000 1.000 3,1.000 1.000 5,-1.000-1.000 7,1.000 1.000 5,2.000-6.000 2,7.000-8.000-4,6.000-10.000-3,7.000-9.000-3,5.000-5.000-2,7.000 0.000-2,6.000 0.000-2,7.000 0.000-1,8.000-4.000-4,14.000-5.000-5,11.000-7.000-5,14.000-5.000-5,7.000-4.000-4,3.000 0.000-2,3.000 0.000 0,4.000 0.000-3,-1.000-2.000 0,-3.000-3.000-2,-3.000-3.000-1,-2.000-2.000-2,-3.000-5.000 1,1.000-2.000 2,-1.000-3.000 1,1.000-3.000 3,-1.000-4.000 3,1.000-3.000 6,-1.000-3.000 5,1.000-2.000 6,-4.000-1.000 4,-6.000 3.000 5,-6.000 3.000 5,-6.000 4.000 4,-4.000 8.000 7,1.000 17.000 12,-1.000 15.000 10,1.000 16.000 11,-3.000 10.000 1,-2.000 7.000-12,-3.000 6.000-10,-3.000 7.000-11,-2.000 0.000-9,0.000-2.000-7,0.000-3.000-8,0.000-3.000-6</inkml:trace>
</inkml:ink>
</file>

<file path=ppt/ink/ink72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6"/>
    </inkml:context>
    <inkml:brush xml:id="br0">
      <inkml:brushProperty name="width" value="0.0311856083571911" units="cm"/>
      <inkml:brushProperty name="height" value="0.0311856083571911" units="cm"/>
      <inkml:brushProperty name="color" value="#000000"/>
      <inkml:brushProperty name="ignorePressure" value="0"/>
    </inkml:brush>
  </inkml:definitions>
  <inkml:trace contextRef="#ctx0" brushRef="#br0">75950.000 25950.000 705,'51.000'-21.000'19,"4.000"10.000"11,3.000 10.000 10,3.000 9.000 11,-4.000 4.000 1,-8.000 1.000-11,-10.000-1.000-11,-9.000 1.000-9,-4.000 5.000-11,4.000 14.000-10,3.000 11.000-10,3.000 14.000-10,-7.000 5.000-8,-15.000 1.000-5,-15.000-1.000-4,-16.000 1.000-5,-15.000-1.000-1,-11.000 1.000 1,-14.000-1.000 1,-11.000 1.000 2,-9.000-4.000 3,-3.000-6.000 8,-3.000-6.000 7,-2.000-6.000 7,2.000-7.000 5,9.000-6.000 2,10.000-6.000 1,10.000-6.000 3,8.000-4.000 3,10.000 1.000 5,10.000-1.000 4,9.000 1.000 5,15.000-3.000 10,22.000-2.000 14,22.000-3.000 15,23.000-3.000 16,11.000 1.000-2,4.000 6.000-16,3.000 7.000-18,3.000 6.000-16,-1.000-1.000-12,-2.000-5.000-4,-3.000-7.000-6,-3.000-5.000-5,-7.000-4.000-7,-9.000 0.000-9,-10.000 0.000-9,-8.000 0.000-10,-8.000-2.000-2,-2.000-3.000 5,-3.000-3.000 4,-3.000-2.000 4</inkml:trace>
</inkml:ink>
</file>

<file path=ppt/ink/ink72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7"/>
    </inkml:context>
    <inkml:brush xml:id="br0">
      <inkml:brushProperty name="width" value="0.0488264337182045" units="cm"/>
      <inkml:brushProperty name="height" value="0.0488264337182045" units="cm"/>
      <inkml:brushProperty name="color" value="#000000"/>
      <inkml:brushProperty name="ignorePressure" value="0"/>
    </inkml:brush>
  </inkml:definitions>
  <inkml:trace contextRef="#ctx0" brushRef="#br0">78950.000 24750.000 450,'21.000'-47.000'3,"-5.000"6.000"4,-7.000 7.000 5,-5.000 6.000 5,-8.000 6.000 3,-5.000 6.000 0,-7.000 7.000 1,-5.000 6.000 1,-6.000 9.000 0,-3.000 13.000 2,-3.000 12.000 2,-2.000 13.000 1,-9.000 13.000 0,-12.000 17.000-5,-13.000 15.000-4,-12.000 16.000-4,-9.000 10.000-1,-2.000 7.000-1,-3.000 6.000 1,-3.000 7.000 1,1.000 2.000-1,6.000 1.000 0,7.000-1.000-1,6.000 1.000 1,6.000-1.000-1,6.000 1.000 1,7.000-1.000 1,6.000 1.000 1,9.000-6.000-1,13.000-8.000-2,12.000-10.000-2,13.000-9.000-1,13.000-13.000-5,17.000-16.000-6,15.000-15.000-6,16.000-15.000-6,13.000-18.000-2,14.000-19.000 0,11.000-18.000 2,14.000-19.000 2,7.000-16.000-4,3.000-12.000-5,3.000-13.000-7,4.000-12.000-6,-6.000-4.000-2,-11.000 7.000 0,-14.000 6.000 2,-11.000 7.000 0,-14.000 8.000 5,-11.000 14.000 7,-14.000 11.000 7,-11.000 14.000 7,-14.000 8.000 5,-11.000 7.000 4,-14.000 6.000 4,-11.000 7.000 3,-11.000 10.000 1,-5.000 16.000 0,-7.000 15.000-1,-5.000 17.000 0,-3.000 7.000 5,4.000 0.000 13,3.000 0.000 13,3.000 0.000 13,6.000-4.000 2,9.000-5.000-8,10.000-7.000-8,10.000-5.000-8,7.000-6.000-6,6.000-3.000-3,7.000-3.000-4,6.000-2.000-4,7.000-8.000-3,10.000-8.000-4,10.000-10.000-3,9.000-9.000-4,2.000-12.000-6,-2.000-11.000-6,-3.000-14.000-7,-3.000-11.000-7,-6.000-9.000-4,-5.000-3.000 0,-7.000-3.000 0,-5.000-2.000-1,-8.000-1.000 2,-5.000 3.000 3,-7.000 3.000 5,-5.000 4.000 3,-11.000 4.000 3,-11.000 6.000 2,-14.000 7.000 2,-11.000 6.000 3,-7.000 4.000 0,0.000 4.000 0,0.000 3.000 1,0.000 3.000-1,0.000-1.000-3,0.000-2.000-5,0.000-3.000-6,0.000-3.000-5,3.000-1.000-3,6.000 4.000 1,7.000 3.000 1,6.000 3.000 1</inkml:trace>
</inkml:ink>
</file>

<file path=ppt/ink/ink72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7"/>
    </inkml:context>
    <inkml:brush xml:id="br0">
      <inkml:brushProperty name="width" value="0.0359429232776165" units="cm"/>
      <inkml:brushProperty name="height" value="0.0359429232776165" units="cm"/>
      <inkml:brushProperty name="color" value="#000000"/>
      <inkml:brushProperty name="ignorePressure" value="0"/>
    </inkml:brush>
  </inkml:definitions>
  <inkml:trace contextRef="#ctx0" brushRef="#br0">79900.000 24200.000 612,'71.000'-44.000'5,"-5.000"13.000"12,-7.000 12.000 11,-5.000 13.000 11,-4.000 10.000 5,0.000 10.000 2,0.000 10.000 0,0.000 9.000 1,-5.000 10.000-4,-9.000 14.000-11,-10.000 11.000-9,-8.000 14.000-10,-17.000 10.000-8,-21.000 9.000-8,-22.000 10.000-7,-22.000 10.000-7,-13.000-1.000-3,-3.000-9.000 3,-3.000-10.000 1,-2.000-8.000 2,2.000-12.000 2,9.000-12.000 3,10.000-13.000 2,10.000-12.000 4,18.000-10.000 1,28.000-6.000 2,28.000-6.000 2,29.000-6.000 0,18.000-9.000-1,9.000-8.000-8,10.000-10.000-6,10.000-9.000-6,2.000-7.000-7,-3.000-3.000-7,-3.000-3.000-6,-2.000-2.000-7,-12.000 0.000-1,-19.000 7.000 7,-18.000 6.000 5,-19.000 7.000 6</inkml:trace>
</inkml:ink>
</file>

<file path=ppt/ink/ink72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7"/>
    </inkml:context>
    <inkml:brush xml:id="br0">
      <inkml:brushProperty name="width" value="0.0302704814821482" units="cm"/>
      <inkml:brushProperty name="height" value="0.0302704814821482" units="cm"/>
      <inkml:brushProperty name="color" value="#000000"/>
      <inkml:brushProperty name="ignorePressure" value="0"/>
    </inkml:brush>
  </inkml:definitions>
  <inkml:trace contextRef="#ctx0" brushRef="#br0">80500.000 24650.000 726,'51.000'-46.000'5,"4.000"10.000"11,3.000 10.000 9,3.000 9.000 11,3.000 4.000 3,3.000 1.000-4,3.000-1.000-3,4.000 1.000-5,-1.000 1.000-4,-3.000 3.000-6,-3.000 3.000-5,-2.000 4.000-5,-6.000 2.000-8,-6.000 4.000-9,-6.000 3.000-8,-6.000 3.000-10</inkml:trace>
</inkml:ink>
</file>

<file path=ppt/ink/ink72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7"/>
    </inkml:context>
    <inkml:brush xml:id="br0">
      <inkml:brushProperty name="width" value="0.0379998125135899" units="cm"/>
      <inkml:brushProperty name="height" value="0.0379998125135899" units="cm"/>
      <inkml:brushProperty name="color" value="#000000"/>
      <inkml:brushProperty name="ignorePressure" value="0"/>
    </inkml:brush>
  </inkml:definitions>
  <inkml:trace contextRef="#ctx0" brushRef="#br0">81350.000 23950.000 578,'-91.000'-44.000'5,"19.000"13.000"10,19.000 12.000 8,19.000 13.000 11,9.000 12.000 6,0.000 13.000 6,0.000 12.000 4,0.000 13.000 5,3.000 12.000-3,6.000 13.000-11,7.000 12.000-12,6.000 13.000-10,3.000 10.000-10,0.000 10.000-5,0.000 10.000-7,0.000 9.000-7,0.000-2.000-1,0.000-12.000 1,0.000-13.000 2,0.000-12.000 1,0.000-12.000-10,0.000-8.000-25,0.000-10.000-22,0.000-9.000-25</inkml:trace>
</inkml:ink>
</file>

<file path=ppt/ink/ink72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8"/>
    </inkml:context>
    <inkml:brush xml:id="br0">
      <inkml:brushProperty name="width" value="0.0359934903681278" units="cm"/>
      <inkml:brushProperty name="height" value="0.0359934903681278" units="cm"/>
      <inkml:brushProperty name="color" value="#000000"/>
      <inkml:brushProperty name="ignorePressure" value="0"/>
    </inkml:brush>
  </inkml:definitions>
  <inkml:trace contextRef="#ctx0" brushRef="#br0">82750.000 23800.000 611,'156.000'25.000'126,"-37.000"0.000"-27,-38.000 0.000-28,-37.000 0.000-28,-19.000 1.000-18,0.000 4.000-8,0.000 3.000-10,0.000 3.000-7,-4.000 6.000-11,-5.000 9.000-8,-7.000 10.000-11,-5.000 10.000-8,-14.000 8.000-2,-18.000 10.000 7,-19.000 10.000 8,-18.000 9.000 7,-15.000 1.000-2,-9.000-6.000-11,-10.000-6.000-11,-8.000-6.000-11,-6.000-7.000 0,1.000-6.000 12,-1.000-6.000 12,1.000-6.000 11,4.000-6.000 7,9.000-2.000 3,10.000-3.000 2,10.000-3.000 3,8.000-7.000 4,10.000-9.000 10,10.000-10.000 7,9.000-8.000 10,23.000-11.000 8,38.000-8.000 13,37.000-10.000 10,38.000-9.000 11,24.000-9.000-3,14.000-5.000-17,11.000-7.000-17,14.000-5.000-17,2.000-4.000-12,-6.000 0.000-3,-6.000 0.000-4,-6.000 0.000-4,-13.000 3.000-8,-19.000 6.000-13,-18.000 7.000-12,-19.000 6.000-12</inkml:trace>
</inkml:ink>
</file>

<file path=ppt/ink/ink72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8"/>
    </inkml:context>
    <inkml:brush xml:id="br0">
      <inkml:brushProperty name="width" value="0.040086392313242" units="cm"/>
      <inkml:brushProperty name="height" value="0.040086392313242" units="cm"/>
      <inkml:brushProperty name="color" value="#000000"/>
      <inkml:brushProperty name="ignorePressure" value="0"/>
    </inkml:brush>
  </inkml:definitions>
  <inkml:trace contextRef="#ctx0" brushRef="#br0">82900.000 24800.000 548,'-111.000'-18.000'6,"28.000"17.000"12,28.000 15.000 12,29.000 16.000 12,13.000 21.000 7,1.000 29.000 1,-1.000 28.000 2,1.000 28.000 1,1.000 17.000-4,3.000 6.000-9,3.000 7.000-9,4.000 6.000-9,-1.000 4.000-12,-3.000 4.000-16,-3.000 3.000-14,-2.000 3.000-16,-1.000 1.000-8,3.000 1.000-4,3.000-1.000-4,4.000 1.000-3,1.000-21.000 3,0.000-41.000 6,0.000-40.000 8,0.000-40.000 7,-2.000-20.000 4,-3.000 4.000 2,-3.000 3.000 2,-2.000 3.000 2</inkml:trace>
</inkml:ink>
</file>

<file path=ppt/ink/ink7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2"/>
    </inkml:context>
    <inkml:brush xml:id="br0">
      <inkml:brushProperty name="width" value="0.0349179282784462" units="cm"/>
      <inkml:brushProperty name="height" value="0.0349179282784462" units="cm"/>
      <inkml:brushProperty name="color" value="#f2395b"/>
      <inkml:brushProperty name="ignorePressure" value="0"/>
    </inkml:brush>
  </inkml:definitions>
  <inkml:trace contextRef="#ctx0" brushRef="#br0">95650.000 12150.000 630,'71.000'-22.000'94,"-5.000"6.000"-20,-7.000 7.000-21,-5.000 6.000-21,-6.000 6.000-11,-3.000 6.000-5,-3.000 7.000-4,-2.000 6.000-4,-5.000 3.000-2,-2.000 0.000-1,-3.000 0.000-1,-3.000 0.000-1,-6.000 1.000-1,-5.000 4.000-2,-7.000 3.000-2,-5.000 3.000-2,-6.000 3.000 0,-3.000 3.000 1,-3.000 3.000 2,-2.000 4.000 0,-5.000-1.000 1,-2.000-3.000-1,-3.000-3.000 0,-3.000-2.000-1,-9.000-1.000-1,-11.000 3.000-4,-14.000 3.000-2,-11.000 4.000-4,-6.000-1.000 0,4.000-3.000 1,3.000-3.000 2,3.000-2.000 1,4.000-6.000 1,7.000-6.000 2,6.000-6.000 1,7.000-6.000 2,10.000-6.000 4,16.000-2.000 7,15.000-3.000 7,17.000-3.000 8,22.000-4.000 1,32.000-3.000-3,31.000-3.000-4,32.000-2.000-3,13.000-3.000-3,-3.000 1.000-1,-3.000-1.000-3,-2.000 1.000-2,-6.000-1.000-4,-6.000 1.000-9,-6.000-1.000-9,-6.000 1.000-7,-7.000 1.000-8,-6.000 3.000-8,-6.000 3.000-6,-6.000 4.000-8,-12.000 1.000 1,-15.000 0.000 10,-15.000 0.000 9,-16.000 0.000 10,-10.000-2.000 4,-3.000-3.000 0,-3.000-3.000-1,-2.000-2.000-1</inkml:trace>
</inkml:ink>
</file>

<file path=ppt/ink/ink72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9"/>
    </inkml:context>
    <inkml:brush xml:id="br0">
      <inkml:brushProperty name="width" value="0.0394540354609489" units="cm"/>
      <inkml:brushProperty name="height" value="0.0394540354609489" units="cm"/>
      <inkml:brushProperty name="color" value="#000000"/>
      <inkml:brushProperty name="ignorePressure" value="0"/>
    </inkml:brush>
  </inkml:definitions>
  <inkml:trace contextRef="#ctx0" brushRef="#br0">82900.000 25700.000 557,'-121.000'76.000'58,"10.000"4.000"-7,10.000 3.000-7,9.000 3.000-6,2.000 1.000-5,-2.000 1.000-1,-3.000-1.000-3,-3.000 1.000-1,4.000-4.000-1,13.000-6.000-1,12.000-6.000-2,13.000-6.000 0,18.000-13.000-5,26.000-19.000-9,24.000-18.000-11,26.000-19.000-8,29.000-21.000-6,34.000-21.000-1,35.000-22.000-3,35.000-22.000 0,14.000-10.000-5,-2.000 4.000-8,-3.000 3.000-7,-3.000 3.000-7,-13.000 10.000 1,-22.000 20.000 9,-22.000 18.000 10,-21.000 20.000 10,-26.000 21.000 11,-28.000 25.000 13,-28.000 25.000 12,-27.000 25.000 13,-19.000 7.000 6,-5.000-8.000 0,-7.000-10.000-1,-5.000-9.000 0,17.000-12.000-10,45.000-11.000-16,43.000-14.000-18,45.000-11.000-17,16.000-7.000-11,-9.000 0.000-4,-10.000 0.000-5,-8.000 0.000-4,-14.000 1.000-1,-15.000 4.000 2,-15.000 3.000 3,-16.000 3.000 3</inkml:trace>
</inkml:ink>
</file>

<file path=ppt/ink/ink72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9"/>
    </inkml:context>
    <inkml:brush xml:id="br0">
      <inkml:brushProperty name="width" value="0.0406047888100147" units="cm"/>
      <inkml:brushProperty name="height" value="0.0406047888100147" units="cm"/>
      <inkml:brushProperty name="color" value="#000000"/>
      <inkml:brushProperty name="ignorePressure" value="0"/>
    </inkml:brush>
  </inkml:definitions>
  <inkml:trace contextRef="#ctx0" brushRef="#br0">85350.000 24900.000 541,'0.000'-30.000'13,"0.000"41.000"24,0.000 40.000 24,0.000 42.000 25,-7.000 24.000 3,-11.000 9.000-20,-14.000 10.000-19,-11.000 10.000-21,-9.000-1.000-13,-3.000-9.000-8,-3.000-10.000-7,-2.000-8.000-9,-1.000-12.000-8,3.000-12.000-6,3.000-13.000-8,4.000-12.000-7</inkml:trace>
</inkml:ink>
</file>

<file path=ppt/ink/ink72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9"/>
    </inkml:context>
    <inkml:brush xml:id="br0">
      <inkml:brushProperty name="width" value="0.0459996499121189" units="cm"/>
      <inkml:brushProperty name="height" value="0.0459996499121189" units="cm"/>
      <inkml:brushProperty name="color" value="#000000"/>
      <inkml:brushProperty name="ignorePressure" value="0"/>
    </inkml:brush>
  </inkml:definitions>
  <inkml:trace contextRef="#ctx0" brushRef="#br0">85500.000 24900.000 478,'21.000'-41.000'21,"-5.000"19.000"6,-7.000 19.000 5,-5.000 19.000 5,-3.000 18.000 3,4.000 19.000 3,3.000 19.000 2,3.000 19.000 2,1.000 15.000-2,1.000 13.000-6,-1.000 12.000-6,1.000 13.000-7,-3.000 2.000-4,-2.000-5.000-4,-3.000-7.000-3,-3.000-5.000-4,-2.000-9.000-2,0.000-9.000-3,0.000-10.000-2,0.000-8.000-3,10.000-29.000-5,23.000-47.000-9,22.000-47.000-9,22.000-46.000-10,10.000-32.000-2,1.000-16.000 4,-1.000-15.000 3,1.000-15.000 5,-6.000-7.000 0,-8.000 3.000-2,-10.000 3.000-2,-9.000 4.000-2,-9.000 8.000 0,-5.000 17.000 2,-7.000 15.000 2,-5.000 16.000 2,-8.000 15.000 3,-5.000 16.000 3,-7.000 15.000 3,-5.000 17.000 3</inkml:trace>
</inkml:ink>
</file>

<file path=ppt/ink/ink72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29"/>
    </inkml:context>
    <inkml:brush xml:id="br0">
      <inkml:brushProperty name="width" value="0.0440886616706848" units="cm"/>
      <inkml:brushProperty name="height" value="0.0440886616706848" units="cm"/>
      <inkml:brushProperty name="color" value="#000000"/>
      <inkml:brushProperty name="ignorePressure" value="0"/>
    </inkml:brush>
  </inkml:definitions>
  <inkml:trace contextRef="#ctx0" brushRef="#br0">86750.000 25600.000 498,'0.000'71.000'57,"0.000"-5.000"-5,0.000-7.000-5,0.000-5.000-5,-2.000-1.000-2,-3.000 6.000 2,-3.000 7.000 1,-2.000 6.000 2,-5.000 1.000-4,-2.000-3.000-7,-3.000-3.000-9,-3.000-2.000-7,-1.000-5.000-7,4.000-2.000-7,3.000-3.000-5,3.000-3.000-7</inkml:trace>
</inkml:ink>
</file>

<file path=ppt/ink/ink72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0"/>
    </inkml:context>
    <inkml:brush xml:id="br0">
      <inkml:brushProperty name="width" value="0.0370521992444992" units="cm"/>
      <inkml:brushProperty name="height" value="0.0370521992444992" units="cm"/>
      <inkml:brushProperty name="color" value="#000000"/>
      <inkml:brushProperty name="ignorePressure" value="0"/>
    </inkml:brush>
  </inkml:definitions>
  <inkml:trace contextRef="#ctx0" brushRef="#br0">87100.000 24350.000 593,'-22.000'-19.000'97,"6.000"13.000"-13,7.000 12.000-14,6.000 13.000-13,3.000 12.000-14,0.000 13.000-12,0.000 12.000-12,0.000 13.000-13,0.000 6.000-12,0.000 0.000-9,0.000 0.000-10,0.000 0.000-9,-2.000-7.000-11,-3.000-11.000-9,-3.000-14.000-10,-2.000-11.000-9</inkml:trace>
</inkml:ink>
</file>

<file path=ppt/ink/ink72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0"/>
    </inkml:context>
    <inkml:brush xml:id="br0">
      <inkml:brushProperty name="width" value="0.0336480550467968" units="cm"/>
      <inkml:brushProperty name="height" value="0.0336480550467968" units="cm"/>
      <inkml:brushProperty name="color" value="#000000"/>
      <inkml:brushProperty name="ignorePressure" value="0"/>
    </inkml:brush>
  </inkml:definitions>
  <inkml:trace contextRef="#ctx0" brushRef="#br0">87650.000 23800.000 653,'112.000'6.000'73,"-24.000"13.000"-7,-26.000 12.000-8,-24.000 13.000-7,-17.000 7.000-9,-5.000 4.000-12,-7.000 3.000-11,-5.000 3.000-11,-12.000 1.000-10,-16.000 1.000-8,-15.000-1.000-7,-15.000 1.000-7,-9.000-1.000-3,1.000 1.000 2,-1.000-1.000 2,1.000 1.000 2,2.000-4.000 3,7.000-6.000 0,6.000-6.000 2,7.000-6.000 2,11.000-7.000 4,20.000-6.000 8,18.000-6.000 6,20.000-6.000 9,13.000-4.000 2,9.000 1.000 0,10.000-1.000 0,10.000 1.000-2,-1.000-1.000-3,-9.000 1.000-7,-10.000-1.000-7,-8.000 1.000-7</inkml:trace>
</inkml:ink>
</file>

<file path=ppt/ink/ink72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0"/>
    </inkml:context>
    <inkml:brush xml:id="br0">
      <inkml:brushProperty name="width" value="0.0293831806629896" units="cm"/>
      <inkml:brushProperty name="height" value="0.0293831806629896" units="cm"/>
      <inkml:brushProperty name="color" value="#000000"/>
      <inkml:brushProperty name="ignorePressure" value="0"/>
    </inkml:brush>
  </inkml:definitions>
  <inkml:trace contextRef="#ctx0" brushRef="#br0">87850.000 24600.000 748,'29.000'-25.000'6,"10.000"0.000"12,10.000 0.000 12,9.000 0.000 12,6.000 3.000 2,3.000 6.000-6,3.000 7.000-7,4.000 6.000-7,1.000 3.000-9,0.000 0.000-11,0.000 0.000-12,0.000 0.000-10,-5.000 0.000-8,-9.000 0.000-3,-10.000 0.000-4,-8.000 0.000-3,-8.000 0.000-1,-2.000 0.000-1,-3.000 0.000-1,-3.000 0.000 0,-4.000-2.000 4,-3.000-3.000 7,-3.000-3.000 7,-2.000-2.000 6</inkml:trace>
</inkml:ink>
</file>

<file path=ppt/ink/ink72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0"/>
    </inkml:context>
    <inkml:brush xml:id="br0">
      <inkml:brushProperty name="width" value="0.0356121622025967" units="cm"/>
      <inkml:brushProperty name="height" value="0.0356121622025967" units="cm"/>
      <inkml:brushProperty name="color" value="#000000"/>
      <inkml:brushProperty name="ignorePressure" value="0"/>
    </inkml:brush>
  </inkml:definitions>
  <inkml:trace contextRef="#ctx0" brushRef="#br0">88550.000 23650.000 617,'-22.000'-11.000'11,"6.000"28.000"21,7.000 28.000 20,6.000 29.000 22,1.000 21.000 1,-3.000 16.000-19,-3.000 15.000-20,-2.000 17.000-19,-5.000 11.000-10,-2.000 10.000 1,-3.000 10.000-1,-3.000 9.000 0,-1.000-10.000-6,4.000-28.000-14,3.000-28.000-12,3.000-27.000-13,1.000-20.000-10,1.000-9.000-7,-1.000-10.000-8,1.000-8.000-7</inkml:trace>
</inkml:ink>
</file>

<file path=ppt/ink/ink72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3"/>
    </inkml:context>
    <inkml:brush xml:id="br0">
      <inkml:brushProperty name="width" value="0.0358898639678955" units="cm"/>
      <inkml:brushProperty name="height" value="0.0358898639678955" units="cm"/>
      <inkml:brushProperty name="color" value="#000000"/>
      <inkml:brushProperty name="ignorePressure" value="0"/>
    </inkml:brush>
  </inkml:definitions>
  <inkml:trace contextRef="#ctx0" brushRef="#br0">75700.000 29400.000 612,'-41.000'0.000'16,"19.000"0.000"4,19.000 0.000 5,19.000 0.000 6,18.000 0.000 3,19.000 0.000 0,19.000 0.000 1,19.000 0.000 0,12.000 0.000-1,6.000 0.000-4,7.000 0.000-2,6.000 0.000-4,3.000 0.000-5,0.000 0.000-6,0.000 0.000-5,0.000 0.000-7,-7.000-2.000-6,-11.000-3.000-8,-14.000-3.000-8,-11.000-2.000-7,-23.000-5.000-11,-31.000-2.000-11,-31.000-3.000-13,-31.000-3.000-12,-12.000-1.000 3,10.000 4.000 16,10.000 3.000 15,9.000 3.000 17</inkml:trace>
</inkml:ink>
</file>

<file path=ppt/ink/ink72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4"/>
    </inkml:context>
    <inkml:brush xml:id="br0">
      <inkml:brushProperty name="width" value="0.0368650630116463" units="cm"/>
      <inkml:brushProperty name="height" value="0.0368650630116463" units="cm"/>
      <inkml:brushProperty name="color" value="#000000"/>
      <inkml:brushProperty name="ignorePressure" value="0"/>
    </inkml:brush>
  </inkml:definitions>
  <inkml:trace contextRef="#ctx0" brushRef="#br0">76800.000 28750.000 596,'-25.000'-47.000'0,"0.000"6.000"1,0.000 7.000-1,0.000 6.000 0,1.000 7.000 6,4.000 10.000 10,3.000 10.000 10,3.000 9.000 9,-1.000 10.000 5,-2.000 14.000-3,-3.000 11.000-4,-3.000 14.000-2,-7.000 10.000-3,-9.000 9.000-2,-10.000 10.000-4,-8.000 10.000-3,-6.000 5.000-1,1.000 4.000-3,-1.000 3.000-2,1.000 3.000-2,-1.000 3.000-2,1.000 3.000-1,-1.000 3.000-3,1.000 4.000-2,1.000-3.000-2,3.000-5.000-1,3.000-7.000-2,4.000-5.000-1,7.000-9.000-2,13.000-9.000-1,12.000-10.000 0,13.000-8.000-2,13.000-14.000 0,17.000-15.000 0,15.000-15.000 0,16.000-16.000 0,15.000-15.000 0,16.000-11.000-2,15.000-14.000-2,17.000-11.000 0,3.000-11.000-3,-5.000-5.000-2,-7.000-7.000-3,-5.000-5.000-3,-9.000-1.000-1,-9.000 6.000-3,-10.000 7.000-1,-8.000 6.000-3,-11.000 4.000 1,-8.000 4.000 3,-10.000 3.000 1,-9.000 3.000 4,-12.000 3.000 2,-11.000 3.000 3,-14.000 3.000 3,-11.000 4.000 3,-12.000 1.000 5,-9.000 0.000 3,-10.000 0.000 4,-8.000 0.000 5,-3.000 3.000 4,7.000 6.000 5,6.000 7.000 6,7.000 6.000 4,4.000 7.000 2,3.000 10.000-1,3.000 10.000 0,4.000 9.000-2,4.000 9.000 0,6.000 9.000 2,7.000 10.000 0,6.000 10.000 3,3.000 5.000-3,0.000 4.000-3,0.000 3.000-5,0.000 3.000-3,0.000 1.000-5,0.000 1.000-3,0.000-1.000-3,0.000 1.000-4,-2.000-3.000-2,-3.000-2.000-3,-3.000-3.000-1,-2.000-3.000-2,-5.000-4.000-3,-2.000-3.000-4,-3.000-3.000-4,-3.000-2.000-4,-4.000-6.000-2,-3.000-6.000 2,-3.000-6.000 2,-2.000-6.000 0,-6.000-6.000 2,-6.000-2.000 2,-6.000-3.000 1,-6.000-3.000 2,-2.000-6.000 2,3.000-5.000 5,3.000-7.000 4,4.000-5.000 5,4.000-4.000 4,6.000 0.000 5,7.000 0.000 7,6.000 0.000 4,15.000-11.000 6,26.000-22.000 2,24.000-22.000 4,26.000-21.000 4,18.000-15.000-4,13.000-6.000-11,12.000-6.000-11,13.000-6.000-10,6.000-9.000-10,0.000-8.000-10,0.000-10.000-10,0.000-9.000-9,-7.000 1.000-6,-11.000 13.000-1,-14.000 12.000-2,-11.000 13.000-1,-12.000 12.000 4,-9.000 13.000 7,-10.000 12.000 7,-8.000 13.000 8,-8.000 10.000 7,-2.000 10.000 8,-3.000 10.000 7,-3.000 9.000 7,-4.000 4.000 8,-3.000 1.000 7,-3.000-1.000 8,-2.000 1.000 8,0.000 1.000 2,7.000 3.000-3,6.000 3.000-2,7.000 4.000-4,0.000 1.000-3,-2.000 0.000-7,-3.000 0.000-6,-3.000 0.000-5,-6.000 6.000-4,-5.000 13.000-2,-7.000 12.000-2,-5.000 13.000-2,-14.000 12.000-3,-18.000 13.000-3,-19.000 12.000-3,-18.000 13.000-3,-15.000 7.000-2,-9.000 4.000 0,-10.000 3.000 0,-8.000 3.000 0,2.000-8.000 3,16.000-19.000 4,15.000-18.000 4,17.000-19.000 5,10.000-13.000 2,6.000-6.000 2,7.000-6.000 0,6.000-6.000 1,12.000-7.000 1,19.000-6.000 1,19.000-6.000 0,19.000-6.000 1,16.000-10.000 0,17.000-12.000-2,15.000-13.000-2,16.000-12.000-2,7.000-10.000-6,1.000-6.000-12,-1.000-6.000-11,1.000-6.000-12,-9.000-1.000-6,-15.000 7.000 2,-15.000 6.000 1,-16.000 7.000 2,-15.000 2.000 2,-11.000 1.000 5,-14.000-1.000 4,-11.000 1.000 5,-11.000-1.000 4,-5.000 1.000 4,-7.000-1.000 4,-5.000 1.000 4,-8.000 1.000 3,-5.000 3.000 5,-7.000 3.000 3,-5.000 4.000 4,-1.000 5.000 3,6.000 10.000 1,7.000 10.000 2,6.000 9.000 2,6.000 9.000 4,6.000 9.000 7,7.000 10.000 9,6.000 10.000 8,3.000 11.000 1,0.000 17.000-3,0.000 15.000-4,0.000 16.000-4,0.000 10.000-4,0.000 7.000-7,0.000 6.000-4,0.000 7.000-7,0.000 2.000-3,0.000 1.000-1,0.000-1.000-3,0.000 1.000 0,1.000-7.000-3,4.000-12.000-2,3.000-13.000-3,3.000-12.000-1,1.000-9.000-4,1.000-2.000-3,-1.000-3.000-4,1.000-3.000-4,-1.000-2.000-1,1.000 0.000-2,-1.000 0.000 1,1.000 0.000-2,-4.000-2.000 1,-6.000-3.000 1,-6.000-3.000 2,-6.000-2.000 1,-10.000-5.000 0,-12.000-2.000-1,-13.000-3.000-1,-12.000-3.000-1,-7.000-2.000 0,1.000 0.000 4,-1.000 0.000 2,1.000 0.000 3,1.000-4.000 2,3.000-5.000 0,3.000-7.000 2,4.000-5.000 0,13.000-6.000 9,26.000-3.000 16,24.000-3.000 17,26.000-2.000 16,15.000-1.000 5,6.000 3.000-10,7.000 3.000-7,6.000 4.000-9,4.000 4.000-9,4.000 6.000-8,3.000 7.000-10,3.000 6.000-8,-2.000 3.000-6,-6.000 0.000-3,-6.000 0.000-3,-6.000 0.000-2,-7.000-4.000-7,-6.000-5.000-8,-6.000-7.000-9,-6.000-5.000-9,-6.000-6.000-2,-2.000-3.000 4,-3.000-3.000 5,-3.000-2.000 5</inkml:trace>
</inkml:ink>
</file>

<file path=ppt/ink/ink7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6"/>
    </inkml:context>
    <inkml:brush xml:id="br0">
      <inkml:brushProperty name="width" value="0.0325177051126957" units="cm"/>
      <inkml:brushProperty name="height" value="0.0325177051126957" units="cm"/>
      <inkml:brushProperty name="color" value="#f2395b"/>
      <inkml:brushProperty name="ignorePressure" value="0"/>
    </inkml:brush>
  </inkml:definitions>
  <inkml:trace contextRef="#ctx0" brushRef="#br0">92150.000 22050.000 676,'0.000'-61.000'43,"0.000"28.000"-2,0.000 28.000-2,0.000 29.000-1,0.000 13.000-4,0.000 1.000-7,0.000-1.000-6,0.000 1.000-6,0.000 2.000-3,0.000 7.000-1,0.000 6.000 0,0.000 7.000-1,0.000 7.000-1,0.000 9.000-2,0.000 10.000-3,0.000 10.000-2,0.000 2.000-3,0.000-3.000 0,0.000-3.000-1,0.000-2.000-2,0.000-8.000-1,0.000-8.000-2,0.000-10.000-2,0.000-9.000-2,0.000-7.000-2,0.000-3.000 1,0.000-3.000-2,0.000-2.000-1,1.000-5.000-2,4.000-2.000-5,3.000-3.000-4,3.000-3.000-5</inkml:trace>
</inkml:ink>
</file>

<file path=ppt/ink/ink72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5"/>
    </inkml:context>
    <inkml:brush xml:id="br0">
      <inkml:brushProperty name="width" value="0.0424226820468903" units="cm"/>
      <inkml:brushProperty name="height" value="0.0424226820468903" units="cm"/>
      <inkml:brushProperty name="color" value="#000000"/>
      <inkml:brushProperty name="ignorePressure" value="0"/>
    </inkml:brush>
  </inkml:definitions>
  <inkml:trace contextRef="#ctx0" brushRef="#br0">79000.000 29350.000 518,'26.000'-29.000'2,"4.000"-5.000"5,3.000-7.000 5,3.000-5.000 4,3.000-1.000 2,3.000 6.000 1,3.000 7.000-1,4.000 6.000 0,-1.000 6.000 0,-3.000 6.000 0,-3.000 7.000 0,-2.000 6.000 0,-8.000 10.000-2,-8.000 17.000-5,-10.000 15.000-4,-9.000 16.000-4,-13.000 10.000-4,-16.000 7.000-5,-15.000 6.000-5,-15.000 7.000-4,-12.000 7.000-3,-6.000 9.000 0,-6.000 10.000-2,-6.000 10.000-1,-4.000-3.000 0,1.000-11.000 1,-1.000-14.000 1,1.000-11.000 0,2.000-11.000 4,7.000-5.000 5,6.000-7.000 7,7.000-5.000 5,19.000-11.000 7,35.000-11.000 6,35.000-14.000 6,34.000-11.000 6,23.000-17.000 1,13.000-18.000-6,12.000-19.000-5,13.000-18.000-6,2.000-9.000-5,-5.000 4.000-5,-7.000 3.000-6,-5.000 3.000-5,-11.000 3.000-5,-11.000 3.000-2,-14.000 3.000-5,-11.000 4.000-2,-12.000 2.000-1,-9.000 4.000 3,-10.000 3.000 4,-8.000 3.000 3,-12.000 3.000 2,-12.000 3.000 4,-13.000 3.000 2,-12.000 4.000 3,-9.000 2.000 4,-2.000 4.000 5,-3.000 3.000 5,-3.000 3.000 5,-1.000 4.000 3,4.000 7.000 0,3.000 6.000 1,3.000 7.000 0,1.000 7.000 3,1.000 9.000 4,-1.000 10.000 5,1.000 10.000 4,2.000 10.000 2,7.000 13.000 0,6.000 12.000-2,7.000 13.000 0,4.000 10.000-3,3.000 10.000-4,3.000 10.000-4,4.000 9.000-5,1.000 4.000-5,0.000 1.000-4,0.000-1.000-4,0.000 1.000-5,0.000-4.000-4,0.000-6.000 0,0.000-6.000-3,0.000-6.000-1,0.000-13.000-6,0.000-19.000-9,0.000-18.000-9,0.000-19.000-10,-2.000-22.000-7,-3.000-25.000-6,-3.000-25.000-5,-2.000-25.000-6,-1.000-16.000 4,3.000-6.000 12,3.000-6.000 13,4.000-6.000 13,-1.000 2.000 8,-3.000 14.000 6,-3.000 11.000 5,-2.000 14.000 5,-6.000 10.000 5,-6.000 9.000 5,-6.000 10.000 4,-6.000 10.000 4,-7.000 10.000 5,-6.000 13.000 4,-6.000 12.000 4,-6.000 13.000 4,-6.000 7.000 1,-2.000 4.000-4,-3.000 3.000-2,-3.000 3.000-4,4.000-2.000-3,13.000-6.000-2,12.000-6.000-2,13.000-6.000-3,21.000-15.000-2,32.000-21.000-3,31.000-22.000-1,32.000-22.000-3,22.000-22.000-6,17.000-22.000-12,15.000-22.000-11,16.000-21.000-11,4.000-20.000-6,-6.000-15.000-1,-6.000-15.000 1,-6.000-16.000-1,-10.000-1.000 4,-12.000 17.000 7,-13.000 15.000 7,-12.000 16.000 7,-10.000 15.000 8,-6.000 16.000 7,-6.000 15.000 8,-6.000 17.000 7,-15.000 22.000 9,-21.000 32.000 13,-22.000 31.000 12,-22.000 32.000 12,-8.000 13.000-1,6.000-3.000-12,7.000-3.000-14,6.000-2.000-12,10.000-6.000-11,17.000-6.000-7,15.000-6.000-7,16.000-6.000-7,1.000 1.000-6,-12.000 9.000-2,-13.000 10.000-3,-12.000 10.000-4,-13.000 8.000 0,-12.000 10.000 0,-13.000 10.000 0,-12.000 9.000 0,-12.000 4.000 3,-8.000 1.000 2,-10.000-1.000 4,-9.000 1.000 3,-2.000-7.000 2,6.000-12.000 0,7.000-13.000 1,6.000-12.000 0,15.000-24.000 0,26.000-34.000-2,24.000-35.000-1,26.000-33.000-2,12.000-11.000 0,0.000 17.000 2,0.000 15.000 2,0.000 16.000 1,-2.000 12.000 4,-3.000 9.000 3,-3.000 10.000 5,-2.000 10.000 3,-8.000 10.000 4,-8.000 13.000 5,-10.000 12.000 6,-9.000 13.000 4,-10.000 10.000 2,-9.000 10.000 0,-10.000 10.000-1,-8.000 9.000-1,-8.000 1.000-1,-2.000-6.000-2,-3.000-6.000-1,-3.000-6.000-2,-1.000-6.000-2,4.000-2.000-3,3.000-3.000-3,3.000-3.000-4,1.000-9.000-2,1.000-11.000-3,-1.000-14.000-2,1.000-11.000-3,12.000-9.000-3,25.000-3.000-4,25.000-3.000-2,25.000-2.000-4,14.000-5.000-2,3.000-2.000 0,3.000-3.000-1,4.000-3.000-1,-1.000-1.000 0,-3.000 4.000 1,-3.000 3.000 0,-2.000 3.000 0,-8.000 3.000 2,-8.000 3.000 2,-10.000 3.000 3,-9.000 4.000 3,-12.000 11.000 13,-11.000 23.000 23,-14.000 22.000 24,-11.000 22.000 24,-12.000 13.000 2,-9.000 7.000-16,-10.000 6.000-17,-8.000 7.000-17,-15.000 7.000-12,-19.000 9.000-5,-18.000 10.000-6,-19.000 10.000-6,-13.000 10.000-6,-6.000 13.000-4,-6.000 12.000-5,-6.000 13.000-5,-2.000 1.000-4,3.000-9.000 0,3.000-10.000-1,4.000-8.000-2,13.000-20.000-1,26.000-28.000-3,24.000-28.000-3,26.000-27.000-3,16.000-25.000-2,10.000-18.000-1,10.000-19.000-1,9.000-18.000 0</inkml:trace>
</inkml:ink>
</file>

<file path=ppt/ink/ink72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5"/>
    </inkml:context>
    <inkml:brush xml:id="br0">
      <inkml:brushProperty name="width" value="0.0337248928844929" units="cm"/>
      <inkml:brushProperty name="height" value="0.0337248928844929" units="cm"/>
      <inkml:brushProperty name="color" value="#000000"/>
      <inkml:brushProperty name="ignorePressure" value="0"/>
    </inkml:brush>
  </inkml:definitions>
  <inkml:trace contextRef="#ctx0" brushRef="#br0">79550.000 31600.000 652,'51.000'-24.000'4,"4.000"4.000"7,3.000 3.000 8,3.000 3.000 7,-1.000 6.000 7,-2.000 9.000 5,-3.000 10.000 5,-3.000 10.000 4,-4.000 8.000-2,-3.000 10.000-11,-3.000 10.000-10,-2.000 9.000-11,-5.000 2.000-7,-2.000-2.000-2,-3.000-3.000-3,-3.000-3.000-4,-4.000-6.000-12,-3.000-5.000-24,-3.000-7.000-25,-2.000-5.000-23</inkml:trace>
</inkml:ink>
</file>

<file path=ppt/ink/ink72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6"/>
    </inkml:context>
    <inkml:brush xml:id="br0">
      <inkml:brushProperty name="width" value="0.0353487655520439" units="cm"/>
      <inkml:brushProperty name="height" value="0.0353487655520439" units="cm"/>
      <inkml:brushProperty name="color" value="#000000"/>
      <inkml:brushProperty name="ignorePressure" value="0"/>
    </inkml:brush>
  </inkml:definitions>
  <inkml:trace contextRef="#ctx0" brushRef="#br0">81450.000 29900.000 622,'26.000'-25.000'2,"4.000"0.000"4,3.000 0.000 4,3.000 0.000 4,-2.000 7.000 4,-6.000 17.000 5,-6.000 15.000 4,-6.000 16.000 4,-9.000 12.000-1,-8.000 9.000-4,-10.000 10.000-6,-9.000 10.000-5,-7.000 5.000-3,-3.000 4.000 0,-3.000 3.000 1,-2.000 3.000-1,-3.000-4.000-2,1.000-8.000-4,-1.000-10.000-5,1.000-9.000-4,12.000-16.000-8,25.000-22.000-13,25.000-22.000-13,25.000-21.000-12,12.000-12.000-2,1.000 1.000 10,-1.000-1.000 11,1.000 1.000 10,-4.000 4.000 8,-6.000 9.000 6,-6.000 10.000 4,-6.000 10.000 5,-9.000 13.000 5,-8.000 19.000 4,-10.000 19.000 3,-9.000 19.000 4,-12.000 10.000 4,-11.000 4.000 5,-14.000 3.000 4,-11.000 3.000 6,-7.000-2.000 0,0.000-6.000-6,0.000-6.000-5,0.000-6.000-6,1.000-9.000-3,4.000-8.000 0,3.000-10.000-2,3.000-9.000 0,12.000-10.000-5,22.000-9.000-11,22.000-10.000-9,23.000-8.000-12,11.000-6.000-4,4.000 1.000-1,3.000-1.000 1,3.000 1.000-1,1.000 1.000 1,1.000 3.000 2,-1.000 3.000 1,1.000 4.000 3,-7.000 4.000 3,-12.000 6.000 3,-13.000 7.000 4,-12.000 6.000 4,-12.000-4.000-1,-8.000-11.000-5,-10.000-14.000-5,-9.000-11.000-5,-1.000-11.000-2,10.000-5.000-1,10.000-7.000 2,9.000-5.000-1,4.000-1.000 2,1.000 6.000 1,-1.000 7.000 2,1.000 6.000 3</inkml:trace>
</inkml:ink>
</file>

<file path=ppt/ink/ink72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6"/>
    </inkml:context>
    <inkml:brush xml:id="br0">
      <inkml:brushProperty name="width" value="0.0390670485794544" units="cm"/>
      <inkml:brushProperty name="height" value="0.0390670485794544" units="cm"/>
      <inkml:brushProperty name="color" value="#000000"/>
      <inkml:brushProperty name="ignorePressure" value="0"/>
    </inkml:brush>
  </inkml:definitions>
  <inkml:trace contextRef="#ctx0" brushRef="#br0">82450.000 30650.000 563,'28.000'-25.000'2,"6.000"0.000"6,7.000 0.000 4,6.000 0.000 5,3.000 0.000 3,0.000 0.000-2,0.000 0.000 0,0.000 0.000-2,3.000 1.000 2,6.000 4.000 6,7.000 3.000 6,6.000 3.000 5,3.000 1.000 0,0.000 1.000-6,0.000-1.000-5,0.000 1.000-5,-8.000 5.000-5,-16.000 14.000-3,-15.000 11.000-3,-15.000 14.000-2,-11.000 11.000-2,-2.000 14.000 1,-3.000 11.000 0,-3.000 14.000 1,-9.000 5.000 0,-11.000 1.000-1,-14.000-1.000 0,-11.000 1.000 0,-6.000-3.000 0,4.000-2.000 0,3.000-3.000 1,3.000-3.000 0,3.000-6.000-1,3.000-5.000-2,3.000-7.000-2,4.000-5.000-1,-1.000-8.000-2,-3.000-5.000-3,-3.000-7.000-2,-2.000-5.000-1,-3.000-9.000-11,1.000-9.000-19,-1.000-10.000-17,1.000-8.000-19,4.000-9.000-3,9.000-6.000 10,10.000-6.000 11,10.000-6.000 11</inkml:trace>
</inkml:ink>
</file>

<file path=ppt/ink/ink72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6"/>
    </inkml:context>
    <inkml:brush xml:id="br0">
      <inkml:brushProperty name="width" value="0.0415717139840126" units="cm"/>
      <inkml:brushProperty name="height" value="0.0415717139840126" units="cm"/>
      <inkml:brushProperty name="color" value="#000000"/>
      <inkml:brushProperty name="ignorePressure" value="0"/>
    </inkml:brush>
  </inkml:definitions>
  <inkml:trace contextRef="#ctx0" brushRef="#br0">83450.000 29450.000 529,'-29.000'32.000'116,"-5.000"17.000"-18,-7.000 15.000-20,-5.000 16.000-20,-8.000 16.000-14,-5.000 20.000-10,-7.000 18.000-10,-5.000 20.000-11,-8.000 6.000-7,-5.000-2.000-7,-7.000-3.000-5,-5.000-3.000-5,-3.000-7.000-10,4.000-9.000-10,3.000-10.000-11,3.000-8.000-12,7.000-14.000-1,14.000-15.000 6,11.000-15.000 9,14.000-16.000 7,7.000-12.000 2,3.000-5.000-2,3.000-7.000-3,4.000-5.000-2</inkml:trace>
</inkml:ink>
</file>

<file path=ppt/ink/ink72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7"/>
    </inkml:context>
    <inkml:brush xml:id="br0">
      <inkml:brushProperty name="width" value="0.0452278852462769" units="cm"/>
      <inkml:brushProperty name="height" value="0.0452278852462769" units="cm"/>
      <inkml:brushProperty name="color" value="#000000"/>
      <inkml:brushProperty name="ignorePressure" value="0"/>
    </inkml:brush>
  </inkml:definitions>
  <inkml:trace contextRef="#ctx0" brushRef="#br0">85750.000 29000.000 486,'-25.000'26.000'94,"0.000"4.000"-18,0.000 3.000-16,0.000 3.000-18,1.000 6.000-10,4.000 9.000-3,3.000 10.000-4,3.000 10.000-3,3.000 10.000-3,3.000 13.000-1,3.000 12.000-1,4.000 13.000-2,1.000 9.000-1,0.000 6.000-2,0.000 7.000-1,0.000 6.000-2,0.000 3.000-1,0.000 0.000-3,0.000 0.000-3,0.000 0.000-2,-2.000-8.000-1,-3.000-16.000 2,-3.000-15.000 0,-2.000-15.000 2,-3.000-14.000-4,1.000-8.000-6,-1.000-10.000-8,1.000-9.000-6,-7.000-16.000-8,-12.000-22.000-7,-13.000-22.000-9,-12.000-21.000-8,-9.000-15.000-1,-2.000-6.000 8,-3.000-6.000 6,-3.000-6.000 7,-2.000-9.000 6,0.000-8.000 4,0.000-10.000 5,0.000-9.000 3,6.000-7.000 5,13.000-3.000 3,12.000-3.000 3,13.000-2.000 3,12.000-1.000 3,13.000 3.000 3,12.000 3.000 4,13.000 4.000 2,12.000 8.000 1,13.000 17.000-1,12.000 15.000-1,13.000 16.000 0,2.000 12.000 0,-5.000 9.000 3,-7.000 10.000 3,-5.000 10.000 3,-11.000 10.000 0,-11.000 13.000-3,-14.000 12.000-1,-11.000 13.000-2,-17.000 13.000-1,-18.000 17.000-2,-19.000 15.000-1,-18.000 16.000 0,-12.000 4.000-1,-3.000-6.000 0,-3.000-6.000 0,-2.000-6.000 0,3.000-9.000 0,14.000-8.000-1,11.000-10.000 0,14.000-9.000 0,21.000-18.000-5,31.000-24.000-6,32.000-26.000-8,31.000-24.000-7,24.000-24.000-3,20.000-22.000 2,18.000-22.000 2,20.000-21.000 2,8.000-7.000-1,1.000 9.000-6,-1.000 10.000-4,1.000 10.000-5,-13.000 10.000 0,-25.000 13.000 5,-25.000 12.000 5,-25.000 13.000 5,-18.000 12.000 3,-8.000 13.000 0,-10.000 12.000 1,-9.000 13.000 0,-15.000 12.000 7,-18.000 13.000 16,-19.000 12.000 13,-18.000 13.000 16,-10.000 9.000 6,0.000 6.000-1,0.000 7.000-1,0.000 6.000-2,4.000-2.000-2,10.000-9.000-3,10.000-10.000-4,9.000-8.000-4,10.000-8.000-3,14.000-2.000-6,11.000-3.000-3,14.000-3.000-5,10.000-4.000-5,9.000-3.000-4,10.000-3.000-4,10.000-2.000-5,4.000-6.000-1,0.000-6.000 1,0.000-6.000 2,0.000-6.000 3,-2.000-7.000-9,-3.000-6.000-18,-3.000-6.000-17,-2.000-6.000-18,-9.000-2.000-4,-12.000 3.000 7,-13.000 3.000 8,-12.000 4.000 8</inkml:trace>
</inkml:ink>
</file>

<file path=ppt/ink/ink72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7"/>
    </inkml:context>
    <inkml:brush xml:id="br0">
      <inkml:brushProperty name="width" value="0.0362253822386265" units="cm"/>
      <inkml:brushProperty name="height" value="0.0362253822386265" units="cm"/>
      <inkml:brushProperty name="color" value="#000000"/>
      <inkml:brushProperty name="ignorePressure" value="0"/>
    </inkml:brush>
  </inkml:definitions>
  <inkml:trace contextRef="#ctx0" brushRef="#br0">87450.000 28800.000 607,'-19.000'-49.000'3,"13.000"4.000"7,12.000 3.000 6,13.000 3.000 6,9.000 4.000 4,6.000 7.000 2,7.000 6.000 0,6.000 7.000 2,6.000 2.000 0,6.000 1.000-1,7.000-1.000-1,6.000 1.000-1,-1.000 4.000-1,-5.000 9.000-3,-7.000 10.000-3,-5.000 10.000-2,-11.000 8.000-5,-11.000 10.000-3,-14.000 10.000-5,-11.000 9.000-5,-18.000 6.000-4,-22.000 3.000-6,-22.000 3.000-5,-21.000 4.000-5,-12.000-1.000-2,1.000-3.000 1,-1.000-3.000 3,1.000-2.000 2,5.000-8.000 2,14.000-8.000 6,11.000-10.000 4,14.000-9.000 4,19.000-7.000 4,29.000-3.000 2,28.000-3.000 3,28.000-2.000 3,18.000-11.000 0,10.000-15.000-2,10.000-15.000-1,9.000-16.000-2,-1.000-5.000-4,-8.000 6.000-6,-10.000 7.000-6,-9.000 6.000-7,-13.000 3.000-9,-16.000 0.000-14,-15.000 0.000-14,-15.000 0.000-13,-14.000 0.000 0,-8.000 0.000 13,-10.000 0.000 13,-9.000 0.000 13,-5.000 1.000 8,0.000 4.000 5,0.000 3.000 3,0.000 3.000 5</inkml:trace>
</inkml:ink>
</file>

<file path=ppt/ink/ink72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7"/>
    </inkml:context>
    <inkml:brush xml:id="br0">
      <inkml:brushProperty name="width" value="0.0428395979106426" units="cm"/>
      <inkml:brushProperty name="height" value="0.0428395979106426" units="cm"/>
      <inkml:brushProperty name="color" value="#000000"/>
      <inkml:brushProperty name="ignorePressure" value="0"/>
    </inkml:brush>
  </inkml:definitions>
  <inkml:trace contextRef="#ctx0" brushRef="#br0">87800.000 28800.000 513,'-54.000'-2.000'2,"-5.000"-3.000"4,-7.000-3.000 4,-5.000-2.000 4,3.000 2.000 6,17.000 9.000 8,15.000 10.000 8,16.000 10.000 9,9.000 8.000 2,3.000 10.000-5,3.000 10.000-3,4.000 9.000-5,1.000 10.000-3,0.000 14.000-6,0.000 11.000-3,0.000 14.000-6,-5.000 14.000-1,-9.000 20.000-1,-10.000 18.000 0,-8.000 20.000-1,-9.000 14.000-3,-6.000 14.000-7,-6.000 11.000-6,-6.000 14.000-8,-9.000 0.000-9,-8.000-8.000-9,-10.000-10.000-10,-9.000-9.000-9,-5.000-10.000-4,0.000-9.000 2,0.000-10.000 4,0.000-8.000 1,9.000-20.000 3,19.000-28.000 2,19.000-28.000 1,19.000-27.000 2</inkml:trace>
</inkml:ink>
</file>

<file path=ppt/ink/ink72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8:38"/>
    </inkml:context>
    <inkml:brush xml:id="br0">
      <inkml:brushProperty name="width" value="0.0392160154879093" units="cm"/>
      <inkml:brushProperty name="height" value="0.0392160154879093" units="cm"/>
      <inkml:brushProperty name="color" value="#000000"/>
      <inkml:brushProperty name="ignorePressure" value="0"/>
    </inkml:brush>
  </inkml:definitions>
  <inkml:trace contextRef="#ctx0" brushRef="#br0">87350.000 29950.000 560,'90.000'-38.000'51,"-18.000"26.000"-6,-19.000 24.000-4,-18.000 26.000-6,-12.000 13.000-5,-3.000 4.000-6,-3.000 3.000-6,-2.000 3.000-6,-8.000 1.000-5,-8.000 1.000-4,-10.000-1.000-4,-9.000 1.000-5,-5.000-4.000-2,0.000-6.000-1,0.000-6.000-1,0.000-6.000-1,9.000-13.000-2,19.000-19.000 0,19.000-18.000-2,19.000-19.000-1,12.000-12.000 0,6.000-2.000 2,7.000-3.000 3,6.000-3.000 1,1.000 4.000 3,-3.000 13.000 2,-3.000 12.000 2,-2.000 13.000 2,-11.000 10.000 3,-15.000 10.000 1,-15.000 10.000 3,-16.000 9.000 0,-18.000 9.000 3,-18.000 9.000 2,-19.000 10.000 1,-18.000 10.000 1,-12.000 4.000 4,-3.000 0.000 2,-3.000 0.000 3,-2.000 0.000 4,2.000-4.000 0,9.000-5.000-2,10.000-7.000-3,10.000-5.000-1,14.000-9.000-1,23.000-9.000 0,22.000-10.000 0,22.000-8.000 0,18.000-15.000-6,16.000-19.000-14,15.000-18.000-13,17.000-19.000-14,5.000-7.000-7,-3.000 7.000-1,-3.000 6.000-1,-2.000 7.000-2,-8.000 5.000 3,-8.000 7.000 6,-10.000 6.000 5,-9.000 7.000 7,-12.000 7.000 3,-11.000 9.000 2,-14.000 10.000 2,-11.000 10.000 1,-14.000 5.000 5,-11.000 4.000 7,-14.000 3.000 7,-11.000 3.000 8,-6.000 1.000 6,4.000 1.000 9,3.000-1.000 7,3.000 1.000 8,3.000-1.000 2,3.000 1.000-6,3.000-1.000-4,4.000 1.000-6,11.000-3.000-9,23.000-2.000-12,22.000-3.000-12,22.000-3.000-12,8.000-9.000-7,-2.000-11.000 1,-3.000-14.000 1,-3.000-11.000 1,-2.000-7.000-5,0.000 0.000-9,0.000 0.000-8,0.000 0.000-10,-4.000 0.000 0,-5.000 0.000 5,-7.000 0.000 6,-5.000 0.000 7,-3.000 3.000 4,4.000 6.000 3,3.000 7.000 4,3.000 6.000 4,-2.000 4.000 4,-6.000 4.000 7,-6.000 3.000 5,-6.000 3.000 6,-6.000 3.000 8,-2.000 3.000 7,-3.000 3.000 7,-3.000 4.000 9,-2.000 2.000 3,0.000 4.000-2,0.000 3.000-1,0.000 3.000 0,1.000-1.000-5,4.000-2.000-8,3.000-3.000-7,3.000-3.000-7</inkml:trace>
</inkml:ink>
</file>

<file path=ppt/ink/ink72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1"/>
    </inkml:context>
    <inkml:brush xml:id="br0">
      <inkml:brushProperty name="width" value="0.0369717441499233" units="cm"/>
      <inkml:brushProperty name="height" value="0.0369717441499233" units="cm"/>
      <inkml:brushProperty name="color" value="#000000"/>
      <inkml:brushProperty name="ignorePressure" value="0"/>
    </inkml:brush>
  </inkml:definitions>
  <inkml:trace contextRef="#ctx0" brushRef="#br0">30700.000 28750.000 595,'-4.000'-44.000'-8,"-5.000"13.000"14,-7.000 12.000 16,-5.000 13.000 13,-4.000 7.000 5,0.000 4.000-6,0.000 3.000-7,0.000 3.000-6,-5.000 12.000-4,-9.000 22.000-2,-10.000 22.000-1,-8.000 23.000-3,-8.000 10.000-1,-2.000 0.000-2,-3.000 0.000-1,-3.000 0.000-1,2.000 0.000-1,10.000 0.000-1,10.000 0.000-1,9.000 0.000-1,7.000-8.000 0,7.000-16.000 0,6.000-15.000 0,7.000-15.000 0,7.000-12.000-1,9.000-6.000-2,10.000-6.000-3,10.000-6.000-1,11.000-15.000 0,17.000-21.000 1,15.000-22.000 1,16.000-22.000 2,10.000-13.000-1,7.000-3.000-5,6.000-3.000-4,7.000-2.000-6,0.000 0.000-1,-2.000 7.000-2,-3.000 6.000-1,-3.000 7.000-1,-9.000 5.000 1,-11.000 7.000 4,-14.000 6.000 3,-11.000 7.000 4,-12.000 10.000 6,-9.000 16.000 6,-10.000 15.000 6,-8.000 17.000 8,-11.000 8.000 3,-8.000 4.000 1,-10.000 3.000 2,-9.000 3.000 0,-5.000 4.000 0,0.000 7.000 0,0.000 6.000-2,0.000 7.000 0,1.000-1.000-1,4.000-6.000-1,3.000-6.000 0,3.000-6.000-1,6.000-6.000-4,9.000-2.000-5,10.000-3.000-6,10.000-3.000-7,7.000-9.000-2,6.000-11.000 1,7.000-14.000 0,6.000-11.000 0,3.000-11.000 0,0.000-5.000-1,0.000-7.000-2,0.000-5.000 0,-4.000-4.000-2,-5.000 0.000-2,-7.000 0.000-1,-5.000 0.000-2,-6.000 0.000 0,-3.000 0.000 4,-3.000 0.000 2,-2.000 0.000 3,-5.000 1.000 2,-2.000 4.000 1,-3.000 3.000 1,-3.000 3.000 0,-6.000 4.000 1,-5.000 7.000 1,-7.000 6.000-1,-5.000 7.000 0,-6.000 4.000 2,-3.000 3.000 2,-3.000 3.000 1,-2.000 4.000 2,-5.000 4.000 1,-2.000 6.000 0,-3.000 7.000-1,-3.000 6.000-1,-1.000 3.000 0,4.000 0.000-1,3.000 0.000 0,3.000 0.000-1,10.000-2.000-3,20.000-3.000-3,18.000-3.000-4,20.000-2.000-4,10.000-8.000-1,3.000-8.000 1,3.000-10.000 1,4.000-9.000 1,-3.000-2.000 1,-5.000 6.000 1,-7.000 7.000 1,-5.000 6.000 1,-4.000 3.000 8,0.000 0.000 16,0.000 0.000 16,0.000 0.000 16,0.000 3.000 1,0.000 6.000-11,0.000 7.000-12,0.000 6.000-12,0.000 3.000-6,0.000 0.000-3,0.000 0.000-1,0.000 0.000-3,1.000 1.000 0,4.000 4.000-1,3.000 3.000 0,3.000 3.000 0,1.000 3.000-1,1.000 3.000-1,-1.000 3.000-1,1.000 4.000-2,-6.000-1.000 0,-8.000-3.000 0,-10.000-3.000 1,-9.000-2.000 0,-9.000 0.000 1,-5.000 7.000-1,-7.000 6.000 0,-5.000 7.000-1,-9.000 5.000 0,-9.000 7.000-1,-10.000 6.000 0,-8.000 7.000-1,-6.000 2.000-1,1.000 1.000-1,-1.000-1.000-1,1.000 1.000-2,-1.000-4.000 0,1.000-6.000 1,-1.000-6.000 1,1.000-6.000 1,4.000-7.000 1,9.000-6.000 1,10.000-6.000 1,10.000-6.000 1,5.000-4.000-3,4.000 1.000-7,3.000-1.000-6,3.000 1.000-8,3.000-3.000-3,3.000-2.000-1,3.000-3.000 0,4.000-3.000-1</inkml:trace>
</inkml:ink>
</file>

<file path=ppt/ink/ink7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6"/>
    </inkml:context>
    <inkml:brush xml:id="br0">
      <inkml:brushProperty name="width" value="0.0264602731913328" units="cm"/>
      <inkml:brushProperty name="height" value="0.0264602731913328" units="cm"/>
      <inkml:brushProperty name="color" value="#f2395b"/>
      <inkml:brushProperty name="ignorePressure" value="0"/>
    </inkml:brush>
  </inkml:definitions>
  <inkml:trace contextRef="#ctx0" brushRef="#br0">92150.000 21850.000 831,'-16.000'-25.000'5,"19.000"0.000"8,19.000 0.000 10,19.000 0.000 10,10.000 3.000 0,4.000 6.000-8,3.000 7.000-7,3.000 6.000-7,-1.000 3.000-6,-2.000 0.000-3,-3.000 0.000-2,-3.000 0.000-2,-4.000 3.000-2,-3.000 6.000 2,-3.000 7.000 0,-2.000 6.000 2,-6.000 3.000-5,-6.000 0.000-10,-6.000 0.000-10,-6.000 0.000-10,-7.000 0.000-4,-6.000 0.000 1,-6.000 0.000 1,-6.000 0.000 2,-4.000-2.000 4,1.000-3.000 4,-1.000-3.000 7,1.000-2.000 5,-3.000-3.000 3,-2.000 1.000 4,-3.000-1.000 2,-3.000 1.000 2</inkml:trace>
</inkml:ink>
</file>

<file path=ppt/ink/ink72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2"/>
    </inkml:context>
    <inkml:brush xml:id="br0">
      <inkml:brushProperty name="width" value="0.0318263806402683" units="cm"/>
      <inkml:brushProperty name="height" value="0.0318263806402683" units="cm"/>
      <inkml:brushProperty name="color" value="#000000"/>
      <inkml:brushProperty name="ignorePressure" value="0"/>
    </inkml:brush>
  </inkml:definitions>
  <inkml:trace contextRef="#ctx0" brushRef="#br0">32100.000 28450.000 691,'93.000'-43.000'6,"-11.000"17.000"11,-14.000 15.000 12,-11.000 16.000 11,-12.000 10.000 3,-9.000 7.000-4,-10.000 6.000-6,-8.000 7.000-6,-8.000 7.000-4,-2.000 9.000-5,-3.000 10.000-5,-3.000 10.000-4,-10.000 5.000-4,-16.000 4.000-5,-15.000 3.000-4,-15.000 3.000-5,-9.000-2.000-1,1.000-6.000-1,-1.000-6.000 1,1.000-6.000 0,4.000-10.000 0,9.000-12.000-2,10.000-13.000 0,10.000-12.000-2,13.000-13.000 3,19.000-12.000 8,19.000-13.000 7,19.000-12.000 8,15.000-7.000 2,13.000 1.000 1,12.000-1.000-2,13.000 1.000 0,1.000 2.000-1,-9.000 7.000-1,-10.000 6.000 1,-8.000 7.000-1,-9.000 4.000-6,-6.000 3.000-9,-6.000 3.000-12,-6.000 4.000-9,-7.000 4.000-12,-6.000 6.000-10,-6.000 7.000-10,-6.000 6.000-12</inkml:trace>
</inkml:ink>
</file>

<file path=ppt/ink/ink72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2"/>
    </inkml:context>
    <inkml:brush xml:id="br0">
      <inkml:brushProperty name="width" value="0.032826442271471" units="cm"/>
      <inkml:brushProperty name="height" value="0.032826442271471" units="cm"/>
      <inkml:brushProperty name="color" value="#000000"/>
      <inkml:brushProperty name="ignorePressure" value="0"/>
    </inkml:brush>
  </inkml:definitions>
  <inkml:trace contextRef="#ctx0" brushRef="#br0">32800.000 28750.000 670,'31.000'-47.000'8,"13.000"6.000"17,12.000 7.000 16,13.000 6.000 17,4.000 4.000 2,-3.000 4.000-11,-3.000 3.000-11,-2.000 3.000-11,0.000 3.000-11,7.000 3.000-8,6.000 3.000-10,7.000 4.000-9,-4.000 2.000-13,-12.000 4.000-19,-13.000 3.000-19,-12.000 3.000-19</inkml:trace>
</inkml:ink>
</file>

<file path=ppt/ink/ink72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2"/>
    </inkml:context>
    <inkml:brush xml:id="br0">
      <inkml:brushProperty name="width" value="0.0366672202944756" units="cm"/>
      <inkml:brushProperty name="height" value="0.0366672202944756" units="cm"/>
      <inkml:brushProperty name="color" value="#000000"/>
      <inkml:brushProperty name="ignorePressure" value="0"/>
    </inkml:brush>
  </inkml:definitions>
  <inkml:trace contextRef="#ctx0" brushRef="#br0">33300.000 29500.000 599,'-41.000'0.000'32,"19.000"0.000"6,19.000 0.000 6,19.000 0.000 5,15.000 0.000 1,13.000 0.000-6,12.000 0.000-7,13.000 0.000-5,9.000 0.000-7,6.000 0.000-6,7.000 0.000-7,6.000 0.000-6,3.000-2.000-3,0.000-3.000 0,0.000-3.000 0,0.000-2.000 1,-5.000-1.000-7,-9.000 3.000-13,-10.000 3.000-13,-8.000 4.000-14,-11.000 1.000-8,-8.000 0.000-7,-10.000 0.000-5,-9.000 0.000-6</inkml:trace>
</inkml:ink>
</file>

<file path=ppt/ink/ink72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3"/>
    </inkml:context>
    <inkml:brush xml:id="br0">
      <inkml:brushProperty name="width" value="0.0391211323440075" units="cm"/>
      <inkml:brushProperty name="height" value="0.0391211323440075" units="cm"/>
      <inkml:brushProperty name="color" value="#000000"/>
      <inkml:brushProperty name="ignorePressure" value="0"/>
    </inkml:brush>
  </inkml:definitions>
  <inkml:trace contextRef="#ctx0" brushRef="#br0">34150.000 29050.000 562,'-46.000'-25.000'4,"10.000"0.000"8,10.000 0.000 8,9.000 0.000 9,6.000 9.000 8,3.000 19.000 9,3.000 19.000 9,4.000 19.000 10,2.000 15.000-4,4.000 13.000-13,3.000 12.000-14,3.000 13.000-15,-1.000 13.000-12,-2.000 17.000-10,-3.000 15.000-12,-3.000 16.000-11,-6.000 10.000-10,-5.000 7.000-9,-7.000 6.000-9,-5.000 7.000-9,-1.000-15.000 0,6.000-34.000 6,7.000-35.000 7,6.000-33.000 7</inkml:trace>
</inkml:ink>
</file>

<file path=ppt/ink/ink72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4"/>
    </inkml:context>
    <inkml:brush xml:id="br0">
      <inkml:brushProperty name="width" value="0.0332720130681992" units="cm"/>
      <inkml:brushProperty name="height" value="0.0332720130681992" units="cm"/>
      <inkml:brushProperty name="color" value="#000000"/>
      <inkml:brushProperty name="ignorePressure" value="0"/>
    </inkml:brush>
  </inkml:definitions>
  <inkml:trace contextRef="#ctx0" brushRef="#br0">35650.000 28850.000 661,'112.000'-21.000'98,"-24.000"10.000"-22,-26.000 10.000-22,-24.000 9.000-23,-12.000 9.000-12,4.000 9.000-3,3.000 10.000-2,3.000 10.000-3,-2.000 4.000-2,-6.000 0.000-3,-6.000 0.000-2,-6.000 0.000-3,-10.000 3.000-3,-12.000 6.000-3,-13.000 7.000-3,-12.000 6.000-2,-13.000 4.000-3,-12.000 4.000-1,-13.000 3.000-3,-12.000 3.000-1,-5.000-4.000-1,3.000-8.000 2,3.000-10.000 1,4.000-9.000 2,5.000-9.000 1,10.000-5.000 4,10.000-7.000 1,9.000-5.000 3,6.000-8.000 3,3.000-5.000 3,3.000-7.000 2,4.000-5.000 3,16.000-11.000 4,32.000-11.000 3,31.000-14.000 5,32.000-11.000 3,15.000-3.000 0,0.000 10.000-3,0.000 10.000-4,0.000 9.000-2,-4.000 6.000-6,-5.000 3.000-5,-7.000 3.000-5,-5.000 4.000-6,0.000 1.000-9,10.000 0.000-12,10.000 0.000-11,9.000 0.000-11,-5.000-4.000-3,-19.000-5.000 8,-18.000-7.000 7,-19.000-5.000 7,-13.000-3.000 6,-6.000 4.000 5,-6.000 3.000 5,-6.000 3.000 5</inkml:trace>
</inkml:ink>
</file>

<file path=ppt/ink/ink72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5"/>
    </inkml:context>
    <inkml:brush xml:id="br0">
      <inkml:brushProperty name="width" value="0.0380625501275063" units="cm"/>
      <inkml:brushProperty name="height" value="0.0380625501275063" units="cm"/>
      <inkml:brushProperty name="color" value="#000000"/>
      <inkml:brushProperty name="ignorePressure" value="0"/>
    </inkml:brush>
  </inkml:definitions>
  <inkml:trace contextRef="#ctx0" brushRef="#br0">37350.000 28650.000 577,'21.000'-69.000'4,"-5.000"13.000"5,-7.000 12.000 6,-5.000 13.000 6,-3.000 16.000 7,4.000 23.000 9,3.000 22.000 7,3.000 22.000 9,-1.000 12.000 0,-2.000 3.000-9,-3.000 3.000-8,-3.000 4.000-8,-7.000 4.000-7,-9.000 6.000-6,-10.000 7.000-5,-8.000 6.000-6,-4.000 1.000-4,3.000-3.000-5,3.000-3.000-4,4.000-2.000-5,-1.000-6.000-2,-3.000-6.000 1,-3.000-6.000 0,-2.000-6.000 1,6.000-9.000-2,20.000-8.000-4,18.000-10.000-5,20.000-9.000-4,11.000-10.000 2,7.000-9.000 7,6.000-10.000 9,7.000-8.000 7,-1.000-6.000 4,-6.000 1.000 0,-6.000-1.000 1,-6.000 1.000 1,-1.000-1.000-4,7.000 1.000-10,6.000-1.000-8,7.000 1.000-10,0.000-4.000-3,-2.000-6.000-1,-3.000-6.000 2,-3.000-6.000-1,-6.000-4.000 3,-5.000 1.000 6,-7.000-1.000 3,-5.000 1.000 6,-6.000 1.000 4,-3.000 3.000 1,-3.000 3.000 4,-2.000 4.000 2,-5.000 8.000 11,-2.000 17.000 19,-3.000 15.000 20,-3.000 16.000 19,-2.000 10.000 4,0.000 7.000-10,0.000 6.000-11,0.000 7.000-10,0.000 4.000-7,0.000 3.000-4,0.000 3.000-3,0.000 4.000-4,0.000-4.000-6,0.000-9.000-10,0.000-10.000-9,0.000-8.000-10</inkml:trace>
</inkml:ink>
</file>

<file path=ppt/ink/ink72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5"/>
    </inkml:context>
    <inkml:brush xml:id="br0">
      <inkml:brushProperty name="width" value="0.0315596424043179" units="cm"/>
      <inkml:brushProperty name="height" value="0.0315596424043179" units="cm"/>
      <inkml:brushProperty name="color" value="#000000"/>
      <inkml:brushProperty name="ignorePressure" value="0"/>
    </inkml:brush>
  </inkml:definitions>
  <inkml:trace contextRef="#ctx0" brushRef="#br0">38250.000 28200.000 697,'1.000'-41.000'6,"4.000"19.000"14,3.000 19.000 13,3.000 19.000 14,1.000 13.000 3,1.000 10.000-5,-1.000 10.000-5,1.000 9.000-7,-3.000 6.000-10,-2.000 3.000-18,-3.000 3.000-16,-3.000 4.000-16,-1.000-4.000-14,4.000-9.000-9,3.000-10.000-8,3.000-8.000-10</inkml:trace>
</inkml:ink>
</file>

<file path=ppt/ink/ink72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6"/>
    </inkml:context>
    <inkml:brush xml:id="br0">
      <inkml:brushProperty name="width" value="0.0366308987140656" units="cm"/>
      <inkml:brushProperty name="height" value="0.0366308987140656" units="cm"/>
      <inkml:brushProperty name="color" value="#000000"/>
      <inkml:brushProperty name="ignorePressure" value="0"/>
    </inkml:brush>
  </inkml:definitions>
  <inkml:trace contextRef="#ctx0" brushRef="#br0">38750.000 28600.000 600,'-11.000'-22.000'9,"28.000"6.000"19,28.000 7.000 19,29.000 6.000 18,11.000 4.000 4,-2.000 4.000-11,-3.000 3.000-11,-3.000 3.000-12,-4.000 1.000-10,-3.000 1.000-11,-3.000-1.000-11,-2.000 1.000-12,-5.000-3.000-9,-2.000-2.000-8,-3.000-3.000-10,-3.000-3.000-9</inkml:trace>
</inkml:ink>
</file>

<file path=ppt/ink/ink72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6"/>
    </inkml:context>
    <inkml:brush xml:id="br0">
      <inkml:brushProperty name="width" value="0.0342123731970787" units="cm"/>
      <inkml:brushProperty name="height" value="0.0342123731970787" units="cm"/>
      <inkml:brushProperty name="color" value="#000000"/>
      <inkml:brushProperty name="ignorePressure" value="0"/>
    </inkml:brush>
  </inkml:definitions>
  <inkml:trace contextRef="#ctx0" brushRef="#br0">39400.000 27950.000 643,'-25.000'-22.000'4,"0.000"6.000"10,0.000 7.000 8,0.000 6.000 10,3.000 7.000 4,6.000 10.000 2,7.000 10.000 0,6.000 9.000 2,3.000 9.000-3,0.000 9.000-5,0.000 10.000-6,0.000 10.000-5,0.000 4.000-8,0.000 0.000-10,0.000 0.000-8,0.000 0.000-11,0.000 0.000-3,0.000 0.000 3,0.000 0.000 2,0.000 0.000 2,1.000-7.000-7,4.000-11.000-18,3.000-14.000-18,3.000-11.000-18</inkml:trace>
</inkml:ink>
</file>

<file path=ppt/ink/ink72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6"/>
    </inkml:context>
    <inkml:brush xml:id="br0">
      <inkml:brushProperty name="width" value="0.0323868803679943" units="cm"/>
      <inkml:brushProperty name="height" value="0.0323868803679943" units="cm"/>
      <inkml:brushProperty name="color" value="#000000"/>
      <inkml:brushProperty name="ignorePressure" value="0"/>
    </inkml:brush>
  </inkml:definitions>
  <inkml:trace contextRef="#ctx0" brushRef="#br0">39450.000 29350.000 679,'156.000'-44.000'121,"-37.000"13.000"-30,-38.000 12.000-29,-37.000 13.000-31,-12.000 6.000-19,17.000 0.000-8,15.000 0.000-9,16.000 0.000-8,4.000 1.000-7,-6.000 4.000-9,-6.000 3.000-8,-6.000 3.000-8</inkml:trace>
</inkml:ink>
</file>

<file path=ppt/ink/ink7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6"/>
    </inkml:context>
    <inkml:brush xml:id="br0">
      <inkml:brushProperty name="width" value="0.032886166125536" units="cm"/>
      <inkml:brushProperty name="height" value="0.032886166125536" units="cm"/>
      <inkml:brushProperty name="color" value="#f2395b"/>
      <inkml:brushProperty name="ignorePressure" value="0"/>
    </inkml:brush>
  </inkml:definitions>
  <inkml:trace contextRef="#ctx0" brushRef="#br0">92350.000 22200.000 668,'-44.000'3.000'-13,"13.000"6.000"18,12.000 7.000 19,13.000 6.000 18,6.000 9.000 7,0.000 13.000-7,0.000 12.000-7,0.000 13.000-7,0.000 7.000-5,0.000 4.000-3,0.000 3.000-3,0.000 3.000-2,0.000 1.000-3,0.000 1.000-4,0.000-1.000-2,0.000 1.000-4,-2.000-1.000-1,-3.000 1.000 2,-3.000-1.000 1,-2.000 1.000 0,-1.000 1.000 0,3.000 3.000-4,3.000 3.000-2,4.000 4.000-5,-1.000-3.000-3,-3.000-5.000-6,-3.000-7.000-4,-2.000-5.000-6,-1.000-9.000-2,3.000-9.000 4,3.000-10.000 2,4.000-8.000 3,1.000-15.000-4,0.000-19.000-9,0.000-18.000-10,0.000-19.000-10,1.000-8.000 1,4.000 3.000 12,3.000 3.000 10,3.000 4.000 12</inkml:trace>
</inkml:ink>
</file>

<file path=ppt/ink/ink72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6"/>
    </inkml:context>
    <inkml:brush xml:id="br0">
      <inkml:brushProperty name="width" value="0.0314846932888031" units="cm"/>
      <inkml:brushProperty name="height" value="0.0314846932888031" units="cm"/>
      <inkml:brushProperty name="color" value="#000000"/>
      <inkml:brushProperty name="ignorePressure" value="0"/>
    </inkml:brush>
  </inkml:definitions>
  <inkml:trace contextRef="#ctx0" brushRef="#br0">39350.000 29700.000 698,'-40.000'-2.000'7,"23.000"-3.000"13,22.000-3.000 14,22.000-2.000 13,18.000-1.000 4,16.000 3.000-6,15.000 3.000-5,17.000 4.000-6,13.000 1.000-13,13.000 0.000-19,12.000 0.000-19,13.000 0.000-19,-7.000 1.000-7,-24.000 4.000 6,-26.000 3.000 7,-24.000 3.000 7,-15.000-1.000-1,-3.000-2.000-7,-3.000-3.000-7,-2.000-3.000-7</inkml:trace>
</inkml:ink>
</file>

<file path=ppt/ink/ink72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7"/>
    </inkml:context>
    <inkml:brush xml:id="br0">
      <inkml:brushProperty name="width" value="0.043680664151907" units="cm"/>
      <inkml:brushProperty name="height" value="0.043680664151907" units="cm"/>
      <inkml:brushProperty name="color" value="#000000"/>
      <inkml:brushProperty name="ignorePressure" value="0"/>
    </inkml:brush>
  </inkml:definitions>
  <inkml:trace contextRef="#ctx0" brushRef="#br0">41350.000 28550.000 503,'1.000'-36.000'12,"4.000"28.000"22,3.000 28.000 24,3.000 29.000 22,-1.000 16.000 4,-2.000 7.000-15,-3.000 6.000-15,-3.000 7.000-16,-6.000 4.000-11,-5.000 3.000-6,-7.000 3.000-8,-5.000 4.000-7,-6.000 1.000-6,-3.000 0.000-4,-3.000 0.000-5,-2.000 0.000-5,-1.000-4.000-5,3.000-5.000-4,3.000-7.000-5,4.000-5.000-3,7.000-19.000 2,13.000-27.000 10,12.000-28.000 10,13.000-28.000 10,12.000-13.000 6,13.000 3.000 1,12.000 3.000 2,13.000 4.000 1,6.000 4.000 0,0.000 6.000-2,0.000 7.000-4,0.000 6.000-2,1.000 3.000-2,4.000 0.000 2,3.000 0.000 1,3.000 0.000 1,-5.000 0.000-8,-12.000 0.000-17,-13.000 0.000-18,-12.000 0.000-17,-9.000-4.000-7,-2.000-5.000 2,-3.000-7.000 2,-3.000-5.000 4</inkml:trace>
</inkml:ink>
</file>

<file path=ppt/ink/ink72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7"/>
    </inkml:context>
    <inkml:brush xml:id="br0">
      <inkml:brushProperty name="width" value="0.0414320267736912" units="cm"/>
      <inkml:brushProperty name="height" value="0.0414320267736912" units="cm"/>
      <inkml:brushProperty name="color" value="#000000"/>
      <inkml:brushProperty name="ignorePressure" value="0"/>
    </inkml:brush>
  </inkml:definitions>
  <inkml:trace contextRef="#ctx0" brushRef="#br0">42450.000 29450.000 530,'-22.000'26.000'112,"6.000"4.000"-24,7.000 3.000-24,6.000 3.000-24,1.000 4.000-13,-3.000 7.000 0,-3.000 6.000 0,-2.000 7.000-1,-1.000 4.000-4,3.000 3.000-4,3.000 3.000-6,4.000 4.000-6,1.000-1.000-5,0.000-3.000-7,0.000-3.000-6,0.000-2.000-6</inkml:trace>
</inkml:ink>
</file>

<file path=ppt/ink/ink72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7"/>
    </inkml:context>
    <inkml:brush xml:id="br0">
      <inkml:brushProperty name="width" value="0.0328268893063068" units="cm"/>
      <inkml:brushProperty name="height" value="0.0328268893063068" units="cm"/>
      <inkml:brushProperty name="color" value="#000000"/>
      <inkml:brushProperty name="ignorePressure" value="0"/>
    </inkml:brush>
  </inkml:definitions>
  <inkml:trace contextRef="#ctx0" brushRef="#br0">42550.000 28400.000 670,'0.000'-47.000'6,"0.000"6.000"14,0.000 7.000 12,0.000 6.000 14,3.000 15.000 4,6.000 26.000-2,7.000 24.000-3,6.000 26.000-2,1.000 12.000-13,-3.000 0.000-20,-3.000 0.000-22,-2.000 0.000-20,-5.000-5.000-8,-2.000-9.000 7,-3.000-10.000 6,-3.000-8.000 7,-4.000-8.000-3,-3.000-2.000-10,-3.000-3.000-10,-2.000-3.000-10</inkml:trace>
</inkml:ink>
</file>

<file path=ppt/ink/ink72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8"/>
    </inkml:context>
    <inkml:brush xml:id="br0">
      <inkml:brushProperty name="width" value="0.0461498983204365" units="cm"/>
      <inkml:brushProperty name="height" value="0.0461498983204365" units="cm"/>
      <inkml:brushProperty name="color" value="#000000"/>
      <inkml:brushProperty name="ignorePressure" value="0"/>
    </inkml:brush>
  </inkml:definitions>
  <inkml:trace contextRef="#ctx0" brushRef="#br0">42700.000 29300.000 476,'73.000'0.000'20,"-3.000"0.000"1,-3.000 0.000 0,-2.000 0.000 1,-8.000 3.000 1,-8.000 6.000 0,-10.000 7.000 0,-9.000 6.000 0,-7.000 6.000-1,-3.000 6.000-3,-3.000 7.000-4,-2.000 6.000-2,-9.000 7.000-4,-12.000 10.000-1,-13.000 10.000-1,-12.000 9.000-3,-10.000 6.000 0,-6.000 3.000 1,-6.000 3.000 0,-6.000 4.000 0,1.000-7.000-1,9.000-16.000-3,10.000-15.000-5,10.000-15.000-2,11.000-15.000-2,17.000-12.000 2,15.000-13.000 2,16.000-12.000 2,15.000-16.000 0,16.000-19.000-1,15.000-18.000 0,17.000-19.000-2,3.000-7.000-3,-5.000 7.000-3,-7.000 6.000-4,-5.000 7.000-5,-6.000 0.000-3,-3.000-2.000-4,-3.000-3.000-3,-2.000-3.000-4,-6.000-1.000 0,-6.000 4.000 3,-6.000 3.000 4,-6.000 3.000 3,-7.000 3.000 5,-6.000 3.000 3,-6.000 3.000 4,-6.000 4.000 4,-4.000 5.000 2,1.000 10.000 1,-1.000 10.000 1,1.000 9.000 0,-6.000 10.000 9,-8.000 14.000 19,-10.000 11.000 19,-9.000 14.000 19,-9.000 8.000 5,-5.000 7.000-8,-7.000 6.000-8,-5.000 7.000-7,-4.000 5.000-6,0.000 7.000-5,0.000 6.000-5,0.000 7.000-4,1.000 2.000-4,4.000 1.000-3,3.000-1.000-4,3.000 1.000-2,4.000-4.000-4,7.000-6.000-3,6.000-6.000-2,7.000-6.000-4,10.000-13.000-6,16.000-19.000-10,15.000-18.000-10,17.000-19.000-9,11.000-21.000-3,10.000-21.000 3,10.000-22.000 3,9.000-22.000 4,2.000-7.000 3,-2.000 10.000 1,-3.000 10.000 3,-3.000 9.000 2,-6.000 7.000 4,-5.000 7.000 4,-7.000 6.000 5,-5.000 7.000 4,-11.000 11.000 9,-11.000 20.000 12,-14.000 18.000 13,-11.000 20.000 12,-12.000 11.000 6,-9.000 7.000-3,-10.000 6.000 0,-8.000 7.000-3,-4.000 5.000-3,3.000 7.000-6,3.000 6.000-6,4.000 7.000-7,4.000-1.000-4,6.000-6.000-2,7.000-6.000-3,6.000-6.000-3,10.000-9.000-3,17.000-8.000-3,15.000-10.000-5,16.000-9.000-2,9.000-18.000-4,3.000-24.000-4,3.000-26.000-2,4.000-24.000-3,-1.000-17.000-3,-3.000-5.000-1,-3.000-7.000-1,-2.000-5.000-1,-8.000-4.000 0,-8.000 0.000 1,-10.000 0.000 2,-9.000 0.000 1,-9.000 4.000 2,-5.000 10.000 5,-7.000 10.000 2,-5.000 9.000 4,-11.000 9.000 3,-11.000 9.000 3,-14.000 10.000 3,-11.000 10.000 3,-6.000 5.000 2,4.000 4.000 1,3.000 3.000 1,3.000 3.000 2,1.000 6.000-2,1.000 9.000-2,-1.000 10.000-3,1.000 10.000-4,-1.000 5.000-4,1.000 4.000-5,-1.000 3.000-7,1.000 3.000-6,4.000-1.000-3,9.000-2.000-3,10.000-3.000-2,10.000-3.000-3,2.000-2.000 0,-3.000 0.000-1,-3.000 0.000 0,-2.000 0.000-1</inkml:trace>
</inkml:ink>
</file>

<file path=ppt/ink/ink72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19"/>
    </inkml:context>
    <inkml:brush xml:id="br0">
      <inkml:brushProperty name="width" value="0.0451835878193378" units="cm"/>
      <inkml:brushProperty name="height" value="0.0451835878193378" units="cm"/>
      <inkml:brushProperty name="color" value="#000000"/>
      <inkml:brushProperty name="ignorePressure" value="0"/>
    </inkml:brush>
  </inkml:definitions>
  <inkml:trace contextRef="#ctx0" brushRef="#br0">45250.000 29750.000 486,'3.000'-49.000'0,"6.000"4.000"0,7.000 3.000 0,6.000 3.000 0,7.000 4.000 11,10.000 7.000 22,10.000 6.000 21,9.000 7.000 21,2.000 11.000 4,-2.000 20.000-17,-3.000 18.000-15,-3.000 20.000-16,-9.000 11.000-10,-11.000 7.000-5,-14.000 6.000-6,-11.000 7.000-4,-12.000 2.000-4,-9.000 1.000-3,-10.000-1.000-4,-8.000 1.000-3,-3.000-6.000-2,7.000-8.000-1,6.000-10.000 1,7.000-9.000 0,8.000-7.000 3,14.000-3.000 5,11.000-3.000 7,14.000-2.000 5,10.000-8.000 3,9.000-8.000 0,10.000-10.000-1,10.000-9.000 0,4.000-2.000-1,0.000 6.000-1,0.000 7.000-2,0.000 6.000 0,-5.000 6.000-2,-9.000 6.000-1,-10.000 7.000-1,-8.000 6.000-1,-9.000 6.000 0,-6.000 6.000-1,-6.000 7.000 0,-6.000 6.000 0,-10.000 6.000-1,-12.000 6.000-1,-13.000 7.000-2,-12.000 6.000-1,-19.000 10.000-4,-25.000 17.000-5,-25.000 15.000-4,-25.000 16.000-5,-7.000 1.000-7,14.000-12.000-8,11.000-13.000-8,14.000-12.000-9,7.000-10.000-4,3.000-6.000 0,3.000-6.000-1,4.000-6.000-1</inkml:trace>
</inkml:ink>
</file>

<file path=ppt/ink/ink72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4"/>
    </inkml:context>
    <inkml:brush xml:id="br0">
      <inkml:brushProperty name="width" value="0.0374216474592686" units="cm"/>
      <inkml:brushProperty name="height" value="0.0374216474592686" units="cm"/>
      <inkml:brushProperty name="color" value="#000000"/>
      <inkml:brushProperty name="ignorePressure" value="0"/>
    </inkml:brush>
  </inkml:definitions>
  <inkml:trace contextRef="#ctx0" brushRef="#br0">20450.000 56700.000 587,'-66.000'-71.000'28,"19.000"10.000"-2,19.000 10.000-4,19.000 9.000-2,16.000 4.000 0,17.000 1.000 1,15.000-1.000 3,16.000 1.000 1,10.000 2.000 0,7.000 7.000-2,6.000 6.000-2,7.000 7.000-3,2.000 4.000-1,1.000 3.000-2,-1.000 3.000-2,1.000 4.000-1,-6.000 4.000-3,-8.000 6.000-2,-10.000 7.000-3,-9.000 6.000-4,-10.000 6.000-1,-9.000 6.000-1,-10.000 7.000-1,-8.000 6.000-2,-14.000 6.000-1,-15.000 6.000-4,-15.000 7.000-4,-16.000 6.000-4,-12.000 1.000 0,-5.000-3.000 1,-7.000-3.000 2,-5.000-2.000 1,-8.000-3.000 2,-5.000 1.000 0,-7.000-1.000 2,-5.000 1.000 2,0.000-7.000 0,10.000-12.000 2,10.000-13.000 1,9.000-12.000 1,13.000-12.000 4,20.000-8.000 7,18.000-10.000 6,20.000-9.000 6,17.000-9.000 3,20.000-5.000-1,18.000-7.000-1,20.000-5.000-1,8.000 0.000-2,1.000 10.000-1,-1.000 10.000-2,1.000 9.000-3,-3.000 4.000 0,-2.000 1.000-1,-3.000-1.000 0,-3.000 1.000-1,-9.000 4.000-1,-11.000 9.000-1,-14.000 10.000-1,-11.000 10.000-1,-11.000 10.000-1,-5.000 13.000-3,-7.000 12.000-1,-5.000 13.000-1,-12.000 9.000-3,-16.000 6.000-1,-15.000 7.000-3,-15.000 6.000-2,-9.000 1.000 0,1.000-3.000-2,-1.000-3.000 1,1.000-2.000 0,-1.000-6.000-2,1.000-6.000-1,-1.000-6.000-1,1.000-6.000-2,-1.000-7.000 0,1.000-6.000 0,-1.000-6.000 2,1.000-6.000 1,4.000-9.000-6,9.000-8.000-14,10.000-10.000-13,10.000-9.000-13</inkml:trace>
</inkml:ink>
</file>

<file path=ppt/ink/ink72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5"/>
    </inkml:context>
    <inkml:brush xml:id="br0">
      <inkml:brushProperty name="width" value="0.0345582030713558" units="cm"/>
      <inkml:brushProperty name="height" value="0.0345582030713558" units="cm"/>
      <inkml:brushProperty name="color" value="#000000"/>
      <inkml:brushProperty name="ignorePressure" value="0"/>
    </inkml:brush>
  </inkml:definitions>
  <inkml:trace contextRef="#ctx0" brushRef="#br0">23350.000 56000.000 636,'-5.000'-36.000'3,"-9.000"28.000"19,-10.000 28.000 21,-8.000 29.000 20,-8.000 19.000 3,-2.000 14.000-13,-3.000 11.000-14,-3.000 14.000-13,-7.000 11.000-8,-9.000 14.000-4,-10.000 11.000-4,-8.000 14.000-5,-3.000 8.000-4,7.000 7.000-4,6.000 6.000-5,7.000 7.000-5,5.000-6.000-2,7.000-15.000 0,6.000-15.000-1,7.000-16.000 1,5.000-19.000-2,7.000-22.000-3,6.000-22.000-2,7.000-21.000-3,7.000-18.000-2,9.000-12.000 1,10.000-13.000-1,10.000-12.000 0,4.000-12.000 1,0.000-8.000 0,0.000-10.000 1,0.000-9.000 0,-2.000-4.000 1,-3.000 4.000 2,-3.000 3.000 2,-2.000 3.000 1</inkml:trace>
</inkml:ink>
</file>

<file path=ppt/ink/ink72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6"/>
    </inkml:context>
    <inkml:brush xml:id="br0">
      <inkml:brushProperty name="width" value="0.0425616279244423" units="cm"/>
      <inkml:brushProperty name="height" value="0.0425616279244423" units="cm"/>
      <inkml:brushProperty name="color" value="#000000"/>
      <inkml:brushProperty name="ignorePressure" value="0"/>
    </inkml:brush>
  </inkml:definitions>
  <inkml:trace contextRef="#ctx0" brushRef="#br0">23150.000 56400.000 516,'43.000'-83.000'15,"-11.000"34.000"7,-14.000 35.000 8,-11.000 35.000 8,-7.000 24.000 2,0.000 16.000-3,0.000 15.000-5,0.000 17.000-3,1.000 5.000-3,4.000-3.000-3,3.000-3.000-4,3.000-2.000-2,4.000-6.000-3,7.000-6.000-2,6.000-6.000-2,7.000-6.000-2,2.000-10.000-2,1.000-12.000-3,-1.000-13.000-3,1.000-12.000-4,2.000-16.000-3,7.000-19.000-4,6.000-18.000-5,7.000-19.000-3,0.000-15.000-5,-2.000-8.000-3,-3.000-10.000-4,-3.000-9.000-4,-6.000-4.000 1,-5.000 4.000 3,-7.000 3.000 5,-5.000 3.000 3,-6.000 3.000 4,-3.000 3.000 4,-3.000 3.000 3,-2.000 4.000 5,-5.000 5.000 4,-2.000 10.000 7,-3.000 10.000 7,-3.000 9.000 6,-2.000 12.000 8,0.000 16.000 10,0.000 15.000 8,0.000 17.000 10,1.000 10.000 0,4.000 6.000-10,3.000 7.000-10,3.000 6.000-10,-1.000 7.000-4,-2.000 10.000-2,-3.000 10.000-1,-3.000 9.000-1,-4.000 10.000-2,-3.000 14.000-2,-3.000 11.000-3,-2.000 14.000-2,-1.000 7.000-5,3.000 3.000-6,3.000 3.000-8,4.000 4.000-7,1.000-6.000-4,0.000-11.000-4,0.000-14.000-2,0.000-11.000-2,1.000-17.000-5,4.000-18.000-4,3.000-19.000-4,3.000-18.000-5,3.000-20.000 0,3.000-18.000 5,3.000-19.000 4,4.000-18.000 5,-1.000-9.000 5,-3.000 4.000 7,-3.000 3.000 6,-2.000 3.000 6</inkml:trace>
</inkml:ink>
</file>

<file path=ppt/ink/ink72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6"/>
    </inkml:context>
    <inkml:brush xml:id="br0">
      <inkml:brushProperty name="width" value="0.0408822037279606" units="cm"/>
      <inkml:brushProperty name="height" value="0.0408822037279606" units="cm"/>
      <inkml:brushProperty name="color" value="#000000"/>
      <inkml:brushProperty name="ignorePressure" value="0"/>
    </inkml:brush>
  </inkml:definitions>
  <inkml:trace contextRef="#ctx0" brushRef="#br0">24550.000 56950.000 538,'25.000'-30.000'2,"0.000"-9.000"6,0.000-10.000 4,0.000-8.000 6,-2.000 5.000 5,-3.000 22.000 8,-3.000 22.000 7,-2.000 23.000 8,-5.000 19.000 0,-2.000 19.000-3,-3.000 19.000-5,-3.000 19.000-5,-2.000 13.000-5,0.000 10.000-6,0.000 10.000-6,0.000 9.000-6,-2.000-2.000-4,-3.000-12.000-2,-3.000-13.000-2,-2.000-12.000-2,2.000-15.000-4,9.000-15.000-5,10.000-15.000-6,10.000-16.000-6,7.000-16.000-4,6.000-16.000-4,7.000-15.000-3,6.000-15.000-4,4.000-21.000 0,4.000-25.000 0,3.000-25.000 0,3.000-25.000 1,1.000-10.000 3,1.000 7.000 4,-1.000 6.000 4,1.000 7.000 4,-3.000 8.000 5,-2.000 14.000 7,-3.000 11.000 8,-3.000 14.000 6,-7.000 18.000 12,-9.000 25.000 19,-10.000 25.000 18,-8.000 25.000 18,-8.000 18.000 3,-2.000 14.000-13,-3.000 11.000-13,-3.000 14.000-14,-4.000 8.000-9,-3.000 7.000-8,-3.000 6.000-7,-2.000 7.000-8,-1.000-3.000-7,3.000-8.000-8,3.000-10.000-10,4.000-9.000-7,4.000-12.000-10,6.000-11.000-9,7.000-14.000-10,6.000-11.000-8,1.000-15.000-2,-3.000-16.000 10,-3.000-15.000 8,-2.000-15.000 8</inkml:trace>
</inkml:ink>
</file>

<file path=ppt/ink/ink7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7"/>
    </inkml:context>
    <inkml:brush xml:id="br0">
      <inkml:brushProperty name="width" value="0.0368898026645184" units="cm"/>
      <inkml:brushProperty name="height" value="0.0368898026645184" units="cm"/>
      <inkml:brushProperty name="color" value="#f2395b"/>
      <inkml:brushProperty name="ignorePressure" value="0"/>
    </inkml:brush>
  </inkml:definitions>
  <inkml:trace contextRef="#ctx0" brushRef="#br0">92250.000 23350.000 596,'25.000'-46.000'-7,"0.000"10.000"13,0.000 10.000 13,0.000 9.000 14,3.000 6.000 5,6.000 3.000-7,7.000 3.000-5,6.000 4.000-5,6.000-1.000-5,6.000-3.000-4,7.000-3.000-3,6.000-2.000-3,3.000-1.000-3,0.000 3.000-3,0.000 3.000-2,0.000 4.000-3,-4.000 1.000-3,-5.000 0.000-3,-7.000 0.000-2,-5.000 0.000-4,-8.000 0.000-3,-5.000 0.000-2,-7.000 0.000-4,-5.000 0.000-2,-11.000-4.000 0,-11.000-5.000 5,-14.000-7.000 4,-11.000-5.000 4,-9.000-8.000 4,-3.000-5.000 3,-3.000-7.000 3,-2.000-5.000 3,-3.000-1.000 3,1.000 6.000 3,-1.000 7.000 3,1.000 6.000 3,1.000 4.000 1,3.000 4.000 1,3.000 3.000-2,4.000 3.000 0,1.000 3.000 2,0.000 3.000 4,0.000 3.000 3,0.000 4.000 4,-2.000 8.000 4,-3.000 17.000 1,-3.000 15.000 3,-2.000 16.000 2,2.000 4.000-1,9.000-6.000-3,10.000-6.000-4,10.000-6.000-4,4.000-2.000-2,0.000 3.000-3,0.000 3.000-2,0.000 4.000-3,0.000 1.000-1,0.000 0.000-2,0.000 0.000-2,0.000 0.000-1,1.000 0.000-3,4.000 0.000-1,3.000 0.000-1,3.000 0.000-2,6.000-2.000-1,9.000-3.000 2,10.000-3.000 2,10.000-2.000 1,4.000-6.000-2,0.000-6.000-8,0.000-6.000-7,0.000-6.000-7,1.000-4.000-5,4.000 1.000-3,3.000-1.000-4,3.000 1.000-3,-1.000-3.000-1,-2.000-2.000 1,-3.000-3.000 2,-3.000-3.000 2,-4.000-7.000 0,-3.000-9.000 2,-3.000-10.000 1,-2.000-8.000 2,-6.000-4.000 2,-6.000 3.000 5,-6.000 3.000 4,-6.000 4.000 5</inkml:trace>
</inkml:ink>
</file>

<file path=ppt/ink/ink72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6"/>
    </inkml:context>
    <inkml:brush xml:id="br0">
      <inkml:brushProperty name="width" value="0.0374538041651249" units="cm"/>
      <inkml:brushProperty name="height" value="0.0374538041651249" units="cm"/>
      <inkml:brushProperty name="color" value="#000000"/>
      <inkml:brushProperty name="ignorePressure" value="0"/>
    </inkml:brush>
  </inkml:definitions>
  <inkml:trace contextRef="#ctx0" brushRef="#br0">26200.000 55650.000 587,'-21.000'-74.000'1,"10.000"4.000"4,10.000 3.000 2,9.000 3.000 3,9.000 6.000 8,9.000 9.000 14,10.000 10.000 14,10.000 10.000 14,0.000 13.000 1,-5.000 19.000-10,-7.000 19.000-10,-5.000 19.000-10,-8.000 15.000-9,-5.000 13.000-6,-7.000 12.000-7,-5.000 13.000-7,-6.000 4.000-4,-3.000-3.000-6,-3.000-3.000-5,-2.000-2.000-5,-5.000-6.000-4,-2.000-6.000-4,-3.000-6.000-2,-3.000-6.000-4,-2.000-9.000-1,0.000-8.000 3,0.000-10.000 1,0.000-9.000 2,9.000-13.000 3,19.000-16.000 3,19.000-15.000 3,19.000-15.000 4,5.000-4.000 3,-5.000 9.000 1,-7.000 10.000 3,-5.000 10.000 1,-4.000 4.000-2,0.000 0.000-8,0.000 0.000-6,0.000 0.000-8</inkml:trace>
</inkml:ink>
</file>

<file path=ppt/ink/ink72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7"/>
    </inkml:context>
    <inkml:brush xml:id="br0">
      <inkml:brushProperty name="width" value="0.0329989083111286" units="cm"/>
      <inkml:brushProperty name="height" value="0.0329989083111286" units="cm"/>
      <inkml:brushProperty name="color" value="#000000"/>
      <inkml:brushProperty name="ignorePressure" value="0"/>
    </inkml:brush>
  </inkml:definitions>
  <inkml:trace contextRef="#ctx0" brushRef="#br0">26800.000 55700.000 666,'9.000'-66.000'65,"19.000"19.000"-10,19.000 19.000-9,19.000 19.000-11,9.000 7.000-6,0.000-3.000-3,0.000-3.000-2,0.000-2.000-3,0.000-3.000-4,0.000 1.000-6,0.000-1.000-7,0.000 1.000-5,-4.000 1.000-9,-5.000 3.000-11,-7.000 3.000-11,-5.000 4.000-11,-8.000 1.000-7,-5.000 0.000-2,-7.000 0.000-3,-5.000 0.000-1</inkml:trace>
</inkml:ink>
</file>

<file path=ppt/ink/ink72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7"/>
    </inkml:context>
    <inkml:brush xml:id="br0">
      <inkml:brushProperty name="width" value="0.0333638675510883" units="cm"/>
      <inkml:brushProperty name="height" value="0.0333638675510883" units="cm"/>
      <inkml:brushProperty name="color" value="#000000"/>
      <inkml:brushProperty name="ignorePressure" value="0"/>
    </inkml:brush>
  </inkml:definitions>
  <inkml:trace contextRef="#ctx0" brushRef="#br0">27500.000 54950.000 659,'-68.000'-46.000'3,"17.000"10.000"7,15.000 10.000 7,16.000 9.000 7,13.000 9.000 7,14.000 9.000 8,11.000 10.000 8,14.000 10.000 8,3.000 10.000-3,-2.000 13.000-16,-3.000 12.000-15,-3.000 13.000-15,-2.000 9.000-14,0.000 6.000-11,0.000 7.000-11,0.000 6.000-12,-4.000-7.000-7,-5.000-18.000-4,-7.000-19.000-3,-5.000-18.000-4</inkml:trace>
</inkml:ink>
</file>

<file path=ppt/ink/ink72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7"/>
    </inkml:context>
    <inkml:brush xml:id="br0">
      <inkml:brushProperty name="width" value="0.0333407483994961" units="cm"/>
      <inkml:brushProperty name="height" value="0.0333407483994961" units="cm"/>
      <inkml:brushProperty name="color" value="#000000"/>
      <inkml:brushProperty name="ignorePressure" value="0"/>
    </inkml:brush>
  </inkml:definitions>
  <inkml:trace contextRef="#ctx0" brushRef="#br0">26200.000 55000.000 659,'-15.000'-21.000'8,"23.000"10.000"14,22.000 10.000 14,22.000 9.000 15,8.000 9.000 3,-2.000 9.000-8,-3.000 10.000-9,-3.000 10.000-8,-6.000 5.000-6,-5.000 4.000-7,-7.000 3.000-4,-5.000 3.000-6,-8.000 1.000-5,-5.000 1.000-5,-7.000-1.000-3,-5.000 1.000-5,-8.000-1.000-2,-5.000 1.000 0,-7.000-1.000-1,-5.000 1.000 0,-8.000-3.000 0,-5.000-2.000 1,-7.000-3.000 0,-5.000-3.000 1,-4.000-2.000 1,0.000 0.000 4,0.000 0.000 3,0.000 0.000 3,1.000-5.000 3,4.000-9.000 1,3.000-10.000 3,3.000-8.000 2,9.000-8.000 3,16.000-2.000 4,15.000-3.000 3,17.000-3.000 4,14.000-4.000-2,17.000-3.000-7,15.000-3.000-8,16.000-2.000-7,7.000-5.000-7,1.000-2.000-9,-1.000-3.000-8,1.000-3.000-9,-6.000-1.000-1,-8.000 4.000 6,-10.000 3.000 6,-9.000 3.000 6</inkml:trace>
</inkml:ink>
</file>

<file path=ppt/ink/ink72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8"/>
    </inkml:context>
    <inkml:brush xml:id="br0">
      <inkml:brushProperty name="width" value="0.0288325063884258" units="cm"/>
      <inkml:brushProperty name="height" value="0.0288325063884258" units="cm"/>
      <inkml:brushProperty name="color" value="#000000"/>
      <inkml:brushProperty name="ignorePressure" value="0"/>
    </inkml:brush>
  </inkml:definitions>
  <inkml:trace contextRef="#ctx0" brushRef="#br0">26950.000 55450.000 763,'96.000'1.000'83,"-5.000"4.000"-19,-7.000 3.000-19,-5.000 3.000-18,-4.000-1.000-14,0.000-2.000-8,0.000-3.000-9,0.000-3.000-7,-4.000-4.000-7,-5.000-3.000-3,-7.000-3.000-5,-5.000-2.000-3,-6.000-5.000-4,-3.000-2.000-2,-3.000-3.000-2,-2.000-3.000-3,-6.000-1.000 2,-6.000 4.000 6,-6.000 3.000 6,-6.000 3.000 5</inkml:trace>
</inkml:ink>
</file>

<file path=ppt/ink/ink72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8"/>
    </inkml:context>
    <inkml:brush xml:id="br0">
      <inkml:brushProperty name="width" value="0.0365380011498928" units="cm"/>
      <inkml:brushProperty name="height" value="0.0365380011498928" units="cm"/>
      <inkml:brushProperty name="color" value="#000000"/>
      <inkml:brushProperty name="ignorePressure" value="0"/>
    </inkml:brush>
  </inkml:definitions>
  <inkml:trace contextRef="#ctx0" brushRef="#br0">27350.000 54800.000 602,'-22.000'-71.000'0,"6.000"10.000"2,7.000 10.000 1,6.000 9.000 2,3.000 6.000 4,0.000 3.000 9,0.000 3.000 9,0.000 4.000 8,3.000 18.000 4,6.000 34.000 2,7.000 35.000 1,6.000 35.000 1,1.000 18.000-4,-3.000 3.000-6,-3.000 3.000-7,-2.000 4.000-7,-3.000 4.000-8,1.000 6.000-6,-1.000 7.000-6,1.000 6.000-8,-3.000-7.000-8,-2.000-18.000-9,-3.000-19.000-9,-3.000-18.000-9,-1.000-15.000-7,4.000-9.000-3,3.000-10.000-3,3.000-8.000-4</inkml:trace>
</inkml:ink>
</file>

<file path=ppt/ink/ink72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9"/>
    </inkml:context>
    <inkml:brush xml:id="br0">
      <inkml:brushProperty name="width" value="0.0322211757302284" units="cm"/>
      <inkml:brushProperty name="height" value="0.0322211757302284" units="cm"/>
      <inkml:brushProperty name="color" value="#000000"/>
      <inkml:brushProperty name="ignorePressure" value="0"/>
    </inkml:brush>
  </inkml:definitions>
  <inkml:trace contextRef="#ctx0" brushRef="#br0">28600.000 57200.000 682,'-16.000'21.000'8,"19.000"-5.000"16,19.000-7.000 15,19.000-5.000 16,15.000-6.000 2,13.000-3.000-11,12.000-3.000-11,13.000-2.000-11,7.000-3.000-9,4.000 1.000-5,3.000-1.000-5,3.000 1.000-7,-4.000-1.000-6,-8.000 1.000-8,-10.000-1.000-7,-9.000 1.000-8,-9.000 1.000-6,-5.000 3.000-4,-7.000 3.000-3,-5.000 4.000-3</inkml:trace>
</inkml:ink>
</file>

<file path=ppt/ink/ink72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9"/>
    </inkml:context>
    <inkml:brush xml:id="br0">
      <inkml:brushProperty name="width" value="0.0322892405092716" units="cm"/>
      <inkml:brushProperty name="height" value="0.0322892405092716" units="cm"/>
      <inkml:brushProperty name="color" value="#000000"/>
      <inkml:brushProperty name="ignorePressure" value="0"/>
    </inkml:brush>
  </inkml:definitions>
  <inkml:trace contextRef="#ctx0" brushRef="#br0">29300.000 56650.000 681,'-46.000'-24.000'0,"10.000"4.000"0,10.000 3.000 0,9.000 3.000 0,6.000 10.000 9,3.000 20.000 20,3.000 18.000 18,4.000 20.000 20,2.000 17.000 0,4.000 20.000-18,3.000 18.000-17,3.000 20.000-19,1.000 13.000-9,1.000 9.000-3,-1.000 10.000-1,1.000 10.000-3,-1.000 0.000-5,1.000-5.000-9,-1.000-7.000-10,1.000-5.000-8,-1.000-19.000-8,1.000-27.000-5,-1.000-28.000-6,1.000-28.000-6</inkml:trace>
</inkml:ink>
</file>

<file path=ppt/ink/ink72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49"/>
    </inkml:context>
    <inkml:brush xml:id="br0">
      <inkml:brushProperty name="width" value="0.0328134410083294" units="cm"/>
      <inkml:brushProperty name="height" value="0.0328134410083294" units="cm"/>
      <inkml:brushProperty name="color" value="#000000"/>
      <inkml:brushProperty name="ignorePressure" value="0"/>
    </inkml:brush>
  </inkml:definitions>
  <inkml:trace contextRef="#ctx0" brushRef="#br0">31400.000 56450.000 670,'100.000'-41.000'10,"0.000"19.000"19,0.000 19.000 19,0.000 19.000 20,-10.000 13.000 1,-18.000 10.000-18,-19.000 10.000-17,-18.000 9.000-18,-20.000 9.000-12,-18.000 9.000-4,-19.000 10.000-5,-18.000 10.000-6,-17.000 7.000-3,-11.000 6.000 1,-14.000 7.000-1,-11.000 6.000-1,-7.000-1.000 0,0.000-5.000-3,0.000-7.000-2,0.000-5.000-2,1.000-11.000 3,4.000-11.000 6,3.000-14.000 6,3.000-11.000 6,9.000-12.000 6,16.000-9.000 4,15.000-10.000 3,17.000-8.000 4,22.000-9.000 4,32.000-6.000 2,31.000-6.000 2,32.000-6.000 3,18.000-6.000-4,6.000-2.000-12,7.000-3.000-10,6.000-3.000-12,3.000 1.000-7,0.000 6.000-6,0.000 7.000-4,0.000 6.000-5,-4.000 1.000-3,-5.000-3.000-4,-7.000-3.000-2,-5.000-2.000-4,-14.000-3.000 3,-18.000 1.000 6,-19.000-1.000 6,-18.000 1.000 7</inkml:trace>
</inkml:ink>
</file>

<file path=ppt/ink/ink72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0"/>
    </inkml:context>
    <inkml:brush xml:id="br0">
      <inkml:brushProperty name="width" value="0.0355659611523151" units="cm"/>
      <inkml:brushProperty name="height" value="0.0355659611523151" units="cm"/>
      <inkml:brushProperty name="color" value="#000000"/>
      <inkml:brushProperty name="ignorePressure" value="0"/>
    </inkml:brush>
  </inkml:definitions>
  <inkml:trace contextRef="#ctx0" brushRef="#br0">34050.000 56050.000 618,'-32.000'-36.000'6,"-11.000"28.000"10,-14.000 28.000 12,-11.000 29.000 11,-7.000 19.000 6,0.000 14.000-1,0.000 11.000 1,0.000 14.000 0,3.000 3.000-4,6.000-2.000-10,7.000-3.000-9,6.000-3.000-9,3.000-1.000-7,0.000 4.000-6,0.000 3.000-4,0.000 3.000-5,3.000-5.000-5,6.000-12.000-4,7.000-13.000-5,6.000-12.000-4,9.000-19.000-8,13.000-25.000-12,12.000-25.000-11,13.000-25.000-12</inkml:trace>
</inkml:ink>
</file>

<file path=ppt/ink/ink7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7"/>
    </inkml:context>
    <inkml:brush xml:id="br0">
      <inkml:brushProperty name="width" value="0.0280344728380442" units="cm"/>
      <inkml:brushProperty name="height" value="0.0280344728380442" units="cm"/>
      <inkml:brushProperty name="color" value="#f2395b"/>
      <inkml:brushProperty name="ignorePressure" value="0"/>
    </inkml:brush>
  </inkml:definitions>
  <inkml:trace contextRef="#ctx0" brushRef="#br0">94100.000 21850.000 784,'1.000'-49.000'0,"4.000"4.000"-2,3.000 3.000 0,3.000 3.000-1,4.000 7.000 6,7.000 14.000 13,6.000 11.000 13,7.000 14.000 14,-4.000 10.000-1,-12.000 9.000-11,-13.000 10.000-12,-12.000 10.000-12,-10.000 7.000-8,-6.000 6.000-1,-6.000 7.000-3,-6.000 6.000-2,-2.000-2.000 0,3.000-9.000 0,3.000-10.000 0,4.000-8.000 0,2.000-8.000 2,4.000-2.000 3,3.000-3.000 3,3.000-3.000 2,7.000-1.000 3,14.000 4.000 1,11.000 3.000 2,14.000 3.000 2,3.000-2.000 0,-2.000-6.000-3,-3.000-6.000-2,-3.000-6.000-2,-4.000-1.000-1,-3.000 7.000 0,-3.000 6.000 1,-2.000 7.000-1,-6.000 4.000 0,-6.000 3.000-2,-6.000 3.000-3,-6.000 4.000-2,-7.000-3.000-1,-6.000-5.000 0,-6.000-7.000-1,-6.000-5.000 0,-2.000-4.000 1,3.000 0.000 0,3.000 0.000 1,4.000 0.000 0,1.000-2.000-3,0.000-3.000-8,0.000-3.000-9,0.000-2.000-9</inkml:trace>
</inkml:ink>
</file>

<file path=ppt/ink/ink72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0"/>
    </inkml:context>
    <inkml:brush xml:id="br0">
      <inkml:brushProperty name="width" value="0.0419488959014416" units="cm"/>
      <inkml:brushProperty name="height" value="0.0419488959014416" units="cm"/>
      <inkml:brushProperty name="color" value="#000000"/>
      <inkml:brushProperty name="ignorePressure" value="0"/>
    </inkml:brush>
  </inkml:definitions>
  <inkml:trace contextRef="#ctx0" brushRef="#br0">33850.000 56300.000 524,'68.000'-46.000'3,"-11.000"10.000"8,-14.000 10.000 6,-11.000 9.000 7,-11.000 10.000 7,-5.000 14.000 4,-7.000 11.000 7,-5.000 14.000 4,-6.000 10.000 1,-3.000 9.000-6,-3.000 10.000-6,-2.000 10.000-5,-1.000 4.000-6,3.000 0.000-5,3.000 0.000-5,4.000 0.000-5,4.000-5.000-4,6.000-9.000-4,7.000-10.000-4,6.000-8.000-3,4.000-9.000-3,4.000-6.000-4,3.000-6.000-3,3.000-6.000-4,3.000-12.000-1,3.000-15.000 1,3.000-15.000 1,4.000-16.000 1,-1.000-12.000-3,-3.000-5.000-6,-3.000-7.000-7,-2.000-5.000-7,-3.000-4.000 0,1.000 0.000 6,-1.000 0.000 5,1.000 0.000 5,-3.000 4.000 7,-2.000 10.000 7,-3.000 10.000 7,-3.000 9.000 7,-4.000 15.000 12,-3.000 22.000 18,-3.000 22.000 17,-2.000 23.000 19,-5.000 13.000 2,-2.000 6.000-12,-3.000 7.000-12,-3.000 6.000-12,-4.000 4.000-9,-3.000 4.000-3,-3.000 3.000-5,-2.000 3.000-3,-1.000 9.000-7,3.000 16.000-6,3.000 15.000-9,4.000 17.000-6,1.000-3.000-8,0.000-18.000-8,0.000-19.000-6,0.000-18.000-8,1.000-17.000-7,4.000-11.000-7,3.000-14.000-5,3.000-11.000-7</inkml:trace>
</inkml:ink>
</file>

<file path=ppt/ink/ink72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0"/>
    </inkml:context>
    <inkml:brush xml:id="br0">
      <inkml:brushProperty name="width" value="0.0392458885908127" units="cm"/>
      <inkml:brushProperty name="height" value="0.0392458885908127" units="cm"/>
      <inkml:brushProperty name="color" value="#000000"/>
      <inkml:brushProperty name="ignorePressure" value="0"/>
    </inkml:brush>
  </inkml:definitions>
  <inkml:trace contextRef="#ctx0" brushRef="#br0">35500.000 56550.000 560,'-2.000'50.000'113,"-3.000"0.000"-25,-3.000 0.000-24,-2.000 0.000-25,-3.000 1.000-15,1.000 4.000-6,-1.000 3.000-5,1.000 3.000-6,1.000-1.000-5,3.000-2.000-4,3.000-3.000-5,4.000-3.000-5,5.000-13.000-8,10.000-22.000-15,10.000-22.000-13,9.000-21.000-15,6.000-15.000-1,3.000-6.000 10,3.000-6.000 11,4.000-6.000 10,-1.000-2.000 10,-3.000 3.000 8,-3.000 3.000 9,-2.000 4.000 9,-5.000 7.000 9,-2.000 13.000 10,-3.000 12.000 8,-3.000 13.000 11,-6.000 9.000 3,-5.000 6.000-2,-7.000 7.000-1,-5.000 6.000-2,-4.000 6.000-3,0.000 6.000-3,0.000 7.000-4,0.000 6.000-3,0.000 6.000-4,0.000 6.000-1,0.000 7.000-3,0.000 6.000-2,0.000 1.000-3,0.000-3.000-6,0.000-3.000-6,0.000-2.000-4,6.000-9.000-10,13.000-12.000-15,12.000-13.000-15,13.000-12.000-14,7.000-21.000-6,4.000-28.000 3,3.000-28.000 2,3.000-27.000 2,-4.000-9.000 7,-8.000 13.000 8,-10.000 12.000 10,-9.000 13.000 9</inkml:trace>
</inkml:ink>
</file>

<file path=ppt/ink/ink72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1"/>
    </inkml:context>
    <inkml:brush xml:id="br0">
      <inkml:brushProperty name="width" value="0.048387449234724" units="cm"/>
      <inkml:brushProperty name="height" value="0.048387449234724" units="cm"/>
      <inkml:brushProperty name="color" value="#000000"/>
      <inkml:brushProperty name="ignorePressure" value="0"/>
    </inkml:brush>
  </inkml:definitions>
  <inkml:trace contextRef="#ctx0" brushRef="#br0">36850.000 56550.000 454,'45.000'-91.000'0,"-9.000"19.000"0,-10.000 19.000 0,-8.000 19.000 0,-6.000 9.000 1,1.000 0.000 3,-1.000 0.000 2,1.000 0.000 3,-3.000-4.000 3,-2.000-5.000 4,-3.000-7.000 6,-3.000-5.000 4,-6.000 8.000 7,-5.000 26.000 8,-7.000 24.000 9,-5.000 26.000 8,-4.000 15.000 0,0.000 6.000-10,0.000 7.000-10,0.000 6.000-9,1.000 6.000-7,4.000 6.000-4,3.000 7.000-3,3.000 6.000-3,3.000 1.000-2,3.000-3.000-3,3.000-3.000-1,4.000-2.000-2,2.000-6.000-4,4.000-6.000-3,3.000-6.000-5,3.000-6.000-4,4.000-10.000-3,7.000-12.000-2,6.000-13.000 0,7.000-12.000-3,4.000-13.000 0,3.000-12.000 0,3.000-13.000-2,4.000-12.000 0,1.000-15.000 0,0.000-15.000 1,0.000-15.000 1,0.000-16.000 1,-2.000-12.000 0,-3.000-5.000 1,-3.000-7.000 0,-2.000-5.000 1,-6.000-4.000 0,-6.000 0.000 2,-6.000 0.000 1,-6.000 0.000 2,-9.000 9.000 3,-8.000 19.000 3,-10.000 19.000 5,-9.000 19.000 3,-7.000 13.000 3,-3.000 10.000 3,-3.000 10.000 1,-2.000 9.000 2,-3.000 10.000-1,1.000 14.000-3,-1.000 11.000-3,1.000 14.000-3,1.000 7.000-5,3.000 3.000-5,3.000 3.000-7,4.000 4.000-6,4.000 2.000-4,6.000 4.000-2,7.000 3.000-4,6.000 3.000-2,6.000-5.000 1,6.000-12.000 6,7.000-13.000 5,6.000-12.000 6</inkml:trace>
</inkml:ink>
</file>

<file path=ppt/ink/ink72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1"/>
    </inkml:context>
    <inkml:brush xml:id="br0">
      <inkml:brushProperty name="width" value="0.0460747107863426" units="cm"/>
      <inkml:brushProperty name="height" value="0.0460747107863426" units="cm"/>
      <inkml:brushProperty name="color" value="#000000"/>
      <inkml:brushProperty name="ignorePressure" value="0"/>
    </inkml:brush>
  </inkml:definitions>
  <inkml:trace contextRef="#ctx0" brushRef="#br0">38000.000 56300.000 477,'40.000'6.000'12,"-18.000"13.000"23,-19.000 12.000 23,-18.000 13.000 24,-10.000 6.000 4,0.000 0.000-17,0.000 0.000-17,0.000 0.000-16,-2.000 3.000-10,-3.000 6.000-6,-3.000 7.000-4,-2.000 6.000-5,2.000 1.000-4,9.000-3.000-1,10.000-3.000-2,10.000-2.000-2,5.000-6.000-2,4.000-6.000-5,3.000-6.000-4,3.000-6.000-4,7.000-7.000-3,14.000-6.000-2,11.000-6.000-2,14.000-6.000-2,5.000-6.000 0,1.000-2.000 2,-1.000-3.000 0,1.000-3.000 1,-1.000-2.000-1,1.000 0.000-7,-1.000 0.000-4,1.000 0.000-7,-4.000-2.000-2,-6.000-3.000-1,-6.000-3.000 1,-6.000-2.000-1,-7.000-3.000 3,-6.000 1.000 5,-6.000-1.000 6,-6.000 1.000 5</inkml:trace>
</inkml:ink>
</file>

<file path=ppt/ink/ink72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1"/>
    </inkml:context>
    <inkml:brush xml:id="br0">
      <inkml:brushProperty name="width" value="0.0419502966105938" units="cm"/>
      <inkml:brushProperty name="height" value="0.0419502966105938" units="cm"/>
      <inkml:brushProperty name="color" value="#000000"/>
      <inkml:brushProperty name="ignorePressure" value="0"/>
    </inkml:brush>
  </inkml:definitions>
  <inkml:trace contextRef="#ctx0" brushRef="#br0">38550.000 56650.000 524,'-24.000'-24.000'0,"4.000"4.000"0,3.000 3.000 0,3.000 3.000 0,1.000 1.000 0,1.000 1.000 0,-1.000-1.000 0,1.000 1.000 0,-1.000-1.000 4,1.000 1.000 9,-1.000-1.000 9,1.000 1.000 8,-1.000 12.000 10,1.000 25.000 11,-1.000 25.000 13,1.000 25.000 10,-1.000 20.000-2,1.000 16.000-20,-1.000 15.000-18,1.000 17.000-18,1.000 11.000-12,3.000 10.000-6,3.000 10.000-5,4.000 9.000-5,-1.000-1.000-9,-3.000-8.000-12,-3.000-10.000-13,-2.000-9.000-13,-1.000-20.000-1,3.000-27.000 8,3.000-28.000 8,4.000-28.000 9,1.000-17.000 3,0.000-2.000 0,0.000-3.000-1,0.000-3.000 0</inkml:trace>
</inkml:ink>
</file>

<file path=ppt/ink/ink72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1"/>
    </inkml:context>
    <inkml:brush xml:id="br0">
      <inkml:brushProperty name="width" value="0.0324472673237324" units="cm"/>
      <inkml:brushProperty name="height" value="0.0324472673237324" units="cm"/>
      <inkml:brushProperty name="color" value="#000000"/>
      <inkml:brushProperty name="ignorePressure" value="0"/>
    </inkml:brush>
  </inkml:definitions>
  <inkml:trace contextRef="#ctx0" brushRef="#br0">38200.000 55200.000 678,'4.000'-136.000'0,"10.000"28.000"0,10.000 28.000 0,9.000 29.000 0,4.000 16.000 6,1.000 7.000 14,-1.000 6.000 14,1.000 7.000 13,5.000 2.000 5,14.000 1.000-4,11.000-1.000-5,14.000 1.000-4,0.000 4.000-12,-8.000 9.000-22,-10.000 10.000-20,-9.000 10.000-21,-9.000 2.000-13,-5.000-3.000-5,-7.000-3.000-7,-5.000-2.000-4</inkml:trace>
</inkml:ink>
</file>

<file path=ppt/ink/ink72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2"/>
    </inkml:context>
    <inkml:brush xml:id="br0">
      <inkml:brushProperty name="width" value="0.0333617068827152" units="cm"/>
      <inkml:brushProperty name="height" value="0.0333617068827152" units="cm"/>
      <inkml:brushProperty name="color" value="#000000"/>
      <inkml:brushProperty name="ignorePressure" value="0"/>
    </inkml:brush>
  </inkml:definitions>
  <inkml:trace contextRef="#ctx0" brushRef="#br0">39100.000 56700.000 659,'475.000'-46.000'136,"-100.000"10.000"-36,-100.000 10.000-35,-100.000 9.000-36,-55.000 6.000-21,-9.000 3.000-6,-10.000 3.000-6,-8.000 4.000-6,-15.000 4.000-13,-19.000 6.000-20,-18.000 7.000-20,-19.000 6.000-19</inkml:trace>
</inkml:ink>
</file>

<file path=ppt/ink/ink72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2"/>
    </inkml:context>
    <inkml:brush xml:id="br0">
      <inkml:brushProperty name="width" value="0.0376622304320335" units="cm"/>
      <inkml:brushProperty name="height" value="0.0376622304320335" units="cm"/>
      <inkml:brushProperty name="color" value="#000000"/>
      <inkml:brushProperty name="ignorePressure" value="0"/>
    </inkml:brush>
  </inkml:definitions>
  <inkml:trace contextRef="#ctx0" brushRef="#br0">39950.000 56050.000 584,'-66.000'-16.000'9,"19.000"19.000"20,19.000 19.000 20,19.000 19.000 19,9.000 15.000 2,0.000 13.000-12,0.000 12.000-15,0.000 13.000-12,-2.000 13.000-10,-3.000 17.000-4,-3.000 15.000-5,-2.000 16.000-4,-3.000 7.000-9,1.000 1.000-17,-1.000-1.000-15,1.000 1.000-16,1.000-15.000-5,3.000-28.000 5,3.000-28.000 5,4.000-27.000 5,1.000-19.000 2,0.000-5.000-1,0.000-7.000 0,0.000-5.000-1</inkml:trace>
</inkml:ink>
</file>

<file path=ppt/ink/ink72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3"/>
    </inkml:context>
    <inkml:brush xml:id="br0">
      <inkml:brushProperty name="width" value="0.0437895245850086" units="cm"/>
      <inkml:brushProperty name="height" value="0.0437895245850086" units="cm"/>
      <inkml:brushProperty name="color" value="#000000"/>
      <inkml:brushProperty name="ignorePressure" value="0"/>
    </inkml:brush>
  </inkml:definitions>
  <inkml:trace contextRef="#ctx0" brushRef="#br0">41150.000 56100.000 502,'3.000'-66.000'0,"6.000"19.000"0,7.000 19.000 0,6.000 19.000 0,4.000 7.000 5,4.000-3.000 10,3.000-3.000 9,3.000-2.000 11,3.000-1.000 3,3.000 3.000-4,3.000 3.000-2,4.000 4.000-3,2.000 5.000-4,4.000 10.000-3,3.000 10.000-4,3.000 9.000-4,-4.000 9.000-2,-8.000 9.000-5,-10.000 10.000-2,-9.000 10.000-4,-12.000 4.000-4,-11.000 0.000-3,-14.000 0.000-5,-11.000 0.000-3,-15.000 1.000-1,-16.000 4.000-1,-15.000 3.000 1,-15.000 3.000 0,-9.000-1.000-2,1.000-2.000-2,-1.000-3.000-3,1.000-3.000-3,2.000-4.000 1,7.000-3.000 5,6.000-3.000 5,7.000-2.000 5,4.000-8.000 5,3.000-8.000 5,3.000-10.000 3,4.000-9.000 5,13.000-10.000 6,26.000-9.000 6,24.000-10.000 6,26.000-8.000 8,16.000-9.000-1,10.000-6.000-5,10.000-6.000-6,9.000-6.000-5,7.000-2.000-7,7.000 3.000-6,6.000 3.000-8,7.000 4.000-6,4.000-1.000-5,3.000-3.000-5,3.000-3.000-3,4.000-2.000-3,-4.000-3.000-4,-9.000 1.000 0,-10.000-1.000-1,-8.000 1.000-1,-9.000-6.000 0,-6.000-8.000 1,-6.000-10.000 2,-6.000-9.000 0,-4.000-9.000 3,1.000-5.000 5,-1.000-7.000 5,1.000-5.000 5,-4.000-3.000 3,-6.000 4.000 1,-6.000 3.000 2,-6.000 3.000 2,-7.000 6.000 2,-6.000 9.000 5,-6.000 10.000 3,-6.000 10.000 4,-6.000 7.000 5,-2.000 6.000 6,-3.000 7.000 7,-3.000 6.000 5,-2.000 12.000 8,0.000 19.000 8,0.000 19.000 9,0.000 19.000 8,0.000 12.000-1,0.000 6.000-12,0.000 7.000-11,0.000 6.000-12,-2.000 3.000-9,-3.000 0.000-4,-3.000 0.000-6,-2.000 0.000-6,-3.000 1.000-4,1.000 4.000-7,-1.000 3.000-4,1.000 3.000-6,-3.000-2.000-7,-2.000-6.000-7,-3.000-6.000-8,-3.000-6.000-9,-1.000-7.000-2,4.000-6.000 3,3.000-6.000 1,3.000-6.000 3,3.000-20.000 1,3.000-30.000 0,3.000-32.000 0,4.000-30.000-1,2.000-14.000 3,4.000 7.000 9,3.000 6.000 6,3.000 7.000 8,6.000 4.000 8,9.000 3.000 11,10.000 3.000 10,10.000 4.000 11,4.000 5.000 6,0.000 10.000 3,0.000 10.000 3,0.000 9.000 2,0.000 4.000 0,0.000 1.000-7,0.000-1.000-5,0.000 1.000-6,-2.000-1.000-5,-3.000 1.000-8,-3.000-1.000-6,-2.000 1.000-6</inkml:trace>
</inkml:ink>
</file>

<file path=ppt/ink/ink72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3"/>
    </inkml:context>
    <inkml:brush xml:id="br0">
      <inkml:brushProperty name="width" value="0.0496371611952782" units="cm"/>
      <inkml:brushProperty name="height" value="0.0496371611952782" units="cm"/>
      <inkml:brushProperty name="color" value="#000000"/>
      <inkml:brushProperty name="ignorePressure" value="0"/>
    </inkml:brush>
  </inkml:definitions>
  <inkml:trace contextRef="#ctx0" brushRef="#br0">43800.000 55550.000 443,'0.000'-72.000'1,"0.000"6.000"4,0.000 7.000 4,0.000 6.000 2,0.000 4.000 3,0.000 4.000-1,0.000 3.000 2,0.000 3.000-1,0.000 12.000 8,0.000 22.000 13,0.000 22.000 14,0.000 23.000 13,0.000 17.000 2,0.000 17.000-8,0.000 15.000-10,0.000 16.000-8,0.000 12.000-8,0.000 9.000-6,0.000 10.000-4,0.000 10.000-6,0.000 10.000-5,0.000 13.000-4,0.000 12.000-4,0.000 13.000-5,0.000 6.000-8,0.000 0.000-10,0.000 0.000-12,0.000 0.000-10,0.000-8.000-8,0.000-16.000-2,0.000-15.000-2,0.000-15.000-3,0.000-23.000 3,0.000-28.000 11,0.000-28.000 10,0.000-27.000 9,0.000-15.000 6,0.000 0.000-2,0.000 0.000-2,0.000 0.000 0</inkml:trace>
</inkml:ink>
</file>

<file path=ppt/ink/ink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7"/>
    </inkml:context>
    <inkml:brush xml:id="br0">
      <inkml:brushProperty name="width" value="0.035425640642643" units="cm"/>
      <inkml:brushProperty name="height" value="0.035425640642643" units="cm"/>
      <inkml:brushProperty name="color" value="#f2385b"/>
      <inkml:brushProperty name="ignorePressure" value="0"/>
    </inkml:brush>
  </inkml:definitions>
  <inkml:trace contextRef="#ctx0" brushRef="#br0">27250.000 40700.000 621,'-5.000'-38.000'9,"-9.000"26.000"20,-10.000 24.000 18,-8.000 26.000 20,-11.000 21.000 2,-8.000 19.000-13,-10.000 19.000-15,-9.000 19.000-14,-7.000 10.000-9,-3.000 4.000-7,-3.000 3.000-7,-2.000 3.000-5,-3.000-2.000-4,1.000-6.000-3,-1.000-6.000-3,1.000-6.000-2,5.000-10.000-6,14.000-12.000-10,11.000-13.000-10,14.000-12.000-10</inkml:trace>
</inkml:ink>
</file>

<file path=ppt/ink/ink7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7"/>
    </inkml:context>
    <inkml:brush xml:id="br0">
      <inkml:brushProperty name="width" value="0.0313379727303982" units="cm"/>
      <inkml:brushProperty name="height" value="0.0313379727303982" units="cm"/>
      <inkml:brushProperty name="color" value="#f2395b"/>
      <inkml:brushProperty name="ignorePressure" value="0"/>
    </inkml:brush>
  </inkml:definitions>
  <inkml:trace contextRef="#ctx0" brushRef="#br0">94300.000 22350.000 702,'25.000'-47.000'8,"0.000"6.000"0,0.000 7.000-1,0.000 6.000-1,4.000 6.000 3,10.000 6.000 8,10.000 7.000 6,9.000 6.000 8,4.000 1.000 2,1.000-3.000-2,-1.000-3.000-3,1.000-2.000-2,-4.000 0.000-3,-6.000 7.000-4,-6.000 6.000-3,-6.000 7.000-4</inkml:trace>
</inkml:ink>
</file>

<file path=ppt/ink/ink73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4"/>
    </inkml:context>
    <inkml:brush xml:id="br0">
      <inkml:brushProperty name="width" value="0.0485150814056396" units="cm"/>
      <inkml:brushProperty name="height" value="0.0485150814056396" units="cm"/>
      <inkml:brushProperty name="color" value="#000000"/>
      <inkml:brushProperty name="ignorePressure" value="0"/>
    </inkml:brush>
  </inkml:definitions>
  <inkml:trace contextRef="#ctx0" brushRef="#br0">44050.000 56650.000 453,'50.000'-72.000'0,"0.000"6.000"0,0.000 7.000 0,0.000 6.000 0,-2.000 6.000 7,-3.000 6.000 12,-3.000 7.000 14,-2.000 6.000 13,-6.000 13.000 3,-6.000 23.000-6,-6.000 22.000-7,-6.000 22.000-7,-10.000 13.000-5,-12.000 7.000-5,-13.000 6.000-5,-12.000 7.000-5,-4.000-1.000-5,7.000-6.000-4,6.000-6.000-5,7.000-6.000-5,8.000-13.000-3,14.000-19.000-3,11.000-18.000-2,14.000-19.000-3,10.000-18.000-1,9.000-15.000 2,10.000-15.000 0,10.000-16.000 1,4.000-7.000 1,0.000 4.000 2,0.000 3.000 1,0.000 3.000 2,-5.000 4.000 3,-9.000 7.000 4,-10.000 6.000 3,-8.000 7.000 5,-9.000 4.000 1,-6.000 3.000-2,-6.000 3.000-1,-6.000 4.000-2,-4.000 8.000 10,1.000 17.000 18,-1.000 15.000 20,1.000 16.000 19,-6.000 9.000 3,-8.000 3.000-11,-10.000 3.000-13,-9.000 4.000-12,-4.000 2.000-7,4.000 4.000-5,3.000 3.000-3,3.000 3.000-3,3.000 3.000-4,3.000 3.000-1,3.000 3.000-2,4.000 4.000-2,4.000-4.000-2,6.000-9.000-5,7.000-10.000-4,6.000-8.000-3,6.000-11.000-4,6.000-8.000-2,7.000-10.000-1,6.000-9.000-2,3.000-10.000-2,0.000-9.000-2,0.000-10.000-1,0.000-8.000-1,-4.000-8.000 1,-5.000-2.000 1,-7.000-3.000 2,-5.000-3.000 3,-1.000-9.000 3,6.000-11.000 4,7.000-14.000 6,6.000-11.000 4,-1.000-11.000 2,-5.000-5.000-4,-7.000-7.000-2,-5.000-5.000-2,-11.000 6.000-1,-11.000 23.000 5,-14.000 22.000 3,-11.000 22.000 3,-14.000 16.000 1,-11.000 14.000-3,-14.000 11.000-3,-11.000 14.000-3,-14.000 14.000-6,-11.000 20.000-8,-14.000 18.000-9,-11.000 20.000-7,3.000 2.000-4,23.000-12.000-1,22.000-13.000-1,22.000-12.000 0</inkml:trace>
</inkml:ink>
</file>

<file path=ppt/ink/ink73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5"/>
    </inkml:context>
    <inkml:brush xml:id="br0">
      <inkml:brushProperty name="width" value="0.0408842302858829" units="cm"/>
      <inkml:brushProperty name="height" value="0.0408842302858829" units="cm"/>
      <inkml:brushProperty name="color" value="#000000"/>
      <inkml:brushProperty name="ignorePressure" value="0"/>
    </inkml:brush>
  </inkml:definitions>
  <inkml:trace contextRef="#ctx0" brushRef="#br0">47150.000 56200.000 538,'-30.000'-29.000'8,"41.000"-5.000"18,40.000-7.000 16,42.000-5.000 17,22.000 0.000 5,7.000 10.000-8,6.000 10.000-8,7.000 9.000-8,0.000 6.000-7,-2.000 3.000-5,-3.000 3.000-4,-3.000 4.000-6,-7.000 2.000-6,-9.000 4.000-8,-10.000 3.000-10,-8.000 3.000-7,-11.000 4.000-8,-8.000 7.000-6,-10.000 6.000-6,-9.000 7.000-5,-12.000 4.000-2,-11.000 3.000 1,-14.000 3.000 3,-11.000 4.000 2,-11.000-3.000-1,-5.000-5.000-3,-7.000-7.000-5,-5.000-5.000-3</inkml:trace>
</inkml:ink>
</file>

<file path=ppt/ink/ink73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5"/>
    </inkml:context>
    <inkml:brush xml:id="br0">
      <inkml:brushProperty name="width" value="0.0365050509572029" units="cm"/>
      <inkml:brushProperty name="height" value="0.0365050509572029" units="cm"/>
      <inkml:brushProperty name="color" value="#000000"/>
      <inkml:brushProperty name="ignorePressure" value="0"/>
    </inkml:brush>
  </inkml:definitions>
  <inkml:trace contextRef="#ctx0" brushRef="#br0">46950.000 56850.000 602,'-83.000'-2.000'7,"34.000"-3.000"12,35.000-3.000 13,35.000-2.000 13,25.000-1.000 4,20.000 3.000-4,18.000 3.000-4,20.000 4.000-4,14.000 1.000-4,14.000 0.000-4,11.000 0.000-5,14.000 0.000-3,2.000 3.000-8,-6.000 6.000-10,-6.000 7.000-12,-6.000 6.000-11,-12.000 3.000-9,-15.000 0.000-8,-15.000 0.000-8,-16.000 0.000-8,-15.000-2.000-2,-11.000-3.000 1,-14.000-3.000 3,-11.000-2.000 3</inkml:trace>
</inkml:ink>
</file>

<file path=ppt/ink/ink73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5"/>
    </inkml:context>
    <inkml:brush xml:id="br0">
      <inkml:brushProperty name="width" value="0.0454706773161888" units="cm"/>
      <inkml:brushProperty name="height" value="0.0454706773161888" units="cm"/>
      <inkml:brushProperty name="color" value="#000000"/>
      <inkml:brushProperty name="ignorePressure" value="0"/>
    </inkml:brush>
  </inkml:definitions>
  <inkml:trace contextRef="#ctx0" brushRef="#br0">50150.000 55600.000 483,'-44.000'-71.000'0,"13.000"10.000"0,12.000 10.000 0,13.000 9.000 0,6.000 13.000 10,0.000 20.000 18,0.000 18.000 18,0.000 20.000 20,0.000 14.000 4,0.000 14.000-10,0.000 11.000-9,0.000 14.000-9,1.000 7.000-9,4.000 3.000-5,3.000 3.000-5,3.000 4.000-7,1.000 1.000-3,1.000 0.000-3,-1.000 0.000-1,1.000 0.000-3,1.000-4.000-2,3.000-5.000-3,3.000-7.000-2,4.000-5.000-4,1.000-6.000-1,0.000-3.000-3,0.000-3.000 0,0.000-2.000-3,-8.000-8.000-2,-16.000-8.000-2,-15.000-10.000-4,-15.000-9.000-2,-15.000-9.000 0,-12.000-5.000 2,-13.000-7.000 3,-12.000-5.000 2,-9.000-4.000 2,-2.000 0.000-2,-3.000 0.000 0,-3.000 0.000-1,1.000 0.000-3,6.000 0.000-4,7.000 0.000-4,6.000 0.000-3,7.000-2.000-5,10.000-3.000-2,10.000-3.000-3,9.000-2.000-3</inkml:trace>
</inkml:ink>
</file>

<file path=ppt/ink/ink73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6"/>
    </inkml:context>
    <inkml:brush xml:id="br0">
      <inkml:brushProperty name="width" value="0.0278364885598421" units="cm"/>
      <inkml:brushProperty name="height" value="0.0278364885598421" units="cm"/>
      <inkml:brushProperty name="color" value="#000000"/>
      <inkml:brushProperty name="ignorePressure" value="0"/>
    </inkml:brush>
  </inkml:definitions>
  <inkml:trace contextRef="#ctx0" brushRef="#br0">50050.000 55750.000 790,'3.000'-46.000'0,"6.000"10.000"0,7.000 10.000 0,6.000 9.000 0,13.000-1.000 5,23.000-8.000 11,22.000-10.000 11,22.000-9.000 10,5.000 1.000 2,-8.000 13.000-7,-10.000 12.000-6,-9.000 13.000-8,-7.000 13.000-8,-3.000 17.000-14,-3.000 15.000-11,-2.000 16.000-13,-8.000 2.000-8,-8.000-8.000-7,-10.000-10.000-5,-9.000-9.000-7</inkml:trace>
</inkml:ink>
</file>

<file path=ppt/ink/ink73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6"/>
    </inkml:context>
    <inkml:brush xml:id="br0">
      <inkml:brushProperty name="width" value="0.0427684895694256" units="cm"/>
      <inkml:brushProperty name="height" value="0.0427684895694256" units="cm"/>
      <inkml:brushProperty name="color" value="#000000"/>
      <inkml:brushProperty name="ignorePressure" value="0"/>
    </inkml:brush>
  </inkml:definitions>
  <inkml:trace contextRef="#ctx0" brushRef="#br0">52350.000 55300.000 514,'-27.000'-63.000'7,"-3.000"26.000"13,-3.000 24.000 15,-2.000 26.000 13,-5.000 19.000 5,-2.000 17.000-4,-3.000 15.000-5,-3.000 16.000-4,-6.000 12.000-5,-5.000 9.000-5,-7.000 10.000-4,-5.000 10.000-5,-9.000 8.000-5,-9.000 10.000-3,-10.000 10.000-3,-8.000 9.000-5,-3.000 4.000 0,7.000 1.000 1,6.000-1.000 3,7.000 1.000 1,10.000-10.000-7,16.000-19.000-15,15.000-18.000-17,17.000-19.000-16,13.000-26.000-11,13.000-30.000-4,12.000-32.000-5,13.000-30.000-5,6.000-17.000 4,0.000 1.000 11,0.000-1.000 12,0.000 1.000 12</inkml:trace>
</inkml:ink>
</file>

<file path=ppt/ink/ink73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6"/>
    </inkml:context>
    <inkml:brush xml:id="br0">
      <inkml:brushProperty name="width" value="0.0435500405728817" units="cm"/>
      <inkml:brushProperty name="height" value="0.0435500405728817" units="cm"/>
      <inkml:brushProperty name="color" value="#000000"/>
      <inkml:brushProperty name="ignorePressure" value="0"/>
    </inkml:brush>
  </inkml:definitions>
  <inkml:trace contextRef="#ctx0" brushRef="#br0">51650.000 56150.000 505,'28.000'-52.000'2,"6.000"-3.000"6,7.000-3.000 6,6.000-2.000 4,-1.000 6.000 7,-5.000 20.000 8,-7.000 18.000 7,-5.000 20.000 7,-8.000 16.000 2,-5.000 16.000-4,-7.000 15.000-4,-5.000 17.000-4,-4.000 5.000-5,0.000-3.000-6,0.000-3.000-7,0.000-2.000-5,1.000-5.000-5,4.000-2.000-3,3.000-3.000-3,3.000-3.000-3,9.000-10.000-6,16.000-16.000-6,15.000-15.000-7,17.000-15.000-6,3.000-15.000-6,-5.000-12.000-3,-7.000-13.000-4,-5.000-12.000-4,-4.000-12.000 1,0.000-8.000 3,0.000-10.000 3,0.000-9.000 5,0.000-4.000 3,0.000 4.000 4,0.000 3.000 5,0.000 3.000 4,-5.000 7.000 5,-9.000 14.000 6,-10.000 11.000 5,-8.000 14.000 7,-8.000 19.000 12,-2.000 29.000 18,-3.000 28.000 18,-3.000 28.000 19,-2.000 12.000 2,0.000-3.000-16,0.000-3.000-14,0.000-2.000-15,0.000 0.000-12,0.000 7.000-6,0.000 6.000-6,0.000 7.000-7,-2.000 2.000-6,-3.000 1.000-4,-3.000-1.000-4,-2.000 1.000-4,-3.000-3.000-7,1.000-2.000-9,-1.000-3.000-11,1.000-3.000-10,1.000-9.000-3,3.000-11.000 6,3.000-14.000 4,4.000-11.000 5</inkml:trace>
</inkml:ink>
</file>

<file path=ppt/ink/ink73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7"/>
    </inkml:context>
    <inkml:brush xml:id="br0">
      <inkml:brushProperty name="width" value="0.0520546734333038" units="cm"/>
      <inkml:brushProperty name="height" value="0.0520546734333038" units="cm"/>
      <inkml:brushProperty name="color" value="#000000"/>
      <inkml:brushProperty name="ignorePressure" value="0"/>
    </inkml:brush>
  </inkml:definitions>
  <inkml:trace contextRef="#ctx0" brushRef="#br0">53350.000 56250.000 422,'1.000'-41.000'5,"4.000"19.000"8,3.000 19.000 9,3.000 19.000 8,-4.000 13.000 5,-8.000 10.000-1,-10.000 10.000-2,-9.000 9.000 0,-4.000 2.000-4,4.000-2.000-5,3.000-3.000-4,3.000-3.000-6,10.000-10.000-10,20.000-16.000-17,18.000-15.000-15,20.000-15.000-17,8.000-15.000-5,1.000-12.000 8,-1.000-13.000 6,1.000-12.000 7,-3.000-5.000 7,-2.000 3.000 5,-3.000 3.000 6,-3.000 4.000 5,-7.000 4.000 6,-9.000 6.000 7,-10.000 7.000 7,-8.000 6.000 6,-8.000 12.000 8,-2.000 19.000 11,-3.000 19.000 11,-3.000 19.000 11,-4.000 9.000 0,-3.000 0.000-11,-3.000 0.000-9,-2.000 0.000-10,-1.000 0.000-8,3.000 0.000-4,3.000 0.000-5,4.000 0.000-4,5.000-2.000-7,10.000-3.000-12,10.000-3.000-10,9.000-2.000-10,9.000-9.000-7,9.000-12.000-2,10.000-13.000-2,10.000-12.000-2,4.000-13.000 0,0.000-12.000 2,0.000-13.000 1,0.000-12.000 3,1.000-10.000 3,4.000-6.000 5,3.000-6.000 5,3.000-6.000 6,-4.000-2.000 4,-8.000 3.000 8,-10.000 3.000 6,-9.000 4.000 6,-12.000 4.000 4,-11.000 6.000 2,-14.000 7.000 2,-11.000 6.000 1,-9.000 6.000 6,-3.000 6.000 8,-3.000 7.000 9,-2.000 6.000 9,-8.000 12.000 6,-8.000 19.000 0,-10.000 19.000 2,-9.000 19.000 1,-2.000 10.000-4,6.000 4.000-8,7.000 3.000-9,6.000 3.000-9,4.000 3.000-5,4.000 3.000-4,3.000 3.000-3,3.000 4.000-4,3.000 1.000-2,3.000 0.000-2,3.000 0.000-1,4.000 0.000-2,1.000-4.000-2,0.000-5.000-3,0.000-7.000-2,0.000-5.000-2,9.000-9.000-3,19.000-9.000-2,19.000-10.000-4,19.000-8.000-2,7.000-15.000-4,-3.000-19.000-5,-3.000-18.000-6,-2.000-19.000-4,-1.000-13.000 0,3.000-6.000 3,3.000-6.000 5,4.000-6.000 3,-4.000-7.000 4,-9.000-6.000 2,-10.000-6.000 2,-8.000-6.000 3,-11.000-2.000 2,-8.000 3.000 1,-10.000 3.000 1,-9.000 4.000 0,-10.000 8.000 3,-9.000 17.000 3,-10.000 15.000 3,-8.000 16.000 3,-12.000 13.000 1,-12.000 14.000-4,-13.000 11.000-2,-12.000 14.000-2,-7.000 13.000-4,1.000 16.000-3,-1.000 15.000-3,1.000 17.000-3,7.000 0.000 0,16.000-11.000 3,15.000-14.000 3,17.000-11.000 4</inkml:trace>
</inkml:ink>
</file>

<file path=ppt/ink/ink73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7"/>
    </inkml:context>
    <inkml:brush xml:id="br0">
      <inkml:brushProperty name="width" value="0.03724529966712" units="cm"/>
      <inkml:brushProperty name="height" value="0.03724529966712" units="cm"/>
      <inkml:brushProperty name="color" value="#000000"/>
      <inkml:brushProperty name="ignorePressure" value="0"/>
    </inkml:brush>
  </inkml:definitions>
  <inkml:trace contextRef="#ctx0" brushRef="#br0">55900.000 56250.000 590,'51.000'-2.000'7,"4.000"-3.000"15,3.000-3.000 14,3.000-2.000 15,-2.000 2.000 3,-6.000 9.000-5,-6.000 10.000-7,-6.000 10.000-6,-7.000 5.000-6,-6.000 4.000-5,-6.000 3.000-5,-6.000 3.000-6,-9.000 4.000-4,-8.000 7.000-3,-10.000 6.000-2,-9.000 7.000-3,-9.000 0.000-4,-5.000-2.000-5,-7.000-3.000-3,-5.000-3.000-5,-3.000-4.000-2,4.000-3.000 1,3.000-3.000 2,3.000-2.000 0,9.000-5.000 2,16.000-2.000 2,15.000-3.000 2,17.000-3.000 2,10.000-6.000 1,6.000-5.000 1,7.000-7.000 0,6.000-5.000 1,4.000-6.000-3,4.000-3.000-6,3.000-3.000-6,3.000-2.000-5,-2.000-1.000-6,-6.000 3.000-5,-6.000 3.000-3,-6.000 4.000-6,-7.000-1.000 1,-6.000-3.000 5,-6.000-3.000 6,-6.000-2.000 6</inkml:trace>
</inkml:ink>
</file>

<file path=ppt/ink/ink73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8"/>
    </inkml:context>
    <inkml:brush xml:id="br0">
      <inkml:brushProperty name="width" value="0.0430659167468548" units="cm"/>
      <inkml:brushProperty name="height" value="0.0430659167468548" units="cm"/>
      <inkml:brushProperty name="color" value="#000000"/>
      <inkml:brushProperty name="ignorePressure" value="0"/>
    </inkml:brush>
  </inkml:definitions>
  <inkml:trace contextRef="#ctx0" brushRef="#br0">57650.000 54050.000 510,'1.000'-41.000'8,"4.000"19.000"15,3.000 19.000 16,3.000 19.000 15,3.000 19.000 4,3.000 23.000-6,3.000 22.000-7,4.000 22.000-6,-3.000 15.000-6,-5.000 9.000-4,-7.000 10.000-3,-5.000 10.000-5,-4.000 5.000-2,0.000 4.000-4,0.000 3.000-3,0.000 3.000-3,0.000-2.000-4,0.000-6.000-3,0.000-6.000-3,0.000-6.000-4,0.000-7.000-5,0.000-6.000-9,0.000-6.000-6,0.000-6.000-9,0.000-9.000-6,0.000-8.000-5,0.000-10.000-4,0.000-9.000-6,0.000-12.000-1,0.000-11.000 4,0.000-14.000 4,0.000-11.000 3</inkml:trace>
</inkml:ink>
</file>

<file path=ppt/ink/ink7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07"/>
    </inkml:context>
    <inkml:brush xml:id="br0">
      <inkml:brushProperty name="width" value="0.0313491821289063" units="cm"/>
      <inkml:brushProperty name="height" value="0.0313491821289063" units="cm"/>
      <inkml:brushProperty name="color" value="#f2395b"/>
      <inkml:brushProperty name="ignorePressure" value="0"/>
    </inkml:brush>
  </inkml:definitions>
  <inkml:trace contextRef="#ctx0" brushRef="#br0">94950.000 21850.000 701,'-2.000'-46.000'0,"-3.000"10.000"0,-3.000 10.000 0,-2.000 9.000 0,-3.000 1.000 1,1.000-6.000 1,-1.000-6.000 2,1.000-6.000 1,1.000 9.000 8,3.000 25.000 14,3.000 25.000 13,4.000 25.000 13,1.000 18.000 2,0.000 14.000-13,0.000 11.000-11,0.000 14.000-12,0.000 11.000-12,0.000 14.000-14,0.000 11.000-14,0.000 14.000-12,0.000-7.000-5,0.000-25.000 6,0.000-25.000 5,0.000-25.000 6,0.000-16.000-1,0.000-6.000-9,0.000-6.000-8,0.000-6.000-7</inkml:trace>
</inkml:ink>
</file>

<file path=ppt/ink/ink73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8"/>
    </inkml:context>
    <inkml:brush xml:id="br0">
      <inkml:brushProperty name="width" value="0.0413449853658676" units="cm"/>
      <inkml:brushProperty name="height" value="0.0413449853658676" units="cm"/>
      <inkml:brushProperty name="color" value="#000000"/>
      <inkml:brushProperty name="ignorePressure" value="0"/>
    </inkml:brush>
  </inkml:definitions>
  <inkml:trace contextRef="#ctx0" brushRef="#br0">57050.000 56350.000 532,'25.000'29.000'49,"0.000"10.000"-4,0.000 10.000-5,0.000 9.000-3,-2.000 7.000-4,-3.000 7.000-5,-3.000 6.000-3,-2.000 7.000-4,-1.000 2.000-2,3.000 1.000-2,3.000-1.000 0,4.000 1.000-2,-1.000-6.000 0,-3.000-8.000-1,-3.000-10.000 1,-2.000-9.000-2,0.000-10.000 1,7.000-9.000-2,6.000-10.000-2,7.000-8.000 0,4.000-11.000-2,3.000-8.000-2,3.000-10.000-3,4.000-9.000-1,2.000-10.000-5,4.000-9.000-5,3.000-10.000-5,3.000-8.000-5,1.000-8.000-5,1.000-2.000-2,-1.000-3.000-4,1.000-3.000-2,-4.000 2.000-8,-6.000 10.000-10,-6.000 10.000-11,-6.000 9.000-11</inkml:trace>
</inkml:ink>
</file>

<file path=ppt/ink/ink73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8"/>
    </inkml:context>
    <inkml:brush xml:id="br0">
      <inkml:brushProperty name="width" value="0.0354934744536877" units="cm"/>
      <inkml:brushProperty name="height" value="0.0354934744536877" units="cm"/>
      <inkml:brushProperty name="color" value="#000000"/>
      <inkml:brushProperty name="ignorePressure" value="0"/>
    </inkml:brush>
  </inkml:definitions>
  <inkml:trace contextRef="#ctx0" brushRef="#br0">58900.000 55850.000 619,'-54.000'-68.000'10,"45.000"17.000"21,43.000 15.000 19,45.000 16.000 20,21.000 12.000 3,0.000 9.000-15,0.000 10.000-16,0.000 10.000-15,-2.000 2.000-12,-3.000-3.000-10,-3.000-3.000-10,-2.000-2.000-10,-6.000-1.000-8,-6.000 3.000-8,-6.000 3.000-6,-6.000 4.000-8</inkml:trace>
</inkml:ink>
</file>

<file path=ppt/ink/ink73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9"/>
    </inkml:context>
    <inkml:brush xml:id="br0">
      <inkml:brushProperty name="width" value="0.0373066589236259" units="cm"/>
      <inkml:brushProperty name="height" value="0.0373066589236259" units="cm"/>
      <inkml:brushProperty name="color" value="#000000"/>
      <inkml:brushProperty name="ignorePressure" value="0"/>
    </inkml:brush>
  </inkml:definitions>
  <inkml:trace contextRef="#ctx0" brushRef="#br0">59900.000 54950.000 589,'-24.000'-24.000'6,"4.000"4.000"13,3.000 3.000 12,3.000 3.000 13,1.000 10.000 3,1.000 20.000-6,-1.000 18.000-5,1.000 20.000-6,1.000 16.000-4,3.000 16.000 0,3.000 15.000-1,4.000 17.000 0,-3.000 7.000-3,-5.000 0.000-6,-7.000 0.000-5,-5.000 0.000-6,-6.000 3.000-6,-3.000 6.000-10,-3.000 7.000-9,-2.000 6.000-8,0.000-8.000-9,7.000-22.000-5,6.000-22.000-7,7.000-21.000-6,4.000-17.000 0,3.000-8.000 4,3.000-10.000 5,4.000-9.000 5</inkml:trace>
</inkml:ink>
</file>

<file path=ppt/ink/ink73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9"/>
    </inkml:context>
    <inkml:brush xml:id="br0">
      <inkml:brushProperty name="width" value="0.0395248681306839" units="cm"/>
      <inkml:brushProperty name="height" value="0.0395248681306839" units="cm"/>
      <inkml:brushProperty name="color" value="#000000"/>
      <inkml:brushProperty name="ignorePressure" value="0"/>
    </inkml:brush>
  </inkml:definitions>
  <inkml:trace contextRef="#ctx0" brushRef="#br0">61400.000 54900.000 556,'-2.000'-46.000'7,"-3.000"10.000"15,-3.000 10.000 15,-2.000 9.000 13,-9.000 18.000 6,-12.000 29.000-4,-13.000 28.000-6,-12.000 28.000-4,-7.000 12.000-5,1.000-3.000-7,-1.000-3.000-6,1.000-2.000-7,-3.000-3.000-5,-2.000 1.000-4,-3.000-1.000-4,-3.000 1.000-5,4.000-7.000-3,13.000-12.000-1,12.000-13.000-2,13.000-12.000-2,24.000-10.000-2,39.000-6.000-4,36.000-6.000-3,39.000-6.000-5,11.000-6.000-1,-11.000-2.000 1,-14.000-3.000 1,-11.000-3.000 1,-6.000-2.000-1,4.000 0.000-2,3.000 0.000-3,3.000 0.000-2,-5.000 0.000-2,-12.000 0.000-1,-13.000 0.000-2,-12.000 0.000-1,-10.000 1.000 1,-6.000 4.000 4,-6.000 3.000 6,-6.000 3.000 4</inkml:trace>
</inkml:ink>
</file>

<file path=ppt/ink/ink73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9"/>
    </inkml:context>
    <inkml:brush xml:id="br0">
      <inkml:brushProperty name="width" value="0.0395420715212822" units="cm"/>
      <inkml:brushProperty name="height" value="0.0395420715212822" units="cm"/>
      <inkml:brushProperty name="color" value="#000000"/>
      <inkml:brushProperty name="ignorePressure" value="0"/>
    </inkml:brush>
  </inkml:definitions>
  <inkml:trace contextRef="#ctx0" brushRef="#br0">61500.000 55050.000 556,'-68.000'-69.000'3,"17.000"13.000"7,15.000 12.000 6,16.000 13.000 7,7.000 12.000 5,1.000 13.000 5,-1.000 12.000 6,1.000 13.000 4,1.000 15.000 1,3.000 19.000-3,3.000 19.000-4,4.000 19.000-4,1.000 10.000-4,0.000 4.000-5,0.000 3.000-4,0.000 3.000-6,1.000-2.000-7,4.000-6.000-12,3.000-6.000-11,3.000-6.000-12,-1.000-4.000-5,-2.000 1.000 0,-3.000-1.000 1,-3.000 1.000-1,-2.000-7.000 2,0.000-12.000 5,0.000-13.000 5,0.000-12.000 5</inkml:trace>
</inkml:ink>
</file>

<file path=ppt/ink/ink73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3:59:59"/>
    </inkml:context>
    <inkml:brush xml:id="br0">
      <inkml:brushProperty name="width" value="0.0415453016757965" units="cm"/>
      <inkml:brushProperty name="height" value="0.0415453016757965" units="cm"/>
      <inkml:brushProperty name="color" value="#000000"/>
      <inkml:brushProperty name="ignorePressure" value="0"/>
    </inkml:brush>
  </inkml:definitions>
  <inkml:trace contextRef="#ctx0" brushRef="#br0">62350.000 54750.000 529,'3.000'-44.000'0,"6.000"13.000"0,7.000 12.000 0,6.000 13.000 0,3.000 15.000 9,0.000 19.000 16,0.000 19.000 17,0.000 19.000 18,-5.000 15.000 4,-9.000 13.000-8,-10.000 12.000-7,-8.000 13.000-7,-9.000 7.000-7,-6.000 4.000-6,-6.000 3.000-5,-6.000 3.000-6,-6.000-2.000-6,-2.000-6.000-7,-3.000-6.000-6,-3.000-6.000-6,1.000-9.000-10,6.000-8.000-13,7.000-10.000-11,6.000-9.000-12</inkml:trace>
</inkml:ink>
</file>

<file path=ppt/ink/ink73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00"/>
    </inkml:context>
    <inkml:brush xml:id="br0">
      <inkml:brushProperty name="width" value="0.0345440097153187" units="cm"/>
      <inkml:brushProperty name="height" value="0.0345440097153187" units="cm"/>
      <inkml:brushProperty name="color" value="#000000"/>
      <inkml:brushProperty name="ignorePressure" value="0"/>
    </inkml:brush>
  </inkml:definitions>
  <inkml:trace contextRef="#ctx0" brushRef="#br0">62400.000 55700.000 636,'25.000'-118.000'0,"0.000"17.000"0,0.000 15.000 0,0.000 16.000 0,-2.000 13.000 7,-3.000 14.000 11,-3.000 11.000 14,-2.000 14.000 12,-1.000 7.000 5,3.000 3.000-3,3.000 3.000-2,4.000 4.000-3,2.000 4.000-5,4.000 6.000-11,3.000 7.000-9,3.000 6.000-11,1.000 3.000-6,1.000 0.000-6,-1.000 0.000-4,1.000 0.000-5,-4.000 0.000-5,-6.000 0.000-3,-6.000 0.000-3,-6.000 0.000-4</inkml:trace>
</inkml:ink>
</file>

<file path=ppt/ink/ink73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00"/>
    </inkml:context>
    <inkml:brush xml:id="br0">
      <inkml:brushProperty name="width" value="0.0451122932136059" units="cm"/>
      <inkml:brushProperty name="height" value="0.0451122932136059" units="cm"/>
      <inkml:brushProperty name="color" value="#000000"/>
      <inkml:brushProperty name="ignorePressure" value="0"/>
    </inkml:brush>
  </inkml:definitions>
  <inkml:trace contextRef="#ctx0" brushRef="#br0">63300.000 54350.000 487,'-2.000'-90.000'4,"-3.000"23.000"6,-3.000 22.000 7,-2.000 22.000 8,-1.000 19.000 8,3.000 20.000 12,3.000 18.000 10,4.000 20.000 13,1.000 11.000-1,0.000 7.000-12,0.000 6.000-10,0.000 7.000-12,0.000 13.000-9,0.000 22.000-7,0.000 22.000-6,0.000 23.000-8,-2.000 14.000-3,-3.000 10.000-2,-3.000 10.000-2,-2.000 9.000-2,-3.000-2.000 0,1.000-12.000 1,-1.000-13.000 0,1.000-12.000 1,-1.000-9.000-5,1.000-2.000-7,-1.000-3.000-9,1.000-3.000-8,2.000-15.000-11,7.000-24.000-12,6.000-26.000-13,7.000-24.000-13</inkml:trace>
</inkml:ink>
</file>

<file path=ppt/ink/ink73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00"/>
    </inkml:context>
    <inkml:brush xml:id="br0">
      <inkml:brushProperty name="width" value="0.0325672179460526" units="cm"/>
      <inkml:brushProperty name="height" value="0.0325672179460526" units="cm"/>
      <inkml:brushProperty name="color" value="#000000"/>
      <inkml:brushProperty name="ignorePressure" value="0"/>
    </inkml:brush>
  </inkml:definitions>
  <inkml:trace contextRef="#ctx0" brushRef="#br0">64100.000 53900.000 675,'-19.000'-69.000'0,"13.000"13.000"0,12.000 12.000 0,13.000 13.000 0,13.000 7.000 8,17.000 4.000 14,15.000 3.000 16,16.000 3.000 15,5.000 3.000 3,-2.000 3.000-9,-3.000 3.000-8,-3.000 4.000-9,-2.000 2.000-9,0.000 4.000-11,0.000 3.000-10,0.000 3.000-10,-4.000-1.000-8,-5.000-2.000-6,-7.000-3.000-5,-5.000-3.000-5,-8.000-2.000-4,-5.000 0.000-2,-7.000 0.000-3,-5.000 0.000-1</inkml:trace>
</inkml:ink>
</file>

<file path=ppt/ink/ink73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00"/>
    </inkml:context>
    <inkml:brush xml:id="br0">
      <inkml:brushProperty name="width" value="0.0390326008200645" units="cm"/>
      <inkml:brushProperty name="height" value="0.0390326008200645" units="cm"/>
      <inkml:brushProperty name="color" value="#000000"/>
      <inkml:brushProperty name="ignorePressure" value="0"/>
    </inkml:brush>
  </inkml:definitions>
  <inkml:trace contextRef="#ctx0" brushRef="#br0">64800.000 53100.000 563,'-43.000'-40.000'11,"17.000"23.000"23,15.000 22.000 21,16.000 22.000 23,5.000 18.000 3,-2.000 16.000-17,-3.000 15.000-16,-3.000 17.000-16,-1.000 11.000-13,4.000 10.000-8,3.000 10.000-8,3.000 9.000-8,-4.000 4.000-8,-8.000 1.000-8,-10.000-1.000-7,-9.000 1.000-9,-4.000-12.000-9,4.000-21.000-8,3.000-22.000-10,3.000-22.000-8</inkml:trace>
</inkml:ink>
</file>

<file path=ppt/ink/ink7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19"/>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100400.000 24800.000 999,'45.000'1.000'-83,"-9.000"4.000"20,-10.000 3.000 22,-8.000 3.000 21,-4.000-1.000 11,3.000-2.000 3,3.000-3.000 1,4.000-3.000 2</inkml:trace>
</inkml:ink>
</file>

<file path=ppt/ink/ink73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07"/>
    </inkml:context>
    <inkml:brush xml:id="br0">
      <inkml:brushProperty name="width" value="0.0241562016308308" units="cm"/>
      <inkml:brushProperty name="height" value="0.0241562016308308" units="cm"/>
      <inkml:brushProperty name="color" value="#00bff3"/>
      <inkml:brushProperty name="ignorePressure" value="0"/>
    </inkml:brush>
  </inkml:definitions>
  <inkml:trace contextRef="#ctx0" brushRef="#br0">91550.000 36250.000 910,'-194.000'-257.000'47,"63.000"89.000"-17,62.000 86.000-17,63.000 89.000-17,31.000 39.000-14,0.000-5.000-11,0.000-7.000-11,0.000-5.000-11</inkml:trace>
</inkml:ink>
</file>

<file path=ppt/ink/ink73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0"/>
    </inkml:context>
    <inkml:brush xml:id="br0">
      <inkml:brushProperty name="width" value="0.0384244248270988" units="cm"/>
      <inkml:brushProperty name="height" value="0.0384244248270988" units="cm"/>
      <inkml:brushProperty name="color" value="#00bff3"/>
      <inkml:brushProperty name="ignorePressure" value="0"/>
    </inkml:brush>
  </inkml:definitions>
  <inkml:trace contextRef="#ctx0" brushRef="#br0">76600.000 41200.000 572,'1.000'-116.000'0,"4.000"19.000"0,3.000 19.000 0,3.000 19.000 0,1.000 9.000-1,1.000 0.000-2,-1.000 0.000-1,1.000 0.000-3,-1.000 10.000 10,1.000 23.000 21,-1.000 22.000 20,1.000 22.000 21,-4.000 19.000 4,-6.000 20.000-14,-6.000 18.000-13,-6.000 20.000-13,-2.000 6.000-8,3.000-2.000-4,3.000-3.000-3,4.000-3.000-3,1.000-6.000-2,0.000-5.000 0,0.000-7.000-1,0.000-5.000 1,0.000-6.000-2,0.000-3.000-3,0.000-3.000-2,0.000-2.000-2,0.000-5.000-1,0.000-2.000 0,0.000-3.000 1,0.000-3.000 0,1.000-1.000 0,4.000 4.000 1,3.000 3.000-1,3.000 3.000 0,-1.000 1.000 1,-2.000 1.000-1,-3.000-1.000-1,-3.000 1.000 1,-2.000-1.000-1,0.000 1.000 0,0.000-1.000 0,0.000 1.000-1,0.000-3.000 0,0.000-2.000 0,0.000-3.000 1,0.000-3.000 0,0.000-1.000-1,0.000 4.000 0,0.000 3.000 0,0.000 3.000-1,0.000-1.000 0,0.000-2.000 0,0.000-3.000 1,0.000-3.000 0,-2.000-4.000 1,-3.000-3.000-1,-3.000-3.000 0,-2.000-2.000 1,-1.000-3.000-3,3.000 1.000-1,3.000-1.000-4,4.000 1.000-2</inkml:trace>
</inkml:ink>
</file>

<file path=ppt/ink/ink73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1"/>
    </inkml:context>
    <inkml:brush xml:id="br0">
      <inkml:brushProperty name="width" value="0.0349012538790703" units="cm"/>
      <inkml:brushProperty name="height" value="0.0349012538790703" units="cm"/>
      <inkml:brushProperty name="color" value="#00bff3"/>
      <inkml:brushProperty name="ignorePressure" value="0"/>
    </inkml:brush>
  </inkml:definitions>
  <inkml:trace contextRef="#ctx0" brushRef="#br0">76650.000 44350.000 630,'0.000'50.000'-1,"0.000"0.000"-2,0.000 0.000-1,0.000 0.000-3,-2.000 0.000-1,-3.000 0.000-2,-3.000 0.000-1,-2.000 0.000-2,-1.000 0.000 0,3.000 0.000 4,3.000 0.000 2,4.000 0.000 3,1.000-2.000 2,0.000-3.000 0,0.000-3.000 2,0.000-2.000-1,0.000-1.000 1,0.000 3.000 0,0.000 3.000-1,0.000 4.000 0,0.000 2.000 0,0.000 4.000 0,0.000 3.000 0,0.000 3.000 2,0.000-1.000-2,0.000-2.000-2,0.000-3.000-2,0.000-3.000-2,-2.000-1.000 0,-3.000 4.000 2,-3.000 3.000 3,-2.000 3.000 2,-5.000 3.000 2,-2.000 3.000 1,-3.000 3.000 0,-3.000 4.000 2,-1.000 2.000 2,4.000 4.000 4,3.000 3.000 4,3.000 3.000 4,1.000 1.000 1,1.000 1.000-1,-1.000-1.000 1,1.000 1.000-1,1.000-1.000-1,3.000 1.000-1,3.000-1.000-1,4.000 1.000-2,1.000 1.000-1,0.000 3.000-4,0.000 3.000-1,0.000 4.000-4,0.000-3.000-2,0.000-5.000-2,0.000-7.000-1,0.000-5.000-2,0.000-1.000-2,0.000 6.000 0,0.000 7.000-1,0.000 6.000 0,0.000 3.000-2,0.000 0.000-1,0.000 0.000-2,0.000 0.000-2,0.000-4.000 0,0.000-5.000 1,0.000-7.000 3,0.000-5.000 1,0.000-3.000 1,0.000 4.000 2,0.000 3.000 1,0.000 3.000 2,0.000 3.000 1,0.000 3.000 0,0.000 3.000 1,0.000 4.000 1,0.000-1.000 2,0.000-3.000 2,0.000-3.000 2,0.000-2.000 2,0.000-3.000 2,0.000 1.000 1,0.000-1.000 1,0.000 1.000 1,-2.000-1.000 1,-3.000 1.000-1,-3.000-1.000 0,-2.000 1.000-1,-1.000-3.000-1,3.000-2.000-2,3.000-3.000 0,4.000-3.000-2,1.000-1.000-1,0.000 4.000 0,0.000 3.000 0,0.000 3.000-1,0.000 1.000 0,0.000 1.000 0,0.000-1.000-1,0.000 1.000 0,0.000 2.000-1,0.000 7.000 0,0.000 6.000-1,0.000 7.000 0,1.000 2.000-1,4.000 1.000 0,3.000-1.000 0,3.000 1.000-1,-1.000-6.000 0,-2.000-8.000-1,-3.000-10.000-1,-3.000-9.000 1,-2.000-7.000-1,0.000-3.000 1,0.000-3.000 1,0.000-2.000 0,-2.000-6.000 1,-3.000-6.000 1,-3.000-6.000 0,-2.000-6.000 0,-1.000-4.000 1,3.000 1.000-1,3.000-1.000 1,4.000 1.000 0,1.000 2.000-1,0.000 7.000 0,0.000 6.000 0,0.000 7.000 0,0.000 4.000 0,0.000 3.000-1,0.000 3.000 0,0.000 4.000 0,0.000 1.000 0,0.000 0.000-1,0.000 0.000-1,0.000 0.000 0,0.000 0.000 0,0.000 0.000 0,0.000 0.000 1,0.000 0.000 1,-2.000 3.000 1,-3.000 6.000 0,-3.000 7.000 1,-2.000 6.000 1,-3.000-1.000 1,1.000-5.000 1,-1.000-7.000 0,1.000-5.000 1,1.000-6.000 0,3.000-3.000-2,3.000-3.000 0,4.000-2.000-1,1.000 0.000-1,0.000 7.000 0,0.000 6.000-1,0.000 7.000-1,1.000 2.000 0,4.000 1.000-1,3.000-1.000-1,3.000 1.000 0,1.000 1.000 0,1.000 3.000 0,-1.000 3.000 1,1.000 4.000-1,-1.000 5.000 1,1.000 10.000 0,-1.000 10.000-1,1.000 9.000 0,1.000 2.000 0,3.000-2.000 1,3.000-3.000-1,4.000-3.000 0,-1.000-7.000 0,-3.000-9.000 0,-3.000-10.000 0,-2.000-8.000-2,-3.000-9.000 1,1.000-6.000 0,-1.000-6.000 0,1.000-6.000 0,-3.000-4.000 0,-2.000 1.000-1,-3.000-1.000 1,-3.000 1.000-1,-1.000-1.000 0,4.000 1.000-1,3.000-1.000 1,3.000 1.000-1,1.000-3.000 0,1.000-2.000-1,-1.000-3.000 0,1.000-3.000 0,-3.000-2.000-2,-2.000 0.000-5,-3.000 0.000-4,-3.000 0.000-4,-2.000-4.000-2,0.000-5.000 3,0.000-7.000 1,0.000-5.000 3,-2.000-11.000-4,-3.000-11.000-8,-3.000-14.000-9,-2.000-11.000-8,-1.000-9.000-2,3.000-3.000 4,3.000-3.000 5,4.000-2.000 5</inkml:trace>
</inkml:ink>
</file>

<file path=ppt/ink/ink73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6"/>
    </inkml:context>
    <inkml:brush xml:id="br0">
      <inkml:brushProperty name="width" value="0.0337365344166756" units="cm"/>
      <inkml:brushProperty name="height" value="0.0337365344166756" units="cm"/>
      <inkml:brushProperty name="color" value="#00bff3"/>
      <inkml:brushProperty name="ignorePressure" value="0"/>
    </inkml:brush>
  </inkml:definitions>
  <inkml:trace contextRef="#ctx0" brushRef="#br0">78950.000 36700.000 652,'71.000'-24.000'76,"-5.000"4.000"-14,-7.000 3.000-13,-5.000 3.000-15,-3.000 3.000-9,4.000 3.000-3,3.000 3.000-3,3.000 4.000-4,-2.000 5.000-3,-6.000 10.000-1,-6.000 10.000-2,-6.000 9.000-1,-7.000 4.000-3,-6.000 1.000-4,-6.000-1.000-5,-6.000 1.000-2,-9.000 2.000-4,-8.000 7.000-1,-10.000 6.000-1,-9.000 7.000-2,-10.000 2.000-1,-9.000 1.000-2,-10.000-1.000-1,-8.000 1.000-2,-4.000-3.000 0,3.000-2.000 2,3.000-3.000 1,4.000-3.000 0,2.000-7.000 1,4.000-9.000-4,3.000-10.000-3,3.000-8.000-3,3.000-9.000-2,3.000-6.000 1,3.000-6.000 1,4.000-6.000-1,2.000-9.000 2,4.000-8.000 4,3.000-10.000 3,3.000-9.000 4,3.000-7.000 3,3.000-3.000 3,3.000-3.000 2,4.000-2.000 2,1.000 2.000 3,0.000 9.000 4,0.000 10.000 4,0.000 10.000 3,0.000 10.000 9,0.000 13.000 15,0.000 12.000 14,0.000 13.000 16,0.000 12.000 2,0.000 13.000-11,0.000 12.000-10,0.000 13.000-11,-4.000 12.000-7,-5.000 13.000-6,-7.000 12.000-5,-5.000 13.000-6,-3.000 6.000-5,4.000 0.000-4,3.000 0.000-6,3.000 0.000-5,1.000-5.000-2,1.000-9.000-2,-1.000-10.000-1,1.000-8.000 0,5.000-15.000-5,14.000-19.000-8,11.000-18.000-6,14.000-19.000-9,2.000-15.000-1,-6.000-8.000 1,-6.000-10.000 3,-6.000-9.000 2</inkml:trace>
</inkml:ink>
</file>

<file path=ppt/ink/ink73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7"/>
    </inkml:context>
    <inkml:brush xml:id="br0">
      <inkml:brushProperty name="width" value="0.0324870049953461" units="cm"/>
      <inkml:brushProperty name="height" value="0.0324870049953461" units="cm"/>
      <inkml:brushProperty name="color" value="#00bff3"/>
      <inkml:brushProperty name="ignorePressure" value="0"/>
    </inkml:brush>
  </inkml:definitions>
  <inkml:trace contextRef="#ctx0" brushRef="#br0">80500.000 36700.000 677,'-25.000'-19.000'6,"0.000"13.000"13,0.000 12.000 13,0.000 13.000 12,1.000 13.000 4,4.000 17.000-7,3.000 15.000-6,3.000 16.000-6,3.000 5.000-5,3.000-2.000-5,3.000-3.000-5,4.000-3.000-6,-1.000-1.000-5,-3.000 4.000-6,-3.000 3.000-8,-2.000 3.000-6,-1.000-4.000-6,3.000-8.000-3,3.000-10.000-4,4.000-9.000-3,1.000-9.000-4,0.000-5.000-2,0.000-7.000-2,0.000-5.000-2</inkml:trace>
</inkml:ink>
</file>

<file path=ppt/ink/ink73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7"/>
    </inkml:context>
    <inkml:brush xml:id="br0">
      <inkml:brushProperty name="width" value="0.0281542520970106" units="cm"/>
      <inkml:brushProperty name="height" value="0.0281542520970106" units="cm"/>
      <inkml:brushProperty name="color" value="#00bff3"/>
      <inkml:brushProperty name="ignorePressure" value="0"/>
    </inkml:brush>
  </inkml:definitions>
  <inkml:trace contextRef="#ctx0" brushRef="#br0">80300.000 37400.000 781,'23.000'-24.000'3,"-3.000"4.000"5,-3.000 3.000 5,-2.000 3.000 7,0.000-1.000 3,7.000-2.000 2,6.000-3.000 3,7.000-3.000 3,4.000-1.000-3,3.000 4.000-7,3.000 3.000-8,4.000 3.000-7,1.000 3.000-9,0.000 3.000-6,0.000 3.000-9,0.000 4.000-8,-4.000-1.000-8,-5.000-3.000-6,-7.000-3.000-8,-5.000-2.000-7</inkml:trace>
</inkml:ink>
</file>

<file path=ppt/ink/ink73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7"/>
    </inkml:context>
    <inkml:brush xml:id="br0">
      <inkml:brushProperty name="width" value="0.0402195863425732" units="cm"/>
      <inkml:brushProperty name="height" value="0.0402195863425732" units="cm"/>
      <inkml:brushProperty name="color" value="#00bff3"/>
      <inkml:brushProperty name="ignorePressure" value="0"/>
    </inkml:brush>
  </inkml:definitions>
  <inkml:trace contextRef="#ctx0" brushRef="#br0">81150.000 36450.000 546,'0.000'-58.000'33,"0.000"34.000"10,0.000 35.000 12,0.000 35.000 11,-2.000 24.000-1,-3.000 16.000-10,-3.000 15.000-12,-2.000 17.000-11,-3.000 8.000-8,1.000 4.000-6,-1.000 3.000-6,1.000 3.000-5,1.000 6.000-7,3.000 9.000-8,3.000 10.000-10,4.000 10.000-9,1.000 2.000-9,0.000-3.000-8,0.000-3.000-9,0.000-2.000-8,1.000-19.000-2,4.000-30.000 6,3.000-32.000 7,3.000-30.000 6</inkml:trace>
</inkml:ink>
</file>

<file path=ppt/ink/ink73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7"/>
    </inkml:context>
    <inkml:brush xml:id="br0">
      <inkml:brushProperty name="width" value="0.0263914987444878" units="cm"/>
      <inkml:brushProperty name="height" value="0.0263914987444878" units="cm"/>
      <inkml:brushProperty name="color" value="#00bff3"/>
      <inkml:brushProperty name="ignorePressure" value="0"/>
    </inkml:brush>
  </inkml:definitions>
  <inkml:trace contextRef="#ctx0" brushRef="#br0">81800.000 36700.000 833,'-19.000'-68.000'1,"13.000"17.000"3,12.000 15.000 2,13.000 16.000 3,13.000 9.000 3,17.000 3.000 4,15.000 3.000 4,16.000 4.000 4,12.000-1.000 0,9.000-3.000-4,10.000-3.000-4,10.000-2.000-5,-3.000 2.000-7,-11.000 9.000-15,-14.000 10.000-12,-11.000 10.000-13,-15.000 5.000-7,-16.000 4.000 3,-15.000 3.000 2,-15.000 3.000 1</inkml:trace>
</inkml:ink>
</file>

<file path=ppt/ink/ink73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7"/>
    </inkml:context>
    <inkml:brush xml:id="br0">
      <inkml:brushProperty name="width" value="0.0332580581307411" units="cm"/>
      <inkml:brushProperty name="height" value="0.0332580581307411" units="cm"/>
      <inkml:brushProperty name="color" value="#00bff3"/>
      <inkml:brushProperty name="ignorePressure" value="0"/>
    </inkml:brush>
  </inkml:definitions>
  <inkml:trace contextRef="#ctx0" brushRef="#br0">81900.000 37400.000 661,'-91.000'21.000'4,"19.000"-5.000"8,19.000-7.000 8,19.000-5.000 7,15.000-4.000 7,13.000 0.000 4,12.000 0.000 5,13.000 0.000 3,16.000 0.000-2,23.000 0.000-12,22.000 0.000-9,22.000 0.000-11,16.000-2.000-9,14.000-3.000-4,11.000-3.000-6,14.000-2.000-5,-3.000-3.000-8,-15.000 1.000-9,-15.000-1.000-10,-16.000 1.000-9,-16.000 1.000-2,-16.000 3.000 4,-15.000 3.000 4,-15.000 4.000 6,-11.000 1.000 3,-2.000 0.000 4,-3.000 0.000 4,-3.000 0.000 3</inkml:trace>
</inkml:ink>
</file>

<file path=ppt/ink/ink73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8"/>
    </inkml:context>
    <inkml:brush xml:id="br0">
      <inkml:brushProperty name="width" value="0.0430276654660702" units="cm"/>
      <inkml:brushProperty name="height" value="0.0430276654660702" units="cm"/>
      <inkml:brushProperty name="color" value="#00bff3"/>
      <inkml:brushProperty name="ignorePressure" value="0"/>
    </inkml:brush>
  </inkml:definitions>
  <inkml:trace contextRef="#ctx0" brushRef="#br0">84050.000 35750.000 511,'21.000'-27.000'5,"-5.000"-3.000"9,-7.000-3.000 9,-5.000-2.000 10,-6.000 5.000 6,-3.000 16.000 0,-3.000 15.000 2,-2.000 17.000 1,-5.000 17.000-1,-2.000 23.000-4,-3.000 22.000-4,-3.000 22.000-5,-4.000 12.000-2,-3.000 3.000-3,-3.000 3.000-3,-2.000 4.000-3,-3.000-1.000-3,1.000-3.000-5,-1.000-3.000-5,1.000-2.000-4,2.000-6.000-9,7.000-6.000-15,6.000-6.000-14,7.000-6.000-14,4.000-10.000-9,3.000-12.000-4,3.000-13.000-4,4.000-12.000-3</inkml:trace>
</inkml:ink>
</file>

<file path=ppt/ink/ink7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28"/>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93200.000 36050.000 999,'-24.000'20.000'-85,"4.000"-9.000"21,3.000-10.000 22,3.000-8.000 21,-1.000-4.000 12,-2.000 3.000 3,-3.000 3.000 1,-3.000 4.000 2,-1.000-1.000 1,4.000-3.000 1,3.000-3.000 0,3.000-2.000 0,1.000-3.000 1,1.000 1.000 0,-1.000-1.000 0,1.000 1.000 0</inkml:trace>
</inkml:ink>
</file>

<file path=ppt/ink/ink73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8"/>
    </inkml:context>
    <inkml:brush xml:id="br0">
      <inkml:brushProperty name="width" value="0.0368137322366238" units="cm"/>
      <inkml:brushProperty name="height" value="0.0368137322366238" units="cm"/>
      <inkml:brushProperty name="color" value="#00bff3"/>
      <inkml:brushProperty name="ignorePressure" value="0"/>
    </inkml:brush>
  </inkml:definitions>
  <inkml:trace contextRef="#ctx0" brushRef="#br0">84300.000 37100.000 597,'26.000'-18.000'128,"4.000"17.000"-26,3.000 15.000-25,3.000 16.000-25,1.000 7.000-22,1.000 1.000-17,-1.000-1.000-16,1.000 1.000-17,-3.000-3.000-13,-2.000-2.000-8,-3.000-3.000-9,-3.000-3.000-9</inkml:trace>
</inkml:ink>
</file>

<file path=ppt/ink/ink73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8"/>
    </inkml:context>
    <inkml:brush xml:id="br0">
      <inkml:brushProperty name="width" value="0.0466816835105419" units="cm"/>
      <inkml:brushProperty name="height" value="0.0466816835105419" units="cm"/>
      <inkml:brushProperty name="color" value="#00bff3"/>
      <inkml:brushProperty name="ignorePressure" value="0"/>
    </inkml:brush>
  </inkml:definitions>
  <inkml:trace contextRef="#ctx0" brushRef="#br0">85550.000 36450.000 471,'-27.000'-43.000'58,"-3.000"17.000"-7,-3.000 15.000-8,-2.000 16.000-8,-1.000 13.000-3,3.000 14.000 1,3.000 11.000 0,4.000 14.000 2,4.000 5.000-3,6.000 1.000-2,7.000-1.000-4,6.000 1.000-3,3.000-3.000-3,0.000-2.000-2,0.000-3.000-3,0.000-3.000-2,4.000-6.000-2,10.000-5.000-2,10.000-7.000-3,9.000-5.000-1,6.000-8.000-5,3.000-5.000-4,3.000-7.000-5,4.000-5.000-5,2.000-12.000-5,4.000-16.000-3,3.000-15.000-3,3.000-15.000-4,-2.000-9.000-1,-6.000 1.000 4,-6.000-1.000 2,-6.000 1.000 4,-9.000 1.000 1,-8.000 3.000 0,-10.000 3.000 1,-9.000 4.000-1,-10.000 2.000 2,-9.000 4.000 3,-10.000 3.000 3,-8.000 3.000 2,-14.000 9.000 0,-15.000 16.000-1,-15.000 15.000-3,-16.000 17.000-1,-2.000 8.000-1,13.000 4.000 1,12.000 3.000 0,13.000 3.000 2,7.000-1.000-4,4.000-2.000-4,3.000-3.000-6,3.000-3.000-5</inkml:trace>
</inkml:ink>
</file>

<file path=ppt/ink/ink73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19"/>
    </inkml:context>
    <inkml:brush xml:id="br0">
      <inkml:brushProperty name="width" value="0.0465169362723827" units="cm"/>
      <inkml:brushProperty name="height" value="0.0465169362723827" units="cm"/>
      <inkml:brushProperty name="color" value="#00bff3"/>
      <inkml:brushProperty name="ignorePressure" value="0"/>
    </inkml:brush>
  </inkml:definitions>
  <inkml:trace contextRef="#ctx0" brushRef="#br0">87050.000 35750.000 472,'-2.000'-38.000'10,"-3.000"26.000"19,-3.000 24.000 18,-2.000 26.000 20,-1.000 16.000 2,3.000 10.000-14,3.000 10.000-15,4.000 9.000-14,1.000 2.000-11,0.000-2.000-7,0.000-3.000-7,0.000-3.000-8,-2.000-7.000-5,-3.000-9.000-5,-3.000-10.000-5,-2.000-8.000-4,0.000-15.000-4,7.000-19.000-4,6.000-18.000-3,7.000-19.000-5,7.000-15.000 2,9.000-8.000 6,10.000-10.000 5,10.000-9.000 7,2.000-1.000 6,-3.000 10.000 6,-3.000 10.000 6,-2.000 9.000 7,-5.000 9.000 3,-2.000 9.000 0,-3.000 10.000-1,-3.000 10.000 0,-4.000 10.000 4,-3.000 13.000 10,-3.000 12.000 8,-2.000 13.000 10,-5.000 7.000 1,-2.000 4.000-4,-3.000 3.000-6,-3.000 3.000-4,-7.000-1.000-7,-9.000-2.000-6,-10.000-3.000-6,-8.000-3.000-7,-6.000-6.000-3,1.000-5.000-2,-1.000-7.000-1,1.000-5.000-2,2.000-17.000-3,7.000-24.000-8,6.000-26.000-7,7.000-24.000-7,11.000-13.000 0,20.000 0.000 8,18.000 0.000 7,20.000 0.000 8,13.000 4.000 3,9.000 10.000 0,10.000 10.000-1,10.000 9.000-1,4.000 7.000 4,0.000 7.000 9,0.000 6.000 10,0.000 7.000 9,-4.000 4.000 4,-5.000 3.000-2,-7.000 3.000 0,-5.000 4.000-2,-6.000 1.000-3,-3.000 0.000-2,-3.000 0.000-2,-2.000 0.000-4,-8.000 0.000-2,-8.000 0.000-3,-10.000 0.000-4,-9.000 0.000-2,-7.000-7.000-3,-3.000-11.000-3,-3.000-14.000-2,-2.000-11.000-3,-8.000-7.000-1,-8.000 0.000 0,-10.000 0.000 0,-9.000 0.000 1,-9.000-2.000 1,-5.000-3.000 3,-7.000-3.000 2,-5.000-2.000 3,-1.000-1.000 2,6.000 3.000 2,7.000 3.000 3,6.000 4.000 2,3.000 5.000 2,0.000 10.000 5,0.000 10.000 3,0.000 9.000 4,0.000 4.000 2,0.000 1.000 4,0.000-1.000 1,0.000 1.000 3,3.000 5.000 0,6.000 14.000-2,7.000 11.000-2,6.000 14.000-2,3.000 13.000-2,0.000 16.000 0,0.000 15.000-2,0.000 17.000 0,0.000 13.000-2,0.000 13.000-3,0.000 12.000-3,0.000 13.000-2,1.000 9.000-2,4.000 6.000-1,3.000 7.000-3,3.000 6.000-1,-1.000 1.000 0,-2.000-3.000-1,-3.000-3.000 0,-3.000-2.000 0,-2.000-6.000-3,0.000-6.000-10,0.000-6.000-7,0.000-6.000-9,0.000-15.000-5,0.000-21.000-1,0.000-22.000 0,0.000-22.000-2,-5.000-15.000 2,-9.000-5.000 2,-10.000-7.000 4,-8.000-5.000 2,-11.000-11.000 3,-8.000-11.000 2,-10.000-14.000 2,-9.000-11.000 3,-5.000-14.000 1,0.000-11.000 2,0.000-14.000 3,0.000-11.000 1,7.000-9.000 4,17.000-3.000 4,15.000-3.000 4,16.000-2.000 4,12.000 0.000 2,9.000 7.000-1,10.000 6.000 0,10.000 7.000-1,13.000 5.000-2,19.000 7.000-4,19.000 6.000-2,19.000 7.000-4,4.000 5.000-3,-9.000 7.000-5,-10.000 6.000-3,-8.000 7.000-3,-9.000 4.000-4,-6.000 3.000-4,-6.000 3.000-3,-6.000 4.000-4</inkml:trace>
</inkml:ink>
</file>

<file path=ppt/ink/ink73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1"/>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92350.000 36600.000 999,'-25.000'46.000'-6,"0.000"-5.000"-12,0.000-7.000-12,0.000-5.000-12,1.000-6.000-2,4.000-3.000 10,3.000-3.000 10,3.000-2.000 9,1.000-3.000 6,1.000 1.000 3,-1.000-1.000 1,1.000 1.000 2,-1.000-1.000 1,1.000 1.000 1,-1.000-1.000 0,1.000 1.000 0</inkml:trace>
</inkml:ink>
</file>

<file path=ppt/ink/ink73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3"/>
    </inkml:context>
    <inkml:brush xml:id="br0">
      <inkml:brushProperty name="width" value="0.038531482219696" units="cm"/>
      <inkml:brushProperty name="height" value="0.038531482219696" units="cm"/>
      <inkml:brushProperty name="color" value="#00bff3"/>
      <inkml:brushProperty name="ignorePressure" value="0"/>
    </inkml:brush>
  </inkml:definitions>
  <inkml:trace contextRef="#ctx0" brushRef="#br0">92550.000 33600.000 570,'20.000'-21.000'0,"-9.000"10.000"0,-10.000 10.000 0,-8.000 9.000 0,-11.000 18.000 5,-8.000 29.000 10,-10.000 28.000 10,-9.000 28.000 10,-1.000 3.000 2,10.000-22.000-5,10.000-22.000-5,9.000-21.000-4,10.000-17.000-6,14.000-8.000-3,11.000-10.000-4,14.000-9.000-4,10.000-5.000-4,9.000 0.000-3,10.000 0.000-3,10.000 0.000-4,4.000 0.000-1,0.000 0.000-1,0.000 0.000-1,0.000 0.000-1,-7.000 1.000 0,-11.000 4.000 0,-14.000 3.000-1,-11.000 3.000 0,-15.000 7.000 0,-16.000 14.000 3,-15.000 11.000 0,-15.000 14.000 3,-14.000 3.000 1,-8.000-2.000 1,-10.000-3.000 1,-9.000-3.000 2,-4.000-6.000 1,4.000-5.000 1,3.000-7.000 3,3.000-5.000 1,6.000-6.000 1,9.000-3.000-1,10.000-3.000-2,10.000-2.000-1,14.000-5.000 3,23.000-2.000 6,22.000-3.000 6,22.000-3.000 6,8.000-2.000-1,-2.000 0.000-7,-3.000 0.000-7,-3.000 0.000-7,-9.000 6.000-5,-11.000 13.000-1,-14.000 12.000-1,-11.000 13.000-2,-12.000 9.000-2,-9.000 6.000-2,-10.000 7.000-2,-8.000 6.000-1,-9.000 1.000 0,-6.000-3.000 3,-6.000-3.000 4,-6.000-2.000 3,-2.000-5.000 2,3.000-2.000 2,3.000-3.000 0,4.000-3.000 2,-1.000 1.000 1,-3.000 6.000-1,-3.000 7.000 1,-2.000 6.000-1,0.000-1.000 2,7.000-5.000 3,6.000-7.000 4,7.000-5.000 3,7.000-6.000 2,9.000-3.000 1,10.000-3.000 0,10.000-2.000 2,11.000-11.000-3,17.000-15.000-5,15.000-15.000-5,16.000-16.000-5,5.000-12.000-3,-2.000-5.000-3,-3.000-7.000-3,-3.000-5.000-1,-6.000-4.000-3,-5.000 0.000-2,-7.000 0.000-1,-5.000 0.000-3,-8.000 0.000 1,-5.000 0.000 2,-7.000 0.000 4,-5.000 0.000 3,-8.000 3.000 2,-5.000 6.000 2,-7.000 7.000 3,-5.000 6.000 3,-6.000 13.000 7,-3.000 23.000 12,-3.000 22.000 13,-2.000 22.000 12,2.000 18.000 4,9.000 16.000-4,10.000 15.000-3,10.000 17.000-4,4.000 5.000-5,0.000-3.000-3,0.000-3.000-4,0.000-2.000-4,1.000-5.000-5,4.000-2.000-3,3.000-3.000-4,3.000-3.000-4,1.000-10.000-3,1.000-16.000-3,-1.000-15.000-2,1.000-15.000-2,7.000-23.000-6,16.000-28.000-10,15.000-28.000-9,17.000-27.000-9,10.000-33.000-5,6.000-33.000 1,7.000-35.000 1,6.000-34.000 1,3.000-24.000 1,0.000-12.000 2,0.000-13.000 2,0.000-12.000 2,-2.000 6.000 4,-3.000 25.000 7,-3.000 25.000 7,-2.000 25.000 7,-5.000 23.000 3,-2.000 22.000-1,-3.000 22.000-2,-3.000 23.000 0,-9.000 17.000 4,-11.000 17.000 13,-14.000 15.000 12,-11.000 16.000 12,-9.000 18.000 9,-3.000 22.000 5,-3.000 22.000 7,-2.000 23.000 5,-5.000 10.000-2,-2.000 0.000-12,-3.000 0.000-10,-3.000 0.000-12,-1.000-5.000-6,4.000-9.000-3,3.000-10.000-3,3.000-8.000-2,3.000-6.000-4,3.000 1.000-2,3.000-1.000-3,4.000 1.000-2,-1.000-1.000-4,-3.000 1.000-2,-3.000-1.000-2,-2.000 1.000-4,-6.000 1.000 0,-6.000 3.000 0,-6.000 3.000 1,-6.000 4.000-1,-13.000 1.000 1,-19.000 0.000-2,-18.000 0.000-2,-19.000 0.000-1,-8.000-4.000 0,3.000-5.000 2,3.000-7.000 2,4.000-5.000 2,4.000-9.000 3,6.000-9.000 3,7.000-10.000 3,6.000-8.000 3,13.000-15.000 2,23.000-19.000 1,22.000-18.000 0,22.000-19.000 2,19.000-12.000 0,20.000-2.000 2,18.000-3.000 1,20.000-3.000 3,8.000 4.000-2,1.000 13.000-2,-1.000 12.000-4,1.000 13.000-2,-9.000 12.000-2,-15.000 13.000-3,-15.000 12.000-1,-16.000 13.000-3,-13.000 9.000-1,-9.000 6.000-1,-10.000 7.000-1,-8.000 6.000 0,-15.000 9.000-1,-19.000 13.000 0,-18.000 12.000 2,-19.000 13.000 0,-12.000 4.000 1,-2.000-3.000 1,-3.000-3.000 2,-3.000-2.000 0,-1.000-6.000 2,4.000-6.000 2,3.000-6.000 1,3.000-6.000 1,4.000-6.000 2,7.000-2.000 3,6.000-3.000 1,7.000-3.000 3,5.000-1.000 3,7.000 4.000 4,6.000 3.000 4,7.000 3.000 5,2.000 3.000 2,1.000 3.000 0,-1.000 3.000-1,1.000 4.000 1,1.000 5.000-1,3.000 10.000 1,3.000 10.000 0,4.000 9.000-1,1.000 1.000 0,0.000-6.000-3,0.000-6.000-2,0.000-6.000-2,-2.000-7.000-4,-3.000-6.000-3,-3.000-6.000-3,-2.000-6.000-4,2.000-12.000-6,9.000-15.000-9,10.000-15.000-10,10.000-16.000-9,11.000-19.000-4,17.000-22.000 2,15.000-22.000 3,16.000-21.000 2,7.000-10.000 2,1.000 3.000 3,-1.000 3.000 2,1.000 4.000 3,-6.000 10.000 4,-8.000 19.000 6,-10.000 19.000 4,-9.000 19.000 6,-15.000 21.000 6,-18.000 26.000 9,-19.000 24.000 9,-18.000 26.000 7,-17.000 13.000 2,-11.000 4.000-6,-14.000 3.000-7,-11.000 3.000-6,-4.000-4.000-5,6.000-8.000-3,7.000-10.000-4,6.000-9.000-4,20.000-20.000-7,34.000-27.000-10,35.000-28.000-11,35.000-28.000-10,11.000-9.000-2,-8.000 14.000 8,-10.000 11.000 9,-9.000 14.000 7,-5.000 8.000 5,0.000 7.000 3,0.000 6.000 2,0.000 7.000 2,-8.000 7.000 2,-16.000 9.000 2,-15.000 10.000 1,-15.000 10.000 1,-17.000 5.000 1,-15.000 4.000-1,-15.000 3.000-2,-16.000 3.000 0,-12.000-2.000-1,-5.000-6.000-1,-7.000-6.000-1,-5.000-6.000-2,-4.000-2.000 0,0.000 3.000 0,0.000 3.000 1,0.000 4.000-1,0.000-3.000 1,0.000-5.000 0,0.000-7.000 1,0.000-5.000-1,6.000-6.000 3,13.000-3.000 5,12.000-3.000 4,13.000-2.000 4,23.000-5.000 7,34.000-2.000 6,35.000-3.000 8,35.000-3.000 6,19.000-2.000 1,7.000 0.000-6,6.000 0.000-7,7.000 0.000-6,-6.000-2.000-4,-15.000-3.000-4,-15.000-3.000-2,-16.000-2.000-4,7.000-6.000-8,32.000-6.000-14,31.000-6.000-13,32.000-6.000-13,8.000-4.000-10,-11.000 1.000-4,-14.000-1.000-4,-11.000 1.000-6,-18.000 2.000 4,-22.000 7.000 10,-22.000 6.000 10,-21.000 7.000 10</inkml:trace>
</inkml:ink>
</file>

<file path=ppt/ink/ink73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4"/>
    </inkml:context>
    <inkml:brush xml:id="br0">
      <inkml:brushProperty name="width" value="0.0339661985635757" units="cm"/>
      <inkml:brushProperty name="height" value="0.0339661985635757" units="cm"/>
      <inkml:brushProperty name="color" value="#00bff3"/>
      <inkml:brushProperty name="ignorePressure" value="0"/>
    </inkml:brush>
  </inkml:definitions>
  <inkml:trace contextRef="#ctx0" brushRef="#br0">95600.000 34900.000 647,'115.000'-88.000'45,"-18.000"26.000"-8,-19.000 24.000-8,-18.000 26.000-8,-12.000 15.000-3,-3.000 6.000 4,-3.000 7.000 2,-2.000 6.000 4,-5.000 7.000-4,-2.000 10.000-7,-3.000 10.000-8,-3.000 9.000-8,-9.000 7.000-10,-11.000 7.000-8,-14.000 6.000-10,-11.000 7.000-9,-14.000 2.000-5,-11.000 1.000 0,-14.000-1.000 0,-11.000 1.000 0,-7.000-3.000 3,0.000-2.000 5,0.000-3.000 6,0.000-3.000 5,-2.000-6.000 4,-3.000-5.000 4,-3.000-7.000 5,-2.000-5.000 3,2.000-6.000 4,9.000-3.000 5,10.000-3.000 3,10.000-2.000 6,8.000-6.000 4,10.000-6.000 5,10.000-6.000 6,9.000-6.000 6,9.000-6.000 1,9.000-2.000 0,10.000-3.000-2,10.000-3.000 0,14.000-2.000-1,23.000 0.000 2,22.000 0.000 2,22.000 0.000 2,12.000 0.000-2,3.000 0.000-7,3.000 0.000-6,4.000 0.000-6,-1.000 0.000-7,-3.000 0.000-5,-3.000 0.000-8,-2.000 0.000-6,-11.000 1.000-8,-15.000 4.000-11,-15.000 3.000-11,-16.000 3.000-10</inkml:trace>
</inkml:ink>
</file>

<file path=ppt/ink/ink73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4"/>
    </inkml:context>
    <inkml:brush xml:id="br0">
      <inkml:brushProperty name="width" value="0.0313546620309353" units="cm"/>
      <inkml:brushProperty name="height" value="0.0313546620309353" units="cm"/>
      <inkml:brushProperty name="color" value="#00bff3"/>
      <inkml:brushProperty name="ignorePressure" value="0"/>
    </inkml:brush>
  </inkml:definitions>
  <inkml:trace contextRef="#ctx0" brushRef="#br0">97250.000 34250.000 701,'18.000'-47.000'9,"39.000"6.000"19,36.000 7.000 17,39.000 6.000 20,2.000 9.000-1,-31.000 13.000-17,-31.000 12.000-18,-31.000 13.000-18,-20.000 10.000-12,-5.000 10.000-9,-7.000 10.000-10,-5.000 9.000-8,-9.000 6.000-3,-9.000 3.000 2,-10.000 3.000 1,-8.000 4.000 3,-4.000-7.000 2,3.000-16.000 4,3.000-15.000 3,4.000-15.000 3,1.000-9.000-2,0.000 1.000-7,0.000-1.000-7,0.000 1.000-8</inkml:trace>
</inkml:ink>
</file>

<file path=ppt/ink/ink73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5"/>
    </inkml:context>
    <inkml:brush xml:id="br0">
      <inkml:brushProperty name="width" value="0.0357907712459564" units="cm"/>
      <inkml:brushProperty name="height" value="0.0357907712459564" units="cm"/>
      <inkml:brushProperty name="color" value="#00bff3"/>
      <inkml:brushProperty name="ignorePressure" value="0"/>
    </inkml:brush>
  </inkml:definitions>
  <inkml:trace contextRef="#ctx0" brushRef="#br0">97300.000 35000.000 614,'46.000'29.000'58,"-5.000"10.000"-12,-7.000 10.000-12,-5.000 9.000-13,-8.000 12.000-6,-5.000 16.000-1,-7.000 15.000 0,-5.000 17.000-2,-8.000 7.000 0,-5.000 0.000 0,-7.000 0.000 0,-5.000 0.000 1,-3.000-8.000-1,4.000-16.000-1,3.000-15.000-1,3.000-15.000-2,12.000-34.000-3,22.000-49.000-8,22.000-51.000-6,23.000-49.000-8,10.000-32.000-4,0.000-12.000-2,0.000-13.000-3,0.000-12.000-2,-4.000-2.000 0,-5.000 9.000 2,-7.000 10.000 0,-5.000 10.000 3,-3.000 11.000 1,4.000 17.000 1,3.000 15.000 1,3.000 16.000 2,-4.000 15.000 5,-8.000 16.000 10,-10.000 15.000 9,-9.000 17.000 10,-9.000 13.000 9,-5.000 13.000 9,-7.000 12.000 9,-5.000 13.000 9,-8.000 10.000 0,-5.000 10.000-9,-7.000 10.000-9,-5.000 9.000-10,-4.000 2.000-6,0.000-2.000-5,0.000-3.000-4,0.000-3.000-5,7.000-10.000-10,17.000-16.000-17,15.000-15.000-16,16.000-15.000-16,12.000-15.000-3,9.000-12.000 9,10.000-13.000 10,10.000-12.000 9,8.000-13.000 8,10.000-12.000 6,10.000-13.000 6,9.000-12.000 6,-4.000 4.000 6,-15.000 22.000 10,-15.000 22.000 7,-16.000 23.000 8,-13.000 17.000 7,-9.000 17.000 6,-10.000 15.000 4,-8.000 16.000 5,-17.000 13.000-1,-21.000 14.000-9,-22.000 11.000-9,-22.000 14.000-9,-15.000 5.000-8,-5.000 1.000-9,-7.000-1.000-10,-5.000 1.000-7,0.000-3.000-9,10.000-2.000-7,10.000-3.000-7,9.000-3.000-7,9.000-6.000-3,9.000-5.000 3,10.000-7.000 1,10.000-5.000 3,10.000-11.000 2,13.000-11.000 5,12.000-14.000 3,13.000-11.000 4,9.000-9.000 3,6.000-3.000 4,7.000-3.000 4,6.000-2.000 3,-1.000 0.000 5,-5.000 7.000 7,-7.000 6.000 6,-5.000 7.000 7,-9.000 8.000 5,-9.000 14.000 3,-10.000 11.000 3,-8.000 14.000 3,-11.000 7.000 0,-8.000 3.000-3,-10.000 3.000-2,-9.000 4.000-3,-7.000 1.000-3,-3.000 0.000-1,-3.000 0.000-2,-2.000 0.000-2,2.000-8.000-3,9.000-16.000-2,10.000-15.000-3,10.000-15.000-2,16.000-15.000-4,26.000-12.000-4,24.000-13.000-5,26.000-12.000-4,10.000-5.000 0,-3.000 3.000 4,-3.000 3.000 3,-2.000 4.000 4,-5.000 5.000 2,-2.000 10.000-1,-3.000 10.000 0,-3.000 9.000-1,-6.000 9.000 3,-5.000 9.000 7,-7.000 10.000 6,-5.000 10.000 7,-4.000 0.000 4,0.000-5.000 0,0.000-7.000 1,0.000-5.000 0,1.000-6.000-2,4.000-3.000-2,3.000-3.000-3,3.000-2.000-3,7.000-8.000-5,14.000-8.000-6,11.000-10.000-6,14.000-9.000-5,7.000-13.000-7,3.000-16.000-8,3.000-15.000-7,4.000-15.000-8,-4.000-11.000-4,-9.000-2.000 0,-10.000-3.000-1,-8.000-3.000 1,-12.000 5.000 2,-12.000 17.000 8,-13.000 15.000 7,-12.000 16.000 7</inkml:trace>
</inkml:ink>
</file>

<file path=ppt/ink/ink73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5"/>
    </inkml:context>
    <inkml:brush xml:id="br0">
      <inkml:brushProperty name="width" value="0.03288933634758" units="cm"/>
      <inkml:brushProperty name="height" value="0.03288933634758" units="cm"/>
      <inkml:brushProperty name="color" value="#00bff3"/>
      <inkml:brushProperty name="ignorePressure" value="0"/>
    </inkml:brush>
  </inkml:definitions>
  <inkml:trace contextRef="#ctx0" brushRef="#br0">100200.000 34200.000 668,'4.000'-47.000'5,"10.000"6.000"10,10.000 7.000 8,9.000 6.000 11,7.000 4.000 3,7.000 4.000-2,6.000 3.000-3,7.000 3.000-2,-1.000 3.000-2,-6.000 3.000-2,-6.000 3.000-2,-6.000 4.000-1,-7.000 7.000-8,-6.000 13.000-11,-6.000 12.000-11,-6.000 13.000-11,-12.000 9.000-9,-15.000 6.000-5,-15.000 7.000-4,-16.000 6.000-5,-12.000 1.000-3,-5.000-3.000 0,-7.000-3.000 0,-5.000-2.000-1,3.000-8.000 4,17.000-8.000 8,15.000-10.000 8,16.000-9.000 8,7.000-7.000 5,1.000-3.000 3,-1.000-3.000 3,1.000-2.000 2</inkml:trace>
</inkml:ink>
</file>

<file path=ppt/ink/ink73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6"/>
    </inkml:context>
    <inkml:brush xml:id="br0">
      <inkml:brushProperty name="width" value="0.0319180898368359" units="cm"/>
      <inkml:brushProperty name="height" value="0.0319180898368359" units="cm"/>
      <inkml:brushProperty name="color" value="#00bff3"/>
      <inkml:brushProperty name="ignorePressure" value="0"/>
    </inkml:brush>
  </inkml:definitions>
  <inkml:trace contextRef="#ctx0" brushRef="#br0">100300.000 34850.000 689,'68.000'29.000'0,"-11.000"10.000"0,-14.000 10.000 0,-11.000 9.000 1,-14.000 12.000 2,-11.000 16.000 4,-14.000 15.000 5,-11.000 17.000 5,-9.000 5.000 3,-3.000-3.000 1,-3.000-3.000 1,-2.000-2.000 1,0.000-12.000 1,7.000-19.000 0,6.000-18.000 0,7.000-19.000 1,7.000-21.000-2,9.000-21.000-3,10.000-22.000-1,10.000-22.000-3,8.000-24.000-6,10.000-24.000-11,10.000-26.000-9,9.000-24.000-10,4.000-13.000-5,1.000 0.000 1,-1.000 0.000 3,1.000 0.000 0,-3.000 0.000-3,-2.000 0.000-8,-3.000 0.000-10,-3.000 0.000-7,1.000 0.000-1,6.000 0.000 9,7.000 0.000 8,6.000 0.000 8,4.000 6.000 8,4.000 13.000 6,3.000 12.000 5,3.000 13.000 6,-1.000 12.000 8,-2.000 13.000 10,-3.000 12.000 10,-3.000 13.000 10,-6.000 9.000 4,-5.000 6.000 1,-7.000 7.000 0,-5.000 6.000 0,-8.000 7.000-1,-5.000 10.000-5,-7.000 10.000-2,-5.000 9.000-5,-9.000 12.000-7,-9.000 16.000-14,-10.000 15.000-12,-8.000 17.000-14,-17.000 11.000-7,-21.000 10.000-2,-22.000 10.000-2,-22.000 9.000-2,-7.000-2.000-4,10.000-12.000-5,10.000-13.000-5,9.000-12.000-6,10.000-13.000 3,14.000-12.000 9,11.000-13.000 11,14.000-12.000 9,5.000-7.000 6,1.000 1.000 2,-1.000-1.000 4,1.000 1.000 2</inkml:trace>
</inkml:ink>
</file>

<file path=ppt/ink/ink7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0"/>
    </inkml:context>
    <inkml:brush xml:id="br0">
      <inkml:brushProperty name="width" value="0.0271947383880615" units="cm"/>
      <inkml:brushProperty name="height" value="0.0271947383880615" units="cm"/>
      <inkml:brushProperty name="color" value="#f2395b"/>
      <inkml:brushProperty name="ignorePressure" value="0"/>
    </inkml:brush>
  </inkml:definitions>
  <inkml:trace contextRef="#ctx0" brushRef="#br0">92400.000 35950.000 808,'7.000'-46.000'53,"17.000"10.000"-9,15.000 10.000-10,16.000 9.000-9,7.000 6.000-7,1.000 3.000-6,-1.000 3.000-7,1.000 4.000-5,-1.000 1.000-3,1.000 0.000 0,-1.000 0.000 0,1.000 0.000 1,-3.000 1.000 0,-2.000 4.000-2,-3.000 3.000 0,-3.000 3.000-1,-4.000-1.000 0,-3.000-2.000 1,-3.000-3.000 1,-2.000-3.000 1,-6.000 1.000-5,-6.000 6.000-9,-6.000 7.000-9,-6.000 6.000-11,-6.000 3.000-2,-2.000 0.000 4,-3.000 0.000 4,-3.000 0.000 4,-7.000 0.000 2,-9.000 0.000 3,-10.000 0.000 1,-8.000 0.000 2,-4.000-2.000 2,3.000-3.000 4,3.000-3.000 4,4.000-2.000 3</inkml:trace>
</inkml:ink>
</file>

<file path=ppt/ink/ink73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6"/>
    </inkml:context>
    <inkml:brush xml:id="br0">
      <inkml:brushProperty name="width" value="0.0320765376091003" units="cm"/>
      <inkml:brushProperty name="height" value="0.0320765376091003" units="cm"/>
      <inkml:brushProperty name="color" value="#00bff3"/>
      <inkml:brushProperty name="ignorePressure" value="0"/>
    </inkml:brush>
  </inkml:definitions>
  <inkml:trace contextRef="#ctx0" brushRef="#br0">101500.000 34100.000 685,'48.000'-46.000'-2,"-3.000"10.000"-3,-3.000 10.000-5,-2.000 9.000-3,-6.000 4.000 0,-6.000 1.000 6,-6.000-1.000 5,-6.000 1.000 7,-4.000 2.000 2,1.000 7.000 3,-1.000 6.000 2,1.000 7.000 2,-4.000 8.000 0,-6.000 14.000-1,-6.000 11.000 0,-6.000 14.000-1,-7.000 5.000-1,-6.000 1.000-1,-6.000-1.000 1,-6.000 1.000-1,-2.000-3.000 1,3.000-2.000 1,3.000-3.000 0,4.000-3.000 2,4.000-4.000-2,6.000-3.000-1,7.000-3.000-4,6.000-2.000-2,6.000-6.000-1,6.000-6.000 1,7.000-6.000 2,6.000-6.000 1,4.000-4.000-2,4.000 1.000-6,3.000-1.000-5,3.000 1.000-6,-1.000-1.000-5,-2.000 1.000-8,-3.000-1.000-7,-3.000 1.000-6,1.000-7.000-2,6.000-12.000 6,7.000-13.000 5,6.000-12.000 6,1.000-7.000 7,-3.000 1.000 8,-3.000-1.000 9,-2.000 1.000 8,-6.000 2.000 6,-6.000 7.000 4,-6.000 6.000 4,-6.000 7.000 3,-18.000 5.000 4,-28.000 7.000 3,-28.000 6.000 2,-27.000 7.000 4,-14.000 5.000-3,4.000 7.000-6,3.000 6.000-8,3.000 7.000-6,-8.000 7.000-5,-19.000 9.000-4,-18.000 10.000-3,-19.000 10.000-3,4.000 0.000-3,29.000-5.000-3,28.000-7.000-2,28.000-5.000-2,18.000-4.000-1,10.000 0.000 2,10.000 0.000 2,9.000 0.000 1,7.000 1.000 2,7.000 4.000 1,6.000 3.000 2,7.000 3.000 0,11.000-1.000 2,20.000-2.000 0,18.000-3.000 1,20.000-3.000 2,13.000-2.000-1,9.000 0.000-1,10.000 0.000 0,10.000 0.000-1,5.000-5.000 0,4.000-9.000 1,3.000-10.000 0,3.000-8.000 2,-1.000-9.000-10,-2.000-6.000-18,-3.000-6.000-17,-3.000-6.000-18,-10.000-6.000-6,-16.000-2.000 6,-15.000-3.000 8,-15.000-3.000 6,-12.000-2.000 7,-6.000 0.000 6,-6.000 0.000 7,-6.000 0.000 6</inkml:trace>
</inkml:ink>
</file>

<file path=ppt/ink/ink73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6"/>
    </inkml:context>
    <inkml:brush xml:id="br0">
      <inkml:brushProperty name="width" value="0.0308189410716295" units="cm"/>
      <inkml:brushProperty name="height" value="0.0308189410716295" units="cm"/>
      <inkml:brushProperty name="color" value="#00bff3"/>
      <inkml:brushProperty name="ignorePressure" value="0"/>
    </inkml:brush>
  </inkml:definitions>
  <inkml:trace contextRef="#ctx0" brushRef="#br0">103500.000 32700.000 713,'51.000'-116.000'0,"4.000"19.000"0,3.000 19.000 0,3.000 19.000 0,3.000 12.000 7,3.000 6.000 14,3.000 7.000 13,4.000 6.000 13,-7.000 10.000 4,-16.000 17.000-9,-15.000 15.000-7,-15.000 16.000-8,-17.000 18.000-10,-15.000 22.000-11,-15.000 22.000-13,-16.000 23.000-10,-12.000 6.000-9,-5.000-5.000-3,-7.000-7.000-3,-5.000-5.000-5,2.000-12.000-2,13.000-16.000-3,12.000-15.000-2,13.000-15.000-2</inkml:trace>
</inkml:ink>
</file>

<file path=ppt/ink/ink73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7"/>
    </inkml:context>
    <inkml:brush xml:id="br0">
      <inkml:brushProperty name="width" value="0.0338298790156841" units="cm"/>
      <inkml:brushProperty name="height" value="0.0338298790156841" units="cm"/>
      <inkml:brushProperty name="color" value="#00bff3"/>
      <inkml:brushProperty name="ignorePressure" value="0"/>
    </inkml:brush>
  </inkml:definitions>
  <inkml:trace contextRef="#ctx0" brushRef="#br0">103300.000 33700.000 650,'51.000'-29.000'-3,"4.000"-5.000"-5,3.000-7.000-6,3.000-5.000-5,-1.000 0.000 1,-2.000 10.000 8,-3.000 10.000 8,-3.000 9.000 8,-6.000 4.000 7,-5.000 1.000 4,-7.000-1.000 4,-5.000 1.000 6,-9.000 4.000-2,-9.000 9.000-5,-10.000 10.000-7,-8.000 10.000-6,-14.000 8.000-3,-15.000 10.000-1,-15.000 10.000 0,-16.000 9.000 0,-8.000 4.000-1,0.000 1.000 0,0.000-1.000-1,0.000 1.000-2,4.000-4.000 0,10.000-6.000 0,10.000-6.000-1,9.000-6.000-1,17.000-7.000 1,25.000-6.000 0,25.000-6.000 0,25.000-6.000 1,14.000-10.000-1,3.000-12.000-4,3.000-13.000-4,4.000-12.000-3,-3.000-4.000-1,-5.000 7.000 3,-7.000 6.000 0,-5.000 7.000 3,-9.000 5.000 3,-9.000 7.000 3,-10.000 6.000 4,-8.000 7.000 4,-15.000 8.000 2,-19.000 14.000-1,-18.000 11.000 1,-19.000 14.000 0,-10.000 5.000 2,1.000 1.000 2,-1.000-1.000 4,1.000 1.000 3,2.000-6.000 1,7.000-8.000 0,6.000-10.000-1,7.000-9.000-1,16.000-9.000-1,29.000-5.000-3,28.000-7.000-1,28.000-5.000-4,15.000-8.000 0,4.000-5.000-2,3.000-7.000 0,3.000-5.000-1,-2.000-3.000-3,-6.000 4.000-4,-6.000 3.000-6,-6.000 3.000-6,-9.000 4.000-1,-8.000 7.000 0,-10.000 6.000 1,-9.000 7.000 1,-15.000 5.000 1,-18.000 7.000 1,-19.000 6.000 1,-18.000 7.000 2,-15.000 5.000 1,-9.000 7.000-2,-10.000 6.000 0,-8.000 7.000-1,-9.000 4.000 0,-6.000 3.000-1,-6.000 3.000 0,-6.000 4.000 0,-4.000 1.000 0,1.000 0.000 1,-1.000 0.000 2,1.000 0.000 2,7.000-5.000 1,16.000-9.000 4,15.000-10.000 2,17.000-8.000 3,19.000-11.000 6,26.000-8.000 8,24.000-10.000 9,26.000-9.000 8,21.000-10.000 3,19.000-9.000-4,19.000-10.000-4,19.000-8.000-5,5.000-4.000-3,-5.000 3.000-3,-7.000 3.000-4,-5.000 4.000-2,-8.000 4.000-8,-5.000 6.000-8,-7.000 7.000-10,-5.000 6.000-9,-9.000 3.000-10,-9.000 0.000-7,-10.000 0.000-9,-8.000 0.000-9</inkml:trace>
</inkml:ink>
</file>

<file path=ppt/ink/ink73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7"/>
    </inkml:context>
    <inkml:brush xml:id="br0">
      <inkml:brushProperty name="width" value="0.0321551561355591" units="cm"/>
      <inkml:brushProperty name="height" value="0.0321551561355591" units="cm"/>
      <inkml:brushProperty name="color" value="#00bff3"/>
      <inkml:brushProperty name="ignorePressure" value="0"/>
    </inkml:brush>
  </inkml:definitions>
  <inkml:trace contextRef="#ctx0" brushRef="#br0">103700.000 34700.000 684,'-24.000'-21.000'5,"4.000"10.000"9,3.000 10.000 10,3.000 9.000 10,3.000 12.000 5,3.000 16.000-2,3.000 15.000 0,4.000 17.000-1,1.000 21.000-4,0.000 28.000-7,0.000 28.000-7,0.000 29.000-6,0.000 19.000-9,0.000 14.000-13,0.000 11.000-12,0.000 14.000-12,0.000-9.000-7,0.000-28.000 0,0.000-28.000-1,0.000-27.000 0,-2.000-26.000 0,-3.000-22.000 3,-3.000-22.000 2,-2.000-21.000 3</inkml:trace>
</inkml:ink>
</file>

<file path=ppt/ink/ink73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8"/>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83850.000 39900.000 999,'182.000'-69.000'0,"17.000"13.000"0,15.000 12.000-1,16.000 13.000 0,-18.000 10.000-6,-49.000 10.000-12,-51.000 10.000-11,-49.000 9.000-12</inkml:trace>
</inkml:ink>
</file>

<file path=ppt/ink/ink73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8"/>
    </inkml:context>
    <inkml:brush xml:id="br0">
      <inkml:brushProperty name="width" value="0.0330384150147438" units="cm"/>
      <inkml:brushProperty name="height" value="0.0330384150147438" units="cm"/>
      <inkml:brushProperty name="color" value="#00bff3"/>
      <inkml:brushProperty name="ignorePressure" value="0"/>
    </inkml:brush>
  </inkml:definitions>
  <inkml:trace contextRef="#ctx0" brushRef="#br0">84750.000 39150.000 665,'-47.000'-68.000'3,"6.000"17.000"4,7.000 15.000 6,6.000 16.000 4,3.000 12.000 3,0.000 9.000 0,0.000 10.000 0,0.000 10.000 0,-4.000 14.000 0,-5.000 23.000-1,-7.000 22.000 0,-5.000 22.000-2,-3.000 8.000 0,4.000-2.000-2,3.000-3.000 0,3.000-3.000-2,3.000-6.000 0,3.000-5.000 0,3.000-7.000 0,4.000-5.000 0,4.000-9.000-2,6.000-9.000-2,7.000-10.000-4,6.000-8.000-3,4.000-8.000-2,4.000-2.000-4,3.000-3.000-2,3.000-3.000-4,6.000-4.000-3,9.000-3.000-3,10.000-3.000-3,10.000-2.000-3,2.000-8.000-2,-3.000-8.000-1,-3.000-10.000-1,-2.000-9.000-1,-5.000-7.000 1,-2.000-3.000 1,-3.000-3.000 3,-3.000-2.000 1,-7.000-1.000 6,-9.000 3.000 10,-10.000 3.000 9,-8.000 4.000 9,-4.000 7.000 8,3.000 13.000 5,3.000 12.000 5,4.000 13.000 5,2.000 12.000 0,4.000 13.000-7,3.000 12.000-7,3.000 13.000-7,-1.000 9.000-5,-2.000 6.000-3,-3.000 7.000-3,-3.000 6.000-3,-2.000 6.000-3,0.000 6.000-4,0.000 7.000-2,0.000 6.000-4,-4.000-1.000 1,-5.000-5.000 1,-7.000-7.000 3,-5.000-5.000 1,-6.000-9.000 1,-3.000-9.000-4,-3.000-10.000-2,-2.000-8.000-4,-3.000-12.000 0,1.000-12.000 1,-1.000-13.000 2,1.000-12.000 2,1.000-9.000 2,3.000-2.000 3,3.000-3.000 2,4.000-3.000 3,2.000-10.000 1,4.000-16.000 1,3.000-15.000 0,3.000-15.000 0,7.000-17.000 1,14.000-15.000 2,11.000-15.000 2,14.000-16.000 1,8.000-12.000 0,7.000-5.000-6,6.000-7.000-4,7.000-5.000-5,4.000 3.000-1,3.000 17.000 0,3.000 15.000 1,4.000 16.000 2,-3.000 7.000-5,-5.000 1.000-10,-7.000-1.000-9,-5.000 1.000-9,-11.000 4.000-2,-11.000 9.000 6,-14.000 10.000 6,-11.000 10.000 6,-7.000 7.000 5,0.000 6.000 4,0.000 7.000 3,0.000 6.000 4</inkml:trace>
</inkml:ink>
</file>

<file path=ppt/ink/ink73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9"/>
    </inkml:context>
    <inkml:brush xml:id="br0">
      <inkml:brushProperty name="width" value="0.0336526446044445" units="cm"/>
      <inkml:brushProperty name="height" value="0.0336526446044445" units="cm"/>
      <inkml:brushProperty name="color" value="#00bff3"/>
      <inkml:brushProperty name="ignorePressure" value="0"/>
    </inkml:brush>
  </inkml:definitions>
  <inkml:trace contextRef="#ctx0" brushRef="#br0">85050.000 39300.000 653,'75.000'-72.000'4,"0.000"6.000"6,0.000 7.000 7,0.000 6.000 6,-5.000 13.000 2,-9.000 23.000-3,-10.000 22.000-3,-8.000 22.000-3,-14.000 19.000-4,-15.000 20.000-2,-15.000 18.000-2,-16.000 20.000-3,-13.000 8.000-3,-9.000 1.000-4,-10.000-1.000-3,-8.000 1.000-4,-6.000-10.000-2,1.000-19.000-1,-1.000-18.000-1,1.000-19.000 0,2.000-12.000-1,7.000-2.000 4,6.000-3.000 1,7.000-3.000 3,18.000-12.000 3,31.000-18.000 0,32.000-19.000 3,31.000-18.000 1,17.000-12.000 0,3.000-3.000-3,3.000-3.000-2,4.000-2.000-3,-4.000 3.000-1,-9.000 14.000 0,-10.000 11.000-1,-8.000 14.000 0,-12.000 8.000 0,-12.000 7.000 2,-13.000 6.000 2,-12.000 7.000 2,-10.000 7.000 1,-6.000 9.000 0,-6.000 10.000 1,-6.000 10.000 0,-6.000 2.000 6,-2.000-3.000 12,-3.000-3.000 13,-3.000-2.000 11,5.000-5.000 6,17.000-2.000-2,15.000-3.000-2,16.000-3.000-1,10.000-6.000-6,7.000-5.000-9,6.000-7.000-10,7.000-5.000-8,2.000-3.000-10,1.000 4.000-9,-1.000 3.000-8,1.000 3.000-9,-7.000 3.000-6,-12.000 3.000-3,-13.000 3.000-4,-12.000 4.000-4,-13.000 4.000 0,-12.000 6.000 1,-13.000 7.000 2,-12.000 6.000 1,-9.000-4.000 5,-2.000-11.000 7,-3.000-14.000 7,-3.000-11.000 7,-1.000-9.000 5,4.000-3.000 2,3.000-3.000 2,3.000-2.000 2,4.000-3.000 1,7.000 1.000 1,6.000-1.000 0,7.000 1.000 0</inkml:trace>
</inkml:ink>
</file>

<file path=ppt/ink/ink73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9"/>
    </inkml:context>
    <inkml:brush xml:id="br0">
      <inkml:brushProperty name="width" value="0.0303294211626053" units="cm"/>
      <inkml:brushProperty name="height" value="0.0303294211626053" units="cm"/>
      <inkml:brushProperty name="color" value="#00bff3"/>
      <inkml:brushProperty name="ignorePressure" value="0"/>
    </inkml:brush>
  </inkml:definitions>
  <inkml:trace contextRef="#ctx0" brushRef="#br0">85750.000 40400.000 725,'-69.000'26.000'0,"13.000"4.000"1,12.000 3.000 1,13.000 3.000 1,4.000 1.000 1,-3.000 1.000 2,-3.000-1.000 1,-2.000 1.000 3,11.000-10.000-2,29.000-19.000-4,28.000-18.000-5,28.000-19.000-4,12.000-10.000-3,-3.000 1.000 0,-3.000-1.000 0,-2.000 1.000-1,-8.000 2.000 1,-8.000 7.000 0,-10.000 6.000 2,-9.000 7.000 0,-2.000 4.000 2,6.000 3.000 3,7.000 3.000 2,6.000 4.000 2,-5.000 8.000 5,-16.000 17.000 8,-15.000 15.000 8,-15.000 16.000 7,-17.000 12.000 4,-15.000 9.000-1,-15.000 10.000-1,-16.000 10.000-1,-8.000 4.000-4,0.000 0.000-5,0.000 0.000-7,0.000 0.000-7,0.000-2.000-5,0.000-3.000-6,0.000-3.000-5,0.000-2.000-5,0.000-9.000-3,0.000-12.000-1,0.000-13.000 0,0.000-12.000-1,3.000-10.000-4,6.000-6.000-5,7.000-6.000-7,6.000-6.000-5,3.000-9.000-3,0.000-8.000 4,0.000-10.000 3,0.000-9.000 3,4.000-10.000 5,10.000-9.000 4,10.000-10.000 6,9.000-8.000 5,6.000-3.000 5,3.000 7.000 7,3.000 6.000 5,4.000 7.000 5,7.000 5.000 7,13.000 7.000 5,12.000 6.000 7,13.000 7.000 6,12.000 5.000 3,13.000 7.000-1,12.000 6.000-1,13.000 7.000 0,10.000 10.000-2,10.000 16.000-2,10.000 15.000-2,9.000 17.000-2,1.000 5.000-8,-6.000-3.000-14,-6.000-3.000-15,-6.000-2.000-13,-10.000-9.000-11,-12.000-12.000-8,-13.000-13.000-8,-12.000-12.000-8,-12.000-7.000 1,-8.000 1.000 8,-10.000-1.000 9,-9.000 1.000 8</inkml:trace>
</inkml:ink>
</file>

<file path=ppt/ink/ink73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29"/>
    </inkml:context>
    <inkml:brush xml:id="br0">
      <inkml:brushProperty name="width" value="0.0259696543216705" units="cm"/>
      <inkml:brushProperty name="height" value="0.0259696543216705" units="cm"/>
      <inkml:brushProperty name="color" value="#00bff3"/>
      <inkml:brushProperty name="ignorePressure" value="0"/>
    </inkml:brush>
  </inkml:definitions>
  <inkml:trace contextRef="#ctx0" brushRef="#br0">86700.000 40400.000 847,'120.000'-91.000'-2,"-9.000"19.000"10,-10.000 19.000 9,-8.000 19.000 9,-3.000 10.000 3,7.000 4.000-4,6.000 3.000-4,7.000 3.000-5,-6.000 3.000-6,-15.000 3.000-8,-15.000 3.000-7,-16.000 4.000-8,-13.000 4.000-7,-9.000 6.000-5,-10.000 7.000-6,-8.000 6.000-5,-11.000-1.000 0,-8.000-5.000 4,-10.000-7.000 5,-9.000-5.000 5,-5.000-3.000 2,0.000 4.000 3,0.000 3.000 0,0.000 3.000 2</inkml:trace>
</inkml:ink>
</file>

<file path=ppt/ink/ink73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0"/>
    </inkml:context>
    <inkml:brush xml:id="br0">
      <inkml:brushProperty name="width" value="0.0366763807833195" units="cm"/>
      <inkml:brushProperty name="height" value="0.0366763807833195" units="cm"/>
      <inkml:brushProperty name="color" value="#00bff3"/>
      <inkml:brushProperty name="ignorePressure" value="0"/>
    </inkml:brush>
  </inkml:definitions>
  <inkml:trace contextRef="#ctx0" brushRef="#br0">87100.000 39750.000 599,'46.000'6.000'41,"-5.000"13.000"-1,-7.000 12.000 0,-5.000 13.000 0,-6.000 7.000-2,-3.000 4.000-3,-3.000 3.000-5,-2.000 3.000-4,-8.000 4.000-4,-8.000 7.000-4,-10.000 6.000-3,-9.000 7.000-4,-12.000 11.000-2,-11.000 20.000 1,-14.000 18.000 1,-11.000 20.000 0,-11.000 6.000-8,-5.000-2.000-15,-7.000-3.000-16,-5.000-3.000-17,2.000-12.000-4,13.000-18.000 5,12.000-19.000 5,13.000-18.000 6,7.000-20.000 0,4.000-18.000-3,3.000-19.000-5,3.000-18.000-4</inkml:trace>
</inkml:ink>
</file>

<file path=ppt/ink/ink7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0"/>
    </inkml:context>
    <inkml:brush xml:id="br0">
      <inkml:brushProperty name="width" value="0.0298454873263836" units="cm"/>
      <inkml:brushProperty name="height" value="0.0298454873263836" units="cm"/>
      <inkml:brushProperty name="color" value="#f2395b"/>
      <inkml:brushProperty name="ignorePressure" value="0"/>
    </inkml:brush>
  </inkml:definitions>
  <inkml:trace contextRef="#ctx0" brushRef="#br0">92550.000 36400.000 737,'-24.000'117.000'52,"4.000"-16.000"-12,3.000-15.000-12,3.000-15.000-11,3.000-7.000-7,3.000 3.000-2,3.000 3.000-2,4.000 4.000-2,1.000 1.000-1,0.000 0.000 0,0.000 0.000-2,0.000 0.000 0,0.000 1.000-1,0.000 4.000 1,0.000 3.000-1,0.000 3.000 1,0.000-1.000-2,0.000-2.000-4,0.000-3.000-3,0.000-3.000-4,-2.000-7.000-3,-3.000-9.000-1,-3.000-10.000-2,-2.000-8.000-3,-1.000-18.000-2,3.000-25.000-7,3.000-25.000-5,4.000-25.000-5,1.000-15.000 1,0.000-2.000 9,0.000-3.000 8,0.000-3.000 9,1.000 1.000 5,4.000 6.000 2,3.000 7.000 2,3.000 6.000 1,-1.000 6.000 2,-2.000 6.000 1,-3.000 7.000 2,-3.000 6.000 0,1.000 3.000 4,6.000 0.000 3,7.000 0.000 4,6.000 0.000 4,3.000 1.000 4,0.000 4.000 4,0.000 3.000 3,0.000 3.000 5,1.000 3.000-1,4.000 3.000-4,3.000 3.000-5,3.000 4.000-4,4.000 1.000-3,7.000 0.000 0,6.000 0.000-1,7.000 0.000 1,2.000 0.000-3,1.000 0.000-6,-1.000 0.000-4,1.000 0.000-6,-3.000 0.000-3,-2.000 0.000-1,-3.000 0.000-1,-3.000 0.000-1,-4.000 0.000 0,-3.000 0.000 2,-3.000 0.000 1,-2.000 0.000 3,-5.000-2.000-2,-2.000-3.000-3,-3.000-3.000-3,-3.000-2.000-4,-6.000-8.000-1,-5.000-8.000 2,-7.000-10.000 0,-5.000-9.000 1,-6.000-4.000 3,-3.000 4.000 3,-3.000 3.000 3,-2.000 3.000 4,-5.000 3.000 1,-2.000 3.000 2,-3.000 3.000 2,-3.000 4.000 1,-2.000 2.000 1,0.000 4.000 1,0.000 3.000 2,0.000 3.000 1,-2.000 3.000 0,-3.000 3.000-1,-3.000 3.000-1,-2.000 4.000-2,-3.000 2.000 1,1.000 4.000 0,-1.000 3.000 1,1.000 3.000 0,1.000 3.000 0,3.000 3.000 1,3.000 3.000-1,4.000 4.000 1,1.000 2.000 0,0.000 4.000-1,0.000 3.000-1,0.000 3.000-1,1.000 3.000 1,4.000 3.000-1,3.000 3.000 1,3.000 4.000 0,1.000 2.000 0,1.000 4.000 0,-1.000 3.000 0,1.000 3.000 0,1.000-1.000-1,3.000-2.000-3,3.000-3.000-3,4.000-3.000-3,5.000-4.000-5,10.000-3.000-5,10.000-3.000-6,9.000-2.000-6,9.000-5.000-4,9.000-2.000 1,10.000-3.000-1,10.000-3.000-1,7.000-6.000 0,6.000-5.000-1,7.000-7.000-1,6.000-5.000-1,-7.000-4.000 2,-18.000 0.000 5,-19.000 0.000 4,-18.000 0.000 5,-10.000-2.000 4,0.000-3.000 2,0.000-3.000 1,0.000-2.000 3</inkml:trace>
</inkml:ink>
</file>

<file path=ppt/ink/ink73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0"/>
    </inkml:context>
    <inkml:brush xml:id="br0">
      <inkml:brushProperty name="width" value="0.0251670479774475" units="cm"/>
      <inkml:brushProperty name="height" value="0.0251670479774475" units="cm"/>
      <inkml:brushProperty name="color" value="#00bff3"/>
      <inkml:brushProperty name="ignorePressure" value="0"/>
    </inkml:brush>
  </inkml:definitions>
  <inkml:trace contextRef="#ctx0" brushRef="#br0">87000.000 41550.000 874,'48.000'-21.000'3,"-3.000"10.000"6,-3.000 10.000 7,-2.000 9.000 5,-6.000 6.000 2,-6.000 3.000-4,-6.000 3.000-5,-6.000 4.000-4,1.000 4.000-3,9.000 6.000-4,10.000 7.000-2,10.000 6.000-5,4.000 6.000-1,0.000 6.000 0,0.000 7.000-1,0.000 6.000-1,-4.000-2.000-7,-5.000-9.000-13,-7.000-10.000-12,-5.000-8.000-14</inkml:trace>
</inkml:ink>
</file>

<file path=ppt/ink/ink73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0"/>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89300.000 41550.000 999,'21.000'90.000'-65,"-5.000"-18.000"12,-7.000-19.000 14,-5.000-18.000 13</inkml:trace>
</inkml:ink>
</file>

<file path=ppt/ink/ink73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1"/>
    </inkml:context>
    <inkml:brush xml:id="br0">
      <inkml:brushProperty name="width" value="0.0465255975723267" units="cm"/>
      <inkml:brushProperty name="height" value="0.0465255975723267" units="cm"/>
      <inkml:brushProperty name="color" value="#00bff3"/>
      <inkml:brushProperty name="ignorePressure" value="0"/>
    </inkml:brush>
  </inkml:definitions>
  <inkml:trace contextRef="#ctx0" brushRef="#br0">91700.000 39800.000 472,'-24.000'-24.000'0,"4.000"4.000"0,3.000 3.000 0,3.000 3.000 0,3.000 9.000 9,3.000 16.000 15,3.000 15.000 17,4.000 17.000 17,-1.000 8.000 1,-3.000 4.000-11,-3.000 3.000-12,-2.000 3.000-11,-5.000 6.000-9,-2.000 9.000-2,-3.000 10.000-4,-3.000 10.000-3,-2.000 7.000-4,0.000 6.000-4,0.000 7.000-6,0.000 6.000-4,1.000-4.000-4,4.000-11.000-3,3.000-14.000-4,3.000-11.000-4,4.000-26.000-3,7.000-37.000-6,6.000-38.000-5,7.000-37.000-5,7.000-29.000 1,9.000-18.000 5,10.000-19.000 6,10.000-18.000 6,5.000-6.000 5,4.000 10.000 5,3.000 10.000 5,3.000 9.000 5,-1.000 10.000 3,-2.000 14.000 0,-3.000 11.000 2,-3.000 14.000 1,-1.000 7.000 1,4.000 3.000 2,3.000 3.000 2,3.000 4.000 2,-1.000 4.000 5,-2.000 6.000 6,-3.000 7.000 8,-3.000 6.000 6,-4.000 4.000 0,-3.000 4.000-4,-3.000 3.000-6,-2.000 3.000-5,-5.000 3.000-4,-2.000 3.000-2,-3.000 3.000-3,-3.000 4.000-2,-2.000 1.000-2,0.000 0.000-1,0.000 0.000-1,0.000 0.000-1,1.000 0.000 1,4.000 0.000 1,3.000 0.000 3,3.000 0.000 1,-1.000 4.000 4,-2.000 10.000 7,-3.000 10.000 6,-3.000 9.000 7,-6.000 7.000 2,-5.000 7.000-2,-7.000 6.000-1,-5.000 7.000-3,-3.000 4.000-2,4.000 3.000-2,3.000 3.000-3,3.000 4.000-3,-1.000 5.000-1,-2.000 10.000-1,-3.000 10.000 0,-3.000 9.000-1,-2.000 7.000 0,0.000 7.000-1,0.000 6.000 0,0.000 7.000 0,0.000 0.000-3,0.000-2.000-8,0.000-3.000-5,0.000-3.000-7,0.000-10.000-5,0.000-16.000-3,0.000-15.000-3,0.000-15.000-3,-7.000-20.000-4,-11.000-21.000-6,-14.000-22.000-5,-11.000-22.000-4,-7.000-27.000-2,0.000-31.000 3,0.000-31.000 4,0.000-31.000 3,1.000-18.000 4,4.000-3.000 2,3.000-3.000 3,3.000-2.000 4,3.000 6.000 1,3.000 20.000 3,3.000 18.000 2,4.000 20.000 1,2.000 16.000 6,4.000 16.000 5,3.000 15.000 8,3.000 17.000 6,-1.000 11.000 6,-2.000 10.000 4,-3.000 10.000 4,-3.000 9.000 4,-4.000 9.000 0,-3.000 9.000-6,-3.000 10.000-5,-2.000 10.000-6,6.000-1.000-5,20.000-9.000-2,18.000-10.000-4,20.000-8.000-2,10.000 0.000-1,3.000 14.000 2,3.000 11.000 3,4.000 14.000 1,-6.000 11.000 2,-11.000 14.000 3,-14.000 11.000 1,-11.000 14.000 2,-15.000 3.000 0,-16.000-2.000 0,-15.000-3.000-1,-15.000-3.000-1,-4.000-10.000 0,9.000-16.000-3,10.000-15.000 0,10.000-15.000-1,5.000-17.000-2,4.000-15.000-2,3.000-15.000 0,3.000-16.000-3,12.000-21.000-3,22.000-24.000-6,22.000-26.000-5,23.000-24.000-7,8.000-7.000-2,-3.000 13.000 1,-3.000 12.000 0,-2.000 13.000 1,-6.000 10.000 1,-6.000 10.000 2,-6.000 10.000 1,-6.000 9.000 3</inkml:trace>
</inkml:ink>
</file>

<file path=ppt/ink/ink73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2"/>
    </inkml:context>
    <inkml:brush xml:id="br0">
      <inkml:brushProperty name="width" value="0.0448113568127155" units="cm"/>
      <inkml:brushProperty name="height" value="0.0448113568127155" units="cm"/>
      <inkml:brushProperty name="color" value="#00bff3"/>
      <inkml:brushProperty name="ignorePressure" value="0"/>
    </inkml:brush>
  </inkml:definitions>
  <inkml:trace contextRef="#ctx0" brushRef="#br0">93850.000 39950.000 490,'-44.000'28.000'8,"13.000"6.000"14,12.000 7.000 15,13.000 6.000 14,4.000 4.000 4,-3.000 4.000-9,-3.000 3.000-9,-2.000 3.000-8,-3.000 3.000-7,1.000 3.000-3,-1.000 3.000-4,1.000 4.000-3,-3.000-3.000-4,-2.000-5.000-5,-3.000-7.000-5,-3.000-5.000-4,2.000-17.000-8,10.000-24.000-12,10.000-26.000-12,9.000-24.000-12,13.000-20.000-2,20.000-11.000 6,18.000-14.000 6,20.000-11.000 7,5.000-3.000 6,-6.000 10.000 5,-6.000 10.000 7,-6.000 9.000 5,-6.000 12.000 8,-2.000 16.000 6,-3.000 15.000 8,-3.000 17.000 8,-7.000 13.000 7,-9.000 13.000 7,-10.000 12.000 8,-8.000 13.000 7,-11.000 7.000 0,-8.000 4.000-9,-10.000 3.000-7,-9.000 3.000-8,-7.000 1.000-7,-3.000 1.000-4,-3.000-1.000-4,-2.000 1.000-5,-5.000-4.000-5,-2.000-6.000-4,-3.000-6.000-6,-3.000-6.000-5,2.000-16.000-5,10.000-25.000-8,10.000-25.000-6,9.000-25.000-7,17.000-18.000-1,25.000-8.000 7,25.000-10.000 7,25.000-9.000 5,15.000 1.000 7,7.000 13.000 6,6.000 12.000 5,7.000 13.000 6,4.000 9.000 4,3.000 6.000 3,3.000 7.000 1,4.000 6.000 3,-4.000 6.000 0,-9.000 6.000 0,-10.000 7.000-1,-8.000 6.000-2,-11.000 3.000 2,-8.000 0.000 1,-10.000 0.000 2,-9.000 0.000 1,-15.000-2.000-3,-18.000-3.000-10,-19.000-3.000-9,-18.000-2.000-9,-15.000-6.000-4,-9.000-6.000 1,-10.000-6.000 0,-8.000-6.000 2,-4.000-7.000 2,3.000-6.000 4,3.000-6.000 4,4.000-6.000 5,2.000-1.000 2,4.000 7.000 2,3.000 6.000 3,3.000 7.000 1,4.000 16.000 10,7.000 29.000 17,6.000 28.000 16,7.000 28.000 18,7.000 20.000 2,9.000 13.000-14,10.000 12.000-13,10.000 13.000-12,4.000 9.000-9,0.000 6.000-4,0.000 7.000-2,0.000 6.000-4,-4.000 10.000-4,-5.000 17.000-7,-7.000 15.000-5,-5.000 16.000-6,-8.000-4.000-3,-5.000-21.000-3,-7.000-22.000-2,-5.000-22.000-2,-4.000-24.000-2,0.000-24.000 0,0.000-26.000 0,0.000-24.000-1,-4.000-17.000-1,-5.000-5.000-2,-7.000-7.000 0,-5.000-5.000-2,-4.000-11.000 2,0.000-11.000 4,0.000-14.000 4,0.000-11.000 5,6.000-14.000 2,13.000-11.000 2,12.000-14.000 3,13.000-11.000 1,13.000-9.000 2,17.000-3.000-2,15.000-3.000 0,16.000-2.000-1,13.000-1.000 0,14.000 3.000 0,11.000 3.000-1,14.000 4.000 1,-1.000 7.000-2,-12.000 13.000-5,-13.000 12.000-3,-12.000 13.000-4,-10.000 9.000-1,-6.000 6.000 3,-6.000 7.000 2,-6.000 6.000 4</inkml:trace>
</inkml:ink>
</file>

<file path=ppt/ink/ink73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3"/>
    </inkml:context>
    <inkml:brush xml:id="br0">
      <inkml:brushProperty name="width" value="0.0400253869593143" units="cm"/>
      <inkml:brushProperty name="height" value="0.0400253869593143" units="cm"/>
      <inkml:brushProperty name="color" value="#00bff3"/>
      <inkml:brushProperty name="ignorePressure" value="0"/>
    </inkml:brush>
  </inkml:definitions>
  <inkml:trace contextRef="#ctx0" brushRef="#br0">97500.000 38250.000 549,'-47.000'1.000'0,"6.000"4.000"0,7.000 3.000 0,6.000 3.000 0,1.000 6.000 7,-3.000 9.000 14,-3.000 10.000 15,-2.000 10.000 13,0.000 7.000 5,7.000 6.000-7,6.000 7.000-6,7.000 6.000-7,5.000-1.000-4,7.000-5.000-4,6.000-7.000-2,7.000-5.000-2,11.000-9.000-5,20.000-9.000-5,18.000-10.000-4,20.000-8.000-5,8.000-8.000-2,1.000-2.000 3,-1.000-3.000 1,1.000-3.000 3,-6.000-2.000-7,-8.000 0.000-13,-10.000 0.000-15,-9.000 0.000-14,-12.000 4.000-4,-11.000 10.000 4,-14.000 10.000 5,-11.000 9.000 5,-17.000 6.000 4,-18.000 3.000 2,-19.000 3.000 2,-18.000 4.000 3,-10.000-1.000 3,0.000-3.000 3,0.000-3.000 4,0.000-2.000 3,4.000-6.000 3,10.000-6.000 3,10.000-6.000 3,9.000-6.000 2,15.000-6.000 4,22.000-2.000 4,22.000-3.000 4,23.000-3.000 2,10.000-2.000 1,0.000 0.000-5,0.000 0.000-4,0.000 0.000-5,-5.000 3.000-4,-9.000 6.000-2,-10.000 7.000-4,-8.000 6.000-3,-11.000 6.000-2,-8.000 6.000 0,-10.000 7.000 0,-9.000 6.000 0,-9.000 1.000-1,-5.000-3.000-1,-7.000-3.000 0,-5.000-2.000-2,-8.000-5.000 2,-5.000-2.000 2,-7.000-3.000 3,-5.000-3.000 2,-1.000-1.000 3,6.000 4.000 3,7.000 3.000 2,6.000 3.000 2,13.000-4.000 4,23.000-8.000 6,22.000-10.000 5,22.000-9.000 6,12.000-5.000 0,3.000 0.000-5,3.000 0.000-6,4.000 0.000-4,-3.000 0.000-8,-5.000 0.000-10,-7.000 0.000-11,-5.000 0.000-9,-8.000-4.000-5,-5.000-5.000-1,-7.000-7.000 0,-5.000-5.000 0,-6.000-3.000 6,-3.000 4.000 9,-3.000 3.000 11,-2.000 3.000 11,-8.000 20.000 9,-8.000 38.000 12,-10.000 37.000 9,-9.000 38.000 11,-5.000 26.000-1,0.000 16.000-12,0.000 15.000-12,0.000 17.000-11,6.000-9.000-8,13.000-31.000-3,12.000-31.000-2,13.000-31.000-4,9.000-27.000-1,6.000-22.000-1,7.000-22.000-2,6.000-21.000-1,6.000-21.000-2,6.000-19.000-5,7.000-18.000-4,6.000-19.000-5,-1.000-4.000 0,-5.000 14.000 4,-7.000 11.000 4,-5.000 14.000 4,-6.000 3.000 2,-3.000-2.000 2,-3.000-3.000 1,-2.000-3.000 1</inkml:trace>
</inkml:ink>
</file>

<file path=ppt/ink/ink73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3"/>
    </inkml:context>
    <inkml:brush xml:id="br0">
      <inkml:brushProperty name="width" value="0.0266146585345268" units="cm"/>
      <inkml:brushProperty name="height" value="0.0266146585345268" units="cm"/>
      <inkml:brushProperty name="color" value="#00bff3"/>
      <inkml:brushProperty name="ignorePressure" value="0"/>
    </inkml:brush>
  </inkml:definitions>
  <inkml:trace contextRef="#ctx0" brushRef="#br0">97300.000 39850.000 826,'-25.000'96.000'66,"0.000"-5.000"-17,0.000-7.000-16,0.000-5.000-16,3.000-1.000-11,6.000 6.000-4,7.000 7.000-2,6.000 6.000-5,3.000 3.000-2,0.000 0.000 0,0.000 0.000-1,0.000 0.000-1,-2.000-4.000 0,-3.000-5.000 1,-3.000-7.000 1,-2.000-5.000 1,3.000-17.000 0,14.000-24.000 2,11.000-26.000 2,14.000-24.000 1,8.000-13.000-1,7.000 0.000-5,6.000 0.000-4,7.000 0.000-4,2.000-4.000-5,1.000-5.000-5,-1.000-7.000-5,1.000-5.000-5,-7.000-1.000 1,-12.000 6.000 6,-13.000 7.000 4,-12.000 6.000 6</inkml:trace>
</inkml:ink>
</file>

<file path=ppt/ink/ink73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4"/>
    </inkml:context>
    <inkml:brush xml:id="br0">
      <inkml:brushProperty name="width" value="0.0315387733280659" units="cm"/>
      <inkml:brushProperty name="height" value="0.0315387733280659" units="cm"/>
      <inkml:brushProperty name="color" value="#00bff3"/>
      <inkml:brushProperty name="ignorePressure" value="0"/>
    </inkml:brush>
  </inkml:definitions>
  <inkml:trace contextRef="#ctx0" brushRef="#br0">98050.000 39850.000 697,'-22.000'-25.000'3,"6.000"0.000"5,7.000 0.000 5,6.000 0.000 6,13.000-4.000 6,23.000-5.000 5,22.000-7.000 5,22.000-5.000 6,12.000 0.000-1,3.000 10.000-9,3.000 10.000-8,4.000 9.000-9,1.000 4.000-5,0.000 1.000-3,0.000-1.000-2,0.000 1.000-3,-7.000 1.000-3,-11.000 3.000-6,-14.000 3.000-5,-11.000 4.000-6,-18.000 2.000-10,-22.000 4.000-13,-22.000 3.000-15,-21.000 3.000-13</inkml:trace>
</inkml:ink>
</file>

<file path=ppt/ink/ink73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4"/>
    </inkml:context>
    <inkml:brush xml:id="br0">
      <inkml:brushProperty name="width" value="0.032669834792614" units="cm"/>
      <inkml:brushProperty name="height" value="0.032669834792614" units="cm"/>
      <inkml:brushProperty name="color" value="#00bff3"/>
      <inkml:brushProperty name="ignorePressure" value="0"/>
    </inkml:brush>
  </inkml:definitions>
  <inkml:trace contextRef="#ctx0" brushRef="#br0">98850.000 39200.000 673,'-47.000'-68.000'2,"6.000"17.000"3,7.000 15.000 3,6.000 16.000 5,4.000 13.000 6,4.000 14.000 11,3.000 11.000 11,3.000 14.000 10,1.000 10.000 1,1.000 9.000-12,-1.000 10.000-11,1.000 10.000-11,-3.000 5.000-8,-2.000 4.000-4,-3.000 3.000-3,-3.000 3.000-5,-4.000 4.000-8,-3.000 7.000-12,-3.000 6.000-13,-2.000 7.000-12,-3.000-3.000-5,1.000-8.000 3,-1.000-10.000 2,1.000-9.000 2,2.000-9.000 6,7.000-5.000 7,6.000-7.000 7,7.000-5.000 7,7.000-11.000 6,9.000-11.000 4,10.000-14.000 4,10.000-11.000 5,8.000-11.000 3,10.000-5.000 5,10.000-7.000 4,9.000-5.000 5,4.000-1.000 1,1.000 6.000-2,-1.000 7.000-1,1.000 6.000-1,-6.000 9.000 1,-8.000 13.000 4,-10.000 12.000 3,-9.000 13.000 4,-12.000 7.000 1,-11.000 4.000-3,-14.000 3.000-1,-11.000 3.000-3,-12.000 1.000-3,-9.000 1.000-2,-10.000-1.000-4,-8.000 1.000-2,-6.000-3.000-2,1.000-2.000 1,-1.000-3.000 2,1.000-3.000 0,2.000-9.000-1,7.000-11.000-2,6.000-14.000-2,7.000-11.000-3,5.000-11.000-2,7.000-5.000-2,6.000-7.000-1,7.000-5.000-2,10.000-20.000-1,16.000-31.000 0,15.000-31.000 2,17.000-31.000 0,3.000-2.000 1,-5.000 28.000 0,-7.000 28.000 1,-5.000 29.000-1,-4.000 11.000-9,0.000-2.000-22,0.000-3.000-22,0.000-3.000-20</inkml:trace>
</inkml:ink>
</file>

<file path=ppt/ink/ink73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5"/>
    </inkml:context>
    <inkml:brush xml:id="br0">
      <inkml:brushProperty name="width" value="0.0323508828878403" units="cm"/>
      <inkml:brushProperty name="height" value="0.0323508828878403" units="cm"/>
      <inkml:brushProperty name="color" value="#00bff3"/>
      <inkml:brushProperty name="ignorePressure" value="0"/>
    </inkml:brush>
  </inkml:definitions>
  <inkml:trace contextRef="#ctx0" brushRef="#br0">100000.000 38250.000 680,'60.000'-8.000'10,"23.000"34.000"20,22.000 35.000 20,22.000 35.000 21,-4.000 10.000 0,-28.000-12.000-21,-28.000-13.000-21,-27.000-12.000-20,-22.000-7.000-17,-11.000 1.000-13,-14.000-1.000-12,-11.000 1.000-13,-7.000-6.000-6,0.000-8.000-1,0.000-10.000-1,0.000-9.000 0</inkml:trace>
</inkml:ink>
</file>

<file path=ppt/ink/ink73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5"/>
    </inkml:context>
    <inkml:brush xml:id="br0">
      <inkml:brushProperty name="width" value="0.0298430342227221" units="cm"/>
      <inkml:brushProperty name="height" value="0.0298430342227221" units="cm"/>
      <inkml:brushProperty name="color" value="#00bff3"/>
      <inkml:brushProperty name="ignorePressure" value="0"/>
    </inkml:brush>
  </inkml:definitions>
  <inkml:trace contextRef="#ctx0" brushRef="#br0">99350.000 39950.000 737,'-5.000'15.000'7,"41.000"-18.000"15,40.000-19.000 14,42.000-18.000 14,16.000-9.000 2,-6.000 4.000-11,-6.000 3.000-12,-6.000 3.000-10,-7.000 3.000-12,-6.000 3.000-12,-6.000 3.000-12,-6.000 4.000-11,-9.000 4.000-6,-8.000 6.000-1,-10.000 7.000-2,-9.000 6.000 0,-15.000 3.000 0,-18.000 0.000 1,-19.000 0.000 0,-18.000 0.000 1</inkml:trace>
</inkml:ink>
</file>

<file path=ppt/ink/ink7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1"/>
    </inkml:context>
    <inkml:brush xml:id="br0">
      <inkml:brushProperty name="width" value="0.0300366096198559" units="cm"/>
      <inkml:brushProperty name="height" value="0.0300366096198559" units="cm"/>
      <inkml:brushProperty name="color" value="#f2395b"/>
      <inkml:brushProperty name="ignorePressure" value="0"/>
    </inkml:brush>
  </inkml:definitions>
  <inkml:trace contextRef="#ctx0" brushRef="#br0">94700.000 36500.000 732,'-2.000'-46.000'0,"-3.000"10.000"0,-3.000 10.000 0,-2.000 9.000 0,-5.000 7.000 0,-2.000 7.000 1,-3.000 6.000 0,-3.000 7.000 1,-4.000 5.000 2,-3.000 7.000 3,-3.000 6.000 5,-2.000 7.000 3,-1.000 5.000 1,3.000 7.000 2,3.000 6.000-1,4.000 7.000 0,1.000 2.000 1,0.000 1.000-1,0.000-1.000-1,0.000 1.000-1,0.000-3.000 0,0.000-2.000 0,0.000-3.000 1,0.000-3.000 0,1.000-1.000-3,4.000 4.000-3,3.000 3.000-5,3.000 3.000-3,4.000-1.000-4,7.000-2.000 1,6.000-3.000-1,7.000-3.000-1,5.000-4.000-1,7.000-3.000-4,6.000-3.000-3,7.000-2.000-3,8.000-8.000-4,14.000-8.000-5,11.000-10.000-4,14.000-9.000-5,7.000-9.000-1,3.000-5.000 0,3.000-7.000 0,4.000-5.000 1,-7.000-4.000 2,-16.000 0.000 2,-15.000 0.000 5,-15.000 0.000 2,-11.000 0.000 4,-2.000 0.000 3,-3.000 0.000 3,-3.000 0.000 3</inkml:trace>
</inkml:ink>
</file>

<file path=ppt/ink/ink73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5"/>
    </inkml:context>
    <inkml:brush xml:id="br0">
      <inkml:brushProperty name="width" value="0.0392450764775276" units="cm"/>
      <inkml:brushProperty name="height" value="0.0392450764775276" units="cm"/>
      <inkml:brushProperty name="color" value="#00bff3"/>
      <inkml:brushProperty name="ignorePressure" value="0"/>
    </inkml:brush>
  </inkml:definitions>
  <inkml:trace contextRef="#ctx0" brushRef="#br0">100400.000 39050.000 560,'-24.000'-40.000'21,"4.000"23.000"10,3.000 22.000 10,3.000 22.000 9,1.000 19.000 3,1.000 20.000-5,-1.000 18.000-6,1.000 20.000-6,-1.000 10.000-5,1.000 3.000-5,-1.000 3.000-5,1.000 4.000-6,-3.000 10.000-4,-2.000 19.000-4,-3.000 19.000-2,-3.000 19.000-4,-1.000 16.000-3,4.000 17.000-4,3.000 15.000-6,3.000 16.000-3,3.000-7.000-8,3.000-28.000-9,3.000-28.000-9,4.000-27.000-10,5.000-26.000-3,10.000-22.000 6,10.000-22.000 4,9.000-21.000 4,1.000-18.000 5,-6.000-12.000 2,-6.000-13.000 2,-6.000-12.000 3</inkml:trace>
</inkml:ink>
</file>

<file path=ppt/ink/ink73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5"/>
    </inkml:context>
    <inkml:brush xml:id="br0">
      <inkml:brushProperty name="width" value="0.0314443334937096" units="cm"/>
      <inkml:brushProperty name="height" value="0.0314443334937096" units="cm"/>
      <inkml:brushProperty name="color" value="#00bff3"/>
      <inkml:brushProperty name="ignorePressure" value="0"/>
    </inkml:brush>
  </inkml:definitions>
  <inkml:trace contextRef="#ctx0" brushRef="#br0">100350.000 40250.000 699,'-99.000'-18.000'0,"4.000"17.000"-1,3.000 15.000-1,3.000 16.000 0,3.000 10.000 6,3.000 7.000 12,3.000 6.000 13,4.000 7.000 12,5.000 2.000 5,10.000 1.000-5,10.000-1.000-2,9.000 1.000-5,20.000-12.000-6,31.000-21.000-9,32.000-22.000-11,31.000-22.000-8,21.000-21.000-9,14.000-18.000-5,11.000-19.000-8,14.000-18.000-5,5.000-4.000-3,1.000 13.000 2,-1.000 12.000 1,1.000 13.000 2,-10.000 12.000 1,-19.000 13.000 2,-18.000 12.000 2,-19.000 13.000 2,-16.000 7.000 6,-12.000 4.000 10,-13.000 3.000 8,-12.000 3.000 11,-10.000 4.000 7,-6.000 7.000 4,-6.000 6.000 6,-6.000 7.000 5,7.000-4.000-9,22.000-12.000-22,22.000-13.000-22,23.000-12.000-23,3.000-7.000-8,-11.000 1.000 5,-14.000-1.000 5,-11.000 1.000 5,-7.000-3.000 3,0.000-2.000 1,0.000-3.000 1,0.000-3.000 0</inkml:trace>
</inkml:ink>
</file>

<file path=ppt/ink/ink73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6"/>
    </inkml:context>
    <inkml:brush xml:id="br0">
      <inkml:brushProperty name="width" value="0.038441576063633" units="cm"/>
      <inkml:brushProperty name="height" value="0.038441576063633" units="cm"/>
      <inkml:brushProperty name="color" value="#00bff3"/>
      <inkml:brushProperty name="ignorePressure" value="0"/>
    </inkml:brush>
  </inkml:definitions>
  <inkml:trace contextRef="#ctx0" brushRef="#br0">102250.000 37800.000 572,'0.000'-58.000'10,"0.000"34.000"21,0.000 35.000 21,0.000 35.000 20,-4.000 18.000 3,-5.000 3.000-12,-7.000 3.000-15,-5.000 4.000-13,0.000-4.000-11,10.000-9.000-11,10.000-10.000-8,9.000-8.000-11,10.000-12.000-6,14.000-12.000-4,11.000-13.000-4,14.000-12.000-4,7.000-9.000-2,3.000-2.000-2,3.000-3.000-1,4.000-3.000-1,-6.000 1.000-1,-11.000 6.000 4,-14.000 7.000 1,-11.000 6.000 2,-14.000 10.000 3,-11.000 17.000 2,-14.000 15.000 2,-11.000 16.000 2,-15.000 9.000 2,-16.000 3.000 3,-15.000 3.000 2,-15.000 4.000 3,-7.000-3.000 3,3.000-5.000 2,3.000-7.000 2,4.000-5.000 4,7.000-8.000 0,13.000-5.000 1,12.000-7.000 0,13.000-5.000 0,12.000-9.000 0,13.000-9.000 1,12.000-10.000 1,13.000-8.000 1,12.000-9.000-1,13.000-6.000 1,12.000-6.000-2,13.000-6.000 0,6.000-1.000-1,0.000 7.000-2,0.000 6.000 0,0.000 7.000-2,-7.000 8.000-1,-11.000 14.000-3,-14.000 11.000 0,-11.000 14.000-3,-18.000 13.000-1,-22.000 16.000 1,-22.000 15.000 0,-21.000 17.000 0,-15.000 5.000 0,-6.000-3.000 0,-6.000-3.000 0,-6.000-2.000-1,-2.000-8.000 0,3.000-8.000 2,3.000-10.000 1,4.000-9.000 1,5.000-7.000 1,10.000-3.000 1,10.000-3.000 0,9.000-2.000 1,9.000-5.000-1,9.000-2.000 0,10.000-3.000 0,10.000-3.000 0,10.000-6.000-1,13.000-5.000 1,12.000-7.000 0,13.000-5.000 0,6.000-9.000-2,0.000-9.000-7,0.000-10.000-6,0.000-8.000-6,-4.000-6.000-3,-5.000 1.000 1,-7.000-1.000 0,-5.000 1.000 1,-9.000-1.000 1,-9.000 1.000 2,-10.000-1.000 1,-8.000 1.000 2,-11.000 2.000 2,-8.000 7.000 3,-10.000 6.000 3,-9.000 7.000 3,-2.000 4.000 4,6.000 3.000 5,7.000 3.000 6,6.000 4.000 6,4.000 5.000 7,4.000 10.000 7,3.000 10.000 9,3.000 9.000 9,3.000 6.000 0,3.000 3.000-3,3.000 3.000-5,4.000 4.000-4,1.000 5.000-5,0.000 10.000-4,0.000 10.000-6,0.000 9.000-4,-2.000 10.000-3,-3.000 14.000-4,-3.000 11.000-3,-2.000 14.000-2,-1.000-1.000-1,3.000-12.000 0,3.000-13.000 2,4.000-12.000 1,5.000-18.000-4,10.000-21.000-9,10.000-22.000-8,9.000-22.000-8,9.000-29.000-7,9.000-33.000-4,10.000-35.000-5,10.000-34.000-3,7.000-20.000-3,6.000-2.000 0,7.000-3.000 0,6.000-3.000-1,-7.000 10.000 4,-18.000 26.000 7,-19.000 24.000 7,-18.000 26.000 7,-10.000 12.000 5,0.000 0.000 2,0.000 0.000 3,0.000 0.000 1</inkml:trace>
</inkml:ink>
</file>

<file path=ppt/ink/ink73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7"/>
    </inkml:context>
    <inkml:brush xml:id="br0">
      <inkml:brushProperty name="width" value="0.0373969115316868" units="cm"/>
      <inkml:brushProperty name="height" value="0.0373969115316868" units="cm"/>
      <inkml:brushProperty name="color" value="#00bff3"/>
      <inkml:brushProperty name="ignorePressure" value="0"/>
    </inkml:brush>
  </inkml:definitions>
  <inkml:trace contextRef="#ctx0" brushRef="#br0">103450.000 38150.000 588,'90.000'-158.000'5,"-18.000"34.000"9,-19.000 35.000 11,-18.000 35.000 9,-25.000 35.000 5,-27.000 38.000 1,-28.000 37.000-1,-28.000 38.000 0,-17.000 23.000-2,-2.000 9.000-7,-3.000 10.000-6,-3.000 10.000-7,5.000-4.000-6,17.000-16.000-9,15.000-15.000-7,16.000-15.000-8,10.000-17.000-6,7.000-15.000-3,6.000-15.000-5,7.000-16.000-4,8.000-15.000-2,14.000-11.000-1,11.000-14.000 0,14.000-11.000-1,7.000-12.000 0,3.000-9.000 3,3.000-10.000 3,4.000-8.000 2,-1.000-1.000 5,-3.000 9.000 8,-3.000 10.000 7,-2.000 10.000 7,-6.000 14.000 10,-6.000 23.000 12,-6.000 22.000 13,-6.000 22.000 12,-9.000 15.000 3,-8.000 9.000-5,-10.000 10.000-6,-9.000 10.000-5,-7.000 2.000-6,-3.000-3.000-4,-3.000-3.000-6,-2.000-2.000-4,0.000-11.000-3,7.000-15.000 0,6.000-15.000 0,7.000-16.000 0,10.000-19.000-9,16.000-22.000-18,15.000-22.000-18,17.000-21.000-19,10.000-20.000-7,6.000-15.000 4,7.000-15.000 3,6.000-16.000 4,1.000-5.000 6,-3.000 6.000 10,-3.000 7.000 8,-2.000 6.000 11,-5.000 9.000 7,-2.000 13.000 6,-3.000 12.000 6,-3.000 13.000 6,-7.000 10.000 6,-9.000 10.000 7,-10.000 10.000 6,-8.000 9.000 6,-11.000 13.000 2,-8.000 20.000-3,-10.000 18.000-3,-9.000 20.000-3,-12.000 14.000-3,-11.000 14.000-2,-14.000 11.000-3,-11.000 14.000-3,-3.000-3.000-3,10.000-15.000-7,10.000-15.000-6,9.000-16.000-7,18.000-16.000-6,29.000-16.000-7,28.000-15.000-7,28.000-15.000-7,10.000-7.000-1,-5.000 3.000 5,-7.000 3.000 6,-5.000 4.000 5,-8.000 4.000 4,-5.000 6.000 3,-7.000 7.000 3,-5.000 6.000 3,-11.000 6.000 2,-11.000 6.000-1,-14.000 7.000 1,-11.000 6.000 0,-17.000 7.000-1,-18.000 10.000 1,-19.000 10.000-1,-18.000 9.000 0,-10.000 4.000 0,0.000 1.000 0,0.000-1.000-1,0.000 1.000 0,-4.000-3.000 0,-5.000-2.000-1,-7.000-3.000 0,-5.000-3.000-1,2.000-7.000 0,13.000-9.000 0,12.000-10.000 0,13.000-8.000 0,13.000-9.000 6,17.000-6.000 14,15.000-6.000 12,16.000-6.000 13,13.000-10.000 6,14.000-12.000-3,11.000-13.000-2,14.000-12.000-3,16.000-10.000-2,22.000-6.000-4,22.000-6.000-3,23.000-6.000-3,10.000-1.000-4,0.000 7.000-3,0.000 6.000-3,0.000 7.000-4,0.000 4.000-4,0.000 3.000-3,0.000 3.000-4,0.000 4.000-3,-2.000 2.000-4,-3.000 4.000-5,-3.000 3.000-5,-2.000 3.000-4</inkml:trace>
</inkml:ink>
</file>

<file path=ppt/ink/ink73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7"/>
    </inkml:context>
    <inkml:brush xml:id="br0">
      <inkml:brushProperty name="width" value="0.0381611473858356" units="cm"/>
      <inkml:brushProperty name="height" value="0.0381611473858356" units="cm"/>
      <inkml:brushProperty name="color" value="#00bff3"/>
      <inkml:brushProperty name="ignorePressure" value="0"/>
    </inkml:brush>
  </inkml:definitions>
  <inkml:trace contextRef="#ctx0" brushRef="#br0">103850.000 39850.000 576,'-71.000'1.000'3,"10.000"4.000"4,10.000 3.000 6,9.000 3.000 4,7.000 3.000 6,7.000 3.000 5,6.000 3.000 6,7.000 4.000 4,2.000 5.000 2,1.000 10.000-4,-1.000 10.000-3,1.000 9.000-2,1.000 20.000-5,3.000 31.000-4,3.000 32.000-4,4.000 31.000-4,-1.000 24.000-3,-3.000 20.000-3,-3.000 18.000-3,-2.000 20.000-2,-1.000 0.000-1,3.000-15.000 1,3.000-15.000 1,4.000-16.000 1,1.000-13.000-7,0.000-9.000-14,0.000-10.000-13,0.000-8.000-13,0.000-11.000-8,0.000-8.000-1,0.000-10.000-1,0.000-9.000-1,-2.000-18.000 2,-3.000-24.000 6,-3.000-26.000 5,-2.000-24.000 5</inkml:trace>
</inkml:ink>
</file>

<file path=ppt/ink/ink73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7"/>
    </inkml:context>
    <inkml:brush xml:id="br0">
      <inkml:brushProperty name="width" value="0.0307237338274717" units="cm"/>
      <inkml:brushProperty name="height" value="0.0307237338274717" units="cm"/>
      <inkml:brushProperty name="color" value="#00bff3"/>
      <inkml:brushProperty name="ignorePressure" value="0"/>
    </inkml:brush>
  </inkml:definitions>
  <inkml:trace contextRef="#ctx0" brushRef="#br0">103450.000 40600.000 716,'-54.000'56.000'89,"-5.000"13.000"-19,-7.000 12.000-17,-5.000 13.000-19,-4.000 6.000-13,0.000 0.000-9,0.000 0.000-7,0.000 0.000-10,3.000-5.000-11,6.000-9.000-14,7.000-10.000-14,6.000-8.000-15</inkml:trace>
</inkml:ink>
</file>

<file path=ppt/ink/ink73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7"/>
    </inkml:context>
    <inkml:brush xml:id="br0">
      <inkml:brushProperty name="width" value="0.0297674164175987" units="cm"/>
      <inkml:brushProperty name="height" value="0.0297674164175987" units="cm"/>
      <inkml:brushProperty name="color" value="#00bff3"/>
      <inkml:brushProperty name="ignorePressure" value="0"/>
    </inkml:brush>
  </inkml:definitions>
  <inkml:trace contextRef="#ctx0" brushRef="#br0">103650.000 40850.000 739,'53.000'1.000'0,"6.000"4.000"0,7.000 3.000 0,6.000 3.000 0,6.000 4.000 6,6.000 7.000 15,7.000 6.000 13,6.000 7.000 14,-2.000 0.000 2,-9.000-2.000-10,-10.000-3.000-10,-8.000-3.000-10,-11.000 1.000-9,-8.000 6.000-10,-10.000 7.000-11,-9.000 6.000-9</inkml:trace>
</inkml:ink>
</file>

<file path=ppt/ink/ink73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38"/>
    </inkml:context>
    <inkml:brush xml:id="br0">
      <inkml:brushProperty name="width" value="0.0323014743626118" units="cm"/>
      <inkml:brushProperty name="height" value="0.0323014743626118" units="cm"/>
      <inkml:brushProperty name="color" value="#00bff3"/>
      <inkml:brushProperty name="ignorePressure" value="0"/>
    </inkml:brush>
  </inkml:definitions>
  <inkml:trace contextRef="#ctx0" brushRef="#br0">94400.000 44450.000 681,'148.000'-85.000'8,"-3.000"32.000"15,-3.000 31.000 17,-2.000 32.000 15,-19.000 19.000-3,-30.000 10.000-23,-32.000 10.000-24,-30.000 9.000-23,-25.000 4.000-14,-15.000 1.000-6,-15.000-1.000-5,-16.000 1.000-5,-12.000-4.000 1,-5.000-6.000 7,-7.000-6.000 9,-5.000-6.000 8,-8.000-4.000 6,-5.000 1.000 3,-7.000-1.000 5,-5.000 1.000 3,-1.000-1.000 3,6.000 1.000 0,7.000-1.000 1,6.000 1.000 1,4.000-3.000 1,4.000-2.000 2,3.000-3.000 1,3.000-3.000 3,6.000-4.000 0,9.000-3.000 1,10.000-3.000 0,10.000-2.000-1,14.000-3.000 10,23.000 1.000 17,22.000-1.000 17,22.000 1.000 18,15.000-7.000 3,9.000-12.000-13,10.000-13.000-13,10.000-12.000-12,4.000-5.000-8,0.000 3.000-6,0.000 3.000-5,0.000 4.000-5,-4.000 5.000-6,-5.000 10.000-4,-7.000 10.000-4,-5.000 9.000-6,-8.000 6.000-6,-5.000 3.000-8,-7.000 3.000-7,-5.000 4.000-9,-8.000-1.000-2,-5.000-3.000 2,-7.000-3.000 3,-5.000-2.000 2</inkml:trace>
</inkml:ink>
</file>

<file path=ppt/ink/ink73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1"/>
    </inkml:context>
    <inkml:brush xml:id="br0">
      <inkml:brushProperty name="width" value="0.0349005125463009" units="cm"/>
      <inkml:brushProperty name="height" value="0.0349005125463009" units="cm"/>
      <inkml:brushProperty name="color" value="#00bff3"/>
      <inkml:brushProperty name="ignorePressure" value="0"/>
    </inkml:brush>
  </inkml:definitions>
  <inkml:trace contextRef="#ctx0" brushRef="#br0">96600.000 44200.000 630,'26.000'-72.000'0,"4.000"6.000"0,3.000 7.000 0,3.000 6.000 0,9.000 9.000 8,16.000 13.000 15,15.000 12.000 17,17.000 13.000 15,-6.000 10.000-2,-24.000 10.000-19,-26.000 10.000-19,-24.000 9.000-20,-13.000 9.000-9,0.000 9.000 1,0.000 10.000 1,0.000 10.000 0,-8.000 4.000-4,-16.000 0.000-7,-15.000 0.000-8,-15.000 0.000-9,-7.000-5.000 0,3.000-9.000 5,3.000-10.000 6,4.000-8.000 6,4.000-8.000 4,6.000-2.000 4,7.000-3.000 2,6.000-3.000 3,6.000-1.000 9,6.000 4.000 14,7.000 3.000 15,6.000 3.000 14,3.000 4.000 4,0.000 7.000-6,0.000 6.000-6,0.000 7.000-7,-2.000 5.000-4,-3.000 7.000-3,-3.000 6.000-3,-2.000 7.000-3,-6.000 0.000 0,-6.000-2.000-1,-6.000-3.000 1,-6.000-3.000-1,-1.000-9.000 0,7.000-11.000-2,6.000-14.000-1,7.000-11.000-2,7.000-14.000-3,9.000-11.000-5,10.000-14.000-5,10.000-11.000-6,11.000-18.000-4,17.000-22.000-5,15.000-22.000-4,16.000-21.000-5,7.000-15.000-3,1.000-6.000 1,-1.000-6.000-1,1.000-6.000-1,-4.000-6.000 2,-6.000-2.000 2,-6.000-3.000 2,-6.000-3.000 3,-6.000 4.000 4,-2.000 13.000 8,-3.000 12.000 7,-3.000 13.000 8,-9.000 15.000 6,-11.000 19.000 6,-14.000 19.000 5,-11.000 19.000 7,-9.000 21.000 5,-3.000 26.000 8,-3.000 24.000 7,-2.000 26.000 7,-5.000 12.000-1,-2.000 0.000-8,-3.000 0.000-7,-3.000 0.000-10,-2.000 0.000-5,0.000 0.000-7,0.000 0.000-4,0.000 0.000-7,3.000-5.000-5,6.000-9.000-6,7.000-10.000-6,6.000-8.000-6,15.000-20.000-7,26.000-28.000-8,24.000-28.000-6,26.000-27.000-8,8.000-22.000-1,-5.000-11.000 5,-7.000-14.000 5,-5.000-11.000 5,-4.000-1.000 5,0.000 13.000 4,0.000 12.000 5,0.000 13.000 4,-5.000 12.000 5,-9.000 13.000 7,-10.000 12.000 6,-8.000 13.000 6,-11.000 12.000 5,-8.000 13.000 3,-10.000 12.000 4,-9.000 13.000 3,-12.000 12.000 3,-11.000 13.000-1,-14.000 12.000 1,-11.000 13.000 0,-11.000 9.000-1,-5.000 6.000-5,-7.000 7.000-4,-5.000 6.000-4,-6.000 3.000-4,-3.000 0.000-5,-3.000 0.000-5,-2.000 0.000-5,2.000-5.000-4,9.000-9.000-2,10.000-10.000-3,10.000-8.000-2,10.000-11.000-4,13.000-8.000-4,12.000-10.000-3,13.000-9.000-4,10.000-10.000 1,10.000-9.000 5,10.000-10.000 7,9.000-8.000 5,2.000-6.000 5,-2.000 1.000 5,-3.000-1.000 4,-3.000 1.000 5,-4.000 4.000 4,-3.000 9.000 1,-3.000 10.000 3,-2.000 10.000 1,-9.000 8.000 1,-12.000 10.000-1,-13.000 10.000-2,-12.000 9.000-2,-10.000 6.000 0,-6.000 3.000 3,-6.000 3.000 1,-6.000 4.000 2,-2.000-3.000 0,3.000-5.000-5,3.000-7.000-3,4.000-5.000-3,16.000-17.000-8,32.000-24.000-8,31.000-26.000-9,32.000-24.000-9,11.000-9.000-1,-5.000 10.000 7,-7.000 10.000 7,-5.000 9.000 7,-4.000 6.000 7,0.000 3.000 7,0.000 3.000 6,0.000 4.000 7,-4.000 5.000 3,-5.000 10.000-1,-7.000 10.000-2,-5.000 9.000-1,-4.000 2.000 2,0.000-2.000 3,0.000-3.000 3,0.000-3.000 4,0.000-4.000 0,0.000-3.000-6,0.000-3.000-5,0.000-2.000-6,6.000-11.000-5,13.000-15.000-6,12.000-15.000-6,13.000-16.000-7,9.000-13.000-4,6.000-9.000-6,7.000-10.000-5,6.000-8.000-4,-5.000-1.000-3,-16.000 9.000 0,-15.000 10.000 0,-15.000 10.000 0,-11.000 7.000 1,-2.000 6.000 2,-3.000 7.000 3,-3.000 6.000 2</inkml:trace>
</inkml:ink>
</file>

<file path=ppt/ink/ink73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1"/>
    </inkml:context>
    <inkml:brush xml:id="br0">
      <inkml:brushProperty name="width" value="0.0305402018129826" units="cm"/>
      <inkml:brushProperty name="height" value="0.0305402018129826" units="cm"/>
      <inkml:brushProperty name="color" value="#00bff3"/>
      <inkml:brushProperty name="ignorePressure" value="0"/>
    </inkml:brush>
  </inkml:definitions>
  <inkml:trace contextRef="#ctx0" brushRef="#br0">99550.000 43600.000 720,'46.000'-88.000'46,"-5.000"26.000"-6,-7.000 24.000-4,-5.000 26.000-6,-4.000 13.000-3,0.000 4.000-2,0.000 3.000-3,0.000 3.000 0,-4.000 7.000-5,-5.000 14.000-7,-7.000 11.000-6,-5.000 14.000-6,-11.000 11.000-5,-11.000 14.000-6,-14.000 11.000-4,-11.000 14.000-4,-9.000 2.000-6,-3.000-6.000-6,-3.000-6.000-5,-2.000-6.000-6,2.000-12.000-1,9.000-15.000 4,10.000-15.000 4,10.000-16.000 3,11.000-15.000 6,17.000-11.000 5,15.000-14.000 8,16.000-11.000 5,9.000-6.000 5,3.000 4.000 0,3.000 3.000 2,4.000 3.000 1,-1.000 6.000 4,-3.000 9.000 6,-3.000 10.000 7,-2.000 10.000 6,-8.000 10.000 2,-8.000 13.000-2,-10.000 12.000-1,-9.000 13.000-2,-12.000 7.000 1,-11.000 4.000 4,-14.000 3.000 3,-11.000 3.000 5,-9.000-1.000 1,-3.000-2.000-2,-3.000-3.000-2,-2.000-3.000-2,0.000-7.000-3,7.000-9.000-3,6.000-10.000-3,7.000-8.000-4,10.000-14.000-3,16.000-15.000-4,15.000-15.000-4,17.000-16.000-4,14.000-18.000-7,17.000-18.000-7,15.000-19.000-8,16.000-18.000-8,4.000-10.000-5,-6.000 0.000-1,-6.000 0.000-2,-6.000 0.000-1,-9.000 6.000 1,-8.000 13.000 5,-10.000 12.000 5,-9.000 13.000 5</inkml:trace>
</inkml:ink>
</file>

<file path=ppt/ink/ink7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2"/>
    </inkml:context>
    <inkml:brush xml:id="br0">
      <inkml:brushProperty name="width" value="0.0392875112593174" units="cm"/>
      <inkml:brushProperty name="height" value="0.0392875112593174" units="cm"/>
      <inkml:brushProperty name="color" value="#f2395b"/>
      <inkml:brushProperty name="ignorePressure" value="0"/>
    </inkml:brush>
  </inkml:definitions>
  <inkml:trace contextRef="#ctx0" brushRef="#br0">95750.000 36450.000 559,'-24.000'-24.000'0,"4.000"4.000"0,3.000 3.000 0,3.000 3.000 0,-1.000 6.000 5,-2.000 9.000 7,-3.000 10.000 9,-3.000 10.000 9,-2.000 8.000 1,0.000 10.000-5,0.000 10.000-4,0.000 9.000-6,1.000 4.000-2,4.000 1.000-2,3.000-1.000-1,3.000 1.000-1,-2.000 1.000-2,-6.000 3.000 0,-6.000 3.000-1,-6.000 4.000-1,-4.000-3.000-1,1.000-5.000-3,-1.000-7.000-2,1.000-5.000-2,2.000-8.000-3,7.000-5.000-2,6.000-7.000-3,7.000-5.000-3,4.000-11.000-3,3.000-11.000-5,3.000-14.000-4,4.000-11.000-5,7.000-14.000 0,13.000-11.000 2,12.000-14.000 3,13.000-11.000 3,7.000-9.000 3,4.000-3.000 3,3.000-3.000 4,3.000-2.000 4,1.000 2.000 3,1.000 9.000 3,-1.000 10.000 2,1.000 10.000 4,-4.000 7.000 1,-6.000 6.000-1,-6.000 7.000-1,-6.000 6.000-1,-7.000 12.000 6,-6.000 19.000 11,-6.000 19.000 11,-6.000 19.000 12,-10.000 12.000 2,-12.000 6.000-6,-13.000 7.000-7,-12.000 6.000-5,-5.000 3.000-4,3.000 0.000-3,3.000 0.000-2,4.000 0.000-3,2.000-4.000-1,4.000-5.000 0,3.000-7.000-1,3.000-5.000 0,12.000-15.000-6,22.000-22.000-12,22.000-22.000-12,23.000-21.000-13,8.000-17.000-3,-3.000-8.000 5,-3.000-10.000 4,-2.000-9.000 6,-5.000-4.000 4,-2.000 4.000 1,-3.000 3.000 2,-3.000 3.000 2,-7.000 6.000 3,-9.000 9.000 4,-10.000 10.000 3,-8.000 10.000 4,-6.000 13.000 5,1.000 19.000 6,-1.000 19.000 7,1.000 19.000 5,-1.000 9.000 1,1.000 0.000-6,-1.000 0.000-6,1.000 0.000-6,-3.000-2.000-3,-2.000-3.000-2,-3.000-3.000-2,-3.000-2.000-2,-2.000-3.000-2,0.000 1.000-4,0.000-1.000-2,0.000 1.000-5,4.000-9.000 0,10.000-15.000-1,10.000-15.000 1,9.000-16.000 0,4.000-8.000 1,1.000 0.000 2,-1.000 0.000 2,1.000 0.000 1,-1.000 1.000 1,1.000 4.000-2,-1.000 3.000-2,1.000 3.000-1,-1.000 3.000-2,1.000 3.000-3,-1.000 3.000-1,1.000 4.000-2,-4.000-4.000-3,-6.000-9.000-5,-6.000-10.000-3,-6.000-8.000-5,-6.000-6.000 2,-2.000 1.000 8,-3.000-1.000 6,-3.000 1.000 7,-2.000-3.000 5,0.000-2.000 1,0.000-3.000 1,0.000-3.000 2,1.000-2.000 1,4.000 0.000 0,3.000 0.000 0,3.000 0.000 1,-1.000 1.000 0,-2.000 4.000 2,-3.000 3.000 2,-3.000 3.000 1,-1.000 3.000 1,4.000 3.000 0,3.000 3.000 2,3.000 4.000-1,-1.000 1.000 4,-2.000 0.000 5,-3.000 0.000 5,-3.000 0.000 5,-2.000 6.000 11,0.000 13.000 15,0.000 12.000 16,0.000 13.000 15,0.000 7.000-3,0.000 4.000-22,0.000 3.000-22,0.000 3.000-23,-2.000 3.000-10,-3.000 3.000-1,-3.000 3.000 1,-2.000 4.000 1,-1.000 4.000-1,3.000 6.000 0,3.000 7.000-1,4.000 6.000 1,-1.000 4.000-1,-3.000 4.000 1,-3.000 3.000 0,-2.000 3.000 1,-3.000 6.000-4,1.000 9.000-7,-1.000 10.000-8,1.000 10.000-8,-1.000 8.000-3,1.000 10.000 0,-1.000 10.000 1,1.000 9.000-1,1.000 1.000-2,3.000-6.000-9,3.000-6.000-7,4.000-6.000-8,1.000-15.000 0,0.000-21.000 7,0.000-22.000 8,0.000-22.000 8,-2.000-15.000 5,-3.000-5.000 4,-3.000-7.000 4,-2.000-5.000 4</inkml:trace>
</inkml:ink>
</file>

<file path=ppt/ink/ink73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1"/>
    </inkml:context>
    <inkml:brush xml:id="br0">
      <inkml:brushProperty name="width" value="0.0302009209990501" units="cm"/>
      <inkml:brushProperty name="height" value="0.0302009209990501" units="cm"/>
      <inkml:brushProperty name="color" value="#00bff3"/>
      <inkml:brushProperty name="ignorePressure" value="0"/>
    </inkml:brush>
  </inkml:definitions>
  <inkml:trace contextRef="#ctx0" brushRef="#br0">100350.000 43150.000 728,'71.000'-46.000'0,"-5.000"10.000"0,-7.000 10.000 0,-5.000 9.000 0,-1.000 6.000 8,6.000 3.000 14,7.000 3.000 17,6.000 4.000 14,-5.000 4.000 2,-16.000 6.000-13,-15.000 7.000-13,-15.000 6.000-12,-15.000 9.000-11,-12.000 13.000-9,-13.000 12.000-10,-12.000 13.000-9,-10.000 9.000-5,-6.000 6.000 2,-6.000 7.000 0,-6.000 6.000 2,-2.000-4.000-2,3.000-11.000-6,3.000-14.000-4,4.000-11.000-5</inkml:trace>
</inkml:ink>
</file>

<file path=ppt/ink/ink73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2"/>
    </inkml:context>
    <inkml:brush xml:id="br0">
      <inkml:brushProperty name="width" value="0.0354948788881302" units="cm"/>
      <inkml:brushProperty name="height" value="0.0354948788881302" units="cm"/>
      <inkml:brushProperty name="color" value="#00bff3"/>
      <inkml:brushProperty name="ignorePressure" value="0"/>
    </inkml:brush>
  </inkml:definitions>
  <inkml:trace contextRef="#ctx0" brushRef="#br0">100700.000 43700.000 619,'42.000'-18.000'1,"-16.000"17.000"0,-15.000 15.000 0,-15.000 16.000 1,-14.000 13.000 1,-8.000 14.000 1,-10.000 11.000 2,-9.000 14.000 2,-5.000 2.000 1,0.000-6.000 1,0.000-6.000 1,0.000-6.000 1,3.000-9.000-1,6.000-8.000-1,7.000-10.000-3,6.000-9.000-2,10.000-12.000-3,17.000-11.000-4,15.000-14.000-3,16.000-11.000-4,12.000-7.000 0,9.000 0.000 0,10.000 0.000 2,10.000 0.000 1,-1.000 7.000 3,-9.000 17.000 4,-10.000 15.000 3,-8.000 16.000 5,-11.000 12.000 2,-8.000 9.000 3,-10.000 10.000 2,-9.000 10.000 2,-7.000 4.000 1,-3.000 0.000 3,-3.000 0.000 1,-2.000 0.000 2,-3.000-4.000 0,1.000-5.000-2,-1.000-7.000-2,1.000-5.000-1,-1.000-8.000-2,1.000-5.000-1,-1.000-7.000 1,1.000-5.000-2,5.000-9.000-8,14.000-9.000-20,11.000-10.000-18,14.000-8.000-18,8.000-12.000-7,7.000-12.000 6,6.000-13.000 5,7.000-12.000 6,0.000-7.000 6,-2.000 1.000 3,-3.000-1.000 5,-3.000 1.000 4,-7.000 4.000 6,-9.000 9.000 5,-10.000 10.000 5,-8.000 10.000 6,-12.000 5.000 4,-12.000 4.000 2,-13.000 3.000 1,-12.000 3.000 3,-15.000 7.000 1,-15.000 14.000 1,-15.000 11.000 0,-16.000 14.000 1,-10.000 8.000-1,-3.000 7.000-3,-3.000 6.000-2,-2.000 7.000-3,-5.000 2.000-2,-2.000 1.000 0,-3.000-1.000-1,-3.000 1.000 0,5.000-6.000 2,17.000-8.000 3,15.000-10.000 5,16.000-9.000 3,13.000-5.000 1,14.000 0.000-1,11.000 0.000-1,14.000 0.000 0,11.000-2.000-3,14.000-3.000 0,11.000-3.000-2,14.000-2.000-1,14.000 0.000-1,20.000 7.000-2,18.000 6.000-1,20.000 7.000-2,11.000 0.000-1,7.000-2.000-1,6.000-3.000-2,7.000-3.000 0,5.000-2.000-4,7.000 0.000-8,6.000 0.000-8,7.000 0.000-6,-9.000-2.000-4,-21.000-3.000 1,-22.000-3.000 1,-22.000-2.000 1,-16.000-3.000-1,-9.000 1.000-3,-10.000-1.000-3,-8.000 1.000-4</inkml:trace>
</inkml:ink>
</file>

<file path=ppt/ink/ink73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3"/>
    </inkml:context>
    <inkml:brush xml:id="br0">
      <inkml:brushProperty name="width" value="0.039561677724123" units="cm"/>
      <inkml:brushProperty name="height" value="0.039561677724123" units="cm"/>
      <inkml:brushProperty name="color" value="#00bff3"/>
      <inkml:brushProperty name="ignorePressure" value="0"/>
    </inkml:brush>
  </inkml:definitions>
  <inkml:trace contextRef="#ctx0" brushRef="#br0">102600.000 42550.000 556,'1.000'-91.000'0,"4.000"19.000"0,3.000 19.000 0,3.000 19.000 0,6.000 10.000 3,9.000 4.000 9,10.000 3.000 7,10.000 3.000 8,0.000 3.000 2,-5.000 3.000-4,-7.000 3.000-4,-5.000 4.000-4,-6.000 5.000-2,-3.000 10.000-1,-3.000 10.000 0,-2.000 9.000-1,-6.000 7.000-4,-6.000 7.000-9,-6.000 6.000-9,-6.000 7.000-10,-9.000 4.000-4,-8.000 3.000 0,-10.000 3.000-1,-9.000 4.000 0,-9.000-1.000-2,-5.000-3.000-2,-7.000-3.000-4,-5.000-2.000-3,-4.000-3.000 2,0.000 1.000 7,0.000-1.000 8,0.000 1.000 7,0.000-6.000 6,0.000-8.000 4,0.000-10.000 6,0.000-9.000 4,4.000-7.000 2,10.000-3.000 2,10.000-3.000-1,9.000-2.000 2,18.000-11.000 4,29.000-15.000 8,28.000-15.000 8,28.000-16.000 8,21.000-10.000 0,17.000-3.000-11,15.000-3.000-9,16.000-2.000-9,4.000 2.000-7,-6.000 9.000-1,-6.000 10.000-1,-6.000 10.000-2,-12.000 8.000-3,-15.000 10.000-2,-15.000 10.000-4,-16.000 9.000-3,-13.000 6.000-2,-9.000 3.000-1,-10.000 3.000-2,-8.000 4.000-1,-15.000 4.000 1,-19.000 6.000 2,-18.000 7.000 2,-19.000 6.000 1,-15.000 4.000 2,-8.000 4.000 1,-10.000 3.000 0,-9.000 3.000 0,-2.000-2.000 2,6.000-6.000 0,7.000-6.000 2,6.000-6.000 0,9.000-7.000 2,13.000-6.000 2,12.000-6.000 3,13.000-6.000 1,16.000-9.000 3,23.000-8.000 3,22.000-10.000 3,22.000-9.000 4,12.000-7.000-1,3.000-3.000-3,3.000-3.000-3,4.000-2.000-3,-3.000 0.000-3,-5.000 7.000-2,-7.000 6.000-1,-5.000 7.000-2,-15.000 11.000-1,-22.000 20.000 2,-22.000 18.000 1,-21.000 20.000 0,-15.000 6.000 3,-6.000-2.000 2,-6.000-3.000 3,-6.000-3.000 2,-4.000-4.000 2,1.000-3.000-1,-1.000-3.000 0,1.000-2.000-2,16.000-6.000-2,35.000-6.000-6,35.000-6.000-5,34.000-6.000-6,17.000-6.000-4,0.000-2.000-1,0.000-3.000-2,0.000-3.000-2,-4.000-1.000 0,-5.000 4.000 1,-7.000 3.000 3,-5.000 3.000 2,-11.000 3.000 1,-11.000 3.000 2,-14.000 3.000 1,-11.000 4.000 1,-11.000 1.000 2,-5.000 0.000 3,-7.000 0.000 2,-5.000 0.000 1,-4.000-4.000 4,0.000-5.000 2,0.000-7.000 2,0.000-5.000 4,0.000-3.000-1,0.000 4.000-1,0.000 3.000-3,0.000 3.000-1,-4.000 4.000-2,-5.000 7.000-2,-7.000 6.000 0,-5.000 7.000-2,-6.000 4.000-3,-3.000 3.000-6,-3.000 3.000-6,-2.000 4.000-5,-6.000 1.000-2,-6.000 0.000 4,-6.000 0.000 2,-6.000 0.000 4,-2.000 0.000 3,3.000 0.000 2,3.000 0.000 3,4.000 0.000 2,7.000-5.000 3,13.000-9.000 2,12.000-10.000 3,13.000-8.000 2,18.000-9.000 8,26.000-6.000 13,24.000-6.000 11,26.000-6.000 14,18.000-7.000-1,13.000-6.000-13,12.000-6.000-12,13.000-6.000-13,6.000-2.000-10,0.000 3.000-6,0.000 3.000-6,0.000 4.000-6,-5.000 4.000-4,-9.000 6.000 2,-10.000 7.000 0,-8.000 6.000 1,-20.000 1.000-10,-28.000-3.000-18,-28.000-3.000-18,-27.000-2.000-20,-20.000-5.000 0,-9.000-2.000 18,-10.000-3.000 17,-8.000-3.000 17,-4.000-4.000 10,3.000-3.000 4,3.000-3.000 3,4.000-2.000 4,2.000-1.000 4,4.000 3.000 5,3.000 3.000 5,3.000 4.000 5,4.000 5.000 11,7.000 10.000 16,6.000 10.000 17,7.000 9.000 16,5.000 12.000 3,7.000 16.000-11,6.000 15.000-12,7.000 17.000-10,4.000 13.000-9,3.000 13.000-8,3.000 12.000-6,4.000 13.000-7,-3.000 16.000-7,-5.000 23.000-8,-7.000 22.000-7,-5.000 22.000-7,-4.000 10.000-9,0.000 1.000-12,0.000-1.000-11,0.000 1.000-11,-2.000-18.000 0,-3.000-34.000 9,-3.000-35.000 9,-2.000-33.000 10,-1.000-25.000 4,3.000-11.000-1,3.000-14.000-3,4.000-11.000-2</inkml:trace>
</inkml:ink>
</file>

<file path=ppt/ink/ink73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5"/>
    </inkml:context>
    <inkml:brush xml:id="br0">
      <inkml:brushProperty name="width" value="0.037359356880188" units="cm"/>
      <inkml:brushProperty name="height" value="0.037359356880188" units="cm"/>
      <inkml:brushProperty name="color" value="#00bff3"/>
      <inkml:brushProperty name="ignorePressure" value="0"/>
    </inkml:brush>
  </inkml:definitions>
  <inkml:trace contextRef="#ctx0" brushRef="#br0">103800.000 43300.000 588,'-41.000'-24.000'0,"19.000"4.000"0,19.000 3.000 0,19.000 3.000 0,27.000-2.000 8,39.000-6.000 15,36.000-6.000 16,39.000-6.000 15,7.000-2.000 3,-22.000 3.000-7,-22.000 3.000-9,-21.000 4.000-8,-12.000 4.000-9,1.000 6.000-11,-1.000 7.000-11,1.000 6.000-10,-15.000-5.000-16,-28.000-16.000-18,-28.000-15.000-20,-27.000-15.000-18,-15.000-6.000 0,0.000 7.000 19,0.000 6.000 19,0.000 7.000 20,0.000 7.000 14,0.000 9.000 8,0.000 10.000 8,0.000 10.000 9,-2.000 5.000 5,-3.000 4.000 4,-3.000 3.000 3,-2.000 3.000 3,-5.000 6.000 2,-2.000 9.000-3,-3.000 10.000-1,-3.000 10.000-2,-2.000 8.000-1,0.000 10.000-1,0.000 10.000 0,0.000 9.000-1,0.000 6.000-1,0.000 3.000-4,0.000 3.000-2,0.000 4.000-3,3.000-3.000-2,6.000-5.000 0,7.000-7.000-2,6.000-5.000 0,7.000-6.000-3,10.000-3.000-5,10.000-3.000-6,9.000-2.000-4,12.000-9.000-3,16.000-12.000-3,15.000-13.000-2,17.000-12.000-3,8.000-10.000 0,4.000-6.000-1,3.000-6.000 0,3.000-6.000-1,-4.000-9.000-1,-8.000-8.000-6,-10.000-10.000-4,-9.000-9.000-5,-9.000-5.000-1,-5.000 0.000 3,-7.000 0.000 3,-5.000 0.000 3,-9.000 3.000 4,-9.000 6.000 5,-10.000 7.000 4,-8.000 6.000 5,-9.000 4.000 2,-6.000 4.000-2,-6.000 3.000 0,-6.000 3.000-3,-2.000 4.000 8,3.000 7.000 15,3.000 6.000 15,4.000 7.000 15,2.000 7.000 7,4.000 9.000-2,3.000 10.000-2,3.000 10.000-3,3.000 10.000-3,3.000 13.000-4,3.000 12.000-5,4.000 13.000-3,4.000 6.000-6,6.000 0.000-7,7.000 0.000-6,6.000 0.000-6,1.000 0.000-5,-3.000 0.000-3,-3.000 0.000-3,-2.000 0.000-3,-6.000-4.000-2,-6.000-5.000-3,-6.000-7.000-1,-6.000-5.000-3,-9.000-9.000-1,-8.000-9.000 0,-10.000-10.000 0,-9.000-8.000 1,-7.000-9.000 0,-3.000-6.000 4,-3.000-6.000 2,-2.000-6.000 3,-1.000-9.000 4,3.000-8.000 2,3.000-10.000 4,4.000-9.000 4,7.000-10.000 0,13.000-9.000 0,12.000-10.000-2,13.000-8.000-1,15.000-8.000 3,19.000-2.000 7,19.000-3.000 6,19.000-3.000 6,15.000-6.000 0,13.000-5.000-9,12.000-7.000-7,13.000-5.000-8,6.000-4.000-6,0.000 0.000-1,0.000 0.000-2,0.000 0.000-2,-13.000 7.000-2,-24.000 17.000-2,-26.000 15.000-3,-24.000 16.000-2</inkml:trace>
</inkml:ink>
</file>

<file path=ppt/ink/ink73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5"/>
    </inkml:context>
    <inkml:brush xml:id="br0">
      <inkml:brushProperty name="width" value="0.0261632315814495" units="cm"/>
      <inkml:brushProperty name="height" value="0.0261632315814495" units="cm"/>
      <inkml:brushProperty name="color" value="#00bff3"/>
      <inkml:brushProperty name="ignorePressure" value="0"/>
    </inkml:brush>
  </inkml:definitions>
  <inkml:trace contextRef="#ctx0" brushRef="#br0">105950.000 42700.000 840,'92.000'3.000'5,"-16.000"6.000"8,-15.000 7.000 8,-15.000 6.000 9,-15.000 7.000 1,-12.000 10.000-7,-13.000 10.000-6,-12.000 9.000-8,-12.000 4.000-5,-8.000 1.000-3,-10.000-1.000-2,-9.000 1.000-3,-9.000-1.000-3,-5.000 1.000-3,-7.000-1.000-2,-5.000 1.000-3,-1.000-4.000 1,6.000-6.000 5,7.000-6.000 4,6.000-6.000 5,13.000-10.000 3,23.000-12.000 0,22.000-13.000 1,22.000-12.000 1,19.000-13.000-1,20.000-12.000-1,18.000-13.000-3,20.000-12.000-1,6.000-5.000-4,-2.000 3.000-7,-3.000 3.000-6,-3.000 4.000-8,-6.000 4.000-4,-5.000 6.000-4,-7.000 7.000-4,-5.000 6.000-2,-12.000 3.000 2,-16.000 0.000 7,-15.000 0.000 9,-15.000 0.000 8,-9.000 1.000 4,1.000 4.000 3,-1.000 3.000 1,1.000 3.000 2</inkml:trace>
</inkml:ink>
</file>

<file path=ppt/ink/ink73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5"/>
    </inkml:context>
    <inkml:brush xml:id="br0">
      <inkml:brushProperty name="width" value="0.034324899315834" units="cm"/>
      <inkml:brushProperty name="height" value="0.034324899315834" units="cm"/>
      <inkml:brushProperty name="color" value="#00bff3"/>
      <inkml:brushProperty name="ignorePressure" value="0"/>
    </inkml:brush>
  </inkml:definitions>
  <inkml:trace contextRef="#ctx0" brushRef="#br0">106450.000 42500.000 640,'-22.000'-19.000'7,"6.000"13.000"12,7.000 12.000 12,6.000 13.000 13,-1.000 12.000 4,-5.000 13.000-6,-7.000 12.000-5,-5.000 13.000-6,-4.000 2.000-4,0.000-5.000-5,0.000-7.000-4,0.000-5.000-4,1.000-8.000-4,4.000-5.000-4,3.000-7.000-3,3.000-5.000-3,3.000-1.000-3,3.000 6.000-5,3.000 7.000-3,4.000 6.000-3,2.000-1.000-2,4.000-5.000 2,3.000-7.000 1,3.000-5.000 1,3.000-6.000 1,3.000-3.000 1,3.000-3.000-1,4.000-2.000 0,-3.000-1.000-4,-5.000 3.000-7,-7.000 3.000-7,-5.000 4.000-7</inkml:trace>
</inkml:ink>
</file>

<file path=ppt/ink/ink73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6"/>
    </inkml:context>
    <inkml:brush xml:id="br0">
      <inkml:brushProperty name="width" value="0.0351161397993565" units="cm"/>
      <inkml:brushProperty name="height" value="0.0351161397993565" units="cm"/>
      <inkml:brushProperty name="color" value="#00bff3"/>
      <inkml:brushProperty name="ignorePressure" value="0"/>
    </inkml:brush>
  </inkml:definitions>
  <inkml:trace contextRef="#ctx0" brushRef="#br0">105850.000 41600.000 626,'-18.000'-22.000'0,"17.000"6.000"0,15.000 7.000 0,16.000 6.000 0,12.000 10.000 10,9.000 17.000 19,10.000 15.000 19,10.000 16.000 19,2.000 7.000 1,-3.000 1.000-18,-3.000-1.000-19,-2.000 1.000-19,-6.000-1.000-13,-6.000 1.000-9,-6.000-1.000-7,-6.000 1.000-8,-9.000-4.000-5,-8.000-6.000-1,-10.000-6.000 0,-9.000-6.000 0,-12.000-2.000-2,-11.000 3.000 0,-14.000 3.000-2,-11.000 4.000 0,-11.000-1.000 1,-5.000-3.000 6,-7.000-3.000 4,-5.000-2.000 5,-4.000-3.000 4,0.000 1.000 5,0.000-1.000 3,0.000 1.000 4,0.000-1.000 3,0.000 1.000 2,0.000-1.000 1,0.000 1.000 1,6.000-3.000 6,13.000-2.000 8,12.000-3.000 10,13.000-3.000 9,15.000-6.000 5,19.000-5.000 0,19.000-7.000 0,19.000-5.000 0,16.000-11.000-6,17.000-11.000-9,15.000-14.000-11,16.000-11.000-10,7.000-7.000-8,1.000 0.000-4,-1.000 0.000-6,1.000 0.000-5,-9.000 4.000-2,-15.000 10.000 0,-15.000 10.000 1,-16.000 9.000 0,-18.000 10.000 5,-18.000 14.000 9,-19.000 11.000 9,-18.000 14.000 9,-10.000 5.000 7,0.000 1.000 3,0.000-1.000 4,0.000 1.000 4,3.000-1.000 0,6.000 1.000-3,7.000-1.000-3,6.000 1.000-4,10.000 1.000-3,17.000 3.000-5,15.000 3.000-4,16.000 4.000-3,10.000 1.000-6,7.000 0.000-7,6.000 0.000-6,7.000 0.000-7,-6.000-2.000-4,-15.000-3.000-4,-15.000-3.000-3,-16.000-2.000-4,-13.000-3.000-2,-9.000 1.000 0,-10.000-1.000-1,-8.000 1.000 0,-15.000-4.000 1,-19.000-6.000 3,-18.000-6.000 3,-19.000-6.000 4,-8.000-6.000 3,3.000-2.000 3,3.000-3.000 4,4.000-3.000 4,8.000-6.000 2,17.000-5.000 2,15.000-7.000 3,16.000-5.000 2,5.000-3.000 1,-2.000 4.000 0,-3.000 3.000 1,-3.000 3.000 0</inkml:trace>
</inkml:ink>
</file>

<file path=ppt/ink/ink73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7"/>
    </inkml:context>
    <inkml:brush xml:id="br0">
      <inkml:brushProperty name="width" value="0.030049154534936" units="cm"/>
      <inkml:brushProperty name="height" value="0.030049154534936" units="cm"/>
      <inkml:brushProperty name="color" value="#00bff3"/>
      <inkml:brushProperty name="ignorePressure" value="0"/>
    </inkml:brush>
  </inkml:definitions>
  <inkml:trace contextRef="#ctx0" brushRef="#br0">106250.000 43500.000 732,'-5.000'78.000'53,"-9.000"6.000"-10,-10.000 7.000-9,-8.000 6.000-10,-9.000 1.000-7,-6.000-3.000-2,-6.000-3.000-4,-6.000-2.000-2,-1.000-9.000-3,7.000-12.000-2,6.000-13.000-1,7.000-12.000-2,15.000-18.000-9,25.000-21.000-16,25.000-22.000-17,25.000-22.000-15,18.000-16.000-4,14.000-9.000 9,11.000-10.000 10,14.000-8.000 8,2.000-1.000 9,-6.000 9.000 8,-6.000 10.000 7,-6.000 10.000 8,-7.000 10.000 7,-6.000 13.000 4,-6.000 12.000 5,-6.000 13.000 4,-12.000 9.000 6,-15.000 6.000 5,-15.000 7.000 6,-16.000 6.000 5,-18.000 7.000 1,-18.000 10.000-3,-19.000 10.000-2,-18.000 9.000-4,-12.000 4.000-4,-3.000 1.000-7,-3.000-1.000-6,-2.000 1.000-7,-3.000-3.000-6,1.000-2.000-8,-1.000-3.000-6,1.000-3.000-8,1.000-7.000-5,3.000-9.000-4,3.000-10.000-6,4.000-8.000-4,4.000-6.000-2,6.000 1.000-1,7.000-1.000 0,6.000 1.000 0,6.000-7.000 4,6.000-12.000 8,7.000-13.000 8,6.000-12.000 9,7.000-7.000 4,10.000 1.000 3,10.000-1.000 1,9.000 1.000 1,9.000 2.000 5,9.000 7.000 5,10.000 6.000 7,10.000 7.000 6,7.000 7.000 5,6.000 9.000 4,7.000 10.000 3,6.000 10.000 5,6.000 10.000 0,6.000 13.000-4,7.000 12.000-3,6.000 13.000-5,3.000 6.000-5,0.000 0.000-6,0.000 0.000-7,0.000 0.000-6,-4.000-2.000-10,-5.000-3.000-10,-7.000-3.000-11,-5.000-2.000-12,-14.000-8.000-3,-18.000-8.000 5,-19.000-10.000 4,-18.000-9.000 5</inkml:trace>
</inkml:ink>
</file>

<file path=ppt/ink/ink73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7"/>
    </inkml:context>
    <inkml:brush xml:id="br0">
      <inkml:brushProperty name="width" value="0.0412384085357189" units="cm"/>
      <inkml:brushProperty name="height" value="0.0412384085357189" units="cm"/>
      <inkml:brushProperty name="color" value="#00bff3"/>
      <inkml:brushProperty name="ignorePressure" value="0"/>
    </inkml:brush>
  </inkml:definitions>
  <inkml:trace contextRef="#ctx0" brushRef="#br0">104900.000 46050.000 533,'29.000'-13.000'5,"10.000"26.000"9,10.000 24.000 9,9.000 26.000 10,-4.000 15.000 6,-15.000 6.000 2,-15.000 7.000 3,-16.000 6.000 1,-7.000 3.000-1,4.000 0.000-6,3.000 0.000-7,3.000 0.000-5,-1.000-2.000-6,-2.000-3.000-3,-3.000-3.000-5,-3.000-2.000-4,-4.000-5.000-2,-3.000-2.000 1,-3.000-3.000-1,-2.000-3.000-1,-6.000-7.000-2,-6.000-9.000-9,-6.000-10.000-7,-6.000-8.000-8,-4.000-9.000-4,1.000-6.000-1,-1.000-6.000-1,1.000-6.000 0,-1.000-6.000-1,1.000-2.000 0,-1.000-3.000 0,1.000-3.000 0,-3.000-9.000 0,-2.000-11.000 1,-3.000-14.000 0,-3.000-11.000 0,1.000-14.000 0,6.000-11.000 0,7.000-14.000 1,6.000-11.000 0,4.000-6.000 1,4.000 4.000 3,3.000 3.000 3,3.000 3.000 3,1.000 7.000 4,1.000 14.000 5,-1.000 11.000 5,1.000 14.000 4,-3.000 16.000 12,-2.000 22.000 19,-3.000 22.000 19,-3.000 23.000 18,-6.000 11.000 2,-5.000 4.000-15,-7.000 3.000-16,-5.000 3.000-15,-6.000-1.000-12,-3.000-2.000-8,-3.000-3.000-9,-2.000-3.000-7,2.000-6.000-9,9.000-5.000-5,10.000-7.000-8,10.000-5.000-6,5.000-4.000-3,4.000 0.000 0,3.000 0.000 0,3.000 0.000 1</inkml:trace>
</inkml:ink>
</file>

<file path=ppt/ink/ink73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47"/>
    </inkml:context>
    <inkml:brush xml:id="br0">
      <inkml:brushProperty name="width" value="0.0322208032011986" units="cm"/>
      <inkml:brushProperty name="height" value="0.0322208032011986" units="cm"/>
      <inkml:brushProperty name="color" value="#00bff3"/>
      <inkml:brushProperty name="ignorePressure" value="0"/>
    </inkml:brush>
  </inkml:definitions>
  <inkml:trace contextRef="#ctx0" brushRef="#br0">105750.000 47400.000 682,'159.000'23.000'50,"-31.000"-3.000"-5,-31.000-3.000-5,-31.000-2.000-4,-21.000 0.000-4,-9.000 7.000-3,-10.000 6.000-4,-8.000 7.000-4,-9.000 4.000-3,-6.000 3.000-6,-6.000 3.000-5,-6.000 4.000-5,-6.000-4.000-14,-2.000-9.000-24,-3.000-10.000-25,-3.000-8.000-23</inkml:trace>
</inkml:ink>
</file>

<file path=ppt/ink/ink7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2"/>
    </inkml:context>
    <inkml:brush xml:id="br0">
      <inkml:brushProperty name="width" value="0.0286594405770302" units="cm"/>
      <inkml:brushProperty name="height" value="0.0286594405770302" units="cm"/>
      <inkml:brushProperty name="color" value="#f2395b"/>
      <inkml:brushProperty name="ignorePressure" value="0"/>
    </inkml:brush>
  </inkml:definitions>
  <inkml:trace contextRef="#ctx0" brushRef="#br0">97850.000 36900.000 767,'-4.000'-36.000'6,"-5.000"28.000"12,-7.000 28.000 13,-5.000 29.000 11,-4.000 10.000 3,0.000-6.000-10,0.000-6.000-10,0.000-6.000-8,-2.000-6.000-7,-3.000-2.000-7,-3.000-3.000-4,-2.000-3.000-6,8.000-4.000-1,22.000-3.000 3,22.000-3.000 2,23.000-2.000 4,11.000-5.000 1,4.000-2.000 0,3.000-3.000 0,3.000-3.000 1,-1.000-2.000 0,-2.000 0.000-1,-3.000 0.000 1,-3.000 0.000 0,-4.000 0.000-5,-3.000 0.000-9,-3.000 0.000-8,-2.000 0.000-9,-5.000 1.000-5,-2.000 4.000-2,-3.000 3.000-1,-3.000 3.000-2</inkml:trace>
</inkml:ink>
</file>

<file path=ppt/ink/ink73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57"/>
    </inkml:context>
    <inkml:brush xml:id="br0">
      <inkml:brushProperty name="width" value="0.0310935694724321" units="cm"/>
      <inkml:brushProperty name="height" value="0.0310935694724321" units="cm"/>
      <inkml:brushProperty name="color" value="#00bff3"/>
      <inkml:brushProperty name="ignorePressure" value="0"/>
    </inkml:brush>
  </inkml:definitions>
  <inkml:trace contextRef="#ctx0" brushRef="#br0">95200.000 48850.000 707,'68.000'-19.000'7,"39.000"13.000"15,36.000 12.000 14,39.000 13.000 14,-3.000 10.000 2,-40.000 10.000-10,-40.000 10.000-11,-41.000 9.000-11,-26.000 6.000-6,-8.000 3.000-5,-10.000 3.000-2,-9.000 4.000-5,-12.000 2.000-2,-11.000 4.000-1,-14.000 3.000-1,-11.000 3.000-2,-11.000-1.000-2,-5.000-2.000-3,-7.000-3.000-2,-5.000-3.000-4,0.000-7.000 0,10.000-9.000 1,10.000-10.000 2,9.000-8.000 2,6.000-11.000 0,3.000-8.000-1,3.000-10.000-2,4.000-9.000-1,2.000-13.000-4,4.000-16.000-8,3.000-15.000-9,3.000-15.000-8,4.000-9.000-1,7.000 1.000 7,6.000-1.000 7,7.000 1.000 6,4.000 1.000 6,3.000 3.000 4,3.000 3.000 4,4.000 4.000 4,-3.000 4.000 3,-5.000 6.000 0,-7.000 7.000 1,-5.000 6.000 1,-4.000 3.000 2,0.000 0.000 4,0.000 0.000 3,0.000 0.000 4,-2.000 1.000 1,-3.000 4.000 1,-3.000 3.000-1,-2.000 3.000 1,-3.000 1.000 2,1.000 1.000 6,-1.000-1.000 5,1.000 1.000 5,-3.000 13.000 1,-2.000 29.000-1,-3.000 28.000-3,-3.000 28.000-2,-6.000 20.000-4,-5.000 13.000-5,-7.000 12.000-5,-5.000 13.000-5,-1.000-5.000-3,6.000-22.000-2,7.000-22.000-2,6.000-21.000-1,4.000-10.000-4,4.000 3.000-4,3.000 3.000-6,3.000 4.000-4,3.000-4.000-5,3.000-9.000-5,3.000-10.000-5,4.000-8.000-4,5.000-12.000 0,10.000-12.000 2,10.000-13.000 5,9.000-12.000 2</inkml:trace>
</inkml:ink>
</file>

<file path=ppt/ink/ink73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57"/>
    </inkml:context>
    <inkml:brush xml:id="br0">
      <inkml:brushProperty name="width" value="0.0259344354271889" units="cm"/>
      <inkml:brushProperty name="height" value="0.0259344354271889" units="cm"/>
      <inkml:brushProperty name="color" value="#00bff3"/>
      <inkml:brushProperty name="ignorePressure" value="0"/>
    </inkml:brush>
  </inkml:definitions>
  <inkml:trace contextRef="#ctx0" brushRef="#br0">96900.000 48750.000 848,'-2.000'53.000'-2,"-3.000"6.000"-5,-3.000 7.000-3,-2.000 6.000-5,-8.000 7.000 5,-8.000 10.000 13,-10.000 10.000 13,-9.000 9.000 14,-4.000 4.000 4,4.000 1.000-3,3.000-1.000-3,3.000 1.000-4,3.000-7.000-5,3.000-12.000-10,3.000-13.000-7,4.000-12.000-10,4.000-12.000-6,6.000-8.000-5,7.000-10.000-3,6.000-9.000-5,7.000-15.000-3,10.000-18.000-3,10.000-19.000-5,9.000-18.000-2,6.000-14.000 2,3.000-5.000 8,3.000-7.000 9,4.000-5.000 9,1.000-3.000 4,0.000 4.000 2,0.000 3.000 2,0.000 3.000 1,1.000 6.000 5,4.000 9.000 6,3.000 10.000 6,3.000 10.000 6,-1.000 5.000 3,-2.000 4.000-3,-3.000 3.000-3,-3.000 3.000-2,-4.000 3.000-3,-3.000 3.000-5,-3.000 3.000-4,-2.000 4.000-4,-5.000-1.000-5,-2.000-3.000-4,-3.000-3.000-4,-3.000-2.000-3</inkml:trace>
</inkml:ink>
</file>

<file path=ppt/ink/ink73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57"/>
    </inkml:context>
    <inkml:brush xml:id="br0">
      <inkml:brushProperty name="width" value="0.0306931678205729" units="cm"/>
      <inkml:brushProperty name="height" value="0.0306931678205729" units="cm"/>
      <inkml:brushProperty name="color" value="#00bff3"/>
      <inkml:brushProperty name="ignorePressure" value="0"/>
    </inkml:brush>
  </inkml:definitions>
  <inkml:trace contextRef="#ctx0" brushRef="#br0">97850.000 48350.000 716,'-22.000'70.000'25,"6.000"-9.000"-2,7.000-10.000 1,6.000-8.000-1,1.000 0.000 1,-3.000 14.000 1,-3.000 11.000 1,-2.000 14.000 2,-5.000 11.000-2,-2.000 14.000-5,-3.000 11.000-4,-3.000 14.000-6,-2.000 5.000-4,0.000 1.000-3,0.000-1.000-5,0.000 1.000-2,3.000-4.000-6,6.000-6.000-6,7.000-6.000-7,6.000-6.000-7,3.000-15.000-3,0.000-21.000-1,0.000-22.000 1,0.000-22.000-1</inkml:trace>
</inkml:ink>
</file>

<file path=ppt/ink/ink73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58"/>
    </inkml:context>
    <inkml:brush xml:id="br0">
      <inkml:brushProperty name="width" value="0.0345635041594505" units="cm"/>
      <inkml:brushProperty name="height" value="0.0345635041594505" units="cm"/>
      <inkml:brushProperty name="color" value="#00bff3"/>
      <inkml:brushProperty name="ignorePressure" value="0"/>
    </inkml:brush>
  </inkml:definitions>
  <inkml:trace contextRef="#ctx0" brushRef="#br0">98650.000 48600.000 636,'76.000'46.000'111,"4.000"-5.000"-26,3.000-7.000-26,3.000-5.000-26,1.000-3.000-14,1.000 4.000-3,-1.000 3.000-1,1.000 3.000-3,-4.000-1.000-3,-6.000-2.000-5,-6.000-3.000-4,-6.000-3.000-6,-10.000-2.000-2,-12.000 0.000-1,-13.000 0.000-1,-12.000 0.000 0,-7.000 1.000 0,1.000 4.000 2,-1.000 3.000 3,1.000 3.000 2,-7.000 1.000 1,-12.000 1.000 0,-13.000-1.000 1,-12.000 1.000-1,-10.000 2.000 1,-6.000 7.000 3,-6.000 6.000 1,-6.000 7.000 3,-7.000 4.000-1,-6.000 3.000-4,-6.000 3.000-2,-6.000 4.000-4,-6.000-1.000-4,-2.000-3.000-6,-3.000-3.000-6,-3.000-2.000-5,4.000-1.000-7,13.000 3.000-5,12.000 3.000-7,13.000 4.000-5,9.000-7.000 0,6.000-16.000 9,7.000-15.000 7,6.000-15.000 9</inkml:trace>
</inkml:ink>
</file>

<file path=ppt/ink/ink73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58"/>
    </inkml:context>
    <inkml:brush xml:id="br0">
      <inkml:brushProperty name="width" value="0.0365489199757576" units="cm"/>
      <inkml:brushProperty name="height" value="0.0365489199757576" units="cm"/>
      <inkml:brushProperty name="color" value="#00bff3"/>
      <inkml:brushProperty name="ignorePressure" value="0"/>
    </inkml:brush>
  </inkml:definitions>
  <inkml:trace contextRef="#ctx0" brushRef="#br0">100950.000 48400.000 601,'-72.000'150.000'120,"6.000"0.000"-25,7.000 0.000-25,6.000 0.000-24,3.000 0.000-17,0.000 0.000-8,0.000 0.000-8,0.000 0.000-8,0.000-5.000-9,0.000-9.000-9,0.000-10.000-8,0.000-8.000-9,4.000-14.000-7,10.000-15.000-3,10.000-15.000-3,9.000-16.000-4</inkml:trace>
</inkml:ink>
</file>

<file path=ppt/ink/ink73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58"/>
    </inkml:context>
    <inkml:brush xml:id="br0">
      <inkml:brushProperty name="width" value="0.0288511998951435" units="cm"/>
      <inkml:brushProperty name="height" value="0.0288511998951435" units="cm"/>
      <inkml:brushProperty name="color" value="#00bff3"/>
      <inkml:brushProperty name="ignorePressure" value="0"/>
    </inkml:brush>
  </inkml:definitions>
  <inkml:trace contextRef="#ctx0" brushRef="#br0">100850.000 49850.000 762,'48.000'0.000'29,"-3.000"0.000"4,-3.000 0.000 5,-2.000 0.000 4,-1.000 4.000-3,3.000 10.000-10,3.000 10.000-10,4.000 9.000-11,-4.000 4.000-10,-9.000 1.000-14,-10.000-1.000-13,-8.000 1.000-13</inkml:trace>
</inkml:ink>
</file>

<file path=ppt/ink/ink73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0:59"/>
    </inkml:context>
    <inkml:brush xml:id="br0">
      <inkml:brushProperty name="width" value="0.036567434668541" units="cm"/>
      <inkml:brushProperty name="height" value="0.036567434668541" units="cm"/>
      <inkml:brushProperty name="color" value="#00bff3"/>
      <inkml:brushProperty name="ignorePressure" value="0"/>
    </inkml:brush>
  </inkml:definitions>
  <inkml:trace contextRef="#ctx0" brushRef="#br0">102200.000 49300.000 601,'-68.000'164.000'126,"17.000"-22.000"-29,15.000-22.000-30,16.000-21.000-30,10.000-18.000-16,7.000-12.000-4,6.000-13.000-3,7.000-12.000-4,5.000-10.000-3,7.000-6.000-5,6.000-6.000-3,7.000-6.000-4,7.000-9.000-3,9.000-8.000 0,10.000-10.000-2,10.000-9.000 0,5.000-12.000-2,4.000-11.000-3,3.000-14.000-4,3.000-11.000-2,-4.000-7.000-3,-8.000 0.000-2,-10.000 0.000-2,-9.000 0.000-2,-12.000 1.000 1,-11.000 4.000 5,-14.000 3.000 4,-11.000 3.000 5,-14.000 9.000 3,-11.000 16.000 1,-14.000 15.000 2,-11.000 17.000 1,-14.000 13.000 0,-11.000 13.000 1,-14.000 12.000 1,-11.000 13.000 0,2.000 2.000 0,19.000-5.000 1,19.000-7.000 1,19.000-5.000 0,9.000-4.000-3,0.000 0.000-6,0.000 0.000-6,0.000 0.000-7</inkml:trace>
</inkml:ink>
</file>

<file path=ppt/ink/ink73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00"/>
    </inkml:context>
    <inkml:brush xml:id="br0">
      <inkml:brushProperty name="width" value="0.0349009856581688" units="cm"/>
      <inkml:brushProperty name="height" value="0.0349009856581688" units="cm"/>
      <inkml:brushProperty name="color" value="#00bff3"/>
      <inkml:brushProperty name="ignorePressure" value="0"/>
    </inkml:brush>
  </inkml:definitions>
  <inkml:trace contextRef="#ctx0" brushRef="#br0">103850.000 49450.000 630,'20.000'-18.000'7,"-9.000"17.000"16,-10.000 15.000 14,-8.000 16.000 16,-11.000 16.000 1,-8.000 20.000-10,-10.000 18.000-10,-9.000 20.000-11,-2.000 5.000-8,6.000-6.000-4,7.000-6.000-5,6.000-6.000-4,4.000-12.000-3,4.000-15.000 0,3.000-15.000 0,3.000-16.000-1,6.000-18.000-10,9.000-18.000-19,10.000-19.000-18,10.000-18.000-20,8.000-14.000-4,10.000-5.000 14,10.000-7.000 13,9.000-5.000 14,2.000-1.000 10,-2.000 6.000 10,-3.000 7.000 9,-3.000 6.000 9,-4.000 6.000 7,-3.000 6.000 3,-3.000 7.000 3,-2.000 6.000 2,-5.000 12.000 5,-2.000 19.000 5,-3.000 19.000 6,-3.000 19.000 4,-10.000 10.000 0,-16.000 4.000-8,-15.000 3.000-7,-15.000 3.000-7,-9.000-2.000-6,1.000-6.000-6,-1.000-6.000-6,1.000-6.000-5,1.000-7.000-6,3.000-6.000-6,3.000-6.000-6,4.000-6.000-7,8.000-13.000-3,17.000-19.000 0,15.000-18.000 0,16.000-19.000 0,15.000-7.000 4,16.000 7.000 8,15.000 6.000 8,17.000 7.000 7,5.000 5.000 6,-3.000 7.000 3,-3.000 6.000 3,-2.000 7.000 3,-5.000 4.000 2,-2.000 3.000 1,-3.000 3.000-1,-3.000 4.000 1,-1.000 1.000 0,4.000 0.000-1,3.000 0.000 0,3.000 0.000 0,-8.000-4.000-5,-19.000-5.000-7,-18.000-7.000-8,-19.000-5.000-7,-16.000-4.000-5,-12.000 0.000 0,-13.000 0.000 0,-12.000 0.000 0,-7.000-2.000 0,1.000-3.000 1,-1.000-3.000 2,1.000-2.000 2,-1.000-3.000 1,1.000 1.000 4,-1.000-1.000 3,1.000 1.000 3,2.000 2.000 6,7.000 7.000 7,6.000 6.000 7,7.000 7.000 8,2.000 2.000 3,1.000 1.000 0,-1.000-1.000-1,1.000 1.000-1,-1.000 4.000 2,1.000 9.000 5,-1.000 10.000 5,1.000 10.000 6,1.000 10.000-2,3.000 13.000-8,3.000 12.000-6,4.000 13.000-7,1.000 10.000-6,0.000 10.000-2,0.000 10.000-2,0.000 9.000-3,0.000 1.000-2,0.000-6.000 0,0.000-6.000-1,0.000-6.000-1,-2.000-2.000-1,-3.000 3.000-2,-3.000 3.000-1,-2.000 4.000-2,-6.000-1.000-3,-6.000-3.000-2,-6.000-3.000-2,-6.000-2.000-3,-7.000-6.000-3,-6.000-6.000-2,-6.000-6.000-2,-6.000-6.000-3,-6.000-9.000 0,-2.000-8.000 2,-3.000-10.000 2,-3.000-9.000 3,2.000-10.000 2,10.000-9.000 4,10.000-10.000 3,9.000-8.000 3,9.000-14.000 3,9.000-15.000 1,10.000-15.000 1,10.000-16.000 2,14.000-10.000-1,23.000-3.000-2,22.000-3.000-2,22.000-2.000-2,12.000-1.000-2,3.000 3.000-4,3.000 3.000-3,4.000 4.000-4,-9.000 7.000-4,-18.000 13.000-6,-19.000 12.000-5,-18.000 13.000-7</inkml:trace>
</inkml:ink>
</file>

<file path=ppt/ink/ink73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05"/>
    </inkml:context>
    <inkml:brush xml:id="br0">
      <inkml:brushProperty name="width" value="0.0297950971871614" units="cm"/>
      <inkml:brushProperty name="height" value="0.0297950971871614" units="cm"/>
      <inkml:brushProperty name="color" value="#00bff3"/>
      <inkml:brushProperty name="ignorePressure" value="0"/>
    </inkml:brush>
  </inkml:definitions>
  <inkml:trace contextRef="#ctx0" brushRef="#br0">95700.000 52600.000 738,'0.000'-63.000'3,"0.000"26.000"6,0.000 24.000 7,0.000 26.000 6,3.000 13.000 2,6.000 4.000-3,7.000 3.000-2,6.000 3.000-4,6.000-2.000-2,6.000-6.000-3,7.000-6.000-4,6.000-6.000-2,9.000-6.000-5,13.000-2.000-5,12.000-3.000-7,13.000-3.000-5,-2.000-2.000-3,-16.000 0.000 1,-15.000 0.000 1,-15.000 0.000 0,-18.000 7.000 0,-19.000 17.000 0,-18.000 15.000 1,-19.000 16.000-1,-13.000 5.000 3,-6.000-2.000 6,-6.000-3.000 5,-6.000-3.000 5,1.000-7.000 3,9.000-9.000 1,10.000-10.000 0,10.000-8.000 0,13.000-8.000 1,19.000-2.000 1,19.000-3.000 0,19.000-3.000 1,9.000-2.000-1,0.000 0.000-3,0.000 0.000-3,0.000 0.000-3,-10.000 6.000-4,-18.000 13.000-5,-19.000 12.000-5,-18.000 13.000-5,-20.000 7.000 0,-18.000 4.000 4,-19.000 3.000 4,-18.000 3.000 4,-7.000-1.000 2,6.000-2.000 1,7.000-3.000 1,6.000-3.000 0,7.000-4.000 6,10.000-3.000 9,10.000-3.000 8,9.000-2.000 9,7.000-5.000 5,7.000-2.000 0,6.000-3.000-1,7.000-3.000 0,7.000-4.000-3,9.000-3.000-5,10.000-3.000-5,10.000-2.000-6,8.000-5.000-2,10.000-2.000-1,10.000-3.000 1,9.000-3.000 0,2.000-6.000-4,-2.000-5.000-6,-3.000-7.000-8,-3.000-5.000-7,-6.000-4.000-4,-5.000 0.000-3,-7.000 0.000-3,-5.000 0.000-3,-8.000 0.000 1,-5.000 0.000 3,-7.000 0.000 4,-5.000 0.000 4,-6.000 0.000 4,-3.000 0.000 3,-3.000 0.000 4,-2.000 0.000 4,-3.000 1.000 2,1.000 4.000 1,-1.000 3.000-1,1.000 3.000 0,-1.000 4.000 6,1.000 7.000 11,-1.000 6.000 11,1.000 7.000 10,-1.000 8.000 4,1.000 14.000-3,-1.000 11.000-3,1.000 14.000-4,-3.000 10.000-3,-2.000 9.000-3,-3.000 10.000-2,-3.000 10.000-4,-1.000 2.000-3,4.000-3.000-5,3.000-3.000-6,3.000-2.000-5,-1.000-6.000-3,-2.000-6.000-2,-3.000-6.000-2,-3.000-6.000-1,4.000-16.000-5,13.000-25.000-11,12.000-25.000-10,13.000-25.000-9,16.000-30.000-3,23.000-34.000 6,22.000-35.000 5,22.000-33.000 5,8.000-15.000 4,-2.000 6.000 1,-3.000 7.000 1,-3.000 6.000 2,-4.000 7.000 2,-3.000 10.000 4,-3.000 10.000 5,-2.000 9.000 3,-9.000 13.000 3,-12.000 20.000 1,-13.000 18.000 1,-12.000 20.000 1,-10.000 14.000 10,-6.000 14.000 22,-6.000 11.000 21,-6.000 14.000 21,-9.000 10.000 4,-8.000 9.000-14,-10.000 10.000-14,-9.000 10.000-12,-2.000 4.000-12,6.000 0.000-10,7.000 0.000-8,6.000 0.000-10,3.000-2.000-6,0.000-3.000-3,0.000-3.000-2,0.000-2.000-3,0.000-5.000-3,0.000-2.000-1,0.000-3.000-4,0.000-3.000-1,3.000-6.000-1,6.000-5.000 1,7.000-7.000 2,6.000-5.000 1,1.000-3.000 1,-3.000 4.000 2,-3.000 3.000 0,-2.000 3.000 2,-9.000 1.000 3,-12.000 1.000 4,-13.000-1.000 4,-12.000 1.000 5,-5.000 1.000 1,3.000 3.000-2,3.000 3.000-1,4.000 4.000-1,-1.000-1.000-1,-3.000-3.000 2,-3.000-3.000 1,-2.000-2.000 2,-5.000-1.000 1,-2.000 3.000 1,-3.000 3.000 2,-3.000 4.000 1,1.000-1.000 1,6.000-3.000 1,7.000-3.000 2,6.000-2.000 1,6.000 3.000 4,6.000 14.000 7,7.000 11.000 7,6.000 14.000 6,3.000 7.000 2,0.000 3.000-3,0.000 3.000-3,0.000 4.000-4,-2.000 1.000-3,-3.000 0.000 0,-3.000 0.000-3,-2.000 0.000 0,-3.000-7.000-6,1.000-11.000-7,-1.000-14.000-9,1.000-11.000-7,5.000-20.000-7,14.000-24.000-3,11.000-26.000-4,14.000-24.000-5,13.000-20.000-1,16.000-11.000 2,15.000-14.000 2,17.000-11.000 2,2.000 2.000 2,-9.000 19.000 4,-10.000 19.000 3,-8.000 19.000 5,-9.000 13.000 3,-6.000 10.000 5,-6.000 10.000 3,-6.000 9.000 4,-9.000 10.000 3,-8.000 14.000 2,-10.000 11.000 3,-9.000 14.000 2,-10.000 8.000 2,-9.000 7.000 1,-10.000 6.000 0,-8.000 7.000 1,-9.000 2.000 1,-6.000 1.000 0,-6.000-1.000 0,-6.000 1.000 0,13.000-13.000-8,35.000-25.000-14,35.000-25.000-15,34.000-25.000-14,12.000-10.000-5,-9.000 7.000 7,-10.000 6.000 7,-8.000 7.000 6,-11.000 7.000 4,-8.000 9.000-1,-10.000 10.000 1,-9.000 10.000 1,-9.000 7.000 1,-5.000 6.000 6,-7.000 7.000 5,-5.000 6.000 5,-11.000 3.000 2,-11.000 0.000-1,-14.000 0.000-1,-11.000 0.000-1,-6.000-2.000-1,4.000-3.000-1,3.000-3.000-1,3.000-2.000-1,-7.000-3.000-1,-15.000 1.000 0,-15.000-1.000-1,-16.000 1.000 0,-4.000-3.000 2,10.000-2.000 1,10.000-3.000 4,9.000-3.000 2,12.000-4.000 3,16.000-3.000 5,15.000-3.000 4,17.000-2.000 4,13.000-3.000 1,13.000 1.000-4,12.000-1.000-3,13.000 1.000-3,18.000-3.000-3,26.000-2.000-1,24.000-3.000-1,26.000-3.000-1,18.000-4.000-2,13.000-3.000-5,12.000-3.000-3,13.000-2.000-5,4.000-6.000-5,-3.000-6.000-6,-3.000-6.000-7,-2.000-6.000-7,-20.000-1.000-4,-34.000 7.000-3,-35.000 6.000-3,-33.000 7.000-1</inkml:trace>
</inkml:ink>
</file>

<file path=ppt/ink/ink73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05"/>
    </inkml:context>
    <inkml:brush xml:id="br0">
      <inkml:brushProperty name="width" value="0.0293559748679399" units="cm"/>
      <inkml:brushProperty name="height" value="0.0293559748679399" units="cm"/>
      <inkml:brushProperty name="color" value="#00bff3"/>
      <inkml:brushProperty name="ignorePressure" value="0"/>
    </inkml:brush>
  </inkml:definitions>
  <inkml:trace contextRef="#ctx0" brushRef="#br0">98200.000 53550.000 749,'26.000'-24.000'3,"4.000"4.000"5,3.000 3.000 6,3.000 3.000 6,4.000 3.000 1,7.000 3.000-3,6.000 3.000-2,7.000 4.000-3,0.000 4.000 0,-2.000 6.000 4,-3.000 7.000 3,-3.000 6.000 3,-6.000 4.000-3,-5.000 4.000-10,-7.000 3.000-10,-5.000 3.000-11,-12.000 6.000-8,-16.000 9.000-4,-15.000 10.000-6,-15.000 10.000-5,-14.000 5.000-2,-8.000 4.000 3,-10.000 3.000 1,-9.000 3.000 2,-7.000-4.000 2,-3.000-8.000 3,-3.000-10.000 3,-2.000-9.000 2,0.000-9.000 3,7.000-5.000 4,6.000-7.000 4,7.000-5.000 3,7.000-6.000 3,9.000-3.000 0,10.000-3.000 2,10.000-2.000-1,16.000-3.000 12,26.000 1.000 21,24.000-1.000 20,26.000 1.000 21,16.000-3.000 4,10.000-2.000-12,10.000-3.000-13,9.000-3.000-13,4.000-2.000-12,1.000 0.000-14,-1.000 0.000-14,1.000 0.000-13,-6.000 3.000-7,-8.000 6.000-1,-10.000 7.000-1,-9.000 6.000-1</inkml:trace>
</inkml:ink>
</file>

<file path=ppt/ink/ink7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3"/>
    </inkml:context>
    <inkml:brush xml:id="br0">
      <inkml:brushProperty name="width" value="0.0275900978595018" units="cm"/>
      <inkml:brushProperty name="height" value="0.0275900978595018" units="cm"/>
      <inkml:brushProperty name="color" value="#f2395b"/>
      <inkml:brushProperty name="ignorePressure" value="0"/>
    </inkml:brush>
  </inkml:definitions>
  <inkml:trace contextRef="#ctx0" brushRef="#br0">98100.000 36850.000 797,'-22.000'-15.000'4,"6.000"23.000"10,7.000 22.000 9,6.000 22.000 9,3.000 10.000 1,0.000 1.000-5,0.000-1.000-7,0.000 1.000-6,0.000-1.000-3,0.000 1.000-3,0.000-1.000-2,0.000 1.000-2,0.000-1.000-7,0.000 1.000-9,0.000-1.000-11,0.000 1.000-10,0.000-6.000-3,0.000-8.000 4,0.000-10.000 5,0.000-9.000 4,-2.000-7.000 0,-3.000-3.000-3,-3.000-3.000-5,-2.000-2.000-3</inkml:trace>
</inkml:ink>
</file>

<file path=ppt/ink/ink73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07"/>
    </inkml:context>
    <inkml:brush xml:id="br0">
      <inkml:brushProperty name="width" value="0.0287616476416588" units="cm"/>
      <inkml:brushProperty name="height" value="0.0287616476416588" units="cm"/>
      <inkml:brushProperty name="color" value="#00bff3"/>
      <inkml:brushProperty name="ignorePressure" value="0"/>
    </inkml:brush>
  </inkml:definitions>
  <inkml:trace contextRef="#ctx0" brushRef="#br0">99850.000 53350.000 764,'121.000'-21.000'4,"-5.000"10.000"5,-7.000 10.000 8,-5.000 9.000 6,-20.000 9.000-6,-31.000 9.000-17,-31.000 10.000-18,-31.000 10.000-17,-24.000 5.000-7,-16.000 4.000 6,-15.000 3.000 5,-15.000 3.000 6,-6.000-2.000 5,7.000-6.000 4,6.000-6.000 4,7.000-6.000 6,5.000-7.000 1,7.000-6.000 2,6.000-6.000 1,7.000-6.000 1,5.000-4.000 0,7.000 1.000 0,6.000-1.000 1,7.000 1.000 0,11.000-1.000 5,20.000 1.000 12,18.000-1.000 11,20.000 1.000 11,3.000 1.000 3,-8.000 3.000-8,-10.000 3.000-6,-9.000 4.000-9,-7.000 7.000-3,-3.000 13.000-3,-3.000 12.000-3,-2.000 13.000-2,-8.000 9.000-2,-8.000 6.000-2,-10.000 7.000-4,-9.000 6.000-1,-5.000-2.000-2,0.000-9.000 2,0.000-10.000 0,0.000-8.000 2,7.000-23.000-2,17.000-34.000-4,15.000-35.000-4,16.000-33.000-5,12.000-26.000-4,9.000-16.000-4,10.000-15.000-4,10.000-15.000-4,2.000-4.000 0,-3.000 9.000 5,-3.000 10.000 3,-2.000 10.000 5,-5.000 8.000 3,-2.000 10.000 3,-3.000 10.000 4,-3.000 9.000 2,-7.000 10.000 5,-9.000 14.000 5,-10.000 11.000 6,-8.000 14.000 6,-8.000 11.000 6,-2.000 14.000 9,-3.000 11.000 8,-3.000 14.000 8,-6.000 5.000 0,-5.000 1.000-8,-7.000-1.000-10,-5.000 1.000-8,10.000-12.000-14,28.000-21.000-18,28.000-22.000-18,29.000-22.000-18,10.000-11.000-6,-6.000 0.000 7,-6.000 0.000 7,-6.000 0.000 7,-6.000 3.000 8,-2.000 6.000 9,-3.000 7.000 10,-3.000 6.000 9,-7.000 7.000 6,-9.000 10.000 4,-10.000 10.000 2,-8.000 9.000 3,-12.000 10.000 2,-12.000 14.000-2,-13.000 11.000-1,-12.000 14.000 0,-13.000 8.000-3,-12.000 7.000-3,-13.000 6.000-3,-12.000 7.000-4,-5.000 2.000-2,3.000 1.000-4,3.000-1.000-3,4.000 1.000-4,5.000-7.000-2,10.000-12.000-2,10.000-13.000-4,9.000-12.000-1,15.000-16.000-3,22.000-19.000-3,22.000-18.000-2,23.000-19.000-2,10.000-10.000 1,0.000 1.000 5,0.000-1.000 6,0.000 1.000 5,-4.000 2.000 5,-5.000 7.000 4,-7.000 6.000 4,-5.000 7.000 5,-12.000 11.000 6,-16.000 20.000 5,-15.000 18.000 7,-15.000 20.000 7,-11.000 8.000-1,-2.000 1.000-6,-3.000-1.000-6,-3.000 1.000-6,2.000-6.000-5,10.000-8.000-2,10.000-10.000-3,9.000-9.000-3,9.000-10.000-4,9.000-9.000-5,10.000-10.000-5,10.000-8.000-5,4.000-4.000-2,0.000 3.000 2,0.000 3.000 3,0.000 4.000 2,1.000 2.000 5,4.000 4.000 7,3.000 3.000 9,3.000 3.000 6,-1.000 4.000 6,-2.000 7.000 1,-3.000 6.000 3,-3.000 7.000 1,1.000 0.000 0,6.000-2.000 0,7.000-3.000-2,6.000-3.000 0,3.000-6.000-3,0.000-5.000-4,0.000-7.000-4,0.000-5.000-3,-2.000-8.000-7,-3.000-5.000-7,-3.000-7.000-9,-2.000-5.000-9,-5.000-4.000-8,-2.000 0.000-11,-3.000 0.000-10,-3.000 0.000-10</inkml:trace>
</inkml:ink>
</file>

<file path=ppt/ink/ink73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08"/>
    </inkml:context>
    <inkml:brush xml:id="br0">
      <inkml:brushProperty name="width" value="0.030965119600296" units="cm"/>
      <inkml:brushProperty name="height" value="0.030965119600296" units="cm"/>
      <inkml:brushProperty name="color" value="#00bff3"/>
      <inkml:brushProperty name="ignorePressure" value="0"/>
    </inkml:brush>
  </inkml:definitions>
  <inkml:trace contextRef="#ctx0" brushRef="#br0">102400.000 53250.000 710,'48.000'-22.000'0,"-3.000"6.000"0,-3.000 7.000 0,-2.000 6.000 0,-9.000 9.000 1,-12.000 13.000 1,-13.000 12.000 1,-12.000 13.000 2,-15.000 9.000-3,-15.000 6.000-11,-15.000 7.000-8,-16.000 6.000-10,-8.000 1.000-2,0.000-3.000 5,0.000-3.000 4,0.000-2.000 6,6.000-8.000 2,13.000-8.000 3,12.000-10.000 2,13.000-9.000 2,15.000-10.000 3,19.000-9.000 5,19.000-10.000 5,19.000-8.000 5,9.000-4.000 3,0.000 3.000 1,0.000 3.000 1,0.000 4.000 1,-4.000 5.000 1,-5.000 10.000 2,-7.000 10.000 0,-5.000 9.000 2,-8.000 10.000 1,-5.000 14.000-1,-7.000 11.000 1,-5.000 14.000-1,-11.000 8.000-1,-11.000 7.000-2,-14.000 6.000-2,-11.000 7.000-3,-6.000-4.000-2,4.000-12.000 0,3.000-13.000 0,3.000-12.000-2,12.000-26.000-5,22.000-36.000-14,22.000-39.000-11,23.000-36.000-13,10.000-23.000-6,0.000-6.000 1,0.000-6.000 0,0.000-6.000 2,3.000-12.000 0,6.000-15.000 0,7.000-15.000 1,6.000-16.000 0,1.000 1.000 4,-3.000 19.000 7,-3.000 19.000 8,-2.000 19.000 6,-3.000 13.000 8,1.000 10.000 7,-1.000 10.000 8,1.000 9.000 9,-4.000 9.000 4,-6.000 9.000 1,-6.000 10.000 3,-6.000 10.000 1,-7.000 14.000 0,-6.000 23.000 0,-6.000 22.000-1,-6.000 22.000-2,-10.000 10.000-6,-12.000 1.000-11,-13.000-1.000-13,-12.000 1.000-12,-5.000-6.000-9,3.000-8.000-8,3.000-10.000-7,4.000-9.000-9,2.000-7.000 0,4.000-3.000 6,3.000-3.000 6,3.000-2.000 7,7.000-8.000 4,14.000-8.000 6,11.000-10.000 4,14.000-9.000 5,5.000-5.000 3,1.000 0.000 2,-1.000 0.000 1,1.000 0.000 2,-3.000 3.000 3,-2.000 6.000 3,-3.000 7.000 3,-3.000 6.000 4,-9.000 10.000 4,-11.000 17.000 6,-14.000 15.000 6,-11.000 16.000 5,-7.000 5.000 5,0.000-2.000 0,0.000-3.000 1,0.000-3.000 1,1.000-4.000-3,4.000-3.000-7,3.000-3.000-7,3.000-2.000-7,3.000-3.000-4,3.000 1.000-5,3.000-1.000-2,4.000 1.000-4,2.000-3.000-2,4.000-2.000-2,3.000-3.000-3,3.000-3.000-1,3.000-2.000-3,3.000 0.000-5,3.000 0.000-3,4.000 0.000-5,1.000 0.000-5,0.000 0.000-5,0.000 0.000-4,0.000 0.000-6,-2.000-5.000 0,-3.000-9.000 6,-3.000-10.000 6,-2.000-8.000 5,-1.000-9.000 5,3.000-6.000 0,3.000-6.000 3,4.000-6.000 0,-1.000-4.000 4,-3.000 1.000 5,-3.000-1.000 6,-2.000 1.000 4,-6.000 2.000 7,-6.000 7.000 10,-6.000 6.000 9,-6.000 7.000 10,-10.000 8.000 1,-12.000 14.000-6,-13.000 11.000-6,-12.000 14.000-5,-12.000 7.000-6,-8.000 3.000-2,-10.000 3.000-5,-9.000 4.000-2,-4.000 1.000-3,4.000 0.000-1,3.000 0.000-1,3.000 0.000-2,6.000-4.000 1,9.000-5.000 3,10.000-7.000 2,10.000-5.000 2,10.000-4.000 1,13.000 0.000-2,12.000 0.000 0,13.000 0.000-1,12.000 3.000 1,13.000 6.000 0,12.000 7.000 2,13.000 6.000 0,10.000 1.000 1,10.000-3.000-2,10.000-3.000 0,9.000-2.000-2,6.000-3.000-4,3.000 1.000-6,3.000-1.000-6,4.000 1.000-8,2.000-4.000-4,4.000-6.000-2,3.000-6.000-4,3.000-6.000-3,-1.000-9.000-2,-2.000-8.000-2,-3.000-10.000-2,-3.000-9.000-1,-10.000-5.000 1,-16.000 0.000 4,-15.000 0.000 5,-15.000 0.000 4,-12.000 1.000 4,-6.000 4.000 4,-6.000 3.000 3,-6.000 3.000 4</inkml:trace>
</inkml:ink>
</file>

<file path=ppt/ink/ink73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09"/>
    </inkml:context>
    <inkml:brush xml:id="br0">
      <inkml:brushProperty name="width" value="0.0305805634707212" units="cm"/>
      <inkml:brushProperty name="height" value="0.0305805634707212" units="cm"/>
      <inkml:brushProperty name="color" value="#00bff3"/>
      <inkml:brushProperty name="ignorePressure" value="0"/>
    </inkml:brush>
  </inkml:definitions>
  <inkml:trace contextRef="#ctx0" brushRef="#br0">104750.000 52850.000 719,'50.000'-93.000'0,"0.000"17.000"0,0.000 15.000 0,0.000 16.000 0,0.000 10.000 8,0.000 7.000 18,0.000 6.000 16,0.000 7.000 17,-5.000 8.000 0,-9.000 14.000-14,-10.000 11.000-17,-8.000 14.000-15,-11.000 10.000-13,-8.000 9.000-10,-10.000 10.000-12,-9.000 10.000-11,-10.000 2.000-6,-9.000-3.000-4,-10.000-3.000-1,-8.000-2.000-4,-4.000-6.000 2,3.000-6.000 6,3.000-6.000 7,4.000-6.000 7,11.000-12.000 7,23.000-15.000 9,22.000-15.000 10,22.000-16.000 8,10.000-7.000 5,1.000 4.000 1,-1.000 3.000 0,1.000 3.000 1,-3.000 1.000 0,-2.000 1.000 2,-3.000-1.000 2,-3.000 1.000 2,-10.000 7.000-1,-16.000 16.000-3,-15.000 15.000-3,-15.000 17.000-3,-11.000 3.000-2,-2.000-5.000-2,-3.000-7.000-2,-3.000-5.000-1,1.000-6.000-1,6.000-3.000-2,7.000-3.000 0,6.000-2.000-1,9.000-3.000 0,13.000 1.000 2,12.000-1.000 1,13.000 1.000 2,7.000-3.000-1,4.000-2.000-1,3.000-3.000-1,3.000-3.000-2,1.000-1.000-1,1.000 4.000-2,-1.000 3.000-3,1.000 3.000-1,-4.000 4.000-1,-6.000 7.000 2,-6.000 6.000 1,-6.000 7.000 1,-9.000 2.000 1,-8.000 1.000 0,-10.000-1.000 0,-9.000 1.000-1,-7.000-3.000 2,-3.000-2.000 2,-3.000-3.000 3,-2.000-3.000 2,-1.000-4.000 1,3.000-3.000 3,3.000-3.000 3,4.000-2.000 1,8.000-6.000 0,17.000-6.000-1,15.000-6.000-2,16.000-6.000-2,9.000-6.000-1,3.000-2.000-2,3.000-3.000 0,4.000-3.000-2,-1.000 1.000-1,-3.000 6.000 0,-3.000 7.000-1,-2.000 6.000 0,-11.000 9.000-2,-15.000 13.000-4,-15.000 12.000-4,-16.000 13.000-4,-13.000 7.000-1,-9.000 4.000 2,-10.000 3.000 0,-8.000 3.000 1,-8.000-1.000 0,-2.000-2.000-1,-3.000-3.000-3,-3.000-3.000-2,-2.000-2.000 1,0.000 0.000 2,0.000 0.000 3,0.000 0.000 1,7.000-5.000 6,17.000-9.000 5,15.000-10.000 7,16.000-8.000 6,18.000-8.000 6,22.000-2.000 3,22.000-3.000 4,23.000-3.000 3,11.000-6.000 1,4.000-5.000-5,3.000-7.000-5,3.000-5.000-4,-1.000-3.000-3,-2.000 4.000-1,-3.000 3.000-2,-3.000 3.000-1,-7.000 3.000-6,-9.000 3.000-9,-10.000 3.000-11,-8.000 4.000-9</inkml:trace>
</inkml:ink>
</file>

<file path=ppt/ink/ink73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09"/>
    </inkml:context>
    <inkml:brush xml:id="br0">
      <inkml:brushProperty name="width" value="0.0309845320880413" units="cm"/>
      <inkml:brushProperty name="height" value="0.0309845320880413" units="cm"/>
      <inkml:brushProperty name="color" value="#00bff3"/>
      <inkml:brushProperty name="ignorePressure" value="0"/>
    </inkml:brush>
  </inkml:definitions>
  <inkml:trace contextRef="#ctx0" brushRef="#br0">105100.000 54200.000 710,'-21.000'65.000'88,"10.000"32.000"-20,10.000 31.000-20,9.000 32.000-21,1.000 15.000-10,-6.000 0.000-2,-6.000 0.000-1,-6.000 0.000-1,-4.000-16.000-15,1.000-31.000-27,-1.000-31.000-27,1.000-31.000-28</inkml:trace>
</inkml:ink>
</file>

<file path=ppt/ink/ink73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1"/>
    </inkml:context>
    <inkml:brush xml:id="br0">
      <inkml:brushProperty name="width" value="0.0278720445930958" units="cm"/>
      <inkml:brushProperty name="height" value="0.0278720445930958" units="cm"/>
      <inkml:brushProperty name="color" value="#00bff3"/>
      <inkml:brushProperty name="ignorePressure" value="0"/>
    </inkml:brush>
  </inkml:definitions>
  <inkml:trace contextRef="#ctx0" brushRef="#br0">95900.000 56250.000 789,'53.000'-46.000'7,"56.000"10.000"13,57.000 10.000 13,56.000 9.000 14,-1.000 10.000-2,-55.000 14.000-17,-57.000 11.000-17,-55.000 14.000-16,-34.000 5.000-12,-9.000 1.000-4,-10.000-1.000-6,-8.000 1.000-4,-15.000 2.000-4,-19.000 7.000-3,-18.000 6.000-1,-19.000 7.000-3,-10.000-1.000 4,1.000-6.000 8,-1.000-6.000 9,1.000-6.000 8,2.000-9.000 6,7.000-8.000 3,6.000-10.000 2,7.000-9.000 3,21.000-7.000 10,38.000-3.000 16,37.000-3.000 16,38.000-2.000 17,18.000-5.000 2,1.000-2.000-13,-1.000-3.000-14,1.000-3.000-13,-6.000-1.000-10,-8.000 4.000-6,-10.000 3.000-6,-9.000 3.000-6,-18.000 7.000-4,-24.000 14.000-1,-26.000 11.000-1,-24.000 14.000-1,-10.000 3.000 3,6.000-2.000 5,7.000-3.000 6,6.000-3.000 6,6.000-1.000 3,6.000 4.000 3,7.000 3.000 1,6.000 3.000 3,3.000 4.000-1,0.000 7.000-2,0.000 6.000-1,0.000 7.000-2,0.000-1.000-3,0.000-6.000-4,0.000-6.000-3,0.000-6.000-4,-2.000-6.000-5,-3.000-2.000-5,-3.000-3.000-5,-2.000-3.000-6,-5.000-4.000-4,-2.000-3.000-2,-3.000-3.000-1,-3.000-2.000-3,1.000-9.000 2,6.000-12.000 5,7.000-13.000 6,6.000-12.000 5,9.000-12.000 3,13.000-8.000 1,12.000-10.000 1,13.000-9.000 1,4.000 1.000 1,-3.000 13.000 3,-3.000 12.000 3,-2.000 13.000 2,-6.000 10.000 3,-6.000 10.000 3,-6.000 10.000 4,-6.000 9.000 3,-12.000 9.000 0,-15.000 9.000-1,-15.000 10.000-3,-16.000 10.000-2,-8.000 2.000-2,0.000-3.000-3,0.000-3.000-2,0.000-2.000-4,0.000-1.000-2,0.000 3.000-2,0.000 3.000-2,0.000 4.000-3,-2.000 1.000 1,-3.000 0.000 4,-3.000 0.000 2,-2.000 0.000 3,-1.000-4.000 3,3.000-5.000 3,3.000-7.000 3,4.000-5.000 4,5.000-6.000 2,10.000-3.000 4,10.000-3.000 3,9.000-2.000 4,20.000-11.000 2,31.000-15.000 3,32.000-15.000 1,31.000-16.000 2,17.000-10.000-2,3.000-3.000-6,3.000-3.000-7,4.000-2.000-6,-3.000 0.000-5,-5.000 7.000-3,-7.000 6.000-3,-5.000 7.000-4,-11.000 8.000 0,-11.000 14.000 0,-14.000 11.000 2,-11.000 14.000 1,-14.000 10.000 2,-11.000 9.000 4,-14.000 10.000 3,-11.000 10.000 3,-18.000 10.000 1,-22.000 13.000 0,-22.000 12.000-2,-21.000 13.000 0,-12.000 2.000-2,1.000-5.000-2,-1.000-7.000-2,1.000-5.000-3,-1.000-6.000-1,1.000-3.000-4,-1.000-3.000-2,1.000-2.000-2,1.000-6.000-4,3.000-6.000-3,3.000-6.000-3,4.000-6.000-4,5.000-9.000-2,10.000-8.000-1,10.000-10.000 0,9.000-9.000-2,7.000-7.000 1,7.000-3.000 5,6.000-3.000 5,7.000-2.000 4</inkml:trace>
</inkml:ink>
</file>

<file path=ppt/ink/ink73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1"/>
    </inkml:context>
    <inkml:brush xml:id="br0">
      <inkml:brushProperty name="width" value="0.0277668125927448" units="cm"/>
      <inkml:brushProperty name="height" value="0.0277668125927448" units="cm"/>
      <inkml:brushProperty name="color" value="#00bff3"/>
      <inkml:brushProperty name="ignorePressure" value="0"/>
    </inkml:brush>
  </inkml:definitions>
  <inkml:trace contextRef="#ctx0" brushRef="#br0">95800.000 58350.000 792,'28.000'-68.000'1,"6.000"17.000"4,7.000 15.000 4,6.000 16.000 2,6.000 9.000 4,6.000 3.000 5,7.000 3.000 3,6.000 4.000 4,6.000 2.000 1,6.000 4.000-5,7.000 3.000-3,6.000 3.000-3,3.000 4.000-8,0.000 7.000-11,0.000 6.000-10,0.000 7.000-11,-5.000-1.000-3,-9.000-6.000 5,-10.000-6.000 4,-8.000-6.000 4,-11.000-6.000-3,-8.000-2.000-10,-10.000-3.000-11,-9.000-3.000-11</inkml:trace>
</inkml:ink>
</file>

<file path=ppt/ink/ink73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1"/>
    </inkml:context>
    <inkml:brush xml:id="br0">
      <inkml:brushProperty name="width" value="0.0369622223079205" units="cm"/>
      <inkml:brushProperty name="height" value="0.0369622223079205" units="cm"/>
      <inkml:brushProperty name="color" value="#00bff3"/>
      <inkml:brushProperty name="ignorePressure" value="0"/>
    </inkml:brush>
  </inkml:definitions>
  <inkml:trace contextRef="#ctx0" brushRef="#br0">98300.000 56600.000 595,'10.000'-7.000'7,"-27.000"39.000"13,-28.000 36.000 15,-28.000 39.000 13,-12.000 14.000 0,7.000-5.000-14,6.000-7.000-13,7.000-5.000-14,4.000-11.000-9,3.000-11.000-4,3.000-14.000-4,4.000-11.000-5,10.000-15.000-5,19.000-16.000-6,19.000-15.000-5,19.000-15.000-7,15.000-12.000 2,13.000-6.000 8,12.000-6.000 8,13.000-6.000 7,2.000 1.000 5,-5.000 9.000 2,-7.000 10.000 0,-5.000 10.000 2,-9.000 8.000 2,-9.000 10.000 2,-10.000 10.000 4,-8.000 9.000 2,-9.000 7.000 2,-6.000 7.000 3,-6.000 6.000 1,-6.000 7.000 2,-9.000-1.000 1,-8.000-6.000 0,-10.000-6.000-1,-9.000-6.000-1,7.000-13.000-1,26.000-19.000-3,24.000-18.000-4,26.000-19.000-2,16.000-12.000-3,10.000-2.000-1,10.000-3.000-3,9.000-3.000-2,6.000-1.000-2,3.000 4.000 0,3.000 3.000-1,4.000 3.000-2,-4.000 3.000 1,-9.000 3.000 1,-10.000 3.000 1,-8.000 4.000 0,-12.000 2.000 1,-12.000 4.000-1,-13.000 3.000 0,-12.000 3.000-1,-13.000-2.000-1,-12.000-6.000-1,-13.000-6.000 0,-12.000-6.000-2,-7.000-4.000 1,1.000 1.000 1,-1.000-1.000 2,1.000 1.000 2,1.000 1.000 1,3.000 3.000 1,3.000 3.000-1,4.000 4.000 1,1.000 4.000 5,0.000 6.000 11,0.000 7.000 9,0.000 6.000 10,1.000 9.000 9,4.000 13.000 8,3.000 12.000 8,3.000 13.000 6,1.000 9.000 0,1.000 6.000-10,-1.000 7.000-11,1.000 6.000-9,1.000 7.000-8,3.000 10.000-5,3.000 10.000-4,4.000 9.000-5,1.000-4.000-2,0.000-15.000-1,0.000-15.000-1,0.000-16.000 0,4.000-12.000-3,10.000-5.000-5,10.000-7.000-4,9.000-5.000-4,6.000-6.000-2,3.000-3.000 1,3.000-3.000 0,4.000-2.000 0,2.000-6.000-6,4.000-6.000-14,3.000-6.000-14,3.000-6.000-14,-4.000-4.000-2,-8.000 1.000 10,-10.000-1.000 11,-9.000 1.000 10,-5.000-1.000 6,0.000 1.000 2,0.000-1.000 2,0.000 1.000 3</inkml:trace>
</inkml:ink>
</file>

<file path=ppt/ink/ink73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3"/>
    </inkml:context>
    <inkml:brush xml:id="br0">
      <inkml:brushProperty name="width" value="0.0252643655985594" units="cm"/>
      <inkml:brushProperty name="height" value="0.0252643655985594" units="cm"/>
      <inkml:brushProperty name="color" value="#00bff3"/>
      <inkml:brushProperty name="ignorePressure" value="0"/>
    </inkml:brush>
  </inkml:definitions>
  <inkml:trace contextRef="#ctx0" brushRef="#br0">100200.000 55800.000 870,'34.000'-21.000'5,"19.000"10.000"8,19.000 10.000 10,19.000 9.000 8,-1.000 6.000-1,-18.000 3.000-11,-19.000 3.000-11,-18.000 4.000-11,-12.000 1.000-9,-3.000 0.000-8,-3.000 0.000-7,-2.000 0.000-8,-6.000 0.000-3,-6.000 0.000 1,-6.000 0.000 2,-6.000 0.000 1</inkml:trace>
</inkml:ink>
</file>

<file path=ppt/ink/ink73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4"/>
    </inkml:context>
    <inkml:brush xml:id="br0">
      <inkml:brushProperty name="width" value="0.0302446112036705" units="cm"/>
      <inkml:brushProperty name="height" value="0.0302446112036705" units="cm"/>
      <inkml:brushProperty name="color" value="#00bff3"/>
      <inkml:brushProperty name="ignorePressure" value="0"/>
    </inkml:brush>
  </inkml:definitions>
  <inkml:trace contextRef="#ctx0" brushRef="#br0">99950.000 56500.000 727,'51.000'-27.000'-3,"4.000"-3.000"4,3.000-3.000 2,3.000-2.000 4,7.000-3.000 0,14.000 1.000 0,11.000-1.000 0,14.000 1.000-1,-3.000 4.000-1,-15.000 9.000 0,-15.000 10.000 1,-16.000 10.000-1,-12.000 4.000-2,-5.000 0.000-3,-7.000 0.000-3,-5.000 0.000-4,-11.000 3.000-2,-11.000 6.000 2,-14.000 7.000 0,-11.000 6.000 2,-12.000 4.000 1,-9.000 4.000 0,-10.000 3.000 1,-8.000 3.000 0,-4.000 1.000 2,3.000 1.000 0,3.000-1.000 1,4.000 1.000 0,2.000-4.000 2,4.000-6.000 2,3.000-6.000 3,3.000-6.000 1,10.000-6.000-2,20.000-2.000-3,18.000-3.000-6,20.000-3.000-4,6.000-4.000-1,-2.000-3.000 2,-3.000-3.000 2,-3.000-2.000 2,-2.000-3.000 1,0.000 1.000 0,0.000-1.000 1,0.000 1.000 0,-2.000 2.000-2,-3.000 7.000-5,-3.000 6.000-7,-2.000 7.000-4,-6.000 2.000-2,-6.000 1.000 4,-6.000-1.000 4,-6.000 1.000 3,-6.000-1.000 2,-2.000 1.000 1,-3.000-1.000 0,-3.000 1.000 1,-2.000 1.000 1,0.000 3.000 0,0.000 3.000 1,0.000 4.000-1,0.000 1.000 2,0.000 0.000 1,0.000 0.000 0,0.000 0.000 2,1.000-2.000-1,4.000-3.000 0,3.000-3.000-1,3.000-2.000 0,-1.000-5.000-1,-2.000-2.000-2,-3.000-3.000-1,-3.000-3.000-1,-1.000 1.000 0,4.000 6.000 1,3.000 7.000 2,3.000 6.000 1,-1.000 3.000 1,-2.000 0.000 0,-3.000 0.000 1,-3.000 0.000 1,-1.000-2.000-1,4.000-3.000 1,3.000-3.000 0,3.000-2.000-1,6.000-8.000 1,9.000-8.000 3,10.000-10.000 1,10.000-9.000 3,0.000 1.000 2,-5.000 13.000 1,-7.000 12.000 3,-5.000 13.000 1,-11.000 6.000-2,-11.000 0.000-4,-14.000 0.000-5,-11.000 0.000-5,-6.000 0.000-2,4.000 0.000 2,3.000 0.000 1,3.000 0.000 2,1.000 0.000 1,1.000 0.000 1,-1.000 0.000 0,1.000 0.000 1,19.000-8.000 6,42.000-16.000 7,40.000-15.000 9,41.000-15.000 9,18.000-14.000-4,-3.000-8.000-18,-3.000-10.000-17,-2.000-9.000-18,-8.000 1.000-7,-8.000 13.000 0,-10.000 12.000 1,-9.000 13.000 1,-12.000 7.000 2,-11.000 4.000 3,-14.000 3.000 5,-11.000 3.000 2,-12.000 6.000 4,-9.000 9.000 1,-10.000 10.000 3,-8.000 10.000 1,-14.000 8.000 2,-15.000 10.000 2,-15.000 10.000 4,-16.000 9.000 1,-8.000 2.000 3,0.000-2.000 1,0.000-3.000 2,0.000-3.000 2,0.000-2.000 0,0.000 0.000-1,0.000 0.000-2,0.000 0.000-1,-5.000 3.000-1,-9.000 6.000 0,-10.000 7.000 1,-8.000 6.000-1,-3.000 1.000 1,7.000-3.000 0,6.000-3.000-1,7.000-2.000 0,7.000-6.000 0,9.000-6.000 2,10.000-6.000 0,10.000-6.000 2,21.000-9.000 3,34.000-8.000 8,35.000-10.000 6,35.000-9.000 7,24.000-10.000 2,16.000-9.000-4,15.000-10.000-5,17.000-8.000-4,8.000-8.000-6,4.000-2.000-8,3.000-3.000-9,3.000-3.000-7,-8.000-1.000-7,-19.000 4.000-4,-18.000 3.000-4,-19.000 3.000-4,-18.000 6.000-3,-15.000 9.000-3,-15.000 10.000-4,-16.000 10.000-1,-15.000 4.000-2,-11.000 0.000 3,-14.000 0.000 2,-11.000 0.000 3,-14.000 0.000 3,-11.000 0.000 6,-14.000 0.000 6,-11.000 0.000 6,-4.000 0.000 4,6.000 0.000 1,7.000 0.000 1,6.000 0.000 1,4.000-2.000 1,4.000-3.000 0,3.000-3.000 1,3.000-2.000-1,6.000 10.000 13,9.000 25.000 23,10.000 25.000 23,10.000 25.000 24,5.000 17.000 3,4.000 9.000-17,3.000 10.000-17,3.000 10.000-17,3.000 8.000-16,3.000 10.000-13,3.000 10.000-12,4.000 9.000-14,-3.000-8.000-5,-5.000-25.000 5,-7.000-25.000 3,-5.000-25.000 5,-3.000-16.000-5,4.000-6.000-14,3.000-6.000-12,3.000-6.000-13</inkml:trace>
</inkml:ink>
</file>

<file path=ppt/ink/ink73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5"/>
    </inkml:context>
    <inkml:brush xml:id="br0">
      <inkml:brushProperty name="width" value="0.029385581612587" units="cm"/>
      <inkml:brushProperty name="height" value="0.029385581612587" units="cm"/>
      <inkml:brushProperty name="color" value="#00bff3"/>
      <inkml:brushProperty name="ignorePressure" value="0"/>
    </inkml:brush>
  </inkml:definitions>
  <inkml:trace contextRef="#ctx0" brushRef="#br0">101900.000 56650.000 748,'73.000'-68.000'-3,"-3.000"17.000"-5,-3.000 15.000-5,-2.000 16.000-6,-5.000 9.000 4,-2.000 3.000 12,-3.000 3.000 14,-3.000 4.000 12,-7.000 4.000 2,-9.000 6.000-6,-10.000 7.000-8,-8.000 6.000-6,-11.000 6.000-3,-8.000 6.000 2,-10.000 7.000 4,-9.000 6.000 2,-13.000 7.000 2,-16.000 10.000 1,-15.000 10.000 1,-15.000 9.000 0,-12.000 9.000 2,-6.000 9.000 0,-6.000 10.000 0,-6.000 10.000 1,-1.000 0.000 0,7.000-5.000 0,6.000-7.000-1,7.000-5.000-1,11.000-14.000-4,20.000-18.000-11,18.000-19.000-8,20.000-18.000-10,17.000-17.000-10,20.000-11.000-11,18.000-14.000-11,20.000-11.000-11,3.000-7.000 0,-8.000 0.000 13,-10.000 0.000 11,-9.000 0.000 12</inkml:trace>
</inkml:ink>
</file>

<file path=ppt/ink/ink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8"/>
    </inkml:context>
    <inkml:brush xml:id="br0">
      <inkml:brushProperty name="width" value="0.0345696918666363" units="cm"/>
      <inkml:brushProperty name="height" value="0.0345696918666363" units="cm"/>
      <inkml:brushProperty name="color" value="#f2385b"/>
      <inkml:brushProperty name="ignorePressure" value="0"/>
    </inkml:brush>
  </inkml:definitions>
  <inkml:trace contextRef="#ctx0" brushRef="#br0">27150.000 41650.000 636,'50.000'-68.000'0,"0.000"17.000"0,0.000 15.000 0,0.000 16.000 0,6.000 9.000 8,13.000 3.000 16,12.000 3.000 17,13.000 4.000 16,7.000 1.000 4,4.000 0.000-9,3.000 0.000-8,3.000 0.000-9,-1.000 0.000-10,-2.000 0.000-11,-3.000 0.000-12,-3.000 0.000-10,-12.000 1.000-11,-18.000 4.000-10,-19.000 3.000-10,-18.000 3.000-9,-17.000 3.000-6,-11.000 3.000 0,-14.000 3.000 1,-11.000 4.000 0</inkml:trace>
</inkml:ink>
</file>

<file path=ppt/ink/ink7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3"/>
    </inkml:context>
    <inkml:brush xml:id="br0">
      <inkml:brushProperty name="width" value="0.0304482895880938" units="cm"/>
      <inkml:brushProperty name="height" value="0.0304482895880938" units="cm"/>
      <inkml:brushProperty name="color" value="#f2395b"/>
      <inkml:brushProperty name="ignorePressure" value="0"/>
    </inkml:brush>
  </inkml:definitions>
  <inkml:trace contextRef="#ctx0" brushRef="#br0">98750.000 36100.000 722,'28.000'-43.000'3,"6.000"17.000"7,7.000 15.000 6,6.000 16.000 7,1.000 10.000 3,-3.000 7.000-1,-3.000 6.000 1,-2.000 7.000-1,-3.000 7.000-1,1.000 9.000-1,-1.000 10.000-1,1.000 10.000-1,-4.000 4.000-4,-6.000 0.000-6,-6.000 0.000-5,-6.000 0.000-7,-7.000 0.000-2,-6.000 0.000 0,-6.000 0.000-1,-6.000 0.000-1,-10.000 0.000-2,-12.000 0.000-4,-13.000 0.000-5,-12.000 0.000-4,-9.000 0.000-3,-2.000 0.000 1,-3.000 0.000-1,-3.000 0.000 1,-1.000-5.000-3,4.000-9.000-2,3.000-10.000-5,3.000-8.000-3,6.000-9.000 0,9.000-6.000 5,10.000-6.000 3,10.000-6.000 5</inkml:trace>
</inkml:ink>
</file>

<file path=ppt/ink/ink74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5"/>
    </inkml:context>
    <inkml:brush xml:id="br0">
      <inkml:brushProperty name="width" value="0.0306572485715151" units="cm"/>
      <inkml:brushProperty name="height" value="0.0306572485715151" units="cm"/>
      <inkml:brushProperty name="color" value="#00bff3"/>
      <inkml:brushProperty name="ignorePressure" value="0"/>
    </inkml:brush>
  </inkml:definitions>
  <inkml:trace contextRef="#ctx0" brushRef="#br0">102050.000 57550.000 717,'48.000'-43.000'3,"-3.000"17.000"4,-3.000 15.000 6,-2.000 16.000 5,-6.000 16.000 4,-6.000 20.000 2,-6.000 18.000 3,-6.000 20.000 3,-7.000 8.000 0,-6.000 1.000-1,-6.000-1.000-3,-6.000 1.000-1,-6.000-4.000-6,-2.000-6.000-10,-3.000-6.000-9,-3.000-6.000-10,-1.000-15.000-13,4.000-21.000-18,3.000-22.000-16,3.000-22.000-18</inkml:trace>
</inkml:ink>
</file>

<file path=ppt/ink/ink74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5"/>
    </inkml:context>
    <inkml:brush xml:id="br0">
      <inkml:brushProperty name="width" value="0.0252713970839977" units="cm"/>
      <inkml:brushProperty name="height" value="0.0252713970839977" units="cm"/>
      <inkml:brushProperty name="color" value="#00bff3"/>
      <inkml:brushProperty name="ignorePressure" value="0"/>
    </inkml:brush>
  </inkml:definitions>
  <inkml:trace contextRef="#ctx0" brushRef="#br0">102450.000 57750.000 870,'48.000'-21.000'1,"-3.000"10.000"1,-3.000 10.000 1,-2.000 9.000 2,-3.000 7.000 3,1.000 7.000 2,-1.000 6.000 5,1.000 7.000 2,-3.000 2.000 2,-2.000 1.000-4,-3.000-1.000-1,-3.000 1.000-4,-2.000-4.000-2,0.000-6.000-6,0.000-6.000-3,0.000-6.000-5,0.000-10.000-8,0.000-12.000-15,0.000-13.000-14,0.000-12.000-13</inkml:trace>
</inkml:ink>
</file>

<file path=ppt/ink/ink74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5"/>
    </inkml:context>
    <inkml:brush xml:id="br0">
      <inkml:brushProperty name="width" value="0.0352403149008751" units="cm"/>
      <inkml:brushProperty name="height" value="0.0352403149008751" units="cm"/>
      <inkml:brushProperty name="color" value="#00bff3"/>
      <inkml:brushProperty name="ignorePressure" value="0"/>
    </inkml:brush>
  </inkml:definitions>
  <inkml:trace contextRef="#ctx0" brushRef="#br0">103350.000 57350.000 624,'46.000'-91.000'4,"-5.000"19.000"10,-7.000 19.000 9,-5.000 19.000 8,-8.000 16.000 5,-5.000 17.000-1,-7.000 15.000-1,-5.000 16.000 0,-8.000 15.000-3,-5.000 16.000-3,-7.000 15.000-3,-5.000 17.000-3,-4.000 8.000-3,0.000 4.000-5,0.000 3.000-2,0.000 3.000-4,0.000-8.000-4,0.000-19.000-3,0.000-18.000-3,0.000-19.000-3,7.000-22.000-9,17.000-25.000-14,15.000-25.000-15,16.000-25.000-13,7.000-19.000-5,1.000-12.000 2,-1.000-13.000 4,1.000-12.000 3,-1.000-1.000 6,1.000 14.000 11,-1.000 11.000 10,1.000 14.000 10,-4.000 11.000 6,-6.000 14.000 2,-6.000 11.000 2,-6.000 14.000 2,-4.000 10.000 7,1.000 9.000 12,-1.000 10.000 12,1.000 10.000 13,-3.000 10.000 6,-2.000 13.000 2,-3.000 12.000 1,-3.000 13.000 2,-6.000 6.000-4,-5.000 0.000-6,-7.000 0.000-8,-5.000 0.000-8,-3.000-5.000-6,4.000-9.000-4,3.000-10.000-5,3.000-8.000-5,7.000-20.000-13,14.000-28.000-23,11.000-28.000-21,14.000-27.000-22,2.000-11.000-5,-6.000 10.000 13,-6.000 10.000 13,-6.000 9.000 12</inkml:trace>
</inkml:ink>
</file>

<file path=ppt/ink/ink74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5"/>
    </inkml:context>
    <inkml:brush xml:id="br0">
      <inkml:brushProperty name="width" value="0.0396249033510685" units="cm"/>
      <inkml:brushProperty name="height" value="0.0396249033510685" units="cm"/>
      <inkml:brushProperty name="color" value="#00bff3"/>
      <inkml:brushProperty name="ignorePressure" value="0"/>
    </inkml:brush>
  </inkml:definitions>
  <inkml:trace contextRef="#ctx0" brushRef="#br0">104300.000 57000.000 555,'114.000'-36.000'29,"-22.000"28.000"6,-22.000 28.000 6,-21.000 29.000 6,-18.000 19.000 0,-12.000 14.000-3,-13.000 11.000-3,-12.000 14.000-5,-12.000 5.000-4,-8.000 1.000-5,-10.000-1.000-6,-9.000 1.000-4,-7.000-3.000-5,-3.000-2.000-4,-3.000-3.000-2,-2.000-3.000-5,-1.000-9.000-3,3.000-11.000-7,3.000-14.000-6,4.000-11.000-6,4.000-18.000-8,6.000-22.000-11,7.000-22.000-10,6.000-21.000-11,6.000-12.000-2,6.000 1.000 5,7.000-1.000 5,6.000 1.000 7</inkml:trace>
</inkml:ink>
</file>

<file path=ppt/ink/ink74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6"/>
    </inkml:context>
    <inkml:brush xml:id="br0">
      <inkml:brushProperty name="width" value="0.0428548082709312" units="cm"/>
      <inkml:brushProperty name="height" value="0.0428548082709312" units="cm"/>
      <inkml:brushProperty name="color" value="#00bff3"/>
      <inkml:brushProperty name="ignorePressure" value="0"/>
    </inkml:brush>
  </inkml:definitions>
  <inkml:trace contextRef="#ctx0" brushRef="#br0">104800.000 56450.000 513,'46.000'-2.000'0,"-5.000"-3.000"0,-7.000-3.000 0,-5.000-2.000 0,-4.000-1.000 4,0.000 3.000 9,0.000 3.000 9,0.000 4.000 10,0.000 2.000 1,0.000 4.000-3,0.000 3.000-4,0.000 3.000-4,-2.000 6.000-2,-3.000 9.000-2,-3.000 10.000-1,-2.000 10.000-1,-5.000 14.000 0,-2.000 23.000 0,-3.000 22.000 1,-3.000 22.000 0,-2.000 13.000 1,0.000 7.000 0,0.000 6.000 1,0.000 7.000 0,1.000-1.000-1,4.000-6.000 0,3.000-6.000-1,3.000-6.000-2,1.000-10.000-2,1.000-12.000-5,-1.000-13.000-4,1.000-12.000-4,-4.000-12.000-2,-6.000-8.000-1,-6.000-10.000 0,-6.000-9.000 0,-10.000-9.000-5,-12.000-5.000-10,-13.000-7.000-9,-12.000-5.000-11,-5.000-11.000-4,3.000-11.000 0,3.000-14.000 1,4.000-11.000 1,2.000-15.000 1,4.000-16.000 3,3.000-15.000 3,3.000-15.000 4,4.000-15.000 1,7.000-12.000 1,6.000-13.000-1,7.000-12.000 1,7.000-5.000 2,9.000 3.000 5,10.000 3.000 4,10.000 4.000 5,5.000 8.000 4,4.000 17.000 1,3.000 15.000 2,3.000 16.000 1,1.000 13.000 5,1.000 14.000 6,-1.000 11.000 7,1.000 14.000 7,-6.000 10.000 2,-8.000 9.000-1,-10.000 10.000-1,-9.000 10.000-1,-7.000 13.000 1,-3.000 19.000 0,-3.000 19.000 1,-2.000 19.000 1,-8.000 7.000 0,-8.000-3.000-5,-10.000-3.000-3,-9.000-2.000-3,-2.000-8.000-3,6.000-8.000-1,7.000-10.000-1,6.000-9.000-1,10.000-15.000-6,17.000-18.000-9,15.000-19.000-10,16.000-18.000-8,7.000-12.000-3,1.000-3.000 4,-1.000-3.000 5,1.000-2.000 4,-4.000-1.000 0,-6.000 3.000-6,-6.000 3.000-4,-6.000 4.000-6</inkml:trace>
</inkml:ink>
</file>

<file path=ppt/ink/ink74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7"/>
    </inkml:context>
    <inkml:brush xml:id="br0">
      <inkml:brushProperty name="width" value="0.0355534479022026" units="cm"/>
      <inkml:brushProperty name="height" value="0.0355534479022026" units="cm"/>
      <inkml:brushProperty name="color" value="#00bff3"/>
      <inkml:brushProperty name="ignorePressure" value="0"/>
    </inkml:brush>
  </inkml:definitions>
  <inkml:trace contextRef="#ctx0" brushRef="#br0">105750.000 56200.000 618,'70.000'-22.000'0,"-9.000"6.000"0,-10.000 7.000 0,-8.000 6.000 0,-9.000 15.000 8,-6.000 26.000 16,-6.000 24.000 16,-6.000 26.000 15,-10.000 15.000 3,-12.000 6.000-9,-13.000 7.000-10,-12.000 6.000-10,-5.000-7.000-7,3.000-18.000-6,3.000-19.000-3,4.000-18.000-6,8.000-23.000-9,17.000-24.000-13,15.000-26.000-13,16.000-24.000-13,12.000-21.000-6,9.000-16.000 4,10.000-15.000 3,10.000-15.000 3,4.000-4.000 4,0.000 9.000 7,0.000 10.000 7,0.000 10.000 7,-4.000 10.000 3,-5.000 13.000-1,-7.000 12.000 1,-5.000 13.000 0,-17.000 15.000 10,-24.000 19.000 22,-26.000 19.000 21,-24.000 19.000 22,-15.000 12.000 4,-3.000 6.000-14,-3.000 7.000-13,-2.000 6.000-14,3.000-4.000-10,14.000-11.000-5,11.000-14.000-7,14.000-11.000-6,14.000-12.000-6,20.000-9.000-6,18.000-10.000-7,20.000-8.000-6,6.000-8.000-3,-2.000-2.000 4,-3.000-3.000 2,-3.000-3.000 2,-13.000 7.000 2,-22.000 19.000 2,-22.000 19.000 1,-21.000 19.000 1,-18.000 10.000 3,-12.000 4.000 7,-13.000 3.000 5,-12.000 3.000 6,1.000-5.000 2,16.000-12.000 0,15.000-13.000 0,17.000-12.000-1,14.000-7.000-2,17.000 1.000-6,15.000-1.000-4,16.000 1.000-5,7.000-4.000 0,1.000-6.000 3,-1.000-6.000 5,1.000-6.000 3,-3.000 1.000 4,-2.000 9.000 4,-3.000 10.000 2,-3.000 10.000 4,-6.000 10.000 2,-5.000 13.000 0,-7.000 12.000 2,-5.000 13.000 1,-11.000 6.000-1,-11.000 0.000-2,-14.000 0.000-4,-11.000 0.000-2,-6.000-5.000-4,4.000-9.000-4,3.000-10.000-3,3.000-8.000-6,10.000-20.000-9,20.000-28.000-15,18.000-28.000-17,20.000-27.000-15,10.000-9.000-4,3.000 13.000 10,3.000 12.000 9,4.000 13.000 10,-4.000 7.000 8,-9.000 4.000 11,-10.000 3.000 8,-8.000 3.000 9,-6.000 1.000 8,1.000 1.000 4,-1.000-1.000 5,1.000 1.000 5,4.000-3.000 0,9.000-2.000-4,10.000-3.000-3,10.000-3.000-5,2.000-1.000-2,-3.000 4.000-1,-3.000 3.000-2,-2.000 3.000-1,-5.000 3.000-1,-2.000 3.000 0,-3.000 3.000 0,-3.000 4.000-1,-13.000 10.000-1,-22.000 19.000-2,-22.000 19.000-1,-21.000 19.000-2,-17.000 7.000 0,-8.000-3.000 0,-10.000-3.000 2,-9.000-2.000 0,-1.000-6.000 1,10.000-6.000-1,10.000-6.000-1,9.000-6.000-2,9.000-4.000 2,9.000 1.000 2,10.000-1.000 1,10.000 1.000 3,11.000-3.000 2,17.000-2.000 0,15.000-3.000 0,16.000-3.000 0,13.000-6.000-1,14.000-5.000-3,11.000-7.000-5,14.000-5.000-4,0.000-4.000 0,-8.000 0.000 1,-10.000 0.000 2,-9.000 0.000 1,-9.000 0.000-5,-5.000 0.000-15,-7.000 0.000-14,-5.000 0.000-15</inkml:trace>
</inkml:ink>
</file>

<file path=ppt/ink/ink74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18"/>
    </inkml:context>
    <inkml:brush xml:id="br0">
      <inkml:brushProperty name="width" value="0.0341997146606445" units="cm"/>
      <inkml:brushProperty name="height" value="0.0341997146606445" units="cm"/>
      <inkml:brushProperty name="color" value="#00bff3"/>
      <inkml:brushProperty name="ignorePressure" value="0"/>
    </inkml:brush>
  </inkml:definitions>
  <inkml:trace contextRef="#ctx0" brushRef="#br0">88150.000 59150.000 643,'4.000'-32.000'6,"60.000"-11.000"13,60.000-14.000 13,59.000-11.000 13,12.000 3.000 5,-34.000 23.000-5,-35.000 22.000-2,-33.000 22.000-4,-31.000 18.000-12,-24.000 16.000-21,-26.000 15.000-20,-24.000 17.000-20,-21.000 3.000-11,-16.000-5.000 2,-15.000-7.000 0,-15.000-5.000 1,-9.000-6.000 5,1.000-3.000 7,-1.000-3.000 9,1.000-2.000 7,4.000-6.000 5,9.000-6.000 2,10.000-6.000 0,10.000-6.000 3,5.000-4.000 2,4.000 1.000 5,3.000-1.000 5,3.000 1.000 5,4.000 1.000 7,7.000 3.000 6,6.000 3.000 8,7.000 4.000 8,0.000 5.000 0,-2.000 10.000-5,-3.000 10.000-6,-3.000 9.000-6,-2.000 2.000-4,0.000-2.000 0,0.000-3.000-2,0.000-3.000 0,3.000-4.000-4,6.000-3.000-4,7.000-3.000-4,6.000-2.000-5,4.000-3.000-10,4.000 1.000-17,3.000-1.000-18,3.000 1.000-17,6.000-9.000-4,9.000-15.000 8,10.000-15.000 9,10.000-16.000 8,7.000-12.000 7,6.000-5.000 7,7.000-7.000 5,6.000-5.000 7,3.000-4.000 5,0.000 0.000 4,0.000 0.000 4,0.000 0.000 4,0.000 0.000 2,0.000 0.000 0,0.000 0.000 0,0.000 0.000-1,0.000 3.000 3,0.000 6.000 6,0.000 7.000 5,0.000 6.000 5,-5.000 4.000 2,-9.000 4.000 1,-10.000 3.000 0,-8.000 3.000 1,-8.000 3.000-4,-2.000 3.000-5,-3.000 3.000-4,-3.000 4.000-6,-9.000 8.000-5,-11.000 17.000-2,-14.000 15.000-4,-11.000 16.000-3,-14.000 9.000-1,-11.000 3.000 0,-14.000 3.000-1,-11.000 4.000 1,-9.000 1.000-1,-3.000 0.000-3,-3.000 0.000-1,-2.000 0.000-4,2.000-7.000 0,9.000-11.000-1,10.000-14.000-1,10.000-11.000 1,7.000-11.000 0,6.000-5.000 0,7.000-7.000 0,6.000-5.000 1,7.000-11.000 0,10.000-11.000 1,10.000-14.000 1,9.000-11.000 1,6.000-6.000 0,3.000 4.000 1,3.000 3.000 0,4.000 3.000 1,1.000 4.000 2,0.000 7.000 4,0.000 6.000 5,0.000 7.000 4,-2.000 5.000 5,-3.000 7.000 9,-3.000 6.000 7,-2.000 7.000 8,-5.000 7.000 1,-2.000 9.000-4,-3.000 10.000-5,-3.000 10.000-5,-7.000 7.000-5,-9.000 6.000-4,-10.000 7.000-4,-8.000 6.000-5,-3.000-4.000-3,7.000-11.000-1,6.000-14.000-3,7.000-11.000-1,7.000-12.000-5,9.000-9.000-7,10.000-10.000-7,10.000-8.000-7,7.000-14.000-2,6.000-15.000 3,7.000-15.000 3,6.000-16.000 2,4.000-5.000 4,4.000 6.000 5,3.000 7.000 5,3.000 6.000 4,-4.000 6.000 3,-8.000 6.000 0,-10.000 7.000 2,-9.000 6.000 1,-7.000 7.000 8,-3.000 10.000 16,-3.000 10.000 17,-2.000 9.000 17,-8.000 12.000 1,-8.000 16.000-12,-10.000 15.000-12,-9.000 17.000-12,-5.000 8.000-10,0.000 4.000-5,0.000 3.000-6,0.000 3.000-7,1.000 3.000-2,4.000 3.000 1,3.000 3.000-1,3.000 4.000 1,1.000-9.000-6,1.000-18.000-11,-1.000-19.000-11,1.000-18.000-11</inkml:trace>
</inkml:ink>
</file>

<file path=ppt/ink/ink74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1"/>
    </inkml:context>
    <inkml:brush xml:id="br0">
      <inkml:brushProperty name="width" value="0.0301147699356079" units="cm"/>
      <inkml:brushProperty name="height" value="0.0301147699356079" units="cm"/>
      <inkml:brushProperty name="color" value="#00bff3"/>
      <inkml:brushProperty name="ignorePressure" value="0"/>
    </inkml:brush>
  </inkml:definitions>
  <inkml:trace contextRef="#ctx0" brushRef="#br0">91250.000 58800.000 730,'-24.000'-16.000'7,"4.000"19.000"12,3.000 19.000 14,3.000 19.000 13,-2.000 13.000 1,-6.000 10.000-8,-6.000 10.000-10,-6.000 9.000-8,-2.000 1.000-8,3.000-6.000-3,3.000-6.000-5,4.000-6.000-4,1.000-1.000-4,0.000 7.000-3,0.000 6.000-3,0.000 7.000-2,7.000-12.000-8,17.000-28.000-12,15.000-28.000-11,16.000-27.000-12,9.000-23.000-2,3.000-16.000 7,3.000-15.000 8,4.000-15.000 7,-4.000-3.000 6,-9.000 14.000 7,-10.000 11.000 5,-8.000 14.000 7</inkml:trace>
</inkml:ink>
</file>

<file path=ppt/ink/ink74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1"/>
    </inkml:context>
    <inkml:brush xml:id="br0">
      <inkml:brushProperty name="width" value="0.0356297232210636" units="cm"/>
      <inkml:brushProperty name="height" value="0.0356297232210636" units="cm"/>
      <inkml:brushProperty name="color" value="#00bff3"/>
      <inkml:brushProperty name="ignorePressure" value="0"/>
    </inkml:brush>
  </inkml:definitions>
  <inkml:trace contextRef="#ctx0" brushRef="#br0">91250.000 58950.000 617,'21.000'-40.000'7,"-5.000"23.000"13,-7.000 22.000 14,-5.000 22.000 14,-4.000 15.000 2,0.000 9.000-7,0.000 10.000-9,0.000 10.000-7,0.000 4.000-6,0.000 0.000-4,0.000 0.000-2,0.000 0.000-4,1.000-4.000-1,4.000-5.000 1,3.000-7.000 1,3.000-5.000 2,4.000-14.000-6,7.000-18.000-12,6.000-19.000-14,7.000-18.000-13,4.000-20.000-4,3.000-18.000 6,3.000-19.000 6,4.000-18.000 5,1.000-9.000 3,0.000 4.000 0,0.000 3.000 2,0.000 3.000-1,-4.000 9.000 1,-5.000 16.000 0,-7.000 15.000-1,-5.000 17.000 0</inkml:trace>
</inkml:ink>
</file>

<file path=ppt/ink/ink74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1"/>
    </inkml:context>
    <inkml:brush xml:id="br0">
      <inkml:brushProperty name="width" value="0.0282926131039858" units="cm"/>
      <inkml:brushProperty name="height" value="0.0282926131039858" units="cm"/>
      <inkml:brushProperty name="color" value="#00bff3"/>
      <inkml:brushProperty name="ignorePressure" value="0"/>
    </inkml:brush>
  </inkml:definitions>
  <inkml:trace contextRef="#ctx0" brushRef="#br0">92400.000 59600.000 777,'-44.000'7.000'6,"13.000"17.000"12,12.000 15.000 13,13.000 16.000 11,6.000 7.000 1,0.000 1.000-8,0.000-1.000-11,0.000 1.000-8,0.000-6.000-9,0.000-8.000-6,0.000-10.000-7,0.000-9.000-7,3.000-10.000-9,6.000-9.000-15,7.000-10.000-14,6.000-8.000-14</inkml:trace>
</inkml:ink>
</file>

<file path=ppt/ink/ink7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3"/>
    </inkml:context>
    <inkml:brush xml:id="br0">
      <inkml:brushProperty name="width" value="0.0264776851981878" units="cm"/>
      <inkml:brushProperty name="height" value="0.0264776851981878" units="cm"/>
      <inkml:brushProperty name="color" value="#f2395b"/>
      <inkml:brushProperty name="ignorePressure" value="0"/>
    </inkml:brush>
  </inkml:definitions>
  <inkml:trace contextRef="#ctx0" brushRef="#br0">99300.000 37200.000 830,'110.000'3.000'28,"-27.000"6.000"1,-28.000 7.000 0,-28.000 6.000 0,-17.000 7.000-3,-2.000 10.000-9,-3.000 10.000-7,-3.000 9.000-8,-6.000 1.000-5,-5.000-6.000-1,-7.000-6.000 0,-5.000-6.000-2,2.000-7.000 2,13.000-6.000 3,12.000-6.000 2,13.000-6.000 4,10.000-6.000 0,10.000-2.000-4,10.000-3.000-2,9.000-3.000-4,6.000-6.000-2,3.000-5.000 1,3.000-7.000-1,4.000-5.000 0,-6.000-3.000 1,-11.000 4.000 1,-14.000 3.000 0,-11.000 3.000 2,-7.000 1.000-7,0.000 1.000-14,0.000-1.000-15,0.000 1.000-14</inkml:trace>
</inkml:ink>
</file>

<file path=ppt/ink/ink74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1"/>
    </inkml:context>
    <inkml:brush xml:id="br0">
      <inkml:brushProperty name="width" value="0.0241058338433504" units="cm"/>
      <inkml:brushProperty name="height" value="0.0241058338433504" units="cm"/>
      <inkml:brushProperty name="color" value="#00bff3"/>
      <inkml:brushProperty name="ignorePressure" value="0"/>
    </inkml:brush>
  </inkml:definitions>
  <inkml:trace contextRef="#ctx0" brushRef="#br0">92700.000 58600.000 912,'3.000'-38.000'4,"6.000"26.000"6,7.000 24.000 7,6.000 26.000 8,1.000 13.000-4,-3.000 4.000-10,-3.000 3.000-13,-2.000 3.000-11</inkml:trace>
</inkml:ink>
</file>

<file path=ppt/ink/ink74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2"/>
    </inkml:context>
    <inkml:brush xml:id="br0">
      <inkml:brushProperty name="width" value="0.0365443453192711" units="cm"/>
      <inkml:brushProperty name="height" value="0.0365443453192711" units="cm"/>
      <inkml:brushProperty name="color" value="#00bff3"/>
      <inkml:brushProperty name="ignorePressure" value="0"/>
    </inkml:brush>
  </inkml:definitions>
  <inkml:trace contextRef="#ctx0" brushRef="#br0">94350.000 58600.000 602,'-32.000'-16.000'7,"-11.000"19.000"17,-14.000 19.000 15,-11.000 19.000 16,-1.000 12.000 3,13.000 6.000-10,12.000 7.000-8,13.000 6.000-10,6.000 1.000-8,0.000-3.000-3,0.000-3.000-6,0.000-2.000-4,1.000-3.000-5,4.000 1.000-2,3.000-1.000-3,3.000 1.000-3,3.000-3.000-2,3.000-2.000-2,3.000-3.000-2,4.000-3.000-2,10.000-7.000-4,19.000-9.000-9,19.000-10.000-7,19.000-8.000-8,10.000-15.000-3,4.000-19.000 4,3.000-18.000 4,3.000-19.000 3,-2.000-8.000 3,-6.000 3.000 2,-6.000 3.000 2,-6.000 4.000 2,-10.000 5.000 3,-12.000 10.000 6,-13.000 10.000 4,-12.000 9.000 4,-10.000 7.000 10,-6.000 7.000 12,-6.000 6.000 13,-6.000 7.000 13,-6.000 4.000 6,-2.000 3.000 1,-3.000 3.000 0,-3.000 4.000 0,-1.000 5.000-2,4.000 10.000-7,3.000 10.000-7,3.000 9.000-6,3.000 1.000-6,3.000-6.000-5,3.000-6.000-6,4.000-6.000-6,8.000-7.000-5,17.000-6.000-6,15.000-6.000-6,16.000-6.000-7,7.000-10.000-3,1.000-12.000 0,-1.000-13.000-1,1.000-12.000 0,-6.000-9.000-1,-8.000-2.000 2,-10.000-3.000 2,-9.000-3.000 0,-7.000 1.000 2,-3.000 6.000 3,-3.000 7.000 1,-2.000 6.000 3,-8.000 3.000 2,-8.000 0.000 4,-10.000 0.000 3,-9.000 0.000 3,-9.000 3.000 1,-5.000 6.000-1,-7.000 7.000-2,-5.000 6.000-3,-3.000 6.000-3,4.000 6.000-8,3.000 7.000-7,3.000 6.000-7,3.000 1.000-2,3.000-3.000 5,3.000-3.000 3,4.000-2.000 5</inkml:trace>
</inkml:ink>
</file>

<file path=ppt/ink/ink74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2"/>
    </inkml:context>
    <inkml:brush xml:id="br0">
      <inkml:brushProperty name="width" value="0.032005563378334" units="cm"/>
      <inkml:brushProperty name="height" value="0.032005563378334" units="cm"/>
      <inkml:brushProperty name="color" value="#00bff3"/>
      <inkml:brushProperty name="ignorePressure" value="0"/>
    </inkml:brush>
  </inkml:definitions>
  <inkml:trace contextRef="#ctx0" brushRef="#br0">95850.000 59150.000 687,'110.000'50.000'120,"-27.000"0.000"-30,-28.000 0.000-30,-28.000 0.000-28,-17.000-2.000-22,-2.000-3.000-11,-3.000-3.000-12,-3.000-2.000-11</inkml:trace>
</inkml:ink>
</file>

<file path=ppt/ink/ink74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2"/>
    </inkml:context>
    <inkml:brush xml:id="br0">
      <inkml:brushProperty name="width" value="0.0333447940647602" units="cm"/>
      <inkml:brushProperty name="height" value="0.0333447940647602" units="cm"/>
      <inkml:brushProperty name="color" value="#00bff3"/>
      <inkml:brushProperty name="ignorePressure" value="0"/>
    </inkml:brush>
  </inkml:definitions>
  <inkml:trace contextRef="#ctx0" brushRef="#br0">95550.000 59950.000 659,'-41.000'21.000'8,"19.000"-5.000"13,19.000-7.000 16,19.000-5.000 13,15.000-4.000 4,13.000 0.000-7,12.000 0.000-9,13.000 0.000-8,7.000 0.000-6,4.000 0.000-7,3.000 0.000-7,3.000 0.000-6,1.000 0.000-8,1.000 0.000-10,-1.000 0.000-10,1.000 0.000-10,-7.000-2.000-7,-12.000-3.000-2,-13.000-3.000-3,-12.000-2.000-2,-9.000-3.000 1,-2.000 1.000 5,-3.000-1.000 5,-3.000 1.000 6</inkml:trace>
</inkml:ink>
</file>

<file path=ppt/ink/ink74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3"/>
    </inkml:context>
    <inkml:brush xml:id="br0">
      <inkml:brushProperty name="width" value="0.0409136675298214" units="cm"/>
      <inkml:brushProperty name="height" value="0.0409136675298214" units="cm"/>
      <inkml:brushProperty name="color" value="#00bff3"/>
      <inkml:brushProperty name="ignorePressure" value="0"/>
    </inkml:brush>
  </inkml:definitions>
  <inkml:trace contextRef="#ctx0" brushRef="#br0">97800.000 59050.000 537,'-25.000'143.000'165,"0.000"-11.000"-41,0.000-14.000-39,0.000-11.000-40,1.000-3.000-24,4.000 10.000-7,3.000 10.000-6,3.000 9.000-8,1.000-1.000-6,1.000-8.000-8,-1.000-10.000-7,1.000-9.000-7,1.000-12.000-6,3.000-11.000-7,3.000-14.000-6,4.000-11.000-6</inkml:trace>
</inkml:ink>
</file>

<file path=ppt/ink/ink74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3"/>
    </inkml:context>
    <inkml:brush xml:id="br0">
      <inkml:brushProperty name="width" value="0.0333265028893948" units="cm"/>
      <inkml:brushProperty name="height" value="0.0333265028893948" units="cm"/>
      <inkml:brushProperty name="color" value="#00bff3"/>
      <inkml:brushProperty name="ignorePressure" value="0"/>
    </inkml:brush>
  </inkml:definitions>
  <inkml:trace contextRef="#ctx0" brushRef="#br0">97800.000 59200.000 660,'-8.000'-36.000'118,"-16.000"28.000"-27,-15.000 28.000-26,-15.000 29.000-26,-11.000 15.000-20,-2.000 3.000-11,-3.000 3.000-14,-3.000 4.000-11,2.000-4.000-6,10.000-9.000-2,10.000-10.000 0,9.000-8.000-1</inkml:trace>
</inkml:ink>
</file>

<file path=ppt/ink/ink74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3"/>
    </inkml:context>
    <inkml:brush xml:id="br0">
      <inkml:brushProperty name="width" value="0.03180181235075" units="cm"/>
      <inkml:brushProperty name="height" value="0.03180181235075" units="cm"/>
      <inkml:brushProperty name="color" value="#00bff3"/>
      <inkml:brushProperty name="ignorePressure" value="0"/>
    </inkml:brush>
  </inkml:definitions>
  <inkml:trace contextRef="#ctx0" brushRef="#br0">97900.000 59150.000 691,'76.000'1.000'11,"4.000"4.000"20,3.000 3.000 21,3.000 3.000 20,-4.000 4.000-1,-8.000 7.000-23,-10.000 6.000-25,-9.000 7.000-23,-7.000 2.000-10,-3.000 1.000 3,-3.000-1.000 2,-2.000 1.000 3</inkml:trace>
</inkml:ink>
</file>

<file path=ppt/ink/ink74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23"/>
    </inkml:context>
    <inkml:brush xml:id="br0">
      <inkml:brushProperty name="width" value="0.028713334351778" units="cm"/>
      <inkml:brushProperty name="height" value="0.028713334351778" units="cm"/>
      <inkml:brushProperty name="color" value="#00bff3"/>
      <inkml:brushProperty name="ignorePressure" value="0"/>
    </inkml:brush>
  </inkml:definitions>
  <inkml:trace contextRef="#ctx0" brushRef="#br0">99550.000 59550.000 766,'48.000'-44.000'68,"-3.000"13.000"-6,-3.000 12.000-7,-2.000 13.000-7</inkml:trace>
</inkml:ink>
</file>

<file path=ppt/ink/ink74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36"/>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66700.000 21400.000 999,'3.000'-50.000'-6,"6.000"0.000"-12,7.000 0.000-12,6.000 0.000-12,3.000 7.000-2,0.000 17.000 10,0.000 15.000 10,0.000 16.000 9</inkml:trace>
</inkml:ink>
</file>

<file path=ppt/ink/ink74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41"/>
    </inkml:context>
    <inkml:brush xml:id="br0">
      <inkml:brushProperty name="width" value="0.0478517860174179" units="cm"/>
      <inkml:brushProperty name="height" value="0.0478517860174179" units="cm"/>
      <inkml:brushProperty name="color" value="#fed406"/>
      <inkml:brushProperty name="ignorePressure" value="0"/>
    </inkml:brush>
  </inkml:definitions>
  <inkml:trace contextRef="#ctx0" brushRef="#br0">30400.000 36500.000 459,'-47.000'-47.000'0,"6.000"6.000"0,7.000 7.000 0,6.000 6.000 0,4.000 4.000 0,4.000 4.000 0,3.000 3.000 0,3.000 3.000 0,7.000 3.000 2,14.000 3.000 1,11.000 3.000 4,14.000 4.000 2,5.000 2.000 2,1.000 4.000 0,-1.000 3.000 0,1.000 3.000 1,-3.000 3.000 0,-2.000 3.000 0,-3.000 3.000 0,-3.000 4.000-1,-1.000 2.000 0,4.000 4.000-1,3.000 3.000 1,3.000 3.000 1,3.000-1.000-2,3.000-2.000 0,3.000-3.000-1,4.000-3.000-1,5.000-6.000-1,10.000-5.000 0,10.000-7.000 0,9.000-5.000 0,7.000-8.000-1,7.000-5.000 0,6.000-7.000 1,7.000-5.000 0,4.000-6.000-1,3.000-3.000 1,3.000-3.000-1,4.000-2.000-1,2.000-1.000 0,4.000 3.000 1,3.000 3.000 0,3.000 4.000-1,1.000 4.000 1,1.000 6.000-1,-1.000 7.000 0,1.000 6.000 0,2.000 3.000-1,7.000 0.000-1,6.000 0.000-1,7.000 0.000 0,0.000-2.000 0,-2.000-3.000-1,-3.000-3.000 0,-3.000-2.000-1,-4.000-5.000 0,-3.000-2.000 0,-3.000-3.000 0,-2.000-3.000 0,-3.000-1.000 0,1.000 4.000 1,-1.000 3.000-1,1.000 3.000 1,-3.000 3.000 1,-2.000 3.000 1,-3.000 3.000 0,-3.000 4.000 1,-4.000 5.000 1,-3.000 10.000-1,-3.000 10.000 0,-2.000 9.000 0,-3.000 2.000-1,1.000-2.000-1,-1.000-3.000 0,1.000-3.000 0,-1.000-1.000-1,1.000 4.000 0,-1.000 3.000 1,1.000 3.000-1,-1.000-1.000 0,1.000-2.000 0,-1.000-3.000 0,1.000-3.000 0,1.000-2.000 0,3.000 0.000 0,3.000 0.000 1,4.000 0.000 0,4.000-2.000-1,6.000-3.000 1,7.000-3.000 0,6.000-2.000 0,3.000-3.000-1,0.000 1.000 0,0.000-1.000 0,0.000 1.000 0,3.000-3.000 0,6.000-2.000 1,7.000-3.000-1,6.000-3.000 0,3.000-2.000 1,0.000 0.000-1,0.000 0.000 1,0.000 0.000 0,0.000 0.000-1,0.000 0.000-1,0.000 0.000 0,0.000 0.000-1,1.000 0.000 0,4.000 0.000 1,3.000 0.000-1,3.000 0.000 2,-1.000 0.000 0,-2.000 0.000 1,-3.000 0.000 0,-3.000 0.000 2,-2.000 0.000 1,0.000 0.000 0,0.000 0.000 0,0.000 0.000 0,4.000-2.000-1,10.000-3.000 0,10.000-3.000-1,9.000-2.000-1,1.000-5.000 0,-6.000-2.000-1,-6.000-3.000-1,-6.000-3.000 1,-6.000-1.000-2,-2.000 4.000 1,-3.000 3.000 0,-3.000 3.000-1,-2.000 3.000 1,0.000 3.000 0,0.000 3.000 2,0.000 4.000 0,0.000 4.000 0,0.000 6.000 0,0.000 7.000 0,0.000 6.000-1,-2.000 3.000 0,-3.000 0.000 1,-3.000 0.000-1,-2.000 0.000 1,-3.000-4.000-1,1.000-5.000 1,-1.000-7.000-2,1.000-5.000 0,1.000-4.000 0,3.000 0.000-2,3.000 0.000 0,4.000 0.000-1,1.000 0.000-1,0.000 0.000 2,0.000 0.000 2,0.000 0.000 0,0.000 0.000 2,0.000 0.000 1,0.000 0.000 0,0.000 0.000 2,-2.000 0.000 1,-3.000 0.000-2,-3.000 0.000 0,-2.000 0.000-1,0.000 0.000-1,7.000 0.000 0,6.000 0.000-2,7.000 0.000 0,2.000 0.000 0,1.000 0.000-1,-1.000 0.000 1,1.000 0.000-1,-3.000-2.000 1,-2.000-3.000-1,-3.000-3.000 1,-3.000-2.000 0,-4.000-1.000 0,-3.000 3.000 0,-3.000 3.000 1,-2.000 4.000 0,-1.000 1.000 0,3.000 0.000 0,3.000 0.000 0,4.000 0.000 0,2.000 0.000 0,4.000 0.000-1,3.000 0.000 1,3.000 0.000-1,-1.000-2.000 1,-2.000-3.000-1,-3.000-3.000 0,-3.000-2.000 0,-6.000-1.000 0,-5.000 3.000-1,-7.000 3.000 1,-5.000 4.000 0,-3.000-1.000-1,4.000-3.000 1,3.000-3.000 0,3.000-2.000 0,1.000-1.000-1,1.000 3.000 1,-1.000 3.000 0,1.000 4.000 0,-3.000 1.000 0,-2.000 0.000 1,-3.000 0.000-1,-3.000 0.000 0,-2.000-2.000 0,0.000-3.000 0,0.000-3.000 0,0.000-2.000 0,0.000-1.000 0,0.000 3.000 0,0.000 3.000 0,0.000 4.000-1,-2.000 1.000 1,-3.000 0.000 0,-3.000 0.000 0,-2.000 0.000 0,-1.000 0.000 0,3.000 0.000 1,3.000 0.000 0,4.000 0.000 1,-1.000 0.000 0,-3.000 0.000-1,-3.000 0.000 0,-2.000 0.000 0,-3.000 0.000 0,1.000 0.000 0,-1.000 0.000-1,1.000 0.000 0,1.000-2.000 1,3.000-3.000-1,3.000-3.000 0,4.000-2.000 0,2.000-1.000 0,4.000 3.000-1,3.000 3.000 1,3.000 4.000 0,-2.000 1.000 0,-6.000 0.000-1,-6.000 0.000 1,-6.000 0.000 1,-6.000 0.000-1,-2.000 0.000 0,-3.000 0.000 0,-3.000 0.000 1,-4.000 0.000-1,-3.000 0.000 0,-3.000 0.000 0,-2.000 0.000 0,-3.000 0.000 0,1.000 0.000 0,-1.000 0.000 1,1.000 0.000-1,-1.000 0.000 0,1.000 0.000 0,-1.000 0.000 0,1.000 0.000 0,-3.000 0.000 0,-2.000 0.000 0,-3.000 0.000-1,-3.000 0.000 1,-6.000 1.000 0,-5.000 4.000 0,-7.000 3.000 0,-5.000 3.000 0,-4.000-1.000 0,0.000-2.000 0,0.000-3.000 1,0.000-3.000 0,0.000-2.000 0,0.000 0.000 0,0.000 0.000-1,0.000 0.000 1,-2.000 0.000-1,-3.000 0.000 1,-3.000 0.000-1,-2.000 0.000 1,-1.000 0.000-1,3.000 0.000 0,3.000 0.000-1,4.000 0.000 1,1.000 0.000-1,0.000 0.000 1,0.000 0.000-1,0.000 0.000 1,0.000 0.000 0,0.000 0.000 0,0.000 0.000-1,0.000 0.000 1,3.000 0.000-1,6.000 0.000 0,7.000 0.000 0,6.000 0.000 0,4.000 0.000 1,4.000 0.000 0,3.000 0.000 1,3.000 0.000 2,-1.000 0.000-1,-2.000 0.000 0,-3.000 0.000-1,-3.000 0.000 0,-1.000-2.000-1,4.000-3.000-1,3.000-3.000 0,3.000-2.000-1,-1.000-3.000 0,-2.000 1.000 1,-3.000-1.000 0,-3.000 1.000 1,-4.000 1.000 0,-3.000 3.000 0,-3.000 3.000 1,-2.000 4.000-1,-3.000 1.000 1,1.000 0.000-1,-1.000 0.000 0,1.000 0.000 1,-4.000 0.000-1,-6.000 0.000 0,-6.000 0.000 1,-6.000 0.000-1,-4.000 0.000 1,1.000 0.000 0,-1.000 0.000 0,1.000 0.000 0,-3.000 1.000 1,-2.000 4.000 0,-3.000 3.000 0,-3.000 3.000 0,-4.000 1.000 1,-3.000 1.000-1,-3.000-1.000 0,-2.000 1.000-1,-3.000-1.000 1,1.000 1.000 0,-1.000-1.000 0,1.000 1.000 0,1.000-3.000-2,3.000-2.000-1,3.000-3.000-2,4.000-3.000-3,-3.000-9.000 1,-5.000-11.000 1,-7.000-14.000 2,-5.000-11.000 1,-6.000-14.000 2,-3.000-11.000 0,-3.000-14.000 0,-2.000-11.000 0,-3.000-6.000 0,1.000 4.000-3,-1.000 3.000-2,1.000 3.000-3,1.000-4.000 0,3.000-8.000 0,3.000-10.000-1,4.000-9.000 1,1.000-2.000 1,0.000 6.000 0,0.000 7.000 1,0.000 6.000 2,3.000 3.000-1,6.000 0.000 1,7.000 0.000 0,6.000 0.000-1,1.000-2.000 1,-3.000-3.000-1,-3.000-3.000 1,-2.000-2.000-1,-5.000-5.000 1,-2.000-2.000 0,-3.000-3.000 1,-3.000-3.000 0,-4.000 1.000 1,-3.000 6.000 0,-3.000 7.000 0,-2.000 6.000 1,-5.000 6.000 0,-2.000 6.000-1,-3.000 7.000 0,-3.000 6.000 0,-2.000 7.000 0,0.000 10.000 2,0.000 10.000 2,0.000 9.000 1,-4.000 6.000 1,-5.000 3.000 0,-7.000 3.000-2,-5.000 4.000 0,-6.000 2.000-1,-3.000 4.000-1,-3.000 3.000-1,-2.000 3.000-1,-6.000 7.000 0,-6.000 14.000-1,-6.000 11.000-1,-6.000 14.000 1,-2.000 2.000-1,3.000-6.000 0,3.000-6.000 1,4.000-6.000 0,-4.000-2.000 0,-9.000 3.000 0,-10.000 3.000 1,-8.000 4.000-1,-8.000 1.000 1,-2.000 0.000-1,-3.000 0.000 0,-3.000 0.000 0,-7.000-2.000 0,-9.000-3.000-1,-10.000-3.000 1,-8.000-2.000-2,-9.000-1.000 1,-6.000 3.000 0,-6.000 3.000 0,-6.000 4.000 1,-4.000 1.000 0,1.000 0.000 1,-1.000 0.000 1,1.000 0.000 1,-4.000 0.000 0,-6.000 0.000 0,-6.000 0.000-2,-6.000 0.000 0,-7.000 0.000-1,-6.000 0.000 1,-6.000 0.000-1,-6.000 0.000-1,-4.000-2.000 1,1.000-3.000 0,-1.000-3.000 1,1.000-2.000-1,-1.000-3.000 1,1.000 1.000-1,-1.000-1.000 1,1.000 1.000-1,-4.000-3.000 1,-6.000-2.000-1,-6.000-3.000 0,-6.000-3.000-1,-1.000-2.000 1,7.000 0.000-1,6.000 0.000 0,7.000 0.000 0,2.000-2.000 0,1.000-3.000 1,-1.000-3.000-1,1.000-2.000 1,-4.000-3.000 0,-6.000 1.000 1,-6.000-1.000-1,-6.000 1.000 2,-1.000-1.000-1,7.000 1.000 1,6.000-1.000 0,7.000 1.000 0,2.000 1.000 0,1.000 3.000 1,-1.000 3.000 0,1.000 4.000 0,-3.000 1.000 0,-2.000 0.000 0,-3.000 0.000 0,-3.000 0.000-1,-2.000 1.000 0,0.000 4.000 0,0.000 3.000 0,0.000 3.000 0,0.000 1.000 0,0.000 1.000-1,0.000-1.000 0,0.000 1.000 0,-4.000-3.000 0,-5.000-2.000 1,-7.000-3.000-1,-5.000-3.000 0,-3.000-2.000 0,4.000 0.000-1,3.000 0.000-2,3.000 0.000-1,1.000-4.000 0,1.000-5.000 1,-1.000-7.000 1,1.000-5.000 1,-4.000-4.000 1,-6.000 0.000 0,-6.000 0.000 0,-6.000 0.000 1,-1.000 0.000 0,7.000 0.000 1,6.000 0.000-1,7.000 0.000 1,0.000 1.000 0,-2.000 4.000 0,-3.000 3.000 0,-3.000 3.000 0,-6.000 1.000 1,-5.000 1.000-1,-7.000-1.000 1,-5.000 1.000-1,-3.000 1.000-1,4.000 3.000 1,3.000 3.000-1,3.000 4.000-1,-2.000 2.000 0,-6.000 4.000 0,-6.000 3.000-1,-6.000 3.000 0,-1.000-1.000 1,7.000-2.000-1,6.000-3.000 1,7.000-3.000 0,2.000-2.000 0,1.000 0.000 1,-1.000 0.000-1,1.000 0.000 1,-1.000 0.000-1,1.000 0.000 1,-1.000 0.000 0,1.000 0.000 1,1.000 0.000-1,3.000 0.000 1,3.000 0.000-1,4.000 0.000 1,1.000 0.000-1,0.000 0.000 1,0.000 0.000-1,0.000 0.000 0,0.000 0.000 0,0.000 0.000-1,0.000 0.000 0,0.000 0.000-1,1.000 0.000 0,4.000 0.000 0,3.000 0.000 0,3.000 0.000 1,-1.000-2.000 0,-2.000-3.000-1,-3.000-3.000 1,-3.000-2.000 0,-1.000-1.000-1,4.000 3.000 1,3.000 3.000 0,3.000 4.000 0,-1.000 1.000 0,-2.000 0.000 1,-3.000 0.000 0,-3.000 0.000 0,-1.000 1.000 0,4.000 4.000 0,3.000 3.000-1,3.000 3.000 1,1.000 1.000 0,1.000 1.000 0,-1.000-1.000 1,1.000 1.000 0,1.000-1.000 0,3.000 1.000 0,3.000-1.000 0,4.000 1.000 0,1.000 1.000-1,0.000 3.000 1,0.000 3.000-1,0.000 4.000 0,1.000-1.000 0,4.000-3.000 0,3.000-3.000-1,3.000-2.000 0,6.000-5.000 0,9.000-2.000 0,10.000-3.000 0,10.000-3.000 0,4.000-7.000 0,0.000-9.000 0,0.000-10.000 1,0.000-8.000-1,1.000-6.000 1,4.000 1.000 0,3.000-1.000 0,3.000 1.000 1,4.000 1.000 1,7.000 3.000 0,6.000 3.000 2,7.000 4.000 0,2.000 2.000 1,1.000 4.000-1,-1.000 3.000 1,1.000 3.000-1,1.000 1.000 1,3.000 1.000-1,3.000-1.000 0,4.000 1.000-1,1.000-3.000 0,0.000-2.000 0,0.000-3.000 0,0.000-3.000-1,1.000-1.000 0,4.000 4.000 0,3.000 3.000-1,3.000 3.000 0,3.000 3.000 0,3.000 3.000 0,3.000 3.000 0,4.000 4.000 1,4.000 1.000-1,6.000 0.000 0,7.000 0.000-1,6.000 0.000-1,3.000 1.000 0,0.000 4.000 1,0.000 3.000-1,0.000 3.000 0,1.000 1.000-1,4.000 1.000 1,3.000-1.000 1,3.000 1.000-1,3.000-1.000 0,3.000 1.000 1,3.000-1.000-1,4.000 1.000 0,2.000-1.000 2,4.000 1.000 0,3.000-1.000 3,3.000 1.000 0,10.000 7.000 1,20.000 16.000-2,18.000 15.000 0,20.000 17.000-2,8.000 2.000-1,1.000-9.000 1,-1.000-10.000 0,1.000-8.000 0,-4.000-6.000 1,-6.000 1.000 0,-6.000-1.000 1,-6.000 1.000-1,-1.000-1.000 1,7.000 1.000 0,6.000-1.000 1,7.000 1.000-1,2.000 4.000 0,1.000 9.000 0,-1.000 10.000-1,1.000 10.000 0,-3.000 2.000-1,-2.000-3.000 1,-3.000-3.000-1,-3.000-2.000 0,-4.000 0.000 0,-3.000 7.000 0,-3.000 6.000-1,-2.000 7.000 0,-1.000 2.000 0,3.000 1.000 1,3.000-1.000 0,4.000 1.000 1,-3.000 1.000-1,-5.000 3.000 1,-7.000 3.000 0,-5.000 4.000 1,-3.000 2.000-1,4.000 4.000 0,3.000 3.000 1,3.000 3.000-1,1.000 1.000 0,1.000 1.000-1,-1.000-1.000 0,1.000 1.000-1,-3.000-6.000-1,-2.000-8.000 1,-3.000-10.000-1,-3.000-9.000 1,-1.000-9.000-1,4.000-5.000 0,3.000-7.000-1,3.000-5.000-1,1.000-6.000 0,1.000-3.000 0,-1.000-3.000 1,1.000-2.000-1,4.000-9.000 2,9.000-12.000 4,10.000-13.000 4,10.000-12.000 4,5.000-9.000 0,4.000-2.000-1,3.000-3.000-3,3.000-3.000-1,6.000-2.000-2,9.000 0.000 0,10.000 0.000-1,10.000 0.000-1,7.000 0.000 0,6.000 0.000 0,7.000 0.000 0,6.000 0.000 0,7.000-2.000 0,10.000-3.000-1,10.000-3.000 0,9.000-2.000-1,4.000-1.000 0,1.000 3.000 0,-1.000 3.000 0,1.000 4.000 0,1.000 2.000 0,3.000 4.000 0,3.000 3.000 1,4.000 3.000 0,2.000-1.000-1,4.000-2.000 1,3.000-3.000 0,3.000-3.000 0,1.000-1.000 0,1.000 4.000-1,-1.000 3.000 0,1.000 3.000 0,-3.000 1.000 0,-2.000 1.000 0,-3.000-1.000 1,-3.000 1.000 0,-1.000 1.000 0,4.000 3.000 0,3.000 3.000 0,3.000 4.000 0,1.000 1.000 0,1.000 0.000 0,-1.000 0.000 0,1.000 0.000 0,-4.000 3.000 0,-6.000 6.000 0,-6.000 7.000 0,-6.000 6.000 0,-2.000-1.000 0,3.000-5.000 0,3.000-7.000-1,4.000-5.000 1,1.000-3.000-2,0.000 4.000 1,0.000 3.000 0,0.000 3.000 0,0.000 1.000-1,0.000 1.000 1,0.000-1.000-1,0.000 1.000 0,-2.000 1.000 1,-3.000 3.000-1,-3.000 3.000 1,-2.000 4.000-1,-1.000-1.000 1,3.000-3.000-1,3.000-3.000 1,4.000-2.000-1,2.000-5.000-1,4.000-2.000 0,3.000-3.000-2,3.000-3.000-1,-2.000-2.000-1,-6.000 0.000 0,-6.000 0.000 0,-6.000 0.000 0,-7.000 0.000-1,-6.000 0.000 0,-6.000 0.000 0,-6.000 0.000-1,-10.000-2.000 1,-12.000-3.000-1,-13.000-3.000 1,-12.000-2.000 0,-12.000-1.000-3,-8.000 3.000-5,-10.000 3.000-6,-9.000 4.000-6</inkml:trace>
</inkml:ink>
</file>

<file path=ppt/ink/ink7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4"/>
    </inkml:context>
    <inkml:brush xml:id="br0">
      <inkml:brushProperty name="width" value="0.0260786805301905" units="cm"/>
      <inkml:brushProperty name="height" value="0.0260786805301905" units="cm"/>
      <inkml:brushProperty name="color" value="#f2395b"/>
      <inkml:brushProperty name="ignorePressure" value="0"/>
    </inkml:brush>
  </inkml:definitions>
  <inkml:trace contextRef="#ctx0" brushRef="#br0">100700.000 35500.000 843,'-21.000'-46.000'0,"10.000"10.000"0,10.000 10.000 0,9.000 9.000 0,9.000 4.000 2,9.000 1.000 2,10.000-1.000 4,10.000 1.000 2,10.000 4.000 5,13.000 9.000 5,12.000 10.000 5,13.000 10.000 5,1.000 4.000-3,-9.000 0.000-13,-10.000 0.000-12,-8.000 0.000-14,-9.000 0.000-10,-6.000 0.000-8,-6.000 0.000-8,-6.000 0.000-7</inkml:trace>
</inkml:ink>
</file>

<file path=ppt/ink/ink74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1:45"/>
    </inkml:context>
    <inkml:brush xml:id="br0">
      <inkml:brushProperty name="width" value="0.0487800650298595" units="cm"/>
      <inkml:brushProperty name="height" value="0.0487800650298595" units="cm"/>
      <inkml:brushProperty name="color" value="#fed406"/>
      <inkml:brushProperty name="ignorePressure" value="0"/>
    </inkml:brush>
  </inkml:definitions>
  <inkml:trace contextRef="#ctx0" brushRef="#br0">30650.000 33400.000 451,'-65.000'-30.000'2,"23.000"-9.000"5,22.000-10.000 5,22.000-8.000 4,23.000 2.000 1,25.000 16.000-4,25.000 15.000-4,25.000 17.000-3,15.000 7.000-3,7.000 0.000 2,6.000 0.000 0,7.000 0.000 1,4.000 1.000 0,3.000 4.000 0,3.000 3.000-1,4.000 3.000-1,2.000 1.000 1,4.000 1.000 1,3.000-1.000 3,3.000 1.000 1,6.000-3.000 0,9.000-2.000 1,10.000-3.000 0,10.000-3.000 0,4.000-2.000 0,0.000 0.000-1,0.000 0.000-1,0.000 0.000-1,0.000-2.000 0,0.000-3.000-1,0.000-3.000 0,0.000-2.000-1,1.000-5.000 0,4.000-2.000-1,3.000-3.000-1,3.000-3.000-1,1.000-4.000-1,1.000-3.000 1,-1.000-3.000-1,1.000-2.000 1,1.000 0.000 0,3.000 7.000 0,3.000 6.000 0,4.000 7.000 1,-3.000 4.000-1,-5.000 3.000 1,-7.000 3.000-2,-5.000 4.000 0,-1.000 1.000 0,6.000 0.000 0,7.000 0.000 0,6.000 0.000 0,3.000-2.000 0,0.000-3.000-1,0.000-3.000 0,0.000-2.000 0,-4.000-1.000 0,-5.000 3.000 1,-7.000 3.000-1,-5.000 4.000 1,-4.000-1.000 1,0.000-3.000-1,0.000-3.000-1,0.000-2.000 1,3.000-1.000-1,6.000 3.000 1,7.000 3.000-1,6.000 4.000 0,1.000 1.000 1,-3.000 0.000 0,-3.000 0.000 1,-2.000 0.000 0,2.000-5.000 1,9.000-9.000-1,10.000-10.000 0,10.000-8.000-1,4.000-3.000 0,0.000 7.000 0,0.000 6.000 0,0.000 7.000 0,-4.000 2.000-1,-5.000 1.000 1,-7.000-1.000-1,-5.000 1.000 0,-1.000 1.000 0,6.000 3.000 0,7.000 3.000 0,6.000 4.000-1,4.000-1.000 1,4.000-3.000-1,3.000-3.000 1,3.000-2.000-1,-1.000-1.000 1,-2.000 3.000 0,-3.000 3.000 0,-3.000 4.000 0,1.000-1.000 1,6.000-3.000-1,7.000-3.000 0,6.000-2.000 0,-1.000-3.000 1,-5.000 1.000-1,-7.000-1.000-1,-5.000 1.000 1,-1.000-1.000 0,6.000 1.000-1,7.000-1.000 1,6.000 1.000 0,1.000 1.000 0,-3.000 3.000 1,-3.000 3.000 0,-2.000 4.000 0,-5.000 1.000 1,-2.000 0.000-1,-3.000 0.000 1,-3.000 0.000-1,-2.000 0.000 1,0.000 0.000-1,0.000 0.000-1,0.000 0.000 0,0.000 0.000 0,0.000 0.000 0,0.000 0.000 1,0.000 0.000-1,-2.000 0.000 0,-3.000 0.000-1,-3.000 0.000 0,-2.000 0.000-2,-3.000-2.000-1,1.000-3.000 1,-1.000-3.000 0,1.000-2.000 0,-4.000-1.000 0,-6.000 3.000 1,-6.000 3.000-1,-6.000 4.000 1,-4.000 1.000 0,1.000 0.000 2,-1.000 0.000 1,1.000 0.000 1,-3.000 0.000 0,-2.000 0.000 0,-3.000 0.000 0,-3.000 0.000-1,-2.000 0.000-1,0.000 0.000 0,0.000 0.000 0,0.000 0.000 0,0.000 0.000 0,0.000 0.000 0,0.000 0.000 1,0.000 0.000 1,1.000 0.000-1,4.000 0.000 0,3.000 0.000 0,3.000 0.000 0,1.000 0.000-1,1.000 0.000 1,-1.000 0.000 0,1.000 0.000 0,-3.000 0.000 0,-2.000 0.000 1,-3.000 0.000-1,-3.000 0.000 1,-1.000 0.000 0,4.000 0.000 0,3.000 0.000 0,3.000 0.000-1,3.000 0.000 1,3.000 0.000-1,3.000 0.000-1,4.000 0.000 0,-3.000 0.000 0,-5.000 0.000-1,-7.000 0.000 0,-5.000 0.000-1,-6.000 0.000 1,-3.000 0.000-1,-3.000 0.000 1,-2.000 0.000-1,-3.000 0.000 1,1.000 0.000 0,-1.000 0.000 0,1.000 0.000-1,-4.000 1.000 1,-6.000 4.000 0,-6.000 3.000 0,-6.000 3.000 0,-6.000-1.000 0,-2.000-2.000 0,-3.000-3.000 0,-3.000-3.000 0,-4.000-2.000 0,-3.000 0.000-1,-3.000 0.000 0,-2.000 0.000 0,-5.000 0.000 0,-2.000 0.000-1,-3.000 0.000 1,-3.000 0.000 0,-4.000 0.000 0,-3.000 0.000 0,-3.000 0.000 1,-2.000 0.000-1,-8.000 0.000 1,-8.000 0.000 0,-10.000 0.000-1,-9.000 0.000 1,-7.000 0.000 0,-3.000 0.000-1,-3.000 0.000 0,-2.000 0.000 0,-6.000 1.000 0,-6.000 4.000 0,-6.000 3.000 1,-6.000 3.000-1,-6.000 4.000 2,-2.000 7.000 1,-3.000 6.000 2,-3.000 7.000 1,-7.000 8.000 1,-9.000 14.000 0,-10.000 11.000-1,-8.000 14.000 0,-8.000 5.000 0,-2.000 1.000 0,-3.000-1.000-1,-3.000 1.000 0,-1.000-1.000-1,4.000 1.000 1,3.000-1.000-1,3.000 1.000 0,1.000-1.000 0,1.000 1.000-1,-1.000-1.000-1,1.000 1.000-1,-1.000-3.000 0,1.000-2.000 0,-1.000-3.000 0,1.000-3.000 1,1.000-2.000-1,3.000 0.000 1,3.000 0.000 0,4.000 0.000 0,1.000 0.000 0,0.000 0.000 0,0.000 0.000 0,0.000 0.000 0,0.000 1.000 0,0.000 4.000-1,0.000 3.000 1,0.000 3.000 0,0.000-1.000 0,0.000-2.000-1,0.000-3.000 1,0.000-3.000 0,0.000-4.000-1,0.000-3.000 0,0.000-3.000 0,0.000-2.000 0,0.000-5.000-1,0.000-2.000 1,0.000-3.000-1,0.000-3.000-1,0.000-1.000 1,0.000 4.000-1,0.000 3.000 1,0.000 3.000-1,-4.000-2.000 0,-5.000-6.000-1,-7.000-6.000 1,-5.000-6.000-1,-8.000-7.000 0,-5.000-6.000 1,-7.000-6.000 0,-5.000-6.000 1,-4.000-6.000 0,0.000-2.000-1,0.000-3.000 1,0.000-3.000 0,-2.000-4.000-1,-3.000-3.000 0,-3.000-3.000 0,-2.000-2.000 0,-8.000-3.000-1,-8.000 1.000-1,-10.000-1.000 1,-9.000 1.000-1,-5.000-3.000 0,0.000-2.000 1,0.000-3.000 1,0.000-3.000 0,-2.000 1.000 0,-3.000 6.000 1,-3.000 7.000 0,-2.000 6.000 1,-5.000 3.000 0,-2.000 0.000 0,-3.000 0.000-1,-3.000 0.000 0,-4.000 1.000 0,-3.000 4.000-1,-3.000 3.000 0,-2.000 3.000-2,-5.000-1.000 1,-2.000-2.000 0,-3.000-3.000 1,-3.000-3.000 0,-4.000-2.000 0,-3.000 0.000-2,-3.000 0.000 0,-2.000 0.000-1,-5.000 0.000-1,-2.000 0.000 1,-3.000 0.000 1,-3.000 0.000 1,-2.000 0.000 0,0.000 0.000 2,0.000 0.000 0,0.000 0.000 2,-4.000 0.000-1,-5.000 0.000 1,-7.000 0.000-1,-5.000 0.000 0,-4.000 0.000-1,0.000 0.000 1,0.000 0.000 0,0.000 0.000 1,1.000 0.000-1,4.000 0.000 1,3.000 0.000 0,3.000 0.000 0,1.000 0.000-1,1.000 0.000 1,-1.000 0.000-1,1.000 0.000 0,1.000 0.000 0,3.000 0.000 0,3.000 0.000 1,4.000 0.000-1,2.000 0.000 1,4.000 0.000-1,3.000 0.000 0,3.000 0.000 1,4.000-2.000-1,7.000-3.000 0,6.000-3.000 0,7.000-2.000 0,-1.000-1.000 0,-6.000 3.000-1,-6.000 3.000 0,-6.000 4.000 0,-4.000 1.000 0,1.000 0.000-1,-1.000 0.000 1,1.000 0.000 0,-1.000 0.000-1,1.000 0.000 0,-1.000 0.000 0,1.000 0.000 0,-1.000 0.000-1,1.000 0.000 1,-1.000 0.000 1,1.000 0.000-1,-1.000 0.000 2,1.000 0.000-1,-1.000 0.000 1,1.000 0.000-1,-1.000 0.000 1,1.000 0.000 0,-1.000 0.000 0,1.000 0.000-1,-1.000 0.000 1,1.000 0.000 0,-1.000 0.000 0,1.000 0.000 1,1.000 0.000-1,3.000 0.000 1,3.000 0.000-1,4.000 0.000 0,1.000 0.000 1,0.000 0.000-1,0.000 0.000 0,0.000 0.000 0,-2.000 0.000 0,-3.000 0.000 0,-3.000 0.000-1,-2.000 0.000 1,-3.000 0.000-1,1.000 0.000 0,-1.000 0.000 1,1.000 0.000-1,1.000-2.000 0,3.000-3.000 1,3.000-3.000-1,4.000-2.000 1,-1.000-3.000 0,-3.000 1.000 0,-3.000-1.000 0,-2.000 1.000 0,-3.000-1.000 0,1.000 1.000 0,-1.000-1.000-1,1.000 1.000 0,-3.000 1.000 0,-2.000 3.000 1,-3.000 3.000-1,-3.000 4.000 1,-2.000 1.000-1,0.000 0.000 1,0.000 0.000-1,0.000 0.000 1,0.000 0.000 0,0.000 0.000 0,0.000 0.000 0,0.000 0.000 0,-2.000 1.000 0,-3.000 4.000 0,-3.000 3.000 0,-2.000 3.000 0,-1.000-1.000 0,3.000-2.000 0,3.000-3.000 1,4.000-3.000-1,4.000-2.000 1,6.000 0.000 0,7.000 0.000 0,6.000 0.000 0,3.000-2.000-1,0.000-3.000 0,0.000-3.000 1,0.000-2.000-1,1.000-5.000 0,4.000-2.000 0,3.000-3.000 0,3.000-3.000 0,1.000-2.000 0,1.000 0.000 1,-1.000 0.000-1,1.000 0.000 1,1.000 0.000-1,3.000 0.000 1,3.000 0.000-1,4.000 0.000 0,1.000 0.000 0,0.000 0.000 0,0.000 0.000 1,0.000 0.000-1,0.000 1.000-1,0.000 4.000 0,0.000 3.000-3,0.000 3.000 0,-2.000-1.000-1,-3.000-2.000 1,-3.000-3.000 0,-2.000-3.000 2,-1.000-1.000 1,3.000 4.000 0,3.000 3.000 0,4.000 3.000 1,-1.000 3.000-1,-3.000 3.000 1,-3.000 3.000 1,-2.000 4.000-1,-5.000 2.000 1,-2.000 4.000 0,-3.000 3.000 0,-3.000 3.000 0,-1.000 3.000 1,4.000 3.000-1,3.000 3.000 0,3.000 4.000-1,1.000 1.000 0,1.000 0.000 0,-1.000 0.000 0,1.000 0.000 0,-6.000 0.000-1,-8.000 0.000 0,-10.000 0.000 1,-9.000 0.000 0,-2.000 0.000 0,6.000 0.000-1,7.000 0.000 1,6.000 0.000 0,4.000 0.000 0,4.000 0.000-1,3.000 0.000 1,3.000 0.000 0,-1.000 0.000 1,-2.000 0.000 0,-3.000 0.000 0,-3.000 0.000 1,-1.000-2.000-1,4.000-3.000 1,3.000-3.000-1,3.000-2.000 0,1.000-3.000-1,1.000 1.000 1,-1.000-1.000-1,1.000 1.000 1,-3.000 1.000-1,-2.000 3.000 0,-3.000 3.000-1,-3.000 4.000 1,1.000-3.000-1,6.000-5.000 0,7.000-7.000 1,6.000-5.000-1,1.000-3.000 1,-3.000 4.000-1,-3.000 3.000 0,-2.000 3.000 1,-5.000 1.000-1,-2.000 1.000 0,-3.000-1.000 1,-3.000 1.000-1,-4.000-1.000 1,-3.000 1.000 0,-3.000-1.000-1,-2.000 1.000 1,-1.000 1.000-1,3.000 3.000 2,3.000 3.000 0,4.000 4.000 2,-1.000 2.000-1,-3.000 4.000 0,-3.000 3.000-1,-2.000 3.000 0,-3.000-1.000 0,1.000-2.000-1,-1.000-3.000 1,1.000-3.000-1,-1.000-2.000 1,1.000 0.000 0,-1.000 0.000-1,1.000 0.000 2,-1.000-2.000-1,1.000-3.000-1,-1.000-3.000 1,1.000-2.000-1,2.000-3.000-1,7.000 1.000 2,6.000-1.000-1,7.000 1.000 1,2.000-1.000 0,1.000 1.000-1,-1.000-1.000 1,1.000 1.000 0,-1.000-1.000 0,1.000 1.000 0,-1.000-1.000 1,1.000 1.000-1,1.000-1.000 1,3.000 1.000 0,3.000-1.000-1,4.000 1.000 1,4.000-1.000-1,6.000 1.000 0,7.000-1.000-1,6.000 1.000 1,4.000-1.000-1,4.000 1.000 0,3.000-1.000 1,3.000 1.000 0,3.000-3.000 0,3.000-2.000-1,3.000-3.000 0,4.000-3.000-1,2.000-2.000 0,4.000 0.000 1,3.000 0.000 0,3.000 0.000 1,4.000-4.000 0,7.000-5.000 1,6.000-7.000 0,7.000-5.000 0,4.000-6.000 1,3.000-3.000-1,3.000-3.000 1,4.000-2.000 0,4.000-6.000-1,6.000-6.000-1,7.000-6.000-2,6.000-6.000-2,3.000-4.000 0,0.000 1.000 0,0.000-1.000 0,0.000 1.000-1,-2.000-4.000 1,-3.000-6.000 1,-3.000-6.000 0,-2.000-6.000 1,-1.000-6.000 0,3.000-2.000 1,3.000-3.000 0,4.000-3.000 0,-1.000-4.000 0,-3.000-3.000 0,-3.000-3.000 0,-2.000-2.000-1,-1.000-3.000 1,3.000 1.000-1,3.000-1.000 0,4.000 1.000 0,1.000-1.000-1,0.000 1.000 1,0.000-1.000-1,0.000 1.000 1,0.000 1.000 1,0.000 3.000-1,0.000 3.000 0,0.000 4.000 1,1.000-1.000-1,4.000-3.000 1,3.000-3.000 0,3.000-2.000 0,1.000 2.000 0,1.000 9.000 1,-1.000 10.000-1,1.000 10.000 0,-3.000 7.000 1,-2.000 6.000-1,-3.000 7.000 0,-3.000 6.000 1,-2.000 4.000-1,0.000 4.000 0,0.000 3.000 1,0.000 3.000-1,-2.000 1.000 0,-3.000 1.000 0,-3.000-1.000 0,-2.000 1.000 0,2.000 7.000-1,9.000 16.000 2,10.000 15.000 0,10.000 17.000 1,11.000 11.000 0,17.000 10.000 0,15.000 10.000 0,16.000 9.000 0,5.000-2.000 0,-2.000-12.000 0,-3.000-13.000 0,-3.000-12.000 1,-2.000-9.000-1,0.000-2.000 0,0.000-3.000 0,0.000-3.000-1,6.000-6.000-1,13.000-5.000 2,12.000-7.000-1,13.000-5.000 1,12.000-6.000-1,13.000-3.000 1,12.000-3.000 0,13.000-2.000-1,7.000-3.000 0,4.000 1.000 1,3.000-1.000 0,3.000 1.000-1,3.000-1.000 1,3.000 1.000 0,3.000-1.000-1,4.000 1.000 1,1.000 1.000-1,0.000 3.000 0,0.000 3.000 1,0.000 4.000-1,1.000 4.000 1,4.000 6.000-1,3.000 7.000 0,3.000 6.000 0,-1.000 4.000 0,-2.000 4.000-1,-3.000 3.000 0,-3.000 3.000 1,-6.000 1.000-1,-5.000 1.000 0,-7.000-1.000 1,-5.000 1.000-1,-3.000-1.000 1,4.000 1.000-1,3.000-1.000-1,3.000 1.000 0,-1.000-3.000 0,-2.000-2.000-1,-3.000-3.000 1,-3.000-3.000 0,-2.000-2.000 0,0.000 0.000 1,0.000 0.000 0,0.000 0.000-1,1.000 0.000 1,4.000 0.000 0,3.000 0.000 0,3.000 0.000 0,6.000 0.000 0,9.000 0.000 0,10.000 0.000 0,10.000 0.000 2,2.000 0.000-1,-3.000 0.000 0,-3.000 0.000 0,-2.000 0.000 0,2.000-2.000 0,9.000-3.000 0,10.000-3.000 0,10.000-2.000-1,4.000-3.000 0,0.000 1.000 0,0.000-1.000 0,0.000 1.000 0,1.000 1.000-1,4.000 3.000 0,3.000 3.000-1,3.000 4.000 0,3.000-1.000 0,3.000-3.000 0,3.000-3.000 1,4.000-2.000 0,2.000-1.000 1,4.000 3.000-1,3.000 3.000 1,3.000 4.000 0,-2.000 1.000 0,-6.000 0.000 0,-6.000 0.000 0,-6.000 0.000 0,-1.000 0.000 0,7.000 0.000 0,6.000 0.000 1,7.000 0.000-1,0.000 0.000 0,-2.000 0.000 0,-3.000 0.000 0,-3.000 0.000 0,-1.000 1.000 1,4.000 4.000-1,3.000 3.000 0,3.000 3.000 1,-2.000 1.000-1,-6.000 1.000 0,-6.000-1.000 0,-6.000 1.000-1,-2.000-1.000 0,3.000 1.000 0,3.000-1.000 0,4.000 1.000 0,2.000-3.000-1,4.000-2.000 0,3.000-3.000 1,3.000-3.000-1,-2.000-2.000 0,-6.000 0.000 1,-6.000 0.000 0,-6.000 0.000 0,-2.000 0.000 1,3.000 0.000-1,3.000 0.000 1,4.000 0.000-1,-3.000-2.000 0,-5.000-3.000 1,-7.000-3.000 0,-5.000-2.000 1,-6.000-1.000-1,-3.000 3.000 1,-3.000 3.000 0,-2.000 4.000 0,-1.000 1.000 1,3.000 0.000-1,3.000 0.000 1,4.000 0.000 0,-1.000 0.000 0,-3.000 0.000 0,-3.000 0.000 0,-2.000 0.000-1,-1.000 0.000 0,3.000 0.000 0,3.000 0.000 0,4.000 0.000-1,1.000 0.000-1,0.000 0.000 0,0.000 0.000-2,0.000 0.000 0,-4.000-2.000 0,-5.000-3.000 0,-7.000-3.000 2,-5.000-2.000 0,-4.000-1.000 1,0.000 3.000-1,0.000 3.000 0,0.000 4.000 1,-4.000 1.000-1,-5.000 0.000 2,-7.000 0.000 0,-5.000 0.000 2,-3.000 0.000 0,4.000 0.000-1,3.000 0.000 0,3.000 0.000-1,-1.000 0.000 0,-2.000 0.000-1,-3.000 0.000 0,-3.000 0.000 0,-1.000 0.000 0,4.000 0.000-2,3.000 0.000 1,3.000 0.000-1,-2.000-2.000-1,-6.000-3.000 2,-6.000-3.000-1,-6.000-2.000 1,-7.000-1.000 0,-6.000 3.000 0,-6.000 3.000 0,-6.000 4.000 0,-7.000 1.000 1,-6.000 0.000 0,-6.000 0.000 0,-6.000 0.000 1,-4.000 0.000-1,1.000 0.000 1,-1.000 0.000-1,1.000 0.000 1,-3.000 0.000-1,-2.000 0.000 0,-3.000 0.000 0,-3.000 0.000 0,-4.000 0.000 0,-3.000 0.000 0,-3.000 0.000 0,-2.000 0.000 0,-8.000 0.000-1,-8.000 0.000 0,-10.000 0.000 0,-9.000 0.000 0,-7.000 0.000 0,-3.000 0.000 0,-3.000 0.000 1,-2.000 0.000-1,-5.000 0.000 1,-2.000 0.000 1,-3.000 0.000 0,-3.000 0.000 1,-2.000 1.000 0,0.000 4.000-2,0.000 3.000-2,0.000 3.000-1,0.000-1.000 0,0.000-2.000 0,0.000-3.000 1,0.000-3.000 0,-2.000-4.000 1,-3.000-3.000 0,-3.000-3.000 0,-2.000-2.000 0,-3.000-1.000 0,1.000 3.000 0,-1.000 3.000 1,1.000 4.000 0,-3.000 8.000 0,-2.000 17.000 1,-3.000 15.000 1,-3.000 16.000 0,-6.000 7.000 1,-5.000 1.000-1,-7.000-1.000 0,-5.000 1.000-1,-4.000 1.000 0,0.000 3.000 0,0.000 3.000 0,0.000 4.000 0,1.000-1.000-1,4.000-3.000-1,3.000-3.000 0,3.000-2.000-1,1.000-3.000-2,1.000 1.000 1,-1.000-1.000-1,1.000 1.000 0,-3.000-1.000-6,-2.000 1.000-12,-3.000-1.000-10,-3.000 1.000-11</inkml:trace>
</inkml:ink>
</file>

<file path=ppt/ink/ink74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2"/>
    </inkml:context>
    <inkml:brush xml:id="br0">
      <inkml:brushProperty name="width" value="0.0252766814082861" units="cm"/>
      <inkml:brushProperty name="height" value="0.0252766814082861" units="cm"/>
      <inkml:brushProperty name="color" value="#f2395b"/>
      <inkml:brushProperty name="ignorePressure" value="0"/>
    </inkml:brush>
  </inkml:definitions>
  <inkml:trace contextRef="#ctx0" brushRef="#br0">49100.000 14150.000 870,'-18.000'-22.000'3,"17.000"6.000"6,15.000 7.000 6,16.000 6.000 6,5.000 3.000 1,-2.000 0.000-4,-3.000 0.000-6,-3.000 0.000-4,-4.000 3.000-3,-3.000 6.000 0,-3.000 7.000 0,-2.000 6.000-1,-5.000-4.000-1,-2.000-11.000-4,-3.000-14.000-2,-3.000-11.000-3</inkml:trace>
</inkml:ink>
</file>

<file path=ppt/ink/ink74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3"/>
    </inkml:context>
    <inkml:brush xml:id="br0">
      <inkml:brushProperty name="width" value="0.0387195535004139" units="cm"/>
      <inkml:brushProperty name="height" value="0.0387195535004139" units="cm"/>
      <inkml:brushProperty name="color" value="#f2395b"/>
      <inkml:brushProperty name="ignorePressure" value="0"/>
    </inkml:brush>
  </inkml:definitions>
  <inkml:trace contextRef="#ctx0" brushRef="#br0">48600.000 12950.000 568,'71.000'-22.000'3,"-5.000"6.000"5,-7.000 7.000 7,-5.000 6.000 6,-4.000 6.000 2,0.000 6.000-1,0.000 7.000 0,0.000 6.000-1,1.000 3.000-1,4.000 0.000-1,3.000 0.000-1,3.000 0.000-1,-4.000 1.000-2,-8.000 4.000-2,-10.000 3.000-2,-9.000 3.000-3,-9.000 3.000-1,-5.000 3.000-2,-7.000 3.000-1,-5.000 4.000-1,-11.000 5.000-2,-11.000 10.000-3,-14.000 10.000-3,-11.000 9.000-3,-12.000 4.000-1,-9.000 1.000 2,-10.000-1.000 0,-8.000 1.000 2,-3.000-4.000-1,7.000-6.000 0,6.000-6.000-2,7.000-6.000 0,5.000-10.000 0,7.000-12.000 2,6.000-13.000 3,7.000-12.000 2,10.000-10.000 2,16.000-6.000 3,15.000-6.000 4,17.000-6.000 2,16.000-6.000 1,19.000-2.000 1,19.000-3.000 1,19.000-3.000-1,10.000 1.000 1,4.000 6.000-1,3.000 7.000 0,3.000 6.000 0,-5.000 9.000-1,-12.000 13.000 0,-13.000 12.000-1,-12.000 13.000-1,-13.000 6.000-1,-12.000 0.000 1,-13.000 0.000 0,-12.000 0.000-1,-9.000 1.000 0,-2.000 4.000 0,-3.000 3.000 0,-3.000 3.000 0,-10.000 1.000-2,-16.000 1.000 0,-15.000-1.000-3,-15.000 1.000-1,-11.000-1.000-2,-2.000 1.000-1,-3.000-1.000-2,-3.000 1.000-1,-2.000-1.000-2,0.000 1.000-3,0.000-1.000-1,0.000 1.000-3,0.000-4.000-3,0.000-6.000-4,0.000-6.000-4,0.000-6.000-5,4.000-7.000-3,10.000-6.000-5,10.000-6.000-5,9.000-6.000-3</inkml:trace>
</inkml:ink>
</file>

<file path=ppt/ink/ink74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3"/>
    </inkml:context>
    <inkml:brush xml:id="br0">
      <inkml:brushProperty name="width" value="0.0377985835075378" units="cm"/>
      <inkml:brushProperty name="height" value="0.0377985835075378" units="cm"/>
      <inkml:brushProperty name="color" value="#f2395b"/>
      <inkml:brushProperty name="ignorePressure" value="0"/>
    </inkml:brush>
  </inkml:definitions>
  <inkml:trace contextRef="#ctx0" brushRef="#br0">52350.000 12850.000 582,'-24.000'-63.000'45,"4.000"26.000"-1,3.000 24.000-2,3.000 26.000-2,-2.000 19.000-3,-6.000 17.000-3,-6.000 15.000-4,-6.000 16.000-4,-6.000 12.000-3,-2.000 9.000-3,-3.000 10.000-3,-3.000 10.000-3,-6.000 10.000-2,-5.000 13.000-2,-7.000 12.000-1,-5.000 13.000-1,-6.000 2.000-3,-3.000-5.000-4,-3.000-7.000-2,-2.000-5.000-3,-1.000-8.000-4,3.000-5.000-5,3.000-7.000-5,4.000-5.000-5,5.000-12.000-2,10.000-16.000 0,10.000-15.000 1,9.000-15.000-1,12.000-18.000-4,16.000-19.000-9,15.000-18.000-10,17.000-19.000-9,7.000-12.000 1,0.000-2.000 10,0.000-3.000 11,0.000-3.000 10</inkml:trace>
</inkml:ink>
</file>

<file path=ppt/ink/ink74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4"/>
    </inkml:context>
    <inkml:brush xml:id="br0">
      <inkml:brushProperty name="width" value="0.0462514199316502" units="cm"/>
      <inkml:brushProperty name="height" value="0.0462514199316502" units="cm"/>
      <inkml:brushProperty name="color" value="#f2395b"/>
      <inkml:brushProperty name="ignorePressure" value="0"/>
    </inkml:brush>
  </inkml:definitions>
  <inkml:trace contextRef="#ctx0" brushRef="#br0">52300.000 13300.000 475,'45.000'-38.000'-3,"-9.000"26.000"9,-10.000 24.000 9,-8.000 26.000 8,-9.000 16.000 6,-6.000 10.000-1,-6.000 10.000 2,-6.000 9.000 0,-4.000 7.000-1,1.000 7.000-1,-1.000 6.000-2,1.000 7.000-2,1.000-3.000-2,3.000-8.000-1,3.000-10.000-3,4.000-9.000-1,4.000-12.000-2,6.000-11.000-2,7.000-14.000-3,6.000-11.000-2,6.000-11.000-3,6.000-5.000-3,7.000-7.000-3,6.000-5.000-4,6.000-14.000-4,6.000-18.000-2,7.000-19.000-3,6.000-18.000-4,4.000-15.000 0,4.000-9.000 0,3.000-10.000 1,3.000-8.000 2,-2.000-8.000-1,-6.000-2.000 0,-6.000-3.000-2,-6.000-3.000-1,-9.000 4.000 1,-8.000 13.000 1,-10.000 12.000 1,-9.000 13.000 2,-7.000 10.000 3,-3.000 10.000 4,-3.000 10.000 5,-2.000 9.000 5,-6.000 12.000 8,-6.000 16.000 10,-6.000 15.000 11,-6.000 17.000 10,-4.000 10.000 3,1.000 6.000-7,-1.000 7.000-6,1.000 6.000-7,-1.000 10.000-3,1.000 17.000-2,-1.000 15.000-2,1.000 16.000-1,-3.000 9.000-2,-2.000 3.000-2,-3.000 3.000-3,-3.000 4.000-2,-2.000 5.000-1,0.000 10.000 1,0.000 10.000 1,0.000 9.000 0,0.000 2.000-6,0.000-2.000-13,0.000-3.000-13,0.000-3.000-14,1.000-10.000-6,4.000-16.000-1,3.000-15.000 1,3.000-15.000 1,3.000-17.000-1,3.000-15.000 2,3.000-15.000 0,4.000-16.000 2</inkml:trace>
</inkml:ink>
</file>

<file path=ppt/ink/ink74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4"/>
    </inkml:context>
    <inkml:brush xml:id="br0">
      <inkml:brushProperty name="width" value="0.0466511100530624" units="cm"/>
      <inkml:brushProperty name="height" value="0.0466511100530624" units="cm"/>
      <inkml:brushProperty name="color" value="#f2395b"/>
      <inkml:brushProperty name="ignorePressure" value="0"/>
    </inkml:brush>
  </inkml:definitions>
  <inkml:trace contextRef="#ctx0" brushRef="#br0">54300.000 13950.000 471,'1.000'-61.000'6,"4.000"28.000"12,3.000 28.000 12,3.000 29.000 12,-1.000 18.000 2,-2.000 9.000-6,-3.000 10.000-9,-3.000 10.000-6,-2.000 0.000-6,0.000-5.000-2,0.000-7.000-3,0.000-5.000-2,-2.000-4.000-1,-3.000 0.000 1,-3.000 0.000 1,-2.000 0.000 1,-5.000 4.000 0,-2.000 10.000-2,-3.000 10.000-1,-3.000 9.000-2,-2.000 2.000-1,0.000-2.000-1,0.000-3.000-1,0.000-3.000 0,0.000-9.000-5,0.000-11.000-6,0.000-14.000-7,0.000-11.000-7,7.000-15.000-3,17.000-16.000 0,15.000-15.000 0,16.000-15.000 1,10.000-17.000-1,7.000-15.000 2,6.000-15.000-1,7.000-16.000 2,4.000-7.000 0,3.000 4.000 2,3.000 3.000 3,4.000 3.000 2,-3.000 6.000 2,-5.000 9.000 4,-7.000 10.000 4,-5.000 10.000 3,-8.000 8.000 3,-5.000 10.000-1,-7.000 10.000 2,-5.000 9.000 0,-8.000 13.000 7,-5.000 20.000 14,-7.000 18.000 14,-5.000 20.000 13,-4.000 10.000 4,0.000 3.000-8,0.000 3.000-7,0.000 4.000-6,-2.000 1.000-7,-3.000 0.000-2,-3.000 0.000-5,-2.000 0.000-3,-3.000-2.000-3,1.000-3.000-3,-1.000-3.000-3,1.000-2.000-3,1.000-3.000-1,3.000 1.000 3,3.000-1.000 1,4.000 1.000 1,-1.000-4.000-4,-3.000-6.000-9,-3.000-6.000-12,-2.000-6.000-9</inkml:trace>
</inkml:ink>
</file>

<file path=ppt/ink/ink74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5"/>
    </inkml:context>
    <inkml:brush xml:id="br0">
      <inkml:brushProperty name="width" value="0.0351338349282742" units="cm"/>
      <inkml:brushProperty name="height" value="0.0351338349282742" units="cm"/>
      <inkml:brushProperty name="color" value="#f2395b"/>
      <inkml:brushProperty name="ignorePressure" value="0"/>
    </inkml:brush>
  </inkml:definitions>
  <inkml:trace contextRef="#ctx0" brushRef="#br0">55400.000 12750.000 626,'90.000'-66.000'-9,"-18.000"19.000"2,-19.000 19.000 1,-18.000 19.000 1,-7.000 13.000 9,6.000 10.000 14,7.000 10.000 17,6.000 9.000 15,-2.000 6.000 4,-9.000 3.000-6,-10.000 3.000-6,-8.000 4.000-7,-9.000 4.000-7,-6.000 6.000-5,-6.000 7.000-6,-6.000 6.000-6,-10.000 3.000-4,-12.000 0.000 1,-13.000 0.000 0,-12.000 0.000 0,-7.000-4.000-3,1.000-5.000-9,-1.000-7.000-7,1.000-5.000-8,1.000-8.000-2,3.000-5.000 1,3.000-7.000 2,4.000-5.000 2,11.000-8.000 3,23.000-5.000 4,22.000-7.000 5,22.000-5.000 4,18.000-4.000 3,16.000 0.000 1,15.000 0.000 2,17.000 0.000 1,5.000 0.000-2,-3.000 0.000-7,-3.000 0.000-5,-2.000 0.000-7,-9.000 0.000-7,-12.000 0.000-7,-13.000 0.000-7,-12.000 0.000-7</inkml:trace>
</inkml:ink>
</file>

<file path=ppt/ink/ink74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5"/>
    </inkml:context>
    <inkml:brush xml:id="br0">
      <inkml:brushProperty name="width" value="0.0305415205657482" units="cm"/>
      <inkml:brushProperty name="height" value="0.0305415205657482" units="cm"/>
      <inkml:brushProperty name="color" value="#f2395b"/>
      <inkml:brushProperty name="ignorePressure" value="0"/>
    </inkml:brush>
  </inkml:definitions>
  <inkml:trace contextRef="#ctx0" brushRef="#br0">56350.000 12900.000 720,'48.000'-24.000'35,"-3.000"4.000"-9,-3.000 3.000-7,-2.000 3.000-8,3.000 1.000 0,14.000 1.000 8,11.000-1.000 8,14.000 1.000 9,7.000 1.000 0,3.000 3.000-9,3.000 3.000-8,4.000 4.000-8,-6.000 2.000-8,-11.000 4.000-11,-14.000 3.000-8,-11.000 3.000-10,-11.000 3.000-9,-5.000 3.000-10,-7.000 3.000-10,-5.000 4.000-9</inkml:trace>
</inkml:ink>
</file>

<file path=ppt/ink/ink74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5"/>
    </inkml:context>
    <inkml:brush xml:id="br0">
      <inkml:brushProperty name="width" value="0.0358163975179195" units="cm"/>
      <inkml:brushProperty name="height" value="0.0358163975179195" units="cm"/>
      <inkml:brushProperty name="color" value="#f2395b"/>
      <inkml:brushProperty name="ignorePressure" value="0"/>
    </inkml:brush>
  </inkml:definitions>
  <inkml:trace contextRef="#ctx0" brushRef="#br0">57200.000 12200.000 614,'-46.000'-16.000'8,"10.000"19.000"17,10.000 19.000 17,9.000 19.000 16,4.000 15.000 4,1.000 13.000-9,-1.000 12.000-9,1.000 13.000-8,-1.000 7.000-10,1.000 4.000-7,-1.000 3.000-9,1.000 3.000-7,-3.000 7.000-12,-2.000 14.000-11,-3.000 11.000-13,-3.000 14.000-12,-2.000-4.000-3,0.000-19.000 7,0.000-18.000 7,0.000-19.000 7,1.000-15.000 0,4.000-8.000-5,3.000-10.000-5,3.000-9.000-7</inkml:trace>
</inkml:ink>
</file>

<file path=ppt/ink/ink74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5"/>
    </inkml:context>
    <inkml:brush xml:id="br0">
      <inkml:brushProperty name="width" value="0.0302722938358784" units="cm"/>
      <inkml:brushProperty name="height" value="0.0302722938358784" units="cm"/>
      <inkml:brushProperty name="color" value="#f2395b"/>
      <inkml:brushProperty name="ignorePressure" value="0"/>
    </inkml:brush>
  </inkml:definitions>
  <inkml:trace contextRef="#ctx0" brushRef="#br0">56950.000 14700.000 726,'29.000'-68.000'7,"10.000"17.000"12,10.000 15.000 12,9.000 16.000 12,10.000 9.000 2,14.000 3.000-7,11.000 3.000-7,14.000 4.000-8,7.000 2.000-7,3.000 4.000-4,3.000 3.000-5,4.000 3.000-6,-7.000-1.000-9,-16.000-2.000-16,-15.000-3.000-16,-15.000-3.000-15,-14.000-2.000-6,-8.000 0.000 7,-10.000 0.000 6,-9.000 0.000 6</inkml:trace>
</inkml:ink>
</file>

<file path=ppt/ink/ink7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4"/>
    </inkml:context>
    <inkml:brush xml:id="br0">
      <inkml:brushProperty name="width" value="0.0329982340335846" units="cm"/>
      <inkml:brushProperty name="height" value="0.0329982340335846" units="cm"/>
      <inkml:brushProperty name="color" value="#f2395b"/>
      <inkml:brushProperty name="ignorePressure" value="0"/>
    </inkml:brush>
  </inkml:definitions>
  <inkml:trace contextRef="#ctx0" brushRef="#br0">100900.000 35700.000 666,'-30.000'25.000'2,"-9.000"0.000"2,-10.000 0.000 3,-8.000 0.000 3,0.000 4.000 3,14.000 10.000 3,11.000 10.000 2,14.000 9.000 4,7.000 6.000 2,3.000 3.000 0,3.000 3.000 0,4.000 4.000 0,1.000 4.000 0,0.000 6.000-2,0.000 7.000-3,0.000 6.000-1,0.000 3.000-2,0.000 0.000-2,0.000 0.000-2,0.000 0.000-2,0.000-2.000-2,0.000-3.000-6,0.000-3.000-3,0.000-2.000-4,-2.000-5.000-5,-3.000-2.000-4,-3.000-3.000-4,-2.000-3.000-4,-3.000-7.000-4,1.000-9.000-2,-1.000-10.000-3,1.000-8.000-2,-1.000-18.000-3,1.000-25.000-2,-1.000-25.000-1,1.000-25.000-3,1.000-8.000 4,3.000 9.000 6,3.000 10.000 8,4.000 10.000 7</inkml:trace>
</inkml:ink>
</file>

<file path=ppt/ink/ink74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6"/>
    </inkml:context>
    <inkml:brush xml:id="br0">
      <inkml:brushProperty name="width" value="0.0393032059073448" units="cm"/>
      <inkml:brushProperty name="height" value="0.0393032059073448" units="cm"/>
      <inkml:brushProperty name="color" value="#f2395b"/>
      <inkml:brushProperty name="ignorePressure" value="0"/>
    </inkml:brush>
  </inkml:definitions>
  <inkml:trace contextRef="#ctx0" brushRef="#br0">58000.000 13650.000 559,'-27.000'-22.000'2,"-3.000"6.000"2,-3.000 7.000 3,-2.000 6.000 3,0.000 17.000 8,7.000 28.000 15,6.000 28.000 14,7.000 29.000 15,2.000 16.000 2,1.000 7.000-11,-1.000 6.000-9,1.000 7.000-10,-1.000 0.000-9,1.000-2.000-6,-1.000-3.000-7,1.000-3.000-5,-4.000 1.000-11,-6.000 6.000-13,-6.000 7.000-12,-6.000 6.000-14,-2.000-8.000-3,3.000-22.000 6,3.000-22.000 7,4.000-21.000 6,2.000-17.000-2,4.000-8.000-7,3.000-10.000-9,3.000-9.000-9</inkml:trace>
</inkml:ink>
</file>

<file path=ppt/ink/ink74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6"/>
    </inkml:context>
    <inkml:brush xml:id="br0">
      <inkml:brushProperty name="width" value="0.0393786281347275" units="cm"/>
      <inkml:brushProperty name="height" value="0.0393786281347275" units="cm"/>
      <inkml:brushProperty name="color" value="#f2395b"/>
      <inkml:brushProperty name="ignorePressure" value="0"/>
    </inkml:brush>
  </inkml:definitions>
  <inkml:trace contextRef="#ctx0" brushRef="#br0">59700.000 13750.000 558,'250.000'-61.000'15,"-50.000"28.000"14,-50.000 28.000 14,-50.000 29.000 15,-30.000 16.000 3,-9.000 7.000-11,-10.000 6.000-11,-8.000 7.000-10,-12.000 5.000-6,-12.000 7.000-2,-13.000 6.000-2,-12.000 7.000-2,-19.000 5.000-3,-25.000 7.000-3,-25.000 6.000-3,-25.000 7.000-3,-15.000 0.000-6,-2.000-2.000-6,-3.000-3.000-7,-3.000-3.000-7,-1.000-7.000-3,4.000-9.000 2,3.000-10.000 3,3.000-8.000 2,9.000-9.000 2,16.000-6.000 3,15.000-6.000 4,17.000-6.000 2,10.000-7.000 4,6.000-6.000 3,7.000-6.000 5,6.000-6.000 3,13.000-6.000 2,23.000-2.000 2,22.000-3.000 0,22.000-3.000 2,19.000-4.000-2,20.000-3.000-5,18.000-3.000-5,20.000-2.000-6,6.000-6.000-4,-2.000-6.000-7,-3.000-6.000-7,-3.000-6.000-6,-6.000-1.000-2,-5.000 7.000 2,-7.000 6.000 1,-5.000 7.000 2,-11.000 4.000-3,-11.000 3.000-6,-14.000 3.000-8,-11.000 4.000-6,-11.000-1.000 0,-5.000-3.000 10,-7.000-3.000 9,-5.000-2.000 9</inkml:trace>
</inkml:ink>
</file>

<file path=ppt/ink/ink74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6"/>
    </inkml:context>
    <inkml:brush xml:id="br0">
      <inkml:brushProperty name="width" value="0.0481673553586006" units="cm"/>
      <inkml:brushProperty name="height" value="0.0481673553586006" units="cm"/>
      <inkml:brushProperty name="color" value="#f2395b"/>
      <inkml:brushProperty name="ignorePressure" value="0"/>
    </inkml:brush>
  </inkml:definitions>
  <inkml:trace contextRef="#ctx0" brushRef="#br0">62000.000 13650.000 456,'3.000'-46.000'0,"6.000"10.000"0,7.000 10.000 0,6.000 9.000 0,-5.000 21.000 12,-16.000 35.000 25,-15.000 35.000 24,-15.000 34.000 24,-14.000 18.000 4,-8.000 4.000-17,-10.000 3.000-16,-9.000 3.000-17,-10.000 3.000-10,-9.000 3.000-6,-10.000 3.000-4,-8.000 4.000-5,-8.000 2.000-7,-2.000 4.000-7,-3.000 3.000-9,-3.000 3.000-8,4.000-7.000-10,13.000-15.000-12,12.000-15.000-12,13.000-16.000-11</inkml:trace>
</inkml:ink>
</file>

<file path=ppt/ink/ink74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7"/>
    </inkml:context>
    <inkml:brush xml:id="br0">
      <inkml:brushProperty name="width" value="0.0539635680615902" units="cm"/>
      <inkml:brushProperty name="height" value="0.0539635680615902" units="cm"/>
      <inkml:brushProperty name="color" value="#f2395b"/>
      <inkml:brushProperty name="ignorePressure" value="0"/>
    </inkml:brush>
  </inkml:definitions>
  <inkml:trace contextRef="#ctx0" brushRef="#br0">62150.000 14300.000 407,'23.000'-13.000'45,"-3.000"26.000"-3,-3.000 24.000-1,-2.000 26.000-1,-5.000 13.000-4,-2.000 4.000-2,-3.000 3.000-4,-3.000 3.000-4,-2.000-2.000-2,0.000-6.000-3,0.000-6.000-2,0.000-6.000-3,9.000-13.000-3,19.000-19.000-3,19.000-18.000-4,19.000-19.000-3,9.000-18.000-6,0.000-15.000-6,0.000-15.000-7,0.000-16.000-7,-2.000-12.000-3,-3.000-5.000-3,-3.000-7.000-1,-2.000-5.000-2,-5.000-6.000 2,-2.000-3.000 3,-3.000-3.000 4,-3.000-2.000 3,-4.000 3.000 5,-3.000 14.000 3,-3.000 11.000 5,-2.000 14.000 3,-6.000 18.000 12,-6.000 25.000 19,-6.000 25.000 19,-6.000 25.000 18,-6.000 18.000 4,-2.000 14.000-11,-3.000 11.000-13,-3.000 14.000-12,-2.000 8.000-6,0.000 7.000-3,0.000 6.000-3,0.000 7.000-1,-2.000 0.000-4,-3.000-2.000-3,-3.000-3.000-5,-2.000-3.000-3,-5.000-6.000-2,-2.000-5.000 3,-3.000-7.000 1,-3.000-5.000 2</inkml:trace>
</inkml:ink>
</file>

<file path=ppt/ink/ink74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8"/>
    </inkml:context>
    <inkml:brush xml:id="br0">
      <inkml:brushProperty name="width" value="0.0550296157598495" units="cm"/>
      <inkml:brushProperty name="height" value="0.0550296157598495" units="cm"/>
      <inkml:brushProperty name="color" value="#f2395b"/>
      <inkml:brushProperty name="ignorePressure" value="0"/>
    </inkml:brush>
  </inkml:definitions>
  <inkml:trace contextRef="#ctx0" brushRef="#br0">64550.000 13700.000 399,'0.000'51.000'36,"0.000"4.000"3,0.000 3.000 4,0.000 3.000 4,-2.000 6.000 0,-3.000 9.000-3,-3.000 10.000-4,-2.000 10.000-3,-8.000 8.000-4,-8.000 10.000-6,-10.000 10.000-5,-9.000 9.000-6,-2.000-8.000-4,6.000-25.000-4,7.000-25.000-4,6.000-25.000-3,18.000-30.000-13,32.000-34.000-20,31.000-35.000-20,32.000-33.000-20,11.000-15.000-3,-5.000 6.000 14,-7.000 7.000 13,-5.000 6.000 15,-9.000 7.000 9,-9.000 10.000 5,-10.000 10.000 6,-8.000 9.000 5,-8.000 17.000 13,-2.000 25.000 17,-3.000 25.000 18,-3.000 25.000 19,-9.000 14.000 4,-11.000 3.000-8,-14.000 3.000-9,-11.000 4.000-9,-6.000-1.000-6,4.000-3.000-5,3.000-3.000-5,3.000-2.000-5,4.000-5.000-3,7.000-2.000-2,6.000-3.000-1,7.000-3.000-3,7.000-10.000-8,9.000-16.000-13,10.000-15.000-14,10.000-15.000-14,7.000-15.000-6,6.000-12.000 0,7.000-13.000 0,6.000-12.000 0,3.000-15.000 1,0.000-15.000 4,0.000-15.000 1,0.000-16.000 4,1.000-10.000 5,4.000-3.000 6,3.000-3.000 8,3.000-2.000 6,-4.000 5.000 6,-8.000 16.000 4,-10.000 15.000 3,-9.000 17.000 4,-9.000 11.000 5,-5.000 10.000 6,-7.000 10.000 7,-5.000 9.000 5,-6.000 6.000 9,-3.000 3.000 9,-3.000 3.000 11,-2.000 4.000 10,-5.000 10.000-1,-2.000 19.000-8,-3.000 19.000-10,-3.000 19.000-9,-6.000 13.000-7,-5.000 10.000-3,-7.000 10.000-4,-5.000 9.000-2,-8.000 6.000-4,-5.000 3.000-1,-7.000 3.000-3,-5.000 4.000-2,-4.000 1.000-2,0.000 0.000-2,0.000 0.000-3,0.000 0.000-2,4.000-2.000-2,10.000-3.000-1,10.000-3.000 0,9.000-2.000-2,10.000-9.000-4,14.000-12.000-10,11.000-13.000-9,14.000-12.000-9,10.000-12.000-3,9.000-8.000 2,10.000-10.000 3,10.000-9.000 3,4.000-9.000 2,0.000-5.000 1,0.000-7.000 3,0.000-5.000 2,-4.000-11.000 1,-5.000-11.000 2,-7.000-14.000 2,-5.000-11.000 1,-4.000-14.000 3,0.000-11.000 1,0.000-14.000 2,0.000-11.000 2,-4.000-9.000 2,-5.000-3.000 1,-7.000-3.000 1,-5.000-2.000 2,-6.000 3.000 0,-3.000 14.000 1,-3.000 11.000 1,-2.000 14.000 0,-3.000 10.000 4,1.000 9.000 3,-1.000 10.000 4,1.000 10.000 4,-10.000 8.000 2,-19.000 10.000-1,-18.000 10.000-2,-19.000 9.000 0,-12.000 13.000-3,-2.000 20.000-6,-3.000 18.000-5,-3.000 20.000-4,1.000 11.000-7,6.000 7.000-5,7.000 6.000-6,6.000 7.000-7,9.000 0.000-4,13.000-2.000-4,12.000-3.000-3,13.000-3.000-4,9.000-10.000 2,6.000-16.000 8,7.000-15.000 7,6.000-15.000 8</inkml:trace>
</inkml:ink>
</file>

<file path=ppt/ink/ink74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8"/>
    </inkml:context>
    <inkml:brush xml:id="br0">
      <inkml:brushProperty name="width" value="0.0569412969052792" units="cm"/>
      <inkml:brushProperty name="height" value="0.0569412969052792" units="cm"/>
      <inkml:brushProperty name="color" value="#f2395b"/>
      <inkml:brushProperty name="ignorePressure" value="0"/>
    </inkml:brush>
  </inkml:definitions>
  <inkml:trace contextRef="#ctx0" brushRef="#br0">67800.000 14200.000 386,'43.000'25.000'13,"-11.000"0.000"1,-14.000 0.000 2,-11.000 0.000 2,-12.000 3.000 4,-9.000 6.000 6,-10.000 7.000 8,-8.000 6.000 6,-9.000 6.000 2,-6.000 6.000-5,-6.000 7.000-3,-6.000 6.000-5,-4.000 1.000-4,1.000-3.000-4,-1.000-3.000-4,1.000-2.000-5,4.000-5.000-2,9.000-2.000-2,10.000-3.000 0,10.000-3.000-2,16.000-6.000-4,26.000-5.000-5,24.000-7.000-6,26.000-5.000-6,13.000-8.000-4,4.000-5.000-3,3.000-7.000-4,3.000-5.000-2,-1.000-4.000-2,-2.000 0.000 1,-3.000 0.000 0,-3.000 0.000 1,-7.000 0.000-2,-9.000 0.000-7,-10.000 0.000-6,-8.000 0.000-6,-12.000-5.000 1,-12.000-9.000 7,-13.000-10.000 9,-12.000-8.000 8,-7.000-8.000 5,1.000-2.000 4,-1.000-3.000 4,1.000-3.000 3,1.000-4.000 3,3.000-3.000 0,3.000-3.000 2,4.000-2.000-1,-1.000-1.000 2,-3.000 3.000-1,-3.000 3.000 1,-2.000 4.000 0,-1.000 1.000 2,3.000 0.000 7,3.000 0.000 5,4.000 0.000 6,1.000 3.000 5,0.000 6.000 5,0.000 7.000 4,0.000 6.000 5,-5.000 13.000 6,-9.000 23.000 6,-10.000 22.000 7,-8.000 22.000 6,-4.000 15.000-2,3.000 9.000-9,3.000 10.000-10,4.000 10.000-10,-1.000 10.000-6,-3.000 13.000-4,-3.000 12.000-4,-2.000 13.000-4,-5.000 15.000-2,-2.000 19.000-3,-3.000 19.000 0,-3.000 19.000-2,-2.000 10.000-9,0.000 4.000-16,0.000 3.000-14,0.000 3.000-17,1.000-11.000-7,4.000-25.000-2,3.000-25.000 0,3.000-25.000-1,4.000-22.000 3,7.000-19.000 5,6.000-18.000 5,7.000-19.000 7,2.000-15.000 3,1.000-8.000 3,-1.000-10.000 3,1.000-9.000 3</inkml:trace>
</inkml:ink>
</file>

<file path=ppt/ink/ink74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8"/>
    </inkml:context>
    <inkml:brush xml:id="br0">
      <inkml:brushProperty name="width" value="0.0395475700497627" units="cm"/>
      <inkml:brushProperty name="height" value="0.0395475700497627" units="cm"/>
      <inkml:brushProperty name="color" value="#f2395b"/>
      <inkml:brushProperty name="ignorePressure" value="0"/>
    </inkml:brush>
  </inkml:definitions>
  <inkml:trace contextRef="#ctx0" brushRef="#br0">68550.000 12850.000 556,'7.000'-52.000'4,"17.000"-3.000"8,15.000-3.000 9,16.000-2.000 9,2.000 2.000 3,-8.000 9.000 2,-10.000 10.000 0,-9.000 10.000 1,1.000 5.000-1,13.000 4.000 0,12.000 3.000-1,13.000 3.000-2,7.000 4.000-2,4.000 7.000-5,3.000 6.000-4,3.000 7.000-5,1.000 4.000-7,1.000 3.000-9,-1.000 3.000-8,1.000 4.000-9,-9.000 1.000-10,-15.000 0.000-10,-15.000 0.000-9,-16.000 0.000-11</inkml:trace>
</inkml:ink>
</file>

<file path=ppt/ink/ink74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0:59"/>
    </inkml:context>
    <inkml:brush xml:id="br0">
      <inkml:brushProperty name="width" value="0.0395074747502804" units="cm"/>
      <inkml:brushProperty name="height" value="0.0395074747502804" units="cm"/>
      <inkml:brushProperty name="color" value="#f2395b"/>
      <inkml:brushProperty name="ignorePressure" value="0"/>
    </inkml:brush>
  </inkml:definitions>
  <inkml:trace contextRef="#ctx0" brushRef="#br0">69800.000 14000.000 556,'56.000'-22.000'70,"13.000"6.000"-7,12.000 7.000-8,13.000 6.000-7,7.000 6.000-7,4.000 6.000-5,3.000 7.000-6,3.000 6.000-5,9.000 1.000-5,16.000-3.000-1,15.000-3.000-3,17.000-2.000-3,-3.000-3.000-5,-18.000 1.000-12,-19.000-1.000-10,-18.000 1.000-11,-17.000-1.000-10,-11.000 1.000-9,-14.000-1.000-8,-11.000 1.000-10,-18.000-3.000-1,-22.000-2.000 6,-22.000-3.000 6,-21.000-3.000 6</inkml:trace>
</inkml:ink>
</file>

<file path=ppt/ink/ink74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0"/>
    </inkml:context>
    <inkml:brush xml:id="br0">
      <inkml:brushProperty name="width" value="0.0387584641575813" units="cm"/>
      <inkml:brushProperty name="height" value="0.0387584641575813" units="cm"/>
      <inkml:brushProperty name="color" value="#f2395b"/>
      <inkml:brushProperty name="ignorePressure" value="0"/>
    </inkml:brush>
  </inkml:definitions>
  <inkml:trace contextRef="#ctx0" brushRef="#br0">70900.000 13300.000 567,'-24.000'-47.000'1,"4.000"6.000"3,3.000 7.000 2,3.000 6.000 3,3.000 9.000 7,3.000 13.000 10,3.000 12.000 13,4.000 13.000 10,1.000 13.000 3,0.000 17.000-7,0.000 15.000-6,0.000 16.000-6,-2.000 15.000-5,-3.000 16.000-3,-3.000 15.000-3,-2.000 17.000-3,-9.000 11.000-6,-12.000 10.000-7,-13.000 10.000-7,-12.000 9.000-8,-5.000-1.000-10,3.000-8.000-11,3.000-10.000-11,4.000-9.000-12,4.000-20.000-5,6.000-27.000-1,7.000-28.000 0,6.000-28.000-1</inkml:trace>
</inkml:ink>
</file>

<file path=ppt/ink/ink74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0"/>
    </inkml:context>
    <inkml:brush xml:id="br0">
      <inkml:brushProperty name="width" value="0.0370591133832932" units="cm"/>
      <inkml:brushProperty name="height" value="0.0370591133832932" units="cm"/>
      <inkml:brushProperty name="color" value="#f2395b"/>
      <inkml:brushProperty name="ignorePressure" value="0"/>
    </inkml:brush>
  </inkml:definitions>
  <inkml:trace contextRef="#ctx0" brushRef="#br0">72450.000 13350.000 593,'184.000'1.000'27,"-31.000"4.000"9,-31.000 3.000 8,-31.000 3.000 8,-20.000 6.000 1,-5.000 9.000-6,-7.000 10.000-7,-5.000 10.000-6,-11.000 4.000-7,-11.000 0.000-6,-14.000 0.000-7,-11.000 0.000-6,-12.000 6.000-5,-9.000 13.000-3,-10.000 12.000-4,-8.000 13.000-4,-14.000 6.000-3,-15.000 0.000-4,-15.000 0.000-3,-16.000 0.000-3,-12.000-4.000-2,-5.000-5.000 3,-7.000-7.000 0,-5.000-5.000 2,2.000-9.000 1,13.000-9.000 1,12.000-10.000 2,13.000-8.000 1,10.000-9.000 5,10.000-6.000 8,10.000-6.000 8,9.000-6.000 7,26.000-4.000 7,44.000 1.000 4,44.000-1.000 3,44.000 1.000 4,23.000-6.000-3,3.000-8.000-10,3.000-10.000-11,4.000-9.000-10,1.000-5.000-10,0.000 0.000-12,0.000 0.000-11,0.000 0.000-12,-7.000-2.000-5,-11.000-3.000 0,-14.000-3.000 0,-11.000-2.000 0,-14.000-5.000 4,-11.000-2.000 8,-14.000-3.000 8,-11.000-3.000 8,-12.000 1.000 6,-9.000 6.000 4,-10.000 7.000 3,-8.000 6.000 5</inkml:trace>
</inkml:ink>
</file>

<file path=ppt/ink/ink7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4"/>
    </inkml:context>
    <inkml:brush xml:id="br0">
      <inkml:brushProperty name="width" value="0.033853217959404" units="cm"/>
      <inkml:brushProperty name="height" value="0.033853217959404" units="cm"/>
      <inkml:brushProperty name="color" value="#f2395b"/>
      <inkml:brushProperty name="ignorePressure" value="0"/>
    </inkml:brush>
  </inkml:definitions>
  <inkml:trace contextRef="#ctx0" brushRef="#br0">100500.000 37200.000 649,'23.000'-49.000'0,"-3.000"4.000"0,-3.000 3.000 0,-2.000 3.000 0,-1.000 4.000 2,3.000 7.000 5,3.000 6.000 4,4.000 7.000 3,4.000 4.000 5,6.000 3.000 1,7.000 3.000 3,6.000 4.000 2,4.000 1.000-1,4.000 0.000-4,3.000 0.000-4,3.000 0.000-3,3.000 1.000-3,3.000 4.000 0,3.000 3.000-1,4.000 3.000 1,-3.000-1.000-1,-5.000-2.000 2,-7.000-3.000 1,-5.000-3.000 2,-8.000-6.000-11,-5.000-5.000-19,-7.000-7.000-22,-5.000-5.000-20,-9.000-6.000-5,-9.000-3.000 10,-10.000-3.000 11,-8.000-2.000 10,-9.000-5.000 8,-6.000-2.000 6,-6.000-3.000 4,-6.000-3.000 5,-2.000 1.000 5,3.000 6.000 4,3.000 7.000 5,4.000 6.000 5,1.000 4.000 4,0.000 4.000 2,0.000 3.000 3,0.000 3.000 4,-4.000 10.000 4,-5.000 20.000 8,-7.000 18.000 7,-5.000 20.000 8,-3.000 11.000-1,4.000 7.000-7,3.000 6.000-7,3.000 7.000-7,3.000 0.000-8,3.000-2.000-5,3.000-3.000-7,4.000-3.000-7,4.000-4.000-2,6.000-3.000 0,7.000-3.000-1,6.000-2.000 1,6.000-6.000-5,6.000-6.000-8,7.000-6.000-8,6.000-6.000-9,9.000-9.000-4,13.000-8.000 2,12.000-10.000 2,13.000-9.000 0,4.000-5.000 4,-3.000 0.000 4,-3.000 0.000 4,-2.000 0.000 4,-8.000-2.000 0,-8.000-3.000-7,-10.000-3.000-7,-9.000-2.000-6</inkml:trace>
</inkml:ink>
</file>

<file path=ppt/ink/ink74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0"/>
    </inkml:context>
    <inkml:brush xml:id="br0">
      <inkml:brushProperty name="width" value="0.0437029786407948" units="cm"/>
      <inkml:brushProperty name="height" value="0.0437029786407948" units="cm"/>
      <inkml:brushProperty name="color" value="#f2395b"/>
      <inkml:brushProperty name="ignorePressure" value="0"/>
    </inkml:brush>
  </inkml:definitions>
  <inkml:trace contextRef="#ctx0" brushRef="#br0">74550.000 13400.000 503,'1.000'-90.000'0,"4.000"23.000"9,3.000 22.000 10,3.000 22.000 8,3.000 18.000 9,3.000 16.000 6,3.000 15.000 7,4.000 17.000 6,-3.000 11.000 0,-5.000 10.000-8,-7.000 10.000-7,-5.000 9.000-9,-6.000 7.000-6,-3.000 7.000-3,-3.000 6.000-6,-2.000 7.000-3,-8.000 2.000-5,-8.000 1.000-5,-10.000-1.000-6,-9.000 1.000-6,-2.000-6.000-6,6.000-8.000-9,7.000-10.000-10,6.000-9.000-8,9.000-23.000-9,13.000-33.000-8,12.000-35.000-9,13.000-34.000-7,7.000-23.000 3,4.000-8.000 16,3.000-10.000 17,3.000-9.000 15,3.000-2.000 11,3.000 6.000 8,3.000 7.000 8,4.000 6.000 6,4.000 3.000 6,6.000 0.000 5,7.000 0.000 3,6.000 0.000 5,1.000 6.000 2,-3.000 13.000-2,-3.000 12.000 0,-2.000 13.000-1,-5.000 7.000-2,-2.000 4.000-6,-3.000 3.000-6,-3.000 3.000-4,-4.000 3.000-6,-3.000 3.000-7,-3.000 3.000-5,-2.000 4.000-6,-8.000-3.000-7,-8.000-5.000-7,-10.000-7.000-9,-9.000-5.000-7,-5.000-6.000 0,0.000-3.000 11,0.000-3.000 9,0.000-2.000 10</inkml:trace>
</inkml:ink>
</file>

<file path=ppt/ink/ink74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1"/>
    </inkml:context>
    <inkml:brush xml:id="br0">
      <inkml:brushProperty name="width" value="0.0517957881093025" units="cm"/>
      <inkml:brushProperty name="height" value="0.0517957881093025" units="cm"/>
      <inkml:brushProperty name="color" value="#f2395b"/>
      <inkml:brushProperty name="ignorePressure" value="0"/>
    </inkml:brush>
  </inkml:definitions>
  <inkml:trace contextRef="#ctx0" brushRef="#br0">75750.000 12750.000 424,'-22.000'-136.000'4,"6.000"28.000"5,7.000 28.000 4,6.000 29.000 5,3.000 13.000 3,0.000 1.000 2,0.000-1.000 3,0.000 1.000 2,1.000 10.000 4,4.000 22.000 4,3.000 22.000 4,3.000 23.000 5,-1.000 14.000-2,-2.000 10.000-7,-3.000 10.000-8,-3.000 9.000-6,-2.000 6.000-3,0.000 3.000 1,0.000 3.000 1,0.000 4.000 2,-4.000 5.000-2,-5.000 10.000-4,-7.000 10.000-3,-5.000 9.000-5,-6.000 12.000-3,-3.000 16.000-5,-3.000 15.000-3,-2.000 17.000-4,-5.000 0.000-4,-2.000-11.000-4,-3.000-14.000-2,-3.000-11.000-4,1.000-14.000-1,6.000-11.000-3,7.000-14.000-2,6.000-11.000-1,4.000-14.000-1,4.000-11.000 1,3.000-14.000 0,3.000-11.000 0,4.000-23.000-5,7.000-31.000-10,6.000-31.000-12,7.000-31.000-10,8.000-21.000 2,14.000-9.000 13,11.000-10.000 14,14.000-8.000 14,11.000-6.000 9,14.000 1.000 5,11.000-1.000 6,14.000 1.000 5,-1.000 7.000 4,-12.000 16.000 4,-13.000 15.000 4,-12.000 17.000 2,-5.000 8.000 6,3.000 4.000 4,3.000 3.000 5,4.000 3.000 6,-6.000 7.000 0,-11.000 14.000-4,-14.000 11.000-4,-11.000 14.000-3,-12.000 13.000-3,-9.000 16.000-2,-10.000 15.000-1,-8.000 17.000-2,-11.000 8.000-1,-8.000 4.000-3,-10.000 3.000-2,-9.000 3.000-2,-4.000-4.000-2,4.000-8.000-2,3.000-10.000-1,3.000-9.000-1,12.000-10.000-5,22.000-9.000-9,22.000-10.000-7,23.000-8.000-9,14.000-15.000-5,10.000-19.000-1,10.000-18.000-2,9.000-19.000-2,6.000-12.000 1,3.000-2.000 3,3.000-3.000 1,4.000-3.000 3,-4.000-1.000 3,-9.000 4.000 4,-10.000 3.000 4,-8.000 3.000 3,-11.000 6.000 5,-8.000 9.000 5,-10.000 10.000 4,-9.000 10.000 4,-9.000 16.000 12,-5.000 26.000 17,-7.000 24.000 17,-5.000 26.000 18,-8.000 13.000 2,-5.000 4.000-14,-7.000 3.000-13,-5.000 3.000-12,-3.000 1.000-10,4.000 1.000-3,3.000-1.000-4,3.000 1.000-5,3.000-4.000-2,3.000-6.000-4,3.000-6.000-2,4.000-6.000-4,5.000-10.000-2,10.000-12.000-2,10.000-13.000-2,9.000-12.000-2,7.000-10.000-2,7.000-6.000-1,6.000-6.000-1,7.000-6.000 0,5.000-12.000-2,7.000-15.000-2,6.000-15.000-3,7.000-16.000-3,0.000-10.000 0,-2.000-3.000 1,-3.000-3.000 1,-3.000-2.000 1,-9.000-5.000 2,-11.000-2.000 1,-14.000-3.000 2,-11.000-3.000 2,-11.000 2.000 1,-5.000 10.000 0,-7.000 10.000 1,-5.000 9.000 0,-11.000 9.000 4,-11.000 9.000 10,-14.000 10.000 10,-11.000 10.000 9,-20.000 10.000 1,-24.000 13.000-7,-26.000 12.000-6,-24.000 13.000-8,-23.000 16.000-7,-18.000 23.000-8,-19.000 22.000-9,-18.000 22.000-8,13.000-2.000-3,47.000-25.000 2,47.000-25.000 2,48.000-25.000 3,20.000-10.000 1,-2.000 7.000-1,-3.000 6.000 0,-3.000 7.000 0</inkml:trace>
</inkml:ink>
</file>

<file path=ppt/ink/ink74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2"/>
    </inkml:context>
    <inkml:brush xml:id="br0">
      <inkml:brushProperty name="width" value="0.0377893932163715" units="cm"/>
      <inkml:brushProperty name="height" value="0.0377893932163715" units="cm"/>
      <inkml:brushProperty name="color" value="#f2395b"/>
      <inkml:brushProperty name="ignorePressure" value="0"/>
    </inkml:brush>
  </inkml:definitions>
  <inkml:trace contextRef="#ctx0" brushRef="#br0">78950.000 13650.000 582,'168.000'-44.000'94,"-11.000"13.000"-19,-14.000 12.000-20,-11.000 13.000-19,-6.000 6.000-10,4.000 0.000 0,3.000 0.000 1,3.000 0.000-1,6.000 0.000-3,9.000 0.000-6,10.000 0.000-8,10.000 0.000-6,-11.000 3.000-4,-27.000 6.000-2,-28.000 7.000-2,-28.000 6.000-2,-21.000 4.000-7,-12.000 4.000-11,-13.000 3.000-12,-12.000 3.000-12,-21.000 3.000-4,-28.000 3.000 3,-28.000 3.000 4,-27.000 4.000 2,-8.000-4.000 6,17.000-9.000 7,15.000-10.000 7,16.000-8.000 6,7.000-6.000 4,1.000 1.000-1,-1.000-1.000-1,1.000 1.000-1</inkml:trace>
</inkml:ink>
</file>

<file path=ppt/ink/ink74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2"/>
    </inkml:context>
    <inkml:brush xml:id="br0">
      <inkml:brushProperty name="width" value="0.0386507175862789" units="cm"/>
      <inkml:brushProperty name="height" value="0.0386507175862789" units="cm"/>
      <inkml:brushProperty name="color" value="#f2395b"/>
      <inkml:brushProperty name="ignorePressure" value="0"/>
    </inkml:brush>
  </inkml:definitions>
  <inkml:trace contextRef="#ctx0" brushRef="#br0">78650.000 14500.000 569,'-40.000'-2.000'4,"23.000"-3.000"7,22.000-3.000 9,22.000-2.000 7,21.000-1.000 4,22.000 3.000-2,22.000 3.000-1,23.000 4.000-2,19.000 4.000 1,19.000 6.000 2,19.000 7.000 2,19.000 6.000 3,9.000 4.000-1,0.000 4.000-3,0.000 3.000-1,0.000 3.000-4,-10.000 1.000-9,-18.000 1.000-16,-19.000-1.000-18,-18.000 1.000-16,-21.000-6.000-11,-22.000-8.000-5,-22.000-10.000-5,-21.000-9.000-6,-14.000-4.000 2,-2.000 4.000 6,-3.000 3.000 7,-3.000 3.000 7</inkml:trace>
</inkml:ink>
</file>

<file path=ppt/ink/ink74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3"/>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82375.000 13225.000 333,'157.000'63.000'167,"51.000"46.000"-1,50.000 47.000 1,49.000 47.000 0</inkml:trace>
</inkml:ink>
</file>

<file path=ppt/ink/ink74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3"/>
    </inkml:context>
    <inkml:brush xml:id="br0">
      <inkml:brushProperty name="width" value="0.0443436019122601" units="cm"/>
      <inkml:brushProperty name="height" value="0.0443436019122601" units="cm"/>
      <inkml:brushProperty name="color" value="#f2395b"/>
      <inkml:brushProperty name="ignorePressure" value="0"/>
    </inkml:brush>
  </inkml:definitions>
  <inkml:trace contextRef="#ctx0" brushRef="#br0">82700.000 13000.000 496,'43.000'-13.000'3,"-11.000"26.000"17,-14.000 24.000 16,-11.000 26.000 16,-7.000 15.000 4,0.000 6.000-5,0.000 7.000-8,0.000 6.000-5,0.000 3.000-6,0.000 0.000-4,0.000 0.000-4,0.000 0.000-3,0.000 1.000-3,0.000 4.000-2,0.000 3.000 0,0.000 3.000-1,0.000-2.000-3,0.000-6.000-2,0.000-6.000-3,0.000-6.000-3,1.000-7.000-3,4.000-6.000-1,3.000-6.000-4,3.000-6.000-2,-2.000-6.000-3,-6.000-2.000-3,-6.000-3.000-2,-6.000-3.000-3,-10.000-7.000-1,-12.000-9.000 3,-13.000-10.000 1,-12.000-8.000 3,-12.000-8.000 0,-8.000-2.000-1,-10.000-3.000-1,-9.000-3.000-1,-4.000-2.000-1,4.000 0.000-3,3.000 0.000-1,3.000 0.000-2,1.000-4.000-3,1.000-5.000-2,-1.000-7.000-3,1.000-5.000-3,7.000-8.000 0,16.000-5.000 0,15.000-7.000 2,17.000-5.000 0,8.000 0.000 3,4.000 10.000 2,3.000 10.000 3,3.000 9.000 3</inkml:trace>
</inkml:ink>
</file>

<file path=ppt/ink/ink74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3"/>
    </inkml:context>
    <inkml:brush xml:id="br0">
      <inkml:brushProperty name="width" value="0.0356100536882877" units="cm"/>
      <inkml:brushProperty name="height" value="0.0356100536882877" units="cm"/>
      <inkml:brushProperty name="color" value="#f2395b"/>
      <inkml:brushProperty name="ignorePressure" value="0"/>
    </inkml:brush>
  </inkml:definitions>
  <inkml:trace contextRef="#ctx0" brushRef="#br0">82850.000 13650.000 617,'142.000'-115.000'34,"-16.000"23.000"3,-15.000 22.000 3,-15.000 22.000 2,-4.000 13.000 1,9.000 7.000-3,10.000 6.000-1,10.000 7.000-2,0.000 4.000-6,-5.000 3.000-9,-7.000 3.000-9,-5.000 4.000-8,-11.000 5.000-12,-11.000 10.000-11,-14.000 10.000-12,-11.000 9.000-13,-12.000 2.000-7,-9.000-2.000-6,-10.000-3.000-4,-8.000-3.000-6</inkml:trace>
</inkml:ink>
</file>

<file path=ppt/ink/ink74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4"/>
    </inkml:context>
    <inkml:brush xml:id="br0">
      <inkml:brushProperty name="width" value="0.0450637228786945" units="cm"/>
      <inkml:brushProperty name="height" value="0.0450637228786945" units="cm"/>
      <inkml:brushProperty name="color" value="#f2395b"/>
      <inkml:brushProperty name="ignorePressure" value="0"/>
    </inkml:brush>
  </inkml:definitions>
  <inkml:trace contextRef="#ctx0" brushRef="#br0">85700.000 12800.000 488,'-25.000'-41.000'38,"0.000"19.000"6,0.000 19.000 4,0.000 19.000 5,-5.000 15.000 0,-9.000 13.000-4,-10.000 12.000-4,-8.000 13.000-5,-12.000 15.000-3,-12.000 19.000-6,-13.000 19.000-5,-12.000 19.000-4,-12.000 16.000-6,-8.000 17.000-8,-10.000 15.000-6,-9.000 16.000-8,-2.000 2.000-6,6.000-8.000-4,7.000-10.000-4,6.000-9.000-5,13.000-20.000-5,23.000-27.000-5,22.000-28.000-6,22.000-28.000-5</inkml:trace>
</inkml:ink>
</file>

<file path=ppt/ink/ink74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4"/>
    </inkml:context>
    <inkml:brush xml:id="br0">
      <inkml:brushProperty name="width" value="0.0509389601647854" units="cm"/>
      <inkml:brushProperty name="height" value="0.0509389601647854" units="cm"/>
      <inkml:brushProperty name="color" value="#f2395b"/>
      <inkml:brushProperty name="ignorePressure" value="0"/>
    </inkml:brush>
  </inkml:definitions>
  <inkml:trace contextRef="#ctx0" brushRef="#br0">85300.000 13250.000 431,'25.000'-36.000'11,"0.000"28.000"22,0.000 28.000 21,0.000 29.000 22,-4.000 16.000 4,-5.000 7.000-14,-7.000 6.000-14,-5.000 7.000-14,-1.000 2.000-10,6.000 1.000-5,7.000-1.000-6,6.000 1.000-6,6.000-7.000-5,6.000-12.000-5,7.000-13.000-5,6.000-12.000-3,3.000-12.000-3,0.000-8.000 2,0.000-10.000 2,0.000-9.000 1,1.000-12.000-3,4.000-11.000-11,3.000-14.000-10,3.000-11.000-10,-1.000-14.000-5,-2.000-11.000 0,-3.000-14.000 2,-3.000-11.000-1,-2.000-7.000 4,0.000 0.000 4,0.000 0.000 5,0.000 0.000 6,-5.000 6.000 3,-9.000 13.000 3,-10.000 12.000 2,-8.000 13.000 3,-4.000 9.000 8,3.000 6.000 12,3.000 7.000 14,4.000 6.000 12,-3.000 10.000 11,-5.000 17.000 7,-7.000 15.000 8,-5.000 16.000 7,-6.000 13.000 0,-3.000 14.000-12,-3.000 11.000-10,-2.000 14.000-10,-3.000 5.000-8,1.000 1.000-4,-1.000-1.000-5,1.000 1.000-4,-6.000 12.000-3,-8.000 25.000-3,-10.000 25.000-2,-9.000 25.000-2,-4.000 4.000-6,4.000-15.000-7,3.000-15.000-9,3.000-16.000-7,3.000-16.000-7,3.000-16.000-6,3.000-15.000-5,4.000-15.000-6</inkml:trace>
</inkml:ink>
</file>

<file path=ppt/ink/ink74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5"/>
    </inkml:context>
    <inkml:brush xml:id="br0">
      <inkml:brushProperty name="width" value="0.0574651770293713" units="cm"/>
      <inkml:brushProperty name="height" value="0.0574651770293713" units="cm"/>
      <inkml:brushProperty name="color" value="#f2395b"/>
      <inkml:brushProperty name="ignorePressure" value="0"/>
    </inkml:brush>
  </inkml:definitions>
  <inkml:trace contextRef="#ctx0" brushRef="#br0">87100.000 14100.000 382,'0.000'-35.000'78,"0.000"32.000"-14,0.000 31.000-13,0.000 32.000-13,-2.000 15.000-10,-3.000 0.000-4,-3.000 0.000-4,-2.000 0.000-6,-5.000-2.000-2,-2.000-3.000-3,-3.000-3.000-2,-3.000-2.000-2,1.000-6.000-3,6.000-6.000-6,7.000-6.000-5,6.000-6.000-5,13.000-16.000-6,23.000-25.000-9,22.000-25.000-7,22.000-25.000-7,8.000-13.000-1,-2.000 1.000 6,-3.000-1.000 8,-3.000 1.000 6,-1.000-3.000 4,4.000-2.000 4,3.000-3.000 2,3.000-3.000 3,-7.000 5.000 1,-15.000 17.000 0,-15.000 15.000 1,-16.000 16.000-1,-10.000 15.000 7,-3.000 16.000 13,-3.000 15.000 14,-2.000 17.000 13,-9.000 10.000 7,-12.000 6.000 1,-13.000 7.000 0,-12.000 6.000 1,-5.000 3.000-3,3.000 0.000-6,3.000 0.000-5,4.000 0.000-5,2.000-4.000-5,4.000-5.000-5,3.000-7.000-3,3.000-5.000-3,10.000-8.000-10,20.000-5.000-13,18.000-7.000-13,20.000-5.000-13,8.000-14.000-6,1.000-18.000 5,-1.000-19.000 4,1.000-18.000 4,1.000-17.000 1,3.000-11.000-1,3.000-14.000-3,4.000-11.000-1,2.000-15.000 1,4.000-16.000 6,3.000-15.000 5,3.000-15.000 4,-1.000-3.000 5,-2.000 14.000 3,-3.000 11.000 3,-3.000 14.000 3,-9.000 13.000 3,-11.000 16.000 3,-14.000 15.000 2,-11.000 17.000 3,-9.000 10.000 3,-3.000 6.000 6,-3.000 7.000 6,-2.000 6.000 4,-3.000 9.000 10,1.000 13.000 10,-1.000 12.000 12,1.000 13.000 12,-6.000 13.000 0,-8.000 17.000-11,-10.000 15.000-11,-9.000 16.000-10,-9.000 13.000-8,-5.000 14.000-4,-7.000 11.000-5,-5.000 14.000-4,-1.000 2.000-1,6.000-6.000 0,7.000-6.000 0,6.000-6.000 0,4.000-9.000 0,4.000-8.000-1,3.000-10.000-1,3.000-9.000-2,12.000-12.000-8,22.000-11.000-17,22.000-14.000-14,23.000-11.000-17,11.000-18.000-6,4.000-22.000 5,3.000-22.000 3,3.000-21.000 5,1.000-21.000 3,1.000-19.000 4,-1.000-18.000 4,1.000-19.000 3,-6.000-13.000 4,-8.000-6.000 4,-10.000-6.000 3,-9.000-6.000 4,-9.000 4.000 2,-5.000 16.000 0,-7.000 15.000 0,-5.000 17.000 0,-12.000 13.000 0,-16.000 13.000 3,-15.000 12.000 1,-15.000 13.000 1,-15.000 12.000 2,-12.000 13.000 2,-13.000 12.000 1,-12.000 13.000 1,-10.000 9.000-1,-6.000 6.000-4,-6.000 7.000-4,-6.000 6.000-4,2.000 4.000-2,14.000 4.000 1,11.000 3.000 1,14.000 3.000 1,10.000-1.000-3,9.000-2.000-6,10.000-3.000-7,10.000-3.000-7</inkml:trace>
</inkml:ink>
</file>

<file path=ppt/ink/ink7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4"/>
    </inkml:context>
    <inkml:brush xml:id="br0">
      <inkml:brushProperty name="width" value="0.0350091457366943" units="cm"/>
      <inkml:brushProperty name="height" value="0.0350091457366943" units="cm"/>
      <inkml:brushProperty name="color" value="#f2395b"/>
      <inkml:brushProperty name="ignorePressure" value="0"/>
    </inkml:brush>
  </inkml:definitions>
  <inkml:trace contextRef="#ctx0" brushRef="#br0">102650.000 36150.000 628,'-25.000'-22.000'5,"0.000"6.000"10,0.000 7.000 10,0.000 6.000 11,-2.000 13.000 3,-3.000 23.000-4,-3.000 22.000-3,-2.000 22.000-3,-5.000 10.000-4,-2.000 1.000-1,-3.000-1.000-3,-3.000 1.000-3,-1.000-3.000-1,4.000-2.000-3,3.000-3.000-3,3.000-3.000-1,1.000-1.000-3,1.000 4.000-2,-1.000 3.000-2,1.000 3.000-2,4.000-2.000-3,9.000-6.000-4,10.000-6.000-4,10.000-6.000-3,10.000-7.000-2,13.000-6.000-2,12.000-6.000 0,13.000-6.000-1,13.000-10.000-4,17.000-12.000-6,15.000-13.000-7,16.000-12.000-6,-2.000-9.000-1,-19.000-2.000 5,-18.000-3.000 3,-19.000-3.000 5,-12.000-1.000 3,-2.000 4.000 1,-3.000 3.000 2,-3.000 3.000 1</inkml:trace>
</inkml:ink>
</file>

<file path=ppt/ink/ink74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5"/>
    </inkml:context>
    <inkml:brush xml:id="br0">
      <inkml:brushProperty name="width" value="0.0418950878083706" units="cm"/>
      <inkml:brushProperty name="height" value="0.0418950878083706" units="cm"/>
      <inkml:brushProperty name="color" value="#f2395b"/>
      <inkml:brushProperty name="ignorePressure" value="0"/>
    </inkml:brush>
  </inkml:definitions>
  <inkml:trace contextRef="#ctx0" brushRef="#br0">89850.000 13900.000 525,'140.000'-22.000'45,"-18.000"6.000"-4,-19.000 7.000-4,-18.000 6.000-4,-9.000 7.000 0,4.000 10.000 2,3.000 10.000 3,3.000 9.000 3,-7.000 7.000-2,-15.000 7.000-7,-15.000 6.000-7,-16.000 7.000-6,-16.000 5.000-5,-16.000 7.000-1,-15.000 6.000-2,-15.000 7.000-2,-21.000 4.000-3,-25.000 3.000-3,-25.000 3.000-3,-25.000 4.000-3,-8.000-4.000-3,9.000-9.000-3,10.000-10.000-3,10.000-8.000-2,13.000-9.000-1,19.000-6.000 3,19.000-6.000 2,19.000-6.000 3,23.000-9.000 3,28.000-8.000 1,28.000-10.000 1,29.000-9.000 3,18.000-7.000-3,9.000-3.000-3,10.000-3.000-4,10.000-2.000-5,-3.000-3.000-5,-11.000 1.000-6,-14.000-1.000-6,-11.000 1.000-7,-14.000 1.000-4,-11.000 3.000-1,-14.000 3.000-1,-11.000 4.000-1</inkml:trace>
</inkml:ink>
</file>

<file path=ppt/ink/ink74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6"/>
    </inkml:context>
    <inkml:brush xml:id="br0">
      <inkml:brushProperty name="width" value="0.0380692705512047" units="cm"/>
      <inkml:brushProperty name="height" value="0.0380692705512047" units="cm"/>
      <inkml:brushProperty name="color" value="#f2395b"/>
      <inkml:brushProperty name="ignorePressure" value="0"/>
    </inkml:brush>
  </inkml:definitions>
  <inkml:trace contextRef="#ctx0" brushRef="#br0">91000.000 13350.000 577,'118.000'21.000'87,"-11.000"-5.000"-20,-14.000-7.000-18,-11.000-5.000-19,5.000-3.000-8,26.000 4.000 3,24.000 3.000 2,26.000 3.000 4,5.000-1.000-3,-11.000-2.000-4,-14.000-3.000-7,-11.000-3.000-5,-9.000-1.000-9,-3.000 4.000-9,-3.000 3.000-11,-2.000 3.000-10,-12.000 1.000-5,-19.000 1.000-3,-18.000-1.000-1,-19.000 1.000-2,-18.000-1.000-2,-15.000 1.000-5,-15.000-1.000-4,-16.000 1.000-4,-8.000-3.000 3,0.000-2.000 10,0.000-3.000 10,0.000-3.000 10,1.000-4.000 7,4.000-3.000 3,3.000-3.000 3,3.000-2.000 2</inkml:trace>
</inkml:ink>
</file>

<file path=ppt/ink/ink74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6"/>
    </inkml:context>
    <inkml:brush xml:id="br0">
      <inkml:brushProperty name="width" value="0.039450753480196" units="cm"/>
      <inkml:brushProperty name="height" value="0.039450753480196" units="cm"/>
      <inkml:brushProperty name="color" value="#f2395b"/>
      <inkml:brushProperty name="ignorePressure" value="0"/>
    </inkml:brush>
  </inkml:definitions>
  <inkml:trace contextRef="#ctx0" brushRef="#br0">92250.000 12750.000 557,'-44.000'-71.000'2,"13.000"10.000"-1,12.000 10.000 0,13.000 9.000-1,6.000 12.000 9,0.000 16.000 16,0.000 15.000 18,0.000 17.000 17,0.000 16.000 4,0.000 19.000-9,0.000 19.000-9,0.000 19.000-8,-5.000 15.000-8,-9.000 13.000-5,-10.000 12.000-7,-8.000 13.000-7,-9.000 15.000-3,-6.000 19.000-4,-6.000 19.000-2,-6.000 19.000-2,-4.000 2.000-8,1.000-11.000-12,-1.000-14.000-12,1.000-11.000-12,2.000-18.000-8,7.000-22.000-4,6.000-22.000-4,7.000-21.000-4</inkml:trace>
</inkml:ink>
</file>

<file path=ppt/ink/ink74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6"/>
    </inkml:context>
    <inkml:brush xml:id="br0">
      <inkml:brushProperty name="width" value="0.0430820249021053" units="cm"/>
      <inkml:brushProperty name="height" value="0.0430820249021053" units="cm"/>
      <inkml:brushProperty name="color" value="#f2395b"/>
      <inkml:brushProperty name="ignorePressure" value="0"/>
    </inkml:brush>
  </inkml:definitions>
  <inkml:trace contextRef="#ctx0" brushRef="#br0">95100.000 12700.000 510,'50.000'-29.000'0,"0.000"-5.000"0,0.000-7.000 0,0.000-5.000 0,-13.000 6.000 12,-24.000 23.000 22,-26.000 22.000 22,-24.000 22.000 24,-23.000 15.000 3,-18.000 9.000-15,-19.000 10.000-17,-18.000 10.000-15,-10.000 7.000-11,0.000 6.000-6,0.000 7.000-6,0.000 6.000-6,6.000-1.000-4,13.000-5.000-1,12.000-7.000-2,13.000-5.000-1,15.000-6.000-1,19.000-3.000-1,19.000-3.000-2,19.000-2.000-1,13.000-8.000-1,10.000-8.000-2,10.000-10.000 0,9.000-9.000-2,15.000-5.000 0,22.000 0.000-2,22.000 0.000-1,23.000 0.000-1,6.000-4.000-1,-5.000-5.000 1,-7.000-7.000-1,-5.000-5.000 2,0.000-6.000-6,10.000-3.000-8,10.000-3.000-9,9.000-2.000-8,-8.000-3.000-3,-25.000 1.000 5,-25.000-1.000 6,-25.000 1.000 4,-18.000-3.000 4,-8.000-2.000 4,-10.000-3.000 2,-9.000-3.000 2</inkml:trace>
</inkml:ink>
</file>

<file path=ppt/ink/ink74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7"/>
    </inkml:context>
    <inkml:brush xml:id="br0">
      <inkml:brushProperty name="width" value="0.0457088015973568" units="cm"/>
      <inkml:brushProperty name="height" value="0.0457088015973568" units="cm"/>
      <inkml:brushProperty name="color" value="#f2395b"/>
      <inkml:brushProperty name="ignorePressure" value="0"/>
    </inkml:brush>
  </inkml:definitions>
  <inkml:trace contextRef="#ctx0" brushRef="#br0">95350.000 12800.000 481,'-25.000'-44.000'46,"0.000"13.000"-1,0.000 12.000 0,0.000 13.000-1,0.000 12.000-1,0.000 13.000-1,0.000 12.000-2,0.000 13.000-2,-2.000 15.000-3,-3.000 19.000-2,-3.000 19.000-3,-2.000 19.000-4,-3.000 16.000-4,1.000 17.000-6,-1.000 15.000-6,1.000 16.000-6,2.000 4.000-5,7.000-6.000-2,6.000-6.000-3,7.000-6.000-3,4.000-15.000-6,3.000-21.000-10,3.000-22.000-11,4.000-22.000-11,2.000-18.000-8,4.000-11.000-6,3.000-14.000-8,3.000-11.000-5</inkml:trace>
</inkml:ink>
</file>

<file path=ppt/ink/ink74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7"/>
    </inkml:context>
    <inkml:brush xml:id="br0">
      <inkml:brushProperty name="width" value="0.0489081926643848" units="cm"/>
      <inkml:brushProperty name="height" value="0.0489081926643848" units="cm"/>
      <inkml:brushProperty name="color" value="#f2395b"/>
      <inkml:brushProperty name="ignorePressure" value="0"/>
    </inkml:brush>
  </inkml:definitions>
  <inkml:trace contextRef="#ctx0" brushRef="#br0">96600.000 12650.000 449,'1.000'-47.000'5,"4.000"6.000"11,3.000 7.000 9,3.000 6.000 10,-1.000 12.000 6,-2.000 19.000 2,-3.000 19.000 2,-3.000 19.000 1,-2.000 15.000-1,0.000 13.000-3,0.000 12.000-2,0.000 13.000-3,-4.000 12.000-4,-5.000 13.000-4,-7.000 12.000-4,-5.000 13.000-4,-4.000 9.000-6,0.000 6.000-7,0.000 7.000-9,0.000 6.000-7,-2.000-5.000-8,-3.000-16.000-11,-3.000-15.000-9,-2.000-15.000-10,-5.000-18.000-2,-2.000-19.000 4,-3.000-18.000 4,-3.000-19.000 5,1.000-13.000 3,6.000-6.000 3,7.000-6.000 4,6.000-6.000 2,3.000-6.000-1,0.000-2.000-5,0.000-3.000-5,0.000-3.000-5</inkml:trace>
</inkml:ink>
</file>

<file path=ppt/ink/ink74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7"/>
    </inkml:context>
    <inkml:brush xml:id="br0">
      <inkml:brushProperty name="width" value="0.0359256528317928" units="cm"/>
      <inkml:brushProperty name="height" value="0.0359256528317928" units="cm"/>
      <inkml:brushProperty name="color" value="#f2395b"/>
      <inkml:brushProperty name="ignorePressure" value="0"/>
    </inkml:brush>
  </inkml:definitions>
  <inkml:trace contextRef="#ctx0" brushRef="#br0">96500.000 13600.000 612,'71.000'-91.000'0,"-5.000"19.000"0,-7.000 19.000 0,-5.000 19.000 0,-3.000 10.000 0,4.000 4.000 0,3.000 3.000 0,3.000 3.000 0,1.000 3.000 10,1.000 3.000 20,-1.000 3.000 20,1.000 4.000 21,-4.000 1.000 3,-6.000 0.000-11,-6.000 0.000-12,-6.000 0.000-12</inkml:trace>
</inkml:ink>
</file>

<file path=ppt/ink/ink74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7"/>
    </inkml:context>
    <inkml:brush xml:id="br0">
      <inkml:brushProperty name="width" value="0.0555322244763374" units="cm"/>
      <inkml:brushProperty name="height" value="0.0555322244763374" units="cm"/>
      <inkml:brushProperty name="color" value="#f2395b"/>
      <inkml:brushProperty name="ignorePressure" value="0"/>
    </inkml:brush>
  </inkml:definitions>
  <inkml:trace contextRef="#ctx0" brushRef="#br0">97650.000 12600.000 396,'-22.000'-179.000'20,"6.000"45.000"3,7.000 43.000 3,6.000 45.000 3,3.000 28.000 5,0.000 17.000 5,0.000 15.000 6,0.000 16.000 6,-4.000 20.000 1,-5.000 25.000-4,-7.000 25.000-4,-5.000 25.000-4,-8.000 21.000-4,-5.000 20.000-5,-7.000 18.000-3,-5.000 20.000-5,-4.000 14.000-6,0.000 14.000-5,0.000 11.000-7,0.000 14.000-5,-2.000-1.000-7,-3.000-12.000-6,-3.000-13.000-7,-2.000-12.000-6,0.000-10.000-4,7.000-6.000-5,6.000-6.000-2,7.000-6.000-4,5.000-13.000-4,7.000-19.000-4,6.000-18.000-3,7.000-19.000-4,2.000-21.000 0,1.000-21.000 7,-1.000-22.000 6,1.000-22.000 5</inkml:trace>
</inkml:ink>
</file>

<file path=ppt/ink/ink74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8"/>
    </inkml:context>
    <inkml:brush xml:id="br0">
      <inkml:brushProperty name="width" value="0.034516878426075" units="cm"/>
      <inkml:brushProperty name="height" value="0.034516878426075" units="cm"/>
      <inkml:brushProperty name="color" value="#f2395b"/>
      <inkml:brushProperty name="ignorePressure" value="0"/>
    </inkml:brush>
  </inkml:definitions>
  <inkml:trace contextRef="#ctx0" brushRef="#br0">98000.000 12300.000 637,'14.000'-50.000'6,"28.000"0.000"13,28.000 0.000 11,29.000 0.000 14,16.000 4.000 4,7.000 10.000-2,6.000 10.000-2,7.000 9.000-2,-1.000 7.000-6,-6.000 7.000-10,-6.000 6.000-10,-6.000 7.000-10,-7.000 5.000-9,-6.000 7.000-5,-6.000 6.000-6,-6.000 7.000-6,-10.000 0.000-2,-12.000-2.000 3,-13.000-3.000 1,-12.000-3.000 2</inkml:trace>
</inkml:ink>
</file>

<file path=ppt/ink/ink74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08"/>
    </inkml:context>
    <inkml:brush xml:id="br0">
      <inkml:brushProperty name="width" value="0.0438653975725174" units="cm"/>
      <inkml:brushProperty name="height" value="0.0438653975725174" units="cm"/>
      <inkml:brushProperty name="color" value="#f2395b"/>
      <inkml:brushProperty name="ignorePressure" value="0"/>
    </inkml:brush>
  </inkml:definitions>
  <inkml:trace contextRef="#ctx0" brushRef="#br0">99500.000 11050.000 501,'-46.000'-91.000'0,"10.000"19.000"0,10.000 19.000 0,9.000 19.000 0,7.000 5.000 6,7.000-5.000 10,6.000-7.000 12,7.000-5.000 11,4.000 10.000 8,3.000 28.000 4,3.000 28.000 4,4.000 29.000 5,-4.000 27.000-4,-9.000 29.000-9,-10.000 28.000-9,-8.000 28.000-11,-11.000 20.000-9,-8.000 13.000-8,-10.000 12.000-10,-9.000 13.000-8,-9.000-1.000-9,-5.000-11.000-12,-7.000-14.000-10,-5.000-11.000-11,2.000-25.000-8,13.000-33.000-4,12.000-35.000-4,13.000-34.000-5</inkml:trace>
</inkml:ink>
</file>

<file path=ppt/ink/ink7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5"/>
    </inkml:context>
    <inkml:brush xml:id="br0">
      <inkml:brushProperty name="width" value="0.0427018851041794" units="cm"/>
      <inkml:brushProperty name="height" value="0.0427018851041794" units="cm"/>
      <inkml:brushProperty name="color" value="#f2395b"/>
      <inkml:brushProperty name="ignorePressure" value="0"/>
    </inkml:brush>
  </inkml:definitions>
  <inkml:trace contextRef="#ctx0" brushRef="#br0">103650.000 36400.000 515,'-24.000'-46.000'0,"4.000"10.000"0,3.000 10.000 0,3.000 9.000 0,-1.000 6.000-1,-2.000 3.000-1,-3.000 3.000-1,-3.000 4.000-2,-2.000 1.000 4,0.000 0.000 10,0.000 0.000 8,0.000 0.000 11,-2.000 6.000 3,-3.000 13.000-2,-3.000 12.000-1,-2.000 13.000-1,-3.000 7.000-2,1.000 4.000-3,-1.000 3.000-2,1.000 3.000-3,1.000-1.000-1,3.000-2.000 0,3.000-3.000 0,4.000-3.000 0,2.000-1.000-1,4.000 4.000-2,3.000 3.000-2,3.000 3.000-1,1.000-1.000-3,1.000-2.000-1,-1.000-3.000-1,1.000-3.000-1,1.000-4.000-1,3.000-3.000-1,3.000-3.000-2,4.000-2.000 0,11.000-8.000-5,23.000-8.000-10,22.000-10.000-10,22.000-9.000-11,8.000-12.000-2,-2.000-11.000 3,-3.000-14.000 2,-3.000-11.000 4,-4.000-9.000 2,-3.000-3.000 0,-3.000-3.000-1,-2.000-2.000 2,-5.000-3.000 1,-2.000 1.000 4,-3.000-1.000 4,-3.000 1.000 4,-4.000 1.000 4,-3.000 3.000 3,-3.000 3.000 4,-2.000 4.000 4,-6.000 2.000 0,-6.000 4.000 0,-6.000 3.000-1,-6.000 3.000-1,-6.000 9.000 8,-2.000 16.000 19,-3.000 15.000 17,-3.000 17.000 18,-6.000 11.000 2,-5.000 10.000-13,-7.000 10.000-13,-5.000 9.000-13,-9.000 6.000-8,-9.000 3.000-3,-10.000 3.000-3,-8.000 4.000-2,-6.000 1.000-3,1.000 0.000-2,-1.000 0.000-3,1.000 0.000-3,2.000-4.000-1,7.000-5.000-1,6.000-7.000-2,7.000-5.000-1,10.000-17.000-6,16.000-24.000-11,15.000-26.000-12,17.000-24.000-12,10.000-15.000-1,6.000-3.000 9,7.000-3.000 7,6.000-2.000 10,7.000-5.000 5,10.000-2.000 3,10.000-3.000 3,9.000-3.000 3,-2.000 4.000 3,-12.000 13.000 1,-13.000 12.000 1,-12.000 13.000 2,-10.000 7.000 4,-6.000 4.000 6,-6.000 3.000 6,-6.000 3.000 7,-6.000 7.000 7,-2.000 14.000 8,-3.000 11.000 9,-3.000 14.000 9,-4.000 8.000 0,-3.000 7.000-9,-3.000 6.000-9,-2.000 7.000-8,-3.000 2.000-6,1.000 1.000-4,-1.000-1.000-2,1.000 1.000-4,-3.000-1.000-2,-2.000 1.000-2,-3.000-1.000-2,-3.000 1.000-2,1.000-4.000 0,6.000-6.000 0,7.000-6.000 2,6.000-6.000 1,7.000-9.000-3,10.000-8.000-7,10.000-10.000-6,9.000-9.000-6,9.000-15.000-3,9.000-18.000 2,10.000-19.000 2,10.000-18.000 2,2.000-10.000 1,-3.000 0.000 0,-3.000 0.000 1,-2.000 0.000 1,-5.000 0.000 0,-2.000 0.000-1,-3.000 0.000-1,-3.000 0.000-1,-7.000 3.000-1,-9.000 6.000-2,-10.000 7.000-2,-8.000 6.000-2,-8.000 6.000-2,-2.000 6.000-2,-3.000 7.000-2,-3.000 6.000-2,-6.000 4.000 0,-5.000 4.000 0,-7.000 3.000 3,-5.000 3.000 0,-4.000 1.000 1,0.000 1.000-2,0.000-1.000 0,0.000 1.000-1</inkml:trace>
</inkml:ink>
</file>

<file path=ppt/ink/ink74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2:06"/>
    </inkml:context>
    <inkml:brush xml:id="br0">
      <inkml:brushProperty name="width" value="0.0492045991122723" units="cm"/>
      <inkml:brushProperty name="height" value="0.0492045991122723" units="cm"/>
      <inkml:brushProperty name="color" value="#fed406"/>
      <inkml:brushProperty name="ignorePressure" value="0"/>
    </inkml:brush>
  </inkml:definitions>
  <inkml:trace contextRef="#ctx0" brushRef="#br0">80100.000 28000.000 447,'-25.000'-35.000'0,"0.000"-18.000"0,0.000-19.000 0,0.000-18.000 0,1.000-4.000-1,4.000 13.000 1,3.000 12.000-1,3.000 13.000 0,3.000 26.000 9,3.000 41.000 19,3.000 40.000 18,4.000 42.000 18,1.000 21.000 3,0.000 3.000-12,0.000 3.000-14,0.000 4.000-14,0.000 1.000-8,0.000 0.000-7,0.000 0.000-5,0.000 0.000-7,0.000-2.000-4,0.000-3.000-2,0.000-3.000-3,0.000-2.000-2,1.000-3.000-4,4.000 1.000-4,3.000-1.000-4,3.000 1.000-3,1.000-1.000-3,1.000 1.000-1,-1.000-1.000 1,1.000 1.000-2,-3.000-1.000 3,-2.000 1.000 3,-3.000-1.000 4,-3.000 1.000 3,-2.000-4.000 3,0.000-6.000 3,0.000-6.000 3,0.000-6.000 3,-2.000-9.000 2,-3.000-8.000 3,-3.000-10.000 2,-2.000-9.000 1,-3.000-5.000 4,1.000 0.000 2,-1.000 0.000 4,1.000 0.000 3,-3.000-2.000 1,-2.000-3.000-1,-3.000-3.000-1,-3.000-2.000-1,-2.000-1.000 2,0.000 3.000 4,0.000 3.000 5,0.000 4.000 4,0.000 1.000 1,0.000 0.000 0,0.000 0.000-2,0.000 0.000-2,3.000 0.000-2,6.000 0.000-4,7.000 0.000-4,6.000 0.000-4,3.000 3.000-4,0.000 6.000-5,0.000 7.000-5,0.000 6.000-5,1.000 6.000-4,4.000 6.000-5,3.000 7.000-3,3.000 6.000-5,1.000 4.000-4,1.000 4.000-5,-1.000 3.000-5,1.000 3.000-5,-3.000-1.000 1,-2.000-2.000 8,-3.000-3.000 7,-3.000-3.000 7,-4.000-7.000 5,-3.000-9.000 5,-3.000-10.000 3,-2.000-8.000 3,-3.000-8.000 3,1.000-2.000 0,-1.000-3.000 1,1.000-3.000 1,-3.000-6.000 1,-2.000-5.000-1,-3.000-7.000 1,-3.000-5.000 0,-1.000-4.000 6,4.000 0.000 11,3.000 0.000 13,3.000 0.000 12,3.000 1.000 3,3.000 4.000-4,3.000 3.000-5,4.000 3.000-5,1.000 1.000-4,0.000 1.000-4,0.000-1.000-6,0.000 1.000-3,0.000 4.000-3,0.000 9.000-1,0.000 10.000-1,0.000 10.000 0,0.000 5.000-4,0.000 4.000-6,0.000 3.000-6,0.000 3.000-5,0.000 3.000-4,0.000 3.000 2,0.000 3.000 1,0.000 4.000 0,0.000 1.000 1,0.000 0.000-1,0.000 0.000 0,0.000 0.000-1,1.000-4.000 0,4.000-5.000 2,3.000-7.000 2,3.000-5.000 1,-1.000-4.000 1,-2.000 0.000 1,-3.000 0.000 0,-3.000 0.000 1,-2.000 0.000 2,0.000 0.000 3,0.000 0.000 3,0.000 0.000 2,0.000 0.000 4,0.000 0.000 4,0.000 0.000 3,0.000 0.000 4,0.000 0.000 2,0.000 0.000 0,0.000 0.000 0,0.000 0.000 1,-2.000 0.000-2,-3.000 0.000-2,-3.000 0.000-3,-2.000 0.000-2,-1.000-2.000-2,3.000-3.000 1,3.000-3.000-1,4.000-2.000 0,-1.000 2.000-1,-3.000 9.000-1,-3.000 10.000-2,-2.000 10.000-1,-1.000 4.000 0,3.000 0.000-1,3.000 0.000 1,4.000 0.000 0,1.000 0.000 0,0.000 0.000-2,0.000 0.000-1,0.000 0.000-1,0.000-2.000-1,0.000-3.000-1,0.000-3.000 0,0.000-2.000-1,0.000-3.000 0,0.000 1.000 0,0.000-1.000 0,0.000 1.000 1,0.000-3.000 0,0.000-2.000-1,0.000-3.000 0,0.000-3.000-1,0.000-1.000 1,0.000 4.000 0,0.000 3.000 2,0.000 3.000 0,0.000 3.000 1,0.000 3.000 0,0.000 3.000-1,0.000 4.000 1,0.000 2.000-1,0.000 4.000 1,0.000 3.000-1,0.000 3.000 1,0.000-1.000 0,0.000-2.000 0,0.000-3.000 0,0.000-3.000 0,-2.000-4.000 0,-3.000-3.000 0,-3.000-3.000 0,-2.000-2.000 0,-1.000-5.000-1,3.000-2.000 0,3.000-3.000 1,4.000-3.000 0,-1.000-2.000-1,-3.000 0.000 2,-3.000 0.000-1,-2.000 0.000 1,-1.000 0.000 0,3.000 0.000 1,3.000 0.000 0,4.000 0.000 0,1.000 0.000 1,0.000 0.000-1,0.000 0.000-1,0.000 0.000 1,0.000 4.000-1,0.000 10.000 0,0.000 10.000-1,0.000 9.000 1,0.000 4.000-1,0.000 1.000 0,0.000-1.000 0,0.000 1.000 0,0.000-3.000 0,0.000-2.000 0,0.000-3.000 0,0.000-3.000 0,0.000-6.000 0,0.000-5.000 0,0.000-7.000 1,0.000-5.000-1,-2.000-4.000 1,-3.000 0.000-1,-3.000 0.000 0,-2.000 0.000 1,-3.000-2.000-1,1.000-3.000 1,-1.000-3.000 1,1.000-2.000 0,-1.000-1.000 1,1.000 3.000-1,-1.000 3.000 0,1.000 4.000-1,1.000 1.000 1,3.000 0.000-1,3.000 0.000-1,4.000 0.000 0,1.000 3.000 0,0.000 6.000-1,0.000 7.000 0,0.000 6.000 0,-2.000 4.000-1,-3.000 4.000 0,-3.000 3.000 0,-2.000 3.000 0,-1.000-1.000-1,3.000-2.000 1,3.000-3.000 0,4.000-3.000 1,1.000-4.000 0,0.000-3.000 0,0.000-3.000 0,0.000-2.000-1,0.000-3.000 1,0.000 1.000 0,0.000-1.000 0,0.000 1.000 0,0.000 1.000 0,0.000 3.000-1,0.000 3.000 0,0.000 4.000 0,1.000 5.000 0,4.000 10.000-1,3.000 10.000-2,3.000 9.000 0,1.000 7.000-1,1.000 7.000 0,-1.000 6.000 0,1.000 7.000-1,-3.000-1.000 0,-2.000-6.000 0,-3.000-6.000 2,-3.000-6.000 0,-2.000-9.000 1,0.000-8.000-1,0.000-10.000 0,0.000-9.000 1,1.000-10.000-2,4.000-9.000 0,3.000-10.000 0,3.000-8.000-2,-1.000-8.000 0,-2.000-2.000 0,-3.000-3.000 0,-3.000-3.000 1,-2.000-4.000-1,0.000-3.000-1,0.000-3.000 0,0.000-2.000 0,0.000 0.000-1,0.000 7.000-3,0.000 6.000-1,0.000 7.000-3,0.000-1.000 0,0.000-6.000 1,0.000-6.000 1,0.000-6.000 2,0.000-21.000-4,0.000-34.000-8,0.000-35.000-7,0.000-33.000-7,0.000-14.000-3,0.000 10.000 4,0.000 10.000 4,0.000 9.000 3,0.000 4.000 2,0.000 1.000-1,0.000-1.000-1,0.000 1.000 0</inkml:trace>
</inkml:ink>
</file>

<file path=ppt/ink/ink74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2:07"/>
    </inkml:context>
    <inkml:brush xml:id="br0">
      <inkml:brushProperty name="width" value="0.0423919819295406" units="cm"/>
      <inkml:brushProperty name="height" value="0.0423919819295406" units="cm"/>
      <inkml:brushProperty name="color" value="#fed406"/>
      <inkml:brushProperty name="ignorePressure" value="0"/>
    </inkml:brush>
  </inkml:definitions>
  <inkml:trace contextRef="#ctx0" brushRef="#br0">79500.000 22600.000 518,'-54.000'-65.000'83,"45.000"23.000"-13,43.000 22.000-11,45.000 22.000-13,21.000 15.000-8,0.000 9.000-6,0.000 10.000-5,0.000 10.000-6,-7.000 8.000-5,-11.000 10.000-4,-14.000 10.000-4,-11.000 9.000-4,-14.000 6.000-1,-11.000 3.000-1,-14.000 3.000 1,-11.000 4.000 1,-15.000 2.000-3,-16.000 4.000-5,-15.000 3.000-6,-15.000 3.000-4,-11.000-2.000-3,-2.000-6.000 0,-3.000-6.000 0,-3.000-6.000-1,-1.000-10.000 1,4.000-12.000 1,3.000-13.000 1,3.000-12.000 1,3.000-15.000 1,3.000-15.000 0,3.000-15.000 0,4.000-16.000 0,5.000-16.000-1,10.000-16.000 1,10.000-15.000-1,9.000-15.000 1,6.000-4.000-1,3.000 9.000 1,3.000 10.000 0,4.000 10.000 0,4.000 4.000 5,6.000 0.000 10,7.000 0.000 11,6.000 0.000 9,3.000 9.000 8,0.000 19.000 4,0.000 19.000 5,0.000 19.000 5,-4.000 13.000-1,-5.000 10.000-6,-7.000 10.000-7,-5.000 9.000-6,-9.000 12.000-5,-9.000 16.000-4,-10.000 15.000-3,-8.000 17.000-3,-6.000 11.000-4,1.000 10.000-5,-1.000 10.000-2,1.000 9.000-5,2.000-4.000-3,7.000-15.000-1,6.000-15.000-1,7.000-16.000-2,11.000-26.000-7,20.000-33.000-14,18.000-35.000-13,20.000-34.000-14,3.000-18.000-5,-8.000 1.000 5,-10.000-1.000 6,-9.000 1.000 4</inkml:trace>
</inkml:ink>
</file>

<file path=ppt/ink/ink74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2:07"/>
    </inkml:context>
    <inkml:brush xml:id="br0">
      <inkml:brushProperty name="width" value="0.0455257631838322" units="cm"/>
      <inkml:brushProperty name="height" value="0.0455257631838322" units="cm"/>
      <inkml:brushProperty name="color" value="#fed406"/>
      <inkml:brushProperty name="ignorePressure" value="0"/>
    </inkml:brush>
  </inkml:definitions>
  <inkml:trace contextRef="#ctx0" brushRef="#br0">80800.000 22750.000 483,'43.000'-100.000'11,"-11.000"50.000"21,-14.000 50.000 23,-11.000 50.000 21,-7.000 32.000 5,0.000 17.000-14,0.000 15.000-13,0.000 16.000-12,-2.000 4.000-11,-3.000-6.000-7,-3.000-6.000-6,-2.000-6.000-7,-1.000-13.000-5,3.000-19.000-1,3.000-18.000-3,4.000-19.000 0,-1.000 3.000-8,-3.000 25.000-9,-3.000 25.000-11,-2.000 25.000-11,-5.000 7.000-6,-2.000-8.000-3,-3.000-10.000-2,-3.000-9.000-3,1.000-15.000 0,6.000-18.000 4,7.000-19.000 2,6.000-18.000 3,1.000-20.000 4,-3.000-18.000 6,-3.000-19.000 4,-2.000-18.000 6,-1.000-17.000 5,3.000-11.000 4,3.000-14.000 3,4.000-11.000 4,4.000-6.000 4,6.000 4.000 3,7.000 3.000 4,6.000 3.000 3,7.000 4.000 0,10.000 7.000-2,10.000 6.000-2,9.000 7.000-4,6.000 5.000 8,3.000 7.000 17,3.000 6.000 16,4.000 7.000 17,1.000 5.000 3,0.000 7.000-15,0.000 6.000-12,0.000 7.000-13,-5.000 4.000-11,-9.000 3.000-10,-10.000 3.000-10,-8.000 4.000-10,-8.000 2.000-8,-2.000 4.000-7,-3.000 3.000-7,-3.000 3.000-8</inkml:trace>
</inkml:ink>
</file>

<file path=ppt/ink/ink74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2:08"/>
    </inkml:context>
    <inkml:brush xml:id="br0">
      <inkml:brushProperty name="width" value="0.0479557551443577" units="cm"/>
      <inkml:brushProperty name="height" value="0.0479557551443577" units="cm"/>
      <inkml:brushProperty name="color" value="#fed406"/>
      <inkml:brushProperty name="ignorePressure" value="0"/>
    </inkml:brush>
  </inkml:definitions>
  <inkml:trace contextRef="#ctx0" brushRef="#br0">81950.000 22550.000 458,'-22.000'-115.000'4,"6.000"23.000"6,7.000 22.000 8,6.000 22.000 7,3.000 27.000 9,0.000 35.000 11,0.000 35.000 12,0.000 34.000 11,-2.000 24.000 0,-3.000 17.000-12,-3.000 15.000-12,-2.000 16.000-12,-5.000 10.000-9,-2.000 7.000-5,-3.000 6.000-6,-3.000 7.000-5,-1.000 5.000-3,4.000 7.000 1,3.000 6.000 0,3.000 7.000 1,3.000-3.000-9,3.000-8.000-22,3.000-10.000-21,4.000-9.000-20,1.000-20.000-5,0.000-27.000 12,0.000-28.000 12,0.000-28.000 12,0.000-20.000 4,0.000-8.000-5,0.000-10.000-5,0.000-9.000-5</inkml:trace>
</inkml:ink>
</file>

<file path=ppt/ink/ink74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2:08"/>
    </inkml:context>
    <inkml:brush xml:id="br0">
      <inkml:brushProperty name="width" value="0.0397420525550842" units="cm"/>
      <inkml:brushProperty name="height" value="0.0397420525550842" units="cm"/>
      <inkml:brushProperty name="color" value="#fed406"/>
      <inkml:brushProperty name="ignorePressure" value="0"/>
    </inkml:brush>
  </inkml:definitions>
  <inkml:trace contextRef="#ctx0" brushRef="#br0">82400.000 23600.000 553,'-16.000'-32.000'4,"19.000"-11.000"8,19.000-14.000 8,19.000-11.000 8,12.000 0.000 7,6.000 17.000 8,7.000 15.000 8,6.000 16.000 7,7.000 9.000-1,10.000 3.000-10,10.000 3.000-9,9.000 4.000-11,-1.000 2.000-9,-8.000 4.000-9,-10.000 3.000-10,-9.000 3.000-8,-12.000 7.000-6,-11.000 14.000-3,-14.000 11.000-4,-11.000 14.000-4,-12.000 0.000-8,-9.000-8.000-16,-10.000-10.000-14,-8.000-9.000-16</inkml:trace>
</inkml:ink>
</file>

<file path=ppt/ink/ink74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2:08"/>
    </inkml:context>
    <inkml:brush xml:id="br0">
      <inkml:brushProperty name="width" value="0.0371623374521732" units="cm"/>
      <inkml:brushProperty name="height" value="0.0371623374521732" units="cm"/>
      <inkml:brushProperty name="color" value="#fed406"/>
      <inkml:brushProperty name="ignorePressure" value="0"/>
    </inkml:brush>
  </inkml:definitions>
  <inkml:trace contextRef="#ctx0" brushRef="#br0">82650.000 24050.000 591,'-82.000'20.000'10,"39.000"-9.000"18,36.000-10.000 20,39.000-8.000 18,24.000-4.000 4,13.000 3.000-12,12.000 3.000-12,13.000 4.000-12,7.000 1.000-10,4.000 0.000-8,3.000 0.000-8,3.000 0.000-8,-2.000 1.000-11,-6.000 4.000-14,-6.000 3.000-15,-6.000 3.000-15,-10.000-1.000-7,-12.000-2.000 2,-13.000-3.000-1,-12.000-3.000 2</inkml:trace>
</inkml:ink>
</file>

<file path=ppt/ink/ink74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2:08"/>
    </inkml:context>
    <inkml:brush xml:id="br0">
      <inkml:brushProperty name="width" value="0.0487476550042629" units="cm"/>
      <inkml:brushProperty name="height" value="0.0487476550042629" units="cm"/>
      <inkml:brushProperty name="color" value="#fed406"/>
      <inkml:brushProperty name="ignorePressure" value="0"/>
    </inkml:brush>
  </inkml:definitions>
  <inkml:trace contextRef="#ctx0" brushRef="#br0">84950.000 22750.000 451,'-24.000'-90.000'8,"4.000"23.000"17,3.000 22.000 17,3.000 22.000 17,-1.000 30.000 7,-2.000 42.000 0,-3.000 40.000-2,-3.000 41.000-1,-6.000 18.000-6,-5.000-3.000-14,-7.000-3.000-12,-5.000-2.000-14,-6.000 0.000-9,-3.000 7.000-10,-3.000 6.000-8,-2.000 7.000-8,-1.000 0.000-10,3.000-2.000-9,3.000-3.000-10,4.000-3.000-9,5.000-18.000-2,10.000-31.000 8,10.000-31.000 8,9.000-31.000 8,4.000-16.000 2,1.000 0.000-3,-1.000 0.000-3,1.000 0.000-4</inkml:trace>
</inkml:ink>
</file>

<file path=ppt/ink/ink74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2:08"/>
    </inkml:context>
    <inkml:brush xml:id="br0">
      <inkml:brushProperty name="width" value="0.0449608191847801" units="cm"/>
      <inkml:brushProperty name="height" value="0.0449608191847801" units="cm"/>
      <inkml:brushProperty name="color" value="#fed406"/>
      <inkml:brushProperty name="ignorePressure" value="0"/>
    </inkml:brush>
  </inkml:definitions>
  <inkml:trace contextRef="#ctx0" brushRef="#br0">84850.000 23950.000 489,'50.000'-16.000'133,"0.000"19.000"-20,0.000 19.000-22,0.000 19.000-19,1.000 7.000-21,4.000-3.000-17,3.000-3.000-18,3.000-2.000-17,-1.000-1.000-16,-2.000 3.000-14,-3.000 3.000-12,-3.000 4.000-13</inkml:trace>
</inkml:ink>
</file>

<file path=ppt/ink/ink74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4:02:09"/>
    </inkml:context>
    <inkml:brush xml:id="br0">
      <inkml:brushProperty name="width" value="0.0560337752103806" units="cm"/>
      <inkml:brushProperty name="height" value="0.0560337752103806" units="cm"/>
      <inkml:brushProperty name="color" value="#fed406"/>
      <inkml:brushProperty name="ignorePressure" value="0"/>
    </inkml:brush>
  </inkml:definitions>
  <inkml:trace contextRef="#ctx0" brushRef="#br0">86500.000 23450.000 392,'-47.000'-36.000'56,"6.000"28.000"7,7.000 28.000 9,6.000 29.000 8,4.000 16.000-3,4.000 7.000-14,3.000 6.000-13,3.000 7.000-15,3.000 4.000-8,3.000 3.000-3,3.000 3.000-4,4.000 4.000-4,2.000-4.000-3,4.000-9.000-5,3.000-10.000-5,3.000-8.000-4,7.000-11.000-4,14.000-8.000-6,11.000-10.000-5,14.000-9.000-5,10.000-16.000-2,9.000-22.000-1,10.000-22.000-1,10.000-21.000 0,4.000-20.000-1,0.000-15.000 1,0.000-15.000 0,0.000-16.000 0,-7.000-10.000 3,-11.000-3.000 3,-14.000-3.000 4,-11.000-2.000 3,-17.000 3.000 6,-18.000 14.000 3,-19.000 11.000 6,-18.000 14.000 5,-21.000 13.000 3,-22.000 16.000 0,-22.000 15.000 1,-21.000 17.000 1,-17.000 16.000 0,-8.000 19.000 0,-10.000 19.000 1,-9.000 19.000 0,2.000 10.000 0,17.000 4.000-3,15.000 3.000-1,16.000 3.000-3,13.000-1.000-14,14.000-2.000-30,11.000-3.000-28,14.000-3.000-29</inkml:trace>
</inkml:ink>
</file>

<file path=ppt/ink/ink74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15"/>
    </inkml:context>
    <inkml:brush xml:id="br0">
      <inkml:brushProperty name="width" value="0.0386121794581413" units="cm"/>
      <inkml:brushProperty name="height" value="0.0386121794581413" units="cm"/>
      <inkml:brushProperty name="color" value="#f2395b"/>
      <inkml:brushProperty name="ignorePressure" value="0"/>
    </inkml:brush>
  </inkml:definitions>
  <inkml:trace contextRef="#ctx0" brushRef="#br0">17200.000 45500.000 569,'-21.000'-30.000'0,"10.000"-9.000"0,10.000-10.000 0,9.000-8.000 0,6.000 2.000 0,3.000 16.000 0,3.000 15.000 0,4.000 17.000 0,5.000 7.000 0,10.000 0.000 0,10.000 0.000 0,9.000 0.000 0,9.000 6.000 7,9.000 13.000 14,10.000 12.000 14,10.000 13.000 15,-4.000 6.000 2,-16.000 0.000-7,-15.000 0.000-7,-15.000 0.000-7,-14.000 4.000-7,-8.000 10.000-7,-10.000 10.000-7,-9.000 9.000-7,-13.000 7.000-5,-16.000 7.000-4,-15.000 6.000-2,-15.000 7.000-4,-14.000-1.000-1,-8.000-6.000 1,-10.000-6.000 0,-9.000-6.000 1,-4.000-7.000 1,4.000-6.000 1,3.000-6.000 2,3.000-6.000 1,4.000-7.000 2,7.000-6.000 2,6.000-6.000 3,7.000-6.000 3,7.000-9.000 1,9.000-8.000 2,10.000-10.000 0,10.000-9.000 0,16.000-9.000 4,26.000-5.000 6,24.000-7.000 5,26.000-5.000 5,16.000-4.000 1,10.000 0.000-3,10.000 0.000-3,9.000 0.000-4,6.000 0.000-7,3.000 0.000-14,3.000 0.000-12,4.000 0.000-13,1.000 1.000-9,0.000 4.000-6,0.000 3.000-5,0.000 3.000-6,-11.000 1.000 2,-22.000 1.000 8,-22.000-1.000 10,-21.000 1.000 7,-12.000-1.000 5,1.000 1.000-3,-1.000-1.000 0,1.000 1.000-3</inkml:trace>
</inkml:ink>
</file>

<file path=ppt/ink/ink7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6"/>
    </inkml:context>
    <inkml:brush xml:id="br0">
      <inkml:brushProperty name="width" value="0.0368615128099918" units="cm"/>
      <inkml:brushProperty name="height" value="0.0368615128099918" units="cm"/>
      <inkml:brushProperty name="color" value="#f2395b"/>
      <inkml:brushProperty name="ignorePressure" value="0"/>
    </inkml:brush>
  </inkml:definitions>
  <inkml:trace contextRef="#ctx0" brushRef="#br0">105100.000 35850.000 596,'50.000'-15.000'7,"0.000"23.000"14,0.000 22.000 14,0.000 22.000 14,0.000 12.000 4,0.000 3.000-8,0.000 3.000-6,0.000 4.000-6,-5.000-1.000-6,-9.000-3.000-5,-10.000-3.000-3,-8.000-2.000-4,-6.000-3.000-3,1.000 1.000-2,-1.000-1.000-2,1.000 1.000-3,-3.000-1.000-2,-2.000 1.000-3,-3.000-1.000-5,-3.000 1.000-4,-9.000 1.000-2,-11.000 3.000-2,-14.000 3.000-1,-11.000 4.000-1,-9.000-1.000-4,-3.000-3.000-5,-3.000-3.000-6,-2.000-2.000-5,-3.000-5.000-5,1.000-2.000-3,-1.000-3.000-4,1.000-3.000-2,4.000-7.000 2,9.000-9.000 9,10.000-10.000 7,10.000-8.000 9</inkml:trace>
</inkml:ink>
</file>

<file path=ppt/ink/ink74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17"/>
    </inkml:context>
    <inkml:brush xml:id="br0">
      <inkml:brushProperty name="width" value="0.0372529923915863" units="cm"/>
      <inkml:brushProperty name="height" value="0.0372529923915863" units="cm"/>
      <inkml:brushProperty name="color" value="#f2395b"/>
      <inkml:brushProperty name="ignorePressure" value="0"/>
    </inkml:brush>
  </inkml:definitions>
  <inkml:trace contextRef="#ctx0" brushRef="#br0">21600.000 44100.000 590,'-5.000'-55.000'1,"-9.000"-9.000"3,-10.000-10.000 2,-8.000-8.000 2,-11.000 5.000 3,-8.000 22.000 6,-10.000 22.000 4,-9.000 23.000 4,-1.000 11.000 1,10.000 4.000-4,10.000 3.000-4,9.000 3.000-4,-2.000 7.000-3,-12.000 14.000 1,-13.000 11.000-1,-12.000 14.000 0,-5.000 8.000 0,3.000 7.000 1,3.000 6.000 1,4.000 7.000 0,1.000 0.000 1,0.000-2.000 1,0.000-3.000-1,0.000-3.000 1,6.000-4.000-2,13.000-3.000-1,12.000-3.000-2,13.000-2.000-2,10.000-5.000-1,10.000-2.000-1,10.000-3.000 1,9.000-3.000-2,10.000-4.000 0,14.000-3.000-1,11.000-3.000-2,14.000-2.000-2,8.000-3.000 0,7.000 1.000-2,6.000-1.000-1,7.000 1.000-1,0.000-1.000-1,-2.000 1.000 1,-3.000-1.000 1,-3.000 1.000 0,-6.000-1.000 0,-5.000 1.000 0,-7.000-1.000 0,-5.000 1.000 1,-9.000 1.000-1,-9.000 3.000 2,-10.000 3.000 2,-8.000 4.000 0,-9.000 2.000 2,-6.000 4.000 1,-6.000 3.000 2,-6.000 3.000 0,-7.000 3.000 1,-6.000 3.000-1,-6.000 3.000-1,-6.000 4.000-2,-6.000-1.000-1,-2.000-3.000-1,-3.000-3.000-2,-3.000-2.000-2,-2.000-3.000-1,0.000 1.000-2,0.000-1.000-2,0.000 1.000-3,-4.000-1.000 0,-5.000 1.000 0,-7.000-1.000 1,-5.000 1.000 0,-1.000-4.000-1,6.000-6.000-6,7.000-6.000-3,6.000-6.000-5,12.000-9.000-8,19.000-8.000-10,19.000-10.000-11,19.000-9.000-11,10.000-9.000 2,4.000-5.000 14,3.000-7.000 14,3.000-5.000 14</inkml:trace>
</inkml:ink>
</file>

<file path=ppt/ink/ink74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17"/>
    </inkml:context>
    <inkml:brush xml:id="br0">
      <inkml:brushProperty name="width" value="0.0287782792001963" units="cm"/>
      <inkml:brushProperty name="height" value="0.0287782792001963" units="cm"/>
      <inkml:brushProperty name="color" value="#f2395b"/>
      <inkml:brushProperty name="ignorePressure" value="0"/>
    </inkml:brush>
  </inkml:definitions>
  <inkml:trace contextRef="#ctx0" brushRef="#br0">21650.000 45750.000 764,'20.000'-46.000'15,"-9.000"10.000"29,-10.000 10.000 29,-8.000 9.000 31</inkml:trace>
</inkml:ink>
</file>

<file path=ppt/ink/ink74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18"/>
    </inkml:context>
    <inkml:brush xml:id="br0">
      <inkml:brushProperty name="width" value="0.0401814468204975" units="cm"/>
      <inkml:brushProperty name="height" value="0.0401814468204975" units="cm"/>
      <inkml:brushProperty name="color" value="#f2395b"/>
      <inkml:brushProperty name="ignorePressure" value="0"/>
    </inkml:brush>
  </inkml:definitions>
  <inkml:trace contextRef="#ctx0" brushRef="#br0">22000.000 44050.000 547,'-47.000'-54.000'15,"6.000"45.000"14,7.000 43.000 14,6.000 45.000 14,6.000 24.000 2,6.000 6.000-10,7.000 7.000-10,6.000 6.000-10,1.000 4.000-6,-3.000 4.000-4,-3.000 3.000-3,-2.000 3.000-4,-5.000 4.000-1,-2.000 7.000 1,-3.000 6.000 0,-3.000 7.000 0,-1.000 0.000-2,4.000-2.000-5,3.000-3.000-4,3.000-3.000-7,1.000-9.000-2,1.000-11.000-4,-1.000-14.000-2,1.000-11.000-3,1.000-31.000-3,3.000-46.000-5,3.000-47.000-4,4.000-47.000-4,10.000-32.000-1,19.000-15.000 4,19.000-15.000 4,19.000-16.000 3,7.000-2.000 4,-3.000 13.000 2,-3.000 12.000 5,-2.000 13.000 2,-3.000 13.000 3,1.000 17.000 3,-1.000 15.000 3,1.000 16.000 2,-6.000 12.000 1,-8.000 9.000-1,-10.000 10.000 0,-9.000 10.000-1,-7.000 10.000 4,-3.000 13.000 8,-3.000 12.000 9,-2.000 13.000 9,-5.000 9.000 3,-2.000 6.000-2,-3.000 7.000-2,-3.000 6.000-2,-6.000 6.000-2,-5.000 6.000-4,-7.000 7.000-2,-5.000 6.000-4,-4.000 1.000-3,0.000-3.000-2,0.000-3.000-4,0.000-2.000-3,-2.000-5.000-3,-3.000-2.000-1,-3.000-3.000-3,-2.000-3.000-3,-5.000-7.000-1,-2.000-9.000-4,-3.000-10.000-3,-3.000-8.000-3,2.000-15.000-7,10.000-19.000-10,10.000-18.000-13,9.000-19.000-10,10.000-12.000 0,14.000-2.000 10,11.000-3.000 11,14.000-3.000 10,2.000 1.000 6,-6.000 6.000 0,-6.000 7.000 1,-6.000 6.000 0</inkml:trace>
</inkml:ink>
</file>

<file path=ppt/ink/ink74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18"/>
    </inkml:context>
    <inkml:brush xml:id="br0">
      <inkml:brushProperty name="width" value="0.0422089472413063" units="cm"/>
      <inkml:brushProperty name="height" value="0.0422089472413063" units="cm"/>
      <inkml:brushProperty name="color" value="#f2395b"/>
      <inkml:brushProperty name="ignorePressure" value="0"/>
    </inkml:brush>
  </inkml:definitions>
  <inkml:trace contextRef="#ctx0" brushRef="#br0">23350.000 45700.000 521,'21.000'-40.000'26,"-5.000"23.000"11,-7.000 22.000 11,-5.000 22.000 11,-8.000 15.000 1,-5.000 9.000-9,-7.000 10.000-9,-5.000 10.000-9,-4.000 8.000-6,0.000 10.000-5,0.000 10.000-4,0.000 9.000-4,1.000 1.000-3,4.000-6.000-2,3.000-6.000-2,3.000-6.000-1,6.000-9.000-1,9.000-8.000-3,10.000-10.000 0,10.000-9.000-3,5.000-12.000-1,4.000-11.000-4,3.000-14.000-2,3.000-11.000-3,6.000-18.000-4,9.000-22.000-5,10.000-22.000-5,10.000-21.000-4,4.000-15.000-2,0.000-6.000 2,0.000-6.000 1,0.000-6.000 3,-7.000-1.000 2,-11.000 7.000 4,-14.000 6.000 3,-11.000 7.000 4,-11.000 7.000 1,-5.000 9.000 0,-7.000 10.000-1,-5.000 10.000-1,-9.000 5.000 4,-9.000 4.000 6,-10.000 3.000 6,-8.000 3.000 7,-9.000 6.000 2,-6.000 9.000-3,-6.000 10.000-3,-6.000 10.000-3,-2.000 10.000-1,3.000 13.000-1,3.000 12.000 1,4.000 13.000 0,5.000 2.000-4,10.000-5.000-5,10.000-7.000-7,9.000-5.000-7</inkml:trace>
</inkml:ink>
</file>

<file path=ppt/ink/ink74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19"/>
    </inkml:context>
    <inkml:brush xml:id="br0">
      <inkml:brushProperty name="width" value="0.0461752451956272" units="cm"/>
      <inkml:brushProperty name="height" value="0.0461752451956272" units="cm"/>
      <inkml:brushProperty name="color" value="#f2395b"/>
      <inkml:brushProperty name="ignorePressure" value="0"/>
    </inkml:brush>
  </inkml:definitions>
  <inkml:trace contextRef="#ctx0" brushRef="#br0">25350.000 45450.000 476,'-71.000'-44.000'26,"10.000"13.000"-3,10.000 12.000-2,9.000 13.000-3,4.000 7.000 0,1.000 4.000 1,-1.000 3.000 2,1.000 3.000 2,-3.000 7.000 0,-2.000 14.000 0,-3.000 11.000 0,-3.000 14.000-2,-1.000 8.000 0,4.000 7.000-2,3.000 6.000-2,3.000 7.000-2,3.000 5.000-1,3.000 7.000-1,3.000 6.000 1,4.000 7.000-2,4.000 2.000 0,6.000 1.000-1,7.000-1.000-2,6.000 1.000-1,7.000-10.000-2,10.000-19.000-3,10.000-18.000-2,9.000-19.000-3,10.000-15.000-4,14.000-8.000-6,11.000-10.000-7,14.000-9.000-5,10.000-15.000-5,9.000-18.000 0,10.000-19.000-2,10.000-18.000-1,4.000-15.000 1,0.000-9.000 1,0.000-10.000 2,0.000-8.000 3,-7.000-6.000 1,-11.000 1.000 4,-14.000-1.000 1,-11.000 1.000 4,-12.000-1.000 2,-9.000 1.000 2,-10.000-1.000 2,-8.000 1.000 3,-11.000 4.000 3,-8.000 9.000 3,-10.000 10.000 4,-9.000 10.000 3,-5.000 8.000 1,0.000 10.000-1,0.000 10.000-2,0.000 9.000-2,-4.000 9.000 9,-5.000 9.000 20,-7.000 10.000 19,-5.000 10.000 19,-1.000 10.000 3,6.000 13.000-14,7.000 12.000-15,6.000 13.000-14,1.000 15.000-8,-3.000 19.000-3,-3.000 19.000-2,-2.000 19.000-2,-1.000 12.000-3,3.000 6.000-3,3.000 7.000-3,4.000 6.000-4,-1.000 9.000-5,-3.000 13.000-10,-3.000 12.000-9,-2.000 13.000-10,-1.000-1.000-8,3.000-11.000-5,3.000-14.000-5,4.000-11.000-6,1.000-23.000-2,0.000-31.000 1,0.000-31.000 3,0.000-31.000 1</inkml:trace>
</inkml:ink>
</file>

<file path=ppt/ink/ink74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19"/>
    </inkml:context>
    <inkml:brush xml:id="br0">
      <inkml:brushProperty name="width" value="0.0349419601261616" units="cm"/>
      <inkml:brushProperty name="height" value="0.0349419601261616" units="cm"/>
      <inkml:brushProperty name="color" value="#f2395b"/>
      <inkml:brushProperty name="ignorePressure" value="0"/>
    </inkml:brush>
  </inkml:definitions>
  <inkml:trace contextRef="#ctx0" brushRef="#br0">27500.000 45900.000 629,'-60.000'-24.000'78,"32.000"4.000"-16,31.000 3.000-14,32.000 3.000-17,13.000 3.000-8,-3.000 3.000-3,-3.000 3.000-3,-2.000 4.000-3,19.000-4.000 0,44.000-9.000 0,44.000-10.000 1,44.000-8.000 2,13.000-1.000-4,-15.000 9.000-9,-15.000 10.000-6,-16.000 10.000-9,-18.000 4.000-2,-18.000 0.000 4,-19.000 0.000 4,-18.000 0.000 3,-21.000 3.000-10,-22.000 6.000-24,-22.000 7.000-24,-21.000 6.000-24</inkml:trace>
</inkml:ink>
</file>

<file path=ppt/ink/ink74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19"/>
    </inkml:context>
    <inkml:brush xml:id="br0">
      <inkml:brushProperty name="width" value="0.0393520034849644" units="cm"/>
      <inkml:brushProperty name="height" value="0.0393520034849644" units="cm"/>
      <inkml:brushProperty name="color" value="#f2395b"/>
      <inkml:brushProperty name="ignorePressure" value="0"/>
    </inkml:brush>
  </inkml:definitions>
  <inkml:trace contextRef="#ctx0" brushRef="#br0">28600.000 45000.000 559,'-69.000'-113.000'40,"13.000"26.000"-3,12.000 24.000-4,13.000 26.000-3,9.000 24.000 1,6.000 26.000 3,7.000 24.000 5,6.000 26.000 4,3.000 16.000-1,0.000 10.000-7,0.000 10.000-7,0.000 9.000-8,-2.000 4.000-5,-3.000 1.000-6,-3.000-1.000-4,-2.000 1.000-6,-5.000 16.000-3,-2.000 35.000-1,-3.000 35.000-1,-3.000 34.000-1,-2.000 10.000-9,0.000-11.000-17,0.000-14.000-16,0.000-11.000-17,3.000-28.000-5,6.000-40.000 7,7.000-40.000 6,6.000-41.000 6</inkml:trace>
</inkml:ink>
</file>

<file path=ppt/ink/ink74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0"/>
    </inkml:context>
    <inkml:brush xml:id="br0">
      <inkml:brushProperty name="width" value="0.0344050601124763" units="cm"/>
      <inkml:brushProperty name="height" value="0.0344050601124763" units="cm"/>
      <inkml:brushProperty name="color" value="#f2395b"/>
      <inkml:brushProperty name="ignorePressure" value="0"/>
    </inkml:brush>
  </inkml:definitions>
  <inkml:trace contextRef="#ctx0" brushRef="#br0">30700.000 45200.000 639,'189.000'25.000'118,"-22.000"0.000"-26,-22.000 0.000-26,-21.000 0.000-27,-23.000 3.000-17,-21.000 6.000-7,-22.000 7.000-7,-22.000 6.000-7,-22.000 7.000-6,-22.000 10.000-3,-22.000 10.000-4,-21.000 9.000-3,-20.000 6.000-2,-15.000 3.000 2,-15.000 3.000 1,-16.000 4.000 2,-7.000-1.000 0,4.000-3.000 0,3.000-3.000 1,3.000-2.000 0,6.000-9.000 2,9.000-12.000 3,10.000-13.000 4,10.000-12.000 3,10.000-10.000 3,13.000-6.000 4,12.000-6.000 4,13.000-6.000 3,20.000-7.000 3,28.000-6.000 1,28.000-6.000 1,29.000-6.000 1,22.000-7.000-4,20.000-6.000-11,18.000-6.000-12,20.000-6.000-10,14.000-6.000-10,14.000-2.000-6,11.000-3.000-8,14.000-3.000-6,-9.000 1.000-3,-28.000 6.000 5,-28.000 7.000 2,-27.000 6.000 5,-23.000 3.000 3,-16.000 0.000 5,-15.000 0.000 5,-15.000 0.000 5</inkml:trace>
</inkml:ink>
</file>

<file path=ppt/ink/ink74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1"/>
    </inkml:context>
    <inkml:brush xml:id="br0">
      <inkml:brushProperty name="width" value="0.0534425675868988" units="cm"/>
      <inkml:brushProperty name="height" value="0.0534425675868988" units="cm"/>
      <inkml:brushProperty name="color" value="#f2395b"/>
      <inkml:brushProperty name="ignorePressure" value="0"/>
    </inkml:brush>
  </inkml:definitions>
  <inkml:trace contextRef="#ctx0" brushRef="#br0">33700.000 45100.000 411,'12.000'-82.000'26,"-24.000"39.000"3,-26.000 36.000 4,-24.000 39.000 3,-12.000 22.000-1,4.000 10.000-6,3.000 10.000-5,3.000 9.000-6,-2.000 4.000-3,-6.000 1.000-2,-6.000-1.000 0,-6.000 1.000-1,-4.000-1.000-3,1.000 1.000-3,-1.000-1.000-4,1.000 1.000-3,5.000-6.000-2,14.000-8.000-2,11.000-10.000 0,14.000-9.000-1,24.000-23.000-5,38.000-33.000-7,37.000-35.000-8,38.000-34.000-8,20.000-21.000-2,3.000-6.000 4,3.000-6.000 5,4.000-6.000 4,-3.000 2.000 3,-5.000 14.000 3,-7.000 11.000 4,-5.000 14.000 2,-11.000 10.000 4,-11.000 9.000 4,-14.000 10.000 4,-11.000 10.000 5,-14.000 10.000 5,-11.000 13.000 8,-14.000 12.000 8,-11.000 13.000 7,-11.000 13.000 3,-5.000 17.000-1,-7.000 15.000-1,-5.000 16.000-1,-3.000 5.000-3,4.000-2.000-4,3.000-3.000-3,3.000-3.000-4,3.000-4.000-3,3.000-3.000-1,3.000-3.000-2,4.000-2.000-1,10.000-9.000-5,19.000-12.000-6,19.000-13.000-8,19.000-12.000-6,7.000-16.000-6,-3.000-19.000-3,-3.000-18.000-4,-2.000-19.000-3,-3.000-15.000-1,1.000-8.000 2,-1.000-10.000 3,1.000-9.000 1,-4.000-5.000 4,-6.000 0.000 3,-6.000 0.000 4,-6.000 0.000 4,-4.000 6.000 2,1.000 13.000-1,-1.000 12.000-1,1.000 13.000 1,-6.000 9.000 2,-8.000 6.000 8,-10.000 7.000 6,-9.000 6.000 8,-2.000 9.000 6,6.000 13.000 5,7.000 12.000 4,6.000 13.000 6,-1.000 9.000 0,-5.000 6.000-8,-7.000 7.000-6,-5.000 6.000-7,-4.000 6.000-5,0.000 6.000-2,0.000 7.000-4,0.000 6.000-2,-2.000 4.000-4,-3.000 4.000-2,-3.000 3.000-4,-2.000 3.000-2,-5.000-1.000-2,-2.000-2.000 2,-3.000-3.000 2,-3.000-3.000 0,-2.000-6.000 1,0.000-5.000-3,0.000-7.000-1,0.000-5.000-2,6.000-17.000-3,13.000-24.000-3,12.000-26.000-4,13.000-24.000-4,12.000-17.000 1,13.000-5.000 2,12.000-7.000 4,13.000-5.000 3,6.000 0.000 2,0.000 10.000 1,0.000 10.000 2,0.000 9.000 1,-4.000 7.000 1,-5.000 7.000 1,-7.000 6.000 1,-5.000 7.000 1,-8.000 4.000 1,-5.000 3.000-2,-7.000 3.000-1,-5.000 4.000 0,-8.000-4.000-5,-5.000-9.000-5,-7.000-10.000-6,-5.000-8.000-5,-3.000-11.000-1,4.000-8.000 7,3.000-10.000 7,3.000-9.000 5,1.000-7.000 5,1.000-3.000 0,-1.000-3.000 2,1.000-2.000 1,-3.000-1.000 2,-2.000 3.000 2,-3.000 3.000 2,-3.000 4.000 2,-2.000 5.000 3,0.000 10.000 7,0.000 10.000 4,0.000 9.000 6,0.000 6.000 4,0.000 3.000 3,0.000 3.000 5,0.000 4.000 2,0.000 10.000 4,0.000 19.000 1,0.000 19.000 2,0.000 19.000 2,-2.000 13.000-3,-3.000 10.000-5,-3.000 10.000-8,-2.000 9.000-5,-1.000 6.000-6,3.000 3.000-2,3.000 3.000-4,4.000 4.000-2,1.000 5.000-3,0.000 10.000 0,0.000 10.000 1,0.000 9.000-2,-4.000 17.000-1,-5.000 25.000-6,-7.000 25.000-6,-5.000 25.000-5,-3.000 12.000-5,4.000 1.000-7,3.000-1.000-8,3.000 1.000-5,-1.000-10.000-6,-2.000-19.000-1,-3.000-18.000-3,-3.000-19.000-3,-1.000-16.000 1,4.000-12.000 1,3.000-13.000 1,3.000-12.000 2,3.000-16.000 3,3.000-19.000 3,3.000-18.000 2,4.000-19.000 4</inkml:trace>
</inkml:ink>
</file>

<file path=ppt/ink/ink74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1"/>
    </inkml:context>
    <inkml:brush xml:id="br0">
      <inkml:brushProperty name="width" value="0.0344985648989677" units="cm"/>
      <inkml:brushProperty name="height" value="0.0344985648989677" units="cm"/>
      <inkml:brushProperty name="color" value="#f2395b"/>
      <inkml:brushProperty name="ignorePressure" value="0"/>
    </inkml:brush>
  </inkml:definitions>
  <inkml:trace contextRef="#ctx0" brushRef="#br0">35800.000 46050.000 637,'29.000'-33.000'4,"10.000"-16.000"6,10.000-15.000 7,9.000-15.000 7,-1.000-1.000 3,-8.000 16.000 0,-10.000 15.000-1,-9.000 17.000 0,-2.000 8.000 0,6.000 4.000 1,7.000 3.000 1,6.000 3.000 0,-4.000 12.000-1,-11.000 22.000-7,-14.000 22.000-5,-11.000 23.000-6,-14.000 8.000-4,-11.000-3.000 1,-14.000-3.000-1,-11.000-2.000 0,-3.000-6.000-5,10.000-6.000-8,10.000-6.000-9,9.000-6.000-10,7.000-6.000-1,7.000-2.000 3,6.000-3.000 5,7.000-3.000 4,5.000-6.000 3,7.000-5.000 4,6.000-7.000 2,7.000-5.000 3,2.000-1.000 3,1.000 6.000 5,-1.000 7.000 4,1.000 6.000 4,-6.000 7.000 2,-8.000 10.000-3,-10.000 10.000-1,-9.000 9.000-2,-15.000 9.000-3,-18.000 9.000-3,-19.000 10.000-3,-18.000 10.000-3,-12.000 0.000-4,-3.000-5.000-3,-3.000-7.000-4,-2.000-5.000-4,2.000-9.000-4,9.000-9.000-6,10.000-10.000-7,10.000-8.000-5</inkml:trace>
</inkml:ink>
</file>

<file path=ppt/ink/ink7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27:36"/>
    </inkml:context>
    <inkml:brush xml:id="br0">
      <inkml:brushProperty name="width" value="0.041143462061882" units="cm"/>
      <inkml:brushProperty name="height" value="0.041143462061882" units="cm"/>
      <inkml:brushProperty name="color" value="#f2395b"/>
      <inkml:brushProperty name="ignorePressure" value="0"/>
    </inkml:brush>
  </inkml:definitions>
  <inkml:trace contextRef="#ctx0" brushRef="#br0">106650.000 35950.000 534,'-2.000'-46.000'3,"-3.000"10.000"7,-3.000 10.000 6,-2.000 9.000 6,-6.000 13.000 7,-6.000 20.000 4,-6.000 18.000 5,-6.000 20.000 6,-4.000 11.000-1,1.000 7.000-5,-1.000 6.000-7,1.000 7.000-6,1.000 2.000-4,3.000 1.000-3,3.000-1.000-3,4.000 1.000-2,-1.000 2.000-2,-3.000 7.000-1,-3.000 6.000 0,-2.000 7.000-2,0.000 0.000 0,7.000-2.000-1,6.000-3.000-2,7.000-3.000 0,4.000-7.000-3,3.000-9.000-2,3.000-10.000-2,4.000-8.000-2,5.000-9.000-2,10.000-6.000-1,10.000-6.000 0,9.000-6.000-1,4.000-7.000-1,1.000-6.000-1,-1.000-6.000-3,1.000-6.000-1,1.000-9.000-2,3.000-8.000 1,3.000-10.000 0,4.000-9.000 0,-3.000-7.000 2,-5.000-3.000 1,-7.000-3.000 1,-5.000-2.000 3,-8.000-3.000 2,-5.000 1.000 2,-7.000-1.000 3,-5.000 1.000 2,-8.000 1.000 0,-5.000 3.000 0,-7.000 3.000 0,-5.000 4.000-1,-12.000 5.000-1,-16.000 10.000 1,-15.000 10.000-1,-15.000 9.000 1,-14.000 12.000-3,-8.000 16.000-9,-10.000 15.000-6,-9.000 17.000-9,1.000 3.000-3,13.000-5.000-1,12.000-7.000-1,13.000-5.000-1,10.000-6.000 1,10.000-3.000 0,10.000-3.000 1,9.000-2.000 1</inkml:trace>
</inkml:ink>
</file>

<file path=ppt/ink/ink74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2"/>
    </inkml:context>
    <inkml:brush xml:id="br0">
      <inkml:brushProperty name="width" value="0.0354027450084686" units="cm"/>
      <inkml:brushProperty name="height" value="0.0354027450084686" units="cm"/>
      <inkml:brushProperty name="color" value="#f2395b"/>
      <inkml:brushProperty name="ignorePressure" value="0"/>
    </inkml:brush>
  </inkml:definitions>
  <inkml:trace contextRef="#ctx0" brushRef="#br0">37200.000 45800.000 621,'-41.000'4.000'76,"19.000"10.000"-6,19.000 10.000-6,19.000 9.000-8,10.000 4.000-9,4.000 1.000-12,3.000-1.000-14,3.000 1.000-11,1.000-3.000-11,1.000-2.000-7,-1.000-3.000-7,1.000-3.000-6,-6.000-1.000-12,-8.000 4.000-15,-10.000 3.000-16,-9.000 3.000-15</inkml:trace>
</inkml:ink>
</file>

<file path=ppt/ink/ink74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2"/>
    </inkml:context>
    <inkml:brush xml:id="br0">
      <inkml:brushProperty name="width" value="0.0437707230448723" units="cm"/>
      <inkml:brushProperty name="height" value="0.0437707230448723" units="cm"/>
      <inkml:brushProperty name="color" value="#f2395b"/>
      <inkml:brushProperty name="ignorePressure" value="0"/>
    </inkml:brush>
  </inkml:definitions>
  <inkml:trace contextRef="#ctx0" brushRef="#br0">38000.000 45300.000 502,'1.000'-41.000'22,"4.000"19.000"18,3.000 19.000 20,3.000 19.000 19,1.000 15.000 2,1.000 13.000-14,-1.000 12.000-15,1.000 13.000-15,-3.000 6.000-10,-2.000 0.000-8,-3.000 0.000-8,-3.000 0.000-8,-4.000 3.000-8,-3.000 6.000-7,-3.000 7.000-8,-2.000 6.000-7,-5.000-1.000-7,-2.000-5.000-5,-3.000-7.000-7,-3.000-5.000-5,1.000-23.000-1,6.000-37.000 4,7.000-38.000 4,6.000-37.000 4,3.000-13.000 3,0.000 13.000 4,0.000 12.000 3,0.000 13.000 3</inkml:trace>
</inkml:ink>
</file>

<file path=ppt/ink/ink74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2"/>
    </inkml:context>
    <inkml:brush xml:id="br0">
      <inkml:brushProperty name="width" value="0.0343149490654469" units="cm"/>
      <inkml:brushProperty name="height" value="0.0343149490654469" units="cm"/>
      <inkml:brushProperty name="color" value="#f2395b"/>
      <inkml:brushProperty name="ignorePressure" value="0"/>
    </inkml:brush>
  </inkml:definitions>
  <inkml:trace contextRef="#ctx0" brushRef="#br0">38000.000 45950.000 641,'26.000'-91.000'16,"4.000"19.000"1,3.000 19.000 1,3.000 19.000 0,1.000 9.000 4,1.000 0.000 4,-1.000 0.000 6,1.000 0.000 5,1.000 1.000 1,3.000 4.000-3,3.000 3.000-3,4.000 3.000-3,-1.000 3.000-6,-3.000 3.000-11,-3.000 3.000-8,-2.000 4.000-11,-3.000 2.000-3,1.000 4.000 3,-1.000 3.000 4,1.000 3.000 3</inkml:trace>
</inkml:ink>
</file>

<file path=ppt/ink/ink74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2"/>
    </inkml:context>
    <inkml:brush xml:id="br0">
      <inkml:brushProperty name="width" value="0.0469262339174747" units="cm"/>
      <inkml:brushProperty name="height" value="0.0469262339174747" units="cm"/>
      <inkml:brushProperty name="color" value="#f2395b"/>
      <inkml:brushProperty name="ignorePressure" value="0"/>
    </inkml:brush>
  </inkml:definitions>
  <inkml:trace contextRef="#ctx0" brushRef="#br0">38950.000 44750.000 468,'0.000'-94.000'0,"0.000"13.000"5,0.000 12.000 8,0.000 13.000 6,0.000 23.000 10,0.000 34.000 13,0.000 35.000 14,0.000 35.000 13,0.000 18.000 1,0.000 3.000-12,0.000 3.000-12,0.000 4.000-12,0.000 4.000-7,0.000 6.000-5,0.000 7.000-3,0.000 6.000-5,0.000 6.000-5,0.000 6.000-10,0.000 7.000-7,0.000 6.000-9,-5.000 6.000-8,-9.000 6.000-8,-10.000 7.000-8,-8.000 6.000-7,-3.000-7.000-5,7.000-18.000-1,6.000-19.000 0,7.000-18.000-1,2.000-20.000 3,1.000-18.000 7,-1.000-19.000 6,1.000-18.000 6</inkml:trace>
</inkml:ink>
</file>

<file path=ppt/ink/ink74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3"/>
    </inkml:context>
    <inkml:brush xml:id="br0">
      <inkml:brushProperty name="width" value="0.0440953560173512" units="cm"/>
      <inkml:brushProperty name="height" value="0.0440953560173512" units="cm"/>
      <inkml:brushProperty name="color" value="#f2395b"/>
      <inkml:brushProperty name="ignorePressure" value="0"/>
    </inkml:brush>
  </inkml:definitions>
  <inkml:trace contextRef="#ctx0" brushRef="#br0">39150.000 46000.000 498,'112.000'-111.000'46,"-24.000"28.000"-4,-26.000 28.000-4,-24.000 29.000-3,-15.000 19.000-4,-3.000 14.000-3,-3.000 11.000-3,-2.000 14.000-3,-5.000 11.000-4,-2.000 14.000-3,-3.000 11.000-3,-3.000 14.000-4,-6.000 3.000-3,-5.000-2.000-1,-7.000-3.000-2,-5.000-3.000-1,3.000-12.000-5,17.000-18.000-5,15.000-19.000-6,16.000-18.000-7,10.000-18.000-2,7.000-16.000 1,6.000-15.000 1,7.000-15.000 1,7.000-11.000 1,9.000-2.000 1,10.000-3.000-1,10.000-3.000 1,-1.000 4.000 5,-9.000 13.000 7,-10.000 12.000 9,-8.000 13.000 8,-11.000 9.000 4,-8.000 6.000 2,-10.000 7.000 1,-9.000 6.000 0,-9.000 9.000 3,-5.000 13.000 3,-7.000 12.000 2,-5.000 13.000 4,-4.000 6.000 0,0.000 0.000-2,0.000 0.000-2,0.000 0.000-1,0.000 3.000-4,0.000 6.000-2,0.000 7.000-2,0.000 6.000-4,0.000 1.000-1,0.000-3.000 0,0.000-3.000 0,0.000-2.000 1,4.000-5.000-2,10.000-2.000-3,10.000-3.000-5,9.000-3.000-2,4.000-7.000-4,1.000-9.000-1,-1.000-10.000-3,1.000-8.000-2,2.000-11.000-1,7.000-8.000-2,6.000-10.000-1,7.000-9.000-1,0.000-12.000 0,-2.000-11.000-1,-3.000-14.000 1,-3.000-11.000 1,-4.000-7.000-1,-3.000 0.000-1,-3.000 0.000 1,-2.000 0.000-2,-6.000-4.000 3,-6.000-5.000 3,-6.000-7.000 4,-6.000-5.000 4,-9.000 2.000 2,-8.000 13.000 3,-10.000 12.000 1,-9.000 13.000 1,-10.000 10.000 1,-9.000 10.000-1,-10.000 10.000-1,-8.000 9.000-1,-11.000 12.000-1,-8.000 16.000 1,-10.000 15.000 1,-9.000 17.000 0,1.000 5.000-4,13.000-3.000-10,12.000-3.000-10,13.000-2.000-9,7.000-5.000-7,4.000-2.000-6,3.000-3.000-5,3.000-3.000-6</inkml:trace>
</inkml:ink>
</file>

<file path=ppt/ink/ink74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4"/>
    </inkml:context>
    <inkml:brush xml:id="br0">
      <inkml:brushProperty name="width" value="0.0329718925058842" units="cm"/>
      <inkml:brushProperty name="height" value="0.0329718925058842" units="cm"/>
      <inkml:brushProperty name="color" value="#f2395b"/>
      <inkml:brushProperty name="ignorePressure" value="0"/>
    </inkml:brush>
  </inkml:definitions>
  <inkml:trace contextRef="#ctx0" brushRef="#br0">42400.000 45900.000 667,'98.000'-66.000'46,"-3.000"19.000"-1,-3.000 19.000-2,-2.000 19.000-2,5.000 7.000-3,16.000-3.000-5,15.000-3.000-5,17.000-2.000-4,7.000-1.000-6,0.000 3.000-7,0.000 3.000-5,0.000 4.000-8,-8.000 1.000-6,-16.000 0.000-6,-15.000 0.000-7,-15.000 0.000-6,-17.000 0.000-9,-15.000 0.000-10,-15.000 0.000-11,-16.000 0.000-10</inkml:trace>
</inkml:ink>
</file>

<file path=ppt/ink/ink74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4"/>
    </inkml:context>
    <inkml:brush xml:id="br0">
      <inkml:brushProperty name="width" value="0.0338457338511944" units="cm"/>
      <inkml:brushProperty name="height" value="0.0338457338511944" units="cm"/>
      <inkml:brushProperty name="color" value="#f2395b"/>
      <inkml:brushProperty name="ignorePressure" value="0"/>
    </inkml:brush>
  </inkml:definitions>
  <inkml:trace contextRef="#ctx0" brushRef="#br0">42300.000 46500.000 650,'-33.000'-24.000'47,"34.000"4.000"0,35.000 3.000 0,35.000 3.000 0,27.000 3.000-4,22.000 3.000-5,22.000 3.000-7,23.000 4.000-6,10.000 1.000-8,0.000 0.000-10,0.000 0.000-9,0.000 0.000-10,-4.000 0.000-10,-5.000 0.000-10,-7.000 0.000-9,-5.000 0.000-10,-19.000 0.000-4,-27.000 0.000 2,-28.000 0.000 3,-28.000 0.000 2</inkml:trace>
</inkml:ink>
</file>

<file path=ppt/ink/ink74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5"/>
    </inkml:context>
    <inkml:brush xml:id="br0">
      <inkml:brushProperty name="width" value="0.0433570630848408" units="cm"/>
      <inkml:brushProperty name="height" value="0.0433570630848408" units="cm"/>
      <inkml:brushProperty name="color" value="#f2395b"/>
      <inkml:brushProperty name="ignorePressure" value="0"/>
    </inkml:brush>
  </inkml:definitions>
  <inkml:trace contextRef="#ctx0" brushRef="#br0">47300.000 44900.000 507,'-291.000'-132.000'89,"69.000"39.000"-20,69.000 36.000-20,69.000 39.000-21,32.000 21.000-10,-3.000 6.000 0,-3.000 7.000 0,-2.000 6.000 0,0.000 3.000-1,7.000 0.000-2,6.000 0.000-3,7.000 0.000-2,4.000 0.000-1,3.000 0.000-1,3.000 0.000 1,4.000 0.000 0,1.000 1.000-1,0.000 4.000 1,0.000 3.000-1,0.000 3.000-1,3.000 1.000 0,6.000 1.000 0,7.000-1.000-1,6.000 1.000-1,4.000 2.000 0,4.000 7.000 0,3.000 6.000-1,3.000 7.000-1,7.000 2.000 0,14.000 1.000 1,11.000-1.000 1,14.000 1.000 0,5.000-3.000-1,1.000-2.000-2,-1.000-3.000-4,1.000-3.000-1,2.000-4.000-3,7.000-3.000-1,6.000-3.000-2,7.000-2.000-2,-4.000-3.000 0,-12.000 1.000-1,-13.000-1.000 1,-12.000 1.000-1,-10.000 1.000 1,-6.000 3.000 1,-6.000 3.000 2,-6.000 4.000 2,-9.000 1.000 1,-8.000 0.000 2,-10.000 0.000 2,-9.000 0.000 1,-10.000 1.000 0,-9.000 4.000 1,-10.000 3.000-1,-8.000 3.000-1,-3.000-2.000-2,7.000-6.000-3,6.000-6.000-3,7.000-6.000-3,-4.000-2.000-1,-12.000 3.000 0,-13.000 3.000 1,-12.000 4.000 1,-5.000 1.000-2,3.000 0.000-3,3.000 0.000-4,4.000 0.000-4,10.000-10.000-2,19.000-18.000-3,19.000-19.000-3,19.000-18.000-3,13.000-12.000 0,10.000-3.000 1,10.000-3.000 3,9.000-2.000 2</inkml:trace>
</inkml:ink>
</file>

<file path=ppt/ink/ink74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5"/>
    </inkml:context>
    <inkml:brush xml:id="br0">
      <inkml:brushProperty name="width" value="0.0437972620129585" units="cm"/>
      <inkml:brushProperty name="height" value="0.0437972620129585" units="cm"/>
      <inkml:brushProperty name="color" value="#f2395b"/>
      <inkml:brushProperty name="ignorePressure" value="0"/>
    </inkml:brush>
  </inkml:definitions>
  <inkml:trace contextRef="#ctx0" brushRef="#br0">48000.000 44300.000 502,'-25.000'-27.000'0,"0.000"-3.000"0,0.000-3.000 0,0.000-2.000 0,1.000 0.000 0,4.000 7.000 0,3.000 6.000 0,3.000 7.000 0,1.000 2.000 3,1.000 1.000 8,-1.000-1.000 6,1.000 1.000 8,-1.000 5.000 6,1.000 14.000 6,-1.000 11.000 6,1.000 14.000 7,1.000 14.000-1,3.000 20.000-7,3.000 18.000-7,4.000 20.000-7,1.000-1.000-5,0.000-19.000-5,0.000-18.000-4,0.000-19.000-5,-2.000-1.000-2,-3.000 20.000 0,-3.000 18.000 1,-2.000 20.000 0,-5.000 14.000 0,-2.000 14.000-1,-3.000 11.000 0,-3.000 14.000-2,-6.000 5.000 0,-5.000 1.000-5,-7.000-1.000-2,-5.000 1.000-3,-6.000-6.000-3,-3.000-8.000 0,-3.000-10.000 0,-2.000-9.000-2,3.000-16.000 0,14.000-22.000-3,11.000-22.000-1,14.000-21.000-3,14.000-35.000-2,20.000-47.000-5,18.000-47.000-5,20.000-46.000-3,11.000-20.000-2,7.000 10.000 5,6.000 10.000 3,7.000 9.000 4,2.000 10.000 3,1.000 14.000 4,-1.000 11.000 3,1.000 14.000 3,-7.000 10.000 3,-12.000 9.000 6,-13.000 10.000 4,-12.000 10.000 5,-9.000 8.000 4,-2.000 10.000 5,-3.000 10.000 5,-3.000 9.000 4,-6.000 10.000 3,-5.000 14.000 0,-7.000 11.000 1,-5.000 14.000 0,-9.000 10.000-2,-9.000 9.000-3,-10.000 10.000-5,-8.000 10.000-3,-9.000 4.000-5,-6.000 0.000-5,-6.000 0.000-4,-6.000 0.000-4,-4.000-4.000-6,1.000-5.000-5,-1.000-7.000-7,1.000-5.000-5,1.000-9.000-4,3.000-9.000-3,3.000-10.000-1,4.000-8.000-3,4.000-11.000-2,6.000-8.000-3,7.000-10.000-3,6.000-9.000-4</inkml:trace>
</inkml:ink>
</file>

<file path=ppt/ink/ink74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6"/>
    </inkml:context>
    <inkml:brush xml:id="br0">
      <inkml:brushProperty name="width" value="0.0487734340131283" units="cm"/>
      <inkml:brushProperty name="height" value="0.0487734340131283" units="cm"/>
      <inkml:brushProperty name="color" value="#f2395b"/>
      <inkml:brushProperty name="ignorePressure" value="0"/>
    </inkml:brush>
  </inkml:definitions>
  <inkml:trace contextRef="#ctx0" brushRef="#br0">48500.000 46050.000 451,'29.000'-22.000'62,"10.000"6.000"-10,10.000 7.000-11,9.000 6.000-10,4.000 6.000-6,1.000 6.000-3,-1.000 7.000-3,1.000 6.000-3,-6.000 6.000-3,-8.000 6.000-3,-10.000 7.000-3,-9.000 6.000-3,-10.000 7.000-2,-9.000 10.000-2,-10.000 10.000 0,-8.000 9.000-1,-12.000 4.000-1,-12.000 1.000-1,-13.000-1.000 0,-12.000 1.000-1,-4.000-6.000-1,7.000-8.000 1,6.000-10.000 0,7.000-9.000 1,11.000-13.000-2,20.000-16.000 0,18.000-15.000-2,20.000-15.000-1,21.000-21.000-2,25.000-25.000-1,25.000-25.000-2,25.000-25.000-2,17.000-18.000-2,9.000-8.000-4,10.000-10.000-2,10.000-9.000-5,-6.000 4.000 1,-18.000 19.000 3,-19.000 19.000 2,-18.000 19.000 4,-14.000 12.000 2,-5.000 6.000 4,-7.000 7.000 4,-5.000 6.000 2,-12.000 6.000 5,-16.000 6.000 6,-15.000 7.000 4,-15.000 6.000 6,-14.000 6.000 3,-8.000 6.000 1,-10.000 7.000 1,-9.000 6.000 1,-5.000 4.000 1,0.000 4.000-1,0.000 3.000 0,0.000 3.000-1,-2.000 4.000 3,-3.000 7.000 5,-3.000 6.000 5,-2.000 7.000 6,-1.000 5.000 0,3.000 7.000-4,3.000 6.000-4,4.000 7.000-4,-1.000 8.000-4,-3.000 14.000-3,-3.000 11.000-4,-2.000 14.000-3,-1.000 5.000-2,3.000 1.000 0,3.000-1.000-2,4.000 1.000 0,4.000-6.000-2,6.000-8.000-3,7.000-10.000-2,6.000-9.000-4,13.000-16.000-4,23.000-22.000-8,22.000-22.000-7,22.000-21.000-8,12.000-26.000-2,3.000-28.000 3,3.000-28.000 2,4.000-27.000 3,1.000-17.000 2,0.000-3.000 1,0.000-3.000 2,0.000-2.000 0,-8.000-1.000 2,-16.000 3.000 1,-15.000 3.000 1,-15.000 4.000 1,-14.000 5.000 0,-8.000 10.000 1,-10.000 10.000 0,-9.000 9.000 0,-13.000 12.000 3,-16.000 16.000 8,-15.000 15.000 8,-15.000 17.000 6,-14.000 11.000 3,-8.000 10.000 1,-10.000 10.000-2,-9.000 9.000 0,-2.000 9.000-4,6.000 9.000-8,7.000 10.000-9,6.000 10.000-8,9.000 2.000-7,13.000-3.000-7,12.000-3.000-6,13.000-2.000-7,9.000-5.000-1,6.000-2.000 8,7.000-3.000 5,6.000-3.000 8</inkml:trace>
</inkml:ink>
</file>

<file path=ppt/ink/ink749.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00b0f0"/>
      <inkml:brushProperty name="ignorePressure" value="0"/>
    </inkml:brush>
  </inkml:definitions>
  <inkml:trace contextRef="#ctx0" brushRef="#br0">964.000 421.000,'0.003'0.000,"0.005"0.000,0.006 0.000,0.006 0.000,0.005 0.000,0.004 0.000,0.003 0.000,0.003 0.000,0.002 0.000,0.001 0.000,0.001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0.000,0.007 0.000,0.013 0.000,0.015 0.000,0.015 0.000,0.014 0.000,0.012 0.000,0.010 0.000,0.008 0.000,0.006 0.000,0.004 0.000,0.003 0.000,0.002 0.000,0.001 0.000,0.000 0.000,0.017 0.000,0.050 0.000,0.059 0.000,0.061 0.000,0.058 0.000,0.213 0.074,0.118 0.042,0.059 0.018,0.017 0.002,0.027-0.001,-0.057-0.017,-0.072-0.021,-0.094-0.018,-0.112-0.016,-0.108-0.013,-0.096-0.010,-0.081-0.007,-0.065-0.005,-0.049-0.003,-0.035-0.002,-0.024-0.001,-0.015 0.000,-0.008 0.000,-0.003 0.001,0.000 0.001,0.002 0.001,0.003 0.001,0.003 0.000,0.003 0.000,0.003 0.000,0.003 0.000,0.002 0.000,0.002 0.000,0.001 0.000,0.001 0.000,0.000 0.000,0.000 0.000,0.000 0.000,0.000 0.000,0.000 0.000,0.000 0.000,0.000 0.000,0.000 0.000,0.000 0.000,0.000 0.000,0.000 0.000,0.000 0.000,-0.003 0.015,-0.003 0.024,-0.004 0.027,-0.004 0.027,-0.004 0.025,-0.003 0.022,-0.003 0.018,-0.002 0.014,-0.001 0.010,-0.001-0.006,-0.001 0.046,0.000 0.055,0.000 0.027,0.000 0.019,0.000 0.008,0.000-0.001,-0.002-0.272,-0.081 0.400,-0.037 0.018,-0.015-0.007,0.000-0.023,-0.027 0.061,-0.042 0.110,-0.012 0.041,0.008-0.006,0.021-0.035,0.027-0.052,0.126-0.475,-0.205 0.515,-0.030-0.039,-0.010-0.060,0.003-0.068,0.011-0.067,0.015-0.061,0.016-0.056,0.025-0.060,0.024-0.051,0.022-0.042,0.018-0.032,0.014-0.024,0.011-0.016,0.008-0.010,0.005-0.006,0.003-0.003,0.002-0.001,0.001 0.001,0.000 0.002,0.000 0.002,-0.001 0.002,-0.001 0.002,-0.001 0.002,-0.001 0.001,0.000 0.001,0.008 0.013,0.014 0.018,0.016 0.020,0.016 0.019,0.014 0.017,0.012 0.014,0.009 0.011,0.007 0.008,0.005 0.006,0.003 0.004,0.002 0.002,-0.040-0.039,-0.065 0.009,-0.080 0.011,-0.085 0.012,-0.156 0.054,-0.008-0.018,0.034-0.028,0.056-0.031,0.065-0.031,0.064-0.027,0.058-0.023,0.049-0.018,0.039-0.014,0.030-0.010,0.021-0.007,0.014-0.004,0.009-0.002,0.005-0.001,0.002 0.000,0.000 0.001,-0.001 0.001,-0.002 0.001,-0.002 0.001,-0.002 0.001,-0.002 0.001,-0.001 0.001,-0.001 0.000,-0.001 0.000,-0.001 0.000,0.000 0.000,0.000 0.000,0.000 0.000,0.000 0.000,0.000 0.000,0.000 0.000,0.000 0.000,0.000 0.000,0.000 0.000,0.000 0.000,0.000 0.000,0.000 0.000,0.000 0.000,0.000 0.000,0.000 0.000,0.000 0.000,0.000 0.000,0.023-0.003,0.036-0.003,0.041-0.003,0.041-0.003,0.037-0.003,0.032-0.003,0.026-0.002,-0.035-0.002,0.010-0.001,0.009-0.001,0.008 0.000,0.126 0.000,0.095 0.000,0.069 0.000,0.047 0.000,-0.427 0.000,0.598 0.000,0.088 0.000,0.052 0.000,0.147 0.000,-0.128 0.000,-0.173 0.000,-0.186 0.000,-0.145-0.009,-0.134-0.013,-0.099-0.015,-0.070-0.015,-0.046-0.013,-0.027-0.011,-0.013-0.009,-0.004-0.007,0.002-0.005,0.006-0.003,0.007-0.002,0.008-0.001,0.007 0.000,0.006 0.000,0.005 0.000,0.004 0.000,0.003 0.000,0.002 0.000,0.001 0.000,0.001 0.000,0.030 0.001,0.048-0.006,0.055-0.007,0.054-0.007,0.049-0.006,0.042-0.005,0.034-0.004,0.007 0.004,-0.037 0.017,-0.051 0.020,-0.055 0.021,-0.052 0.019,-0.046 0.016,-0.038 0.013,-0.030 0.010,-0.022 0.007,-0.016 0.005,-0.010 0.003,-0.006 0.002,-0.003 0.001,-0.001 0.000,0.000 0.000,0.001-0.001,0.002-0.001,0.002-0.001,0.002-0.001,0.001 0.000,0.001 0.000,0.001 0.000,0.001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0.000,0.035 0.000,0.056 0.000,0.065 0.000,0.066 0.000,0.061 0.000,0.010 0.000,-0.010 0.000,-0.021 0.000,-0.026 0.000,-0.026 0.000,-0.025 0.000,-0.021 0.000,-0.018 0.000,-0.014 0.000,-0.010 0.000,-0.007 0.000,-0.005 0.000,-0.003 0.000,-0.001 0.000,0.000 0.000,1.296 0.000</inkml:trace>
</inkml:ink>
</file>

<file path=ppt/ink/ink74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6"/>
    </inkml:context>
    <inkml:brush xml:id="br0">
      <inkml:brushProperty name="width" value="0.0398109331727028" units="cm"/>
      <inkml:brushProperty name="height" value="0.0398109331727028" units="cm"/>
      <inkml:brushProperty name="color" value="#f2395b"/>
      <inkml:brushProperty name="ignorePressure" value="0"/>
    </inkml:brush>
  </inkml:definitions>
  <inkml:trace contextRef="#ctx0" brushRef="#br0">51400.000 45700.000 552,'50.000'3.000'4,"0.000"6.000"7,0.000 7.000 8,0.000 6.000 8,-5.000 3.000 2,-9.000 0.000-1,-10.000 0.000-2,-8.000 0.000-2,-8.000 4.000-1,-2.000 10.000 0,-3.000 10.000 0,-3.000 9.000 0,-9.000 6.000-3,-11.000 3.000-2,-14.000 3.000-5,-11.000 4.000-2,-4.000 1.000-3,6.000 0.000-2,7.000 0.000-2,6.000 0.000-1,9.000-5.000-2,13.000-9.000-1,12.000-10.000-1,13.000-8.000-2,12.000-9.000 1,13.000-6.000 3,12.000-6.000 3,13.000-6.000 3,2.000-2.000 2,-5.000 3.000 1,-7.000 3.000 2,-5.000 4.000 1,-8.000 7.000 0,-5.000 13.000-2,-7.000 12.000-1,-5.000 13.000-2,-14.000 10.000-1,-18.000 10.000-4,-19.000 10.000-1,-18.000 9.000-4,-17.000 6.000-3,-11.000 3.000-7,-14.000 3.000-6,-11.000 4.000-6,-9.000-1.000-6,-3.000-3.000-3,-3.000-3.000-3,-2.000-2.000-5,0.000-9.000-1,7.000-12.000 0,6.000-13.000 0,7.000-12.000 1,11.000-13.000 2,20.000-12.000 3,18.000-13.000 4,20.000-12.000 4</inkml:trace>
</inkml:ink>
</file>

<file path=ppt/ink/ink74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7"/>
    </inkml:context>
    <inkml:brush xml:id="br0">
      <inkml:brushProperty name="width" value="0.0356026962399483" units="cm"/>
      <inkml:brushProperty name="height" value="0.0356026962399483" units="cm"/>
      <inkml:brushProperty name="color" value="#f2395b"/>
      <inkml:brushProperty name="ignorePressure" value="0"/>
    </inkml:brush>
  </inkml:definitions>
  <inkml:trace contextRef="#ctx0" brushRef="#br0">52450.000 46150.000 617,'165.000'-46.000'132,"-18.000"10.000"-32,-19.000 10.000-29,-18.000 9.000-31,0.000 6.000-20,23.000 3.000-6,22.000 3.000-8,22.000 4.000-8,-4.000 1.000-8,-28.000 0.000-6,-28.000 0.000-7,-27.000 0.000-8,-19.000 3.000-4,-5.000 6.000-1,-7.000 7.000 0,-5.000 6.000-2</inkml:trace>
</inkml:ink>
</file>

<file path=ppt/ink/ink74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7"/>
    </inkml:context>
    <inkml:brush xml:id="br0">
      <inkml:brushProperty name="width" value="0.0445714108645916" units="cm"/>
      <inkml:brushProperty name="height" value="0.0445714108645916" units="cm"/>
      <inkml:brushProperty name="color" value="#f2395b"/>
      <inkml:brushProperty name="ignorePressure" value="0"/>
    </inkml:brush>
  </inkml:definitions>
  <inkml:trace contextRef="#ctx0" brushRef="#br0">53600.000 45300.000 493,'-133.000'-55.000'59,"34.000"41.000"6,35.000 40.000 4,35.000 42.000 7,18.000 13.000-6,3.000-12.000-14,3.000-13.000-15,4.000-12.000-15,-1.000 23.000-10,-3.000 59.000-3,-3.000 60.000-3,-2.000 60.000-5,-3.000 19.000-6,1.000-18.000-12,-1.000-19.000-12,1.000-18.000-10,-1.000-21.000-9,1.000-22.000-6,-1.000-22.000-6,1.000-21.000-5,1.000-23.000 0,3.000-21.000 5,3.000-22.000 6,4.000-22.000 4</inkml:trace>
</inkml:ink>
</file>

<file path=ppt/ink/ink74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7"/>
    </inkml:context>
    <inkml:brush xml:id="br0">
      <inkml:brushProperty name="width" value="0.0358890891075134" units="cm"/>
      <inkml:brushProperty name="height" value="0.0358890891075134" units="cm"/>
      <inkml:brushProperty name="color" value="#f2395b"/>
      <inkml:brushProperty name="ignorePressure" value="0"/>
    </inkml:brush>
  </inkml:definitions>
  <inkml:trace contextRef="#ctx0" brushRef="#br0">55550.000 45300.000 612,'181.000'-38.000'90,"-37.000"26.000"-15,-38.000 24.000-14,-37.000 26.000-15,-23.000 15.000-10,-5.000 6.000-8,-7.000 7.000-7,-5.000 6.000-7,-9.000 4.000-6,-9.000 4.000-5,-10.000 3.000-5,-8.000 3.000-5,-17.000 3.000-2,-21.000 3.000 0,-22.000 3.000 0,-22.000 4.000 0,-13.000 1.000-1,-3.000 0.000-2,-3.000 0.000-3,-2.000 0.000-2,-3.000-4.000 0,1.000-5.000 4,-1.000-7.000 4,1.000-5.000 3,7.000-9.000 5,16.000-9.000 6,15.000-10.000 6,17.000-8.000 6,14.000-8.000 2,17.000-2.000-2,15.000-3.000-1,16.000-3.000-2,21.000-7.000-2,29.000-9.000 0,28.000-10.000-2,28.000-8.000-1,23.000-11.000-2,19.000-8.000-6,19.000-10.000-4,19.000-9.000-5,7.000-10.000-8,-3.000-9.000-10,-3.000-10.000-11,-2.000-8.000-10,-17.000 0.000-4,-28.000 14.000 1,-28.000 11.000 3,-27.000 14.000 2,-20.000 7.000 3,-9.000 3.000 6,-10.000 3.000 5,-8.000 4.000 5</inkml:trace>
</inkml:ink>
</file>

<file path=ppt/ink/ink74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8"/>
    </inkml:context>
    <inkml:brush xml:id="br0">
      <inkml:brushProperty name="width" value="0.0412167273461819" units="cm"/>
      <inkml:brushProperty name="height" value="0.0412167273461819" units="cm"/>
      <inkml:brushProperty name="color" value="#f2395b"/>
      <inkml:brushProperty name="ignorePressure" value="0"/>
    </inkml:brush>
  </inkml:definitions>
  <inkml:trace contextRef="#ctx0" brushRef="#br0">58300.000 45550.000 533,'23.000'-25.000'1,"-3.000"0.000"3,-3.000 0.000 2,-2.000 0.000 3,-8.000 3.000 6,-8.000 6.000 11,-10.000 7.000 11,-9.000 6.000 11,-9.000 10.000 4,-5.000 17.000-6,-7.000 15.000-5,-5.000 16.000-4,-9.000 12.000-6,-9.000 9.000-4,-10.000 10.000-5,-8.000 10.000-6,-4.000 4.000-3,3.000 0.000-3,3.000 0.000-3,4.000 0.000-4,1.000 3.000 0,0.000 6.000 1,0.000 7.000 0,0.000 6.000 0,1.000-4.000-3,4.000-11.000-12,3.000-14.000-9,3.000-11.000-10,12.000-20.000-10,22.000-24.000-9,22.000-26.000-8,23.000-24.000-9,10.000-15.000-1,0.000-3.000 10,0.000-3.000 7,0.000-2.000 10</inkml:trace>
</inkml:ink>
</file>

<file path=ppt/ink/ink74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8"/>
    </inkml:context>
    <inkml:brush xml:id="br0">
      <inkml:brushProperty name="width" value="0.0479995049536228" units="cm"/>
      <inkml:brushProperty name="height" value="0.0479995049536228" units="cm"/>
      <inkml:brushProperty name="color" value="#f2395b"/>
      <inkml:brushProperty name="ignorePressure" value="0"/>
    </inkml:brush>
  </inkml:definitions>
  <inkml:trace contextRef="#ctx0" brushRef="#br0">58350.000 45400.000 458,'4.000'-61.000'8,"10.000"28.000"17,10.000 28.000 16,9.000 29.000 17,-1.000 16.000 4,-8.000 7.000-7,-10.000 6.000-9,-9.000 7.000-7,-5.000 4.000-6,0.000 3.000-4,0.000 3.000-4,0.000 4.000-5,0.000 1.000-2,0.000 0.000-3,0.000 0.000-1,0.000 0.000-3,0.000 3.000-2,0.000 6.000 0,0.000 7.000-1,0.000 6.000-1,0.000-1.000-2,0.000-5.000-2,0.000-7.000-1,0.000-5.000-4,1.000-9.000 0,4.000-9.000 0,3.000-10.000 1,3.000-8.000 0,9.000-22.000-8,16.000-30.000-14,15.000-32.000-14,17.000-30.000-14,3.000-19.000-4,-5.000-2.000 8,-7.000-3.000 8,-5.000-3.000 8,-4.000-2.000 6,0.000 0.000 4,0.000 0.000 4,0.000 0.000 4,-4.000 6.000 4,-5.000 13.000 3,-7.000 12.000 3,-5.000 13.000 3,-6.000 7.000 4,-3.000 4.000 5,-3.000 3.000 4,-2.000 3.000 5,-1.000 3.000 4,3.000 3.000 2,3.000 3.000 3,4.000 4.000 2,-3.000 11.000 2,-5.000 23.000 0,-7.000 22.000-1,-5.000 22.000 1,-6.000 12.000-3,-3.000 3.000-5,-3.000 3.000-4,-2.000 4.000-6,-3.000-1.000-3,1.000-3.000-5,-1.000-3.000-3,1.000-2.000-3,1.000 0.000-5,3.000 7.000-4,3.000 6.000-4,4.000 7.000-4,-3.000-1.000 0,-5.000-6.000 5,-7.000-6.000 4,-5.000-6.000 5,-3.000-4.000 3,4.000 1.000 0,3.000-1.000 0,3.000 1.000 1,3.000-4.000-3,3.000-6.000-4,3.000-6.000-4,4.000-6.000-5,-4.000-10.000-12,-9.000-12.000-18,-10.000-13.000-18,-8.000-12.000-18</inkml:trace>
</inkml:ink>
</file>

<file path=ppt/ink/ink74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9"/>
    </inkml:context>
    <inkml:brush xml:id="br0">
      <inkml:brushProperty name="width" value="0.0342623330652714" units="cm"/>
      <inkml:brushProperty name="height" value="0.0342623330652714" units="cm"/>
      <inkml:brushProperty name="color" value="#f2395b"/>
      <inkml:brushProperty name="ignorePressure" value="0"/>
    </inkml:brush>
  </inkml:definitions>
  <inkml:trace contextRef="#ctx0" brushRef="#br0">59300.000 46650.000 642,'28.000'-49.000'64,"6.000"4.000"-10,7.000 3.000-11,6.000 3.000-11,6.000 1.000-6,6.000 1.000-2,7.000-1.000-3,6.000 1.000-1,1.000 4.000-3,-3.000 9.000 0,-3.000 10.000-3,-2.000 10.000-1,-5.000 4.000-4,-2.000 0.000-5,-3.000 0.000-8,-3.000 0.000-5</inkml:trace>
</inkml:ink>
</file>

<file path=ppt/ink/ink74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9"/>
    </inkml:context>
    <inkml:brush xml:id="br0">
      <inkml:brushProperty name="width" value="0.0486950725317001" units="cm"/>
      <inkml:brushProperty name="height" value="0.0486950725317001" units="cm"/>
      <inkml:brushProperty name="color" value="#f2395b"/>
      <inkml:brushProperty name="ignorePressure" value="0"/>
    </inkml:brush>
  </inkml:definitions>
  <inkml:trace contextRef="#ctx0" brushRef="#br0">60250.000 45200.000 451,'-4.000'-49.000'4,"-5.000"4.000"7,-7.000 3.000 7,-5.000 3.000 8,-3.000 12.000 8,4.000 22.000 9,3.000 22.000 8,3.000 23.000 10,3.000 17.000 0,3.000 17.000-9,3.000 15.000-8,4.000 16.000-8,-3.000 18.000-8,-5.000 22.000-5,-7.000 22.000-5,-5.000 23.000-5,-6.000 20.000-3,-3.000 23.000-3,-3.000 22.000-2,-2.000 22.000-2,-6.000 7.000-3,-6.000-6.000-7,-6.000-6.000-5,-6.000-6.000-7,-2.000-4.000-6,3.000 1.000-9,3.000-1.000-8,4.000 1.000-9,2.000-9.000-3,4.000-15.000 4,3.000-15.000 2,3.000-16.000 2,4.000-27.000 6,7.000-37.000 6,6.000-38.000 7,7.000-37.000 7,2.000-23.000 3,1.000-5.000-2,-1.000-7.000-2,1.000-5.000-1</inkml:trace>
</inkml:ink>
</file>

<file path=ppt/ink/ink74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9"/>
    </inkml:context>
    <inkml:brush xml:id="br0">
      <inkml:brushProperty name="width" value="0.0353551246225834" units="cm"/>
      <inkml:brushProperty name="height" value="0.0353551246225834" units="cm"/>
      <inkml:brushProperty name="color" value="#f2395b"/>
      <inkml:brushProperty name="ignorePressure" value="0"/>
    </inkml:brush>
  </inkml:definitions>
  <inkml:trace contextRef="#ctx0" brushRef="#br0">60750.000 46300.000 622,'21.000'-25.000'2,"-5.000"0.000"4,-7.000 0.000 5,-5.000 0.000 4,-9.000 7.000 6,-9.000 17.000 8,-10.000 15.000 7,-8.000 16.000 8,-9.000 10.000 1,-6.000 7.000-7,-6.000 6.000-7,-6.000 7.000-5,-2.000 2.000-6,3.000 1.000-5,3.000-1.000-5,4.000 1.000-4,5.000-6.000-4,10.000-8.000 1,10.000-10.000-2,9.000-9.000 0,18.000-9.000 1,29.000-5.000 0,28.000-7.000 2,28.000-5.000 0,14.000-8.000-1,0.000-5.000-3,0.000-7.000-4,0.000-5.000-4,-5.000-3.000-6,-9.000 4.000-6,-10.000 3.000-8,-8.000 3.000-6,-9.000 3.000-6,-6.000 3.000-4,-6.000 3.000-5,-6.000 4.000-4</inkml:trace>
</inkml:ink>
</file>

<file path=ppt/ink/ink74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29"/>
    </inkml:context>
    <inkml:brush xml:id="br0">
      <inkml:brushProperty name="width" value="0.0387020222842693" units="cm"/>
      <inkml:brushProperty name="height" value="0.0387020222842693" units="cm"/>
      <inkml:brushProperty name="color" value="#f2395b"/>
      <inkml:brushProperty name="ignorePressure" value="0"/>
    </inkml:brush>
  </inkml:definitions>
  <inkml:trace contextRef="#ctx0" brushRef="#br0">61250.000 46300.000 568,'-27.000'-46.000'0,"-3.000"10.000"0,-3.000 10.000 0,-2.000 9.000 0,-1.000 6.000 7,3.000 3.000 14,3.000 3.000 14,4.000 4.000 15,4.000 8.000 4,6.000 17.000-5,7.000 15.000-4,6.000 16.000-4,-1.000 15.000-5,-5.000 16.000-7,-7.000 15.000-6,-5.000 17.000-7,-4.000 8.000-4,0.000 4.000-4,0.000 3.000-3,0.000 3.000-5,-2.000-2.000-5,-3.000-6.000-10,-3.000-6.000-9,-2.000-6.000-10,2.000-12.000-8,9.000-15.000-9,10.000-15.000-8,10.000-16.000-9</inkml:trace>
</inkml:ink>
</file>

<file path=ppt/ink/ink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8"/>
    </inkml:context>
    <inkml:brush xml:id="br0">
      <inkml:brushProperty name="width" value="0.0389917716383934" units="cm"/>
      <inkml:brushProperty name="height" value="0.0389917716383934" units="cm"/>
      <inkml:brushProperty name="color" value="#f2385b"/>
      <inkml:brushProperty name="ignorePressure" value="0"/>
    </inkml:brush>
  </inkml:definitions>
  <inkml:trace contextRef="#ctx0" brushRef="#br0">28150.000 40850.000 564,'-27.000'-24.000'2,"-3.000"4.000"4,-3.000 3.000 4,-2.000 3.000 5,-1.000 6.000 8,3.000 9.000 11,3.000 10.000 13,4.000 10.000 12,4.000 11.000 1,6.000 17.000-11,7.000 15.000-11,6.000 16.000-11,3.000 12.000-7,0.000 9.000-3,0.000 10.000-4,0.000 10.000-3,0.000 5.000-4,0.000 4.000-8,0.000 3.000-6,0.000 3.000-6,0.000-1.000-8,0.000-2.000-10,0.000-3.000-11,0.000-3.000-9,0.000-15.000-1,0.000-24.000 8,0.000-26.000 9,0.000-24.000 9,-2.000-13.000 2,-3.000 0.000-4,-3.000 0.000-4,-2.000 0.000-3</inkml:trace>
</inkml:ink>
</file>

<file path=ppt/ink/ink750.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00b0f0"/>
      <inkml:brushProperty name="ignorePressure" value="0"/>
    </inkml:brush>
  </inkml:definitions>
  <inkml:trace contextRef="#ctx0" brushRef="#br0">1006.000 398.000,'-0.011'0.004,"-0.017"0.006,-0.019 0.006,-0.019 0.006,-0.017 0.006,-0.014 0.005,-0.012 0.004,-0.009 0.003,-0.007 0.002,-0.005 0.002,-0.003 0.001,-0.002 0.001,-0.001 0.000,0.000 0.000,0.000 0.000,0.000 0.000,0.001 0.000,0.001 0.000,0.001 0.000,0.000 0.000,0.000 0.000,0.000 0.000,0.000 0.000,-0.215 0.220,-0.141 0.153,0.002 0.001,-0.043 0.027,-0.027 0.005,-0.014-0.010,-0.096 0.057,-0.018-0.015,0.014-0.045,0.529-0.352,-0.768 0.352,-0.022 0.010,0.064 0.024,0.234-0.098,0.061-0.008,0.059-0.012,0.055-0.014,0.024 0.072,0.080 0.060,0.076 0.075,0.069 0.079,0.075-0.060,0.036 0.032,0.030 0.026,0.024 0.054,0.022 0.001,0.016-0.009,0.012-0.015,-0.008 0.139,0.061-0.081,0.099-0.090,0.112-0.088,0.133 0.078,0.044 0.081,-0.052-0.052,-0.036-0.019,-0.050-0.037,-0.055-0.046,-0.054-0.048,-0.049-0.046,-0.043-0.041,-0.042-0.088,-0.021-0.022,-0.017-0.018,-0.014-0.014,-0.012 0.114,-0.010 0.081,-0.006 0.095,-0.003 0.068,0.000 0.046,0.001 0.028,0.004-0.154,0.001-0.024,0.001-0.031,0.001-0.034,0.002-0.345,-0.069 0.387,-0.032-0.005,-0.015-0.018,-0.003-0.025,-0.007 0.045,0.014 0.010,0.017 0.018,0.083-0.414,0.036 0.467,0.078-0.007,0.058-0.039,0.040-0.056,0.026-0.063,0.015-0.063,0.007-0.058,0.001-0.051,-0.003-0.043,-0.005-0.034,0.003-0.025,-0.028-0.036,-0.031-0.030,-0.030-0.024,-0.026-0.018,-0.022-0.013,-0.017-0.009,-0.013-0.006,-0.009-0.003,-0.006-0.001,-0.004 0.000,-0.002 0.001,-0.001 0.001,0.000 0.001,0.001 0.001,0.001 0.001,0.001 0.001,0.001 0.001,0.001 0.001,0.001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0.000,-0.041-0.003,0.217-0.070,0.132-0.035,0.107-0.016,0.149-0.027,-0.018 0.011,-0.063 0.019,-0.084 0.023,-0.089 0.022,-0.085 0.020,-0.074 0.017,-0.061 0.014,-0.047 0.010,-0.035 0.008,-0.025 0.005,-0.016 0.003,-0.009 0.002,-0.005 0.001,-0.001 0.000,0.001 0.000,0.002-0.001,0.003-0.001,0.003-0.001,0.002-0.001,0.002 0.000,0.002 0.000,0.001 0.000,0.001 0.000,0.001 0.000,0.000 0.000,0.000 0.000,0.000 0.000,0.000 0.000,0.000 0.000,0.000 0.000,0.000 0.000,0.000 0.000,0.000 0.000,0.000 0.000,0.000 0.000,0.000 0.000,0.022 0.000,0.034 0.000,0.037 0.000,0.036 0.000,0.032 0.000,0.027 0.000,0.021 0.000,0.016 0.000,0.011 0.000,0.008 0.000,0.005 0.000,-0.024 0.000,0.004 0.000,0.005 0.000,0.005 0.000,0.005 0.000,0.004 0.000,0.003 0.000,-0.052 0.000,0.008 0.000,0.010 0.000,0.104 0.000,0.005 0.000,-0.003 0.000,-0.008 0.000,-0.010 0.000,-0.010 0.000,-0.009 0.000,-0.432-0.150,-0.293-0.111,-0.211-0.078,-0.177-0.075,-0.015-0.004,0.053 0.022,0.092 0.037,0.109 0.043,0.112 0.044,0.105 0.041,0.093 0.036,0.078 0.030,0.062 0.024,0.075-0.062,0.080-0.101,0.073-0.120,0.021 0.039,0.034 0.004,0.027 0.026,0.021 0.039,-0.170 0.246,0.330-0.349,0.059-0.018,0.027-0.002,-0.055 0.061,-0.002 0.007,-0.007 0.007,0.017-0.050,-0.004-0.048,-0.028-0.034,-0.042-0.023,-0.037 0.029,-0.002 0.013,0.009 0.021,0.016 0.026,0.049-0.069,-0.034-0.007,-0.048-0.016,-0.058 0.060,-0.018 0.018,-0.011 0.024,-0.005 0.026,-0.026 0.046,-0.020 0.022,-0.022 0.019,-0.023 0.017,-0.005-0.046,-0.031 0.032,-0.026 0.031,-0.021 0.028,-0.016 0.024,-0.011 0.020,0.113-0.073,0.087-0.091,0.062-0.070,0.042-0.052,0.081-0.083,0.016 0.031,0.002 0.058,-0.007 0.071,-0.013 0.075,-0.016 0.072,-0.016 0.065,0.020 0.021,-0.013 0.012,-0.011-0.007,-0.036 0.002,-0.014-0.012,-0.013-0.012,-0.011-0.012,0.001-0.029,-0.029-0.005,-0.030-0.001,-0.028 0.001,-0.024 0.002,-0.020 0.003,-0.016 0.003,-0.012 0.003,-0.008 0.003,-0.017 0.010,-0.017 0.004,-0.017 0.004,-0.016 0.003,-0.014 0.003,-0.011 0.002,-0.009 0.002,-0.007 0.001,-0.005 0.001,-0.003 0.000,0.002 0.001,0.005 0.015,0.007 0.017,0.007 0.017,0.007 0.015,0.006 0.013,0.005 0.010,0.004 0.008,0.003 0.005,0.002 0.004,0.001 0.002,0.001 0.001,0.000 0.000,0.000 0.000,0.000 0.000,0.000 0.000,0.000-0.001,0.000 0.000,0.000 0.000,0.000 0.000,0.000 0.000,0.003 0.046,0.045 0.003,0.184-0.029,0.032 0.009,-0.015 0.009,-0.041 0.007,-0.054 0.006,-0.056 0.004,-0.053 0.003,-0.046 0.002,-0.038 0.001,-0.030 0.001,-0.022 0.000,-0.016 0.000,-0.010 0.000,-0.006 0.000,-0.003 0.000,-0.001 0.000,0.000 0.000,0.001 0.000,0.002 0.000,0.002 0.000,0.002 0.000,0.001 0.000,0.001 0.000,0.001 0.000,0.001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0.000,-0.003-0.002,-0.007-0.003,-0.008-0.004,-0.008-0.004,-0.007-0.003,-0.006-0.003,-0.005-0.002,-0.004-0.002,-0.003-0.001,-0.002-0.001,-0.001-0.001,-0.001 0.000,0.000 0.000,0.000 0.000,0.000 0.000,0.000 0.000,0.000 0.000,-0.100-0.022,-0.156-0.035,-0.176-0.040,-0.149-0.111,-0.121-0.094,-0.072-0.071,-0.036-0.050,0.039 0.075,-0.049 0.023,-0.010 0.037,0.017 0.044,0.711 0.232,-0.893-0.287,-0.024-0.014,0.015-0.007,-0.075-0.038,0.167 0.048,0.189 0.059,0.185 0.060,0.167 0.056,0.142 0.048,0.114 0.039,0.087 0.031,0.063 0.023,0.043 0.016,0.027 0.010,0.015 0.006,0.007 0.003,0.001 0.001,-0.003-0.001,-0.005-0.001,-0.006-0.002,-0.006-0.002,-0.005-0.002,-0.004-0.001,-0.004-0.001,-0.003-0.001,-0.002-0.001,-0.001-0.001,-0.001 0.000,0.000 0.000,0.000 0.000,0.000 0.000,0.000 0.000,0.000 0.000,0.000 0.000,0.000 0.000,0.000 0.000,-0.011 0.003,-0.017 0.004,-0.020 0.004,-0.020 0.004,-0.018 0.004,-0.015 0.003,-0.012 0.003,-0.010 0.002,-0.007 0.002,-0.005 0.001,-0.003 0.001,-0.002 0.000,0.005 0.000,-0.001 0.000,0.000 0.000,0.000 0.000,0.000 0.000,0.000 0.000,0.000 0.000,0.000 0.000,0.000 0.000,0.000 0.000,0.000 0.000,0.000 0.000,-0.455 0.000</inkml:trace>
</inkml:ink>
</file>

<file path=ppt/ink/ink75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0"/>
    </inkml:context>
    <inkml:brush xml:id="br0">
      <inkml:brushProperty name="width" value="0.052691362798214" units="cm"/>
      <inkml:brushProperty name="height" value="0.052691362798214" units="cm"/>
      <inkml:brushProperty name="color" value="#f2395b"/>
      <inkml:brushProperty name="ignorePressure" value="0"/>
    </inkml:brush>
  </inkml:definitions>
  <inkml:trace contextRef="#ctx0" brushRef="#br0">62050.000 46400.000 417,'3.000'-52.000'5,"6.000"-3.000"9,7.000-3.000 9,6.000-2.000 10,-2.000 8.000 3,-9.000 22.000-1,-10.000 22.000-1,-8.000 23.000-1,-11.000 19.000-4,-8.000 19.000-4,-10.000 19.000-6,-9.000 19.000-4,-4.000 13.000-2,4.000 10.000-2,3.000 10.000 0,3.000 9.000 0,6.000-2.000-2,9.000-12.000 0,10.000-13.000-2,10.000-12.000-1,13.000-19.000-6,19.000-25.000-10,19.000-25.000-10,19.000-25.000-10,10.000-22.000-5,4.000-19.000 2,3.000-18.000 1,3.000-19.000 1,1.000-13.000 1,1.000-6.000 3,-1.000-6.000 1,1.000-6.000 3,-6.000-6.000 1,-8.000-2.000 3,-10.000-3.000 3,-9.000-3.000 2,-9.000-1.000 2,-5.000 4.000 3,-7.000 3.000 1,-5.000 3.000 2,-4.000 4.000 3,0.000 7.000 3,0.000 6.000 3,0.000 7.000 3,-2.000 7.000 4,-3.000 9.000 3,-3.000 10.000 5,-2.000 10.000 4,-5.000 13.000 9,-2.000 19.000 15,-3.000 19.000 14,-3.000 19.000 15,-4.000 19.000 1,-3.000 23.000-12,-3.000 22.000-12,-2.000 22.000-11,-1.000 8.000-10,3.000-2.000-6,3.000-3.000-7,4.000-3.000-6,-3.000 12.000-6,-5.000 28.000-5,-7.000 28.000-4,-5.000 29.000-5,-4.000 18.000-8,0.000 9.000-14,0.000 10.000-12,0.000 10.000-14,1.000-23.000-8,4.000-53.000-5,3.000-53.000-5,3.000-52.000-5</inkml:trace>
</inkml:ink>
</file>

<file path=ppt/ink/ink75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1"/>
    </inkml:context>
    <inkml:brush xml:id="br0">
      <inkml:brushProperty name="width" value="0.0344019196927547" units="cm"/>
      <inkml:brushProperty name="height" value="0.0344019196927547" units="cm"/>
      <inkml:brushProperty name="color" value="#f2395b"/>
      <inkml:brushProperty name="ignorePressure" value="0"/>
    </inkml:brush>
  </inkml:definitions>
  <inkml:trace contextRef="#ctx0" brushRef="#br0">64300.000 45650.000 639,'-30.000'21.000'2,"-9.000"-5.000"2,-10.000-7.000 4,-8.000-5.000 2,5.000-3.000 6,22.000 4.000 6,22.000 3.000 7,23.000 3.000 7,28.000-1.000 2,39.000-2.000 0,36.000-3.000-2,39.000-3.000-1,21.000-6.000-4,6.000-5.000-7,7.000-7.000-6,6.000-5.000-8,-2.000-3.000-7,-9.000 4.000-8,-10.000 3.000-9,-8.000 3.000-8,-18.000 3.000-6,-25.000 3.000-1,-25.000 3.000-3,-25.000 4.000-2,-25.000 1.000-4,-25.000 0.000-5,-25.000 0.000-5,-25.000 0.000-6</inkml:trace>
</inkml:ink>
</file>

<file path=ppt/ink/ink75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2"/>
    </inkml:context>
    <inkml:brush xml:id="br0">
      <inkml:brushProperty name="width" value="0.035346046090126" units="cm"/>
      <inkml:brushProperty name="height" value="0.035346046090126" units="cm"/>
      <inkml:brushProperty name="color" value="#f2395b"/>
      <inkml:brushProperty name="ignorePressure" value="0"/>
    </inkml:brush>
  </inkml:definitions>
  <inkml:trace contextRef="#ctx0" brushRef="#br0">65700.000 45100.000 622,'-29.000'-30.000'1,"-5.000"-9.000"3,-7.000-10.000 1,-5.000-8.000 3,-1.000 3.000 6,6.000 20.000 9,7.000 18.000 9,6.000 20.000 10,6.000 17.000 1,6.000 20.000-4,7.000 18.000-6,6.000 20.000-4,-1.000 14.000-5,-5.000 14.000-4,-7.000 11.000-5,-5.000 14.000-4,-8.000 11.000-3,-5.000 14.000-2,-7.000 11.000-2,-5.000 14.000-1,0.000 2.000 0,10.000-6.000 0,10.000-6.000 0,9.000-6.000 1,7.000-16.000-6,7.000-25.000-14,6.000-25.000-15,7.000-25.000-13</inkml:trace>
</inkml:ink>
</file>

<file path=ppt/ink/ink75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2"/>
    </inkml:context>
    <inkml:brush xml:id="br0">
      <inkml:brushProperty name="width" value="0.0366989076137543" units="cm"/>
      <inkml:brushProperty name="height" value="0.0366989076137543" units="cm"/>
      <inkml:brushProperty name="color" value="#f2395b"/>
      <inkml:brushProperty name="ignorePressure" value="0"/>
    </inkml:brush>
  </inkml:definitions>
  <inkml:trace contextRef="#ctx0" brushRef="#br0">67450.000 44900.000 599,'17.000'145.000'132,"-16.000"-9.000"-31,-15.000-10.000-29,-15.000-8.000-31,-9.000-3.000-18,1.000 7.000-6,-1.000 6.000-6,1.000 7.000-8,1.000-1.000-7,3.000-6.000-9,3.000-6.000-11,4.000-6.000-9,5.000-21.000-10,10.000-34.000-9,10.000-35.000-10,9.000-33.000-9,4.000-18.000 2,1.000 0.000 15,-1.000 0.000 14,1.000 0.000 15</inkml:trace>
</inkml:ink>
</file>

<file path=ppt/ink/ink75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2"/>
    </inkml:context>
    <inkml:brush xml:id="br0">
      <inkml:brushProperty name="width" value="0.0303042102605104" units="cm"/>
      <inkml:brushProperty name="height" value="0.0303042102605104" units="cm"/>
      <inkml:brushProperty name="color" value="#f2395b"/>
      <inkml:brushProperty name="ignorePressure" value="0"/>
    </inkml:brush>
  </inkml:definitions>
  <inkml:trace contextRef="#ctx0" brushRef="#br0">67200.000 46000.000 725,'28.000'-140.000'0,"6.000"23.000"0,7.000 22.000 0,6.000 22.000 0,4.000 12.000 4,4.000 3.000 6,3.000 3.000 7,3.000 4.000 7,4.000 2.000 4,7.000 4.000-1,6.000 3.000 1,7.000 3.000-1,-1.000 4.000 0,-6.000 7.000-2,-6.000 6.000-2,-6.000 7.000-1,-7.000 4.000-9,-6.000 3.000-16,-6.000 3.000-16,-6.000 4.000-15,-9.000 4.000-11,-8.000 6.000-4,-10.000 7.000-6,-9.000 6.000-4</inkml:trace>
</inkml:ink>
</file>

<file path=ppt/ink/ink75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2"/>
    </inkml:context>
    <inkml:brush xml:id="br0">
      <inkml:brushProperty name="width" value="0.0443094708025455" units="cm"/>
      <inkml:brushProperty name="height" value="0.0443094708025455" units="cm"/>
      <inkml:brushProperty name="color" value="#f2395b"/>
      <inkml:brushProperty name="ignorePressure" value="0"/>
    </inkml:brush>
  </inkml:definitions>
  <inkml:trace contextRef="#ctx0" brushRef="#br0">68500.000 43800.000 496,'0.000'-135.000'5,"0.000"32.000"0,0.000 31.000-3,0.000 32.000 0,0.000 29.000 8,0.000 28.000 19,0.000 28.000 18,0.000 29.000 20,0.000 18.000 3,0.000 9.000-11,0.000 10.000-11,0.000 10.000-12,-2.000 8.000-7,-3.000 10.000-6,-3.000 10.000-5,-2.000 9.000-5,-6.000 6.000-2,-6.000 3.000-2,-6.000 3.000-1,-6.000 4.000-1,-4.000 2.000-2,1.000 4.000-4,-1.000 3.000-5,1.000 3.000-3,2.000-1.000-6,7.000-2.000-5,6.000-3.000-5,7.000-3.000-6,2.000-13.000-4,1.000-22.000-2,-1.000-22.000-3,1.000-21.000-3,1.000-20.000 2,3.000-15.000 4,3.000-15.000 6,4.000-16.000 4</inkml:trace>
</inkml:ink>
</file>

<file path=ppt/ink/ink75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3"/>
    </inkml:context>
    <inkml:brush xml:id="br0">
      <inkml:brushProperty name="width" value="0.0461984723806381" units="cm"/>
      <inkml:brushProperty name="height" value="0.0461984723806381" units="cm"/>
      <inkml:brushProperty name="color" value="#f2395b"/>
      <inkml:brushProperty name="ignorePressure" value="0"/>
    </inkml:brush>
  </inkml:definitions>
  <inkml:trace contextRef="#ctx0" brushRef="#br0">68850.000 45700.000 476,'59.000'-30.000'4,"19.000"-9.000"9,19.000-10.000 9,19.000-8.000 9,-7.000 13.000 4,-31.000 38.000 2,-31.000 37.000 2,-31.000 38.000 2,-21.000 20.000-4,-9.000 3.000-8,-10.000 3.000-8,-8.000 4.000-8,-3.000-4.000-6,7.000-9.000-5,6.000-10.000-5,7.000-8.000-4,18.000-20.000-5,31.000-28.000-4,32.000-28.000-5,31.000-27.000-4,15.000-20.000-2,1.000-9.000 0,-1.000-10.000 1,1.000-8.000 0,-1.000-4.000 1,1.000 3.000 2,-1.000 3.000 2,1.000 4.000 2,-7.000 7.000 3,-12.000 13.000 6,-13.000 12.000 5,-12.000 13.000 5,-13.000 12.000 9,-12.000 13.000 13,-13.000 12.000 13,-12.000 13.000 14,-10.000 9.000 3,-6.000 6.000-4,-6.000 7.000-4,-6.000 6.000-5,-4.000 4.000-4,1.000 4.000-4,-1.000 3.000-5,1.000 3.000-4,1.000 4.000-4,3.000 7.000-1,3.000 6.000-3,4.000 7.000-2,1.000-1.000-1,0.000-6.000-3,0.000-6.000-2,0.000-6.000-3,9.000-4.000-3,19.000 1.000-3,19.000-1.000-6,19.000 1.000-3,10.000-12.000-3,4.000-21.000 0,3.000-22.000-1,3.000-22.000 0,3.000-22.000-1,3.000-22.000-2,3.000-22.000-1,4.000-21.000-3,-6.000-10.000 1,-11.000 3.000 2,-14.000 3.000 1,-11.000 4.000 3,-14.000 1.000 2,-11.000 0.000 4,-14.000 0.000 2,-11.000 0.000 4,-18.000 3.000 2,-22.000 6.000-2,-22.000 7.000-1,-21.000 6.000 0,-17.000 10.000-3,-8.000 17.000-6,-10.000 15.000-5,-9.000 16.000-4,-1.000 13.000-3,10.000 14.000 3,10.000 11.000 1,9.000 14.000 2,6.000 3.000-1,3.000-2.000-2,3.000-3.000-3,4.000-3.000-3</inkml:trace>
</inkml:ink>
</file>

<file path=ppt/ink/ink75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5"/>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18150.000 56000.000 999,'-25.000'-27.000'-4,"0.000"-3.000"-9,0.000-3.000-8,0.000-2.000-10,1.000 0.000-1,4.000 7.000 2,3.000 6.000 4,3.000 7.000 4</inkml:trace>
</inkml:ink>
</file>

<file path=ppt/ink/ink75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5"/>
    </inkml:context>
    <inkml:brush xml:id="br0">
      <inkml:brushProperty name="width" value="0.0372559167444706" units="cm"/>
      <inkml:brushProperty name="height" value="0.0372559167444706" units="cm"/>
      <inkml:brushProperty name="color" value="#f2395b"/>
      <inkml:brushProperty name="ignorePressure" value="0"/>
    </inkml:brush>
  </inkml:definitions>
  <inkml:trace contextRef="#ctx0" brushRef="#br0">17200.000 54850.000 590,'-63.000'-44.000'7,"26.000"13.000"13,24.000 12.000 13,26.000 13.000 14,19.000 7.000 2,17.000 4.000-6,15.000 3.000-7,16.000 3.000-8,5.000 3.000-4,-2.000 3.000-2,-3.000 3.000-2,-3.000 4.000-2,-6.000 2.000-3,-5.000 4.000-4,-7.000 3.000-4,-5.000 3.000-5,-11.000 7.000-4,-11.000 14.000-3,-14.000 11.000-4,-11.000 14.000-3,-15.000 5.000-1,-16.000 1.000-1,-15.000-1.000 0,-15.000 1.000 1,-12.000-1.000 0,-6.000 1.000 2,-6.000-1.000 1,-6.000 1.000 0,-4.000-4.000 2,1.000-6.000 2,-1.000-6.000 1,1.000-6.000 2,2.000-6.000 3,7.000-2.000 4,6.000-3.000 4,7.000-3.000 5,7.000-6.000 2,9.000-5.000 0,10.000-7.000 1,10.000-5.000-1,18.000-9.000 1,28.000-9.000-1,28.000-10.000-1,29.000-8.000-1,22.000-9.000-1,20.000-6.000-2,18.000-6.000-4,20.000-6.000-3,6.000-1.000-5,-2.000 7.000-9,-3.000 6.000-8,-3.000 7.000-10,-6.000 4.000-6,-5.000 3.000-4,-7.000 3.000-5,-5.000 4.000-5,-15.000-1.000-2,-22.000-3.000 3,-22.000-3.000 1,-21.000-2.000 2</inkml:trace>
</inkml:ink>
</file>

<file path=ppt/ink/ink75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6"/>
    </inkml:context>
    <inkml:brush xml:id="br0">
      <inkml:brushProperty name="width" value="0.0399527661502361" units="cm"/>
      <inkml:brushProperty name="height" value="0.0399527661502361" units="cm"/>
      <inkml:brushProperty name="color" value="#f2395b"/>
      <inkml:brushProperty name="ignorePressure" value="0"/>
    </inkml:brush>
  </inkml:definitions>
  <inkml:trace contextRef="#ctx0" brushRef="#br0">20800.000 53750.000 550,'-50.000'9.000'77,"0.000"19.000"-15,0.000 19.000-14,0.000 19.000-15,-4.000 16.000-8,-5.000 17.000 0,-7.000 15.000 0,-5.000 16.000-1,-6.000 15.000-2,-3.000 16.000-2,-3.000 15.000-3,-2.000 17.000-3,2.000 0.000-1,9.000-11.000-1,10.000-14.000 0,10.000-11.000-1,7.000-22.000-3,6.000-27.000-6,7.000-28.000-8,6.000-28.000-6,-1.000 1.000-5,-5.000 31.000 0,-7.000 32.000-2,-5.000 31.000 0,0.000 7.000-5,10.000-15.000-5,10.000-15.000-6,9.000-16.000-5,6.000-18.000-4,3.000-18.000 1,3.000-19.000 0,4.000-18.000 1,2.000-18.000 3,4.000-16.000 4,3.000-15.000 6,3.000-15.000 6,1.000-11.000 3,1.000-2.000 5,-1.000-3.000 4,1.000-3.000 4</inkml:trace>
</inkml:ink>
</file>

<file path=ppt/ink/ink751.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00b0f0"/>
      <inkml:brushProperty name="ignorePressure" value="0"/>
    </inkml:brush>
  </inkml:definitions>
  <inkml:trace contextRef="#ctx0" brushRef="#br0">1029.000 417.000,'0.007'-0.005,"0.011"-0.008,0.013-0.008,0.012-0.008,0.011-0.007,0.009-0.006,0.008-0.005,0.006-0.004,0.004-0.003,0.003-0.002,0.002-0.001,0.001-0.001,0.000 0.000,0.000 0.000,0.000 0.000,0.000 0.000,0.000 0.000,0.000 0.000,0.000 0.000,0.000 0.000,0.000 0.000,0.000 0.000,0.000 0.000,0.000 0.000,0.000 0.000,0.000 0.000,0.000 0.000,0.000 0.000,0.000 0.000,0.000 0.000,0.000 0.000,0.000 0.000,0.000 0.000,0.000 0.000,0.000 0.000,0.009 0.009,0.025 0.006,0.029 0.007,0.030 0.007,0.028 0.007,0.025 0.006,0.021 0.005,0.017 0.004,0.013 0.003,0.010 0.002,0.030 0.002,0.007 0.001,0.005 0.001,0.023 0.000,0.097 0.000,0.096 0.000,0.091 0.000,0.162 0.000,0.096 0.000,0.046 0.000,0.008 0.000,0.200 0.011,-0.147 0.017,-0.178 0.019,-0.181 0.019,-0.167 0.017,-0.143 0.014,-0.117 0.011,-0.090 0.009,-0.066 0.006,-0.046 0.004,-0.029 0.003,-0.017 0.001,-0.008 0.001,-0.002 0.000,0.002 0.000,0.004-0.001,0.005-0.001,0.005-0.001,0.005 0.000,0.004 0.000,0.004 0.000,0.003 0.000,0.002 0.000,0.001 0.004,0.001 0.039,0.000 0.047,0.000 0.049,0.000 0.047,0.000 0.043,-0.021 0.027,-0.034 0.014,-0.041 0.005,-0.075 0.011,-0.062 0.024,-0.044 0.007,-0.029-0.006,-0.037-0.005,-0.008-0.047,0.001-0.055,0.007-0.057,0.036-0.025,0.033 0.013,0.038 0.031,-0.009 0.051,-0.008 0.008,-0.021-0.002,-0.029-0.008,-0.117 0.089,-0.037 0.015,0.000-0.013,0.023-0.029,0.036-0.037,0.041-0.040,0.087-0.067,0.017 0.007,0.012 0.017,0.008 0.023,-0.008 0.047,0.003 0.028,0.002 0.026,0.000 0.023,-0.058 0.060,-0.047-0.005,-0.054-0.015,-0.016-0.044,0.010-0.060,0.025-0.066,0.034-0.065,0.036-0.059,0.035-0.051,0.032-0.042,0.012-0.022,0.034-0.016,0.028-0.004,0.023 0.003,0.017 0.007,0.012 0.009,0.008 0.009,0.005 0.008,0.003 0.007,0.001 0.006,0.000 0.005,-0.001 0.003,-0.001 0.002,-0.001 0.001,-0.001 0.001,-0.001 0.000,-0.001 0.000,-0.001 0.000,0.000 0.000,0.016-0.011,0.023-0.014,0.026-0.016,0.025-0.015,0.023-0.014,0.019-0.012,0.015-0.009,0.012-0.007,0.009-0.005,0.006-0.003,0.004-0.002,0.002-0.001,0.001 0.000,0.000 0.000,0.000 0.000,-0.001 0.000,-0.001 0.000,-0.001 0.000,-0.001 0.000,-0.001 0.000,0.000 0.000,0.000 0.000,0.000 0.000,0.000 0.000,0.000 0.000,0.000 0.000,0.000 0.000,0.000 0.000,0.000 0.000,0.000 0.000,0.000 0.000,0.000 0.000,0.000 0.000,0.000 0.000,0.000 0.000,0.000 0.000,0.000 0.000,0.000 0.000,0.000 0.000,0.000 0.000,0.000 0.000,0.000 0.000,0.000 0.000,0.028 0.000,0.043 0.000,0.049 0.000,0.048 0.000,0.043 0.000,-0.223 0.003,0.436 0.070,0.224 0.035,0.209 0.016,-0.719-0.094,0.852 0.160,0.092 0.047,0.029 0.033,-0.016 0.022,0.395 0.089,-0.096-0.025,-0.182-0.042,-0.218-0.048,-0.221-0.047,-0.203-0.043,-0.174-0.036,-0.142-0.029,-0.109-0.022,-0.080-0.016,-0.055-0.011,-0.035-0.007,-0.020-0.004,-0.009-0.002,-0.002 0.000,0.003 0.001,0.005 0.001,0.018-0.008,0.028-0.005,0.031-0.006,0.031-0.006,0.029-0.006,0.025-0.005,0.021-0.004,0.017-0.004,-0.024 0.024,0.009 0.042,0.009 0.052,0.008 0.056,-0.168-0.133,0.309 0.327,0.014 0.046,-0.021-0.004,-0.040-0.035,-0.048-0.051,-0.049-0.056,-0.046-0.054,-0.040-0.049,-0.033-0.041,-0.026-0.033,-0.019-0.025,-0.013-0.018,-0.009-0.013,-0.005-0.008,-0.003-0.004,-0.001-0.002,0.000 0.000,0.001 0.001,0.001 0.001,0.001 0.002,0.001 0.002,0.001 0.002,0.001 0.001,0.001 0.001,0.001 0.001,0.000 0.001,0.000 0.000,-0.003 0.032,-0.005 0.050,-0.005 0.056,-0.005 0.056,-0.005 0.051,-0.004 0.044,-0.003 0.036,-0.003-0.044,-0.001 0.002,-0.001-0.003,-0.001-0.006,0.000-0.011,0.000 0.015,0.000 0.020,0.000 0.023,0.000 0.032,0.000-0.001,0.000-0.009,0.000-0.014,0.000 0.014,0.000-0.033,0.000-0.034,0.000-0.033,0.000-0.030,0.000-0.025,0.000-0.012,0.000-0.002,0.000 0.004,0.000 0.008,0.000 0.009,0.000 0.010,0.000 0.009,0.000 0.058,0.000 0.055,0.000 0.059,-0.018 0.011,-0.029 0.029,-0.033 0.021,-0.034 0.014,-0.072 0.061,-0.065 0.001,-0.019-0.091,-0.052 0.014,-0.032-0.003,-0.017-0.014,-0.102 0.123,-0.056 0.044,-0.036 0.007,-0.020-0.019,-0.107 0.073,0.031-0.056,0.047-0.060,0.500-0.474,-0.522 0.425,0.012-0.009,0.032 0.007,0.045-0.120,-0.037-0.017,-0.008-0.019,0.013-0.020,-0.064-0.001,0.003-0.021,0.025-0.019,0.039-0.017,-0.052 0.023,0.087-0.054,0.086-0.056,0.078-0.053,0.066-0.046,0.053-0.037,0.040-0.029,0.029-0.021,0.020-0.015,0.012-0.010,0.007-0.006,0.003-0.003,-0.015 0.014,-0.024 0.023,-0.027 0.026,-0.027 0.026,-0.024 0.024,-0.021 0.020,0.032-0.016,-0.004-0.007,-0.002-0.011,-0.001-0.013,-0.831 0.000</inkml:trace>
</inkml:ink>
</file>

<file path=ppt/ink/ink75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7"/>
    </inkml:context>
    <inkml:brush xml:id="br0">
      <inkml:brushProperty name="width" value="0.0441856160759926" units="cm"/>
      <inkml:brushProperty name="height" value="0.0441856160759926" units="cm"/>
      <inkml:brushProperty name="color" value="#f2395b"/>
      <inkml:brushProperty name="ignorePressure" value="0"/>
    </inkml:brush>
  </inkml:definitions>
  <inkml:trace contextRef="#ctx0" brushRef="#br0">20950.000 53750.000 497,'1.000'-49.000'4,"4.000"4.000"6,3.000 3.000 8,3.000 3.000 6,1.000 10.000 7,1.000 20.000 4,-1.000 18.000 6,1.000 20.000 5,-3.000 14.000 0,-2.000 14.000-7,-3.000 11.000-6,-3.000 14.000-6,-2.000 11.000-4,0.000 14.000-3,0.000 11.000-2,0.000 14.000-1,0.000 10.000-3,0.000 9.000 0,0.000 10.000-2,0.000 10.000 0,0.000 5.000-3,0.000 4.000-3,0.000 3.000-3,0.000 3.000-3,0.000-2.000-2,0.000-6.000-2,0.000-6.000-2,0.000-6.000-1,0.000-10.000-7,0.000-12.000-9,0.000-13.000-10,0.000-12.000-10,-4.000-12.000-3,-5.000-8.000 4,-7.000-10.000 4,-5.000-9.000 4,-8.000-16.000 1,-5.000-22.000-5,-7.000-22.000-2,-5.000-21.000-5,-8.000-24.000 3,-5.000-25.000 6,-7.000-25.000 9,-5.000-25.000 7,-6.000-11.000 5,-3.000 3.000 4,-3.000 3.000 2,-2.000 4.000 5,0.000 5.000 1,7.000 10.000 0,6.000 10.000 2,7.000 9.000 0,7.000 9.000 3,9.000 9.000 7,10.000 10.000 6,10.000 10.000 6,5.000 5.000 6,4.000 4.000 5,3.000 3.000 4,3.000 3.000 6,7.000-1.000-1,14.000-2.000-6,11.000-3.000-5,14.000-3.000-6,13.000-2.000-4,16.000 0.000-5,15.000 0.000-3,17.000 0.000-4,8.000 1.000-2,4.000 4.000 1,3.000 3.000 1,3.000 3.000 0,-1.000 3.000-6,-2.000 3.000-16,-3.000 3.000-14,-3.000 4.000-16,-12.000 1.000-3,-18.000 0.000 6,-19.000 0.000 7,-18.000 0.000 6</inkml:trace>
</inkml:ink>
</file>

<file path=ppt/ink/ink75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7"/>
    </inkml:context>
    <inkml:brush xml:id="br0">
      <inkml:brushProperty name="width" value="0.0401078946888447" units="cm"/>
      <inkml:brushProperty name="height" value="0.0401078946888447" units="cm"/>
      <inkml:brushProperty name="color" value="#f2395b"/>
      <inkml:brushProperty name="ignorePressure" value="0"/>
    </inkml:brush>
  </inkml:definitions>
  <inkml:trace contextRef="#ctx0" brushRef="#br0">22250.000 55500.000 548,'21.000'-25.000'3,"-5.000"0.000"4,-7.000 0.000 5,-5.000 0.000 6,-8.000 3.000 4,-5.000 6.000 3,-7.000 7.000 5,-5.000 6.000 3,-6.000 9.000 1,-3.000 13.000-4,-3.000 12.000-4,-2.000 13.000-2,-5.000 9.000-4,-2.000 6.000 0,-3.000 7.000-2,-3.000 6.000 0,1.000 1.000-2,6.000-3.000-2,7.000-3.000 0,6.000-2.000-2,6.000-5.000-1,6.000-2.000-2,7.000-3.000-2,6.000-3.000-2,6.000-6.000-1,6.000-5.000 1,7.000-7.000 0,6.000-5.000 0,4.000-6.000-1,4.000-3.000-3,3.000-3.000-5,3.000-2.000-2,1.000-3.000-3,1.000 1.000 2,-1.000-1.000 0,1.000 1.000 0,-9.000 7.000 0,-15.000 16.000-3,-15.000 15.000-2,-16.000 17.000-3,-13.000 3.000 0,-9.000-5.000 2,-10.000-7.000 1,-8.000-5.000 2,-4.000-6.000-1,3.000-3.000-5,3.000-3.000-3,4.000-2.000-5,4.000-6.000-8,6.000-6.000-8,7.000-6.000-11,6.000-6.000-10</inkml:trace>
</inkml:ink>
</file>

<file path=ppt/ink/ink75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7"/>
    </inkml:context>
    <inkml:brush xml:id="br0">
      <inkml:brushProperty name="width" value="0.0450096167623997" units="cm"/>
      <inkml:brushProperty name="height" value="0.0450096167623997" units="cm"/>
      <inkml:brushProperty name="color" value="#f2395b"/>
      <inkml:brushProperty name="ignorePressure" value="0"/>
    </inkml:brush>
  </inkml:definitions>
  <inkml:trace contextRef="#ctx0" brushRef="#br0">23500.000 55650.000 488,'-4.000'-46.000'7,"-5.000"10.000"14,-7.000 10.000 13,-5.000 9.000 14,-6.000 10.000 3,-3.000 14.000-9,-3.000 11.000-7,-2.000 14.000-10,-5.000 10.000-4,-2.000 9.000-2,-3.000 10.000-3,-3.000 10.000-1,-1.000 5.000-1,4.000 4.000-1,3.000 3.000 1,3.000 3.000 0,4.000-2.000-1,7.000-6.000 0,6.000-6.000 0,7.000-6.000-1,4.000-6.000-1,3.000-2.000-4,3.000-3.000-2,4.000-3.000-3,8.000-6.000-5,17.000-5.000-5,15.000-7.000-7,16.000-5.000-6,10.000-12.000-3,7.000-16.000-1,6.000-15.000 0,7.000-15.000 0,0.000-14.000 0,-2.000-8.000-1,-3.000-10.000 0,-3.000-9.000 0,1.000-13.000 0,6.000-16.000 0,7.000-15.000 0,6.000-15.000-1,-4.000-7.000 3,-11.000 3.000 3,-14.000 3.000 5,-11.000 4.000 4,-12.000 2.000 2,-9.000 4.000-1,-10.000 3.000-1,-8.000 3.000 1,-8.000 6.000 2,-2.000 9.000 9,-3.000 10.000 7,-3.000 10.000 8,-2.000 10.000 6,0.000 13.000 6,0.000 12.000 6,0.000 13.000 5,-2.000 12.000 4,-3.000 13.000 5,-3.000 12.000 3,-2.000 13.000 5,-3.000 16.000-4,1.000 23.000-9,-1.000 22.000-9,1.000 22.000-9,1.000 13.000-7,3.000 7.000-5,3.000 6.000-4,4.000 7.000-4,1.000 2.000-4,0.000 1.000-5,0.000-1.000-5,0.000 1.000-4,-2.000-3.000-6,-3.000-2.000-7,-3.000-3.000-6,-2.000-3.000-6,-1.000-7.000-2,3.000-9.000 3,3.000-10.000 4,4.000-8.000 3,1.000-14.000-2,0.000-15.000-6,0.000-15.000-7,0.000-16.000-6</inkml:trace>
</inkml:ink>
</file>

<file path=ppt/ink/ink75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8"/>
    </inkml:context>
    <inkml:brush xml:id="br0">
      <inkml:brushProperty name="width" value="0.041005365550518" units="cm"/>
      <inkml:brushProperty name="height" value="0.041005365550518" units="cm"/>
      <inkml:brushProperty name="color" value="#f2395b"/>
      <inkml:brushProperty name="ignorePressure" value="0"/>
    </inkml:brush>
  </inkml:definitions>
  <inkml:trace contextRef="#ctx0" brushRef="#br0">24700.000 56000.000 536,'28.000'-74.000'2,"6.000"4.000"3,7.000 3.000 5,6.000 3.000 3,-1.000 10.000 5,-5.000 20.000 5,-7.000 18.000 7,-5.000 20.000 6,-8.000 13.000 0,-5.000 9.000-4,-7.000 10.000-6,-5.000 10.000-4,-8.000 8.000-5,-5.000 10.000-4,-7.000 10.000-4,-5.000 9.000-4,-3.000 1.000-1,4.000-6.000 1,3.000-6.000 1,3.000-6.000 2,9.000-7.000 0,16.000-6.000-3,15.000-6.000-1,17.000-6.000-2,10.000-7.000 1,6.000-6.000 4,7.000-6.000 4,6.000-6.000 4,-1.000-1.000 1,-5.000 7.000 0,-7.000 6.000-1,-5.000 7.000-1,-12.000 13.000-1,-16.000 22.000-4,-15.000 22.000-5,-15.000 23.000-3,-20.000 20.000-4,-21.000 23.000-5,-22.000 22.000-6,-22.000 22.000-5,-13.000 7.000-6,-3.000-6.000-6,-3.000-6.000-8,-2.000-6.000-6,0.000-15.000-1,7.000-21.000 4,6.000-22.000 6,7.000-22.000 5,8.000-21.000 1,14.000-18.000-3,11.000-19.000-2,14.000-18.000-3</inkml:trace>
</inkml:ink>
</file>

<file path=ppt/ink/ink75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9"/>
    </inkml:context>
    <inkml:brush xml:id="br0">
      <inkml:brushProperty name="width" value="0.034594614058733" units="cm"/>
      <inkml:brushProperty name="height" value="0.034594614058733" units="cm"/>
      <inkml:brushProperty name="color" value="#f2395b"/>
      <inkml:brushProperty name="ignorePressure" value="0"/>
    </inkml:brush>
  </inkml:definitions>
  <inkml:trace contextRef="#ctx0" brushRef="#br0">27000.000 55650.000 635,'98.000'-22.000'84,"-3.000"6.000"-15,-3.000 7.000-16,-2.000 6.000-16,8.000 1.000-9,22.000-3.000-6,22.000-3.000-5,23.000-2.000-6,3.000-3.000-1,-11.000 1.000-1,-14.000-1.000 0,-11.000 1.000 1,-17.000 1.000-5,-18.000 3.000-8,-19.000 3.000-9,-18.000 4.000-9</inkml:trace>
</inkml:ink>
</file>

<file path=ppt/ink/ink75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39"/>
    </inkml:context>
    <inkml:brush xml:id="br0">
      <inkml:brushProperty name="width" value="0.0375615172088146" units="cm"/>
      <inkml:brushProperty name="height" value="0.0375615172088146" units="cm"/>
      <inkml:brushProperty name="color" value="#f2395b"/>
      <inkml:brushProperty name="ignorePressure" value="0"/>
    </inkml:brush>
  </inkml:definitions>
  <inkml:trace contextRef="#ctx0" brushRef="#br0">28050.000 54700.000 585,'-25.000'-25.000'0,"0.000"0.000"0,0.000 0.000 0,0.000 0.000 0,1.000 0.000 3,4.000 0.000 5,3.000 0.000 5,3.000 0.000 5,1.000 10.000 7,1.000 23.000 9,-1.000 22.000 7,1.000 22.000 9,1.000 16.000 1,3.000 14.000-8,3.000 11.000-7,4.000 14.000-7,-1.000 11.000-6,-3.000 14.000-5,-3.000 11.000-5,-2.000 14.000-5,-3.000 10.000-7,1.000 9.000-9,-1.000 10.000-10,1.000 10.000-10,-4.000 8.000-7,-6.000 10.000-7,-6.000 10.000-6,-6.000 9.000-6,-1.000-16.000-1,7.000-41.000 4,6.000-40.000 3,7.000-40.000 5</inkml:trace>
</inkml:ink>
</file>

<file path=ppt/ink/ink75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0"/>
    </inkml:context>
    <inkml:brush xml:id="br0">
      <inkml:brushProperty name="width" value="0.0354631058871746" units="cm"/>
      <inkml:brushProperty name="height" value="0.0354631058871746" units="cm"/>
      <inkml:brushProperty name="color" value="#f2395b"/>
      <inkml:brushProperty name="ignorePressure" value="0"/>
    </inkml:brush>
  </inkml:definitions>
  <inkml:trace contextRef="#ctx0" brushRef="#br0">29850.000 54850.000 620,'95.000'-88.000'78,"-9.000"26.000"-17,-10.000 24.000-15,-8.000 26.000-16,-8.000 19.000-8,-2.000 17.000 0,-3.000 15.000 1,-3.000 16.000 0,-7.000 10.000-2,-9.000 7.000-7,-10.000 6.000-5,-8.000 7.000-7,-12.000 2.000-3,-12.000 1.000-2,-13.000-1.000-2,-12.000 1.000-2,-10.000-6.000-3,-6.000-8.000-5,-6.000-10.000-4,-6.000-9.000-5,-4.000-7.000 0,1.000-3.000 4,-1.000-3.000 5,1.000-2.000 6,1.000-6.000 1,3.000-6.000 1,3.000-6.000 0,4.000-6.000 0,11.000-6.000 5,23.000-2.000 7,22.000-3.000 8,22.000-3.000 9,15.000-4.000 1,9.000-3.000-4,10.000-3.000-6,10.000-2.000-3,4.000-1.000-5,0.000 3.000-1,0.000 3.000-2,0.000 4.000-2,-5.000 2.000-2,-9.000 4.000 0,-10.000 3.000 1,-8.000 3.000-1,-11.000 6.000 0,-8.000 9.000 2,-10.000 10.000 1,-9.000 10.000 1,-10.000 5.000 2,-9.000 4.000 2,-10.000 3.000 3,-8.000 3.000 3,-8.000-2.000 1,-2.000-6.000-2,-3.000-6.000 0,-3.000-6.000-2,-1.000-6.000-1,4.000-2.000-1,3.000-3.000-1,3.000-3.000-1,-1.000-2.000-5,-2.000 0.000-7,-3.000 0.000-8,-3.000 0.000-8</inkml:trace>
</inkml:ink>
</file>

<file path=ppt/ink/ink75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1"/>
    </inkml:context>
    <inkml:brush xml:id="br0">
      <inkml:brushProperty name="width" value="0.0373174510896206" units="cm"/>
      <inkml:brushProperty name="height" value="0.0373174510896206" units="cm"/>
      <inkml:brushProperty name="color" value="#f2395b"/>
      <inkml:brushProperty name="ignorePressure" value="0"/>
    </inkml:brush>
  </inkml:definitions>
  <inkml:trace contextRef="#ctx0" brushRef="#br0">32100.000 54850.000 589,'-2.000'-63.000'53,"-3.000"26.000"-6,-3.000 24.000-6,-2.000 26.000-5,-6.000 18.000-4,-6.000 13.000-3,-6.000 12.000-1,-6.000 13.000-3,-6.000 10.000-2,-2.000 10.000-2,-3.000 10.000-2,-3.000 9.000-3,-4.000 6.000-2,-3.000 3.000-2,-3.000 3.000-4,-2.000 4.000-2,-3.000 1.000-6,1.000 0.000-5,-1.000 0.000-7,1.000 0.000-7,2.000-5.000-1,7.000-9.000 1,6.000-10.000 3,7.000-8.000 1,7.000-12.000-2,9.000-12.000-7,10.000-13.000-8,10.000-12.000-8,10.000-16.000-1,13.000-19.000 2,12.000-18.000 3,13.000-19.000 2,2.000-10.000 3,-5.000 1.000 2,-7.000-1.000 2,-5.000 1.000 2</inkml:trace>
</inkml:ink>
</file>

<file path=ppt/ink/ink75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2"/>
    </inkml:context>
    <inkml:brush xml:id="br0">
      <inkml:brushProperty name="width" value="0.0387834683060646" units="cm"/>
      <inkml:brushProperty name="height" value="0.0387834683060646" units="cm"/>
      <inkml:brushProperty name="color" value="#f2395b"/>
      <inkml:brushProperty name="ignorePressure" value="0"/>
    </inkml:brush>
  </inkml:definitions>
  <inkml:trace contextRef="#ctx0" brushRef="#br0">32100.000 55100.000 567,'45.000'-157.000'8,"-9.000"39.000"3,-10.000 36.000 3,-8.000 39.000 2,-4.000 24.000 5,3.000 13.000 5,3.000 12.000 7,4.000 13.000 5,-3.000 13.000 0,-5.000 17.000-5,-7.000 15.000-6,-5.000 16.000-5,-4.000 12.000-4,0.000 9.000-1,0.000 10.000-1,0.000 10.000-2,0.000 0.000-1,0.000-5.000 0,0.000-7.000 0,0.000-5.000 0,0.000-8.000-2,0.000-5.000-2,0.000-7.000-4,0.000-5.000-2,1.000-9.000-2,4.000-9.000-3,3.000-10.000-2,3.000-8.000-2,4.000-17.000-2,7.000-21.000 1,6.000-22.000 0,7.000-22.000-1,5.000-18.000 1,7.000-11.000 1,6.000-14.000 2,7.000-11.000 0,5.000-18.000 1,7.000-22.000 1,6.000-22.000-1,7.000-21.000 1,-1.000-9.000-1,-6.000 7.000 1,-6.000 6.000 0,-6.000 7.000 1,-10.000 11.000-3,-12.000 20.000-2,-13.000 18.000-4,-12.000 20.000-3,-13.000 19.000-7,-12.000 22.000-9,-13.000 22.000-11,-12.000 23.000-9,-5.000 14.000-3,3.000 10.000 6,3.000 10.000 4,4.000 9.000 6,2.000 1.000 4,4.000-6.000 5,3.000-6.000 5,3.000-6.000 5</inkml:trace>
</inkml:ink>
</file>

<file path=ppt/ink/ink75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2"/>
    </inkml:context>
    <inkml:brush xml:id="br0">
      <inkml:brushProperty name="width" value="0.038926474750042" units="cm"/>
      <inkml:brushProperty name="height" value="0.038926474750042" units="cm"/>
      <inkml:brushProperty name="color" value="#f2395b"/>
      <inkml:brushProperty name="ignorePressure" value="0"/>
    </inkml:brush>
  </inkml:definitions>
  <inkml:trace contextRef="#ctx0" brushRef="#br0">34150.000 55950.000 565,'21.000'-119.000'31,"-5.000"13.000"-4,-7.000 12.000-3,-5.000 13.000-4,-6.000 9.000-3,-3.000 6.000-3,-3.000 7.000-1,-2.000 6.000-1,-6.000 7.000-2,-6.000 10.000 0,-6.000 10.000 0,-6.000 9.000-1,-9.000 10.000 1,-8.000 14.000-1,-10.000 11.000 1,-9.000 14.000-1,-7.000 11.000 1,-3.000 14.000 0,-3.000 11.000 1,-2.000 14.000 2,0.000 7.000-1,7.000 3.000 1,6.000 3.000 0,7.000 4.000 0,7.000-6.000-1,9.000-11.000-1,10.000-14.000-2,10.000-11.000-2,13.000-12.000-4,19.000-9.000-5,19.000-10.000-7,19.000-8.000-6,12.000-15.000-2,6.000-19.000 2,7.000-18.000 3,6.000-19.000 2,1.000-8.000-1,-3.000 3.000-5,-3.000 3.000-4,-2.000 4.000-4,-8.000 4.000 0,-8.000 6.000 4,-10.000 7.000 5,-9.000 6.000 4,-7.000 10.000 9,-3.000 17.000 12,-3.000 15.000 12,-2.000 16.000 12,-5.000 7.000 5,-2.000 1.000-2,-3.000-1.000-3,-3.000 1.000-1,1.000 2.000-5,6.000 7.000-6,7.000 6.000-7,6.000 7.000-6,4.000 0.000-6,4.000-2.000-9,3.000-3.000-8,3.000-3.000-8,1.000-4.000-2,1.000-3.000 1,-1.000-3.000 2,1.000-2.000 2,-3.000-6.000-7,-2.000-6.000-16,-3.000-6.000-16,-3.000-6.000-15</inkml:trace>
</inkml:ink>
</file>

<file path=ppt/ink/ink752.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00b0f0"/>
      <inkml:brushProperty name="ignorePressure" value="0"/>
    </inkml:brush>
  </inkml:definitions>
  <inkml:trace contextRef="#ctx0" brushRef="#br0">968.000 423.000,'0.017'0.000,"0.027"0.000,0.030 0.000,0.030 0.000,0.027 0.000,0.023 0.000,0.019 0.000,0.014 0.000,0.011 0.000,0.007 0.000,0.005 0.000,0.003 0.000,0.001 0.000,0.000 0.000,0.000 0.000,-0.001 0.000,-0.001 0.000,-0.001 0.000,-0.001 0.000,-0.001 0.000,-0.001 0.000,0.000 0.000,0.000 0.000,0.000 0.000,0.020 0.000,0.037 0.000,0.042 0.000,0.042 0.000,0.115 0.000,0.056 0.000,0.019 0.000,-0.012 0.000,-0.053 0.000,-0.065 0.000,-0.066 0.000,-0.061 0.000,-0.053 0.000,-0.043 0.000,-0.033 0.000,-0.024 0.000,-0.017 0.000,-0.011 0.000,-0.006 0.000,-0.003 0.000,-0.001 0.000,0.001 0.000,0.002 0.000,0.002 0.000,0.002 0.000,0.002 0.000,-0.006 0.006,-0.010 0.009,-0.012 0.010,-0.011 0.010,-0.010 0.009,-0.009 0.007,-0.007 0.006,-0.005 0.004,-0.004 0.003,-0.003 0.002,-0.002 0.001,-0.001 0.001,0.000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0.000,0.020 0.008,0.042 0.039,0.051 0.047,0.055 0.051,0.091 0.089,0.034 0.029,0.017 0.013,0.005 0.001,0.068 0.083,0.074 0.102,0.043 0.078,-0.269-0.311,0.496 0.601,-0.034-0.025,-0.084-0.088,-0.107-0.118,-0.111-0.126,-0.104-0.119,-0.090-0.105,-0.074-0.086,-0.057-0.068,-0.042-0.050,-0.030-0.035,-0.019-0.023,-0.011-0.014,-0.005-0.007,-0.001-0.002,0.001 0.001,0.003 0.003,0.003 0.004,-0.008 0.017,-0.020 0.042,-0.025 0.050,-0.027 0.054,-0.074 0.149,-0.044 0.087,-0.037 0.073,0.023-0.063,-0.012-0.001,-0.009-0.012,-0.006-0.019,-0.124 0.118,-0.016-0.021,0.021-0.053,0.041-0.068,0.051-0.072,0.052-0.068,0.048-0.060,0.042-0.049,0.034-0.039,0.027-0.029,0.020-0.021,0.014-0.014,0.009-0.008,0.005-0.004,0.003-0.001,0.001 0.000,0.000 0.001,-0.001 0.002,-0.002 0.002,-0.002 0.002,-0.001 0.002,-0.001 0.002,-0.001 0.001,-0.001 0.001,-0.001 0.001,0.026-0.032,-0.162 0.040,-0.090 0.027,-0.066 0.033,-0.145 0.050,-0.030 0.002,-0.004-0.012,-0.004-0.029,-0.074 0.008,-0.047 0.012,-0.025 0.014,0.500-0.113,-0.837 0.255,0.020 0.023,0.102-0.014,0.143-0.035,0.155-0.045,0.149-0.047,0.132-0.044,0.110-0.038,0.087-0.031,0.065-0.025,0.046-0.018,0.031-0.013,0.019-0.008,0.010-0.005,0.003-0.002,-0.001-0.001,-0.003 0.000,-0.004 0.001,-0.005 0.001,-0.004 0.001,-0.004 0.001,-0.003 0.001,-0.003 0.001,-0.002 0.001,-0.001 0.001,-0.001 0.000,-0.001 0.000,0.000 0.000,0.000 0.000,0.000 0.000,0.000 0.000,0.000 0.000,0.000 0.000,0.000 0.000,0.000 0.000,0.000 0.000,0.000 0.000,0.000 0.000,0.000 0.000,0.000 0.000,0.000 0.000,0.000 0.000,0.000 0.000,0.000 0.000,0.000 0.000,0.000 0.000,0.000 0.000,0.000 0.000,-0.028 0.000,0.321 0.000,0.246 0.000,0.214 0.000,0.396 0.000,0.178 0.000,0.020 0.000,-0.080 0.000,-0.162 0.000,-0.165 0.000,-0.168 0.000,-0.157 0.000,-0.138 0.000,-0.115 0.000,-0.092 0.000,-0.070 0.000,-0.051 0.000,-0.035 0.000,-0.022 0.000,-0.012 0.000,-0.005 0.000,0.019 0.000,0.026 0.000,0.030 0.000,0.031 0.000,0.028 0.000,0.024 0.000,0.020 0.000,0.016 0.000,0.012 0.000,-0.259 0.000,0.344 0.000,0.014 0.000,-0.018 0.000,-0.037 0.000,-0.044 0.000,-0.045 0.000,-0.042 0.000,-0.036 0.000,-0.030 0.000,-0.038-0.014,-0.043-0.021,-0.041-0.023,-0.036-0.023,-0.029-0.020,-0.023-0.017,-0.017-0.013,-0.012-0.010,-0.008-0.007,-0.005-0.005,-0.002-0.003,-0.001-0.002,0.000-0.001,0.039 0.024,0.050 0.018,0.057 0.020,0.057 0.020,0.053 0.019,0.046 0.016,0.038 0.013,0.030 0.011,0.023 0.008,0.087 0.006,0.096 0.004,0.102 0.003,0.111 0.000,0.110 0.000,0.041 0.000,-0.008 0.000,0.123-0.074,-0.028-0.042,-0.063-0.019,-0.051-0.011,-0.128 0.010,-0.128 0.017,-0.117 0.020,-0.101 0.020,-0.082 0.019,-0.064 0.016,-0.047 0.013,-0.033 0.010,0.165-0.020,0.105-0.037,0.060-0.045,-0.006-0.094,-0.027-0.044,-0.045-0.007,-0.053 0.017,-0.053 0.030,-0.049 0.036,-0.043 0.037,-0.035 0.035,-0.028 0.030,-0.021 0.025,-0.015 0.020,-0.010 0.015,-0.006 0.011,-0.003 0.007,-0.862 0.000</inkml:trace>
</inkml:ink>
</file>

<file path=ppt/ink/ink75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3"/>
    </inkml:context>
    <inkml:brush xml:id="br0">
      <inkml:brushProperty name="width" value="0.0370329208672047" units="cm"/>
      <inkml:brushProperty name="height" value="0.0370329208672047" units="cm"/>
      <inkml:brushProperty name="color" value="#f2395b"/>
      <inkml:brushProperty name="ignorePressure" value="0"/>
    </inkml:brush>
  </inkml:definitions>
  <inkml:trace contextRef="#ctx0" brushRef="#br0">35850.000 54400.000 594,'-47.000'-2.000'2,"6.000"-3.000"4,7.000-3.000 5,6.000-2.000 5,6.000 5.000 6,6.000 16.000 9,7.000 15.000 8,6.000 17.000 10,3.000 11.000 0,0.000 10.000-6,0.000 10.000-8,0.000 9.000-6,0.000 7.000-6,0.000 7.000-4,0.000 6.000-4,0.000 7.000-5,-2.000 0.000-5,-3.000-2.000-3,-3.000-3.000-6,-2.000-3.000-3,-3.000-6.000-7,1.000-5.000-5,-1.000-7.000-8,1.000-5.000-6,-1.000-9.000-2,1.000-9.000 4,-1.000-10.000 2,1.000-8.000 5,2.000-14.000-4,7.000-15.000-7,6.000-15.000-9,7.000-16.000-8</inkml:trace>
</inkml:ink>
</file>

<file path=ppt/ink/ink75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3"/>
    </inkml:context>
    <inkml:brush xml:id="br0">
      <inkml:brushProperty name="width" value="0.0305896420031786" units="cm"/>
      <inkml:brushProperty name="height" value="0.0305896420031786" units="cm"/>
      <inkml:brushProperty name="color" value="#f2395b"/>
      <inkml:brushProperty name="ignorePressure" value="0"/>
    </inkml:brush>
  </inkml:definitions>
  <inkml:trace contextRef="#ctx0" brushRef="#br0">35750.000 55450.000 719,'26.000'-71.000'3,"4.000"10.000"6,3.000 10.000 7,3.000 9.000 7,-1.000 7.000 2,-2.000 7.000 1,-3.000 6.000 1,-3.000 7.000 0,2.000 4.000 0,10.000 3.000-3,10.000 3.000-1,9.000 4.000-3,4.000-1.000-4,1.000-3.000-5,-1.000-3.000-8,1.000-2.000-5,-4.000-1.000-7,-6.000 3.000-7,-6.000 3.000-8,-6.000 4.000-6,-7.000-3.000-8,-6.000-5.000-7,-6.000-7.000-6,-6.000-5.000-6</inkml:trace>
</inkml:ink>
</file>

<file path=ppt/ink/ink75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3"/>
    </inkml:context>
    <inkml:brush xml:id="br0">
      <inkml:brushProperty name="width" value="0.0414977595210075" units="cm"/>
      <inkml:brushProperty name="height" value="0.0414977595210075" units="cm"/>
      <inkml:brushProperty name="color" value="#f2395b"/>
      <inkml:brushProperty name="ignorePressure" value="0"/>
    </inkml:brush>
  </inkml:definitions>
  <inkml:trace contextRef="#ctx0" brushRef="#br0">36650.000 54200.000 530,'0.000'-93.000'-9,"0.000"17.000"7,0.000 15.000 6,0.000 16.000 8,0.000 9.000 3,0.000 3.000 1,0.000 3.000 0,0.000 4.000 2,0.000 7.000 4,0.000 13.000 10,0.000 12.000 9,0.000 13.000 10,0.000 10.000 0,0.000 10.000-8,0.000 10.000-9,0.000 9.000-7,-4.000 20.000-6,-5.000 31.000-1,-7.000 32.000-2,-5.000 31.000-1,-6.000 13.000-4,-3.000-2.000-5,-3.000-3.000-6,-2.000-3.000-6,-1.000-9.000-6,3.000-11.000-6,3.000-14.000-7,4.000-11.000-6,2.000-11.000-7,4.000-5.000-8,3.000-7.000-6,3.000-5.000-9,1.000-14.000 2,1.000-18.000 10,-1.000-19.000 8,1.000-18.000 11</inkml:trace>
</inkml:ink>
</file>

<file path=ppt/ink/ink75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3"/>
    </inkml:context>
    <inkml:brush xml:id="br0">
      <inkml:brushProperty name="width" value="0.032817155122757" units="cm"/>
      <inkml:brushProperty name="height" value="0.032817155122757" units="cm"/>
      <inkml:brushProperty name="color" value="#f2395b"/>
      <inkml:brushProperty name="ignorePressure" value="0"/>
    </inkml:brush>
  </inkml:definitions>
  <inkml:trace contextRef="#ctx0" brushRef="#br0">36750.000 55500.000 670,'34.000'-35.000'4,"19.000"-18.000"8,19.000-19.000 7,19.000-18.000 9,1.000 2.000 3,-16.000 26.000-2,-15.000 24.000-1,-15.000 26.000-2,-12.000 19.000-2,-6.000 17.000-4,-6.000 15.000-3,-6.000 16.000-4,-7.000 10.000-2,-6.000 7.000 0,-6.000 6.000-1,-6.000 7.000 1,-7.000 2.000-1,-6.000 1.000-2,-6.000-1.000 0,-6.000 1.000-2,-2.000-7.000-2,3.000-12.000-5,3.000-13.000-3,4.000-12.000-4,8.000-9.000-4,17.000-2.000-5,15.000-3.000-4,16.000-3.000-4,10.000-10.000-5,7.000-16.000-3,6.000-15.000-4,7.000-15.000-4,-3.000-6.000-1,-8.000 7.000 2,-10.000 6.000 2,-9.000 7.000 1</inkml:trace>
</inkml:ink>
</file>

<file path=ppt/ink/ink75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4"/>
    </inkml:context>
    <inkml:brush xml:id="br0">
      <inkml:brushProperty name="width" value="0.0410589277744293" units="cm"/>
      <inkml:brushProperty name="height" value="0.0410589277744293" units="cm"/>
      <inkml:brushProperty name="color" value="#f2395b"/>
      <inkml:brushProperty name="ignorePressure" value="0"/>
    </inkml:brush>
  </inkml:definitions>
  <inkml:trace contextRef="#ctx0" brushRef="#br0">38300.000 54050.000 535,'70.000'-66.000'39,"-9.000"19.000"-5,-10.000 19.000-6,-8.000 19.000-4,-3.000 12.000-4,7.000 6.000 0,6.000 7.000-2,7.000 6.000-1,-3.000 10.000-2,-8.000 17.000-2,-10.000 15.000-2,-9.000 16.000-2,-10.000 9.000-1,-9.000 3.000-1,-10.000 3.000-1,-8.000 4.000 0,-12.000 2.000-2,-12.000 4.000-2,-13.000 3.000-1,-12.000 3.000-3,-5.000-2.000-2,3.000-6.000-5,3.000-6.000-5,4.000-6.000-5,2.000-13.000-3,4.000-19.000-2,3.000-18.000-4,3.000-19.000-2,4.000-15.000-1,7.000-8.000 0,6.000-10.000 2,7.000-9.000 0,4.000-15.000 2,3.000-18.000 5,3.000-19.000 3,4.000-18.000 4,1.000-9.000 4,0.000 4.000 4,0.000 3.000 4,0.000 3.000 4,0.000 6.000 5,0.000 9.000 5,0.000 10.000 7,0.000 10.000 5,0.000 7.000 4,0.000 6.000-1,0.000 7.000 1,0.000 6.000 0,-2.000 13.000 4,-3.000 23.000 9,-3.000 22.000 7,-2.000 22.000 9,-1.000 16.000-2,3.000 14.000-9,3.000 11.000-11,4.000 14.000-10,1.000 10.000-6,0.000 9.000-3,0.000 10.000-2,0.000 10.000-3,-2.000 8.000-5,-3.000 10.000-6,-3.000 10.000-7,-2.000 9.000-8,-3.000 2.000-8,1.000-2.000-12,-1.000-3.000-13,1.000-3.000-11,-1.000-21.000-4,1.000-37.000 3,-1.000-38.000 3,1.000-37.000 3</inkml:trace>
</inkml:ink>
</file>

<file path=ppt/ink/ink75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4"/>
    </inkml:context>
    <inkml:brush xml:id="br0">
      <inkml:brushProperty name="width" value="0.0434347614645958" units="cm"/>
      <inkml:brushProperty name="height" value="0.0434347614645958" units="cm"/>
      <inkml:brushProperty name="color" value="#f2395b"/>
      <inkml:brushProperty name="ignorePressure" value="0"/>
    </inkml:brush>
  </inkml:definitions>
  <inkml:trace contextRef="#ctx0" brushRef="#br0">39600.000 54600.000 506,'-27.000'-38.000'71,"-3.000"26.000"-10,-3.000 24.000-10,-2.000 26.000-9,-3.000 19.000-7,1.000 17.000-3,-1.000 15.000-4,1.000 16.000-5,-1.000 7.000-1,1.000 1.000-2,-1.000-1.000-1,1.000 1.000-1,2.000-3.000-2,7.000-2.000-2,6.000-3.000-2,7.000-3.000-2,5.000-9.000-2,7.000-11.000-2,6.000-14.000-3,7.000-11.000-1,8.000-14.000-2,14.000-11.000-1,11.000-14.000-3,14.000-11.000-1,8.000-17.000-3,7.000-18.000-4,6.000-19.000-5,7.000-18.000-5,2.000-18.000-2,1.000-16.000-2,-1.000-15.000-1,1.000-15.000-3,-6.000-11.000 2,-8.000-2.000 2,-10.000-3.000 3,-9.000-3.000 2,-10.000 1.000 4,-9.000 6.000 5,-10.000 7.000 4,-8.000 6.000 6,-11.000 12.000 1,-8.000 19.000 1,-10.000 19.000 0,-9.000 19.000 1,-12.000 16.000-1,-11.000 17.000 1,-14.000 15.000 0,-11.000 16.000-1,-7.000 16.000-3,0.000 20.000-6,0.000 18.000-8,0.000 20.000-7,6.000 2.000-1,13.000-12.000 1,12.000-13.000 4,13.000-12.000 2,6.000-9.000 0,0.000-2.000-2,0.000-3.000-3,0.000-3.000-2</inkml:trace>
</inkml:ink>
</file>

<file path=ppt/ink/ink75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5"/>
    </inkml:context>
    <inkml:brush xml:id="br0">
      <inkml:brushProperty name="width" value="0.0348608903586864" units="cm"/>
      <inkml:brushProperty name="height" value="0.0348608903586864" units="cm"/>
      <inkml:brushProperty name="color" value="#f2395b"/>
      <inkml:brushProperty name="ignorePressure" value="0"/>
    </inkml:brush>
  </inkml:definitions>
  <inkml:trace contextRef="#ctx0" brushRef="#br0">40350.000 55550.000 631,'9.000'-49.000'8,"19.000"4.000"15,19.000 3.000 17,19.000 3.000 16,4.000 6.000 2,-9.000 9.000-11,-10.000 10.000-10,-8.000 10.000-10,-6.000 10.000-8,1.000 13.000-3,-1.000 12.000-5,1.000 13.000-2,-9.000 9.000-4,-15.000 6.000-3,-15.000 7.000-3,-16.000 6.000-3,-15.000 4.000-1,-11.000 4.000-2,-14.000 3.000 0,-11.000 3.000-1,-6.000-4.000 0,4.000-8.000-1,3.000-10.000 1,3.000-9.000 0,4.000-9.000-1,7.000-5.000 2,6.000-7.000 1,7.000-5.000 1,11.000-9.000 4,20.000-9.000 9,18.000-10.000 7,20.000-8.000 9,14.000-6.000 0,14.000 1.000-6,11.000-1.000-7,14.000 1.000-8,7.000 1.000-7,3.000 3.000-10,3.000 3.000-9,4.000 4.000-10,1.000 1.000-7,0.000 0.000-4,0.000 0.000-5,0.000 0.000-4,-10.000 0.000 0,-18.000 0.000 8,-19.000 0.000 5,-18.000 0.000 7</inkml:trace>
</inkml:ink>
</file>

<file path=ppt/ink/ink75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5"/>
    </inkml:context>
    <inkml:brush xml:id="br0">
      <inkml:brushProperty name="width" value="0.0330998785793781" units="cm"/>
      <inkml:brushProperty name="height" value="0.0330998785793781" units="cm"/>
      <inkml:brushProperty name="color" value="#f2395b"/>
      <inkml:brushProperty name="ignorePressure" value="0"/>
    </inkml:brush>
  </inkml:definitions>
  <inkml:trace contextRef="#ctx0" brushRef="#br0">42000.000 55350.000 664,'-24.000'-24.000'0,"4.000"4.000"0,3.000 3.000 0,3.000 3.000 0,1.000-1.000 4,1.000-2.000 6,-1.000-3.000 8,1.000-3.000 7,8.000-1.000 4,20.000 4.000 1,18.000 3.000 1,20.000 3.000 1,14.000 1.000-1,14.000 1.000-3,11.000-1.000-2,14.000 1.000-3,10.000 1.000-4,9.000 3.000-4,10.000 3.000-6,10.000 4.000-3,-1.000 1.000-9,-9.000 0.000-9,-10.000 0.000-10,-8.000 0.000-10,-11.000 0.000-6,-8.000 0.000 0,-10.000 0.000 0,-9.000 0.000-2</inkml:trace>
</inkml:ink>
</file>

<file path=ppt/ink/ink75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6"/>
    </inkml:context>
    <inkml:brush xml:id="br0">
      <inkml:brushProperty name="width" value="0.0405628308653831" units="cm"/>
      <inkml:brushProperty name="height" value="0.0405628308653831" units="cm"/>
      <inkml:brushProperty name="color" value="#f2395b"/>
      <inkml:brushProperty name="ignorePressure" value="0"/>
    </inkml:brush>
  </inkml:definitions>
  <inkml:trace contextRef="#ctx0" brushRef="#br0">43150.000 54250.000 542,'-24.000'-25.000'0,"4.000"0.000"0,3.000 0.000 0,3.000 0.000 0,-1.000 0.000 4,-2.000 0.000 9,-3.000 0.000 9,-3.000 0.000 9,-1.000 10.000 7,4.000 23.000 5,3.000 22.000 6,3.000 22.000 6,1.000 19.000-3,1.000 20.000-9,-1.000 18.000-11,1.000 20.000-10,1.000 16.000-5,3.000 16.000-3,3.000 15.000-3,4.000 17.000-2,1.000 3.000-7,0.000-5.000-8,0.000-7.000-10,0.000-5.000-9,-2.000-6.000-3,-3.000-3.000 4,-3.000-3.000 4,-2.000-2.000 4</inkml:trace>
</inkml:ink>
</file>

<file path=ppt/ink/ink75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6"/>
    </inkml:context>
    <inkml:brush xml:id="br0">
      <inkml:brushProperty name="width" value="0.0352539643645287" units="cm"/>
      <inkml:brushProperty name="height" value="0.0352539643645287" units="cm"/>
      <inkml:brushProperty name="color" value="#f2395b"/>
      <inkml:brushProperty name="ignorePressure" value="0"/>
    </inkml:brush>
  </inkml:definitions>
  <inkml:trace contextRef="#ctx0" brushRef="#br0">45200.000 54150.000 624,'10.000'-69.000'6,"23.000"13.000"12,22.000 12.000 12,22.000 13.000 12,7.000 12.000 4,-6.000 13.000-4,-6.000 12.000-5,-6.000 13.000-3,-9.000 13.000-5,-8.000 17.000-2,-10.000 15.000-3,-9.000 16.000-4,-13.000 10.000-5,-16.000 7.000-9,-15.000 6.000-10,-15.000 7.000-8,-14.000 0.000-3,-8.000-2.000 3,-10.000-3.000 4,-9.000-3.000 4,-4.000-9.000-2,4.000-11.000-4,3.000-14.000-4,3.000-11.000-6,15.000-12.000 3,29.000-9.000 8,28.000-10.000 9,28.000-8.000 8,15.000-4.000 4,4.000 3.000 0,3.000 3.000 0,3.000 4.000 0,-4.000 4.000-1,-8.000 6.000-2,-10.000 7.000-2,-9.000 6.000-2,-12.000 4.000-1,-11.000 4.000-2,-14.000 3.000-2,-11.000 3.000-1,-14.000 3.000-1,-11.000 3.000-1,-14.000 3.000-1,-11.000 4.000 0,-6.000-3.000-3,4.000-5.000-3,3.000-7.000-4,3.000-5.000-4,4.000-9.000-4,7.000-9.000-6,6.000-10.000-5,7.000-8.000-6,8.000-11.000-1,14.000-8.000 1,11.000-10.000 2,14.000-9.000 2,7.000-5.000 3,3.000 0.000 4,3.000 0.000 4,4.000 0.000 5</inkml:trace>
</inkml:ink>
</file>

<file path=ppt/ink/ink753.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00b0f0"/>
      <inkml:brushProperty name="ignorePressure" value="0"/>
    </inkml:brush>
  </inkml:definitions>
  <inkml:trace contextRef="#ctx0" brushRef="#br0">1149.000 406.000,'-0.019'-0.013,"-0.029"-0.020,-0.033-0.022,-0.033-0.022,-0.030-0.020,-0.026-0.017,-0.021-0.014,-0.016-0.011,-0.012-0.008,-0.008-0.006,-0.005-0.004,-0.003-0.002,-0.001-0.001,0.019 0.019,-0.042-0.018,-0.051-0.022,-0.025-0.002,-0.017 0.006,-0.006 0.014,0.002 0.018,-0.050 0.008,-0.012 0.025,-0.013 0.024,-0.013 0.021,0.027 0.020,0.013 0.014,0.018 0.011,0.020 0.009,-0.099 0.007,-0.005 0.006,0.021 0.003,0.036 0.002,0.042 0.000,0.042 0.000,0.011-0.001,-0.025-0.001,-0.040-0.001,0.305-0.004,-0.428 0.002,-0.081-0.001,-0.058-0.001,0.092-0.001,0.012 0.000,0.024 0.000,0.031 0.000,0.003 0.000,0.047 0.000,0.046 0.000,0.043 0.000,0.038 0.000,-0.048 0.000,-0.061 0.000,-0.232 0.028,-0.099 0.043,-0.026 0.048,0.024 0.029,0.092 0.006,0.110-0.006,0.112-0.013,0.103-0.016,0.088-0.016,0.071-0.015,0.055-0.013,0.040-0.010,0.027-0.008,0.017-0.006,0.010-0.004,0.004-0.003,0.001-0.002,-0.002-0.001,-0.003 0.000,-0.003 0.000,-0.003 0.000,-0.003 0.000,-0.003 0.000,-0.002 0.000,-0.002 0.000,0.035-0.031,-0.026 0.177,0.004 0.082,0.004 0.048,0.005 0.022,0.004 0.003,0.004-0.009,0.003 0.010,0.003 0.013,0.002 0.018,0.002 0.020,0.001 0.055,0.001 0.038,0.001 0.037,0.060-0.050,0.037-0.012,0.019-0.021,0.006-0.026,0.032 0.214,0.007 0.059,0.005 0.006,0.003-0.027,0.002-0.045,0.001-0.052,-0.013-0.110,0.010-0.045,0.012-0.041,0.012-0.035,-0.010-0.060,0.010-0.018,0.010-0.013,0.010-0.009,0.075 0.087,0.017 0.044,0.013 0.052,-0.003 0.007,-0.026-0.041,-0.033-0.059,-0.034-0.065,-0.032-0.063,-0.027-0.056,-0.022-0.047,-0.018-0.037,-0.013-0.028,-0.009-0.020,-0.006-0.014,-0.004-0.008,-0.002-0.004,0.000-0.002,0.000 0.000,0.001 0.001,0.001 0.002,0.001 0.002,0.001 0.002,0.001 0.002,0.001 0.001,0.004 0.008,0.008 0.011,0.009 0.012,0.009 0.012,0.008 0.010,0.007 0.009,0.005 0.007,0.004 0.005,0.003 0.004,0.002 0.003,0.001 0.002,0.001 0.001,0.000 0.000,0.012-0.016,0.054-0.007,0.064-0.009,0.130 0.011,0.055 0.011,0.036 0.015,0.021 0.016,0.010 0.016,0.003 0.014,-0.024 0.063,-0.038 0.088,-0.043 0.095,-0.043 0.090,-0.049-0.032,0.003-0.025,-0.032-0.036,-0.036-0.022,-0.043-0.019,-0.044-0.016,-0.042-0.012,-0.038-0.010,-0.032-0.007,-0.026 0.007,-0.022 0.002,-0.016 0.004,0.008 0.034,0.023 0.025,0.031 0.027,0.033 0.026,0.014 0.002,-0.003-0.023,-0.012-0.033,-0.017-0.037,-0.018-0.036,-0.017-0.032,-0.039-0.019,-0.049-0.006,-0.051 0.001,-0.048 0.005,-0.043 0.007,-0.036 0.008,-0.028 0.008,-0.141 0.126,-0.090 0.080,0.017-0.036,0.002-0.028,0.020-0.047,0.030-0.056,0.034-0.058,0.034-0.055,0.031-0.049,0.028-0.041,0.023-0.033,0.018-0.026,-0.004 0.004,0.001 0.022,-0.003 0.032,-0.006 0.036,-0.007 0.035,-0.007 0.032,-0.007 0.027,0.213-0.177,-0.257 0.242,-0.044 0.054,-0.028 0.035,-0.253 0.074,-0.070-0.029,0.006-0.047,0.051-0.055,0.074-0.054,0.081-0.049,0.078-0.041,0.069-0.033,0.058-0.025,0.046-0.018,0.035-0.012,0.025-0.008,0.016-0.004,0.010-0.002,0.005 0.000,0.002 0.001,0.000 0.001,-0.002 0.002,-0.002 0.002,-0.002 0.001,-0.002 0.001,-0.002 0.001,-0.002 0.001,-0.001 0.001,0.013-0.004,0.019-0.007,0.022-0.007,0.022-0.007,0.020-0.007,0.016-0.006,0.013-0.004,0.010-0.003,0.007-0.002,0.005-0.002,0.003-0.001,0.002-0.001,0.001 0.000,0.000 0.000,0.000 0.000,-0.001 0.000,-0.001 0.000,-0.001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0.000,0.037-0.004,0.056-0.004,0.064-0.005,0.063-0.005,0.058-0.004,0.049-0.004,0.040-0.003,-0.056-0.003,0.038-0.001,0.043-0.001,0.257-0.060,0.119-0.037,0.051-0.019,0.001-0.006,0.167-0.046,0.013-0.028,0.010-0.029,-0.620 0.141,0.510-0.126,-0.045-0.009,-0.068-0.008,-0.080-0.007,-0.100-0.002,0.010-0.017,0.010 0.000,0.101-0.047,-0.040 0.004,-0.054 0.006,-0.060 0.006,-0.093 0.049,-0.022 0.026,-0.012 0.029,-0.005 0.030,0.095 0.006,-0.024 0.040,-0.028 0.034,-0.029-0.001,-0.027-0.022,-0.023-0.034,0.177-0.010,0.117 0.006,0.071 0.015,-0.046 0.036,0.050 0.013,0.008 0.013,-0.022 0.012,0.054-0.003,-0.069-0.004,-0.076-0.009,-0.075-0.011,-0.069-0.012,-0.060-0.012,-0.051-0.011,-0.051 0.008,-0.006 0.006,0.005 0.010,0.013 0.012,0.049-0.042,0.000-0.062,-0.005-0.076,0.016-0.030,0.028 0.002,0.034 0.022,0.026 0.018,-0.049 0.044,-0.066 0.044,-0.071 0.040,-0.068 0.034,-0.061 0.028,-0.051 0.021,-0.040 0.016,-0.031 0.011,-0.022 0.007,-0.015 0.004,-0.009 0.002,-0.005 0.000,-0.002-0.001,0.000-0.001,0.001-0.001,0.002-0.001,0.002-0.001,0.002-0.001,0.002-0.001,0.002-0.001,0.001 0.000,0.001 0.000,0.001 0.000,0.000 0.000,0.000 0.000,0.000 0.000,0.000 0.000,0.000 0.000,0.000 0.000,-0.013 0.013,-0.019 0.020,-0.022 0.022,-0.021 0.022,-0.019 0.020,-0.016 0.017,-0.013 0.014,-0.010 0.011,-0.008 0.008,-0.005 0.005,-0.003 0.003,-0.002 0.002,-0.001 0.001,0.000 0.000,0.000 0.000,0.001-0.001,0.001-0.001,0.001-0.001,0.001-0.001,0.000-0.001,0.000 0.000,0.000 0.000,0.000 0.000,0.000 0.000,0.000 0.000,0.000 0.000,0.008 0.018,0.016 0.024,0.017 0.026,0.017 0.026,0.015 0.023,0.013 0.020,0.010 0.016,0.008 0.012,0.006 0.009,0.004-0.044,0.002-0.015,0.001-0.019,0.001-0.019,0.000-0.019,0.000-0.017,0.000-0.014,0.000 0.047,0.000 0.055,0.000 0.066,0.000 0.013,0.000-0.016,0.000-0.034,0.000-0.043,0.000-0.044,0.000-0.042,0.000-0.037,0.000-0.031,0.000-0.024,0.000-0.018,0.000-0.013,0.000-0.009,0.000-0.005,0.000-0.003,0.000-0.001,0.000 0.000,0.000 0.001,0.000 0.001,0.000 0.001,0.000 0.001,0.000 1.000</inkml:trace>
</inkml:ink>
</file>

<file path=ppt/ink/ink75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6"/>
    </inkml:context>
    <inkml:brush xml:id="br0">
      <inkml:brushProperty name="width" value="0.040610533207655" units="cm"/>
      <inkml:brushProperty name="height" value="0.040610533207655" units="cm"/>
      <inkml:brushProperty name="color" value="#f2395b"/>
      <inkml:brushProperty name="ignorePressure" value="0"/>
    </inkml:brush>
  </inkml:definitions>
  <inkml:trace contextRef="#ctx0" brushRef="#br0">46700.000 54200.000 541,'25.000'-21.000'7,"0.000"10.000"13,0.000 10.000 14,0.000 9.000 13,-4.000 12.000 5,-5.000 16.000-2,-7.000 15.000-4,-5.000 17.000-3,-4.000 13.000-5,0.000 13.000-6,0.000 12.000-5,0.000 13.000-7,-4.000 4.000-4,-5.000-3.000-3,-7.000-3.000-5,-5.000-2.000-2,-4.000-5.000-7,0.000-2.000-8,0.000-3.000-9,0.000-3.000-7,1.000-9.000-7,4.000-11.000-6,3.000-14.000-5,3.000-11.000-4,3.000-18.000-4,3.000-22.000-2,3.000-22.000 0,4.000-21.000-2,2.000-18.000 6,4.000-12.000 10,3.000-13.000 12,3.000-12.000 10,3.000-4.000 8,3.000 7.000 3,3.000 6.000 3,4.000 7.000 3,4.000 4.000 3,6.000 3.000 2,7.000 3.000 1,6.000 4.000 1,7.000 1.000 6,10.000 0.000 12,10.000 0.000 10,9.000 0.000 11,2.000 4.000 0,-2.000 10.000-7,-3.000 10.000-10,-3.000 9.000-8,-4.000 4.000-8,-3.000 1.000-8,-3.000-1.000-7,-2.000 1.000-7,-6.000 2.000-5,-6.000 7.000-1,-6.000 6.000-2,-6.000 7.000-2</inkml:trace>
</inkml:ink>
</file>

<file path=ppt/ink/ink75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7"/>
    </inkml:context>
    <inkml:brush xml:id="br0">
      <inkml:brushProperty name="width" value="0.0467521995306015" units="cm"/>
      <inkml:brushProperty name="height" value="0.0467521995306015" units="cm"/>
      <inkml:brushProperty name="color" value="#f2395b"/>
      <inkml:brushProperty name="ignorePressure" value="0"/>
    </inkml:brush>
  </inkml:definitions>
  <inkml:trace contextRef="#ctx0" brushRef="#br0">47750.000 54100.000 470,'-4.000'-55.000'1,"-5.000"-9.000"3,-7.000-10.000 2,-5.000-8.000 3,0.000 10.000 9,10.000 31.000 15,10.000 32.000 15,9.000 31.000 15,2.000 23.000 2,-2.000 16.000-10,-3.000 15.000-11,-3.000 17.000-11,-2.000 14.000-8,0.000 17.000-2,0.000 15.000-3,0.000 16.000-4,-4.000 12.000-3,-5.000 9.000-3,-7.000 10.000-2,-5.000 10.000-3,-4.000 0.000-1,0.000-5.000 3,0.000-7.000 0,0.000-5.000 3,-2.000-8.000-8,-3.000-5.000-15,-3.000-7.000-15,-2.000-5.000-17,0.000-12.000-7,7.000-16.000 0,6.000-15.000 1,7.000-15.000 1,2.000-17.000 3,1.000-15.000 8,-1.000-15.000 8,1.000-16.000 8</inkml:trace>
</inkml:ink>
</file>

<file path=ppt/ink/ink75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7"/>
    </inkml:context>
    <inkml:brush xml:id="br0">
      <inkml:brushProperty name="width" value="0.0482661724090576" units="cm"/>
      <inkml:brushProperty name="height" value="0.0482661724090576" units="cm"/>
      <inkml:brushProperty name="color" value="#f2395b"/>
      <inkml:brushProperty name="ignorePressure" value="0"/>
    </inkml:brush>
  </inkml:definitions>
  <inkml:trace contextRef="#ctx0" brushRef="#br0">47600.000 56000.000 455,'53.000'-97.000'3,"6.000"6.000"5,7.000 7.000 4,6.000 6.000 6,-2.000 10.000 4,-9.000 17.000 0,-10.000 15.000 3,-8.000 16.000 0,-9.000 12.000 1,-6.000 9.000-1,-6.000 10.000-1,-6.000 10.000-1,-7.000 10.000-3,-6.000 13.000-1,-6.000 12.000-3,-6.000 13.000-1,-7.000 6.000-3,-6.000 0.000-2,-6.000 0.000-2,-6.000 0.000-1,-1.000-5.000-4,7.000-9.000-3,6.000-10.000-5,7.000-8.000-3,16.000-20.000-5,29.000-28.000-5,28.000-28.000-5,28.000-27.000-5,15.000-19.000-1,4.000-5.000 4,3.000-7.000 2,3.000-5.000 3,-2.000 0.000 2,-6.000 10.000 2,-6.000 10.000 1,-6.000 9.000 2,-10.000 10.000 1,-12.000 14.000 0,-13.000 11.000 1,-12.000 14.000 1,-12.000 10.000 5,-8.000 9.000 13,-10.000 10.000 11,-9.000 10.000 12,-10.000 8.000 4,-9.000 10.000-3,-10.000 10.000-4,-8.000 9.000-3,-6.000 4.000 0,1.000 1.000 2,-1.000-1.000 2,1.000 1.000 2,2.000-3.000 0,7.000-2.000-2,6.000-3.000-1,7.000-3.000-2,5.000-4.000-3,7.000-3.000-5,6.000-3.000-4,7.000-2.000-6,8.000-5.000-2,14.000-2.000 0,11.000-3.000-1,14.000-3.000 1,7.000-6.000-2,3.000-5.000 1,3.000-7.000-2,4.000-5.000 1,4.000-12.000-7,6.000-16.000-11,7.000-15.000-10,6.000-15.000-12,-1.000-12.000-2,-5.000-6.000 4,-7.000-6.000 5,-5.000-6.000 5,-12.000-6.000 4,-16.000-2.000 3,-15.000-3.000 4,-15.000-3.000 3,-15.000 4.000 3,-12.000 13.000 0,-13.000 12.000 2,-12.000 13.000 1,-16.000 10.000 0,-19.000 10.000-1,-18.000 10.000-3,-19.000 9.000-1,-12.000 13.000-3,-2.000 20.000-8,-3.000 18.000-6,-3.000 20.000-6,8.000 3.000-3,23.000-8.000-1,22.000-10.000 0,22.000-9.000-1</inkml:trace>
</inkml:ink>
</file>

<file path=ppt/ink/ink75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8"/>
    </inkml:context>
    <inkml:brush xml:id="br0">
      <inkml:brushProperty name="width" value="0.0334006734192371" units="cm"/>
      <inkml:brushProperty name="height" value="0.0334006734192371" units="cm"/>
      <inkml:brushProperty name="color" value="#f2395b"/>
      <inkml:brushProperty name="ignorePressure" value="0"/>
    </inkml:brush>
  </inkml:definitions>
  <inkml:trace contextRef="#ctx0" brushRef="#br0">51400.000 55200.000 658,'20.000'-49.000'8,"41.000"4.000"14,40.000 3.000 16,42.000 3.000 15,3.000 4.000 2,-30.000 7.000-11,-32.000 6.000-11,-30.000 7.000-10,-3.000 4.000-7,29.000 3.000-1,28.000 3.000-1,28.000 4.000-2,10.000 1.000-4,-5.000 0.000-7,-7.000 0.000-8,-5.000 0.000-7,-14.000 4.000-6,-18.000 10.000-6,-19.000 10.000-5,-18.000 9.000-5,-15.000 4.000-5,-9.000 1.000-1,-10.000-1.000-2,-8.000 1.000-2,-9.000-4.000 2,-6.000-6.000 7,-6.000-6.000 7,-6.000-6.000 6</inkml:trace>
</inkml:ink>
</file>

<file path=ppt/ink/ink75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8"/>
    </inkml:context>
    <inkml:brush xml:id="br0">
      <inkml:brushProperty name="width" value="0.0346651040017605" units="cm"/>
      <inkml:brushProperty name="height" value="0.0346651040017605" units="cm"/>
      <inkml:brushProperty name="color" value="#f2395b"/>
      <inkml:brushProperty name="ignorePressure" value="0"/>
    </inkml:brush>
  </inkml:definitions>
  <inkml:trace contextRef="#ctx0" brushRef="#br0">50900.000 55950.000 634,'-40.000'-27.000'4,"23.000"-3.000"9,22.000-3.000 8,22.000-2.000 9,15.000 0.000 3,9.000 7.000 0,10.000 6.000-2,10.000 7.000 0,11.000 2.000-1,17.000 1.000-2,15.000-1.000 0,16.000 1.000-2,10.000 2.000-3,7.000 7.000-6,6.000 6.000-6,7.000 7.000-5,2.000 5.000-8,1.000 7.000-12,-1.000 6.000-12,1.000 7.000-11,-15.000 0.000-2,-28.000-2.000 7,-28.000-3.000 8,-27.000-3.000 7,-17.000-4.000-3,-3.000-3.000-11,-3.000-3.000-11,-2.000-2.000-13</inkml:trace>
</inkml:ink>
</file>

<file path=ppt/ink/ink75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9"/>
    </inkml:context>
    <inkml:brush xml:id="br0">
      <inkml:brushProperty name="width" value="0.0342720784246922" units="cm"/>
      <inkml:brushProperty name="height" value="0.0342720784246922" units="cm"/>
      <inkml:brushProperty name="color" value="#f2395b"/>
      <inkml:brushProperty name="ignorePressure" value="0"/>
    </inkml:brush>
  </inkml:definitions>
  <inkml:trace contextRef="#ctx0" brushRef="#br0">55150.000 54000.000 641,'57.000'-61.000'8,"17.000"28.000"14,15.000 28.000 15,16.000 29.000 14,-5.000 15.000 3,-25.000 3.000-12,-25.000 3.000-11,-25.000 4.000-12,-15.000 2.000-8,-2.000 4.000-5,-3.000 3.000-6,-3.000 3.000-6,-12.000 4.000-2,-18.000 7.000-2,-19.000 6.000-1,-18.000 7.000-2,-15.000 0.000 2,-9.000-2.000 1,-10.000-3.000 3,-8.000-3.000 2,-1.000-7.000 1,9.000-9.000-1,10.000-10.000-1,10.000-8.000 0,10.000-11.000 2,13.000-8.000 6,12.000-10.000 6,13.000-9.000 6,13.000-7.000 2,17.000-3.000 1,15.000-3.000 0,16.000-2.000-1,15.000-1.000 0,16.000 3.000-1,15.000 3.000-2,17.000 4.000-2,7.000 4.000-1,0.000 6.000-1,0.000 7.000-2,0.000 6.000-2,-8.000 7.000-1,-16.000 10.000-2,-15.000 10.000 0,-15.000 9.000-3,-15.000 6.000-1,-12.000 3.000-1,-13.000 3.000-3,-12.000 4.000-2,-16.000-1.000 0,-19.000-3.000 1,-18.000-3.000 1,-19.000-2.000 1,-10.000-6.000-1,1.000-6.000-2,-1.000-6.000-2,1.000-6.000-2,4.000-7.000-3,9.000-6.000-5,10.000-6.000-4,10.000-6.000-4,13.000-10.000-6,19.000-12.000-6,19.000-13.000-7,19.000-12.000-6</inkml:trace>
</inkml:ink>
</file>

<file path=ppt/ink/ink75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9"/>
    </inkml:context>
    <inkml:brush xml:id="br0">
      <inkml:brushProperty name="width" value="0.0405806377530098" units="cm"/>
      <inkml:brushProperty name="height" value="0.0405806377530098" units="cm"/>
      <inkml:brushProperty name="color" value="#f2395b"/>
      <inkml:brushProperty name="ignorePressure" value="0"/>
    </inkml:brush>
  </inkml:definitions>
  <inkml:trace contextRef="#ctx0" brushRef="#br0">57300.000 53800.000 542,'20.000'-68.000'5,"-9.000"17.000"10,-10.000 15.000 10,-8.000 16.000 11,-9.000 13.000 4,-6.000 14.000 1,-6.000 11.000 1,-6.000 14.000 1,-1.000 13.000-3,7.000 16.000-2,6.000 15.000-3,7.000 17.000-4,4.000 8.000-5,3.000 4.000-6,3.000 3.000-7,4.000 3.000-6,1.000 3.000-7,0.000 3.000-10,0.000 3.000-8,0.000 4.000-10,-2.000-4.000-4,-3.000-9.000-2,-3.000-10.000-1,-2.000-8.000-2,-3.000-22.000-3,1.000-30.000-7,-1.000-32.000-7,1.000-30.000-7</inkml:trace>
</inkml:ink>
</file>

<file path=ppt/ink/ink75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9"/>
    </inkml:context>
    <inkml:brush xml:id="br0">
      <inkml:brushProperty name="width" value="0.0299928281456232" units="cm"/>
      <inkml:brushProperty name="height" value="0.0299928281456232" units="cm"/>
      <inkml:brushProperty name="color" value="#f2395b"/>
      <inkml:brushProperty name="ignorePressure" value="0"/>
    </inkml:brush>
  </inkml:definitions>
  <inkml:trace contextRef="#ctx0" brushRef="#br0">57100.000 54950.000 733,'71.000'-158.000'3,"-5.000"34.000"7,-7.000 35.000 5,-5.000 35.000 7,-6.000 19.000 4,-3.000 7.000 2,-3.000 6.000 2,-2.000 7.000 1,0.000 2.000 0,7.000 1.000-6,6.000-1.000-4,7.000 1.000-4,0.000 1.000-9,-2.000 3.000-13,-3.000 3.000-13,-3.000 4.000-12,-6.000-3.000-9,-5.000-5.000-8,-7.000-7.000-7,-5.000-5.000-6</inkml:trace>
</inkml:ink>
</file>

<file path=ppt/ink/ink75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49"/>
    </inkml:context>
    <inkml:brush xml:id="br0">
      <inkml:brushProperty name="width" value="0.0499706156551838" units="cm"/>
      <inkml:brushProperty name="height" value="0.0499706156551838" units="cm"/>
      <inkml:brushProperty name="color" value="#f2395b"/>
      <inkml:brushProperty name="ignorePressure" value="0"/>
    </inkml:brush>
  </inkml:definitions>
  <inkml:trace contextRef="#ctx0" brushRef="#br0">58250.000 53450.000 440,'-2.000'-135.000'3,"-3.000"32.000"8,-3.000 31.000 6,-2.000 32.000 7,-6.000 30.000 9,-6.000 32.000 11,-6.000 31.000 11,-6.000 32.000 11,-2.000 18.000-1,3.000 6.000-9,3.000 7.000-12,4.000 6.000-10,-1.000 13.000-7,-3.000 23.000-3,-3.000 22.000-5,-2.000 22.000-3,-3.000 13.000-4,1.000 7.000-5,-1.000 6.000-4,1.000 7.000-6,1.000-3.000-3,3.000-8.000-3,3.000-10.000-2,4.000-9.000-3,2.000-15.000-8,4.000-18.000-14,3.000-19.000-14,3.000-18.000-14,3.000-17.000-2,3.000-11.000 10,3.000-14.000 11,4.000-11.000 10</inkml:trace>
</inkml:ink>
</file>

<file path=ppt/ink/ink75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0"/>
    </inkml:context>
    <inkml:brush xml:id="br0">
      <inkml:brushProperty name="width" value="0.0317563079297543" units="cm"/>
      <inkml:brushProperty name="height" value="0.0317563079297543" units="cm"/>
      <inkml:brushProperty name="color" value="#f2395b"/>
      <inkml:brushProperty name="ignorePressure" value="0"/>
    </inkml:brush>
  </inkml:definitions>
  <inkml:trace contextRef="#ctx0" brushRef="#br0">58150.000 54900.000 692,'29.000'-75.000'2,"10.000"0.000"3,10.000 0.000 3,9.000 0.000 4,2.000 7.000 1,-2.000 17.000 1,-3.000 15.000 1,-3.000 16.000 1,-4.000 9.000 1,-3.000 3.000 2,-3.000 3.000 2,-2.000 4.000 2,-8.000 8.000 0,-8.000 17.000-1,-10.000 15.000-1,-9.000 16.000-2,-10.000 10.000-3,-9.000 7.000-4,-10.000 6.000-5,-8.000 7.000-5,-8.000-3.000-3,-2.000-8.000-1,-3.000-10.000-2,-3.000-9.000-2,10.000-10.000 1,26.000-9.000 3,24.000-10.000 3,26.000-8.000 4,12.000-3.000 1,0.000 7.000 0,0.000 6.000 1,0.000 7.000 0,-7.000 5.000-2,-11.000 7.000-2,-14.000 6.000-2,-11.000 7.000-4,-17.000 2.000-2,-18.000 1.000-1,-19.000-1.000-3,-18.000 1.000-1,-12.000-3.000-5,-3.000-2.000-9,-3.000-3.000-8,-2.000-3.000-8,2.000-9.000-5,9.000-11.000 0,10.000-14.000 1,10.000-11.000-1,7.000-7.000 4,6.000 0.000 9,7.000 0.000 7,6.000 0.000 8</inkml:trace>
</inkml:ink>
</file>

<file path=ppt/ink/ink754.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00b0f0"/>
      <inkml:brushProperty name="ignorePressure" value="0"/>
    </inkml:brush>
  </inkml:definitions>
  <inkml:trace contextRef="#ctx0" brushRef="#br0">1159.000 415.000,'-0.002'0.007,"-0.003"0.010,-0.004 0.012,-0.004 0.011,-0.003 0.010,-0.003 0.009,-0.002 0.007,-0.002 0.005,-0.001 0.004,-0.001 0.003,-0.001 0.002,0.000 0.001,0.000 0.000,0.000 0.000,0.000 0.000,0.000 0.000,0.000 0.000,0.000 0.000,0.000 0.000,0.000 0.000,0.000 0.000,0.000 0.000,0.000 0.000,0.000 0.000,0.000 0.000,0.000 0.000,0.000 0.000,0.000 0.000,0.000 0.000,0.000 0.000,0.000 0.000,0.000 0.000,0.000 0.000,0.000 0.000,0.000 0.000,0.000 0.000,0.000 0.000,0.000 0.000,0.008 0.002,0.012 0.002,0.013 0.002,0.013 0.002,0.012 0.002,0.010 0.002,0.008 0.001,0.006 0.001,0.004 0.001,0.003 0.000,0.002 0.000,0.001 0.000,0.000 0.000,0.000 0.000,0.000 0.000,0.000 0.000,0.000 0.000,0.000 0.000,0.000 0.000,0.000 0.000,0.000 0.000,0.000 0.000,0.000 0.000,0.000 0.000,0.000 0.000,0.000 0.000,0.000 0.000,0.000 0.000,0.000 0.000,0.000 0.000,0.000 0.000,0.000 0.000,1.154 1.000</inkml:trace>
</inkml:ink>
</file>

<file path=ppt/ink/ink75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0"/>
    </inkml:context>
    <inkml:brush xml:id="br0">
      <inkml:brushProperty name="width" value="0.0385188795626163" units="cm"/>
      <inkml:brushProperty name="height" value="0.0385188795626163" units="cm"/>
      <inkml:brushProperty name="color" value="#f2395b"/>
      <inkml:brushProperty name="ignorePressure" value="0"/>
    </inkml:brush>
  </inkml:definitions>
  <inkml:trace contextRef="#ctx0" brushRef="#br0">59750.000 53750.000 571,'25.000'-43.000'86,"0.000"17.000"-18,0.000 15.000-19,0.000 16.000-19,3.000 12.000-9,6.000 9.000 1,7.000 10.000 0,6.000 10.000 0,-1.000 8.000 0,-5.000 10.000-2,-7.000 10.000-2,-5.000 9.000-2,-8.000 6.000-2,-5.000 3.000-4,-7.000 3.000-4,-5.000 4.000-3,-12.000 1.000-5,-16.000 0.000-6,-15.000 0.000-4,-15.000 0.000-6,-12.000-2.000-4,-6.000-3.000-2,-6.000-3.000-4,-6.000-2.000-3,-2.000-11.000-1,3.000-15.000-2,3.000-15.000 1,4.000-16.000-1,5.000-13.000-2,10.000-9.000 0,10.000-10.000-2,9.000-8.000 0,9.000-8.000 1,9.000-2.000 8,10.000-3.000 6,10.000-3.000 8,4.000-2.000 3,0.000 0.000 4,0.000 0.000 1,0.000 0.000 4</inkml:trace>
</inkml:ink>
</file>

<file path=ppt/ink/ink75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0"/>
    </inkml:context>
    <inkml:brush xml:id="br0">
      <inkml:brushProperty name="width" value="0.0427191145718098" units="cm"/>
      <inkml:brushProperty name="height" value="0.0427191145718098" units="cm"/>
      <inkml:brushProperty name="color" value="#f2395b"/>
      <inkml:brushProperty name="ignorePressure" value="0"/>
    </inkml:brush>
  </inkml:definitions>
  <inkml:trace contextRef="#ctx0" brushRef="#br0">59350.000 54350.000 514,'21.000'-27.000'2,"-5.000"-3.000"1,-7.000-3.000 3,-5.000-2.000 2,-3.000 11.000 9,4.000 29.000 17,3.000 28.000 16,3.000 28.000 16,-1.000 20.000 4,-2.000 13.000-12,-3.000 12.000-9,-3.000 13.000-11,-6.000 10.000-9,-5.000 10.000-5,-7.000 10.000-7,-5.000 9.000-7,-8.000 4.000-5,-5.000 1.000-8,-7.000-1.000-7,-5.000 1.000-6,-1.000-7.000-6,6.000-12.000-5,7.000-13.000-6,6.000-12.000-4,7.000-16.000-8,10.000-19.000-8,10.000-18.000-10,9.000-19.000-9</inkml:trace>
</inkml:ink>
</file>

<file path=ppt/ink/ink75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1"/>
    </inkml:context>
    <inkml:brush xml:id="br0">
      <inkml:brushProperty name="width" value="0.0436960570514202" units="cm"/>
      <inkml:brushProperty name="height" value="0.0436960570514202" units="cm"/>
      <inkml:brushProperty name="color" value="#f2395b"/>
      <inkml:brushProperty name="ignorePressure" value="0"/>
    </inkml:brush>
  </inkml:definitions>
  <inkml:trace contextRef="#ctx0" brushRef="#br0">60950.000 54350.000 503,'-24.000'-46.000'0,"4.000"10.000"0,3.000 10.000 0,3.000 9.000 0,-2.000 17.000 9,-6.000 25.000 16,-6.000 25.000 18,-6.000 25.000 17,-4.000 15.000 4,1.000 7.000-10,-1.000 6.000-8,1.000 7.000-9,2.000 5.000-6,7.000 7.000-5,6.000 6.000-4,7.000 7.000-3,2.000-6.000-5,1.000-15.000-2,-1.000-15.000-4,1.000-16.000-3,4.000-15.000-2,9.000-11.000 2,10.000-14.000 0,10.000-11.000 1,10.000-12.000-3,13.000-9.000-9,12.000-10.000-6,13.000-8.000-9,7.000-15.000-4,4.000-19.000-2,3.000-18.000-1,3.000-19.000-2,-1.000-16.000 0,-2.000-12.000 3,-3.000-13.000 3,-3.000-12.000 2,-9.000-9.000 3,-11.000-2.000 3,-14.000-3.000 4,-11.000-3.000 1,-15.000 7.000 4,-16.000 19.000 3,-15.000 19.000 2,-15.000 19.000 2,-15.000 16.000 2,-12.000 17.000-1,-13.000 15.000 0,-12.000 16.000-1,-10.000 13.000-3,-6.000 14.000-7,-6.000 11.000-7,-6.000 14.000-7,7.000 3.000-1,22.000-2.000 2,22.000-3.000 4,23.000-3.000 3,10.000-4.000-1,0.000-3.000-2,0.000-3.000-3,0.000-2.000-3</inkml:trace>
</inkml:ink>
</file>

<file path=ppt/ink/ink75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2"/>
    </inkml:context>
    <inkml:brush xml:id="br0">
      <inkml:brushProperty name="width" value="0.0359753333032131" units="cm"/>
      <inkml:brushProperty name="height" value="0.0359753333032131" units="cm"/>
      <inkml:brushProperty name="color" value="#f2395b"/>
      <inkml:brushProperty name="ignorePressure" value="0"/>
    </inkml:brush>
  </inkml:definitions>
  <inkml:trace contextRef="#ctx0" brushRef="#br0">61800.000 54950.000 611,'29.000'-46.000'6,"10.000"10.000"14,10.000 10.000 12,9.000 9.000 13,-2.000 9.000 3,-12.000 9.000-9,-13.000 10.000-6,-12.000 10.000-9,-9.000 5.000-4,-2.000 4.000-1,-3.000 3.000-1,-3.000 3.000-1,-6.000 6.000-3,-5.000 9.000-6,-7.000 10.000-5,-5.000 10.000-6,-11.000 2.000-2,-11.000-3.000-1,-14.000-3.000 1,-11.000-2.000 1,-6.000-5.000-1,4.000-2.000-1,3.000-3.000 0,3.000-3.000-1,4.000-6.000 1,7.000-5.000 3,6.000-7.000 3,7.000-5.000 3,13.000-6.000 4,22.000-3.000 1,22.000-3.000 2,23.000-2.000 2,13.000-3.000 2,6.000 1.000-2,7.000-1.000-1,6.000 1.000 0,-1.000 2.000-3,-5.000 7.000-6,-7.000 6.000-4,-5.000 7.000-6,-11.000 4.000-2,-11.000 3.000 2,-14.000 3.000 1,-11.000 4.000 1,-14.000 2.000 2,-11.000 4.000 2,-14.000 3.000 1,-11.000 3.000 2,-11.000 3.000 0,-5.000 3.000 0,-7.000 3.000 1,-5.000 4.000 0,-4.000-1.000-6,0.000-3.000-8,0.000-3.000-10,0.000-2.000-10,6.000-9.000-3,13.000-12.000 0,12.000-13.000 1,13.000-12.000 1,6.000-7.000-1,0.000 1.000-3,0.000-1.000-3,0.000 1.000-3</inkml:trace>
</inkml:ink>
</file>

<file path=ppt/ink/ink75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2"/>
    </inkml:context>
    <inkml:brush xml:id="br0">
      <inkml:brushProperty name="width" value="0.0332086905837059" units="cm"/>
      <inkml:brushProperty name="height" value="0.0332086905837059" units="cm"/>
      <inkml:brushProperty name="color" value="#f2395b"/>
      <inkml:brushProperty name="ignorePressure" value="0"/>
    </inkml:brush>
  </inkml:definitions>
  <inkml:trace contextRef="#ctx0" brushRef="#br0">63400.000 55200.000 662,'84.000'-22.000'86,"19.000"6.000"-22,19.000 7.000-21,19.000 6.000-23,13.000-2.000-8,10.000-9.000 7,10.000-10.000 4,9.000-8.000 7,1.000-4.000-4,-6.000 3.000-12,-6.000 3.000-13,-6.000 4.000-13,-16.000 2.000-10,-25.000 4.000-8,-25.000 3.000-8,-25.000 3.000-7</inkml:trace>
</inkml:ink>
</file>

<file path=ppt/ink/ink75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2"/>
    </inkml:context>
    <inkml:brush xml:id="br0">
      <inkml:brushProperty name="width" value="0.0387108847498894" units="cm"/>
      <inkml:brushProperty name="height" value="0.0387108847498894" units="cm"/>
      <inkml:brushProperty name="color" value="#f2395b"/>
      <inkml:brushProperty name="ignorePressure" value="0"/>
    </inkml:brush>
  </inkml:definitions>
  <inkml:trace contextRef="#ctx0" brushRef="#br0">64700.000 54150.000 568,'-22.000'-71.000'0,"6.000"10.000"2,7.000 10.000 1,6.000 9.000 1,3.000 18.000 11,0.000 29.000 18,0.000 28.000 20,0.000 28.000 19,-2.000 23.000 3,-3.000 19.000-14,-3.000 19.000-14,-2.000 19.000-14,-3.000 16.000-11,1.000 17.000-11,-1.000 15.000-10,1.000 16.000-11,-4.000 2.000-6,-6.000-8.000-5,-6.000-10.000-3,-6.000-9.000-5,-1.000-13.000-5,7.000-16.000-7,6.000-15.000-8,7.000-15.000-6,2.000-20.000-1,1.000-21.000 6,-1.000-22.000 6,1.000-22.000 7</inkml:trace>
</inkml:ink>
</file>

<file path=ppt/ink/ink75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3"/>
    </inkml:context>
    <inkml:brush xml:id="br0">
      <inkml:brushProperty name="width" value="0.0379219427704811" units="cm"/>
      <inkml:brushProperty name="height" value="0.0379219427704811" units="cm"/>
      <inkml:brushProperty name="color" value="#f2395b"/>
      <inkml:brushProperty name="ignorePressure" value="0"/>
    </inkml:brush>
  </inkml:definitions>
  <inkml:trace contextRef="#ctx0" brushRef="#br0">66500.000 54150.000 580,'46.000'-27.000'3,"-5.000"-3.000"8,-7.000-3.000 7,-5.000-2.000 7,0.000 2.000 4,10.000 9.000-1,10.000 10.000 1,9.000 10.000 0,2.000 7.000-1,-2.000 6.000-5,-3.000 7.000-4,-3.000 6.000-3,-6.000 9.000 0,-5.000 13.000 5,-7.000 12.000 5,-5.000 13.000 4,-9.000 10.000-1,-9.000 10.000-8,-10.000 10.000-8,-8.000 9.000-7,-18.000 7.000-8,-25.000 7.000-5,-25.000 6.000-5,-25.000 7.000-5,-18.000-3.000-3,-8.000-8.000 0,-10.000-10.000 1,-9.000-9.000 0,2.000-13.000 1,17.000-16.000 2,15.000-15.000 1,16.000-15.000 3,13.000-12.000 2,14.000-6.000 6,11.000-6.000 5,14.000-6.000 4,21.000-7.000 5,31.000-6.000 3,32.000-6.000 4,31.000-6.000 4,24.000-6.000-3,20.000-2.000-8,18.000-3.000-8,20.000-3.000-9,8.000-6.000-8,1.000-5.000-9,-1.000-7.000-10,1.000-5.000-10,-7.000-4.000-4,-12.000 0.000 0,-13.000 0.000 0,-12.000 0.000 1,-16.000 3.000 5,-19.000 6.000 8,-18.000 7.000 9,-19.000 6.000 9</inkml:trace>
</inkml:ink>
</file>

<file path=ppt/ink/ink75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3"/>
    </inkml:context>
    <inkml:brush xml:id="br0">
      <inkml:brushProperty name="width" value="0.0465217679738998" units="cm"/>
      <inkml:brushProperty name="height" value="0.0465217679738998" units="cm"/>
      <inkml:brushProperty name="color" value="#f2395b"/>
      <inkml:brushProperty name="ignorePressure" value="0"/>
    </inkml:brush>
  </inkml:definitions>
  <inkml:trace contextRef="#ctx0" brushRef="#br0">68800.000 53550.000 472,'23.000'-32.000'2,"-3.000"-11.000"2,-3.000-14.000 4,-2.000-11.000 2,-9.000 11.000 10,-12.000 39.000 18,-13.000 36.000 16,-12.000 39.000 17,-10.000 24.000 3,-6.000 13.000-12,-6.000 12.000-10,-6.000 13.000-12,-6.000 13.000-9,-2.000 17.000-6,-3.000 15.000-7,-3.000 16.000-5,-1.000 9.000-8,4.000 3.000-5,3.000 3.000-7,3.000 4.000-7,1.000-7.000-4,1.000-16.000-2,-1.000-15.000-1,1.000-15.000-3,5.000-20.000-2,14.000-21.000-5,11.000-22.000-5,14.000-22.000-4,10.000-22.000-4,9.000-22.000-4,10.000-22.000-3,10.000-21.000-4,2.000-10.000 4,-3.000 3.000 8,-3.000 3.000 11,-2.000 4.000 8</inkml:trace>
</inkml:ink>
</file>

<file path=ppt/ink/ink75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3"/>
    </inkml:context>
    <inkml:brush xml:id="br0">
      <inkml:brushProperty name="width" value="0.0485805869102478" units="cm"/>
      <inkml:brushProperty name="height" value="0.0485805869102478" units="cm"/>
      <inkml:brushProperty name="color" value="#f2395b"/>
      <inkml:brushProperty name="ignorePressure" value="0"/>
    </inkml:brush>
  </inkml:definitions>
  <inkml:trace contextRef="#ctx0" brushRef="#br0">68700.000 53750.000 452,'25.000'-72.000'2,"0.000"6.000"4,0.000 7.000 4,0.000 6.000 3,0.000 7.000 3,0.000 10.000 1,0.000 10.000 0,0.000 9.000 1,1.000 7.000 3,4.000 7.000 7,3.000 6.000 5,3.000 7.000 7,-1.000 11.000 0,-2.000 20.000-3,-3.000 18.000-4,-3.000 20.000-4,-6.000 16.000-3,-5.000 16.000-1,-7.000 15.000-3,-5.000 17.000-1,-9.000 11.000-2,-9.000 10.000-3,-10.000 10.000-1,-8.000 9.000-2,-6.000-4.000-2,1.000-15.000-3,-1.000-15.000-1,1.000-16.000-3,2.000-15.000-4,7.000-11.000-4,6.000-14.000-7,7.000-11.000-5,-1.000-14.000-10,-6.000-11.000-16,-6.000-14.000-15,-6.000-11.000-15,-2.000-15.000-3,3.000-16.000 9,3.000-15.000 11,4.000-15.000 8,-3.000-14.000 9,-5.000-8.000 4,-7.000-10.000 7,-5.000-9.000 4,-3.000-4.000 5,4.000 4.000 4,3.000 3.000 4,3.000 3.000 3,1.000 3.000 5,1.000 3.000 4,-1.000 3.000 6,1.000 4.000 5,4.000 4.000 5,9.000 6.000 6,10.000 7.000 5,10.000 6.000 6,5.000 3.000 3,4.000 0.000-1,3.000 0.000-1,3.000 0.000-1,9.000 1.000-3,16.000 4.000-6,15.000 3.000-4,17.000 3.000-6,14.000-1.000-6,17.000-2.000-9,15.000-3.000-7,16.000-3.000-8,2.000-1.000-6,-8.000 4.000-4,-10.000 3.000-5,-9.000 3.000-4,-5.000 3.000-2,0.000 3.000-1,0.000 3.000-1,0.000 4.000 0,-10.000-1.000 3,-18.000-3.000 7,-19.000-3.000 7,-18.000-2.000 7</inkml:trace>
</inkml:ink>
</file>

<file path=ppt/ink/ink75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4"/>
    </inkml:context>
    <inkml:brush xml:id="br0">
      <inkml:brushProperty name="width" value="0.0437582544982433" units="cm"/>
      <inkml:brushProperty name="height" value="0.0437582544982433" units="cm"/>
      <inkml:brushProperty name="color" value="#f2395b"/>
      <inkml:brushProperty name="ignorePressure" value="0"/>
    </inkml:brush>
  </inkml:definitions>
  <inkml:trace contextRef="#ctx0" brushRef="#br0">70300.000 54250.000 502,'-25.000'-46.000'49,"0.000"10.000"-5,0.000 10.000-4,0.000 9.000-4,-2.000 7.000-3,-3.000 7.000-3,-3.000 6.000-2,-2.000 7.000-3,-6.000 8.000-1,-6.000 14.000-2,-6.000 11.000 0,-6.000 14.000 0,-1.000 7.000-3,7.000 3.000-1,6.000 3.000-2,7.000 4.000-2,5.000 1.000-2,7.000 0.000-1,6.000 0.000-2,7.000 0.000-1,7.000-4.000-2,9.000-5.000-1,10.000-7.000-2,10.000-5.000-2,7.000-4.000 0,6.000 0.000-2,7.000 0.000 1,6.000 0.000-1,4.000-2.000-1,4.000-3.000-2,3.000-3.000-3,3.000-2.000-1,-2.000-1.000-1,-6.000 3.000 0,-6.000 3.000 0,-6.000 4.000 0,-10.000 1.000 2,-12.000 0.000 1,-13.000 0.000 2,-12.000 0.000 1,-13.000 1.000 2,-12.000 4.000 1,-13.000 3.000 1,-12.000 3.000 1,-13.000-2.000-3,-12.000-6.000-5,-13.000-6.000-6,-12.000-6.000-5,-10.000-6.000-8,-6.000-2.000-7,-6.000-3.000-9,-6.000-3.000-7,7.000-6.000-3,22.000-5.000 5,22.000-7.000 4,23.000-5.000 3,14.000-6.000 5,10.000-3.000 3,10.000-3.000 3,9.000-2.000 5</inkml:trace>
</inkml:ink>
</file>

<file path=ppt/ink/ink755.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00b0f0"/>
      <inkml:brushProperty name="ignorePressure" value="0"/>
    </inkml:brush>
  </inkml:definitions>
  <inkml:trace contextRef="#ctx0" brushRef="#br0">1178.000 411.000,'-0.012'0.012,"-0.018"0.018,-0.020 0.020,-0.020 0.020,-0.018 0.018,-0.015 0.015,-0.012 0.012,-0.009 0.009,-0.007 0.007,-0.005 0.005,-0.003 0.003,-0.002 0.002,-0.001 0.001,0.000 0.000,0.000 0.000,0.001-0.001,0.000-0.001,0.001-0.001,0.001-0.001,0.000 0.000,0.000 0.000,0.000 0.000,0.037-0.010,0.010 0.033,0.012 0.041,0.012 0.044,0.010 0.064,0.013 0.045,0.011 0.039,0.009 0.033,0.007 0.102,0.008-0.002,0.005-0.017,-0.001-0.410,-0.116 0.557,-0.081 0.050,-0.061 0.000,-0.010-0.048,-0.029 0.058,-0.004 0.029,0.013 0.007,-0.044 0.207,0.055-0.050,0.058-0.066,0.055-0.070,0.093-0.185,0.076-0.035,0.075 0.035,0.039-0.095,0.014-0.096,-0.003-0.089,-0.013-0.077,-0.018-0.063,-0.019-0.048,-0.018-0.036,-0.016-0.025,-0.014-0.016,-0.011-0.009,-0.008-0.004,-0.006-0.001,-0.004 0.001,-0.002 0.002,-0.001 0.003,0.000 0.003,0.000 0.003,0.000 0.002,0.001 0.002,0.000 0.002,0.001 0.019,0.000 0.031,0.000 0.035,0.000 0.034,0.000 0.031,0.000 0.027,0.000 0.022,0.083 0.053,0.066 0.048,0.050 0.025,0.036 0.009,-0.005-0.042,0.015-0.006,0.010-0.009,0.007-0.010,0.083 0.023,0.047-0.045,0.050-0.050,0.085-0.013,0.046-0.009,0.036 0.004,-0.001-0.016,-0.024-0.027,-0.036-0.032,-0.011-0.029,-0.020-0.031,-0.014-0.026,-0.009-0.021,-0.005-0.016,-0.002-0.012,-0.059-0.015,-0.032-0.017,-0.036-0.017,-0.035-0.015,-0.032-0.013,-0.027-0.011,-0.023-0.009,-0.018-0.007,-0.013-0.005,-0.010-0.003,0.003-0.014,-0.012-0.008,-0.011-0.007,-0.009-0.007,-0.008-0.006,-0.006-0.004,-0.004-0.003,-0.003-0.002,-0.002-0.002,-0.001-0.001,0.000-0.001,0.000 0.000,0.000 0.000,-0.003 0.022,0.048-0.018,0.059-0.022,0.090-0.034,0.021 0.010,0.001 0.021,-0.011 0.027,-0.019 0.028,-0.022 0.027,-0.023 0.024,-0.021 0.021,-0.019 0.017,-0.016 0.013,0.180-0.074,0.094-0.037,0.043-0.012,0.036-0.023,0.029-0.028,0.022-0.029,-0.114 0.035,-0.026 0.012,-0.032 0.018,-0.035 0.022,0.206-0.021,0.052-0.012,0.002-0.021,-0.563 0.152,0.435-0.184,-0.024-0.042,-0.045-0.029,-0.058-0.017,0.000-0.059,-0.071 0.014,-0.062 0.025,-0.052 0.030,-0.041 0.031,-0.031 0.029,-0.023 0.026,-0.017 0.000,-0.031 0.011,-0.029 0.005,-0.024 0.001,-0.020-0.001,-0.015-0.003,-0.011-0.003,-0.008-0.003,-0.005-0.003,-0.002-0.005,-0.001-0.035,0.000-0.041,0.000-0.041,0.061 0.002,0.097-0.031,0.057-0.148,0.026-0.100,0.003-0.061,-0.012-0.031,-0.021 0.006,-0.027 0.031,-0.029 0.046,-0.028 0.053,-0.023 0.030,-0.026 0.059,-0.022 0.054,-0.018 0.047,0.001 0.037,0.018-0.016,0.026-0.010,0.055-0.205,0.005-0.006,-0.009 0.037,-0.016 0.061,-0.020 0.070,-0.020 0.069,-0.019 0.063,-0.016 0.054,-0.013 0.044,-0.010 0.034,-0.091 0.090,-0.134 0.115,-0.149 0.122,-0.085 0.074,-0.008 0.020,0.031-0.010,0.052-0.028,0.059-0.035,0.059-0.037,0.053-0.035,0.045-0.030,0.036-0.025,0.027-0.019,0.019-0.014,0.013-0.010,0.008-0.006,0.004-0.004,0.002-0.002,0.000 0.000,-0.001 0.000,-0.002 0.001,-0.002 0.001,-0.002 0.001,-0.001 0.001,-0.001 0.001,-0.001 0.001,-0.001 0.001,-0.001 0.000,0.000 0.000,0.000 0.000,0.000 0.000,0.000 0.000,0.000 0.000,0.000 0.000,0.000 0.000,0.000 0.000,0.000 0.000,0.000 0.000,0.000 0.000,0.000 0.000,-0.003-0.002,-0.005-0.004,-0.006-0.004,-0.005-0.004,-0.005-0.004,-0.004-0.003,-0.003-0.002,-0.002-0.002,-0.002-0.001,-0.001-0.001,-0.001-0.001,0.000 0.000,0.000 0.000,0.000 0.000,0.000 0.000,0.000 0.000,0.000 0.000,0.000 0.000,0.000 0.000,0.000 0.000,0.000 0.000,0.000 0.000,-0.021 0.000,-0.048 0.000,-0.056 0.000,-0.057 0.000,-0.018 0.000,-0.018 0.000,-0.008 0.000,-0.001 0.000,0.036 0.000,0.004 0.000,0.004 0.000,0.004 0.000,-0.046 0.000,0.030 0.000,0.034 0.000,0.034 0.000,0.031 0.000,0.027 0.000,0.022 0.000,0.017 0.000,0.013 0.000,0.009 0.000,0.006 0.000,-0.180 0.000,-0.124 0.000,-0.071 0.000,-0.031 0.000,-0.002 0.000,-0.095-0.075,-0.051-0.061,-0.011-0.048,0.016-0.036,0.495 0.170,-0.648-0.234,0.059 0.018,0.094 0.035,0.107 0.041,0.106 0.042,0.095 0.038,0.080 0.033,0.064 0.027,0.049 0.020,0.035 0.015,0.024 0.010,0.015 0.007,0.008 0.004,0.003 0.002,0.000 0.000,-0.004-0.001,-0.005-0.001,-0.005-0.001,-0.005-0.001,-0.005-0.001,-0.004-0.001,-0.003-0.001,-0.002-0.001,-0.002 0.000,-0.001 0.000,-0.001 0.000,0.000 0.000,0.000 0.000,0.000 0.000,0.000 0.000,0.000 0.000,0.000 0.000,0.000 0.000,0.000 0.000,0.000 0.000,0.000 0.000,0.000 0.000,-0.048 0.000,-0.074 0.000,-0.084 0.000,-0.030 0.000,-0.032 0.000,-0.019 0.000,-0.020 0.000,0.031 0.000,0.042 0.000,0.045 0.000,0.042 0.000,0.037 0.000,0.031 0.000,0.025 0.000,0.019 0.000,0.013 0.000,-0.015 0.000,-0.054 0.000,-0.068 0.000,-0.082 0.024,-0.015 0.036,0.007 0.041,0.020 0.041,0.027 0.037,0.029 0.032,0.027 0.026,0.046-0.059,-0.030-0.010,-0.043-0.015,-0.101 0.027,0.045-0.023,0.076-0.021,0.088-0.017,0.088-0.013,0.081-0.010,0.069-0.007,0.056-0.005,0.044-0.003,0.032-0.001,0.022-0.001,0.015 0.000,0.008 0.001,0.004 0.001,0.001 0.001,-0.001 0.001,-0.002 0.001,-0.003 0.001,-0.003 0.000,-0.003 0.000,-0.002 0.000,-0.002 0.000,-0.001 0.000,-0.001 0.000,0.018 0.022,2.346 1.000</inkml:trace>
</inkml:ink>
</file>

<file path=ppt/ink/ink75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5"/>
    </inkml:context>
    <inkml:brush xml:id="br0">
      <inkml:brushProperty name="width" value="0.041599553078413" units="cm"/>
      <inkml:brushProperty name="height" value="0.041599553078413" units="cm"/>
      <inkml:brushProperty name="color" value="#f2395b"/>
      <inkml:brushProperty name="ignorePressure" value="0"/>
    </inkml:brush>
  </inkml:definitions>
  <inkml:trace contextRef="#ctx0" brushRef="#br0">71900.000 53050.000 528,'-24.000'-43.000'7,"4.000"17.000"12,3.000 15.000 13,3.000 16.000 13,3.000 9.000 2,3.000 3.000-7,3.000 3.000-8,4.000 4.000-9,1.000 8.000-2,0.000 17.000 0,0.000 15.000 2,0.000 16.000 1,0.000 12.000-1,0.000 9.000-3,0.000 10.000-1,0.000 10.000-3,1.000 10.000-2,4.000 13.000-3,3.000 12.000-4,3.000 13.000-3,1.000 6.000-1,1.000 0.000 1,-1.000 0.000 2,1.000 0.000 1,-1.000-8.000-4,1.000-16.000-7,-1.000-15.000-7,1.000-15.000-9,-1.000-14.000-6,1.000-8.000-3,-1.000-10.000-3,1.000-9.000-5,-4.000-10.000-4,-6.000-9.000-4,-6.000-10.000-6,-6.000-8.000-4</inkml:trace>
</inkml:ink>
</file>

<file path=ppt/ink/ink75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5"/>
    </inkml:context>
    <inkml:brush xml:id="br0">
      <inkml:brushProperty name="width" value="0.0411410816013813" units="cm"/>
      <inkml:brushProperty name="height" value="0.0411410816013813" units="cm"/>
      <inkml:brushProperty name="color" value="#f2395b"/>
      <inkml:brushProperty name="ignorePressure" value="0"/>
    </inkml:brush>
  </inkml:definitions>
  <inkml:trace contextRef="#ctx0" brushRef="#br0">71250.000 55500.000 534,'-22.000'-13.000'77,"6.000"26.000"-14,7.000 24.000-13,6.000 26.000-13,6.000 13.000-9,6.000 4.000-2,7.000 3.000-3,6.000 3.000-3,-1.000 3.000-2,-5.000 3.000-2,-7.000 3.000-2,-5.000 4.000-2,-4.000-1.000-1,0.000-3.000-1,0.000-3.000-1,0.000-2.000-1,0.000-6.000-1,0.000-6.000-1,0.000-6.000-2,0.000-6.000 0,14.000-16.000-1,28.000-25.000 2,28.000-25.000 0,29.000-25.000 1,13.000-21.000-3,1.000-15.000-4,-1.000-15.000-7,1.000-16.000-5,-3.000-8.000-2,-2.000 0.000 2,-3.000 0.000 3,-3.000 0.000 3,-4.000 3.000-7,-3.000 6.000-15,-3.000 7.000-15,-2.000 6.000-14,-9.000 7.000-6,-12.000 10.000 4,-13.000 10.000 4,-12.000 9.000 4</inkml:trace>
</inkml:ink>
</file>

<file path=ppt/ink/ink75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6"/>
    </inkml:context>
    <inkml:brush xml:id="br0">
      <inkml:brushProperty name="width" value="0.0357855409383774" units="cm"/>
      <inkml:brushProperty name="height" value="0.0357855409383774" units="cm"/>
      <inkml:brushProperty name="color" value="#f2395b"/>
      <inkml:brushProperty name="ignorePressure" value="0"/>
    </inkml:brush>
  </inkml:definitions>
  <inkml:trace contextRef="#ctx0" brushRef="#br0">73800.000 55400.000 614,'-71.000'-46.000'7,"10.000"10.000"12,10.000 10.000 13,9.000 9.000 12,13.000 2.000 5,20.000-2.000-5,18.000-3.000-3,20.000-3.000-6,17.000-2.000-4,20.000 0.000-5,18.000 0.000-5,20.000 0.000-5,13.000 1.000-5,9.000 4.000-4,10.000 3.000-5,10.000 3.000-3,-1.000 1.000-4,-9.000 1.000-1,-10.000-1.000-4,-8.000 1.000-1,-12.000 1.000-1,-12.000 3.000 0,-13.000 3.000 1,-12.000 4.000 1</inkml:trace>
</inkml:ink>
</file>

<file path=ppt/ink/ink75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6"/>
    </inkml:context>
    <inkml:brush xml:id="br0">
      <inkml:brushProperty name="width" value="0.0414415188133717" units="cm"/>
      <inkml:brushProperty name="height" value="0.0414415188133717" units="cm"/>
      <inkml:brushProperty name="color" value="#f2395b"/>
      <inkml:brushProperty name="ignorePressure" value="0"/>
    </inkml:brush>
  </inkml:definitions>
  <inkml:trace contextRef="#ctx0" brushRef="#br0">74700.000 54200.000 530,'-94.000'-46.000'6,"13.000"10.000"10,12.000 10.000 10,13.000 9.000 12,9.000 10.000 4,6.000 14.000-1,7.000 11.000-2,6.000 14.000-1,4.000 14.000-2,4.000 20.000-5,3.000 18.000-5,3.000 20.000-3,1.000 13.000-3,1.000 9.000 0,-1.000 10.000 0,1.000 10.000 0,1.000 4.000-3,3.000 0.000-8,3.000 0.000-8,4.000 0.000-6,1.000-4.000-12,0.000-5.000-14,0.000-7.000-15,0.000-5.000-15,0.000-14.000-4,0.000-18.000 7,0.000-19.000 8,0.000-18.000 6</inkml:trace>
</inkml:ink>
</file>

<file path=ppt/ink/ink75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6"/>
    </inkml:context>
    <inkml:brush xml:id="br0">
      <inkml:brushProperty name="width" value="0.0358781479299068" units="cm"/>
      <inkml:brushProperty name="height" value="0.0358781479299068" units="cm"/>
      <inkml:brushProperty name="color" value="#f2395b"/>
      <inkml:brushProperty name="ignorePressure" value="0"/>
    </inkml:brush>
  </inkml:definitions>
  <inkml:trace contextRef="#ctx0" brushRef="#br0">76100.000 53950.000 613,'50.000'-21.000'2,"0.000"10.000"5,0.000 10.000 6,0.000 9.000 4,-5.000 6.000 4,-9.000 3.000 4,-10.000 3.000 3,-8.000 4.000 4,-6.000 8.000 3,1.000 17.000 2,-1.000 15.000 3,1.000 16.000 3,-9.000 9.000-4,-15.000 3.000-12,-15.000 3.000-11,-16.000 4.000-11,-10.000-3.000-9,-3.000-5.000-6,-3.000-7.000-4,-2.000-5.000-7,-1.000-11.000-1,3.000-11.000 4,3.000-14.000 2,4.000-11.000 3,16.000-6.000 6,32.000 4.000 9,31.000 3.000 9,32.000 3.000 9,10.000 4.000 3,-9.000 7.000-6,-10.000 6.000-5,-8.000 7.000-4,-11.000 4.000-3,-8.000 3.000-1,-10.000 3.000 0,-9.000 4.000-2,-16.000 2.000-1,-22.000 4.000-3,-22.000 3.000-4,-21.000 3.000-2,-17.000-2.000-3,-8.000-6.000-2,-10.000-6.000-1,-9.000-6.000-2,-2.000-6.000-4,6.000-2.000-6,7.000-3.000-6,6.000-3.000-7,12.000-9.000 1,19.000-11.000 5,19.000-14.000 6,19.000-11.000 6</inkml:trace>
</inkml:ink>
</file>

<file path=ppt/ink/ink75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7"/>
    </inkml:context>
    <inkml:brush xml:id="br0">
      <inkml:brushProperty name="width" value="0.0413277074694633" units="cm"/>
      <inkml:brushProperty name="height" value="0.0413277074694633" units="cm"/>
      <inkml:brushProperty name="color" value="#f2395b"/>
      <inkml:brushProperty name="ignorePressure" value="0"/>
    </inkml:brush>
  </inkml:definitions>
  <inkml:trace contextRef="#ctx0" brushRef="#br0">78100.000 54100.000 532,'-2.000'-40.000'33,"-3.000"23.000"8,-3.000 22.000 9,-2.000 22.000 7,-8.000 21.000 1,-8.000 22.000-8,-10.000 22.000-7,-9.000 23.000-8,-9.000 13.000-7,-5.000 6.000-4,-7.000 7.000-5,-5.000 6.000-6,-6.000 1.000-3,-3.000-3.000-5,-3.000-3.000-3,-2.000-2.000-5,2.000-11.000-4,9.000-15.000-8,10.000-15.000-6,10.000-16.000-7,16.000-23.000-11,26.000-27.000-14,24.000-28.000-14,26.000-28.000-15,10.000-13.000 3,-3.000 3.000 16,-3.000 3.000 16,-2.000 4.000 18</inkml:trace>
</inkml:ink>
</file>

<file path=ppt/ink/ink75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7"/>
    </inkml:context>
    <inkml:brush xml:id="br0">
      <inkml:brushProperty name="width" value="0.043089497834444" units="cm"/>
      <inkml:brushProperty name="height" value="0.043089497834444" units="cm"/>
      <inkml:brushProperty name="color" value="#f2395b"/>
      <inkml:brushProperty name="ignorePressure" value="0"/>
    </inkml:brush>
  </inkml:definitions>
  <inkml:trace contextRef="#ctx0" brushRef="#br0">78150.000 54450.000 510,'21.000'-69.000'0,"-5.000"13.000"0,-7.000 12.000 0,-5.000 13.000 0,-4.000 13.000 9,0.000 17.000 18,0.000 15.000 17,0.000 16.000 19,3.000 16.000 3,6.000 20.000-10,7.000 18.000-10,6.000 20.000-10,1.000 10.000-8,-3.000 3.000-5,-3.000 3.000-5,-2.000 4.000-5,-3.000-4.000-2,1.000-9.000 1,-1.000-10.000 0,1.000-8.000 0,-3.000-11.000-2,-2.000-8.000-7,-3.000-10.000-5,-3.000-9.000-7,5.000-16.000-2,17.000-22.000 1,15.000-22.000 0,16.000-21.000 2,10.000-24.000 0,7.000-25.000 2,6.000-25.000 0,7.000-25.000 3,5.000-19.000 0,7.000-12.000 0,6.000-13.000 0,7.000-12.000 0,-1.000-4.000-3,-6.000 7.000-5,-6.000 6.000-7,-6.000 7.000-5,-10.000 11.000-2,-12.000 20.000 0,-13.000 18.000 2,-12.000 20.000 1,-13.000 16.000-2,-12.000 16.000-7,-13.000 15.000-7,-12.000 17.000-5,-9.000 8.000-2,-2.000 4.000 5,-3.000 3.000 4,-3.000 3.000 5</inkml:trace>
</inkml:ink>
</file>

<file path=ppt/ink/ink75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1:59"/>
    </inkml:context>
    <inkml:brush xml:id="br0">
      <inkml:brushProperty name="width" value="0.0432218983769417" units="cm"/>
      <inkml:brushProperty name="height" value="0.0432218983769417" units="cm"/>
      <inkml:brushProperty name="color" value="#f2395b"/>
      <inkml:brushProperty name="ignorePressure" value="0"/>
    </inkml:brush>
  </inkml:definitions>
  <inkml:trace contextRef="#ctx0" brushRef="#br0">80300.000 55100.000 509,'25.000'-27.000'1,"0.000"-3.000"5,0.000-3.000 3,0.000-2.000 3,-2.000-1.000 2,-3.000 3.000-1,-3.000 3.000-1,-2.000 4.000-2,-6.000-1.000 0,-6.000-3.000-1,-6.000-3.000-1,-6.000-2.000-1,-7.000 2.000-1,-6.000 9.000-1,-6.000 10.000-1,-6.000 10.000 0,-9.000 8.000-1,-8.000 10.000 2,-10.000 10.000 1,-9.000 9.000 0,-5.000 6.000 1,0.000 3.000 1,0.000 3.000-1,0.000 4.000 1,1.000 2.000 0,4.000 4.000 1,3.000 3.000 0,3.000 3.000 0,3.000 3.000 1,3.000 3.000-1,3.000 3.000 0,4.000 4.000 0,4.000-1.000 0,6.000-3.000-1,7.000-3.000 1,6.000-2.000 0,6.000-6.000-1,6.000-6.000-5,7.000-6.000-3,6.000-6.000-5,10.000-7.000-2,17.000-6.000-1,15.000-6.000 0,16.000-6.000-2,12.000-10.000-1,9.000-12.000-2,10.000-13.000-2,10.000-12.000-2,4.000-12.000-1,0.000-8.000 0,0.000-10.000 0,0.000-9.000 0,-5.000-5.000 2,-9.000 0.000 2,-10.000 0.000 2,-8.000 0.000 3,-12.000 3.000 2,-12.000 6.000 1,-13.000 7.000 3,-12.000 6.000 1,-13.000 17.000 8,-12.000 28.000 14,-13.000 28.000 13,-12.000 29.000 13,-4.000 13.000 2,7.000 1.000-9,6.000-1.000-9,7.000 1.000-9,5.000-3.000-7,7.000-2.000-7,6.000-3.000-5,7.000-3.000-6,8.000-4.000-5,14.000-3.000-6,11.000-3.000-5,14.000-2.000-5,8.000-8.000-4,7.000-8.000-3,6.000-10.000-4,7.000-9.000-3,5.000-10.000-1,7.000-9.000 2,6.000-10.000 3,7.000-8.000 1,-3.000-9.000 5,-8.000-6.000 6,-10.000-6.000 7,-9.000-6.000 7,-9.000-7.000 3,-5.000-6.000 2,-7.000-6.000 2,-5.000-6.000 2,-9.000-1.000 3,-9.000 7.000 4,-10.000 6.000 4,-8.000 7.000 4,-8.000 4.000 3,-2.000 3.000 2,-3.000 3.000 1,-3.000 4.000 2,-7.000 5.000 3,-9.000 10.000 7,-10.000 10.000 5,-8.000 9.000 7,-6.000 13.000-1,1.000 20.000-7,-1.000 18.000-7,1.000 20.000-7,1.000 11.000-5,3.000 7.000 0,3.000 6.000-3,4.000 7.000 0,1.000 2.000-2,0.000 1.000-2,0.000-1.000-2,0.000 1.000-2,3.000-3.000-2,6.000-2.000-2,7.000-3.000-1,6.000-3.000-2,6.000-7.000-3,6.000-9.000-4,7.000-10.000-5,6.000-8.000-4,9.000-9.000-1,13.000-6.000 2,12.000-6.000 1,13.000-6.000 2,9.000-12.000-2,6.000-15.000-5,7.000-15.000-6,6.000-16.000-5,4.000-13.000-3,4.000-9.000 0,3.000-10.000 1,3.000-8.000-1,-2.000-14.000 3,-6.000-15.000 4,-6.000-15.000 4,-6.000-16.000 5,-9.000-8.000 2,-8.000 0.000 2,-10.000 0.000 2,-9.000 0.000 2,-10.000 6.000 1,-9.000 13.000-1,-10.000 12.000 1,-8.000 13.000-1,-8.000 15.000 10,-2.000 19.000 18,-3.000 19.000 18,-3.000 19.000 19,-6.000 15.000 7,-5.000 13.000-4,-7.000 12.000-4,-5.000 13.000-4,-3.000 13.000-4,4.000 17.000-6,3.000 15.000-6,3.000 16.000-5,1.000 13.000-5,1.000 14.000-3,-1.000 11.000-4,1.000 14.000-4,-1.000 8.000-4,1.000 7.000-5,-1.000 6.000-5,1.000 7.000-5,1.000-1.000-4,3.000-6.000-3,3.000-6.000-2,4.000-6.000-4,1.000-9.000-7,0.000-8.000-10,0.000-10.000-10,0.000-9.000-11,0.000-15.000-5,0.000-18.000 2,0.000-19.000 2,0.000-18.000 2</inkml:trace>
</inkml:ink>
</file>

<file path=ppt/ink/ink75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0"/>
    </inkml:context>
    <inkml:brush xml:id="br0">
      <inkml:brushProperty name="width" value="0.0321299433708191" units="cm"/>
      <inkml:brushProperty name="height" value="0.0321299433708191" units="cm"/>
      <inkml:brushProperty name="color" value="#f2395b"/>
      <inkml:brushProperty name="ignorePressure" value="0"/>
    </inkml:brush>
  </inkml:definitions>
  <inkml:trace contextRef="#ctx0" brushRef="#br0">83950.000 54800.000 684,'-43.000'-25.000'2,"17.000"0.000"5,15.000 0.000 5,16.000 0.000 3,16.000 3.000 6,20.000 6.000 5,18.000 7.000 5,20.000 6.000 5,16.000 3.000 1,16.000 0.000-4,15.000 0.000-3,17.000 0.000-5,7.000 3.000-4,0.000 6.000-8,0.000 7.000-7,0.000 6.000-6,-8.000 6.000-10,-16.000 6.000-12,-15.000 7.000-13,-15.000 6.000-11,-18.000-1.000-3,-19.000-5.000 8,-18.000-7.000 7,-19.000-5.000 9</inkml:trace>
</inkml:ink>
</file>

<file path=ppt/ink/ink75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0"/>
    </inkml:context>
    <inkml:brush xml:id="br0">
      <inkml:brushProperty name="width" value="0.0361571311950684" units="cm"/>
      <inkml:brushProperty name="height" value="0.0361571311950684" units="cm"/>
      <inkml:brushProperty name="color" value="#f2395b"/>
      <inkml:brushProperty name="ignorePressure" value="0"/>
    </inkml:brush>
  </inkml:definitions>
  <inkml:trace contextRef="#ctx0" brushRef="#br0">85050.000 53900.000 608,'-68.000'-24.000'6,"17.000"4.000"11,15.000 3.000 12,16.000 3.000 11,7.000 6.000 5,1.000 9.000-6,-1.000 10.000-3,1.000 10.000-5,2.000 14.000-3,7.000 23.000-2,6.000 22.000-3,7.000 22.000-2,0.000 21.000-3,-2.000 22.000-4,-3.000 22.000-4,-3.000 23.000-3,-10.000 8.000-6,-16.000-3.000-7,-15.000-3.000-9,-15.000-2.000-7,-9.000-6.000-6,1.000-6.000-4,-1.000-6.000-2,1.000-6.000-4,5.000-20.000-4,14.000-30.000-4,11.000-32.000-5,14.000-30.000-3</inkml:trace>
</inkml:ink>
</file>

<file path=ppt/ink/ink756.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00b0f0"/>
      <inkml:brushProperty name="ignorePressure" value="0"/>
    </inkml:brush>
  </inkml:definitions>
  <inkml:trace contextRef="#ctx0" brushRef="#br0">1188.000 447.000,'0.012'0.000,"0.019"0.000,0.021 0.000,0.021 0.000,0.019 0.000,0.016 0.000,0.013 0.000,0.010 0.000,0.007 0.000,0.005 0.000,0.003 0.000,0.002 0.000,0.001 0.000,0.000 0.000,0.000 0.000,0.000 0.000,-0.001 0.000,-0.001 0.000,-0.001 0.000,0.000 0.000,0.000 0.000,0.002 0.000,0.054 0.000,0.067 0.000,0.072 0.000,0.153 0.025,0.073 0.038,0.054 0.045,0.272 0.201,0.088 0.107,-0.015 0.043,-0.077 0.000,-0.110-0.027,-0.121-0.042,-0.119-0.047,-0.107-0.047,-0.092-0.043,-0.074-0.037,-0.057-0.030,-0.042-0.024,-0.030-0.018,-0.019-0.012,-0.011-0.008,-0.005-0.005,0.007-0.001,0.007-0.007,0.009-0.007,0.009-0.006,0.009-0.005,0.008-0.004,0.006-0.003,0.005-0.002,0.004-0.001,0.003-0.001,0.002 0.000,0.001 0.000,-0.033 0.017,0.009 0.059,0.012 0.073,0.013 0.078,0.035 0.113,0.002 0.035,-0.003 0.011,-0.006-0.005,-0.008-0.016,-0.008-0.022,-0.008-0.024,-0.135-0.318,0.202 0.352,0.030-0.002,0.010-0.021,-0.003-0.033,-0.011-0.038,-0.016-0.038,-0.018-0.036,-0.017 0.002,-0.036 0.004,-0.037 0.014,-0.034 0.020,-0.030 0.022,-0.025 0.022,-0.020 0.020,-0.015 0.011,-0.010 0.022,-0.007-0.023,-0.004 0.019,-0.003 0.019,-0.001 0.017,-0.002 0.082,0.000-0.038,0.001-0.052,0.001-0.057,0.001-0.054,0.001-0.048,0.001-0.040,-0.015-0.053,-0.026 0.028,-0.032 0.042,-0.123 0.114,-0.095 0.035,-0.076 0.000,-0.060-0.024,-0.096 0.025,-0.055 0.037,-0.007 0.030,0.026 0.022,0.426-0.371,-0.630 0.433,-0.025-0.054,0.017-0.071,0.619-0.340,-0.692 0.265,0.030-0.083,0.059-0.073,0.191-0.064,0.029-0.011,0.022 0.000,0.016 0.007,-0.141 0.046,0.037 0.018,0.072 0.016,0.088 0.014,0.061 0.021,0.034 0.028,0.017 0.028,0.005 0.026,-0.003 0.023,0.004 0.010,0.034-0.029,0.039-0.039,0.039-0.042,0.036-0.040,0.030-0.035,0.024-0.029,0.019-0.023,0.014-0.017,0.009-0.012,0.006-0.008,0.003-0.005,0.001-0.003,0.005-0.002,0.004 0.000,0.005 0.001,0.004 0.001,0.004 0.001,0.003 0.001,0.002 0.001,0.002 0.001,0.001 0.001,0.001 0.001,0.001 0.000,0.000 0.000,0.000 0.000,0.000 0.000,0.000 0.000,0.000 0.000,0.000 0.000,0.000 0.000,0.000 0.000,0.000 0.000,0.000 0.000,0.000 0.000,0.000 0.000,0.000 0.000,0.000 0.000,0.000 0.000,0.045-0.016,0.064-0.007,0.075-0.008,0.079-0.008,0.076-0.008,0.094-0.007,0.079-0.007,0.070-0.005,0.060-0.004,-0.456-0.003,0.871 0.061,0.270 0.029,0.172 0.015,0.095 0.005,0.296 0.004,0.073-0.009,-0.021-0.013,-0.083-0.014,0.061-0.013,-0.082-0.015,-0.127-0.013,-0.149-0.012,-0.121-0.009,-0.136-0.007,-0.138-0.006,-0.031-0.004,-0.198-0.004,-0.182-0.002,-0.158-0.001,-0.130 0.000,-0.103 0.000,-0.263 0.004,0.375-0.003,0.046 0.001,0.015 0.001,-0.005 0.001,-0.017 0.001,-0.023 0.001,-0.043 0.000,-0.027 0.000,-0.025 0.000,-0.022 0.000,-0.018 0.000,-0.014 0.000,-0.011 0.000,-0.006 0.000,-0.024 0.000,-0.025 0.000,-0.023 0.000,-0.020 0.000,-0.016 0.000,-0.013 0.000,-0.009 0.000,-0.007 0.000,-0.004 0.000,-0.003 0.000,-0.001 0.000,0.000 0.000,0.375 0.000</inkml:trace>
</inkml:ink>
</file>

<file path=ppt/ink/ink75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1"/>
    </inkml:context>
    <inkml:brush xml:id="br0">
      <inkml:brushProperty name="width" value="0.0342293903231621" units="cm"/>
      <inkml:brushProperty name="height" value="0.0342293903231621" units="cm"/>
      <inkml:brushProperty name="color" value="#f2395b"/>
      <inkml:brushProperty name="ignorePressure" value="0"/>
    </inkml:brush>
  </inkml:definitions>
  <inkml:trace contextRef="#ctx0" brushRef="#br0">87550.000 53750.000 642,'45.000'-24.000'0,"-9.000"4.000"0,-10.000 3.000 0,-8.000 3.000 0,8.000 4.000 9,29.000 7.000 17,28.000 6.000 17,28.000 7.000 17,1.000 7.000 3,-24.000 9.000-12,-26.000 10.000-11,-24.000 10.000-12,-21.000 8.000-9,-16.000 10.000-6,-15.000 10.000-8,-15.000 9.000-5,-21.000 6.000-5,-25.000 3.000 0,-25.000 3.000-1,-25.000 4.000-1,-8.000-3.000-2,9.000-5.000-5,10.000-7.000-4,10.000-5.000-4,10.000-12.000-3,13.000-16.000-3,12.000-15.000-4,13.000-15.000-2,20.000-12.000 5,28.000-6.000 11,28.000-6.000 12,29.000-6.000 11,18.000-4.000 7,9.000 1.000 2,10.000-1.000 3,10.000 1.000 1,4.000 4.000 1,0.000 9.000-4,0.000 10.000-2,0.000 10.000-3,-8.000 7.000-2,-16.000 6.000 0,-15.000 7.000-1,-15.000 6.000 0,-17.000 4.000-1,-15.000 4.000-5,-15.000 3.000-2,-16.000 3.000-5,-18.000 3.000 0,-18.000 3.000 2,-19.000 3.000 2,-18.000 4.000 2,-10.000-1.000 1,0.000-3.000-3,0.000-3.000 0,0.000-2.000-2,4.000-6.000-1,10.000-6.000 0,10.000-6.000 0,9.000-6.000-2</inkml:trace>
</inkml:ink>
</file>

<file path=ppt/ink/ink75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1"/>
    </inkml:context>
    <inkml:brush xml:id="br0">
      <inkml:brushProperty name="width" value="0.0393722616136074" units="cm"/>
      <inkml:brushProperty name="height" value="0.0393722616136074" units="cm"/>
      <inkml:brushProperty name="color" value="#f2395b"/>
      <inkml:brushProperty name="ignorePressure" value="0"/>
    </inkml:brush>
  </inkml:definitions>
  <inkml:trace contextRef="#ctx0" brushRef="#br0">89200.000 54100.000 558,'46.000'-35.000'10,"-5.000"32.000"19,-7.000 31.000 20,-5.000 32.000 18,-8.000 22.000 4,-5.000 17.000-14,-7.000 15.000-13,-5.000 16.000-14,-9.000 7.000-8,-9.000 1.000-2,-10.000-1.000-2,-8.000 1.000-3,-8.000-6.000-5,-2.000-8.000-11,-3.000-10.000-9,-3.000-9.000-10,-1.000-10.000-9,4.000-9.000-7,3.000-10.000-6,3.000-8.000-8,6.000-18.000-3,9.000-25.000-2,10.000-25.000 0,10.000-25.000-1</inkml:trace>
</inkml:ink>
</file>

<file path=ppt/ink/ink75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1"/>
    </inkml:context>
    <inkml:brush xml:id="br0">
      <inkml:brushProperty name="width" value="0.0285103376954794" units="cm"/>
      <inkml:brushProperty name="height" value="0.0285103376954794" units="cm"/>
      <inkml:brushProperty name="color" value="#f2395b"/>
      <inkml:brushProperty name="ignorePressure" value="0"/>
    </inkml:brush>
  </inkml:definitions>
  <inkml:trace contextRef="#ctx0" brushRef="#br0">88950.000 55600.000 771,'26.000'-52.000'0,"4.000"-3.000"0,3.000-3.000 0,3.000-2.000 0,4.000-3.000 3,7.000 1.000 6,6.000-1.000 5,7.000 1.000 7,4.000 2.000 3,3.000 7.000 0,3.000 6.000 1,4.000 7.000 0,1.000 5.000-1,0.000 7.000-3,0.000 6.000-4,0.000 7.000-3,-5.000 4.000-7,-9.000 3.000-8,-10.000 3.000-10,-8.000 4.000-9,-9.000 4.000-2,-6.000 6.000 5,-6.000 7.000 5,-6.000 6.000 5</inkml:trace>
</inkml:ink>
</file>

<file path=ppt/ink/ink75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1"/>
    </inkml:context>
    <inkml:brush xml:id="br0">
      <inkml:brushProperty name="width" value="0.0442011319100857" units="cm"/>
      <inkml:brushProperty name="height" value="0.0442011319100857" units="cm"/>
      <inkml:brushProperty name="color" value="#f2395b"/>
      <inkml:brushProperty name="ignorePressure" value="0"/>
    </inkml:brush>
  </inkml:definitions>
  <inkml:trace contextRef="#ctx0" brushRef="#br0">90300.000 54200.000 497,'1.000'-50.000'1,"4.000"0.000"2,3.000 0.000 2,3.000 0.000 3,1.000 3.000 2,1.000 6.000 4,-1.000 7.000 5,1.000 6.000 5,-3.000 15.000 6,-2.000 26.000 9,-3.000 24.000 9,-3.000 26.000 9,-6.000 19.000 0,-5.000 17.000-9,-7.000 15.000-11,-5.000 16.000-9,-6.000 12.000-7,-3.000 9.000-2,-3.000 10.000-5,-2.000 10.000-2,-3.000 0.000-5,1.000-5.000-5,-1.000-7.000-6,1.000-5.000-5,4.000-11.000-7,9.000-11.000-7,10.000-14.000-8,10.000-11.000-8,8.000-17.000-6,10.000-18.000-7,10.000-19.000-6,9.000-18.000-7,12.000-18.000 3,16.000-16.000 8,15.000-15.000 11,17.000-15.000 9,0.000-9.000 7,-11.000 1.000 7,-14.000-1.000 5,-11.000 1.000 6,-9.000-1.000 4,-3.000 1.000 1,-3.000-1.000 1,-2.000 1.000 1</inkml:trace>
</inkml:ink>
</file>

<file path=ppt/ink/ink75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2"/>
    </inkml:context>
    <inkml:brush xml:id="br0">
      <inkml:brushProperty name="width" value="0.0466086938977242" units="cm"/>
      <inkml:brushProperty name="height" value="0.0466086938977242" units="cm"/>
      <inkml:brushProperty name="color" value="#f2395b"/>
      <inkml:brushProperty name="ignorePressure" value="0"/>
    </inkml:brush>
  </inkml:definitions>
  <inkml:trace contextRef="#ctx0" brushRef="#br0">91350.000 55300.000 472,'29.000'-66.000'1,"10.000"-31.000"5,10.000-31.000 4,9.000-31.000 4,-2.000 1.000 3,-12.000 34.000 3,-13.000 35.000 3,-12.000 35.000 3,-12.000 24.000 4,-8.000 16.000 5,-10.000 15.000 4,-9.000 17.000 6,-9.000 19.000-2,-5.000 26.000-7,-7.000 24.000-6,-5.000 26.000-6,-3.000 12.000-6,4.000 0.000-2,3.000 0.000-4,3.000 0.000-2,6.000-4.000-3,9.000-5.000-3,10.000-7.000-3,10.000-5.000-2,8.000-11.000-2,10.000-11.000 0,10.000-14.000 0,9.000-11.000 1,10.000-14.000-5,14.000-11.000-7,11.000-14.000-7,14.000-11.000-8,7.000-12.000-5,3.000-9.000-4,3.000-10.000-3,4.000-8.000-3,-3.000-12.000 0,-5.000-12.000 3,-7.000-13.000 4,-5.000-12.000 3,-6.000-15.000 5,-3.000-15.000 6,-3.000-15.000 5,-2.000-16.000 6,-6.000-8.000 4,-6.000 0.000 3,-6.000 0.000 3,-6.000 0.000 3,-4.000 6.000 5,1.000 13.000 7,-1.000 12.000 7,1.000 13.000 7,-4.000 15.000 3,-6.000 19.000-3,-6.000 19.000-2,-6.000 19.000-2,-4.000 16.000 3,1.000 17.000 11,-1.000 15.000 9,1.000 16.000 11,-3.000 16.000-1,-2.000 20.000-9,-3.000 18.000-11,-3.000 20.000-9,-4.000 17.000-8,-3.000 20.000-4,-3.000 18.000-5,-2.000 20.000-5,-3.000 11.000-5,1.000 7.000-6,-1.000 6.000-7,1.000 7.000-6,-3.000-4.000-6,-2.000-12.000-7,-3.000-13.000-5,-3.000-12.000-7,-2.000-9.000-3,0.000-2.000-3,0.000-3.000-1,0.000-3.000-3,1.000-17.000 3,4.000-27.000 9,3.000-28.000 8,3.000-28.000 7,1.000-17.000 6,1.000-2.000 2,-1.000-3.000 3,1.000-3.000 1</inkml:trace>
</inkml:ink>
</file>

<file path=ppt/ink/ink75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05"/>
    </inkml:context>
    <inkml:brush xml:id="br0">
      <inkml:brushProperty name="width" value="0.0229313336312771" units="cm"/>
      <inkml:brushProperty name="height" value="0.0229313336312771" units="cm"/>
      <inkml:brushProperty name="color" value="#000000"/>
      <inkml:brushProperty name="ignorePressure" value="0"/>
    </inkml:brush>
  </inkml:definitions>
  <inkml:trace contextRef="#ctx0" brushRef="#br0">64950.000 10450.000 959,'-135.000'-88.000'35,"32.000"26.000"-30,31.000 24.000-27,32.000 26.000-30</inkml:trace>
</inkml:ink>
</file>

<file path=ppt/ink/ink75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16"/>
    </inkml:context>
    <inkml:brush xml:id="br0">
      <inkml:brushProperty name="width" value="0.0326445326209068" units="cm"/>
      <inkml:brushProperty name="height" value="0.0326445326209068" units="cm"/>
      <inkml:brushProperty name="color" value="#000000"/>
      <inkml:brushProperty name="ignorePressure" value="0"/>
    </inkml:brush>
  </inkml:definitions>
  <inkml:trace contextRef="#ctx0" brushRef="#br0">49950.000 15350.000 673,'-150.000'-35.000'4,"50.000"32.000"7,50.000 31.000 8,50.000 32.000 6,32.000 18.000 2,17.000 6.000-7,15.000 7.000-5,16.000 6.000-6,13.000 3.000-4,14.000 0.000 0,11.000 0.000 0,14.000 0.000-2,5.000-8.000 1,1.000-16.000 0,-1.000-15.000 0,1.000-15.000 0,1.000-12.000 0,3.000-6.000 2,3.000-6.000 1,4.000-6.000 0,5.000-10.000 1,10.000-12.000 0,10.000-13.000 0,9.000-12.000-1,6.000-7.000 1,3.000 1.000-1,3.000-1.000 1,4.000 1.000 0,-3.000-6.000 0,-5.000-8.000-1,-7.000-10.000-1,-5.000-9.000-1,-6.000-9.000 0,-3.000-5.000-1,-3.000-7.000 0,-2.000-5.000-1,-3.000-8.000 1,1.000-5.000-2,-1.000-7.000-1,1.000-5.000-1,-3.000-15.000 0,-2.000-22.000 0,-3.000-22.000 0,-3.000-21.000 0,-6.000-17.000 0,-5.000-8.000 0,-7.000-10.000 0,-5.000-9.000 0,-14.000 4.000 1,-18.000 19.000 0,-19.000 19.000 1,-18.000 19.000 0,-17.000 4.000 0,-11.000-9.000 1,-14.000-10.000 0,-11.000-8.000 0,-14.000-8.000 1,-11.000-2.000-2,-14.000-3.000 0,-11.000-3.000 0,-15.000 7.000-2,-16.000 19.000 0,-15.000 19.000-2,-15.000 19.000-1,-12.000 12.000-1,-6.000 6.000 1,-6.000 7.000 0,-6.000 6.000 1,-10.000 1.000 0,-12.000-3.000 1,-13.000-3.000-1,-12.000-2.000 1,-10.000 0.000 0,-6.000 7.000-1,-6.000 6.000-1,-6.000 7.000 1,-10.000 7.000-2,-12.000 9.000 0,-13.000 10.000-1,-12.000 10.000-1,-9.000 8.000 1,-2.000 10.000 0,-3.000 10.000 0,-3.000 9.000 2,2.000 7.000 0,10.000 7.000 1,10.000 6.000 2,9.000 7.000 0,2.000 10.000 2,-2.000 16.000 2,-3.000 15.000 0,-3.000 17.000 2,-1.000 19.000 0,4.000 26.000-2,3.000 24.000-1,3.000 26.000-2,7.000 16.000-1,14.000 10.000 2,11.000 10.000 0,14.000 9.000 0,5.000 17.000 1,1.000 25.000-2,-1.000 25.000 0,1.000 25.000-2,8.000 26.000 0,20.000 29.000 1,18.000 28.000 0,20.000 28.000 2,19.000 9.000-2,22.000-9.000-1,22.000-10.000-2,23.000-8.000-3,22.000-11.000 0,26.000-8.000 0,24.000-10.000 0,26.000-9.000 0,32.000-21.000 0,41.000-31.000-2,40.000-31.000-3,42.000-31.000 0,42.000-23.000-5,48.000-11.000-7,47.000-14.000-6,47.000-11.000-6,-12.000-25.000 0,-68.000-33.000 6,-69.000-35.000 6,-68.000-34.000 6,-35.000-18.000 2,0.000 1.000-5,0.000-1.000-4,0.000 1.000-5</inkml:trace>
</inkml:ink>
</file>

<file path=ppt/ink/ink75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18"/>
    </inkml:context>
    <inkml:brush xml:id="br0">
      <inkml:brushProperty name="width" value="0.0396830327808857" units="cm"/>
      <inkml:brushProperty name="height" value="0.0396830327808857" units="cm"/>
      <inkml:brushProperty name="color" value="#000000"/>
      <inkml:brushProperty name="ignorePressure" value="0"/>
    </inkml:brush>
  </inkml:definitions>
  <inkml:trace contextRef="#ctx0" brushRef="#br0">78550.000 14750.000 554,'-113.000'0.000'3,"26.000"0.000"6,24.000 0.000 7,26.000 0.000 6,21.000 3.000 5,19.000 6.000 4,19.000 7.000 4,19.000 6.000 4,12.000 3.000 0,6.000 0.000-8,7.000 0.000-7,6.000 0.000-6,9.000-4.000-5,13.000-5.000-2,12.000-7.000-1,13.000-5.000-3,13.000-4.000 1,17.000 0.000 0,15.000 0.000 0,16.000 0.000 2,12.000 0.000-1,9.000 0.000-1,10.000 0.000-1,10.000 0.000-1,2.000 0.000-1,-3.000 0.000 0,-3.000 0.000 1,-2.000 0.000-1,-6.000 0.000-1,-6.000 0.000 0,-6.000 0.000-2,-6.000 0.000 0,-9.000 0.000 0,-8.000 0.000 0,-10.000 0.000 1,-9.000 0.000 1,-15.000 0.000-2,-18.000 0.000-1,-19.000 0.000-4,-18.000 0.000-1,-15.000 1.000-2,-9.000 4.000 1,-10.000 3.000 0,-8.000 3.000 1</inkml:trace>
</inkml:ink>
</file>

<file path=ppt/ink/ink75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41"/>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69400.000 8450.000 999,'-27.000'-27.000'0,"-3.000"-3.000"0,-3.000-3.000 0,-2.000-2.000 0</inkml:trace>
</inkml:ink>
</file>

<file path=ppt/ink/ink75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42"/>
    </inkml:context>
    <inkml:brush xml:id="br0">
      <inkml:brushProperty name="width" value="0.0365529619157314" units="cm"/>
      <inkml:brushProperty name="height" value="0.0365529619157314" units="cm"/>
      <inkml:brushProperty name="color" value="#f2395b"/>
      <inkml:brushProperty name="ignorePressure" value="0"/>
    </inkml:brush>
  </inkml:definitions>
  <inkml:trace contextRef="#ctx0" brushRef="#br0">27200.000 13650.000 601,'-115.000'-113.000'2,"23.000"26.000"3,22.000 24.000 3,22.000 26.000 3,7.000 12.000 2,-6.000 0.000-1,-6.000 0.000 0,-6.000 0.000-1,-16.000 3.000 1,-25.000 6.000 4,-25.000 7.000 2,-25.000 6.000 3,-11.000 10.000 0,3.000 17.000-1,3.000 15.000-2,4.000 16.000-2,1.000 15.000-2,0.000 16.000-1,0.000 15.000-1,0.000 17.000-2,3.000 14.000 0,6.000 17.000 0,7.000 15.000 1,6.000 16.000 0,3.000 7.000-1,0.000 1.000-2,0.000-1.000-3,0.000 1.000-1,1.000 2.000-1,4.000 7.000-1,3.000 6.000 0,3.000 7.000-1,4.000 13.000 1,7.000 22.000 0,6.000 22.000 1,7.000 23.000 0,8.000 0.000 0,14.000-18.000 1,11.000-19.000 0,14.000-18.000 1,13.000-14.000 0,16.000-5.000-1,15.000-7.000-1,17.000-5.000-1,19.000-6.000 0,26.000-3.000 0,24.000-3.000 2,26.000-2.000-1,19.000-14.000 1,17.000-21.000-3,15.000-22.000-1,16.000-22.000-1,18.000-18.000-1,22.000-11.000 0,22.000-14.000 0,23.000-11.000 0,17.000-14.000 0,17.000-11.000 0,15.000-14.000 0,16.000-11.000 0,5.000-9.000 0,-2.000-3.000 1,-3.000-3.000-1,-3.000-2.000 2,-4.000-11.000-2,-3.000-15.000 0,-3.000-15.000-3,-2.000-16.000-1,-14.000-12.000-1,-21.000-5.000 2,-22.000-7.000 0,-22.000-5.000 1,-18.000-15.000 0,-11.000-22.000 0,-14.000-22.000 1,-11.000-21.000-1,-17.000-20.000 1,-18.000-15.000 0,-19.000-15.000-1,-18.000-16.000 0,-21.000-23.000 1,-22.000-27.000 0,-22.000-28.000 0,-21.000-28.000 0,-15.000-10.000 1,-6.000 9.000 0,-6.000 10.000-1,-6.000 10.000-1,-13.000 2.000 0,-19.000-3.000-1,-18.000-3.000-1,-19.000-2.000-1,-15.000 13.000-1,-8.000 31.000 2,-10.000 32.000 0,-9.000 31.000 2,-12.000 29.000 0,-11.000 29.000 1,-14.000 28.000 1,-11.000 28.000 0,-14.000 17.000 1,-11.000 6.000-2,-14.000 7.000 1,-11.000 6.000-2,-9.000 9.000 1,-3.000 13.000 0,-3.000 12.000 0,-2.000 13.000 1,-5.000 20.000-2,-2.000 28.000-1,-3.000 28.000-3,-3.000 29.000-2,-9.000 29.000-2,-11.000 31.000-3,-14.000 32.000-4,-11.000 31.000-2,-3.000 31.000-2,10.000 31.000-1,10.000 32.000 0,9.000 31.000-1,29.000-18.000 1,51.000-65.000-1,49.000-65.000 2,51.000-66.000-1</inkml:trace>
</inkml:ink>
</file>

<file path=ppt/ink/ink757.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00b0f0"/>
      <inkml:brushProperty name="ignorePressure" value="0"/>
    </inkml:brush>
  </inkml:definitions>
  <inkml:trace contextRef="#ctx0" brushRef="#br0">1161.000 434.000,'-0.019'0.000,"-0.029"0.000,-0.032 0.000,-0.031 0.000,-0.028 0.000,-0.023 0.000,-0.018 0.000,-0.014 0.000,-0.010 0.000,-0.007 0.000,-0.004 0.000,-0.002 0.000,-0.001 0.000,0.000 0.000,0.001 0.000,0.001 0.000,0.001 0.000,0.001 0.000,0.001 0.000,0.020 0.045,0.029 0.067,0.032 0.075,0.031 0.073,0.028 0.066,0.023 0.055,0.022-0.063,0.009 0.013,0.007 0.009,-0.047 0.168,-0.030 0.120,-0.016 0.077,-0.006 0.042,-0.027 0.092,-0.017-0.037,-0.017-0.061,-0.017-0.073,0.031-0.093,0.008 0.014,0.013 0.013,0.003 0.200,0.021 0.066,0.021 0.023,0.020-0.008,0.018-0.043,0.015-0.065,0.012-0.075,0.010-0.078,-0.017 0.008,-0.032-0.037,-0.040-0.018,-0.010-0.112,-0.025-0.029,-0.023-0.030,-0.021-0.029,-0.046 0.025,0.001-0.041,0.010-0.038,0.015-0.033,0.018-0.028,0.018-0.022,0.016-0.017,0.014-0.013,0.012-0.009,0.010-0.006,0.746 0.000</inkml:trace>
</inkml:ink>
</file>

<file path=ppt/ink/ink75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48"/>
    </inkml:context>
    <inkml:brush xml:id="br0">
      <inkml:brushProperty name="width" value="0.0261659882962704" units="cm"/>
      <inkml:brushProperty name="height" value="0.0261659882962704" units="cm"/>
      <inkml:brushProperty name="color" value="#f2395b"/>
      <inkml:brushProperty name="ignorePressure" value="0"/>
    </inkml:brush>
  </inkml:definitions>
  <inkml:trace contextRef="#ctx0" brushRef="#br0">25900.000 6750.000 840,'34.000'-22.000'6,"19.000"6.000"8,19.000 7.000 6,19.000 6.000 8,4.000 3.000 1,-9.000 0.000-7,-10.000 0.000-6,-8.000 0.000-5,-3.000 0.000-5,7.000 0.000-1,6.000 0.000-3,7.000 0.000-1,-4.000 1.000-4,-12.000 4.000-5,-13.000 3.000-4,-12.000 3.000-5,-12.000 3.000-3,-8.000 3.000 0,-10.000 3.000-1,-9.000 4.000-1,-9.000 1.000-2,-5.000 0.000-5,-7.000 0.000-3,-5.000 0.000-6,-3.000-2.000 3,4.000-3.000 7,3.000-3.000 9,3.000-2.000 7</inkml:trace>
</inkml:ink>
</file>

<file path=ppt/ink/ink75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48"/>
    </inkml:context>
    <inkml:brush xml:id="br0">
      <inkml:brushProperty name="width" value="0.0331024155020714" units="cm"/>
      <inkml:brushProperty name="height" value="0.0331024155020714" units="cm"/>
      <inkml:brushProperty name="color" value="#f2395b"/>
      <inkml:brushProperty name="ignorePressure" value="0"/>
    </inkml:brush>
  </inkml:definitions>
  <inkml:trace contextRef="#ctx0" brushRef="#br0">26150.000 7000.000 664,'-135.000'26.000'-21,"32.000"4.000"12,31.000 3.000 12,32.000 3.000 13,16.000 4.000 7,4.000 7.000 0,3.000 6.000 1,3.000 7.000 1,3.000 5.000-1,3.000 7.000-1,3.000 6.000 0,4.000 7.000-2,2.000 2.000 0,4.000 1.000-2,3.000-1.000-1,3.000 1.000-2,1.000 4.000 0,1.000 9.000 0,-1.000 10.000-1,1.000 10.000 0,-1.000 4.000-2,1.000 0.000-5,-1.000 0.000-5,1.000 0.000-3,-3.000 0.000-6,-2.000 0.000-4,-3.000 0.000-5,-3.000 0.000-4,-2.000-8.000-5,0.000-16.000-3,0.000-15.000-3,0.000-15.000-3</inkml:trace>
</inkml:ink>
</file>

<file path=ppt/ink/ink75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49"/>
    </inkml:context>
    <inkml:brush xml:id="br0">
      <inkml:brushProperty name="width" value="0.031491681933403" units="cm"/>
      <inkml:brushProperty name="height" value="0.031491681933403" units="cm"/>
      <inkml:brushProperty name="color" value="#f2395b"/>
      <inkml:brushProperty name="ignorePressure" value="0"/>
    </inkml:brush>
  </inkml:definitions>
  <inkml:trace contextRef="#ctx0" brushRef="#br0">25750.000 8550.000 698,'23.000'-47.000'1,"-3.000"6.000"2,-3.000 7.000 1,-2.000 6.000 2,-1.000 6.000 2,3.000 6.000 1,3.000 7.000 3,4.000 6.000 2,4.000 3.000 1,6.000 0.000 0,7.000 0.000 0,6.000 0.000 0,6.000 1.000 0,6.000 4.000-3,7.000 3.000-1,6.000 3.000-1,6.000-1.000-3,6.000-2.000-1,7.000-3.000-2,6.000-3.000-3,-2.000-2.000-2,-9.000 0.000-2,-10.000 0.000-4,-8.000 0.000-2,-9.000-5.000-3,-6.000-9.000-2,-6.000-10.000-4,-6.000-8.000-1,-9.000-6.000-1,-8.000 1.000 3,-10.000-1.000 3,-9.000 1.000 2,-10.000-6.000 1,-9.000-8.000-1,-10.000-10.000-2,-8.000-9.000-1,-6.000-1.000 3,1.000 10.000 5,-1.000 10.000 7,1.000 9.000 6,-1.000 9.000 4,1.000 9.000 2,-1.000 10.000 2,1.000 10.000 2,-1.000 7.000 2,1.000 6.000-1,-1.000 7.000 2,1.000 6.000 0,-3.000 9.000 0,-2.000 13.000-1,-3.000 12.000 0,-3.000 13.000 0,-1.000 7.000-1,4.000 4.000-1,3.000 3.000-2,3.000 3.000 0,6.000-1.000-1,9.000-2.000-2,10.000-3.000-2,10.000-3.000-1,7.000-4.000-1,6.000-3.000-1,7.000-3.000 0,6.000-2.000 0,10.000-6.000-2,17.000-6.000-3,15.000-6.000-4,16.000-6.000-3,9.000-6.000-2,3.000-2.000-4,3.000-3.000-3,4.000-3.000-4,-1.000-6.000-3,-3.000-5.000-5,-3.000-7.000-5,-2.000-5.000-4,-6.000-6.000-1,-6.000-3.000 0,-6.000-3.000 1,-6.000-2.000 1,-10.000-3.000 2,-12.000 1.000 6,-13.000-1.000 5,-12.000 1.000 4</inkml:trace>
</inkml:ink>
</file>

<file path=ppt/ink/ink75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49"/>
    </inkml:context>
    <inkml:brush xml:id="br0">
      <inkml:brushProperty name="width" value="0.0266957655549049" units="cm"/>
      <inkml:brushProperty name="height" value="0.0266957655549049" units="cm"/>
      <inkml:brushProperty name="color" value="#f2395b"/>
      <inkml:brushProperty name="ignorePressure" value="0"/>
    </inkml:brush>
  </inkml:definitions>
  <inkml:trace contextRef="#ctx0" brushRef="#br0">27750.000 6100.000 824,'25.000'-44.000'17,"0.000"13.000"0,0.000 12.000-1,0.000 13.000-1,-2.000 9.000 0,-3.000 6.000 2,-3.000 7.000 1,-2.000 6.000 1,-3.000 6.000-1,1.000 6.000-6,-1.000 7.000-4,1.000 6.000-4,-4.000 6.000-6,-6.000 6.000-4,-6.000 7.000-5,-6.000 6.000-5,-6.000-4.000-3,-2.000-11.000-1,-3.000-14.000-1,-3.000-11.000-1,7.000-6.000 2,19.000 4.000 7,19.000 3.000 5,19.000 3.000 6,7.000-1.000 4,-3.000-2.000-1,-3.000-3.000 1,-2.000-3.000 1,-8.000-2.000 0,-8.000 0.000 0,-10.000 0.000 0,-9.000 0.000 1,-10.000 3.000-1,-9.000 6.000-1,-10.000 7.000-1,-8.000 6.000-1,-8.000 1.000-2,-2.000-3.000 0,-3.000-3.000-3,-3.000-2.000 0,-1.000-6.000-3,4.000-6.000-3,3.000-6.000-3,3.000-6.000-4,4.000-7.000-3,7.000-6.000-1,6.000-6.000-3,7.000-6.000-2</inkml:trace>
</inkml:ink>
</file>

<file path=ppt/ink/ink75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49"/>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28300.000 6550.000 999,'48.000'-24.000'-1,"-3.000"4.000"-2,-3.000 3.000-2,-2.000 3.000-3,0.000 3.000 0,7.000 3.000 1,6.000 3.000 2,7.000 4.000 1,2.000-1.000 0,1.000-3.000 3,-1.000-3.000 0,1.000-2.000 2,-6.000-1.000-5,-8.000 3.000-10,-10.000 3.000-11,-9.000 4.000-9</inkml:trace>
</inkml:ink>
</file>

<file path=ppt/ink/ink75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49"/>
    </inkml:context>
    <inkml:brush xml:id="br0">
      <inkml:brushProperty name="width" value="0.0272855088114738" units="cm"/>
      <inkml:brushProperty name="height" value="0.0272855088114738" units="cm"/>
      <inkml:brushProperty name="color" value="#f2395b"/>
      <inkml:brushProperty name="ignorePressure" value="0"/>
    </inkml:brush>
  </inkml:definitions>
  <inkml:trace contextRef="#ctx0" brushRef="#br0">28900.000 5450.000 806,'-46.000'29.000'3,"10.000"10.000"8,10.000 10.000 8,9.000 9.000 6,4.000 13.000 2,1.000 20.000-4,-1.000 18.000-5,1.000 20.000-3,1.000 8.000-4,3.000 1.000-2,3.000-1.000-2,4.000 1.000-2,1.000-10.000 0,0.000-19.000-1,0.000-18.000 2,0.000-19.000 0,1.000-13.000-11,4.000-6.000-22,3.000-6.000-21,3.000-6.000-21</inkml:trace>
</inkml:ink>
</file>

<file path=ppt/ink/ink75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0"/>
    </inkml:context>
    <inkml:brush xml:id="br0">
      <inkml:brushProperty name="width" value="0.0292760096490383" units="cm"/>
      <inkml:brushProperty name="height" value="0.0292760096490383" units="cm"/>
      <inkml:brushProperty name="color" value="#f2395b"/>
      <inkml:brushProperty name="ignorePressure" value="0"/>
    </inkml:brush>
  </inkml:definitions>
  <inkml:trace contextRef="#ctx0" brushRef="#br0">28700.000 8150.000 751,'-41.000'-4.000'5,"19.000"-5.000"10,19.000-7.000 10,19.000-5.000 10,15.000-4.000 2,13.000 0.000-6,12.000 0.000-6,13.000 0.000-6,13.000 1.000-3,17.000 4.000-3,15.000 3.000 0,16.000 3.000-2,2.000 3.000-7,-8.000 3.000-13,-10.000 3.000-13,-9.000 4.000-12,-10.000-1.000-6,-9.000-3.000 3,-10.000-3.000 2,-8.000-2.000 2,-12.000-3.000 2,-12.000 1.000-1,-13.000-1.000 0,-12.000 1.000 1</inkml:trace>
</inkml:ink>
</file>

<file path=ppt/ink/ink75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0"/>
    </inkml:context>
    <inkml:brush xml:id="br0">
      <inkml:brushProperty name="width" value="0.0271352604031563" units="cm"/>
      <inkml:brushProperty name="height" value="0.0271352604031563" units="cm"/>
      <inkml:brushProperty name="color" value="#f2395b"/>
      <inkml:brushProperty name="ignorePressure" value="0"/>
    </inkml:brush>
  </inkml:definitions>
  <inkml:trace contextRef="#ctx0" brushRef="#br0">29550.000 7150.000 810,'-66.000'-19.000'16,"19.000"13.000"-1,19.000 12.000 0,19.000 13.000-2,9.000 12.000 0,0.000 13.000 3,0.000 12.000 3,0.000 13.000 1,0.000 12.000 0,0.000 13.000-3,0.000 12.000-5,0.000 13.000-2,0.000 7.000-7,0.000 4.000-5,0.000 3.000-8,0.000 3.000-7,1.000-4.000-3,4.000-8.000 1,3.000-10.000 0,3.000-9.000 1,-1.000-15.000-4,-2.000-18.000-8,-3.000-19.000-7,-3.000-18.000-8</inkml:trace>
</inkml:ink>
</file>

<file path=ppt/ink/ink75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1"/>
    </inkml:context>
    <inkml:brush xml:id="br0">
      <inkml:brushProperty name="width" value="0.0298561863601208" units="cm"/>
      <inkml:brushProperty name="height" value="0.0298561863601208" units="cm"/>
      <inkml:brushProperty name="color" value="#f2395b"/>
      <inkml:brushProperty name="ignorePressure" value="0"/>
    </inkml:brush>
  </inkml:definitions>
  <inkml:trace contextRef="#ctx0" brushRef="#br0">31850.000 6550.000 736,'-157.000'-66.000'35,"39.000"19.000"-6,36.000 19.000-6,39.000 19.000-5,16.000 13.000-4,-3.000 10.000 2,-3.000 10.000 0,-2.000 9.000 1,-1.000 7.000 0,3.000 7.000 0,3.000 6.000-2,4.000 7.000 0,4.000 2.000-2,6.000 1.000-3,7.000-1.000-4,6.000 1.000-4,6.000-4.000-2,6.000-6.000 1,7.000-6.000-2,6.000-6.000 1,9.000-4.000-1,13.000 1.000-2,12.000-1.000-1,13.000 1.000-2,2.000-1.000 0,-5.000 1.000-2,-7.000-1.000 1,-5.000 1.000-1,-6.000-1.000 1,-3.000 1.000-1,-3.000-1.000 1,-2.000 1.000 0,-6.000-3.000 1,-6.000-2.000 0,-6.000-3.000 1,-6.000-3.000 1,-9.000 1.000 0,-8.000 6.000 2,-10.000 7.000 0,-9.000 6.000 1,-10.000 3.000 0,-9.000 0.000-1,-10.000 0.000 1,-8.000 0.000-2,-6.000-2.000-1,1.000-3.000-3,-1.000-3.000-2,1.000-2.000-3,1.000-6.000-3,3.000-6.000-4,3.000-6.000-4,4.000-6.000-3,7.000-13.000-4,13.000-19.000 1,12.000-18.000-2,13.000-19.000-1,7.000-7.000 4,4.000 7.000 5,3.000 6.000 7,3.000 7.000 7</inkml:trace>
</inkml:ink>
</file>

<file path=ppt/ink/ink75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1"/>
    </inkml:context>
    <inkml:brush xml:id="br0">
      <inkml:brushProperty name="width" value="0.0313970111310482" units="cm"/>
      <inkml:brushProperty name="height" value="0.0313970111310482" units="cm"/>
      <inkml:brushProperty name="color" value="#f2395b"/>
      <inkml:brushProperty name="ignorePressure" value="0"/>
    </inkml:brush>
  </inkml:definitions>
  <inkml:trace contextRef="#ctx0" brushRef="#br0">32300.000 5500.000 700,'-22.000'76.000'51,"6.000"4.000"-8,7.000 3.000-9,6.000 3.000-8,3.000 7.000-6,0.000 14.000-2,0.000 11.000-2,0.000 14.000-2,1.000 3.000-2,4.000-2.000-2,3.000-3.000-2,3.000-3.000-1,-1.000-4.000-3,-2.000-3.000-1,-3.000-3.000-1,-3.000-2.000-3,-2.000-8.000-1,0.000-8.000-2,0.000-10.000-3,0.000-9.000-1,0.000-12.000-2,0.000-11.000 1,0.000-14.000 0,0.000-11.000 1,0.000-15.000-1,0.000-16.000-2,0.000-15.000-3,0.000-15.000-1,3.000-12.000-2,6.000-6.000 2,7.000-6.000 0,6.000-6.000 2,7.000-7.000 0,10.000-6.000 3,10.000-6.000 2,9.000-6.000 3,1.000 4.000 1,-6.000 16.000 4,-6.000 15.000 2,-6.000 17.000 2,-6.000 17.000 7,-2.000 23.000 9,-3.000 22.000 9,-3.000 22.000 9,-7.000 7.000 2,-9.000-6.000-8,-10.000-6.000-8,-8.000-6.000-7,-9.000-2.000-6,-6.000 3.000-4,-6.000 3.000-3,-6.000 4.000-5,-6.000 1.000-2,-2.000 0.000-2,-3.000 0.000-2,-3.000 0.000-2,-2.000-2.000-3,0.000-3.000-6,0.000-3.000-6,0.000-2.000-6,3.000-9.000-6,6.000-12.000-7,7.000-13.000-6,6.000-12.000-7</inkml:trace>
</inkml:ink>
</file>

<file path=ppt/ink/ink758.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981.000 253.000,'0.017'0.000,"0.026"0.000,0.029 0.000,0.028 0.000,0.025 0.000,0.021 0.000,0.017 0.000,0.013 0.000,0.009 0.000,0.006 0.000,0.004 0.000,0.002 0.000,0.001 0.000,0.000 0.000,-0.001 0.000,-0.001 0.000,-0.001 0.000,-0.001 0.000,-0.001 0.000,-0.001 0.000,0.000 0.000,0.004 0.000,0.037 0.000,0.043 0.000,0.044 0.000,0.138-0.017,0.154-0.026,0.144-0.031,0.127-0.032,0.294-0.076,0.264-0.067,0.176-0.051,-1.227 0.224,1.560-0.359,0.140-0.054,0.026-0.011,-0.055 0.019,0.172 0.039,0.054 0.050,-0.031 0.056,-0.089 0.057,-0.044 0.054,-0.117 0.050,-0.161 0.044,-0.183 0.037,0.175-0.055,-0.086-0.036,-0.123-0.028,-0.139-0.021,0.228 0.014,0.164 0.014,0.445-0.001,-0.048 0.034,-0.185 0.035,-0.258 0.033,-0.283 0.029,-0.277 0.024,-0.252 0.019,-0.229 0.015,-0.162 0.010,-0.126 0.007,-0.102 0.004,-0.014 0.002,0.012 0.001,0.029 0.000,0.574 0.029,0.304 0.042,0.161 0.047,0.141 0.173,0.244 0.112,0.144 0.051,0.067 0.007,-1.597-0.366,2.481 0.408,0.221-0.067,0.066-0.078,-0.238-0.098,0.077-0.029,-0.057-0.019,-0.144-0.011,0.657 0.095,-0.135 0.009,-0.284-0.021,-2.531-0.238,2.519 0.192,-0.210-0.045,-0.316-0.044,-0.615-0.051,-0.299-0.027,-0.284-0.023,-1.088-0.045,1.389 0.024,0.020-0.018,-0.047-0.012,-0.113-0.008,-0.224-0.005,-0.240-0.002,-0.228 0.000,-0.201 0.001,-0.166 0.001,-0.130 0.002,-0.097 0.002,-0.069 0.001,-0.045 0.001,-0.027 0.001,-0.014 0.001,-0.004 0.001,0.002 0.000,0.064 0.000,0.151 0.000,0.221 0.000,0.121 0.000,0.081 0.000,-0.574 0.000,0.852 0.000,0.095 0.000,0.050 0.000,-0.038 0.000,0.104 0.000,0.034 0.000,-0.017 0.000,0.055 0.000,-0.004 0.000,-0.045 0.000,-0.071 0.000,0.274 0.000,0.009 0.000,-0.028 0.000,-0.050 0.000,0.158 0.000,0.206 0.000,0.100 0.000,0.304 0.000,-0.026 0.000,-0.125 0.000,-0.182 0.000,-0.052 0.000,-0.289 0.000,-0.274 0.000,-0.271 0.003,-0.282 0.004,-0.245 0.005,-0.202 0.005,-0.158 0.004,-0.117 0.004,-0.082 0.003,-0.054 0.002,-0.032 0.002,-0.016 0.001,-0.005 0.001,0.003 0.000,0.007 0.000,0.009 0.000,0.009 0.000,0.008 0.000,0.007 0.000,0.006 0.000,0.005 0.000,0.003 0.000,0.003 0.000,0.002 0.000,0.001 0.000,0.000 0.000,0.000 0.000,0.000 0.000,0.000 0.000,0.000 0.000,0.000 0.000,0.000 0.000,-0.013-0.008,-0.079-0.003,-0.096-0.003,-0.101-0.003,0.360-0.010,-1.174 0.128,-0.384 0.079,-0.207 0.059,-0.173-0.005,-0.133-0.012,-0.021-0.027,1.765-0.184,-2.300 0.150,-0.104-0.040,0.066-0.037,0.166-0.033,2.120-0.070,-2.586 0.039,-0.088-0.022,-0.054-0.016,-0.074-0.010,0.104-0.007,0.211-0.004,0.022-0.018,0.063-0.027,0.185-0.031,0.253-0.032,0.420-0.039,0.102-0.033,0.149-0.015,1.352 0.147,-1.508-0.254,0.124-0.043,0.163-0.023,0.180-0.008,0.124-0.030,0.061-0.027,0.072-0.009,0.075 0.004,-0.382-0.054,-0.230-0.018,-0.189-0.022,-0.810-0.218,-0.207-0.024,0.010 0.050,-0.039 0.153,-0.073 0.086,0.123 0.089,0.244 0.085,0.210 0.069,0.385 0.073,0.377 0.059,0.458 0.049,0.253 0.029,0.217 0.022,0.180 0.016,0.137 0.022,0.057 0.028,0.023 0.030,-0.002 0.030,-0.094 0.040,-0.025 0.002,-0.026-0.010,0.441-0.112,-0.481 0.150,-0.066 0.038,-0.037 0.028,-0.015 0.020,-0.212 0.013,-0.124 0.007,-0.057 0.003,-0.007 0.000,0.028-0.015,0.051-0.025,0.064-0.031,0.069-0.033,-0.035-0.026,0.039-0.034,0.050-0.031,0.055-0.026,0.614-0.054,-0.731 0.027,-0.092-0.016,-0.063-0.012,-0.614-0.011,-0.225-0.009,-0.119-0.005,-0.120-0.001,-0.037 0.000,0.100 0.001,0.181 0.001,-0.237 0.001,0.073 0.002,0.435 0.002,0.193 0.001,0.206 0.001,0.201 0.001,0.153 0.001,0.183 0.001,0.153 0.000,0.123 0.000,0.095 0.000,0.070 0.000,0.049 0.000,0.031 0.000,0.018 0.000,0.008 0.000,-0.025 0.000,-0.021 0.000,-0.025 0.000,-0.025 0.000,-0.023 0.000,-0.020 0.000,-0.178 0.101,-0.122 0.075,-0.069 0.053,-0.030 0.034,0.041 0.008,0.115-0.023,0.138-0.036,0.140-0.040,0.130-0.039,0.112-0.036,0.091-0.030,0.071-0.024,0.052-0.019,0.037-0.013,0.024-0.009,0.014-0.006,0.007-0.003,0.002-0.001,-0.002 0.000,-0.003 0.001,-0.004 0.001,-0.004 0.001,-0.004 0.001,-0.004 0.001,-0.003 0.001,-0.002 0.001,-0.002 0.001,-0.001 0.000,-0.001 0.000,0.000 0.000,0.000 0.000,-0.191-0.003,0.979-0.146,0.502-0.126,0.347-0.110,-1.518 0.314,1.814-0.210,0.290 0.041,0.138 0.042,0.026 0.040,-0.007 0.040,-0.028 0.030,-0.108 0.025,-1.926 0.052,2.172 0.063,-0.147 0.080,-0.237 0.061,-0.280 0.044,0.096 0.100,-0.121 0.031,-0.180-0.007,-0.346-0.010,-0.113 0.025,-0.141 0.011,-0.153 0.000,0.529 0.066,0.093-0.058,-0.006-0.069,-0.131-0.058,0.123-0.008,0.046-0.020,-0.010-0.026,0.218-0.017,0.098-0.009,0.010-0.003,-0.052 0.001,0.603 0.168,0.106 0.060,0.012 0.008,0.145 0.085,0.216 0.086,0.063 0.052,-0.043 0.027,-0.050-0.031,0.028-0.003,-0.041-0.010,-0.086-0.014,-2.289-0.472,3.104 0.587,-0.028-0.052,-0.199-0.083,0.124-0.097,-0.121-0.099,-0.268-0.093,-0.506-0.097,-0.241-0.058,-0.272-0.048,-0.277-0.039,-1.592-0.053,1.604 0.017,-0.360-0.028,-0.337-0.017,-0.293-0.009,-0.241-0.003,-0.188 0.000,-0.140 0.003,-0.098 0.004,-0.064 0.004,0.022 0.006,0.072 0.002,0.055 0.002,0.040 0.002,0.180 0.001,-0.013 0.002,-0.039 0.001,-0.051 0.001,-0.053 0.000,-0.050 0.000,-0.104 0.000,-0.034 0.000,-0.029 0.000,-0.023 0.000,-0.018 0.000,0.027 0.000,0.039 0.000,0.149 0.000,0.035 0.000,0.019 0.000,0.007 0.000,0.109-0.098,0.102-0.080,0.058-0.063,-0.020 0.020,0.042 0.001,-0.002 0.012,-0.033 0.019,-0.016 0.021,-0.029 0.026,-0.025 0.026,0.111 0.007,-0.136 0.034,-0.147 0.027,-0.141 0.021,-0.124 0.015,-0.103 0.010,-0.081 0.006,-0.060 0.003,-0.042 0.001,-0.028 0.000,-0.016-0.001,-0.008-0.001,-0.003-0.001,0.001-0.001,0.003-0.001,0.004-0.001,0.004-0.001,0.004-0.001,0.004 0.000,0.003 0.000,0.002 0.000,0.002 0.000,0.001 0.000,0.001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0.000,-0.029 0.000</inkml:trace>
</inkml:ink>
</file>

<file path=ppt/ink/ink75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1"/>
    </inkml:context>
    <inkml:brush xml:id="br0">
      <inkml:brushProperty name="width" value="0.0283914115279913" units="cm"/>
      <inkml:brushProperty name="height" value="0.0283914115279913" units="cm"/>
      <inkml:brushProperty name="color" value="#f2395b"/>
      <inkml:brushProperty name="ignorePressure" value="0"/>
    </inkml:brush>
  </inkml:definitions>
  <inkml:trace contextRef="#ctx0" brushRef="#br0">33600.000 6850.000 774,'143.000'-46.000'84,"-11.000"10.000"-20,-14.000 10.000-21,-11.000 9.000-21,-7.000 4.000-13,0.000 1.000-5,0.000-1.000-6,0.000 1.000-6,-4.000 1.000-4,-5.000 3.000-6,-7.000 3.000-6,-5.000 4.000-5,-11.000 1.000-2,-11.000 0.000-1,-14.000 0.000-1,-11.000 0.000 0,-9.000-2.000 1,-3.000-3.000 2,-3.000-3.000 2,-2.000-2.000 2</inkml:trace>
</inkml:ink>
</file>

<file path=ppt/ink/ink75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2"/>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33700.000 7300.000 999,'48.000'0.000'-37,"-3.000"0.000"7,-3.000 0.000 7,-2.000 0.000 8,3.000-4.000 8,14.000-5.000 9,11.000-7.000 9,14.000-5.000 9,8.000-3.000 3,7.000 4.000-4,6.000 3.000-3,7.000 3.000-4,0.000 3.000-5,-2.000 3.000-6,-3.000 3.000-6,-3.000 4.000-6,-10.000 2.000-6,-16.000 4.000-6,-15.000 3.000-7,-15.000 3.000-7</inkml:trace>
</inkml:ink>
</file>

<file path=ppt/ink/ink75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3"/>
    </inkml:context>
    <inkml:brush xml:id="br0">
      <inkml:brushProperty name="width" value="0.0270069725811481" units="cm"/>
      <inkml:brushProperty name="height" value="0.0270069725811481" units="cm"/>
      <inkml:brushProperty name="color" value="#f2395b"/>
      <inkml:brushProperty name="ignorePressure" value="0"/>
    </inkml:brush>
  </inkml:definitions>
  <inkml:trace contextRef="#ctx0" brushRef="#br0">36200.000 5400.000 814,'-40.000'-22.000'5,"23.000"6.000"10,22.000 7.000 9,22.000 6.000 10,18.000 3.000 1,16.000 0.000-7,15.000 0.000-7,17.000 0.000-7,8.000 0.000-7,4.000 0.000-4,3.000 0.000-7,3.000 0.000-5,-5.000 1.000-5,-12.000 4.000-4,-13.000 3.000-4,-12.000 3.000-4</inkml:trace>
</inkml:ink>
</file>

<file path=ppt/ink/ink75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3"/>
    </inkml:context>
    <inkml:brush xml:id="br0">
      <inkml:brushProperty name="width" value="0.0310184471309185" units="cm"/>
      <inkml:brushProperty name="height" value="0.0310184471309185" units="cm"/>
      <inkml:brushProperty name="color" value="#f2395b"/>
      <inkml:brushProperty name="ignorePressure" value="0"/>
    </inkml:brush>
  </inkml:definitions>
  <inkml:trace contextRef="#ctx0" brushRef="#br0">36600.000 5600.000 709,'-93.000'4.000'2,"17.000"10.000"5,15.000 10.000 4,16.000 9.000 6,10.000 6.000 1,7.000 3.000 2,6.000 3.000 0,7.000 4.000 0,5.000 5.000 0,7.000 10.000-1,6.000 10.000-1,7.000 9.000-1,2.000 7.000-1,1.000 7.000-1,-1.000 6.000 1,1.000 7.000 0,1.000 2.000-2,3.000 1.000-3,3.000-1.000-3,4.000 1.000-4,-3.000-3.000-3,-5.000-2.000-4,-7.000-3.000-4,-5.000-3.000-5,-4.000-6.000-4,0.000-5.000-2,0.000-7.000-4,0.000-5.000-3,0.000-9.000-1,0.000-9.000-1,0.000-10.000-1,0.000-8.000-1</inkml:trace>
</inkml:ink>
</file>

<file path=ppt/ink/ink75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3"/>
    </inkml:context>
    <inkml:brush xml:id="br0">
      <inkml:brushProperty name="width" value="0.0300244856625795" units="cm"/>
      <inkml:brushProperty name="height" value="0.0300244856625795" units="cm"/>
      <inkml:brushProperty name="color" value="#f2395b"/>
      <inkml:brushProperty name="ignorePressure" value="0"/>
    </inkml:brush>
  </inkml:definitions>
  <inkml:trace contextRef="#ctx0" brushRef="#br0">36200.000 6900.000 732,'51.000'-24.000'34,"4.000"4.000"-7,3.000 3.000-6,3.000 3.000-7,6.000 1.000-5,9.000 1.000-1,10.000-1.000-3,10.000 1.000-1,5.000-4.000-2,4.000-6.000-3,3.000-6.000-1,3.000-6.000-3,-8.000-1.000-2,-19.000 7.000-3,-18.000 6.000-1,-19.000 7.000-2,-12.000 0.000-1,-2.000-2.000-2,-3.000-3.000 0,-3.000-3.000-1,-7.000-2.000 1,-9.000 0.000 0,-10.000 0.000 2,-8.000 0.000 0,-12.000 0.000 2,-12.000 0.000 3,-13.000 0.000 2,-12.000 0.000 3,-5.000 1.000 3,3.000 4.000 5,3.000 3.000 5,4.000 3.000 4,2.000 4.000 4,4.000 7.000 0,3.000 6.000 1,3.000 7.000 1,1.000 8.000 2,1.000 14.000 2,-1.000 11.000 3,1.000 14.000 2,1.000 10.000 0,3.000 9.000-3,3.000 10.000-4,4.000 10.000-3,4.000 0.000-3,6.000-5.000-1,7.000-7.000-2,6.000-5.000-3,7.000-9.000-1,10.000-9.000-5,10.000-10.000-2,9.000-8.000-5,10.000-11.000-4,14.000-8.000-6,11.000-10.000-7,14.000-9.000-5,7.000-7.000-4,3.000-3.000-3,3.000-3.000-2,4.000-2.000-3,-9.000-3.000 2,-18.000 1.000 5,-19.000-1.000 7,-18.000 1.000 6,-12.000-3.000 2,-3.000-2.000-1,-3.000-3.000-1,-2.000-3.000-1</inkml:trace>
</inkml:ink>
</file>

<file path=ppt/ink/ink75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4"/>
    </inkml:context>
    <inkml:brush xml:id="br0">
      <inkml:brushProperty name="width" value="0.0267544258385897" units="cm"/>
      <inkml:brushProperty name="height" value="0.0267544258385897" units="cm"/>
      <inkml:brushProperty name="color" value="#f2395b"/>
      <inkml:brushProperty name="ignorePressure" value="0"/>
    </inkml:brush>
  </inkml:definitions>
  <inkml:trace contextRef="#ctx0" brushRef="#br0">37700.000 4950.000 822,'26.000'-68.000'2,"4.000"17.000"5,3.000 15.000 5,3.000 16.000 4,1.000 12.000 3,1.000 9.000 1,-1.000 10.000 0,1.000 10.000 0,-3.000 8.000 0,-2.000 10.000-5,-3.000 10.000-3,-3.000 9.000-3,-9.000 6.000-4,-11.000 3.000-5,-14.000 3.000-2,-11.000 4.000-5,-9.000-1.000-2,-3.000-3.000 1,-3.000-3.000 0,-2.000-2.000 0,-1.000-9.000 0,3.000-12.000-2,3.000-13.000-1,4.000-12.000-2,8.000-9.000 2,17.000-2.000 4,15.000-3.000 5,16.000-3.000 5,13.000-7.000 1,14.000-9.000-1,11.000-10.000-2,14.000-8.000-2,3.000-3.000-2,-2.000 7.000-5,-3.000 6.000-4,-3.000 7.000-5,-9.000 2.000-3,-11.000 1.000-1,-14.000-1.000-2,-11.000 1.000-1,-9.000-1.000 0,-3.000 1.000 0,-3.000-1.000 2,-2.000 1.000 0</inkml:trace>
</inkml:ink>
</file>

<file path=ppt/ink/ink75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4"/>
    </inkml:context>
    <inkml:brush xml:id="br0">
      <inkml:brushProperty name="width" value="0.0221260022372007" units="cm"/>
      <inkml:brushProperty name="height" value="0.0221260022372007" units="cm"/>
      <inkml:brushProperty name="color" value="#f2395b"/>
      <inkml:brushProperty name="ignorePressure" value="0"/>
    </inkml:brush>
  </inkml:definitions>
  <inkml:trace contextRef="#ctx0" brushRef="#br0">38250.000 5100.000 994,'118.000'-46.000'-21,"-11.000"10.000"12,-14.000 10.000 11,-11.000 9.000 11,-7.000 6.000 2,0.000 3.000-9,0.000 3.000-10,0.000 4.000-8,-5.000 1.000-3,-9.000 0.000 3,-10.000 0.000 5,-8.000 0.000 3</inkml:trace>
</inkml:ink>
</file>

<file path=ppt/ink/ink75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4"/>
    </inkml:context>
    <inkml:brush xml:id="br0">
      <inkml:brushProperty name="width" value="0.0271617937833071" units="cm"/>
      <inkml:brushProperty name="height" value="0.0271617937833071" units="cm"/>
      <inkml:brushProperty name="color" value="#f2395b"/>
      <inkml:brushProperty name="ignorePressure" value="0"/>
    </inkml:brush>
  </inkml:definitions>
  <inkml:trace contextRef="#ctx0" brushRef="#br0">38800.000 4300.000 809,'-24.000'-10.000'39,"4.000"32.000"-2,3.000 31.000-1,3.000 32.000-2,3.000 18.000-7,3.000 6.000-12,3.000 7.000-13,4.000 6.000-11,1.000-2.000-10,0.000-9.000-4,0.000-10.000-7,0.000-8.000-4,0.000-11.000-4,0.000-8.000 0,0.000-10.000-1,0.000-9.000 0</inkml:trace>
</inkml:ink>
</file>

<file path=ppt/ink/ink75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5"/>
    </inkml:context>
    <inkml:brush xml:id="br0">
      <inkml:brushProperty name="width" value="0.0276621095836163" units="cm"/>
      <inkml:brushProperty name="height" value="0.0276621095836163" units="cm"/>
      <inkml:brushProperty name="color" value="#f2395b"/>
      <inkml:brushProperty name="ignorePressure" value="0"/>
    </inkml:brush>
  </inkml:definitions>
  <inkml:trace contextRef="#ctx0" brushRef="#br0">38900.000 6750.000 795,'-41.000'-22.000'2,"19.000"6.000"5,19.000 7.000 4,19.000 6.000 4,19.000-1.000 4,23.000-5.000 2,22.000-7.000 3,22.000-5.000 2,13.000-3.000-1,7.000 4.000-4,6.000 3.000-6,7.000 3.000-3,-3.000 1.000-6,-8.000 1.000-5,-10.000-1.000-6,-9.000 1.000-6,-12.000 1.000-1,-11.000 3.000 3,-14.000 3.000 2,-11.000 4.000 2,-9.000 1.000-6,-3.000 0.000-13,-3.000 0.000-13,-2.000 0.000-14</inkml:trace>
</inkml:ink>
</file>

<file path=ppt/ink/ink75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6:55"/>
    </inkml:context>
    <inkml:brush xml:id="br0">
      <inkml:brushProperty name="width" value="0.0293422173708677" units="cm"/>
      <inkml:brushProperty name="height" value="0.0293422173708677" units="cm"/>
      <inkml:brushProperty name="color" value="#f2395b"/>
      <inkml:brushProperty name="ignorePressure" value="0"/>
    </inkml:brush>
  </inkml:definitions>
  <inkml:trace contextRef="#ctx0" brushRef="#br0">39750.000 5600.000 749,'-24.000'-35.000'5,"4.000"32.000"11,3.000 31.000 9,3.000 32.000 10,4.000 22.000 4,7.000 17.000-5,6.000 15.000-4,7.000 16.000-4,2.000 10.000-6,1.000 7.000-6,-1.000 6.000-8,1.000 7.000-6,1.000 4.000-6,3.000 3.000-8,3.000 3.000-7,4.000 4.000-7,-3.000-17.000-3,-5.000-33.000 4,-7.000-35.000 2,-5.000-34.000 2,-3.000-16.000 0,4.000 3.000-7,3.000 3.000-4,3.000 4.000-6</inkml:trace>
</inkml:ink>
</file>

<file path=ppt/ink/ink759.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1166.000 622.000,'-0.307'0.000,"-0.219"0.000,-0.147 0.000,0.404 0.000,-0.379 0.000,-0.045 0.000,-0.021 0.000,-0.003 0.000,-0.421 0.000,-0.153 0.000,-0.052 0.000,0.222 0.053,0.047 0.034,0.063 0.019,0.071 0.008,0.718-0.087,-0.784 0.106,0.039 0.015,0.069 0.017,0.085 0.016,-0.082 0.020,0.022-0.015,0.029-0.023,-0.051 0.034,-0.035 0.015,0.005-0.004,0.032-0.017,0.008 0.059,0.030 0.047,0.053 0.033,-0.252 0.160,-0.080 0.056,-0.038 0.017,0.179-0.072,0.012 0.017,0.061-0.002,0.091-0.015,-0.113 0.112,0.036 0.029,0.067 0.010,0.083-0.003,0.596-0.507,-0.624 0.481,0.005 0.000,0.032 0.003,0.076-0.042,0.059-0.033,0.061-0.040,0.059-0.042,-0.067-0.018,0.009-0.077,0.022-0.076,0.419-0.232,-0.427 0.215,-0.034 0.030,-0.006 0.031,0.013 0.031,0.428-0.276,-0.531 0.381,-0.034 0.069,-0.003 0.055,-0.173 0.163,-0.027 0.052,0.025 0.014,0.058-0.012,0.028-0.029,-0.025 0.051,0.000 0.044,0.017 0.037,-0.135 0.162,-0.034 0.024,0.005-0.034,0.031-0.072,0.088-0.008,0.065-0.016,0.069-0.046,-0.075-0.031,-0.033-0.044,0.007-0.062,0.035-0.072,-0.047 0.033,0.034-0.021,0.055-0.028,0.066-0.031,-0.089 0.234,0.085 0.020,0.109-0.037,0.104-0.031,0.115-0.067,0.100-0.066,0.082-0.060,0.075-0.070,0.032 0.034,0.025 0.007,-0.004 0.106,-0.021 0.000,-0.034-0.005,-0.034-0.039,-0.031-0.058,-0.027-0.065,-0.022-0.066,0.028-0.090,0.010-0.002,0.016 0.013,0.116-0.324,-0.102 0.505,0.025 0.053,0.024 0.007,0.021-0.023,-0.045 0.082,-0.024 0.037,-0.007-0.003,0.112-0.598,-0.107 0.633,0.013-0.024,0.017-0.051,0.018-0.065,0.019 0.055,0.016 0.020,0.014-0.012,0.010 0.562,0.012 0.204,0.009 0.029,0.008-1.231,0.024 1.115,0.042-0.089,0.047-0.129,0.119-0.220,0.095-0.054,0.062-0.059,0.036-0.060,0.069-0.083,0.035-0.095,0.010-0.099,-0.009-0.096,0.165-0.005,-0.039-0.075,-0.079-0.046,-0.144-0.068,-0.047-0.014,-0.040-0.007,-0.032-0.002,-0.241-0.153,0.253 0.201,0.014 0.034,0.005 0.022,-0.001 0.013,-0.173-0.158,0.304 0.280,0.023-0.006,0.003-0.036,0.211 0.046,0.254 0.021,0.264 0.004,0.242 0.047,0.135 0.045,0.016 0.026,-0.064 0.011,0.043 0.241,-0.093 0.170,-0.122 0.133,-0.032 0.271,-0.047 0.118,-0.052 0.012,-1.004-1.231,0.946 1.356,-0.100-0.039,-0.126-0.127,-0.134-0.173,-0.222-0.316,-0.110-0.133,-0.103-0.122,-0.055-0.095,-0.050-0.136,-0.027-0.124,-0.010-0.108,0.002-0.091,0.010-0.045,0.025-0.007,0.063 0.085,0.062 0.052,0.047 0.021,0.035-0.002,0.011-0.005,-0.007-0.006,-0.018-0.007,-0.025-0.007,-0.347-0.216,0.653 0.338,0.115 0.034,0.058 0.014,-0.748-0.362,0.733 0.343,0.065 0.019,0.032 0.002,0.008-0.010,-0.498-0.232,0.902 0.294,0.133 0.001,0.056-0.015,0.001-0.025,0.219 0.070,0.182 0.049,0.106 0.019,0.450 0.034,0.023-0.059,-0.125-0.077,-0.214-0.085,0.135-0.054,-0.234-0.096,-0.270-0.082,-1.547-0.157,1.295 0.077,-0.139-0.044,-0.151-0.033,-0.138-0.024,-0.185-0.017,-0.171-0.010,-0.149-0.005,-0.123-0.001,-0.098 0.001,-0.059 0.001,-0.071 0.004,-0.053 0.004,-0.037 0.003,0.135 0.004,0.165 0.002,0.137 0.001,0.290 0.001,0.135 0.001,0.060 0.001,-0.930 0.000,1.083 0.000,0.075 0.000,0.011 0.000,-0.033 0.000,-1.080-0.001,1.259 0.001,0.051 0.000,-0.018 0.000,-0.063 0.000,0.242-0.111,0.199-0.070,0.119-0.038,-1.616 0.164,1.777-0.271,-0.078-0.050,-0.169-0.027,-0.220-0.009,-0.181-0.041,-0.204-0.001,-0.208 0.026,-0.197 0.043,0.143-0.076,-0.016-0.012,-0.045 0.002,0.196-0.151,0.138-0.103,0.043-0.043,0.343-0.363,0.037-0.151,-0.094-0.039,-0.171 0.035,-0.005-0.079,-0.046 0.001,-0.069 0.052,-0.183 0.170,-0.003 0.029,-0.030 0.066,-0.047 0.088,0.203-0.205,-0.003-0.017,-0.045 0.034,-0.070 0.065,-1.016 0.854,0.907-0.719,-0.044 0.055,-0.074 0.069,0.302-0.272,-0.023-0.015,-0.071 0.027,0.185-0.200,0.076-0.072,0.003 0.013,-0.060 0.097,-0.085 0.082,-0.157 0.119,-0.191 0.135,-0.017-0.110,-0.083-0.001,-0.074 0.029,-0.704 0.804,0.680-0.825,-0.053 0.013,-0.071 0.036,-0.586 0.778,0.384-0.656,-0.046-0.005,-0.039 0.025,0.362-0.369,0.209-0.145,0.121-0.040,0.055 0.032,0.432-0.292,0.168-0.071,0.026 0.031,-0.301 0.155,-0.101-0.026,-0.145 0.024,-0.167 0.058,0.049-0.438,-0.150-0.025,-0.144 0.077,-0.677 1.480,0.541-1.357,-0.099 0.097,-0.105 0.139,-0.103 0.157,-0.248 0.771,0.101-0.667,-0.066 0.024,-0.056 0.046,-0.040-0.088,-0.046 0.113,-0.032 0.119,-0.022 0.114,-0.013 0.115,-0.007 0.107,-0.002 0.094,0.005 0.096,0.002 0.018,0.002 0.025,0.003 0.027,-0.036-0.035,-0.054 0.040,-0.063 0.038,-0.065 0.033,-0.676 0.022,-0.402 0.063,-0.441 0.037,-0.177 0.009,0.025-0.005,0.318-0.021,0.124-0.019,0.162 0.003,0.177 0.018,0.176 0.027,-0.057-0.129,0.054-0.120,0.152-0.029,0.036-0.055,0.052-0.023,0.061 0.001,-0.086-0.073,-0.003-0.004,0.027 0.021,0.046 0.036,-0.019 0.032,-0.016 0.029,0.013 0.048,0.033 0.059,-0.161-0.035,-0.011 0.054,-0.021 0.038,0.117 0.001,-0.040-0.031,-0.026-0.001,-0.016 0.020,0.620 0.285,-0.722-0.255,-0.037 0.020,-0.001 0.018,0.023 0.015,0.710 0.218,-0.772-0.259,-0.010-0.020,0.020-0.009,0.039 0.000,-0.510-0.229,-0.183-0.120,-0.115-0.098,1.418 0.654,-1.642-0.662,-0.008 0.035,0.106 0.059,0.190 0.056,0.122 0.056,0.144 0.081,-0.066 0.068,0.115 0.102,0.158 0.093,0.214 0.086,0.125 0.058,0.108 0.046,0.089 0.035,-0.072 0.027,0.020 0.020,0.087 0.007,-0.007 0.005,0.011 0.002,0.022 0.000,0.029-0.001,0.041-0.004,-0.031-0.002,-0.026-0.002,-0.259 0.000,-0.054-0.003,-0.016-0.002,0.007-0.002,-0.018-0.001,0.029-0.001,0.060-0.001,-0.129 0.016,-0.037 0.026,-0.006 0.031,0.014 0.032,0.800-0.080,-1.041 0.204,-0.014 0.037,0.042 0.001,0.997-0.215,-0.791 0.204,0.002 0.010,0.029-0.007,0.046-0.019,-0.502 0.132,-0.096 0.040,0.015 0.018,0.253-0.051,0.080-0.001,0.087-0.004,0.099-0.042,0.001-0.010,0.001-0.011,0.001-0.011,0.041 0.016,0.066 0.034,0.080 0.045,0.086 0.050,0.004 0.066,0.074-0.025,0.059-0.049,0.045-0.061,-0.212 0.240,-0.240 0.247,-0.186 0.198,0.880-0.788,-1.389 1.240,-0.076 0.089,0.034 0.002,0.105-0.056,1.291-1.223,-1.141 1.081,0.025-0.063,0.043-0.099,-0.206 0.038,0.062-0.122,0.144-0.141,0.189-0.144,0.974-0.696,-0.870 0.669,0.146-0.048,0.141-0.040,0.168-0.054,0.052 0.018,0.056-0.013,0.055-0.034,-0.061 0.048,-0.032-0.023,-0.031-0.043,-0.028-0.053,-0.205 0.095,-0.007-0.070,0.041-0.096,0.110 0.047,0.066 0.033,0.066 0.000,0.467-0.489,-0.005 0.009,-0.628 0.777,-0.052 0.105,0.002 0.017,0.084-0.110,-0.014 0.022,0.003 0.005,0.014-0.007,-0.219 0.349,0.028-0.014,0.065-0.088,0.681-0.969,-0.737 1.007,0.016-0.005,0.061-0.042,0.084-0.061,-0.001-0.044,-0.003-0.110,0.193-0.298,0.033-0.077,0.037-0.071,0.038-0.064,-0.030-0.002,-0.023-0.013,-0.016-0.019,-0.011-0.022,0.395-0.304,-0.427 0.406,0.013 0.059,0.037 0.038,0.053 0.021,-0.103 0.185,-0.031 0.005,-0.054-0.009,-0.008 0.150,0.021 0.069,0.037 0.013,0.128-0.128,0.037-0.002,0.035-0.025,0.032-0.040,-0.060 0.096,0.017-0.042,0.040-0.068,0.027 0.043,0.017 0.037,0.010 0.031,0.240-0.751,-0.248 0.630,-0.002-0.031,0.017-0.038,0.029-0.040,0.001 0.089,0.053-0.036,0.051-0.030,-0.067 0.032,-0.050-0.016,-0.035-0.044,0.253-0.566,-0.257 0.504,-0.036 0.040,-0.019 0.018,-0.007 0.002,-0.025 0.204,0.040 0.053,0.051 0.005,0.054-0.027,0.035 0.070,0.060-0.056,0.051-0.058,0.043-0.103,0.028-0.039,0.021-0.031,0.016-0.001,0.012-0.093,0.006-0.096,0.003-0.090,0.000-0.078,-0.001-0.064,-0.012-0.235,0.018 0.317,0.014 0.058,0.016 0.027,0.017 0.006,0.016-0.009,0.015-0.018,0.013-0.022,0.053 0.016,0.069 0.019,0.076 0.028,-0.015-0.071,0.020-0.008,0.010-0.013,0.003-0.017,0.011-0.031,0.016-0.040,0.019-0.044,0.020-0.044,0.229 0.072,0.083-0.013,0.048-0.031,-0.161-0.060,-0.024-0.004,-0.033 0.001,-0.038 0.005,0.056 0.033,-0.062-0.024,-0.058-0.030,-0.051-0.032,0.083 0.062,0.042 0.017,0.096-0.015,0.057-0.001,-0.002-0.004,-0.039-0.006,-0.060-0.007,-0.069-0.007,-0.070-0.006,-0.065-0.005,-0.057-0.004,-0.048-0.003,-0.039-0.003,-0.030-0.002,-0.022-0.001,-0.015-0.001,0.002 0.010,0.044 0.048,0.056 0.059,-0.185-0.198,0.652 0.408,0.207 0.077,0.078 0.030,-0.804-0.466,0.790 0.383,0.096-0.008,0.049-0.032,0.014-0.046,0.602 0.131,0.101 0.000,-0.037-0.017,0.049 0.029,-0.070-0.028,-0.137-0.061,-1.342-0.377,1.459 0.313,0.033-0.036,-0.019-0.024,-0.212-0.029,0.061 0.024,-0.005 0.012,-0.050 0.004,0.168 0.003,-0.023-0.033,-0.089-0.041,-0.127-0.044,0.213-0.019,-0.171-0.056,-0.221-0.047,-0.233-0.038,-0.222-0.030,-0.196-0.022,-0.182-0.014,-0.070-0.008,-0.041-0.005,-0.020-0.003,0.054-0.031,0.026-0.043,0.035-0.047,0.248-0.229,0.198-0.125,0.132-0.044,-0.834 0.421,0.025-0.008,1.836-0.731,0.404-0.097,0.152-0.008,0.068-0.065,-0.157-0.011,-0.283 0.024,-0.169-0.013,-0.252 0.049,-0.282 0.084,-0.193 0.014,-0.206 0.054,-0.197 0.074,0.021 0.024,-0.014 0.075,-0.035 0.100,-0.166 0.128,-0.076 0.056,-0.080 0.044,-0.077 0.034,-0.047-0.044,0.007-0.034,0.005-0.004,0.003 0.016,-0.389 0.268,0.513-0.256,0.046 0.047,0.030 0.050,-0.018-0.005,0.008-0.019,-0.019-0.012,-0.036-0.007,0.034-0.056,0.027-0.035,0.021-0.017,0.016-0.005,0.086-0.093,-0.006-0.048,-0.038-0.030,-0.058-0.016,-0.035-0.023,-0.079 0.030,-0.076 0.041,-0.069 0.046,-0.371 0.385,0.360-0.411,0.004-0.053,-0.022-0.033,-0.039-0.018,0.041-0.117,-0.015 0.012,0.057-0.091,-0.017-0.009,-0.048 0.021,-0.064 0.037,-0.124 0.153,-0.039-0.023,-0.037-0.018,0.111-0.134,0.061-0.003,0.037 0.030,0.018 0.051,0.036 0.054,0.031 0.045,0.011 0.064,-0.004 0.073,-0.314 0.377,1.744 0.074,0.792 0.357,0.515 0.248,-0.087 0.062,-0.197-0.002,-0.340-0.058,-0.404-0.089,-0.414-0.102,-0.388-0.102,-0.343-0.095,-0.287-0.083,-0.230-0.069,-0.177-0.055,-0.121-0.065,-0.087-0.062,-0.049-0.054,-0.022-0.045,-0.004-0.036,0.008-0.027,0.029-0.020,0.039-0.013,0.042-0.008,0.001-0.126,-0.005-0.081,-0.015-0.033,-0.020 0.001,-0.022 0.022,-0.021 0.034,-0.020 0.039,-0.017-0.062,-0.014-0.048,-0.011-0.036,-0.008 0.019,-0.006-0.001,-0.004 0.007,-0.003 0.012,-0.002-0.042,-0.001 0.045,0.000 0.049,0.005 0.437,-0.003-0.436,0.001-0.030,0.000-0.001,0.001 0.019,0.002 0.429,-0.002-0.530,0.001 0.028,0.001 0.055,0.000 0.068,0.000 0.071,0.000 0.067,0.000 0.060,0.000 0.036,0.000-0.020,0.000-0.038,-0.025-0.053,-0.038-0.015,-0.044-0.005,-0.130-0.111,-0.105-0.104,-0.072-0.056,-0.163-0.212,-0.021-0.017,0.009 0.009,0.116 0.182,0.030 0.056,0.032 0.062,0.031 0.062,0.295 0.413,-0.440-0.507,-0.055 0.024,-0.041 0.037,0.502 0.453,-0.439-0.405,-0.034-0.008,-0.019 0.022,-0.007 0.042,-0.281-0.172,-0.085-0.037,-0.054-0.023,0.839 0.563,-0.921-0.467,-0.048 0.073,0.006 0.085,-0.183-0.028,-0.029 0.014,0.032 0.025,0.068 0.030,0.021-0.001,-0.042-0.026,0.012-0.011,1.005 0.337,-1.276-0.549,0.026-0.021,0.088 0.043,0.164 0.111,-0.048 0.003,0.011 0.016,0.051 0.024,-0.150-0.124,0.052-0.013,0.100 0.030,0.994 0.455,-0.901-0.482,0.142 0.014,0.161 0.032,0.164 0.042,-0.010 0.069,-0.012 0.069,-0.004 0.070,0.567 0.248,-0.815-0.278,-0.066-0.014,0.010-0.007,-0.199-0.083,-0.033 0.001,0.030 0.038,0.996 0.329,-1.233-0.380,-0.120-0.018,-0.052 0.001,0.161 0.069,-0.068 0.002,0.009 0.023,0.061 0.036,-0.351-0.093,0.040-0.007,0.121 0.010,0.163 0.020,1.203 0.332,-1.028-0.254,0.020 0.011,0.049 0.007,0.969 0.245,-1.303-0.302,0.052 0.009,0.105 0.008,0.900 0.216,-0.800-0.237,0.052 0.011,0.079 0.034,0.965 0.268,-1.091-0.254,0.029 0.015,0.071 0.007,0.304 0.079,0.047 0.024,0.039 0.027,0.032 0.028,-0.159 0.007,0.055 0.037,0.054 0.031,0.162 0.029,0.002 0.013,0.012 0.010,0.018 0.008,-0.150 0.007,0.025 0.005,0.026 0.003,-0.218 0.000,-0.166 0.000,-0.066-0.001,0.004-0.001,0.157-0.002,0.075-0.001,0.087-0.001,0.003-0.001,0.024-0.001,0.050-0.001,0.065 0.000,0.018 0.013,0.038 0.022,0.051 0.026,0.056 0.028,-0.001 0.037,0.013 0.029,-0.001 0.025,-0.011 0.021,-0.025 0.038,0.047 0.018,0.060 0.013,0.064 0.010,0.063 0.007,0.057 0.004,0.050 0.002,0.213-0.234,-0.338 0.236,-0.036-0.013,0.003-0.015,0.027-0.014,0.040-0.013,0.046-0.012,0.046-0.010,0.042-0.008,0.037-0.006,0.030-0.004,-0.205 0.000</inkml:trace>
</inkml:ink>
</file>

<file path=ppt/ink/ink75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06"/>
    </inkml:context>
    <inkml:brush xml:id="br0">
      <inkml:brushProperty name="width" value="0.047764390707016" units="cm"/>
      <inkml:brushProperty name="height" value="0.047764390707016" units="cm"/>
      <inkml:brushProperty name="color" value="#f2395b"/>
      <inkml:brushProperty name="ignorePressure" value="0"/>
    </inkml:brush>
  </inkml:definitions>
  <inkml:trace contextRef="#ctx0" brushRef="#br0">9450.000 39050.000 460,'-63.000'-44.000'5,"26.000"13.000"9,24.000 12.000 10,26.000 13.000 10,16.000 10.000 2,10.000 10.000-5,10.000 10.000-3,9.000 9.000-5,4.000 6.000-3,1.000 3.000-1,-1.000 3.000-3,1.000 4.000 0,4.000-3.000-3,9.000-5.000-2,10.000-7.000-1,10.000-5.000-3,5.000-8.000 0,4.000-5.000 1,3.000-7.000 1,3.000-5.000 1,3.000-6.000 0,3.000-3.000-2,3.000-3.000-2,4.000-2.000-2,1.000-3.000-1,0.000 1.000-1,0.000-1.000-1,0.000 1.000 0,-2.000 2.000 0,-3.000 7.000-1,-3.000 6.000-1,-2.000 7.000 1,-5.000 0.000-2,-2.000-2.000-1,-3.000-3.000-2,-3.000-3.000-1,-4.000-7.000-1,-3.000-9.000 2,-3.000-10.000 0,-2.000-8.000 1,0.000-3.000 1,7.000 7.000 2,6.000 6.000 2,7.000 7.000 1,-1.000 7.000 1,-6.000 9.000-1,-6.000 10.000-1,-6.000 10.000 0,-6.000 7.000 0,-2.000 6.000 3,-3.000 7.000 1,-3.000 6.000 2,-4.000 3.000 1,-3.000 0.000 0,-3.000 0.000 0,-2.000 0.000 0,-1.000-5.000 0,3.000-9.000-1,3.000-10.000-1,4.000-8.000 0,4.000-8.000-2,6.000-2.000-1,7.000-3.000-1,6.000-3.000-2,3.000-6.000 0,0.000-5.000 0,0.000-7.000 1,0.000-5.000 1,1.000-3.000-1,4.000 4.000-2,3.000 3.000 0,3.000 3.000-2,1.000 3.000 0,1.000 3.000 2,-1.000 3.000 1,1.000 4.000 2,-3.000 2.000 0,-2.000 4.000 1,-3.000 3.000 1,-3.000 3.000 0,-2.000-1.000 0,0.000-2.000-1,0.000-3.000 1,0.000-3.000 0,0.000-2.000-1,0.000 0.000 0,0.000 0.000 0,0.000 0.000-1,1.000-4.000 1,4.000-5.000-1,3.000-7.000-1,3.000-5.000 0,1.000-3.000 0,1.000 4.000 0,-1.000 3.000 0,1.000 3.000-1,-6.000 3.000 0,-8.000 3.000-3,-10.000 3.000-3,-9.000 4.000-2,-4.000 1.000 0,4.000 0.000 0,3.000 0.000 2,3.000 0.000 0,9.000 0.000 2,16.000 0.000 2,15.000 0.000 3,17.000 0.000 1,13.000-7.000 2,13.000-11.000 2,12.000-14.000 1,13.000-11.000 2,1.000-3.000 1,-9.000 10.000-2,-10.000 10.000 1,-8.000 9.000-1,-8.000 9.000 0,-2.000 9.000 0,-3.000 10.000 1,-3.000 10.000 1,-9.000 10.000-1,-11.000 13.000-4,-14.000 12.000-4,-11.000 13.000-2,-11.000 2.000-3,-5.000-5.000-2,-7.000-7.000-1,-5.000-5.000-2,0.000-9.000-1,10.000-9.000 0,10.000-10.000 1,9.000-8.000-1,4.000-15.000 1,1.000-19.000 0,-1.000-18.000 0,1.000-19.000 0,1.000-12.000 1,3.000-2.000 2,3.000-3.000 2,4.000-3.000 1,2.000 1.000 2,4.000 6.000 1,3.000 7.000 0,3.000 6.000 1,-2.000 9.000 1,-6.000 13.000 2,-6.000 12.000 1,-6.000 13.000 1,-7.000 10.000 0,-6.000 10.000-2,-6.000 10.000-1,-6.000 9.000-1,-7.000 4.000-1,-6.000 1.000-3,-6.000-1.000-1,-6.000 1.000-2,-4.000-4.000-2,1.000-6.000-3,-1.000-6.000-1,1.000-6.000-2,-3.000-6.000-2,-2.000-2.000-3,-3.000-3.000-2,-3.000-3.000-3,-6.000-6.000 0,-5.000-5.000-1,-7.000-7.000 0,-5.000-5.000 0</inkml:trace>
</inkml:ink>
</file>

<file path=ppt/ink/ink75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22"/>
    </inkml:context>
    <inkml:brush xml:id="br0">
      <inkml:brushProperty name="width" value="0.0438078790903091" units="cm"/>
      <inkml:brushProperty name="height" value="0.0438078790903091" units="cm"/>
      <inkml:brushProperty name="color" value="#f2395b"/>
      <inkml:brushProperty name="ignorePressure" value="0"/>
    </inkml:brush>
  </inkml:definitions>
  <inkml:trace contextRef="#ctx0" brushRef="#br0">29750.000 32450.000 502,'-46.000'-69.000'-20,"10.000"13.000"9,10.000 12.000 7,9.000 13.000 8,9.000 9.000 8,9.000 6.000 8,10.000 7.000 8,10.000 6.000 7,7.000 1.000 2,6.000-3.000-7,7.000-3.000-7,6.000-2.000-5,4.000-3.000-6,4.000 1.000-2,3.000-1.000-3,3.000 1.000-3,-4.000 1.000-2,-8.000 3.000 0,-10.000 3.000-1,-9.000 4.000-1,-2.000-1.000 0,6.000-3.000 1,7.000-3.000 0,6.000-2.000 0,6.000-1.000 1,6.000 3.000 0,7.000 3.000 1,6.000 4.000 1,4.000 1.000 0,4.000 0.000 0,3.000 0.000 1,3.000 0.000 0,4.000 0.000-1,7.000 0.000 1,6.000 0.000-1,7.000 0.000 1,0.000 0.000-1,-2.000 0.000 0,-3.000 0.000 0,-3.000 0.000 1,1.000-2.000-1,6.000-3.000 0,7.000-3.000-2,6.000-2.000 0,1.000-3.000 1,-3.000 1.000 0,-3.000-1.000 1,-2.000 1.000 1,-3.000-1.000 0,1.000 1.000 0,-1.000-1.000-1,1.000 1.000-1,-6.000 1.000 0,-8.000 3.000 0,-10.000 3.000-1,-9.000 4.000 0,1.000 1.000 0,13.000 0.000-1,12.000 0.000 0,13.000 0.000 0,4.000 0.000 0,-3.000 0.000 1,-3.000 0.000 0,-2.000 0.000 1,-5.000 1.000 0,-2.000 4.000-1,-3.000 3.000 1,-3.000 3.000-1,-1.000 1.000-1,4.000 1.000 1,3.000-1.000 1,3.000 1.000-1,3.000-1.000 0,3.000 1.000-1,3.000-1.000 0,4.000 1.000 0,2.000-1.000-1,4.000 1.000 0,3.000-1.000 0,3.000 1.000-1,-1.000-1.000 1,-2.000 1.000-1,-3.000-1.000 0,-3.000 1.000 1,1.000-3.000-1,6.000-2.000 0,7.000-3.000 1,6.000-3.000-1,-2.000-2.000 1,-9.000 0.000-1,-10.000 0.000 1,-8.000 0.000 0,-15.000 0.000 0,-19.000 0.000 1,-18.000 0.000 0,-19.000 0.000 1,9.000-2.000-1,38.000-3.000 1,37.000-3.000 0,38.000-2.000 0,20.000-3.000-1,3.000 1.000 0,3.000-1.000 0,4.000 1.000 0,1.000-3.000-1,0.000-2.000 1,0.000-3.000-1,0.000-3.000 1,-2.000-2.000-1,-3.000 0.000 1,-3.000 0.000 0,-2.000 0.000 0,0.000 0.000-1,7.000 0.000-1,6.000 0.000-1,7.000 0.000-2,0.000 1.000 0,-2.000 4.000 1,-3.000 3.000 0,-3.000 3.000 1,-6.000 3.000 0,-5.000 3.000 0,-7.000 3.000 0,-5.000 4.000 1,-4.000 1.000 0,0.000 0.000 0,0.000 0.000 0,0.000 0.000 0,-5.000 0.000 0,-9.000 0.000 1,-10.000 0.000 0,-8.000 0.000 0,3.000 1.000 0,20.000 4.000 1,18.000 3.000 0,20.000 3.000 1,2.000 1.000-1,-12.000 1.000 1,-13.000-1.000-1,-12.000 1.000-1,-5.000-1.000 1,3.000 1.000-1,3.000-1.000 0,4.000 1.000 1,-1.000 1.000-1,-3.000 3.000 0,-3.000 3.000 0,-2.000 4.000 1,-3.000 1.000-1,1.000 0.000 2,-1.000 0.000-1,1.000 0.000 1,1.000-2.000 1,3.000-3.000-1,3.000-3.000 2,4.000-2.000-1,2.000-5.000 0,4.000-2.000 0,3.000-3.000 0,3.000-3.000-1,3.000-2.000-1,3.000 0.000 0,3.000 0.000-1,4.000 0.000-1,-1.000 0.000 0,-3.000 0.000 0,-3.000 0.000-1,-2.000 0.000 0,-5.000 0.000 0,-2.000 0.000 0,-3.000 0.000-1,-3.000 0.000 0,-4.000 0.000 0,-3.000 0.000 1,-3.000 0.000 1,-2.000 0.000 1,-6.000 3.000 1,-6.000 6.000-1,-6.000 7.000 1,-6.000 6.000 0,-2.000 3.000 0,3.000 0.000 0,3.000 0.000 0,4.000 0.000 0,1.000-2.000 0,0.000-3.000 0,0.000-3.000 2,0.000-2.000 0,4.000-5.000 1,10.000-2.000-1,10.000-3.000-1,9.000-3.000 0,1.000-1.000 0,-6.000 4.000-1,-6.000 3.000 0,-6.000 3.000 0,-2.000 3.000-1,3.000 3.000 1,3.000 3.000-1,4.000 4.000 1,-6.000-1.000-1,-11.000-3.000 1,-14.000-3.000-1,-11.000-2.000 0,-18.000-3.000 0,-22.000 1.000-1,-22.000-1.000 0,-21.000 1.000-1,5.000-1.000 0,35.000 1.000 0,35.000-1.000 1,34.000 1.000-1,18.000-4.000 1,4.000-6.000-1,3.000-6.000 1,3.000-6.000 0,1.000-6.000 0,1.000-2.000 0,-1.000-3.000 0,1.000-3.000 0,-3.000-1.000 1,-2.000 4.000-1,-3.000 3.000 1,-3.000 3.000-1,1.000 3.000 1,6.000 3.000 1,7.000 3.000 2,6.000 4.000 2,-1.000 1.000 1,-5.000 0.000 0,-7.000 0.000 0,-5.000 0.000 1,-4.000 0.000-1,0.000 0.000-3,0.000 0.000-1,0.000 0.000-2,3.000-2.000-1,6.000-3.000 0,7.000-3.000 0,6.000-2.000 0,-2.000-3.000 1,-9.000 1.000-2,-10.000-1.000 1,-8.000 1.000-2,-20.000-1.000 1,-28.000 1.000 0,-28.000-1.000 1,-27.000 1.000 1,3.000-3.000 0,39.000-2.000 1,36.000-3.000 1,39.000-3.000 1,18.000-2.000 0,0.000 0.000 0,0.000 0.000 0,0.000 0.000 0,-2.000 3.000 0,-3.000 6.000 0,-3.000 7.000 0,-2.000 6.000 0,-8.000 3.000 0,-8.000 0.000 0,-10.000 0.000 0,-9.000 0.000 0,-7.000 1.000 0,-3.000 4.000-2,-3.000 3.000-1,-2.000 3.000-1,-5.000-1.000-1,-2.000-2.000 0,-3.000-3.000 0,-3.000-3.000-1,-4.000-2.000 2,-3.000 0.000-1,-3.000 0.000 2,-2.000 0.000 0,-5.000 1.000 1,-2.000 4.000 1,-3.000 3.000 2,-3.000 3.000 0,-2.000-1.000 1,0.000-2.000 0,0.000-3.000 1,0.000-3.000-1,-2.000-1.000 0,-3.000 4.000 0,-3.000 3.000-2,-2.000 3.000 0,-8.000-1.000-1,-8.000-2.000 0,-10.000-3.000 0,-9.000-3.000 0,-15.000-7.000-17,-18.000-9.000-31,-19.000-10.000-31,-18.000-8.000-32</inkml:trace>
</inkml:ink>
</file>

<file path=ppt/ink/ink75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44"/>
    </inkml:context>
    <inkml:brush xml:id="br0">
      <inkml:brushProperty name="width" value="0.0372318662703037" units="cm"/>
      <inkml:brushProperty name="height" value="0.0372318662703037" units="cm"/>
      <inkml:brushProperty name="color" value="#f2395b"/>
      <inkml:brushProperty name="ignorePressure" value="0"/>
    </inkml:brush>
  </inkml:definitions>
  <inkml:trace contextRef="#ctx0" brushRef="#br0">20500.000 36050.000 590,'-44.000'-77.000'2,"13.000"-3.000"4,12.000-3.000 3,13.000-2.000 4,9.000 6.000 2,6.000 20.000-1,7.000 18.000-1,6.000 20.000-1,9.000 10.000 4,13.000 3.000 5,12.000 3.000 7,13.000 4.000 6,9.000 2.000 1,6.000 4.000-6,7.000 3.000-4,6.000 3.000-5,6.000-1.000-4,6.000-2.000-2,7.000-3.000-1,6.000-3.000-2,6.000-6.000-2,6.000-5.000-1,7.000-7.000-1,6.000-5.000-2,3.000-1.000 0,0.000 6.000 0,0.000 7.000-1,0.000 6.000 1,0.000 3.000-1,0.000 0.000 0,0.000 0.000-2,0.000 0.000 0,-2.000 0.000-1,-3.000 0.000-1,-3.000 0.000 0,-2.000 0.000-1,-3.000 0.000 0,1.000 0.000 1,-1.000 0.000 1,1.000 0.000 1,2.000-2.000-1,7.000-3.000-1,6.000-3.000-3,7.000-2.000-1,2.000-3.000-1,1.000 1.000 0,-1.000-1.000 2,1.000 1.000 0,-4.000 2.000 0,-6.000 7.000 1,-6.000 6.000 1,-6.000 7.000-1,-6.000 7.000 2,-2.000 9.000-1,-3.000 10.000 1,-3.000 10.000 0,-2.000 7.000 0,0.000 6.000 0,0.000 7.000 1,0.000 6.000-1,1.000-2.000 1,4.000-9.000-1,3.000-10.000 0,3.000-8.000 1,3.000-9.000-1,3.000-6.000 0,3.000-6.000 0,4.000-6.000-1,4.000-6.000 1,6.000-2.000 0,7.000-3.000-1,6.000-3.000 1,1.000-4.000 0,-3.000-3.000-1,-3.000-3.000 0,-2.000-2.000 0,-3.000-3.000-1,1.000 1.000-1,-1.000-1.000-1,1.000 1.000-1,1.000-1.000 0,3.000 1.000 0,3.000-1.000 1,4.000 1.000 1,1.000 2.000 0,0.000 7.000-1,0.000 6.000 0,0.000 7.000 0,1.000 4.000 1,4.000 3.000 0,3.000 3.000 0,3.000 4.000 2,4.000-1.000 0,7.000-3.000 1,6.000-3.000 0,7.000-2.000 1,2.000-3.000 0,1.000 1.000 0,-1.000-1.000 0,1.000 1.000-1,-1.000 1.000 1,1.000 3.000-2,-1.000 3.000 0,1.000 4.000-1,1.000-3.000 0,3.000-5.000 0,3.000-7.000-1,4.000-5.000-1,4.000-6.000 0,6.000-3.000 0,7.000-3.000-1,6.000-2.000 0,3.000-8.000 0,0.000-8.000-1,0.000-10.000 0,0.000-9.000 1,1.000-4.000 0,4.000 4.000 1,3.000 3.000 1,3.000 3.000 1,-2.000 4.000 1,-6.000 7.000 1,-6.000 6.000 1,-6.000 7.000 0,-7.000 4.000 1,-6.000 3.000-1,-6.000 3.000 1,-6.000 4.000 0,-7.000 4.000-1,-6.000 6.000 0,-6.000 7.000-1,-6.000 6.000-1,-4.000 4.000 0,1.000 4.000 0,-1.000 3.000-1,1.000 3.000-1,-3.000-2.000-1,-2.000-6.000 0,-3.000-6.000 0,-3.000-6.000-1,-2.000-6.000 0,0.000-2.000 0,0.000-3.000 0,0.000-3.000 1,1.000-4.000 0,4.000-3.000 1,3.000-3.000 0,3.000-2.000 0,-1.000-3.000 1,-2.000 1.000 1,-3.000-1.000-1,-3.000 1.000 2,-4.000 1.000-1,-3.000 3.000 0,-3.000 3.000 1,-2.000 4.000 0,-3.000 1.000 0,1.000 0.000 0,-1.000 0.000 1,1.000 0.000 1,1.000 0.000 0,3.000 0.000-1,3.000 0.000 0,4.000 0.000 0,-1.000-2.000-1,-3.000-3.000 1,-3.000-3.000-1,-2.000-2.000 0,-5.000-1.000 0,-2.000 3.000 0,-3.000 3.000 1,-3.000 4.000-1,-4.000 2.000 0,-3.000 4.000 0,-3.000 3.000 0,-2.000 3.000 0,-3.000 1.000 0,1.000 1.000 0,-1.000-1.000 0,1.000 1.000 0,-1.000-1.000 0,1.000 1.000 0,-1.000-1.000 0,1.000 1.000 0,-1.000-3.000 0,1.000-2.000 0,-1.000-3.000 1,1.000-3.000-1,-1.000-2.000 1,1.000 0.000-1,-1.000 0.000 1,1.000 0.000-1,-4.000-4.000 0,-6.000-5.000-2,-6.000-7.000 0,-6.000-5.000-2,7.000-8.000-1,22.000-5.000-1,22.000-7.000-2,23.000-5.000-1,2.000 0.000-1,-16.000 10.000 1,-15.000 10.000 0,-15.000 9.000 0,-18.000 6.000 2,-19.000 3.000 0,-18.000 3.000 1,-19.000 4.000 1,-13.000 1.000-6,-6.000 0.000-10,-6.000 0.000-12,-6.000 0.000-11</inkml:trace>
</inkml:ink>
</file>

<file path=ppt/ink/ink75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49"/>
    </inkml:context>
    <inkml:brush xml:id="br0">
      <inkml:brushProperty name="width" value="0.0360347181558609" units="cm"/>
      <inkml:brushProperty name="height" value="0.0360347181558609" units="cm"/>
      <inkml:brushProperty name="color" value="#f2395b"/>
      <inkml:brushProperty name="ignorePressure" value="0"/>
    </inkml:brush>
  </inkml:definitions>
  <inkml:trace contextRef="#ctx0" brushRef="#br0">24000.000 21800.000 610,'-25.000'-90.000'28,"0.000"23.000"0,0.000 22.000-2,0.000 22.000 1,0.000 12.000-4,0.000 3.000-4,0.000 3.000-4,0.000 4.000-5,-4.000 7.000-2,-5.000 13.000 1,-7.000 12.000-1,-5.000 13.000 0,-4.000 6.000 1,0.000 0.000 0,0.000 0.000-1,0.000 0.000 1,1.000 0.000 0,4.000 0.000-1,3.000 0.000 1,3.000 0.000-1,4.000 0.000 0,7.000 0.000-1,6.000 0.000 0,7.000 0.000-1,4.000 1.000-1,3.000 4.000-1,3.000 3.000-1,4.000 3.000-1,4.000-1.000-1,6.000-2.000 0,7.000-3.000-1,6.000-3.000-1,4.000-6.000 0,4.000-5.000-1,3.000-7.000-1,3.000-5.000-1,3.000-4.000 0,3.000 0.000-1,3.000 0.000 0,4.000 0.000-1,-3.000 0.000 1,-5.000 0.000 1,-7.000 0.000 0,-5.000 0.000 1,-4.000 3.000 0,0.000 6.000 0,0.000 7.000 0,0.000 6.000 0,-4.000 4.000 1,-5.000 4.000 0,-7.000 3.000 1,-5.000 3.000 1,-9.000 1.000 0,-9.000 1.000 1,-10.000-1.000 1,-8.000 1.000 0,-6.000-3.000 1,1.000-2.000 1,-1.000-3.000-1,1.000-3.000 0,-1.000-4.000 1,1.000-3.000-2,-1.000-3.000 0,1.000-2.000 0,1.000-5.000-1,3.000-2.000 0,3.000-3.000 0,4.000-3.000-1,8.000-13.000-4,17.000-22.000-9,15.000-22.000-8,16.000-21.000-8,7.000-10.000-4,1.000 3.000 1,-1.000 3.000 0,1.000 4.000 2,1.000-4.000 0,3.000-9.000 1,3.000-10.000 1,4.000-8.000 0,1.000-9.000 3,0.000-6.000 3,0.000-6.000 4,0.000-6.000 4,1.000-6.000 4,4.000-2.000 1,3.000-3.000 3,3.000-3.000 1,-4.000 2.000 4,-8.000 10.000 3,-10.000 10.000 4,-9.000 9.000 4,-9.000 10.000 2,-5.000 14.000 3,-7.000 11.000 2,-5.000 14.000 2,-4.000 7.000 2,0.000 3.000-2,0.000 3.000-1,0.000 4.000 0,0.000 8.000 4,0.000 17.000 8,0.000 15.000 8,0.000 16.000 8,0.000 18.000 0,0.000 22.000-6,0.000 22.000-8,0.000 23.000-7,0.000 10.000-5,0.000 0.000-3,0.000 0.000-2,0.000 0.000-3,0.000 1.000-2,0.000 4.000-4,0.000 3.000-3,0.000 3.000-2,-2.000-4.000-3,-3.000-8.000 0,-3.000-10.000 1,-2.000-9.000-1,-3.000-9.000 0,1.000-5.000 0,-1.000-7.000 1,1.000-5.000-1,-1.000-22.000-3,1.000-33.000-7,-1.000-35.000-8,1.000-34.000-8,4.000-21.000-1,9.000-6.000 2,10.000-6.000 5,10.000-6.000 3,7.000 1.000 3,6.000 9.000 2,7.000 10.000 2,6.000 10.000 2,1.000 8.000 4,-3.000 10.000 4,-3.000 10.000 4,-2.000 9.000 4,-5.000 6.000 3,-2.000 3.000 1,-3.000 3.000 0,-3.000 4.000 1,-4.000 4.000 0,-3.000 6.000 1,-3.000 7.000-1,-2.000 6.000 2,-5.000 6.000-1,-2.000 6.000-1,-3.000 7.000 0,-3.000 6.000-1,-4.000 4.000-1,-3.000 4.000-2,-3.000 3.000-2,-2.000 3.000-2,-8.000 1.000-2,-8.000 1.000-2,-10.000-1.000 0,-9.000 1.000-2,-5.000 1.000-3,0.000 3.000-2,0.000 3.000-3,0.000 4.000-4,1.000-7.000-1,4.000-16.000-3,3.000-15.000-2,3.000-15.000-1,4.000-17.000-6,7.000-15.000-9,6.000-15.000-9,7.000-16.000-9</inkml:trace>
</inkml:ink>
</file>

<file path=ppt/ink/ink75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0"/>
    </inkml:context>
    <inkml:brush xml:id="br0">
      <inkml:brushProperty name="width" value="0.0331948548555374" units="cm"/>
      <inkml:brushProperty name="height" value="0.0331948548555374" units="cm"/>
      <inkml:brushProperty name="color" value="#f2395b"/>
      <inkml:brushProperty name="ignorePressure" value="0"/>
    </inkml:brush>
  </inkml:definitions>
  <inkml:trace contextRef="#ctx0" brushRef="#br0">25100.000 21350.000 662,'-22.000'-19.000'57,"6.000"13.000"-10,7.000 12.000-10,6.000 13.000-10,3.000 10.000-6,0.000 10.000-3,0.000 10.000-2,0.000 9.000-3,0.000 4.000-1,0.000 1.000-2,0.000-1.000 0,0.000 1.000-1,1.000-1.000-1,4.000 1.000 2,3.000-1.000 1,3.000 1.000 1,1.000-4.000-1,1.000-6.000-5,-1.000-6.000-4,1.000-6.000-3,-1.000-6.000-4,1.000-2.000 0,-1.000-3.000 0,1.000-3.000-2,-6.000 1.000 0,-8.000 6.000-1,-10.000 7.000 0,-9.000 6.000 0,-7.000-2.000-2,-3.000-9.000-1,-3.000-10.000-2,-2.000-8.000-1,-5.000-8.000-3,-2.000-2.000-2,-3.000-3.000-2,-3.000-3.000-2,-1.000-4.000-2,4.000-3.000-1,3.000-3.000-2,3.000-2.000-1,4.000-6.000 0,7.000-6.000 1,6.000-6.000 1,7.000-6.000 1,2.000-4.000 3,1.000 1.000 3,-1.000-1.000 5,1.000 1.000 4</inkml:trace>
</inkml:ink>
</file>

<file path=ppt/ink/ink75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0"/>
    </inkml:context>
    <inkml:brush xml:id="br0">
      <inkml:brushProperty name="width" value="0.0267490968108177" units="cm"/>
      <inkml:brushProperty name="height" value="0.0267490968108177" units="cm"/>
      <inkml:brushProperty name="color" value="#f2395b"/>
      <inkml:brushProperty name="ignorePressure" value="0"/>
    </inkml:brush>
  </inkml:definitions>
  <inkml:trace contextRef="#ctx0" brushRef="#br0">25200.000 21200.000 822,'76.000'0.000'12,"4.000"0.000"10,3.000 0.000 12,3.000 0.000 10,-1.000 1.000-3,-2.000 4.000-20,-3.000 3.000-18,-3.000 3.000-18,-9.000 1.000-9,-11.000 1.000 3,-14.000-1.000 2,-11.000 1.000 3</inkml:trace>
</inkml:ink>
</file>

<file path=ppt/ink/ink75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0"/>
    </inkml:context>
    <inkml:brush xml:id="br0">
      <inkml:brushProperty name="width" value="0.0285684075206518" units="cm"/>
      <inkml:brushProperty name="height" value="0.0285684075206518" units="cm"/>
      <inkml:brushProperty name="color" value="#f2395b"/>
      <inkml:brushProperty name="ignorePressure" value="0"/>
    </inkml:brush>
  </inkml:definitions>
  <inkml:trace contextRef="#ctx0" brushRef="#br0">25700.000 21950.000 770,'51.000'-22.000'63,"4.000"6.000"-13,3.000 7.000-14,3.000 6.000-13,3.000 3.000-7,3.000 0.000-3,3.000 0.000-1,4.000 0.000-2,-1.000 0.000-4,-3.000 0.000-5,-3.000 0.000-7,-2.000 0.000-6,-6.000 0.000-5,-6.000 0.000-7,-6.000 0.000-5,-6.000 0.000-7</inkml:trace>
</inkml:ink>
</file>

<file path=ppt/ink/ink75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0"/>
    </inkml:context>
    <inkml:brush xml:id="br0">
      <inkml:brushProperty name="width" value="0.0295682158321142" units="cm"/>
      <inkml:brushProperty name="height" value="0.0295682158321142" units="cm"/>
      <inkml:brushProperty name="color" value="#f2395b"/>
      <inkml:brushProperty name="ignorePressure" value="0"/>
    </inkml:brush>
  </inkml:definitions>
  <inkml:trace contextRef="#ctx0" brushRef="#br0">26400.000 21350.000 744,'-44.000'-36.000'6,"13.000"28.000"13,12.000 28.000 12,13.000 29.000 12,6.000 15.000 3,0.000 3.000-8,0.000 3.000-8,0.000 4.000-8,0.000 13.000-8,0.000 26.000-8,0.000 24.000-6,0.000 26.000-7,-2.000 1.000-3,-3.000-22.000 2,-3.000-22.000 3,-2.000-21.000 3,-3.000-18.000-10,1.000-12.000-19,-1.000-13.000-19,1.000-12.000-20</inkml:trace>
</inkml:ink>
</file>

<file path=ppt/ink/ink75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0"/>
    </inkml:context>
    <inkml:brush xml:id="br0">
      <inkml:brushProperty name="width" value="0.0314412750303745" units="cm"/>
      <inkml:brushProperty name="height" value="0.0314412750303745" units="cm"/>
      <inkml:brushProperty name="color" value="#f2395b"/>
      <inkml:brushProperty name="ignorePressure" value="0"/>
    </inkml:brush>
  </inkml:definitions>
  <inkml:trace contextRef="#ctx0" brushRef="#br0">25950.000 23650.000 699,'100.000'-24.000'95,"0.000"4.000"-24,0.000 3.000-22,0.000 3.000-24,1.000-1.000-12,4.000-2.000 0,3.000-3.000 0,3.000-3.000 1,-2.000 1.000-6,-6.000 6.000-11,-6.000 7.000-10,-6.000 6.000-10,-9.000 3.000-8,-8.000 0.000-5,-10.000 0.000-5,-9.000 0.000-6</inkml:trace>
</inkml:ink>
</file>

<file path=ppt/ink/ink75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1"/>
    </inkml:context>
    <inkml:brush xml:id="br0">
      <inkml:brushProperty name="width" value="0.0319139957427979" units="cm"/>
      <inkml:brushProperty name="height" value="0.0319139957427979" units="cm"/>
      <inkml:brushProperty name="color" value="#f2395b"/>
      <inkml:brushProperty name="ignorePressure" value="0"/>
    </inkml:brush>
  </inkml:definitions>
  <inkml:trace contextRef="#ctx0" brushRef="#br0">26950.000 22650.000 689,'-24.000'-25.000'-1,"4.000"0.000"-2,3.000 0.000-3,3.000 0.000-1,3.000 14.000 7,3.000 28.000 17,3.000 28.000 18,4.000 29.000 16,1.000 15.000 4,0.000 3.000-9,0.000 3.000-11,0.000 4.000-9,0.000 4.000-7,0.000 6.000-2,0.000 7.000-4,0.000 6.000-3,0.000 4.000-7,0.000 4.000-7,0.000 3.000-10,0.000 3.000-9,0.000-8.000-5,0.000-19.000-3,0.000-18.000-2,0.000-19.000-2,0.000-15.000-3,0.000-8.000-2,0.000-10.000-3,0.000-9.000-3</inkml:trace>
</inkml:ink>
</file>

<file path=ppt/ink/ink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8"/>
    </inkml:context>
    <inkml:brush xml:id="br0">
      <inkml:brushProperty name="width" value="0.0397650226950645" units="cm"/>
      <inkml:brushProperty name="height" value="0.0397650226950645" units="cm"/>
      <inkml:brushProperty name="color" value="#f2385b"/>
      <inkml:brushProperty name="ignorePressure" value="0"/>
    </inkml:brush>
  </inkml:definitions>
  <inkml:trace contextRef="#ctx0" brushRef="#br0">29150.000 40550.000 553,'-44.000'50.000'33,"13.000"0.000"11,12.000 0.000 12,13.000 0.000 11,6.000 6.000 0,0.000 13.000-12,0.000 12.000-10,0.000 13.000-11,0.000 9.000-10,0.000 6.000-9,0.000 7.000-8,0.000 6.000-10,-2.000 4.000-5,-3.000 4.000-2,-3.000 3.000-3,-2.000 3.000-2,-3.000-2.000-6,1.000-6.000-10,-1.000-6.000-10,1.000-6.000-11,1.000-15.000-3,3.000-21.000 5,3.000-22.000 4,4.000-22.000 4,-1.000-11.000 4,-3.000 0.000 4,-3.000 0.000 5,-2.000 0.000 4</inkml:trace>
</inkml:ink>
</file>

<file path=ppt/ink/ink760.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1688.000 373.000,'0.000'0.007,"0.000"0.010,0.000 0.012,0.000 0.012,0.000 0.010,0.000 0.009,0.000 0.007,0.000 0.005,0.000 0.004,0.000 0.003,0.000 0.002,0.000 0.001,0.000 0.000,0.000 0.000,0.000 0.000,0.000 0.000,0.000 0.000,0.000 0.000,0.000 0.000,0.000 0.000,0.000 0.000,0.000 0.000,0.000 0.000,0.000 0.000,0.000 0.000,0.000 0.000,0.000 0.000,0.000 0.000,0.000 0.000,0.000 0.000,0.000 0.000,0.000 0.000,0.000 0.000,0.000 0.000,0.000 0.000,0.000 0.000,0.000 0.000,0.000 0.000,0.057 0.009,0.091 0.028,0.106 0.033,0.109 0.034,0.104 0.033,0.093 0.029,0.080 0.029,0.028 0.011,0.006 0.005,-0.009 0.000,-0.050-0.018,-0.038-0.013,-0.041-0.015,-0.041-0.015,-0.038-0.014,-0.033-0.013,0.004 0.005,-0.048-0.021,-0.045-0.020,-0.039-0.018,-0.032-0.015,-0.025-0.012,-0.019-0.009,-0.013-0.007,-0.009-0.005,-0.005-0.003,-0.014-0.026,0.044-0.008,0.055-0.009,0.153-0.002,0.075-0.013,0.060-0.011,-0.451-0.023,0.615 0.011,0.091-0.006,0.022-0.004,-0.025-0.003,-0.040-0.002,-0.024-0.001,-0.021-0.001,0.223-0.001,-0.012 0.000,-0.080 0.000,-0.114 0.000,-0.125 0.001,-0.121 0.000,-0.107 0.000,-0.090 0.000,-0.072 0.000,-0.053 0.000,-0.025 0.000,-0.012 0.000,-0.003 0.000,0.003 0.000,0.006 0.000,0.008 0.000,0.008 0.000,0.008 0.000,0.007 0.000,0.205 0.000,0.181 0.000,0.148 0.000,0.402 0.000,0.181 0.000,0.059 0.000,-0.022 0.000,-0.069 0.000,-0.093 0.000,-0.138 0.000,-0.181 0.000,-0.181 0.000,-0.165 0.000,-0.141 0.000,-0.114 0.000,-0.088 0.000,-0.064 0.000,-0.044 0.000,-0.028 0.000,-0.016 0.000,-0.007 0.000,-0.001 0.000,0.003 0.000,0.005 0.000,0.005 0.000,0.005 0.000,0.005 0.000,0.004 0.000,0.004 0.000,0.003 0.000,0.002 0.000,0.001 0.000,0.001 0.000,-0.023-0.003,0.441-0.108,0.246-0.071,0.157-0.049,0.088-0.032,-0.756 0.213,0.956-0.163,0.220 0.014,0.149 0.021,0.551 0.012,0.178 0.030,0.018 0.029,-0.089 0.026,-0.206-0.027,-0.062-0.019,-0.118-0.006,-0.151 0.003,-0.059-0.084,-0.098-0.087,-0.121-0.084,-0.130-0.078,0.194-0.141,-0.120 0.008,-0.155 0.044,-0.165 0.063,-0.159 0.070,-0.143 0.070,-0.122 0.064,-0.100 0.055,-0.078 0.046,-0.058 0.036,-0.041 0.027,-0.020 0.019,0.087-0.024,0.230-0.079,0.067-0.028,0.030-0.019,0.004-0.012,-0.056 0.001,-0.037-0.013,-0.043-0.012,-0.012-0.032,-0.047-0.009,-0.042-0.006,-0.065 0.024,-0.034 0.006,-0.029 0.008,-0.024 0.009,0.007-0.015,0.033-0.039,0.023-0.026,-0.273 0.283,0.463-0.385,0.039 0.001,0.003 0.012,0.008 0.018,0.011 0.020,0.011 0.019,-0.028 0.026,-0.082 0.047,-0.095 0.047,-0.094 0.044,-0.086 0.038,-0.073 0.031,-0.058 0.024,-0.045 0.017,-0.032 0.012,-0.022 0.008,-0.014 0.004,-0.008 0.002,-0.003 0.000,0.000-0.001,0.002-0.001,0.003-0.001,0.003-0.001,0.003-0.001,0.036-0.012,0.055-0.043,0.064-0.051,0.065-0.052,0.029-0.050,0.003-0.045,-0.014-0.039,-0.025-0.032,0.002-0.064,0.004-0.039,0.011-0.035,-0.040 0.033,-0.014-0.021,-0.019 0.002,-0.021 0.017,-0.008-0.039,0.001-0.023,0.008-0.011,0.012-0.002,0.110-0.190,0.030 0.000,-0.003 0.037,-0.024 0.057,-0.035 0.065,-0.039 0.065,-0.116 0.355,0.066-0.359,-0.036 0.042,-0.030 0.057,-0.024 0.062,-0.018 0.059,-0.013 0.053,-0.065 0.002,-0.091-0.029,-0.100-0.046,-0.005 0.032,-0.030-0.027,-0.018-0.026,-0.009-0.023,-0.040-0.093,0.040 0.006,0.050 0.019,0.053 0.025,0.050 0.027,0.044 0.025,0.008 0.023,-0.014 0.019,-0.027 0.015,0.005 0.069,-0.019 0.011,-0.018 0.009,-0.017 0.007,-0.045-0.111,0.012-0.002,0.022 0.031,0.026 0.049,0.026 0.056,0.024 0.055,0.020 0.049,0.016 0.042,0.013 0.034,0.009 0.026,0.006 0.019,0.004 0.013,0.002 0.008,0.001 0.004,0.000 0.002,0.000 0.000,-0.016-0.002,-0.032-0.001,-0.037-0.001,-0.038-0.001,-0.035-0.001,-0.031-0.001,-0.026-0.026,-0.021-0.039,-0.016-0.045,-0.123-0.081,-0.123-0.066,-0.095-0.044,-0.070-0.027,-0.698-0.059,-0.285 0.033,-0.088 0.050,-0.407 0.000,-0.066-0.031,0.149-0.047,0.441-0.068,0.044-0.117,0.064-0.091,0.075-0.068,1.137 0.551,-1.477-0.666,0.030 0.042,0.115 0.073,0.162 0.087,0.182 0.091,0.182 0.087,0.169 0.078,0.104 0.042,0.185 0.063,0.159 0.048,0.130 0.034,0.101 0.023,0.074 0.014,0.045 0.034,-0.008 0.019,-0.025 0.019,-0.035 0.018,-0.003 0.020,-0.034 0.011,-0.034 0.009,-0.033 0.008,-0.168 0.006,-0.118 0.006,-0.100 0.004,-0.544-0.017,-0.276-0.030,-0.146-0.035,-0.053-0.035,-0.542 0.070,-0.293 0.139,0.147 0.044,-0.023 0.028,0.099 0.008,0.174-0.006,-0.137 0.001,0.251-0.026,0.302-0.028,0.289-0.025,0.329-0.025,0.291-0.021,0.242-0.016,0.190-0.012,0.142-0.009,0.101-0.006,0.067-0.003,0.040-0.002,0.021-0.001,0.007 0.000,-0.002 0.001,-0.007 0.001,-0.010 0.001,-0.120 0.001,-0.090 0.001,-0.054 0.000,-0.026 0.000,-0.006 0.000,-0.398 0.000,-0.169 0.000,-0.052 0.000,0.809 0.000,-0.974 0.000,-0.105 0.000,-0.018 0.000,0.041 0.000,0.992 0.000,-1.012 0.022,-0.059 0.034,-0.060 0.040,1.091-0.072,-1.320 0.187,-0.001 0.041,0.070 0.008,0.102 0.003,0.210-0.018,0.222-0.023,0.212-0.024,0.189-0.023,0.159-0.020,0.128-0.017,0.099-0.014,0.072-0.011,0.050-0.008,0.020-0.028,-0.022-0.010,-0.036-0.011,-0.044-0.011,-0.147 0.110,-0.093 0.108,-0.066 0.103,-0.043 0.093,-0.271 0.189,-0.085 0.021,-0.009-0.045,0.038-0.081,0.063-0.096,0.119-0.127,0.001-0.040,0.012-0.029,0.018-0.020,0.016 0.096,0.006 0.085,0.025 0.063,0.036 0.045,-0.338 0.474,-0.070 0.127,0.011-0.016,-0.024 0.009,0.040-0.060,0.077-0.097,0.208-0.235,0.073-0.086,0.070-0.081,0.064-0.073,-0.014-0.020,0.056-0.107,0.042-0.095,0.085-0.083,0.020-0.024,0.015-0.011,0.011-0.001,-0.015 0.069,0.041 0.065,0.044 0.073,0.027 0.002,0.000 0.000,-0.010-0.015,-0.016-0.024,-0.018-0.028,-0.018-0.028,-0.017-0.026,-0.092 0.117,-0.020 0.089,0.016 0.074,0.029 0.138,0.050 0.046,0.052-0.004,0.049-0.034,0.042-0.049,0.035-0.054,0.029 0.054,0.017 0.047,0.013 0.006,-0.075 0.143,-0.060 0.079,-0.047 0.010,-0.035-0.036,0.130-0.486,-0.112 0.399,-0.017 0.001,-0.017-0.020,-0.160 0.208,-0.058-0.033,-0.028-0.064,-0.055-0.013,0.005-0.052,0.043-0.074,0.064-0.082,0.050-0.047,0.096-0.110,0.088-0.100,0.076-0.085,0.062-0.068,0.048-0.052,0.035-0.037,0.024-0.025,0.016-0.016,0.009-0.009,0.004-0.004,0.001 0.000,-0.001 0.002,-0.002 0.003,-0.003 0.003,-0.003 0.003,-0.003 0.003,-0.002 0.003,0.119 0.050,0.092 0.052,0.061 0.038,0.036 0.026,-0.005-0.001,0.005 0.009,-0.003 0.005,-0.008 0.001,0.244 0.082,0.126 0.008,0.068-0.020,0.025-0.037,-0.640-0.245,1.038 0.562,0.075 0.126,0.007-0.015,-0.053-0.058,-0.109-0.093,-0.263-0.170,-0.080-0.077,-0.072-0.073,-0.062-0.066,-0.096-0.049,-0.058-0.021,-0.054-0.009,-0.048 0.000,-0.028-0.007,-0.013-0.011,-0.002-0.014,0.006-0.015,-0.002 0.012,-0.008 0.030,-0.011 0.041,-0.013 0.046,0.000 0.021,0.009 0.002,0.015-0.011,0.018-0.020,0.104 0.002,0.038-0.037,0.036-0.036,-0.069-0.044,0.010-0.021,0.007-0.018,0.005-0.015,0.093-0.012,0.037-0.011,0.017-0.008,0.002-0.006,0.010-0.003,0.023-0.002,0.006-0.001,-0.006 0.000,0.114-0.001,-0.015 0.001,-0.018 0.001,0.013-0.072,-0.042-0.040,-0.074-0.017,-0.089-0.001,-0.092 0.010,-0.087 0.016,-0.078 0.018,-0.066 0.019,-0.053 0.018,-0.042 0.015,0.011 0.013,0.044 0.011,0.061 0.008,0.148-0.012,0.119-0.025,0.091-0.031,0.067-0.032,0.114-0.012,0.062 0.001,0.024 0.010,-0.716 0.088,0.679-0.132,0.037-0.041,0.005-0.031,-0.018-0.023,0.172-0.097,0.030-0.057,0.037-0.056,-0.115 0.035,-0.055 0.026,-0.071 0.042,-0.078 0.050,-0.077 0.053,-0.019 0.055,-0.015 0.045,0.064 0.019,-0.017 0.011,-0.044-0.001,-0.059-0.009,0.032-0.013,-0.029 0.015,-0.016 0.020,0.021-0.006,0.043-0.022,0.052-0.029,-0.108 0.024,-0.002 0.007,-0.010 0.013,-0.014 0.016,0.044 0.018,0.020 0.017,0.003 0.016,-0.008 0.014,-0.064 0.000,-0.038-0.012,-0.043-0.019,-0.044-0.022,0.062-0.054,-0.072-0.013,-0.065-0.003,-0.056 0.003,-0.045 0.007,-0.034 0.008,-0.025 0.008,-0.017 0.008,-0.011 0.007,0.079 0.032,0.076 0.013,0.044 0.013,0.020 0.013,0.120 0.013,0.100 0.010,0.069 0.009,-0.551 0.018,1.196-0.097,0.158-0.037,-0.021-0.011,-0.129 0.007,-0.183 0.016,-0.201 0.021,-0.194 0.022,-0.173 0.021,-0.145 0.018,-0.116 0.015,-0.088 0.012,-0.063 0.009,-0.021-0.011,0.041-0.023,0.061-0.029,0.070-0.031,0.073-0.057,-0.020-0.042,-0.047-0.037,-0.055 0.008,0.003-0.013,0.014-0.009,0.020-0.006,0.086-0.043,0.046-0.009,0.043-0.007,-0.309 0.191,0.398-0.246,0.052-0.068,0.013-0.060,0.070-0.028,0.051-0.035,-0.008-0.008,-0.047 0.012,-0.566 0.429,0.741-0.489,0.049 0.007,0.005 0.026,-0.025 0.038,0.153-0.093,-0.079 0.051,-0.119 0.080,-0.134 0.091,-0.132 0.091,-0.121 0.083,-0.104 0.072,-0.085 0.059,-0.066 0.046,-0.049 0.034,-0.034 0.024,-0.023 0.016,-0.005-0.022,0.024-0.043,0.033-0.053,0.037-0.057,0.036-0.055,0.034-0.050,0.030-0.043,-0.269 0.249,0.414-0.333,0.077-0.050,0.036-0.025,0.129-0.060,0.103-0.050,0.064-0.028,0.035-0.012,-0.054 0.047,-0.022 0.026,-0.034 0.034,-0.041 0.038,-0.004-0.014,-0.031 0.003,-0.048 0.015,-0.057 0.022,0.000 0.003,-0.019 0.032,-0.006 0.032,0.004 0.030,-0.477 0.278,0.620-0.279,0.069 0.012,0.020 0.028,0.175-0.036,-0.102 0.046,-0.130 0.043,-0.136 0.037,-0.128 0.030,-0.112 0.023,-0.092 0.017,0.006-0.022,0.060-0.040,0.113-0.057,0.088-0.044,0.036-0.016,-0.001 0.003,-0.025 0.015,-0.038 0.022,-0.045 0.025,-0.043 0.019,-0.063 0.026,-0.060 0.023,-0.055 0.019,-0.047 0.016,-0.038 0.012,-0.030 0.009,-0.003-0.013,-0.009-0.005,-0.001-0.008,0.003-0.009,0.006-0.009,0.007-0.008,0.007-0.007,0.006-0.005,0.005-0.004,-0.006-0.005,-0.018 0.001,-0.022 0.003,-0.022 0.003,-0.020 0.003,-0.017 0.003,-0.014 0.003,-0.010 0.002,-0.008 0.002,-0.005 0.001,-0.003 0.001,-0.002 0.000,-0.001 0.000,0.000 0.000,0.000 0.000,-0.017 0.016,-0.019-0.001,-0.022-0.002,-0.022-0.002,-0.020-0.002,-0.018-0.002,-0.015-0.002,-0.012-0.001,-0.009-0.001,-0.006-0.001,-0.003-0.016,0.011-0.002,0.014-0.002,0.015-0.001,0.014-0.001,0.013-0.001,0.010 0.000,0.008 0.000,0.006 0.000,-0.016 0.020,-0.029-0.009,-0.035-0.011,-0.037-0.011,-0.035-0.011,-0.032-0.010,-0.027-0.009,-0.135 0.030,-0.111 0.021,-0.077 0.027,-0.050 0.029,0.457 0.122,-0.627-0.090,-0.126 0.029,-0.113 0.025,-0.159 0.077,-0.137 0.049,-0.053 0.031,0.008 0.017,-0.154 0.027,0.138-0.004,0.164-0.012,0.052-0.024,-0.022-0.014,0.010-0.014,0.031-0.013,0.058-0.012,0.073-0.010,0.079-0.008,0.078-0.007,-0.081 0.023,0.053 0.038,0.035 0.045,0.021 0.046,0.011 0.043,0.004 0.037,0.638-0.191,-0.913 0.404,-0.142 0.102,-0.070 0.044,0.158-0.084,0.053-0.047,0.073-0.062,0.081-0.068,0.121-0.063,0.067-0.032,0.059-0.022,0.050-0.013,-0.150 0.071,-0.016 0.010,0.026-0.015,0.052-0.030,0.064-0.037,0.068-0.039,0.065-0.038,-0.068-0.034,-0.148-0.029,-0.100-0.025,-0.068-0.017,-0.018-0.013,0.015-0.009,-0.078-0.008,0.046-0.005,0.051-0.002,0.077-0.001,0.087 0.000,0.086 0.001,0.511 0.007,-0.598-0.006,-0.014 0.002,0.025 0.001,-0.121 0.001,-0.033 0.001,0.024 0.001,0.177 0.001,0.055 0.000,0.059 0.000,0.057 0.000,0.032 0.000,0.053 0.000,0.045 0.000,0.037 0.000,0.251 0.000,-0.359 0.000,-0.057 0.000,-0.028 0.000,-0.474-0.112,-0.247-0.087,-0.133-0.065,0.010 0.015,-0.035 0.007,0.036 0.021,0.081 0.028,-0.122 0.016,0.083 0.039,0.105 0.036,0.215 0.036,0.042 0.020,0.025 0.016,-0.105 0.013,-0.061 0.009,-0.006 0.007,0.032 0.005,-0.038 0.004,0.109 0.002,0.119 0.001,0.704-0.007,-0.728 0.007,0.023-0.001,0.050-0.001,0.064-0.001,0.068-0.001,0.032-0.001,0.118-0.001,0.112-0.001,0.099-0.001,0.082 0.000,0.064 0.000,0.048 0.000,0.034 0.000,0.022 0.000,0.013 0.000,0.007 0.000,0.052 0.000,-0.193 0.000,-0.116 0.000,-0.099 0.000,-0.124 0.000,-0.099 0.000,-0.088 0.000,-0.075 0.000,-0.204 0.086,-0.093 0.073,-0.033 0.060,0.651-0.120,-0.563 0.123,0.023-0.003,0.044-0.014,0.057-0.020,0.015-0.016,0.072-0.028,0.069-0.027,0.063-0.025,0.044 0.001,0.068 0.014,0.062 0.024,-1.096 1.000</inkml:trace>
</inkml:ink>
</file>

<file path=ppt/ink/ink76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4"/>
    </inkml:context>
    <inkml:brush xml:id="br0">
      <inkml:brushProperty name="width" value="0.0304644759744406" units="cm"/>
      <inkml:brushProperty name="height" value="0.0304644759744406" units="cm"/>
      <inkml:brushProperty name="color" value="#f2395b"/>
      <inkml:brushProperty name="ignorePressure" value="0"/>
    </inkml:brush>
  </inkml:definitions>
  <inkml:trace contextRef="#ctx0" brushRef="#br0">28600.000 21900.000 722,'-27.000'-46.000'-30,"-3.000"10.000"14,-3.000 10.000 12,-2.000 9.000 14,-1.000 12.000 8,3.000 16.000 5,3.000 15.000 5,4.000 17.000 4,1.000 11.000 1,0.000 10.000-4,0.000 10.000-6,0.000 9.000-3,1.000 6.000-4,4.000 3.000-2,3.000 3.000-2,3.000 4.000-3,3.000-6.000 1,3.000-11.000-1,3.000-14.000 2,4.000-11.000 0,4.000-11.000-1,6.000-5.000-4,7.000-7.000-2,6.000-5.000-5,4.000-4.000-2,4.000 0.000-2,3.000 0.000-1,3.000 0.000-3,1.000-4.000 0,1.000-5.000 1,-1.000-7.000 2,1.000-5.000 0,-1.000-1.000 1,1.000 6.000 1,-1.000 7.000 0,1.000 6.000 0,-3.000 4.000 1,-2.000 4.000 1,-3.000 3.000 0,-3.000 3.000 0,-9.000 3.000 1,-11.000 3.000-1,-14.000 3.000 0,-11.000 4.000-1,-11.000 1.000-1,-5.000 0.000 0,-7.000 0.000-2,-5.000 0.000-1,-8.000 0.000 0,-5.000 0.000 1,-7.000 0.000 1,-5.000 0.000 1,-1.000-2.000-2,6.000-3.000-4,7.000-3.000-4,6.000-2.000-4,7.000-15.000-6,10.000-25.000-6,10.000-25.000-7,9.000-25.000-7,9.000-10.000 2,9.000 7.000 9,10.000 6.000 10,10.000 7.000 9</inkml:trace>
</inkml:ink>
</file>

<file path=ppt/ink/ink76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4"/>
    </inkml:context>
    <inkml:brush xml:id="br0">
      <inkml:brushProperty name="width" value="0.0305598136037588" units="cm"/>
      <inkml:brushProperty name="height" value="0.0305598136037588" units="cm"/>
      <inkml:brushProperty name="color" value="#f2395b"/>
      <inkml:brushProperty name="ignorePressure" value="0"/>
    </inkml:brush>
  </inkml:definitions>
  <inkml:trace contextRef="#ctx0" brushRef="#br0">29200.000 21200.000 719,'-22.000'-19.000'22,"6.000"13.000"1,7.000 12.000-1,6.000 13.000 0,1.000 12.000 1,-3.000 13.000-2,-3.000 12.000 0,-2.000 13.000-2,-1.000 13.000 0,3.000 17.000-3,3.000 15.000-1,4.000 16.000-3,1.000 9.000-1,0.000 3.000-2,0.000 3.000 0,0.000 4.000-1,0.000-3.000-3,0.000-5.000-2,0.000-7.000-3,0.000-5.000-2,-2.000-14.000-2,-3.000-18.000-1,-3.000-19.000 1,-2.000-18.000-1,0.000-21.000-4,7.000-22.000-6,6.000-22.000-7,7.000-21.000-7,8.000-17.000-1,14.000-8.000 4,11.000-10.000 5,14.000-9.000 5,3.000-1.000 4,-2.000 10.000 1,-3.000 10.000 3,-3.000 9.000 3,-6.000 9.000 4,-5.000 9.000 6,-7.000 10.000 8,-5.000 10.000 6,-6.000 10.000 3,-3.000 13.000 0,-3.000 12.000-2,-2.000 13.000 0,-5.000 7.000-2,-2.000 4.000-1,-3.000 3.000-2,-3.000 3.000-2,-7.000 1.000-1,-9.000 1.000-3,-10.000-1.000-2,-8.000 1.000-3,-6.000-3.000-4,1.000-2.000-5,-1.000-3.000-5,1.000-3.000-6,-9.000 2.000-6,-15.000 10.000-9,-15.000 10.000-8,-16.000 9.000-8,-1.000-4.000-1,17.000-15.000 3,15.000-15.000 4,16.000-16.000 4</inkml:trace>
</inkml:ink>
</file>

<file path=ppt/ink/ink76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4"/>
    </inkml:context>
    <inkml:brush xml:id="br0">
      <inkml:brushProperty name="width" value="0.027172515168786" units="cm"/>
      <inkml:brushProperty name="height" value="0.027172515168786" units="cm"/>
      <inkml:brushProperty name="color" value="#f2395b"/>
      <inkml:brushProperty name="ignorePressure" value="0"/>
    </inkml:brush>
  </inkml:definitions>
  <inkml:trace contextRef="#ctx0" brushRef="#br0">23750.000 26400.000 809,'-22.000'-25.000'4,"6.000"0.000"7,7.000 0.000 7,6.000 0.000 8,15.000 3.000 3,26.000 6.000-4,24.000 7.000-2,26.000 6.000-3,16.000 1.000-4,10.000-3.000-5,10.000-3.000-5,9.000-2.000-4,4.000-3.000-4,1.000 1.000-1,-1.000-1.000-1,1.000 1.000-1,-4.000 1.000-3,-6.000 3.000-4,-6.000 3.000-4,-6.000 4.000-4,-12.000 2.000-4,-15.000 4.000-4,-15.000 3.000-4,-16.000 3.000-4,-15.000 3.000 1,-11.000 3.000 3,-14.000 3.000 5,-11.000 4.000 4,-9.000 1.000 4,-3.000 0.000 3,-3.000 0.000 4,-2.000 0.000 2</inkml:trace>
</inkml:ink>
</file>

<file path=ppt/ink/ink76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5"/>
    </inkml:context>
    <inkml:brush xml:id="br0">
      <inkml:brushProperty name="width" value="0.0250921566039324" units="cm"/>
      <inkml:brushProperty name="height" value="0.0250921566039324" units="cm"/>
      <inkml:brushProperty name="color" value="#f2395b"/>
      <inkml:brushProperty name="ignorePressure" value="0"/>
    </inkml:brush>
  </inkml:definitions>
  <inkml:trace contextRef="#ctx0" brushRef="#br0">24150.000 26600.000 876,'-63.000'-2.000'2,"26.000"-3.000"7,24.000-3.000 7,26.000-2.000 6,21.000-1.000 2,19.000 3.000-5,19.000 3.000-4,19.000 4.000-5,13.000 1.000-5,10.000 0.000-3,10.000 0.000-6,9.000 0.000-5,6.000 0.000-4,3.000 0.000-7,3.000 0.000-6,4.000 0.000-6,-10.000 0.000 1,-22.000 0.000 6,-22.000 0.000 6,-21.000 0.000 7,-15.000 0.000 2,-6.000 0.000-5,-6.000 0.000-5,-6.000 0.000-3</inkml:trace>
</inkml:ink>
</file>

<file path=ppt/ink/ink76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6"/>
    </inkml:context>
    <inkml:brush xml:id="br0">
      <inkml:brushProperty name="width" value="0.029956879094243" units="cm"/>
      <inkml:brushProperty name="height" value="0.029956879094243" units="cm"/>
      <inkml:brushProperty name="color" value="#f2395b"/>
      <inkml:brushProperty name="ignorePressure" value="0"/>
    </inkml:brush>
  </inkml:definitions>
  <inkml:trace contextRef="#ctx0" brushRef="#br0">27750.000 25200.000 734,'-25.000'-44.000'9,"0.000"13.000"4,0.000 12.000 4,0.000 13.000 3,-2.000 10.000 1,-3.000 10.000-1,-3.000 10.000-1,-2.000 9.000-2,-3.000 6.000-1,1.000 3.000-2,-1.000 3.000-2,1.000 4.000-1,1.000 2.000-1,3.000 4.000-2,3.000 3.000-1,4.000 3.000-1,2.000-1.000-1,4.000-2.000 1,3.000-3.000-1,3.000-3.000 1,3.000-4.000-1,3.000-3.000-1,3.000-3.000-1,4.000-2.000-1,2.000-5.000-1,4.000-2.000 0,3.000-3.000 0,3.000-3.000 0,6.000-2.000-1,9.000 0.000 0,10.000 0.000-1,10.000 0.000 1,5.000-4.000-1,4.000-5.000-1,3.000-7.000 1,3.000-5.000-1,-1.000-3.000 0,-2.000 4.000 0,-3.000 3.000 0,-3.000 3.000 0,-6.000 3.000 1,-5.000 3.000-1,-7.000 3.000 1,-5.000 4.000 1,-8.000 2.000 0,-5.000 4.000 2,-7.000 3.000 1,-5.000 3.000 1,-8.000 3.000 0,-5.000 3.000 0,-7.000 3.000-1,-5.000 4.000-1,-8.000 2.000 0,-5.000 4.000-1,-7.000 3.000-2,-5.000 3.000 0,-4.000-1.000-1,0.000-2.000-4,0.000-3.000-1,0.000-3.000-4,0.000-2.000 0,0.000 0.000 0,0.000 0.000 1,0.000 0.000 1,9.000-13.000-8,19.000-24.000-15,19.000-26.000-16,19.000-24.000-16</inkml:trace>
</inkml:ink>
</file>

<file path=ppt/ink/ink76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6"/>
    </inkml:context>
    <inkml:brush xml:id="br0">
      <inkml:brushProperty name="width" value="0.0333109349012375" units="cm"/>
      <inkml:brushProperty name="height" value="0.0333109349012375" units="cm"/>
      <inkml:brushProperty name="color" value="#f2395b"/>
      <inkml:brushProperty name="ignorePressure" value="0"/>
    </inkml:brush>
  </inkml:definitions>
  <inkml:trace contextRef="#ctx0" brushRef="#br0">28650.000 24650.000 660,'-47.000'51.000'-5,"6.000"4.000"9,7.000 3.000 9,6.000 3.000 10,4.000 6.000 4,4.000 9.000 0,3.000 10.000-1,3.000 10.000 0,3.000 4.000-2,3.000 0.000-2,3.000 0.000-3,4.000 0.000-2,1.000 1.000-3,0.000 4.000-1,0.000 3.000-3,0.000 3.000-2,0.000-2.000-1,0.000-6.000-3,0.000-6.000-2,0.000-6.000-1,-4.000-6.000-3,-5.000-2.000 1,-7.000-3.000-2,-5.000-3.000 0,-3.000-7.000-1,4.000-9.000-3,3.000-10.000-1,3.000-8.000-3,3.000-18.000-2,3.000-25.000-1,3.000-25.000-2,4.000-25.000-2,8.000-13.000 0,17.000 1.000 2,15.000-1.000 0,16.000 1.000 3,4.000 2.000 0,-6.000 7.000 1,-6.000 6.000 1,-6.000 7.000 0,-4.000 7.000 2,1.000 9.000 4,-1.000 10.000 2,1.000 10.000 3,-4.000 7.000 3,-6.000 6.000 5,-6.000 7.000 3,-6.000 6.000 4,-4.000 6.000 3,1.000 6.000 5,-1.000 7.000 2,1.000 6.000 5,-4.000 4.000 0,-6.000 4.000-3,-6.000 3.000-3,-6.000 3.000-3,-6.000 1.000-3,-2.000 1.000-5,-3.000-1.000-5,-3.000 1.000-4,-4.000-3.000-3,-3.000-2.000 0,-3.000-3.000 1,-2.000-3.000 1,-3.000-7.000-6,1.000-9.000-9,-1.000-10.000-10,1.000-8.000-10,1.000-11.000-6,3.000-8.000-2,3.000-10.000-3,4.000-9.000-3,2.000-7.000 2,4.000-3.000 7,3.000-3.000 6,3.000-2.000 6,3.000-3.000 4,3.000 1.000 1,3.000-1.000 2,4.000 1.000 0</inkml:trace>
</inkml:ink>
</file>

<file path=ppt/ink/ink76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6"/>
    </inkml:context>
    <inkml:brush xml:id="br0">
      <inkml:brushProperty name="width" value="0.0294806864112616" units="cm"/>
      <inkml:brushProperty name="height" value="0.0294806864112616" units="cm"/>
      <inkml:brushProperty name="color" value="#f2395b"/>
      <inkml:brushProperty name="ignorePressure" value="0"/>
    </inkml:brush>
  </inkml:definitions>
  <inkml:trace contextRef="#ctx0" brushRef="#br0">29100.000 24500.000 746,'68.000'3.000'37,"-11.000"6.000"-1,-14.000 7.000 1,-11.000 6.000 0,-9.000 6.000-5,-3.000 6.000-7,-3.000 7.000-8,-2.000 6.000-8,-6.000 6.000-6,-6.000 6.000-3,-6.000 7.000-4,-6.000 6.000-4,-6.000-1.000 0,-2.000-5.000 1,-3.000-7.000 2,-3.000-5.000 2,-4.000-8.000-1,-3.000-5.000 0,-3.000-7.000-1,-2.000-5.000-2,6.000-6.000 2,20.000-3.000 4,18.000-3.000 3,20.000-2.000 5,8.000-1.000 1,1.000 3.000 1,-1.000 3.000 0,1.000 4.000 0,-4.000 1.000 0,-6.000 0.000-2,-6.000 0.000 0,-6.000 0.000-2,-6.000 1.000-1,-2.000 4.000-1,-3.000 3.000-1,-3.000 3.000-1,-7.000 3.000-2,-9.000 3.000-2,-10.000 3.000-2,-8.000 4.000-1,-6.000-3.000-3,1.000-5.000-2,-1.000-7.000-3,1.000-5.000-2,-1.000-6.000-3,1.000-3.000-5,-1.000-3.000-5,1.000-2.000-4,1.000-6.000-3,3.000-6.000-1,3.000-6.000 0,4.000-6.000-2</inkml:trace>
</inkml:ink>
</file>

<file path=ppt/ink/ink76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7"/>
    </inkml:context>
    <inkml:brush xml:id="br0">
      <inkml:brushProperty name="width" value="0.027006147429347" units="cm"/>
      <inkml:brushProperty name="height" value="0.027006147429347" units="cm"/>
      <inkml:brushProperty name="color" value="#f2395b"/>
      <inkml:brushProperty name="ignorePressure" value="0"/>
    </inkml:brush>
  </inkml:definitions>
  <inkml:trace contextRef="#ctx0" brushRef="#br0">29450.000 24900.000 814,'73.000'-2.000'4,"-3.000"-3.000"8,-3.000-3.000 7,-2.000-2.000 8,-1.000-3.000 1,3.000 1.000-3,3.000-1.000-4,4.000 1.000-4,-1.000 1.000-3,-3.000 3.000-4,-3.000 3.000-4,-2.000 4.000-4,-8.000 2.000-7,-8.000 4.000-15,-10.000 3.000-13,-9.000 3.000-13,-10.000 1.000-5,-9.000 1.000 5,-10.000-1.000 5,-8.000 1.000 4</inkml:trace>
</inkml:ink>
</file>

<file path=ppt/ink/ink76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7:57"/>
    </inkml:context>
    <inkml:brush xml:id="br0">
      <inkml:brushProperty name="width" value="0.0316616371273994" units="cm"/>
      <inkml:brushProperty name="height" value="0.0316616371273994" units="cm"/>
      <inkml:brushProperty name="color" value="#f2395b"/>
      <inkml:brushProperty name="ignorePressure" value="0"/>
    </inkml:brush>
  </inkml:definitions>
  <inkml:trace contextRef="#ctx0" brushRef="#br0">30100.000 24100.000 694,'-22.000'57.000'98,"6.000"17.000"-21,7.000 15.000-21,6.000 16.000-21,3.000 16.000-14,0.000 20.000-7,0.000 18.000-10,0.000 20.000-7,0.000 5.000-7,0.000-6.000-8,0.000-6.000-6,0.000-6.000-8,-2.000-18.000-6,-3.000-28.000-8,-3.000-28.000-7,-2.000-27.000-6</inkml:trace>
</inkml:ink>
</file>

<file path=ppt/ink/ink76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09"/>
    </inkml:context>
    <inkml:brush xml:id="br0">
      <inkml:brushProperty name="width" value="0.0304007045924664" units="cm"/>
      <inkml:brushProperty name="height" value="0.0304007045924664" units="cm"/>
      <inkml:brushProperty name="color" value="#f2395b"/>
      <inkml:brushProperty name="ignorePressure" value="0"/>
    </inkml:brush>
  </inkml:definitions>
  <inkml:trace contextRef="#ctx0" brushRef="#br0">36050.000 17400.000 723,'-2.000'-57.000'-1,"-3.000"-11.000"-1,-3.000-14.000-2,-2.000-11.000-1,-6.000 0.000 4,-6.000 17.000 9,-6.000 15.000 9,-6.000 16.000 9,-2.000 9.000 2,3.000 3.000-4,3.000 3.000-4,4.000 4.000-6,-6.000 1.000-1,-11.000 0.000-2,-14.000 0.000 1,-11.000 0.000-2,-12.000 1.000 0,-9.000 4.000 0,-10.000 3.000-2,-8.000 3.000-1,-9.000 9.000-1,-6.000 16.000 1,-6.000 15.000-1,-6.000 17.000 0,-10.000 11.000 0,-12.000 10.000-3,-13.000 10.000-2,-12.000 9.000-1,-2.000 6.000-1,9.000 3.000 1,10.000 3.000 0,10.000 4.000 2,11.000 1.000 0,17.000 0.000 1,15.000 0.000 1,16.000 0.000 0,13.000 1.000 1,14.000 4.000-1,11.000 3.000-1,14.000 3.000-2,10.000 4.000 1,9.000 7.000-1,10.000 6.000 1,10.000 7.000 0,11.000 2.000-1,17.000 1.000 0,15.000-1.000 0,16.000 1.000-2,16.000-7.000-1,20.000-12.000 0,18.000-13.000-3,20.000-12.000 0,16.000-13.000 0,16.000-12.000 0,15.000-13.000 3,17.000-12.000 0,7.000-10.000 1,0.000-6.000-1,0.000-6.000-1,0.000-6.000-1,3.000-15.000-1,6.000-21.000 0,7.000-22.000 0,6.000-22.000-1,-1.000-19.000 0,-5.000-16.000 0,-7.000-15.000-1,-5.000-15.000 0,-11.000-11.000 0,-11.000-2.000 1,-14.000-3.000 2,-11.000-3.000 1,-17.000-4.000 0,-18.000-3.000-1,-19.000-3.000 0,-18.000-2.000 0,-23.000-5.000 0,-24.000-2.000 1,-26.000-3.000 3,-24.000-3.000 1,-24.000-1.000 0,-22.000 4.000 0,-22.000 3.000-1,-21.000 3.000-1,-20.000 12.000-1,-15.000 22.000 0,-15.000 22.000-2,-16.000 23.000 0,-8.000 17.000-1,0.000 17.000-3,0.000 15.000-1,0.000 16.000-3,0.000 18.000-2,0.000 22.000-5,0.000 22.000-3,0.000 23.000-4,15.000 6.000-1,32.000-5.000 5,31.000-7.000 3,32.000-5.000 4,15.000-4.000 1,0.000 0.000-1,0.000 0.000-1,0.000 0.000-1</inkml:trace>
</inkml:ink>
</file>

<file path=ppt/ink/ink761.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1832.000 323.000,'0.002'0.005,"0.002"0.007,0.003 0.008,0.003 0.008,0.002 0.007,0.002 0.006,0.001 0.005,0.001 0.003,0.001 0.002,0.001 0.002,0.000 0.001,0.000 0.001,0.000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0.000,-0.005 0.030,-0.001 0.075,-0.001 0.093,0.052 0.091,0.033 0.047,0.018 0.025,0.006 0.009,-0.002-0.003,-0.008-0.011,-0.011-0.016,-0.013-0.019,0.002 0.058,-0.021-0.064,-0.019-0.066,-0.015-0.062,-0.012-0.054,-0.009-0.044,-0.006-0.035,-0.004-0.026,-0.002-0.018,-0.001-0.012,0.000-0.007,0.000-0.003,0.000-0.001,0.001 0.001,0.001 0.001,0.001 0.002,0.001 0.002,0.000 0.002,0.000 0.002,0.000 0.086,0.000 0.129,0.000 0.018,0.000 0.058,0.000 0.049,0.000 0.040,0.000 0.055,0.000 0.000,0.000-0.014,0.000-0.022,0.000-0.025,0.000-0.026,0.000-0.025,0.000 0.126,0.000 0.069,0.000 0.051,0.018-0.038,0.029-0.024,0.033-0.038,0.034-0.044,-0.088-0.379,0.258 0.521,0.104 0.090,0.056-0.010,0.045 0.009,0.005-0.033,-0.021-0.058,-0.037-0.071,-0.044-0.074,-0.046-0.071,-0.027-0.020,-0.069-0.049,-0.064-0.034,-0.055-0.021,-0.045-0.012,-0.035-0.005,-0.026-0.001,0.004-0.010,0.025 0.044,0.034 0.053,0.063 0.095,0.046 0.019,0.040 0.001,-0.077-0.003,-0.038-0.007,-0.023-0.036,-0.012-0.052,-0.004-0.059,0.001-0.059,0.005-0.056,0.024-0.022,0.018-0.020,0.019-0.006,0.017 0.003,0.015 0.009,0.013 0.011,0.010 0.012,0.007 0.011,0.005 0.010,0.015-0.038,0.079-0.014,0.094-0.018,0.099-0.020,-0.389-0.080,0.595 0.170,0.053 0.054,0.002 0.041,-0.107-0.010,-0.045 0.011,-0.052 0.005,-0.054 0.001,-0.394-0.231,0.589 0.282,0.022-0.001,-0.019-0.002,-0.328 0.149,-0.283 0.122,-0.262 0.082,-0.205 0.190,-0.081 0.023,-0.009-0.037,0.036-0.070,0.059-0.084,0.068-0.085,0.108-0.195,0.038-0.045,0.034-0.039,0.030-0.033,0.018 0.049,0.031-0.032,0.022-0.024,0.015-0.017,0.009-0.011,0.005-0.007,0.002-0.004,-0.007-0.225,0.244 0.175,0.189-0.032,0.303-0.012,0.085-0.021,-0.033-0.014,-0.102-0.009,-0.135-0.005,-0.143-0.002,-0.136 0.000,-0.140-0.009,-0.076 0.034,-0.069 0.042,-0.061 0.045,-0.094 0.081,-0.078 0.084,-0.060 0.072,-0.150 0.238,0.006 0.016,0.041-0.023,0.058-0.046,0.064-0.056,0.063-0.057,0.045-0.069,0.014-0.021,0.002-0.010,-0.006-0.003,-0.002 0.018,0.019-0.018,0.023-0.021,0.102 0.004,0.135-0.012,0.152-0.038,0.098-0.053,0.057-0.058,0.026-0.057,0.004-0.052,-0.010-0.045,-0.018-0.037,-0.022-0.030,-0.079-0.010,-0.017 0.009,-0.015 0.017,-0.013 0.022,0.017 0.061,-0.043 0.050,-0.047 0.049,-0.045 0.045,-0.041 0.039,-0.035 0.032,-0.029 0.025,-0.025-0.054,-0.013-0.001,-0.010-0.005,-0.008-0.008,-0.007 0.043,-0.004 0.013,-0.002 0.017,-0.001 0.018,0.000 0.085,0.001 0.072,0.001 0.054,0.002-0.029,0.001-0.004,0.001-0.017,0.000 0.090,0.001-0.100,0.001-0.109,0.001-0.105,0.000-0.093,0.000-0.077,0.000-0.061,0.000-0.046,0.000-0.032,0.000-0.021,0.000-0.013,0.000-0.007,0.000-0.002,0.000 0.001,0.000 0.002,0.000 0.003,0.000 0.003,0.000 0.003,0.000 0.003,0.000 0.002,0.000 0.002,0.000 0.001,0.000 0.001,0.000 0.001,0.000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0.067,0.000 0.103,0.000 0.115,0.000 0.113,0.000 0.102,0.000-0.014,0.000 0.048,0.000 0.039,0.000-0.049,0.000-0.013,0.000-0.024,0.000-0.030,-0.014 0.076,-0.021-0.046,-0.024-0.043,-0.024-0.037,-0.022-0.030,-0.019-0.024,-0.006-0.044,0.009-0.069,0.015-0.072,0.017-0.067,0.017-0.058,0.015-0.047,0.013-0.037,0.010-0.027,0.008-0.019,0.006-0.012,0.004-0.007,0.002-0.003,0.001-0.001,0.001 0.001,0.000 0.002,0.000 0.002,0.000 0.002,0.000 0.002,0.000 0.002,0.000 0.001,0.000 0.001,0.000 0.001,0.000 0.001,0.000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0.000,-0.018-0.026,-0.033-0.061,-0.039-0.073,-0.009-0.049,-0.005-0.066,0.003-0.063,-2.383-9.000</inkml:trace>
</inkml:ink>
</file>

<file path=ppt/ink/ink76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12"/>
    </inkml:context>
    <inkml:brush xml:id="br0">
      <inkml:brushProperty name="width" value="0.028658926486969" units="cm"/>
      <inkml:brushProperty name="height" value="0.028658926486969" units="cm"/>
      <inkml:brushProperty name="color" value="#f2395b"/>
      <inkml:brushProperty name="ignorePressure" value="0"/>
    </inkml:brush>
  </inkml:definitions>
  <inkml:trace contextRef="#ctx0" brushRef="#br0">39750.000 28900.000 767,'3.000'-44.000'-32,"6.000"13.000"15,7.000 12.000 16,6.000 13.000 16,3.000 6.000 8,0.000 0.000-1,0.000 0.000 0,0.000 0.000-2,1.000-2.000 0,4.000-3.000-2,3.000-3.000-1,3.000-2.000-3,6.000-3.000 0,9.000 1.000-2,10.000-1.000-2,10.000 1.000 0,4.000 1.000-2,0.000 3.000 1,0.000 3.000-1,0.000 4.000 1,-2.000 1.000-2,-3.000 0.000 0,-3.000 0.000-1,-2.000 0.000-1,2.000 1.000-1,9.000 4.000-2,10.000 3.000-1,10.000 3.000-3,0.000-1.000 0,-5.000-2.000 0,-7.000-3.000 1,-5.000-3.000 0,-4.000-4.000 0,0.000-3.000 0,0.000-3.000 1,0.000-2.000 1,0.000-5.000 0,0.000-2.000 0,0.000-3.000-1,0.000-3.000 1,-5.000-1.000 0,-9.000 4.000 0,-10.000 3.000-1,-8.000 3.000 1,-8.000 1.000-2,-2.000 1.000-1,-3.000-1.000-3,-3.000 1.000-2,-13.000 5.000-8,-22.000 14.000-15,-22.000 11.000-15,-21.000 14.000-14,-6.000 2.000-1,14.000-6.000 11,11.000-6.000 11,14.000-6.000 12,5.000-4.000 7,1.000 1.000 4,-1.000-1.000 2,1.000 1.000 4</inkml:trace>
</inkml:ink>
</file>

<file path=ppt/ink/ink76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22"/>
    </inkml:context>
    <inkml:brush xml:id="br0">
      <inkml:brushProperty name="width" value="0.0288926064968109" units="cm"/>
      <inkml:brushProperty name="height" value="0.0288926064968109" units="cm"/>
      <inkml:brushProperty name="color" value="#f2395b"/>
      <inkml:brushProperty name="ignorePressure" value="0"/>
    </inkml:brush>
  </inkml:definitions>
  <inkml:trace contextRef="#ctx0" brushRef="#br0">46450.000 20400.000 761,'-11.000'-47.000'0,"-22.000"6.000"0,-22.000 7.000 0,-21.000 6.000 0,-7.000 7.000 2,9.000 10.000 4,10.000 10.000 5,10.000 9.000 4,2.000 6.000 2,-3.000 3.000-1,-3.000 3.000 0,-2.000 4.000 0,2.000 4.000-1,9.000 6.000-2,10.000 7.000-1,10.000 6.000-2,4.000 3.000-2,0.000 0.000-1,0.000 0.000-2,0.000 0.000-1,3.000-2.000 0,6.000-3.000 1,7.000-3.000 1,6.000-2.000 1,6.000-5.000-1,6.000-2.000-4,7.000-3.000-4,6.000-3.000-3,7.000-4.000-2,10.000-3.000 2,10.000-3.000 2,9.000-2.000 2,2.000-1.000 2,-2.000 3.000 0,-3.000 3.000 2,-3.000 4.000 0,-4.000 1.000 1,-3.000 0.000 0,-3.000 0.000-1,-2.000 0.000 0,-6.000 0.000-1,-6.000 0.000 0,-6.000 0.000 0,-6.000 0.000 0,-4.000 1.000-1,1.000 4.000 2,-1.000 3.000-1,1.000 3.000 2,-7.000 3.000-1,-12.000 3.000 0,-13.000 3.000-1,-12.000 4.000 0,-9.000 2.000 0,-2.000 4.000 0,-3.000 3.000-1,-3.000 3.000 1,-4.000 1.000-1,-3.000 1.000-1,-3.000-1.000 1,-2.000 1.000-2,-3.000-4.000 0,1.000-6.000-3,-1.000-6.000-2,1.000-6.000-3,4.000-6.000-2,9.000-2.000-4,10.000-3.000-3,10.000-3.000-3,7.000-15.000-5,6.000-24.000-7,7.000-26.000-8,6.000-24.000-7,4.000-7.000 1,4.000 13.000 8,3.000 12.000 9,3.000 13.000 9</inkml:trace>
</inkml:ink>
</file>

<file path=ppt/ink/ink76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22"/>
    </inkml:context>
    <inkml:brush xml:id="br0">
      <inkml:brushProperty name="width" value="0.0319491177797318" units="cm"/>
      <inkml:brushProperty name="height" value="0.0319491177797318" units="cm"/>
      <inkml:brushProperty name="color" value="#f2395b"/>
      <inkml:brushProperty name="ignorePressure" value="0"/>
    </inkml:brush>
  </inkml:definitions>
  <inkml:trace contextRef="#ctx0" brushRef="#br0">46650.000 19150.000 688,'0.000'-69.000'-1,"0.000"13.000"-4,0.000 12.000-2,0.000 13.000-3,-2.000 7.000 4,-3.000 4.000 12,-3.000 3.000 12,-2.000 3.000 12,-1.000 17.000 4,3.000 31.000 0,3.000 32.000-2,4.000 31.000-2,1.000 17.000-2,0.000 3.000-6,0.000 3.000-4,0.000 4.000-5,0.000 2.000-2,0.000 4.000 1,0.000 3.000 0,0.000 3.000 1,0.000 1.000-3,0.000 1.000-3,0.000-1.000-5,0.000 1.000-5,-4.000-1.000-1,-5.000 1.000 2,-7.000-1.000 1,-5.000 1.000 2,-1.000-4.000 0,6.000-6.000-2,7.000-6.000-2,6.000-6.000-2,1.000-12.000-1,-3.000-15.000-1,-3.000-15.000-2,-2.000-16.000 0,-1.000-18.000 1,3.000-18.000 0,3.000-19.000 2,4.000-18.000 1,1.000-20.000 1,0.000-18.000 0,0.000-19.000 1,0.000-18.000-1,7.000-14.000 1,17.000-5.000-3,15.000-7.000-2,16.000-5.000-1,12.000-1.000-2,9.000 6.000 1,10.000 7.000-1,10.000 6.000 1,-1.000 10.000 0,-9.000 17.000 3,-10.000 15.000 2,-8.000 16.000 3,-9.000 10.000 0,-6.000 7.000 0,-6.000 6.000-2,-6.000 7.000 0,-7.000 8.000 2,-6.000 14.000 5,-6.000 11.000 5,-6.000 14.000 6,-6.000 7.000 3,-2.000 3.000-1,-3.000 3.000 0,-3.000 4.000 1,-4.000 1.000-1,-3.000 0.000-3,-3.000 0.000-1,-2.000 0.000-2,-6.000 1.000-1,-6.000 4.000-1,-6.000 3.000 0,-6.000 3.000-1,-7.000 1.000-1,-6.000 1.000 0,-6.000-1.000 1,-6.000 1.000-1,-4.000-3.000-2,1.000-2.000-2,-1.000-3.000-5,1.000-3.000-2,-1.000-4.000-1,1.000-3.000 1,-1.000-3.000 1,1.000-2.000 3,2.000-6.000-5,7.000-6.000-11,6.000-6.000-9,7.000-6.000-11,4.000-9.000-5,3.000-8.000-2,3.000-10.000-1,4.000-9.000-1,4.000-5.000 3,6.000 0.000 6,7.000 0.000 7,6.000 0.000 7</inkml:trace>
</inkml:ink>
</file>

<file path=ppt/ink/ink76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23"/>
    </inkml:context>
    <inkml:brush xml:id="br0">
      <inkml:brushProperty name="width" value="0.0366105139255524" units="cm"/>
      <inkml:brushProperty name="height" value="0.0366105139255524" units="cm"/>
      <inkml:brushProperty name="color" value="#f2395b"/>
      <inkml:brushProperty name="ignorePressure" value="0"/>
    </inkml:brush>
  </inkml:definitions>
  <inkml:trace contextRef="#ctx0" brushRef="#br0">48550.000 20550.000 600,'-22.000'-29.000'0,"6.000"-5.000"0,7.000-7.000 0,6.000-5.000 0,1.000-1.000 1,-3.000 6.000 1,-3.000 7.000 2,-2.000 6.000 1,-3.000 3.000 2,1.000 0.000 1,-1.000 0.000 1,1.000 0.000 2,-3.000 3.000 0,-2.000 6.000 1,-3.000 7.000 0,-3.000 6.000 0,-4.000 4.000 0,-3.000 4.000-2,-3.000 3.000-1,-2.000 3.000-2,-3.000 6.000-1,1.000 9.000 2,-1.000 10.000-1,1.000 10.000 2,1.000 8.000 0,3.000 10.000-1,3.000 10.000 0,4.000 9.000 0,1.000 6.000 0,0.000 3.000 0,0.000 3.000-1,0.000 4.000 0,1.000-1.000-1,4.000-3.000-1,3.000-3.000-1,3.000-2.000 0,3.000-6.000-2,3.000-6.000-1,3.000-6.000 0,4.000-6.000-1,7.000-10.000-1,13.000-12.000 0,12.000-13.000 0,13.000-12.000 0,7.000-12.000 0,4.000-8.000 0,3.000-10.000 1,3.000-9.000 1,6.000-12.000-2,9.000-11.000-2,10.000-14.000-4,10.000-11.000-3,4.000-12.000-2,0.000-9.000-1,0.000-10.000 0,0.000-8.000-2,-4.000-9.000 0,-5.000-6.000 0,-7.000-6.000 0,-5.000-6.000 0,-6.000-7.000 0,-3.000-6.000 2,-3.000-6.000 1,-2.000-6.000 3,-6.000 1.000 0,-6.000 9.000 2,-6.000 10.000 1,-6.000 10.000 1,-9.000 11.000 2,-8.000 17.000 5,-10.000 15.000 3,-9.000 16.000 4,-7.000 12.000 3,-3.000 9.000 2,-3.000 10.000 1,-2.000 10.000 1,-6.000 8.000 3,-6.000 10.000 5,-6.000 10.000 4,-6.000 9.000 5,-2.000 12.000-1,3.000 16.000-5,3.000 15.000-5,4.000 17.000-6,2.000 10.000-2,4.000 6.000-1,3.000 7.000 1,3.000 6.000 0,3.000 6.000-2,3.000 6.000-2,3.000 7.000-3,4.000 6.000-2,-1.000-1.000-2,-3.000-5.000-1,-3.000-7.000-1,-2.000-5.000-1,-1.000-4.000 0,3.000 0.000-3,3.000 0.000 0,4.000 0.000-3,1.000-2.000-2,0.000-3.000-3,0.000-3.000-5,0.000-2.000-4,0.000-6.000-1,0.000-6.000 2,0.000-6.000 3,0.000-6.000 1,1.000-9.000-2,4.000-8.000-8,3.000-10.000-8,3.000-9.000-7</inkml:trace>
</inkml:ink>
</file>

<file path=ppt/ink/ink76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24"/>
    </inkml:context>
    <inkml:brush xml:id="br0">
      <inkml:brushProperty name="width" value="0.0352739617228508" units="cm"/>
      <inkml:brushProperty name="height" value="0.0352739617228508" units="cm"/>
      <inkml:brushProperty name="color" value="#f2395b"/>
      <inkml:brushProperty name="ignorePressure" value="0"/>
    </inkml:brush>
  </inkml:definitions>
  <inkml:trace contextRef="#ctx0" brushRef="#br0">49900.000 20400.000 623,'48.000'-71.000'2,"-3.000"10.000"2,-3.000 10.000 2,-2.000 9.000 4,-1.000 7.000 2,3.000 7.000 3,3.000 6.000 2,4.000 7.000 3,-1.000 5.000 2,-3.000 7.000-1,-3.000 6.000-1,-2.000 7.000 0,-5.000 7.000-1,-2.000 9.000-1,-3.000 10.000 0,-3.000 10.000-1,-7.000 5.000-3,-9.000 4.000-4,-10.000 3.000-4,-8.000 3.000-5,-11.000 3.000-4,-8.000 3.000-1,-10.000 3.000-2,-9.000 4.000-2,-5.000-3.000 0,0.000-5.000-1,0.000-7.000 1,0.000-5.000-1,4.000-6.000 3,10.000-3.000 5,10.000-3.000 3,9.000-2.000 5,13.000-6.000 3,20.000-6.000-2,18.000-6.000 1,20.000-6.000-1,8.000-4.000 0,1.000 1.000 0,-1.000-1.000-1,1.000 1.000 0,-3.000 2.000 1,-2.000 7.000-1,-3.000 6.000 0,-3.000 7.000 0,-6.000 4.000 0,-5.000 3.000 0,-7.000 3.000-1,-5.000 4.000 0,-6.000 5.000 0,-3.000 10.000 0,-3.000 10.000 0,-2.000 9.000 0,-12.000 12.000-1,-19.000 16.000-1,-18.000 15.000-1,-19.000 17.000-2,-19.000 13.000-1,-19.000 13.000-3,-18.000 12.000-4,-19.000 13.000-2,-26.000 18.000-4,-30.000 26.000-4,-32.000 24.000-5,-30.000 26.000-5,-17.000 16.000-4,1.000 10.000-7,-1.000 10.000-6,1.000 9.000-7,18.000-24.000 0,38.000-56.000 6,37.000-56.000 5,38.000-56.000 5</inkml:trace>
</inkml:ink>
</file>

<file path=ppt/ink/ink76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41"/>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64400.000 8450.000 999,'134.000'-236.000'-41,"-31.000"78.000"11,-31.000 78.000 11,-31.000 79.000 11,-18.000 36.000 3,-3.000-2.000-7,-3.000-3.000-6,-2.000-3.000-7</inkml:trace>
</inkml:ink>
</file>

<file path=ppt/ink/ink76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44"/>
    </inkml:context>
    <inkml:brush xml:id="br0">
      <inkml:brushProperty name="width" value="0.0348599776625633" units="cm"/>
      <inkml:brushProperty name="height" value="0.0348599776625633" units="cm"/>
      <inkml:brushProperty name="color" value="#000000"/>
      <inkml:brushProperty name="ignorePressure" value="0"/>
    </inkml:brush>
  </inkml:definitions>
  <inkml:trace contextRef="#ctx0" brushRef="#br0">29700.000 16700.000 631,'-29.000'23.000'-1,"-5.000"-3.000"1,-7.000-3.000-2,-5.000-2.000 1,0.000-8.000 0,10.000-8.000 4,10.000-10.000 4,9.000-9.000 2,6.000-9.000 3,3.000-5.000 1,3.000-7.000-1,4.000-5.000 2,1.000-8.000 0,0.000-5.000 0,0.000-7.000-1,0.000-5.000 0,3.000-4.000 0,6.000 0.000 0,7.000 0.000-1,6.000 0.000 0,4.000-5.000-1,4.000-9.000-1,3.000-10.000 0,3.000-8.000-1,3.000-8.000 0,3.000-2.000 0,3.000-3.000 1,4.000-3.000 0,2.000-6.000 1,4.000-5.000-2,3.000-7.000-1,3.000-5.000-1,1.000-1.000 0,1.000 6.000 0,-1.000 7.000 0,1.000 6.000-1,-1.000 4.000 0,1.000 4.000-2,-1.000 3.000-2,1.000 3.000-1,4.000 3.000-1,9.000 3.000 1,10.000 3.000 0,10.000 4.000 1,5.000 1.000-1,4.000 0.000-1,3.000 0.000 0,3.000 0.000 0,3.000 0.000-1,3.000 0.000 1,3.000 0.000 1,4.000 0.000 1,-1.000 1.000 0,-3.000 4.000 0,-3.000 3.000-1,-2.000 3.000 0,-5.000 6.000-1,-2.000 9.000 1,-3.000 10.000 0,-3.000 10.000 1,-4.000 4.000-1,-3.000 0.000 1,-3.000 0.000 0,-2.000 0.000 0,-1.000 1.000 0,3.000 4.000-1,3.000 3.000 0,4.000 3.000-1,2.000 1.000 0,4.000 1.000 1,3.000-1.000 0,3.000 1.000 1,1.000-1.000-1,1.000 1.000 1,-1.000-1.000 0,1.000 1.000-1,1.000-1.000 1,3.000 1.000 0,3.000-1.000 0,4.000 1.000-1,2.000-1.000 0,4.000 1.000-1,3.000-1.000-1,3.000 1.000-2,-1.000-1.000 0,-2.000 1.000 0,-3.000-1.000 0,-3.000 1.000 0,1.000-1.000 1,6.000 1.000-1,7.000-1.000 1,6.000 1.000 0,1.000-1.000 0,-3.000 1.000 0,-3.000-1.000 0,-2.000 1.000 1,-5.000-1.000-1,-2.000 1.000 1,-3.000-1.000 0,-3.000 1.000 0,-6.000-1.000 0,-5.000 1.000-1,-7.000-1.000 1,-5.000 1.000 0,-9.000 2.000 0,-9.000 7.000-2,-10.000 6.000-1,-8.000 7.000-1,-11.000 2.000 0,-8.000 1.000 0,-10.000-1.000 1,-9.000 1.000 0</inkml:trace>
</inkml:ink>
</file>

<file path=ppt/ink/ink76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45"/>
    </inkml:context>
    <inkml:brush xml:id="br0">
      <inkml:brushProperty name="width" value="0.0306794103235006" units="cm"/>
      <inkml:brushProperty name="height" value="0.0306794103235006" units="cm"/>
      <inkml:brushProperty name="color" value="#000000"/>
      <inkml:brushProperty name="ignorePressure" value="0"/>
    </inkml:brush>
  </inkml:definitions>
  <inkml:trace contextRef="#ctx0" brushRef="#br0">39900.000 9000.000 717,'-2.000'-49.000'0,"-3.000"4.000"-1,-3.000 3.000 1,-2.000 3.000 0,-6.000 6.000 1,-6.000 9.000 5,-6.000 10.000 5,-6.000 10.000 4,-2.000 4.000 1,3.000 0.000-2,3.000 0.000-1,4.000 0.000-3,-4.000 6.000-1,-9.000 13.000 1,-10.000 12.000 0,-8.000 13.000 1,-8.000 7.000 0,-2.000 4.000 0,-3.000 3.000 0,-3.000 3.000 0,1.000 1.000 1,6.000 1.000-1,7.000-1.000 0,6.000 1.000 1,7.000-4.000-1,10.000-6.000 0,10.000-6.000 0,9.000-6.000 0,10.000-6.000-2,14.000-2.000-2,11.000-3.000-2,14.000-3.000-3,10.000-4.000-2,9.000-3.000 0,10.000-3.000 0,10.000-2.000-1,4.000-3.000 0,0.000 1.000-2,0.000-1.000-2,0.000 1.000 0,-4.000-1.000-1,-5.000 1.000 1,-7.000-1.000 0,-5.000 1.000 1,-8.000 1.000 0,-5.000 3.000 0,-7.000 3.000 0,-5.000 4.000 0,-9.000 4.000 0,-9.000 6.000 0,-10.000 7.000 1,-8.000 6.000 1,-11.000 3.000-1,-8.000 0.000 1,-10.000 0.000 0,-9.000 0.000-1,-9.000 0.000 1,-5.000 0.000-1,-7.000 0.000 1,-5.000 0.000 0,-3.000 0.000 0,4.000 0.000-1,3.000 0.000 0,3.000 0.000-1,9.000-13.000-3,16.000-24.000-7,15.000-26.000-8,17.000-24.000-6,16.000-18.000-3,19.000-9.000 1,19.000-10.000 3,19.000-8.000 2,5.000-8.000 0,-5.000-2.000 0,-7.000-3.000 0,-5.000-3.000 0,-8.000 4.000 2,-5.000 13.000 5,-7.000 12.000 5,-5.000 13.000 5</inkml:trace>
</inkml:ink>
</file>

<file path=ppt/ink/ink76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45"/>
    </inkml:context>
    <inkml:brush xml:id="br0">
      <inkml:brushProperty name="width" value="0.034616868942976" units="cm"/>
      <inkml:brushProperty name="height" value="0.034616868942976" units="cm"/>
      <inkml:brushProperty name="color" value="#000000"/>
      <inkml:brushProperty name="ignorePressure" value="0"/>
    </inkml:brush>
  </inkml:definitions>
  <inkml:trace contextRef="#ctx0" brushRef="#br0">40150.000 8400.000 635,'1.000'-93.000'-1,"4.000"17.000"-2,3.000 15.000-2,3.000 16.000-2,1.000 9.000 3,1.000 3.000 7,-1.000 3.000 8,1.000 4.000 7,1.000 4.000 6,3.000 6.000 2,3.000 7.000 2,4.000 6.000 3,-1.000 12.000-1,-3.000 19.000-4,-3.000 19.000-3,-2.000 19.000-3,-5.000 18.000-3,-2.000 19.000 0,-3.000 19.000-2,-3.000 19.000 0,-4.000 7.000-1,-3.000-3.000-1,-3.000-3.000-2,-2.000-2.000-2,-1.000-14.000-1,3.000-21.000-2,3.000-22.000-2,4.000-22.000-3,-1.000 1.000 0,-3.000 26.000 1,-3.000 24.000 1,-2.000 26.000 1,-3.000 4.000-1,1.000-16.000-1,-1.000-15.000-4,1.000-15.000-1,1.000-15.000-3,3.000-12.000-4,3.000-13.000-4,4.000-12.000-4,1.000-27.000-2,0.000-41.000-2,0.000-40.000-1,0.000-40.000-1,7.000-23.000 1,17.000-3.000 2,15.000-3.000 3,16.000-2.000 2,5.000 2.000 4,-2.000 9.000 4,-3.000 10.000 3,-3.000 10.000 5,-4.000 11.000 1,-3.000 17.000 2,-3.000 15.000 0,-2.000 16.000 2,-5.000 15.000 1,-2.000 16.000 3,-3.000 15.000 1,-3.000 17.000 3,-6.000 11.000 1,-5.000 10.000 2,-7.000 10.000 2,-5.000 9.000 1,-4.000 7.000 0,0.000 7.000-3,0.000 6.000-3,0.000 7.000-1,-4.000-1.000-3,-5.000-6.000 0,-7.000-6.000-2,-5.000-6.000 0,-8.000-2.000-2,-5.000 3.000-3,-7.000 3.000-3,-5.000 4.000-2,-3.000-4.000-3,4.000-9.000-3,3.000-10.000-2,3.000-8.000-3,1.000-9.000-4,1.000-6.000-4,-1.000-6.000-5,1.000-6.000-4</inkml:trace>
</inkml:ink>
</file>

<file path=ppt/ink/ink76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46"/>
    </inkml:context>
    <inkml:brush xml:id="br0">
      <inkml:brushProperty name="width" value="0.0360936895012856" units="cm"/>
      <inkml:brushProperty name="height" value="0.0360936895012856" units="cm"/>
      <inkml:brushProperty name="color" value="#000000"/>
      <inkml:brushProperty name="ignorePressure" value="0"/>
    </inkml:brush>
  </inkml:definitions>
  <inkml:trace contextRef="#ctx0" brushRef="#br0">41600.000 9350.000 609,'-4.000'-46.000'21,"-5.000"10.000"0,-7.000 10.000 1,-5.000 9.000 0,-6.000 10.000 0,-3.000 14.000-2,-3.000 11.000-1,-2.000 14.000-3,0.000 3.000-1,7.000-2.000-3,6.000-3.000-3,7.000-3.000-2,2.000-2.000-2,1.000 0.000 0,-1.000 0.000 0,1.000 0.000 0,-1.000 1.000 0,1.000 4.000 2,-1.000 3.000 1,1.000 3.000 0,-3.000 1.000 1,-2.000 1.000-1,-3.000-1.000-2,-3.000 1.000-1,-1.000-1.000-1,4.000 1.000 1,3.000-1.000 0,3.000 1.000 1,3.000-1.000 1,3.000 1.000-2,3.000-1.000 0,4.000 1.000-1,1.000-1.000 1,0.000 1.000 0,0.000-1.000 2,0.000 1.000 0,7.000-1.000-2,17.000 1.000-3,15.000-1.000-5,16.000 1.000-4,5.000-9.000-3,-2.000-15.000-4,-3.000-15.000-2,-3.000-16.000-3,-4.000-10.000 0,-3.000-3.000 1,-3.000-3.000 1,-2.000-2.000 3,-3.000-3.000-1,1.000 1.000 1,-1.000-1.000-1,1.000 1.000 1,-3.000 1.000 0,-2.000 3.000 1,-3.000 3.000 3,-3.000 4.000 1,-4.000 1.000 1,-3.000 0.000-1,-3.000 0.000 1,-2.000 0.000 0,-1.000-4.000 0,3.000-5.000 0,3.000-7.000-2,4.000-5.000 0,-1.000-1.000 1,-3.000 6.000 0,-3.000 7.000 2,-2.000 6.000 0,-3.000 1.000 2,1.000-3.000-1,-1.000-3.000 1,1.000-2.000 0,-1.000-3.000 0,1.000 1.000 1,-1.000-1.000 0,1.000 1.000 1,-3.000-1.000-1,-2.000 1.000 2,-3.000-1.000-1,-3.000 1.000 1,-1.000-6.000 0,4.000-8.000-1,3.000-10.000-2,3.000-9.000-1,-1.000 1.000 1,-2.000 13.000 3,-3.000 12.000 3,-3.000 13.000 2,-2.000 6.000 1,0.000 0.000 0,0.000 0.000-1,0.000 0.000-1,0.000-10.000 2,0.000-18.000 6,0.000-19.000 5,0.000-18.000 6,-2.000-3.000 1,-3.000 17.000-2,-3.000 15.000-3,-2.000 16.000-3,-1.000 26.000 4,3.000 38.000 10,3.000 37.000 10,4.000 38.000 9,1.000 23.000 0,0.000 9.000-9,0.000 10.000-11,0.000 10.000-9,-4.000 7.000-7,-5.000 6.000-2,-7.000 7.000-2,-5.000 6.000-2,-4.000-5.000-1,0.000-16.000 0,0.000-15.000 0,0.000-15.000 0,1.000-17.000-6,4.000-15.000-12,3.000-15.000-13,3.000-16.000-13,6.000-23.000-9,9.000-27.000-6,10.000-28.000-6,10.000-28.000-6,2.000-10.000 3,-3.000 9.000 14,-3.000 10.000 14,-2.000 10.000 13</inkml:trace>
</inkml:ink>
</file>

<file path=ppt/ink/ink762.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1842.000 377.000,'-0.009'0.014,"-0.014"0.021,-0.016 0.024,-0.015 0.023,-0.014 0.021,-0.012 0.017,-0.009 0.014,-0.007 0.011,-0.005 0.008,-0.003 0.005,-0.002 0.003,-0.001 0.002,0.000 0.001,0.000 0.000,0.000 0.000,0.000-0.001,0.000-0.001,0.000-0.001,0.000-0.001,0.087-0.125,-0.056 0.228,0.008 0.093,0.009 0.072,0.010 0.054,0.040-0.358,0.099 0.726,0.125 0.113,0.113 0.026,0.105 0.197,0.043 0.010,0.014-0.066,0.034-0.124,0.059 0.006,0.020-0.027,-0.008-0.047,0.064 0.057,-0.055-0.122,-0.063-0.126,-0.063-0.119,-0.061-0.106,-0.079-0.118,-0.072-0.102,-0.062-0.083,-0.050-0.064,-0.038-0.047,-0.028-0.032,-0.019-0.021,-0.012-0.012,-0.007-0.006,-0.003-0.001,-0.001 0.002,0.001 0.003,0.002 0.004,0.002 0.004,0.002 0.004,-0.007 0.067,-0.005 0.111,0.030 0.072,0.051 0.042,0.060 0.020,0.062 0.004,0.058-0.024,0.052-0.041,0.005-0.026,0.008 0.008,-0.003 0.019,-0.010 0.026,0.034 0.230,-0.011 0.097,-0.010 0.033,0.005 0.159,0.004 0.028,0.007-0.047,0.008-0.088,0.008-0.106,0.007-0.107,0.006-0.099,0.017-0.006,0.013 0.044,-0.087-0.081,-0.011-0.005,-0.013-0.011,-0.014-0.015,-0.244-0.277,0.450 0.383,0.036-0.021,-0.019-0.050,-0.051-0.064,-0.066-0.067,-0.070-0.063,-0.066-0.056,-0.058-0.046,-0.049-0.037,-0.039-0.028,-0.029-0.020,-0.021-0.013,-0.014-0.008,-0.009-0.004,-0.005-0.001,-0.002 0.000,0.000 0.001,0.001 0.002,0.002 0.002,0.002 0.002,0.002 0.002,0.002 0.001,0.002 0.001,0.001 0.001,0.001 0.001,0.016 0.000,0.143-0.049,0.009-0.077,-0.037-0.089,-0.064-0.090,-0.076-0.084,-0.078-0.074,0.007 0.364,0.069-0.588,0.090-0.121,0.095-0.067,-0.198 0.692,0.398-0.952,0.154-0.107,0.127-0.026,0.027-0.089,-0.038 0.025,-0.078 0.095,-0.097 0.134,-0.112 0.249,-0.007 0.029,-0.009 0.028,-0.313 0.593,0.513-1.035,0.009-0.016,-0.019 0.068,-0.140 0.256,-0.058 0.074,-0.064 0.071,-0.064 0.065,-0.004-0.039,-0.030 0.094,-0.011 0.086,-0.052 0.169,0.001 0.044,0.004 0.037,0.006 0.030,0.068-0.047,0.017 0.020,0.015 0.012,-0.057 0.044,-0.022-0.017,-0.028-0.024,-0.030-0.028,-0.012-0.117,-0.038-0.050,-0.032-0.044,-0.013 0.059,0.010 0.015,0.018 0.025,0.022 0.030,-0.006-0.037,-0.002-0.045,-0.007-0.018,-0.010 0.002,-0.010 0.002,-0.013 0.019,-0.012 0.022,0.008-0.029,0.014 0.012,0.021 0.007,0.024 0.004,0.211-0.257,0.156-0.142,0.113-0.075,-0.057 0.134,0.008 0.010,-0.011 0.024,-0.023 0.032,0.031-0.058,-0.079 0.098,-0.085 0.105,-0.083 0.102,-0.075 0.093,-0.065 0.080,-0.053 0.065,-0.069 0.052,-0.078 0.062,-0.073 0.052,-0.064 0.041,-0.052 0.031,-0.041 0.022,0.109 0.015,0.192 0.009,0.227 0.005,0.138 0.002,0.063 0.000,0.013-0.002,-0.018-0.002,-0.036-0.002,-0.044-0.002,-0.045-0.002,-0.041-0.002,-0.036-0.001,-0.030-0.001,-0.023-0.001,-0.017 0.000,-0.012 0.000,-0.008 0.000,-0.005 0.000,-0.002 0.000,-0.001 0.000,0.000 0.000,-1.597 0.000</inkml:trace>
</inkml:ink>
</file>

<file path=ppt/ink/ink76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46"/>
    </inkml:context>
    <inkml:brush xml:id="br0">
      <inkml:brushProperty name="width" value="0.0277946293354034" units="cm"/>
      <inkml:brushProperty name="height" value="0.0277946293354034" units="cm"/>
      <inkml:brushProperty name="color" value="#000000"/>
      <inkml:brushProperty name="ignorePressure" value="0"/>
    </inkml:brush>
  </inkml:definitions>
  <inkml:trace contextRef="#ctx0" brushRef="#br0">42550.000 9350.000 791,'45.000'-90.000'1,"-9.000"23.000"1,-10.000 22.000 2,-8.000 22.000 2,-6.000 15.000 1,1.000 9.000 4,-1.000 10.000 3,1.000 10.000 3,-3.000 5.000 1,-2.000 4.000-3,-3.000 3.000 0,-3.000 3.000-3,-4.000 1.000-1,-3.000 1.000 0,-3.000-1.000 0,-2.000 1.000 0,-3.000-3.000 0,1.000-2.000-3,-1.000-3.000 0,1.000-3.000-3,-1.000-1.000-1,1.000 4.000-3,-1.000 3.000-3,1.000 3.000-2,1.000-1.000-2,3.000-2.000 0,3.000-3.000-1,4.000-3.000-1,7.000-4.000 1,13.000-3.000 1,12.000-3.000 0,13.000-2.000 1,4.000-1.000 1,-3.000 3.000 3,-3.000 3.000 2,-2.000 4.000 1,-3.000 2.000 2,1.000 4.000 1,-1.000 3.000 1,1.000 3.000 1,-6.000 6.000 1,-8.000 9.000-1,-10.000 10.000 1,-9.000 10.000 0,-10.000 7.000-2,-9.000 6.000-2,-10.000 7.000-2,-8.000 6.000-4,-14.000 6.000-2,-15.000 6.000-5,-15.000 7.000-3,-16.000 6.000-5,-8.000 1.000-2,0.000-3.000 1,0.000-3.000 1,0.000-2.000 1,9.000-14.000-4,19.000-21.000-9,19.000-22.000-9,19.000-22.000-9</inkml:trace>
</inkml:ink>
</file>

<file path=ppt/ink/ink76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49"/>
    </inkml:context>
    <inkml:brush xml:id="br0">
      <inkml:brushProperty name="width" value="0.0354797281324863" units="cm"/>
      <inkml:brushProperty name="height" value="0.0354797281324863" units="cm"/>
      <inkml:brushProperty name="color" value="#000000"/>
      <inkml:brushProperty name="ignorePressure" value="0"/>
    </inkml:brush>
  </inkml:definitions>
  <inkml:trace contextRef="#ctx0" brushRef="#br0">44250.000 7350.000 620,'-22.000'-19.000'-18,"6.000"13.000"18,7.000 12.000 18,6.000 13.000 17,3.000 7.000 7,0.000 4.000-7,0.000 3.000-6,0.000 3.000-6,0.000-1.000-4,0.000-2.000-4,0.000-3.000-3,0.000-3.000-3,0.000-2.000-2,0.000 0.000 1,0.000 0.000 0,0.000 0.000 0,1.000 3.000 0,4.000 6.000 0,3.000 7.000 0,3.000 6.000 0,-1.000 1.000-1,-2.000-3.000-1,-3.000-3.000-1,-3.000-2.000 0,-1.000-3.000-2,4.000 1.000 0,3.000-1.000-1,3.000 1.000-1,1.000 5.000 1,1.000 14.000 1,-1.000 11.000 2,1.000 14.000 1,-3.000-1.000 0,-2.000-12.000 0,-3.000-13.000-1,-3.000-12.000-1,1.000 7.000 0,6.000 29.000 0,7.000 28.000 1,6.000 28.000 0,1.000 9.000-1,-3.000-9.000-3,-3.000-10.000-4,-2.000-8.000-2,-3.000-12.000-3,1.000-12.000-1,-1.000-13.000 0,1.000-12.000-1,-6.000-16.000-5,-8.000-19.000-5,-10.000-18.000-7,-9.000-19.000-7,-4.000-13.000 0,4.000-6.000 6,3.000-6.000 6,3.000-6.000 5,-2.000-9.000 3,-6.000-8.000-3,-6.000-10.000-1,-6.000-9.000-2,-2.000-4.000 1,3.000 4.000 2,3.000 3.000 3,4.000 3.000 3,2.000 6.000 2,4.000 9.000 1,3.000 10.000 2,3.000 10.000 1,3.000 2.000 1,3.000-3.000-1,3.000-3.000 1,4.000-2.000 0,-1.000-1.000 0,-3.000 3.000-1,-3.000 3.000 1,-2.000 4.000 0,-3.000-1.000 0,1.000-3.000 0,-1.000-3.000-1,1.000-2.000 1,1.000-3.000 0,3.000 1.000 1,3.000-1.000 1,4.000 1.000 1,-1.000 1.000 0,-3.000 3.000 1,-3.000 3.000 0,-2.000 4.000 1,-1.000-1.000 0,3.000-3.000 2,3.000-3.000 0,4.000-2.000 2,-1.000 0.000 0,-3.000 7.000 0,-3.000 6.000-1,-2.000 7.000-1,-5.000 2.000 1,-2.000 1.000 4,-3.000-1.000 1,-3.000 1.000 4,-2.000 5.000 0,0.000 14.000-3,0.000 11.000-3,0.000 14.000-2,0.000 5.000-1,0.000 1.000-1,0.000-1.000-1,0.000 1.000 1,1.000-1.000-1,4.000 1.000 0,3.000-1.000 0,3.000 1.000 0,-1.000-1.000 0,-2.000 1.000 0,-3.000-1.000 0,-3.000 1.000-1,-1.000-3.000 0,4.000-2.000 0,3.000-3.000 0,3.000-3.000 0,7.000-7.000-1,14.000-9.000 0,11.000-10.000 0,14.000-8.000 0,5.000-6.000-1,1.000 1.000 1,-1.000-1.000 0,1.000 1.000 0,-3.000-1.000 0,-2.000 1.000 1,-3.000-1.000 0,-3.000 1.000 0,-1.000 1.000 0,4.000 3.000 0,3.000 3.000 0,3.000 4.000-1,3.000 4.000 1,3.000 6.000-1,3.000 7.000 0,4.000 6.000-1,-4.000 4.000 1,-9.000 4.000 0,-10.000 3.000 1,-8.000 3.000 0,-4.000-2.000 1,3.000-6.000 0,3.000-6.000 1,4.000-6.000 1,1.000-7.000 0,0.000-6.000-1,0.000-6.000-1,0.000-6.000 0,1.000-7.000-2,4.000-6.000-2,3.000-6.000-4,3.000-6.000-2,3.000-7.000-1,3.000-6.000-1,3.000-6.000 0,4.000-6.000 1,2.000-4.000-1,4.000 1.000 1,3.000-1.000 1,3.000 1.000 0,-1.000-3.000 0,-2.000-2.000 0,-3.000-3.000 0,-3.000-3.000 0,-4.000-1.000-1,-3.000 4.000 0,-3.000 3.000-2,-2.000 3.000 1,-5.000 1.000 0,-2.000 1.000 1,-3.000-1.000 3,-3.000 1.000 1,-6.000 2.000 1,-5.000 7.000 0,-7.000 6.000-1,-5.000 7.000 0,-3.000 5.000 2,4.000 7.000 2,3.000 6.000 2,3.000 7.000 4,-2.000-3.000 0,-6.000-8.000-1,-6.000-10.000-1,-6.000-9.000-2,-6.000-1.000 3,-2.000 10.000 5,-3.000 10.000 6,-3.000 9.000 6,-1.000 4.000 4,4.000 1.000 5,3.000-1.000 4,3.000 1.000 4,15.000-1.000 2,29.000 1.000-3,28.000-1.000-2,28.000 1.000-2,4.000 2.000-4,-18.000 7.000-5,-19.000 6.000-5,-18.000 7.000-6,-9.000 0.000-4,4.000-2.000-2,3.000-3.000-3,3.000-3.000-1,1.000-1.000 0,1.000 4.000 0,-1.000 3.000 2,1.000 3.000 2,-1.000 1.000-2,1.000 1.000-4,-1.000-1.000-5,1.000 1.000-3,-4.000 1.000-3,-6.000 3.000-1,-6.000 3.000-1,-6.000 4.000-2,-10.000 10.000-2,-12.000 19.000-6,-13.000 19.000-6,-12.000 19.000-6,-10.000 2.000 0,-6.000-11.000 5,-6.000-14.000 4,-6.000-11.000 5,1.000-12.000 3,9.000-9.000 1,10.000-10.000-1,10.000-8.000 1,2.000-6.000 1,-3.000 1.000 2,-3.000-1.000 1,-2.000 1.000 2,-3.000-3.000 1,1.000-2.000 2,-1.000-3.000 2,1.000-3.000 2,5.000-4.000 5,14.000-3.000 8,11.000-3.000 8,14.000-2.000 9,5.000 2.000 3,1.000 9.000-2,-1.000 10.000-3,1.000 10.000-2,-3.000 11.000-2,-2.000 17.000-1,-3.000 15.000-1,-3.000 16.000 0,-2.000 10.000-2,0.000 7.000 0,0.000 6.000 0,0.000 7.000-2,0.000-3.000-1,0.000-8.000-1,0.000-10.000-1,0.000-9.000-2,0.000-10.000-2,0.000-9.000-3,0.000-10.000-3,0.000-8.000-3,4.000-20.000-4,10.000-28.000-7,10.000-28.000-5,9.000-27.000-6,2.000-12.000-2,-2.000 6.000 4,-3.000 7.000 3,-3.000 6.000 5,-4.000 6.000 1,-3.000 6.000 4,-3.000 7.000 1,-2.000 6.000 3,-3.000 1.000 0,1.000-3.000-1,-1.000-3.000 0,1.000-2.000-1,-1.000-1.000 0,1.000 3.000 0,-1.000 3.000 1,1.000 4.000 0,1.000 1.000-2,3.000 0.000-2,3.000 0.000-4,4.000 0.000-4,-3.000 9.000 3,-5.000 19.000 7,-7.000 19.000 6,-5.000 19.000 8,-6.000 12.000 5,-3.000 6.000 4,-3.000 7.000 3,-2.000 6.000 3,-3.000-4.000 0,1.000-11.000-2,-1.000-14.000-4,1.000-11.000-2,7.000-25.000-6,16.000-33.000-10,15.000-35.000-9,17.000-34.000-9,5.000-16.000-4,-3.000 3.000 2,-3.000 3.000 3,-2.000 4.000 0,-5.000 4.000 3,-2.000 6.000 1,-3.000 7.000 1,-3.000 6.000 2,-6.000 9.000 1,-5.000 13.000 2,-7.000 12.000 1,-5.000 13.000 1,-3.000 4.000 2,4.000-3.000 0,3.000-3.000 2,3.000-2.000 0,3.000-5.000 1,3.000-2.000-1,3.000-3.000-1,4.000-3.000-1,-1.000 1.000 2,-3.000 6.000 3,-3.000 7.000 2,-2.000 6.000 3,-3.000 4.000 1,1.000 4.000 0,-1.000 3.000-2,1.000 3.000 0,1.000-1.000-1,3.000-2.000 0,3.000-3.000 0,4.000-3.000-1,-1.000-2.000 1,-3.000 0.000 2,-3.000 0.000 2,-2.000 0.000 3,-1.000 3.000 1,3.000 6.000 2,3.000 7.000 3,4.000 6.000 1,1.000 3.000 4,0.000 0.000 3,0.000 0.000 3,0.000 0.000 5,-2.000 4.000 0,-3.000 10.000-4,-3.000 10.000-3,-2.000 9.000-3,-9.000 6.000-4,-12.000 3.000-6,-13.000 3.000-5,-12.000 4.000-5,-7.000 2.000-6,1.000 4.000-7,-1.000 3.000-7,1.000 3.000-6,2.000-4.000-2,7.000-8.000 1,6.000-10.000 3,7.000-9.000 2,2.000-5.000 1,1.000 0.000 1,-1.000 0.000 1,1.000 0.000 0,5.000-4.000 2,14.000-5.000 4,11.000-7.000 3,14.000-5.000 3,5.000-4.000 2,1.000 0.000 0,-1.000 0.000 1,1.000 0.000-1,-3.000-2.000 1,-2.000-3.000 3,-3.000-3.000 2,-3.000-2.000 2,-6.000 2.000 2,-5.000 9.000-1,-7.000 10.000-1,-5.000 10.000 0,-11.000 10.000 0,-11.000 13.000-2,-14.000 12.000-1,-11.000 13.000-1,-9.000 4.000 0,-3.000-3.000-1,-3.000-3.000 0,-2.000-2.000 0,0.000-5.000 0,7.000-2.000 0,6.000-3.000-1,7.000-3.000 0,4.000-6.000 0,3.000-5.000 0,3.000-7.000 1,4.000-5.000-1,1.000-4.000 1,0.000 0.000 0,0.000 0.000 0,0.000 0.000 0,1.000 0.000 0,4.000 0.000 0,3.000 0.000-1,3.000 0.000 1,7.000-4.000 5,14.000-5.000 9,11.000-7.000 9,14.000-5.000 9,8.000-8.000 1,7.000-5.000-6,6.000-7.000-6,7.000-5.000-7,-1.000-3.000-5,-6.000 4.000-1,-6.000 3.000-3,-6.000 3.000-2,-2.000 1.000 0,3.000 1.000 0,3.000-1.000 2,4.000 1.000 0,-1.000-1.000-1,-3.000 1.000-3,-3.000-1.000-3,-2.000 1.000-3,-5.000-1.000-4,-2.000 1.000-3,-3.000-1.000-4,-3.000 1.000-4,-1.000-3.000-3,4.000-2.000-2,3.000-3.000-3,3.000-3.000-2,-4.000-2.000-1,-8.000 0.000 1,-10.000 0.000 2,-9.000 0.000 1,-7.000 0.000 2,-3.000 0.000 4,-3.000 0.000 5,-2.000 0.000 3,-9.000-5.000 2,-12.000-9.000 0,-13.000-10.000 0,-12.000-8.000 0,-1.000-1.000 2,14.000 9.000 1,11.000 10.000 3,14.000 10.000 2,5.000 5.000 1,1.000 4.000 3,-1.000 3.000 2,1.000 3.000 1,-1.000 1.000 1,1.000 1.000-1,-1.000-1.000-1,1.000 1.000 0,-1.000-3.000-1,1.000-2.000 0,-1.000-3.000 2,1.000-3.000 0,-1.000-1.000 0,1.000 4.000 0,-1.000 3.000-1,1.000 3.000 0,-1.000-1.000 1,1.000-2.000 3,-1.000-3.000 4,1.000-3.000 3,-1.000-1.000 1,1.000 4.000 0,-1.000 3.000 0,1.000 3.000 0,2.000 10.000 6,7.000 20.000 12,6.000 18.000 11,7.000 20.000 13,4.000 22.000 0,3.000 29.000-8,3.000 28.000-10,4.000 28.000-9,1.000 18.000-8,0.000 10.000-6,0.000 10.000-6,0.000 9.000-7,-2.000-4.000-4,-3.000-15.000-2,-3.000-15.000 0,-2.000-16.000-2,-5.000-16.000-1,-2.000-16.000 2,-3.000-15.000 2,-3.000-15.000 0,-1.000-11.000-4,4.000-2.000-10,3.000-3.000-10,3.000-3.000-9,1.000-4.000-8,1.000-3.000-8,-1.000-3.000-6,1.000-2.000-8</inkml:trace>
</inkml:ink>
</file>

<file path=ppt/ink/ink76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53"/>
    </inkml:context>
    <inkml:brush xml:id="br0">
      <inkml:brushProperty name="width" value="0.0281012412160635" units="cm"/>
      <inkml:brushProperty name="height" value="0.0281012412160635" units="cm"/>
      <inkml:brushProperty name="color" value="#000000"/>
      <inkml:brushProperty name="ignorePressure" value="0"/>
    </inkml:brush>
  </inkml:definitions>
  <inkml:trace contextRef="#ctx0" brushRef="#br0">48050.000 7600.000 782,'-60.000'0.000'4,"32.000"0.000"9,31.000 0.000 7,32.000 0.000 9,22.000-4.000 2,17.000-5.000-4,15.000-7.000-5,16.000-5.000-4,10.000-3.000-3,7.000 4.000-2,6.000 3.000-3,7.000 3.000-2,0.000 1.000-3,-2.000 1.000-3,-3.000-1.000-1,-3.000 1.000-4,-2.000-1.000-2,0.000 1.000-3,0.000-1.000-3,0.000 1.000-3,-7.000-1.000-1,-11.000 1.000-1,-14.000-1.000 1,-11.000 1.000-1,-11.000-1.000 1,-5.000 1.000-2,-7.000-1.000 1,-5.000 1.000-2,-9.000-3.000-2,-9.000-2.000-6,-10.000-3.000-6,-8.000-3.000-6</inkml:trace>
</inkml:ink>
</file>

<file path=ppt/ink/ink76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53"/>
    </inkml:context>
    <inkml:brush xml:id="br0">
      <inkml:brushProperty name="width" value="0.0293970257043839" units="cm"/>
      <inkml:brushProperty name="height" value="0.0293970257043839" units="cm"/>
      <inkml:brushProperty name="color" value="#000000"/>
      <inkml:brushProperty name="ignorePressure" value="0"/>
    </inkml:brush>
  </inkml:definitions>
  <inkml:trace contextRef="#ctx0" brushRef="#br0">49800.000 6500.000 748,'28.000'-21.000'-27,"6.000"10.000"15,7.000 10.000 15,6.000 9.000 14,6.000 7.000 9,6.000 7.000 1,7.000 6.000 3,6.000 7.000 2,4.000 2.000-1,4.000 1.000-4,3.000-1.000-4,3.000 1.000-5,1.000-3.000-3,1.000-2.000-4,-1.000-3.000-2,1.000-3.000-4,-4.000-2.000-2,-6.000 0.000 1,-6.000 0.000-1,-6.000 0.000 1,-9.000 1.000-1,-8.000 4.000-4,-10.000 3.000-1,-9.000 3.000-3,-10.000 1.000-2,-9.000 1.000 0,-10.000-1.000 0,-8.000 1.000 0,-11.000-1.000-1,-8.000 1.000 0,-10.000-1.000 0,-9.000 1.000-1,-13.000 5.000-2,-16.000 14.000-2,-15.000 11.000-3,-15.000 14.000-3,-3.000 2.000-3,14.000-6.000-3,11.000-6.000-2,14.000-6.000-4,11.000-10.000 0,14.000-12.000 3,11.000-13.000 3,14.000-12.000 2</inkml:trace>
</inkml:ink>
</file>

<file path=ppt/ink/ink76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53"/>
    </inkml:context>
    <inkml:brush xml:id="br0">
      <inkml:brushProperty name="width" value="0.0327525921165943" units="cm"/>
      <inkml:brushProperty name="height" value="0.0327525921165943" units="cm"/>
      <inkml:brushProperty name="color" value="#000000"/>
      <inkml:brushProperty name="ignorePressure" value="0"/>
    </inkml:brush>
  </inkml:definitions>
  <inkml:trace contextRef="#ctx0" brushRef="#br0">53150.000 5450.000 671,'-25.000'-22.000'-2,"0.000"6.000"-3,0.000 7.000-4,0.000 6.000-3,-2.000 3.000 2,-3.000 0.000 8,-3.000 0.000 9,-2.000 0.000 8,-5.000 3.000 5,-2.000 6.000 0,-3.000 7.000 0,-3.000 6.000 1,-2.000 6.000 0,0.000 6.000-1,0.000 7.000 0,0.000 6.000 0,4.000 3.000-1,10.000 0.000-1,10.000 0.000 0,9.000 0.000-1,4.000 4.000-1,1.000 10.000-4,-1.000 10.000-1,1.000 9.000-3,2.000 1.000-2,7.000-6.000 1,6.000-6.000 0,7.000-6.000 0,8.000-7.000 0,14.000-6.000-1,11.000-6.000-1,14.000-6.000-1,7.000-6.000 0,3.000-2.000-1,3.000-3.000 0,4.000-3.000-1,-1.000-4.000 0,-3.000-3.000 0,-3.000-3.000-2,-2.000-2.000 1,-8.000-1.000-2,-8.000 3.000-1,-10.000 3.000-1,-9.000 4.000 0,-9.000 2.000-2,-5.000 4.000 0,-7.000 3.000-2,-5.000 3.000 0,-11.000 3.000-1,-11.000 3.000 2,-14.000 3.000 1,-11.000 4.000 1,-11.000 1.000-1,-5.000 0.000-3,-7.000 0.000-2,-5.000 0.000-3,-4.000-2.000-3,0.000-3.000-3,0.000-3.000-2,0.000-2.000-4,4.000-8.000-1,10.000-8.000-1,10.000-10.000 0,9.000-9.000-2,7.000-9.000 0,7.000-5.000 0,6.000-7.000-1,7.000-5.000 0,5.000-6.000 2,7.000-3.000 7,6.000-3.000 6,7.000-2.000 6</inkml:trace>
</inkml:ink>
</file>

<file path=ppt/ink/ink76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54"/>
    </inkml:context>
    <inkml:brush xml:id="br0">
      <inkml:brushProperty name="width" value="0.0347185134887695" units="cm"/>
      <inkml:brushProperty name="height" value="0.0347185134887695" units="cm"/>
      <inkml:brushProperty name="color" value="#000000"/>
      <inkml:brushProperty name="ignorePressure" value="0"/>
    </inkml:brush>
  </inkml:definitions>
  <inkml:trace contextRef="#ctx0" brushRef="#br0">53500.000 4850.000 633,'1.000'-38.000'5,"4.000"26.000"10,3.000 24.000 11,3.000 26.000 9,-1.000 16.000 4,-2.000 10.000-5,-3.000 10.000-4,-3.000 9.000-4,-1.000 12.000-3,4.000 16.000-2,3.000 15.000-1,3.000 17.000-3,-1.000 10.000 0,-2.000 6.000-3,-3.000 7.000 0,-3.000 6.000-2,-2.000-4.000-3,0.000-11.000-2,0.000-14.000-5,0.000-11.000-2,0.000-17.000-3,0.000-18.000-2,0.000-19.000-3,0.000-18.000-2,3.000-31.000-4,6.000-40.000-6,7.000-40.000-6,6.000-41.000-5,7.000-19.000-2,10.000 3.000 3,10.000 3.000 5,9.000 4.000 2,1.000 5.000 5,-6.000 10.000 5,-6.000 10.000 5,-6.000 9.000 4,-4.000 10.000 3,1.000 14.000 2,-1.000 11.000 0,1.000 14.000 2,-4.000 10.000 2,-6.000 9.000 4,-6.000 10.000 3,-6.000 10.000 4,-6.000 10.000 3,-2.000 13.000 0,-3.000 12.000 0,-3.000 13.000 0,-4.000 4.000 1,-3.000-3.000-2,-3.000-3.000-1,-2.000-2.000 0,-5.000-5.000-3,-2.000-2.000-3,-3.000-3.000-3,-3.000-3.000-3,-6.000-2.000-3,-5.000 0.000-3,-7.000 0.000-3,-5.000 0.000-3,-1.000-5.000-3,6.000-9.000-4,7.000-10.000-4,6.000-8.000-2</inkml:trace>
</inkml:ink>
</file>

<file path=ppt/ink/ink76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55"/>
    </inkml:context>
    <inkml:brush xml:id="br0">
      <inkml:brushProperty name="width" value="0.0331156328320503" units="cm"/>
      <inkml:brushProperty name="height" value="0.0331156328320503" units="cm"/>
      <inkml:brushProperty name="color" value="#000000"/>
      <inkml:brushProperty name="ignorePressure" value="0"/>
    </inkml:brush>
  </inkml:definitions>
  <inkml:trace contextRef="#ctx0" brushRef="#br0">55150.000 5700.000 664,'-50.000'-32.000'47,"0.000"39.000"-2,0.000 36.000-2,0.000 39.000-2,1.000 16.000-6,4.000-3.000-6,3.000-3.000-8,3.000-2.000-8,4.000-5.000-3,7.000-2.000 1,6.000-3.000 0,7.000-3.000 0,4.000-4.000-1,3.000-3.000-4,3.000-3.000-4,4.000-2.000-3,2.000-8.000-2,4.000-8.000 2,3.000-10.000 0,3.000-9.000 1,4.000-9.000 1,7.000-5.000 0,6.000-7.000 0,7.000-5.000 0,5.000-8.000-2,7.000-5.000-3,6.000-7.000-3,7.000-5.000-4,2.000-9.000-1,1.000-9.000 1,-1.000-10.000 1,1.000-8.000 1,-3.000-9.000 0,-2.000-6.000-1,-3.000-6.000 0,-3.000-6.000-1,-7.000-1.000 0,-9.000 7.000 2,-10.000 6.000 0,-8.000 7.000 2,-9.000 2.000 1,-6.000 1.000 1,-6.000-1.000 2,-6.000 1.000 2,-9.000 2.000 0,-8.000 7.000-1,-10.000 6.000-1,-9.000 7.000 0,-5.000 5.000-1,0.000 7.000 0,0.000 6.000-1,0.000 7.000 0,1.000 4.000-2,4.000 3.000-4,3.000 3.000-4,3.000 4.000-3,4.000 4.000-4,7.000 6.000-2,6.000 7.000-2,7.000 6.000-3,2.000 1.000 1,1.000-3.000 2,-1.000-3.000 2,1.000-2.000 3</inkml:trace>
</inkml:ink>
</file>

<file path=ppt/ink/ink76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8:55"/>
    </inkml:context>
    <inkml:brush xml:id="br0">
      <inkml:brushProperty name="width" value="0.0394309535622597" units="cm"/>
      <inkml:brushProperty name="height" value="0.0394309535622597" units="cm"/>
      <inkml:brushProperty name="color" value="#000000"/>
      <inkml:brushProperty name="ignorePressure" value="0"/>
    </inkml:brush>
  </inkml:definitions>
  <inkml:trace contextRef="#ctx0" brushRef="#br0">56350.000 5350.000 557,'-4.000'-44.000'14,"-5.000"13.000"3,-7.000 12.000 3,-5.000 13.000 4,-4.000 13.000 0,0.000 17.000-2,0.000 15.000-3,0.000 16.000-3,0.000 10.000-2,0.000 7.000-1,0.000 6.000-2,0.000 7.000-1,0.000 4.000 0,0.000 3.000 0,0.000 3.000 0,0.000 4.000 0,1.000 1.000 0,4.000 0.000 0,3.000 0.000 0,3.000 0.000 0,4.000-7.000-1,7.000-11.000-1,6.000-14.000-1,7.000-11.000-2,7.000-14.000-2,9.000-11.000-1,10.000-14.000-2,10.000-11.000-2,7.000-9.000-2,6.000-3.000-3,7.000-3.000-2,6.000-2.000-2,3.000-11.000-4,0.000-15.000-6,0.000-15.000-4,0.000-16.000-6,-2.000-10.000-1,-3.000-3.000 0,-3.000-3.000 3,-2.000-2.000 0,-5.000-5.000 3,-2.000-2.000 3,-3.000-3.000 3,-3.000-3.000 4,-6.000-6.000 1,-5.000-5.000 1,-7.000-7.000 0,-5.000-5.000 0,-6.000-1.000 1,-3.000 6.000 5,-3.000 7.000 3,-2.000 6.000 3,-3.000 9.000 3,1.000 13.000 3,-1.000 12.000 3,1.000 13.000 3,-3.000 9.000 3,-2.000 6.000 1,-3.000 7.000 4,-3.000 6.000 1,-1.000 10.000 7,4.000 17.000 10,3.000 15.000 11,3.000 16.000 9,-1.000 10.000 1,-2.000 7.000-10,-3.000 6.000-9,-3.000 7.000-10,-2.000 11.000-6,0.000 20.000-1,0.000 18.000-1,0.000 20.000-1,0.000 5.000-3,0.000-6.000-4,0.000-6.000-5,0.000-6.000-3,3.000-4.000-7,6.000 1.000-5,7.000-1.000-7,6.000 1.000-6,3.000-4.000-7,0.000-6.000-7,0.000-6.000-7,0.000-6.000-7,-2.000-12.000-1,-3.000-15.000 4,-3.000-15.000 5,-2.000-16.000 5,-5.000-8.000 3,-2.000 0.000 2,-3.000 0.000 1,-3.000 0.000 2</inkml:trace>
</inkml:ink>
</file>

<file path=ppt/ink/ink76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42"/>
    </inkml:context>
    <inkml:brush xml:id="br0">
      <inkml:brushProperty name="width" value="0.0499999970197678" units="cm"/>
      <inkml:brushProperty name="height" value="0.0499999970197678" units="cm"/>
      <inkml:brushProperty name="color" value="#00bff3"/>
      <inkml:brushProperty name="ignorePressure" value="0"/>
    </inkml:brush>
  </inkml:definitions>
  <inkml:trace contextRef="#ctx0" brushRef="#br0">64025.000 13300.000 333,'157.000'63.000'167,"51.000"46.000"-1,50.000 47.000 1,49.000 47.000 0</inkml:trace>
</inkml:ink>
</file>

<file path=ppt/ink/ink76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44"/>
    </inkml:context>
    <inkml:brush xml:id="br0">
      <inkml:brushProperty name="width" value="0.0405941270291805" units="cm"/>
      <inkml:brushProperty name="height" value="0.0405941270291805" units="cm"/>
      <inkml:brushProperty name="color" value="#00bff3"/>
      <inkml:brushProperty name="ignorePressure" value="0"/>
    </inkml:brush>
  </inkml:definitions>
  <inkml:trace contextRef="#ctx0" brushRef="#br0">26450.000 19800.000 541,'-46.000'23.000'0,"10.000"-3.000"0,10.000-3.000 0,9.000-2.000 0,1.000-1.000 2,-6.000 3.000 4,-6.000 3.000 3,-6.000 4.000 3,1.000-6.000 5,9.000-11.000 4,10.000-14.000 5,10.000-11.000 5,8.000-7.000 0,10.000 0.000-4,10.000 0.000-6,9.000 0.000-4,6.000 0.000-3,3.000 0.000-1,3.000 0.000-2,4.000 0.000-2,2.000 3.000 0,4.000 6.000 0,3.000 7.000-1,3.000 6.000-1,1.000 3.000 1,1.000 0.000-1,-1.000 0.000 0,1.000 0.000-1,-3.000 0.000 1,-2.000 0.000 0,-3.000 0.000 1,-3.000 0.000-1,-2.000 0.000 1,0.000 0.000-2,0.000 0.000 0,0.000 0.000 0,0.000-7.000-2,0.000-11.000 1,0.000-14.000-1,0.000-11.000 0,3.000-12.000 0,6.000-9.000-2,7.000-10.000-1,6.000-8.000-1,3.000-4.000 0,0.000 3.000-1,0.000 3.000 0,0.000 4.000 0,0.000 2.000 0,0.000 4.000 2,0.000 3.000 1,0.000 3.000 1,0.000 3.000 0,0.000 3.000 1,0.000 3.000-2,0.000 4.000 1,-2.000 1.000-1,-3.000 0.000 1,-3.000 0.000 0,-2.000 0.000 1,-1.000 0.000-1,3.000 0.000 0,3.000 0.000-1,4.000 0.000-1,-1.000 1.000 1,-3.000 4.000-1,-3.000 3.000 1,-2.000 3.000 1,-6.000 3.000-1,-6.000 3.000-1,-6.000 3.000-1,-6.000 4.000-1,-4.000 2.000 0,1.000 4.000 1,-1.000 3.000 1,1.000 3.000 0,-4.000-2.000 2,-6.000-6.000-2,-6.000-6.000 0,-6.000-6.000 0,-2.000-6.000-2,3.000-2.000-2,3.000-3.000-1,4.000-3.000-2,2.000-2.000-1,4.000 0.000 2,3.000 0.000 1,3.000 0.000 0,-1.000 0.000 1,-2.000 0.000-1,-3.000 0.000 0,-3.000 0.000-2,-2.000 0.000 0,0.000 0.000 1,0.000 0.000 0,0.000 0.000 0,0.000 1.000 1,0.000 4.000 3,0.000 3.000 1,0.000 3.000 3,1.000 6.000 1,4.000 9.000 3,3.000 10.000 2,3.000 10.000 2,1.000 7.000-9,1.000 6.000-22,-1.000 7.000-23,1.000 6.000-21</inkml:trace>
</inkml:ink>
</file>

<file path=ppt/ink/ink763.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1634.000 601.000,'0.017'0.004,"0.026"0.006,0.029 0.007,0.028 0.007,0.025 0.006,0.021 0.005,0.017 0.004,0.013 0.003,0.009 0.002,0.006 0.002,0.004 0.001,0.002 0.000,0.001 0.000,0.000 0.000,0.000 0.000,-0.001 0.000,-0.001 0.000,-0.001 0.000,-0.001 0.000,-0.001 0.000,0.000 0.000,-0.001-0.011,0.056-0.004,0.068-0.005,0.072-0.005,0.526-0.002,0.288-0.006,0.160-0.005,-1.099-0.008,1.304 0.004,0.033-0.003,-0.058-0.002,-0.114-0.001,-0.222-0.001,-0.234 0.000,-0.220 0.000,-0.192 0.000,-0.158 0.000,-0.123 0.000,-0.091 0.000,-0.064 0.000,-0.042 0.000,-0.024 0.000,-0.012 0.000,-0.003 0.000,0.002 0.000,0.005 0.000,0.007 0.000,0.007 0.000,0.006 0.000,0.006 0.000,0.005 0.000,0.004 0.000,0.003 0.000,0.002 0.000,0.004-0.008,0.007-0.012,0.007-0.013,0.007-0.013,0.006-0.011,0.005-0.010,0.004-0.008,0.003-0.006,0.002-0.004,0.001-0.003,0.001-0.002,0.000-0.001,0.000 0.000,0.000 0.000,0.000 0.000,0.000 0.000,0.000 0.000,0.000 0.000,0.000 0.000,0.000 0.000,0.000 0.000,0.000 0.000,0.000 0.000,-0.010 0.024,0.034 0.007,0.042 0.008,0.045 0.008,-0.178 0.032,0.018 0.000,1.134-0.027,0.621 0.011,-1.484 0.021,1.596-0.009,0.158 0.005,0.011 0.004,-0.089 0.003,0.198 0.002,-0.268 0.002,-0.316 0.001,-0.319 0.000,-0.295 0.000,-0.256 0.000,-0.210 0.000,-0.172 0.000,-0.103 0.000,-0.071 0.000,-0.045 0.000,-0.025 0.000,-0.010 0.000,0.000 0.000,0.006 0.000,0.010 0.000,0.093 0.000,0.140 0.000,0.159 0.000,0.219-0.015,0.184-0.024,0.113-0.029,0.058-0.030,0.121-0.015,0.038-0.003,-0.021 0.005,-0.059 0.010,0.093-0.015,-0.159-0.002,-0.165-0.005,-0.155-0.007,-0.135-0.007,-0.112-0.007,-0.109-0.019,0.006-0.025,0.007-0.007,0.006 0.005,0.116-0.055,-0.025-0.011,-0.035-0.013,-0.428 0.219,0.532-0.197,0.009 0.031,-0.041 0.037,-0.069 0.038,-0.081 0.035,-0.082 0.030,-0.075 0.025,-0.065 0.020,-0.053 0.015,-0.042 0.011,-0.031 0.007,-0.022 0.004,-0.015 0.002,-0.009 0.001,0.259-0.178,0.215-0.093,0.117-0.023,0.084 0.005,0.046 0.027,-0.049 0.022,0.064-0.008,0.028 0.007,0.003 0.017,0.135-0.001,0.016 0.006,-0.032 0.001,-0.063-0.001,0.078-0.009,-0.059 0.025,-0.079 0.030,-0.659 0.129,0.602-0.179,-0.024-0.035,-0.032-0.023,-0.035-0.014,0.071-0.115,0.005-0.071,-0.043-0.051,-0.006-0.065,-0.031-0.039,-0.046-0.019,0.048-0.111,-0.070 0.040,-0.066 0.057,-0.433 0.532,0.544-0.664,0.032-0.062,-0.009-0.023,-0.056 0.202,0.036 0.039,0.004 0.048,-0.019 0.051,0.047-0.043,-0.092 0.039,-0.102 0.028,-0.102 0.018,-0.224 0.291,0.312-0.399,-0.016-0.045,-0.048-0.029,-0.101 0.115,-0.015-0.014,-0.008-0.015,0.023-0.089,-0.043 0.055,-0.048 0.072,-0.047 0.077,-0.043 0.074,-0.037 0.067,-0.030 0.057,-0.024 0.013,-0.017-0.026,-0.012-0.045,-0.009-0.036,-0.005-0.010,-0.003 0.001,-0.001 0.008,0.000 0.012,0.001 0.013,0.001 0.013,0.135-0.118,0.115-0.061,-0.012 0.069,0.008-0.020,-0.009-0.016,-0.020-0.012,-0.005-0.053,-0.036 0.034,-0.036 0.045,-0.033 0.049,-0.028 0.047,-0.023 0.043,-0.018 0.037,-0.014 0.030,-0.010 0.023,-0.007 0.018,-0.004-0.018,-0.002-0.029,-0.001-0.037,0.000-0.039,0.001-0.057,0.001-0.034,0.002 0.082,0.001-0.019,0.001-0.020,0.001-0.020,0.001-0.030,0.000 0.007,0.000 0.016,0.000 0.020,-0.086-0.182,-0.052-0.031,-0.026 0.025,-0.008 0.058,0.004 0.074,0.011 0.077,0.015 0.073,0.016 0.065,0.015 0.055,0.013 0.044,0.011 0.033,0.009 0.024,0.007 0.016,0.005 0.010,0.004 0.006,0.002 0.002,-0.022-0.009,-0.034-0.015,-0.039-0.017,-0.039-0.017,-0.036-0.016,-0.031-0.014,0.015-0.016,-0.010-0.044,-0.006-0.049,-0.003-0.049,-0.013-0.044,0.025 0.017,0.030 0.036,0.031 0.045,0.029 0.047,0.026 0.045,0.021 0.040,0.017 0.033,0.013 0.027,0.009 0.020,0.006 0.015,0.004 0.010,0.002 0.006,0.001 0.004,-0.185 0.001,-0.128 0.000,-0.082-0.001,-0.046-0.001,-0.021-0.001,-0.297-0.109,-0.269-0.069,-0.168-0.039,-0.090-0.016,1.024 0.172,-1.406-0.211,-0.093-0.016,-0.009-0.014,-0.535-0.029,-0.053 0.035,0.086 0.046,1.898 0.199,-1.771-0.132,0.102 0.040,0.171 0.036,1.551 0.081,-1.240-0.040,0.070 0.018,0.105 0.015,0.123 0.012,-0.129 0.010,0.138 0.008,0.149 0.005,0.144 0.003,0.011 0.002,0.070-0.001,0.140-0.003,0.044-0.001,0.063-0.001,0.071-0.001,0.495-0.004,-0.515 0.024,-0.047 0.033,-0.051 0.040,-0.109 0.030,-0.071 0.030,-0.023 0.026,0.011 0.021,-0.086 0.062,-0.027 0.026,0.015 0.000,0.042-0.017,-0.168 0.089,0.052-0.003,0.082-0.031,0.093-0.046,0.142 0.011,0.023 0.047,-0.020 0.052,0.089-0.020,0.098-0.040,0.096-0.050,0.088-0.053,0.077-0.051,0.063-0.046,-0.340 0.048,-0.286 0.093,-0.240 0.118,0.012 0.065,-0.119 0.090,-0.043 0.046,0.012 0.014,-0.265 0.129,0.066-0.048,0.080-0.066,0.082-0.071,1.067-0.449,-0.945 0.361,0.080-0.026,-0.010 0.069,0.099 0.009,0.124-0.016,0.130-0.030,0.200-0.109,0.080-0.050,0.068-0.052,0.056-0.051,0.008 0.000,-0.006 0.025,-0.023 0.044,-0.043 0.083,0.043 0.024,0.059 0.011,0.069-0.047,0.023-0.009,0.014-0.012,0.007-0.013,-0.040 0.022,-0.044 0.034,-0.033 0.021,-0.092 0.052,-0.103-0.016,-0.113-0.051,-0.113-0.072,-0.463-0.038,-0.126-0.080,0.007-0.065,0.145 0.037,0.100 0.040,0.140 0.032,0.157 0.025,0.157 0.018,0.146 0.013,0.129 0.008,0.104 0.014,0.092 0.002,0.071-0.001,0.052-0.002,0.036-0.003,0.023-0.003,0.013-0.003,-0.001-0.049,0.001-0.003,-0.001-0.002,-0.003-0.001,-0.001 0.045,-0.005 0.025,-0.005 0.029,-0.005 0.029,0.042 0.141,0.063 0.093,-0.011-0.110,0.005 0.020,-0.002 0.013,-0.008 0.007,0.024 0.020,0.034-0.026,0.043-0.034,0.047-0.038,0.098 0.039,0.030-0.042,0.015-0.036,-0.010-0.043,-0.025-0.044,-0.031-0.041,-0.033-0.036,-0.031-0.029,-0.027-0.023,-0.032-0.034,-0.001-0.012,0.005-0.009,0.008-0.006,0.010-0.004,0.011-0.002,0.010-0.001,-0.026-0.011,0.005 0.011,0.005 0.014,0.004 0.015,0.068 0.080,-0.013 0.028,-0.019 0.022,-0.021 0.017,-0.020 0.012,-0.018 0.008,-0.007-0.050,0.029-0.034,0.038-0.040,0.041-0.041,0.053-0.005,0.016 0.005,0.006 0.017,-0.010 0.002,-0.043-0.020,-0.050-0.027,-0.049-0.029,-0.045-0.027,-0.038-0.024,-0.030-0.020,-0.023-0.015,-0.017-0.011,-0.011-0.008,-0.007-0.005,-0.004-0.003,-0.002-0.001,0.000 0.000,0.001 0.000,0.001 0.001,0.002 0.001,0.001 0.001,0.001 0.001,0.001 0.001,0.001 0.001,0.001 0.000,0.000 0.000,0.000 0.000,0.000 0.000,0.000 0.000,0.000 0.000,0.000 0.000,0.161 0.089,0.164 0.085,0.152 0.062,0.082 0.019,0.046-0.005,0.018-0.020,-0.547-0.184,0.583 0.152,0.096 0.003,0.094 0.009,-0.698-0.163,0.958 0.177,0.067 0.006,-0.014 0.005,-0.068 0.004,0.085 0.013,-0.096-0.028,-0.122-0.034,-0.211-0.061,0.196 0.000,-0.081-0.034,-0.098-0.029,-0.101-0.023,-0.095-0.018,-0.084-0.013,-0.070-0.009,-0.056-0.006,-0.043-0.004,-0.031-0.002,-0.021 0.000,-0.014 0.000,-0.052 0.002,-0.008 0.001,-0.006 0.001,-0.005 0.001,0.217 0.000,0.094 0.001,0.039 0.001,-0.005 0.001,0.076 0.000,0.043 0.000,0.019 0.000,0.029 0.000,-0.040 0.000,-0.055 0.000,-0.062 0.000,-0.020 0.000,-0.041 0.000,-0.030 0.000,-0.020 0.000,-0.032 0.000,-0.024 0.000,-0.022 0.000,0.201 0.000,0.063 0.000,0.010 0.000,-0.024 0.000,-0.042 0.000,-0.050 0.000,-0.087 0.000,0.021 0.000,0.014 0.000,0.009 0.000,-0.009 0.000,-0.021 0.000,-0.028 0.000,-0.031 0.000,0.141 0.000,0.094 0.000,0.055 0.000,0.026 0.000,0.124 0.000,-0.050 0.000,-0.072 0.000,-0.081 0.000,-0.081 0.000,-0.075 0.000,-0.065 0.000,-0.075-0.021,-0.033-0.034,-0.023-0.041,-0.033-0.022,0.009-0.028,0.016-0.025,0.021-0.022,-0.258 0.147,0.438-0.185,0.079 0.015,0.055 0.026,0.128-0.045,0.061-0.027,0.001-0.009,-0.038 0.003,-0.061 0.011,-0.072 0.015,-0.074 0.017,1.131 0.000</inkml:trace>
</inkml:ink>
</file>

<file path=ppt/ink/ink76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45"/>
    </inkml:context>
    <inkml:brush xml:id="br0">
      <inkml:brushProperty name="width" value="0.0456279404461384" units="cm"/>
      <inkml:brushProperty name="height" value="0.0456279404461384" units="cm"/>
      <inkml:brushProperty name="color" value="#00bff3"/>
      <inkml:brushProperty name="ignorePressure" value="0"/>
    </inkml:brush>
  </inkml:definitions>
  <inkml:trace contextRef="#ctx0" brushRef="#br0">24550.000 10250.000 482,'-177.000'-68.000'0,"47.000"17.000"0,47.000 15.000 0,48.000 16.000 0,16.000 7.000 3,-12.000 1.000 6,-13.000-1.000 7,-12.000 1.000 6,4.000 1.000 4,22.000 3.000 0,22.000 3.000 1,23.000 4.000 1,16.000 2.000 0,13.000 4.000-3,12.000 3.000-1,13.000 3.000-2,12.000-1.000-1,13.000-2.000-2,12.000-3.000-1,13.000-3.000-2,10.000-6.000-1,10.000-5.000-1,10.000-7.000-1,9.000-5.000-2,7.000-6.000 0,7.000-3.000-1,6.000-3.000-1,7.000-2.000-1,2.000-1.000 0,1.000 3.000 1,-1.000 3.000 0,1.000 4.000 2,-1.000 2.000-2,1.000 4.000 0,-1.000 3.000-2,1.000 3.000-1,1.000-1.000-1,3.000-2.000-2,3.000-3.000-2,4.000-3.000-2,-1.000-4.000 0,-3.000-3.000 1,-3.000-3.000 1,-2.000-2.000 1,-6.000-1.000 1,-6.000 3.000-1,-6.000 3.000 0,-6.000 4.000 0,-9.000 2.000 0,-8.000 4.000-1,-10.000 3.000 1,-9.000 3.000-1,-4.000 3.000 0,4.000 3.000 0,3.000 3.000 0,3.000 4.000-1,-2.000 2.000 1,-6.000 4.000-2,-6.000 3.000 0,-6.000 3.000-1,-4.000 1.000 1,1.000 1.000-1,-1.000-1.000 2,1.000 1.000-1,-1.000-3.000 1,1.000-2.000 1,-1.000-3.000-1,1.000-3.000 1,2.000-4.000 0,7.000-3.000 0,6.000-3.000 0,7.000-2.000 0,4.000-8.000-1,3.000-8.000-3,3.000-10.000-2,4.000-9.000-2,5.000-7.000-1,10.000-3.000 1,10.000-3.000 0,9.000-2.000 2,2.000-1.000 0,-2.000 3.000 0,-3.000 3.000 0,-3.000 4.000 0,-4.000 2.000 0,-3.000 4.000 1,-3.000 3.000-1,-2.000 3.000 1,-5.000 1.000 0,-2.000 1.000 0,-3.000-1.000-1,-3.000 1.000 0,-4.000-1.000 0,-3.000 1.000 1,-3.000-1.000 1,-2.000 1.000 0,-5.000 1.000 0,-2.000 3.000 2,-3.000 3.000 0,-3.000 4.000 1,-6.000 2.000 0,-5.000 4.000 0,-7.000 3.000-1,-5.000 3.000 0,-6.000 3.000 0,-3.000 3.000 0,-3.000 3.000 0,-2.000 4.000 0,-3.000 1.000 1,1.000 0.000-1,-1.000 0.000 0,1.000 0.000 1,-3.000 0.000-1,-2.000 0.000 1,-3.000 0.000 0,-3.000 0.000-1,-1.000 0.000 1,4.000 0.000 0,3.000 0.000-1,3.000 0.000 0,1.000 0.000-1,1.000 0.000-1,-1.000 0.000-1,1.000 0.000 0,-1.000-2.000-1,1.000-3.000 2,-1.000-3.000 0,1.000-2.000 0,-3.000-1.000 1,-2.000 3.000 0,-3.000 3.000 0,-3.000 4.000 0,-4.000 1.000-1,-3.000 0.000-1,-3.000 0.000-1,-2.000 0.000-1,-5.000 0.000 0,-2.000 0.000 0,-3.000 0.000 0,-3.000 0.000 1,-4.000 0.000-1,-3.000 0.000-1,-3.000 0.000 1,-2.000 0.000-2,-3.000 0.000 1,1.000 0.000-2,-1.000 0.000-1,1.000 0.000-1</inkml:trace>
</inkml:ink>
</file>

<file path=ppt/ink/ink76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0"/>
    </inkml:context>
    <inkml:brush xml:id="br0">
      <inkml:brushProperty name="width" value="0.0310338530689478" units="cm"/>
      <inkml:brushProperty name="height" value="0.0310338530689478" units="cm"/>
      <inkml:brushProperty name="color" value="#00bff3"/>
      <inkml:brushProperty name="ignorePressure" value="0"/>
    </inkml:brush>
  </inkml:definitions>
  <inkml:trace contextRef="#ctx0" brushRef="#br0">41650.000 4950.000 708,'-49.000'0.000'3,"4.000"0.000"6,3.000 0.000 6,3.000 0.000 6,1.000 4.000 2,1.000 10.000-2,-1.000 10.000-1,1.000 9.000-3,2.000 4.000-1,7.000 1.000-1,6.000-1.000-1,7.000 1.000-2,2.000-1.000 0,1.000 1.000-1,-1.000-1.000 0,1.000 1.000 0,2.000-3.000-1,7.000-2.000 0,6.000-3.000 0,7.000-3.000-1,7.000-2.000 0,9.000 0.000-3,10.000 0.000-2,10.000 0.000-2,2.000 0.000-2,-3.000 0.000 0,-3.000 0.000 0,-2.000 0.000-2,-3.000 1.000 1,1.000 4.000-2,-1.000 3.000 1,1.000 3.000-1,-4.000-1.000 1,-6.000-2.000-1,-6.000-3.000 1,-6.000-3.000-1,-6.000-2.000 1,-2.000 0.000 1,-3.000 0.000-1,-3.000 0.000 2,-2.000 0.000-1,0.000 0.000 1,0.000 0.000-1,0.000 0.000 1,-4.000 1.000-1,-5.000 4.000 0,-7.000 3.000-2,-5.000 3.000-1,-6.000 3.000 0,-3.000 3.000-1,-3.000 3.000 0,-2.000 4.000 0,-5.000 1.000-2,-2.000 0.000-1,-3.000 0.000-1,-3.000 0.000-2,-1.000-4.000-1,4.000-5.000 0,3.000-7.000 0,3.000-5.000-1,6.000-14.000-6,9.000-18.000-9,10.000-19.000-11,10.000-18.000-10,5.000-9.000-1,4.000 4.000 10,3.000 3.000 10,3.000 3.000 10</inkml:trace>
</inkml:ink>
</file>

<file path=ppt/ink/ink76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0"/>
    </inkml:context>
    <inkml:brush xml:id="br0">
      <inkml:brushProperty name="width" value="0.0327024683356285" units="cm"/>
      <inkml:brushProperty name="height" value="0.0327024683356285" units="cm"/>
      <inkml:brushProperty name="color" value="#00bff3"/>
      <inkml:brushProperty name="ignorePressure" value="0"/>
    </inkml:brush>
  </inkml:definitions>
  <inkml:trace contextRef="#ctx0" brushRef="#br0">42050.000 4300.000 672,'0.000'76.000'42,"0.000"4.000"-5,0.000 3.000-6,0.000 3.000-6,1.000 1.000-3,4.000 1.000-2,3.000-1.000-2,3.000 1.000-1,-1.000 5.000-2,-2.000 14.000 1,-3.000 11.000-1,-3.000 14.000 1,-2.000 5.000-1,0.000 1.000-5,0.000-1.000-3,0.000 1.000-4,0.000-6.000-4,0.000-8.000-1,0.000-10.000-4,0.000-9.000-1,0.000-13.000-2,0.000-16.000 0,0.000-15.000 1,0.000-15.000 1,0.000-25.000-3,0.000-30.000-4,0.000-32.000-6,0.000-30.000-5,4.000-22.000-1,10.000-8.000 2,10.000-10.000 3,9.000-9.000 3,6.000-1.000 3,3.000 10.000 3,3.000 10.000 4,4.000 9.000 2,-1.000 12.000 1,-3.000 16.000 1,-3.000 15.000-1,-2.000 17.000-1,-5.000 16.000 7,-2.000 19.000 12,-3.000 19.000 12,-3.000 19.000 13,-6.000 10.000 3,-5.000 4.000-7,-7.000 3.000-5,-5.000 3.000-7,-8.000 4.000-3,-5.000 7.000-3,-7.000 6.000-1,-5.000 7.000-3,-4.000-1.000-2,0.000-6.000-3,0.000-6.000-3,0.000-6.000-3,-4.000-6.000-6,-5.000-2.000-5,-7.000-3.000-6,-5.000-3.000-7,-1.000-7.000-3,6.000-9.000-2,7.000-10.000-2,6.000-8.000-2,4.000-11.000 0,4.000-8.000 1,3.000-10.000 1,3.000-9.000 1,3.000-5.000 0,3.000 0.000 1,3.000 0.000-1,4.000 0.000 1</inkml:trace>
</inkml:ink>
</file>

<file path=ppt/ink/ink76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1"/>
    </inkml:context>
    <inkml:brush xml:id="br0">
      <inkml:brushProperty name="width" value="0.0279949847608805" units="cm"/>
      <inkml:brushProperty name="height" value="0.0279949847608805" units="cm"/>
      <inkml:brushProperty name="color" value="#00bff3"/>
      <inkml:brushProperty name="ignorePressure" value="0"/>
    </inkml:brush>
  </inkml:definitions>
  <inkml:trace contextRef="#ctx0" brushRef="#br0">42900.000 4050.000 785,'68.000'6.000'60,"-11.000"13.000"-14,-14.000 12.000-16,-11.000 13.000-15,-12.000 2.000-9,-9.000-5.000-3,-10.000-7.000-4,-8.000-5.000-4,-8.000-3.000-2,-2.000 4.000-1,-3.000 3.000-1,-3.000 3.000-1,-2.000-2.000 1,0.000-6.000 1,0.000-6.000 1,0.000-6.000 3,6.000-2.000 2,13.000 3.000 5,12.000 3.000 6,13.000 4.000 4,6.000-1.000 1,0.000-3.000-1,0.000-3.000-3,0.000-2.000-2,0.000-3.000-1,0.000 1.000-1,0.000-1.000 0,0.000 1.000 0,-2.000 1.000 0,-3.000 3.000-1,-3.000 3.000 0,-2.000 4.000-1,-6.000 1.000 0,-6.000 0.000-1,-6.000 0.000-1,-6.000 0.000-2,-6.000-2.000 0,-2.000-3.000 0,-3.000-3.000 0,-3.000-2.000-1,-4.000 0.000 0,-3.000 7.000-3,-3.000 6.000-2,-2.000 7.000-2,-1.000-1.000-2,3.000-6.000-4,3.000-6.000-4,4.000-6.000-2</inkml:trace>
</inkml:ink>
</file>

<file path=ppt/ink/ink76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1"/>
    </inkml:context>
    <inkml:brush xml:id="br0">
      <inkml:brushProperty name="width" value="0.0262889172881842" units="cm"/>
      <inkml:brushProperty name="height" value="0.0262889172881842" units="cm"/>
      <inkml:brushProperty name="color" value="#00bff3"/>
      <inkml:brushProperty name="ignorePressure" value="0"/>
    </inkml:brush>
  </inkml:definitions>
  <inkml:trace contextRef="#ctx0" brushRef="#br0">43450.000 4350.000 836,'51.000'-2.000'35,"4.000"-3.000"-5,3.000-3.000-3,3.000-2.000-6,-1.000-1.000-3,-2.000 3.000-4,-3.000 3.000-4,-3.000 4.000-4,-4.000-1.000-4,-3.000-3.000-4,-3.000-3.000-5,-2.000-2.000-5,-5.000-1.000-4,-2.000 3.000-4,-3.000 3.000-4,-3.000 4.000-5</inkml:trace>
</inkml:ink>
</file>

<file path=ppt/ink/ink76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2"/>
    </inkml:context>
    <inkml:brush xml:id="br0">
      <inkml:brushProperty name="width" value="0.0270323231816292" units="cm"/>
      <inkml:brushProperty name="height" value="0.0270323231816292" units="cm"/>
      <inkml:brushProperty name="color" value="#00bff3"/>
      <inkml:brushProperty name="ignorePressure" value="0"/>
    </inkml:brush>
  </inkml:definitions>
  <inkml:trace contextRef="#ctx0" brushRef="#br0">43900.000 3800.000 813,'-2.000'-47.000'0,"-3.000"6.000"-1,-3.000 7.000-1,-2.000 6.000 0,-1.000 10.000 4,3.000 17.000 10,3.000 15.000 10,4.000 16.000 11,1.000 13.000 2,0.000 14.000-5,0.000 11.000-6,0.000 14.000-5,1.000 5.000-8,4.000 1.000-8,3.000-1.000-8,3.000 1.000-9,-1.000-3.000-8,-2.000-2.000-7,-3.000-3.000-7,-3.000-3.000-6,-1.000-9.000-2,4.000-11.000 4,3.000-14.000 5,3.000-11.000 5</inkml:trace>
</inkml:ink>
</file>

<file path=ppt/ink/ink76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4"/>
    </inkml:context>
    <inkml:brush xml:id="br0">
      <inkml:brushProperty name="width" value="0.0241134874522686" units="cm"/>
      <inkml:brushProperty name="height" value="0.0241134874522686" units="cm"/>
      <inkml:brushProperty name="color" value="#00bff3"/>
      <inkml:brushProperty name="ignorePressure" value="0"/>
    </inkml:brush>
  </inkml:definitions>
  <inkml:trace contextRef="#ctx0" brushRef="#br0">28400.000 14750.000 912,'-43.000'-24.000'-18,"17.000"4.000"11,15.000 3.000 13,16.000 3.000 12,10.000-1.000 4,7.000-2.000-3,6.000-3.000-3,7.000-3.000-2,5.000-4.000-4,7.000-3.000-4,6.000-3.000-4,7.000-2.000-5,7.000-8.000-4,9.000-8.000-5,10.000-10.000-4,10.000-9.000-6,2.000-4.000-1,-3.000 4.000 0,-3.000 3.000 2,-2.000 3.000 0,8.000-8.000 0,22.000-19.000-1,22.000-18.000-1,23.000-19.000 0,3.000-1.000 1,-11.000 20.000 5,-14.000 18.000 5,-11.000 20.000 5,-18.000 13.000 3,-22.000 9.000 0,-22.000 10.000 2,-21.000 10.000 1</inkml:trace>
</inkml:ink>
</file>

<file path=ppt/ink/ink76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5"/>
    </inkml:context>
    <inkml:brush xml:id="br0">
      <inkml:brushProperty name="width" value="0.0248423554003239" units="cm"/>
      <inkml:brushProperty name="height" value="0.0248423554003239" units="cm"/>
      <inkml:brushProperty name="color" value="#00bff3"/>
      <inkml:brushProperty name="ignorePressure" value="0"/>
    </inkml:brush>
  </inkml:definitions>
  <inkml:trace contextRef="#ctx0" brushRef="#br0">24500.000 10400.000 885,'-46.000'-2.000'0,"10.000"-3.000"0,10.000-3.000 0,9.000-2.000 0,4.000-3.000-1,1.000 1.000-1,-1.000-1.000-1,1.000 1.000-2,4.000-3.000 3,9.000-2.000 7,10.000-3.000 7,10.000-3.000 7,10.000 1.000 2,13.000 6.000-3,12.000 7.000-4,13.000 6.000-3,9.000 3.000-3,6.000 0.000-1,7.000 0.000-2,6.000 0.000-2,10.000 0.000 0,17.000 0.000-2,15.000 0.000 0,16.000 0.000-2,15.000-4.000 0,16.000-5.000 0,15.000-7.000 1,17.000-5.000-1,10.000-6.000 0,6.000-3.000-2,7.000-3.000-1,6.000-2.000-2,6.000-3.000-2,6.000 1.000-3,7.000-1.000-2,6.000 1.000-2,3.000-1.000-2,0.000 1.000-2,0.000-1.000-2,0.000 1.000-2,-21.000 1.000 0,-40.000 3.000 2,-40.000 3.000 1,-41.000 4.000 1,-24.000 2.000 1,-6.000 4.000 2,-6.000 3.000 1,-6.000 3.000 1</inkml:trace>
</inkml:ink>
</file>

<file path=ppt/ink/ink76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6"/>
    </inkml:context>
    <inkml:brush xml:id="br0">
      <inkml:brushProperty name="width" value="0.0294763706624508" units="cm"/>
      <inkml:brushProperty name="height" value="0.0294763706624508" units="cm"/>
      <inkml:brushProperty name="color" value="#00bff3"/>
      <inkml:brushProperty name="ignorePressure" value="0"/>
    </inkml:brush>
  </inkml:definitions>
  <inkml:trace contextRef="#ctx0" brushRef="#br0">45050.000 5150.000 746,'-16.000'-44.000'0,"19.000"13.000"-1,19.000 12.000 0,19.000 13.000 0,13.000 7.000 0,10.000 4.000 1,10.000 3.000 1,9.000 3.000 1,17.000 3.000 0,25.000 3.000 2,25.000 3.000 0,25.000 4.000 2,1.000-1.000 1,-21.000-3.000 0,-22.000-3.000 1,-22.000-2.000 0,4.000-5.000 1,32.000-2.000-2,31.000-3.000 1,32.000-3.000-2,18.000-10.000 0,6.000-16.000 0,7.000-15.000 0,6.000-15.000 0,6.000-9.000-1,6.000 1.000-1,7.000-1.000 0,6.000 1.000-1,6.000 2.000 0,6.000 7.000 2,7.000 6.000 1,6.000 7.000 1,1.000 7.000 0,-3.000 9.000-1,-3.000 10.000-1,-2.000 10.000-2,0.000 4.000 0,7.000 0.000-2,6.000 0.000 0,7.000 0.000 0,-1.000 0.000-1,-6.000 0.000 0,-6.000 0.000 1,-6.000 0.000 0,-2.000 0.000 0,3.000 0.000 0,3.000 0.000 0,4.000 0.000 0,-3.000 0.000 0,-5.000 0.000 0,-7.000 0.000 1,-5.000 0.000 1,-6.000 1.000 0,-3.000 4.000 0,-3.000 3.000 1,-2.000 3.000 0,-6.000 3.000 1,-6.000 3.000-1,-6.000 3.000 0,-6.000 4.000 0,-9.000 1.000 0,-8.000 0.000-1,-10.000 0.000-1,-9.000 0.000-1,-9.000 4.000 0,-5.000 10.000 2,-7.000 10.000 1,-5.000 9.000 1,-4.000 4.000 1,0.000 1.000-2,0.000-1.000 1,0.000 1.000-2,-2.000-1.000 0,-3.000 1.000-1,-3.000-1.000-1,-2.000 1.000-2,-5.000-1.000 0,-2.000 1.000 1,-3.000-1.000 0,-3.000 1.000 0,-1.000-6.000-1,4.000-8.000 1,3.000-10.000-1,3.000-9.000-1,-1.000-5.000 0,-2.000 0.000 1,-3.000 0.000-1,-3.000 0.000 0,-7.000-4.000 0,-9.000-5.000-1,-10.000-7.000-1,-8.000-5.000-1,-9.000-3.000-1,-6.000 4.000-1,-6.000 3.000-2,-6.000 3.000-2,-12.000-1.000-2,-15.000-2.000-3,-15.000-3.000-5,-16.000-3.000-4</inkml:trace>
</inkml:ink>
</file>

<file path=ppt/ink/ink76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7"/>
    </inkml:context>
    <inkml:brush xml:id="br0">
      <inkml:brushProperty name="width" value="0.0375023782253265" units="cm"/>
      <inkml:brushProperty name="height" value="0.0375023782253265" units="cm"/>
      <inkml:brushProperty name="color" value="#00bff3"/>
      <inkml:brushProperty name="ignorePressure" value="0"/>
    </inkml:brush>
  </inkml:definitions>
  <inkml:trace contextRef="#ctx0" brushRef="#br0">64700.000 5250.000 586,'-46.000'-2.000'3,"10.000"-3.000"4,10.000-3.000 6,9.000-2.000 6,15.000 0.000 3,22.000 7.000 6,22.000 6.000 3,23.000 7.000 5,13.000 4.000-1,6.000 3.000-4,7.000 3.000-5,6.000 4.000-5,4.000-1.000-3,4.000-3.000-2,3.000-3.000-1,3.000-2.000-2,-4.000-3.000-1,-8.000 1.000 1,-10.000-1.000-1,-9.000 1.000-1,-7.000 2.000 0,-3.000 7.000-3,-3.000 6.000-2,-2.000 7.000-2,-11.000 2.000-2,-15.000 1.000-1,-15.000-1.000-2,-16.000 1.000-1,-18.000 2.000 0,-18.000 7.000 1,-19.000 6.000 0,-18.000 7.000 1,-20.000 11.000-2,-18.000 20.000-5,-19.000 18.000-6,-18.000 20.000-6,2.000-3.000 0,26.000-21.000 3,24.000-22.000 4,26.000-22.000 4,7.000-8.000-2,-9.000 6.000-7,-10.000 7.000-6,-8.000 6.000-7,-1.000-2.000-1,9.000-9.000 4,10.000-10.000 6,10.000-8.000 5,4.000-6.000-2,0.000 1.000-10,0.000-1.000-8,0.000 1.000-10</inkml:trace>
</inkml:ink>
</file>

<file path=ppt/ink/ink764.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339.000 952.000,'0.006'0.002,"0.009"0.003,0.010 0.003,0.010 0.003,0.009 0.003,0.008 0.003,0.006 0.002,0.005 0.002,0.003 0.001,0.002 0.001,0.001 0.000,0.001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0.000,0.173 0.033,0.134 0.055,0.067 0.019,0.060 0.008,0.039-0.004,0.023-0.012,0.079 0.038,0.058 0.058,0.059 0.070,0.225 0.130,0.053 0.033,-0.026-0.017,-0.042 0.005,-0.021-0.012,-0.046-0.039,-0.059-0.053,-0.076-0.059,-0.080-0.058,-0.078-0.053,-0.070-0.046,-0.060-0.038,-0.049-0.030,-0.039 0.026,-0.029 0.060,-0.021 0.078,-0.019 0.020,0.011 0.005,0.018-0.013,0.022-0.023,0.116 0.016,0.086 0.004,0.089 0.012,-0.006-0.025,0.011-0.022,-0.005-0.028,-0.016-0.030,0.005-0.024,-0.050-0.029,-0.054-0.024,0.068 0.078,0.044 0.067,0.004 0.053,0.243 0.034,0.130-0.013,0.077-0.031,0.624 0.045,0.322 0.004,0.109-0.022,-1.760-0.218,1.962 0.174,-0.007-0.042,-0.119-0.041,-0.410-0.052,-0.012-0.021,-0.052-0.018,-0.078-0.015,0.272-0.011,-0.064-0.013,-0.083-0.009,0.015-0.006,-0.070-0.003,-0.120-0.002,-0.143 0.000,-0.074 0.000,-0.171 0.001,-0.155 0.001,-0.260 0.002,-0.114 0.001,-0.101 0.001,-0.017-0.016,-0.043-0.026,-0.049-0.031,-0.050-0.032,-0.367 0.084,0.541-0.114,0.036 0.003,-0.007 0.013,0.046-0.043,0.074-0.047,0.018-0.034,-0.021-0.023,0.141-0.031,0.036-0.007,-0.007-0.001,-0.035 0.003,0.249 0.009,0.116 0.038,-0.002 0.025,-0.078 0.015,-0.120 0.007,-0.139 0.002,0.106-0.079,-0.006-0.016,-0.036 0.016,0.014 0.023,-0.001-0.002,-0.052-0.006,-0.778 0.219,0.908-0.240,-0.030-0.007,-0.081-0.007,-0.127 0.063,0.059 0.000,0.045 0.000,0.033 0.000,0.429-0.075,0.129-0.046,0.041-0.051,-1.272 0.331,1.786-0.476,0.121-0.043,-0.029-0.004,-0.137 0.089,-0.002 0.032,-0.073 0.037,-0.114 0.038,-0.079-0.021,0.053-0.022,0.005 0.009,-0.029 0.030,-1.399 0.318,1.829-0.424,-0.032-0.005,-0.111 0.011,-0.243 0.097,-0.021 0.022,-0.087 0.023,-0.128 0.023,-1.259 0.265,1.471-0.478,-0.030-0.092,-0.094-0.040,-0.074 0.042,-0.077 0.050,-0.116 0.070,-0.136 0.079,-0.015 0.049,-0.151 0.094,-0.133 0.083,0.081 0.064,-0.057 0.063,-0.095 0.047,-0.115 0.033,-0.029 0.019,-0.040 0.013,-0.044 0.008,-0.568-0.014,0.927 0.021,0.169 0.001,0.111-0.002,0.279-0.005,0.239-0.003,0.099-0.003,0.000-0.003,-1.562-0.008,1.348 0.004,0.042-0.002,0.007-0.001,0.327-0.001,-0.118-0.001,-0.179-0.001,-0.208-0.001,-0.057 0.000,-0.153 0.000,-0.148 0.000,-0.134 0.000,0.100 0.000,0.021 0.000,-0.031 0.000,-0.303 0.000,-0.068 0.000,-0.073 0.000,0.148 0.000,0.058 0.000,0.027 0.000,0.004 0.000,0.544 0.000,0.153 0.000,0.061 0.000,-0.046 0.000,0.069 0.000,-0.047 0.000,-0.122 0.000,-1.284 0.000,1.296 0.000,-0.187 0.000,-0.203 0.000,-0.231 0.000,-0.071 0.000,-0.087 0.000,-0.094 0.000,-0.598 0.000,0.810 0.000,-0.048 0.000,-0.081 0.000,-0.028 0.000,0.037 0.000,-0.012 0.000,-0.045 0.000,-0.628-0.003,0.765-0.072,0.079-0.053,0.026-0.043,-0.011-0.034,0.293-0.054,0.020 0.008,-0.039 0.023,-1.057 0.183,0.947-0.128,-0.045 0.028,-0.085 0.028,-0.107 0.026,0.234 0.017,-0.012 0.025,-0.076 0.019,-0.109 0.015,-0.122 0.010,-0.120 0.007,-0.149 0.003,-0.015 0.002,-0.016 0.001,-0.016 0.000,0.338 0.099,0.158 0.079,0.096 0.062,-0.922-0.197,1.909 0.404,0.428 0.076,0.131 0.003,-2.194-0.432,2.305 0.456,-0.010 0.016,-0.164-0.008,-0.240-0.035,-0.097-0.017,-0.174-0.042,-0.215-0.057,-0.037-0.031,-0.151-0.034,-0.169-0.024,-1.236-0.255,1.100 0.284,-0.098 0.017,-0.116 0.004,-0.121-0.005,0.046-0.008,-0.069-0.043,-0.100-0.049,-0.114-0.051,-0.679-0.177,0.761 0.125,0.003-0.046,-0.018-0.039,0.473-0.030,0.304-0.026,0.212-0.019,-1.537-0.006,2.322 0.169,0.388 0.161,0.176 0.155,-2.646-0.396,2.476 0.377,0.069-0.008,-0.029-0.035,0.397 0.009,-0.243-0.042,-0.377-0.038,-0.430-0.032,0.086 0.125,-0.158 0.036,-0.271-0.018,-0.603-0.145,-0.090-0.035,-0.101-0.039,0.293 0.019,-0.228-0.068,-0.219-0.059,-0.193-0.048,-0.286-0.029,0.003 0.010,0.016 0.019,0.153 0.070,0.054 0.036,0.014 0.014,-0.014-0.001,-0.713-0.158,1.071 0.280,0.013 0.007,-0.046-0.024,0.062-0.041,0.039-0.048,0.022-0.049,-1.121-0.144,1.032 0.108,0.091 0.020,0.069 0.034,0.049 0.041,0.066 0.106,0.060 0.064,-0.005 0.023,-0.050-0.007,0.354 0.094,0.094 0.023,0.018 0.002,0.132-0.023,0.142-0.010,0.016-0.034,-0.073-0.049,0.403 0.141,0.069 0.044,-0.071-0.006,-0.162-0.040,0.434 0.103,-0.179-0.057,-0.257-0.086,-0.487-0.168,-0.053-0.062,-0.101-0.058,-0.129-0.053,-1.322-0.139,1.554 0.203,-0.104 0.026,-0.129 0.021,-1.372-0.235,1.457 0.203,0.061-0.024,-0.015-0.031,-1.451-0.164,1.453 0.111,0.067-0.028,0.011-0.026,-0.029-0.023,0.713-0.012,0.005-0.025,-0.133-0.019,-0.313-0.013,-0.033-0.007,-0.106-0.005,-0.148-0.003,-1.472 0.005,1.817-0.009,-0.101 0.000,-0.157 0.001,-0.435 0.003,-0.079 0.001,-0.106 0.001,-0.119 0.001,0.126 0.001,-0.070 0.001,-0.099 0.001,-0.111 0.001,-0.068 0.001,-0.001 0.000,-0.020 0.000,-0.766 0.000,0.981 0.000,-0.080 0.000,-0.116 0.000,0.067 0.000,0.007 0.000,-0.031 0.000,-0.857 0.000,0.934-0.028,-0.026-0.043,-0.081-0.048,0.004-0.104,-0.028-0.045,-0.046-0.005,-0.024-0.021,0.024-0.014,-0.015 0.011,-0.039 0.027,0.084 0.046,0.060 0.035,0.008 0.035,-0.028 0.033,0.102 0.027,-0.009 0.027,-0.056 0.022,-0.838 0.036,0.994-0.044,-0.010-0.027,-0.024-0.038,-0.960 0.095,0.903-0.086,0.035 0.001,-0.016 0.007,-0.050 0.011,0.288 0.001,-0.009 0.018,-0.065 0.017,-0.122 0.015,-0.147 0.012,-0.150 0.010,-0.090 0.008,-0.016 0.004,-0.040 0.003,0.373 0.002,0.159 0.001,0.044 0.001,-0.032 0.000,-0.091 0.000,-0.122 0.000,-0.133 0.000,0.017-0.001,-0.035 0.000,-0.066 0.000,-0.142 0.000,-0.051 0.000,-0.044 0.000,-0.037 0.000,-0.060 0.000,-0.020 0.000,-0.014 0.000,-0.010 0.000,0.163 0.000,0.052 0.000,0.031 0.000,0.095 0.000,0.055 0.000,0.026 0.000,0.005 0.000,-0.724 0.000,0.854 0.000,0.045 0.000,-0.002 0.000,0.008-0.014,-0.103-0.021,-0.118-0.024,-0.118-0.024,-0.108-0.022,-0.092-0.018,-0.094-0.001,-0.087 0.010,-0.075 0.016,-0.062 0.018,-0.048 0.018,-0.036 0.016,-0.025 0.014,-0.017 0.011,-0.010 0.009,-0.005 0.006,-0.001 0.005,0.001 0.003,0.002 0.002,0.003 0.001,0.003 0.000,0.003 0.000,0.002 0.000,0.002 0.000,-0.078-0.005,0.411-0.094,0.176-0.042,0.096-0.013,0.039 0.006,-0.094 0.041,0.045 0.013,0.029 0.014,0.170 0.012,0.087 0.014,0.045 0.013,0.013 0.011,0.426 0.007,0.075 0.010,-0.027 0.007,0.051 0.005,-0.072 0.003,-0.142 0.001,-0.159 0.000,-0.070 0.000,-0.104 0.000,-0.120 0.000,-0.056 0.000,-0.166-0.001,-0.152-0.001,-0.130-0.001,-0.106 0.000,-0.082 0.000,-0.060 0.000,-0.042 0.000,-0.027 0.000,-0.016 0.000,-0.007 0.000,-0.002 0.000,0.002 0.000,0.004 0.000,0.005 0.000,0.005 0.000,0.005 0.000,0.004 0.000,0.004 0.000,0.003 0.000,0.002 0.000,0.173 0.000,0.131 0.000,0.092 0.000,0.060 0.000,-0.430 0.000,0.646 0.000,0.134 0.000,0.074 0.000,0.089 0.000,0.092 0.000,0.029 0.000,-0.016 0.000,0.076-0.015,-0.039-0.024,-0.069-0.029,-0.084-0.030,0.070-0.059,-0.184-0.023,-0.180-0.013,-0.161-0.005,-0.135 0.000,-0.108 0.003,-0.080 0.023,-0.019 0.006,0.001 0.005,0.013 0.005,0.020 0.004,0.024 0.003,0.024 0.003,-0.030 0.031,0.024 0.012,0.026 0.014,0.026 0.015,0.162 0.006,0.045 0.018,0.010 0.015,0.221-0.100,0.099-0.077,0.040-0.057,-0.055-0.026,0.025-0.029,-0.023 0.000,-0.055 0.019,-0.058 0.031,-0.056 0.038,-0.052 0.040,-0.046 0.039,0.010 0.026,-0.062 0.038,-0.058 0.031,-0.014 0.027,0.031 0.014,0.006 0.011,-0.012 0.008,0.191 0.009,0.000 0.005,-0.033 0.002,0.011-0.001,0.027-0.001,-0.014-0.001,-0.041-0.001,0.128-0.026,0.024-0.040,-0.021-0.046,-0.108-0.054,-0.015-0.040,-0.033-0.017,-0.045 0.000,-0.466 0.164,0.524-0.167,-0.021 0.024,-0.034 0.028,-0.481 0.130,0.617-0.108,0.023 0.035,0.005 0.031,-0.630 0.062,0.670-0.033,-0.018 0.019,-0.050 0.014,0.102 0.010,0.103 0.006,0.096 0.004,0.358-0.087,0.160-0.046,0.046-0.016,-0.027 0.003,-1.295 0.115,1.480-0.097,0.031 0.020,-0.210 0.024,-0.189 0.018,-0.219 0.016,-0.220 0.013,-0.203 0.011,-0.177 0.008,-0.146 0.006,-0.115 0.004,-0.086 0.003,-0.061 0.001,-0.041 0.001,-0.025 0.000,-0.013 0.000,-0.005-0.001,-0.070-0.003,0.174 0.002,0.089 0.000,0.173 0.000,0.098 0.000,0.077 0.000,0.058 0.000,0.323 0.000,0.182 0.000,0.102 0.000,-0.097 0.000,0.017 0.000,-0.040 0.000,-0.077 0.000,0.008-0.053,-0.041-0.034,-0.072-0.019,-0.090-0.008,0.281-0.028,-0.013 0.013,-0.051 0.019,-0.250 0.032,-0.088 0.015,-0.091 0.014,-0.088 0.012,0.159 0.008,-0.021 0.012,-0.062 0.009,-0.081 0.006,-0.087 0.004,-0.083 0.002,-0.083 0.001,-0.014 0.000,0.002 0.000,0.012 0.000,-0.002-0.001,0.020 0.000,0.021 0.000,0.021 0.000,0.048 0.000,0.051 0.000,0.035 0.000,0.022 0.000,0.178 0.000,0.019 0.000,-0.019 0.000,0.056 0.000,0.026 0.000,0.005 0.000,0.011 0.000,-0.016 0.000,-0.048 0.000,-0.065 0.000,-0.072 0.000,-0.071 0.000,-0.066 0.000,-0.017 0.000,-0.053 0.000,-0.041 0.000,-0.084 0.000,-0.027 0.000,-0.023 0.000,-0.019 0.000,-0.015 0.000,0.062 0.000,0.118 0.000,0.145 0.000,0.095 0.000,0.056 0.000,0.026 0.000,-0.561 0.000,0.763 0.000,-0.013 0.000,-0.057 0.000,-0.079 0.000,-0.086 0.000,-0.083 0.000,-0.492-0.003,0.565-0.091,-0.016-0.040,-0.060-0.013,-0.082 0.004,-0.089 0.015,-0.085 0.020,-0.076 0.021,-0.064 0.021,-0.051 0.018,-0.039 0.015,-0.028 0.012,-0.019 0.009,-0.012 0.007,-0.006 0.004,-0.012 0.001,0.239 0.003,0.096 0.001,0.047 0.000,0.013 0.000,-0.349-0.007,0.521-0.142,0.098-0.077,0.034-0.035,-0.009-0.005,-0.037 0.015,-0.052 0.027,-0.059 0.033,-0.045 0.027,-0.088 0.037,-0.084 0.033,-0.075 0.028,-0.063 0.022,-0.051 0.017,-0.040 0.013,-0.029 0.009,-0.020 0.006,-0.013 0.003,-0.008 0.001,-0.004 0.000,0.012 0.000,0.016-0.001,0.019-0.001,0.019-0.001,0.018-0.001,0.015-0.001,0.012-0.001,0.010-0.001,0.007 0.000,0.005 0.000,-0.156 0.000,0.304-0.021,0.120-0.034,0.092-0.041,0.051-0.009,0.064-0.006,0.035 0.001,0.014 0.007,0.254-0.013,-0.067 0.021,-0.124 0.021,-0.147 0.019,-0.148 0.017,-0.135 0.013,-0.116 0.010,-0.093 0.008,-0.072 0.005,-0.052 0.003,-0.036 0.002,-0.022 0.001,-0.012 0.000,-0.005 0.000,-0.001 0.000,0.002-0.001,0.004-0.001,0.004-0.001,0.004 0.000,0.004 0.000,0.003 0.000,0.003 0.000,0.002 0.000,0.001 0.000,0.001 0.000,0.001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0.000,0.000 0.000,-0.037 0.000,-0.060 0.000,-0.068 0.000,-0.067 0.000,-0.166 0.000,-0.120 0.000,-0.084 0.000,0.506 0.000,-0.499 0.000,-0.045 0.000,-0.021 0.000,-0.003 0.000,0.006 0.000,0.001 0.000,0.024 0.000,0.038 0.000,-0.176 0.000,0.027 0.000,0.053 0.000,0.002 0.017,-0.019 0.026,0.019 0.031,0.043 0.032,-0.010 0.002,-0.028 0.002,0.001-0.005,-0.036-0.001,0.053-0.014,0.064-0.015,0.067-0.015,0.036-0.012,0.056-0.013,0.045-0.011,-0.155-0.009,-0.058-0.008,-0.011-0.005,-0.025-0.003,-0.099-0.001,-0.055-0.001,-0.021 0.000,0.017 0.000,0.043 0.000,0.058 0.000,0.066 0.000,-0.134 0.000,0.058 0.001,0.075 0.001,0.080 0.000,-0.010 0.000,-0.026 0.000,-0.084 0.000,-0.060 0.000,-0.029 0.000,0.083 0.000,0.000 0.000,0.027 0.000,0.044 0.000,0.495 0.000,-0.644 0.000,-0.011 0.000,0.004 0.000,0.125 0.000,-0.016 0.000,-0.001 0.000,0.009 0.000,-0.024 0.000,0.007 0.000,0.028 0.000,0.042 0.000,-0.201 0.000,-0.013 0.000,0.006 0.000,-0.038 0.000,0.021 0.000,0.056 0.000,0.073 0.000,0.077 0.000,0.073 0.000,0.108 0.000,0.006 0.000,0.015 0.000,0.020 0.000,-0.077 0.000,0.032 0.000,0.031 0.000,-0.280 0.000,-0.196 0.000,-0.129 0.000,-0.030 0.000,-0.040 0.000,0.031 0.000,0.075 0.000,-0.121 0.000,0.055 0.000,0.105 0.000,0.129 0.000,0.133 0.000,0.126 0.000,0.098 0.000,0.049 0.000,0.026 0.000,0.010 0.000,0.071 0.000,0.012 0.000,0.012 0.000,0.011 0.000,-0.117 0.000,-0.038 0.000,-0.016 0.000,-0.199 0.000,-0.077 0.000,-0.014 0.000,0.604 0.000,-0.774 0.028,-0.071 0.043,-0.016 0.048,0.000 0.098,0.060 0.045,0.104 0.007,0.123-0.017,0.125-0.031,0.116-0.037,0.102-0.038,0.084-0.035,0.066-0.031,0.050-0.026,0.036-0.020,0.024-0.015,0.015-0.011,0.008-0.007,0.003-0.005,-0.001-0.002,-0.003-0.001,-0.072 0.001,-0.137 0.000,-0.063 0.001,-0.049 0.001,-0.026 0.001,-0.008 0.001,-0.090 0.000,-0.004 0.001,0.000 0.001,0.003 0.001,-0.016 0.000,0.031 0.000,0.035 0.000,0.126-0.013,0.024-0.022,0.022-0.027,0.019-0.029,-0.879-1.000</inkml:trace>
</inkml:ink>
</file>

<file path=ppt/ink/ink76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8"/>
    </inkml:context>
    <inkml:brush xml:id="br0">
      <inkml:brushProperty name="width" value="0.0325267426669598" units="cm"/>
      <inkml:brushProperty name="height" value="0.0325267426669598" units="cm"/>
      <inkml:brushProperty name="color" value="#00bff3"/>
      <inkml:brushProperty name="ignorePressure" value="0"/>
    </inkml:brush>
  </inkml:definitions>
  <inkml:trace contextRef="#ctx0" brushRef="#br0">69350.000 4250.000 676,'-21.000'-25.000'4,"10.000"0.000"10,10.000 0.000 8,9.000 0.000 9,13.000 1.000 6,20.000 4.000 0,18.000 3.000 1,20.000 3.000 0,10.000 1.000-3,3.000 1.000-7,3.000-1.000-7,4.000 1.000-8,-3.000 1.000-7,-5.000 3.000-7,-7.000 3.000-6,-5.000 4.000-7,-8.000 1.000-2,-5.000 0.000 0,-7.000 0.000 1,-5.000 0.000 1,-14.000 4.000-6,-18.000 10.000-16,-19.000 10.000-13,-18.000 9.000-14,-12.000 1.000-1,-3.000-6.000 12,-3.000-6.000 14,-2.000-6.000 12,0.000-4.000 9,7.000 1.000 4,6.000-1.000 3,7.000 1.000 4</inkml:trace>
</inkml:ink>
</file>

<file path=ppt/ink/ink76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8"/>
    </inkml:context>
    <inkml:brush xml:id="br0">
      <inkml:brushProperty name="width" value="0.0325074307620525" units="cm"/>
      <inkml:brushProperty name="height" value="0.0325074307620525" units="cm"/>
      <inkml:brushProperty name="color" value="#00bff3"/>
      <inkml:brushProperty name="ignorePressure" value="0"/>
    </inkml:brush>
  </inkml:definitions>
  <inkml:trace contextRef="#ctx0" brushRef="#br0">70000.000 3700.000 676,'-4.000'-58.000'-10,"-5.000"34.000"19,-7.000 35.000 20,-5.000 35.000 19,-9.000 24.000 5,-9.000 16.000-9,-10.000 15.000-9,-8.000 17.000-11,-14.000 10.000-5,-15.000 6.000-4,-15.000 7.000-3,-16.000 6.000-4,-7.000 1.000 0,4.000-3.000 0,3.000-3.000 0,3.000-2.000 0,7.000-5.000-2,14.000-2.000-8,11.000-3.000-7,14.000-3.000-6,13.000-13.000-7,16.000-22.000-5,15.000-22.000-5,17.000-21.000-7,11.000-18.000-2,10.000-12.000 0,10.000-13.000 0,9.000-12.000-1,2.000-12.000 4,-2.000-8.000 5,-3.000-10.000 5,-3.000-9.000 7</inkml:trace>
</inkml:ink>
</file>

<file path=ppt/ink/ink76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8"/>
    </inkml:context>
    <inkml:brush xml:id="br0">
      <inkml:brushProperty name="width" value="0.03124032728374" units="cm"/>
      <inkml:brushProperty name="height" value="0.03124032728374" units="cm"/>
      <inkml:brushProperty name="color" value="#00bff3"/>
      <inkml:brushProperty name="ignorePressure" value="0"/>
    </inkml:brush>
  </inkml:definitions>
  <inkml:trace contextRef="#ctx0" brushRef="#br0">69500.000 5050.000 704,'20.000'76.000'64,"-9.000"4.000"-12,-10.000 3.000-11,-8.000 3.000-12,-9.000 4.000-6,-6.000 7.000-1,-6.000 6.000-2,-6.000 7.000-1,-1.000-1.000-4,7.000-6.000-6,6.000-6.000-7,7.000-6.000-7,2.000-7.000-6,1.000-6.000-5,-1.000-6.000-6,1.000-6.000-5,2.000-16.000-7,7.000-25.000-10,6.000-25.000-8,7.000-25.000-8</inkml:trace>
</inkml:ink>
</file>

<file path=ppt/ink/ink76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9"/>
    </inkml:context>
    <inkml:brush xml:id="br0">
      <inkml:brushProperty name="width" value="0.0327771343290806" units="cm"/>
      <inkml:brushProperty name="height" value="0.0327771343290806" units="cm"/>
      <inkml:brushProperty name="color" value="#00bff3"/>
      <inkml:brushProperty name="ignorePressure" value="0"/>
    </inkml:brush>
  </inkml:definitions>
  <inkml:trace contextRef="#ctx0" brushRef="#br0">70000.000 4750.000 671,'25.000'-27.000'0,"0.000"-3.000"0,0.000-3.000 0,0.000-2.000 0,0.000 2.000 1,0.000 9.000 5,0.000 10.000 2,0.000 10.000 4,0.000 5.000 0,0.000 4.000-3,0.000 3.000-4,0.000 3.000-3,-2.000 4.000-2,-3.000 7.000 0,-3.000 6.000 1,-2.000 7.000 0,-5.000 4.000 1,-2.000 3.000 2,-3.000 3.000 0,-3.000 4.000 2,-2.000 2.000 2,0.000 4.000 0,0.000 3.000 1,0.000 3.000 1,0.000 6.000 3,0.000 9.000 5,0.000 10.000 5,0.000 10.000 6,-2.000 4.000 0,-3.000 0.000-4,-3.000 0.000-3,-2.000 0.000-4,-3.000 0.000-4,1.000 0.000-2,-1.000 0.000-3,1.000 0.000-3,-3.000-5.000-3,-2.000-9.000-6,-3.000-10.000-4,-3.000-8.000-4,-6.000-18.000-6,-5.000-25.000-4,-7.000-25.000-5,-5.000-25.000-5,0.000-25.000-4,10.000-25.000-2,10.000-25.000-4,9.000-25.000-2,6.000-16.000 2,3.000-6.000 5,3.000-6.000 7,4.000-6.000 6,4.000 5.000 6,6.000 20.000 5,7.000 18.000 6,6.000 20.000 5,1.000 16.000 5,-3.000 16.000 1,-3.000 15.000 4,-2.000 17.000 2,-5.000 19.000 3,-2.000 26.000 4,-3.000 24.000 4,-3.000 26.000 5,-7.000 18.000-1,-9.000 13.000-5,-10.000 12.000-3,-8.000 13.000-6,-4.000 2.000-2,3.000-5.000 0,3.000-7.000-1,4.000-5.000-1,4.000-12.000 0,6.000-16.000-4,7.000-15.000-1,6.000-15.000-3,15.000-29.000-5,26.000-41.000-7,24.000-40.000-7,26.000-40.000-8,1.000-11.000-1,-22.000 23.000 6,-22.000 22.000 6,-21.000 22.000 5,-10.000 8.000 0,3.000-2.000-4,3.000-3.000-5,4.000-3.000-5</inkml:trace>
</inkml:ink>
</file>

<file path=ppt/ink/ink76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9"/>
    </inkml:context>
    <inkml:brush xml:id="br0">
      <inkml:brushProperty name="width" value="0.0307364985346794" units="cm"/>
      <inkml:brushProperty name="height" value="0.0307364985346794" units="cm"/>
      <inkml:brushProperty name="color" value="#00bff3"/>
      <inkml:brushProperty name="ignorePressure" value="0"/>
    </inkml:brush>
  </inkml:definitions>
  <inkml:trace contextRef="#ctx0" brushRef="#br0">71150.000 4050.000 715,'51.000'-94.000'0,"4.000"13.000"0,3.000 12.000 0,3.000 13.000 0,-2.000 10.000 6,-6.000 10.000 9,-6.000 10.000 12,-6.000 9.000 10,-4.000 10.000 3,1.000 14.000-3,-1.000 11.000-5,1.000 14.000-4,-4.000 8.000-4,-6.000 7.000-6,-6.000 6.000-5,-6.000 7.000-6,-7.000 4.000-7,-6.000 3.000-8,-6.000 3.000-10,-6.000 4.000-9,-10.000-1.000-5,-12.000-3.000 0,-13.000-3.000 0,-12.000-2.000-1,-7.000-5.000-1,1.000-2.000-1,-1.000-3.000-1,1.000-3.000-2,-3.000-4.000 3,-2.000-3.000 8,-3.000-3.000 8,-3.000-2.000 8,-1.000-5.000 4,4.000-2.000 0,3.000-3.000 2,3.000-3.000 1,6.000-4.000 3,9.000-3.000 6,10.000-3.000 6,10.000-2.000 6,16.000-5.000 8,26.000-2.000 8,24.000-3.000 9,26.000-3.000 8,15.000-7.000 2,6.000-9.000-7,7.000-10.000-7,6.000-8.000-7,3.000-4.000-9,0.000 3.000-15,0.000 3.000-14,0.000 4.000-14,-8.000 2.000-7,-16.000 4.000 2,-15.000 3.000 1,-15.000 3.000 2,-17.000-1.000-3,-15.000-2.000-5,-15.000-3.000-5,-16.000-3.000-5,-7.000-1.000 2,4.000 4.000 9,3.000 3.000 8,3.000 3.000 9</inkml:trace>
</inkml:ink>
</file>

<file path=ppt/ink/ink76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09:59"/>
    </inkml:context>
    <inkml:brush xml:id="br0">
      <inkml:brushProperty name="width" value="0.0303791016340256" units="cm"/>
      <inkml:brushProperty name="height" value="0.0303791016340256" units="cm"/>
      <inkml:brushProperty name="color" value="#00bff3"/>
      <inkml:brushProperty name="ignorePressure" value="0"/>
    </inkml:brush>
  </inkml:definitions>
  <inkml:trace contextRef="#ctx0" brushRef="#br0">71650.000 4500.000 724,'-46.000'-113.000'-34,"10.000"26.000"16,10.000 24.000 15,9.000 26.000 17,6.000 19.000 11,3.000 17.000 7,3.000 15.000 7,4.000 16.000 6,-1.000 15.000 1,-3.000 16.000-9,-3.000 15.000-9,-2.000 17.000-8,-5.000 10.000-5,-2.000 6.000-3,-3.000 7.000-3,-3.000 6.000-3,-2.000 4.000-4,0.000 4.000-1,0.000 3.000-4,0.000 3.000-3,1.000-2.000-5,4.000-6.000-6,3.000-6.000-6,3.000-6.000-6,4.000-21.000-6,7.000-34.000-5,6.000-35.000-4,7.000-33.000-4,4.000-20.000 1,3.000-3.000 8,3.000-3.000 8,4.000-2.000 9</inkml:trace>
</inkml:ink>
</file>

<file path=ppt/ink/ink76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0"/>
    </inkml:context>
    <inkml:brush xml:id="br0">
      <inkml:brushProperty name="width" value="0.0354139916598797" units="cm"/>
      <inkml:brushProperty name="height" value="0.0354139916598797" units="cm"/>
      <inkml:brushProperty name="color" value="#00bff3"/>
      <inkml:brushProperty name="ignorePressure" value="0"/>
    </inkml:brush>
  </inkml:definitions>
  <inkml:trace contextRef="#ctx0" brushRef="#br0">71650.000 4850.000 621,'-96.000'51.000'17,"10.000"4.000"0,10.000 3.000 0,9.000 3.000 0,6.000 4.000 0,3.000 7.000 0,3.000 6.000-1,4.000 7.000-1,4.000-3.000-1,6.000-8.000-2,7.000-10.000-1,6.000-9.000-3,6.000-9.000 0,6.000-5.000-2,7.000-7.000 0,6.000-5.000-1,6.000-9.000-2,6.000-9.000-1,7.000-10.000-1,6.000-8.000-3,12.000-15.000-2,19.000-19.000-4,19.000-18.000-4,19.000-19.000-5,10.000-8.000-2,4.000 3.000-4,3.000 3.000-3,3.000 4.000-3,-7.000 7.000 1,-15.000 13.000 2,-15.000 12.000 4,-16.000 13.000 3,-13.000 13.000 8,-9.000 17.000 13,-10.000 15.000 14,-8.000 16.000 12,-9.000 5.000 7,-6.000-2.000 0,-6.000-3.000 1,-6.000-3.000-1,-4.000 2.000-1,1.000 10.000-2,-1.000 10.000-3,1.000 9.000-2,1.000 4.000-3,3.000 1.000-1,3.000-1.000-2,4.000 1.000-3,2.000-3.000-4,4.000-2.000-8,3.000-3.000-7,3.000-3.000-9,1.000-6.000-7,1.000-5.000-7,-1.000-7.000-5,1.000-5.000-8,1.000-14.000-4,3.000-18.000-5,3.000-19.000-3,4.000-18.000-4,-1.000-9.000 2,-3.000 4.000 8,-3.000 3.000 9,-2.000 3.000 7</inkml:trace>
</inkml:ink>
</file>

<file path=ppt/ink/ink76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0"/>
    </inkml:context>
    <inkml:brush xml:id="br0">
      <inkml:brushProperty name="width" value="0.0398922897875309" units="cm"/>
      <inkml:brushProperty name="height" value="0.0398922897875309" units="cm"/>
      <inkml:brushProperty name="color" value="#00bff3"/>
      <inkml:brushProperty name="ignorePressure" value="0"/>
    </inkml:brush>
  </inkml:definitions>
  <inkml:trace contextRef="#ctx0" brushRef="#br0">72700.000 4200.000 551,'1.000'-47.000'0,"4.000"6.000"0,3.000 7.000 0,3.000 6.000 0,1.000-1.000 3,1.000-5.000 5,-1.000-7.000 6,1.000-5.000 6,-3.000 5.000 5,-2.000 19.000 6,-3.000 19.000 7,-3.000 19.000 4,-2.000 18.000 1,0.000 19.000-5,0.000 19.000-7,0.000 19.000-6,-4.000 13.000-3,-5.000 10.000-3,-7.000 10.000-2,-5.000 9.000-2,-4.000 15.000-2,0.000 22.000 0,0.000 22.000-1,0.000 23.000-1,0.000 17.000-4,0.000 17.000-5,0.000 15.000-7,0.000 16.000-7,1.000-2.000-5,4.000-19.000-7,3.000-18.000-7,3.000-19.000-7,1.000-13.000-4,1.000-6.000-5,-1.000-6.000-3,1.000-6.000-3,-1.000-20.000 1,1.000-30.000 9,-1.000-32.000 8,1.000-30.000 9,-1.000-20.000 5,1.000-6.000 2,-1.000-6.000 3,1.000-6.000 2</inkml:trace>
</inkml:ink>
</file>

<file path=ppt/ink/ink76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1"/>
    </inkml:context>
    <inkml:brush xml:id="br0">
      <inkml:brushProperty name="width" value="0.0250223577022552" units="cm"/>
      <inkml:brushProperty name="height" value="0.0250223577022552" units="cm"/>
      <inkml:brushProperty name="color" value="#00bff3"/>
      <inkml:brushProperty name="ignorePressure" value="0"/>
    </inkml:brush>
  </inkml:definitions>
  <inkml:trace contextRef="#ctx0" brushRef="#br0">73850.000 4200.000 879,'51.000'4.000'3,"4.000"10.000"6,3.000 10.000 6,3.000 9.000 6,1.000 4.000 1,1.000 1.000-3,-1.000-1.000-4,1.000 1.000-3,-10.000 2.000-8,-19.000 7.000-11,-18.000 6.000-13,-19.000 7.000-12,-12.000-4.000-6,-2.000-12.000 0,-3.000-13.000-1,-3.000-12.000-1</inkml:trace>
</inkml:ink>
</file>

<file path=ppt/ink/ink76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1"/>
    </inkml:context>
    <inkml:brush xml:id="br0">
      <inkml:brushProperty name="width" value="0.0292727053165436" units="cm"/>
      <inkml:brushProperty name="height" value="0.0292727053165436" units="cm"/>
      <inkml:brushProperty name="color" value="#00bff3"/>
      <inkml:brushProperty name="ignorePressure" value="0"/>
    </inkml:brush>
  </inkml:definitions>
  <inkml:trace contextRef="#ctx0" brushRef="#br0">73400.000 5250.000 751,'-50.000'25.000'0,"0.000"0.000"0,0.000 0.000 0,0.000 0.000 0,4.000 0.000 3,10.000 0.000 6,10.000 0.000 6,9.000 0.000 6,12.000-2.000 3,16.000-3.000 0,15.000-3.000 1,17.000-2.000 0,16.000-6.000-1,19.000-6.000-2,19.000-6.000-3,19.000-6.000-1,10.000-9.000-5,4.000-8.000-7,3.000-10.000-6,3.000-9.000-6,-5.000-1.000-7,-12.000 10.000-8,-13.000 10.000-6,-12.000 9.000-7,-15.000 6.000-3,-15.000 3.000 2,-15.000 3.000 1,-16.000 4.000 2</inkml:trace>
</inkml:ink>
</file>

<file path=ppt/ink/ink765.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329.000 949.000,'0.008'0.000,"0.012"0.000,0.014 0.000,0.014 0.000,0.012 0.000,0.010 0.000,0.008 0.000,0.006 0.000,0.005 0.000,0.003 0.000,0.002 0.000,0.001 0.000,0.000 0.000,0.000 0.000,0.000 0.000,0.000 0.000,0.000 0.000,0.000 0.000,0.000 0.000,0.000 0.000,0.000 0.000,0.000 0.000,0.000 0.000,0.000 0.000,0.000 0.000,0.000 0.000,0.000 0.000,0.000 0.000,0.000 0.000,0.000 0.000,0.000 0.000,0.000 0.000,0.018 0.000,0.052 0.000,0.062 0.000,0.065 0.000,0.063 0.000,0.017 0.000,0.037 0.000,0.031 0.000,0.025 0.000,0.006 0.000,-0.007 0.000,-0.016 0.000,-0.022 0.000,0.244 0.000,0.056 0.000,0.002 0.000,-0.039 0.013,0.079 0.022,0.054 0.027,0.034 0.028,0.078 0.048,-0.042 0.039,-0.063 0.036,0.181 0.027,0.015-0.010,-0.055-0.023,-0.096-0.030,-0.115-0.032,-0.119-0.031,-0.112-0.028,-0.035-0.022,-0.028-0.022,0.000-0.017,-0.014-0.012,0.026-0.008,0.031-0.005,0.025-0.002,0.049-0.001,0.029-0.001,0.013 0.000,0.036-0.010,-0.034-0.015,-0.046-0.017,-0.050-0.018,-0.049-0.017,-0.045-0.015,-0.040-0.013,-0.311 0.086,0.299-0.133,0.030-0.025,0.026-0.008,0.021 0.005,0.017 0.013,0.013 0.018,0.010 0.021,0.007 0.022,0.150-0.023,0.014-0.013,0.009-0.024,0.088 0.000,0.046 0.014,0.016 0.022,0.157 0.039,0.164 0.018,0.072 0.017,0.006 0.015,-0.946 0.037,0.985-0.020,0.073 0.009,0.020 0.007,0.241 0.005,-0.032 0.005,-0.100 0.004,-0.141 0.003,-0.749-0.002,0.815 0.004,-0.158 0.000,-0.184 0.000,-0.187-0.001,-0.174-0.001,-0.152-0.001,-0.127-0.001,-0.128-0.001,-0.008 0.000,0.013 0.000,0.144 0.000,0.049 0.000,0.046 0.000,-0.038 0.000,0.049 0.000,0.032 0.000,0.018 0.000,0.229 0.000,0.100 0.000,0.055 0.000,0.021 0.000,0.191 0.000,0.051 0.000,-0.010 0.000,-0.982 0.000,1.042 0.000,-0.090 0.000,-0.128 0.000,-0.140 0.000,-0.136 0.000,-0.122 0.000,-0.064 0.000,0.006 0.000,-0.017 0.000,-0.032 0.000,0.043 0.000,-0.008 0.000,0.000 0.000,0.025 0.000,0.086 0.000,0.062 0.000,0.042 0.000,0.373 0.000,0.057 0.000,-0.025 0.000,-0.074 0.000,-0.274 0.000,-0.011 0.000,-0.017 0.000,0.215 0.000,-0.075 0.000,-0.086 0.000,-0.086 0.000,-0.204 0.000,-0.058 0.000,-0.052 0.000,-0.379 0.000,0.443 0.000,0.040 0.000,0.023 0.000,0.009 0.000,0.159 0.000,0.095 0.000,0.045 0.000,0.008 0.000,0.155 0.000,0.090 0.000,0.039 0.000,0.002 0.000,-0.935 0.000,1.116 0.000,-0.035 0.000,-0.090 0.000,0.025 0.000,-0.069 0.000,-0.111 0.000,-0.131 0.000,-0.787 0.000,0.920 0.000,-0.029 0.000,-0.054 0.000,-0.314 0.000,-0.056 0.000,-0.056 0.000,0.080 0.000,0.005 0.000,-0.021 0.000,-0.038 0.000,0.073 0.000,0.039 0.000,0.013 0.000,-0.005 0.000,-0.031 0.000,-0.047 0.000,-0.056 0.000,-0.059 0.000,-0.435 0.000,0.605 0.000,0.008 0.000,-0.026 0.000,-0.026 0.000,0.047 0.000,0.019 0.000,-0.001 0.000,0.096 0.000,-0.069 0.000,-0.084 0.000,-0.088 0.000,0.070 0.000,0.019 0.000,-0.016 0.000,0.045 0.000,0.078 0.000,0.049 0.000,0.026 0.000,0.077 0.000,0.020 0.000,0.014 0.000,0.009 0.000,0.256 0.000,0.034 0.000,0.058 0.000,0.177 0.000,0.088 0.000,0.022 0.000,-1.276 0.000,1.811 0.000,0.056 0.000,-0.042 0.000,0.600 0.000,0.359 0.000,0.180 0.000,-2.704 0.000,2.196 0.000,0.030 0.000,-0.052 0.000,-0.105 0.000,-2.056 0.006,2.558 0.162,-0.010 0.104,-0.148 0.073,-0.179 0.083,-0.244 0.032,-0.302-0.007,-0.321-0.033,-0.315-0.048,-0.151-0.022,-0.322-0.072,-0.266-0.067,-0.210-0.059,-0.158-0.049,-0.119-0.040,-0.059-0.027,-0.030-0.020,-0.010-0.014,-0.047-0.007,-0.011-0.005,-0.011-0.002,-0.010-0.001,-0.213 0.011,0.380-0.011,0.103 0.001,0.076 0.002,-0.483 0.009,0.769-0.007,0.167 0.002,0.106 0.002,0.514-0.065,0.244-0.038,0.065-0.018,-0.058-0.003,-0.153 0.009,-0.152 0.012,-0.163 0.015,-0.288 0.022,-0.158 0.013,-0.152 0.012,-0.139 0.011,-0.572 0.028,0.693-0.019,-0.016 0.010,-0.024 0.008,-0.130 0.006,-0.058 0.003,-0.063 0.002,-0.062 0.001,-0.398-0.003,0.585 0.004,0.018 0.000,-0.021 0.000,-0.068-0.001,0.031 0.000,0.000 0.000,-0.022 0.000,-0.326-0.001,0.542 0.001,0.113 0.000,0.099 0.000,-0.836-0.001,1.114 0.000,0.011 0.000,-0.051 0.000,-0.222 0.000,-0.001 0.000,-0.032 0.000,-0.051 0.000,0.255 0.000,-0.049 0.000,-0.076 0.000,-0.002 0.000,-0.040 0.000,-0.060 0.000,-0.007 0.000,-0.020 0.000,-0.068 0.000,-0.094 0.000,-0.136 0.000,0.005 0.000,-0.014 0.000,0.220 0.000,0.015 0.000,-0.036 0.000,-0.066 0.000,0.303 0.000,0.156 0.000,0.079 0.000,-0.028 0.000,0.023 0.000,-0.035 0.000,-0.073 0.000,0.169 0.000,-0.130 0.000,-0.160 0.000,-0.923 0.000,0.641 0.000,-0.030 0.000,-0.025 0.000,-0.019 0.000,0.288 0.000,0.158 0.000,0.112 0.000,0.432 0.000,0.141 0.000,0.005 0.000,-0.082 0.000,-1.456 0.000,1.731 0.000,0.096 0.000,-0.002 0.000,-1.756 0.000,1.994 0.000,-0.099 0.000,-0.201 0.000,-1.734 0.000,1.534 0.000,-0.019 0.000,-0.072 0.000,-1.454 0.000,1.565 0.000,-0.215 0.000,-0.250 0.000,-1.218 0.000,0.960 0.000,-0.125 0.000,-0.112 0.000,-0.174 0.000,-0.034 0.000,-0.039 0.000,-0.040 0.000,0.144 0.000,-0.013 0.000,-0.033 0.000,-0.044 0.000,-0.600 0.000,0.646 0.000,0.126 0.000,0.093 0.000,-0.760 0.000,1.479 0.000,0.137 0.000,0.011 0.000,-1.529 0.000,1.362 0.000,0.071 0.000,-0.006 0.000,-0.060 0.000,-1.323 0.000,1.398 0.000,0.018 0.000,-0.018 0.000,-0.042 0.000,-1.345 0.000,1.519 0.000,0.030 0.000,-0.033 0.000,-1.484 0.000,1.815 0.000,-0.021 0.000,-0.113 0.000,-0.166 0.000,0.076 0.000,-0.036 0.000,-0.107 0.000,-0.147 0.000,0.372 0.000,0.170 0.000,0.263 0.000,0.112 0.000,-0.070 0.000,-0.186 0.000,-0.168 0.000,-0.335 0.000,-0.337 0.000,-0.313 0.000,-0.219 0.000,-0.143 0.000,-0.235 0.000,-0.092 0.000,-0.081 0.000,-0.069 0.000,-0.319 0.000,0.400 0.000,0.017 0.000,-0.005 0.000,-0.019 0.000,0.451 0.000,0.226 0.000,0.125 0.000,-1.045 0.000,1.119 0.000,0.060 0.000,-0.023 0.000,-0.075 0.000,-0.736 0.012,1.107 0.080,0.085 0.033,0.015 0.012,-0.105-0.002,-0.174-0.011,-0.205-0.016,-0.287-0.025,-0.137-0.015,-0.116-0.014,-0.095-0.013,0.069-0.009,-0.011-0.011,-0.013-0.008,-0.088-0.006,-0.006-0.003,-0.025-0.002,-0.036-0.002,0.442-0.002,0.265-0.001,0.198 0.000,-0.116 0.028,0.094 0.044,0.081 0.054,0.067 0.057,-1.210-0.131,2.479 0.268,0.561 0.041,0.241 0.003,0.014-0.022,1.201 0.049,0.339 0.007,-4.259-0.317,3.869 0.369,0.161 0.057,-0.055 0.024,-0.198 0.000,-3.691-0.411,4.568 0.466,0.143 0.009,0.011 0.011,1.249 0.138,0.278 0.054,-0.106 0.023,-5.837-0.659,5.154 0.659,0.044 0.071,-0.183 0.039,-0.325 0.016,1.115 0.195,-0.465-0.083,-0.708-0.139,-4.899-0.749,3.093 0.434,-0.511-0.104,-0.511-0.099,-0.483-0.090,-0.010-0.043,-0.679-0.102,-0.568-0.076,-0.451-0.054,-0.340-0.036,-0.243-0.021,-0.163-0.011,-0.100-0.004,-0.053 0.001,0.016 0.006,0.063 0.004,0.084 0.005,0.091 0.005,0.252 0.003,0.258 0.004,0.304-0.019,0.126-0.031,0.007-0.036,-0.065-0.035,-0.195 0.004,-0.093 0.004,-0.743 0.099,0.563-0.082,-0.049-0.011,-0.058-0.014,-0.061-0.016,0.042-0.072,-0.002-0.030,-0.008-0.005,-0.012 0.012,-0.464 0.187,0.567-0.262,-0.006-0.001,-0.030 0.023,-0.006-0.006,-0.058 0.006,-0.058 0.001,-0.441 0.242,0.367-0.172,-0.006 0.027,-0.017 0.030,-0.023 0.030,0.245-0.013,0.102-0.007,0.054-0.019,-0.665 0.145,0.665-0.113,0.053 0.011,0.014 0.016,-0.014 0.018,-0.682 0.079,0.763-0.060,0.036 0.018,0.024 0.016,-0.796 0.038,1.094-0.052,0.028-0.029,-0.040-0.038,-1.052 0.101,0.984-0.150,0.069-0.030,0.012-0.009,0.630-0.049,0.104 0.029,-0.009 0.039,-0.076 0.041,0.180 0.039,0.051 0.034,-0.385 0.036,0.036 0.014,-0.020 0.012,-0.058 0.009,0.267 0.007,0.063 0.006,-0.008 0.004,-0.056 0.002,0.065 0.001,-0.037 0.000,-0.103 0.000,-0.142-0.001,0.220-0.025,-0.090-0.040,-0.152-0.046,-1.440 0.081,1.178-0.090,-0.123-0.003,-0.152 0.005,-0.163 0.010,0.023 0.010,-0.041 0.015,-0.054 0.015,0.266 0.009,0.049 0.015,0.002 0.013,-0.143 0.011,0.066 0.005,0.018 0.004,-0.016 0.003,-0.012 0.002,-0.062 0.001,-0.093 0.001,-0.110 0.000,0.071 0.000,0.033 0.000,0.004 0.000,-0.015 0.000,-0.246-0.001,0.540 0.000,0.045 0.000,-0.010 0.000,-0.046 0.000,-1.056-0.001,1.302 0.000,0.171 0.000,-1.374-0.006,2.055-0.195,0.040-0.110,-0.138-0.064,-0.237-0.029,-0.318-0.029,-0.128-0.043,-0.150-0.019,0.051-0.087,-0.133 0.010,-0.171 0.048,-0.182 0.070,-0.176 0.078,-0.160 0.078,-0.137 0.072,-0.083 0.028,-0.094 0.016,-0.067-0.003,-0.051 0.024,-0.005 0.020,0.010 0.023,0.019 0.024,0.286-0.027,0.184-0.044,-0.031-0.022,0.093-0.032,0.044-0.010,0.008 0.005,4.605 0.000</inkml:trace>
</inkml:ink>
</file>

<file path=ppt/ink/ink76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1"/>
    </inkml:context>
    <inkml:brush xml:id="br0">
      <inkml:brushProperty name="width" value="0.0359489805996418" units="cm"/>
      <inkml:brushProperty name="height" value="0.0359489805996418" units="cm"/>
      <inkml:brushProperty name="color" value="#00bff3"/>
      <inkml:brushProperty name="ignorePressure" value="0"/>
    </inkml:brush>
  </inkml:definitions>
  <inkml:trace contextRef="#ctx0" brushRef="#br0">74250.000 4950.000 611,'-135.000'-44.000'-18,"32.000"13.000"10,31.000 12.000 10,32.000 13.000 10,18.000 10.000 8,6.000 10.000 5,7.000 10.000 6,6.000 9.000 4,3.000 12.000 2,0.000 16.000-4,0.000 15.000-4,0.000 17.000-4,3.000 11.000-3,6.000 10.000-3,7.000 10.000-3,6.000 9.000-3,1.000 4.000-1,-3.000 1.000 0,-3.000-1.000 2,-2.000 1.000 0,-5.000-6.000 0,-2.000-8.000-4,-3.000-10.000-2,-3.000-9.000-2,-2.000-10.000-3,0.000-9.000-1,0.000-10.000-1,0.000-8.000-2,-5.000-12.000 0,-9.000-12.000 0,-10.000-13.000 0,-8.000-12.000-1,-9.000-9.000 1,-6.000-2.000 0,-6.000-3.000 0,-6.000-3.000 1,-9.000-7.000-3,-8.000-9.000-6,-10.000-10.000-6,-9.000-8.000-5,-2.000-14.000-7,6.000-15.000-11,7.000-15.000-9,6.000-16.000-9,10.000-1.000-3,17.000 17.000 6,15.000 15.000 7,16.000 16.000 5</inkml:trace>
</inkml:ink>
</file>

<file path=ppt/ink/ink76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3"/>
    </inkml:context>
    <inkml:brush xml:id="br0">
      <inkml:brushProperty name="width" value="0.0377675220370293" units="cm"/>
      <inkml:brushProperty name="height" value="0.0377675220370293" units="cm"/>
      <inkml:brushProperty name="color" value="#00bff3"/>
      <inkml:brushProperty name="ignorePressure" value="0"/>
    </inkml:brush>
  </inkml:definitions>
  <inkml:trace contextRef="#ctx0" brushRef="#br0">75950.000 4150.000 582,'23.000'118.000'115,"-3.000"-11.000"-27,-3.000-14.000-26,-2.000-11.000-26,-3.000-7.000-15,1.000 0.000-3,-1.000 0.000-2,1.000 0.000-3,-3.000 4.000-2,-2.000 10.000-2,-3.000 10.000-1,-3.000 9.000-1,-2.000 9.000-2,0.000 9.000-1,0.000 10.000-1,0.000 10.000-2,0.000-7.000-1,0.000-22.000-1,0.000-22.000-1,0.000-21.000-1,-4.000-15.000-4,-5.000-6.000-7,-7.000-6.000-6,-5.000-6.000-7,-4.000-12.000-2,0.000-15.000 0,0.000-15.000 1,0.000-16.000 1,-2.000-15.000 1,-3.000-11.000 2,-3.000-14.000 2,-2.000-11.000 3,-3.000-7.000 1,1.000 0.000 1,-1.000 0.000 2,1.000 0.000 2,-1.000-7.000 0,1.000-11.000 3,-1.000-14.000 0,1.000-11.000 3,4.000 2.000 1,9.000 19.000 3,10.000 19.000 2,10.000 19.000 2,2.000 12.000 3,-3.000 6.000 1,-3.000 7.000 2,-2.000 6.000 2,-5.000 10.000 2,-2.000 17.000-1,-3.000 15.000 1,-3.000 16.000 1,-4.000 7.000-1,-3.000 1.000-4,-3.000-1.000-2,-2.000 1.000-2,-1.000-4.000-3,3.000-6.000 0,3.000-6.000 0,4.000-6.000-2,8.000-9.000 0,17.000-8.000-1,15.000-10.000-2,16.000-9.000 0,15.000-10.000-2,16.000-9.000 0,15.000-10.000-1,17.000-8.000-1,3.000 2.000 1,-5.000 16.000 1,-7.000 15.000 1,-5.000 17.000 2,-9.000 8.000 1,-9.000 4.000 1,-10.000 3.000 1,-8.000 3.000 2,-8.000 6.000 0,-2.000 9.000 0,-3.000 10.000 0,-3.000 10.000-1,-6.000 4.000 3,-5.000 0.000 4,-7.000 0.000 5,-5.000 0.000 5,-3.000-2.000 2,4.000-3.000 1,3.000-3.000 0,3.000-2.000 0,3.000-5.000-1,3.000-2.000-2,3.000-3.000-4,4.000-3.000-3,2.000-6.000-3,4.000-5.000-3,3.000-7.000-4,3.000-5.000-4,4.000-9.000-2,7.000-9.000-3,6.000-10.000-2,7.000-8.000-2,2.000-8.000-2,1.000-2.000-3,-1.000-3.000-2,1.000-3.000-3,-4.000-1.000-2,-6.000 4.000-1,-6.000 3.000-2,-6.000 3.000-1,-7.000 3.000 1,-6.000 3.000 2,-6.000 3.000 4,-6.000 4.000 3</inkml:trace>
</inkml:ink>
</file>

<file path=ppt/ink/ink76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4"/>
    </inkml:context>
    <inkml:brush xml:id="br0">
      <inkml:brushProperty name="width" value="0.0373594872653484" units="cm"/>
      <inkml:brushProperty name="height" value="0.0373594872653484" units="cm"/>
      <inkml:brushProperty name="color" value="#00bff3"/>
      <inkml:brushProperty name="ignorePressure" value="0"/>
    </inkml:brush>
  </inkml:definitions>
  <inkml:trace contextRef="#ctx0" brushRef="#br0">77350.000 3850.000 588,'1.000'-46.000'5,"4.000"10.000"7,3.000 10.000 10,3.000 9.000 8,4.000 7.000 3,7.000 7.000-2,6.000 6.000-1,7.000 7.000-2,4.000 5.000-3,3.000 7.000-3,3.000 6.000-3,4.000 7.000-4,2.000 0.000 0,4.000-2.000-1,3.000-3.000 1,3.000-3.000-1,-2.000-1.000-1,-6.000 4.000-3,-6.000 3.000-5,-6.000 3.000-3,-9.000 1.000-5,-8.000 1.000-8,-10.000-1.000-8,-9.000 1.000-8,-12.000-3.000-3,-11.000-2.000-1,-14.000-3.000-1,-11.000-3.000-1,-9.000-2.000 0,-3.000 0.000 2,-3.000 0.000 1,-2.000 0.000 1,2.000-4.000 2,9.000-5.000 3,10.000-7.000 3,10.000-5.000 3,0.000-4.000 4,-5.000 0.000 3,-7.000 0.000 4,-5.000 0.000 5,-1.000 0.000 2,6.000 0.000 4,7.000 0.000 3,6.000 0.000 4,6.000 6.000 6,6.000 13.000 13,7.000 12.000 12,6.000 13.000 12,1.000 6.000 1,-3.000 0.000-8,-3.000 0.000-9,-2.000 0.000-10,-6.000 6.000-4,-6.000 13.000-3,-6.000 12.000-1,-6.000 13.000-3,-4.000 6.000-1,1.000 0.000-2,-1.000 0.000-1,1.000 0.000-3,4.000-8.000-2,9.000-16.000-2,10.000-15.000-3,10.000-15.000-4,10.000-18.000-4,13.000-19.000-8,12.000-18.000-8,13.000-19.000-7,9.000-19.000-4,6.000-19.000-2,7.000-18.000-1,6.000-19.000-1,1.000-5.000 0,-3.000 9.000 3,-3.000 10.000 2,-2.000 10.000 3,-8.000 10.000 2,-8.000 13.000 3,-10.000 12.000 2,-9.000 13.000 3,-10.000 16.000 9,-9.000 23.000 18,-10.000 22.000 16,-8.000 22.000 18,-6.000 10.000 5,1.000 1.000-4,-1.000-1.000-6,1.000 1.000-5,1.000-4.000-3,3.000-6.000-5,3.000-6.000-3,4.000-6.000-4,7.000-16.000-9,13.000-25.000-17,12.000-25.000-15,13.000-25.000-17,6.000-15.000-5,0.000-2.000 7,0.000-3.000 5,0.000-3.000 5,4.000-13.000 5,10.000-22.000 0,10.000-22.000 1,9.000-21.000 0,2.000-6.000 2,-2.000 14.000 1,-3.000 11.000 2,-3.000 14.000 1,-9.000 16.000 7,-11.000 22.000 16,-14.000 22.000 14,-11.000 23.000 15,-17.000 25.000 9,-18.000 32.000 2,-19.000 31.000 3,-18.000 32.000 2,-7.000 10.000-4,6.000-9.000-11,7.000-10.000-11,6.000-8.000-11,3.000-11.000-10,0.000-8.000-6,0.000-10.000-6,0.000-9.000-7,12.000-10.000-5,26.000-9.000-4,24.000-10.000-4,26.000-8.000-4,8.000-6.000 3,-5.000 1.000 7,-7.000-1.000 7,-5.000 1.000 9,-9.000 4.000 3,-9.000 9.000 2,-10.000 10.000 0,-8.000 10.000 2,-12.000 7.000 0,-12.000 6.000 2,-13.000 7.000 2,-12.000 6.000 1,-10.000 3.000 0,-6.000 0.000-2,-6.000 0.000-2,-6.000 0.000-2,-4.000 1.000-1,1.000 4.000-1,-1.000 3.000-2,1.000 3.000 1,-1.000-2.000-2,1.000-6.000-1,-1.000-6.000 0,1.000-6.000-2,2.000-4.000 1,7.000 1.000 1,6.000-1.000 0,7.000 1.000 1,4.000-3.000 1,3.000-2.000 3,3.000-3.000 2,4.000-3.000 2,10.000-4.000 5,19.000-3.000 10,19.000-3.000 10,19.000-2.000 8,13.000-6.000 3,10.000-6.000-7,10.000-6.000-7,9.000-6.000-6,4.000-4.000-7,1.000 1.000-7,-1.000-1.000-7,1.000 1.000-8,-4.000-3.000-6,-6.000-2.000-2,-6.000-3.000-5,-6.000-3.000-2,-7.000-1.000-5,-6.000 4.000-4,-6.000 3.000-4,-6.000 3.000-5,-9.000-1.000 0,-8.000-2.000 4,-10.000-3.000 4,-9.000-3.000 3,-10.000-7.000 4,-9.000-9.000 5,-10.000-10.000 4,-8.000-8.000 5,-6.000-8.000 4,1.000-2.000 4,-1.000-3.000 3,1.000-3.000 5,-1.000 1.000 2,1.000 6.000 2,-1.000 7.000 2,1.000 6.000 1,2.000 7.000 4,7.000 10.000 6,6.000 10.000 6,7.000 9.000 6,2.000 15.000 5,1.000 22.000 5,-1.000 22.000 5,1.000 23.000 4,2.000 20.000-1,7.000 23.000-9,6.000 22.000-7,7.000 22.000-9,2.000 24.000-10,1.000 29.000-14,-1.000 28.000-13,1.000 28.000-14,-1.000 6.000-6,1.000-16.000-1,-1.000-15.000 0,1.000-15.000 1,-3.000-28.000-4,-2.000-36.000-5,-3.000-39.000-5,-3.000-36.000-5</inkml:trace>
</inkml:ink>
</file>

<file path=ppt/ink/ink76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5"/>
    </inkml:context>
    <inkml:brush xml:id="br0">
      <inkml:brushProperty name="width" value="0.0378362871706486" units="cm"/>
      <inkml:brushProperty name="height" value="0.0378362871706486" units="cm"/>
      <inkml:brushProperty name="color" value="#00bff3"/>
      <inkml:brushProperty name="ignorePressure" value="0"/>
    </inkml:brush>
  </inkml:definitions>
  <inkml:trace contextRef="#ctx0" brushRef="#br0">80050.000 4200.000 581,'-22.000'-13.000'7,"6.000"26.000"16,7.000 24.000 15,6.000 26.000 14,3.000 15.000 3,0.000 6.000-10,0.000 7.000-10,0.000 6.000-10,-4.000 4.000-8,-5.000 4.000-5,-7.000 3.000-6,-5.000 3.000-6,-4.000-4.000-3,0.000-8.000-4,0.000-10.000-3,0.000-9.000-3,4.000-21.000-7,10.000-31.000-12,10.000-31.000-13,9.000-31.000-11,10.000-26.000-1,14.000-18.000 8,11.000-19.000 10,14.000-18.000 9,7.000-6.000 6,3.000 10.000 5,3.000 10.000 4,4.000 9.000 4,-4.000 12.000 6,-9.000 16.000 6,-10.000 15.000 7,-8.000 17.000 7,-8.000 11.000 5,-2.000 10.000 5,-3.000 10.000 5,-3.000 9.000 4,-6.000 12.000 3,-5.000 16.000 0,-7.000 15.000 0,-5.000 17.000 1,-8.000 8.000-3,-5.000 4.000-4,-7.000 3.000-5,-5.000 3.000-4,-4.000-2.000-5,0.000-6.000-6,0.000-6.000-5,0.000-6.000-5,0.000-7.000-5,0.000-6.000-4,0.000-6.000-5,0.000-6.000-3,1.000-18.000-5,4.000-28.000-4,3.000-28.000-6,3.000-27.000-3,10.000-15.000-2,20.000 0.000 4,18.000 0.000 4,20.000 0.000 3,10.000 3.000 5,3.000 6.000 6,3.000 7.000 5,4.000 6.000 5,1.000 7.000 6,0.000 10.000 3,0.000 10.000 4,0.000 9.000 3,0.000 6.000 3,0.000 3.000 0,0.000 3.000 0,0.000 4.000 1,-4.000 1.000-2,-5.000 0.000-2,-7.000 0.000-2,-5.000 0.000-3,-8.000 0.000-2,-5.000 0.000-1,-7.000 0.000-4,-5.000 0.000-1,-6.000-5.000-2,-3.000-9.000-4,-3.000-10.000-3,-2.000-8.000-2,-5.000-8.000-1,-2.000-2.000 2,-3.000-3.000 4,-3.000-3.000 2,-6.000-4.000 1,-5.000-3.000 1,-7.000-3.000 1,-5.000-2.000 1,-4.000-3.000 0,0.000 1.000 0,0.000-1.000 1,0.000 1.000 1,1.000 2.000 1,4.000 7.000 1,3.000 6.000 2,3.000 7.000 0,-1.000 5.000 3,-2.000 7.000 4,-3.000 6.000 3,-3.000 7.000 3,1.000 16.000 4,6.000 29.000 6,7.000 28.000 6,6.000 28.000 4,3.000 12.000 1,0.000-3.000-7,0.000-3.000-6,0.000-2.000-6,0.000 6.000-4,0.000 20.000-2,0.000 18.000-3,0.000 20.000-2,0.000 11.000-3,0.000 7.000-3,0.000 6.000-3,0.000 7.000-2,0.000 2.000-5,0.000 1.000-3,0.000-1.000-4,0.000 1.000-4,-4.000-12.000-2,-5.000-21.000-1,-7.000-22.000 1,-5.000-22.000-1,-3.000-19.000-2,4.000-16.000-1,3.000-15.000-3,3.000-15.000-2,-4.000-14.000-1,-8.000-8.000 2,-10.000-10.000 2,-9.000-9.000 1,-5.000-13.000 3,0.000-16.000 1,0.000-15.000 4,0.000-15.000 2,3.000-12.000 3,6.000-6.000 4,7.000-6.000 4,6.000-6.000 4,6.000-4.000 5,6.000 1.000 9,7.000-1.000 7,6.000 1.000 7,12.000-1.000 1,19.000 1.000-5,19.000-1.000-6,19.000 1.000-6,10.000 4.000-7,4.000 9.000-8,3.000 10.000-8,3.000 10.000-9,-5.000 7.000-5,-12.000 6.000-4,-13.000 7.000-4,-12.000 6.000-3</inkml:trace>
</inkml:ink>
</file>

<file path=ppt/ink/ink76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8"/>
    </inkml:context>
    <inkml:brush xml:id="br0">
      <inkml:brushProperty name="width" value="0.0375042855739594" units="cm"/>
      <inkml:brushProperty name="height" value="0.0375042855739594" units="cm"/>
      <inkml:brushProperty name="color" value="#00bff3"/>
      <inkml:brushProperty name="ignorePressure" value="0"/>
    </inkml:brush>
  </inkml:definitions>
  <inkml:trace contextRef="#ctx0" brushRef="#br0">84100.000 2250.000 586,'-24.000'-21.000'4,"4.000"10.000"9,3.000 10.000 8,3.000 9.000 9,4.000 10.000 5,7.000 14.000 0,6.000 11.000 1,7.000 14.000 0,7.000 3.000-3,9.000-2.000-7,10.000-3.000-8,10.000-3.000-7,4.000-4.000-5,0.000-3.000-2,0.000-3.000-2,0.000-2.000-3,-4.000-3.000-3,-5.000 1.000-5,-7.000-1.000-5,-5.000 1.000-4,-9.000 1.000-5,-9.000 3.000-3,-10.000 3.000-2,-8.000 4.000-3,-12.000 1.000 0,-12.000 0.000 2,-13.000 0.000 4,-12.000 0.000 3,-7.000 0.000 5,1.000 0.000 5,-1.000 0.000 6,1.000 0.000 7,4.000-5.000 2,9.000-9.000-1,10.000-10.000 0,10.000-8.000 0,13.000-6.000 4,19.000 1.000 8,19.000-1.000 10,19.000 1.000 8,10.000-3.000 1,4.000-2.000-6,3.000-3.000-8,3.000-3.000-5,-4.000-1.000-7,-8.000 4.000-4,-10.000 3.000-6,-9.000 3.000-5,-13.000 7.000-3,-16.000 14.000-1,-15.000 11.000-3,-15.000 14.000-1,-18.000 10.000-1,-19.000 9.000-2,-18.000 10.000 0,-19.000 10.000-1,-7.000-3.000 1,7.000-11.000 4,6.000-14.000 3,7.000-11.000 4,8.000-12.000 4,14.000-9.000 4,11.000-10.000 4,14.000-8.000 4,21.000-12.000 4,31.000-12.000 4,32.000-13.000 5,31.000-12.000 3,18.000-9.000 0,7.000-2.000-3,6.000-3.000-3,7.000-3.000-5,-4.000 2.000-3,-12.000 10.000-3,-13.000 10.000-5,-12.000 9.000-3,-21.000 7.000-6,-28.000 7.000-6,-28.000 6.000-7,-27.000 7.000-6,-19.000 0.000-1,-5.000-2.000 5,-7.000-3.000 5,-5.000-3.000 5,-3.000-6.000 3,4.000-5.000 3,3.000-7.000 1,3.000-5.000 2,7.000-4.000 2,14.000 0.000 4,11.000 0.000 3,14.000 0.000 3,8.000 9.000 6,7.000 19.000 5,6.000 19.000 7,7.000 19.000 6,0.000 15.000 3,-2.000 13.000-2,-3.000 12.000-2,-3.000 13.000-2,-2.000 4.000-2,0.000-3.000-3,0.000-3.000-3,0.000-2.000-3,0.000-5.000-2,0.000-2.000-5,0.000-3.000-3,0.000-3.000-3,1.000-7.000-3,4.000-9.000 0,3.000-10.000-2,3.000-8.000 1,6.000-15.000-4,9.000-19.000-4,10.000-18.000-6,10.000-19.000-4,11.000-22.000-6,17.000-25.000-6,15.000-25.000-5,16.000-25.000-6,10.000-22.000-1,7.000-19.000 2,6.000-18.000 2,7.000-19.000 3,-4.000-12.000 1,-12.000-2.000-2,-13.000-3.000-1,-12.000-3.000 0,-7.000 5.000 2,1.000 17.000 8,-1.000 15.000 7,1.000 16.000 7,-7.000 21.000 7,-12.000 29.000 6,-13.000 28.000 7,-12.000 28.000 6,-15.000 31.000 9,-15.000 34.000 13,-15.000 35.000 13,-16.000 35.000 12,-8.000 14.000 0,0.000-2.000-12,0.000-3.000-12,0.000-3.000-13,4.000-7.000-10,10.000-9.000-6,10.000-10.000-8,9.000-8.000-8,12.000-14.000-2,16.000-15.000 1,15.000-15.000 1,17.000-16.000 2,8.000-10.000-3,4.000-3.000-6,3.000-3.000-6,3.000-2.000-6,-5.000 0.000-1,-12.000 7.000 1,-13.000 6.000 3,-12.000 7.000 2,-15.000 8.000 3,-15.000 14.000 5,-15.000 11.000 4,-16.000 14.000 4,-19.000 11.000 5,-22.000 14.000 4,-22.000 11.000 6,-21.000 14.000 4,-14.000 5.000 2,-2.000 1.000 0,-3.000-1.000 0,-3.000 1.000-1,4.000-4.000 0,13.000-6.000 0,12.000-6.000-1,13.000-6.000-1,24.000-13.000-1,39.000-19.000-1,36.000-18.000-3,39.000-19.000-2,22.000-13.000-1,10.000-6.000-3,10.000-6.000-1,9.000-6.000-2,-1.000-1.000-2,-8.000 7.000-2,-10.000 6.000-2,-9.000 7.000-3,-13.000 7.000-1,-16.000 9.000 1,-15.000 10.000-1,-15.000 10.000 0,-23.000 10.000 3,-28.000 13.000 4,-28.000 12.000 5,-27.000 13.000 5,-19.000 6.000 2,-5.000 0.000 2,-7.000 0.000 1,-5.000 0.000 1,-3.000-4.000 1,4.000-5.000 3,3.000-7.000 1,3.000-5.000 2,10.000-9.000 0,20.000-9.000 0,18.000-10.000-2,20.000-8.000 0,27.000-11.000-4,38.000-8.000-4,37.000-10.000-4,38.000-9.000-5,13.000-4.000-4,-8.000 4.000-2,-10.000 3.000-3,-9.000 3.000-2,-12.000 4.000-2,-11.000 7.000-1,-14.000 6.000 0,-11.000 7.000 0,-14.000 5.000 0,-11.000 7.000 1,-14.000 6.000 1,-11.000 7.000 1,-14.000 2.000 3,-11.000 1.000 5,-14.000-1.000 6,-11.000 1.000 4,-3.000-3.000 4,10.000-2.000 2,10.000-3.000 1,9.000-3.000 2,18.000-13.000 0,29.000-22.000-1,28.000-22.000-1,28.000-21.000-1,18.000-12.000-3,10.000 1.000-3,10.000-1.000-3,9.000 1.000-4,-5.000 5.000-2,-19.000 14.000 1,-18.000 11.000 1,-19.000 14.000 0,-1.000 2.000-1,20.000-6.000 0,18.000-6.000-1,20.000-6.000-1,8.000-1.000 0,1.000 7.000 0,-1.000 6.000 1,1.000 7.000-1,-9.000 4.000 1,-15.000 3.000 2,-15.000 3.000 0,-16.000 4.000 1,-15.000 8.000 1,-11.000 17.000 1,-14.000 15.000 0,-11.000 16.000 0,-15.000 9.000 0,-16.000 3.000 1,-15.000 3.000 0,-15.000 4.000 0,-11.000-1.000-1,-2.000-3.000-1,-3.000-3.000-2,-3.000-2.000-1,-2.000-6.000-4,0.000-6.000-3,0.000-6.000-5,0.000-6.000-4,1.000-7.000-3,4.000-6.000-1,3.000-6.000-2,3.000-6.000-2,4.000-12.000-1,7.000-15.000 0,6.000-15.000 0,7.000-16.000-1,7.000-15.000 1,9.000-11.000 2,10.000-14.000 2,10.000-11.000 2,4.000-6.000 2,0.000 4.000 0,0.000 3.000 1,0.000 3.000 1,3.000 4.000 4,6.000 7.000 7,7.000 6.000 7,6.000 7.000 8,1.000 8.000 6,-3.000 14.000 6,-3.000 11.000 5,-2.000 14.000 5,-5.000 10.000 4,-2.000 9.000 1,-3.000 10.000 1,-3.000 10.000 1,-2.000 11.000-1,0.000 17.000-5,0.000 15.000-3,0.000 16.000-4,0.000 16.000-4,0.000 20.000-2,0.000 18.000-3,0.000 20.000-3,0.000 22.000-5,0.000 29.000-6,0.000 28.000-8,0.000 28.000-6,-2.000 20.000-7,-3.000 13.000-7,-3.000 12.000-6,-2.000 13.000-7,-1.000-15.000-5,3.000-40.000-4,3.000-40.000-3,4.000-41.000-3,2.000-38.000 1,4.000-34.000 8,3.000-35.000 8,3.000-33.000 7</inkml:trace>
</inkml:ink>
</file>

<file path=ppt/ink/ink76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8"/>
    </inkml:context>
    <inkml:brush xml:id="br0">
      <inkml:brushProperty name="width" value="0.0328395999968052" units="cm"/>
      <inkml:brushProperty name="height" value="0.0328395999968052" units="cm"/>
      <inkml:brushProperty name="color" value="#00bff3"/>
      <inkml:brushProperty name="ignorePressure" value="0"/>
    </inkml:brush>
  </inkml:definitions>
  <inkml:trace contextRef="#ctx0" brushRef="#br0">86100.000 4600.000 669,'-4.000'-41.000'19,"-5.000"19.000"7,-7.000 19.000 9,-5.000 19.000 8,-9.000 16.000 1,-9.000 17.000-4,-10.000 15.000-6,-8.000 16.000-6,-8.000 9.000-4,-2.000 3.000-6,-3.000 3.000-6,-3.000 4.000-5,-6.000 2.000-7,-5.000 4.000-7,-7.000 3.000-8,-5.000 3.000-8,0.000-4.000-6,10.000-8.000-6,10.000-10.000-4,9.000-9.000-6</inkml:trace>
</inkml:ink>
</file>

<file path=ppt/ink/ink76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8"/>
    </inkml:context>
    <inkml:brush xml:id="br0">
      <inkml:brushProperty name="width" value="0.0291431657969952" units="cm"/>
      <inkml:brushProperty name="height" value="0.0291431657969952" units="cm"/>
      <inkml:brushProperty name="color" value="#00bff3"/>
      <inkml:brushProperty name="ignorePressure" value="0"/>
    </inkml:brush>
  </inkml:definitions>
  <inkml:trace contextRef="#ctx0" brushRef="#br0">87400.000 4300.000 754,'3.000'-46.000'1,"6.000"10.000"3,7.000 10.000 1,6.000 9.000 3,4.000 6.000 5,4.000 3.000 6,3.000 3.000 8,3.000 4.000 7,7.000 1.000 1,14.000 0.000-4,11.000 0.000-5,14.000 0.000-4,2.000 0.000-7,-6.000 0.000-9,-6.000 0.000-10,-6.000 0.000-8,-9.000 1.000-9,-8.000 4.000-6,-10.000 3.000-8,-9.000 3.000-7,-9.000 3.000-3,-5.000 3.000 2,-7.000 3.000 1,-5.000 4.000 2</inkml:trace>
</inkml:ink>
</file>

<file path=ppt/ink/ink76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8"/>
    </inkml:context>
    <inkml:brush xml:id="br0">
      <inkml:brushProperty name="width" value="0.037108339369297" units="cm"/>
      <inkml:brushProperty name="height" value="0.037108339369297" units="cm"/>
      <inkml:brushProperty name="color" value="#00bff3"/>
      <inkml:brushProperty name="ignorePressure" value="0"/>
    </inkml:brush>
  </inkml:definitions>
  <inkml:trace contextRef="#ctx0" brushRef="#br0">87700.000 3450.000 592,'-47.000'-24.000'-6,"6.000"4.000"10,7.000 3.000 12,6.000 3.000 11,3.000 10.000 6,0.000 20.000 1,0.000 18.000 1,0.000 20.000 1,1.000 14.000-1,4.000 14.000-3,3.000 11.000-5,3.000 14.000-3,3.000 3.000-3,3.000-2.000-2,3.000-3.000-2,4.000-3.000-2,5.000-4.000-2,10.000-3.000-3,10.000-3.000-2,9.000-2.000-3,10.000-8.000-2,14.000-8.000-4,11.000-10.000-3,14.000-9.000-3,2.000-7.000-3,-6.000-3.000-2,-6.000-3.000-3,-6.000-2.000-2,-9.000-3.000-1,-8.000 1.000 2,-10.000-1.000 0,-9.000 1.000 1,-9.000-3.000 2,-5.000-2.000 2,-7.000-3.000 3,-5.000-3.000 2,-12.000 1.000 1,-16.000 6.000 1,-15.000 7.000-1,-15.000 6.000 0,-12.000 4.000 0,-6.000 4.000-1,-6.000 3.000 0,-6.000 3.000-1,-4.000-1.000 1,1.000-2.000 0,-1.000-3.000 1,1.000-3.000 0,5.000-6.000 0,14.000-5.000-3,11.000-7.000-3,14.000-5.000-3,7.000-6.000-5,3.000-3.000-9,3.000-3.000-9,4.000-2.000-8</inkml:trace>
</inkml:ink>
</file>

<file path=ppt/ink/ink76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08"/>
    </inkml:context>
    <inkml:brush xml:id="br0">
      <inkml:brushProperty name="width" value="0.0263093914836645" units="cm"/>
      <inkml:brushProperty name="height" value="0.0263093914836645" units="cm"/>
      <inkml:brushProperty name="color" value="#00bff3"/>
      <inkml:brushProperty name="ignorePressure" value="0"/>
    </inkml:brush>
  </inkml:definitions>
  <inkml:trace contextRef="#ctx0" brushRef="#br0">86100.000 5300.000 836,'3.000'-46.000'2,"6.000"10.000"4,7.000 10.000 3,6.000 9.000 5,13.000 6.000 4,23.000 3.000 5,22.000 3.000 4,22.000 4.000 5,10.000 1.000-7,1.000 0.000-18,-1.000 0.000-17,1.000 0.000-17,-10.000 0.000-6,-19.000 0.000 6,-18.000 0.000 6,-19.000 0.000 7,-12.000 1.000 0,-2.000 4.000-9,-3.000 3.000-7,-3.000 3.000-9</inkml:trace>
</inkml:ink>
</file>

<file path=ppt/ink/ink76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0"/>
    </inkml:context>
    <inkml:brush xml:id="br0">
      <inkml:brushProperty name="width" value="0.0387401394546032" units="cm"/>
      <inkml:brushProperty name="height" value="0.0387401394546032" units="cm"/>
      <inkml:brushProperty name="color" value="#00bff3"/>
      <inkml:brushProperty name="ignorePressure" value="0"/>
    </inkml:brush>
  </inkml:definitions>
  <inkml:trace contextRef="#ctx0" brushRef="#br0">89500.000 2650.000 567,'-46.000'3.000'0,"10.000"6.000"0,10.000 7.000 0,9.000 6.000 0,-2.000 15.000 1,-12.000 26.000 0,-13.000 24.000 1,-12.000 26.000 1,1.000 1.000 5,16.000-22.000 9,15.000-22.000 10,17.000-21.000 8,10.000-10.000 3,6.000 3.000-3,7.000 3.000-4,6.000 4.000-4,9.000-3.000-2,13.000-5.000-3,12.000-7.000-2,13.000-5.000-2,7.000-8.000-5,4.000-5.000-6,3.000-7.000-7,3.000-5.000-7,-5.000-4.000-4,-12.000 0.000 0,-13.000 0.000 0,-12.000 0.000 0,-18.000 6.000-2,-21.000 13.000-4,-22.000 12.000-2,-22.000 13.000-4,-15.000 6.000 1,-5.000 0.000 5,-7.000 0.000 6,-5.000 0.000 5,0.000-4.000 3,10.000-5.000 3,10.000-7.000 1,9.000-5.000 3,13.000-8.000 0,20.000-5.000-2,18.000-7.000 0,20.000-5.000-1,13.000-6.000-1,9.000-3.000-1,10.000-3.000 1,10.000-2.000 0,-3.000-1.000 0,-11.000 3.000-2,-14.000 3.000 0,-11.000 4.000-1,-11.000 7.000-1,-5.000 13.000-1,-7.000 12.000 0,-5.000 13.000-1,-17.000 7.000 0,-24.000 4.000 1,-26.000 3.000 1,-24.000 3.000 1,-12.000 1.000 0,4.000 1.000 1,3.000-1.000 1,3.000 1.000 0,3.000-4.000 2,3.000-6.000 1,3.000-6.000 0,4.000-6.000 2,7.000-6.000 0,13.000-2.000 2,12.000-3.000 1,13.000-3.000 2,15.000-6.000-2,19.000-5.000-2,19.000-7.000-3,19.000-5.000-4,10.000-8.000-2,4.000-5.000-4,3.000-7.000-3,3.000-5.000-4,-1.000-8.000-2,-2.000-5.000-2,-3.000-7.000-1,-3.000-5.000-2,-6.000-3.000-1,-5.000 4.000 0,-7.000 3.000-1,-5.000 3.000 1,-6.000 1.000 1,-3.000 1.000 5,-3.000-1.000 3,-2.000 1.000 5,-5.000 1.000 3,-2.000 3.000 2,-3.000 3.000 2,-3.000 4.000 3,-4.000 2.000 4,-3.000 4.000 6,-3.000 3.000 6,-2.000 3.000 6,-5.000 12.000 8,-2.000 22.000 9,-3.000 22.000 9,-3.000 23.000 9,-1.000 11.000 0,4.000 4.000-7,3.000 3.000-8,3.000 3.000-8,1.000 4.000-7,1.000 7.000-4,-1.000 6.000-5,1.000 7.000-5,1.000 0.000-3,3.000-2.000-1,3.000-3.000-3,4.000-3.000 0,8.000-17.000-7,17.000-27.000-9,15.000-28.000-10,16.000-28.000-10,13.000-34.000-3,14.000-36.000 3,11.000-39.000 4,14.000-36.000 2,2.000-22.000-2,-6.000-2.000-8,-6.000-3.000-8,-6.000-3.000-9,-4.000-6.000 0,1.000-5.000 9,-1.000-7.000 9,1.000-5.000 8,-7.000 5.000 9,-12.000 19.000 8,-13.000 19.000 7,-12.000 19.000 7,-10.000 19.000 8,-6.000 23.000 10,-6.000 22.000 8,-6.000 22.000 10,-9.000 16.000 4,-8.000 14.000-3,-10.000 11.000-3,-9.000 14.000-1,-5.000 14.000-4,0.000 20.000-2,0.000 18.000-4,0.000 20.000-4,3.000 5.000-3,6.000-6.000-4,7.000-6.000-5,6.000-6.000-3,6.000-7.000-5,6.000-6.000-1,7.000-6.000-3,6.000-6.000-2,9.000-7.000-1,13.000-6.000 0,12.000-6.000 0,13.000-6.000-1,4.000-4.000-1,-3.000 1.000-4,-3.000-1.000-4,-2.000 1.000-2,-14.000 5.000-5,-21.000 14.000-5,-22.000 11.000-5,-22.000 14.000-5,-19.000 3.000-2,-16.000-2.000 3,-15.000-3.000 3,-15.000-3.000 2,-11.000-2.000 4,-2.000 0.000 3,-3.000 0.000 5,-3.000 0.000 3,-2.000-2.000 4,0.000-3.000 1,0.000-3.000 2,0.000-2.000 1,6.000-5.000 2,13.000-2.000-1,12.000-3.000 0,13.000-3.000 0,9.000-2.000 5,6.000 0.000 9,7.000 0.000 11,6.000 0.000 10,9.000-4.000 4,13.000-5.000-1,12.000-7.000-2,13.000-5.000-2,18.000-4.000-1,26.000 0.000-4,24.000 0.000-4,26.000 0.000-2,13.000-5.000-6,4.000-9.000-5,3.000-10.000-6,3.000-8.000-5,-5.000-4.000-5,-12.000 3.000-4,-13.000 3.000-2,-12.000 4.000-4,-15.000 2.000-5,-15.000 4.000-8,-15.000 3.000-7,-16.000 3.000-7,-13.000-1.000-3,-9.000-2.000 5,-10.000-3.000 3,-8.000-3.000 4,-11.000-6.000 4,-8.000-5.000 4,-10.000-7.000 3,-9.000-5.000 5,-7.000-12.000 3,-3.000-16.000 1,-3.000-15.000 3,-2.000-15.000 2,2.000-9.000 2,9.000 1.000 2,10.000-1.000 2,10.000 1.000 1,7.000 2.000 4,6.000 7.000 7,7.000 6.000 5,6.000 7.000 7,6.000 10.000 6,6.000 16.000 7,7.000 15.000 7,6.000 17.000 6,1.000 14.000 2,-3.000 17.000-3,-3.000 15.000-4,-2.000 16.000-4,-3.000 20.000-3,1.000 25.000-3,-1.000 25.000-4,1.000 25.000-4,-6.000 15.000-3,-8.000 7.000-4,-10.000 6.000-3,-9.000 7.000-2,-13.000 4.000-6,-16.000 3.000-5,-15.000 3.000-5,-15.000 4.000-5,-11.000-4.000-5,-2.000-9.000-2,-3.000-10.000-2,-3.000-8.000-2,2.000-12.000 0,10.000-12.000 1,10.000-13.000 2,9.000-12.000 1</inkml:trace>
</inkml:ink>
</file>

<file path=ppt/ink/ink766.xml><?xml version="1.0" encoding="utf-8"?>
<inkml:ink xmlns:inkml="http://www.w3.org/2003/InkML">
  <inkml:definitions>
    <inkml:context xml:id="ctx0">
      <inkml:inkSource xml:id="inkSrc0">
        <inkml:traceFormat>
          <inkml:channel name="X" type="integer" units="cm"/>
          <inkml:channel name="Y" type="integer" units="cm"/>
        </inkml:traceFormat>
        <inkml:channelProperties>
          <inkml:channelProperty channel="X" name="resolution" value="28.3464566929134" units="1/cm"/>
          <inkml:channelProperty channel="Y" name="resolution" value="28.3464566929134" units="1/cm"/>
        </inkml:channelProperties>
      </inkml:inkSource>
      <inkml:timestamp xml:id="ts0" timeString="2025-11-12T19:37:04"/>
    </inkml:context>
    <inkml:brush xml:id="br0">
      <inkml:brushProperty name="width" value="0.09701" units="cm"/>
      <inkml:brushProperty name="height" value="0.09701" units="cm"/>
      <inkml:brushProperty name="color" value="#ffff00"/>
      <inkml:brushProperty name="ignorePressure" value="0"/>
    </inkml:brush>
  </inkml:definitions>
  <inkml:trace contextRef="#ctx0" brushRef="#br0">1096.000 867.000,'-0.013'0.000,"-0.020"0.000,-0.023 0.000,-0.022 0.000,-0.020 0.000,-0.017 0.000,-0.013 0.000,-0.010 0.000,-0.007 0.000,-0.005 0.000,-0.003 0.000,-0.002 0.000,-0.001 0.000,0.000 0.000,0.000 0.000,0.001 0.000,0.001 0.000,0.001 0.000,0.001 0.000,0.000 0.000,-0.010-0.043,-0.054-0.068,-0.065-0.081,-0.022-0.017,-0.043-0.013,-0.038 0.003,-0.033 0.014,-0.295-0.100,-0.163-0.037,-0.114-0.017,-0.073-0.003,-0.222-0.102,-0.091-0.043,0.024 0.007,0.097 0.039,0.138 0.057,0.156 0.065,0.049 0.045,0.112 0.074,0.080 0.064,0.056 0.062,-0.013 0.031,0.016 0.025,0.036 0.019,0.483 0.016,-0.647 0.001,-0.018 0.011,0.023 0.006,0.143 0.000,0.026 0.001,0.024 0.000,0.021-0.001,0.019-0.001,0.016-0.002,0.013-0.002,0.010-0.002,-0.081-0.001,-0.029-0.002,-0.012-0.001,0.000-0.001,0.056-0.001,0.032-0.001,0.038 0.000,0.040 0.000,-0.092 0.000,0.008 0.000,-0.004 0.000,0.089 0.000,-0.001 0.000,-0.002 0.000,-0.003 0.000,-0.011 0.000,0.014 0.000,0.019 0.000,-0.154 0.060,-0.109 0.037,-0.061 0.019,-0.024 0.006,-0.043 0.020,0.024 0.016,0.037 0.017,0.043 0.016,-0.083 0.059,-0.054 0.025,-0.022-0.001,-0.100 0.016,0.073-0.039,0.095-0.045,0.044-0.017,0.010 0.002,-0.013 0.013,0.118 0.126,-0.021 0.112,-0.004 0.067,0.008 0.033,-0.083 0.159,-0.012 0.059,0.009 0.010,0.022-0.024,0.015-0.038,0.055-0.089,0.059-0.099,0.004-0.010,0.052-0.030,0.072-0.035,0.080-0.036,0.079-0.052,0.044-0.027,0.032-0.023,0.023-0.019,-0.088 0.069,-0.040-0.003,-0.023-0.028,0.307-0.259,-0.470 0.309,-0.065 0.018,-0.014 0.001,0.019-0.010,-0.215 0.130,-0.063 0.054,0.161-0.087,-0.004 0.004,0.023-0.023,0.041-0.041,-0.088 0.024,0.086-0.085,0.085-0.083,0.077-0.074,0.066-0.063,0.054-0.050,0.042-0.039,0.043-0.015,0.036 0.002,0.031 0.011,0.025 0.016,0.019 0.018,0.014 0.018,0.010 0.016,0.006 0.014,0.004 0.011,0.002 0.009,0.000 0.007,-0.001 0.005,0.012 0.002,-0.032 0.054,-0.039 0.066,-0.042 0.070,-0.146 0.166,-0.071 0.030,-0.060 0.000,-0.164-0.045,-0.141 0.013,-0.060-0.007,-0.002-0.021,0.053-0.029,0.086-0.032,0.104-0.033,0.110-0.031,0.073-0.011,0.071-0.018,0.052-0.012,-0.024 0.021,-0.032 0.001,-0.027-0.020,-0.022-0.033,-0.080 0.035,0.021 0.005,0.035 0.016,0.040 0.022,0.125-0.083,0.013 0.006,0.008 0.006,-0.010 0.021,0.009-0.003,0.009-0.006,0.008-0.008,0.212-0.235,-0.266 0.304,0.000 0.022,0.020 0.006,0.032-0.006,0.219-0.310,-0.246 0.343,-0.024 0.023,-0.017 0.009,-0.079 0.071,-0.034 0.019,-0.010-0.005,0.006-0.021,-0.007 0.011,0.028-0.015,0.031-0.011,0.032-0.008,-0.034 0.103,-0.022 0.057,-0.008 0.016,0.000-0.005,0.018-0.040,0.024-0.052,0.026-0.056,0.298-0.417,-0.342 0.442,0.019-0.030,0.042-0.045,0.054-0.052,0.057-0.052,0.055-0.049,0.043 0.043,0.048 0.066,0.038 0.088,0.001 0.010,-0.022-0.038,-0.034-0.065,0.093-0.346,-0.484 0.552,-0.373 0.175,-0.351 0.152,-0.392 0.236,-0.133 0.101,0.038 0.009,1.404-1.064,-0.988 0.784,0.093-0.050,0.116-0.073,0.126-0.086,0.021 0.051,0.193-0.075,0.180-0.057,0.139-0.073,0.103-0.077,0.072-0.074,0.047-0.067,0.170-0.355,-0.317 0.412,-0.135 0.038,-0.122 0.012,0.481-0.430,-0.833 0.673,-0.083 0.047,0.010-0.014,0.215-0.021,0.070 0.070,0.078 0.040,0.078 0.017,0.105-0.039,0.085-0.016,0.081-0.023,0.078-0.064,0.063-0.062,0.054-0.068,0.045-0.070,0.074-0.456,-0.033 0.527,0.035-0.047,0.023-0.057,0.015-0.060,0.003-0.086,0.003 0.001,0.000 0.014,0.003 0.158,-0.003 0.052,-0.004 0.023,-0.004 0.003,-0.024-0.106,-0.033-0.024,-0.039-0.028,-0.131 0.160,-0.054 0.019,-0.012-0.003,0.015-0.017,0.079-0.180,0.021-0.023,0.022-0.022,-0.005 0.101,0.036-0.046,0.031-0.046,0.025-0.042,0.020-0.036,0.015-0.029,0.010-0.023,0.007 0.018,0.004 0.037,0.002 0.047,0.001 0.036,0.000 0.003,-0.001-0.010,-0.001-0.016,-0.001-0.019,-0.001-0.019,-0.003-0.323,0.002 0.334,-0.001 0.044,-0.001 0.032,0.000 0.022,0.044 0.099,0.067 0.002,0.019-0.156,0.051-0.023,0.052-0.026,0.050-0.026,0.104 0.092,-0.013 0.014,-0.040 0.024,-0.050-0.005,-0.057-0.033,-0.055-0.043,-0.048-0.046,-0.040-0.043,-0.032-0.038,-0.024-0.032,-0.017-0.025,-0.012-0.019,-0.007-0.013,0.020-0.005,0.033 0.045,0.040 0.057,0.023 0.001,0.029 0.017,0.026 0.008,0.023 0.001,0.072 0.075,-0.001-0.037,-0.013-0.045,-0.020-0.046,-0.022-0.043,-0.021-0.037,-0.019-0.030,-0.016-0.023,-0.013-0.017,-0.005-0.016,0.005-0.009,0.009-0.006,0.010-0.003,0.010-0.002,0.010 0.000,0.008 0.000,0.007 0.001,0.005 0.001,0.004 0.001,0.001 0.013,0.018 0.028,0.020 0.032,0.020 0.033,0.019 0.031,0.016 0.027,0.077 0.006,0.037-0.009,0.009-0.017,-0.010-0.021,-0.021-0.022,-0.027-0.021,-0.029-0.019,-0.028-0.016,-0.025-0.013,-0.021-0.010,-0.011-0.015,-0.004-0.017,0.001-0.017,0.004-0.016,0.006-0.014,0.007-0.012,0.006-0.009,0.255 0.091,0.174 0.075,0.110 0.059,-0.041-0.008,0.011-0.003,-0.009-0.016,-0.021-0.023,0.110-0.003,-0.032-0.039,-0.032-0.037,-0.201-0.043,-0.046-0.018,-0.048-0.015,-0.046-0.012,0.296-0.009,0.158-0.010,0.109-0.007,0.228-0.005,0.030-0.002,-0.064-0.001,-0.117 0.000,-0.879 0.008,0.768-0.005,-0.035 0.001,-0.062 0.001,0.049 0.074,-0.052 0.043,-0.073 0.019,-0.032-0.011,0.002-0.006,-0.030-0.011,-0.049-0.013,-0.375-0.053,0.582 0.042,-0.013-0.019,-0.054-0.017,0.009-0.014,-0.037-0.011,-0.062-0.008,-0.081-0.006,0.040-0.003,0.017-0.002,0.000-0.001,0.095-0.001,0.049 0.000,0.015 0.000,-0.009 0.000,-0.001-0.018,-0.023-0.030,-0.026-0.036,0.057-0.031,0.031-0.030,0.000-0.026,-0.022-0.022,-0.003-0.032,-0.074-0.015,-0.083-0.011,-0.084-0.007,0.040-0.033,-0.049 0.034,-0.027 0.043,-0.485 0.175,0.588-0.197,0.076-0.001,0.040 0.017,0.084-0.015,0.073-0.011,0.006 0.007,-0.040 0.019,0.168-0.103,-0.023-0.063,-0.076-0.048,-0.105-0.036,-0.049 0.021,-0.047 0.000,-0.083 0.008,0.093-0.035,-0.024-0.009,-0.063-0.012,-0.084-0.013,-0.091-0.013,-0.089-0.011,-0.081-0.010,0.041-0.042,0.011-0.040,-0.022-0.018,-0.042-0.002,0.211-0.046,0.084 0.096,0.083-0.135,0.050-0.062,0.006 0.006,-0.021 0.047,0.072-0.031,0.020 0.025,-0.005 0.050,-0.090 0.115,0.087-0.031,0.052-0.009,0.122-0.063,-0.043 0.036,-0.074 0.048,-0.091 0.053,-0.133 0.079,-0.084 0.045,-0.078 0.041,-0.070 0.035,0.089-0.133,-0.067-0.015,-0.083 0.005,-0.058 0.016,-0.037 0.022,-0.022 0.024,-0.058 0.106,0.016 0.017,0.024 0.015,0.028 0.013,-0.231 0.212,0.306-0.256,0.036-0.022,0.016-0.010,0.001-0.001,-0.331 0.268,0.388-0.380,0.035-0.051,0.023-0.021,0.013 0.001,-0.432 0.409,0.489-0.639,-0.069-0.041,-0.085 0.009,-0.121 0.154,-0.040 0.044,-0.031 0.050,-0.023 0.051,0.161-0.154,0.074-0.060,0.021-0.013,-0.016 0.020,0.005-0.059,-0.068 0.020,-0.075 0.019,0.073-0.032,0.015 0.011,-0.023 0.038,-0.096 0.083,-0.040-0.010,-0.043 0.001,-0.042 0.008,-0.027 0.026,-0.014 0.037,-0.005 0.043,0.002 0.044,0.099 0.043,0.056 0.040,0.022 0.036,-0.002 0.031,0.032-0.127,-0.043-0.059,-0.051-0.049,0.006-0.024,0.021-0.049,0.011-0.025,0.005-0.007,0.000-0.099,-0.004-0.036,-0.006 0.009,-0.007 0.039,0.023-0.096,-0.045 0.043,-0.050 0.039,-0.069 0.094,-0.033-0.007,-0.029 0.006,-0.025 0.015,-0.018-0.037,-0.020 0.051,-0.014 0.056,-0.009 0.473,-0.003-0.565,-0.006-0.024,-0.003 0.012,-0.001 0.035,0.000 0.047,0.001 0.051,0.009 0.453,0.085-0.610,0.072-0.065,0.053-0.002,0.037 0.038,-0.011 0.077,-0.012 0.018,-0.022 0.012,0.027-0.080,0.010-0.056,-0.008-0.021,-0.019 0.004,0.010-0.122,-0.043 0.107,-0.042 0.124,-0.037 0.123,-0.031 0.112,-0.025 0.094,-0.019 0.076,-0.013 0.057,-0.009 0.041,-0.005 0.028,-0.003 0.017,-0.001 0.009,0.000 0.004,-0.007-0.001,-0.012-0.023,-0.014-0.028,-0.014-0.029,-0.013-0.028,-0.012-0.025,-0.010-0.021,-0.008-0.017,-0.006-0.013,-0.017-0.032,-0.010-0.006,-0.009-0.002,-0.008 0.001,-0.007 0.002,-0.005 0.003,0.123 0.282,-2.536-2.000</inkml:trace>
</inkml:ink>
</file>

<file path=ppt/ink/ink76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0"/>
    </inkml:context>
    <inkml:brush xml:id="br0">
      <inkml:brushProperty name="width" value="0.0262422133237123" units="cm"/>
      <inkml:brushProperty name="height" value="0.0262422133237123" units="cm"/>
      <inkml:brushProperty name="color" value="#00bff3"/>
      <inkml:brushProperty name="ignorePressure" value="0"/>
    </inkml:brush>
  </inkml:definitions>
  <inkml:trace contextRef="#ctx0" brushRef="#br0">90700.000 5050.000 838,'54.000'57.000'4,"10.000"17.000"9,10.000 15.000 10,9.000 16.000 7,2.000 1.000 2,-2.000-12.000-6,-3.000-13.000-8,-3.000-12.000-6,-7.000-13.000-8,-9.000-12.000-11,-10.000-13.000-9,-8.000-12.000-9,-8.000-7.000-8,-2.000 1.000-6,-3.000-1.000-4,-3.000 1.000-6</inkml:trace>
</inkml:ink>
</file>

<file path=ppt/ink/ink76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0"/>
    </inkml:context>
    <inkml:brush xml:id="br0">
      <inkml:brushProperty name="width" value="0.0353328250348568" units="cm"/>
      <inkml:brushProperty name="height" value="0.0353328250348568" units="cm"/>
      <inkml:brushProperty name="color" value="#00bff3"/>
      <inkml:brushProperty name="ignorePressure" value="0"/>
    </inkml:brush>
  </inkml:definitions>
  <inkml:trace contextRef="#ctx0" brushRef="#br0">92250.000 3650.000 622,'70.000'-93.000'6,"-9.000"17.000"12,-10.000 15.000 11,-8.000 16.000 12,-3.000 12.000 6,7.000 9.000 1,6.000 10.000-1,7.000 10.000 1,-1.000 14.000-6,-6.000 23.000-13,-6.000 22.000-11,-6.000 22.000-14,-12.000 15.000-7,-15.000 9.000-5,-15.000 10.000-5,-16.000 10.000-4,-16.000 2.000-8,-16.000-3.000-9,-15.000-3.000-10,-15.000-2.000-10,-1.000-14.000-1,16.000-21.000 8,15.000-22.000 7,17.000-22.000 8,7.000-11.000 4,0.000 0.000 3,0.000 0.000 2,0.000 0.000 2</inkml:trace>
</inkml:ink>
</file>

<file path=ppt/ink/ink76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1"/>
    </inkml:context>
    <inkml:brush xml:id="br0">
      <inkml:brushProperty name="width" value="0.0267774686217308" units="cm"/>
      <inkml:brushProperty name="height" value="0.0267774686217308" units="cm"/>
      <inkml:brushProperty name="color" value="#00bff3"/>
      <inkml:brushProperty name="ignorePressure" value="0"/>
    </inkml:brush>
  </inkml:definitions>
  <inkml:trace contextRef="#ctx0" brushRef="#br0">91800.000 5050.000 821,'-38.000'1.000'-7,"26.000"4.000"15,24.000 3.000 17,26.000 3.000 16,15.000-1.000 3,6.000-2.000-11,7.000-3.000-12,6.000-3.000-10,6.000-4.000-9,6.000-3.000-5,7.000-3.000-6,6.000-2.000-5,-4.000-3.000-5,-11.000 1.000-5,-14.000-1.000-3,-11.000 1.000-4,-9.000-1.000-2,-3.000 1.000-2,-3.000-1.000 0,-2.000 1.000-2</inkml:trace>
</inkml:ink>
</file>

<file path=ppt/ink/ink76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1"/>
    </inkml:context>
    <inkml:brush xml:id="br0">
      <inkml:brushProperty name="width" value="0.0393942780792713" units="cm"/>
      <inkml:brushProperty name="height" value="0.0393942780792713" units="cm"/>
      <inkml:brushProperty name="color" value="#00bff3"/>
      <inkml:brushProperty name="ignorePressure" value="0"/>
    </inkml:brush>
  </inkml:definitions>
  <inkml:trace contextRef="#ctx0" brushRef="#br0">94000.000 4150.000 558,'23.000'-69.000'5,"-3.000"13.000"10,-3.000 12.000 10,-2.000 13.000 9,-9.000 18.000 8,-12.000 26.000 6,-13.000 24.000 5,-12.000 26.000 4,-9.000 13.000-2,-2.000 4.000-12,-3.000 3.000-11,-3.000 3.000-12,-1.000 1.000-10,4.000 1.000-7,3.000-1.000-9,3.000 1.000-8,3.000-7.000-7,3.000-12.000-8,3.000-13.000-8,4.000-12.000-6</inkml:trace>
</inkml:ink>
</file>

<file path=ppt/ink/ink76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1"/>
    </inkml:context>
    <inkml:brush xml:id="br0">
      <inkml:brushProperty name="width" value="0.0421594381332397" units="cm"/>
      <inkml:brushProperty name="height" value="0.0421594381332397" units="cm"/>
      <inkml:brushProperty name="color" value="#00bff3"/>
      <inkml:brushProperty name="ignorePressure" value="0"/>
    </inkml:brush>
  </inkml:definitions>
  <inkml:trace contextRef="#ctx0" brushRef="#br0">94550.000 2450.000 521,'48.000'1.000'3,"-3.000"4.000"4,-3.000 3.000 5,-2.000 3.000 5,-1.000 4.000 1,3.000 7.000-2,3.000 6.000-3,4.000 7.000-3,8.000 11.000 6,17.000 20.000 11,15.000 18.000 13,16.000 20.000 12,12.000 11.000 3,9.000 7.000-6,10.000 6.000-5,10.000 7.000-5,0.000-1.000-8,-5.000-6.000-11,-7.000-6.000-11,-5.000-6.000-9,-9.000-7.000-10,-9.000-6.000-7,-10.000-6.000-7,-8.000-6.000-8,-15.000-9.000-10,-19.000-8.000-14,-18.000-10.000-13,-19.000-9.000-15</inkml:trace>
</inkml:ink>
</file>

<file path=ppt/ink/ink76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1"/>
    </inkml:context>
    <inkml:brush xml:id="br0">
      <inkml:brushProperty name="width" value="0.0392674840986729" units="cm"/>
      <inkml:brushProperty name="height" value="0.0392674840986729" units="cm"/>
      <inkml:brushProperty name="color" value="#00bff3"/>
      <inkml:brushProperty name="ignorePressure" value="0"/>
    </inkml:brush>
  </inkml:definitions>
  <inkml:trace contextRef="#ctx0" brushRef="#br0">94700.000 4250.000 560,'-38.000'-22.000'4,"26.000"6.000"10,24.000 7.000 9,26.000 6.000 9,18.000 6.000 4,13.000 6.000 2,12.000 7.000 1,13.000 6.000 1,-1.000 7.000-2,-11.000 10.000-4,-14.000 10.000-5,-11.000 9.000-5,-12.000 6.000-4,-9.000 3.000-4,-10.000 3.000-4,-8.000 4.000-5,-14.000 4.000-1,-15.000 6.000 1,-15.000 7.000 1,-16.000 6.000 1,-12.000-2.000-5,-5.000-9.000-12,-7.000-10.000-11,-5.000-8.000-11,-1.000-12.000-7,6.000-12.000-4,7.000-13.000-3,6.000-12.000-3,7.000-18.000-1,10.000-21.000 3,10.000-22.000 4,9.000-22.000 2,6.000-7.000 4,3.000 10.000 5,3.000 10.000 3,4.000 9.000 4</inkml:trace>
</inkml:ink>
</file>

<file path=ppt/ink/ink76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1"/>
    </inkml:context>
    <inkml:brush xml:id="br0">
      <inkml:brushProperty name="width" value="0.0355397090315819" units="cm"/>
      <inkml:brushProperty name="height" value="0.0355397090315819" units="cm"/>
      <inkml:brushProperty name="color" value="#00bff3"/>
      <inkml:brushProperty name="ignorePressure" value="0"/>
    </inkml:brush>
  </inkml:definitions>
  <inkml:trace contextRef="#ctx0" brushRef="#br0">95100.000 4300.000 619,'21.000'-18.000'42,"-5.000"17.000"-1,-7.000 15.000-3,-5.000 16.000 0,-11.000 10.000-4,-11.000 7.000-2,-14.000 6.000-4,-11.000 7.000-3,-9.000 4.000-2,-3.000 3.000-3,-3.000 3.000-2,-2.000 4.000-3,-3.000 1.000-3,1.000 0.000-4,-1.000 0.000-3,1.000 0.000-3</inkml:trace>
</inkml:ink>
</file>

<file path=ppt/ink/ink76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2"/>
    </inkml:context>
    <inkml:brush xml:id="br0">
      <inkml:brushProperty name="width" value="0.0364217944443226" units="cm"/>
      <inkml:brushProperty name="height" value="0.0364217944443226" units="cm"/>
      <inkml:brushProperty name="color" value="#00bff3"/>
      <inkml:brushProperty name="ignorePressure" value="0"/>
    </inkml:brush>
  </inkml:definitions>
  <inkml:trace contextRef="#ctx0" brushRef="#br0">96550.000 2150.000 604,'96.000'-46.000'3,"-5.000"10.000"9,-7.000 10.000 8,-5.000 9.000 7,-8.000 6.000 6,-5.000 3.000 5,-7.000 3.000 5,-5.000 4.000 4,-8.000 5.000-2,-5.000 10.000-7,-7.000 10.000-9,-5.000 9.000-7,-11.000 9.000-6,-11.000 9.000-4,-14.000 10.000-5,-11.000 10.000-3,-14.000 7.000-9,-11.000 6.000-12,-14.000 7.000-11,-11.000 6.000-13,-9.000-1.000-8,-3.000-5.000-6,-3.000-7.000-4,-2.000-5.000-6,5.000-12.000 3,16.000-16.000 14,15.000-15.000 11,17.000-15.000 13</inkml:trace>
</inkml:ink>
</file>

<file path=ppt/ink/ink76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2"/>
    </inkml:context>
    <inkml:brush xml:id="br0">
      <inkml:brushProperty name="width" value="0.0319476127624512" units="cm"/>
      <inkml:brushProperty name="height" value="0.0319476127624512" units="cm"/>
      <inkml:brushProperty name="color" value="#00bff3"/>
      <inkml:brushProperty name="ignorePressure" value="0"/>
    </inkml:brush>
  </inkml:definitions>
  <inkml:trace contextRef="#ctx0" brushRef="#br0">96350.000 3250.000 688,'-35.000'17.000'3,"32.000"-16.000"7,31.000-15.000 7,32.000-15.000 6,13.000-7.000 2,-3.000 3.000-3,-3.000 3.000-2,-2.000 4.000-3,-5.000 4.000-2,-2.000 6.000 0,-3.000 7.000-3,-3.000 6.000 0,-7.000 9.000-2,-9.000 13.000-1,-10.000 12.000-3,-8.000 13.000 0,-14.000 10.000-1,-15.000 10.000 1,-15.000 10.000 1,-16.000 9.000 2,-12.000 1.000-1,-5.000-6.000-2,-7.000-6.000-1,-5.000-6.000-3,-1.000-9.000 0,6.000-8.000-1,7.000-10.000-1,6.000-9.000-1,6.000-7.000-3,6.000-3.000-6,7.000-3.000-5,6.000-2.000-7,10.000-14.000-4,17.000-21.000-3,15.000-22.000-5,16.000-22.000-3,10.000-11.000-1,7.000 0.000 2,6.000 0.000 2,7.000 0.000 1,0.000 4.000 6,-2.000 10.000 10,-3.000 10.000 9,-3.000 9.000 10,-4.000 9.000 7,-3.000 9.000 3,-3.000 10.000 3,-2.000 10.000 3,-8.000 7.000 5,-8.000 6.000 7,-10.000 7.000 7,-9.000 6.000 6,-7.000 7.000 1,-3.000 10.000-4,-3.000 10.000-6,-2.000 9.000-5,-6.000 2.000-5,-6.000-2.000-4,-6.000-3.000-5,-6.000-3.000-5,-1.000-6.000-5,7.000-5.000-6,6.000-7.000-4,7.000-5.000-5,10.000-8.000-9,16.000-5.000-16,15.000-7.000-15,17.000-5.000-14,3.000-3.000 1,-5.000 4.000 15,-7.000 3.000 17,-5.000 3.000 16,-8.000 3.000 8,-5.000 3.000 1,-7.000 3.000 1,-5.000 4.000 0,-11.000 4.000-1,-11.000 6.000-3,-14.000 7.000-4,-11.000 6.000-2,-4.000-2.000 0,6.000-9.000 2,7.000-10.000 4,6.000-8.000 2,3.000-6.000 2,0.000 1.000 1,0.000-1.000 0,0.000 1.000 0</inkml:trace>
</inkml:ink>
</file>

<file path=ppt/ink/ink76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2"/>
    </inkml:context>
    <inkml:brush xml:id="br0">
      <inkml:brushProperty name="width" value="0.0326463952660561" units="cm"/>
      <inkml:brushProperty name="height" value="0.0326463952660561" units="cm"/>
      <inkml:brushProperty name="color" value="#00bff3"/>
      <inkml:brushProperty name="ignorePressure" value="0"/>
    </inkml:brush>
  </inkml:definitions>
  <inkml:trace contextRef="#ctx0" brushRef="#br0">95800.000 4600.000 673,'-47.000'21.000'0,"6.000"-5.000"0,7.000-7.000 0,6.000-5.000 0,4.000-1.000 7,4.000 6.000 12,3.000 7.000 13,3.000 6.000 12,-1.000 6.000 5,-2.000 6.000-6,-3.000 7.000-5,-3.000 6.000-6,-4.000 7.000-5,-3.000 10.000-8,-3.000 10.000-7,-2.000 9.000-7,-1.000 1.000-10,3.000-6.000-12,3.000-6.000-11,4.000-6.000-13</inkml:trace>
</inkml:ink>
</file>

<file path=ppt/ink/ink7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4"/>
    </inkml:context>
    <inkml:brush xml:id="br0">
      <inkml:brushProperty name="width" value="0.038452185690403" units="cm"/>
      <inkml:brushProperty name="height" value="0.038452185690403" units="cm"/>
      <inkml:brushProperty name="color" value="#f2395b"/>
      <inkml:brushProperty name="ignorePressure" value="0"/>
    </inkml:brush>
  </inkml:definitions>
  <inkml:trace contextRef="#ctx0" brushRef="#br0">47800.000 42500.000 572,'21.000'73.000'100,"-5.000"-3.000"-21,-7.000-3.000-24,-5.000-2.000-22,-4.000-1.000-13,0.000 3.000 0,0.000 3.000-2,0.000 4.000-1,0.000 2.000-3,0.000 4.000-3,0.000 3.000-4,0.000 3.000-3,0.000-1.000-2,0.000-2.000 1,0.000-3.000 2,0.000-3.000 0,0.000-6.000 0,0.000-5.000 1,0.000-7.000-2,0.000-5.000 1,3.000-6.000-1,6.000-3.000-1,7.000-3.000-1,6.000-2.000-1,3.000-5.000 0,0.000-2.000 0,0.000-3.000 0,0.000-3.000 0,1.000-1.000-1,4.000 4.000-1,3.000 3.000-2,3.000 3.000-2,1.000-1.000 0,1.000-2.000 0,-1.000-3.000 2,1.000-3.000 0,-3.000-2.000 1,-2.000 0.000 1,-3.000 0.000 0,-3.000 0.000 0,-4.000 1.000 0,-3.000 4.000 0,-3.000 3.000 1,-2.000 3.000-1,-6.000 3.000 1,-6.000 3.000 0,-6.000 3.000 0,-6.000 4.000 0,-7.000-1.000 0,-6.000-3.000 0,-6.000-3.000 1,-6.000-2.000 1,-6.000-3.000 0,-2.000 1.000-1,-3.000-1.000-2,-3.000 1.000 1,-2.000-4.000-3,0.000-6.000-2,0.000-6.000-3,0.000-6.000-2,0.000-6.000-4,0.000-2.000-2,0.000-3.000-3,0.000-3.000-4,0.000-4.000-3,0.000-3.000-2,0.000-3.000-4,0.000-2.000-2,1.000-6.000-1,4.000-6.000 3,3.000-6.000 3,3.000-6.000 2,6.000-4.000 2,9.000 1.000-2,10.000-1.000-1,10.000 1.000-1</inkml:trace>
</inkml:ink>
</file>

<file path=ppt/ink/ink76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3"/>
    </inkml:context>
    <inkml:brush xml:id="br0">
      <inkml:brushProperty name="width" value="0.0392399914562702" units="cm"/>
      <inkml:brushProperty name="height" value="0.0392399914562702" units="cm"/>
      <inkml:brushProperty name="color" value="#00bff3"/>
      <inkml:brushProperty name="ignorePressure" value="0"/>
    </inkml:brush>
  </inkml:definitions>
  <inkml:trace contextRef="#ctx0" brushRef="#br0">95650.000 4900.000 560,'59.000'-4.000'0,"19.000"-5.000"1,19.000-7.000-1,19.000-5.000 1,7.000-3.000 2,-3.000 4.000 1,-3.000 3.000 3,-2.000 3.000 2,-3.000 1.000 2,1.000 1.000 3,-1.000-1.000 4,1.000 1.000 2,-1.000 1.000 2,1.000 3.000-1,-1.000 3.000 0,1.000 4.000-1,-9.000 4.000 1,-15.000 6.000 0,-15.000 7.000 0,-16.000 6.000 0,-12.000 4.000 0,-5.000 4.000-1,-7.000 3.000 0,-5.000 3.000 0,-8.000 1.000-2,-5.000 1.000-1,-7.000-1.000-2,-5.000 1.000-2,-9.000 1.000-1,-9.000 3.000-2,-10.000 3.000-3,-8.000 4.000-1,-11.000 2.000-3,-8.000 4.000-2,-10.000 3.000-2,-9.000 3.000-2,-7.000 1.000-1,-3.000 1.000 0,-3.000-1.000 1,-2.000 1.000 1,-3.000-7.000-5,1.000-12.000-9,-1.000-13.000-9,1.000-12.000-8,1.000-12.000-5,3.000-8.000-3,3.000-10.000-2,4.000-9.000-2,8.000-16.000 0,17.000-22.000 2,15.000-22.000 3,16.000-21.000 3,13.000-17.000 3,14.000-8.000 6,11.000-10.000 5,14.000-9.000 6,8.000 2.000 4,7.000 17.000 3,6.000 15.000 3,7.000 16.000 3,0.000 13.000 2,-2.000 14.000 3,-3.000 11.000 3,-3.000 14.000 2,-7.000 8.000 5,-9.000 7.000 9,-10.000 6.000 8,-8.000 7.000 9,-9.000 10.000 2,-6.000 16.000-2,-6.000 15.000-4,-6.000 17.000-2,-9.000 10.000-1,-8.000 6.000 3,-10.000 7.000 1,-9.000 6.000 3,-9.000 1.000-2,-5.000-3.000-7,-7.000-3.000-6,-5.000-2.000-7,-1.000-3.000-3,6.000 1.000-3,7.000-1.000 0,6.000 1.000-3,18.000-13.000-10,32.000-25.000-19,31.000-25.000-18,32.000-25.000-20,15.000-11.000-3,0.000 3.000 10,0.000 3.000 13,0.000 4.000 10,-2.000 2.000 9,-3.000 4.000 6,-3.000 3.000 5,-2.000 3.000 5,-8.000 6.000 6,-8.000 9.000 6,-10.000 10.000 5,-9.000 10.000 5,-9.000 7.000 5,-5.000 6.000 3,-7.000 7.000 4,-5.000 6.000 3,-6.000 4.000-2,-3.000 4.000-5,-3.000 3.000-6,-2.000 3.000-6,-1.000-2.000-9,3.000-6.000-16,3.000-6.000-14,4.000-6.000-14</inkml:trace>
</inkml:ink>
</file>

<file path=ppt/ink/ink76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13"/>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99750.000 4900.000 999,'-46.000'45.000'-44,"10.000"-9.000"4,10.000-10.000 3,9.000-8.000 6</inkml:trace>
</inkml:ink>
</file>

<file path=ppt/ink/ink76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4"/>
    </inkml:context>
    <inkml:brush xml:id="br0">
      <inkml:brushProperty name="width" value="0.0294331051409245" units="cm"/>
      <inkml:brushProperty name="height" value="0.0294331051409245" units="cm"/>
      <inkml:brushProperty name="color" value="#00bff3"/>
      <inkml:brushProperty name="ignorePressure" value="0"/>
    </inkml:brush>
  </inkml:definitions>
  <inkml:trace contextRef="#ctx0" brushRef="#br0">68150.000 14950.000 747,'1.000'-115.000'-39,"4.000"23.000"15,3.000 22.000 14,3.000 22.000 15,-1.000 12.000 8,-2.000 3.000 4,-3.000 3.000 3,-3.000 4.000 3,-1.000 10.000 3,4.000 19.000 2,3.000 19.000 1,3.000 19.000 1,-7.000 13.000-1,-15.000 10.000-5,-15.000 10.000-4,-16.000 9.000-5,-12.000 7.000-4,-5.000 7.000-1,-7.000 6.000-3,-5.000 7.000-1,-4.000 4.000-2,0.000 3.000 0,0.000 3.000-2,0.000 4.000 0,0.000 4.000-2,0.000 6.000-1,0.000 7.000-2,0.000 6.000-3,3.000-1.000 1,6.000-5.000 1,7.000-7.000 2,6.000-5.000 1,6.000-12.000 0,6.000-16.000-5,7.000-15.000-3,6.000-15.000-3,6.000-14.000-4,6.000-8.000-3,7.000-10.000-3,6.000-9.000-3,6.000-13.000-2,6.000-16.000 0,7.000-15.000 0,6.000-15.000-2,3.000-14.000 1,0.000-8.000 2,0.000-10.000 0,0.000-9.000 2,0.000-2.000 3,0.000 6.000 3,0.000 7.000 4,0.000 6.000 4</inkml:trace>
</inkml:ink>
</file>

<file path=ppt/ink/ink76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4"/>
    </inkml:context>
    <inkml:brush xml:id="br0">
      <inkml:brushProperty name="width" value="0.0303265564143658" units="cm"/>
      <inkml:brushProperty name="height" value="0.0303265564143658" units="cm"/>
      <inkml:brushProperty name="color" value="#00bff3"/>
      <inkml:brushProperty name="ignorePressure" value="0"/>
    </inkml:brush>
  </inkml:definitions>
  <inkml:trace contextRef="#ctx0" brushRef="#br0">68050.000 15100.000 725,'3.000'-46.000'-9,"6.000"10.000"9,7.000 10.000 8,6.000 9.000 8,4.000 7.000 4,4.000 7.000-1,3.000 6.000-1,3.000 7.000-1,4.000 4.000 0,7.000 3.000 1,6.000 3.000 1,7.000 4.000-1,5.000 4.000 1,7.000 6.000-4,6.000 7.000-1,7.000 6.000-3,2.000 3.000-1,1.000 0.000 0,-1.000 0.000 0,1.000 0.000-1,-3.000 0.000-1,-2.000 0.000-2,-3.000 0.000-4,-3.000 0.000-4,-6.000 0.000-3,-5.000 0.000-4,-7.000 0.000-5,-5.000 0.000-4,-6.000-4.000-2,-3.000-5.000 2,-3.000-7.000 1,-2.000-5.000 2</inkml:trace>
</inkml:ink>
</file>

<file path=ppt/ink/ink76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5"/>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68800.000 17350.000 999,'-49.000'0.000'-86,"4.000"0.000"22,3.000 0.000 22,3.000 0.000 21,3.000 1.000 12,3.000 4.000 3,3.000 3.000 1,4.000 3.000 2,-1.000 1.000 1,-3.000 1.000 1,-3.000-1.000 0,-2.000 1.000 0,-1.000-3.000 1,3.000-2.000 0,3.000-3.000-1,4.000-3.000 1,1.000-2.000 0,0.000 0.000 0,0.000 0.000 0,0.000 0.000 0,1.000-4.000 0,4.000-5.000 0,3.000-7.000 0,3.000-5.000 0</inkml:trace>
</inkml:ink>
</file>

<file path=ppt/ink/ink76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5"/>
    </inkml:context>
    <inkml:brush xml:id="br0">
      <inkml:brushProperty name="width" value="0.0309548284858465" units="cm"/>
      <inkml:brushProperty name="height" value="0.0309548284858465" units="cm"/>
      <inkml:brushProperty name="color" value="#00bff3"/>
      <inkml:brushProperty name="ignorePressure" value="0"/>
    </inkml:brush>
  </inkml:definitions>
  <inkml:trace contextRef="#ctx0" brushRef="#br0">68050.000 17300.000 710,'0.000'-33.000'-10,"0.000"34.000"20,0.000 35.000 21,0.000 35.000 21,0.000 18.000 5,0.000 3.000-12,0.000 3.000-11,0.000 4.000-11,-2.000 2.000-7,-3.000 4.000-4,-3.000 3.000-2,-2.000 3.000-4,-3.000 1.000-3,1.000 1.000-3,-1.000-1.000-2,1.000 1.000-5,-1.000-3.000-2,1.000-2.000-5,-1.000-3.000-3,1.000-3.000-4,1.000-9.000-3,3.000-11.000-4,3.000-14.000-4,4.000-11.000-4,-1.000-17.000-2,-3.000-18.000 0,-3.000-19.000-1,-2.000-18.000 0</inkml:trace>
</inkml:ink>
</file>

<file path=ppt/ink/ink76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6"/>
    </inkml:context>
    <inkml:brush xml:id="br0">
      <inkml:brushProperty name="width" value="0.0331443138420582" units="cm"/>
      <inkml:brushProperty name="height" value="0.0331443138420582" units="cm"/>
      <inkml:brushProperty name="color" value="#00bff3"/>
      <inkml:brushProperty name="ignorePressure" value="0"/>
    </inkml:brush>
  </inkml:definitions>
  <inkml:trace contextRef="#ctx0" brushRef="#br0">68550.000 17000.000 663,'45.000'-69.000'0,"-9.000"13.000"0,-10.000 12.000 0,-8.000 13.000 0,-3.000 6.000 1,7.000 0.000 2,6.000 0.000 2,7.000 0.000 1,10.000 0.000 3,16.000 0.000 2,15.000 0.000 1,17.000 0.000 3,3.000 3.000-1,-5.000 6.000-4,-7.000 7.000-3,-5.000 6.000-3,-6.000 3.000-4,-3.000 0.000-2,-3.000 0.000-4,-2.000 0.000-3,-6.000 0.000-1,-6.000 0.000 2,-6.000 0.000 2,-6.000 0.000 1,-6.000 3.000 4,-2.000 6.000 6,-3.000 7.000 6,-3.000 6.000 6,-6.000 4.000 1,-5.000 4.000 0,-7.000 3.000-1,-5.000 3.000-1,-4.000 6.000 0,0.000 9.000 0,0.000 10.000 1,0.000 10.000 1,1.000 4.000 0,4.000 0.000-2,3.000 0.000-1,3.000 0.000-2,1.000 1.000-1,1.000 4.000-3,-1.000 3.000-1,1.000 3.000-2,-1.000 1.000-2,1.000 1.000 0,-1.000-1.000 0,1.000 1.000-1,-3.000 1.000 0,-2.000 3.000-2,-3.000 3.000 0,-3.000 4.000-1,-2.000 2.000 0,0.000 4.000 0,0.000 3.000-1,0.000 3.000 0,0.000-5.000 0,0.000-12.000-1,0.000-13.000-2,0.000-12.000 0,-2.000-10.000-1,-3.000-6.000-2,-3.000-6.000 0,-2.000-6.000-1,-5.000-9.000-1,-2.000-8.000 0,-3.000-10.000-2,-3.000-9.000 0,-6.000-7.000-2,-5.000-3.000-2,-7.000-3.000-1,-5.000-2.000-3,-6.000-12.000-1,-3.000-19.000 0,-3.000-18.000-1,-2.000-19.000 0,-3.000-10.000 1,1.000 1.000 3,-1.000-1.000 2,1.000 1.000 4,-1.000 2.000 1,1.000 7.000 3,-1.000 6.000 2,1.000 7.000 1,2.000 5.000 2,7.000 7.000 1,6.000 6.000 1,7.000 7.000 0,5.000 4.000 3,7.000 3.000 5,6.000 3.000 5,7.000 4.000 5,7.000-1.000 3,9.000-3.000-1,10.000-3.000-1,10.000-2.000 1,11.000-6.000-2,17.000-6.000-1,15.000-6.000-1,16.000-6.000-1,5.000 1.000-2,-2.000 9.000 1,-3.000 10.000-2,-3.000 10.000 0,-4.000 7.000-2,-3.000 6.000-3,-3.000 7.000-3,-2.000 6.000-4,-6.000 4.000 0,-6.000 4.000 1,-6.000 3.000 2,-6.000 3.000 1,-13.000 9.000-4,-19.000 16.000-11,-18.000 15.000-10,-19.000 17.000-10,-13.000 5.000-3,-6.000-3.000 4,-6.000-3.000 3,-6.000-2.000 4,-6.000-6.000 4,-2.000-6.000 2,-3.000-6.000 3,-3.000-6.000 3,-4.000-4.000 1,-3.000 1.000 1,-3.000-1.000-1,-2.000 1.000 1,2.000-4.000 2,9.000-6.000 8,10.000-6.000 5,10.000-6.000 7,13.000-6.000 6,19.000-2.000 3,19.000-3.000 4,19.000-3.000 4,15.000-2.000 0,13.000 0.000-5,12.000 0.000-4,13.000 0.000-5,7.000-2.000-6,4.000-3.000-7,3.000-3.000-8,3.000-2.000-7,-1.000-3.000-4,-2.000 1.000 0,-3.000-1.000 0,-3.000 1.000 1,-9.000-1.000-2,-11.000 1.000-2,-14.000-1.000-4,-11.000 1.000-2</inkml:trace>
</inkml:ink>
</file>

<file path=ppt/ink/ink76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6"/>
    </inkml:context>
    <inkml:brush xml:id="br0">
      <inkml:brushProperty name="width" value="0.0297367535531521" units="cm"/>
      <inkml:brushProperty name="height" value="0.0297367535531521" units="cm"/>
      <inkml:brushProperty name="color" value="#00bff3"/>
      <inkml:brushProperty name="ignorePressure" value="0"/>
    </inkml:brush>
  </inkml:definitions>
  <inkml:trace contextRef="#ctx0" brushRef="#br0">69700.000 17650.000 739,'-69.000'-135.000'-20,"13.000"32.000"13,12.000 31.000 12,13.000 32.000 14,9.000 21.000 8,6.000 13.000 4,7.000 12.000 5,6.000 13.000 4,3.000 20.000-1,0.000 28.000-7,0.000 28.000-7,0.000 29.000-7,0.000 16.000-6,0.000 7.000-9,0.000 6.000-6,0.000 7.000-8,-2.000 7.000-4,-3.000 9.000-3,-3.000 10.000-2,-2.000 10.000-3,-1.000-7.000 1,3.000-22.000 2,3.000-22.000 4,4.000-21.000 2,1.000-21.000-3,0.000-19.000-10,0.000-18.000-9,0.000-19.000-10</inkml:trace>
</inkml:ink>
</file>

<file path=ppt/ink/ink76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6"/>
    </inkml:context>
    <inkml:brush xml:id="br0">
      <inkml:brushProperty name="width" value="0.0335107892751694" units="cm"/>
      <inkml:brushProperty name="height" value="0.0335107892751694" units="cm"/>
      <inkml:brushProperty name="color" value="#00bff3"/>
      <inkml:brushProperty name="ignorePressure" value="0"/>
    </inkml:brush>
  </inkml:definitions>
  <inkml:trace contextRef="#ctx0" brushRef="#br0">72050.000 17150.000 656,'-24.000'-18.000'6,"4.000"17.000"10,3.000 15.000 12,3.000 16.000 10,-2.000 10.000 4,-6.000 7.000-5,-6.000 6.000-5,-6.000 7.000-5,-7.000 8.000-3,-6.000 14.000-3,-6.000 11.000-3,-6.000 14.000-2,-2.000 3.000-3,3.000-2.000-3,3.000-3.000-2,4.000-3.000-2,1.000-4.000-5,0.000-3.000-4,0.000-3.000-6,0.000-2.000-4,3.000-9.000-7,6.000-12.000-6,7.000-13.000-7,6.000-12.000-7,6.000-16.000-4,6.000-19.000-3,7.000-18.000-3,6.000-19.000-2,4.000-10.000 4,4.000 1.000 10,3.000-1.000 11,3.000 1.000 10</inkml:trace>
</inkml:ink>
</file>

<file path=ppt/ink/ink76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6"/>
    </inkml:context>
    <inkml:brush xml:id="br0">
      <inkml:brushProperty name="width" value="0.0342082604765892" units="cm"/>
      <inkml:brushProperty name="height" value="0.0342082604765892" units="cm"/>
      <inkml:brushProperty name="color" value="#00bff3"/>
      <inkml:brushProperty name="ignorePressure" value="0"/>
    </inkml:brush>
  </inkml:definitions>
  <inkml:trace contextRef="#ctx0" brushRef="#br0">71750.000 17500.000 643,'46.000'-15.000'5,"-5.000"23.000"10,-7.000 22.000 10,-5.000 22.000 10,-6.000 18.000 3,-3.000 16.000-2,-3.000 15.000-2,-2.000 17.000-4,-5.000 2.000-3,-2.000-9.000-3,-3.000-10.000-5,-3.000-8.000-3,-2.000-9.000-4,0.000-6.000-1,0.000-6.000-3,0.000-6.000-1,3.000-13.000-2,6.000-19.000-1,7.000-18.000-2,6.000-19.000 0,6.000-21.000-1,6.000-21.000 0,7.000-22.000-2,6.000-22.000 0,4.000-18.000-2,4.000-11.000-4,3.000-14.000-5,3.000-11.000-3,-1.000-1.000-1,-2.000 13.000 3,-3.000 12.000 3,-3.000 13.000 2,-7.000 12.000-1,-9.000 13.000-6,-10.000 12.000-6,-8.000 13.000-5,-9.000 15.000-7,-6.000 19.000-7,-6.000 19.000-8,-6.000 19.000-8,-4.000 10.000 2,1.000 4.000 12,-1.000 3.000 12,1.000 3.000 13</inkml:trace>
</inkml:ink>
</file>

<file path=ppt/ink/ink7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5"/>
    </inkml:context>
    <inkml:brush xml:id="br0">
      <inkml:brushProperty name="width" value="0.0349713340401649" units="cm"/>
      <inkml:brushProperty name="height" value="0.0349713340401649" units="cm"/>
      <inkml:brushProperty name="color" value="#f2395b"/>
      <inkml:brushProperty name="ignorePressure" value="0"/>
    </inkml:brush>
  </inkml:definitions>
  <inkml:trace contextRef="#ctx0" brushRef="#br0">48050.000 43050.000 629,'26.000'-22.000'5,"4.000"6.000"16,3.000 7.000 15,3.000 6.000 16,4.000 3.000 3,7.000 0.000-8,6.000 0.000-8,7.000 0.000-9,0.000 0.000-5,-2.000 0.000-3,-3.000 0.000-4,-3.000 0.000-4,-4.000 0.000-7,-3.000 0.000-16,-3.000 0.000-14,-2.000 0.000-14,-5.000 3.000-10,-2.000 6.000-9,-3.000 7.000-6,-3.000 6.000-8</inkml:trace>
</inkml:ink>
</file>

<file path=ppt/ink/ink76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7"/>
    </inkml:context>
    <inkml:brush xml:id="br0">
      <inkml:brushProperty name="width" value="0.0411880128085613" units="cm"/>
      <inkml:brushProperty name="height" value="0.0411880128085613" units="cm"/>
      <inkml:brushProperty name="color" value="#00bff3"/>
      <inkml:brushProperty name="ignorePressure" value="0"/>
    </inkml:brush>
  </inkml:definitions>
  <inkml:trace contextRef="#ctx0" brushRef="#br0">73350.000 18050.000 534,'43.000'-27.000'1,"-11.000"-3.000"2,-14.000-3.000 1,-11.000-2.000 3,-7.000-1.000 3,0.000 3.000 2,0.000 3.000 4,0.000 4.000 3,-4.000 2.000 0,-5.000 4.000-3,-7.000 3.000-2,-5.000 3.000-3,-6.000 6.000-2,-3.000 9.000 0,-3.000 10.000-1,-2.000 10.000 0,-5.000 8.000 0,-2.000 10.000 0,-3.000 10.000-1,-3.000 9.000 1,-4.000 6.000-1,-3.000 3.000 1,-3.000 3.000 0,-2.000 4.000 1,0.000 1.000 0,7.000 0.000-2,6.000 0.000-1,7.000 0.000-1,5.000-5.000-1,7.000-9.000-1,6.000-10.000 1,7.000-8.000-1,15.000-17.000-6,25.000-21.000-10,25.000-22.000-12,25.000-22.000-10,9.000-13.000-5,-6.000-3.000 3,-6.000-3.000 4,-6.000-2.000 2,-6.000 2.000 3,-2.000 9.000 3,-3.000 10.000 2,-3.000 10.000 3,-7.000 11.000 6,-9.000 17.000 12,-10.000 15.000 11,-8.000 16.000 12,-8.000 9.000 6,-2.000 3.000 2,-3.000 3.000 2,-3.000 4.000 1,-2.000-1.000-1,0.000-3.000-2,0.000-3.000-4,0.000-2.000-3,1.000-5.000-4,4.000-2.000-5,3.000-3.000-5,3.000-3.000-6,6.000-7.000-6,9.000-9.000-9,10.000-10.000-8,10.000-8.000-8,8.000-12.000-5,10.000-12.000 1,10.000-13.000-1,9.000-12.000 0,2.000-9.000 3,-2.000-2.000 3,-3.000-3.000 6,-3.000-3.000 3,-4.000-1.000 4,-3.000 4.000 2,-3.000 3.000 3,-2.000 3.000 2,-9.000 6.000 4,-12.000 9.000 4,-13.000 10.000 5,-12.000 10.000 4,-13.000 14.000 10,-12.000 23.000 11,-13.000 22.000 13,-12.000 22.000 12,-7.000 8.000 3,1.000-2.000-8,-1.000-3.000-7,1.000-3.000-8,1.000-1.000-6,3.000 4.000-3,3.000 3.000-4,4.000 3.000-4,4.000-1.000-3,6.000-2.000-4,7.000-3.000-2,6.000-3.000-3,3.000-4.000-2,0.000-3.000 2,0.000-3.000 0,0.000-2.000 2,6.000-6.000-3,13.000-6.000-6,12.000-6.000-5,13.000-6.000-7,7.000-12.000-4,4.000-15.000-5,3.000-15.000-4,3.000-16.000-4,1.000-13.000-3,1.000-9.000 0,-1.000-10.000 1,1.000-8.000-1,-1.000-8.000 1,1.000-2.000 2,-1.000-3.000 2,1.000-3.000 1,-4.000-2.000 2,-6.000 0.000 3,-6.000 0.000 2,-6.000 0.000 3,-7.000 3.000 5,-6.000 6.000 6,-6.000 7.000 8,-6.000 6.000 7,-6.000 9.000 5,-2.000 13.000 4,-3.000 12.000 3,-3.000 13.000 3,-6.000 15.000 6,-5.000 19.000 9,-7.000 19.000 7,-5.000 19.000 9,-1.000 15.000 0,6.000 13.000-8,7.000 12.000-7,6.000 13.000-8,4.000 7.000-6,4.000 4.000-6,3.000 3.000-6,3.000 3.000-4,3.000 4.000-3,3.000 7.000 0,3.000 6.000 1,4.000 7.000 1,1.000 2.000-10,0.000 1.000-17,0.000-1.000-19,0.000 1.000-18,-4.000-15.000-10,-5.000-28.000-2,-7.000-28.000-2,-5.000-27.000-1</inkml:trace>
</inkml:ink>
</file>

<file path=ppt/ink/ink76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49"/>
    </inkml:context>
    <inkml:brush xml:id="br0">
      <inkml:brushProperty name="width" value="0.0323084369301796" units="cm"/>
      <inkml:brushProperty name="height" value="0.0323084369301796" units="cm"/>
      <inkml:brushProperty name="color" value="#00bff3"/>
      <inkml:brushProperty name="ignorePressure" value="0"/>
    </inkml:brush>
  </inkml:definitions>
  <inkml:trace contextRef="#ctx0" brushRef="#br0">76350.000 17050.000 680,'48.000'53.000'9,"-3.000"6.000"15,-3.000 7.000 18,-2.000 6.000 15,-3.000-2.000 3,1.000-9.000-11,-1.000-10.000-12,1.000-8.000-12,-4.000-6.000-11,-6.000 1.000-11,-6.000-1.000-12,-6.000 1.000-12,-4.000-1.000-9,1.000 1.000-8,-1.000-1.000-9,1.000 1.000-7,-6.000-4.000-1,-8.000-6.000 9,-10.000-6.000 9,-9.000-6.000 9,-5.000-2.000 5,0.000 3.000 3,0.000 3.000 2,0.000 4.000 2</inkml:trace>
</inkml:ink>
</file>

<file path=ppt/ink/ink76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0"/>
    </inkml:context>
    <inkml:brush xml:id="br0">
      <inkml:brushProperty name="width" value="0.0317188799381256" units="cm"/>
      <inkml:brushProperty name="height" value="0.0317188799381256" units="cm"/>
      <inkml:brushProperty name="color" value="#00bff3"/>
      <inkml:brushProperty name="ignorePressure" value="0"/>
    </inkml:brush>
  </inkml:definitions>
  <inkml:trace contextRef="#ctx0" brushRef="#br0">76150.000 18300.000 693,'-18.000'26.000'-8,"17.000"4.000"13,15.000 3.000 10,16.000 3.000 13,5.000 7.000 3,-2.000 14.000-4,-3.000 11.000-4,-3.000 14.000-4,-6.000 13.000-4,-5.000 16.000-3,-7.000 15.000-3,-5.000 17.000-4,-4.000-9.000-2,0.000-31.000 0,0.000-31.000 0,0.000-31.000 0,0.000-15.000-1,0.000 4.000 0,0.000 3.000 0,0.000 3.000-1,0.000 3.000 1,0.000 3.000 2,0.000 3.000 3,0.000 4.000 3,1.000-21.000 2,4.000-44.000 2,3.000-43.000 2,3.000-44.000 3,6.000-27.000-3,9.000-9.000-10,10.000-10.000-8,10.000-8.000-9,5.000-6.000-7,4.000 1.000-4,3.000-1.000-4,3.000 1.000-5,4.000 2.000 0,7.000 7.000 4,6.000 6.000 4,7.000 7.000 3,-1.000 11.000 3,-6.000 20.000 4,-6.000 18.000 3,-6.000 20.000 3,-2.000 11.000 5,3.000 7.000 6,3.000 6.000 7,4.000 7.000 6,-6.000 7.000 4,-11.000 9.000 0,-14.000 10.000-1,-11.000 10.000 0,-9.000 8.000 0,-3.000 10.000-1,-3.000 10.000-1,-2.000 9.000-1,-6.000 7.000-3,-6.000 7.000-6,-6.000 6.000-6,-6.000 7.000-4,-4.000-1.000-6,1.000-6.000-5,-1.000-6.000-3,1.000-6.000-5,-1.000-6.000-6,1.000-2.000-8,-1.000-3.000-8,1.000-3.000-8,-1.000-1.000 1,1.000 4.000 9,-1.000 3.000 8,1.000 3.000 8,-4.000-1.000 7,-6.000-2.000 4,-6.000-3.000 4,-6.000-3.000 3,-7.000 2.000 4,-6.000 10.000 0,-6.000 10.000 1,-6.000 9.000 0,-2.000 1.000 2,3.000-6.000-1,3.000-6.000 1,4.000-6.000-1,2.000-6.000 3,4.000-2.000 3,3.000-3.000 4,3.000-3.000 3,7.000-4.000 6,14.000-3.000 7,11.000-3.000 8,14.000-2.000 7,3.000-1.000 1,-2.000 3.000-8,-3.000 3.000-7,-3.000 4.000-8,2.000-6.000-12,10.000-11.000-19,10.000-14.000-18,9.000-11.000-18</inkml:trace>
</inkml:ink>
</file>

<file path=ppt/ink/ink76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1"/>
    </inkml:context>
    <inkml:brush xml:id="br0">
      <inkml:brushProperty name="width" value="0.0344097502529621" units="cm"/>
      <inkml:brushProperty name="height" value="0.0344097502529621" units="cm"/>
      <inkml:brushProperty name="color" value="#00bff3"/>
      <inkml:brushProperty name="ignorePressure" value="0"/>
    </inkml:brush>
  </inkml:definitions>
  <inkml:trace contextRef="#ctx0" brushRef="#br0">77800.000 16250.000 639,'46.000'-15.000'45,"-5.000"23.000"-7,-7.000 22.000-5,-5.000 22.000-8,-6.000 10.000-4,-3.000 1.000-3,-3.000-1.000-4,-2.000 1.000-3,-3.000-1.000-6,1.000 1.000-8,-1.000-1.000-9,1.000 1.000-7,-7.000-1.000-6,-12.000 1.000-4,-13.000-1.000-3,-12.000 1.000-4,-9.000-4.000 0,-2.000-6.000 2,-3.000-6.000 4,-3.000-6.000 1,-1.000-7.000 5,4.000-6.000 5,3.000-6.000 6,3.000-6.000 5,1.000-6.000 4,1.000-2.000 1,-1.000-3.000 3,1.000-3.000 3,1.000 1.000 4,3.000 6.000 8,3.000 7.000 9,4.000 6.000 9,2.000 9.000 3,4.000 13.000 0,3.000 12.000 1,3.000 13.000 0,1.000 6.000-2,1.000 0.000-5,-1.000 0.000-3,1.000 0.000-5,-1.000-5.000-3,1.000-9.000-2,-1.000-10.000-2,1.000-8.000-3,5.000-12.000-2,14.000-12.000-3,11.000-13.000-4,14.000-12.000-3,8.000-12.000-4,7.000-8.000-5,6.000-10.000-6,7.000-9.000-6,-1.000-4.000-2,-6.000 4.000 2,-6.000 3.000 0,-6.000 3.000 2,-9.000 9.000 2,-8.000 16.000 2,-10.000 15.000 4,-9.000 17.000 2,-12.000 8.000 4,-11.000 4.000 6,-14.000 3.000 5,-11.000 3.000 5,-7.000 1.000 3,0.000 1.000-1,0.000-1.000-1,0.000 1.000-1,1.000-3.000-1,4.000-2.000-2,3.000-3.000-1,3.000-3.000-2,6.000-2.000-1,9.000 0.000-1,10.000 0.000-2,10.000 0.000 0,11.000-4.000-2,17.000-5.000 0,15.000-7.000 0,16.000-5.000-2,4.000-4.000 0,-6.000 0.000-3,-6.000 0.000-2,-6.000 0.000-2,-7.000 4.000-1,-6.000 10.000 0,-6.000 10.000 1,-6.000 9.000 1,-7.000 4.000 0,-6.000 1.000 1,-6.000-1.000-1,-6.000 1.000 1,-7.000 1.000 1,-6.000 3.000 2,-6.000 3.000 1,-6.000 4.000 2,-2.000-4.000 1,3.000-9.000 1,3.000-10.000 1,4.000-8.000 2,7.000-4.000 0,13.000 3.000 2,12.000 3.000 2,13.000 4.000 2,7.000 5.000 0,4.000 10.000 0,3.000 10.000-2,3.000 9.000 0,-2.000 6.000-1,-6.000 3.000-1,-6.000 3.000-2,-6.000 4.000-1,-7.000-4.000 0,-6.000-9.000 0,-6.000-10.000 0,-6.000-8.000 0,-7.000-9.000 1,-6.000-6.000 0,-6.000-6.000 1,-6.000-6.000 1,-6.000-9.000-1,-2.000-8.000 1,-3.000-10.000-1,-3.000-9.000 0,4.000-18.000 0,13.000-24.000-3,12.000-26.000-1,13.000-24.000-2,15.000-20.000-1,19.000-11.000-2,19.000-14.000-1,19.000-11.000-1,13.000-4.000-4,10.000 6.000-4,10.000 7.000-6,9.000 6.000-5,4.000 10.000-2,1.000 17.000 1,-1.000 15.000 2,1.000 16.000 0,-4.000 12.000 3,-6.000 9.000 3,-6.000 10.000 2,-6.000 10.000 3,-10.000 7.000 2,-12.000 6.000 2,-13.000 7.000 1,-12.000 6.000 1,-12.000 9.000 5,-8.000 13.000 8,-10.000 12.000 9,-9.000 13.000 7,-10.000 9.000 5,-9.000 6.000-1,-10.000 7.000 1,-8.000 6.000-1,-6.000 3.000-1,1.000 0.000-3,-1.000 0.000-2,1.000 0.000-4,2.000-4.000-1,7.000-5.000 0,6.000-7.000 0,7.000-5.000 0,2.000-1.000-5,1.000 6.000-8,-1.000 7.000-9,1.000 6.000-9,-3.000 3.000-3,-2.000 0.000 1,-3.000 0.000 1,-3.000 0.000 1,-4.000 3.000 2,-3.000 6.000 4,-3.000 7.000 4,-2.000 6.000 4,0.000 3.000 5,7.000 0.000 5,6.000 0.000 5,7.000 0.000 5,4.000-2.000 3,3.000-3.000 0,3.000-3.000 0,4.000-2.000 0,1.000-6.000 0,0.000-6.000-3,0.000-6.000-3,0.000-6.000-2,6.000-18.000-4,13.000-28.000-7,12.000-28.000-7,13.000-27.000-7,7.000-20.000-4,4.000-9.000-2,3.000-10.000-3,3.000-8.000-1,3.000-9.000-1,3.000-6.000 0,3.000-6.000 1,4.000-6.000 1,-1.000 4.000 1,-3.000 16.000 0,-3.000 15.000 1,-2.000 17.000 2,-8.000 13.000 4,-8.000 13.000 11,-10.000 12.000 9,-9.000 13.000 9,-9.000 12.000 7,-5.000 13.000 3,-7.000 12.000 3,-5.000 13.000 3,-4.000 10.000 2,0.000 10.000-1,0.000 10.000 1,0.000 9.000 0,-2.000 4.000-1,-3.000 1.000-2,-3.000-1.000-3,-2.000 1.000-3,-3.000-3.000-3,1.000-2.000-4,-1.000-3.000-5,1.000-3.000-3,-3.000-2.000-6,-2.000 0.000-5,-3.000 0.000-7,-3.000 0.000-6,-1.000-4.000-5,4.000-5.000-2,3.000-7.000-3,3.000-5.000-2,-1.000-9.000-5,-2.000-9.000-3,-3.000-10.000-6,-3.000-8.000-3,4.000-9.000 2,13.000-6.000 12,12.000-6.000 10,13.000-6.000 11,6.000-1.000 8,0.000 7.000 3,0.000 6.000 5,0.000 7.000 3,-2.000 10.000 3,-3.000 16.000 2,-3.000 15.000 0,-2.000 17.000 2,-11.000 5.000-2,-15.000-3.000-4,-15.000-3.000-6,-16.000-2.000-4,-8.000-5.000-4,0.000-2.000 0,0.000-3.000-2,0.000-3.000-1,-2.000-6.000-2,-3.000-5.000-1,-3.000-7.000-3,-2.000-5.000-1,0.000-9.000-1,7.000-9.000 1,6.000-10.000 0,7.000-8.000 1,4.000-9.000 1,3.000-6.000 0,3.000-6.000 0,4.000-6.000 2,4.000-2.000 1,6.000 3.000 3,7.000 3.000 4,6.000 4.000 4,4.000 5.000 1,4.000 10.000 1,3.000 10.000-1,3.000 9.000 1,3.000 6.000 1,3.000 3.000 1,3.000 3.000 2,4.000 4.000 1,1.000 4.000 4,0.000 6.000 3,0.000 7.000 3,0.000 6.000 5,-2.000 3.000-1,-3.000 0.000-1,-3.000 0.000-3,-2.000 0.000-2,-3.000 1.000-3,1.000 4.000-5,-1.000 3.000-4,1.000 3.000-5,-6.000 1.000-7,-8.000 1.000-9,-10.000-1.000-9,-9.000 1.000-10,-7.000-6.000-3,-3.000-8.000 4,-3.000-10.000 4,-2.000-9.000 4,-5.000-5.000 3,-2.000 0.000 3,-3.000 0.000 3,-3.000 0.000 3,1.000-2.000 3,6.000-3.000 6,7.000-3.000 4,6.000-2.000 4,6.000 2.000 11,6.000 9.000 13,7.000 10.000 15,6.000 10.000 13,12.000 8.000 4,19.000 10.000-8,19.000 10.000-9,19.000 9.000-7,16.000 9.000-8,17.000 9.000-7,15.000 10.000-8,16.000 10.000-6,13.000-3.000-9,14.000-11.000-9,11.000-14.000-11,14.000-11.000-9,-1.000-12.000-6,-12.000-9.000 0,-13.000-10.000-2,-12.000-8.000 0,-19.000-9.000 0,-25.000-6.000 2,-25.000-6.000 3,-25.000-6.000 3</inkml:trace>
</inkml:ink>
</file>

<file path=ppt/ink/ink76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2"/>
    </inkml:context>
    <inkml:brush xml:id="br0">
      <inkml:brushProperty name="width" value="0.0388427451252937" units="cm"/>
      <inkml:brushProperty name="height" value="0.0388427451252937" units="cm"/>
      <inkml:brushProperty name="color" value="#00bff3"/>
      <inkml:brushProperty name="ignorePressure" value="0"/>
    </inkml:brush>
  </inkml:definitions>
  <inkml:trace contextRef="#ctx0" brushRef="#br0">80400.000 17300.000 566,'3.000'-91.000'0,"6.000"19.000"0,7.000 19.000 0,6.000 19.000 0,3.000 12.000 1,0.000 6.000 4,0.000 7.000 3,0.000 6.000 3,0.000 6.000 4,0.000 6.000 4,0.000 7.000 4,0.000 6.000 5,-4.000 9.000-2,-5.000 13.000-9,-7.000 12.000-8,-5.000 13.000-9,-8.000 6.000-5,-5.000 0.000-3,-7.000 0.000-1,-5.000 0.000-3,-8.000-4.000-4,-5.000-5.000-6,-7.000-7.000-8,-5.000-5.000-7,-3.000-8.000 0,4.000-5.000 5,3.000-7.000 7,3.000-5.000 6,10.000-9.000 8,20.000-9.000 9,18.000-10.000 9,20.000-8.000 9,8.000 0.000 4,1.000 14.000 0,-1.000 11.000 0,1.000 14.000 0,-4.000 10.000 0,-6.000 9.000 2,-6.000 10.000 2,-6.000 10.000 1,-7.000 7.000-1,-6.000 6.000-1,-6.000 7.000-3,-6.000 6.000-3,-6.000 1.000-1,-2.000-3.000-1,-3.000-3.000-1,-3.000-2.000 0,-1.000-9.000-2,4.000-12.000-2,3.000-13.000-1,3.000-12.000-3,9.000-23.000-4,16.000-30.000-7,15.000-32.000-7,17.000-30.000-7,10.000-25.000-5,6.000-15.000-5,7.000-15.000-3,6.000-16.000-3,3.000-13.000-2,0.000-9.000 1,0.000-10.000 1,0.000-8.000 1,-4.000 0.000 4,-5.000 14.000 5,-7.000 11.000 7,-5.000 14.000 6,-6.000 13.000 4,-3.000 16.000 2,-3.000 15.000 3,-2.000 17.000 2,-9.000 27.000 14,-12.000 41.000 26,-13.000 40.000 25,-12.000 42.000 26,-5.000 17.000 4,3.000-2.000-19,3.000-3.000-16,4.000-3.000-19,2.000-6.000-12,4.000-5.000-5,3.000-7.000-6,3.000-5.000-6,9.000-11.000-5,16.000-11.000-3,15.000-14.000-5,17.000-11.000-3,7.000-12.000-2,0.000-9.000 1,0.000-10.000 0,0.000-8.000 0,-21.000 10.000-9,-40.000 31.000-19,-40.000 32.000-18,-41.000 31.000-20,-23.000 10.000 0,-2.000-8.000 15,-3.000-10.000 16,-3.000-9.000 16,2.000-7.000 11,10.000-3.000 6,10.000-3.000 5,9.000-2.000 7,9.000-5.000 4,9.000-2.000 6,10.000-3.000 4,10.000-3.000 5,16.000-4.000 4,26.000-3.000 2,24.000-3.000 4,26.000-2.000 3,15.000-5.000 0,6.000-2.000-6,7.000-3.000-4,6.000-3.000-6,-2.000-7.000-8,-9.000-9.000-14,-10.000-10.000-14,-8.000-8.000-13,-9.000-6.000-7,-6.000 1.000-1,-6.000-1.000 0,-6.000 1.000 0,-7.000-3.000 0,-6.000-2.000 1,-6.000-3.000 1,-6.000-3.000 1,-6.000-9.000 3,-2.000-11.000 5,-3.000-14.000 6,-3.000-11.000 6,-4.000-4.000 4,-3.000 6.000 4,-3.000 7.000 4,-2.000 6.000 5,-3.000 9.000 2,1.000 13.000 5,-1.000 12.000 2,1.000 13.000 4,-3.000 12.000 4,-2.000 13.000 3,-3.000 12.000 5,-3.000 13.000 3,-4.000 13.000 3,-3.000 17.000 1,-3.000 15.000 1,-2.000 16.000 1,-5.000 10.000-2,-2.000 7.000-5,-3.000 6.000-4,-3.000 7.000-5,-7.000 4.000-4,-9.000 3.000-5,-10.000 3.000-5,-8.000 4.000-5,-4.000 1.000 0,3.000 0.000 1,3.000 0.000 3,4.000 0.000 3,5.000-5.000-8,10.000-9.000-17,10.000-10.000-17,9.000-8.000-17</inkml:trace>
</inkml:ink>
</file>

<file path=ppt/ink/ink76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2"/>
    </inkml:context>
    <inkml:brush xml:id="br0">
      <inkml:brushProperty name="width" value="0.030176280066371" units="cm"/>
      <inkml:brushProperty name="height" value="0.030176280066371" units="cm"/>
      <inkml:brushProperty name="color" value="#00bff3"/>
      <inkml:brushProperty name="ignorePressure" value="0"/>
    </inkml:brush>
  </inkml:definitions>
  <inkml:trace contextRef="#ctx0" brushRef="#br0">81550.000 18700.000 729,'89.000'73.000'27,"-22.000"-3.000"0,-22.000-3.000 0,-21.000-2.000 0,-10.000-5.000-2,3.000-2.000-2,3.000-3.000-4,4.000-3.000-2,4.000-9.000-1,6.000-11.000 0,7.000-14.000 1,6.000-11.000 1,4.000-17.000-7,4.000-18.000-13,3.000-19.000-14,3.000-18.000-14,-4.000-6.000-10,-8.000 10.000-7,-10.000 10.000-7,-9.000 9.000-8</inkml:trace>
</inkml:ink>
</file>

<file path=ppt/ink/ink76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3"/>
    </inkml:context>
    <inkml:brush xml:id="br0">
      <inkml:brushProperty name="width" value="0.0351454131305218" units="cm"/>
      <inkml:brushProperty name="height" value="0.0351454131305218" units="cm"/>
      <inkml:brushProperty name="color" value="#00bff3"/>
      <inkml:brushProperty name="ignorePressure" value="0"/>
    </inkml:brush>
  </inkml:definitions>
  <inkml:trace contextRef="#ctx0" brushRef="#br0">83150.000 16500.000 625,'45.000'-46.000'0,"-9.000"10.000"0,-10.000 10.000 0,-8.000 9.000 0,-4.000 9.000 7,3.000 9.000 14,3.000 10.000 14,4.000 10.000 13,-3.000 10.000 1,-5.000 13.000-12,-7.000 12.000-13,-5.000 13.000-12,-9.000 10.000-10,-9.000 10.000-9,-10.000 10.000-9,-8.000 9.000-8,-8.000-1.000-6,-2.000-8.000-5,-3.000-10.000-5,-3.000-9.000-3,1.000-12.000 0,6.000-11.000 7,7.000-14.000 6,6.000-11.000 7,9.000-6.000 8,13.000 4.000 9,12.000 3.000 10,13.000 3.000 8,2.000 9.000 6,-5.000 16.000 0,-7.000 15.000 1,-5.000 17.000 0,-8.000 7.000 2,-5.000 0.000 1,-7.000 0.000 2,-5.000 0.000 1,-3.000-5.000 1,4.000-9.000 1,3.000-10.000 0,3.000-8.000 0,1.000-11.000-1,1.000-8.000-3,-1.000-10.000-2,1.000-9.000-2,8.000-23.000-4,20.000-33.000-6,18.000-35.000-5,20.000-34.000-7,8.000-24.000-9,1.000-12.000-16,-1.000-13.000-14,1.000-12.000-15,2.000-16.000-4,7.000-19.000 7,6.000-18.000 9,7.000-19.000 6,2.000-2.000 9,1.000 16.000 7,-1.000 15.000 9,1.000 17.000 7,-6.000 22.000 8,-8.000 32.000 7,-10.000 31.000 6,-9.000 32.000 6,-10.000 22.000 6,-9.000 17.000 4,-10.000 15.000 4,-8.000 16.000 4,-9.000 13.000 1,-6.000 14.000-2,-6.000 11.000-2,-6.000 14.000-3,-9.000 13.000-2,-8.000 16.000-4,-10.000 15.000-3,-9.000 17.000-3,-2.000 0.000-3,6.000-11.000-2,7.000-14.000-1,6.000-11.000-2,6.000-12.000-2,6.000-9.000-3,7.000-10.000-1,6.000-8.000-4,7.000-1.000-3,10.000 9.000-8,10.000 10.000-8,9.000 10.000-6,-1.000-1.000-3,-8.000-9.000 4,-10.000-10.000 2,-9.000-8.000 4,-13.000 2.000 2,-16.000 16.000 1,-15.000 15.000 0,-15.000 17.000 1,-12.000 3.000-1,-6.000-5.000 0,-6.000-7.000-2,-6.000-5.000-1,-2.000-12.000-2,3.000-16.000-1,3.000-15.000-3,4.000-15.000-2,2.000-12.000-2,4.000-6.000 0,3.000-6.000-2,3.000-6.000-2,6.000-13.000 3,9.000-19.000 7,10.000-18.000 5,10.000-19.000 6,11.000-7.000 3,17.000 7.000 2,15.000 6.000 1,16.000 7.000 1,13.000 7.000 2,14.000 9.000 3,11.000 10.000 2,14.000 10.000 3,8.000 5.000 4,7.000 4.000 5,6.000 3.000 5,7.000 3.000 5,4.000 4.000 4,3.000 7.000 3,3.000 6.000 3,4.000 7.000 2,-4.000 5.000-2,-9.000 7.000-9,-10.000 6.000-9,-8.000 7.000-8,-15.000 2.000-6,-19.000 1.000-4,-18.000-1.000-3,-19.000 1.000-3,-21.000 1.000-6,-21.000 3.000-9,-22.000 3.000-9,-22.000 4.000-9,-7.000-4.000-1,10.000-9.000 8,10.000-10.000 7,9.000-8.000 7,6.000-6.000 4,3.000 1.000-3,3.000-1.000-1,4.000 1.000-2</inkml:trace>
</inkml:ink>
</file>

<file path=ppt/ink/ink76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4"/>
    </inkml:context>
    <inkml:brush xml:id="br0">
      <inkml:brushProperty name="width" value="0.0358995720744133" units="cm"/>
      <inkml:brushProperty name="height" value="0.0358995720744133" units="cm"/>
      <inkml:brushProperty name="color" value="#00bff3"/>
      <inkml:brushProperty name="ignorePressure" value="0"/>
    </inkml:brush>
  </inkml:definitions>
  <inkml:trace contextRef="#ctx0" brushRef="#br0">83600.000 18300.000 612,'-83.000'0.000'6,"34.000"0.000"11,35.000 0.000 11,35.000 0.000 12,22.000 0.000 2,14.000 0.000-9,11.000 0.000-7,14.000 0.000-8,7.000 0.000-6,3.000 0.000-3,3.000 0.000-5,4.000 0.000-4,-3.000 0.000-5,-5.000 0.000-3,-7.000 0.000-5,-5.000 0.000-5,-9.000-4.000-3,-9.000-5.000-5,-10.000-7.000-5,-8.000-5.000-3,-12.000-6.000-2,-12.000-3.000 2,-13.000-3.000 3,-12.000-2.000 2,-10.000-1.000 3,-6.000 3.000 5,-6.000 3.000 6,-6.000 4.000 4,-4.000 2.000 6,1.000 4.000 5,-1.000 3.000 7,1.000 3.000 5,4.000 7.000 11,9.000 14.000 17,10.000 11.000 17,10.000 14.000 17,4.000 10.000 2,0.000 9.000-14,0.000 10.000-14,0.000 10.000-12,0.000 7.000-10,0.000 6.000-5,0.000 7.000-5,0.000 6.000-5,0.000 7.000-5,0.000 10.000-5,0.000 10.000-3,0.000 9.000-5,-5.000-1.000-5,-9.000-8.000-6,-10.000-10.000-5,-8.000-9.000-6,-6.000-13.000-1,1.000-16.000 2,-1.000-15.000 4,1.000-15.000 2,-1.000-18.000 0,1.000-19.000-3,-1.000-18.000-5,1.000-19.000-3,-1.000-13.000 2,1.000-6.000 5,-1.000-6.000 6,1.000-6.000 6,4.000-4.000 6,9.000 1.000 5,10.000-1.000 5,10.000 1.000 4,13.000 1.000 2,19.000 3.000-1,19.000 3.000-1,19.000 4.000-1,5.000 4.000-1,-5.000 6.000 1,-7.000 7.000 0,-5.000 6.000 0,-6.000 4.000-5,-3.000 4.000-11,-3.000 3.000-11,-2.000 3.000-11</inkml:trace>
</inkml:ink>
</file>

<file path=ppt/ink/ink76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4"/>
    </inkml:context>
    <inkml:brush xml:id="br0">
      <inkml:brushProperty name="width" value="0.0499999970197678" units="cm"/>
      <inkml:brushProperty name="height" value="0.0499999970197678" units="cm"/>
      <inkml:brushProperty name="color" value="#00bff3"/>
      <inkml:brushProperty name="ignorePressure" value="0"/>
    </inkml:brush>
  </inkml:definitions>
  <inkml:trace contextRef="#ctx0" brushRef="#br0">87075.000 18275.000 333,'157.000'63.000'167,"51.000"46.000"-1,50.000 47.000 1,49.000 47.000 0</inkml:trace>
</inkml:ink>
</file>

<file path=ppt/ink/ink76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6"/>
    </inkml:context>
    <inkml:brush xml:id="br0">
      <inkml:brushProperty name="width" value="0.033922865986824" units="cm"/>
      <inkml:brushProperty name="height" value="0.033922865986824" units="cm"/>
      <inkml:brushProperty name="color" value="#00bff3"/>
      <inkml:brushProperty name="ignorePressure" value="0"/>
    </inkml:brush>
  </inkml:definitions>
  <inkml:trace contextRef="#ctx0" brushRef="#br0">89900.000 16100.000 648,'1.000'96.000'78,"4.000"-5.000"-15,3.000-7.000-14,3.000-5.000-14,-2.000 3.000-9,-6.000 17.000-4,-6.000 15.000-3,-6.000 16.000-5,-7.000 7.000-1,-6.000 1.000-2,-6.000-1.000-1,-6.000 1.000-2,-1.000-7.000-5,7.000-12.000-9,6.000-13.000-9,7.000-12.000-10,5.000-15.000-7,7.000-15.000-4,6.000-15.000-6,7.000-16.000-4,4.000-15.000 0,3.000-11.000 8,3.000-14.000 5,4.000-11.000 8,-1.000-7.000 2,-3.000 0.000 0,-3.000 0.000 0,-2.000 0.000-1</inkml:trace>
</inkml:ink>
</file>

<file path=ppt/ink/ink7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6"/>
    </inkml:context>
    <inkml:brush xml:id="br0">
      <inkml:brushProperty name="width" value="0.035999272018671" units="cm"/>
      <inkml:brushProperty name="height" value="0.035999272018671" units="cm"/>
      <inkml:brushProperty name="color" value="#f2395b"/>
      <inkml:brushProperty name="ignorePressure" value="0"/>
    </inkml:brush>
  </inkml:definitions>
  <inkml:trace contextRef="#ctx0" brushRef="#br0">49650.000 42300.000 611,'53.000'-22.000'106,"6.000"6.000"-22,7.000 7.000-22,6.000 6.000-23,3.000 3.000-12,0.000 0.000-5,0.000 0.000-4,0.000 0.000-4,0.000-2.000-5,0.000-3.000-3,0.000-3.000-5,0.000-2.000-3,-4.000-1.000-4,-5.000 3.000-4,-7.000 3.000-2,-5.000 4.000-2,-4.000 2.000-6,0.000 4.000-6,0.000 3.000-7,0.000 3.000-6,-5.000 3.000-3,-9.000 3.000-1,-10.000 3.000 0,-8.000 4.000 1,-8.000 1.000 1,-2.000 0.000 5,-3.000 0.000 5,-3.000 0.000 5</inkml:trace>
</inkml:ink>
</file>

<file path=ppt/ink/ink76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7"/>
    </inkml:context>
    <inkml:brush xml:id="br0">
      <inkml:brushProperty name="width" value="0.0397543050348759" units="cm"/>
      <inkml:brushProperty name="height" value="0.0397543050348759" units="cm"/>
      <inkml:brushProperty name="color" value="#00bff3"/>
      <inkml:brushProperty name="ignorePressure" value="0"/>
    </inkml:brush>
  </inkml:definitions>
  <inkml:trace contextRef="#ctx0" brushRef="#br0">90600.000 15600.000 553,'100.000'-91.000'1,"0.000"19.000"2,0.000 19.000 1,0.000 19.000 3,4.000 10.000-1,10.000 4.000-2,10.000 3.000-3,9.000 3.000-2,1.000 1.000-1,-6.000 1.000 0,-6.000-1.000 0,-6.000 1.000 0,-9.000 4.000 1,-8.000 9.000 1,-10.000 10.000 2,-9.000 10.000 1,-13.000 4.000 0,-16.000 0.000 1,-15.000 0.000-1,-15.000 0.000-1,-11.000 0.000 3,-2.000 0.000 6,-3.000 0.000 5,-3.000 0.000 6,-4.000 3.000 4,-3.000 6.000 3,-3.000 7.000 5,-2.000 6.000 3,-3.000 7.000 0,1.000 10.000-3,-1.000 10.000-4,1.000 9.000-4,1.000 4.000-3,3.000 1.000-2,3.000-1.000-3,4.000 1.000-3,4.000 8.000-3,6.000 20.000-3,7.000 18.000-4,6.000 20.000-3,3.000 5.000-1,0.000-6.000-1,0.000-6.000 0,0.000-6.000 1,-2.000-12.000-3,-3.000-15.000-2,-3.000-15.000-3,-2.000-16.000-2,-5.000-13.000-2,-2.000-9.000 0,-3.000-10.000 1,-3.000-8.000-1,-10.000-12.000-2,-16.000-12.000-6,-15.000-13.000-7,-15.000-12.000-5,-14.000-13.000-3,-8.000-12.000 1,-10.000-13.000 1,-9.000-12.000 1,-10.000-16.000 1,-9.000-19.000 4,-10.000-18.000 2,-8.000-19.000 2,-3.000-7.000 4,7.000 7.000 4,6.000 6.000 3,7.000 7.000 4,11.000 8.000 4,20.000 14.000 5,18.000 11.000 3,20.000 14.000 4,11.000 10.000 4,7.000 9.000 3,6.000 10.000 2,7.000 10.000 3,13.000 2.000 3,22.000-3.000 0,22.000-3.000 3,23.000-2.000 0,16.000-3.000 1,13.000 1.000-2,12.000-1.000 0,13.000 1.000-2,4.000 2.000-2,-3.000 7.000-3,-3.000 6.000-4,-2.000 7.000-3,-12.000 5.000-5,-19.000 7.000-7,-18.000 6.000-6,-19.000 7.000-7,-18.000 10.000-4,-15.000 16.000-2,-15.000 15.000-2,-16.000 17.000-2,-23.000 11.000-1,-27.000 10.000 0,-28.000 10.000-1,-28.000 9.000 1,-13.000 1.000 1,3.000-6.000 3,3.000-6.000 4,4.000-6.000 3,2.000-9.000 3,4.000-8.000 4,3.000-10.000 4,3.000-9.000 4,9.000-12.000 3,16.000-11.000 2,15.000-14.000 3,17.000-11.000 4,25.000-11.000 1,39.000-5.000 4,36.000-7.000 3,39.000-5.000 3,21.000-6.000-2,6.000-3.000-7,7.000-3.000-7,6.000-2.000-6,-1.000-5.000-7,-5.000-2.000-4,-7.000-3.000-6,-5.000-3.000-5,-9.000 1.000-4,-9.000 6.000-4,-10.000 7.000-3,-8.000 6.000-4,-12.000 1.000-2,-12.000-3.000 2,-13.000-3.000 0,-12.000-2.000 2,-9.000-1.000 3,-2.000 3.000 7,-3.000 3.000 6,-3.000 4.000 6,-6.000 1.000 4,-5.000 0.000 2,-7.000 0.000 1,-5.000 0.000 1</inkml:trace>
</inkml:ink>
</file>

<file path=ppt/ink/ink76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7"/>
    </inkml:context>
    <inkml:brush xml:id="br0">
      <inkml:brushProperty name="width" value="0.0365357175469398" units="cm"/>
      <inkml:brushProperty name="height" value="0.0365357175469398" units="cm"/>
      <inkml:brushProperty name="color" value="#00bff3"/>
      <inkml:brushProperty name="ignorePressure" value="0"/>
    </inkml:brush>
  </inkml:definitions>
  <inkml:trace contextRef="#ctx0" brushRef="#br0">91850.000 16250.000 602,'-27.000'-30.000'-1,"-3.000"-9.000"1,-3.000-10.000-1,-2.000-8.000 0,-1.000-1.000 2,3.000 9.000 4,3.000 10.000 4,4.000 10.000 5,1.000 11.000 6,0.000 17.000 9,0.000 15.000 8,0.000 16.000 8,3.000 16.000 1,6.000 20.000-6,7.000 18.000-5,6.000 20.000-7,3.000 24.000-4,0.000 31.000-2,0.000 32.000-2,0.000 31.000-3,0.000 21.000-9,0.000 14.000-16,0.000 11.000-18,0.000 14.000-17,-2.000-11.000-7,-3.000-30.000 4,-3.000-32.000 3,-2.000-30.000 3,-3.000-28.000 1,1.000-21.000 0,-1.000-22.000-2,1.000-22.000-1</inkml:trace>
</inkml:ink>
</file>

<file path=ppt/ink/ink76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7"/>
    </inkml:context>
    <inkml:brush xml:id="br0">
      <inkml:brushProperty name="width" value="0.0371089205145836" units="cm"/>
      <inkml:brushProperty name="height" value="0.0371089205145836" units="cm"/>
      <inkml:brushProperty name="color" value="#00bff3"/>
      <inkml:brushProperty name="ignorePressure" value="0"/>
    </inkml:brush>
  </inkml:definitions>
  <inkml:trace contextRef="#ctx0" brushRef="#br0">93950.000 15550.000 592,'0.000'-63.000'8,"0.000"26.000"17,0.000 24.000 15,0.000 26.000 17,0.000 24.000 4,0.000 26.000-8,0.000 24.000-7,0.000 26.000-8,0.000 16.000-8,0.000 10.000-6,0.000 10.000-9,0.000 9.000-7,-2.000 1.000-6,-3.000-6.000-2,-3.000-6.000-3,-2.000-6.000-3,-3.000-13.000-1,1.000-19.000 1,-1.000-18.000 2,1.000-19.000 0</inkml:trace>
</inkml:ink>
</file>

<file path=ppt/ink/ink76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8"/>
    </inkml:context>
    <inkml:brush xml:id="br0">
      <inkml:brushProperty name="width" value="0.0456476397812366" units="cm"/>
      <inkml:brushProperty name="height" value="0.0456476397812366" units="cm"/>
      <inkml:brushProperty name="color" value="#00bff3"/>
      <inkml:brushProperty name="ignorePressure" value="0"/>
    </inkml:brush>
  </inkml:definitions>
  <inkml:trace contextRef="#ctx0" brushRef="#br0">94350.000 15200.000 481,'75.000'-91.000'2,"0.000"19.000"2,0.000 19.000 3,0.000 19.000 2,1.000 12.000 1,4.000 6.000-4,3.000 7.000-3,3.000 6.000-3,1.000 4.000-2,1.000 4.000 0,-1.000 3.000-1,1.000 3.000 1,-3.000 3.000 0,-2.000 3.000 1,-3.000 3.000 1,-3.000 4.000 2,-7.000 2.000 0,-9.000 4.000 0,-10.000 3.000 0,-8.000 3.000-1,-9.000 1.000 1,-6.000 1.000 2,-6.000-1.000 1,-6.000 1.000 2,-6.000 1.000 5,-2.000 3.000 8,-3.000 3.000 8,-3.000 4.000 9,-2.000 2.000 2,0.000 4.000-2,0.000 3.000-2,0.000 3.000-2,1.000 4.000-3,4.000 7.000-3,3.000 6.000-3,3.000 7.000-4,3.000 10.000-1,3.000 16.000-2,3.000 15.000-1,4.000 17.000-1,-1.000 7.000-2,-3.000 0.000-2,-3.000 0.000-2,-2.000 0.000-1,-3.000-7.000-2,1.000-11.000-2,-1.000-14.000-2,1.000-11.000-2,-1.000-15.000 0,1.000-16.000-2,-1.000-15.000-1,1.000-15.000-1,-7.000-15.000-7,-12.000-12.000-12,-13.000-13.000-12,-12.000-12.000-13,-12.000-18.000-4,-8.000-21.000 4,-10.000-22.000 6,-9.000-22.000 3,-5.000-16.000 5,0.000-9.000 3,0.000-10.000 2,0.000-8.000 3,-5.000-17.000 1,-9.000-21.000 0,-10.000-22.000-2,-8.000-22.000 0,5.000 6.000 2,22.000 34.000 9,22.000 35.000 7,23.000 35.000 7,13.000 22.000 3,6.000 14.000-1,7.000 11.000-3,6.000 14.000-1,4.000 14.000 5,4.000 20.000 10,3.000 18.000 10,3.000 20.000 12,-4.000 13.000 1,-8.000 9.000-7,-10.000 10.000-8,-9.000 10.000-7,-4.000 0.000-5,4.000-5.000-3,3.000-7.000-2,3.000-5.000-2,7.000-9.000-3,14.000-9.000-2,11.000-10.000-3,14.000-8.000-1,8.000-6.000-1,7.000 1.000 4,6.000-1.000 2,7.000 1.000 2,-3.000 4.000 2,-8.000 9.000 0,-10.000 10.000 1,-9.000 10.000-1,-9.000 7.000 0,-5.000 6.000 0,-7.000 7.000 1,-5.000 6.000 0,-11.000 1.000 0,-11.000-3.000 2,-14.000-3.000 1,-11.000-2.000 2,-7.000-9.000 0,0.000-12.000 2,0.000-13.000 0,0.000-12.000 1,6.000-16.000-2,13.000-19.000-5,12.000-18.000-4,13.000-19.000-5,15.000-19.000-4,19.000-19.000-5,19.000-18.000-4,19.000-19.000-5,4.000 1.000-1,-9.000 22.000 2,-10.000 22.000 3,-8.000 23.000 1</inkml:trace>
</inkml:ink>
</file>

<file path=ppt/ink/ink76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0:59"/>
    </inkml:context>
    <inkml:brush xml:id="br0">
      <inkml:brushProperty name="width" value="0.041327677667141" units="cm"/>
      <inkml:brushProperty name="height" value="0.041327677667141" units="cm"/>
      <inkml:brushProperty name="color" value="#00bff3"/>
      <inkml:brushProperty name="ignorePressure" value="0"/>
    </inkml:brush>
  </inkml:definitions>
  <inkml:trace contextRef="#ctx0" brushRef="#br0">97600.000 14200.000 532,'45.000'-2.000'0,"-9.000"-3.000"0,-10.000-3.000 0,-8.000-2.000 0,-6.000 2.000 3,1.000 9.000 5,-1.000 10.000 6,1.000 10.000 5,-3.000 5.000 3,-2.000 4.000 0,-3.000 3.000-1,-3.000 3.000 0,-2.000 4.000-2,0.000 7.000-3,0.000 6.000-5,0.000 7.000-4,-4.000 2.000-2,-5.000 1.000-1,-7.000-1.000-3,-5.000 1.000-1,-9.000-3.000-5,-9.000-2.000-10,-10.000-3.000-9,-8.000-3.000-10,-6.000-4.000-4,1.000-3.000 1,-1.000-3.000 2,1.000-2.000 1,4.000-8.000 4,9.000-8.000 7,10.000-10.000 6,10.000-9.000 7,16.000-10.000 5,26.000-9.000 3,24.000-10.000 4,26.000-8.000 3,12.000-4.000 3,0.000 3.000 4,0.000 3.000 3,0.000 4.000 3,-5.000 4.000 1,-9.000 6.000-2,-10.000 7.000-1,-8.000 6.000-2,-12.000 6.000-1,-12.000 6.000-1,-13.000 7.000-2,-12.000 6.000-2,-15.000 9.000-1,-15.000 13.000 0,-15.000 12.000-1,-16.000 13.000 0,-10.000 4.000-1,-3.000-3.000 0,-3.000-3.000 0,-2.000-2.000-1,2.000-8.000 0,9.000-8.000-2,10.000-10.000-1,10.000-9.000-1,18.000-15.000-3,28.000-18.000-4,28.000-19.000-5,29.000-18.000-3,16.000-10.000-2,7.000 0.000 0,6.000 0.000 1,7.000 0.000 1,-3.000 4.000 2,-8.000 10.000 4,-10.000 10.000 4,-9.000 9.000 4,-10.000 7.000 5,-9.000 7.000 2,-10.000 6.000 3,-8.000 7.000 4,-9.000 5.000 1,-6.000 7.000 0,-6.000 6.000 0,-6.000 7.000-1,-10.000 5.000 0,-12.000 7.000 0,-13.000 6.000-2,-12.000 7.000 0,-7.000-1.000-2,1.000-6.000-5,-1.000-6.000-5,1.000-6.000-5,2.000-6.000-3,7.000-2.000-3,6.000-3.000-2,7.000-3.000-4,11.000-9.000-1,20.000-11.000-1,18.000-14.000 0,20.000-11.000-2,8.000-6.000 2,1.000 4.000 4,-1.000 3.000 4,1.000 3.000 4,-7.000 7.000 3,-12.000 14.000 2,-13.000 11.000 2,-12.000 14.000 2,-13.000 5.000 1,-12.000 1.000-1,-13.000-1.000 0,-12.000 1.000 0,-5.000-1.000-1,3.000 1.000 0,3.000-1.000-1,4.000 1.000-1,1.000-1.000 3,0.000 1.000 3,0.000-1.000 5,0.000 1.000 4,1.000 2.000 4,4.000 7.000 2,3.000 6.000 4,3.000 7.000 3,3.000 2.000 1,3.000 1.000-2,3.000-1.000 0,4.000 1.000-3,-1.000 2.000 0,-3.000 7.000-4,-3.000 6.000-1,-2.000 7.000-3,0.000-6.000-3,7.000-15.000-1,6.000-15.000-2,7.000-16.000-3,11.000-24.000-9,20.000-31.000-17,18.000-31.000-17,20.000-31.000-16,11.000-18.000-4,7.000-3.000 9,6.000-3.000 10,7.000-2.000 10,4.000 3.000 7,3.000 14.000 5,3.000 11.000 5,4.000 14.000 4,2.000 8.000 5,4.000 7.000 4,3.000 6.000 4,3.000 7.000 4,1.000 7.000 4,1.000 9.000 4,-1.000 10.000 6,1.000 10.000 4,-6.000 7.000 2,-8.000 6.000 0,-10.000 7.000-1,-9.000 6.000 0,-12.000 6.000-2,-11.000 6.000 0,-14.000 7.000-2,-11.000 6.000 0,-9.000 6.000-2,-3.000 6.000-2,-3.000 7.000-2,-2.000 6.000-1,-11.000 4.000-3,-15.000 4.000-1,-15.000 3.000-3,-16.000 3.000-2,-10.000-1.000-3,-3.000-2.000-1,-3.000-3.000-2,-2.000-3.000-3,-6.000-7.000-1,-6.000-9.000-3,-6.000-10.000-2,-6.000-8.000-2,-1.000-11.000-4,7.000-8.000-4,6.000-10.000-5,7.000-9.000-5,7.000-18.000-2,9.000-24.000 0,10.000-26.000-1,10.000-24.000 1,10.000-21.000 0,13.000-16.000 3,12.000-15.000 1,13.000-15.000 3,9.000-7.000 1,6.000 3.000 1,7.000 3.000 1,6.000 4.000 1,3.000 11.000 3,0.000 23.000 5,0.000 22.000 6,0.000 22.000 5,-8.000 23.000 9,-16.000 25.000 12,-15.000 25.000 14,-15.000 25.000 12,-18.000 20.000 4,-19.000 16.000-3,-18.000 15.000-4,-19.000 17.000-3,-7.000 7.000-6,7.000 0.000-7,6.000 0.000-7,7.000 0.000-7,5.000-5.000-5,7.000-9.000-5,6.000-10.000-2,7.000-8.000-5,16.000-12.000-4,29.000-12.000-5,28.000-13.000-5,28.000-12.000-5,17.000-10.000-2,6.000-6.000 2,7.000-6.000 0,6.000-6.000 2,1.000-4.000 0,-3.000 1.000-1,-3.000-1.000-1,-2.000 1.000 0,-6.000-1.000-1,-6.000 1.000 2,-6.000-1.000 0,-6.000 1.000 1,-7.000-7.000 0,-6.000-12.000 1,-6.000-13.000-1,-6.000-12.000 1,-2.000-12.000 1,3.000-8.000 3,3.000-10.000 2,4.000-9.000 4,2.000-5.000 1,4.000 0.000 4,3.000 0.000 1,3.000 0.000 3,-1.000 4.000 1,-2.000 10.000 3,-3.000 10.000 1,-3.000 9.000 2,-2.000 10.000 5,0.000 14.000 6,0.000 11.000 7,0.000 14.000 7,-2.000 8.000 3,-3.000 7.000 2,-3.000 6.000 0,-2.000 7.000 1,-6.000 8.000-1,-6.000 14.000-4,-6.000 11.000-5,-6.000 14.000-4,-6.000 8.000-2,-2.000 7.000-1,-3.000 6.000 1,-3.000 7.000-1,-2.000 8.000-1,0.000 14.000-2,0.000 11.000-2,0.000 14.000-3,-7.000 7.000-2,-11.000 3.000-2,-14.000 3.000-3,-11.000 4.000-2,-6.000-9.000-4,4.000-18.000-4,3.000-19.000-6,3.000-18.000-5,-1.000-17.000-3,-2.000-11.000-1,-3.000-14.000-3,-3.000-11.000-1,-2.000-12.000-2,0.000-9.000-2,0.000-10.000-1,0.000-8.000-2,4.000-15.000 2,10.000-19.000 4,10.000-18.000 4,9.000-19.000 5,12.000-18.000 3,16.000-15.000-1,15.000-15.000 2,17.000-16.000-1,14.000-5.000 1,17.000 6.000 1,15.000 7.000 0,16.000 6.000 1,7.000 7.000-3,1.000 10.000-6,-1.000 10.000-6,1.000 9.000-5,-12.000 12.000-2,-21.000 16.000 4,-22.000 15.000 4,-22.000 17.000 4</inkml:trace>
</inkml:ink>
</file>

<file path=ppt/ink/ink76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0"/>
    </inkml:context>
    <inkml:brush xml:id="br0">
      <inkml:brushProperty name="width" value="0.03973788022995" units="cm"/>
      <inkml:brushProperty name="height" value="0.03973788022995" units="cm"/>
      <inkml:brushProperty name="color" value="#00bff3"/>
      <inkml:brushProperty name="ignorePressure" value="0"/>
    </inkml:brush>
  </inkml:definitions>
  <inkml:trace contextRef="#ctx0" brushRef="#br0">100850.000 13950.000 553,'92.000'-88.000'51,"-16.000"26.000"-8,-15.000 24.000-7,-15.000 26.000-6,-7.000 15.000-8,3.000 6.000-4,3.000 7.000-6,4.000 6.000-6,-3.000 7.000-3,-5.000 10.000-4,-7.000 10.000-2,-5.000 9.000-4,-11.000 7.000-3,-11.000 7.000-7,-14.000 6.000-6,-11.000 7.000-5,-15.000 2.000-4,-16.000 1.000-2,-15.000-1.000-1,-15.000 1.000-2,-11.000-4.000 3,-2.000-6.000 7,-3.000-6.000 6,-3.000-6.000 7,2.000-6.000 5,10.000-2.000 1,10.000-3.000 3,9.000-3.000 1,9.000-6.000 4,9.000-5.000 3,10.000-7.000 4,10.000-5.000 3,19.000-11.000 5,32.000-11.000 8,31.000-14.000 7,32.000-11.000 8,15.000-9.000-1,0.000-3.000-9,0.000-3.000-10,0.000-2.000-8,-7.000 0.000-5,-11.000 7.000-2,-14.000 6.000-1,-11.000 7.000-2,-11.000 5.000 1,-5.000 7.000 4,-7.000 6.000 3,-5.000 7.000 3,-4.000 7.000 5,0.000 9.000 5,0.000 10.000 5,0.000 10.000 5,1.000 2.000 1,4.000-3.000-2,3.000-3.000-2,3.000-2.000-4,1.000-3.000-1,1.000 1.000-2,-1.000-1.000-2,1.000 1.000-1,-1.000-4.000-3,1.000-6.000-5,-1.000-6.000-5,1.000-6.000-3,-17.000-4.000-15,-30.000 1.000-24,-32.000-1.000-22,-30.000 1.000-24,-15.000-4.000-4,3.000-6.000 18,3.000-6.000 18,4.000-6.000 17,4.000-2.000 12,6.000 3.000 8,7.000 3.000 8,6.000 4.000 8,4.000 1.000 3,4.000 0.000-1,3.000 0.000-1,3.000 0.000-1,3.000 1.000 4,3.000 4.000 11,3.000 3.000 11,4.000 3.000 11,-1.000 6.000 3,-3.000 9.000-4,-3.000 10.000-3,-2.000 10.000-5,-5.000 5.000-4,-2.000 4.000-7,-3.000 3.000-6,-3.000 3.000-6,8.000-4.000-10,23.000-8.000-13,22.000-10.000-11,22.000-9.000-13,16.000-13.000-4,14.000-16.000 5,11.000-15.000 5,14.000-15.000 4,3.000-6.000 5,-2.000 7.000 7,-3.000 6.000 7,-3.000 7.000 6,-7.000 5.000 5,-9.000 7.000 2,-10.000 6.000 2,-8.000 7.000 3,-12.000 5.000 3,-12.000 7.000 4,-13.000 6.000 4,-12.000 7.000 5,-13.000 7.000 2,-12.000 9.000-2,-13.000 10.000 0,-12.000 10.000 0,-9.000 2.000-4,-2.000-3.000-5,-3.000-3.000-6,-3.000-2.000-6,-4.000-6.000-2,-3.000-6.000 3,-3.000-6.000 0,-2.000-6.000 3,0.000-7.000-7,7.000-6.000-14,6.000-6.000-14,7.000-6.000-14,7.000-10.000-5,9.000-12.000 6,10.000-13.000 6,10.000-12.000 6,7.000-9.000 6,6.000-2.000 7,7.000-3.000 7,6.000-3.000 8,7.000 2.000 4,10.000 10.000 3,10.000 10.000 2,9.000 9.000 2,6.000 7.000 3,3.000 7.000 4,3.000 6.000 5,4.000 7.000 4,2.000 5.000 1,4.000 7.000-1,3.000 6.000-2,3.000 7.000-1,3.000 0.000-4,3.000-2.000-4,3.000-3.000-5,4.000-3.000-4,2.000-7.000-2,4.000-9.000 3,3.000-10.000 1,3.000-8.000 3,-2.000-11.000-7,-6.000-8.000-15,-6.000-10.000-15,-6.000-9.000-15,-10.000-2.000-5,-12.000 6.000 8,-13.000 7.000 7,-12.000 6.000 7,-5.000 3.000 5,3.000 0.000 2,3.000 0.000 3,4.000 0.000 1</inkml:trace>
</inkml:ink>
</file>

<file path=ppt/ink/ink76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1"/>
    </inkml:context>
    <inkml:brush xml:id="br0">
      <inkml:brushProperty name="width" value="0.0385595634579659" units="cm"/>
      <inkml:brushProperty name="height" value="0.0385595634579659" units="cm"/>
      <inkml:brushProperty name="color" value="#00bff3"/>
      <inkml:brushProperty name="ignorePressure" value="0"/>
    </inkml:brush>
  </inkml:definitions>
  <inkml:trace contextRef="#ctx0" brushRef="#br0">102250.000 15100.000 570,'25.000'-30.000'3,"0.000"-9.000"8,0.000-10.000 6,0.000-8.000 6,-7.000 8.000 7,-11.000 29.000 3,-14.000 28.000 4,-11.000 28.000 5,-7.000 15.000-1,0.000 4.000-5,0.000 3.000-4,0.000 3.000-5,3.000-1.000-3,6.000-2.000-2,7.000-3.000-3,6.000-3.000-1,10.000-4.000-6,17.000-3.000-9,15.000-3.000-11,16.000-2.000-8,5.000-5.000-5,-2.000-2.000 4,-3.000-3.000 3,-3.000-3.000 3,-6.000-2.000 1,-5.000 0.000 0,-7.000 0.000 0,-5.000 0.000-1,-9.000 4.000 1,-9.000 10.000 2,-10.000 10.000 2,-8.000 9.000 3,-15.000 7.000 0,-19.000 7.000-1,-18.000 6.000-2,-19.000 7.000-1,-10.000-4.000-2,1.000-12.000-1,-1.000-13.000-2,1.000-12.000 0,-1.000-12.000-4,1.000-8.000-7,-1.000-10.000-5,1.000-9.000-7,4.000-10.000-2,9.000-9.000 1,10.000-10.000 0,10.000-8.000 1,8.000-11.000 4,10.000-8.000 7,10.000-10.000 7,9.000-9.000 6,9.000-1.000 5,9.000 10.000 1,10.000 10.000 1,10.000 9.000 2,7.000 10.000 3,6.000 14.000 7,7.000 11.000 5,6.000 14.000 5,4.000 10.000 5,4.000 9.000 2,3.000 10.000 2,3.000 10.000 3,3.000 5.000-1,3.000 4.000-1,3.000 3.000-3,4.000 3.000-2,1.000-2.000-5,0.000-6.000-9,0.000-6.000-8,0.000-6.000-9,-7.000-9.000-3,-11.000-8.000 1,-14.000-10.000 3,-11.000-9.000 1,-7.000-5.000-4,0.000 0.000-10,0.000 0.000-10,0.000 0.000-12</inkml:trace>
</inkml:ink>
</file>

<file path=ppt/ink/ink76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1"/>
    </inkml:context>
    <inkml:brush xml:id="br0">
      <inkml:brushProperty name="width" value="0.0369026400148869" units="cm"/>
      <inkml:brushProperty name="height" value="0.0369026400148869" units="cm"/>
      <inkml:brushProperty name="color" value="#00bff3"/>
      <inkml:brushProperty name="ignorePressure" value="0"/>
    </inkml:brush>
  </inkml:definitions>
  <inkml:trace contextRef="#ctx0" brushRef="#br0">104000.000 13450.000 596,'46.000'-25.000'3,"-5.000"0.000"7,-7.000 0.000 7,-5.000 0.000 7,-4.000 3.000 1,0.000 6.000-2,0.000 7.000-4,0.000 6.000-2,-4.000 9.000-3,-5.000 13.000-4,-7.000 12.000-4,-5.000 13.000-2,-11.000 12.000-6,-11.000 13.000-6,-14.000 12.000-6,-11.000 13.000-7,-14.000 6.000-2,-11.000 0.000-1,-14.000 0.000 0,-11.000 0.000 0,-4.000-2.000 0,6.000-3.000-1,7.000-3.000 0,6.000-2.000-1,7.000-8.000 5,10.000-8.000 7,10.000-10.000 7,9.000-9.000 9,9.000-9.000 3,9.000-5.000 0,10.000-7.000 0,10.000-5.000-1,10.000-8.000 2,13.000-5.000 4,12.000-7.000 6,13.000-5.000 4,10.000-9.000 1,10.000-9.000-2,10.000-10.000-1,9.000-8.000-3,4.000-8.000-3,1.000-2.000-5,-1.000-3.000-4,1.000-3.000-6,-7.000 2.000-1,-12.000 10.000-1,-13.000 10.000 0,-12.000 9.000 1,-15.000 10.000 3,-15.000 14.000 9,-15.000 11.000 8,-16.000 14.000 8,-13.000 10.000 5,-9.000 9.000 3,-10.000 10.000 3,-8.000 10.000 2,-9.000 10.000 0,-6.000 13.000-5,-6.000 12.000-2,-6.000 13.000-5,-10.000 18.000-4,-12.000 26.000-4,-13.000 24.000-4,-12.000 26.000-5,-13.000 22.000-4,-12.000 23.000-7,-13.000 22.000-7,-12.000 22.000-5,1.000-7.000-7,16.000-34.000-8,15.000-35.000-7,17.000-33.000-7,16.000-33.000-4,19.000-27.000-1,19.000-28.000 1,19.000-28.000-1</inkml:trace>
</inkml:ink>
</file>

<file path=ppt/ink/ink76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2"/>
    </inkml:context>
    <inkml:brush xml:id="br0">
      <inkml:brushProperty name="width" value="0.034547857940197" units="cm"/>
      <inkml:brushProperty name="height" value="0.034547857940197" units="cm"/>
      <inkml:brushProperty name="color" value="#00bff3"/>
      <inkml:brushProperty name="ignorePressure" value="0"/>
    </inkml:brush>
  </inkml:definitions>
  <inkml:trace contextRef="#ctx0" brushRef="#br0">102600.000 15800.000 636,'71.000'3.000'35,"-5.000"6.000"-1,-7.000 7.000 1,-5.000 6.000-1,-6.000 4.000 0,-3.000 4.000-4,-3.000 3.000-2,-2.000 3.000-2,-3.000 3.000-4,1.000 3.000-3,-1.000 3.000-4,1.000 4.000-4,-1.000-4.000-2,1.000-9.000 1,-1.000-10.000 1,1.000-8.000-1,1.000-9.000-10,3.000-6.000-22,3.000-6.000-23,4.000-6.000-22,1.000-7.000-7,0.000-6.000 8,0.000-6.000 9,0.000-6.000 7,-10.000 9.000 15,-18.000 25.000 21,-19.000 25.000 20,-18.000 25.000 21,-9.000 10.000 11,4.000-2.000 3,3.000-3.000 2,3.000-3.000 2,4.000-4.000-3,7.000-3.000-9,6.000-3.000-10,7.000-2.000-8,7.000-9.000-5,9.000-12.000 0,10.000-13.000-1,10.000-12.000 0,5.000-7.000-5,4.000 1.000-11,3.000-1.000-10,3.000 1.000-11,-4.000-1.000-6,-8.000 1.000 0,-10.000-1.000-1,-9.000 1.000 0,-12.000 4.000 5,-11.000 9.000 13,-14.000 10.000 12,-11.000 10.000 12,-15.000 10.000 7,-16.000 13.000 2,-15.000 12.000 3,-15.000 13.000 1,-11.000 4.000 0,-2.000-3.000-4,-3.000-3.000-3,-3.000-2.000-4,-2.000-5.000-4,0.000-2.000-6,0.000-3.000-4,0.000-3.000-6,3.000-4.000 0,6.000-3.000 3,7.000-3.000 5,6.000-2.000 3,28.000-5.000 6,50.000-2.000 7,50.000-3.000 6,50.000-3.000 7,31.000-6.000 1,13.000-5.000-9,12.000-7.000-6,13.000-5.000-9,2.000-3.000-6,-5.000 4.000-7,-7.000 3.000-8,-5.000 3.000-6,-17.000 1.000-4,-24.000 1.000 1,-26.000-1.000 1,-24.000 1.000 0,-15.000-1.000-1,-3.000 1.000-5,-3.000-1.000-3,-2.000 1.000-6</inkml:trace>
</inkml:ink>
</file>

<file path=ppt/ink/ink76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4"/>
    </inkml:context>
    <inkml:brush xml:id="br0">
      <inkml:brushProperty name="width" value="0.0350253880023956" units="cm"/>
      <inkml:brushProperty name="height" value="0.0350253880023956" units="cm"/>
      <inkml:brushProperty name="color" value="#00bff3"/>
      <inkml:brushProperty name="ignorePressure" value="0"/>
    </inkml:brush>
  </inkml:definitions>
  <inkml:trace contextRef="#ctx0" brushRef="#br0">72200.000 22000.000 628,'29.000'-72.000'0,"10.000"6.000"0,10.000 7.000 0,9.000 6.000 0,12.000 4.000 4,16.000 4.000 8,15.000 3.000 9,17.000 3.000 7,-6.000 6.000 2,-24.000 9.000-6,-26.000 10.000-7,-24.000 10.000-6,-18.000 13.000-9,-9.000 19.000-8,-10.000 19.000-10,-8.000 19.000-9,-9.000 7.000-1,-6.000-3.000 6,-6.000-3.000 9,-6.000-2.000 6,-2.000-6.000 6,3.000-6.000 3,3.000-6.000 3,4.000-6.000 3,5.000-6.000 2,10.000-2.000-2,10.000-3.000-2,9.000-3.000-1,7.000-1.000-1,7.000 4.000 0,6.000 3.000-1,7.000 3.000-1,0.000 4.000 0,-2.000 7.000-2,-3.000 6.000 1,-3.000 7.000-2,-6.000 4.000 0,-5.000 3.000 0,-7.000 3.000 1,-5.000 4.000-1,-9.000 1.000 1,-9.000 0.000 0,-10.000 0.000 1,-8.000 0.000-1,-8.000-5.000 0,-2.000-9.000 0,-3.000-10.000-1,-3.000-8.000-1,-2.000-11.000 0,0.000-8.000-1,0.000-10.000-1,0.000-9.000-2,1.000-12.000-1,4.000-11.000-3,3.000-14.000-2,3.000-11.000-3,4.000-17.000-1,7.000-18.000 1,6.000-19.000 0,7.000-18.000 0,4.000-7.000 2,3.000 6.000 3,3.000 7.000 2,4.000 6.000 2,1.000 12.000 3,0.000 19.000 6,0.000 19.000 5,0.000 19.000 4,0.000 18.000 6,0.000 19.000 4,0.000 19.000 4,0.000 19.000 6,0.000 18.000-1,0.000 19.000-3,0.000 19.000-3,0.000 19.000-5,1.000 12.000-1,4.000 6.000-2,3.000 7.000 0,3.000 6.000-2,1.000 13.000-3,1.000 23.000-5,-1.000 22.000-6,1.000 22.000-7,-1.000 12.000-9,1.000 3.000-13,-1.000 3.000-15,1.000 4.000-14,-1.000-14.000-5,1.000-27.000 6,-1.000-28.000 5,1.000-28.000 5,-1.000-29.000 6,1.000-28.000 5,-1.000-28.000 5,1.000-27.000 6</inkml:trace>
</inkml:ink>
</file>

<file path=ppt/ink/ink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8"/>
    </inkml:context>
    <inkml:brush xml:id="br0">
      <inkml:brushProperty name="width" value="0.0398410558700562" units="cm"/>
      <inkml:brushProperty name="height" value="0.0398410558700562" units="cm"/>
      <inkml:brushProperty name="color" value="#f2385b"/>
      <inkml:brushProperty name="ignorePressure" value="0"/>
    </inkml:brush>
  </inkml:definitions>
  <inkml:trace contextRef="#ctx0" brushRef="#br0">29550.000 40400.000 552,'51.000'-22.000'1,"4.000"6.000"4,3.000 7.000 4,3.000 6.000 2,-2.000 6.000 1,-6.000 6.000-3,-6.000 7.000-2,-6.000 6.000-3,1.000 6.000 6,9.000 6.000 16,10.000 7.000 15,10.000 6.000 15,2.000 7.000 3,-3.000 10.000-9,-3.000 10.000-9,-2.000 9.000-10,-9.000 9.000-7,-12.000 9.000-4,-13.000 10.000-4,-12.000 10.000-5,-13.000 8.000-7,-12.000 10.000-7,-13.000 10.000-8,-12.000 9.000-9,-15.000 2.000-8,-15.000-2.000-7,-15.000-3.000-9,-16.000-3.000-8,1.000-17.000 0,19.000-27.000 8,19.000-28.000 9,19.000-28.000 9,7.000-17.000 1,-3.000-2.000-3,-3.000-3.000-3,-2.000-3.000-5</inkml:trace>
</inkml:ink>
</file>

<file path=ppt/ink/ink7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6"/>
    </inkml:context>
    <inkml:brush xml:id="br0">
      <inkml:brushProperty name="width" value="0.0376734659075737" units="cm"/>
      <inkml:brushProperty name="height" value="0.0376734659075737" units="cm"/>
      <inkml:brushProperty name="color" value="#f2395b"/>
      <inkml:brushProperty name="ignorePressure" value="0"/>
    </inkml:brush>
  </inkml:definitions>
  <inkml:trace contextRef="#ctx0" brushRef="#br0">50700.000 42750.000 583,'-22.000'26.000'51,"6.000"4.000"-9,7.000 3.000-8,6.000 3.000-8,4.000 4.000-5,4.000 7.000 0,3.000 6.000-2,3.000 7.000-2,-1.000 5.000 1,-2.000 7.000-1,-3.000 6.000 1,-3.000 7.000 0,-4.000 4.000 0,-3.000 3.000-1,-3.000 3.000 0,-2.000 4.000-2,-5.000 5.000-1,-2.000 10.000-2,-3.000 10.000-3,-3.000 9.000-1,-1.000-4.000-4,4.000-15.000-4,3.000-15.000-3,3.000-16.000-5,3.000-10.000-7,3.000-3.000-13,3.000-3.000-11,4.000-2.000-13,5.000-11.000-5,10.000-15.000 0,10.000-15.000 1,9.000-16.000 1,1.000-12.000 5,-6.000-5.000 10,-6.000-7.000 10,-6.000-5.000 9</inkml:trace>
</inkml:ink>
</file>

<file path=ppt/ink/ink77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4"/>
    </inkml:context>
    <inkml:brush xml:id="br0">
      <inkml:brushProperty name="width" value="0.0263128187507391" units="cm"/>
      <inkml:brushProperty name="height" value="0.0263128187507391" units="cm"/>
      <inkml:brushProperty name="color" value="#00bff3"/>
      <inkml:brushProperty name="ignorePressure" value="0"/>
    </inkml:brush>
  </inkml:definitions>
  <inkml:trace contextRef="#ctx0" brushRef="#br0">73950.000 21000.000 836,'0.000'-41.000'3,"0.000"19.000"8,0.000 19.000 6,0.000 19.000 7,-4.000 18.000 1,-5.000 19.000-9,-7.000 19.000-6,-5.000 19.000-7,-6.000 15.000-8,-3.000 13.000-5,-3.000 12.000-6,-2.000 13.000-6,-5.000-1.000-3,-2.000-11.000-1,-3.000-14.000 1,-3.000-11.000 0,2.000-15.000 0,10.000-16.000 3,10.000-15.000 1,9.000-15.000 1,9.000-17.000 7,9.000-15.000 9,10.000-15.000 10,10.000-16.000 9,10.000-13.000 4,13.000-9.000-3,12.000-10.000-2,13.000-8.000-3,4.000 0.000-3,-3.000 14.000-2,-3.000 11.000-1,-2.000 14.000-3,-14.000 16.000 0,-21.000 22.000-1,-22.000 22.000 0,-22.000 23.000-1,-22.000 17.000 1,-22.000 17.000 4,-22.000 15.000 3,-21.000 16.000 2,-12.000 2.000 3,1.000-8.000 0,-1.000-10.000 2,1.000-9.000 0,5.000-12.000 1,14.000-11.000 0,11.000-14.000-1,14.000-11.000 0,25.000-20.000-3,42.000-24.000-8,40.000-26.000-6,41.000-24.000-6,24.000-17.000-5,10.000-5.000 1,10.000-7.000 0,9.000-5.000-1,1.000 3.000-1,-6.000 17.000-2,-6.000 15.000-3,-6.000 16.000-3,-13.000 13.000 3,-19.000 14.000 5,-18.000 11.000 5,-19.000 14.000 7,-18.000 8.000 5,-15.000 7.000 6,-15.000 6.000 6,-16.000 7.000 5,-12.000 0.000 3,-5.000-2.000 0,-7.000-3.000-1,-5.000-3.000-1,-1.000-6.000-1,6.000-5.000 0,7.000-7.000 0,6.000-5.000-1,10.000-19.000-10,17.000-27.000-18,15.000-28.000-18,16.000-28.000-19,5.000-7.000-5,-2.000 16.000 10,-3.000 15.000 10,-3.000 17.000 9,-4.000 5.000 5,-3.000-3.000-2,-3.000-3.000-1,-2.000-2.000 0</inkml:trace>
</inkml:ink>
</file>

<file path=ppt/ink/ink77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4"/>
    </inkml:context>
    <inkml:brush xml:id="br0">
      <inkml:brushProperty name="width" value="0.0333208031952381" units="cm"/>
      <inkml:brushProperty name="height" value="0.0333208031952381" units="cm"/>
      <inkml:brushProperty name="color" value="#00bff3"/>
      <inkml:brushProperty name="ignorePressure" value="0"/>
    </inkml:brush>
  </inkml:definitions>
  <inkml:trace contextRef="#ctx0" brushRef="#br0">74600.000 22600.000 660,'25.000'-69.000'3,"0.000"13.000"5,0.000 12.000 7,0.000 13.000 5,0.000 18.000 5,0.000 26.000 6,0.000 24.000 5,0.000 26.000 4,-5.000 13.000 0,-9.000 4.000-8,-10.000 3.000-9,-8.000 3.000-7,-6.000-1.000-4,1.000-2.000 1,-1.000-3.000-1,1.000-3.000 1,2.000-17.000-12,7.000-27.000-24,6.000-28.000-23,7.000-28.000-23,4.000-18.000-6,3.000-6.000 11,3.000-6.000 11,4.000-6.000 12,1.000-2.000 8,0.000 3.000 7,0.000 3.000 5,0.000 4.000 6</inkml:trace>
</inkml:ink>
</file>

<file path=ppt/ink/ink77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5"/>
    </inkml:context>
    <inkml:brush xml:id="br0">
      <inkml:brushProperty name="width" value="0.0325804837048054" units="cm"/>
      <inkml:brushProperty name="height" value="0.0325804837048054" units="cm"/>
      <inkml:brushProperty name="color" value="#00bff3"/>
      <inkml:brushProperty name="ignorePressure" value="0"/>
    </inkml:brush>
  </inkml:definitions>
  <inkml:trace contextRef="#ctx0" brushRef="#br0">75300.000 21900.000 675,'23.000'-68.000'-31,"-3.000"17.000"5,-3.000 15.000 4,-2.000 16.000 5,-5.000 15.000 13,-2.000 16.000 25,-3.000 15.000 25,-3.000 17.000 23,-2.000 11.000 6,0.000 10.000-12,0.000 10.000-14,0.000 9.000-12,0.000 7.000-10,0.000 7.000-8,0.000 6.000-6,0.000 7.000-7,0.000-3.000-8,0.000-8.000-4,0.000-10.000-7,0.000-9.000-6,1.000-18.000-7,4.000-24.000-9,3.000-26.000-10,3.000-24.000-9,1.000-13.000-2,1.000 0.000 6,-1.000 0.000 7,1.000 0.000 6</inkml:trace>
</inkml:ink>
</file>

<file path=ppt/ink/ink77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5"/>
    </inkml:context>
    <inkml:brush xml:id="br0">
      <inkml:brushProperty name="width" value="0.0313457474112511" units="cm"/>
      <inkml:brushProperty name="height" value="0.0313457474112511" units="cm"/>
      <inkml:brushProperty name="color" value="#00bff3"/>
      <inkml:brushProperty name="ignorePressure" value="0"/>
    </inkml:brush>
  </inkml:definitions>
  <inkml:trace contextRef="#ctx0" brushRef="#br0">75900.000 22100.000 701,'21.000'32.000'19,"-5.000"17.000"1,-7.000 15.000 2,-5.000 16.000 1,-8.000 7.000 0,-5.000 1.000 0,-7.000-1.000-1,-5.000 1.000 0,-6.000-3.000-4,-3.000-2.000-5,-3.000-3.000-4,-2.000-3.000-6,-5.000-4.000-3,-2.000-3.000 1,-3.000-3.000 1,-3.000-2.000-1,-9.000-3.000-5,-11.000 1.000-10,-14.000-1.000-12,-11.000 1.000-10,-11.000-3.000-5,-5.000-2.000 5,-7.000-3.000 2,-5.000-3.000 5,-3.000-6.000 5,4.000-5.000 10,3.000-7.000 9,3.000-5.000 8,10.000-6.000 6,20.000-3.000 2,18.000-3.000 1,20.000-2.000 3,25.000-6.000 5,35.000-6.000 8,35.000-6.000 11,34.000-6.000 8,27.000-6.000 0,23.000-2.000-8,22.000-3.000-9,22.000-3.000-9,13.000-2.000-7,7.000 0.000-8,6.000 0.000-8,7.000 0.000-7,2.000 0.000-8,1.000 0.000-7,-1.000 0.000-8,1.000 0.000-8,-21.000 1.000-5,-41.000 4.000-1,-40.000 3.000-3,-40.000 3.000-1</inkml:trace>
</inkml:ink>
</file>

<file path=ppt/ink/ink77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5"/>
    </inkml:context>
    <inkml:brush xml:id="br0">
      <inkml:brushProperty name="width" value="0.0377033911645412" units="cm"/>
      <inkml:brushProperty name="height" value="0.0377033911645412" units="cm"/>
      <inkml:brushProperty name="color" value="#00bff3"/>
      <inkml:brushProperty name="ignorePressure" value="0"/>
    </inkml:brush>
  </inkml:definitions>
  <inkml:trace contextRef="#ctx0" brushRef="#br0">77450.000 21450.000 583,'-24.000'-16.000'7,"4.000"19.000"13,3.000 19.000 14,3.000 19.000 14,3.000 16.000 5,3.000 17.000-4,3.000 15.000-4,4.000 16.000-3,-1.000 12.000-6,-3.000 9.000-7,-3.000 10.000-8,-2.000 10.000-7,-3.000 0.000-5,1.000-5.000-3,-1.000-7.000-3,1.000-5.000-3,1.000-14.000-5,3.000-18.000-9,3.000-19.000-10,4.000-18.000-8,-3.000-15.000-11,-5.000-9.000-10,-7.000-10.000-12,-5.000-8.000-11</inkml:trace>
</inkml:ink>
</file>

<file path=ppt/ink/ink77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6"/>
    </inkml:context>
    <inkml:brush xml:id="br0">
      <inkml:brushProperty name="width" value="0.0404717922210693" units="cm"/>
      <inkml:brushProperty name="height" value="0.0404717922210693" units="cm"/>
      <inkml:brushProperty name="color" value="#00bff3"/>
      <inkml:brushProperty name="ignorePressure" value="0"/>
    </inkml:brush>
  </inkml:definitions>
  <inkml:trace contextRef="#ctx0" brushRef="#br0">78050.000 21000.000 543,'92.000'-24.000'0,"-16.000"4.000"0,-15.000 3.000 0,-15.000 3.000 0,-1.000 1.000 1,16.000 1.000 0,15.000-1.000 2,17.000 1.000 1,5.000 4.000-1,-3.000 9.000 0,-3.000 10.000-1,-2.000 10.000-1,-6.000 4.000-1,-6.000 0.000 0,-6.000 0.000 0,-6.000 0.000 0,-9.000 1.000 0,-8.000 4.000 2,-10.000 3.000 2,-9.000 3.000 1,-10.000 4.000 4,-9.000 7.000 3,-10.000 6.000 5,-8.000 7.000 3,-6.000 4.000 5,1.000 3.000 4,-1.000 3.000 4,1.000 4.000 4,-1.000 10.000 1,1.000 19.000-4,-1.000 19.000-3,1.000 19.000-4,1.000 10.000-3,3.000 4.000-3,3.000 3.000-4,4.000 3.000-2,2.000-4.000-3,4.000-8.000-2,3.000-10.000-2,3.000-9.000-1,1.000-12.000-5,1.000-11.000-9,-1.000-14.000-8,1.000-11.000-9,-13.000-23.000-9,-25.000-31.000-14,-25.000-31.000-13,-25.000-31.000-12,-15.000-21.000-1,-2.000-9.000 11,-3.000-10.000 10,-3.000-8.000 13,-4.000-9.000 8,-3.000-6.000 6,-3.000-6.000 8,-2.000-6.000 7,5.000-2.000 3,16.000 3.000 2,15.000 3.000 2,17.000 4.000 1,11.000 10.000 3,10.000 19.000 7,10.000 19.000 6,9.000 19.000 5,7.000 9.000 4,7.000 0.000 0,6.000 0.000 0,7.000 0.000 1,10.000-4.000-3,16.000-5.000-4,15.000-7.000-4,17.000-5.000-3,10.000-6.000-7,6.000-3.000-6,7.000-3.000-7,6.000-2.000-7,-5.000-3.000-4,-16.000 1.000-2,-15.000-1.000-1,-15.000 1.000-2,-12.000 4.000 2,-6.000 9.000 6,-6.000 10.000 4,-6.000 10.000 6,-12.000 5.000 5,-15.000 4.000 5,-15.000 3.000 4,-16.000 3.000 4,-8.000 3.000 4,0.000 3.000 2,0.000 3.000 2,0.000 4.000 2,0.000 7.000 2,0.000 13.000 5,0.000 12.000 4,0.000 13.000 4,3.000 10.000 0,6.000 10.000-4,7.000 10.000-4,6.000 9.000-3,4.000 4.000-4,4.000 1.000-4,3.000-1.000-4,3.000 1.000-4,3.000-3.000-4,3.000-2.000-4,3.000-3.000-4,4.000-3.000-4,7.000-9.000-3,13.000-11.000-3,12.000-14.000-2,13.000-11.000-3,9.000-11.000-3,6.000-5.000 0,7.000-7.000-2,6.000-5.000-1,-4.000-6.000 0,-11.000-3.000 2,-14.000-3.000 1,-11.000-2.000 2,-14.000 3.000 2,-11.000 14.000 3,-14.000 11.000 2,-11.000 14.000 2,-14.000 10.000 4,-11.000 9.000 6,-14.000 10.000 4,-11.000 10.000 4,-9.000 0.000 5,-3.000-5.000 3,-3.000-7.000 3,-2.000-5.000 3,3.000-6.000 2,14.000-3.000 2,11.000-3.000 0,14.000-2.000 1,13.000-6.000-2,16.000-6.000-5,15.000-6.000-6,17.000-6.000-6,16.000-15.000-5,19.000-21.000-7,19.000-22.000-7,19.000-22.000-6,7.000-15.000-5,-3.000-5.000-5,-3.000-7.000-2,-2.000-5.000-5,-11.000 3.000 1,-15.000 17.000 5,-15.000 15.000 5,-16.000 16.000 4</inkml:trace>
</inkml:ink>
</file>

<file path=ppt/ink/ink77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7"/>
    </inkml:context>
    <inkml:brush xml:id="br0">
      <inkml:brushProperty name="width" value="0.0388718321919441" units="cm"/>
      <inkml:brushProperty name="height" value="0.0388718321919441" units="cm"/>
      <inkml:brushProperty name="color" value="#00bff3"/>
      <inkml:brushProperty name="ignorePressure" value="0"/>
    </inkml:brush>
  </inkml:definitions>
  <inkml:trace contextRef="#ctx0" brushRef="#br0">79850.000 21400.000 565,'92.000'-68.000'3,"-16.000"17.000"5,-15.000 15.000 6,-15.000 16.000 5,-15.000 18.000 6,-12.000 22.000 6,-13.000 22.000 7,-12.000 23.000 6,-13.000 14.000-1,-12.000 10.000-8,-13.000 10.000-7,-12.000 9.000-9,-7.000 1.000-5,1.000-6.000-5,-1.000-6.000-4,1.000-6.000-5,1.000-7.000-3,3.000-6.000 0,3.000-6.000-1,4.000-6.000-1,13.000-20.000-8,26.000-30.000-16,24.000-32.000-14,26.000-30.000-16,15.000-15.000-2,6.000 3.000 10,7.000 3.000 10,6.000 4.000 10,-2.000 5.000 9,-9.000 10.000 9,-10.000 10.000 8,-8.000 9.000 7,-8.000 9.000 9,-2.000 9.000 6,-3.000 10.000 7,-3.000 10.000 6,-6.000 10.000 4,-5.000 13.000-1,-7.000 12.000 0,-5.000 13.000-1,-8.000 7.000-2,-5.000 4.000-4,-7.000 3.000-4,-5.000 3.000-4,-4.000-2.000-5,0.000-6.000-4,0.000-6.000-6,0.000-6.000-5,1.000-9.000-6,4.000-8.000-7,3.000-10.000-7,3.000-9.000-8,3.000-12.000-3,3.000-11.000 3,3.000-14.000 2,4.000-11.000 3,7.000-20.000 0,13.000-24.000-2,12.000-26.000 0,13.000-24.000-2,7.000-17.000 2,4.000-5.000 4,3.000-7.000 3,3.000-5.000 5,4.000 2.000 3,7.000 13.000 3,6.000 12.000 2,7.000 13.000 3,4.000 13.000 5,3.000 17.000 6,3.000 15.000 7,4.000 16.000 7,-3.000 10.000 2,-5.000 7.000-1,-7.000 6.000-1,-5.000 7.000-2,-9.000 4.000-2,-9.000 3.000-4,-10.000 3.000-3,-8.000 4.000-4,-12.000-3.000-6,-12.000-5.000-8,-13.000-7.000-7,-12.000-5.000-9,-7.000-8.000-1,1.000-5.000 5,-1.000-7.000 6,1.000-5.000 4,-1.000-9.000 4,1.000-9.000 1,-1.000-10.000 3,1.000-8.000 1,-4.000 0.000 3,-6.000 14.000 5,-6.000 11.000 3,-6.000 14.000 3,-1.000 7.000 4,7.000 3.000 1,6.000 3.000 2,7.000 4.000 1,0.000 4.000 4,-2.000 6.000 5,-3.000 7.000 4,-3.000 6.000 5,1.000 10.000 1,6.000 17.000-4,7.000 15.000-4,6.000 16.000-3,1.000 15.000-3,-3.000 16.000-3,-3.000 15.000-2,-2.000 17.000-3,0.000 19.000-3,7.000 26.000-2,6.000 24.000-1,7.000 26.000-3,2.000 21.000-2,1.000 19.000-4,-1.000 19.000-5,1.000 19.000-4,-1.000 4.000-5,1.000-9.000-7,-1.000-10.000-6,1.000-8.000-7,1.000-15.000-2,3.000-19.000 4,3.000-18.000 5,4.000-19.000 3,-3.000-21.000-2,-5.000-21.000-10,-7.000-22.000-9,-5.000-22.000-9,-6.000-22.000 0,-3.000-22.000 8,-3.000-22.000 8,-2.000-21.000 8</inkml:trace>
</inkml:ink>
</file>

<file path=ppt/ink/ink77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7"/>
    </inkml:context>
    <inkml:brush xml:id="br0">
      <inkml:brushProperty name="width" value="0.0344446897506714" units="cm"/>
      <inkml:brushProperty name="height" value="0.0344446897506714" units="cm"/>
      <inkml:brushProperty name="color" value="#00bff3"/>
      <inkml:brushProperty name="ignorePressure" value="0"/>
    </inkml:brush>
  </inkml:definitions>
  <inkml:trace contextRef="#ctx0" brushRef="#br0">81400.000 21650.000 638,'18.000'-19.000'6,"-11.000"13.000"11,-14.000 12.000 10,-11.000 13.000 13,-12.000 16.000 1,-9.000 23.000-4,-10.000 22.000-6,-8.000 22.000-5,-9.000 15.000-4,-6.000 9.000-3,-6.000 10.000-2,-6.000 10.000-3,-4.000-3.000 0,1.000-11.000 0,-1.000-14.000 0,1.000-11.000 2,2.000-15.000-10,7.000-16.000-17,6.000-15.000-20,7.000-15.000-18</inkml:trace>
</inkml:ink>
</file>

<file path=ppt/ink/ink77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7"/>
    </inkml:context>
    <inkml:brush xml:id="br0">
      <inkml:brushProperty name="width" value="0.0268255528062582" units="cm"/>
      <inkml:brushProperty name="height" value="0.0268255528062582" units="cm"/>
      <inkml:brushProperty name="color" value="#00bff3"/>
      <inkml:brushProperty name="ignorePressure" value="0"/>
    </inkml:brush>
  </inkml:definitions>
  <inkml:trace contextRef="#ctx0" brushRef="#br0">81650.000 21950.000 820,'50.000'0.000'4,"0.000"0.000"9,0.000 0.000 8,0.000 0.000 9,-5.000 4.000 2,-9.000 10.000-5,-10.000 10.000-4,-8.000 9.000-5,-6.000 9.000-7,1.000 9.000-11,-1.000 10.000-8,1.000 10.000-10,-3.000-1.000-4,-2.000-9.000 4,-3.000-10.000 3,-3.000-8.000 4,-4.000-8.000-5,-3.000-2.000-10,-3.000-3.000-11,-2.000-3.000-11</inkml:trace>
</inkml:ink>
</file>

<file path=ppt/ink/ink77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7"/>
    </inkml:context>
    <inkml:brush xml:id="br0">
      <inkml:brushProperty name="width" value="0.0301095936447382" units="cm"/>
      <inkml:brushProperty name="height" value="0.0301095936447382" units="cm"/>
      <inkml:brushProperty name="color" value="#00bff3"/>
      <inkml:brushProperty name="ignorePressure" value="0"/>
    </inkml:brush>
  </inkml:definitions>
  <inkml:trace contextRef="#ctx0" brushRef="#br0">80300.000 23350.000 730,'-41.000'-2.000'6,"19.000"-3.000"13,19.000-3.000 13,19.000-2.000 12,19.000-1.000 2,23.000 3.000-7,22.000 3.000-7,22.000 4.000-7,16.000 1.000-8,14.000 0.000-8,11.000 0.000-8,14.000 0.000-9,3.000 0.000-1,-2.000 0.000 3,-3.000 0.000 3,-3.000 0.000 4,-17.000-2.000-9,-27.000-3.000-22,-28.000-3.000-22,-28.000-2.000-23</inkml:trace>
</inkml:ink>
</file>

<file path=ppt/ink/ink7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6"/>
    </inkml:context>
    <inkml:brush xml:id="br0">
      <inkml:brushProperty name="width" value="0.0336729399859905" units="cm"/>
      <inkml:brushProperty name="height" value="0.0336729399859905" units="cm"/>
      <inkml:brushProperty name="color" value="#f2395b"/>
      <inkml:brushProperty name="ignorePressure" value="0"/>
    </inkml:brush>
  </inkml:definitions>
  <inkml:trace contextRef="#ctx0" brushRef="#br0">51350.000 43500.000 653,'20.000'-19.000'6,"-9.000"13.000"13,-10.000 12.000 12,-8.000 13.000 12,-4.000 10.000 4,3.000 10.000-5,3.000 10.000-5,4.000 9.000-5,1.000 7.000-6,0.000 7.000-4,0.000 6.000-6,0.000 7.000-4,0.000 0.000-5,0.000-2.000-2,0.000-3.000-3,0.000-3.000-3,0.000-4.000-6,0.000-3.000-7,0.000-3.000-9,0.000-2.000-8,0.000-8.000-6,0.000-8.000-3,0.000-10.000-5,0.000-9.000-3</inkml:trace>
</inkml:ink>
</file>

<file path=ppt/ink/ink77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7"/>
    </inkml:context>
    <inkml:brush xml:id="br0">
      <inkml:brushProperty name="width" value="0.0333141498267651" units="cm"/>
      <inkml:brushProperty name="height" value="0.0333141498267651" units="cm"/>
      <inkml:brushProperty name="color" value="#00bff3"/>
      <inkml:brushProperty name="ignorePressure" value="0"/>
    </inkml:brush>
  </inkml:definitions>
  <inkml:trace contextRef="#ctx0" brushRef="#br0">83100.000 21300.000 660,'6.000'-44.000'6,"13.000"13.000"13,12.000 12.000 12,13.000 13.000 12,2.000 6.000 4,-5.000 0.000-6,-7.000 0.000-5,-5.000 0.000-5,-1.000 3.000-5,6.000 6.000-5,7.000 7.000-3,6.000 6.000-5,-1.000 7.000-6,-5.000 10.000-7,-7.000 10.000-8,-5.000 9.000-9,-12.000 9.000-1,-16.000 9.000 5,-15.000 10.000 5,-15.000 10.000 5,-7.000-6.000-9,3.000-18.000-21,3.000-19.000-21,4.000-18.000-21</inkml:trace>
</inkml:ink>
</file>

<file path=ppt/ink/ink77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8"/>
    </inkml:context>
    <inkml:brush xml:id="br0">
      <inkml:brushProperty name="width" value="0.0382633097469807" units="cm"/>
      <inkml:brushProperty name="height" value="0.0382633097469807" units="cm"/>
      <inkml:brushProperty name="color" value="#00bff3"/>
      <inkml:brushProperty name="ignorePressure" value="0"/>
    </inkml:brush>
  </inkml:definitions>
  <inkml:trace contextRef="#ctx0" brushRef="#br0">82750.000 22500.000 574,'70.000'-46.000'2,"-9.000"10.000"4,-10.000 10.000 3,-8.000 9.000 4,-8.000 15.000 3,-2.000 22.000 2,-3.000 22.000 3,-3.000 23.000 2,-6.000 14.000 0,-5.000 10.000 0,-7.000 10.000-2,-5.000 9.000-2,-4.000 1.000 0,0.000-6.000 0,0.000-6.000-2,0.000-6.000 0,0.000-10.000 0,0.000-12.000 0,0.000-13.000-1,0.000-12.000 1,6.000-19.000-1,13.000-25.000 2,12.000-25.000 2,13.000-25.000 0,10.000-27.000-5,10.000-28.000-12,10.000-28.000-11,9.000-27.000-11,4.000-22.000-10,1.000-11.000-5,-1.000-14.000-7,1.000-11.000-5,-3.000 3.000-3,-2.000 23.000 0,-3.000 22.000 1,-3.000 22.000 0,-6.000 19.000 3,-5.000 20.000 8,-7.000 18.000 7,-5.000 20.000 7,-8.000 14.000 7,-5.000 14.000 8,-7.000 11.000 6,-5.000 14.000 8,-4.000 5.000 5,0.000 1.000 6,0.000-1.000 5,0.000 1.000 4,1.000 5.000 6,4.000 14.000 3,3.000 11.000 5,3.000 14.000 5,-5.000 8.000-4,-12.000 7.000-10,-13.000 6.000-11,-12.000 7.000-11,-12.000 2.000-9,-8.000 1.000-11,-10.000-1.000-9,-9.000 1.000-10,-4.000-1.000-5,4.000 1.000-1,3.000-1.000-2,3.000 1.000-1,3.000-6.000 2,3.000-8.000 7,3.000-10.000 5,4.000-9.000 6</inkml:trace>
</inkml:ink>
</file>

<file path=ppt/ink/ink77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8"/>
    </inkml:context>
    <inkml:brush xml:id="br0">
      <inkml:brushProperty name="width" value="0.0333361886441708" units="cm"/>
      <inkml:brushProperty name="height" value="0.0333361886441708" units="cm"/>
      <inkml:brushProperty name="color" value="#00bff3"/>
      <inkml:brushProperty name="ignorePressure" value="0"/>
    </inkml:brush>
  </inkml:definitions>
  <inkml:trace contextRef="#ctx0" brushRef="#br0">84250.000 22000.000 659,'45.000'70.000'-3,"-9.000"-9.000"1,-10.000-10.000 2,-8.000-8.000 1,-6.000-3.000 2,1.000 7.000-1,-1.000 6.000-1,1.000 7.000 1,-3.000 2.000-1,-2.000 1.000-1,-3.000-1.000 1,-3.000 1.000-2,-1.000-3.000 1,4.000-2.000 1,3.000-3.000 0,3.000-3.000 2,4.000-6.000 0,7.000-5.000 0,6.000-7.000 1,7.000-5.000-1,0.000-4.000 1,-2.000 0.000-2,-3.000 0.000-1,-3.000 0.000-1,-7.000 1.000-1,-9.000 4.000-1,-10.000 3.000-1,-8.000 3.000-2,-11.000-1.000 2,-8.000-2.000 3,-10.000-3.000 3,-9.000-3.000 2,-5.000-7.000 3,0.000-9.000 0,0.000-10.000 0,0.000-8.000 2,3.000-12.000 0,6.000-12.000 0,7.000-13.000 2,6.000-12.000 0,9.000-15.000 1,13.000-15.000 1,12.000-15.000 0,13.000-16.000 2,13.000-16.000-5,17.000-16.000-11,15.000-15.000-10,16.000-15.000-11,10.000-3.000-5,7.000 14.000 1,6.000 11.000-1,7.000 14.000 1,0.000 13.000 0,-2.000 16.000-2,-3.000 15.000-1,-3.000 17.000 0,-4.000 8.000 2,-3.000 4.000 6,-3.000 3.000 8,-2.000 3.000 6,-6.000 4.000 3,-6.000 7.000 0,-6.000 6.000 0,-6.000 7.000-1,-6.000 4.000 5,-2.000 3.000 8,-3.000 3.000 10,-3.000 4.000 8,-4.000 4.000 8,-3.000 6.000 4,-3.000 7.000 6,-2.000 6.000 4,-5.000 6.000 0,-2.000 6.000-7,-3.000 7.000-6,-3.000 6.000-7,-6.000 6.000-4,-5.000 6.000-2,-7.000 7.000-1,-5.000 6.000-3,-11.000 4.000-4,-11.000 4.000-11,-14.000 3.000-8,-11.000 3.000-9,-7.000-1.000-10,0.000-2.000-8,0.000-3.000-9,0.000-3.000-10,3.000-7.000-3,6.000-9.000 2,7.000-10.000 2,6.000-8.000 2</inkml:trace>
</inkml:ink>
</file>

<file path=ppt/ink/ink77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9"/>
    </inkml:context>
    <inkml:brush xml:id="br0">
      <inkml:brushProperty name="width" value="0.035833228379488" units="cm"/>
      <inkml:brushProperty name="height" value="0.035833228379488" units="cm"/>
      <inkml:brushProperty name="color" value="#00bff3"/>
      <inkml:brushProperty name="ignorePressure" value="0"/>
    </inkml:brush>
  </inkml:definitions>
  <inkml:trace contextRef="#ctx0" brushRef="#br0">86000.000 21300.000 613,'-24.000'164.000'87,"4.000"-22.000"-16,3.000-22.000-18,3.000-21.000-16,1.000-9.000-9,1.000 7.000-4,-1.000 6.000-3,1.000 7.000-3,1.000-4.000-2,3.000-12.000-3,3.000-13.000-3,4.000-12.000-2,5.000-13.000-8,10.000-12.000-13,10.000-13.000-14,9.000-12.000-14,7.000-21.000-6,7.000-28.000-2,6.000-28.000 1,7.000-27.000-2,-1.000-15.000 3,-6.000 0.000 4,-6.000 0.000 4,-6.000 0.000 5,-2.000-2.000 6,3.000-3.000 7,3.000-3.000 7,4.000-2.000 7,-3.000 8.000 5,-5.000 22.000 2,-7.000 22.000 2,-5.000 23.000 1,-8.000 20.000 10,-5.000 23.000 18,-7.000 22.000 20,-5.000 22.000 17,-11.000 15.000 4,-11.000 9.000-14,-14.000 10.000-13,-11.000 10.000-13,-6.000 2.000-8,4.000-3.000-2,3.000-3.000-2,3.000-2.000-3,6.000-9.000-8,9.000-12.000-12,10.000-13.000-13,10.000-12.000-13,7.000-18.000-7,6.000-21.000-2,7.000-22.000-2,6.000-22.000-2,10.000-19.000-1,17.000-16.000 3,15.000-15.000 0,16.000-15.000 3,5.000-9.000 3,-2.000 1.000 7,-3.000-1.000 6,-3.000 1.000 8,-6.000 7.000 3,-5.000 16.000 4,-7.000 15.000 3,-5.000 17.000 3,-9.000 11.000 5,-9.000 10.000 7,-10.000 10.000 7,-8.000 9.000 6,-9.000 10.000 5,-6.000 14.000 0,-6.000 11.000 1,-6.000 14.000 1,-12.000 10.000-1,-15.000 9.000-3,-15.000 10.000-2,-16.000 10.000-2,-5.000 4.000-4,6.000 0.000-4,7.000 0.000-5,6.000 0.000-3,7.000-7.000-5,10.000-11.000-3,10.000-14.000-4,9.000-11.000-3,13.000-15.000-4,20.000-16.000-1,18.000-15.000-2,20.000-15.000-2,10.000-9.000 0,3.000 1.000-1,3.000-1.000 1,4.000 1.000 0,-4.000 2.000 2,-9.000 7.000 1,-10.000 6.000 3,-8.000 7.000 2,-14.000 13.000 1,-15.000 22.000-2,-15.000 22.000-1,-16.000 23.000-1,-15.000 8.000 1,-11.000-3.000 3,-14.000-3.000 3,-11.000-2.000 3,-9.000-1.000 2,-3.000 3.000 0,-3.000 3.000 0,-2.000 4.000 1,-3.000 1.000 1,1.000 0.000 1,-1.000 0.000 0,1.000 0.000 2,4.000-7.000 1,9.000-11.000 4,10.000-14.000 2,10.000-11.000 4,13.000-9.000 3,19.000-3.000 5,19.000-3.000 4,19.000-2.000 6,16.000-8.000-3,17.000-8.000-7,15.000-10.000-8,16.000-9.000-7,7.000-5.000-7,1.000 0.000-3,-1.000 0.000-4,1.000 0.000-4,-4.000 1.000-5,-6.000 4.000-7,-6.000 3.000-5,-6.000 3.000-7,-9.000 1.000-4,-8.000 1.000-1,-10.000-1.000-2,-9.000 1.000-1</inkml:trace>
</inkml:ink>
</file>

<file path=ppt/ink/ink77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9"/>
    </inkml:context>
    <inkml:brush xml:id="br0">
      <inkml:brushProperty name="width" value="0.0336040444672108" units="cm"/>
      <inkml:brushProperty name="height" value="0.0336040444672108" units="cm"/>
      <inkml:brushProperty name="color" value="#00bff3"/>
      <inkml:brushProperty name="ignorePressure" value="0"/>
    </inkml:brush>
  </inkml:definitions>
  <inkml:trace contextRef="#ctx0" brushRef="#br0">86900.000 21400.000 654,'-22.000'-18.000'6,"6.000"17.000"10,7.000 15.000 12,6.000 16.000 11,3.000 16.000 4,0.000 20.000-3,0.000 18.000-4,0.000 20.000-3,1.000 16.000-4,4.000 16.000-3,3.000 15.000-4,3.000 17.000-5,-2.000 10.000-6,-6.000 6.000-12,-6.000 7.000-10,-6.000 6.000-12,-7.000 3.000-7,-6.000 0.000-6,-6.000 0.000-6,-6.000 0.000-5,1.000-19.000 0,9.000-37.000 6,10.000-38.000 7,10.000-37.000 6,2.000-21.000 3,-3.000-3.000 1,-3.000-3.000 0,-2.000-2.000 1</inkml:trace>
</inkml:ink>
</file>

<file path=ppt/ink/ink77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09"/>
    </inkml:context>
    <inkml:brush xml:id="br0">
      <inkml:brushProperty name="width" value="0.023356257006526" units="cm"/>
      <inkml:brushProperty name="height" value="0.023356257006526" units="cm"/>
      <inkml:brushProperty name="color" value="#00bff3"/>
      <inkml:brushProperty name="ignorePressure" value="0"/>
    </inkml:brush>
  </inkml:definitions>
  <inkml:trace contextRef="#ctx0" brushRef="#br0">88450.000 23150.000 941,'-4.000'46.000'34,"-5.000"-5.000"-15,-7.000-7.000-14,-5.000-5.000-14</inkml:trace>
</inkml:ink>
</file>

<file path=ppt/ink/ink77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1"/>
    </inkml:context>
    <inkml:brush xml:id="br0">
      <inkml:brushProperty name="width" value="0.0345675684511662" units="cm"/>
      <inkml:brushProperty name="height" value="0.0345675684511662" units="cm"/>
      <inkml:brushProperty name="color" value="#00bff3"/>
      <inkml:brushProperty name="ignorePressure" value="0"/>
    </inkml:brush>
  </inkml:definitions>
  <inkml:trace contextRef="#ctx0" brushRef="#br0">89800.000 21600.000 636,'21.000'-36.000'6,"-5.000"28.000"11,-7.000 28.000 12,-5.000 29.000 12,-4.000 16.000 4,0.000 7.000-6,0.000 6.000-4,0.000 7.000-5,1.000 2.000-3,4.000 1.000-3,3.000-1.000-3,3.000 1.000-2,-1.000-3.000-3,-2.000-2.000-6,-3.000-3.000-5,-3.000-3.000-6,-2.000-6.000-7,0.000-5.000-12,0.000-7.000-10,0.000-5.000-11,-4.000-9.000-7,-5.000-9.000 1,-7.000-10.000-2,-5.000-8.000 0,-3.000-9.000 3,4.000-6.000 6,3.000-6.000 6,3.000-6.000 5,1.000-7.000 6,1.000-6.000 5,-1.000-6.000 6,1.000-6.000 4</inkml:trace>
</inkml:ink>
</file>

<file path=ppt/ink/ink77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1"/>
    </inkml:context>
    <inkml:brush xml:id="br0">
      <inkml:brushProperty name="width" value="0.0338688679039478" units="cm"/>
      <inkml:brushProperty name="height" value="0.0338688679039478" units="cm"/>
      <inkml:brushProperty name="color" value="#00bff3"/>
      <inkml:brushProperty name="ignorePressure" value="0"/>
    </inkml:brush>
  </inkml:definitions>
  <inkml:trace contextRef="#ctx0" brushRef="#br0">89700.000 21550.000 649,'29.000'-75.000'1,"10.000"0.000"2,10.000 0.000 2,9.000 0.000 2,4.000 6.000 3,1.000 13.000 4,-1.000 12.000 3,1.000 13.000 4,-3.000 7.000 2,-2.000 4.000 2,-3.000 3.000 2,-3.000 3.000 2,-4.000 7.000-1,-3.000 14.000-3,-3.000 11.000-4,-2.000 14.000-3,-8.000 11.000-2,-8.000 14.000-1,-10.000 11.000-2,-9.000 14.000-1,-10.000 10.000-3,-9.000 9.000-2,-10.000 10.000-3,-8.000 10.000-3,-8.000 5.000-3,-2.000 4.000 0,-3.000 3.000-2,-3.000 3.000-1,-2.000-10.000-1,0.000-21.000 1,0.000-22.000 1,0.000-22.000 1,4.000-24.000-4,10.000-24.000-8,10.000-26.000-8,9.000-24.000-8,9.000-21.000-3,9.000-16.000 2,10.000-15.000 2,10.000-15.000 2,4.000-3.000 2,0.000 14.000 5,0.000 11.000 3,0.000 14.000 4,-2.000 10.000 2,-3.000 9.000 1,-3.000 10.000 0,-2.000 10.000 1,-3.000 8.000 4,1.000 10.000 8,-1.000 10.000 6,1.000 9.000 8,-3.000 10.000 2,-2.000 14.000-1,-3.000 11.000-2,-3.000 14.000-1,-7.000 10.000-3,-9.000 9.000-4,-10.000 10.000-3,-8.000 10.000-3,-8.000 2.000-2,-2.000-3.000-2,-3.000-3.000-2,-3.000-2.000 0,-6.000-3.000-2,-5.000 1.000-2,-7.000-1.000-2,-5.000 1.000-1,-6.000-4.000 0,-3.000-6.000 1,-3.000-6.000 1,-2.000-6.000 2,-3.000-6.000 1,1.000-2.000 2,-1.000-3.000 2,1.000-3.000 1,4.000-7.000 2,9.000-9.000 2,10.000-10.000 0,10.000-8.000 2,14.000-9.000 8,23.000-6.000 13,22.000-6.000 14,22.000-6.000 13,26.000-7.000 1,31.000-6.000-12,32.000-6.000-12,31.000-6.000-12,26.000-1.000-8,22.000 7.000-4,22.000 6.000-5,23.000 7.000-4,8.000 2.000-5,-3.000 1.000-7,-3.000-1.000-7,-2.000 1.000-7,-20.000 1.000-4,-34.000 3.000-1,-35.000 3.000 0,-33.000 4.000-2,-25.000-1.000 1,-11.000-3.000 2,-14.000-3.000 2,-11.000-2.000 2</inkml:trace>
</inkml:ink>
</file>

<file path=ppt/ink/ink77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2"/>
    </inkml:context>
    <inkml:brush xml:id="br0">
      <inkml:brushProperty name="width" value="0.0288966111838818" units="cm"/>
      <inkml:brushProperty name="height" value="0.0288966111838818" units="cm"/>
      <inkml:brushProperty name="color" value="#00bff3"/>
      <inkml:brushProperty name="ignorePressure" value="0"/>
    </inkml:brush>
  </inkml:definitions>
  <inkml:trace contextRef="#ctx0" brushRef="#br0">92450.000 20700.000 761,'31.000'-22.000'7,"13.000"6.000"14,12.000 7.000 14,13.000 6.000 15,-1.000 4.000 0,-11.000 4.000-13,-14.000 3.000-12,-11.000 3.000-13,-11.000 4.000-10,-5.000 7.000-8,-7.000 6.000-7,-5.000 7.000-8,-14.000 7.000-2,-18.000 9.000 2,-19.000 10.000 2,-18.000 10.000 2,-12.000 5.000 2,-3.000 4.000 1,-3.000 3.000 2,-2.000 3.000 1,0.000-1.000 2,7.000-2.000 2,6.000-3.000 2,7.000-3.000 3,5.000-6.000 1,7.000-5.000 1,6.000-7.000 0,7.000-5.000 1,19.000-15.000-4,35.000-22.000-8,35.000-22.000-9,34.000-21.000-7,13.000-15.000-4,-5.000-6.000 3,-7.000-6.000 3,-5.000-6.000 3,-9.000 2.000 4,-9.000 14.000 3,-10.000 11.000 5,-8.000 14.000 4,-9.000 8.000 3,-6.000 7.000 4,-6.000 6.000 3,-6.000 7.000 4,-6.000 7.000 5,-2.000 9.000 9,-3.000 10.000 8,-3.000 10.000 8,-4.000 5.000 4,-3.000 4.000 2,-3.000 3.000-1,-2.000 3.000 2,-6.000 3.000-5,-6.000 3.000-11,-6.000 3.000-11,-6.000 4.000-9,-4.000 1.000-10,1.000 0.000-7,-1.000 0.000-7,1.000 0.000-8,-1.000-5.000-3,1.000-9.000 3,-1.000-10.000 1,1.000-8.000 3</inkml:trace>
</inkml:ink>
</file>

<file path=ppt/ink/ink77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2"/>
    </inkml:context>
    <inkml:brush xml:id="br0">
      <inkml:brushProperty name="width" value="0.0264147352427244" units="cm"/>
      <inkml:brushProperty name="height" value="0.0264147352427244" units="cm"/>
      <inkml:brushProperty name="color" value="#00bff3"/>
      <inkml:brushProperty name="ignorePressure" value="0"/>
    </inkml:brush>
  </inkml:definitions>
  <inkml:trace contextRef="#ctx0" brushRef="#br0">92900.000 21500.000 832,'98.000'-18.000'2,"-3.000"17.000"3,-3.000 15.000 3,-2.000 16.000 3,-9.000 12.000 4,-12.000 9.000 5,-13.000 10.000 5,-12.000 10.000 5,-10.000 2.000-3,-6.000-3.000-10,-6.000-3.000-10,-6.000-2.000-9,-7.000-3.000-5,-6.000 1.000 2,-6.000-1.000 2,-6.000 1.000 2</inkml:trace>
</inkml:ink>
</file>

<file path=ppt/ink/ink7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7"/>
    </inkml:context>
    <inkml:brush xml:id="br0">
      <inkml:brushProperty name="width" value="0.0317235365509987" units="cm"/>
      <inkml:brushProperty name="height" value="0.0317235365509987" units="cm"/>
      <inkml:brushProperty name="color" value="#f2395b"/>
      <inkml:brushProperty name="ignorePressure" value="0"/>
    </inkml:brush>
  </inkml:definitions>
  <inkml:trace contextRef="#ctx0" brushRef="#br0">51650.000 42350.000 693,'-19.000'-38.000'10,"13.000"26.000"20,12.000 24.000 19,13.000 26.000 21,6.000 15.000-2,0.000 6.000-20,0.000 7.000-22,0.000 6.000-20,-2.000-2.000-17,-3.000-9.000-11,-3.000-10.000-11,-2.000-8.000-11</inkml:trace>
</inkml:ink>
</file>

<file path=ppt/ink/ink77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3"/>
    </inkml:context>
    <inkml:brush xml:id="br0">
      <inkml:brushProperty name="width" value="0.0291498228907585" units="cm"/>
      <inkml:brushProperty name="height" value="0.0291498228907585" units="cm"/>
      <inkml:brushProperty name="color" value="#00bff3"/>
      <inkml:brushProperty name="ignorePressure" value="0"/>
    </inkml:brush>
  </inkml:definitions>
  <inkml:trace contextRef="#ctx0" brushRef="#br0">94400.000 20500.000 754,'67.000'-43.000'5,"-16.000"17.000"11,-15.000 15.000 9,-15.000 16.000 11,-14.000 15.000 3,-8.000 16.000-4,-10.000 15.000-5,-9.000 17.000-4,-9.000 7.000-7,-5.000 0.000-7,-7.000 0.000-10,-5.000 0.000-7,-4.000-4.000-4,0.000-5.000-1,0.000-7.000 1,0.000-5.000 0,9.000-11.000-3,19.000-11.000-8,19.000-14.000-8,19.000-11.000-7,13.000-11.000 0,10.000-5.000 6,10.000-7.000 6,9.000-5.000 6,2.000 0.000 6,-2.000 10.000 4,-3.000 10.000 3,-3.000 9.000 5,-7.000 9.000 1,-9.000 9.000-1,-10.000 10.000-1,-8.000 10.000-1,-15.000 5.000 1,-19.000 4.000 1,-18.000 3.000 3,-19.000 3.000 1,-13.000 1.000 0,-6.000 1.000-1,-6.000-1.000-1,-6.000 1.000-2,-1.000-4.000 2,7.000-6.000 4,6.000-6.000 4,7.000-6.000 4,15.000-10.000 0,25.000-12.000 0,25.000-13.000-2,25.000-12.000 0,18.000-10.000-3,14.000-6.000-3,11.000-6.000-2,14.000-6.000-3,3.000 1.000-1,-2.000 9.000 0,-3.000 10.000 1,-3.000 10.000 0,-9.000 10.000 1,-11.000 13.000 1,-14.000 12.000 0,-11.000 13.000 1,-15.000 10.000 1,-16.000 10.000-1,-15.000 10.000-1,-15.000 9.000 0,-12.000 4.000 0,-6.000 1.000 0,-6.000-1.000 0,-6.000 1.000 1,-4.000-6.000-1,1.000-8.000-1,-1.000-10.000-1,1.000-9.000 0,4.000-10.000-5,9.000-9.000-6,10.000-10.000-8,10.000-8.000-6,10.000-14.000-6,13.000-15.000-4,12.000-15.000-5,13.000-16.000-4,6.000-7.000 1,0.000 4.000 7,0.000 3.000 6,0.000 3.000 6</inkml:trace>
</inkml:ink>
</file>

<file path=ppt/ink/ink77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3"/>
    </inkml:context>
    <inkml:brush xml:id="br0">
      <inkml:brushProperty name="width" value="0.0344498828053474" units="cm"/>
      <inkml:brushProperty name="height" value="0.0344498828053474" units="cm"/>
      <inkml:brushProperty name="color" value="#00bff3"/>
      <inkml:brushProperty name="ignorePressure" value="0"/>
    </inkml:brush>
  </inkml:definitions>
  <inkml:trace contextRef="#ctx0" brushRef="#br0">95200.000 20350.000 638,'21.000'-47.000'1,"-5.000"6.000"1,-7.000 7.000 3,-5.000 6.000 1,-3.000 20.000 8,4.000 34.000 16,3.000 35.000 15,3.000 35.000 16,-1.000 24.000 2,-2.000 16.000-13,-3.000 15.000-11,-3.000 17.000-13,-2.000 27.000-10,0.000 41.000-12,0.000 40.000-12,0.000 42.000-10,-4.000 14.000-10,-5.000-8.000-9,-7.000-10.000-8,-5.000-9.000-8,-4.000-35.000-2,0.000-59.000 3,0.000-60.000 4,0.000-58.000 3</inkml:trace>
</inkml:ink>
</file>

<file path=ppt/ink/ink77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3"/>
    </inkml:context>
    <inkml:brush xml:id="br0">
      <inkml:brushProperty name="width" value="0.0347484350204468" units="cm"/>
      <inkml:brushProperty name="height" value="0.0347484350204468" units="cm"/>
      <inkml:brushProperty name="color" value="#00bff3"/>
      <inkml:brushProperty name="ignorePressure" value="0"/>
    </inkml:brush>
  </inkml:definitions>
  <inkml:trace contextRef="#ctx0" brushRef="#br0">96600.000 21250.000 633,'17.000'-38.000'9,"-16.000"26.000"19,-15.000 24.000 20,-15.000 26.000 18,-15.000 19.000 2,-12.000 17.000-14,-13.000 15.000-14,-12.000 16.000-15,-9.000 9.000-10,-2.000 3.000-5,-3.000 3.000-6,-3.000 4.000-7,2.000-7.000-6,10.000-16.000-6,10.000-15.000-8,9.000-15.000-7,9.000-18.000-8,9.000-19.000-6,10.000-18.000-7,10.000-19.000-7,7.000-12.000 1,6.000-2.000 11,7.000-3.000 10,6.000-3.000 10,3.000-4.000 7,0.000-3.000 2,0.000-3.000 4,0.000-2.000 3</inkml:trace>
</inkml:ink>
</file>

<file path=ppt/ink/ink77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3"/>
    </inkml:context>
    <inkml:brush xml:id="br0">
      <inkml:brushProperty name="width" value="0.0332592241466045" units="cm"/>
      <inkml:brushProperty name="height" value="0.0332592241466045" units="cm"/>
      <inkml:brushProperty name="color" value="#00bff3"/>
      <inkml:brushProperty name="ignorePressure" value="0"/>
    </inkml:brush>
  </inkml:definitions>
  <inkml:trace contextRef="#ctx0" brushRef="#br0">95750.000 20500.000 661,'26.000'-68.000'3,"4.000"17.000"7,3.000 15.000 6,3.000 16.000 6,4.000 15.000 5,7.000 16.000 4,6.000 15.000 2,7.000 17.000 4,7.000 14.000 0,9.000 17.000-4,10.000 15.000-3,10.000 16.000-3,5.000 13.000-7,4.000 14.000-9,3.000 11.000-9,3.000 14.000-11,-7.000-3.000-4,-15.000-15.000 0,-15.000-15.000-2,-16.000-16.000 0,-12.000-13.000-9,-5.000-9.000-16,-7.000-10.000-16,-5.000-8.000-17</inkml:trace>
</inkml:ink>
</file>

<file path=ppt/ink/ink77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5"/>
    </inkml:context>
    <inkml:brush xml:id="br0">
      <inkml:brushProperty name="width" value="0.0401889160275459" units="cm"/>
      <inkml:brushProperty name="height" value="0.0401889160275459" units="cm"/>
      <inkml:brushProperty name="color" value="#00bff3"/>
      <inkml:brushProperty name="ignorePressure" value="0"/>
    </inkml:brush>
  </inkml:definitions>
  <inkml:trace contextRef="#ctx0" brushRef="#br0">97800.000 20250.000 547,'70.000'-19.000'6,"-9.000"13.000"11,-10.000 12.000 12,-8.000 13.000 11,-9.000 10.000 3,-6.000 10.000-7,-6.000 10.000-7,-6.000 9.000-8,-7.000 4.000-6,-6.000 1.000-8,-6.000-1.000-6,-6.000 1.000-8,-10.000-1.000-5,-12.000 1.000-2,-13.000-1.000-2,-12.000 1.000-4,-5.000-4.000 0,3.000-6.000-1,3.000-6.000 1,4.000-6.000-1,4.000-7.000 2,6.000-6.000 3,7.000-6.000 2,6.000-6.000 3,15.000-4.000 3,26.000 1.000 3,24.000-1.000 4,26.000 1.000 3,10.000 4.000 5,-3.000 9.000 6,-3.000 10.000 6,-2.000 10.000 5,-9.000 7.000 3,-12.000 6.000-3,-13.000 7.000-2,-12.000 6.000-3,-9.000 4.000-2,-2.000 4.000-3,-3.000 3.000-2,-3.000 3.000-3,-9.000 1.000-2,-11.000 1.000-2,-14.000-1.000-3,-11.000 1.000-1,-9.000-6.000-3,-3.000-8.000-2,-3.000-10.000-2,-2.000-9.000-2,-1.000-10.000-2,3.000-9.000-3,3.000-10.000-2,4.000-8.000-2,4.000-9.000 0,6.000-6.000 3,7.000-6.000 2,6.000-6.000 4,4.000-13.000 2,4.000-19.000 3,3.000-18.000 2,3.000-19.000 3,9.000-12.000 1,16.000-2.000-1,15.000-3.000 0,17.000-3.000 0,16.000-4.000 1,19.000-3.000 4,19.000-3.000 2,19.000-2.000 3,12.000 2.000 1,6.000 9.000-3,7.000 10.000-2,6.000 10.000-2,-1.000 8.000-3,-5.000 10.000-5,-7.000 10.000-3,-5.000 9.000-5,-12.000 4.000-1,-16.000 1.000 0,-15.000-1.000 2,-15.000 1.000-1,-17.000 1.000 1,-15.000 3.000-4,-15.000 3.000-2,-16.000 4.000-2,-13.000 1.000 0,-9.000 0.000 3,-10.000 0.000 1,-8.000 0.000 3,-9.000 1.000 3,-6.000 4.000 2,-6.000 3.000 3,-6.000 3.000 3,-2.000 1.000 2,3.000 1.000 1,3.000-1.000 1,4.000 1.000 2,4.000 2.000 1,6.000 7.000-1,7.000 6.000 1,6.000 7.000-1,4.000 7.000 4,4.000 9.000 8,3.000 10.000 9,3.000 10.000 8,3.000 7.000 2,3.000 6.000-2,3.000 7.000-2,4.000 6.000-2,4.000 3.000-4,6.000 0.000-4,7.000 0.000-3,6.000 0.000-5,4.000 1.000-2,4.000 4.000 0,3.000 3.000 0,3.000 3.000-1,3.000 3.000-2,3.000 3.000-6,3.000 3.000-7,4.000 4.000-5,-4.000 1.000-4,-9.000 0.000-5,-10.000 0.000-3,-8.000 0.000-4,-12.000 0.000 0,-12.000 0.000 3,-13.000 0.000 3,-12.000 0.000 4,-15.000-2.000-1,-15.000-3.000-4,-15.000-3.000-3,-16.000-2.000-5,-8.000-6.000 0,0.000-6.000 0,0.000-6.000 0,0.000-6.000 1,9.000-10.000-1,19.000-12.000-5,19.000-13.000-4,19.000-12.000-3</inkml:trace>
</inkml:ink>
</file>

<file path=ppt/ink/ink77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6"/>
    </inkml:context>
    <inkml:brush xml:id="br0">
      <inkml:brushProperty name="width" value="0.0357939153909683" units="cm"/>
      <inkml:brushProperty name="height" value="0.0357939153909683" units="cm"/>
      <inkml:brushProperty name="color" value="#00bff3"/>
      <inkml:brushProperty name="ignorePressure" value="0"/>
    </inkml:brush>
  </inkml:definitions>
  <inkml:trace contextRef="#ctx0" brushRef="#br0">99850.000 20650.000 614,'25.000'-25.000'0,"0.000"0.000"0,0.000 0.000 0,0.000 0.000 0,6.000-2.000 4,13.000-3.000 9,12.000-3.000 8,13.000-2.000 9,12.000-3.000 2,13.000 1.000-3,12.000-1.000-4,13.000 1.000-2,1.000 2.000-3,-9.000 7.000-3,-10.000 6.000-1,-8.000 7.000-3,-15.000 10.000-1,-19.000 16.000-3,-18.000 15.000-3,-19.000 17.000-2,-19.000 11.000-1,-19.000 10.000-1,-18.000 10.000-1,-19.000 9.000-1,-12.000 2.000 0,-2.000-2.000 0,-3.000-3.000 0,-3.000-3.000 0,4.000-6.000 1,13.000-5.000 1,12.000-7.000 2,13.000-5.000 2,18.000-9.000 0,26.000-9.000 0,24.000-10.000 1,26.000-8.000-1,13.000-12.000-3,4.000-12.000-8,3.000-13.000-8,3.000-12.000-8,-1.000-7.000-5,-2.000 1.000-4,-3.000-1.000-3,-3.000 1.000-3,-12.000-4.000-2,-18.000-6.000 1,-19.000-6.000-1,-18.000-6.000-1,-17.000-7.000 4,-11.000-6.000 5,-14.000-6.000 6,-11.000-6.000 6,-9.000-9.000 4,-3.000-8.000 3,-3.000-10.000 3,-2.000-9.000 3,-3.000-1.000 5,1.000 10.000 5,-1.000 10.000 6,1.000 9.000 5,5.000 12.000 2,14.000 16.000-3,11.000 15.000-1,14.000 17.000-3,7.000 19.000 7,3.000 26.000 16,3.000 24.000 16,4.000 26.000 17,1.000 15.000-1,0.000 6.000-14,0.000 7.000-14,0.000 6.000-16,-7.000 6.000-10,-11.000 6.000-6,-14.000 7.000-6,-11.000 6.000-7,-15.000 7.000-4,-16.000 10.000-2,-15.000 10.000-2,-15.000 9.000-3,-6.000 1.000-2,7.000-6.000-2,6.000-6.000-3,7.000-6.000-3,8.000-12.000 2,14.000-15.000 5,11.000-15.000 7,14.000-16.000 5,10.000-15.000 4,9.000-11.000 2,10.000-14.000 2,10.000-11.000 2,13.000-14.000 3,19.000-11.000 2,19.000-14.000 4,19.000-11.000 2,16.000-15.000 1,17.000-16.000-3,15.000-15.000-3,16.000-15.000-3,4.000-9.000-3,-6.000 1.000-5,-6.000-1.000-3,-6.000 1.000-5,-10.000 4.000-2,-12.000 9.000-2,-13.000 10.000 0,-12.000 10.000-2,-15.000 5.000 1,-15.000 4.000 0,-15.000 3.000 2,-16.000 3.000 1,-16.000 6.000 3,-16.000 9.000 4,-15.000 10.000 3,-15.000 10.000 5,-9.000 5.000 6,1.000 4.000 8,-1.000 3.000 9,1.000 3.000 9,4.000 7.000 4,9.000 14.000-1,10.000 11.000-2,10.000 14.000 0,5.000 7.000-3,4.000 3.000 0,3.000 3.000-3,3.000 4.000-2,3.000 7.000-2,3.000 13.000-5,3.000 12.000-4,4.000 13.000-4,1.000 9.000-5,0.000 6.000-5,0.000 7.000-6,0.000 6.000-4,-5.000-1.000-3,-9.000-5.000 2,-10.000-7.000 1,-8.000-5.000 1,-6.000-15.000-4,1.000-22.000-9,-1.000-22.000-9,1.000-21.000-8,-1.000-15.000-4,1.000-6.000 4,-1.000-6.000 2,1.000-6.000 4,2.000-12.000 5,7.000-15.000 4,6.000-15.000 5,7.000-16.000 6,7.000-16.000 5,9.000-16.000 5,10.000-15.000 4,10.000-15.000 5,13.000-17.000 2,19.000-15.000-2,19.000-15.000-1,19.000-16.000-3,10.000-8.000-3,4.000 0.000-5,3.000 0.000-6,3.000 0.000-6,-10.000 15.000-1,-21.000 32.000 3,-22.000 31.000 3,-22.000 32.000 3,-8.000 16.000 0,6.000 4.000-2,7.000 3.000-1,6.000 3.000-2</inkml:trace>
</inkml:ink>
</file>

<file path=ppt/ink/ink77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6"/>
    </inkml:context>
    <inkml:brush xml:id="br0">
      <inkml:brushProperty name="width" value="0.0385200716555119" units="cm"/>
      <inkml:brushProperty name="height" value="0.0385200716555119" units="cm"/>
      <inkml:brushProperty name="color" value="#00bff3"/>
      <inkml:brushProperty name="ignorePressure" value="0"/>
    </inkml:brush>
  </inkml:definitions>
  <inkml:trace contextRef="#ctx0" brushRef="#br0">102050.000 19600.000 571,'159.000'-65.000'40,"-31.000"23.000"-9,-31.000 22.000-9,-31.000 22.000-9,-20.000 13.000-7,-5.000 7.000-8,-7.000 6.000-7,-5.000 7.000-7,-8.000 2.000-4,-5.000 1.000 0,-7.000-1.000-1,-5.000 1.000 0,-11.000-3.000 0,-11.000-2.000 0,-14.000-3.000 1,-11.000-3.000 0,-9.000-2.000 2,-3.000 0.000 4,-3.000 0.000 4,-2.000 0.000 4,-1.000 0.000 3,3.000 0.000 0,3.000 0.000 1,4.000 0.000 1,-1.000 1.000 3,-3.000 4.000 5,-3.000 3.000 6,-2.000 3.000 5,2.000 3.000 4,9.000 3.000 2,10.000 3.000 1,10.000 4.000 2,2.000 7.000 4,-3.000 13.000 7,-3.000 12.000 5,-2.000 13.000 8,-3.000 12.000-1,1.000 13.000-6,-1.000 12.000-5,1.000 13.000-6,-3.000 15.000-5,-2.000 19.000-5,-3.000 19.000-4,-3.000 19.000-5,-2.000 12.000-4,0.000 6.000-7,0.000 7.000-4,0.000 6.000-6,1.000-7.000-5,4.000-18.000-7,3.000-19.000-7,3.000-18.000-5,-1.000-14.000-7,-2.000-5.000-4,-3.000-7.000-5,-3.000-5.000-6,-1.000-15.000 3,4.000-22.000 8,3.000-22.000 8,3.000-21.000 9,4.000-18.000 4,7.000-12.000 0,6.000-13.000 1,7.000-12.000 0</inkml:trace>
</inkml:ink>
</file>

<file path=ppt/ink/ink77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17"/>
    </inkml:context>
    <inkml:brush xml:id="br0">
      <inkml:brushProperty name="width" value="0.0346756242215633" units="cm"/>
      <inkml:brushProperty name="height" value="0.0346756242215633" units="cm"/>
      <inkml:brushProperty name="color" value="#00bff3"/>
      <inkml:brushProperty name="ignorePressure" value="0"/>
    </inkml:brush>
  </inkml:definitions>
  <inkml:trace contextRef="#ctx0" brushRef="#br0">100550.000 21850.000 634,'75.000'-46.000'-29,"0.000"10.000"6,0.000 10.000 5,0.000 9.000 7,4.000 4.000 9,10.000 1.000 13,10.000-1.000 13,9.000 1.000 13,4.000-4.000 0,1.000-6.000-10,-1.000-6.000-11,1.000-6.000-12,-4.000-4.000-6,-6.000 1.000-1,-6.000-1.000-3,-6.000 1.000-2,-10.000-1.000 0,-12.000 1.000 0,-13.000-1.000 2,-12.000 1.000-1,-10.000 1.000 2,-6.000 3.000 0,-6.000 3.000 1,-6.000 4.000 1,-12.000 7.000 6,-15.000 13.000 14,-15.000 12.000 12,-16.000 13.000 15,-5.000 9.000 3,6.000 6.000-5,7.000 7.000-5,6.000 6.000-6,3.000 1.000-4,0.000-3.000-4,0.000-3.000-5,0.000-2.000-3,1.000-1.000-5,4.000 3.000-2,3.000 3.000-3,3.000 4.000-4,-1.000 5.000-2,-2.000 10.000-4,-3.000 10.000-3,-3.000 9.000-3,-1.000 4.000-2,4.000 1.000-1,3.000-1.000 0,3.000 1.000-1,3.000-3.000 1,3.000-2.000 3,3.000-3.000 1,4.000-3.000 3,5.000-9.000 2,10.000-11.000 0,10.000-14.000 0,9.000-11.000 1,4.000-11.000 0,1.000-5.000-1,-1.000-7.000-1,1.000-5.000 0,1.000-4.000-1,3.000 0.000 1,3.000 0.000-1,4.000 0.000 1</inkml:trace>
</inkml:ink>
</file>

<file path=ppt/ink/ink77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29"/>
    </inkml:context>
    <inkml:brush xml:id="br0">
      <inkml:brushProperty name="width" value="0.0317064896225929" units="cm"/>
      <inkml:brushProperty name="height" value="0.0317064896225929" units="cm"/>
      <inkml:brushProperty name="color" value="#00bff3"/>
      <inkml:brushProperty name="ignorePressure" value="0"/>
    </inkml:brush>
  </inkml:definitions>
  <inkml:trace contextRef="#ctx0" brushRef="#br0">54100.000 25000.000 693,'0.000'-71.000'0,"0.000"10.000"0,0.000 10.000 0,0.000 9.000 0,-2.000 6.000-1,-3.000 3.000-4,-3.000 3.000-2,-2.000 4.000-4,-5.000 4.000 0,-2.000 6.000 3,-3.000 7.000 2,-3.000 6.000 2,-7.000 12.000 9,-9.000 19.000 14,-10.000 19.000 15,-8.000 19.000 15,-8.000 13.000 2,-2.000 10.000-9,-3.000 10.000-9,-3.000 9.000-9,1.000 2.000-7,6.000-2.000-3,7.000-3.000-3,6.000-3.000-3,6.000-9.000-3,6.000-11.000 1,7.000-14.000 1,6.000-11.000-1,12.000-9.000 0,19.000-3.000 0,19.000-3.000-1,19.000-2.000 0,12.000-5.000-2,6.000-2.000 0,7.000-3.000-2,6.000-3.000-2,3.000-2.000 0,0.000 0.000-1,0.000 0.000 1,0.000 0.000-1,-5.000 1.000 1,-9.000 4.000 0,-10.000 3.000 0,-8.000 3.000 0,-11.000 4.000 0,-8.000 7.000 0,-10.000 6.000 1,-9.000 7.000 0,-12.000 2.000 0,-11.000 1.000 0,-14.000-1.000 0,-11.000 1.000 1,-11.000 1.000 0,-5.000 3.000 1,-7.000 3.000 0,-5.000 4.000 2,-3.000-6.000-2,4.000-11.000-2,3.000-14.000-1,3.000-11.000-4,4.000-9.000-3,7.000-3.000-8,6.000-3.000-7,7.000-2.000-7,7.000-11.000-3,9.000-15.000 2,10.000-15.000 1,10.000-16.000 1,7.000-10.000 3,6.000-3.000 3,7.000-3.000 4,6.000-2.000 3,3.000-1.000 0,0.000 3.000-5,0.000 3.000-3,0.000 4.000-5</inkml:trace>
</inkml:ink>
</file>

<file path=ppt/ink/ink77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29"/>
    </inkml:context>
    <inkml:brush xml:id="br0">
      <inkml:brushProperty name="width" value="0.0331160575151443" units="cm"/>
      <inkml:brushProperty name="height" value="0.0331160575151443" units="cm"/>
      <inkml:brushProperty name="color" value="#00bff3"/>
      <inkml:brushProperty name="ignorePressure" value="0"/>
    </inkml:brush>
  </inkml:definitions>
  <inkml:trace contextRef="#ctx0" brushRef="#br0">54450.000 24550.000 664,'-2.000'100.000'39,"-3.000"0.000"-4,-3.000 0.000-3,-2.000 0.000-3,-1.000 1.000-3,3.000 4.000-2,3.000 3.000-1,4.000 3.000-3,-1.000 4.000-1,-3.000 7.000-4,-3.000 6.000-2,-2.000 7.000-3,-3.000 2.000-2,1.000 1.000-1,-1.000-1.000-1,1.000 1.000-1,-1.000-4.000 0,1.000-6.000-2,-1.000-6.000-2,1.000-6.000-1,-1.000-12.000-1,1.000-15.000 0,-1.000-15.000-2,1.000-16.000 0,1.000-21.000-3,3.000-24.000-5,3.000-26.000-4,4.000-24.000-5,8.000-23.000-1,17.000-18.000 1,15.000-19.000 1,16.000-18.000 2,7.000-4.000 1,1.000 13.000-2,-1.000 12.000-1,1.000 13.000-1,-3.000 13.000 3,-2.000 17.000 4,-3.000 15.000 7,-3.000 16.000 5,-6.000 12.000 4,-5.000 9.000 5,-7.000 10.000 3,-5.000 10.000 5,-6.000 5.000 1,-3.000 4.000 2,-3.000 3.000 0,-2.000 3.000 1,-6.000 4.000 1,-6.000 7.000 0,-6.000 6.000 0,-6.000 7.000 1,-9.000 5.000-3,-8.000 7.000-5,-10.000 6.000-6,-9.000 7.000-4,-7.000 2.000-2,-3.000 1.000 2,-3.000-1.000 1,-2.000 1.000 3,-1.000-7.000-7,3.000-12.000-15,3.000-13.000-14,4.000-12.000-15,4.000-12.000-9,6.000-8.000-2,7.000-10.000-4,6.000-9.000-3</inkml:trace>
</inkml:ink>
</file>

<file path=ppt/ink/ink7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7"/>
    </inkml:context>
    <inkml:brush xml:id="br0">
      <inkml:brushProperty name="width" value="0.0439627692103386" units="cm"/>
      <inkml:brushProperty name="height" value="0.0439627692103386" units="cm"/>
      <inkml:brushProperty name="color" value="#f2395b"/>
      <inkml:brushProperty name="ignorePressure" value="0"/>
    </inkml:brush>
  </inkml:definitions>
  <inkml:trace contextRef="#ctx0" brushRef="#br0">52650.000 42900.000 500,'-46.000'1.000'7,"10.000"4.000"14,10.000 3.000 13,9.000 3.000 14,2.000 12.000 5,-2.000 22.000-7,-3.000 22.000-4,-3.000 23.000-6,-1.000 11.000-6,4.000 4.000-3,3.000 3.000-5,3.000 3.000-4,-1.000 3.000-3,-2.000 3.000-2,-3.000 3.000 0,-3.000 4.000-1,1.000-4.000-1,6.000-9.000 1,7.000-10.000 0,6.000-8.000 1,4.000-12.000-3,4.000-12.000-6,3.000-13.000-4,3.000-12.000-5,7.000-13.000-2,14.000-12.000-1,11.000-13.000 0,14.000-12.000 1,7.000-13.000-2,3.000-12.000-1,3.000-13.000-2,4.000-12.000-1,2.000-21.000-3,4.000-28.000-1,3.000-28.000-2,3.000-27.000-3,-5.000-9.000 1,-12.000 13.000 2,-13.000 12.000 2,-12.000 13.000 2,-12.000 9.000 2,-8.000 6.000 4,-10.000 7.000 4,-9.000 6.000 3,-12.000 10.000 2,-11.000 17.000 1,-14.000 15.000 0,-11.000 16.000 2,-12.000 12.000 0,-9.000 9.000-2,-10.000 10.000-3,-8.000 10.000 0,-4.000 8.000-2,3.000 10.000 1,3.000 10.000 0,4.000 9.000 1,5.000 6.000-4,10.000 3.000-7,10.000 3.000-9,9.000 4.000-8</inkml:trace>
</inkml:ink>
</file>

<file path=ppt/ink/ink77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0"/>
    </inkml:context>
    <inkml:brush xml:id="br0">
      <inkml:brushProperty name="width" value="0.0274718385189772" units="cm"/>
      <inkml:brushProperty name="height" value="0.0274718385189772" units="cm"/>
      <inkml:brushProperty name="color" value="#00bff3"/>
      <inkml:brushProperty name="ignorePressure" value="0"/>
    </inkml:brush>
  </inkml:definitions>
  <inkml:trace contextRef="#ctx0" brushRef="#br0">55600.000 24350.000 800,'46.000'1.000'69,"-5.000"4.000"-18,-7.000 3.000-17,-5.000 3.000-17,-8.000 7.000-11,-5.000 14.000-7,-7.000 11.000-5,-5.000 14.000-7,-9.000 7.000-2,-9.000 3.000 0,-10.000 3.000 0,-8.000 4.000 0,-6.000-3.000 1,1.000-5.000 2,-1.000-7.000 3,1.000-5.000 1,1.000-9.000 2,3.000-9.000 0,3.000-10.000 2,4.000-8.000 1,11.000-8.000 5,23.000-2.000 9,22.000-3.000 8,22.000-3.000 9,8.000-2.000 1,-2.000 0.000-5,-3.000 0.000-6,-3.000 0.000-6,-6.000 4.000-4,-5.000 10.000-1,-7.000 10.000-3,-5.000 9.000-2,-8.000 4.000-2,-5.000 1.000 0,-7.000-1.000-2,-5.000 1.000-1,-12.000 5.000 0,-16.000 14.000-2,-15.000 11.000 0,-15.000 14.000-1,-7.000-1.000-1,3.000-12.000-1,3.000-13.000-2,4.000-12.000-2,1.000-9.000-1,0.000-2.000-2,0.000-3.000-3,0.000-3.000-2,3.000-6.000-4,6.000-5.000-6,7.000-7.000-6,6.000-5.000-6</inkml:trace>
</inkml:ink>
</file>

<file path=ppt/ink/ink77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0"/>
    </inkml:context>
    <inkml:brush xml:id="br0">
      <inkml:brushProperty name="width" value="0.0254630893468857" units="cm"/>
      <inkml:brushProperty name="height" value="0.0254630893468857" units="cm"/>
      <inkml:brushProperty name="color" value="#00bff3"/>
      <inkml:brushProperty name="ignorePressure" value="0"/>
    </inkml:brush>
  </inkml:definitions>
  <inkml:trace contextRef="#ctx0" brushRef="#br0">56100.000 24800.000 863,'26.000'-22.000'4,"4.000"6.000"7,3.000 7.000 7,3.000 6.000 7,4.000 3.000 1,7.000 0.000-5,6.000 0.000-6,7.000 0.000-5,4.000 0.000-5,3.000 0.000-3,3.000 0.000-5,4.000 0.000-3,-1.000 1.000 0,-3.000 4.000 5,-3.000 3.000 4,-2.000 3.000 5</inkml:trace>
</inkml:ink>
</file>

<file path=ppt/ink/ink77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0"/>
    </inkml:context>
    <inkml:brush xml:id="br0">
      <inkml:brushProperty name="width" value="0.0278546400368214" units="cm"/>
      <inkml:brushProperty name="height" value="0.0278546400368214" units="cm"/>
      <inkml:brushProperty name="color" value="#00bff3"/>
      <inkml:brushProperty name="ignorePressure" value="0"/>
    </inkml:brush>
  </inkml:definitions>
  <inkml:trace contextRef="#ctx0" brushRef="#br0">56650.000 24000.000 789,'-44.000'4.000'52,"13.000"10.000"-8,12.000 10.000-8,13.000 9.000-9,6.000 10.000-5,0.000 14.000-7,0.000 11.000-5,0.000 14.000-6,1.000 16.000-7,4.000 22.000-12,3.000 22.000-11,3.000 23.000-10,-2.000-1.000-3,-6.000-22.000 6,-6.000-22.000 7,-6.000-21.000 6,-4.000-17.000 1,1.000-8.000-4,-1.000-10.000-5,1.000-9.000-4</inkml:trace>
</inkml:ink>
</file>

<file path=ppt/ink/ink77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1"/>
    </inkml:context>
    <inkml:brush xml:id="br0">
      <inkml:brushProperty name="width" value="0.0268796235322952" units="cm"/>
      <inkml:brushProperty name="height" value="0.0268796235322952" units="cm"/>
      <inkml:brushProperty name="color" value="#00bff3"/>
      <inkml:brushProperty name="ignorePressure" value="0"/>
    </inkml:brush>
  </inkml:definitions>
  <inkml:trace contextRef="#ctx0" brushRef="#br0">56350.000 26800.000 818,'35.000'15.000'40,"23.000"-18.000"-5,22.000-19.000-5,22.000-18.000-6,8.000-7.000-4,-2.000 6.000-4,-3.000 7.000-6,-3.000 6.000-4,-6.000 6.000-7,-5.000 6.000-10,-7.000 7.000-11,-5.000 6.000-10,-11.000 3.000-2,-11.000 0.000 6,-14.000 0.000 5,-11.000 0.000 6,-9.000 1.000 0,-3.000 4.000-6,-3.000 3.000-5,-2.000 3.000-6</inkml:trace>
</inkml:ink>
</file>

<file path=ppt/ink/ink77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1"/>
    </inkml:context>
    <inkml:brush xml:id="br0">
      <inkml:brushProperty name="width" value="0.0315653122961521" units="cm"/>
      <inkml:brushProperty name="height" value="0.0315653122961521" units="cm"/>
      <inkml:brushProperty name="color" value="#00bff3"/>
      <inkml:brushProperty name="ignorePressure" value="0"/>
    </inkml:brush>
  </inkml:definitions>
  <inkml:trace contextRef="#ctx0" brushRef="#br0">57050.000 26100.000 696,'-22.000'-11.000'10,"6.000"28.000"17,7.000 28.000 18,6.000 29.000 18,1.000 16.000 2,-3.000 7.000-18,-3.000 6.000-16,-2.000 7.000-17,-3.000 5.000-13,1.000 7.000-8,-1.000 6.000-11,1.000 7.000-8,1.000-4.000-8,3.000-12.000-7,3.000-13.000-5,4.000-12.000-7,-1.000-16.000 1,-3.000-19.000 7,-3.000-18.000 7,-2.000-19.000 8</inkml:trace>
</inkml:ink>
</file>

<file path=ppt/ink/ink77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1"/>
    </inkml:context>
    <inkml:brush xml:id="br0">
      <inkml:brushProperty name="width" value="0.0325704552233219" units="cm"/>
      <inkml:brushProperty name="height" value="0.0325704552233219" units="cm"/>
      <inkml:brushProperty name="color" value="#00bff3"/>
      <inkml:brushProperty name="ignorePressure" value="0"/>
    </inkml:brush>
  </inkml:definitions>
  <inkml:trace contextRef="#ctx0" brushRef="#br0">57750.000 26200.000 675,'23.000'-25.000'0,"-3.000"0.000"0,-3.000 0.000 0,-2.000 0.000 0,-1.000 0.000 2,3.000 0.000 5,3.000 0.000 5,4.000 0.000 4,1.000 3.000 3,0.000 6.000 1,0.000 7.000 1,0.000 6.000 0,0.000 3.000 0,0.000 0.000-1,0.000 0.000-1,0.000 0.000-2,-2.000 6.000 0,-3.000 13.000-2,-3.000 12.000-1,-2.000 13.000-1,-6.000 9.000-4,-6.000 6.000-7,-6.000 7.000-6,-6.000 6.000-7,-9.000-1.000-3,-8.000-5.000-1,-10.000-7.000-1,-9.000-5.000-1,-2.000-8.000 0,6.000-5.000 0,7.000-7.000 1,6.000-5.000-1,9.000-8.000 0,13.000-5.000 1,12.000-7.000 1,13.000-5.000 0,10.000-9.000 3,10.000-9.000 7,10.000-10.000 6,9.000-8.000 5,2.000-3.000 4,-2.000 7.000 0,-3.000 6.000 1,-3.000 7.000-1,-6.000 4.000 0,-5.000 3.000 0,-7.000 3.000 0,-5.000 4.000 0,-8.000 7.000-2,-5.000 13.000 0,-7.000 12.000-2,-5.000 13.000 0,-11.000 7.000-2,-11.000 4.000-2,-14.000 3.000-1,-11.000 3.000-2,-9.000 3.000 0,-3.000 3.000 0,-3.000 3.000 1,-2.000 4.000 0,0.000-4.000 1,7.000-9.000 0,6.000-10.000 1,7.000-8.000 0,5.000-6.000 0,7.000 1.000 0,6.000-1.000 1,7.000 1.000 0,7.000-6.000 0,9.000-8.000 0,10.000-10.000 0,10.000-9.000 0,11.000-7.000 0,17.000-3.000 1,15.000-3.000 2,16.000-2.000 0,7.000-9.000-1,1.000-12.000-1,-1.000-13.000-3,1.000-12.000-2,-1.000-9.000-3,1.000-2.000-4,-1.000-3.000-6,1.000-3.000-3,-4.000 2.000-3,-6.000 10.000 3,-6.000 10.000 1,-6.000 9.000 2,-10.000 4.000 0,-12.000 1.000 1,-13.000-1.000-1,-12.000 1.000 1,-9.000-1.000 0,-2.000 1.000 1,-3.000-1.000 1,-3.000 1.000 2,-6.000 1.000 2,-5.000 3.000 4,-7.000 3.000 4,-5.000 4.000 3,-6.000 4.000 2,-3.000 6.000-1,-3.000 7.000-1,-2.000 6.000 0,-3.000 3.000 2,1.000 0.000 5,-1.000 0.000 4,1.000 0.000 5,2.000 7.000 4,7.000 17.000 5,6.000 15.000 5,7.000 16.000 5,5.000 5.000-2,7.000-2.000-8,6.000-3.000-8,7.000-3.000-8,5.000 1.000-4,7.000 6.000-3,6.000 7.000 0,7.000 6.000-2,4.000 3.000-5,3.000 0.000-7,3.000 0.000-6,4.000 0.000-8,1.000-8.000-7,0.000-16.000-11,0.000-15.000-9,0.000-15.000-10,-4.000-11.000-1,-5.000-2.000 10,-7.000-3.000 9,-5.000-3.000 8</inkml:trace>
</inkml:ink>
</file>

<file path=ppt/ink/ink77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2"/>
    </inkml:context>
    <inkml:brush xml:id="br0">
      <inkml:brushProperty name="width" value="0.0302818585187197" units="cm"/>
      <inkml:brushProperty name="height" value="0.0302818585187197" units="cm"/>
      <inkml:brushProperty name="color" value="#00bff3"/>
      <inkml:brushProperty name="ignorePressure" value="0"/>
    </inkml:brush>
  </inkml:definitions>
  <inkml:trace contextRef="#ctx0" brushRef="#br0">59450.000 25650.000 726,'6.000'-71.000'6,"13.000"10.000"10,12.000 10.000 11,13.000 9.000 12,10.000 15.000 2,10.000 22.000-7,10.000 22.000-5,9.000 23.000-7,-2.000 6.000-4,-12.000-5.000-2,-13.000-7.000-2,-12.000-5.000-3,-9.000-4.000-13,-2.000 0.000-26,-3.000 0.000-27,-3.000 0.000-26</inkml:trace>
</inkml:ink>
</file>

<file path=ppt/ink/ink77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2"/>
    </inkml:context>
    <inkml:brush xml:id="br0">
      <inkml:brushProperty name="width" value="0.0274928230792284" units="cm"/>
      <inkml:brushProperty name="height" value="0.0274928230792284" units="cm"/>
      <inkml:brushProperty name="color" value="#00bff3"/>
      <inkml:brushProperty name="ignorePressure" value="0"/>
    </inkml:brush>
  </inkml:definitions>
  <inkml:trace contextRef="#ctx0" brushRef="#br0">60400.000 26300.000 800,'96.000'0.000'5,"-5.000"0.000"10,-7.000 0.000 10,-5.000 0.000 9,-11.000 0.000 3,-11.000 0.000-8,-14.000 0.000-8,-11.000 0.000-6,2.000-2.000-6,19.000-3.000-3,19.000-3.000-3,19.000-2.000-2,4.000-1.000-7,-9.000 3.000-8,-10.000 3.000-8,-8.000 4.000-9</inkml:trace>
</inkml:ink>
</file>

<file path=ppt/ink/ink77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2"/>
    </inkml:context>
    <inkml:brush xml:id="br0">
      <inkml:brushProperty name="width" value="0.0289263986051083" units="cm"/>
      <inkml:brushProperty name="height" value="0.0289263986051083" units="cm"/>
      <inkml:brushProperty name="color" value="#00bff3"/>
      <inkml:brushProperty name="ignorePressure" value="0"/>
    </inkml:brush>
  </inkml:definitions>
  <inkml:trace contextRef="#ctx0" brushRef="#br0">60600.000 27000.000 760,'231.000'-22.000'104,"-37.000"6.000"-30,-38.000 7.000-28,-37.000 6.000-31,-21.000 6.000-19,-3.000 6.000-13,-3.000 7.000-12,-2.000 6.000-12,-11.000 1.000-6,-15.000-3.000 0,-15.000-3.000-1,-16.000-2.000 1</inkml:trace>
</inkml:ink>
</file>

<file path=ppt/ink/ink77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2"/>
    </inkml:context>
    <inkml:brush xml:id="br0">
      <inkml:brushProperty name="width" value="0.0378638543188572" units="cm"/>
      <inkml:brushProperty name="height" value="0.0378638543188572" units="cm"/>
      <inkml:brushProperty name="color" value="#00bff3"/>
      <inkml:brushProperty name="ignorePressure" value="0"/>
    </inkml:brush>
  </inkml:definitions>
  <inkml:trace contextRef="#ctx0" brushRef="#br0">63000.000 25650.000 581,'-27.000'-24.000'4,"-3.000"4.000"10,-3.000 3.000 8,-2.000 3.000 10,-8.000 7.000 4,-8.000 14.000 0,-10.000 11.000 0,-9.000 14.000 0,-1.000 8.000-2,10.000 7.000-3,10.000 6.000-4,9.000 7.000-2,7.000 0.000-4,7.000-2.000-3,6.000-3.000-3,7.000-3.000-4,7.000-2.000-3,9.000 0.000-1,10.000 0.000-3,10.000 0.000-3,7.000 0.000-1,6.000 0.000-2,7.000 0.000-2,6.000 0.000-2,4.000-4.000-1,4.000-5.000 0,3.000-7.000-1,3.000-5.000-1,-2.000-3.000 0,-6.000 4.000-1,-6.000 3.000-2,-6.000 3.000-1,-9.000 1.000 0,-8.000 1.000 0,-10.000-1.000 1,-9.000 1.000 0,-12.000 4.000 1,-11.000 9.000 0,-14.000 10.000 1,-11.000 10.000 1,-11.000 2.000 0,-5.000-3.000-2,-7.000-3.000-2,-5.000-2.000-1,-1.000-8.000-3,6.000-8.000-3,7.000-10.000-4,6.000-9.000-3,6.000-10.000-2,6.000-9.000-1,7.000-10.000-1,6.000-8.000-2,7.000-9.000 3,10.000-6.000 6,10.000-6.000 4,9.000-6.000 6</inkml:trace>
</inkml:ink>
</file>

<file path=ppt/ink/ink7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7"/>
    </inkml:context>
    <inkml:brush xml:id="br0">
      <inkml:brushProperty name="width" value="0.0412322692573071" units="cm"/>
      <inkml:brushProperty name="height" value="0.0412322692573071" units="cm"/>
      <inkml:brushProperty name="color" value="#f2395b"/>
      <inkml:brushProperty name="ignorePressure" value="0"/>
    </inkml:brush>
  </inkml:definitions>
  <inkml:trace contextRef="#ctx0" brushRef="#br0">53800.000 43700.000 533,'93.000'-19.000'113,"-11.000"13.000"-26,-14.000 12.000-25,-11.000 13.000-26,-11.000 10.000-14,-5.000 10.000-3,-7.000 10.000-4,-5.000 9.000-2,-9.000 7.000-5,-9.000 7.000-5,-10.000 6.000-6,-8.000 7.000-4,-11.000 2.000-5,-8.000 1.000-2,-10.000-1.000-2,-9.000 1.000-4,-7.000-6.000 1,-3.000-8.000 1,-3.000-10.000 2,-2.000-9.000 2,0.000-10.000 1,7.000-9.000 3,6.000-10.000 0,7.000-8.000 3,15.000-9.000 9,25.000-6.000 16,25.000-6.000 18,25.000-6.000 16,15.000-2.000 2,7.000 3.000-13,6.000 3.000-13,7.000 4.000-13,-1.000 1.000-8,-6.000 0.000-1,-6.000 0.000-1,-6.000 0.000-2,1.000 3.000-11,9.000 6.000-21,10.000 7.000-22,10.000 6.000-21</inkml:trace>
</inkml:ink>
</file>

<file path=ppt/ink/ink77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1:33"/>
    </inkml:context>
    <inkml:brush xml:id="br0">
      <inkml:brushProperty name="width" value="0.0444798916578293" units="cm"/>
      <inkml:brushProperty name="height" value="0.0444798916578293" units="cm"/>
      <inkml:brushProperty name="color" value="#00bff3"/>
      <inkml:brushProperty name="ignorePressure" value="0"/>
    </inkml:brush>
  </inkml:definitions>
  <inkml:trace contextRef="#ctx0" brushRef="#br0">63800.000 24650.000 494,'0.000'-40.000'41,"0.000"23.000"4,0.000 22.000 5,0.000 22.000 5,0.000 21.000-1,0.000 22.000-9,0.000 22.000-7,0.000 23.000-9,-2.000 14.000-5,-3.000 10.000-3,-3.000 10.000-2,-2.000 9.000-2,-6.000 6.000-4,-6.000 3.000-4,-6.000 3.000-3,-6.000 4.000-5,-2.000-4.000-3,3.000-9.000-4,3.000-10.000-3,4.000-8.000-3,2.000-17.000-1,4.000-21.000 2,3.000-22.000 1,3.000-22.000 2,6.000-26.000-4,9.000-27.000-10,10.000-28.000-11,10.000-28.000-11,7.000-17.000 0,6.000-2.000 7,7.000-3.000 7,6.000-3.000 9,7.000-7.000 5,10.000-9.000 4,10.000-10.000 4,9.000-8.000 3,1.000 5.000 6,-6.000 22.000 6,-6.000 22.000 6,-6.000 23.000 6,-7.000 13.000 4,-6.000 6.000 3,-6.000 7.000 3,-6.000 6.000 2,-4.000 7.000 0,1.000 10.000 0,-1.000 10.000-2,1.000 9.000-1,-6.000 9.000-2,-8.000 9.000-4,-10.000 10.000-3,-9.000 10.000-3,-10.000 5.000-4,-9.000 4.000 0,-10.000 3.000-3,-8.000 3.000-2,-14.000 4.000-4,-15.000 7.000-11,-15.000 6.000-8,-16.000 7.000-9,-18.000 2.000-6,-18.000 1.000 0,-19.000-1.000-1,-18.000 1.000-1,4.000-10.000-5,28.000-19.000-12,28.000-18.000-10,29.000-19.000-12</inkml:trace>
</inkml:ink>
</file>

<file path=ppt/ink/ink77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8"/>
    </inkml:context>
    <inkml:brush xml:id="br0">
      <inkml:brushProperty name="width" value="0.0357919223606586" units="cm"/>
      <inkml:brushProperty name="height" value="0.0357919223606586" units="cm"/>
      <inkml:brushProperty name="color" value="#f2395b"/>
      <inkml:brushProperty name="ignorePressure" value="0"/>
    </inkml:brush>
  </inkml:definitions>
  <inkml:trace contextRef="#ctx0" brushRef="#br0">37150.000 31050.000 614,'0.000'-60.000'5,"0.000"32.000"11,0.000 31.000 10,0.000 32.000 10,0.000 19.000 3,0.000 10.000-5,0.000 10.000-5,0.000 9.000-6,0.000 6.000-2,0.000 3.000-2,0.000 3.000-1,0.000 4.000-2,-2.000 2.000 0,-3.000 4.000-3,-3.000 3.000-1,-2.000 3.000-1,-1.000-1.000-2,3.000-2.000-1,3.000-3.000 0,4.000-3.000-1,2.000-4.000-1,4.000-3.000-2,3.000-3.000 0,3.000-2.000-1,3.000-8.000-2,3.000-8.000 0,3.000-10.000-1,4.000-9.000 0,2.000-9.000-2,4.000-5.000-3,3.000-7.000-2,3.000-5.000-3,-1.000-4.000-1,-2.000 0.000 0,-3.000 0.000 0,-3.000 0.000 0,-9.000 1.000 1,-11.000 4.000-1,-14.000 3.000 0,-11.000 3.000 1,-14.000 1.000 0,-11.000 1.000 2,-14.000-1.000 2,-11.000 1.000 2,-7.000-1.000 0,0.000 1.000 1,0.000-1.000-1,0.000 1.000 0,0.000-4.000-1,0.000-6.000-3,0.000-6.000-2,0.000-6.000-2,3.000-7.000-3,6.000-6.000-2,7.000-6.000-2,6.000-6.000-3,9.000-9.000-3,13.000-8.000-5,12.000-10.000-4,13.000-9.000-5,6.000-4.000 1,0.000 4.000 7,0.000 3.000 8,0.000 3.000 7</inkml:trace>
</inkml:ink>
</file>

<file path=ppt/ink/ink77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8"/>
    </inkml:context>
    <inkml:brush xml:id="br0">
      <inkml:brushProperty name="width" value="0.027900792658329" units="cm"/>
      <inkml:brushProperty name="height" value="0.027900792658329" units="cm"/>
      <inkml:brushProperty name="color" value="#f2395b"/>
      <inkml:brushProperty name="ignorePressure" value="0"/>
    </inkml:brush>
  </inkml:definitions>
  <inkml:trace contextRef="#ctx0" brushRef="#br0">37050.000 31650.000 788,'26.000'-47.000'1,"4.000"6.000"2,3.000 7.000 1,3.000 6.000 2,6.000 3.000 4,9.000 0.000 5,10.000 0.000 5,10.000 0.000 5,7.000 1.000 3,6.000 4.000-3,7.000 3.000-1,6.000 3.000-1,3.000 1.000-5,0.000 1.000-9,0.000-1.000-9,0.000 1.000-7,-5.000 2.000-4,-9.000 7.000 2,-10.000 6.000 3,-8.000 7.000 2</inkml:trace>
</inkml:ink>
</file>

<file path=ppt/ink/ink77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09"/>
    </inkml:context>
    <inkml:brush xml:id="br0">
      <inkml:brushProperty name="width" value="0.0407005473971367" units="cm"/>
      <inkml:brushProperty name="height" value="0.0407005473971367" units="cm"/>
      <inkml:brushProperty name="color" value="#f2395b"/>
      <inkml:brushProperty name="ignorePressure" value="0"/>
    </inkml:brush>
  </inkml:definitions>
  <inkml:trace contextRef="#ctx0" brushRef="#br0">40400.000 31100.000 540,'-71.000'6.000'17,"10.000"13.000"7,10.000 12.000 6,9.000 13.000 7,-1.000 12.000 1,-8.000 13.000-6,-10.000 12.000-5,-9.000 13.000-6,-7.000 10.000-4,-3.000 10.000-3,-3.000 10.000-4,-2.000 9.000-3,0.000-4.000-2,7.000-15.000-1,6.000-15.000 0,7.000-16.000 0,7.000-10.000-1,9.000-3.000-2,10.000-3.000-1,10.000-2.000-1,-6.000 11.000-2,-18.000 29.000-4,-19.000 28.000-4,-18.000 28.000-3,0.000-2.000-1,23.000-31.000 1,22.000-31.000 0,22.000-31.000 0,16.000-29.000-1,14.000-24.000-5,11.000-26.000-5,14.000-24.000-5,13.000-24.000-2,16.000-22.000 3,15.000-22.000 1,17.000-21.000 3,7.000-15.000 2,0.000-6.000 3,0.000-6.000 2,0.000-6.000 3,-4.000 4.000 4,-5.000 16.000 4,-7.000 15.000 5,-5.000 17.000 4,-11.000 13.000 1,-11.000 13.000-1,-14.000 12.000-1,-11.000 13.000-1,-9.000 10.000 4,-3.000 10.000 7,-3.000 10.000 9,-2.000 9.000 9,-5.000 13.000 5,-2.000 20.000 6,-3.000 18.000 3,-3.000 20.000 5,-4.000 8.000-2,-3.000 1.000-8,-3.000-1.000-10,-2.000 1.000-8,0.000-6.000-6,7.000-8.000-1,6.000-10.000-3,7.000-9.000-2,7.000-9.000-5,9.000-5.000-7,10.000-7.000-7,10.000-5.000-8,7.000-9.000-4,6.000-9.000 1,7.000-10.000-1,6.000-8.000 0,-1.000-4.000 0,-5.000 3.000 3,-7.000 3.000 2,-5.000 4.000 2,-9.000 7.000 4,-9.000 13.000 7,-10.000 12.000 6,-8.000 13.000 7,-11.000 10.000 5,-8.000 10.000 4,-10.000 10.000 5,-9.000 9.000 3,-2.000 2.000 2,6.000-2.000-2,7.000-3.000-1,6.000-3.000-2,17.000-12.000-4,28.000-18.000-7,28.000-19.000-6,29.000-18.000-7,13.000-18.000-7,1.000-16.000-8,-1.000-15.000-9,1.000-15.000-8,-6.000-4.000-3,-8.000 9.000 4,-10.000 10.000 2,-9.000 10.000 4,-9.000 0.000 3,-5.000-5.000 2,-7.000-7.000 4,-5.000-5.000 2,-11.000-4.000 5,-11.000 0.000 6,-14.000 0.000 6,-11.000 0.000 7,-7.000 3.000 5,0.000 6.000 3,0.000 7.000 3,0.000 6.000 3,-5.000 6.000 1,-9.000 6.000-1,-10.000 7.000 0,-8.000 6.000-2,-4.000 6.000 1,3.000 6.000 1,3.000 7.000 1,4.000 6.000 1,1.000 7.000-1,0.000 10.000-1,0.000 10.000-3,0.000 9.000-2,1.000 7.000-2,4.000 7.000-1,3.000 6.000-1,3.000 7.000-1,1.000 4.000-2,1.000 3.000-2,-1.000 3.000-2,1.000 4.000-3,-1.000 1.000-1,1.000 0.000 2,-1.000 0.000-1,1.000 0.000 1,-1.000 1.000 1,1.000 4.000-1,-1.000 3.000 0,1.000 3.000-1,-1.000 12.000 0,1.000 22.000-1,-1.000 22.000-1,1.000 23.000-1,-3.000 14.000 0,-2.000 10.000-1,-3.000 10.000 0,-3.000 9.000-1,-2.000 1.000 1,0.000-6.000-1,0.000-6.000 1,0.000-6.000 1,0.000-12.000-2,0.000-15.000-3,0.000-15.000-2,0.000-16.000-3,0.000-16.000-1,0.000-16.000 2,0.000-15.000-1,0.000-15.000 2,-2.000-14.000 1,-3.000-8.000 0,-3.000-10.000 2,-2.000-9.000 1,-3.000-9.000 0,1.000-5.000 2,-1.000-7.000 0,1.000-5.000 1,-3.000-8.000 1,-2.000-5.000 0,-3.000-7.000 2,-3.000-5.000 0,2.000-14.000 0,10.000-18.000-2,10.000-19.000-1,9.000-18.000-1,13.000-25.000-3,20.000-27.000-4,18.000-28.000-4,20.000-28.000-4,17.000-23.000-3,20.000-15.000-1,18.000-15.000-1,20.000-16.000-2,6.000 2.000-3,-2.000 23.000-3,-3.000 22.000-3,-3.000 22.000-3,-17.000 29.000 1,-27.000 38.000 6,-28.000 37.000 7,-28.000 38.000 5,-13.000 20.000 3,3.000 3.000-2,3.000 3.000-2,4.000 4.000-2</inkml:trace>
</inkml:ink>
</file>

<file path=ppt/ink/ink77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0"/>
    </inkml:context>
    <inkml:brush xml:id="br0">
      <inkml:brushProperty name="width" value="0.0304830819368362" units="cm"/>
      <inkml:brushProperty name="height" value="0.0304830819368362" units="cm"/>
      <inkml:brushProperty name="color" value="#f2395b"/>
      <inkml:brushProperty name="ignorePressure" value="0"/>
    </inkml:brush>
  </inkml:definitions>
  <inkml:trace contextRef="#ctx0" brushRef="#br0">43100.000 30750.000 721,'67.000'71.000'90,"-16.000"-5.000"-25,-15.000-7.000-24,-15.000-5.000-25,-15.000-3.000-11,-12.000 4.000 0,-13.000 3.000 0,-12.000 3.000 1,-10.000-2.000 0,-6.000-6.000 3,-6.000-6.000 0,-6.000-6.000 3,-1.000-4.000-4,7.000 1.000-6,6.000-1.000-9,7.000 1.000-7,11.000-3.000 0,20.000-2.000 5,18.000-3.000 6,20.000-3.000 6,14.000-7.000 1,14.000-9.000-5,11.000-10.000-3,14.000-8.000-5,10.000-9.000-6,9.000-6.000-10,10.000-6.000-10,10.000-6.000-9,-9.000 1.000-3,-24.000 9.000 8,-26.000 10.000 7,-24.000 10.000 6,-15.000 2.000 4,-3.000-3.000 1,-3.000-3.000 1,-2.000-2.000 1</inkml:trace>
</inkml:ink>
</file>

<file path=ppt/ink/ink77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0"/>
    </inkml:context>
    <inkml:brush xml:id="br0">
      <inkml:brushProperty name="width" value="0.0268589481711388" units="cm"/>
      <inkml:brushProperty name="height" value="0.0268589481711388" units="cm"/>
      <inkml:brushProperty name="color" value="#f2395b"/>
      <inkml:brushProperty name="ignorePressure" value="0"/>
    </inkml:brush>
  </inkml:definitions>
  <inkml:trace contextRef="#ctx0" brushRef="#br0">43500.000 31150.000 819,'-13.000'-93.000'15,"26.000"17.000"2,24.000 15.000 2,26.000 16.000 1,15.000 9.000 1,6.000 3.000 0,7.000 3.000 0,6.000 4.000 0,3.000 2.000-4,0.000 4.000-9,0.000 3.000-8,0.000 3.000-9,-7.000 3.000-7,-11.000 3.000-6,-14.000 3.000-7,-11.000 4.000-7,-12.000 2.000-1,-9.000 4.000 0,-10.000 3.000 2,-8.000 3.000 1</inkml:trace>
</inkml:ink>
</file>

<file path=ppt/ink/ink77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0"/>
    </inkml:context>
    <inkml:brush xml:id="br0">
      <inkml:brushProperty name="width" value="0.0349486693739891" units="cm"/>
      <inkml:brushProperty name="height" value="0.0349486693739891" units="cm"/>
      <inkml:brushProperty name="color" value="#f2395b"/>
      <inkml:brushProperty name="ignorePressure" value="0"/>
    </inkml:brush>
  </inkml:definitions>
  <inkml:trace contextRef="#ctx0" brushRef="#br0">44450.000 30100.000 629,'-111.000'-50.000'34,"28.000"50.000"10,28.000 50.000 11,29.000 50.000 10,16.000 29.000-2,7.000 10.000-14,6.000 10.000-15,7.000 9.000-14,0.000 4.000-14,-2.000 1.000-10,-3.000-1.000-12,-3.000 1.000-12,-4.000-18.000-6,-3.000-34.000-2,-3.000-35.000-1,-2.000-33.000-3,-3.000-15.000-1,1.000 6.000-3,-1.000 7.000-2,1.000 6.000-2</inkml:trace>
</inkml:ink>
</file>

<file path=ppt/ink/ink77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1"/>
    </inkml:context>
    <inkml:brush xml:id="br0">
      <inkml:brushProperty name="width" value="0.0292466729879379" units="cm"/>
      <inkml:brushProperty name="height" value="0.0292466729879379" units="cm"/>
      <inkml:brushProperty name="color" value="#f2395b"/>
      <inkml:brushProperty name="ignorePressure" value="0"/>
    </inkml:brush>
  </inkml:definitions>
  <inkml:trace contextRef="#ctx0" brushRef="#br0">42800.000 30800.000 752,'3.000'-63.000'48,"6.000"26.000"-7,7.000 24.000-5,6.000 26.000-7,3.000 13.000-5,0.000 4.000-3,0.000 3.000-2,0.000 3.000-4,3.000 4.000-5,6.000 7.000-5,7.000 6.000-7,6.000 7.000-6,1.000-3.000-11,-3.000-8.000-17,-3.000-10.000-18,-2.000-9.000-18</inkml:trace>
</inkml:ink>
</file>

<file path=ppt/ink/ink77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2"/>
    </inkml:context>
    <inkml:brush xml:id="br0">
      <inkml:brushProperty name="width" value="0.0336557663977146" units="cm"/>
      <inkml:brushProperty name="height" value="0.0336557663977146" units="cm"/>
      <inkml:brushProperty name="color" value="#f2395b"/>
      <inkml:brushProperty name="ignorePressure" value="0"/>
    </inkml:brush>
  </inkml:definitions>
  <inkml:trace contextRef="#ctx0" brushRef="#br0">44350.000 32700.000 653,'-57.000'0.000'33,"39.000"0.000"3,36.000 0.000 1,39.000 0.000 2,27.000 0.000-2,19.000 0.000-4,19.000 0.000-6,19.000 0.000-5,10.000 0.000-3,4.000 0.000-1,3.000 0.000 0,3.000 0.000 0,-5.000 0.000-9,-12.000 0.000-14,-13.000 0.000-15,-12.000 0.000-16,-15.000 1.000-7,-15.000 4.000 0,-15.000 3.000 0,-16.000 3.000-1</inkml:trace>
</inkml:ink>
</file>

<file path=ppt/ink/ink77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2"/>
    </inkml:context>
    <inkml:brush xml:id="br0">
      <inkml:brushProperty name="width" value="0.0338568389415741" units="cm"/>
      <inkml:brushProperty name="height" value="0.0338568389415741" units="cm"/>
      <inkml:brushProperty name="color" value="#f2395b"/>
      <inkml:brushProperty name="ignorePressure" value="0"/>
    </inkml:brush>
  </inkml:definitions>
  <inkml:trace contextRef="#ctx0" brushRef="#br0">45400.000 32200.000 649,'-46.000'-68.000'-11,"10.000"17.000"1,10.000 15.000 0,9.000 16.000 2,6.000 12.000 8,3.000 9.000 19,3.000 10.000 18,4.000 10.000 17,-1.000 14.000 4,-3.000 23.000-9,-3.000 22.000-11,-2.000 22.000-11,-5.000 19.000-6,-2.000 20.000-4,-3.000 18.000-5,-3.000 20.000-4,-2.000 10.000-2,0.000 3.000 1,0.000 3.000 0,0.000 4.000 0,0.000-6.000 0,0.000-11.000-1,0.000-14.000-1,0.000-11.000-1</inkml:trace>
</inkml:ink>
</file>

<file path=ppt/ink/ink7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8"/>
    </inkml:context>
    <inkml:brush xml:id="br0">
      <inkml:brushProperty name="width" value="0.0386635065078735" units="cm"/>
      <inkml:brushProperty name="height" value="0.0386635065078735" units="cm"/>
      <inkml:brushProperty name="color" value="#f2395b"/>
      <inkml:brushProperty name="ignorePressure" value="0"/>
    </inkml:brush>
  </inkml:definitions>
  <inkml:trace contextRef="#ctx0" brushRef="#br0">55950.000 43800.000 569,'-60.000'-66.000'94,"32.000"19.000"-17,31.000 19.000-18,32.000 19.000-18,24.000 9.000-10,19.000 0.000-3,19.000 0.000-3,19.000 0.000-4,12.000 0.000-2,6.000 0.000-5,7.000 0.000-3,6.000 0.000-4,-5.000 0.000-3,-16.000 0.000-6,-15.000 0.000-3,-15.000 0.000-5,-12.000 1.000-6,-6.000 4.000-11,-6.000 3.000-11,-6.000 3.000-9,-9.000 3.000-8,-8.000 3.000-1,-10.000 3.000-4,-9.000 4.000-2</inkml:trace>
</inkml:ink>
</file>

<file path=ppt/ink/ink77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2"/>
    </inkml:context>
    <inkml:brush xml:id="br0">
      <inkml:brushProperty name="width" value="0.0358876511454582" units="cm"/>
      <inkml:brushProperty name="height" value="0.0358876511454582" units="cm"/>
      <inkml:brushProperty name="color" value="#f2395b"/>
      <inkml:brushProperty name="ignorePressure" value="0"/>
    </inkml:brush>
  </inkml:definitions>
  <inkml:trace contextRef="#ctx0" brushRef="#br0">47950.000 31800.000 613,'-27.000'-24.000'5,"-3.000"4.000"13,-3.000 3.000 11,-2.000 3.000 12,-1.000 12.000 4,3.000 22.000-4,3.000 22.000-5,4.000 23.000-4,1.000 16.000-3,0.000 13.000-2,0.000 12.000-2,0.000 13.000-1,-2.000 12.000-5,-3.000 13.000-8,-3.000 12.000-7,-2.000 13.000-7,-3.000 7.000-4,1.000 4.000-2,-1.000 3.000 0,1.000 3.000-2,-1.000-5.000-4,1.000-12.000-8,-1.000-13.000-6,1.000-12.000-8,4.000-16.000-5,9.000-19.000-5,10.000-18.000-5,10.000-19.000-4</inkml:trace>
</inkml:ink>
</file>

<file path=ppt/ink/ink77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3"/>
    </inkml:context>
    <inkml:brush xml:id="br0">
      <inkml:brushProperty name="width" value="0.0379245541989803" units="cm"/>
      <inkml:brushProperty name="height" value="0.0379245541989803" units="cm"/>
      <inkml:brushProperty name="color" value="#f2395b"/>
      <inkml:brushProperty name="ignorePressure" value="0"/>
    </inkml:brush>
  </inkml:definitions>
  <inkml:trace contextRef="#ctx0" brushRef="#br0">48700.000 32700.000 580,'17.000'-33.000'33,"-16.000"34.000"5,-15.000 35.000 4,-15.000 35.000 4,-7.000 19.000 0,3.000 7.000-8,3.000 6.000-5,4.000 7.000-8,2.000 0.000-4,4.000-2.000-2,3.000-3.000-4,3.000-3.000-1,3.000-7.000-3,3.000-9.000-1,3.000-10.000-1,4.000-8.000-1,2.000-9.000-2,4.000-6.000-2,3.000-6.000-2,3.000-6.000-4,7.000-10.000 0,14.000-12.000-3,11.000-13.000 0,14.000-12.000-2,10.000-15.000-2,9.000-15.000-4,10.000-15.000-2,10.000-16.000-3,-3.000-12.000-1,-11.000-5.000-1,-14.000-7.000 1,-11.000-5.000 0,-15.000-4.000 1,-16.000 0.000 2,-15.000 0.000 3,-15.000 0.000 3,-17.000 4.000 1,-15.000 10.000 1,-15.000 10.000 1,-16.000 9.000 1,-10.000 12.000 0,-3.000 16.000 1,-3.000 15.000 1,-2.000 17.000 1,-1.000 10.000 0,3.000 6.000-4,3.000 7.000-3,4.000 6.000-2,8.000 4.000-5,17.000 4.000-4,15.000 3.000-5,16.000 3.000-5</inkml:trace>
</inkml:ink>
</file>

<file path=ppt/ink/ink77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3"/>
    </inkml:context>
    <inkml:brush xml:id="br0">
      <inkml:brushProperty name="width" value="0.0424605496227741" units="cm"/>
      <inkml:brushProperty name="height" value="0.0424605496227741" units="cm"/>
      <inkml:brushProperty name="color" value="#f2395b"/>
      <inkml:brushProperty name="ignorePressure" value="0"/>
    </inkml:brush>
  </inkml:definitions>
  <inkml:trace contextRef="#ctx0" brushRef="#br0">50950.000 32250.000 518,'43.000'-19.000'27,"-11.000"13.000"5,-14.000 12.000 6,-11.000 13.000 5,-15.000 12.000 0,-16.000 13.000-7,-15.000 12.000-5,-15.000 13.000-7,-12.000 12.000-3,-6.000 13.000-2,-6.000 12.000-1,-6.000 13.000-3,-6.000 6.000-1,-2.000 0.000-4,-3.000 0.000-3,-3.000 0.000-3,2.000-7.000-4,10.000-11.000-2,10.000-14.000-3,9.000-11.000-2,15.000-20.000-6,22.000-24.000-6,22.000-26.000-7,23.000-24.000-7,19.000-23.000-4,19.000-18.000-3,19.000-19.000-2,19.000-18.000-3,7.000-9.000 0,-3.000 4.000 6,-3.000 3.000 3,-2.000 3.000 5,-6.000 3.000 4,-6.000 3.000 7,-6.000 3.000 5,-6.000 4.000 7,-4.000 4.000 4,1.000 6.000 6,-1.000 7.000 5,1.000 6.000 5,-4.000 4.000 4,-6.000 4.000 3,-6.000 3.000 3,-6.000 3.000 2,-6.000 4.000 3,-2.000 7.000 4,-3.000 6.000 3,-3.000 7.000 4,-4.000 7.000 2,-3.000 9.000-1,-3.000 10.000-1,-2.000 10.000-1,-3.000 10.000-2,1.000 13.000-5,-1.000 12.000-4,1.000 13.000-6,-3.000 7.000-2,-2.000 4.000-3,-3.000 3.000-1,-3.000 3.000-2,-2.000-1.000-2,0.000-2.000-1,0.000-3.000-2,0.000-3.000-1,1.000-6.000-2,4.000-5.000-3,3.000-7.000-1,3.000-5.000-2,-1.000-6.000-2,-2.000-3.000 0,-3.000-3.000-2,-3.000-2.000 0,-1.000-12.000-10,4.000-19.000-17,3.000-18.000-19,3.000-19.000-17,4.000-19.000-2,7.000-19.000 13,6.000-18.000 14,7.000-19.000 14,2.000-4.000 8,1.000 14.000 3,-1.000 11.000 2,1.000 14.000 3,-1.000 3.000 5,1.000-2.000 9,-1.000-3.000 8,1.000-3.000 8,-3.000 4.000 5,-2.000 13.000 3,-3.000 12.000 2,-3.000 13.000 2,-2.000 9.000 2,0.000 6.000-2,0.000 7.000-2,0.000 6.000-1,-5.000 6.000-4,-9.000 6.000-10,-10.000 7.000-7,-8.000 6.000-10,-8.000-2.000-6,-2.000-9.000-8,-3.000-10.000-7,-3.000-8.000-6,-2.000-4.000-5,0.000 3.000-3,0.000 3.000-1,0.000 4.000-2</inkml:trace>
</inkml:ink>
</file>

<file path=ppt/ink/ink77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4"/>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52100.000 32100.000 999,'-24.000'23.000'-6,"4.000"-3.000"-12,3.000-3.000-12,3.000-2.000-12</inkml:trace>
</inkml:ink>
</file>

<file path=ppt/ink/ink77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4"/>
    </inkml:context>
    <inkml:brush xml:id="br0">
      <inkml:brushProperty name="width" value="0.0367448702454567" units="cm"/>
      <inkml:brushProperty name="height" value="0.0367448702454567" units="cm"/>
      <inkml:brushProperty name="color" value="#f2395b"/>
      <inkml:brushProperty name="ignorePressure" value="0"/>
    </inkml:brush>
  </inkml:definitions>
  <inkml:trace contextRef="#ctx0" brushRef="#br0">52250.000 31850.000 598,'1.000'-43.000'-6,"4.000"17.000"13,3.000 15.000 13,3.000 16.000 13,-1.000 13.000 4,-2.000 14.000-4,-3.000 11.000-4,-3.000 14.000-5,-2.000 5.000-1,0.000 1.000 2,0.000-1.000 2,0.000 1.000 2,-2.000 2.000-2,-3.000 7.000-4,-3.000 6.000-5,-2.000 7.000-4,-3.000 0.000-4,1.000-2.000 0,-1.000-3.000-2,1.000-3.000-1,-1.000-2.000-3,1.000 0.000-6,-1.000 0.000-5,1.000 0.000-5,-1.000 3.000-5,1.000 6.000-3,-1.000 7.000-4,1.000 6.000-3,-3.000-1.000-4,-2.000-5.000-1,-3.000-7.000-3,-3.000-5.000-1,-2.000-9.000 1,0.000-9.000 3,0.000-10.000 4,0.000-8.000 3,3.000-15.000 2,6.000-19.000-1,7.000-18.000-2,6.000-19.000-1,3.000-8.000 1,0.000 3.000 7,0.000 3.000 5,0.000 4.000 6</inkml:trace>
</inkml:ink>
</file>

<file path=ppt/ink/ink77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4"/>
    </inkml:context>
    <inkml:brush xml:id="br0">
      <inkml:brushProperty name="width" value="0.0316262468695641" units="cm"/>
      <inkml:brushProperty name="height" value="0.0316262468695641" units="cm"/>
      <inkml:brushProperty name="color" value="#f2395b"/>
      <inkml:brushProperty name="ignorePressure" value="0"/>
    </inkml:brush>
  </inkml:definitions>
  <inkml:trace contextRef="#ctx0" brushRef="#br0">52050.000 33000.000 695,'95.000'-46.000'97,"-9.000"10.000"-24,-10.000 10.000-23,-8.000 9.000-25,-4.000 4.000-12,3.000 1.000 0,3.000-1.000 0,4.000 1.000 0,-4.000-1.000-6,-9.000 1.000-11,-10.000-1.000-11,-8.000 1.000-13</inkml:trace>
</inkml:ink>
</file>

<file path=ppt/ink/ink77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4"/>
    </inkml:context>
    <inkml:brush xml:id="br0">
      <inkml:brushProperty name="width" value="0.0464075803756714" units="cm"/>
      <inkml:brushProperty name="height" value="0.0464075803756714" units="cm"/>
      <inkml:brushProperty name="color" value="#f2395b"/>
      <inkml:brushProperty name="ignorePressure" value="0"/>
    </inkml:brush>
  </inkml:definitions>
  <inkml:trace contextRef="#ctx0" brushRef="#br0">53150.000 31700.000 474,'-22.000'-135.000'3,"6.000"32.000"8,7.000 31.000 8,6.000 32.000 7,4.000 25.000 8,4.000 23.000 9,3.000 22.000 9,3.000 22.000 9,-1.000 16.000 0,-2.000 14.000-9,-3.000 11.000-11,-3.000 14.000-9,-6.000 13.000-7,-5.000 16.000-5,-7.000 15.000-5,-5.000 17.000-4,-4.000 17.000-3,0.000 23.000-2,0.000 22.000-3,0.000 22.000-1,0.000 5.000-4,0.000-8.000-6,0.000-10.000-6,0.000-9.000-7,-2.000-7.000-5,-3.000-3.000-6,-3.000-3.000-5,-2.000-2.000-5,-1.000-5.000-2,3.000-2.000-1,3.000-3.000 0,4.000-3.000-1,4.000-17.000 4,6.000-27.000 5,7.000-28.000 7,6.000-28.000 6,1.000-23.000 4,-3.000-15.000-1,-3.000-15.000 0,-2.000-16.000 0</inkml:trace>
</inkml:ink>
</file>

<file path=ppt/ink/ink77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5"/>
    </inkml:context>
    <inkml:brush xml:id="br0">
      <inkml:brushProperty name="width" value="0.0320594944059849" units="cm"/>
      <inkml:brushProperty name="height" value="0.0320594944059849" units="cm"/>
      <inkml:brushProperty name="color" value="#f2395b"/>
      <inkml:brushProperty name="ignorePressure" value="0"/>
    </inkml:brush>
  </inkml:definitions>
  <inkml:trace contextRef="#ctx0" brushRef="#br0">53450.000 32850.000 686,'29.000'-50.000'3,"10.000"0.000"6,10.000 0.000 6,9.000 0.000 7,-1.000 6.000 3,-8.000 13.000 1,-10.000 12.000 0,-9.000 13.000 1,-5.000 7.000 0,0.000 4.000-2,0.000 3.000-2,0.000 3.000-1,-2.000 7.000-4,-3.000 14.000-4,-3.000 11.000-6,-2.000 14.000-5,-9.000 7.000-2,-12.000 3.000 3,-13.000 3.000 1,-12.000 4.000 2,-7.000-3.000-3,1.000-5.000-11,-1.000-7.000-10,1.000-5.000-9,4.000-8.000-5,9.000-5.000 2,10.000-7.000 1,10.000-5.000 2,5.000-4.000 5,4.000 0.000 6,3.000 0.000 9,3.000 0.000 6,4.000 0.000 5,7.000 0.000 1,6.000 0.000 1,7.000 0.000 1,4.000 0.000 2,3.000 0.000 2,3.000 0.000 2,4.000 0.000 3,-4.000 3.000-1,-9.000 6.000-3,-10.000 7.000-4,-8.000 6.000-3,-11.000 4.000-3,-8.000 4.000-2,-10.000 3.000-2,-9.000 3.000-2,-15.000 3.000-3,-18.000 3.000-1,-19.000 3.000-3,-18.000 4.000-3,-14.000 1.000-3,-5.000 0.000-7,-7.000 0.000-6,-5.000 0.000-6,6.000-7.000-3,23.000-11.000 0,22.000-14.000 1,22.000-11.000 0</inkml:trace>
</inkml:ink>
</file>

<file path=ppt/ink/ink77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5"/>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56000.000 32500.000 999,'-46.000'1.000'-58,"10.000"4.000"9,10.000 3.000 12,9.000 3.000 9</inkml:trace>
</inkml:ink>
</file>

<file path=ppt/ink/ink77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6"/>
    </inkml:context>
    <inkml:brush xml:id="br0">
      <inkml:brushProperty name="width" value="0.0319977924227715" units="cm"/>
      <inkml:brushProperty name="height" value="0.0319977924227715" units="cm"/>
      <inkml:brushProperty name="color" value="#f2395b"/>
      <inkml:brushProperty name="ignorePressure" value="0"/>
    </inkml:brush>
  </inkml:definitions>
  <inkml:trace contextRef="#ctx0" brushRef="#br0">55000.000 33000.000 687,'84.000'-25.000'74,"19.000"0.000"-13,19.000 0.000-14,19.000 0.000-14,5.000 1.000-7,-5.000 4.000-4,-7.000 3.000-2,-5.000 3.000-2,-3.000 3.000-7,4.000 3.000-11,3.000 3.000-9,3.000 4.000-11,-8.000 2.000-4,-19.000 4.000 4,-18.000 3.000 4,-19.000 3.000 2,-15.000-1.000-3,-8.000-2.000-9,-10.000-3.000-9,-9.000-3.000-10</inkml:trace>
</inkml:ink>
</file>

<file path=ppt/ink/ink7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8"/>
    </inkml:context>
    <inkml:brush xml:id="br0">
      <inkml:brushProperty name="width" value="0.039102915674448" units="cm"/>
      <inkml:brushProperty name="height" value="0.039102915674448" units="cm"/>
      <inkml:brushProperty name="color" value="#f2395b"/>
      <inkml:brushProperty name="ignorePressure" value="0"/>
    </inkml:brush>
  </inkml:definitions>
  <inkml:trace contextRef="#ctx0" brushRef="#br0">56900.000 42800.000 562,'-91.000'-44.000'7,"19.000"13.000"13,19.000 12.000 13,19.000 13.000 13,10.000 12.000 4,4.000 13.000-5,3.000 12.000-5,3.000 13.000-6,4.000 9.000-5,7.000 6.000-4,6.000 7.000-5,7.000 6.000-3,2.000 17.000-3,1.000 28.000-1,-1.000 28.000-2,1.000 29.000-1,-3.000 13.000-2,-2.000 1.000-1,-3.000-1.000-2,-3.000 1.000-1,-2.000-6.000-7,0.000-8.000-8,0.000-10.000-11,0.000-9.000-8,0.000-9.000-9,0.000-5.000-7,0.000-7.000-8,0.000-5.000-6,0.000-15.000 0,0.000-22.000 6,0.000-22.000 7,0.000-21.000 8</inkml:trace>
</inkml:ink>
</file>

<file path=ppt/ink/ink77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6"/>
    </inkml:context>
    <inkml:brush xml:id="br0">
      <inkml:brushProperty name="width" value="0.0369361490011215" units="cm"/>
      <inkml:brushProperty name="height" value="0.0369361490011215" units="cm"/>
      <inkml:brushProperty name="color" value="#f2395b"/>
      <inkml:brushProperty name="ignorePressure" value="0"/>
    </inkml:brush>
  </inkml:definitions>
  <inkml:trace contextRef="#ctx0" brushRef="#br0">56250.000 32000.000 595,'-90.000'-24.000'0,"23.000"4.000"0,22.000 3.000 0,22.000 3.000 0,12.000 14.000 8,3.000 25.000 16,3.000 25.000 15,4.000 25.000 16,1.000 17.000 4,0.000 9.000-9,0.000 10.000-7,0.000 10.000-9,-2.000 11.000-6,-3.000 17.000-5,-3.000 15.000-4,-2.000 16.000-4,-5.000 10.000-8,-2.000 7.000-8,-3.000 6.000-8,-3.000 7.000-10,-4.000-7.000-8,-3.000-19.000-9,-3.000-18.000-7,-2.000-19.000-10,0.000-22.000-2,7.000-25.000 1,6.000-25.000 2,7.000-25.000 1</inkml:trace>
</inkml:ink>
</file>

<file path=ppt/ink/ink77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6"/>
    </inkml:context>
    <inkml:brush xml:id="br0">
      <inkml:brushProperty name="width" value="0.0383272059261799" units="cm"/>
      <inkml:brushProperty name="height" value="0.0383272059261799" units="cm"/>
      <inkml:brushProperty name="color" value="#f2395b"/>
      <inkml:brushProperty name="ignorePressure" value="0"/>
    </inkml:brush>
  </inkml:definitions>
  <inkml:trace contextRef="#ctx0" brushRef="#br0">59100.000 31900.000 574,'23.000'-69.000'2,"-3.000"13.000"5,-3.000 12.000 5,-2.000 13.000 5,-11.000 15.000 9,-15.000 19.000 11,-15.000 19.000 13,-16.000 19.000 11,-15.000 13.000 0,-11.000 10.000-13,-14.000 10.000-14,-11.000 9.000-13,-9.000 7.000-7,-3.000 7.000-3,-3.000 6.000-2,-2.000 7.000-3,0.000-3.000-1,7.000-8.000-2,6.000-10.000-1,7.000-9.000-3,8.000-9.000-1,14.000-5.000-2,11.000-7.000-3,14.000-5.000-3,24.000-8.000 0,38.000-5.000 1,37.000-7.000 1,38.000-5.000 1,26.000-9.000 0,16.000-9.000 2,15.000-10.000 0,17.000-8.000 2,2.000-6.000-6,-9.000 1.000-8,-10.000-1.000-11,-8.000 1.000-10,-15.000-1.000-4,-19.000 1.000-2,-18.000-1.000 1,-19.000 1.000-1</inkml:trace>
</inkml:ink>
</file>

<file path=ppt/ink/ink77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7"/>
    </inkml:context>
    <inkml:brush xml:id="br0">
      <inkml:brushProperty name="width" value="0.0381363704800606" units="cm"/>
      <inkml:brushProperty name="height" value="0.0381363704800606" units="cm"/>
      <inkml:brushProperty name="color" value="#f2395b"/>
      <inkml:brushProperty name="ignorePressure" value="0"/>
    </inkml:brush>
  </inkml:definitions>
  <inkml:trace contextRef="#ctx0" brushRef="#br0">59200.000 32000.000 576,'-69.000'-66.000'17,"13.000"19.000"-3,12.000 19.000-3,13.000 19.000-2,6.000 13.000 4,0.000 10.000 11,0.000 10.000 12,0.000 9.000 11,1.000 15.000 2,4.000 22.000-4,3.000 22.000-6,3.000 23.000-6,1.000 17.000-5,1.000 17.000-5,-1.000 15.000-5,1.000 16.000-6,1.000 9.000-7,3.000 3.000-6,3.000 3.000-8,4.000 4.000-8,-1.000-7.000-9,-3.000-16.000-13,-3.000-15.000-12,-2.000-15.000-13,-1.000-23.000 0,3.000-28.000 11,3.000-28.000 11,4.000-27.000 12</inkml:trace>
</inkml:ink>
</file>

<file path=ppt/ink/ink77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7"/>
    </inkml:context>
    <inkml:brush xml:id="br0">
      <inkml:brushProperty name="width" value="0.043328519910574" units="cm"/>
      <inkml:brushProperty name="height" value="0.043328519910574" units="cm"/>
      <inkml:brushProperty name="color" value="#f2395b"/>
      <inkml:brushProperty name="ignorePressure" value="0"/>
    </inkml:brush>
  </inkml:definitions>
  <inkml:trace contextRef="#ctx0" brushRef="#br0">61650.000 31850.000 507,'-99.000'-60.000'65,"4.000"32.000"-10,3.000 31.000-10,3.000 32.000-10,1.000 24.000-3,1.000 19.000 0,-1.000 19.000 2,1.000 19.000 2,1.000 12.000-2,3.000 6.000-4,3.000 7.000-4,4.000 6.000-4,5.000-1.000-4,10.000-5.000-7,10.000-7.000-4,9.000-5.000-6,9.000-12.000-2,9.000-16.000 0,10.000-15.000 1,10.000-15.000 0,22.000-23.000-7,39.000-28.000-15,36.000-28.000-17,39.000-27.000-15,18.000-23.000-4,0.000-16.000 5,0.000-15.000 8,0.000-15.000 5,-5.000-6.000 6,-9.000 7.000 3,-10.000 6.000 4,-8.000 7.000 4,-14.000 8.000 3,-15.000 14.000 5,-15.000 11.000 5,-16.000 14.000 4,-13.000 8.000 7,-9.000 7.000 6,-10.000 6.000 7,-8.000 7.000 7,-11.000 8.000 2,-8.000 14.000-3,-10.000 11.000-2,-9.000 14.000-4,-10.000 10.000 3,-9.000 9.000 11,-10.000 10.000 10,-8.000 10.000 9,-3.000 4.000 3,7.000 0.000-7,6.000 0.000-7,7.000 0.000-6,4.000 3.000-6,3.000 6.000-4,3.000 7.000-4,4.000 6.000-4,4.000-2.000-4,6.000-9.000-3,7.000-10.000-2,6.000-8.000-2,9.000-12.000-4,13.000-12.000-3,12.000-13.000-2,13.000-12.000-4,12.000-12.000-2,13.000-8.000-2,12.000-10.000-2,13.000-9.000-2,7.000-12.000-2,4.000-11.000 0,3.000-14.000-1,3.000-11.000 0,-2.000-12.000 1,-6.000-9.000 2,-6.000-10.000 3,-6.000-8.000 2,-12.000-8.000 3,-15.000-2.000 2,-15.000-3.000 3,-16.000-3.000 3,-12.000 2.000 2,-5.000 10.000 1,-7.000 10.000 1,-5.000 9.000 1,-12.000 12.000 1,-16.000 16.000 5,-15.000 15.000 3,-15.000 17.000 3,-14.000 10.000 1,-8.000 6.000-2,-10.000 7.000-3,-9.000 6.000-2,-7.000 9.000-4,-3.000 13.000-9,-3.000 12.000-7,-2.000 13.000-8,6.000 6.000-6,20.000 0.000-5,18.000 0.000-5,20.000 0.000-4</inkml:trace>
</inkml:ink>
</file>

<file path=ppt/ink/ink77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8"/>
    </inkml:context>
    <inkml:brush xml:id="br0">
      <inkml:brushProperty name="width" value="0.0349942333996296" units="cm"/>
      <inkml:brushProperty name="height" value="0.0349942333996296" units="cm"/>
      <inkml:brushProperty name="color" value="#f2395b"/>
      <inkml:brushProperty name="ignorePressure" value="0"/>
    </inkml:brush>
  </inkml:definitions>
  <inkml:trace contextRef="#ctx0" brushRef="#br0">63500.000 33150.000 628,'51.000'-4.000'2,"4.000"-5.000"5,3.000-7.000 3,3.000-5.000 5,-4.000-1.000 3,-8.000 6.000 3,-10.000 7.000 2,-9.000 6.000 3,-4.000 7.000 1,4.000 10.000 2,3.000 10.000 1,3.000 9.000 1,-1.000 7.000-2,-2.000 7.000-6,-3.000 6.000-5,-3.000 7.000-7,-7.000 4.000-2,-9.000 3.000-3,-10.000 3.000 0,-8.000 4.000-3,-14.000-1.000 1,-15.000-3.000 1,-15.000-3.000 2,-16.000-2.000 0,-8.000-6.000-3,0.000-6.000-6,0.000-6.000-7,0.000-6.000-7,6.000-7.000-2,13.000-6.000 5,12.000-6.000 4,13.000-6.000 5,26.000-6.000 2,41.000-2.000 2,40.000-3.000 0,42.000-3.000 2,16.000-4.000-7,-6.000-3.000-14,-6.000-3.000-15,-6.000-2.000-15,-10.000-1.000-5,-12.000 3.000 3,-13.000 3.000 3,-12.000 4.000 4,-12.000-1.000 4,-8.000-3.000 9,-10.000-3.000 7,-9.000-2.000 8</inkml:trace>
</inkml:ink>
</file>

<file path=ppt/ink/ink77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9"/>
    </inkml:context>
    <inkml:brush xml:id="br0">
      <inkml:brushProperty name="width" value="0.0342785604298115" units="cm"/>
      <inkml:brushProperty name="height" value="0.0342785604298115" units="cm"/>
      <inkml:brushProperty name="color" value="#f2395b"/>
      <inkml:brushProperty name="ignorePressure" value="0"/>
    </inkml:brush>
  </inkml:definitions>
  <inkml:trace contextRef="#ctx0" brushRef="#br0">65450.000 32700.000 641,'-40.000'-4.000'5,"23.000"-5.000"11,22.000-7.000 9,22.000-5.000 11,12.000-3.000 3,3.000 4.000-4,3.000 3.000-5,4.000 3.000-5,13.000 3.000-1,26.000 3.000-2,24.000 3.000-1,26.000 4.000 0,12.000 1.000-3,0.000 0.000-3,0.000 0.000-3,0.000 0.000-2,-4.000 0.000-6,-5.000 0.000-4,-7.000 0.000-6,-5.000 0.000-5,-11.000 0.000-7,-11.000 0.000-9,-14.000 0.000-7,-11.000 0.000-8</inkml:trace>
</inkml:ink>
</file>

<file path=ppt/ink/ink77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9"/>
    </inkml:context>
    <inkml:brush xml:id="br0">
      <inkml:brushProperty name="width" value="0.0380555242300034" units="cm"/>
      <inkml:brushProperty name="height" value="0.0380555242300034" units="cm"/>
      <inkml:brushProperty name="color" value="#f2395b"/>
      <inkml:brushProperty name="ignorePressure" value="0"/>
    </inkml:brush>
  </inkml:definitions>
  <inkml:trace contextRef="#ctx0" brushRef="#br0">66550.000 31850.000 578,'-27.000'-30.000'0,"-3.000"-9.000"0,-3.000-10.000 2,-2.000-8.000-1,2.000 13.000 11,9.000 38.000 18,10.000 37.000 20,10.000 38.000 20,0.000 27.000 2,-5.000 20.000-13,-7.000 18.000-13,-5.000 20.000-13,-8.000 17.000-10,-5.000 20.000-8,-7.000 18.000-7,-5.000 20.000-8,-3.000 5.000-8,4.000-6.000-10,3.000-6.000-11,3.000-6.000-10,3.000-15.000-8,3.000-21.000-3,3.000-22.000-4,4.000-22.000-4</inkml:trace>
</inkml:ink>
</file>

<file path=ppt/ink/ink77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19"/>
    </inkml:context>
    <inkml:brush xml:id="br0">
      <inkml:brushProperty name="width" value="0.043240524828434" units="cm"/>
      <inkml:brushProperty name="height" value="0.043240524828434" units="cm"/>
      <inkml:brushProperty name="color" value="#f2395b"/>
      <inkml:brushProperty name="ignorePressure" value="0"/>
    </inkml:brush>
  </inkml:definitions>
  <inkml:trace contextRef="#ctx0" brushRef="#br0">68950.000 31650.000 508,'21.000'-47.000'0,"-5.000"6.000"0,-7.000 7.000 0,-5.000 6.000 0,-4.000 15.000 10,0.000 26.000 21,0.000 24.000 19,0.000 26.000 21,-5.000 19.000 4,-9.000 17.000-14,-10.000 15.000-12,-8.000 16.000-13,-11.000 13.000-7,-8.000 14.000-4,-10.000 11.000-2,-9.000 14.000-3,-4.000 8.000-9,4.000 7.000-12,3.000 6.000-13,3.000 7.000-13,3.000-9.000-6,3.000-21.000 3,3.000-22.000 2,4.000-22.000 1,5.000-24.000 3,10.000-24.000 3,10.000-26.000 3,9.000-24.000 2</inkml:trace>
</inkml:ink>
</file>

<file path=ppt/ink/ink77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0"/>
    </inkml:context>
    <inkml:brush xml:id="br0">
      <inkml:brushProperty name="width" value="0.0431897938251495" units="cm"/>
      <inkml:brushProperty name="height" value="0.0431897938251495" units="cm"/>
      <inkml:brushProperty name="color" value="#f2395b"/>
      <inkml:brushProperty name="ignorePressure" value="0"/>
    </inkml:brush>
  </inkml:definitions>
  <inkml:trace contextRef="#ctx0" brushRef="#br0">69700.000 32450.000 509,'-4.000'-43.000'7,"-5.000"17.000"15,-7.000 15.000 15,-5.000 16.000 14,-9.000 23.000 5,-9.000 31.000-4,-10.000 32.000-4,-8.000 31.000-4,-4.000 17.000-5,3.000 3.000-5,3.000 3.000-6,4.000 4.000-5,7.000-6.000-5,13.000-11.000-4,12.000-14.000-4,13.000-11.000-4,10.000-17.000-4,10.000-18.000-4,10.000-19.000-2,9.000-18.000-3,9.000-17.000-3,9.000-11.000-1,10.000-14.000-3,10.000-11.000-1,2.000-12.000-1,-3.000-9.000 0,-3.000-10.000 0,-2.000-8.000 0,-1.000-17.000-1,3.000-21.000 1,3.000-22.000-1,4.000-22.000 0,-9.000-5.000 2,-18.000 13.000 2,-19.000 12.000 2,-18.000 13.000 2,-17.000 10.000 3,-11.000 10.000 2,-14.000 10.000 2,-11.000 9.000 2,-11.000 9.000 1,-5.000 9.000-2,-7.000 10.000 0,-5.000 10.000-2,0.000 5.000 0,10.000 4.000 0,10.000 3.000 0,9.000 3.000 0,13.000-1.000-8,20.000-2.000-16,18.000-3.000-16,20.000-3.000-17</inkml:trace>
</inkml:ink>
</file>

<file path=ppt/ink/ink77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0"/>
    </inkml:context>
    <inkml:brush xml:id="br0">
      <inkml:brushProperty name="width" value="0.0438727810978889" units="cm"/>
      <inkml:brushProperty name="height" value="0.0438727810978889" units="cm"/>
      <inkml:brushProperty name="color" value="#f2395b"/>
      <inkml:brushProperty name="ignorePressure" value="0"/>
    </inkml:brush>
  </inkml:definitions>
  <inkml:trace contextRef="#ctx0" brushRef="#br0">71100.000 31800.000 501,'45.000'-19.000'5,"-9.000"13.000"14,-10.000 12.000 14,-8.000 13.000 13,-6.000 9.000 6,1.000 6.000 0,-1.000 7.000-1,1.000 6.000 0,-4.000 9.000-4,-6.000 13.000-8,-6.000 12.000-6,-6.000 13.000-7,-9.000 10.000-6,-8.000 10.000-6,-10.000 10.000-6,-9.000 9.000-5,-4.000-1.000-8,4.000-8.000-8,3.000-10.000-8,3.000-9.000-9,3.000-13.000-6,3.000-16.000-3,3.000-15.000-2,4.000-15.000-4,2.000-25.000-3,4.000-30.000-4,3.000-32.000-2,3.000-30.000-4,7.000-22.000 4,14.000-8.000 13,11.000-10.000 11,14.000-9.000 12,7.000 2.000 8,3.000 17.000 3,3.000 15.000 2,4.000 16.000 5,2.000 12.000 3,4.000 9.000 8,3.000 10.000 6,3.000 10.000 7,3.000 5.000 3,3.000 4.000 1,3.000 3.000 1,4.000 3.000 0,-3.000 3.000 1,-5.000 3.000-3,-7.000 3.000 0,-5.000 4.000-3,-8.000 2.000-1,-5.000 4.000-2,-7.000 3.000-2,-5.000 3.000-3,-6.000-4.000-13,-3.000-8.000-23,-3.000-10.000-24,-2.000-9.000-24</inkml:trace>
</inkml:ink>
</file>

<file path=ppt/ink/ink7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9"/>
    </inkml:context>
    <inkml:brush xml:id="br0">
      <inkml:brushProperty name="width" value="0.0512682870030403" units="cm"/>
      <inkml:brushProperty name="height" value="0.0512682870030403" units="cm"/>
      <inkml:brushProperty name="color" value="#f2395b"/>
      <inkml:brushProperty name="ignorePressure" value="0"/>
    </inkml:brush>
  </inkml:definitions>
  <inkml:trace contextRef="#ctx0" brushRef="#br0">60250.000 42550.000 429,'-25.000'-111.000'26,"0.000"28.000"6,0.000 28.000 7,0.000 29.000 5,-2.000 21.000 2,-3.000 16.000-3,-3.000 15.000-2,-2.000 17.000-3,-5.000 14.000-3,-2.000 17.000-5,-3.000 15.000-3,-3.000 16.000-5,-4.000 9.000-2,-3.000 3.000-1,-3.000 3.000-1,-2.000 4.000-1,-1.000 7.000-2,3.000 13.000-1,3.000 12.000-2,4.000 13.000-1,2.000 2.000-2,4.000-5.000-2,3.000-7.000-3,3.000-5.000-2,6.000-11.000-4,9.000-11.000-2,10.000-14.000-5,10.000-11.000-2,4.000-14.000-3,0.000-11.000 1,0.000-14.000-1,0.000-11.000 1,4.000-14.000-2,10.000-11.000-1,10.000-14.000-2,9.000-11.000-2,9.000-14.000-1,9.000-11.000 0,10.000-14.000-1,10.000-11.000 0,4.000-12.000 0,0.000-9.000 2,0.000-10.000 3,0.000-8.000 1,-8.000-3.000 3,-16.000 7.000 2,-15.000 6.000 2,-15.000 7.000 3,-12.000 2.000 1,-6.000 1.000 1,-6.000-1.000 1,-6.000 1.000 1,-10.000 5.000 1,-12.000 14.000-1,-13.000 11.000 0,-12.000 14.000 0,-9.000 8.000-2,-2.000 7.000-1,-3.000 6.000-1,-3.000 7.000-2,-1.000 5.000-2,4.000 7.000-3,3.000 6.000-4,3.000 7.000-3,9.000 0.000-2,16.000-2.000-1,15.000-3.000-2,17.000-3.000-2</inkml:trace>
</inkml:ink>
</file>

<file path=ppt/ink/ink77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0"/>
    </inkml:context>
    <inkml:brush xml:id="br0">
      <inkml:brushProperty name="width" value="0.050497904419899" units="cm"/>
      <inkml:brushProperty name="height" value="0.050497904419899" units="cm"/>
      <inkml:brushProperty name="color" value="#f2395b"/>
      <inkml:brushProperty name="ignorePressure" value="0"/>
    </inkml:brush>
  </inkml:definitions>
  <inkml:trace contextRef="#ctx0" brushRef="#br0">72300.000 31250.000 435,'-46.000'-68.000'5,"10.000"17.000"8,10.000 15.000 10,9.000 16.000 8,6.000 15.000 8,3.000 16.000 4,3.000 15.000 5,4.000 17.000 6,1.000 11.000-2,0.000 10.000-6,0.000 10.000-8,0.000 9.000-6,0.000 7.000-5,0.000 7.000-3,0.000 6.000-4,0.000 7.000-3,-4.000 8.000-4,-5.000 14.000-3,-7.000 11.000-3,-5.000 14.000-4,-6.000 11.000-1,-3.000 14.000 1,-3.000 11.000 2,-2.000 14.000 2,-6.000 0.000-4,-6.000-8.000-12,-6.000-10.000-11,-6.000-9.000-11,1.000-16.000-8,9.000-22.000-7,10.000-22.000-5,10.000-21.000-6</inkml:trace>
</inkml:ink>
</file>

<file path=ppt/ink/ink77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1"/>
    </inkml:context>
    <inkml:brush xml:id="br0">
      <inkml:brushProperty name="width" value="0.0490357950329781" units="cm"/>
      <inkml:brushProperty name="height" value="0.0490357950329781" units="cm"/>
      <inkml:brushProperty name="color" value="#f2395b"/>
      <inkml:brushProperty name="ignorePressure" value="0"/>
    </inkml:brush>
  </inkml:definitions>
  <inkml:trace contextRef="#ctx0" brushRef="#br0">72350.000 32800.000 448,'114.000'-90.000'35,"-22.000"23.000"0,-22.000 22.000 0,-21.000 22.000-1,-14.000 13.000-2,-2.000 7.000-5,-3.000 6.000-4,-3.000 7.000-5,-6.000 8.000-2,-5.000 14.000 3,-7.000 11.000 3,-5.000 14.000 2,-8.000 11.000 0,-5.000 14.000-4,-7.000 11.000-4,-5.000 14.000-4,-4.000-3.000-4,0.000-15.000-4,0.000-15.000-4,0.000-16.000-5,10.000-18.000-4,23.000-18.000-7,22.000-19.000-6,22.000-18.000-6,16.000-17.000-2,14.000-11.000 0,11.000-14.000 0,14.000-11.000 0,3.000-7.000 2,-2.000 0.000 2,-3.000 0.000 3,-3.000 0.000 2,-6.000 3.000 3,-5.000 6.000 1,-7.000 7.000 3,-5.000 6.000 3,-11.000 7.000 4,-11.000 10.000 8,-14.000 10.000 8,-11.000 9.000 8,-14.000 9.000 9,-11.000 9.000 13,-14.000 10.000 11,-11.000 10.000 12,-6.000 5.000 1,4.000 4.000-10,3.000 3.000-10,3.000 3.000-10,3.000 4.000-7,3.000 7.000-3,3.000 6.000-5,4.000 7.000-3,1.000 4.000-3,0.000 3.000-3,0.000 3.000-2,0.000 4.000-2,3.000 1.000-3,6.000 0.000-3,7.000 0.000-2,6.000 0.000-2,6.000-5.000-2,6.000-9.000-2,7.000-10.000-1,6.000-8.000-3,7.000-12.000 0,10.000-12.000 0,10.000-13.000-1,9.000-12.000-1,6.000-13.000 0,3.000-12.000-4,3.000-13.000-3,4.000-12.000-2,-4.000-10.000 0,-9.000-6.000 5,-10.000-6.000 5,-8.000-6.000 5,-14.000-2.000 4,-15.000 3.000 1,-15.000 3.000 2,-16.000 4.000 2,-10.000 4.000 1,-3.000 6.000 2,-3.000 7.000 1,-2.000 6.000 0,-12.000 7.000 0,-19.000 10.000-2,-18.000 10.000-2,-19.000 9.000-2,-19.000 7.000-2,-19.000 7.000 1,-18.000 6.000 0,-19.000 7.000 0,-7.000 5.000-5,7.000 7.000-13,6.000 6.000-12,7.000 7.000-12,13.000-1.000-5,22.000-6.000 4,22.000-6.000 2,23.000-6.000 4</inkml:trace>
</inkml:ink>
</file>

<file path=ppt/ink/ink77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3"/>
    </inkml:context>
    <inkml:brush xml:id="br0">
      <inkml:brushProperty name="width" value="0.0346780046820641" units="cm"/>
      <inkml:brushProperty name="height" value="0.0346780046820641" units="cm"/>
      <inkml:brushProperty name="color" value="#f2395b"/>
      <inkml:brushProperty name="ignorePressure" value="0"/>
    </inkml:brush>
  </inkml:definitions>
  <inkml:trace contextRef="#ctx0" brushRef="#br0">77500.000 32100.000 634,'-40.000'-2.000'5,"23.000"-3.000"10,22.000-3.000 10,22.000-2.000 11,19.000-3.000 3,20.000 1.000-4,18.000-1.000-4,20.000 1.000-4,16.000 1.000-3,16.000 3.000-1,15.000 3.000-2,17.000 4.000-2,7.000-1.000-2,0.000-3.000-2,0.000-3.000-1,0.000-2.000-2,-10.000 2.000-5,-18.000 9.000-8,-19.000 10.000-9,-18.000 10.000-8,-18.000 7.000-7,-16.000 6.000-6,-15.000 7.000-6,-15.000 6.000-6,-12.000 3.000-3,-6.000 0.000 0,-6.000 0.000 0,-6.000 0.000-1,-7.000-5.000 4,-6.000-9.000 9,-6.000-10.000 7,-6.000-8.000 8</inkml:trace>
</inkml:ink>
</file>

<file path=ppt/ink/ink77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3"/>
    </inkml:context>
    <inkml:brush xml:id="br0">
      <inkml:brushProperty name="width" value="0.0335968211293221" units="cm"/>
      <inkml:brushProperty name="height" value="0.0335968211293221" units="cm"/>
      <inkml:brushProperty name="color" value="#f2395b"/>
      <inkml:brushProperty name="ignorePressure" value="0"/>
    </inkml:brush>
  </inkml:definitions>
  <inkml:trace contextRef="#ctx0" brushRef="#br0">77050.000 33050.000 654,'-121.000'-2.000'36,"60.000"-3.000"4,60.000-3.000 3,59.000-2.000 4,40.000 0.000-3,22.000 7.000-8,22.000 6.000-7,23.000 7.000-9,17.000 0.000-5,17.000-2.000-2,15.000-3.000-2,16.000-3.000-3,2.000-2.000-4,-8.000 0.000-9,-10.000 0.000-9,-9.000 0.000-7,-16.000 4.000-10,-22.000 10.000-7,-22.000 10.000-10,-21.000 9.000-8</inkml:trace>
</inkml:ink>
</file>

<file path=ppt/ink/ink77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3"/>
    </inkml:context>
    <inkml:brush xml:id="br0">
      <inkml:brushProperty name="width" value="0.0369853600859642" units="cm"/>
      <inkml:brushProperty name="height" value="0.0369853600859642" units="cm"/>
      <inkml:brushProperty name="color" value="#f2395b"/>
      <inkml:brushProperty name="ignorePressure" value="0"/>
    </inkml:brush>
  </inkml:definitions>
  <inkml:trace contextRef="#ctx0" brushRef="#br0">82950.000 30700.000 594,'1.000'-49.000'6,"4.000"4.000"13,3.000 3.000 12,3.000 3.000 12,-7.000 14.000 4,-15.000 25.000-3,-15.000 25.000-5,-16.000 25.000-3,-15.000 20.000-5,-11.000 16.000-4,-14.000 15.000-5,-11.000 17.000-4,-12.000 11.000-4,-9.000 10.000-3,-10.000 10.000-3,-8.000 9.000-2,-4.000 6.000-3,3.000 3.000-2,3.000 3.000-4,4.000 4.000-3,7.000-4.000-1,13.000-9.000 3,12.000-10.000 1,13.000-8.000 2,13.000-17.000-4,17.000-21.000-10,15.000-22.000-9,16.000-22.000-10,12.000-19.000-8,9.000-16.000-4,10.000-15.000-6,10.000-15.000-4,4.000-12.000 1,0.000-6.000 9,0.000-6.000 10,0.000-6.000 8,1.000-4.000 6,4.000 1.000 4,3.000-1.000 5,3.000 1.000 3</inkml:trace>
</inkml:ink>
</file>

<file path=ppt/ink/ink77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4"/>
    </inkml:context>
    <inkml:brush xml:id="br0">
      <inkml:brushProperty name="width" value="0.0417651161551476" units="cm"/>
      <inkml:brushProperty name="height" value="0.0417651161551476" units="cm"/>
      <inkml:brushProperty name="color" value="#f2395b"/>
      <inkml:brushProperty name="ignorePressure" value="0"/>
    </inkml:brush>
  </inkml:definitions>
  <inkml:trace contextRef="#ctx0" brushRef="#br0">82450.000 31750.000 526,'110.000'-135.000'-19,"-27.000"32.000"8,-28.000 31.000 9,-28.000 32.000 8,-17.000 21.000 10,-2.000 13.000 10,-3.000 12.000 9,-3.000 13.000 11,-2.000 10.000 1,0.000 10.000-5,0.000 10.000-7,0.000 9.000-5,0.000 2.000-6,0.000-2.000-4,0.000-3.000-3,0.000-3.000-5,0.000-4.000-2,0.000-3.000 1,0.000-3.000 0,0.000-2.000 0,3.000-3.000-1,6.000 1.000-5,7.000-1.000-5,6.000 1.000-4,10.000-7.000-5,17.000-12.000-6,15.000-13.000-6,16.000-12.000-5,9.000-15.000-3,3.000-15.000 1,3.000-15.000 1,4.000-16.000 0,1.000-13.000 2,0.000-9.000 2,0.000-10.000 1,0.000-8.000 1,-2.000-6.000 2,-3.000 1.000 4,-3.000-1.000 3,-2.000 1.000 3,-9.000 7.000 4,-12.000 16.000 6,-13.000 15.000 6,-12.000 17.000 5,-12.000 16.000 7,-8.000 19.000 7,-10.000 19.000 8,-9.000 19.000 8,-9.000 15.000 2,-5.000 13.000-4,-7.000 12.000-4,-5.000 13.000-4,-4.000 6.000-5,0.000 0.000-3,0.000 0.000-5,0.000 0.000-5,1.000-2.000-2,4.000-3.000-3,3.000-3.000-1,3.000-2.000-2,4.000-6.000-2,7.000-6.000 1,6.000-6.000-1,7.000-6.000-1,7.000-10.000-5,9.000-12.000-13,10.000-13.000-11,10.000-12.000-13,4.000-13.000-5,0.000-12.000-1,0.000-13.000 1,0.000-12.000 0,0.000-9.000 2,0.000-2.000 6,0.000-3.000 5,0.000-3.000 5,-2.000-1.000 4,-3.000 4.000 2,-3.000 3.000 2,-2.000 3.000 2,-6.000 6.000 5,-6.000 9.000 8,-6.000 10.000 8,-6.000 10.000 8,-2.000 10.000 9,3.000 13.000 11,3.000 12.000 11,4.000 13.000 10,-4.000 12.000 2,-9.000 13.000-6,-10.000 12.000-8,-8.000 13.000-7,-8.000 6.000-5,-2.000 0.000-5,-3.000 0.000-4,-3.000 0.000-4,-9.000 9.000-5,-11.000 19.000-4,-14.000 19.000-4,-11.000 19.000-6,-4.000 7.000-3,6.000-3.000-3,7.000-3.000-5,6.000-2.000-2,6.000-9.000-2,6.000-12.000 1,7.000-13.000 2,6.000-12.000 1</inkml:trace>
</inkml:ink>
</file>

<file path=ppt/ink/ink77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5"/>
    </inkml:context>
    <inkml:brush xml:id="br0">
      <inkml:brushProperty name="width" value="0.0232176743447781" units="cm"/>
      <inkml:brushProperty name="height" value="0.0232176743447781" units="cm"/>
      <inkml:brushProperty name="color" value="#f2395b"/>
      <inkml:brushProperty name="ignorePressure" value="0"/>
    </inkml:brush>
  </inkml:definitions>
  <inkml:trace contextRef="#ctx0" brushRef="#br0">84200.000 31150.000 947,'0.000'-47.000'-49,"0.000"6.000"42,0.000 7.000 41,0.000 6.000 40</inkml:trace>
</inkml:ink>
</file>

<file path=ppt/ink/ink77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6"/>
    </inkml:context>
    <inkml:brush xml:id="br0">
      <inkml:brushProperty name="width" value="0.0464664399623871" units="cm"/>
      <inkml:brushProperty name="height" value="0.0464664399623871" units="cm"/>
      <inkml:brushProperty name="color" value="#f2395b"/>
      <inkml:brushProperty name="ignorePressure" value="0"/>
    </inkml:brush>
  </inkml:definitions>
  <inkml:trace contextRef="#ctx0" brushRef="#br0">84700.000 32250.000 473,'23.000'-46.000'-3,"-3.000"10.000"0,-3.000 10.000 1,-2.000 9.000 1,-3.000 2.000 1,1.000-2.000 0,-1.000-3.000 1,1.000-3.000 2,1.000-6.000-1,3.000-5.000 2,3.000-7.000-1,4.000-5.000 1,-1.000-4.000 1,-3.000 0.000 0,-3.000 0.000 1,-2.000 0.000 1,-5.000 0.000 1,-2.000 0.000 0,-3.000 0.000 1,-3.000 0.000 0,-10.000 4.000 1,-16.000 10.000 4,-15.000 10.000 3,-15.000 9.000 3,-11.000 10.000 1,-2.000 14.000 0,-3.000 11.000-1,-3.000 14.000 0,-1.000 11.000-1,4.000 14.000-1,3.000 11.000-2,3.000 14.000-1,4.000 3.000-2,7.000-2.000-1,6.000-3.000-2,7.000-3.000 0,5.000-2.000-3,7.000 0.000 0,6.000 0.000-3,7.000 0.000-1,4.000-4.000-2,3.000-5.000-1,3.000-7.000-2,4.000-5.000 0,5.000-9.000-3,10.000-9.000-1,10.000-10.000-2,9.000-8.000-1,10.000-11.000-3,14.000-8.000-3,11.000-10.000-3,14.000-9.000-2,3.000-10.000-2,-2.000-9.000 1,-3.000-10.000 0,-3.000-8.000 0,-4.000-8.000 1,-3.000-2.000 2,-3.000-3.000 0,-2.000-3.000 2,-6.000 1.000 2,-6.000 6.000 3,-6.000 7.000 3,-6.000 6.000 3,-9.000 6.000 3,-8.000 6.000 4,-10.000 7.000 2,-9.000 6.000 4,-10.000 12.000 8,-9.000 19.000 12,-10.000 19.000 13,-8.000 19.000 12,-4.000 10.000 2,3.000 4.000-8,3.000 3.000-10,4.000 3.000-9,1.000 9.000-5,0.000 16.000-3,0.000 15.000-2,0.000 17.000-3,-2.000 11.000-2,-3.000 10.000-1,-3.000 10.000-2,-2.000 9.000 0,-5.000 6.000-2,-2.000 3.000 0,-3.000 3.000-1,-3.000 4.000-1,-2.000-1.000-1,0.000-3.000-2,0.000-3.000-3,0.000-2.000-1,1.000-9.000-1,4.000-12.000 0,3.000-13.000 1,3.000-12.000-1,1.000-9.000 0,1.000-2.000-2,-1.000-3.000-3,1.000-3.000-2,-1.000-7.000-2,1.000-9.000 1,-1.000-10.000 0,1.000-8.000-1,-3.000-11.000 0,-2.000-8.000 2,-3.000-10.000-1,-3.000-9.000 2,-2.000-7.000 1,0.000-3.000 1,0.000-3.000 1,0.000-2.000 2,1.000-6.000 1,4.000-6.000 0,3.000-6.000 0,3.000-6.000 0,1.000-10.000 1,1.000-12.000 2,-1.000-13.000 1,1.000-12.000 2,5.000-15.000 0,14.000-15.000-2,11.000-15.000-2,14.000-16.000-1,18.000-16.000-2,25.000-16.000-1,25.000-15.000-2,25.000-15.000 0,23.000-17.000-6,22.000-15.000-8,22.000-15.000-10,23.000-16.000-8,0.000 9.000-3,-18.000 34.000 1,-19.000 35.000 3,-18.000 35.000 2,-20.000 24.000 1,-18.000 16.000-1,-19.000 15.000 1,-18.000 17.000 0</inkml:trace>
</inkml:ink>
</file>

<file path=ppt/ink/ink77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7"/>
    </inkml:context>
    <inkml:brush xml:id="br0">
      <inkml:brushProperty name="width" value="0.0367941185832024" units="cm"/>
      <inkml:brushProperty name="height" value="0.0367941185832024" units="cm"/>
      <inkml:brushProperty name="color" value="#f2395b"/>
      <inkml:brushProperty name="ignorePressure" value="0"/>
    </inkml:brush>
  </inkml:definitions>
  <inkml:trace contextRef="#ctx0" brushRef="#br0">86250.000 32050.000 597,'-25.000'75.000'68,"0.000"0.000"-11,0.000 0.000-12,0.000 0.000-11,1.000 0.000-6,4.000 0.000-3,3.000 0.000-3,3.000 0.000-1,1.000 1.000-3,1.000 4.000-2,-1.000 3.000-3,1.000 3.000-1,4.000-2.000-2,9.000-6.000 0,10.000-6.000-1,10.000-6.000 0,4.000-7.000-4,0.000-6.000-5,0.000-6.000-5,0.000-6.000-7,0.000-6.000-2,0.000-2.000-2,0.000-3.000 0,0.000-3.000-1,-10.000-1.000-2,-18.000 4.000-2,-19.000 3.000-2,-18.000 3.000-3,-15.000-1.000 1,-9.000-2.000 3,-10.000-3.000 3,-8.000-3.000 3,-6.000-6.000 1,1.000-5.000 0,-1.000-7.000 0,1.000-5.000-1,1.000-6.000-1,3.000-3.000-2,3.000-3.000-2,4.000-2.000-2,8.000-5.000 0,17.000-2.000 3,15.000-3.000 2,16.000-3.000 3,5.000-2.000 2,-2.000 0.000 1,-3.000 0.000 0,-3.000 0.000 1</inkml:trace>
</inkml:ink>
</file>

<file path=ppt/ink/ink77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8"/>
    </inkml:context>
    <inkml:brush xml:id="br0">
      <inkml:brushProperty name="width" value="0.0297430157661438" units="cm"/>
      <inkml:brushProperty name="height" value="0.0297430157661438" units="cm"/>
      <inkml:brushProperty name="color" value="#f2395b"/>
      <inkml:brushProperty name="ignorePressure" value="0"/>
    </inkml:brush>
  </inkml:definitions>
  <inkml:trace contextRef="#ctx0" brushRef="#br0">86400.000 32200.000 739,'54.000'-4.000'4,"10.000"-5.000"9,10.000-7.000 9,9.000-5.000 8,-4.000-3.000 2,-15.000 4.000-5,-15.000 3.000-4,-16.000 3.000-6,-5.000 4.000-1,6.000 7.000 2,7.000 6.000 1,6.000 7.000 3,3.000 5.000-7,0.000 7.000-12,0.000 6.000-14,0.000 7.000-13,-4.000-1.000-11,-5.000-6.000-10,-7.000-6.000-10,-5.000-6.000-9</inkml:trace>
</inkml:ink>
</file>

<file path=ppt/ink/ink7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19"/>
    </inkml:context>
    <inkml:brush xml:id="br0">
      <inkml:brushProperty name="width" value="0.0510103218257427" units="cm"/>
      <inkml:brushProperty name="height" value="0.0510103218257427" units="cm"/>
      <inkml:brushProperty name="color" value="#f2395b"/>
      <inkml:brushProperty name="ignorePressure" value="0"/>
    </inkml:brush>
  </inkml:definitions>
  <inkml:trace contextRef="#ctx0" brushRef="#br0">62050.000 42900.000 431,'-5.000'-68.000'32,"-9.000"17.000"6,-10.000 15.000 8,-8.000 16.000 6,-6.000 10.000 0,1.000 7.000-9,-1.000 6.000-7,1.000 7.000-9,-6.000 8.000-5,-8.000 14.000-1,-10.000 11.000-3,-9.000 14.000-1,-7.000 8.000-3,-3.000 7.000 1,-3.000 6.000-2,-2.000 7.000-1,-3.000 7.000 0,1.000 9.000 0,-1.000 10.000 1,1.000 10.000-1,4.000 2.000 0,9.000-3.000-1,10.000-3.000-1,10.000-2.000-1,10.000-6.000-1,13.000-6.000-3,12.000-6.000-1,13.000-6.000-2,13.000-10.000-3,17.000-12.000-7,15.000-13.000-6,16.000-12.000-6,15.000-10.000-5,16.000-6.000-4,15.000-6.000-4,17.000-6.000-3,11.000-9.000-4,10.000-8.000-6,10.000-10.000-5,9.000-9.000-6,-12.000-4.000 1,-30.000 4.000 5,-32.000 3.000 4,-30.000 3.000 5</inkml:trace>
</inkml:ink>
</file>

<file path=ppt/ink/ink77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8"/>
    </inkml:context>
    <inkml:brush xml:id="br0">
      <inkml:brushProperty name="width" value="0.0432369709014893" units="cm"/>
      <inkml:brushProperty name="height" value="0.0432369709014893" units="cm"/>
      <inkml:brushProperty name="color" value="#f2395b"/>
      <inkml:brushProperty name="ignorePressure" value="0"/>
    </inkml:brush>
  </inkml:definitions>
  <inkml:trace contextRef="#ctx0" brushRef="#br0">89500.000 31200.000 508,'-4.000'-50.000'5,"-5.000"0.000"7,-7.000 0.000 9,-5.000 0.000 9,-4.000 4.000 3,0.000 10.000 0,0.000 10.000 0,0.000 9.000-1,-4.000 7.000-1,-5.000 7.000-3,-7.000 6.000-3,-5.000 7.000-2,-6.000 10.000-2,-3.000 16.000 0,-3.000 15.000-1,-2.000 17.000-1,-5.000 10.000 0,-2.000 6.000-2,-3.000 7.000-2,-3.000 6.000-1,-1.000 6.000-1,4.000 6.000-3,3.000 7.000-2,3.000 6.000-3,3.000 6.000-2,3.000 6.000-2,3.000 7.000-4,4.000 6.000-2,7.000-1.000-2,13.000-5.000-2,12.000-7.000-1,13.000-5.000-1,10.000-12.000-5,10.000-16.000-9,10.000-15.000-8,9.000-15.000-9,9.000-15.000-4,9.000-12.000 1,10.000-13.000 0,10.000-12.000 1,7.000-12.000 1,6.000-8.000 2,7.000-10.000 2,6.000-9.000 3,-5.000-7.000 4,-16.000-3.000 6,-15.000-3.000 7,-15.000-2.000 7</inkml:trace>
</inkml:ink>
</file>

<file path=ppt/ink/ink77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9"/>
    </inkml:context>
    <inkml:brush xml:id="br0">
      <inkml:brushProperty name="width" value="0.0449954830110073" units="cm"/>
      <inkml:brushProperty name="height" value="0.0449954830110073" units="cm"/>
      <inkml:brushProperty name="color" value="#f2395b"/>
      <inkml:brushProperty name="ignorePressure" value="0"/>
    </inkml:brush>
  </inkml:definitions>
  <inkml:trace contextRef="#ctx0" brushRef="#br0">91150.000 31750.000 488,'-25.000'-49.000'4,"0.000"4.000"6,0.000 3.000 7,0.000 3.000 7,-5.000 7.000 6,-9.000 14.000 4,-10.000 11.000 5,-8.000 14.000 5,-9.000 13.000-1,-6.000 16.000-5,-6.000 15.000-5,-6.000 17.000-6,-2.000 8.000-3,3.000 4.000-3,3.000 3.000-2,4.000 3.000-3,2.000-1.000-2,4.000-2.000-1,3.000-3.000 0,3.000-3.000-1,7.000-6.000-2,14.000-5.000-2,11.000-7.000-2,14.000-5.000-2,21.000-8.000-8,31.000-5.000-15,32.000-7.000-13,31.000-5.000-14,17.000-12.000-6,3.000-16.000 5,3.000-15.000 3,4.000-15.000 4,-1.000-12.000 2,-3.000-6.000 4,-3.000-6.000 1,-2.000-6.000 3,-9.000-2.000 3,-12.000 3.000 6,-13.000 3.000 4,-12.000 4.000 6,-12.000 5.000 3,-8.000 10.000 3,-10.000 10.000 2,-9.000 9.000 3,-12.000 6.000 9,-11.000 3.000 15,-14.000 3.000 17,-11.000 4.000 14,-9.000 7.000 5,-3.000 13.000-7,-3.000 12.000-7,-2.000 13.000-7,-3.000 9.000-6,1.000 6.000-4,-1.000 7.000-5,1.000 6.000-3,2.000 3.000-3,7.000 0.000-2,6.000 0.000-3,7.000 0.000-1,4.000-4.000-3,3.000-5.000-1,3.000-7.000-3,4.000-5.000-1,5.000-8.000-3,10.000-5.000-5,10.000-7.000-4,9.000-5.000-4,6.000-8.000-2,3.000-5.000 0,3.000-7.000-1,4.000-5.000 1,4.000-14.000-1,6.000-18.000-2,7.000-19.000-2,6.000-18.000-3,4.000-15.000 0,4.000-9.000 0,3.000-10.000-1,3.000-8.000 1,-5.000-6.000 2,-12.000 1.000 3,-13.000-1.000 3,-12.000 1.000 4,-10.000 2.000 2,-6.000 7.000-2,-6.000 6.000 0,-6.000 7.000-2,-7.000 7.000 1,-6.000 9.000-1,-6.000 10.000 0,-6.000 10.000 0,-10.000 7.000 5,-12.000 6.000 10,-13.000 7.000 8,-12.000 6.000 11,-9.000 7.000-1,-2.000 10.000-8,-3.000 10.000-8,-3.000 9.000-10,-2.000 9.000-7,0.000 9.000-5,0.000 10.000-7,0.000 10.000-7,6.000 2.000 0,13.000-3.000 3,12.000-3.000 3,13.000-2.000 3,7.000-6.000 3,4.000-6.000 1,3.000-6.000 1,3.000-6.000 2</inkml:trace>
</inkml:ink>
</file>

<file path=ppt/ink/ink77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9"/>
    </inkml:context>
    <inkml:brush xml:id="br0">
      <inkml:brushProperty name="width" value="0.0364519171416759" units="cm"/>
      <inkml:brushProperty name="height" value="0.0364519171416759" units="cm"/>
      <inkml:brushProperty name="color" value="#f2395b"/>
      <inkml:brushProperty name="ignorePressure" value="0"/>
    </inkml:brush>
  </inkml:definitions>
  <inkml:trace contextRef="#ctx0" brushRef="#br0">92150.000 32000.000 603,'53.000'1.000'5,"6.000"4.000"12,7.000 3.000 9,6.000 3.000 12,-5.000 4.000 4,-16.000 7.000-2,-15.000 6.000-3,-15.000 7.000-2,-15.000 5.000-4,-12.000 7.000-6,-13.000 6.000-6,-12.000 7.000-7,-9.000 4.000-3,-2.000 3.000-4,-3.000 3.000-2,-3.000 4.000-2,-1.000-3.000-2,4.000-5.000 0,3.000-7.000 1,3.000-5.000-1,10.000-3.000 1,20.000 4.000 0,18.000 3.000 0,20.000 3.000 1,10.000-2.000 0,3.000-6.000 1,3.000-6.000 1,4.000-6.000 1,-3.000-4.000 1,-5.000 1.000-1,-7.000-1.000 1,-5.000 1.000 0,-8.000 2.000 0,-5.000 7.000-1,-7.000 6.000 1,-5.000 7.000-1,-14.000 2.000 0,-18.000 1.000-2,-19.000-1.000-1,-18.000 1.000-2,-14.000-3.000-3,-5.000-2.000-5,-7.000-3.000-5,-5.000-3.000-5,-4.000-4.000-3,0.000-3.000-2,0.000-3.000-2,0.000-2.000-1,1.000-5.000-4,4.000-2.000-6,3.000-3.000-5,3.000-3.000-6,9.000-7.000 0,16.000-9.000 6,15.000-10.000 6,17.000-8.000 5</inkml:trace>
</inkml:ink>
</file>

<file path=ppt/ink/ink77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29"/>
    </inkml:context>
    <inkml:brush xml:id="br0">
      <inkml:brushProperty name="width" value="0.0405913777649403" units="cm"/>
      <inkml:brushProperty name="height" value="0.0405913777649403" units="cm"/>
      <inkml:brushProperty name="color" value="#f2395b"/>
      <inkml:brushProperty name="ignorePressure" value="0"/>
    </inkml:brush>
  </inkml:definitions>
  <inkml:trace contextRef="#ctx0" brushRef="#br0">93300.000 30750.000 541,'78.000'-90.000'5,"6.000"23.000"10,7.000 22.000 10,6.000 22.000 9,-1.000 26.000 7,-5.000 31.000 1,-7.000 32.000 2,-5.000 31.000 2,-12.000 17.000-2,-16.000 3.000-6,-15.000 3.000-7,-15.000 4.000-6,-15.000 1.000-5,-12.000 0.000-3,-13.000 0.000-4,-12.000 0.000-2,-13.000 3.000-5,-12.000 6.000-5,-13.000 7.000-4,-12.000 6.000-7,-13.000 6.000-4,-12.000 6.000-6,-13.000 7.000-4,-12.000 6.000-6,-2.000-7.000-2,9.000-18.000 2,10.000-19.000 2,10.000-18.000 1,11.000-21.000 1,17.000-22.000 0,15.000-22.000 0,16.000-21.000-1</inkml:trace>
</inkml:ink>
</file>

<file path=ppt/ink/ink77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0"/>
    </inkml:context>
    <inkml:brush xml:id="br0">
      <inkml:brushProperty name="width" value="0.0435700863599777" units="cm"/>
      <inkml:brushProperty name="height" value="0.0435700863599777" units="cm"/>
      <inkml:brushProperty name="color" value="#f2395b"/>
      <inkml:brushProperty name="ignorePressure" value="0"/>
    </inkml:brush>
  </inkml:definitions>
  <inkml:trace contextRef="#ctx0" brushRef="#br0">94650.000 31850.000 504,'3.000'-44.000'0,"6.000"13.000"0,7.000 12.000 0,6.000 13.000 0,-1.000 9.000 9,-5.000 6.000 16,-7.000 7.000 16,-5.000 6.000 17,-12.000 9.000 4,-16.000 13.000-7,-15.000 12.000-8,-15.000 13.000-8,-9.000 10.000-6,1.000 10.000-3,-1.000 10.000-5,1.000 9.000-3,5.000 1.000-4,14.000-6.000-5,11.000-6.000-3,14.000-6.000-4,8.000-9.000-3,7.000-8.000-5,6.000-10.000-4,7.000-9.000-3,11.000-9.000-4,20.000-5.000-4,18.000-7.000-2,20.000-5.000-3,10.000-8.000-5,3.000-5.000-7,3.000-7.000-7,4.000-5.000-8,-3.000-9.000-1,-5.000-9.000 1,-7.000-10.000 2,-5.000-8.000 2,-11.000-4.000 5,-11.000 3.000 7,-14.000 3.000 8,-11.000 4.000 8,-9.000 2.000 4,-3.000 4.000 1,-3.000 3.000 1,-2.000 3.000 1</inkml:trace>
</inkml:ink>
</file>

<file path=ppt/ink/ink77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0"/>
    </inkml:context>
    <inkml:brush xml:id="br0">
      <inkml:brushProperty name="width" value="0.0443603098392487" units="cm"/>
      <inkml:brushProperty name="height" value="0.0443603098392487" units="cm"/>
      <inkml:brushProperty name="color" value="#f2395b"/>
      <inkml:brushProperty name="ignorePressure" value="0"/>
    </inkml:brush>
  </inkml:definitions>
  <inkml:trace contextRef="#ctx0" brushRef="#br0">95500.000 32050.000 495,'-47.000'-24.000'0,"6.000"4.000"0,7.000 3.000 0,6.000 3.000 0,3.000 4.000 4,0.000 7.000 7,0.000 6.000 7,0.000 7.000 8,-4.000 13.000 8,-5.000 22.000 9,-7.000 22.000 8,-5.000 23.000 9,-6.000 17.000 0,-3.000 17.000-11,-3.000 15.000-10,-2.000 16.000-11,-6.000 10.000-5,-6.000 7.000-3,-6.000 6.000-3,-6.000 7.000-1,-4.000-6.000-10,1.000-15.000-18,-1.000-15.000-17,1.000-16.000-16,7.000-21.000-14,16.000-24.000-7,15.000-26.000-8,17.000-24.000-8</inkml:trace>
</inkml:ink>
</file>

<file path=ppt/ink/ink77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1"/>
    </inkml:context>
    <inkml:brush xml:id="br0">
      <inkml:brushProperty name="width" value="0.040150348097086" units="cm"/>
      <inkml:brushProperty name="height" value="0.040150348097086" units="cm"/>
      <inkml:brushProperty name="color" value="#f2395b"/>
      <inkml:brushProperty name="ignorePressure" value="0"/>
    </inkml:brush>
  </inkml:definitions>
  <inkml:trace contextRef="#ctx0" brushRef="#br0">97050.000 31050.000 547,'-4.000'-44.000'5,"-5.000"13.000"7,-7.000 12.000 8,-5.000 13.000 9,-8.000 13.000 3,-5.000 17.000-1,-7.000 15.000 0,-5.000 16.000-2,-9.000 12.000 0,-9.000 9.000 1,-10.000 10.000 1,-8.000 10.000 0,-4.000 4.000-1,3.000 0.000-2,3.000 0.000-4,4.000 0.000-2,4.000 4.000-4,6.000 10.000-6,7.000 10.000-5,6.000 9.000-5,7.000 9.000-7,10.000 9.000-7,10.000 10.000-7,9.000 10.000-7,10.000-7.000-6,14.000-22.000-7,11.000-22.000-6,14.000-21.000-7,3.000-21.000 2,-2.000-19.000 8,-3.000-18.000 8,-3.000-19.000 9,-2.000-10.000 2,0.000 1.000-2,0.000-1.000-3,0.000 1.000-3</inkml:trace>
</inkml:ink>
</file>

<file path=ppt/ink/ink77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2"/>
    </inkml:context>
    <inkml:brush xml:id="br0">
      <inkml:brushProperty name="width" value="0.0492699258029461" units="cm"/>
      <inkml:brushProperty name="height" value="0.0492699258029461" units="cm"/>
      <inkml:brushProperty name="color" value="#f2395b"/>
      <inkml:brushProperty name="ignorePressure" value="0"/>
    </inkml:brush>
  </inkml:definitions>
  <inkml:trace contextRef="#ctx0" brushRef="#br0">98050.000 31750.000 446,'42.000'-40.000'6,"-16.000"23.000"13,-15.000 22.000 11,-15.000 22.000 13,-15.000 15.000 3,-12.000 9.000-6,-13.000 10.000-7,-12.000 10.000-6,-7.000 5.000-4,1.000 4.000-1,-1.000 3.000-3,1.000 3.000-1,1.000 1.000-2,3.000 1.000-1,3.000-1.000-3,4.000 1.000-1,5.000-3.000-2,10.000-2.000-3,10.000-3.000-1,9.000-3.000-3,10.000-7.000-2,14.000-9.000-5,11.000-10.000-3,14.000-8.000-4,8.000-11.000-2,7.000-8.000 1,6.000-10.000 2,7.000-9.000 1,5.000-9.000-1,7.000-5.000-3,6.000-7.000-2,7.000-5.000-2,0.000-8.000-2,-2.000-5.000 1,-3.000-7.000 1,-3.000-5.000 0,-4.000-9.000 1,-3.000-9.000 3,-3.000-10.000 2,-2.000-8.000 2,-6.000-8.000 2,-6.000-2.000 0,-6.000-3.000 2,-6.000-3.000 1,-7.000 1.000 0,-6.000 6.000 0,-6.000 7.000 0,-6.000 6.000 0,-7.000 7.000 2,-6.000 10.000 5,-6.000 10.000 4,-6.000 9.000 4,-6.000 6.000 3,-2.000 3.000 1,-3.000 3.000 0,-3.000 4.000 1,5.000 2.000-2,17.000 4.000-3,15.000 3.000-5,16.000 3.000-3,7.000 3.000-3,1.000 3.000-3,-1.000 3.000-2,1.000 4.000-3,-3.000-1.000 0,-2.000-3.000 1,-3.000-3.000 0,-3.000-2.000 2,-7.000-5.000 0,-9.000-2.000 2,-10.000-3.000 2,-8.000-3.000 0,-1.000 1.000 3,9.000 6.000 3,10.000 7.000 2,10.000 6.000 4,5.000 4.000-2,4.000 4.000-6,3.000 3.000-6,3.000 3.000-7,-7.000-1.000-4,-15.000-2.000-1,-15.000-3.000-1,-16.000-3.000-1,-1.000-2.000 7,17.000 0.000 14,15.000 0.000 17,16.000 0.000 14,5.000 4.000 8,-2.000 10.000-2,-3.000 10.000-1,-3.000 9.000 0,-6.000 6.000-4,-5.000 3.000-3,-7.000 3.000-6,-5.000 4.000-4,-4.000 4.000-2,0.000 6.000-2,0.000 7.000-1,0.000 6.000-1,-2.000 3.000-2,-3.000 0.000 0,-3.000 0.000 0,-2.000 0.000-2,-6.000 0.000-1,-6.000 0.000-3,-6.000 0.000-3,-6.000 0.000-2,-4.000 0.000-7,1.000 0.000-8,-1.000 0.000-8,1.000 0.000-9,-4.000-4.000-5,-6.000-5.000-4,-6.000-7.000-4,-6.000-5.000-3,1.000-9.000 2,9.000-9.000 6,10.000-10.000 7,10.000-8.000 6,7.000-18.000-1,6.000-25.000-7,7.000-25.000-9,6.000-25.000-7,10.000-11.000 1,17.000 3.000 11,15.000 3.000 12,16.000 4.000 11,9.000 4.000 7,3.000 6.000-1,3.000 7.000 2,4.000 6.000 0,1.000 6.000 0,0.000 6.000 2,0.000 7.000 0,0.000 6.000 2,-4.000 4.000 6,-5.000 4.000 14,-7.000 3.000 14,-5.000 3.000 12,-8.000 3.000 3,-5.000 3.000-9,-7.000 3.000-9,-5.000 4.000-8,-4.000 1.000-12,0.000 0.000-12,0.000 0.000-14,0.000 0.000-13,-2.000-7.000-5,-3.000-11.000 1,-3.000-14.000 3,-2.000-11.000 1,-3.000-11.000 5,1.000-5.000 5,-1.000-7.000 5,1.000-5.000 6,1.000-4.000 3,3.000 0.000 1,3.000 0.000 2,4.000 0.000 0,-3.000 1.000 1,-5.000 4.000 0,-7.000 3.000 1,-5.000 3.000-1,-3.000 6.000 6,4.000 9.000 8,3.000 10.000 10,3.000 10.000 8,-1.000 11.000 8,-2.000 17.000 3,-3.000 15.000 4,-3.000 16.000 5,-2.000 15.000-1,0.000 16.000-5,0.000 15.000-4,0.000 17.000-4,-5.000 10.000-5,-9.000 6.000-4,-10.000 7.000-3,-8.000 6.000-4,-6.000 10.000-4,1.000 17.000-4,-1.000 15.000-3,1.000 16.000-4,-3.000 7.000-2,-2.000 1.000-3,-3.000-1.000-1,-3.000 1.000-2,-1.000-7.000-5,4.000-12.000-5,3.000-13.000-8,3.000-12.000-6,3.000-15.000-3,3.000-15.000 2,3.000-15.000 2,4.000-16.000 2,2.000-15.000-5,4.000-11.000-11,3.000-14.000-11,3.000-11.000-11</inkml:trace>
</inkml:ink>
</file>

<file path=ppt/ink/ink77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3"/>
    </inkml:context>
    <inkml:brush xml:id="br0">
      <inkml:brushProperty name="width" value="0.0417002066969872" units="cm"/>
      <inkml:brushProperty name="height" value="0.0417002066969872" units="cm"/>
      <inkml:brushProperty name="color" value="#f2395b"/>
      <inkml:brushProperty name="ignorePressure" value="0"/>
    </inkml:brush>
  </inkml:definitions>
  <inkml:trace contextRef="#ctx0" brushRef="#br0">100700.000 30700.000 527,'51.000'-63.000'5,"4.000"26.000"10,3.000 24.000 10,3.000 26.000 10,-1.000 22.000 5,-2.000 23.000 3,-3.000 22.000 1,-3.000 22.000 2,-9.000 13.000-3,-11.000 7.000-6,-14.000 6.000-8,-11.000 7.000-6,-12.000 5.000-3,-9.000 7.000-2,-10.000 6.000-1,-8.000 7.000 0,-12.000-1.000-5,-12.000-6.000-9,-13.000-6.000-7,-12.000-6.000-10,-12.000-6.000-7,-8.000-2.000-5,-10.000-3.000-7,-9.000-3.000-5,-2.000-10.000-2,6.000-16.000 4,7.000-15.000 4,6.000-15.000 3,10.000-14.000-2,17.000-8.000-6,15.000-10.000-8,16.000-9.000-6</inkml:trace>
</inkml:ink>
</file>

<file path=ppt/ink/ink77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3"/>
    </inkml:context>
    <inkml:brush xml:id="br0">
      <inkml:brushProperty name="width" value="0.0399999693036079" units="cm"/>
      <inkml:brushProperty name="height" value="0.0399999693036079" units="cm"/>
      <inkml:brushProperty name="color" value="#f2395b"/>
      <inkml:brushProperty name="ignorePressure" value="0"/>
    </inkml:brush>
  </inkml:definitions>
  <inkml:trace contextRef="#ctx0" brushRef="#br0">100500.000 32250.000 550,'228.000'-22.000'81,"-44.000"6.000"-11,-43.000 7.000-10,-44.000 6.000-11,-27.000 6.000-9,-9.000 6.000-6,-10.000 7.000-6,-8.000 6.000-6,-11.000 4.000-4,-8.000 4.000-2,-10.000 3.000-3,-9.000 3.000-2,-16.000 6.000-5,-22.000 9.000-4,-22.000 10.000-7,-21.000 10.000-5,-17.000 5.000-4,-8.000 4.000-2,-10.000 3.000-2,-9.000 3.000-2,2.000-7.000 1,17.000-15.000 1,15.000-15.000 4,16.000-16.000 2,10.000-8.000 2,7.000 0.000 3,6.000 0.000 1,7.000 0.000 3,15.000-4.000 4,25.000-5.000 6,25.000-7.000 4,25.000-5.000 7,15.000-4.000-1,7.000 0.000-6,6.000 0.000-6,7.000 0.000-5,0.000 0.000-4,-2.000 0.000-3,-3.000 0.000-1,-3.000 0.000-3,-4.000 0.000-6,-3.000 0.000-11,-3.000 0.000-10,-2.000 0.000-11,-8.000 0.000-4,-8.000 0.000 5,-10.000 0.000 3,-9.000 0.000 4,-7.000-2.000 5,-3.000-3.000 8,-3.000-3.000 6,-2.000-2.000 8</inkml:trace>
</inkml:ink>
</file>

<file path=ppt/ink/ink7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0"/>
    </inkml:context>
    <inkml:brush xml:id="br0">
      <inkml:brushProperty name="width" value="0.0401687026023865" units="cm"/>
      <inkml:brushProperty name="height" value="0.0401687026023865" units="cm"/>
      <inkml:brushProperty name="color" value="#f2395b"/>
      <inkml:brushProperty name="ignorePressure" value="0"/>
    </inkml:brush>
  </inkml:definitions>
  <inkml:trace contextRef="#ctx0" brushRef="#br0">63150.000 43800.000 547,'-35.000'-46.000'102,"32.000"10.000"-22,31.000 10.000-23,32.000 9.000-21,21.000 6.000-13,13.000 3.000-1,12.000 3.000-3,13.000 4.000-2,6.000 1.000 0,0.000 0.000 2,0.000 0.000 0,0.000 0.000 3,-7.000 0.000-6,-11.000 0.000-13,-14.000 0.000-10,-11.000 0.000-13,-14.000 3.000-9,-11.000 6.000-7,-14.000 7.000-6,-11.000 6.000-6</inkml:trace>
</inkml:ink>
</file>

<file path=ppt/ink/ink77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4"/>
    </inkml:context>
    <inkml:brush xml:id="br0">
      <inkml:brushProperty name="width" value="0.0336732566356659" units="cm"/>
      <inkml:brushProperty name="height" value="0.0336732566356659" units="cm"/>
      <inkml:brushProperty name="color" value="#f2395b"/>
      <inkml:brushProperty name="ignorePressure" value="0"/>
    </inkml:brush>
  </inkml:definitions>
  <inkml:trace contextRef="#ctx0" brushRef="#br0">102650.000 31400.000 653,'178.000'26.000'110,"-44.000"4.000"-22,-43.000 3.000-24,-44.000 3.000-23,-19.000 4.000-16,6.000 7.000-11,7.000 6.000-9,6.000 7.000-11,-1.000 0.000-12,-5.000-2.000-13,-7.000-3.000-13,-5.000-3.000-14</inkml:trace>
</inkml:ink>
</file>

<file path=ppt/ink/ink77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5"/>
    </inkml:context>
    <inkml:brush xml:id="br0">
      <inkml:brushProperty name="width" value="0.0360472947359085" units="cm"/>
      <inkml:brushProperty name="height" value="0.0360472947359085" units="cm"/>
      <inkml:brushProperty name="color" value="#f2395b"/>
      <inkml:brushProperty name="ignorePressure" value="0"/>
    </inkml:brush>
  </inkml:definitions>
  <inkml:trace contextRef="#ctx0" brushRef="#br0">105300.000 30850.000 610,'23.000'-46.000'0,"-3.000"10.000"0,-3.000 10.000 0,-2.000 9.000 0,0.000 9.000 6,7.000 9.000 11,6.000 10.000 12,7.000 10.000 12,-10.000 13.000 4,-25.000 19.000-4,-25.000 19.000-2,-25.000 19.000-3,-21.000 9.000-5,-15.000 0.000-5,-15.000 0.000-5,-16.000 0.000-5,-10.000-2.000-5,-3.000-3.000-2,-3.000-3.000-3,-2.000-2.000-2,5.000-6.000-2,16.000-6.000 0,15.000-6.000 1,17.000-6.000 0,16.000-7.000-2,19.000-6.000-4,19.000-6.000-5,19.000-6.000-5,16.000-6.000-1,17.000-2.000 1,15.000-3.000 2,16.000-3.000 0,16.000-4.000 2,20.000-3.000 0,18.000-3.000 0,20.000-2.000 1,6.000-5.000-1,-2.000-2.000-2,-3.000-3.000-2,-3.000-3.000-2,-6.000-4.000-2,-5.000-3.000-2,-7.000-3.000-2,-5.000-2.000-2,-14.000-3.000 0,-18.000 1.000-1,-19.000-1.000 1,-18.000 1.000-1,-21.000-6.000 0,-22.000-8.000-3,-22.000-10.000-2,-21.000-9.000-2,-9.000-5.000 2,7.000 0.000 7,6.000 0.000 6,7.000 0.000 6,2.000 1.000 4,1.000 4.000 2,-1.000 3.000 1,1.000 3.000 1,4.000-1.000 2,9.000-2.000 4,10.000-3.000 4,10.000-3.000 3,4.000-1.000 4,0.000 4.000 5,0.000 3.000 5,0.000 3.000 5,-4.000 15.000 6,-5.000 29.000 11,-7.000 28.000 9,-5.000 28.000 9,-4.000 15.000-1,0.000 4.000-13,0.000 3.000-14,0.000 3.000-13,-4.000 4.000-11,-5.000 7.000-8,-7.000 6.000-8,-5.000 7.000-10,-3.000 2.000-4,4.000 1.000-3,3.000-1.000-2,3.000 1.000-3,6.000-9.000-3,9.000-15.000-6,10.000-15.000-5,10.000-16.000-6,7.000-13.000 0,6.000-9.000 2,7.000-10.000 4,6.000-8.000 2</inkml:trace>
</inkml:ink>
</file>

<file path=ppt/ink/ink77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6"/>
    </inkml:context>
    <inkml:brush xml:id="br0">
      <inkml:brushProperty name="width" value="0.0392356775701046" units="cm"/>
      <inkml:brushProperty name="height" value="0.0392356775701046" units="cm"/>
      <inkml:brushProperty name="color" value="#f2395b"/>
      <inkml:brushProperty name="ignorePressure" value="0"/>
    </inkml:brush>
  </inkml:definitions>
  <inkml:trace contextRef="#ctx0" brushRef="#br0">105700.000 31850.000 560,'26.000'-49.000'2,"4.000"4.000"3,3.000 3.000 3,3.000 3.000 4,-4.000 10.000 7,-8.000 20.000 12,-10.000 18.000 10,-9.000 20.000 11,-5.000 14.000 1,0.000 14.000-7,0.000 11.000-8,0.000 14.000-8,-7.000 8.000-6,-11.000 7.000-2,-14.000 6.000-2,-11.000 7.000-3,-9.000 7.000-4,-3.000 9.000-7,-3.000 10.000-6,-2.000 10.000-6,0.000-4.000-9,7.000-16.000-11,6.000-15.000-12,7.000-15.000-11,5.000-17.000-5,7.000-15.000 5,6.000-15.000 3,7.000-16.000 4</inkml:trace>
</inkml:ink>
</file>

<file path=ppt/ink/ink77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6"/>
    </inkml:context>
    <inkml:brush xml:id="br0">
      <inkml:brushProperty name="width" value="0.0307318083941936" units="cm"/>
      <inkml:brushProperty name="height" value="0.0307318083941936" units="cm"/>
      <inkml:brushProperty name="color" value="#f2395b"/>
      <inkml:brushProperty name="ignorePressure" value="0"/>
    </inkml:brush>
  </inkml:definitions>
  <inkml:trace contextRef="#ctx0" brushRef="#br0">105600.000 32750.000 715,'48.000'-71.000'3,"-3.000"10.000"5,-3.000 10.000 5,-2.000 9.000 5,-3.000 7.000 3,1.000 7.000 1,-1.000 6.000 0,1.000 7.000 1,1.000 4.000 1,3.000 3.000 2,3.000 3.000 2,4.000 4.000 1,-1.000 1.000-3,-3.000 0.000-10,-3.000 0.000-11,-2.000 0.000-8</inkml:trace>
</inkml:ink>
</file>

<file path=ppt/ink/ink77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6"/>
    </inkml:context>
    <inkml:brush xml:id="br0">
      <inkml:brushProperty name="width" value="0.0467111878097057" units="cm"/>
      <inkml:brushProperty name="height" value="0.0467111878097057" units="cm"/>
      <inkml:brushProperty name="color" value="#f2395b"/>
      <inkml:brushProperty name="ignorePressure" value="0"/>
    </inkml:brush>
  </inkml:definitions>
  <inkml:trace contextRef="#ctx0" brushRef="#br0">106450.000 31950.000 470,'25.000'-55.000'1,"0.000"-9.000"-1,0.000-10.000 0,0.000-8.000 1,-2.000 0.000 1,-3.000 14.000 4,-3.000 11.000 2,-2.000 14.000 3,-5.000 14.000 8,-2.000 20.000 14,-3.000 18.000 13,-3.000 20.000 14,-7.000 16.000 2,-9.000 16.000-8,-10.000 15.000-8,-8.000 17.000-8,-8.000 11.000-7,-2.000 10.000-4,-3.000 10.000-5,-3.000 9.000-4,-4.000 7.000-3,-3.000 7.000-4,-3.000 6.000-2,-2.000 7.000-2,0.000 0.000-5,7.000-2.000-4,6.000-3.000-5,7.000-3.000-4,4.000-12.000-6,3.000-18.000-6,3.000-19.000-6,4.000-18.000-6,1.000-15.000-3,0.000-9.000-2,0.000-10.000-1,0.000-8.000-2,0.000-11.000 1,0.000-8.000 3,0.000-10.000 2,0.000-9.000 4,3.000-9.000 1,6.000-5.000 2,7.000-7.000 0,6.000-5.000 1,7.000-12.000 4,10.000-16.000 5,10.000-15.000 6,9.000-15.000 5,9.000-11.000 4,9.000-2.000 1,10.000-3.000 1,10.000-3.000 2,5.000 2.000 2,4.000 10.000 4,3.000 10.000 5,3.000 9.000 4,-4.000 10.000 5,-8.000 14.000 4,-10.000 11.000 4,-9.000 14.000 5,-7.000 8.000 2,-3.000 7.000-1,-3.000 6.000 1,-2.000 7.000 0,-8.000 7.000-1,-8.000 9.000-5,-10.000 10.000-2,-9.000 10.000-4,-9.000 5.000-3,-5.000 4.000-2,-7.000 3.000-1,-5.000 3.000-3,-8.000 3.000-1,-5.000 3.000-2,-7.000 3.000-1,-5.000 4.000-2,2.000-4.000-4,13.000-9.000-7,12.000-10.000-8,13.000-8.000-7,15.000-12.000-4,19.000-12.000 1,19.000-13.000 0,19.000-12.000 0,15.000-12.000 0,13.000-8.000-2,12.000-10.000-1,13.000-9.000-2,1.000-5.000 1,-9.000 0.000 4,-10.000 0.000 4,-8.000 0.000 3,-14.000 1.000 5,-15.000 4.000 4,-15.000 3.000 5,-16.000 3.000 4,-18.000 18.000 14,-18.000 35.000 20,-19.000 35.000 21,-18.000 34.000 21,-7.000 15.000 2,6.000-3.000-16,7.000-3.000-18,6.000-2.000-16,3.000-5.000-12,0.000-2.000-6,0.000-3.000-5,0.000-3.000-7,4.000-6.000-2,10.000-5.000 0,10.000-7.000 1,9.000-5.000-1,10.000-11.000 0,14.000-11.000-5,11.000-14.000-4,14.000-11.000-5,8.000-9.000-1,7.000-3.000 1,6.000-3.000-1,7.000-2.000 0</inkml:trace>
</inkml:ink>
</file>

<file path=ppt/ink/ink77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7"/>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107950.000 33450.000 999,'-344.000'6.000'0,"63.000"13.000"0,62.000 12.000 0,63.000 13.000 0,38.000 2.000-6,17.000-5.000-12,15.000-7.000-12,16.000-5.000-12</inkml:trace>
</inkml:ink>
</file>

<file path=ppt/ink/ink77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9"/>
    </inkml:context>
    <inkml:brush xml:id="br0">
      <inkml:brushProperty name="width" value="0.0337148308753967" units="cm"/>
      <inkml:brushProperty name="height" value="0.0337148308753967" units="cm"/>
      <inkml:brushProperty name="color" value="#f2395b"/>
      <inkml:brushProperty name="ignorePressure" value="0"/>
    </inkml:brush>
  </inkml:definitions>
  <inkml:trace contextRef="#ctx0" brushRef="#br0">79600.000 40550.000 652,'-46.000'-2.000'5,"10.000"-3.000"8,10.000-3.000 10,9.000-2.000 9,9.000-1.000 3,9.000 3.000-6,10.000 3.000-4,10.000 4.000-5,4.000-1.000-4,0.000-3.000-1,0.000-3.000-3,0.000-2.000-2,15.000-1.000 0,32.000 3.000 0,31.000 3.000 0,32.000 4.000 1,22.000 1.000 0,17.000 0.000 2,15.000 0.000 1,16.000 0.000 1,2.000 1.000-3,-8.000 4.000-5,-10.000 3.000-8,-9.000 3.000-5,-13.000 3.000-7,-16.000 3.000-8,-15.000 3.000-8,-15.000 4.000-6,-17.000-1.000-6,-15.000-3.000-2,-15.000-3.000-1,-16.000-2.000-2</inkml:trace>
</inkml:ink>
</file>

<file path=ppt/ink/ink77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39"/>
    </inkml:context>
    <inkml:brush xml:id="br0">
      <inkml:brushProperty name="width" value="0.0357589982450008" units="cm"/>
      <inkml:brushProperty name="height" value="0.0357589982450008" units="cm"/>
      <inkml:brushProperty name="color" value="#f2395b"/>
      <inkml:brushProperty name="ignorePressure" value="0"/>
    </inkml:brush>
  </inkml:definitions>
  <inkml:trace contextRef="#ctx0" brushRef="#br0">81800.000 39650.000 615,'-24.000'-24.000'0,"4.000"4.000"0,3.000 3.000 0,3.000 3.000 0,-5.000-1.000 1,-12.000-2.000 3,-13.000-3.000 3,-12.000-3.000 3,-4.000 1.000 4,7.000 6.000 6,6.000 7.000 7,7.000 6.000 5,4.000 9.000 1,3.000 13.000-3,3.000 12.000-2,4.000 13.000-4,2.000 15.000-2,4.000 19.000-1,3.000 19.000 0,3.000 19.000 0,1.000 19.000-2,1.000 23.000-3,-1.000 22.000-1,1.000 22.000-3,-3.000 18.000-4,-2.000 16.000-9,-3.000 15.000-7,-3.000 17.000-8,-4.000-3.000-6,-3.000-18.000-6,-3.000-19.000-6,-2.000-18.000-5,0.000-23.000-2,7.000-24.000 2,6.000-26.000 2,7.000-24.000 2,4.000-23.000 1,3.000-18.000 1,3.000-19.000-1,4.000-18.000 1</inkml:trace>
</inkml:ink>
</file>

<file path=ppt/ink/ink77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0"/>
    </inkml:context>
    <inkml:brush xml:id="br0">
      <inkml:brushProperty name="width" value="0.0358056016266346" units="cm"/>
      <inkml:brushProperty name="height" value="0.0358056016266346" units="cm"/>
      <inkml:brushProperty name="color" value="#f2395b"/>
      <inkml:brushProperty name="ignorePressure" value="0"/>
    </inkml:brush>
  </inkml:definitions>
  <inkml:trace contextRef="#ctx0" brushRef="#br0">84100.000 40650.000 614,'18.000'-65.000'5,"-11.000"23.000"11,-14.000 22.000 10,-11.000 22.000 11,-14.000 24.000 5,-11.000 29.000-2,-14.000 28.000 0,-11.000 28.000-2,-6.000 15.000-2,4.000 4.000-6,3.000 3.000-4,3.000 3.000-5,3.000-1.000-6,3.000-2.000-5,3.000-3.000-6,4.000-3.000-7,5.000-12.000-6,10.000-18.000-7,10.000-19.000-8,9.000-18.000-7,9.000-15.000-6,9.000-9.000-4,10.000-10.000-5,10.000-8.000-4,10.000-12.000 0,13.000-12.000 6,12.000-13.000 4,13.000-12.000 6,1.000-7.000 5,-9.000 1.000 5,-10.000-1.000 7,-8.000 1.000 4</inkml:trace>
</inkml:ink>
</file>

<file path=ppt/ink/ink77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0"/>
    </inkml:context>
    <inkml:brush xml:id="br0">
      <inkml:brushProperty name="width" value="0.0381012335419655" units="cm"/>
      <inkml:brushProperty name="height" value="0.0381012335419655" units="cm"/>
      <inkml:brushProperty name="color" value="#f2395b"/>
      <inkml:brushProperty name="ignorePressure" value="0"/>
    </inkml:brush>
  </inkml:definitions>
  <inkml:trace contextRef="#ctx0" brushRef="#br0">84800.000 40900.000 577,'35.000'-13.000'15,"-27.000"26.000"9,-28.000 24.000 8,-28.000 26.000 9,-12.000 15.000 2,7.000 6.000-3,6.000 7.000-4,7.000 6.000-3,5.000 1.000-3,7.000-3.000-4,6.000-3.000-2,7.000-2.000-4,8.000-11.000-3,14.000-15.000-2,11.000-15.000-4,14.000-16.000-3,11.000-13.000-3,14.000-9.000-2,11.000-10.000-4,14.000-8.000-3,10.000-17.000-4,9.000-21.000-2,10.000-22.000-4,10.000-22.000-4,-4.000-11.000 0,-16.000 0.000 2,-15.000 0.000 1,-15.000 0.000 2,-17.000 3.000 1,-15.000 6.000 0,-15.000 7.000 0,-16.000 6.000 1,-19.000 6.000-1,-22.000 6.000 2,-22.000 7.000 1,-21.000 6.000 0,-10.000 9.000 2,3.000 13.000 1,3.000 12.000 2,4.000 13.000 1,4.000 7.000 1,6.000 4.000 0,7.000 3.000 1,6.000 3.000-1,18.000-1.000-5,32.000-2.000-12,31.000-3.000-11,32.000-3.000-13,11.000-2.000-2,-5.000 0.000 5,-7.000 0.000 4,-5.000 0.000 6</inkml:trace>
</inkml:ink>
</file>

<file path=ppt/ink/ink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9"/>
    </inkml:context>
    <inkml:brush xml:id="br0">
      <inkml:brushProperty name="width" value="0.0436651147902012" units="cm"/>
      <inkml:brushProperty name="height" value="0.0436651147902012" units="cm"/>
      <inkml:brushProperty name="color" value="#f2385b"/>
      <inkml:brushProperty name="ignorePressure" value="0"/>
    </inkml:brush>
  </inkml:definitions>
  <inkml:trace contextRef="#ctx0" brushRef="#br0">31800.000 40400.000 503,'21.000'-19.000'64,"-5.000"13.000"-5,-7.000 12.000-7,-5.000 13.000-5,-4.000 13.000-5,0.000 17.000-5,0.000 15.000-3,0.000 16.000-4,0.000 9.000-4,0.000 3.000-2,0.000 3.000-2,0.000 4.000-3,0.000 4.000-3,0.000 6.000-3,0.000 7.000-5,0.000 6.000-5,-2.000 1.000-4,-3.000-3.000-9,-3.000-3.000-7,-2.000-2.000-8,-3.000-9.000-9,1.000-12.000-9,-1.000-13.000-9,1.000-12.000-9,1.000-12.000-3,3.000-8.000 4,3.000-10.000 5,4.000-9.000 5</inkml:trace>
</inkml:ink>
</file>

<file path=ppt/ink/ink7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0"/>
    </inkml:context>
    <inkml:brush xml:id="br0">
      <inkml:brushProperty name="width" value="0.0443095341324806" units="cm"/>
      <inkml:brushProperty name="height" value="0.0443095341324806" units="cm"/>
      <inkml:brushProperty name="color" value="#f2395b"/>
      <inkml:brushProperty name="ignorePressure" value="0"/>
    </inkml:brush>
  </inkml:definitions>
  <inkml:trace contextRef="#ctx0" brushRef="#br0">64150.000 43050.000 496,'-91.000'-46.000'0,"19.000"10.000"0,19.000 10.000 0,19.000 9.000 0,12.000 13.000 10,6.000 20.000 19,7.000 18.000 19,6.000 20.000 20,3.000 16.000 4,0.000 16.000-13,0.000 15.000-11,0.000 17.000-13,0.000 13.000-7,0.000 13.000-3,0.000 12.000-4,0.000 13.000-3,-2.000 6.000-4,-3.000 0.000-1,-3.000 0.000-4,-2.000 0.000-3,-3.000-4.000-11,1.000-5.000-21,-1.000-7.000-22,1.000-5.000-21,1.000-20.000-5,3.000-31.000 11,3.000-31.000 11,4.000-31.000 11,1.000-15.000 6,0.000 4.000 0,0.000 3.000 0,0.000 3.000 0</inkml:trace>
</inkml:ink>
</file>

<file path=ppt/ink/ink78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1"/>
    </inkml:context>
    <inkml:brush xml:id="br0">
      <inkml:brushProperty name="width" value="0.0527873486280441" units="cm"/>
      <inkml:brushProperty name="height" value="0.0527873486280441" units="cm"/>
      <inkml:brushProperty name="color" value="#f2395b"/>
      <inkml:brushProperty name="ignorePressure" value="0"/>
    </inkml:brush>
  </inkml:definitions>
  <inkml:trace contextRef="#ctx0" brushRef="#br0">87400.000 40200.000 416,'60.000'6.000'6,"-27.000"13.000"13,-28.000 12.000 12,-28.000 13.000 13,-21.000 9.000 3,-12.000 6.000-5,-13.000 7.000-6,-12.000 6.000-5,-10.000 10.000-5,-6.000 17.000-5,-6.000 15.000-5,-6.000 16.000-6,-6.000 5.000-3,-2.000-2.000-2,-3.000-3.000-3,-3.000-3.000-2,5.000-10.000-4,17.000-16.000-6,15.000-15.000-7,16.000-15.000-5,29.000-26.000-7,44.000-34.000-6,44.000-35.000-5,44.000-33.000-7,23.000-26.000 2,3.000-16.000 6,3.000-15.000 9,4.000-15.000 7,-4.000-3.000 4,-9.000 14.000 3,-10.000 11.000 2,-8.000 14.000 2,-11.000 13.000 4,-8.000 16.000 5,-10.000 15.000 4,-9.000 17.000 5,-9.000 10.000 2,-5.000 6.000-2,-7.000 7.000-2,-5.000 6.000-1,-6.000 7.000 5,-3.000 10.000 13,-3.000 10.000 12,-2.000 9.000 13,-3.000 6.000 3,1.000 3.000-6,-1.000 3.000-6,1.000 4.000-6,-3.000 5.000-5,-2.000 10.000-4,-3.000 10.000-4,-3.000 9.000-5,-1.000 2.000-3,4.000-2.000-2,3.000-3.000-1,3.000-3.000-3,-1.000-4.000-1,-2.000-3.000-2,-3.000-3.000-1,-3.000-2.000-1,1.000-8.000-4,6.000-8.000-6,7.000-10.000-6,6.000-9.000-7,10.000-16.000-1,17.000-22.000 4,15.000-22.000 3,16.000-21.000 4,10.000-20.000 2,7.000-15.000 0,6.000-15.000 0,7.000-16.000 0,-1.000-7.000 1,-6.000 4.000 3,-6.000 3.000 2,-6.000 3.000 2,-7.000 4.000 2,-6.000 7.000 1,-6.000 6.000 1,-6.000 7.000 0,-10.000 8.000 1,-12.000 14.000 1,-13.000 11.000 0,-12.000 14.000 1,-7.000 7.000 0,1.000 3.000 1,-1.000 3.000 0,1.000 4.000 1,1.000 2.000 2,3.000 4.000 3,3.000 3.000 3,4.000 3.000 3,-1.000 7.000 1,-3.000 14.000 1,-3.000 11.000-2,-2.000 14.000 1,-5.000 10.000-2,-2.000 9.000-2,-3.000 10.000-1,-3.000 10.000-2,-7.000 8.000-2,-9.000 10.000 0,-10.000 10.000 0,-8.000 9.000 0,-4.000 2.000-1,3.000-2.000-1,3.000-3.000-2,4.000-3.000 0,2.000-7.000-2,4.000-9.000-3,3.000-10.000-3,3.000-8.000-2,3.000-9.000-3,3.000-6.000-1,3.000-6.000-3,4.000-6.000 0,8.000-18.000-6,17.000-28.000-6,15.000-28.000-8,16.000-27.000-7,2.000-11.000 1,-8.000 10.000 11,-10.000 10.000 9,-9.000 9.000 11,1.000 4.000 6,13.000 1.000 0,12.000-1.000 2,13.000 1.000 1,-1.000 2.000 1,-11.000 7.000 0,-14.000 6.000 0,-11.000 7.000 0,-7.000 4.000-2,0.000 3.000-3,0.000 3.000-3,0.000 4.000-3,0.000-6.000-4,0.000-11.000-6,0.000-14.000-4,0.000-11.000-4,-2.000-9.000-1,-3.000-3.000 6,-3.000-3.000 5,-2.000-2.000 6,-1.000-5.000 3,3.000-2.000 3,3.000-3.000 2,4.000-3.000 1,-1.000-2.000 4,-3.000 0.000 2,-3.000 0.000 3,-2.000 0.000 2,-3.000 4.000 2,1.000 10.000 1,-1.000 10.000 0,1.000 9.000 0,-3.000 6.000 2,-2.000 3.000 5,-3.000 3.000 5,-3.000 4.000 4,-7.000 11.000 8,-9.000 23.000 12,-10.000 22.000 12,-8.000 22.000 11,-4.000 16.000-1,3.000 14.000-12,3.000 11.000-14,4.000 14.000-12,2.000 13.000-10,4.000 16.000-3,3.000 15.000-5,3.000 17.000-4,-2.000 13.000-3,-6.000 13.000 2,-6.000 12.000-1,-6.000 13.000 2,-6.000 4.000-6,-2.000-3.000-9,-3.000-3.000-10,-3.000-2.000-9,-2.000-3.000-8,0.000 1.000-5,0.000-1.000-3,0.000 1.000-5,3.000-7.000-4,6.000-12.000-3,7.000-13.000-3,6.000-12.000-3,6.000-21.000 2,6.000-28.000 9,7.000-28.000 8,6.000-27.000 7,1.000-20.000 8,-3.000-9.000 3,-3.000-10.000 6,-2.000-8.000 4</inkml:trace>
</inkml:ink>
</file>

<file path=ppt/ink/ink78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1"/>
    </inkml:context>
    <inkml:brush xml:id="br0">
      <inkml:brushProperty name="width" value="0.0396132245659828" units="cm"/>
      <inkml:brushProperty name="height" value="0.0396132245659828" units="cm"/>
      <inkml:brushProperty name="color" value="#f2395b"/>
      <inkml:brushProperty name="ignorePressure" value="0"/>
    </inkml:brush>
  </inkml:definitions>
  <inkml:trace contextRef="#ctx0" brushRef="#br0">90450.000 41400.000 555,'71.000'-158.000'3,"-5.000"34.000"5,-7.000 35.000 6,-5.000 35.000 5,-12.000 25.000 9,-16.000 20.000 9,-15.000 18.000 11,-15.000 20.000 10,-18.000 14.000-1,-19.000 14.000-10,-18.000 11.000-12,-19.000 14.000-12,-8.000 5.000-6,3.000 1.000-3,3.000-1.000-2,4.000 1.000-4,5.000-4.000-1,10.000-6.000-2,10.000-6.000-2,9.000-6.000-1,13.000-7.000-4,20.000-6.000-2,18.000-6.000-4,20.000-6.000-3,17.000-7.000-3,20.000-6.000-2,18.000-6.000-2,20.000-6.000-2,8.000-6.000-3,1.000-2.000-3,-1.000-3.000-2,1.000-3.000-4,-6.000-4.000-3,-8.000-3.000 0,-10.000-3.000-3,-9.000-2.000-1,-12.000-3.000 2,-11.000 1.000 3,-14.000-1.000 5,-11.000 1.000 3,-11.000-3.000 5,-5.000-2.000 2,-7.000-3.000 3,-5.000-3.000 3</inkml:trace>
</inkml:ink>
</file>

<file path=ppt/ink/ink78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2"/>
    </inkml:context>
    <inkml:brush xml:id="br0">
      <inkml:brushProperty name="width" value="0.0387924611568451" units="cm"/>
      <inkml:brushProperty name="height" value="0.0387924611568451" units="cm"/>
      <inkml:brushProperty name="color" value="#f2395b"/>
      <inkml:brushProperty name="ignorePressure" value="0"/>
    </inkml:brush>
  </inkml:definitions>
  <inkml:trace contextRef="#ctx0" brushRef="#br0">91150.000 41400.000 567,'-113.000'-91.000'4,"26.000"19.000"8,24.000 19.000 9,26.000 19.000 8,13.000 16.000 6,4.000 17.000 7,3.000 15.000 6,3.000 16.000 6,-1.000 21.000-2,-2.000 29.000-8,-3.000 28.000-8,-3.000 28.000-9,-2.000 18.000-9,0.000 10.000-8,0.000 10.000-10,0.000 9.000-8,0.000-1.000-10,0.000-8.000-12,0.000-10.000-12,0.000-9.000-10,0.000-13.000-4,0.000-16.000 7,0.000-15.000 6,0.000-15.000 6</inkml:trace>
</inkml:ink>
</file>

<file path=ppt/ink/ink78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2"/>
    </inkml:context>
    <inkml:brush xml:id="br0">
      <inkml:brushProperty name="width" value="0.0294331647455692" units="cm"/>
      <inkml:brushProperty name="height" value="0.0294331647455692" units="cm"/>
      <inkml:brushProperty name="color" value="#f2395b"/>
      <inkml:brushProperty name="ignorePressure" value="0"/>
    </inkml:brush>
  </inkml:definitions>
  <inkml:trace contextRef="#ctx0" brushRef="#br0">91100.000 39750.000 747,'4.000'-47.000'3,"10.000"6.000"6,10.000 7.000 5,9.000 6.000 7,7.000 4.000 2,7.000 4.000-2,6.000 3.000-2,7.000 3.000-2,8.000 3.000 1,14.000 3.000 3,11.000 3.000 3,14.000 4.000 3,3.000 2.000-4,-2.000 4.000-11,-3.000 3.000-11,-3.000 3.000-11,-7.000 3.000-10,-9.000 3.000-6,-10.000 3.000-8,-8.000 4.000-8</inkml:trace>
</inkml:ink>
</file>

<file path=ppt/ink/ink78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2"/>
    </inkml:context>
    <inkml:brush xml:id="br0">
      <inkml:brushProperty name="width" value="0.0389229282736778" units="cm"/>
      <inkml:brushProperty name="height" value="0.0389229282736778" units="cm"/>
      <inkml:brushProperty name="color" value="#f2395b"/>
      <inkml:brushProperty name="ignorePressure" value="0"/>
    </inkml:brush>
  </inkml:definitions>
  <inkml:trace contextRef="#ctx0" brushRef="#br0">92000.000 38750.000 565,'-46.000'-118.000'3,"10.000"17.000"8,10.000 15.000 7,9.000 16.000 8,6.000 21.000 5,3.000 29.000 6,3.000 28.000 5,4.000 28.000 4,-1.000 29.000 0,-3.000 32.000-8,-3.000 31.000-6,-2.000 32.000-7,-6.000 19.000-4,-6.000 10.000-2,-6.000 10.000-1,-6.000 9.000-1,-7.000 10.000-13,-6.000 14.000-22,-6.000 11.000-23,-6.000 14.000-23,1.000-17.000-9,9.000-43.000 3,10.000-44.000 5,10.000-43.000 3</inkml:trace>
</inkml:ink>
</file>

<file path=ppt/ink/ink78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03"/>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65450.000 7250.000 999,'-135.000'-65.000'-6,"32.000"23.000"-12,31.000 22.000-12,32.000 22.000-12</inkml:trace>
</inkml:ink>
</file>

<file path=ppt/ink/ink78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05"/>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65850.000 6300.000 999,'-11.000'-140.000'0,"-22.000"23.000"0,-22.000 22.000 0,-21.000 22.000 0,-3.000 23.000 0,20.000 25.000 0,18.000 25.000 0,20.000 25.000 0,6.000 21.000 0,-2.000 20.000 0,-3.000 18.000 0,-3.000 20.000 0,-2.000-3.000-6,0.000-21.000-12,0.000-22.000-12,0.000-22.000-12</inkml:trace>
</inkml:ink>
</file>

<file path=ppt/ink/ink78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1"/>
    </inkml:context>
    <inkml:brush xml:id="br0">
      <inkml:brushProperty name="width" value="0.0397815890610218" units="cm"/>
      <inkml:brushProperty name="height" value="0.0397815890610218" units="cm"/>
      <inkml:brushProperty name="color" value="#000000"/>
      <inkml:brushProperty name="ignorePressure" value="0"/>
    </inkml:brush>
  </inkml:definitions>
  <inkml:trace contextRef="#ctx0" brushRef="#br0">22950.000 25000.000 553,'-46.000'6.000'78,"10.000"13.000"-20,10.000 12.000-22,9.000 13.000-20,-1.000 9.000-10,-8.000 6.000-2,-10.000 7.000 1,-9.000 6.000-2,-4.000 6.000 0,4.000 6.000-1,3.000 7.000-1,3.000 6.000-2,1.000-2.000-1,1.000-9.000-1,-1.000-10.000-1,1.000-8.000-1,2.000-11.000 0,7.000-8.000 1,6.000-10.000 0,7.000-9.000 2,10.000-18.000-1,16.000-24.000-2,15.000-26.000-2,17.000-24.000-2,8.000-13.000-1,4.000 0.000 1,3.000 0.000 1,3.000 0.000 1,-2.000 4.000 0,-6.000 10.000 1,-6.000 10.000 0,-6.000 9.000 1,-6.000 7.000 0,-2.000 7.000 1,-3.000 6.000 1,-3.000 7.000 1,-4.000 7.000-1,-3.000 9.000 0,-3.000 10.000 0,-2.000 10.000-2,-5.000 7.000 5,-2.000 6.000 7,-3.000 7.000 8,-3.000 6.000 8,-2.000-1.000 2,0.000-5.000 0,0.000-7.000-1,0.000-5.000-1,10.000-11.000-3,23.000-11.000-5,22.000-14.000-4,22.000-11.000-5,7.000-9.000-6,-6.000-3.000-7,-6.000-3.000-8,-6.000-2.000-6,-7.000 0.000-4,-6.000 7.000 3,-6.000 6.000 2,-6.000 7.000 3,-6.000 4.000 0,-2.000 3.000 1,-3.000 3.000 0,-3.000 4.000 0,-2.000-3.000 1,0.000-5.000 1,0.000-7.000 2,0.000-5.000 2,-2.000-11.000 0,-3.000-11.000 2,-3.000-14.000 2,-2.000-11.000 1,-5.000-6.000 1,-2.000 4.000 2,-3.000 3.000 1,-3.000 3.000 2,-2.000 6.000 3,0.000 9.000 3,0.000 10.000 3,0.000 10.000 3,-2.000 13.000 6,-3.000 19.000 11,-3.000 19.000 9,-2.000 19.000 10,-1.000 12.000 1,3.000 6.000-11,3.000 7.000-9,4.000 6.000-10,1.000 3.000-7,0.000 0.000-1,0.000 0.000-3,0.000 0.000-1,0.000 1.000-2,0.000 4.000-1,0.000 3.000 0,0.000 3.000-1,-2.000 3.000-1,-3.000 3.000-1,-3.000 3.000 0,-2.000 4.000-2,-3.000 1.000 0,1.000 0.000 1,-1.000 0.000 2,1.000 0.000 1,-1.000-2.000-1,1.000-3.000-2,-1.000-3.000-1,1.000-2.000-3,-1.000-5.000-1,1.000-2.000-3,-1.000-3.000-2,1.000-3.000-2,-3.000-7.000-2,-2.000-9.000 1,-3.000-10.000-1,-3.000-8.000-1,-6.000-12.000 1,-5.000-12.000-1,-7.000-13.000-1,-5.000-12.000 0,-1.000-15.000 1,6.000-15.000 5,7.000-15.000 4,6.000-16.000 3,6.000-12.000 4,6.000-5.000 0,7.000-7.000 1,6.000-5.000 2,10.000-6.000-1,17.000-3.000-1,15.000-3.000-1,16.000-2.000-1,9.000 0.000-2,3.000 7.000-1,3.000 6.000-3,4.000 7.000-3,-1.000 5.000-1,-3.000 7.000-4,-3.000 6.000-3,-2.000 7.000-2,-5.000 5.000-3,-2.000 7.000-3,-3.000 6.000-1,-3.000 7.000-2,-1.000-1.000-2,4.000-6.000 2,3.000-6.000 1,3.000-6.000 0,1.000-4.000 3,1.000 1.000 5,-1.000-1.000 4,1.000 1.000 5,-4.000-3.000 2,-6.000-2.000 2,-6.000-3.000 2,-6.000-3.000 1,-6.000 2.000 1,-2.000 10.000 3,-3.000 10.000 2,-3.000 9.000 3,-6.000 6.000 4,-5.000 3.000 8,-7.000 3.000 8,-5.000 4.000 7,-9.000 7.000 6,-9.000 13.000 4,-10.000 12.000 5,-8.000 13.000 4,-6.000 12.000-2,1.000 13.000-7,-1.000 12.000-8,1.000 13.000-8,2.000 6.000-5,7.000 0.000-2,6.000 0.000-3,7.000 0.000-3,2.000-4.000-1,1.000-5.000-3,-1.000-7.000-2,1.000-5.000-2,2.000-6.000-1,7.000-3.000-3,6.000-3.000-1,7.000-2.000-3,5.000-5.000-1,7.000-2.000-1,6.000-3.000 0,7.000-3.000-2,2.000-6.000-1,1.000-5.000-1,-1.000-7.000-1,1.000-5.000-1,-1.000-3.000 0,1.000 4.000 0,-1.000 3.000 1,1.000 3.000 2,-4.000 4.000-2,-6.000 7.000 0,-6.000 6.000-2,-6.000 7.000-2,-10.000 4.000 0,-12.000 3.000 0,-13.000 3.000 2,-12.000 4.000 0,-10.000 1.000 2,-6.000 0.000-1,-6.000 0.000 2,-6.000 0.000 0,-4.000-4.000 0,1.000-5.000 1,-1.000-7.000-1,1.000-5.000 1,4.000-8.000-4,9.000-5.000-5,10.000-7.000-7,10.000-5.000-6,10.000-8.000-5,13.000-5.000-2,12.000-7.000-2,13.000-5.000-4,4.000-4.000 3,-3.000 0.000 8,-3.000 0.000 6,-2.000 0.000 8</inkml:trace>
</inkml:ink>
</file>

<file path=ppt/ink/ink78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1"/>
    </inkml:context>
    <inkml:brush xml:id="br0">
      <inkml:brushProperty name="width" value="0.0372054204344749" units="cm"/>
      <inkml:brushProperty name="height" value="0.0372054204344749" units="cm"/>
      <inkml:brushProperty name="color" value="#000000"/>
      <inkml:brushProperty name="ignorePressure" value="0"/>
    </inkml:brush>
  </inkml:definitions>
  <inkml:trace contextRef="#ctx0" brushRef="#br0">25650.000 25150.000 591,'-24.000'121.000'109,"4.000"-5.000"-23,3.000-7.000-22,3.000-5.000-21,3.000-9.000-14,3.000-9.000-4,3.000-10.000-3,4.000-8.000-4,8.000-14.000-7,17.000-15.000-9,15.000-15.000-10,16.000-16.000-9,7.000-19.000-6,1.000-22.000-2,-1.000-22.000-2,1.000-21.000-2,-4.000-15.000 0,-6.000-6.000 2,-6.000-6.000 1,-6.000-6.000 3,-7.000-1.000 2,-6.000 7.000 3,-6.000 6.000 4,-6.000 7.000 3,-7.000 7.000 2,-6.000 9.000 0,-6.000 10.000 0,-6.000 10.000 0,-7.000 8.000 5,-6.000 10.000 9,-6.000 10.000 8,-6.000 9.000 9,-4.000 7.000 5,1.000 7.000-1,-1.000 6.000 1,1.000 7.000-1,2.000 4.000-5,7.000 3.000-12,6.000 3.000-11,7.000 4.000-12,7.000-1.000-9,9.000-3.000-7,10.000-3.000-8,10.000-2.000-8,4.000-5.000 0,0.000-2.000 5,0.000-3.000 5,0.000-3.000 5</inkml:trace>
</inkml:ink>
</file>

<file path=ppt/ink/ink78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1"/>
    </inkml:context>
    <inkml:brush xml:id="br0">
      <inkml:brushProperty name="width" value="0.0360282771289349" units="cm"/>
      <inkml:brushProperty name="height" value="0.0360282771289349" units="cm"/>
      <inkml:brushProperty name="color" value="#000000"/>
      <inkml:brushProperty name="ignorePressure" value="0"/>
    </inkml:brush>
  </inkml:definitions>
  <inkml:trace contextRef="#ctx0" brushRef="#br0">26450.000 24800.000 610,'21.000'50.000'-12,"-5.000"0.000"3,-7.000 0.000 4,-5.000 0.000 2,-6.000 1.000 7,-3.000 4.000 11,-3.000 3.000 12,-2.000 3.000 11,-3.000 1.000 5,1.000 1.000 1,-1.000-1.000 0,1.000 1.000 0,2.000-3.000-2,7.000-2.000-8,6.000-3.000-6,7.000-3.000-7,7.000-7.000-6,9.000-9.000-4,10.000-10.000-5,10.000-8.000-4,5.000-6.000-4,4.000 1.000-5,3.000-1.000-4,3.000 1.000-4,-1.000-3.000-7,-2.000-2.000-11,-3.000-3.000-9,-3.000-3.000-10,-4.000-7.000-2,-3.000-9.000 3,-3.000-10.000 4,-2.000-8.000 3,-8.000-8.000 7,-8.000-2.000 5,-10.000-3.000 7,-9.000-3.000 7,-5.000-4.000 5,0.000-3.000 2,0.000-3.000 4,0.000-2.000 2,-2.000 0.000 2,-3.000 7.000 1,-3.000 6.000 1,-2.000 7.000 0,-6.000 5.000 4,-6.000 7.000 9,-6.000 6.000 8,-6.000 7.000 7,-1.000 5.000 4,7.000 7.000-2,6.000 6.000-2,7.000 7.000-3,0.000 8.000 5,-2.000 14.000 10,-3.000 11.000 11,-3.000 14.000 9,-1.000 7.000 0,4.000 3.000-12,3.000 3.000-11,3.000 4.000-12,3.000 4.000-11,3.000 6.000-11,3.000 7.000-11,4.000 6.000-11,-3.000 7.000-7,-5.000 10.000-5,-7.000 10.000-4,-5.000 9.000-4,-3.000-10.000-4,4.000-28.000-3,3.000-28.000-5,3.000-27.000-3</inkml:trace>
</inkml:ink>
</file>

<file path=ppt/ink/ink7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0"/>
    </inkml:context>
    <inkml:brush xml:id="br0">
      <inkml:brushProperty name="width" value="0.0466277487576008" units="cm"/>
      <inkml:brushProperty name="height" value="0.0466277487576008" units="cm"/>
      <inkml:brushProperty name="color" value="#f2395b"/>
      <inkml:brushProperty name="ignorePressure" value="0"/>
    </inkml:brush>
  </inkml:definitions>
  <inkml:trace contextRef="#ctx0" brushRef="#br0">66250.000 43050.000 471,'-47.000'-40.000'36,"6.000"23.000"11,7.000 22.000 10,6.000 22.000 12,3.000 16.000-1,0.000 14.000-10,0.000 11.000-12,0.000 14.000-10,0.000 8.000-9,0.000 7.000-5,0.000 6.000-5,0.000 7.000-6,0.000 7.000-3,0.000 9.000 0,0.000 10.000 1,0.000 10.000-1,0.000 0.000-6,0.000-5.000-14,0.000-7.000-13,0.000-5.000-14,3.000-14.000-9,6.000-18.000-4,7.000-19.000-5,6.000-18.000-5</inkml:trace>
</inkml:ink>
</file>

<file path=ppt/ink/ink78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3"/>
    </inkml:context>
    <inkml:brush xml:id="br0">
      <inkml:brushProperty name="width" value="0.0343076549470425" units="cm"/>
      <inkml:brushProperty name="height" value="0.0343076549470425" units="cm"/>
      <inkml:brushProperty name="color" value="#000000"/>
      <inkml:brushProperty name="ignorePressure" value="0"/>
    </inkml:brush>
  </inkml:definitions>
  <inkml:trace contextRef="#ctx0" brushRef="#br0">23250.000 27100.000 641,'93.000'-2.000'114,"-11.000"-3.000"-26,-14.000-3.000-25,-11.000-2.000-26,-6.000 0.000-16,4.000 7.000-4,3.000 6.000-6,3.000 7.000-4,-4.000 2.000-6,-8.000 1.000-8,-10.000-1.000-5,-9.000 1.000-8,-7.000 1.000-5,-3.000 3.000-5,-3.000 3.000-4,-2.000 4.000-4,-6.000 1.000-3,-6.000 0.000 1,-6.000 0.000 0,-6.000 0.000 0,-7.000-2.000 2,-6.000-3.000 5,-6.000-3.000 5,-6.000-2.000 4</inkml:trace>
</inkml:ink>
</file>

<file path=ppt/ink/ink78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3"/>
    </inkml:context>
    <inkml:brush xml:id="br0">
      <inkml:brushProperty name="width" value="0.0372328348457813" units="cm"/>
      <inkml:brushProperty name="height" value="0.0372328348457813" units="cm"/>
      <inkml:brushProperty name="color" value="#000000"/>
      <inkml:brushProperty name="ignorePressure" value="0"/>
    </inkml:brush>
  </inkml:definitions>
  <inkml:trace contextRef="#ctx0" brushRef="#br0">23250.000 27600.000 590,'-47.000'23.000'1,"6.000"-3.000"0,7.000-3.000 1,6.000-2.000 0,3.000-1.000 3,0.000 3.000 4,0.000 3.000 4,0.000 4.000 4,1.000 4.000 5,4.000 6.000 7,3.000 7.000 6,3.000 6.000 7,3.000 6.000 2,3.000 6.000-7,3.000 7.000-4,4.000 6.000-5,1.000 6.000-5,0.000 6.000-3,0.000 7.000-2,0.000 6.000-4,0.000 4.000-4,0.000 4.000-6,0.000 3.000-5,0.000 3.000-5,0.000-2.000-6,0.000-6.000-4,0.000-6.000-3,0.000-6.000-5,0.000-9.000-4,0.000-8.000-5,0.000-10.000-5,0.000-9.000-5,-2.000-18.000-2,-3.000-24.000-2,-3.000-26.000 0,-2.000-24.000-1,-3.000-10.000 5,1.000 6.000 9,-1.000 7.000 10,1.000 6.000 9</inkml:trace>
</inkml:ink>
</file>

<file path=ppt/ink/ink78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3"/>
    </inkml:context>
    <inkml:brush xml:id="br0">
      <inkml:brushProperty name="width" value="0.0368912890553474" units="cm"/>
      <inkml:brushProperty name="height" value="0.0368912890553474" units="cm"/>
      <inkml:brushProperty name="color" value="#000000"/>
      <inkml:brushProperty name="ignorePressure" value="0"/>
    </inkml:brush>
  </inkml:definitions>
  <inkml:trace contextRef="#ctx0" brushRef="#br0">22800.000 29100.000 596,'3.000'-91.000'2,"6.000"19.000"4,7.000 19.000 3,6.000 19.000 5,4.000 9.000 3,4.000 0.000 3,3.000 0.000 3,3.000 0.000 2,4.000 0.000 1,7.000 0.000-3,6.000 0.000-1,7.000 0.000-3,2.000 1.000-3,1.000 4.000-2,-1.000 3.000-3,1.000 3.000-4,-3.000 1.000-2,-2.000 1.000-3,-3.000-1.000-3,-3.000 1.000-3,-4.000-1.000-3,-3.000 1.000 0,-3.000-1.000-2,-2.000 1.000 0,-6.000-6.000-7,-6.000-8.000-11,-6.000-10.000-11,-6.000-9.000-12,-6.000-5.000 0,-2.000 0.000 9,-3.000 0.000 9,-3.000 0.000 10,-6.000 3.000 10,-5.000 6.000 7,-7.000 7.000 9,-5.000 6.000 9,-6.000 7.000 4,-3.000 10.000 3,-3.000 10.000 0,-2.000 9.000 3,-1.000 10.000 2,3.000 14.000 5,3.000 11.000 4,4.000 14.000 5,-1.000 7.000 1,-3.000 3.000-3,-3.000 3.000-2,-2.000 4.000-2,2.000-1.000-4,9.000-3.000-5,10.000-3.000-4,10.000-2.000-6,4.000-5.000-4,0.000-2.000-5,0.000-3.000-4,0.000-3.000-6,0.000-2.000-2,0.000 0.000 1,0.000 0.000 1,0.000 0.000 1,4.000-7.000-11,10.000-11.000-23,10.000-14.000-23,9.000-11.000-23,1.000-9.000-3,-6.000-3.000 17,-6.000-3.000 18,-6.000-2.000 17</inkml:trace>
</inkml:ink>
</file>

<file path=ppt/ink/ink78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3"/>
    </inkml:context>
    <inkml:brush xml:id="br0">
      <inkml:brushProperty name="width" value="0.0337543450295925" units="cm"/>
      <inkml:brushProperty name="height" value="0.0337543450295925" units="cm"/>
      <inkml:brushProperty name="color" value="#000000"/>
      <inkml:brushProperty name="ignorePressure" value="0"/>
    </inkml:brush>
  </inkml:definitions>
  <inkml:trace contextRef="#ctx0" brushRef="#br0">23850.000 28850.000 651,'90.000'-91.000'18,"-18.000"19.000"2,-19.000 19.000 4,-18.000 19.000 3,-10.000 13.000 1,0.000 10.000-1,0.000 10.000-1,0.000 9.000-1,-2.000 9.000-1,-3.000 9.000-3,-3.000 10.000-2,-2.000 10.000-3,-5.000 5.000-2,-2.000 4.000-3,-3.000 3.000-2,-3.000 3.000-3,-4.000-2.000-1,-3.000-6.000 1,-3.000-6.000 1,-2.000-6.000 1,2.000-7.000-2,9.000-6.000-5,10.000-6.000-4,10.000-6.000-4,8.000-13.000-8,10.000-19.000-9,10.000-18.000-10,9.000-19.000-9,4.000-12.000-6,1.000-2.000 0,-1.000-3.000-1,1.000-3.000-2,-7.000 4.000 5,-12.000 13.000 9,-13.000 12.000 9,-12.000 13.000 9,-7.000 6.000 6,1.000 0.000 4,-1.000 0.000 2,1.000 0.000 3</inkml:trace>
</inkml:ink>
</file>

<file path=ppt/ink/ink78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3"/>
    </inkml:context>
    <inkml:brush xml:id="br0">
      <inkml:brushProperty name="width" value="0.035939633846283" units="cm"/>
      <inkml:brushProperty name="height" value="0.035939633846283" units="cm"/>
      <inkml:brushProperty name="color" value="#000000"/>
      <inkml:brushProperty name="ignorePressure" value="0"/>
    </inkml:brush>
  </inkml:definitions>
  <inkml:trace contextRef="#ctx0" brushRef="#br0">25100.000 28150.000 612,'-25.000'-41.000'4,"0.000"19.000"14,0.000 19.000 14,0.000 19.000 12,1.000 12.000 5,4.000 6.000-5,3.000 7.000-4,3.000 6.000-6,-1.000 4.000-4,-2.000 4.000-3,-3.000 3.000-4,-3.000 3.000-4,1.000 1.000-5,6.000 1.000-6,7.000-1.000-7,6.000 1.000-6,3.000-3.000-4,0.000-2.000-1,0.000-3.000-1,0.000-3.000-2,4.000-7.000-5,10.000-9.000-8,10.000-10.000-9,9.000-8.000-8,2.000-9.000-5,-2.000-6.000-2,-3.000-6.000-1,-3.000-6.000-3</inkml:trace>
</inkml:ink>
</file>

<file path=ppt/ink/ink78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4"/>
    </inkml:context>
    <inkml:brush xml:id="br0">
      <inkml:brushProperty name="width" value="0.0347398072481155" units="cm"/>
      <inkml:brushProperty name="height" value="0.0347398072481155" units="cm"/>
      <inkml:brushProperty name="color" value="#000000"/>
      <inkml:brushProperty name="ignorePressure" value="0"/>
    </inkml:brush>
  </inkml:definitions>
  <inkml:trace contextRef="#ctx0" brushRef="#br0">25700.000 27900.000 633,'-27.000'-22.000'1,"-3.000"6.000"3,-3.000 7.000 2,-2.000 6.000 4,-1.000 7.000 4,3.000 10.000 9,3.000 10.000 8,4.000 9.000 9,2.000 7.000 1,4.000 7.000-6,3.000 6.000-5,3.000 7.000-6,3.000 0.000-5,3.000-2.000-3,3.000-3.000-3,4.000-3.000-4,1.000-4.000-2,0.000-3.000-1,0.000-3.000-1,0.000-2.000-2,3.000-5.000 0,6.000-2.000 1,7.000-3.000 2,6.000-3.000 1,4.000-2.000-1,4.000 0.000-3,3.000 0.000-2,3.000 0.000-4,-2.000 1.000 0,-6.000 4.000 1,-6.000 3.000 1,-6.000 3.000 1,-7.000 3.000-3,-6.000 3.000-5,-6.000 3.000-7,-6.000 4.000-5,-9.000-1.000-5,-8.000-3.000-2,-10.000-3.000-3,-9.000-2.000-2,-5.000-6.000-3,0.000-6.000-1,0.000-6.000-1,0.000-6.000-2,3.000-7.000 1,6.000-6.000 4,7.000-6.000 4,6.000-6.000 3</inkml:trace>
</inkml:ink>
</file>

<file path=ppt/ink/ink78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4"/>
    </inkml:context>
    <inkml:brush xml:id="br0">
      <inkml:brushProperty name="width" value="0.03910306468606" units="cm"/>
      <inkml:brushProperty name="height" value="0.03910306468606" units="cm"/>
      <inkml:brushProperty name="color" value="#000000"/>
      <inkml:brushProperty name="ignorePressure" value="0"/>
    </inkml:brush>
  </inkml:definitions>
  <inkml:trace contextRef="#ctx0" brushRef="#br0">26150.000 28000.000 562,'-47.000'96.000'14,"6.000"-5.000"15,7.000-7.000 14,6.000-5.000 15,6.000-4.000 2,6.000 0.000-8,7.000 0.000-8,6.000 0.000-9,3.000-4.000-6,0.000-5.000-4,0.000-7.000-6,0.000-5.000-4,9.000-12.000-5,19.000-16.000-5,19.000-15.000-7,19.000-15.000-5,5.000-18.000-6,-5.000-19.000-8,-7.000-18.000-6,-5.000-19.000-8,-6.000-12.000-2,-3.000-2.000 1,-3.000-3.000 3,-2.000-3.000 1,-8.000 1.000 3,-8.000 6.000 3,-10.000 7.000 4,-9.000 6.000 4,-10.000 9.000 2,-9.000 13.000 1,-10.000 12.000-1,-8.000 13.000 1,-8.000 9.000 6,-2.000 6.000 12,-3.000 7.000 11,-3.000 6.000 11,1.000 7.000 6,6.000 10.000-1,7.000 10.000 0,6.000 9.000-2,6.000 4.000-5,6.000 1.000-9,7.000-1.000-10,6.000 1.000-8,6.000-6.000-10,6.000-8.000-8,7.000-10.000-8,6.000-9.000-9,3.000-5.000-1,0.000 0.000 6,0.000 0.000 5,0.000 0.000 7,0.000-2.000 3,0.000-3.000 0,0.000-3.000 0,0.000-2.000 0</inkml:trace>
</inkml:ink>
</file>

<file path=ppt/ink/ink78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4"/>
    </inkml:context>
    <inkml:brush xml:id="br0">
      <inkml:brushProperty name="width" value="0.0350126102566719" units="cm"/>
      <inkml:brushProperty name="height" value="0.0350126102566719" units="cm"/>
      <inkml:brushProperty name="color" value="#000000"/>
      <inkml:brushProperty name="ignorePressure" value="0"/>
    </inkml:brush>
  </inkml:definitions>
  <inkml:trace contextRef="#ctx0" brushRef="#br0">26750.000 28100.000 628,'-4.000'95.000'4,"-5.000"-9.000"8,-7.000-10.000 9,-5.000-8.000 8,-3.000-9.000 5,4.000-6.000 1,3.000-6.000 3,3.000-6.000 1,7.000-2.000-1,14.000 3.000-3,11.000 3.000-4,14.000 4.000-3,8.000-6.000-8,7.000-11.000-13,6.000-14.000-11,7.000-11.000-14,0.000-7.000-8,-2.000 0.000-6,-3.000 0.000-5,-3.000 0.000-6,-2.000-2.000-4,0.000-3.000 0,0.000-3.000-1,0.000-2.000-1,-5.000-3.000 4,-9.000 1.000 9,-10.000-1.000 8,-8.000 1.000 9</inkml:trace>
</inkml:ink>
</file>

<file path=ppt/ink/ink78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4"/>
    </inkml:context>
    <inkml:brush xml:id="br0">
      <inkml:brushProperty name="width" value="0.0357691124081612" units="cm"/>
      <inkml:brushProperty name="height" value="0.0357691124081612" units="cm"/>
      <inkml:brushProperty name="color" value="#000000"/>
      <inkml:brushProperty name="ignorePressure" value="0"/>
    </inkml:brush>
  </inkml:definitions>
  <inkml:trace contextRef="#ctx0" brushRef="#br0">27250.000 28350.000 615,'-49.000'-21.000'5,"4.000"10.000"11,3.000 10.000 11,3.000 9.000 11,4.000 7.000 5,7.000 7.000-3,6.000 6.000 0,7.000 7.000-3,4.000 5.000-2,3.000 7.000-5,3.000 6.000-4,4.000 7.000-5,1.000 2.000-5,0.000 1.000-8,0.000-1.000-6,0.000 1.000-6,0.000-3.000-6,0.000-2.000-2,0.000-3.000-3,0.000-3.000-2,1.000-4.000-10,4.000-3.000-18,3.000-3.000-17,3.000-2.000-17</inkml:trace>
</inkml:ink>
</file>

<file path=ppt/ink/ink78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5"/>
    </inkml:context>
    <inkml:brush xml:id="br0">
      <inkml:brushProperty name="width" value="0.0393836088478565" units="cm"/>
      <inkml:brushProperty name="height" value="0.0393836088478565" units="cm"/>
      <inkml:brushProperty name="color" value="#000000"/>
      <inkml:brushProperty name="ignorePressure" value="0"/>
    </inkml:brush>
  </inkml:definitions>
  <inkml:trace contextRef="#ctx0" brushRef="#br0">27150.000 27250.000 558,'28.000'-43.000'7,"6.000"17.000"14,7.000 15.000 14,6.000 16.000 14,3.000 15.000 4,0.000 16.000-3,0.000 15.000-5,0.000 17.000-4,-4.000 13.000-4,-5.000 13.000-7,-7.000 12.000-4,-5.000 13.000-7,-8.000 6.000-4,-5.000 0.000-6,-7.000 0.000-5,-5.000 0.000-4,-11.000-2.000-10,-11.000-3.000-12,-14.000-3.000-12,-11.000-2.000-12,-6.000-12.000-4,4.000-19.000 5,3.000-18.000 3,3.000-19.000 5,3.000-12.000 1,3.000-2.000-2,3.000-3.000-3,4.000-3.000-2</inkml:trace>
</inkml:ink>
</file>

<file path=ppt/ink/ink7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1"/>
    </inkml:context>
    <inkml:brush xml:id="br0">
      <inkml:brushProperty name="width" value="0.0441315844655037" units="cm"/>
      <inkml:brushProperty name="height" value="0.0441315844655037" units="cm"/>
      <inkml:brushProperty name="color" value="#f2395b"/>
      <inkml:brushProperty name="ignorePressure" value="0"/>
    </inkml:brush>
  </inkml:definitions>
  <inkml:trace contextRef="#ctx0" brushRef="#br0">66700.000 43700.000 498,'-24.000'-41.000'42,"4.000"19.000"6,3.000 19.000 7,3.000 19.000 7,3.000 16.000-2,3.000 17.000-9,3.000 15.000-11,4.000 16.000-10,1.000 9.000-6,0.000 3.000-3,0.000 3.000-3,0.000 4.000-2,0.000-3.000-4,0.000-5.000-2,0.000-7.000-3,0.000-5.000-3,3.000-9.000-2,6.000-9.000-4,7.000-10.000-3,6.000-8.000-2,4.000-12.000-3,4.000-12.000-1,3.000-13.000-3,3.000-12.000 0,4.000-18.000-3,7.000-21.000 0,6.000-22.000-1,7.000-22.000 0,-1.000-15.000-1,-6.000-5.000 3,-6.000-7.000 2,-6.000-5.000 2,-9.000-1.000 2,-8.000 6.000 2,-10.000 7.000 3,-9.000 6.000 2,-10.000 9.000 2,-9.000 13.000 4,-10.000 12.000 2,-8.000 13.000 3,-9.000 12.000 0,-6.000 13.000 0,-6.000 12.000-2,-6.000 13.000-1,-2.000 7.000-3,3.000 4.000-6,3.000 3.000-6,4.000 3.000-7,5.000 4.000-5,10.000 7.000-7,10.000 6.000-7,9.000 7.000-6</inkml:trace>
</inkml:ink>
</file>

<file path=ppt/ink/ink78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5"/>
    </inkml:context>
    <inkml:brush xml:id="br0">
      <inkml:brushProperty name="width" value="0.0327754653990269" units="cm"/>
      <inkml:brushProperty name="height" value="0.0327754653990269" units="cm"/>
      <inkml:brushProperty name="color" value="#000000"/>
      <inkml:brushProperty name="ignorePressure" value="0"/>
    </inkml:brush>
  </inkml:definitions>
  <inkml:trace contextRef="#ctx0" brushRef="#br0">28050.000 28250.000 671,'28.000'-18.000'24,"6.000"17.000"8,7.000 15.000 8,6.000 16.000 7,-4.000 7.000-1,-11.000 1.000-12,-14.000-1.000-10,-11.000 1.000-12,-11.000 1.000-10,-5.000 3.000-10,-7.000 3.000-9,-5.000 4.000-10,-6.000-1.000-2,-3.000-3.000 3,-3.000-3.000 4,-2.000-2.000 4,-1.000-6.000 5,3.000-6.000 9,3.000-6.000 7,4.000-6.000 7,10.000-2.000 8,19.000 3.000 3,19.000 3.000 6,19.000 4.000 3,9.000-1.000 1,0.000-3.000-5,0.000-3.000-5,0.000-2.000-6,-4.000-1.000-3,-5.000 3.000-3,-7.000 3.000-3,-5.000 4.000-4,-6.000 1.000-2,-3.000 0.000-1,-3.000 0.000-1,-2.000 0.000-2,-8.000 7.000-3,-8.000 17.000-4,-10.000 15.000-3,-9.000 16.000-5,-10.000 4.000-4,-9.000-6.000-8,-10.000-6.000-7,-8.000-6.000-7,-1.000-9.000-2,9.000-8.000 2,10.000-10.000 1,10.000-9.000 4</inkml:trace>
</inkml:ink>
</file>

<file path=ppt/ink/ink78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7"/>
    </inkml:context>
    <inkml:brush xml:id="br0">
      <inkml:brushProperty name="width" value="0.0349049866199493" units="cm"/>
      <inkml:brushProperty name="height" value="0.0349049866199493" units="cm"/>
      <inkml:brushProperty name="color" value="#000000"/>
      <inkml:brushProperty name="ignorePressure" value="0"/>
    </inkml:brush>
  </inkml:definitions>
  <inkml:trace contextRef="#ctx0" brushRef="#br0">23350.000 30250.000 630,'-27.000'-41.000'7,"-3.000"19.000"14,-3.000 19.000 15,-2.000 19.000 14,-3.000 19.000 3,1.000 23.000-7,-1.000 22.000-7,1.000 22.000-8,-4.000 13.000-6,-6.000 7.000-4,-6.000 6.000-4,-6.000 7.000-5,-2.000 2.000-4,3.000 1.000-4,3.000-1.000-6,4.000 1.000-4,4.000-7.000-4,6.000-12.000-5,7.000-13.000-5,6.000-12.000-4,9.000-21.000-8,13.000-28.000-10,12.000-28.000-11,13.000-27.000-11,6.000-15.000 1,0.000 0.000 11,0.000 0.000 12,0.000 0.000 10</inkml:trace>
</inkml:ink>
</file>

<file path=ppt/ink/ink78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7"/>
    </inkml:context>
    <inkml:brush xml:id="br0">
      <inkml:brushProperty name="width" value="0.0388535559177399" units="cm"/>
      <inkml:brushProperty name="height" value="0.0388535559177399" units="cm"/>
      <inkml:brushProperty name="color" value="#000000"/>
      <inkml:brushProperty name="ignorePressure" value="0"/>
    </inkml:brush>
  </inkml:definitions>
  <inkml:trace contextRef="#ctx0" brushRef="#br0">23350.000 30500.000 566,'1.000'-40.000'7,"4.000"23.000"17,3.000 22.000 14,3.000 22.000 17,3.000 16.000 3,3.000 14.000-8,3.000 11.000-8,4.000 14.000-8,1.000 5.000-6,0.000 1.000-4,0.000-1.000-5,0.000 1.000-3,-4.000 1.000-4,-5.000 3.000-1,-7.000 3.000-3,-5.000 4.000-2,-4.000-6.000-5,0.000-11.000-6,0.000-14.000-8,0.000-11.000-8,0.000-9.000-4,0.000-3.000-1,0.000-3.000-3,0.000-2.000-2,-5.000-8.000-1,-9.000-8.000-3,-10.000-10.000-1,-8.000-9.000-3,-9.000-10.000 2,-6.000-9.000 4,-6.000-10.000 4,-6.000-8.000 5,-4.000-6.000 5,1.000 1.000 6,-1.000-1.000 6,1.000 1.000 5,2.000-1.000 5,7.000 1.000 6,6.000-1.000 3,7.000 1.000 6,13.000 1.000 6,22.000 3.000 9,22.000 3.000 8,23.000 4.000 9,13.000 1.000-1,6.000 0.000-11,7.000 0.000-11,6.000 0.000-10,6.000-2.000-10,6.000-3.000-10,7.000-3.000-10,6.000-2.000-10,-1.000-3.000-4,-5.000 1.000 2,-7.000-1.000 2,-5.000 1.000 3,-11.000 2.000 1,-11.000 7.000-1,-14.000 6.000 1,-11.000 7.000-1</inkml:trace>
</inkml:ink>
</file>

<file path=ppt/ink/ink78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7"/>
    </inkml:context>
    <inkml:brush xml:id="br0">
      <inkml:brushProperty name="width" value="0.0400396697223186" units="cm"/>
      <inkml:brushProperty name="height" value="0.0400396697223186" units="cm"/>
      <inkml:brushProperty name="color" value="#000000"/>
      <inkml:brushProperty name="ignorePressure" value="0"/>
    </inkml:brush>
  </inkml:definitions>
  <inkml:trace contextRef="#ctx0" brushRef="#br0">24350.000 30250.000 549,'-27.000'-38.000'30,"-3.000"26.000"8,-3.000 24.000 10,-2.000 26.000 7,2.000 13.000 1,9.000 4.000-9,10.000 3.000-9,10.000 3.000-9,2.000 10.000-5,-3.000 20.000-3,-3.000 18.000-2,-2.000 20.000-3,-1.000 3.000-3,3.000-8.000-4,3.000-10.000-3,4.000-9.000-4,1.000-10.000-7,0.000-9.000-9,0.000-10.000-8,0.000-8.000-8</inkml:trace>
</inkml:ink>
</file>

<file path=ppt/ink/ink78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7"/>
    </inkml:context>
    <inkml:brush xml:id="br0">
      <inkml:brushProperty name="width" value="0.0378979779779911" units="cm"/>
      <inkml:brushProperty name="height" value="0.0378979779779911" units="cm"/>
      <inkml:brushProperty name="color" value="#000000"/>
      <inkml:brushProperty name="ignorePressure" value="0"/>
    </inkml:brush>
  </inkml:definitions>
  <inkml:trace contextRef="#ctx0" brushRef="#br0">24350.000 31400.000 580,'23.000'-24.000'0,"-3.000"4.000"0,-3.000 3.000 0,-2.000 3.000 0,-1.000 1.000 5,3.000 1.000 10,3.000-1.000 9,4.000 1.000 10,1.000 2.000 4,0.000 7.000-1,0.000 6.000-2,0.000 7.000-1,-4.000 8.000-3,-5.000 14.000-3,-7.000 11.000-3,-5.000 14.000-3,-4.000 3.000-2,0.000-2.000-2,0.000-3.000 0,0.000-3.000-2,0.000-4.000-4,0.000-3.000-5,0.000-3.000-7,0.000-2.000-4,6.000-8.000-10,13.000-8.000-12,12.000-10.000-12,13.000-9.000-12,7.000-15.000-4,4.000-18.000 5,3.000-19.000 3,3.000-18.000 4,-2.000-7.000 5,-6.000 6.000 6,-6.000 7.000 5,-6.000 6.000 5,-6.000 6.000 3,-2.000 6.000 1,-3.000 7.000-1,-3.000 6.000 1</inkml:trace>
</inkml:ink>
</file>

<file path=ppt/ink/ink78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7"/>
    </inkml:context>
    <inkml:brush xml:id="br0">
      <inkml:brushProperty name="width" value="0.0376863777637482" units="cm"/>
      <inkml:brushProperty name="height" value="0.0376863777637482" units="cm"/>
      <inkml:brushProperty name="color" value="#000000"/>
      <inkml:brushProperty name="ignorePressure" value="0"/>
    </inkml:brush>
  </inkml:definitions>
  <inkml:trace contextRef="#ctx0" brushRef="#br0">25650.000 30550.000 583,'-4.000'-44.000'3,"-5.000"13.000"7,-7.000 12.000 6,-5.000 13.000 6,-4.000 9.000 6,0.000 6.000 6,0.000 7.000 6,0.000 6.000 5,0.000 7.000 0,0.000 10.000-6,0.000 10.000-5,0.000 9.000-6,1.000 7.000-5,4.000 7.000-5,3.000 6.000-4,3.000 7.000-4,3.000 0.000-5,3.000-2.000-3,3.000-3.000-3,4.000-3.000-4,5.000-9.000-5,10.000-11.000-10,10.000-14.000-8,9.000-11.000-8,7.000-11.000-4,7.000-5.000 2,6.000-7.000 2,7.000-5.000 2,-3.000-6.000-2,-8.000-3.000-3,-10.000-3.000-3,-9.000-2.000-5</inkml:trace>
</inkml:ink>
</file>

<file path=ppt/ink/ink78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8"/>
    </inkml:context>
    <inkml:brush xml:id="br0">
      <inkml:brushProperty name="width" value="0.0382225662469864" units="cm"/>
      <inkml:brushProperty name="height" value="0.0382225662469864" units="cm"/>
      <inkml:brushProperty name="color" value="#000000"/>
      <inkml:brushProperty name="ignorePressure" value="0"/>
    </inkml:brush>
  </inkml:definitions>
  <inkml:trace contextRef="#ctx0" brushRef="#br0">26300.000 30450.000 575,'-25.000'-22.000'4,"0.000"6.000"7,0.000 7.000 7,0.000 6.000 8,0.000 6.000 3,0.000 6.000-1,0.000 7.000 0,0.000 6.000-2,1.000 6.000 0,4.000 6.000 0,3.000 7.000 0,3.000 6.000 1,3.000 3.000-1,3.000 0.000-3,3.000 0.000-3,4.000 0.000-1,1.000 1.000-3,0.000 4.000-3,0.000 3.000-2,0.000 3.000-3,4.000-2.000-1,10.000-6.000-3,10.000-6.000-2,9.000-6.000-1,2.000-6.000-4,-2.000-2.000-4,-3.000-3.000-3,-3.000-3.000-3,-4.000-1.000-2,-3.000 4.000 2,-3.000 3.000 1,-2.000 3.000 2,-8.000 3.000-1,-8.000 3.000-4,-10.000 3.000-2,-9.000 4.000-5,-9.000 1.000-2,-5.000 0.000-3,-7.000 0.000-4,-5.000 0.000-2,-3.000-5.000-3,4.000-9.000-1,3.000-10.000-1,3.000-8.000-1</inkml:trace>
</inkml:ink>
</file>

<file path=ppt/ink/ink78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8"/>
    </inkml:context>
    <inkml:brush xml:id="br0">
      <inkml:brushProperty name="width" value="0.0405112281441689" units="cm"/>
      <inkml:brushProperty name="height" value="0.0405112281441689" units="cm"/>
      <inkml:brushProperty name="color" value="#000000"/>
      <inkml:brushProperty name="ignorePressure" value="0"/>
    </inkml:brush>
  </inkml:definitions>
  <inkml:trace contextRef="#ctx0" brushRef="#br0">26950.000 30350.000 543,'-4.000'53.000'69,"-5.000"6.000"-9,-7.000 7.000-9,-5.000 6.000-11,-3.000 4.000-6,4.000 4.000-3,3.000 3.000-3,3.000 3.000-3,3.000-2.000-3,3.000-6.000-1,3.000-6.000-2,4.000-6.000-2,4.000-7.000-2,6.000-6.000-4,7.000-6.000-3,6.000-6.000-4,4.000-15.000-2,4.000-21.000-5,3.000-22.000-3,3.000-22.000-3,3.000-18.000-5,3.000-11.000-7,3.000-14.000-5,4.000-11.000-8,-4.000-9.000-1,-9.000-3.000-1,-10.000-3.000 1,-8.000-2.000 1,-8.000 3.000 3,-2.000 14.000 6,-3.000 11.000 6,-3.000 14.000 6,-7.000 10.000 4,-9.000 9.000 2,-10.000 10.000 2,-8.000 10.000 3,-6.000 10.000 2,1.000 13.000 2,-1.000 12.000 2,1.000 13.000 2,4.000 7.000-1,9.000 4.000-5,10.000 3.000-5,10.000 3.000-4,10.000-2.000-7,13.000-6.000-7,12.000-6.000-7,13.000-6.000-7,2.000-4.000 0,-5.000 1.000 9,-7.000-1.000 8,-5.000 1.000 7,-4.000 2.000 7,0.000 7.000 2,0.000 6.000 4,0.000 7.000 4,-4.000 5.000 5,-5.000 7.000 8,-7.000 6.000 10,-5.000 7.000 8,-8.000 4.000 4,-5.000 3.000 1,-7.000 3.000-2,-5.000 4.000 1,-1.000-3.000-1,6.000-5.000 0,7.000-7.000-1,6.000-5.000 0,10.000-8.000-3,17.000-5.000-9,15.000-7.000-7,16.000-5.000-7,7.000-8.000-7,1.000-5.000-4,-1.000-7.000-4,1.000-5.000-4,-3.000-8.000-8,-2.000-5.000-9,-3.000-7.000-10,-3.000-5.000-9,-6.000-3.000-4,-5.000 4.000 5,-7.000 3.000 2,-5.000 3.000 4,-6.000 1.000 3,-3.000 1.000 2,-3.000-1.000 2,-2.000 1.000 3</inkml:trace>
</inkml:ink>
</file>

<file path=ppt/ink/ink78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8"/>
    </inkml:context>
    <inkml:brush xml:id="br0">
      <inkml:brushProperty name="width" value="0.0356622189283371" units="cm"/>
      <inkml:brushProperty name="height" value="0.0356622189283371" units="cm"/>
      <inkml:brushProperty name="color" value="#000000"/>
      <inkml:brushProperty name="ignorePressure" value="0"/>
    </inkml:brush>
  </inkml:definitions>
  <inkml:trace contextRef="#ctx0" brushRef="#br0">27900.000 30700.000 616,'-46.000'3.000'26,"10.000"6.000"4,10.000 7.000 5,9.000 6.000 5,6.000 6.000 1,3.000 6.000-2,3.000 7.000-3,4.000 6.000-2,1.000 6.000-4,0.000 6.000-5,0.000 7.000-5,0.000 6.000-6,0.000 1.000-4,0.000-3.000-6,0.000-3.000-6,0.000-2.000-4,0.000-3.000-9,0.000 1.000-10,0.000-1.000-11,0.000 1.000-11</inkml:trace>
</inkml:ink>
</file>

<file path=ppt/ink/ink78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9"/>
    </inkml:context>
    <inkml:brush xml:id="br0">
      <inkml:brushProperty name="width" value="0.0428836271166801" units="cm"/>
      <inkml:brushProperty name="height" value="0.0428836271166801" units="cm"/>
      <inkml:brushProperty name="color" value="#000000"/>
      <inkml:brushProperty name="ignorePressure" value="0"/>
    </inkml:brush>
  </inkml:definitions>
  <inkml:trace contextRef="#ctx0" brushRef="#br0">27800.000 29750.000 513,'25.000'-24.000'0,"0.000"4.000"3,0.000 3.000 2,0.000 3.000 1,1.000 3.000 6,4.000 3.000 8,3.000 3.000 9,3.000 4.000 9,3.000 7.000 3,3.000 13.000-2,3.000 12.000-3,4.000 13.000-2,-1.000 7.000-2,-3.000 4.000-1,-3.000 3.000-3,-2.000 3.000 0,-8.000 9.000-2,-8.000 16.000-2,-10.000 15.000-2,-9.000 17.000-2,-9.000 8.000-8,-5.000 4.000-15,-7.000 3.000-15,-5.000 3.000-16,-6.000-5.000-10,-3.000-12.000-5,-3.000-13.000-5,-2.000-12.000-4,-1.000-15.000-1,3.000-15.000 4,3.000-15.000 4,4.000-16.000 3</inkml:trace>
</inkml:ink>
</file>

<file path=ppt/ink/ink7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1"/>
    </inkml:context>
    <inkml:brush xml:id="br0">
      <inkml:brushProperty name="width" value="0.0525798313319683" units="cm"/>
      <inkml:brushProperty name="height" value="0.0525798313319683" units="cm"/>
      <inkml:brushProperty name="color" value="#f2395b"/>
      <inkml:brushProperty name="ignorePressure" value="0"/>
    </inkml:brush>
  </inkml:definitions>
  <inkml:trace contextRef="#ctx0" brushRef="#br0">68900.000 43250.000 418,'-49.000'-25.000'33,"4.000"0.000"1,3.000 0.000-1,3.000 0.000 0,1.000 3.000 1,1.000 6.000-1,-1.000 7.000 0,1.000 6.000-1,-1.000 12.000-2,1.000 19.000-3,-1.000 19.000-5,1.000 19.000-4,-1.000 13.000-2,1.000 10.000-1,-1.000 10.000-1,1.000 9.000 0,1.000 4.000-1,3.000 1.000-1,3.000-1.000 0,4.000 1.000-1,4.000-4.000-2,6.000-6.000-1,7.000-6.000-4,6.000-6.000-1,6.000-10.000-3,6.000-12.000-2,7.000-13.000-2,6.000-12.000-2,7.000-12.000-3,10.000-8.000-3,10.000-10.000-4,9.000-9.000-3,9.000-16.000-2,9.000-22.000 2,10.000-22.000 0,10.000-21.000 2,2.000-18.000-2,-3.000-12.000-4,-3.000-13.000-2,-2.000-12.000-4,-9.000-2.000 0,-12.000 9.000 5,-13.000 10.000 5,-12.000 10.000 4,-7.000-4.000 3,1.000-16.000 1,-1.000-15.000 1,1.000-15.000 1,-4.000-1.000 2,-6.000 16.000 3,-6.000 15.000 3,-6.000 17.000 2,-4.000 14.000 5,1.000 17.000 6,-1.000 15.000 6,1.000 16.000 5,-4.000 27.000 9,-6.000 42.000 10,-6.000 40.000 10,-6.000 41.000 10,-4.000 15.000 0,1.000-9.000-11,-1.000-10.000-11,1.000-8.000-11,1.000 2.000-9,3.000 16.000-6,3.000 15.000-8,4.000 17.000-8,1.000-1.000-5,0.000-16.000-3,0.000-15.000-4,0.000-15.000-3,1.000-9.000-6,4.000 1.000-9,3.000-1.000-10,3.000 1.000-8</inkml:trace>
</inkml:ink>
</file>

<file path=ppt/ink/ink78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19"/>
    </inkml:context>
    <inkml:brush xml:id="br0">
      <inkml:brushProperty name="width" value="0.0409349128603935" units="cm"/>
      <inkml:brushProperty name="height" value="0.0409349128603935" units="cm"/>
      <inkml:brushProperty name="color" value="#000000"/>
      <inkml:brushProperty name="ignorePressure" value="0"/>
    </inkml:brush>
  </inkml:definitions>
  <inkml:trace contextRef="#ctx0" brushRef="#br0">28650.000 30800.000 537,'50.000'-47.000'0,"0.000"6.000"0,0.000 7.000 0,0.000 6.000 0,-5.000 7.000 5,-9.000 10.000 10,-10.000 10.000 10,-8.000 9.000 11,-6.000 10.000 2,1.000 14.000-3,-1.000 11.000-4,1.000 14.000-3,-6.000 10.000-4,-8.000 9.000-2,-10.000 10.000-2,-9.000 10.000-2,-4.000-1.000-6,4.000-9.000-5,3.000-10.000-7,3.000-8.000-7,7.000-11.000-2,14.000-8.000 1,11.000-10.000 3,14.000-9.000 2,7.000-7.000 4,3.000-3.000 6,3.000-3.000 6,4.000-2.000 6,-1.000-1.000 3,-3.000 3.000-1,-3.000 3.000 1,-2.000 4.000-1,-6.000 4.000-2,-6.000 6.000-4,-6.000 7.000-4,-6.000 6.000-3,-12.000 10.000-9,-15.000 17.000-11,-15.000 15.000-10,-16.000 16.000-13,-8.000 2.000-6,0.000-8.000-2,0.000-10.000-3,0.000-9.000-2,1.000-10.000-1,4.000-9.000-1,3.000-10.000 1,3.000-8.000 0</inkml:trace>
</inkml:ink>
</file>

<file path=ppt/ink/ink78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0"/>
    </inkml:context>
    <inkml:brush xml:id="br0">
      <inkml:brushProperty name="width" value="0.0363841019570827" units="cm"/>
      <inkml:brushProperty name="height" value="0.0363841019570827" units="cm"/>
      <inkml:brushProperty name="color" value="#000000"/>
      <inkml:brushProperty name="ignorePressure" value="0"/>
    </inkml:brush>
  </inkml:definitions>
  <inkml:trace contextRef="#ctx0" brushRef="#br0">24900.000 34350.000 604,'18.000'-40.000'7,"-11.000"23.000"14,-14.000 22.000 13,-11.000 22.000 14,-7.000 10.000 3,0.000 1.000-8,0.000-1.000-7,0.000 1.000-9,-2.000 7.000-5,-3.000 16.000-3,-3.000 15.000-4,-2.000 17.000-3,-3.000 7.000-3,1.000 0.000 0,-1.000 0.000-1,1.000 0.000 0,1.000-4.000-1,3.000-5.000 0,3.000-7.000-1,4.000-5.000 0,2.000-6.000-9,4.000-3.000-20,3.000-3.000-19,3.000-2.000-19,6.000-15.000-7,9.000-25.000 3,10.000-25.000 5,10.000-25.000 4</inkml:trace>
</inkml:ink>
</file>

<file path=ppt/ink/ink78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1"/>
    </inkml:context>
    <inkml:brush xml:id="br0">
      <inkml:brushProperty name="width" value="0.0380269736051559" units="cm"/>
      <inkml:brushProperty name="height" value="0.0380269736051559" units="cm"/>
      <inkml:brushProperty name="color" value="#000000"/>
      <inkml:brushProperty name="ignorePressure" value="0"/>
    </inkml:brush>
  </inkml:definitions>
  <inkml:trace contextRef="#ctx0" brushRef="#br0">24900.000 34600.000 578,'23.000'-15.000'8,"-3.000"23.000"14,-3.000 22.000 16,-2.000 22.000 14,-3.000 12.000 4,1.000 3.000-10,-1.000 3.000-10,1.000 4.000-10,-1.000 2.000-5,1.000 4.000-2,-1.000 3.000-3,1.000 3.000-1,-3.000-4.000-2,-2.000-8.000-1,-3.000-10.000 0,-3.000-9.000-2,2.000-15.000-1,10.000-18.000-3,10.000-19.000-4,9.000-18.000-2,6.000-21.000-1,3.000-22.000 1,3.000-22.000 1,4.000-21.000 1,2.000-14.000-2,4.000-2.000-4,3.000-3.000-5,3.000-3.000-4,-2.000 2.000-2,-6.000 10.000 2,-6.000 10.000 1,-6.000 9.000 3,-7.000 10.000 2,-6.000 14.000 1,-6.000 11.000 1,-6.000 14.000 1,-7.000 13.000-6,-6.000 16.000-15,-6.000 15.000-14,-6.000 17.000-15,-4.000 7.000-4,1.000 0.000 4,-1.000 0.000 4,1.000 0.000 5</inkml:trace>
</inkml:ink>
</file>

<file path=ppt/ink/ink78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1"/>
    </inkml:context>
    <inkml:brush xml:id="br0">
      <inkml:brushProperty name="width" value="0.035819549113512" units="cm"/>
      <inkml:brushProperty name="height" value="0.035819549113512" units="cm"/>
      <inkml:brushProperty name="color" value="#000000"/>
      <inkml:brushProperty name="ignorePressure" value="0"/>
    </inkml:brush>
  </inkml:definitions>
  <inkml:trace contextRef="#ctx0" brushRef="#br0">26350.000 35050.000 614,'110.000'-47.000'39,"-27.000"6.000"-6,-28.000 7.000-4,-28.000 6.000-5,-15.000 3.000-5,1.000 0.000-3,-1.000 0.000-3,1.000 0.000-4,-3.000 0.000-2,-2.000 0.000-2,-3.000 0.000-1,-3.000 0.000-1,-6.000-2.000-1,-5.000-3.000-2,-7.000-3.000-1,-5.000-2.000-1,-6.000 0.000-1,-3.000 7.000-1,-3.000 6.000 0,-2.000 7.000-1,-3.000 4.000 0,1.000 3.000 2,-1.000 3.000 2,1.000 4.000 2,1.000 5.000 1,3.000 10.000 0,3.000 10.000 2,4.000 9.000 1,-1.000 7.000 1,-3.000 7.000 1,-3.000 6.000 3,-2.000 7.000 1,-1.000 4.000 2,3.000 3.000 0,3.000 3.000 1,4.000 4.000 2,2.000-1.000-2,4.000-3.000-2,3.000-3.000-1,3.000-2.000-3,7.000-8.000-2,14.000-8.000-3,11.000-10.000-3,14.000-9.000-2,8.000-18.000-4,7.000-24.000-4,6.000-26.000-4,7.000-24.000-5,-1.000-9.000-1,-6.000 10.000 0,-6.000 10.000 1,-6.000 9.000 1,-6.000 7.000 1,-2.000 7.000 4,-3.000 6.000 3,-3.000 7.000 3,-4.000 8.000 7,-3.000 14.000 10,-3.000 11.000 8,-2.000 14.000 11,-5.000 8.000 3,-2.000 7.000-1,-3.000 6.000-3,-3.000 7.000 0,-2.000 2.000-6,0.000 1.000-5,0.000-1.000-8,0.000 1.000-6,-2.000-4.000-5,-3.000-6.000-5,-3.000-6.000-5,-2.000-6.000-5</inkml:trace>
</inkml:ink>
</file>

<file path=ppt/ink/ink78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1"/>
    </inkml:context>
    <inkml:brush xml:id="br0">
      <inkml:brushProperty name="width" value="0.032767616212368" units="cm"/>
      <inkml:brushProperty name="height" value="0.032767616212368" units="cm"/>
      <inkml:brushProperty name="color" value="#000000"/>
      <inkml:brushProperty name="ignorePressure" value="0"/>
    </inkml:brush>
  </inkml:definitions>
  <inkml:trace contextRef="#ctx0" brushRef="#br0">27000.000 35150.000 671,'67.000'-41.000'54,"-16.000"19.000"-2,-15.000 19.000 0,-15.000 19.000-2,-11.000 13.000-5,-2.000 10.000-11,-3.000 10.000-11,-3.000 9.000-10,-4.000 6.000-8,-3.000 3.000-5,-3.000 3.000-5,-2.000 4.000-6,-3.000-4.000-2,1.000-9.000 1,-1.000-10.000 0,1.000-8.000 2,5.000-14.000-5,14.000-15.000-9,11.000-15.000-11,14.000-16.000-9,7.000-15.000-3,3.000-11.000 2,3.000-14.000 4,4.000-11.000 3,-4.000-1.000 4,-9.000 13.000 7,-10.000 12.000 5,-8.000 13.000 6</inkml:trace>
</inkml:ink>
</file>

<file path=ppt/ink/ink78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2"/>
    </inkml:context>
    <inkml:brush xml:id="br0">
      <inkml:brushProperty name="width" value="0.043312843888998" units="cm"/>
      <inkml:brushProperty name="height" value="0.043312843888998" units="cm"/>
      <inkml:brushProperty name="color" value="#000000"/>
      <inkml:brushProperty name="ignorePressure" value="0"/>
    </inkml:brush>
  </inkml:definitions>
  <inkml:trace contextRef="#ctx0" brushRef="#br0">27900.000 34700.000 507,'-25.000'-22.000'49,"0.000"6.000"-1,0.000 7.000-3,0.000 6.000-1,0.000 9.000-3,0.000 13.000-4,0.000 12.000-4,0.000 13.000-4,1.000 7.000-3,4.000 4.000 0,3.000 3.000-1,3.000 3.000-1,3.000-1.000-3,3.000-2.000-4,3.000-3.000-5,4.000-3.000-4,2.000-2.000-4,4.000 0.000-1,3.000 0.000-2,3.000 0.000-3,1.000 0.000 0,1.000 0.000-1,-1.000 0.000-1,1.000 0.000 0,1.000-2.000-2,3.000-3.000-3,3.000-3.000-3,4.000-2.000-4,-6.000 2.000-4,-11.000 9.000-8,-14.000 10.000-6,-11.000 10.000-8,-9.000 2.000-1,-3.000-3.000 4,-3.000-3.000 4,-2.000-2.000 4,-5.000-6.000 3,-2.000-6.000 4,-3.000-6.000 1,-3.000-6.000 4</inkml:trace>
</inkml:ink>
</file>

<file path=ppt/ink/ink78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2"/>
    </inkml:context>
    <inkml:brush xml:id="br0">
      <inkml:brushProperty name="width" value="0.0408416949212551" units="cm"/>
      <inkml:brushProperty name="height" value="0.0408416949212551" units="cm"/>
      <inkml:brushProperty name="color" value="#000000"/>
      <inkml:brushProperty name="ignorePressure" value="0"/>
    </inkml:brush>
  </inkml:definitions>
  <inkml:trace contextRef="#ctx0" brushRef="#br0">28200.000 35000.000 538,'-2.000'51.000'6,"-3.000"4.000"11,-3.000 3.000 13,-2.000 3.000 10,-3.000 3.000 4,1.000 3.000-5,-1.000 3.000-5,1.000 4.000-6,1.000 2.000-2,3.000 4.000 1,3.000 3.000 1,4.000 3.000 0,2.000-5.000-1,4.000-12.000-3,3.000-13.000-3,3.000-12.000-2,9.000-23.000-5,16.000-30.000-6,15.000-32.000-7,17.000-30.000-5,2.000-15.000-3,-9.000 3.000 0,-10.000 3.000 1,-8.000 4.000 1,-6.000-7.000-6,1.000-16.000-12,-1.000-15.000-11,1.000-15.000-12,-4.000 0.000-2,-6.000 20.000 8,-6.000 18.000 9,-6.000 20.000 8,-9.000 13.000 7,-8.000 9.000 5,-10.000 10.000 6,-9.000 10.000 5,-9.000 7.000 3,-5.000 6.000-1,-7.000 7.000-1,-5.000 6.000 0,-3.000 7.000 1,4.000 10.000 4,3.000 10.000 2,3.000 9.000 4,6.000 2.000-3,9.000-2.000-8,10.000-3.000-8,10.000-3.000-8,7.000-4.000-7,6.000-3.000-6,7.000-3.000-5,6.000-2.000-5</inkml:trace>
</inkml:ink>
</file>

<file path=ppt/ink/ink78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2"/>
    </inkml:context>
    <inkml:brush xml:id="br0">
      <inkml:brushProperty name="width" value="0.0401125773787498" units="cm"/>
      <inkml:brushProperty name="height" value="0.0401125773787498" units="cm"/>
      <inkml:brushProperty name="color" value="#000000"/>
      <inkml:brushProperty name="ignorePressure" value="0"/>
    </inkml:brush>
  </inkml:definitions>
  <inkml:trace contextRef="#ctx0" brushRef="#br0">28900.000 34850.000 548,'21.000'50.000'25,"-5.000"0.000"-2,-7.000 0.000-3,-5.000 0.000-2,-8.000 1.000 0,-5.000 4.000 5,-7.000 3.000 4,-5.000 3.000 4,-3.000 4.000 2,4.000 7.000 0,3.000 6.000 1,3.000 7.000 0,3.000-1.000-2,3.000-6.000-5,3.000-6.000-4,4.000-6.000-4,4.000-7.000-5,6.000-6.000-4,7.000-6.000-4,6.000-6.000-5,7.000-7.000-1,10.000-6.000-1,10.000-6.000 0,9.000-6.000-1,4.000-10.000-5,1.000-12.000-9,-1.000-13.000-10,1.000-12.000-10,-1.000-7.000-8,1.000 1.000-6,-1.000-1.000-7,1.000 1.000-7,-6.000 1.000 2,-8.000 3.000 9,-10.000 3.000 10,-9.000 4.000 9,-7.000 2.000 7,-3.000 4.000 7,-3.000 3.000 5,-2.000 3.000 7</inkml:trace>
</inkml:ink>
</file>

<file path=ppt/ink/ink78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2"/>
    </inkml:context>
    <inkml:brush xml:id="br0">
      <inkml:brushProperty name="width" value="0.0381039269268513" units="cm"/>
      <inkml:brushProperty name="height" value="0.0381039269268513" units="cm"/>
      <inkml:brushProperty name="color" value="#000000"/>
      <inkml:brushProperty name="ignorePressure" value="0"/>
    </inkml:brush>
  </inkml:definitions>
  <inkml:trace contextRef="#ctx0" brushRef="#br0">29600.000 35350.000 577,'-27.000'-46.000'0,"-3.000"10.000"0,-3.000 10.000 0,-2.000 9.000 0,-1.000 6.000 7,3.000 3.000 14,3.000 3.000 14,4.000 4.000 14,1.000 8.000 5,0.000 17.000-3,0.000 15.000-4,0.000 16.000-3,3.000 9.000-5,6.000 3.000-9,7.000 3.000-9,6.000 4.000-7,-1.000 8.000-7,-5.000 17.000-3,-7.000 15.000-5,-5.000 16.000-4,-3.000 5.000-7,4.000-2.000-10,3.000-3.000-9,3.000-3.000-10,1.000-13.000-9,1.000-22.000-5,-1.000-22.000-8,1.000-21.000-5</inkml:trace>
</inkml:ink>
</file>

<file path=ppt/ink/ink78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3"/>
    </inkml:context>
    <inkml:brush xml:id="br0">
      <inkml:brushProperty name="width" value="0.0363667979836464" units="cm"/>
      <inkml:brushProperty name="height" value="0.0363667979836464" units="cm"/>
      <inkml:brushProperty name="color" value="#000000"/>
      <inkml:brushProperty name="ignorePressure" value="0"/>
    </inkml:brush>
  </inkml:definitions>
  <inkml:trace contextRef="#ctx0" brushRef="#br0">30200.000 35250.000 604,'23.000'-19.000'115,"-3.000"13.000"-27,-3.000 12.000-24,-2.000 13.000-26,0.000 9.000-14,7.000 6.000-2,6.000 7.000-4,7.000 6.000-1,-1.000 1.000-7,-6.000-3.000-11,-6.000-3.000-9,-6.000-2.000-11,-2.000-6.000-13,3.000-6.000-16,3.000-6.000-17,4.000-6.000-17</inkml:trace>
</inkml:ink>
</file>

<file path=ppt/ink/ink7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2"/>
    </inkml:context>
    <inkml:brush xml:id="br0">
      <inkml:brushProperty name="width" value="0.0393762588500977" units="cm"/>
      <inkml:brushProperty name="height" value="0.0393762588500977" units="cm"/>
      <inkml:brushProperty name="color" value="#f2395b"/>
      <inkml:brushProperty name="ignorePressure" value="0"/>
    </inkml:brush>
  </inkml:definitions>
  <inkml:trace contextRef="#ctx0" brushRef="#br0">69800.000 44000.000 558,'1.000'-49.000'2,"4.000"4.000"5,3.000 3.000 4,3.000 3.000 4,4.000 3.000 3,7.000 3.000 1,6.000 3.000 2,7.000 4.000 2,4.000 4.000 2,3.000 6.000 4,3.000 7.000 4,4.000 6.000 4,1.000 4.000 0,0.000 4.000-4,0.000 3.000-6,0.000 3.000-5,-4.000 9.000-3,-5.000 16.000-4,-7.000 15.000-2,-5.000 17.000-4,-9.000 10.000-1,-9.000 6.000-1,-10.000 7.000-2,-8.000 6.000-1,-9.000 1.000-1,-6.000-3.000-4,-6.000-3.000-3,-6.000-2.000-2,-2.000-9.000-3,3.000-12.000 2,3.000-13.000-1,4.000-12.000 0,8.000-12.000 0,17.000-8.000-1,15.000-10.000-1,16.000-9.000 0,10.000-9.000-4,7.000-5.000-6,6.000-7.000-7,7.000-5.000-5,-1.000-4.000-3,-6.000 0.000 2,-6.000 0.000 1,-6.000 0.000 2,-6.000 1.000-2,-2.000 4.000-3,-3.000 3.000-3,-3.000 3.000-3</inkml:trace>
</inkml:ink>
</file>

<file path=ppt/ink/ink78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3"/>
    </inkml:context>
    <inkml:brush xml:id="br0">
      <inkml:brushProperty name="width" value="0.0384369678795338" units="cm"/>
      <inkml:brushProperty name="height" value="0.0384369678795338" units="cm"/>
      <inkml:brushProperty name="color" value="#000000"/>
      <inkml:brushProperty name="ignorePressure" value="0"/>
    </inkml:brush>
  </inkml:definitions>
  <inkml:trace contextRef="#ctx0" brushRef="#br0">32000.000 34600.000 572,'14.000'-60.000'9,"-22.000"32.000"19,-22.000 31.000 19,-21.000 32.000 18,-10.000 15.000 3,3.000 0.000-15,3.000 0.000-14,4.000 0.000-14,5.000-2.000-9,10.000-3.000-2,10.000-3.000-3,9.000-2.000-3,7.000-3.000-1,7.000 1.000-1,6.000-1.000-1,7.000 1.000-1,5.000-3.000 0,7.000-2.000-2,6.000-3.000-1,7.000-3.000-1,2.000-2.000-2,1.000 0.000-3,-1.000 0.000-3,1.000 0.000-3,-4.000 3.000 0,-6.000 6.000-1,-6.000 7.000 1,-6.000 6.000 1,-7.000 3.000-1,-6.000 0.000-3,-6.000 0.000-1,-6.000 0.000-2,-7.000 0.000-1,-6.000 0.000 0,-6.000 0.000 1,-6.000 0.000 1,-2.000-4.000 0,3.000-5.000 3,3.000-7.000 2,4.000-5.000 1,8.000-14.000 7,17.000-18.000 10,15.000-19.000 10,16.000-18.000 10,12.000-10.000 0,9.000 0.000-10,10.000 0.000-9,10.000 0.000-9,2.000 1.000-6,-3.000 4.000-1,-3.000 3.000 0,-2.000 3.000-1,-5.000 4.000 0,-2.000 7.000 2,-3.000 6.000 1,-3.000 7.000 2,-6.000 7.000 4,-5.000 9.000 9,-7.000 10.000 8,-5.000 10.000 9,-8.000 7.000 3,-5.000 6.000-1,-7.000 7.000 0,-5.000 6.000-2,-4.000 3.000-4,0.000 0.000-4,0.000 0.000-7,0.000 0.000-5,1.000-2.000-6,4.000-3.000-9,3.000-3.000-8,3.000-2.000-7</inkml:trace>
</inkml:ink>
</file>

<file path=ppt/ink/ink78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3"/>
    </inkml:context>
    <inkml:brush xml:id="br0">
      <inkml:brushProperty name="width" value="0.0325046442449093" units="cm"/>
      <inkml:brushProperty name="height" value="0.0325046442449093" units="cm"/>
      <inkml:brushProperty name="color" value="#000000"/>
      <inkml:brushProperty name="ignorePressure" value="0"/>
    </inkml:brush>
  </inkml:definitions>
  <inkml:trace contextRef="#ctx0" brushRef="#br0">32700.000 34750.000 676,'3.000'-40.000'91,"6.000"23.000"-14,7.000 22.000-13,6.000 22.000-13,3.000 10.000-18,0.000 1.000-26,0.000-1.000-23,0.000 1.000-26,-2.000-3.000-10,-3.000-2.000 4,-3.000-3.000 4,-2.000-3.000 3</inkml:trace>
</inkml:ink>
</file>

<file path=ppt/ink/ink78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4"/>
    </inkml:context>
    <inkml:brush xml:id="br0">
      <inkml:brushProperty name="width" value="0.0425257869064808" units="cm"/>
      <inkml:brushProperty name="height" value="0.0425257869064808" units="cm"/>
      <inkml:brushProperty name="color" value="#000000"/>
      <inkml:brushProperty name="ignorePressure" value="0"/>
    </inkml:brush>
  </inkml:definitions>
  <inkml:trace contextRef="#ctx0" brushRef="#br0">33450.000 34800.000 517,'-46.000'51.000'94,"10.000"4.000"-17,10.000 3.000-16,9.000 3.000-17,4.000 1.000-10,1.000 1.000-5,-1.000-1.000-3,1.000 1.000-4,1.000-1.000-3,3.000 1.000-2,3.000-1.000-1,4.000 1.000-2,2.000-4.000-2,4.000-6.000-3,3.000-6.000-3,3.000-6.000-4,4.000-7.000-2,7.000-6.000-5,6.000-6.000-3,7.000-6.000-4,4.000-12.000-3,3.000-15.000-1,3.000-15.000-2,4.000-16.000 0,1.000-13.000-3,0.000-9.000-1,0.000-10.000-2,0.000-8.000-2,-2.000-4.000 0,-3.000 3.000 1,-3.000 3.000 3,-2.000 4.000 2,-8.000 4.000 3,-8.000 6.000 2,-10.000 7.000 4,-9.000 6.000 3,-9.000 7.000 2,-5.000 10.000-1,-7.000 10.000 0,-5.000 9.000 0,-6.000 6.000 0,-3.000 3.000 0,-3.000 3.000 2,-2.000 4.000-1,-5.000 4.000-1,-2.000 6.000-6,-3.000 7.000-5,-3.000 6.000-6,1.000 3.000-1,6.000 0.000 0,7.000 0.000 2,6.000 0.000 0</inkml:trace>
</inkml:ink>
</file>

<file path=ppt/ink/ink78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4"/>
    </inkml:context>
    <inkml:brush xml:id="br0">
      <inkml:brushProperty name="width" value="0.0357575602829456" units="cm"/>
      <inkml:brushProperty name="height" value="0.0357575602829456" units="cm"/>
      <inkml:brushProperty name="color" value="#000000"/>
      <inkml:brushProperty name="ignorePressure" value="0"/>
    </inkml:brush>
  </inkml:definitions>
  <inkml:trace contextRef="#ctx0" brushRef="#br0">34250.000 35100.000 615,'90.000'23.000'1,"-18.000"-3.000"3,-19.000-3.000 2,-18.000-2.000 3,-9.000 3.000 5,4.000 14.000 7,3.000 11.000 8,3.000 14.000 7,-2.000 7.000 2,-6.000 3.000-4,-6.000 3.000-3,-6.000 4.000-3,-9.000 1.000-5,-8.000 0.000-3,-10.000 0.000-5,-9.000 0.000-4,-5.000-4.000-3,0.000-5.000 0,0.000-7.000-2,0.000-5.000 0,1.000-8.000-1,4.000-5.000-1,3.000-7.000 0,3.000-5.000 0,7.000-6.000-1,14.000-3.000 1,11.000-3.000 0,14.000-2.000 0,8.000-5.000-1,7.000-2.000-1,6.000-3.000-3,7.000-3.000-2,0.000-4.000-4,-2.000-3.000-6,-3.000-3.000-7,-3.000-2.000-5,-6.000-1.000-5,-5.000 3.000-4,-7.000 3.000-4,-5.000 4.000-4</inkml:trace>
</inkml:ink>
</file>

<file path=ppt/ink/ink78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5"/>
    </inkml:context>
    <inkml:brush xml:id="br0">
      <inkml:brushProperty name="width" value="0.0382547080516815" units="cm"/>
      <inkml:brushProperty name="height" value="0.0382547080516815" units="cm"/>
      <inkml:brushProperty name="color" value="#000000"/>
      <inkml:brushProperty name="ignorePressure" value="0"/>
    </inkml:brush>
  </inkml:definitions>
  <inkml:trace contextRef="#ctx0" brushRef="#br0">29750.000 35250.000 575,'28.000'-25.000'108,"6.000"0.000"-21,7.000 0.000-23,6.000 0.000-22,7.000 3.000-14,10.000 6.000-6,10.000 7.000-4,9.000 6.000-6,4.000 4.000-2,1.000 4.000 0,-1.000 3.000 0,1.000 3.000 1,-3.000 1.000-9,-2.000 1.000-14,-3.000-1.000-16,-3.000 1.000-15,-9.000-3.000-9,-11.000-2.000-2,-14.000-3.000-1,-11.000-3.000-1</inkml:trace>
</inkml:ink>
</file>

<file path=ppt/ink/ink78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5"/>
    </inkml:context>
    <inkml:brush xml:id="br0">
      <inkml:brushProperty name="width" value="0.0359289683401585" units="cm"/>
      <inkml:brushProperty name="height" value="0.0359289683401585" units="cm"/>
      <inkml:brushProperty name="color" value="#000000"/>
      <inkml:brushProperty name="ignorePressure" value="0"/>
    </inkml:brush>
  </inkml:definitions>
  <inkml:trace contextRef="#ctx0" brushRef="#br0">30400.000 34550.000 612,'-27.000'-21.000'8,"-3.000"10.000"16,-3.000 10.000 16,-2.000 9.000 16,2.000 13.000 4,9.000 20.000-8,10.000 18.000-7,10.000 20.000-8,5.000 16.000-8,4.000 16.000-8,3.000 15.000-9,3.000 17.000-9,3.000 10.000-4,3.000 6.000 0,3.000 7.000-2,4.000 6.000-1,-1.000-13.000-12,-3.000-31.000-25,-3.000-31.000-26,-2.000-31.000-24</inkml:trace>
</inkml:ink>
</file>

<file path=ppt/ink/ink78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8"/>
    </inkml:context>
    <inkml:brush xml:id="br0">
      <inkml:brushProperty name="width" value="0.0392206534743309" units="cm"/>
      <inkml:brushProperty name="height" value="0.0392206534743309" units="cm"/>
      <inkml:brushProperty name="color" value="#000000"/>
      <inkml:brushProperty name="ignorePressure" value="0"/>
    </inkml:brush>
  </inkml:definitions>
  <inkml:trace contextRef="#ctx0" brushRef="#br0">37550.000 26600.000 560,'0.000'-72.000'0,"0.000"6.000"0,0.000 7.000 0,0.000 6.000 0,-8.000 7.000 6,-16.000 10.000 11,-15.000 10.000 12,-15.000 9.000 12,-6.000 7.000 1,7.000 7.000-7,6.000 6.000-6,7.000 7.000-8,-1.000 7.000-5,-6.000 9.000 0,-6.000 10.000-2,-6.000 10.000-2,-2.000 4.000 0,3.000 0.000 0,3.000 0.000-1,4.000 0.000 1,5.000-2.000-2,10.000-3.000 0,10.000-3.000-2,9.000-2.000 0,17.000-5.000-2,25.000-2.000-1,25.000-3.000-1,25.000-3.000-1,10.000-6.000-1,-2.000-5.000-4,-3.000-7.000-2,-3.000-5.000-2,-7.000-1.000-2,-9.000 6.000 0,-10.000 7.000 0,-8.000 6.000 0,-11.000 7.000 1,-8.000 10.000 1,-10.000 10.000 1,-9.000 9.000 1,-13.000 10.000 0,-16.000 14.000-2,-15.000 11.000 0,-15.000 14.000-2,-7.000-1.000-1,3.000-12.000 0,3.000-13.000 0,4.000-12.000-1,4.000-12.000 2,6.000-8.000 0,7.000-10.000 3,6.000-9.000 1,9.000-13.000 2,13.000-16.000 2,12.000-15.000 4,13.000-15.000 2,13.000-15.000 1,17.000-12.000-2,15.000-13.000-1,16.000-12.000-3,5.000-4.000-2,-2.000 7.000-2,-3.000 6.000-3,-3.000 7.000-3,-6.000 7.000-1,-5.000 9.000 1,-7.000 10.000 0,-5.000 10.000 1,-6.000 5.000 0,-3.000 4.000 2,-3.000 3.000 0,-2.000 3.000 2,-5.000 3.000 5,-2.000 3.000 8,-3.000 3.000 8,-3.000 4.000 9,-2.000 5.000 3,0.000 10.000-3,0.000 10.000-2,0.000 9.000-3,0.000 4.000-1,0.000 1.000-1,0.000-1.000 1,0.000 1.000 0,-2.000 1.000-3,-3.000 3.000-7,-3.000 3.000-5,-2.000 4.000-5</inkml:trace>
</inkml:ink>
</file>

<file path=ppt/ink/ink78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8"/>
    </inkml:context>
    <inkml:brush xml:id="br0">
      <inkml:brushProperty name="width" value="0.0349923223257065" units="cm"/>
      <inkml:brushProperty name="height" value="0.0349923223257065" units="cm"/>
      <inkml:brushProperty name="color" value="#000000"/>
      <inkml:brushProperty name="ignorePressure" value="0"/>
    </inkml:brush>
  </inkml:definitions>
  <inkml:trace contextRef="#ctx0" brushRef="#br0">38050.000 26450.000 628,'4.000'-40.000'10,"10.000"23.000"19,10.000 22.000 19,9.000 22.000 19,2.000 12.000 3,-2.000 3.000-13,-3.000 3.000-13,-3.000 4.000-12,-2.000 2.000-18,0.000 4.000-18,0.000 3.000-21,0.000 3.000-20,0.000-4.000-11,0.000-8.000-3,0.000-10.000-4,0.000-9.000-4</inkml:trace>
</inkml:ink>
</file>

<file path=ppt/ink/ink78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8"/>
    </inkml:context>
    <inkml:brush xml:id="br0">
      <inkml:brushProperty name="width" value="0.0437466204166412" units="cm"/>
      <inkml:brushProperty name="height" value="0.0437466204166412" units="cm"/>
      <inkml:brushProperty name="color" value="#000000"/>
      <inkml:brushProperty name="ignorePressure" value="0"/>
    </inkml:brush>
  </inkml:definitions>
  <inkml:trace contextRef="#ctx0" brushRef="#br0">39150.000 26600.000 502,'-47.000'48.000'81,"6.000"-3.000"-14,7.000-3.000-13,6.000-2.000-13,6.000 0.000-8,6.000 7.000-2,7.000 6.000-2,6.000 7.000-2,3.000 5.000-3,0.000 7.000-2,0.000 6.000-2,0.000 7.000-3,0.000 4.000-2,0.000 3.000-2,0.000 3.000-3,0.000 4.000-2,3.000-7.000-3,6.000-16.000-4,7.000-15.000-5,6.000-15.000-4,6.000-15.000-2,6.000-12.000-1,7.000-13.000-1,6.000-12.000-1,3.000-18.000-1,0.000-21.000-3,0.000-22.000-2,0.000-22.000-3,-2.000-13.000-1,-3.000-3.000 0,-3.000-3.000-1,-2.000-2.000 1,-6.000 0.000 1,-6.000 7.000 6,-6.000 6.000 5,-6.000 7.000 5,-9.000 8.000 4,-8.000 14.000 0,-10.000 11.000 2,-9.000 14.000 1,-10.000 8.000 0,-9.000 7.000 0,-10.000 6.000-1,-8.000 7.000 0,-6.000 8.000-3,1.000 14.000-4,-1.000 11.000-5,1.000 14.000-5,1.000 7.000-4,3.000 3.000-7,3.000 3.000-6,4.000 4.000-5,5.000-4.000-1,10.000-9.000 7,10.000-10.000 5,9.000-8.000 6</inkml:trace>
</inkml:ink>
</file>

<file path=ppt/ink/ink78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29"/>
    </inkml:context>
    <inkml:brush xml:id="br0">
      <inkml:brushProperty name="width" value="0.0395105481147766" units="cm"/>
      <inkml:brushProperty name="height" value="0.0395105481147766" units="cm"/>
      <inkml:brushProperty name="color" value="#000000"/>
      <inkml:brushProperty name="ignorePressure" value="0"/>
    </inkml:brush>
  </inkml:definitions>
  <inkml:trace contextRef="#ctx0" brushRef="#br0">39750.000 27150.000 556,'50.000'0.000'0,"0.000"0.000"0,0.000 0.000 0,0.000 0.000 0,0.000 3.000 7,0.000 6.000 14,0.000 7.000 13,0.000 6.000 14,-2.000 7.000 4,-3.000 10.000-4,-3.000 10.000-4,-2.000 9.000-4,-8.000 10.000-6,-8.000 14.000-9,-10.000 11.000-6,-9.000 14.000-9,-10.000 3.000-5,-9.000-2.000-3,-10.000-3.000-2,-8.000-3.000-3,-6.000-10.000-3,1.000-16.000-2,-1.000-15.000-2,1.000-15.000-2,12.000-12.000 5,25.000-6.000 12,25.000-6.000 13,25.000-6.000 13,18.000-6.000-2,14.000-2.000-13,11.000-3.000-15,14.000-3.000-13,3.000-2.000-9,-2.000 0.000-4,-3.000 0.000-3,-3.000 0.000-5,-10.000 0.000 1,-16.000 0.000 4,-15.000 0.000 3,-15.000 0.000 5,-11.000-2.000-4,-2.000-3.000-11,-3.000-3.000-12,-3.000-2.000-11</inkml:trace>
</inkml:ink>
</file>

<file path=ppt/ink/ink7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2"/>
    </inkml:context>
    <inkml:brush xml:id="br0">
      <inkml:brushProperty name="width" value="0.0386745147407055" units="cm"/>
      <inkml:brushProperty name="height" value="0.0386745147407055" units="cm"/>
      <inkml:brushProperty name="color" value="#f2395b"/>
      <inkml:brushProperty name="ignorePressure" value="0"/>
    </inkml:brush>
  </inkml:definitions>
  <inkml:trace contextRef="#ctx0" brushRef="#br0">72100.000 43500.000 568,'-19.000'-22.000'7,"13.000"6.000"12,12.000 7.000 14,13.000 6.000 12,9.000 1.000 4,6.000-3.000-7,7.000-3.000-6,6.000-2.000-6,6.000-1.000-5,6.000 3.000-3,7.000 3.000-1,6.000 4.000-2,6.000 2.000-3,6.000 4.000 0,7.000 3.000-2,6.000 3.000-2,6.000-1.000-1,6.000-2.000-3,7.000-3.000-4,6.000-3.000-1,6.000-2.000-5,6.000 0.000-4,7.000 0.000-5,6.000 0.000-3,4.000-4.000-4,4.000-5.000-1,3.000-7.000-1,3.000-5.000-1,-5.000-1.000-3,-12.000 6.000-5,-13.000 7.000-4,-12.000 6.000-6,-16.000 3.000 0,-19.000 0.000 3,-18.000 0.000 4,-19.000 0.000 4</inkml:trace>
</inkml:ink>
</file>

<file path=ppt/ink/ink78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2"/>
    </inkml:context>
    <inkml:brush xml:id="br0">
      <inkml:brushProperty name="width" value="0.0339092016220093" units="cm"/>
      <inkml:brushProperty name="height" value="0.0339092016220093" units="cm"/>
      <inkml:brushProperty name="color" value="#000000"/>
      <inkml:brushProperty name="ignorePressure" value="0"/>
    </inkml:brush>
  </inkml:definitions>
  <inkml:trace contextRef="#ctx0" brushRef="#br0">41700.000 6650.000 648,'0.000'-40.000'1,"0.000"23.000"1,0.000 22.000 1,0.000 22.000 2,0.000 12.000 0,0.000 3.000 2,0.000 3.000-1,0.000 4.000 1,0.000 4.000 0,0.000 6.000 0,0.000 7.000-2,0.000 6.000 0,0.000 6.000 1,0.000 6.000 4,0.000 7.000 2,0.000 6.000 4,0.000 4.000 2,0.000 4.000-2,0.000 3.000 0,0.000 3.000 0,0.000 9.000-1,0.000 16.000 0,0.000 15.000 0,0.000 17.000 0,-2.000 14.000-1,-3.000 17.000-2,-3.000 15.000-1,-2.000 16.000-1,-5.000 9.000-1,-2.000 3.000 1,-3.000 3.000-1,-3.000 4.000-1,-2.000 11.000 1,0.000 23.000-2,0.000 22.000 0,0.000 22.000-1,1.000-1.000-2,4.000-21.000 0,3.000-22.000-3,3.000-22.000-1,3.000-18.000 0,3.000-11.000-2,3.000-14.000 0,4.000-11.000 0,2.000-3.000-1,4.000 10.000-1,3.000 10.000 0,3.000 9.000-1,-1.000-1.000 0,-2.000-8.000 1,-3.000-10.000 2,-3.000-9.000 0,-2.000 4.000 1,0.000 19.000 0,0.000 19.000 1,0.000 19.000-1,0.000 13.000 0,0.000 10.000-4,0.000 10.000-3,0.000 9.000-2,0.000-10.000-2,0.000-28.000-1,0.000-28.000-1,0.000-27.000-1,0.000-22.000 1,0.000-11.000 0,0.000-14.000 0,0.000-11.000 1,1.000-9.000 0,4.000-3.000 0,3.000-3.000 0,3.000-2.000 0,3.000-11.000-1,3.000-15.000-3,3.000-15.000-2,4.000-16.000-4,1.000-19.000-1,0.000-22.000-3,0.000-22.000-3,0.000-21.000-2</inkml:trace>
</inkml:ink>
</file>

<file path=ppt/ink/ink78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3"/>
    </inkml:context>
    <inkml:brush xml:id="br0">
      <inkml:brushProperty name="width" value="0.0300546586513519" units="cm"/>
      <inkml:brushProperty name="height" value="0.0300546586513519" units="cm"/>
      <inkml:brushProperty name="color" value="#000000"/>
      <inkml:brushProperty name="ignorePressure" value="0"/>
    </inkml:brush>
  </inkml:definitions>
  <inkml:trace contextRef="#ctx0" brushRef="#br0">41700.000 6300.000 731,'-25.000'-44.000'2,"0.000"13.000"1,0.000 12.000 4,0.000 13.000 1,-5.000 13.000 5,-9.000 17.000 7,-10.000 15.000 6,-8.000 16.000 6,0.000 2.000 0,14.000-8.000-5,11.000-10.000-6,14.000-9.000-6,-1.000 4.000-2,-12.000 19.000-1,-13.000 19.000 0,-12.000 19.000 0,-9.000 10.000-3,-2.000 4.000-4,-3.000 3.000-6,-3.000 3.000-3,-2.000-2.000-3,0.000-6.000 2,0.000-6.000 1,0.000-6.000 1,4.000-6.000-2,10.000-2.000-6,10.000-3.000-6,9.000-3.000-7</inkml:trace>
</inkml:ink>
</file>

<file path=ppt/ink/ink78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3"/>
    </inkml:context>
    <inkml:brush xml:id="br0">
      <inkml:brushProperty name="width" value="0.0309459362179041" units="cm"/>
      <inkml:brushProperty name="height" value="0.0309459362179041" units="cm"/>
      <inkml:brushProperty name="color" value="#000000"/>
      <inkml:brushProperty name="ignorePressure" value="0"/>
    </inkml:brush>
  </inkml:definitions>
  <inkml:trace contextRef="#ctx0" brushRef="#br0">41550.000 6950.000 710,'28.000'-22.000'0,"6.000"6.000"0,7.000 7.000 0,6.000 6.000 0,6.000 7.000 5,6.000 10.000 10,7.000 10.000 10,6.000 9.000 10,4.000 9.000 2,4.000 9.000-5,3.000 10.000-4,3.000 10.000-5,-1.000 2.000-2,-2.000-3.000-2,-3.000-3.000-1,-3.000-2.000-1,-7.000-8.000-6,-9.000-8.000-7,-10.000-10.000-10,-8.000-9.000-9,-8.000-7.000-12,-2.000-3.000-15,-3.000-3.000-15,-3.000-2.000-16</inkml:trace>
</inkml:ink>
</file>

<file path=ppt/ink/ink78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5"/>
    </inkml:context>
    <inkml:brush xml:id="br0">
      <inkml:brushProperty name="width" value="0.0236782655119896" units="cm"/>
      <inkml:brushProperty name="height" value="0.0236782655119896" units="cm"/>
      <inkml:brushProperty name="color" value="#000000"/>
      <inkml:brushProperty name="ignorePressure" value="0"/>
    </inkml:brush>
  </inkml:definitions>
  <inkml:trace contextRef="#ctx0" brushRef="#br0">40400.000 2250.000 929,'21.000'-47.000'-12,"-5.000"6.000"12,-7.000 7.000 11,-5.000 6.000 12,-6.000 9.000 1,-3.000 13.000-8,-3.000 12.000-8,-2.000 13.000-7</inkml:trace>
</inkml:ink>
</file>

<file path=ppt/ink/ink78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5"/>
    </inkml:context>
    <inkml:brush xml:id="br0">
      <inkml:brushProperty name="width" value="0.0389477238059044" units="cm"/>
      <inkml:brushProperty name="height" value="0.0389477238059044" units="cm"/>
      <inkml:brushProperty name="color" value="#000000"/>
      <inkml:brushProperty name="ignorePressure" value="0"/>
    </inkml:brush>
  </inkml:definitions>
  <inkml:trace contextRef="#ctx0" brushRef="#br0">40750.000 1850.000 564,'18.000'-41.000'20,"-11.000"19.000"1,-14.000 19.000 0,-11.000 19.000 1,-7.000 10.000-1,0.000 4.000-3,0.000 3.000-3,0.000 3.000-3,0.000 1.000-2,0.000 1.000 0,0.000-1.000-2,0.000 1.000 0,0.000-4.000 0,0.000-6.000-2,0.000-6.000-1,0.000-6.000 0,1.000-2.000-1,4.000 3.000 0,3.000 3.000 0,3.000 4.000 0,-1.000 2.000 0,-2.000 4.000-1,-3.000 3.000 2,-3.000 3.000-1,-2.000 3.000-1,0.000 3.000-3,0.000 3.000-4,0.000 4.000-3,7.000-7.000-4,17.000-16.000-6,15.000-15.000-6,16.000-15.000-6,16.000-18.000 0,20.000-19.000 2,18.000-18.000 4,20.000-19.000 2,-3.000-2.000 4,-21.000 16.000 3,-22.000 15.000 3,-22.000 17.000 3,-11.000 7.000 2,0.000 0.000 1,0.000 0.000 1,0.000 0.000 1,0.000 1.000 0,0.000 4.000 0,0.000 3.000-1,0.000 3.000 0,0.000-1.000 0,0.000-2.000 1,0.000-3.000-1,0.000-3.000 1,-2.000-1.000-1,-3.000 4.000 1,-3.000 3.000-1,-2.000 3.000 1,-3.000 1.000-1,1.000 1.000 1,-1.000-1.000 0,1.000 1.000 0,1.000-1.000 2,3.000 1.000 2,3.000-1.000 2,4.000 1.000 3,1.000 1.000 0,0.000 3.000 0,0.000 3.000 0,0.000 4.000 0,-4.000 4.000 4,-5.000 6.000 10,-7.000 7.000 10,-5.000 6.000 10,-8.000 6.000 2,-5.000 6.000-4,-7.000 7.000-5,-5.000 6.000-4,-1.000 1.000-4,6.000-3.000-4,7.000-3.000-3,6.000-2.000-3,9.000-6.000-5,13.000-6.000-9,12.000-6.000-8,13.000-6.000-7,10.000-9.000-5,10.000-8.000 1,10.000-10.000 0,9.000-9.000 0,-4.000-4.000 1,-15.000 4.000 1,-15.000 3.000 0,-16.000 3.000 1,-8.000-1.000 0,0.000-2.000-2,0.000-3.000-1,0.000-3.000-3,-2.000-2.000 0,-3.000 0.000 1,-3.000 0.000 0,-2.000 0.000 1,-3.000 0.000 1,1.000 0.000 5,-1.000 0.000 3,1.000 0.000 3,-3.000 0.000 3,-2.000 0.000-1,-3.000 0.000 0,-3.000 0.000 1,-4.000 1.000 1,-3.000 4.000 5,-3.000 3.000 5,-2.000 3.000 4,-6.000-1.000 2,-6.000-2.000 2,-6.000-3.000 1,-6.000-3.000 0,-2.000 1.000 1,3.000 6.000-1,3.000 7.000-2,4.000 6.000-1,-1.000 9.000 3,-3.000 13.000 8,-3.000 12.000 7,-2.000 13.000 9,0.000 4.000 1,7.000-3.000-6,6.000-3.000-6,7.000-2.000-6,4.000 8.000-4,3.000 22.000 0,3.000 22.000-2,4.000 23.000-1,1.000 13.000-1,0.000 6.000-2,0.000 7.000-1,0.000 6.000-1,-2.000 9.000-3,-3.000 13.000-2,-3.000 12.000-3,-2.000 13.000-4,-3.000-4.000-2,1.000-18.000-3,-1.000-19.000-3,1.000-18.000-3,-1.000-21.000 0,1.000-22.000 2,-1.000-22.000 1,1.000-21.000 2,1.000-10.000 2,3.000 3.000-1,3.000 3.000 1,4.000 4.000 0,-1.000 1.000 0,-3.000 0.000 1,-3.000 0.000 0,-2.000 0.000 0,-3.000-4.000 1,1.000-5.000 1,-1.000-7.000-1,1.000-5.000 1,-3.000-4.000-1,-2.000 0.000-1,-3.000 0.000-2,-3.000 0.000-2,-4.000-11.000-1,-3.000-22.000-1,-3.000-22.000 1,-2.000-21.000-1,2.000-9.000 1,9.000 7.000 2,10.000 6.000 2,10.000 7.000 2,4.000 4.000 1,0.000 3.000 1,0.000 3.000-1,0.000 4.000 1,0.000-1.000 0,0.000-3.000-1,0.000-3.000 1,0.000-2.000 0,1.000-3.000-1,4.000 1.000 1,3.000-1.000 0,3.000 1.000-1,6.000-15.000 1,9.000-28.000-2,10.000-28.000 1,10.000-27.000-1,-1.000-1.000 0,-9.000 28.000 0,-10.000 28.000 1,-8.000 29.000 0,-4.000 10.000 0,3.000-6.000 0,3.000-6.000-1,4.000-6.000-1,1.000-1.000 1,0.000 7.000 0,0.000 6.000 0,0.000 7.000 1,0.000 2.000 1,0.000 1.000-1,0.000-1.000 0,0.000 1.000 1,0.000-1.000-2,0.000 1.000-1,0.000-1.000-3,0.000 1.000-2,-2.000-1.000 0,-3.000 1.000 0,-3.000-1.000 0,-2.000 1.000 1,-1.000 1.000 0,3.000 3.000 1,3.000 3.000 1,4.000 4.000 1,1.000-1.000-1,0.000-3.000 0,0.000-3.000 0,0.000-2.000-1,-2.000-1.000 1,-3.000 3.000-1,-3.000 3.000 1,-2.000 4.000 0,-1.000 1.000-3,3.000 0.000-7,3.000 0.000-6,4.000 0.000-8</inkml:trace>
</inkml:ink>
</file>

<file path=ppt/ink/ink78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6"/>
    </inkml:context>
    <inkml:brush xml:id="br0">
      <inkml:brushProperty name="width" value="0.0320098586380482" units="cm"/>
      <inkml:brushProperty name="height" value="0.0320098586380482" units="cm"/>
      <inkml:brushProperty name="color" value="#000000"/>
      <inkml:brushProperty name="ignorePressure" value="0"/>
    </inkml:brush>
  </inkml:definitions>
  <inkml:trace contextRef="#ctx0" brushRef="#br0">42550.000 1350.000 687,'23.000'-25.000'1,"-3.000"0.000"1,-3.000 0.000 2,-2.000 0.000 1,-1.000 3.000 1,3.000 6.000 0,3.000 7.000 1,4.000 6.000-1,1.000 1.000 1,0.000-3.000 0,0.000-3.000 1,0.000-2.000-1,-2.000 2.000 5,-3.000 9.000 8,-3.000 10.000 6,-2.000 10.000 9,-3.000 4.000 1,1.000 0.000-6,-1.000 0.000-6,1.000 0.000-5,-4.000 7.000-4,-6.000 17.000-3,-6.000 15.000-4,-6.000 16.000-3,-6.000 1.000-2,-2.000-12.000-2,-3.000-13.000-1,-3.000-12.000 0,-1.000-9.000-3,4.000-2.000-3,3.000-3.000-4,3.000-3.000-2,-2.000 1.000-1,-6.000 6.000 0,-6.000 7.000 1,-6.000 6.000 1,-2.000-2.000 0,3.000-9.000 3,3.000-10.000 0,4.000-8.000 2,7.000-9.000 3,13.000-6.000 3,12.000-6.000 4,13.000-6.000 4,6.000-4.000 1,0.000 1.000-1,0.000-1.000-2,0.000 1.000-2,0.000-1.000 0,0.000 1.000-1,0.000-1.000-1,0.000 1.000 0,0.000 1.000-1,0.000 3.000 1,0.000 3.000-1,0.000 4.000 1,1.000 1.000-3,4.000 0.000-5,3.000 0.000-3,3.000 0.000-6,-1.000-2.000 0,-2.000-3.000 1,-3.000-3.000 3,-3.000-2.000 2,-2.000-1.000-1,0.000 3.000-2,0.000 3.000-4,0.000 4.000-2,0.000 1.000-4,0.000 0.000-4,0.000 0.000-4,0.000 0.000-4,-2.000-2.000-1,-3.000-3.000 5,-3.000-3.000 5,-2.000-2.000 3</inkml:trace>
</inkml:ink>
</file>

<file path=ppt/ink/ink78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6"/>
    </inkml:context>
    <inkml:brush xml:id="br0">
      <inkml:brushProperty name="width" value="0.0308204870671034" units="cm"/>
      <inkml:brushProperty name="height" value="0.0308204870671034" units="cm"/>
      <inkml:brushProperty name="color" value="#000000"/>
      <inkml:brushProperty name="ignorePressure" value="0"/>
    </inkml:brush>
  </inkml:definitions>
  <inkml:trace contextRef="#ctx0" brushRef="#br0">43200.000 1600.000 713,'1.000'-46.000'3,"4.000"10.000"6,3.000 10.000 6,3.000 9.000 7,3.000 4.000 1,3.000 1.000-2,3.000-1.000-1,4.000 1.000-2,1.000 1.000-1,0.000 3.000-2,0.000 3.000 0,0.000 4.000-2,0.000 1.000-1,0.000 0.000-3,0.000 0.000-2,0.000 0.000-3,0.000 0.000-2,0.000 0.000 0,0.000 0.000-1,0.000 0.000 0,1.000 0.000 0,4.000 0.000 0,3.000 0.000 2,3.000 0.000 1,-1.000 0.000 0,-2.000 0.000 1,-3.000 0.000 2,-3.000 0.000 0,-2.000 0.000 0,0.000 0.000 0,0.000 0.000-1,0.000 0.000-1,0.000 0.000-5,0.000 0.000-12,0.000 0.000-11,0.000 0.000-12,0.000 0.000-7,0.000 0.000-7,0.000 0.000-4,0.000 0.000-6</inkml:trace>
</inkml:ink>
</file>

<file path=ppt/ink/ink78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6"/>
    </inkml:context>
    <inkml:brush xml:id="br0">
      <inkml:brushProperty name="width" value="0.0339602380990982" units="cm"/>
      <inkml:brushProperty name="height" value="0.0339602380990982" units="cm"/>
      <inkml:brushProperty name="color" value="#000000"/>
      <inkml:brushProperty name="ignorePressure" value="0"/>
    </inkml:brush>
  </inkml:definitions>
  <inkml:trace contextRef="#ctx0" brushRef="#br0">43850.000 900.000 647,'-24.000'-25.000'0,"4.000"0.000"-2,3.000 0.000-1,3.000 0.000-2,1.000 1.000 0,1.000 4.000 1,-1.000 3.000 0,1.000 3.000 0,-1.000-1.000 1,1.000-2.000-1,-1.000-3.000 1,1.000-3.000-1,-1.000 2.000 10,1.000 10.000 16,-1.000 10.000 18,1.000 9.000 17,1.000 6.000 3,3.000 3.000-9,3.000 3.000-10,4.000 4.000-10,1.000 5.000-7,0.000 10.000-4,0.000 10.000-3,0.000 9.000-5,0.000 12.000-4,0.000 16.000-4,0.000 15.000-4,0.000 17.000-3,0.000-4.000-2,0.000-22.000-1,0.000-22.000-1,0.000-21.000 0,0.000-9.000 1,0.000 7.000 1,0.000 6.000 2,0.000 7.000 2,0.000-1.000 0,0.000-6.000 1,0.000-6.000 1,0.000-6.000 0,-2.000-1.000-12,-3.000 7.000-23,-3.000 6.000-24,-2.000 7.000-24</inkml:trace>
</inkml:ink>
</file>

<file path=ppt/ink/ink78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6"/>
    </inkml:context>
    <inkml:brush xml:id="br0">
      <inkml:brushProperty name="width" value="0.0269847251474857" units="cm"/>
      <inkml:brushProperty name="height" value="0.0269847251474857" units="cm"/>
      <inkml:brushProperty name="color" value="#000000"/>
      <inkml:brushProperty name="ignorePressure" value="0"/>
    </inkml:brush>
  </inkml:definitions>
  <inkml:trace contextRef="#ctx0" brushRef="#br0">43800.000 3400.000 815,'26.000'48.000'61,"4.000"-3.000"-11,3.000-3.000-11,3.000-2.000-12,-1.000-5.000-19,-2.000-2.000-27,-3.000-3.000-25,-3.000-3.000-26</inkml:trace>
</inkml:ink>
</file>

<file path=ppt/ink/ink78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7"/>
    </inkml:context>
    <inkml:brush xml:id="br0">
      <inkml:brushProperty name="width" value="0.0338899865746498" units="cm"/>
      <inkml:brushProperty name="height" value="0.0338899865746498" units="cm"/>
      <inkml:brushProperty name="color" value="#000000"/>
      <inkml:brushProperty name="ignorePressure" value="0"/>
    </inkml:brush>
  </inkml:definitions>
  <inkml:trace contextRef="#ctx0" brushRef="#br0">45750.000 1850.000 649,'50.000'-24.000'7,"0.000"4.000"16,0.000 3.000 15,0.000 3.000 15,3.000 1.000 3,6.000 1.000-6,7.000-1.000-9,6.000 1.000-7,3.000 1.000-8,0.000 3.000-10,0.000 3.000-9,0.000 4.000-10,-7.000 2.000-10,-11.000 4.000-10,-14.000 3.000-10,-11.000 3.000-11,-12.000 4.000-4,-9.000 7.000 2,-10.000 6.000 2,-8.000 7.000 1,-6.000-1.000 4,1.000-6.000 3,-1.000-6.000 4,1.000-6.000 5</inkml:trace>
</inkml:ink>
</file>

<file path=ppt/ink/ink7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3"/>
    </inkml:context>
    <inkml:brush xml:id="br0">
      <inkml:brushProperty name="width" value="0.0354873090982437" units="cm"/>
      <inkml:brushProperty name="height" value="0.0354873090982437" units="cm"/>
      <inkml:brushProperty name="color" value="#f2395b"/>
      <inkml:brushProperty name="ignorePressure" value="0"/>
    </inkml:brush>
  </inkml:definitions>
  <inkml:trace contextRef="#ctx0" brushRef="#br0">72000.000 44250.000 619,'-82.000'-2.000'9,"39.000"-3.000"11,36.000-3.000 10,39.000-2.000 12,24.000-1.000 2,13.000 3.000-3,12.000 3.000-5,13.000 4.000-4,13.000 1.000-4,17.000 0.000-4,15.000 0.000-5,16.000 0.000-5,12.000 0.000-2,9.000 0.000-2,10.000 0.000-1,10.000 0.000-1,7.000 0.000-6,6.000 0.000-8,7.000 0.000-9,6.000 0.000-10,-4.000 0.000-7,-11.000 0.000-6,-14.000 0.000-7,-11.000 0.000-6,-23.000 1.000-2,-31.000 4.000 3,-31.000 3.000 3,-31.000 3.000 4</inkml:trace>
</inkml:ink>
</file>

<file path=ppt/ink/ink78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7"/>
    </inkml:context>
    <inkml:brush xml:id="br0">
      <inkml:brushProperty name="width" value="0.0385287590324879" units="cm"/>
      <inkml:brushProperty name="height" value="0.0385287590324879" units="cm"/>
      <inkml:brushProperty name="color" value="#000000"/>
      <inkml:brushProperty name="ignorePressure" value="0"/>
    </inkml:brush>
  </inkml:definitions>
  <inkml:trace contextRef="#ctx0" brushRef="#br0">46100.000 2150.000 571,'-52.000'0.000'0,"-3.000"0.000"0,-3.000 0.000 1,-2.000 0.000 0,0.000 1.000 3,7.000 4.000 6,6.000 3.000 7,7.000 3.000 4,7.000 3.000 4,9.000 3.000-1,10.000 3.000 0,10.000 4.000 0,4.000 2.000-1,0.000 4.000 1,0.000 3.000 0,0.000 3.000 0,0.000 7.000 1,0.000 14.000-2,0.000 11.000 0,0.000 14.000 0,0.000 11.000-3,0.000 14.000-2,0.000 11.000-4,0.000 14.000-3,-2.000 8.000-3,-3.000 7.000-3,-3.000 6.000-2,-2.000 7.000-4,-3.000-6.000 1,1.000-15.000 1,-1.000-15.000 3,1.000-16.000 2,1.000-15.000-11,3.000-11.000-24,3.000-14.000-23,4.000-11.000-25</inkml:trace>
</inkml:ink>
</file>

<file path=ppt/ink/ink78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8"/>
    </inkml:context>
    <inkml:brush xml:id="br0">
      <inkml:brushProperty name="width" value="0.0403382517397404" units="cm"/>
      <inkml:brushProperty name="height" value="0.0403382517397404" units="cm"/>
      <inkml:brushProperty name="color" value="#000000"/>
      <inkml:brushProperty name="ignorePressure" value="0"/>
    </inkml:brush>
  </inkml:definitions>
  <inkml:trace contextRef="#ctx0" brushRef="#br0">45650.000 3500.000 545,'26.000'-47.000'3,"4.000"6.000"6,3.000 7.000 5,3.000 6.000 6,4.000 3.000 3,7.000 0.000-2,6.000 0.000-1,7.000 0.000-1,4.000 1.000-1,3.000 4.000-2,3.000 3.000 0,4.000 3.000-1,1.000 3.000-1,0.000 3.000 0,0.000 3.000 0,0.000 4.000 0,-5.000 1.000-8,-9.000 0.000-13,-10.000 0.000-13,-8.000 0.000-15,-14.000-4.000-5,-15.000-5.000-1,-15.000-7.000 1,-16.000-5.000 1,-10.000-4.000 4,-3.000 0.000 8,-3.000 0.000 9,-2.000 0.000 8,-3.000 1.000 7,1.000 4.000 6,-1.000 3.000 6,1.000 3.000 6,-1.000 3.000 6,1.000 3.000 3,-1.000 3.000 6,1.000 4.000 3,-1.000 10.000 3,1.000 19.000-3,-1.000 19.000 0,1.000 19.000-3,2.000 10.000 0,7.000 4.000-2,6.000 3.000 0,7.000 3.000-1,5.000-2.000-2,7.000-6.000-3,6.000-6.000-3,7.000-6.000-3,8.000-9.000-1,14.000-8.000-3,11.000-10.000-1,14.000-9.000-1,7.000-9.000-7,3.000-5.000-8,3.000-7.000-10,4.000-5.000-10,1.000-6.000-6,0.000-3.000-2,0.000-3.000-4,0.000-2.000-2,-5.000-3.000-1,-9.000 1.000 2,-10.000-1.000 1,-8.000 1.000 2,-8.000-1.000 1,-2.000 1.000-1,-3.000-1.000-1,-3.000 1.000 0</inkml:trace>
</inkml:ink>
</file>

<file path=ppt/ink/ink78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8"/>
    </inkml:context>
    <inkml:brush xml:id="br0">
      <inkml:brushProperty name="width" value="0.0290905572474003" units="cm"/>
      <inkml:brushProperty name="height" value="0.0290905572474003" units="cm"/>
      <inkml:brushProperty name="color" value="#000000"/>
      <inkml:brushProperty name="ignorePressure" value="0"/>
    </inkml:brush>
  </inkml:definitions>
  <inkml:trace contextRef="#ctx0" brushRef="#br0">47250.000 1950.000 756,'25.000'-29.000'0,"0.000"-5.000"0,0.000-7.000 0,0.000-5.000 0,-2.000 8.000 7,-3.000 26.000 14,-3.000 24.000 15,-2.000 26.000 14,-6.000 15.000 1,-6.000 6.000-14,-6.000 7.000-12,-6.000 6.000-14,-6.000-2.000-7,-2.000-9.000-3,-3.000-10.000-1,-3.000-8.000-1,7.000-9.000-4,19.000-6.000-1,19.000-6.000-3,19.000-6.000-3,10.000-6.000 2,4.000-2.000 4,3.000-3.000 4,3.000-3.000 4,-2.000 1.000 3,-6.000 6.000 1,-6.000 7.000 0,-6.000 6.000 1,-10.000 7.000-1,-12.000 10.000-2,-13.000 10.000-1,-12.000 9.000-2,-15.000 6.000-3,-15.000 3.000-3,-15.000 3.000-3,-16.000 4.000-4,-8.000-3.000-4,0.000-5.000-6,0.000-7.000-6,0.000-5.000-6,4.000-9.000-3,10.000-9.000 0,10.000-10.000 1,9.000-8.000 1,7.000-9.000 2,7.000-6.000 6,6.000-6.000 4,7.000-6.000 6</inkml:trace>
</inkml:ink>
</file>

<file path=ppt/ink/ink78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8"/>
    </inkml:context>
    <inkml:brush xml:id="br0">
      <inkml:brushProperty name="width" value="0.0288465227931738" units="cm"/>
      <inkml:brushProperty name="height" value="0.0288465227931738" units="cm"/>
      <inkml:brushProperty name="color" value="#000000"/>
      <inkml:brushProperty name="ignorePressure" value="0"/>
    </inkml:brush>
  </inkml:definitions>
  <inkml:trace contextRef="#ctx0" brushRef="#br0">47800.000 2100.000 762,'48.000'-46.000'39,"-3.000"10.000"-1,-3.000 10.000 0,-2.000 9.000-1,0.000 6.000-5,7.000 3.000-7,6.000 3.000-7,7.000 4.000-9,0.000 1.000-7,-2.000 0.000-11,-3.000 0.000-9,-3.000 0.000-9,-7.000 3.000-8,-9.000 6.000-8,-10.000 7.000-7,-8.000 6.000-8</inkml:trace>
</inkml:ink>
</file>

<file path=ppt/ink/ink78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8"/>
    </inkml:context>
    <inkml:brush xml:id="br0">
      <inkml:brushProperty name="width" value="0.0328046083450317" units="cm"/>
      <inkml:brushProperty name="height" value="0.0328046083450317" units="cm"/>
      <inkml:brushProperty name="color" value="#000000"/>
      <inkml:brushProperty name="ignorePressure" value="0"/>
    </inkml:brush>
  </inkml:definitions>
  <inkml:trace contextRef="#ctx0" brushRef="#br0">48350.000 1550.000 670,'-24.000'-60.000'9,"4.000"32.000"18,3.000 31.000 17,3.000 32.000 18,3.000 19.000 2,3.000 10.000-13,3.000 10.000-14,4.000 9.000-13,-1.000 7.000-13,-3.000 7.000-10,-3.000 6.000-13,-2.000 7.000-10,-3.000 2.000-7,1.000 1.000-4,-1.000-1.000-3,1.000 1.000-4,-1.000-10.000-2,1.000-19.000-2,-1.000-18.000-1,1.000-19.000-2</inkml:trace>
</inkml:ink>
</file>

<file path=ppt/ink/ink78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8"/>
    </inkml:context>
    <inkml:brush xml:id="br0">
      <inkml:brushProperty name="width" value="0.0225007627159357" units="cm"/>
      <inkml:brushProperty name="height" value="0.0225007627159357" units="cm"/>
      <inkml:brushProperty name="color" value="#000000"/>
      <inkml:brushProperty name="ignorePressure" value="0"/>
    </inkml:brush>
  </inkml:definitions>
  <inkml:trace contextRef="#ctx0" brushRef="#br0">48350.000 3700.000 977,'68.000'45.000'23,"-11.000"-9.000"-25,-14.000-10.000-23,-11.000-8.000-25</inkml:trace>
</inkml:ink>
</file>

<file path=ppt/ink/ink78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9"/>
    </inkml:context>
    <inkml:brush xml:id="br0">
      <inkml:brushProperty name="width" value="0.0439754091203213" units="cm"/>
      <inkml:brushProperty name="height" value="0.0439754091203213" units="cm"/>
      <inkml:brushProperty name="color" value="#000000"/>
      <inkml:brushProperty name="ignorePressure" value="0"/>
    </inkml:brush>
  </inkml:definitions>
  <inkml:trace contextRef="#ctx0" brushRef="#br0">50200.000 2150.000 500,'0.000'-47.000'0,"0.000"6.000"0,0.000 7.000 0,0.000 6.000 0,-5.000 13.000 13,-9.000 23.000 28,-10.000 22.000 27,-8.000 22.000 27,-8.000 19.000 2,-2.000 20.000-20,-3.000 18.000-22,-3.000 20.000-22,-4.000 13.000-17,-3.000 9.000-12,-3.000 10.000-12,-2.000 10.000-13,0.000-3.000-7,7.000-11.000-2,6.000-14.000-1,7.000-11.000-1,7.000-18.000-3,9.000-22.000-3,10.000-22.000-2,10.000-21.000-3,7.000-20.000-2,6.000-15.000 0,7.000-15.000 0,6.000-16.000 0</inkml:trace>
</inkml:ink>
</file>

<file path=ppt/ink/ink78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9"/>
    </inkml:context>
    <inkml:brush xml:id="br0">
      <inkml:brushProperty name="width" value="0.0453672148287296" units="cm"/>
      <inkml:brushProperty name="height" value="0.0453672148287296" units="cm"/>
      <inkml:brushProperty name="color" value="#000000"/>
      <inkml:brushProperty name="ignorePressure" value="0"/>
    </inkml:brush>
  </inkml:definitions>
  <inkml:trace contextRef="#ctx0" brushRef="#br0">50450.000 1950.000 484,'1.000'-47.000'6,"4.000"6.000"11,3.000 7.000 12,3.000 6.000 11,3.000 15.000 7,3.000 26.000 2,3.000 24.000 1,4.000 26.000 3,-1.000 16.000-3,-3.000 10.000-9,-3.000 10.000-9,-2.000 9.000-8,-1.000 9.000-6,3.000 9.000 0,3.000 10.000-3,4.000 10.000-1,-3.000 4.000-4,-5.000 0.000-7,-7.000 0.000-8,-5.000 0.000-7,-8.000-8.000-6,-5.000-16.000-7,-7.000-15.000-7,-5.000-15.000-7,-6.000-17.000-4,-3.000-15.000-1,-3.000-15.000-2,-2.000-16.000-2,-5.000-12.000 2,-2.000-5.000 4,-3.000-7.000 4,-3.000-5.000 5,-4.000-14.000 5,-3.000-18.000 4,-3.000-19.000 6,-2.000-18.000 5,0.000-17.000 5,7.000-11.000 3,6.000-14.000 5,7.000-11.000 3,8.000-3.000 5,14.000 10.000 6,11.000 10.000 7,14.000 9.000 5,10.000 9.000 2,9.000 9.000-2,10.000 10.000-1,10.000 10.000-2,5.000 7.000-2,4.000 6.000-3,3.000 7.000-1,3.000 6.000-3,3.000 3.000-5,3.000 0.000-7,3.000 0.000-7,4.000 0.000-8,-3.000 3.000-6,-5.000 6.000-6,-7.000 7.000-5,-5.000 6.000-7,-8.000 1.000 0,-5.000-3.000 4,-7.000-3.000 5,-5.000-2.000 3</inkml:trace>
</inkml:ink>
</file>

<file path=ppt/ink/ink78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39"/>
    </inkml:context>
    <inkml:brush xml:id="br0">
      <inkml:brushProperty name="width" value="0.0445078872144222" units="cm"/>
      <inkml:brushProperty name="height" value="0.0445078872144222" units="cm"/>
      <inkml:brushProperty name="color" value="#000000"/>
      <inkml:brushProperty name="ignorePressure" value="0"/>
    </inkml:brush>
  </inkml:definitions>
  <inkml:trace contextRef="#ctx0" brushRef="#br0">51150.000 1550.000 494,'1.000'-35.000'34,"4.000"32.000"7,3.000 31.000 6,3.000 32.000 6,-1.000 18.000 1,-2.000 6.000-4,-3.000 7.000-6,-3.000 6.000-4,-4.000 7.000-4,-3.000 10.000-6,-3.000 10.000-4,-2.000 9.000-5,-3.000 4.000-6,1.000 1.000-5,-1.000-1.000-6,1.000 1.000-5,1.000-7.000-6,3.000-12.000-6,3.000-13.000-7,4.000-12.000-6,5.000-15.000-6,10.000-15.000-4,10.000-15.000-5,9.000-16.000-4,6.000-16.000-2,3.000-16.000 0,3.000-15.000 2,4.000-15.000 0,-4.000-7.000 5,-9.000 3.000 6,-10.000 3.000 9,-8.000 4.000 6,-4.000 1.000 4,3.000 0.000 1,3.000 0.000-1,4.000 0.000 1</inkml:trace>
</inkml:ink>
</file>

<file path=ppt/ink/ink78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0"/>
    </inkml:context>
    <inkml:brush xml:id="br0">
      <inkml:brushProperty name="width" value="0.0334819778800011" units="cm"/>
      <inkml:brushProperty name="height" value="0.0334819778800011" units="cm"/>
      <inkml:brushProperty name="color" value="#000000"/>
      <inkml:brushProperty name="ignorePressure" value="0"/>
    </inkml:brush>
  </inkml:definitions>
  <inkml:trace contextRef="#ctx0" brushRef="#br0">51850.000 1550.000 657,'21.000'-47.000'-1,"-5.000"6.000"0,-7.000 7.000 0,-5.000 6.000-2,-3.000 1.000 2,4.000-3.000 2,3.000-3.000 3,3.000-2.000 3,3.000-3.000 4,3.000 1.000 8,3.000-1.000 6,4.000 1.000 7,-1.000 8.000 5,-3.000 20.000 0,-3.000 18.000 1,-2.000 20.000 1,-6.000 13.000-4,-6.000 9.000-7,-6.000 10.000-8,-6.000 10.000-8,-4.000-1.000-8,1.000-9.000-6,-1.000-10.000-8,1.000-8.000-6,5.000-9.000-5,14.000-6.000-2,11.000-6.000-1,14.000-6.000-1,10.000-6.000 3,9.000-2.000 9,10.000-3.000 9,10.000-3.000 8,-1.000 1.000 4,-9.000 6.000 1,-10.000 7.000-1,-8.000 6.000 0,-11.000 6.000 0,-8.000 6.000 0,-10.000 7.000-1,-9.000 6.000 0,-13.000 4.000-2,-16.000 4.000-2,-15.000 3.000-1,-15.000 3.000-2,-11.000 1.000-3,-2.000 1.000-2,-3.000-1.000-2,-3.000 1.000-3,1.000-6.000-3,6.000-8.000-3,7.000-10.000-3,6.000-9.000-4,6.000-12.000-5,6.000-11.000-7,7.000-14.000-9,6.000-11.000-7</inkml:trace>
</inkml:ink>
</file>

<file path=ppt/ink/ink7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4"/>
    </inkml:context>
    <inkml:brush xml:id="br0">
      <inkml:brushProperty name="width" value="0.0427983812987804" units="cm"/>
      <inkml:brushProperty name="height" value="0.0427983812987804" units="cm"/>
      <inkml:brushProperty name="color" value="#f2395b"/>
      <inkml:brushProperty name="ignorePressure" value="0"/>
    </inkml:brush>
  </inkml:definitions>
  <inkml:trace contextRef="#ctx0" brushRef="#br0">73500.000 40900.000 514,'-50.000'-50.000'77,"0.000"50.000"-14,0.000 50.000-14,0.000 50.000-14,0.000 26.000-9,0.000 4.000-5,0.000 3.000-4,0.000 3.000-5,0.000-1.000-1,0.000-2.000-2,0.000-3.000 1,0.000-3.000-1,4.000-13.000-1,10.000-22.000 0,10.000-22.000-2,9.000-21.000 0,10.000-14.000-3,14.000-2.000-5,11.000-3.000-5,14.000-3.000-5,7.000-10.000-4,3.000-16.000-3,3.000-15.000-3,4.000-15.000-3,-3.000-9.000-1,-5.000 1.000 2,-7.000-1.000 2,-5.000 1.000 2,-6.000 1.000 2,-3.000 3.000 3,-3.000 3.000 3,-2.000 4.000 2,-9.000 4.000 4,-12.000 6.000 3,-13.000 7.000 3,-12.000 6.000 2,-9.000 3.000 3,-2.000 0.000 2,-3.000 0.000 2,-3.000 0.000 1,1.000 0.000 0,6.000 0.000-2,7.000 0.000-2,6.000 0.000-3,17.000-2.000-2,28.000-3.000-6,28.000-3.000-4,29.000-2.000-5,13.000-6.000-3,1.000-6.000 0,-1.000-6.000 0,1.000-6.000-1,-6.000 1.000 1,-8.000 9.000 3,-10.000 10.000 4,-9.000 10.000 3,-10.000 8.000 6,-9.000 10.000 9,-10.000 10.000 8,-8.000 9.000 10,-11.000 4.000 4,-8.000 1.000-1,-10.000-1.000 0,-9.000 1.000-1,-5.000-1.000 0,0.000 1.000-1,0.000-1.000 0,0.000 1.000 0,1.000-1.000-2,4.000 1.000-3,3.000-1.000-3,3.000 1.000-3,10.000-4.000-4,20.000-6.000-6,18.000-6.000-5,20.000-6.000-5,6.000-10.000-4,-2.000-12.000-4,-3.000-13.000-4,-3.000-12.000-4,-2.000-7.000-2,0.000 1.000 2,0.000-1.000 0,0.000 1.000 0,-7.000-3.000 2,-11.000-2.000 3,-14.000-3.000 2,-11.000-3.000 3,-7.000-1.000 3,0.000 4.000 1,0.000 3.000 4,0.000 3.000 1,-5.000 4.000 3,-9.000 7.000 1,-10.000 6.000 1,-8.000 7.000 2,-8.000 4.000 1,-2.000 3.000-1,-3.000 3.000 1,-3.000 4.000 1,8.000 1.000-7,23.000 0.000-9,22.000 0.000-12,22.000 0.000-10,13.000-2.000-3,7.000-3.000 5,6.000-3.000 4,7.000-2.000 6,-1.000-1.000 3,-6.000 3.000 3,-6.000 3.000 3,-6.000 4.000 4,-9.000 5.000 3,-8.000 10.000 6,-10.000 10.000 4,-9.000 9.000 5,-5.000 6.000 4,0.000 3.000 2,0.000 3.000 1,0.000 4.000 2,-4.000-1.000 4,-5.000-3.000 3,-7.000-3.000 5,-5.000-2.000 5,-1.000-1.000-1,6.000 3.000-2,7.000 3.000-4,6.000 4.000-4,7.000-4.000-3,10.000-9.000-3,10.000-10.000-4,9.000-8.000-2,6.000-8.000-7,3.000-2.000-6,3.000-3.000-9,4.000-3.000-8,-1.000-7.000-4,-3.000-9.000-2,-3.000-10.000-1,-2.000-8.000-3,-6.000-6.000 1,-6.000 1.000 2,-6.000-1.000 3,-6.000 1.000 3,-7.000-1.000 2,-6.000 1.000 3,-6.000-1.000 4,-6.000 1.000 2,-7.000-1.000 2,-6.000 1.000-2,-6.000-1.000-2,-6.000 1.000-1,-6.000 1.000-2,-2.000 3.000-2,-3.000 3.000-3,-3.000 4.000-2,4.000 1.000-7,13.000 0.000-10,12.000 0.000-11,13.000 0.000-9</inkml:trace>
</inkml:ink>
</file>

<file path=ppt/ink/ink78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0"/>
    </inkml:context>
    <inkml:brush xml:id="br0">
      <inkml:brushProperty name="width" value="0.0275109093636274" units="cm"/>
      <inkml:brushProperty name="height" value="0.0275109093636274" units="cm"/>
      <inkml:brushProperty name="color" value="#000000"/>
      <inkml:brushProperty name="ignorePressure" value="0"/>
    </inkml:brush>
  </inkml:definitions>
  <inkml:trace contextRef="#ctx0" brushRef="#br0">52300.000 1750.000 799,'73.000'0.000'69,"-3.000"0.000"-16,-3.000 0.000-15,-2.000 0.000-14,-3.000 1.000-12,1.000 4.000-8,-1.000 3.000-5,1.000 3.000-8,-3.000 1.000-3,-2.000 1.000 4,-3.000-1.000 2,-3.000 1.000 3</inkml:trace>
</inkml:ink>
</file>

<file path=ppt/ink/ink78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0"/>
    </inkml:context>
    <inkml:brush xml:id="br0">
      <inkml:brushProperty name="width" value="0.0325521491467953" units="cm"/>
      <inkml:brushProperty name="height" value="0.0325521491467953" units="cm"/>
      <inkml:brushProperty name="color" value="#000000"/>
      <inkml:brushProperty name="ignorePressure" value="0"/>
    </inkml:brush>
  </inkml:definitions>
  <inkml:trace contextRef="#ctx0" brushRef="#br0">53000.000 1200.000 675,'-24.000'-24.000'0,"4.000"4.000"-1,3.000 3.000 0,3.000 3.000-2,-1.000 12.000 11,-2.000 22.000 20,-3.000 22.000 20,-3.000 23.000 21,1.000 14.000 1,6.000 10.000-18,7.000 10.000-17,6.000 9.000-18,-1.000 4.000-14,-5.000 1.000-14,-7.000-1.000-13,-5.000 1.000-12,-3.000-12.000-3,4.000-21.000 9,3.000-22.000 7,3.000-22.000 9,1.000-11.000-2,1.000 0.000-12,-1.000 0.000-13,1.000 0.000-11</inkml:trace>
</inkml:ink>
</file>

<file path=ppt/ink/ink78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0"/>
    </inkml:context>
    <inkml:brush xml:id="br0">
      <inkml:brushProperty name="width" value="0.0256526656448841" units="cm"/>
      <inkml:brushProperty name="height" value="0.0256526656448841" units="cm"/>
      <inkml:brushProperty name="color" value="#000000"/>
      <inkml:brushProperty name="ignorePressure" value="0"/>
    </inkml:brush>
  </inkml:definitions>
  <inkml:trace contextRef="#ctx0" brushRef="#br0">52900.000 3100.000 857,'45.000'90.000'98,"-9.000"-18.000"-54,-10.000-19.000-54,-8.000-18.000-54</inkml:trace>
</inkml:ink>
</file>

<file path=ppt/ink/ink78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1"/>
    </inkml:context>
    <inkml:brush xml:id="br0">
      <inkml:brushProperty name="width" value="0.0368519350886345" units="cm"/>
      <inkml:brushProperty name="height" value="0.0368519350886345" units="cm"/>
      <inkml:brushProperty name="color" value="#000000"/>
      <inkml:brushProperty name="ignorePressure" value="0"/>
    </inkml:brush>
  </inkml:definitions>
  <inkml:trace contextRef="#ctx0" brushRef="#br0">55550.000 2100.000 596,'-47.000'6.000'78,"6.000"13.000"-11,7.000 12.000-10,6.000 13.000-10,1.000 20.000-8,-3.000 28.000-5,-3.000 28.000-6,-2.000 29.000-6,-5.000 15.000-5,-2.000 3.000-7,-3.000 3.000-6,-3.000 4.000-5,-1.000-7.000-8,4.000-16.000-6,3.000-15.000-6,3.000-15.000-8,4.000-18.000-5,7.000-19.000-5,6.000-18.000-5,7.000-19.000-5</inkml:trace>
</inkml:ink>
</file>

<file path=ppt/ink/ink78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1"/>
    </inkml:context>
    <inkml:brush xml:id="br0">
      <inkml:brushProperty name="width" value="0.0398311913013458" units="cm"/>
      <inkml:brushProperty name="height" value="0.0398311913013458" units="cm"/>
      <inkml:brushProperty name="color" value="#000000"/>
      <inkml:brushProperty name="ignorePressure" value="0"/>
    </inkml:brush>
  </inkml:definitions>
  <inkml:trace contextRef="#ctx0" brushRef="#br0">55350.000 2600.000 552,'23.000'-91.000'1,"-3.000"19.000"3,-3.000 19.000 2,-2.000 19.000 3,-1.000 10.000 6,3.000 4.000 12,3.000 3.000 11,4.000 3.000 11,1.000 9.000 2,0.000 16.000-8,0.000 15.000-7,0.000 17.000-7,-2.000 14.000-5,-3.000 17.000-4,-3.000 15.000-2,-2.000 16.000-4,-5.000 10.000-2,-2.000 7.000-1,-3.000 6.000-1,-3.000 7.000-1,-1.000-6.000-2,4.000-15.000-2,3.000-15.000-1,3.000-16.000-2,3.000-13.000-1,3.000-9.000 0,3.000-10.000 0,4.000-8.000-1,5.000-26.000 1,10.000-41.000-3,10.000-40.000-1,9.000-40.000-2,4.000-25.000-1,1.000-5.000-1,-1.000-7.000 0,1.000-5.000-1,-3.000-1.000 0,-2.000 6.000-2,-3.000 7.000 0,-3.000 6.000-1,-7.000 10.000-2,-9.000 17.000-5,-10.000 15.000-5,-8.000 16.000-3</inkml:trace>
</inkml:ink>
</file>

<file path=ppt/ink/ink78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1"/>
    </inkml:context>
    <inkml:brush xml:id="br0">
      <inkml:brushProperty name="width" value="0.0400513485074043" units="cm"/>
      <inkml:brushProperty name="height" value="0.0400513485074043" units="cm"/>
      <inkml:brushProperty name="color" value="#000000"/>
      <inkml:brushProperty name="ignorePressure" value="0"/>
    </inkml:brush>
  </inkml:definitions>
  <inkml:trace contextRef="#ctx0" brushRef="#br0">57000.000 2950.000 549,'0.000'50.000'6,"0.000"0.000"13,0.000 0.000 13,0.000 0.000 13,-2.000 0.000 3,-3.000 0.000-5,-3.000 0.000-5,-2.000 0.000-6,-5.000 6.000-4,-2.000 13.000-1,-3.000 12.000-2,-3.000 13.000-1,-2.000 2.000-3,0.000-5.000-2,0.000-7.000-3,0.000-5.000-2,3.000-8.000-4,6.000-5.000-7,7.000-7.000-5,6.000-5.000-6,7.000-11.000-11,10.000-11.000-17,10.000-14.000-15,9.000-11.000-17,2.000-11.000-4,-2.000-5.000 6,-3.000-7.000 7,-3.000-5.000 6</inkml:trace>
</inkml:ink>
</file>

<file path=ppt/ink/ink78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1"/>
    </inkml:context>
    <inkml:brush xml:id="br0">
      <inkml:brushProperty name="width" value="0.0350808538496494" units="cm"/>
      <inkml:brushProperty name="height" value="0.0350808538496494" units="cm"/>
      <inkml:brushProperty name="color" value="#000000"/>
      <inkml:brushProperty name="ignorePressure" value="0"/>
    </inkml:brush>
  </inkml:definitions>
  <inkml:trace contextRef="#ctx0" brushRef="#br0">57450.000 2300.000 627,'-2.000'-46.000'8,"-3.000"10.000"16,-3.000 10.000 16,-2.000 9.000 16,-1.000 9.000 3,3.000 9.000-9,3.000 10.000-9,4.000 10.000-9,1.000 8.000-7,0.000 10.000-7,0.000 10.000-5,0.000 9.000-7,0.000 9.000-7,0.000 9.000-9,0.000 10.000-10,0.000 10.000-9,0.000-4.000-2,0.000-16.000 5,0.000-15.000 7,0.000-15.000 5</inkml:trace>
</inkml:ink>
</file>

<file path=ppt/ink/ink78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2"/>
    </inkml:context>
    <inkml:brush xml:id="br0">
      <inkml:brushProperty name="width" value="0.0352211035788059" units="cm"/>
      <inkml:brushProperty name="height" value="0.0352211035788059" units="cm"/>
      <inkml:brushProperty name="color" value="#000000"/>
      <inkml:brushProperty name="ignorePressure" value="0"/>
    </inkml:brush>
  </inkml:definitions>
  <inkml:trace contextRef="#ctx0" brushRef="#br0">57750.000 1150.000 624,'4.000'-69.000'0,"10.000"13.000"0,10.000 12.000 0,9.000 13.000 0,6.000 7.000 9,3.000 4.000 17,3.000 3.000 17,4.000 3.000 17,4.000 7.000 4,6.000 14.000-10,7.000 11.000-10,6.000 14.000-9,-4.000 11.000-11,-11.000 14.000-10,-14.000 11.000-11,-11.000 14.000-12,-14.000 7.000-6,-11.000 3.000-5,-14.000 3.000-5,-11.000 4.000-4,-14.000-3.000-2,-11.000-5.000-3,-14.000-7.000 0,-11.000-5.000-2,-3.000-11.000 1,10.000-11.000 2,10.000-14.000 4,9.000-11.000 4,10.000-12.000 8,14.000-9.000 15,11.000-10.000 15,14.000-8.000 14,14.000-9.000 7,20.000-6.000-3,18.000-6.000-2,20.000-6.000-2,6.000-1.000-6,-2.000 7.000-7,-3.000 6.000-9,-3.000 7.000-7,-6.000 4.000-6,-5.000 3.000-5,-7.000 3.000-2,-5.000 4.000-5</inkml:trace>
</inkml:ink>
</file>

<file path=ppt/ink/ink78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2"/>
    </inkml:context>
    <inkml:brush xml:id="br0">
      <inkml:brushProperty name="width" value="0.0274024680256844" units="cm"/>
      <inkml:brushProperty name="height" value="0.0274024680256844" units="cm"/>
      <inkml:brushProperty name="color" value="#000000"/>
      <inkml:brushProperty name="ignorePressure" value="0"/>
    </inkml:brush>
  </inkml:definitions>
  <inkml:trace contextRef="#ctx0" brushRef="#br0">58700.000 1400.000 802,'3.000'-47.000'0,"6.000"6.000"0,7.000 7.000 0,6.000 6.000 0,10.000 3.000 8,17.000 0.000 14,15.000 0.000 15,16.000 0.000 14,9.000 3.000-3,3.000 6.000-21,3.000 7.000-23,4.000 6.000-21,-6.000 3.000-12,-11.000 0.000-3,-14.000 0.000-4,-11.000 0.000-2,-11.000 0.000 0,-5.000 0.000 1,-7.000 0.000 2,-5.000 0.000 2</inkml:trace>
</inkml:ink>
</file>

<file path=ppt/ink/ink78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2"/>
    </inkml:context>
    <inkml:brush xml:id="br0">
      <inkml:brushProperty name="width" value="0.0341260358691216" units="cm"/>
      <inkml:brushProperty name="height" value="0.0341260358691216" units="cm"/>
      <inkml:brushProperty name="color" value="#000000"/>
      <inkml:brushProperty name="ignorePressure" value="0"/>
    </inkml:brush>
  </inkml:definitions>
  <inkml:trace contextRef="#ctx0" brushRef="#br0">59350.000 400.000 644,'-24.000'-27.000'2,"4.000"-3.000"5,3.000-3.000 4,3.000-2.000 4,1.000 17.000 10,1.000 42.000 15,-1.000 40.000 15,1.000 41.000 15,1.000 24.000-4,3.000 10.000-22,3.000 10.000-24,4.000 9.000-21,1.000 1.000-17,0.000-6.000-8,0.000-6.000-9,0.000-6.000-8,-2.000-16.000-5,-3.000-25.000-4,-3.000-25.000-2,-2.000-25.000-4</inkml:trace>
</inkml:ink>
</file>

<file path=ppt/ink/ink7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4"/>
    </inkml:context>
    <inkml:brush xml:id="br0">
      <inkml:brushProperty name="width" value="0.0357930138707161" units="cm"/>
      <inkml:brushProperty name="height" value="0.0357930138707161" units="cm"/>
      <inkml:brushProperty name="color" value="#f2395b"/>
      <inkml:brushProperty name="ignorePressure" value="0"/>
    </inkml:brush>
  </inkml:definitions>
  <inkml:trace contextRef="#ctx0" brushRef="#br0">75050.000 41100.000 614,'0.000'-38.000'42,"0.000"26.000"5,0.000 24.000 5,0.000 26.000 6,0.000 12.000-4,0.000 0.000-10,0.000 0.000-10,0.000 0.000-12,4.000-7.000-6,10.000-11.000-6,10.000-14.000-4,9.000-11.000-5,1.000-12.000-3,-6.000-9.000 0,-6.000-10.000 0,-6.000-8.000-1,-6.000-8.000-3,-2.000-2.000-5,-3.000-3.000-6,-3.000-3.000-6,-4.000 1.000-2,-3.000 6.000 0,-3.000 7.000 1,-2.000 6.000 1,-5.000 4.000 0,-2.000 4.000-1,-3.000 3.000-1,-3.000 3.000-1,-4.000 7.000 0,-3.000 14.000-2,-3.000 11.000 0,-2.000 14.000-2,2.000 3.000 0,9.000-2.000 4,10.000-3.000 2,10.000-3.000 2</inkml:trace>
</inkml:ink>
</file>

<file path=ppt/ink/ink78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3"/>
    </inkml:context>
    <inkml:brush xml:id="br0">
      <inkml:brushProperty name="width" value="0.0280177444219589" units="cm"/>
      <inkml:brushProperty name="height" value="0.0280177444219589" units="cm"/>
      <inkml:brushProperty name="color" value="#000000"/>
      <inkml:brushProperty name="ignorePressure" value="0"/>
    </inkml:brush>
  </inkml:definitions>
  <inkml:trace contextRef="#ctx0" brushRef="#br0">58950.000 3400.000 785,'26.000'25.000'97,"4.000"0.000"-28,3.000 0.000-30,3.000 0.000-29,-1.000 0.000-25,-2.000 0.000-17,-3.000 0.000-20,-3.000 0.000-17</inkml:trace>
</inkml:ink>
</file>

<file path=ppt/ink/ink78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3"/>
    </inkml:context>
    <inkml:brush xml:id="br0">
      <inkml:brushProperty name="width" value="0.0391485244035721" units="cm"/>
      <inkml:brushProperty name="height" value="0.0391485244035721" units="cm"/>
      <inkml:brushProperty name="color" value="#000000"/>
      <inkml:brushProperty name="ignorePressure" value="0"/>
    </inkml:brush>
  </inkml:definitions>
  <inkml:trace contextRef="#ctx0" brushRef="#br0">60950.000 2000.000 561,'-2.000'-43.000'7,"-3.000"17.000"14,-3.000 15.000 13,-2.000 16.000 13,-8.000 18.000 6,-8.000 22.000-1,-10.000 22.000-3,-9.000 23.000-2,-5.000 11.000-5,0.000 4.000-8,0.000 3.000-9,0.000 3.000-8,0.000 4.000-8,0.000 7.000-7,0.000 6.000-8,0.000 7.000-7,1.000-4.000-7,4.000-12.000-9,3.000-13.000-8,3.000-12.000-9,6.000-15.000-4,9.000-15.000 1,10.000-15.000 1,10.000-16.000 0</inkml:trace>
</inkml:ink>
</file>

<file path=ppt/ink/ink78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3"/>
    </inkml:context>
    <inkml:brush xml:id="br0">
      <inkml:brushProperty name="width" value="0.0393157191574574" units="cm"/>
      <inkml:brushProperty name="height" value="0.0393157191574574" units="cm"/>
      <inkml:brushProperty name="color" value="#000000"/>
      <inkml:brushProperty name="ignorePressure" value="0"/>
    </inkml:brush>
  </inkml:definitions>
  <inkml:trace contextRef="#ctx0" brushRef="#br0">60750.000 2200.000 559,'46.000'-68.000'3,"-5.000"17.000"8,-7.000 15.000 6,-5.000 16.000 7,-4.000 7.000 2,0.000 1.000-3,0.000-1.000-2,0.000 1.000-3,1.000 5.000 2,4.000 14.000 7,3.000 11.000 6,3.000 14.000 7,-2.000 8.000 0,-6.000 7.000-5,-6.000 6.000-4,-6.000 7.000-6,-4.000 15.000-5,1.000 25.000-6,-1.000 25.000-5,1.000 25.000-6,-3.000 6.000-3,-2.000-12.000-1,-3.000-13.000-2,-3.000-12.000-1,-2.000-15.000 0,0.000-15.000-1,0.000-15.000 0,0.000-16.000 1,6.000-30.000 0,13.000-44.000 2,12.000-43.000 2,13.000-44.000 2,10.000-27.000 1,10.000-9.000-1,10.000-10.000 0,9.000-8.000-1,4.000-4.000 1,1.000 3.000 0,-1.000 3.000 0,1.000 4.000 2,-6.000 7.000-4,-8.000 13.000-5,-10.000 12.000-7,-9.000 13.000-6,-10.000 12.000-4,-9.000 13.000-2,-10.000 12.000-3,-8.000 13.000-2,-12.000 16.000-6,-12.000 23.000-12,-13.000 22.000-10,-12.000 22.000-11</inkml:trace>
</inkml:ink>
</file>

<file path=ppt/ink/ink78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4"/>
    </inkml:context>
    <inkml:brush xml:id="br0">
      <inkml:brushProperty name="width" value="0.0411578491330147" units="cm"/>
      <inkml:brushProperty name="height" value="0.0411578491330147" units="cm"/>
      <inkml:brushProperty name="color" value="#000000"/>
      <inkml:brushProperty name="ignorePressure" value="0"/>
    </inkml:brush>
  </inkml:definitions>
  <inkml:trace contextRef="#ctx0" brushRef="#br0">62700.000 2250.000 534,'21.000'-27.000'4,"-5.000"-3.000"9,-7.000-3.000 7,-5.000-2.000 10,-12.000 6.000 4,-16.000 20.000 4,-15.000 18.000 2,-15.000 20.000 4,-7.000 16.000-3,3.000 16.000-5,3.000 15.000-7,4.000 17.000-7,2.000 7.000-4,4.000 0.000-2,3.000 0.000-2,3.000 0.000-3,3.000-8.000-2,3.000-16.000-1,3.000-15.000-2,4.000-15.000-2,10.000-18.000-5,19.000-19.000-11,19.000-18.000-8,19.000-19.000-11,10.000-15.000-4,4.000-8.000 1,3.000-10.000-1,3.000-9.000 1,-2.000-1.000 1,-6.000 10.000 3,-6.000 10.000 2,-6.000 9.000 3,-6.000 6.000 4,-2.000 3.000 7,-3.000 3.000 6,-3.000 4.000 7,-2.000 11.000 11,0.000 23.000 15,0.000 22.000 16,0.000 22.000 14,0.000 10.000 4,0.000 1.000-8,0.000-1.000-8,0.000 1.000-8,1.000-1.000-8,4.000 1.000-6,3.000-1.000-6,3.000 1.000-7,-1.000-6.000-7,-2.000-8.000-8,-3.000-10.000-7,-3.000-9.000-7,-2.000-5.000-11,0.000 0.000-12,0.000 0.000-13,0.000 0.000-12</inkml:trace>
</inkml:ink>
</file>

<file path=ppt/ink/ink78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4"/>
    </inkml:context>
    <inkml:brush xml:id="br0">
      <inkml:brushProperty name="width" value="0.0317718535661697" units="cm"/>
      <inkml:brushProperty name="height" value="0.0317718535661697" units="cm"/>
      <inkml:brushProperty name="color" value="#000000"/>
      <inkml:brushProperty name="ignorePressure" value="0"/>
    </inkml:brush>
  </inkml:definitions>
  <inkml:trace contextRef="#ctx0" brushRef="#br0">63450.000 1350.000 692,'6.000'-69.000'5,"13.000"13.000"10,12.000 12.000 10,13.000 13.000 10,2.000 7.000 2,-5.000 4.000-3,-7.000 3.000-4,-5.000 3.000-4,2.000 3.000-4,13.000 3.000-2,12.000 3.000-4,13.000 4.000-3,6.000 2.000-2,0.000 4.000-2,0.000 3.000-3,0.000 3.000-2,-5.000 3.000-9,-9.000 3.000-12,-10.000 3.000-14,-8.000 4.000-13,-9.000 1.000-7,-6.000 0.000-1,-6.000 0.000-2,-6.000 0.000-1</inkml:trace>
</inkml:ink>
</file>

<file path=ppt/ink/ink78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4"/>
    </inkml:context>
    <inkml:brush xml:id="br0">
      <inkml:brushProperty name="width" value="0.0332712940871716" units="cm"/>
      <inkml:brushProperty name="height" value="0.0332712940871716" units="cm"/>
      <inkml:brushProperty name="color" value="#000000"/>
      <inkml:brushProperty name="ignorePressure" value="0"/>
    </inkml:brush>
  </inkml:definitions>
  <inkml:trace contextRef="#ctx0" brushRef="#br0">64000.000 750.000 661,'-46.000'-47.000'6,"10.000"6.000"12,10.000 7.000 13,9.000 6.000 12,6.000 20.000 6,3.000 34.000-2,3.000 35.000-1,4.000 35.000-2,-1.000 21.000-8,-3.000 9.000-18,-3.000 10.000-18,-2.000 10.000-16,-1.000-11.000-7,3.000-27.000 4,3.000-28.000 4,4.000-28.000 3,-1.000-15.000-6,-3.000 1.000-17,-3.000-1.000-18,-2.000 1.000-18</inkml:trace>
</inkml:ink>
</file>

<file path=ppt/ink/ink78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4"/>
    </inkml:context>
    <inkml:brush xml:id="br0">
      <inkml:brushProperty name="width" value="0.0252198819071054" units="cm"/>
      <inkml:brushProperty name="height" value="0.0252198819071054" units="cm"/>
      <inkml:brushProperty name="color" value="#000000"/>
      <inkml:brushProperty name="ignorePressure" value="0"/>
    </inkml:brush>
  </inkml:definitions>
  <inkml:trace contextRef="#ctx0" brushRef="#br0">64200.000 3350.000 872,'-19.000'68.000'54,"13.000"-11.000"-14,12.000-14.000-16,13.000-11.000-15,6.000-9.000-10,0.000-3.000-9,0.000-3.000-7,0.000-2.000-7,0.000-5.000-7,0.000-2.000-4,0.000-3.000-4,0.000-3.000-5</inkml:trace>
</inkml:ink>
</file>

<file path=ppt/ink/ink78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5"/>
    </inkml:context>
    <inkml:brush xml:id="br0">
      <inkml:brushProperty name="width" value="0.0446380935609341" units="cm"/>
      <inkml:brushProperty name="height" value="0.0446380935609341" units="cm"/>
      <inkml:brushProperty name="color" value="#000000"/>
      <inkml:brushProperty name="ignorePressure" value="0"/>
    </inkml:brush>
  </inkml:definitions>
  <inkml:trace contextRef="#ctx0" brushRef="#br0">65700.000 1650.000 492,'-25.000'-35.000'12,"0.000"32.000"21,0.000 31.000 23,0.000 32.000 23,3.000 16.000 3,6.000 4.000-16,7.000 3.000-15,6.000 3.000-15,3.000 7.000-11,0.000 14.000-2,0.000 11.000-3,0.000 14.000-4,0.000 2.000-7,0.000-6.000-15,0.000-6.000-14,0.000-6.000-14,-4.000-9.000-9,-5.000-8.000-7,-7.000-10.000-5,-5.000-9.000-7</inkml:trace>
</inkml:ink>
</file>

<file path=ppt/ink/ink78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5"/>
    </inkml:context>
    <inkml:brush xml:id="br0">
      <inkml:brushProperty name="width" value="0.033376183360815" units="cm"/>
      <inkml:brushProperty name="height" value="0.033376183360815" units="cm"/>
      <inkml:brushProperty name="color" value="#000000"/>
      <inkml:brushProperty name="ignorePressure" value="0"/>
    </inkml:brush>
  </inkml:definitions>
  <inkml:trace contextRef="#ctx0" brushRef="#br0">65550.000 2500.000 659,'68.000'-68.000'39,"-11.000"17.000"1,-14.000 15.000 0,-11.000 16.000 0,-3.000 9.000-3,10.000 3.000-5,10.000 3.000-6,9.000 4.000-7,4.000 1.000-2,1.000 0.000-2,-1.000 0.000 0,1.000 0.000 0,-6.000 1.000-10,-8.000 4.000-15,-10.000 3.000-18,-9.000 3.000-17</inkml:trace>
</inkml:ink>
</file>

<file path=ppt/ink/ink78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5"/>
    </inkml:context>
    <inkml:brush xml:id="br0">
      <inkml:brushProperty name="width" value="0.0436932034790516" units="cm"/>
      <inkml:brushProperty name="height" value="0.0436932034790516" units="cm"/>
      <inkml:brushProperty name="color" value="#000000"/>
      <inkml:brushProperty name="ignorePressure" value="0"/>
    </inkml:brush>
  </inkml:definitions>
  <inkml:trace contextRef="#ctx0" brushRef="#br0">66550.000 1550.000 503,'-44.000'-69.000'3,"13.000"13.000"7,12.000 12.000 7,13.000 13.000 6,4.000 16.000 10,-3.000 23.000 11,-3.000 22.000 12,-2.000 22.000 11,-1.000 18.000 0,3.000 16.000-13,3.000 15.000-12,4.000 17.000-12,1.000 13.000-9,0.000 13.000-6,0.000 12.000-5,0.000 13.000-6,0.000 12.000-3,0.000 13.000-4,0.000 12.000-2,0.000 13.000-3,-2.000-4.000-9,-3.000-18.000-18,-3.000-19.000-16,-2.000-18.000-18,-1.000-26.000-5,3.000-31.000 5,3.000-31.000 6,4.000-31.000 4</inkml:trace>
</inkml:ink>
</file>

<file path=ppt/ink/ink7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24"/>
    </inkml:context>
    <inkml:brush xml:id="br0">
      <inkml:brushProperty name="width" value="0.0430038869380951" units="cm"/>
      <inkml:brushProperty name="height" value="0.0430038869380951" units="cm"/>
      <inkml:brushProperty name="color" value="#f2395b"/>
      <inkml:brushProperty name="ignorePressure" value="0"/>
    </inkml:brush>
  </inkml:definitions>
  <inkml:trace contextRef="#ctx0" brushRef="#br0">75900.000 41950.000 511,'-93.000'3.000'53,"17.000"6.000"-1,15.000 7.000-2,16.000 6.000-1,7.000 6.000-4,1.000 6.000-5,-1.000 7.000-5,1.000 6.000-6,1.000 3.000-5,3.000 0.000-2,3.000 0.000-4,4.000 0.000-3,2.000-2.000-2,4.000-3.000 1,3.000-3.000-1,3.000-2.000 0,14.000-5.000-10,25.000-2.000-19,25.000-3.000-20,25.000-3.000-20,7.000-6.000-11,-8.000-5.000-3,-10.000-7.000-1,-9.000-5.000-2</inkml:trace>
</inkml:ink>
</file>

<file path=ppt/ink/ink78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5"/>
    </inkml:context>
    <inkml:brush xml:id="br0">
      <inkml:brushProperty name="width" value="0.0325589925050735" units="cm"/>
      <inkml:brushProperty name="height" value="0.0325589925050735" units="cm"/>
      <inkml:brushProperty name="color" value="#000000"/>
      <inkml:brushProperty name="ignorePressure" value="0"/>
    </inkml:brush>
  </inkml:definitions>
  <inkml:trace contextRef="#ctx0" brushRef="#br0">66800.000 1600.000 675,'79.000'-46.000'7,"10.000"10.000"15,10.000 10.000 14,9.000 9.000 15,-1.000 6.000 3,-8.000 3.000-9,-10.000 3.000-8,-9.000 4.000-8,-7.000 1.000-8,-3.000 0.000-6,-3.000 0.000-8,-2.000 0.000-6,-8.000 3.000-11,-8.000 6.000-14,-10.000 7.000-14,-9.000 6.000-14</inkml:trace>
</inkml:ink>
</file>

<file path=ppt/ink/ink78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5"/>
    </inkml:context>
    <inkml:brush xml:id="br0">
      <inkml:brushProperty name="width" value="0.0352461561560631" units="cm"/>
      <inkml:brushProperty name="height" value="0.0352461561560631" units="cm"/>
      <inkml:brushProperty name="color" value="#000000"/>
      <inkml:brushProperty name="ignorePressure" value="0"/>
    </inkml:brush>
  </inkml:definitions>
  <inkml:trace contextRef="#ctx0" brushRef="#br0">67600.000 1000.000 624,'-22.000'-25.000'0,"6.000"0.000"0,7.000 0.000 0,6.000 0.000 0,3.000 17.000 10,0.000 34.000 21,0.000 35.000 22,0.000 35.000 20,0.000 18.000 2,0.000 3.000-17,0.000 3.000-16,0.000 4.000-17,-2.000 1.000-16,-3.000 0.000-18,-3.000 0.000-15,-2.000 0.000-18,-3.000-10.000-10,1.000-18.000-6,-1.000-19.000-4,1.000-18.000-6</inkml:trace>
</inkml:ink>
</file>

<file path=ppt/ink/ink78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6"/>
    </inkml:context>
    <inkml:brush xml:id="br0">
      <inkml:brushProperty name="width" value="0.0396365188062191" units="cm"/>
      <inkml:brushProperty name="height" value="0.0396365188062191" units="cm"/>
      <inkml:brushProperty name="color" value="#000000"/>
      <inkml:brushProperty name="ignorePressure" value="0"/>
    </inkml:brush>
  </inkml:definitions>
  <inkml:trace contextRef="#ctx0" brushRef="#br0">60000.000 4500.000 555,'-7.000'-46.000'0,"-11.000"10.000"0,-14.000 10.000 0,-11.000 9.000 0,-12.000 17.000 6,-9.000 25.000 15,-10.000 25.000 14,-8.000 25.000 13,0.000 7.000 4,14.000-8.000-7,11.000-10.000-7,14.000-9.000-6,5.000-1.000-5,1.000 10.000-3,-1.000 10.000-3,1.000 9.000-2,4.000 1.000-3,9.000-6.000-2,10.000-6.000-3,10.000-6.000-3,10.000-9.000-1,13.000-8.000-1,12.000-10.000 0,13.000-9.000 0,7.000-5.000-3,4.000 0.000-6,3.000 0.000-3,3.000 0.000-6,-4.000 0.000-4,-8.000 0.000-3,-10.000 0.000-3,-9.000 0.000-3,-10.000 1.000 0,-9.000 4.000 1,-10.000 3.000 3,-8.000 3.000 2,-14.000 4.000 1,-15.000 7.000 2,-15.000 6.000 1,-16.000 7.000 0,-8.000 0.000 1,0.000-2.000-1,0.000-3.000-1,0.000-3.000-2,3.000-7.000 0,6.000-9.000-3,7.000-10.000-2,6.000-8.000-1,9.000-12.000-1,13.000-12.000 0,12.000-13.000 0,13.000-12.000 0</inkml:trace>
</inkml:ink>
</file>

<file path=ppt/ink/ink78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7"/>
    </inkml:context>
    <inkml:brush xml:id="br0">
      <inkml:brushProperty name="width" value="0.040268924087286" units="cm"/>
      <inkml:brushProperty name="height" value="0.040268924087286" units="cm"/>
      <inkml:brushProperty name="color" value="#000000"/>
      <inkml:brushProperty name="ignorePressure" value="0"/>
    </inkml:brush>
  </inkml:definitions>
  <inkml:trace contextRef="#ctx0" brushRef="#br0">60400.000 4950.000 546,'85.000'-18.000'26,"-27.000"17.000"2,-28.000 15.000 3,-28.000 16.000 1,-21.000 18.000 1,-12.000 22.000 2,-13.000 22.000 0,-12.000 23.000 2,-2.000 5.000-3,9.000-9.000-4,10.000-10.000-6,10.000-8.000-5,5.000-8.000-3,4.000-2.000-1,3.000-3.000-2,3.000-3.000 0,3.000-7.000-3,3.000-9.000-2,3.000-10.000-2,4.000-8.000-3,7.000-12.000-3,13.000-12.000-5,12.000-13.000-4,13.000-12.000-5,13.000-19.000-4,17.000-25.000-3,15.000-25.000-3,16.000-25.000-4,4.000-15.000 0,-6.000-2.000 1,-6.000-3.000 1,-6.000-3.000 2,-12.000 1.000 1,-15.000 6.000 1,-15.000 7.000 1,-16.000 6.000 1,-13.000 10.000 3,-9.000 17.000 6,-10.000 15.000 6,-8.000 16.000 6,-14.000 12.000 4,-15.000 9.000 2,-15.000 10.000 2,-16.000 10.000 2,-8.000 7.000 2,0.000 6.000-2,0.000 7.000 0,0.000 6.000-1,7.000 3.000 0,17.000 0.000 0,15.000 0.000 1,16.000 0.000 1,15.000-4.000-5,16.000-5.000-9,15.000-7.000-8,17.000-5.000-10,13.000-6.000-4,13.000-3.000 0,12.000-3.000 0,13.000-2.000 0,2.000-1.000 2,-5.000 3.000 1,-7.000 3.000 4,-5.000 4.000 1,-9.000 4.000 6,-9.000 6.000 7,-10.000 7.000 6,-8.000 6.000 8,-12.000 6.000 6,-12.000 6.000 3,-13.000 7.000 4,-12.000 6.000 4,-10.000 7.000 3,-6.000 10.000 3,-6.000 10.000 1,-6.000 9.000 2,-2.000 2.000 0,3.000-2.000-4,3.000-3.000-4,4.000-3.000-5,2.000-2.000-3,4.000 0.000-3,3.000 0.000-4,3.000 0.000-4,6.000-4.000-3,9.000-5.000-3,10.000-7.000-4,10.000-5.000-3,11.000-9.000-5,17.000-9.000-6,15.000-10.000-8,16.000-8.000-6,9.000-9.000-4,3.000-6.000-1,3.000-6.000-2,4.000-6.000-1,-4.000-9.000-2,-9.000-8.000-1,-10.000-10.000-3,-8.000-9.000-1,-11.000-2.000 1,-8.000 6.000 6,-10.000 7.000 5,-9.000 6.000 6,-9.000 3.000 4,-5.000 0.000 5,-7.000 0.000 3,-5.000 0.000 4</inkml:trace>
</inkml:ink>
</file>

<file path=ppt/ink/ink78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7"/>
    </inkml:context>
    <inkml:brush xml:id="br0">
      <inkml:brushProperty name="width" value="0.0399712771177292" units="cm"/>
      <inkml:brushProperty name="height" value="0.0399712771177292" units="cm"/>
      <inkml:brushProperty name="color" value="#000000"/>
      <inkml:brushProperty name="ignorePressure" value="0"/>
    </inkml:brush>
  </inkml:definitions>
  <inkml:trace contextRef="#ctx0" brushRef="#br0">62300.000 5600.000 550,'-29.000'-29.000'0,"-5.000"-5.000"2,-7.000-7.000 0,-5.000-5.000 2,-1.000 0.000 2,6.000 10.000 5,7.000 10.000 4,6.000 9.000 5,3.000 9.000 6,0.000 9.000 8,0.000 10.000 7,0.000 10.000 9,0.000 11.000 0,0.000 17.000-6,0.000 15.000-7,0.000 16.000-5,1.000 13.000-6,4.000 14.000-6,3.000 11.000-4,3.000 14.000-6,-1.000 10.000-7,-2.000 9.000-6,-3.000 10.000-7,-3.000 10.000-7,-4.000 4.000-7,-3.000 0.000-4,-3.000 0.000-4,-2.000 0.000-6,0.000-13.000-1,7.000-24.000 2,6.000-26.000 1,7.000-24.000 2,4.000-18.000 0,3.000-9.000-3,3.000-10.000-3,4.000-8.000-3</inkml:trace>
</inkml:ink>
</file>

<file path=ppt/ink/ink78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7"/>
    </inkml:context>
    <inkml:brush xml:id="br0">
      <inkml:brushProperty name="width" value="0.0342764221131802" units="cm"/>
      <inkml:brushProperty name="height" value="0.0342764221131802" units="cm"/>
      <inkml:brushProperty name="color" value="#000000"/>
      <inkml:brushProperty name="ignorePressure" value="0"/>
    </inkml:brush>
  </inkml:definitions>
  <inkml:trace contextRef="#ctx0" brushRef="#br0">62450.000 4650.000 641,'51.000'-68.000'0,"4.000"17.000"0,3.000 15.000 0,3.000 16.000 0,-1.000 13.000 9,-2.000 14.000 17,-3.000 11.000 17,-3.000 14.000 17,-10.000 10.000 2,-16.000 9.000-14,-15.000 10.000-15,-15.000 10.000-14,-14.000 5.000-6,-8.000 4.000-1,-10.000 3.000 1,-9.000 3.000 1,-5.000-2.000-8,0.000-6.000-11,0.000-6.000-14,0.000-6.000-12,4.000-9.000-4,10.000-8.000 2,10.000-10.000 4,9.000-9.000 4,17.000-9.000 4,25.000-5.000 8,25.000-7.000 8,25.000-5.000 6,7.000-6.000 4,-8.000-3.000 1,-10.000-3.000 0,-9.000-2.000 0,-9.000-5.000-8,-5.000-2.000-19,-7.000-3.000-19,-5.000-3.000-17</inkml:trace>
</inkml:ink>
</file>

<file path=ppt/ink/ink78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47"/>
    </inkml:context>
    <inkml:brush xml:id="br0">
      <inkml:brushProperty name="width" value="0.0266238115727901" units="cm"/>
      <inkml:brushProperty name="height" value="0.0266238115727901" units="cm"/>
      <inkml:brushProperty name="color" value="#000000"/>
      <inkml:brushProperty name="ignorePressure" value="0"/>
    </inkml:brush>
  </inkml:definitions>
  <inkml:trace contextRef="#ctx0" brushRef="#br0">63500.000 4500.000 826,'4.000'-44.000'0,"10.000"13.000"0,10.000 12.000 0,9.000 13.000 0,7.000 6.000 7,7.000 0.000 13,6.000 0.000 14,7.000 0.000 14,4.000 0.000-5,3.000 0.000-22,3.000 0.000-21,4.000 0.000-22,-6.000 0.000-9,-11.000 0.000 6,-14.000 0.000 6,-11.000 0.000 5</inkml:trace>
</inkml:ink>
</file>

<file path=ppt/ink/ink78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1"/>
    </inkml:context>
    <inkml:brush xml:id="br0">
      <inkml:brushProperty name="width" value="0.0322998873889446" units="cm"/>
      <inkml:brushProperty name="height" value="0.0322998873889446" units="cm"/>
      <inkml:brushProperty name="color" value="#000000"/>
      <inkml:brushProperty name="ignorePressure" value="0"/>
    </inkml:brush>
  </inkml:definitions>
  <inkml:trace contextRef="#ctx0" brushRef="#br0">51550.000 26450.000 681,'-75.000'84.000'8,"0.000"19.000"17,0.000 19.000 17,0.000 19.000 17,0.000 15.000 2,0.000 13.000-12,0.000 12.000-14,0.000 13.000-13,6.000-7.000-10,13.000-24.000-7,12.000-26.000-7,13.000-24.000-7,6.000-15.000-7,0.000-3.000-7,0.000-3.000-6,0.000-2.000-7,4.000-17.000-5,10.000-28.000-3,10.000-28.000-3,9.000-27.000-2,4.000-17.000 2,1.000-3.000 8,-1.000-3.000 10,1.000-2.000 7</inkml:trace>
</inkml:ink>
</file>

<file path=ppt/ink/ink78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1"/>
    </inkml:context>
    <inkml:brush xml:id="br0">
      <inkml:brushProperty name="width" value="0.0359772145748138" units="cm"/>
      <inkml:brushProperty name="height" value="0.0359772145748138" units="cm"/>
      <inkml:brushProperty name="color" value="#000000"/>
      <inkml:brushProperty name="ignorePressure" value="0"/>
    </inkml:brush>
  </inkml:definitions>
  <inkml:trace contextRef="#ctx0" brushRef="#br0">51300.000 26700.000 611,'21.000'-40.000'5,"-5.000"23.000"11,-7.000 22.000 10,-5.000 22.000 11,-3.000 15.000 3,4.000 9.000-4,3.000 10.000-4,3.000 10.000-3,-1.000 7.000-4,-2.000 6.000-3,-3.000 7.000-1,-3.000 6.000-3,-1.000 4.000-1,4.000 4.000-1,3.000 3.000-1,3.000 3.000-1,-1.000 1.000-2,-2.000 1.000-6,-3.000-1.000-5,-3.000 1.000-4,-2.000-7.000-3,0.000-12.000 1,0.000-13.000-1,0.000-12.000 1,-2.000-12.000-5,-3.000-8.000-11,-3.000-10.000-12,-2.000-9.000-9,-8.000-10.000-5,-8.000-9.000 2,-10.000-10.000 3,-9.000-8.000 2,-4.000-9.000 4,4.000-6.000 6,3.000-6.000 7,3.000-6.000 5,-1.000-6.000 6,-2.000-2.000 6,-3.000-3.000 6,-3.000-3.000 5,1.000 1.000 5,6.000 6.000 0,7.000 7.000 2,6.000 6.000 1,9.000 1.000 4,13.000-3.000 9,12.000-3.000 7,13.000-2.000 9,13.000-5.000-1,17.000-2.000-8,15.000-3.000-10,16.000-3.000-9,9.000-2.000-5,3.000 0.000 0,3.000 0.000 0,4.000 0.000-1,-4.000 3.000-9,-9.000 6.000-15,-10.000 7.000-15,-8.000 6.000-17,-11.000 4.000-5,-8.000 4.000 5,-10.000 3.000 5,-9.000 3.000 4</inkml:trace>
</inkml:ink>
</file>

<file path=ppt/ink/ink78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1"/>
    </inkml:context>
    <inkml:brush xml:id="br0">
      <inkml:brushProperty name="width" value="0.0396191962063313" units="cm"/>
      <inkml:brushProperty name="height" value="0.0396191962063313" units="cm"/>
      <inkml:brushProperty name="color" value="#000000"/>
      <inkml:brushProperty name="ignorePressure" value="0"/>
    </inkml:brush>
  </inkml:definitions>
  <inkml:trace contextRef="#ctx0" brushRef="#br0">52100.000 26600.000 555,'-4.000'-33.000'9,"-5.000"34.000"19,-7.000 35.000 18,-5.000 35.000 19,-6.000 19.000 4,-3.000 7.000-12,-3.000 6.000-11,-2.000 7.000-12,-1.000 5.000-8,3.000 7.000-4,3.000 6.000-4,4.000 7.000-3,4.000-1.000-7,6.000-6.000-7,7.000-6.000-6,6.000-6.000-7,7.000-10.000-7,10.000-12.000-4,10.000-13.000-6,9.000-12.000-5,10.000-16.000-3,14.000-19.000-3,11.000-18.000-3,14.000-19.000-3,5.000-19.000 1,1.000-19.000 5,-1.000-18.000 5,1.000-19.000 4,-9.000-4.000 4,-15.000 14.000 3,-15.000 11.000 3,-16.000 14.000 3</inkml:trace>
</inkml:ink>
</file>

<file path=ppt/ink/ink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29"/>
    </inkml:context>
    <inkml:brush xml:id="br0">
      <inkml:brushProperty name="width" value="0.0307656843215227" units="cm"/>
      <inkml:brushProperty name="height" value="0.0307656843215227" units="cm"/>
      <inkml:brushProperty name="color" value="#f2385b"/>
      <inkml:brushProperty name="ignorePressure" value="0"/>
    </inkml:brush>
  </inkml:definitions>
  <inkml:trace contextRef="#ctx0" brushRef="#br0">31850.000 41550.000 715,'7.000'-69.000'35,"17.000"13.000"6,15.000 12.000 5,16.000 13.000 5,7.000 9.000-4,1.000 6.000-13,-1.000 7.000-12,1.000 6.000-14,-4.000 3.000-10,-6.000 0.000-8,-6.000 0.000-9,-6.000 0.000-9,-7.000 3.000-8,-6.000 6.000-9,-6.000 7.000-9,-6.000 6.000-9</inkml:trace>
</inkml:ink>
</file>

<file path=ppt/ink/ink7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36"/>
    </inkml:context>
    <inkml:brush xml:id="br0">
      <inkml:brushProperty name="width" value="0.0372031591832638" units="cm"/>
      <inkml:brushProperty name="height" value="0.0372031591832638" units="cm"/>
      <inkml:brushProperty name="color" value="#f2395b"/>
      <inkml:brushProperty name="ignorePressure" value="0"/>
    </inkml:brush>
  </inkml:definitions>
  <inkml:trace contextRef="#ctx0" brushRef="#br0">79500.000 42450.000 591,'-68.000'51.000'58,"17.000"4.000"-12,15.000 3.000-12,16.000 3.000-11,7.000 6.000-6,1.000 9.000 0,-1.000 10.000 0,1.000 10.000 0,-1.000 4.000 0,1.000 0.000-2,-1.000 0.000-1,1.000 0.000-2,1.000-2.000 0,3.000-3.000 0,3.000-3.000 0,4.000-2.000-1,4.000-6.000 1,6.000-6.000-1,7.000-6.000-1,6.000-6.000 1,4.000-6.000-2,4.000-2.000-1,3.000-3.000-2,3.000-3.000-2,1.000-6.000-2,1.000-5.000-1,-1.000-7.000-1,1.000-5.000-1,-4.000-3.000-2,-6.000 4.000 0,-6.000 3.000-1,-6.000 3.000 0,-9.000 1.000-1,-8.000 1.000 1,-10.000-1.000 2,-9.000 1.000 0,-9.000-3.000 0,-5.000-2.000 0,-7.000-3.000-1,-5.000-3.000-1,-3.000-6.000 0,4.000-5.000-2,3.000-7.000-2,3.000-5.000-1,-5.000-4.000-1,-12.000 0.000-3,-13.000 0.000 0,-12.000 0.000-3,-5.000 0.000 0,3.000 0.000-1,3.000 0.000-1,4.000 0.000-1,4.000-7.000-2,6.000-11.000-1,7.000-14.000-4,6.000-11.000-2,9.000-9.000-1,13.000-3.000 0,12.000-3.000 0,13.000-2.000 0,6.000 0.000 2,0.000 7.000 4,0.000 6.000 4,0.000 7.000 4,3.000 2.000 2,6.000 1.000 2,7.000-1.000 1,6.000 1.000 2</inkml:trace>
</inkml:ink>
</file>

<file path=ppt/ink/ink79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2"/>
    </inkml:context>
    <inkml:brush xml:id="br0">
      <inkml:brushProperty name="width" value="0.0375821180641651" units="cm"/>
      <inkml:brushProperty name="height" value="0.0375821180641651" units="cm"/>
      <inkml:brushProperty name="color" value="#000000"/>
      <inkml:brushProperty name="ignorePressure" value="0"/>
    </inkml:brush>
  </inkml:definitions>
  <inkml:trace contextRef="#ctx0" brushRef="#br0">52900.000 27250.000 585,'-25.000'-49.000'2,"0.000"4.000"4,0.000 3.000 4,0.000 3.000 5,0.000 6.000 3,0.000 9.000 3,0.000 10.000 2,0.000 10.000 4,0.000 10.000 1,0.000 13.000 0,0.000 12.000 1,0.000 13.000-1,0.000 10.000-1,0.000 10.000-5,0.000 10.000-4,0.000 9.000-4,3.000 4.000-3,6.000 1.000-1,7.000-1.000-2,6.000 1.000-1,4.000-7.000-3,4.000-12.000-7,3.000-13.000-7,3.000-12.000-5,6.000-13.000-7,9.000-12.000-6,10.000-13.000-6,10.000-12.000-6,7.000-15.000-4,6.000-15.000 0,7.000-15.000-3,6.000-16.000 0,-2.000-8.000 3,-9.000 0.000 9,-10.000 0.000 9,-8.000 0.000 8,-11.000 6.000 7,-8.000 13.000 5,-10.000 12.000 5,-9.000 13.000 5,-9.000 10.000 11,-5.000 10.000 14,-7.000 10.000 15,-5.000 9.000 15,-4.000 7.000 4,0.000 7.000-8,0.000 6.000-8,0.000 7.000-8,3.000 4.000-6,6.000 3.000-4,7.000 3.000-4,6.000 4.000-5,3.000 1.000-3,0.000 0.000-2,0.000 0.000-3,0.000 0.000-3,4.000-4.000-3,10.000-5.000-5,10.000-7.000-4,9.000-5.000-4,4.000-11.000-5,1.000-11.000-3,-1.000-14.000-4,1.000-11.000-3,-1.000-14.000-1,1.000-11.000 2,-1.000-14.000 2,1.000-11.000 2,-4.000-4.000 2,-6.000 6.000 2,-6.000 7.000 3,-6.000 6.000 2,-2.000 3.000 4,3.000 0.000 4,3.000 0.000 3,4.000 0.000 5,-3.000 10.000 7,-5.000 23.000 8,-7.000 22.000 9,-5.000 22.000 9,-4.000 12.000-1,0.000 3.000-11,0.000 3.000-9,0.000 4.000-11,0.000 5.000-11,0.000 10.000-12,0.000 10.000-10,0.000 9.000-11,3.000-4.000-6,6.000-15.000 1,7.000-15.000 1,6.000-16.000 0,3.000-15.000 3,0.000-11.000 3,0.000-14.000 4,0.000-11.000 3,1.000-15.000 3,4.000-16.000 2,3.000-15.000 1,3.000-15.000 2,-1.000-7.000 2,-2.000 3.000 2,-3.000 3.000 3,-3.000 4.000 2,-6.000 2.000 2,-5.000 4.000 1,-7.000 3.000 3,-5.000 3.000 1,-4.000 6.000 11,0.000 9.000 20,0.000 10.000 19,0.000 10.000 21,0.000 11.000 4,0.000 17.000-12,0.000 15.000-11,0.000 16.000-11,1.000 12.000-8,4.000 9.000-3,3.000 10.000-5,3.000 10.000-2,-1.000 5.000-7,-2.000 4.000-7,-3.000 3.000-8,-3.000 3.000-8,-2.000 3.000-8,0.000 3.000-6,0.000 3.000-7,0.000 4.000-7,0.000-6.000-4,0.000-11.000-4,0.000-14.000-2,0.000-11.000-3</inkml:trace>
</inkml:ink>
</file>

<file path=ppt/ink/ink79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2"/>
    </inkml:context>
    <inkml:brush xml:id="br0">
      <inkml:brushProperty name="width" value="0.0301314368844032" units="cm"/>
      <inkml:brushProperty name="height" value="0.0301314368844032" units="cm"/>
      <inkml:brushProperty name="color" value="#000000"/>
      <inkml:brushProperty name="ignorePressure" value="0"/>
    </inkml:brush>
  </inkml:definitions>
  <inkml:trace contextRef="#ctx0" brushRef="#br0">54450.000 26300.000 730,'68.000'-38.000'6,"-11.000"26.000"13,-14.000 24.000 13,-11.000 26.000 12,-12.000 19.000 4,-9.000 17.000-7,-10.000 15.000-7,-8.000 16.000-6,-12.000 12.000-12,-12.000 9.000-14,-13.000 10.000-17,-12.000 10.000-14,-2.000-6.000-11,9.000-18.000-6,10.000-19.000-4,10.000-18.000-6</inkml:trace>
</inkml:ink>
</file>

<file path=ppt/ink/ink79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2"/>
    </inkml:context>
    <inkml:brush xml:id="br0">
      <inkml:brushProperty name="width" value="0.0296282786875963" units="cm"/>
      <inkml:brushProperty name="height" value="0.0296282786875963" units="cm"/>
      <inkml:brushProperty name="color" value="#000000"/>
      <inkml:brushProperty name="ignorePressure" value="0"/>
    </inkml:brush>
  </inkml:definitions>
  <inkml:trace contextRef="#ctx0" brushRef="#br0">54550.000 27450.000 742,'71.000'-24.000'0,"-5.000"4.000"0,-7.000 3.000 0,-5.000 3.000 0,-8.000 3.000 1,-5.000 3.000 1,-7.000 3.000 2,-5.000 4.000 2,-4.000 8.000 3,0.000 17.000 8,0.000 15.000 6,0.000 16.000 6,-7.000 15.000 2,-11.000 16.000-4,-14.000 15.000-4,-11.000 17.000-3,-11.000 5.000-4,-5.000-3.000 0,-7.000-3.000-2,-5.000-2.000 0,-3.000-9.000-8,4.000-12.000-16,3.000-13.000-14,3.000-12.000-15,4.000-12.000-8,7.000-8.000-3,6.000-10.000-1,7.000-9.000-2</inkml:trace>
</inkml:ink>
</file>

<file path=ppt/ink/ink79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3"/>
    </inkml:context>
    <inkml:brush xml:id="br0">
      <inkml:brushProperty name="width" value="0.0333224684000015" units="cm"/>
      <inkml:brushProperty name="height" value="0.0333224684000015" units="cm"/>
      <inkml:brushProperty name="color" value="#000000"/>
      <inkml:brushProperty name="ignorePressure" value="0"/>
    </inkml:brush>
  </inkml:definitions>
  <inkml:trace contextRef="#ctx0" brushRef="#br0">51100.000 29150.000 660,'51.000'1.000'130,"4.000"4.000"-33,3.000 3.000-34,3.000 3.000-33,-1.000 1.000-19,-2.000 1.000-5,-3.000-1.000-4,-3.000 1.000-4,1.000-1.000-4,6.000 1.000-4,7.000-1.000-5,6.000 1.000-3,-4.000-1.000-4,-11.000 1.000-5,-14.000-1.000-3,-11.000 1.000-3</inkml:trace>
</inkml:ink>
</file>

<file path=ppt/ink/ink79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3"/>
    </inkml:context>
    <inkml:brush xml:id="br0">
      <inkml:brushProperty name="width" value="0.0348135009407997" units="cm"/>
      <inkml:brushProperty name="height" value="0.0348135009407997" units="cm"/>
      <inkml:brushProperty name="color" value="#000000"/>
      <inkml:brushProperty name="ignorePressure" value="0"/>
    </inkml:brush>
  </inkml:definitions>
  <inkml:trace contextRef="#ctx0" brushRef="#br0">51450.000 29350.000 631,'-47.000'21.000'5,"6.000"-5.000"10,7.000-7.000 9,6.000-5.000 11,4.000 2.000 2,4.000 13.000-3,3.000 12.000-2,3.000 13.000-4,1.000 10.000-2,1.000 10.000-3,-1.000 10.000-1,1.000 9.000-3,-1.000 9.000-3,1.000 9.000-3,-1.000 10.000-3,1.000 10.000-5,1.000 4.000 0,3.000 0.000 0,3.000 0.000 2,4.000 0.000 1,1.000-7.000-10,0.000-11.000-19,0.000-14.000-18,0.000-11.000-20,0.000-14.000-7,0.000-11.000 6,0.000-14.000 7,0.000-11.000 5</inkml:trace>
</inkml:ink>
</file>

<file path=ppt/ink/ink79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3"/>
    </inkml:context>
    <inkml:brush xml:id="br0">
      <inkml:brushProperty name="width" value="0.0375388674438" units="cm"/>
      <inkml:brushProperty name="height" value="0.0375388674438" units="cm"/>
      <inkml:brushProperty name="color" value="#000000"/>
      <inkml:brushProperty name="ignorePressure" value="0"/>
    </inkml:brush>
  </inkml:definitions>
  <inkml:trace contextRef="#ctx0" brushRef="#br0">51250.000 30300.000 586,'51.000'-91.000'38,"4.000"19.000"-5,3.000 19.000-7,3.000 19.000-7,1.000 10.000-3,1.000 4.000-1,-1.000 3.000-1,1.000 3.000-1,-1.000 3.000-1,1.000 3.000-2,-1.000 3.000-3,1.000 4.000-1,-4.000 1.000-4,-6.000 0.000-6,-6.000 0.000-5,-6.000 0.000-7,-7.000-4.000-5,-6.000-5.000-5,-6.000-7.000-5,-6.000-5.000-5,-6.000-6.000-2,-2.000-3.000 4,-3.000-3.000 3,-3.000-2.000 3,-2.000-3.000 4,0.000 1.000 6,0.000-1.000 5,0.000 1.000 5,-4.000 1.000 6,-5.000 3.000 3,-7.000 3.000 6,-5.000 4.000 3,-4.000 4.000 5,0.000 6.000 3,0.000 7.000 4,0.000 6.000 4,-2.000 7.000 1,-3.000 10.000-1,-3.000 10.000-1,-2.000 9.000-1,-1.000 7.000 0,3.000 7.000 3,3.000 6.000 3,4.000 7.000 2,1.000 4.000 0,0.000 3.000-1,0.000 3.000-1,0.000 4.000-2,1.000-1.000-2,4.000-3.000-3,3.000-3.000-4,3.000-2.000-4,6.000-5.000-3,9.000-2.000-4,10.000-3.000-5,10.000-3.000-3,8.000-6.000-5,10.000-5.000-4,10.000-7.000-6,9.000-5.000-3,10.000-9.000-9,14.000-9.000-11,11.000-10.000-11,14.000-8.000-12,-1.000-8.000 0,-12.000-2.000 9,-13.000-3.000 10,-12.000-3.000 10,-12.000-4.000 5,-8.000-3.000 3,-10.000-3.000 3,-9.000-2.000 1</inkml:trace>
</inkml:ink>
</file>

<file path=ppt/ink/ink79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5"/>
    </inkml:context>
    <inkml:brush xml:id="br0">
      <inkml:brushProperty name="width" value="0.0349906757473946" units="cm"/>
      <inkml:brushProperty name="height" value="0.0349906757473946" units="cm"/>
      <inkml:brushProperty name="color" value="#000000"/>
      <inkml:brushProperty name="ignorePressure" value="0"/>
    </inkml:brush>
  </inkml:definitions>
  <inkml:trace contextRef="#ctx0" brushRef="#br0">53250.000 29450.000 628,'-49.000'0.000'4,"4.000"0.000"9,3.000 0.000 8,3.000 0.000 8,3.000 4.000 5,3.000 10.000 3,3.000 10.000 2,4.000 9.000 2,2.000 4.000-2,4.000 1.000-7,3.000-1.000-8,3.000 1.000-7,3.000-1.000-5,3.000 1.000-2,3.000-1.000-2,4.000 1.000-2,2.000-1.000-3,4.000 1.000-1,3.000-1.000-1,3.000 1.000-3,1.000-3.000-5,1.000-2.000-10,-1.000-3.000-10,1.000-3.000-11,1.000-6.000-4,3.000-5.000 4,3.000-7.000 4,4.000-5.000 2,-1.000-8.000 1,-3.000-5.000-1,-3.000-7.000-2,-2.000-5.000-2,-3.000-4.000 2,1.000 0.000 5,-1.000 0.000 7,1.000 0.000 5,-1.000 4.000 16,1.000 10.000 26,-1.000 10.000 25,1.000 9.000 27,-4.000 6.000 1,-6.000 3.000-23,-6.000 3.000-22,-6.000 4.000-24,-4.000 1.000-10,1.000 0.000 0,-1.000 0.000 1,1.000 0.000 1,1.000 0.000 1,3.000 0.000-1,3.000 0.000 0,4.000 0.000 0,5.000-2.000 0,10.000-3.000-1,10.000-3.000-1,9.000-2.000 0,4.000-9.000-1,1.000-12.000-1,-1.000-13.000 0,1.000-12.000-2,-3.000-12.000 1,-2.000-8.000 0,-3.000-10.000 1,-3.000-9.000 1,-4.000-4.000-1,-3.000 4.000-1,-3.000 3.000-2,-2.000 3.000-2,-5.000 4.000 1,-2.000 7.000 2,-3.000 6.000 2,-3.000 7.000 3,-6.000 5.000 2,-5.000 7.000 3,-7.000 6.000 2,-5.000 7.000 4,-4.000 5.000-1,0.000 7.000-1,0.000 6.000-3,0.000 7.000-2,0.000 4.000-3,0.000 3.000-5,0.000 3.000-4,0.000 4.000-5,6.000-3.000-5,13.000-5.000-4,12.000-7.000-5,13.000-5.000-4,7.000-9.000-1,4.000-9.000 7,3.000-10.000 4,3.000-8.000 5,-1.000-1.000 6,-2.000 9.000 7,-3.000 10.000 6,-3.000 10.000 6,-2.000 4.000 5,0.000 0.000 2,0.000 0.000 3,0.000 0.000 2,-2.000 4.000 1,-3.000 10.000 1,-3.000 10.000 1,-2.000 9.000 1,-3.000 4.000-1,1.000 1.000-2,-1.000-1.000-3,1.000 1.000-1,-3.000 5.000-4,-2.000 14.000-4,-3.000 11.000-3,-3.000 14.000-5,-4.000 3.000-1,-3.000-2.000 0,-3.000-3.000 1,-2.000-3.000 1,-3.000-20.000-10,1.000-33.000-20,-1.000-35.000-20,1.000-34.000-20,5.000-15.000-2,14.000 7.000 16,11.000 6.000 17,14.000 7.000 16,7.000 2.000 9,3.000 1.000 4,3.000-1.000 3,4.000 1.000 3,1.000 2.000 2,0.000 7.000-1,0.000 6.000 1,0.000 7.000-1,-2.000 0.000-1,-3.000-2.000-6,-3.000-3.000-3,-2.000-3.000-6,-6.000-1.000 0,-6.000 4.000 3,-6.000 3.000 3,-6.000 3.000 3</inkml:trace>
</inkml:ink>
</file>

<file path=ppt/ink/ink79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5"/>
    </inkml:context>
    <inkml:brush xml:id="br0">
      <inkml:brushProperty name="width" value="0.033321138471365" units="cm"/>
      <inkml:brushProperty name="height" value="0.033321138471365" units="cm"/>
      <inkml:brushProperty name="color" value="#000000"/>
      <inkml:brushProperty name="ignorePressure" value="0"/>
    </inkml:brush>
  </inkml:definitions>
  <inkml:trace contextRef="#ctx0" brushRef="#br0">54350.000 29350.000 660,'-22.000'-60.000'8,"6.000"32.000"18,7.000 31.000 17,6.000 32.000 17,1.000 19.000 3,-3.000 10.000-13,-3.000 10.000-12,-2.000 9.000-12,-1.000 7.000-10,3.000 7.000-7,3.000 6.000-8,4.000 7.000-8,1.000 2.000-5,0.000 1.000-2,0.000-1.000-3,0.000 1.000-2,-2.000-9.000-6,-3.000-15.000-10,-3.000-15.000-9,-2.000-16.000-10</inkml:trace>
</inkml:ink>
</file>

<file path=ppt/ink/ink79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5"/>
    </inkml:context>
    <inkml:brush xml:id="br0">
      <inkml:brushProperty name="width" value="0.0320803262293339" units="cm"/>
      <inkml:brushProperty name="height" value="0.0320803262293339" units="cm"/>
      <inkml:brushProperty name="color" value="#000000"/>
      <inkml:brushProperty name="ignorePressure" value="0"/>
    </inkml:brush>
  </inkml:definitions>
  <inkml:trace contextRef="#ctx0" brushRef="#br0">54500.000 28700.000 685,'48.000'-44.000'7,"-3.000"13.000"12,-3.000 12.000 14,-2.000 13.000 12,-5.000 13.000 4,-2.000 17.000-6,-3.000 15.000-7,-3.000 16.000-6,-7.000 13.000-6,-9.000 14.000-8,-10.000 11.000-6,-8.000 14.000-8,-11.000 8.000-4,-8.000 7.000-5,-10.000 6.000-4,-9.000 7.000-4,-4.000-6.000-6,4.000-15.000-8,3.000-15.000-9,3.000-16.000-8</inkml:trace>
</inkml:ink>
</file>

<file path=ppt/ink/ink79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5"/>
    </inkml:context>
    <inkml:brush xml:id="br0">
      <inkml:brushProperty name="width" value="0.0292625036090612" units="cm"/>
      <inkml:brushProperty name="height" value="0.0292625036090612" units="cm"/>
      <inkml:brushProperty name="color" value="#000000"/>
      <inkml:brushProperty name="ignorePressure" value="0"/>
    </inkml:brush>
  </inkml:definitions>
  <inkml:trace contextRef="#ctx0" brushRef="#br0">54750.000 29650.000 751,'90.000'-43.000'17,"-18.000"17.000"2,-19.000 15.000 3,-18.000 16.000 2,-14.000 15.000 0,-5.000 16.000-3,-7.000 15.000-2,-5.000 17.000-3,-9.000 10.000-1,-9.000 6.000 1,-10.000 7.000 1,-8.000 6.000 1,-6.000-2.000-3,1.000-9.000-10,-1.000-10.000-7,1.000-8.000-9,4.000-8.000-4,9.000-2.000-2,10.000-3.000 0,10.000-3.000-1,5.000-6.000 0,4.000-5.000 2,3.000-7.000 3,3.000-5.000 1,4.000-3.000 3,7.000 4.000 3,6.000 3.000 3,7.000 3.000 3,-1.000 1.000 1,-6.000 1.000-2,-6.000-1.000 0,-6.000 1.000-2,-10.000 1.000-4,-12.000 3.000-5,-13.000 3.000-5,-12.000 4.000-7,-5.000-3.000 0,3.000-5.000 2,3.000-7.000 4,4.000-5.000 2,1.000-4.000 1,0.000 0.000-1,0.000 0.000-2,0.000 0.000-2</inkml:trace>
</inkml:ink>
</file>

<file path=ppt/ink/ink7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37"/>
    </inkml:context>
    <inkml:brush xml:id="br0">
      <inkml:brushProperty name="width" value="0.0298886727541685" units="cm"/>
      <inkml:brushProperty name="height" value="0.0298886727541685" units="cm"/>
      <inkml:brushProperty name="color" value="#f2395b"/>
      <inkml:brushProperty name="ignorePressure" value="0"/>
    </inkml:brush>
  </inkml:definitions>
  <inkml:trace contextRef="#ctx0" brushRef="#br0">79350.000 42850.000 736,'48.000'0.000'43,"-3.000"0.000"-5,-3.000 0.000-6,-2.000 0.000-4,2.000 0.000-3,9.000 0.000-1,10.000 0.000 0,10.000 0.000-1,4.000 1.000-4,0.000 4.000-12,0.000 3.000-9,0.000 3.000-10,-4.000 1.000-10,-5.000 1.000-7,-7.000-1.000-9,-5.000 1.000-7</inkml:trace>
</inkml:ink>
</file>

<file path=ppt/ink/ink79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5"/>
    </inkml:context>
    <inkml:brush xml:id="br0">
      <inkml:brushProperty name="width" value="0.036165364086628" units="cm"/>
      <inkml:brushProperty name="height" value="0.036165364086628" units="cm"/>
      <inkml:brushProperty name="color" value="#000000"/>
      <inkml:brushProperty name="ignorePressure" value="0"/>
    </inkml:brush>
  </inkml:definitions>
  <inkml:trace contextRef="#ctx0" brushRef="#br0">55750.000 28350.000 608,'0.000'73.000'59,"0.000"-3.000"-6,0.000-3.000-7,0.000-2.000-7,1.000 2.000-4,4.000 9.000-3,3.000 10.000-3,3.000 10.000-3,1.000 10.000-3,1.000 13.000-5,-1.000 12.000-3,1.000 13.000-4,-3.000 10.000-5,-2.000 10.000-8,-3.000 10.000-6,-3.000 9.000-7,-2.000-1.000-8,0.000-8.000-10,0.000-10.000-10,0.000-9.000-9,0.000-18.000-2,0.000-24.000 6,0.000-26.000 6,0.000-24.000 6,-2.000-18.000 4,-3.000-9.000 3,-3.000-10.000 1,-2.000-8.000 4</inkml:trace>
</inkml:ink>
</file>

<file path=ppt/ink/ink79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6"/>
    </inkml:context>
    <inkml:brush xml:id="br0">
      <inkml:brushProperty name="width" value="0.0314068086445332" units="cm"/>
      <inkml:brushProperty name="height" value="0.0314068086445332" units="cm"/>
      <inkml:brushProperty name="color" value="#000000"/>
      <inkml:brushProperty name="ignorePressure" value="0"/>
    </inkml:brush>
  </inkml:definitions>
  <inkml:trace contextRef="#ctx0" brushRef="#br0">55250.000 30750.000 700,'0.000'68.000'52,"0.000"-11.000"-8,0.000-14.000-9,0.000-11.000-8,4.000-3.000-5,10.000 10.000 0,10.000 10.000 0,9.000 9.000 0,2.000 4.000-2,-2.000 1.000-5,-3.000-1.000-5,-3.000 1.000-4,-4.000-6.000-4,-3.000-8.000-2,-3.000-10.000-1,-2.000-9.000-2,-1.000-9.000 0,3.000-5.000-1,3.000-7.000 1,4.000-5.000-1,4.000-17.000 1,6.000-24.000 0,7.000-26.000 1,6.000-24.000 0,7.000-20.000-1,10.000-11.000-4,10.000-14.000-2,9.000-11.000-4,-5.000 7.000 1,-19.000 28.000 2,-18.000 28.000 3,-19.000 29.000 3,-8.000 10.000-8,3.000-6.000-18,3.000-6.000-17,4.000-6.000-18</inkml:trace>
</inkml:ink>
</file>

<file path=ppt/ink/ink79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6"/>
    </inkml:context>
    <inkml:brush xml:id="br0">
      <inkml:brushProperty name="width" value="0.0327546745538712" units="cm"/>
      <inkml:brushProperty name="height" value="0.0327546745538712" units="cm"/>
      <inkml:brushProperty name="color" value="#000000"/>
      <inkml:brushProperty name="ignorePressure" value="0"/>
    </inkml:brush>
  </inkml:definitions>
  <inkml:trace contextRef="#ctx0" brushRef="#br0">55500.000 25550.000 671,'1.000'-40.000'7,"4.000"23.000"12,3.000 22.000 14,3.000 22.000 13,-1.000 21.000 3,-2.000 22.000-6,-3.000 22.000-7,-3.000 23.000-7,-1.000 11.000-5,4.000 4.000-5,3.000 3.000-6,3.000 3.000-4,-1.000 1.000-7,-2.000 1.000-10,-3.000-1.000-8,-3.000 1.000-8,-2.000-10.000-6,0.000-19.000-1,0.000-18.000-2,0.000-19.000-1,0.000-15.000-3,0.000-8.000-3,0.000-10.000-4,0.000-9.000-3</inkml:trace>
</inkml:ink>
</file>

<file path=ppt/ink/ink79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2:56"/>
    </inkml:context>
    <inkml:brush xml:id="br0">
      <inkml:brushProperty name="width" value="0.0336426012217999" units="cm"/>
      <inkml:brushProperty name="height" value="0.0336426012217999" units="cm"/>
      <inkml:brushProperty name="color" value="#000000"/>
      <inkml:brushProperty name="ignorePressure" value="0"/>
    </inkml:brush>
  </inkml:definitions>
  <inkml:trace contextRef="#ctx0" brushRef="#br0">55150.000 26800.000 653,'3.000'79.000'75,"6.000"10.000"-17,7.000 10.000-16,6.000 9.000-15,1.000 6.000-9,-3.000 3.000-3,-3.000 3.000-1,-2.000 4.000-3,-1.000-6.000-2,3.000-11.000-1,3.000-14.000 0,4.000-11.000-2,1.000-15.000 0,0.000-16.000 0,0.000-15.000 1,0.000-15.000 0,3.000-15.000 1,6.000-12.000-1,7.000-13.000-1,6.000-12.000 1,9.000-19.000-5,13.000-25.000-9,12.000-25.000-7,13.000-25.000-8,-2.000-2.000-11,-16.000 22.000-15,-15.000 22.000-13,-15.000 23.000-14</inkml:trace>
</inkml:ink>
</file>

<file path=ppt/ink/ink79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1"/>
    </inkml:context>
    <inkml:brush xml:id="br0">
      <inkml:brushProperty name="width" value="0.0332710333168507" units="cm"/>
      <inkml:brushProperty name="height" value="0.0332710333168507" units="cm"/>
      <inkml:brushProperty name="color" value="#000000"/>
      <inkml:brushProperty name="ignorePressure" value="0"/>
    </inkml:brush>
  </inkml:definitions>
  <inkml:trace contextRef="#ctx0" brushRef="#br0">53700.000 22950.000 661,'-71.000'-49.000'0,"10.000"4.000"0,10.000 3.000 0,9.000 3.000 0,10.000-5.000-1,14.000-12.000 0,11.000-13.000-1,14.000-12.000-2,10.000-15.000 5,9.000-15.000 8,10.000-15.000 8,10.000-16.000 8,10.000-15.000 4,13.000-11.000 0,12.000-14.000-1,13.000-11.000 1,16.000-17.000-2,23.000-18.000-2,22.000-19.000-2,22.000-18.000-3,18.000-18.000-2,16.000-16.000-1,15.000-15.000-3,17.000-15.000-1,10.000-4.000-3,6.000 9.000-2,7.000 10.000-4,6.000 10.000-3,9.000-4.000-3,13.000-16.000 1,12.000-15.000-2,13.000-15.000 0,9.000 4.000 1,6.000 25.000 0,7.000 25.000 1,6.000 25.000 0,1.000 10.000 2,-3.000-2.000 0,-3.000-3.000 1,-2.000-3.000 1,2.000 2.000-1,9.000 10.000 0,10.000 10.000-1,10.000 9.000 0,7.000 7.000-1,6.000 7.000 0,7.000 6.000 0,6.000 7.000-1,-1.000-6.000 0,-5.000-15.000-3,-7.000-15.000-1,-5.000-16.000-3,2.000-2.000 0,13.000 13.000 1,12.000 12.000 2,13.000 13.000 1,2.000 1.000 1,-5.000-9.000 0,-7.000-10.000 1,-5.000-8.000 0,-8.000-8.000 0,-5.000-2.000 0,-7.000-3.000-1,-5.000-3.000 0,-6.000 4.000-1,-3.000 13.000 0,-3.000 12.000-1,-2.000 13.000-1,-11.000 9.000 1,-15.000 6.000 1,-15.000 7.000 2,-16.000 6.000 0,-15.000 3.000 2,-11.000 0.000-1,-14.000 0.000 1,-11.000 0.000 0,-7.000 9.000 1,0.000 19.000 2,0.000 19.000 1,0.000 19.000 2,-8.000 13.000 0,-16.000 10.000-1,-15.000 10.000-2,-15.000 9.000 0,-17.000 9.000-2,-15.000 9.000 1,-15.000 10.000-1,-16.000 10.000 0,-15.000 7.000 0,-11.000 6.000-3,-14.000 7.000-2,-11.000 6.000-1,-14.000 6.000-2,-11.000 6.000-4,-14.000 7.000-3,-11.000 6.000-2</inkml:trace>
</inkml:ink>
</file>

<file path=ppt/ink/ink79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1"/>
    </inkml:context>
    <inkml:brush xml:id="br0">
      <inkml:brushProperty name="width" value="0.0381790921092033" units="cm"/>
      <inkml:brushProperty name="height" value="0.0381790921092033" units="cm"/>
      <inkml:brushProperty name="color" value="#000000"/>
      <inkml:brushProperty name="ignorePressure" value="0"/>
    </inkml:brush>
  </inkml:definitions>
  <inkml:trace contextRef="#ctx0" brushRef="#br0">75200.000 3900.000 576,'-13.000'-22.000'3,"26.000"6.000"7,24.000 7.000 6,26.000 6.000 8,13.000 3.000 3,4.000 0.000 1,3.000 0.000 3,3.000 0.000 1,3.000-2.000-1,3.000-3.000-4,3.000-3.000-4,4.000-2.000-4,1.000-3.000-2,0.000 1.000-4,0.000-1.000-2,0.000 1.000-3,-2.000 1.000-1,-3.000 3.000 1,-3.000 3.000-1,-2.000 4.000 1,-8.000 4.000-3,-8.000 6.000-5,-10.000 7.000-4,-9.000 6.000-5,-10.000 6.000 0,-9.000 6.000 3,-10.000 7.000 4,-8.000 6.000 3,-12.000 9.000 3,-12.000 13.000 1,-13.000 12.000 2,-12.000 13.000 2,-15.000 10.000 0,-15.000 10.000 0,-15.000 10.000 0,-16.000 9.000 0,-13.000 13.000 0,-9.000 20.000-1,-10.000 18.000 1,-8.000 20.000-1,7.000-11.000-6,25.000-36.000-11,25.000-39.000-13,25.000-36.000-13,6.000-11.000-5,-12.000 20.000-1,-13.000 18.000-1,-12.000 20.000-1,-1.000-1.000-1,14.000-19.000-1,11.000-18.000-2,14.000-19.000-1</inkml:trace>
</inkml:ink>
</file>

<file path=ppt/ink/ink79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3"/>
    </inkml:context>
    <inkml:brush xml:id="br0">
      <inkml:brushProperty name="width" value="0.0341687612235546" units="cm"/>
      <inkml:brushProperty name="height" value="0.0341687612235546" units="cm"/>
      <inkml:brushProperty name="color" value="#000000"/>
      <inkml:brushProperty name="ignorePressure" value="0"/>
    </inkml:brush>
  </inkml:definitions>
  <inkml:trace contextRef="#ctx0" brushRef="#br0">80000.000 1500.000 643,'-5.000'-33.000'7,"-9.000"34.000"13,-10.000 35.000 13,-8.000 35.000 13,-4.000 13.000 2,3.000-6.000-9,3.000-6.000-8,4.000-6.000-9,-4.000 4.000-5,-9.000 16.000-1,-10.000 15.000-1,-8.000 17.000-2,-3.000 2.000-1,7.000-9.000-5,6.000-10.000-2,7.000-8.000-5,7.000-12.000-1,9.000-12.000 0,10.000-13.000 1,10.000-12.000 0,22.000-24.000-5,39.000-34.000-10,36.000-35.000-11,39.000-33.000-9,14.000-17.000-5,-5.000 4.000 5,-7.000 3.000 2,-5.000 3.000 4,-12.000 9.000 3,-16.000 16.000 2,-15.000 15.000 2,-15.000 17.000 2,-15.000 14.000 6,-12.000 17.000 12,-13.000 15.000 10,-12.000 16.000 10,-10.000 9.000 6,-6.000 3.000 1,-6.000 3.000-1,-6.000 4.000 1,-4.000-3.000 0,1.000-5.000-1,-1.000-7.000-1,1.000-5.000 0,4.000-8.000-6,9.000-5.000-11,10.000-7.000-10,10.000-5.000-10,5.000-11.000-6,4.000-11.000-1,3.000-14.000-1,3.000-11.000-1,-2.000-9.000 1,-6.000-3.000 2,-6.000-3.000 3,-6.000-2.000 2,-6.000-5.000 1,-2.000-2.000 0,-3.000-3.000 0,-3.000-3.000-1,-2.000 2.000 4,0.000 10.000 8,0.000 10.000 7,0.000 9.000 8,-2.000 13.000 7,-3.000 20.000 8,-3.000 18.000 6,-2.000 20.000 7,-5.000 13.000 1,-2.000 9.000-5,-3.000 10.000-6,-3.000 10.000-6,1.000 4.000-3,6.000 0.000-4,7.000 0.000-2,6.000 0.000-3,3.000 6.000-3,0.000 13.000-3,0.000 12.000-3,0.000 13.000-3,-4.000 10.000-1,-5.000 10.000 2,-7.000 10.000 2,-5.000 9.000 2,-4.000 6.000-2,0.000 3.000-3,0.000 3.000-3,0.000 4.000-4,-2.000-7.000-2,-3.000-16.000-1,-3.000-15.000-2,-2.000-15.000 0,0.000-15.000-1,7.000-12.000 2,6.000-13.000 2,7.000-12.000 1,4.000-12.000 1,3.000-8.000-1,3.000-10.000-2,4.000-9.000 0,-4.000-15.000-1,-9.000-18.000 0,-10.000-19.000 0,-8.000-18.000 0,0.000-20.000 0,14.000-18.000 1,11.000-19.000 1,14.000-18.000 1,11.000-17.000 2,14.000-11.000 1,11.000-14.000 0,14.000-11.000 2,7.000-9.000-1,3.000-3.000-1,3.000-3.000-2,4.000-2.000-2,1.000 6.000-2,0.000 20.000-1,0.000 18.000-3,0.000 20.000-1,-5.000 16.000-3,-9.000 16.000-3,-10.000 15.000-3,-8.000 17.000-2,-9.000 11.000 0,-6.000 10.000 4,-6.000 10.000 6,-6.000 9.000 5</inkml:trace>
</inkml:ink>
</file>

<file path=ppt/ink/ink79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3"/>
    </inkml:context>
    <inkml:brush xml:id="br0">
      <inkml:brushProperty name="width" value="0.0335181355476379" units="cm"/>
      <inkml:brushProperty name="height" value="0.0335181355476379" units="cm"/>
      <inkml:brushProperty name="color" value="#000000"/>
      <inkml:brushProperty name="ignorePressure" value="0"/>
    </inkml:brush>
  </inkml:definitions>
  <inkml:trace contextRef="#ctx0" brushRef="#br0">81750.000 1450.000 656,'25.000'-47.000'0,"0.000"6.000"0,0.000 7.000 0,0.000 6.000 0,1.000 7.000 8,4.000 10.000 15,3.000 10.000 16,3.000 9.000 16,-4.000 12.000 3,-8.000 16.000-10,-10.000 15.000-9,-9.000 17.000-9,-10.000 7.000-8,-9.000 0.000-8,-10.000 0.000-7,-8.000 0.000-7,-6.000-4.000-5,1.000-5.000-6,-1.000-7.000-4,1.000-5.000-4,2.000-8.000-2,7.000-5.000 3,6.000-7.000 1,7.000-5.000 1,10.000-9.000 2,16.000-9.000 2,15.000-10.000 1,17.000-8.000 2,10.000-9.000-1,6.000-6.000-4,7.000-6.000-3,6.000-6.000-3,3.000-4.000-1,0.000 1.000 0,0.000-1.000 3,0.000 1.000 0,-8.000 2.000-1,-16.000 7.000-4,-15.000 6.000-3,-15.000 7.000-4</inkml:trace>
</inkml:ink>
</file>

<file path=ppt/ink/ink79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3"/>
    </inkml:context>
    <inkml:brush xml:id="br0">
      <inkml:brushProperty name="width" value="0.0279742125421762" units="cm"/>
      <inkml:brushProperty name="height" value="0.0279742125421762" units="cm"/>
      <inkml:brushProperty name="color" value="#000000"/>
      <inkml:brushProperty name="ignorePressure" value="0"/>
    </inkml:brush>
  </inkml:definitions>
  <inkml:trace contextRef="#ctx0" brushRef="#br0">82350.000 1500.000 786,'-16.000'-24.000'18,"19.000"4.000"6,19.000 3.000 7,19.000 3.000 7,12.000 3.000 0,6.000 3.000-9,7.000 3.000-9,6.000 4.000-8,4.000 1.000-8,4.000 0.000-11,3.000 0.000-8,3.000 0.000-10,-7.000-2.000-6,-15.000-3.000-3,-15.000-3.000-2,-16.000-2.000-3,-8.000-3.000 0,0.000 1.000 4,0.000-1.000 2,0.000 1.000 4</inkml:trace>
</inkml:ink>
</file>

<file path=ppt/ink/ink79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4"/>
    </inkml:context>
    <inkml:brush xml:id="br0">
      <inkml:brushProperty name="width" value="0.0311774685978889" units="cm"/>
      <inkml:brushProperty name="height" value="0.0311774685978889" units="cm"/>
      <inkml:brushProperty name="color" value="#000000"/>
      <inkml:brushProperty name="ignorePressure" value="0"/>
    </inkml:brush>
  </inkml:definitions>
  <inkml:trace contextRef="#ctx0" brushRef="#br0">83250.000 700.000 705,'-24.000'-24.000'1,"4.000"4.000"1,3.000 3.000 3,3.000 3.000 0,-1.000 4.000 6,-2.000 7.000 9,-3.000 6.000 9,-3.000 7.000 9,-2.000 11.000 3,0.000 20.000-5,0.000 18.000-3,0.000 20.000-3,1.000 10.000-7,4.000 3.000-9,3.000 3.000-8,3.000 4.000-8,-1.000 5.000-6,-2.000 10.000-2,-3.000 10.000-4,-3.000 9.000-3,-4.000 4.000-5,-3.000 1.000-8,-3.000-1.000-7,-2.000 1.000-8,0.000-13.000-2,7.000-25.000 3,6.000-25.000 3,7.000-25.000 3</inkml:trace>
</inkml:ink>
</file>

<file path=ppt/ink/ink7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37"/>
    </inkml:context>
    <inkml:brush xml:id="br0">
      <inkml:brushProperty name="width" value="0.0350386053323746" units="cm"/>
      <inkml:brushProperty name="height" value="0.0350386053323746" units="cm"/>
      <inkml:brushProperty name="color" value="#f2395b"/>
      <inkml:brushProperty name="ignorePressure" value="0"/>
    </inkml:brush>
  </inkml:definitions>
  <inkml:trace contextRef="#ctx0" brushRef="#br0">81050.000 42450.000 627,'-40.000'-44.000'39,"23.000"13.000"4,22.000 12.000 4,22.000 13.000 4,15.000 6.000-1,9.000 0.000-10,10.000 0.000-8,10.000 0.000-9,7.000 0.000-6,6.000 0.000-5,7.000 0.000-4,6.000 0.000-5,3.000 0.000-2,0.000 0.000 0,0.000 0.000 2,0.000 0.000-1,-4.000 3.000-5,-5.000 6.000-15,-7.000 7.000-14,-5.000 6.000-14,-11.000 4.000-7,-11.000 4.000 1,-14.000 3.000-1,-11.000 3.000 0,-11.000-1.000 4,-5.000-2.000 8,-7.000-3.000 8,-5.000-3.000 7</inkml:trace>
</inkml:ink>
</file>

<file path=ppt/ink/ink79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4"/>
    </inkml:context>
    <inkml:brush xml:id="br0">
      <inkml:brushProperty name="width" value="0.0300478264689445" units="cm"/>
      <inkml:brushProperty name="height" value="0.0300478264689445" units="cm"/>
      <inkml:brushProperty name="color" value="#000000"/>
      <inkml:brushProperty name="ignorePressure" value="0"/>
    </inkml:brush>
  </inkml:definitions>
  <inkml:trace contextRef="#ctx0" brushRef="#br0">82700.000 3350.000 732,'25.000'25.000'37,"0.000"0.000"-5,0.000 0.000-5,0.000 0.000-6,1.000 0.000-1,4.000 0.000 5,3.000 0.000 4,3.000 0.000 5,-1.000 0.000-5,-2.000 0.000-16,-3.000 0.000-14,-3.000 0.000-15,-2.000-2.000-14,0.000-3.000-13,0.000-3.000-14,0.000-2.000-12</inkml:trace>
</inkml:ink>
</file>

<file path=ppt/ink/ink79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5"/>
    </inkml:context>
    <inkml:brush xml:id="br0">
      <inkml:brushProperty name="width" value="0.0383408404886723" units="cm"/>
      <inkml:brushProperty name="height" value="0.0383408404886723" units="cm"/>
      <inkml:brushProperty name="color" value="#000000"/>
      <inkml:brushProperty name="ignorePressure" value="0"/>
    </inkml:brush>
  </inkml:definitions>
  <inkml:trace contextRef="#ctx0" brushRef="#br0">84650.000 1550.000 573,'-29.000'37.000'8,"-5.000"26.000"15,-7.000 24.000 14,-5.000 26.000 16,-4.000 10.000 3,0.000-3.000-10,0.000-3.000-9,0.000-2.000-9,1.000 2.000-6,4.000 9.000-2,3.000 10.000-1,3.000 10.000-2,1.000-1.000-7,1.000-9.000-13,-1.000-10.000-14,1.000-8.000-12,8.000-28.000-12,20.000-43.000-7,18.000-44.000-8,20.000-43.000-8,10.000-35.000 1,3.000-25.000 12,3.000-25.000 10,4.000-25.000 12,1.000-10.000 7,0.000 7.000 5,0.000 6.000 5,0.000 7.000 5,-2.000 7.000 3,-3.000 9.000 4,-3.000 10.000 3,-2.000 10.000 4,-6.000 13.000 2,-6.000 19.000 1,-6.000 19.000 3,-6.000 19.000 1,-4.000 10.000 4,1.000 4.000 5,-1.000 3.000 5,1.000 3.000 5,1.000 14.000 3,3.000 25.000 3,3.000 25.000 3,4.000 25.000 3,-3.000 14.000-2,-5.000 3.000-6,-7.000 3.000-6,-5.000 4.000-7,-4.000 1.000-4,0.000 0.000-1,0.000 0.000-1,0.000 0.000-1,0.000-7.000-4,0.000-11.000-4,0.000-14.000-6,0.000-11.000-4,4.000-22.000-2,10.000-27.000 2,10.000-28.000 2,9.000-28.000 1,9.000-23.000 0,9.000-15.000-2,10.000-15.000-3,10.000-16.000-2,2.000-7.000-2,-3.000 4.000-2,-3.000 3.000-3,-2.000 3.000-1,-6.000 9.000-3,-6.000 16.000-7,-6.000 15.000-5,-6.000 17.000-6</inkml:trace>
</inkml:ink>
</file>

<file path=ppt/ink/ink79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5"/>
    </inkml:context>
    <inkml:brush xml:id="br0">
      <inkml:brushProperty name="width" value="0.0372065380215645" units="cm"/>
      <inkml:brushProperty name="height" value="0.0372065380215645" units="cm"/>
      <inkml:brushProperty name="color" value="#000000"/>
      <inkml:brushProperty name="ignorePressure" value="0"/>
    </inkml:brush>
  </inkml:definitions>
  <inkml:trace contextRef="#ctx0" brushRef="#br0">86000.000 1900.000 591,'-22.000'73.000'73,"6.000"-3.000"-12,7.000-3.000-11,6.000-2.000-12,-1.000 0.000-6,-5.000 7.000-3,-7.000 6.000-1,-5.000 7.000-2,-1.000 2.000-3,6.000 1.000-4,7.000-1.000-5,6.000 1.000-4,1.000-3.000-5,-3.000-2.000-4,-3.000-3.000-6,-2.000-3.000-5,-1.000-7.000-5,3.000-9.000-7,3.000-10.000-7,4.000-8.000-7,2.000-14.000-4,4.000-15.000-5,3.000-15.000-3,3.000-16.000-3,3.000-8.000 1,3.000 0.000 6,3.000 0.000 6,4.000 0.000 5</inkml:trace>
</inkml:ink>
</file>

<file path=ppt/ink/ink79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5"/>
    </inkml:context>
    <inkml:brush xml:id="br0">
      <inkml:brushProperty name="width" value="0.0311650149524212" units="cm"/>
      <inkml:brushProperty name="height" value="0.0311650149524212" units="cm"/>
      <inkml:brushProperty name="color" value="#000000"/>
      <inkml:brushProperty name="ignorePressure" value="0"/>
    </inkml:brush>
  </inkml:definitions>
  <inkml:trace contextRef="#ctx0" brushRef="#br0">86450.000 1200.000 705,'0.000'-47.000'8,"0.000"6.000"14,0.000 7.000 16,0.000 6.000 14,0.000 12.000 2,0.000 19.000-10,0.000 19.000-10,0.000 19.000-10,0.000 10.000-10,0.000 4.000-10,0.000 3.000-8,0.000 3.000-9,0.000 1.000-5,0.000 1.000-2,0.000-1.000 0,0.000 1.000-1</inkml:trace>
</inkml:ink>
</file>

<file path=ppt/ink/ink79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5"/>
    </inkml:context>
    <inkml:brush xml:id="br0">
      <inkml:brushProperty name="width" value="0.0307081919163465" units="cm"/>
      <inkml:brushProperty name="height" value="0.0307081919163465" units="cm"/>
      <inkml:brushProperty name="color" value="#000000"/>
      <inkml:brushProperty name="ignorePressure" value="0"/>
    </inkml:brush>
  </inkml:definitions>
  <inkml:trace contextRef="#ctx0" brushRef="#br0">87000.000 450.000 716,'23.000'-46.000'1,"-3.000"10.000"3,-3.000 10.000 2,-2.000 9.000 3,0.000 9.000 7,7.000 9.000 13,6.000 10.000 13,7.000 10.000 13,-1.000 11.000-2,-6.000 17.000-15,-6.000 15.000-15,-6.000 16.000-16,-9.000 7.000-7,-8.000 1.000 0,-10.000-1.000 0,-9.000 1.000-1,-9.000-4.000-4,-5.000-6.000-10,-7.000-6.000-11,-5.000-6.000-9,-1.000-9.000-4,6.000-8.000 3,7.000-10.000 4,6.000-9.000 2,9.000-9.000 12,13.000-5.000 18,12.000-7.000 20,13.000-5.000 19,10.000-6.000 6,10.000-3.000-7,10.000-3.000-9,9.000-2.000-7,7.000-5.000-9,7.000-2.000-11,6.000-3.000-10,7.000-3.000-11,-3.000 1.000-5,-8.000 6.000 3,-10.000 7.000 1,-9.000 6.000 3</inkml:trace>
</inkml:ink>
</file>

<file path=ppt/ink/ink79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6"/>
    </inkml:context>
    <inkml:brush xml:id="br0">
      <inkml:brushProperty name="width" value="0.0273331310600042" units="cm"/>
      <inkml:brushProperty name="height" value="0.0273331310600042" units="cm"/>
      <inkml:brushProperty name="color" value="#000000"/>
      <inkml:brushProperty name="ignorePressure" value="0"/>
    </inkml:brush>
  </inkml:definitions>
  <inkml:trace contextRef="#ctx0" brushRef="#br0">87600.000 700.000 804,'23.000'-25.000'-1,"-3.000"0.000"-3,-3.000 0.000-2,-2.000 0.000-2,3.000 0.000 4,14.000 0.000 14,11.000 0.000 12,14.000 0.000 13,5.000 0.000 4,1.000 0.000-4,-1.000 0.000-4,1.000 0.000-4,-3.000 3.000-9,-2.000 6.000-16,-3.000 7.000-16,-3.000 6.000-15,-6.000 4.000-9,-5.000 4.000-4,-7.000 3.000-4,-5.000 3.000-4</inkml:trace>
</inkml:ink>
</file>

<file path=ppt/ink/ink79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6"/>
    </inkml:context>
    <inkml:brush xml:id="br0">
      <inkml:brushProperty name="width" value="0.0324074253439903" units="cm"/>
      <inkml:brushProperty name="height" value="0.0324074253439903" units="cm"/>
      <inkml:brushProperty name="color" value="#000000"/>
      <inkml:brushProperty name="ignorePressure" value="0"/>
    </inkml:brush>
  </inkml:definitions>
  <inkml:trace contextRef="#ctx0" brushRef="#br0">88200.000-200.000 678,'-46.000'-40.000'17,"10.000"18.000"8,10.000 19.000 10,9.000 18.000 10,6.000 18.000 0,3.000 16.000-9,3.000 15.000-7,4.000 15.000-9,1.000 14.000-4,0.000 14.000 0,0.000 11.000-1,0.000 14.000 0,-4.000 10.000-8,-5.000 9.000-14,-7.000 10.000-15,-5.000 10.000-15,-3.000-14.000-10,4.000-33.000-5,3.000-35.000-6,3.000-34.000-6</inkml:trace>
</inkml:ink>
</file>

<file path=ppt/ink/ink79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6"/>
    </inkml:context>
    <inkml:brush xml:id="br0">
      <inkml:brushProperty name="width" value="0.0272329412400723" units="cm"/>
      <inkml:brushProperty name="height" value="0.0272329412400723" units="cm"/>
      <inkml:brushProperty name="color" value="#000000"/>
      <inkml:brushProperty name="ignorePressure" value="0"/>
    </inkml:brush>
  </inkml:definitions>
  <inkml:trace contextRef="#ctx0" brushRef="#br0">87900.000 2350.000 807,'48.000'48.000'102,"-3.000"-3.000"-38,-3.000-3.000-38,-2.000-2.000-36,-6.000-5.000-19,-6.000-2.000 3,-6.000-3.000 3,-6.000-3.000 2</inkml:trace>
</inkml:ink>
</file>

<file path=ppt/ink/ink79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7"/>
    </inkml:context>
    <inkml:brush xml:id="br0">
      <inkml:brushProperty name="width" value="0.0356538258492947" units="cm"/>
      <inkml:brushProperty name="height" value="0.0356538258492947" units="cm"/>
      <inkml:brushProperty name="color" value="#000000"/>
      <inkml:brushProperty name="ignorePressure" value="0"/>
    </inkml:brush>
  </inkml:definitions>
  <inkml:trace contextRef="#ctx0" brushRef="#br0">89850.000 1300.000 617,'-25.000'-21.000'0,"0.000"10.000"0,0.000 10.000 0,0.000 9.000 0,-7.000 17.000 9,-11.000 25.000 20,-14.000 25.000 18,-11.000 25.000 20,-1.000 3.000 2,13.000-19.000-15,12.000-18.000-15,13.000-19.000-15,4.000-7.000-9,-3.000 7.000-2,-3.000 6.000-3,-2.000 7.000-4,6.000-3.000-9,20.000-8.000-17,18.000-10.000-17,20.000-9.000-17,-1.000-7.000 0,-19.000-3.000 19,-18.000-3.000 19,-19.000-2.000 17,-7.000-1.000 11,7.000 3.000 1,6.000 3.000 2,7.000 4.000 1,2.000 1.000-2,1.000 0.000-4,-1.000 0.000-5,1.000 0.000-5,-3.000 1.000-2,-2.000 4.000 0,-3.000 3.000 0,-3.000 3.000 1,-2.000 3.000 0,0.000 3.000 1,0.000 3.000 2,0.000 4.000 1,0.000-1.000 0,0.000-3.000 0,0.000-3.000 1,0.000-2.000-2,14.000-22.000-9,28.000-36.000-22,28.000-39.000-20,29.000-36.000-22,5.000-11.000-1,-15.000 20.000 14,-15.000 18.000 17,-16.000 20.000 15</inkml:trace>
</inkml:ink>
</file>

<file path=ppt/ink/ink79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7"/>
    </inkml:context>
    <inkml:brush xml:id="br0">
      <inkml:brushProperty name="width" value="0.0387191399931908" units="cm"/>
      <inkml:brushProperty name="height" value="0.0387191399931908" units="cm"/>
      <inkml:brushProperty name="color" value="#000000"/>
      <inkml:brushProperty name="ignorePressure" value="0"/>
    </inkml:brush>
  </inkml:definitions>
  <inkml:trace contextRef="#ctx0" brushRef="#br0">89600.000 1550.000 568,'68.000'-110.000'4,"-11.000"32.000"7,-14.000 31.000 9,-11.000 32.000 8,-9.000 18.000 2,-3.000 6.000-1,-3.000 7.000-1,-2.000 6.000-2,-3.000 9.000-2,1.000 13.000 1,-1.000 12.000-2,1.000 13.000-1,-3.000 7.000-1,-2.000 4.000-2,-3.000 3.000-3,-3.000 3.000-3,-4.000-1.000-1,-3.000-2.000 0,-3.000-3.000-2,-2.000-3.000 0,-1.000-7.000-1,3.000-9.000 1,3.000-10.000-1,4.000-8.000 1,4.000-14.000-3,6.000-15.000-4,7.000-15.000-3,6.000-16.000-4,10.000-19.000-1,17.000-22.000-1,15.000-22.000 2,16.000-21.000-1,7.000-15.000 1,1.000-6.000-2,-1.000-6.000-1,1.000-6.000-1,-4.000-1.000-1,-6.000 7.000 0,-6.000 6.000 0,-6.000 7.000-1,-10.000 8.000-3,-12.000 14.000-4,-13.000 11.000-5,-12.000 14.000-6,-12.000 22.000-6,-8.000 35.000-10,-10.000 35.000-10,-9.000 34.000-10,-5.000 10.000 2,0.000-11.000 13,0.000-14.000 15,0.000-11.000 13</inkml:trace>
</inkml:ink>
</file>

<file path=ppt/ink/ink7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37"/>
    </inkml:context>
    <inkml:brush xml:id="br0">
      <inkml:brushProperty name="width" value="0.0364126674830914" units="cm"/>
      <inkml:brushProperty name="height" value="0.0364126674830914" units="cm"/>
      <inkml:brushProperty name="color" value="#f2395b"/>
      <inkml:brushProperty name="ignorePressure" value="0"/>
    </inkml:brush>
  </inkml:definitions>
  <inkml:trace contextRef="#ctx0" brushRef="#br0">81950.000 43050.000 604,'-46.000'7.000'7,"10.000"17.000"14,10.000 15.000 15,9.000 16.000 14,7.000 10.000 3,7.000 7.000-8,6.000 6.000-7,7.000 7.000-8,-1.000 8.000-5,-6.000 14.000-2,-6.000 11.000-4,-6.000 14.000-3,-7.000 5.000-2,-6.000 1.000-5,-6.000-1.000-2,-6.000 1.000-4,-1.000-7.000-6,7.000-12.000-5,6.000-13.000-6,7.000-12.000-7,4.000-10.000-4,3.000-6.000-2,3.000-6.000-4,4.000-6.000-1</inkml:trace>
</inkml:ink>
</file>

<file path=ppt/ink/ink79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7"/>
    </inkml:context>
    <inkml:brush xml:id="br0">
      <inkml:brushProperty name="width" value="0.0398296564817429" units="cm"/>
      <inkml:brushProperty name="height" value="0.0398296564817429" units="cm"/>
      <inkml:brushProperty name="color" value="#000000"/>
      <inkml:brushProperty name="ignorePressure" value="0"/>
    </inkml:brush>
  </inkml:definitions>
  <inkml:trace contextRef="#ctx0" brushRef="#br0">91300.000 1900.000 552,'23.000'-94.000'25,"-3.000"13.000"2,-3.000 12.000 2,-2.000 13.000 1,-14.000 18.000 2,-21.000 26.000 2,-22.000 24.000 3,-22.000 26.000 2,-10.000 16.000-1,4.000 10.000-6,3.000 10.000-5,3.000 9.000-6,4.000 2.000-4,7.000-2.000 0,6.000-3.000-2,7.000-3.000-2,7.000-7.000-3,9.000-9.000-6,10.000-10.000-5,10.000-8.000-7,11.000-14.000-7,17.000-15.000-6,15.000-15.000-7,16.000-16.000-7,5.000-10.000-3,-2.000-3.000 0,-3.000-3.000 1,-3.000-2.000 0,-4.000 0.000 4,-3.000 7.000 7,-3.000 6.000 7,-2.000 7.000 8,-3.000 7.000 9,1.000 9.000 13,-1.000 10.000 14,1.000 10.000 11,-4.000 5.000 5,-6.000 4.000-5,-6.000 3.000-4,-6.000 3.000-6,-1.000-1.000-5,7.000-2.000-6,6.000-3.000-5,7.000-3.000-6,0.000-2.000-15,-2.000 0.000-26,-3.000 0.000-23,-3.000 0.000-26</inkml:trace>
</inkml:ink>
</file>

<file path=ppt/ink/ink79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8"/>
    </inkml:context>
    <inkml:brush xml:id="br0">
      <inkml:brushProperty name="width" value="0.0341337770223618" units="cm"/>
      <inkml:brushProperty name="height" value="0.0341337770223618" units="cm"/>
      <inkml:brushProperty name="color" value="#000000"/>
      <inkml:brushProperty name="ignorePressure" value="0"/>
    </inkml:brush>
  </inkml:definitions>
  <inkml:trace contextRef="#ctx0" brushRef="#br0">91900.000 800.000 644,'3.000'-68.000'5,"6.000"17.000"12,7.000 15.000 9,6.000 16.000 12,3.000 7.000 3,0.000 1.000-2,0.000-1.000-4,0.000 1.000-3,6.000-1.000-4,13.000 1.000-2,12.000-1.000-4,13.000 1.000-3,9.000 1.000-4,6.000 3.000-6,7.000 3.000-5,6.000 4.000-6,-2.000 4.000-6,-9.000 6.000-7,-10.000 7.000-6,-8.000 6.000-7,-9.000 3.000-6,-6.000 0.000-6,-6.000 0.000-5,-6.000 0.000-6,-9.000 0.000 1,-8.000 0.000 6,-10.000 0.000 7,-9.000 0.000 5,-9.000-2.000 7,-5.000-3.000 3,-7.000-3.000 6,-5.000-2.000 3</inkml:trace>
</inkml:ink>
</file>

<file path=ppt/ink/ink79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8"/>
    </inkml:context>
    <inkml:brush xml:id="br0">
      <inkml:brushProperty name="width" value="0.0336642861366272" units="cm"/>
      <inkml:brushProperty name="height" value="0.0336642861366272" units="cm"/>
      <inkml:brushProperty name="color" value="#000000"/>
      <inkml:brushProperty name="ignorePressure" value="0"/>
    </inkml:brush>
  </inkml:definitions>
  <inkml:trace contextRef="#ctx0" brushRef="#br0">92600.000-150.000 653,'0.000'-56.000'65,"0.000"37.000"-5,0.000 38.000-5,0.000 37.000-4,0.000 27.000-7,0.000 15.000-11,0.000 16.000-9,0.000 16.000-11,-2.000 13.000-11,-3.000 14.000-14,-3.000 11.000-13,-2.000 14.000-13,-5.000-12.000-9,-2.000-34.000-6,-3.000-35.000-7,-3.000-33.000-5</inkml:trace>
</inkml:ink>
</file>

<file path=ppt/ink/ink79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9"/>
    </inkml:context>
    <inkml:brush xml:id="br0">
      <inkml:brushProperty name="width" value="0.0374642387032509" units="cm"/>
      <inkml:brushProperty name="height" value="0.0374642387032509" units="cm"/>
      <inkml:brushProperty name="color" value="#000000"/>
      <inkml:brushProperty name="ignorePressure" value="0"/>
    </inkml:brush>
  </inkml:definitions>
  <inkml:trace contextRef="#ctx0" brushRef="#br0">84150.000 4450.000 587,'-52.000'-22.000'0,"-3.000"6.000"0,-3.000 7.000 0,-2.000 6.000 0,-9.000 13.000 8,-12.000 23.000 17,-13.000 22.000 16,-12.000 22.000 16,6.000 7.000 5,25.000-6.000-10,25.000-6.000-8,25.000-6.000-9,14.000-7.000-7,3.000-6.000-7,3.000-6.000-5,4.000-6.000-6,8.000-4.000-4,17.000 1.000-1,15.000-1.000-3,16.000 1.000-2,7.000-3.000-2,1.000-2.000-3,-1.000-3.000-3,1.000-3.000-4,-6.000-2.000-2,-8.000 0.000-2,-10.000 0.000-2,-9.000 0.000-1,-10.000 1.000 0,-9.000 4.000 3,-10.000 3.000 2,-8.000 3.000 4,-12.000 6.000 1,-12.000 9.000-1,-13.000 10.000 1,-12.000 10.000-2,-10.000 0.000 1,-6.000-5.000-1,-6.000-7.000 1,-6.000-5.000-1,1.000-8.000 0,9.000-5.000-1,10.000-7.000 0,10.000-5.000-2,11.000-14.000-4,17.000-18.000-9,15.000-19.000-8,16.000-18.000-10,10.000-9.000 1,7.000 4.000 10,6.000 3.000 9,7.000 3.000 11</inkml:trace>
</inkml:ink>
</file>

<file path=ppt/ink/ink79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9"/>
    </inkml:context>
    <inkml:brush xml:id="br0">
      <inkml:brushProperty name="width" value="0.0396583937108517" units="cm"/>
      <inkml:brushProperty name="height" value="0.0396583937108517" units="cm"/>
      <inkml:brushProperty name="color" value="#000000"/>
      <inkml:brushProperty name="ignorePressure" value="0"/>
    </inkml:brush>
  </inkml:definitions>
  <inkml:trace contextRef="#ctx0" brushRef="#br0">84200.000 5000.000 554,'42.000'-15.000'7,"-16.000"23.000"12,-15.000 22.000 13,-15.000 22.000 13,-11.000 15.000 3,-2.000 9.000-5,-3.000 10.000-5,-3.000 10.000-6,-4.000 4.000-3,-3.000 0.000-2,-3.000 0.000-2,-2.000 0.000-2,2.000-4.000-3,9.000-5.000-3,10.000-7.000-3,10.000-5.000-4,11.000-17.000-3,17.000-24.000-4,15.000-26.000-3,16.000-24.000-4,10.000-26.000-5,7.000-24.000-4,6.000-26.000-5,7.000-24.000-4,-3.000-13.000-4,-8.000 0.000-2,-10.000 0.000-1,-9.000 0.000-2,-12.000 6.000 1,-11.000 13.000 5,-14.000 12.000 5,-11.000 13.000 4,-9.000 10.000 5,-3.000 10.000 4,-3.000 10.000 6,-2.000 9.000 4,-6.000 7.000 4,-6.000 7.000 1,-6.000 6.000 1,-6.000 7.000 2,-4.000 5.000 0,1.000 7.000 0,-1.000 6.000-2,1.000 7.000-1,4.000 7.000-4,9.000 9.000-7,10.000 10.000-7,10.000 10.000-7,13.000-3.000-6,19.000-11.000-3,19.000-14.000-3,19.000-11.000-4,9.000-7.000-1,0.000 0.000 4,0.000 0.000 4,0.000 0.000 2,-4.000 3.000 4,-5.000 6.000 1,-7.000 7.000 3,-5.000 6.000 3,-11.000 6.000 4,-11.000 6.000 7,-14.000 7.000 7,-11.000 6.000 6,-11.000 4.000 8,-5.000 4.000 7,-7.000 3.000 8,-5.000 3.000 7,-8.000 3.000 4,-5.000 3.000-2,-7.000 3.000-1,-5.000 4.000-1,0.000-3.000-2,10.000-5.000-4,10.000-7.000-4,9.000-5.000-3,6.000-3.000-4,3.000 4.000-2,3.000 3.000-2,4.000 3.000-2,7.000-2.000-4,13.000-6.000-6,12.000-6.000-5,13.000-6.000-5,10.000-9.000-6,10.000-8.000-7,10.000-10.000-7,9.000-9.000-7,4.000-9.000-4,1.000-5.000 1,-1.000-7.000 0,1.000-5.000 0,-4.000-4.000-1,-6.000 0.000-3,-6.000 0.000-2,-6.000 0.000-2,-9.000 0.000 0,-8.000 0.000 3,-10.000 0.000 4,-9.000 0.000 2</inkml:trace>
</inkml:ink>
</file>

<file path=ppt/ink/ink79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09"/>
    </inkml:context>
    <inkml:brush xml:id="br0">
      <inkml:brushProperty name="width" value="0.0387577265501022" units="cm"/>
      <inkml:brushProperty name="height" value="0.0387577265501022" units="cm"/>
      <inkml:brushProperty name="color" value="#000000"/>
      <inkml:brushProperty name="ignorePressure" value="0"/>
    </inkml:brush>
  </inkml:definitions>
  <inkml:trace contextRef="#ctx0" brushRef="#br0">86050.000 5300.000 567,'-71.000'-24.000'0,"10.000"4.000"0,10.000 3.000 0,9.000 3.000 0,1.000 10.000 8,-6.000 20.000 15,-6.000 18.000 16,-6.000 20.000 15,1.000 14.000 5,9.000 14.000-6,10.000 11.000-6,10.000 14.000-6,4.000 13.000-6,0.000 16.000-6,0.000 15.000-7,0.000 17.000-6,1.000 10.000-10,4.000 6.000-12,3.000 7.000-14,3.000 6.000-12,1.000 3.000-11,1.000 0.000-7,-1.000 0.000-9,1.000 0.000-6,-1.000-19.000 0,1.000-37.000 10,-1.000-38.000 9,1.000-37.000 10</inkml:trace>
</inkml:ink>
</file>

<file path=ppt/ink/ink79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10"/>
    </inkml:context>
    <inkml:brush xml:id="br0">
      <inkml:brushProperty name="width" value="0.0351235717535019" units="cm"/>
      <inkml:brushProperty name="height" value="0.0351235717535019" units="cm"/>
      <inkml:brushProperty name="color" value="#000000"/>
      <inkml:brushProperty name="ignorePressure" value="0"/>
    </inkml:brush>
  </inkml:definitions>
  <inkml:trace contextRef="#ctx0" brushRef="#br0">85950.000 4100.000 626,'53.000'-43.000'10,"6.000"17.000"19,7.000 15.000 19,6.000 16.000 20,-2.000 12.000 3,-9.000 9.000-16,-10.000 10.000-13,-8.000 10.000-15,-11.000 7.000-11,-8.000 6.000-9,-10.000 7.000-7,-9.000 6.000-8,-10.000 3.000-5,-9.000 0.000-2,-10.000 0.000-1,-8.000 0.000-2,-9.000-4.000-1,-6.000-5.000 1,-6.000-7.000 1,-6.000-5.000 0,-1.000-9.000 0,7.000-9.000 1,6.000-10.000-1,7.000-8.000 0,11.000-8.000 7,20.000-2.000 13,18.000-3.000 12,20.000-3.000 12,16.000-6.000 4,16.000-5.000-6,15.000-7.000-6,17.000-5.000-7,5.000-4.000-10,-3.000 0.000-17,-3.000 0.000-16,-2.000 0.000-15,-9.000 1.000-6,-12.000 4.000 5,-13.000 3.000 5,-12.000 3.000 5</inkml:trace>
</inkml:ink>
</file>

<file path=ppt/ink/ink79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10"/>
    </inkml:context>
    <inkml:brush xml:id="br0">
      <inkml:brushProperty name="width" value="0.0321549810469151" units="cm"/>
      <inkml:brushProperty name="height" value="0.0321549810469151" units="cm"/>
      <inkml:brushProperty name="color" value="#000000"/>
      <inkml:brushProperty name="ignorePressure" value="0"/>
    </inkml:brush>
  </inkml:definitions>
  <inkml:trace contextRef="#ctx0" brushRef="#br0">86900.000 4350.000 684,'26.000'-24.000'19,"4.000"4.000"9,3.000 3.000 10,3.000 3.000 10,3.000 3.000 0,3.000 3.000-6,3.000 3.000-7,4.000 4.000-7,4.000 1.000-9,6.000 0.000-9,7.000 0.000-10,6.000 0.000-9,-2.000 3.000-10,-9.000 6.000-10,-10.000 7.000-8,-8.000 6.000-10</inkml:trace>
</inkml:ink>
</file>

<file path=ppt/ink/ink79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27"/>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67850.000 8000.000 999,'21.000'-157.000'-3,"-5.000"-11.000"-9,-7.000-14.000-8,-5.000-11.000-8,-3.000 19.000-1,4.000 54.000 5,3.000 53.000 5,3.000 53.000 5,-1.000 29.000 3,-2.000 7.000-2,-3.000 6.000 0,-3.000 7.000-1</inkml:trace>
</inkml:ink>
</file>

<file path=ppt/ink/ink79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29"/>
    </inkml:context>
    <inkml:brush xml:id="br0">
      <inkml:brushProperty name="width" value="0.0392620489001274" units="cm"/>
      <inkml:brushProperty name="height" value="0.0392620489001274" units="cm"/>
      <inkml:brushProperty name="color" value="#fed406"/>
      <inkml:brushProperty name="ignorePressure" value="0"/>
    </inkml:brush>
  </inkml:definitions>
  <inkml:trace contextRef="#ctx0" brushRef="#br0">74350.000 15950.000 560,'15.000'-79.000'1,"-18.000"-5.000"1,-19.000-7.000 1,-18.000-5.000 3,-9.000 3.000 1,4.000 17.000 1,3.000 15.000 3,3.000 16.000 2,-7.000 5.000 2,-15.000-2.000 2,-15.000-3.000 1,-16.000-3.000 2,-10.000-2.000 0,-3.000 0.000-3,-3.000 0.000-2,-2.000 0.000-3,-8.000 1.000-1,-8.000 4.000-2,-10.000 3.000-1,-9.000 3.000-1,-10.000-1.000-1,-9.000-2.000 1,-10.000-3.000-1,-8.000-3.000 1,-11.000-1.000-1,-8.000 4.000-3,-10.000 3.000-3,-9.000 3.000-2,-5.000 1.000 0,0.000 1.000 1,0.000-1.000 1,0.000 1.000 2,3.000 4.000 2,6.000 9.000-1,7.000 10.000 2,6.000 10.000-1,7.000 4.000 2,10.000 0.000-1,10.000 0.000 0,9.000 0.000 1,18.000 1.000-2,29.000 4.000 0,28.000 3.000-2,28.000 3.000-2,-4.000 6.000 0,-33.000 9.000 1,-35.000 10.000 2,-34.000 10.000 1,-18.000 7.000 0,1.000 6.000-2,-1.000 7.000 0,1.000 6.000-1,-1.000 7.000-1,1.000 10.000-1,-1.000 10.000 0,1.000 9.000-1,2.000 6.000 0,7.000 3.000 0,6.000 3.000 1,7.000 4.000 1,8.000 2.000 0,14.000 4.000 1,11.000 3.000 2,14.000 3.000 0,16.000-8.000 0,22.000-19.000-1,22.000-18.000 0,23.000-19.000 0,6.000-7.000-1,-5.000 7.000 0,-7.000 6.000 1,-5.000 7.000 0,-6.000 16.000 0,-3.000 29.000 1,-3.000 28.000 0,-2.000 28.000 1,3.000 6.000 0,14.000-16.000 0,11.000-15.000 0,14.000-15.000 1,11.000-12.000-2,14.000-6.000 0,11.000-6.000-1,14.000-6.000 0,7.000-7.000-1,3.000-6.000 0,3.000-6.000 0,4.000-6.000 0,-3.000-12.000 1,-5.000-15.000-2,-7.000-15.000 0,-5.000-16.000-1,6.000 4.000 0,23.000 26.000-1,22.000 24.000 0,22.000 26.000 0,15.000 10.000 0,9.000-3.000 0,10.000-3.000 1,10.000-2.000 0,8.000-5.000 0,10.000-2.000 1,10.000-3.000 0,9.000-3.000-1,9.000-4.000 2,9.000-3.000-1,10.000-3.000 1,10.000-2.000 0,8.000-5.000 0,10.000-2.000 0,10.000-3.000 0,9.000-3.000 1,6.000-7.000 0,3.000-9.000 1,3.000-10.000 2,4.000-8.000 0,2.000-11.000 1,4.000-8.000-1,3.000-10.000-2,3.000-9.000 0,6.000-15.000-1,9.000-18.000 0,10.000-19.000 2,10.000-18.000-1,0.000-15.000 1,-5.000-9.000-2,-7.000-10.000-1,-5.000-8.000-1,-1.000-14.000 0,6.000-15.000 0,7.000-15.000 1,6.000-16.000 2,-2.000-10.000-1,-9.000-3.000 0,-10.000-3.000 0,-8.000-2.000-1,-12.000 2.000 1,-12.000 9.000 0,-13.000 10.000-1,-12.000 10.000 1,-13.000 5.000 0,-12.000 4.000-1,-13.000 3.000 0,-12.000 3.000-1,-15.000 1.000 0,-15.000 1.000 0,-15.000-1.000-2,-16.000 1.000 1,-18.000-6.000-2,-18.000-8.000 1,-19.000-10.000 0,-18.000-9.000 0,-17.000-4.000 0,-11.000 4.000 0,-14.000 3.000 1,-11.000 3.000 0,-15.000 4.000 0,-16.000 7.000 1,-15.000 6.000 1,-15.000 7.000 0,-14.000 4.000 1,-8.000 3.000-1,-10.000 3.000 1,-9.000 4.000 0,-13.000-1.000-1,-16.000-3.000 1,-15.000-3.000-1,-15.000-2.000 0,-14.000-1.000 0,-8.000 3.000 1,-10.000 3.000-1,-9.000 4.000 0,-10.000 5.000 0,-9.000 10.000-3,-10.000 10.000-2,-8.000 9.000-1,-12.000 7.000-2,-12.000 7.000 0,-13.000 6.000 0,-12.000 7.000 0,-7.000 7.000 0,1.000 9.000 0,-1.000 10.000 1,1.000 10.000-1,4.000 8.000 1,9.000 10.000-3,10.000 10.000 0,10.000 9.000-2,8.000 13.000-2,10.000 20.000-4,10.000 18.000-4,9.000 20.000-4,23.000 6.000-4,38.000-2.000-1,37.000-3.000-4,38.000-3.000-1,23.000-4.000-3,9.000-3.000 0,10.000-3.000 0,10.000-2.000-1</inkml:trace>
</inkml:ink>
</file>

<file path=ppt/ink/ink7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37"/>
    </inkml:context>
    <inkml:brush xml:id="br0">
      <inkml:brushProperty name="width" value="0.0325613021850586" units="cm"/>
      <inkml:brushProperty name="height" value="0.0325613021850586" units="cm"/>
      <inkml:brushProperty name="color" value="#f2395b"/>
      <inkml:brushProperty name="ignorePressure" value="0"/>
    </inkml:brush>
  </inkml:definitions>
  <inkml:trace contextRef="#ctx0" brushRef="#br0">82500.000 43750.000 675,'43.000'98.000'123,"-11.000"-3.000"-31,-14.000-3.000-31,-11.000-2.000-31,-7.000-1.000-18,0.000 3.000-6,0.000 3.000-6,0.000 4.000-5,-2.000-4.000-6,-3.000-9.000-6,-3.000-10.000-4,-2.000-8.000-4,-1.000-11.000-6,3.000-8.000-6,3.000-10.000-5,4.000-9.000-5</inkml:trace>
</inkml:ink>
</file>

<file path=ppt/ink/ink79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30"/>
    </inkml:context>
    <inkml:brush xml:id="br0">
      <inkml:brushProperty name="width" value="0.0396077670156956" units="cm"/>
      <inkml:brushProperty name="height" value="0.0396077670156956" units="cm"/>
      <inkml:brushProperty name="color" value="#fed406"/>
      <inkml:brushProperty name="ignorePressure" value="0"/>
    </inkml:brush>
  </inkml:definitions>
  <inkml:trace contextRef="#ctx0" brushRef="#br0">77200.000 24550.000 555,'-113.000'0.000'0,"26.000"0.000"0,24.000 0.000 0,26.000 0.000 0,37.000-2.000 1,50.000-3.000 0,50.000-3.000 2,50.000-2.000 2,20.000-5.000 1,-9.000-2.000 6,-10.000-3.000 3,-8.000-3.000 4,2.000-4.000 3,16.000-3.000 2,15.000-3.000 1,17.000-2.000 1,10.000-1.000-1,6.000 3.000-3,7.000 3.000-2,6.000 4.000-4,-1.000 2.000-2,-5.000 4.000-2,-7.000 3.000-2,-5.000 3.000-2,-8.000 3.000-1,-5.000 3.000-1,-7.000 3.000-1,-5.000 4.000 0,-3.000 1.000 0,4.000 0.000 1,3.000 0.000 0,3.000 0.000 0,6.000 0.000 1,9.000 0.000-1,10.000 0.000 0,10.000 0.000 0,4.000 0.000-1,0.000 0.000 1,0.000 0.000 0,0.000 0.000 0,3.000-4.000-1,6.000-5.000 1,7.000-7.000-1,6.000-5.000 1,6.000-4.000-2,6.000 0.000-1,7.000 0.000-2,6.000 0.000-2,-1.000 1.000-1,-5.000 4.000 1,-7.000 3.000 0,-5.000 3.000 0,-4.000 1.000 0,0.000 1.000 0,0.000-1.000 1,0.000 1.000-1,-5.000-1.000 1,-9.000 1.000 0,-10.000-1.000 0,-8.000 1.000 0,-6.000-1.000 0,1.000 1.000 0,-1.000-1.000 2,1.000 1.000 0,1.000 1.000 1,3.000 3.000 0,3.000 3.000 0,4.000 4.000 0,2.000 1.000 0,4.000 0.000 1,3.000 0.000 0,3.000 0.000 1,-1.000 1.000-1,-2.000 4.000-1,-3.000 3.000 0,-3.000 3.000-1,-1.000 1.000-4,4.000 1.000-4,3.000-1.000-6,3.000 1.000-4,-1.000-1.000-3,-2.000 1.000 1,-3.000-1.000 1,-3.000 1.000 1,-10.000-3.000-1,-16.000-2.000-2,-15.000-3.000-2,-15.000-3.000-3,-23.000-2.000-4,-28.000 0.000-5,-28.000 0.000-5,-27.000 0.000-5</inkml:trace>
</inkml:ink>
</file>

<file path=ppt/ink/ink79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32"/>
    </inkml:context>
    <inkml:brush xml:id="br0">
      <inkml:brushProperty name="width" value="0.0496689267456532" units="cm"/>
      <inkml:brushProperty name="height" value="0.0496689267456532" units="cm"/>
      <inkml:brushProperty name="color" value="#fed406"/>
      <inkml:brushProperty name="ignorePressure" value="0"/>
    </inkml:brush>
  </inkml:definitions>
  <inkml:trace contextRef="#ctx0" brushRef="#br0">35900.000 36950.000 442,'-2.000'-49.000'0,"-3.000"4.000"0,-3.000 3.000 0,-2.000 3.000 0,11.000 4.000 7,29.000 7.000 13,28.000 6.000 13,28.000 7.000 13,15.000-1.000 3,4.000-6.000-5,3.000-6.000-8,3.000-6.000-5,4.000-6.000-5,7.000-2.000-2,6.000-3.000-2,7.000-3.000-2,5.000-4.000-2,7.000-3.000-1,6.000-3.000-2,7.000-2.000-1,4.000-1.000-1,3.000 3.000-1,3.000 3.000-1,4.000 4.000 0,2.000 4.000-1,4.000 6.000 1,3.000 7.000-1,3.000 6.000 1,-5.000 6.000-1,-12.000 6.000-1,-13.000 7.000-1,-12.000 6.000 0,-18.000 3.000-2,-21.000 0.000-2,-22.000 0.000-2,-22.000 0.000-3,1.000 0.000-1,26.000 0.000 0,24.000 0.000 0,26.000 0.000 0,-1.000 0.000-1,-24.000 0.000 1,-26.000 0.000 0,-24.000 0.000 1,4.000 0.000 0,34.000 0.000 0,35.000 0.000 2,35.000 0.000-1,18.000-2.000 2,3.000-3.000-1,3.000-3.000 1,4.000-2.000 0,-4.000-3.000 0,-9.000 1.000-1,-10.000-1.000 0,-8.000 1.000 0,-9.000-1.000-1,-6.000 1.000 0,-6.000-1.000 0,-6.000 1.000-1,-9.000-1.000 0,-8.000 1.000-2,-10.000-1.000-2,-9.000 1.000-1,-9.000-1.000-1,-5.000 1.000-1,-7.000-1.000 1,-5.000 1.000 0,-8.000 1.000-3,-5.000 3.000-4,-7.000 3.000-4,-5.000 4.000-4,-8.000 4.000-9,-5.000 6.000-14,-7.000 7.000-13,-5.000 6.000-13,-9.000 3.000-2,-9.000 0.000 10,-10.000 0.000 10,-8.000 0.000 10</inkml:trace>
</inkml:ink>
</file>

<file path=ppt/ink/ink79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32"/>
    </inkml:context>
    <inkml:brush xml:id="br0">
      <inkml:brushProperty name="width" value="0.0494475737214088" units="cm"/>
      <inkml:brushProperty name="height" value="0.0494475737214088" units="cm"/>
      <inkml:brushProperty name="color" value="#fed406"/>
      <inkml:brushProperty name="ignorePressure" value="0"/>
    </inkml:brush>
  </inkml:definitions>
  <inkml:trace contextRef="#ctx0" brushRef="#br0">48650.000 36800.000 444,'-16.000'-44.000'8,"19.000"13.000"14,19.000 12.000 16,19.000 13.000 15,16.000 6.000 4,17.000 0.000-7,15.000 0.000-5,16.000 0.000-7,10.000 0.000-6,7.000 0.000-3,6.000 0.000-6,7.000 0.000-3,8.000 0.000-4,14.000 0.000-1,11.000 0.000-1,14.000 0.000-1,5.000-2.000-1,1.000-3.000-1,-1.000-3.000-1,1.000-2.000-2,2.000-3.000 0,7.000 1.000-2,6.000-1.000 0,7.000 1.000-1,5.000-6.000 0,7.000-8.000-1,6.000-10.000-1,7.000-9.000 0,-1.000-7.000-1,-6.000-3.000-3,-6.000-3.000-1,-6.000-2.000-2,-10.000-1.000-2,-12.000 3.000-1,-13.000 3.000-2,-12.000 4.000 0,-12.000 7.000-1,-8.000 13.000 0,-10.000 12.000 0,-9.000 13.000 0,-13.000 7.000-2,-16.000 4.000-3,-15.000 3.000-5,-15.000 3.000-3,-12.000 1.000-3,-6.000 1.000-3,-6.000-1.000-3,-6.000 1.000-3,-9.000 2.000-2,-8.000 7.000-2,-10.000 6.000-3,-9.000 7.000-1,-9.000 0.000 1,-5.000-2.000 4,-7.000-3.000 3,-5.000-3.000 5</inkml:trace>
</inkml:ink>
</file>

<file path=ppt/ink/ink79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37"/>
    </inkml:context>
    <inkml:brush xml:id="br0">
      <inkml:brushProperty name="width" value="0.0456220135092735" units="cm"/>
      <inkml:brushProperty name="height" value="0.0456220135092735" units="cm"/>
      <inkml:brushProperty name="color" value="#fed406"/>
      <inkml:brushProperty name="ignorePressure" value="0"/>
    </inkml:brush>
  </inkml:definitions>
  <inkml:trace contextRef="#ctx0" brushRef="#br0">67050.000 23450.000 482,'0.000'-47.000'1,"0.000"6.000"4,0.000 7.000 2,0.000 6.000 3,0.000 9.000 6,0.000 13.000 9,0.000 12.000 10,0.000 13.000 8,-7.000 13.000 2,-11.000 17.000-8,-14.000 15.000-8,-11.000 16.000-6,-7.000 5.000-6,0.000-2.000-3,0.000-3.000-4,0.000-3.000-3,1.000-6.000-3,4.000-5.000-2,3.000-7.000 0,3.000-5.000-3,12.000-11.000-3,22.000-11.000-8,22.000-14.000-8,23.000-11.000-7,14.000-15.000-3,10.000-16.000 4,10.000-15.000 3,9.000-15.000 3,2.000-7.000 3,-2.000 3.000 3,-3.000 3.000 4,-3.000 4.000 4,-4.000 5.000 2,-3.000 10.000 1,-3.000 10.000 2,-2.000 9.000 1,-6.000 7.000 3,-6.000 7.000 3,-6.000 6.000 5,-6.000 7.000 3,-7.000 5.000 3,-6.000 7.000 1,-6.000 6.000 2,-6.000 7.000 1,-6.000 2.000 1,-2.000 1.000 1,-3.000-1.000 1,-3.000 1.000 0,-1.000-1.000 0,4.000 1.000-3,3.000-1.000-3,3.000 1.000-3,3.000-3.000-2,3.000-2.000-5,3.000-3.000-4,4.000-3.000-4,2.000-6.000-3,4.000-5.000-2,3.000-7.000-3,3.000-5.000-3,4.000-9.000-2,7.000-9.000-4,6.000-10.000-2,7.000-8.000-5,0.000-9.000 1,-2.000-6.000 1,-3.000-6.000 2,-3.000-6.000 3,-6.000-7.000 0,-5.000-6.000 0,-7.000-6.000 0,-5.000-6.000-1,-8.000-2.000 3,-5.000 3.000 3,-7.000 3.000 4,-5.000 4.000 4,-4.000 5.000 4,0.000 10.000 5,0.000 10.000 5,0.000 9.000 4,-4.000 9.000 3,-5.000 9.000 1,-7.000 10.000 2,-5.000 10.000-1,-3.000 13.000 4,4.000 19.000 4,3.000 19.000 5,3.000 19.000 3,1.000 9.000 1,1.000 0.000-7,-1.000 0.000-5,1.000 0.000-6,1.000 4.000-4,3.000 10.000-2,3.000 10.000-2,4.000 9.000-2,-1.000 7.000-2,-3.000 7.000-2,-3.000 6.000 0,-2.000 7.000-2,-1.000 10.000-2,3.000 16.000 0,3.000 15.000-1,4.000 17.000-1,-1.000 2.000-1,-3.000-9.000 1,-3.000-10.000 1,-2.000-8.000 0,-3.000-14.000-2,1.000-15.000-2,-1.000-15.000-2,1.000-16.000-4,-3.000-13.000-1,-2.000-9.000 0,-3.000-10.000-1,-3.000-8.000-1,-7.000-17.000 1,-9.000-21.000 0,-10.000-22.000 2,-8.000-22.000 1,0.000-18.000 2,14.000-11.000 1,11.000-14.000 2,14.000-11.000 2,8.000-17.000 1,7.000-18.000-1,6.000-19.000 0,7.000-18.000 0,10.000-15.000-2,16.000-9.000-3,15.000-10.000-3,17.000-8.000-2,7.000-1.000-4,0.000 9.000-2,0.000 10.000-3,0.000 10.000-3,-2.000 11.000-1,-3.000 17.000-1,-3.000 15.000 0,-2.000 16.000-1,-6.000 12.000 0,-6.000 9.000-2,-6.000 10.000 0,-6.000 10.000-2,-7.000 7.000 3,-6.000 6.000 5,-6.000 7.000 5,-6.000 6.000 6</inkml:trace>
</inkml:ink>
</file>

<file path=ppt/ink/ink79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38"/>
    </inkml:context>
    <inkml:brush xml:id="br0">
      <inkml:brushProperty name="width" value="0.0389656238257885" units="cm"/>
      <inkml:brushProperty name="height" value="0.0389656238257885" units="cm"/>
      <inkml:brushProperty name="color" value="#fed406"/>
      <inkml:brushProperty name="ignorePressure" value="0"/>
    </inkml:brush>
  </inkml:definitions>
  <inkml:trace contextRef="#ctx0" brushRef="#br0">69200.000 23250.000 564,'4.000'-47.000'0,"10.000"6.000"2,10.000 7.000 0,9.000 6.000 1,6.000 4.000 4,3.000 4.000 8,3.000 3.000 8,4.000 3.000 7,1.000 3.000 5,0.000 3.000 0,0.000 3.000 2,0.000 4.000 1,-4.000 7.000-2,-5.000 13.000-3,-7.000 12.000-6,-5.000 13.000-3,-8.000 9.000-4,-5.000 6.000-4,-7.000 7.000-3,-5.000 6.000-4,-8.000 3.000-2,-5.000 0.000 0,-7.000 0.000 0,-5.000 0.000 0,-8.000-5.000-5,-5.000-9.000-5,-7.000-10.000-8,-5.000-8.000-7,-3.000-9.000-2,4.000-6.000 3,3.000-6.000 1,3.000-6.000 3,14.000-7.000 1,25.000-6.000-1,25.000-6.000 0,25.000-6.000-1,14.000-4.000-3,3.000 1.000-7,3.000-1.000-7,4.000 1.000-5,-4.000-1.000-3,-9.000 1.000 3,-10.000-1.000 2,-8.000 1.000 4,-8.000-1.000 1,-2.000 1.000 2,-3.000-1.000 2,-3.000 1.000 1</inkml:trace>
</inkml:ink>
</file>

<file path=ppt/ink/ink79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38"/>
    </inkml:context>
    <inkml:brush xml:id="br0">
      <inkml:brushProperty name="width" value="0.0335739813745022" units="cm"/>
      <inkml:brushProperty name="height" value="0.0335739813745022" units="cm"/>
      <inkml:brushProperty name="color" value="#fed406"/>
      <inkml:brushProperty name="ignorePressure" value="0"/>
    </inkml:brush>
  </inkml:definitions>
  <inkml:trace contextRef="#ctx0" brushRef="#br0">70200.000 23150.000 655,'26.000'-69.000'48,"4.000"13.000"-3,3.000 12.000-3,3.000 13.000-2,6.000 9.000-4,9.000 6.000-4,10.000 7.000-4,10.000 6.000-4,4.000 3.000-4,0.000 0.000-5,0.000 0.000-6,0.000 0.000-4,0.000 0.000-6,0.000 0.000-8,0.000 0.000-7,0.000 0.000-8,-5.000 1.000-7,-9.000 4.000-5,-10.000 3.000-5,-8.000 3.000-6</inkml:trace>
</inkml:ink>
</file>

<file path=ppt/ink/ink79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38"/>
    </inkml:context>
    <inkml:brush xml:id="br0">
      <inkml:brushProperty name="width" value="0.0399484969675541" units="cm"/>
      <inkml:brushProperty name="height" value="0.0399484969675541" units="cm"/>
      <inkml:brushProperty name="color" value="#fed406"/>
      <inkml:brushProperty name="ignorePressure" value="0"/>
    </inkml:brush>
  </inkml:definitions>
  <inkml:trace contextRef="#ctx0" brushRef="#br0">71050.000 22350.000 550,'-25.000'-27.000'0,"0.000"-3.000"0,0.000-3.000 0,0.000-2.000 0,1.000-1.000 4,4.000 3.000 9,3.000 3.000 8,3.000 4.000 9,4.000 11.000 7,7.000 23.000 8,6.000 22.000 7,7.000 22.000 8,7.000 23.000-2,9.000 25.000-11,10.000 25.000-10,10.000 25.000-11,-1.000-2.000-11,-9.000-28.000-11,-10.000-28.000-9,-8.000-27.000-12,-6.000-14.000-14,1.000 4.000-22,-1.000 3.000-19,1.000 3.000-22</inkml:trace>
</inkml:ink>
</file>

<file path=ppt/ink/ink79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43"/>
    </inkml:context>
    <inkml:brush xml:id="br0">
      <inkml:brushProperty name="width" value="0.0311071127653122" units="cm"/>
      <inkml:brushProperty name="height" value="0.0311071127653122" units="cm"/>
      <inkml:brushProperty name="color" value="#fed406"/>
      <inkml:brushProperty name="ignorePressure" value="0"/>
    </inkml:brush>
  </inkml:definitions>
  <inkml:trace contextRef="#ctx0" brushRef="#br0">60500.000 28800.000 707,'-47.000'62.000'7,"6.000"26.000"13,7.000 24.000 14,6.000 26.000 14,4.000 1.000 2,4.000-22.000-8,3.000-22.000-9,3.000-21.000-7,1.000-7.000-8,1.000 9.000-8,-1.000 10.000-5,1.000 10.000-8,-1.000-1.000-6,1.000-9.000-4,-1.000-10.000-6,1.000-8.000-4,1.000-11.000-2,3.000-8.000 1,3.000-10.000 0,4.000-9.000 0,1.000-13.000-2,0.000-16.000-8,0.000-15.000-7,0.000-15.000-6,0.000-7.000 1,0.000 3.000 11,0.000 3.000 9,0.000 4.000 11</inkml:trace>
</inkml:ink>
</file>

<file path=ppt/ink/ink79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43"/>
    </inkml:context>
    <inkml:brush xml:id="br0">
      <inkml:brushProperty name="width" value="0.0345053821802139" units="cm"/>
      <inkml:brushProperty name="height" value="0.0345053821802139" units="cm"/>
      <inkml:brushProperty name="color" value="#fed406"/>
      <inkml:brushProperty name="ignorePressure" value="0"/>
    </inkml:brush>
  </inkml:definitions>
  <inkml:trace contextRef="#ctx0" brushRef="#br0">60450.000 28900.000 637,'0.000'-41.000'6,"0.000"19.000"12,0.000 19.000 12,0.000 19.000 11,1.000 9.000 5,4.000 0.000-4,3.000 0.000-4,3.000 0.000-4,1.000 0.000-5,1.000 0.000-8,-1.000 0.000-8,1.000 0.000-7,-1.000 3.000-4,1.000 6.000 2,-1.000 7.000 0,1.000 6.000 2,-3.000 1.000-1,-2.000-3.000 0,-3.000-3.000-2,-3.000-2.000-1,-2.000 0.000 0,0.000 7.000 0,0.000 6.000-1,0.000 7.000 0,0.000 0.000 0,0.000-2.000-1,0.000-3.000 0,0.000-3.000 1,0.000-1.000-2,0.000 4.000 1,0.000 3.000 0,0.000 3.000 0,0.000-1.000-1,0.000-2.000 1,0.000-3.000 0,0.000-3.000-1,1.000-6.000 1,4.000-5.000-2,3.000-7.000 0,3.000-5.000 0,1.000-15.000-1,1.000-22.000 0,-1.000-22.000 0,1.000-21.000 1,4.000-23.000-1,9.000-21.000 1,10.000-22.000-1,10.000-22.000 1,2.000-4.000-1,-3.000 17.000 1,-3.000 15.000 1,-2.000 16.000-1,-3.000 9.000 1,1.000 3.000 0,-1.000 3.000-1,1.000 4.000 1,-4.000 5.000 0,-6.000 10.000 0,-6.000 10.000 0,-6.000 9.000-1,-4.000 6.000-2,1.000 3.000-6,-1.000 3.000-7,1.000 4.000-6,-3.000 7.000-10,-2.000 13.000-10,-3.000 12.000-12,-3.000 13.000-12</inkml:trace>
</inkml:ink>
</file>

<file path=ppt/ink/ink79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43"/>
    </inkml:context>
    <inkml:brush xml:id="br0">
      <inkml:brushProperty name="width" value="0.0341592319309711" units="cm"/>
      <inkml:brushProperty name="height" value="0.0341592319309711" units="cm"/>
      <inkml:brushProperty name="color" value="#fed406"/>
      <inkml:brushProperty name="ignorePressure" value="0"/>
    </inkml:brush>
  </inkml:definitions>
  <inkml:trace contextRef="#ctx0" brushRef="#br0">61550.000 29550.000 644,'0.000'71.000'84,"0.000"-5.000"-15,0.000-7.000-17,0.000-5.000-15,0.000-3.000-11,0.000 4.000-2,0.000 3.000-4,0.000 3.000-3,1.000-2.000-3,4.000-6.000-6,3.000-6.000-4,3.000-6.000-4,-1.000-4.000-4,-2.000 1.000-3,-3.000-1.000-2,-3.000 1.000-3,-1.000-12.000-11,4.000-21.000-18,3.000-22.000-19,3.000-22.000-18,-1.000-8.000-1,-2.000 6.000 16,-3.000 7.000 18,-3.000 6.000 16</inkml:trace>
</inkml:ink>
</file>

<file path=ppt/ink/ink7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38"/>
    </inkml:context>
    <inkml:brush xml:id="br0">
      <inkml:brushProperty name="width" value="0.0333151146769524" units="cm"/>
      <inkml:brushProperty name="height" value="0.0333151146769524" units="cm"/>
      <inkml:brushProperty name="color" value="#f2395b"/>
      <inkml:brushProperty name="ignorePressure" value="0"/>
    </inkml:brush>
  </inkml:definitions>
  <inkml:trace contextRef="#ctx0" brushRef="#br0">82950.000 42750.000 660,'-19.000'-58.000'63,"13.000"34.000"-3,12.000 35.000-2,13.000 35.000-2,4.000 14.000-9,-3.000-2.000-14,-3.000-3.000-15,-2.000-3.000-14,-3.000-2.000-6,1.000 0.000 1,-1.000 0.000 1,1.000 0.000 0</inkml:trace>
</inkml:ink>
</file>

<file path=ppt/ink/ink79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44"/>
    </inkml:context>
    <inkml:brush xml:id="br0">
      <inkml:brushProperty name="width" value="0.0332013890147209" units="cm"/>
      <inkml:brushProperty name="height" value="0.0332013890147209" units="cm"/>
      <inkml:brushProperty name="color" value="#fed406"/>
      <inkml:brushProperty name="ignorePressure" value="0"/>
    </inkml:brush>
  </inkml:definitions>
  <inkml:trace contextRef="#ctx0" brushRef="#br0">61900.000 28600.000 662,'1.000'-40.000'9,"4.000"23.000"17,3.000 22.000 18,3.000 22.000 17,3.000 10.000 4,3.000 1.000-12,3.000-1.000-12,4.000 1.000-10,-1.000-1.000-24,-3.000 1.000-32,-3.000-1.000-33,-2.000 1.000-33</inkml:trace>
</inkml:ink>
</file>

<file path=ppt/ink/ink79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46"/>
    </inkml:context>
    <inkml:brush xml:id="br0">
      <inkml:brushProperty name="width" value="0.0312795042991638" units="cm"/>
      <inkml:brushProperty name="height" value="0.0312795042991638" units="cm"/>
      <inkml:brushProperty name="color" value="#fed406"/>
      <inkml:brushProperty name="ignorePressure" value="0"/>
    </inkml:brush>
  </inkml:definitions>
  <inkml:trace contextRef="#ctx0" brushRef="#br0">62450.000 28500.000 703,'-25.000'-22.000'4,"0.000"6.000"7,0.000 7.000 9,0.000 6.000 7,-2.000 10.000 2,-3.000 17.000-2,-3.000 15.000-3,-2.000 16.000-3,-1.000 12.000 0,3.000 9.000-1,3.000 10.000 2,4.000 10.000 0,4.000 7.000-2,6.000 6.000-5,7.000 7.000-6,6.000 6.000-4,4.000 3.000-6,4.000 0.000-5,3.000 0.000-4,3.000 0.000-4,4.000-7.000-5,7.000-11.000-2,6.000-14.000-3,7.000-11.000-3,5.000-17.000-3,7.000-18.000-4,6.000-19.000-5,7.000-18.000-3,-4.000-12.000 1,-12.000-3.000 7,-13.000-3.000 6,-12.000-2.000 8,-5.000-5.000 3,3.000-2.000 3,3.000-3.000 2,4.000-3.000 3</inkml:trace>
</inkml:ink>
</file>

<file path=ppt/ink/ink79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47"/>
    </inkml:context>
    <inkml:brush xml:id="br0">
      <inkml:brushProperty name="width" value="0.033890325576067" units="cm"/>
      <inkml:brushProperty name="height" value="0.033890325576067" units="cm"/>
      <inkml:brushProperty name="color" value="#fed406"/>
      <inkml:brushProperty name="ignorePressure" value="0"/>
    </inkml:brush>
  </inkml:definitions>
  <inkml:trace contextRef="#ctx0" brushRef="#br0">62950.000 29250.000 649,'-68.000'48.000'8,"17.000"-3.000"7,15.000-3.000 7,16.000-2.000 5,7.000-1.000 4,1.000 3.000-3,-1.000 3.000-3,1.000 4.000-1,1.000 2.000-2,3.000 4.000-3,3.000 3.000-1,4.000 3.000-3,4.000-2.000 0,6.000-6.000 2,7.000-6.000 2,6.000-6.000 2,3.000-12.000-4,0.000-15.000-10,0.000-15.000-8,0.000-16.000-11,1.000-13.000-5,4.000-9.000-2,3.000-10.000-2,3.000-8.000-1,-1.000-6.000 0,-2.000 1.000 1,-3.000-1.000 2,-3.000 1.000 1,-4.000 2.000 2,-3.000 7.000 2,-3.000 6.000 1,-2.000 7.000 2,-5.000 4.000 3,-2.000 3.000 6,-3.000 3.000 5,-3.000 4.000 5,1.000 8.000 7,6.000 17.000 8,7.000 15.000 9,6.000 16.000 9,1.000 7.000-2,-3.000 1.000-12,-3.000-1.000-11,-2.000 1.000-13,-5.000-1.000-6,-2.000 1.000-2,-3.000-1.000-2,-3.000 1.000-1,2.000-10.000-10,10.000-19.000-14,10.000-18.000-14,9.000-19.000-16,2.000-10.000-1,-2.000 1.000 12,-3.000-1.000 11,-3.000 1.000 13,-4.000 2.000 8,-3.000 7.000 5,-3.000 6.000 4,-2.000 7.000 4,-3.000 11.000 10,1.000 20.000 15,-1.000 18.000 15,1.000 20.000 14,-3.000 11.000 5,-2.000 7.000-7,-3.000 6.000-6,-3.000 7.000-7,1.000 0.000-5,6.000-2.000-7,7.000-3.000-4,6.000-3.000-7,-1.000-7.000-2,-5.000-9.000 1,-7.000-10.000 0,-5.000-8.000 1,-6.000-17.000-13,-3.000-21.000-26,-3.000-22.000-27,-2.000-22.000-26,-1.000-10.000-4,3.000 4.000 19,3.000 3.000 19,4.000 3.000 20</inkml:trace>
</inkml:ink>
</file>

<file path=ppt/ink/ink79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47"/>
    </inkml:context>
    <inkml:brush xml:id="br0">
      <inkml:brushProperty name="width" value="0.034918587654829" units="cm"/>
      <inkml:brushProperty name="height" value="0.034918587654829" units="cm"/>
      <inkml:brushProperty name="color" value="#fed406"/>
      <inkml:brushProperty name="ignorePressure" value="0"/>
    </inkml:brush>
  </inkml:definitions>
  <inkml:trace contextRef="#ctx0" brushRef="#br0">63650.000 28600.000 630,'29.000'-69.000'-10,"10.000"13.000"6,10.000 12.000 4,9.000 13.000 6,1.000 10.000 5,-6.000 10.000 6,-6.000 10.000 6,-6.000 9.000 6,-4.000 10.000 3,1.000 14.000-2,-1.000 11.000-1,1.000 14.000 0,-3.000 8.000-3,-2.000 7.000-4,-3.000 6.000-3,-3.000 7.000-4,-6.000 4.000-2,-5.000 3.000-2,-7.000 3.000-1,-5.000 4.000-1,-8.000 4.000 1,-5.000 6.000 0,-7.000 7.000 2,-5.000 6.000 2,-9.000 1.000-7,-9.000-3.000-16,-10.000-3.000-14,-8.000-2.000-15,-4.000-14.000-9,3.000-21.000-4,3.000-22.000-3,4.000-22.000-3</inkml:trace>
</inkml:ink>
</file>

<file path=ppt/ink/ink79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3:47"/>
    </inkml:context>
    <inkml:brush xml:id="br0">
      <inkml:brushProperty name="width" value="0.0334925651550293" units="cm"/>
      <inkml:brushProperty name="height" value="0.0334925651550293" units="cm"/>
      <inkml:brushProperty name="color" value="#fed406"/>
      <inkml:brushProperty name="ignorePressure" value="0"/>
    </inkml:brush>
  </inkml:definitions>
  <inkml:trace contextRef="#ctx0" brushRef="#br0">64450.000 29650.000 656,'70.000'-22.000'1,"-9.000"6.000"0,-10.000 7.000 0,-8.000 6.000 2,-3.000 6.000 2,7.000 6.000 4,6.000 7.000 4,7.000 6.000 5,-4.000 7.000 1,-12.000 10.000 0,-13.000 10.000-1,-12.000 9.000 0,-9.000 7.000 0,-2.000 7.000-1,-3.000 6.000 0,-3.000 7.000 0,-4.000 0.000 0,-3.000-2.000-1,-3.000-3.000-1,-2.000-3.000 0,5.000-10.000-1,16.000-16.000 3,15.000-15.000 0,17.000-15.000 2,16.000-21.000-4,19.000-25.000-10,19.000-25.000-11,19.000-25.000-10,10.000-13.000-8,4.000 1.000-7,3.000-1.000-7,3.000 1.000-7,-10.000 7.000-4,-21.000 16.000 1,-22.000 15.000-1,-22.000 17.000 0</inkml:trace>
</inkml:ink>
</file>

<file path=ppt/ink/ink79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4:09"/>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64150.000 12300.000 999,'20.000'-347.000'-32,"-9.000"106.000"2,-10.000 107.000 4,-8.000 106.000 2,-4.000 53.000 3,3.000 0.000 3,3.000 0.000 1,4.000 0.000 2,2.000 0.000 2,4.000 0.000 2,3.000 0.000 2,3.000 0.000 2</inkml:trace>
</inkml:ink>
</file>

<file path=ppt/ink/ink79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7"/>
    </inkml:context>
    <inkml:brush xml:id="br0">
      <inkml:brushProperty name="width" value="0.0438820831477642" units="cm"/>
      <inkml:brushProperty name="height" value="0.0438820831477642" units="cm"/>
      <inkml:brushProperty name="color" value="#f2395b"/>
      <inkml:brushProperty name="ignorePressure" value="0"/>
    </inkml:brush>
  </inkml:definitions>
  <inkml:trace contextRef="#ctx0" brushRef="#br0">18050.000 49450.000 501,'-22.000'-157.000'0,"6.000"39.000"0,7.000 36.000 0,6.000 39.000 0,3.000 16.000 0,0.000-3.000 0,0.000-3.000 0,0.000-2.000 0,-2.000-1.000 4,-3.000 3.000 10,-3.000 3.000 9,-2.000 4.000 10,-3.000-1.000 2,1.000-3.000-2,-1.000-3.000-4,1.000-2.000-2,-6.000-3.000-4,-8.000 1.000-5,-10.000-1.000-5,-9.000 1.000-5,-5.000 2.000-3,0.000 7.000-3,0.000 6.000-2,0.000 7.000-3,-2.000 5.000 0,-3.000 7.000 0,-3.000 6.000 1,-2.000 7.000 1,-5.000 8.000 1,-2.000 14.000 2,-3.000 11.000 2,-3.000 14.000 2,-2.000 18.000 1,0.000 25.000 3,0.000 25.000 1,0.000 25.000 2,0.000 15.000 1,0.000 7.000-1,0.000 6.000-1,0.000 7.000-1,6.000-3.000 0,13.000-8.000-1,12.000-10.000 1,13.000-9.000-1,9.000-12.000 0,6.000-11.000-1,7.000-14.000-1,6.000-11.000 0,6.000-11.000-1,6.000-5.000 0,7.000-7.000 0,6.000-5.000 0,6.000-12.000-1,6.000-16.000-4,7.000-15.000-4,6.000-15.000-2,7.000-17.000-4,10.000-15.000-1,10.000-15.000-3,9.000-16.000-2,4.000-12.000-1,1.000-5.000 0,-1.000-7.000-1,1.000-5.000 0,-3.000-4.000-1,-2.000 0.000-1,-3.000 0.000 0,-3.000 0.000-1,-9.000 3.000 0,-11.000 6.000 5,-14.000 7.000 2,-11.000 6.000 4,-12.000 20.000 7,-9.000 34.000 14,-10.000 35.000 11,-8.000 35.000 14,-4.000 13.000 1,3.000-6.000-9,3.000-6.000-8,4.000-6.000-9,1.000-6.000-5,0.000-2.000-3,0.000-3.000-3,0.000-3.000-3,6.000-6.000-4,13.000-5.000-8,12.000-7.000-8,13.000-5.000-7,6.000-12.000-3,0.000-16.000 3,0.000-15.000 1,0.000-15.000 2,-4.000-12.000 2,-5.000-6.000 2,-7.000-6.000 1,-5.000-6.000 2,-4.000-4.000 1,0.000 1.000 4,0.000-1.000 1,0.000 1.000 4,-2.000 4.000 3,-3.000 9.000 5,-3.000 10.000 4,-2.000 10.000 5,-5.000 11.000 9,-2.000 17.000 14,-3.000 15.000 14,-3.000 16.000 14,-1.000 12.000 1,4.000 9.000-11,3.000 10.000-10,3.000 10.000-11,1.000 4.000-9,1.000 0.000-7,-1.000 0.000-9,1.000 0.000-6,-1.000-4.000-9,1.000-5.000-10,-1.000-7.000-9,1.000-5.000-10,1.000-6.000-7,3.000-3.000-4,3.000-3.000-5,4.000-2.000-4</inkml:trace>
</inkml:ink>
</file>

<file path=ppt/ink/ink79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8"/>
    </inkml:context>
    <inkml:brush xml:id="br0">
      <inkml:brushProperty name="width" value="0.034919660538435" units="cm"/>
      <inkml:brushProperty name="height" value="0.034919660538435" units="cm"/>
      <inkml:brushProperty name="color" value="#f2395b"/>
      <inkml:brushProperty name="ignorePressure" value="0"/>
    </inkml:brush>
  </inkml:definitions>
  <inkml:trace contextRef="#ctx0" brushRef="#br0">18900.000 50550.000 630,'68.000'-44.000'58,"-11.000"13.000"-11,-14.000 12.000-13,-11.000 13.000-11,-6.000 6.000-7,4.000 0.000 2,3.000 0.000 2,3.000 0.000 0,-1.000 4.000 1,-2.000 10.000-3,-3.000 10.000-2,-3.000 9.000-2,-4.000 6.000-3,-3.000 3.000-1,-3.000 3.000-3,-2.000 4.000-3,-9.000 1.000-2,-12.000 0.000-4,-13.000 0.000-2,-12.000 0.000-4,-9.000 0.000-1,-2.000 0.000-1,-3.000 0.000-1,-3.000 0.000 1,-2.000-2.000-1,0.000-3.000 2,0.000-3.000 0,0.000-2.000 1,3.000-6.000 2,6.000-6.000 0,7.000-6.000 1,6.000-6.000 0,9.000-6.000 6,13.000-2.000 8,12.000-3.000 10,13.000-3.000 9,10.000-2.000 2,10.000 0.000-7,10.000 0.000-5,9.000 0.000-7,6.000-2.000-6,3.000-3.000-10,3.000-3.000-8,4.000-2.000-8,-1.000-6.000-7,-3.000-6.000-3,-3.000-6.000-5,-2.000-6.000-3,-3.000-2.000-3,1.000 3.000-3,-1.000 3.000-1,1.000 4.000-3,-6.000 2.000 3,-8.000 4.000 10,-10.000 3.000 8,-9.000 3.000 10,-7.000 1.000 6,-3.000 1.000 3,-3.000-1.000 2,-2.000 1.000 3</inkml:trace>
</inkml:ink>
</file>

<file path=ppt/ink/ink79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8"/>
    </inkml:context>
    <inkml:brush xml:id="br0">
      <inkml:brushProperty name="width" value="0.0430128574371338" units="cm"/>
      <inkml:brushProperty name="height" value="0.0430128574371338" units="cm"/>
      <inkml:brushProperty name="color" value="#f2395b"/>
      <inkml:brushProperty name="ignorePressure" value="0"/>
    </inkml:brush>
  </inkml:definitions>
  <inkml:trace contextRef="#ctx0" brushRef="#br0">21050.000 49550.000 511,'-29.000'-88.000'24,"-5.000"26.000"3,-7.000 24.000 2,-5.000 26.000 2,-3.000 19.000 2,4.000 17.000 0,3.000 15.000-1,3.000 16.000-1,3.000 10.000-1,3.000 7.000-3,3.000 6.000-3,4.000 7.000-2,2.000 0.000-3,4.000-2.000-2,3.000-3.000-2,3.000-3.000-1,3.000-2.000-2,3.000 0.000 0,3.000 0.000 1,4.000 0.000-1,5.000-4.000-1,10.000-5.000-2,10.000-7.000-3,9.000-5.000-2,6.000-8.000-3,3.000-5.000-1,3.000-7.000-1,4.000-5.000-2,1.000-4.000 0,0.000 0.000 0,0.000 0.000 0,0.000 0.000 0,-5.000 3.000 0,-9.000 6.000-3,-10.000 7.000-3,-8.000 6.000-2,-17.000 7.000-1,-21.000 10.000 0,-22.000 10.000-1,-22.000 9.000 1,-16.000 9.000-2,-9.000 9.000-3,-10.000 10.000-1,-8.000 10.000-3,-6.000 2.000-4,1.000-3.000-4,-1.000-3.000-6,1.000-2.000-5,8.000-12.000-3,20.000-19.000-1,18.000-18.000-1,20.000-19.000-2</inkml:trace>
</inkml:ink>
</file>

<file path=ppt/ink/ink79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8"/>
    </inkml:context>
    <inkml:brush xml:id="br0">
      <inkml:brushProperty name="width" value="0.0281729977577925" units="cm"/>
      <inkml:brushProperty name="height" value="0.0281729977577925" units="cm"/>
      <inkml:brushProperty name="color" value="#f2395b"/>
      <inkml:brushProperty name="ignorePressure" value="0"/>
    </inkml:brush>
  </inkml:definitions>
  <inkml:trace contextRef="#ctx0" brushRef="#br0">21750.000 50600.000 780,'-13.000'-69.000'-33,"26.000"13.000"22,24.000 12.000 22,26.000 13.000 21,16.000 7.000 9,10.000 4.000-5,10.000 3.000-3,9.000 3.000-5,7.000 1.000-4,7.000 1.000-3,6.000-1.000-4,7.000 1.000-3,-1.000 1.000-7,-6.000 3.000-12,-6.000 3.000-11,-6.000 4.000-11,-12.000 2.000-8,-15.000 4.000-5,-15.000 3.000-6,-16.000 3.000-6</inkml:trace>
</inkml:ink>
</file>

<file path=ppt/ink/ink7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39"/>
    </inkml:context>
    <inkml:brush xml:id="br0">
      <inkml:brushProperty name="width" value="0.0450247637927532" units="cm"/>
      <inkml:brushProperty name="height" value="0.0450247637927532" units="cm"/>
      <inkml:brushProperty name="color" value="#f2395b"/>
      <inkml:brushProperty name="ignorePressure" value="0"/>
    </inkml:brush>
  </inkml:definitions>
  <inkml:trace contextRef="#ctx0" brushRef="#br0">84250.000 43350.000 488,'-4.000'-69.000'6,"-5.000"13.000"12,-7.000 12.000 11,-5.000 13.000 12,-4.000 10.000 2,0.000 10.000-8,0.000 10.000-6,0.000 9.000-9,-4.000 9.000-3,-5.000 9.000-2,-7.000 10.000-1,-5.000 10.000-2,-4.000 5.000 0,0.000 4.000 0,0.000 3.000-2,0.000 3.000 0,3.000 4.000 0,6.000 7.000-1,7.000 6.000 1,6.000 7.000 0,4.000 2.000-1,4.000 1.000-1,3.000-1.000 0,3.000 1.000-2,3.000-6.000-1,3.000-8.000 1,3.000-10.000-1,4.000-9.000 0,5.000-7.000-1,10.000-3.000-1,10.000-3.000-2,9.000-2.000-2,6.000-5.000-1,3.000-2.000-2,3.000-3.000-1,4.000-3.000-1,4.000-4.000-5,6.000-3.000-6,7.000-3.000-5,6.000-2.000-8,1.000-6.000-1,-3.000-6.000 0,-3.000-6.000 2,-2.000-6.000 1,-1.000-10.000 0,3.000-12.000 0,3.000-13.000 1,4.000-12.000-1,1.000-15.000 1,0.000-15.000 4,0.000-15.000 2,0.000-16.000 4,1.000-12.000 2,4.000-5.000-1,3.000-7.000 1,3.000-5.000 1,-5.000 5.000 2,-12.000 19.000 5,-13.000 19.000 5,-12.000 19.000 6,-10.000 15.000 4,-6.000 13.000 5,-6.000 12.000 5,-6.000 13.000 5,-9.000 9.000 7,-8.000 6.000 10,-10.000 7.000 9,-9.000 6.000 11,-7.000 6.000-1,-3.000 6.000-11,-3.000 7.000-12,-2.000 6.000-10,-1.000 3.000-8,3.000 0.000-2,3.000 0.000-3,4.000 0.000-2,2.000 1.000-3,4.000 4.000 1,3.000 3.000-1,3.000 3.000-1,1.000 1.000-1,1.000 1.000 0,-1.000-1.000-1,1.000 1.000-2,-1.000 2.000 1,1.000 7.000-2,-1.000 6.000 1,1.000 7.000-1,-1.000 0.000 0,1.000-2.000 0,-1.000-3.000 0,1.000-3.000 0,-1.000-1.000 1,1.000 4.000 0,-1.000 3.000-1,1.000 3.000 1,1.000-1.000 0,3.000-2.000 0,3.000-3.000 0,4.000-3.000 0,1.000-4.000 0,0.000-3.000 0,0.000-3.000 0,0.000-2.000 0,1.000-3.000 0,4.000 1.000-1,3.000-1.000 0,3.000 1.000-1,6.000-4.000-2,9.000-6.000-6,10.000-6.000-5,10.000-6.000-6</inkml:trace>
</inkml:ink>
</file>

<file path=ppt/ink/ink79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9"/>
    </inkml:context>
    <inkml:brush xml:id="br0">
      <inkml:brushProperty name="width" value="0.0337072499096394" units="cm"/>
      <inkml:brushProperty name="height" value="0.0337072499096394" units="cm"/>
      <inkml:brushProperty name="color" value="#f2395b"/>
      <inkml:brushProperty name="ignorePressure" value="0"/>
    </inkml:brush>
  </inkml:definitions>
  <inkml:trace contextRef="#ctx0" brushRef="#br0">23000.000 49250.000 652,'-68.000'-86.000'-27,"17.000"28.000"27,15.000 28.000 25,16.000 29.000 28,9.000 24.000 8,3.000 22.000-10,3.000 22.000-9,4.000 23.000-9,2.000 16.000-6,4.000 13.000-2,3.000 12.000-2,3.000 13.000-2,-1.000 10.000-8,-2.000 10.000-13,-3.000 10.000-15,-3.000 9.000-14,-7.000 6.000-9,-9.000 3.000-6,-10.000 3.000-4,-8.000 4.000-6,-1.000-15.000 2,9.000-31.000 5,10.000-31.000 8,10.000-31.000 5,2.000-23.000 7,-3.000-11.000 5,-3.000-14.000 5,-2.000-11.000 5</inkml:trace>
</inkml:ink>
</file>

<file path=ppt/ink/ink79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9"/>
    </inkml:context>
    <inkml:brush xml:id="br0">
      <inkml:brushProperty name="width" value="0.0375345349311829" units="cm"/>
      <inkml:brushProperty name="height" value="0.0375345349311829" units="cm"/>
      <inkml:brushProperty name="color" value="#f2395b"/>
      <inkml:brushProperty name="ignorePressure" value="0"/>
    </inkml:brush>
  </inkml:definitions>
  <inkml:trace contextRef="#ctx0" brushRef="#br0">25550.000 49200.000 586,'0.000'-57.000'-44,"0.000"39.000"27,0.000 36.000 26,0.000 39.000 27,0.000 24.000 11,0.000 13.000-3,0.000 12.000-4,0.000 13.000-2,0.000 1.000-4,0.000-9.000-3,0.000-10.000-4,0.000-8.000-2,1.000-4.000-3,4.000 3.000-2,3.000 3.000-3,3.000 4.000-1,3.000-4.000-2,3.000-9.000-1,3.000-10.000-2,4.000-8.000-1,2.000-8.000-2,4.000-2.000-2,3.000-3.000-2,3.000-3.000-2,-2.000-4.000-4,-6.000-3.000-7,-6.000-3.000-7,-6.000-2.000-6,-10.000-6.000-2,-12.000-6.000 3,-13.000-6.000 5,-12.000-6.000 3,-12.000-2.000 1,-8.000 3.000-2,-10.000 3.000-3,-9.000 4.000-1,-7.000 1.000-3,-3.000 0.000 0,-3.000 0.000-1,-2.000 0.000-1,0.000-4.000 0,7.000-5.000-1,6.000-7.000 0,7.000-5.000 0,5.000-6.000 0,7.000-3.000-1,6.000-3.000 0,7.000-2.000-1,7.000-5.000 3,9.000-2.000 4,10.000-3.000 4,10.000-3.000 5</inkml:trace>
</inkml:ink>
</file>

<file path=ppt/ink/ink79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49"/>
    </inkml:context>
    <inkml:brush xml:id="br0">
      <inkml:brushProperty name="width" value="0.0272090137004852" units="cm"/>
      <inkml:brushProperty name="height" value="0.0272090137004852" units="cm"/>
      <inkml:brushProperty name="color" value="#f2395b"/>
      <inkml:brushProperty name="ignorePressure" value="0"/>
    </inkml:brush>
  </inkml:definitions>
  <inkml:trace contextRef="#ctx0" brushRef="#br0">25550.000 49550.000 808,'51.000'-93.000'-15,"4.000"17.000"5,3.000 15.000 4,3.000 16.000 4,3.000 9.000 8,3.000 3.000 12,3.000 3.000 10,4.000 4.000 12,1.000 4.000 2,0.000 6.000-8,0.000 7.000-6,0.000 6.000-7,-4.000 6.000-14,-5.000 6.000-17,-7.000 7.000-19,-5.000 6.000-18,-9.000 3.000-7,-9.000 0.000 5,-10.000 0.000 4,-8.000 0.000 5</inkml:trace>
</inkml:ink>
</file>

<file path=ppt/ink/ink79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0"/>
    </inkml:context>
    <inkml:brush xml:id="br0">
      <inkml:brushProperty name="width" value="0.0432945676147938" units="cm"/>
      <inkml:brushProperty name="height" value="0.0432945676147938" units="cm"/>
      <inkml:brushProperty name="color" value="#f2395b"/>
      <inkml:brushProperty name="ignorePressure" value="0"/>
    </inkml:brush>
  </inkml:definitions>
  <inkml:trace contextRef="#ctx0" brushRef="#br0">28250.000 49050.000 508,'1.000'-50.000'1,"4.000"0.000"3,3.000 0.000 3,3.000 0.000 3,-8.000 12.000 7,-19.000 26.000 12,-18.000 24.000 12,-19.000 26.000 11,-12.000 18.000 2,-2.000 13.000-10,-3.000 12.000-9,-3.000 13.000-9,-1.000 10.000-5,4.000 10.000-3,3.000 10.000-3,3.000 9.000-1,1.000 4.000-2,1.000 1.000 0,-1.000-1.000-1,1.000 1.000 0,1.000-3.000-1,3.000-2.000 0,3.000-3.000-2,4.000-3.000 0,5.000-9.000-1,10.000-11.000-1,10.000-14.000-2,9.000-11.000-1,12.000-12.000-1,16.000-9.000-4,15.000-10.000-3,17.000-8.000-2,13.000-14.000-4,13.000-15.000-2,12.000-15.000-4,13.000-16.000-4,7.000-15.000 0,4.000-11.000-1,3.000-14.000 1,3.000-11.000 1,1.000-7.000-1,1.000 0.000-1,-1.000 0.000-1,1.000 0.000-1,-7.000 3.000 1,-12.000 6.000 4,-13.000 7.000 4,-12.000 6.000 3,-18.000 17.000 12,-21.000 28.000 16,-22.000 28.000 18,-22.000 29.000 17,-10.000 10.000 3,4.000-6.000-11,3.000-6.000-13,3.000-6.000-10,1.000-2.000-8,1.000 3.000-3,-1.000 3.000-2,1.000 4.000-3,1.000-1.000-2,3.000-3.000-1,3.000-3.000-1,4.000-2.000-1,5.000-6.000-1,10.000-6.000-2,10.000-6.000-2,9.000-6.000-1,7.000-12.000-3,7.000-15.000-2,6.000-15.000-4,7.000-16.000-2,2.000-10.000-2,1.000-3.000 0,-1.000-3.000-1,1.000-2.000 0,-6.000-5.000 0,-8.000-2.000 0,-10.000-3.000 1,-9.000-3.000 0,-10.000 1.000 2,-9.000 6.000 5,-10.000 7.000 3,-8.000 6.000 5,-9.000 7.000 3,-6.000 10.000 1,-6.000 10.000 2,-6.000 9.000 1,-7.000 6.000 0,-6.000 3.000 0,-6.000 3.000-1,-6.000 4.000 0,-7.000 5.000-4,-6.000 10.000-7,-6.000 10.000-7,-6.000 9.000-7,2.000 2.000-2,14.000-2.000 0,11.000-3.000 1,14.000-3.000 0,7.000-4.000 2,3.000-3.000 1,3.000-3.000 1,4.000-2.000 1</inkml:trace>
</inkml:ink>
</file>

<file path=ppt/ink/ink79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1"/>
    </inkml:context>
    <inkml:brush xml:id="br0">
      <inkml:brushProperty name="width" value="0.045709315687418" units="cm"/>
      <inkml:brushProperty name="height" value="0.045709315687418" units="cm"/>
      <inkml:brushProperty name="color" value="#f2395b"/>
      <inkml:brushProperty name="ignorePressure" value="0"/>
    </inkml:brush>
  </inkml:definitions>
  <inkml:trace contextRef="#ctx0" brushRef="#br0">29750.000 50550.000 481,'25.000'-44.000'47,"0.000"13.000"-6,0.000 12.000-7,0.000 13.000-5,0.000 6.000-5,0.000 0.000-3,0.000 0.000-4,0.000 0.000-3,1.000 0.000-2,4.000 0.000 2,3.000 0.000 1,3.000 0.000 0,-2.000 7.000-1,-6.000 17.000-6,-6.000 15.000-6,-6.000 16.000-4,-12.000 7.000-5,-15.000 1.000-1,-15.000-1.000-1,-16.000 1.000-2,-10.000-1.000 0,-3.000 1.000 2,-3.000-1.000 2,-2.000 1.000 2,0.000-4.000 2,7.000-6.000 4,6.000-6.000 2,7.000-6.000 4,21.000-13.000 0,38.000-19.000 1,37.000-18.000-2,38.000-19.000-1,18.000-13.000-3,1.000-6.000-8,-1.000-6.000-7,1.000-6.000-8,-4.000-2.000-4,-6.000 3.000-2,-6.000 3.000-2,-6.000 4.000-3,-6.000-1.000 0,-2.000-3.000 1,-3.000-3.000 1,-3.000-2.000 2,-6.000-5.000 2,-5.000-2.000 4,-7.000-3.000 4,-5.000-3.000 3,-6.000-4.000 5,-3.000-3.000 3,-3.000-3.000 3,-2.000-2.000 3,-5.000 2.000 3,-2.000 9.000 4,-3.000 10.000 4,-3.000 10.000 3,-13.000 16.000 8,-22.000 26.000 13,-22.000 24.000 13,-21.000 26.000 12,-9.000 16.000 3,7.000 10.000-9,6.000 10.000-9,7.000 9.000-9,4.000 2.000-6,3.000-2.000-4,3.000-3.000-2,4.000-3.000-4,2.000-2.000 0,4.000 0.000 0,3.000 0.000 0,3.000 0.000 1,4.000-4.000-2,7.000-5.000-3,6.000-7.000-5,7.000-5.000-4,5.000-9.000-2,7.000-9.000-1,6.000-10.000 1,7.000-8.000-2,4.000-8.000-1,3.000-2.000-6,3.000-3.000-6,4.000-3.000-4,4.000-9.000-3,6.000-11.000-3,7.000-14.000-2,6.000-11.000-2,3.000-14.000-1,0.000-11.000 1,0.000-14.000 1,0.000-11.000 0,-5.000-11.000 3,-9.000-5.000 3,-10.000-7.000 4,-8.000-5.000 3,-11.000-4.000 2,-8.000 0.000-1,-10.000 0.000-1,-9.000 0.000-1,-7.000 6.000 2,-3.000 13.000 1,-3.000 12.000 2,-2.000 13.000 3,-9.000 13.000 3,-12.000 17.000 7,-13.000 15.000 6,-12.000 16.000 7,-9.000 16.000 0,-2.000 20.000-7,-3.000 18.000-7,-3.000 20.000-6,1.000 13.000-6,6.000 9.000-7,7.000 10.000-5,6.000 10.000-7,7.000-6.000-5,10.000-18.000-4,10.000-19.000-5,9.000-18.000-3</inkml:trace>
</inkml:ink>
</file>

<file path=ppt/ink/ink79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2"/>
    </inkml:context>
    <inkml:brush xml:id="br0">
      <inkml:brushProperty name="width" value="0.0389866717159748" units="cm"/>
      <inkml:brushProperty name="height" value="0.0389866717159748" units="cm"/>
      <inkml:brushProperty name="color" value="#f2395b"/>
      <inkml:brushProperty name="ignorePressure" value="0"/>
    </inkml:brush>
  </inkml:definitions>
  <inkml:trace contextRef="#ctx0" brushRef="#br0">32400.000 50050.000 564,'90.000'-16.000'36,"-18.000"19.000"3,-19.000 19.000 1,-18.000 19.000 1,-15.000 10.000-2,-9.000 4.000-7,-10.000 3.000-7,-8.000 3.000-8,-9.000-1.000-4,-6.000-2.000-3,-6.000-3.000-4,-6.000-3.000-3,-2.000-2.000-1,3.000 0.000-1,3.000 0.000-1,4.000 0.000 0,10.000-2.000 1,19.000-3.000 4,19.000-3.000 2,19.000-2.000 3,10.000-8.000 3,4.000-8.000 1,3.000-10.000 1,3.000-9.000 3,-1.000-2.000-2,-2.000 6.000-3,-3.000 7.000-3,-3.000 6.000-3,-7.000 6.000-5,-9.000 6.000-2,-10.000 7.000-5,-8.000 6.000-3,-14.000 12.000-2,-15.000 19.000 0,-15.000 19.000-1,-16.000 19.000 1,-13.000 10.000-2,-9.000 4.000 0,-10.000 3.000-3,-8.000 3.000 0,-4.000-7.000-3,3.000-15.000-4,3.000-15.000-3,4.000-16.000-4,-3.000-7.000-4,-5.000 4.000-3,-7.000 3.000-4,-5.000 3.000-3,6.000-8.000 1,23.000-19.000 4,22.000-18.000 6,22.000-19.000 3</inkml:trace>
</inkml:ink>
</file>

<file path=ppt/ink/ink79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2"/>
    </inkml:context>
    <inkml:brush xml:id="br0">
      <inkml:brushProperty name="width" value="0.0320231541991234" units="cm"/>
      <inkml:brushProperty name="height" value="0.0320231541991234" units="cm"/>
      <inkml:brushProperty name="color" value="#f2395b"/>
      <inkml:brushProperty name="ignorePressure" value="0"/>
    </inkml:brush>
  </inkml:definitions>
  <inkml:trace contextRef="#ctx0" brushRef="#br0">34150.000 50400.000 687,'3.000'-41.000'10,"6.000"19.000"21,7.000 19.000 21,6.000 19.000 20,4.000 10.000 0,4.000 4.000-24,3.000 3.000-23,3.000 3.000-23,-1.000 3.000-15,-2.000 3.000-8,-3.000 3.000-7,-3.000 4.000-8</inkml:trace>
</inkml:ink>
</file>

<file path=ppt/ink/ink79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2"/>
    </inkml:context>
    <inkml:brush xml:id="br0">
      <inkml:brushProperty name="width" value="0.0464328825473785" units="cm"/>
      <inkml:brushProperty name="height" value="0.0464328825473785" units="cm"/>
      <inkml:brushProperty name="color" value="#f2395b"/>
      <inkml:brushProperty name="ignorePressure" value="0"/>
    </inkml:brush>
  </inkml:definitions>
  <inkml:trace contextRef="#ctx0" brushRef="#br0">35550.000 49750.000 473,'1.000'-60.000'72,"4.000"32.000"0,3.000 31.000-1,3.000 32.000 0,1.000 18.000-6,1.000 6.000-12,-1.000 7.000-12,1.000 6.000-13,-3.000 4.000-8,-2.000 4.000-4,-3.000 3.000-5,-3.000 3.000-4,-6.000 1.000-9,-5.000 1.000-11,-7.000-1.000-11,-5.000 1.000-12,-4.000-3.000-7,0.000-2.000-4,0.000-3.000-3,0.000-3.000-3,0.000-9.000-1,0.000-11.000 0,0.000-14.000 0,0.000-11.000 1</inkml:trace>
</inkml:ink>
</file>

<file path=ppt/ink/ink79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4"/>
    </inkml:context>
    <inkml:brush xml:id="br0">
      <inkml:brushProperty name="width" value="0.0356710851192474" units="cm"/>
      <inkml:brushProperty name="height" value="0.0356710851192474" units="cm"/>
      <inkml:brushProperty name="color" value="#f2395b"/>
      <inkml:brushProperty name="ignorePressure" value="0"/>
    </inkml:brush>
  </inkml:definitions>
  <inkml:trace contextRef="#ctx0" brushRef="#br0">35850.000 50350.000 616,'75.000'-4.000'126,"0.000"-5.000"-27,0.000-7.000-29,0.000-5.000-28,0.000-3.000-18,0.000 4.000-9,0.000 3.000-8,0.000 3.000-8,-4.000-1.000-8,-5.000-2.000-9,-7.000-3.000-7,-5.000-3.000-9,-8.000-2.000-5,-5.000 0.000-4,-7.000 0.000-3,-5.000 0.000-4,-6.000 0.000 0,-3.000 0.000 5,-3.000 0.000 6,-2.000 0.000 4</inkml:trace>
</inkml:ink>
</file>

<file path=ppt/ink/ink79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5"/>
    </inkml:context>
    <inkml:brush xml:id="br0">
      <inkml:brushProperty name="width" value="0.0468615107238293" units="cm"/>
      <inkml:brushProperty name="height" value="0.0468615107238293" units="cm"/>
      <inkml:brushProperty name="color" value="#f2395b"/>
      <inkml:brushProperty name="ignorePressure" value="0"/>
    </inkml:brush>
  </inkml:definitions>
  <inkml:trace contextRef="#ctx0" brushRef="#br0">36800.000 49150.000 469,'0.000'-93.000'0,"0.000"17.000"0,0.000 15.000 0,0.000 16.000 0,-2.000 15.000 7,-3.000 16.000 13,-3.000 15.000 15,-2.000 17.000 13,-1.000 11.000 4,3.000 10.000-3,3.000 10.000-4,4.000 9.000-4,1.000 9.000-5,0.000 9.000-2,0.000 10.000-5,0.000 10.000-2,0.000 5.000-4,0.000 4.000-2,0.000 3.000-1,0.000 3.000-3,-2.000 3.000-3,-3.000 3.000-5,-3.000 3.000-5,-2.000 4.000-6,-3.000-1.000-4,1.000-3.000-4,-1.000-3.000-5,1.000-2.000-4,-3.000-6.000-1,-2.000-6.000 2,-3.000-6.000 1,-3.000-6.000 3,4.000-21.000-10,13.000-34.000-21,12.000-35.000-19,13.000-33.000-22,9.000-22.000 0,6.000-5.000 18,7.000-7.000 18,6.000-5.000 18,6.000-4.000 12,6.000 0.000 6,7.000 0.000 7,6.000 0.000 6,1.000 3.000 6,-3.000 6.000 9,-3.000 7.000 6,-2.000 6.000 9,-6.000 9.000 3,-6.000 13.000 1,-6.000 12.000 1,-6.000 13.000 0,-7.000 9.000-1,-6.000 6.000 0,-6.000 7.000 0,-6.000 6.000-2,-7.000 6.000-2,-6.000 6.000-5,-6.000 7.000-5,-6.000 6.000-4,-6.000 4.000-4,-2.000 4.000 0,-3.000 3.000-2,-3.000 3.000-2,10.000-8.000-4,26.000-19.000-9,24.000-18.000-9,26.000-19.000-9,12.000-18.000-6,0.000-15.000 0,0.000-15.000 0,0.000-16.000-2,-4.000-5.000 1,-5.000 6.000 6,-7.000 7.000 4,-5.000 6.000 5,-12.000 17.000 14,-16.000 28.000 23,-15.000 28.000 24,-15.000 29.000 23,-7.000 11.000 4,3.000-2.000-15,3.000-3.000-15,4.000-3.000-16,1.000-2.000-8,0.000 0.000-5,0.000 0.000-2,0.000 0.000-3,4.000-4.000-4,10.000-5.000-1,10.000-7.000-3,9.000-5.000-3,6.000-8.000 0,3.000-5.000 1,3.000-7.000 0,4.000-5.000 0,4.000-8.000-2,6.000-5.000-4,7.000-7.000-6,6.000-5.000-5,1.000-9.000-1,-3.000-9.000 1,-3.000-10.000 1,-2.000-8.000 2,-8.000-8.000 2,-8.000-2.000 2,-10.000-3.000 2,-9.000-3.000 3,-10.000-1.000 2,-9.000 4.000 0,-10.000 3.000 0,-8.000 3.000 0,-11.000 4.000 1,-8.000 7.000 1,-10.000 6.000 0,-9.000 7.000 2,-10.000 7.000-2,-9.000 9.000-3,-10.000 10.000-3,-8.000 10.000-2,-8.000 13.000-5,-2.000 19.000-5,-3.000 19.000-6,-3.000 19.000-6,5.000 2.000-4,17.000-11.000-1,15.000-14.000-2,16.000-11.000-1</inkml:trace>
</inkml:ink>
</file>

<file path=ppt/ink/ink7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0"/>
    </inkml:context>
    <inkml:brush xml:id="br0">
      <inkml:brushProperty name="width" value="0.0421402081847191" units="cm"/>
      <inkml:brushProperty name="height" value="0.0421402081847191" units="cm"/>
      <inkml:brushProperty name="color" value="#f2395b"/>
      <inkml:brushProperty name="ignorePressure" value="0"/>
    </inkml:brush>
  </inkml:definitions>
  <inkml:trace contextRef="#ctx0" brushRef="#br0">85200.000 41800.000 522,'1.000'-60.000'36,"4.000"32.000"1,3.000 31.000-1,3.000 32.000 1,-1.000 15.000-2,-2.000 0.000-4,-3.000 0.000-3,-3.000 0.000-4,-2.000 0.000-3,0.000 0.000 0,0.000 0.000-3,0.000 0.000 0,0.000 0.000-2,0.000 0.000-2,0.000 0.000-2,0.000 0.000-1,-2.000 3.000-1,-3.000 6.000-1,-3.000 7.000 1,-2.000 6.000 0,-3.000 3.000 0,1.000 0.000-2,-1.000 0.000-2,1.000 0.000-1,-1.000 1.000-1,1.000 4.000-1,-1.000 3.000 0,1.000 3.000 0,1.000-1.000-2,3.000-2.000 0,3.000-3.000-2,4.000-3.000-1,1.000-4.000-1,0.000-3.000-1,0.000-3.000 0,0.000-2.000-1,0.000-3.000 1,0.000 1.000 0,0.000-1.000 1,0.000 1.000 2,1.000-1.000 0,4.000 1.000 0,3.000-1.000 0,3.000 1.000 1,3.000-4.000-2,3.000-6.000-2,3.000-6.000-3,4.000-6.000-4,1.000-6.000-1,0.000-2.000-3,0.000-3.000-1,0.000-3.000-3,0.000-1.000-4,0.000 4.000-8,0.000 3.000-6,0.000 3.000-7,0.000-4.000-3,0.000-8.000 2,0.000-10.000 3,0.000-9.000 1,1.000-7.000 4,4.000-3.000 5,3.000-3.000 6,3.000-2.000 4</inkml:trace>
</inkml:ink>
</file>

<file path=ppt/ink/ink79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6"/>
    </inkml:context>
    <inkml:brush xml:id="br0">
      <inkml:brushProperty name="width" value="0.0360205434262753" units="cm"/>
      <inkml:brushProperty name="height" value="0.0360205434262753" units="cm"/>
      <inkml:brushProperty name="color" value="#f2395b"/>
      <inkml:brushProperty name="ignorePressure" value="0"/>
    </inkml:brush>
  </inkml:definitions>
  <inkml:trace contextRef="#ctx0" brushRef="#br0">40600.000 50250.000 610,'-18.000'-25.000'8,"17.000"0.000"15,15.000 0.000 15,16.000 0.000 16,18.000 3.000 3,22.000 6.000-7,22.000 7.000-7,23.000 6.000-8,14.000 1.000-7,10.000-3.000-5,10.000-3.000-6,9.000-2.000-6,-1.000-1.000-8,-8.000 3.000-14,-10.000 3.000-11,-9.000 4.000-12,-13.000-1.000-9,-16.000-3.000-5,-15.000-3.000-4,-15.000-2.000-5</inkml:trace>
</inkml:ink>
</file>

<file path=ppt/ink/ink79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6"/>
    </inkml:context>
    <inkml:brush xml:id="br0">
      <inkml:brushProperty name="width" value="0.0371577702462673" units="cm"/>
      <inkml:brushProperty name="height" value="0.0371577702462673" units="cm"/>
      <inkml:brushProperty name="color" value="#f2395b"/>
      <inkml:brushProperty name="ignorePressure" value="0"/>
    </inkml:brush>
  </inkml:definitions>
  <inkml:trace contextRef="#ctx0" brushRef="#br0">41500.000 49250.000 592,'-113.000'-43.000'67,"26.000"17.000"-12,24.000 15.000-12,26.000 16.000-12,15.000 16.000-6,6.000 20.000 2,7.000 18.000 0,6.000 20.000 0,3.000 14.000 0,0.000 14.000-4,0.000 11.000-4,0.000 14.000-2,0.000 5.000-5,0.000 1.000-6,0.000-1.000-4,0.000 1.000-6,0.000-1.000-9,0.000 1.000-14,0.000-1.000-12,0.000 1.000-14,0.000-15.000-2,0.000-28.000 9,0.000-28.000 10,0.000-27.000 9,-2.000-14.000 2,-3.000 4.000-5,-3.000 3.000-4,-2.000 3.000-5</inkml:trace>
</inkml:ink>
</file>

<file path=ppt/ink/ink79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7"/>
    </inkml:context>
    <inkml:brush xml:id="br0">
      <inkml:brushProperty name="width" value="0.0370312184095383" units="cm"/>
      <inkml:brushProperty name="height" value="0.0370312184095383" units="cm"/>
      <inkml:brushProperty name="color" value="#f2395b"/>
      <inkml:brushProperty name="ignorePressure" value="0"/>
    </inkml:brush>
  </inkml:definitions>
  <inkml:trace contextRef="#ctx0" brushRef="#br0">44150.000 48900.000 594,'-2.000'-33.000'-28,"-3.000"34.000"33,-3.000 35.000 33,-2.000 35.000 32,-3.000 19.000 10,1.000 7.000-14,-1.000 6.000-14,1.000 7.000-14,-3.000 4.000-10,-2.000 3.000-5,-3.000 3.000-7,-3.000 4.000-5,-1.000 1.000-5,4.000 0.000-6,3.000 0.000-3,3.000 0.000-6,1.000-4.000-1,1.000-5.000-1,-1.000-7.000 2,1.000-5.000 0,1.000-12.000-9,3.000-16.000-16,3.000-15.000-17,4.000-15.000-16</inkml:trace>
</inkml:ink>
</file>

<file path=ppt/ink/ink79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7"/>
    </inkml:context>
    <inkml:brush xml:id="br0">
      <inkml:brushProperty name="width" value="0.0376535095274448" units="cm"/>
      <inkml:brushProperty name="height" value="0.0376535095274448" units="cm"/>
      <inkml:brushProperty name="color" value="#f2395b"/>
      <inkml:brushProperty name="ignorePressure" value="0"/>
    </inkml:brush>
  </inkml:definitions>
  <inkml:trace contextRef="#ctx0" brushRef="#br0">45400.000 48750.000 584,'0.000'-69.000'3,"0.000"13.000"3,0.000 12.000 2,0.000 13.000 3,0.000 12.000 8,0.000 13.000 14,0.000 12.000 13,0.000 13.000 14,-2.000 18.000 2,-3.000 26.000-10,-3.000 24.000-9,-2.000 26.000-10,-3.000 18.000-10,1.000 13.000-10,-1.000 12.000-10,1.000 13.000-9,-3.000 4.000-8,-2.000-3.000-6,-3.000-3.000-5,-3.000-2.000-6,-1.000-9.000-5,4.000-12.000-3,3.000-13.000-3,3.000-12.000-3,3.000-18.000 1,3.000-21.000 9,3.000-22.000 8,4.000-22.000 7</inkml:trace>
</inkml:ink>
</file>

<file path=ppt/ink/ink79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7"/>
    </inkml:context>
    <inkml:brush xml:id="br0">
      <inkml:brushProperty name="width" value="0.0320403464138508" units="cm"/>
      <inkml:brushProperty name="height" value="0.0320403464138508" units="cm"/>
      <inkml:brushProperty name="color" value="#f2395b"/>
      <inkml:brushProperty name="ignorePressure" value="0"/>
    </inkml:brush>
  </inkml:definitions>
  <inkml:trace contextRef="#ctx0" brushRef="#br0">46700.000 49100.000 686,'0.000'-60.000'-14,"0.000"32.000"24,0.000 31.000 23,0.000 32.000 24,0.000 22.000 7,0.000 17.000-11,0.000 15.000-11,0.000 16.000-11,-2.000 9.000-9,-3.000 3.000-10,-3.000 3.000-8,-2.000 4.000-10,-3.000-4.000-7,1.000-9.000-5,-1.000-10.000-6,1.000-8.000-6,-3.000-11.000-5,-2.000-8.000-6,-3.000-10.000-5,-3.000-9.000-5,1.000-15.000 0,6.000-18.000 9,7.000-19.000 9,6.000-18.000 7</inkml:trace>
</inkml:ink>
</file>

<file path=ppt/ink/ink79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8"/>
    </inkml:context>
    <inkml:brush xml:id="br0">
      <inkml:brushProperty name="width" value="0.0239331964403391" units="cm"/>
      <inkml:brushProperty name="height" value="0.0239331964403391" units="cm"/>
      <inkml:brushProperty name="color" value="#f2395b"/>
      <inkml:brushProperty name="ignorePressure" value="0"/>
    </inkml:brush>
  </inkml:definitions>
  <inkml:trace contextRef="#ctx0" brushRef="#br0">46500.000 50300.000 919,'23.000'-29.000'-5,"-3.000"-5.000"-10,-3.000-7.000-9,-2.000-5.000-10,0.000-3.000-1,7.000 4.000 9,6.000 3.000 9,7.000 3.000 8,5.000 1.000 9,7.000 1.000 9,6.000-1.000 9,7.000 1.000 9,4.000 2.000 6,3.000 7.000 2,3.000 6.000 3,4.000 7.000 1,1.000 4.000-7,0.000 3.000-17,0.000 3.000-18,0.000 4.000-16,-7.000 1.000-10,-11.000 0.000-2,-14.000 0.000-2,-11.000 0.000-3,-9.000-2.000 3,-3.000-3.000 4,-3.000-3.000 5,-2.000-2.000 5</inkml:trace>
</inkml:ink>
</file>

<file path=ppt/ink/ink79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8"/>
    </inkml:context>
    <inkml:brush xml:id="br0">
      <inkml:brushProperty name="width" value="0.0412580221891403" units="cm"/>
      <inkml:brushProperty name="height" value="0.0412580221891403" units="cm"/>
      <inkml:brushProperty name="color" value="#f2395b"/>
      <inkml:brushProperty name="ignorePressure" value="0"/>
    </inkml:brush>
  </inkml:definitions>
  <inkml:trace contextRef="#ctx0" brushRef="#br0">47650.000 48600.000 533,'-24.000'-90.000'-23,"4.000"23.000"8,3.000 22.000 6,3.000 22.000 7,1.000 18.000 13,1.000 16.000 16,-1.000 15.000 18,1.000 17.000 17,1.000 11.000 6,3.000 10.000-9,3.000 10.000-8,4.000 9.000-8,1.000 10.000-7,0.000 14.000-5,0.000 11.000-6,0.000 14.000-5,0.000 7.000-5,0.000 3.000-3,0.000 3.000-5,0.000 4.000-3,-4.000 2.000-6,-5.000 4.000-5,-7.000 3.000-7,-5.000 3.000-5,-8.000-1.000-3,-5.000-2.000 4,-7.000-3.000 2,-5.000-3.000 3,0.000-13.000-5,10.000-22.000-15,10.000-22.000-12,9.000-21.000-15,9.000-29.000-3,9.000-34.000 6,10.000-35.000 8,10.000-33.000 6,7.000-22.000 8,6.000-5.000 7,7.000-7.000 9,6.000-5.000 7,3.000-4.000 5,0.000 0.000 1,0.000 0.000 3,0.000 0.000 0,3.000 4.000 3,6.000 10.000 3,7.000 10.000 3,6.000 9.000 4,-1.000 7.000 4,-5.000 7.000 7,-7.000 6.000 6,-5.000 7.000 7,-6.000 7.000 3,-3.000 9.000-1,-3.000 10.000-2,-2.000 10.000-2,-8.000 10.000-2,-8.000 13.000-6,-10.000 12.000-4,-9.000 13.000-6,-10.000 10.000-3,-9.000 10.000-2,-10.000 10.000 0,-8.000 9.000-2,-8.000 2.000-2,-2.000-2.000 0,-3.000-3.000-1,-3.000-3.000-1,2.000-7.000-1,10.000-9.000-3,10.000-10.000 0,9.000-8.000-3,9.000-12.000-2,9.000-12.000-4,10.000-13.000-3,10.000-12.000-3,14.000-15.000-4,23.000-15.000-3,22.000-15.000-4,22.000-16.000-3,13.000-15.000-2,7.000-11.000-1,6.000-14.000 0,7.000-11.000-1,-3.000-12.000 3,-8.000-9.000 7,-10.000-10.000 5,-9.000-8.000 5,-12.000 0.000 5,-11.000 14.000 2,-14.000 11.000 2,-11.000 14.000 2,-12.000 11.000 1,-9.000 14.000 0,-10.000 11.000 1,-8.000 14.000 1,-9.000 10.000-1,-6.000 9.000 1,-6.000 10.000 0,-6.000 10.000 0,-6.000 7.000 8,-2.000 6.000 15,-3.000 7.000 16,-3.000 6.000 14,-2.000 7.000 5,0.000 10.000-6,0.000 10.000-7,0.000 9.000-6,1.000 12.000-3,4.000 16.000-1,3.000 15.000 0,3.000 17.000-1,3.000 10.000-2,3.000 6.000-6,3.000 7.000-5,4.000 6.000-5,2.000-2.000-4,4.000-9.000-3,3.000-10.000-1,3.000-8.000-3,4.000-9.000-1,7.000-6.000-2,6.000-6.000-1,7.000-6.000-2,0.000-6.000-5,-2.000-2.000-9,-3.000-3.000-7,-3.000-3.000-9,-7.000-2.000-4,-9.000 0.000-1,-10.000 0.000 1,-8.000 0.000-1,-14.000 1.000 1,-15.000 4.000 4,-15.000 3.000 3,-16.000 3.000 2,-12.000 1.000 2,-5.000 1.000-2,-7.000-1.000-1,-5.000 1.000-1,0.000-7.000 0,10.000-12.000 3,10.000-13.000 3,9.000-12.000 2,10.000-10.000 3,14.000-6.000 4,11.000-6.000 3,14.000-6.000 5</inkml:trace>
</inkml:ink>
</file>

<file path=ppt/ink/ink79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9"/>
    </inkml:context>
    <inkml:brush xml:id="br0">
      <inkml:brushProperty name="width" value="0.0393972918391228" units="cm"/>
      <inkml:brushProperty name="height" value="0.0393972918391228" units="cm"/>
      <inkml:brushProperty name="color" value="#f2395b"/>
      <inkml:brushProperty name="ignorePressure" value="0"/>
    </inkml:brush>
  </inkml:definitions>
  <inkml:trace contextRef="#ctx0" brushRef="#br0">50500.000 49450.000 558,'-47.000'31.000'28,"6.000"13.000"6,7.000 12.000 5,6.000 13.000 5,3.000 9.000 1,0.000 6.000-4,0.000 7.000-2,0.000 6.000-5,1.000 1.000-4,4.000-3.000-5,3.000-3.000-6,3.000-2.000-6,3.000-5.000-2,3.000-2.000-1,3.000-3.000 1,4.000-3.000 0,5.000-9.000-3,10.000-11.000-9,10.000-14.000-7,9.000-11.000-8,7.000-15.000-6,7.000-16.000-4,6.000-15.000-5,7.000-15.000-4,2.000-15.000-3,1.000-12.000-1,-1.000-13.000-1,1.000-12.000-1,-1.000-15.000 1,1.000-15.000 4,-1.000-15.000 5,1.000-16.000 4,-6.000-7.000 5,-8.000 4.000 4,-10.000 3.000 3,-9.000 3.000 6,-10.000 9.000 5,-9.000 16.000 8,-10.000 15.000 8,-8.000 17.000 7,-9.000 13.000 5,-6.000 13.000 2,-6.000 12.000 0,-6.000 13.000 2,-6.000 10.000 0,-2.000 10.000-4,-3.000 10.000-3,-3.000 9.000-4,-2.000 9.000 0,0.000 9.000-1,0.000 10.000 0,0.000 10.000 1,3.000 7.000-7,6.000 6.000-12,7.000 7.000-12,6.000 6.000-12,6.000-1.000-9,6.000-5.000-6,7.000-7.000-5,6.000-5.000-7,6.000-9.000 3,6.000-9.000 11,7.000-10.000 12,6.000-8.000 10</inkml:trace>
</inkml:ink>
</file>

<file path=ppt/ink/ink79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9"/>
    </inkml:context>
    <inkml:brush xml:id="br0">
      <inkml:brushProperty name="width" value="0.0373673923313618" units="cm"/>
      <inkml:brushProperty name="height" value="0.0373673923313618" units="cm"/>
      <inkml:brushProperty name="color" value="#f2395b"/>
      <inkml:brushProperty name="ignorePressure" value="0"/>
    </inkml:brush>
  </inkml:definitions>
  <inkml:trace contextRef="#ctx0" brushRef="#br0">51500.000 49800.000 588,'-91.000'92.000'-22,"19.000"-16.000"6,19.000-15.000 5,19.000-15.000 5,9.000-6.000 14,0.000 7.000 19,0.000 6.000 20,0.000 7.000 20,3.000 2.000 4,6.000 1.000-11,7.000-1.000-10,6.000 1.000-11,9.000-3.000-8,13.000-2.000-6,12.000-3.000-5,13.000-3.000-6,9.000-4.000-7,6.000-3.000-7,7.000-3.000-6,6.000-2.000-8,6.000-8.000-7,6.000-8.000-10,7.000-10.000-8,6.000-9.000-9,1.000-10.000-6,-3.000-9.000 0,-3.000-10.000-2,-2.000-8.000-1,-11.000-4.000 5,-15.000 3.000 11,-15.000 3.000 12,-16.000 4.000 12,-10.000 2.000 7,-3.000 4.000 2,-3.000 3.000 2,-2.000 3.000 2</inkml:trace>
</inkml:ink>
</file>

<file path=ppt/ink/ink79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2:59"/>
    </inkml:context>
    <inkml:brush xml:id="br0">
      <inkml:brushProperty name="width" value="0.0365693531930447" units="cm"/>
      <inkml:brushProperty name="height" value="0.0365693531930447" units="cm"/>
      <inkml:brushProperty name="color" value="#f2395b"/>
      <inkml:brushProperty name="ignorePressure" value="0"/>
    </inkml:brush>
  </inkml:definitions>
  <inkml:trace contextRef="#ctx0" brushRef="#br0">52400.000 49950.000 601,'-49.000'-46.000'-2,"4.000"10.000"-6,3.000 10.000-4,3.000 9.000-5,3.000 7.000 8,3.000 7.000 24,3.000 6.000 22,4.000 7.000 24,1.000 10.000 6,0.000 16.000-6,0.000 15.000-9,0.000 17.000-7,-2.000 13.000-8,-3.000 13.000-7,-3.000 12.000-8,-2.000 13.000-8,-5.000 10.000-9,-2.000 10.000-9,-3.000 10.000-9,-3.000 9.000-11,-2.000-1.000-1,0.000-8.000 3,0.000-10.000 6,0.000-9.000 4,3.000-12.000-7,6.000-11.000-17,7.000-14.000-19,6.000-11.000-18</inkml:trace>
</inkml:ink>
</file>

<file path=ppt/ink/ink7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0"/>
    </inkml:context>
    <inkml:brush xml:id="br0">
      <inkml:brushProperty name="width" value="0.0434586592018604" units="cm"/>
      <inkml:brushProperty name="height" value="0.0434586592018604" units="cm"/>
      <inkml:brushProperty name="color" value="#f2395b"/>
      <inkml:brushProperty name="ignorePressure" value="0"/>
    </inkml:brush>
  </inkml:definitions>
  <inkml:trace contextRef="#ctx0" brushRef="#br0">86300.000 43250.000 506,'23.000'-46.000'-21,"-3.000"10.000"14,-3.000 10.000 15,-2.000 9.000 14,-6.000 12.000 10,-6.000 16.000 7,-6.000 15.000 7,-6.000 17.000 7,-6.000 7.000 0,-2.000 0.000-7,-3.000 0.000-7,-3.000 0.000-7,-1.000 0.000-6,4.000 0.000-4,3.000 0.000-2,3.000 0.000-4,-1.000 3.000-4,-2.000 6.000-1,-3.000 7.000-3,-3.000 6.000-3,1.000-1.000 0,6.000-5.000 0,7.000-7.000 1,6.000-5.000 2,7.000-4.000-2,10.000 0.000-4,10.000 0.000-5,9.000 0.000-3,7.000-4.000-6,7.000-5.000-5,6.000-7.000-6,7.000-5.000-7,0.000-8.000-1,-2.000-5.000 1,-3.000-7.000 2,-3.000-5.000 2,-1.000-6.000-1,4.000-3.000 0,3.000-3.000-1,3.000-2.000-1,-5.000-8.000-3,-12.000-8.000-2,-13.000-10.000-4,-12.000-9.000-2,-9.000-2.000 1,-2.000 6.000 7,-3.000 7.000 7,-3.000 6.000 8</inkml:trace>
</inkml:ink>
</file>

<file path=ppt/ink/ink79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1"/>
    </inkml:context>
    <inkml:brush xml:id="br0">
      <inkml:brushProperty name="width" value="0.0305501129478216" units="cm"/>
      <inkml:brushProperty name="height" value="0.0305501129478216" units="cm"/>
      <inkml:brushProperty name="color" value="#f2395b"/>
      <inkml:brushProperty name="ignorePressure" value="0"/>
    </inkml:brush>
  </inkml:definitions>
  <inkml:trace contextRef="#ctx0" brushRef="#br0">53750.000 50300.000 720,'95.000'-46.000'34,"-9.000"10.000"1,-10.000 10.000 2,-8.000 9.000 1,0.000 4.000-2,14.000 1.000-4,11.000-1.000-5,14.000 1.000-4,5.000-1.000-9,1.000 1.000-10,-1.000-1.000-12,1.000 1.000-11,-7.000 1.000-4,-12.000 3.000-1,-13.000 3.000 0,-12.000 4.000 0,-12.000 4.000-1,-8.000 6.000-6,-10.000 7.000-3,-9.000 6.000-5</inkml:trace>
</inkml:ink>
</file>

<file path=ppt/ink/ink79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1"/>
    </inkml:context>
    <inkml:brush xml:id="br0">
      <inkml:brushProperty name="width" value="0.0362663902342319" units="cm"/>
      <inkml:brushProperty name="height" value="0.0362663902342319" units="cm"/>
      <inkml:brushProperty name="color" value="#f2395b"/>
      <inkml:brushProperty name="ignorePressure" value="0"/>
    </inkml:brush>
  </inkml:definitions>
  <inkml:trace contextRef="#ctx0" brushRef="#br0">53600.000 50850.000 606,'-115.000'21.000'2,"23.000"-5.000"3,22.000-7.000 5,22.000-5.000 2,26.000-4.000 9,31.000 0.000 11,32.000 0.000 11,31.000 0.000 11,28.000-4.000 1,25.000-5.000-11,25.000-7.000-11,25.000-5.000-11,12.000-4.000-7,1.000 0.000-3,-1.000 0.000-4,1.000 0.000-3,-4.000 3.000-2,-6.000 6.000 2,-6.000 7.000 1,-6.000 6.000 0,-12.000 6.000-10,-15.000 6.000-25,-15.000 7.000-23,-16.000 6.000-25</inkml:trace>
</inkml:ink>
</file>

<file path=ppt/ink/ink79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2"/>
    </inkml:context>
    <inkml:brush xml:id="br0">
      <inkml:brushProperty name="width" value="0.0343578085303307" units="cm"/>
      <inkml:brushProperty name="height" value="0.0343578085303307" units="cm"/>
      <inkml:brushProperty name="color" value="#f2395b"/>
      <inkml:brushProperty name="ignorePressure" value="0"/>
    </inkml:brush>
  </inkml:definitions>
  <inkml:trace contextRef="#ctx0" brushRef="#br0">57650.000 49150.000 640,'50.000'-22.000'74,"0.000"6.000"-14,0.000 7.000-16,0.000 6.000-15,1.000 6.000-8,4.000 6.000-2,3.000 7.000-2,3.000 6.000-1,-1.000 1.000-2,-2.000-3.000-1,-3.000-3.000 0,-3.000-2.000-1,-4.000 2.000-2,-3.000 9.000-3,-3.000 10.000-3,-2.000 10.000-4,-5.000 7.000-2,-2.000 6.000-1,-3.000 7.000-1,-3.000 6.000-2,-12.000 7.000 0,-18.000 10.000-3,-19.000 10.000 0,-18.000 9.000-2,-18.000-1.000 0,-16.000-8.000 0,-15.000-10.000 2,-15.000-9.000 1,-7.000-5.000-1,3.000 0.000 0,3.000 0.000 0,4.000 0.000-2,-1.000-5.000 2,-3.000-9.000 1,-3.000-10.000 2,-2.000-8.000 3,0.000-8.000 1,7.000-2.000 2,6.000-3.000 3,7.000-3.000 3,8.000-6.000 1,14.000-5.000 3,11.000-7.000 2,14.000-5.000 3,27.000-4.000 1,44.000 0.000 1,44.000 0.000 1,44.000 0.000 2,26.000 0.000-2,9.000 0.000-6,10.000 0.000-5,10.000 0.000-7,5.000-2.000-7,4.000-3.000-10,3.000-3.000-11,3.000-2.000-10,-8.000-1.000-7,-19.000 3.000-3,-18.000 3.000-2,-19.000 4.000-2,-21.000-1.000 1,-21.000-3.000 9,-22.000-3.000 6,-22.000-2.000 8</inkml:trace>
</inkml:ink>
</file>

<file path=ppt/ink/ink79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3"/>
    </inkml:context>
    <inkml:brush xml:id="br0">
      <inkml:brushProperty name="width" value="0.0447857119143009" units="cm"/>
      <inkml:brushProperty name="height" value="0.0447857119143009" units="cm"/>
      <inkml:brushProperty name="color" value="#f2395b"/>
      <inkml:brushProperty name="ignorePressure" value="0"/>
    </inkml:brush>
  </inkml:definitions>
  <inkml:trace contextRef="#ctx0" brushRef="#br0">61100.000 48500.000 491,'-2.000'-113.000'4,"-3.000"26.000"10,-3.000 24.000 9,-2.000 26.000 8,-5.000 15.000 4,-2.000 6.000-4,-3.000 7.000-3,-3.000 6.000-3,-7.000 6.000-4,-9.000 6.000-2,-10.000 7.000-4,-8.000 6.000-2,-11.000 10.000-1,-8.000 17.000-2,-10.000 15.000 0,-9.000 16.000-2,-4.000 10.000 1,4.000 7.000 2,3.000 6.000 0,3.000 7.000 2,3.000 2.000 0,3.000 1.000 0,3.000-1.000-1,4.000 1.000 0,4.000 2.000-1,6.000 7.000 1,7.000 6.000 1,6.000 7.000 0,9.000-4.000-1,13.000-12.000-2,12.000-13.000-2,13.000-12.000-1,10.000-9.000-2,10.000-2.000 1,10.000-3.000 0,9.000-3.000 1,10.000-9.000-2,14.000-11.000-5,11.000-14.000-3,14.000-11.000-3,3.000-12.000-6,-2.000-9.000-4,-3.000-10.000-6,-3.000-8.000-4,-1.000-11.000-3,4.000-8.000 0,3.000-10.000 0,3.000-9.000 1,-1.000-9.000 0,-2.000-5.000 1,-3.000-7.000 2,-3.000-5.000 0,-7.000-6.000 3,-9.000-3.000 3,-10.000-3.000 3,-8.000-2.000 3,-9.000 3.000 3,-6.000 14.000 5,-6.000 11.000 5,-6.000 14.000 5,-7.000 19.000 8,-6.000 29.000 11,-6.000 28.000 11,-6.000 28.000 12,-2.000 17.000 1,3.000 6.000-9,3.000 7.000-7,4.000 6.000-10,1.000-2.000-4,0.000-9.000-1,0.000-10.000-1,0.000-8.000-2,0.000-9.000-3,0.000-6.000-6,0.000-6.000-6,0.000-6.000-6,6.000-9.000-6,13.000-8.000-3,12.000-10.000-5,13.000-9.000-5,7.000-12.000-1,4.000-11.000-2,3.000-14.000-1,3.000-11.000-1,-1.000-12.000 1,-2.000-9.000 3,-3.000-10.000 3,-3.000-8.000 2,-4.000-4.000 3,-3.000 3.000 3,-3.000 3.000 3,-2.000 4.000 3,-6.000 5.000 4,-6.000 10.000 4,-6.000 10.000 6,-6.000 9.000 5,-6.000 12.000 8,-2.000 16.000 12,-3.000 15.000 11,-3.000 17.000 11,-4.000 11.000 0,-3.000 10.000-9,-3.000 10.000-12,-2.000 9.000-9,-1.000 7.000-7,3.000 7.000 1,3.000 6.000-2,4.000 7.000 1,1.000-3.000-8,0.000-8.000-13,0.000-10.000-14,0.000-9.000-13,6.000-9.000-8,13.000-5.000 1,12.000-7.000-1,13.000-5.000 0,10.000-11.000 1,10.000-11.000 2,10.000-14.000 0,9.000-11.000 3,-1.000-9.000 3,-8.000-3.000 5,-10.000-3.000 5,-9.000-2.000 6,-9.000-3.000 2,-5.000 1.000 2,-7.000-1.000 1,-5.000 1.000 0</inkml:trace>
</inkml:ink>
</file>

<file path=ppt/ink/ink79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3"/>
    </inkml:context>
    <inkml:brush xml:id="br0">
      <inkml:brushProperty name="width" value="0.0423231236636639" units="cm"/>
      <inkml:brushProperty name="height" value="0.0423231236636639" units="cm"/>
      <inkml:brushProperty name="color" value="#f2395b"/>
      <inkml:brushProperty name="ignorePressure" value="0"/>
    </inkml:brush>
  </inkml:definitions>
  <inkml:trace contextRef="#ctx0" brushRef="#br0">63650.000 48800.000 519,'17.000'-91.000'6,"-16.000"19.000"12,-15.000 19.000 11,-15.000 19.000 12,-11.000 18.000 6,-2.000 19.000-1,-3.000 19.000 0,-3.000 19.000-1,-1.000 13.000-3,4.000 10.000-6,3.000 10.000-6,3.000 9.000-5,3.000 7.000-6,3.000 7.000-3,3.000 6.000-4,4.000 7.000-4,4.000-1.000-3,6.000-6.000-1,7.000-6.000-1,6.000-6.000-1,6.000-7.000-2,6.000-6.000-2,7.000-6.000-3,6.000-6.000-2,6.000-7.000-2,6.000-6.000 0,7.000-6.000-1,6.000-6.000 0,-1.000-4.000-1,-5.000 1.000-1,-7.000-1.000-2,-5.000 1.000-1,-20.000 5.000-1,-31.000 14.000-2,-31.000 11.000-1,-31.000 14.000-2,-16.000 2.000 1,0.000-6.000 1,0.000-6.000 3,0.000-6.000 2,6.000-9.000 0,13.000-8.000-3,12.000-10.000-3,13.000-9.000-2,12.000-13.000-5,13.000-16.000-5,12.000-15.000-7,13.000-15.000-6</inkml:trace>
</inkml:ink>
</file>

<file path=ppt/ink/ink79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3"/>
    </inkml:context>
    <inkml:brush xml:id="br0">
      <inkml:brushProperty name="width" value="0.0429437719285488" units="cm"/>
      <inkml:brushProperty name="height" value="0.0429437719285488" units="cm"/>
      <inkml:brushProperty name="color" value="#f2395b"/>
      <inkml:brushProperty name="ignorePressure" value="0"/>
    </inkml:brush>
  </inkml:definitions>
  <inkml:trace contextRef="#ctx0" brushRef="#br0">63950.000 49250.000 512,'21.000'-25.000'4,"-5.000"0.000"8,-7.000 0.000 8,-5.000 0.000 8,-8.000 12.000 6,-5.000 26.000 5,-7.000 24.000 5,-5.000 26.000 6,-6.000 18.000-2,-3.000 13.000-7,-3.000 12.000-6,-2.000 13.000-6,-1.000 6.000-6,3.000 0.000-3,3.000 0.000-3,4.000 0.000-4,2.000-5.000-3,4.000-9.000-2,3.000-10.000-1,3.000-8.000-3,6.000-14.000-3,9.000-15.000-4,10.000-15.000-6,10.000-16.000-5,10.000-16.000-2,13.000-16.000 1,12.000-15.000 0,13.000-15.000 1,7.000-20.000-3,4.000-21.000-6,3.000-22.000-8,3.000-22.000-6,-1.000-18.000-2,-2.000-11.000 3,-3.000-14.000 3,-3.000-11.000 2,-7.000-4.000 6,-9.000 6.000 7,-10.000 7.000 8,-8.000 6.000 7,-12.000 12.000 4,-12.000 19.000 0,-13.000 19.000 0,-12.000 19.000 1,-10.000 16.000 3,-6.000 17.000 6,-6.000 15.000 7,-6.000 16.000 5,-7.000 13.000 3,-6.000 14.000 1,-6.000 11.000 1,-6.000 14.000 0,-2.000 11.000-2,3.000 14.000-6,3.000 11.000-7,4.000 14.000-5,4.000 3.000-8,6.000-2.000-8,7.000-3.000-8,6.000-3.000-9,10.000-4.000-2,17.000-3.000 1,15.000-3.000 1,16.000-2.000 2,7.000-9.000-1,1.000-12.000-4,-1.000-13.000-5,1.000-12.000-3,-1.000-9.000-1,1.000-2.000 5,-1.000-3.000 3,1.000-3.000 5</inkml:trace>
</inkml:ink>
</file>

<file path=ppt/ink/ink79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4"/>
    </inkml:context>
    <inkml:brush xml:id="br0">
      <inkml:brushProperty name="width" value="0.0432247743010521" units="cm"/>
      <inkml:brushProperty name="height" value="0.0432247743010521" units="cm"/>
      <inkml:brushProperty name="color" value="#f2395b"/>
      <inkml:brushProperty name="ignorePressure" value="0"/>
    </inkml:brush>
  </inkml:definitions>
  <inkml:trace contextRef="#ctx0" brushRef="#br0">65100.000 49500.000 508,'20.000'51.000'37,"-9.000"4.000"1,-10.000 3.000 1,-8.000 3.000 2,-9.000 4.000-2,-6.000 7.000-5,-6.000 6.000-4,-6.000 7.000-4,-2.000-4.000-5,3.000-12.000-3,3.000-13.000-3,4.000-12.000-3,1.000-2.000 0,0.000 9.000 2,0.000 10.000 4,0.000 10.000 2,3.000-1.000 1,6.000-9.000-4,7.000-10.000-3,6.000-8.000-2,4.000-6.000-4,4.000 1.000-4,3.000-1.000-3,3.000 1.000-3,10.000-4.000-5,20.000-6.000-5,18.000-6.000-6,20.000-6.000-5,11.000-9.000-2,7.000-8.000 3,6.000-10.000 3,7.000-9.000 3,0.000-7.000-3,-2.000-3.000-9,-3.000-3.000-9,-3.000-2.000-8,-7.000-5.000-4,-9.000-2.000 0,-10.000-3.000 2,-8.000-3.000 0,-12.000 2.000 5,-12.000 10.000 9,-13.000 10.000 9,-12.000 9.000 8</inkml:trace>
</inkml:ink>
</file>

<file path=ppt/ink/ink79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4"/>
    </inkml:context>
    <inkml:brush xml:id="br0">
      <inkml:brushProperty name="width" value="0.042799711227417" units="cm"/>
      <inkml:brushProperty name="height" value="0.042799711227417" units="cm"/>
      <inkml:brushProperty name="color" value="#f2395b"/>
      <inkml:brushProperty name="ignorePressure" value="0"/>
    </inkml:brush>
  </inkml:definitions>
  <inkml:trace contextRef="#ctx0" brushRef="#br0">66100.000 50050.000 514,'-136.000'-133.000'4,"28.000"34.000"10,28.000 35.000 9,29.000 35.000 9,15.000 25.000 8,3.000 20.000 5,3.000 18.000 5,4.000 20.000 5,2.000 13.000-2,4.000 9.000-9,3.000 10.000-9,3.000 10.000-10,-2.000 11.000-6,-6.000 17.000-3,-6.000 15.000-2,-6.000 16.000-2,-6.000 13.000-7,-2.000 14.000-11,-3.000 11.000-9,-3.000 14.000-11,-9.000 19.000-11,-11.000 29.000-13,-14.000 28.000-14,-11.000 28.000-13,2.000-21.000 0,19.000-68.000 12,19.000-69.000 13,19.000-68.000 12</inkml:trace>
</inkml:ink>
</file>

<file path=ppt/ink/ink79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5"/>
    </inkml:context>
    <inkml:brush xml:id="br0">
      <inkml:brushProperty name="width" value="0.0349407829344273" units="cm"/>
      <inkml:brushProperty name="height" value="0.0349407829344273" units="cm"/>
      <inkml:brushProperty name="color" value="#f2395b"/>
      <inkml:brushProperty name="ignorePressure" value="0"/>
    </inkml:brush>
  </inkml:definitions>
  <inkml:trace contextRef="#ctx0" brushRef="#br0">66500.000 50100.000 629,'-19.000'-24.000'6,"13.000"4.000"10,12.000 3.000 11,13.000 3.000 11,10.000 1.000 3,10.000 1.000-4,10.000-1.000-5,9.000 1.000-5,17.000 1.000-2,25.000 3.000 0,25.000 3.000 0,25.000 4.000 1,9.000 2.000-5,-6.000 4.000-6,-6.000 3.000-7,-6.000 3.000-7,-10.000 4.000-5,-12.000 7.000-7,-13.000 6.000-4,-12.000 7.000-6,-12.000-1.000-6,-8.000-6.000-4,-10.000-6.000-7,-9.000-6.000-4</inkml:trace>
</inkml:ink>
</file>

<file path=ppt/ink/ink79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5"/>
    </inkml:context>
    <inkml:brush xml:id="br0">
      <inkml:brushProperty name="width" value="0.0384546965360641" units="cm"/>
      <inkml:brushProperty name="height" value="0.0384546965360641" units="cm"/>
      <inkml:brushProperty name="color" value="#f2395b"/>
      <inkml:brushProperty name="ignorePressure" value="0"/>
    </inkml:brush>
  </inkml:definitions>
  <inkml:trace contextRef="#ctx0" brushRef="#br0">67850.000 49050.000 572,'-25.000'-47.000'2,"0.000"6.000"4,0.000 7.000 4,0.000 6.000 4,3.000 17.000 9,6.000 28.000 13,7.000 28.000 12,6.000 29.000 13,1.000 26.000 1,-3.000 25.000-10,-3.000 25.000-10,-2.000 25.000-10,-6.000 14.000-10,-6.000 3.000-9,-6.000 3.000-9,-6.000 4.000-8,-4.000 5.000-11,1.000 10.000-10,-1.000 10.000-11,1.000 9.000-12,2.000-13.000-5,7.000-34.000 1,6.000-35.000 0,7.000-33.000 0,2.000-25.000 4,1.000-11.000 7,-1.000-14.000 6,1.000-11.000 6</inkml:trace>
</inkml:ink>
</file>

<file path=ppt/ink/ink7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0"/>
    </inkml:context>
    <inkml:brush xml:id="br0">
      <inkml:brushProperty name="width" value="0.0416852906346321" units="cm"/>
      <inkml:brushProperty name="height" value="0.0416852906346321" units="cm"/>
      <inkml:brushProperty name="color" value="#f2395b"/>
      <inkml:brushProperty name="ignorePressure" value="0"/>
    </inkml:brush>
  </inkml:definitions>
  <inkml:trace contextRef="#ctx0" brushRef="#br0">86950.000 43500.000 527,'-4.000'-47.000'1,"-5.000"6.000"0,-7.000 7.000 1,-5.000 6.000 2,-4.000 4.000 2,0.000 4.000 5,0.000 3.000 5,0.000 3.000 6,1.000 6.000 4,4.000 9.000 8,3.000 10.000 6,3.000 10.000 7,3.000 7.000 0,3.000 6.000-6,3.000 7.000-7,4.000 6.000-7,-1.000 7.000-4,-3.000 10.000-1,-3.000 10.000-2,-2.000 9.000-1,-3.000 10.000-4,1.000 14.000-5,-1.000 11.000-5,1.000 14.000-6,-1.000 11.000-3,1.000 14.000-3,-1.000 11.000-3,1.000 14.000-4,-3.000 8.000-5,-2.000 7.000-9,-3.000 6.000-8,-3.000 7.000-9,-1.000-3.000-4,4.000-8.000 1,3.000-10.000 0,3.000-9.000 2,3.000-20.000 2,3.000-27.000 4,3.000-28.000 3,4.000-28.000 5</inkml:trace>
</inkml:ink>
</file>

<file path=ppt/ink/ink79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6"/>
    </inkml:context>
    <inkml:brush xml:id="br0">
      <inkml:brushProperty name="width" value="0.0388549417257309" units="cm"/>
      <inkml:brushProperty name="height" value="0.0388549417257309" units="cm"/>
      <inkml:brushProperty name="color" value="#f2395b"/>
      <inkml:brushProperty name="ignorePressure" value="0"/>
    </inkml:brush>
  </inkml:definitions>
  <inkml:trace contextRef="#ctx0" brushRef="#br0">70000.000 49200.000 566,'-2.000'-61.000'9,"-3.000"28.000"19,-3.000 28.000 18,-2.000 29.000 19,-3.000 21.000 3,1.000 16.000-12,-1.000 15.000-11,1.000 17.000-13,-4.000 14.000-7,-6.000 17.000-5,-6.000 15.000-3,-6.000 16.000-5,-6.000 5.000-4,-2.000-2.000-5,-3.000-3.000-7,-3.000-3.000-5,-1.000-4.000-4,4.000-3.000-6,3.000-3.000-4,3.000-2.000-5,4.000-8.000-4,7.000-8.000-4,6.000-10.000-5,7.000-9.000-4,4.000-15.000 1,3.000-18.000 6,3.000-19.000 6,4.000-18.000 6</inkml:trace>
</inkml:ink>
</file>

<file path=ppt/ink/ink79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6"/>
    </inkml:context>
    <inkml:brush xml:id="br0">
      <inkml:brushProperty name="width" value="0.0395967625081539" units="cm"/>
      <inkml:brushProperty name="height" value="0.0395967625081539" units="cm"/>
      <inkml:brushProperty name="color" value="#f2395b"/>
      <inkml:brushProperty name="ignorePressure" value="0"/>
    </inkml:brush>
  </inkml:definitions>
  <inkml:trace contextRef="#ctx0" brushRef="#br0">70900.000 50150.000 555,'-27.000'-22.000'8,"-3.000"6.000"14,-3.000 7.000 15,-2.000 6.000 15,-5.000 13.000 4,-2.000 23.000-6,-3.000 22.000-7,-3.000 22.000-6,2.000 10.000-5,10.000 1.000-5,10.000-1.000-5,9.000 1.000-4,7.000-4.000-3,7.000-6.000-4,6.000-6.000-3,7.000-6.000-3,5.000-9.000-3,7.000-8.000-4,6.000-10.000-3,7.000-9.000-4,7.000-10.000-2,9.000-9.000-1,10.000-10.000-3,10.000-8.000-1,2.000-14.000-2,-3.000-15.000 0,-3.000-15.000-1,-2.000-16.000 0,-6.000-8.000 1,-6.000 0.000 2,-6.000 0.000 2,-6.000 0.000 2,-7.000 0.000 2,-6.000 0.000 2,-6.000 0.000 0,-6.000 0.000 2,-12.000 3.000 2,-15.000 6.000 2,-15.000 7.000 2,-16.000 6.000 3,-10.000 7.000-1,-3.000 10.000-1,-3.000 10.000-3,-2.000 9.000-1,-1.000 9.000-4,3.000 9.000-3,3.000 10.000-4,4.000 10.000-4,5.000 4.000-4,10.000 0.000-3,10.000 0.000-4,9.000 0.000-4</inkml:trace>
</inkml:ink>
</file>

<file path=ppt/ink/ink79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7"/>
    </inkml:context>
    <inkml:brush xml:id="br0">
      <inkml:brushProperty name="width" value="0.0487226918339729" units="cm"/>
      <inkml:brushProperty name="height" value="0.0487226918339729" units="cm"/>
      <inkml:brushProperty name="color" value="#f2395b"/>
      <inkml:brushProperty name="ignorePressure" value="0"/>
    </inkml:brush>
  </inkml:definitions>
  <inkml:trace contextRef="#ctx0" brushRef="#br0">74250.000 48650.000 451,'-8.000'-52.000'0,"-16.000"-3.000"1,-15.000-3.000-1,-15.000-2.000 1,-7.000 3.000 7,3.000 14.000 13,3.000 11.000 15,4.000 14.000 12,1.000 7.000 6,0.000 3.000-5,0.000 3.000-5,0.000 4.000-4,-2.000 7.000-4,-3.000 13.000-5,-3.000 12.000-5,-2.000 13.000-5,-5.000 18.000-3,-2.000 26.000-1,-3.000 24.000-2,-3.000 26.000-2,1.000 7.000-1,6.000-9.000-3,7.000-10.000-1,6.000-8.000-2,-1.000 2.000-1,-5.000 16.000 1,-7.000 15.000 2,-5.000 17.000 0,-1.000 5.000-1,6.000-3.000-7,7.000-3.000-4,6.000-2.000-7,10.000-19.000-1,17.000-30.000 2,15.000-32.000 2,16.000-30.000 3,16.000-20.000-3,20.000-6.000-5,18.000-6.000-6,20.000-6.000-6,16.000-10.000-4,16.000-12.000-3,15.000-13.000-1,17.000-12.000-2,8.000-13.000-1,4.000-12.000 0,3.000-13.000 1,3.000-12.000 1,-5.000-4.000 1,-12.000 7.000 6,-13.000 6.000 4,-12.000 7.000 5,-16.000 5.000 3,-19.000 7.000 0,-18.000 6.000 1,-19.000 7.000 1,-22.000 7.000 9,-25.000 9.000 19,-25.000 10.000 20,-25.000 10.000 18,-13.000 10.000 5,1.000 13.000-6,-1.000 12.000-8,1.000 13.000-7,4.000 6.000-5,9.000 0.000-4,10.000 0.000-5,10.000 0.000-3,5.000 1.000-3,4.000 4.000-4,3.000 3.000-2,3.000 3.000-3,3.000-2.000-3,3.000-6.000-2,3.000-6.000-3,4.000-6.000-3,5.000-6.000 0,10.000-2.000 0,10.000-3.000 0,9.000-3.000 1,6.000-6.000-3,3.000-5.000-5,3.000-7.000-6,4.000-5.000-4,4.000-9.000-3,6.000-9.000 0,7.000-10.000 0,6.000-8.000 1,-2.000-11.000 2,-9.000-8.000 2,-10.000-10.000 2,-8.000-9.000 4,-11.000-1.000 2,-8.000 10.000 2,-10.000 10.000 3,-9.000 9.000 2,-13.000 7.000 1,-16.000 7.000 3,-15.000 6.000 0,-15.000 7.000 2,-11.000 4.000 1,-2.000 3.000 0,-3.000 3.000 1,-3.000 4.000-1,1.000 1.000-6,6.000 0.000-11,7.000 0.000-12,6.000 0.000-11</inkml:trace>
</inkml:ink>
</file>

<file path=ppt/ink/ink79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7"/>
    </inkml:context>
    <inkml:brush xml:id="br0">
      <inkml:brushProperty name="width" value="0.0412630438804626" units="cm"/>
      <inkml:brushProperty name="height" value="0.0412630438804626" units="cm"/>
      <inkml:brushProperty name="color" value="#f2395b"/>
      <inkml:brushProperty name="ignorePressure" value="0"/>
    </inkml:brush>
  </inkml:definitions>
  <inkml:trace contextRef="#ctx0" brushRef="#br0">76800.000 48750.000 533,'-71.000'-66.000'0,"10.000"19.000"0,10.000 19.000 0,9.000 19.000 0,-4.000 12.000 7,-15.000 6.000 16,-15.000 7.000 14,-16.000 6.000 15,-5.000 7.000 5,6.000 10.000-6,7.000 10.000-6,6.000 9.000-7,7.000 9.000-5,10.000 9.000-4,10.000 10.000-6,9.000 10.000-4,7.000 5.000-5,7.000 4.000-2,6.000 3.000-3,7.000 3.000-3,8.000-4.000-1,14.000-8.000-2,11.000-10.000-1,14.000-9.000-1,5.000-5.000-1,1.000 0.000-3,-1.000 0.000-3,1.000 0.000-2,-1.000-2.000-2,1.000-3.000 0,-1.000-3.000-1,1.000-2.000 0,-6.000-6.000-1,-8.000-6.000 0,-10.000-6.000 0,-9.000-6.000 0,-15.000-1.000 0,-18.000 7.000 1,-19.000 6.000 2,-18.000 7.000 1,-15.000 0.000-1,-9.000-2.000-3,-10.000-3.000-2,-8.000-3.000-4,0.000-7.000-1,14.000-9.000-4,11.000-10.000-1,14.000-8.000-3,14.000-12.000-3,20.000-12.000-6,18.000-13.000-6,20.000-12.000-4</inkml:trace>
</inkml:ink>
</file>

<file path=ppt/ink/ink79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7"/>
    </inkml:context>
    <inkml:brush xml:id="br0">
      <inkml:brushProperty name="width" value="0.0416948311030865" units="cm"/>
      <inkml:brushProperty name="height" value="0.0416948311030865" units="cm"/>
      <inkml:brushProperty name="color" value="#f2395b"/>
      <inkml:brushProperty name="ignorePressure" value="0"/>
    </inkml:brush>
  </inkml:definitions>
  <inkml:trace contextRef="#ctx0" brushRef="#br0">76900.000 49800.000 527,'37.000'-77.000'36,"-24.000"47.000"8,-26.000 47.000 8,-24.000 48.000 9,-15.000 25.000 0,-3.000 7.000-10,-3.000 6.000-9,-2.000 7.000-10,0.000 0.000-7,7.000-2.000-5,6.000-3.000-6,7.000-3.000-5,7.000-9.000-2,9.000-11.000-2,10.000-14.000 1,10.000-11.000-1,8.000-12.000-2,10.000-9.000-4,10.000-10.000-2,9.000-8.000-4,12.000-14.000-1,16.000-15.000-1,15.000-15.000 1,17.000-16.000-1,7.000-15.000-4,0.000-11.000-6,0.000-14.000-8,0.000-11.000-7,-5.000-12.000-1,-9.000-9.000 4,-10.000-10.000 3,-8.000-8.000 4,-12.000-6.000 3,-12.000 1.000 5,-13.000-1.000 3,-12.000 1.000 4,-13.000 7.000 4,-12.000 16.000 6,-13.000 15.000 6,-12.000 17.000 5,-13.000 16.000 3,-12.000 19.000 0,-13.000 19.000-1,-12.000 19.000 0,-7.000 10.000 0,1.000 4.000-2,-1.000 3.000-2,1.000 3.000-2,7.000 6.000-3,16.000 9.000-7,15.000 10.000-7,17.000 10.000-7,14.000 4.000-6,17.000 0.000-7,15.000 0.000-5,16.000 0.000-7,7.000-5.000-1,1.000-9.000 2,-1.000-10.000 3,1.000-8.000 2</inkml:trace>
</inkml:ink>
</file>

<file path=ppt/ink/ink79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7"/>
    </inkml:context>
    <inkml:brush xml:id="br0">
      <inkml:brushProperty name="width" value="0.0434439294040203" units="cm"/>
      <inkml:brushProperty name="height" value="0.0434439294040203" units="cm"/>
      <inkml:brushProperty name="color" value="#f2395b"/>
      <inkml:brushProperty name="ignorePressure" value="0"/>
    </inkml:brush>
  </inkml:definitions>
  <inkml:trace contextRef="#ctx0" brushRef="#br0">78300.000 49750.000 506,'-205.000'114.000'52,"41.000"-22.000"1,40.000-22.000 1,42.000-21.000 1,24.000-10.000-2,9.000 3.000-6,10.000 3.000-5,10.000 4.000-6,7.000 4.000-6,6.000 6.000-6,7.000 7.000-5,6.000 6.000-6,7.000 3.000-4,10.000 0.000-4,10.000 0.000-3,9.000 0.000-4,9.000-7.000-4,9.000-11.000-6,10.000-14.000-5,10.000-11.000-6,4.000-11.000-6,0.000-5.000-5,0.000-7.000-6,0.000-5.000-6,-2.000-8.000-1,-3.000-5.000 2,-3.000-7.000 2,-2.000-5.000 3,-6.000-6.000 3,-6.000-3.000 2,-6.000-3.000 4,-6.000-2.000 3,-7.000-1.000 3,-6.000 3.000 5,-6.000 3.000 4,-6.000 4.000 4</inkml:trace>
</inkml:ink>
</file>

<file path=ppt/ink/ink79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8"/>
    </inkml:context>
    <inkml:brush xml:id="br0">
      <inkml:brushProperty name="width" value="0.0451004132628441" units="cm"/>
      <inkml:brushProperty name="height" value="0.0451004132628441" units="cm"/>
      <inkml:brushProperty name="color" value="#f2395b"/>
      <inkml:brushProperty name="ignorePressure" value="0"/>
    </inkml:brush>
  </inkml:definitions>
  <inkml:trace contextRef="#ctx0" brushRef="#br0">78750.000 50100.000 487,'-72.000'-44.000'5,"6.000"13.000"8,7.000 12.000 10,6.000 13.000 8,4.000 9.000 6,4.000 6.000 3,3.000 7.000 2,3.000 6.000 3,1.000 9.000 0,1.000 13.000-4,-1.000 12.000-2,1.000 13.000-2,-1.000 10.000-4,1.000 10.000-5,-1.000 10.000-4,1.000 9.000-5,-1.000 7.000-8,1.000 7.000-14,-1.000 6.000-11,1.000 7.000-14,-4.000 11.000-9,-6.000 20.000-9,-6.000 18.000-6,-6.000 20.000-8,1.000-11.000-2,9.000-36.000 2,10.000-39.000 3,10.000-36.000 3</inkml:trace>
</inkml:ink>
</file>

<file path=ppt/ink/ink79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8"/>
    </inkml:context>
    <inkml:brush xml:id="br0">
      <inkml:brushProperty name="width" value="0.0361180901527405" units="cm"/>
      <inkml:brushProperty name="height" value="0.0361180901527405" units="cm"/>
      <inkml:brushProperty name="color" value="#f2395b"/>
      <inkml:brushProperty name="ignorePressure" value="0"/>
    </inkml:brush>
  </inkml:definitions>
  <inkml:trace contextRef="#ctx0" brushRef="#br0">78900.000 49850.000 609,'-18.000'-25.000'7,"17.000"0.000"16,15.000 0.000 15,16.000 0.000 15,7.000 3.000 2,1.000 6.000-9,-1.000 7.000-11,1.000 6.000-9,12.000 3.000-5,25.000 0.000-1,25.000 0.000 0,25.000 0.000 0,14.000 1.000-5,3.000 4.000-6,3.000 3.000-7,4.000 3.000-6,-4.000 1.000-7,-9.000 1.000-4,-10.000-1.000-5,-8.000 1.000-6,-14.000-1.000 0,-15.000 1.000 2,-15.000-1.000 2,-16.000 1.000 2,-16.000 1.000-5,-16.000 3.000-12,-15.000 3.000-11,-15.000 4.000-13,-9.000-1.000 1,1.000-3.000 14,-1.000-3.000 13,1.000-2.000 13</inkml:trace>
</inkml:ink>
</file>

<file path=ppt/ink/ink79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9"/>
    </inkml:context>
    <inkml:brush xml:id="br0">
      <inkml:brushProperty name="width" value="0.0403143018484116" units="cm"/>
      <inkml:brushProperty name="height" value="0.0403143018484116" units="cm"/>
      <inkml:brushProperty name="color" value="#f2395b"/>
      <inkml:brushProperty name="ignorePressure" value="0"/>
    </inkml:brush>
  </inkml:definitions>
  <inkml:trace contextRef="#ctx0" brushRef="#br0">80250.000 49250.000 545,'-68.000'-166.000'41,"17.000"69.000"8,15.000 69.000 11,16.000 69.000 9,5.000 46.000-1,-2.000 26.000-13,-3.000 24.000-12,-3.000 26.000-12,-6.000 16.000-10,-5.000 10.000-8,-7.000 10.000-9,-5.000 9.000-7,-4.000-1.000-12,0.000-8.000-14,0.000-10.000-14,0.000-9.000-14,4.000-18.000-2,10.000-24.000 10,10.000-26.000 10,9.000-24.000 11,4.000-18.000 2,1.000-9.000-5,-1.000-10.000-5,1.000-8.000-5</inkml:trace>
</inkml:ink>
</file>

<file path=ppt/ink/ink79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9"/>
    </inkml:context>
    <inkml:brush xml:id="br0">
      <inkml:brushProperty name="width" value="0.0478376522660255" units="cm"/>
      <inkml:brushProperty name="height" value="0.0478376522660255" units="cm"/>
      <inkml:brushProperty name="color" value="#f2395b"/>
      <inkml:brushProperty name="ignorePressure" value="0"/>
    </inkml:brush>
  </inkml:definitions>
  <inkml:trace contextRef="#ctx0" brushRef="#br0">82500.000 48850.000 459,'1.000'-71.000'4,"4.000"10.000"7,3.000 10.000 8,3.000 9.000 8,-4.000 10.000 5,-8.000 14.000 6,-10.000 11.000 6,-9.000 14.000 5,-5.000 8.000-2,0.000 7.000-9,0.000 6.000-10,0.000 7.000-9,0.000 5.000-8,0.000 7.000-4,0.000 6.000-4,0.000 7.000-6,0.000 0.000 0,0.000-2.000 3,0.000-3.000 3,0.000-3.000 2,0.000 1.000 3,0.000 6.000 0,0.000 7.000 0,0.000 6.000 1,-4.000 20.000 2,-5.000 34.000 1,-7.000 35.000 3,-5.000 35.000 2,-3.000 2.000-1,4.000-28.000-3,3.000-28.000-5,3.000-27.000-3,3.000-12.000-1,3.000 6.000 2,3.000 7.000 1,4.000 6.000 2,4.000-7.000-3,6.000-18.000-11,7.000-19.000-8,6.000-18.000-10,6.000-14.000-16,6.000-5.000-20,7.000-7.000-20,6.000-5.000-22</inkml:trace>
</inkml:ink>
</file>

<file path=ppt/ink/ink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1"/>
    </inkml:context>
    <inkml:brush xml:id="br0">
      <inkml:brushProperty name="width" value="0.0380830839276314" units="cm"/>
      <inkml:brushProperty name="height" value="0.0380830839276314" units="cm"/>
      <inkml:brushProperty name="color" value="#f2385b"/>
      <inkml:brushProperty name="ignorePressure" value="0"/>
    </inkml:brush>
  </inkml:definitions>
  <inkml:trace contextRef="#ctx0" brushRef="#br0">21850.000 30200.000 577,'-25.000'-41.000'74,"0.000"19.000"-11,0.000 19.000-11,0.000 19.000-12,-5.000 16.000-7,-9.000 17.000-6,-10.000 15.000-5,-8.000 16.000-6,-6.000 9.000-4,1.000 3.000-1,-1.000 3.000-3,1.000 4.000-1,-4.000 1.000-4,-6.000 0.000-3,-6.000 0.000-4,-6.000 0.000-4,1.000-5.000-1,9.000-9.000-1,10.000-10.000 1,10.000-8.000-1,7.000-9.000 1,6.000-6.000 1,7.000-6.000 2,6.000-6.000 2,10.000-10.000 3,17.000-12.000 7,15.000-13.000 6,16.000-12.000 7,15.000-9.000 2,16.000-2.000-3,15.000-3.000-3,17.000-3.000-1,8.000 1.000-3,4.000 6.000-3,3.000 7.000-3,3.000 6.000-2,-1.000 3.000-4,-2.000 0.000-6,-3.000 0.000-7,-3.000 0.000-5,-6.000 0.000-6,-5.000 0.000-3,-7.000 0.000-4,-5.000 0.000-4,-9.000 0.000-3,-9.000 0.000-4,-10.000 0.000-3,-8.000 0.000-2</inkml:trace>
</inkml:ink>
</file>

<file path=ppt/ink/ink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0"/>
    </inkml:context>
    <inkml:brush xml:id="br0">
      <inkml:brushProperty name="width" value="0.0508540906012058" units="cm"/>
      <inkml:brushProperty name="height" value="0.0508540906012058" units="cm"/>
      <inkml:brushProperty name="color" value="#f2385b"/>
      <inkml:brushProperty name="ignorePressure" value="0"/>
    </inkml:brush>
  </inkml:definitions>
  <inkml:trace contextRef="#ctx0" brushRef="#br0">32650.000 40000.000 432,'-2.000'-47.000'2,"-3.000"6.000"5,-3.000 7.000 4,-2.000 6.000 5,-1.000 12.000 8,3.000 19.000 13,3.000 19.000 12,4.000 19.000 12,1.000 10.000 2,0.000 4.000-9,0.000 3.000-8,0.000 3.000-10,0.000 7.000-5,0.000 14.000-4,0.000 11.000-3,0.000 14.000-2,-2.000 11.000-5,-3.000 14.000-2,-3.000 11.000-4,-2.000 14.000-3,-1.000 8.000-4,3.000 7.000-2,3.000 6.000-2,4.000 7.000-3,1.000-4.000-3,0.000-12.000-3,0.000-13.000-4,0.000-12.000-3,0.000-9.000-5,0.000-2.000-6,0.000-3.000-6,0.000-3.000-6,0.000-9.000 0,0.000-11.000 4,0.000-14.000 6,0.000-11.000 3,0.000-29.000-2,0.000-44.000-11,0.000-43.000-11,0.000-44.000-11,1.000-19.000 2,4.000 6.000 13,3.000 7.000 13,3.000 6.000 13,1.000 1.000 9,1.000-3.000 4,-1.000-3.000 5,1.000-2.000 4,4.000-1.000 5,9.000 3.000 5,10.000 3.000 7,10.000 4.000 5,7.000 2.000 4,6.000 4.000 3,7.000 3.000 2,6.000 3.000 2,-1.000 6.000 1,-5.000 9.000-4,-7.000 10.000-2,-5.000 10.000-3,-4.000 7.000-2,0.000 6.000-1,0.000 7.000-2,0.000 6.000-1,-5.000 12.000-3,-9.000 19.000-3,-10.000 19.000-2,-8.000 19.000-3,-11.000 9.000-3,-8.000 0.000-2,-10.000 0.000-2,-9.000 0.000-3,-4.000-5.000-1,4.000-9.000-2,3.000-10.000-3,3.000-8.000-2,14.000-18.000-5,25.000-25.000-7,25.000-25.000-7,25.000-25.000-8,12.000-18.000-2,1.000-8.000 3,-1.000-10.000 3,1.000-9.000 2,-3.000-1.000 4,-2.000 10.000 6,-3.000 10.000 4,-3.000 9.000 6,-9.000 9.000 3,-11.000 9.000 1,-14.000 10.000 1,-11.000 10.000 1,-11.000 13.000 9,-5.000 19.000 16,-7.000 19.000 16,-5.000 19.000 16,-6.000 7.000 5,-3.000-3.000-9,-3.000-3.000-7,-2.000-2.000-8,-1.000-3.000-6,3.000 1.000-4,3.000-1.000-4,4.000 1.000-5,1.000 1.000-2,0.000 3.000-2,0.000 3.000-1,0.000 4.000-1,3.000 1.000-1,6.000 0.000-2,7.000 0.000 0,6.000 0.000-1,4.000-2.000-2,4.000-3.000-4,3.000-3.000-4,3.000-2.000-4,3.000-8.000-2,3.000-8.000 0,3.000-10.000 0,4.000-9.000 1,4.000-13.000-1,6.000-16.000 3,7.000-15.000 0,6.000-15.000 2,1.000-14.000-2,-3.000-8.000-6,-3.000-10.000-6,-2.000-9.000-6,-9.000-4.000-1,-12.000 4.000 4,-13.000 3.000 2,-12.000 3.000 4,-12.000 3.000 3,-8.000 3.000 0,-10.000 3.000 2,-9.000 4.000 2,-13.000 8.000 2,-16.000 17.000 4,-15.000 15.000 5,-15.000 16.000 3,-14.000 15.000 0,-8.000 16.000-4,-10.000 15.000-6,-9.000 17.000-4,4.000 3.000-6,19.000-5.000-7,19.000-7.000-7,19.000-5.000-7,12.000-4.000-3,6.000 0.000 1,7.000 0.000 1,6.000 0.000 0</inkml:trace>
</inkml:ink>
</file>

<file path=ppt/ink/ink8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2"/>
    </inkml:context>
    <inkml:brush xml:id="br0">
      <inkml:brushProperty name="width" value="0.0302625317126513" units="cm"/>
      <inkml:brushProperty name="height" value="0.0302625317126513" units="cm"/>
      <inkml:brushProperty name="color" value="#f2395b"/>
      <inkml:brushProperty name="ignorePressure" value="0"/>
    </inkml:brush>
  </inkml:definitions>
  <inkml:trace contextRef="#ctx0" brushRef="#br0">88400.000 43700.000 726,'12.000'-68.000'73,"26.000"17.000"-14,24.000 15.000-12,26.000 16.000-13,21.000 9.000-9,19.000 3.000-7,19.000 3.000-6,19.000 4.000-6,4.000-1.000-8,-9.000-3.000-5,-10.000-3.000-7,-8.000-2.000-6,-15.000-1.000-7,-19.000 3.000-5,-18.000 3.000-7,-19.000 4.000-6,-22.000 1.000-2,-25.000 0.000 4,-25.000 0.000 4,-25.000 0.000 4</inkml:trace>
</inkml:ink>
</file>

<file path=ppt/ink/ink80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09"/>
    </inkml:context>
    <inkml:brush xml:id="br0">
      <inkml:brushProperty name="width" value="0.0478796809911728" units="cm"/>
      <inkml:brushProperty name="height" value="0.0478796809911728" units="cm"/>
      <inkml:brushProperty name="color" value="#f2395b"/>
      <inkml:brushProperty name="ignorePressure" value="0"/>
    </inkml:brush>
  </inkml:definitions>
  <inkml:trace contextRef="#ctx0" brushRef="#br0">84050.000 48600.000 459,'-7.000'-79.000'67,"-11.000"45.000"-5,-14.000 43.000-7,-11.000 45.000-6,-7.000 28.000-5,0.000 17.000-5,0.000 15.000-5,0.000 16.000-5,-5.000 13.000-3,-9.000 14.000-4,-10.000 11.000-3,-8.000 14.000-2,-6.000-1.000-3,1.000-12.000 0,-1.000-13.000-1,1.000-12.000-1,7.000-13.000-1,16.000-12.000-4,15.000-13.000-2,17.000-12.000-4,22.000-16.000-5,32.000-19.000-11,31.000-18.000-9,32.000-19.000-11,13.000-18.000-2,-3.000-15.000 1,-3.000-15.000 3,-2.000-16.000 2,-6.000-12.000 3,-6.000-5.000 4,-6.000-7.000 3,-6.000-5.000 3,-12.000-1.000 2,-15.000 6.000 2,-15.000 7.000 0,-16.000 6.000 2,-16.000 6.000 1,-16.000 6.000 3,-15.000 7.000 3,-15.000 6.000 3,-12.000 6.000 2,-6.000 6.000 4,-6.000 7.000 2,-6.000 6.000 3,-2.000 4.000 0,3.000 4.000-1,3.000 3.000-2,4.000 3.000-2</inkml:trace>
</inkml:ink>
</file>

<file path=ppt/ink/ink80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10"/>
    </inkml:context>
    <inkml:brush xml:id="br0">
      <inkml:brushProperty name="width" value="0.0430202819406986" units="cm"/>
      <inkml:brushProperty name="height" value="0.0430202819406986" units="cm"/>
      <inkml:brushProperty name="color" value="#f2395b"/>
      <inkml:brushProperty name="ignorePressure" value="0"/>
    </inkml:brush>
  </inkml:definitions>
  <inkml:trace contextRef="#ctx0" brushRef="#br0">84700.000 49200.000 511,'23.000'-21.000'9,"-3.000"10.000"18,-3.000 10.000 17,-2.000 9.000 19,-3.000 9.000 5,1.000 9.000-8,-1.000 10.000-6,1.000 10.000-7,-1.000 14.000-8,1.000 23.000-7,-1.000 22.000-9,1.000 22.000-8,-6.000 5.000-8,-8.000-8.000-7,-10.000-10.000-7,-9.000-9.000-9,-7.000-12.000-4,-3.000-11.000-2,-3.000-14.000-2,-2.000-11.000-2,2.000-23.000-9,9.000-31.000-15,10.000-31.000-16,10.000-31.000-15,10.000-18.000 2,13.000-3.000 17,12.000-3.000 18,13.000-2.000 17,6.000 0.000 13,0.000 7.000 7,0.000 6.000 7,0.000 7.000 8,1.000 5.000 5,4.000 7.000 5,3.000 6.000 4,3.000 7.000 5,1.000 5.000 1,1.000 7.000 0,-1.000 6.000-3,1.000 7.000 0,-1.000 2.000-3,1.000 1.000-4,-1.000-1.000-5,1.000 1.000-3,-6.000 1.000-6,-8.000 3.000-6,-10.000 3.000-6,-9.000 4.000-5</inkml:trace>
</inkml:ink>
</file>

<file path=ppt/ink/ink80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11"/>
    </inkml:context>
    <inkml:brush xml:id="br0">
      <inkml:brushProperty name="width" value="0.0512465164065361" units="cm"/>
      <inkml:brushProperty name="height" value="0.0512465164065361" units="cm"/>
      <inkml:brushProperty name="color" value="#f2395b"/>
      <inkml:brushProperty name="ignorePressure" value="0"/>
    </inkml:brush>
  </inkml:definitions>
  <inkml:trace contextRef="#ctx0" brushRef="#br0">85950.000 48250.000 429,'-46.000'-16.000'37,"10.000"19.000"11,10.000 19.000 11,9.000 19.000 11,2.000 18.000 1,-2.000 19.000-11,-3.000 19.000-9,-3.000 19.000-11,-1.000 15.000-7,4.000 13.000-6,3.000 12.000-5,3.000 13.000-6,-4.000 7.000-5,-8.000 4.000-1,-10.000 3.000-2,-9.000 3.000-3,-5.000-7.000-3,0.000-15.000-2,0.000-15.000-4,0.000-16.000-4,3.000-15.000-4,6.000-11.000-8,7.000-14.000-8,6.000-11.000-7,6.000-12.000-4,6.000-9.000 0,7.000-10.000-1,6.000-8.000-1,4.000-14.000-2,4.000-15.000-4,3.000-15.000-4,3.000-16.000-4,4.000-15.000 2,7.000-11.000 9,6.000-14.000 11,7.000-11.000 9,7.000-7.000 6,9.000 0.000 5,10.000 0.000 3,10.000 0.000 4,4.000 1.000 4,0.000 4.000 4,0.000 3.000 2,0.000 3.000 5,0.000 4.000 4,0.000 7.000 8,0.000 6.000 6,0.000 7.000 7,-5.000 5.000 3,-9.000 7.000 0,-10.000 6.000 0,-8.000 7.000-1,-9.000 8.000-2,-6.000 14.000-5,-6.000 11.000-5,-6.000 14.000-5,-9.000 7.000-3,-8.000 3.000-1,-10.000 3.000-2,-9.000 4.000 0,-7.000 2.000-2,-3.000 4.000-2,-3.000 3.000-2,-2.000 3.000-2,17.000-16.000-8,42.000-34.000-12,40.000-35.000-12,41.000-33.000-12,18.000-18.000-3,-3.000 0.000 6,-3.000 0.000 6,-2.000 0.000 7,-11.000 6.000 7,-15.000 13.000 6,-15.000 12.000 6,-16.000 13.000 8,-16.000 15.000 9,-16.000 19.000 14,-15.000 19.000 13,-15.000 19.000 14,-12.000 9.000 3,-6.000 0.000-8,-6.000 0.000-9,-6.000 0.000-7,-1.000 3.000-8,7.000 6.000-4,6.000 7.000-5,7.000 6.000-6,4.000-1.000-3,3.000-5.000-3,3.000-7.000-3,4.000-5.000-2,10.000-8.000-4,19.000-5.000-2,19.000-7.000-4,19.000-5.000-2,10.000-12.000-2,4.000-16.000-2,3.000-15.000-2,3.000-15.000-1,1.000-12.000 0,1.000-6.000 3,-1.000-6.000 4,1.000-6.000 2,-1.000-7.000 4,1.000-6.000 4,-1.000-6.000 3,1.000-6.000 4,-7.000-1.000 3,-12.000 7.000 2,-13.000 6.000 1,-12.000 7.000 2,-12.000 5.000 0,-8.000 7.000 2,-10.000 6.000-1,-9.000 7.000 1,-16.000 7.000 0,-22.000 9.000-1,-22.000 10.000 0,-21.000 10.000 0,-26.000 8.000-4,-28.000 10.000-6,-28.000 10.000-7,-27.000 9.000-7,-12.000 7.000-6,6.000 7.000-9,7.000 6.000-9,6.000 7.000-7,20.000-3.000-9,34.000-8.000-6,35.000-10.000-6,35.000-9.000-8</inkml:trace>
</inkml:ink>
</file>

<file path=ppt/ink/ink80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14"/>
    </inkml:context>
    <inkml:brush xml:id="br0">
      <inkml:brushProperty name="width" value="0.0237414371222258" units="cm"/>
      <inkml:brushProperty name="height" value="0.0237414371222258" units="cm"/>
      <inkml:brushProperty name="color" value="#f2395b"/>
      <inkml:brushProperty name="ignorePressure" value="0"/>
    </inkml:brush>
  </inkml:definitions>
  <inkml:trace contextRef="#ctx0" brushRef="#br0">64150.000 9300.000 926,'-82.000'-238.000'49,"39.000"76.000"-25,36.000 74.000-24,39.000 76.000-23,14.000 35.000-14,-5.000-3.000 0,-7.000-3.000-2,-5.000-2.000-1</inkml:trace>
</inkml:ink>
</file>

<file path=ppt/ink/ink80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15"/>
    </inkml:context>
    <inkml:brush xml:id="br0">
      <inkml:brushProperty name="width" value="0.030110202729702" units="cm"/>
      <inkml:brushProperty name="height" value="0.030110202729702" units="cm"/>
      <inkml:brushProperty name="color" value="#f2395b"/>
      <inkml:brushProperty name="ignorePressure" value="0"/>
    </inkml:brush>
  </inkml:definitions>
  <inkml:trace contextRef="#ctx0" brushRef="#br0">10700.000 24300.000 730,'167.000'23.000'88,"-16.000"-3.000"-19,-15.000-3.000-20,-15.000-2.000-18,11.000-5.000-13,42.000-2.000-7,40.000-3.000-7,41.000-3.000-8,16.000-6.000-2,-5.000-5.000 1,-7.000-7.000 0,-5.000-5.000 1,-9.000-6.000-6,-9.000-3.000-10,-10.000-3.000-11,-8.000-2.000-12,-25.000-1.000-4,-36.000 3.000 0,-39.000 3.000 1,-36.000 4.000 1</inkml:trace>
</inkml:ink>
</file>

<file path=ppt/ink/ink80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16"/>
    </inkml:context>
    <inkml:brush xml:id="br0">
      <inkml:brushProperty name="width" value="0.0345960184931755" units="cm"/>
      <inkml:brushProperty name="height" value="0.0345960184931755" units="cm"/>
      <inkml:brushProperty name="color" value="#f2395b"/>
      <inkml:brushProperty name="ignorePressure" value="0"/>
    </inkml:brush>
  </inkml:definitions>
  <inkml:trace contextRef="#ctx0" brushRef="#br0">20650.000 3950.000 635,'-18.000'-135.000'8,"17.000"32.000"16,15.000 31.000 15,16.000 32.000 15,12.000 21.000 4,9.000 13.000-9,10.000 12.000-10,10.000 13.000-9,5.000 6.000-8,4.000 0.000-4,3.000 0.000-5,3.000 0.000-4,-1.000 0.000-8,-2.000 0.000-6,-3.000 0.000-9,-3.000 0.000-7,-4.000-4.000-7,-3.000-5.000-8,-3.000-7.000-5,-2.000-5.000-7,-9.000-9.000-3,-12.000-9.000 2,-13.000-10.000 2,-12.000-8.000 2</inkml:trace>
</inkml:ink>
</file>

<file path=ppt/ink/ink80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16"/>
    </inkml:context>
    <inkml:brush xml:id="br0">
      <inkml:brushProperty name="width" value="0.0335560031235218" units="cm"/>
      <inkml:brushProperty name="height" value="0.0335560031235218" units="cm"/>
      <inkml:brushProperty name="color" value="#f2395b"/>
      <inkml:brushProperty name="ignorePressure" value="0"/>
    </inkml:brush>
  </inkml:definitions>
  <inkml:trace contextRef="#ctx0" brushRef="#br0">21650.000 2650.000 655,'-47.000'-22.000'1,"6.000"6.000"3,7.000 7.000 3,6.000 6.000 2,4.000 9.000 5,4.000 13.000 5,3.000 12.000 7,3.000 13.000 5,-1.000 13.000 3,-2.000 17.000-1,-3.000 15.000 1,-3.000 16.000 0,1.000 12.000-4,6.000 9.000-6,7.000 10.000-6,6.000 10.000-6,3.000-3.000-5,0.000-11.000-2,0.000-14.000-3,0.000-11.000-1,3.000-11.000-7,6.000-5.000-9,7.000-7.000-9,6.000-5.000-9,4.000-12.000-9,4.000-16.000-8,3.000-15.000-8,3.000-15.000-8</inkml:trace>
</inkml:ink>
</file>

<file path=ppt/ink/ink80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17"/>
    </inkml:context>
    <inkml:brush xml:id="br0">
      <inkml:brushProperty name="width" value="0.0326396934688091" units="cm"/>
      <inkml:brushProperty name="height" value="0.0326396934688091" units="cm"/>
      <inkml:brushProperty name="color" value="#f2395b"/>
      <inkml:brushProperty name="ignorePressure" value="0"/>
    </inkml:brush>
  </inkml:definitions>
  <inkml:trace contextRef="#ctx0" brushRef="#br0">22500.000 2450.000 674,'46.000'-24.000'2,"-5.000"4.000"5,-7.000 3.000 4,-5.000 3.000 5,-4.000 3.000 4,0.000 3.000 1,0.000 3.000 3,0.000 4.000 2,3.000 7.000 0,6.000 13.000 0,7.000 12.000-1,6.000 13.000-1,-4.000 10.000-1,-11.000 10.000-2,-14.000 10.000 0,-11.000 9.000-2,-14.000 7.000-6,-11.000 7.000-12,-14.000 6.000-12,-11.000 7.000-12,-4.000-6.000-5,6.000-15.000 0,7.000-15.000 2,6.000-16.000 0,4.000-10.000 3,4.000-3.000 7,3.000-3.000 7,3.000-2.000 6,9.000-5.000 5,16.000-2.000 3,15.000-3.000 4,17.000-3.000 2,11.000-2.000 1,10.000 0.000 1,10.000 0.000 0,9.000 0.000 0,-2.000 4.000-2,-12.000 10.000-3,-13.000 10.000-4,-12.000 9.000-4,-16.000 10.000 0,-19.000 14.000 1,-18.000 11.000 2,-19.000 14.000 2,-19.000 7.000-6,-19.000 3.000-13,-18.000 3.000-12,-19.000 4.000-14,-2.000-9.000-5,16.000-18.000-1,15.000-19.000-1,17.000-18.000 0</inkml:trace>
</inkml:ink>
</file>

<file path=ppt/ink/ink80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18"/>
    </inkml:context>
    <inkml:brush xml:id="br0">
      <inkml:brushProperty name="width" value="0.0397087633609772" units="cm"/>
      <inkml:brushProperty name="height" value="0.0397087633609772" units="cm"/>
      <inkml:brushProperty name="color" value="#f2395b"/>
      <inkml:brushProperty name="ignorePressure" value="0"/>
    </inkml:brush>
  </inkml:definitions>
  <inkml:trace contextRef="#ctx0" brushRef="#br0">21350.000 10500.000 554,'-2.000'-47.000'18,"-3.000"6.000"4,-3.000 7.000 3,-2.000 6.000 3,-6.000 6.000 0,-6.000 6.000-2,-6.000 7.000-3,-6.000 6.000-2,-7.000 4.000-2,-6.000 4.000 1,-6.000 3.000 1,-6.000 3.000 0,-4.000 6.000 0,1.000 9.000-3,-1.000 10.000-3,1.000 10.000-1,-4.000 7.000-2,-6.000 6.000-2,-6.000 7.000 0,-6.000 6.000-1,-2.000 7.000-1,3.000 10.000-1,3.000 10.000-2,4.000 9.000 0,4.000 6.000-1,6.000 3.000-1,7.000 3.000 0,6.000 4.000 0,4.000 1.000-1,4.000 0.000 1,3.000 0.000-1,3.000 0.000 1,6.000-4.000-1,9.000-5.000-1,10.000-7.000-1,10.000-5.000-1,8.000-9.000 0,10.000-9.000 0,10.000-10.000 0,9.000-8.000 0,9.000-11.000 1,9.000-8.000 1,10.000-10.000-1,10.000-9.000 1,7.000-9.000-3,6.000-5.000-5,7.000-7.000-6,6.000-5.000-5,4.000-12.000-2,4.000-16.000 2,3.000-15.000 2,3.000-15.000 1,-1.000-11.000 1,-2.000-2.000-3,-3.000-3.000-1,-3.000-3.000-3,-9.000 2.000 1,-11.000 10.000 3,-14.000 10.000 3,-11.000 9.000 4,-18.000 12.000 7,-22.000 16.000 11,-22.000 15.000 11,-21.000 17.000 12,-10.000 8.000 3,3.000 4.000-6,3.000 3.000-4,4.000 3.000-5,2.000 4.000-3,4.000 7.000-2,3.000 6.000-2,3.000 7.000-3,3.000 0.000 0,3.000-2.000 0,3.000-3.000-1,4.000-3.000 1,1.000-4.000-2,0.000-3.000-4,0.000-3.000-2,0.000-2.000-4,6.000-8.000-3,13.000-8.000-1,12.000-10.000-2,13.000-9.000-2,4.000-12.000 0,-3.000-11.000 0,-3.000-14.000 1,-2.000-11.000 0,-5.000-9.000 1,-2.000-3.000 1,-3.000-3.000 0,-3.000-2.000 1,-6.000-1.000 1,-5.000 3.000 1,-7.000 3.000 2,-5.000 4.000 1,-8.000 2.000 0,-5.000 4.000 1,-7.000 3.000-1,-5.000 3.000 1,-6.000 1.000-1,-3.000 1.000-1,-3.000-1.000 0,-2.000 1.000-1,-3.000 1.000-2,1.000 3.000-4,-1.000 3.000-3,1.000 4.000-3,-1.000 4.000-3,1.000 6.000-2,-1.000 7.000-2,1.000 6.000-2</inkml:trace>
</inkml:ink>
</file>

<file path=ppt/ink/ink80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18"/>
    </inkml:context>
    <inkml:brush xml:id="br0">
      <inkml:brushProperty name="width" value="0.0348814614117146" units="cm"/>
      <inkml:brushProperty name="height" value="0.0348814614117146" units="cm"/>
      <inkml:brushProperty name="color" value="#f2395b"/>
      <inkml:brushProperty name="ignorePressure" value="0"/>
    </inkml:brush>
  </inkml:definitions>
  <inkml:trace contextRef="#ctx0" brushRef="#br0">22300.000 10150.000 630,'-19.000'-43.000'89,"13.000"17.000"-14,12.000 15.000-15,13.000 16.000-14,6.000 12.000-11,0.000 9.000-8,0.000 10.000-8,0.000 10.000-7,-4.000 2.000-6,-5.000-3.000-6,-7.000-3.000-3,-5.000-2.000-6,-4.000-3.000-2,0.000 1.000 1,0.000-1.000 1,0.000 1.000 0,-4.000-4.000-1,-5.000-6.000-3,-7.000-6.000-3,-5.000-6.000-3,0.000-2.000 3,10.000 3.000 7,10.000 3.000 8,9.000 4.000 8,9.000-1.000 4,9.000-3.000 2,10.000-3.000 0,10.000-2.000 1,2.000-1.000-1,-3.000 3.000-3,-3.000 3.000-2,-2.000 4.000-3,-8.000 5.000-2,-8.000 10.000-1,-10.000 10.000-2,-9.000 9.000 0,-12.000 6.000-1,-11.000 3.000 1,-14.000 3.000 0,-11.000 4.000 2,-11.000 1.000-4,-5.000 0.000-7,-7.000 0.000-7,-5.000 0.000-7,-1.000-5.000-5,6.000-9.000-2,7.000-10.000-2,6.000-8.000-3,6.000-12.000-2,6.000-12.000-4,7.000-13.000-2,6.000-12.000-4</inkml:trace>
</inkml:ink>
</file>

<file path=ppt/ink/ink8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2"/>
    </inkml:context>
    <inkml:brush xml:id="br0">
      <inkml:brushProperty name="width" value="0.0327907800674438" units="cm"/>
      <inkml:brushProperty name="height" value="0.0327907800674438" units="cm"/>
      <inkml:brushProperty name="color" value="#f2395b"/>
      <inkml:brushProperty name="ignorePressure" value="0"/>
    </inkml:brush>
  </inkml:definitions>
  <inkml:trace contextRef="#ctx0" brushRef="#br0">89600.000 42800.000 670,'-46.000'-113.000'-14,"10.000"26.000"12,10.000 24.000 12,9.000 26.000 12,4.000 21.000 8,1.000 19.000 5,-1.000 19.000 4,1.000 19.000 5,1.000 12.000-2,3.000 6.000-7,3.000 7.000-9,4.000 6.000-6,1.000-2.000-6,0.000-9.000-3,0.000-10.000-3,0.000-8.000-2,-2.000 11.000-3,-3.000 35.000-3,-3.000 35.000-1,-2.000 34.000-4,-1.000 20.000-2,3.000 6.000-2,3.000 7.000-4,4.000 6.000-2,-1.000-5.000-6,-3.000-16.000-9,-3.000-15.000-9,-2.000-15.000-10,-1.000-23.000 0,3.000-28.000 8,3.000-28.000 8,4.000-27.000 9,-1.000-15.000 3,-3.000 0.000-1,-3.000 0.000 0,-2.000 0.000 0</inkml:trace>
</inkml:ink>
</file>

<file path=ppt/ink/ink80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18"/>
    </inkml:context>
    <inkml:brush xml:id="br0">
      <inkml:brushProperty name="width" value="0.0306829251348972" units="cm"/>
      <inkml:brushProperty name="height" value="0.0306829251348972" units="cm"/>
      <inkml:brushProperty name="color" value="#f2395b"/>
      <inkml:brushProperty name="ignorePressure" value="0"/>
    </inkml:brush>
  </inkml:definitions>
  <inkml:trace contextRef="#ctx0" brushRef="#br0">23200.000 10600.000 717,'51.000'0.000'80,"4.000"0.000"-14,3.000 0.000-15,3.000 0.000-15,3.000 0.000-11,3.000 0.000-9,3.000 0.000-8,4.000 0.000-8,-3.000 0.000-7,-5.000 0.000-7,-7.000 0.000-7,-5.000 0.000-6,-8.000 3.000-1,-5.000 6.000 1,-7.000 7.000 2,-5.000 6.000 3</inkml:trace>
</inkml:ink>
</file>

<file path=ppt/ink/ink80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19"/>
    </inkml:context>
    <inkml:brush xml:id="br0">
      <inkml:brushProperty name="width" value="0.0332295559346676" units="cm"/>
      <inkml:brushProperty name="height" value="0.0332295559346676" units="cm"/>
      <inkml:brushProperty name="color" value="#f2395b"/>
      <inkml:brushProperty name="ignorePressure" value="0"/>
    </inkml:brush>
  </inkml:definitions>
  <inkml:trace contextRef="#ctx0" brushRef="#br0">23700.000 10050.000 662,'-46.000'-35.000'30,"10.000"32.000"12,10.000 31.000 12,9.000 32.000 11,6.000 19.000-3,3.000 10.000-17,3.000 10.000-17,4.000 9.000-16,1.000-1.000-17,0.000-8.000-12,0.000-10.000-13,0.000-9.000-13,0.000-9.000-8,0.000-5.000-3,0.000-7.000-3,0.000-5.000-2</inkml:trace>
</inkml:ink>
</file>

<file path=ppt/ink/ink80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2"/>
    </inkml:context>
    <inkml:brush xml:id="br0">
      <inkml:brushProperty name="width" value="0.0371449999511242" units="cm"/>
      <inkml:brushProperty name="height" value="0.0371449999511242" units="cm"/>
      <inkml:brushProperty name="color" value="#f2395b"/>
      <inkml:brushProperty name="ignorePressure" value="0"/>
    </inkml:brush>
  </inkml:definitions>
  <inkml:trace contextRef="#ctx0" brushRef="#br0">58700.000 7550.000 592,'-200.000'-46.000'2,"50.000"10.000"6,50.000 10.000 6,50.000 9.000 4,32.000 6.000 6,17.000 3.000 6,15.000 3.000 4,16.000 4.000 6,23.000 1.000 0,31.000 0.000-5,32.000 0.000-6,31.000 0.000-6,26.000 1.000-3,22.000 4.000-2,22.000 3.000-2,23.000 3.000-1,19.000-2.000-2,19.000-6.000-3,19.000-6.000-2,19.000-6.000-2,7.000-4.000-3,-3.000 1.000-1,-3.000-1.000-3,-2.000 1.000-3,-11.000 1.000-2,-15.000 3.000-5,-15.000 3.000-4,-16.000 4.000-5,-13.000 1.000-6,-9.000 0.000-8,-10.000 0.000-6,-8.000 0.000-9,-28.000 0.000-2,-43.000 0.000 0,-44.000 0.000 2,-43.000 0.000 0</inkml:trace>
</inkml:ink>
</file>

<file path=ppt/ink/ink80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2"/>
    </inkml:context>
    <inkml:brush xml:id="br0">
      <inkml:brushProperty name="width" value="0.0298528801649809" units="cm"/>
      <inkml:brushProperty name="height" value="0.0298528801649809" units="cm"/>
      <inkml:brushProperty name="color" value="#f2395b"/>
      <inkml:brushProperty name="ignorePressure" value="0"/>
    </inkml:brush>
  </inkml:definitions>
  <inkml:trace contextRef="#ctx0" brushRef="#br0">62350.000 3650.000 736,'-61.000'-46.000'6,"28.000"10.000"12,28.000 10.000 12,29.000 9.000 12,22.000 6.000 1,20.000 3.000-8,18.000 3.000-8,20.000 4.000-9,-3.000 1.000-6,-21.000 0.000-3,-22.000 0.000-4,-22.000 0.000-3,3.000 0.000-1,28.000 0.000 2,28.000 0.000 1,29.000 0.000 2,7.000 0.000-4,-12.000 0.000-8,-13.000 0.000-10,-12.000 0.000-9,-13.000-4.000-10,-12.000-5.000-8,-13.000-7.000-10,-12.000-5.000-9</inkml:trace>
</inkml:ink>
</file>

<file path=ppt/ink/ink80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2"/>
    </inkml:context>
    <inkml:brush xml:id="br0">
      <inkml:brushProperty name="width" value="0.0302301254123449" units="cm"/>
      <inkml:brushProperty name="height" value="0.0302301254123449" units="cm"/>
      <inkml:brushProperty name="color" value="#f2395b"/>
      <inkml:brushProperty name="ignorePressure" value="0"/>
    </inkml:brush>
  </inkml:definitions>
  <inkml:trace contextRef="#ctx0" brushRef="#br0">64000.000 2550.000 727,'68.000'-24.000'14,"-11.000"4.000"-1,-14.000 3.000-1,-11.000 3.000-1,-6.000 6.000 1,4.000 9.000 4,3.000 10.000 5,3.000 10.000 3,-4.000 11.000 2,-8.000 17.000 0,-10.000 15.000-1,-9.000 16.000-1,-7.000 9.000-3,-3.000 3.000-6,-3.000 3.000-5,-2.000 4.000-7,-8.000-3.000-6,-8.000-5.000-3,-10.000-7.000-4,-9.000-5.000-3,1.000-9.000-3,13.000-9.000 3,12.000-10.000 1,13.000-8.000 2,13.000-11.000 2,17.000-8.000 1,15.000-10.000 2,16.000-9.000 1,23.000-10.000-1,31.000-9.000-6,32.000-10.000-5,31.000-8.000-5,12.000-6.000-3,-6.000 1.000-1,-6.000-1.000-2,-6.000 1.000 0,-18.000 1.000-1,-28.000 3.000 1,-28.000 3.000 0,-27.000 4.000 1</inkml:trace>
</inkml:ink>
</file>

<file path=ppt/ink/ink80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3"/>
    </inkml:context>
    <inkml:brush xml:id="br0">
      <inkml:brushProperty name="width" value="0.0290264692157507" units="cm"/>
      <inkml:brushProperty name="height" value="0.0290264692157507" units="cm"/>
      <inkml:brushProperty name="color" value="#f2395b"/>
      <inkml:brushProperty name="ignorePressure" value="0"/>
    </inkml:brush>
  </inkml:definitions>
  <inkml:trace contextRef="#ctx0" brushRef="#br0">24050.000 11700.000 757,'115.000'-133.000'75,"-18.000"34.000"-17,-19.000 35.000-15,-18.000 35.000-15,-3.000 18.000-11,17.000 3.000-5,15.000 3.000-4,16.000 4.000-7,10.000 2.000-2,7.000 4.000-3,6.000 3.000-2,7.000 3.000-3,-1.000 1.000-3,-6.000 1.000-6,-6.000-1.000-6,-6.000 1.000-6,-15.000-1.000-3,-21.000 1.000 0,-22.000-1.000-1,-22.000 1.000 1</inkml:trace>
</inkml:ink>
</file>

<file path=ppt/ink/ink80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3"/>
    </inkml:context>
    <inkml:brush xml:id="br0">
      <inkml:brushProperty name="width" value="0.0322975739836693" units="cm"/>
      <inkml:brushProperty name="height" value="0.0322975739836693" units="cm"/>
      <inkml:brushProperty name="color" value="#f2395b"/>
      <inkml:brushProperty name="ignorePressure" value="0"/>
    </inkml:brush>
  </inkml:definitions>
  <inkml:trace contextRef="#ctx0" brushRef="#br0">25200.000 10500.000 681,'-24.000'-24.000'3,"4.000"4.000"8,3.000 3.000 6,3.000 3.000 8,3.000 6.000 3,3.000 9.000 0,3.000 10.000 1,4.000 10.000 0,1.000 13.000-2,0.000 19.000-3,0.000 19.000-3,0.000 19.000-4,0.000 16.000-2,0.000 17.000-1,0.000 15.000-2,0.000 16.000-2,0.000 7.000-3,0.000 1.000-5,0.000-1.000-6,0.000 1.000-5,1.000-4.000-6,4.000-6.000-10,3.000-6.000-7,3.000-6.000-10,-1.000-18.000-4,-2.000-28.000-3,-3.000-28.000-1,-3.000-27.000-3</inkml:trace>
</inkml:ink>
</file>

<file path=ppt/ink/ink80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4"/>
    </inkml:context>
    <inkml:brush xml:id="br0">
      <inkml:brushProperty name="width" value="0.0381895303726196" units="cm"/>
      <inkml:brushProperty name="height" value="0.0381895303726196" units="cm"/>
      <inkml:brushProperty name="color" value="#f2395b"/>
      <inkml:brushProperty name="ignorePressure" value="0"/>
    </inkml:brush>
  </inkml:definitions>
  <inkml:trace contextRef="#ctx0" brushRef="#br0">28600.000 10450.000 576,'-2.000'-46.000'-9,"-3.000"10.000"8,-3.000 10.000 7,-2.000 9.000 7,-3.000 2.000 5,1.000-2.000 1,-1.000-3.000 2,1.000-3.000 2,-1.000-4.000-1,1.000-3.000-1,-1.000-3.000-2,1.000-2.000-2,-4.000 0.000-1,-6.000 7.000-1,-6.000 6.000-2,-6.000 7.000 0,-6.000 2.000-2,-2.000 1.000-1,-3.000-1.000 0,-3.000 1.000-1,-6.000 5.000 0,-5.000 14.000-1,-7.000 11.000 1,-5.000 14.000-1,-4.000 8.000 1,0.000 7.000-2,0.000 6.000 1,0.000 7.000-1,1.000 4.000 0,4.000 3.000 1,3.000 3.000 0,3.000 4.000 0,6.000 1.000 0,9.000 0.000-1,10.000 0.000 0,10.000 0.000-1,7.000 4.000-1,6.000 10.000 1,7.000 10.000 1,6.000 9.000 0,3.000-1.000-1,0.000-8.000-4,0.000-10.000-2,0.000-9.000-3,4.000-13.000-3,10.000-16.000-3,10.000-15.000-2,9.000-15.000-2,7.000-11.000-3,7.000-2.000-1,6.000-3.000-2,7.000-3.000-2,2.000-10.000 0,1.000-16.000 0,-1.000-15.000-1,1.000-15.000 1,-3.000-6.000 0,-2.000 7.000 2,-3.000 6.000 2,-3.000 7.000 1,-6.000 7.000 4,-5.000 9.000 6,-7.000 10.000 6,-5.000 10.000 5,-8.000 11.000 5,-5.000 17.000 2,-7.000 15.000 1,-5.000 16.000 2,-4.000 7.000 2,0.000 1.000 2,0.000-1.000 2,0.000 1.000 3,0.000-4.000-2,0.000-6.000-4,0.000-6.000-4,0.000-6.000-5,9.000-9.000-5,19.000-8.000-9,19.000-10.000-7,19.000-9.000-7,5.000-13.000-5,-5.000-16.000 0,-7.000-15.000-1,-5.000-15.000 0,-6.000-11.000 0,-3.000-2.000 2,-3.000-3.000 0,-2.000-3.000 1,-6.000 2.000 3,-6.000 10.000 4,-6.000 10.000 5,-6.000 9.000 3,-6.000 17.000 13,-2.000 25.000 20,-3.000 25.000 21,-3.000 25.000 20,-1.000 14.000 3,4.000 3.000-16,3.000 3.000-16,3.000 4.000-15,1.000-3.000-13,1.000-5.000-10,-1.000-7.000-10,1.000-5.000-10,-3.000-4.000-9,-2.000 0.000-7,-3.000 0.000-7,-3.000 0.000-6,-1.000-4.000-4,4.000-5.000 2,3.000-7.000 0,3.000-5.000 2</inkml:trace>
</inkml:ink>
</file>

<file path=ppt/ink/ink80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5"/>
    </inkml:context>
    <inkml:brush xml:id="br0">
      <inkml:brushProperty name="width" value="0.0384616442024708" units="cm"/>
      <inkml:brushProperty name="height" value="0.0384616442024708" units="cm"/>
      <inkml:brushProperty name="color" value="#f2395b"/>
      <inkml:brushProperty name="ignorePressure" value="0"/>
    </inkml:brush>
  </inkml:definitions>
  <inkml:trace contextRef="#ctx0" brushRef="#br0">29600.000 11100.000 571,'46.000'25.000'95,"-5.000"0.000"-23,-7.000 0.000-22,-5.000 0.000-22,-8.000 1.000-14,-5.000 4.000-4,-7.000 3.000-4,-5.000 3.000-5,-4.000 4.000-3,0.000 7.000-4,0.000 6.000-3,0.000 7.000-3,-5.000 0.000-2,-9.000-2.000 2,-10.000-3.000 0,-8.000-3.000 1,-3.000-6.000 2,7.000-5.000 1,6.000-7.000 1,7.000-5.000 2,10.000-8.000 2,16.000-5.000 3,15.000-7.000 3,17.000-5.000 3,8.000-11.000 0,4.000-11.000-5,3.000-14.000-5,3.000-11.000-4,1.000-11.000-5,1.000-5.000-7,-1.000-7.000-7,1.000-5.000-5,-3.000-6.000-4,-2.000-3.000 3,-3.000-3.000 1,-3.000-2.000 3,-4.000-5.000 3,-3.000-2.000 6,-3.000-3.000 6,-2.000-3.000 5,-5.000 2.000 4,-2.000 10.000 1,-3.000 10.000 1,-3.000 9.000 1,-4.000 7.000 2,-3.000 7.000 3,-3.000 6.000 2,-2.000 7.000 3,-9.000 15.000 13,-12.000 25.000 24,-13.000 25.000 23,-12.000 25.000 23,-5.000 15.000 3,3.000 7.000-18,3.000 6.000-18,4.000 7.000-19,4.000 2.000-12,6.000 1.000-9,7.000-1.000-9,6.000 1.000-7,3.000-4.000-5,0.000-6.000 0,0.000-6.000 0,0.000-6.000 1,3.000-6.000-1,6.000-2.000 1,7.000-3.000-1,6.000-3.000 1,4.000-4.000-1,4.000-3.000-1,3.000-3.000-1,3.000-2.000 0,3.000-5.000-1,3.000-2.000 0,3.000-3.000-1,4.000-3.000 0,-3.000-2.000 0,-5.000 0.000-2,-7.000 0.000 0,-5.000 0.000-2,-6.000 1.000 1,-3.000 4.000 1,-3.000 3.000 0,-2.000 3.000 1,-9.000 1.000 0,-12.000 1.000 0,-13.000-1.000 0,-12.000 1.000-1,-15.000 4.000 0,-15.000 9.000 1,-15.000 10.000 1,-16.000 10.000 0,-8.000 2.000-4,0.000-3.000-8,0.000-3.000-7,0.000-2.000-9,9.000-9.000-3,19.000-12.000-1,19.000-13.000-1,19.000-12.000 1</inkml:trace>
</inkml:ink>
</file>

<file path=ppt/ink/ink80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6"/>
    </inkml:context>
    <inkml:brush xml:id="br0">
      <inkml:brushProperty name="width" value="0.0328863598406315" units="cm"/>
      <inkml:brushProperty name="height" value="0.0328863598406315" units="cm"/>
      <inkml:brushProperty name="color" value="#f2395b"/>
      <inkml:brushProperty name="ignorePressure" value="0"/>
    </inkml:brush>
  </inkml:definitions>
  <inkml:trace contextRef="#ctx0" brushRef="#br0">32000.000 11500.000 668,'53.000'-24.000'86,"6.000"4.000"-20,7.000 3.000-19,6.000 3.000-18,4.000 1.000-11,4.000 1.000-2,3.000-1.000-3,3.000 1.000-2,9.000 1.000-1,16.000 3.000-1,15.000 3.000-1,17.000 4.000 0,3.000 1.000-1,-5.000 0.000-4,-7.000 0.000-2,-5.000 0.000-4,-8.000 1.000-3,-5.000 4.000-3,-7.000 3.000-4,-5.000 3.000-2,-6.000 1.000-4,-3.000 1.000-3,-3.000-1.000-4,-2.000 1.000-4,-6.000-6.000-1,-6.000-8.000 4,-6.000-10.000 2,-6.000-9.000 3</inkml:trace>
</inkml:ink>
</file>

<file path=ppt/ink/ink8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4"/>
    </inkml:context>
    <inkml:brush xml:id="br0">
      <inkml:brushProperty name="width" value="0.0492337122559547" units="cm"/>
      <inkml:brushProperty name="height" value="0.0492337122559547" units="cm"/>
      <inkml:brushProperty name="color" value="#f2395b"/>
      <inkml:brushProperty name="ignorePressure" value="0"/>
    </inkml:brush>
  </inkml:definitions>
  <inkml:trace contextRef="#ctx0" brushRef="#br0">92150.000 42600.000 446,'3.000'-47.000'4,"6.000"6.000"7,7.000 7.000 8,6.000 6.000 8,4.000 7.000 2,4.000 10.000-3,3.000 10.000-3,3.000 9.000-2,1.000 7.000-3,1.000 7.000-2,-1.000 6.000-2,1.000 7.000-2,-4.000 7.000-3,-6.000 9.000-4,-6.000 10.000-2,-6.000 10.000-4,-10.000 7.000-1,-12.000 6.000 1,-13.000 7.000 0,-12.000 6.000 1,-13.000 6.000-1,-12.000 6.000-2,-13.000 7.000-1,-12.000 6.000-3,-9.000-1.000 0,-2.000-5.000 0,-3.000-7.000 1,-3.000-5.000 1,2.000-9.000 0,10.000-9.000 1,10.000-10.000 2,9.000-8.000 1,9.000-12.000 2,9.000-12.000 1,10.000-13.000 1,10.000-12.000 2,14.000-10.000 2,23.000-6.000 2,22.000-6.000 1,22.000-6.000 3,15.000-6.000-1,9.000-2.000-2,10.000-3.000-1,10.000-3.000-2,4.000-2.000-3,0.000 0.000-4,0.000 0.000-3,0.000 0.000-4,0.000 0.000 0,0.000 0.000 1,0.000 0.000 1,0.000 0.000 3,-2.000-2.000-7,-3.000-3.000-12,-3.000-3.000-12,-2.000-2.000-13,-1.000-8.000-3,3.000-8.000 6,3.000-10.000 6,4.000-9.000 7,1.000-10.000 5,0.000-9.000 6,0.000-10.000 6,0.000-8.000 4,0.000-3.000 5,0.000 7.000 1,0.000 6.000 1,0.000 7.000 2,-5.000 7.000 2,-9.000 9.000 3,-10.000 10.000 2,-8.000 10.000 3,-11.000 7.000 2,-8.000 6.000-2,-10.000 7.000 0,-9.000 6.000-1,-10.000 9.000 5,-9.000 13.000 10,-10.000 12.000 9,-8.000 13.000 10,-9.000 9.000 1,-6.000 6.000-7,-6.000 7.000-6,-6.000 6.000-7,-7.000 4.000-3,-6.000 4.000-2,-6.000 3.000-1,-6.000 3.000-1,-4.000 6.000 0,1.000 9.000-2,-1.000 10.000-1,1.000 10.000 0,-1.000 4.000-1,1.000 0.000-1,-1.000 0.000 0,1.000 0.000-1,2.000-2.000-1,7.000-3.000-1,6.000-3.000-2,7.000-2.000 0,5.000-8.000-1,7.000-8.000-1,6.000-10.000-1,7.000-9.000-1,8.000-10.000-2,14.000-9.000-4,11.000-10.000-4,14.000-8.000-4,13.000-12.000-1,16.000-12.000 1,15.000-13.000 0,17.000-12.000 2,8.000-12.000-4,4.000-8.000-8,3.000-10.000-8,3.000-9.000-8,-2.000-5.000-1,-6.000 0.000 5,-6.000 0.000 5,-6.000 0.000 5,-9.000 3.000 4,-8.000 6.000 2,-10.000 7.000 4,-9.000 6.000 3,-5.000 4.000 2,0.000 4.000 4,0.000 3.000 3,0.000 3.000 3,-5.000 3.000 7,-9.000 3.000 12,-10.000 3.000 10,-8.000 4.000 12,-9.000 8.000 2,-6.000 17.000-6,-6.000 15.000-6,-6.000 16.000-6,-6.000 10.000-4,-2.000 7.000-2,-3.000 6.000-3,-3.000 7.000-2,-2.000 5.000-2,0.000 7.000 0,0.000 6.000-1,0.000 7.000 0,1.000 0.000-1,4.000-2.000 0,3.000-3.000-1,3.000-3.000 1,1.000-6.000-2,1.000-5.000-1,-1.000-7.000-2,1.000-5.000-2,12.000-8.000-2,25.000-5.000-7,25.000-7.000-4,25.000-5.000-6,10.000-15.000-4,-2.000-22.000 0,-3.000-22.000-3,-3.000-21.000-1,-4.000-15.000 1,-3.000-6.000 2,-3.000-6.000 3,-2.000-6.000 2,-6.000-7.000 3,-6.000-6.000 2,-6.000-6.000 1,-6.000-6.000 3,-6.000-2.000 1,-2.000 3.000 0,-3.000 3.000 0,-3.000 4.000 1,-7.000 5.000 0,-9.000 10.000-1,-10.000 10.000 1,-8.000 9.000-1,-11.000 10.000 0,-8.000 14.000-3,-10.000 11.000-1,-9.000 14.000-1,-9.000 10.000-5,-5.000 9.000-4,-7.000 10.000-5,-5.000 10.000-4,0.000 4.000-4,10.000 0.000 1,10.000 0.000 0,9.000 0.000-1</inkml:trace>
</inkml:ink>
</file>

<file path=ppt/ink/ink80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6"/>
    </inkml:context>
    <inkml:brush xml:id="br0">
      <inkml:brushProperty name="width" value="0.0346813946962357" units="cm"/>
      <inkml:brushProperty name="height" value="0.0346813946962357" units="cm"/>
      <inkml:brushProperty name="color" value="#f2395b"/>
      <inkml:brushProperty name="ignorePressure" value="0"/>
    </inkml:brush>
  </inkml:definitions>
  <inkml:trace contextRef="#ctx0" brushRef="#br0">34200.000 10600.000 634,'73.000'23.000'95,"-3.000"-3.000"-19,-3.000-3.000-22,-2.000-2.000-20,-1.000-1.000-12,3.000 3.000-2,3.000 3.000-3,4.000 4.000-2,-1.000 2.000-3,-3.000 4.000-3,-3.000 3.000-3,-2.000 3.000-2,-3.000 1.000-3,1.000 1.000-1,-1.000-1.000-3,1.000 1.000-2,-6.000-3.000 0,-8.000-2.000-1,-10.000-3.000 0,-9.000-3.000 0,-12.000 4.000-3,-11.000 13.000-7,-14.000 12.000-7,-11.000 13.000-7,-14.000 6.000-1,-11.000 0.000 3,-14.000 0.000 5,-11.000 0.000 3,-12.000 1.000 3,-9.000 4.000-1,-10.000 3.000 1,-8.000 3.000 0,-3.000-1.000-2,7.000-2.000-2,6.000-3.000-3,7.000-3.000-3,10.000-9.000 1,16.000-11.000 1,15.000-14.000 3,17.000-11.000 3</inkml:trace>
</inkml:ink>
</file>

<file path=ppt/ink/ink80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7"/>
    </inkml:context>
    <inkml:brush xml:id="br0">
      <inkml:brushProperty name="width" value="0.0395917147397995" units="cm"/>
      <inkml:brushProperty name="height" value="0.0395917147397995" units="cm"/>
      <inkml:brushProperty name="color" value="#f2395b"/>
      <inkml:brushProperty name="ignorePressure" value="0"/>
    </inkml:brush>
  </inkml:definitions>
  <inkml:trace contextRef="#ctx0" brushRef="#br0">37950.000 10450.000 555,'-25.000'-111.000'-11,"0.000"28.000"8,0.000 28.000 10,0.000 29.000 9,-2.000 11.000 4,-3.000-2.000 0,-3.000-3.000-1,-2.000-3.000-1,-3.000-1.000-1,1.000 4.000-1,-1.000 3.000-2,1.000 3.000-3,-4.000 3.000 0,-6.000 3.000 1,-6.000 3.000-1,-6.000 4.000 1,-6.000 7.000 0,-2.000 13.000 0,-3.000 12.000 0,-3.000 13.000 0,-2.000 7.000 0,0.000 4.000 0,0.000 3.000-2,0.000 3.000 0,3.000 6.000 0,6.000 9.000-1,7.000 10.000 0,6.000 10.000 1,4.000 8.000-1,4.000 10.000 0,3.000 10.000 0,3.000 9.000 1,4.000 2.000-1,7.000-2.000-1,6.000-3.000-1,7.000-3.000-1,4.000-9.000-1,3.000-11.000-2,3.000-14.000-1,4.000-11.000-3,5.000-14.000-1,10.000-11.000-2,10.000-14.000-1,9.000-11.000-3,6.000-11.000 1,3.000-5.000 0,3.000-7.000 3,4.000-5.000 0,4.000-11.000-1,6.000-11.000-6,7.000-14.000-7,6.000-11.000-5,1.000-11.000-3,-3.000-5.000 1,-3.000-7.000 1,-2.000-5.000 1,-6.000 0.000 2,-6.000 10.000 4,-6.000 10.000 3,-6.000 9.000 5,-9.000 15.000 6,-8.000 22.000 10,-10.000 22.000 11,-9.000 23.000 11,-5.000 11.000 2,0.000 4.000-3,0.000 3.000-5,0.000 3.000-3,0.000-2.000-3,0.000-6.000-3,0.000-6.000-2,0.000-6.000-3,4.000-7.000-5,10.000-6.000-9,10.000-6.000-9,9.000-6.000-8,7.000-12.000-5,7.000-15.000 1,6.000-15.000-1,7.000-16.000-1,-1.000-10.000 2,-6.000-3.000 1,-6.000-3.000 1,-6.000-2.000 1,-6.000-1.000 3,-2.000 3.000 4,-3.000 3.000 3,-3.000 4.000 3,-6.000 4.000 8,-5.000 6.000 12,-7.000 7.000 13,-5.000 6.000 13,-4.000 12.000 6,0.000 19.000 1,0.000 19.000 2,0.000 19.000 2,0.000 10.000-5,0.000 4.000-7,0.000 3.000-9,0.000 3.000-8,1.000 3.000-5,4.000 3.000-3,3.000 3.000-2,3.000 4.000-3,3.000-3.000-3,3.000-5.000-6,3.000-7.000-3,4.000-5.000-6,1.000-8.000-11,0.000-5.000-21,0.000-7.000-18,0.000-5.000-21,-2.000-11.000-1,-3.000-11.000 15,-3.000-14.000 16,-2.000-11.000 15</inkml:trace>
</inkml:ink>
</file>

<file path=ppt/ink/ink80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7"/>
    </inkml:context>
    <inkml:brush xml:id="br0">
      <inkml:brushProperty name="width" value="0.0322662144899368" units="cm"/>
      <inkml:brushProperty name="height" value="0.0322662144899368" units="cm"/>
      <inkml:brushProperty name="color" value="#f2395b"/>
      <inkml:brushProperty name="ignorePressure" value="0"/>
    </inkml:brush>
  </inkml:definitions>
  <inkml:trace contextRef="#ctx0" brushRef="#br0">38200.000 9500.000 681,'28.000'-27.000'1,"6.000"-3.000"2,7.000-3.000 2,6.000-2.000 1,-1.000 2.000 2,-5.000 9.000 0,-7.000 10.000 0,-5.000 10.000 0,2.000 5.000 4,13.000 4.000 9,12.000 3.000 8,13.000 3.000 9,1.000 7.000 0,-9.000 14.000-6,-10.000 11.000-7,-8.000 14.000-7,-11.000 7.000-4,-8.000 3.000-2,-10.000 3.000 0,-9.000 4.000-2,-15.000 1.000-2,-18.000 0.000-5,-19.000 0.000-5,-18.000 0.000-5,-10.000-4.000-2,0.000-5.000-3,0.000-7.000-3,0.000-5.000-1,6.000-9.000-1,13.000-9.000 1,12.000-10.000 1,13.000-8.000 1,15.000-6.000 5,19.000 1.000 8,19.000-1.000 8,19.000 1.000 9,15.000-4.000 3,13.000-6.000-1,12.000-6.000-3,13.000-6.000-1,2.000-4.000-7,-5.000 1.000-11,-7.000-1.000-11,-5.000 1.000-11,-11.000 1.000-6,-11.000 3.000-1,-14.000 3.000-1,-11.000 4.000 0</inkml:trace>
</inkml:ink>
</file>

<file path=ppt/ink/ink80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8"/>
    </inkml:context>
    <inkml:brush xml:id="br0">
      <inkml:brushProperty name="width" value="0.0294175278395414" units="cm"/>
      <inkml:brushProperty name="height" value="0.0294175278395414" units="cm"/>
      <inkml:brushProperty name="color" value="#f2395b"/>
      <inkml:brushProperty name="ignorePressure" value="0"/>
    </inkml:brush>
  </inkml:definitions>
  <inkml:trace contextRef="#ctx0" brushRef="#br0">39100.000 9700.000 747,'26.000'-25.000'3,"4.000"0.000"5,3.000 0.000 5,3.000 0.000 5,3.000 3.000 4,3.000 6.000 4,3.000 7.000 2,4.000 6.000 3,7.000 1.000-1,13.000-3.000-4,12.000-3.000-5,13.000-2.000-4,1.000-1.000-7,-9.000 3.000-12,-10.000 3.000-11,-8.000 4.000-10,-11.000 2.000-9,-8.000 4.000-4,-10.000 3.000-5,-9.000 3.000-5</inkml:trace>
</inkml:ink>
</file>

<file path=ppt/ink/ink80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8"/>
    </inkml:context>
    <inkml:brush xml:id="br0">
      <inkml:brushProperty name="width" value="0.0345948226749897" units="cm"/>
      <inkml:brushProperty name="height" value="0.0345948226749897" units="cm"/>
      <inkml:brushProperty name="color" value="#f2395b"/>
      <inkml:brushProperty name="ignorePressure" value="0"/>
    </inkml:brush>
  </inkml:definitions>
  <inkml:trace contextRef="#ctx0" brushRef="#br0">39850.000 8800.000 635,'-49.000'-68.000'3,"4.000"17.000"6,3.000 15.000 6,3.000 16.000 7,4.000 18.000 5,7.000 22.000 8,6.000 22.000 6,7.000 23.000 8,4.000 17.000 0,3.000 17.000-8,3.000 15.000-7,4.000 16.000-7,2.000 7.000-14,4.000 1.000-24,3.000-1.000-22,3.000 1.000-23,-1.000-13.000-10,-2.000-25.000 2,-3.000-25.000 3,-3.000-25.000 3</inkml:trace>
</inkml:ink>
</file>

<file path=ppt/ink/ink80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9"/>
    </inkml:context>
    <inkml:brush xml:id="br0">
      <inkml:brushProperty name="width" value="0.0299908611923456" units="cm"/>
      <inkml:brushProperty name="height" value="0.0299908611923456" units="cm"/>
      <inkml:brushProperty name="color" value="#f2395b"/>
      <inkml:brushProperty name="ignorePressure" value="0"/>
    </inkml:brush>
  </inkml:definitions>
  <inkml:trace contextRef="#ctx0" brushRef="#br0">39900.000 11200.000 733,'101.000'-46.000'105,"4.000"10.000"-27,3.000 10.000-27,3.000 9.000-26,1.000 4.000-17,1.000 1.000-9,-1.000-1.000-7,1.000 1.000-9,-4.000 1.000-2,-6.000 3.000 0,-6.000 3.000 1,-6.000 4.000 1,-12.000 2.000-2,-15.000 4.000-6,-15.000 3.000-6,-16.000 3.000-5</inkml:trace>
</inkml:ink>
</file>

<file path=ppt/ink/ink80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9"/>
    </inkml:context>
    <inkml:brush xml:id="br0">
      <inkml:brushProperty name="width" value="0.0325393490493298" units="cm"/>
      <inkml:brushProperty name="height" value="0.0325393490493298" units="cm"/>
      <inkml:brushProperty name="color" value="#f2395b"/>
      <inkml:brushProperty name="ignorePressure" value="0"/>
    </inkml:brush>
  </inkml:definitions>
  <inkml:trace contextRef="#ctx0" brushRef="#br0">40800.000 10400.000 676,'-24.000'-19.000'30,"4.000"13.000"4,3.000 12.000 5,3.000 13.000 4,3.000 13.000-1,3.000 17.000-7,3.000 15.000-6,4.000 16.000-8,-3.000 12.000-5,-5.000 9.000-2,-7.000 10.000-4,-5.000 10.000-2,-3.000 7.000-5,4.000 6.000-8,3.000 7.000-6,3.000 6.000-8,-1.000 1.000-2,-2.000-3.000 1,-3.000-3.000 1,-3.000-2.000 2,1.000-17.000 2,6.000-28.000 3,7.000-28.000 4,6.000-27.000 3,1.000-15.000-6,-3.000 0.000-15,-3.000 0.000-17,-2.000 0.000-15</inkml:trace>
</inkml:ink>
</file>

<file path=ppt/ink/ink80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29"/>
    </inkml:context>
    <inkml:brush xml:id="br0">
      <inkml:brushProperty name="width" value="0.0395109616219997" units="cm"/>
      <inkml:brushProperty name="height" value="0.0395109616219997" units="cm"/>
      <inkml:brushProperty name="color" value="#f2395b"/>
      <inkml:brushProperty name="ignorePressure" value="0"/>
    </inkml:brush>
  </inkml:definitions>
  <inkml:trace contextRef="#ctx0" brushRef="#br0">42950.000 10050.000 556,'-29.000'-90.000'47,"-5.000"23.000"-2,-7.000 22.000-3,-5.000 22.000-2,-6.000 16.000-5,-3.000 14.000-5,-3.000 11.000-5,-2.000 14.000-5,-1.000 7.000-5,3.000 3.000-1,3.000 3.000-2,4.000 4.000-2,2.000 2.000-1,4.000 4.000 1,3.000 3.000-1,3.000 3.000 1,6.000-2.000-1,9.000-6.000 0,10.000-6.000-2,10.000-6.000 0,7.000-1.000 0,6.000 7.000-1,7.000 6.000-1,6.000 7.000 0,9.000-1.000-1,13.000-6.000 0,12.000-6.000-1,13.000-6.000 0,7.000-4.000-2,4.000 1.000 0,3.000-1.000-3,3.000 1.000-1,-2.000-1.000 0,-6.000 1.000 0,-6.000-1.000 0,-6.000 1.000 1,-9.000 1.000 0,-8.000 3.000 0,-10.000 3.000 1,-9.000 4.000 0,-9.000 1.000 1,-5.000 0.000 0,-7.000 0.000 2,-5.000 0.000 0,-8.000 1.000 0,-5.000 4.000-1,-7.000 3.000-1,-5.000 3.000-1,-9.000-1.000-1,-9.000-2.000-2,-10.000-3.000-1,-8.000-3.000-1,-9.000-2.000-4,-6.000 0.000-4,-6.000 0.000-5,-6.000 0.000-5,-4.000-2.000-5,1.000-3.000-7,-1.000-3.000-7,1.000-2.000-6,5.000-5.000-3,14.000-2.000 3,11.000-3.000 2,14.000-3.000 3</inkml:trace>
</inkml:ink>
</file>

<file path=ppt/ink/ink80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48"/>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59200.000 12800.000 999,'1.000'-46.000'-6,"4.000"10.000"-12,3.000 10.000-12,3.000 9.000-12</inkml:trace>
</inkml:ink>
</file>

<file path=ppt/ink/ink80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0"/>
    </inkml:context>
    <inkml:brush xml:id="br0">
      <inkml:brushProperty name="width" value="0.0342604331672192" units="cm"/>
      <inkml:brushProperty name="height" value="0.0342604331672192" units="cm"/>
      <inkml:brushProperty name="color" value="#000000"/>
      <inkml:brushProperty name="ignorePressure" value="0"/>
    </inkml:brush>
  </inkml:definitions>
  <inkml:trace contextRef="#ctx0" brushRef="#br0">43550.000 10000.000 642,'23.000'-29.000'0,"-3.000"-5.000"2,-3.000-7.000 1,-2.000-5.000 1,-8.000-3.000 2,-8.000 4.000 4,-10.000 3.000 4,-9.000 3.000 3,-5.000 1.000 2,0.000 1.000 0,0.000-1.000 0,0.000 1.000 0,-4.000 4.000-1,-5.000 9.000-1,-7.000 10.000-2,-5.000 10.000-2,-6.000 7.000 0,-3.000 6.000-2,-3.000 7.000-1,-2.000 6.000-1,-5.000 7.000-1,-2.000 10.000-1,-3.000 10.000 0,-3.000 9.000-1,-2.000 4.000-1,0.000 1.000 0,0.000-1.000-2,0.000 1.000 0,4.000-1.000-1,10.000 1.000 1,10.000-1.000 1,9.000 1.000 1,6.000-3.000 0,3.000-2.000 1,3.000-3.000 0,4.000-3.000 2,5.000-2.000-1,10.000 0.000-1,10.000 0.000 0,9.000 0.000-2,7.000 1.000 0,7.000 4.000-1,6.000 3.000-1,7.000 3.000 0,5.000-2.000-2,7.000-6.000 0,6.000-6.000-1,7.000-6.000 0,2.000-1.000-1,1.000 7.000 0,-1.000 6.000 0,1.000 7.000 1,-3.000 0.000-1,-2.000-2.000 1,-3.000-3.000 1,-3.000-3.000-1,-7.000-1.000 0,-9.000 4.000 1,-10.000 3.000 0,-8.000 3.000 0,-6.000 3.000 1,1.000 3.000 0,-1.000 3.000 0,1.000 4.000 1,-7.000-1.000 0,-12.000-3.000 1,-13.000-3.000-1,-12.000-2.000 0,-12.000-1.000 0,-8.000 3.000-1,-10.000 3.000-2,-9.000 4.000-1,-10.000-1.000 1,-9.000-3.000-1,-10.000-3.000 2,-8.000-2.000 0,-1.000-8.000-2,9.000-8.000-3,10.000-10.000-5,10.000-9.000-5,19.000-23.000-9,32.000-33.000-17,31.000-35.000-17,32.000-34.000-17,11.000-10.000 0,-5.000 16.000 14,-7.000 15.000 16,-5.000 17.000 15</inkml:trace>
</inkml:ink>
</file>

<file path=ppt/ink/ink8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4"/>
    </inkml:context>
    <inkml:brush xml:id="br0">
      <inkml:brushProperty name="width" value="0.0341184325516224" units="cm"/>
      <inkml:brushProperty name="height" value="0.0341184325516224" units="cm"/>
      <inkml:brushProperty name="color" value="#f2395b"/>
      <inkml:brushProperty name="ignorePressure" value="0"/>
    </inkml:brush>
  </inkml:definitions>
  <inkml:trace contextRef="#ctx0" brushRef="#br0">96850.000 43500.000 644,'-15.000'-25.000'63,"23.000"0.000"-12,22.000 0.000-11,22.000 0.000-12,19.000 1.000-4,20.000 4.000 4,18.000 3.000 3,20.000 3.000 3,5.000 3.000-3,-6.000 3.000-13,-6.000 3.000-11,-6.000 4.000-11,-7.000 2.000-6,-6.000 4.000-1,-6.000 3.000 2,-6.000 3.000-1,-12.000 1.000-4,-15.000 1.000-12,-15.000-1.000-9,-16.000 1.000-12,-15.000-1.000-4,-11.000 1.000 1,-14.000-1.000 0,-11.000 1.000 1</inkml:trace>
</inkml:ink>
</file>

<file path=ppt/ink/ink80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0"/>
    </inkml:context>
    <inkml:brush xml:id="br0">
      <inkml:brushProperty name="width" value="0.037953820079565" units="cm"/>
      <inkml:brushProperty name="height" value="0.037953820079565" units="cm"/>
      <inkml:brushProperty name="color" value="#000000"/>
      <inkml:brushProperty name="ignorePressure" value="0"/>
    </inkml:brush>
  </inkml:definitions>
  <inkml:trace contextRef="#ctx0" brushRef="#br0">44250.000 10150.000 579,'37.000'-16.000'7,"-24.000"19.000"14,-26.000 19.000 13,-24.000 19.000 14,-12.000 15.000 2,4.000 13.000-7,3.000 12.000-9,3.000 13.000-7,1.000 12.000-6,1.000 13.000-3,-1.000 12.000-2,1.000 13.000-2,2.000 6.000-2,7.000 0.000-2,6.000 0.000 0,7.000 0.000-2,4.000-8.000 0,3.000-16.000 0,3.000-15.000 2,4.000-15.000 0,4.000-17.000-2,6.000-15.000-5,7.000-15.000-4,6.000-16.000-4,6.000-15.000-4,6.000-11.000-2,7.000-14.000 0,6.000-11.000-2,7.000-22.000-1,10.000-27.000 0,10.000-28.000-1,9.000-28.000-1,1.000-23.000 0,-6.000-15.000 0,-6.000-15.000 1,-6.000-16.000 0,-10.000-4.000 0,-12.000 10.000 2,-13.000 10.000 2,-12.000 9.000 1,-9.000 10.000 1,-2.000 14.000 4,-3.000 11.000 3,-3.000 14.000 3,-9.000 13.000 2,-11.000 16.000 2,-14.000 15.000 3,-11.000 17.000 1,-9.000 13.000 1,-3.000 13.000 0,-3.000 12.000 0,-2.000 13.000 0,-3.000 12.000-1,1.000 13.000-1,-1.000 12.000-3,1.000 13.000 0,-1.000 9.000-4,1.000 6.000-3,-1.000 7.000-4,1.000 6.000-3,5.000 3.000-5,14.000 0.000-4,11.000 0.000-5,14.000 0.000-4,10.000-7.000-4,9.000-11.000-2,10.000-14.000-2,10.000-11.000-3,4.000-11.000 3,0.000-5.000 5,0.000-7.000 8,0.000-5.000 5,1.000-4.000 4,4.000 0.000 1,3.000 0.000 1,3.000 0.000 0</inkml:trace>
</inkml:ink>
</file>

<file path=ppt/ink/ink80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0"/>
    </inkml:context>
    <inkml:brush xml:id="br0">
      <inkml:brushProperty name="width" value="0.0344184339046478" units="cm"/>
      <inkml:brushProperty name="height" value="0.0344184339046478" units="cm"/>
      <inkml:brushProperty name="color" value="#000000"/>
      <inkml:brushProperty name="ignorePressure" value="0"/>
    </inkml:brush>
  </inkml:definitions>
  <inkml:trace contextRef="#ctx0" brushRef="#br0">45350.000 10200.000 639,'-49.000'70.000'42,"4.000"-9.000"-4,3.000-10.000-5,3.000-8.000-4,1.000-3.000-3,1.000 7.000 1,-1.000 6.000-1,1.000 7.000 0,2.000 2.000-1,7.000 1.000-3,6.000-1.000-3,7.000 1.000-3,4.000 2.000-3,3.000 7.000-4,3.000 6.000-2,4.000 7.000-5,5.000-3.000-1,10.000-8.000-3,10.000-10.000-1,9.000-9.000-2,6.000-9.000-2,3.000-5.000-4,3.000-7.000-3,4.000-5.000-3,4.000-8.000-1,6.000-5.000 0,7.000-7.000 0,6.000-5.000 1,1.000-8.000-1,-3.000-5.000-4,-3.000-7.000-2,-2.000-5.000-3,-5.000-6.000-2,-2.000-3.000-3,-3.000-3.000-1,-3.000-2.000-3,-9.000-3.000 2,-11.000 1.000 4,-14.000-1.000 5,-11.000 1.000 4,-6.000 1.000 5,4.000 3.000 3,3.000 3.000 3,3.000 4.000 5</inkml:trace>
</inkml:ink>
</file>

<file path=ppt/ink/ink80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1"/>
    </inkml:context>
    <inkml:brush xml:id="br0">
      <inkml:brushProperty name="width" value="0.0388336926698685" units="cm"/>
      <inkml:brushProperty name="height" value="0.0388336926698685" units="cm"/>
      <inkml:brushProperty name="color" value="#000000"/>
      <inkml:brushProperty name="ignorePressure" value="0"/>
    </inkml:brush>
  </inkml:definitions>
  <inkml:trace contextRef="#ctx0" brushRef="#br0">45900.000 10450.000 566,'-24.000'-49.000'-1,"4.000"4.000"-1,3.000 3.000-1,3.000 3.000-2,1.000 4.000 2,1.000 7.000 6,-1.000 6.000 4,1.000 7.000 6,-3.000 4.000 5,-2.000 3.000 5,-3.000 3.000 3,-3.000 4.000 5,-2.000 5.000 1,0.000 10.000-1,0.000 10.000-2,0.000 9.000-1,0.000 10.000-3,0.000 14.000 0,0.000 11.000-3,0.000 14.000 0,-2.000 19.000-2,-3.000 29.000-2,-3.000 28.000 0,-2.000 28.000-2,-1.000 23.000-2,3.000 19.000-2,3.000 19.000-3,4.000 19.000-3,2.000 12.000-8,4.000 6.000-10,3.000 7.000-13,3.000 6.000-10,3.000-22.000-6,3.000-50.000 1,3.000-50.000 1,4.000-50.000 0,-1.000-29.000-1,-3.000-5.000-4,-3.000-7.000-3,-2.000-5.000-3</inkml:trace>
</inkml:ink>
</file>

<file path=ppt/ink/ink80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3"/>
    </inkml:context>
    <inkml:brush xml:id="br0">
      <inkml:brushProperty name="width" value="0.0300799701362848" units="cm"/>
      <inkml:brushProperty name="height" value="0.0300799701362848" units="cm"/>
      <inkml:brushProperty name="color" value="#000000"/>
      <inkml:brushProperty name="ignorePressure" value="0"/>
    </inkml:brush>
  </inkml:definitions>
  <inkml:trace contextRef="#ctx0" brushRef="#br0">46050.000 8550.000 731,'4.000'-52.000'2,"10.000"-3.000"6,10.000-3.000 4,9.000-2.000 5,7.000 5.000 3,7.000 16.000 1,6.000 15.000 2,7.000 17.000 1,0.000 10.000 0,-2.000 6.000-1,-3.000 7.000-2,-3.000 6.000-1,-7.000 7.000-2,-9.000 10.000-4,-10.000 10.000-4,-8.000 9.000-2,-8.000 9.000-5,-2.000 9.000-3,-3.000 10.000-3,-3.000 10.000-4,-7.000 2.000-1,-9.000-3.000 0,-10.000-3.000 1,-8.000-2.000 0,-6.000-8.000 0,1.000-8.000 0,-1.000-10.000 1,1.000-9.000 0,7.000-10.000 0,16.000-9.000 3,15.000-10.000 2,17.000-8.000 2,13.000-8.000 2,13.000-2.000 1,12.000-3.000 2,13.000-3.000 2,6.000-2.000-4,0.000 0.000-8,0.000 0.000-7,0.000 0.000-8,0.000 0.000-6,0.000 0.000-4,0.000 0.000-5,0.000 0.000-5,-7.000-4.000-1,-11.000-5.000 3,-14.000-7.000 3,-11.000-5.000 2</inkml:trace>
</inkml:ink>
</file>

<file path=ppt/ink/ink80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3"/>
    </inkml:context>
    <inkml:brush xml:id="br0">
      <inkml:brushProperty name="width" value="0.0297667533159256" units="cm"/>
      <inkml:brushProperty name="height" value="0.0297667533159256" units="cm"/>
      <inkml:brushProperty name="color" value="#000000"/>
      <inkml:brushProperty name="ignorePressure" value="0"/>
    </inkml:brush>
  </inkml:definitions>
  <inkml:trace contextRef="#ctx0" brushRef="#br0">47650.000 8350.000 739,'-40.000'0.000'35,"23.000"0.000"1,22.000 0.000-2,22.000 0.000 0,13.000 1.000-2,7.000 4.000-5,6.000 3.000-3,7.000 3.000-5,8.000 1.000-5,14.000 1.000-9,11.000-1.000-7,14.000 1.000-7,0.000-1.000-8,-8.000 1.000-5,-10.000-1.000-6,-9.000 1.000-6,-10.000-3.000-5,-9.000-2.000-3,-10.000-3.000-3,-8.000-3.000-4</inkml:trace>
</inkml:ink>
</file>

<file path=ppt/ink/ink80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5"/>
    </inkml:context>
    <inkml:brush xml:id="br0">
      <inkml:brushProperty name="width" value="0.0248333346098661" units="cm"/>
      <inkml:brushProperty name="height" value="0.0248333346098661" units="cm"/>
      <inkml:brushProperty name="color" value="#fed406"/>
      <inkml:brushProperty name="ignorePressure" value="0"/>
    </inkml:brush>
  </inkml:definitions>
  <inkml:trace contextRef="#ctx0" brushRef="#br0">65250.000 8400.000 885,'-16.000'-119.000'8,"-31.000"-37.000"13,-31.000-38.000 15,-31.000-37.000 14</inkml:trace>
</inkml:ink>
</file>

<file path=ppt/ink/ink80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6"/>
    </inkml:context>
    <inkml:brush xml:id="br0">
      <inkml:brushProperty name="width" value="0.0433288998901844" units="cm"/>
      <inkml:brushProperty name="height" value="0.0433288998901844" units="cm"/>
      <inkml:brushProperty name="color" value="#fed406"/>
      <inkml:brushProperty name="ignorePressure" value="0"/>
    </inkml:brush>
  </inkml:definitions>
  <inkml:trace contextRef="#ctx0" brushRef="#br0">40000.000 10650.000 507,'-122.000'-29.000'0,"6.000"-5.000"0,7.000-7.000 0,6.000-5.000-1,13.000 0.000 1,23.000 10.000 1,22.000 10.000 0,22.000 9.000 1,8.000 1.000 1,-2.000-6.000 2,-3.000-6.000 0,-3.000-6.000 2,-1.000-15.000 3,4.000-21.000 4,3.000-22.000 4,3.000-22.000 5,9.000-19.000 1,16.000-16.000-1,15.000-15.000 0,17.000-15.000-1,11.000-17.000-1,10.000-15.000-2,10.000-15.000-2,9.000-16.000-2,12.000-5.000-1,16.000 6.000-1,15.000 7.000-2,17.000 6.000-2,11.000-2.000-1,10.000-9.000-1,10.000-10.000-2,9.000-8.000-2,12.000-3.000 1,16.000 7.000 0,15.000 6.000 1,17.000 7.000 2,10.000 8.000-1,6.000 14.000 0,7.000 11.000-2,6.000 14.000 0,3.000 10.000 0,0.000 9.000 0,0.000 10.000 0,0.000 10.000 0,-4.000 16.000 0,-5.000 26.000 0,-7.000 24.000 0,-5.000 26.000-1,-9.000 21.000 0,-9.000 19.000 0,-10.000 19.000 0,-8.000 19.000-1,-12.000 18.000 0,-12.000 19.000-1,-13.000 19.000 1,-12.000 19.000-1,-9.000 13.000 1,-2.000 10.000 1,-3.000 10.000 0,-3.000 9.000 2,-15.000-8.000-1,-24.000-25.000 1,-26.000-25.000-1,-24.000-25.000 0,-13.000-10.000-1,0.000 7.000 1,0.000 6.000-2,0.000 7.000 1,-4.000 0.000-1,-5.000-2.000 0,-7.000-3.000-1,-5.000-3.000-1,-4.000-4.000 0,0.000-3.000 1,0.000-3.000 0,0.000-2.000 0,1.000 11.000 0,4.000 29.000 0,3.000 28.000 0,3.000 28.000 0,-2.000 23.000 0,-6.000 19.000 1,-6.000 19.000 0,-6.000 19.000 0,-18.000 12.000 0,-28.000 6.000 1,-28.000 7.000 0,-27.000 6.000 0,-8.000-21.000 0,17.000-46.000-1,15.000-47.000 0,16.000-47.000-1,-5.000-4.000 1,-25.000 42.000-2,-25.000 40.000 0,-25.000 41.000-1,-21.000 26.000 0,-15.000 13.000 1,-15.000 12.000 0,-16.000 13.000 0,-7.000 4.000 0,4.000-3.000 1,3.000-3.000 0,3.000-2.000-1,7.000-5.000-3,14.000-2.000-10,11.000-3.000-9,14.000-3.000-10,13.000-12.000-7,16.000-18.000-9,15.000-19.000-7,17.000-18.000-7,13.000-9.000 0,13.000 4.000 6,12.000 3.000 7,13.000 3.000 7,9.000-15.000 7,6.000-30.000 6,7.000-32.000 8,6.000-30.000 7</inkml:trace>
</inkml:ink>
</file>

<file path=ppt/ink/ink80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6"/>
    </inkml:context>
    <inkml:brush xml:id="br0">
      <inkml:brushProperty name="width" value="0.0361663959920406" units="cm"/>
      <inkml:brushProperty name="height" value="0.0361663959920406" units="cm"/>
      <inkml:brushProperty name="color" value="#fed406"/>
      <inkml:brushProperty name="ignorePressure" value="0"/>
    </inkml:brush>
  </inkml:definitions>
  <inkml:trace contextRef="#ctx0" brushRef="#br0">44150.000 17750.000 608,'-132.000'51.000'45,"39.000"4.000"-4,36.000 3.000-4,39.000 3.000-6,19.000 3.000-3,4.000 3.000-5,3.000 3.000-5,3.000 4.000-4,1.000-6.000-3,1.000-11.000-2,-1.000-14.000-3,1.000-11.000-1,7.000 16.000 1,16.000 47.000 8,15.000 47.000 7,17.000 48.000 8,3.000 10.000-2,-5.000-25.000-9,-7.000-25.000-10,-5.000-25.000-8,-6.000-19.000-5,-3.000-12.000 3,-3.000-13.000 2,-2.000-12.000 2,-3.000-19.000-8,1.000-25.000-15,-1.000-25.000-18,1.000-25.000-15,-4.000-13.000-5,-6.000 1.000 8,-6.000-1.000 7,-6.000 1.000 8,-4.000-4.000 3,1.000-6.000 1,-1.000-6.000 0,1.000-6.000 0</inkml:trace>
</inkml:ink>
</file>

<file path=ppt/ink/ink80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7"/>
    </inkml:context>
    <inkml:brush xml:id="br0">
      <inkml:brushProperty name="width" value="0.0428296849131584" units="cm"/>
      <inkml:brushProperty name="height" value="0.0428296849131584" units="cm"/>
      <inkml:brushProperty name="color" value="#fed406"/>
      <inkml:brushProperty name="ignorePressure" value="0"/>
    </inkml:brush>
  </inkml:definitions>
  <inkml:trace contextRef="#ctx0" brushRef="#br0">41700.000 9700.000 513,'-158.000'-24.000'0,"34.000"4.000"0,35.000 3.000 0,35.000 3.000 0,8.000-8.000 2,-15.000-19.000 5,-15.000-18.000 4,-16.000-19.000 4,-2.000-13.000 2,13.000-6.000 0,12.000-6.000 0,13.000-6.000-1,12.000-10.000 0,13.000-12.000 1,12.000-13.000-1,13.000-12.000 1,15.000-9.000 0,19.000-2.000-1,19.000-3.000-1,19.000-3.000 0,15.000-7.000-2,13.000-9.000-3,12.000-10.000-2,13.000-8.000-2,10.000-12.000-2,10.000-12.000-2,10.000-13.000-1,9.000-12.000-2,12.000-4.000-1,16.000 7.000 2,15.000 6.000 0,17.000 7.000 0,8.000 5.000 1,4.000 7.000 0,3.000 6.000 0,3.000 7.000-1,-2.000 8.000 2,-6.000 14.000 0,-6.000 11.000 1,-6.000 14.000 0,-6.000 16.000 2,-2.000 22.000-1,-3.000 22.000 0,-3.000 23.000 0,-4.000 17.000 0,-3.000 17.000 1,-3.000 15.000 0,-2.000 16.000 1,-3.000 13.000-1,1.000 14.000 0,-1.000 11.000-1,1.000 14.000-1,-1.000 13.000 1,1.000 16.000-1,-1.000 15.000 1,1.000 17.000 0,-4.000 10.000 1,-6.000 6.000 4,-6.000 7.000 3,-6.000 6.000 2,-9.000 7.000 2,-8.000 10.000-2,-10.000 10.000-2,-9.000 9.000-2,-16.000 10.000-1,-22.000 14.000-1,-22.000 11.000 0,-21.000 14.000-2,-21.000 18.000-1,-19.000 25.000-2,-18.000 25.000-1,-19.000 25.000-3,-27.000 14.000-2,-34.000 3.000-1,-35.000 3.000-1,-33.000 4.000-1,-29.000 10.000-2,-22.000 19.000-2,-22.000 19.000-2,-21.000 19.000-2,-10.000-2.000-1,3.000-22.000 0,3.000-22.000-1,4.000-21.000 1,8.000-10.000-1,17.000 3.000-1,15.000 3.000-1,16.000 4.000-1,12.000-9.000 0,9.000-18.000 1,10.000-19.000 0,10.000-18.000 2,8.000-9.000-4,10.000 4.000-6,10.000 3.000-6,9.000 3.000-7,15.000-24.000-1,22.000-49.000 6,22.000-51.000 6,23.000-49.000 5,10.000-24.000 3,0.000 3.000 3,0.000 3.000 1,0.000 4.000 3</inkml:trace>
</inkml:ink>
</file>

<file path=ppt/ink/ink80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7"/>
    </inkml:context>
    <inkml:brush xml:id="br0">
      <inkml:brushProperty name="width" value="0.0398249886929989" units="cm"/>
      <inkml:brushProperty name="height" value="0.0398249886929989" units="cm"/>
      <inkml:brushProperty name="color" value="#fed406"/>
      <inkml:brushProperty name="ignorePressure" value="0"/>
    </inkml:brush>
  </inkml:definitions>
  <inkml:trace contextRef="#ctx0" brushRef="#br0">44250.000 17150.000 552,'-4.000'73.000'0,"-5.000"-3.000"0,-7.000-3.000 0,-5.000-2.000 0,-4.000 5.000 5,0.000 16.000 11,0.000 15.000 11,0.000 17.000 10,0.000 11.000 5,0.000 10.000-2,0.000 10.000-1,0.000 9.000-1,3.000 17.000-2,6.000 25.000-2,7.000 25.000-2,6.000 25.000-3,6.000 6.000-4,6.000-12.000-5,7.000-13.000-7,6.000-12.000-5,7.000-21.000-4,10.000-28.000-2,10.000-28.000-1,9.000-27.000-3,6.000-25.000-5,3.000-18.000-11,3.000-19.000-10,4.000-18.000-11,-4.000-17.000-6,-9.000-11.000-1,-10.000-14.000-2,-8.000-11.000-1,-8.000-9.000 1,-2.000-3.000 2,-3.000-3.000 2,-3.000-2.000 3</inkml:trace>
</inkml:ink>
</file>

<file path=ppt/ink/ink8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4"/>
    </inkml:context>
    <inkml:brush xml:id="br0">
      <inkml:brushProperty name="width" value="0.0355246476829052" units="cm"/>
      <inkml:brushProperty name="height" value="0.0355246476829052" units="cm"/>
      <inkml:brushProperty name="color" value="#f2395b"/>
      <inkml:brushProperty name="ignorePressure" value="0"/>
    </inkml:brush>
  </inkml:definitions>
  <inkml:trace contextRef="#ctx0" brushRef="#br0">97850.000 42700.000 619,'-4.000'-47.000'2,"-5.000"6.000"4,-7.000 7.000 4,-5.000 6.000 4,-1.000 9.000 8,6.000 13.000 9,7.000 12.000 12,6.000 13.000 9,3.000 12.000 1,0.000 13.000-9,0.000 12.000-10,0.000 13.000-9,0.000 9.000-8,0.000 6.000-5,0.000 7.000-6,0.000 6.000-6,-5.000 21.000-1,-9.000 39.000 2,-10.000 36.000 2,-8.000 39.000 3,-6.000 10.000-6,1.000-16.000-13,-1.000-15.000-15,1.000-15.000-14,2.000-26.000-7,7.000-34.000-1,6.000-35.000-1,7.000-33.000 0,2.000-22.000 3,1.000-5.000 5,-1.000-7.000 6,1.000-5.000 5</inkml:trace>
</inkml:ink>
</file>

<file path=ppt/ink/ink80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8"/>
    </inkml:context>
    <inkml:brush xml:id="br0">
      <inkml:brushProperty name="width" value="0.0356463827192783" units="cm"/>
      <inkml:brushProperty name="height" value="0.0356463827192783" units="cm"/>
      <inkml:brushProperty name="color" value="#fed406"/>
      <inkml:brushProperty name="ignorePressure" value="0"/>
    </inkml:brush>
  </inkml:definitions>
  <inkml:trace contextRef="#ctx0" brushRef="#br0">40900.000 9150.000 617,'-147.000'-94.000'2,"6.000"-37.000"7,7.000-38.000 4,6.000-37.000 7,18.000 4.000 0,32.000 47.000-2,31.000 47.000-3,32.000 48.000-4,16.000 10.000 0,4.000-25.000-1,3.000-25.000 1,3.000-25.000 0,12.000-19.000 0,22.000-12.000-2,22.000-13.000-2,23.000-12.000-1,22.000-18.000-2,26.000-21.000-1,24.000-22.000-1,26.000-22.000-2,27.000-11.000 0,32.000 0.000 1,31.000 0.000 1,32.000 0.000 1,16.000 1.000 2,4.000 4.000-1,3.000 3.000 0,3.000 3.000 1,-2.000 9.000 0,-6.000 16.000-1,-6.000 15.000 0,-6.000 17.000-1,-10.000 17.000 0,-12.000 23.000 0,-13.000 22.000 1,-12.000 22.000-1,-13.000 21.000 1,-12.000 22.000 0,-13.000 22.000 0,-12.000 23.000 1,-9.000 16.000 0,-2.000 13.000 1,-3.000 12.000-1,-3.000 13.000 0,-9.000 13.000 1,-11.000 17.000 1,-14.000 15.000 0,-11.000 16.000 2,-15.000 23.000-1,-16.000 31.000 1,-15.000 32.000 0,-15.000 31.000 0,-18.000 24.000 0,-19.000 20.000-2,-18.000 18.000 0,-19.000 20.000-2,-26.000 17.000-2,-30.000 20.000-1,-32.000 18.000-1,-30.000 20.000-1,-26.000 10.000-4,-19.000 3.000-8,-18.000 3.000-7,-19.000 4.000-8,-12.000 8.000-5,-2.000 17.000-6,-3.000 15.000-3,-3.000 16.000-6,15.000-32.000 1,34.000-78.000 6,35.000-78.000 4,35.000-77.000 5,19.000-45.000 4,7.000-9.000 2,6.000-10.000 2,7.000-8.000 1</inkml:trace>
</inkml:ink>
</file>

<file path=ppt/ink/ink80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5:58"/>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44300.000 16900.000 999,'-46.000'3.000'0,"10.000"6.000"0,10.000 7.000 0,9.000 6.000 0,6.000 9.000 0,3.000 13.000-2,3.000 12.000 0,4.000 13.000-2,5.000 10.000-3,10.000 10.000-6,10.000 10.000-5,9.000 9.000-7,2.000-7.000-1,-2.000-21.000 3,-3.000-22.000 2,-3.000-22.000 3,-2.000-11.000 1,0.000 0.000 3,0.000 0.000 2,0.000 0.000 1</inkml:trace>
</inkml:ink>
</file>

<file path=ppt/ink/ink80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01"/>
    </inkml:context>
    <inkml:brush xml:id="br0">
      <inkml:brushProperty name="width" value="0.0369057916104794" units="cm"/>
      <inkml:brushProperty name="height" value="0.0369057916104794" units="cm"/>
      <inkml:brushProperty name="color" value="#fed406"/>
      <inkml:brushProperty name="ignorePressure" value="0"/>
    </inkml:brush>
  </inkml:definitions>
  <inkml:trace contextRef="#ctx0" brushRef="#br0">73400.000 53900.000 596,'-47.000'-24.000'0,"6.000"4.000"0,7.000 3.000 0,6.000 3.000 0,20.000 4.000 0,34.000 7.000 0,35.000 6.000 0,35.000 7.000 0,19.000 0.000 0,7.000-2.000 0,6.000-3.000 0,7.000-3.000 0,21.000-7.000 8,38.000-9.000 18,37.000-10.000 18,38.000-8.000 16,12.000-8.000 5,-12.000-2.000-11,-13.000-3.000-10,-12.000-3.000-10,-5.000-7.000-8,3.000-9.000-7,3.000-10.000-7,4.000-8.000-6,-4.000-15.000-5,-9.000-19.000-1,-10.000-18.000-1,-8.000-19.000-2,-11.000-13.000-1,-8.000-6.000-1,-10.000-6.000-1,-9.000-6.000-1,-10.000-2.000 0,-9.000 3.000 4,-10.000 3.000 3,-8.000 4.000 3,-6.000-1.000 2,1.000-3.000-1,-1.000-3.000 0,1.000-2.000 0,-6.000-9.000-1,-8.000-12.000 0,-10.000-13.000 1,-9.000-12.000 0,-15.000-7.000-1,-18.000 1.000-1,-19.000-1.000-1,-18.000 1.000 0,-17.000 5.000-3,-11.000 14.000-1,-14.000 11.000-2,-11.000 14.000-2,-17.000 5.000 0,-18.000 1.000 0,-19.000-1.000 1,-18.000 1.000 1,-17.000 4.000 1,-11.000 9.000 2,-14.000 10.000 2,-11.000 10.000 1,-14.000 16.000 2,-11.000 26.000 0,-14.000 24.000 0,-11.000 26.000 0,-12.000 16.000 1,-9.000 10.000-2,-10.000 10.000 0,-8.000 9.000-1,-9.000 15.000 0,-6.000 22.000 0,-6.000 22.000-1,-6.000 23.000 1,1.000 20.000 0,9.000 23.000 1,10.000 22.000 1,10.000 22.000 1,8.000 13.000 0,10.000 7.000-2,10.000 6.000-1,9.000 7.000-2,9.000 5.000 0,9.000 7.000 1,10.000 6.000 0,10.000 7.000 0,11.000 8.000 0,17.000 14.000-1,15.000 11.000-1,16.000 14.000-2,16.000 3.000 0,20.000-2.000 1,18.000-3.000 1,20.000-3.000 1,11.000-2.000 0,7.000 0.000-2,6.000 0.000-1,7.000 0.000-1,7.000-4.000-2,9.000-5.000-2,10.000-7.000-3,10.000-5.000-2,11.000-19.000-1,17.000-27.000-2,15.000-28.000-1,16.000-28.000-2,18.000-27.000-2,22.000-25.000-3,22.000-25.000-2,23.000-25.000-3,0.000-19.000 0,-18.000-12.000 4,-19.000-13.000 2,-18.000-12.000 5,-18.000-9.000-1,-16.000-2.000-4,-15.000-3.000-2,-15.000-3.000-5</inkml:trace>
</inkml:ink>
</file>

<file path=ppt/ink/ink80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01"/>
    </inkml:context>
    <inkml:brush xml:id="br0">
      <inkml:brushProperty name="width" value="0.0372040122747421" units="cm"/>
      <inkml:brushProperty name="height" value="0.0372040122747421" units="cm"/>
      <inkml:brushProperty name="color" value="#fed406"/>
      <inkml:brushProperty name="ignorePressure" value="0"/>
    </inkml:brush>
  </inkml:definitions>
  <inkml:trace contextRef="#ctx0" brushRef="#br0">78150.000 43400.000 591,'-43.000'-121.000'3,"17.000"10.000"8,15.000 10.000 7,16.000 9.000 8,10.000 12.000 1,7.000 16.000-5,6.000 15.000-4,7.000 17.000-5,15.000 2.000-1,25.000-9.000 0,25.000-10.000 1,25.000-8.000 0,15.000-6.000 1,7.000 1.000-1,6.000-1.000 0,7.000 1.000 0,0.000 4.000 1,-2.000 9.000 3,-3.000 10.000 1,-3.000 10.000 2,-6.000 7.000 0,-5.000 6.000 0,-7.000 7.000-3,-5.000 6.000 0,-11.000 4.000-4,-11.000 4.000-5,-14.000 3.000-4,-11.000 3.000-6,-11.000 3.000-2,-5.000 3.000 1,-7.000 3.000 2,-5.000 4.000 0,-8.000 4.000 1,-5.000 6.000 0,-7.000 7.000 0,-5.000 6.000 0,-11.000 9.000 0,-11.000 13.000 0,-14.000 12.000 1,-11.000 13.000-1,-18.000 15.000 0,-22.000 19.000-4,-22.000 19.000-2,-21.000 19.000-3,-18.000 21.000-4,-12.000 26.000-5,-13.000 24.000-5,-12.000 26.000-5,-13.000 15.000-4,-12.000 6.000-7,-13.000 7.000-5,-12.000 6.000-5,13.000-24.000-1,42.000-53.000 4,40.000-53.000 5,41.000-52.000 4</inkml:trace>
</inkml:ink>
</file>

<file path=ppt/ink/ink80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01"/>
    </inkml:context>
    <inkml:brush xml:id="br0">
      <inkml:brushProperty name="width" value="0.0267266742885113" units="cm"/>
      <inkml:brushProperty name="height" value="0.0267266742885113" units="cm"/>
      <inkml:brushProperty name="color" value="#fed406"/>
      <inkml:brushProperty name="ignorePressure" value="0"/>
    </inkml:brush>
  </inkml:definitions>
  <inkml:trace contextRef="#ctx0" brushRef="#br0">79050.000 48200.000 823,'-107.000'-13.000'4,"39.000"26.000"11,36.000 24.000 8,39.000 26.000 11,16.000 5.000 0,-3.000-11.000-6,-3.000-14.000-8,-2.000-11.000-7,3.000 10.000-8,14.000 34.000-8,11.000 35.000-10,14.000 35.000-8,-3.000 10.000-7,-15.000-12.000-3,-15.000-13.000-4,-16.000-12.000-4,-10.000-12.000 1,-3.000-8.000 4,-3.000-10.000 3,-2.000-9.000 4</inkml:trace>
</inkml:ink>
</file>

<file path=ppt/ink/ink80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11"/>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64300.000 11350.000 999,'-5.000'-57.000'-6,"-9.000"-11.000"-12,-10.000-14.000-12,-8.000-11.000-12</inkml:trace>
</inkml:ink>
</file>

<file path=ppt/ink/ink80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18"/>
    </inkml:context>
    <inkml:brush xml:id="br0">
      <inkml:brushProperty name="width" value="0.0302918516099453" units="cm"/>
      <inkml:brushProperty name="height" value="0.0302918516099453" units="cm"/>
      <inkml:brushProperty name="color" value="#00bff3"/>
      <inkml:brushProperty name="ignorePressure" value="0"/>
    </inkml:brush>
  </inkml:definitions>
  <inkml:trace contextRef="#ctx0" brushRef="#br0">25600.000 20600.000 726,'1.000'76.000'61,"4.000"4.000"-12,3.000 3.000-11,3.000 3.000-13,-1.000 1.000-8,-2.000 1.000-1,-3.000-1.000-3,-3.000 1.000-2,-1.000 8.000-2,4.000 20.000-1,3.000 18.000 0,3.000 20.000-2,-1.000 6.000-1,-2.000-2.000-1,-3.000-3.000-1,-3.000-3.000-3,-1.000-4.000 1,4.000-3.000-2,3.000-3.000 1,3.000-2.000-1,-1.000-5.000 0,-2.000-2.000-1,-3.000-3.000-2,-3.000-3.000 0,-1.000-4.000-1,4.000-3.000 1,3.000-3.000 1,3.000-2.000 1,1.000 0.000 1,1.000 7.000 0,-1.000 6.000 0,1.000 7.000 1,-3.000 5.000 0,-2.000 7.000 0,-3.000 6.000 1,-3.000 7.000-1,-1.000-1.000 1,4.000-6.000 0,3.000-6.000 0,3.000-6.000-1,1.000-9.000 0,1.000-8.000 1,-1.000-10.000-1,1.000-9.000-1,-3.000-5.000 0,-2.000 0.000 0,-3.000 0.000-2,-3.000 0.000 0,-1.000-2.000-1,4.000-3.000 0,3.000-3.000-1,3.000-2.000 1,-1.000-6.000-1,-2.000-6.000 1,-3.000-6.000 0,-3.000-6.000 0,-2.000-9.000-1,0.000-8.000-4,0.000-10.000-2,0.000-9.000-4,0.000-15.000-5,0.000-18.000-9,0.000-19.000-9,0.000-18.000-9,-2.000-7.000 0,-3.000 6.000 7,-3.000 7.000 8,-2.000 6.000 7</inkml:trace>
</inkml:ink>
</file>

<file path=ppt/ink/ink80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18"/>
    </inkml:context>
    <inkml:brush xml:id="br0">
      <inkml:brushProperty name="width" value="0.0332060046494007" units="cm"/>
      <inkml:brushProperty name="height" value="0.0332060046494007" units="cm"/>
      <inkml:brushProperty name="color" value="#00bff3"/>
      <inkml:brushProperty name="ignorePressure" value="0"/>
    </inkml:brush>
  </inkml:definitions>
  <inkml:trace contextRef="#ctx0" brushRef="#br0">25350.000 26100.000 662,'-43.000'6.000'0,"17.000"13.000"6,15.000 12.000 7,16.000 13.000 7,10.000 9.000 2,7.000 6.000 0,6.000 7.000-2,7.000 6.000-2,2.000 4.000 0,1.000 4.000-1,-1.000 3.000 1,1.000 3.000-1,-4.000 1.000 0,-6.000 1.000-1,-6.000-1.000 1,-6.000 1.000-1,-2.000-6.000-2,3.000-8.000-5,3.000-10.000-3,4.000-9.000-5,2.000-16.000 0,4.000-22.000 2,3.000-22.000 4,3.000-21.000 3,6.000-24.000 0,9.000-25.000-2,10.000-25.000-1,10.000-25.000-3,5.000-11.000-3,4.000 3.000-8,3.000 3.000-5,3.000 4.000-8,1.000 8.000-5,1.000 17.000-9,-1.000 15.000-6,1.000 16.000-7,-9.000 13.000-2,-15.000 14.000 1,-15.000 11.000 3,-16.000 14.000 1</inkml:trace>
</inkml:ink>
</file>

<file path=ppt/ink/ink80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0"/>
    </inkml:context>
    <inkml:brush xml:id="br0">
      <inkml:brushProperty name="width" value="0.0340006723999977" units="cm"/>
      <inkml:brushProperty name="height" value="0.0340006723999977" units="cm"/>
      <inkml:brushProperty name="color" value="#00bff3"/>
      <inkml:brushProperty name="ignorePressure" value="0"/>
    </inkml:brush>
  </inkml:definitions>
  <inkml:trace contextRef="#ctx0" brushRef="#br0">24900.000 27850.000 647,'0.000'-47.000'1,"0.000"6.000"2,0.000 7.000 2,0.000 6.000 3,-4.000 4.000 3,-5.000 4.000 4,-7.000 3.000 5,-5.000 3.000 4,-8.000 6.000 1,-5.000 9.000-4,-7.000 10.000-5,-5.000 10.000-2,-3.000 8.000-4,4.000 10.000-1,3.000 10.000-2,3.000 9.000-2,-1.000 6.000 0,-2.000 3.000-1,-3.000 3.000 1,-3.000 4.000-1,-2.000 1.000 1,0.000 0.000-1,0.000 0.000 1,0.000 0.000 0,1.000-2.000 1,4.000-3.000 0,3.000-3.000 2,3.000-2.000 0,4.000-1.000 0,7.000 3.000 0,6.000 3.000-2,7.000 4.000-1,4.000 2.000 0,3.000 4.000 0,3.000 3.000-1,4.000 3.000 1,4.000-4.000-2,6.000-8.000-3,7.000-10.000-2,6.000-9.000-2,4.000-9.000-2,4.000-5.000 0,3.000-7.000-1,3.000-5.000 0,1.000-8.000-2,1.000-5.000-1,-1.000-7.000-1,1.000-5.000-3,2.000-9.000 1,7.000-9.000-1,6.000-10.000 0,7.000-8.000 1,2.000-9.000-2,1.000-6.000-1,-1.000-6.000-2,1.000-6.000-2,-1.000-4.000 0,1.000 1.000 1,-1.000-1.000 2,1.000 1.000 1,-6.000 4.000 2,-8.000 9.000 3,-10.000 10.000 2,-9.000 10.000 3,-7.000 11.000 5,-3.000 17.000 7,-3.000 15.000 7,-2.000 16.000 7,-5.000 10.000 4,-2.000 7.000-2,-3.000 6.000-1,-3.000 7.000 0,-2.000 0.000-1,0.000-2.000 0,0.000-3.000 1,0.000-3.000 1,1.000-4.000-1,4.000-3.000-1,3.000-3.000-1,3.000-2.000 0,1.000-5.000-3,1.000-2.000-2,-1.000-3.000-2,1.000-3.000-3,2.000-6.000-2,7.000-5.000-2,6.000-7.000-2,7.000-5.000-1,5.000-9.000-4,7.000-9.000-4,6.000-10.000-3,7.000-8.000-4,-4.000-8.000-1,-12.000-2.000-1,-13.000-3.000 0,-12.000-3.000 1,-9.000-1.000 0,-2.000 4.000 2,-3.000 3.000 1,-3.000 3.000 2,-6.000 1.000 1,-5.000 1.000 2,-7.000-1.000 1,-5.000 1.000 1,-8.000 2.000 2,-5.000 7.000-1,-7.000 6.000-1,-5.000 7.000 1,-3.000 4.000-1,4.000 3.000-3,3.000 3.000-2,3.000 4.000-2,1.000 1.000-2,1.000 0.000-4,-1.000 0.000-4,1.000 0.000-3,1.000 0.000-2,3.000 0.000-4,3.000 0.000-3,4.000 0.000-2</inkml:trace>
</inkml:ink>
</file>

<file path=ppt/ink/ink80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1"/>
    </inkml:context>
    <inkml:brush xml:id="br0">
      <inkml:brushProperty name="width" value="0.02875716984272" units="cm"/>
      <inkml:brushProperty name="height" value="0.02875716984272" units="cm"/>
      <inkml:brushProperty name="color" value="#00bff3"/>
      <inkml:brushProperty name="ignorePressure" value="0"/>
    </inkml:brush>
  </inkml:definitions>
  <inkml:trace contextRef="#ctx0" brushRef="#br0">26100.000 26900.000 765,'23.000'71.000'62,"-3.000"-5.000"-10,-3.000-7.000-12,-2.000-5.000-10,-5.000-3.000-9,-2.000 4.000-6,-3.000 3.000-5,-3.000 3.000-6,-6.000 1.000-4,-5.000 1.000-1,-7.000-1.000-2,-5.000 1.000-2,-8.000 1.000-2,-5.000 3.000-1,-7.000 3.000-2,-5.000 4.000-2,-3.000-4.000 0,4.000-9.000 1,3.000-10.000 1,3.000-8.000 0,17.000-12.000 6,31.000-12.000 6,32.000-13.000 8,31.000-12.000 8,15.000-9.000 1,1.000-2.000-6,-1.000-3.000-6,1.000-3.000-5,-4.000-1.000-6,-6.000 4.000-5,-6.000 3.000-6,-6.000 3.000-5,-9.000 1.000-6,-8.000 1.000-4,-10.000-1.000-6,-9.000 1.000-4,-7.000-1.000-1,-3.000 1.000 4,-3.000-1.000 5,-2.000 1.000 3</inkml:trace>
</inkml:ink>
</file>

<file path=ppt/ink/ink8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5"/>
    </inkml:context>
    <inkml:brush xml:id="br0">
      <inkml:brushProperty name="width" value="0.0363191626966" units="cm"/>
      <inkml:brushProperty name="height" value="0.0363191626966" units="cm"/>
      <inkml:brushProperty name="color" value="#f2395b"/>
      <inkml:brushProperty name="ignorePressure" value="0"/>
    </inkml:brush>
  </inkml:definitions>
  <inkml:trace contextRef="#ctx0" brushRef="#br0">100250.000 42100.000 605,'21.000'-25.000'0,"-5.000"0.000"0,-7.000 0.000 0,-5.000 0.000 0,-14.000 12.000 9,-18.000 26.000 15,-19.000 24.000 18,-18.000 26.000 15,-14.000 13.000 5,-5.000 4.000-11,-7.000 3.000-10,-5.000 3.000-10,-4.000 4.000-8,0.000 7.000-4,0.000 6.000-4,0.000 7.000-6,4.000-3.000-2,10.000-8.000-4,10.000-10.000-2,9.000-9.000-2,12.000-7.000-1,16.000-3.000-1,15.000-3.000 1,17.000-2.000-1,10.000-8.000 0,6.000-8.000 1,7.000-10.000 0,6.000-9.000-1,12.000-9.000 1,19.000-5.000-2,19.000-7.000 0,19.000-5.000-1,12.000-4.000-2,6.000 0.000-4,7.000 0.000-4,6.000 0.000-4,-1.000 0.000-1,-5.000 0.000 1,-7.000 0.000 1,-5.000 0.000 1,-11.000 0.000-1,-11.000 0.000-3,-14.000 0.000-3,-11.000 0.000-2</inkml:trace>
</inkml:ink>
</file>

<file path=ppt/ink/ink80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1"/>
    </inkml:context>
    <inkml:brush xml:id="br0">
      <inkml:brushProperty name="width" value="0.026648810133338" units="cm"/>
      <inkml:brushProperty name="height" value="0.026648810133338" units="cm"/>
      <inkml:brushProperty name="color" value="#00bff3"/>
      <inkml:brushProperty name="ignorePressure" value="0"/>
    </inkml:brush>
  </inkml:definitions>
  <inkml:trace contextRef="#ctx0" brushRef="#br0">26550.000 27500.000 825,'51.000'-44.000'58,"4.000"13.000"-12,3.000 12.000-13,3.000 13.000-12,-1.000 4.000-9,-2.000-3.000-7,-3.000-3.000-7,-3.000-2.000-7,-4.000-1.000-4,-3.000 3.000-2,-3.000 3.000-3,-2.000 4.000-3,-5.000 2.000-4,-2.000 4.000-8,-3.000 3.000-7,-3.000 3.000-7</inkml:trace>
</inkml:ink>
</file>

<file path=ppt/ink/ink80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1"/>
    </inkml:context>
    <inkml:brush xml:id="br0">
      <inkml:brushProperty name="width" value="0.0309753082692623" units="cm"/>
      <inkml:brushProperty name="height" value="0.0309753082692623" units="cm"/>
      <inkml:brushProperty name="color" value="#00bff3"/>
      <inkml:brushProperty name="ignorePressure" value="0"/>
    </inkml:brush>
  </inkml:definitions>
  <inkml:trace contextRef="#ctx0" brushRef="#br0">27100.000 26750.000 710,'-44.000'7.000'45,"13.000"17.000"-3,12.000 15.000-2,13.000 16.000-4,6.000 15.000-3,0.000 16.000-9,0.000 15.000-6,0.000 17.000-7,0.000 10.000-4,0.000 6.000 2,0.000 7.000 1,0.000 6.000 0,-2.000 1.000-5,-3.000-3.000-16,-3.000-3.000-14,-2.000-2.000-14,-3.000-15.000-9,1.000-25.000-3,-1.000-25.000-3,1.000-25.000-4</inkml:trace>
</inkml:ink>
</file>

<file path=ppt/ink/ink80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2"/>
    </inkml:context>
    <inkml:brush xml:id="br0">
      <inkml:brushProperty name="width" value="0.0284946858882904" units="cm"/>
      <inkml:brushProperty name="height" value="0.0284946858882904" units="cm"/>
      <inkml:brushProperty name="color" value="#00bff3"/>
      <inkml:brushProperty name="ignorePressure" value="0"/>
    </inkml:brush>
  </inkml:definitions>
  <inkml:trace contextRef="#ctx0" brushRef="#br0">24550.000 30250.000 772,'57.000'0.000'18,"17.000"0.000"8,15.000 0.000 7,16.000 0.000 7,7.000-4.000-1,1.000-5.000-9,-1.000-7.000-8,1.000-5.000-8,-7.000-1.000-9,-12.000 6.000-5,-13.000 7.000-8,-12.000 6.000-6,-10.000 3.000-7,-6.000 0.000-6,-6.000 0.000-6,-6.000 0.000-7,-12.000 4.000-1,-15.000 10.000 2,-15.000 10.000 3,-16.000 9.000 2,-7.000 1.000 4,4.000-6.000 6,3.000-6.000 5,3.000-6.000 6,-1.000-4.000 4,-2.000 1.000 1,-3.000-1.000 2,-3.000 1.000 2</inkml:trace>
</inkml:ink>
</file>

<file path=ppt/ink/ink80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2"/>
    </inkml:context>
    <inkml:brush xml:id="br0">
      <inkml:brushProperty name="width" value="0.0326438583433628" units="cm"/>
      <inkml:brushProperty name="height" value="0.0326438583433628" units="cm"/>
      <inkml:brushProperty name="color" value="#00bff3"/>
      <inkml:brushProperty name="ignorePressure" value="0"/>
    </inkml:brush>
  </inkml:definitions>
  <inkml:trace contextRef="#ctx0" brushRef="#br0">25050.000 30600.000 673,'-113.000'23.000'-30,"26.000"-3.000"15,24.000-3.000 16,26.000-2.000 16,13.000-1.000 8,4.000 3.000 1,3.000 3.000 0,3.000 4.000 0,1.000 4.000 0,1.000 6.000 1,-1.000 7.000-1,1.000 6.000-1,1.000 6.000 0,3.000 6.000-3,3.000 7.000-2,4.000 6.000-2,1.000 6.000-2,0.000 6.000-3,0.000 7.000-1,0.000 6.000-3,0.000 6.000-2,0.000 6.000-3,0.000 7.000-4,0.000 6.000-2,0.000 6.000-5,0.000 6.000-7,0.000 7.000-7,0.000 6.000-7,0.000-2.000-6,0.000-9.000-6,0.000-10.000-4,0.000-8.000-5,1.000-18.000 0,4.000-25.000 6,3.000-25.000 5,3.000-25.000 6</inkml:trace>
</inkml:ink>
</file>

<file path=ppt/ink/ink80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2"/>
    </inkml:context>
    <inkml:brush xml:id="br0">
      <inkml:brushProperty name="width" value="0.0348803848028183" units="cm"/>
      <inkml:brushProperty name="height" value="0.0348803848028183" units="cm"/>
      <inkml:brushProperty name="color" value="#00bff3"/>
      <inkml:brushProperty name="ignorePressure" value="0"/>
    </inkml:brush>
  </inkml:definitions>
  <inkml:trace contextRef="#ctx0" brushRef="#br0">24500.000 32000.000 630,'100.000'-46.000'66,"0.000"10.000"-16,0.000 10.000-14,0.000 9.000-14,1.000 4.000-11,4.000 1.000-6,3.000-1.000-5,3.000 1.000-7,-5.000-1.000-2,-12.000 1.000 2,-13.000-1.000 0,-12.000 1.000 0,-12.000 1.000 2,-8.000 3.000 1,-10.000 3.000 0,-9.000 4.000 0,-9.000-3.000-3,-5.000-5.000-7,-7.000-7.000-8,-5.000-5.000-8,-6.000-8.000-1,-3.000-5.000 3,-3.000-7.000 3,-2.000-5.000 5,-5.000-3.000 1,-2.000 4.000 2,-3.000 3.000 1,-3.000 3.000 0,-4.000 3.000 6,-3.000 3.000 8,-3.000 3.000 8,-2.000 4.000 8,-1.000 5.000 7,3.000 10.000 4,3.000 10.000 4,4.000 9.000 5,1.000 12.000 2,0.000 16.000 2,0.000 15.000 1,0.000 17.000 1,0.000 7.000-2,0.000 0.000-4,0.000 0.000-5,0.000 0.000-4,3.000-4.000-4,6.000-5.000-2,7.000-7.000-3,6.000-5.000-3,7.000-6.000-4,10.000-3.000-5,10.000-3.000-4,9.000-2.000-6,7.000-8.000-5,7.000-8.000-4,6.000-10.000-6,7.000-9.000-5,5.000-5.000-4,7.000 0.000-1,6.000 0.000-1,7.000 0.000-2,-6.000-4.000-1,-15.000-5.000 1,-15.000-7.000 1,-16.000-5.000 0,-8.000-4.000 2,0.000 0.000 3,0.000 0.000 1,0.000 0.000 2</inkml:trace>
</inkml:ink>
</file>

<file path=ppt/ink/ink80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3"/>
    </inkml:context>
    <inkml:brush xml:id="br0">
      <inkml:brushProperty name="width" value="0.0269770063459873" units="cm"/>
      <inkml:brushProperty name="height" value="0.0269770063459873" units="cm"/>
      <inkml:brushProperty name="color" value="#00bff3"/>
      <inkml:brushProperty name="ignorePressure" value="0"/>
    </inkml:brush>
  </inkml:definitions>
  <inkml:trace contextRef="#ctx0" brushRef="#br0">26350.000 29950.000 815,'1.000'51.000'63,"4.000"4.000"-17,3.000 3.000-18,3.000 3.000-16,-1.000 3.000-9,-2.000 3.000 3,-3.000 3.000 3,-3.000 4.000 1,-6.000-4.000-2,-5.000-9.000-9,-7.000-10.000-9,-5.000-8.000-7,5.000-9.000-3,19.000-6.000 6,19.000-6.000 4,19.000-6.000 5,7.000-4.000 4,-3.000 1.000 2,-3.000-1.000 2,-2.000 1.000 2,-8.000 2.000 1,-8.000 7.000-1,-10.000 6.000-2,-9.000 7.000-1,-9.000 5.000 0,-5.000 7.000 0,-7.000 6.000 0,-5.000 7.000 0,-6.000 0.000-3,-3.000-2.000-5,-3.000-3.000-5,-2.000-3.000-6,-3.000-7.000-5,1.000-9.000-5,-1.000-10.000-6,1.000-8.000-4,2.000-6.000 0,7.000 1.000 4,6.000-1.000 5,7.000 1.000 5</inkml:trace>
</inkml:ink>
</file>

<file path=ppt/ink/ink80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3"/>
    </inkml:context>
    <inkml:brush xml:id="br0">
      <inkml:brushProperty name="width" value="0.0244995299726725" units="cm"/>
      <inkml:brushProperty name="height" value="0.0244995299726725" units="cm"/>
      <inkml:brushProperty name="color" value="#00bff3"/>
      <inkml:brushProperty name="ignorePressure" value="0"/>
    </inkml:brush>
  </inkml:definitions>
  <inkml:trace contextRef="#ctx0" brushRef="#br0">26650.000 30350.000 897,'140.000'-4.000'44,"-18.000"-5.000"-12,-19.000-7.000-13,-18.000-5.000-12,-12.000-4.000-10,-3.000 0.000-8,-3.000 0.000-9,-2.000 0.000-8,-8.000 3.000-1,-8.000 6.000 5,-10.000 7.000 6,-9.000 6.000 6</inkml:trace>
</inkml:ink>
</file>

<file path=ppt/ink/ink80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3"/>
    </inkml:context>
    <inkml:brush xml:id="br0">
      <inkml:brushProperty name="width" value="0.0310342814773321" units="cm"/>
      <inkml:brushProperty name="height" value="0.0310342814773321" units="cm"/>
      <inkml:brushProperty name="color" value="#00bff3"/>
      <inkml:brushProperty name="ignorePressure" value="0"/>
    </inkml:brush>
  </inkml:definitions>
  <inkml:trace contextRef="#ctx0" brushRef="#br0">27300.000 29450.000 708,'-44.000'56.000'81,"13.000"13.000"-15,12.000 12.000-15,13.000 13.000-16,6.000 10.000-10,0.000 10.000-7,0.000 10.000-7,0.000 9.000-6,1.000-4.000-10,4.000-15.000-11,3.000-15.000-11,3.000-16.000-11,-1.000-12.000-8,-2.000-5.000-3,-3.000-7.000-4,-3.000-5.000-3</inkml:trace>
</inkml:ink>
</file>

<file path=ppt/ink/ink80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5"/>
    </inkml:context>
    <inkml:brush xml:id="br0">
      <inkml:brushProperty name="width" value="0.0392813608050346" units="cm"/>
      <inkml:brushProperty name="height" value="0.0392813608050346" units="cm"/>
      <inkml:brushProperty name="color" value="#00bff3"/>
      <inkml:brushProperty name="ignorePressure" value="0"/>
    </inkml:brush>
  </inkml:definitions>
  <inkml:trace contextRef="#ctx0" brushRef="#br0">26250.000 33700.000 560,'0.000'-136.000'46,"0.000"28.000"-6,0.000 28.000-5,0.000 29.000-6,-4.000 13.000-5,-5.000 1.000-3,-7.000-1.000-3,-5.000 1.000-2,-3.000 1.000-4,4.000 3.000-2,3.000 3.000-4,3.000 4.000-2,-2.000 2.000-3,-6.000 4.000-2,-6.000 3.000-1,-6.000 3.000-1,-6.000 3.000-1,-2.000 3.000 2,-3.000 3.000 0,-3.000 4.000 1,-2.000 7.000 1,0.000 13.000 1,0.000 12.000 0,0.000 13.000 1,0.000 9.000 0,0.000 6.000 1,0.000 7.000 0,0.000 6.000 0,0.000 4.000 2,0.000 4.000 0,0.000 3.000 1,0.000 3.000 1,3.000 1.000 0,6.000 1.000 1,7.000-1.000 0,6.000 1.000 0,6.000-4.000 0,6.000-6.000-1,7.000-6.000-1,6.000-6.000 0,3.000-6.000-2,0.000-2.000-1,0.000-3.000-1,0.000-3.000-1,6.000-6.000-1,13.000-5.000-3,12.000-7.000-2,13.000-5.000-1,4.000-12.000-2,-3.000-16.000 1,-3.000-15.000 1,-2.000-15.000 1,0.000-12.000-2,7.000-6.000-3,6.000-6.000-4,7.000-6.000-2,-1.000-1.000-2,-6.000 7.000 2,-6.000 6.000 0,-6.000 7.000 1,-6.000 4.000 1,-2.000 3.000 3,-3.000 3.000 2,-3.000 4.000 3,-1.000 7.000 3,4.000 13.000 7,3.000 12.000 6,3.000 13.000 6,-1.000 9.000 4,-2.000 6.000 0,-3.000 7.000 2,-3.000 6.000 1,-4.000 4.000-1,-3.000 4.000-1,-3.000 3.000-2,-2.000 3.000-1,-3.000-2.000-2,1.000-6.000 0,-1.000-6.000-1,1.000-6.000-1,1.000-6.000-2,3.000-2.000-4,3.000-3.000-3,4.000-3.000-4,2.000-13.000-7,4.000-22.000-10,3.000-22.000-8,3.000-21.000-10,-1.000-10.000-2,-2.000 3.000 4,-3.000 3.000 4,-3.000 4.000 4,-4.000 4.000 4,-3.000 6.000 6,-3.000 7.000 4,-2.000 6.000 4,-1.000 10.000 8,3.000 17.000 10,3.000 15.000 9,4.000 16.000 10,-1.000 9.000 3,-3.000 3.000-3,-3.000 3.000-3,-2.000 4.000-4,-1.000-3.000-14,3.000-5.000-29,3.000-7.000-26,4.000-5.000-28</inkml:trace>
</inkml:ink>
</file>

<file path=ppt/ink/ink80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5"/>
    </inkml:context>
    <inkml:brush xml:id="br0">
      <inkml:brushProperty name="width" value="0.0322596244513988" units="cm"/>
      <inkml:brushProperty name="height" value="0.0322596244513988" units="cm"/>
      <inkml:brushProperty name="color" value="#00bff3"/>
      <inkml:brushProperty name="ignorePressure" value="0"/>
    </inkml:brush>
  </inkml:definitions>
  <inkml:trace contextRef="#ctx0" brushRef="#br0">26950.000 32950.000 681,'50.000'-65.000'66,"0.000"23.000"-6,0.000 22.000-5,0.000 22.000-7,-7.000 18.000-8,-11.000 16.000-11,-14.000 15.000-13,-11.000 17.000-11,-11.000 8.000-9,-5.000 4.000-2,-7.000 3.000-4,-5.000 3.000-3,-4.000-4.000-3,0.000-8.000 0,0.000-10.000-2,0.000-9.000 0,1.000-9.000 2,4.000-5.000 6,3.000-7.000 5,3.000-5.000 6,10.000-8.000 3,20.000-5.000 1,18.000-7.000 2,20.000-5.000 2,10.000-9.000-3,3.000-9.000-3,3.000-10.000-6,4.000-8.000-4,-1.000-6.000-1,-3.000 1.000 0,-3.000-1.000 2,-2.000 1.000 1,-5.000 1.000-5,-2.000 3.000-11,-3.000 3.000-11,-3.000 4.000-11,-7.000 2.000-3,-9.000 4.000 5,-10.000 3.000 4,-8.000 3.000 5</inkml:trace>
</inkml:ink>
</file>

<file path=ppt/ink/ink8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5"/>
    </inkml:context>
    <inkml:brush xml:id="br0">
      <inkml:brushProperty name="width" value="0.0370650738477707" units="cm"/>
      <inkml:brushProperty name="height" value="0.0370650738477707" units="cm"/>
      <inkml:brushProperty name="color" value="#f2395b"/>
      <inkml:brushProperty name="ignorePressure" value="0"/>
    </inkml:brush>
  </inkml:definitions>
  <inkml:trace contextRef="#ctx0" brushRef="#br0">100250.000 42700.000 593,'-2.000'-47.000'1,"-3.000"6.000"3,-3.000 7.000 2,-2.000 6.000 2,-6.000 12.000 8,-6.000 19.000 14,-6.000 19.000 14,-6.000 19.000 12,-4.000 16.000 3,1.000 17.000-10,-1.000 15.000-9,1.000 16.000-11,-1.000 16.000-6,1.000 20.000-5,-1.000 18.000-6,1.000 20.000-4,1.000 10.000-4,3.000 3.000-6,3.000 3.000-3,4.000 4.000-5,2.000-10.000-8,4.000-22.000-11,3.000-22.000-10,3.000-21.000-12,3.000-21.000-4,3.000-19.000 1,3.000-18.000 3,4.000-19.000 3</inkml:trace>
</inkml:ink>
</file>

<file path=ppt/ink/ink80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5"/>
    </inkml:context>
    <inkml:brush xml:id="br0">
      <inkml:brushProperty name="width" value="0.0274209696799517" units="cm"/>
      <inkml:brushProperty name="height" value="0.0274209696799517" units="cm"/>
      <inkml:brushProperty name="color" value="#00bff3"/>
      <inkml:brushProperty name="ignorePressure" value="0"/>
    </inkml:brush>
  </inkml:definitions>
  <inkml:trace contextRef="#ctx0" brushRef="#br0">27600.000 32750.000 802,'93.000'23.000'100,"-11.000"-3.000"-34,-14.000-3.000-34,-11.000-2.000-36,-11.000-5.000-20,-5.000-2.000-7,-7.000-3.000-7,-5.000-3.000-7,-6.000-4.000-1,-3.000-3.000 4,-3.000-3.000 4,-2.000-2.000 6</inkml:trace>
</inkml:ink>
</file>

<file path=ppt/ink/ink80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5"/>
    </inkml:context>
    <inkml:brush xml:id="br0">
      <inkml:brushProperty name="width" value="0.0353211797773838" units="cm"/>
      <inkml:brushProperty name="height" value="0.0353211797773838" units="cm"/>
      <inkml:brushProperty name="color" value="#00bff3"/>
      <inkml:brushProperty name="ignorePressure" value="0"/>
    </inkml:brush>
  </inkml:definitions>
  <inkml:trace contextRef="#ctx0" brushRef="#br0">28000.000 32200.000 622,'-90.000'7.000'66,"23.000"17.000"-7,22.000 15.000-8,22.000 16.000-7,12.000 12.000-6,3.000 9.000-5,3.000 10.000-3,4.000 10.000-5,1.000 8.000-6,0.000 10.000-9,0.000 10.000-8,0.000 9.000-8,1.000 4.000-7,4.000 1.000-5,3.000-1.000-4,3.000 1.000-6,-1.000-13.000-8,-2.000-25.000-12,-3.000-25.000-11,-3.000-25.000-11</inkml:trace>
</inkml:ink>
</file>

<file path=ppt/ink/ink80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6"/>
    </inkml:context>
    <inkml:brush xml:id="br0">
      <inkml:brushProperty name="width" value="0.0334071628749371" units="cm"/>
      <inkml:brushProperty name="height" value="0.0334071628749371" units="cm"/>
      <inkml:brushProperty name="color" value="#00bff3"/>
      <inkml:brushProperty name="ignorePressure" value="0"/>
    </inkml:brush>
  </inkml:definitions>
  <inkml:trace contextRef="#ctx0" brushRef="#br0">29900.000 31600.000 658,'-25.000'26.000'64,"0.000"4.000"-9,0.000 3.000-10,0.000 3.000-10,1.000 3.000-6,4.000 3.000-4,3.000 3.000-4,3.000 4.000-4,1.000 2.000-2,1.000 4.000-4,-1.000 3.000-1,1.000 3.000-3,5.000-7.000-5,14.000-15.000-5,11.000-15.000-7,14.000-16.000-6,5.000-12.000-3,1.000-5.000-2,-1.000-7.000-1,1.000-5.000-1,-3.000-8.000-2,-2.000-5.000-2,-3.000-7.000-2,-3.000-5.000-3,-4.000 8.000 6,-3.000 26.000 11,-3.000 24.000 13,-2.000 26.000 11,-5.000 13.000 9,-2.000 4.000 4,-3.000 3.000 6,-3.000 3.000 3,-2.000-1.000 2,0.000-2.000-2,0.000-3.000-3,0.000-3.000-2,1.000-2.000-4,4.000 0.000-6,3.000 0.000-7,3.000 0.000-7,3.000 0.000-4,3.000 0.000-4,3.000 0.000-3,4.000 0.000-5,-1.000 1.000 0,-3.000 4.000 1,-3.000 3.000 3,-2.000 3.000 1,-1.000 10.000 2,3.000 20.000 0,3.000 18.000 0,4.000 20.000 1,-1.000 3.000 1,-3.000-8.000 1,-3.000-10.000 1,-2.000-9.000 2,-5.000-12.000 0,-2.000-11.000 1,-3.000-14.000 0,-3.000-11.000 0,-4.000-11.000 1,-3.000-5.000-1,-3.000-7.000 1,-2.000-5.000-1,-6.000-6.000 1,-6.000-3.000 0,-6.000-3.000 0,-6.000-2.000 1,-2.000-5.000 0,3.000-2.000 0,3.000-3.000-1,4.000-3.000-1,1.000-7.000 1,0.000-9.000-1,0.000-10.000 0,0.000-8.000 0,3.000-14.000 0,6.000-15.000-2,7.000-15.000 0,6.000-16.000-2,7.000-13.000 1,10.000-9.000 0,10.000-10.000 0,9.000-8.000 1,6.000-8.000 0,3.000-2.000-2,3.000-3.000-2,4.000-3.000-2,-1.000 4.000-3,-3.000 13.000-4,-3.000 12.000-3,-2.000 13.000-4,-5.000 7.000-3,-2.000 4.000-4,-3.000 3.000-4,-3.000 3.000-3,-6.000 9.000 0,-5.000 16.000 7,-7.000 15.000 5,-5.000 17.000 6,-3.000 7.000 5,4.000 0.000 1,3.000 0.000 3,3.000 0.000 1</inkml:trace>
</inkml:ink>
</file>

<file path=ppt/ink/ink80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6"/>
    </inkml:context>
    <inkml:brush xml:id="br0">
      <inkml:brushProperty name="width" value="0.0316537767648697" units="cm"/>
      <inkml:brushProperty name="height" value="0.0316537767648697" units="cm"/>
      <inkml:brushProperty name="color" value="#00bff3"/>
      <inkml:brushProperty name="ignorePressure" value="0"/>
    </inkml:brush>
  </inkml:definitions>
  <inkml:trace contextRef="#ctx0" brushRef="#br0">30800.000 31100.000 695,'45.000'4.000'91,"-9.000"10.000"-21,-10.000 10.000-19,-8.000 9.000-21,-6.000 7.000-12,1.000 7.000-5,-1.000 6.000-4,1.000 7.000-5,-6.000 2.000-1,-8.000 1.000 1,-10.000-1.000 0,-9.000 1.000 2,-5.000-4.000-4,0.000-6.000-11,0.000-6.000-10,0.000-6.000-10,6.000-7.000-1,13.000-6.000 6,12.000-6.000 7,13.000-6.000 7,10.000-7.000 4,10.000-6.000 0,10.000-6.000 1,9.000-6.000 1,4.000-4.000-3,1.000 1.000-4,-1.000-1.000-6,1.000 1.000-5,-6.000-1.000-3,-8.000 1.000 0,-10.000-1.000-1,-9.000 1.000 0,-7.000-1.000-1,-3.000 1.000 3,-3.000-1.000 1,-2.000 1.000 2</inkml:trace>
</inkml:ink>
</file>

<file path=ppt/ink/ink80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6"/>
    </inkml:context>
    <inkml:brush xml:id="br0">
      <inkml:brushProperty name="width" value="0.0276877209544182" units="cm"/>
      <inkml:brushProperty name="height" value="0.0276877209544182" units="cm"/>
      <inkml:brushProperty name="color" value="#00bff3"/>
      <inkml:brushProperty name="ignorePressure" value="0"/>
    </inkml:brush>
  </inkml:definitions>
  <inkml:trace contextRef="#ctx0" brushRef="#br0">31350.000 31450.000 794,'6.000'-46.000'52,"13.000"10.000"-7,12.000 10.000-8,13.000 9.000-8,6.000 2.000-7,0.000-2.000-8,0.000-3.000-7,0.000-3.000-9,-2.000 1.000-7,-3.000 6.000-9,-3.000 7.000-8,-2.000 6.000-9,-5.000 1.000-4,-2.000-3.000-3,-3.000-3.000-1,-3.000-2.000-3</inkml:trace>
</inkml:ink>
</file>

<file path=ppt/ink/ink80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7"/>
    </inkml:context>
    <inkml:brush xml:id="br0">
      <inkml:brushProperty name="width" value="0.0317588970065117" units="cm"/>
      <inkml:brushProperty name="height" value="0.0317588970065117" units="cm"/>
      <inkml:brushProperty name="color" value="#00bff3"/>
      <inkml:brushProperty name="ignorePressure" value="0"/>
    </inkml:brush>
  </inkml:definitions>
  <inkml:trace contextRef="#ctx0" brushRef="#br0">31750.000 30600.000 692,'-44.000'29.000'55,"13.000"10.000"-3,12.000 10.000-3,13.000 9.000-3,6.000 7.000-7,0.000 7.000-8,0.000 6.000-10,0.000 7.000-8,3.000 2.000-12,6.000 1.000-10,7.000-1.000-11,6.000 1.000-11,1.000-6.000-6,-3.000-8.000 1,-3.000-10.000 1,-2.000-9.000 1,-5.000-9.000-1,-2.000-5.000-2,-3.000-7.000-1,-3.000-5.000-2</inkml:trace>
</inkml:ink>
</file>

<file path=ppt/ink/ink80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7"/>
    </inkml:context>
    <inkml:brush xml:id="br0">
      <inkml:brushProperty name="width" value="0.0320451818406582" units="cm"/>
      <inkml:brushProperty name="height" value="0.0320451818406582" units="cm"/>
      <inkml:brushProperty name="color" value="#00bff3"/>
      <inkml:brushProperty name="ignorePressure" value="0"/>
    </inkml:brush>
  </inkml:definitions>
  <inkml:trace contextRef="#ctx0" brushRef="#br0">30300.000 31900.000 686,'0.000'-47.000'18,"0.000"6.000"0,0.000 7.000-2,0.000 6.000-2,-2.000 1.000 0,-3.000-3.000-1,-3.000-3.000 0,-2.000-2.000-1,-3.000-1.000 0,1.000 3.000 2,-1.000 3.000 1,1.000 4.000 1,-3.000 5.000 1,-2.000 10.000-2,-3.000 10.000-2,-3.000 9.000-1,-1.000 9.000-1,4.000 9.000-1,3.000 10.000 0,3.000 10.000-1,3.000 4.000 0,3.000 0.000-1,3.000 0.000-1,4.000 0.000-1,1.000-2.000-1,0.000-3.000-1,0.000-3.000-2,0.000-2.000-2,4.000-8.000-4,10.000-8.000-11,10.000-10.000-8,9.000-9.000-10,2.000-9.000-3,-2.000-5.000 1,-3.000-7.000 2,-3.000-5.000 1,-4.000-4.000 2,-3.000 0.000 2,-3.000 0.000 2,-2.000 0.000 3,-3.000 0.000 3,1.000 0.000 7,-1.000 0.000 6,1.000 0.000 5,-4.000 9.000 12,-6.000 19.000 15,-6.000 19.000 15,-6.000 19.000 15,-2.000 10.000 3,3.000 4.000-11,3.000 3.000-12,4.000 3.000-10,1.000 4.000-11,0.000 7.000-12,0.000 6.000-10,0.000 7.000-12,1.000-3.000-6,4.000-8.000-1,3.000-10.000-2,3.000-9.000-1,-1.000-9.000-3,-2.000-5.000-4,-3.000-7.000-3,-3.000-5.000-4</inkml:trace>
</inkml:ink>
</file>

<file path=ppt/ink/ink80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29"/>
    </inkml:context>
    <inkml:brush xml:id="br0">
      <inkml:brushProperty name="width" value="0.0371602140367031" units="cm"/>
      <inkml:brushProperty name="height" value="0.0371602140367031" units="cm"/>
      <inkml:brushProperty name="color" value="#00bff3"/>
      <inkml:brushProperty name="ignorePressure" value="0"/>
    </inkml:brush>
  </inkml:definitions>
  <inkml:trace contextRef="#ctx0" brushRef="#br0">31700.000 34250.000 592,'-27.000'-111.000'38,"-3.000"28.000"-3,-3.000 28.000-5,-2.000 29.000-5,-3.000 16.000-2,1.000 7.000-3,-1.000 6.000-2,1.000 7.000-2,-1.000 2.000-2,1.000 1.000-2,-1.000-1.000 0,1.000 1.000-2,1.000 1.000-2,3.000 3.000 0,3.000 3.000-2,4.000 4.000-1,1.000 1.000-2,0.000 0.000 0,0.000 0.000-1,0.000 0.000-2,0.000 1.000 0,0.000 4.000 0,0.000 3.000 0,0.000 3.000 1,1.000 3.000-1,4.000 3.000 1,3.000 3.000 1,3.000 4.000-1,1.000-3.000 1,1.000-5.000 0,-1.000-7.000 1,1.000-5.000 0,1.000-3.000-2,3.000 4.000-3,3.000 3.000-4,4.000 3.000-4,1.000 1.000 0,0.000 1.000 4,0.000-1.000 5,0.000 1.000 3,1.000 1.000 3,4.000 3.000-1,3.000 3.000 0,3.000 4.000 0,1.000-1.000 0,1.000-3.000 0,-1.000-3.000 2,1.000-2.000 0,-1.000-3.000 0,1.000 1.000-2,-1.000-1.000-1,1.000 1.000-1,-1.000-3.000-1,1.000-2.000 1,-1.000-3.000 0,1.000-3.000 2,1.000-4.000 0,3.000-3.000-1,3.000-3.000 1,4.000-2.000-2,2.000-3.000 0,4.000 1.000-1,3.000-1.000-2,3.000 1.000-2,3.000-6.000-1,3.000-8.000-1,3.000-10.000-1,4.000-9.000-1,-1.000-9.000-1,-3.000-5.000-1,-3.000-7.000 0,-2.000-5.000-1,-5.000-3.000 0,-2.000 4.000 0,-3.000 3.000 1,-3.000 3.000 0,-2.000 1.000-1,0.000 1.000-2,0.000-1.000 0,0.000 1.000-2,-2.000 1.000 0,-3.000 3.000 1,-3.000 3.000 0,-2.000 4.000 2,-3.000 1.000 0,1.000 0.000 0,-1.000 0.000 1,1.000 0.000 0,-3.000 0.000 0,-2.000 0.000 0,-3.000 0.000 1,-3.000 0.000 0,-2.000 6.000 6,0.000 13.000 15,0.000 12.000 14,0.000 13.000 13,1.000-1.000 0,4.000-11.000-14,3.000-14.000-14,3.000-11.000-14,1.000-7.000-10,1.000 0.000-5,-1.000 0.000-5,1.000 0.000-5,1.000 0.000-3,3.000 0.000-4,3.000 0.000-2,4.000 0.000-2,-1.000 0.000 3,-3.000 0.000 11,-3.000 0.000 10,-2.000 0.000 11,-5.000 0.000 6,-2.000 0.000 3,-3.000 0.000 3,-3.000 0.000 3,-4.000 1.000 6,-3.000 4.000 10,-3.000 3.000 9,-2.000 3.000 10,-5.000 6.000 1,-2.000 9.000-7,-3.000 10.000-8,-3.000 10.000-8,-2.000 4.000-4,0.000 0.000-4,0.000 0.000-2,0.000 0.000-3,0.000 3.000-2,0.000 6.000-1,0.000 7.000-1,0.000 6.000-2,0.000 3.000-1,0.000 0.000-1,0.000 0.000-2,0.000 0.000-1,3.000 0.000 0,6.000 0.000 2,7.000 0.000 0,6.000 0.000 2,3.000-2.000 1,0.000-3.000-2,0.000-3.000-1,0.000-2.000 0,6.000-12.000-2,13.000-19.000-4,12.000-18.000-2,13.000-19.000-2,2.000-12.000-5,-5.000-2.000-3,-7.000-3.000-4,-5.000-3.000-5,-4.000-2.000-1,0.000 0.000 1,0.000 0.000 0,0.000 0.000 1,0.000 12.000 10,0.000 26.000 21,0.000 24.000 19,0.000 26.000 20,0.000 10.000 7,0.000-3.000-10,0.000-3.000-8,0.000-2.000-8,0.000-5.000-7,0.000-2.000-5,0.000-3.000-4,0.000-3.000-5,4.000-6.000-8,10.000-5.000-15,10.000-7.000-14,9.000-5.000-13,-1.000-8.000-6,-8.000-5.000 5,-10.000-7.000 2,-9.000-5.000 5,-7.000-6.000 1,-3.000-3.000-2,-3.000-3.000-1,-2.000-2.000 0</inkml:trace>
</inkml:ink>
</file>

<file path=ppt/ink/ink80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0"/>
    </inkml:context>
    <inkml:brush xml:id="br0">
      <inkml:brushProperty name="width" value="0.0326294228434563" units="cm"/>
      <inkml:brushProperty name="height" value="0.0326294228434563" units="cm"/>
      <inkml:brushProperty name="color" value="#00bff3"/>
      <inkml:brushProperty name="ignorePressure" value="0"/>
    </inkml:brush>
  </inkml:definitions>
  <inkml:trace contextRef="#ctx0" brushRef="#br0">32350.000 33450.000 674,'-18.000'-46.000'39,"17.000"10.000"0,15.000 10.000-1,16.000 9.000-1,9.000 6.000-4,3.000 3.000-3,3.000 3.000-6,4.000 4.000-4,-3.000 5.000-4,-5.000 10.000-1,-7.000 10.000-3,-5.000 9.000-2,-6.000 7.000-2,-3.000 7.000-4,-3.000 6.000-4,-2.000 7.000-2,-11.000 5.000-5,-15.000 7.000-5,-15.000 6.000-3,-16.000 7.000-6,-8.000-4.000-2,0.000-12.000 1,0.000-13.000 0,0.000-12.000 0,3.000-9.000 3,6.000-2.000 4,7.000-3.000 5,6.000-3.000 5,10.000-6.000 5,17.000-5.000 2,15.000-7.000 5,16.000-5.000 3,10.000-6.000 1,7.000-3.000-1,6.000-3.000-2,7.000-2.000-1,2.000-3.000-5,1.000 1.000-6,-1.000-1.000-6,1.000 1.000-7,-4.000-3.000-3,-6.000-2.000 1,-6.000-3.000 0,-6.000-3.000 1</inkml:trace>
</inkml:ink>
</file>

<file path=ppt/ink/ink80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0"/>
    </inkml:context>
    <inkml:brush xml:id="br0">
      <inkml:brushProperty name="width" value="0.0255838632583618" units="cm"/>
      <inkml:brushProperty name="height" value="0.0255838632583618" units="cm"/>
      <inkml:brushProperty name="color" value="#00bff3"/>
      <inkml:brushProperty name="ignorePressure" value="0"/>
    </inkml:brush>
  </inkml:definitions>
  <inkml:trace contextRef="#ctx0" brushRef="#br0">32800.000 33450.000 859,'95.000'-2.000'60,"-9.000"-3.000"-17,-10.000-3.000-16,-8.000-2.000-17,-6.000-3.000-11,1.000 1.000-6,-1.000-1.000-6,1.000 1.000-7,-4.000-1.000-2,-6.000 1.000 0,-6.000-1.000 1,-6.000 1.000 2,-7.000-1.000-3,-6.000 1.000-4,-6.000-1.000-4,-6.000 1.000-5</inkml:trace>
</inkml:ink>
</file>

<file path=ppt/ink/ink8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6"/>
    </inkml:context>
    <inkml:brush xml:id="br0">
      <inkml:brushProperty name="width" value="0.045908622443676" units="cm"/>
      <inkml:brushProperty name="height" value="0.045908622443676" units="cm"/>
      <inkml:brushProperty name="color" value="#f2395b"/>
      <inkml:brushProperty name="ignorePressure" value="0"/>
    </inkml:brush>
  </inkml:definitions>
  <inkml:trace contextRef="#ctx0" brushRef="#br0">102450.000 42600.000 479,'-74.000'-88.000'4,"4.000"26.000"8,3.000 24.000 9,3.000 26.000 8,1.000 18.000 3,1.000 13.000-1,-1.000 12.000 0,1.000 13.000-2,-4.000 10.000-2,-6.000 10.000-4,-6.000 10.000-4,-6.000 9.000-3,-2.000 9.000-3,3.000 9.000 0,3.000 10.000 0,4.000 10.000 0,5.000 0.000 0,10.000-5.000-1,10.000-7.000 0,9.000-5.000 0,7.000-9.000-2,7.000-9.000-2,6.000-10.000-2,7.000-8.000-3,10.000-14.000-4,16.000-15.000-5,15.000-15.000-6,17.000-16.000-6,14.000-13.000-4,17.000-9.000-4,15.000-10.000-4,16.000-8.000-4,4.000-8.000 0,-6.000-2.000 3,-6.000-3.000 3,-6.000-3.000 4,-6.000-4.000 2,-2.000-3.000 1,-3.000-3.000 2,-3.000-2.000 2,-7.000 2.000 5,-9.000 9.000 7,-10.000 10.000 7,-8.000 10.000 9,-17.000 16.000 10,-21.000 26.000 14,-22.000 24.000 15,-22.000 26.000 14,-8.000 10.000 2,6.000-3.000-12,7.000-3.000-10,6.000-2.000-12,6.000-3.000-8,6.000 1.000-3,7.000-1.000-5,6.000 1.000-4,6.000-3.000-3,6.000-2.000-2,7.000-3.000-1,6.000-3.000-1,6.000-9.000-3,6.000-11.000-4,7.000-14.000-4,6.000-11.000-4,7.000-12.000-3,10.000-9.000-2,10.000-10.000-4,9.000-8.000-3,4.000-12.000-1,1.000-12.000 2,-1.000-13.000 0,1.000-12.000 1,-4.000-10.000 2,-6.000-6.000 3,-6.000-6.000 2,-6.000-6.000 3,-7.000-2.000 2,-6.000 3.000 2,-6.000 3.000 2,-6.000 4.000 3,-10.000 5.000 1,-12.000 10.000 4,-13.000 10.000 1,-12.000 9.000 3,-12.000 9.000 1,-8.000 9.000 0,-10.000 10.000-2,-9.000 10.000 0,-10.000 7.000-2,-9.000 6.000-1,-10.000 7.000-2,-8.000 6.000-1,-6.000 6.000-3,1.000 6.000-5,-1.000 7.000-4,1.000 6.000-4,4.000 6.000-5,9.000 6.000-6,10.000 7.000-4,10.000 6.000-6,10.000-1.000 1,13.000-5.000 5,12.000-7.000 6,13.000-5.000 5</inkml:trace>
</inkml:ink>
</file>

<file path=ppt/ink/ink80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0"/>
    </inkml:context>
    <inkml:brush xml:id="br0">
      <inkml:brushProperty name="width" value="0.0324999429285526" units="cm"/>
      <inkml:brushProperty name="height" value="0.0324999429285526" units="cm"/>
      <inkml:brushProperty name="color" value="#00bff3"/>
      <inkml:brushProperty name="ignorePressure" value="0"/>
    </inkml:brush>
  </inkml:definitions>
  <inkml:trace contextRef="#ctx0" brushRef="#br0">33300.000 32650.000 676,'-46.000'-13.000'23,"10.000"26.000"8,10.000 24.000 10,9.000 26.000 8,6.000 18.000 1,3.000 13.000-8,3.000 12.000-8,4.000 13.000-7,2.000 9.000-9,4.000 6.000-9,3.000 7.000-10,3.000 6.000-9,3.000 1.000-10,3.000-3.000-12,3.000-3.000-11,4.000-2.000-12,-1.000-15.000-4,-3.000-25.000 6,-3.000-25.000 5,-2.000-25.000 4</inkml:trace>
</inkml:ink>
</file>

<file path=ppt/ink/ink80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4"/>
    </inkml:context>
    <inkml:brush xml:id="br0">
      <inkml:brushProperty name="width" value="0.0301231984049082" units="cm"/>
      <inkml:brushProperty name="height" value="0.0301231984049082" units="cm"/>
      <inkml:brushProperty name="color" value="#00bff3"/>
      <inkml:brushProperty name="ignorePressure" value="0"/>
    </inkml:brush>
  </inkml:definitions>
  <inkml:trace contextRef="#ctx0" brushRef="#br0">18700.000 26750.000 730,'-68.000'-91.000'8,"17.000"19.000"1,15.000 19.000 1,16.000 19.000 0,4.000 9.000 1,-6.000 0.000 3,-6.000 0.000 1,-6.000 0.000 2,-2.000 1.000 0,3.000 4.000-1,3.000 3.000-2,4.000 3.000-2,1.000 3.000-1,0.000 3.000 1,0.000 3.000 0,0.000 4.000 0,-5.000 5.000-2,-9.000 10.000-1,-10.000 10.000-4,-8.000 9.000-1,-4.000 9.000-2,3.000 9.000-1,3.000 10.000 1,4.000 10.000 0,4.000 0.000 0,6.000-5.000 1,7.000-7.000 0,6.000-5.000 1,4.000-4.000-1,4.000 0.000 1,3.000 0.000 0,3.000 0.000 0,3.000-2.000-1,3.000-3.000-1,3.000-3.000-2,4.000-2.000 0,4.000-5.000-1,6.000-2.000 0,7.000-3.000 1,6.000-3.000 0,3.000-2.000 1,0.000 0.000-1,0.000 0.000 0,0.000 0.000 0,3.000-4.000 0,6.000-5.000 1,7.000-7.000-1,6.000-5.000 0,-1.000-3.000 0,-5.000 4.000 0,-7.000 3.000 1,-5.000 3.000 0,-3.000 4.000 0,4.000 7.000-2,3.000 6.000 0,3.000 7.000-1,-4.000 4.000-1,-8.000 3.000 0,-10.000 3.000 0,-9.000 4.000 0,-9.000 4.000-1,-5.000 6.000-1,-7.000 7.000 0,-5.000 6.000-1,-8.000 3.000 1,-5.000 0.000 0,-7.000 0.000 0,-5.000 0.000 1,-3.000-4.000-1,4.000-5.000 1,3.000-7.000 0,3.000-5.000-1,14.000-20.000 2,25.000-31.000 3,25.000-31.000 3,25.000-31.000 4,7.000-9.000 0,-8.000 17.000-2,-10.000 15.000-4,-9.000 16.000-1,-4.000 4.000-3,4.000-6.000-2,3.000-6.000-2,3.000-6.000-2,-1.000-4.000-1,-2.000 1.000-2,-3.000-1.000-1,-3.000 1.000-1,1.000-1.000 0,6.000 1.000-2,7.000-1.000 0,6.000 1.000 0,-1.000 2.000 1,-5.000 7.000 3,-7.000 6.000 2,-5.000 7.000 3,-6.000 8.000 5,-3.000 14.000 6,-3.000 11.000 6,-2.000 14.000 6,-1.000 5.000 5,3.000 1.000 1,3.000-1.000 1,4.000 1.000 2,-1.000 1.000-1,-3.000 3.000-3,-3.000 3.000-4,-2.000 4.000-3,-3.000-3.000-5,1.000-5.000-5,-1.000-7.000-5,1.000-5.000-5,-3.000-4.000-10,-2.000 0.000-15,-3.000 0.000-16,-3.000 0.000-15</inkml:trace>
</inkml:ink>
</file>

<file path=ppt/ink/ink80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4"/>
    </inkml:context>
    <inkml:brush xml:id="br0">
      <inkml:brushProperty name="width" value="0.0251264907419682" units="cm"/>
      <inkml:brushProperty name="height" value="0.0251264907419682" units="cm"/>
      <inkml:brushProperty name="color" value="#00bff3"/>
      <inkml:brushProperty name="ignorePressure" value="0"/>
    </inkml:brush>
  </inkml:definitions>
  <inkml:trace contextRef="#ctx0" brushRef="#br0">18600.000 27300.000 875,'1.000'-46.000'0,"4.000"10.000"0,3.000 10.000 0,3.000 9.000 0,6.000 12.000 5,9.000 16.000 10,10.000 15.000 9,10.000 17.000 10,2.000 8.000-3,-3.000 4.000-16,-3.000 3.000-15,-2.000 3.000-17,-3.000 1.000-9,1.000 1.000 0,-1.000-1.000-2,1.000 1.000-2,-4.000-7.000 0,-6.000-12.000 1,-6.000-13.000-1,-6.000-12.000 0</inkml:trace>
</inkml:ink>
</file>

<file path=ppt/ink/ink80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5"/>
    </inkml:context>
    <inkml:brush xml:id="br0">
      <inkml:brushProperty name="width" value="0.0351023003458977" units="cm"/>
      <inkml:brushProperty name="height" value="0.0351023003458977" units="cm"/>
      <inkml:brushProperty name="color" value="#00bff3"/>
      <inkml:brushProperty name="ignorePressure" value="0"/>
    </inkml:brush>
  </inkml:definitions>
  <inkml:trace contextRef="#ctx0" brushRef="#br0">19900.000 27050.000 626,'-47.000'46.000'1,"6.000"-5.000"3,7.000-7.000 1,6.000-5.000 3,3.000 0.000 5,0.000 10.000 7,0.000 10.000 8,0.000 9.000 7,1.000 2.000 2,4.000-2.000-4,3.000-3.000-4,3.000-3.000-4,3.000-1.000-3,3.000 4.000-1,3.000 3.000-3,4.000 3.000-1,2.000-2.000-2,4.000-6.000-3,3.000-6.000-1,3.000-6.000-3,3.000-4.000-2,3.000 1.000-2,3.000-1.000-2,4.000 1.000-3,2.000-6.000-2,4.000-8.000 0,3.000-10.000-2,3.000-9.000 0,3.000-12.000-2,3.000-11.000-4,3.000-14.000-4,4.000-11.000-3,1.000-11.000-3,0.000-5.000 0,0.000-7.000-1,0.000-5.000 1,-5.000-6.000 1,-9.000-3.000 4,-10.000-3.000 4,-8.000-2.000 4,-8.000-1.000 2,-2.000 3.000 2,-3.000 3.000 1,-3.000 4.000 2,-7.000 2.000 0,-9.000 4.000 1,-10.000 3.000 1,-8.000 3.000 1,-8.000 7.000 0,-2.000 14.000 0,-3.000 11.000 0,-3.000 14.000-1,-1.000 10.000-2,4.000 9.000-3,3.000 10.000-3,3.000 10.000-4,1.000 10.000-4,1.000 13.000-5,-1.000 12.000-3,1.000 13.000-5,2.000-1.000-2,7.000-11.000 1,6.000-14.000 0,7.000-11.000 0</inkml:trace>
</inkml:ink>
</file>

<file path=ppt/ink/ink80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5"/>
    </inkml:context>
    <inkml:brush xml:id="br0">
      <inkml:brushProperty name="width" value="0.0323156677186489" units="cm"/>
      <inkml:brushProperty name="height" value="0.0323156677186489" units="cm"/>
      <inkml:brushProperty name="color" value="#00bff3"/>
      <inkml:brushProperty name="ignorePressure" value="0"/>
    </inkml:brush>
  </inkml:definitions>
  <inkml:trace contextRef="#ctx0" brushRef="#br0">20600.000 27600.000 680,'134.000'-22.000'36,"-31.000"6.000"-4,-31.000 7.000-5,-31.000 6.000-3,-12.000 6.000-4,10.000 6.000-1,10.000 7.000-2,9.000 6.000-2,-1.000 6.000-3,-8.000 6.000-5,-10.000 7.000-5,-9.000 6.000-4,-10.000 7.000-3,-9.000 10.000-1,-10.000 10.000 1,-8.000 9.000 0,-12.000 4.000-1,-12.000 1.000 1,-13.000-1.000 0,-12.000 1.000 0,-5.000-6.000 0,3.000-8.000 1,3.000-10.000 0,4.000-9.000 0,4.000-9.000 3,6.000-5.000 3,7.000-7.000 6,6.000-5.000 3,12.000-6.000 5,19.000-3.000 6,19.000-3.000 4,19.000-2.000 6,13.000-5.000-3,10.000-2.000-12,10.000-3.000-10,9.000-3.000-10,7.000-4.000-7,7.000-3.000-3,6.000-3.000-2,7.000-2.000-2,-9.000-1.000 0,-21.000 3.000 4,-22.000 3.000 2,-22.000 4.000 4,-11.000-1.000-7,0.000-3.000-17,0.000-3.000-17,0.000-2.000-17</inkml:trace>
</inkml:ink>
</file>

<file path=ppt/ink/ink80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7"/>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59500.000 14700.000 999,'26.000'-69.000'-2,"4.000"13.000"-6,3.000 12.000-4,3.000 13.000-6,-2.000 10.000-4,-6.000 10.000-2,-6.000 10.000-4,-6.000 9.000-3</inkml:trace>
</inkml:ink>
</file>

<file path=ppt/ink/ink80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9"/>
    </inkml:context>
    <inkml:brush xml:id="br0">
      <inkml:brushProperty name="width" value="0.0346406027674675" units="cm"/>
      <inkml:brushProperty name="height" value="0.0346406027674675" units="cm"/>
      <inkml:brushProperty name="color" value="#000000"/>
      <inkml:brushProperty name="ignorePressure" value="0"/>
    </inkml:brush>
  </inkml:definitions>
  <inkml:trace contextRef="#ctx0" brushRef="#br0">18850.000 26300.000 635,'-54.000'-52.000'3,"-5.000"-3.000"7,-7.000-3.000 7,-5.000-2.000 6,2.000 5.000 3,13.000 16.000-3,12.000 15.000-3,13.000 17.000-3,-2.000 14.000-2,-16.000 17.000-2,-15.000 15.000-3,-15.000 16.000-2,-9.000 10.000-1,1.000 7.000 0,-1.000 6.000 1,1.000 7.000 0,1.000 2.000 1,3.000 1.000-1,3.000-1.000 0,4.000 1.000-1,7.000-4.000 1,13.000-6.000 0,12.000-6.000 1,13.000-6.000 0,10.000-7.000 0,10.000-6.000-2,10.000-6.000-1,9.000-6.000-1,12.000-6.000-2,16.000-2.000-1,15.000-3.000-2,17.000-3.000-2,7.000-4.000 0,0.000-3.000-2,0.000-3.000 1,0.000-2.000-1,-2.000-1.000 0,-3.000 3.000-1,-3.000 3.000 1,-2.000 4.000 0,-8.000 2.000-1,-8.000 4.000 2,-10.000 3.000 0,-9.000 3.000 0,-9.000 3.000 1,-5.000 3.000-2,-7.000 3.000-2,-5.000 4.000-1,-6.000 2.000 0,-3.000 4.000-1,-3.000 3.000 1,-2.000 3.000 0,-8.000-1.000 0,-8.000-2.000-1,-10.000-3.000-1,-9.000-3.000 0,-5.000-4.000 0,0.000-3.000 2,0.000-3.000 3,0.000-2.000 1,3.000-5.000 3,6.000-2.000 2,7.000-3.000 3,6.000-3.000 1,17.000-10.000 4,28.000-16.000 6,28.000-15.000 5,29.000-15.000 5,15.000-17.000-2,3.000-15.000-9,3.000-15.000-10,4.000-16.000-9,1.000-7.000-6,0.000 4.000-3,0.000 3.000-4,0.000 3.000-3,-4.000 1.000-1,-5.000 1.000 1,-7.000-1.000 1,-5.000 1.000 1,-11.000 5.000 2,-11.000 14.000 1,-14.000 11.000 2,-11.000 14.000 2,-9.000 16.000 6,-3.000 22.000 10,-3.000 22.000 10,-2.000 23.000 9,-5.000 14.000 5,-2.000 10.000 0,-3.000 10.000 0,-3.000 9.000 0,-1.000 2.000-2,4.000-2.000-3,3.000-3.000-3,3.000-3.000-3,-1.000-4.000-4,-2.000-3.000-6,-3.000-3.000-6,-3.000-2.000-6,-4.000-19.000-15,-3.000-30.000-23,-3.000-32.000-23,-2.000-30.000-23</inkml:trace>
</inkml:ink>
</file>

<file path=ppt/ink/ink80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9"/>
    </inkml:context>
    <inkml:brush xml:id="br0">
      <inkml:brushProperty name="width" value="0.0333751514554024" units="cm"/>
      <inkml:brushProperty name="height" value="0.0333751514554024" units="cm"/>
      <inkml:brushProperty name="color" value="#000000"/>
      <inkml:brushProperty name="ignorePressure" value="0"/>
    </inkml:brush>
  </inkml:definitions>
  <inkml:trace contextRef="#ctx0" brushRef="#br0">19000.000 26800.000 659,'0.000'-49.000'0,"0.000"4.000"2,0.000 3.000 1,0.000 3.000 1,4.000 10.000 6,10.000 20.000 11,10.000 18.000 12,9.000 20.000 11,4.000 14.000 2,1.000 14.000-6,-1.000 11.000-7,1.000 14.000-6,1.000 5.000-5,3.000 1.000-2,3.000-1.000-3,4.000 1.000-3,-1.000-3.000-9,-3.000-2.000-19,-3.000-3.000-17,-2.000-3.000-18</inkml:trace>
</inkml:ink>
</file>

<file path=ppt/ink/ink80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39"/>
    </inkml:context>
    <inkml:brush xml:id="br0">
      <inkml:brushProperty name="width" value="0.0390454642474651" units="cm"/>
      <inkml:brushProperty name="height" value="0.0390454642474651" units="cm"/>
      <inkml:brushProperty name="color" value="#000000"/>
      <inkml:brushProperty name="ignorePressure" value="0"/>
    </inkml:brush>
  </inkml:definitions>
  <inkml:trace contextRef="#ctx0" brushRef="#br0">20500.000 26800.000 563,'-49.000'0.000'1,"4.000"0.000"2,3.000 0.000 1,3.000 0.000 3,3.000 4.000 6,3.000 10.000 12,3.000 10.000 11,4.000 9.000 12,2.000 9.000 2,4.000 9.000-8,3.000 10.000-7,3.000 10.000-7,1.000 7.000-5,1.000 6.000-2,-1.000 7.000-2,1.000 6.000-2,1.000 3.000-2,3.000 0.000-2,3.000 0.000-2,4.000 0.000-2,2.000-7.000-3,4.000-11.000 0,3.000-14.000-3,3.000-11.000-1,6.000-12.000-3,9.000-9.000-2,10.000-10.000-3,10.000-8.000-2,7.000-18.000-2,6.000-25.000 0,7.000-25.000-1,6.000-25.000-1,3.000-19.000-1,0.000-12.000-2,0.000-13.000 0,0.000-12.000-2,-7.000-5.000 1,-11.000 3.000 0,-14.000 3.000 1,-11.000 4.000 1,-14.000 7.000 1,-11.000 13.000 1,-14.000 12.000 3,-11.000 13.000 1,-12.000 13.000 2,-9.000 17.000 3,-10.000 15.000 4,-8.000 16.000 3,-8.000 13.000 0,-2.000 14.000-3,-3.000 11.000-1,-3.000 14.000-2,-1.000 11.000-5,4.000 14.000-4,3.000 11.000-5,3.000 14.000-6,9.000-1.000 0,16.000-12.000 3,15.000-13.000 4,17.000-12.000 4,5.000-9.000-2,-3.000-2.000-8,-3.000-3.000-8,-2.000-3.000-9</inkml:trace>
</inkml:ink>
</file>

<file path=ppt/ink/ink80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40"/>
    </inkml:context>
    <inkml:brush xml:id="br0">
      <inkml:brushProperty name="width" value="0.034768134355545" units="cm"/>
      <inkml:brushProperty name="height" value="0.034768134355545" units="cm"/>
      <inkml:brushProperty name="color" value="#000000"/>
      <inkml:brushProperty name="ignorePressure" value="0"/>
    </inkml:brush>
  </inkml:definitions>
  <inkml:trace contextRef="#ctx0" brushRef="#br0">21000.000 27350.000 632,'48.000'25.000'71,"-3.000"0.000"-11,-3.000 0.000-9,-2.000 0.000-10,-5.000 6.000-8,-2.000 13.000-6,-3.000 12.000-8,-3.000 13.000-5,-6.000 7.000-4,-5.000 4.000 1,-7.000 3.000 0,-5.000 3.000 1,-9.000 4.000-5,-9.000 7.000-8,-10.000 6.000-8,-8.000 7.000-10,-4.000-9.000-2,3.000-21.000 3,3.000-22.000 3,4.000-22.000 3,-1.000-8.000 3,-3.000 6.000 1,-3.000 7.000 2,-2.000 6.000 1,5.000-2.000 5,16.000-9.000 4,15.000-10.000 7,17.000-8.000 4,16.000-9.000 3,19.000-6.000-3,19.000-6.000-2,19.000-6.000-2,9.000-2.000-2,0.000 3.000 1,0.000 3.000-2,0.000 4.000 1,-4.000 2.000-11,-5.000 4.000-21,-7.000 3.000-19,-5.000 3.000-21,-11.000 1.000-7,-11.000 1.000 6,-14.000-1.000 6,-11.000 1.000 6</inkml:trace>
</inkml:ink>
</file>

<file path=ppt/ink/ink8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46"/>
    </inkml:context>
    <inkml:brush xml:id="br0">
      <inkml:brushProperty name="width" value="0.0399884730577469" units="cm"/>
      <inkml:brushProperty name="height" value="0.0399884730577469" units="cm"/>
      <inkml:brushProperty name="color" value="#f2395b"/>
      <inkml:brushProperty name="ignorePressure" value="0"/>
    </inkml:brush>
  </inkml:definitions>
  <inkml:trace contextRef="#ctx0" brushRef="#br0">103550.000 43150.000 550,'48.000'0.000'6,"-3.000"0.000"8,-3.000 0.000 8,-2.000 0.000 9,-1.000 1.000 5,3.000 4.000 2,3.000 3.000 3,4.000 3.000 3,2.000 4.000-2,4.000 7.000-5,3.000 6.000-6,3.000 7.000-6,-4.000 4.000-4,-8.000 3.000-3,-10.000 3.000-3,-9.000 4.000-3,-10.000 4.000-3,-9.000 6.000-4,-10.000 7.000-4,-8.000 6.000-3,-18.000 7.000-4,-25.000 10.000-2,-25.000 10.000-2,-25.000 9.000-3,-11.000 1.000-2,3.000-6.000 0,3.000-6.000 0,4.000-6.000 0,8.000-10.000 2,17.000-12.000 3,15.000-13.000 2,16.000-12.000 5,16.000-10.000 4,20.000-6.000 8,18.000-6.000 8,20.000-6.000 8,22.000-7.000 1,29.000-6.000-5,28.000-6.000-4,28.000-6.000-5,20.000-6.000-6,13.000-2.000-5,12.000-3.000-7,13.000-3.000-6,-1.000-1.000-4,-11.000 4.000 0,-14.000 3.000 0,-11.000 3.000 0,-22.000 3.000-3,-27.000 3.000-7,-28.000 3.000-5,-28.000 4.000-6,-15.000 1.000-6,1.000 0.000-5,-1.000 0.000-6,1.000 0.000-5</inkml:trace>
</inkml:ink>
</file>

<file path=ppt/ink/ink80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45"/>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18550.000 29950.000 999,'0.000'-50.000'-5,"0.000"0.000"-13,0.000 0.000-10,0.000 0.000-13,0.000 1.000-1,0.000 4.000 9,0.000 3.000 8,0.000 3.000 10</inkml:trace>
</inkml:ink>
</file>

<file path=ppt/ink/ink80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45"/>
    </inkml:context>
    <inkml:brush xml:id="br0">
      <inkml:brushProperty name="width" value="0.0347196198999882" units="cm"/>
      <inkml:brushProperty name="height" value="0.0347196198999882" units="cm"/>
      <inkml:brushProperty name="color" value="#000000"/>
      <inkml:brushProperty name="ignorePressure" value="0"/>
    </inkml:brush>
  </inkml:definitions>
  <inkml:trace contextRef="#ctx0" brushRef="#br0">18550.000 29400.000 633,'0.000'-47.000'-2,"0.000"6.000"-6,0.000 7.000-4,0.000 6.000-5,0.000-1.000 1,0.000-5.000 4,0.000-7.000 6,0.000-5.000 5,0.000-3.000 3,0.000 4.000 3,0.000 3.000 3,0.000 3.000 2,0.000 3.000 2,0.000 3.000 3,0.000 3.000 2,0.000 4.000 2,-4.000 2.000 1,-5.000 4.000 0,-7.000 3.000-2,-5.000 3.000 0,-8.000 4.000 0,-5.000 7.000-1,-7.000 6.000 1,-5.000 7.000-1,-6.000 7.000 0,-3.000 9.000-3,-3.000 10.000-2,-2.000 10.000-2,-1.000 7.000-1,3.000 6.000-3,3.000 7.000 0,4.000 6.000-2,-1.000 3.000 1,-3.000 0.000-1,-3.000 0.000 2,-2.000 0.000 1,2.000 1.000-1,9.000 4.000 0,10.000 3.000 0,10.000 3.000-2,5.000 4.000 1,4.000 7.000 0,3.000 6.000 1,3.000 7.000 0,4.000-1.000 1,7.000-6.000 0,6.000-6.000 0,7.000-6.000 1,5.000-7.000-2,7.000-6.000-6,6.000-6.000-5,7.000-6.000-5,7.000-9.000-2,9.000-8.000 1,10.000-10.000 1,10.000-9.000 2,5.000-9.000-1,4.000-5.000-4,3.000-7.000-1,3.000-5.000-4,1.000-9.000-2,1.000-9.000 1,-1.000-10.000-1,1.000-8.000 0,-3.000-12.000-1,-2.000-12.000-2,-3.000-13.000-1,-3.000-12.000-2,-4.000-7.000 1,-3.000 1.000 3,-3.000-1.000 4,-2.000 1.000 3,-9.000 4.000 3,-12.000 9.000 2,-13.000 10.000 1,-12.000 10.000 2,-15.000 10.000 3,-15.000 13.000 6,-15.000 12.000 6,-16.000 13.000 5,-10.000 10.000 3,-3.000 10.000 1,-3.000 10.000 2,-2.000 9.000 1,-1.000 7.000-1,3.000 7.000-1,3.000 6.000-1,4.000 7.000-2,4.000 0.000 0,6.000-2.000-1,7.000-3.000 1,6.000-3.000-2,3.000-1.000 1,0.000 4.000-2,0.000 3.000-1,0.000 3.000 0,3.000-1.000-1,6.000-2.000-3,7.000-3.000-1,6.000-3.000-2,9.000-7.000-1,13.000-9.000-2,12.000-10.000-1,13.000-8.000-3,6.000-15.000 1,0.000-19.000 0,0.000-18.000 0,0.000-19.000 1,0.000-10.000-4,0.000 1.000-7,0.000-1.000-7,0.000 1.000-7,-4.000-1.000-3,-5.000 1.000 2,-7.000-1.000 4,-5.000 1.000 2,-8.000 4.000 3,-5.000 9.000 6,-7.000 10.000 4,-5.000 10.000 6,-4.000 4.000 4,0.000 0.000 4,0.000 0.000 4,0.000 0.000 5,0.000 6.000 5,0.000 13.000 8,0.000 12.000 9,0.000 13.000 7,0.000 9.000 1,0.000 6.000-8,0.000 7.000-7,0.000 6.000-7,1.000 1.000-6,4.000-3.000-4,3.000-3.000-4,3.000-2.000-3,3.000-3.000-4,3.000 1.000-2,3.000-1.000-2,4.000 1.000-2,2.000-3.000-1,4.000-2.000 1,3.000-3.000 1,3.000-3.000 1,1.000-4.000-4,1.000-3.000-10,-1.000-3.000-9,1.000-2.000-9,1.000-5.000-6,3.000-2.000-4,3.000-3.000-4,4.000-3.000-4,-4.000-6.000 3,-9.000-5.000 6,-10.000-7.000 7,-8.000-5.000 7</inkml:trace>
</inkml:ink>
</file>

<file path=ppt/ink/ink80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46"/>
    </inkml:context>
    <inkml:brush xml:id="br0">
      <inkml:brushProperty name="width" value="0.0343577638268471" units="cm"/>
      <inkml:brushProperty name="height" value="0.0343577638268471" units="cm"/>
      <inkml:brushProperty name="color" value="#000000"/>
      <inkml:brushProperty name="ignorePressure" value="0"/>
    </inkml:brush>
  </inkml:definitions>
  <inkml:trace contextRef="#ctx0" brushRef="#br0">20150.000 29350.000 640,'-27.000'-24.000'1,"-3.000"4.000"4,-3.000 3.000 3,-2.000 3.000 3,-3.000 3.000 5,1.000 3.000 8,-1.000 3.000 7,1.000 4.000 6,-1.000 5.000 2,1.000 10.000-7,-1.000 10.000-5,1.000 9.000-7,2.000 7.000-3,7.000 7.000-3,6.000 6.000-1,7.000 7.000-2,2.000 2.000-1,1.000 1.000-1,-1.000-1.000-2,1.000 1.000 0,2.000-3.000-2,7.000-2.000-1,6.000-3.000-2,7.000-3.000-2,4.000-2.000-1,3.000 0.000 2,3.000 0.000 2,4.000 0.000 1,2.000-2.000-2,4.000-3.000-3,3.000-3.000-4,3.000-2.000-4,-1.000-3.000-2,-2.000 1.000 1,-3.000-1.000 0,-3.000 1.000 0,-6.000 2.000 1,-5.000 7.000-1,-7.000 6.000 1,-5.000 7.000-1,-11.000 4.000 1,-11.000 3.000 1,-14.000 3.000 1,-11.000 4.000 1,-7.000 1.000-1,0.000 0.000-1,0.000 0.000-1,0.000 0.000-1,3.000-5.000-3,6.000-9.000-3,7.000-10.000-3,6.000-8.000-4,6.000-14.000-4,6.000-15.000-6,7.000-15.000-6,6.000-16.000-5</inkml:trace>
</inkml:ink>
</file>

<file path=ppt/ink/ink80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46"/>
    </inkml:context>
    <inkml:brush xml:id="br0">
      <inkml:brushProperty name="width" value="0.0352128259837627" units="cm"/>
      <inkml:brushProperty name="height" value="0.0352128259837627" units="cm"/>
      <inkml:brushProperty name="color" value="#000000"/>
      <inkml:brushProperty name="ignorePressure" value="0"/>
    </inkml:brush>
  </inkml:definitions>
  <inkml:trace contextRef="#ctx0" brushRef="#br0">20500.000 29800.000 624,'-25.000'31.000'58,"0.000"13.000"-8,0.000 12.000-6,0.000 13.000-7,3.000 9.000-5,6.000 6.000-4,7.000 7.000-4,6.000 6.000-3,1.000 1.000-4,-3.000-3.000-2,-3.000-3.000-1,-2.000-2.000-3,0.000-8.000-2,7.000-8.000-1,6.000-10.000-3,7.000-9.000-2,8.000-16.000-5,14.000-22.000-7,11.000-22.000-7,14.000-21.000-6,2.000-23.000-4,-6.000-21.000 1,-6.000-22.000 1,-6.000-22.000 0,-6.000-13.000 2,-2.000-3.000 3,-3.000-3.000 2,-3.000-2.000 2,-4.000 3.000 2,-3.000 14.000 1,-3.000 11.000 1,-2.000 14.000 2,-5.000 11.000 1,-2.000 14.000 4,-3.000 11.000 2,-3.000 14.000 4,-7.000 10.000 2,-9.000 9.000 2,-10.000 10.000 1,-8.000 10.000 1,-6.000 8.000-1,1.000 10.000-5,-1.000 10.000-4,1.000 9.000-5,2.000 6.000-2,7.000 3.000 0,6.000 3.000 0,7.000 4.000 1,5.000-3.000-5,7.000-5.000-8,6.000-7.000-7,7.000-5.000-8</inkml:trace>
</inkml:ink>
</file>

<file path=ppt/ink/ink80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46"/>
    </inkml:context>
    <inkml:brush xml:id="br0">
      <inkml:brushProperty name="width" value="0.0343634821474552" units="cm"/>
      <inkml:brushProperty name="height" value="0.0343634821474552" units="cm"/>
      <inkml:brushProperty name="color" value="#000000"/>
      <inkml:brushProperty name="ignorePressure" value="0"/>
    </inkml:brush>
  </inkml:definitions>
  <inkml:trace contextRef="#ctx0" brushRef="#br0">21000.000 29800.000 640,'21.000'26.000'10,"-5.000"4.000"5,-7.000 3.000 4,-5.000 3.000 5,-6.000 3.000 2,-3.000 3.000 0,-3.000 3.000 1,-2.000 4.000-1,-1.000 4.000-1,3.000 6.000-1,3.000 7.000-1,4.000 6.000-2,1.000 3.000-1,0.000 0.000-2,0.000 0.000-3,0.000 0.000-1,3.000-4.000-4,6.000-5.000-2,7.000-7.000-2,6.000-5.000-4,4.000-9.000-2,4.000-9.000 0,3.000-10.000 0,3.000-8.000-1,7.000-11.000-7,14.000-8.000-12,11.000-10.000-13,14.000-9.000-13,2.000-9.000-6,-6.000-5.000 2,-6.000-7.000 1,-6.000-5.000 1,-10.000-1.000 4,-12.000 6.000 5,-13.000 7.000 8,-12.000 6.000 5</inkml:trace>
</inkml:ink>
</file>

<file path=ppt/ink/ink80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47"/>
    </inkml:context>
    <inkml:brush xml:id="br0">
      <inkml:brushProperty name="width" value="0.036591213196516" units="cm"/>
      <inkml:brushProperty name="height" value="0.036591213196516" units="cm"/>
      <inkml:brushProperty name="color" value="#000000"/>
      <inkml:brushProperty name="ignorePressure" value="0"/>
    </inkml:brush>
  </inkml:definitions>
  <inkml:trace contextRef="#ctx0" brushRef="#br0">21900.000 29600.000 601,'-71.000'4.000'30,"10.000"10.000"1,10.000 10.000 3,9.000 9.000 2,6.000 9.000-1,3.000 9.000 0,3.000 10.000-2,4.000 10.000-1,2.000 13.000-3,4.000 19.000-6,3.000 19.000-4,3.000 19.000-6,-1.000 15.000-2,-2.000 13.000 0,-3.000 12.000 0,-3.000 13.000 0,-4.000 21.000-7,-3.000 32.000-13,-3.000 31.000-15,-2.000 32.000-13,0.000-10.000-12,7.000-50.000-7,6.000-50.000-9,7.000-50.000-8</inkml:trace>
</inkml:ink>
</file>

<file path=ppt/ink/ink80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52"/>
    </inkml:context>
    <inkml:brush xml:id="br0">
      <inkml:brushProperty name="width" value="0.032279260456562" units="cm"/>
      <inkml:brushProperty name="height" value="0.032279260456562" units="cm"/>
      <inkml:brushProperty name="color" value="#000000"/>
      <inkml:brushProperty name="ignorePressure" value="0"/>
    </inkml:brush>
  </inkml:definitions>
  <inkml:trace contextRef="#ctx0" brushRef="#br0">32250.000 24300.000 681,'-13.000'-19.000'15,"26.000"13.000"17,24.000 12.000 16,26.000 13.000 17,13.000 4.000 0,4.000-3.000-18,3.000-3.000-17,3.000-2.000-16,-1.000-5.000-11,-2.000-2.000-5,-3.000-3.000-5,-3.000-3.000-4,-7.000-1.000-1,-9.000 4.000 0,-10.000 3.000 2,-8.000 3.000 0,-11.000 4.000-7,-8.000 7.000-15,-10.000 6.000-16,-9.000 7.000-15,-7.000-1.000-2,-3.000-6.000 13,-3.000-6.000 12,-2.000-6.000 13,-5.000-4.000 8,-2.000 1.000 4,-3.000-1.000 3,-3.000 1.000 3</inkml:trace>
</inkml:ink>
</file>

<file path=ppt/ink/ink80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52"/>
    </inkml:context>
    <inkml:brush xml:id="br0">
      <inkml:brushProperty name="width" value="0.0366007387638092" units="cm"/>
      <inkml:brushProperty name="height" value="0.0366007387638092" units="cm"/>
      <inkml:brushProperty name="color" value="#000000"/>
      <inkml:brushProperty name="ignorePressure" value="0"/>
    </inkml:brush>
  </inkml:definitions>
  <inkml:trace contextRef="#ctx0" brushRef="#br0">32650.000 24800.000 601,'-71.000'0.000'-1,"10.000"0.000"5,10.000 0.000 3,9.000 0.000 5,6.000 7.000 5,3.000 17.000 7,3.000 15.000 5,4.000 16.000 8,4.000 12.000 0,6.000 9.000-5,7.000 10.000-4,6.000 10.000-5,1.000 8.000-3,-3.000 10.000-1,-3.000 10.000 1,-2.000 9.000-1,-3.000 6.000-1,1.000 3.000-3,-1.000 3.000-1,1.000 4.000-2,1.000-1.000-3,3.000-3.000-5,3.000-3.000-5,4.000-2.000-4,1.000-12.000-6,0.000-19.000-7,0.000-18.000-6,0.000-19.000-7,3.000-16.000-6,6.000-12.000-4,7.000-13.000-5,6.000-12.000-4,1.000-13.000 0,-3.000-12.000 4,-3.000-13.000 4,-2.000-12.000 5</inkml:trace>
</inkml:ink>
</file>

<file path=ppt/ink/ink80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53"/>
    </inkml:context>
    <inkml:brush xml:id="br0">
      <inkml:brushProperty name="width" value="0.0370241478085518" units="cm"/>
      <inkml:brushProperty name="height" value="0.0370241478085518" units="cm"/>
      <inkml:brushProperty name="color" value="#000000"/>
      <inkml:brushProperty name="ignorePressure" value="0"/>
    </inkml:brush>
  </inkml:definitions>
  <inkml:trace contextRef="#ctx0" brushRef="#br0">32150.000 26400.000 594,'0.000'-69.000'-1,"0.000"13.000"-2,0.000 12.000-2,0.000 13.000-1,3.000 6.000 6,6.000 0.000 15,7.000 0.000 15,6.000 0.000 15,7.000 3.000 4,10.000 6.000-9,10.000 7.000-8,9.000 6.000-8,6.000 1.000-6,3.000-3.000-3,3.000-3.000-3,4.000-2.000-3,2.000-5.000-4,4.000-2.000-5,3.000-3.000-4,3.000-3.000-5,-2.000-2.000-1,-6.000 0.000 1,-6.000 0.000 0,-6.000 0.000 2,-7.000-2.000-4,-6.000-3.000-8,-6.000-3.000-9,-6.000-2.000-7,-9.000-3.000-3,-8.000 1.000 3,-10.000-1.000 2,-9.000 1.000 3,-7.000-3.000 4,-3.000-2.000 6,-3.000-3.000 5,-2.000-3.000 6,-6.000 1.000 4,-6.000 6.000 5,-6.000 7.000 4,-6.000 6.000 4,-2.000 6.000 5,3.000 6.000 3,3.000 7.000 3,4.000 6.000 4,1.000 4.000 2,0.000 4.000 0,0.000 3.000 0,0.000 3.000 0,-2.000 9.000-1,-3.000 16.000 1,-3.000 15.000 0,-2.000 17.000 1,-1.000 8.000-1,3.000 4.000-1,3.000 3.000-2,4.000 3.000 0,1.000 1.000-3,0.000 1.000-2,0.000-1.000-4,0.000 1.000-3,3.000-3.000-2,6.000-2.000-1,7.000-3.000-1,6.000-3.000-1,9.000-7.000-1,13.000-9.000 0,12.000-10.000 1,13.000-8.000 0,12.000-11.000-9,13.000-8.000-15,12.000-10.000-17,13.000-9.000-17,6.000-12.000-6,0.000-11.000 0,0.000-14.000 3,0.000-11.000 1,-8.000-4.000 5,-16.000 6.000 8,-15.000 7.000 9,-15.000 6.000 9</inkml:trace>
</inkml:ink>
</file>

<file path=ppt/ink/ink80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54"/>
    </inkml:context>
    <inkml:brush xml:id="br0">
      <inkml:brushProperty name="width" value="0.040422085672617" units="cm"/>
      <inkml:brushProperty name="height" value="0.040422085672617" units="cm"/>
      <inkml:brushProperty name="color" value="#000000"/>
      <inkml:brushProperty name="ignorePressure" value="0"/>
    </inkml:brush>
  </inkml:definitions>
  <inkml:trace contextRef="#ctx0" brushRef="#br0">34600.000 25100.000 544,'-93.000'4.000'13,"17.000"10.000"4,15.000 10.000 4,16.000 9.000 2,5.000 9.000 3,-2.000 9.000-2,-3.000 10.000-1,-3.000 10.000-1,1.000 5.000 0,6.000 4.000 1,7.000 3.000 1,6.000 3.000 0,6.000-2.000-1,6.000-6.000-4,7.000-6.000-3,6.000-6.000-3,3.000-7.000-4,0.000-6.000-3,0.000-6.000-4,0.000-6.000-4,4.000-9.000-5,10.000-8.000-7,10.000-10.000-8,9.000-9.000-7,7.000-10.000-3,7.000-9.000-1,6.000-10.000-1,7.000-8.000 1,-1.000-9.000-1,-6.000-6.000-2,-6.000-6.000-1,-6.000-6.000-1,-7.000-2.000 3,-6.000 3.000 8,-6.000 3.000 8,-6.000 4.000 7,-9.000 5.000 9,-8.000 10.000 8,-10.000 10.000 8,-9.000 9.000 8,-5.000 12.000 8,0.000 16.000 7,0.000 15.000 8,0.000 17.000 6,3.000 8.000 1,6.000 4.000-3,7.000 3.000-5,6.000 3.000-5,3.000 1.000-4,0.000 1.000-4,0.000-1.000-6,0.000 1.000-3,1.000-4.000-5,4.000-6.000-2,3.000-6.000-2,3.000-6.000-3,3.000-6.000-2,3.000-2.000-2,3.000-3.000-3,4.000-3.000-1,2.000-6.000-5,4.000-5.000-5,3.000-7.000-6,3.000-5.000-4,3.000-12.000-4,3.000-16.000 0,3.000-15.000 0,4.000-15.000-1,-3.000-14.000 2,-5.000-8.000 1,-7.000-10.000 2,-5.000-9.000 1,-4.000-5.000 2,0.000 0.000 3,0.000 0.000 1,0.000 0.000 3,-4.000 7.000 3,-5.000 17.000 5,-7.000 15.000 4,-5.000 16.000 4,-4.000 18.000 5,0.000 22.000 6,0.000 22.000 7,0.000 23.000 5,-2.000 13.000 0,-3.000 6.000-11,-3.000 7.000-8,-2.000 6.000-9,-1.000-2.000-8,3.000-9.000-3,3.000-10.000-5,4.000-8.000-4,4.000-9.000-3,6.000-6.000-4,7.000-6.000-3,6.000-6.000-3,6.000-7.000 0,6.000-6.000 2,7.000-6.000 3,6.000-6.000 3,-1.000-4.000 1,-5.000 1.000 1,-7.000-1.000 1,-5.000 1.000 0,-6.000-1.000 1,-3.000 1.000 0,-3.000-1.000 1,-2.000 1.000 1,-5.000-6.000 2,-2.000-8.000 5,-3.000-10.000 5,-3.000-9.000 4,-2.000-7.000 4,0.000-3.000 3,0.000-3.000 2,0.000-2.000 2,0.000 2.000 3,0.000 9.000 3,0.000 10.000 2,0.000 10.000 3,0.000 10.000 6,0.000 13.000 6,0.000 12.000 8,0.000 13.000 8,0.000 13.000-1,0.000 17.000-8,0.000 15.000-8,0.000 16.000-8,0.000 5.000-6,0.000-2.000-5,0.000-3.000-3,0.000-3.000-5,0.000-2.000-3,0.000 0.000-2,0.000 0.000-1,0.000 0.000-1,0.000-4.000-5,0.000-5.000-6,0.000-7.000-7,0.000-5.000-6</inkml:trace>
</inkml:ink>
</file>

<file path=ppt/ink/ink8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0"/>
    </inkml:context>
    <inkml:brush xml:id="br0">
      <inkml:brushProperty name="width" value="0.0377947017550468" units="cm"/>
      <inkml:brushProperty name="height" value="0.0377947017550468" units="cm"/>
      <inkml:brushProperty name="color" value="#f2395b"/>
      <inkml:brushProperty name="ignorePressure" value="0"/>
    </inkml:brush>
  </inkml:definitions>
  <inkml:trace contextRef="#ctx0" brushRef="#br0">44050.000 46850.000 582,'-63.000'-72.000'54,"26.000"6.000"-10,24.000 7.000-9,26.000 6.000-10,19.000 1.000-6,17.000-3.000-2,15.000-3.000-2,16.000-2.000-1,5.000 2.000-2,-2.000 9.000-2,-3.000 10.000-1,-3.000 10.000-2,-9.000 11.000-3,-11.000 17.000-4,-14.000 15.000-5,-11.000 16.000-4,-15.000 13.000-2,-16.000 14.000 2,-15.000 11.000 2,-15.000 14.000 2,-9.000 2.000 1,1.000-6.000 2,-1.000-6.000 2,1.000-6.000 1,4.000-9.000 0,9.000-8.000 0,10.000-10.000 0,10.000-9.000 0,10.000-5.000 0,13.000 0.000-1,12.000 0.000 1,13.000 0.000 0,2.000 0.000 0,-5.000 0.000 0,-7.000 0.000 0,-5.000 0.000 0,-8.000 4.000 0,-5.000 10.000 0,-7.000 10.000 1,-5.000 9.000 0,-9.000 4.000 1,-9.000 1.000-1,-10.000-1.000 0,-8.000 1.000 1,-6.000-6.000-1,1.000-8.000 0,-1.000-10.000-1,1.000-9.000 1,-1.000-7.000-3,1.000-3.000-3,-1.000-3.000-4,1.000-2.000-3,1.000-6.000-4,3.000-6.000-1,3.000-6.000-3,4.000-6.000-1,2.000-10.000-2,4.000-12.000 0,3.000-13.000-2,3.000-12.000 0,3.000-12.000 0,3.000-8.000 4,3.000-10.000 3,4.000-9.000 3,-1.000-4.000 1,-3.000 4.000 0,-3.000 3.000-1,-2.000 3.000 0,-3.000 7.000 1,1.000 14.000 0,-1.000 11.000 2,1.000 14.000 1,1.000 22.000 15,3.000 35.000 26,3.000 35.000 28,4.000 34.000 27,1.000 18.000 4,0.000 4.000-18,0.000 3.000-19,0.000 3.000-19,0.000 7.000-11,0.000 14.000-4,0.000 11.000-4,0.000 14.000-4,0.000 13.000-2,0.000 16.000-1,0.000 15.000 0,0.000 17.000 1,0.000 13.000-11,0.000 13.000-18,0.000 12.000-18,0.000 13.000-19,0.000-16.000-6,0.000-44.000 8,0.000-43.000 8,0.000-44.000 7,1.000-29.000 4,4.000-11.000 1,3.000-14.000 1,3.000-11.000 0</inkml:trace>
</inkml:ink>
</file>

<file path=ppt/ink/ink80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54"/>
    </inkml:context>
    <inkml:brush xml:id="br0">
      <inkml:brushProperty name="width" value="0.0332938693463802" units="cm"/>
      <inkml:brushProperty name="height" value="0.0332938693463802" units="cm"/>
      <inkml:brushProperty name="color" value="#000000"/>
      <inkml:brushProperty name="ignorePressure" value="0"/>
    </inkml:brush>
  </inkml:definitions>
  <inkml:trace contextRef="#ctx0" brushRef="#br0">35400.000 24500.000 660,'26.000'-47.000'6,"4.000"6.000"9,3.000 7.000 12,3.000 6.000 10,-1.000 9.000 3,-2.000 13.000-4,-3.000 12.000-4,-3.000 13.000-4,-2.000 13.000-3,0.000 17.000-3,0.000 15.000-2,0.000 16.000-4,-2.000 16.000-2,-3.000 20.000-3,-3.000 18.000-4,-2.000 20.000-3,-8.000 8.000-6,-8.000 1.000-8,-10.000-1.000-6,-9.000 1.000-9,-7.000-7.000-6,-3.000-12.000-5,-3.000-13.000-5,-2.000-12.000-5,0.000-16.000 0,7.000-19.000 7,6.000-18.000 5,7.000-19.000 7,2.000-13.000 3,1.000-6.000 2,-1.000-6.000 0,1.000-6.000 2</inkml:trace>
</inkml:ink>
</file>

<file path=ppt/ink/ink80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54"/>
    </inkml:context>
    <inkml:brush xml:id="br0">
      <inkml:brushProperty name="width" value="0.0329770445823669" units="cm"/>
      <inkml:brushProperty name="height" value="0.0329770445823669" units="cm"/>
      <inkml:brushProperty name="color" value="#000000"/>
      <inkml:brushProperty name="ignorePressure" value="0"/>
    </inkml:brush>
  </inkml:definitions>
  <inkml:trace contextRef="#ctx0" brushRef="#br0">35750.000 26150.000 667,'46.000'-22.000'1,"-5.000"6.000"3,-7.000 7.000 4,-5.000 6.000 2,-6.000 10.000 3,-3.000 17.000 1,-3.000 15.000 2,-2.000 16.000 2,-6.000 9.000-3,-6.000 3.000-7,-6.000 3.000-8,-6.000 4.000-7,-4.000-3.000-4,1.000-5.000-1,-1.000-7.000 1,1.000-5.000-2,2.000-8.000 3,7.000-5.000 4,6.000-7.000 5,7.000-5.000 3,5.000-8.000 5,7.000-5.000 5,6.000-7.000 4,7.000-5.000 4,4.000-1.000 4,3.000 6.000 2,3.000 7.000 2,4.000 6.000 2,-3.000 10.000 0,-5.000 17.000-2,-7.000 15.000-3,-5.000 16.000-1,-12.000 18.000-6,-16.000 22.000-12,-15.000 22.000-9,-15.000 23.000-11,-15.000 10.000-8,-12.000 0.000-7,-13.000 0.000-5,-12.000 0.000-6,-4.000-13.000-1,7.000-24.000 3,6.000-26.000 3,7.000-24.000 3,5.000-18.000 1,7.000-9.000 1,6.000-10.000 1,7.000-8.000 0</inkml:trace>
</inkml:ink>
</file>

<file path=ppt/ink/ink80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55"/>
    </inkml:context>
    <inkml:brush xml:id="br0">
      <inkml:brushProperty name="width" value="0.0389843285083771" units="cm"/>
      <inkml:brushProperty name="height" value="0.0389843285083771" units="cm"/>
      <inkml:brushProperty name="color" value="#000000"/>
      <inkml:brushProperty name="ignorePressure" value="0"/>
    </inkml:brush>
  </inkml:definitions>
  <inkml:trace contextRef="#ctx0" brushRef="#br0">31850.000 15750.000 564,'-46.000'-24.000'0,"10.000"4.000"0,10.000 3.000 0,9.000 3.000 0,-1.000 3.000 3,-8.000 3.000 5,-10.000 3.000 6,-9.000 4.000 6,-2.000 1.000 2,6.000 0.000-3,7.000 0.000-1,6.000 0.000-2,1.000 3.000-2,-3.000 6.000-1,-3.000 7.000-1,-2.000 6.000-2,-5.000 6.000 0,-2.000 6.000 0,-3.000 7.000 2,-3.000 6.000 1,-2.000 7.000 0,0.000 10.000 0,0.000 10.000-2,0.000 9.000 0,3.000 2.000-1,6.000-2.000-1,7.000-3.000 0,6.000-3.000-1,4.000-2.000-1,4.000 0.000 0,3.000 0.000-2,3.000 0.000 0,3.000-5.000-2,3.000-9.000-2,3.000-10.000-2,4.000-8.000-2,4.000-8.000 0,6.000-2.000 1,7.000-3.000 2,6.000-3.000 1,7.000-6.000-1,10.000-5.000-4,10.000-7.000-5,9.000-5.000-5,4.000-12.000-2,1.000-16.000-1,-1.000-15.000-1,1.000-15.000-2,-3.000-7.000 1,-2.000 3.000 0,-3.000 3.000 1,-3.000 4.000 1,-7.000 2.000 1,-9.000 4.000 2,-10.000 3.000 2,-8.000 3.000 1,-8.000 15.000 7,-2.000 29.000 11,-3.000 28.000 11,-3.000 28.000 12,-2.000 12.000 3,0.000-3.000-4,0.000-3.000-5,0.000-2.000-4,1.000-8.000-3,4.000-8.000-1,3.000-10.000-1,3.000-9.000-1,6.000-10.000-5,9.000-9.000-10,10.000-10.000-8,10.000-8.000-10,2.000-12.000-4,-3.000-12.000 2,-3.000-13.000 1,-2.000-12.000 1,-3.000-5.000 1,1.000 3.000-3,-1.000 3.000-1,1.000 4.000-2,-6.000 4.000 1,-8.000 6.000 7,-10.000 7.000 4,-9.000 6.000 6,-5.000 13.000 10,0.000 23.000 13,0.000 22.000 13,0.000 22.000 15,0.000 8.000 2,0.000-2.000-5,0.000-3.000-7,0.000-3.000-5,3.000-4.000-8,6.000-3.000-7,7.000-3.000-9,6.000-2.000-6,10.000-11.000-9,17.000-15.000-6,15.000-15.000-7,16.000-16.000-7,5.000-18.000-4,-2.000-18.000-3,-3.000-19.000-3,-3.000-18.000-2,-7.000-6.000 2,-9.000 10.000 4,-10.000 10.000 6,-8.000 9.000 6,-9.000 9.000 4,-6.000 9.000 5,-6.000 10.000 5,-6.000 10.000 4,-9.000 8.000 9,-8.000 10.000 13,-10.000 10.000 13,-9.000 9.000 12,-4.000 9.000 4,4.000 9.000-3,3.000 10.000-5,3.000 10.000-3,3.000 5.000-4,3.000 4.000-4,3.000 3.000-3,4.000 3.000-3,1.000 1.000-3,0.000 1.000 0,0.000-1.000-2,0.000 1.000-1,0.000-3.000-1,0.000-2.000-2,0.000-3.000-3,0.000-3.000-1,6.000-6.000-5,13.000-5.000-4,12.000-7.000-6,13.000-5.000-6,6.000-17.000-3,0.000-24.000-3,0.000-26.000-1,0.000-24.000-3,1.000-20.000 0,4.000-11.000 2,3.000-14.000 2,3.000-11.000 2,-4.000-6.000 2,-8.000 4.000 3,-10.000 3.000 2,-9.000 3.000 3,-9.000 4.000 1,-5.000 7.000 0,-7.000 6.000-1,-5.000 7.000 0,-14.000 11.000 2,-18.000 20.000 4,-19.000 18.000 3,-18.000 20.000 4,-12.000 17.000 0,-3.000 20.000-2,-3.000 18.000-2,-2.000 20.000-2,-3.000 13.000-5,1.000 9.000-6,-1.000 10.000-7,1.000 10.000-5,7.000-3.000-6,16.000-11.000-4,15.000-14.000-6,17.000-11.000-4</inkml:trace>
</inkml:ink>
</file>

<file path=ppt/ink/ink80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59"/>
    </inkml:context>
    <inkml:brush xml:id="br0">
      <inkml:brushProperty name="width" value="0.0291553176939487" units="cm"/>
      <inkml:brushProperty name="height" value="0.0291553176939487" units="cm"/>
      <inkml:brushProperty name="color" value="#000000"/>
      <inkml:brushProperty name="ignorePressure" value="0"/>
    </inkml:brush>
  </inkml:definitions>
  <inkml:trace contextRef="#ctx0" brushRef="#br0">42150.000 27650.000 754,'0.000'-113.000'14,"0.000"26.000"-1,0.000 24.000 0,0.000 26.000-1,0.000 10.000 0,0.000-3.000-3,0.000-3.000-1,0.000-2.000-2,0.000-3.000-1,0.000 1.000 0,0.000-1.000 0,0.000 1.000-1,-2.000 1.000 0,-3.000 3.000 0,-3.000 3.000 0,-2.000 4.000 0,-5.000 2.000 0,-2.000 4.000 0,-3.000 3.000 1,-3.000 3.000-1,-6.000 1.000 0,-5.000 1.000-1,-7.000-1.000-1,-5.000 1.000 0,-1.000 2.000-1,6.000 7.000 1,7.000 6.000 0,6.000 7.000 0,1.000 5.000 0,-3.000 7.000-1,-3.000 6.000-3,-2.000 7.000 0,-3.000 2.000-2,1.000 1.000 2,-1.000-1.000 0,1.000 1.000 1,1.000-1.000 0,3.000 1.000 1,3.000-1.000-1,4.000 1.000 1,1.000-1.000 1,0.000 1.000 1,0.000-1.000 2,0.000 1.000 2,0.000 1.000 0,0.000 3.000 0,0.000 3.000 0,0.000 4.000 0,1.000 1.000 0,4.000 0.000-1,3.000 0.000 1,3.000 0.000-1,1.000-2.000 0,1.000-3.000 0,-1.000-3.000-1,1.000-2.000 1,1.000-1.000-2,3.000 3.000 1,3.000 3.000-2,4.000 4.000 1,1.000-1.000-1,0.000-3.000 0,0.000-3.000 0,0.000-2.000 0,1.000-1.000-1,4.000 3.000 0,3.000 3.000-1,3.000 4.000 0,1.000-3.000-1,1.000-5.000 0,-1.000-7.000-1,1.000-5.000-1,1.000-4.000 0,3.000 0.000-1,3.000 0.000 1,4.000 0.000-1,4.000-4.000-1,6.000-5.000-2,7.000-7.000 0,6.000-5.000-2,1.000-9.000-1,-3.000-9.000-1,-3.000-10.000 1,-2.000-8.000-1,-1.000-6.000 0,3.000 1.000 0,3.000-1.000 0,4.000 1.000 1,-1.000-3.000-1,-3.000-2.000 1,-3.000-3.000 1,-2.000-3.000-1,-5.000-1.000 1,-2.000 4.000 0,-3.000 3.000 1,-3.000 3.000-1,-4.000-1.000 1,-3.000-2.000 1,-3.000-3.000 0,-2.000-3.000 2,-5.000 1.000 0,-2.000 6.000 2,-3.000 7.000 2,-3.000 6.000 1,-4.000 4.000 2,-3.000 4.000 3,-3.000 3.000 4,-2.000 3.000 3,-5.000 6.000 1,-2.000 9.000 0,-3.000 10.000-1,-3.000 10.000 0,-4.000 7.000-1,-3.000 6.000-1,-3.000 7.000-2,-2.000 6.000-1,-3.000 3.000 1,1.000 0.000-1,-1.000 0.000 2,1.000 0.000 0,1.000-2.000 1,3.000-3.000 0,3.000-3.000 0,4.000-2.000 0,4.000-1.000 1,6.000 3.000-2,7.000 3.000 0,6.000 4.000-1,3.000-3.000-2,0.000-5.000-1,0.000-7.000-1,0.000-5.000-3,7.000-9.000-2,17.000-9.000-3,15.000-10.000-3,16.000-8.000-5,5.000-9.000-2,-2.000-6.000-4,-3.000-6.000-2,-3.000-6.000-4,-4.000-4.000 0,-3.000 1.000 2,-3.000-1.000 3,-2.000 1.000 2,-5.000-3.000 1,-2.000-2.000 0,-3.000-3.000 0,-3.000-3.000 1,-4.000 1.000 2,-3.000 6.000 6,-3.000 7.000 7,-2.000 6.000 5,-3.000 12.000 9,1.000 19.000 11,-1.000 19.000 10,1.000 19.000 10,-1.000 7.000 1,1.000-3.000-10,-1.000-3.000-11,1.000-2.000-10,1.000-5.000-8,3.000-2.000-6,3.000-3.000-5,4.000-3.000-4,1.000-4.000-5,0.000-3.000-3,0.000-3.000-1,0.000-2.000-4,0.000-5.000-3,0.000-2.000-5,0.000-3.000-6,0.000-3.000-6</inkml:trace>
</inkml:ink>
</file>

<file path=ppt/ink/ink80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6:59"/>
    </inkml:context>
    <inkml:brush xml:id="br0">
      <inkml:brushProperty name="width" value="0.028156466782093" units="cm"/>
      <inkml:brushProperty name="height" value="0.028156466782093" units="cm"/>
      <inkml:brushProperty name="color" value="#000000"/>
      <inkml:brushProperty name="ignorePressure" value="0"/>
    </inkml:brush>
  </inkml:definitions>
  <inkml:trace contextRef="#ctx0" brushRef="#br0">42700.000 26250.000 781,'-19.000'-22.000'6,"13.000"6.000"11,12.000 7.000 12,13.000 6.000 12,12.000 3.000 1,13.000 0.000-8,12.000 0.000-10,13.000 0.000-8,7.000 1.000-8,4.000 4.000-7,3.000 3.000-6,3.000 3.000-6,-4.000 1.000-5,-8.000 1.000-2,-10.000-1.000-1,-9.000 1.000-2,-10.000 1.000-3,-9.000 3.000-8,-10.000 3.000-5,-8.000 4.000-7</inkml:trace>
</inkml:ink>
</file>

<file path=ppt/ink/ink80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00"/>
    </inkml:context>
    <inkml:brush xml:id="br0">
      <inkml:brushProperty name="width" value="0.0318924896419048" units="cm"/>
      <inkml:brushProperty name="height" value="0.0318924896419048" units="cm"/>
      <inkml:brushProperty name="color" value="#000000"/>
      <inkml:brushProperty name="ignorePressure" value="0"/>
    </inkml:brush>
  </inkml:definitions>
  <inkml:trace contextRef="#ctx0" brushRef="#br0">43100.000 26450.000 689,'-49.000'21.000'0,"4.000"-5.000"0,3.000-7.000 0,3.000-5.000 0,4.000-3.000 2,7.000 4.000 1,6.000 3.000 3,7.000 3.000 2,2.000 4.000 5,1.000 7.000 6,-1.000 6.000 7,1.000 7.000 6,1.000 7.000 1,3.000 9.000-2,3.000 10.000-5,4.000 10.000-2,-1.000 14.000-4,-3.000 23.000-2,-3.000 22.000-3,-2.000 22.000-2,-5.000 18.000-3,-2.000 16.000-3,-3.000 15.000-3,-3.000 17.000-4,1.000 2.000-3,6.000-9.000-4,7.000-10.000-5,6.000-8.000-4,3.000-14.000-6,0.000-15.000-5,0.000-15.000-6,0.000-16.000-6,1.000-19.000-2,4.000-22.000 2,3.000-22.000 1,3.000-21.000 2,1.000-15.000 3,1.000-6.000 4,-1.000-6.000 4,1.000-6.000 4</inkml:trace>
</inkml:ink>
</file>

<file path=ppt/ink/ink80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00"/>
    </inkml:context>
    <inkml:brush xml:id="br0">
      <inkml:brushProperty name="width" value="0.0288522988557816" units="cm"/>
      <inkml:brushProperty name="height" value="0.0288522988557816" units="cm"/>
      <inkml:brushProperty name="color" value="#000000"/>
      <inkml:brushProperty name="ignorePressure" value="0"/>
    </inkml:brush>
  </inkml:definitions>
  <inkml:trace contextRef="#ctx0" brushRef="#br0">42600.000 28200.000 762,'0.000'-69.000'12,"0.000"13.000"5,0.000 12.000 4,0.000 13.000 4,4.000 6.000 1,10.000 0.000-1,10.000 0.000-3,9.000 0.000-1,9.000 1.000-2,9.000 4.000-2,10.000 3.000-3,10.000 3.000-3,2.000 3.000-4,-3.000 3.000-7,-3.000 3.000-7,-2.000 4.000-7,-6.000 4.000-7,-6.000 6.000-7,-6.000 7.000-6,-6.000 6.000-8,-7.000 3.000-2,-6.000 0.000 2,-6.000 0.000 2,-6.000 0.000 2</inkml:trace>
</inkml:ink>
</file>

<file path=ppt/ink/ink80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00"/>
    </inkml:context>
    <inkml:brush xml:id="br0">
      <inkml:brushProperty name="width" value="0.0289461780339479" units="cm"/>
      <inkml:brushProperty name="height" value="0.0289461780339479" units="cm"/>
      <inkml:brushProperty name="color" value="#000000"/>
      <inkml:brushProperty name="ignorePressure" value="0"/>
    </inkml:brush>
  </inkml:definitions>
  <inkml:trace contextRef="#ctx0" brushRef="#br0">43500.000 28050.000 760,'46.000'-22.000'30,"-5.000"6.000"-2,-7.000 7.000-3,-5.000 6.000-2,-4.000 6.000-4,0.000 6.000-3,0.000 7.000-4,0.000 6.000-2,-4.000 10.000-3,-5.000 17.000-3,-7.000 15.000-3,-5.000 16.000-3,-8.000 5.000 1,-5.000-2.000 2,-7.000-3.000 2,-5.000-3.000 3,-4.000-6.000 0,0.000-5.000-5,0.000-7.000-3,0.000-5.000-5,3.000-8.000 0,6.000-5.000 7,7.000-7.000 4,6.000-5.000 6,10.000-9.000 3,17.000-9.000-1,15.000-10.000-1,16.000-8.000 0,5.000-6.000-6,-2.000 1.000-10,-3.000-1.000-11,-3.000 1.000-11</inkml:trace>
</inkml:ink>
</file>

<file path=ppt/ink/ink80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01"/>
    </inkml:context>
    <inkml:brush xml:id="br0">
      <inkml:brushProperty name="width" value="0.0323785915970802" units="cm"/>
      <inkml:brushProperty name="height" value="0.0323785915970802" units="cm"/>
      <inkml:brushProperty name="color" value="#000000"/>
      <inkml:brushProperty name="ignorePressure" value="0"/>
    </inkml:brush>
  </inkml:definitions>
  <inkml:trace contextRef="#ctx0" brushRef="#br0">41400.000 29900.000 679,'-7.000'-43.000'4,"-11.000"17.000"10,-14.000 15.000 7,-11.000 16.000 10,-4.000 10.000 3,6.000 7.000-5,7.000 6.000-3,6.000 7.000-3,1.000 10.000-4,-3.000 16.000-2,-3.000 15.000-4,-2.000 17.000-3,0.000 2.000 0,7.000-9.000 1,6.000-10.000 2,7.000-8.000 2,8.000-18.000-5,14.000-25.000-13,11.000-25.000-11,14.000-25.000-13,13.000-19.000-5,16.000-12.000 2,15.000-13.000 2,17.000-12.000 2,3.000-1.000 2,-5.000 14.000 3,-7.000 11.000 1,-5.000 14.000 4,-6.000 13.000 1,-3.000 16.000 0,-3.000 15.000 2,-2.000 17.000 0,-9.000 11.000 4,-12.000 10.000 6,-13.000 10.000 8,-12.000 9.000 6,-9.000 1.000 3,-2.000-6.000-2,-3.000-6.000-1,-3.000-6.000-1,1.000-10.000 1,6.000-12.000 4,7.000-13.000 4,6.000-12.000 4,7.000-15.000-2,10.000-15.000-8,10.000-15.000-10,9.000-16.000-7,2.000-7.000-7,-2.000 4.000-4,-3.000 3.000-2,-3.000 3.000-5,-7.000 6.000 0,-9.000 9.000 2,-10.000 10.000 2,-8.000 10.000 2,-15.000 7.000 4,-19.000 6.000 8,-18.000 7.000 6,-19.000 6.000 8,-7.000 3.000 3,7.000 0.000 3,6.000 0.000 2,7.000 0.000 2,5.000 3.000 1,7.000 6.000-1,6.000 7.000-1,7.000 6.000-1,2.000 7.000 0,1.000 10.000 0,-1.000 10.000 0,1.000 9.000-1,1.000 9.000 0,3.000 9.000-2,3.000 10.000-1,4.000 10.000-3,1.000 8.000-1,0.000 10.000-3,0.000 10.000-1,0.000 9.000-2,0.000 6.000-1,0.000 3.000-1,0.000 3.000 0,0.000 4.000 1,0.000-1.000-2,0.000-3.000-3,0.000-3.000-2,0.000-2.000-3,-4.000-11.000-2,-5.000-15.000-2,-7.000-15.000-1,-5.000-16.000-1,-4.000-15.000-1,0.000-11.000 2,0.000-14.000 2,0.000-11.000 1,0.000-14.000 1,0.000-11.000 1,0.000-14.000 2,0.000-11.000 0,1.000-18.000 1,4.000-22.000 0,3.000-22.000-1,3.000-21.000 0,7.000-15.000-1,14.000-6.000-3,11.000-6.000-2,14.000-6.000-3,10.000-6.000-4,9.000-2.000-4,10.000-3.000-5,10.000-3.000-5,-1.000 7.000 0,-9.000 19.000 6,-10.000 19.000 5,-8.000 19.000 5,-8.000 13.000 2,-2.000 10.000 0,-3.000 10.000-1,-3.000 9.000 0</inkml:trace>
</inkml:ink>
</file>

<file path=ppt/ink/ink80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01"/>
    </inkml:context>
    <inkml:brush xml:id="br0">
      <inkml:brushProperty name="width" value="0.0298709757626057" units="cm"/>
      <inkml:brushProperty name="height" value="0.0298709757626057" units="cm"/>
      <inkml:brushProperty name="color" value="#000000"/>
      <inkml:brushProperty name="ignorePressure" value="0"/>
    </inkml:brush>
  </inkml:definitions>
  <inkml:trace contextRef="#ctx0" brushRef="#br0">42800.000 29500.000 736,'162.000'-22.000'108,"-24.000"6.000"-31,-26.000 7.000-31,-24.000 6.000-31,-18.000 4.000-14,-9.000 4.000 2,-10.000 3.000 3,-8.000 3.000 1</inkml:trace>
</inkml:ink>
</file>

<file path=ppt/ink/ink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1"/>
    </inkml:context>
    <inkml:brush xml:id="br0">
      <inkml:brushProperty name="width" value="0.0387629121541977" units="cm"/>
      <inkml:brushProperty name="height" value="0.0387629121541977" units="cm"/>
      <inkml:brushProperty name="color" value="#f2385b"/>
      <inkml:brushProperty name="ignorePressure" value="0"/>
    </inkml:brush>
  </inkml:definitions>
  <inkml:trace contextRef="#ctx0" brushRef="#br0">36750.000 41250.000 567,'-44.000'-4.000'5,"13.000"-5.000"12,12.000-7.000 10,13.000-5.000 10,21.000-8.000 6,32.000-5.000-2,31.000-7.000-1,32.000-5.000 0,16.000-1.000-5,4.000 6.000-4,3.000 7.000-5,3.000 6.000-5,1.000 6.000-4,1.000 6.000-2,-1.000 7.000-2,1.000 6.000-3,-1.000 4.000-2,1.000 4.000-3,-1.000 3.000-3,1.000 3.000-4,-4.000 1.000-6,-6.000 1.000-8,-6.000-1.000-8,-6.000 1.000-8,-7.000-3.000-6,-6.000-2.000-3,-6.000-3.000-3,-6.000-3.000-3,-12.000-2.000-1,-15.000 0.000 2,-15.000 0.000 3,-16.000 0.000 1</inkml:trace>
</inkml:ink>
</file>

<file path=ppt/ink/ink8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1"/>
    </inkml:context>
    <inkml:brush xml:id="br0">
      <inkml:brushProperty name="width" value="0.0338919796049595" units="cm"/>
      <inkml:brushProperty name="height" value="0.0338919796049595" units="cm"/>
      <inkml:brushProperty name="color" value="#f2395b"/>
      <inkml:brushProperty name="ignorePressure" value="0"/>
    </inkml:brush>
  </inkml:definitions>
  <inkml:trace contextRef="#ctx0" brushRef="#br0">45150.000 46300.000 649,'0.000'-36.000'28,"0.000"28.000"1,0.000 28.000 1,0.000 29.000 0,0.000 19.000-2,0.000 14.000-6,0.000 11.000-6,0.000 14.000-6,0.000-1.000-4,0.000-12.000-5,0.000-13.000-3,0.000-12.000-5,0.000-9.000 0,0.000-2.000 0,0.000-3.000 0,0.000-3.000 2,1.000-6.000-1,4.000-5.000-1,3.000-7.000-2,3.000-5.000-1,4.000-4.000 1,7.000 0.000 0,6.000 0.000 2,7.000 0.000 0,0.000 1.000 3,-2.000 4.000 0,-3.000 3.000 2,-3.000 3.000 1,-6.000 4.000 1,-5.000 7.000-2,-7.000 6.000 0,-5.000 7.000-1,-12.000 0.000 0,-16.000-2.000-1,-15.000-3.000 1,-15.000-3.000-1,-9.000-6.000 0,1.000-5.000 0,-1.000-7.000 1,1.000-5.000 0,1.000-8.000 0,3.000-5.000 1,3.000-7.000 0,4.000-5.000 0,4.000-6.000 1,6.000-3.000 1,7.000-3.000-1,6.000-2.000 1,10.000-3.000 6,17.000 1.000 10,15.000-1.000 10,16.000 1.000 12,12.000 2.000 2,9.000 7.000-5,10.000 6.000-6,10.000 7.000-4,8.000 5.000-4,10.000 7.000-1,10.000 6.000-1,9.000 7.000-1,10.000 0.000-6,14.000-2.000-11,11.000-3.000-10,14.000-3.000-12,5.000-6.000-9,1.000-5.000-6,-1.000-7.000-8,1.000-5.000-7,-13.000-4.000 0,-25.000 0.000 6,-25.000 0.000 5,-25.000 0.000 7,-16.000 0.000 5,-6.000 0.000 3,-6.000 0.000 2,-6.000 0.000 4</inkml:trace>
</inkml:ink>
</file>

<file path=ppt/ink/ink81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01"/>
    </inkml:context>
    <inkml:brush xml:id="br0">
      <inkml:brushProperty name="width" value="0.0348148681223392" units="cm"/>
      <inkml:brushProperty name="height" value="0.0348148681223392" units="cm"/>
      <inkml:brushProperty name="color" value="#000000"/>
      <inkml:brushProperty name="ignorePressure" value="0"/>
    </inkml:brush>
  </inkml:definitions>
  <inkml:trace contextRef="#ctx0" brushRef="#br0">43200.000 29750.000 631,'-49.000'6.000'4,"4.000"13.000"7,3.000 12.000 8,3.000 13.000 7,4.000 7.000 5,7.000 4.000 2,6.000 3.000 2,7.000 3.000 2,4.000 4.000-2,3.000 7.000-4,3.000 6.000-5,4.000 7.000-5,1.000 7.000-4,0.000 9.000-2,0.000 10.000-3,0.000 10.000-3,0.000 4.000-4,0.000 0.000-4,0.000 0.000-4,0.000 0.000-4,0.000-5.000-9,0.000-9.000-11,0.000-10.000-11,0.000-8.000-13,0.000-14.000-5,0.000-15.000 1,0.000-15.000 1,0.000-16.000 0</inkml:trace>
</inkml:ink>
</file>

<file path=ppt/ink/ink81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01"/>
    </inkml:context>
    <inkml:brush xml:id="br0">
      <inkml:brushProperty name="width" value="0.0293096285313368" units="cm"/>
      <inkml:brushProperty name="height" value="0.0293096285313368" units="cm"/>
      <inkml:brushProperty name="color" value="#000000"/>
      <inkml:brushProperty name="ignorePressure" value="0"/>
    </inkml:brush>
  </inkml:definitions>
  <inkml:trace contextRef="#ctx0" brushRef="#br0">42900.000 31000.000 750,'1.000'-69.000'4,"4.000"13.000"8,3.000 12.000 9,3.000 13.000 7,6.000 6.000 5,9.000 0.000-1,10.000 0.000 1,10.000 0.000 0,2.000 1.000-5,-3.000 4.000-10,-3.000 3.000-11,-2.000 3.000-9,0.000 4.000-11,7.000 7.000-13,6.000 6.000-11,7.000 7.000-11,-6.000 4.000-3,-15.000 3.000 8,-15.000 3.000 8,-16.000 4.000 8,-7.000-1.000 4,4.000-3.000 1,3.000-3.000 1,3.000-2.000 0</inkml:trace>
</inkml:ink>
</file>

<file path=ppt/ink/ink81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02"/>
    </inkml:context>
    <inkml:brush xml:id="br0">
      <inkml:brushProperty name="width" value="0.0348602756857872" units="cm"/>
      <inkml:brushProperty name="height" value="0.0348602756857872" units="cm"/>
      <inkml:brushProperty name="color" value="#000000"/>
      <inkml:brushProperty name="ignorePressure" value="0"/>
    </inkml:brush>
  </inkml:definitions>
  <inkml:trace contextRef="#ctx0" brushRef="#br0">43500.000 31100.000 631,'25.000'-24.000'1,"0.000"4.000"4,0.000 3.000 3,0.000 3.000 3,0.000 3.000 3,0.000 3.000 5,0.000 3.000 3,0.000 4.000 4,0.000 8.000 0,0.000 17.000-4,0.000 15.000-4,0.000 16.000-3,-5.000 9.000-6,-9.000 3.000-4,-10.000 3.000-5,-8.000 4.000-4,-6.000-1.000-3,1.000-3.000 2,-1.000-3.000 0,1.000-2.000 1,-1.000-8.000 2,1.000-8.000 6,-1.000-10.000 3,1.000-9.000 5,4.000-7.000 2,9.000-3.000 1,10.000-3.000-1,10.000-2.000 1,10.000-6.000 2,13.000-6.000 2,12.000-6.000 3,13.000-6.000 3,10.000-7.000-5,10.000-6.000-10,10.000-6.000-10,9.000-6.000-12,-4.000-1.000-9,-15.000 7.000-10,-15.000 6.000-9,-16.000 7.000-9,-12.000 2.000-4,-5.000 1.000-1,-7.000-1.000 2,-5.000 1.000-1</inkml:trace>
</inkml:ink>
</file>

<file path=ppt/ink/ink81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19"/>
    </inkml:context>
    <inkml:brush xml:id="br0">
      <inkml:brushProperty name="width" value="0.0266533326357603" units="cm"/>
      <inkml:brushProperty name="height" value="0.0266533326357603" units="cm"/>
      <inkml:brushProperty name="color" value="#f2395b"/>
      <inkml:brushProperty name="ignorePressure" value="0"/>
    </inkml:brush>
  </inkml:definitions>
  <inkml:trace contextRef="#ctx0" brushRef="#br0">67900.000 8500.000 825,'-54.000'-90.000'11,"-5.000"23.000"22,-7.000 22.000 21,-5.000 22.000 23</inkml:trace>
</inkml:ink>
</file>

<file path=ppt/ink/ink81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23"/>
    </inkml:context>
    <inkml:brush xml:id="br0">
      <inkml:brushProperty name="width" value="0.0363331958651543" units="cm"/>
      <inkml:brushProperty name="height" value="0.0363331958651543" units="cm"/>
      <inkml:brushProperty name="color" value="#f2395b"/>
      <inkml:brushProperty name="ignorePressure" value="0"/>
    </inkml:brush>
  </inkml:definitions>
  <inkml:trace contextRef="#ctx0" brushRef="#br0">43850.000 17750.000 605,'0.000'-49.000'-18,"0.000"4.000"7,0.000 3.000 6,0.000 3.000 6,0.000 1.000 6,0.000 1.000 4,0.000-1.000 4,0.000 1.000 5,0.000-3.000 1,0.000-2.000 0,0.000-3.000-2,0.000-3.000-1,0.000-2.000-1,0.000 0.000-1,0.000 0.000-2,0.000 0.000 0,0.000 1.000-2,0.000 4.000 0,0.000 3.000-1,0.000 3.000-1,-2.000 1.000-1,-3.000 1.000-3,-3.000-1.000-2,-2.000 1.000-3,-3.000 1.000-1,1.000 3.000-1,-1.000 3.000 1,1.000 4.000 0,-4.000 4.000-1,-6.000 6.000 1,-6.000 7.000-1,-6.000 6.000 0,-4.000 1.000 0,1.000-3.000 1,-1.000-3.000 0,1.000-2.000 2,-3.000 5.000-1,-2.000 16.000 1,-3.000 15.000-1,-3.000 17.000 0,-4.000 11.000 0,-3.000 10.000 1,-3.000 10.000 1,-2.000 9.000 1,-1.000 7.000 1,3.000 7.000 1,3.000 6.000 1,4.000 7.000 1,1.000 0.000 1,0.000-2.000 0,0.000-3.000 0,0.000-3.000-1,3.000-4.000 1,6.000-3.000-1,7.000-3.000 1,6.000-2.000 0,4.000-5.000 0,4.000-2.000-2,3.000-3.000 0,3.000-3.000-2,3.000-4.000 1,3.000-3.000-1,3.000-3.000 1,4.000-2.000 0,2.000-6.000 0,4.000-6.000-3,3.000-6.000-2,3.000-6.000-1,4.000-7.000-2,7.000-6.000-2,6.000-6.000-2,7.000-6.000-1,4.000-7.000-1,3.000-6.000-1,3.000-6.000-1,4.000-6.000-1,2.000-9.000 1,4.000-8.000 0,3.000-10.000 1,3.000-9.000 0,-1.000-7.000-1,-2.000-3.000-5,-3.000-3.000-4,-3.000-2.000-4,-4.000 0.000-2,-3.000 7.000 1,-3.000 6.000 2,-2.000 7.000 0,-5.000 4.000 3,-2.000 3.000 2,-3.000 3.000 3,-3.000 4.000 3,-6.000 8.000 5,-5.000 17.000 6,-7.000 15.000 7,-5.000 16.000 7,-4.000 9.000 5,0.000 3.000 2,0.000 3.000 4,0.000 4.000 4,0.000 1.000-1,0.000 0.000-3,0.000 0.000-3,0.000 0.000-4,0.000-2.000-2,0.000-3.000-3,0.000-3.000-2,0.000-2.000-3,4.000-9.000-4,10.000-12.000-5,10.000-13.000-4,9.000-12.000-5,2.000-12.000-4,-2.000-8.000-3,-3.000-10.000-3,-3.000-9.000-4,-2.000-5.000-1,0.000 0.000 1,0.000 0.000 1,0.000 0.000 2,-2.000 3.000 2,-3.000 6.000 5,-3.000 7.000 4,-2.000 6.000 5,-5.000 9.000 7,-2.000 13.000 10,-3.000 12.000 10,-3.000 13.000 10,-2.000 10.000 3,0.000 10.000-3,0.000 10.000-3,0.000 9.000-4,1.000 2.000-3,4.000-2.000-3,3.000-3.000-4,3.000-3.000-3,4.000-4.000-5,7.000-3.000-6,6.000-3.000-6,7.000-2.000-6,0.000-6.000-6,-2.000-6.000-8,-3.000-6.000-7,-3.000-6.000-6,-1.000-9.000-6,4.000-8.000-5,3.000-10.000-4,3.000-9.000-5</inkml:trace>
</inkml:ink>
</file>

<file path=ppt/ink/ink81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24"/>
    </inkml:context>
    <inkml:brush xml:id="br0">
      <inkml:brushProperty name="width" value="0.0305982735008001" units="cm"/>
      <inkml:brushProperty name="height" value="0.0305982735008001" units="cm"/>
      <inkml:brushProperty name="color" value="#f2395b"/>
      <inkml:brushProperty name="ignorePressure" value="0"/>
    </inkml:brush>
  </inkml:definitions>
  <inkml:trace contextRef="#ctx0" brushRef="#br0">44300.000 16950.000 718,'26.000'-113.000'20,"4.000"26.000"0,3.000 24.000 1,3.000 26.000 1,1.000 16.000 0,1.000 10.000 0,-1.000 10.000 0,1.000 9.000 1,-1.000 10.000-2,1.000 14.000-3,-1.000 11.000-3,1.000 14.000-3,-7.000 10.000-2,-12.000 9.000 0,-13.000 10.000-2,-12.000 10.000 0,-12.000 2.000-3,-8.000-3.000-2,-10.000-3.000-5,-9.000-2.000-2,-7.000-8.000-3,-3.000-8.000-1,-3.000-10.000-1,-2.000-9.000-1,2.000-10.000 0,9.000-9.000 1,10.000-10.000 2,10.000-8.000 2,16.000-11.000 2,26.000-8.000 0,24.000-10.000 2,26.000-9.000 1,13.000-7.000 0,4.000-3.000-2,3.000-3.000-2,3.000-2.000-1,-4.000-1.000-1,-8.000 3.000 2,-10.000 3.000 0,-9.000 4.000 2,-9.000 4.000-5,-5.000 6.000-11,-7.000 7.000-9,-5.000 6.000-10</inkml:trace>
</inkml:ink>
</file>

<file path=ppt/ink/ink81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24"/>
    </inkml:context>
    <inkml:brush xml:id="br0">
      <inkml:brushProperty name="width" value="0.0254056751728058" units="cm"/>
      <inkml:brushProperty name="height" value="0.0254056751728058" units="cm"/>
      <inkml:brushProperty name="color" value="#f2395b"/>
      <inkml:brushProperty name="ignorePressure" value="0"/>
    </inkml:brush>
  </inkml:definitions>
  <inkml:trace contextRef="#ctx0" brushRef="#br0">44850.000 17200.000 865,'6.000'-46.000'2,"13.000"10.000"6,12.000 10.000 8,13.000 9.000 7,7.000 6.000 1,4.000 3.000-3,3.000 3.000-5,3.000 4.000-4,1.000 1.000-3,1.000 0.000-6,-1.000 0.000-3,1.000 0.000-5,-1.000 0.000-4,1.000 0.000-5,-1.000 0.000-5,1.000 0.000-4,-6.000-2.000-4,-8.000-3.000-6,-10.000-3.000-4,-9.000-2.000-5</inkml:trace>
</inkml:ink>
</file>

<file path=ppt/ink/ink81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24"/>
    </inkml:context>
    <inkml:brush xml:id="br0">
      <inkml:brushProperty name="width" value="0.0311406664550304" units="cm"/>
      <inkml:brushProperty name="height" value="0.0311406664550304" units="cm"/>
      <inkml:brushProperty name="color" value="#f2395b"/>
      <inkml:brushProperty name="ignorePressure" value="0"/>
    </inkml:brush>
  </inkml:definitions>
  <inkml:trace contextRef="#ctx0" brushRef="#br0">45450.000 16050.000 706,'-25.000'-44.000'6,"0.000"13.000"10,0.000 12.000 12,0.000 13.000 12,3.000 13.000 2,6.000 17.000-6,7.000 15.000-6,6.000 16.000-5,6.000 18.000-4,6.000 22.000-4,7.000 22.000-2,6.000 23.000-2,1.000 16.000-8,-3.000 13.000-14,-3.000 12.000-12,-2.000 13.000-13,-3.000-13.000-9,1.000-37.000-7,-1.000-38.000-5,1.000-37.000-6</inkml:trace>
</inkml:ink>
</file>

<file path=ppt/ink/ink81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25"/>
    </inkml:context>
    <inkml:brush xml:id="br0">
      <inkml:brushProperty name="width" value="0.039041418582201" units="cm"/>
      <inkml:brushProperty name="height" value="0.039041418582201" units="cm"/>
      <inkml:brushProperty name="color" value="#f2395b"/>
      <inkml:brushProperty name="ignorePressure" value="0"/>
    </inkml:brush>
  </inkml:definitions>
  <inkml:trace contextRef="#ctx0" brushRef="#br0">43550.000 21100.000 563,'-4.000'-69.000'0,"-5.000"13.000"0,-7.000 12.000 0,-5.000 13.000 0,-4.000 7.000 4,0.000 4.000 10,0.000 3.000 8,0.000 3.000 8,-2.000 3.000 4,-3.000 3.000-2,-3.000 3.000-3,-2.000 4.000-2,-5.000 5.000-2,-2.000 10.000-3,-3.000 10.000-1,-3.000 9.000-3,-4.000 9.000-1,-3.000 9.000 0,-3.000 10.000-1,-2.000 10.000 0,-1.000 8.000 0,3.000 10.000-2,3.000 10.000-2,4.000 9.000-1,4.000 6.000-1,6.000 3.000-2,7.000 3.000-1,6.000 4.000-2,4.000 1.000-1,4.000 0.000-2,3.000 0.000 0,3.000 0.000-1,3.000-5.000-1,3.000-9.000-3,3.000-10.000-1,4.000-8.000-4,5.000-12.000 0,10.000-12.000 1,10.000-13.000 0,9.000-12.000 1,7.000-13.000-1,7.000-12.000-2,6.000-13.000-1,7.000-12.000-3,5.000-16.000-1,7.000-19.000-4,6.000-18.000-2,7.000-19.000-3,2.000-10.000-1,1.000 1.000 0,-1.000-1.000 0,1.000 1.000-1,-7.000 4.000 2,-12.000 9.000 3,-13.000 10.000 3,-12.000 10.000 2,-9.000 10.000 4,-2.000 13.000 2,-3.000 12.000 4,-3.000 13.000 3,-7.000 18.000 7,-9.000 26.000 12,-10.000 24.000 11,-8.000 26.000 13,-6.000 8.000 3,1.000-5.000-5,-1.000-7.000-5,1.000-5.000-5,1.000-9.000-4,3.000-9.000-1,3.000-10.000-3,4.000-8.000-1,8.000-9.000-6,17.000-6.000-7,15.000-6.000-8,16.000-6.000-7,5.000-12.000-6,-2.000-15.000-2,-3.000-15.000-2,-3.000-16.000-2,-6.000-12.000-2,-5.000-5.000 1,-7.000-7.000 1,-5.000-5.000 0,-6.000-3.000 1,-3.000 4.000 3,-3.000 3.000 3,-2.000 3.000 2,-9.000 3.000 1,-12.000 3.000 1,-13.000 3.000 2,-12.000 4.000-1,-9.000 4.000 1,-2.000 6.000 0,-3.000 7.000 0,-3.000 6.000 0,-1.000 7.000-1,4.000 10.000-2,3.000 10.000-1,3.000 9.000-2,3.000 6.000 0,3.000 3.000 1,3.000 3.000 3,4.000 4.000 0</inkml:trace>
</inkml:ink>
</file>

<file path=ppt/ink/ink81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25"/>
    </inkml:context>
    <inkml:brush xml:id="br0">
      <inkml:brushProperty name="width" value="0.0314968340098858" units="cm"/>
      <inkml:brushProperty name="height" value="0.0314968340098858" units="cm"/>
      <inkml:brushProperty name="color" value="#f2395b"/>
      <inkml:brushProperty name="ignorePressure" value="0"/>
    </inkml:brush>
  </inkml:definitions>
  <inkml:trace contextRef="#ctx0" brushRef="#br0">44300.000 20800.000 698,'-36.000'0.000'8,"28.000"0.000"15,28.000 0.000 16,29.000 0.000 15,11.000 4.000 2,-2.000 10.000-12,-3.000 10.000-11,-3.000 9.000-13,-7.000 6.000-7,-9.000 3.000-5,-10.000 3.000-5,-8.000 4.000-3,-12.000 1.000-4,-12.000 0.000-2,-13.000 0.000-3,-12.000 0.000-1,-10.000 0.000-2,-6.000 0.000 0,-6.000 0.000 1,-6.000 0.000 0,-2.000-2.000 1,3.000-3.000 1,3.000-3.000 1,4.000-2.000 2,4.000-8.000 0,6.000-8.000 0,7.000-10.000 0,6.000-9.000 1,13.000-5.000 3,23.000 0.000 7,22.000 0.000 7,22.000 0.000 6,12.000 0.000 2,3.000 0.000-5,3.000 0.000-6,4.000 0.000-4,-1.000-2.000-7,-3.000-3.000-9,-3.000-3.000-9,-2.000-2.000-10,-5.000-1.000-6,-2.000 3.000-5,-3.000 3.000-5,-3.000 4.000-5,-7.000-1.000 3,-9.000-3.000 9,-10.000-3.000 9,-8.000-2.000 10</inkml:trace>
</inkml:ink>
</file>

<file path=ppt/ink/ink8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1"/>
    </inkml:context>
    <inkml:brush xml:id="br0">
      <inkml:brushProperty name="width" value="0.0274175517261028" units="cm"/>
      <inkml:brushProperty name="height" value="0.0274175517261028" units="cm"/>
      <inkml:brushProperty name="color" value="#f2395b"/>
      <inkml:brushProperty name="ignorePressure" value="0"/>
    </inkml:brush>
  </inkml:definitions>
  <inkml:trace contextRef="#ctx0" brushRef="#br0">45700.000 46450.000 802,'-21.000'-49.000'3,"10.000"4.000"8,10.000 3.000 6,9.000 3.000 7,13.000 4.000 3,20.000 7.000-1,18.000 6.000-2,20.000 7.000-2,10.000 4.000-2,3.000 3.000-7,3.000 3.000-5,4.000 4.000-5,-4.000 1.000-8,-9.000 0.000-6,-10.000 0.000-8,-8.000 0.000-8</inkml:trace>
</inkml:ink>
</file>

<file path=ppt/ink/ink81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25"/>
    </inkml:context>
    <inkml:brush xml:id="br0">
      <inkml:brushProperty name="width" value="0.0266493372619152" units="cm"/>
      <inkml:brushProperty name="height" value="0.0266493372619152" units="cm"/>
      <inkml:brushProperty name="color" value="#f2395b"/>
      <inkml:brushProperty name="ignorePressure" value="0"/>
    </inkml:brush>
  </inkml:definitions>
  <inkml:trace contextRef="#ctx0" brushRef="#br0">44800.000 21200.000 825,'-11.000'-24.000'28,"28.000"4.000"2,28.000 3.000 1,29.000 3.000 2,11.000 1.000-5,-2.000 1.000-10,-3.000-1.000-12,-3.000 1.000-9,-4.000-1.000-7,-3.000 1.000-2,-3.000-1.000-3,-2.000 1.000-1,-8.000 1.000-4,-8.000 3.000-6,-10.000 3.000-6,-9.000 4.000-7</inkml:trace>
</inkml:ink>
</file>

<file path=ppt/ink/ink81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26"/>
    </inkml:context>
    <inkml:brush xml:id="br0">
      <inkml:brushProperty name="width" value="0.0368836186826229" units="cm"/>
      <inkml:brushProperty name="height" value="0.0368836186826229" units="cm"/>
      <inkml:brushProperty name="color" value="#f2395b"/>
      <inkml:brushProperty name="ignorePressure" value="0"/>
    </inkml:brush>
  </inkml:definitions>
  <inkml:trace contextRef="#ctx0" brushRef="#br0">45350.000 20550.000 596,'-47.000'0.000'5,"6.000"0.000"12,7.000 0.000 10,6.000 0.000 11,6.000 3.000 5,6.000 6.000-1,7.000 7.000-2,6.000 6.000-1,4.000 7.000-3,4.000 10.000-5,3.000 10.000-5,3.000 9.000-5,1.000 9.000-4,1.000 9.000-5,-1.000 10.000-5,1.000 10.000-4,1.000 10.000-5,3.000 13.000-4,3.000 12.000-3,4.000 13.000-4,-3.000-7.000-4,-5.000-24.000-5,-7.000-26.000-6,-5.000-24.000-6,-4.000-13.000-6,0.000 0.000-8,0.000 0.000-9,0.000 0.000-8</inkml:trace>
</inkml:ink>
</file>

<file path=ppt/ink/ink81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32"/>
    </inkml:context>
    <inkml:brush xml:id="br0">
      <inkml:brushProperty name="width" value="0.0349939428269863" units="cm"/>
      <inkml:brushProperty name="height" value="0.0349939428269863" units="cm"/>
      <inkml:brushProperty name="color" value="#f2395b"/>
      <inkml:brushProperty name="ignorePressure" value="0"/>
    </inkml:brush>
  </inkml:definitions>
  <inkml:trace contextRef="#ctx0" brushRef="#br0">49450.000 20200.000 628,'76.000'23.000'19,"4.000"-3.000"3,3.000-3.000 2,3.000-2.000 2,7.000-5.000 0,14.000-2.000-1,11.000-3.000-1,14.000-3.000-1,7.000-2.000-2,3.000 0.000-3,3.000 0.000-1,4.000 0.000-3,-4.000 0.000-1,-9.000 0.000-1,-10.000 0.000-1,-8.000 0.000 0,-1.000 0.000-2,9.000 0.000-3,10.000 0.000-4,10.000 0.000-4,10.000 0.000-1,13.000 0.000 2,12.000 0.000 1,13.000 0.000 2,-4.000 0.000 0,-18.000 0.000 0,-19.000 0.000 0,-18.000 0.000 0,-12.000 3.000 0,-3.000 6.000-1,-3.000 7.000 1,-2.000 6.000 0,-6.000 3.000-1,-6.000 0.000 1,-6.000 0.000 0,-6.000 0.000 1,-6.000-2.000-1,-2.000-3.000 0,-3.000-3.000-1,-3.000-2.000 1,-4.000-3.000-1,-3.000 1.000 1,-3.000-1.000 0,-2.000 1.000 0,-1.000-3.000 1,3.000-2.000-1,3.000-3.000 0,4.000-3.000 0,2.000-2.000-1,4.000 0.000 0,3.000 0.000 0,3.000 0.000-1,-1.000 0.000 1,-2.000 0.000-1,-3.000 0.000 1,-3.000 0.000 0,-1.000-4.000-1,4.000-5.000 0,3.000-7.000 0,3.000-5.000 0,-1.000-3.000 0,-2.000 4.000-1,-3.000 3.000 1,-3.000 3.000-1,-2.000 1.000 1,0.000 1.000-1,0.000-1.000 0,0.000 1.000 1,-2.000 1.000 0,-3.000 3.000-1,-3.000 3.000 1,-2.000 4.000 0,-1.000 1.000 0,3.000 0.000 0,3.000 0.000 0,4.000 0.000 1,-1.000 0.000-1,-3.000 0.000 1,-3.000 0.000-1,-2.000 0.000 1,0.000 0.000 0,7.000 0.000 0,6.000 0.000-1,7.000 0.000 0,4.000-2.000 0,3.000-3.000 0,3.000-3.000-1,4.000-2.000 0,1.000-3.000-1,0.000 1.000 0,0.000-1.000-1,0.000 1.000-1,-2.000-1.000-1,-3.000 1.000-3,-3.000-1.000-1,-2.000 1.000-2,-3.000 1.000-3,1.000 3.000 0,-1.000 3.000-2,1.000 4.000-2,-1.000-1.000 0,1.000-3.000 1,-1.000-3.000 0,1.000-2.000 1,1.000-6.000 0,3.000-6.000-3,3.000-6.000-2,4.000-6.000-3,1.000-4.000 0,0.000 1.000 1,0.000-1.000-1,0.000 1.000 1,0.000-1.000 0,0.000 1.000 0,0.000-1.000-2,0.000 1.000 1,-10.000 2.000 1,-18.000 7.000 5,-19.000 6.000 5,-18.000 7.000 5,-10.000 2.000 3,0.000 1.000 1,0.000-1.000 2,0.000 1.000 0</inkml:trace>
</inkml:ink>
</file>

<file path=ppt/ink/ink81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32"/>
    </inkml:context>
    <inkml:brush xml:id="br0">
      <inkml:brushProperty name="width" value="0.0346670262515545" units="cm"/>
      <inkml:brushProperty name="height" value="0.0346670262515545" units="cm"/>
      <inkml:brushProperty name="color" value="#f2395b"/>
      <inkml:brushProperty name="ignorePressure" value="0"/>
    </inkml:brush>
  </inkml:definitions>
  <inkml:trace contextRef="#ctx0" brushRef="#br0">60450.000 18750.000 634,'139.000'90.000'57,"-22.000"-18.000"-11,-22.000-19.000-10,-21.000-18.000-10,-7.000-9.000-5,9.000 4.000-1,10.000 3.000-1,10.000 3.000-1,0.000 1.000-1,-5.000 1.000-2,-7.000-1.000-2,-5.000 1.000-2,-3.000 2.000-1,4.000 7.000-1,3.000 6.000-1,3.000 7.000 0,-5.000 2.000-2,-12.000 1.000 0,-13.000-1.000-1,-12.000 1.000 0,-12.000-4.000-2,-8.000-6.000 0,-10.000-6.000-1,-9.000-6.000-1,-10.000-2.000-1,-9.000 3.000-2,-10.000 3.000-4,-8.000 4.000-2,-18.000 5.000-3,-25.000 10.000-5,-25.000 10.000-4,-25.000 9.000-3,-22.000 2.000-6,-19.000-2.000-5,-18.000-3.000-6,-19.000-3.000-5,9.000-9.000-2,38.000-11.000 3,37.000-14.000 3,38.000-11.000 2</inkml:trace>
</inkml:ink>
</file>

<file path=ppt/ink/ink81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33"/>
    </inkml:context>
    <inkml:brush xml:id="br0">
      <inkml:brushProperty name="width" value="0.0384576134383678" units="cm"/>
      <inkml:brushProperty name="height" value="0.0384576134383678" units="cm"/>
      <inkml:brushProperty name="color" value="#f2395b"/>
      <inkml:brushProperty name="ignorePressure" value="0"/>
    </inkml:brush>
  </inkml:definitions>
  <inkml:trace contextRef="#ctx0" brushRef="#br0">52000.000 17500.000 572,'0.000'-69.000'0,"0.000"13.000"2,0.000 12.000 1,0.000 13.000 2,-4.000 4.000 2,-5.000-3.000 5,-7.000-3.000 4,-5.000-2.000 4,-9.000-1.000 2,-9.000 3.000-2,-10.000 3.000-1,-8.000 4.000-2,-4.000 4.000-2,3.000 6.000-1,3.000 7.000-2,4.000 6.000-2,1.000 12.000-1,0.000 19.000-1,0.000 19.000-1,0.000 19.000-1,0.000 13.000 0,0.000 10.000 0,0.000 10.000 1,0.000 9.000 0,1.000 6.000 1,4.000 3.000 1,3.000 3.000 2,3.000 4.000 1,4.000-3.000 1,7.000-5.000-3,6.000-7.000 0,7.000-5.000-3,4.000-8.000 0,3.000-5.000 0,3.000-7.000 0,4.000-5.000 0,2.000-8.000-1,4.000-5.000-2,3.000-7.000-1,3.000-5.000-3,4.000-8.000-1,7.000-5.000-1,6.000-7.000-1,7.000-5.000-1,5.000-11.000-2,7.000-11.000-2,6.000-14.000-3,7.000-11.000-3,4.000-15.000 0,3.000-16.000 2,3.000-15.000 2,4.000-15.000 2,1.000-9.000-2,0.000 1.000-7,0.000-1.000-5,0.000 1.000-7,-5.000 5.000 0,-9.000 14.000 4,-10.000 11.000 5,-8.000 14.000 5,-9.000 13.000 6,-6.000 16.000 9,-6.000 15.000 8,-6.000 17.000 8,-7.000 11.000 5,-6.000 10.000 3,-6.000 10.000 1,-6.000 9.000 3,-2.000 4.000 0,3.000 1.000-1,3.000-1.000-1,4.000 1.000-2,1.000-3.000-2,0.000-2.000-4,0.000-3.000-4,0.000-3.000-5,4.000-7.000-1,10.000-9.000 1,10.000-10.000-1,9.000-8.000 1,2.000-11.000-7,-2.000-8.000-17,-3.000-10.000-16,-3.000-9.000-15,-1.000-10.000-6,4.000-9.000 6,3.000-10.000 5,3.000-8.000 5,-2.000-8.000 4,-6.000-2.000 5,-6.000-3.000 3,-6.000-3.000 5,-4.000 4.000 3,1.000 13.000 4,-1.000 12.000 3,1.000 13.000 3,2.000 12.000 5,7.000 13.000 7,6.000 12.000 6,7.000 13.000 6,2.000 9.000 5,1.000 6.000 5,-1.000 7.000 4,1.000 6.000 4,-4.000-1.000-1,-6.000-5.000-7,-6.000-7.000-7,-6.000-5.000-7,-4.000-3.000-3,1.000 4.000 0,-1.000 3.000 0,1.000 3.000 0,2.000 3.000-3,7.000 3.000-6,6.000 3.000-6,7.000 4.000-5</inkml:trace>
</inkml:ink>
</file>

<file path=ppt/ink/ink81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34"/>
    </inkml:context>
    <inkml:brush xml:id="br0">
      <inkml:brushProperty name="width" value="0.0329801365733147" units="cm"/>
      <inkml:brushProperty name="height" value="0.0329801365733147" units="cm"/>
      <inkml:brushProperty name="color" value="#f2395b"/>
      <inkml:brushProperty name="ignorePressure" value="0"/>
    </inkml:brush>
  </inkml:definitions>
  <inkml:trace contextRef="#ctx0" brushRef="#br0">53150.000 16800.000 667,'4.000'-90.000'37,"10.000"23.000"0,10.000 22.000-1,9.000 22.000-1,6.000 12.000-2,3.000 3.000-4,3.000 3.000-6,4.000 4.000-4,-1.000 7.000-4,-3.000 13.000-3,-3.000 12.000-2,-2.000 13.000-4,-8.000 12.000-1,-8.000 13.000-2,-10.000 12.000 0,-9.000 13.000-1,-15.000 6.000-2,-18.000 0.000-3,-19.000 0.000-4,-18.000 0.000-4,-10.000-4.000-1,0.000-5.000 0,0.000-7.000 1,0.000-5.000 1,3.000-9.000 1,6.000-9.000 5,7.000-10.000 4,6.000-8.000 4,15.000-9.000 3,26.000-6.000 2,24.000-6.000 4,26.000-6.000 1,16.000-9.000 2,10.000-8.000-3,10.000-10.000-2,9.000-9.000-1,1.000-5.000-3,-6.000 0.000-4,-6.000 0.000-4,-6.000 0.000-4,-6.000 1.000-8,-2.000 4.000-13,-3.000 3.000-11,-3.000 3.000-14</inkml:trace>
</inkml:ink>
</file>

<file path=ppt/ink/ink81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34"/>
    </inkml:context>
    <inkml:brush xml:id="br0">
      <inkml:brushProperty name="width" value="0.0300289504230022" units="cm"/>
      <inkml:brushProperty name="height" value="0.0300289504230022" units="cm"/>
      <inkml:brushProperty name="color" value="#f2395b"/>
      <inkml:brushProperty name="ignorePressure" value="0"/>
    </inkml:brush>
  </inkml:definitions>
  <inkml:trace contextRef="#ctx0" brushRef="#br0">53550.000 17200.000 732,'25.000'-24.000'3,"0.000"4.000"4,0.000 3.000 5,0.000 3.000 5,3.000 1.000 4,6.000 1.000 5,7.000-1.000 4,6.000 1.000 4,6.000-3.000-1,6.000-2.000-5,7.000-3.000-5,6.000-3.000-6,3.000 1.000-6,0.000 6.000-5,0.000 7.000-7,0.000 6.000-6,-4.000 1.000-6,-5.000-3.000-7,-7.000-3.000-7,-5.000-2.000-7</inkml:trace>
</inkml:ink>
</file>

<file path=ppt/ink/ink81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34"/>
    </inkml:context>
    <inkml:brush xml:id="br0">
      <inkml:brushProperty name="width" value="0.0373243689537048" units="cm"/>
      <inkml:brushProperty name="height" value="0.0373243689537048" units="cm"/>
      <inkml:brushProperty name="color" value="#f2395b"/>
      <inkml:brushProperty name="ignorePressure" value="0"/>
    </inkml:brush>
  </inkml:definitions>
  <inkml:trace contextRef="#ctx0" brushRef="#br0">54300.000 16150.000 589,'-22.000'-38.000'10,"6.000"26.000"22,7.000 24.000 21,6.000 26.000 21,4.000 26.000 3,4.000 28.000-16,3.000 28.000-15,3.000 29.000-15,-1.000 21.000-13,-2.000 16.000-10,-3.000 15.000-8,-3.000 17.000-11,-2.000-9.000-10,0.000-31.000-12,0.000-31.000-12,0.000-31.000-12,0.000-23.000-5,0.000-11.000 4,0.000-14.000 1,0.000-11.000 4</inkml:trace>
</inkml:ink>
</file>

<file path=ppt/ink/ink81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40"/>
    </inkml:context>
    <inkml:brush xml:id="br0">
      <inkml:brushProperty name="width" value="0.0385409519076347" units="cm"/>
      <inkml:brushProperty name="height" value="0.0385409519076347" units="cm"/>
      <inkml:brushProperty name="color" value="#f2395b"/>
      <inkml:brushProperty name="ignorePressure" value="0"/>
    </inkml:brush>
  </inkml:definitions>
  <inkml:trace contextRef="#ctx0" brushRef="#br0">51250.000 24850.000 570,'23.000'-25.000'0,"-3.000"0.000"0,-3.000 0.000 0,-2.000 0.000 0,0.000-4.000-1,7.000-5.000-4,6.000-7.000-4,7.000-5.000-3,0.000-4.000 1,-2.000 0.000 3,-3.000 0.000 4,-3.000 0.000 3,-2.000 1.000 4,0.000 4.000 3,0.000 3.000 4,0.000 3.000 3,-4.000 3.000 3,-5.000 3.000 2,-7.000 3.000 3,-5.000 4.000 3,-8.000 4.000 1,-5.000 6.000 0,-7.000 7.000 0,-5.000 6.000-1,-8.000 7.000-1,-5.000 10.000-4,-7.000 10.000-3,-5.000 9.000-4,-6.000 7.000-2,-3.000 7.000-1,-3.000 6.000-1,-2.000 7.000-1,-3.000 4.000 1,1.000 3.000-1,-1.000 3.000 0,1.000 4.000 1,-1.000 2.000 0,1.000 4.000 0,-1.000 3.000 0,1.000 3.000 1,1.000 1.000 1,3.000 1.000 0,3.000-1.000 0,4.000 1.000 2,4.000-3.000-1,6.000-2.000-1,7.000-3.000 0,6.000-3.000-1,4.000-1.000-2,4.000 4.000-2,3.000 3.000-1,3.000 3.000-3,4.000-1.000 0,7.000-2.000-1,6.000-3.000 2,7.000-3.000-1,7.000-9.000-1,9.000-11.000-1,10.000-14.000-3,10.000-11.000-1,7.000-9.000-2,6.000-3.000-1,7.000-3.000-2,6.000-2.000 0,4.000-8.000-1,4.000-8.000 1,3.000-10.000 1,3.000-9.000 1,-1.000-9.000-1,-2.000-5.000-4,-3.000-7.000-3,-3.000-5.000-4,-4.000-6.000-1,-3.000-3.000 0,-3.000-3.000-1,-2.000-2.000 1,-8.000-1.000 1,-8.000 3.000 1,-10.000 3.000 3,-9.000 4.000 2,-9.000 4.000 2,-5.000 6.000 3,-7.000 7.000 4,-5.000 6.000 2,-6.000 9.000 6,-3.000 13.000 6,-3.000 12.000 8,-2.000 13.000 6,-6.000 9.000 3,-6.000 6.000-1,-6.000 7.000 0,-6.000 6.000-2,-1.000 3.000 0,7.000 0.000-3,6.000 0.000-1,7.000 0.000-2,4.000 0.000-2,3.000 0.000-2,3.000 0.000-2,4.000 0.000-2,1.000-2.000-2,0.000-3.000-2,0.000-3.000-2,0.000-2.000-1,4.000-5.000-2,10.000-2.000-1,10.000-3.000 0,9.000-3.000-2,4.000-6.000-1,1.000-5.000-1,-1.000-7.000 0,1.000-5.000-1,1.000-9.000-1,3.000-9.000 0,3.000-10.000 0,4.000-8.000-1,-1.000-8.000 0,-3.000-2.000 0,-3.000-3.000-2,-2.000-3.000 1,-6.000-4.000-2,-6.000-3.000-2,-6.000-3.000-1,-6.000-2.000-1,-6.000-1.000 0,-2.000 3.000 3,-3.000 3.000 3,-3.000 4.000 4,-7.000 4.000 1,-9.000 6.000 3,-10.000 7.000 1,-8.000 6.000 3,-8.000 6.000 1,-2.000 6.000 0,-3.000 7.000 1,-3.000 6.000 1,-1.000 4.000-3,4.000 4.000-6,3.000 3.000-6,3.000 3.000-5,1.000 4.000-5,1.000 7.000-3,-1.000 6.000-2,1.000 7.000-2</inkml:trace>
</inkml:ink>
</file>

<file path=ppt/ink/ink81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40"/>
    </inkml:context>
    <inkml:brush xml:id="br0">
      <inkml:brushProperty name="width" value="0.0324352867901325" units="cm"/>
      <inkml:brushProperty name="height" value="0.0324352867901325" units="cm"/>
      <inkml:brushProperty name="color" value="#f2395b"/>
      <inkml:brushProperty name="ignorePressure" value="0"/>
    </inkml:brush>
  </inkml:definitions>
  <inkml:trace contextRef="#ctx0" brushRef="#br0">52300.000 23600.000 678,'25.000'-22.000'34,"0.000"6.000"0,0.000 7.000 0,0.000 6.000-1,4.000 7.000-2,10.000 10.000-2,10.000 10.000-2,9.000 9.000-2,-2.000 6.000-3,-12.000 3.000-4,-13.000 3.000-4,-12.000 4.000-3,-12.000 2.000-5,-8.000 4.000-3,-10.000 3.000-3,-9.000 3.000-3,-10.000 1.000-3,-9.000 1.000-1,-10.000-1.000 0,-8.000 1.000-2,-6.000-3.000-1,1.000-2.000-1,-1.000-3.000-2,1.000-3.000-1,2.000-6.000 2,7.000-5.000 5,6.000-7.000 6,7.000-5.000 6,13.000-6.000 4,22.000-3.000 4,22.000-3.000 3,23.000-2.000 3,14.000-6.000-1,10.000-6.000-6,10.000-6.000-7,9.000-6.000-6,4.000-4.000-5,1.000 1.000-6,-1.000-1.000-4,1.000 1.000-6,-7.000-1.000-5,-12.000 1.000-3,-13.000-1.000-3,-12.000 1.000-5</inkml:trace>
</inkml:ink>
</file>

<file path=ppt/ink/ink8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1"/>
    </inkml:context>
    <inkml:brush xml:id="br0">
      <inkml:brushProperty name="width" value="0.0368610769510269" units="cm"/>
      <inkml:brushProperty name="height" value="0.0368610769510269" units="cm"/>
      <inkml:brushProperty name="color" value="#f2395b"/>
      <inkml:brushProperty name="ignorePressure" value="0"/>
    </inkml:brush>
  </inkml:definitions>
  <inkml:trace contextRef="#ctx0" brushRef="#br0">46200.000 45750.000 596,'-25.000'-16.000'8,"0.000"19.000"17,0.000 19.000 15,0.000 19.000 17,-4.000 16.000 1,-5.000 17.000-12,-7.000 15.000-12,-5.000 16.000-13,-8.000 12.000-6,-5.000 9.000 0,-7.000 10.000-1,-5.000 10.000 1,-1.000 0.000-1,6.000-5.000-1,7.000-7.000 0,6.000-5.000-2,6.000-12.000-7,6.000-16.000-13,7.000-15.000-14,6.000-15.000-14,18.000-25.000-11,32.000-30.000-8,31.000-32.000-10,32.000-30.000-8,7.000-15.000 4,-16.000 3.000 16,-15.000 3.000 16,-15.000 4.000 16,-9.000 4.000 12,1.000 6.000 7,-1.000 7.000 7,1.000 6.000 7,-4.000 7.000 3,-6.000 10.000-1,-6.000 10.000-1,-6.000 9.000-2,-6.000 9.000 6,-2.000 9.000 12,-3.000 10.000 11,-3.000 10.000 12,-2.000 5.000 3,0.000 4.000-7,0.000 3.000-7,0.000 3.000-7,-2.000 1.000-8,-3.000 1.000-6,-3.000-1.000-7,-2.000 1.000-8,-3.000-1.000-4,1.000 1.000 0,-1.000-1.000-1,1.000 1.000-2</inkml:trace>
</inkml:ink>
</file>

<file path=ppt/ink/ink81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40"/>
    </inkml:context>
    <inkml:brush xml:id="br0">
      <inkml:brushProperty name="width" value="0.0287819560617208" units="cm"/>
      <inkml:brushProperty name="height" value="0.0287819560617208" units="cm"/>
      <inkml:brushProperty name="color" value="#f2395b"/>
      <inkml:brushProperty name="ignorePressure" value="0"/>
    </inkml:brush>
  </inkml:definitions>
  <inkml:trace contextRef="#ctx0" brushRef="#br0">52750.000 24150.000 764,'50.000'-24.000'32,"0.000"4.000"1,0.000 3.000 0,0.000 3.000 0,1.000 3.000-3,4.000 3.000-4,3.000 3.000-5,3.000 4.000-6,3.000-1.000-5,3.000-3.000-7,3.000-3.000-8,4.000-2.000-7,-4.000-1.000-3,-9.000 3.000 3,-10.000 3.000 2,-8.000 4.000 3</inkml:trace>
</inkml:ink>
</file>

<file path=ppt/ink/ink81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40"/>
    </inkml:context>
    <inkml:brush xml:id="br0">
      <inkml:brushProperty name="width" value="0.0369028858840466" units="cm"/>
      <inkml:brushProperty name="height" value="0.0369028858840466" units="cm"/>
      <inkml:brushProperty name="color" value="#f2395b"/>
      <inkml:brushProperty name="ignorePressure" value="0"/>
    </inkml:brush>
  </inkml:definitions>
  <inkml:trace contextRef="#ctx0" brushRef="#br0">53450.000 23450.000 596,'-24.000'-24.000'-1,"4.000"4.000"0,3.000 3.000 0,3.000 3.000-2,1.000 9.000 10,1.000 16.000 19,-1.000 15.000 20,1.000 17.000 18,2.000 10.000 4,7.000 6.000-10,6.000 7.000-11,7.000 6.000-11,2.000 10.000-10,1.000 17.000-8,-1.000 15.000-7,1.000 16.000-8,-3.000 12.000-6,-2.000 9.000-3,-3.000 10.000-2,-3.000 10.000-3,-1.000-12.000-13,4.000-31.000-21,3.000-31.000-21,3.000-31.000-23</inkml:trace>
</inkml:ink>
</file>

<file path=ppt/ink/ink81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50"/>
    </inkml:context>
    <inkml:brush xml:id="br0">
      <inkml:brushProperty name="width" value="0.0329493507742882" units="cm"/>
      <inkml:brushProperty name="height" value="0.0329493507742882" units="cm"/>
      <inkml:brushProperty name="color" value="#f2395b"/>
      <inkml:brushProperty name="ignorePressure" value="0"/>
    </inkml:brush>
  </inkml:definitions>
  <inkml:trace contextRef="#ctx0" brushRef="#br0">47750.000 34350.000 667,'-36.000'-4.000'7,"28.000"-5.000"12,28.000-7.000 13,29.000-5.000 14,16.000-15.000 1,7.000-22.000-10,6.000-22.000-9,7.000-21.000-9,4.000-21.000-6,3.000-19.000-2,3.000-18.000 0,4.000-19.000-1,5.000-10.000-1,10.000 1.000 0,10.000-1.000-1,9.000 1.000 0,6.000 1.000-1,3.000 3.000-2,3.000 3.000-1,4.000 4.000-2,4.000-1.000-1,6.000-3.000-3,7.000-3.000-1,6.000-2.000-2,-2.000-3.000-2,-9.000 1.000 0,-10.000-1.000-2,-8.000 1.000 0,-9.000 7.000-2,-6.000 16.000 2,-6.000 15.000-1,-6.000 17.000 1,-7.000 11.000 0,-6.000 10.000-2,-6.000 10.000 0,-6.000 9.000-2,-9.000 7.000 1,-8.000 7.000 0,-10.000 6.000 1,-9.000 7.000 0,-9.000 5.000 1,-5.000 7.000 0,-7.000 6.000 1,-5.000 7.000 0,-12.000 7.000-6,-16.000 9.000-10,-15.000 10.000-12,-15.000 10.000-11,-7.000 5.000 0,3.000 4.000 10,3.000 3.000 12,4.000 3.000 9</inkml:trace>
</inkml:ink>
</file>

<file path=ppt/ink/ink81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7:50"/>
    </inkml:context>
    <inkml:brush xml:id="br0">
      <inkml:brushProperty name="width" value="0.0327659957110882" units="cm"/>
      <inkml:brushProperty name="height" value="0.0327659957110882" units="cm"/>
      <inkml:brushProperty name="color" value="#f2395b"/>
      <inkml:brushProperty name="ignorePressure" value="0"/>
    </inkml:brush>
  </inkml:definitions>
  <inkml:trace contextRef="#ctx0" brushRef="#br0">50850.000 29400.000 671,'-69.000'0.000'0,"13.000"0.000"0,12.000 0.000 0,13.000 0.000 0,12.000-8.000 5,13.000-16.000 10,12.000-15.000 10,13.000-15.000 10,13.000-9.000 3,17.000 1.000-5,15.000-1.000-6,16.000 1.000-4,10.000 1.000-5,7.000 3.000-3,6.000 3.000-2,7.000 4.000-4,0.000 2.000-1,-2.000 4.000-1,-3.000 3.000 0,-3.000 3.000 0,-7.000 6.000-2,-9.000 9.000-3,-10.000 10.000-2,-8.000 10.000-4,-8.000 4.000 0,-2.000 0.000 2,-3.000 0.000 1,-3.000 0.000 3,-4.000 4.000 0,-3.000 10.000 2,-3.000 10.000 2,-2.000 9.000 1,-11.000 9.000 0,-15.000 9.000-1,-15.000 10.000-1,-16.000 10.000-1,-15.000 18.000-1,-11.000 28.000-1,-14.000 28.000-3,-11.000 29.000-2,-12.000 24.000-3,-9.000 22.000-8,-10.000 22.000-6,-8.000 23.000-7,3.000-6.000-2,20.000-31.000 0,18.000-31.000 2,20.000-31.000 1,10.000-27.000-2,3.000-22.000-7,3.000-22.000-7,4.000-21.000-7</inkml:trace>
</inkml:ink>
</file>

<file path=ppt/ink/ink81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0"/>
    </inkml:context>
    <inkml:brush xml:id="br0">
      <inkml:brushProperty name="width" value="0.0431879237294197" units="cm"/>
      <inkml:brushProperty name="height" value="0.0431879237294197" units="cm"/>
      <inkml:brushProperty name="color" value="#f2395b"/>
      <inkml:brushProperty name="ignorePressure" value="0"/>
    </inkml:brush>
  </inkml:definitions>
  <inkml:trace contextRef="#ctx0" brushRef="#br0">14450.000 55650.000 509,'-27.000'-22.000'7,"-3.000"6.000"14,-3.000 7.000 13,-2.000 6.000 14,-3.000 4.000 3,1.000 4.000-9,-1.000 3.000-8,1.000 3.000-9,-1.000 4.000-6,1.000 7.000-3,-1.000 6.000-2,1.000 7.000-2,-4.000 10.000-1,-6.000 16.000-1,-6.000 15.000 1,-6.000 17.000 0,-6.000 11.000 0,-2.000 10.000 0,-3.000 10.000 1,-3.000 9.000-1,-2.000 9.000 0,0.000 9.000-3,0.000 10.000-3,0.000 10.000-2,4.000 2.000-1,10.000-3.000 0,10.000-3.000 1,9.000-2.000 1,7.000-8.000 1,7.000-8.000-2,6.000-10.000 1,7.000-9.000 0,4.000-13.000-1,3.000-16.000-1,3.000-15.000 0,4.000-15.000 0,7.000-12.000-1,13.000-6.000 1,12.000-6.000 0,13.000-6.000 1,7.000-7.000-1,4.000-6.000-2,3.000-6.000-1,3.000-6.000-3,4.000-7.000-3,7.000-6.000-3,6.000-6.000-4,7.000-6.000-4,2.000-10.000-2,1.000-12.000 0,-1.000-13.000 1,1.000-12.000-1,-3.000-10.000 0,-2.000-6.000 0,-3.000-6.000-1,-3.000-6.000 0,-6.000-2.000 1,-5.000 3.000 0,-7.000 3.000 3,-5.000 4.000 1,-6.000 2.000 2,-3.000 4.000 5,-3.000 3.000 3,-2.000 3.000 5,-8.000 6.000 1,-8.000 9.000-1,-10.000 10.000-1,-9.000 10.000 0,-5.000 10.000 6,0.000 13.000 12,0.000 12.000 13,0.000 13.000 12,-2.000 10.000 3,-3.000 10.000-8,-3.000 10.000-8,-2.000 9.000-8,-3.000 6.000-5,1.000 3.000-2,-1.000 3.000-2,1.000 4.000-2,-1.000 1.000-1,1.000 0.000-1,-1.000 0.000 0,1.000 0.000 0,2.000-4.000-1,7.000-5.000-1,6.000-7.000-2,7.000-5.000-1,4.000-8.000 0,3.000-5.000 1,3.000-7.000 1,4.000-5.000 1,2.000-8.000-1,4.000-5.000-4,3.000-7.000-2,3.000-5.000-4,4.000-14.000-4,7.000-18.000-8,6.000-19.000-6,7.000-18.000-7,0.000-10.000 0,-2.000 0.000 5,-3.000 0.000 5,-3.000 0.000 7,-6.000 0.000 3,-5.000 0.000 2,-7.000 0.000 3,-5.000 0.000 1,-8.000 4.000 3,-5.000 10.000 1,-7.000 10.000 2,-5.000 9.000 2,-11.000 7.000-1,-11.000 7.000-1,-14.000 6.000-1,-11.000 7.000-2,-15.000 7.000-3,-16.000 9.000-5,-15.000 10.000-3,-15.000 10.000-4,-9.000 11.000-2,1.000 17.000 1,-1.000 15.000 1,1.000 16.000 2,8.000-1.000-5,20.000-15.000-9,18.000-15.000-9,20.000-16.000-9</inkml:trace>
</inkml:ink>
</file>

<file path=ppt/ink/ink81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1"/>
    </inkml:context>
    <inkml:brush xml:id="br0">
      <inkml:brushProperty name="width" value="0.0258883628994226" units="cm"/>
      <inkml:brushProperty name="height" value="0.0258883628994226" units="cm"/>
      <inkml:brushProperty name="color" value="#000000"/>
      <inkml:brushProperty name="ignorePressure" value="0"/>
    </inkml:brush>
  </inkml:definitions>
  <inkml:trace contextRef="#ctx0" brushRef="#br0">63450.000 14500.000 849,'28.000'-74.000'7,"6.000"4.000"14,7.000 3.000 13,6.000 3.000 14,1.000 12.000-10,-3.000 22.000-35,-3.000 22.000-36,-2.000 23.000-35</inkml:trace>
</inkml:ink>
</file>

<file path=ppt/ink/ink81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2"/>
    </inkml:context>
    <inkml:brush xml:id="br0">
      <inkml:brushProperty name="width" value="0.045449398458004" units="cm"/>
      <inkml:brushProperty name="height" value="0.045449398458004" units="cm"/>
      <inkml:brushProperty name="color" value="#000000"/>
      <inkml:brushProperty name="ignorePressure" value="0"/>
    </inkml:brush>
  </inkml:definitions>
  <inkml:trace contextRef="#ctx0" brushRef="#br0">14950.000 55950.000 484,'-2.000'-55.000'4,"-3.000"-9.000"7,-3.000-10.000 9,-2.000-8.000 8,-5.000 3.000 3,-2.000 20.000-1,-3.000 18.000-1,-3.000 20.000-2,-2.000 8.000-1,0.000 1.000-3,0.000-1.000-3,0.000 1.000-2,-4.000 1.000-3,-5.000 3.000 0,-7.000 3.000-2,-5.000 4.000 0,-9.000 7.000-1,-9.000 13.000-2,-10.000 12.000-1,-8.000 13.000-1,-6.000 12.000 0,1.000 13.000 0,-1.000 12.000 1,1.000 13.000 1,-4.000 10.000 0,-6.000 10.000-2,-6.000 10.000 0,-6.000 9.000-1,-2.000 9.000-1,3.000 9.000 1,3.000 10.000 0,4.000 10.000 1,7.000 4.000-1,13.000 0.000 0,12.000 0.000-2,13.000 0.000 0,10.000-7.000-1,10.000-11.000-1,10.000-14.000 0,9.000-11.000-1,7.000-12.000 0,7.000-9.000-2,6.000-10.000-1,7.000-8.000 0,7.000-9.000-2,9.000-6.000 1,10.000-6.000-1,10.000-6.000 0,5.000-10.000 0,4.000-12.000 1,3.000-13.000 1,3.000-12.000 0,6.000-10.000 0,9.000-6.000 0,10.000-6.000-2,10.000-6.000-1,4.000-9.000-1,0.000-8.000 2,0.000-10.000 0,0.000-9.000 1,0.000-9.000 0,0.000-5.000-4,0.000-7.000-1,0.000-5.000-3,0.000-4.000-1,0.000 0.000-2,0.000 0.000-2,0.000 0.000-2,-8.000 3.000 0,-16.000 6.000 1,-15.000 7.000 1,-15.000 6.000 0,-11.000 6.000 2,-2.000 6.000 3,-3.000 7.000 2,-3.000 6.000 3,-7.000 9.000 6,-9.000 13.000 11,-10.000 12.000 9,-8.000 13.000 11,-8.000 13.000 3,-2.000 17.000-7,-3.000 15.000-5,-3.000 16.000-6,-2.000 5.000-4,0.000-2.000 0,0.000-3.000-1,0.000-3.000 0,3.000-4.000-3,6.000-3.000-2,7.000-3.000-2,6.000-2.000-3,12.000-9.000-4,19.000-12.000-4,19.000-13.000-3,19.000-12.000-5,7.000-18.000-1,-3.000-21.000 1,-3.000-22.000 0,-2.000-22.000 1,-5.000-15.000 1,-2.000-5.000 0,-3.000-7.000-1,-3.000-5.000 2,-6.000-1.000 0,-5.000 6.000 2,-7.000 7.000 2,-5.000 6.000 3,-6.000 3.000 1,-3.000 0.000 1,-3.000 0.000 0,-2.000 0.000 2,-9.000 4.000 0,-12.000 10.000 0,-13.000 10.000-1,-12.000 9.000 1,-9.000 7.000-2,-2.000 7.000-2,-3.000 6.000-2,-3.000 7.000-3,-4.000 10.000-2,-3.000 16.000-3,-3.000 15.000-4,-2.000 17.000-3,-1.000 13.000-2,3.000 13.000 1,3.000 12.000 0,4.000 13.000 0,7.000-4.000 0,13.000-18.000 0,12.000-19.000 0,13.000-18.000 0,6.000-10.000-1,0.000 0.000-3,0.000 0.000-1,0.000 0.000-3</inkml:trace>
</inkml:ink>
</file>

<file path=ppt/ink/ink81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3"/>
    </inkml:context>
    <inkml:brush xml:id="br0">
      <inkml:brushProperty name="width" value="0.0348582193255424" units="cm"/>
      <inkml:brushProperty name="height" value="0.0348582193255424" units="cm"/>
      <inkml:brushProperty name="color" value="#000000"/>
      <inkml:brushProperty name="ignorePressure" value="0"/>
    </inkml:brush>
  </inkml:definitions>
  <inkml:trace contextRef="#ctx0" brushRef="#br0">17050.000 57800.000 631,'93.000'70.000'138,"-11.000"-9.000"-34,-14.000-10.000-33,-11.000-8.000-33,-7.000-4.000-23,0.000 3.000-13,0.000 3.000-10,0.000 4.000-13,-4.000-1.000-10,-5.000-3.000-10,-7.000-3.000-10,-5.000-2.000-9,-8.000-5.000-1,-5.000-2.000 7,-7.000-3.000 7,-5.000-3.000 7</inkml:trace>
</inkml:ink>
</file>

<file path=ppt/ink/ink81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3"/>
    </inkml:context>
    <inkml:brush xml:id="br0">
      <inkml:brushProperty name="width" value="0.0381365045905113" units="cm"/>
      <inkml:brushProperty name="height" value="0.0381365045905113" units="cm"/>
      <inkml:brushProperty name="color" value="#000000"/>
      <inkml:brushProperty name="ignorePressure" value="0"/>
    </inkml:brush>
  </inkml:definitions>
  <inkml:trace contextRef="#ctx0" brushRef="#br0">17100.000 58900.000 576,'-33.000'26.000'142,"34.000"4.000"-32,35.000 3.000-29,35.000 3.000-31,11.000-1.000-22,-8.000-2.000-16,-10.000-3.000-14,-9.000-3.000-14,-7.000-2.000-18,-3.000 0.000-18,-3.000 0.000-19,-2.000 0.000-19</inkml:trace>
</inkml:ink>
</file>

<file path=ppt/ink/ink81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7"/>
    </inkml:context>
    <inkml:brush xml:id="br0">
      <inkml:brushProperty name="width" value="0.031008455902338" units="cm"/>
      <inkml:brushProperty name="height" value="0.031008455902338" units="cm"/>
      <inkml:brushProperty name="color" value="#000000"/>
      <inkml:brushProperty name="ignorePressure" value="0"/>
    </inkml:brush>
  </inkml:definitions>
  <inkml:trace contextRef="#ctx0" brushRef="#br0">7350.000 57400.000 709,'-68.000'-69.000'0,"17.000"13.000"0,15.000 12.000 0,16.000 13.000 0,10.000 7.000 5,7.000 4.000 8,6.000 3.000 10,7.000 3.000 9,8.000 6.000 4,14.000 9.000-3,11.000 10.000-1,14.000 10.000-2,5.000 10.000-5,1.000 13.000-5,-1.000 12.000-7,1.000 13.000-5,-6.000 9.000-4,-8.000 6.000-1,-10.000 7.000 0,-9.000 6.000-1,-9.000 1.000 0,-5.000-3.000 0,-7.000-3.000 0,-5.000-2.000 0,-11.000-5.000-1,-11.000-2.000-4,-14.000-3.000-2,-11.000-3.000-3,-7.000-7.000-1,0.000-9.000 0,0.000-10.000 0,0.000-8.000 2,3.000-11.000-1,6.000-8.000 2,7.000-10.000 1,6.000-9.000 2,17.000-5.000 0,28.000 0.000 2,28.000 0.000 2,29.000 0.000 1,13.000-2.000-3,1.000-3.000-8,-1.000-3.000-9,1.000-2.000-7,-1.000-6.000-5,1.000-6.000-2,-1.000-6.000-1,1.000-6.000-2,-9.000-2.000 1,-15.000 3.000 3,-15.000 3.000 3,-16.000 4.000 3,-8.000 1.000 3,0.000 0.000 5,0.000 0.000 3,0.000 0.000 3</inkml:trace>
</inkml:ink>
</file>

<file path=ppt/ink/ink8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2"/>
    </inkml:context>
    <inkml:brush xml:id="br0">
      <inkml:brushProperty name="width" value="0.0365955494344234" units="cm"/>
      <inkml:brushProperty name="height" value="0.0365955494344234" units="cm"/>
      <inkml:brushProperty name="color" value="#f2395b"/>
      <inkml:brushProperty name="ignorePressure" value="0"/>
    </inkml:brush>
  </inkml:definitions>
  <inkml:trace contextRef="#ctx0" brushRef="#br0">46100.000 47100.000 601,'68.000'-135.000'-8,"-11.000"32.000"8,-14.000 31.000 7,-11.000 32.000 7,-7.000 18.000 2,0.000 6.000-1,0.000 7.000-1,0.000 6.000-2,-2.000 9.000 0,-3.000 13.000 0,-3.000 12.000-1,-2.000 13.000 1,-3.000 7.000 1,1.000 4.000 1,-1.000 3.000 1,1.000 3.000 3,-3.000 4.000-1,-2.000 7.000 0,-3.000 6.000 0,-3.000 7.000-2,-2.000 2.000 1,0.000 1.000 0,0.000-1.000 1,0.000 1.000 0,0.000 1.000 0,0.000 3.000 0,0.000 3.000 0,0.000 4.000-1,-2.000-4.000-3,-3.000-9.000-6,-3.000-10.000-5,-2.000-8.000-5,-8.000-20.000-10,-8.000-28.000-15,-10.000-28.000-14,-9.000-27.000-15,-1.000-25.000-2,10.000-18.000 10,10.000-19.000 10,9.000-18.000 9,6.000-10.000 8,3.000 0.000 4,3.000 0.000 5,4.000 0.000 5,1.000 7.000 4,0.000 17.000 4,0.000 15.000 4,0.000 16.000 3,1.000 18.000 5,4.000 22.000 5,3.000 22.000 4,3.000 23.000 5,-4.000 17.000 0,-8.000 17.000-3,-10.000 15.000-5,-9.000 16.000-3,-5.000 10.000-4,0.000 7.000-2,0.000 6.000-2,0.000 7.000-3,1.000-7.000-2,4.000-19.000-3,3.000-18.000-2,3.000-19.000-4,6.000-15.000-2,9.000-8.000-4,10.000-10.000-2,10.000-9.000-5,10.000-10.000-1,13.000-9.000-2,12.000-10.000-1,13.000-8.000-1,2.000-8.000-1,-5.000-2.000 2,-7.000-3.000 0,-5.000-3.000 2,-8.000 1.000 2,-5.000 6.000 2,-7.000 7.000 2,-5.000 6.000 2</inkml:trace>
</inkml:ink>
</file>

<file path=ppt/ink/ink81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7"/>
    </inkml:context>
    <inkml:brush xml:id="br0">
      <inkml:brushProperty name="width" value="0.0304660480469465" units="cm"/>
      <inkml:brushProperty name="height" value="0.0304660480469465" units="cm"/>
      <inkml:brushProperty name="color" value="#000000"/>
      <inkml:brushProperty name="ignorePressure" value="0"/>
    </inkml:brush>
  </inkml:definitions>
  <inkml:trace contextRef="#ctx0" brushRef="#br0">8350.000 56650.000 722,'139.000'68.000'73,"-22.000"-11.000"-19,-22.000-14.000-20,-21.000-11.000-19,-15.000-7.000-11,-6.000 0.000-1,-6.000 0.000-1,-6.000 0.000-1,-7.000 4.000-1,-6.000 10.000 1,-6.000 10.000 1,-6.000 9.000 0,-7.000 12.000 1,-6.000 16.000 3,-6.000 15.000 3,-6.000 17.000 2,-9.000 16.000 1,-8.000 19.000-2,-10.000 19.000-1,-9.000 19.000-1,-4.000 15.000-2,4.000 13.000-1,3.000 12.000-1,3.000 13.000-1,4.000 12.000-7,7.000 13.000-16,6.000 12.000-15,7.000 13.000-15,4.000-19.000-5,3.000-50.000 5,3.000-50.000 6,4.000-50.000 4,1.000-33.000 6,0.000-16.000 4,0.000-15.000 6,0.000-15.000 6</inkml:trace>
</inkml:ink>
</file>

<file path=ppt/ink/ink81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7"/>
    </inkml:context>
    <inkml:brush xml:id="br0">
      <inkml:brushProperty name="width" value="0.0499999970197678" units="cm"/>
      <inkml:brushProperty name="height" value="0.0499999970197678" units="cm"/>
      <inkml:brushProperty name="color" value="#000000"/>
      <inkml:brushProperty name="ignorePressure" value="0"/>
    </inkml:brush>
  </inkml:definitions>
  <inkml:trace contextRef="#ctx0" brushRef="#br0">10550.000 59425.000 333,'157.000'63.000'167,"51.000"46.000"-1,50.000 47.000 1,49.000 47.000 0</inkml:trace>
</inkml:ink>
</file>

<file path=ppt/ink/ink81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8"/>
    </inkml:context>
    <inkml:brush xml:id="br0">
      <inkml:brushProperty name="width" value="0.0364785417914391" units="cm"/>
      <inkml:brushProperty name="height" value="0.0364785417914391" units="cm"/>
      <inkml:brushProperty name="color" value="#000000"/>
      <inkml:brushProperty name="ignorePressure" value="0"/>
    </inkml:brush>
  </inkml:definitions>
  <inkml:trace contextRef="#ctx0" brushRef="#br0">23850.000 56250.000 603,'-47.000'-27.000'3,"6.000"-3.000"7,7.000-3.000 6,6.000-2.000 7,-1.000 5.000 0,-5.000 16.000-5,-7.000 15.000-4,-5.000 17.000-6,-6.000 7.000-3,-3.000 0.000-1,-3.000 0.000-2,-2.000 0.000 0,-1.000-2.000-3,3.000-3.000-3,3.000-3.000-4,4.000-2.000-3,4.000-5.000-1,6.000-2.000 3,7.000-3.000 2,6.000-3.000 3,4.000 4.000 6,4.000 13.000 6,3.000 12.000 7,3.000 13.000 8,3.000 9.000 3,3.000 6.000-2,3.000 7.000-2,4.000 6.000-1,1.000 7.000-2,0.000 10.000-2,0.000 10.000-2,0.000 9.000-1,0.000 7.000-2,0.000 7.000-1,0.000 6.000 0,0.000 7.000-1,-2.000 2.000 0,-3.000 1.000-2,-3.000-1.000 0,-2.000 1.000 0,-1.000-6.000-1,3.000-8.000 1,3.000-10.000 0,4.000-9.000 1,1.000-9.000-3,0.000-5.000-3,0.000-7.000-6,0.000-5.000-3,1.000-9.000-7,4.000-9.000-7,3.000-10.000-8,3.000-8.000-8,4.000-14.000-4,7.000-15.000 1,6.000-15.000 1,7.000-16.000 1,5.000-13.000 0,7.000-9.000 2,6.000-10.000 1,7.000-8.000 0,-3.000-3.000 4,-8.000 7.000 3,-10.000 6.000 5,-9.000 7.000 4</inkml:trace>
</inkml:ink>
</file>

<file path=ppt/ink/ink81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9"/>
    </inkml:context>
    <inkml:brush xml:id="br0">
      <inkml:brushProperty name="width" value="0.0352142602205276" units="cm"/>
      <inkml:brushProperty name="height" value="0.0352142602205276" units="cm"/>
      <inkml:brushProperty name="color" value="#000000"/>
      <inkml:brushProperty name="ignorePressure" value="0"/>
    </inkml:brush>
  </inkml:definitions>
  <inkml:trace contextRef="#ctx0" brushRef="#br0">24700.000 56200.000 624,'18.000'-65.000'7,"-11.000"23.000"13,-14.000 22.000 14,-11.000 22.000 13,-9.000 21.000 3,-3.000 22.000-8,-3.000 22.000-6,-2.000 23.000-9,-6.000 14.000-4,-6.000 10.000-2,-6.000 10.000-3,-6.000 9.000-3,-2.000 9.000-2,3.000 9.000-3,3.000 10.000-3,4.000 10.000-2,1.000 0.000-4,0.000-5.000-5,0.000-7.000-3,0.000-5.000-5,4.000-14.000-3,10.000-18.000-1,10.000-19.000-2,9.000-18.000-1,10.000-29.000-7,14.000-37.000-14,11.000-38.000-14,14.000-37.000-12,2.000-16.000-1,-6.000 6.000 14,-6.000 7.000 13,-6.000 6.000 12</inkml:trace>
</inkml:ink>
</file>

<file path=ppt/ink/ink81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9"/>
    </inkml:context>
    <inkml:brush xml:id="br0">
      <inkml:brushProperty name="width" value="0.0358184836804867" units="cm"/>
      <inkml:brushProperty name="height" value="0.0358184836804867" units="cm"/>
      <inkml:brushProperty name="color" value="#000000"/>
      <inkml:brushProperty name="ignorePressure" value="0"/>
    </inkml:brush>
  </inkml:definitions>
  <inkml:trace contextRef="#ctx0" brushRef="#br0">24650.000 56300.000 614,'23.000'-65.000'4,"-3.000"23.000"8,-3.000 22.000 9,-2.000 22.000 8,-3.000 16.000 5,1.000 14.000 0,-1.000 11.000 1,1.000 14.000 0,1.000 10.000-1,3.000 9.000-4,3.000 10.000-4,4.000 10.000-4,-1.000 5.000-4,-3.000 4.000-2,-3.000 3.000-4,-2.000 3.000-2,-5.000 4.000-3,-2.000 7.000-3,-3.000 6.000-1,-3.000 7.000-4,-2.000-6.000-2,0.000-15.000-5,0.000-15.000-4,0.000-16.000-5,-4.000-8.000-3,-5.000 0.000-6,-7.000 0.000-4,-5.000 0.000-5,-8.000-10.000 0,-5.000-18.000 2,-7.000-19.000 2,-5.000-18.000 3,-6.000-15.000 2,-3.000-9.000 0,-3.000-10.000 0,-2.000-8.000 1,-5.000-9.000 1,-2.000-6.000 4,-3.000-6.000 3,-3.000-6.000 4,4.000-2.000 4,13.000 3.000 6,12.000 3.000 5,13.000 4.000 6,9.000 2.000 5,6.000 4.000 6,7.000 3.000 7,6.000 3.000 5,7.000-1.000 2,10.000-2.000 0,10.000-3.000-2,9.000-3.000-2,10.000-2.000-2,14.000 0.000-6,11.000 0.000-5,14.000 0.000-5,3.000 1.000-8,-2.000 4.000-9,-3.000 3.000-10,-3.000 3.000-10,-6.000 6.000-2,-5.000 9.000 1,-7.000 10.000 4,-5.000 10.000 3,-8.000 2.000-2,-5.000-3.000-4,-7.000-3.000-4,-5.000-2.000-5</inkml:trace>
</inkml:ink>
</file>

<file path=ppt/ink/ink81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19"/>
    </inkml:context>
    <inkml:brush xml:id="br0">
      <inkml:brushProperty name="width" value="0.0361009985208511" units="cm"/>
      <inkml:brushProperty name="height" value="0.0361009985208511" units="cm"/>
      <inkml:brushProperty name="color" value="#000000"/>
      <inkml:brushProperty name="ignorePressure" value="0"/>
    </inkml:brush>
  </inkml:definitions>
  <inkml:trace contextRef="#ctx0" brushRef="#br0">25300.000 56950.000 609,'68.000'0.000'26,"-11.000"0.000"-2,-14.000 0.000 0,-11.000 0.000-2,-4.000 4.000 1,6.000 10.000 2,7.000 10.000 2,6.000 9.000 2,-1.000 10.000-1,-5.000 14.000-4,-7.000 11.000-3,-5.000 14.000-5,-8.000 8.000-2,-5.000 7.000-1,-7.000 6.000-2,-5.000 7.000-2,-8.000-4.000-1,-5.000-12.000-1,-7.000-13.000-2,-5.000-12.000-2,-4.000-12.000-1,0.000-8.000 1,0.000-10.000 0,0.000-9.000 1,3.000-23.000 0,6.000-33.000 0,7.000-35.000 0,6.000-34.000 1,15.000-24.000-3,26.000-12.000-4,24.000-13.000-6,26.000-12.000-5,8.000-1.000-6,-5.000 14.000-6,-7.000 11.000-8,-5.000 14.000-7,-6.000 11.000-2,-3.000 14.000 0,-3.000 11.000 1,-2.000 14.000 1,-8.000 10.000 3,-8.000 9.000 5,-10.000 10.000 4,-9.000 10.000 5</inkml:trace>
</inkml:ink>
</file>

<file path=ppt/ink/ink81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20"/>
    </inkml:context>
    <inkml:brush xml:id="br0">
      <inkml:brushProperty name="width" value="0.043109554797411" units="cm"/>
      <inkml:brushProperty name="height" value="0.043109554797411" units="cm"/>
      <inkml:brushProperty name="color" value="#000000"/>
      <inkml:brushProperty name="ignorePressure" value="0"/>
    </inkml:brush>
  </inkml:definitions>
  <inkml:trace contextRef="#ctx0" brushRef="#br0">26550.000 55700.000 510,'-19.000'-68.000'56,"13.000"17.000"-9,12.000 15.000-10,13.000 16.000-10,9.000 9.000-7,6.000 3.000-4,7.000 3.000-4,6.000 4.000-3,3.000 1.000-4,0.000 0.000-3,0.000 0.000-2,0.000 0.000-3,-2.000 1.000-2,-3.000 4.000 0,-3.000 3.000 0,-2.000 3.000 0,-5.000 4.000-1,-2.000 7.000 0,-3.000 6.000-2,-3.000 7.000-1,-6.000 2.000 2,-5.000 1.000 2,-7.000-1.000 4,-5.000 1.000 3,-4.000-1.000 3,0.000 1.000 5,0.000-1.000 5,0.000 1.000 5,0.000 1.000 2,0.000 3.000 1,0.000 3.000 1,0.000 4.000 0,0.000 2.000-1,0.000 4.000-2,0.000 3.000-2,0.000 3.000-3,0.000 4.000-2,0.000 7.000-1,0.000 6.000 0,0.000 7.000-2,1.000 4.000-1,4.000 3.000-1,3.000 3.000-2,3.000 4.000-1,-1.000 1.000-2,-2.000 0.000 0,-3.000 0.000-1,-3.000 0.000-1,-2.000-2.000 0,0.000-3.000-1,0.000-3.000-1,0.000-2.000 1,-2.000-5.000-2,-3.000-2.000 0,-3.000-3.000-2,-2.000-3.000 1,-8.000-4.000-3,-8.000-3.000-3,-10.000-3.000-3,-9.000-2.000-3,-12.000-1.000-1,-11.000 3.000 2,-14.000 3.000 2,-11.000 4.000 2,-9.000-3.000-4,-3.000-5.000-12,-3.000-7.000-9,-2.000-5.000-12,5.000-11.000-2,16.000-11.000 2,15.000-14.000 5,17.000-11.000 3</inkml:trace>
</inkml:ink>
</file>

<file path=ppt/ink/ink81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20"/>
    </inkml:context>
    <inkml:brush xml:id="br0">
      <inkml:brushProperty name="width" value="0.0359516032040119" units="cm"/>
      <inkml:brushProperty name="height" value="0.0359516032040119" units="cm"/>
      <inkml:brushProperty name="color" value="#000000"/>
      <inkml:brushProperty name="ignorePressure" value="0"/>
    </inkml:brush>
  </inkml:definitions>
  <inkml:trace contextRef="#ctx0" brushRef="#br0">28300.000 56200.000 611,'68.000'-22.000'7,"-11.000"6.000"13,-14.000 7.000 12,-11.000 6.000 14,-4.000 7.000 4,6.000 10.000-5,7.000 10.000-6,6.000 9.000-4,-2.000 6.000-6,-9.000 3.000-6,-10.000 3.000-6,-8.000 4.000-6,-14.000 7.000-5,-15.000 13.000-6,-15.000 12.000-4,-16.000 13.000-6,-8.000 1.000-3,0.000-9.000-1,0.000-10.000 0,0.000-8.000-1,-4.000-6.000 1,-5.000 1.000-1,-7.000-1.000 0,-5.000 1.000 0,2.000-6.000 1,13.000-8.000 2,12.000-10.000 1,13.000-9.000 2,12.000-9.000 5,13.000-5.000 8,12.000-7.000 9,13.000-5.000 8,12.000-8.000 4,13.000-5.000-3,12.000-7.000-1,13.000-5.000-3,2.000-1.000-1,-5.000 6.000-1,-7.000 7.000-1,-5.000 6.000-1,-6.000 6.000-3,-3.000 6.000-3,-3.000 7.000-6,-2.000 6.000-3,-8.000 7.000-2,-8.000 10.000 1,-10.000 10.000 1,-9.000 9.000 0,-10.000 6.000 1,-9.000 3.000-1,-10.000 3.000-1,-8.000 4.000-1,-9.000 2.000-1,-6.000 4.000-2,-6.000 3.000-3,-6.000 3.000-1,-4.000-4.000-4,1.000-8.000-7,-1.000-10.000-5,1.000-9.000-7,2.000-10.000-3,7.000-9.000-2,6.000-10.000-2,7.000-8.000-1</inkml:trace>
</inkml:ink>
</file>

<file path=ppt/ink/ink81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21"/>
    </inkml:context>
    <inkml:brush xml:id="br0">
      <inkml:brushProperty name="width" value="0.041973888874054" units="cm"/>
      <inkml:brushProperty name="height" value="0.041973888874054" units="cm"/>
      <inkml:brushProperty name="color" value="#000000"/>
      <inkml:brushProperty name="ignorePressure" value="0"/>
    </inkml:brush>
  </inkml:definitions>
  <inkml:trace contextRef="#ctx0" brushRef="#br0">29800.000 57250.000 524,'0.000'-49.000'49,"0.000"4.000"-6,0.000 3.000-7,0.000 3.000-6,0.000 1.000-6,0.000 1.000-4,0.000-1.000-5,0.000 1.000-4,-7.000 2.000-2,-11.000 7.000 1,-14.000 6.000 1,-11.000 7.000 2,-4.000 7.000-1,6.000 9.000-2,7.000 10.000-4,6.000 10.000-2,-1.000 13.000 0,-5.000 19.000 1,-7.000 19.000 1,-5.000 19.000 2,-3.000 9.000 0,4.000 0.000 0,3.000 0.000 1,3.000 0.000 0,6.000-4.000-1,9.000-5.000 1,10.000-7.000 0,10.000-5.000 0,4.000-9.000-2,0.000-9.000-2,0.000-10.000-2,0.000-8.000-3,9.000-11.000-3,19.000-8.000-4,19.000-10.000-3,19.000-9.000-4,5.000-15.000-3,-5.000-18.000-3,-7.000-19.000-3,-5.000-18.000-3,-4.000-15.000-1,0.000-9.000 0,0.000-10.000 2,0.000-8.000 1,0.000-12.000 0,0.000-12.000 2,0.000-13.000 2,0.000-12.000 1,-4.000-4.000 1,-5.000 7.000 0,-7.000 6.000-1,-5.000 7.000 1,-6.000 8.000 1,-3.000 14.000 5,-3.000 11.000 4,-2.000 14.000 5,-5.000 11.000 6,-2.000 14.000 8,-3.000 11.000 7,-3.000 14.000 8,-6.000 14.000 8,-5.000 20.000 8,-7.000 18.000 9,-5.000 20.000 9,-1.000 14.000-1,6.000 14.000-11,7.000 11.000-11,6.000 14.000-10,3.000 5.000-7,0.000 1.000-4,0.000-1.000-2,0.000 1.000-2,0.000 4.000-5,0.000 9.000-5,0.000 10.000-6,0.000 10.000-5,1.000 7.000-7,4.000 6.000-10,3.000 7.000-11,3.000 6.000-9,1.000-7.000-2,1.000-18.000 7,-1.000-19.000 6,1.000-18.000 6,-1.000-17.000 0,1.000-11.000-6,-1.000-14.000-8,1.000-11.000-5</inkml:trace>
</inkml:ink>
</file>

<file path=ppt/ink/ink81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22"/>
    </inkml:context>
    <inkml:brush xml:id="br0">
      <inkml:brushProperty name="width" value="0.0377977676689625" units="cm"/>
      <inkml:brushProperty name="height" value="0.0377977676689625" units="cm"/>
      <inkml:brushProperty name="color" value="#000000"/>
      <inkml:brushProperty name="ignorePressure" value="0"/>
    </inkml:brush>
  </inkml:definitions>
  <inkml:trace contextRef="#ctx0" brushRef="#br0">30250.000 55350.000 582,'50.000'-2.000'110,"0.000"-3.000"-24,0.000-3.000-23,0.000-2.000-24,1.000-1.000-15,4.000 3.000-6,3.000 3.000-6,3.000 4.000-6,-2.000 1.000-5,-6.000 0.000-4,-6.000 0.000-3,-6.000 0.000-5,-7.000 3.000-1,-6.000 6.000 0,-6.000 7.000-1,-6.000 6.000 0,-6.000 4.000 3,-2.000 4.000 5,-3.000 3.000 6,-3.000 3.000 6,-6.000 3.000 3,-5.000 3.000 1,-7.000 3.000 0,-5.000 4.000 1,-3.000-1.000-1,4.000-3.000 0,3.000-3.000-2,3.000-2.000 0,-2.000 3.000 0,-6.000 14.000 0,-6.000 11.000 2,-6.000 14.000 0,-2.000 7.000-2,3.000 3.000-6,3.000 3.000-8,4.000 4.000-5,2.000-1.000-9,4.000-3.000-11,3.000-3.000-10,3.000-2.000-10</inkml:trace>
</inkml:ink>
</file>

<file path=ppt/ink/ink8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3"/>
    </inkml:context>
    <inkml:brush xml:id="br0">
      <inkml:brushProperty name="width" value="0.0356346741318703" units="cm"/>
      <inkml:brushProperty name="height" value="0.0356346741318703" units="cm"/>
      <inkml:brushProperty name="color" value="#f2395b"/>
      <inkml:brushProperty name="ignorePressure" value="0"/>
    </inkml:brush>
  </inkml:definitions>
  <inkml:trace contextRef="#ctx0" brushRef="#br0">48000.000 45450.000 617,'-19.000'-41.000'29,"13.000"19.000"4,12.000 19.000 4,13.000 19.000 2,7.000 12.000-2,4.000 6.000-11,3.000 7.000-11,3.000 6.000-9,-2.000 3.000-9,-6.000 0.000-6,-6.000 0.000-6,-6.000 0.000-7,-2.000-7.000-3,3.000-11.000 0,3.000-14.000 0,4.000-11.000 0,2.000-14.000 0,4.000-11.000-1,3.000-14.000 1,3.000-11.000-1,3.000-9.000 2,3.000-3.000 2,3.000-3.000 4,4.000-2.000 3,-1.000-1.000 2,-3.000 3.000 4,-3.000 3.000 2,-2.000 4.000 3,-14.000 16.000 11,-21.000 32.000 19,-22.000 31.000 21,-22.000 32.000 19,-13.000 13.000 2,-3.000-3.000-14,-3.000-3.000-15,-2.000-2.000-14,-3.000-3.000-10,1.000 1.000-3,-1.000-1.000-3,1.000 1.000-3,4.000-6.000-2,9.000-8.000-1,10.000-10.000 1,10.000-9.000-1,4.000-9.000-2,0.000-5.000-5,0.000-7.000-4,0.000-5.000-4,14.000-8.000-2,28.000-5.000 0,28.000-7.000 1,29.000-5.000 1,13.000-4.000 2,1.000 0.000 3,-1.000 0.000 3,1.000 0.000 4,-7.000 3.000 1,-12.000 6.000 0,-13.000 7.000-1,-12.000 6.000 1,-16.000 9.000-3,-19.000 13.000-2,-18.000 12.000-4,-19.000 13.000-4,-15.000 4.000 1,-8.000-3.000 1,-10.000-3.000 3,-9.000-2.000 3,-4.000-3.000 1,4.000 1.000 2,3.000-1.000 1,3.000 1.000 1,4.000-4.000 1,7.000-6.000 0,6.000-6.000 0,7.000-6.000 0,11.000-4.000 4,20.000 1.000 10,18.000-1.000 9,20.000 1.000 9,14.000-6.000 2,14.000-8.000-7,11.000-10.000-5,14.000-9.000-7,3.000-5.000-6,-2.000 0.000-6,-3.000 0.000-6,-3.000 0.000-7,-6.000 3.000-4,-5.000 6.000-1,-7.000 7.000 0,-5.000 6.000-2,-15.000 10.000-4,-22.000 17.000-5,-22.000 15.000-6,-21.000 16.000-5,-18.000 7.000-1,-12.000 1.000 6,-13.000-1.000 6,-12.000 1.000 6,-9.000-4.000 3,-2.000-6.000 1,-3.000-6.000 3,-3.000-6.000 0,-2.000-4.000 3,0.000 1.000 3,0.000-1.000 2,0.000 1.000 4,3.000-4.000 2,6.000-6.000 5,7.000-6.000 4,6.000-6.000 4,9.000-4.000 5,13.000 1.000 3,12.000-1.000 5,13.000 1.000 4,12.000-3.000 1,13.000-2.000-2,12.000-3.000-1,13.000-3.000-1,15.000-4.000-2,19.000-3.000-1,19.000-3.000 0,19.000-2.000-2,13.000-5.000-3,10.000-2.000-8,10.000-3.000-7,9.000-3.000-7,4.000-2.000-3,1.000 0.000 0,-1.000 0.000 1,1.000 0.000 1,-6.000 0.000-4,-8.000 0.000-8,-10.000 0.000-9,-9.000 0.000-9,-15.000 3.000-4,-18.000 6.000 2,-19.000 7.000 0,-18.000 6.000 2,-17.000 3.000-2,-11.000 0.000-6,-14.000 0.000-5,-11.000 0.000-5</inkml:trace>
</inkml:ink>
</file>

<file path=ppt/ink/ink81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22"/>
    </inkml:context>
    <inkml:brush xml:id="br0">
      <inkml:brushProperty name="width" value="0.0348727107048035" units="cm"/>
      <inkml:brushProperty name="height" value="0.0348727107048035" units="cm"/>
      <inkml:brushProperty name="color" value="#000000"/>
      <inkml:brushProperty name="ignorePressure" value="0"/>
    </inkml:brush>
  </inkml:definitions>
  <inkml:trace contextRef="#ctx0" brushRef="#br0">32050.000 56250.000 630,'-50.000'10.000'129,"0.000"23.000"-31,0.000 22.000-30,0.000 22.000-32,-2.000 13.000-18,-3.000 7.000-6,-3.000 6.000-5,-2.000 7.000-6,-3.000-1.000-3,1.000-6.000-1,-1.000-6.000-1,1.000-6.000-2,4.000-12.000 0,9.000-15.000-2,10.000-15.000-2,10.000-16.000 0,16.000-12.000 2,26.000-5.000 7,24.000-7.000 8,26.000-5.000 6,12.000-4.000 2,0.000 0.000-5,0.000 0.000-5,0.000 0.000-5,1.000 1.000-5,4.000 4.000-7,3.000 3.000-6,3.000 3.000-8,-1.000 6.000-4,-2.000 9.000-1,-3.000 10.000-2,-3.000 10.000-1,-9.000 0.000 0,-11.000-5.000 1,-14.000-7.000 3,-11.000-5.000 1,-12.000-6.000 1,-9.000-3.000 0,-10.000-3.000 0,-8.000-2.000-1</inkml:trace>
</inkml:ink>
</file>

<file path=ppt/ink/ink81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22"/>
    </inkml:context>
    <inkml:brush xml:id="br0">
      <inkml:brushProperty name="width" value="0.037380825728178" units="cm"/>
      <inkml:brushProperty name="height" value="0.037380825728178" units="cm"/>
      <inkml:brushProperty name="color" value="#000000"/>
      <inkml:brushProperty name="ignorePressure" value="0"/>
    </inkml:brush>
  </inkml:definitions>
  <inkml:trace contextRef="#ctx0" brushRef="#br0">32100.000 56650.000 588,'-24.000'-24.000'4,"4.000"4.000"10,3.000 3.000 8,3.000 3.000 9,1.000 12.000 7,1.000 22.000 5,-1.000 22.000 4,1.000 23.000 5,-1.000 14.000-3,1.000 10.000-9,-1.000 10.000-10,1.000 9.000-9,-1.000 10.000-9,1.000 14.000-5,-1.000 11.000-6,1.000 14.000-5,-1.000 3.000-9,1.000-2.000-9,-1.000-3.000-10,1.000-3.000-9,1.000-15.000-4,3.000-24.000 4,3.000-26.000 2,4.000-24.000 4</inkml:trace>
</inkml:ink>
</file>

<file path=ppt/ink/ink81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23"/>
    </inkml:context>
    <inkml:brush xml:id="br0">
      <inkml:brushProperty name="width" value="0.042735829949379" units="cm"/>
      <inkml:brushProperty name="height" value="0.042735829949379" units="cm"/>
      <inkml:brushProperty name="color" value="#000000"/>
      <inkml:brushProperty name="ignorePressure" value="0"/>
    </inkml:brush>
  </inkml:definitions>
  <inkml:trace contextRef="#ctx0" brushRef="#br0">33400.000 56600.000 514,'-25.000'-44.000'31,"0.000"13.000"2,0.000 12.000 2,0.000 13.000 2,-2.000 6.000 0,-3.000 0.000-3,-3.000 0.000-3,-2.000 0.000-3,-3.000 4.000-3,1.000 10.000-3,-1.000 10.000-4,1.000 9.000-3,1.000 6.000-2,3.000 3.000 0,3.000 3.000-1,4.000 4.000 1,2.000 4.000-1,4.000 6.000 0,3.000 7.000-1,3.000 6.000 0,1.000 1.000-1,1.000-3.000-2,-1.000-3.000-1,1.000-2.000-1,4.000-3.000-2,9.000 1.000-1,10.000-1.000-1,10.000 1.000-1,7.000-1.000-1,6.000 1.000 0,7.000-1.000 1,6.000 1.000-1,3.000-3.000 0,0.000-2.000-2,0.000-3.000-3,0.000-3.000-2,-2.000-2.000-1,-3.000 0.000 0,-3.000 0.000-1,-2.000 0.000 0,-6.000-2.000 1,-6.000-3.000 0,-6.000-3.000 2,-6.000-2.000 1,-6.000-1.000 2,-2.000 3.000-1,-3.000 3.000 1,-3.000 4.000 1,-7.000 1.000 0,-9.000 0.000 0,-10.000 0.000 0,-8.000 0.000 0,-9.000 0.000-2,-6.000 0.000-3,-6.000 0.000-5,-6.000 0.000-2,-7.000-2.000-6,-6.000-3.000-5,-6.000-3.000-5,-6.000-2.000-6,2.000-6.000-1,14.000-6.000 6,11.000-6.000 4,14.000-6.000 5</inkml:trace>
</inkml:ink>
</file>

<file path=ppt/ink/ink81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23"/>
    </inkml:context>
    <inkml:brush xml:id="br0">
      <inkml:brushProperty name="width" value="0.0376417525112629" units="cm"/>
      <inkml:brushProperty name="height" value="0.0376417525112629" units="cm"/>
      <inkml:brushProperty name="color" value="#000000"/>
      <inkml:brushProperty name="ignorePressure" value="0"/>
    </inkml:brush>
  </inkml:definitions>
  <inkml:trace contextRef="#ctx0" brushRef="#br0">33800.000 55900.000 584,'26.000'-68.000'2,"4.000"17.000"5,3.000 15.000 5,3.000 16.000 5,-1.000 9.000 1,-2.000 3.000-4,-3.000 3.000-3,-3.000 4.000-3,-2.000 1.000 4,0.000 0.000 10,0.000 0.000 10,0.000 0.000 10,-2.000 7.000 2,-3.000 17.000-8,-3.000 15.000-7,-2.000 16.000-9,-6.000 7.000-6,-6.000 1.000-5,-6.000-1.000-7,-6.000 1.000-5,-9.000-1.000-5,-8.000 1.000-3,-10.000-1.000-3,-9.000 1.000-3,-5.000-3.000-1,0.000-2.000 1,0.000-3.000 1,0.000-3.000 0,17.000-12.000 10,34.000-18.000 17,35.000-19.000 17,35.000-18.000 16,16.000-9.000 3,1.000 4.000-14,-1.000 3.000-13,1.000 3.000-12,-1.000 3.000-14,1.000 3.000-11,-1.000 3.000-13,1.000 4.000-12,-9.000 1.000-9,-15.000 0.000-6,-15.000 0.000-7,-16.000 0.000-6</inkml:trace>
</inkml:ink>
</file>

<file path=ppt/ink/ink81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34"/>
    </inkml:context>
    <inkml:brush xml:id="br0">
      <inkml:brushProperty name="width" value="0.0354823023080826" units="cm"/>
      <inkml:brushProperty name="height" value="0.0354823023080826" units="cm"/>
      <inkml:brushProperty name="color" value="#000000"/>
      <inkml:brushProperty name="ignorePressure" value="0"/>
    </inkml:brush>
  </inkml:definitions>
  <inkml:trace contextRef="#ctx0" brushRef="#br0">4000.000 12500.000 620,'-135.000'-46.000'0,"32.000"10.000"0,31.000 10.000 0,32.000 9.000 0,11.000-10.000 2,-5.000-28.000 5,-7.000-28.000 5,-5.000-27.000 5,5.000-17.000 2,19.000-3.000 0,19.000-3.000 2,19.000-2.000-1,27.000-11.000-1,39.000-15.000-1,36.000-15.000-4,39.000-16.000-1,28.000-7.000-3,23.000 4.000-1,22.000 3.000-1,22.000 3.000-2,5.000 10.000-1,-8.000 20.000-1,-10.000 18.000-1,-9.000 20.000-1,-12.000 22.000 0,-11.000 29.000-1,-14.000 28.000 0,-11.000 28.000-1,-15.000 26.000 1,-16.000 26.000-1,-15.000 24.000 1,-15.000 26.000-1,-15.000 15.000 2,-12.000 6.000 2,-13.000 7.000 2,-12.000 6.000 2,-13.000 4.000 1,-12.000 4.000 1,-13.000 3.000 0,-12.000 3.000 0,-7.000 6.000 0,1.000 9.000 0,-1.000 10.000 0,1.000 10.000 0,-9.000 5.000-1,-15.000 4.000 0,-15.000 3.000-2,-16.000 3.000-1,-13.000 6.000-1,-9.000 9.000-1,-10.000 10.000 0,-8.000 10.000-1,-11.000 11.000-6,-8.000 17.000-8,-10.000 15.000-11,-9.000 16.000-9,-2.000-1.000-4,6.000-15.000-2,7.000-15.000 0,6.000-16.000-1,9.000-19.000-1,13.000-22.000 0,12.000-22.000 0,13.000-21.000-1,9.000-26.000 3,6.000-28.000 6,7.000-28.000 6,6.000-27.000 6</inkml:trace>
</inkml:ink>
</file>

<file path=ppt/ink/ink81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34"/>
    </inkml:context>
    <inkml:brush xml:id="br0">
      <inkml:brushProperty name="width" value="0.0347555242478848" units="cm"/>
      <inkml:brushProperty name="height" value="0.0347555242478848" units="cm"/>
      <inkml:brushProperty name="color" value="#000000"/>
      <inkml:brushProperty name="ignorePressure" value="0"/>
    </inkml:brush>
  </inkml:definitions>
  <inkml:trace contextRef="#ctx0" brushRef="#br0">5050.000 17800.000 632,'26.000'118.000'35,"4.000"-11.000"2,3.000-14.000 4,3.000-11.000 3,3.000-7.000-1,3.000 0.000-5,3.000 0.000-6,4.000 0.000-5,2.000 6.000-5,4.000 13.000-3,3.000 12.000-5,3.000 13.000-3,-1.000 4.000-7,-2.000-3.000-8,-3.000-3.000-10,-3.000-2.000-10,-4.000-6.000-4,-3.000-6.000 0,-3.000-6.000-1,-2.000-6.000 0,-8.000-12.000 2,-8.000-15.000 5,-10.000-15.000 6,-9.000-16.000 5</inkml:trace>
</inkml:ink>
</file>

<file path=ppt/ink/ink81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38"/>
    </inkml:context>
    <inkml:brush xml:id="br0">
      <inkml:brushProperty name="width" value="0.0326132662594318" units="cm"/>
      <inkml:brushProperty name="height" value="0.0326132662594318" units="cm"/>
      <inkml:brushProperty name="color" value="#000000"/>
      <inkml:brushProperty name="ignorePressure" value="0"/>
    </inkml:brush>
  </inkml:definitions>
  <inkml:trace contextRef="#ctx0" brushRef="#br0">11450.000 15000.000 674,'-22.000'-97.000'0,"6.000"6.000"0,7.000 7.000 0,6.000 6.000 0,1.000-2.000 0,-3.000-9.000 0,-3.000-10.000 1,-2.000-8.000 0,-1.000 3.000 1,3.000 20.000 3,3.000 18.000 2,4.000 20.000 3,-3.000 6.000 1,-5.000-2.000 1,-7.000-3.000 0,-5.000-3.000 1,-4.000 2.000 0,0.000 10.000-2,0.000 10.000-1,0.000 9.000-1,-5.000 7.000-2,-9.000 7.000-1,-10.000 6.000-1,-8.000 7.000-1,-8.000 10.000-1,-2.000 16.000 0,-3.000 15.000 0,-3.000 17.000 0,-4.000 10.000 0,-3.000 6.000 1,-3.000 7.000 0,-2.000 6.000 0,0.000 3.000 1,7.000 0.000 0,6.000 0.000 1,7.000 0.000 0,5.000 0.000 1,7.000 0.000 1,6.000 0.000 1,7.000 0.000 1,4.000 0.000 0,3.000 0.000 0,3.000 0.000 0,4.000 0.000-1,4.000-2.000-1,6.000-3.000-1,7.000-3.000-2,6.000-2.000-2,6.000-6.000-1,6.000-6.000-1,7.000-6.000-1,6.000-6.000-1,6.000-10.000-1,6.000-12.000-2,7.000-13.000 0,6.000-12.000-2,4.000-10.000-2,4.000-6.000-2,3.000-6.000-2,3.000-6.000-3,4.000-10.000 0,7.000-12.000-1,6.000-13.000 1,7.000-12.000 0,0.000-7.000-1,-2.000 1.000 1,-3.000-1.000 0,-3.000 1.000 0,-9.000 2.000 1,-11.000 7.000 2,-14.000 6.000 2,-11.000 7.000 1,-11.000 4.000 3,-5.000 3.000 3,-7.000 3.000 2,-5.000 4.000 3,-8.000 11.000 3,-5.000 23.000 5,-7.000 22.000 4,-5.000 22.000 6,-4.000 12.000 1,0.000 3.000 0,0.000 3.000 0,0.000 4.000 0,3.000-3.000-2,6.000-5.000-3,7.000-7.000-3,6.000-5.000-3,3.000-8.000-2,0.000-5.000-2,0.000-7.000-2,0.000-5.000-2,4.000-6.000-3,10.000-3.000-5,10.000-3.000-5,9.000-2.000-4,6.000-11.000-3,3.000-15.000-1,3.000-15.000 0,4.000-16.000-1,-3.000-10.000 1,-5.000-3.000 1,-7.000-3.000 2,-5.000-2.000 2,-4.000-3.000 1,0.000 1.000 2,0.000-1.000 1,0.000 1.000 2,0.000 1.000 2,0.000 3.000 1,0.000 3.000 3,0.000 4.000 1,-4.000 10.000 6,-5.000 19.000 10,-7.000 19.000 9,-5.000 19.000 10,-4.000 10.000 2,0.000 4.000-4,0.000 3.000-5,0.000 3.000-5,1.000 3.000-3,4.000 3.000-1,3.000 3.000-2,3.000 4.000-1,-1.000-1.000-2,-2.000-3.000-4,-3.000-3.000-4,-3.000-2.000-3,-1.000-3.000-2,4.000 1.000 1,3.000-1.000 0,3.000 1.000 1,1.000-1.000-2,1.000 1.000-7,-1.000-1.000-6,1.000 1.000-6,-1.000-3.000-10,1.000-2.000-15,-1.000-3.000-15,1.000-3.000-15</inkml:trace>
</inkml:ink>
</file>

<file path=ppt/ink/ink81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39"/>
    </inkml:context>
    <inkml:brush xml:id="br0">
      <inkml:brushProperty name="width" value="0.0365233868360519" units="cm"/>
      <inkml:brushProperty name="height" value="0.0365233868360519" units="cm"/>
      <inkml:brushProperty name="color" value="#000000"/>
      <inkml:brushProperty name="ignorePressure" value="0"/>
    </inkml:brush>
  </inkml:definitions>
  <inkml:trace contextRef="#ctx0" brushRef="#br0">12150.000 15250.000 602,'50.000'1.000'57,"0.000"4.000"-10,0.000 3.000-12,0.000 3.000-11,-2.000 3.000-6,-3.000 3.000-4,-3.000 3.000-2,-2.000 4.000-2,-6.000 2.000-3,-6.000 4.000-2,-6.000 3.000-3,-6.000 3.000-1,-4.000 3.000-2,1.000 3.000-2,-1.000 3.000-1,1.000 4.000-1,-9.000 2.000 0,-15.000 4.000-1,-15.000 3.000 0,-16.000 3.000 1,-8.000-1.000 0,0.000-2.000 0,0.000-3.000 1,0.000-3.000 0,1.000-7.000 2,4.000-9.000 0,3.000-10.000 2,3.000-8.000 1,4.000-4.000 1,7.000 3.000 1,6.000 3.000-1,7.000 4.000 2,10.000-3.000-1,16.000-5.000 1,15.000-7.000-1,17.000-5.000-1,8.000-8.000-1,4.000-5.000-3,3.000-7.000-4,3.000-5.000-3,1.000-8.000-3,1.000-5.000-3,-1.000-7.000-2,1.000-5.000-2,1.000-6.000-3,3.000-3.000 0,3.000-3.000 0,4.000-2.000-1,-1.000-6.000 0,-3.000-6.000 1,-3.000-6.000 2,-2.000-6.000 2,-3.000-10.000 1,1.000-12.000 3,-1.000-13.000 3,1.000-12.000 3,-4.000-1.000 3,-6.000 14.000 5,-6.000 11.000 4,-6.000 14.000 6,-7.000 10.000 2,-6.000 9.000 3,-6.000 10.000 2,-6.000 10.000 3,-6.000 7.000 1,-2.000 6.000 0,-3.000 7.000-1,-3.000 6.000 1,-7.000 7.000 2,-9.000 10.000 4,-10.000 10.000 5,-8.000 9.000 3,-3.000 9.000 1,7.000 9.000-6,6.000 10.000-5,7.000 10.000-5,0.000 10.000-4,-2.000 13.000 1,-3.000 12.000-2,-3.000 13.000 0,1.000 1.000-2,6.000-9.000-2,7.000-10.000-3,6.000-8.000-2,6.000-6.000-1,6.000 1.000-2,7.000-1.000 0,6.000 1.000 0,4.000-3.000-2,4.000-2.000-3,3.000-3.000 0,3.000-3.000-3,1.000-2.000-1,1.000 0.000 2,-1.000 0.000 2,1.000 0.000 0,-3.000-4.000 1,-2.000-5.000-1,-3.000-7.000-1,-3.000-5.000-1,-2.000-4.000 0,0.000 0.000 0,0.000 0.000 1,0.000 0.000 1,-2.000 0.000 0,-3.000 0.000 0,-3.000 0.000 0,-2.000 0.000 1,-8.000 6.000-1,-8.000 13.000 0,-10.000 12.000-1,-9.000 13.000 0,-16.000 9.000-2,-22.000 6.000-3,-22.000 7.000-2,-21.000 6.000-2,-15.000 7.000-1,-6.000 10.000 2,-6.000 10.000 1,-6.000 9.000 2,1.000-2.000-6,9.000-12.000-13,10.000-13.000-12,10.000-12.000-12,13.000-15.000-4,19.000-15.000 7,19.000-15.000 7,19.000-16.000 6</inkml:trace>
</inkml:ink>
</file>

<file path=ppt/ink/ink81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40"/>
    </inkml:context>
    <inkml:brush xml:id="br0">
      <inkml:brushProperty name="width" value="0.0336185209453106" units="cm"/>
      <inkml:brushProperty name="height" value="0.0336185209453106" units="cm"/>
      <inkml:brushProperty name="color" value="#000000"/>
      <inkml:brushProperty name="ignorePressure" value="0"/>
    </inkml:brush>
  </inkml:definitions>
  <inkml:trace contextRef="#ctx0" brushRef="#br0">14550.000 15900.000 654,'-71.000'21.000'0,"10.000"-5.000"0,10.000-7.000 0,9.000-5.000 0,18.000-4.000 8,29.000 0.000 15,28.000 0.000 16,28.000 0.000 16,21.000-2.000 3,17.000-3.000-9,15.000-3.000-10,16.000-2.000-9,9.000-5.000-8,3.000-2.000-7,3.000-3.000-8,4.000-3.000-6,-1.000 1.000-4,-3.000 6.000 0,-3.000 7.000 2,-2.000 6.000-1,-6.000 1.000-1,-6.000-3.000-5,-6.000-3.000-5,-6.000-2.000-5,-6.000-1.000-2,-2.000 3.000-1,-3.000 3.000-1,-3.000 4.000-1,-6.000 1.000 0,-5.000 0.000 1,-7.000 0.000 1,-5.000 0.000 1,-11.000 1.000-2,-11.000 4.000-4,-14.000 3.000-3,-11.000 3.000-4,-9.000 3.000 0,-3.000 3.000 4,-3.000 3.000 3,-2.000 4.000 4</inkml:trace>
</inkml:ink>
</file>

<file path=ppt/ink/ink81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40"/>
    </inkml:context>
    <inkml:brush xml:id="br0">
      <inkml:brushProperty name="width" value="0.0333659090101719" units="cm"/>
      <inkml:brushProperty name="height" value="0.0333659090101719" units="cm"/>
      <inkml:brushProperty name="color" value="#000000"/>
      <inkml:brushProperty name="ignorePressure" value="0"/>
    </inkml:brush>
  </inkml:definitions>
  <inkml:trace contextRef="#ctx0" brushRef="#br0">16900.000 14750.000 659,'-18.000'-19.000'-8,"17.000"13.000"14,15.000 12.000 13,16.000 13.000 14,10.000 7.000 5,7.000 4.000-2,6.000 3.000-3,7.000 3.000-3,5.000 1.000-2,7.000 1.000-4,6.000-1.000-4,7.000 1.000-2,2.000-3.000-4,1.000-2.000-2,-1.000-3.000-3,1.000-3.000-3,-4.000-2.000-1,-6.000 0.000 0,-6.000 0.000-1,-6.000 0.000 0,-7.000 0.000 0,-6.000 0.000-3,-6.000 0.000-3,-6.000 0.000-1,-9.000 3.000-1,-8.000 6.000 0,-10.000 7.000 1,-9.000 6.000 1,-16.000 7.000 0,-22.000 10.000 1,-22.000 10.000 1,-21.000 9.000 1,-20.000 12.000-2,-15.000 16.000-5,-15.000 15.000-5,-16.000 17.000-4,-8.000 8.000-6,0.000 4.000-5,0.000 3.000-4,0.000 3.000-6,7.000-7.000-3,17.000-15.000-3,15.000-15.000-3,16.000-16.000-3,15.000-18.000 4,16.000-18.000 9,15.000-19.000 8,17.000-18.000 10</inkml:trace>
</inkml:ink>
</file>

<file path=ppt/ink/ink8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3"/>
    </inkml:context>
    <inkml:brush xml:id="br0">
      <inkml:brushProperty name="width" value="0.0356918461620808" units="cm"/>
      <inkml:brushProperty name="height" value="0.0356918461620808" units="cm"/>
      <inkml:brushProperty name="color" value="#f2395b"/>
      <inkml:brushProperty name="ignorePressure" value="0"/>
    </inkml:brush>
  </inkml:definitions>
  <inkml:trace contextRef="#ctx0" brushRef="#br0">48650.000 46100.000 616,'-69.000'-21.000'5,"13.000"10.000"9,12.000 10.000 9,13.000 9.000 10,7.000 9.000 5,4.000 9.000 0,3.000 10.000 1,3.000 10.000 0,-1.000 10.000-2,-2.000 13.000-5,-3.000 12.000-6,-3.000 13.000-4,-6.000 9.000-6,-5.000 6.000-5,-7.000 7.000-3,-5.000 6.000-5,-8.000 3.000-4,-5.000 0.000-2,-7.000 0.000-2,-5.000 0.000-2,-1.000-5.000-6,6.000-9.000-10,7.000-10.000-9,6.000-8.000-10,9.000-14.000-4,13.000-15.000 1,12.000-15.000-1,13.000-16.000 2</inkml:trace>
</inkml:ink>
</file>

<file path=ppt/ink/ink81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40"/>
    </inkml:context>
    <inkml:brush xml:id="br0">
      <inkml:brushProperty name="width" value="0.0335148423910141" units="cm"/>
      <inkml:brushProperty name="height" value="0.0335148423910141" units="cm"/>
      <inkml:brushProperty name="color" value="#000000"/>
      <inkml:brushProperty name="ignorePressure" value="0"/>
    </inkml:brush>
  </inkml:definitions>
  <inkml:trace contextRef="#ctx0" brushRef="#br0">19650.000 15800.000 656,'42.000'-47.000'2,"-16.000"6.000"5,-15.000 7.000 4,-15.000 6.000 4,-18.000 7.000 3,-19.000 10.000 3,-18.000 10.000 2,-19.000 9.000 3,-8.000 9.000-1,3.000 9.000-2,3.000 10.000-3,4.000 10.000-2,2.000 5.000-3,4.000 4.000-1,3.000 3.000-1,3.000 3.000-2,4.000 3.000 0,7.000 3.000 1,6.000 3.000 0,7.000 4.000 2,7.000-1.000-1,9.000-3.000-3,10.000-3.000-4,10.000-2.000-3,7.000-5.000-2,6.000-2.000-2,7.000-3.000-1,6.000-3.000-1,7.000-2.000-1,10.000 0.000-1,10.000 0.000-1,9.000 0.000-1,2.000 0.000 0,-2.000 0.000 0,-3.000 0.000 0,-3.000 0.000 1,-7.000 1.000-1,-9.000 4.000 1,-10.000 3.000 0,-8.000 3.000 0,-9.000 4.000 1,-6.000 7.000 1,-6.000 6.000 0,-6.000 7.000 1,-9.000-1.000 0,-8.000-6.000-2,-10.000-6.000-2,-9.000-6.000-1,-9.000-6.000-2,-5.000-2.000 1,-7.000-3.000 0,-5.000-3.000 1,-3.000-6.000-3,4.000-5.000-5,3.000-7.000-5,3.000-5.000-5,9.000-12.000-5,16.000-16.000-3,15.000-15.000-4,17.000-15.000-3</inkml:trace>
</inkml:ink>
</file>

<file path=ppt/ink/ink81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41"/>
    </inkml:context>
    <inkml:brush xml:id="br0">
      <inkml:brushProperty name="width" value="0.0404976233839989" units="cm"/>
      <inkml:brushProperty name="height" value="0.0404976233839989" units="cm"/>
      <inkml:brushProperty name="color" value="#000000"/>
      <inkml:brushProperty name="ignorePressure" value="0"/>
    </inkml:brush>
  </inkml:definitions>
  <inkml:trace contextRef="#ctx0" brushRef="#br0">19850.000 16300.000 543,'25.000'-25.000'0,"0.000"0.000"0,0.000 0.000-1,0.000 0.000 1,-7.000 14.000 6,-11.000 28.000 11,-14.000 28.000 12,-11.000 29.000 13,-11.000 16.000 1,-5.000 7.000-6,-7.000 6.000-7,-5.000 7.000-6,-3.000 4.000-6,4.000 3.000-2,3.000 3.000-2,3.000 4.000-3,4.000-4.000-2,7.000-9.000-1,6.000-10.000-2,7.000-8.000-2,4.000-12.000-2,3.000-12.000-1,3.000-13.000-2,4.000-12.000-1,15.000-21.000-3,28.000-28.000-3,28.000-28.000-3,29.000-27.000-3,13.000-22.000-1,1.000-11.000 1,-1.000-14.000 0,1.000-11.000 2,-9.000-11.000-1,-15.000-5.000 1,-15.000-7.000-2,-16.000-5.000 1,-13.000 0.000 0,-9.000 10.000 1,-10.000 10.000 2,-8.000 9.000 2,-12.000 12.000 0,-12.000 16.000 0,-13.000 15.000-1,-12.000 17.000 0,-10.000 11.000 3,-6.000 10.000 5,-6.000 10.000 6,-6.000 9.000 5,-6.000 7.000 3,-2.000 7.000-3,-3.000 6.000 0,-3.000 7.000-3,2.000 4.000-2,10.000 3.000-4,10.000 3.000-4,9.000 4.000-4,9.000 1.000-3,9.000 0.000-1,10.000 0.000-1,10.000 0.000-1,13.000-2.000-2,19.000-3.000-1,19.000-3.000-1,19.000-2.000-1,13.000-5.000 0,10.000-2.000 1,10.000-3.000 2,9.000-3.000 2,-1.000-2.000 1,-8.000 0.000 3,-10.000 0.000 2,-9.000 0.000 3,-12.000 0.000 2,-11.000 0.000 1,-14.000 0.000 2,-11.000 0.000 2,-9.000 4.000 2,-3.000 10.000 6,-3.000 10.000 4,-2.000 9.000 4,-8.000 9.000 5,-8.000 9.000 4,-10.000 10.000 4,-9.000 10.000 3,-7.000 5.000 2,-3.000 4.000-1,-3.000 3.000-1,-2.000 3.000-1,-3.000 1.000-2,1.000 1.000-4,-1.000-1.000-5,1.000 1.000-3,2.000-3.000-3,7.000-2.000-2,6.000-3.000-3,7.000-3.000-2,5.000-6.000-3,7.000-5.000-3,6.000-7.000-3,7.000-5.000-3,8.000-8.000-3,14.000-5.000-3,11.000-7.000-1,14.000-5.000-4,7.000-8.000-1,3.000-5.000-1,3.000-7.000-2,4.000-5.000-1,2.000-9.000-1,4.000-9.000 2,3.000-10.000 1,3.000-8.000 1,-4.000-6.000-3,-8.000 1.000-6,-10.000-1.000-6,-9.000 1.000-7,-10.000-3.000-1,-9.000-2.000 2,-10.000-3.000 3,-8.000-3.000 3,-11.000-7.000 3,-8.000-9.000 3,-10.000-10.000 5,-9.000-8.000 3,-4.000-6.000 4,4.000 1.000 2,3.000-1.000 3,3.000 1.000 3,-1.000 4.000 3,-2.000 9.000 1,-3.000 10.000 2,-3.000 10.000 3,-2.000 7.000 2,0.000 6.000 6,0.000 7.000 4,0.000 6.000 5,-2.000 3.000 3,-3.000 0.000 0,-3.000 0.000 1,-2.000 0.000 2,-1.000 3.000 0,3.000 6.000 3,3.000 7.000 1,4.000 6.000 2,2.000 9.000 0,4.000 13.000-3,3.000 12.000-4,3.000 13.000-3,1.000 13.000-2,1.000 17.000-1,-1.000 15.000-1,1.000 16.000-1,1.000 16.000-1,3.000 20.000-1,3.000 18.000-1,4.000 20.000-1,-3.000 19.000-3,-5.000 22.000-4,-7.000 22.000-5,-5.000 23.000-5,-4.000 25.000-6,0.000 32.000-9,0.000 31.000-7,0.000 32.000-9,1.000 2.000-3,4.000-24.000-1,3.000-26.000 0,3.000-24.000-1,3.000-43.000 3,3.000-59.000 3,3.000-60.000 5,4.000-58.000 3,2.000-34.000 0,4.000-6.000-4,3.000-6.000-5,3.000-6.000-4</inkml:trace>
</inkml:ink>
</file>

<file path=ppt/ink/ink81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42"/>
    </inkml:context>
    <inkml:brush xml:id="br0">
      <inkml:brushProperty name="width" value="0.0318477712571621" units="cm"/>
      <inkml:brushProperty name="height" value="0.0318477712571621" units="cm"/>
      <inkml:brushProperty name="color" value="#000000"/>
      <inkml:brushProperty name="ignorePressure" value="0"/>
    </inkml:brush>
  </inkml:definitions>
  <inkml:trace contextRef="#ctx0" brushRef="#br0">21850.000 15850.000 690,'1.000'-91.000'0,"4.000"19.000"0,3.000 19.000 0,3.000 19.000 0,7.000 9.000 3,14.000 0.000 6,11.000 0.000 5,14.000 0.000 7,3.000 3.000 3,-2.000 6.000 1,-3.000 7.000 1,-3.000 6.000 3,-2.000 9.000-2,0.000 13.000-2,0.000 12.000-2,0.000 13.000-3,-5.000 9.000-4,-9.000 6.000-4,-10.000 7.000-4,-8.000 6.000-5,-12.000 4.000-3,-12.000 4.000-1,-13.000 3.000-1,-12.000 3.000-2,-9.000-2.000 0,-2.000-6.000-1,-3.000-6.000 0,-3.000-6.000 0,-1.000-7.000 0,4.000-6.000-1,3.000-6.000-1,3.000-6.000 0,7.000-6.000 3,14.000-2.000 4,11.000-3.000 6,14.000-3.000 5,18.000-6.000 3,25.000-5.000-1,25.000-7.000 1,25.000-5.000-1,10.000-6.000-4,-2.000-3.000-10,-3.000-3.000-9,-3.000-2.000-9,-6.000-1.000-10,-5.000 3.000-12,-7.000 3.000-11,-5.000 4.000-11,-11.000-1.000 0,-11.000-3.000 11,-14.000-3.000 11,-11.000-2.000 10</inkml:trace>
</inkml:ink>
</file>

<file path=ppt/ink/ink81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42"/>
    </inkml:context>
    <inkml:brush xml:id="br0">
      <inkml:brushProperty name="width" value="0.0363189391791821" units="cm"/>
      <inkml:brushProperty name="height" value="0.0363189391791821" units="cm"/>
      <inkml:brushProperty name="color" value="#000000"/>
      <inkml:brushProperty name="ignorePressure" value="0"/>
    </inkml:brush>
  </inkml:definitions>
  <inkml:trace contextRef="#ctx0" brushRef="#br0">23200.000 15950.000 605,'-13.000'-22.000'8,"26.000"6.000"16,24.000 7.000 15,26.000 6.000 17,13.000 3.000 3,4.000 0.000-8,3.000 0.000-9,3.000 0.000-8,4.000 3.000-8,7.000 6.000-7,6.000 7.000-6,7.000 6.000-8,0.000 1.000-3,-2.000-3.000 2,-3.000-3.000 1,-3.000-2.000 1,-10.000-3.000-4,-16.000 1.000-13,-15.000-1.000-10,-15.000 1.000-13</inkml:trace>
</inkml:ink>
</file>

<file path=ppt/ink/ink81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45"/>
    </inkml:context>
    <inkml:brush xml:id="br0">
      <inkml:brushProperty name="width" value="0.0253027677536011" units="cm"/>
      <inkml:brushProperty name="height" value="0.0253027677536011" units="cm"/>
      <inkml:brushProperty name="color" value="#f2395b"/>
      <inkml:brushProperty name="ignorePressure" value="0"/>
    </inkml:brush>
  </inkml:definitions>
  <inkml:trace contextRef="#ctx0" brushRef="#br0">64100.000 10350.000 869,'26.000'-35.000'5,"4.000"-18.000"11,3.000-19.000 10,3.000-18.000 10,3.000 5.000-3,3.000 32.000-18,3.000 31.000-19,4.000 32.000-18,-3.000 15.000-12,-5.000 0.000-4,-7.000 0.000-5,-5.000 0.000-6</inkml:trace>
</inkml:ink>
</file>

<file path=ppt/ink/ink81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46"/>
    </inkml:context>
    <inkml:brush xml:id="br0">
      <inkml:brushProperty name="width" value="0.0312932543456554" units="cm"/>
      <inkml:brushProperty name="height" value="0.0312932543456554" units="cm"/>
      <inkml:brushProperty name="color" value="#f2395b"/>
      <inkml:brushProperty name="ignorePressure" value="0"/>
    </inkml:brush>
  </inkml:definitions>
  <inkml:trace contextRef="#ctx0" brushRef="#br0">12850.000 12900.000 703,'-15.000'-44.000'7,"23.000"13.000"15,22.000 12.000 15,22.000 13.000 15,7.000 6.000 2,-6.000 0.000-10,-6.000 0.000-11,-6.000 0.000-11,4.000 0.000-8,16.000 0.000-5,15.000 0.000-7,17.000 0.000-4,5.000 0.000-8,-3.000 0.000-5,-3.000 0.000-8,-2.000 0.000-6,-9.000 0.000-1,-12.000 0.000 2,-13.000 0.000 5,-12.000 0.000 2</inkml:trace>
</inkml:ink>
</file>

<file path=ppt/ink/ink81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46"/>
    </inkml:context>
    <inkml:brush xml:id="br0">
      <inkml:brushProperty name="width" value="0.0350170843303204" units="cm"/>
      <inkml:brushProperty name="height" value="0.0350170843303204" units="cm"/>
      <inkml:brushProperty name="color" value="#f2395b"/>
      <inkml:brushProperty name="ignorePressure" value="0"/>
    </inkml:brush>
  </inkml:definitions>
  <inkml:trace contextRef="#ctx0" brushRef="#br0">14050.000 12050.000 628,'29.000'-47.000'5,"10.000"6.000"11,10.000 7.000 10,9.000 6.000 11,-1.000 6.000 3,-8.000 6.000-6,-10.000 7.000-5,-9.000 6.000-6,-1.000 9.000-2,10.000 13.000-1,10.000 12.000-2,9.000 13.000 0,1.000 9.000-2,-6.000 6.000-4,-6.000 7.000-3,-6.000 6.000-3,-10.000 6.000-1,-12.000 6.000 2,-13.000 7.000 3,-12.000 6.000 3,-15.000 1.000-7,-15.000-3.000-12,-15.000-3.000-15,-16.000-2.000-13,-10.000-3.000-4,-3.000 1.000 4,-3.000-1.000 6,-2.000 1.000 6,2.000-6.000 4,9.000-8.000 7,10.000-10.000 5,10.000-9.000 5,14.000-15.000 7,23.000-18.000 7,22.000-19.000 6,22.000-18.000 7,24.000-14.000-1,29.000-5.000-6,28.000-7.000-6,28.000-5.000-7,21.000-4.000-8,17.000 0.000-7,15.000 0.000-9,16.000 0.000-8,-7.000 4.000-1,-28.000 10.000 4,-28.000 10.000 4,-27.000 9.000 5,-22.000 4.000-3,-11.000 1.000-11,-14.000-1.000-10,-11.000 1.000-11</inkml:trace>
</inkml:ink>
</file>

<file path=ppt/ink/ink81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53"/>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71900.000 14300.000 999,'-5.000'-147.000'0,"-9.000"6.000"0,-10.000 7.000 0,-8.000 6.000 0,-3.000 15.000-6,7.000 26.000-12,6.000 24.000-12,7.000 26.000-12</inkml:trace>
</inkml:ink>
</file>

<file path=ppt/ink/ink81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55"/>
    </inkml:context>
    <inkml:brush xml:id="br0">
      <inkml:brushProperty name="width" value="0.0518072806298733" units="cm"/>
      <inkml:brushProperty name="height" value="0.0518072806298733" units="cm"/>
      <inkml:brushProperty name="color" value="#f2395b"/>
      <inkml:brushProperty name="ignorePressure" value="0"/>
    </inkml:brush>
  </inkml:definitions>
  <inkml:trace contextRef="#ctx0" brushRef="#br0">71700.000 53750.000 424,'-60.000'-63.000'19,"32.000"26.000"18,31.000 24.000 18,32.000 26.000 18,18.000 12.000 1,6.000 0.000-14,7.000 0.000-14,6.000 0.000-14,1.000 0.000-8,-3.000 0.000-5,-3.000 0.000-2,-2.000 0.000-5,0.000 0.000-1,7.000 0.000-2,6.000 0.000-1,7.000 0.000-1,4.000 0.000-1,3.000 0.000-1,3.000 0.000 0,4.000 0.000-1,1.000-4.000-1,0.000-5.000 0,0.000-7.000-2,0.000-5.000 0,0.000-3.000 0,0.000 4.000 0,0.000 3.000 1,0.000 3.000 0,1.000 3.000 1,4.000 3.000-1,3.000 3.000 1,3.000 4.000 0,3.000 5.000-1,3.000 10.000 2,3.000 10.000 0,4.000 9.000 0,-1.000 2.000 0,-3.000-2.000 0,-3.000-3.000-1,-2.000-3.000-1,-1.000-7.000-1,3.000-9.000-3,3.000-10.000-1,4.000-8.000-2,-1.000-11.000-1,-3.000-8.000 0,-3.000-10.000 0,-2.000-9.000-1,-5.000-5.000 1,-2.000 0.000 0,-3.000 0.000 2,-3.000 0.000-1,-4.000 1.000 2,-3.000 4.000 1,-3.000 3.000 1,-2.000 3.000 1,-5.000 4.000 1,-2.000 7.000 1,-3.000 6.000 0,-3.000 7.000 0,-4.000 7.000 1,-3.000 9.000 0,-3.000 10.000-1,-2.000 10.000 0,-6.000 2.000-2,-6.000-3.000-4,-6.000-3.000-5,-6.000-2.000-4,-13.000-8.000-3,-19.000-8.000-2,-18.000-10.000 0,-19.000-9.000-2,-18.000-9.000 0,-15.000-5.000-1,-15.000-7.000 1,-16.000-5.000-1,-13.000-6.000-1,-9.000-3.000-1,-10.000-3.000-2,-8.000-2.000-1,-4.000-5.000-2,3.000-2.000-1,3.000-3.000-2,4.000-3.000-2,1.000-4.000 0,0.000-3.000 1,0.000-3.000 1,0.000-2.000 1,7.000 0.000 3,17.000 7.000 5,15.000 6.000 4,16.000 7.000 6,10.000 5.000 2,7.000 7.000 3,6.000 6.000 2,7.000 7.000 1</inkml:trace>
</inkml:ink>
</file>

<file path=ppt/ink/ink81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55"/>
    </inkml:context>
    <inkml:brush xml:id="br0">
      <inkml:brushProperty name="width" value="0.0522378161549568" units="cm"/>
      <inkml:brushProperty name="height" value="0.0522378161549568" units="cm"/>
      <inkml:brushProperty name="color" value="#f2395b"/>
      <inkml:brushProperty name="ignorePressure" value="0"/>
    </inkml:brush>
  </inkml:definitions>
  <inkml:trace contextRef="#ctx0" brushRef="#br0">72650.000 54450.000 421,'-116.000'17.000'1,"19.000"-16.000"5,19.000-15.000 3,19.000-15.000 4,15.000-7.000 3,13.000 3.000 2,12.000 3.000 4,13.000 4.000 2,9.000 1.000 1,6.000 0.000-1,7.000 0.000-2,6.000 0.000 0,9.000 1.000-2,13.000 4.000 2,12.000 3.000-1,13.000 3.000 1,16.000 1.000-1,23.000 1.000-1,22.000-1.000-2,22.000 1.000-1,16.000 1.000-1,14.000 3.000 3,11.000 3.000 1,14.000 4.000 2,16.000 1.000 0,22.000 0.000-3,22.000 0.000-2,23.000 0.000-3,8.000-4.000-1,-3.000-5.000-2,-3.000-7.000-1,-2.000-5.000 0,0.000-3.000-3,7.000 4.000 0,6.000 3.000-2,7.000 3.000-2,-3.000-2.000-3,-8.000-6.000-3,-10.000-6.000-4,-9.000-6.000-4,-12.000-2.000-3,-11.000 3.000-4,-14.000 3.000-1,-11.000 4.000-4,-15.000-1.000-1,-16.000-3.000-1,-15.000-3.000-1,-15.000-2.000 0,-20.000 2.000-2,-21.000 9.000-2,-22.000 10.000-1,-22.000 10.000-1</inkml:trace>
</inkml:ink>
</file>

<file path=ppt/ink/ink8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3"/>
    </inkml:context>
    <inkml:brush xml:id="br0">
      <inkml:brushProperty name="width" value="0.034787405282259" units="cm"/>
      <inkml:brushProperty name="height" value="0.034787405282259" units="cm"/>
      <inkml:brushProperty name="color" value="#f2395b"/>
      <inkml:brushProperty name="ignorePressure" value="0"/>
    </inkml:brush>
  </inkml:definitions>
  <inkml:trace contextRef="#ctx0" brushRef="#br0">48200.000 47550.000 632,'21.000'-18.000'60,"-5.000"17.000"-11,-7.000 15.000-10,-5.000 16.000-10,-6.000 10.000-5,-3.000 7.000 3,-3.000 6.000 2,-2.000 7.000 3,-3.000 2.000-2,1.000 1.000-7,-1.000-1.000-7,1.000 1.000-8,1.000-3.000-7,3.000-2.000-8,3.000-3.000-9,4.000-3.000-9</inkml:trace>
</inkml:ink>
</file>

<file path=ppt/ink/ink81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8:57"/>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45100.000 44850.000 999,'-52.000'-27.000'0,"-3.000"-3.000"0,-3.000-3.000 0,-2.000-2.000 0,5.000 10.000-3,16.000 25.000-6,15.000 25.000-7,17.000 25.000-6,8.000 6.000-4,4.000-12.000-1,3.000-13.000 0,3.000-12.000-1</inkml:trace>
</inkml:ink>
</file>

<file path=ppt/ink/ink81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00"/>
    </inkml:context>
    <inkml:brush xml:id="br0">
      <inkml:brushProperty name="width" value="0.0257751513272524" units="cm"/>
      <inkml:brushProperty name="height" value="0.0257751513272524" units="cm"/>
      <inkml:brushProperty name="color" value="#f2395b"/>
      <inkml:brushProperty name="ignorePressure" value="0"/>
    </inkml:brush>
  </inkml:definitions>
  <inkml:trace contextRef="#ctx0" brushRef="#br0">67550.000 14650.000 853,'26.000'-218.000'56,"4.000"67.000"-13,3.000 65.000-13,3.000 66.000-13</inkml:trace>
</inkml:ink>
</file>

<file path=ppt/ink/ink81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02"/>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68900.000 9150.000 999,'21.000'-49.000'0,"-5.000"4.000"0,-7.000 3.000 0,-5.000 3.000 0,-4.000 12.000 0,0.000 22.000-3,0.000 22.000-1,0.000 23.000-3,1.000 5.000-4,4.000-9.000-10,3.000-10.000-8,3.000-8.000-9</inkml:trace>
</inkml:ink>
</file>

<file path=ppt/ink/ink81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02"/>
    </inkml:context>
    <inkml:brush xml:id="br0">
      <inkml:brushProperty name="width" value="0.0295493584126234" units="cm"/>
      <inkml:brushProperty name="height" value="0.0295493584126234" units="cm"/>
      <inkml:brushProperty name="color" value="#f2395b"/>
      <inkml:brushProperty name="ignorePressure" value="0"/>
    </inkml:brush>
  </inkml:definitions>
  <inkml:trace contextRef="#ctx0" brushRef="#br0">71100.000 14100.000 744,'-2.000'-50.000'0,"-3.000"0.000"0,-3.000 0.000 0,-2.000 0.000 0,0.000 4.000 3,7.000 10.000 6,6.000 10.000 6,7.000 9.000 7,13.000 1.000 4,22.000-6.000 5,22.000-6.000 4,23.000-6.000 5,20.000-6.000-4,23.000-2.000-12,22.000-3.000-11,22.000-3.000-12,15.000-2.000-5,9.000 0.000 3,10.000 0.000 1,10.000 0.000 3,4.000 3.000 0,0.000 6.000-5,0.000 7.000-2,0.000 6.000-3,-4.000 1.000-2,-5.000-3.000 3,-7.000-3.000 1,-5.000-2.000 2,-15.000 0.000-5,-22.000 7.000-15,-22.000 6.000-14,-21.000 7.000-13,-23.000 4.000-4,-21.000 3.000 5,-22.000 3.000 7,-22.000 4.000 5</inkml:trace>
</inkml:ink>
</file>

<file path=ppt/ink/ink81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03"/>
    </inkml:context>
    <inkml:brush xml:id="br0">
      <inkml:brushProperty name="width" value="0.0260202884674072" units="cm"/>
      <inkml:brushProperty name="height" value="0.0260202884674072" units="cm"/>
      <inkml:brushProperty name="color" value="#f2395b"/>
      <inkml:brushProperty name="ignorePressure" value="0"/>
    </inkml:brush>
  </inkml:definitions>
  <inkml:trace contextRef="#ctx0" brushRef="#br0">75350.000 13600.000 845,'23.000'-54.000'0,"-3.000"-5.000"0,-3.000-7.000 0,-2.000-5.000 0,5.000 8.000 6,16.000 26.000 11,15.000 24.000 12,17.000 26.000 11,17.000 5.000-2,23.000-11.000-17,22.000-14.000-18,22.000-11.000-16,15.000-11.000-9,9.000-5.000 0,10.000-7.000-2,10.000-5.000 0,-14.000-1.000-3,-33.000 6.000-4,-35.000 7.000-3,-34.000 6.000-5</inkml:trace>
</inkml:ink>
</file>

<file path=ppt/ink/ink81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07"/>
    </inkml:context>
    <inkml:brush xml:id="br0">
      <inkml:brushProperty name="width" value="0.0406529121100903" units="cm"/>
      <inkml:brushProperty name="height" value="0.0406529121100903" units="cm"/>
      <inkml:brushProperty name="color" value="#f2395b"/>
      <inkml:brushProperty name="ignorePressure" value="0"/>
    </inkml:brush>
  </inkml:definitions>
  <inkml:trace contextRef="#ctx0" brushRef="#br0">31000.000 47000.000 541,'-41.000'0.000'5,"19.000"0.000"11,19.000 0.000 10,19.000 0.000 10,10.000 3.000 4,4.000 6.000-3,3.000 7.000-4,3.000 6.000-3,3.000-1.000-3,3.000-5.000-1,3.000-7.000-2,4.000-5.000-2,5.000-14.000-2,10.000-18.000-3,10.000-19.000-2,9.000-18.000-2,10.000-17.000-1,14.000-11.000 0,11.000-14.000 0,14.000-11.000 2,7.000-4.000-3,3.000 6.000-4,3.000 7.000-4,4.000 6.000-3,-7.000 10.000-5,-16.000 17.000-1,-15.000 15.000-3,-15.000 16.000-3,-15.000 10.000-1,-12.000 7.000 1,-13.000 6.000 0,-12.000 7.000 0,-16.000 2.000-10,-19.000 1.000-22,-18.000-1.000-21,-19.000 1.000-21</inkml:trace>
</inkml:ink>
</file>

<file path=ppt/ink/ink81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1"/>
    </inkml:context>
    <inkml:brush xml:id="br0">
      <inkml:brushProperty name="width" value="0.0219999980181456" units="cm"/>
      <inkml:brushProperty name="height" value="0.0219999980181456" units="cm"/>
      <inkml:brushProperty name="color" value="#6adcab"/>
      <inkml:brushProperty name="ignorePressure" value="0"/>
    </inkml:brush>
  </inkml:definitions>
  <inkml:trace contextRef="#ctx0" brushRef="#br0">71650.000 13150.000 999,'-86.000'-65.000'-3,"28.000"23.000"-6,28.000 22.000-6,29.000 22.000-7,13.000 10.000-3,1.000 1.000-1,-1.000-1.000-2,1.000 1.000 0</inkml:trace>
</inkml:ink>
</file>

<file path=ppt/ink/ink81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3"/>
    </inkml:context>
    <inkml:brush xml:id="br0">
      <inkml:brushProperty name="width" value="0.0419783033430576" units="cm"/>
      <inkml:brushProperty name="height" value="0.0419783033430576" units="cm"/>
      <inkml:brushProperty name="color" value="#6adcab"/>
      <inkml:brushProperty name="ignorePressure" value="0"/>
    </inkml:brush>
  </inkml:definitions>
  <inkml:trace contextRef="#ctx0" brushRef="#br0">19750.000 48300.000 524,'-49.000'-4.000'2,"4.000"-5.000"5,3.000-7.000 5,3.000-5.000 5,14.000 0.000 9,25.000 10.000 13,25.000 10.000 14,25.000 9.000 13,14.000 4.000 1,3.000 1.000-13,3.000-1.000-13,4.000 1.000-13,1.000-1.000-8,0.000 1.000-3,0.000-1.000-4,0.000 1.000-4,-2.000-3.000-5,-3.000-2.000-4,-3.000-3.000-5,-2.000-3.000-5,-5.000-2.000-7,-2.000 0.000-7,-3.000 0.000-9,-3.000 0.000-7,-6.000-2.000-5,-5.000-3.000-1,-7.000-3.000-1,-5.000-2.000-1</inkml:trace>
</inkml:ink>
</file>

<file path=ppt/ink/ink81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3"/>
    </inkml:context>
    <inkml:brush xml:id="br0">
      <inkml:brushProperty name="width" value="0.042178176343441" units="cm"/>
      <inkml:brushProperty name="height" value="0.042178176343441" units="cm"/>
      <inkml:brushProperty name="color" value="#6adcab"/>
      <inkml:brushProperty name="ignorePressure" value="0"/>
    </inkml:brush>
  </inkml:definitions>
  <inkml:trace contextRef="#ctx0" brushRef="#br0">20800.000 47400.000 521,'-36.000'-44.000'37,"28.000"13.000"-1,28.000 12.000-1,29.000 13.000-1,16.000 7.000-1,7.000 4.000-2,6.000 3.000-3,7.000 3.000-3,0.000 6.000-1,-2.000 9.000-3,-3.000 10.000-2,-3.000 10.000-1,-7.000 5.000-3,-9.000 4.000-3,-10.000 3.000-4,-8.000 3.000-2,-11.000 4.000-3,-8.000 7.000-2,-10.000 6.000 0,-9.000 7.000-2,-10.000 4.000-2,-9.000 3.000-4,-10.000 3.000-3,-8.000 4.000-3,-11.000-1.000-2,-8.000-3.000 0,-10.000-3.000 2,-9.000-2.000 0,-4.000-6.000 1,4.000-6.000 3,3.000-6.000 3,3.000-6.000 2,4.000-7.000 3,7.000-6.000 4,6.000-6.000 2,7.000-6.000 4,18.000-10.000 5,31.000-12.000 6,32.000-13.000 6,31.000-12.000 7,23.000-16.000-1,16.000-19.000-6,15.000-18.000-6,17.000-19.000-6,11.000-10.000-6,10.000 1.000-4,10.000-1.000-7,9.000 1.000-4,1.000 5.000-9,-6.000 14.000-12,-6.000 11.000-12,-6.000 14.000-12,-16.000 8.000-7,-25.000 7.000-3,-25.000 6.000-3,-25.000 7.000-2</inkml:trace>
</inkml:ink>
</file>

<file path=ppt/ink/ink81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5"/>
    </inkml:context>
    <inkml:brush xml:id="br0">
      <inkml:brushProperty name="width" value="0.0414476990699768" units="cm"/>
      <inkml:brushProperty name="height" value="0.0414476990699768" units="cm"/>
      <inkml:brushProperty name="color" value="#6adcab"/>
      <inkml:brushProperty name="ignorePressure" value="0"/>
    </inkml:brush>
  </inkml:definitions>
  <inkml:trace contextRef="#ctx0" brushRef="#br0">75550.000 47050.000 530,'-24.000'-46.000'5,"4.000"10.000"8,3.000 10.000 10,3.000 9.000 8,7.000 4.000 8,14.000 1.000 5,11.000-1.000 7,14.000 1.000 5,13.000-3.000-2,16.000-2.000-10,15.000-3.000-8,17.000-3.000-11,7.000-1.000-6,0.000 4.000-5,0.000 3.000-4,0.000 3.000-5,3.000 1.000-5,6.000 1.000-5,7.000-1.000-6,6.000 1.000-6,-4.000-1.000-5,-11.000 1.000-5,-14.000-1.000-5,-11.000 1.000-5,-14.000-1.000-2,-11.000 1.000 0,-14.000-1.000-1,-11.000 1.000 1,-15.000-1.000-2,-16.000 1.000 1,-15.000-1.000-1,-15.000 1.000-1,-6.000-1.000 4,7.000 1.000 9,6.000-1.000 8,7.000 1.000 9</inkml:trace>
</inkml:ink>
</file>

<file path=ppt/ink/ink8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3"/>
    </inkml:context>
    <inkml:brush xml:id="br0">
      <inkml:brushProperty name="width" value="0.0351173505187035" units="cm"/>
      <inkml:brushProperty name="height" value="0.0351173505187035" units="cm"/>
      <inkml:brushProperty name="color" value="#f2395b"/>
      <inkml:brushProperty name="ignorePressure" value="0"/>
    </inkml:brush>
  </inkml:definitions>
  <inkml:trace contextRef="#ctx0" brushRef="#br0">48550.000 47300.000 626,'46.000'-88.000'-6,"-5.000"26.000"2,-7.000 24.000 4,-5.000 26.000 3,-4.000 12.000 1,0.000 0.000 1,0.000 0.000 1,0.000 0.000 0,0.000 4.000 0,0.000 10.000 0,0.000 10.000 0,0.000 9.000-1,-4.000 2.000 0,-5.000-2.000 0,-7.000-3.000-1,-5.000-3.000 0,-4.000-2.000 0,0.000 0.000 0,0.000 0.000 1,0.000 0.000 2,0.000 6.000 2,0.000 13.000 8,0.000 12.000 5,0.000 13.000 8,0.000 7.000 2,0.000 4.000-2,0.000 3.000-1,0.000 3.000-1,0.000-2.000-3,0.000-6.000-4,0.000-6.000-3,0.000-6.000-5,-2.000-7.000-2,-3.000-6.000-4,-3.000-6.000-2,-2.000-6.000-4,-8.000-16.000-8,-8.000-25.000-17,-10.000-25.000-17,-9.000-25.000-15,-2.000-16.000-4,6.000-6.000 11,7.000-6.000 10,6.000-6.000 10,6.000-2.000 8,6.000 3.000 3,7.000 3.000 5,6.000 4.000 4,6.000 2.000 4,6.000 4.000 4,7.000 3.000 4,6.000 3.000 5,3.000 9.000 2,0.000 16.000 2,0.000 15.000 1,0.000 17.000 2,-4.000 11.000 1,-5.000 10.000 0,-7.000 10.000 0,-5.000 9.000 0,-8.000 10.000 0,-5.000 14.000-2,-7.000 11.000-2,-5.000 14.000 0,-8.000 3.000-2,-5.000-2.000-1,-7.000-3.000-1,-5.000-3.000 0,-3.000-7.000-2,4.000-9.000 1,3.000-10.000-1,3.000-8.000 0,6.000-8.000-1,9.000-2.000-2,10.000-3.000-3,10.000-3.000-2,14.000-10.000-5,23.000-16.000-8,22.000-15.000-8,22.000-15.000-8,4.000-7.000-5,-12.000 3.000-5,-13.000 3.000-3,-12.000 4.000-5</inkml:trace>
</inkml:ink>
</file>

<file path=ppt/ink/ink81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5"/>
    </inkml:context>
    <inkml:brush xml:id="br0">
      <inkml:brushProperty name="width" value="0.0410721898078918" units="cm"/>
      <inkml:brushProperty name="height" value="0.0410721898078918" units="cm"/>
      <inkml:brushProperty name="color" value="#6adcab"/>
      <inkml:brushProperty name="ignorePressure" value="0"/>
    </inkml:brush>
  </inkml:definitions>
  <inkml:trace contextRef="#ctx0" brushRef="#br0">76700.000 45950.000 535,'-47.000'-47.000'5,"6.000"6.000"11,7.000 7.000 10,6.000 6.000 10,4.000 17.000 7,4.000 28.000 3,3.000 28.000 2,3.000 29.000 2,-1.000 19.000-2,-2.000 14.000-6,-3.000 11.000-9,-3.000 14.000-6,-1.000 5.000-7,4.000 1.000-6,3.000-1.000-5,3.000 1.000-8,1.000-13.000-1,1.000-25.000-1,-1.000-25.000 1,1.000-25.000 1,1.000-8.000-2,3.000 9.000-2,3.000 10.000-3,4.000 10.000-2,1.000 5.000-6,0.000 4.000-9,0.000 3.000-8,0.000 3.000-9,0.000-5.000-4,0.000-12.000-2,0.000-13.000 0,0.000-12.000-1,3.000-12.000 0,6.000-8.000 4,7.000-10.000 1,6.000-9.000 3</inkml:trace>
</inkml:ink>
</file>

<file path=ppt/ink/ink81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5"/>
    </inkml:context>
    <inkml:brush xml:id="br0">
      <inkml:brushProperty name="width" value="0.0461647696793079" units="cm"/>
      <inkml:brushProperty name="height" value="0.0461647696793079" units="cm"/>
      <inkml:brushProperty name="color" value="#6adcab"/>
      <inkml:brushProperty name="ignorePressure" value="0"/>
    </inkml:brush>
  </inkml:definitions>
  <inkml:trace contextRef="#ctx0" brushRef="#br0">78550.000 45100.000 476,'-4.000'-88.000'22,"-5.000"26.000"8,-7.000 24.000 11,-5.000 26.000 9,-9.000 22.000 1,-9.000 23.000-7,-10.000 22.000-6,-8.000 22.000-8,-9.000 18.000-4,-6.000 16.000-2,-6.000 15.000-2,-6.000 17.000-2,-4.000 13.000-3,1.000 13.000-1,-1.000 12.000-1,1.000 13.000-3,5.000 2.000-1,14.000-5.000-1,11.000-7.000-2,14.000-5.000-2,10.000-15.000 0,9.000-22.000 1,10.000-22.000-1,10.000-21.000 1,13.000-21.000-2,19.000-19.000-8,19.000-18.000-6,19.000-19.000-6,12.000-16.000-5,6.000-12.000-2,7.000-13.000-3,6.000-12.000-3,1.000-13.000 1,-3.000-12.000 4,-3.000-13.000 4,-2.000-12.000 3,-12.000-7.000 3,-19.000 1.000 2,-18.000-1.000 1,-19.000 1.000 2,-18.000 5.000 2,-15.000 14.000 4,-15.000 11.000 3,-16.000 14.000 4,-23.000 13.000 1,-27.000 16.000-1,-28.000 15.000-2,-28.000 17.000-2,-24.000 24.000-5,-19.000 34.000-11,-18.000 35.000-9,-19.000 35.000-10,9.000 2.000-7,38.000-28.000-2,37.000-28.000-3,38.000-27.000-2</inkml:trace>
</inkml:ink>
</file>

<file path=ppt/ink/ink81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6"/>
    </inkml:context>
    <inkml:brush xml:id="br0">
      <inkml:brushProperty name="width" value="0.0457981191575527" units="cm"/>
      <inkml:brushProperty name="height" value="0.0457981191575527" units="cm"/>
      <inkml:brushProperty name="color" value="#6adcab"/>
      <inkml:brushProperty name="ignorePressure" value="0"/>
    </inkml:brush>
  </inkml:definitions>
  <inkml:trace contextRef="#ctx0" brushRef="#br0">18800.000 52900.000 480,'-47.000'-46.000'0,"6.000"10.000"1,7.000 10.000 1,6.000 9.000 0,12.000 7.000 6,19.000 7.000 14,19.000 6.000 12,19.000 7.000 13,18.000-3.000 4,19.000-8.000-7,19.000-10.000-5,19.000-9.000-7,15.000-7.000-3,13.000-3.000-3,12.000-3.000-1,13.000-2.000-1,12.000 0.000-3,13.000 7.000-1,12.000 6.000-3,13.000 7.000-2,4.000 5.000-2,-3.000 7.000-1,-3.000 6.000-2,-2.000 7.000 0,-9.000 7.000-3,-12.000 9.000-2,-13.000 10.000-2,-12.000 10.000-2,-7.000 0.000-3,1.000-5.000 0,-1.000-7.000-2,1.000-5.000-1,-7.000-6.000 0,-12.000-3.000 1,-13.000-3.000 0,-12.000-2.000 1,-12.000-3.000-3,-8.000 1.000-7,-10.000-1.000-6,-9.000 1.000-6,-10.000 1.000-6,-9.000 3.000-3,-10.000 3.000-4,-8.000 4.000-4,-12.000 1.000-3,-12.000 0.000-3,-13.000 0.000-3,-12.000 0.000-4,-7.000-2.000 3,1.000-3.000 10,-1.000-3.000 10,1.000-2.000 10</inkml:trace>
</inkml:ink>
</file>

<file path=ppt/ink/ink81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7"/>
    </inkml:context>
    <inkml:brush xml:id="br0">
      <inkml:brushProperty name="width" value="0.0426117144525051" units="cm"/>
      <inkml:brushProperty name="height" value="0.0426117144525051" units="cm"/>
      <inkml:brushProperty name="color" value="#6adcab"/>
      <inkml:brushProperty name="ignorePressure" value="0"/>
    </inkml:brush>
  </inkml:definitions>
  <inkml:trace contextRef="#ctx0" brushRef="#br0">70150.000 55450.000 516,'-68.000'-27.000'3,"17.000"-3.000"7,15.000-3.000 6,16.000-2.000 7,20.000 5.000 3,25.000 16.000 0,25.000 15.000 1,25.000 17.000 0,17.000 5.000-1,9.000-3.000 0,10.000-3.000-2,10.000-2.000 0,25.000-3.000-1,45.000 1.000 0,43.000-1.000 0,45.000 1.000 0,36.000-7.000-1,32.000-12.000-3,31.000-13.000-3,32.000-12.000-3,22.000-9.000-1,17.000-2.000-2,15.000-3.000-2,16.000-3.000-2,5.000 5.000 0,-2.000 17.000 0,-3.000 15.000 0,-3.000 16.000 0,-18.000 15.000-3,-31.000 16.000-5,-31.000 15.000-6,-31.000 17.000-6,-32.000 5.000-4,-31.000-3.000-3,-31.000-3.000-3,-31.000-2.000-3,-26.000-8.000-3,-18.000-8.000-2,-19.000-10.000-3,-18.000-9.000-3,-20.000-12.000 0,-18.000-11.000-2,-19.000-14.000 0,-18.000-11.000-1,-18.000-9.000 2,-16.000-3.000 4,-15.000-3.000 5,-15.000-2.000 4</inkml:trace>
</inkml:ink>
</file>

<file path=ppt/ink/ink81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8"/>
    </inkml:context>
    <inkml:brush xml:id="br0">
      <inkml:brushProperty name="width" value="0.0454245842993259" units="cm"/>
      <inkml:brushProperty name="height" value="0.0454245842993259" units="cm"/>
      <inkml:brushProperty name="color" value="#6adcab"/>
      <inkml:brushProperty name="ignorePressure" value="0"/>
    </inkml:brush>
  </inkml:definitions>
  <inkml:trace contextRef="#ctx0" brushRef="#br0">81750.000 41850.000 484,'-90.000'-285.000'0,"23.000"32.000"0,22.000 31.000 0,22.000 32.000 0,19.000 13.000 5,20.000-3.000 9,18.000-3.000 11,20.000-2.000 9,11.000 10.000 3,7.000 25.000-5,6.000 25.000-6,7.000 25.000-4,19.000 3.000-3,35.000-19.000 0,35.000-18.000-1,34.000-19.000-1,26.000-2.000 0,19.000 16.000 0,19.000 15.000-1,19.000 17.000-1,12.000 17.000 0,6.000 23.000-1,7.000 22.000 0,6.000 22.000-2,-7.000 23.000 0,-18.000 25.000-2,-19.000 25.000-3,-18.000 25.000-1,-20.000 15.000-1,-18.000 7.000-1,-19.000 6.000 0,-18.000 7.000-1,-21.000 4.000 1,-22.000 3.000 0,-22.000 3.000 0,-21.000 4.000 1,-20.000 1.000 0,-15.000 0.000 2,-15.000 0.000 0,-16.000 0.000 1,-13.000 1.000 0,-9.000 4.000 0,-10.000 3.000-2,-8.000 3.000-2,-20.000 7.000 0,-28.000 14.000-2,-28.000 11.000-2,-27.000 14.000-1,-25.000 7.000-1,-18.000 3.000-1,-19.000 3.000 0,-18.000 4.000 0,-18.000 2.000-2,-16.000 4.000-3,-15.000 3.000-1,-15.000 3.000-4,-11.000 17.000-2,-2.000 31.000-3,-3.000 32.000-4,-3.000 31.000-4,2.000 13.000-2,10.000-2.000-3,10.000-3.000-1,9.000-3.000-3,12.000 2.000 1,16.000 10.000 4,15.000 10.000 4,17.000 9.000 5,21.000-18.000-1,28.000-43.000-5,28.000-44.000-5,29.000-43.000-5,19.000-40.000 1,14.000-34.000 6,11.000-35.000 6,14.000-33.000 7</inkml:trace>
</inkml:ink>
</file>

<file path=ppt/ink/ink81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8"/>
    </inkml:context>
    <inkml:brush xml:id="br0">
      <inkml:brushProperty name="width" value="0.0306004025042057" units="cm"/>
      <inkml:brushProperty name="height" value="0.0306004025042057" units="cm"/>
      <inkml:brushProperty name="color" value="#6adcab"/>
      <inkml:brushProperty name="ignorePressure" value="0"/>
    </inkml:brush>
  </inkml:definitions>
  <inkml:trace contextRef="#ctx0" brushRef="#br0">81350.000 53800.000 718,'-24.000'23.000'0,"4.000"-3.000"0,3.000-3.000 0,3.000-2.000 0,-2.000 19.000 4,-6.000 44.000 8,-6.000 44.000 7,-6.000 44.000 8,1.000 16.000 2,9.000-8.000-2,10.000-10.000-2,10.000-9.000-3,7.000-5.000-2,6.000 0.000-1,7.000 0.000-1,6.000 0.000-1,3.000-5.000-2,0.000-9.000-3,0.000-10.000-3,0.000-8.000-3,0.000-14.000-6,0.000-15.000-6,0.000-15.000-7,0.000-16.000-7,0.000-16.000-5,0.000-16.000-1,0.000-15.000-2,0.000-15.000-2,-2.000-15.000-1,-3.000-12.000 0,-3.000-13.000 0,-2.000-12.000 0,-3.000-5.000 0,1.000 3.000 3,-1.000 3.000 1,1.000 4.000 2</inkml:trace>
</inkml:ink>
</file>

<file path=ppt/ink/ink81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9"/>
    </inkml:context>
    <inkml:brush xml:id="br0">
      <inkml:brushProperty name="width" value="0.0426286533474922" units="cm"/>
      <inkml:brushProperty name="height" value="0.0426286533474922" units="cm"/>
      <inkml:brushProperty name="color" value="#6adcab"/>
      <inkml:brushProperty name="ignorePressure" value="0"/>
    </inkml:brush>
  </inkml:definitions>
  <inkml:trace contextRef="#ctx0" brushRef="#br0">82400.000 40950.000 516,'-43.000'-385.000'0,"17.000"82.000"0,15.000 81.000 0,16.000 82.000 0,15.000 35.000 2,16.000-9.000 7,15.000-10.000 5,17.000-8.000 7,-1.000 8.000-1,-16.000 29.000-4,-15.000 28.000-6,-15.000 28.000-5,8.000 3.000-2,35.000-22.000 2,35.000-22.000 1,34.000-21.000 1,26.000-15.000 2,19.000-6.000 2,19.000-6.000 2,19.000-6.000 3,23.000 1.000 1,28.000 9.000 1,28.000 10.000 0,29.000 10.000 1,16.000 13.000-1,7.000 19.000-1,6.000 19.000-1,7.000 19.000 0,-6.000 16.000-2,-15.000 17.000-1,-15.000 15.000 0,-16.000 16.000-1,-23.000 13.000-1,-27.000 14.000-1,-28.000 11.000-1,-28.000 14.000 0,-26.000 13.000-1,-21.000 16.000-1,-22.000 15.000-1,-22.000 17.000-1,-22.000 10.000 1,-22.000 6.000-1,-22.000 7.000 2,-21.000 6.000-1,-24.000 3.000 1,-25.000 0.000-1,-25.000 0.000 0,-25.000 0.000-1,-30.000 9.000 0,-34.000 19.000-1,-35.000 19.000-2,-33.000 19.000-1,-25.000 15.000-1,-11.000 13.000 0,-14.000 12.000-1,-11.000 13.000 0,-7.000 6.000-2,0.000 0.000-4,0.000 0.000-2,0.000 0.000-3,-5.000 12.000-1,-9.000 26.000 1,-10.000 24.000 0,-8.000 26.000 1,5.000 10.000-2,22.000-3.000-7,22.000-3.000-7,23.000-2.000-7,22.000-6.000-3,26.000-6.000-3,24.000-6.000-1,26.000-6.000-2,26.000-37.000 1,28.000-65.000 6,28.000-65.000 5,29.000-66.000 5,13.000-38.000 4,1.000-9.000 0,-1.000-10.000 2,1.000-8.000 1</inkml:trace>
</inkml:ink>
</file>

<file path=ppt/ink/ink81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19"/>
    </inkml:context>
    <inkml:brush xml:id="br0">
      <inkml:brushProperty name="width" value="0.0331391952931881" units="cm"/>
      <inkml:brushProperty name="height" value="0.0331391952931881" units="cm"/>
      <inkml:brushProperty name="color" value="#6adcab"/>
      <inkml:brushProperty name="ignorePressure" value="0"/>
    </inkml:brush>
  </inkml:definitions>
  <inkml:trace contextRef="#ctx0" brushRef="#br0">81900.000 52750.000 663,'-160.000'120.000'0,"32.000"-9.000"0,31.000-10.000 0,32.000-8.000 0,16.000 8.000 5,4.000 29.000 10,3.000 28.000 10,3.000 28.000 10,7.000 14.000 5,14.000 0.000 1,11.000 0.000 0,14.000 0.000 1,5.000 1.000-5,1.000 4.000-9,-1.000 3.000-9,1.000 3.000-11,5.000-7.000-10,14.000-15.000-16,11.000-15.000-13,14.000-16.000-15,-1.000-24.000-3,-12.000-31.000 9,-13.000-31.000 8,-12.000-31.000 9</inkml:trace>
</inkml:ink>
</file>

<file path=ppt/ink/ink81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37"/>
    </inkml:context>
    <inkml:brush xml:id="br0">
      <inkml:brushProperty name="width" value="0.0612266100943089" units="cm"/>
      <inkml:brushProperty name="height" value="0.0612266100943089" units="cm"/>
      <inkml:brushProperty name="color" value="#6adcab"/>
      <inkml:brushProperty name="ignorePressure" value="0"/>
    </inkml:brush>
  </inkml:definitions>
  <inkml:trace contextRef="#ctx0" brushRef="#br0">14900.000 47850.000 359,'-71.000'-22.000'0,"10.000"6.000"0,10.000 7.000 0,9.000 6.000 0,4.000 4.000 2,1.000 4.000 6,-1.000 3.000 5,1.000 3.000 6,8.000 3.000 4,20.000 3.000 6,18.000 3.000 5,20.000 4.000 6,13.000 2.000 0,9.000 4.000-6,10.000 3.000-6,10.000 3.000-5,4.000-1.000-4,0.000-2.000-2,0.000-3.000-2,0.000-3.000-2,4.000-2.000-1,10.000 0.000-2,10.000 0.000-2,9.000 0.000 0,7.000-5.000-2,7.000-9.000-1,6.000-10.000 0,7.000-8.000-1,4.000-9.000 0,3.000-6.000-1,3.000-6.000-1,4.000-6.000 1,4.000-2.000-1,6.000 3.000 0,7.000 3.000 1,6.000 4.000-1,-1.000 5.000 1,-5.000 10.000 1,-7.000 10.000-1,-5.000 9.000 2,-8.000 9.000-1,-5.000 9.000 1,-7.000 10.000 0,-5.000 10.000 0,-8.000 4.000-1,-5.000 0.000 0,-7.000 0.000-1,-5.000 0.000 0,-6.000-4.000-1,-3.000-5.000 0,-3.000-7.000 1,-2.000-5.000 0,-1.000-8.000-1,3.000-5.000 0,3.000-7.000 0,4.000-5.000 0,5.000-11.000-1,10.000-11.000 1,10.000-14.000 0,9.000-11.000 1,7.000-7.000 0,7.000 0.000 1,6.000 0.000 0,7.000 0.000 0,-1.000 0.000 0,-6.000 0.000 0,-6.000 0.000 0,-6.000 0.000-1,-6.000 4.000 1,-2.000 10.000-1,-3.000 10.000 0,-3.000 9.000 0,-4.000 4.000-1,-3.000 1.000-1,-3.000-1.000 1,-2.000 1.000-1,-3.000 1.000 0,1.000 3.000 1,-1.000 3.000 1,1.000 4.000 1,-1.000 1.000-1,1.000 0.000 1,-1.000 0.000 1,1.000 0.000-1,-3.000 1.000 1,-2.000 4.000-1,-3.000 3.000 1,-3.000 3.000 0,-2.000 6.000-1,0.000 9.000 0,0.000 10.000 1,0.000 10.000-1,-2.000 4.000 0,-3.000 0.000 0,-3.000 0.000-1,-2.000 0.000 1,-1.000-2.000-2,3.000-3.000 0,3.000-3.000-2,4.000-2.000 0,4.000-8.000-1,6.000-8.000-1,7.000-10.000-2,6.000-9.000-1,12.000-10.000-1,19.000-9.000 2,19.000-10.000 0,19.000-8.000 1,10.000-9.000 1,4.000-6.000-1,3.000-6.000 1,3.000-6.000 0,-2.000 1.000 0,-6.000 9.000-1,-6.000 10.000 0,-6.000 10.000 0,-6.000 7.000 0,-2.000 6.000 0,-3.000 7.000 1,-3.000 6.000 1,-9.000 3.000 0,-11.000 0.000 0,-14.000 0.000 0,-11.000 0.000 0,-9.000 1.000 0,-3.000 4.000 2,-3.000 3.000 0,-2.000 3.000 1,-5.000-1.000 0,-2.000-2.000 1,-3.000-3.000 0,-3.000-3.000 0,-2.000-1.000 1,0.000 4.000-1,0.000 3.000-1,0.000 3.000 0,1.000 3.000-1,4.000 3.000 0,3.000 3.000 0,3.000 4.000-1,1.000 4.000 0,1.000 6.000-1,-1.000 7.000 0,1.000 6.000 0,-3.000 3.000 0,-2.000 0.000-1,-3.000 0.000 0,-3.000 0.000 0,-2.000-4.000-1,0.000-5.000-1,0.000-7.000-1,0.000-5.000 0,7.000-14.000-1,17.000-18.000 0,15.000-19.000 1,16.000-18.000 0,9.000-14.000 0,3.000-5.000 1,3.000-7.000 1,4.000-5.000 1,5.000 0.000 1,10.000 10.000-2,10.000 10.000 1,9.000 9.000-2,-2.000 9.000 2,-12.000 9.000 4,-13.000 10.000 3,-12.000 10.000 3,-12.000 5.000 0,-8.000 4.000-2,-10.000 3.000-4,-9.000 3.000-2,-10.000 3.000-2,-9.000 3.000 1,-10.000 3.000 0,-8.000 4.000 0,-8.000-3.000 0,-2.000-5.000 0,-3.000-7.000 0,-3.000-5.000 0,-2.000-4.000-1,0.000 0.000-3,0.000 0.000-1,0.000 0.000-2,-4.000 0.000 0,-5.000 0.000-1,-7.000 0.000-1,-5.000 0.000 1</inkml:trace>
</inkml:ink>
</file>

<file path=ppt/ink/ink81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38"/>
    </inkml:context>
    <inkml:brush xml:id="br0">
      <inkml:brushProperty name="width" value="0.049498189240694" units="cm"/>
      <inkml:brushProperty name="height" value="0.049498189240694" units="cm"/>
      <inkml:brushProperty name="color" value="#6adcab"/>
      <inkml:brushProperty name="ignorePressure" value="0"/>
    </inkml:brush>
  </inkml:definitions>
  <inkml:trace contextRef="#ctx0" brushRef="#br0">36100.000 45600.000 444,'1.000'-119.000'0,"4.000"13.000"0,3.000 12.000 0,3.000 13.000 0,-2.000-2.000 1,-6.000-16.000 4,-6.000-15.000 2,-6.000-15.000 3,-9.000-3.000 3,-8.000 14.000 4,-10.000 11.000 4,-9.000 14.000 4,-9.000 5.000 1,-5.000 1.000-1,-7.000-1.000-3,-5.000 1.000-1,-6.000-1.000-1,-3.000 1.000-2,-3.000-1.000-2,-2.000 1.000 0,-6.000 2.000-2,-6.000 7.000-2,-6.000 6.000-1,-6.000 7.000-3,-6.000 2.000 0,-2.000 1.000 1,-3.000-1.000 0,-3.000 1.000 1,-7.000 4.000-2,-9.000 9.000-2,-10.000 10.000-2,-8.000 10.000-3,-11.000 5.000-1,-8.000 4.000 1,-10.000 3.000 0,-9.000 3.000 2,-10.000 6.000 0,-9.000 9.000-1,-10.000 10.000-1,-8.000 10.000-1,-8.000 8.000 0,-2.000 10.000 1,-3.000 10.000 1,-3.000 9.000 1,4.000 6.000 1,13.000 3.000 0,12.000 3.000 0,13.000 4.000 1,10.000 4.000 1,10.000 6.000 0,10.000 7.000 0,9.000 6.000 2,9.000 4.000-1,9.000 4.000 1,10.000 3.000-1,10.000 3.000-1,11.000 3.000 2,17.000 3.000 2,15.000 3.000 2,16.000 4.000 2,15.000 1.000 0,16.000 0.000-2,15.000 0.000-1,17.000 0.000-2,13.000 0.000-2,13.000 0.000-2,12.000 0.000-3,13.000 0.000-2,10.000 1.000-1,10.000 4.000-1,10.000 3.000-1,9.000 3.000 0,9.000 3.000-1,9.000 3.000 0,10.000 3.000 1,10.000 4.000 0,5.000-4.000-1,4.000-9.000 0,3.000-10.000-2,3.000-8.000 0,7.000-14.000 0,14.000-15.000 0,11.000-15.000 2,14.000-16.000 2,8.000-13.000 0,7.000-9.000 1,6.000-10.000 0,7.000-8.000 1,4.000-9.000 0,3.000-6.000 0,3.000-6.000-1,4.000-6.000 0,7.000-12.000 0,13.000-15.000 0,12.000-15.000-2,13.000-16.000 1,6.000-18.000-2,0.000-18.000 0,0.000-19.000-2,0.000-18.000-1,-7.000-9.000 0,-11.000 4.000-2,-14.000 3.000-1,-11.000 3.000-2,-12.000 6.000 1,-9.000 9.000 0,-10.000 10.000 0,-8.000 10.000 0,-18.000 7.000 0,-25.000 6.000 1,-25.000 7.000 0,-25.000 6.000 1,-21.000 3.000 1,-15.000 0.000 0,-15.000 0.000 2,-16.000 0.000 2,-15.000-11.000-1,-11.000-22.000-2,-14.000-22.000-1,-11.000-21.000-2,-20.000-23.000 0,-24.000-21.000-2,-26.000-22.000 1,-24.000-22.000-2,-17.000-1.000 1,-5.000 23.000 1,-7.000 22.000 1,-5.000 22.000 0,-9.000 18.000 1,-9.000 16.000 0,-10.000 15.000 0,-8.000 17.000 1,5.000 16.000-2,22.000 19.000-6,22.000 19.000-3,23.000 19.000-6,13.000 10.000-2,6.000 4.000 0,7.000 3.000-1,6.000 3.000 0</inkml:trace>
</inkml:ink>
</file>

<file path=ppt/ink/ink8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4"/>
    </inkml:context>
    <inkml:brush xml:id="br0">
      <inkml:brushProperty name="width" value="0.0334006138145924" units="cm"/>
      <inkml:brushProperty name="height" value="0.0334006138145924" units="cm"/>
      <inkml:brushProperty name="color" value="#f2395b"/>
      <inkml:brushProperty name="ignorePressure" value="0"/>
    </inkml:brush>
  </inkml:definitions>
  <inkml:trace contextRef="#ctx0" brushRef="#br0">50800.000 46100.000 658,'112.000'76.000'116,"-24.000"4.000"-28,-26.000 3.000-28,-24.000 3.000-27,-17.000 3.000-20,-5.000 3.000-14,-7.000 3.000-13,-5.000 4.000-14,-9.000 1.000-6,-9.000 0.000-1,-10.000 0.000-1,-8.000 0.000-1,-4.000-7.000 1,3.000-11.000 0,3.000-14.000 2,4.000-11.000 0,7.000-9.000 4,13.000-3.000 5,12.000-3.000 6,13.000-2.000 5,4.000-1.000 8,-3.000 3.000 9,-3.000 3.000 8,-2.000 4.000 10,-3.000 2.000 6,1.000 4.000 3,-1.000 3.000 3,1.000 3.000 3,-4.000 1.000 0,-6.000 1.000-2,-6.000-1.000-1,-6.000 1.000-3,-4.000-6.000-2,1.000-8.000 0,-1.000-10.000-2,1.000-9.000-2,2.000-16.000-2,7.000-22.000-7,6.000-22.000-5,7.000-21.000-7,8.000-18.000-6,14.000-12.000-11,11.000-13.000-8,14.000-12.000-11,7.000-13.000-6,3.000-12.000-4,3.000-13.000-5,4.000-12.000-5,-7.000 6.000 3,-16.000 25.000 9,-15.000 25.000 8,-15.000 25.000 8,-7.000 14.000 6,3.000 3.000 3,3.000 3.000 1,4.000 4.000 3</inkml:trace>
</inkml:ink>
</file>

<file path=ppt/ink/ink81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39"/>
    </inkml:context>
    <inkml:brush xml:id="br0">
      <inkml:brushProperty name="width" value="0.0429027304053307" units="cm"/>
      <inkml:brushProperty name="height" value="0.0429027304053307" units="cm"/>
      <inkml:brushProperty name="color" value="#6adcab"/>
      <inkml:brushProperty name="ignorePressure" value="0"/>
    </inkml:brush>
  </inkml:definitions>
  <inkml:trace contextRef="#ctx0" brushRef="#br0">38700.000 40000.000 512,'1.000'-69.000'0,"4.000"13.000"0,3.000 12.000 0,3.000 13.000 0,-7.000 21.000 10,-15.000 32.000 19,-15.000 31.000 20,-16.000 32.000 20,-13.000 27.000 2,-9.000 26.000-12,-10.000 24.000-13,-8.000 26.000-13,-11.000 21.000-9,-8.000 19.000-5,-10.000 19.000-6,-9.000 19.000-6,-5.000 5.000-4,0.000-5.000-6,0.000-7.000-5,0.000-5.000-5,7.000-14.000-4,17.000-18.000-3,15.000-19.000-2,16.000-18.000-2,15.000-28.000-4,16.000-33.000-3,15.000-35.000-6,17.000-34.000-3,17.000-38.000-2,23.000-41.000 1,22.000-40.000 2,22.000-40.000 1,8.000-25.000 4,-2.000-5.000 5,-3.000-7.000 5,-3.000-5.000 5,-2.000 2.000 5,0.000 13.000 3,0.000 12.000 3,0.000 13.000 3,-4.000 10.000 5,-5.000 10.000 4,-7.000 10.000 5,-5.000 9.000 5,-9.000 9.000 6,-9.000 9.000 7,-10.000 10.000 8,-8.000 10.000 8,-6.000 10.000 1,1.000 13.000-4,-1.000 12.000-3,1.000 13.000-5,-3.000 12.000-1,-2.000 13.000 1,-3.000 12.000 1,-3.000 13.000 1,-1.000 15.000-2,4.000 19.000-1,3.000 19.000-3,3.000 19.000-2,-1.000 29.000-4,-2.000 41.000-7,-3.000 40.000-5,-3.000 42.000-6,-4.000 30.000-8,-3.000 22.000-8,-3.000 22.000-8,-2.000 23.000-9,-1.000 0.000-5,3.000-18.000-2,3.000-19.000-1,4.000-18.000-3,5.000-31.000-2,10.000-40.000-3,10.000-40.000-3,9.000-41.000-3,1.000-38.000 3,-6.000-34.000 8,-6.000-35.000 10,-6.000-33.000 8,-4.000-20.000 5,1.000-3.000 3,-1.000-3.000 3,1.000-2.000 2</inkml:trace>
</inkml:ink>
</file>

<file path=ppt/ink/ink81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41"/>
    </inkml:context>
    <inkml:brush xml:id="br0">
      <inkml:brushProperty name="width" value="0.0498570650815964" units="cm"/>
      <inkml:brushProperty name="height" value="0.0498570650815964" units="cm"/>
      <inkml:brushProperty name="color" value="#6adcab"/>
      <inkml:brushProperty name="ignorePressure" value="0"/>
    </inkml:brush>
  </inkml:definitions>
  <inkml:trace contextRef="#ctx0" brushRef="#br0">40100.000 39750.000 441,'-44.000'-47.000'0,"13.000"6.000"0,12.000 7.000 0,13.000 6.000 0,7.000 4.000 3,4.000 4.000 9,3.000 3.000 6,3.000 3.000 8,4.000 6.000 3,7.000 9.000-3,6.000 10.000-2,7.000 10.000-3,2.000 10.000-2,1.000 13.000-2,-1.000 12.000-3,1.000 13.000-3,-3.000 9.000-2,-2.000 6.000-3,-3.000 7.000-3,-3.000 6.000-3,-7.000 4.000-4,-9.000 4.000-6,-10.000 3.000-6,-8.000 3.000-7,-12.000 3.000-3,-12.000 3.000-4,-13.000 3.000-3,-12.000 4.000-3,-10.000-4.000 2,-6.000-9.000 4,-6.000-10.000 6,-6.000-8.000 4,-7.000-11.000 6,-6.000-8.000 5,-6.000-10.000 6,-6.000-9.000 4,-4.000-7.000 6,1.000-3.000 7,-1.000-3.000 7,1.000-2.000 6,8.000-6.000 2,20.000-6.000-3,18.000-6.000-1,20.000-6.000-3,17.000-10.000 2,20.000-12.000 3,18.000-13.000 6,20.000-12.000 3,19.000-12.000 1,22.000-8.000-5,22.000-10.000-4,23.000-9.000-5,11.000-2.000-5,4.000 6.000-4,3.000 7.000-6,3.000 6.000-5,-8.000 9.000-4,-19.000 13.000-3,-18.000 12.000-3,-19.000 13.000-3,-18.000 15.000-2,-15.000 19.000 0,-15.000 19.000-1,-16.000 19.000 0,-19.000 15.000-1,-22.000 13.000 0,-22.000 12.000-1,-21.000 13.000-1,-15.000-1.000 2,-6.000-11.000 5,-6.000-14.000 4,-6.000-11.000 4,2.000-14.000 3,14.000-11.000 1,11.000-14.000 1,14.000-11.000 1,16.000-12.000 1,22.000-9.000 3,22.000-10.000 3,23.000-8.000 2,20.000-14.000 1,23.000-15.000-3,22.000-15.000-1,22.000-16.000-1,10.000-7.000-2,1.000 4.000 0,-1.000 3.000-1,1.000 3.000 1,-9.000 10.000-3,-15.000 20.000-8,-15.000 18.000-5,-16.000 20.000-7,-18.000 17.000-3,-18.000 20.000 1,-19.000 18.000 1,-18.000 20.000 1,-21.000 11.000 1,-22.000 7.000 2,-22.000 6.000 1,-21.000 7.000 2,-12.000-1.000 3,1.000-6.000 3,-1.000-6.000 4,1.000-6.000 4,7.000-12.000 3,16.000-15.000 3,15.000-15.000 3,17.000-16.000 2,30.000-23.000 2,47.000-27.000-1,47.000-28.000 0,48.000-28.000-2,19.000-7.000-2,-6.000 16.000-5,-6.000 15.000-6,-6.000 17.000-5,-10.000 13.000-3,-12.000 13.000 0,-13.000 12.000 0,-12.000 13.000 0,-16.000 13.000-1,-19.000 17.000-2,-18.000 15.000-1,-19.000 16.000-3,-16.000 12.000 1,-12.000 9.000 2,-13.000 10.000 3,-12.000 10.000 4,-7.000-1.000 1,1.000-9.000 3,-1.000-10.000 3,1.000-8.000 2,4.000-12.000 0,9.000-12.000 0,10.000-13.000-2,10.000-12.000-1,16.000-27.000-4,26.000-41.000-7,24.000-40.000-7,26.000-40.000-8,13.000-26.000-5,4.000-9.000-1,3.000-10.000-3,3.000-8.000-2,4.000-17.000 1,7.000-21.000 3,6.000-22.000 3,7.000-22.000 3,8.000-21.000 3,14.000-18.000 2,11.000-19.000 3,14.000-18.000 1,0.000 7.000 4,-8.000 34.000 4,-10.000 35.000 4,-9.000 35.000 5,-15.000 32.000 5,-18.000 31.000 9,-19.000 32.000 8,-18.000 31.000 7,-26.000 29.000 8,-31.000 29.000 8,-31.000 28.000 7,-31.000 28.000 7,-20.000 21.000-3,-5.000 17.000-13,-7.000 15.000-12,-5.000 16.000-13,0.000 9.000-9,10.000 3.000-8,10.000 3.000-6,9.000 4.000-7,12.000-10.000-3,16.000-22.000 2,15.000-22.000 1,17.000-21.000 2,13.000-18.000-2,13.000-12.000-4,12.000-13.000-6,13.000-12.000-4,12.000-12.000-2,13.000-8.000 2,12.000-10.000 1,13.000-9.000 2,2.000-1.000 4,-5.000 10.000 5,-7.000 10.000 7,-5.000 9.000 5,-12.000 17.000 4,-16.000 25.000 2,-15.000 25.000 1,-15.000 25.000 1,-20.000 20.000 0,-21.000 16.000-1,-22.000 15.000 0,-22.000 17.000-2,-13.000 2.000 0,-3.000-9.000 1,-3.000-10.000 1,-2.000-8.000 0,3.000-14.000 0,14.000-15.000-1,11.000-15.000-1,14.000-16.000 0,13.000-18.000-1,16.000-18.000 0,15.000-19.000 0,17.000-18.000-1,11.000-10.000 1,10.000 0.000 0,10.000 0.000 2,9.000 0.000 1,1.000 3.000 1,-6.000 6.000-2,-6.000 7.000-1,-6.000 6.000-1,-9.000 7.000 1,-8.000 10.000 0,-10.000 10.000 2,-9.000 9.000 0,-9.000 6.000 2,-5.000 3.000 0,-7.000 3.000 1,-5.000 4.000 1,-8.000 2.000-2,-5.000 4.000 0,-7.000 3.000-3,-5.000 3.000-1,-6.000 3.000-3,-3.000 3.000-6,-3.000 3.000-4,-2.000 4.000-5,-5.000 2.000-4,-2.000 4.000-1,-3.000 3.000-3,-3.000 3.000-1,1.000-4.000-2,6.000-8.000-2,7.000-10.000-2,6.000-9.000-2,6.000-12.000 1,6.000-11.000 6,7.000-14.000 5,6.000-11.000 6,3.000 0.000 12,0.000 17.000 19,0.000 15.000 18,0.000 16.000 19,0.000 10.000 4,0.000 7.000-9,0.000 6.000-10,0.000 7.000-10,1.000 2.000-7,4.000 1.000-8,3.000-1.000-5,3.000 1.000-7,3.000-6.000-6,3.000-8.000-2,3.000-10.000-5,4.000-9.000-2,13.000-21.000-10,26.000-31.000-17,24.000-31.000-17,26.000-31.000-16,8.000-18.000-2,-5.000-3.000 13,-7.000-3.000 11,-5.000-2.000 13,-8.000 5.000 10,-5.000 16.000 7,-7.000 15.000 7,-5.000 17.000 7,-4.000 11.000 7,0.000 10.000 5,0.000 10.000 6,0.000 9.000 5,-2.000 9.000 6,-3.000 9.000 9,-3.000 10.000 8,-2.000 10.000 9,-3.000 5.000 2,1.000 4.000-3,-1.000 3.000-3,1.000 3.000-3,1.000 3.000-4,3.000 3.000-5,3.000 3.000-4,4.000 4.000-5,-1.000-1.000-4,-3.000-3.000-1,-3.000-3.000-3,-2.000-2.000-1,-5.000-6.000-2,-2.000-6.000-2,-3.000-6.000-2,-3.000-6.000-2,-7.000-27.000-4,-9.000-47.000-7,-10.000-47.000-7,-8.000-46.000-6,-1.000-29.000-4,9.000-9.000-2,10.000-10.000 0,10.000-8.000-2,7.000 2.000 0,6.000 16.000 2,7.000 15.000 2,6.000 17.000 1,6.000 13.000 3,6.000 13.000 5,7.000 12.000 4,6.000 13.000 4,1.000 13.000 4,-3.000 17.000 6,-3.000 15.000 4,-2.000 16.000 5,-5.000 12.000 1,-2.000 9.000-2,-3.000 10.000-2,-3.000 10.000-3,-6.000 7.000-3,-5.000 6.000-4,-7.000 7.000-3,-5.000 6.000-3,-6.000 6.000-5,-3.000 6.000-6,-3.000 7.000-6,-2.000 6.000-5,-8.000 1.000-5,-8.000-3.000-5,-10.000-3.000-3,-9.000-2.000-5,-10.000-6.000-1,-9.000-6.000 1,-10.000-6.000 0,-8.000-6.000 1,-1.000-9.000 4,9.000-8.000 7,10.000-10.000 9,10.000-9.000 7</inkml:trace>
</inkml:ink>
</file>

<file path=ppt/ink/ink81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41"/>
    </inkml:context>
    <inkml:brush xml:id="br0">
      <inkml:brushProperty name="width" value="0.0316521190106869" units="cm"/>
      <inkml:brushProperty name="height" value="0.0316521190106869" units="cm"/>
      <inkml:brushProperty name="color" value="#6adcab"/>
      <inkml:brushProperty name="ignorePressure" value="0"/>
    </inkml:brush>
  </inkml:definitions>
  <inkml:trace contextRef="#ctx0" brushRef="#br0">42250.000 43600.000 695,'-54.000'-54.000'3,"-5.000"-5.000"9,-7.000-7.000 7,-5.000-5.000 9,14.000 3.000 6,39.000 17.000 6,36.000 15.000 6,39.000 16.000 7,25.000 13.000-9,17.000 14.000-20,15.000 11.000-22,16.000 14.000-22,-5.000 2.000-17,-25.000-6.000-11,-25.000-6.000-13,-25.000-6.000-11</inkml:trace>
</inkml:ink>
</file>

<file path=ppt/ink/ink81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41"/>
    </inkml:context>
    <inkml:brush xml:id="br0">
      <inkml:brushProperty name="width" value="0.0528596602380276" units="cm"/>
      <inkml:brushProperty name="height" value="0.0528596602380276" units="cm"/>
      <inkml:brushProperty name="color" value="#6adcab"/>
      <inkml:brushProperty name="ignorePressure" value="0"/>
    </inkml:brush>
  </inkml:definitions>
  <inkml:trace contextRef="#ctx0" brushRef="#br0">45850.000 40500.000 416,'-43.000'-35.000'13,"17.000"32.000"26,15.000 31.000 27,16.000 32.000 26,5.000 24.000 3,-2.000 19.000-17,-3.000 19.000-19,-3.000 19.000-18,-2.000 13.000-11,0.000 10.000-4,0.000 10.000-5,0.000 9.000-5,-2.000-4.000-8,-3.000-15.000-16,-3.000-15.000-13,-2.000-16.000-15</inkml:trace>
</inkml:ink>
</file>

<file path=ppt/ink/ink81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41"/>
    </inkml:context>
    <inkml:brush xml:id="br0">
      <inkml:brushProperty name="width" value="0.0511769503355026" units="cm"/>
      <inkml:brushProperty name="height" value="0.0511769503355026" units="cm"/>
      <inkml:brushProperty name="color" value="#6adcab"/>
      <inkml:brushProperty name="ignorePressure" value="0"/>
    </inkml:brush>
  </inkml:definitions>
  <inkml:trace contextRef="#ctx0" brushRef="#br0">45650.000 40250.000 429,'23.000'-24.000'0,"-3.000"4.000"0,-3.000 3.000 0,-2.000 3.000 0,0.000-4.000 0,7.000-8.000 0,6.000-10.000 0,7.000-9.000 0,4.000-2.000 6,3.000 6.000 11,3.000 7.000 11,4.000 6.000 12,2.000 7.000 6,4.000 10.000 2,3.000 10.000 1,3.000 9.000 2,-2.000 9.000-2,-6.000 9.000-5,-6.000 10.000-5,-6.000 10.000-5,-6.000 11.000-4,-2.000 17.000-5,-3.000 15.000-4,-3.000 16.000-4,-10.000 15.000-5,-16.000 16.000-3,-15.000 15.000-4,-15.000 17.000-4,-15.000 10.000-5,-12.000 6.000-3,-13.000 7.000-4,-12.000 6.000-5,-7.000-5.000-5,1.000-16.000-6,-1.000-15.000-7,1.000-15.000-6,1.000-14.000-3,3.000-8.000 2,3.000-10.000 1,4.000-9.000 2,7.000-13.000 1,13.000-16.000 2,12.000-15.000 2,13.000-15.000 2,7.000-11.000 1,4.000-2.000-1,3.000-3.000 0,3.000-3.000 0</inkml:trace>
</inkml:ink>
</file>

<file path=ppt/ink/ink81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19:42"/>
    </inkml:context>
    <inkml:brush xml:id="br0">
      <inkml:brushProperty name="width" value="0.047366164624691" units="cm"/>
      <inkml:brushProperty name="height" value="0.047366164624691" units="cm"/>
      <inkml:brushProperty name="color" value="#6adcab"/>
      <inkml:brushProperty name="ignorePressure" value="0"/>
    </inkml:brush>
  </inkml:definitions>
  <inkml:trace contextRef="#ctx0" brushRef="#br0">45800.000 44100.000 464,'-2.000'57.000'5,"-3.000"17.000"11,-3.000 15.000 11,-2.000 16.000 10,-3.000 4.000 5,1.000-6.000-1,-1.000-6.000-1,1.000-6.000-1,2.000-2.000-3,7.000 3.000-4,6.000 3.000-5,7.000 4.000-5,5.000-4.000-1,7.000-9.000-1,6.000-10.000 2,7.000-8.000 0,5.000-12.000 0,7.000-12.000-4,6.000-13.000-2,7.000-12.000-2,5.000-16.000-4,7.000-19.000-5,6.000-18.000-4,7.000-19.000-4,0.000-16.000-2,-2.000-12.000-1,-3.000-13.000-2,-3.000-12.000 1,-7.000-9.000-1,-9.000-2.000 3,-10.000-3.000 2,-8.000-3.000 2,-14.000 2.000 2,-15.000 10.000 1,-15.000 10.000 0,-16.000 9.000 1,-19.000 13.000 0,-22.000 20.000-2,-22.000 18.000-3,-21.000 20.000-1,-17.000 17.000-6,-8.000 20.000-8,-10.000 18.000-9,-9.000 20.000-8,5.000 3.000-1,23.000-8.000 7,22.000-10.000 6,22.000-9.000 7,12.000-4.000-5,3.000 4.000-17,3.000 3.000-17,4.000 3.000-18</inkml:trace>
</inkml:ink>
</file>

<file path=ppt/ink/ink81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07"/>
    </inkml:context>
    <inkml:brush xml:id="br0">
      <inkml:brushProperty name="width" value="0.0471617542207241" units="cm"/>
      <inkml:brushProperty name="height" value="0.0471617542207241" units="cm"/>
      <inkml:brushProperty name="color" value="#6adcab"/>
      <inkml:brushProperty name="ignorePressure" value="0"/>
    </inkml:brush>
  </inkml:definitions>
  <inkml:trace contextRef="#ctx0" brushRef="#br0">49800.000 39800.000 466,'-40.000'-2.000'7,"23.000"-3.000"15,22.000-3.000 14,22.000-2.000 15,16.000-3.000 3,14.000 1.000-9,11.000-1.000-8,14.000 1.000-8,10.000-1.000-6,9.000 1.000-1,10.000-1.000-2,10.000 1.000-1,4.000-4.000-2,0.000-6.000 0,0.000-6.000-1,0.000-6.000 0,1.000-2.000-1,4.000 3.000-1,3.000 3.000-2,3.000 4.000-1,-1.000 2.000-2,-2.000 4.000 0,-3.000 3.000-1,-3.000 3.000-1,-1.000 3.000 0,4.000 3.000-3,3.000 3.000 0,3.000 4.000-3,-2.000 5.000 0,-6.000 10.000-1,-6.000 10.000 0,-6.000 9.000 0,-2.000 2.000-1,3.000-2.000 1,3.000-3.000 0,4.000-3.000 0,-6.000-4.000-2,-11.000-3.000-2,-14.000-3.000-4,-11.000-2.000-3,-6.000-5.000-1,4.000-2.000 0,3.000-3.000 0,3.000-3.000-1,1.000-7.000 2,1.000-9.000 0,-1.000-10.000 2,1.000-8.000 1,-6.000-3.000 1,-8.000 7.000 1,-10.000 6.000 1,-9.000 7.000 0,-13.000 8.000-6,-16.000 14.000-14,-15.000 11.000-14,-15.000 14.000-15,-11.000 3.000-6,-2.000-2.000 3,-3.000-3.000 2,-3.000-3.000 2</inkml:trace>
</inkml:ink>
</file>

<file path=ppt/ink/ink81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17"/>
    </inkml:context>
    <inkml:brush xml:id="br0">
      <inkml:brushProperty name="width" value="0.0340195558965206" units="cm"/>
      <inkml:brushProperty name="height" value="0.0340195558965206" units="cm"/>
      <inkml:brushProperty name="color" value="#6adcab"/>
      <inkml:brushProperty name="ignorePressure" value="0"/>
    </inkml:brush>
  </inkml:definitions>
  <inkml:trace contextRef="#ctx0" brushRef="#br0">56800.000 39150.000 646,'-47.000'0.000'0,"6.000"0.000"0,7.000 0.000 0,6.000 0.000 0,6.000 3.000 5,6.000 6.000 8,7.000 7.000 10,6.000 6.000 9,9.000 1.000 3,13.000-3.000-4,12.000-3.000-3,13.000-2.000-5,10.000-5.000-2,10.000-2.000-1,10.000-3.000-1,9.000-3.000-1,4.000-2.000-5,1.000 0.000-5,-1.000 0.000-7,1.000 0.000-5,-4.000 0.000-4,-6.000 0.000-1,-6.000 0.000 0,-6.000 0.000-1,-9.000 7.000 1,-8.000 17.000 1,-10.000 15.000 2,-9.000 16.000 1,-10.000 9.000 2,-9.000 3.000 0,-10.000 3.000 2,-8.000 4.000 1,-12.000 2.000 2,-12.000 4.000 2,-13.000 3.000 4,-12.000 3.000 1,-5.000-1.000 3,3.000-2.000 1,3.000-3.000 2,4.000-3.000 1,1.000-4.000-1,0.000-3.000-2,0.000-3.000-2,0.000-2.000-3,1.000-8.000-2,4.000-8.000-1,3.000-10.000-4,3.000-9.000-1,3.000-7.000-1,3.000-3.000 0,3.000-3.000 1,4.000-2.000-1,2.000-15.000-6,4.000-25.000-14,3.000-25.000-14,3.000-25.000-14,7.000-22.000-6,14.000-19.000 2,11.000-18.000 1,14.000-19.000 2,2.000 4.000 5,-6.000 29.000 8,-6.000 28.000 8,-6.000 28.000 7</inkml:trace>
</inkml:ink>
</file>

<file path=ppt/ink/ink81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18"/>
    </inkml:context>
    <inkml:brush xml:id="br0">
      <inkml:brushProperty name="width" value="0.0325948484241962" units="cm"/>
      <inkml:brushProperty name="height" value="0.0325948484241962" units="cm"/>
      <inkml:brushProperty name="color" value="#6adcab"/>
      <inkml:brushProperty name="ignorePressure" value="0"/>
    </inkml:brush>
  </inkml:definitions>
  <inkml:trace contextRef="#ctx0" brushRef="#br0">57600.000 38550.000 674,'25.000'-25.000'1,"0.000"0.000"1,0.000 0.000 2,0.000 0.000 2,-4.000 10.000 4,-5.000 23.000 10,-7.000 22.000 9,-5.000 22.000 9,-12.000 18.000 2,-16.000 16.000-5,-15.000 15.000-5,-15.000 17.000-5,-12.000 10.000-4,-6.000 6.000-2,-6.000 7.000-3,-6.000 6.000-3,-4.000-1.000-3,1.000-5.000-4,-1.000-7.000-5,1.000-5.000-6,2.000-11.000-3,7.000-11.000-6,6.000-14.000-6,7.000-11.000-4,15.000-25.000-7,25.000-33.000-10,25.000-35.000-10,25.000-34.000-9,20.000-23.000 1,16.000-8.000 10,15.000-10.000 12,17.000-9.000 10,8.000 1.000 8,4.000 13.000 4,3.000 12.000 5,3.000 13.000 3,-2.000 10.000 6,-6.000 10.000 7,-6.000 10.000 5,-6.000 9.000 7,-7.000 9.000 3,-6.000 9.000 2,-6.000 10.000 0,-6.000 10.000 1,-10.000 8.000 1,-12.000 10.000 3,-13.000 10.000 1,-12.000 9.000 1,-10.000 2.000 0,-6.000-2.000-3,-6.000-3.000-2,-6.000-3.000-4,-4.000-6.000-4,1.000-5.000-3,-1.000-7.000-4,1.000-5.000-3,10.000-11.000-7,22.000-11.000-7,22.000-14.000-7,23.000-11.000-8,10.000-9.000-3,0.000-3.000 1,0.000-3.000 2,0.000-2.000 2,-4.000 0.000 2,-5.000 7.000 3,-7.000 6.000 5,-5.000 7.000 4,-8.000 7.000 2,-5.000 9.000-1,-7.000 10.000 1,-5.000 10.000 0,-8.000 5.000-1,-5.000 4.000 0,-7.000 3.000-1,-5.000 3.000 0,-6.000-2.000-2,-3.000-6.000-4,-3.000-6.000-2,-2.000-6.000-3</inkml:trace>
</inkml:ink>
</file>

<file path=ppt/ink/ink81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19"/>
    </inkml:context>
    <inkml:brush xml:id="br0">
      <inkml:brushProperty name="width" value="0.0406545475125313" units="cm"/>
      <inkml:brushProperty name="height" value="0.0406545475125313" units="cm"/>
      <inkml:brushProperty name="color" value="#6adcab"/>
      <inkml:brushProperty name="ignorePressure" value="0"/>
    </inkml:brush>
  </inkml:definitions>
  <inkml:trace contextRef="#ctx0" brushRef="#br0">59100.000 38950.000 541,'28.000'-44.000'1,"6.000"13.000"4,7.000 12.000 4,6.000 13.000 3,6.000 6.000 5,6.000 0.000 5,7.000 0.000 7,6.000 0.000 6,3.000 0.000 0,0.000 0.000-6,0.000 0.000-6,0.000 0.000-5,-7.000 4.000-8,-11.000 10.000-9,-14.000 10.000-10,-11.000 9.000-9,-14.000 9.000-7,-11.000 9.000-5,-14.000 10.000-4,-11.000 10.000-5,-11.000 0.000-1,-5.000-5.000 4,-7.000-7.000 3,-5.000-5.000 3,-4.000-8.000 5,0.000-5.000 6,0.000-7.000 5,0.000-5.000 5,1.000-8.000 5,4.000-5.000 1,3.000-7.000 2,3.000-5.000 1,3.000-4.000 4,3.000 0.000 4,3.000 0.000 3,4.000 0.000 5,2.000 1.000 5,4.000 4.000 9,3.000 3.000 9,3.000 3.000 8,3.000 4.000 3,3.000 7.000-3,3.000 6.000-3,4.000 7.000-3,1.000 7.000-3,0.000 9.000-4,0.000 10.000-4,0.000 10.000-3,0.000 5.000-4,0.000 4.000-4,0.000 3.000-4,0.000 3.000-5,-4.000 4.000-2,-5.000 7.000-1,-7.000 6.000-1,-5.000 7.000-2,-1.000-6.000-1,6.000-15.000-5,7.000-15.000-2,6.000-16.000-4,6.000-23.000-7,6.000-27.000-14,7.000-28.000-12,6.000-28.000-14,6.000-26.000-2,6.000-21.000 9,7.000-22.000 6,6.000-22.000 9,3.000-8.000 5,0.000 6.000 1,0.000 7.000 1,0.000 6.000 2,-2.000 10.000 4,-3.000 17.000 6,-3.000 15.000 7,-2.000 16.000 7,-5.000 15.000 6,-2.000 16.000 4,-3.000 15.000 6,-3.000 17.000 4,-4.000 13.000 4,-3.000 13.000 3,-3.000 12.000 3,-2.000 13.000 3,-6.000 10.000 1,-6.000 10.000-3,-6.000 10.000-1,-6.000 9.000-3,-4.000 6.000-3,1.000 3.000-4,-1.000 3.000-4,1.000 4.000-5,-3.000-3.000-2,-2.000-5.000 1,-3.000-7.000-1,-3.000-5.000 1,-2.000-9.000-3,0.000-9.000-7,0.000-10.000-5,0.000-8.000-7,1.000-23.000-9,4.000-34.000-11,3.000-35.000-12,3.000-33.000-12,3.000-20.000-2,3.000-3.000 9,3.000-3.000 7,4.000-2.000 8,1.000 2.000 6,0.000 9.000 4,0.000 10.000 5,0.000 10.000 3,-2.000 14.000 10,-3.000 23.000 12,-3.000 22.000 14,-2.000 22.000 13,-3.000 15.000 4,1.000 9.000-3,-1.000 10.000-5,1.000 10.000-3,-3.000 7.000-4,-2.000 6.000 0,-3.000 7.000-3,-3.000 6.000-1,-1.000-1.000-2,4.000-5.000-2,3.000-7.000-4,3.000-5.000-3,6.000-9.000-3,9.000-9.000-5,10.000-10.000-4,10.000-8.000-4,10.000-15.000-1,13.000-19.000 2,12.000-18.000 1,13.000-19.000 3,7.000-12.000-4,4.000-2.000-8,3.000-3.000-7,3.000-3.000-8,3.000 1.000-3,3.000 6.000 2,3.000 7.000 3,4.000 6.000 1,-1.000 7.000 5,-3.000 10.000 5,-3.000 10.000 5,-2.000 9.000 5,-6.000 7.000 8,-6.000 7.000 10,-6.000 6.000 11,-6.000 7.000 10,-6.000 4.000 4,-2.000 3.000 0,-3.000 3.000-1,-3.000 4.000-1,-7.000 5.000-1,-9.000 10.000-2,-10.000 10.000-3,-8.000 9.000-2,-9.000 7.000-2,-6.000 7.000-4,-6.000 6.000-3,-6.000 7.000-4,-9.000 2.000-1,-8.000 1.000 0,-10.000-1.000 0,-9.000 1.000 0,-10.000-3.000-3,-9.000-2.000-4,-10.000-3.000-5,-8.000-3.000-5,-3.000-10.000-3,7.000-16.000-4,6.000-15.000-3,7.000-15.000-4,5.000-18.000-2,7.000-19.000-2,6.000-18.000-2,7.000-19.000-3,7.000-15.000-1,9.000-8.000 0,10.000-10.000 0,10.000-9.000 1,4.000-1.000 1,0.000 10.000 6,0.000 10.000 5,0.000 9.000 5,6.000 10.000 6,13.000 14.000 9,12.000 11.000 7,13.000 14.000 8,9.000 11.000 5,6.000 14.000 3,7.000 11.000 2,6.000 14.000 3,1.000 13.000 1,-3.000 16.000-3,-3.000 15.000-1,-2.000 17.000-1,-1.000 8.000-3,3.000 4.000-3,3.000 3.000-3,4.000 3.000-3,-3.000-2.000-4,-5.000-6.000-6,-7.000-6.000-7,-5.000-6.000-6,-6.000-9.000-8,-3.000-8.000-8,-3.000-10.000-10,-2.000-9.000-9</inkml:trace>
</inkml:ink>
</file>

<file path=ppt/ink/ink8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4"/>
    </inkml:context>
    <inkml:brush xml:id="br0">
      <inkml:brushProperty name="width" value="0.0318326465785503" units="cm"/>
      <inkml:brushProperty name="height" value="0.0318326465785503" units="cm"/>
      <inkml:brushProperty name="color" value="#f2395b"/>
      <inkml:brushProperty name="ignorePressure" value="0"/>
    </inkml:brush>
  </inkml:definitions>
  <inkml:trace contextRef="#ctx0" brushRef="#br0">52000.000 45850.000 691,'25.000'-33.000'41,"0.000"34.000"4,0.000 35.000 4,0.000 35.000 4,-5.000 16.000-4,-9.000 1.000-13,-10.000-1.000-13,-8.000 1.000-13,-6.000 1.000-7,1.000 3.000-5,-1.000 3.000-3,1.000 4.000-4,-1.000-7.000-2,1.000-16.000 0,-1.000-15.000-1,1.000-15.000-1,-1.000-17.000-7,1.000-15.000-14,-1.000-15.000-14,1.000-16.000-15,1.000-10.000-1,3.000-3.000 12,3.000-3.000 12,4.000-2.000 12</inkml:trace>
</inkml:ink>
</file>

<file path=ppt/ink/ink81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0"/>
    </inkml:context>
    <inkml:brush xml:id="br0">
      <inkml:brushProperty name="width" value="0.0422204472124577" units="cm"/>
      <inkml:brushProperty name="height" value="0.0422204472124577" units="cm"/>
      <inkml:brushProperty name="color" value="#6adcab"/>
      <inkml:brushProperty name="ignorePressure" value="0"/>
    </inkml:brush>
  </inkml:definitions>
  <inkml:trace contextRef="#ctx0" brushRef="#br0">62300.000 38300.000 521,'1.000'-143.000'0,"4.000"17.000"0,3.000 15.000 0,3.000 16.000 0,-13.000-2.000 5,-28.000-19.000 11,-28.000-18.000 10,-27.000-19.000 11,-17.000-2.000 2,-3.000 16.000-9,-3.000 15.000-7,-2.000 17.000-8,-9.000 3.000-5,-12.000-5.000-4,-13.000-7.000-3,-12.000-5.000-3,-15.000 0.000-3,-15.000 10.000 0,-15.000 10.000 0,-16.000 9.000-1,-12.000 12.000-1,-5.000 16.000 1,-7.000 15.000 0,-5.000 17.000 1,-9.000 13.000 0,-9.000 13.000 3,-10.000 12.000 1,-8.000 13.000 3,0.000 13.000 1,14.000 17.000 0,11.000 15.000 1,14.000 16.000 1,8.000 12.000 1,7.000 9.000 0,6.000 10.000 2,7.000 10.000 0,5.000 5.000 0,7.000 4.000 0,6.000 3.000-1,7.000 3.000 0,11.000 9.000 1,20.000 16.000 0,18.000 15.000 2,20.000 17.000 2,17.000 17.000 0,20.000 23.000 0,18.000 22.000 0,20.000 22.000 1,16.000 7.000-1,16.000-6.000-2,15.000-6.000 0,17.000-6.000-1,16.000-10.000-2,19.000-12.000-1,19.000-13.000-2,19.000-12.000-1,16.000-9.000-1,17.000-2.000 0,15.000-3.000 0,16.000-3.000-1,10.000-9.000 0,7.000-11.000-2,6.000-14.000-3,7.000-11.000-1,10.000-12.000-1,16.000-9.000 1,15.000-10.000 1,17.000-8.000 1,11.000-15.000 0,10.000-19.000-3,10.000-18.000-1,9.000-19.000-2,4.000-18.000-1,1.000-15.000 2,-1.000-15.000 0,1.000-16.000 2,-4.000-16.000 1,-6.000-16.000-2,-6.000-15.000 0,-6.000-15.000 0,-7.000-15.000-2,-6.000-12.000 0,-6.000-13.000-2,-6.000-12.000-1,-12.000-13.000 0,-15.000-12.000 1,-15.000-13.000 0,-16.000-12.000 0,-21.000-9.000 1,-24.000-2.000-1,-26.000-3.000 1,-24.000-3.000-1,-21.000-2.000 0,-16.000 0.000 1,-15.000 0.000-1,-15.000 0.000 1,-20.000-2.000-1,-21.000-3.000 0,-22.000-3.000 1,-22.000-2.000-1,-21.000-5.000 1,-18.000-2.000 0,-19.000-3.000 1,-18.000-3.000 1,-20.000 5.000 0,-18.000 17.000-1,-19.000 15.000 1,-18.000 16.000 0,-15.000 16.000-1,-9.000 20.000-1,-10.000 18.000-2,-8.000 20.000-1,-8.000 16.000-2,-2.000 16.000-2,-3.000 15.000-4,-3.000 17.000-1,7.000 13.000-3,19.000 13.000 0,19.000 12.000-1,19.000 13.000 0,24.000 6.000 0,32.000 0.000 4,31.000 0.000 4,32.000 0.000 3</inkml:trace>
</inkml:ink>
</file>

<file path=ppt/ink/ink81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0"/>
    </inkml:context>
    <inkml:brush xml:id="br0">
      <inkml:brushProperty name="width" value="0.0424026623368263" units="cm"/>
      <inkml:brushProperty name="height" value="0.0424026623368263" units="cm"/>
      <inkml:brushProperty name="color" value="#6adcab"/>
      <inkml:brushProperty name="ignorePressure" value="0"/>
    </inkml:brush>
  </inkml:definitions>
  <inkml:trace contextRef="#ctx0" brushRef="#br0">63900.000 40400.000 518,'10.000'-50.000'0,"23.000"0.000"0,22.000 0.000 0,22.000 0.000 0,24.000 0.000 9,29.000 0.000 17,28.000 0.000 18,28.000 0.000 18,-4.000 6.000 2,-33.000 13.000-13,-35.000 12.000-13,-34.000 13.000-12,-15.000 6.000-8,7.000 0.000 0,6.000 0.000-2,7.000 0.000-1,-6.000 4.000-6,-15.000 10.000-13,-15.000 10.000-11,-16.000 9.000-13,-16.000 4.000-7,-16.000 1.000-6,-15.000-1.000-4,-15.000 1.000-4,-14.000-3.000-2,-8.000-2.000 4,-10.000-3.000 4,-9.000-3.000 3,-7.000-6.000 5,-3.000-5.000 7,-3.000-7.000 8,-2.000-5.000 7,-3.000-4.000 6,1.000 0.000 1,-1.000 0.000 4,1.000 0.000 3,4.000 0.000 3,9.000 0.000 6,10.000 0.000 5,10.000 0.000 6,8.000 1.000 3,10.000 4.000 5,10.000 3.000 4,9.000 3.000 4,6.000 3.000 1,3.000 3.000-2,3.000 3.000 0,4.000 4.000-3,2.000 7.000 0,4.000 13.000 0,3.000 12.000 0,3.000 13.000 0,1.000 13.000-3,1.000 17.000-2,-1.000 15.000-4,1.000 16.000-4,-3.000 12.000-3,-2.000 9.000-4,-3.000 10.000-4,-3.000 10.000-5,-4.000-1.000-4,-3.000-9.000-4,-3.000-10.000-4,-2.000-8.000-5,-3.000-14.000-6,1.000-15.000-8,-1.000-15.000-8,1.000-16.000-7</inkml:trace>
</inkml:ink>
</file>

<file path=ppt/ink/ink81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1"/>
    </inkml:context>
    <inkml:brush xml:id="br0">
      <inkml:brushProperty name="width" value="0.0371934548020363" units="cm"/>
      <inkml:brushProperty name="height" value="0.0371934548020363" units="cm"/>
      <inkml:brushProperty name="color" value="#6adcab"/>
      <inkml:brushProperty name="ignorePressure" value="0"/>
    </inkml:brush>
  </inkml:definitions>
  <inkml:trace contextRef="#ctx0" brushRef="#br0">64300.000 41550.000 591,'29.000'-97.000'3,"10.000"6.000"4,10.000 7.000 6,9.000 6.000 4,1.000 7.000 1,-6.000 10.000-3,-6.000 10.000-5,-6.000 9.000-4,4.000 6.000 3,16.000 3.000 10,15.000 3.000 11,17.000 4.000 10,2.000 7.000 3,-9.000 13.000-4,-10.000 12.000-5,-8.000 13.000-4,-11.000 12.000-5,-8.000 13.000-6,-10.000 12.000-6,-9.000 13.000-5,-13.000 12.000-4,-16.000 13.000 0,-15.000 12.000-2,-15.000 13.000-1,-14.000 2.000-3,-8.000-5.000-4,-10.000-7.000-4,-9.000-5.000-4,-7.000-11.000-5,-3.000-11.000-3,-3.000-14.000-5,-2.000-11.000-5,2.000-15.000-1,9.000-16.000 1,10.000-15.000-1,10.000-15.000 2,8.000-17.000 0,10.000-15.000 3,10.000-15.000 3,9.000-16.000 1,7.000-12.000 3,7.000-5.000 3,6.000-7.000 3,7.000-5.000 2,7.000 3.000 7,9.000 17.000 11,10.000 15.000 11,10.000 16.000 10,5.000 16.000 6,4.000 20.000-1,3.000 18.000-1,3.000 20.000 0,1.000 13.000 0,1.000 9.000 2,-1.000 10.000 0,1.000 10.000 3,-1.000 2.000-4,1.000-3.000-6,-1.000-3.000-7,1.000-2.000-7,-1.000-8.000-7,1.000-8.000-10,-1.000-10.000-9,1.000-9.000-10,-6.000-9.000-2,-8.000-5.000 2,-10.000-7.000 3,-9.000-5.000 3</inkml:trace>
</inkml:ink>
</file>

<file path=ppt/ink/ink81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1"/>
    </inkml:context>
    <inkml:brush xml:id="br0">
      <inkml:brushProperty name="width" value="0.0379703640937805" units="cm"/>
      <inkml:brushProperty name="height" value="0.0379703640937805" units="cm"/>
      <inkml:brushProperty name="color" value="#6adcab"/>
      <inkml:brushProperty name="ignorePressure" value="0"/>
    </inkml:brush>
  </inkml:definitions>
  <inkml:trace contextRef="#ctx0" brushRef="#br0">65850.000 40050.000 579,'48.000'-25.000'0,"-3.000"0.000"0,-3.000 0.000 0,-2.000 0.000 0,6.000-2.000 9,20.000-3.000 18,18.000-3.000 19,20.000-2.000 18,8.000 0.000 4,1.000 7.000-11,-1.000 6.000-11,1.000 7.000-10,4.000 0.000-10,9.000-2.000-5,10.000-3.000-8,10.000-3.000-6,-3.000-2.000-7,-11.000 0.000-7,-14.000 0.000-7,-11.000 0.000-7,-28.000 3.000-13,-40.000 6.000-17,-40.000 7.000-17,-41.000 6.000-17</inkml:trace>
</inkml:ink>
</file>

<file path=ppt/ink/ink81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1"/>
    </inkml:context>
    <inkml:brush xml:id="br0">
      <inkml:brushProperty name="width" value="0.0421121492981911" units="cm"/>
      <inkml:brushProperty name="height" value="0.0421121492981911" units="cm"/>
      <inkml:brushProperty name="color" value="#6adcab"/>
      <inkml:brushProperty name="ignorePressure" value="0"/>
    </inkml:brush>
  </inkml:definitions>
  <inkml:trace contextRef="#ctx0" brushRef="#br0">66950.000 39100.000 522,'-29.000'-25.000'0,"-5.000"0.000"1,-7.000 0.000-1,-5.000 0.000 2,0.000 6.000 8,10.000 13.000 16,10.000 12.000 18,9.000 13.000 17,6.000 13.000 4,3.000 17.000-7,3.000 15.000-9,4.000 16.000-8,1.000 12.000-6,0.000 9.000-6,0.000 10.000-6,0.000 10.000-5,-2.000 5.000-7,-3.000 4.000-6,-3.000 3.000-8,-2.000 3.000-7,-3.000-2.000-6,1.000-6.000-4,-1.000-6.000-5,1.000-6.000-4,7.000-26.000-7,16.000-43.000-9,15.000-44.000-9,17.000-43.000-10,3.000-21.000 1,-5.000 3.000 7,-7.000 3.000 10,-5.000 4.000 8</inkml:trace>
</inkml:ink>
</file>

<file path=ppt/ink/ink81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2"/>
    </inkml:context>
    <inkml:brush xml:id="br0">
      <inkml:brushProperty name="width" value="0.0406817942857742" units="cm"/>
      <inkml:brushProperty name="height" value="0.0406817942857742" units="cm"/>
      <inkml:brushProperty name="color" value="#6adcab"/>
      <inkml:brushProperty name="ignorePressure" value="0"/>
    </inkml:brush>
  </inkml:definitions>
  <inkml:trace contextRef="#ctx0" brushRef="#br0">67450.000 39100.000 540,'46.000'-66.000'5,"-5.000"19.000"10,-7.000 19.000 10,-5.000 19.000 10,-8.000 13.000 3,-5.000 10.000-5,-7.000 10.000-4,-5.000 9.000-5,-6.000 13.000-3,-3.000 20.000-2,-3.000 18.000-2,-2.000 20.000-2,-8.000 8.000-3,-8.000 1.000-3,-10.000-1.000-5,-9.000 1.000-2,-7.000-4.000-7,-3.000-6.000-6,-3.000-6.000-8,-2.000-6.000-8,0.000-10.000-4,7.000-12.000-3,6.000-13.000-1,7.000-12.000-3,5.000-15.000 0,7.000-15.000 3,6.000-15.000 1,7.000-16.000 1,4.000-15.000 5,3.000-11.000 6,3.000-14.000 6,4.000-11.000 7,2.000-3.000 3,4.000 10.000 2,3.000 10.000 1,3.000 9.000 1,3.000 9.000 4,3.000 9.000 8,3.000 10.000 7,4.000 10.000 7,-1.000 7.000 4,-3.000 6.000 3,-3.000 7.000 2,-2.000 6.000 3,-5.000 7.000-2,-2.000 10.000-5,-3.000 10.000-4,-3.000 9.000-5,-10.000 6.000-4,-16.000 3.000-5,-15.000 3.000-3,-15.000 4.000-4,-3.000-6.000-3,14.000-11.000 0,11.000-14.000 1,14.000-11.000-1,16.000-17.000-2,22.000-18.000-5,22.000-19.000-4,23.000-18.000-4,10.000-6.000 0,0.000 10.000 4,0.000 10.000 5,0.000 9.000 5,-4.000 6.000 3,-5.000 3.000 1,-7.000 3.000 1,-5.000 4.000 1,-12.000 7.000 0,-16.000 13.000-1,-15.000 12.000-1,-15.000 13.000-1,-18.000 7.000-1,-19.000 4.000 0,-18.000 3.000 0,-19.000 3.000 0,-10.000 3.000-1,1.000 3.000 0,-1.000 3.000 0,1.000 4.000-1,-3.000-1.000 1,-2.000-3.000-1,-3.000-3.000 1,-3.000-2.000 1,7.000-8.000-1,19.000-8.000 0,19.000-10.000 1,19.000-9.000-1,24.000-12.000 3,32.000-11.000 7,31.000-14.000 5,32.000-11.000 6,15.000-7.000 1,0.000 0.000-5,0.000 0.000-4,0.000 0.000-5,-5.000 3.000-4,-9.000 6.000-2,-10.000 7.000-4,-8.000 6.000-3,-11.000 4.000-1,-8.000 4.000-1,-10.000 3.000-1,-9.000 3.000-1,-15.000 7.000-2,-18.000 14.000-3,-19.000 11.000-2,-18.000 14.000-3,-17.000 5.000 0,-11.000 1.000 1,-14.000-1.000 2,-11.000 1.000 2,-9.000-1.000 2,-3.000 1.000 2,-3.000-1.000 2,-2.000 1.000 2,0.000-4.000 2,7.000-6.000 3,6.000-6.000 2,7.000-6.000 2,8.000-6.000 4,14.000-2.000 5,11.000-3.000 4,14.000-3.000 5,24.000-6.000 5,38.000-5.000 4,37.000-7.000 4,38.000-5.000 5,23.000-11.000-1,9.000-11.000-9,10.000-14.000-7,10.000-11.000-8,4.000-7.000-6,0.000 0.000-7,0.000 0.000-5,0.000 0.000-5,-8.000 0.000-7,-16.000 0.000-6,-15.000 0.000-7,-15.000 0.000-5,-17.000 4.000-5,-15.000 10.000-4,-15.000 10.000-2,-16.000 9.000-3,-18.000 6.000 1,-18.000 3.000 5,-19.000 3.000 5,-18.000 4.000 5,-14.000-1.000 5,-5.000-3.000 4,-7.000-3.000 4,-5.000-2.000 4,-6.000-3.000 5,-3.000 1.000 4,-3.000-1.000 4,-2.000 1.000 3,2.000-1.000 3,9.000 1.000-3,10.000-1.000-2,10.000 1.000-1,8.000 8.000 8,10.000 20.000 19,10.000 18.000 19,9.000 20.000 19,6.000 16.000 7,3.000 16.000-8,3.000 15.000-7,4.000 17.000-6,1.000 11.000-11,0.000 10.000-14,0.000 10.000-13,0.000 9.000-15,0.000 2.000-6,0.000-2.000 1,0.000-3.000 1,0.000-3.000 1,1.000-15.000-11,4.000-24.000-22,3.000-26.000-24,3.000-24.000-22</inkml:trace>
</inkml:ink>
</file>

<file path=ppt/ink/ink81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2"/>
    </inkml:context>
    <inkml:brush xml:id="br0">
      <inkml:brushProperty name="width" value="0.0324102751910686" units="cm"/>
      <inkml:brushProperty name="height" value="0.0324102751910686" units="cm"/>
      <inkml:brushProperty name="color" value="#6adcab"/>
      <inkml:brushProperty name="ignorePressure" value="0"/>
    </inkml:brush>
  </inkml:definitions>
  <inkml:trace contextRef="#ctx0" brushRef="#br0">68500.000 39350.000 678,'31.000'-46.000'0,"13.000"10.000"0,12.000 10.000 0,13.000 9.000 0,12.000 4.000 10,13.000 1.000 21,12.000-1.000 20,13.000 1.000 20,-1.000 1.000 0,-11.000 3.000-21,-14.000 3.000-21,-11.000 4.000-21,-18.000 7.000-21,-22.000 13.000-25,-22.000 12.000-23,-21.000 13.000-23</inkml:trace>
</inkml:ink>
</file>

<file path=ppt/ink/ink81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2"/>
    </inkml:context>
    <inkml:brush xml:id="br0">
      <inkml:brushProperty name="width" value="0.0314077585935593" units="cm"/>
      <inkml:brushProperty name="height" value="0.0314077585935593" units="cm"/>
      <inkml:brushProperty name="color" value="#6adcab"/>
      <inkml:brushProperty name="ignorePressure" value="0"/>
    </inkml:brush>
  </inkml:definitions>
  <inkml:trace contextRef="#ctx0" brushRef="#br0">68850.000 39700.000 700,'-47.000'23.000'0,"6.000"-3.000"0,7.000-3.000 0,6.000-2.000 0,3.000 2.000 5,0.000 9.000 11,0.000 10.000 10,0.000 10.000 11,1.000 5.000 2,4.000 4.000-4,3.000 3.000-5,3.000 3.000-5,1.000 1.000-3,1.000 1.000-1,-1.000-1.000-2,1.000 1.000-2,1.000-3.000-10,3.000-2.000-18,3.000-3.000-20,4.000-3.000-18,4.000-12.000-9,6.000-18.000 2,7.000-19.000 1,6.000-18.000 2,1.000-10.000 6,-3.000 0.000 11,-3.000 0.000 10,-2.000 0.000 10</inkml:trace>
</inkml:ink>
</file>

<file path=ppt/ink/ink81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3"/>
    </inkml:context>
    <inkml:brush xml:id="br0">
      <inkml:brushProperty name="width" value="0.0494823306798935" units="cm"/>
      <inkml:brushProperty name="height" value="0.0494823306798935" units="cm"/>
      <inkml:brushProperty name="color" value="#6adcab"/>
      <inkml:brushProperty name="ignorePressure" value="0"/>
    </inkml:brush>
  </inkml:definitions>
  <inkml:trace contextRef="#ctx0" brushRef="#br0">69250.000 39750.000 444,'21.000'-47.000'4,"-5.000"6.000"7,-7.000 7.000 7,-5.000 6.000 7,-3.000 17.000 10,4.000 28.000 11,3.000 28.000 10,3.000 29.000 12,-1.000 15.000-1,-2.000 3.000-12,-3.000 3.000-11,-3.000 4.000-13,-2.000 13.000-8,0.000 26.000-4,0.000 24.000-4,0.000 26.000-4,-5.000 21.000-3,-9.000 19.000-1,-10.000 19.000 0,-8.000 19.000-2,-6.000 4.000-4,1.000-9.000-9,-1.000-10.000-8,1.000-8.000-9,1.000-14.000-7,3.000-15.000-7,3.000-15.000-7,4.000-16.000-7,4.000-21.000 0,6.000-24.000 4,7.000-26.000 6,6.000-24.000 5</inkml:trace>
</inkml:ink>
</file>

<file path=ppt/ink/ink81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3"/>
    </inkml:context>
    <inkml:brush xml:id="br0">
      <inkml:brushProperty name="width" value="0.0477330386638641" units="cm"/>
      <inkml:brushProperty name="height" value="0.0477330386638641" units="cm"/>
      <inkml:brushProperty name="color" value="#6adcab"/>
      <inkml:brushProperty name="ignorePressure" value="0"/>
    </inkml:brush>
  </inkml:definitions>
  <inkml:trace contextRef="#ctx0" brushRef="#br0">68950.000 40700.000 460,'21.000'-41.000'2,"-5.000"19.000"2,-7.000 19.000 3,-5.000 19.000 2,-9.000 19.000 2,-9.000 23.000-2,-10.000 22.000 0,-8.000 22.000-1,-9.000 15.000-2,-6.000 9.000-1,-6.000 10.000-1,-6.000 10.000-2,-2.000 0.000 0,3.000-5.000 1,3.000-7.000 0,4.000-5.000 2,2.000-12.000 1,4.000-16.000 3,3.000-15.000 4,3.000-15.000 2,12.000-21.000 3,22.000-25.000 4,22.000-25.000 3,23.000-25.000 3,24.000-25.000-1,28.000-25.000-7,28.000-25.000-7,29.000-25.000-7,18.000-16.000-6,9.000-6.000-5,10.000-6.000-6,10.000-6.000-4,-4.000 4.000-3,-16.000 16.000 2,-15.000 15.000 2,-15.000 17.000 2,-11.000 14.000 3,-2.000 17.000 4,-3.000 15.000 5,-3.000 16.000 4,-9.000 9.000 2,-11.000 3.000 0,-14.000 3.000-1,-11.000 4.000-1,-11.000 7.000 3,-5.000 13.000 9,-7.000 12.000 8,-5.000 13.000 9,-11.000 15.000 2,-11.000 19.000-2,-14.000 19.000-2,-11.000 19.000-1,-15.000 13.000-4,-16.000 10.000-3,-15.000 10.000-2,-15.000 9.000-5,-12.000 2.000-2,-6.000-2.000-4,-6.000-3.000-4,-6.000-3.000-2,-6.000-7.000-5,-2.000-9.000-5,-3.000-10.000-4,-3.000-8.000-5,1.000-12.000-5,6.000-12.000-8,7.000-13.000-7,6.000-12.000-7,6.000-13.000-4,6.000-12.000 1,7.000-13.000 0,6.000-12.000 1,7.000-15.000 2,10.000-15.000 3,10.000-15.000 4,9.000-16.000 4,4.000-12.000 3,1.000-5.000 1,-1.000-7.000 3,1.000-5.000 1,1.000-6.000 3,3.000-3.000 5,3.000-3.000 4,4.000-2.000 5,2.000 8.000 3,4.000 22.000 3,3.000 22.000 3,3.000 23.000 2,3.000 13.000 1,3.000 6.000-3,3.000 7.000-3,4.000 6.000-2,2.000 7.000 9,4.000 10.000 20,3.000 10.000 20,3.000 9.000 21,4.000 10.000 6,7.000 14.000-8,6.000 11.000-9,7.000 14.000-7,2.000 8.000-8,1.000 7.000-7,-1.000 6.000-6,1.000 7.000-8,4.000 7.000-5,9.000 9.000-7,10.000 10.000-4,10.000 10.000-7,4.000 0.000-8,0.000-5.000-13,0.000-7.000-13,0.000-5.000-13,-10.000-17.000-7,-18.000-24.000-5,-19.000-26.000-3,-18.000-24.000-4</inkml:trace>
</inkml:ink>
</file>

<file path=ppt/ink/ink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1"/>
    </inkml:context>
    <inkml:brush xml:id="br0">
      <inkml:brushProperty name="width" value="0.0385533645749092" units="cm"/>
      <inkml:brushProperty name="height" value="0.0385533645749092" units="cm"/>
      <inkml:brushProperty name="color" value="#f2385b"/>
      <inkml:brushProperty name="ignorePressure" value="0"/>
    </inkml:brush>
  </inkml:definitions>
  <inkml:trace contextRef="#ctx0" brushRef="#br0">37050.000 41850.000 570,'-94.000'0.000'4,"13.000"0.000"7,12.000 0.000 8,13.000 0.000 7,23.000-5.000 6,34.000-9.000 4,35.000-10.000 4,35.000-8.000 3,21.000-4.000 0,9.000 3.000-7,10.000 3.000-6,10.000 4.000-6,5.000 4.000-4,4.000 6.000-1,3.000 7.000-1,3.000 6.000-2,3.000 3.000-5,3.000 0.000-9,3.000 0.000-11,4.000 0.000-9,-3.000 4.000-8,-5.000 10.000-7,-7.000 10.000-6,-5.000 9.000-6,-9.000 1.000-4,-9.000-6.000 0,-10.000-6.000-1,-8.000-6.000-1,-14.000-6.000 4,-15.000-2.000 9,-15.000-3.000 9,-16.000-3.000 8</inkml:trace>
</inkml:ink>
</file>

<file path=ppt/ink/ink8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5"/>
    </inkml:context>
    <inkml:brush xml:id="br0">
      <inkml:brushProperty name="width" value="0.0377217419445515" units="cm"/>
      <inkml:brushProperty name="height" value="0.0377217419445515" units="cm"/>
      <inkml:brushProperty name="color" value="#f2395b"/>
      <inkml:brushProperty name="ignorePressure" value="0"/>
    </inkml:brush>
  </inkml:definitions>
  <inkml:trace contextRef="#ctx0" brushRef="#br0">52400.000 45700.000 583,'157.000'-111.000'12,"-33.000"28.000"5,-35.000 28.000 3,-34.000 29.000 3,-26.000 27.000 3,-15.000 29.000 0,-15.000 28.000 1,-16.000 28.000 1,-12.000 10.000-2,-5.000-5.000-3,-7.000-7.000-4,-5.000-5.000-2,-8.000-1.000-6,-5.000 6.000-6,-7.000 7.000-7,-5.000 6.000-7,0.000-4.000-4,10.000-11.000 1,10.000-14.000 1,9.000-11.000-1,6.000-14.000-2,3.000-11.000-6,3.000-14.000-6,4.000-11.000-5,5.000-14.000-2,10.000-11.000 1,10.000-14.000 3,9.000-11.000 1,10.000-11.000 4,14.000-5.000 4,11.000-7.000 5,14.000-5.000 5,5.000 0.000 4,1.000 10.000 5,-1.000 10.000 4,1.000 9.000 5,-6.000 7.000 2,-8.000 7.000 3,-10.000 6.000 1,-9.000 7.000 1,-7.000 8.000 2,-3.000 14.000-1,-3.000 11.000 1,-2.000 14.000-1,-11.000 8.000 0,-15.000 7.000-1,-15.000 6.000-1,-16.000 7.000-1,-10.000 5.000-3,-3.000 7.000-5,-3.000 6.000-6,-2.000 7.000-5,-1.000-1.000-4,3.000-6.000-3,3.000-6.000-4,4.000-6.000-3,2.000-7.000-2,4.000-6.000 2,3.000-6.000 0,3.000-6.000 0,3.000-6.000 3,3.000-2.000 3,3.000-3.000 4,4.000-3.000 4,2.000-4.000 3,4.000-3.000 4,3.000-3.000 4,3.000-2.000 3,4.000 0.000 10,7.000 7.000 14,6.000 6.000 14,7.000 7.000 15,4.000 2.000 3,3.000 1.000-11,3.000-1.000-9,4.000 1.000-10,-3.000 2.000-7,-5.000 7.000-3,-7.000 6.000-2,-5.000 7.000-4,-4.000 0.000-4,0.000-2.000-6,0.000-3.000-6,0.000-3.000-5,0.000-13.000-16,0.000-22.000-23,0.000-22.000-24,0.000-21.000-24,3.000-15.000-2,6.000-6.000 19,7.000-6.000 18,6.000-6.000 19,4.000-4.000 11,4.000 1.000 6,3.000-1.000 6,3.000 1.000 5,1.000 1.000 4,1.000 3.000 6,-1.000 3.000 4,1.000 4.000 4,5.000-1.000 5,14.000-3.000 4,11.000-3.000 3,14.000-2.000 4,5.000 2.000 2,1.000 9.000-1,-1.000 10.000 0,1.000 10.000-1,-6.000 7.000-2,-8.000 6.000-3,-10.000 7.000-5,-9.000 6.000-3,-10.000 10.000-2,-9.000 17.000-2,-10.000 15.000-2,-8.000 16.000-1,-11.000 7.000-1,-8.000 1.000 1,-10.000-1.000-1,-9.000 1.000 0,-7.000-1.000 0,-3.000 1.000-1,-3.000-1.000-1,-2.000 1.000-1,-5.000-4.000 0,-2.000-6.000 0,-3.000-6.000-1,-3.000-6.000 0,-4.000-9.000-3,-3.000-8.000-3,-3.000-10.000-4,-2.000-9.000-3,-1.000-5.000-3,3.000 0.000 2,3.000 0.000 0,4.000 0.000 0,4.000-5.000 1,6.000-9.000-1,7.000-10.000 0,6.000-8.000 0,6.000-8.000 0,6.000-2.000 1,7.000-3.000 2,6.000-3.000 1,4.000-1.000 2,4.000 4.000 4,3.000 3.000 4,3.000 3.000 3,-1.000 3.000 3,-2.000 3.000 2,-3.000 3.000 1,-3.000 4.000 1,-1.000 13.000 6,4.000 26.000 6,3.000 24.000 8,3.000 26.000 7,-4.000 10.000 0,-8.000-3.000-9,-10.000-3.000-8,-9.000-2.000-9,-4.000-5.000-5,4.000-2.000-1,3.000-3.000-3,3.000-3.000-1,7.000-10.000-10,14.000-16.000-16,11.000-15.000-17,14.000-15.000-16,8.000-18.000-5,7.000-19.000 9,6.000-18.000 9,7.000-19.000 8,2.000-7.000 6,1.000 7.000 5,-1.000 6.000 6,1.000 7.000 4,-6.000 8.000 4,-8.000 14.000 2,-10.000 11.000 3,-9.000 14.000 3,-12.000 16.000 9,-11.000 22.000 18,-14.000 22.000 17,-11.000 23.000 17,-12.000 8.000 5,-9.000-3.000-10,-10.000-3.000-9,-8.000-2.000-10,-8.000-3.000-8,-2.000 1.000-10,-3.000-1.000-7,-3.000 1.000-10,-1.000-3.000-4,4.000-2.000 0,3.000-3.000 0,3.000-3.000 0,1.000-6.000 0,1.000-5.000 1,-1.000-7.000 1,1.000-5.000 0,2.000-4.000 1,7.000 0.000-1,6.000 0.000 0,7.000 0.000-1,15.000-4.000 7,25.000-5.000 14,25.000-7.000 13,25.000-5.000 14,18.000-4.000 1,14.000 0.000-10,11.000 0.000-11,14.000 0.000-11,10.000 0.000-11,9.000 0.000-9,10.000 0.000-11,10.000 0.000-9,0.000-2.000-8,-5.000-3.000-5,-7.000-3.000-5,-5.000-2.000-5,-14.000-3.000 0,-18.000 1.000 6,-19.000-1.000 5,-18.000 1.000 6,-12.000-1.000 4,-3.000 1.000 2,-3.000-1.000 4,-2.000 1.000 2</inkml:trace>
</inkml:ink>
</file>

<file path=ppt/ink/ink82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8"/>
    </inkml:context>
    <inkml:brush xml:id="br0">
      <inkml:brushProperty name="width" value="0.0413338765501976" units="cm"/>
      <inkml:brushProperty name="height" value="0.0413338765501976" units="cm"/>
      <inkml:brushProperty name="color" value="#6adcab"/>
      <inkml:brushProperty name="ignorePressure" value="0"/>
    </inkml:brush>
  </inkml:definitions>
  <inkml:trace contextRef="#ctx0" brushRef="#br0">61050.000 33800.000 532,'-47.000'-4.000'0,"6.000"-5.000"0,7.000-7.000 0,6.000-5.000 0,4.000-8.000 3,4.000-5.000 5,3.000-7.000 7,3.000-5.000 5,7.000 8.000 7,14.000 26.000 7,11.000 24.000 8,14.000 26.000 7,2.000 18.000 1,-6.000 13.000-6,-6.000 12.000-6,-6.000 13.000-6,-6.000 7.000-4,-2.000 4.000-4,-3.000 3.000-4,-3.000 3.000-3,-7.000 6.000-5,-9.000 9.000-8,-10.000 10.000-7,-8.000 10.000-7,-4.000-1.000-4,3.000-9.000 2,3.000-10.000 2,4.000-8.000 2,4.000-15.000-7,6.000-19.000-13,7.000-18.000-14,6.000-19.000-14,4.000-21.000-3,4.000-21.000 6,3.000-22.000 7,3.000-22.000 6,1.000-18.000 6,1.000-11.000 1,-1.000-14.000 4,1.000-11.000 2,-3.000-3.000 4,-2.000 10.000 5,-3.000 10.000 5,-3.000 9.000 5,-2.000 7.000 4,0.000 7.000 0,0.000 6.000 1,0.000 7.000 2,3.000 4.000 4,6.000 3.000 9,7.000 3.000 9,6.000 4.000 8,4.000 2.000 6,4.000 4.000 3,3.000 3.000 3,3.000 3.000 2,4.000 1.000-1,7.000 1.000-3,6.000-1.000-5,7.000 1.000-3,2.000-1.000-6,1.000 1.000-4,-1.000-1.000-7,1.000 1.000-5,-3.000 1.000-5,-2.000 3.000-7,-3.000 3.000-5,-3.000 4.000-6,-10.000-4.000-11,-16.000-9.000-14,-15.000-10.000-16,-15.000-8.000-14</inkml:trace>
</inkml:ink>
</file>

<file path=ppt/ink/ink82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8"/>
    </inkml:context>
    <inkml:brush xml:id="br0">
      <inkml:brushProperty name="width" value="0.0527619160711765" units="cm"/>
      <inkml:brushProperty name="height" value="0.0527619160711765" units="cm"/>
      <inkml:brushProperty name="color" value="#6adcab"/>
      <inkml:brushProperty name="ignorePressure" value="0"/>
    </inkml:brush>
  </inkml:definitions>
  <inkml:trace contextRef="#ctx0" brushRef="#br0">61650.000 33350.000 416,'0.000'-135.000'0,"0.000"32.000"0,0.000 31.000 0,0.000 32.000 0,1.000 10.000 2,4.000-9.000 3,3.000-10.000 4,3.000-8.000 2,1.000 8.000 5,1.000 29.000 5,-1.000 28.000 4,1.000 28.000 5,-1.000 20.000 1,1.000 13.000 1,-1.000 12.000 0,1.000 13.000-1,-4.000 9.000 0,-6.000 6.000-1,-6.000 7.000-1,-6.000 6.000 0,-2.000 3.000-2,3.000 0.000-3,3.000 0.000-2,4.000 0.000-2,-3.000 3.000-4,-5.000 6.000-2,-7.000 7.000-3,-5.000 6.000-3,-4.000 9.000-3,0.000 13.000-1,0.000 12.000-3,0.000 13.000-1,1.000 2.000-5,4.000-5.000-7,3.000-7.000-7,3.000-5.000-7,3.000-15.000-5,3.000-22.000-1,3.000-22.000-2,4.000-21.000-2,4.000-32.000 0,6.000-41.000-1,7.000-40.000 1,6.000-40.000 0,6.000-31.000 1,6.000-18.000 3,7.000-19.000 3,6.000-18.000 2,6.000-10.000 5,6.000 0.000 4,7.000 0.000 5,6.000 0.000 5,1.000 14.000 5,-3.000 28.000 6,-3.000 28.000 5,-2.000 29.000 6,-6.000 21.000 2,-6.000 16.000-1,-6.000 15.000 0,-6.000 17.000 0,-9.000 16.000 1,-8.000 19.000 5,-10.000 19.000 4,-9.000 19.000 5,-7.000 12.000 1,-3.000 6.000-1,-3.000 7.000-3,-2.000 6.000-1,-3.000-5.000-4,1.000-16.000-2,-1.000-15.000-5,1.000-15.000-3,12.000-26.000-6,25.000-34.000-9,25.000-35.000-7,25.000-33.000-9,14.000-28.000-4,3.000-18.000-2,3.000-19.000-2,4.000-18.000-1,-1.000-14.000-1,-3.000-5.000 3,-3.000-7.000 2,-2.000-5.000 2,-3.000 2.000 2,1.000 13.000 3,-1.000 12.000 3,1.000 13.000 1,-7.000 10.000 5,-12.000 10.000 6,-13.000 10.000 6,-12.000 9.000 6,-16.000 17.000 8,-19.000 25.000 13,-18.000 25.000 11,-19.000 25.000 13,-10.000 20.000 2,1.000 16.000-6,-1.000 15.000-6,1.000 17.000-7,2.000 8.000-5,7.000 4.000-4,6.000 3.000-5,7.000 3.000-4,4.000-1.000-4,3.000-2.000-3,3.000-3.000-4,4.000-3.000-2,5.000-2.000-2,10.000 0.000 1,10.000 0.000 1,9.000 0.000 2,4.000 0.000-2,1.000 0.000-5,-1.000 0.000-6,1.000 0.000-6,-4.000 1.000-2,-6.000 4.000 0,-6.000 3.000-1,-6.000 3.000 0,-6.000-1.000 0,-2.000-2.000 0,-3.000-3.000 1,-3.000-3.000 1,-10.000-2.000 0,-16.000 0.000-1,-15.000 0.000 0,-15.000 0.000-1,-11.000-2.000-2,-2.000-3.000-5,-3.000-3.000-5,-3.000-2.000-4,1.000-9.000-3,6.000-12.000-1,7.000-13.000-3,6.000-12.000 0,6.000-13.000-1,6.000-12.000 2,7.000-13.000 2,6.000-12.000 2,6.000-5.000 2,6.000 3.000 2,7.000 3.000 3,6.000 4.000 3</inkml:trace>
</inkml:ink>
</file>

<file path=ppt/ink/ink82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9"/>
    </inkml:context>
    <inkml:brush xml:id="br0">
      <inkml:brushProperty name="width" value="0.0452660582959652" units="cm"/>
      <inkml:brushProperty name="height" value="0.0452660582959652" units="cm"/>
      <inkml:brushProperty name="color" value="#6adcab"/>
      <inkml:brushProperty name="ignorePressure" value="0"/>
    </inkml:brush>
  </inkml:definitions>
  <inkml:trace contextRef="#ctx0" brushRef="#br0">64450.000 34900.000 486,'46.000'-22.000'0,"-5.000"6.000"0,-7.000 7.000 0,-5.000 6.000 0,-8.000 10.000 5,-5.000 17.000 12,-7.000 15.000 12,-5.000 16.000 11,-4.000 12.000 6,0.000 9.000 0,0.000 10.000 0,0.000 10.000 0,0.000 5.000-2,0.000 4.000-5,0.000 3.000-4,0.000 3.000-5,1.000-5.000-4,4.000-12.000-5,3.000-13.000-5,3.000-12.000-5,4.000-13.000-3,7.000-12.000-3,6.000-13.000-2,7.000-12.000-3,4.000-18.000-1,3.000-21.000-4,3.000-22.000-2,4.000-22.000-3,2.000-19.000 0,4.000-16.000 0,3.000-15.000 2,3.000-15.000 0,-4.000-11.000-2,-8.000-2.000-6,-10.000-3.000-6,-9.000-3.000-7,-9.000 4.000 1,-5.000 13.000 3,-7.000 12.000 5,-5.000 13.000 5,-9.000 13.000 3,-9.000 17.000 5,-10.000 15.000 4,-8.000 16.000 4,-8.000 12.000 2,-2.000 9.000 0,-3.000 10.000-1,-3.000 10.000 1,-4.000 8.000-1,-3.000 10.000 0,-3.000 10.000-1,-2.000 9.000 0,3.000 4.000-2,14.000 1.000-2,11.000-1.000-4,14.000 1.000-4,18.000-4.000-4,25.000-6.000-10,25.000-6.000-8,25.000-6.000-8,12.000-7.000-3,1.000-6.000 2,-1.000-6.000 3,1.000-6.000 3,-3.000-2.000 4,-2.000 3.000 9,-3.000 3.000 7,-3.000 4.000 8,-9.000 4.000 4,-11.000 6.000 0,-14.000 7.000 0,-11.000 6.000 0,-11.000 7.000 5,-5.000 10.000 9,-7.000 10.000 9,-5.000 9.000 10,-8.000 7.000 7,-5.000 7.000 6,-7.000 6.000 4,-5.000 7.000 7,-3.000 0.000 0,4.000-2.000-4,3.000-3.000-4,3.000-3.000-3,6.000-2.000-5,9.000 0.000-4,10.000 0.000-5,10.000 0.000-4,10.000 0.000-4,13.000 0.000-5,12.000 0.000-5,13.000 0.000-4,10.000-7.000-7,10.000-11.000-8,10.000-14.000-9,9.000-11.000-8,2.000-12.000-9,-2.000-9.000-8,-3.000-10.000-9,-3.000-8.000-9,-12.000-8.000-2,-18.000-2.000 5,-19.000-3.000 4,-18.000-3.000 5</inkml:trace>
</inkml:ink>
</file>

<file path=ppt/ink/ink82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29"/>
    </inkml:context>
    <inkml:brush xml:id="br0">
      <inkml:brushProperty name="width" value="0.0481740385293961" units="cm"/>
      <inkml:brushProperty name="height" value="0.0481740385293961" units="cm"/>
      <inkml:brushProperty name="color" value="#6adcab"/>
      <inkml:brushProperty name="ignorePressure" value="0"/>
    </inkml:brush>
  </inkml:definitions>
  <inkml:trace contextRef="#ctx0" brushRef="#br0">67150.000 34700.000 456,'-47.000'-25.000'5,"6.000"0.000"10,7.000 0.000 10,6.000 0.000 10,1.000 6.000 4,-3.000 13.000-3,-3.000 12.000-3,-2.000 13.000-3,-3.000 18.000 2,1.000 26.000 6,-1.000 24.000 6,1.000 26.000 5,-3.000 30.000-1,-2.000 39.000-7,-3.000 36.000-9,-3.000 39.000-7,-7.000 32.000-11,-9.000 28.000-11,-10.000 28.000-13,-8.000 29.000-12,0.000-14.000-2,14.000-52.000 4,11.000-53.000 6,14.000-53.000 5,7.000-35.000-10,3.000-16.000-26,3.000-15.000-25,4.000-15.000-26</inkml:trace>
</inkml:ink>
</file>

<file path=ppt/ink/ink82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31"/>
    </inkml:context>
    <inkml:brush xml:id="br0">
      <inkml:brushProperty name="width" value="0.0225279573351145" units="cm"/>
      <inkml:brushProperty name="height" value="0.0225279573351145" units="cm"/>
      <inkml:brushProperty name="color" value="#00bff3"/>
      <inkml:brushProperty name="ignorePressure" value="0"/>
    </inkml:brush>
  </inkml:definitions>
  <inkml:trace contextRef="#ctx0" brushRef="#br0">61550.000 11600.000 976,'89.000'-83.000'10,"-22.000"34.000"-3,-22.000 35.000-2,-21.000 35.000-3,-10.000 14.000-8,3.000-2.000-14,3.000-3.000-12,4.000-3.000-14</inkml:trace>
</inkml:ink>
</file>

<file path=ppt/ink/ink82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32"/>
    </inkml:context>
    <inkml:brush xml:id="br0">
      <inkml:brushProperty name="width" value="0.0452875792980194" units="cm"/>
      <inkml:brushProperty name="height" value="0.0452875792980194" units="cm"/>
      <inkml:brushProperty name="color" value="#00bff3"/>
      <inkml:brushProperty name="ignorePressure" value="0"/>
    </inkml:brush>
  </inkml:definitions>
  <inkml:trace contextRef="#ctx0" brushRef="#br0">58750.000 11000.000 485,'0.000'-40.000'5,"0.000"23.000"8,0.000 22.000 10,0.000 22.000 8,1.000 21.000 7,4.000 22.000 5,3.000 22.000 4,3.000 23.000 4,-2.000 13.000-1,-6.000 6.000-7,-6.000 7.000-5,-6.000 6.000-7,-4.000 1.000-6,1.000-3.000-4,-1.000-3.000-4,1.000-2.000-4,-1.000-6.000-4,1.000-6.000-2,-1.000-6.000-1,1.000-6.000-3,-1.000-10.000-5,1.000-12.000-11,-1.000-13.000-11,1.000-12.000-10,1.000-24.000-12,3.000-34.000-12,3.000-35.000-12,4.000-33.000-13,2.000-20.000 2,4.000-3.000 16,3.000-3.000 16,3.000-2.000 17,-1.000 3.000 9,-2.000 14.000 6,-3.000 11.000 5,-3.000 14.000 5,-2.000 5.000 5,0.000 1.000 8,0.000-1.000 6,0.000 1.000 8,3.000 1.000 6,6.000 3.000 9,7.000 3.000 7,6.000 4.000 9,7.000 2.000-1,10.000 4.000-6,10.000 3.000-8,9.000 3.000-7,7.000 3.000-3,7.000 3.000 1,6.000 3.000 2,7.000 4.000 1,-1.000 1.000-3,-6.000 0.000-7,-6.000 0.000-8,-6.000 0.000-7,-7.000 0.000-7,-6.000 0.000-5,-6.000 0.000-7,-6.000 0.000-5,-9.000-7.000-9,-8.000-11.000-11,-10.000-14.000-12,-9.000-11.000-11,-7.000-4.000-2,-3.000 6.000 8,-3.000 7.000 8,-2.000 6.000 8</inkml:trace>
</inkml:ink>
</file>

<file path=ppt/ink/ink82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33"/>
    </inkml:context>
    <inkml:brush xml:id="br0">
      <inkml:brushProperty name="width" value="0.0528861209750175" units="cm"/>
      <inkml:brushProperty name="height" value="0.0528861209750175" units="cm"/>
      <inkml:brushProperty name="color" value="#00bff3"/>
      <inkml:brushProperty name="ignorePressure" value="0"/>
    </inkml:brush>
  </inkml:definitions>
  <inkml:trace contextRef="#ctx0" brushRef="#br0">59650.000 11350.000 415,'0.000'-52.000'0,"0.000"-3.000"0,0.000-3.000 0,0.000-2.000 0,0.000 0.000 0,0.000 7.000 0,0.000 6.000 0,0.000 7.000 0,0.000 0.000 3,0.000-2.000 3,0.000-3.000 5,0.000-3.000 5,1.000 7.000 7,4.000 19.000 10,3.000 19.000 9,3.000 19.000 11,1.000 21.000 1,1.000 26.000-7,-1.000 24.000-7,1.000 26.000-8,-4.000 19.000-4,-6.000 17.000-2,-6.000 15.000-3,-6.000 16.000-2,-6.000 9.000-3,-2.000 3.000-4,-3.000 3.000-6,-3.000 4.000-4,-4.000 2.000-5,-3.000 4.000-5,-3.000 3.000-6,-2.000 3.000-4,0.000-13.000-5,7.000-28.000-2,6.000-28.000-4,7.000-27.000-3,4.000-33.000-3,3.000-33.000-3,3.000-35.000-5,4.000-34.000-3,4.000-34.000 0,6.000-30.000 2,7.000-32.000 2,6.000-30.000 3,6.000-15.000 5,6.000 3.000 5,7.000 3.000 6,6.000 4.000 7,4.000 8.000 6,4.000 17.000 6,3.000 15.000 7,3.000 16.000 7,-2.000 15.000 8,-6.000 16.000 8,-6.000 15.000 8,-6.000 17.000 9,-6.000 13.000 2,-2.000 13.000-4,-3.000 12.000-3,-3.000 13.000-5,-6.000 15.000-4,-5.000 19.000-5,-7.000 19.000-5,-5.000 19.000-6,-6.000 10.000-3,-3.000 4.000-1,-3.000 3.000-2,-2.000 3.000-1,-1.000-5.000-3,3.000-12.000-2,3.000-13.000-3,4.000-12.000-2,5.000-16.000-5,10.000-19.000-5,10.000-18.000-4,9.000-19.000-6,17.000-26.000-3,25.000-30.000-3,25.000-32.000-1,25.000-30.000-3,10.000-23.000-1,-2.000-12.000 4,-3.000-13.000 1,-3.000-12.000 3,-9.000-10.000 3,-11.000-6.000 3,-14.000-6.000 3,-11.000-6.000 4,-14.000 9.000 3,-11.000 25.000 4,-14.000 25.000 4,-11.000 25.000 5,-11.000 23.000 6,-5.000 22.000 8,-7.000 22.000 10,-5.000 23.000 8,-9.000 19.000 3,-9.000 19.000 0,-10.000 19.000-2,-8.000 19.000-2,-8.000 16.000-1,-2.000 17.000-1,-3.000 15.000-1,-3.000 16.000-2,2.000 10.000-2,10.000 7.000-3,10.000 6.000-3,9.000 7.000-2,6.000-3.000-4,3.000-8.000-1,3.000-10.000-3,4.000-9.000-2,5.000-9.000-1,10.000-5.000-1,10.000-7.000-1,9.000-5.000-1,4.000-8.000-1,1.000-5.000-4,-1.000-7.000-2,1.000-5.000-3,-4.000-3.000-4,-6.000 4.000-3,-6.000 3.000-4,-6.000 3.000-4,-9.000 1.000-1,-8.000 1.000-1,-10.000-1.000 1,-9.000 1.000 0,-13.000 1.000-1,-16.000 3.000-4,-15.000 3.000-2,-15.000 4.000-2,-7.000-4.000-3,3.000-9.000-1,3.000-10.000 0,4.000-8.000-2,7.000-15.000 0,13.000-19.000-2,12.000-18.000 0,13.000-19.000-2,9.000-10.000 2,6.000 1.000 6,7.000-1.000 6,6.000 1.000 6</inkml:trace>
</inkml:ink>
</file>

<file path=ppt/ink/ink82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33"/>
    </inkml:context>
    <inkml:brush xml:id="br0">
      <inkml:brushProperty name="width" value="0.0487536452710629" units="cm"/>
      <inkml:brushProperty name="height" value="0.0487536452710629" units="cm"/>
      <inkml:brushProperty name="color" value="#00bff3"/>
      <inkml:brushProperty name="ignorePressure" value="0"/>
    </inkml:brush>
  </inkml:definitions>
  <inkml:trace contextRef="#ctx0" brushRef="#br0">62000.000 11900.000 451,'45.000'-46.000'0,"-9.000"10.000"-1,-10.000 10.000 1,-8.000 9.000-1,-8.000 20.000 11,-2.000 31.000 22,-3.000 32.000 21,-3.000 31.000 22,-4.000 18.000 4,-3.000 7.000-11,-3.000 6.000-12,-2.000 7.000-12,-1.000-4.000-9,3.000-12.000-8,3.000-13.000-7,4.000-12.000-7,4.000-10.000-4,6.000-6.000 0,7.000-6.000-1,6.000-6.000 0,7.000-12.000-4,10.000-15.000-7,10.000-15.000-7,9.000-16.000-8,6.000-21.000-5,3.000-24.000-4,3.000-26.000-2,4.000-24.000-4,1.000-24.000 0,0.000-22.000 1,0.000-22.000 3,0.000-21.000 1,-8.000-10.000 3,-16.000 3.000 5,-15.000 3.000 3,-15.000 4.000 4,-14.000 10.000 4,-8.000 19.000 6,-10.000 19.000 6,-9.000 19.000 4,-10.000 15.000 6,-9.000 13.000 3,-10.000 12.000 4,-8.000 13.000 4,-6.000 12.000 0,1.000 13.000-2,-1.000 12.000-4,1.000 13.000-2,1.000 12.000-3,3.000 13.000-3,3.000 12.000-2,4.000 13.000-3,5.000 4.000-2,10.000-3.000 1,10.000-3.000 0,9.000-2.000-1,9.000-5.000-7,9.000-2.000-18,10.000-3.000-17,10.000-3.000-18,13.000-4.000-5,19.000-3.000 4,19.000-3.000 4,19.000-2.000 5,-1.000-5.000 7,-18.000-2.000 7,-19.000-3.000 9,-18.000-3.000 8,-10.000-4.000 5,0.000-3.000 2,0.000-3.000 3,0.000-2.000 2</inkml:trace>
</inkml:ink>
</file>

<file path=ppt/ink/ink82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33"/>
    </inkml:context>
    <inkml:brush xml:id="br0">
      <inkml:brushProperty name="width" value="0.043310783803463" units="cm"/>
      <inkml:brushProperty name="height" value="0.043310783803463" units="cm"/>
      <inkml:brushProperty name="color" value="#00bff3"/>
      <inkml:brushProperty name="ignorePressure" value="0"/>
    </inkml:brush>
  </inkml:definitions>
  <inkml:trace contextRef="#ctx0" brushRef="#br0">63300.000 11550.000 507,'-2.000'50.000'2,"-3.000"0.000"1,-3.000 0.000 4,-2.000 0.000 1,-6.000 4.000 3,-6.000 10.000 3,-6.000 10.000 1,-6.000 9.000 3,-4.000 4.000 4,1.000 1.000 6,-1.000-1.000 6,1.000 1.000 5,4.000-3.000 3,9.000-2.000-2,10.000-3.000-2,10.000-3.000-1,8.000-4.000-2,10.000-3.000-4,10.000-3.000-5,9.000-2.000-3,12.000-6.000-8,16.000-6.000-10,15.000-6.000-12,17.000-6.000-10,8.000-9.000-6,4.000-8.000-1,3.000-10.000-1,3.000-9.000-1,-2.000-9.000-5,-6.000-5.000-9,-6.000-7.000-8,-6.000-5.000-8,-12.000-3.000-2,-15.000 4.000 5,-15.000 3.000 5,-16.000 3.000 6</inkml:trace>
</inkml:ink>
</file>

<file path=ppt/ink/ink82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33"/>
    </inkml:context>
    <inkml:brush xml:id="br0">
      <inkml:brushProperty name="width" value="0.0508840568363667" units="cm"/>
      <inkml:brushProperty name="height" value="0.0508840568363667" units="cm"/>
      <inkml:brushProperty name="color" value="#00bff3"/>
      <inkml:brushProperty name="ignorePressure" value="0"/>
    </inkml:brush>
  </inkml:definitions>
  <inkml:trace contextRef="#ctx0" brushRef="#br0">64550.000 12150.000 432,'-49.000'-71.000'4,"4.000"10.000"10,3.000 10.000 8,3.000 9.000 9,3.000 9.000 3,3.000 9.000-3,3.000 10.000-3,4.000 10.000-2,-3.000 13.000 1,-5.000 19.000 7,-7.000 19.000 7,-5.000 19.000 6,-4.000 21.000 1,0.000 26.000-4,0.000 24.000-4,0.000 26.000-4,-5.000 35.000-6,-9.000 47.000-10,-10.000 47.000-10,-8.000 48.000-10,-4.000 19.000-10,3.000-6.000-12,3.000-6.000-12,4.000-6.000-13,5.000-35.000-10,10.000-62.000-10,10.000-63.000-10,9.000-62.000-9</inkml:trace>
</inkml:ink>
</file>

<file path=ppt/ink/ink8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6"/>
    </inkml:context>
    <inkml:brush xml:id="br0">
      <inkml:brushProperty name="width" value="0.0393001772463322" units="cm"/>
      <inkml:brushProperty name="height" value="0.0393001772463322" units="cm"/>
      <inkml:brushProperty name="color" value="#f2395b"/>
      <inkml:brushProperty name="ignorePressure" value="0"/>
    </inkml:brush>
  </inkml:definitions>
  <inkml:trace contextRef="#ctx0" brushRef="#br0">54300.000 45300.000 559,'6.000'-71.000'5,"13.000"10.000"10,12.000 10.000 10,13.000 9.000 10,4.000 10.000 4,-3.000 14.000-3,-3.000 11.000-2,-2.000 14.000-3,-6.000 10.000-6,-6.000 9.000-11,-6.000 10.000-9,-6.000 10.000-11,-9.000 8.000-8,-8.000 10.000-6,-10.000 10.000-6,-9.000 9.000-6,-10.000 4.000-2,-9.000 1.000 1,-10.000-1.000 2,-8.000 1.000 2,-6.000-6.000 1,1.000-8.000 1,-1.000-10.000 2,1.000-9.000 1,1.000-9.000 3,3.000-5.000 4,3.000-7.000 6,4.000-5.000 4,4.000-6.000 5,6.000-3.000 5,7.000-3.000 5,6.000-2.000 5,7.000-8.000 6,10.000-8.000 5,10.000-10.000 6,9.000-9.000 5,13.000-9.000 1,20.000-5.000-3,18.000-7.000-3,20.000-5.000-4,10.000-4.000-3,3.000 0.000-7,3.000 0.000-4,4.000 0.000-6,-3.000 6.000-4,-5.000 13.000-6,-7.000 12.000-4,-5.000 13.000-5,-11.000 6.000-1,-11.000 0.000 2,-14.000 0.000 2,-11.000 0.000 2,-12.000 3.000-1,-9.000 6.000-3,-10.000 7.000-5,-8.000 6.000-3,-12.000 3.000-1,-12.000 0.000 4,-13.000 0.000 4,-12.000 0.000 3,-5.000-2.000 6,3.000-3.000 7,3.000-3.000 7,4.000-2.000 7,4.000-3.000 4,6.000 1.000 0,7.000-1.000 1,6.000 1.000 1,3.000 1.000 1,0.000 3.000 1,0.000 3.000 3,0.000 4.000 1,1.000 8.000 0,4.000 17.000-2,3.000 15.000-3,3.000 16.000-1,1.000 15.000-2,1.000 16.000-2,-1.000 15.000-1,1.000 17.000-1,-3.000 11.000-3,-2.000 10.000-3,-3.000 10.000-3,-3.000 9.000-3,-6.000 10.000-4,-5.000 14.000-7,-7.000 11.000-6,-5.000 14.000-6,-4.000 7.000-5,0.000 3.000-5,0.000 3.000-4,0.000 4.000-6,3.000-15.000-2,6.000-31.000-3,7.000-31.000-1,6.000-31.000-2,4.000-27.000 3,4.000-22.000 6,3.000-22.000 7,3.000-21.000 6,-1.000-15.000 4,-2.000-6.000 2,-3.000-6.000 1,-3.000-6.000 2</inkml:trace>
</inkml:ink>
</file>

<file path=ppt/ink/ink82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34"/>
    </inkml:context>
    <inkml:brush xml:id="br0">
      <inkml:brushProperty name="width" value="0.0451748445630074" units="cm"/>
      <inkml:brushProperty name="height" value="0.0451748445630074" units="cm"/>
      <inkml:brushProperty name="color" value="#00bff3"/>
      <inkml:brushProperty name="ignorePressure" value="0"/>
    </inkml:brush>
  </inkml:definitions>
  <inkml:trace contextRef="#ctx0" brushRef="#br0">60450.000 14550.000 486,'-46.000'256.000'134,"10.000"-37.000"-28,10.000-38.000-28,9.000-37.000-28,4.000-21.000-16,1.000-3.000-5,-1.000-3.000-4,1.000-2.000-6,-3.000 16.000-4,-2.000 38.000-3,-3.000 37.000-4,-3.000 38.000-5,1.000 7.000-4,6.000-21.000-6,7.000-22.000-6,6.000-22.000-7,3.000-21.000-5,0.000-18.000-6,0.000-19.000-5,0.000-18.000-5,1.000-17.000-5,4.000-11.000-3,3.000-14.000-3,3.000-11.000-4</inkml:trace>
</inkml:ink>
</file>

<file path=ppt/ink/ink82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0:34"/>
    </inkml:context>
    <inkml:brush xml:id="br0">
      <inkml:brushProperty name="width" value="0.0480044223368168" units="cm"/>
      <inkml:brushProperty name="height" value="0.0480044223368168" units="cm"/>
      <inkml:brushProperty name="color" value="#00bff3"/>
      <inkml:brushProperty name="ignorePressure" value="0"/>
    </inkml:brush>
  </inkml:definitions>
  <inkml:trace contextRef="#ctx0" brushRef="#br0">59700.000 17350.000 458,'-47.000'-69.000'3,"6.000"13.000"5,7.000 12.000 6,6.000 13.000 5,10.000 13.000 8,17.000 17.000 11,15.000 15.000 11,16.000 16.000 10,9.000 15.000 0,3.000 16.000-11,3.000 15.000-12,4.000 17.000-12,-3.000 7.000-6,-5.000 0.000-3,-7.000 0.000-1,-5.000 0.000-3,-6.000-4.000-1,-3.000-5.000 0,-3.000-7.000-2,-2.000-5.000 0,-3.000-9.000-2,1.000-9.000 1,-1.000-10.000-1,1.000-8.000 0,8.000-17.000 0,20.000-21.000 1,18.000-22.000 2,20.000-22.000 1,22.000-32.000-4,29.000-40.000-6,28.000-40.000-8,28.000-41.000-8,29.000-43.000-6,32.000-43.000-8,31.000-44.000-7,32.000-43.000-7,-7.000 7.000-1,-44.000 59.000 6,-43.000 60.000 7,-44.000 60.000 5,-29.000 38.000-1,-11.000 19.000-9,-14.000 19.000-10,-11.000 19.000-10</inkml:trace>
</inkml:ink>
</file>

<file path=ppt/ink/ink82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18"/>
    </inkml:context>
    <inkml:brush xml:id="br0">
      <inkml:brushProperty name="width" value="0.0228328295052052" units="cm"/>
      <inkml:brushProperty name="height" value="0.0228328295052052" units="cm"/>
      <inkml:brushProperty name="color" value="#f2395b"/>
      <inkml:brushProperty name="ignorePressure" value="0"/>
    </inkml:brush>
  </inkml:definitions>
  <inkml:trace contextRef="#ctx0" brushRef="#br0">40800.000 45200.000 963,'23.000'-24.000'2,"-3.000"4.000"4,-3.000 3.000 3,-2.000 3.000 5,-1.000-1.000-9,3.000-2.000-17,3.000-3.000-19,4.000-3.000-19</inkml:trace>
</inkml:ink>
</file>

<file path=ppt/ink/ink82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19"/>
    </inkml:context>
    <inkml:brush xml:id="br0">
      <inkml:brushProperty name="width" value="0.0452657453715801" units="cm"/>
      <inkml:brushProperty name="height" value="0.0452657453715801" units="cm"/>
      <inkml:brushProperty name="color" value="#f2395b"/>
      <inkml:brushProperty name="ignorePressure" value="0"/>
    </inkml:brush>
  </inkml:definitions>
  <inkml:trace contextRef="#ctx0" brushRef="#br0">41700.000 43750.000 486,'-4.000'-32.000'1,"-5.000"39.000"15,-7.000 36.000 15,-5.000 39.000 15,-8.000 22.000 3,-5.000 10.000-8,-7.000 10.000-8,-5.000 9.000-8,-11.000 9.000-6,-11.000 9.000-4,-14.000 10.000-3,-11.000 10.000-5,-9.000 2.000-2,-3.000-3.000-1,-3.000-3.000-2,-2.000-2.000-1,3.000-6.000-1,14.000-6.000-2,11.000-6.000-3,14.000-6.000-1,5.000-1.000-2,1.000 7.000-1,-1.000 6.000-2,1.000 7.000-1,5.000-14.000-1,14.000-30.000-3,11.000-32.000-2,14.000-30.000-2,13.000-25.000-2,16.000-15.000-1,15.000-15.000-2,17.000-16.000 0,11.000-21.000-1,10.000-24.000 1,10.000-26.000 0,9.000-24.000 1,1.000-17.000 2,-6.000-5.000 2,-6.000-7.000 3,-6.000-5.000 3,-4.000-1.000 3,1.000 6.000 2,-1.000 7.000 3,1.000 6.000 2,-4.000 6.000 3,-6.000 6.000 2,-6.000 7.000 2,-6.000 6.000 2,-7.000 7.000 3,-6.000 10.000 0,-6.000 10.000 1,-6.000 9.000 1,-4.000 7.000 3,1.000 7.000 3,-1.000 6.000 4,1.000 7.000 4,1.000 10.000 4,3.000 16.000 4,3.000 15.000 3,4.000 17.000 5,1.000 13.000-2,0.000 13.000-5,0.000 12.000-6,0.000 13.000-6,-2.000 7.000-3,-3.000 4.000 0,-3.000 3.000-1,-2.000 3.000 0,-1.000-1.000-1,3.000-2.000-1,3.000-3.000-2,4.000-3.000-1,4.000-9.000-3,6.000-11.000-2,7.000-14.000-3,6.000-11.000-3,4.000-17.000-1,4.000-18.000 1,3.000-19.000-1,3.000-18.000 1,4.000-21.000-4,7.000-22.000-9,6.000-22.000-7,7.000-21.000-8,-1.000-9.000-2,-6.000 7.000 5,-6.000 6.000 5,-6.000 7.000 4,-10.000 10.000 3,-12.000 16.000 0,-13.000 15.000 1,-12.000 17.000 0,-9.000 17.000 7,-2.000 23.000 16,-3.000 22.000 15,-3.000 22.000 16,-6.000 16.000 3,-5.000 14.000-7,-7.000 11.000-8,-5.000 14.000-8,-4.000 11.000-4,0.000 14.000-2,0.000 11.000-3,0.000 14.000-1,1.000 0.000-3,4.000-8.000-4,3.000-10.000-3,3.000-9.000-3,-1.000-4.000-6,-2.000 4.000-9,-3.000 3.000-8,-3.000 3.000-10,1.000-4.000-2,6.000-8.000 4,7.000-10.000 4,6.000-9.000 5,6.000-12.000-3,6.000-11.000-7,7.000-14.000-9,6.000-11.000-8,1.000-14.000-1,-3.000-11.000 3,-3.000-14.000 3,-2.000-11.000 5</inkml:trace>
</inkml:ink>
</file>

<file path=ppt/ink/ink82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19"/>
    </inkml:context>
    <inkml:brush xml:id="br0">
      <inkml:brushProperty name="width" value="0.040118396282196" units="cm"/>
      <inkml:brushProperty name="height" value="0.040118396282196" units="cm"/>
      <inkml:brushProperty name="color" value="#f2395b"/>
      <inkml:brushProperty name="ignorePressure" value="0"/>
    </inkml:brush>
  </inkml:definitions>
  <inkml:trace contextRef="#ctx0" brushRef="#br0">43300.000 45100.000 548,'21.000'-16.000'6,"-5.000"19.000"12,-7.000 19.000 12,-5.000 19.000 12,-4.000 12.000 4,0.000 6.000-3,0.000 7.000-4,0.000 6.000-3,-4.000 7.000-5,-5.000 10.000-6,-7.000 10.000-5,-5.000 9.000-6,-4.000 4.000-3,0.000 1.000 1,0.000-1.000 1,0.000 1.000 0,1.000-9.000-2,4.000-15.000-4,3.000-15.000-4,3.000-16.000-5,15.000-29.000-8,29.000-40.000-12,28.000-40.000-10,28.000-41.000-12,10.000-21.000-5,-5.000 1.000 5,-7.000-1.000 3,-5.000 1.000 3,-9.000 5.000 4,-9.000 14.000 6,-10.000 11.000 6,-8.000 14.000 5,-8.000 10.000 8,-2.000 9.000 10,-3.000 10.000 10,-3.000 10.000 9,-4.000 10.000 10,-3.000 13.000 8,-3.000 12.000 8,-2.000 13.000 9,-5.000 10.000 0,-2.000 10.000-8,-3.000 10.000-8,-3.000 9.000-8,-2.000 7.000-7,0.000 7.000-8,0.000 6.000-7,0.000 7.000-7,-2.000 4.000-10,-3.000 3.000-12,-3.000 3.000-10,-2.000 4.000-12,-3.000-9.000-5,1.000-18.000 2,-1.000-19.000 1,1.000-18.000 2</inkml:trace>
</inkml:ink>
</file>

<file path=ppt/ink/ink82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0"/>
    </inkml:context>
    <inkml:brush xml:id="br0">
      <inkml:brushProperty name="width" value="0.033487468957901" units="cm"/>
      <inkml:brushProperty name="height" value="0.033487468957901" units="cm"/>
      <inkml:brushProperty name="color" value="#f2395b"/>
      <inkml:brushProperty name="ignorePressure" value="0"/>
    </inkml:brush>
  </inkml:definitions>
  <inkml:trace contextRef="#ctx0" brushRef="#br0">44250.000 43400.000 656,'112.000'-22.000'16,"-24.000"6.000"-4,-26.000 7.000-5,-24.000 6.000-3,-12.000 10.000 4,4.000 17.000 12,3.000 15.000 12,3.000 16.000 12,-4.000 10.000 3,-8.000 7.000-5,-10.000 6.000-4,-9.000 7.000-6,-12.000 5.000-7,-11.000 7.000-12,-14.000 6.000-9,-11.000 7.000-12,-9.000-3.000-5,-3.000-8.000 2,-3.000-10.000 1,-2.000-9.000 0,-1.000-10.000 1,3.000-9.000-2,3.000-10.000-1,4.000-8.000-1,11.000-12.000 2,23.000-12.000 7,22.000-13.000 6,22.000-12.000 7,19.000-10.000 3,20.000-6.000-2,18.000-6.000 0,20.000-6.000 0,5.000-4.000-4,-6.000 1.000-4,-6.000-1.000-5,-6.000 1.000-5,-9.000 4.000-6,-8.000 9.000-6,-10.000 10.000-8,-9.000 10.000-6</inkml:trace>
</inkml:ink>
</file>

<file path=ppt/ink/ink82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0"/>
    </inkml:context>
    <inkml:brush xml:id="br0">
      <inkml:brushProperty name="width" value="0.0279518850147724" units="cm"/>
      <inkml:brushProperty name="height" value="0.0279518850147724" units="cm"/>
      <inkml:brushProperty name="color" value="#f2395b"/>
      <inkml:brushProperty name="ignorePressure" value="0"/>
    </inkml:brush>
  </inkml:definitions>
  <inkml:trace contextRef="#ctx0" brushRef="#br0">45000.000 43900.000 787,'51.000'-68.000'0,"4.000"17.000"0,3.000 15.000 0,3.000 16.000 0,7.000 7.000 7,14.000 1.000 14,11.000-1.000 15,14.000 1.000 15,3.000-1.000-2,-2.000 1.000-16,-3.000-1.000-17,-3.000 1.000-17,-9.000-1.000-12,-11.000 1.000-6,-14.000-1.000-6,-11.000 1.000-7,-11.000 1.000-5,-5.000 3.000-4,-7.000 3.000-2,-5.000 4.000-4</inkml:trace>
</inkml:ink>
</file>

<file path=ppt/ink/ink82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0"/>
    </inkml:context>
    <inkml:brush xml:id="br0">
      <inkml:brushProperty name="width" value="0.0370501987636089" units="cm"/>
      <inkml:brushProperty name="height" value="0.0370501987636089" units="cm"/>
      <inkml:brushProperty name="color" value="#f2395b"/>
      <inkml:brushProperty name="ignorePressure" value="0"/>
    </inkml:brush>
  </inkml:definitions>
  <inkml:trace contextRef="#ctx0" brushRef="#br0">46050.000 42800.000 593,'-68.000'-24.000'5,"17.000"4.000"11,15.000 3.000 10,16.000 3.000 11,9.000 6.000 4,3.000 9.000 0,3.000 10.000-1,4.000 10.000 0,1.000 13.000-3,0.000 19.000-3,0.000 19.000-5,0.000 19.000-3,0.000 16.000-6,0.000 17.000-9,0.000 15.000-8,0.000 16.000-8,0.000 12.000-5,0.000 9.000 1,0.000 10.000-2,0.000 10.000 1,-2.000-14.000-11,-3.000-33.000-22,-3.000-35.000-21,-2.000-34.000-22</inkml:trace>
</inkml:ink>
</file>

<file path=ppt/ink/ink82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1"/>
    </inkml:context>
    <inkml:brush xml:id="br0">
      <inkml:brushProperty name="width" value="0.0352797210216522" units="cm"/>
      <inkml:brushProperty name="height" value="0.0352797210216522" units="cm"/>
      <inkml:brushProperty name="color" value="#f2395b"/>
      <inkml:brushProperty name="ignorePressure" value="0"/>
    </inkml:brush>
  </inkml:definitions>
  <inkml:trace contextRef="#ctx0" brushRef="#br0">46400.000 45250.000 623,'-77.000'-2.000'86,"47.000"-3.000"-14,47.000-3.000-14,48.000-2.000-14,39.000-3.000-10,35.000 1.000-6,35.000-1.000-5,34.000 1.000-6,7.000-1.000-7,-18.000 1.000-6,-19.000-1.000-6,-18.000 1.000-7,-17.000 2.000-3,-11.000 7.000 1,-14.000 6.000 2,-11.000 7.000 2,-15.000 0.000-7,-16.000-2.000-16,-15.000-3.000-14,-15.000-3.000-15</inkml:trace>
</inkml:ink>
</file>

<file path=ppt/ink/ink82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1"/>
    </inkml:context>
    <inkml:brush xml:id="br0">
      <inkml:brushProperty name="width" value="0.0387826152145863" units="cm"/>
      <inkml:brushProperty name="height" value="0.0387826152145863" units="cm"/>
      <inkml:brushProperty name="color" value="#f2395b"/>
      <inkml:brushProperty name="ignorePressure" value="0"/>
    </inkml:brush>
  </inkml:definitions>
  <inkml:trace contextRef="#ctx0" brushRef="#br0">47600.000 44500.000 567,'-90.000'-68.000'3,"23.000"17.000"8,22.000 15.000 7,22.000 16.000 8,10.000 12.000 3,1.000 9.000 2,-1.000 10.000 1,1.000 10.000 1,1.000 11.000 0,3.000 17.000 0,3.000 15.000-2,4.000 16.000-1,-1.000 10.000-3,-3.000 7.000-4,-3.000 6.000-5,-2.000 7.000-4,-5.000 10.000-3,-2.000 16.000-1,-3.000 15.000 0,-3.000 17.000 0,-1.000 10.000-11,4.000 6.000-16,3.000 7.000-19,3.000 6.000-17,3.000-10.000-7,3.000-24.000 7,3.000-26.000 4,4.000-24.000 7,-1.000-21.000 3,-3.000-16.000 1,-3.000-15.000 0,-2.000-15.000 2</inkml:trace>
</inkml:ink>
</file>

<file path=ppt/ink/ink8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6"/>
    </inkml:context>
    <inkml:brush xml:id="br0">
      <inkml:brushProperty name="width" value="0.0302384085953236" units="cm"/>
      <inkml:brushProperty name="height" value="0.0302384085953236" units="cm"/>
      <inkml:brushProperty name="color" value="#f2395b"/>
      <inkml:brushProperty name="ignorePressure" value="0"/>
    </inkml:brush>
  </inkml:definitions>
  <inkml:trace contextRef="#ctx0" brushRef="#br0">53700.000 47350.000 727,'23.000'-69.000'0,"-3.000"13.000"0,-3.000 12.000 0,-2.000 13.000 0,5.000 1.000 1,16.000-9.000 4,15.000-10.000 1,17.000-8.000 4,7.000-3.000 5,0.000 7.000 9,0.000 6.000 8,0.000 7.000 8,3.000 4.000 1,6.000 3.000-7,7.000 3.000-7,6.000 4.000-6,-1.000 2.000-9,-5.000 4.000-8,-7.000 3.000-8,-5.000 3.000-10,-9.000 1.000-7,-9.000 1.000-5,-10.000-1.000-7,-8.000 1.000-5</inkml:trace>
</inkml:ink>
</file>

<file path=ppt/ink/ink82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2"/>
    </inkml:context>
    <inkml:brush xml:id="br0">
      <inkml:brushProperty name="width" value="0.0528100021183491" units="cm"/>
      <inkml:brushProperty name="height" value="0.0528100021183491" units="cm"/>
      <inkml:brushProperty name="color" value="#f2395b"/>
      <inkml:brushProperty name="ignorePressure" value="0"/>
    </inkml:brush>
  </inkml:definitions>
  <inkml:trace contextRef="#ctx0" brushRef="#br0">50500.000 45050.000 416,'3.000'-52.000'3,"6.000"-3.000"8,7.000-3.000 6,6.000-2.000 7,-1.000 10.000 4,-5.000 25.000 4,-7.000 25.000 3,-5.000 25.000 2,-12.000 17.000-1,-16.000 9.000-4,-15.000 10.000-5,-15.000 10.000-5,-15.000 7.000-4,-12.000 6.000-1,-13.000 7.000-2,-12.000 6.000-1,-7.000 3.000-4,1.000 0.000-5,-1.000 0.000-5,1.000 0.000-5,5.000-5.000-4,14.000-9.000-2,11.000-10.000-3,14.000-8.000-2,28.000-28.000-6,48.000-43.000-11,47.000-44.000-10,47.000-43.000-10,23.000-20.000-1,0.000 7.000 11,0.000 6.000 9,0.000 7.000 10,-5.000 7.000 7,-9.000 9.000 5,-10.000 10.000 4,-8.000 10.000 5,-12.000 8.000 3,-12.000 10.000 3,-13.000 10.000 2,-12.000 9.000 3,-9.000 10.000 7,-2.000 14.000 11,-3.000 11.000 12,-3.000 14.000 11,-4.000 5.000 3,-3.000 1.000-8,-3.000-1.000-7,-2.000 1.000-6,-3.000 1.000-6,1.000 3.000-4,-1.000 3.000-3,1.000 4.000-3,-1.000-1.000-3,1.000-3.000 0,-1.000-3.000 0,1.000-2.000-1,-1.000-3.000-2,1.000 1.000-4,-1.000-1.000-4,1.000 1.000-4,2.000-10.000-6,7.000-19.000-9,6.000-18.000-9,7.000-19.000-8,7.000-18.000-2,9.000-15.000 6,10.000-15.000 5,10.000-16.000 6,2.000-7.000 6,-3.000 4.000 6,-3.000 3.000 4,-2.000 3.000 7,-6.000 6.000 3,-6.000 9.000 0,-6.000 10.000 2,-6.000 10.000 2,-6.000 7.000 0,-2.000 6.000 3,-3.000 7.000 1,-3.000 6.000 2,-1.000 4.000 3,4.000 4.000 2,3.000 3.000 2,3.000 3.000 3,-2.000 7.000-1,-6.000 14.000-3,-6.000 11.000-5,-6.000 14.000-4,-6.000 8.000-3,-2.000 7.000-3,-3.000 6.000-2,-3.000 7.000-3,-4.000 4.000-2,-3.000 3.000-5,-3.000 3.000-4,-2.000 4.000-3,-5.000-1.000-2,-2.000-3.000 1,-3.000-3.000 1,-3.000-2.000 1,-2.000-6.000 0,0.000-6.000 0,0.000-6.000-1,0.000-6.000 1,18.000-18.000-3,39.000-28.000-4,36.000-28.000-3,39.000-27.000-5,14.000-14.000 0,-5.000 4.000 4,-7.000 3.000 3,-5.000 3.000 3,-11.000 4.000 3,-11.000 7.000 1,-14.000 6.000 2,-11.000 7.000 1,-15.000-4.000-3,-16.000-12.000-11,-15.000-13.000-9,-15.000-12.000-10,-7.000-5.000 2,3.000 3.000 12,3.000 3.000 12,4.000 4.000 12,2.000 2.000 7,4.000 4.000 1,3.000 3.000 1,3.000 3.000 1,-1.000 6.000 9,-2.000 9.000 16,-3.000 10.000 16,-3.000 10.000 16,-4.000 19.000 6,-3.000 32.000-5,-3.000 31.000-5,-2.000 32.000-6,-1.000 13.000-5,3.000-3.000-7,3.000-3.000-7,4.000-2.000-6,-1.000 2.000-5,-3.000 9.000-6,-3.000 10.000-5,-2.000 10.000-4,-5.000 14.000-6,-2.000 23.000-5,-3.000 22.000-5,-3.000 22.000-6,-6.000 19.000-2,-5.000 20.000 2,-7.000 18.000 1,-5.000 20.000 2,-3.000-3.000-2,4.000-21.000-5,3.000-22.000-4,3.000-22.000-6,3.000-24.000-5,3.000-24.000-7,3.000-26.000-7,4.000-24.000-6,4.000-23.000-2,6.000-18.000 5,7.000-19.000 3,6.000-18.000 4</inkml:trace>
</inkml:ink>
</file>

<file path=ppt/ink/ink82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3"/>
    </inkml:context>
    <inkml:brush xml:id="br0">
      <inkml:brushProperty name="width" value="0.0321153923869133" units="cm"/>
      <inkml:brushProperty name="height" value="0.0321153923869133" units="cm"/>
      <inkml:brushProperty name="color" value="#f2395b"/>
      <inkml:brushProperty name="ignorePressure" value="0"/>
    </inkml:brush>
  </inkml:definitions>
  <inkml:trace contextRef="#ctx0" brushRef="#br0">53400.000 45300.000 685,'26.000'-29.000'2,"4.000"-5.000"7,3.000-7.000 5,3.000-5.000 5,-4.000 11.000 8,-8.000 32.000 8,-10.000 31.000 9,-9.000 32.000 9,-9.000 13.000-4,-5.000-3.000-13,-7.000-3.000-16,-5.000-2.000-14,-1.000-5.000-8,6.000-2.000-3,7.000-3.000-3,6.000-3.000-2,7.000-7.000-4,10.000-9.000-3,10.000-10.000-4,9.000-8.000-3,6.000-8.000 1,3.000-2.000 4,3.000-3.000 5,4.000-3.000 4,-1.000-1.000 4,-3.000 4.000 3,-3.000 3.000 2,-2.000 3.000 3,-8.000 6.000 2,-8.000 9.000-1,-10.000 10.000 1,-9.000 10.000 1,-16.000 8.000 0,-22.000 10.000 1,-22.000 10.000 2,-21.000 9.000 1,-12.000 6.000-2,1.000 3.000-4,-1.000 3.000-5,1.000 4.000-3,2.000-6.000-7,7.000-11.000-7,6.000-14.000-7,7.000-11.000-8,7.000-12.000-4,9.000-9.000 1,10.000-10.000-1,10.000-8.000 1</inkml:trace>
</inkml:ink>
</file>

<file path=ppt/ink/ink82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3"/>
    </inkml:context>
    <inkml:brush xml:id="br0">
      <inkml:brushProperty name="width" value="0.0385780967772007" units="cm"/>
      <inkml:brushProperty name="height" value="0.0385780967772007" units="cm"/>
      <inkml:brushProperty name="color" value="#f2395b"/>
      <inkml:brushProperty name="ignorePressure" value="0"/>
    </inkml:brush>
  </inkml:definitions>
  <inkml:trace contextRef="#ctx0" brushRef="#br0">54500.000 45300.000 570,'25.000'-44.000'5,"0.000"13.000"9,0.000 12.000 10,0.000 13.000 9,0.000 10.000 7,0.000 10.000 3,0.000 10.000 3,0.000 9.000 3,-2.000 6.000-1,-3.000 3.000-7,-3.000 3.000-7,-2.000 4.000-6,-5.000 2.000-10,-2.000 4.000-12,-3.000 3.000-10,-3.000 3.000-13,-6.000-2.000-9,-5.000-6.000-10,-7.000-6.000-10,-5.000-6.000-8</inkml:trace>
</inkml:ink>
</file>

<file path=ppt/ink/ink82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3"/>
    </inkml:context>
    <inkml:brush xml:id="br0">
      <inkml:brushProperty name="width" value="0.0441236309707165" units="cm"/>
      <inkml:brushProperty name="height" value="0.0441236309707165" units="cm"/>
      <inkml:brushProperty name="color" value="#f2395b"/>
      <inkml:brushProperty name="ignorePressure" value="0"/>
    </inkml:brush>
  </inkml:definitions>
  <inkml:trace contextRef="#ctx0" brushRef="#br0">55100.000 45000.000 498,'26.000'-69.000'10,"4.000"13.000"20,3.000 12.000 20,3.000 13.000 19,-2.000 13.000 5,-6.000 17.000-13,-6.000 15.000-12,-6.000 16.000-13,-4.000 12.000-7,1.000 9.000-4,-1.000 10.000-2,1.000 10.000-4,-3.000 5.000-4,-2.000 4.000-6,-3.000 3.000-6,-3.000 3.000-7,-6.000-2.000-5,-5.000-6.000-8,-7.000-6.000-6,-5.000-6.000-6,-4.000-6.000-6,0.000-2.000-2,0.000-3.000-5,0.000-3.000-2</inkml:trace>
</inkml:ink>
</file>

<file path=ppt/ink/ink82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3"/>
    </inkml:context>
    <inkml:brush xml:id="br0">
      <inkml:brushProperty name="width" value="0.0343306884169579" units="cm"/>
      <inkml:brushProperty name="height" value="0.0343306884169579" units="cm"/>
      <inkml:brushProperty name="color" value="#f2395b"/>
      <inkml:brushProperty name="ignorePressure" value="0"/>
    </inkml:brush>
  </inkml:definitions>
  <inkml:trace contextRef="#ctx0" brushRef="#br0">55200.000 45650.000 640,'48.000'-93.000'4,"-3.000"17.000"7,-3.000 15.000 7,-2.000 16.000 7,-1.000 9.000 6,3.000 3.000 4,3.000 3.000 4,4.000 4.000 3,1.000 2.000 0,0.000 4.000-7,0.000 3.000-5,0.000 3.000-7,-2.000 1.000-7,-3.000 1.000-8,-3.000-1.000-8,-2.000 1.000-7,-5.000 2.000-15,-2.000 7.000-22,-3.000 6.000-20,-3.000 7.000-23</inkml:trace>
</inkml:ink>
</file>

<file path=ppt/ink/ink82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3"/>
    </inkml:context>
    <inkml:brush xml:id="br0">
      <inkml:brushProperty name="width" value="0.0528459027409554" units="cm"/>
      <inkml:brushProperty name="height" value="0.0528459027409554" units="cm"/>
      <inkml:brushProperty name="color" value="#f2395b"/>
      <inkml:brushProperty name="ignorePressure" value="0"/>
    </inkml:brush>
  </inkml:definitions>
  <inkml:trace contextRef="#ctx0" brushRef="#br0">56150.000 44550.000 416,'0.000'-157.000'3,"0.000"39.000"8,0.000 36.000 7,0.000 39.000 7,0.000 28.000 9,0.000 23.000 10,0.000 22.000 11,0.000 22.000 11,0.000 13.000 0,0.000 7.000-13,0.000 6.000-12,0.000 7.000-12,0.000 2.000-7,0.000 1.000 1,0.000-1.000-1,0.000 1.000-1,0.000 2.000-1,0.000 7.000-6,0.000 6.000-3,0.000 7.000-6,-2.000 4.000-5,-3.000 3.000-6,-3.000 3.000-7,-2.000 4.000-7,-3.000-3.000-1,1.000-5.000 1,-1.000-7.000 2,1.000-5.000 2,-1.000-11.000-5,1.000-11.000-10,-1.000-14.000-11,1.000-11.000-10</inkml:trace>
</inkml:ink>
</file>

<file path=ppt/ink/ink82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4"/>
    </inkml:context>
    <inkml:brush xml:id="br0">
      <inkml:brushProperty name="width" value="0.0272521302103996" units="cm"/>
      <inkml:brushProperty name="height" value="0.0272521302103996" units="cm"/>
      <inkml:brushProperty name="color" value="#f2395b"/>
      <inkml:brushProperty name="ignorePressure" value="0"/>
    </inkml:brush>
  </inkml:definitions>
  <inkml:trace contextRef="#ctx0" brushRef="#br0">56200.000 45850.000 807,'48.000'-71.000'3,"-3.000"10.000"6,-3.000 10.000 6,-2.000 9.000 6,-5.000 7.000 4,-2.000 7.000 3,-3.000 6.000 3,-3.000 7.000 2,-9.000 5.000-9,-11.000 7.000-21,-14.000 6.000-19,-11.000 7.000-21</inkml:trace>
</inkml:ink>
</file>

<file path=ppt/ink/ink82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4"/>
    </inkml:context>
    <inkml:brush xml:id="br0">
      <inkml:brushProperty name="width" value="0.0449355132877827" units="cm"/>
      <inkml:brushProperty name="height" value="0.0449355132877827" units="cm"/>
      <inkml:brushProperty name="color" value="#f2395b"/>
      <inkml:brushProperty name="ignorePressure" value="0"/>
    </inkml:brush>
  </inkml:definitions>
  <inkml:trace contextRef="#ctx0" brushRef="#br0">56500.000 45600.000 489,'51.000'-24.000'90,"4.000"4.000"-21,3.000 3.000-20,3.000 3.000-20,-1.000 1.000-13,-2.000 1.000-6,-3.000-1.000-5,-3.000 1.000-6,-9.000 7.000-6,-11.000 16.000-6,-14.000 15.000-7,-11.000 17.000-5,-14.000 8.000-3,-11.000 4.000 5,-14.000 3.000 2,-11.000 3.000 4,-6.000-1.000 5,4.000-2.000 10,3.000-3.000 8,3.000-3.000 9,6.000-6.000 4,9.000-5.000 0,10.000-7.000-1,10.000-5.000 0,8.000-9.000-1,10.000-9.000 0,10.000-10.000-1,9.000-8.000 0,10.000-12.000-7,14.000-12.000-12,11.000-13.000-11,14.000-12.000-13,3.000-9.000-5,-2.000-2.000-1,-3.000-3.000 1,-3.000-3.000-1,-7.000 2.000 3,-9.000 10.000 8,-10.000 10.000 7,-8.000 9.000 7,-12.000 12.000 15,-12.000 16.000 23,-13.000 15.000 23,-12.000 17.000 23,-9.000 10.000 5,-2.000 6.000-15,-3.000 7.000-14,-3.000 6.000-14,1.000 4.000-11,6.000 4.000-4,7.000 3.000-6,6.000 3.000-6,7.000-1.000-4,10.000-2.000-4,10.000-3.000-5,9.000-3.000-3,7.000-6.000-3,7.000-5.000-2,6.000-7.000-2,7.000-5.000-2,5.000-9.000-2,7.000-9.000-2,6.000-10.000-1,7.000-8.000-3,4.000-12.000-1,3.000-12.000 1,3.000-13.000-1,4.000-12.000 1,-4.000-10.000 1,-9.000-6.000 1,-10.000-6.000 3,-8.000-6.000 0,-14.000-1.000 3,-15.000 7.000 3,-15.000 6.000 4,-16.000 7.000 2,-13.000 5.000 3,-9.000 7.000 6,-10.000 6.000 3,-8.000 7.000 4,-9.000 5.000 3,-6.000 7.000-3,-6.000 6.000 0,-6.000 7.000-2,-10.000 5.000-1,-12.000 7.000 0,-13.000 6.000-1,-12.000 7.000 0,-1.000 5.000-1,14.000 7.000 0,11.000 6.000 0,14.000 7.000-1,8.000-1.000-12,7.000-6.000-22,6.000-6.000-23,7.000-6.000-22</inkml:trace>
</inkml:ink>
</file>

<file path=ppt/ink/ink82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5"/>
    </inkml:context>
    <inkml:brush xml:id="br0">
      <inkml:brushProperty name="width" value="0.0381993241608143" units="cm"/>
      <inkml:brushProperty name="height" value="0.0381993241608143" units="cm"/>
      <inkml:brushProperty name="color" value="#f2395b"/>
      <inkml:brushProperty name="ignorePressure" value="0"/>
    </inkml:brush>
  </inkml:definitions>
  <inkml:trace contextRef="#ctx0" brushRef="#br0">59800.000 45300.000 575,'29.000'-22.000'65,"10.000"6.000"-13,10.000 7.000-15,9.000 6.000-14,24.000 3.000-4,42.000 0.000 7,40.000 0.000 6,41.000 0.000 5,12.000-2.000 2,-16.000-3.000-6,-15.000-3.000-5,-15.000-2.000-5,-14.000-1.000-12,-8.000 3.000-19,-10.000 3.000-18,-9.000 4.000-18</inkml:trace>
</inkml:ink>
</file>

<file path=ppt/ink/ink82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5"/>
    </inkml:context>
    <inkml:brush xml:id="br0">
      <inkml:brushProperty name="width" value="0.0394979901611805" units="cm"/>
      <inkml:brushProperty name="height" value="0.0394979901611805" units="cm"/>
      <inkml:brushProperty name="color" value="#f2395b"/>
      <inkml:brushProperty name="ignorePressure" value="0"/>
    </inkml:brush>
  </inkml:definitions>
  <inkml:trace contextRef="#ctx0" brushRef="#br0">61100.000 44550.000 556,'-46.000'-77.000'40,"10.000"47.000"10,10.000 47.000 11,9.000 48.000 10,6.000 25.000-2,3.000 7.000-13,3.000 6.000-14,4.000 7.000-13,-1.000 7.000-11,-3.000 9.000-11,-3.000 10.000-8,-2.000 10.000-10,-6.000 8.000-10,-6.000 10.000-11,-6.000 10.000-12,-6.000 9.000-10,-1.000-13.000-6,7.000-34.000 0,6.000-35.000 1,7.000-33.000 0</inkml:trace>
</inkml:ink>
</file>

<file path=ppt/ink/ink8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7"/>
    </inkml:context>
    <inkml:brush xml:id="br0">
      <inkml:brushProperty name="width" value="0.0356783978641033" units="cm"/>
      <inkml:brushProperty name="height" value="0.0356783978641033" units="cm"/>
      <inkml:brushProperty name="color" value="#f2395b"/>
      <inkml:brushProperty name="ignorePressure" value="0"/>
    </inkml:brush>
  </inkml:definitions>
  <inkml:trace contextRef="#ctx0" brushRef="#br0">54800.000 46250.000 616,'-68.000'3.000'32,"17.000"6.000"-5,15.000 7.000-5,16.000 6.000-7,9.000 6.000 2,3.000 6.000 6,3.000 7.000 7,4.000 6.000 7,-1.000 6.000 1,-3.000 6.000-7,-3.000 7.000-5,-2.000 6.000-7,-1.000 4.000-3,3.000 4.000-1,3.000 3.000-1,4.000 3.000-1,1.000-4.000-5,0.000-8.000-9,0.000-10.000-11,0.000-9.000-10,4.000-20.000-12,10.000-27.000-13,10.000-28.000-14,9.000-28.000-14,6.000-23.000 0,3.000-15.000 15,3.000-15.000 15,4.000-16.000 14,1.000-5.000 11,0.000 6.000 6,0.000 7.000 5,0.000 6.000 7,-4.000 10.000 5,-5.000 17.000 3,-7.000 15.000 4,-5.000 16.000 5,-9.000 15.000 8,-9.000 16.000 15,-10.000 15.000 14,-8.000 17.000 15,-11.000 19.000 0,-8.000 26.000-13,-10.000 24.000-14,-9.000 26.000-13,-7.000 12.000-10,-3.000 0.000-5,-3.000 0.000-7,-2.000 0.000-5,0.000-7.000-6,7.000-11.000-5,6.000-14.000-7,7.000-11.000-5,7.000-14.000-3,9.000-11.000 0,10.000-14.000 0,10.000-11.000 0,13.000-15.000 0,19.000-16.000 1,19.000-15.000-1,19.000-15.000 0,4.000-6.000 2,-9.000 7.000 5,-10.000 6.000 4,-8.000 7.000 5,-8.000 4.000 3,-2.000 3.000 1,-3.000 3.000 2,-3.000 4.000 2,-7.000 7.000 2,-9.000 13.000 3,-10.000 12.000 3,-8.000 13.000 2,-9.000 7.000 1,-6.000 4.000 1,-6.000 3.000-1,-6.000 3.000 0,-4.000-2.000-1,1.000-6.000-1,-1.000-6.000-1,1.000-6.000-1,-1.000-6.000-1,1.000-2.000-1,-1.000-3.000 0,1.000-3.000-1,1.000-4.000 2,3.000-3.000 1,3.000-3.000 3,4.000-2.000 3,7.000-5.000 0,13.000-2.000 0,12.000-3.000-1,13.000-3.000 0,9.000-7.000-2,6.000-9.000 0,7.000-10.000-2,6.000-8.000 0,4.000-4.000-2,4.000 3.000-2,3.000 3.000 0,3.000 4.000-2,-1.000 2.000 1,-2.000 4.000 2,-3.000 3.000 3,-3.000 3.000 1,-6.000 3.000 1,-5.000 3.000 1,-7.000 3.000 1,-5.000 4.000 0,-9.000 7.000 0,-9.000 13.000-1,-10.000 12.000-1,-8.000 13.000-1,-12.000 7.000 0,-12.000 4.000 0,-13.000 3.000 2,-12.000 3.000-1,-7.000 3.000 0,1.000 3.000-3,-1.000 3.000-3,1.000 4.000-3,-1.000-3.000-4,1.000-5.000-4,-1.000-7.000-6,1.000-5.000-4,-1.000-9.000-5,1.000-9.000-4,-1.000-10.000-3,1.000-8.000-5,1.000-12.000-1,3.000-12.000 1,3.000-13.000 1,4.000-12.000 0,5.000-4.000 4,10.000 7.000 5,10.000 6.000 6,9.000 7.000 5</inkml:trace>
</inkml:ink>
</file>

<file path=ppt/ink/ink82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6"/>
    </inkml:context>
    <inkml:brush xml:id="br0">
      <inkml:brushProperty name="width" value="0.0444894470274448" units="cm"/>
      <inkml:brushProperty name="height" value="0.0444894470274448" units="cm"/>
      <inkml:brushProperty name="color" value="#f2395b"/>
      <inkml:brushProperty name="ignorePressure" value="0"/>
    </inkml:brush>
  </inkml:definitions>
  <inkml:trace contextRef="#ctx0" brushRef="#br0">63750.000 44500.000 494,'-22.000'-80.000'95,"6.000"41.000"-12,7.000 40.000-13,6.000 42.000-11,3.000 27.000-10,0.000 16.000-6,0.000 15.000-7,0.000 17.000-7,0.000 5.000-7,0.000-3.000-8,0.000-3.000-8,0.000-2.000-9,0.000-3.000-5,0.000 1.000-4,0.000-1.000-2,0.000 1.000-4,-5.000-6.000-8,-9.000-8.000-14,-10.000-10.000-14,-8.000-9.000-13,-4.000-12.000-4,3.000-11.000 7,3.000-14.000 7,4.000-11.000 6</inkml:trace>
</inkml:ink>
</file>

<file path=ppt/ink/ink82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6"/>
    </inkml:context>
    <inkml:brush xml:id="br0">
      <inkml:brushProperty name="width" value="0.0325021669268608" units="cm"/>
      <inkml:brushProperty name="height" value="0.0325021669268608" units="cm"/>
      <inkml:brushProperty name="color" value="#f2395b"/>
      <inkml:brushProperty name="ignorePressure" value="0"/>
    </inkml:brush>
  </inkml:definitions>
  <inkml:trace contextRef="#ctx0" brushRef="#br0">63700.000 45200.000 676,'114.000'-111.000'37,"-22.000"28.000"0,-22.000 28.000 2,-21.000 29.000 0,-7.000 13.000-1,9.000 1.000-4,10.000-1.000-4,10.000 1.000-5,4.000 2.000-5,0.000 7.000-6,0.000 6.000-6,0.000 7.000-5,-4.000 2.000-8,-5.000 1.000-9,-7.000-1.000-7,-5.000 1.000-9,-4.000 1.000-7,0.000 3.000-4,0.000 3.000-5,0.000 4.000-5</inkml:trace>
</inkml:ink>
</file>

<file path=ppt/ink/ink82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6"/>
    </inkml:context>
    <inkml:brush xml:id="br0">
      <inkml:brushProperty name="width" value="0.0439185723662376" units="cm"/>
      <inkml:brushProperty name="height" value="0.0439185723662376" units="cm"/>
      <inkml:brushProperty name="color" value="#f2395b"/>
      <inkml:brushProperty name="ignorePressure" value="0"/>
    </inkml:brush>
  </inkml:definitions>
  <inkml:trace contextRef="#ctx0" brushRef="#br0">65050.000 44300.000 500,'-2.000'-119.000'42,"-3.000"63.000"11,-3.000 62.000 12,-2.000 63.000 13,-1.000 31.000-3,3.000 0.000-16,3.000 0.000-17,4.000 0.000-16,-3.000 9.000-10,-5.000 19.000-5,-7.000 19.000-4,-5.000 19.000-4,-4.000 4.000-1,0.000-9.000 2,0.000-10.000 3,0.000-8.000 3,4.000-15.000-12,10.000-19.000-24,10.000-18.000-23,9.000-19.000-25</inkml:trace>
</inkml:ink>
</file>

<file path=ppt/ink/ink82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7"/>
    </inkml:context>
    <inkml:brush xml:id="br0">
      <inkml:brushProperty name="width" value="0.0480862967669964" units="cm"/>
      <inkml:brushProperty name="height" value="0.0480862967669964" units="cm"/>
      <inkml:brushProperty name="color" value="#f2395b"/>
      <inkml:brushProperty name="ignorePressure" value="0"/>
    </inkml:brush>
  </inkml:definitions>
  <inkml:trace contextRef="#ctx0" brushRef="#br0">66650.000 44350.000 457,'-69.000'-85.000'4,"13.000"32.000"9,12.000 31.000 8,13.000 32.000 8,-2.000 25.000 8,-16.000 23.000 5,-15.000 22.000 7,-15.000 22.000 5,-7.000 10.000-2,3.000 1.000-9,3.000-1.000-9,4.000 1.000-9,4.000-4.000-6,6.000-6.000-3,7.000-6.000-2,6.000-6.000-3,9.000-7.000-1,13.000-6.000-2,12.000-6.000 0,13.000-6.000-2,12.000-12.000-5,13.000-15.000-12,12.000-15.000-10,13.000-16.000-13,15.000-15.000-4,19.000-11.000-1,19.000-14.000 1,19.000-11.000 0,10.000-12.000 0,4.000-9.000 0,3.000-10.000 1,3.000-8.000 0,-5.000-3.000 2,-12.000 7.000 4,-13.000 6.000 4,-12.000 7.000 4,-15.000 7.000 4,-15.000 9.000 7,-15.000 10.000 6,-16.000 10.000 6,-15.000 5.000 3,-11.000 4.000-3,-14.000 3.000-3,-11.000 3.000-2,-12.000 7.000 9,-9.000 14.000 22,-10.000 11.000 21,-8.000 14.000 22,-4.000 10.000 6,3.000 9.000-8,3.000 10.000-9,4.000 10.000-8,4.000 0.000-8,6.000-5.000-7,7.000-7.000-7,6.000-5.000-7,6.000-4.000-6,6.000 0.000-2,7.000 0.000-3,6.000 0.000-3,9.000-5.000-3,13.000-9.000-1,12.000-10.000-4,13.000-8.000-2,6.000-8.000-3,0.000-2.000-4,0.000-3.000-5,0.000-3.000-4,3.000-9.000-3,6.000-11.000-1,7.000-14.000 0,6.000-11.000-2,-1.000-9.000 1,-5.000-3.000 2,-7.000-3.000 1,-5.000-2.000 1,-9.000-6.000 2,-9.000-6.000 3,-10.000-6.000 1,-8.000-6.000 3,-8.000-4.000 2,-2.000 1.000 1,-3.000-1.000 2,-3.000 1.000 1,-6.000 5.000 1,-5.000 14.000-2,-7.000 11.000-2,-5.000 14.000-2,-11.000 13.000-2,-11.000 16.000-4,-14.000 15.000-5,-11.000 17.000-3,-1.000 8.000-1,13.000 4.000 3,12.000 3.000 3,13.000 3.000 4,6.000-1.000 0,0.000-2.000-3,0.000-3.000-3,0.000-3.000-2</inkml:trace>
</inkml:ink>
</file>

<file path=ppt/ink/ink82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7"/>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67900.000 44850.000 999,'-46.000'23.000'-6,"10.000"-3.000"-12,10.000-3.000-12,9.000-2.000-12</inkml:trace>
</inkml:ink>
</file>

<file path=ppt/ink/ink82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7"/>
    </inkml:context>
    <inkml:brush xml:id="br0">
      <inkml:brushProperty name="width" value="0.0395288690924644" units="cm"/>
      <inkml:brushProperty name="height" value="0.0395288690924644" units="cm"/>
      <inkml:brushProperty name="color" value="#f2395b"/>
      <inkml:brushProperty name="ignorePressure" value="0"/>
    </inkml:brush>
  </inkml:definitions>
  <inkml:trace contextRef="#ctx0" brushRef="#br0">67650.000 45050.000 556,'90.000'-88.000'97,"-18.000"26.000"-17,-19.000 24.000-18,-18.000 26.000-16,-9.000 12.000-11,4.000 0.000-5,3.000 0.000-5,3.000 0.000-4,-2.000 6.000-5,-6.000 13.000-4,-6.000 12.000-6,-6.000 13.000-4,-9.000 7.000-3,-8.000 4.000-3,-10.000 3.000-1,-9.000 3.000-3,-9.000-1.000-1,-5.000-2.000-1,-7.000-3.000-1,-5.000-3.000-1,-4.000-2.000-1,0.000 0.000 1,0.000 0.000 1,0.000 0.000 0,9.000 1.000 5,19.000 4.000 8,19.000 3.000 10,19.000 3.000 9,13.000-4.000 2,10.000-8.000-5,10.000-10.000-4,9.000-9.000-4,4.000-7.000-4,1.000-3.000-2,-1.000-3.000-2,1.000-2.000-1,-3.000 0.000-2,-2.000 7.000-2,-3.000 6.000 0,-3.000 7.000-2,-9.000 4.000 1,-11.000 3.000 3,-14.000 3.000 2,-11.000 4.000 3,-14.000 4.000 1,-11.000 6.000-1,-14.000 7.000 1,-11.000 6.000 0,-15.000 6.000-2,-16.000 6.000-1,-15.000 7.000-3,-15.000 6.000-2,-11.000 4.000-1,-2.000 4.000 1,-3.000 3.000 1,-3.000 3.000 0,2.000-5.000-7,10.000-12.000-16,10.000-13.000-17,9.000-12.000-17,13.000-12.000-6,20.000-8.000 1,18.000-10.000 2,20.000-9.000 2</inkml:trace>
</inkml:ink>
</file>

<file path=ppt/ink/ink82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8"/>
    </inkml:context>
    <inkml:brush xml:id="br0">
      <inkml:brushProperty name="width" value="0.033050611615181" units="cm"/>
      <inkml:brushProperty name="height" value="0.033050611615181" units="cm"/>
      <inkml:brushProperty name="color" value="#f2395b"/>
      <inkml:brushProperty name="ignorePressure" value="0"/>
    </inkml:brush>
  </inkml:definitions>
  <inkml:trace contextRef="#ctx0" brushRef="#br0">68650.000 44250.000 665,'7.000'-97.000'3,"17.000"6.000"4,15.000 7.000 6,16.000 6.000 4,2.000 10.000 6,-8.000 17.000 5,-10.000 15.000 5,-9.000 16.000 7,-1.000 7.000-1,10.000 1.000-3,10.000-1.000-4,9.000 1.000-5,10.000-1.000-6,14.000 1.000-9,11.000-1.000-8,14.000 1.000-10,-3.000 2.000-4,-15.000 7.000 2,-15.000 6.000 1,-16.000 7.000 2</inkml:trace>
</inkml:ink>
</file>

<file path=ppt/ink/ink82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9"/>
    </inkml:context>
    <inkml:brush xml:id="br0">
      <inkml:brushProperty name="width" value="0.035206850618124" units="cm"/>
      <inkml:brushProperty name="height" value="0.035206850618124" units="cm"/>
      <inkml:brushProperty name="color" value="#f2395b"/>
      <inkml:brushProperty name="ignorePressure" value="0"/>
    </inkml:brush>
  </inkml:definitions>
  <inkml:trace contextRef="#ctx0" brushRef="#br0">69800.000 44750.000 624,'71.000'-66.000'79,"-5.000"19.000"-15,-7.000 19.000-15,-5.000 19.000-15,2.000 9.000-9,13.000 0.000-2,12.000 0.000-1,13.000 0.000-2,15.000 0.000-3,19.000 0.000-1,19.000 0.000-4,19.000 0.000-2,5.000 1.000-6,-5.000 4.000-7,-7.000 3.000-9,-5.000 3.000-8,-15.000 4.000-2,-22.000 7.000 1,-22.000 6.000 3,-21.000 7.000 3,-20.000 0.000-8,-15.000-2.000-15,-15.000-3.000-15,-16.000-3.000-17</inkml:trace>
</inkml:ink>
</file>

<file path=ppt/ink/ink82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9"/>
    </inkml:context>
    <inkml:brush xml:id="br0">
      <inkml:brushProperty name="width" value="0.0327041298151016" units="cm"/>
      <inkml:brushProperty name="height" value="0.0327041298151016" units="cm"/>
      <inkml:brushProperty name="color" value="#f2395b"/>
      <inkml:brushProperty name="ignorePressure" value="0"/>
    </inkml:brush>
  </inkml:definitions>
  <inkml:trace contextRef="#ctx0" brushRef="#br0">69550.000 45500.000 672,'31.000'-24.000'6,"13.000"4.000"13,12.000 3.000 12,13.000 3.000 13,13.000 3.000 3,17.000 3.000-3,15.000 3.000-5,16.000 4.000-4,13.000 4.000-6,14.000 6.000-9,11.000 7.000-9,14.000 6.000-8,0.000 3.000-12,-8.000 0.000-11,-10.000 0.000-12,-9.000 0.000-13,-18.000-2.000-6,-24.000-3.000-2,-26.000-3.000-1,-24.000-2.000-2</inkml:trace>
</inkml:ink>
</file>

<file path=ppt/ink/ink82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29"/>
    </inkml:context>
    <inkml:brush xml:id="br0">
      <inkml:brushProperty name="width" value="0.0454214215278625" units="cm"/>
      <inkml:brushProperty name="height" value="0.0454214215278625" units="cm"/>
      <inkml:brushProperty name="color" value="#f2395b"/>
      <inkml:brushProperty name="ignorePressure" value="0"/>
    </inkml:brush>
  </inkml:definitions>
  <inkml:trace contextRef="#ctx0" brushRef="#br0">74800.000 43850.000 484,'0.000'-75.000'3,"0.000"0.000"8,0.000 0.000 8,0.000 0.000 6,-8.000 18.000 7,-16.000 39.000 7,-15.000 36.000 7,-15.000 39.000 6,-12.000 28.000-1,-6.000 23.000-7,-6.000 22.000-9,-6.000 22.000-7,-6.000 8.000-5,-2.000-2.000-3,-3.000-3.000-3,-3.000-3.000-2,-2.000-4.000-2,0.000-3.000 0,0.000-3.000-1,0.000-2.000 1,3.000-5.000-8,6.000-2.000-15,7.000-3.000-13,6.000-3.000-15,10.000-12.000-8,17.000-18.000-3,15.000-19.000-3,16.000-18.000-2,13.000-17.000 0,14.000-11.000 4,11.000-14.000 3,14.000-11.000 3,3.000-11.000 5,-2.000-5.000 7,-3.000-7.000 6,-3.000-5.000 6</inkml:trace>
</inkml:ink>
</file>

<file path=ppt/ink/ink8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7"/>
    </inkml:context>
    <inkml:brush xml:id="br0">
      <inkml:brushProperty name="width" value="0.0347145050764084" units="cm"/>
      <inkml:brushProperty name="height" value="0.0347145050764084" units="cm"/>
      <inkml:brushProperty name="color" value="#f2395b"/>
      <inkml:brushProperty name="ignorePressure" value="0"/>
    </inkml:brush>
  </inkml:definitions>
  <inkml:trace contextRef="#ctx0" brushRef="#br0">53900.000 48050.000 633,'26.000'-44.000'4,"4.000"13.000"7,3.000 12.000 8,3.000 13.000 7,-1.000 7.000 4,-2.000 4.000 1,-3.000 3.000 0,-3.000 3.000 1,7.000 7.000-2,19.000 14.000-3,19.000 11.000-3,19.000 14.000-4,9.000 7.000-3,0.000 3.000-4,0.000 3.000-3,0.000 4.000-4,-2.000 4.000-1,-3.000 6.000 3,-3.000 7.000 2,-2.000 6.000 2,-11.000-7.000-13,-15.000-18.000-31,-15.000-19.000-32,-16.000-18.000-30</inkml:trace>
</inkml:ink>
</file>

<file path=ppt/ink/ink82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0"/>
    </inkml:context>
    <inkml:brush xml:id="br0">
      <inkml:brushProperty name="width" value="0.0448842830955982" units="cm"/>
      <inkml:brushProperty name="height" value="0.0448842830955982" units="cm"/>
      <inkml:brushProperty name="color" value="#f2395b"/>
      <inkml:brushProperty name="ignorePressure" value="0"/>
    </inkml:brush>
  </inkml:definitions>
  <inkml:trace contextRef="#ctx0" brushRef="#br0">74700.000 44250.000 490,'1.000'-49.000'5,"4.000"4.000"10,3.000 3.000 11,3.000 3.000 10,1.000 15.000 7,1.000 29.000 1,-1.000 28.000 3,1.000 28.000 1,-3.000 17.000-1,-2.000 6.000-8,-3.000 7.000-8,-3.000 6.000-6,-2.000 3.000-5,0.000 0.000-2,0.000 0.000-1,0.000 0.000-2,1.000-7.000-3,4.000-11.000-4,3.000-14.000-5,3.000-11.000-4,4.000-12.000-3,7.000-9.000 0,6.000-10.000-1,7.000-8.000-1,7.000-12.000-3,9.000-12.000-7,10.000-13.000-6,10.000-12.000-8,7.000-12.000-1,6.000-8.000 0,7.000-10.000 2,6.000-9.000 2,-2.000-10.000 0,-9.000-9.000-1,-10.000-10.000 0,-8.000-8.000-1,-9.000-3.000 1,-6.000 7.000 3,-6.000 6.000 3,-6.000 7.000 3,-7.000 10.000 5,-6.000 16.000 7,-6.000 15.000 6,-6.000 17.000 7,-10.000 13.000 11,-12.000 13.000 14,-13.000 12.000 15,-12.000 13.000 13,-4.000 13.000 4,7.000 17.000-10,6.000 15.000-8,7.000 16.000-10,0.000 9.000-6,-2.000 3.000-6,-3.000 3.000-5,-3.000 4.000-5,-2.000 1.000-5,0.000 0.000-2,0.000 0.000-5,0.000 0.000-2,0.000 0.000-6,0.000 0.000-8,0.000 0.000-7,0.000 0.000-9,0.000-5.000-4,0.000-9.000 0,0.000-10.000-1,0.000-8.000 0,4.000-11.000 2,10.000-8.000 2,10.000-10.000 4,9.000-9.000 3</inkml:trace>
</inkml:ink>
</file>

<file path=ppt/ink/ink82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0"/>
    </inkml:context>
    <inkml:brush xml:id="br0">
      <inkml:brushProperty name="width" value="0.0416451320052147" units="cm"/>
      <inkml:brushProperty name="height" value="0.0416451320052147" units="cm"/>
      <inkml:brushProperty name="color" value="#f2395b"/>
      <inkml:brushProperty name="ignorePressure" value="0"/>
    </inkml:brush>
  </inkml:definitions>
  <inkml:trace contextRef="#ctx0" brushRef="#br0">76550.000 45050.000 528,'-2.000'50.000'131,"-3.000"0.000"-29,-3.000 0.000-27,-2.000 0.000-29,-3.000 0.000-17,1.000 0.000-6,-1.000 0.000-7,1.000 0.000-5,-1.000-2.000-6,1.000-3.000-6,-1.000-3.000-4,1.000-2.000-6,10.000-11.000-9,22.000-15.000-13,22.000-15.000-14,23.000-16.000-13,10.000-13.000-3,0.000-9.000 8,0.000-10.000 8,0.000-8.000 7,-2.000-4.000 7,-3.000 3.000 6,-3.000 3.000 6,-2.000 4.000 6,-8.000 4.000 6,-8.000 6.000 7,-10.000 7.000 6,-9.000 6.000 6,-7.000 7.000 3,-3.000 10.000-1,-3.000 10.000-2,-2.000 9.000-2,-9.000 9.000 8,-12.000 9.000 16,-13.000 10.000 16,-12.000 10.000 17,-5.000 4.000 2,3.000 0.000-10,3.000 0.000-10,4.000 0.000-10,1.000 3.000-8,0.000 6.000-5,0.000 7.000-4,0.000 6.000-5,10.000-2.000-7,23.000-9.000-8,22.000-10.000-10,22.000-8.000-10,16.000-20.000-10,14.000-28.000-16,11.000-28.000-14,14.000-27.000-14,0.000-14.000-1,-8.000 4.000 11,-10.000 3.000 12,-9.000 3.000 12,-12.000 4.000 8,-11.000 7.000 6,-14.000 6.000 6,-11.000 7.000 5</inkml:trace>
</inkml:ink>
</file>

<file path=ppt/ink/ink82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0"/>
    </inkml:context>
    <inkml:brush xml:id="br0">
      <inkml:brushProperty name="width" value="0.0525683909654617" units="cm"/>
      <inkml:brushProperty name="height" value="0.0525683909654617" units="cm"/>
      <inkml:brushProperty name="color" value="#f2395b"/>
      <inkml:brushProperty name="ignorePressure" value="0"/>
    </inkml:brush>
  </inkml:definitions>
  <inkml:trace contextRef="#ctx0" brushRef="#br0">78550.000 44650.000 418,'45.000'-71.000'0,"-9.000"10.000"-1,-10.000 10.000 1,-8.000 9.000-1,-9.000 7.000 8,-6.000 7.000 15,-6.000 6.000 16,-6.000 7.000 16,-9.000 10.000 4,-8.000 16.000-9,-10.000 15.000-9,-9.000 17.000-7,-7.000 11.000-6,-3.000 10.000 0,-3.000 10.000-1,-2.000 9.000-2,-3.000 2.000 0,1.000-2.000-3,-1.000-3.000-2,1.000-3.000-2,1.000-2.000-3,3.000 0.000-1,3.000 0.000-3,4.000 0.000-3,11.000-5.000-2,23.000-9.000-5,22.000-10.000-4,22.000-8.000-5,19.000-15.000-7,20.000-19.000-8,18.000-18.000-10,20.000-19.000-9,6.000-13.000-4,-2.000-6.000 1,-3.000-6.000 2,-3.000-6.000 1,-7.000-2.000 4,-9.000 3.000 5,-10.000 3.000 5,-8.000 4.000 6,-12.000 4.000 4,-12.000 6.000 4,-13.000 7.000 5,-12.000 6.000 4,-15.000 15.000 15,-15.000 26.000 25,-15.000 24.000 26,-16.000 26.000 24,-5.000 10.000 4,6.000-3.000-17,7.000-3.000-18,6.000-2.000-17,4.000-3.000-10,4.000 1.000-3,3.000-1.000-3,3.000 1.000-3,14.000-6.000-6,25.000-8.000-10,25.000-10.000-8,25.000-9.000-9,9.000-15.000-4,-6.000-18.000 3,-6.000-19.000 2,-6.000-18.000 3,-4.000-14.000-1,1.000-5.000-3,-1.000-7.000-4,1.000-5.000-4,-4.000-8.000-2,-6.000-5.000 0,-6.000-7.000 0,-6.000-5.000 1,-9.000-3.000 1,-8.000 4.000 6,-10.000 3.000 4,-9.000 3.000 4,-10.000 7.000 3,-9.000 14.000 2,-10.000 11.000 0,-8.000 14.000 1,-9.000 10.000 0,-6.000 9.000-1,-6.000 10.000-2,-6.000 10.000 0,-4.000 10.000-1,1.000 13.000 0,-1.000 12.000 1,1.000 13.000 1,7.000 2.000 0,16.000-5.000 2,15.000-7.000 0,17.000-5.000 2</inkml:trace>
</inkml:ink>
</file>

<file path=ppt/ink/ink82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1"/>
    </inkml:context>
    <inkml:brush xml:id="br0">
      <inkml:brushProperty name="width" value="0.0374767892062664" units="cm"/>
      <inkml:brushProperty name="height" value="0.0374767892062664" units="cm"/>
      <inkml:brushProperty name="color" value="#f2395b"/>
      <inkml:brushProperty name="ignorePressure" value="0"/>
    </inkml:brush>
  </inkml:definitions>
  <inkml:trace contextRef="#ctx0" brushRef="#br0">79950.000 44800.000 587,'43.000'7.000'11,"-11.000"17.000"23,-14.000 15.000 24,-11.000 16.000 22,-7.000 5.000 2,0.000-2.000-19,0.000-3.000-19,0.000-3.000-19,1.000-4.000-14,4.000-3.000-7,3.000-3.000-6,3.000-2.000-8,7.000-5.000-2,14.000-2.000 3,11.000-3.000 3,14.000-3.000 2,2.000-2.000 0,-6.000 0.000-3,-6.000 0.000-3,-6.000 0.000-3,-7.000 4.000 0,-6.000 10.000 5,-6.000 10.000 5,-6.000 9.000 4,-16.000 10.000 4,-25.000 14.000 3,-25.000 11.000 4,-25.000 14.000 4,-21.000 10.000-1,-15.000 9.000-3,-15.000 10.000-3,-16.000 10.000-4,-4.000-3.000-4,10.000-11.000-4,10.000-14.000-4,9.000-11.000-4,10.000-14.000-4,14.000-11.000-4,11.000-14.000-3,14.000-11.000-3,10.000-12.000-8,9.000-9.000-13,10.000-10.000-12,10.000-8.000-12</inkml:trace>
</inkml:ink>
</file>

<file path=ppt/ink/ink82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1"/>
    </inkml:context>
    <inkml:brush xml:id="br0">
      <inkml:brushProperty name="width" value="0.044635858386755" units="cm"/>
      <inkml:brushProperty name="height" value="0.044635858386755" units="cm"/>
      <inkml:brushProperty name="color" value="#f2395b"/>
      <inkml:brushProperty name="ignorePressure" value="0"/>
    </inkml:brush>
  </inkml:definitions>
  <inkml:trace contextRef="#ctx0" brushRef="#br0">82300.000 42900.000 492,'1.000'-68.000'3,"4.000"17.000"5,3.000 15.000 5,3.000 16.000 5,-1.000 12.000 6,-2.000 9.000 8,-3.000 10.000 7,-3.000 10.000 8,-2.000 10.000 0,0.000 13.000-5,0.000 12.000-6,0.000 13.000-5,-2.000 18.000-4,-3.000 26.000 0,-3.000 24.000-2,-2.000 26.000 1,-5.000 15.000-4,-2.000 6.000-5,-3.000 7.000-4,-3.000 6.000-5,-2.000-2.000-5,0.000-9.000-6,0.000-10.000-4,0.000-8.000-5,1.000-12.000-2,4.000-12.000 1,3.000-13.000 2,3.000-12.000 1,1.000-12.000-7,1.000-8.000-12,-1.000-10.000-13,1.000-9.000-14,-1.000-12.000-5,1.000-11.000 0,-1.000-14.000 2,1.000-11.000 1</inkml:trace>
</inkml:ink>
</file>

<file path=ppt/ink/ink82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2"/>
    </inkml:context>
    <inkml:brush xml:id="br0">
      <inkml:brushProperty name="width" value="0.0481186434626579" units="cm"/>
      <inkml:brushProperty name="height" value="0.0481186434626579" units="cm"/>
      <inkml:brushProperty name="color" value="#f2395b"/>
      <inkml:brushProperty name="ignorePressure" value="0"/>
    </inkml:brush>
  </inkml:definitions>
  <inkml:trace contextRef="#ctx0" brushRef="#br0">81350.000 45250.000 457,'0.000'-91.000'3,"0.000"19.000"6,0.000 19.000 6,0.000 19.000 6,4.000 13.000 7,10.000 10.000 5,10.000 10.000 6,9.000 9.000 6,2.000 12.000 2,-2.000 16.000-4,-3.000 15.000-2,-3.000 17.000-3,-4.000 11.000-5,-3.000 10.000-4,-3.000 10.000-4,-2.000 9.000-5,-5.000 1.000-5,-2.000-6.000-3,-3.000-6.000-3,-3.000-6.000-4,-1.000-4.000-1,4.000 1.000 1,3.000-1.000 1,3.000 1.000 1,4.000-9.000-1,7.000-15.000-2,6.000-15.000-3,7.000-16.000-3,10.000-19.000-1,16.000-22.000 0,15.000-22.000 0,17.000-21.000 0,5.000-14.000-1,-3.000-2.000-2,-3.000-3.000-4,-2.000-3.000-3,8.000-17.000-3,22.000-27.000-3,22.000-28.000-1,23.000-28.000-4,3.000-18.000-3,-11.000-6.000-3,-14.000-6.000-4,-11.000-6.000-3,-20.000 10.000-5,-24.000 29.000-7,-26.000 28.000-6,-24.000 28.000-6</inkml:trace>
</inkml:ink>
</file>

<file path=ppt/ink/ink82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3"/>
    </inkml:context>
    <inkml:brush xml:id="br0">
      <inkml:brushProperty name="width" value="0.0335250943899155" units="cm"/>
      <inkml:brushProperty name="height" value="0.0335250943899155" units="cm"/>
      <inkml:brushProperty name="color" value="#f2395b"/>
      <inkml:brushProperty name="ignorePressure" value="0"/>
    </inkml:brush>
  </inkml:definitions>
  <inkml:trace contextRef="#ctx0" brushRef="#br0">84700.000 44300.000 656,'-80.000'3.000'-1,"-9.000"6.000"1,-10.000 7.000-2,-8.000 6.000 0,10.000 3.000 5,31.000 0.000 9,32.000 0.000 11,31.000 0.000 10,24.000-2.000 4,20.000-3.000 0,18.000-3.000 0,20.000-2.000-1,28.000-5.000-2,42.000-2.000-5,40.000-3.000-5,41.000-3.000-4,16.000-4.000-6,-5.000-3.000-6,-7.000-3.000-6,-5.000-2.000-8,-19.000-1.000-2,-27.000 3.000 2,-28.000 3.000 0,-28.000 4.000 1,-24.000 4.000-8,-19.000 6.000-16,-18.000 7.000-16,-19.000 6.000-17</inkml:trace>
</inkml:ink>
</file>

<file path=ppt/ink/ink82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3"/>
    </inkml:context>
    <inkml:brush xml:id="br0">
      <inkml:brushProperty name="width" value="0.0335022285580635" units="cm"/>
      <inkml:brushProperty name="height" value="0.0335022285580635" units="cm"/>
      <inkml:brushProperty name="color" value="#f2395b"/>
      <inkml:brushProperty name="ignorePressure" value="0"/>
    </inkml:brush>
  </inkml:definitions>
  <inkml:trace contextRef="#ctx0" brushRef="#br0">86550.000 43400.000 656,'-27.000'-27.000'2,"-3.000"-3.000"4,-3.000-3.000 4,-2.000-2.000 4,-1.000 2.000 3,3.000 9.000 3,3.000 10.000 3,4.000 10.000 4,-1.000 11.000-1,-3.000 17.000-2,-3.000 15.000-2,-2.000 16.000-2,-1.000 18.000-1,3.000 22.000 0,3.000 22.000 2,4.000 23.000 1,1.000 13.000-2,0.000 6.000-5,0.000 7.000-4,0.000 6.000-6,0.000-1.000-5,0.000-5.000-7,0.000-7.000-7,0.000-5.000-7,3.000-12.000-8,6.000-16.000-7,7.000-15.000-7,6.000-15.000-8,6.000-18.000-1,6.000-19.000 4,7.000-18.000 3,6.000-19.000 5</inkml:trace>
</inkml:ink>
</file>

<file path=ppt/ink/ink82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4"/>
    </inkml:context>
    <inkml:brush xml:id="br0">
      <inkml:brushProperty name="width" value="0.0401101633906364" units="cm"/>
      <inkml:brushProperty name="height" value="0.0401101633906364" units="cm"/>
      <inkml:brushProperty name="color" value="#f2395b"/>
      <inkml:brushProperty name="ignorePressure" value="0"/>
    </inkml:brush>
  </inkml:definitions>
  <inkml:trace contextRef="#ctx0" brushRef="#br0">88550.000 43750.000 548,'-75.000'56.000'51,"0.000"13.000"-7,0.000 12.000-8,0.000 13.000-6,-5.000 7.000-5,-9.000 4.000 1,-10.000 3.000-2,-8.000 3.000 1,-8.000 1.000-3,-2.000 1.000-3,-3.000-1.000-3,-3.000 1.000-5,2.000-4.000-5,10.000-6.000-9,10.000-6.000-7,9.000-6.000-9,12.000-12.000-5,16.000-15.000 1,15.000-15.000-1,17.000-16.000 0,17.000-18.000 0,23.000-18.000-1,22.000-19.000 0,22.000-18.000-2,16.000-17.000 1,14.000-11.000 0,11.000-14.000 2,14.000-11.000 0,7.000-7.000 2,3.000 0.000 3,3.000 0.000 4,4.000 0.000 2,-3.000 4.000 2,-5.000 10.000 0,-7.000 10.000 1,-5.000 9.000 0,-12.000 9.000 6,-16.000 9.000 11,-15.000 10.000 11,-15.000 10.000 11,-12.000 16.000 9,-6.000 26.000 8,-6.000 24.000 7,-6.000 26.000 8,-6.000 12.000-1,-2.000 0.000-10,-3.000 0.000-10,-3.000 0.000-9,-2.000-2.000-8,0.000-3.000-2,0.000-3.000-4,0.000-2.000-4,0.000-6.000-3,0.000-6.000-4,0.000-6.000-2,0.000-6.000-3,6.000-7.000-5,13.000-6.000-7,12.000-6.000-7,13.000-6.000-7,9.000-16.000-3,6.000-25.000-1,7.000-25.000 0,6.000-25.000-2,3.000-18.000 1,0.000-8.000 1,0.000-10.000 2,0.000-9.000 2,0.000-7.000 1,0.000-3.000 4,0.000-3.000 3,0.000-2.000 2,-7.000 5.000 5,-11.000 16.000 6,-14.000 15.000 5,-11.000 17.000 6,-9.000 21.000 10,-3.000 28.000 14,-3.000 28.000 14,-2.000 29.000 14,-5.000 21.000 1,-2.000 16.000-10,-3.000 15.000-10,-3.000 17.000-11,-4.000 8.000-7,-3.000 4.000-5,-3.000 3.000-5,-2.000 3.000-3,-6.000 3.000-4,-6.000 3.000-2,-6.000 3.000-2,-6.000 4.000-3,-6.000-3.000-2,-2.000-5.000-2,-3.000-7.000-1,-3.000-5.000-3,-1.000-9.000-2,4.000-9.000-2,3.000-10.000-2,3.000-8.000-3,10.000-22.000-5,20.000-30.000-9,18.000-32.000-9,20.000-30.000-8,16.000-22.000 0,16.000-8.000 10,15.000-10.000 9,17.000-9.000 11,3.000-4.000 4,-5.000 4.000 1,-7.000 3.000 0,-5.000 3.000 0,-4.000 9.000 4,0.000 16.000 7,0.000 15.000 6,0.000 17.000 6,-5.000 10.000 5,-9.000 6.000 0,-10.000 7.000 2,-8.000 6.000 0,-9.000 6.000-4,-6.000 6.000-13,-6.000 7.000-11,-6.000 6.000-12,-4.000 1.000-4,1.000-3.000 2,-1.000-3.000 2,1.000-2.000 3</inkml:trace>
</inkml:ink>
</file>

<file path=ppt/ink/ink82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4"/>
    </inkml:context>
    <inkml:brush xml:id="br0">
      <inkml:brushProperty name="width" value="0.0454087108373642" units="cm"/>
      <inkml:brushProperty name="height" value="0.0454087108373642" units="cm"/>
      <inkml:brushProperty name="color" value="#f2395b"/>
      <inkml:brushProperty name="ignorePressure" value="0"/>
    </inkml:brush>
  </inkml:definitions>
  <inkml:trace contextRef="#ctx0" brushRef="#br0">90950.000 43400.000 484,'-25.000'-110.000'29,"0.000"32.000"9,0.000 31.000 8,0.000 32.000 9,1.000 29.000 1,4.000 28.000-6,3.000 28.000-6,3.000 29.000-7,-1.000 21.000-5,-2.000 16.000-6,-3.000 15.000-4,-3.000 17.000-5,-4.000 10.000-3,-3.000 6.000-1,-3.000 7.000-1,-2.000 6.000 0,-6.000 9.000-4,-6.000 13.000-3,-6.000 12.000-6,-6.000 13.000-4,-6.000 10.000-2,-2.000 10.000 0,-3.000 10.000 0,-3.000 9.000 1,1.000-10.000-8,6.000-28.000-15,7.000-28.000-15,6.000-27.000-14,6.000-26.000-4,6.000-22.000 7,7.000-22.000 8,6.000-21.000 7</inkml:trace>
</inkml:ink>
</file>

<file path=ppt/ink/ink8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8"/>
    </inkml:context>
    <inkml:brush xml:id="br0">
      <inkml:brushProperty name="width" value="0.0314748883247375" units="cm"/>
      <inkml:brushProperty name="height" value="0.0314748883247375" units="cm"/>
      <inkml:brushProperty name="color" value="#f2395b"/>
      <inkml:brushProperty name="ignorePressure" value="0"/>
    </inkml:brush>
  </inkml:definitions>
  <inkml:trace contextRef="#ctx0" brushRef="#br0">57100.000 45950.000 698,'-69.000'50.000'81,"13.000"0.000"-16,12.000 0.000-17,13.000 0.000-16,-2.000 9.000-10,-16.000 19.000-4,-15.000 19.000-5,-15.000 19.000-5,-6.000 7.000-5,7.000-3.000-7,6.000-3.000-8,7.000-2.000-7,0.000-8.000-7,-2.000-8.000-3,-3.000-10.000-6,-3.000-9.000-3,2.000-9.000-3,10.000-5.000 1,10.000-7.000 1,9.000-5.000 0,4.000-8.000 5,1.000-5.000 7,-1.000-7.000 8,1.000-5.000 8,8.000-11.000 12,20.000-11.000 14,18.000-14.000 15,20.000-11.000 16,19.000-7.000 5,22.000 0.000-3,22.000 0.000-5,23.000 0.000-3,11.000 0.000-4,4.000 0.000-5,3.000 0.000-4,3.000 0.000-6,-4.000 1.000-4,-8.000 4.000-6,-10.000 3.000-5,-9.000 3.000-5,-2.000 3.000-7,6.000 3.000-11,7.000 3.000-11,6.000 4.000-11,-10.000 1.000-3,-24.000 0.000 1,-26.000 0.000 1,-24.000 0.000 3,-18.000 1.000 1,-9.000 4.000 2,-10.000 3.000 2,-8.000 3.000 2</inkml:trace>
</inkml:ink>
</file>

<file path=ppt/ink/ink82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5"/>
    </inkml:context>
    <inkml:brush xml:id="br0">
      <inkml:brushProperty name="width" value="0.0356073528528214" units="cm"/>
      <inkml:brushProperty name="height" value="0.0356073528528214" units="cm"/>
      <inkml:brushProperty name="color" value="#f2395b"/>
      <inkml:brushProperty name="ignorePressure" value="0"/>
    </inkml:brush>
  </inkml:definitions>
  <inkml:trace contextRef="#ctx0" brushRef="#br0">91500.000 44450.000 617,'-7.000'-79.000'0,"-11.000"45.000"0,-14.000 43.000 0,-11.000 45.000 0,-9.000 22.000 10,-3.000 4.000 19,-3.000 3.000 20,-2.000 3.000 20,0.000-4.000 1,7.000-8.000-18,6.000-10.000-17,7.000-9.000-18,13.000-7.000-8,22.000-3.000 1,22.000-3.000 0,23.000-2.000 1,14.000-8.000-2,10.000-8.000-6,10.000-10.000-6,9.000-9.000-5,4.000-5.000-3,1.000 0.000 2,-1.000 0.000 1,1.000 0.000 0,-6.000 1.000-3,-8.000 4.000-12,-10.000 3.000-10,-9.000 3.000-11</inkml:trace>
</inkml:ink>
</file>

<file path=ppt/ink/ink82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5"/>
    </inkml:context>
    <inkml:brush xml:id="br0">
      <inkml:brushProperty name="width" value="0.0403603576123714" units="cm"/>
      <inkml:brushProperty name="height" value="0.0403603576123714" units="cm"/>
      <inkml:brushProperty name="color" value="#f2395b"/>
      <inkml:brushProperty name="ignorePressure" value="0"/>
    </inkml:brush>
  </inkml:definitions>
  <inkml:trace contextRef="#ctx0" brushRef="#br0">91900.000 44800.000 545,'-47.000'-68.000'24,"6.000"17.000"4,7.000 15.000 4,6.000 16.000 4,3.000 10.000 0,0.000 7.000-3,0.000 6.000-4,0.000 7.000-3,1.000 10.000-1,4.000 16.000 1,3.000 15.000 2,3.000 17.000 1,-2.000 11.000-1,-6.000 10.000-4,-6.000 10.000-4,-6.000 9.000-4,-4.000 7.000-5,1.000 7.000-7,-1.000 6.000-8,1.000 7.000-7,-1.000 2.000-8,1.000 1.000-10,-1.000-1.000-9,1.000 1.000-10,2.000-12.000-5,7.000-21.000 1,6.000-22.000 0,7.000-22.000 1,2.000-19.000 3,1.000-16.000 7,-1.000-15.000 6,1.000-15.000 6</inkml:trace>
</inkml:ink>
</file>

<file path=ppt/ink/ink82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5"/>
    </inkml:context>
    <inkml:brush xml:id="br0">
      <inkml:brushProperty name="width" value="0.0352197028696537" units="cm"/>
      <inkml:brushProperty name="height" value="0.0352197028696537" units="cm"/>
      <inkml:brushProperty name="color" value="#f2395b"/>
      <inkml:brushProperty name="ignorePressure" value="0"/>
    </inkml:brush>
  </inkml:definitions>
  <inkml:trace contextRef="#ctx0" brushRef="#br0">91850.000 43300.000 624,'3.000'-50.000'6,"6.000"0.000"10,7.000 0.000 11,6.000 0.000 11,9.000 3.000 5,13.000 6.000-3,12.000 7.000-1,13.000 6.000-3,9.000 6.000-3,6.000 6.000-3,7.000 7.000-5,6.000 6.000-3,3.000 6.000-7,0.000 6.000-9,0.000 7.000-11,0.000 6.000-9,-7.000 1.000-11,-11.000-3.000-11,-14.000-3.000-11,-11.000-2.000-12</inkml:trace>
</inkml:ink>
</file>

<file path=ppt/ink/ink82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5"/>
    </inkml:context>
    <inkml:brush xml:id="br0">
      <inkml:brushProperty name="width" value="0.0420179404318333" units="cm"/>
      <inkml:brushProperty name="height" value="0.0420179404318333" units="cm"/>
      <inkml:brushProperty name="color" value="#f2395b"/>
      <inkml:brushProperty name="ignorePressure" value="0"/>
    </inkml:brush>
  </inkml:definitions>
  <inkml:trace contextRef="#ctx0" brushRef="#br0">93000.000 42200.000 523,'-27.000'-27.000'0,"-3.000"-3.000"0,-3.000-3.000 0,-2.000-2.000 0,0.000 0.000 7,7.000 7.000 13,6.000 6.000 15,7.000 7.000 13,4.000 11.000 5,3.000 20.000-1,3.000 18.000-2,4.000 20.000-2,1.000 16.000-4,0.000 16.000-7,0.000 15.000-5,0.000 17.000-6,-4.000 11.000-9,-5.000 10.000-9,-7.000 10.000-11,-5.000 9.000-10,-6.000 7.000-3,-3.000 7.000 2,-3.000 6.000 3,-2.000 7.000 2,-1.000-15.000-11,3.000-34.000-24,3.000-35.000-24,4.000-33.000-24</inkml:trace>
</inkml:ink>
</file>

<file path=ppt/ink/ink82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6"/>
    </inkml:context>
    <inkml:brush xml:id="br0">
      <inkml:brushProperty name="width" value="0.0350216701626778" units="cm"/>
      <inkml:brushProperty name="height" value="0.0350216701626778" units="cm"/>
      <inkml:brushProperty name="color" value="#f2395b"/>
      <inkml:brushProperty name="ignorePressure" value="0"/>
    </inkml:brush>
  </inkml:definitions>
  <inkml:trace contextRef="#ctx0" brushRef="#br0">93100.000 44750.000 628,'28.000'-29.000'4,"6.000"-5.000"10,7.000-7.000 8,6.000-5.000 9,1.000 2.000 2,-3.000 13.000-7,-3.000 12.000-7,-2.000 13.000-6,8.000 4.000-1,22.000-3.000 4,22.000-3.000 4,23.000-2.000 5,11.000 0.000 1,4.000 7.000-4,3.000 6.000-3,3.000 7.000-2,-2.000 4.000-3,-6.000 3.000 0,-6.000 3.000-2,-6.000 4.000 0,-12.000 1.000-12,-15.000 0.000-25,-15.000 0.000-24,-16.000 0.000-25</inkml:trace>
</inkml:ink>
</file>

<file path=ppt/ink/ink82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6"/>
    </inkml:context>
    <inkml:brush xml:id="br0">
      <inkml:brushProperty name="width" value="0.043136652559042" units="cm"/>
      <inkml:brushProperty name="height" value="0.043136652559042" units="cm"/>
      <inkml:brushProperty name="color" value="#f2395b"/>
      <inkml:brushProperty name="ignorePressure" value="0"/>
    </inkml:brush>
  </inkml:definitions>
  <inkml:trace contextRef="#ctx0" brushRef="#br0">94550.000 43550.000 510,'-27.000'-27.000'0,"-3.000"-3.000"0,-3.000-3.000 0,-2.000-2.000 0,0.000 13.000 11,7.000 31.000 24,6.000 32.000 23,7.000 31.000 24,4.000 23.000 3,3.000 16.000-16,3.000 15.000-14,4.000 17.000-17,-4.000 8.000-11,-9.000 4.000-9,-10.000 3.000-8,-8.000 3.000-8,-9.000-1.000-11,-6.000-2.000-11,-6.000-3.000-12,-6.000-3.000-12,-4.000-7.000-5,1.000-9.000 2,-1.000-10.000 1,1.000-8.000 1,7.000-17.000 5,16.000-21.000 7,15.000-22.000 7,17.000-22.000 8</inkml:trace>
</inkml:ink>
</file>

<file path=ppt/ink/ink82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6"/>
    </inkml:context>
    <inkml:brush xml:id="br0">
      <inkml:brushProperty name="width" value="0.0455229245126247" units="cm"/>
      <inkml:brushProperty name="height" value="0.0455229245126247" units="cm"/>
      <inkml:brushProperty name="color" value="#f2395b"/>
      <inkml:brushProperty name="ignorePressure" value="0"/>
    </inkml:brush>
  </inkml:definitions>
  <inkml:trace contextRef="#ctx0" brushRef="#br0">96350.000 43950.000 483,'25.000'-46.000'6,"0.000"10.000"13,0.000 10.000 13,0.000 9.000 12,-4.000 10.000 5,-5.000 14.000-3,-7.000 11.000-4,-5.000 14.000-4,-4.000 11.000-3,0.000 14.000-5,0.000 11.000-3,0.000 14.000-5,-4.000 8.000-2,-5.000 7.000-3,-7.000 6.000 0,-5.000 7.000-2,-8.000 2.000-1,-5.000 1.000-1,-7.000-1.000 0,-5.000 1.000-1,-4.000-6.000-7,0.000-8.000-14,0.000-10.000-14,0.000-9.000-15,1.000-10.000-7,4.000-9.000-1,3.000-10.000-1,3.000-8.000 0,6.000-14.000-2,9.000-15.000-2,10.000-15.000-2,10.000-16.000-3</inkml:trace>
</inkml:ink>
</file>

<file path=ppt/ink/ink82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6"/>
    </inkml:context>
    <inkml:brush xml:id="br0">
      <inkml:brushProperty name="width" value="0.0325900241732597" units="cm"/>
      <inkml:brushProperty name="height" value="0.0325900241732597" units="cm"/>
      <inkml:brushProperty name="color" value="#f2395b"/>
      <inkml:brushProperty name="ignorePressure" value="0"/>
    </inkml:brush>
  </inkml:definitions>
  <inkml:trace contextRef="#ctx0" brushRef="#br0">96350.000 44750.000 675,'48.000'-49.000'3,"-3.000"4.000"9,-3.000 3.000 7,-2.000 3.000 8,-3.000 4.000 2,1.000 7.000 0,-1.000 6.000-1,1.000 7.000-1,7.000 4.000 0,16.000 3.000 0,15.000 3.000 1,17.000 4.000 0,0.000 1.000-4,-11.000 0.000-11,-14.000 0.000-10,-11.000 0.000-10,-9.000 0.000-6,-3.000 0.000-2,-3.000 0.000-1,-2.000 0.000-2</inkml:trace>
</inkml:ink>
</file>

<file path=ppt/ink/ink82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7"/>
    </inkml:context>
    <inkml:brush xml:id="br0">
      <inkml:brushProperty name="width" value="0.048333615064621" units="cm"/>
      <inkml:brushProperty name="height" value="0.048333615064621" units="cm"/>
      <inkml:brushProperty name="color" value="#f2395b"/>
      <inkml:brushProperty name="ignorePressure" value="0"/>
    </inkml:brush>
  </inkml:definitions>
  <inkml:trace contextRef="#ctx0" brushRef="#br0">97600.000 43200.000 455,'-24.000'-63.000'54,"4.000"26.000"1,3.000 24.000 1,3.000 26.000 1,4.000 18.000-5,7.000 13.000-7,6.000 12.000-9,7.000 13.000-7,0.000 7.000-7,-2.000 4.000-2,-3.000 3.000-3,-3.000 3.000-3,-2.000-1.000-1,0.000-2.000-1,0.000-3.000-1,0.000-3.000 0,-4.000-1.000 0,-5.000 4.000-2,-7.000 3.000-1,-5.000 3.000-2,-3.000-2.000-1,4.000-6.000-3,3.000-6.000-4,3.000-6.000-3,1.000-2.000-1,1.000 3.000 0,-1.000 3.000 1,1.000 4.000 0,1.000 1.000-2,3.000 0.000-3,3.000 0.000-4,4.000 0.000-4,1.000-2.000-3,0.000-3.000-2,0.000-3.000-3,0.000-2.000-3,-4.000-3.000-1,-5.000 1.000 0,-7.000-1.000-1,-5.000 1.000-1,-6.000-6.000 3,-3.000-8.000 2,-3.000-10.000 3,-2.000-9.000 3,-1.000-7.000-2,3.000-3.000-5,3.000-3.000-6,4.000-2.000-6</inkml:trace>
</inkml:ink>
</file>

<file path=ppt/ink/ink82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7"/>
    </inkml:context>
    <inkml:brush xml:id="br0">
      <inkml:brushProperty name="width" value="0.0451706014573574" units="cm"/>
      <inkml:brushProperty name="height" value="0.0451706014573574" units="cm"/>
      <inkml:brushProperty name="color" value="#f2395b"/>
      <inkml:brushProperty name="ignorePressure" value="0"/>
    </inkml:brush>
  </inkml:definitions>
  <inkml:trace contextRef="#ctx0" brushRef="#br0">97800.000 45000.000 487,'134.000'-68.000'74,"-31.000"17.000"-11,-31.000 15.000-13,-31.000 16.000-13,-20.000 13.000-7,-5.000 14.000-5,-7.000 11.000-3,-5.000 14.000-5,-8.000 8.000-3,-5.000 7.000-3,-7.000 6.000-3,-5.000 7.000-3,-4.000 0.000-2,0.000-2.000 0,0.000-3.000-1,0.000-3.000 0,7.000-9.000-1,17.000-11.000-2,15.000-14.000-2,16.000-11.000-1,18.000-15.000-1,22.000-16.000-3,22.000-15.000-2,23.000-15.000-2,8.000-7.000-3,-3.000 3.000-2,-3.000 3.000-3,-2.000 4.000-2,-8.000 2.000-2,-8.000 4.000 0,-10.000 3.000 1,-9.000 3.000 0,-10.000 6.000 4,-9.000 9.000 6,-10.000 10.000 7,-8.000 10.000 7,-11.000 8.000 10,-8.000 10.000 16,-10.000 10.000 16,-9.000 9.000 16,-9.000 9.000 3,-5.000 9.000-11,-7.000 10.000-11,-5.000 10.000-9,-3.000 4.000-8,4.000 0.000-6,3.000 0.000-4,3.000 0.000-5,3.000-2.000-3,3.000-3.000-2,3.000-3.000-2,4.000-2.000-3,7.000-8.000 0,13.000-8.000-1,12.000-10.000 1,13.000-9.000-1,10.000-10.000-2,10.000-9.000-4,10.000-10.000-3,9.000-8.000-4,6.000-11.000-2,3.000-8.000 1,3.000-10.000 0,4.000-9.000 1,-1.000-7.000 1,-3.000-3.000 4,-3.000-3.000 2,-2.000-2.000 4,-9.000-5.000 1,-12.000-2.000 2,-13.000-3.000 2,-12.000-3.000 1,-10.000-1.000 1,-6.000 4.000 1,-6.000 3.000 0,-6.000 3.000 1,-12.000 4.000 1,-15.000 7.000 1,-15.000 6.000 1,-16.000 7.000 0,-16.000 5.000-3,-16.000 7.000-9,-15.000 6.000-8,-15.000 7.000-9,-18.000 5.000-7,-19.000 7.000-3,-18.000 6.000-5,-19.000 7.000-4,6.000 4.000-2,31.000 3.000-2,32.000 3.000-1,31.000 4.000-2</inkml:trace>
</inkml:ink>
</file>

<file path=ppt/ink/ink8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8"/>
    </inkml:context>
    <inkml:brush xml:id="br0">
      <inkml:brushProperty name="width" value="0.0316568985581398" units="cm"/>
      <inkml:brushProperty name="height" value="0.0316568985581398" units="cm"/>
      <inkml:brushProperty name="color" value="#f2395b"/>
      <inkml:brushProperty name="ignorePressure" value="0"/>
    </inkml:brush>
  </inkml:definitions>
  <inkml:trace contextRef="#ctx0" brushRef="#br0">57000.000 47100.000 694,'-29.000'-27.000'2,"-5.000"-3.000"2,-7.000-3.000 3,-5.000-2.000 2,0.000 11.000 6,10.000 29.000 7,10.000 28.000 9,9.000 28.000 8,4.000 18.000 2,1.000 10.000-5,-1.000 10.000-4,1.000 9.000-5,-1.000 4.000-6,1.000 1.000-7,-1.000-1.000-8,1.000 1.000-8,-1.000-4.000-7,1.000-6.000-5,-1.000-6.000-7,1.000-6.000-5,1.000-9.000-2,3.000-8.000 2,3.000-10.000 3,4.000-9.000 2</inkml:trace>
</inkml:ink>
</file>

<file path=ppt/ink/ink82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9"/>
    </inkml:context>
    <inkml:brush xml:id="br0">
      <inkml:brushProperty name="width" value="0.0354222431778908" units="cm"/>
      <inkml:brushProperty name="height" value="0.0354222431778908" units="cm"/>
      <inkml:brushProperty name="color" value="#f2395b"/>
      <inkml:brushProperty name="ignorePressure" value="0"/>
    </inkml:brush>
  </inkml:definitions>
  <inkml:trace contextRef="#ctx0" brushRef="#br0">37850.000 52150.000 621,'67.000'-180.000'55,"-16.000"41.000"-12,-15.000 40.000-12,-15.000 42.000-13,-11.000 17.000-7,-2.000-2.000-1,-3.000-3.000-1,-3.000-3.000-2,-7.000-2.000-1,-9.000 0.000 0,-10.000 0.000-2,-8.000 0.000 0,-8.000 1.000-1,-2.000 4.000 1,-3.000 3.000 0,-3.000 3.000 1,-2.000 3.000-1,0.000 3.000-3,0.000 3.000-4,0.000 4.000-4,0.000 4.000 1,0.000 6.000 2,0.000 7.000 3,0.000 6.000 3,3.000 4.000 1,6.000 4.000 1,7.000 3.000 0,6.000 3.000 0,1.000 4.000 1,-3.000 7.000 0,-3.000 6.000 0,-2.000 7.000 0,2.000 5.000 1,9.000 7.000 0,10.000 6.000 1,10.000 7.000 0,5.000 5.000 1,4.000 7.000 1,3.000 6.000 1,3.000 7.000 1,6.000 4.000 0,9.000 3.000-2,10.000 3.000 0,10.000 4.000-1,5.000 1.000-1,4.000 0.000 0,3.000 0.000-1,3.000 0.000 0,-2.000-2.000-1,-6.000-3.000-1,-6.000-3.000-3,-6.000-2.000-1,-7.000-5.000-1,-6.000-2.000-3,-6.000-3.000-1,-6.000-3.000-2,-9.000-4.000 0,-8.000-3.000 1,-10.000-3.000 2,-9.000-2.000 2,-12.000-5.000-1,-11.000-2.000 0,-14.000-3.000-2,-11.000-3.000-1,-9.000-6.000 0,-3.000-5.000 1,-3.000-7.000 1,-2.000-5.000 1,-3.000-8.000 0,1.000-5.000 0,-1.000-7.000 1,1.000-5.000 0,4.000-8.000 1,9.000-5.000 1,10.000-7.000 2,10.000-5.000 3,11.000-12.000-1,17.000-16.000 1,15.000-15.000-1,16.000-15.000 0,20.000-15.000-1,25.000-12.000-1,25.000-13.000-1,25.000-12.000-1,17.000-9.000 0,9.000-2.000 1,10.000-3.000-1,10.000-3.000 2,4.000 1.000-3,0.000 6.000-6,0.000 7.000-5,0.000 6.000-6,-13.000 13.000-6,-24.000 23.000-6,-26.000 22.000-7,-24.000 22.000-6,-15.000 12.000-3,-3.000 3.000 0,-3.000 3.000 2,-2.000 4.000 1</inkml:trace>
</inkml:ink>
</file>

<file path=ppt/ink/ink82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39"/>
    </inkml:context>
    <inkml:brush xml:id="br0">
      <inkml:brushProperty name="width" value="0.036711860448122" units="cm"/>
      <inkml:brushProperty name="height" value="0.036711860448122" units="cm"/>
      <inkml:brushProperty name="color" value="#f2395b"/>
      <inkml:brushProperty name="ignorePressure" value="0"/>
    </inkml:brush>
  </inkml:definitions>
  <inkml:trace contextRef="#ctx0" brushRef="#br0">40600.000 51100.000 599,'-47.000'25.000'63,"6.000"0.000"-12,7.000 0.000-12,6.000 0.000-12,-2.000 10.000-7,-9.000 23.000 1,-10.000 22.000-1,-8.000 22.000 0,-8.000 15.000-2,-2.000 9.000-2,-3.000 10.000-1,-3.000 10.000-4,-2.000 2.000 1,0.000-3.000 0,0.000-3.000 1,0.000-2.000 1,1.000-6.000-1,4.000-6.000-4,3.000-6.000-4,3.000-6.000-3,6.000-10.000-9,9.000-12.000-11,10.000-13.000-13,10.000-12.000-12,13.000-21.000-7,19.000-28.000-3,19.000-28.000-3,19.000-27.000-2,7.000-14.000 3,-3.000 4.000 9,-3.000 3.000 10,-2.000 3.000 9</inkml:trace>
</inkml:ink>
</file>

<file path=ppt/ink/ink82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0"/>
    </inkml:context>
    <inkml:brush xml:id="br0">
      <inkml:brushProperty name="width" value="0.0377356484532356" units="cm"/>
      <inkml:brushProperty name="height" value="0.0377356484532356" units="cm"/>
      <inkml:brushProperty name="color" value="#f2395b"/>
      <inkml:brushProperty name="ignorePressure" value="0"/>
    </inkml:brush>
  </inkml:definitions>
  <inkml:trace contextRef="#ctx0" brushRef="#br0">40150.000 51600.000 583,'23.000'-82.000'25,"-3.000"39.000"4,-3.000 36.000 4,-2.000 39.000 4,-3.000 24.000-1,1.000 13.000-3,-1.000 12.000-5,1.000 13.000-3,-1.000 7.000-4,1.000 4.000-3,-1.000 3.000-3,1.000 3.000-3,1.000-5.000-3,3.000-12.000-2,3.000-13.000-1,4.000-12.000-2,2.000-12.000-1,4.000-8.000-2,3.000-10.000-1,3.000-9.000-1,3.000-12.000-1,3.000-11.000 1,3.000-14.000-2,4.000-11.000 1,2.000-17.000-1,4.000-18.000 0,3.000-19.000-1,3.000-18.000 0,3.000-17.000-5,3.000-11.000-11,3.000-14.000-10,4.000-11.000-9,-4.000-4.000-4,-9.000 6.000 5,-10.000 7.000 3,-8.000 6.000 5,-8.000 12.000 5,-2.000 19.000 3,-3.000 19.000 4,-3.000 19.000 4,-7.000 23.000 11,-9.000 28.000 19,-10.000 28.000 20,-8.000 29.000 18,-6.000 18.000 5,1.000 9.000-7,-1.000 10.000-8,1.000 10.000-8,1.000 5.000-6,3.000 4.000-5,3.000 3.000-5,4.000 3.000-5,-1.000 3.000-4,-3.000 3.000-1,-3.000 3.000-2,-2.000 4.000-2,-6.000 2.000-5,-6.000 4.000-4,-6.000 3.000-7,-6.000 3.000-6,-2.000-4.000-6,3.000-8.000-8,3.000-10.000-7,4.000-9.000-6,4.000-15.000-5,6.000-18.000 1,7.000-19.000 0,6.000-18.000 0,1.000-12.000 2,-3.000-3.000 7,-3.000-3.000 7,-2.000-2.000 5</inkml:trace>
</inkml:ink>
</file>

<file path=ppt/ink/ink82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0"/>
    </inkml:context>
    <inkml:brush xml:id="br0">
      <inkml:brushProperty name="width" value="0.0333084650337696" units="cm"/>
      <inkml:brushProperty name="height" value="0.0333084650337696" units="cm"/>
      <inkml:brushProperty name="color" value="#f2395b"/>
      <inkml:brushProperty name="ignorePressure" value="0"/>
    </inkml:brush>
  </inkml:definitions>
  <inkml:trace contextRef="#ctx0" brushRef="#br0">41950.000 52450.000 660,'42.000'120.000'91,"-16.000"-9.000"-20,-15.000-10.000-20,-15.000-8.000-22,-9.000-9.000-11,1.000-6.000-3,-1.000-6.000-3,1.000-6.000-4,13.000-23.000-7,29.000-36.000-14,28.000-39.000-11,28.000-36.000-14,10.000-22.000-3,-5.000-2.000 5,-7.000-3.000 6,-5.000-3.000 4,-6.000 2.000 3,-3.000 10.000-1,-3.000 10.000 0,-2.000 9.000 0,-6.000 10.000 5,-6.000 14.000 13,-6.000 11.000 12,-6.000 14.000 12,-7.000 13.000 7,-6.000 16.000 1,-6.000 15.000 1,-6.000 17.000 2,-6.000 11.000 1,-2.000 10.000 2,-3.000 10.000 1,-3.000 9.000 1,-4.000 4.000-2,-3.000 1.000-6,-3.000-1.000-5,-2.000 1.000-7,-3.000-4.000-3,1.000-6.000-5,-1.000-6.000-5,1.000-6.000-3,-1.000-7.000-7,1.000-6.000-10,-1.000-6.000-12,1.000-6.000-9</inkml:trace>
</inkml:ink>
</file>

<file path=ppt/ink/ink82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0"/>
    </inkml:context>
    <inkml:brush xml:id="br0">
      <inkml:brushProperty name="width" value="0.0452892482280731" units="cm"/>
      <inkml:brushProperty name="height" value="0.0452892482280731" units="cm"/>
      <inkml:brushProperty name="color" value="#f2395b"/>
      <inkml:brushProperty name="ignorePressure" value="0"/>
    </inkml:brush>
  </inkml:definitions>
  <inkml:trace contextRef="#ctx0" brushRef="#br0">44500.000 51400.000 485,'15.000'-85.000'28,"-18.000"32.000"6,-19.000 31.000 6,-18.000 32.000 7,-10.000 24.000-1,0.000 19.000-6,0.000 19.000-6,0.000 19.000-6,-2.000 13.000-5,-3.000 10.000-2,-3.000 10.000-3,-2.000 9.000-2,-1.000 2.000-2,3.000-2.000-1,3.000-3.000-1,4.000-3.000-2,5.000-7.000-1,10.000-9.000-2,10.000-10.000-2,9.000-8.000-1,7.000-12.000-3,7.000-12.000-5,6.000-13.000-5,7.000-12.000-5,13.000-16.000-2,22.000-19.000 1,22.000-18.000-1,23.000-19.000 1,16.000-19.000-3,13.000-19.000-7,12.000-18.000-6,13.000-19.000-6,1.000-8.000-1,-9.000 3.000 4,-10.000 3.000 5,-8.000 4.000 4,-15.000 7.000 4,-19.000 13.000 4,-18.000 12.000 3,-19.000 13.000 4,-18.000 18.000 7,-15.000 26.000 14,-15.000 24.000 12,-16.000 26.000 14,-12.000 15.000 5,-5.000 6.000 0,-7.000 7.000-1,-5.000 6.000-1,-3.000 3.000-2,4.000 0.000-5,3.000 0.000-6,3.000 0.000-4,4.000 0.000-3,7.000 0.000-3,6.000 0.000-2,7.000 0.000-2,4.000-5.000-3,3.000-9.000-1,3.000-10.000-2,4.000-8.000-2,5.000-8.000-2,10.000-2.000-5,10.000-3.000-4,9.000-3.000-3,7.000-9.000-2,7.000-11.000 0,6.000-14.000 0,7.000-11.000 1,5.000-14.000-2,7.000-11.000-3,6.000-14.000-3,7.000-11.000-4,-3.000-11.000 0,-8.000-5.000 0,-10.000-7.000 1,-9.000-5.000 0,-9.000-8.000 2,-5.000-5.000 3,-7.000-7.000 2,-5.000-5.000 3,-11.000-1.000 1,-11.000 6.000-1,-14.000 7.000-1,-11.000 6.000 0,-11.000 12.000 2,-5.000 19.000 4,-7.000 19.000 3,-5.000 19.000 4,-6.000 13.000 1,-3.000 10.000-1,-3.000 10.000-2,-2.000 9.000-2,-1.000 13.000-4,3.000 20.000-5,3.000 18.000-7,4.000 20.000-5,7.000 0.000-3,13.000-15.000 2,12.000-15.000 2,13.000-16.000 1,4.000-10.000 1,-3.000-3.000 0,-3.000-3.000 2,-2.000-2.000 0</inkml:trace>
</inkml:ink>
</file>

<file path=ppt/ink/ink82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1"/>
    </inkml:context>
    <inkml:brush xml:id="br0">
      <inkml:brushProperty name="width" value="0.0350848957896233" units="cm"/>
      <inkml:brushProperty name="height" value="0.0350848957896233" units="cm"/>
      <inkml:brushProperty name="color" value="#f2395b"/>
      <inkml:brushProperty name="ignorePressure" value="0"/>
    </inkml:brush>
  </inkml:definitions>
  <inkml:trace contextRef="#ctx0" brushRef="#br0">46000.000 52400.000 627,'68.000'-22.000'29,"-11.000"6.000"-1,-14.000 7.000-2,-11.000 6.000-2,-4.000 3.000 1,6.000 0.000 1,7.000 0.000 3,6.000 0.000 1,1.000 3.000 0,-3.000 6.000-5,-3.000 7.000-4,-2.000 6.000-5,-9.000 10.000-2,-12.000 17.000 0,-13.000 15.000-1,-12.000 16.000-1,-13.000 10.000-3,-12.000 7.000-7,-13.000 6.000-8,-12.000 7.000-6,-2.000-3.000-3,9.000-8.000 0,10.000-10.000 0,10.000-9.000 1,7.000-9.000-1,6.000-5.000-1,7.000-7.000-1,6.000-5.000-2,7.000-6.000 5,10.000-3.000 11,10.000-3.000 9,9.000-2.000 11,2.000-1.000 3,-2.000 3.000-1,-3.000 3.000-1,-3.000 4.000-3,-4.000 5.000-1,-3.000 10.000-3,-3.000 10.000-1,-2.000 9.000-3,-8.000 12.000-2,-8.000 16.000-2,-10.000 15.000-2,-9.000 17.000-3,-12.000 11.000 0,-11.000 10.000-1,-14.000 10.000 2,-11.000 9.000-1,-14.000 4.000 1,-11.000 1.000-1,-14.000-1.000 0,-11.000 1.000 0,2.000-18.000-12,19.000-34.000-23,19.000-35.000-25,19.000-33.000-24</inkml:trace>
</inkml:ink>
</file>

<file path=ppt/ink/ink82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2"/>
    </inkml:context>
    <inkml:brush xml:id="br0">
      <inkml:brushProperty name="width" value="0.0313701368868351" units="cm"/>
      <inkml:brushProperty name="height" value="0.0313701368868351" units="cm"/>
      <inkml:brushProperty name="color" value="#f2395b"/>
      <inkml:brushProperty name="ignorePressure" value="0"/>
    </inkml:brush>
  </inkml:definitions>
  <inkml:trace contextRef="#ctx0" brushRef="#br0">47600.000 53000.000 701,'210.000'-155.000'91,"-27.000"41.000"-20,-28.000 40.000-20,-28.000 42.000-19,-24.000 21.000-13,-19.000 3.000-4,-18.000 3.000-5,-19.000 4.000-3,3.000-1.000-5,25.000-3.000-1,25.000-3.000-4,25.000-2.000-3,14.000 0.000-5,3.000 7.000-7,3.000 6.000-9,4.000 7.000-6,-12.000 5.000-6,-24.000 7.000-2,-26.000 6.000-3,-24.000 7.000-1,-18.000-1.000 1,-9.000-6.000 7,-10.000-6.000 6,-8.000-6.000 6</inkml:trace>
</inkml:ink>
</file>

<file path=ppt/ink/ink82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2"/>
    </inkml:context>
    <inkml:brush xml:id="br0">
      <inkml:brushProperty name="width" value="0.0333107374608517" units="cm"/>
      <inkml:brushProperty name="height" value="0.0333107374608517" units="cm"/>
      <inkml:brushProperty name="color" value="#f2395b"/>
      <inkml:brushProperty name="ignorePressure" value="0"/>
    </inkml:brush>
  </inkml:definitions>
  <inkml:trace contextRef="#ctx0" brushRef="#br0">48950.000 51750.000 660,'-44.000'-105.000'30,"13.000"41.000"5,12.000 40.000 6,13.000 42.000 6,6.000 30.000-2,0.000 22.000-7,0.000 22.000-7,0.000 23.000-8,0.000 16.000-5,0.000 13.000-6,0.000 12.000-5,0.000 13.000-4,-2.000 6.000-3,-3.000 0.000 2,-3.000 0.000 1,-2.000 0.000 2,-3.000-13.000-9,1.000-24.000-15,-1.000-26.000-17,1.000-24.000-15,1.000-17.000-9,3.000-5.000 3,3.000-7.000 1,4.000-5.000 1</inkml:trace>
</inkml:ink>
</file>

<file path=ppt/ink/ink82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2"/>
    </inkml:context>
    <inkml:brush xml:id="br0">
      <inkml:brushProperty name="width" value="0.0322838984429836" units="cm"/>
      <inkml:brushProperty name="height" value="0.0322838984429836" units="cm"/>
      <inkml:brushProperty name="color" value="#f2395b"/>
      <inkml:brushProperty name="ignorePressure" value="0"/>
    </inkml:brush>
  </inkml:definitions>
  <inkml:trace contextRef="#ctx0" brushRef="#br0">51100.000 52150.000 681,'0.000'-69.000'1,"0.000"13.000"1,0.000 12.000 2,0.000 13.000 1,4.000 4.000 1,10.000-3.000 1,10.000-3.000 0,9.000-2.000 0,7.000 2.000 3,7.000 9.000 8,6.000 10.000 6,7.000 10.000 7,2.000 8.000 2,1.000 10.000-2,-1.000 10.000-2,1.000 9.000-2,-4.000 9.000-3,-6.000 9.000-5,-6.000 10.000-4,-6.000 10.000-5,-10.000 5.000-3,-12.000 4.000-5,-13.000 3.000-5,-12.000 3.000-4,-18.000 4.000-4,-21.000 7.000 0,-22.000 6.000-1,-22.000 7.000-2,-11.000-3.000-1,0.000-8.000-3,0.000-10.000-2,0.000-9.000-3,1.000-9.000 2,4.000-5.000 3,3.000-7.000 3,3.000-5.000 5,4.000-9.000 3,7.000-9.000 4,6.000-10.000 3,7.000-8.000 4,24.000-9.000 6,44.000-6.000 10,44.000-6.000 8,44.000-6.000 9,23.000-2.000 0,3.000 3.000-12,3.000 3.000-11,4.000 4.000-12,4.000 1.000-5,6.000 0.000 0,7.000 0.000-2,6.000 0.000 0,1.000 0.000-8,-3.000 0.000-15,-3.000 0.000-16,-2.000 0.000-15,-15.000-2.000-4,-25.000-3.000 9,-25.000-3.000 9,-25.000-2.000 9</inkml:trace>
</inkml:ink>
</file>

<file path=ppt/ink/ink82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3"/>
    </inkml:context>
    <inkml:brush xml:id="br0">
      <inkml:brushProperty name="width" value="0.0388884618878365" units="cm"/>
      <inkml:brushProperty name="height" value="0.0388884618878365" units="cm"/>
      <inkml:brushProperty name="color" value="#f2395b"/>
      <inkml:brushProperty name="ignorePressure" value="0"/>
    </inkml:brush>
  </inkml:definitions>
  <inkml:trace contextRef="#ctx0" brushRef="#br0">53700.000 51050.000 565,'-24.000'-24.000'4,"4.000"4.000"9,3.000 3.000 8,3.000 3.000 8,3.000 9.000 6,3.000 16.000 4,3.000 15.000 4,4.000 17.000 3,1.000 13.000-1,0.000 13.000-7,0.000 12.000-5,0.000 13.000-7,0.000 9.000-5,0.000 6.000-5,0.000 7.000-4,0.000 6.000-5,0.000 6.000-2,0.000 6.000-4,0.000 7.000-1,0.000 6.000-3,-7.000-2.000-2,-11.000-9.000-2,-14.000-10.000-3,-11.000-8.000-1,-6.000-11.000-4,4.000-8.000-5,3.000-10.000-4,3.000-9.000-6,3.000-13.000-1,3.000-16.000 1,3.000-15.000 2,4.000-15.000 1,10.000-15.000 7,19.000-12.000 13,19.000-13.000 13,19.000-12.000 13,13.000-5.000 3,10.000 3.000-5,10.000 3.000-6,9.000 4.000-6,2.000 2.000-6,-2.000 4.000-5,-3.000 3.000-5,-3.000 3.000-6,-6.000 1.000-5,-5.000 1.000-2,-7.000-1.000-2,-5.000 1.000-3,-8.000-1.000-3,-5.000 1.000-1,-7.000-1.000-2,-5.000 1.000-1</inkml:trace>
</inkml:ink>
</file>

<file path=ppt/ink/ink8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0:59"/>
    </inkml:context>
    <inkml:brush xml:id="br0">
      <inkml:brushProperty name="width" value="0.0332316942512989" units="cm"/>
      <inkml:brushProperty name="height" value="0.0332316942512989" units="cm"/>
      <inkml:brushProperty name="color" value="#f2395b"/>
      <inkml:brushProperty name="ignorePressure" value="0"/>
    </inkml:brush>
  </inkml:definitions>
  <inkml:trace contextRef="#ctx0" brushRef="#br0">57450.000 46650.000 662,'-2.000'-60.000'36,"-3.000"32.000"2,-3.000 31.000 3,-2.000 32.000 2,-1.000 24.000-1,3.000 19.000-7,3.000 19.000-7,4.000 19.000-5,1.000 12.000-5,0.000 6.000-4,0.000 7.000-4,0.000 6.000-3,0.000 12.000-5,0.000 19.000-4,0.000 19.000-5,0.000 19.000-5,0.000 21.000-7,0.000 26.000-8,0.000 24.000-10,0.000 26.000-9,0.000-21.000 0,0.000-66.000 5,0.000-65.000 7,0.000-65.000 6,-2.000-34.000 2,-3.000 1.000-1,-3.000-1.000-1,-2.000 1.000-1</inkml:trace>
</inkml:ink>
</file>

<file path=ppt/ink/ink82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3"/>
    </inkml:context>
    <inkml:brush xml:id="br0">
      <inkml:brushProperty name="width" value="0.0370309054851532" units="cm"/>
      <inkml:brushProperty name="height" value="0.0370309054851532" units="cm"/>
      <inkml:brushProperty name="color" value="#f2395b"/>
      <inkml:brushProperty name="ignorePressure" value="0"/>
    </inkml:brush>
  </inkml:definitions>
  <inkml:trace contextRef="#ctx0" brushRef="#br0">54450.000 52650.000 594,'-46.000'-18.000'21,"10.000"17.000"13,10.000 15.000 11,9.000 16.000 13,6.000 9.000 1,3.000 3.000-9,3.000 3.000-9,4.000 4.000-10,1.000 4.000-6,0.000 6.000-6,0.000 7.000-6,0.000 6.000-5,-2.000-1.000-7,-3.000-5.000-4,-3.000-7.000-6,-2.000-5.000-6,-1.000-6.000-8,3.000-3.000-8,3.000-3.000-10,4.000-2.000-9</inkml:trace>
</inkml:ink>
</file>

<file path=ppt/ink/ink82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3"/>
    </inkml:context>
    <inkml:brush xml:id="br0">
      <inkml:brushProperty name="width" value="0.0306899286806583" units="cm"/>
      <inkml:brushProperty name="height" value="0.0306899286806583" units="cm"/>
      <inkml:brushProperty name="color" value="#f2395b"/>
      <inkml:brushProperty name="ignorePressure" value="0"/>
    </inkml:brush>
  </inkml:definitions>
  <inkml:trace contextRef="#ctx0" brushRef="#br0">54700.000 51100.000 716,'4.000'-43.000'31,"10.000"17.000"4,10.000 15.000 4,9.000 16.000 3,4.000 13.000 0,1.000 14.000-8,-1.000 11.000-6,1.000 14.000-7,-4.000 7.000-9,-6.000 3.000-14,-6.000 3.000-13,-6.000 4.000-13,-4.000-6.000-10,1.000-11.000-10,-1.000-14.000-7,1.000-11.000-10</inkml:trace>
</inkml:ink>
</file>

<file path=ppt/ink/ink82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4"/>
    </inkml:context>
    <inkml:brush xml:id="br0">
      <inkml:brushProperty name="width" value="0.0458404533565044" units="cm"/>
      <inkml:brushProperty name="height" value="0.0458404533565044" units="cm"/>
      <inkml:brushProperty name="color" value="#f2395b"/>
      <inkml:brushProperty name="ignorePressure" value="0"/>
    </inkml:brush>
  </inkml:definitions>
  <inkml:trace contextRef="#ctx0" brushRef="#br0">55650.000 52450.000 479,'-22.000'-49.000'4,"6.000"4.000"5,7.000 3.000 7,6.000 3.000 7,9.000 7.000 3,13.000 14.000 2,12.000 11.000 2,13.000 14.000 1,2.000 11.000-1,-5.000 14.000-4,-7.000 11.000-4,-5.000 14.000-4,-9.000 8.000-5,-9.000 7.000-5,-10.000 6.000-5,-8.000 7.000-7,-15.000 4.000-3,-19.000 3.000 0,-18.000 3.000-2,-19.000 4.000-1,-8.000-3.000 0,3.000-5.000 1,3.000-7.000 1,4.000-5.000 2,7.000-9.000 1,13.000-9.000 1,12.000-10.000 3,13.000-8.000 0,23.000-15.000 1,34.000-19.000-2,35.000-18.000-2,35.000-19.000-2,25.000-18.000-1,20.000-15.000-1,18.000-15.000 1,20.000-16.000 0,2.000-8.000-5,-12.000 0.000-6,-13.000 0.000-8,-12.000 0.000-6,-12.000 1.000-3,-8.000 4.000 4,-10.000 3.000 3,-9.000 3.000 4,-12.000 4.000 6,-11.000 7.000 8,-14.000 6.000 8,-11.000 7.000 7,-12.000 7.000 7,-9.000 9.000 5,-10.000 10.000 5,-8.000 10.000 3,-12.000 7.000 7,-12.000 6.000 6,-13.000 7.000 8,-12.000 6.000 5,-9.000 6.000 1,-2.000 6.000-7,-3.000 7.000-8,-3.000 6.000-7,-2.000 10.000-4,0.000 17.000-3,0.000 15.000-2,0.000 16.000-3,0.000 7.000-3,0.000 1.000-4,0.000-1.000-3,0.000 1.000-3,4.000-6.000-4,10.000-8.000-2,10.000-10.000-2,9.000-9.000-3,21.000-13.000-5,35.000-16.000-9,35.000-15.000-8,34.000-15.000-10,15.000-18.000-3,-3.000-19.000 3,-3.000-18.000 2,-2.000-19.000 2,-6.000-8.000 3,-6.000 3.000 3,-6.000 3.000 3,-6.000 4.000 3,-10.000 5.000 3,-12.000 10.000 6,-13.000 10.000 6,-12.000 9.000 5,-16.000 17.000 10,-19.000 25.000 12,-18.000 25.000 14,-19.000 25.000 12,-12.000 15.000 5,-2.000 7.000-5,-3.000 6.000-5,-3.000 7.000-5,-1.000 2.000-5,4.000 1.000-5,3.000-1.000-5,3.000 1.000-4,4.000-3.000-3,7.000-2.000-1,6.000-3.000 0,7.000-3.000 0,4.000-6.000-2,3.000-5.000-3,3.000-7.000-4,4.000-5.000-3,8.000-11.000-3,17.000-11.000-3,15.000-14.000-3,16.000-11.000-3,13.000-17.000-3,14.000-18.000-1,11.000-19.000-3,14.000-18.000-2,7.000-17.000-1,3.000-11.000-1,3.000-14.000 0,4.000-11.000-1,-4.000-9.000 0,-9.000-3.000 2,-10.000-3.000 3,-8.000-2.000 1,-14.000 2.000 1,-15.000 9.000 1,-15.000 10.000 1,-16.000 10.000 1,-15.000 11.000 1,-11.000 17.000 1,-14.000 15.000 2,-11.000 16.000 1,-15.000 16.000 0,-16.000 20.000 0,-15.000 18.000-1,-15.000 20.000 0,-11.000 16.000 0,-2.000 16.000-2,-3.000 15.000-1,-3.000 17.000-2,5.000-1.000-2,17.000-16.000-5,15.000-15.000-6,16.000-15.000-4</inkml:trace>
</inkml:ink>
</file>

<file path=ppt/ink/ink82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5"/>
    </inkml:context>
    <inkml:brush xml:id="br0">
      <inkml:brushProperty name="width" value="0.0379258580505848" units="cm"/>
      <inkml:brushProperty name="height" value="0.0379258580505848" units="cm"/>
      <inkml:brushProperty name="color" value="#f2395b"/>
      <inkml:brushProperty name="ignorePressure" value="0"/>
    </inkml:brush>
  </inkml:definitions>
  <inkml:trace contextRef="#ctx0" brushRef="#br0">59250.000 52900.000 580,'60.000'-72.000'6,"23.000"6.000"12,22.000 7.000 12,22.000 6.000 13,-2.000 12.000 2,-25.000 19.000-6,-25.000 19.000-6,-25.000 19.000-6,-18.000 12.000-6,-8.000 6.000-4,-10.000 7.000-5,-9.000 6.000-6,-9.000 4.000-2,-5.000 4.000-3,-7.000 3.000-3,-5.000 3.000-2,-9.000-1.000 0,-9.000-2.000-1,-10.000-3.000 0,-8.000-3.000 1,-4.000-6.000 0,3.000-5.000 0,3.000-7.000 0,4.000-5.000 0,8.000-4.000 4,17.000 0.000 7,15.000 0.000 8,16.000 0.000 8,15.000 0.000 1,16.000 0.000-2,15.000 0.000-4,17.000 0.000-4,7.000 0.000-2,0.000 0.000-3,0.000 0.000-3,0.000 0.000-2,-4.000 4.000-2,-5.000 10.000-1,-7.000 10.000-1,-5.000 9.000-1,-11.000 7.000 1,-11.000 7.000 0,-14.000 6.000 0,-11.000 7.000 1,-20.000 7.000-1,-24.000 9.000-3,-26.000 10.000-5,-24.000 10.000-3,-18.000 5.000-5,-9.000 4.000-6,-10.000 3.000-6,-8.000 3.000-5,-3.000-4.000-6,7.000-8.000-2,6.000-10.000-4,7.000-9.000-3,13.000-15.000 0,22.000-18.000 4,22.000-19.000 5,23.000-18.000 4</inkml:trace>
</inkml:ink>
</file>

<file path=ppt/ink/ink82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5"/>
    </inkml:context>
    <inkml:brush xml:id="br0">
      <inkml:brushProperty name="width" value="0.0326161347329617" units="cm"/>
      <inkml:brushProperty name="height" value="0.0326161347329617" units="cm"/>
      <inkml:brushProperty name="color" value="#f2395b"/>
      <inkml:brushProperty name="ignorePressure" value="0"/>
    </inkml:brush>
  </inkml:definitions>
  <inkml:trace contextRef="#ctx0" brushRef="#br0">61350.000 52900.000 674,'12.000'-74.000'26,"26.000"4.000"2,24.000 3.000 2,26.000 3.000 1,2.000 9.000-1,-18.000 16.000-4,-19.000 15.000-3,-18.000 17.000-5,4.000 7.000 0,28.000 0.000 2,28.000 0.000 2,29.000 0.000 2,16.000 1.000-4,7.000 4.000-11,6.000 3.000-9,7.000 3.000-12,-6.000 4.000-7,-15.000 7.000-5,-15.000 6.000-4,-16.000 7.000-5,-15.000 0.000-4,-11.000-2.000-6,-14.000-3.000-4,-11.000-3.000-5</inkml:trace>
</inkml:ink>
</file>

<file path=ppt/ink/ink82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5"/>
    </inkml:context>
    <inkml:brush xml:id="br0">
      <inkml:brushProperty name="width" value="0.0350007750093937" units="cm"/>
      <inkml:brushProperty name="height" value="0.0350007750093937" units="cm"/>
      <inkml:brushProperty name="color" value="#f2395b"/>
      <inkml:brushProperty name="ignorePressure" value="0"/>
    </inkml:brush>
  </inkml:definitions>
  <inkml:trace contextRef="#ctx0" brushRef="#br0">62400.000 51600.000 628,'-24.000'-25.000'0,"4.000"0.000"0,3.000 0.000 0,3.000 0.000 0,3.000 7.000 8,3.000 17.000 17,3.000 15.000 16,4.000 16.000 16,1.000 16.000 3,0.000 20.000-8,0.000 18.000-10,0.000 20.000-9,-4.000 16.000-9,-5.000 16.000-7,-7.000 15.000-7,-5.000 17.000-8,-4.000 8.000-4,0.000 4.000-3,0.000 3.000-2,0.000 3.000-3,-2.000-2.000-7,-3.000-6.000-14,-3.000-6.000-13,-2.000-6.000-13,0.000-21.000-4,7.000-34.000 4,6.000-35.000 5,7.000-33.000 5</inkml:trace>
</inkml:ink>
</file>

<file path=ppt/ink/ink82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6"/>
    </inkml:context>
    <inkml:brush xml:id="br0">
      <inkml:brushProperty name="width" value="0.0346205905079842" units="cm"/>
      <inkml:brushProperty name="height" value="0.0346205905079842" units="cm"/>
      <inkml:brushProperty name="color" value="#f2395b"/>
      <inkml:brushProperty name="ignorePressure" value="0"/>
    </inkml:brush>
  </inkml:definitions>
  <inkml:trace contextRef="#ctx0" brushRef="#br0">65050.000 51250.000 635,'45.000'-46.000'0,"-9.000"10.000"0,-10.000 10.000 0,-8.000 9.000 0,-1.000 2.000 3,9.000-2.000 7,10.000-3.000 7,10.000-3.000 6,2.000 4.000 4,-3.000 13.000-1,-3.000 12.000 0,-2.000 13.000-1,-5.000 12.000-2,-2.000 13.000-4,-3.000 12.000-4,-3.000 13.000-4,-9.000 6.000-2,-11.000 0.000 0,-14.000 0.000-1,-11.000 0.000-1,-15.000 1.000-3,-16.000 4.000-6,-15.000 3.000-6,-15.000 3.000-7,-7.000-2.000-3,3.000-6.000 2,3.000-6.000 0,4.000-6.000 1,5.000-9.000 1,10.000-8.000 2,10.000-10.000 0,9.000-9.000 2,12.000-7.000 6,16.000-3.000 10,15.000-3.000 11,17.000-2.000 9,11.000-1.000 5,10.000 3.000-4,10.000 3.000-3,9.000 4.000-3,4.000 2.000-2,1.000 4.000-2,-1.000 3.000-1,1.000 3.000-1,-7.000 3.000-3,-12.000 3.000-3,-13.000 3.000-5,-12.000 4.000-4,-12.000 4.000-2,-8.000 6.000-1,-10.000 7.000-2,-9.000 6.000-1,-12.000 3.000-2,-11.000 0.000 0,-14.000 0.000-1,-11.000 0.000-1,-9.000-2.000-2,-3.000-3.000-2,-3.000-3.000-3,-2.000-2.000-2,2.000-8.000-3,9.000-8.000-4,10.000-10.000-3,10.000-9.000-5</inkml:trace>
</inkml:ink>
</file>

<file path=ppt/ink/ink82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6"/>
    </inkml:context>
    <inkml:brush xml:id="br0">
      <inkml:brushProperty name="width" value="0.0397417992353439" units="cm"/>
      <inkml:brushProperty name="height" value="0.0397417992353439" units="cm"/>
      <inkml:brushProperty name="color" value="#f2395b"/>
      <inkml:brushProperty name="ignorePressure" value="0"/>
    </inkml:brush>
  </inkml:definitions>
  <inkml:trace contextRef="#ctx0" brushRef="#br0">67050.000 51950.000 553,'-29.000'-68.000'0,"-5.000"17.000"0,-7.000 15.000 0,-5.000 16.000 0,0.000 10.000 0,10.000 7.000 0,10.000 6.000 0,9.000 7.000 0,-5.000 13.000 7,-19.000 22.000 13,-18.000 22.000 13,-19.000 23.000 14,-5.000 10.000 5,9.000 0.000-6,10.000 0.000-4,10.000 0.000-5,8.000 0.000-4,10.000 0.000-7,10.000 0.000-5,9.000 0.000-6,7.000-7.000-2,7.000-11.000 0,6.000-14.000 1,7.000-11.000-1,8.000-11.000-2,14.000-5.000-8,11.000-7.000-6,14.000-5.000-7,11.000-12.000-4,14.000-16.000-3,11.000-15.000-1,14.000-15.000-2,5.000-17.000 0,1.000-15.000 0,-1.000-15.000 1,1.000-16.000 1,-3.000-10.000 0,-2.000-3.000 3,-3.000-3.000 0,-3.000-2.000 3,-10.000-3.000 0,-16.000 1.000 2,-15.000-1.000 1,-15.000 1.000 1,-17.000 4.000 1,-15.000 9.000-1,-15.000 10.000-1,-16.000 10.000 1,-18.000 10.000-1,-18.000 13.000 1,-19.000 12.000 1,-18.000 13.000 1,-14.000 16.000-2,-5.000 23.000-2,-7.000 22.000-2,-5.000 22.000-4,3.000 8.000 0,17.000-2.000 1,15.000-3.000 0,16.000-3.000 0,12.000-6.000 0,9.000-5.000-3,10.000-7.000-3,10.000-5.000-3</inkml:trace>
</inkml:ink>
</file>

<file path=ppt/ink/ink82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7"/>
    </inkml:context>
    <inkml:brush xml:id="br0">
      <inkml:brushProperty name="width" value="0.0370412617921829" units="cm"/>
      <inkml:brushProperty name="height" value="0.0370412617921829" units="cm"/>
      <inkml:brushProperty name="color" value="#f2395b"/>
      <inkml:brushProperty name="ignorePressure" value="0"/>
    </inkml:brush>
  </inkml:definitions>
  <inkml:trace contextRef="#ctx0" brushRef="#br0">67950.000 52600.000 593,'50.000'-24.000'6,"0.000"4.000"12,0.000 3.000 11,0.000 3.000 11,-4.000 6.000 6,-5.000 9.000-3,-7.000 10.000-1,-5.000 10.000-2,-6.000 8.000-3,-3.000 10.000-8,-3.000 10.000-5,-2.000 9.000-7,-8.000 6.000-5,-8.000 3.000-4,-10.000 3.000-3,-9.000 4.000-3,-9.000-1.000-4,-5.000-3.000-2,-7.000-3.000-4,-5.000-2.000-1,-1.000-6.000-2,6.000-6.000 2,7.000-6.000 2,6.000-6.000 2,10.000-7.000 3,17.000-6.000 7,15.000-6.000 7,16.000-6.000 6,13.000-6.000-1,14.000-2.000-7,11.000-3.000-7,14.000-3.000-7,2.000-2.000-9,-6.000 0.000-13,-6.000 0.000-11,-6.000 0.000-12,-7.000 0.000-6,-6.000 0.000 4,-6.000 0.000 1,-6.000 0.000 3,-6.000 0.000 4,-2.000 0.000 5,-3.000 0.000 5,-3.000 0.000 5</inkml:trace>
</inkml:ink>
</file>

<file path=ppt/ink/ink82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7"/>
    </inkml:context>
    <inkml:brush xml:id="br0">
      <inkml:brushProperty name="width" value="0.0332070477306843" units="cm"/>
      <inkml:brushProperty name="height" value="0.0332070477306843" units="cm"/>
      <inkml:brushProperty name="color" value="#f2395b"/>
      <inkml:brushProperty name="ignorePressure" value="0"/>
    </inkml:brush>
  </inkml:definitions>
  <inkml:trace contextRef="#ctx0" brushRef="#br0">70250.000 52600.000 662,'54.000'-136.000'8,"60.000"28.000"15,60.000 28.000 17,59.000 29.000 15,15.000 19.000 3,-28.000 14.000-11,-28.000 11.000-9,-27.000 14.000-11,-5.000 8.000-8,23.000 7.000-5,22.000 6.000-7,22.000 7.000-5,8.000 0.000-7,-2.000-2.000-5,-3.000-3.000-5,-3.000-3.000-7,-4.000-2.000 0,-3.000 0.000 1,-3.000 0.000 2,-2.000 0.000 2,-15.000-4.000-4,-25.000-5.000-8,-25.000-7.000-9,-25.000-5.000-8</inkml:trace>
</inkml:ink>
</file>

<file path=ppt/ink/ink8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0"/>
    </inkml:context>
    <inkml:brush xml:id="br0">
      <inkml:brushProperty name="width" value="0.0359860993921757" units="cm"/>
      <inkml:brushProperty name="height" value="0.0359860993921757" units="cm"/>
      <inkml:brushProperty name="color" value="#f2395b"/>
      <inkml:brushProperty name="ignorePressure" value="0"/>
    </inkml:brush>
  </inkml:definitions>
  <inkml:trace contextRef="#ctx0" brushRef="#br0">59100.000 45800.000 611,'70.000'-21.000'57,"-9.000"10.000"-13,-10.000 10.000-11,-8.000 9.000-13,-4.000 9.000-8,3.000 9.000 0,3.000 10.000-3,4.000 10.000-1,-6.000 4.000-3,-11.000 0.000-4,-14.000 0.000-3,-11.000 0.000-3,-12.000 1.000-3,-9.000 4.000-3,-10.000 3.000-2,-8.000 3.000-2,-9.000-1.000-1,-6.000-2.000 0,-6.000-3.000 2,-6.000-3.000 0,-2.000-7.000 1,3.000-9.000-1,3.000-10.000 0,4.000-8.000-1,15.000-14.000 5,28.000-15.000 10,28.000-15.000 10,29.000-16.000 10,13.000-4.000 3,1.000 10.000-4,-1.000 10.000-3,1.000 9.000-5,-6.000 7.000-3,-8.000 7.000 0,-10.000 6.000-3,-9.000 7.000 0,-7.000 4.000-3,-3.000 3.000-3,-3.000 3.000-2,-2.000 4.000-4,-9.000 4.000-2,-12.000 6.000 0,-13.000 7.000 0,-12.000 6.000-2,-10.000 1.000 0,-6.000-3.000 0,-6.000-3.000-1,-6.000-2.000-1,-4.000-5.000 1,1.000-2.000 0,-1.000-3.000 1,1.000-3.000 1,1.000-1.000 0,3.000 4.000 2,3.000 3.000 0,4.000 3.000 2,2.000-2.000 2,4.000-6.000 1,3.000-6.000 1,3.000-6.000 1,3.000-4.000 2,3.000 1.000-1,3.000-1.000 0,4.000 1.000 0,2.000 1.000 2,4.000 3.000 2,3.000 3.000 3,3.000 4.000 3,-1.000 4.000 5,-2.000 6.000 9,-3.000 7.000 7,-3.000 6.000 7,-2.000 4.000 3,0.000 4.000-5,0.000 3.000-3,0.000 3.000-5,0.000 3.000-3,0.000 3.000-3,0.000 3.000-2,0.000 4.000-4,1.000-3.000 0,4.000-5.000-1,3.000-7.000 1,3.000-5.000-1,4.000-6.000-6,7.000-3.000-16,6.000-3.000-14,7.000-2.000-14,5.000-12.000-9,7.000-19.000 0,6.000-18.000-1,7.000-19.000 0,4.000-15.000 0,3.000-8.000 3,3.000-10.000 2,4.000-9.000 4,4.000-5.000 4,6.000 0.000 6,7.000 0.000 7,6.000 0.000 5,4.000 3.000 6,4.000 6.000 3,3.000 7.000 5,3.000 6.000 4,1.000 7.000 4,1.000 10.000 2,-1.000 10.000 3,1.000 9.000 3,-3.000 7.000 2,-2.000 7.000 2,-3.000 6.000 0,-3.000 7.000 1,-4.000 5.000 0,-3.000 7.000 0,-3.000 6.000-2,-2.000 7.000 0,-6.000 2.000 0,-6.000 1.000 0,-6.000-1.000 0,-6.000 1.000 0,-7.000 1.000-1,-6.000 3.000-4,-6.000 3.000-2,-6.000 4.000-4,-7.000 4.000-3,-6.000 6.000-1,-6.000 7.000-2,-6.000 6.000-1,-9.000 1.000-2,-8.000-3.000 0,-10.000-3.000-2,-9.000-2.000 0,-5.000-6.000-2,0.000-6.000-1,0.000-6.000-3,0.000-6.000-1,-4.000-7.000-4,-5.000-6.000-4,-7.000-6.000-4,-5.000-6.000-4,-3.000-9.000-2,4.000-8.000 2,3.000-10.000 2,3.000-9.000 1,6.000-12.000 1,9.000-11.000 3,10.000-14.000 1,10.000-11.000 2,8.000-7.000 1,10.000 0.000 2,10.000 0.000 0,9.000 0.000 2,9.000 4.000 4,9.000 10.000 9,10.000 10.000 8,10.000 9.000 9,2.000 7.000 4,-3.000 7.000 2,-3.000 6.000 2,-2.000 7.000 0,-3.000 5.000 0,1.000 7.000-2,-1.000 6.000-2,1.000 7.000-3,-6.000 7.000-1,-8.000 9.000-1,-10.000 10.000-1,-9.000 10.000-1,-12.000 2.000-3,-11.000-3.000-4,-14.000-3.000-5,-11.000-2.000-4,-9.000-3.000-3,-3.000 1.000-2,-3.000-1.000-2,-2.000 1.000-1,-3.000-4.000-2,1.000-6.000-2,-1.000-6.000-3,1.000-6.000-2,4.000-9.000-1,9.000-8.000-1,10.000-10.000-1,10.000-9.000 0,7.000-5.000 1,6.000 0.000 2,7.000 0.000 2,6.000 0.000 3,4.000 0.000 0,4.000 0.000-3,3.000 0.000-3,3.000 0.000-3</inkml:trace>
</inkml:ink>
</file>

<file path=ppt/ink/ink82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7"/>
    </inkml:context>
    <inkml:brush xml:id="br0">
      <inkml:brushProperty name="width" value="0.0295971520245075" units="cm"/>
      <inkml:brushProperty name="height" value="0.0295971520245075" units="cm"/>
      <inkml:brushProperty name="color" value="#f2395b"/>
      <inkml:brushProperty name="ignorePressure" value="0"/>
    </inkml:brush>
  </inkml:definitions>
  <inkml:trace contextRef="#ctx0" brushRef="#br0">69250.000 53350.000 743,'-15.000'-50.000'2,"23.000"0.000"6,22.000 0.000 6,22.000 0.000 4,23.000 4.000-1,25.000 10.000-9,25.000 10.000-9,25.000 9.000-9,18.000 4.000 6,14.000 1.000 18,11.000-1.000 18,14.000 1.000 20,16.000 5.000 0,22.000 14.000-17,22.000 11.000-17,23.000 14.000-17,6.000 5.000-12,-5.000 1.000-8,-7.000-1.000-9,-5.000 1.000-7,-25.000-4.000-2,-40.000-6.000 2,-40.000-6.000 4,-41.000-6.000 3,-27.000-4.000 1,-12.000 1.000-1,-13.000-1.000-2,-12.000 1.000-2</inkml:trace>
</inkml:ink>
</file>

<file path=ppt/ink/ink82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9"/>
    </inkml:context>
    <inkml:brush xml:id="br0">
      <inkml:brushProperty name="width" value="0.0338624902069569" units="cm"/>
      <inkml:brushProperty name="height" value="0.0338624902069569" units="cm"/>
      <inkml:brushProperty name="color" value="#f2395b"/>
      <inkml:brushProperty name="ignorePressure" value="0"/>
    </inkml:brush>
  </inkml:definitions>
  <inkml:trace contextRef="#ctx0" brushRef="#br0">70400.000 50150.000 649,'-47.000'14.000'0,"6.000"28.000"0,7.000 28.000 0,6.000 29.000 0,6.000 7.000 6,6.000-12.000 13,7.000-13.000 13,6.000-12.000 12,3.000-12.000 2,0.000-8.000-7,0.000-10.000-8,0.000-9.000-6,6.000 1.000-6,13.000 13.000-3,12.000 12.000-2,13.000 13.000-2,13.000 2.000-2,17.000-5.000 1,15.000-7.000 0,16.000-5.000 1,7.000-11.000-8,1.000-11.000-18,-1.000-14.000-17,1.000-11.000-16,-4.000-17.000-9,-6.000-18.000 0,-6.000-19.000 1,-6.000-18.000 0,-12.000-9.000 5,-15.000 4.000 9,-15.000 3.000 10,-16.000 3.000 9,-13.000-2.000 7,-9.000-6.000 3,-10.000-6.000 4,-8.000-6.000 3,-8.000 1.000 3,-2.000 9.000 2,-3.000 10.000 3,-3.000 10.000 2,-4.000 8.000 4,-3.000 10.000 5,-3.000 10.000 3,-2.000 9.000 5,-1.000 6.000 3,3.000 3.000 0,3.000 3.000 1,4.000 4.000 1,-1.000 7.000 0,-3.000 13.000-1,-3.000 12.000-1,-2.000 13.000 0,-6.000 10.000-2,-6.000 10.000-1,-6.000 10.000-1,-6.000 9.000-2,-7.000 6.000-3,-6.000 3.000-3,-6.000 3.000-3,-6.000 4.000-3,1.000-3.000-10,9.000-5.000-15,10.000-7.000-16,10.000-5.000-14,8.000-11.000-6,10.000-11.000 5,10.000-14.000 5,9.000-11.000 4,9.000-15.000 7,9.000-16.000 6,10.000-15.000 6,10.000-15.000 8,7.000-9.000 4,6.000 1.000 2,7.000-1.000 4,6.000 1.000 2,-1.000 2.000 1,-5.000 7.000-1,-7.000 6.000 0,-5.000 7.000-1,-4.000 5.000 4,0.000 7.000 9,0.000 6.000 10,0.000 7.000 9,0.000 7.000 4,0.000 9.000 1,0.000 10.000 0,0.000 10.000 1,0.000 5.000-1,0.000 4.000-4,0.000 3.000-2,0.000 3.000-3,0.000-4.000-7,0.000-8.000-13,0.000-10.000-12,0.000-9.000-13,3.000-12.000-6,6.000-11.000-1,7.000-14.000 0,6.000-11.000 0,-1.000-11.000-2,-5.000-5.000-2,-7.000-7.000-2,-5.000-5.000-2</inkml:trace>
</inkml:ink>
</file>

<file path=ppt/ink/ink82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49"/>
    </inkml:context>
    <inkml:brush xml:id="br0">
      <inkml:brushProperty name="width" value="0.036141999065876" units="cm"/>
      <inkml:brushProperty name="height" value="0.036141999065876" units="cm"/>
      <inkml:brushProperty name="color" value="#f2395b"/>
      <inkml:brushProperty name="ignorePressure" value="0"/>
    </inkml:brush>
  </inkml:definitions>
  <inkml:trace contextRef="#ctx0" brushRef="#br0">72850.000 48900.000 608,'23.000'-90.000'-26,"-3.000"23.000"4,-3.000 22.000 5,-2.000 22.000 5,-11.000 13.000 8,-15.000 7.000 14,-15.000 6.000 12,-16.000 7.000 13,-5.000 4.000 3,6.000 3.000-5,7.000 3.000-6,6.000 4.000-6,-7.000 10.000-2,-18.000 19.000 0,-19.000 19.000 1,-18.000 19.000 0,-10.000 9.000-1,0.000 0.000-4,0.000 0.000-3,0.000 0.000-4,9.000-7.000-3,19.000-11.000-3,19.000-14.000-3,19.000-11.000-3,19.000-15.000-5,23.000-16.000-8,22.000-15.000-8,22.000-15.000-8,7.000-9.000 0,-6.000 1.000 7,-6.000-1.000 8,-6.000 1.000 8,-7.000 10.000 7,-6.000 22.000 9,-6.000 22.000 8,-6.000 23.000 8,-7.000 14.000 3,-6.000 10.000-3,-6.000 10.000-3,-6.000 9.000-3,-6.000 9.000 0,-2.000 9.000 5,-3.000 10.000 4,-3.000 10.000 4,-1.000 10.000 0,4.000 13.000-2,3.000 12.000-4,3.000 13.000-2,3.000 7.000-10,3.000 4.000-13,3.000 3.000-16,4.000 3.000-13,-1.000-10.000-9,-3.000-21.000-3,-3.000-22.000-3,-2.000-22.000-2</inkml:trace>
</inkml:ink>
</file>

<file path=ppt/ink/ink82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0"/>
    </inkml:context>
    <inkml:brush xml:id="br0">
      <inkml:brushProperty name="width" value="0.0342912115156651" units="cm"/>
      <inkml:brushProperty name="height" value="0.0342912115156651" units="cm"/>
      <inkml:brushProperty name="color" value="#f2395b"/>
      <inkml:brushProperty name="ignorePressure" value="0"/>
    </inkml:brush>
  </inkml:definitions>
  <inkml:trace contextRef="#ctx0" brushRef="#br0">72400.000 50100.000 641,'23.000'-69.000'0,"-3.000"13.000"0,-3.000 12.000 0,-2.000 13.000 0,-3.000 6.000 3,1.000 0.000 5,-1.000 0.000 6,1.000 0.000 5,-3.000 6.000 2,-2.000 13.000-6,-3.000 12.000-3,-3.000 13.000-4,2.000 4.000-8,10.000-3.000-11,10.000-3.000-11,9.000-2.000-10,-1.000 0.000-4,-8.000 7.000 5,-10.000 6.000 5,-9.000 7.000 5,-13.000 8.000 5,-16.000 14.000 6,-15.000 11.000 7,-15.000 14.000 5,-17.000 10.000 4,-15.000 9.000 0,-15.000 10.000 1,-16.000 10.000 0,-4.000-3.000 0,10.000-11.000 2,10.000-14.000-1,9.000-11.000 2,10.000-14.000 1,14.000-11.000 2,11.000-14.000 3,14.000-11.000 1,13.000-12.000 2,16.000-9.000 3,15.000-10.000 3,17.000-8.000 2,19.000-14.000-2,26.000-15.000-5,24.000-15.000-6,26.000-16.000-6,13.000-13.000-6,4.000-9.000-6,3.000-10.000-7,3.000-8.000-5,-5.000-6.000-3,-12.000 1.000 1,-13.000-1.000 2,-12.000 1.000 2,-13.000 4.000-1,-12.000 9.000-2,-13.000 10.000-3,-12.000 10.000-2,-12.000 10.000 2,-8.000 13.000 7,-10.000 12.000 6,-9.000 13.000 7,-1.000 9.000 13,10.000 6.000 18,10.000 7.000 18,9.000 6.000 20,4.000 4.000 1,1.000 4.000-15,-1.000 3.000-13,1.000 3.000-16,-1.000 3.000-9,1.000 3.000-5,-1.000 3.000-6,1.000 4.000-6,-6.000 5.000-2,-8.000 10.000 1,-10.000 10.000-1,-9.000 9.000 1,-10.000 4.000-1,-9.000 1.000-2,-10.000-1.000-3,-8.000 1.000-2,-6.000-4.000-1,1.000-6.000-1,-1.000-6.000 1,1.000-6.000 0,8.000-10.000-2,20.000-12.000-3,18.000-13.000-5,20.000-12.000-4,10.000-5.000-1,3.000 3.000 3,3.000 3.000 3,4.000 4.000 2,-9.000 7.000 3,-18.000 13.000 5,-19.000 12.000 4,-18.000 13.000 5,-14.000 6.000 2,-5.000 0.000 2,-7.000 0.000 2,-5.000 0.000 3,-3.000-2.000 1,4.000-3.000 2,3.000-3.000 2,3.000-2.000 2,4.000 0.000 2,7.000 7.000 1,6.000 6.000 2,7.000 7.000 0,4.000 0.000 1,3.000-2.000-2,3.000-3.000-1,4.000-3.000-1,1.000-4.000-3,0.000-3.000-6,0.000-3.000-5,0.000-2.000-6,-8.000-9.000-7,-16.000-12.000-7,-15.000-13.000-8,-15.000-12.000-8,-11.000-12.000-5,-2.000-8.000-3,-3.000-10.000-2,-3.000-9.000-2,-1.000-7.000 1,4.000-3.000 8,3.000-3.000 6,3.000-2.000 8,6.000 0.000 4,9.000 7.000 5,10.000 6.000 4,10.000 7.000 4,7.000 4.000 6,6.000 3.000 5,7.000 3.000 6,6.000 4.000 7,9.000 5.000 4,13.000 10.000 2,12.000 10.000 3,13.000 9.000 3,7.000 9.000 0,4.000 9.000-2,3.000 10.000-1,3.000 10.000-3,1.000 7.000-3,1.000 6.000-6,-1.000 7.000-5,1.000 6.000-7,1.000-2.000-4,3.000-9.000-5,3.000-10.000-2,4.000-8.000-5,-1.000-9.000 0,-3.000-6.000 3,-3.000-6.000 2,-2.000-6.000 3,-6.000-6.000 1,-6.000-2.000-2,-6.000-3.000 0,-6.000-3.000-1,-6.000-6.000-9,-2.000-5.000-16,-3.000-7.000-16,-3.000-5.000-16</inkml:trace>
</inkml:ink>
</file>

<file path=ppt/ink/ink82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1"/>
    </inkml:context>
    <inkml:brush xml:id="br0">
      <inkml:brushProperty name="width" value="0.0355125851929188" units="cm"/>
      <inkml:brushProperty name="height" value="0.0355125851929188" units="cm"/>
      <inkml:brushProperty name="color" value="#f2395b"/>
      <inkml:brushProperty name="ignorePressure" value="0"/>
    </inkml:brush>
  </inkml:definitions>
  <inkml:trace contextRef="#ctx0" brushRef="#br0">74200.000 50100.000 619,'-24.000'-21.000'6,"4.000"10.000"13,3.000 10.000 12,3.000 9.000 12,1.000 6.000 3,1.000 3.000-8,-1.000 3.000-6,1.000 4.000-8,1.000 8.000-3,3.000 17.000-1,3.000 15.000-1,4.000 16.000-1,2.000 5.000-1,4.000-2.000-2,3.000-3.000-2,3.000-3.000-2,6.000-9.000-4,9.000-11.000-6,10.000-14.000-8,10.000-11.000-5,7.000-11.000-5,6.000-5.000-4,7.000-7.000-3,6.000-5.000-3,3.000-11.000-2,0.000-11.000-1,0.000-14.000 0,0.000-11.000-2,-7.000-7.000 0,-11.000 0.000-1,-14.000 0.000 0,-11.000 0.000 0,-14.000 0.000 2,-11.000 0.000 5,-14.000 0.000 6,-11.000 0.000 4,-9.000 1.000 5,-3.000 4.000 4,-3.000 3.000 3,-2.000 3.000 5,-3.000 6.000 4,1.000 9.000 7,-1.000 10.000 4,1.000 10.000 7,-4.000 8.000 1,-6.000 10.000-1,-6.000 10.000-2,-6.000 9.000-2,-2.000 7.000 3,3.000 7.000 7,3.000 6.000 7,4.000 7.000 6,1.000 5.000-1,0.000 7.000-9,0.000 6.000-10,0.000 7.000-10,0.000 2.000-5,0.000 1.000-4,0.000-1.000-4,0.000 1.000-3,4.000-7.000-6,10.000-12.000-10,10.000-13.000-9,9.000-12.000-10</inkml:trace>
</inkml:ink>
</file>

<file path=ppt/ink/ink82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1"/>
    </inkml:context>
    <inkml:brush xml:id="br0">
      <inkml:brushProperty name="width" value="0.0270287860184908" units="cm"/>
      <inkml:brushProperty name="height" value="0.0270287860184908" units="cm"/>
      <inkml:brushProperty name="color" value="#f2395b"/>
      <inkml:brushProperty name="ignorePressure" value="0"/>
    </inkml:brush>
  </inkml:definitions>
  <inkml:trace contextRef="#ctx0" brushRef="#br0">74300.000 51050.000 813,'46.000'48.000'20,"-5.000"-3.000"2,-7.000-3.000 1,-5.000-2.000 1,-3.000-5.000 1,4.000-2.000-3,3.000-3.000-1,3.000-3.000-2,6.000-10.000-9,9.000-16.000-13,10.000-15.000-16,10.000-15.000-13,-3.000-7.000-7,-11.000 3.000 3,-14.000 3.000 3,-11.000 4.000 2,-9.000 2.000 3,-3.000 4.000 0,-3.000 3.000 0,-2.000 3.000 2</inkml:trace>
</inkml:ink>
</file>

<file path=ppt/ink/ink82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1"/>
    </inkml:context>
    <inkml:brush xml:id="br0">
      <inkml:brushProperty name="width" value="0.0357646867632866" units="cm"/>
      <inkml:brushProperty name="height" value="0.0357646867632866" units="cm"/>
      <inkml:brushProperty name="color" value="#f2395b"/>
      <inkml:brushProperty name="ignorePressure" value="0"/>
    </inkml:brush>
  </inkml:definitions>
  <inkml:trace contextRef="#ctx0" brushRef="#br0">75100.000 50100.000 615,'-22.000'-52.000'0,"6.000"-3.000"0,7.000-3.000 0,6.000-2.000 0,4.000-1.000 3,4.000 3.000 8,3.000 3.000 7,3.000 4.000 6,3.000 4.000 6,3.000 6.000 3,3.000 7.000 2,4.000 6.000 3,1.000 9.000-1,0.000 13.000-4,0.000 12.000-4,0.000 13.000-4,0.000 10.000-4,0.000 10.000-5,0.000 10.000-3,0.000 9.000-4,-2.000 6.000-3,-3.000 3.000-3,-3.000 3.000-3,-2.000 4.000-2,2.000-6.000-3,9.000-11.000-2,10.000-14.000-4,10.000-11.000-2,4.000-12.000-6,0.000-9.000-8,0.000-10.000-7,0.000-8.000-9,0.000-14.000-3,0.000-15.000 1,0.000-15.000 1,0.000-16.000 2,-5.000-10.000 4,-9.000-3.000 9,-10.000-3.000 8,-8.000-2.000 8,-8.000 5.000 3,-2.000 16.000-1,-3.000 15.000-1,-3.000 17.000-2,-7.000 10.000 7,-9.000 6.000 16,-10.000 7.000 15,-8.000 6.000 15,-9.000 13.000 8,-6.000 23.000 1,-6.000 22.000 0,-6.000 22.000 1,2.000 2.000-4,14.000-15.000-7,11.000-15.000-8,14.000-16.000-8,0.000-2.000-4,-8.000 13.000-4,-10.000 12.000-2,-9.000 13.000-3,-5.000 6.000-1,0.000 0.000-1,0.000 0.000 1,0.000 0.000-1,3.000-5.000-2,6.000-9.000-1,7.000-10.000-2,6.000-8.000-2,17.000-9.000-5,28.000-6.000-8,28.000-6.000-8,29.000-6.000-7,10.000-7.000-2,-6.000-6.000 3,-6.000-6.000 5,-6.000-6.000 4,-9.000-1.000 1,-8.000 7.000-1,-10.000 6.000-2,-9.000 7.000-2,-12.000 7.000 0,-11.000 9.000 1,-14.000 10.000-1,-11.000 10.000 2,-12.000 2.000 1,-9.000-3.000 5,-10.000-3.000 4,-8.000-2.000 4,-11.000 0.000 6,-8.000 7.000 6,-10.000 6.000 6,-9.000 7.000 7,-1.000 0.000 3,10.000-2.000-2,10.000-3.000-1,9.000-3.000-2,7.000-7.000-2,7.000-9.000-4,6.000-10.000-3,7.000-8.000-4,16.000-11.000-4,29.000-8.000-5,28.000-10.000-4,28.000-9.000-6,10.000-4.000-3,-5.000 4.000 0,-7.000 3.000-1,-5.000 3.000 0,-8.000 6.000 0,-5.000 9.000 1,-7.000 10.000 1,-5.000 10.000 2,-8.000 10.000 2,-5.000 13.000 3,-7.000 12.000 4,-5.000 13.000 3,-4.000 7.000 6,0.000 4.000 7,0.000 3.000 9,0.000 3.000 8,1.000-4.000 4,4.000-8.000-1,3.000-10.000-1,3.000-9.000 0,6.000-10.000-2,9.000-9.000-4,10.000-10.000-5,10.000-8.000-4,5.000-11.000-6,4.000-8.000-8,3.000-10.000-9,3.000-9.000-7,-1.000-7.000-4,-2.000-3.000 1,-3.000-3.000 2,-3.000-2.000 2,-7.000-1.000-4,-9.000 3.000-9,-10.000 3.000-9,-8.000 4.000-9</inkml:trace>
</inkml:ink>
</file>

<file path=ppt/ink/ink82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2"/>
    </inkml:context>
    <inkml:brush xml:id="br0">
      <inkml:brushProperty name="width" value="0.042608879506588" units="cm"/>
      <inkml:brushProperty name="height" value="0.042608879506588" units="cm"/>
      <inkml:brushProperty name="color" value="#f2395b"/>
      <inkml:brushProperty name="ignorePressure" value="0"/>
    </inkml:brush>
  </inkml:definitions>
  <inkml:trace contextRef="#ctx0" brushRef="#br0">79400.000 50850.000 516,'9.000'-15.000'5,"-31.000"23.000"12,-31.000 22.000 10,-31.000 22.000 11,-7.000 4.000 3,19.000-12.000-6,19.000-13.000-7,19.000-12.000-5,-6.000 6.000-4,-27.000 25.000 2,-28.000 25.000 0,-28.000 25.000 2,-17.000 12.000-2,-2.000 1.000-4,-3.000-1.000-4,-3.000 1.000-3,4.000-4.000-2,13.000-6.000 2,12.000-6.000 0,13.000-6.000 2,16.000-10.000-1,23.000-12.000-3,22.000-13.000-2,22.000-12.000-3,18.000-9.000-1,16.000-2.000 1,15.000-3.000 1,17.000-3.000 1,22.000-4.000 1,32.000-3.000 2,31.000-3.000 2,32.000-2.000 2,19.000-8.000-6,10.000-8.000-13,10.000-10.000-14,9.000-9.000-14,-2.000-7.000-6,-12.000-3.000 1,-13.000-3.000 1,-12.000-2.000 0,-19.000 2.000 0,-25.000 9.000-4,-25.000 10.000-4,-25.000 10.000-3,-22.000 5.000 2,-19.000 4.000 8,-18.000 3.000 7,-19.000 3.000 9,-12.000 1.000 5,-2.000 1.000 5,-3.000-1.000 3,-3.000 1.000 5</inkml:trace>
</inkml:ink>
</file>

<file path=ppt/ink/ink82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2"/>
    </inkml:context>
    <inkml:brush xml:id="br0">
      <inkml:brushProperty name="width" value="0.0393166318535805" units="cm"/>
      <inkml:brushProperty name="height" value="0.0393166318535805" units="cm"/>
      <inkml:brushProperty name="color" value="#f2395b"/>
      <inkml:brushProperty name="ignorePressure" value="0"/>
    </inkml:brush>
  </inkml:definitions>
  <inkml:trace contextRef="#ctx0" brushRef="#br0">79050.000 51550.000 559,'0.000'-50.000'1,"0.000"0.000"3,0.000 0.000 1,0.000 0.000 3,-4.000 9.000 9,-5.000 19.000 17,-7.000 19.000 15,-5.000 19.000 16,-6.000 21.000 1,-3.000 26.000-13,-3.000 24.000-13,-2.000 26.000-14,-3.000 18.000-7,1.000 13.000-1,-1.000 12.000-3,1.000 13.000-1,1.000 4.000-8,3.000-3.000-14,3.000-3.000-14,4.000-2.000-15,1.000-8.000-8,0.000-8.000-5,0.000-10.000-3,0.000-9.000-4,1.000-18.000 2,4.000-24.000 8,3.000-26.000 9,3.000-24.000 7,1.000-13.000 7,1.000 0.000 1,-1.000 0.000 3,1.000 0.000 3</inkml:trace>
</inkml:ink>
</file>

<file path=ppt/ink/ink82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3"/>
    </inkml:context>
    <inkml:brush xml:id="br0">
      <inkml:brushProperty name="width" value="0.0459011606872082" units="cm"/>
      <inkml:brushProperty name="height" value="0.0459011606872082" units="cm"/>
      <inkml:brushProperty name="color" value="#f2395b"/>
      <inkml:brushProperty name="ignorePressure" value="0"/>
    </inkml:brush>
  </inkml:definitions>
  <inkml:trace contextRef="#ctx0" brushRef="#br0">80700.000 51000.000 479,'1.000'-71.000'1,"4.000"10.000"4,3.000 10.000 2,3.000 9.000 4,3.000 13.000 9,3.000 20.000 18,3.000 18.000 18,4.000 20.000 16,-4.000 16.000 2,-9.000 16.000-14,-10.000 15.000-13,-8.000 17.000-15,-8.000 13.000-8,-2.000 13.000-3,-3.000 12.000-3,-3.000 13.000-2,-4.000 6.000-5,-3.000 0.000-4,-3.000 0.000-6,-2.000 0.000-6,-1.000-7.000-4,3.000-11.000-6,3.000-14.000-3,4.000-11.000-6,1.000-14.000-2,0.000-11.000-3,0.000-14.000-1,0.000-11.000-2,12.000-17.000 1,26.000-18.000 5,24.000-19.000 4,26.000-18.000 5,13.000-10.000 5,4.000 0.000 5,3.000 0.000 5,3.000 0.000 6,4.000 0.000 1,7.000 0.000-3,6.000 0.000-5,7.000 0.000-3,-9.000 3.000-4,-21.000 6.000-6,-22.000 7.000-5,-22.000 6.000-6</inkml:trace>
</inkml:ink>
</file>

<file path=ppt/ink/ink8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1"/>
    </inkml:context>
    <inkml:brush xml:id="br0">
      <inkml:brushProperty name="width" value="0.0308244079351425" units="cm"/>
      <inkml:brushProperty name="height" value="0.0308244079351425" units="cm"/>
      <inkml:brushProperty name="color" value="#f2395b"/>
      <inkml:brushProperty name="ignorePressure" value="0"/>
    </inkml:brush>
  </inkml:definitions>
  <inkml:trace contextRef="#ctx0" brushRef="#br0">62350.000 47950.000 713,'89.000'4.000'82,"-22.000"10.000"-17,-22.000 10.000-15,-21.000 9.000-17,-14.000 7.000-10,-2.000 7.000-6,-3.000 6.000-6,-3.000 7.000-6,-9.000 4.000-7,-11.000 3.000-8,-14.000 3.000-10,-11.000 4.000-8,-6.000-4.000-4,4.000-9.000 1,3.000-10.000 1,3.000-8.000 0,3.000-8.000-1,3.000-2.000-3,3.000-3.000-4,4.000-3.000-4</inkml:trace>
</inkml:ink>
</file>

<file path=ppt/ink/ink82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3"/>
    </inkml:context>
    <inkml:brush xml:id="br0">
      <inkml:brushProperty name="width" value="0.0391480289399624" units="cm"/>
      <inkml:brushProperty name="height" value="0.0391480289399624" units="cm"/>
      <inkml:brushProperty name="color" value="#f2395b"/>
      <inkml:brushProperty name="ignorePressure" value="0"/>
    </inkml:brush>
  </inkml:definitions>
  <inkml:trace contextRef="#ctx0" brushRef="#br0">81900.000 51900.000 561,'20.000'-16.000'9,"-9.000"19.000"18,-10.000 19.000 18,-8.000 19.000 18,-6.000 16.000 5,1.000 17.000-9,-1.000 15.000-8,1.000 16.000-8,-1.000 7.000-9,1.000 1.000-10,-1.000-1.000-11,1.000 1.000-10,-1.000-4.000-6,1.000-6.000-1,-1.000-6.000-1,1.000-6.000-1,-3.000-7.000-8,-2.000-6.000-16,-3.000-6.000-14,-3.000-6.000-16</inkml:trace>
</inkml:ink>
</file>

<file path=ppt/ink/ink82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3"/>
    </inkml:context>
    <inkml:brush xml:id="br0">
      <inkml:brushProperty name="width" value="0.0344874747097492" units="cm"/>
      <inkml:brushProperty name="height" value="0.0344874747097492" units="cm"/>
      <inkml:brushProperty name="color" value="#f2395b"/>
      <inkml:brushProperty name="ignorePressure" value="0"/>
    </inkml:brush>
  </inkml:definitions>
  <inkml:trace contextRef="#ctx0" brushRef="#br0">82350.000 50150.000 637,'-24.000'-46.000'8,"4.000"10.000"14,3.000 10.000 16,3.000 9.000 14,4.000 12.000 5,7.000 16.000-8,6.000 15.000-7,7.000 17.000-6,4.000 13.000-8,3.000 13.000-10,3.000 12.000-7,4.000 13.000-9,-1.000 1.000-5,-3.000-9.000 1,-3.000-10.000 0,-2.000-8.000 1,-3.000-9.000-12,1.000-6.000-26,-1.000-6.000-25,1.000-6.000-25</inkml:trace>
</inkml:ink>
</file>

<file path=ppt/ink/ink82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5"/>
    </inkml:context>
    <inkml:brush xml:id="br0">
      <inkml:brushProperty name="width" value="0.0355559885501862" units="cm"/>
      <inkml:brushProperty name="height" value="0.0355559885501862" units="cm"/>
      <inkml:brushProperty name="color" value="#f2395b"/>
      <inkml:brushProperty name="ignorePressure" value="0"/>
    </inkml:brush>
  </inkml:definitions>
  <inkml:trace contextRef="#ctx0" brushRef="#br0">84100.000 50600.000 618,'-4.000'-80.000'29,"-5.000"41.000"5,-7.000 40.000 4,-5.000 42.000 3,-11.000 28.000 1,-11.000 20.000-3,-14.000 18.000-5,-11.000 20.000-4,-11.000 17.000-5,-5.000 20.000-3,-7.000 18.000-5,-5.000 20.000-4,-3.000 6.000-4,4.000-2.000-3,3.000-3.000-3,3.000-3.000-4,6.000-15.000-3,9.000-24.000-5,10.000-26.000-3,10.000-24.000-5,24.000-29.000-9,41.000-31.000-11,40.000-31.000-13,42.000-31.000-11,10.000-18.000-1,-19.000-3.000 10,-18.000-3.000 10,-19.000-2.000 11,-10.000-3.000 7,1.000 1.000 2,-1.000-1.000 3,1.000 1.000 2</inkml:trace>
</inkml:ink>
</file>

<file path=ppt/ink/ink82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5"/>
    </inkml:context>
    <inkml:brush xml:id="br0">
      <inkml:brushProperty name="width" value="0.0388970263302326" units="cm"/>
      <inkml:brushProperty name="height" value="0.0388970263302326" units="cm"/>
      <inkml:brushProperty name="color" value="#f2395b"/>
      <inkml:brushProperty name="ignorePressure" value="0"/>
    </inkml:brush>
  </inkml:definitions>
  <inkml:trace contextRef="#ctx0" brushRef="#br0">84450.000 51050.000 565,'-116.000'-18.000'8,"19.000"17.000"10,19.000 15.000 8,19.000 16.000 9,13.000 9.000 3,10.000 3.000-4,10.000 3.000-3,9.000 4.000-3,7.000 2.000-4,7.000 4.000-3,6.000 3.000-4,7.000 3.000-4,7.000 4.000-3,9.000 7.000-3,10.000 6.000-5,10.000 7.000-3,4.000-3.000-3,0.000-8.000-2,0.000-10.000-2,0.000-9.000-3,1.000-12.000 0,4.000-11.000-2,3.000-14.000 0,3.000-11.000-1,6.000-18.000-2,9.000-22.000-3,10.000-22.000-3,10.000-21.000-3,2.000-14.000-1,-3.000-2.000-1,-3.000-3.000 1,-2.000-3.000-1,-8.000-1.000 3,-8.000 4.000 4,-10.000 3.000 5,-9.000 3.000 5,-10.000 6.000 4,-9.000 9.000 1,-10.000 10.000 3,-8.000 10.000 2,-12.000 8.000 10,-12.000 10.000 17,-13.000 10.000 17,-12.000 9.000 17,-7.000 15.000 4,1.000 22.000-9,-1.000 22.000-11,1.000 23.000-10,-1.000 13.000-6,1.000 6.000-5,-1.000 7.000-4,1.000 6.000-4,-1.000 10.000-3,1.000 17.000-2,-1.000 15.000-3,1.000 16.000-1,1.000 9.000-4,3.000 3.000-7,3.000 3.000-7,4.000 4.000-5,2.000-7.000-7,4.000-16.000-7,3.000-15.000-6,3.000-15.000-6,4.000-17.000-2,7.000-15.000 5,6.000-15.000 3,7.000-16.000 5,4.000-15.000 0,3.000-11.000-2,3.000-14.000-3,4.000-11.000-3</inkml:trace>
</inkml:ink>
</file>

<file path=ppt/ink/ink82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5"/>
    </inkml:context>
    <inkml:brush xml:id="br0">
      <inkml:brushProperty name="width" value="0.0392372161149979" units="cm"/>
      <inkml:brushProperty name="height" value="0.0392372161149979" units="cm"/>
      <inkml:brushProperty name="color" value="#f2395b"/>
      <inkml:brushProperty name="ignorePressure" value="0"/>
    </inkml:brush>
  </inkml:definitions>
  <inkml:trace contextRef="#ctx0" brushRef="#br0">86200.000 52100.000 560,'21.000'-82.000'48,"-5.000"39.000"-3,-7.000 36.000-2,-5.000 39.000-4,-6.000 24.000-4,-3.000 13.000-4,-3.000 12.000-4,-2.000 13.000-5,-5.000 4.000-4,-2.000-3.000-3,-3.000-3.000-3,-3.000-2.000-3,-1.000-8.000-4,4.000-8.000-3,3.000-10.000-5,3.000-9.000-3,10.000-15.000-5,20.000-18.000-7,18.000-19.000-6,20.000-18.000-6,14.000-21.000-2,14.000-22.000 1,11.000-22.000 3,14.000-21.000 1,-1.000-7.000 5,-12.000 9.000 7,-13.000 10.000 8,-12.000 10.000 6,-15.000 16.000 9,-15.000 26.000 10,-15.000 24.000 10,-16.000 26.000 9,-13.000 18.000 5,-9.000 13.000-3,-10.000 12.000-1,-8.000 13.000-3,-6.000 6.000-3,1.000 0.000-7,-1.000 0.000-5,1.000 0.000-6,2.000 1.000-7,7.000 4.000-7,6.000 3.000-9,7.000 3.000-8,7.000-2.000-5,9.000-6.000-1,10.000-6.000-1,10.000-6.000-3,4.000-10.000-6,0.000-12.000-14,0.000-13.000-13,0.000-12.000-13</inkml:trace>
</inkml:ink>
</file>

<file path=ppt/ink/ink82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7"/>
    </inkml:context>
    <inkml:brush xml:id="br0">
      <inkml:brushProperty name="width" value="0.046883150935173" units="cm"/>
      <inkml:brushProperty name="height" value="0.046883150935173" units="cm"/>
      <inkml:brushProperty name="color" value="#f2395b"/>
      <inkml:brushProperty name="ignorePressure" value="0"/>
    </inkml:brush>
  </inkml:definitions>
  <inkml:trace contextRef="#ctx0" brushRef="#br0">87450.000 52300.000 469,'3.000'-46.000'20,"6.000"10.000"8,7.000 10.000 6,6.000 9.000 6,4.000 7.000 1,4.000 7.000-7,3.000 6.000-7,3.000 7.000-6,-1.000 5.000-4,-2.000 7.000-2,-3.000 6.000 0,-3.000 7.000-2,-4.000 4.000-2,-3.000 3.000-4,-3.000 3.000-4,-2.000 4.000-5,-12.000 4.000-3,-19.000 6.000-3,-18.000 7.000-1,-19.000 6.000-3,-8.000-2.000-1,3.000-9.000 3,3.000-10.000 1,4.000-8.000 1,2.000-8.000 1,4.000-2.000 2,3.000-3.000-1,3.000-3.000 2,4.000-2.000 1,7.000 0.000 4,6.000 0.000 3,7.000 0.000 3,7.000-2.000 2,9.000-3.000-2,10.000-3.000 0,10.000-2.000-1,16.000-5.000-2,26.000-2.000-1,24.000-3.000-2,26.000-3.000-1,18.000-10.000-4,13.000-16.000-5,12.000-15.000-5,13.000-15.000-4,2.000-12.000-3,-5.000-6.000 1,-7.000-6.000 1,-5.000-6.000 0,-11.000-4.000 0,-11.000 1.000-1,-14.000-1.000 1,-11.000 1.000 0,-11.000-3.000-2,-5.000-2.000-3,-7.000-3.000-1,-5.000-3.000-4,-8.000-1.000 3,-5.000 4.000 5,-7.000 3.000 7,-5.000 3.000 5,-8.000 4.000 3,-5.000 7.000 2,-7.000 6.000 1,-5.000 7.000 2,-6.000 5.000 2,-3.000 7.000 5,-3.000 6.000 6,-2.000 7.000 5,-6.000 5.000 7,-6.000 7.000 10,-6.000 6.000 11,-6.000 7.000 10,-7.000 10.000 1,-6.000 16.000-7,-6.000 15.000-7,-6.000 17.000-7,-4.000 11.000-6,1.000 10.000-2,-1.000 10.000-4,1.000 9.000-3,-1.000 10.000-2,1.000 14.000 0,-1.000 11.000 0,1.000 14.000 0,2.000 2.000-1,7.000-6.000-2,6.000-6.000-1,7.000-6.000-2,5.000-10.000-1,7.000-12.000-2,6.000-13.000-2,7.000-12.000-1,8.000-13.000-4,14.000-12.000-2,11.000-13.000-5,14.000-12.000-3,10.000-16.000-2,9.000-19.000-3,10.000-18.000-2,10.000-19.000-3,5.000-16.000-1,4.000-12.000-2,3.000-13.000-2,3.000-12.000-2,-4.000-10.000 0,-8.000-6.000 2,-10.000-6.000 3,-9.000-6.000 1,-12.000-4.000 2,-11.000 1.000 1,-14.000-1.000 2,-11.000 1.000 0,-12.000 2.000 1,-9.000 7.000 0,-10.000 6.000 0,-8.000 7.000 1,-12.000 10.000 2,-12.000 16.000 4,-13.000 15.000 4,-12.000 17.000 4,-12.000 14.000 2,-8.000 17.000-1,-10.000 15.000-1,-9.000 16.000-1,-2.000 13.000-2,6.000 14.000-3,7.000 11.000-1,6.000 14.000-3,9.000 7.000-3,13.000 3.000-6,12.000 3.000-5,13.000 4.000-5,13.000-4.000-1,17.000-9.000 4,15.000-10.000 2,16.000-8.000 4,5.000-9.000 2,-2.000-6.000 0,-3.000-6.000 3,-3.000-6.000 0</inkml:trace>
</inkml:ink>
</file>

<file path=ppt/ink/ink82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7"/>
    </inkml:context>
    <inkml:brush xml:id="br0">
      <inkml:brushProperty name="width" value="0.039055872708559" units="cm"/>
      <inkml:brushProperty name="height" value="0.039055872708559" units="cm"/>
      <inkml:brushProperty name="color" value="#f2395b"/>
      <inkml:brushProperty name="ignorePressure" value="0"/>
    </inkml:brush>
  </inkml:definitions>
  <inkml:trace contextRef="#ctx0" brushRef="#br0">91450.000 51500.000 563,'20.000'25.000'34,"-9.000"0.000"1,-10.000 0.000 2,-8.000 0.000 1,-9.000 4.000-1,-6.000 10.000-4,-6.000 10.000-4,-6.000 9.000-4,-4.000 9.000-2,1.000 9.000-1,-1.000 10.000 0,1.000 10.000-1,1.000 2.000-2,3.000-3.000-2,3.000-3.000-2,4.000-2.000-3,7.000-8.000-3,13.000-8.000-3,12.000-10.000-3,13.000-9.000-4,13.000-9.000-3,17.000-5.000-1,15.000-7.000-2,16.000-5.000-2,9.000-8.000-3,3.000-5.000-5,3.000-7.000-6,4.000-5.000-5,-1.000-6.000-1,-3.000-3.000 1,-3.000-3.000 1,-2.000-2.000 2,-9.000-5.000 1,-12.000-2.000 0,-13.000-3.000 1,-12.000-3.000 0,-9.000-2.000-3,-2.000 0.000-4,-3.000 0.000-6,-3.000 0.000-5</inkml:trace>
</inkml:ink>
</file>

<file path=ppt/ink/ink82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7"/>
    </inkml:context>
    <inkml:brush xml:id="br0">
      <inkml:brushProperty name="width" value="0.0415332280099392" units="cm"/>
      <inkml:brushProperty name="height" value="0.0415332280099392" units="cm"/>
      <inkml:brushProperty name="color" value="#f2395b"/>
      <inkml:brushProperty name="ignorePressure" value="0"/>
    </inkml:brush>
  </inkml:definitions>
  <inkml:trace contextRef="#ctx0" brushRef="#br0">92350.000 51650.000 529,'-72.000'-22.000'33,"6.000"6.000"4,7.000 7.000 5,6.000 6.000 4,4.000 12.000 0,4.000 19.000-3,3.000 19.000-4,3.000 19.000-2,1.000 21.000-5,1.000 26.000-3,-1.000 24.000-5,1.000 26.000-3,-3.000 15.000-5,-2.000 6.000-3,-3.000 7.000-5,-3.000 6.000-4,-4.000 13.000-6,-3.000 23.000-10,-3.000 22.000-10,-2.000 22.000-9,0.000 4.000-10,7.000-12.000-7,6.000-13.000-8,7.000-12.000-8,4.000-29.000 0,3.000-43.000 8,3.000-44.000 7,4.000-43.000 8</inkml:trace>
</inkml:ink>
</file>

<file path=ppt/ink/ink82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8"/>
    </inkml:context>
    <inkml:brush xml:id="br0">
      <inkml:brushProperty name="width" value="0.0343703180551529" units="cm"/>
      <inkml:brushProperty name="height" value="0.0343703180551529" units="cm"/>
      <inkml:brushProperty name="color" value="#f2395b"/>
      <inkml:brushProperty name="ignorePressure" value="0"/>
    </inkml:brush>
  </inkml:definitions>
  <inkml:trace contextRef="#ctx0" brushRef="#br0">93150.000 52250.000 640,'-69.000'-69.000'5,"13.000"13.000"11,12.000 12.000 12,13.000 13.000 10,15.000 6.000 4,19.000 0.000-6,19.000 0.000-3,19.000 0.000-6,21.000 1.000-2,26.000 4.000-2,24.000 3.000-1,26.000 3.000-1,16.000 4.000-3,10.000 7.000-5,10.000 6.000-4,9.000 7.000-5,-1.000 7.000-7,-8.000 9.000-5,-10.000 10.000-8,-9.000 10.000-7,-15.000 2.000-4,-18.000-3.000-3,-19.000-3.000-2,-18.000-2.000-2,-18.000-5.000-3,-16.000-2.000-1,-15.000-3.000-3,-15.000-3.000-1</inkml:trace>
</inkml:ink>
</file>

<file path=ppt/ink/ink82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8"/>
    </inkml:context>
    <inkml:brush xml:id="br0">
      <inkml:brushProperty name="width" value="0.0379307679831982" units="cm"/>
      <inkml:brushProperty name="height" value="0.0379307679831982" units="cm"/>
      <inkml:brushProperty name="color" value="#f2395b"/>
      <inkml:brushProperty name="ignorePressure" value="0"/>
    </inkml:brush>
  </inkml:definitions>
  <inkml:trace contextRef="#ctx0" brushRef="#br0">94450.000 51500.000 580,'-30.000'-54.000'-1,"-9.000"-5.000"0,-10.000-7.000-1,-8.000-5.000-1,-1.000 2.000 0,9.000 13.000 1,10.000 12.000 0,10.000 13.000 1,5.000 10.000 9,4.000 10.000 17,3.000 10.000 17,3.000 9.000 18,3.000 15.000 3,3.000 22.000-8,3.000 22.000-8,4.000 23.000-10,1.000 22.000-6,0.000 26.000-6,0.000 24.000-6,0.000 26.000-5,-4.000 16.000-6,-5.000 10.000-7,-7.000 10.000-8,-5.000 9.000-7,-6.000-2.000-9,-3.000-12.000-12,-3.000-13.000-12,-2.000-12.000-12,2.000-23.000-1,9.000-30.000 8,10.000-32.000 10,10.000-30.000 10,4.000-20.000 4,0.000-6.000 0,0.000-6.000 1,0.000-6.000 0</inkml:trace>
</inkml:ink>
</file>

<file path=ppt/ink/ink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2"/>
    </inkml:context>
    <inkml:brush xml:id="br0">
      <inkml:brushProperty name="width" value="0.0396254435181618" units="cm"/>
      <inkml:brushProperty name="height" value="0.0396254435181618" units="cm"/>
      <inkml:brushProperty name="color" value="#f2385b"/>
      <inkml:brushProperty name="ignorePressure" value="0"/>
    </inkml:brush>
  </inkml:definitions>
  <inkml:trace contextRef="#ctx0" brushRef="#br0">38450.000 39550.000 555,'14.000'-38.000'-5,"-22.000"26.000"23,-22.000 24.000 24,-21.000 26.000 23,-15.000 15.000 4,-6.000 6.000-13,-6.000 7.000-15,-6.000 6.000-13,-2.000 1.000-8,3.000-3.000-3,3.000-3.000-2,4.000-2.000-2,4.000-6.000-4,6.000-6.000-4,7.000-6.000-4,6.000-6.000-5,18.000-6.000-2,32.000-2.000-1,31.000-3.000-2,32.000-3.000 0,16.000-6.000 0,4.000-5.000 2,3.000-7.000 2,3.000-5.000 3,-2.000-4.000 1,-6.000 0.000 2,-6.000 0.000 3,-6.000 0.000 1,-2.000 0.000 1,3.000 0.000-1,3.000 0.000-1,4.000 0.000 0,-4.000 0.000-1,-9.000 0.000 0,-10.000 0.000 0,-8.000 0.000 1,-8.000-5.000 0,-2.000-9.000 1,-3.000-10.000 2,-3.000-8.000 1,-6.000-6.000 0,-5.000 1.000-1,-7.000-1.000-1,-5.000 1.000-1,-8.000-4.000-1,-5.000-6.000 0,-7.000-6.000 1,-5.000-6.000 0,-4.000-4.000-6,0.000 1.000-11,0.000-1.000-11,0.000 1.000-12,1.000 2.000-2,4.000 7.000 4,3.000 6.000 5,3.000 7.000 4</inkml:trace>
</inkml:ink>
</file>

<file path=ppt/ink/ink8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2"/>
    </inkml:context>
    <inkml:brush xml:id="br0">
      <inkml:brushProperty name="width" value="0.0413708798587322" units="cm"/>
      <inkml:brushProperty name="height" value="0.0413708798587322" units="cm"/>
      <inkml:brushProperty name="color" value="#f2395b"/>
      <inkml:brushProperty name="ignorePressure" value="0"/>
    </inkml:brush>
  </inkml:definitions>
  <inkml:trace contextRef="#ctx0" brushRef="#br0">65950.000 46600.000 531,'-32.000'-11.000'6,"-11.000"28.000"12,-14.000 28.000 11,-11.000 29.000 13,0.000 7.000 1,17.000-12.000-8,15.000-13.000-7,16.000-12.000-9,2.000-1.000-4,-8.000 14.000-1,-10.000 11.000 0,-9.000 14.000-1,-5.000 5.000-1,0.000 1.000 1,0.000-1.000 1,0.000 1.000 0,3.000-4.000-1,6.000-6.000 0,7.000-6.000-1,6.000-6.000-1,6.000-7.000-2,6.000-6.000-1,7.000-6.000-2,6.000-6.000-3,17.000-9.000-4,28.000-8.000-8,28.000-10.000-9,29.000-9.000-8,11.000-12.000-4,-2.000-11.000 0,-3.000-14.000-1,-3.000-11.000-1,-4.000-9.000 1,-3.000-3.000 2,-3.000-3.000 3,-2.000-2.000 3,-6.000 0.000 2,-6.000 7.000 2,-6.000 6.000 4,-6.000 7.000 3,-9.000 4.000 2,-8.000 3.000 4,-10.000 3.000 3,-9.000 4.000 2,-12.000 8.000 12,-11.000 17.000 18,-14.000 15.000 18,-11.000 16.000 20,-6.000 10.000 2,4.000 7.000-13,3.000 6.000-14,3.000 7.000-13,1.000 0.000-8,1.000-2.000-4,-1.000-3.000-3,1.000-3.000-3,1.000-4.000-3,3.000-3.000-1,3.000-3.000-2,4.000-2.000-2,5.000-8.000-2,10.000-8.000-1,10.000-10.000-4,9.000-9.000-1,7.000-9.000-4,7.000-5.000-3,6.000-7.000-4,7.000-5.000-3,2.000-9.000-3,1.000-9.000-1,-1.000-10.000-1,1.000-8.000 0,-4.000-11.000-1,-6.000-8.000 4,-6.000-10.000 2,-6.000-9.000 3,-7.000-7.000 3,-6.000-3.000 2,-6.000-3.000 3,-6.000-2.000 2,-9.000 2.000 3,-8.000 9.000 2,-10.000 10.000 2,-9.000 10.000 2,-10.000 11.000 2,-9.000 17.000-2,-10.000 15.000 0,-8.000 16.000-1,-8.000 12.000-1,-2.000 9.000-1,-3.000 10.000-3,-3.000 10.000-2,2.000 8.000-4,10.000 10.000-7,10.000 10.000-7,9.000 9.000-6,7.000-1.000-5,7.000-8.000 0,6.000-10.000-1,7.000-9.000-1</inkml:trace>
</inkml:ink>
</file>

<file path=ppt/ink/ink83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8"/>
    </inkml:context>
    <inkml:brush xml:id="br0">
      <inkml:brushProperty name="width" value="0.0403611920773983" units="cm"/>
      <inkml:brushProperty name="height" value="0.0403611920773983" units="cm"/>
      <inkml:brushProperty name="color" value="#f2395b"/>
      <inkml:brushProperty name="ignorePressure" value="0"/>
    </inkml:brush>
  </inkml:definitions>
  <inkml:trace contextRef="#ctx0" brushRef="#br0">96800.000 51050.000 545,'-4.000'-57.000'10,"-5.000"39.000"22,-7.000 36.000 22,-5.000 39.000 20,-6.000 27.000 5,-3.000 19.000-14,-3.000 19.000-14,-2.000 19.000-12,-5.000 16.000-13,-2.000 17.000-9,-3.000 15.000-10,-3.000 16.000-9,-6.000 4.000-8,-5.000-6.000-7,-7.000-6.000-6,-5.000-6.000-8,2.000-15.000-2,13.000-21.000-1,12.000-22.000-1,13.000-22.000 1,10.000-21.000-4,10.000-18.000-6,10.000-19.000-7,9.000-18.000-5</inkml:trace>
</inkml:ink>
</file>

<file path=ppt/ink/ink83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9"/>
    </inkml:context>
    <inkml:brush xml:id="br0">
      <inkml:brushProperty name="width" value="0.0399951376020908" units="cm"/>
      <inkml:brushProperty name="height" value="0.0399951376020908" units="cm"/>
      <inkml:brushProperty name="color" value="#f2395b"/>
      <inkml:brushProperty name="ignorePressure" value="0"/>
    </inkml:brush>
  </inkml:definitions>
  <inkml:trace contextRef="#ctx0" brushRef="#br0">97600.000 52050.000 550,'-71.000'-82.000'106,"10.000"39.000"-21,10.000 36.000-21,9.000 39.000-22,2.000 24.000-12,-2.000 13.000-2,-3.000 12.000-3,-3.000 13.000-2,4.000 2.000-4,13.000-5.000-6,12.000-7.000-5,13.000-5.000-6,9.000-1.000-3,6.000 6.000 1,7.000 7.000 0,6.000 6.000 1,6.000-7.000 0,6.000-18.000 0,7.000-19.000 0,6.000-18.000 1,7.000-17.000-4,10.000-11.000-8,10.000-14.000-6,9.000-11.000-8,1.000-15.000-2,-6.000-16.000 2,-6.000-15.000 2,-6.000-15.000 3,-9.000-11.000 1,-8.000-2.000 4,-10.000-3.000 2,-9.000-3.000 4,-10.000-1.000 1,-9.000 4.000 2,-10.000 3.000 1,-8.000 3.000 3,-11.000 7.000 0,-8.000 14.000 0,-10.000 11.000 1,-9.000 14.000 0,-7.000 10.000-1,-3.000 9.000-4,-3.000 10.000-3,-2.000 10.000-3,0.000 10.000-2,7.000 13.000 1,6.000 12.000 0,7.000 13.000 0,7.000 2.000 0,9.000-5.000 1,10.000-7.000-2,10.000-5.000 1</inkml:trace>
</inkml:ink>
</file>

<file path=ppt/ink/ink83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3:59"/>
    </inkml:context>
    <inkml:brush xml:id="br0">
      <inkml:brushProperty name="width" value="0.0474398396909237" units="cm"/>
      <inkml:brushProperty name="height" value="0.0474398396909237" units="cm"/>
      <inkml:brushProperty name="color" value="#f2395b"/>
      <inkml:brushProperty name="ignorePressure" value="0"/>
    </inkml:brush>
  </inkml:definitions>
  <inkml:trace contextRef="#ctx0" brushRef="#br0">99550.000 51400.000 463,'0.000'-47.000'5,"0.000"6.000"9,0.000 7.000 10,0.000 6.000 10,-5.000 9.000 6,-9.000 13.000 2,-10.000 12.000 3,-8.000 13.000 3,-11.000 16.000-3,-8.000 23.000-11,-10.000 22.000-8,-9.000 22.000-10,-7.000 19.000-6,-3.000 20.000 0,-3.000 18.000-2,-2.000 20.000 0,3.000-1.000-1,14.000-19.000 1,11.000-18.000 0,14.000-19.000 1,13.000-19.000-3,16.000-19.000-7,15.000-18.000-6,17.000-19.000-7,17.000-16.000-3,23.000-12.000-1,22.000-13.000-1,22.000-12.000-1,12.000-16.000-2,3.000-19.000-4,3.000-18.000-5,4.000-19.000-4,1.000-12.000 0,0.000-2.000 3,0.000-3.000 2,0.000-3.000 4,-7.000-1.000 5,-11.000 4.000 5,-14.000 3.000 7,-11.000 3.000 6,-15.000 7.000 4,-16.000 14.000 2,-15.000 11.000 1,-15.000 14.000 3,-18.000 16.000 9,-19.000 22.000 19,-18.000 22.000 17,-19.000 23.000 19,-8.000 20.000 2,3.000 23.000-14,3.000 22.000-15,4.000 22.000-13,2.000 7.000-9,4.000-6.000-4,3.000-6.000-3,3.000-6.000-5,7.000-9.000-3,14.000-8.000-4,11.000-10.000-3,14.000-9.000-4,11.000-12.000-2,14.000-11.000-4,11.000-14.000-1,14.000-11.000-4,8.000-14.000 1,7.000-11.000 0,6.000-14.000 1,7.000-11.000 2,5.000-14.000-1,7.000-11.000-1,6.000-14.000-1,7.000-11.000-2,-1.000-12.000 0,-6.000-9.000-2,-6.000-10.000 0,-6.000-8.000 0,-6.000-14.000 0,-2.000-15.000 3,-3.000-15.000 1,-3.000-16.000 2,-10.000-4.000 2,-16.000 10.000 3,-15.000 10.000 1,-15.000 9.000 3,-15.000 13.000 2,-12.000 20.000 2,-13.000 18.000 3,-12.000 20.000 3,-15.000 16.000 1,-15.000 16.000 0,-15.000 15.000 2,-16.000 17.000 0,-12.000 11.000-2,-5.000 10.000-5,-7.000 10.000-5,-5.000 9.000-5,0.000 12.000-5,10.000 16.000-5,10.000 15.000-3,9.000 17.000-4,13.000-1.000-1,20.000-16.000 5,18.000-15.000 4,20.000-15.000 5,8.000-11.000-3,1.000-2.000-9,-1.000-3.000-9,1.000-3.000-8</inkml:trace>
</inkml:ink>
</file>

<file path=ppt/ink/ink83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21:14:00"/>
    </inkml:context>
    <inkml:brush xml:id="br0">
      <inkml:brushProperty name="width" value="0.0417950116097927" units="cm"/>
      <inkml:brushProperty name="height" value="0.0417950116097927" units="cm"/>
      <inkml:brushProperty name="color" value="#f2395b"/>
      <inkml:brushProperty name="ignorePressure" value="0"/>
    </inkml:brush>
  </inkml:definitions>
  <inkml:trace contextRef="#ctx0" brushRef="#br0">101650.000 52800.000 526,'98.000'-90.000'0,"-3.000"23.000"0,-3.000 22.000 0,-2.000 22.000 0,-8.000 16.000 4,-8.000 14.000 9,-10.000 11.000 7,-9.000 14.000 10,-9.000 8.000 4,-5.000 7.000 3,-7.000 6.000 3,-5.000 7.000 2,-12.000 7.000-2,-16.000 9.000-8,-15.000 10.000-8,-15.000 10.000-8,-15.000 2.000-6,-12.000-3.000-4,-13.000-3.000-2,-12.000-2.000-5,-10.000-5.000-1,-6.000-2.000 0,-6.000-3.000 1,-6.000-3.000 1,4.000-4.000-1,16.000-3.000 1,15.000-3.000 0,17.000-2.000 0,14.000-6.000 2,17.000-6.000 4,15.000-6.000 5,16.000-6.000 3,26.000-7.000 3,38.000-6.000 1,37.000-6.000 1,38.000-6.000 1,31.000-7.000-4,25.000-6.000-10,25.000-6.000-11,25.000-6.000-9,15.000-6.000-4,7.000-2.000 5,6.000-3.000 3,7.000-3.000 5,-23.000-2.000-12,-49.000 0.000-25,-51.000 0.000-25,-49.000 0.000-26</inkml:trace>
</inkml:ink>
</file>

<file path=ppt/ink/ink83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3"/>
    </inkml:context>
    <inkml:brush xml:id="br0">
      <inkml:brushProperty name="width" value="0.0452064834535122" units="cm"/>
      <inkml:brushProperty name="height" value="0.0452064834535122" units="cm"/>
      <inkml:brushProperty name="color" value="#00bff3"/>
      <inkml:brushProperty name="ignorePressure" value="0"/>
    </inkml:brush>
  </inkml:definitions>
  <inkml:trace contextRef="#ctx0" brushRef="#br0">17850.000 21850.000 486,'-24.000'-27.000'0,"4.000"-3.000"0,3.000-3.000 0,3.000-2.000 0,1.000 0.000 0,1.000 7.000 0,-1.000 6.000 0,1.000 7.000 0,-1.000 0.000 0,1.000-2.000 0,-1.000-3.000 0,1.000-3.000 0,-3.000-1.000 6,-2.000 4.000 11,-3.000 3.000 10,-3.000 3.000 13,-4.000 3.000 2,-3.000 3.000-3,-3.000 3.000-4,-2.000 4.000-3,-3.000 4.000-5,1.000 6.000-4,-1.000 7.000-3,1.000 6.000-5,-3.000 7.000-3,-2.000 10.000-4,-3.000 10.000-3,-3.000 9.000-3,-1.000 6.000-2,4.000 3.000 3,3.000 3.000 1,3.000 4.000 1,3.000-1.000 1,3.000-3.000 2,3.000-3.000-1,4.000-2.000 2,4.000-6.000-1,6.000-6.000 1,7.000-6.000-1,6.000-6.000 0,3.000-4.000 0,0.000 1.000 0,0.000-1.000 0,0.000 1.000-1,4.000-4.000-1,10.000-6.000-1,10.000-6.000-3,9.000-6.000-1,6.000-4.000-1,3.000 1.000 0,3.000-1.000 1,4.000 1.000 1,1.000 1.000-2,0.000 3.000 0,0.000 3.000-1,0.000 4.000-1,-2.000 1.000 0,-3.000 0.000 0,-3.000 0.000 0,-2.000 0.000 2,-5.000 1.000-1,-2.000 4.000 1,-3.000 3.000 0,-3.000 3.000 1,-4.000 3.000 0,-3.000 3.000 2,-3.000 3.000 1,-2.000 4.000 2,-8.000-3.000 0,-8.000-5.000 0,-10.000-7.000-1,-9.000-5.000 0,-9.000-6.000-1,-5.000-3.000 0,-7.000-3.000-1,-5.000-2.000-1,-8.000-3.000-1,-5.000 1.000-2,-7.000-1.000-2,-5.000 1.000-1,-6.000-1.000-2,-3.000 1.000-2,-3.000-1.000-3,-2.000 1.000-1,-3.000-1.000-5,1.000 1.000-3,-1.000-1.000-4,1.000 1.000-5,5.000-3.000-5,14.000-2.000-3,11.000-3.000-6,14.000-3.000-4,11.000-6.000-2,14.000-5.000 1,11.000-7.000-1,14.000-5.000 2</inkml:trace>
</inkml:ink>
</file>

<file path=ppt/ink/ink83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4"/>
    </inkml:context>
    <inkml:brush xml:id="br0">
      <inkml:brushProperty name="width" value="0.0499999970197678" units="cm"/>
      <inkml:brushProperty name="height" value="0.0499999970197678" units="cm"/>
      <inkml:brushProperty name="color" value="#00bff3"/>
      <inkml:brushProperty name="ignorePressure" value="0"/>
    </inkml:brush>
  </inkml:definitions>
  <inkml:trace contextRef="#ctx0" brushRef="#br0">19175.000 22875.000 333,'157.000'63.000'167,"51.000"46.000"-1,50.000 47.000 1,49.000 47.000 0</inkml:trace>
</inkml:ink>
</file>

<file path=ppt/ink/ink83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4"/>
    </inkml:context>
    <inkml:brush xml:id="br0">
      <inkml:brushProperty name="width" value="0.0312319826334715" units="cm"/>
      <inkml:brushProperty name="height" value="0.0312319826334715" units="cm"/>
      <inkml:brushProperty name="color" value="#00bff3"/>
      <inkml:brushProperty name="ignorePressure" value="0"/>
    </inkml:brush>
  </inkml:definitions>
  <inkml:trace contextRef="#ctx0" brushRef="#br0">19100.000 23000.000 704,'25.000'28.000'100,"0.000"6.000"-20,0.000 7.000-21,0.000 6.000-20,-2.000 3.000-21,-3.000 0.000-21,-3.000 0.000-20,-2.000 0.000-21,-3.000-4.000-10,1.000-5.000-2,-1.000-7.000 0,1.000-5.000-2</inkml:trace>
</inkml:ink>
</file>

<file path=ppt/ink/ink83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5"/>
    </inkml:context>
    <inkml:brush xml:id="br0">
      <inkml:brushProperty name="width" value="0.0392041727900505" units="cm"/>
      <inkml:brushProperty name="height" value="0.0392041727900505" units="cm"/>
      <inkml:brushProperty name="color" value="#00bff3"/>
      <inkml:brushProperty name="ignorePressure" value="0"/>
    </inkml:brush>
  </inkml:definitions>
  <inkml:trace contextRef="#ctx0" brushRef="#br0">20800.000 21750.000 561,'-4.000'-46.000'-16,"-5.000"10.000"21,-7.000 10.000 21,-5.000 9.000 21,-6.000 7.000 4,-3.000 7.000-9,-3.000 6.000-11,-2.000 7.000-10,-3.000 4.000-6,1.000 3.000-3,-1.000 3.000-2,1.000 4.000-2,-3.000 2.000-2,-2.000 4.000 1,-3.000 3.000 0,-3.000 3.000 0,-1.000-1.000-1,4.000-2.000 0,3.000-3.000-1,3.000-3.000-2,3.000-1.000 1,3.000 4.000 1,3.000 3.000 0,4.000 3.000 2,2.000 3.000 1,4.000 3.000 1,3.000 3.000 3,3.000 4.000 1,6.000-3.000 0,9.000-5.000-2,10.000-7.000-1,10.000-5.000-3,7.000-6.000 0,6.000-3.000 0,7.000-3.000-2,6.000-2.000 0,1.000-3.000 0,-3.000 1.000-2,-3.000-1.000-1,-2.000 1.000-1,-3.000 2.000-1,1.000 7.000 1,-1.000 6.000-2,1.000 7.000 1,-7.000 5.000-2,-12.000 7.000-5,-13.000 6.000-5,-12.000 7.000-5,-10.000 0.000-1,-6.000-2.000 2,-6.000-3.000 1,-6.000-3.000 1,-6.000-4.000 1,-2.000-3.000 1,-3.000-3.000-1,-3.000-2.000 0,1.000-5.000 1,6.000-2.000 1,7.000-3.000 1,6.000-3.000 1,3.000-4.000 1,0.000-3.000 2,0.000-3.000 2,0.000-2.000 2,6.000-6.000 3,13.000-6.000 3,12.000-6.000 3,13.000-6.000 4,9.000-7.000 1,6.000-6.000-3,7.000-6.000-1,6.000-6.000-2,6.000-4.000-4,6.000 1.000-7,7.000-1.000-5,6.000 1.000-7,-1.000-1.000-2,-5.000 1.000 1,-7.000-1.000 0,-5.000 1.000 0,-8.000 1.000 3,-5.000 3.000 1,-7.000 3.000 2,-5.000 4.000 3,-4.000 7.000 8,0.000 13.000 14,0.000 12.000 14,0.000 13.000 15,0.000 7.000 5,0.000 4.000-4,0.000 3.000-4,0.000 3.000-4,-2.000 3.000-8,-3.000 3.000-13,-3.000 3.000-13,-2.000 4.000-13</inkml:trace>
</inkml:ink>
</file>

<file path=ppt/ink/ink83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5"/>
    </inkml:context>
    <inkml:brush xml:id="br0">
      <inkml:brushProperty name="width" value="0.0348001569509506" units="cm"/>
      <inkml:brushProperty name="height" value="0.0348001569509506" units="cm"/>
      <inkml:brushProperty name="color" value="#00bff3"/>
      <inkml:brushProperty name="ignorePressure" value="0"/>
    </inkml:brush>
  </inkml:definitions>
  <inkml:trace contextRef="#ctx0" brushRef="#br0">21000.000 22000.000 632,'1.000'-43.000'9,"4.000"17.000"19,3.000 15.000 19,3.000 16.000 18,4.000 12.000 3,7.000 9.000-15,6.000 10.000-15,7.000 10.000-13,0.000 7.000-11,-2.000 6.000-3,-3.000 7.000-4,-3.000 6.000-5,-1.000-1.000-6,4.000-5.000-11,3.000-7.000-10,3.000-5.000-11,-1.000-9.000-9,-2.000-9.000-7,-3.000-10.000-8,-3.000-8.000-8</inkml:trace>
</inkml:ink>
</file>

<file path=ppt/ink/ink83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6"/>
    </inkml:context>
    <inkml:brush xml:id="br0">
      <inkml:brushProperty name="width" value="0.0474039949476719" units="cm"/>
      <inkml:brushProperty name="height" value="0.0474039949476719" units="cm"/>
      <inkml:brushProperty name="color" value="#00bff3"/>
      <inkml:brushProperty name="ignorePressure" value="0"/>
    </inkml:brush>
  </inkml:definitions>
  <inkml:trace contextRef="#ctx0" brushRef="#br0">22100.000 22100.000 464,'-25.000'-19.000'58,"0.000"13.000"-8,0.000 12.000-8,0.000 13.000-9,0.000 10.000-4,0.000 10.000 0,0.000 10.000 0,0.000 9.000 0,1.000 6.000-2,4.000 3.000-2,3.000 3.000-3,3.000 4.000-2,1.000 1.000-2,1.000 0.000-2,-1.000 0.000-1,1.000 0.000-2,1.000 0.000 0,3.000 0.000-1,3.000 0.000 0,4.000 0.000 0,4.000-5.000-1,6.000-9.000-2,7.000-10.000-2,6.000-8.000-3,4.000-9.000-4,4.000-6.000-4,3.000-6.000-5,3.000-6.000-5,4.000-9.000-4,7.000-8.000-1,6.000-10.000-1,7.000-9.000-2,0.000-10.000-1,-2.000-9.000 0,-3.000-10.000 0,-3.000-8.000 0,-6.000-9.000 0,-5.000-6.000 3,-7.000-6.000 3,-5.000-6.000 2,-8.000-7.000 2,-5.000-6.000 2,-7.000-6.000 4,-5.000-6.000 1,-8.000 2.000 2,-5.000 14.000 0,-7.000 11.000-1,-5.000 14.000 0,-6.000 11.000 0,-3.000 14.000-3,-3.000 11.000-1,-2.000 14.000-1,-5.000 10.000-1,-2.000 9.000 1,-3.000 10.000 0,-3.000 10.000 2,2.000 7.000-2,10.000 6.000-5,10.000 7.000-6,9.000 6.000-4</inkml:trace>
</inkml:ink>
</file>

<file path=ppt/ink/ink8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2"/>
    </inkml:context>
    <inkml:brush xml:id="br0">
      <inkml:brushProperty name="width" value="0.0333846434950829" units="cm"/>
      <inkml:brushProperty name="height" value="0.0333846434950829" units="cm"/>
      <inkml:brushProperty name="color" value="#f2395b"/>
      <inkml:brushProperty name="ignorePressure" value="0"/>
    </inkml:brush>
  </inkml:definitions>
  <inkml:trace contextRef="#ctx0" brushRef="#br0">67350.000 47600.000 658,'162.000'25.000'59,"-24.000"0.000"-6,-26.000 0.000-7,-24.000 0.000-7,-21.000 1.000-5,-16.000 4.000-4,-15.000 3.000-4,-15.000 3.000-4,-14.000 3.000-5,-8.000 3.000-6,-10.000 3.000-7,-9.000 4.000-5,-10.000 1.000-2,-9.000 0.000 1,-10.000 0.000 1,-8.000 0.000 1,-4.000-2.000 2,3.000-3.000-1,3.000-3.000 0,4.000-2.000 0,15.000-6.000-2,28.000-6.000-3,28.000-6.000-4,29.000-6.000-4,15.000-7.000-2,3.000-6.000 1,3.000-6.000 1,4.000-6.000 0,-3.000-6.000-4,-5.000-2.000-8,-7.000-3.000-9,-5.000-3.000-9,-8.000-1.000-3,-5.000 4.000 0,-7.000 3.000 1,-5.000 3.000 0</inkml:trace>
</inkml:ink>
</file>

<file path=ppt/ink/ink83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6"/>
    </inkml:context>
    <inkml:brush xml:id="br0">
      <inkml:brushProperty name="width" value="0.0380266197025776" units="cm"/>
      <inkml:brushProperty name="height" value="0.0380266197025776" units="cm"/>
      <inkml:brushProperty name="color" value="#00bff3"/>
      <inkml:brushProperty name="ignorePressure" value="0"/>
    </inkml:brush>
  </inkml:definitions>
  <inkml:trace contextRef="#ctx0" brushRef="#br0">22700.000 22700.000 578,'112.000'-22.000'19,"-24.000"6.000"-5,-26.000 7.000-2,-24.000 6.000-5,-9.000 3.000 5,10.000 0.000 13,10.000 0.000 13,9.000 0.000 14,1.000 4.000 2,-6.000 10.000-7,-6.000 10.000-8,-6.000 9.000-8,-7.000 7.000-7,-6.000 7.000-6,-6.000 6.000-6,-6.000 7.000-6,-10.000 2.000-4,-12.000 1.000 1,-13.000-1.000 0,-12.000 1.000 0,-9.000-3.000-2,-2.000-2.000-4,-3.000-3.000-3,-3.000-3.000-3,-1.000-4.000-4,4.000-3.000-2,3.000-3.000-2,3.000-2.000-2,14.000-8.000 1,25.000-8.000 6,25.000-10.000 6,25.000-9.000 5,15.000-5.000-2,7.000 0.000-11,6.000 0.000-12,7.000 0.000-10,-6.000 0.000-2,-15.000 0.000 6,-15.000 0.000 8,-16.000 0.000 8,-8.000-2.000-2,0.000-3.000-7,0.000-3.000-9,0.000-2.000-7</inkml:trace>
</inkml:ink>
</file>

<file path=ppt/ink/ink83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7"/>
    </inkml:context>
    <inkml:brush xml:id="br0">
      <inkml:brushProperty name="width" value="0.0449143648147583" units="cm"/>
      <inkml:brushProperty name="height" value="0.0449143648147583" units="cm"/>
      <inkml:brushProperty name="color" value="#00bff3"/>
      <inkml:brushProperty name="ignorePressure" value="0"/>
    </inkml:brush>
  </inkml:definitions>
  <inkml:trace contextRef="#ctx0" brushRef="#br0">25200.000 21150.000 489,'26.000'-44.000'34,"4.000"13.000"-2,3.000 12.000-3,3.000 13.000-2,3.000 9.000-1,3.000 6.000 0,3.000 7.000 0,4.000 6.000 1,-1.000 4.000-2,-3.000 4.000-2,-3.000 3.000-2,-2.000 3.000-2,-5.000 9.000-2,-2.000 16.000-1,-3.000 15.000 0,-3.000 17.000 0,-7.000 5.000-4,-9.000-3.000-4,-10.000-3.000-4,-8.000-2.000-6,-9.000-6.000-3,-6.000-6.000 0,-6.000-6.000 0,-6.000-6.000-1,-6.000-7.000-4,-2.000-6.000-9,-3.000-6.000-8,-3.000-6.000-8,-1.000-9.000-4,4.000-8.000 1,3.000-10.000 1,3.000-9.000 1,6.000-16.000 3,9.000-22.000 4,10.000-22.000 5,10.000-21.000 3,4.000-12.000 3,0.000 1.000 0,0.000-1.000 1,0.000 1.000 0,0.000 4.000 3,0.000 9.000 5,0.000 10.000 4,0.000 10.000 4,1.000 7.000 4,4.000 6.000 2,3.000 7.000 3,3.000 6.000 1,-1.000 13.000 12,-2.000 23.000 18,-3.000 22.000 20,-3.000 22.000 18,-2.000 18.000 4,0.000 16.000-14,0.000 15.000-13,0.000 17.000-14,0.000 10.000-9,0.000 6.000-8,0.000 7.000-6,0.000 6.000-7,-2.000 6.000-4,-3.000 6.000 2,-3.000 7.000-1,-2.000 6.000 1,-1.000-2.000-4,3.000-9.000-10,3.000-10.000-8,4.000-8.000-9,1.000-12.000-10,0.000-12.000-12,0.000-13.000-10,0.000-12.000-12,1.000-15.000-3,4.000-15.000 7,3.000-15.000 5,3.000-16.000 7</inkml:trace>
</inkml:ink>
</file>

<file path=ppt/ink/ink83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7"/>
    </inkml:context>
    <inkml:brush xml:id="br0">
      <inkml:brushProperty name="width" value="0.0420818030834198" units="cm"/>
      <inkml:brushProperty name="height" value="0.0420818030834198" units="cm"/>
      <inkml:brushProperty name="color" value="#00bff3"/>
      <inkml:brushProperty name="ignorePressure" value="0"/>
    </inkml:brush>
  </inkml:definitions>
  <inkml:trace contextRef="#ctx0" brushRef="#br0">26350.000 20650.000 522,'-21.000'-32.000'28,"10.000"39.000"12,10.000 36.000 15,9.000 39.000 12,4.000 24.000 1,1.000 13.000-13,-1.000 12.000-12,1.000 13.000-12,-3.000 10.000-9,-2.000 10.000-2,-3.000 10.000-3,-3.000 9.000-3,-4.000-1.000-3,-3.000-8.000-6,-3.000-10.000-4,-2.000-9.000-4,-1.000-16.000-5,3.000-22.000-2,3.000-22.000-5,4.000-21.000-2,1.000-24.000-5,0.000-25.000-5,0.000-25.000-5,0.000-25.000-6,3.000-24.000 1,6.000-21.000 5,7.000-22.000 7,6.000-22.000 4,6.000-8.000 6,6.000 6.000 4,7.000 7.000 3,6.000 6.000 4,1.000 12.000 3,-3.000 19.000 1,-3.000 19.000 1,-2.000 19.000 0,-3.000 12.000 4,1.000 6.000 6,-1.000 7.000 6,1.000 6.000 5,-4.000 9.000 3,-6.000 13.000 2,-6.000 12.000 0,-6.000 13.000 1,-4.000 10.000-2,1.000 10.000-2,-1.000 10.000-4,1.000 9.000-2,-6.000 4.000-4,-8.000 1.000-4,-10.000-1.000-3,-9.000 1.000-4,-10.000-1.000-2,-9.000 1.000-3,-10.000-1.000-1,-8.000 1.000-1,-8.000-4.000-5,-2.000-6.000-5,-3.000-6.000-7,-3.000-6.000-6,2.000-10.000-7,10.000-12.000-7,10.000-13.000-7,9.000-12.000-7</inkml:trace>
</inkml:ink>
</file>

<file path=ppt/ink/ink83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8"/>
    </inkml:context>
    <inkml:brush xml:id="br0">
      <inkml:brushProperty name="width" value="0.0394989624619484" units="cm"/>
      <inkml:brushProperty name="height" value="0.0394989624619484" units="cm"/>
      <inkml:brushProperty name="color" value="#00bff3"/>
      <inkml:brushProperty name="ignorePressure" value="0"/>
    </inkml:brush>
  </inkml:definitions>
  <inkml:trace contextRef="#ctx0" brushRef="#br0">28100.000 21350.000 556,'-71.000'0.000'30,"10.000"0.000"-1,10.000 0.000 0,9.000 0.000-1,6.000 3.000 0,3.000 6.000-2,3.000 7.000-2,4.000 6.000-1,-1.000 4.000-3,-3.000 4.000-1,-3.000 3.000-2,-2.000 3.000-3,-1.000 6.000 0,3.000 9.000 0,3.000 10.000 1,4.000 10.000-1,4.000 2.000 1,6.000-3.000-1,7.000-3.000 0,6.000-2.000-1,3.000-5.000-1,0.000-2.000-2,0.000-3.000-2,0.000-3.000-1,4.000-2.000-3,10.000 0.000-2,10.000 0.000-2,9.000 0.000-2,2.000 0.000-2,-2.000 0.000-1,-3.000 0.000-2,-3.000 0.000-2,-6.000 0.000 0,-5.000 0.000-1,-7.000 0.000-1,-5.000 0.000-1,-8.000 0.000 0,-5.000 0.000 0,-7.000 0.000 1,-5.000 0.000-1,-8.000 0.000-2,-5.000 0.000-3,-7.000 0.000-4,-5.000 0.000-3,-4.000-4.000-2,0.000-5.000-1,0.000-7.000 0,0.000-5.000-1,3.000-11.000-2,6.000-11.000-5,7.000-14.000-3,6.000-11.000-4</inkml:trace>
</inkml:ink>
</file>

<file path=ppt/ink/ink83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8"/>
    </inkml:context>
    <inkml:brush xml:id="br0">
      <inkml:brushProperty name="width" value="0.0439241789281368" units="cm"/>
      <inkml:brushProperty name="height" value="0.0439241789281368" units="cm"/>
      <inkml:brushProperty name="color" value="#00bff3"/>
      <inkml:brushProperty name="ignorePressure" value="0"/>
    </inkml:brush>
  </inkml:definitions>
  <inkml:trace contextRef="#ctx0" brushRef="#br0">28650.000 21800.000 500,'-49.000'51.000'95,"4.000"4.000"-18,3.000 3.000-18,3.000 3.000-17,3.000 3.000-11,3.000 3.000-4,3.000 3.000-2,4.000 4.000-3,2.000 4.000-3,4.000 6.000-1,3.000 7.000-1,3.000 6.000-2,3.000-1.000-2,3.000-5.000-1,3.000-7.000-2,4.000-5.000-2,2.000-9.000-2,4.000-9.000-3,3.000-10.000-2,3.000-8.000-4,6.000-11.000-2,9.000-8.000-2,10.000-10.000-3,10.000-9.000-2,8.000-18.000-3,10.000-24.000-4,10.000-26.000-3,9.000-24.000-4,1.000-23.000 0,-6.000-18.000 1,-6.000-19.000 1,-6.000-18.000 1,-7.000-6.000 2,-6.000 10.000 2,-6.000 10.000 2,-6.000 9.000 1,-9.000 12.000 4,-8.000 16.000 4,-10.000 15.000 6,-9.000 17.000 5,-10.000 14.000 1,-9.000 17.000 0,-10.000 15.000 0,-8.000 16.000-2,-11.000 13.000 2,-8.000 14.000 2,-10.000 11.000 2,-9.000 14.000 3,-5.000 13.000 0,0.000 16.000-6,0.000 15.000-4,0.000 17.000-5,6.000 7.000-6,13.000 0.000-8,12.000 0.000-7,13.000 0.000-7,9.000-10.000-3,6.000-18.000 0,7.000-19.000 0,6.000-18.000 1,4.000-10.000 3,4.000 0.000 4,3.000 0.000 5,3.000 0.000 4</inkml:trace>
</inkml:ink>
</file>

<file path=ppt/ink/ink83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8"/>
    </inkml:context>
    <inkml:brush xml:id="br0">
      <inkml:brushProperty name="width" value="0.0421493612229824" units="cm"/>
      <inkml:brushProperty name="height" value="0.0421493612229824" units="cm"/>
      <inkml:brushProperty name="color" value="#00bff3"/>
      <inkml:brushProperty name="ignorePressure" value="0"/>
    </inkml:brush>
  </inkml:definitions>
  <inkml:trace contextRef="#ctx0" brushRef="#br0">29350.000 22350.000 521,'-2.000'51.000'23,"-3.000"4.000"12,-3.000 3.000 12,-2.000 3.000 12,-3.000 3.000 2,1.000 3.000-9,-1.000 3.000-8,1.000 4.000-8,1.000-3.000-6,3.000-5.000-4,3.000-7.000-5,4.000-5.000-3,7.000-3.000-5,13.000 4.000-4,12.000 3.000-5,13.000 3.000-3,10.000-2.000-5,10.000-6.000-2,10.000-6.000-2,9.000-6.000-3,4.000-9.000-5,1.000-8.000-7,-1.000-10.000-6,1.000-9.000-8,-3.000-9.000-3,-2.000-5.000-1,-3.000-7.000-1,-3.000-5.000-2,-9.000-4.000 2,-11.000 0.000 2,-14.000 0.000 3,-11.000 0.000 2</inkml:trace>
</inkml:ink>
</file>

<file path=ppt/ink/ink83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18"/>
    </inkml:context>
    <inkml:brush xml:id="br0">
      <inkml:brushProperty name="width" value="0.0456376783549786" units="cm"/>
      <inkml:brushProperty name="height" value="0.0456376783549786" units="cm"/>
      <inkml:brushProperty name="color" value="#00bff3"/>
      <inkml:brushProperty name="ignorePressure" value="0"/>
    </inkml:brush>
  </inkml:definitions>
  <inkml:trace contextRef="#ctx0" brushRef="#br0">30300.000 22400.000 482,'-69.000'-90.000'13,"13.000"23.000"6,12.000 22.000 6,13.000 22.000 6,7.000 26.000 7,4.000 31.000 11,3.000 32.000 8,3.000 31.000 10,1.000 18.000-2,1.000 7.000-15,-1.000 6.000-14,1.000 7.000-14,-4.000 13.000-9,-6.000 22.000-1,-6.000 22.000-1,-6.000 23.000-1,-7.000 22.000-11,-6.000 26.000-19,-6.000 24.000-18,-6.000 26.000-20,2.000-20.000-10,14.000-61.000-3,11.000-64.000-2,14.000-61.000-3</inkml:trace>
</inkml:ink>
</file>

<file path=ppt/ink/ink83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27"/>
    </inkml:context>
    <inkml:brush xml:id="br0">
      <inkml:brushProperty name="width" value="0.0334248319268227" units="cm"/>
      <inkml:brushProperty name="height" value="0.0334248319268227" units="cm"/>
      <inkml:brushProperty name="color" value="#00bff3"/>
      <inkml:brushProperty name="ignorePressure" value="0"/>
    </inkml:brush>
  </inkml:definitions>
  <inkml:trace contextRef="#ctx0" brushRef="#br0">36750.000 6350.000 658,'-47.000'51.000'111,"6.000"4.000"-24,7.000 3.000-24,6.000 3.000-25,3.000 4.000-16,0.000 7.000-8,0.000 6.000-8,0.000 7.000-7,-2.000 0.000-5,-3.000-2.000-1,-3.000-3.000-1,-2.000-3.000-2,-3.000-4.000-3,1.000-3.000-1,-1.000-3.000-3,1.000-2.000-3,-1.000-5.000-1,1.000-2.000 0,-1.000-3.000 1,1.000-3.000 0,4.000-13.000-4,9.000-22.000-10,10.000-22.000-9,10.000-21.000-9</inkml:trace>
</inkml:ink>
</file>

<file path=ppt/ink/ink83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28"/>
    </inkml:context>
    <inkml:brush xml:id="br0">
      <inkml:brushProperty name="width" value="0.0344956330955029" units="cm"/>
      <inkml:brushProperty name="height" value="0.0344956330955029" units="cm"/>
      <inkml:brushProperty name="color" value="#00bff3"/>
      <inkml:brushProperty name="ignorePressure" value="0"/>
    </inkml:brush>
  </inkml:definitions>
  <inkml:trace contextRef="#ctx0" brushRef="#br0">36600.000 6700.000 637,'45.000'-68.000'0,"-9.000"17.000"1,-10.000 15.000-1,-8.000 16.000 1,-6.000 7.000 3,1.000 1.000 5,-1.000-1.000 7,1.000 1.000 6,1.000 5.000 4,3.000 14.000 5,3.000 11.000 4,4.000 14.000 5,-1.000 7.000-2,-3.000 3.000-5,-3.000 3.000-7,-2.000 4.000-7,-3.000 4.000-4,1.000 6.000-2,-1.000 7.000-2,1.000 6.000-3,-3.000 3.000-2,-2.000 0.000-2,-3.000 0.000-2,-3.000 0.000-1,-2.000-4.000-1,0.000-5.000 0,0.000-7.000 0,0.000-5.000 1,1.000-8.000 0,4.000-5.000-3,3.000-7.000-1,3.000-5.000-1,3.000-11.000-1,3.000-11.000 1,3.000-14.000 2,4.000-11.000 1,-1.000-7.000 0,-3.000 0.000 1,-3.000 0.000 0,-2.000 0.000-1,2.000-8.000 2,9.000-16.000-1,10.000-15.000 1,10.000-15.000 0,7.000-17.000-1,6.000-15.000-4,7.000-15.000-3,6.000-16.000-4,-2.000-4.000-1,-9.000 10.000 2,-10.000 10.000 2,-8.000 9.000 2,-11.000 10.000 1,-8.000 14.000-1,-10.000 11.000 1,-9.000 14.000-1,-10.000 18.000-7,-9.000 25.000-15,-10.000 25.000-16,-8.000 25.000-15,-1.000 10.000-2,9.000-2.000 10,10.000-3.000 11,10.000-3.000 10,2.000-2.000 8,-3.000 0.000 3,-3.000 0.000 4,-2.000 0.000 5</inkml:trace>
</inkml:ink>
</file>

<file path=ppt/ink/ink83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28"/>
    </inkml:context>
    <inkml:brush xml:id="br0">
      <inkml:brushProperty name="width" value="0.0375451371073723" units="cm"/>
      <inkml:brushProperty name="height" value="0.0375451371073723" units="cm"/>
      <inkml:brushProperty name="color" value="#00bff3"/>
      <inkml:brushProperty name="ignorePressure" value="0"/>
    </inkml:brush>
  </inkml:definitions>
  <inkml:trace contextRef="#ctx0" brushRef="#br0">38350.000 7000.000 585,'46.000'-25.000'12,"-5.000"0.000"1,-7.000 0.000 3,-5.000 0.000 3,-6.000 0.000-1,-3.000 0.000-3,-3.000 0.000-3,-2.000 0.000-3,-5.000-2.000-2,-2.000-3.000 3,-3.000-3.000 0,-3.000-2.000 3,-2.000-3.000-2,0.000 1.000-6,0.000-1.000-4,0.000 1.000-6,-2.000-3.000-2,-3.000-2.000 0,-3.000-3.000 0,-2.000-3.000 0,-5.000 2.000 2,-2.000 10.000 1,-3.000 10.000 4,-3.000 9.000 1,-2.000 4.000 2,0.000 1.000 1,0.000-1.000 0,0.000 1.000 1,-2.000 5.000 2,-3.000 14.000 1,-3.000 11.000 3,-2.000 14.000 2,-3.000 7.000 0,1.000 3.000 0,-1.000 3.000 0,1.000 4.000-1,-1.000 2.000-1,1.000 4.000-1,-1.000 3.000-1,1.000 3.000-1,1.000 1.000 0,3.000 1.000 0,3.000-1.000-1,4.000 1.000 1,4.000-4.000-1,6.000-6.000-1,7.000-6.000-1,6.000-6.000-1,4.000-6.000-1,4.000-2.000-3,3.000-3.000-2,3.000-3.000-3,4.000-6.000-2,7.000-5.000-1,6.000-7.000-2,7.000-5.000 0,4.000-9.000-3,3.000-9.000-2,3.000-10.000-2,4.000-8.000-3,-1.000-6.000 0,-3.000 1.000-1,-3.000-1.000-1,-2.000 1.000 0,-6.000 1.000 0,-6.000 3.000 2,-6.000 3.000 1,-6.000 4.000 0,-2.000 4.000 5,3.000 6.000 8,3.000 7.000 7,4.000 6.000 7,-3.000 6.000 9,-5.000 6.000 8,-7.000 7.000 8,-5.000 6.000 10,-4.000 4.000 2,0.000 4.000-3,0.000 3.000-4,0.000 3.000-3,4.000 1.000-4,10.000 1.000-6,10.000-1.000-6,9.000 1.000-5,4.000-3.000-13,1.000-2.000-22,-1.000-3.000-20,1.000-3.000-21</inkml:trace>
</inkml:ink>
</file>

<file path=ppt/ink/ink8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2"/>
    </inkml:context>
    <inkml:brush xml:id="br0">
      <inkml:brushProperty name="width" value="0.0303820688277483" units="cm"/>
      <inkml:brushProperty name="height" value="0.0303820688277483" units="cm"/>
      <inkml:brushProperty name="color" value="#f2395b"/>
      <inkml:brushProperty name="ignorePressure" value="0"/>
    </inkml:brush>
  </inkml:definitions>
  <inkml:trace contextRef="#ctx0" brushRef="#br0">69750.000 46600.000 724,'-24.000'-50.000'3,"4.000"0.000"8,3.000 0.000 6,3.000 0.000 8,12.000 4.000 4,22.000 10.000 2,22.000 10.000 2,23.000 9.000 2,10.000 4.000-2,0.000 1.000-8,0.000-1.000-8,0.000 1.000-6,-5.000 2.000-6,-9.000 7.000-5,-10.000 6.000-3,-8.000 7.000-5,-12.000 5.000-10,-12.000 7.000-16,-13.000 6.000-17,-12.000 7.000-16,-9.000-1.000-2,-2.000-6.000 13,-3.000-6.000 13,-3.000-6.000 13</inkml:trace>
</inkml:ink>
</file>

<file path=ppt/ink/ink83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30"/>
    </inkml:context>
    <inkml:brush xml:id="br0">
      <inkml:brushProperty name="width" value="0.0459013544023037" units="cm"/>
      <inkml:brushProperty name="height" value="0.0459013544023037" units="cm"/>
      <inkml:brushProperty name="color" value="#00bff3"/>
      <inkml:brushProperty name="ignorePressure" value="0"/>
    </inkml:brush>
  </inkml:definitions>
  <inkml:trace contextRef="#ctx0" brushRef="#br0">39950.000 6650.000 479,'0.000'-69.000'9,"0.000"13.000"0,0.000 12.000 2,0.000 13.000 0,-2.000 6.000 2,-3.000 0.000 3,-3.000 0.000 2,-2.000 0.000 3,-5.000 3.000 1,-2.000 6.000-2,-3.000 7.000-2,-3.000 6.000-2,-2.000 4.000-1,0.000 4.000-2,0.000 3.000-2,0.000 3.000-1,-2.000 9.000-1,-3.000 16.000 2,-3.000 15.000 1,-2.000 17.000 1,-3.000 3.000 1,1.000-5.000-2,-1.000-7.000 0,1.000-5.000-1,2.000-3.000-1,7.000 4.000-2,6.000 3.000 0,7.000 3.000-2,4.000-1.000 0,3.000-2.000 0,3.000-3.000 1,4.000-3.000-1,4.000-4.000 0,6.000-3.000-3,7.000-3.000-1,6.000-2.000-2,4.000-5.000 0,4.000-2.000 0,3.000-3.000 2,3.000-3.000 0,4.000-7.000-1,7.000-9.000-7,6.000-10.000-6,7.000-8.000-7,4.000-14.000-3,3.000-15.000-2,3.000-15.000-2,4.000-16.000-3,-1.000-12.000 1,-3.000-5.000 1,-3.000-7.000 2,-2.000-5.000 1,-3.000-11.000 3,1.000-11.000 1,-1.000-14.000 3,1.000-11.000 2,-7.000-3.000 2,-12.000 10.000 4,-13.000 10.000 3,-12.000 9.000 4,-9.000 12.000 3,-2.000 16.000 5,-3.000 15.000 3,-3.000 17.000 4,-4.000 21.000 8,-3.000 28.000 13,-3.000 28.000 11,-2.000 29.000 13,-3.000 16.000 0,1.000 7.000-9,-1.000 6.000-11,1.000 7.000-10,-1.000 4.000-7,1.000 3.000-2,-1.000 3.000-4,1.000 4.000-3,-1.000-1.000-2,1.000-3.000-1,-1.000-3.000-2,1.000-2.000 0,1.000-6.000-3,3.000-6.000-3,3.000-6.000-2,4.000-6.000-3,2.000-7.000-3,4.000-6.000-2,3.000-6.000-3,3.000-6.000-1,9.000-10.000-7,16.000-12.000-11,15.000-13.000-12,17.000-12.000-11,5.000-15.000-1,-3.000-15.000 7,-3.000-15.000 7,-2.000-16.000 9,-5.000-7.000 4,-2.000 4.000 4,-3.000 3.000 2,-3.000 3.000 4,-6.000 6.000 4,-5.000 9.000 4,-7.000 10.000 6,-5.000 10.000 4,-6.000 10.000 12,-3.000 13.000 19,-3.000 12.000 19,-2.000 13.000 18,-6.000 9.000 3,-6.000 6.000-13,-6.000 7.000-14,-6.000 6.000-13,-4.000 4.000-8,1.000 4.000-5,-1.000 3.000-3,1.000 3.000-5,1.000-1.000-1,3.000-2.000-1,3.000-3.000 0,4.000-3.000-1,5.000-6.000-2,10.000-5.000-4,10.000-7.000-4,9.000-5.000-5,4.000-9.000-2,1.000-9.000-2,-1.000-10.000-1,1.000-8.000-3,4.000-14.000-1,9.000-15.000-2,10.000-15.000-1,10.000-16.000-2,-1.000-12.000 0,-9.000-5.000 2,-10.000-7.000 1,-8.000-5.000 3,-9.000 0.000 2,-6.000 10.000 6,-6.000 10.000 6,-6.000 9.000 5,-9.000 7.000 4,-8.000 7.000 0,-10.000 6.000 2,-9.000 7.000 1,-12.000 7.000 0,-11.000 9.000-4,-14.000 10.000-3,-11.000 10.000-2,-9.000 13.000-4,-3.000 19.000-2,-3.000 19.000-4,-2.000 19.000-2,-3.000 9.000-4,1.000 0.000-5,-1.000 0.000-4,1.000 0.000-5,7.000-5.000-4,16.000-9.000-6,15.000-10.000-4,17.000-8.000-5</inkml:trace>
</inkml:ink>
</file>

<file path=ppt/ink/ink83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32"/>
    </inkml:context>
    <inkml:brush xml:id="br0">
      <inkml:brushProperty name="width" value="0.0499999970197678" units="cm"/>
      <inkml:brushProperty name="height" value="0.0499999970197678" units="cm"/>
      <inkml:brushProperty name="color" value="#00bff3"/>
      <inkml:brushProperty name="ignorePressure" value="0"/>
    </inkml:brush>
  </inkml:definitions>
  <inkml:trace contextRef="#ctx0" brushRef="#br0">36075.000 11175.000 333,'157.000'63.000'167,"51.000"46.000"-1,50.000 47.000 1,49.000 47.000 0</inkml:trace>
</inkml:ink>
</file>

<file path=ppt/ink/ink83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32"/>
    </inkml:context>
    <inkml:brush xml:id="br0">
      <inkml:brushProperty name="width" value="0.0356417074799538" units="cm"/>
      <inkml:brushProperty name="height" value="0.0356417074799538" units="cm"/>
      <inkml:brushProperty name="color" value="#00bff3"/>
      <inkml:brushProperty name="ignorePressure" value="0"/>
    </inkml:brush>
  </inkml:definitions>
  <inkml:trace contextRef="#ctx0" brushRef="#br0">36150.000 10350.000 617,'21.000'-40.000'10,"-5.000"23.000"12,-7.000 22.000 11,-5.000 22.000 11,-6.000 12.000 3,-3.000 3.000-5,-3.000 3.000-6,-2.000 4.000-5,-6.000 4.000-5,-6.000 6.000-4,-6.000 7.000-4,-6.000 6.000-5,-4.000 7.000-3,1.000 10.000-3,-1.000 10.000-2,1.000 9.000-3,-1.000 6.000-4,1.000 3.000-6,-1.000 3.000-6,1.000 4.000-5,1.000-7.000-4,3.000-16.000-3,3.000-15.000-1,4.000-15.000-1,7.000-25.000-6,13.000-30.000-7,12.000-32.000-7,13.000-30.000-7,7.000-25.000 1,4.000-15.000 12,3.000-15.000 10,3.000-16.000 12,1.000-5.000 6,1.000 6.000 4,-1.000 7.000 2,1.000 6.000 4,-3.000 7.000 1,-2.000 10.000 1,-3.000 10.000 1,-3.000 9.000 0,-2.000 9.000 3,0.000 9.000 7,0.000 10.000 6,0.000 10.000 6,-2.000 8.000 8,-3.000 10.000 10,-3.000 10.000 9,-2.000 9.000 10,-3.000 10.000 0,1.000 14.000-9,-1.000 11.000-9,1.000 14.000-8,-3.000 8.000-7,-2.000 7.000-3,-3.000 6.000-5,-3.000 7.000-3,-1.000 2.000-3,4.000 1.000-1,3.000-1.000-1,3.000 1.000-2,1.000-7.000-1,1.000-12.000-1,-1.000-13.000-2,1.000-12.000-2,2.000-12.000-1,7.000-8.000-2,6.000-10.000-3,7.000-9.000-1,4.000-15.000-1,3.000-18.000 1,3.000-19.000 1,4.000-18.000 2,2.000-17.000 1,4.000-11.000 0,3.000-14.000 0,3.000-11.000 1,-1.000-4.000 0,-2.000 6.000 0,-3.000 7.000 0,-3.000 6.000 0,-4.000 7.000-1,-3.000 10.000 0,-3.000 10.000-1,-2.000 9.000-1,-8.000 18.000-10,-8.000 29.000-21,-10.000 28.000-22,-9.000 28.000-20,-5.000 10.000-3,0.000-5.000 16,0.000-7.000 17,0.000-5.000 15</inkml:trace>
</inkml:ink>
</file>

<file path=ppt/ink/ink83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33"/>
    </inkml:context>
    <inkml:brush xml:id="br0">
      <inkml:brushProperty name="width" value="0.0359063558280468" units="cm"/>
      <inkml:brushProperty name="height" value="0.0359063558280468" units="cm"/>
      <inkml:brushProperty name="color" value="#00bff3"/>
      <inkml:brushProperty name="ignorePressure" value="0"/>
    </inkml:brush>
  </inkml:definitions>
  <inkml:trace contextRef="#ctx0" brushRef="#br0">37850.000 11150.000 612,'23.000'-69.000'4,"-3.000"13.000"8,-3.000 12.000 10,-2.000 13.000 8,-3.000 4.000 3,1.000-3.000-4,-1.000-3.000-5,1.000-2.000-4,-3.000-1.000-4,-2.000 3.000-2,-3.000 3.000-3,-3.000 4.000-3,-2.000 1.000-1,0.000 0.000 1,0.000 0.000 1,0.000 0.000 1,-8.000 7.000-1,-16.000 17.000-3,-15.000 15.000-3,-15.000 16.000-3,-7.000 10.000 0,3.000 7.000 2,3.000 6.000 2,4.000 7.000 2,1.000 5.000 2,0.000 7.000 0,0.000 6.000 0,0.000 7.000 1,1.000 0.000-1,4.000-2.000-1,3.000-3.000-1,3.000-3.000-1,6.000-6.000-2,9.000-5.000 1,10.000-7.000-1,10.000-5.000 0,8.000-14.000-2,10.000-18.000-1,10.000-19.000-2,9.000-18.000-2,9.000-17.000-3,9.000-11.000-2,10.000-14.000-4,10.000-11.000-2,2.000-7.000-2,-3.000 0.000 1,-3.000 0.000 0,-2.000 0.000 0,-6.000 6.000 2,-6.000 13.000 5,-6.000 12.000 4,-6.000 13.000 5,-6.000 10.000 2,-2.000 10.000 2,-3.000 10.000 0,-3.000 9.000 1,-4.000 7.000 4,-3.000 7.000 4,-3.000 6.000 5,-2.000 7.000 5,-3.000 5.000 1,1.000 7.000-2,-1.000 6.000-4,1.000 7.000-2,-3.000 0.000-6,-2.000-2.000-7,-3.000-3.000-9,-3.000-3.000-7,-2.000-2.000-5,0.000 0.000-2,0.000 0.000-1,0.000 0.000-3,0.000-2.000-4,0.000-3.000-6,0.000-3.000-6,0.000-2.000-7</inkml:trace>
</inkml:ink>
</file>

<file path=ppt/ink/ink83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33"/>
    </inkml:context>
    <inkml:brush xml:id="br0">
      <inkml:brushProperty name="width" value="0.0427296981215477" units="cm"/>
      <inkml:brushProperty name="height" value="0.0427296981215477" units="cm"/>
      <inkml:brushProperty name="color" value="#00bff3"/>
      <inkml:brushProperty name="ignorePressure" value="0"/>
    </inkml:brush>
  </inkml:definitions>
  <inkml:trace contextRef="#ctx0" brushRef="#br0">38350.000 11250.000 514,'50.000'-71.000'4,"0.000"10.000"5,0.000 10.000 8,0.000 9.000 5,-2.000 7.000 4,-3.000 7.000-1,-3.000 6.000-1,-2.000 7.000 0,-3.000 5.000-2,1.000 7.000-3,-1.000 6.000-2,1.000 7.000-3,-4.000 7.000-3,-6.000 9.000-1,-6.000 10.000-2,-6.000 10.000-2,-6.000 10.000-1,-2.000 13.000-3,-3.000 12.000-2,-3.000 13.000-2,-4.000-1.000-1,-3.000-11.000-2,-3.000-14.000 0,-2.000-11.000-2,0.000-18.000-1,7.000-22.000-4,6.000-22.000-3,7.000-21.000-4,11.000-23.000 0,20.000-21.000 3,18.000-22.000 2,20.000-22.000 4,10.000-8.000-1,3.000 6.000-5,3.000 7.000-3,4.000 6.000-5,-4.000 9.000 2,-9.000 13.000 4,-10.000 12.000 5,-8.000 13.000 6,-15.000 13.000 9,-19.000 17.000 12,-18.000 15.000 13,-19.000 16.000 13,-13.000 12.000 5,-6.000 9.000-2,-6.000 10.000-2,-6.000 10.000-3,-2.000 4.000-2,3.000 0.000-3,3.000 0.000-4,4.000 0.000-3,2.000 0.000-3,4.000 0.000-3,3.000 0.000-2,3.000 0.000-3,4.000 0.000-3,7.000 0.000-2,6.000 0.000-3,7.000 0.000-3,4.000-4.000-1,3.000-5.000-4,3.000-7.000-2,4.000-5.000-2,1.000-4.000-3,0.000 0.000-2,0.000 0.000-1,0.000 0.000-3,1.000-4.000-1,4.000-5.000 1,3.000-7.000-1,3.000-5.000 0,1.000-8.000 1,1.000-5.000 0,-1.000-7.000 0,1.000-5.000 1,-1.000-9.000 1,1.000-9.000 0,-1.000-10.000 2,1.000-8.000 0,1.000-11.000 1,3.000-8.000 2,3.000-10.000 1,4.000-9.000 3,-3.000-4.000 1,-5.000 4.000 3,-7.000 3.000 2,-5.000 3.000 2,-6.000 6.000 1,-3.000 9.000 0,-3.000 10.000-2,-2.000 10.000 0,-9.000 8.000 0,-12.000 10.000-1,-13.000 10.000 2,-12.000 9.000-1,-10.000 6.000 0,-6.000 3.000-1,-6.000 3.000-2,-6.000 4.000-1,-6.000 7.000-5,-2.000 13.000-7,-3.000 12.000-7,-3.000 13.000-7,-1.000 6.000-5,4.000 0.000-2,3.000 0.000-2,3.000 0.000-2,6.000-2.000 0,9.000-3.000 2,10.000-3.000 2,10.000-2.000 2</inkml:trace>
</inkml:ink>
</file>

<file path=ppt/ink/ink83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34"/>
    </inkml:context>
    <inkml:brush xml:id="br0">
      <inkml:brushProperty name="width" value="0.0378425233066082" units="cm"/>
      <inkml:brushProperty name="height" value="0.0378425233066082" units="cm"/>
      <inkml:brushProperty name="color" value="#00bff3"/>
      <inkml:brushProperty name="ignorePressure" value="0"/>
    </inkml:brush>
  </inkml:definitions>
  <inkml:trace contextRef="#ctx0" brushRef="#br0">40800.000 11150.000 581,'92.000'-22.000'52,"-16.000"6.000"-4,-15.000 7.000-5,-15.000 6.000-5,-7.000 6.000-4,3.000 6.000-4,3.000 7.000-6,4.000 6.000-3,-4.000 6.000-6,-9.000 6.000-5,-10.000 7.000-5,-8.000 6.000-6,-11.000 6.000-1,-8.000 6.000 1,-10.000 7.000 2,-9.000 6.000 1,-7.000 1.000 0,-3.000-3.000-3,-3.000-3.000-3,-2.000-2.000-2,-6.000-5.000-4,-6.000-2.000-5,-6.000-3.000-5,-6.000-3.000-5,-2.000-6.000-1,3.000-5.000 4,3.000-7.000 5,4.000-5.000 3,13.000-8.000 10,26.000-5.000 15,24.000-7.000 16,26.000-5.000 16,15.000-8.000 3,6.000-5.000-8,7.000-7.000-9,6.000-5.000-8,4.000-3.000-6,4.000 4.000-2,3.000 3.000-4,3.000 3.000-2,-2.000 3.000-4,-6.000 3.000-6,-6.000 3.000-6,-6.000 4.000-4,-12.000 5.000-14,-15.000 10.000-21,-15.000 10.000-21,-16.000 9.000-21</inkml:trace>
</inkml:ink>
</file>

<file path=ppt/ink/ink83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50"/>
    </inkml:context>
    <inkml:brush xml:id="br0">
      <inkml:brushProperty name="width" value="0.0515127591788769" units="cm"/>
      <inkml:brushProperty name="height" value="0.0515127591788769" units="cm"/>
      <inkml:brushProperty name="color" value="#00bff3"/>
      <inkml:brushProperty name="ignorePressure" value="0"/>
    </inkml:brush>
  </inkml:definitions>
  <inkml:trace contextRef="#ctx0" brushRef="#br0">9200.000 47900.000 427,'-79.000'-2.000'0,"-5.000"-3.000"0,-7.000-3.000 0,-5.000-2.000 0,3.000-3.000 3,17.000 1.000 3,15.000-1.000 4,16.000 1.000 4,5.000-3.000 3,-2.000-2.000 1,-3.000-3.000 1,-3.000-3.000 1,-1.000-6.000 0,4.000-5.000-3,3.000-7.000-1,3.000-5.000-3,4.000-6.000 1,7.000-3.000 1,6.000-3.000 3,7.000-2.000 2,4.000-1.000 1,3.000 3.000 0,3.000 3.000 1,4.000 4.000 1,4.000 1.000-1,6.000 0.000-3,7.000 0.000-3,6.000 0.000-2,4.000 1.000-3,4.000 4.000 0,3.000 3.000-2,3.000 3.000-1,3.000 3.000 0,3.000 3.000 1,3.000 3.000-1,4.000 4.000 1,4.000 2.000-1,6.000 4.000-1,7.000 3.000-2,6.000 3.000-1,7.000 6.000-2,10.000 9.000 0,10.000 10.000-1,9.000 10.000 0,10.000 5.000 0,14.000 4.000 0,11.000 3.000 1,14.000 3.000 2,3.000-2.000-1,-2.000-6.000 1,-3.000-6.000-1,-3.000-6.000 0,1.000-6.000 0,6.000-2.000-1,7.000-3.000 1,6.000-3.000-1,9.000-2.000 1,13.000 0.000-1,12.000 0.000 2,13.000 0.000-1,6.000-2.000 1,0.000-3.000-1,0.000-3.000 0,0.000-2.000 0,-4.000-1.000-1,-5.000 3.000 0,-7.000 3.000 0,-5.000 4.000-1,-3.000 1.000 1,4.000 0.000-1,3.000 0.000 0,3.000 0.000 0,1.000 0.000 0,1.000 0.000-1,-1.000 0.000 0,1.000 0.000 0,-4.000 0.000 0,-6.000 0.000 1,-6.000 0.000-1,-6.000 0.000 1,-7.000 0.000 0,-6.000 0.000-2,-6.000 0.000 1,-6.000 0.000-2,-2.000 0.000 1,3.000 0.000 0,3.000 0.000 0,4.000 0.000 0,-1.000 3.000 0,-3.000 6.000 1,-3.000 7.000 0,-2.000 6.000-1,-3.000 4.000 1,1.000 4.000-1,-1.000 3.000 0,1.000 3.000 0,-1.000 3.000 0,1.000 3.000 0,-1.000 3.000-1,1.000 4.000 0,5.000-1.000 0,14.000-3.000-1,11.000-3.000 0,14.000-2.000-1,14.000-8.000 0,20.000-8.000-1,18.000-10.000 1,20.000-9.000 0,10.000-12.000 0,3.000-11.000 0,3.000-14.000 1,4.000-11.000 0,2.000-9.000-1,4.000-3.000 1,3.000-3.000-1,3.000-2.000 1,1.000 2.000-1,1.000 9.000 3,-1.000 10.000 0,1.000 10.000 2,-4.000 7.000 1,-6.000 6.000-2,-6.000 7.000 0,-6.000 6.000-1,-10.000 4.000 0,-12.000 4.000 2,-13.000 3.000 0,-12.000 3.000 3,-7.000 1.000-1,1.000 1.000 1,-1.000-1.000-1,1.000 1.000 0,-4.000-3.000-1,-6.000-2.000 0,-6.000-3.000-1,-6.000-3.000-1,-1.000-4.000 1,7.000-3.000-1,6.000-3.000 0,7.000-2.000 0,7.000-5.000 0,9.000-2.000 3,10.000-3.000 0,10.000-3.000 3,4.000-1.000-1,0.000 4.000 0,0.000 3.000-1,0.000 3.000-2,3.000-2.000-1,6.000-6.000-1,7.000-6.000-2,6.000-6.000-1,4.000-6.000-1,4.000-2.000-1,3.000-3.000-1,3.000-3.000 0,1.000-2.000-1,1.000 0.000 1,-1.000 0.000 0,1.000 0.000 1,1.000 1.000 1,3.000 4.000 2,3.000 3.000 1,4.000 3.000 1,-3.000 6.000 2,-5.000 9.000 0,-7.000 10.000 1,-5.000 10.000 1,-9.000 4.000-1,-9.000 0.000 1,-10.000 0.000-1,-8.000 0.000 0,-9.000 4.000 0,-6.000 10.000-1,-6.000 10.000-1,-6.000 9.000 1,-10.000 4.000-1,-12.000 1.000-1,-13.000-1.000-1,-12.000 1.000 0,-5.000-1.000-1,3.000 1.000 1,3.000-1.000 0,4.000 1.000-1,1.000-1.000 1,0.000 1.000-1,0.000-1.000 0,0.000 1.000 0,-2.000-3.000-1,-3.000-2.000 0,-3.000-3.000-1,-2.000-3.000 0,0.000-6.000 0,7.000-5.000 0,6.000-7.000 1,7.000-5.000 0,2.000-4.000 0,1.000 0.000 2,-1.000 0.000-1,1.000 0.000 2,-6.000 1.000-1,-8.000 4.000 0,-10.000 3.000-1,-9.000 3.000 0,-7.000 1.000-1,-3.000 1.000-1,-3.000-1.000-1,-2.000 1.000-1,0.000-3.000 0,7.000-2.000 0,6.000-3.000 1,7.000-3.000 1,-1.000-6.000 0,-6.000-5.000-1,-6.000-7.000 0,-6.000-5.000-1,-6.000-4.000-1,-2.000 0.000-2,-3.000 0.000-1,-3.000 0.000-3,-6.000 1.000-1,-5.000 4.000-1,-7.000 3.000-1,-5.000 3.000 0,-12.000 3.000-4,-16.000 3.000-3,-15.000 3.000-3,-15.000 4.000-5,-18.000-4.000-1,-19.000-9.000-2,-18.000-10.000-1,-19.000-8.000 0,-13.000-4.000 1,-6.000 3.000 4,-6.000 3.000 3,-6.000 4.000 4</inkml:trace>
</inkml:ink>
</file>

<file path=ppt/ink/ink83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51"/>
    </inkml:context>
    <inkml:brush xml:id="br0">
      <inkml:brushProperty name="width" value="0.0430326834321022" units="cm"/>
      <inkml:brushProperty name="height" value="0.0430326834321022" units="cm"/>
      <inkml:brushProperty name="color" value="#00bff3"/>
      <inkml:brushProperty name="ignorePressure" value="0"/>
    </inkml:brush>
  </inkml:definitions>
  <inkml:trace contextRef="#ctx0" brushRef="#br0">36750.000 41750.000 511,'-22.000'-96.000'-1,"6.000"10.000"0,7.000 10.000 0,6.000 9.000-1,4.000 18.000 6,4.000 29.000 12,3.000 28.000 14,3.000 28.000 13,1.000 18.000 3,1.000 10.000-6,-1.000 10.000-6,1.000 9.000-6,-1.000 6.000-4,1.000 3.000-1,-1.000 3.000-3,1.000 4.000-1,-3.000 1.000-2,-2.000 0.000-1,-3.000 0.000-1,-3.000 0.000-1,-2.000 3.000-1,0.000 6.000 0,0.000 7.000 0,0.000 6.000 0,1.000 7.000-2,4.000 10.000-1,3.000 10.000-3,3.000 9.000-2,1.000 7.000-1,1.000 7.000-1,-1.000 6.000 0,1.000 7.000-1,-3.000 2.000 0,-2.000 1.000 0,-3.000-1.000-1,-3.000 1.000 0,-1.000-4.000-1,4.000-6.000 1,3.000-6.000-1,3.000-6.000 1,1.000-2.000-2,1.000 3.000-1,-1.000 3.000-2,1.000 4.000-2,-6.000 1.000 0,-8.000 0.000 0,-10.000 0.000 1,-9.000 0.000 0,-5.000-10.000-2,0.000-18.000-4,0.000-19.000-3,0.000-18.000-4,1.000-17.000-2,4.000-11.000 0,3.000-14.000 0,3.000-11.000 1,6.000-28.000-6,9.000-40.000-11,10.000-40.000-12,10.000-41.000-12,4.000-15.000 0,0.000 14.000 8,0.000 11.000 8,0.000 14.000 10</inkml:trace>
</inkml:ink>
</file>

<file path=ppt/ink/ink83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53"/>
    </inkml:context>
    <inkml:brush xml:id="br0">
      <inkml:brushProperty name="width" value="0.0439820811152458" units="cm"/>
      <inkml:brushProperty name="height" value="0.0439820811152458" units="cm"/>
      <inkml:brushProperty name="color" value="#00bff3"/>
      <inkml:brushProperty name="ignorePressure" value="0"/>
    </inkml:brush>
  </inkml:definitions>
  <inkml:trace contextRef="#ctx0" brushRef="#br0">37300.000 42000.000 500,'-44.000'-29.000'-1,"13.000"-5.000"0,12.000-7.000-1,13.000-5.000-2,10.000-1.000 6,10.000 6.000 10,10.000 7.000 11,9.000 6.000 10,10.000 6.000 3,14.000 6.000-7,11.000 7.000-5,14.000 6.000-6,10.000 3.000-4,9.000 0.000 0,10.000 0.000 0,10.000 0.000-2,5.000 3.000 1,4.000 6.000 0,3.000 7.000-1,3.000 6.000 1,4.000 3.000-2,7.000 0.000 0,6.000 0.000-1,7.000 0.000-1,2.000-2.000-1,1.000-3.000 0,-1.000-3.000 0,1.000-2.000 0,-1.000-3.000 0,1.000 1.000-1,-1.000-1.000 0,1.000 1.000 0,4.000-3.000-1,9.000-2.000-1,10.000-3.000-1,10.000-3.000-1,8.000-4.000 1,10.000-3.000-1,10.000-3.000 0,9.000-2.000 0,6.000-6.000 0,3.000-6.000-1,3.000-6.000-2,4.000-6.000 0,5.000-4.000 0,10.000 1.000-1,10.000-1.000 2,9.000 1.000-1,4.000-1.000 1,1.000 1.000 2,-1.000-1.000 0,1.000 1.000 1,1.000 2.000 1,3.000 7.000 0,3.000 6.000-1,4.000 7.000 0,1.000 2.000 0,0.000 1.000-1,0.000-1.000-1,0.000 1.000-1,-4.000 1.000 0,-5.000 3.000 1,-7.000 3.000-1,-5.000 4.000 0,-3.000 1.000 1,4.000 0.000-1,3.000 0.000-1,3.000 0.000 0,-2.000 0.000 0,-6.000 0.000 0,-6.000 0.000 0,-6.000 0.000 0,-4.000 0.000 0,1.000 0.000 0,-1.000 0.000 1,1.000 0.000 0,-3.000-2.000 0,-2.000-3.000 0,-3.000-3.000 0,-3.000-2.000 1,-2.000-1.000 0,0.000 3.000-1,0.000 3.000 1,0.000 4.000-1,-2.000 1.000 1,-3.000 0.000-1,-3.000 0.000-1,-2.000 0.000 1,-3.000 0.000-1,1.000 0.000-1,-1.000 0.000 1,1.000 0.000-1,1.000-2.000-1,3.000-3.000 1,3.000-3.000 1,4.000-2.000-1,2.000-3.000 0,4.000 1.000 1,3.000-1.000-1,3.000 1.000 1,3.000-3.000-1,3.000-2.000 1,3.000-3.000-1,4.000-3.000 1,2.000-2.000-1,4.000 0.000 1,3.000 0.000-1,3.000 0.000 0,3.000 1.000 0,3.000 4.000 0,3.000 3.000 0,4.000 3.000 1,2.000 3.000 0,4.000 3.000 0,3.000 3.000 1,3.000 4.000 0,6.000 1.000 1,9.000 0.000-1,10.000 0.000-1,10.000 0.000 1,5.000 1.000-1,4.000 4.000-2,3.000 3.000 0,3.000 3.000-2,6.000-1.000-1,9.000-2.000 1,10.000-3.000 0,10.000-3.000-1,4.000-2.000 1,0.000 0.000-2,0.000 0.000 0,0.000 0.000 0,-2.000-2.000 0,-3.000-3.000 1,-3.000-3.000 1,-2.000-2.000 1,2.000-1.000 2,9.000 3.000 0,10.000 3.000 2,10.000 4.000 1,0.000 1.000 0,-5.000 0.000-1,-7.000 0.000 0,-5.000 0.000-1,-4.000 1.000 0,0.000 4.000-1,0.000 3.000-1,0.000 3.000 0,1.000-1.000-1,4.000-2.000 1,3.000-3.000 0,3.000-3.000 0,-1.000-4.000 1,-2.000-3.000 1,-3.000-3.000 0,-3.000-2.000 1,-2.000-1.000-1,0.000 3.000 0,0.000 3.000 0,0.000 4.000-1,-2.000 1.000 1,-3.000 0.000 1,-3.000 0.000 1,-2.000 0.000 2,-5.000 0.000 0,-2.000 0.000 0,-3.000 0.000-1,-3.000 0.000-1,-6.000 3.000-1,-5.000 6.000-1,-7.000 7.000 0,-5.000 6.000-2,-4.000 1.000 0,0.000-3.000 0,0.000-3.000 1,0.000-2.000-1,-4.000-5.000 0,-5.000-2.000 1,-7.000-3.000 0,-5.000-3.000 0,-4.000-1.000 1,0.000 4.000-1,0.000 3.000 2,0.000 3.000-1,1.000-1.000 1,4.000-2.000-1,3.000-3.000 0,3.000-3.000 0,-2.000-2.000 0,-6.000 0.000-1,-6.000 0.000 0,-6.000 0.000 1,-6.000 0.000-1,-2.000 0.000-1,-3.000 0.000 1,-3.000 0.000 0,-1.000 0.000-1,4.000 0.000 1,3.000 0.000 0,3.000 0.000 0,-5.000-2.000 1,-12.000-3.000 1,-13.000-3.000 0,-12.000-2.000 2,-13.000-1.000-1,-12.000 3.000 0,-13.000 3.000 0,-12.000 4.000 0,-18.000-1.000 0,-21.000-3.000 2,-22.000-3.000 0,-22.000-2.000 1,-11.000-1.000-1,0.000 3.000 0,0.000 3.000-1,0.000 4.000 0,3.000-1.000-2,6.000-3.000 0,7.000-3.000-2,6.000-2.000 1,1.000-5.000-1,-3.000-2.000 0,-3.000-3.000 0,-2.000-3.000 0,-5.000 1.000 0,-2.000 6.000 1,-3.000 7.000-1,-3.000 6.000 1,-2.000 1.000-1,0.000-3.000 1,0.000-3.000 0,0.000-2.000 0,-4.000-1.000-1,-5.000 3.000 0,-7.000 3.000-1,-5.000 4.000 0,-4.000 1.000-1,0.000 0.000-1,0.000 0.000 0,0.000 0.000-2,1.000 1.000 1,4.000 4.000 1,3.000 3.000-1,3.000 3.000 2,1.000-1.000 0,1.000-2.000 1,-1.000-3.000 2,1.000-3.000 0,-3.000-1.000 1,-2.000 4.000 0,-3.000 3.000 0,-3.000 3.000 0,-2.000 1.000-1,0.000 1.000 1,0.000-1.000-1,0.000 1.000 1,-5.000 1.000 0,-9.000 3.000 0,-10.000 3.000-1,-8.000 4.000-1,-9.000-3.000 1,-6.000-5.000-1,-6.000-7.000 1,-6.000-5.000 0,-6.000-1.000 0,-2.000 6.000 3,-3.000 7.000 0,-3.000 6.000 3,4.000 1.000 0,13.000-3.000 1,12.000-3.000 1,13.000-2.000 0,4.000-3.000-1,-3.000 1.000-3,-3.000-1.000-2,-2.000 1.000-3,-5.000 4.000-1,-2.000 9.000 0,-3.000 10.000 0,-3.000 10.000 0,-7.000 7.000 0,-9.000 6.000 1,-10.000 7.000 0,-8.000 6.000 1,-8.000 4.000 1,-2.000 4.000 0,-3.000 3.000 0,-3.000 3.000 2,-4.000 4.000-1,-3.000 7.000 1,-3.000 6.000-1,-2.000 7.000 1,-3.000 2.000 0,1.000 1.000 0,-1.000-1.000 1,1.000 1.000 1,-1.000 2.000 0,1.000 7.000 1,-1.000 6.000-1,1.000 7.000 1,-3.000 5.000 0,-2.000 7.000-2,-3.000 6.000 1,-3.000 7.000-2,-1.000 2.000 0,4.000 1.000-2,3.000-1.000-1,3.000 1.000 0,1.000-6.000-1,1.000-8.000-1,-1.000-10.000 0,1.000-9.000 0,1.000-4.000 0,3.000 4.000-2,3.000 3.000 1,4.000 3.000-2,1.000 1.000 0,0.000 1.000 1,0.000-1.000-1,0.000 1.000 0,3.000-3.000 1,6.000-2.000 0,7.000-3.000 0,6.000-3.000 1,1.000-6.000 1,-3.000-5.000 0,-3.000-7.000 0,-2.000-5.000 1,-3.000-8.000 0,1.000-5.000 0,-1.000-7.000-2,1.000-5.000 1,-3.000-8.000-1,-2.000-5.000 1,-3.000-7.000 0,-3.000-5.000 0,-6.000-6.000-1,-5.000-3.000-3,-7.000-3.000-2,-5.000-2.000-2,-11.000-8.000-1,-11.000-8.000 0,-14.000-10.000 1,-11.000-9.000 0,-15.000-5.000 1,-16.000 0.000 2,-15.000 0.000 1,-15.000 0.000 3,-18.000-2.000 0,-19.000-3.000 1,-18.000-3.000-1,-19.000-2.000 1,-15.000-5.000 1,-8.000-2.000 0,-10.000-3.000 2,-9.000-3.000 0,-12.000-2.000 0,-11.000 0.000-2,-14.000 0.000-1,-11.000 0.000-1,-14.000 1.000 0,-11.000 4.000-1,-14.000 3.000 1,-11.000 3.000 0,-15.000 1.000 1,-16.000 1.000-1,-15.000-1.000 0,-15.000 1.000-1,-6.000 1.000 1,7.000 3.000 0,6.000 3.000-1,7.000 4.000 1,-6.000-1.000-1,-15.000-3.000 2,-15.000-3.000-1,-16.000-2.000 1,-7.000-1.000 0,4.000 3.000-1,3.000 3.000 0,3.000 4.000-1,3.000-3.000 0,3.000-5.000 0,3.000-7.000 0,4.000-5.000 1,-1.000-3.000-1,-3.000 4.000 0,-3.000 3.000 1,-2.000 3.000-1,0.000 3.000 1,7.000 3.000 2,6.000 3.000 0,7.000 4.000 2,0.000-1.000 0,-2.000-3.000 1,-3.000-3.000 0,-3.000-2.000 0,-9.000-1.000 1,-11.000 3.000-2,-14.000 3.000 0,-11.000 4.000 0,-7.000 1.000-2,0.000 0.000 2,0.000 0.000-1,0.000 0.000 0,1.000 0.000 0,4.000 0.000 0,3.000 0.000-1,3.000 0.000 0,-1.000 0.000 1,-2.000 0.000 3,-3.000 0.000 2,-3.000 0.000 1,-1.000 0.000 2,4.000 0.000-2,3.000 0.000-2,3.000 0.000-1,3.000 1.000-1,3.000 4.000 0,3.000 3.000 0,4.000 3.000 0,-3.000-1.000-1,-5.000-2.000 0,-7.000-3.000 0,-5.000-3.000-1,-3.000-1.000 0,4.000 4.000 0,3.000 3.000-2,3.000 3.000 1,7.000-1.000-1,14.000-2.000 1,11.000-3.000 0,14.000-3.000 1,8.000-2.000-1,7.000 0.000 1,6.000 0.000-1,7.000 0.000 1,4.000 0.000-1,3.000 0.000 0,3.000 0.000 0,4.000 0.000 0,1.000-2.000 1,0.000-3.000-1,0.000-3.000 1,0.000-2.000-1,-2.000-1.000 1,-3.000 3.000 0,-3.000 3.000 0,-2.000 4.000 0,-1.000-1.000 0,3.000-3.000 0,3.000-3.000 0,4.000-2.000 0,-1.000-1.000 0,-3.000 3.000-1,-3.000 3.000 1,-2.000 4.000 0,-6.000 1.000-1,-6.000 0.000 1,-6.000 0.000-1,-6.000 0.000 1,-4.000 3.000 0,1.000 6.000 0,-1.000 7.000-1,1.000 6.000 0,37.000-1.000 1,75.000-5.000-1,75.000-7.000 1,75.000-5.000-1,15.000-3.000 1,-43.000 4.000 0,-44.000 3.000 0,-43.000 3.000 0,-26.000-1.000-1,-6.000-2.000 1,-6.000-3.000 0,-6.000-3.000-1,-24.000-1.000 1,-41.000 4.000 0,-40.000 3.000 1,-40.000 3.000 0,-7.000 1.000 0,28.000 1.000 0,28.000-1.000 0,29.000 1.000-1,13.000-1.000 1,1.000 1.000 2,-1.000-1.000 1,1.000 1.000 2,5.000-3.000 0,14.000-2.000-1,11.000-3.000-2,14.000-3.000-1,3.000-1.000-1,-2.000 4.000-1,-3.000 3.000-1,-3.000 3.000 0,-1.000 1.000-1,4.000 1.000 0,3.000-1.000 1,3.000 1.000-1,1.000-1.000 1,1.000 1.000 0,-1.000-1.000 1,1.000 1.000 0,-4.000-1.000 2,-6.000 1.000 0,-6.000-1.000 2,-6.000 1.000 1,-1.000-1.000 1,7.000 1.000-1,6.000-1.000 0,7.000 1.000 0,2.000-3.000 0,1.000-2.000-1,-1.000-3.000 0,1.000-3.000 0,2.000-2.000 0,7.000 0.000-2,6.000 0.000 0,7.000 0.000-1,5.000-2.000-1,7.000-3.000-1,6.000-3.000-1,7.000-2.000 0,7.000-3.000-1,9.000 1.000-1,10.000-1.000-1,10.000 1.000-1,8.000-1.000-2,10.000 1.000-3,10.000-1.000-2,9.000 1.000-4,10.000-1.000-2,14.000 1.000-3,11.000-1.000-1,14.000 1.000-2,18.000-1.000-1,25.000 1.000 1,25.000-1.000 1,25.000 1.000 2,15.000-3.000-1,7.000-2.000-3,6.000-3.000-1,7.000-3.000-3</inkml:trace>
</inkml:ink>
</file>

<file path=ppt/ink/ink83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54"/>
    </inkml:context>
    <inkml:brush xml:id="br0">
      <inkml:brushProperty name="width" value="0.0347119309008121" units="cm"/>
      <inkml:brushProperty name="height" value="0.0347119309008121" units="cm"/>
      <inkml:brushProperty name="color" value="#00bff3"/>
      <inkml:brushProperty name="ignorePressure" value="0"/>
    </inkml:brush>
  </inkml:definitions>
  <inkml:trace contextRef="#ctx0" brushRef="#br0">43350.000 10450.000 633,'71.000'46.000'96,"-5.000"-5.000"-21,-7.000-7.000-21,-5.000-5.000-20,-1.000-4.000-12,6.000 0.000-1,7.000 0.000-2,6.000 0.000-2,10.000 0.000-2,17.000 0.000-6,15.000 0.000-4,16.000 0.000-6,9.000-2.000-3,3.000-3.000-1,3.000-3.000-2,4.000-2.000 0,4.000-5.000-2,6.000-2.000-1,7.000-3.000 0,6.000-3.000-1,4.000-7.000 0,4.000-9.000 1,3.000-10.000 1,3.000-8.000 1,-4.000-4.000 0,-8.000 3.000 2,-10.000 3.000 0,-9.000 4.000 1,-1.000 4.000 1,10.000 6.000 4,10.000 7.000 1,9.000 6.000 3,-7.000 6.000 1,-21.000 6.000 2,-22.000 7.000 1,-22.000 6.000 1,-15.000 6.000-2,-5.000 6.000-3,-7.000 7.000-4,-5.000 6.000-3,-6.000-1.000-5,-3.000-5.000-4,-3.000-7.000-3,-2.000-5.000-6,-6.000-4.000-5,-6.000 0.000-8,-6.000 0.000-9,-6.000 0.000-7,-7.000-2.000 0,-6.000-3.000 7,-6.000-3.000 8,-6.000-2.000 9</inkml:trace>
</inkml:ink>
</file>

<file path=ppt/ink/ink8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3"/>
    </inkml:context>
    <inkml:brush xml:id="br0">
      <inkml:brushProperty name="width" value="0.039725661277771" units="cm"/>
      <inkml:brushProperty name="height" value="0.039725661277771" units="cm"/>
      <inkml:brushProperty name="color" value="#f2395b"/>
      <inkml:brushProperty name="ignorePressure" value="0"/>
    </inkml:brush>
  </inkml:definitions>
  <inkml:trace contextRef="#ctx0" brushRef="#br0">69900.000 45950.000 553,'-69.000'-44.000'3,"13.000"13.000"7,12.000 12.000 6,13.000 13.000 6,6.000 9.000 4,0.000 6.000 0,0.000 7.000 1,0.000 6.000 1,1.000 9.000 0,4.000 13.000 0,3.000 12.000 0,3.000 13.000 0,3.000 7.000-2,3.000 4.000-3,3.000 3.000-5,4.000 3.000-3,5.000 3.000-3,10.000 3.000 0,10.000 3.000-3,9.000 4.000 0,6.000-1.000-1,3.000-3.000 2,3.000-3.000 1,4.000-2.000 1,2.000-6.000-2,4.000-6.000-8,3.000-6.000-8,3.000-6.000-7,-2.000-7.000-4,-6.000-6.000 2,-6.000-6.000 0,-6.000-6.000 1,-6.000-6.000 1,-2.000-2.000 1,-3.000-3.000 1,-3.000-3.000 2,-4.000-1.000 1,-3.000 4.000 1,-3.000 3.000 2,-2.000 3.000 1,-8.000-1.000 2,-8.000-2.000 1,-10.000-3.000 1,-9.000-3.000 2,-7.000-1.000 1,-3.000 4.000 1,-3.000 3.000 0,-2.000 3.000 2,-8.000 3.000-1,-8.000 3.000-4,-10.000 3.000-3,-9.000 4.000-3,-4.000-3.000-1,4.000-5.000 0,3.000-7.000 1,3.000-5.000 0,3.000-8.000 1,3.000-5.000 0,3.000-7.000 0,4.000-5.000 1</inkml:trace>
</inkml:ink>
</file>

<file path=ppt/ink/ink83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55"/>
    </inkml:context>
    <inkml:brush xml:id="br0">
      <inkml:brushProperty name="width" value="0.0425826981663704" units="cm"/>
      <inkml:brushProperty name="height" value="0.0425826981663704" units="cm"/>
      <inkml:brushProperty name="color" value="#00bff3"/>
      <inkml:brushProperty name="ignorePressure" value="0"/>
    </inkml:brush>
  </inkml:definitions>
  <inkml:trace contextRef="#ctx0" brushRef="#br0">49300.000 13650.000 516,'23.000'-30.000'2,"-3.000"-9.000"2,-3.000-10.000 2,-2.000-8.000 4,-6.000-3.000 1,-6.000 7.000 1,-6.000 6.000 1,-6.000 7.000 1,-9.000 4.000 0,-8.000 3.000 1,-10.000 3.000 0,-9.000 4.000 0,-12.000 4.000 0,-11.000 6.000 0,-14.000 7.000-2,-11.000 6.000-1,-11.000 7.000 0,-5.000 10.000-1,-7.000 10.000-1,-5.000 9.000 0,-9.000 4.000-1,-9.000 1.000 0,-10.000-1.000 0,-8.000 1.000-1,-9.000 2.000 0,-6.000 7.000 1,-6.000 6.000 0,-6.000 7.000 0,-2.000 5.000 0,3.000 7.000 0,3.000 6.000 1,4.000 7.000 1,-1.000 8.000-1,-3.000 14.000 0,-3.000 11.000-2,-2.000 14.000 0,8.000 0.000 0,22.000-8.000 0,22.000-10.000 1,23.000-9.000 0,17.000-5.000 0,17.000 0.000 0,15.000 0.000 0,16.000 0.000 0,16.000 0.000-1,20.000 0.000-1,18.000 0.000 0,20.000 0.000 0,14.000-4.000-2,14.000-5.000-1,11.000-7.000-3,14.000-5.000-1,-1.000-11.000-1,-12.000-11.000 0,-13.000-14.000 0,-12.000-11.000 0,10.000-1.000 0,35.000 13.000 1,35.000 12.000-1,34.000 13.000 1,21.000 2.000 0,10.000-5.000 0,10.000-7.000-1,9.000-5.000 1,6.000-9.000-1,3.000-9.000-1,3.000-10.000 1,4.000-8.000 1,1.000-12.000-1,0.000-12.000 0,0.000-13.000 1,0.000-12.000 0,-4.000-15.000 1,-5.000-15.000-1,-7.000-15.000-1,-5.000-16.000 1,-6.000-12.000-1,-3.000-5.000 1,-3.000-7.000 0,-2.000-5.000-1,-15.000-8.000 1,-25.000-5.000-1,-25.000-7.000 0,-25.000-5.000-1,-27.000-14.000 0,-28.000-18.000 1,-28.000-19.000 1,-27.000-18.000 0,-14.000 10.000 0,4.000 41.000 0,3.000 40.000-1,3.000 42.000 0,-10.000 8.000 0,-21.000-21.000-1,-22.000-22.000 0,-22.000-22.000-1,-16.000-5.000 0,-9.000 13.000 0,-10.000 12.000 0,-8.000 13.000 0,7.000 16.000 0,25.000 23.000 2,25.000 22.000 1,25.000 22.000 2,-8.000 7.000 0,-41.000-6.000-1,-40.000-6.000-2,-40.000-6.000-1,-23.000 5.000-2,-3.000 20.000-3,-3.000 18.000-2,-2.000 20.000-2,-6.000 22.000-5,-6.000 29.000-6,-6.000 28.000-7,-6.000 28.000-6,21.000 1.000 0,51.000-24.000 5,49.000-26.000 6,51.000-24.000 6,24.000-13.000-3,1.000 0.000-10,-1.000 0.000-11,1.000 0.000-11</inkml:trace>
</inkml:ink>
</file>

<file path=ppt/ink/ink83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1:57"/>
    </inkml:context>
    <inkml:brush xml:id="br0">
      <inkml:brushProperty name="width" value="0.0311425272375345" units="cm"/>
      <inkml:brushProperty name="height" value="0.0311425272375345" units="cm"/>
      <inkml:brushProperty name="color" value="#00bff3"/>
      <inkml:brushProperty name="ignorePressure" value="0"/>
    </inkml:brush>
  </inkml:definitions>
  <inkml:trace contextRef="#ctx0" brushRef="#br0">48900.000 13900.000 706,'-25.000'-74.000'-2,"0.000"4.000"-4,0.000 3.000-3,0.000 3.000-5,0.000 7.000 1,0.000 14.000 3,0.000 11.000 4,0.000 14.000 4,-2.000 5.000 3,-3.000 1.000 2,-3.000-1.000 2,-2.000 1.000 2,-6.000-3.000 1,-6.000-2.000 1,-6.000-3.000-1,-6.000-3.000 0,-9.000 1.000 0,-8.000 6.000-1,-10.000 7.000-1,-9.000 6.000-1,-9.000 6.000 0,-5.000 6.000 0,-7.000 7.000 1,-5.000 6.000-1,-8.000 9.000 0,-5.000 13.000 0,-7.000 12.000-1,-5.000 13.000-1,-4.000 9.000 1,0.000 6.000-1,0.000 7.000 1,0.000 6.000 0,0.000 3.000 0,0.000 0.000 0,0.000 0.000 0,0.000 0.000 0,4.000 1.000 1,10.000 4.000 2,10.000 3.000 2,9.000 3.000 1,7.000 3.000 0,7.000 3.000 1,6.000 3.000 0,7.000 4.000 0,10.000-1.000-1,16.000-3.000-1,15.000-3.000-2,17.000-2.000-2,10.000 0.000 0,6.000 7.000-2,7.000 6.000-2,6.000 7.000 0,9.000 2.000-1,13.000 1.000 0,12.000-1.000 1,13.000 1.000-1,10.000-7.000 1,10.000-12.000 0,10.000-13.000 1,9.000-12.000 0,10.000-12.000 2,14.000-8.000 0,11.000-10.000 2,14.000-9.000 2,11.000-10.000 0,14.000-9.000-1,11.000-10.000 1,14.000-8.000-1,8.000-11.000 0,7.000-8.000-1,6.000-10.000 0,7.000-9.000 0,2.000-12.000-1,1.000-11.000-2,-1.000-14.000 0,1.000-11.000-2,-3.000-15.000-1,-2.000-16.000 0,-3.000-15.000 0,-3.000-15.000 0,-1.000-12.000 0,4.000-6.000-1,3.000-6.000-1,3.000-6.000 1,-4.000-1.000-1,-8.000 7.000 0,-10.000 6.000 0,-9.000 7.000 1,-15.000 0.000-1,-18.000-2.000 1,-19.000-3.000 0,-18.000-3.000 0,-18.000-7.000 0,-16.000-9.000 0,-15.000-10.000-1,-15.000-8.000-1,-18.000-3.000 1,-19.000 7.000 0,-18.000 6.000 0,-19.000 7.000 1,-19.000 8.000-1,-19.000 14.000-1,-18.000 11.000-3,-19.000 14.000-1,-16.000 13.000 0,-12.000 16.000 1,-13.000 15.000 1,-12.000 17.000 1,-10.000 10.000 0,-6.000 6.000-3,-6.000 7.000-3,-6.000 6.000-1,-6.000 10.000-3,-2.000 17.000-1,-3.000 15.000 0,-3.000 16.000-2,12.000 7.000-2,28.000 1.000 0,28.000-1.000-2,29.000 1.000-2,18.000-1.000-1,9.000 1.000-3,10.000-1.000-4,10.000 1.000-2</inkml:trace>
</inkml:ink>
</file>

<file path=ppt/ink/ink83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13"/>
    </inkml:context>
    <inkml:brush xml:id="br0">
      <inkml:brushProperty name="width" value="0.02501330524683" units="cm"/>
      <inkml:brushProperty name="height" value="0.02501330524683" units="cm"/>
      <inkml:brushProperty name="color" value="#000000"/>
      <inkml:brushProperty name="ignorePressure" value="0"/>
    </inkml:brush>
  </inkml:definitions>
  <inkml:trace contextRef="#ctx0" brushRef="#br0">69850.000 11500.000 879,'15.000'-55.000'8,"-18.000"-9.000"14,-19.000-10.000 16,-18.000-8.000 15</inkml:trace>
</inkml:ink>
</file>

<file path=ppt/ink/ink83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15"/>
    </inkml:context>
    <inkml:brush xml:id="br0">
      <inkml:brushProperty name="width" value="0.0365664921700954" units="cm"/>
      <inkml:brushProperty name="height" value="0.0365664921700954" units="cm"/>
      <inkml:brushProperty name="color" value="#000000"/>
      <inkml:brushProperty name="ignorePressure" value="0"/>
    </inkml:brush>
  </inkml:definitions>
  <inkml:trace contextRef="#ctx0" brushRef="#br0">7100.000 9700.000 601,'-27.000'-15.000'44,"-3.000"23.000"-1,-3.000 22.000-3,-2.000 22.000-1,-3.000 12.000-3,1.000 3.000-7,-1.000 3.000-5,1.000 4.000-6,-6.000 10.000-4,-8.000 19.000-2,-10.000 19.000-1,-9.000 19.000-3,-4.000 9.000-2,4.000 0.000-3,3.000 0.000-3,3.000 0.000-3,4.000-5.000-3,7.000-9.000 0,6.000-10.000-1,7.000-8.000-1,5.000-15.000-2,7.000-19.000-2,6.000-18.000-2,7.000-19.000-2,10.000-29.000-6,16.000-36.000-9,15.000-39.000-9,17.000-36.000-9,10.000-28.000-1,6.000-15.000 6,7.000-15.000 6,6.000-16.000 7,-1.000 1.000 5,-5.000 19.000 6,-7.000 19.000 6,-5.000 19.000 5,-6.000 15.000 4,-3.000 13.000 1,-3.000 12.000 1,-2.000 13.000 2,-6.000 9.000 1,-6.000 6.000 4,-6.000 7.000 2,-6.000 6.000 4,-4.000 12.000 7,1.000 19.000 10,-1.000 19.000 12,1.000 19.000 11,-1.000 13.000 3,1.000 10.000-7,-1.000 10.000-6,1.000 9.000-6,-3.000 2.000-4,-2.000-2.000-3,-3.000-3.000-2,-3.000-3.000-3,-1.000-7.000-2,4.000-9.000-4,3.000-10.000-2,3.000-8.000-3,9.000-20.000-6,16.000-28.000-9,15.000-28.000-9,17.000-27.000-8,2.000-17.000-3,-9.000-3.000 4,-10.000-3.000 4,-8.000-2.000 4,-6.000-1.000-1,1.000 3.000-6,-1.000 3.000-6,1.000 4.000-7,-3.000 2.000 2,-2.000 4.000 6,-3.000 3.000 7,-3.000 3.000 8,-4.000 12.000 9,-3.000 22.000 11,-3.000 22.000 11,-2.000 23.000 12,-8.000 16.000 4,-8.000 13.000-1,-10.000 12.000-3,-9.000 13.000-1,-4.000 9.000-4,4.000 6.000-4,3.000 7.000-4,3.000 6.000-5,-1.000 4.000-4,-2.000 4.000-4,-3.000 3.000-5,-3.000 3.000-3,-1.000-2.000-5,4.000-6.000-7,3.000-6.000-5,3.000-6.000-6,3.000-10.000-6,3.000-12.000-5,3.000-13.000-5,4.000-12.000-5,4.000-15.000-2,6.000-15.000-2,7.000-15.000 0,6.000-16.000-2</inkml:trace>
</inkml:ink>
</file>

<file path=ppt/ink/ink83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16"/>
    </inkml:context>
    <inkml:brush xml:id="br0">
      <inkml:brushProperty name="width" value="0.0416920185089111" units="cm"/>
      <inkml:brushProperty name="height" value="0.0416920185089111" units="cm"/>
      <inkml:brushProperty name="color" value="#000000"/>
      <inkml:brushProperty name="ignorePressure" value="0"/>
    </inkml:brush>
  </inkml:definitions>
  <inkml:trace contextRef="#ctx0" brushRef="#br0">8200.000 10450.000 527,'21.000'31.000'35,"-5.000"13.000"-1,-7.000 12.000-1,-5.000 13.000-1,-6.000 9.000-3,-3.000 6.000-4,-3.000 7.000-4,-2.000 6.000-4,-1.000-1.000-4,3.000-5.000-2,3.000-7.000-3,4.000-5.000-3,4.000-15.000-3,6.000-22.000-8,7.000-22.000-5,6.000-21.000-7,6.000-23.000-4,6.000-21.000-2,7.000-22.000-3,6.000-22.000-2,3.000-7.000 1,0.000 10.000 5,0.000 10.000 4,0.000 9.000 5,-4.000 12.000 4,-5.000 16.000 2,-7.000 15.000 3,-5.000 17.000 2,-6.000 10.000 5,-3.000 6.000 5,-3.000 7.000 7,-2.000 6.000 5,-5.000 7.000 4,-2.000 10.000 3,-3.000 10.000 3,-3.000 9.000 2,-2.000 4.000 0,0.000 1.000-3,0.000-1.000-3,0.000 1.000-3,4.000-7.000-7,10.000-12.000-11,10.000-13.000-10,9.000-12.000-10,9.000-18.000-8,9.000-21.000-2,10.000-22.000-4,10.000-22.000-2,4.000-15.000-2,0.000-5.000 3,0.000-7.000 1,0.000-5.000 1,-5.000-1.000 3,-9.000 6.000 4,-10.000 7.000 2,-8.000 6.000 4,-9.000 9.000 3,-6.000 13.000 5,-6.000 12.000 4,-6.000 13.000 4,-7.000 7.000 11,-6.000 4.000 18,-6.000 3.000 16,-6.000 3.000 18,-6.000 14.000 5,-2.000 25.000-7,-3.000 25.000-8,-3.000 25.000-6,-1.000 9.000-8,4.000-6.000-5,3.000-6.000-8,3.000-6.000-6,3.000-1.000-4,3.000 7.000-3,3.000 6.000-4,4.000 7.000-2,4.000-4.000-3,6.000-12.000-4,7.000-13.000-3,6.000-12.000-3,6.000-16.000-4,6.000-19.000-2,7.000-18.000-3,6.000-19.000-3,6.000-18.000-3,6.000-15.000 0,7.000-15.000-2,6.000-16.000-1,-2.000-10.000-1,-9.000-3.000 1,-10.000-3.000 1,-8.000-2.000 0,-9.000 0.000 2,-6.000 7.000 5,-6.000 6.000 4,-6.000 7.000 4,-6.000 8.000 4,-2.000 14.000 2,-3.000 11.000 4,-3.000 14.000 1,-9.000 8.000 2,-11.000 7.000 0,-14.000 6.000-1,-11.000 7.000 0,-11.000 10.000-1,-5.000 16.000-4,-7.000 15.000-2,-5.000 17.000-4,-1.000 8.000-3,6.000 4.000-5,7.000 3.000-3,6.000 3.000-5,6.000-2.000-4,6.000-6.000-3,7.000-6.000-3,6.000-6.000-2</inkml:trace>
</inkml:ink>
</file>

<file path=ppt/ink/ink83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16"/>
    </inkml:context>
    <inkml:brush xml:id="br0">
      <inkml:brushProperty name="width" value="0.0331364721059799" units="cm"/>
      <inkml:brushProperty name="height" value="0.0331364721059799" units="cm"/>
      <inkml:brushProperty name="color" value="#000000"/>
      <inkml:brushProperty name="ignorePressure" value="0"/>
    </inkml:brush>
  </inkml:definitions>
  <inkml:trace contextRef="#ctx0" brushRef="#br0">10300.000 10550.000 663,'92.000'45.000'17,"-16.000"-9.000"4,-15.000-10.000 4,-15.000-8.000 5,-11.000-1.000 3,-2.000 9.000-2,-3.000 10.000 0,-3.000 10.000-1,-2.000 5.000-3,0.000 4.000-5,0.000 3.000-6,0.000 3.000-4,-4.000 3.000-4,-5.000 3.000-2,-7.000 3.000-3,-5.000 4.000-3,-8.000-3.000-2,-5.000-5.000-3,-7.000-7.000-3,-5.000-5.000-2,-4.000-8.000-2,0.000-5.000-1,0.000-7.000-1,0.000-5.000-1,6.000-8.000 6,13.000-5.000 10,12.000-7.000 10,13.000-5.000 11,10.000-4.000 4,10.000 0.000-6,10.000 0.000-4,9.000 0.000-5,2.000 0.000-5,-2.000 0.000-10,-3.000 0.000-7,-3.000 0.000-8,-6.000 1.000-8,-5.000 4.000-9,-7.000 3.000-8,-5.000 3.000-8</inkml:trace>
</inkml:ink>
</file>

<file path=ppt/ink/ink83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17"/>
    </inkml:context>
    <inkml:brush xml:id="br0">
      <inkml:brushProperty name="width" value="0.0356451272964478" units="cm"/>
      <inkml:brushProperty name="height" value="0.0356451272964478" units="cm"/>
      <inkml:brushProperty name="color" value="#000000"/>
      <inkml:brushProperty name="ignorePressure" value="0"/>
    </inkml:brush>
  </inkml:definitions>
  <inkml:trace contextRef="#ctx0" brushRef="#br0">7550.000 12000.000 617,'-2.000'-46.000'4,"-3.000"10.000"8,-3.000 10.000 8,-2.000 9.000 9,-6.000 15.000 3,-6.000 22.000-1,-6.000 22.000 0,-6.000 23.000 0,-6.000 16.000-3,-2.000 13.000-3,-3.000 12.000-4,-3.000 13.000-2,-6.000 7.000-5,-5.000 4.000-2,-7.000 3.000-3,-5.000 3.000-4,-1.000-4.000-2,6.000-8.000-5,7.000-10.000-5,6.000-9.000-3,7.000-13.000-4,10.000-16.000-3,10.000-15.000-3,9.000-15.000-3,9.000-20.000-5,9.000-21.000-4,10.000-22.000-5,10.000-22.000-4,8.000-21.000-2,10.000-18.000 4,10.000-19.000 3,9.000-18.000 3,4.000-10.000 5,1.000 0.000 6,-1.000 0.000 6,1.000 0.000 7,-3.000 6.000 3,-2.000 13.000 2,-3.000 12.000 1,-3.000 13.000 1,-7.000 12.000 1,-9.000 13.000 0,-10.000 12.000 0,-8.000 13.000 1,-6.000 7.000 5,1.000 4.000 10,-1.000 3.000 11,1.000 3.000 9,-1.000 10.000 7,1.000 20.000 0,-1.000 18.000 0,1.000 20.000 1,-3.000 11.000-2,-2.000 7.000-4,-3.000 6.000-4,-3.000 7.000-3,-1.000 4.000-3,4.000 3.000-2,3.000 3.000-2,3.000 4.000-1,-1.000 1.000-4,-2.000 0.000-5,-3.000 0.000-4,-3.000 0.000-5,-4.000-4.000-5,-3.000-5.000-5,-3.000-7.000-4,-2.000-5.000-4,-3.000-11.000-4,1.000-11.000-1,-1.000-14.000 0,1.000-11.000-2,-3.000-14.000 0,-2.000-11.000 1,-3.000-14.000 2,-3.000-11.000 0,-4.000-15.000-1,-3.000-16.000-5,-3.000-15.000-4,-2.000-15.000-6,-1.000-6.000 2,3.000 7.000 5,3.000 6.000 5,4.000 7.000 7,4.000 7.000 3,6.000 9.000 4,7.000 10.000 2,6.000 10.000 4,10.000 7.000 8,17.000 6.000 14,15.000 7.000 13,16.000 6.000 13,7.000 1.000 1,1.000-3.000-13,-1.000-3.000-12,1.000-2.000-13,-3.000-3.000-11,-2.000 1.000-8,-3.000-1.000-9,-3.000 1.000-8,-6.000-1.000-5,-5.000 1.000 2,-7.000-1.000-1,-5.000 1.000 1,-6.000-1.000 2,-3.000 1.000 3,-3.000-1.000 1,-2.000 1.000 4</inkml:trace>
</inkml:ink>
</file>

<file path=ppt/ink/ink83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18"/>
    </inkml:context>
    <inkml:brush xml:id="br0">
      <inkml:brushProperty name="width" value="0.041060458868742" units="cm"/>
      <inkml:brushProperty name="height" value="0.041060458868742" units="cm"/>
      <inkml:brushProperty name="color" value="#000000"/>
      <inkml:brushProperty name="ignorePressure" value="0"/>
    </inkml:brush>
  </inkml:definitions>
  <inkml:trace contextRef="#ctx0" brushRef="#br0">8300.000 12000.000 535,'20.000'-43.000'2,"-9.000"17.000"2,-10.000 15.000 4,-8.000 16.000 2,-9.000 18.000 7,-6.000 22.000 10,-6.000 22.000 10,-6.000 23.000 10,-4.000 8.000 0,1.000-3.000-8,-1.000-3.000-7,1.000-2.000-9,2.000-3.000-5,7.000 1.000-1,6.000-1.000-1,7.000 1.000-1,4.000-4.000-5,3.000-6.000-8,3.000-6.000-7,4.000-6.000-8,5.000-12.000-13,10.000-15.000-17,10.000-15.000-16,9.000-16.000-17,2.000-13.000-1,-2.000-9.000 16,-3.000-10.000 15,-3.000-8.000 17,-1.000-6.000 9,4.000 1.000 5,3.000-1.000 4,3.000 1.000 4,-2.000 2.000 5,-6.000 7.000 2,-6.000 6.000 4,-6.000 7.000 3,-1.000 4.000 5,7.000 3.000 6,6.000 3.000 7,7.000 4.000 6,-1.000 4.000 4,-6.000 6.000 0,-6.000 7.000-1,-6.000 6.000 1,-6.000 7.000-2,-2.000 10.000-4,-3.000 10.000-3,-3.000 9.000-5,-2.000 4.000-4,0.000 1.000-2,0.000-1.000-2,0.000 1.000-4,10.000-20.000-7,23.000-36.000-14,22.000-39.000-14,22.000-36.000-13,10.000-20.000-5,1.000 1.000 4,-1.000-1.000 4,1.000 1.000 3,-9.000 5.000 5,-15.000 14.000 5,-15.000 11.000 6,-16.000 14.000 5,-10.000 7.000 3,-3.000 3.000 0,-3.000 3.000 1,-2.000 4.000 0,-6.000 7.000 6,-6.000 13.000 11,-6.000 12.000 10,-6.000 13.000 12,-7.000 10.000 7,-6.000 10.000 4,-6.000 10.000 4,-6.000 9.000 3,-2.000 4.000-1,3.000 1.000-5,3.000-1.000-6,4.000 1.000-5,4.000-4.000-4,6.000-6.000-5,7.000-6.000-4,6.000-6.000-4,6.000-6.000-2,6.000-2.000-2,7.000-3.000-1,6.000-3.000 0,4.000-4.000-5,4.000-3.000-4,3.000-3.000-7,3.000-2.000-5,3.000-11.000-4,3.000-15.000-2,3.000-15.000-1,4.000-16.000-3,-1.000-15.000-1,-3.000-11.000 1,-3.000-14.000 0,-2.000-11.000-1,-8.000-7.000 2,-8.000 0.000 0,-10.000 0.000 1,-9.000 0.000 0,-9.000 3.000 3,-5.000 6.000 4,-7.000 7.000 3,-5.000 6.000 4,-6.000 9.000 3,-3.000 13.000 2,-3.000 12.000 3,-2.000 13.000 3,-3.000 12.000-2,1.000 13.000-5,-1.000 12.000-5,1.000 13.000-5,-1.000 12.000-4,1.000 13.000-3,-1.000 12.000-3,1.000 13.000-2,2.000-1.000-4,7.000-11.000-1,6.000-14.000-2,7.000-11.000-2</inkml:trace>
</inkml:ink>
</file>

<file path=ppt/ink/ink83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18"/>
    </inkml:context>
    <inkml:brush xml:id="br0">
      <inkml:brushProperty name="width" value="0.0334045924246311" units="cm"/>
      <inkml:brushProperty name="height" value="0.0334045924246311" units="cm"/>
      <inkml:brushProperty name="color" value="#000000"/>
      <inkml:brushProperty name="ignorePressure" value="0"/>
    </inkml:brush>
  </inkml:definitions>
  <inkml:trace contextRef="#ctx0" brushRef="#br0">9850.000 12750.000 658,'46.000'0.000'5,"-5.000"0.000"11,-7.000 0.000 10,-5.000 0.000 10,-6.000 4.000 3,-3.000 10.000-2,-3.000 10.000-4,-2.000 9.000-3,-5.000 7.000-5,-2.000 7.000-5,-3.000 6.000-6,-3.000 7.000-5,-2.000-1.000-6,0.000-6.000-3,0.000-6.000-3,0.000-6.000-5,4.000-6.000-2,10.000-2.000-1,10.000-3.000-1,9.000-3.000-1,6.000-6.000 2,3.000-5.000 8,3.000-7.000 8,4.000-5.000 7,-3.000 0.000 4,-5.000 10.000 0,-7.000 10.000 0,-5.000 9.000 0,-14.000 18.000-1,-18.000 29.000-4,-19.000 28.000-3,-18.000 28.000-4,-21.000 21.000-6,-22.000 17.000-12,-22.000 15.000-12,-21.000 16.000-10,2.000-15.000-3,29.000-43.000 8,28.000-44.000 7,28.000-43.000 6,10.000-21.000-1,-5.000 3.000-11,-7.000 3.000-10,-5.000 4.000-12</inkml:trace>
</inkml:ink>
</file>

<file path=ppt/ink/ink83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0"/>
    </inkml:context>
    <inkml:brush xml:id="br0">
      <inkml:brushProperty name="width" value="0.0358557924628258" units="cm"/>
      <inkml:brushProperty name="height" value="0.0358557924628258" units="cm"/>
      <inkml:brushProperty name="color" value="#000000"/>
      <inkml:brushProperty name="ignorePressure" value="0"/>
    </inkml:brush>
  </inkml:definitions>
  <inkml:trace contextRef="#ctx0" brushRef="#br0">7850.000 16300.000 613,'-71.000'1.000'31,"10.000"4.000"-4,10.000 3.000-4,9.000 3.000-3,1.000 4.000-3,-6.000 7.000-3,-6.000 6.000-3,-6.000 7.000-3,-4.000 5.000 0,1.000 7.000 0,-1.000 6.000 1,1.000 7.000 0,-3.000 8.000 1,-2.000 14.000 1,-3.000 11.000 2,-3.000 14.000 0,2.000-1.000 1,10.000-12.000 0,10.000-13.000-1,9.000-12.000-1,12.000-10.000 0,16.000-6.000-1,15.000-6.000 0,17.000-6.000-2,14.000-9.000 1,17.000-8.000 0,15.000-10.000 2,16.000-9.000 0,10.000-7.000-2,7.000-3.000-5,6.000-3.000-7,7.000-2.000-5,-4.000-3.000-2,-12.000 1.000 0,-13.000-1.000 1,-12.000 1.000 0,-13.000 5.000 1,-12.000 14.000 1,-13.000 11.000 1,-12.000 14.000 0,-16.000 10.000 2,-19.000 9.000-2,-18.000 10.000 1,-19.000 10.000-1,-12.000 4.000-1,-2.000 0.000 0,-3.000 0.000 0,-3.000 0.000 0,-1.000-5.000 0,4.000-9.000-1,3.000-10.000-1,3.000-8.000 1,6.000-11.000-1,9.000-8.000 2,10.000-10.000 1,10.000-9.000 1,18.000-13.000 1,28.000-16.000 0,28.000-15.000 1,29.000-15.000-1,15.000-7.000 3,3.000 3.000 2,3.000 3.000 4,4.000 4.000 3,-3.000 4.000 1,-5.000 6.000 0,-7.000 7.000-2,-5.000 6.000 0,-9.000 4.000-2,-9.000 4.000 0,-10.000 3.000-1,-8.000 3.000-1,-9.000 6.000 0,-6.000 9.000-2,-6.000 10.000 0,-6.000 10.000-2,-4.000 5.000 0,1.000 4.000-2,-1.000 3.000-1,1.000 3.000-1,2.000-7.000-11,7.000-15.000-21,6.000-15.000-19,7.000-16.000-21</inkml:trace>
</inkml:ink>
</file>

<file path=ppt/ink/ink8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3"/>
    </inkml:context>
    <inkml:brush xml:id="br0">
      <inkml:brushProperty name="width" value="0.030614510178566" units="cm"/>
      <inkml:brushProperty name="height" value="0.030614510178566" units="cm"/>
      <inkml:brushProperty name="color" value="#f2395b"/>
      <inkml:brushProperty name="ignorePressure" value="0"/>
    </inkml:brush>
  </inkml:definitions>
  <inkml:trace contextRef="#ctx0" brushRef="#br0">68500.000 47950.000 718,'-19.000'-24.000'59,"13.000"4.000"-7,12.000 3.000-7,13.000 3.000-6,16.000 3.000-8,23.000 3.000-6,22.000 3.000-8,22.000 4.000-6,13.000 1.000-9,7.000 0.000-10,6.000 0.000-10,7.000 0.000-11,-10.000 0.000-10,-25.000 0.000-7,-25.000 0.000-8,-25.000 0.000-8</inkml:trace>
</inkml:ink>
</file>

<file path=ppt/ink/ink83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0"/>
    </inkml:context>
    <inkml:brush xml:id="br0">
      <inkml:brushProperty name="width" value="0.03241066634655" units="cm"/>
      <inkml:brushProperty name="height" value="0.03241066634655" units="cm"/>
      <inkml:brushProperty name="color" value="#000000"/>
      <inkml:brushProperty name="ignorePressure" value="0"/>
    </inkml:brush>
  </inkml:definitions>
  <inkml:trace contextRef="#ctx0" brushRef="#br0">8200.000 16700.000 678,'1.000'-36.000'40,"4.000"28.000"6,3.000 28.000 6,3.000 29.000 6,4.000 15.000-4,7.000 3.000-15,6.000 3.000-16,7.000 4.000-13,2.000-1.000-14,1.000-3.000-8,-1.000-3.000-10,1.000-2.000-10,-3.000-8.000-4,-2.000-8.000 2,-3.000-10.000 2,-3.000-9.000 1</inkml:trace>
</inkml:ink>
</file>

<file path=ppt/ink/ink83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0"/>
    </inkml:context>
    <inkml:brush xml:id="br0">
      <inkml:brushProperty name="width" value="0.0382005646824837" units="cm"/>
      <inkml:brushProperty name="height" value="0.0382005646824837" units="cm"/>
      <inkml:brushProperty name="color" value="#000000"/>
      <inkml:brushProperty name="ignorePressure" value="0"/>
    </inkml:brush>
  </inkml:definitions>
  <inkml:trace contextRef="#ctx0" brushRef="#br0">9300.000 17000.000 575,'-47.000'9.000'76,"6.000"19.000"-14,7.000 19.000-12,6.000 19.000-13,4.000 10.000-8,4.000 4.000-3,3.000 3.000-3,3.000 3.000-3,3.000-1.000-3,3.000-2.000-1,3.000-3.000-1,4.000-3.000-2,7.000-9.000-1,13.000-11.000-1,12.000-14.000-3,13.000-11.000-1,7.000-18.000-4,4.000-22.000-10,3.000-22.000-8,3.000-21.000-8,-2.000-15.000-4,-6.000-6.000 1,-6.000-6.000 1,-6.000-6.000 2,-9.000-1.000 2,-8.000 7.000 2,-10.000 6.000 3,-9.000 7.000 2,-9.000 4.000 3,-5.000 3.000 1,-7.000 3.000 1,-5.000 4.000 1,-11.000 11.000-1,-11.000 23.000-1,-14.000 22.000-2,-11.000 22.000-2,-6.000 16.000-2,4.000 14.000-3,3.000 11.000-1,3.000 14.000-3,7.000-3.000-1,14.000-15.000-1,11.000-15.000-2,14.000-16.000 0</inkml:trace>
</inkml:ink>
</file>

<file path=ppt/ink/ink83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0"/>
    </inkml:context>
    <inkml:brush xml:id="br0">
      <inkml:brushProperty name="width" value="0.0350861102342606" units="cm"/>
      <inkml:brushProperty name="height" value="0.0350861102342606" units="cm"/>
      <inkml:brushProperty name="color" value="#000000"/>
      <inkml:brushProperty name="ignorePressure" value="0"/>
    </inkml:brush>
  </inkml:definitions>
  <inkml:trace contextRef="#ctx0" brushRef="#br0">9800.000 17550.000 627,'32.000'-24.000'3,"17.000"4.000"7,15.000 3.000 7,16.000 3.000 7,1.000 4.000 5,-12.000 7.000 2,-13.000 6.000 2,-12.000 7.000 2,-10.000 8.000 0,-6.000 14.000-3,-6.000 11.000-3,-6.000 14.000-4,-7.000 8.000-3,-6.000 7.000-4,-6.000 6.000-4,-6.000 7.000-4,-7.000 0.000-5,-6.000-2.000-5,-6.000-3.000-4,-6.000-3.000-6,-2.000-7.000-3,3.000-9.000-2,3.000-10.000-1,4.000-8.000-3,10.000-9.000 4,19.000-6.000 6,19.000-6.000 6,19.000-6.000 7,13.000-7.000 0,10.000-6.000-5,10.000-6.000-5,9.000-6.000-6,-1.000-4.000-3,-8.000 1.000 0,-10.000-1.000-1,-9.000 1.000-1,-9.000-1.000-5,-5.000 1.000-12,-7.000-1.000-12,-5.000 1.000-11</inkml:trace>
</inkml:ink>
</file>

<file path=ppt/ink/ink83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6"/>
    </inkml:context>
    <inkml:brush xml:id="br0">
      <inkml:brushProperty name="width" value="0.0298344697803259" units="cm"/>
      <inkml:brushProperty name="height" value="0.0298344697803259" units="cm"/>
      <inkml:brushProperty name="color" value="#000000"/>
      <inkml:brushProperty name="ignorePressure" value="0"/>
    </inkml:brush>
  </inkml:definitions>
  <inkml:trace contextRef="#ctx0" brushRef="#br0">17650.000 6150.000 737,'-19.000'-90.000'-10,"13.000"23.000"5,12.000 22.000 5,13.000 22.000 6,6.000 8.000 2,0.000-2.000 2,0.000-3.000 1,0.000-3.000 1,3.000 1.000 1,6.000 6.000-1,7.000 7.000 0,6.000 6.000 0,3.000 4.000-1,0.000 4.000 0,0.000 3.000-1,0.000 3.000 0,-2.000 4.000-1,-3.000 7.000-1,-3.000 6.000-2,-2.000 7.000-1,-6.000 2.000-2,-6.000 1.000-1,-6.000-1.000-1,-6.000 1.000-2,-6.000 2.000-1,-2.000 7.000 1,-3.000 6.000-1,-3.000 7.000 1,-7.000 4.000-1,-9.000 3.000-1,-10.000 3.000 0,-8.000 4.000 0,-8.000-1.000-1,-2.000-3.000-1,-3.000-3.000 1,-3.000-2.000-1,-1.000-8.000-1,4.000-8.000-2,3.000-10.000-1,3.000-9.000-2,3.000-7.000-1,3.000-3.000-2,3.000-3.000 0,4.000-2.000-2,2.000-8.000 0,4.000-8.000-1,3.000-10.000 1,3.000-9.000-1,3.000-10.000 2,3.000-9.000 1,3.000-10.000 3,4.000-8.000 1,1.000-8.000 2,0.000-2.000-1,0.000-3.000 0,0.000-3.000-1,0.000-2.000 1,0.000 0.000 4,0.000 0.000 4,0.000 0.000 3,1.000 4.000 3,4.000 10.000 2,3.000 10.000 2,3.000 9.000 4,1.000 17.000 5,1.000 25.000 9,-1.000 25.000 9,1.000 25.000 10,-3.000 15.000 1,-2.000 7.000-7,-3.000 6.000-8,-3.000 7.000-7,-4.000 4.000-5,-3.000 3.000-1,-3.000 3.000-1,-2.000 4.000-2,-3.000 1.000-4,1.000 0.000-5,-1.000 0.000-8,1.000 0.000-5,1.000-2.000-5,3.000-3.000-2,3.000-3.000-2,4.000-2.000-2,1.000-9.000-5,0.000-12.000-6,0.000-13.000-6,0.000-12.000-7</inkml:trace>
</inkml:ink>
</file>

<file path=ppt/ink/ink83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6"/>
    </inkml:context>
    <inkml:brush xml:id="br0">
      <inkml:brushProperty name="width" value="0.031299140304327" units="cm"/>
      <inkml:brushProperty name="height" value="0.031299140304327" units="cm"/>
      <inkml:brushProperty name="color" value="#000000"/>
      <inkml:brushProperty name="ignorePressure" value="0"/>
    </inkml:brush>
  </inkml:definitions>
  <inkml:trace contextRef="#ctx0" brushRef="#br0">18450.000 5550.000 702,'1.000'-93.000'0,"4.000"17.000"-1,3.000 15.000 0,3.000 16.000 0,-1.000 9.000 1,-2.000 3.000 4,-3.000 3.000 5,-3.000 4.000 4,2.000 8.000 3,10.000 17.000 4,10.000 15.000 4,9.000 16.000 3,1.000 16.000 0,-6.000 20.000-3,-6.000 18.000-2,-6.000 20.000-3,-6.000 13.000-3,-2.000 9.000-2,-3.000 10.000-3,-3.000 10.000-1,-4.000 0.000-2,-3.000-5.000-1,-3.000-7.000-1,-2.000-5.000 0,-5.000-11.000-3,-2.000-11.000-3,-3.000-14.000-3,-3.000-11.000-2,1.000-14.000-3,6.000-11.000 0,7.000-14.000 0,6.000-11.000 0,6.000-22.000-3,6.000-27.000-5,7.000-28.000-6,6.000-28.000-5,7.000-17.000 0,10.000-2.000 5,10.000-3.000 6,9.000-3.000 5,2.000 2.000 4,-2.000 10.000 4,-3.000 10.000 3,-3.000 9.000 4,-4.000 10.000 1,-3.000 14.000 2,-3.000 11.000 0,-2.000 14.000 1,-6.000 10.000 2,-6.000 9.000 2,-6.000 10.000 2,-6.000 10.000 3,-6.000 10.000 0,-2.000 13.000-1,-3.000 12.000-1,-3.000 13.000-2,-4.000 4.000-1,-3.000-3.000-1,-3.000-3.000-3,-2.000-2.000 0,-6.000-3.000-2,-6.000 1.000 1,-6.000-1.000 0,-6.000 1.000 1,-7.000-3.000-4,-6.000-2.000-6,-6.000-3.000-7,-6.000-3.000-8,-2.000-6.000-5,3.000-5.000-4,3.000-7.000-4,4.000-5.000-5</inkml:trace>
</inkml:ink>
</file>

<file path=ppt/ink/ink83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7"/>
    </inkml:context>
    <inkml:brush xml:id="br0">
      <inkml:brushProperty name="width" value="0.0294683389365673" units="cm"/>
      <inkml:brushProperty name="height" value="0.0294683389365673" units="cm"/>
      <inkml:brushProperty name="color" value="#000000"/>
      <inkml:brushProperty name="ignorePressure" value="0"/>
    </inkml:brush>
  </inkml:definitions>
  <inkml:trace contextRef="#ctx0" brushRef="#br0">20600.000 5800.000 746,'-69.000'-22.000'17,"13.000"6.000"-1,12.000 7.000-2,13.000 6.000-1,4.000 1.000-1,-3.000-3.000 1,-3.000-3.000-1,-2.000-2.000 0,-3.000-1.000-1,1.000 3.000-2,-1.000 3.000-2,1.000 4.000-1,-1.000 5.000-1,1.000 10.000 2,-1.000 10.000 1,1.000 9.000 1,1.000 6.000 1,3.000 3.000-1,3.000 3.000 1,4.000 4.000-1,2.000 1.000 0,4.000 0.000-1,3.000 0.000-1,3.000 0.000 0,3.000 0.000-2,3.000 0.000-1,3.000 0.000-1,4.000 0.000-2,5.000-4.000 0,10.000-5.000-2,10.000-7.000-1,9.000-5.000 0,4.000-4.000-1,1.000 0.000 0,-1.000 0.000-1,1.000 0.000 0,1.000 0.000-1,3.000 0.000-1,3.000 0.000 0,4.000 0.000-1,-3.000 1.000 0,-5.000 4.000 4,-7.000 3.000 2,-5.000 3.000 4,-8.000-1.000 0,-5.000-2.000 1,-7.000-3.000 1,-5.000-3.000-1,-8.000-1.000 0,-5.000 4.000 1,-7.000 3.000-1,-5.000 3.000 0,-9.000 1.000-1,-9.000 1.000-1,-10.000-1.000-1,-8.000 1.000-1,-6.000-3.000 0,1.000-2.000 1,-1.000-3.000-1,1.000-3.000 1,-1.000-6.000-4,1.000-5.000-10,-1.000-7.000-10,1.000-5.000-9,4.000-6.000-8,9.000-3.000-4,10.000-3.000-5,10.000-2.000-4</inkml:trace>
</inkml:ink>
</file>

<file path=ppt/ink/ink83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7"/>
    </inkml:context>
    <inkml:brush xml:id="br0">
      <inkml:brushProperty name="width" value="0.0289423260837793" units="cm"/>
      <inkml:brushProperty name="height" value="0.0289423260837793" units="cm"/>
      <inkml:brushProperty name="color" value="#000000"/>
      <inkml:brushProperty name="ignorePressure" value="0"/>
    </inkml:brush>
  </inkml:definitions>
  <inkml:trace contextRef="#ctx0" brushRef="#br0">21650.000 5700.000 760,'32.000'-46.000'58,"17.000"10.000"-7,15.000 10.000-8,16.000 9.000-7,4.000 6.000-9,-6.000 3.000-10,-6.000 3.000-10,-6.000 4.000-9,-7.000 1.000-5,-6.000 0.000 2,-6.000 0.000 0,-6.000 0.000 2,-7.000 3.000-5,-6.000 6.000-10,-6.000 7.000-11,-6.000 6.000-10,-9.000 4.000-4,-8.000 4.000 6,-10.000 3.000 3,-9.000 3.000 5,-5.000-1.000 3,0.000-2.000 1,0.000-3.000 1,0.000-3.000 1</inkml:trace>
</inkml:ink>
</file>

<file path=ppt/ink/ink83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8"/>
    </inkml:context>
    <inkml:brush xml:id="br0">
      <inkml:brushProperty name="width" value="0.0320588499307632" units="cm"/>
      <inkml:brushProperty name="height" value="0.0320588499307632" units="cm"/>
      <inkml:brushProperty name="color" value="#000000"/>
      <inkml:brushProperty name="ignorePressure" value="0"/>
    </inkml:brush>
  </inkml:definitions>
  <inkml:trace contextRef="#ctx0" brushRef="#br0">21650.000 6100.000 686,'0.000'95.000'81,"0.000"-9.000"-16,0.000-10.000-17,0.000-8.000-17,-2.000-1.000-9,-3.000 9.000-4,-3.000 10.000-2,-2.000 10.000-3,-3.000 2.000-3,1.000-3.000-4,-1.000-3.000-3,1.000-2.000-2,1.000-6.000-6,3.000-6.000-4,3.000-6.000-6,4.000-6.000-6,1.000-9.000-1,0.000-8.000 1,0.000-10.000 2,0.000-9.000 1</inkml:trace>
</inkml:ink>
</file>

<file path=ppt/ink/ink83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28"/>
    </inkml:context>
    <inkml:brush xml:id="br0">
      <inkml:brushProperty name="width" value="0.0366038642823696" units="cm"/>
      <inkml:brushProperty name="height" value="0.0366038642823696" units="cm"/>
      <inkml:brushProperty name="color" value="#000000"/>
      <inkml:brushProperty name="ignorePressure" value="0"/>
    </inkml:brush>
  </inkml:definitions>
  <inkml:trace contextRef="#ctx0" brushRef="#br0">21500.000 7300.000 601,'25.000'-47.000'-4,"0.000"6.000"3,0.000 7.000 3,0.000 6.000 1,0.000 4.000 3,0.000 4.000 3,0.000 3.000 2,0.000 3.000 3,3.000 1.000 0,6.000 1.000 0,7.000-1.000-1,6.000 1.000 0,4.000-1.000-1,4.000 1.000 0,3.000-1.000-2,3.000 1.000 0,1.000-1.000-2,1.000 1.000-2,-1.000-1.000-3,1.000 1.000-1,-3.000 1.000-3,-2.000 3.000-2,-3.000 3.000-2,-3.000 4.000-1,-6.000-1.000-2,-5.000-3.000-2,-7.000-3.000 0,-5.000-2.000-2,-4.000-5.000 0,0.000-2.000 2,0.000-3.000 1,0.000-3.000 1,-4.000-4.000 0,-5.000-3.000 0,-7.000-3.000 0,-5.000-2.000-2,-8.000-3.000 2,-5.000 1.000 2,-7.000-1.000 3,-5.000 1.000 2,-4.000 1.000 3,0.000 3.000 1,0.000 3.000 1,0.000 4.000 3,0.000 2.000 0,0.000 4.000 2,0.000 3.000 1,0.000 3.000 1,0.000 4.000 2,0.000 7.000 1,0.000 6.000 1,0.000 7.000 1,0.000 5.000 2,0.000 7.000 0,0.000 6.000 1,0.000 7.000 2,0.000 5.000-2,0.000 7.000-3,0.000 6.000-2,0.000 7.000-3,1.000 0.000-1,4.000-2.000-1,3.000-3.000 0,3.000-3.000-1,3.000-2.000-2,3.000 0.000-4,3.000 0.000-3,4.000 0.000-4,5.000-2.000-3,10.000-3.000-1,10.000-3.000-2,9.000-2.000-2,6.000-5.000-3,3.000-2.000-3,3.000-3.000-4,4.000-3.000-3,5.000-6.000-2,10.000-5.000 0,10.000-7.000 0,9.000-5.000 2,4.000-11.000-1,1.000-11.000 2,-1.000-14.000 0,1.000-11.000 1,-1.000-9.000 2,1.000-3.000 3,-1.000-3.000 3,1.000-2.000 3,-1.000-8.000 2,1.000-8.000 3,-1.000-10.000 2,1.000-9.000 2,-3.000-7.000 2,-2.000-3.000 0,-3.000-3.000 1,-3.000-2.000 0,-9.000 5.000 1,-11.000 16.000 1,-14.000 15.000 1,-11.000 17.000 0,-11.000 10.000 5,-5.000 6.000 9,-7.000 7.000 10,-5.000 6.000 8,-9.000 7.000 3,-9.000 10.000 0,-10.000 10.000-3,-8.000 9.000-1,-8.000 9.000-1,-2.000 9.000-2,-3.000 10.000-1,-3.000 10.000-1,-1.000 5.000-2,4.000 4.000-3,3.000 3.000-3,3.000 3.000-4,6.000-1.000-2,9.000-2.000-1,10.000-3.000-1,10.000-3.000-2,5.000-4.000 0,4.000-3.000 0,3.000-3.000 1,3.000-2.000 1,6.000-5.000-2,9.000-2.000-4,10.000-3.000-3,10.000-3.000-4,4.000-2.000-4,0.000 0.000-1,0.000 0.000-3,0.000 0.000-3,-2.000 0.000-1,-3.000 0.000 1,-3.000 0.000-1,-2.000 0.000 1,-8.000 1.000 0,-8.000 4.000 1,-10.000 3.000-1,-9.000 3.000 1,-15.000 7.000-2,-18.000 14.000-1,-19.000 11.000-3,-18.000 14.000-1,-21.000 8.000-5,-22.000 7.000-4,-22.000 6.000-6,-21.000 7.000-4,2.000-7.000 0,29.000-19.000 7,28.000-18.000 6,28.000-19.000 6,14.000-10.000 3,0.000 1.000-1,0.000-1.000-2,0.000 1.000 0</inkml:trace>
</inkml:ink>
</file>

<file path=ppt/ink/ink83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33"/>
    </inkml:context>
    <inkml:brush xml:id="br0">
      <inkml:brushProperty name="width" value="0.0279199331998825" units="cm"/>
      <inkml:brushProperty name="height" value="0.0279199331998825" units="cm"/>
      <inkml:brushProperty name="color" value="#000000"/>
      <inkml:brushProperty name="ignorePressure" value="0"/>
    </inkml:brush>
  </inkml:definitions>
  <inkml:trace contextRef="#ctx0" brushRef="#br0">25000.000 14500.000 787,'-47.000'43.000'3,"6.000"-11.000"5,7.000-14.000 4,6.000-11.000 6,6.000-20.000 3,6.000-24.000 0,7.000-26.000 0,6.000-24.000 0,7.000-20.000-2,10.000-11.000-3,10.000-14.000-5,9.000-11.000-3,7.000-12.000-2,7.000-9.000 0,6.000-10.000 1,7.000-8.000 0,5.000-17.000-1,7.000-21.000-5,6.000-22.000-3,7.000-22.000-4,4.000-15.000-2,3.000-5.000 0,3.000-7.000-1,4.000-5.000 0,1.000 3.000 1,0.000 17.000-1,0.000 15.000 2,0.000 16.000 0,-2.000 9.000 1,-3.000 3.000 0,-3.000 3.000 2,-2.000 4.000 1,-8.000 10.000 1,-8.000 19.000-1,-10.000 19.000 1,-9.000 19.000-1,-4.000 7.000 1,4.000-3.000 1,3.000-3.000 2,3.000-2.000 1,-1.000 6.000 1,-2.000 20.000-1,-3.000 18.000-1,-3.000 20.000 0,-7.000 13.000-1,-9.000 9.000 0,-10.000 10.000 0,-8.000 10.000 0,-11.000 14.000-4,-8.000 23.000-10,-10.000 22.000-8,-9.000 22.000-9,-4.000 7.000-5,4.000-6.000 1,3.000-6.000 1,3.000-6.000 1</inkml:trace>
</inkml:ink>
</file>

<file path=ppt/ink/ink8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3"/>
    </inkml:context>
    <inkml:brush xml:id="br0">
      <inkml:brushProperty name="width" value="0.0459626317024231" units="cm"/>
      <inkml:brushProperty name="height" value="0.0459626317024231" units="cm"/>
      <inkml:brushProperty name="color" value="#f2395b"/>
      <inkml:brushProperty name="ignorePressure" value="0"/>
    </inkml:brush>
  </inkml:definitions>
  <inkml:trace contextRef="#ctx0" brushRef="#br0">72500.000 46750.000 478,'21.000'-47.000'0,"-5.000"6.000"0,-7.000 7.000 0,-5.000 6.000 0,-8.000-1.000 5,-5.000-5.000 9,-7.000-7.000 9,-5.000-5.000 10,-8.000 2.000 4,-5.000 13.000-2,-7.000 12.000-2,-5.000 13.000-2,-8.000 12.000-1,-5.000 13.000-2,-7.000 12.000-1,-5.000 13.000-2,-4.000 10.000-2,0.000 10.000-1,0.000 10.000-3,0.000 9.000-2,1.000 6.000-1,4.000 3.000 0,3.000 3.000-1,3.000 4.000-1,6.000-1.000 0,9.000-3.000-3,10.000-3.000 0,10.000-2.000-3,5.000-5.000-1,4.000-2.000-2,3.000-3.000-4,3.000-3.000-1,10.000-7.000-2,20.000-9.000 1,18.000-10.000 1,20.000-8.000 1,17.000-9.000 0,20.000-6.000 0,18.000-6.000 0,20.000-6.000-1,16.000-10.000-10,16.000-12.000-24,15.000-13.000-23,17.000-12.000-23,-11.000-4.000-4,-33.000 7.000 15,-35.000 6.000 13,-34.000 7.000 15,-18.000 0.000 8,1.000-2.000 2,-1.000-3.000 1,1.000-3.000 1</inkml:trace>
</inkml:ink>
</file>

<file path=ppt/ink/ink83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34"/>
    </inkml:context>
    <inkml:brush xml:id="br0">
      <inkml:brushProperty name="width" value="0.0251785293221474" units="cm"/>
      <inkml:brushProperty name="height" value="0.0251785293221474" units="cm"/>
      <inkml:brushProperty name="color" value="#000000"/>
      <inkml:brushProperty name="ignorePressure" value="0"/>
    </inkml:brush>
  </inkml:definitions>
  <inkml:trace contextRef="#ctx0" brushRef="#br0">27500.000 6400.000 873,'-47.000'25.000'1,"6.000"0.000"1,7.000 0.000 2,6.000 0.000 2,3.000 0.000 1,0.000 0.000 2,0.000 0.000 0,0.000 0.000 2,0.000-2.000 0,0.000-3.000-2,0.000-3.000-3,0.000-2.000-1,-2.000-1.000-1,-3.000 3.000 1,-3.000 3.000 0,-2.000 4.000 2,-1.000 1.000 0,3.000 0.000-2,3.000 0.000 0,4.000 0.000 0,1.000-2.000-3,0.000-3.000 0,0.000-3.000-3,0.000-2.000-2,0.000-1.000 0,0.000 3.000 1,0.000 3.000 1,0.000 4.000 1,0.000 1.000-2,0.000 0.000-5,0.000 0.000-6,0.000 0.000-4,0.000 0.000-6,0.000 0.000-8,0.000 0.000-8,0.000 0.000-7</inkml:trace>
</inkml:ink>
</file>

<file path=ppt/ink/ink83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34"/>
    </inkml:context>
    <inkml:brush xml:id="br0">
      <inkml:brushProperty name="width" value="0.0245525017380714" units="cm"/>
      <inkml:brushProperty name="height" value="0.0245525017380714" units="cm"/>
      <inkml:brushProperty name="color" value="#000000"/>
      <inkml:brushProperty name="ignorePressure" value="0"/>
    </inkml:brush>
  </inkml:definitions>
  <inkml:trace contextRef="#ctx0" brushRef="#br0">27250.000 6750.000 896,'48.000'26.000'0,"-3.000"4.000"0,-3.000 3.000 0,-2.000 3.000 0,-5.000-2.000 1,-2.000-6.000 4,-3.000-6.000 4,-3.000-6.000 3,-4.000-2.000 1,-3.000 3.000-1,-3.000 3.000-2,-2.000 4.000-2,-1.000-1.000 0,3.000-3.000-1,3.000-3.000-1,4.000-2.000 0,1.000-3.000-2,0.000 1.000-2,0.000-1.000-1,0.000 1.000-3,0.000 1.000-1,0.000 3.000 0,0.000 3.000 0,0.000 4.000 1,0.000-3.000-2,0.000-5.000-5,0.000-7.000-4,0.000-5.000-5,0.000-3.000-5,0.000 4.000-6,0.000 3.000-6,0.000 3.000-7</inkml:trace>
</inkml:ink>
</file>

<file path=ppt/ink/ink83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34"/>
    </inkml:context>
    <inkml:brush xml:id="br0">
      <inkml:brushProperty name="width" value="0.0325092226266861" units="cm"/>
      <inkml:brushProperty name="height" value="0.0325092226266861" units="cm"/>
      <inkml:brushProperty name="color" value="#000000"/>
      <inkml:brushProperty name="ignorePressure" value="0"/>
    </inkml:brush>
  </inkml:definitions>
  <inkml:trace contextRef="#ctx0" brushRef="#br0">28950.000 5700.000 676,'-25.000'46.000'13,"0.000"-5.000"2,0.000-7.000 3,0.000-5.000 2,0.000-3.000 1,0.000 4.000 1,0.000 3.000 0,0.000 3.000 0,0.000 3.000 0,0.000 3.000 0,0.000 3.000-2,0.000 4.000-1,1.000-3.000-2,4.000-5.000-2,3.000-7.000-4,3.000-5.000-2,-7.000 6.000-2,-15.000 23.000 0,-15.000 22.000 0,-16.000 22.000 0,-7.000 12.000-2,4.000 3.000-2,3.000 3.000-5,3.000 4.000-2,3.000-3.000-3,3.000-5.000 0,3.000-7.000 0,4.000-5.000-1,5.000-12.000-3,10.000-16.000-8,10.000-15.000-8,9.000-15.000-7,7.000-17.000-6,7.000-15.000-3,6.000-15.000-2,7.000-16.000-4,4.000-10.000 2,3.000-3.000 10,3.000-3.000 7,4.000-2.000 9,-1.000-1.000 6,-3.000 3.000 4,-3.000 3.000 2,-2.000 4.000 4</inkml:trace>
</inkml:ink>
</file>

<file path=ppt/ink/ink83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34"/>
    </inkml:context>
    <inkml:brush xml:id="br0">
      <inkml:brushProperty name="width" value="0.0340014137327671" units="cm"/>
      <inkml:brushProperty name="height" value="0.0340014137327671" units="cm"/>
      <inkml:brushProperty name="color" value="#000000"/>
      <inkml:brushProperty name="ignorePressure" value="0"/>
    </inkml:brush>
  </inkml:definitions>
  <inkml:trace contextRef="#ctx0" brushRef="#br0">28550.000 6450.000 647,'21.000'96.000'62,"-5.000"-5.000"-8,-7.000-7.000-11,-5.000-5.000-9,-4.000-11.000-8,0.000-11.000-4,0.000-14.000-5,0.000-11.000-5,0.000-3.000-2,0.000 10.000-1,0.000 10.000 0,0.000 9.000-1,1.000 1.000 1,4.000-6.000-2,3.000-6.000 0,3.000-6.000 0,3.000-7.000-2,3.000-6.000-3,3.000-6.000-3,4.000-6.000-2,2.000-9.000-5,4.000-8.000-3,3.000-10.000-4,3.000-9.000-4,1.000-12.000-1,1.000-11.000 0,-1.000-14.000 1,1.000-11.000 2,1.000-11.000-3,3.000-5.000-4,3.000-7.000-5,4.000-5.000-5,-3.000-3.000 0,-5.000 4.000 4,-7.000 3.000 5,-5.000 3.000 3,-6.000 7.000 6,-3.000 14.000 6,-3.000 11.000 6,-2.000 14.000 6,-5.000 13.000 9,-2.000 16.000 11,-3.000 15.000 11,-3.000 17.000 11,-2.000 11.000 4,0.000 10.000-6,0.000 10.000-5,0.000 9.000-5,0.000 7.000-5,0.000 7.000-4,0.000 6.000-5,0.000 7.000-4,0.000 0.000-3,0.000-2.000-2,0.000-3.000-1,0.000-3.000-1,0.000-2.000-4,0.000 0.000-7,0.000 0.000-6,0.000 0.000-7,-2.000-4.000-5,-3.000-5.000-7,-3.000-7.000-7,-2.000-5.000-5</inkml:trace>
</inkml:ink>
</file>

<file path=ppt/ink/ink83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35"/>
    </inkml:context>
    <inkml:brush xml:id="br0">
      <inkml:brushProperty name="width" value="0.0332866981625557" units="cm"/>
      <inkml:brushProperty name="height" value="0.0332866981625557" units="cm"/>
      <inkml:brushProperty name="color" value="#000000"/>
      <inkml:brushProperty name="ignorePressure" value="0"/>
    </inkml:brush>
  </inkml:definitions>
  <inkml:trace contextRef="#ctx0" brushRef="#br0">30000.000 6700.000 660,'-2.000'51.000'1,"-3.000"4.000"12,-3.000 3.000 13,-2.000 3.000 13,-5.000 1.000 3,-2.000 1.000-3,-3.000-1.000-5,-3.000 1.000-4,1.000-6.000-6,6.000-8.000-4,7.000-10.000-6,6.000-9.000-6,3.000-4.000-3,0.000 4.000 0,0.000 3.000-2,0.000 3.000-1,1.000-7.000-4,4.000-15.000-9,3.000-15.000-8,3.000-16.000-9,1.000-8.000-1,1.000 0.000 4,-1.000 0.000 4,1.000 0.000 5,2.000-4.000 2,7.000-5.000-1,6.000-7.000 0,7.000-5.000 0,0.000 0.000 0,-2.000 10.000 2,-3.000 10.000 2,-3.000 9.000 3,-2.000 1.000 0,0.000-6.000 0,0.000-6.000 1,0.000-6.000 0,-2.000-1.000 0,-3.000 7.000 0,-3.000 6.000 0,-2.000 7.000 0,-1.000 2.000 1,3.000 1.000 2,3.000-1.000 4,4.000 1.000 2,-1.000 2.000 4,-3.000 7.000 5,-3.000 6.000 6,-2.000 7.000 5,-5.000 7.000 3,-2.000 9.000 0,-3.000 10.000 1,-3.000 10.000 0,-2.000 5.000 1,0.000 4.000 1,0.000 3.000 1,0.000 3.000 2,0.000-2.000-3,0.000-6.000-6,0.000-6.000-4,0.000-6.000-7,0.000-4.000-5,0.000 1.000-8,0.000-1.000-5,0.000 1.000-7</inkml:trace>
</inkml:ink>
</file>

<file path=ppt/ink/ink83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35"/>
    </inkml:context>
    <inkml:brush xml:id="br0">
      <inkml:brushProperty name="width" value="0.0339608266949654" units="cm"/>
      <inkml:brushProperty name="height" value="0.0339608266949654" units="cm"/>
      <inkml:brushProperty name="color" value="#000000"/>
      <inkml:brushProperty name="ignorePressure" value="0"/>
    </inkml:brush>
  </inkml:definitions>
  <inkml:trace contextRef="#ctx0" brushRef="#br0">30800.000 5450.000 647,'23.000'25.000'59,"-3.000"0.000"-10,-3.000 0.000-9,-2.000 0.000-10,-3.000 0.000-6,1.000 0.000-4,-1.000 0.000-3,1.000 0.000-4,-1.000 0.000-1,1.000 0.000-1,-1.000 0.000 1,1.000 0.000-1,-1.000 0.000 0,1.000 0.000 1,-1.000 0.000-1,1.000 0.000-1,-1.000 0.000-2,1.000 0.000-6,-1.000 0.000-5,1.000 0.000-6,-3.000 1.000-2,-2.000 4.000 1,-3.000 3.000 1,-3.000 3.000 2,-7.000 4.000 0,-9.000 7.000 4,-10.000 6.000 2,-8.000 7.000 2,-9.000 2.000-3,-6.000 1.000-9,-6.000-1.000-10,-6.000 1.000-9,-1.000-6.000-4,7.000-8.000 3,6.000-10.000 3,7.000-9.000 1,5.000-5.000 7,7.000 0.000 10,6.000 0.000 9,7.000 0.000 11,8.000-2.000 3,14.000-3.000-1,11.000-3.000-2,14.000-2.000 0,8.000-5.000-2,7.000-2.000-1,6.000-3.000-1,7.000-3.000-2,-3.000-2.000-1,-8.000 0.000-1,-10.000 0.000-2,-9.000 0.000-1,-5.000 0.000-1,0.000 0.000 2,0.000 0.000 0,0.000 0.000 1,0.000 0.000-3,0.000 0.000-6,0.000 0.000-6,0.000 0.000-6,0.000 0.000-5,0.000 0.000-7,0.000 0.000-5,0.000 0.000-6</inkml:trace>
</inkml:ink>
</file>

<file path=ppt/ink/ink83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35"/>
    </inkml:context>
    <inkml:brush xml:id="br0">
      <inkml:brushProperty name="width" value="0.02902827039361" units="cm"/>
      <inkml:brushProperty name="height" value="0.02902827039361" units="cm"/>
      <inkml:brushProperty name="color" value="#000000"/>
      <inkml:brushProperty name="ignorePressure" value="0"/>
    </inkml:brush>
  </inkml:definitions>
  <inkml:trace contextRef="#ctx0" brushRef="#br0">31350.000 6000.000 757,'48.000'0.000'14,"-3.000"0.000"7,-3.000 0.000 8,-2.000 0.000 6,-3.000 1.000 2,1.000 4.000-6,-1.000 3.000-5,1.000 3.000-5,-3.000-1.000-6,-2.000-2.000-6,-3.000-3.000-4,-3.000-3.000-7,-1.000-2.000-4,4.000 0.000-4,3.000 0.000-4,3.000 0.000-3,-1.000 1.000-2,-2.000 4.000 1,-3.000 3.000 1,-3.000 3.000 2,-2.000 1.000-5,0.000 1.000-10,0.000-1.000-11,0.000 1.000-9</inkml:trace>
</inkml:ink>
</file>

<file path=ppt/ink/ink83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36"/>
    </inkml:context>
    <inkml:brush xml:id="br0">
      <inkml:brushProperty name="width" value="0.0311749614775181" units="cm"/>
      <inkml:brushProperty name="height" value="0.0311749614775181" units="cm"/>
      <inkml:brushProperty name="color" value="#000000"/>
      <inkml:brushProperty name="ignorePressure" value="0"/>
    </inkml:brush>
  </inkml:definitions>
  <inkml:trace contextRef="#ctx0" brushRef="#br0">31900.000 5250.000 705,'-44.000'6.000'78,"13.000"13.000"-13,12.000 12.000-15,13.000 13.000-13,6.000 16.000-10,0.000 23.000-8,0.000 22.000-6,0.000 22.000-7,0.000 13.000-8,0.000 7.000-7,0.000 6.000-8,0.000 7.000-7,0.000-14.000-1,0.000-30.000 4,0.000-32.000 6,0.000-30.000 5,0.000-17.000-5,0.000 1.000-14,0.000-1.000-15,0.000 1.000-14</inkml:trace>
</inkml:ink>
</file>

<file path=ppt/ink/ink83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0"/>
    </inkml:context>
    <inkml:brush xml:id="br0">
      <inkml:brushProperty name="width" value="0.0301473047584295" units="cm"/>
      <inkml:brushProperty name="height" value="0.0301473047584295" units="cm"/>
      <inkml:brushProperty name="color" value="#000000"/>
      <inkml:brushProperty name="ignorePressure" value="0"/>
    </inkml:brush>
  </inkml:definitions>
  <inkml:trace contextRef="#ctx0" brushRef="#br0">29000.000 17700.000 729,'51.000'-96.000'52,"4.000"10.000"-11,3.000 10.000-9,3.000 9.000-9,1.000 6.000-7,1.000 3.000-1,-1.000 3.000-1,1.000 4.000-3,-4.000 7.000-2,-6.000 13.000-3,-6.000 12.000-2,-6.000 13.000-4,-7.000 10.000-3,-6.000 10.000-2,-6.000 10.000-1,-6.000 9.000-4,-10.000 6.000 1,-12.000 3.000 2,-13.000 3.000 2,-12.000 4.000 2,-4.000-1.000 2,7.000-3.000 2,6.000-3.000 1,7.000-2.000 1,2.000-3.000 2,1.000 1.000-1,-1.000-1.000 1,1.000 1.000 1,1.000-1.000-1,3.000 1.000 0,3.000-1.000 0,4.000 1.000-1,2.000-1.000 0,4.000 1.000-1,3.000-1.000-2,3.000 1.000-1,1.000-1.000-1,1.000 1.000 0,-1.000-1.000 0,1.000 1.000 0,-3.000-3.000 0,-2.000-2.000-1,-3.000-3.000-1,-3.000-3.000 0,-2.000-2.000-2,0.000 0.000-1,0.000 0.000-2,0.000 0.000-2,-4.000 0.000-1,-5.000 0.000 1,-7.000 0.000 1,-5.000 0.000 1,-6.000-2.000 0,-3.000-3.000 0,-3.000-3.000-1,-2.000-2.000 0,-1.000-6.000-1,3.000-6.000-2,3.000-6.000-2,4.000-6.000-2,1.000-12.000-1,0.000-15.000 0,0.000-15.000 1,0.000-16.000 0,3.000-12.000 1,6.000-5.000 0,7.000-7.000 1,6.000-5.000 1,3.000 2.000 3,0.000 13.000 5,0.000 12.000 4,0.000 13.000 4,1.000 9.000 5,4.000 6.000 3,3.000 7.000 4,3.000 6.000 2,-1.000 10.000 6,-2.000 17.000 5,-3.000 15.000 6,-3.000 16.000 6,-2.000 13.000 0,0.000 14.000-5,0.000 11.000-4,0.000 14.000-6,0.000 10.000-6,0.000 9.000-6,0.000 10.000-6,0.000 10.000-8,-2.000 11.000-2,-3.000 17.000 1,-3.000 15.000 2,-2.000 16.000 0,-3.000 10.000-4,1.000 7.000-9,-1.000 6.000-9,1.000 7.000-10,1.000-14.000-6,3.000-30.000-3,3.000-32.000-5,4.000-30.000-3,2.000-26.000 2,4.000-19.000 8,3.000-18.000 8,3.000-19.000 8</inkml:trace>
</inkml:ink>
</file>

<file path=ppt/ink/ink83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0"/>
    </inkml:context>
    <inkml:brush xml:id="br0">
      <inkml:brushProperty name="width" value="0.0303723476827145" units="cm"/>
      <inkml:brushProperty name="height" value="0.0303723476827145" units="cm"/>
      <inkml:brushProperty name="color" value="#000000"/>
      <inkml:brushProperty name="ignorePressure" value="0"/>
    </inkml:brush>
  </inkml:definitions>
  <inkml:trace contextRef="#ctx0" brushRef="#br0">30550.000 16900.000 724,'23.000'-68.000'0,"-3.000"17.000"0,-3.000 15.000 0,-2.000 16.000 0,-5.000 12.000 3,-2.000 9.000 7,-3.000 10.000 7,-3.000 10.000 6,-4.000 4.000 2,-3.000 0.000-3,-3.000 0.000-3,-2.000 0.000-3,-8.000 9.000 0,-8.000 19.000 0,-10.000 19.000 2,-9.000 19.000 1,-5.000 12.000 0,0.000 6.000-3,0.000 7.000-2,0.000 6.000-2,0.000-1.000-4,0.000-5.000-6,0.000-7.000-5,0.000-5.000-5,3.000-12.000-9,6.000-16.000-10,7.000-15.000-11,6.000-15.000-11,6.000-18.000-3,6.000-19.000 3,7.000-18.000 4,6.000-19.000 3</inkml:trace>
</inkml:ink>
</file>

<file path=ppt/ink/ink8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6"/>
    </inkml:context>
    <inkml:brush xml:id="br0">
      <inkml:brushProperty name="width" value="0.0345683991909027" units="cm"/>
      <inkml:brushProperty name="height" value="0.0345683991909027" units="cm"/>
      <inkml:brushProperty name="color" value="#f2395b"/>
      <inkml:brushProperty name="ignorePressure" value="0"/>
    </inkml:brush>
  </inkml:definitions>
  <inkml:trace contextRef="#ctx0" brushRef="#br0">74300.000 45650.000 636,'21.000'46.000'36,"-5.000"-5.000"-6,-7.000-7.000-8,-5.000-5.000-5,-3.000 3.000-4,4.000 17.000 1,3.000 15.000 1,3.000 16.000 1,-4.000 12.000-1,-8.000 9.000-2,-10.000 10.000-3,-9.000 10.000-1,-7.000 0.000-3,-3.000-5.000-3,-3.000-7.000-2,-2.000-5.000-4,2.000-11.000 0,9.000-11.000-1,10.000-14.000 1,10.000-11.000 1,8.000-14.000-1,10.000-11.000-1,10.000-14.000 0,9.000-11.000-1,12.000-15.000 0,16.000-16.000 0,15.000-15.000 1,17.000-15.000 1,8.000-12.000-1,4.000-6.000 0,3.000-6.000-1,3.000-6.000-1,-5.000 1.000 0,-12.000 9.000 2,-13.000 10.000 0,-12.000 10.000 1,-12.000 8.000-1,-8.000 10.000-4,-10.000 10.000-4,-9.000 9.000-4,-12.000 4.000-3,-11.000 1.000-4,-14.000-1.000-2,-11.000 1.000-3,-12.000-3.000 1,-9.000-2.000 5,-10.000-3.000 5,-8.000-3.000 6,-3.000-6.000 3,7.000-5.000 3,6.000-7.000 3,7.000-5.000 2,4.000-4.000 1,3.000 0.000 1,3.000 0.000 0,4.000 0.000 1,2.000 3.000 2,4.000 6.000 4,3.000 7.000 3,3.000 6.000 4,3.000 10.000 7,3.000 17.000 11,3.000 15.000 10,4.000 16.000 11,1.000 15.000 0,0.000 16.000-9,0.000 15.000-9,0.000 17.000-10,-2.000 16.000-6,-3.000 19.000-4,-3.000 19.000-4,-2.000 19.000-3,-9.000 7.000-3,-12.000-3.000-1,-13.000-3.000-1,-12.000-2.000 0,-10.000-1.000-6,-6.000 3.000-8,-6.000 3.000-10,-6.000 4.000-8,-1.000-3.000-6,7.000-5.000-2,6.000-7.000-2,7.000-5.000-2,7.000-12.000-2,9.000-16.000 0,10.000-15.000-1,10.000-15.000 0</inkml:trace>
</inkml:ink>
</file>

<file path=ppt/ink/ink83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1"/>
    </inkml:context>
    <inkml:brush xml:id="br0">
      <inkml:brushProperty name="width" value="0.0309274233877659" units="cm"/>
      <inkml:brushProperty name="height" value="0.0309274233877659" units="cm"/>
      <inkml:brushProperty name="color" value="#000000"/>
      <inkml:brushProperty name="ignorePressure" value="0"/>
    </inkml:brush>
  </inkml:definitions>
  <inkml:trace contextRef="#ctx0" brushRef="#br0">30500.000 16950.000 711,'92.000'4.000'28,"-16.000"10.000"0,-15.000 10.000-1,-15.000 9.000-1,-7.000 4.000-1,3.000 1.000-2,3.000-1.000-1,4.000 1.000-3,1.000 1.000-4,0.000 3.000-5,0.000 3.000-6,0.000 4.000-5,-5.000-1.000-6,-9.000-3.000-4,-10.000-3.000-5,-8.000-2.000-4,-9.000-5.000-4,-6.000-2.000-4,-6.000-3.000-4,-6.000-3.000-3,-10.000-6.000-1,-12.000-5.000 1,-13.000-7.000 2,-12.000-5.000 2,-5.000-6.000 4,3.000-3.000 6,3.000-3.000 6,4.000-2.000 6,7.000-6.000 3,13.000-6.000 2,12.000-6.000 1,13.000-6.000 1,9.000-2.000 3,6.000 3.000 6,7.000 3.000 6,6.000 4.000 4,4.000 2.000 4,4.000 4.000-1,3.000 3.000 2,3.000 3.000 0,-2.000 6.000-2,-6.000 9.000-3,-6.000 10.000-3,-6.000 10.000-4,-9.000 10.000-3,-8.000 13.000-4,-10.000 12.000-5,-9.000 13.000-4,-13.000 6.000-3,-16.000 0.000-2,-15.000 0.000-1,-15.000 0.000-1,-7.000-4.000 1,3.000-5.000 2,3.000-7.000 4,4.000-5.000 2,2.000-6.000 3,4.000-3.000 2,3.000-3.000 1,3.000-2.000 2,6.000-6.000 3,9.000-6.000 4,10.000-6.000 2,10.000-6.000 4,11.000-6.000 3,17.000-2.000 2,15.000-3.000 1,16.000-3.000 2,13.000-7.000 0,14.000-9.000-3,11.000-10.000-3,14.000-8.000-3,7.000-6.000-1,3.000 1.000 0,3.000-1.000 2,4.000 1.000 1,-4.000 2.000-4,-9.000 7.000-9,-10.000 6.000-9,-8.000 7.000-9,-11.000 4.000-7,-8.000 3.000-5,-10.000 3.000-6,-9.000 4.000-5,-16.000 2.000-2,-22.000 4.000 2,-22.000 3.000 2,-21.000 3.000 2,-10.000-4.000 5,3.000-8.000 6,3.000-10.000 6,4.000-9.000 8,5.000-5.000 4,10.000 0.000 6,10.000 0.000 4,9.000 0.000 5,7.000 12.000 8,7.000 26.000 12,6.000 24.000 12,7.000 26.000 12,2.000 10.000 0,1.000-3.000-9,-1.000-3.000-10,1.000-2.000-9,-3.000 0.000-9,-2.000 7.000-6,-3.000 6.000-7,-3.000 7.000-6,-2.000 2.000-3,0.000 1.000-1,0.000-1.000-2,0.000 1.000 0,-2.000-7.000-1,-3.000-12.000-3,-3.000-13.000-2,-2.000-12.000-2,-6.000-12.000-2,-6.000-8.000-2,-6.000-10.000-1,-6.000-9.000-1,-6.000-5.000-1,-2.000 0.000 2,-3.000 0.000 2,-3.000 0.000 2,-1.000-4.000 2,4.000-5.000 3,3.000-7.000 1,3.000-5.000 3,4.000-6.000 1,7.000-3.000-1,6.000-3.000 0,7.000-2.000-1,7.000-5.000 6,9.000-2.000 11,10.000-3.000 11,10.000-3.000 10,7.000-1.000 4,6.000 4.000-3,7.000 3.000-5,6.000 3.000-4,3.000 3.000-4,0.000 3.000-5,0.000 3.000-6,0.000 4.000-5,0.000 2.000-3,0.000 4.000-2,0.000 3.000 0,0.000 3.000-2,-4.000 3.000-3,-5.000 3.000-3,-7.000 3.000-4,-5.000 4.000-3,-6.000-3.000-8,-3.000-5.000-11,-3.000-7.000-11,-2.000-5.000-11</inkml:trace>
</inkml:ink>
</file>

<file path=ppt/ink/ink83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1"/>
    </inkml:context>
    <inkml:brush xml:id="br0">
      <inkml:brushProperty name="width" value="0.0269627943634987" units="cm"/>
      <inkml:brushProperty name="height" value="0.0269627943634987" units="cm"/>
      <inkml:brushProperty name="color" value="#000000"/>
      <inkml:brushProperty name="ignorePressure" value="0"/>
    </inkml:brush>
  </inkml:definitions>
  <inkml:trace contextRef="#ctx0" brushRef="#br0">29950.000 18800.000 815,'-18.000'17.000'3,"17.000"-16.000"4,15.000-15.000 6,16.000-15.000 5,13.000-6.000 2,14.000 7.000 1,11.000 6.000 2,14.000 7.000 0,7.000 4.000-2,3.000 3.000-5,3.000 3.000-4,4.000 4.000-5,-3.000 1.000-6,-5.000 0.000-9,-7.000 0.000-8,-5.000 0.000-9,-4.000 0.000-3,0.000 0.000 0,0.000 0.000 0,0.000 0.000 2,-7.000-2.000-2,-11.000-3.000-1,-14.000-3.000-3,-11.000-2.000-1</inkml:trace>
</inkml:ink>
</file>

<file path=ppt/ink/ink83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2"/>
    </inkml:context>
    <inkml:brush xml:id="br0">
      <inkml:brushProperty name="width" value="0.0316574648022652" units="cm"/>
      <inkml:brushProperty name="height" value="0.0316574648022652" units="cm"/>
      <inkml:brushProperty name="color" value="#000000"/>
      <inkml:brushProperty name="ignorePressure" value="0"/>
    </inkml:brush>
  </inkml:definitions>
  <inkml:trace contextRef="#ctx0" brushRef="#br0">31700.000 17800.000 694,'31.000'-24.000'4,"13.000"4.000"7,12.000 3.000 7,13.000 3.000 8,4.000 1.000-1,-3.000 1.000-5,-3.000-1.000-8,-2.000 1.000-5,-6.000-3.000-7,-6.000-2.000-6,-6.000-3.000-5,-6.000-3.000-7,-7.000-4.000-1,-6.000-3.000 2,-6.000-3.000 1,-6.000-2.000 2,-6.000-3.000 0,-2.000 1.000-3,-3.000-1.000-3,-3.000 1.000-3,-4.000-3.000 1,-3.000-2.000 4,-3.000-3.000 4,-2.000-3.000 4,-6.000 1.000 3,-6.000 6.000 1,-6.000 7.000 1,-6.000 6.000 1,-2.000 4.000 4,3.000 4.000 7,3.000 3.000 8,4.000 3.000 8,2.000 7.000 4,4.000 14.000 2,3.000 11.000 3,3.000 14.000 2,3.000 8.000 0,3.000 7.000 1,3.000 6.000-2,4.000 7.000 1,1.000 4.000-4,0.000 3.000-5,0.000 3.000-5,0.000 4.000-5,0.000 1.000-3,0.000 0.000-1,0.000 0.000-1,0.000 0.000 0,0.000 0.000-4,0.000 0.000-5,0.000 0.000-5,0.000 0.000-5,-5.000-4.000-7,-9.000-5.000-6,-10.000-7.000-8,-8.000-5.000-7,-6.000-6.000-2,1.000-3.000 3,-1.000-3.000 2,1.000-2.000 3,-1.000-8.000 3,1.000-8.000 3,-1.000-10.000 5,1.000-9.000 4,4.000-9.000 5,9.000-5.000 7,10.000-7.000 5,10.000-5.000 7,8.000-4.000 3,10.000 0.000-1,10.000 0.000 0,9.000 0.000-1,6.000 1.000 0,3.000 4.000 3,3.000 3.000 1,4.000 3.000 3,-1.000 1.000-1,-3.000 1.000-3,-3.000-1.000-3,-2.000 1.000-2,-9.000 4.000-2,-12.000 9.000 0,-13.000 10.000-1,-12.000 10.000 0,-12.000 10.000 1,-8.000 13.000 0,-10.000 12.000 0,-9.000 13.000 1,-7.000 7.000 2,-3.000 4.000 1,-3.000 3.000 3,-2.000 3.000 2,0.000-2.000 0,7.000-6.000 0,6.000-6.000-1,7.000-6.000-1,5.000-9.000 0,7.000-8.000 0,6.000-10.000-1,7.000-9.000 1,13.000-13.000-6,22.000-16.000-10,22.000-15.000-11,23.000-15.000-9,10.000-12.000-6,0.000-6.000 0,0.000-6.000-1,0.000-6.000 0,-4.000 1.000 1,-5.000 9.000 0,-7.000 10.000 2,-5.000 10.000 1,-9.000 8.000 6,-9.000 10.000 11,-10.000 10.000 11,-8.000 9.000 11,-6.000 6.000 6,1.000 3.000 2,-1.000 3.000 0,1.000 4.000 1,1.000 1.000 2,3.000 0.000-1,3.000 0.000 1,4.000 0.000 1,2.000 0.000-5,4.000 0.000-11,3.000 0.000-11,3.000 0.000-11,-1.000-2.000-9,-2.000-3.000-11,-3.000-3.000-9,-3.000-2.000-9</inkml:trace>
</inkml:ink>
</file>

<file path=ppt/ink/ink83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3"/>
    </inkml:context>
    <inkml:brush xml:id="br0">
      <inkml:brushProperty name="width" value="0.0297902729362249" units="cm"/>
      <inkml:brushProperty name="height" value="0.0297902729362249" units="cm"/>
      <inkml:brushProperty name="color" value="#000000"/>
      <inkml:brushProperty name="ignorePressure" value="0"/>
    </inkml:brush>
  </inkml:definitions>
  <inkml:trace contextRef="#ctx0" brushRef="#br0">33750.000 16700.000 738,'-49.000'73.000'28,"4.000"-3.000"-1,3.000-3.000-1,3.000-2.000-1,-1.000 0.000-2,-2.000 7.000-3,-3.000 6.000-2,-3.000 7.000-3,2.000-4.000-3,10.000-12.000-4,10.000-13.000-3,9.000-12.000-5,12.000-12.000-4,16.000-8.000-8,15.000-10.000-6,17.000-9.000-7,5.000-5.000-2,-3.000 0.000 3,-3.000 0.000 1,-2.000 0.000 3,-6.000 4.000 3,-6.000 10.000 5,-6.000 10.000 4,-6.000 9.000 6,-7.000 7.000 3,-6.000 7.000 4,-6.000 6.000 4,-6.000 7.000 2,-10.000 4.000 2,-12.000 3.000-1,-13.000 3.000-1,-12.000 4.000-1,-7.000-3.000-1,1.000-5.000-2,-1.000-7.000-2,1.000-5.000-1,1.000-9.000-5,3.000-9.000-5,3.000-10.000-7,4.000-8.000-6,5.000-11.000-4,10.000-8.000-1,10.000-10.000-1,9.000-9.000-1,9.000-10.000 1,9.000-9.000 1,10.000-10.000 1,10.000-8.000 2,7.000-4.000 3,6.000 3.000 6,7.000 3.000 5,6.000 4.000 6,1.000 5.000 5,-3.000 10.000 7,-3.000 10.000 6,-2.000 9.000 6,-5.000 6.000 4,-2.000 3.000 3,-3.000 3.000 3,-3.000 4.000 2,-6.000 5.000 1,-5.000 10.000-1,-7.000 10.000 0,-5.000 9.000-2,-4.000 4.000-3,0.000 1.000-7,0.000-1.000-7,0.000 1.000-6,-4.000-1.000-5,-5.000 1.000-4,-7.000-1.000-5,-5.000 1.000-3,-3.000-3.000-4,4.000-2.000-3,3.000-3.000-2,3.000-3.000-4,10.000-7.000-2,20.000-9.000-3,18.000-10.000-3,20.000-8.000-2,13.000-8.000 1,9.000-2.000 6,10.000-3.000 6,10.000-3.000 6,-3.000-1.000 5,-11.000 4.000 5,-14.000 3.000 5,-11.000 3.000 5,-17.000 7.000 4,-18.000 14.000 3,-19.000 11.000 3,-18.000 14.000 2,-18.000 5.000 2,-16.000 1.000-1,-15.000-1.000-2,-15.000 1.000-1,-6.000-1.000-1,7.000 1.000-4,6.000-1.000-3,7.000 1.000-3,7.000-3.000-2,9.000-2.000 0,10.000-3.000-1,10.000-3.000 0,14.000-9.000-5,23.000-11.000-6,22.000-14.000-8,22.000-11.000-6,12.000-7.000-4,3.000 0.000 1,3.000 0.000 1,4.000 0.000 2,-3.000 1.000 1,-5.000 4.000 2,-7.000 3.000 4,-5.000 3.000 2,-9.000 7.000 6,-9.000 14.000 8,-10.000 11.000 9,-8.000 14.000 9,-14.000 10.000 5,-15.000 9.000 0,-15.000 10.000 1,-16.000 10.000 0,-12.000 7.000-1,-5.000 6.000-6,-7.000 7.000-4,-5.000 6.000-5,-6.000 6.000-4,-3.000 6.000-1,-3.000 7.000-3,-2.000 6.000-2,-5.000-1.000-4,-2.000-5.000-9,-3.000-7.000-8,-3.000-5.000-8,2.000-12.000-6,10.000-16.000-4,10.000-15.000-3,9.000-15.000-4</inkml:trace>
</inkml:ink>
</file>

<file path=ppt/ink/ink83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3"/>
    </inkml:context>
    <inkml:brush xml:id="br0">
      <inkml:brushProperty name="width" value="0.0252079647034407" units="cm"/>
      <inkml:brushProperty name="height" value="0.0252079647034407" units="cm"/>
      <inkml:brushProperty name="color" value="#000000"/>
      <inkml:brushProperty name="ignorePressure" value="0"/>
    </inkml:brush>
  </inkml:definitions>
  <inkml:trace contextRef="#ctx0" brushRef="#br0">32750.000 19050.000 872,'117.000'26.000'5,"-16.000"4.000"8,-15.000 3.000 8,-15.000 3.000 9,-7.000 4.000 0,3.000 7.000-11,3.000 6.000-9,4.000 7.000-12,1.000 0.000-6,0.000-2.000-5,0.000-3.000-5,0.000-3.000-4,-7.000-7.000-6,-11.000-9.000-4,-14.000-10.000-6,-11.000-8.000-5</inkml:trace>
</inkml:ink>
</file>

<file path=ppt/ink/ink83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4"/>
    </inkml:context>
    <inkml:brush xml:id="br0">
      <inkml:brushProperty name="width" value="0.0304865799844265" units="cm"/>
      <inkml:brushProperty name="height" value="0.0304865799844265" units="cm"/>
      <inkml:brushProperty name="color" value="#000000"/>
      <inkml:brushProperty name="ignorePressure" value="0"/>
    </inkml:brush>
  </inkml:definitions>
  <inkml:trace contextRef="#ctx0" brushRef="#br0">34750.000 17350.000 721,'21.000'-41.000'2,"-5.000"19.000"4,-7.000 19.000 4,-5.000 19.000 3,-4.000 10.000 3,0.000 4.000 1,0.000 3.000 0,0.000 3.000 2,-5.000 7.000 1,-9.000 14.000 3,-10.000 11.000 3,-8.000 14.000 2,-8.000 7.000 0,-2.000 3.000-7,-3.000 3.000-5,-3.000 4.000-5,-4.000-1.000-5,-3.000-3.000-8,-3.000-3.000-5,-2.000-2.000-6,2.000-12.000-5,9.000-19.000-2,10.000-18.000-2,10.000-19.000-3</inkml:trace>
</inkml:ink>
</file>

<file path=ppt/ink/ink83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4"/>
    </inkml:context>
    <inkml:brush xml:id="br0">
      <inkml:brushProperty name="width" value="0.0329233109951019" units="cm"/>
      <inkml:brushProperty name="height" value="0.0329233109951019" units="cm"/>
      <inkml:brushProperty name="color" value="#000000"/>
      <inkml:brushProperty name="ignorePressure" value="0"/>
    </inkml:brush>
  </inkml:definitions>
  <inkml:trace contextRef="#ctx0" brushRef="#br0">34850.000 17250.000 668,'50.000'-19.000'-6,"0.000"13.000"15,0.000 12.000 14,0.000 13.000 15,0.000 9.000 6,0.000 6.000-2,0.000 7.000-3,0.000 6.000-3,-2.000 4.000-3,-3.000 4.000-6,-3.000 3.000-5,-2.000 3.000-6,-6.000-1.000-8,-6.000-2.000-10,-6.000-3.000-10,-6.000-3.000-12,-10.000-4.000-9,-12.000-3.000-9,-13.000-3.000-10,-12.000-2.000-9,-10.000-6.000 1,-6.000-6.000 9,-6.000-6.000 9,-6.000-6.000 10,-4.000-6.000 7,1.000-2.000 6,-1.000-3.000 5,1.000-3.000 6,4.000-4.000 3,9.000-3.000 1,10.000-3.000 2,10.000-2.000 0,8.000-5.000 4,10.000-2.000 8,10.000-3.000 7,9.000-3.000 7,10.000-2.000 5,14.000 0.000 2,11.000 0.000 3,14.000 0.000 2,5.000 3.000 0,1.000 6.000-4,-1.000 7.000-3,1.000 6.000-3,-6.000 3.000-6,-8.000 0.000-7,-10.000 0.000-7,-9.000 0.000-7,-12.000 7.000-6,-11.000 17.000-2,-14.000 15.000-4,-11.000 16.000-4,-14.000 7.000-3,-11.000 1.000-2,-14.000-1.000-5,-11.000 1.000-2,-7.000-3.000 1,0.000-2.000 3,0.000-3.000 6,0.000-3.000 4,1.000-4.000 3,4.000-3.000 3,3.000-3.000 3,3.000-2.000 3,7.000-6.000 2,14.000-6.000 0,11.000-6.000 0,14.000-6.000 1,10.000-6.000 5,9.000-2.000 9,10.000-3.000 8,10.000-3.000 9,8.000-6.000 3,10.000-5.000-3,10.000-7.000-2,9.000-5.000-4,6.000-4.000-1,3.000 0.000-1,3.000 0.000-1,4.000 0.000-1,1.000-2.000-7,0.000-3.000-10,0.000-3.000-12,0.000-2.000-10,-7.000-1.000-6,-11.000 3.000 1,-14.000 3.000 1,-11.000 4.000 0,-15.000 1.000 0,-16.000 0.000-1,-15.000 0.000 0,-15.000 0.000-1,-9.000 3.000 4,1.000 6.000 10,-1.000 7.000 9,1.000 6.000 11,1.000 4.000 4,3.000 4.000 1,3.000 3.000-1,4.000 3.000 1,4.000 4.000 2,6.000 7.000 5,7.000 6.000 4,6.000 7.000 5,3.000 2.000 0,0.000 1.000-1,0.000-1.000-4,0.000 1.000-2,0.000 5.000-3,0.000 14.000-5,0.000 11.000-3,0.000 14.000-5,0.000 7.000-3,0.000 3.000-3,0.000 3.000-3,0.000 4.000-2,0.000-1.000-2,0.000-3.000 0,0.000-3.000-1,0.000-2.000 0,0.000-8.000-1,0.000-8.000-2,0.000-10.000-2,0.000-9.000-1,-4.000-12.000 0,-5.000-11.000 1,-7.000-14.000 2,-5.000-11.000 0,-4.000-12.000 2,0.000-9.000 0,0.000-10.000 2,0.000-8.000 0,3.000-15.000 1,6.000-19.000-2,7.000-18.000 0,6.000-19.000 0,9.000-12.000-4,13.000-2.000-4,12.000-3.000-5,13.000-3.000-6,2.000 7.000-2,-5.000 19.000-1,-7.000 19.000-1,-5.000 19.000-2,-4.000 12.000 2,0.000 6.000 3,0.000 7.000 4,0.000 6.000 3</inkml:trace>
</inkml:ink>
</file>

<file path=ppt/ink/ink83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5"/>
    </inkml:context>
    <inkml:brush xml:id="br0">
      <inkml:brushProperty name="width" value="0.0285703577101231" units="cm"/>
      <inkml:brushProperty name="height" value="0.0285703577101231" units="cm"/>
      <inkml:brushProperty name="color" value="#000000"/>
      <inkml:brushProperty name="ignorePressure" value="0"/>
    </inkml:brush>
  </inkml:definitions>
  <inkml:trace contextRef="#ctx0" brushRef="#br0">30300.000 20750.000 770,'179.000'-22.000'38,"-40.000"6.000"2,-40.000 7.000 2,-41.000 6.000 0,-18.000 3.000-6,7.000 0.000-13,6.000 0.000-15,7.000 0.000-12,-3.000 4.000-12,-8.000 10.000-7,-10.000 10.000-8,-9.000 9.000-9,-16.000 6.000-3,-22.000 3.000 1,-22.000 3.000 1,-21.000 4.000 1,-7.000-3.000 4,9.000-5.000 7,10.000-7.000 7,10.000-5.000 7,4.000-6.000 5,0.000-3.000 2,0.000-3.000 2,0.000-2.000 3</inkml:trace>
</inkml:ink>
</file>

<file path=ppt/ink/ink83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5"/>
    </inkml:context>
    <inkml:brush xml:id="br0">
      <inkml:brushProperty name="width" value="0.0307167135179043" units="cm"/>
      <inkml:brushProperty name="height" value="0.0307167135179043" units="cm"/>
      <inkml:brushProperty name="color" value="#000000"/>
      <inkml:brushProperty name="ignorePressure" value="0"/>
    </inkml:brush>
  </inkml:definitions>
  <inkml:trace contextRef="#ctx0" brushRef="#br0">30300.000 21400.000 716,'-30.000'25.000'0,"-9.000"0.000"0,-10.000 0.000 0,-8.000 0.000 0,-1.000-2.000 2,9.000-3.000 4,10.000-3.000 4,10.000-2.000 4,10.000-5.000 4,13.000-2.000 4,12.000-3.000 2,13.000-3.000 4,10.000-2.000 0,10.000 0.000-2,10.000 0.000-1,9.000 0.000-3,10.000-2.000-2,14.000-3.000-5,11.000-3.000-3,14.000-2.000-3,7.000-1.000-6,3.000 3.000-7,3.000 3.000-7,4.000 4.000-7,-6.000 1.000-2,-11.000 0.000 1,-14.000 0.000 2,-11.000 0.000 2,-14.000-2.000-6,-11.000-3.000-12,-14.000-3.000-13,-11.000-2.000-13</inkml:trace>
</inkml:ink>
</file>

<file path=ppt/ink/ink83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5"/>
    </inkml:context>
    <inkml:brush xml:id="br0">
      <inkml:brushProperty name="width" value="0.035321444272995" units="cm"/>
      <inkml:brushProperty name="height" value="0.035321444272995" units="cm"/>
      <inkml:brushProperty name="color" value="#000000"/>
      <inkml:brushProperty name="ignorePressure" value="0"/>
    </inkml:brush>
  </inkml:definitions>
  <inkml:trace contextRef="#ctx0" brushRef="#br0">32200.000 20650.000 622,'1.000'-46.000'2,"4.000"10.000"3,3.000 10.000 2,3.000 9.000 4,-1.000 10.000 7,-2.000 14.000 12,-3.000 11.000 10,-3.000 14.000 12,-4.000 8.000 0,-3.000 7.000-7,-3.000 6.000-10,-2.000 7.000-8,-3.000 4.000-7,1.000 3.000-4,-1.000 3.000-5,1.000 4.000-5,-1.000 1.000-5,1.000 0.000-7,-1.000 0.000-7,1.000 0.000-5,-1.000-4.000-8,1.000-5.000-7,-1.000-7.000-8,1.000-5.000-7,-1.000-14.000-4,1.000-18.000 2,-1.000-19.000 1,1.000-18.000 0</inkml:trace>
</inkml:ink>
</file>

<file path=ppt/ink/ink8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7"/>
    </inkml:context>
    <inkml:brush xml:id="br0">
      <inkml:brushProperty name="width" value="0.0294341221451759" units="cm"/>
      <inkml:brushProperty name="height" value="0.0294341221451759" units="cm"/>
      <inkml:brushProperty name="color" value="#f2395b"/>
      <inkml:brushProperty name="ignorePressure" value="0"/>
    </inkml:brush>
  </inkml:definitions>
  <inkml:trace contextRef="#ctx0" brushRef="#br0">74300.000 48050.000 747,'28.000'-29.000'-3,"6.000"-5.000"-7,7.000-7.000-7,6.000-5.000-6,1.000-3.000-3,-3.000 4.000 4,-3.000 3.000 4,-2.000 3.000 2,5.000-1.000 12,16.000-2.000 20,15.000-3.000 20,17.000-3.000 21,5.000 2.000 3,-3.000 10.000-10,-3.000 10.000-12,-2.000 9.000-12,-9.000 7.000-6,-12.000 7.000-4,-13.000 6.000-2,-12.000 7.000-3,-10.000 5.000-2,-6.000 7.000 1,-6.000 6.000-1,-6.000 7.000 0,-9.000 4.000-2,-8.000 3.000-3,-10.000 3.000-5,-9.000 4.000-4,-12.000 4.000-3,-11.000 6.000 1,-14.000 7.000 0,-11.000 6.000 0,-6.000-1.000-3,4.000-5.000-2,3.000-7.000-4,3.000-5.000-3,1.000-8.000-4,1.000-5.000-3,-1.000-7.000-3,1.000-5.000-4,2.000-9.000-1,7.000-9.000 2,6.000-10.000 2,7.000-8.000 2,5.000-12.000 3,7.000-12.000 6,6.000-13.000 5,7.000-12.000 4,4.000-5.000 6,3.000 3.000 6,3.000 3.000 4,4.000 4.000 7,4.000 5.000 1,6.000 10.000-2,7.000 10.000-2,6.000 9.000-1,6.000 9.000 3,6.000 9.000 9,7.000 10.000 7,6.000 10.000 9,9.000 7.000 3,13.000 6.000-5,12.000 7.000-3,13.000 6.000-4,6.000 1.000-6,0.000-3.000-9,0.000-3.000-9,0.000-2.000-8,0.000-6.000-7,0.000-6.000-5,0.000-6.000-6,0.000-6.000-6,-7.000-4.000-1,-11.000 1.000 0,-14.000-1.000 0,-11.000 1.000 1,-12.000-4.000 1,-9.000-6.000 1,-10.000-6.000 0,-8.000-6.000 1</inkml:trace>
</inkml:ink>
</file>

<file path=ppt/ink/ink83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5"/>
    </inkml:context>
    <inkml:brush xml:id="br0">
      <inkml:brushProperty name="width" value="0.0278276149183512" units="cm"/>
      <inkml:brushProperty name="height" value="0.0278276149183512" units="cm"/>
      <inkml:brushProperty name="color" value="#000000"/>
      <inkml:brushProperty name="ignorePressure" value="0"/>
    </inkml:brush>
  </inkml:definitions>
  <inkml:trace contextRef="#ctx0" brushRef="#br0">32050.000 21300.000 790,'26.000'-25.000'3,"4.000"0.000"5,3.000 0.000 6,3.000 0.000 6,3.000 1.000 3,3.000 4.000 0,3.000 3.000 1,4.000 3.000 1,2.000 1.000-2,4.000 1.000-8,3.000-1.000-6,3.000 1.000-6,-2.000-1.000-2,-6.000 1.000 3,-6.000-1.000 2,-6.000 1.000 2,-6.000-1.000-9,-2.000 1.000-24,-3.000-1.000-24,-3.000 1.000-24</inkml:trace>
</inkml:ink>
</file>

<file path=ppt/ink/ink83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6"/>
    </inkml:context>
    <inkml:brush xml:id="br0">
      <inkml:brushProperty name="width" value="0.0352358520030975" units="cm"/>
      <inkml:brushProperty name="height" value="0.0352358520030975" units="cm"/>
      <inkml:brushProperty name="color" value="#000000"/>
      <inkml:brushProperty name="ignorePressure" value="0"/>
    </inkml:brush>
  </inkml:definitions>
  <inkml:trace contextRef="#ctx0" brushRef="#br0">32850.000 20400.000 624,'0.000'-38.000'7,"0.000"26.000"15,0.000 24.000 16,0.000 26.000 13,-2.000 15.000 5,-3.000 6.000-9,-3.000 7.000-8,-2.000 6.000-9,-5.000 4.000-6,-2.000 4.000-4,-3.000 3.000-6,-3.000 3.000-5,1.000-4.000-4,6.000-8.000-5,7.000-10.000-5,6.000-9.000-5,9.000-12.000-8,13.000-11.000-14,12.000-14.000-13,13.000-11.000-12,7.000-11.000-2,4.000-5.000 9,3.000-7.000 11,3.000-5.000 10,-2.000 0.000 9,-6.000 10.000 7,-6.000 10.000 9,-6.000 9.000 7,-7.000 10.000 5,-6.000 14.000 2,-6.000 11.000 0,-6.000 14.000 1,-6.000 2.000 3,-2.000-6.000 1,-3.000-6.000 3,-3.000-6.000 2,5.000-18.000-3,17.000-28.000-11,15.000-28.000-9,16.000-27.000-10,9.000-19.000-3,3.000-5.000 1,3.000-7.000 3,4.000-5.000 2,-3.000-3.000-3,-5.000 4.000-6,-7.000 3.000-6,-5.000 3.000-7,-8.000 6.000 0,-5.000 9.000 10,-7.000 10.000 8,-5.000 10.000 9,-11.000 10.000 11,-11.000 13.000 12,-14.000 12.000 14,-11.000 13.000 12,-7.000 10.000 5,0.000 10.000-3,0.000 10.000-3,0.000 9.000-3,3.000 6.000-4,6.000 3.000-5,7.000 3.000-5,6.000 4.000-5,4.000 1.000-3,4.000 0.000-4,3.000 0.000-3,3.000 0.000-3,3.000-2.000-1,3.000-3.000 2,3.000-3.000 1,4.000-2.000 1,2.000-5.000-2,4.000-2.000-5,3.000-3.000-5,3.000-3.000-6,-2.000-1.000-2,-6.000 4.000-2,-6.000 3.000 0,-6.000 3.000-1,-9.000 3.000 0,-8.000 3.000 2,-10.000 3.000 2,-9.000 4.000 1,-10.000 1.000 2,-9.000 0.000-1,-10.000 0.000 1,-8.000 0.000 0,-6.000 1.000-1,1.000 4.000-2,-1.000 3.000-1,1.000 3.000-2,1.000-4.000-3,3.000-8.000-2,3.000-10.000-4,4.000-9.000-3,7.000-13.000-5,13.000-16.000-7,12.000-15.000-7,13.000-15.000-7</inkml:trace>
</inkml:ink>
</file>

<file path=ppt/ink/ink83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6"/>
    </inkml:context>
    <inkml:brush xml:id="br0">
      <inkml:brushProperty name="width" value="0.0349947363138199" units="cm"/>
      <inkml:brushProperty name="height" value="0.0349947363138199" units="cm"/>
      <inkml:brushProperty name="color" value="#000000"/>
      <inkml:brushProperty name="ignorePressure" value="0"/>
    </inkml:brush>
  </inkml:definitions>
  <inkml:trace contextRef="#ctx0" brushRef="#br0">34500.000 20850.000 628,'20.000'73.000'84,"-9.000"-3.000"-14,-10.000-3.000-16,-8.000-2.000-14,-4.000-5.000-9,3.000-2.000-4,3.000-3.000-4,4.000-3.000-4,4.000-6.000-6,6.000-5.000-5,7.000-7.000-6,6.000-5.000-5,4.000-17.000-7,4.000-24.000-7,3.000-26.000-7,3.000-24.000-7,1.000-15.000-2,1.000-3.000 0,-1.000-3.000 2,1.000-2.000 1,-6.000-1.000 0,-8.000 3.000-1,-10.000 3.000 0,-9.000 4.000 0,-7.000 4.000 3,-3.000 6.000 9,-3.000 7.000 8,-2.000 6.000 9,-6.000 7.000 7,-6.000 10.000 7,-6.000 10.000 7,-6.000 9.000 7,-2.000 6.000 2,3.000 3.000-2,3.000 3.000-1,4.000 4.000-2,2.000 7.000-2,4.000 13.000 0,3.000 12.000-2,3.000 13.000-1,7.000 2.000-11,14.000-5.000-22,11.000-7.000-21,14.000-5.000-23,3.000-6.000-5,-2.000-3.000 11,-3.000-3.000 11,-3.000-2.000 10</inkml:trace>
</inkml:ink>
</file>

<file path=ppt/ink/ink83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6"/>
    </inkml:context>
    <inkml:brush xml:id="br0">
      <inkml:brushProperty name="width" value="0.0303362179547548" units="cm"/>
      <inkml:brushProperty name="height" value="0.0303362179547548" units="cm"/>
      <inkml:brushProperty name="color" value="#000000"/>
      <inkml:brushProperty name="ignorePressure" value="0"/>
    </inkml:brush>
  </inkml:definitions>
  <inkml:trace contextRef="#ctx0" brushRef="#br0">35100.000 20800.000 725,'-27.000'28.000'3,"-3.000"6.000"6,-3.000 7.000 5,-2.000 6.000 7,2.000 1.000 4,9.000-3.000 0,10.000-3.000 3,10.000-2.000 0,4.000-3.000-1,0.000 1.000-5,0.000-1.000-6,0.000 1.000-5,6.000-1.000-2,13.000 1.000 1,12.000-1.000 1,13.000 1.000 0,4.000-4.000-7,-3.000-6.000-14,-3.000-6.000-15,-2.000-6.000-14,-5.000-6.000-10,-2.000-2.000-1,-3.000-3.000-3,-3.000-3.000-2</inkml:trace>
</inkml:ink>
</file>

<file path=ppt/ink/ink83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2:56"/>
    </inkml:context>
    <inkml:brush xml:id="br0">
      <inkml:brushProperty name="width" value="0.0307397358119488" units="cm"/>
      <inkml:brushProperty name="height" value="0.0307397358119488" units="cm"/>
      <inkml:brushProperty name="color" value="#000000"/>
      <inkml:brushProperty name="ignorePressure" value="0"/>
    </inkml:brush>
  </inkml:definitions>
  <inkml:trace contextRef="#ctx0" brushRef="#br0">35500.000 20850.000 715,'-71.000'6.000'37,"10.000"13.000"-1,10.000 12.000-1,9.000 13.000-2,7.000 10.000-1,7.000 10.000-2,6.000 10.000-2,7.000 9.000-2,-1.000 15.000-7,-6.000 22.000-10,-6.000 22.000-12,-6.000 23.000-11,-2.000-5.000-13,3.000-27.000-15,3.000-28.000-16,4.000-28.000-15</inkml:trace>
</inkml:ink>
</file>

<file path=ppt/ink/ink83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16"/>
    </inkml:context>
    <inkml:brush xml:id="br0">
      <inkml:brushProperty name="width" value="0.0271806549280882" units="cm"/>
      <inkml:brushProperty name="height" value="0.0271806549280882" units="cm"/>
      <inkml:brushProperty name="color" value="#000000"/>
      <inkml:brushProperty name="ignorePressure" value="0"/>
    </inkml:brush>
  </inkml:definitions>
  <inkml:trace contextRef="#ctx0" brushRef="#br0">40000.000 15600.000 809,'25.000'98.000'20,"0.000"-3.000"-2,0.000-3.000-3,0.000-2.000-2,0.000-1.000-2,0.000 3.000 1,0.000 3.000 0,0.000 4.000 0,3.000 2.000 0,6.000 4.000-2,7.000 3.000 0,6.000 3.000-1,4.000-1.000-1,4.000-2.000-3,3.000-3.000-3,3.000-3.000-2,1.000-7.000-1,1.000-9.000 1,-1.000-10.000 0,1.000-8.000 1,-1.000-8.000 0,1.000-2.000 0,-1.000-3.000 1,1.000-3.000-1,-1.000-1.000 1,1.000 4.000 0,-1.000 3.000 0,1.000 3.000 0,-4.000 3.000 0,-6.000 3.000 0,-6.000 3.000-1,-6.000 4.000 0,-6.000 1.000 0,-2.000 0.000 0,-3.000 0.000-1,-3.000 0.000 1,-2.000-2.000-2,0.000-3.000 1,0.000-3.000-1,0.000-2.000 0,0.000-6.000-1,0.000-6.000-1,0.000-6.000 0,0.000-6.000-2,-2.000-6.000-3,-3.000-2.000-6,-3.000-3.000-6,-2.000-3.000-6,-1.000-7.000-5,3.000-9.000-5,3.000-10.000-6,4.000-8.000-5</inkml:trace>
</inkml:ink>
</file>

<file path=ppt/ink/ink83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16"/>
    </inkml:context>
    <inkml:brush xml:id="br0">
      <inkml:brushProperty name="width" value="0.0235533025115728" units="cm"/>
      <inkml:brushProperty name="height" value="0.0235533025115728" units="cm"/>
      <inkml:brushProperty name="color" value="#000000"/>
      <inkml:brushProperty name="ignorePressure" value="0"/>
    </inkml:brush>
  </inkml:definitions>
  <inkml:trace contextRef="#ctx0" brushRef="#br0">42900.000 17550.000 934,'46.000'90.000'23,"-5.000"-18.000"-5,-7.000-19.000-5,-5.000-18.000-5,-3.000-10.000-5,4.000 0.000-2,3.000 0.000-5,3.000 0.000-2,-1.000 0.000-5,-2.000 0.000-5,-3.000 0.000-7,-3.000 0.000-4,-7.000 1.000-4,-9.000 4.000 1,-10.000 3.000 1,-8.000 3.000 0,-6.000-2.000 3,1.000-6.000 5,-1.000-6.000 7,1.000-6.000 5</inkml:trace>
</inkml:ink>
</file>

<file path=ppt/ink/ink83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16"/>
    </inkml:context>
    <inkml:brush xml:id="br0">
      <inkml:brushProperty name="width" value="0.0301933065056801" units="cm"/>
      <inkml:brushProperty name="height" value="0.0301933065056801" units="cm"/>
      <inkml:brushProperty name="color" value="#000000"/>
      <inkml:brushProperty name="ignorePressure" value="0"/>
    </inkml:brush>
  </inkml:definitions>
  <inkml:trace contextRef="#ctx0" brushRef="#br0">42550.000 18650.000 728,'-16.000'20.000'-14,"19.000"-9.000"8,19.000-10.000 9,19.000-8.000 8,10.000-8.000 4,4.000-2.000-2,3.000-3.000-2,3.000-3.000-2,-4.000 1.000-4,-8.000 6.000-2,-10.000 7.000-4,-9.000 6.000-4,-5.000 3.000-1,0.000 0.000-1,0.000 0.000 0,0.000 0.000-1,-4.000 7.000 4,-5.000 17.000 9,-7.000 15.000 8,-5.000 16.000 8,-6.000 9.000 4,-3.000 3.000-2,-3.000 3.000-1,-2.000 4.000-2,-3.000 1.000 0,1.000 0.000-1,-1.000 0.000 1,1.000 0.000 0,-1.000-2.000-2,1.000-3.000-3,-1.000-3.000-5,1.000-2.000-4,1.000-6.000-3,3.000-6.000-4,3.000-6.000-3,4.000-6.000-2,1.000-6.000-5,0.000-2.000-6,0.000-3.000-6,0.000-3.000-5,1.000-10.000-4,4.000-16.000-1,3.000-15.000-1,3.000-15.000-1,6.000-18.000 0,9.000-19.000 2,10.000-18.000 0,10.000-19.000 2,-1.000-1.000 3,-9.000 20.000 7,-10.000 18.000 5,-8.000 20.000 7,-6.000 8.000 3,1.000 1.000 2,-1.000-1.000 1,1.000 1.000 1</inkml:trace>
</inkml:ink>
</file>

<file path=ppt/ink/ink83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17"/>
    </inkml:context>
    <inkml:brush xml:id="br0">
      <inkml:brushProperty name="width" value="0.0299359355121851" units="cm"/>
      <inkml:brushProperty name="height" value="0.0299359355121851" units="cm"/>
      <inkml:brushProperty name="color" value="#000000"/>
      <inkml:brushProperty name="ignorePressure" value="0"/>
    </inkml:brush>
  </inkml:definitions>
  <inkml:trace contextRef="#ctx0" brushRef="#br0">43550.000 18650.000 734,'25.000'-25.000'0,"0.000"0.000"0,0.000 0.000 0,0.000 0.000 0,-4.000 10.000 7,-5.000 23.000 12,-7.000 22.000 14,-5.000 22.000 12,-6.000 13.000 2,-3.000 7.000-9,-3.000 6.000-8,-2.000 7.000-10,-3.000 7.000-6,1.000 9.000-6,-1.000 10.000-4,1.000 10.000-4,-1.000 0.000-3,1.000-5.000 2,-1.000-7.000 0,1.000-5.000 1,-1.000-14.000-5,1.000-18.000-11,-1.000-19.000-12,1.000-18.000-12,2.000-20.000-6,7.000-18.000 1,6.000-19.000 1,7.000-18.000 0,0.000-9.000 4,-2.000 4.000 7,-3.000 3.000 6,-3.000 3.000 7</inkml:trace>
</inkml:ink>
</file>

<file path=ppt/ink/ink83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17"/>
    </inkml:context>
    <inkml:brush xml:id="br0">
      <inkml:brushProperty name="width" value="0.0346207693219185" units="cm"/>
      <inkml:brushProperty name="height" value="0.0346207693219185" units="cm"/>
      <inkml:brushProperty name="color" value="#000000"/>
      <inkml:brushProperty name="ignorePressure" value="0"/>
    </inkml:brush>
  </inkml:definitions>
  <inkml:trace contextRef="#ctx0" brushRef="#br0">44150.000 17950.000 635,'46.000'-25.000'-1,"-5.000"0.000"-4,-7.000 0.000-2,-5.000 0.000-2,-3.000 3.000 0,4.000 6.000 6,3.000 7.000 5,3.000 6.000 6,1.000 4.000 2,1.000 4.000 2,-1.000 3.000-1,1.000 3.000 1,1.000 1.000-1,3.000 1.000-2,3.000-1.000-4,4.000 1.000-2,-1.000 1.000-2,-3.000 3.000-1,-3.000 3.000 1,-2.000 4.000-1,-6.000 2.000 0,-6.000 4.000 2,-6.000 3.000 1,-6.000 3.000 1,-6.000 4.000 3,-2.000 7.000 2,-3.000 6.000 3,-3.000 7.000 3,-2.000 0.000 2,0.000-2.000 1,0.000-3.000 2,0.000-3.000 1,0.000 2.000 0,0.000 10.000 0,0.000 10.000-1,0.000 9.000 0,1.000 7.000-1,4.000 7.000-2,3.000 6.000-2,3.000 7.000-1,1.000 4.000-3,1.000 3.000-1,-1.000 3.000-2,1.000 4.000-2,-1.000-4.000-3,1.000-9.000-3,-1.000-10.000-2,1.000-8.000-3,-3.000-9.000-2,-2.000-6.000 0,-3.000-6.000-1,-3.000-6.000 1,-1.000-9.000 0,4.000-8.000 2,3.000-10.000 1,3.000-9.000 1,-10.000-18.000-8,-21.000-24.000-18,-22.000-26.000-20,-22.000-24.000-18,-10.000-21.000-4,4.000-16.000 11,3.000-15.000 12,3.000-15.000 12,-2.000-7.000 8,-6.000 3.000 7,-6.000 3.000 6,-6.000 4.000 5,2.000 4.000 5,14.000 6.000 1,11.000 7.000 0,14.000 6.000 3,10.000 7.000 0,9.000 10.000 2,10.000 10.000 1,10.000 9.000 2,5.000 7.000 2,4.000 7.000 1,3.000 6.000 3,3.000 7.000 1,3.000 5.000 3,3.000 7.000 2,3.000 6.000 3,4.000 7.000 1,-1.000 7.000 1,-3.000 9.000-2,-3.000 10.000-2,-2.000 10.000-2,-6.000 8.000-2,-6.000 10.000-3,-6.000 10.000-3,-6.000 9.000-3,-6.000 6.000-1,-2.000 3.000 0,-3.000 3.000-1,-3.000 4.000 0,-1.000-3.000-1,4.000-5.000 1,3.000-7.000-1,3.000-5.000 0,6.000-12.000-1,9.000-16.000-3,10.000-15.000-2,10.000-15.000-3,8.000-17.000-2,10.000-15.000-2,10.000-15.000-1,9.000-16.000-2,4.000-8.000-2,1.000 0.000-2,-1.000 0.000-1,1.000 0.000-2,-7.000 3.000 0,-12.000 6.000 5,-13.000 7.000 2,-12.000 6.000 5,-9.000 6.000 2,-2.000 6.000 3,-3.000 7.000 2,-3.000 6.000 3,-7.000 6.000 2,-9.000 6.000 2,-10.000 7.000 2,-8.000 6.000 3,-4.000 4.000 4,3.000 4.000 6,3.000 3.000 6,4.000 3.000 5,1.000 6.000 3,0.000 9.000-2,0.000 10.000-1,0.000 10.000-1,1.000 4.000-4,4.000 0.000-4,3.000 0.000-5,3.000 0.000-5,4.000 0.000-2,7.000 0.000-1,6.000 0.000 0,7.000 0.000 0,4.000 0.000-1,3.000 0.000-4,3.000 0.000-2,4.000 0.000-4,1.000-2.000-1,0.000-3.000 0,0.000-3.000 0,0.000-2.000 0,-2.000-3.000-1,-3.000 1.000-1,-3.000-1.000-1,-2.000 1.000-2,-6.000 1.000 0,-6.000 3.000 1,-6.000 3.000 3,-6.000 4.000 1,-9.000-3.000 0,-8.000-5.000 0,-10.000-7.000-1,-9.000-5.000-1,-5.000-6.000 0,0.000-3.000 0,0.000-3.000 0,0.000-2.000 0,1.000-9.000 0,4.000-12.000 0,3.000-13.000 0,3.000-12.000 0,4.000-12.000-1,7.000-8.000-2,6.000-10.000-2,7.000-9.000-3,10.000-2.000-1,16.000 6.000-1,15.000 7.000-2,17.000 6.000-2,2.000 6.000 1,-9.000 6.000 2,-10.000 7.000 0,-8.000 6.000 3</inkml:trace>
</inkml:ink>
</file>

<file path=ppt/ink/ink8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7"/>
    </inkml:context>
    <inkml:brush xml:id="br0">
      <inkml:brushProperty name="width" value="0.0234395433217287" units="cm"/>
      <inkml:brushProperty name="height" value="0.0234395433217287" units="cm"/>
      <inkml:brushProperty name="color" value="#f2395b"/>
      <inkml:brushProperty name="ignorePressure" value="0"/>
    </inkml:brush>
  </inkml:definitions>
  <inkml:trace contextRef="#ctx0" brushRef="#br0">75700.000 45350.000 938,'0.000'-47.000'0,"0.000"6.000"0,0.000 7.000 0,0.000 6.000 0,1.000 4.000 1,4.000 4.000 1,3.000 3.000 1,3.000 3.000 1,3.000 6.000 2,3.000 9.000 2,3.000 10.000 1,4.000 10.000 2,2.000 11.000-1,4.000 17.000-4,3.000 15.000-4,3.000 16.000-5,-2.000 7.000-6,-6.000 1.000-10,-6.000-1.000-9,-6.000 1.000-9,-6.000-9.000-2,-2.000-15.000 5,-3.000-15.000 4,-3.000-16.000 6</inkml:trace>
</inkml:ink>
</file>

<file path=ppt/ink/ink83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18"/>
    </inkml:context>
    <inkml:brush xml:id="br0">
      <inkml:brushProperty name="width" value="0.0334135368466377" units="cm"/>
      <inkml:brushProperty name="height" value="0.0334135368466377" units="cm"/>
      <inkml:brushProperty name="color" value="#000000"/>
      <inkml:brushProperty name="ignorePressure" value="0"/>
    </inkml:brush>
  </inkml:definitions>
  <inkml:trace contextRef="#ctx0" brushRef="#br0">45800.000 18350.000 658,'-15.000'-22.000'5,"23.000"6.000"10,22.000 7.000 11,22.000 6.000 10,8.000 9.000 2,-2.000 13.000-5,-3.000 12.000-4,-3.000 13.000-6,-7.000 6.000-5,-9.000 0.000-6,-10.000 0.000-5,-8.000 0.000-5,-8.000 3.000-5,-2.000 6.000-2,-3.000 7.000-3,-3.000 6.000-3,-7.000 1.000-1,-9.000-3.000 0,-10.000-3.000 2,-8.000-2.000 0,-6.000-8.000 0,1.000-8.000 0,-1.000-10.000 0,1.000-9.000 0,-1.000-7.000-1,1.000-3.000 2,-1.000-3.000 1,1.000-2.000 1,2.000-11.000-1,7.000-15.000-5,6.000-15.000-4,7.000-16.000-4,4.000-10.000-1,3.000-3.000 1,3.000-3.000 2,4.000-2.000 1,1.000 0.000 2,0.000 7.000 4,0.000 6.000 2,0.000 7.000 3,3.000 7.000 6,6.000 9.000 8,7.000 10.000 10,6.000 10.000 9,-1.000 10.000 6,-5.000 13.000 4,-7.000 12.000 4,-5.000 13.000 4,-4.000 7.000-1,0.000 4.000-6,0.000 3.000-6,0.000 3.000-5,-2.000 6.000-6,-3.000 9.000-3,-3.000 10.000-4,-2.000 10.000-4,-3.000 0.000-2,1.000-5.000 1,-1.000-7.000-1,1.000-5.000 0,1.000-8.000-6,3.000-5.000-10,3.000-7.000-11,4.000-5.000-11,4.000-19.000-10,6.000-27.000-8,7.000-28.000-9,6.000-28.000-8,1.000-12.000 3,-3.000 7.000 12,-3.000 6.000 14,-2.000 7.000 13</inkml:trace>
</inkml:ink>
</file>

<file path=ppt/ink/ink83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18"/>
    </inkml:context>
    <inkml:brush xml:id="br0">
      <inkml:brushProperty name="width" value="0.0323097594082355" units="cm"/>
      <inkml:brushProperty name="height" value="0.0323097594082355" units="cm"/>
      <inkml:brushProperty name="color" value="#000000"/>
      <inkml:brushProperty name="ignorePressure" value="0"/>
    </inkml:brush>
  </inkml:definitions>
  <inkml:trace contextRef="#ctx0" brushRef="#br0">46400.000 18600.000 680,'45.000'-24.000'0,"-9.000"4.000"0,-10.000 3.000 0,-8.000 3.000 0,-6.000 6.000 7,1.000 9.000 14,-1.000 10.000 13,1.000 10.000 14,-1.000 10.000 2,1.000 13.000-8,-1.000 12.000-8,1.000 13.000-9,-4.000 9.000-5,-6.000 6.000-5,-6.000 7.000-3,-6.000 6.000-4,-6.000 3.000-4,-2.000 0.000-5,-3.000 0.000-5,-3.000 0.000-3,-1.000-8.000-5,4.000-16.000-5,3.000-15.000-4,3.000-15.000-5,4.000-25.000-5,7.000-30.000-7,6.000-32.000-7,7.000-30.000-8,4.000-15.000 2,3.000 3.000 10,3.000 3.000 9,4.000 4.000 11,2.000 4.000 7,4.000 6.000 8,3.000 7.000 8,3.000 6.000 6,3.000 7.000 6,3.000 10.000 7,3.000 10.000 4,4.000 9.000 6,-1.000 6.000 2,-3.000 3.000-2,-3.000 3.000-2,-2.000 4.000-2,-1.000 1.000-4,3.000 0.000-5,3.000 0.000-4,4.000 0.000-6,-3.000 0.000-4,-5.000 0.000-4,-7.000 0.000-2,-5.000 0.000-3,-4.000 0.000-7,0.000 0.000-8,0.000 0.000-8,0.000 0.000-9</inkml:trace>
</inkml:ink>
</file>

<file path=ppt/ink/ink83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19"/>
    </inkml:context>
    <inkml:brush xml:id="br0">
      <inkml:brushProperty name="width" value="0.0390191748738289" units="cm"/>
      <inkml:brushProperty name="height" value="0.0390191748738289" units="cm"/>
      <inkml:brushProperty name="color" value="#000000"/>
      <inkml:brushProperty name="ignorePressure" value="0"/>
    </inkml:brush>
  </inkml:definitions>
  <inkml:trace contextRef="#ctx0" brushRef="#br0">47600.000 17950.000 563,'23.000'-133.000'4,"-3.000"34.000"4,-3.000 35.000 3,-2.000 35.000 4,-3.000 24.000 7,1.000 16.000 10,-1.000 15.000 9,1.000 17.000 9,-3.000 14.000 2,-2.000 17.000-8,-3.000 15.000-8,-3.000 16.000-7,-4.000 18.000-5,-3.000 22.000-3,-3.000 22.000-1,-2.000 23.000-3,-3.000 27.000-7,1.000 34.000-9,-1.000 35.000-12,1.000 35.000-10,-4.000 11.000-9,-6.000-8.000-5,-6.000-10.000-8,-6.000-9.000-5,-1.000-34.000-4,7.000-55.000-1,6.000-57.000-2,7.000-55.000-1</inkml:trace>
</inkml:ink>
</file>

<file path=ppt/ink/ink83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2"/>
    </inkml:context>
    <inkml:brush xml:id="br0">
      <inkml:brushProperty name="width" value="0.033783070743084" units="cm"/>
      <inkml:brushProperty name="height" value="0.033783070743084" units="cm"/>
      <inkml:brushProperty name="color" value="#000000"/>
      <inkml:brushProperty name="ignorePressure" value="0"/>
    </inkml:brush>
  </inkml:definitions>
  <inkml:trace contextRef="#ctx0" brushRef="#br0">41750.000 20750.000 651,'-71.000'76.000'52,"10.000"4.000"-10,10.000 3.000-12,9.000 3.000-11,2.000 4.000-6,-2.000 7.000-2,-3.000 6.000-1,-3.000 7.000-1,-1.000 8.000-2,4.000 14.000-3,3.000 11.000-1,3.000 14.000-3,1.000 2.000-2,1.000-6.000-3,-1.000-6.000-3,1.000-6.000-3,2.000-15.000-2,7.000-21.000-4,6.000-22.000-2,7.000-22.000-3,4.000-21.000-2,3.000-18.000 0,3.000-19.000-1,4.000-18.000-1,5.000-21.000 0,10.000-22.000 1,10.000-22.000 2,9.000-21.000 0,2.000-17.000 4,-2.000-8.000 3,-3.000-10.000 5,-3.000-9.000 5,-1.000 1.000 2,4.000 13.000 1,3.000 12.000 1,3.000 13.000 0,-2.000 10.000 2,-6.000 10.000-1,-6.000 10.000 1,-6.000 9.000-1,-4.000 9.000 3,1.000 9.000 3,-1.000 10.000 4,1.000 10.000 3,-1.000 4.000 6,1.000 0.000 9,-1.000 0.000 10,1.000 0.000 8,2.000 6.000 2,7.000 13.000-7,6.000 12.000-7,7.000 13.000-6,0.000 13.000-4,-2.000 17.000-2,-3.000 15.000-3,-3.000 16.000-3,-4.000 13.000 0,-3.000 14.000-2,-3.000 11.000 0,-2.000 14.000-1,-5.000 5.000 0,-2.000 1.000-3,-3.000-1.000 0,-3.000 1.000-3,-2.000-6.000 1,0.000-8.000 0,0.000-10.000 2,0.000-9.000 0,0.000-12.000-2,0.000-11.000-10,0.000-14.000-8,0.000-11.000-8,-4.000-14.000-5,-5.000-11.000 1,-7.000-14.000 0,-5.000-11.000-1,-8.000-9.000 1,-5.000-3.000 0,-7.000-3.000 0,-5.000-2.000 0,-4.000-8.000 1,0.000-8.000 3,0.000-10.000 1,0.000-9.000 3,0.000-9.000 2,0.000-5.000 2,0.000-7.000 2,0.000-5.000 1,4.000-1.000 4,10.000 6.000 4,10.000 7.000 3,9.000 6.000 4,9.000 6.000 5,9.000 6.000 5,10.000 7.000 5,10.000 6.000 6,7.000 4.000 1,6.000 4.000-4,7.000 3.000-3,6.000 3.000-4,6.000 3.000-5,6.000 3.000-6,7.000 3.000-6,6.000 4.000-6,1.000-1.000-4,-3.000-3.000 0,-3.000-3.000-1,-2.000-2.000-1,-5.000-3.000-2,-2.000 1.000-5,-3.000-1.000-4,-3.000 1.000-4,-6.000-4.000-4,-5.000-6.000 0,-7.000-6.000-2,-5.000-6.000-1,-6.000-2.000 2,-3.000 3.000 5,-3.000 3.000 7,-2.000 4.000 4,-3.000 1.000 5,1.000 0.000 2,-1.000 0.000 2,1.000 0.000 3</inkml:trace>
</inkml:ink>
</file>

<file path=ppt/ink/ink83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3"/>
    </inkml:context>
    <inkml:brush xml:id="br0">
      <inkml:brushProperty name="width" value="0.036564402282238" units="cm"/>
      <inkml:brushProperty name="height" value="0.036564402282238" units="cm"/>
      <inkml:brushProperty name="color" value="#000000"/>
      <inkml:brushProperty name="ignorePressure" value="0"/>
    </inkml:brush>
  </inkml:definitions>
  <inkml:trace contextRef="#ctx0" brushRef="#br0">42250.000 21450.000 601,'0.000'-94.000'0,"0.000"13.000"-2,0.000 12.000-1,0.000 13.000-2,3.000 7.000 3,6.000 4.000 4,7.000 3.000 5,6.000 3.000 4,1.000 12.000 7,-3.000 22.000 8,-3.000 22.000 9,-2.000 23.000 8,-6.000 16.000 1,-6.000 13.000-7,-6.000 12.000-6,-6.000 13.000-7,-4.000 9.000-4,1.000 6.000-1,-1.000 7.000-1,1.000 6.000-1,-1.000 4.000-2,1.000 4.000-3,-1.000 3.000-4,1.000 3.000-3,2.000-7.000-1,7.000-15.000 0,6.000-15.000 1,7.000-16.000 0,7.000-16.000-6,9.000-16.000-14,10.000-15.000-13,10.000-15.000-15,7.000-15.000-6,6.000-12.000 0,7.000-13.000 1,6.000-12.000 1,3.000-13.000 2,0.000-12.000 6,0.000-13.000 4,0.000-12.000 5,-8.000 1.000 5,-16.000 16.000 3,-15.000 15.000 5,-15.000 17.000 3</inkml:trace>
</inkml:ink>
</file>

<file path=ppt/ink/ink83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3"/>
    </inkml:context>
    <inkml:brush xml:id="br0">
      <inkml:brushProperty name="width" value="0.0352433249354362" units="cm"/>
      <inkml:brushProperty name="height" value="0.0352433249354362" units="cm"/>
      <inkml:brushProperty name="color" value="#000000"/>
      <inkml:brushProperty name="ignorePressure" value="0"/>
    </inkml:brush>
  </inkml:definitions>
  <inkml:trace contextRef="#ctx0" brushRef="#br0">43350.000 21550.000 624,'-25.000'-19.000'0,"0.000"13.000"13,0.000 12.000 11,0.000 13.000 13,1.000 13.000 2,4.000 17.000-4,3.000 15.000-4,3.000 16.000-5,1.000 9.000-4,1.000 3.000-4,-1.000 3.000-2,1.000 4.000-4,1.000-4.000-3,3.000-9.000-2,3.000-10.000-1,4.000-8.000-3,4.000-12.000-6,6.000-12.000-8,7.000-13.000-9,6.000-12.000-9,6.000-15.000-5,6.000-15.000-2,7.000-15.000-2,6.000-16.000-1,1.000-13.000 0,-3.000-9.000 1,-3.000-10.000 3,-2.000-8.000 3,-5.000-3.000 3,-2.000 7.000 7,-3.000 6.000 6,-3.000 7.000 6,-6.000 13.000 11,-5.000 22.000 15,-7.000 22.000 14,-5.000 23.000 15,-6.000 14.000 6,-3.000 10.000-4,-3.000 10.000-2,-2.000 9.000-4,-1.000 4.000-3,3.000 1.000-5,3.000-1.000-5,4.000 1.000-4,1.000-4.000-5,0.000-6.000-2,0.000-6.000-4,0.000-6.000-2,4.000-7.000-4,10.000-6.000-4,10.000-6.000-3,9.000-6.000-4,2.000-10.000-2,-2.000-12.000-2,-3.000-13.000-3,-3.000-12.000-1,-4.000-13.000-1,-3.000-12.000 1,-3.000-13.000 1,-2.000-12.000 1,-3.000-5.000 0,1.000 3.000-2,-1.000 3.000-3,1.000 4.000-2,-1.000 4.000 1,1.000 6.000 2,-1.000 7.000 4,1.000 6.000 2,-3.000 6.000 4,-2.000 6.000 5,-3.000 7.000 5,-3.000 6.000 4,1.000 7.000 4,6.000 10.000 2,7.000 10.000 2,6.000 9.000 2,1.000 7.000-1,-3.000 7.000-2,-3.000 6.000-3,-2.000 7.000-2,-5.000 4.000-3,-2.000 3.000-2,-3.000 3.000-4,-3.000 4.000-1,-2.000-1.000-3,0.000-3.000-2,0.000-3.000-1,0.000-2.000-1,0.000-3.000-1,0.000 1.000 1,0.000-1.000 0,0.000 1.000 0,4.000-12.000-7,10.000-21.000-12,10.000-22.000-14,9.000-22.000-13,6.000-10.000-1,3.000 4.000 8,3.000 3.000 9,4.000 3.000 10,-1.000 4.000 5,-3.000 7.000 2,-3.000 6.000 2,-2.000 7.000 2,-6.000 2.000 3,-6.000 1.000 4,-6.000-1.000 4,-6.000 1.000 4,-4.000-1.000 3,1.000 1.000-1,-1.000-1.000 0,1.000 1.000 0,-3.000-3.000 1,-2.000-2.000 1,-3.000-3.000 0,-3.000-3.000 2,-2.000 8.000 8,0.000 23.000 19,0.000 22.000 17,0.000 22.000 18,0.000 12.000 2,0.000 3.000-14,0.000 3.000-14,0.000 4.000-14,0.000 1.000-9,0.000 0.000-3,0.000 0.000-3,0.000 0.000-4,0.000-4.000-7,0.000-5.000-11,0.000-7.000-11,0.000-5.000-12,0.000-8.000-7,0.000-5.000-2,0.000-7.000-2,0.000-5.000-2</inkml:trace>
</inkml:ink>
</file>

<file path=ppt/ink/ink83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4"/>
    </inkml:context>
    <inkml:brush xml:id="br0">
      <inkml:brushProperty name="width" value="0.0280030630528927" units="cm"/>
      <inkml:brushProperty name="height" value="0.0280030630528927" units="cm"/>
      <inkml:brushProperty name="color" value="#000000"/>
      <inkml:brushProperty name="ignorePressure" value="0"/>
    </inkml:brush>
  </inkml:definitions>
  <inkml:trace contextRef="#ctx0" brushRef="#br0">44950.000 21100.000 785,'25.000'-44.000'14,"0.000"13.000"0,0.000 12.000-1,0.000 13.000 1,0.000 12.000 1,0.000 13.000 3,0.000 12.000 5,0.000 13.000 4,-4.000 7.000-2,-5.000 4.000-4,-7.000 3.000-6,-5.000 3.000-4,-4.000 6.000-6,0.000 9.000-7,0.000 10.000-4,0.000 10.000-7,-4.000-1.000-5,-5.000-9.000-6,-7.000-10.000-5,-5.000-8.000-5,3.000-18.000-3,17.000-25.000 1,15.000-25.000 1,16.000-25.000 1,5.000-8.000 6,-2.000 9.000 13,-3.000 10.000 12,-3.000 10.000 13,-1.000 7.000 6,4.000 6.000 1,3.000 7.000 1,3.000 6.000 0,-4.000 9.000 1,-8.000 13.000 2,-10.000 12.000 2,-9.000 13.000 1,-10.000 9.000 0,-9.000 6.000-3,-10.000 7.000-2,-8.000 6.000-4,-4.000-2.000-3,3.000-9.000-3,3.000-10.000-3,4.000-8.000-4,2.000-11.000-2,4.000-8.000-3,3.000-10.000-1,3.000-9.000-3,3.000 1.000-7,3.000 13.000-11,3.000 12.000-10,4.000 13.000-12,-1.000-2.000-1,-3.000-16.000 9,-3.000-15.000 8,-2.000-15.000 8,-5.000-7.000 5,-2.000 3.000 2,-3.000 3.000 3,-3.000 4.000 2</inkml:trace>
</inkml:ink>
</file>

<file path=ppt/ink/ink83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4"/>
    </inkml:context>
    <inkml:brush xml:id="br0">
      <inkml:brushProperty name="width" value="0.0339316688477993" units="cm"/>
      <inkml:brushProperty name="height" value="0.0339316688477993" units="cm"/>
      <inkml:brushProperty name="color" value="#000000"/>
      <inkml:brushProperty name="ignorePressure" value="0"/>
    </inkml:brush>
  </inkml:definitions>
  <inkml:trace contextRef="#ctx0" brushRef="#br0">46450.000 20550.000 648,'0.000'95.000'95,"0.000"-9.000"-21,0.000-10.000-20,0.000-8.000-21,0.000-3.000-10,0.000 7.000-4,0.000 6.000-1,0.000 7.000-3,0.000 5.000-3,0.000 7.000-5,0.000 6.000-6,0.000 7.000-3,0.000 4.000-7,0.000 3.000-5,0.000 3.000-6,0.000 4.000-5,-2.000-3.000-4,-3.000-5.000-2,-3.000-7.000 0,-2.000-5.000-1,-1.000-14.000-1,3.000-18.000 0,3.000-19.000 1,4.000-18.000 0,-1.000-10.000 1,-3.000 0.000 2,-3.000 0.000 2,-2.000 0.000 2</inkml:trace>
</inkml:ink>
</file>

<file path=ppt/ink/ink83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4"/>
    </inkml:context>
    <inkml:brush xml:id="br0">
      <inkml:brushProperty name="width" value="0.0320208296179771" units="cm"/>
      <inkml:brushProperty name="height" value="0.0320208296179771" units="cm"/>
      <inkml:brushProperty name="color" value="#000000"/>
      <inkml:brushProperty name="ignorePressure" value="0"/>
    </inkml:brush>
  </inkml:definitions>
  <inkml:trace contextRef="#ctx0" brushRef="#br0">46100.000 22200.000 687,'0.000'75.000'54,"0.000"0.000"-9,0.000 0.000-11,0.000 0.000-10,1.000 1.000-6,4.000 4.000-3,3.000 3.000-2,3.000 3.000-2,-1.000-4.000-1,-2.000-8.000 2,-3.000-10.000 2,-3.000-9.000 0,-1.000-9.000 1,4.000-5.000-3,3.000-7.000-2,3.000-5.000-3,10.000-17.000-2,20.000-24.000-6,18.000-26.000-4,20.000-24.000-4,6.000-17.000-6,-2.000-5.000-5,-3.000-7.000-6,-3.000-5.000-6,-7.000 2.000-3,-9.000 13.000-3,-10.000 12.000-1,-8.000 13.000-2,-9.000 9.000 1,-6.000 6.000 4,-6.000 7.000 3,-6.000 6.000 4</inkml:trace>
</inkml:ink>
</file>

<file path=ppt/ink/ink83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5"/>
    </inkml:context>
    <inkml:brush xml:id="br0">
      <inkml:brushProperty name="width" value="0.0335844792425632" units="cm"/>
      <inkml:brushProperty name="height" value="0.0335844792425632" units="cm"/>
      <inkml:brushProperty name="color" value="#000000"/>
      <inkml:brushProperty name="ignorePressure" value="0"/>
    </inkml:brush>
  </inkml:definitions>
  <inkml:trace contextRef="#ctx0" brushRef="#br0">41350.000 23350.000 655,'96.000'-22.000'75,"-5.000"6.000"-17,-7.000 7.000-15,-5.000 6.000-17,-1.000 3.000-10,6.000 0.000-4,7.000 0.000-4,6.000 0.000-5,-2.000 0.000-2,-9.000 0.000-3,-10.000 0.000-2,-8.000 0.000-3,-15.000 4.000-8,-19.000 10.000-17,-18.000 10.000-15,-19.000 9.000-17,-16.000 4.000-1,-12.000 1.000 14,-13.000-1.000 14,-12.000 1.000 12,-9.000-6.000 10,-2.000-8.000 2,-3.000-10.000 5,-3.000-9.000 2,2.000-5.000 3,10.000 0.000 1,10.000 0.000 0,9.000 0.000 1,6.000 0.000 3,3.000 0.000 7,3.000 0.000 6,4.000 0.000 7,4.000 3.000 6,6.000 6.000 7,7.000 7.000 9,6.000 6.000 6,3.000 6.000 1,0.000 6.000-5,0.000 7.000-8,0.000 6.000-5,0.000 6.000-5,0.000 6.000-4,0.000 7.000-4,0.000 6.000-4,-2.000 9.000-3,-3.000 13.000-3,-3.000 12.000-1,-2.000 13.000-4,-1.000 7.000-2,3.000 4.000-3,3.000 3.000-2,4.000 3.000-4,-1.000-7.000-4,-3.000-15.000-7,-3.000-15.000-6,-2.000-16.000-6,-1.000-15.000-5,3.000-11.000-4,3.000-14.000-3,4.000-11.000-4</inkml:trace>
</inkml:ink>
</file>

<file path=ppt/ink/ink8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8"/>
    </inkml:context>
    <inkml:brush xml:id="br0">
      <inkml:brushProperty name="width" value="0.0377365835011005" units="cm"/>
      <inkml:brushProperty name="height" value="0.0377365835011005" units="cm"/>
      <inkml:brushProperty name="color" value="#f2395b"/>
      <inkml:brushProperty name="ignorePressure" value="0"/>
    </inkml:brush>
  </inkml:definitions>
  <inkml:trace contextRef="#ctx0" brushRef="#br0">76700.000 46100.000 582,'21.000'121.000'65,"-5.000"-5.000"-16,-7.000-7.000-15,-5.000-5.000-16,-8.000-4.000-8,-5.000 0.000-3,-7.000 0.000-1,-5.000 0.000-3,-1.000-5.000-1,6.000-9.000 1,7.000-10.000 0,6.000-8.000 1,10.000-12.000-1,17.000-12.000-1,15.000-13.000-2,16.000-12.000-1,12.000-13.000-1,9.000-12.000 0,10.000-13.000 0,10.000-12.000-1,2.000-7.000 1,-3.000 1.000-1,-3.000-1.000 0,-2.000 1.000-1,-8.000 1.000 0,-8.000 3.000-3,-10.000 3.000-2,-9.000 4.000-2,-15.000-1.000-2,-18.000-3.000-1,-19.000-3.000-1,-18.000-2.000-2,-12.000-6.000 1,-3.000-6.000 4,-3.000-6.000 4,-2.000-6.000 4,-3.000-4.000 2,1.000 1.000 0,-1.000-1.000-1,1.000 1.000 0,1.000 2.000 4,3.000 7.000 5,3.000 6.000 6,4.000 7.000 7,2.000 11.000 5,4.000 20.000 7,3.000 18.000 6,3.000 20.000 6,3.000 14.000 0,3.000 14.000-7,3.000 11.000-7,4.000 14.000-6,1.000 7.000-5,0.000 3.000-2,0.000 3.000-3,0.000 4.000-2,1.000-1.000-4,4.000-3.000-6,3.000-3.000-4,3.000-2.000-5,-1.000-5.000-4,-2.000-2.000-2,-3.000-3.000-3,-3.000-3.000-3,-7.000-4.000 0,-9.000-3.000 2,-10.000-3.000 1,-8.000-2.000 2,-6.000-6.000 0,1.000-6.000-5,-1.000-6.000-4,1.000-6.000-3,-1.000-7.000-2,1.000-6.000 0,-1.000-6.000-1,1.000-6.000-1,1.000-7.000 4,3.000-6.000 7,3.000-6.000 7,4.000-6.000 7,4.000-6.000 6,6.000-2.000 6,7.000-3.000 6,6.000-3.000 5,12.000-6.000 3,19.000-5.000-1,19.000-7.000-1,19.000-5.000 0,9.000-1.000-1,0.000 6.000 1,0.000 7.000 1,0.000 6.000 0,-4.000 6.000-1,-5.000 6.000-4,-7.000 7.000-3,-5.000 6.000-5,-9.000 7.000-2,-9.000 10.000-2,-10.000 10.000-2,-8.000 9.000-2,-12.000 7.000-1,-12.000 7.000 0,-13.000 6.000 1,-12.000 7.000 0,-12.000 4.000-1,-8.000 3.000 1,-10.000 3.000-2,-9.000 4.000 1,-1.000-4.000 1,10.000-9.000 3,10.000-10.000 4,9.000-8.000 4,7.000-8.000 1,7.000-2.000-1,6.000-3.000 0,7.000-3.000 0,15.000-7.000-3,25.000-9.000-4,25.000-10.000-4,25.000-8.000-4,10.000-11.000-4,-2.000-8.000-6,-3.000-10.000-6,-3.000-9.000-4,-4.000-5.000-5,-3.000 0.000-2,-3.000 0.000-2,-2.000 0.000-3,-8.000 3.000 1,-8.000 6.000 4,-10.000 7.000 4,-9.000 6.000 3</inkml:trace>
</inkml:ink>
</file>

<file path=ppt/ink/ink83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6"/>
    </inkml:context>
    <inkml:brush xml:id="br0">
      <inkml:brushProperty name="width" value="0.0353886634111404" units="cm"/>
      <inkml:brushProperty name="height" value="0.0353886634111404" units="cm"/>
      <inkml:brushProperty name="color" value="#000000"/>
      <inkml:brushProperty name="ignorePressure" value="0"/>
    </inkml:brush>
  </inkml:definitions>
  <inkml:trace contextRef="#ctx0" brushRef="#br0">41350.000 24600.000 621,'46.000'-90.000'-25,"-5.000"23.000"18,-7.000 22.000 18,-5.000 22.000 19,2.000 8.000 7,13.000-2.000-4,12.000-3.000-5,13.000-3.000-4,9.000-2.000-5,6.000 0.000-4,7.000 0.000-6,6.000 0.000-5,-2.000 0.000-2,-9.000 0.000-2,-10.000 0.000-2,-8.000 0.000 0,-11.000 3.000-4,-8.000 6.000-3,-10.000 7.000-5,-9.000 6.000-4,-10.000-4.000-5,-9.000-11.000-7,-10.000-14.000-5,-8.000-11.000-6,-6.000-4.000 1,1.000 6.000 12,-1.000 7.000 11,1.000 6.000 11,-3.000 6.000 8,-2.000 6.000 5,-3.000 7.000 6,-3.000 6.000 5,-4.000 6.000 3,-3.000 6.000 0,-3.000 7.000 0,-2.000 6.000 0,-3.000 7.000 2,1.000 10.000 3,-1.000 10.000 4,1.000 9.000 4,-1.000 4.000 0,1.000 1.000-3,-1.000-1.000-3,1.000 1.000-2,4.000 1.000-3,9.000 3.000-5,10.000 3.000-5,10.000 4.000-4,5.000-3.000-1,4.000-5.000 1,3.000-7.000 2,3.000-5.000 3,7.000-8.000-6,14.000-5.000-9,11.000-7.000-11,14.000-5.000-11,7.000-11.000-7,3.000-11.000-4,3.000-14.000-4,4.000-11.000-5,2.000-12.000-2,4.000-9.000-1,3.000-10.000-2,3.000-8.000 0,-5.000-1.000 4,-12.000 9.000 8,-13.000 10.000 10,-12.000 10.000 9</inkml:trace>
</inkml:ink>
</file>

<file path=ppt/ink/ink83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6"/>
    </inkml:context>
    <inkml:brush xml:id="br0">
      <inkml:brushProperty name="width" value="0.0345716141164303" units="cm"/>
      <inkml:brushProperty name="height" value="0.0345716141164303" units="cm"/>
      <inkml:brushProperty name="color" value="#000000"/>
      <inkml:brushProperty name="ignorePressure" value="0"/>
    </inkml:brush>
  </inkml:definitions>
  <inkml:trace contextRef="#ctx0" brushRef="#br0">43450.000 23800.000 636,'-72.000'-19.000'29,"6.000"13.000"-3,7.000 12.000-3,6.000 13.000-3,4.000 10.000 2,4.000 10.000 3,3.000 10.000 5,3.000 9.000 3,4.000 2.000 1,7.000-2.000-4,6.000-3.000-4,7.000-3.000-4,4.000-1.000-4,3.000 4.000-5,3.000 3.000-5,4.000 3.000-4,4.000-4.000-4,6.000-8.000 0,7.000-10.000-1,6.000-9.000-2,7.000-9.000-5,10.000-5.000-9,10.000-7.000-10,9.000-5.000-10,2.000-12.000-6,-2.000-16.000-5,-3.000-15.000-4,-3.000-15.000-5,-7.000-3.000 3,-9.000 14.000 9,-10.000 11.000 10,-8.000 14.000 9</inkml:trace>
</inkml:ink>
</file>

<file path=ppt/ink/ink83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6"/>
    </inkml:context>
    <inkml:brush xml:id="br0">
      <inkml:brushProperty name="width" value="0.0332241617143154" units="cm"/>
      <inkml:brushProperty name="height" value="0.0332241617143154" units="cm"/>
      <inkml:brushProperty name="color" value="#000000"/>
      <inkml:brushProperty name="ignorePressure" value="0"/>
    </inkml:brush>
  </inkml:definitions>
  <inkml:trace contextRef="#ctx0" brushRef="#br0">43750.000 23950.000 662,'-66.000'48.000'54,"19.000"-3.000"-9,19.000-3.000-8,19.000-2.000-8,7.000-3.000-4,-3.000 1.000-2,-3.000-1.000 0,-2.000 1.000 0,-1.000-1.000-3,3.000 1.000-4,3.000-1.000-4,4.000 1.000-3,2.000-3.000-3,4.000-2.000 0,3.000-3.000-1,3.000-3.000 0,6.000-10.000-6,9.000-16.000-8,10.000-15.000-9,10.000-15.000-9,4.000-14.000-2,0.000-8.000 3,0.000-10.000 4,0.000-9.000 4,-4.000-4.000 0,-5.000 4.000-1,-7.000 3.000-4,-5.000 3.000-1,-6.000 4.000 1,-3.000 7.000 2,-3.000 6.000 5,-2.000 7.000 3,-3.000 15.000 11,1.000 25.000 20,-1.000 25.000 18,1.000 25.000 20,-3.000 10.000 2,-2.000-2.000-15,-3.000-3.000-16,-3.000-3.000-15,-2.000-4.000-12,0.000-3.000-8,0.000-3.000-7,0.000-2.000-9,6.000-14.000-8,13.000-21.000-8,12.000-22.000-8,13.000-22.000-9,4.000-8.000 2,-3.000 6.000 10,-3.000 7.000 10,-2.000 6.000 11,-6.000 3.000 7,-6.000 0.000 4,-6.000 0.000 3,-6.000 0.000 4,-6.000 0.000 4,-2.000 0.000 1,-3.000 0.000 3,-3.000 0.000 3,-2.000 6.000 11,0.000 13.000 23,0.000 12.000 23,0.000 13.000 23,0.000 9.000 1,0.000 6.000-18,0.000 7.000-19,0.000 6.000-18,0.000 4.000-12,0.000 4.000-6,0.000 3.000-6,0.000 3.000-5,0.000 1.000-6,0.000 1.000-6,0.000-1.000-6,0.000 1.000-5,-2.000-6.000-6,-3.000-8.000-4,-3.000-10.000-3,-2.000-9.000-5,-3.000-13.000-3,1.000-16.000-1,-1.000-15.000 0,1.000-15.000-2</inkml:trace>
</inkml:ink>
</file>

<file path=ppt/ink/ink83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7"/>
    </inkml:context>
    <inkml:brush xml:id="br0">
      <inkml:brushProperty name="width" value="0.0333374924957752" units="cm"/>
      <inkml:brushProperty name="height" value="0.0333374924957752" units="cm"/>
      <inkml:brushProperty name="color" value="#000000"/>
      <inkml:brushProperty name="ignorePressure" value="0"/>
    </inkml:brush>
  </inkml:definitions>
  <inkml:trace contextRef="#ctx0" brushRef="#br0">44850.000 23350.000 659,'48.000'-65.000'48,"-3.000"23.000"-7,-3.000 22.000-5,-2.000 22.000-5,-5.000 15.000-4,-2.000 9.000-1,-3.000 10.000 0,-3.000 10.000-1,-4.000 7.000-2,-3.000 6.000-6,-3.000 7.000-4,-2.000 6.000-5,-6.000 6.000-3,-6.000 6.000 0,-6.000 7.000 0,-6.000 6.000-1,-10.000 6.000-5,-12.000 6.000-10,-13.000 7.000-12,-12.000 6.000-10,-4.000-5.000-8,7.000-16.000-5,6.000-15.000-6,7.000-15.000-5</inkml:trace>
</inkml:ink>
</file>

<file path=ppt/ink/ink83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7"/>
    </inkml:context>
    <inkml:brush xml:id="br0">
      <inkml:brushProperty name="width" value="0.0259883757680655" units="cm"/>
      <inkml:brushProperty name="height" value="0.0259883757680655" units="cm"/>
      <inkml:brushProperty name="color" value="#000000"/>
      <inkml:brushProperty name="ignorePressure" value="0"/>
    </inkml:brush>
  </inkml:definitions>
  <inkml:trace contextRef="#ctx0" brushRef="#br0">45300.000 24100.000 846,'21.000'29.000'26,"-5.000"10.000"1,-7.000 10.000 1,-5.000 9.000-1,-8.000 6.000-3,-5.000 3.000-9,-7.000 3.000-9,-5.000 4.000-8,-3.000-3.000-5,4.000-5.000-2,3.000-7.000-2,3.000-5.000-1,3.000-8.000 0,3.000-5.000 3,3.000-7.000 4,4.000-5.000 2,4.000-6.000 0,6.000-3.000-2,7.000-3.000-3,6.000-2.000-2,4.000-1.000 1,4.000 3.000 4,3.000 3.000 5,3.000 4.000 5,-2.000 5.000 1,-6.000 10.000 1,-6.000 10.000 0,-6.000 9.000 0,-7.000 6.000-3,-6.000 3.000-6,-6.000 3.000-5,-6.000 4.000-5,-6.000-3.000-4,-2.000-5.000-5,-3.000-7.000-2,-3.000-5.000-5,-1.000-8.000 0,4.000-5.000 1,3.000-7.000 2,3.000-5.000 0</inkml:trace>
</inkml:ink>
</file>

<file path=ppt/ink/ink83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7"/>
    </inkml:context>
    <inkml:brush xml:id="br0">
      <inkml:brushProperty name="width" value="0.035708699375391" units="cm"/>
      <inkml:brushProperty name="height" value="0.035708699375391" units="cm"/>
      <inkml:brushProperty name="color" value="#000000"/>
      <inkml:brushProperty name="ignorePressure" value="0"/>
    </inkml:brush>
  </inkml:definitions>
  <inkml:trace contextRef="#ctx0" brushRef="#br0">46550.000 23250.000 616,'-22.000'117.000'110,"6.000"-16.000"-22,7.000-15.000-22,6.000-15.000-24,3.000-6.000-13,0.000 7.000-7,0.000 6.000-7,0.000 7.000-6,0.000 5.000-7,0.000 7.000-4,0.000 6.000-6,0.000 7.000-5,0.000 5.000-4,0.000 7.000-6,0.000 6.000-5,0.000 7.000-4,0.000-6.000-5,0.000-15.000-3,0.000-15.000-4,0.000-16.000-4,-2.000-16.000 1,-3.000-16.000 6,-3.000-15.000 4,-2.000-15.000 6</inkml:trace>
</inkml:ink>
</file>

<file path=ppt/ink/ink83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28"/>
    </inkml:context>
    <inkml:brush xml:id="br0">
      <inkml:brushProperty name="width" value="0.0362004153430462" units="cm"/>
      <inkml:brushProperty name="height" value="0.0362004153430462" units="cm"/>
      <inkml:brushProperty name="color" value="#000000"/>
      <inkml:brushProperty name="ignorePressure" value="0"/>
    </inkml:brush>
  </inkml:definitions>
  <inkml:trace contextRef="#ctx0" brushRef="#br0">45950.000 24600.000 607,'25.000'120.000'74,"0.000"-9.000"-17,0.000-10.000-16,0.000-8.000-16,-4.000-3.000-9,-5.000 7.000-2,-7.000 6.000-1,-5.000 7.000-2,-3.000-4.000 0,4.000-12.000-1,3.000-13.000-1,3.000-12.000 0,7.000-16.000 2,14.000-19.000 2,11.000-18.000 4,14.000-19.000 3,8.000-22.000-1,7.000-25.000-6,6.000-25.000-6,7.000-25.000-4,8.000-21.000-7,14.000-15.000-7,11.000-15.000-5,14.000-16.000-7,-3.000 2.000-3,-15.000 23.000 1,-15.000 22.000 1,-16.000 22.000 0,-13.000 15.000-5,-9.000 9.000-11,-10.000 10.000-11,-8.000 10.000-11</inkml:trace>
</inkml:ink>
</file>

<file path=ppt/ink/ink83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34"/>
    </inkml:context>
    <inkml:brush xml:id="br0">
      <inkml:brushProperty name="width" value="0.0305130556225777" units="cm"/>
      <inkml:brushProperty name="height" value="0.0305130556225777" units="cm"/>
      <inkml:brushProperty name="color" value="#000000"/>
      <inkml:brushProperty name="ignorePressure" value="0"/>
    </inkml:brush>
  </inkml:definitions>
  <inkml:trace contextRef="#ctx0" brushRef="#br0">54000.000 15600.000 721,'-27.000'-15.000'5,"-3.000"23.000"11,-3.000 22.000 10,-2.000 22.000 11,-1.000 16.000 3,3.000 14.000-5,3.000 11.000-5,4.000 14.000-5,-4.000 11.000-5,-9.000 14.000-4,-10.000 11.000-5,-8.000 14.000-5,-8.000 2.000-2,-2.000-6.000-1,-3.000-6.000-1,-3.000-6.000 1,1.000-9.000-5,6.000-8.000-5,7.000-10.000-5,6.000-9.000-7,7.000-13.000-4,10.000-16.000-4,10.000-15.000-3,9.000-15.000-3,9.000-15.000-1,9.000-12.000 1,10.000-13.000 2,10.000-12.000 0,4.000-9.000 2,0.000-2.000 2,0.000-3.000 2,0.000-3.000 1</inkml:trace>
</inkml:ink>
</file>

<file path=ppt/ink/ink83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35"/>
    </inkml:context>
    <inkml:brush xml:id="br0">
      <inkml:brushProperty name="width" value="0.0342843122780323" units="cm"/>
      <inkml:brushProperty name="height" value="0.0342843122780323" units="cm"/>
      <inkml:brushProperty name="color" value="#000000"/>
      <inkml:brushProperty name="ignorePressure" value="0"/>
    </inkml:brush>
  </inkml:definitions>
  <inkml:trace contextRef="#ctx0" brushRef="#br0">53900.000 16150.000 641,'-22.000'-19.000'4,"6.000"13.000"6,7.000 12.000 6,6.000 13.000 8,3.000 9.000 2,0.000 6.000-3,0.000 7.000 0,0.000 6.000-3,3.000 6.000-2,6.000 6.000-1,7.000 7.000-1,6.000 6.000-2,3.000 3.000 0,0.000 0.000-3,0.000 0.000 0,0.000 0.000-2,-4.000-5.000-1,-5.000-9.000-2,-7.000-10.000-3,-5.000-8.000-1,-3.000-8.000-2,4.000-2.000-1,3.000-3.000 0,3.000-3.000-1,7.000-12.000 0,14.000-18.000-2,11.000-19.000-1,14.000-18.000-1,3.000-17.000-2,-2.000-11.000-6,-3.000-14.000-3,-3.000-11.000-5,-4.000-4.000-2,-3.000 6.000 0,-3.000 7.000 0,-2.000 6.000 1,-6.000 9.000 2,-6.000 13.000 5,-6.000 12.000 4,-6.000 13.000 6,-7.000 18.000 7,-6.000 26.000 11,-6.000 24.000 10,-6.000 26.000 10,-2.000 8.000 4,3.000-5.000-3,3.000-7.000-4,4.000-5.000-3,1.000 0.000-2,0.000 10.000-3,0.000 10.000-3,0.000 9.000-1,0.000 2.000-3,0.000-2.000-3,0.000-3.000-1,0.000-3.000-4,0.000-4.000-2,0.000-3.000-5,0.000-3.000-3,0.000-2.000-3,0.000-6.000-6,0.000-6.000-5,0.000-6.000-7,0.000-6.000-7,3.000-9.000-7,6.000-8.000-8,7.000-10.000-9,6.000-9.000-9</inkml:trace>
</inkml:ink>
</file>

<file path=ppt/ink/ink83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35"/>
    </inkml:context>
    <inkml:brush xml:id="br0">
      <inkml:brushProperty name="width" value="0.0410403907299042" units="cm"/>
      <inkml:brushProperty name="height" value="0.0410403907299042" units="cm"/>
      <inkml:brushProperty name="color" value="#000000"/>
      <inkml:brushProperty name="ignorePressure" value="0"/>
    </inkml:brush>
  </inkml:definitions>
  <inkml:trace contextRef="#ctx0" brushRef="#br0">55300.000 16700.000 536,'0.000'93.000'38,"0.000"-11.000"-5,0.000-14.000-6,0.000-11.000-7,0.000-6.000-4,0.000 4.000-1,0.000 3.000-2,0.000 3.000-3,0.000-1.000-1,0.000-2.000-3,0.000-3.000-2,0.000-3.000-3,0.000-4.000-2,0.000-3.000 0,0.000-3.000-1,0.000-2.000 0,3.000-12.000-3,6.000-19.000-5,7.000-18.000-4,6.000-19.000-5,9.000-16.000-1,13.000-12.000 0,12.000-13.000 0,13.000-12.000 1,2.000-2.000 0,-5.000 9.000 1,-7.000 10.000 1,-5.000 10.000 1,-8.000 16.000 5,-5.000 26.000 9,-7.000 24.000 9,-5.000 26.000 9,-9.000 13.000 3,-9.000 4.000-3,-10.000 3.000-3,-8.000 3.000-3,-6.000-1.000 2,1.000-2.000 6,-1.000-3.000 6,1.000-3.000 7,1.000-6.000 0,3.000-5.000-5,3.000-7.000-5,4.000-5.000-5,7.000-6.000-8,13.000-3.000-11,12.000-3.000-11,13.000-2.000-10,6.000-8.000-4,0.000-8.000 0,0.000-10.000 3,0.000-9.000 1,1.000-10.000-1,4.000-9.000-1,3.000-10.000-3,3.000-8.000-1,-1.000-6.000 2,-2.000 1.000 4,-3.000-1.000 5,-3.000 1.000 6,-4.000 1.000 2,-3.000 3.000 3,-3.000 3.000 3,-2.000 4.000 1,-5.000 1.000 3,-2.000 0.000 2,-3.000 0.000 3,-3.000 0.000 2,-4.000 3.000 1,-3.000 6.000 2,-3.000 7.000 1,-2.000 6.000 1,-8.000 10.000 8,-8.000 17.000 15,-10.000 15.000 15,-9.000 16.000 15,-5.000 9.000 1,0.000 3.000-11,0.000 3.000-13,0.000 4.000-11,-4.000 7.000-7,-5.000 13.000-1,-7.000 12.000-3,-5.000 13.000-1,-1.000 1.000-1,6.000-9.000-2,7.000-10.000 1,6.000-8.000-1,6.000-8.000-3,6.000-2.000-5,7.000-3.000-5,6.000-3.000-5,12.000-9.000-6,19.000-11.000-8,19.000-14.000-8,19.000-11.000-9,9.000-15.000-2,0.000-16.000 2,0.000-15.000 2,0.000-15.000 3,-2.000-6.000 4,-3.000 7.000 2,-3.000 6.000 4,-2.000 7.000 4,-9.000 4.000 2,-12.000 3.000 2,-13.000 3.000 2,-12.000 4.000 2,-9.000 10.000 10,-2.000 19.000 17,-3.000 19.000 16,-3.000 19.000 17,-2.000 9.000 3,0.000 0.000-8,0.000 0.000-9,0.000 0.000-10,0.000-2.000-6,0.000-3.000-4,0.000-3.000-4,0.000-2.000-5,3.000-5.000-4,6.000-2.000-3,7.000-3.000-5,6.000-3.000-5,6.000-9.000-2,6.000-11.000-3,7.000-14.000-2,6.000-11.000-4,-1.000-12.000 2,-5.000-9.000 1,-7.000-10.000 4,-5.000-8.000 2,-4.000-8.000 3,0.000-2.000 1,0.000-3.000 1,0.000-3.000 1,-4.000-2.000 1,-5.000 0.000 0,-7.000 0.000 0,-5.000 0.000 0,-6.000 3.000 1,-3.000 6.000 0,-3.000 7.000 1,-2.000 6.000 0,-9.000 12.000-2,-12.000 19.000-6,-13.000 19.000-7,-12.000 19.000-5,-7.000 15.000-5,1.000 13.000-2,-1.000 12.000-3,1.000 13.000-1,7.000-1.000 0,16.000-11.000 2,15.000-14.000 4,17.000-11.000 3</inkml:trace>
</inkml:ink>
</file>

<file path=ppt/ink/ink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2"/>
    </inkml:context>
    <inkml:brush xml:id="br0">
      <inkml:brushProperty name="width" value="0.0383859500288963" units="cm"/>
      <inkml:brushProperty name="height" value="0.0383859500288963" units="cm"/>
      <inkml:brushProperty name="color" value="#f2385b"/>
      <inkml:brushProperty name="ignorePressure" value="0"/>
    </inkml:brush>
  </inkml:definitions>
  <inkml:trace contextRef="#ctx0" brushRef="#br0">41050.000 39900.000 573,'15.000'-52.000'8,"32.000"-3.000"18,31.000-3.000 17,32.000-2.000 17,7.000 5.000 3,-16.000 16.000-11,-15.000 15.000-10,-15.000 17.000-10,0.000 5.000-7,20.000-3.000-2,18.000-3.000-3,20.000-2.000-1,2.000 0.000-7,-12.000 7.000-11,-13.000 6.000-9,-12.000 7.000-11,-13.000 5.000-10,-12.000 7.000-9,-13.000 6.000-8,-12.000 7.000-10,-13.000 2.000-2,-12.000 1.000 2,-13.000-1.000 2,-12.000 1.000 3</inkml:trace>
</inkml:ink>
</file>

<file path=ppt/ink/ink8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8"/>
    </inkml:context>
    <inkml:brush xml:id="br0">
      <inkml:brushProperty name="width" value="0.0389083214104176" units="cm"/>
      <inkml:brushProperty name="height" value="0.0389083214104176" units="cm"/>
      <inkml:brushProperty name="color" value="#f2395b"/>
      <inkml:brushProperty name="ignorePressure" value="0"/>
    </inkml:brush>
  </inkml:definitions>
  <inkml:trace contextRef="#ctx0" brushRef="#br0">78550.000 46100.000 565,'9.000'-72.000'3,"19.000"6.000"5,19.000 7.000 5,19.000 6.000 6,5.000 7.000 2,-5.000 10.000-2,-7.000 10.000-1,-5.000 9.000-3,2.000 6.000-2,13.000 3.000-4,12.000 3.000-2,13.000 4.000-4,-1.000 2.000-4,-11.000 4.000-5,-14.000 3.000-5,-11.000 3.000-4,-14.000 6.000-3,-11.000 9.000 3,-14.000 10.000 1,-11.000 10.000 2,-17.000 4.000-2,-18.000 0.000-4,-19.000 0.000-4,-18.000 0.000-4,-9.000-4.000-1,4.000-5.000 5,3.000-7.000 4,3.000-5.000 5,3.000-8.000 3,3.000-5.000 2,3.000-7.000 3,4.000-5.000 1,4.000-4.000 3,6.000 0.000 3,7.000 0.000 1,6.000 0.000 3,3.000 0.000 4,0.000 0.000 9,0.000 0.000 7,0.000 0.000 8,3.000 3.000 4,6.000 6.000 3,7.000 7.000 2,6.000 6.000 3,3.000 7.000-2,0.000 10.000-4,0.000 10.000-4,0.000 9.000-5,0.000 10.000-3,0.000 14.000-4,0.000 11.000-4,0.000 14.000-4,0.000 13.000-3,0.000 16.000-2,0.000 15.000-2,0.000 17.000-3,-4.000 13.000-1,-5.000 13.000-1,-7.000 12.000 1,-5.000 13.000 1,-8.000 10.000-5,-5.000 10.000-9,-7.000 10.000-7,-5.000 9.000-9,-1.000-7.000-7,6.000-21.000-7,7.000-22.000-7,6.000-22.000-6,4.000-27.000-1,4.000-31.000 4,3.000-31.000 5,3.000-31.000 4,1.000-20.000 4,1.000-5.000 4,-1.000-7.000 4,1.000-5.000 4</inkml:trace>
</inkml:ink>
</file>

<file path=ppt/ink/ink84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36"/>
    </inkml:context>
    <inkml:brush xml:id="br0">
      <inkml:brushProperty name="width" value="0.0348914787173271" units="cm"/>
      <inkml:brushProperty name="height" value="0.0348914787173271" units="cm"/>
      <inkml:brushProperty name="color" value="#000000"/>
      <inkml:brushProperty name="ignorePressure" value="0"/>
    </inkml:brush>
  </inkml:definitions>
  <inkml:trace contextRef="#ctx0" brushRef="#br0">58250.000 17200.000 630,'93.000'1.000'26,"-11.000"4.000"0,-14.000 3.000 2,-11.000 3.000 1,-11.000 4.000-4,-5.000 7.000-7,-7.000 6.000-8,-5.000 7.000-9,-11.000 5.000-3,-11.000 7.000-1,-14.000 6.000-1,-11.000 7.000-1,-9.000 2.000 0,-3.000 1.000 0,-3.000-1.000 1,-2.000 1.000 1,0.000-4.000 1,7.000-6.000 3,6.000-6.000 2,7.000-6.000 3,7.000-6.000 4,9.000-2.000 3,10.000-3.000 4,10.000-3.000 4,8.000-6.000 1,10.000-5.000-1,10.000-7.000-2,9.000-5.000-1,2.000-1.000-3,-2.000 6.000-3,-3.000 7.000-2,-3.000 6.000-3,-6.000 6.000-2,-5.000 6.000-1,-7.000 7.000 1,-5.000 6.000-1,-11.000 9.000 0,-11.000 13.000-1,-14.000 12.000 1,-11.000 13.000-1,-12.000 10.000 0,-9.000 10.000 0,-10.000 10.000 0,-8.000 9.000 0,-12.000 10.000-2,-12.000 14.000-5,-13.000 11.000-4,-12.000 14.000-4,-12.000 7.000-2,-8.000 3.000 2,-10.000 3.000 1,-9.000 4.000 1,7.000-18.000-8,26.000-37.000-20,24.000-38.000-20,26.000-37.000-19</inkml:trace>
</inkml:ink>
</file>

<file path=ppt/ink/ink84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47"/>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73050.000 9250.000 999,'20.000'-168.000'-2,"-9.000"17.000"-5,-10.000 15.000-5,-8.000 16.000-5,-6.000 24.000-4,1.000 35.000-3,-1.000 35.000-4,1.000 34.000-3</inkml:trace>
</inkml:ink>
</file>

<file path=ppt/ink/ink84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3:49"/>
    </inkml:context>
    <inkml:brush xml:id="br0">
      <inkml:brushProperty name="width" value="0.0466974973678589" units="cm"/>
      <inkml:brushProperty name="height" value="0.0466974973678589" units="cm"/>
      <inkml:brushProperty name="color" value="#f2395b"/>
      <inkml:brushProperty name="ignorePressure" value="0"/>
    </inkml:brush>
  </inkml:definitions>
  <inkml:trace contextRef="#ctx0" brushRef="#br0">42100.000 4950.000 471,'-24.000'-54.000'0,"4.000"-5.000"0,3.000-7.000 0,3.000-5.000 0,1.000-4.000 3,1.000 0.000 9,-1.000 0.000 7,1.000 0.000 8,-4.000 1.000 3,-6.000 4.000-1,-6.000 3.000-1,-6.000 3.000-2,-7.000 4.000 0,-6.000 7.000-2,-6.000 6.000-2,-6.000 7.000-2,-6.000 2.000-2,-2.000 1.000-1,-3.000-1.000-2,-3.000 1.000-1,-2.000 2.000-2,0.000 7.000-2,0.000 6.000-2,0.000 7.000-2,-11.000 4.000-2,-22.000 3.000-2,-22.000 3.000-1,-21.000 4.000-1,-10.000 4.000-2,3.000 6.000 1,3.000 7.000 0,4.000 6.000 0,-1.000 7.000 0,-3.000 10.000 2,-3.000 10.000-1,-2.000 9.000 2,-6.000 6.000 0,-6.000 3.000-1,-6.000 3.000 0,-6.000 4.000 0,-6.000 4.000 0,-2.000 6.000 1,-3.000 7.000 0,-3.000 6.000 2,-2.000 7.000-1,0.000 10.000 0,0.000 10.000 0,0.000 9.000 1,0.000 9.000-1,0.000 9.000 0,0.000 10.000 0,0.000 10.000 0,3.000 4.000 0,6.000 0.000-1,7.000 0.000 0,6.000 0.000 0,9.000-5.000 1,13.000-9.000 2,12.000-10.000 3,13.000-8.000 2,9.000-4.000 1,6.000 3.000 0,7.000 3.000 0,6.000 4.000-1,7.000 7.000-1,10.000 13.000-1,10.000 12.000-2,9.000 13.000-1,7.000 6.000-1,7.000 0.000-2,6.000 0.000 1,7.000 0.000-2,7.000-5.000 1,9.000-9.000-2,10.000-10.000 1,10.000-8.000-1,7.000-9.000 0,6.000-6.000 0,7.000-6.000-1,6.000-6.000-1,7.000-2.000 1,10.000 3.000-1,10.000 3.000 1,9.000 4.000 1,6.000 1.000-1,3.000 0.000 0,3.000 0.000 1,4.000 0.000-1,5.000-5.000 0,10.000-9.000 1,10.000-10.000-1,9.000-8.000 0,7.000-9.000 1,7.000-6.000-1,6.000-6.000 1,7.000-6.000-1,8.000-6.000 1,14.000-2.000-2,11.000-3.000 1,14.000-3.000-2,8.000-2.000 0,7.000 0.000 1,6.000 0.000-1,7.000 0.000 1,0.000-7.000-1,-2.000-11.000 1,-3.000-14.000-2,-3.000-11.000 1,5.000-11.000-1,17.000-5.000 3,15.000-7.000 0,16.000-5.000 2,9.000-9.000 0,3.000-9.000 1,3.000-10.000 0,4.000-8.000 0,-1.000-9.000-1,-3.000-6.000 0,-3.000-6.000-1,-2.000-6.000-2,-1.000-10.000 0,3.000-12.000 0,3.000-13.000-1,4.000-12.000-1,-6.000-10.000 1,-11.000-6.000 0,-14.000-6.000 0,-11.000-6.000 0,-17.000-2.000 1,-18.000 3.000 0,-19.000 3.000 0,-18.000 4.000 1,-25.000 11.000 0,-27.000 23.000 1,-28.000 22.000 0,-28.000 22.000 0,4.000-9.000 1,38.000-36.000-1,37.000-39.000 0,38.000-36.000-1,9.000-15.000-1,-19.000 9.000 1,-18.000 10.000-1,-19.000 10.000 0,-21.000 18.000 0,-21.000 28.000-1,-22.000 28.000 0,-22.000 29.000 0,-5.000-17.000-1,13.000-58.000 0,12.000-60.000-1,13.000-59.000-1,1.000-29.000 0,-9.000 4.000 2,-10.000 3.000 0,-8.000 3.000 0,-9.000 7.000 2,-6.000 14.000 1,-6.000 11.000 1,-6.000 14.000 1,-6.000 7.000 0,-2.000 3.000 2,-3.000 3.000 0,-3.000 4.000 2,-9.000 4.000-2,-11.000 6.000-2,-14.000 7.000-3,-11.000 6.000-2,-11.000 6.000-1,-5.000 6.000 0,-7.000 7.000 0,-5.000 6.000 1,-9.000 4.000 0,-9.000 4.000-2,-10.000 3.000 0,-8.000 3.000-1,-8.000 1.000 0,-2.000 1.000 1,-3.000-1.000 2,-3.000 1.000 0,-4.000 4.000 1,-3.000 9.000 1,-3.000 10.000-1,-2.000 10.000 2,-6.000 8.000-1,-6.000 10.000 0,-6.000 10.000 0,-6.000 9.000 0,-12.000 10.000-1,-15.000 14.000 0,-15.000 11.000 0,-16.000 14.000-1,-8.000 8.000 0,0.000 7.000 1,0.000 6.000-1,0.000 7.000 0,0.000 7.000 0,0.000 9.000 0,0.000 10.000-1,0.000 10.000 1,-4.000 8.000 0,-5.000 10.000 3,-7.000 10.000 1,-5.000 9.000 2,-4.000 10.000 1,0.000 14.000 0,0.000 11.000 0,0.000 14.000 0,1.000 5.000-1,4.000 1.000 0,3.000-1.000-1,3.000 1.000 0,1.000-1.000-1,1.000 1.000 0,-1.000-1.000 0,1.000 1.000-1,4.000 4.000 1,9.000 9.000 0,10.000 10.000 1,10.000 10.000 0,4.000 8.000 0,0.000 10.000 0,0.000 10.000-1,0.000 9.000 1,3.000 6.000-1,6.000 3.000 0,7.000 3.000 0,6.000 4.000 0,4.000 10.000-1,4.000 19.000-2,3.000 19.000-1,3.000 19.000-1,12.000 13.000-2,22.000 10.000-1,22.000 10.000-1,23.000 9.000 0,24.000 9.000-4,28.000 9.000-3,28.000 10.000-4,29.000 10.000-5,19.000-23.000-2,14.000-53.000-1,11.000-53.000-3,14.000-52.000-1,3.000-39.000 1,-2.000-21.000 2,-3.000-22.000 2,-3.000-22.000 3</inkml:trace>
</inkml:ink>
</file>

<file path=ppt/ink/ink84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0"/>
    </inkml:context>
    <inkml:brush xml:id="br0">
      <inkml:brushProperty name="width" value="0.0388311594724655" units="cm"/>
      <inkml:brushProperty name="height" value="0.0388311594724655" units="cm"/>
      <inkml:brushProperty name="color" value="#f2395b"/>
      <inkml:brushProperty name="ignorePressure" value="0"/>
    </inkml:brush>
  </inkml:definitions>
  <inkml:trace contextRef="#ctx0" brushRef="#br0">40800.000 550.000 566,'7.000'110.000'73,"17.000"-27.000"-15,15.000-28.000-15,16.000-28.000-14,10.000-23.000-9,7.000-15.000-6,6.000-15.000-5,7.000-16.000-5,-1.000-7.000-4,-6.000 4.000-3,-6.000 3.000-2,-6.000 3.000-3,-21.000 20.000-2,-34.000 38.000 0,-35.000 37.000 0,-33.000 38.000-1,-18.000 15.000 0,0.000-6.000 1,0.000-6.000 1,0.000-6.000 1,1.000-9.000 1,4.000-8.000 1,3.000-10.000 2,3.000-9.000 0,6.000-9.000 2,9.000-5.000 1,10.000-7.000 0,10.000-5.000 0,13.000-11.000 4,19.000-11.000 6,19.000-14.000 5,19.000-11.000 7,12.000-7.000 0,6.000 0.000-4,7.000 0.000-3,6.000 0.000-4,1.000 0.000-3,-3.000 0.000-2,-3.000 0.000-2,-2.000 0.000-3,-14.000 9.000-4,-21.000 19.000-10,-22.000 19.000-9,-22.000 19.000-9,-15.000 5.000-2,-5.000-5.000 6,-7.000-7.000 7,-5.000-5.000 5,-8.000-1.000 3,-5.000 6.000 3,-7.000 7.000 0,-5.000 6.000 3,-6.000 3.000 1,-3.000 0.000 2,-3.000 0.000 3,-2.000 0.000 2,-1.000 0.000 2,3.000 0.000 3,3.000 0.000 2,4.000 0.000 1,4.000-2.000 3,6.000-3.000 3,7.000-3.000 1,6.000-2.000 2,23.000-9.000 6,41.000-12.000 9,40.000-13.000 9,42.000-12.000 9,25.000-16.000-3,14.000-19.000-13,11.000-18.000-14,14.000-19.000-14,5.000-7.000-9,1.000 7.000-5,-1.000 6.000-7,1.000 7.000-4,-9.000 7.000-4,-15.000 9.000-2,-15.000 10.000-1,-16.000 10.000-1,-18.000 7.000 0,-18.000 6.000 4,-19.000 7.000 4,-18.000 6.000 3,-17.000 10.000 6,-11.000 17.000 7,-14.000 15.000 7,-11.000 16.000 9,-6.000 9.000 4,4.000 3.000 3,3.000 3.000 3,3.000 4.000 2,3.000 1.000 2,3.000 0.000 0,3.000 0.000 1,4.000 0.000 0,5.000 1.000-3,10.000 4.000-7,10.000 3.000-7,9.000 3.000-6,2.000-1.000-7,-2.000-2.000-6,-3.000-3.000-5,-3.000-3.000-5,-6.000-7.000-5,-5.000-9.000-5,-7.000-10.000-4,-5.000-8.000-4,-8.000-15.000-5,-5.000-19.000-6,-7.000-18.000-6,-5.000-19.000-6,-3.000-8.000 2,4.000 3.000 10,3.000 3.000 11,3.000 4.000 9</inkml:trace>
</inkml:ink>
</file>

<file path=ppt/ink/ink84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0"/>
    </inkml:context>
    <inkml:brush xml:id="br0">
      <inkml:brushProperty name="width" value="0.0360350869596004" units="cm"/>
      <inkml:brushProperty name="height" value="0.0360350869596004" units="cm"/>
      <inkml:brushProperty name="color" value="#f2395b"/>
      <inkml:brushProperty name="ignorePressure" value="0"/>
    </inkml:brush>
  </inkml:definitions>
  <inkml:trace contextRef="#ctx0" brushRef="#br0">41250.000 2100.000 610,'-22.000'-16.000'44,"6.000"19.000"1,7.000 19.000 2,6.000 19.000 0,3.000 7.000-7,0.000-3.000-20,0.000-3.000-17,0.000-2.000-19,4.000-9.000-9,10.000-12.000-2,10.000-13.000-1,9.000-12.000-1,2.000-5.000 3,-2.000 3.000 6,-3.000 3.000 8,-3.000 4.000 6,-6.000 4.000 5,-5.000 6.000 3,-7.000 7.000 3,-5.000 6.000 2,-9.000 6.000 2,-9.000 6.000-3,-10.000 7.000-1,-8.000 6.000-2,-9.000 3.000 1,-6.000 0.000 1,-6.000 0.000 3,-6.000 0.000 2,1.000-5.000 1,9.000-9.000-1,10.000-10.000 0,10.000-8.000-1,13.000-11.000 2,19.000-8.000 3,19.000-10.000 4,19.000-9.000 4,10.000-2.000 0,4.000 6.000-5,3.000 7.000-3,3.000 6.000-5,-1.000 3.000-3,-2.000 0.000-3,-3.000 0.000-2,-3.000 0.000-3,-9.000 4.000-2,-11.000 10.000 1,-14.000 10.000-1,-11.000 9.000 0,-9.000 4.000-2,-3.000 1.000-2,-3.000-1.000-4,-2.000 1.000-2,-8.000-1.000-1,-8.000 1.000 3,-10.000-1.000 1,-9.000 1.000 3,-4.000-3.000 1,4.000-2.000 3,3.000-3.000 2,3.000-3.000 2,17.000-12.000 4,31.000-18.000 6,32.000-19.000 6,31.000-18.000 7,9.000-6.000 1,-12.000 10.000-6,-13.000 10.000-5,-12.000 9.000-5,-9.000 4.000-4,-2.000 1.000-2,-3.000-1.000-2,-3.000 1.000-3,-9.000 7.000-2,-11.000 16.000 0,-14.000 15.000-2,-11.000 17.000-1,-18.000 11.000-1,-22.000 10.000-1,-22.000 10.000 0,-21.000 9.000-2,-4.000-1.000 2,16.000-8.000 2,15.000-10.000 3,17.000-9.000 3,3.000-5.000 1,-5.000 0.000 2,-7.000 0.000 1,-5.000 0.000 1,2.000-4.000 0,13.000-5.000 0,12.000-7.000-1,13.000-5.000-1,16.000-9.000 4,23.000-9.000 8,22.000-10.000 9,22.000-8.000 8,15.000-8.000 0,9.000-2.000-6,10.000-3.000-8,10.000-3.000-8,7.000-2.000-5,6.000 0.000-6,7.000 0.000-6,6.000 0.000-5,-4.000 1.000-4,-11.000 4.000-2,-14.000 3.000-2,-11.000 3.000-2,-17.000-1.000-6,-18.000-2.000-9,-19.000-3.000-10,-18.000-3.000-9,-18.000-7.000 0,-16.000-9.000 10,-15.000-10.000 11,-15.000-8.000 10,-11.000-9.000 7,-2.000-6.000 5,-3.000-6.000 4,-3.000-6.000 4,2.000-2.000 4,10.000 3.000 2,10.000 3.000 3,9.000 4.000 1,6.000 7.000 6,3.000 13.000 7,3.000 12.000 8,4.000 13.000 8,4.000 18.000 7,6.000 26.000 10,7.000 24.000 10,6.000 26.000 8,3.000 24.000-1,0.000 26.000-11,0.000 24.000-13,0.000 26.000-12,3.000 15.000-10,6.000 6.000-8,7.000 7.000-8,6.000 6.000-9,-1.000 13.000-6,-5.000 23.000-4,-7.000 22.000-3,-5.000 22.000-4,-4.000-6.000-1,0.000-30.000 3,0.000-32.000 3,0.000-30.000 4,1.000-26.000-7,4.000-19.000-16,3.000-18.000-14,3.000-19.000-17</inkml:trace>
</inkml:ink>
</file>

<file path=ppt/ink/ink84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1"/>
    </inkml:context>
    <inkml:brush xml:id="br0">
      <inkml:brushProperty name="width" value="0.0479047372937202" units="cm"/>
      <inkml:brushProperty name="height" value="0.0479047372937202" units="cm"/>
      <inkml:brushProperty name="color" value="#f2395b"/>
      <inkml:brushProperty name="ignorePressure" value="0"/>
    </inkml:brush>
  </inkml:definitions>
  <inkml:trace contextRef="#ctx0" brushRef="#br0">43500.000 1950.000 459,'-8.000'-30.000'7,"-16.000"41.000"13,-15.000 40.000 14,-15.000 42.000 13,-11.000 21.000 1,-2.000 3.000-11,-3.000 3.000-13,-3.000 4.000-11,2.000-3.000-8,10.000-5.000-6,10.000-7.000-4,9.000-5.000-6,9.000-14.000-3,9.000-18.000-2,10.000-19.000-2,10.000-18.000-1,10.000-20.000-2,13.000-18.000 1,12.000-19.000 1,13.000-18.000 0,7.000-12.000 1,4.000-3.000 4,3.000-3.000 2,3.000-2.000 2,-2.000 3.000 4,-6.000 14.000 4,-6.000 11.000 4,-6.000 14.000 4,-7.000 13.000 2,-6.000 16.000 3,-6.000 15.000 1,-6.000 17.000 2,-7.000 14.000 1,-6.000 17.000-1,-6.000 15.000 0,-6.000 16.000-1,-7.000 7.000-1,-6.000 1.000-1,-6.000-1.000-3,-6.000 1.000-1,-1.000-12.000-2,7.000-21.000-3,6.000-22.000-4,7.000-22.000-3,5.000-18.000-1,7.000-11.000-2,6.000-14.000 0,7.000-11.000-1,13.000-17.000 1,22.000-18.000 0,22.000-19.000 0,23.000-18.000 2,11.000-10.000 1,4.000 0.000 3,3.000 0.000 2,3.000 0.000 3,-1.000 7.000 2,-2.000 17.000 3,-3.000 15.000 3,-3.000 16.000 2,-9.000 12.000 0,-11.000 9.000-2,-14.000 10.000-2,-11.000 10.000-2,-22.000 0.000-6,-27.000-5.000-10,-28.000-7.000-9,-28.000-5.000-10,-12.000-6.000-1,7.000-3.000 6,6.000-3.000 7,7.000-2.000 6,2.000-6.000 5,1.000-6.000 3,-1.000-6.000 4,1.000-6.000 3,1.000 1.000 4,3.000 9.000 4,3.000 10.000 5,4.000 10.000 5,-1.000 14.000 6,-3.000 23.000 9,-3.000 22.000 10,-2.000 22.000 8,2.000 18.000 1,9.000 16.000-9,10.000 15.000-9,10.000 17.000-9,5.000 10.000-6,4.000 6.000-3,3.000 7.000-3,3.000 6.000-3,6.000-4.000-5,9.000-11.000-4,10.000-14.000-5,10.000-11.000-4,13.000-12.000-5,19.000-9.000-5,19.000-10.000-3,19.000-8.000-4,18.000-17.000-5,19.000-21.000-5,19.000-22.000-4,19.000-22.000-6,5.000-18.000-2,-5.000-11.000-3,-7.000-14.000-1,-5.000-11.000-3,-22.000-3.000 1,-33.000 10.000 3,-35.000 10.000 4,-34.000 9.000 3</inkml:trace>
</inkml:ink>
</file>

<file path=ppt/ink/ink84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2"/>
    </inkml:context>
    <inkml:brush xml:id="br0">
      <inkml:brushProperty name="width" value="0.0401501804590225" units="cm"/>
      <inkml:brushProperty name="height" value="0.0401501804590225" units="cm"/>
      <inkml:brushProperty name="color" value="#f2395b"/>
      <inkml:brushProperty name="ignorePressure" value="0"/>
    </inkml:brush>
  </inkml:definitions>
  <inkml:trace contextRef="#ctx0" brushRef="#br0">37350.000 1850.000 547,'-11.000'-44.000'4,"-22.000"13.000"7,-22.000 12.000 8,-21.000 13.000 7,-3.000 9.000 2,20.000 6.000-3,18.000 7.000-4,20.000 6.000-3,-1.000 13.000 0,-19.000 23.000 2,-18.000 22.000 3,-19.000 22.000 2,-7.000 15.000 1,7.000 9.000-2,6.000 10.000-3,7.000 10.000-3,7.000 4.000-1,9.000 0.000-1,10.000 0.000-1,10.000 0.000-2,8.000-5.000-1,10.000-9.000 1,10.000-10.000-2,9.000-8.000 0,13.000-14.000-1,20.000-15.000-5,18.000-15.000-2,20.000-16.000-5,14.000-15.000-2,14.000-11.000-4,11.000-14.000-2,14.000-11.000-2,5.000-22.000-4,1.000-27.000-2,-1.000-28.000-4,1.000-28.000-3,-6.000-20.000-1,-8.000-8.000 1,-10.000-10.000 0,-9.000-9.000 1,-12.000-2.000 2,-11.000 6.000 1,-14.000 7.000 4,-11.000 6.000 1,-12.000 9.000 2,-9.000 13.000 3,-10.000 12.000 1,-8.000 13.000 2,-12.000 9.000 2,-12.000 6.000 3,-13.000 7.000 2,-12.000 6.000 3,-16.000 4.000 1,-19.000 4.000 0,-18.000 3.000 2,-19.000 3.000-1,-8.000 7.000 0,3.000 14.000-4,3.000 11.000-2,4.000 14.000-2,1.000 16.000-5,0.000 22.000-5,0.000 22.000-5,0.000 23.000-6,9.000 0.000 0,19.000-18.000 4,19.000-19.000 4,19.000-18.000 4,9.000-12.000 1,0.000-3.000-2,0.000-3.000-1,0.000-2.000-2</inkml:trace>
</inkml:ink>
</file>

<file path=ppt/ink/ink84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2"/>
    </inkml:context>
    <inkml:brush xml:id="br0">
      <inkml:brushProperty name="width" value="0.0326357446610928" units="cm"/>
      <inkml:brushProperty name="height" value="0.0326357446610928" units="cm"/>
      <inkml:brushProperty name="color" value="#f2395b"/>
      <inkml:brushProperty name="ignorePressure" value="0"/>
    </inkml:brush>
  </inkml:definitions>
  <inkml:trace contextRef="#ctx0" brushRef="#br0">37450.000 2450.000 674,'21.000'179.000'120,"-5.000"-40.000"-28,-7.000-40.000-29,-5.000-41.000-28,-9.000 6.000-21,-9.000 53.000-13,-10.000 53.000-11,-8.000 54.000-13,-1.000 4.000-4,9.000-44.000 5,10.000-43.000 5,10.000-44.000 4,4.000-26.000-5,0.000-5.000-15,0.000-7.000-15,0.000-5.000-16</inkml:trace>
</inkml:ink>
</file>

<file path=ppt/ink/ink84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3"/>
    </inkml:context>
    <inkml:brush xml:id="br0">
      <inkml:brushProperty name="width" value="0.0418856218457222" units="cm"/>
      <inkml:brushProperty name="height" value="0.0418856218457222" units="cm"/>
      <inkml:brushProperty name="color" value="#f2395b"/>
      <inkml:brushProperty name="ignorePressure" value="0"/>
    </inkml:brush>
  </inkml:definitions>
  <inkml:trace contextRef="#ctx0" brushRef="#br0">47600.000 1500.000 525,'7.000'-47.000'8,"17.000"6.000"16,15.000 7.000 16,16.000 6.000 17,7.000 6.000 2,1.000 6.000-10,-1.000 7.000-9,1.000 6.000-11,1.000 6.000-8,3.000 6.000-4,3.000 7.000-6,4.000 6.000-6,-6.000 3.000-3,-11.000 0.000-2,-14.000 0.000-3,-11.000 0.000-1,-12.000 3.000-9,-9.000 6.000-12,-10.000 7.000-13,-8.000 6.000-13,-12.000 1.000-4,-12.000-3.000 4,-13.000-3.000 3,-12.000-2.000 4,-7.000-8.000 6,1.000-8.000 6,-1.000-10.000 7,1.000-9.000 7,-1.000-5.000 5,1.000 0.000 2,-1.000 0.000 4,1.000 0.000 2,4.000 0.000 6,9.000 0.000 8,10.000 0.000 7,10.000 0.000 8,5.000 1.000 5,4.000 4.000 4,3.000 3.000 3,3.000 3.000 3,3.000 3.000 2,3.000 3.000-4,3.000 3.000-2,4.000 4.000-3,1.000 4.000-1,0.000 6.000 0,0.000 7.000 0,0.000 6.000-1,0.000 7.000-1,0.000 10.000-4,0.000 10.000-3,0.000 9.000-4,0.000 10.000-4,0.000 14.000-4,0.000 11.000-4,0.000 14.000-4,0.000 5.000-1,0.000 1.000 2,0.000-1.000 0,0.000 1.000 2,0.000-7.000-5,0.000-12.000-11,0.000-13.000-13,0.000-12.000-11,-2.000-26.000-12,-3.000-36.000-12,-3.000-39.000-12,-2.000-36.000-13,-1.000-23.000 4,3.000-6.000 17,3.000-6.000 18,4.000-6.000 18,1.000-1.000 10,0.000 7.000 5,0.000 6.000 4,0.000 7.000 3,4.000 5.000 7,10.000 7.000 7,10.000 6.000 7,9.000 7.000 7,7.000 4.000 6,7.000 3.000 5,6.000 3.000 5,7.000 4.000 4,5.000 1.000-1,7.000 0.000-4,6.000 0.000-6,7.000 0.000-5,4.000 1.000-4,3.000 4.000-5,3.000 3.000-4,4.000 3.000-4,-4.000 1.000-2,-9.000 1.000 1,-10.000-1.000 0,-8.000 1.000 1,-11.000-4.000-9,-8.000-6.000-16,-10.000-6.000-18,-9.000-6.000-17,-12.000-4.000-4,-11.000 1.000 9,-14.000-1.000 8,-11.000 1.000 9,-9.000-1.000 6,-3.000 1.000 7,-3.000-1.000 5,-2.000 1.000 5,-5.000 4.000 6,-2.000 9.000 3,-3.000 10.000 6,-3.000 10.000 4,-2.000 7.000 5,0.000 6.000 8,0.000 7.000 6,0.000 6.000 7,1.000 7.000 2,4.000 10.000-3,3.000 10.000-3,3.000 9.000-4,3.000 7.000-3,3.000 7.000-4,3.000 6.000-4,4.000 7.000-4,4.000 0.000-2,6.000-2.000-1,7.000-3.000 0,6.000-3.000 0,10.000-6.000-3,17.000-5.000-5,15.000-7.000-6,16.000-5.000-6,12.000-11.000-6,9.000-11.000-9,10.000-14.000-7,10.000-11.000-8,5.000-11.000-5,4.000-5.000-4,3.000-7.000-3,3.000-5.000-3,-7.000-4.000 0,-15.000 0.000 5,-15.000 0.000 4,-16.000 0.000 5,-12.000-2.000 5,-5.000-3.000 6,-7.000-3.000 5,-5.000-2.000 5</inkml:trace>
</inkml:ink>
</file>

<file path=ppt/ink/ink84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3"/>
    </inkml:context>
    <inkml:brush xml:id="br0">
      <inkml:brushProperty name="width" value="0.0335222594439983" units="cm"/>
      <inkml:brushProperty name="height" value="0.0335222594439983" units="cm"/>
      <inkml:brushProperty name="color" value="#f2395b"/>
      <inkml:brushProperty name="ignorePressure" value="0"/>
    </inkml:brush>
  </inkml:definitions>
  <inkml:trace contextRef="#ctx0" brushRef="#br0">49350.000 1250.000 656,'1.000'-71.000'5,"4.000"10.000"10,3.000 10.000 10,3.000 9.000 11,3.000 7.000 2,3.000 7.000-5,3.000 6.000-5,4.000 7.000-5,4.000 5.000-3,6.000 7.000 1,7.000 6.000-1,6.000 7.000 1,-1.000 8.000-2,-5.000 14.000-3,-7.000 11.000-4,-5.000 14.000-4,-11.000 8.000-5,-11.000 7.000-4,-14.000 6.000-7,-11.000 7.000-4,-14.000 0.000-3,-11.000-2.000 0,-14.000-3.000 2,-11.000-3.000 0,-1.000-9.000 0,13.000-11.000-1,12.000-14.000-1,13.000-11.000 0,13.000-12.000 0,17.000-9.000 1,15.000-10.000 0,16.000-8.000 1,15.000-11.000 2,16.000-8.000 4,15.000-10.000 3,17.000-9.000 3,5.000-2.000 1,-3.000 6.000-5,-3.000 7.000-3,-2.000 6.000-5,-11.000 6.000-4,-15.000 6.000-4,-15.000 7.000-5,-16.000 6.000-4,-10.000 1.000-2,-3.000-3.000 4,-3.000-3.000 3,-2.000-2.000 3</inkml:trace>
</inkml:ink>
</file>

<file path=ppt/ink/ink8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8"/>
    </inkml:context>
    <inkml:brush xml:id="br0">
      <inkml:brushProperty name="width" value="0.0305881258100271" units="cm"/>
      <inkml:brushProperty name="height" value="0.0305881258100271" units="cm"/>
      <inkml:brushProperty name="color" value="#f2395b"/>
      <inkml:brushProperty name="ignorePressure" value="0"/>
    </inkml:brush>
  </inkml:definitions>
  <inkml:trace contextRef="#ctx0" brushRef="#br0">78650.000 47700.000 719,'139.000'-155.000'17,"-22.000"41.000"6,-22.000 40.000 6,-21.000 42.000 5,-14.000 22.000 2,-2.000 7.000-5,-3.000 6.000-3,-3.000 7.000-4,-6.000 10.000-5,-5.000 16.000-4,-7.000 15.000-4,-5.000 17.000-5,-12.000 7.000-2,-16.000 0.000-2,-15.000 0.000-1,-15.000 0.000-1,-14.000 1.000-3,-8.000 4.000-5,-10.000 3.000-7,-9.000 3.000-5,-4.000-4.000-5,4.000-8.000-3,3.000-10.000-3,3.000-9.000-4,6.000-12.000-1,9.000-11.000-1,10.000-14.000 0,10.000-11.000 1,5.000-14.000 2,4.000-11.000 6,3.000-14.000 5,3.000-11.000 6,3.000-7.000 7,3.000 0.000 8,3.000 0.000 7,4.000 0.000 8,4.000 3.000 6,6.000 6.000 5,7.000 7.000 4,6.000 6.000 5,4.000 7.000 1,4.000 10.000 0,3.000 10.000 0,3.000 9.000-1,3.000 7.000-2,3.000 7.000-3,3.000 6.000-4,4.000 7.000-3,2.000 2.000-5,4.000 1.000-7,3.000-1.000-7,3.000 1.000-8,-1.000-4.000-7,-2.000-6.000-9,-3.000-6.000-9,-3.000-6.000-10,-4.000-6.000-3,-3.000-2.000 0,-3.000-3.000 0,-2.000-3.000 1</inkml:trace>
</inkml:ink>
</file>

<file path=ppt/ink/ink84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3"/>
    </inkml:context>
    <inkml:brush xml:id="br0">
      <inkml:brushProperty name="width" value="0.0288506001234055" units="cm"/>
      <inkml:brushProperty name="height" value="0.0288506001234055" units="cm"/>
      <inkml:brushProperty name="color" value="#f2395b"/>
      <inkml:brushProperty name="ignorePressure" value="0"/>
    </inkml:brush>
  </inkml:definitions>
  <inkml:trace contextRef="#ctx0" brushRef="#br0">49800.000 1350.000 762,'26.000'-27.000'0,"4.000"-3.000"0,3.000-3.000 0,3.000-2.000 0,1.000 0.000 5,1.000 7.000 11,-1.000 6.000 10,1.000 7.000 10,4.000 2.000 3,9.000 1.000-5,10.000-1.000-5,10.000 1.000-6,4.000 1.000-6,0.000 3.000-7,0.000 3.000-7,0.000 4.000-8,-4.000 2.000-6,-5.000 4.000-4,-7.000 3.000-5,-5.000 3.000-4,-8.000-1.000-7,-5.000-2.000-8,-7.000-3.000-7,-5.000-3.000-9</inkml:trace>
</inkml:ink>
</file>

<file path=ppt/ink/ink84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4"/>
    </inkml:context>
    <inkml:brush xml:id="br0">
      <inkml:brushProperty name="width" value="0.0333366990089417" units="cm"/>
      <inkml:brushProperty name="height" value="0.0333366990089417" units="cm"/>
      <inkml:brushProperty name="color" value="#f2395b"/>
      <inkml:brushProperty name="ignorePressure" value="0"/>
    </inkml:brush>
  </inkml:definitions>
  <inkml:trace contextRef="#ctx0" brushRef="#br0">50750.000 300.000 659,'-47.000'-46.000'5,"6.000"10.000"8,7.000 10.000 8,6.000 9.000 10,4.000 18.000 5,4.000 29.000 2,3.000 28.000 4,3.000 28.000 2,3.000 17.000-3,3.000 6.000-9,3.000 7.000-9,4.000 6.000-10,2.000 6.000-11,4.000 6.000-16,3.000 7.000-14,3.000 6.000-15,-1.000-10.000-3,-2.000-24.000 7,-3.000-26.000 9,-3.000-24.000 8,-1.000-15.000 0,4.000-3.000-7,3.000-3.000-8,3.000-2.000-8</inkml:trace>
</inkml:ink>
</file>

<file path=ppt/ink/ink84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4"/>
    </inkml:context>
    <inkml:brush xml:id="br0">
      <inkml:brushProperty name="width" value="0.0349167846143246" units="cm"/>
      <inkml:brushProperty name="height" value="0.0349167846143246" units="cm"/>
      <inkml:brushProperty name="color" value="#f2395b"/>
      <inkml:brushProperty name="ignorePressure" value="0"/>
    </inkml:brush>
  </inkml:definitions>
  <inkml:trace contextRef="#ctx0" brushRef="#br0">50950.000 2450.000 630,'-16.000'-22.000'5,"19.000"6.000"12,19.000 7.000 11,19.000 6.000 11,5.000 3.000 2,-5.000 0.000-6,-7.000 0.000-5,-5.000 0.000-7,13.000-2.000-2,34.000-3.000 2,35.000-3.000 0,35.000-2.000 1,24.000-3.000-2,16.000 1.000-5,15.000-1.000-5,17.000 1.000-5,-1.000-1.000-4,-16.000 1.000-4,-15.000-1.000-3,-15.000 1.000-3,-14.000 1.000-5,-8.000 3.000-9,-10.000 3.000-7,-9.000 4.000-7,-16.000 2.000-6,-22.000 4.000-2,-22.000 3.000-1,-21.000 3.000-3</inkml:trace>
</inkml:ink>
</file>

<file path=ppt/ink/ink84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4"/>
    </inkml:context>
    <inkml:brush xml:id="br0">
      <inkml:brushProperty name="width" value="0.0415560081601143" units="cm"/>
      <inkml:brushProperty name="height" value="0.0415560081601143" units="cm"/>
      <inkml:brushProperty name="color" value="#f2395b"/>
      <inkml:brushProperty name="ignorePressure" value="0"/>
    </inkml:brush>
  </inkml:definitions>
  <inkml:trace contextRef="#ctx0" brushRef="#br0">54000.000 1400.000 529,'96.000'71.000'130,"-5.000"-5.000"-29,-7.000-7.000-28,-5.000-5.000-28,-6.000-6.000-17,-3.000-3.000-5,-3.000-3.000-5,-2.000-2.000-4,-6.000-3.000-3,-6.000 1.000-3,-6.000-1.000-1,-6.000 1.000-2,-7.000 1.000-2,-6.000 3.000-1,-6.000 3.000 0,-6.000 4.000-2,-10.000 4.000 0,-12.000 6.000-2,-13.000 7.000-2,-12.000 6.000-2,-10.000 4.000 0,-6.000 4.000-2,-6.000 3.000 0,-6.000 3.000-1,-10.000 6.000-2,-12.000 9.000-4,-13.000 10.000-4,-12.000 10.000-4,-1.000-3.000-1,14.000-11.000 1,11.000-14.000 2,14.000-11.000 2,11.000-14.000-7,14.000-11.000-13,11.000-14.000-14,14.000-11.000-12</inkml:trace>
</inkml:ink>
</file>

<file path=ppt/ink/ink84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4"/>
    </inkml:context>
    <inkml:brush xml:id="br0">
      <inkml:brushProperty name="width" value="0.0379308015108109" units="cm"/>
      <inkml:brushProperty name="height" value="0.0379308015108109" units="cm"/>
      <inkml:brushProperty name="color" value="#f2395b"/>
      <inkml:brushProperty name="ignorePressure" value="0"/>
    </inkml:brush>
  </inkml:definitions>
  <inkml:trace contextRef="#ctx0" brushRef="#br0">56250.000 1000.000 580,'26.000'-69.000'6,"4.000"13.000"13,3.000 12.000 12,3.000 13.000 14,-1.000 9.000 2,-2.000 6.000-6,-3.000 7.000-6,-3.000 6.000-6,5.000 1.000-3,17.000-3.000 0,15.000-3.000 2,16.000-2.000 0,5.000 2.000-3,-2.000 9.000-6,-3.000 10.000-8,-3.000 10.000-8,-10.000 8.000-6,-16.000 10.000-9,-15.000 10.000-8,-15.000 9.000-8,-15.000 6.000-9,-12.000 3.000-8,-13.000 3.000-9,-12.000 4.000-8,-5.000-7.000 1,3.000-16.000 11,3.000-15.000 12,4.000-15.000 11,1.000-7.000 6,0.000 3.000 1,0.000 3.000 2,0.000 4.000 2</inkml:trace>
</inkml:ink>
</file>

<file path=ppt/ink/ink84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5"/>
    </inkml:context>
    <inkml:brush xml:id="br0">
      <inkml:brushProperty name="width" value="0.0457242168486118" units="cm"/>
      <inkml:brushProperty name="height" value="0.0457242168486118" units="cm"/>
      <inkml:brushProperty name="color" value="#f2395b"/>
      <inkml:brushProperty name="ignorePressure" value="0"/>
    </inkml:brush>
  </inkml:definitions>
  <inkml:trace contextRef="#ctx0" brushRef="#br0">56300.000 1600.000 481,'-113.000'1.000'2,"26.000"4.000"5,24.000 3.000 5,26.000 3.000 5,15.000 9.000 9,6.000 16.000 12,7.000 15.000 14,6.000 17.000 14,4.000 10.000 0,4.000 6.000-11,3.000 7.000-11,3.000 6.000-11,-1.000 9.000-7,-2.000 13.000-5,-3.000 12.000-4,-3.000 13.000-4,-2.000 9.000-3,0.000 6.000-3,0.000 7.000-3,0.000 6.000-2,0.000-4.000-5,0.000-11.000-10,0.000-14.000-9,0.000-11.000-9,0.000-18.000-8,0.000-22.000-8,0.000-22.000-6,0.000-21.000-8</inkml:trace>
</inkml:ink>
</file>

<file path=ppt/ink/ink84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5"/>
    </inkml:context>
    <inkml:brush xml:id="br0">
      <inkml:brushProperty name="width" value="0.0439961031079292" units="cm"/>
      <inkml:brushProperty name="height" value="0.0439961031079292" units="cm"/>
      <inkml:brushProperty name="color" value="#f2395b"/>
      <inkml:brushProperty name="ignorePressure" value="0"/>
    </inkml:brush>
  </inkml:definitions>
  <inkml:trace contextRef="#ctx0" brushRef="#br0">56100.000 2750.000 500,'50.000'-91.000'42,"0.000"19.000"-3,0.000 19.000-4,0.000 19.000-3,4.000 10.000-3,10.000 4.000-3,10.000 3.000-2,9.000 3.000-3,4.000 1.000-3,1.000 1.000-4,-1.000-1.000-4,1.000 1.000-4,-4.000-1.000-3,-6.000 1.000-2,-6.000-1.000-2,-6.000 1.000-3,-10.000-4.000-9,-12.000-6.000-17,-13.000-6.000-19,-12.000-6.000-16,-12.000-4.000-3,-8.000 1.000 13,-10.000-1.000 14,-9.000 1.000 12,-7.000 1.000 10,-3.000 3.000 8,-3.000 3.000 7,-2.000 4.000 7,-3.000 2.000 6,1.000 4.000 7,-1.000 3.000 6,1.000 3.000 6,-1.000 6.000 4,1.000 9.000 4,-1.000 10.000 3,1.000 10.000 3,-1.000 8.000 1,1.000 10.000-1,-1.000 10.000-3,1.000 9.000-1,2.000 4.000-3,7.000 1.000-4,6.000-1.000-3,7.000 1.000-4,5.000 4.000-3,7.000 9.000-3,6.000 10.000-1,7.000 10.000-3,8.000-3.000-5,14.000-11.000-6,11.000-14.000-9,14.000-11.000-6,10.000-14.000-6,9.000-11.000-2,10.000-14.000-3,10.000-11.000-2,4.000-11.000-5,0.000-5.000-7,0.000-7.000-6,0.000-5.000-6,-10.000-3.000 0,-18.000 4.000 9,-19.000 3.000 8,-18.000 3.000 9,-10.000-1.000 2,0.000-2.000-4,0.000-3.000-4,0.000-3.000-4</inkml:trace>
</inkml:ink>
</file>

<file path=ppt/ink/ink84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5"/>
    </inkml:context>
    <inkml:brush xml:id="br0">
      <inkml:brushProperty name="width" value="0.0330274291336536" units="cm"/>
      <inkml:brushProperty name="height" value="0.0330274291336536" units="cm"/>
      <inkml:brushProperty name="color" value="#f2395b"/>
      <inkml:brushProperty name="ignorePressure" value="0"/>
    </inkml:brush>
  </inkml:definitions>
  <inkml:trace contextRef="#ctx0" brushRef="#br0">58250.000 1000.000 666,'0.000'-47.000'0,"0.000"6.000"0,0.000 7.000 0,0.000 6.000 0,3.000 10.000 8,6.000 17.000 16,7.000 15.000 17,6.000 16.000 15,-1.000 10.000 2,-5.000 7.000-13,-7.000 6.000-14,-5.000 7.000-13,-8.000 2.000-7,-5.000 1.000 0,-7.000-1.000 0,-5.000 1.000-1,-3.000-6.000-2,4.000-8.000-7,3.000-10.000-5,3.000-9.000-7,6.000-7.000-4,9.000-3.000-2,10.000-3.000-2,10.000-2.000-3,10.000-5.000 2,13.000-2.000 6,12.000-3.000 6,13.000-3.000 5,4.000-1.000 5,-3.000 4.000 2,-3.000 3.000 2,-2.000 3.000 2,-9.000 3.000 1,-12.000 3.000-1,-13.000 3.000 0,-12.000 4.000-2,-13.000 5.000-1,-12.000 10.000-2,-13.000 10.000-4,-12.000 9.000-2,-15.000 4.000-5,-15.000 1.000-5,-15.000-1.000-5,-16.000 1.000-6,-5.000-4.000-2,6.000-6.000 2,7.000-6.000 1,6.000-6.000 2,7.000-7.000-2,10.000-6.000-6,10.000-6.000-6,9.000-6.000-6</inkml:trace>
</inkml:ink>
</file>

<file path=ppt/ink/ink84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5"/>
    </inkml:context>
    <inkml:brush xml:id="br0">
      <inkml:brushProperty name="width" value="0.0278135500848293" units="cm"/>
      <inkml:brushProperty name="height" value="0.0278135500848293" units="cm"/>
      <inkml:brushProperty name="color" value="#f2395b"/>
      <inkml:brushProperty name="ignorePressure" value="0"/>
    </inkml:brush>
  </inkml:definitions>
  <inkml:trace contextRef="#ctx0" brushRef="#br0">58850.000 1500.000 790,'28.000'-25.000'0,"6.000"0.000"0,7.000 0.000 0,6.000 0.000 0,7.000 3.000 8,10.000 6.000 14,10.000 7.000 15,9.000 6.000 15,2.000 3.000-2,-2.000 0.000-20,-3.000 0.000-19,-3.000 0.000-20</inkml:trace>
</inkml:ink>
</file>

<file path=ppt/ink/ink84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6"/>
    </inkml:context>
    <inkml:brush xml:id="br0">
      <inkml:brushProperty name="width" value="0.0384619571268559" units="cm"/>
      <inkml:brushProperty name="height" value="0.0384619571268559" units="cm"/>
      <inkml:brushProperty name="color" value="#f2395b"/>
      <inkml:brushProperty name="ignorePressure" value="0"/>
    </inkml:brush>
  </inkml:definitions>
  <inkml:trace contextRef="#ctx0" brushRef="#br0">59550.000 400.000 571,'-47.000'-21.000'7,"6.000"10.000"13,7.000 10.000 13,6.000 9.000 14,3.000 15.000 4,0.000 22.000-3,0.000 22.000-5,0.000 23.000-3,3.000 16.000-4,6.000 13.000-5,7.000 12.000-3,6.000 13.000-5,4.000 6.000-7,4.000 0.000-10,3.000 0.000-12,3.000 0.000-11,-1.000-13.000-14,-2.000-24.000-21,-3.000-26.000-19,-3.000-24.000-19</inkml:trace>
</inkml:ink>
</file>

<file path=ppt/ink/ink8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9"/>
    </inkml:context>
    <inkml:brush xml:id="br0">
      <inkml:brushProperty name="width" value="0.0379483364522457" units="cm"/>
      <inkml:brushProperty name="height" value="0.0379483364522457" units="cm"/>
      <inkml:brushProperty name="color" value="#f2395b"/>
      <inkml:brushProperty name="ignorePressure" value="0"/>
    </inkml:brush>
  </inkml:definitions>
  <inkml:trace contextRef="#ctx0" brushRef="#br0">80350.000 45900.000 579,'45.000'-47.000'0,"-9.000"6.000"0,-10.000 7.000 0,-8.000 6.000 0,-1.000 3.000 4,9.000 0.000 8,10.000 0.000 8,10.000 0.000 7,0.000 10.000 1,-5.000 23.000-7,-7.000 22.000-7,-5.000 22.000-8,-11.000 15.000-8,-11.000 9.000-7,-14.000 10.000-7,-11.000 10.000-8,-12.000 5.000-2,-9.000 4.000 5,-10.000 3.000 5,-8.000 3.000 5,-4.000-5.000 0,3.000-12.000-5,3.000-13.000-3,4.000-12.000-5,4.000-12.000 2,6.000-8.000 7,7.000-10.000 8,6.000-9.000 8,13.000-10.000 8,23.000-9.000 11,22.000-10.000 11,22.000-8.000 10,16.000-12.000 1,14.000-12.000-8,11.000-13.000-8,14.000-12.000-9,2.000-7.000-6,-6.000 1.000-2,-6.000-1.000-4,-6.000 1.000-2,-10.000 4.000-3,-12.000 9.000-2,-13.000 10.000-2,-12.000 10.000-1,-13.000 11.000 0,-12.000 17.000 4,-13.000 15.000 4,-12.000 16.000 4,-12.000 10.000 4,-8.000 7.000 3,-10.000 6.000 4,-9.000 7.000 3,-7.000 7.000 2,-3.000 9.000 0,-3.000 10.000 1,-2.000 10.000 1,-6.000 7.000-1,-6.000 6.000-2,-6.000 7.000-2,-6.000 6.000-3,-7.000 6.000-1,-6.000 6.000-4,-6.000 7.000-3,-6.000 6.000-3,-9.000 15.000-7,-8.000 26.000-12,-10.000 24.000-12,-9.000 26.000-12,4.000-1.000-8,19.000-24.000-4,19.000-26.000-5,19.000-24.000-5,15.000-28.000 1,13.000-27.000 8,12.000-28.000 8,13.000-28.000 7</inkml:trace>
</inkml:ink>
</file>

<file path=ppt/ink/ink84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7"/>
    </inkml:context>
    <inkml:brush xml:id="br0">
      <inkml:brushProperty name="width" value="0.0386562757194042" units="cm"/>
      <inkml:brushProperty name="height" value="0.0386562757194042" units="cm"/>
      <inkml:brushProperty name="color" value="#f2395b"/>
      <inkml:brushProperty name="ignorePressure" value="0"/>
    </inkml:brush>
  </inkml:definitions>
  <inkml:trace contextRef="#ctx0" brushRef="#br0">40650.000 18350.000 569,'-57.000'-27.000'7,"39.000"-3.000"17,36.000-3.000 14,39.000-2.000 17,21.000 2.000 3,6.000 9.000-7,7.000 10.000-7,6.000 10.000-7,-7.000 10.000-5,-18.000 13.000-5,-19.000 12.000-4,-18.000 13.000-4,-17.000 7.000-7,-11.000 4.000-9,-14.000 3.000-8,-11.000 3.000-8,-11.000 1.000-5,-5.000 1.000 2,-7.000-1.000 0,-5.000 1.000 1,-8.000 1.000 1,-5.000 3.000 2,-7.000 3.000 2,-5.000 4.000 1,8.000-7.000 5,26.000-16.000 7,24.000-15.000 8,26.000-15.000 7,19.000-15.000 1,17.000-12.000-5,15.000-13.000-6,16.000-12.000-4,9.000-7.000-5,3.000 1.000-4,3.000-1.000-4,4.000 1.000-4,-3.000-1.000-4,-5.000 1.000-5,-7.000-1.000-5,-5.000 1.000-4,-11.000 4.000-3,-11.000 9.000-4,-14.000 10.000-2,-11.000 10.000-4</inkml:trace>
</inkml:ink>
</file>

<file path=ppt/ink/ink84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7"/>
    </inkml:context>
    <inkml:brush xml:id="br0">
      <inkml:brushProperty name="width" value="0.0474733375012875" units="cm"/>
      <inkml:brushProperty name="height" value="0.0474733375012875" units="cm"/>
      <inkml:brushProperty name="color" value="#f2395b"/>
      <inkml:brushProperty name="ignorePressure" value="0"/>
    </inkml:brush>
  </inkml:definitions>
  <inkml:trace contextRef="#ctx0" brushRef="#br0">41650.000 17700.000 463,'-25.000'-25.000'0,"0.000"0.000"0,0.000 0.000 0,0.000 0.000 0,-7.000-2.000 3,-11.000-3.000 6,-14.000-3.000 6,-11.000-2.000 7,-6.000 2.000 3,4.000 9.000 1,3.000 10.000 1,3.000 10.000 2,1.000 7.000-1,1.000 6.000-2,-1.000 7.000-1,1.000 6.000-3,-6.000 9.000-1,-8.000 13.000-3,-10.000 12.000-1,-9.000 13.000-3,-5.000 7.000-1,0.000 4.000 0,0.000 3.000-1,0.000 3.000 0,-2.000 4.000 0,-3.000 7.000 0,-3.000 6.000 1,-2.000 7.000 0,3.000 4.000 0,14.000 3.000 1,11.000 3.000 0,14.000 4.000 0,11.000 1.000-1,14.000 0.000-1,11.000 0.000-3,14.000 0.000-2,19.000-4.000-1,29.000-5.000-2,28.000-7.000-2,28.000-5.000-1,23.000-14.000-1,19.000-18.000-3,19.000-19.000-3,19.000-18.000-1,10.000-17.000-3,4.000-11.000-2,3.000-14.000-2,3.000-11.000-2,-1.000-15.000-1,-2.000-16.000 0,-3.000-15.000 1,-3.000-15.000 0,-9.000-15.000 0,-11.000-12.000-1,-14.000-13.000-2,-11.000-12.000 0,-14.000-7.000-1,-11.000 1.000 2,-14.000-1.000 0,-11.000 1.000 2,-17.000-3.000 2,-18.000-2.000 0,-19.000-3.000 2,-18.000-3.000 2,-21.000-2.000-1,-22.000 0.000 1,-22.000 0.000 0,-21.000 0.000-1,-12.000 9.000 2,1.000 19.000 3,-1.000 19.000 4,1.000 19.000 5,-1.000 19.000-1,1.000 23.000-4,-1.000 22.000-3,1.000 22.000-4,5.000 13.000-2,14.000 7.000-1,11.000 6.000-1,14.000 7.000 0,7.000 2.000-4,3.000 1.000-4,3.000-1.000-6,4.000 1.000-6</inkml:trace>
</inkml:ink>
</file>

<file path=ppt/ink/ink84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8"/>
    </inkml:context>
    <inkml:brush xml:id="br0">
      <inkml:brushProperty name="width" value="0.039450615644455" units="cm"/>
      <inkml:brushProperty name="height" value="0.039450615644455" units="cm"/>
      <inkml:brushProperty name="color" value="#f2395b"/>
      <inkml:brushProperty name="ignorePressure" value="0"/>
    </inkml:brush>
  </inkml:definitions>
  <inkml:trace contextRef="#ctx0" brushRef="#br0">42950.000 20750.000 557,'-40.000'-46.000'3,"23.000"10.000"5,22.000 10.000 6,22.000 9.000 5,38.000 7.000 7,57.000 7.000 11,56.000 6.000 10,57.000 7.000 11,18.000 2.000-1,-19.000 1.000-9,-18.000-1.000-9,-19.000 1.000-10,3.000-1.000-7,25.000 1.000-6,25.000-1.000-7,25.000 1.000-5,7.000-1.000-3,-8.000 1.000 0,-10.000-1.000 1,-9.000 1.000 0,-12.000-3.000-2,-11.000-2.000-8,-14.000-3.000-7,-11.000-3.000-6,-18.000-1.000-6,-22.000 4.000-5,-22.000 3.000-3,-21.000 3.000-5,-21.000 4.000-3,-19.000 7.000 0,-18.000 6.000-1,-19.000 7.000-1,-16.000-1.000 2,-12.000-6.000 5,-13.000-6.000 4,-12.000-6.000 5</inkml:trace>
</inkml:ink>
</file>

<file path=ppt/ink/ink84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08"/>
    </inkml:context>
    <inkml:brush xml:id="br0">
      <inkml:brushProperty name="width" value="0.0445786006748676" units="cm"/>
      <inkml:brushProperty name="height" value="0.0445786006748676" units="cm"/>
      <inkml:brushProperty name="color" value="#f2395b"/>
      <inkml:brushProperty name="ignorePressure" value="0"/>
    </inkml:brush>
  </inkml:definitions>
  <inkml:trace contextRef="#ctx0" brushRef="#br0">40400.000 25350.000 493,'-138.000'68.000'0,"26.000"-11.000"0,24.000-14.000 0,26.000-11.000 0,21.000-7.000 6,19.000 0.000 13,19.000 0.000 13,19.000 0.000 12,23.000-2.000 4,28.000-3.000-4,28.000-3.000-4,29.000-2.000-4,21.000-1.000-3,16.000 3.000-5,15.000 3.000-2,17.000 4.000-4,11.000-1.000-2,10.000-3.000-1,10.000-3.000-1,9.000-2.000-1,9.000-3.000-1,9.000 1.000-3,10.000-1.000-4,10.000 1.000-2,7.000-4.000-2,6.000-6.000-2,7.000-6.000-1,6.000-6.000-3,3.000-9.000-2,0.000-8.000-2,0.000-10.000-3,0.000-9.000-2,0.000-2.000-3,0.000 6.000-5,0.000 7.000-3,0.000 6.000-3,-8.000 6.000-2,-16.000 6.000 2,-15.000 7.000 1,-15.000 6.000 1,-28.000 3.000 1,-36.000 0.000-1,-39.000 0.000-1,-36.000 0.000-1,-26.000 3.000-4,-12.000 6.000-9,-13.000 7.000-8,-12.000 6.000-9</inkml:trace>
</inkml:ink>
</file>

<file path=ppt/ink/ink84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15"/>
    </inkml:context>
    <inkml:brush xml:id="br0">
      <inkml:brushProperty name="width" value="0.0429841913282871" units="cm"/>
      <inkml:brushProperty name="height" value="0.0429841913282871" units="cm"/>
      <inkml:brushProperty name="color" value="#f2395b"/>
      <inkml:brushProperty name="ignorePressure" value="0"/>
    </inkml:brush>
  </inkml:definitions>
  <inkml:trace contextRef="#ctx0" brushRef="#br0">84150.000 49600.000 511,'-24.000'-69.000'0,"4.000"13.000"0,3.000 12.000 0,3.000 13.000 0,7.000 6.000 11,14.000 0.000 20,11.000 0.000 21,14.000 0.000 21,24.000 0.000 5,38.000 0.000-11,37.000 0.000-12,38.000 0.000-12,9.000 1.000-9,-19.000 4.000-10,-18.000 3.000-9,-19.000 3.000-9,-7.000 1.000-10,7.000 1.000-7,6.000-1.000-7,7.000 1.000-9,-9.000-1.000-7,-21.000 1.000-6,-22.000-1.000-6,-22.000 1.000-5,-21.000-1.000-4,-18.000 1.000 0,-19.000-1.000 1,-18.000 1.000-1,-10.000-1.000 6,0.000 1.000 11,0.000-1.000 11,0.000 1.000 11</inkml:trace>
</inkml:ink>
</file>

<file path=ppt/ink/ink84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16"/>
    </inkml:context>
    <inkml:brush xml:id="br0">
      <inkml:brushProperty name="width" value="0.0326786674559116" units="cm"/>
      <inkml:brushProperty name="height" value="0.0326786674559116" units="cm"/>
      <inkml:brushProperty name="color" value="#f2395b"/>
      <inkml:brushProperty name="ignorePressure" value="0"/>
    </inkml:brush>
  </inkml:definitions>
  <inkml:trace contextRef="#ctx0" brushRef="#br0">85450.000 48300.000 673,'-46.000'-69.000'4,"10.000"13.000"8,10.000 12.000 9,9.000 13.000 8,9.000 7.000 7,9.000 4.000 9,10.000 3.000 8,10.000 3.000 7,5.000 3.000-11,4.000 3.000-32,3.000 3.000-30,3.000 4.000-31,-1.000 5.000-16,-2.000 10.000-1,-3.000 10.000-1,-3.000 9.000 0,-6.000 2.000 6,-5.000-2.000 12,-7.000-3.000 13,-5.000-3.000 12</inkml:trace>
</inkml:ink>
</file>

<file path=ppt/ink/ink84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18"/>
    </inkml:context>
    <inkml:brush xml:id="br0">
      <inkml:brushProperty name="width" value="0.0397188924252987" units="cm"/>
      <inkml:brushProperty name="height" value="0.0397188924252987" units="cm"/>
      <inkml:brushProperty name="color" value="#f2395b"/>
      <inkml:brushProperty name="ignorePressure" value="0"/>
    </inkml:brush>
  </inkml:definitions>
  <inkml:trace contextRef="#ctx0" brushRef="#br0">94900.000 56650.000 553,'51.000'-2.000'59,"4.000"-3.000"-14,3.000-3.000-14,3.000-2.000-14,6.000-6.000-7,9.000-6.000 2,10.000-6.000 2,10.000-6.000 2,4.000-4.000 0,0.000 1.000-1,0.000-1.000 0,0.000 1.000-1,10.000-3.000 0,23.000-2.000 1,22.000-3.000-1,22.000-3.000 0,8.000 1.000 0,-2.000 6.000-1,-3.000 7.000 0,-3.000 6.000-2,2.000 6.000 0,10.000 6.000-1,10.000 7.000 0,9.000 6.000-1,6.000 7.000 0,3.000 10.000-1,3.000 10.000-2,4.000 9.000 0,4.000 2.000-2,6.000-2.000-3,7.000-3.000-2,6.000-3.000-3,7.000-7.000-2,10.000-9.000-3,10.000-10.000 0,9.000-8.000-3,6.000-9.000-1,3.000-6.000-2,3.000-6.000 0,4.000-6.000-2,-6.000-7.000-2,-11.000-6.000 0,-14.000-6.000-3,-11.000-6.000 0,-14.000-1.000-3,-11.000 7.000-1,-14.000 6.000-3,-11.000 7.000-1,-22.000 4.000 0,-27.000 3.000 2,-28.000 3.000 3,-28.000 4.000 2</inkml:trace>
</inkml:ink>
</file>

<file path=ppt/ink/ink84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1"/>
    </inkml:context>
    <inkml:brush xml:id="br0">
      <inkml:brushProperty name="width" value="0.0505235455930233" units="cm"/>
      <inkml:brushProperty name="height" value="0.0505235455930233" units="cm"/>
      <inkml:brushProperty name="color" value="#000000"/>
      <inkml:brushProperty name="ignorePressure" value="0"/>
    </inkml:brush>
  </inkml:definitions>
  <inkml:trace contextRef="#ctx0" brushRef="#br0">94450.000 56150.000 435,'-60.000'-29.000'3,"-18.000"-5.000"7,-19.000-7.000 5,-18.000-5.000 8,50.000 10.000 4,123.000 28.000 7,122.000 28.000 5,122.000 29.000 5,29.000 8.000 2,-62.000-8.000 1,-63.000-10.000-1,-62.000-9.000 0,-13.000-5.000-2,38.000 0.000-6,37.000 0.000-5,38.000 0.000-4,27.000-2.000-8,20.000-3.000-7,18.000-3.000-8,20.000-2.000-9,17.000-11.000-5,20.000-15.000-1,18.000-15.000-3,20.000-16.000-2,6.000-10.000-1,-2.000-3.000 2,-3.000-3.000 1,-3.000-2.000 1,-13.000 3.000 2,-22.000 14.000 2,-22.000 11.000 2,-21.000 14.000 3,-31.000 13.000-1,-36.000 16.000-1,-39.000 15.000-2,-36.000 17.000-1,-32.000 11.000-3,-25.000 10.000-3,-25.000 10.000-3,-25.000 9.000-4,-19.000 1.000-2,-12.000-6.000-4,-13.000-6.000-5,-12.000-6.000-2,-7.000-9.000-3,1.000-8.000 3,-1.000-10.000 1,1.000-9.000 1</inkml:trace>
</inkml:ink>
</file>

<file path=ppt/ink/ink84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2"/>
    </inkml:context>
    <inkml:brush xml:id="br0">
      <inkml:brushProperty name="width" value="0.0429864600300789" units="cm"/>
      <inkml:brushProperty name="height" value="0.0429864600300789" units="cm"/>
      <inkml:brushProperty name="color" value="#000000"/>
      <inkml:brushProperty name="ignorePressure" value="0"/>
    </inkml:brush>
  </inkml:definitions>
  <inkml:trace contextRef="#ctx0" brushRef="#br0">53250.000 56400.000 511,'-19.000'-25.000'5,"13.000"0.000"9,12.000 0.000 10,13.000 0.000 9,7.000 3.000 2,4.000 6.000-7,3.000 7.000-6,3.000 6.000-6,23.000 3.000 0,44.000 0.000 6,44.000 0.000 7,44.000 0.000 6,23.000-2.000 0,3.000-3.000-5,3.000-3.000-5,4.000-2.000-6,8.000-3.000-3,17.000 1.000-3,15.000-1.000-1,16.000 1.000-2,4.000 1.000 0,-6.000 3.000-1,-6.000 3.000 1,-6.000 4.000-1,16.000 1.000-1,42.000 0.000-4,40.000 0.000-5,41.000 0.000-5,16.000 0.000-1,-5.000 0.000-2,-7.000 0.000 1,-5.000 0.000-2,-33.000 1.000 0,-55.000 4.000 1,-57.000 3.000 0,-55.000 3.000-1,-25.000 1.000 1,10.000 1.000-1,10.000-1.000-2,9.000 1.000 0,-2.000-3.000-2,-12.000-2.000-3,-13.000-3.000-3,-12.000-3.000-4,-13.000-2.000-4,-12.000 0.000-4,-13.000 0.000-6,-12.000 0.000-4,-16.000 1.000-2,-19.000 4.000 2,-18.000 3.000 2,-19.000 3.000 2</inkml:trace>
</inkml:ink>
</file>

<file path=ppt/ink/ink84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3"/>
    </inkml:context>
    <inkml:brush xml:id="br0">
      <inkml:brushProperty name="width" value="0.0395360179245472" units="cm"/>
      <inkml:brushProperty name="height" value="0.0395360179245472" units="cm"/>
      <inkml:brushProperty name="color" value="#000000"/>
      <inkml:brushProperty name="ignorePressure" value="0"/>
    </inkml:brush>
  </inkml:definitions>
  <inkml:trace contextRef="#ctx0" brushRef="#br0">66700.000 47750.000 556,'1.000'-65.000'6,"4.000"23.000"12,3.000 22.000 12,3.000 22.000 11,-1.000 18.000 5,-2.000 16.000-5,-3.000 15.000-5,-3.000 17.000-5,-1.000 10.000-2,4.000 6.000-3,3.000 7.000-1,3.000 6.000-2,-1.000 9.000-3,-2.000 13.000 0,-3.000 12.000-3,-3.000 13.000-1,-2.000 12.000-4,0.000 13.000-5,0.000 12.000-8,0.000 13.000-5,0.000 4.000-4,0.000-3.000-3,0.000-3.000-3,0.000-2.000-2,0.000-9.000-4,0.000-12.000-5,0.000-13.000-5,0.000-12.000-5,-2.000-16.000-5,-3.000-19.000-3,-3.000-18.000-4,-2.000-19.000-4,-3.000-16.000 3,1.000-12.000 8,-1.000-13.000 9,1.000-12.000 9</inkml:trace>
</inkml:ink>
</file>

<file path=ppt/ink/ink8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09"/>
    </inkml:context>
    <inkml:brush xml:id="br0">
      <inkml:brushProperty name="width" value="0.0356775894761086" units="cm"/>
      <inkml:brushProperty name="height" value="0.0356775894761086" units="cm"/>
      <inkml:brushProperty name="color" value="#f2395b"/>
      <inkml:brushProperty name="ignorePressure" value="0"/>
    </inkml:brush>
  </inkml:definitions>
  <inkml:trace contextRef="#ctx0" brushRef="#br0">79850.000 47800.000 616,'3.000'-66.000'18,"6.000"19.000"7,7.000 19.000 8,6.000 19.000 8,6.000 15.000 1,6.000 13.000-5,7.000 12.000-5,6.000 13.000-5,1.000 6.000-3,-3.000 0.000-2,-3.000 0.000-2,-2.000 0.000-1,-5.000-2.000-3,-2.000-3.000-4,-3.000-3.000-2,-3.000-2.000-5,-2.000-5.000-5,0.000-2.000-9,0.000-3.000-10,0.000-3.000-9,3.000-7.000-9,6.000-9.000-11,7.000-10.000-11,6.000-8.000-10,-2.000-6.000 1,-9.000 1.000 12,-10.000-1.000 14,-8.000 1.000 13</inkml:trace>
</inkml:ink>
</file>

<file path=ppt/ink/ink84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3"/>
    </inkml:context>
    <inkml:brush xml:id="br0">
      <inkml:brushProperty name="width" value="0.0401394367218018" units="cm"/>
      <inkml:brushProperty name="height" value="0.0401394367218018" units="cm"/>
      <inkml:brushProperty name="color" value="#000000"/>
      <inkml:brushProperty name="ignorePressure" value="0"/>
    </inkml:brush>
  </inkml:definitions>
  <inkml:trace contextRef="#ctx0" brushRef="#br0">66200.000 50200.000 548,'-46.000'-46.000'0,"10.000"10.000"2,10.000 10.000 1,9.000 9.000 1,6.000 2.000 3,3.000-2.000 2,3.000-3.000 3,4.000-3.000 3,5.000 10.000 6,10.000 26.000 8,10.000 24.000 8,9.000 26.000 8,2.000 12.000 0,-2.000 0.000-8,-3.000 0.000-8,-3.000 0.000-8,-4.000 0.000-4,-3.000 0.000-2,-3.000 0.000-2,-2.000 0.000-1,-3.000 1.000-2,1.000 4.000-4,-1.000 3.000-3,1.000 3.000-3,-1.000-2.000-2,1.000-6.000 0,-1.000-6.000 0,1.000-6.000 0,1.000-7.000 1,3.000-6.000 3,3.000-6.000 3,4.000-6.000 3,4.000-16.000 1,6.000-25.000 0,7.000-25.000 1,6.000-25.000 1,12.000-24.000-2,19.000-21.000-4,19.000-22.000-4,19.000-22.000-5,12.000-15.000-3,6.000-5.000-3,7.000-7.000-3,6.000-5.000-4,-5.000 0.000-7,-16.000 10.000-8,-15.000 10.000-9,-15.000 9.000-10,-18.000 17.000-4,-19.000 25.000 0,-18.000 25.000 0,-19.000 25.000 0</inkml:trace>
</inkml:ink>
</file>

<file path=ppt/ink/ink84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4"/>
    </inkml:context>
    <inkml:brush xml:id="br0">
      <inkml:brushProperty name="width" value="0.0409915782511234" units="cm"/>
      <inkml:brushProperty name="height" value="0.0409915782511234" units="cm"/>
      <inkml:brushProperty name="color" value="#000000"/>
      <inkml:brushProperty name="ignorePressure" value="0"/>
    </inkml:brush>
  </inkml:definitions>
  <inkml:trace contextRef="#ctx0" brushRef="#br0">68650.000 47900.000 536,'-4.000'-43.000'7,"-5.000"17.000"13,-7.000 15.000 13,-5.000 16.000 14,-4.000 16.000 4,0.000 20.000-4,0.000 18.000-6,0.000 20.000-4,1.000 2.000-6,4.000-12.000-5,3.000-13.000-6,3.000-12.000-5,3.000-7.000-4,3.000 1.000-2,3.000-1.000-3,4.000 1.000-1,1.000 5.000-1,0.000 14.000 2,0.000 11.000 3,0.000 14.000 1,6.000 0.000 0,13.000-8.000-2,12.000-10.000-2,13.000-9.000-1,10.000-10.000-6,10.000-9.000-7,10.000-10.000-8,9.000-8.000-8,7.000-9.000-6,7.000-6.000-5,6.000-6.000-4,7.000-6.000-5,-4.000-7.000-2,-12.000-6.000 0,-13.000-6.000-1,-12.000-6.000 1,-12.000-2.000 2,-8.000 3.000 6,-10.000 3.000 6,-9.000 4.000 5</inkml:trace>
</inkml:ink>
</file>

<file path=ppt/ink/ink84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4"/>
    </inkml:context>
    <inkml:brush xml:id="br0">
      <inkml:brushProperty name="width" value="0.0386764518916607" units="cm"/>
      <inkml:brushProperty name="height" value="0.0386764518916607" units="cm"/>
      <inkml:brushProperty name="color" value="#000000"/>
      <inkml:brushProperty name="ignorePressure" value="0"/>
    </inkml:brush>
  </inkml:definitions>
  <inkml:trace contextRef="#ctx0" brushRef="#br0">69800.000 47650.000 568,'-25.000'-47.000'0,"0.000"6.000"0,0.000 7.000 0,0.000 6.000 0,0.000 4.000 6,0.000 4.000 10,0.000 3.000 11,0.000 3.000 11,0.000 4.000 5,0.000 7.000-2,0.000 6.000-2,0.000 7.000-1,-4.000 15.000-2,-5.000 25.000-4,-7.000 25.000-2,-5.000 25.000-4,-6.000 23.000-3,-3.000 22.000-6,-3.000 22.000-5,-2.000 23.000-4,-8.000 28.000-9,-8.000 39.000-10,-10.000 36.000-11,-9.000 39.000-10,4.000-6.000-3,19.000-46.000 6,19.000-47.000 5,19.000-47.000 5,9.000-35.000-5,0.000-21.000-13,0.000-22.000-15,0.000-22.000-14</inkml:trace>
</inkml:ink>
</file>

<file path=ppt/ink/ink84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7"/>
    </inkml:context>
    <inkml:brush xml:id="br0">
      <inkml:brushProperty name="width" value="0.0333606339991093" units="cm"/>
      <inkml:brushProperty name="height" value="0.0333606339991093" units="cm"/>
      <inkml:brushProperty name="color" value="#000000"/>
      <inkml:brushProperty name="ignorePressure" value="0"/>
    </inkml:brush>
  </inkml:definitions>
  <inkml:trace contextRef="#ctx0" brushRef="#br0">41150.000 48400.000 659,'21.000'-47.000'0,"-5.000"6.000"2,-7.000 7.000 1,-5.000 6.000 1,-3.000 9.000 3,4.000 13.000 7,3.000 12.000 6,3.000 13.000 6,-1.000 13.000 3,-2.000 17.000-2,-3.000 15.000-1,-3.000 16.000-2,-2.000 15.000-1,0.000 16.000-1,0.000 15.000-3,0.000 17.000-2,0.000 10.000-1,0.000 6.000-3,0.000 7.000-3,0.000 6.000-2,0.000-2.000-1,0.000-9.000 0,0.000-10.000 0,0.000-8.000 1,0.000-12.000-6,0.000-12.000-14,0.000-13.000-11,0.000-12.000-14,0.000-15.000-6,0.000-15.000-2,0.000-15.000-1,0.000-16.000-2,1.000-15.000 2,4.000-11.000 5,3.000-14.000 6,3.000-11.000 5</inkml:trace>
</inkml:ink>
</file>

<file path=ppt/ink/ink84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8"/>
    </inkml:context>
    <inkml:brush xml:id="br0">
      <inkml:brushProperty name="width" value="0.0280598308891058" units="cm"/>
      <inkml:brushProperty name="height" value="0.0280598308891058" units="cm"/>
      <inkml:brushProperty name="color" value="#000000"/>
      <inkml:brushProperty name="ignorePressure" value="0"/>
    </inkml:brush>
  </inkml:definitions>
  <inkml:trace contextRef="#ctx0" brushRef="#br0">41300.000 48350.000 784,'-5.000'-60.000'6,"-9.000"32.000"12,-10.000 31.000 12,-8.000 32.000 12,-8.000 18.000 2,-2.000 6.000-11,-3.000 7.000-10,-3.000 6.000-10,-1.000 6.000-7,4.000 6.000-5,3.000 7.000-6,3.000 6.000-4,3.000-2.000-6,3.000-9.000-5,3.000-10.000-7,4.000-8.000-6,4.000-11.000-3,6.000-8.000 0,7.000-10.000 0,6.000-9.000 0</inkml:trace>
</inkml:ink>
</file>

<file path=ppt/ink/ink84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8"/>
    </inkml:context>
    <inkml:brush xml:id="br0">
      <inkml:brushProperty name="width" value="0.0294264424592257" units="cm"/>
      <inkml:brushProperty name="height" value="0.0294264424592257" units="cm"/>
      <inkml:brushProperty name="color" value="#000000"/>
      <inkml:brushProperty name="ignorePressure" value="0"/>
    </inkml:brush>
  </inkml:definitions>
  <inkml:trace contextRef="#ctx0" brushRef="#br0">41250.000 48550.000 747,'70.000'0.000'3,"-9.000"0.000"6,-10.000 0.000 8,-8.000 0.000 6,-6.000 6.000 4,1.000 13.000 0,-1.000 12.000 1,1.000 13.000-1,-1.000 9.000-1,1.000 6.000-4,-1.000 7.000-3,1.000 6.000-3,1.000 4.000-8,3.000 4.000-9,3.000 3.000-10,4.000 3.000-11,-4.000-5.000-7,-9.000-12.000-4,-10.000-13.000-4,-8.000-12.000-5,-6.000-9.000 0,1.000-2.000 2,-1.000-3.000 2,1.000-3.000 3</inkml:trace>
</inkml:ink>
</file>

<file path=ppt/ink/ink84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8"/>
    </inkml:context>
    <inkml:brush xml:id="br0">
      <inkml:brushProperty name="width" value="0.0344448201358318" units="cm"/>
      <inkml:brushProperty name="height" value="0.0344448201358318" units="cm"/>
      <inkml:brushProperty name="color" value="#000000"/>
      <inkml:brushProperty name="ignorePressure" value="0"/>
    </inkml:brush>
  </inkml:definitions>
  <inkml:trace contextRef="#ctx0" brushRef="#br0">42550.000 48650.000 638,'90.000'-43.000'21,"-18.000"17.000"5,-19.000 15.000 4,-18.000 16.000 5,-10.000 12.000 0,0.000 9.000-5,0.000 10.000-5,0.000 10.000-4,-2.000 4.000-3,-3.000 0.000-1,-3.000 0.000-2,-2.000 0.000 0,-5.000 3.000-4,-2.000 6.000-6,-3.000 7.000-6,-3.000 6.000-5,-6.000 4.000-4,-5.000 4.000 1,-7.000 3.000 0,-5.000 3.000 1,-6.000-2.000 0,-3.000-6.000 1,-3.000-6.000 0,-2.000-6.000 2,0.000-7.000 3,7.000-6.000 4,6.000-6.000 3,7.000-6.000 5,7.000-6.000 4,9.000-2.000 3,10.000-3.000 4,10.000-3.000 3,10.000-6.000-3,13.000-5.000-9,12.000-7.000-9,13.000-5.000-8,7.000-6.000-7,4.000-3.000-4,3.000-3.000-5,3.000-2.000-4,-4.000-3.000-5,-8.000 1.000-5,-10.000-1.000-6,-9.000 1.000-4,-7.000-1.000-2,-3.000 1.000 2,-3.000-1.000 4,-2.000 1.000 1</inkml:trace>
</inkml:ink>
</file>

<file path=ppt/ink/ink84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8"/>
    </inkml:context>
    <inkml:brush xml:id="br0">
      <inkml:brushProperty name="width" value="0.0404220968484879" units="cm"/>
      <inkml:brushProperty name="height" value="0.0404220968484879" units="cm"/>
      <inkml:brushProperty name="color" value="#000000"/>
      <inkml:brushProperty name="ignorePressure" value="0"/>
    </inkml:brush>
  </inkml:definitions>
  <inkml:trace contextRef="#ctx0" brushRef="#br0">45000.000 48100.000 544,'3.000'-91.000'0,"6.000"19.000"0,7.000 19.000 0,6.000 19.000 0,-4.000 21.000 10,-11.000 26.000 19,-14.000 24.000 21,-11.000 26.000 19,-11.000 15.000 3,-5.000 6.000-14,-7.000 7.000-14,-5.000 6.000-14,-9.000 7.000-7,-9.000 10.000-3,-10.000 10.000-2,-8.000 9.000-2,-3.000 6.000-4,7.000 3.000-7,6.000 3.000-8,7.000 4.000-6,4.000-4.000-8,3.000-9.000-9,3.000-10.000-9,4.000-8.000-9,5.000-17.000-5,10.000-21.000-2,10.000-22.000-1,9.000-22.000-3</inkml:trace>
</inkml:ink>
</file>

<file path=ppt/ink/ink84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9"/>
    </inkml:context>
    <inkml:brush xml:id="br0">
      <inkml:brushProperty name="width" value="0.0372190698981285" units="cm"/>
      <inkml:brushProperty name="height" value="0.0372190698981285" units="cm"/>
      <inkml:brushProperty name="color" value="#000000"/>
      <inkml:brushProperty name="ignorePressure" value="0"/>
    </inkml:brush>
  </inkml:definitions>
  <inkml:trace contextRef="#ctx0" brushRef="#br0">43850.000 48450.000 591,'6.000'-111.000'20,"13.000"28.000"15,12.000 28.000 14,13.000 29.000 13,6.000 22.000 3,0.000 20.000-12,0.000 18.000-10,0.000 20.000-11,3.000 14.000-9,6.000 14.000-8,7.000 11.000-6,6.000 14.000-7,-1.000 8.000-4,-5.000 7.000-2,-7.000 6.000-2,-5.000 7.000-1,-6.000-4.000-10,-3.000-12.000-15,-3.000-13.000-17,-2.000-12.000-15,-5.000-15.000-6,-2.000-15.000 8,-3.000-15.000 7,-3.000-16.000 6</inkml:trace>
</inkml:ink>
</file>

<file path=ppt/ink/ink84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9"/>
    </inkml:context>
    <inkml:brush xml:id="br0">
      <inkml:brushProperty name="width" value="0.0420924164354801" units="cm"/>
      <inkml:brushProperty name="height" value="0.0420924164354801" units="cm"/>
      <inkml:brushProperty name="color" value="#000000"/>
      <inkml:brushProperty name="ignorePressure" value="0"/>
    </inkml:brush>
  </inkml:definitions>
  <inkml:trace contextRef="#ctx0" brushRef="#br0">46050.000 47650.000 522,'0.000'-91.000'6,"0.000"19.000"12,0.000 19.000 11,0.000 19.000 12,-4.000 16.000 5,-5.000 17.000-4,-7.000 15.000-4,-5.000 16.000-3,-4.000 13.000-4,0.000 14.000-2,0.000 11.000-3,0.000 14.000-3,3.000 5.000-2,6.000 1.000-3,7.000-1.000-1,6.000 1.000-3,3.000-1.000-1,0.000 1.000-2,0.000-1.000-2,0.000 1.000-2,4.000-4.000-3,10.000-6.000-5,10.000-6.000-3,9.000-6.000-5,9.000-6.000-3,9.000-2.000-3,10.000-3.000-4,10.000-3.000-3,7.000-9.000-5,6.000-11.000-5,7.000-14.000-6,6.000-11.000-6,1.000-15.000-3,-3.000-16.000 0,-3.000-15.000 1,-2.000-15.000-1,-9.000-6.000 4,-12.000 7.000 6,-13.000 6.000 7,-12.000 7.000 7</inkml:trace>
</inkml:ink>
</file>

<file path=ppt/ink/ink8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0"/>
    </inkml:context>
    <inkml:brush xml:id="br0">
      <inkml:brushProperty name="width" value="0.0359894894063473" units="cm"/>
      <inkml:brushProperty name="height" value="0.0359894894063473" units="cm"/>
      <inkml:brushProperty name="color" value="#f2395b"/>
      <inkml:brushProperty name="ignorePressure" value="0"/>
    </inkml:brush>
  </inkml:definitions>
  <inkml:trace contextRef="#ctx0" brushRef="#br0">80850.000 48050.000 611,'23.000'-24.000'1,"-3.000"4.000"4,-3.000 3.000 3,-2.000 3.000 3,-1.000 7.000 4,3.000 14.000 3,3.000 11.000 3,4.000 14.000 4,4.000 0.000-4,6.000-8.000-10,7.000-10.000-10,6.000-9.000-11,1.000-5.000-5,-3.000 0.000-1,-3.000 0.000-1,-2.000 0.000 0,-5.000 0.000 2,-2.000 0.000 5,-3.000 0.000 5,-3.000 0.000 5,-9.000 3.000 6,-11.000 6.000 7,-14.000 7.000 9,-11.000 6.000 7,-14.000 4.000 1,-11.000 4.000-7,-14.000 3.000-7,-11.000 3.000-7,-7.000-1.000-4,0.000-2.000-3,0.000-3.000-3,0.000-3.000-3,-2.000 1.000-1,-3.000 6.000 1,-3.000 7.000-1,-2.000 6.000 1,-1.000 1.000 1,3.000-3.000 3,3.000-3.000 1,4.000-2.000 3,5.000-6.000 2,10.000-6.000 3,10.000-6.000 4,9.000-6.000 3,15.000-4.000 3,22.000 1.000 3,22.000-1.000 3,23.000 1.000 3,13.000-3.000-2,6.000-2.000-5,7.000-3.000-7,6.000-3.000-6,7.000-4.000-3,10.000-3.000 0,10.000-3.000-2,9.000-2.000 0,2.000 0.000-7,-2.000 7.000-9,-3.000 6.000-11,-3.000 7.000-11,-4.000 0.000-7,-3.000-2.000-4,-3.000-3.000-3,-2.000-3.000-4,-11.000-2.000 0,-15.000 0.000 7,-15.000 0.000 5,-16.000 0.000 6</inkml:trace>
</inkml:ink>
</file>

<file path=ppt/ink/ink84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29"/>
    </inkml:context>
    <inkml:brush xml:id="br0">
      <inkml:brushProperty name="width" value="0.0397833734750748" units="cm"/>
      <inkml:brushProperty name="height" value="0.0397833734750748" units="cm"/>
      <inkml:brushProperty name="color" value="#000000"/>
      <inkml:brushProperty name="ignorePressure" value="0"/>
    </inkml:brush>
  </inkml:definitions>
  <inkml:trace contextRef="#ctx0" brushRef="#br0">47400.000 47250.000 552,'-29.000'-49.000'5,"-5.000"4.000"10,-7.000 3.000 10,-5.000 3.000 10,-1.000 7.000 2,6.000 14.000-5,7.000 11.000-4,6.000 14.000-5,1.000 18.000-3,-3.000 25.000-1,-3.000 25.000-2,-2.000 25.000-1,-8.000 23.000 3,-8.000 22.000 6,-10.000 22.000 6,-9.000 23.000 7,-9.000 35.000-4,-5.000 50.000-13,-7.000 50.000-13,-5.000 50.000-14,0.000 4.000-8,10.000-40.000-2,10.000-40.000-5,9.000-41.000-2,7.000-32.000-10,7.000-21.000-17,6.000-22.000-15,7.000-22.000-18</inkml:trace>
</inkml:ink>
</file>

<file path=ppt/ink/ink84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36"/>
    </inkml:context>
    <inkml:brush xml:id="br0">
      <inkml:brushProperty name="width" value="0.0440081357955933" units="cm"/>
      <inkml:brushProperty name="height" value="0.0440081357955933" units="cm"/>
      <inkml:brushProperty name="color" value="#000000"/>
      <inkml:brushProperty name="ignorePressure" value="0"/>
    </inkml:brush>
  </inkml:definitions>
  <inkml:trace contextRef="#ctx0" brushRef="#br0">7800.000 50850.000 499,'-115.000'-71.000'0,"23.000"10.000"0,22.000 10.000 0,22.000 9.000 0,15.000 13.000 3,9.000 20.000 6,10.000 18.000 6,10.000 20.000 7,4.000 11.000 2,0.000 7.000 0,0.000 6.000 1,0.000 7.000 0,0.000 2.000-1,0.000 1.000-1,0.000-1.000-2,0.000 1.000-1,4.000-3.000-2,10.000-2.000-1,10.000-3.000-1,9.000-3.000-2,7.000-2.000-1,7.000 0.000 0,6.000 0.000 1,7.000 0.000-1,8.000 1.000 0,14.000 4.000 0,11.000 3.000 1,14.000 3.000 1,10.000-1.000-1,9.000-2.000-2,10.000-3.000-2,10.000-3.000-1,8.000-7.000-1,10.000-9.000-2,10.000-10.000-1,9.000-8.000 0,7.000-14.000-1,7.000-15.000 0,6.000-15.000 1,7.000-16.000 0,0.000-13.000-1,-2.000-9.000-3,-3.000-10.000-2,-3.000-8.000-3,-4.000-8.000-1,-3.000-2.000 0,-3.000-3.000 0,-2.000-3.000 0,-8.000-1.000 0,-8.000 4.000 2,-10.000 3.000 1,-9.000 3.000 1,-9.000 1.000 0,-5.000 1.000-1,-7.000-1.000-2,-5.000 1.000-1,-12.000-1.000-1,-16.000 1.000 1,-15.000-1.000 0,-15.000 1.000 0,-15.000-10.000 0,-12.000-19.000-1,-13.000-18.000-2,-12.000-19.000 0,-10.000-16.000-1,-6.000-12.000 2,-6.000-13.000 1,-6.000-12.000 2,-10.000-2.000 0,-12.000 9.000 0,-13.000 10.000-1,-12.000 10.000-1,-13.000 8.000 0,-12.000 10.000-1,-13.000 10.000 0,-12.000 9.000 1,-13.000 7.000-1,-12.000 7.000 3,-13.000 6.000 1,-12.000 7.000 2,-7.000 8.000 0,1.000 14.000 0,-1.000 11.000 0,1.000 14.000 0,-3.000 8.000-1,-2.000 7.000 2,-3.000 6.000 0,-3.000 7.000 0,-4.000 5.000 2,-3.000 7.000 0,-3.000 6.000 0,-2.000 7.000 1,-5.000 10.000 0,-2.000 16.000 0,-3.000 15.000-2,-3.000 17.000 1,-1.000 14.000-2,4.000 17.000 1,3.000 15.000 0,3.000 16.000-1,3.000 13.000 0,3.000 14.000 0,3.000 11.000 0,4.000 14.000-1,4.000 5.000 0,6.000 1.000 0,7.000-1.000-2,6.000 1.000 1,3.000 8.000-1,0.000 20.000 0,0.000 18.000 0,0.000 20.000 1,7.000 14.000 0,17.000 14.000 1,15.000 11.000 2,16.000 14.000 1,15.000 0.000 0,16.000-8.000 0,15.000-10.000-1,17.000-9.000 1,14.000-7.000-1,17.000-3.000 0,15.000-3.000 0,16.000-2.000-1,27.000-15.000 0,42.000-25.000 0,40.000-25.000-1,41.000-25.000 0,35.000-27.000-1,32.000-28.000 1,31.000-28.000 0,32.000-27.000 1,35.000-22.000-3,41.000-11.000-5,40.000-14.000-5,42.000-11.000-5,10.000-11.000-5,-19.000-5.000-6,-18.000-7.000-5,-19.000-5.000-6,-43.000-1.000-2,-65.000 6.000 2,-65.000 7.000 1,-66.000 6.000 1</inkml:trace>
</inkml:ink>
</file>

<file path=ppt/ink/ink84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40"/>
    </inkml:context>
    <inkml:brush xml:id="br0">
      <inkml:brushProperty name="width" value="0.0353220775723457" units="cm"/>
      <inkml:brushProperty name="height" value="0.0353220775723457" units="cm"/>
      <inkml:brushProperty name="color" value="#000000"/>
      <inkml:brushProperty name="ignorePressure" value="0"/>
    </inkml:brush>
  </inkml:definitions>
  <inkml:trace contextRef="#ctx0" brushRef="#br0">32650.000 56750.000 622,'71.000'0.000'43,"-5.000"0.000"-7,-7.000 0.000-5,-5.000 0.000-6,6.000-2.000-5,23.000-3.000-3,22.000-3.000-2,22.000-2.000-3,23.000-6.000-2,25.000-6.000 2,25.000-6.000 1,25.000-6.000 1,15.000-1.000-3,7.000 7.000-4,6.000 6.000-4,7.000 7.000-6,5.000 2.000-2,7.000 1.000-2,6.000-1.000-2,7.000 1.000-2,-1.000 5.000 1,-6.000 14.000 0,-6.000 11.000 3,-6.000 14.000 0,-2.000 5.000 3,3.000 1.000 0,3.000-1.000 2,4.000 1.000 2,7.000-6.000 0,13.000-8.000 2,12.000-10.000 0,13.000-9.000 2,6.000-5.000 0,0.000 0.000 1,0.000 0.000 1,0.000 0.000 1,6.000-4.000 0,13.000-5.000 0,12.000-7.000-1,13.000-5.000 0,4.000-4.000-1,-3.000 0.000 1,-3.000 0.000 0,-2.000 0.000 1,-3.000 1.000 0,1.000 4.000-1,-1.000 3.000 0,1.000 3.000-1,1.000 3.000 0,3.000 3.000 0,3.000 3.000 0,4.000 4.000 0,2.000 1.000 0,4.000 0.000-2,3.000 0.000-2,3.000 0.000-2,4.000-2.000 0,7.000-3.000 0,6.000-3.000 0,7.000-2.000 0,0.000-3.000 0,-2.000 1.000 1,-3.000-1.000-1,-3.000 1.000 0,-1.000 1.000 1,4.000 3.000-1,3.000 3.000 1,3.000 4.000 0,-4.000 1.000 0,-8.000 0.000 0,-10.000 0.000 1,-9.000 0.000-1,-5.000 0.000 0,0.000 0.000 1,0.000 0.000-1,0.000 0.000 0,0.000 0.000 0,0.000 0.000 0,0.000 0.000 0,0.000 0.000 1,-5.000 0.000-1,-9.000 0.000 0,-10.000 0.000 0,-8.000 0.000 0,-3.000 0.000 0,7.000 0.000-1,6.000 0.000 1,7.000 0.000 0,0.000 0.000 0,-2.000 0.000 0,-3.000 0.000 0,-3.000 0.000 0,-2.000 0.000 1,0.000 0.000-1,0.000 0.000 0,0.000 0.000 0,-4.000 0.000 0,-5.000 0.000-1,-7.000 0.000 0,-5.000 0.000 0,-3.000 1.000-1,4.000 4.000 0,3.000 3.000-1,3.000 3.000 1,1.000 1.000-1,1.000 1.000 0,-1.000-1.000 1,1.000 1.000 1,-1.000-3.000-1,1.000-2.000 0,-1.000-3.000-1,1.000-3.000 0,2.000-2.000 1,7.000 0.000-1,6.000 0.000 2,7.000 0.000 0,0.000 1.000 0,-2.000 4.000 0,-3.000 3.000 1,-3.000 3.000 0,-2.000-1.000 0,0.000-2.000 1,0.000-3.000 0,0.000-3.000 0,1.000-2.000 1,4.000 0.000-1,3.000 0.000 0,3.000 0.000 0,-2.000 0.000 0,-6.000 0.000 0,-6.000 0.000-1,-6.000 0.000 1,-2.000 0.000 0,3.000 0.000-1,3.000 0.000 0,4.000 0.000 0,1.000 0.000 0,0.000 0.000 0,0.000 0.000 0,0.000 0.000 1,-5.000 0.000-1,-9.000 0.000 0,-10.000 0.000-1,-8.000 0.000 0,-4.000 0.000 1,3.000 0.000-1,3.000 0.000 0,4.000 0.000 1,-1.000 0.000-1,-3.000 0.000 0,-3.000 0.000 1,-2.000 0.000-2,-5.000-2.000 1,-2.000-3.000 0,-3.000-3.000 1,-3.000-2.000-1,-4.000-1.000 1,-3.000 3.000-1,-3.000 3.000 1,-2.000 4.000-1,-1.000 1.000 1,3.000 0.000 0,3.000 0.000-1,4.000 0.000 1,-4.000 0.000 0,-9.000 0.000 0,-10.000 0.000 0,-8.000 0.000 1,-3.000 0.000-1,7.000 0.000 0,6.000 0.000 0,7.000 0.000 0,0.000 1.000 0,-2.000 4.000 0,-3.000 3.000-1,-3.000 3.000 0,-1.000-1.000-1,4.000-2.000 1,3.000-3.000-1,3.000-3.000 1,-1.000-1.000 0,-2.000 4.000 0,-3.000 3.000 0,-3.000 3.000 1,-7.000 1.000-1,-9.000 1.000 2,-10.000-1.000-1,-8.000 1.000 1,-4.000 1.000 1,3.000 3.000-2,3.000 3.000 1,4.000 4.000-1,-1.000-1.000 1,-3.000-3.000-1,-3.000-3.000 0,-2.000-2.000 0,-6.000-3.000 0,-6.000 1.000 0,-6.000-1.000 1,-6.000 1.000-1,-4.000-1.000 0,1.000 1.000-2,-1.000-1.000-1,1.000 1.000-2,1.000-3.000 0,3.000-2.000 1,3.000-3.000-1,4.000-3.000 2,-4.000-2.000 0,-9.000 0.000 0,-10.000 0.000 2,-8.000 0.000 0,-8.000 1.000 0,-2.000 4.000 1,-3.000 3.000-1,-3.000 3.000 1,-2.000 1.000 0,0.000 1.000 0,0.000-1.000 0,0.000 1.000-1,-4.000-3.000 1,-5.000-2.000-1,-7.000-3.000 1,-5.000-3.000 0,-3.000-1.000 0,4.000 4.000-1,3.000 3.000 0,3.000 3.000-1,1.000 1.000 1,1.000 1.000-1,-1.000-1.000 0,1.000 1.000 0,-4.000-3.000-1,-6.000-2.000 1,-6.000-3.000 0,-6.000-3.000 0,-7.000-1.000 1,-6.000 4.000-1,-6.000 3.000 0,-6.000 3.000 0,-4.000 1.000 1,1.000 1.000 0,-1.000-1.000 1,1.000 1.000 1,-4.000 1.000 0,-6.000 3.000 0,-6.000 3.000-2,-6.000 4.000 1,-4.000-1.000-1,1.000-3.000 0,-1.000-3.000-1,1.000-2.000 1,-1.000-5.000 0,1.000-2.000 0,-1.000-3.000 0,1.000-3.000 0,-3.000-2.000 0,-2.000 0.000 0,-3.000 0.000 1,-3.000 0.000-1,-6.000-2.000 1,-5.000-3.000-1,-7.000-3.000 1,-5.000-2.000-1,-6.000-3.000 0,-3.000 1.000 1,-3.000-1.000 0,-2.000 1.000 1,-1.000-3.000 0,3.000-2.000 0,3.000-3.000 0,4.000-3.000-1,-3.000-1.000 0,-5.000 4.000-1,-7.000 3.000-2,-5.000 3.000-1,-4.000-1.000-1,0.000-2.000 0,0.000-3.000 1,0.000-3.000 0,0.000-4.000 1,0.000-3.000 1,0.000-3.000 0,0.000-2.000 2,-2.000-5.000 0,-3.000-2.000 0,-3.000-3.000 0,-2.000-3.000 0,-5.000-2.000 1,-2.000 0.000 2,-3.000 0.000 1,-3.000 0.000 2,-2.000-5.000-1,0.000-9.000-2,0.000-10.000-3,0.000-8.000-3,0.000-11.000-1,0.000-8.000 2,0.000-10.000 1,0.000-9.000 0,0.000-7.000 1,0.000-3.000 0,0.000-3.000-1,0.000-2.000 0,0.000-3.000-2,0.000 1.000 0,0.000-1.000 0,0.000 1.000-2,1.000 1.000 4,4.000 3.000 9,3.000 3.000 9,3.000 4.000 9,1.000-3.000-3,1.000-5.000-14,-1.000-7.000-13,1.000-5.000-13,1.000-3.000-5,3.000 4.000 6,3.000 3.000 5,4.000 3.000 5,-1.000 1.000 3,-3.000 1.000 1,-3.000-1.000 1,-2.000 1.000 0,-3.000-3.000 1,1.000-2.000 0,-1.000-3.000 1,1.000-3.000 1,-4.000 2.000-1,-6.000 10.000 0,-6.000 10.000-2,-6.000 9.000 0,-7.000 6.000 0,-6.000 3.000 1,-6.000 3.000 1,-6.000 4.000 0,-4.000 2.000 1,1.000 4.000-2,-1.000 3.000 0,1.000 3.000-1,-4.000 3.000 0,-6.000 3.000 0,-6.000 3.000 0,-6.000 4.000 0,-1.000 2.000 1,7.000 4.000 0,6.000 3.000 0,7.000 3.000 2,2.000-1.000-1,1.000-2.000 1,-1.000-3.000 0,1.000-3.000 0,1.000 1.000 0,3.000 6.000 1,3.000 7.000 0,4.000 6.000 0,-1.000 3.000 0,-3.000 0.000-1,-3.000 0.000-2,-2.000 0.000 0,-1.000 3.000 0,3.000 6.000 1,3.000 7.000 1,4.000 6.000 2,1.000 6.000-1,0.000 6.000-6,0.000 7.000-4,0.000 6.000-5,-13.000 3.000-2,-24.000 0.000 1,-26.000 0.000 1,-24.000 0.000 1,-18.000 3.000 1,-9.000 6.000 3,-10.000 7.000 2,-8.000 6.000 2,-9.000-1.000 1,-6.000-5.000 1,-6.000-7.000 1,-6.000-5.000 0,-6.000-4.000 0,-2.000 0.000 0,-3.000 0.000-1,-3.000 0.000 0,-2.000-4.000 0,0.000-5.000-1,0.000-7.000 0,0.000-5.000 0,0.000-4.000-1,0.000 0.000 1,0.000 0.000 0,0.000 0.000 1,-4.000-2.000 0,-5.000-3.000 1,-7.000-3.000-1,-5.000-2.000 1,-4.000-3.000 0,0.000 1.000-1,0.000-1.000 1,0.000 1.000-1,-7.000-1.000 0,-11.000 1.000 0,-14.000-1.000 0,-11.000 1.000 0,-9.000 1.000-1,-3.000 3.000 0,-3.000 3.000-1,-2.000 4.000 0,-3.000-1.000-1,1.000-3.000 0,-1.000-3.000 1,1.000-2.000 0,-9.000-3.000 0,-15.000 1.000 1,-15.000-1.000 1,-16.000 1.000 0,-7.000-1.000 1,4.000 1.000-1,3.000-1.000 1,3.000 1.000 0,-1.000 1.000 1,-2.000 3.000 0,-3.000 3.000 1,-3.000 4.000 1,-2.000 1.000 0,0.000 0.000 0,0.000 0.000-1,0.000 0.000-1,-2.000 0.000 0,-3.000 0.000 0,-3.000 0.000-1,-2.000 0.000 0,-1.000 0.000 0,3.000 0.000 0,3.000 0.000 0,4.000 0.000-1,-4.000 3.000 1,-9.000 6.000 0,-10.000 7.000-1,-8.000 6.000 2,-4.000 1.000-1,3.000-3.000 0,3.000-3.000 1,4.000-2.000-1,-1.000-1.000 0,-3.000 3.000 0,-3.000 3.000-1,-2.000 4.000-1,-5.000 2.000 0,-2.000 4.000 0,-3.000 3.000-1,-3.000 3.000 1,1.000-1.000 0,6.000-2.000 0,7.000-3.000 1,6.000-3.000 0,1.000-2.000 0,-3.000 0.000 2,-3.000 0.000-1,-2.000 0.000 2,-6.000 0.000-1,-6.000 0.000 1,-6.000 0.000 0,-6.000 0.000 0,-4.000 3.000 0,1.000 6.000 1,-1.000 7.000 0,1.000 6.000 0,2.000 1.000 0,7.000-3.000 1,6.000-3.000-2,7.000-2.000 1,-1.000-3.000-1,-6.000 1.000 0,-6.000-1.000-1,-6.000 1.000 1,-1.000-1.000-1,7.000 1.000 0,6.000-1.000 0,7.000 1.000 0,2.000-3.000 0,1.000-2.000 0,-1.000-3.000-1,1.000-3.000 0,-3.000-1.000 0,-2.000 4.000 0,-3.000 3.000 2,-3.000 3.000 1,1.000 1.000-1,6.000 1.000 1,7.000-1.000-1,6.000 1.000 0,1.000-3.000 0,-3.000-2.000-2,-3.000-3.000 0,-2.000-3.000-2,-1.000-2.000 0,3.000 0.000 1,3.000 0.000-1,4.000 0.000 1,4.000-2.000 0,6.000-3.000 0,7.000-3.000 2,6.000-2.000 0,6.000-3.000 0,6.000 1.000-1,7.000-1.000 0,6.000 1.000 0,-1.000-1.000 0,-5.000 1.000 1,-7.000-1.000 1,-5.000 1.000 1,-3.000-1.000-1,4.000 1.000 0,3.000-1.000 0,3.000 1.000-1,-4.000 1.000 0,-8.000 3.000 0,-10.000 3.000 0,-9.000 4.000-1,-7.000 1.000 1,-3.000 0.000-1,-3.000 0.000 0,-2.000 0.000 1,3.000 0.000-1,14.000 0.000 1,11.000 0.000-1,14.000 0.000 0,0.000-2.000 1,-8.000-3.000 0,-10.000-3.000 1,-9.000-2.000 0,-2.000-1.000 0,6.000 3.000 1,7.000 3.000-1,6.000 4.000 0,3.000-1.000 0,0.000-3.000 1,0.000-3.000 0,0.000-2.000 0,0.000-1.000 0,0.000 3.000 0,0.000 3.000 0,0.000 4.000 0,1.000-1.000-1,4.000-3.000 0,3.000-3.000-1,3.000-2.000 0,4.000-1.000 0,7.000 3.000-1,6.000 3.000 1,7.000 4.000-1,2.000 1.000 0,1.000 0.000 0,-1.000 0.000 1,1.000 0.000-1,1.000 0.000 0,3.000 0.000 1,3.000 0.000 0,4.000 0.000 0,4.000 1.000 0,6.000 4.000-1,7.000 3.000 0,6.000 3.000 0,-1.000 1.000 0,-5.000 1.000-1,-7.000-1.000 1,-5.000 1.000-1,-1.000 1.000 1,6.000 3.000-1,7.000 3.000 1,6.000 4.000-1,3.000 2.000 1,0.000 4.000-1,0.000 3.000 1,0.000 3.000-1,1.000 1.000 1,4.000 1.000 0,3.000-1.000-1,3.000 1.000 1,6.000-1.000 0,9.000 1.000 0,10.000-1.000 0,10.000 1.000 0,5.000-3.000 0,4.000-2.000 1,3.000-3.000 0,3.000-3.000 1,7.000-4.000-1,14.000-3.000 1,11.000-3.000 0,14.000-2.000-1,10.000-1.000 2,9.000 3.000-1,10.000 3.000 2,10.000 4.000 0,8.000 1.000 0,10.000 0.000 0,10.000 0.000 0,9.000 0.000-1,9.000 0.000-1,9.000 0.000 1,10.000 0.000-1,10.000 0.000 1,5.000 0.000-1,4.000 0.000 1,3.000 0.000 0,3.000 0.000 0,6.000 4.000 0,9.000 10.000 0,10.000 10.000 0,10.000 9.000-1,4.000 9.000 0,0.000 9.000 2,0.000 10.000 1,0.000 10.000 0,0.000 7.000 1,0.000 6.000 0,0.000 7.000 0,0.000 6.000-1,0.000 4.000 0,0.000 4.000 0,0.000 3.000 0,0.000 3.000 0,-2.000 4.000-1,-3.000 7.000 0,-3.000 6.000-1,-2.000 7.000-1,-6.000 7.000 0,-6.000 9.000 0,-6.000 10.000-1,-6.000 10.000 1,-4.000 5.000 0,1.000 4.000 1,-1.000 3.000 0,1.000 3.000 2,1.000-5.000 0,3.000-12.000-2,3.000-13.000 1,4.000-12.000-1,1.000-4.000 0,0.000 7.000 1,0.000 6.000 3,0.000 7.000 0,-4.000 8.000 1,-5.000 14.000-3,-7.000 11.000-1,-5.000 14.000-3,-1.000 0.000 0,6.000-8.000 1,7.000-10.000 0,6.000-9.000 2,4.000-13.000-3,4.000-16.000-6,3.000-15.000-4,3.000-15.000-6,3.000-3.000-3,3.000 14.000-3,3.000 11.000-2,4.000 14.000-2,2.000 5.000-3,4.000 1.000-4,3.000-1.000-3,3.000 1.000-4,1.000-17.000-1,1.000-30.000-1,-1.000-32.000 1,1.000-30.000 1</inkml:trace>
</inkml:ink>
</file>

<file path=ppt/ink/ink84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46"/>
    </inkml:context>
    <inkml:brush xml:id="br0">
      <inkml:brushProperty name="width" value="0.0219999980181456" units="cm"/>
      <inkml:brushProperty name="height" value="0.0219999980181456" units="cm"/>
      <inkml:brushProperty name="color" value="#fed406"/>
      <inkml:brushProperty name="ignorePressure" value="0"/>
    </inkml:brush>
  </inkml:definitions>
  <inkml:trace contextRef="#ctx0" brushRef="#br0">74450.000 11300.000 999,'3.000'-149.000'-2,"6.000"4.000"-5,7.000 3.000-5,6.000 3.000-5,1.000 21.000-4,-3.000 42.000-3,-3.000 40.000-4,-2.000 41.000-4</inkml:trace>
</inkml:ink>
</file>

<file path=ppt/ink/ink84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48"/>
    </inkml:context>
    <inkml:brush xml:id="br0">
      <inkml:brushProperty name="width" value="0.0257668122649193" units="cm"/>
      <inkml:brushProperty name="height" value="0.0257668122649193" units="cm"/>
      <inkml:brushProperty name="color" value="#fed406"/>
      <inkml:brushProperty name="ignorePressure" value="0"/>
    </inkml:brush>
  </inkml:definitions>
  <inkml:trace contextRef="#ctx0" brushRef="#br0">59500.000 15650.000 853,'45.000'-91.000'0,"-9.000"19.000"0,-10.000 19.000 0,-8.000 19.000 0,-9.000 5.000 2,-6.000-5.000 2,-6.000-7.000 3,-6.000-5.000 3,-7.000-1.000 0,-6.000 6.000-2,-6.000 7.000-1,-6.000 6.000-2,-9.000 10.000-1,-8.000 17.000-2,-10.000 15.000-1,-9.000 16.000-1,-13.000 15.000-1,-16.000 16.000 0,-15.000 15.000-1,-15.000 17.000 0,-9.000 3.000-1,1.000-5.000 0,-1.000-7.000-1,1.000-5.000 0,13.000-11.000 0,29.000-11.000 0,28.000-14.000 1,28.000-11.000 0,1.000-4.000 2,-24.000 6.000 1,-26.000 7.000 2,-24.000 6.000 1,-3.000-2.000 2,23.000-9.000 0,22.000-10.000 1,22.000-8.000 0,19.000-15.000 0,20.000-19.000-2,18.000-18.000 0,20.000-19.000-2,25.000-18.000 0,35.000-15.000 0,35.000-15.000 0,34.000-16.000 0,23.000-8.000 0,13.000 0.000-1,12.000 0.000-1,13.000 0.000-1,2.000 1.000 0,-5.000 4.000 0,-7.000 3.000 0,-5.000 3.000-1,-11.000 4.000 0,-11.000 7.000 0,-14.000 6.000-1,-11.000 7.000-1,-15.000 8.000 1,-16.000 14.000 0,-15.000 11.000 0,-15.000 14.000 2,-20.000 13.000-2,-21.000 16.000-1,-22.000 15.000-3,-22.000 17.000-1,-29.000 19.000-1,-33.000 26.000 1,-35.000 24.000 1,-34.000 26.000 1,-24.000 15.000 1,-12.000 6.000 2,-13.000 7.000 2,-12.000 6.000 2,-12.000-2.000 0,-8.000-9.000-1,-10.000-10.000 0,-9.000-8.000 0,-4.000-11.000-1,4.000-8.000 1,3.000-10.000 0,3.000-9.000 1,14.000-12.000 1,25.000-11.000 2,25.000-14.000 2,25.000-11.000 1,25.000-14.000 1,25.000-11.000 1,25.000-14.000 0,25.000-11.000 0,26.000-17.000 0,29.000-18.000-1,28.000-19.000-1,28.000-18.000-1,26.000-14.000-2,26.000-5.000-2,24.000-7.000-3,26.000-5.000-2,12.000-4.000-1,0.000 0.000 0,0.000 0.000 1,0.000 0.000 1,-5.000 6.000 0,-9.000 13.000-1,-10.000 12.000-1,-8.000 13.000-1,-17.000 13.000-1,-21.000 17.000-1,-22.000 15.000 1,-22.000 16.000-1,-22.000 15.000 0,-22.000 16.000 1,-22.000 15.000 2,-21.000 17.000 0,-26.000 13.000 1,-28.000 13.000 1,-28.000 12.000-1,-27.000 13.000 1,-23.000 4.000 0,-16.000-3.000-1,-15.000-3.000 0,-15.000-2.000 0,-11.000-6.000 0,-2.000-6.000 2,-3.000-6.000 1,-3.000-6.000 1,2.000-9.000 1,10.000-8.000 2,10.000-10.000 1,9.000-9.000 1,17.000-12.000 1,25.000-11.000 1,25.000-14.000 2,25.000-11.000 0,23.000-14.000 0,22.000-11.000-1,22.000-14.000 0,23.000-11.000-1,17.000-7.000-1,17.000 0.000 0,15.000 0.000-1,16.000 0.000 0,-1.000 6.000-2,-15.000 13.000-1,-15.000 12.000-2,-16.000 13.000-2,7.000-2.000-1,32.000-16.000-1,31.000-15.000 0,32.000-15.000-1,5.000 0.000-1,-18.000 20.000 0,-19.000 18.000 0,-18.000 20.000 0,-17.000 11.000-1,-11.000 7.000 0,-14.000 6.000 1,-11.000 7.000 0,-17.000 8.000 0,-18.000 14.000 0,-19.000 11.000 2,-18.000 14.000 0,-20.000 8.000 1,-18.000 7.000 2,-19.000 6.000 0,-18.000 7.000 1,-14.000 0.000 1,-5.000-2.000 1,-7.000-3.000 0,-5.000-3.000 0,0.000-6.000 1,10.000-5.000 1,10.000-7.000 0,9.000-5.000 2,12.000-11.000 0,16.000-11.000 0,15.000-14.000 0,17.000-11.000 1,16.000-11.000-1,19.000-5.000-2,19.000-7.000-1,19.000-5.000-1,19.000-12.000-3,23.000-16.000-3,22.000-15.000-4,22.000-15.000-2,16.000-9.000-1,14.000 1.000 1,11.000-1.000 3,14.000 1.000 1,-1.000 2.000 2,-12.000 7.000 0,-13.000 6.000 0,-12.000 7.000 1,-15.000 10.000 0,-15.000 16.000 1,-15.000 15.000 0,-16.000 17.000 2,-16.000 14.000 0,-16.000 17.000 0,-15.000 15.000 0,-15.000 16.000 1,-21.000 12.000-1,-25.000 9.000 1,-25.000 10.000 1,-25.000 10.000 0,-19.000 4.000-1,-12.000 0.000 1,-13.000 0.000-1,-12.000 0.000 0,-10.000 1.000 0,-6.000 4.000 0,-6.000 3.000 0,-6.000 3.000 0,1.000-4.000 0,9.000-8.000 0,10.000-10.000 1,10.000-9.000 0,13.000-13.000 1,19.000-16.000 2,19.000-15.000 1,19.000-15.000 2,19.000-15.000 1,23.000-12.000-3,22.000-13.000 0,22.000-12.000-3,27.000-16.000-1,35.000-19.000-2,35.000-18.000-3,34.000-19.000-1,26.000-16.000-1,19.000-12.000 0,19.000-13.000-1,19.000-12.000 0,15.000-7.000-1,13.000 1.000 2,12.000-1.000 1,13.000 1.000 1,-2.000 10.000 0,-16.000 22.000 1,-15.000 22.000 1,-15.000 23.000 2,-20.000 17.000 0,-21.000 17.000 0,-22.000 15.000 2,-22.000 16.000 1,-19.000 13.000-1,-16.000 14.000-2,-15.000 11.000-2,-15.000 14.000-1,-15.000 5.000-1,-12.000 1.000-2,-13.000-1.000-2,-12.000 1.000 0,-10.000-1.000-2,-6.000 1.000-1,-6.000-1.000-1,-6.000 1.000 0,-4.000 1.000-3,1.000 3.000-2,-1.000 3.000-2,1.000 4.000-3,1.000-3.000-1,3.000-5.000 0,3.000-7.000 0,4.000-5.000 0,8.000-6.000 0,17.000-3.000 1,15.000-3.000 1,16.000-2.000 2,10.000-6.000 1,7.000-6.000 4,6.000-6.000 4,7.000-6.000 3,-3.000-2.000 2,-8.000 3.000 0,-10.000 3.000 1,-9.000 4.000 1</inkml:trace>
</inkml:ink>
</file>

<file path=ppt/ink/ink84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48"/>
    </inkml:context>
    <inkml:brush xml:id="br0">
      <inkml:brushProperty name="width" value="0.0303059555590153" units="cm"/>
      <inkml:brushProperty name="height" value="0.0303059555590153" units="cm"/>
      <inkml:brushProperty name="color" value="#fed406"/>
      <inkml:brushProperty name="ignorePressure" value="0"/>
    </inkml:brush>
  </inkml:definitions>
  <inkml:trace contextRef="#ctx0" brushRef="#br0">62250.000 15100.000 725,'-79.000'26.000'0,"-5.000"4.000"0,-7.000 3.000 0,-5.000 3.000 0,-17.000 4.000 2,-24.000 7.000 1,-26.000 6.000 3,-24.000 7.000 2,-7.000-1.000 0,13.000-6.000-3,12.000-6.000-3,13.000-6.000-2,7.000-6.000 0,4.000-2.000 2,3.000-3.000 2,3.000-3.000 3,10.000-6.000 0,20.000-5.000 1,18.000-7.000 1,20.000-5.000-1,24.000-6.000 2,31.000-3.000 3,32.000-3.000 2,31.000-2.000 3,31.000-6.000-1,31.000-6.000-2,32.000-6.000-4,31.000-6.000-3,18.000-1.000-3,7.000 7.000-2,6.000 6.000-2,7.000 7.000-3,-3.000 2.000-1,-8.000 1.000-2,-10.000-1.000-1,-9.000 1.000-2,-16.000 1.000-1,-22.000 3.000 2,-22.000 3.000 0,-21.000 4.000 1,-21.000 4.000-1,-19.000 6.000-2,-18.000 7.000-2,-19.000 6.000-2,-22.000 4.000-1,-25.000 4.000 3,-25.000 3.000 3,-25.000 3.000 1,-29.000 3.000 2,-30.000 3.000 1,-32.000 3.000 2,-30.000 4.000 0,-20.000 1.000 2,-6.000 0.000 0,-6.000 0.000 1,-6.000 0.000 1,-2.000-2.000 0,3.000-3.000 1,3.000-3.000 0,4.000-2.000 1,13.000-8.000 2,26.000-8.000 3,24.000-10.000 2,26.000-9.000 2,24.000-4.000 4,26.000 4.000 1,24.000 3.000 3,26.000 3.000 3,29.000-2.000-2,34.000-6.000-4,35.000-6.000-6,35.000-6.000-4,27.000-6.000-3,22.000-2.000 1,22.000-3.000 1,23.000-3.000 0,14.000-2.000-1,10.000 0.000-6,10.000 0.000-3,9.000 0.000-6,2.000 0.000-3,-2.000 0.000-1,-3.000 0.000-2,-3.000 0.000-1,-12.000 1.000-2,-18.000 4.000 0,-19.000 3.000 1,-18.000 3.000-1,-17.000 1.000 0,-11.000 1.000 0,-14.000-1.000 1,-11.000 1.000-1,-9.000-3.000 1,-3.000-2.000-3,-3.000-3.000-2,-2.000-3.000-2,-11.000-2.000 0,-15.000 0.000 1,-15.000 0.000 0,-16.000 0.000 1</inkml:trace>
</inkml:ink>
</file>

<file path=ppt/ink/ink84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49"/>
    </inkml:context>
    <inkml:brush xml:id="br0">
      <inkml:brushProperty name="width" value="0.0276457760483027" units="cm"/>
      <inkml:brushProperty name="height" value="0.0276457760483027" units="cm"/>
      <inkml:brushProperty name="color" value="#fed406"/>
      <inkml:brushProperty name="ignorePressure" value="0"/>
    </inkml:brush>
  </inkml:definitions>
  <inkml:trace contextRef="#ctx0" brushRef="#br0">61350.000 15550.000 795,'-74.000'-4.000'0,"4.000"-5.000"0,3.000-7.000 0,3.000-5.000 0,17.000-1.000 1,31.000 6.000 3,32.000 7.000 1,31.000 6.000 3,31.000-4.000 0,31.000-11.000-3,32.000-14.000-2,31.000-11.000-2,18.000-11.000-2,7.000-5.000 0,6.000-7.000-1,7.000-5.000-1,-1.000-4.000 0,-6.000 0.000-1,-6.000 0.000 0,-6.000 0.000-1,-18.000 6.000 0,-28.000 13.000 1,-28.000 12.000 2,-27.000 13.000 0,-22.000 9.000 1,-11.000 6.000 0,-14.000 7.000 1,-11.000 6.000-1,-15.000 3.000 1,-16.000 0.000 1,-15.000 0.000 2,-15.000 0.000 2,-15.000 0.000 0,-12.000 0.000-1,-13.000 0.000 0,-12.000 0.000-1,-10.000 0.000 0,-6.000 0.000-1,-6.000 0.000 0,-6.000 0.000 0,-1.000 0.000-1,7.000 0.000 0,6.000 0.000 0,7.000 0.000-1,8.000-2.000 1,14.000-3.000 2,11.000-3.000 2,14.000-2.000 2,11.000-5.000 0,14.000-2.000 1,11.000-3.000-2,14.000-3.000 1,7.000 8.000-1,3.000 23.000 0,3.000 22.000 0,4.000 22.000 0,-3.000 15.000 0,-5.000 9.000 1,-7.000 10.000 1,-5.000 10.000 0,-11.000 5.000-1,-11.000 4.000-1,-14.000 3.000-3,-11.000 3.000-1,-9.000-2.000-1,-3.000-6.000 0,-3.000-6.000 2,-2.000-6.000-1,0.000-12.000 1,7.000-15.000 1,6.000-15.000-1,7.000-16.000 1,18.000-23.000-2,31.000-27.000-2,32.000-28.000-3,31.000-28.000-2,24.000-20.000-3,20.000-8.000-1,18.000-10.000-2,20.000-9.000-2,8.000-1.000 0,1.000 10.000 2,-1.000 10.000 3,1.000 9.000 2,-13.000 15.000 2,-25.000 22.000 5,-25.000 22.000 3,-25.000 23.000 4,-21.000 17.000 2,-15.000 17.000 0,-15.000 15.000-1,-16.000 16.000 1,-18.000 12.000 0,-18.000 9.000 1,-19.000 10.000 0,-18.000 10.000 1,-15.000 4.000-1,-9.000 0.000-2,-10.000 0.000-4,-8.000 0.000-1,0.000-4.000-7,14.000-5.000-10,11.000-7.000-9,14.000-5.000-9,11.000-9.000-3,14.000-9.000 5,11.000-10.000 5,14.000-8.000 5</inkml:trace>
</inkml:ink>
</file>

<file path=ppt/ink/ink84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50"/>
    </inkml:context>
    <inkml:brush xml:id="br0">
      <inkml:brushProperty name="width" value="0.0323510244488716" units="cm"/>
      <inkml:brushProperty name="height" value="0.0323510244488716" units="cm"/>
      <inkml:brushProperty name="color" value="#fed406"/>
      <inkml:brushProperty name="ignorePressure" value="0"/>
    </inkml:brush>
  </inkml:definitions>
  <inkml:trace contextRef="#ctx0" brushRef="#br0">65550.000 16800.000 680,'-69.000'0.000'0,"13.000"0.000"0,12.000 0.000 0,13.000 0.000 0,12.000 1.000 2,13.000 4.000 6,12.000 3.000 6,13.000 3.000 5,13.000 1.000 2,17.000 1.000 0,15.000-1.000-1,16.000 1.000 0,13.000-3.000-2,14.000-2.000-1,11.000-3.000-1,14.000-3.000-1,11.000-1.000-1,14.000 4.000 0,11.000 3.000-1,14.000 3.000 0,8.000 1.000-1,7.000 1.000-1,6.000-1.000-2,7.000 1.000 0,5.000-1.000-2,7.000 1.000-1,6.000-1.000-1,7.000 1.000-2,5.000-3.000-1,7.000-2.000-1,6.000-3.000 0,7.000-3.000-1,-1.000-2.000 0,-6.000 0.000 2,-6.000 0.000 0,-6.000 0.000 2,-6.000 0.000-3,-2.000 0.000-7,-3.000 0.000-5,-3.000 0.000-7,-2.000 0.000-5,0.000 0.000-3,0.000 0.000-4,0.000 0.000-3,-7.000 1.000-4,-11.000 4.000-4,-14.000 3.000-2,-11.000 3.000-4,-25.000-1.000 3,-33.000-2.000 9,-35.000-3.000 7,-34.000-3.000 9</inkml:trace>
</inkml:ink>
</file>

<file path=ppt/ink/ink84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51"/>
    </inkml:context>
    <inkml:brush xml:id="br0">
      <inkml:brushProperty name="width" value="0.0367205590009689" units="cm"/>
      <inkml:brushProperty name="height" value="0.0367205590009689" units="cm"/>
      <inkml:brushProperty name="color" value="#fed406"/>
      <inkml:brushProperty name="ignorePressure" value="0"/>
    </inkml:brush>
  </inkml:definitions>
  <inkml:trace contextRef="#ctx0" brushRef="#br0">65350.000 12750.000 599,'-22.000'-25.000'0,"6.000"0.000"0,7.000 0.000 0,6.000 0.000 0,6.000-5.000-2,6.000-9.000-2,7.000-10.000-4,6.000-8.000-3,1.000 0.000 1,-3.000 14.000 4,-3.000 11.000 4,-2.000 14.000 5,-6.000 10.000 9,-6.000 9.000 18,-6.000 10.000 15,-6.000 10.000 18,-10.000 11.000 0,-12.000 17.000-13,-13.000 15.000-15,-12.000 16.000-14,-12.000 10.000-10,-8.000 7.000-4,-10.000 6.000-5,-9.000 7.000-6,-5.000 2.000-1,0.000 1.000-1,0.000-1.000 1,0.000 1.000 0,6.000-9.000 0,13.000-15.000 1,12.000-15.000 0,13.000-16.000 1,15.000-15.000 1,19.000-11.000 3,19.000-14.000 2,19.000-11.000 2,16.000-7.000 1,17.000 0.000 0,15.000 0.000-1,16.000 0.000-1,10.000 0.000 0,7.000 0.000-1,6.000 0.000-1,7.000 0.000-1,0.000 3.000 1,-2.000 6.000-1,-3.000 7.000 1,-3.000 6.000 1,-6.000 1.000-1,-5.000-3.000-1,-7.000-3.000-1,-5.000-2.000-2,-8.000-5.000 1,-5.000-2.000 1,-7.000-3.000 1,-5.000-3.000 1,-9.000-7.000 2,-9.000-9.000 1,-10.000-10.000 1,-8.000-8.000 2,-8.000-12.000 1,-2.000-12.000 1,-3.000-13.000 1,-3.000-12.000 1,-6.000-9.000-1,-5.000-2.000-3,-7.000-3.000-2,-5.000-3.000-3,-4.000-7.000-4,0.000-9.000-7,0.000-10.000-7,0.000-8.000-6,1.000-4.000-7,4.000 3.000-5,3.000 3.000-6,3.000 4.000-5,3.000 10.000 0,3.000 19.000 5,3.000 19.000 7,4.000 19.000 6,1.000 12.000 1,0.000 6.000-3,0.000 7.000-1,0.000 6.000-4</inkml:trace>
</inkml:ink>
</file>

<file path=ppt/ink/ink84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8T05:24:51"/>
    </inkml:context>
    <inkml:brush xml:id="br0">
      <inkml:brushProperty name="width" value="0.0305551569908857" units="cm"/>
      <inkml:brushProperty name="height" value="0.0305551569908857" units="cm"/>
      <inkml:brushProperty name="color" value="#fed406"/>
      <inkml:brushProperty name="ignorePressure" value="0"/>
    </inkml:brush>
  </inkml:definitions>
  <inkml:trace contextRef="#ctx0" brushRef="#br0">68550.000 17900.000 720,'-43.000'-71.000'0,"17.000"10.000"0,15.000 10.000 0,16.000 9.000 0,52.000 10.000-1,92.000 14.000-2,90.000 11.000-2,91.000 14.000-2,32.000 3.000-1,-24.000-2.000-1,-26.000-3.000-2,-24.000-3.000 0,12.000-7.000 7,50.000-9.000 18,50.000-10.000 16,50.000-8.000 17,21.000-12.000 4,-5.000-12.000-8,-7.000-13.000-7,-5.000-12.000-8,-11.000-5.000-7,-11.000 3.000-4,-14.000 3.000-4,-11.000 4.000-6,-15.000 5.000-2,-16.000 10.000 0,-15.000 10.000-1,-15.000 9.000 0,-18.000 7.000-1,-19.000 7.000 1,-18.000 6.000-1,-19.000 7.000 0,-13.000 8.000-2,-6.000 14.000-5,-6.000 11.000-3,-6.000 14.000-4,-4.000 7.000-4,1.000 3.000-7,-1.000 3.000-6,1.000 4.000-5,-24.000-4.000-3,-47.000-9.000 2,-47.000-10.000 1,-46.000-8.000 2,-24.000-6.000 1,0.000 1.000 1,0.000-1.000 0,0.000 1.000 0</inkml:trace>
</inkml:ink>
</file>

<file path=ppt/ink/ink8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0"/>
    </inkml:context>
    <inkml:brush xml:id="br0">
      <inkml:brushProperty name="width" value="0.0404379479587078" units="cm"/>
      <inkml:brushProperty name="height" value="0.0404379479587078" units="cm"/>
      <inkml:brushProperty name="color" value="#f2395b"/>
      <inkml:brushProperty name="ignorePressure" value="0"/>
    </inkml:brush>
  </inkml:definitions>
  <inkml:trace contextRef="#ctx0" brushRef="#br0">85650.000 47550.000 544,'-24.000'-68.000'0,"4.000"17.000"0,3.000 15.000 0,3.000 16.000 0,-5.000 2.000 0,-12.000-8.000 3,-13.000-10.000 2,-12.000-9.000 1,-2.000 1.000 4,9.000 13.000 6,10.000 12.000 5,10.000 13.000 6,0.000 7.000 2,-5.000 4.000-1,-7.000 3.000-1,-5.000 3.000-1,-8.000 9.000-3,-5.000 16.000-3,-7.000 15.000-3,-5.000 17.000-3,-4.000 10.000-1,0.000 6.000-1,0.000 7.000 2,0.000 6.000-1,3.000 1.000 0,6.000-3.000 0,7.000-3.000-2,6.000-2.000 0,9.000-6.000-1,13.000-6.000 0,12.000-6.000-1,13.000-6.000 0,9.000-6.000 0,6.000-2.000 1,7.000-3.000 0,6.000-3.000 1,10.000-9.000-6,17.000-11.000-11,15.000-14.000-11,16.000-11.000-12,13.000-7.000-6,14.000 0.000-2,11.000 0.000 0,14.000 0.000-2,-1.000-2.000-2,-12.000-3.000-1,-13.000-3.000-3,-12.000-2.000-3,-13.000-3.000 3,-12.000 1.000 6,-13.000-1.000 7,-12.000 1.000 6</inkml:trace>
</inkml:ink>
</file>

<file path=ppt/ink/ink8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0"/>
    </inkml:context>
    <inkml:brush xml:id="br0">
      <inkml:brushProperty name="width" value="0.0340200439095497" units="cm"/>
      <inkml:brushProperty name="height" value="0.0340200439095497" units="cm"/>
      <inkml:brushProperty name="color" value="#f2395b"/>
      <inkml:brushProperty name="ignorePressure" value="0"/>
    </inkml:brush>
  </inkml:definitions>
  <inkml:trace contextRef="#ctx0" brushRef="#br0">86100.000 47950.000 646,'-90.000'-46.000'6,"23.000"10.000"12,22.000 10.000 12,22.000 9.000 11,18.000 4.000 4,16.000 1.000-5,15.000-1.000-6,17.000 1.000-4,13.000 1.000-5,13.000 3.000-1,12.000 3.000-2,13.000 4.000-2,7.000 1.000-6,4.000 0.000-10,3.000 0.000-8,3.000 0.000-10,-4.000 1.000-5,-8.000 4.000-4,-10.000 3.000-4,-9.000 3.000-2,-12.000 1.000-1,-11.000 1.000 1,-14.000-1.000 3,-11.000 1.000 2</inkml:trace>
</inkml:ink>
</file>

<file path=ppt/ink/ink8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1"/>
    </inkml:context>
    <inkml:brush xml:id="br0">
      <inkml:brushProperty name="width" value="0.0394098572432995" units="cm"/>
      <inkml:brushProperty name="height" value="0.0394098572432995" units="cm"/>
      <inkml:brushProperty name="color" value="#f2395b"/>
      <inkml:brushProperty name="ignorePressure" value="0"/>
    </inkml:brush>
  </inkml:definitions>
  <inkml:trace contextRef="#ctx0" brushRef="#br0">86950.000 46950.000 558,'-50.000'-69.000'7,"0.000"13.000"13,0.000 12.000 14,0.000 13.000 13,4.000 13.000 5,10.000 17.000-7,10.000 15.000-5,9.000 16.000-7,6.000 18.000-4,3.000 22.000-5,3.000 22.000-3,4.000 23.000-4,-1.000 13.000-2,-3.000 6.000-1,-3.000 7.000 1,-2.000 6.000-1,-6.000 6.000-3,-6.000 6.000-7,-6.000 7.000-9,-6.000 6.000-6,-4.000 6.000-10,1.000 6.000-9,-1.000 7.000-11,1.000 6.000-10,4.000-15.000-2,9.000-33.000 8,10.000-35.000 7,10.000-34.000 7,4.000-21.000 2,0.000-6.000-2,0.000-6.000-4,0.000-6.000-3</inkml:trace>
</inkml:ink>
</file>

<file path=ppt/ink/ink8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1"/>
    </inkml:context>
    <inkml:brush xml:id="br0">
      <inkml:brushProperty name="width" value="0.0458096787333488" units="cm"/>
      <inkml:brushProperty name="height" value="0.0458096787333488" units="cm"/>
      <inkml:brushProperty name="color" value="#f2395b"/>
      <inkml:brushProperty name="ignorePressure" value="0"/>
    </inkml:brush>
  </inkml:definitions>
  <inkml:trace contextRef="#ctx0" brushRef="#br0">89200.000 47350.000 480,'-71.000'-69.000'4,"10.000"13.000"10,10.000 12.000 9,9.000 13.000 10,2.000 7.000 4,-2.000 4.000-1,-3.000 3.000 0,-3.000 3.000 0,-1.000 10.000-4,4.000 20.000-5,3.000 18.000-6,3.000 20.000-5,-2.000 11.000-4,-6.000 7.000-2,-6.000 6.000 0,-6.000 7.000-3,-2.000 4.000 1,3.000 3.000 0,3.000 3.000 2,4.000 4.000 0,2.000-3.000 1,4.000-5.000-1,3.000-7.000-1,3.000-5.000-2,6.000-6.000-2,9.000-3.000-5,10.000-3.000-5,10.000-2.000-5,14.000-11.000-5,23.000-15.000-4,22.000-15.000-5,22.000-16.000-4,13.000-13.000-3,7.000-9.000 0,6.000-10.000 0,7.000-8.000-1,0.000-9.000 1,-2.000-6.000 1,-3.000-6.000 3,-3.000-6.000 1,-9.000 1.000 4,-11.000 9.000 5,-14.000 10.000 5,-11.000 10.000 6,-17.000 13.000 14,-18.000 19.000 24,-19.000 19.000 23,-18.000 19.000 25,-7.000 9.000 3,6.000 0.000-16,7.000 0.000-16,6.000 0.000-16,3.000 0.000-11,0.000 0.000-5,0.000 0.000-4,0.000 0.000-5,6.000-4.000-5,13.000-5.000-5,12.000-7.000-6,13.000-5.000-6,9.000-11.000-3,6.000-11.000-2,7.000-14.000-1,6.000-11.000-3,4.000-15.000 0,4.000-16.000 0,3.000-15.000 0,3.000-15.000 1,-1.000-11.000 0,-2.000-2.000 3,-3.000-3.000 3,-3.000-3.000 3,-9.000-2.000 2,-11.000 0.000 1,-14.000 0.000 2,-11.000 0.000 1,-14.000 6.000 1,-11.000 13.000 2,-14.000 12.000 0,-11.000 13.000 2,-18.000 9.000-1,-22.000 6.000-2,-22.000 7.000-1,-21.000 6.000-2,-9.000 10.000-2,7.000 17.000-1,6.000 15.000-1,7.000 16.000-1,10.000 4.000-2,16.000-6.000-3,15.000-6.000-3,17.000-6.000-3,7.000-2.000-3,0.000 3.000-4,0.000 3.000-4,0.000 4.000-5</inkml:trace>
</inkml:ink>
</file>

<file path=ppt/ink/ink8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2"/>
    </inkml:context>
    <inkml:brush xml:id="br0">
      <inkml:brushProperty name="width" value="0.0290398262441158" units="cm"/>
      <inkml:brushProperty name="height" value="0.0290398262441158" units="cm"/>
      <inkml:brushProperty name="color" value="#f2395b"/>
      <inkml:brushProperty name="ignorePressure" value="0"/>
    </inkml:brush>
  </inkml:definitions>
  <inkml:trace contextRef="#ctx0" brushRef="#br0">89700.000 47700.000 757,'-93.000'1.000'51,"17.000"4.000"-10,15.000 3.000-9,16.000 3.000-9,10.000 6.000-5,7.000 9.000-1,6.000 10.000-1,7.000 10.000 0,0.000 7.000-2,-2.000 6.000-5,-3.000 7.000-4,-3.000 6.000-4,-1.000 3.000-11,4.000 0.000-15,3.000 0.000-15,3.000 0.000-16</inkml:trace>
</inkml:ink>
</file>

<file path=ppt/ink/ink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2"/>
    </inkml:context>
    <inkml:brush xml:id="br0">
      <inkml:brushProperty name="width" value="0.0414472594857216" units="cm"/>
      <inkml:brushProperty name="height" value="0.0414472594857216" units="cm"/>
      <inkml:brushProperty name="color" value="#f2385b"/>
      <inkml:brushProperty name="ignorePressure" value="0"/>
    </inkml:brush>
  </inkml:definitions>
  <inkml:trace contextRef="#ctx0" brushRef="#br0">42050.000 40050.000 530,'-66.000'6.000'55,"19.000"13.000"0,19.000 12.000 0,19.000 13.000 1,10.000 9.000-4,4.000 6.000-8,3.000 7.000-7,3.000 6.000-8,-2.000 9.000-6,-6.000 13.000-2,-6.000 12.000-4,-6.000 13.000-2,-6.000 9.000-5,-2.000 6.000-10,-3.000 7.000-7,-3.000 6.000-9,-2.000-2.000-6,0.000-9.000-5,0.000-10.000-5,0.000-8.000-4,3.000-14.000-5,6.000-15.000-5,7.000-15.000-4,6.000-16.000-4,6.000-15.000 1,6.000-11.000 6,7.000-14.000 7,6.000-11.000 6</inkml:trace>
</inkml:ink>
</file>

<file path=ppt/ink/ink8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3"/>
    </inkml:context>
    <inkml:brush xml:id="br0">
      <inkml:brushProperty name="width" value="0.0336515679955482" units="cm"/>
      <inkml:brushProperty name="height" value="0.0336515679955482" units="cm"/>
      <inkml:brushProperty name="color" value="#f2395b"/>
      <inkml:brushProperty name="ignorePressure" value="0"/>
    </inkml:brush>
  </inkml:definitions>
  <inkml:trace contextRef="#ctx0" brushRef="#br0">91000.000 48250.000 653,'156.000'-43.000'108,"-37.000"17.000"-26,-38.000 15.000-25,-37.000 16.000-26,-18.000 9.000-14,4.000 3.000-2,3.000 3.000-3,3.000 4.000-3,-4.000 4.000-2,-8.000 6.000-2,-10.000 7.000-3,-9.000 6.000-2,-10.000 3.000-1,-9.000 0.000 1,-10.000 0.000 1,-8.000 0.000 1,-14.000 3.000-4,-15.000 6.000-7,-15.000 7.000-9,-16.000 6.000-7,-4.000-4.000-1,10.000-11.000 5,10.000-14.000 5,9.000-11.000 5,7.000-9.000 4,7.000-3.000 2,6.000-3.000 3,7.000-2.000 2,11.000-5.000 3,20.000-2.000 6,18.000-3.000 5,20.000-3.000 5,14.000-2.000 1,14.000 0.000 0,11.000 0.000-1,14.000 0.000-1,7.000 0.000-8,3.000 0.000-14,3.000 0.000-14,4.000 0.000-14,-3.000 0.000-5,-5.000 0.000 5,-7.000 0.000 5,-5.000 0.000 5,-11.000 0.000-3,-11.000 0.000-9,-14.000 0.000-8,-11.000 0.000-10</inkml:trace>
</inkml:ink>
</file>

<file path=ppt/ink/ink8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3"/>
    </inkml:context>
    <inkml:brush xml:id="br0">
      <inkml:brushProperty name="width" value="0.0351051278412342" units="cm"/>
      <inkml:brushProperty name="height" value="0.0351051278412342" units="cm"/>
      <inkml:brushProperty name="color" value="#f2395b"/>
      <inkml:brushProperty name="ignorePressure" value="0"/>
    </inkml:brush>
  </inkml:definitions>
  <inkml:trace contextRef="#ctx0" brushRef="#br0">93150.000 48100.000 626,'276.000'-90.000'77,"-46.000"23.000"-16,-47.000 22.000-17,-47.000 22.000-17,-15.000 12.000-9,20.000 3.000 0,18.000 3.000-1,20.000 4.000-1,11.000 1.000-1,7.000 0.000-1,6.000 0.000-1,7.000 0.000 0,0.000 0.000-3,-2.000 0.000-1,-3.000 0.000-3,-3.000 0.000-1,-10.000 3.000-2,-16.000 6.000-1,-15.000 7.000 1,-15.000 6.000 0,-18.000 1.000-8,-19.000-3.000-12,-18.000-3.000-13,-19.000-2.000-12</inkml:trace>
</inkml:ink>
</file>

<file path=ppt/ink/ink8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3"/>
    </inkml:context>
    <inkml:brush xml:id="br0">
      <inkml:brushProperty name="width" value="0.0269306153059006" units="cm"/>
      <inkml:brushProperty name="height" value="0.0269306153059006" units="cm"/>
      <inkml:brushProperty name="color" value="#f2395b"/>
      <inkml:brushProperty name="ignorePressure" value="0"/>
    </inkml:brush>
  </inkml:definitions>
  <inkml:trace contextRef="#ctx0" brushRef="#br0">93300.000 48500.000 816,'-4.000'-27.000'2,"45.000"-3.000"4,43.000-3.000 3,45.000-2.000 4,19.000 0.000 0,-3.000 7.000-7,-3.000 6.000-6,-2.000 7.000-6,10.000 4.000 2,25.000 3.000 12,25.000 3.000 11,25.000 4.000 11,9.000 1.000 2,-6.000 0.000-7,-6.000 0.000-7,-6.000 0.000-8,-16.000 3.000-7,-25.000 6.000-10,-25.000 7.000-9,-25.000 6.000-9,-22.000-1.000-4,-19.000-5.000 2,-18.000-7.000 3,-19.000-5.000 1,-13.000-3.000 0,-6.000 4.000-4,-6.000 3.000-5,-6.000 3.000-4</inkml:trace>
</inkml:ink>
</file>

<file path=ppt/ink/ink8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4"/>
    </inkml:context>
    <inkml:brush xml:id="br0">
      <inkml:brushProperty name="width" value="0.0336250364780426" units="cm"/>
      <inkml:brushProperty name="height" value="0.0336250364780426" units="cm"/>
      <inkml:brushProperty name="color" value="#f2395b"/>
      <inkml:brushProperty name="ignorePressure" value="0"/>
    </inkml:brush>
  </inkml:definitions>
  <inkml:trace contextRef="#ctx0" brushRef="#br0">94950.000 45350.000 654,'287.000'7.000'98,"-74.000"17.000"-35,-76.000 15.000-34,-74.000 16.000-35,-51.000 5.000-19,-24.000-2.000-3,-26.000-3.000-3,-24.000-3.000-4,-17.000-4.000-1,-5.000-3.000 2,-7.000-3.000 1,-5.000-2.000 2,0.000-8.000 5,10.000-8.000 5,10.000-10.000 7,9.000-9.000 6,21.000-7.000 9,35.000-3.000 11,35.000-3.000 13,34.000-2.000 10,13.000-1.000 4,-5.000 3.000-7,-7.000 3.000-5,-5.000 4.000-6,-9.000 4.000-5,-9.000 6.000-5,-10.000 7.000-3,-8.000 6.000-5,-11.000 4.000-3,-8.000 4.000-2,-10.000 3.000-1,-9.000 3.000-2,-12.000 1.000-1,-11.000 1.000 1,-14.000-1.000 0,-11.000 1.000 1,-6.000-4.000 0,4.000-6.000 0,3.000-6.000 1,3.000-6.000 0,4.000-4.000 1,7.000 1.000 1,6.000-1.000 1,7.000 1.000 2,4.000-3.000 1,3.000-2.000 0,3.000-3.000 1,4.000-3.000 1,2.000 1.000 2,4.000 6.000 2,3.000 7.000 4,3.000 6.000 2,1.000 7.000 2,1.000 10.000 0,-1.000 10.000 1,1.000 9.000 1,-3.000 6.000 0,-2.000 3.000-4,-3.000 3.000-2,-3.000 4.000-3,-1.000-4.000-3,4.000-9.000-1,3.000-10.000-2,3.000-8.000-1,9.000-12.000-5,16.000-12.000-4,15.000-13.000-7,17.000-12.000-4,11.000-15.000-6,10.000-15.000-4,10.000-15.000-3,9.000-16.000-5,4.000-8.000 1,1.000 0.000 5,-1.000 0.000 5,1.000 0.000 6,-6.000 6.000 5,-8.000 13.000 5,-10.000 12.000 5,-9.000 13.000 5,-12.000 16.000 8,-11.000 23.000 10,-14.000 22.000 12,-11.000 22.000 10,-14.000 10.000 4,-11.000 1.000-7,-14.000-1.000-4,-11.000 1.000-6,-6.000-3.000-5,4.000-2.000-7,3.000-3.000-6,3.000-3.000-6,12.000-7.000-10,22.000-9.000-14,22.000-10.000-16,23.000-8.000-13,11.000-9.000-4,4.000-6.000 10,3.000-6.000 10,3.000-6.000 9,-4.000-2.000 5,-8.000 3.000 3,-10.000 3.000 3,-9.000 4.000 3,-10.000 2.000 1,-9.000 4.000 1,-10.000 3.000 1,-8.000 3.000 1,-4.000-4.000 2,3.000-8.000 1,3.000-10.000 1,4.000-9.000 2,4.000-13.000 1,6.000-16.000 0,7.000-15.000-1,6.000-15.000 1,10.000-14.000-1,17.000-8.000-2,15.000-10.000-2,16.000-9.000-3,9.000-2.000 0,3.000 6.000 0,3.000 7.000 0,4.000 6.000 0,-4.000 10.000 3,-9.000 17.000 7,-10.000 15.000 7,-8.000 16.000 7,-11.000 12.000 4,-8.000 9.000 3,-10.000 10.000 4,-9.000 10.000 3,-10.000 7.000 1,-9.000 6.000 1,-10.000 7.000 2,-8.000 6.000 0,-8.000 6.000-2,-2.000 6.000-4,-3.000 7.000-4,-3.000 6.000-4,-4.000 3.000-5,-3.000 0.000-4,-3.000 0.000-6,-2.000 0.000-4,-1.000-2.000-7,3.000-3.000-6,3.000-3.000-6,4.000-2.000-7,5.000-5.000-7,10.000-2.000-10,10.000-3.000-9,9.000-3.000-10,6.000-4.000 1,3.000-3.000 9,3.000-3.000 9,4.000-2.000 11,-1.000-1.000 8,-3.000 3.000 6,-3.000 3.000 6,-2.000 4.000 7,-6.000 5.000 4,-6.000 10.000 2,-6.000 10.000 1,-6.000 9.000 1,-9.000 2.000 2,-8.000-2.000-1,-10.000-3.000 0,-9.000-3.000 1,-2.000-6.000 0,6.000-5.000 4,7.000-7.000 1,6.000-5.000 3,7.000-11.000 3,10.000-11.000 4,10.000-14.000 4,9.000-11.000 3,13.000-11.000 0,20.000-5.000-3,18.000-7.000-5,20.000-5.000-3,8.000-1.000-9,1.000 6.000-12,-1.000 7.000-12,1.000 6.000-14,-9.000 6.000-4,-15.000 6.000 0,-15.000 7.000 2,-16.000 6.000 1,-8.000 1.000 0,0.000-3.000 2,0.000-3.000 0,0.000-2.000 1</inkml:trace>
</inkml:ink>
</file>

<file path=ppt/ink/ink8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16"/>
    </inkml:context>
    <inkml:brush xml:id="br0">
      <inkml:brushProperty name="width" value="0.0471158213913441" units="cm"/>
      <inkml:brushProperty name="height" value="0.0471158213913441" units="cm"/>
      <inkml:brushProperty name="color" value="#f2395b"/>
      <inkml:brushProperty name="ignorePressure" value="0"/>
    </inkml:brush>
  </inkml:definitions>
  <inkml:trace contextRef="#ctx0" brushRef="#br0">98500.000 47650.000 466,'90.000'-44.000'1,"-18.000"13.000"2,-19.000 12.000 3,-18.000 13.000 1,-7.000 7.000 4,6.000 4.000 7,7.000 3.000 8,6.000 3.000 5,-1.000 6.000 3,-5.000 9.000-2,-7.000 10.000-2,-5.000 10.000-3,-9.000 5.000-5,-9.000 4.000-5,-10.000 3.000-7,-8.000 3.000-5,-17.000 4.000-4,-21.000 7.000 2,-22.000 6.000 1,-22.000 7.000 1,-13.000 0.000 0,-3.000-2.000-4,-3.000-3.000-4,-2.000-3.000-3,0.000-4.000 0,7.000-3.000 1,6.000-3.000 2,7.000-2.000 2,8.000-3.000 1,14.000 1.000 2,11.000-1.000 2,14.000 1.000 2,10.000-4.000 1,9.000-6.000 0,10.000-6.000 2,10.000-6.000 0,11.000-9.000-1,17.000-8.000-3,15.000-10.000-4,16.000-9.000-4,16.000-10.000-5,20.000-9.000-7,18.000-10.000-7,20.000-8.000-7,11.000-11.000-3,7.000-8.000-2,6.000-10.000 0,7.000-9.000-2,-1.000-9.000 2,-6.000-5.000 2,-6.000-7.000 2,-6.000-5.000 3,-7.000-3.000 3,-6.000 4.000 3,-6.000 3.000 4,-6.000 3.000 4,-6.000 1.000 2,-2.000 1.000 3,-3.000-1.000 3,-3.000 1.000 1,-4.000 2.000 4,-3.000 7.000 3,-3.000 6.000 3,-2.000 7.000 5,-9.000 7.000 3,-12.000 9.000 5,-13.000 10.000 5,-12.000 10.000 4,-16.000 11.000 4,-19.000 17.000 5,-18.000 15.000 4,-19.000 16.000 4,-18.000 12.000 1,-15.000 9.000-6,-15.000 10.000-4,-16.000 10.000-4,-10.000 5.000-4,-3.000 4.000-3,-3.000 3.000-2,-2.000 3.000-4,2.000 1.000-1,9.000 1.000-1,10.000-1.000-2,10.000 1.000-1,11.000-1.000 0,17.000 1.000-1,15.000-1.000 0,16.000 1.000 0,12.000-6.000-4,9.000-8.000-5,10.000-10.000-5,10.000-9.000-5,13.000-12.000-2,19.000-11.000 2,19.000-14.000 2,19.000-11.000 2,12.000-14.000-5,6.000-11.000-11,7.000-14.000-13,6.000-11.000-11,6.000-12.000-5,6.000-9.000 2,7.000-10.000 2,6.000-8.000 3,-2.000-4.000 4,-9.000 3.000 7,-10.000 3.000 7,-8.000 4.000 7,-14.000 7.000 4,-15.000 13.000 4,-15.000 12.000 2,-16.000 13.000 4,-19.000 9.000 7,-22.000 6.000 15,-22.000 7.000 13,-21.000 6.000 14,-14.000 9.000 4,-2.000 13.000-7,-3.000 12.000-7,-3.000 13.000-6,-2.000 9.000-6,0.000 6.000-2,0.000 7.000-5,0.000 6.000-3,3.000 4.000-2,6.000 4.000-2,7.000 3.000-1,6.000 3.000-1,6.000-1.000-3,6.000-2.000-1,7.000-3.000-3,6.000-3.000-1,9.000-7.000-2,13.000-9.000-2,12.000-10.000 0,13.000-8.000-2,10.000-11.000-3,10.000-8.000-4,10.000-10.000-4,9.000-9.000-3,9.000-16.000-3,9.000-22.000-1,10.000-22.000 1,10.000-21.000-1,4.000-12.000 2,0.000 1.000 2,0.000-1.000 4,0.000 1.000 2,-8.000-1.000 2,-16.000 1.000 0,-15.000-1.000-1,-15.000 1.000 1,-15.000 2.000 2,-12.000 7.000 5,-13.000 6.000 6,-12.000 7.000 5,-16.000 7.000 3,-19.000 9.000 1,-18.000 10.000 0,-19.000 10.000 1,-19.000 7.000 0,-19.000 6.000-4,-18.000 7.000-3,-19.000 6.000-2,-18.000 6.000-4,-15.000 6.000-5,-15.000 7.000-5,-16.000 6.000-5,10.000 3.000-2,39.000 0.000 1,36.000 0.000 1,39.000 0.000 0,18.000-2.000-6,0.000-3.000-14,0.000-3.000-15,0.000-2.000-14</inkml:trace>
</inkml:ink>
</file>

<file path=ppt/ink/ink8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0"/>
    </inkml:context>
    <inkml:brush xml:id="br0">
      <inkml:brushProperty name="width" value="0.0333545431494713" units="cm"/>
      <inkml:brushProperty name="height" value="0.0333545431494713" units="cm"/>
      <inkml:brushProperty name="color" value="#f2395b"/>
      <inkml:brushProperty name="ignorePressure" value="0"/>
    </inkml:brush>
  </inkml:definitions>
  <inkml:trace contextRef="#ctx0" brushRef="#br0">31700.000 49700.000 659,'90.000'25.000'81,"-18.000"0.000"-18,-19.000 0.000-20,-18.000 0.000-18,-12.000 3.000-11,-3.000 6.000-3,-3.000 7.000-3,-2.000 6.000-3,-6.000 3.000-4,-6.000 0.000-2,-6.000 0.000-2,-6.000 0.000-4,-7.000 0.000-1,-6.000 0.000 1,-6.000 0.000-1,-6.000 0.000 0,-4.000-4.000 1,1.000-5.000-2,-1.000-7.000 0,1.000-5.000 0,1.000-4.000-1,3.000 0.000 3,3.000 0.000 1,4.000 0.000 1,8.000-4.000 5,17.000-5.000 7,15.000-7.000 6,16.000-5.000 8,12.000-3.000 2,9.000 4.000-2,10.000 3.000-3,10.000 3.000-2,-1.000 3.000-2,-9.000 3.000-1,-10.000 3.000-1,-8.000 4.000-1,-9.000 5.000-1,-6.000 10.000-4,-6.000 10.000-1,-6.000 9.000-4,-10.000 4.000 0,-12.000 1.000-1,-13.000-1.000 1,-12.000 1.000-1,-12.000 2.000 0,-8.000 7.000-5,-10.000 6.000-3,-9.000 7.000-3,-5.000-1.000-3,0.000-6.000-3,0.000-6.000-2,0.000-6.000-2,3.000-10.000-3,6.000-12.000-2,7.000-13.000-2,6.000-12.000-3,6.000-12.000-1,6.000-8.000-1,7.000-10.000-2,6.000-9.000-1,7.000-7.000 2,10.000-3.000 5,10.000-3.000 5,9.000-2.000 4</inkml:trace>
</inkml:ink>
</file>

<file path=ppt/ink/ink8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0"/>
    </inkml:context>
    <inkml:brush xml:id="br0">
      <inkml:brushProperty name="width" value="0.0402179062366486" units="cm"/>
      <inkml:brushProperty name="height" value="0.0402179062366486" units="cm"/>
      <inkml:brushProperty name="color" value="#f2395b"/>
      <inkml:brushProperty name="ignorePressure" value="0"/>
    </inkml:brush>
  </inkml:definitions>
  <inkml:trace contextRef="#ctx0" brushRef="#br0">33250.000 49650.000 547,'-21.000'73.000'94,"10.000"-3.000"-18,10.000-3.000-20,9.000-2.000-19,4.000 2.000-11,1.000 9.000-3,-1.000 10.000-1,1.000 10.000-3,-1.000 5.000-3,1.000 4.000 0,-1.000 3.000-3,1.000 3.000-1,-1.000 1.000-2,1.000 1.000 0,-1.000-1.000-2,1.000 1.000-1,1.000-6.000-2,3.000-8.000-2,3.000-10.000-4,4.000-9.000-2,2.000-12.000-1,4.000-11.000-2,3.000-14.000-1,3.000-11.000-2,3.000-18.000 1,3.000-22.000-2,3.000-22.000 1,4.000-21.000-1,4.000-20.000 0,6.000-15.000 2,7.000-15.000 2,6.000-16.000 1,1.000-10.000 0,-3.000-3.000 0,-3.000-3.000-2,-2.000-2.000 0,-5.000-1.000-1,-2.000 3.000 0,-3.000 3.000 0,-3.000 4.000 0,-6.000 5.000-3,-5.000 10.000-3,-7.000 10.000-5,-5.000 9.000-4,-6.000 12.000-2,-3.000 16.000-1,-3.000 15.000-1,-2.000 17.000 0,-8.000 14.000-3,-8.000 17.000-3,-10.000 15.000-3,-9.000 16.000-3</inkml:trace>
</inkml:ink>
</file>

<file path=ppt/ink/ink8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0"/>
    </inkml:context>
    <inkml:brush xml:id="br0">
      <inkml:brushProperty name="width" value="0.0409215837717056" units="cm"/>
      <inkml:brushProperty name="height" value="0.0409215837717056" units="cm"/>
      <inkml:brushProperty name="color" value="#f2395b"/>
      <inkml:brushProperty name="ignorePressure" value="0"/>
    </inkml:brush>
  </inkml:definitions>
  <inkml:trace contextRef="#ctx0" brushRef="#br0">35350.000 50350.000 537,'-4.000'-41.000'7,"-5.000"19.000"13,-7.000 19.000 13,-5.000 19.000 13,-4.000 12.000 4,0.000 6.000-6,0.000 7.000-6,0.000 6.000-7,0.000 6.000-4,0.000 6.000-3,0.000 7.000-3,0.000 6.000-3,1.000 1.000-2,4.000-3.000 0,3.000-3.000-1,3.000-2.000 0,3.000-3.000-2,3.000 1.000-2,3.000-1.000-3,4.000 1.000-3,5.000-6.000-2,10.000-8.000-2,10.000-10.000-1,9.000-9.000-3,7.000-9.000-2,7.000-5.000-2,6.000-7.000-2,7.000-5.000-2,5.000-14.000-3,7.000-18.000-4,6.000-19.000-3,7.000-18.000-3,-1.000-12.000-1,-6.000-3.000-1,-6.000-3.000 2,-6.000-2.000 0,-9.000-1.000 1,-8.000 3.000 1,-10.000 3.000 2,-9.000 4.000 2,-9.000 1.000 1,-5.000 0.000 0,-7.000 0.000 2,-5.000 0.000 0,-11.000 3.000 4,-11.000 6.000 9,-14.000 7.000 8,-11.000 6.000 8,-11.000 10.000 2,-5.000 17.000-1,-7.000 15.000-3,-5.000 16.000-3,-3.000 13.000-5,4.000 14.000-7,3.000 11.000-9,3.000 14.000-7,7.000 0.000-3,14.000-8.000 5,11.000-10.000 4,14.000-9.000 4,3.000-7.000-3,-2.000-3.000-6,-3.000-3.000-8,-3.000-2.000-8</inkml:trace>
</inkml:ink>
</file>

<file path=ppt/ink/ink8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1"/>
    </inkml:context>
    <inkml:brush xml:id="br0">
      <inkml:brushProperty name="width" value="0.047097809612751" units="cm"/>
      <inkml:brushProperty name="height" value="0.047097809612751" units="cm"/>
      <inkml:brushProperty name="color" value="#f2395b"/>
      <inkml:brushProperty name="ignorePressure" value="0"/>
    </inkml:brush>
  </inkml:definitions>
  <inkml:trace contextRef="#ctx0" brushRef="#br0">37750.000 50400.000 467,'-7.000'-111.000'31,"-11.000"28.000"3,-14.000 28.000 3,-11.000 29.000 2,-9.000 21.000-1,-3.000 16.000-5,-3.000 15.000-7,-2.000 17.000-5,-1.000 10.000-4,3.000 6.000 0,3.000 7.000-2,4.000 6.000 0,4.000 4.000-1,6.000 4.000 0,7.000 3.000-1,6.000 3.000 0,4.000-4.000-1,4.000-8.000-1,3.000-10.000-1,3.000-9.000-1,7.000-1.000 0,14.000 10.000-2,11.000 10.000 0,14.000 9.000-2,8.000-4.000-1,7.000-15.000-4,6.000-15.000-4,7.000-16.000-3,4.000-13.000-3,3.000-9.000-5,3.000-10.000-4,4.000-8.000-4,4.000-15.000-2,6.000-19.000-2,7.000-18.000-1,6.000-19.000-1,-1.000-12.000-1,-5.000-2.000 0,-7.000-3.000 2,-5.000-3.000-1,-6.000-7.000 2,-3.000-9.000 3,-3.000-10.000 3,-2.000-8.000 2,-8.000-6.000 2,-8.000 1.000 2,-10.000-1.000 3,-9.000 1.000 1,-9.000 8.000 4,-5.000 20.000 4,-7.000 18.000 4,-5.000 20.000 5,-8.000 13.000 5,-5.000 9.000 5,-7.000 10.000 7,-5.000 10.000 5,-4.000 8.000 5,0.000 10.000 6,0.000 10.000 4,0.000 9.000 4,3.000 9.000 0,6.000 9.000-6,7.000 10.000-6,6.000 10.000-7,3.000 7.000-4,0.000 6.000-3,0.000 7.000-4,0.000 6.000-2,0.000 7.000-3,0.000 10.000-2,0.000 10.000-1,0.000 9.000-3,0.000 4.000 1,0.000 1.000-1,0.000-1.000 1,0.000 1.000 1,0.000-1.000-7,0.000 1.000-12,0.000-1.000-13,0.000 1.000-13,3.000-6.000-9,6.000-8.000-5,7.000-10.000-5,6.000-9.000-6</inkml:trace>
</inkml:ink>
</file>

<file path=ppt/ink/ink8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2"/>
    </inkml:context>
    <inkml:brush xml:id="br0">
      <inkml:brushProperty name="width" value="0.0337260812520981" units="cm"/>
      <inkml:brushProperty name="height" value="0.0337260812520981" units="cm"/>
      <inkml:brushProperty name="color" value="#f2395b"/>
      <inkml:brushProperty name="ignorePressure" value="0"/>
    </inkml:brush>
  </inkml:definitions>
  <inkml:trace contextRef="#ctx0" brushRef="#br0">39400.000 50400.000 652,'9.000'-44.000'8,"19.000"13.000"17,19.000 12.000 17,19.000 13.000 16,-1.000 13.000 2,-18.000 17.000-15,-19.000 15.000-15,-18.000 16.000-15,-17.000 7.000-9,-11.000 1.000-5,-14.000-1.000-6,-11.000 1.000-4,-7.000-3.000-2,0.000-2.000 1,0.000-3.000 1,0.000-3.000 1,4.000-6.000 2,10.000-5.000 0,10.000-7.000 0,9.000-5.000 1,17.000-6.000 4,25.000-3.000 8,25.000-3.000 9,25.000-2.000 7,10.000-5.000 2,-2.000-2.000-4,-3.000-3.000-6,-3.000-3.000-5,-7.000 2.000-2,-9.000 10.000-3,-10.000 10.000-2,-8.000 9.000-3,-9.000 6.000 0,-6.000 3.000 0,-6.000 3.000-1,-6.000 4.000-1,-10.000 4.000 0,-12.000 6.000 0,-13.000 7.000-1,-12.000 6.000 0,-12.000 9.000-2,-8.000 13.000-1,-10.000 12.000 0,-9.000 13.000-3,-5.000 2.000-3,0.000-5.000-8,0.000-7.000-7,0.000-5.000-8,3.000-6.000-4,6.000-3.000 0,7.000-3.000-1,6.000-2.000-1,6.000-12.000 1,6.000-19.000 5,7.000-18.000 3,6.000-19.000 4</inkml:trace>
</inkml:ink>
</file>

<file path=ppt/ink/ink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3"/>
    </inkml:context>
    <inkml:brush xml:id="br0">
      <inkml:brushProperty name="width" value="0.0393117256462574" units="cm"/>
      <inkml:brushProperty name="height" value="0.0393117256462574" units="cm"/>
      <inkml:brushProperty name="color" value="#f2385b"/>
      <inkml:brushProperty name="ignorePressure" value="0"/>
    </inkml:brush>
  </inkml:definitions>
  <inkml:trace contextRef="#ctx0" brushRef="#br0">42900.000 40800.000 559,'-46.000'-19.000'36,"10.000"13.000"3,10.000 12.000 4,9.000 13.000 2,4.000 13.000 0,1.000 17.000-4,-1.000 15.000-4,1.000 16.000-4,1.000 7.000-4,3.000 1.000-6,3.000-1.000-6,4.000 1.000-5,-1.000-1.000-3,-3.000 1.000 0,-3.000-1.000 0,-2.000 1.000 1,-3.000-4.000-7,1.000-6.000-11,-1.000-6.000-13,1.000-6.000-13</inkml:trace>
</inkml:ink>
</file>

<file path=ppt/ink/ink8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2"/>
    </inkml:context>
    <inkml:brush xml:id="br0">
      <inkml:brushProperty name="width" value="0.0352585166692734" units="cm"/>
      <inkml:brushProperty name="height" value="0.0352585166692734" units="cm"/>
      <inkml:brushProperty name="color" value="#f2395b"/>
      <inkml:brushProperty name="ignorePressure" value="0"/>
    </inkml:brush>
  </inkml:definitions>
  <inkml:trace contextRef="#ctx0" brushRef="#br0">40950.000 50950.000 623,'-19.000'-47.000'7,"13.000"6.000"15,12.000 7.000 13,13.000 6.000 14,7.000 6.000 3,4.000 6.000-7,3.000 7.000-7,3.000 6.000-8,10.000 1.000-5,20.000-3.000-2,18.000-3.000-4,20.000-2.000-1,8.000-1.000-7,1.000 3.000-9,-1.000 3.000-8,1.000 4.000-10,-4.000 2.000-6,-6.000 4.000-5,-6.000 3.000-4,-6.000 3.000-4,-12.000 1.000-3,-15.000 1.000-2,-15.000-1.000-2,-16.000 1.000-1,-10.000-1.000 0,-3.000 1.000 5,-3.000-1.000 4,-2.000 1.000 5</inkml:trace>
</inkml:ink>
</file>

<file path=ppt/ink/ink8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2"/>
    </inkml:context>
    <inkml:brush xml:id="br0">
      <inkml:brushProperty name="width" value="0.0391869805753231" units="cm"/>
      <inkml:brushProperty name="height" value="0.0391869805753231" units="cm"/>
      <inkml:brushProperty name="color" value="#f2395b"/>
      <inkml:brushProperty name="ignorePressure" value="0"/>
    </inkml:brush>
  </inkml:definitions>
  <inkml:trace contextRef="#ctx0" brushRef="#br0">41750.000 50050.000 561,'-46.000'-46.000'0,"10.000"10.000"0,10.000 10.000 0,9.000 9.000 0,4.000 4.000 4,1.000 1.000 8,-1.000-1.000 9,1.000 1.000 8,1.000 7.000 6,3.000 16.000 7,3.000 15.000 5,4.000 17.000 6,1.000 14.000-2,0.000 17.000-9,0.000 15.000-8,0.000 16.000-10,0.000 10.000-6,0.000 7.000-5,0.000 6.000-4,0.000 7.000-5,0.000 5.000-4,0.000 7.000-3,0.000 6.000-5,0.000 7.000-3,0.000 0.000-9,0.000-2.000-12,0.000-3.000-12,0.000-3.000-13,0.000-17.000-5,0.000-27.000 2,0.000-28.000 2,0.000-28.000 2</inkml:trace>
</inkml:ink>
</file>

<file path=ppt/ink/ink8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3"/>
    </inkml:context>
    <inkml:brush xml:id="br0">
      <inkml:brushProperty name="width" value="0.0431917570531368" units="cm"/>
      <inkml:brushProperty name="height" value="0.0431917570531368" units="cm"/>
      <inkml:brushProperty name="color" value="#f2395b"/>
      <inkml:brushProperty name="ignorePressure" value="0"/>
    </inkml:brush>
  </inkml:definitions>
  <inkml:trace contextRef="#ctx0" brushRef="#br0">44250.000 50000.000 509,'-27.000'-88.000'9,"-3.000"26.000"17,-3.000 24.000 19,-2.000 26.000 17,-3.000 21.000 4,1.000 19.000-9,-1.000 19.000-9,1.000 19.000-9,-1.000 10.000-7,1.000 4.000-4,-1.000 3.000-4,1.000 3.000-5,-4.000 3.000-3,-6.000 3.000-5,-6.000 3.000-5,-6.000 4.000-4,-2.000 1.000-3,3.000 0.000-5,3.000 0.000-3,4.000 0.000-4,2.000-2.000-6,4.000-3.000-5,3.000-3.000-7,3.000-2.000-6,6.000-8.000-6,9.000-8.000-4,10.000-10.000-5,10.000-9.000-4,7.000-12.000 1,6.000-11.000 6,7.000-14.000 7,6.000-11.000 7</inkml:trace>
</inkml:ink>
</file>

<file path=ppt/ink/ink8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3"/>
    </inkml:context>
    <inkml:brush xml:id="br0">
      <inkml:brushProperty name="width" value="0.0456374660134315" units="cm"/>
      <inkml:brushProperty name="height" value="0.0456374660134315" units="cm"/>
      <inkml:brushProperty name="color" value="#f2395b"/>
      <inkml:brushProperty name="ignorePressure" value="0"/>
    </inkml:brush>
  </inkml:definitions>
  <inkml:trace contextRef="#ctx0" brushRef="#br0">44250.000 50050.000 482,'21.000'-69.000'3,"-5.000"13.000"7,-7.000 12.000 6,-5.000 13.000 7,0.000 13.000 7,10.000 17.000 6,10.000 15.000 8,9.000 16.000 8,1.000 12.000-1,-6.000 9.000-7,-6.000 10.000-8,-6.000 10.000-7,-6.000 7.000-5,-2.000 6.000-3,-3.000 7.000-2,-3.000 6.000-2,-1.000 1.000-3,4.000-3.000-2,3.000-3.000-2,3.000-2.000-2,-2.000-3.000-1,-6.000 1.000-2,-6.000-1.000-1,-6.000 1.000-2,-6.000-3.000-2,-2.000-2.000-7,-3.000-3.000-4,-3.000-3.000-6,-4.000-10.000-8,-3.000-16.000-10,-3.000-15.000-9,-2.000-15.000-9,-1.000-14.000-2,3.000-8.000 7,3.000-10.000 7,4.000-9.000 7,2.000-5.000 7,4.000 0.000 3,3.000 0.000 5,3.000 0.000 4,-7.000-5.000 3,-15.000-9.000-1,-15.000-10.000 0,-16.000-8.000 0,-4.000-3.000 3,10.000 7.000 4,10.000 6.000 6,9.000 7.000 4,9.000 2.000 4,9.000 1.000 5,10.000-1.000 3,10.000 1.000 4,10.000 2.000 2,13.000 7.000 0,12.000 6.000 1,13.000 7.000 1,9.000 2.000 0,6.000 1.000 4,7.000-1.000 2,6.000 1.000 4,3.000-1.000-4,0.000 1.000-9,0.000-1.000-8,0.000 1.000-10,0.000 1.000-6,0.000 3.000-6,0.000 3.000-5,0.000 4.000-5,-2.000-1.000-8,-3.000-3.000-7,-3.000-3.000-8,-2.000-2.000-8,-8.000-1.000 0,-8.000 3.000 8,-10.000 3.000 9,-9.000 4.000 8,-7.000-3.000 5,-3.000-5.000 3,-3.000-7.000 2,-2.000-5.000 2</inkml:trace>
</inkml:ink>
</file>

<file path=ppt/ink/ink8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4"/>
    </inkml:context>
    <inkml:brush xml:id="br0">
      <inkml:brushProperty name="width" value="0.0512131191790104" units="cm"/>
      <inkml:brushProperty name="height" value="0.0512131191790104" units="cm"/>
      <inkml:brushProperty name="color" value="#f2395b"/>
      <inkml:brushProperty name="ignorePressure" value="0"/>
    </inkml:brush>
  </inkml:definitions>
  <inkml:trace contextRef="#ctx0" brushRef="#br0">45650.000 49700.000 429,'1.000'-94.000'1,"4.000"13.000"4,3.000 12.000 1,3.000 13.000 4,-1.000 9.000 2,-2.000 6.000 3,-3.000 7.000 2,-3.000 6.000 3,-2.000 13.000 6,0.000 23.000 9,0.000 22.000 8,0.000 22.000 10,-4.000 13.000 1,-5.000 7.000-9,-7.000 6.000-8,-5.000 7.000-8,-3.000 4.000-5,4.000 3.000-1,3.000 3.000-3,3.000 4.000-2,-1.000 1.000-1,-2.000 0.000-2,-3.000 0.000-1,-3.000 0.000-1,-1.000 0.000-3,4.000 0.000-4,3.000 0.000-3,3.000 0.000-6,4.000-4.000-3,7.000-5.000-7,6.000-7.000-4,7.000-5.000-7,5.000-12.000-2,7.000-16.000 0,6.000-15.000 0,7.000-15.000 0,7.000-14.000-2,9.000-8.000-1,10.000-10.000-2,10.000-9.000-2,-1.000-5.000 0,-9.000 0.000 3,-10.000 0.000 4,-8.000 0.000 2,-8.000 0.000-1,-2.000 0.000-6,-3.000 0.000-6,-3.000 0.000-6</inkml:trace>
</inkml:ink>
</file>

<file path=ppt/ink/ink8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4"/>
    </inkml:context>
    <inkml:brush xml:id="br0">
      <inkml:brushProperty name="width" value="0.0362113304436207" units="cm"/>
      <inkml:brushProperty name="height" value="0.0362113304436207" units="cm"/>
      <inkml:brushProperty name="color" value="#f2395b"/>
      <inkml:brushProperty name="ignorePressure" value="0"/>
    </inkml:brush>
  </inkml:definitions>
  <inkml:trace contextRef="#ctx0" brushRef="#br0">47800.000 50650.000 607,'-38.000'-5.000'7,"26.000"-9.000"14,24.000-10.000 15,26.000-8.000 13,12.000-3.000 4,0.000 7.000-9,0.000 6.000-8,0.000 7.000-7,10.000 2.000-6,23.000 1.000-1,22.000-1.000-3,22.000 1.000-1,10.000 1.000-3,1.000 3.000-5,-1.000 3.000-3,1.000 4.000-4,-6.000 2.000-4,-8.000 4.000-7,-10.000 3.000-6,-9.000 3.000-5,-10.000 3.000-7,-9.000 3.000-8,-10.000 3.000-7,-8.000 4.000-7,-11.000 1.000-1,-8.000 0.000 7,-10.000 0.000 6,-9.000 0.000 7</inkml:trace>
</inkml:ink>
</file>

<file path=ppt/ink/ink8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5"/>
    </inkml:context>
    <inkml:brush xml:id="br0">
      <inkml:brushProperty name="width" value="0.0302952416241169" units="cm"/>
      <inkml:brushProperty name="height" value="0.0302952416241169" units="cm"/>
      <inkml:brushProperty name="color" value="#f2395b"/>
      <inkml:brushProperty name="ignorePressure" value="0"/>
    </inkml:brush>
  </inkml:definitions>
  <inkml:trace contextRef="#ctx0" brushRef="#br0">47700.000 51100.000 726,'-16.000'-25.000'5,"19.000"0.000"11,19.000 0.000 10,19.000 0.000 10,10.000 3.000 4,4.000 6.000-4,3.000 7.000-3,3.000 6.000-5,10.000 1.000-4,20.000-3.000-8,18.000-3.000-6,20.000-2.000-7,6.000 0.000-5,-2.000 7.000-6,-3.000 6.000-5,-3.000 7.000-6,-6.000 4.000-5,-5.000 3.000-6,-7.000 3.000-6,-5.000 4.000-6</inkml:trace>
</inkml:ink>
</file>

<file path=ppt/ink/ink8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5"/>
    </inkml:context>
    <inkml:brush xml:id="br0">
      <inkml:brushProperty name="width" value="0.0327758565545082" units="cm"/>
      <inkml:brushProperty name="height" value="0.0327758565545082" units="cm"/>
      <inkml:brushProperty name="color" value="#f2395b"/>
      <inkml:brushProperty name="ignorePressure" value="0"/>
    </inkml:brush>
  </inkml:definitions>
  <inkml:trace contextRef="#ctx0" brushRef="#br0">51350.000 49650.000 671,'12.000'-41.000'7,"26.000"19.000"14,24.000 19.000 15,26.000 19.000 15,1.000 13.000 2,-22.000 10.000-9,-22.000 10.000-10,-21.000 9.000-8,-17.000 4.000-7,-8.000 1.000-4,-10.000-1.000-3,-9.000 1.000-5,-12.000 1.000-3,-11.000 3.000-7,-14.000 3.000-5,-11.000 4.000-5,-7.000-3.000-4,0.000-5.000 2,0.000-7.000 0,0.000-5.000 0,6.000-9.000 1,13.000-9.000 2,12.000-10.000 0,13.000-8.000 2,15.000-4.000 2,19.000 3.000 6,19.000 3.000 4,19.000 4.000 5,12.000 1.000 2,6.000 0.000-1,7.000 0.000 0,6.000 0.000-1,1.000 0.000-1,-3.000 0.000-1,-3.000 0.000-1,-2.000 0.000-2,-9.000 0.000 0,-12.000 0.000-1,-13.000 0.000 0,-12.000 0.000 0,-9.000 3.000-1,-2.000 6.000-1,-3.000 7.000 1,-3.000 6.000-2,-10.000 1.000 0,-16.000-3.000-1,-15.000-3.000-1,-15.000-2.000 0,-12.000-1.000-2,-6.000 3.000-1,-6.000 3.000-2,-6.000 4.000 0,-1.000-3.000-3,7.000-5.000-4,6.000-7.000-3,7.000-5.000-4,7.000-8.000-4,9.000-5.000-5,10.000-7.000-5,10.000-5.000-4</inkml:trace>
</inkml:ink>
</file>

<file path=ppt/ink/ink8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6"/>
    </inkml:context>
    <inkml:brush xml:id="br0">
      <inkml:brushProperty name="width" value="0.0438078194856644" units="cm"/>
      <inkml:brushProperty name="height" value="0.0438078194856644" units="cm"/>
      <inkml:brushProperty name="color" value="#f2395b"/>
      <inkml:brushProperty name="ignorePressure" value="0"/>
    </inkml:brush>
  </inkml:definitions>
  <inkml:trace contextRef="#ctx0" brushRef="#br0">53000.000 49900.000 502,'-46.000'-69.000'1,"10.000"13.000"2,10.000 12.000 3,9.000 13.000 3,6.000 20.000 8,3.000 28.000 16,3.000 28.000 15,4.000 29.000 15,1.000 15.000 3,0.000 3.000-11,0.000 3.000-10,0.000 4.000-11,0.000 4.000-7,0.000 6.000-4,0.000 7.000-2,0.000 6.000-4,0.000-2.000-4,0.000-9.000-4,0.000-10.000-3,0.000-8.000-5,3.000-9.000-1,6.000-6.000-1,7.000-6.000-1,6.000-6.000 0,7.000-16.000-1,10.000-25.000-2,10.000-25.000-3,9.000-25.000-1,4.000-19.000 0,1.000-12.000 1,-1.000-13.000 2,1.000-12.000 2,-1.000-10.000 0,1.000-6.000 0,-1.000-6.000 0,1.000-6.000-2,-1.000-6.000 1,1.000-2.000-2,-1.000-3.000-1,1.000-3.000 0,-4.000 5.000-2,-6.000 17.000-3,-6.000 15.000-2,-6.000 16.000-4,-9.000 20.000-7,-8.000 25.000-12,-10.000 25.000-13,-9.000 25.000-11,-7.000 10.000-2,-3.000-2.000 11,-3.000-3.000 9,-2.000-3.000 10</inkml:trace>
</inkml:ink>
</file>

<file path=ppt/ink/ink8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6"/>
    </inkml:context>
    <inkml:brush xml:id="br0">
      <inkml:brushProperty name="width" value="0.0459275953471661" units="cm"/>
      <inkml:brushProperty name="height" value="0.0459275953471661" units="cm"/>
      <inkml:brushProperty name="color" value="#f2395b"/>
      <inkml:brushProperty name="ignorePressure" value="0"/>
    </inkml:brush>
  </inkml:definitions>
  <inkml:trace contextRef="#ctx0" brushRef="#br0">54450.000 50250.000 479,'-25.000'-18.000'20,"0.000"17.000"6,0.000 15.000 5,0.000 16.000 5,1.000 7.000 3,4.000 1.000-1,3.000-1.000-1,3.000 1.000-1,-1.000 2.000-2,-2.000 7.000-2,-3.000 6.000-4,-3.000 7.000-3,-1.000 4.000-3,4.000 3.000-2,3.000 3.000-2,3.000 4.000-3,3.000-1.000-1,3.000-3.000-1,3.000-3.000-1,4.000-2.000-2,4.000-6.000-2,6.000-6.000-3,7.000-6.000-3,6.000-6.000-4,4.000-7.000-4,4.000-6.000-3,3.000-6.000-5,3.000-6.000-4,3.000-9.000 0,3.000-8.000 2,3.000-10.000 3,4.000-9.000 2,2.000-12.000-3,4.000-11.000-6,3.000-14.000-8,3.000-11.000-6,-2.000-7.000-2,-6.000 0.000 7,-6.000 0.000 5,-6.000 0.000 5,-9.000 1.000 6,-8.000 4.000 3,-10.000 3.000 3,-9.000 3.000 5,-9.000 4.000 0,-5.000 7.000 1,-7.000 6.000-1,-5.000 7.000-1,-8.000 4.000 0,-5.000 3.000-3,-7.000 3.000 0,-5.000 4.000-3,-4.000 4.000 1,0.000 6.000 0,0.000 7.000 1,0.000 6.000 2,4.000 6.000-5,10.000 6.000-11,10.000 7.000-9,9.000 6.000-9</inkml:trace>
</inkml:ink>
</file>

<file path=ppt/ink/ink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3"/>
    </inkml:context>
    <inkml:brush xml:id="br0">
      <inkml:brushProperty name="width" value="0.0335355438292027" units="cm"/>
      <inkml:brushProperty name="height" value="0.0335355438292027" units="cm"/>
      <inkml:brushProperty name="color" value="#f2385b"/>
      <inkml:brushProperty name="ignorePressure" value="0"/>
    </inkml:brush>
  </inkml:definitions>
  <inkml:trace contextRef="#ctx0" brushRef="#br0">43100.000 40050.000 656,'-2.000'-47.000'5,"-3.000"6.000"13,-3.000 7.000 11,-2.000 6.000 12,2.000 15.000 6,9.000 26.000 0,10.000 24.000 2,10.000 26.000 0,2.000 12.000-9,-3.000 0.000-22,-3.000 0.000-19,-2.000 0.000-22,-3.000-7.000-9,1.000-11.000 0,-1.000-14.000 1,1.000-11.000 0</inkml:trace>
</inkml:ink>
</file>

<file path=ppt/ink/ink8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7"/>
    </inkml:context>
    <inkml:brush xml:id="br0">
      <inkml:brushProperty name="width" value="0.0491509102284908" units="cm"/>
      <inkml:brushProperty name="height" value="0.0491509102284908" units="cm"/>
      <inkml:brushProperty name="color" value="#f2395b"/>
      <inkml:brushProperty name="ignorePressure" value="0"/>
    </inkml:brush>
  </inkml:definitions>
  <inkml:trace contextRef="#ctx0" brushRef="#br0">56000.000 50350.000 447,'-4.000'-66.000'43,"-5.000"19.000"2,-7.000 19.000 3,-5.000 19.000 2,-9.000 15.000-4,-9.000 13.000-8,-10.000 12.000-8,-8.000 13.000-10,-8.000 10.000-4,-2.000 10.000 0,-3.000 10.000-1,-3.000 9.000-1,2.000 4.000 0,10.000 1.000 0,10.000-1.000-1,9.000 1.000 0,9.000-4.000-1,9.000-6.000-2,10.000-6.000-1,10.000-6.000-2,7.000-6.000-2,6.000-2.000-4,7.000-3.000-3,6.000-3.000-3,9.000-9.000-1,13.000-11.000 0,12.000-14.000 1,13.000-11.000 2,7.000-12.000-5,4.000-9.000-8,3.000-10.000-9,3.000-8.000-8,1.000-9.000-4,1.000-6.000 0,-1.000-6.000 0,1.000-6.000-1,-3.000-7.000 3,-2.000-6.000 3,-3.000-6.000 3,-3.000-6.000 4,-6.000-7.000 2,-5.000-6.000 2,-7.000-6.000 3,-5.000-6.000 1,-8.000-4.000 2,-5.000 1.000 0,-7.000-1.000 2,-5.000 1.000 0,-8.000 2.000 4,-5.000 7.000 6,-7.000 6.000 6,-5.000 7.000 6,-4.000 10.000 7,0.000 16.000 6,0.000 15.000 7,0.000 17.000 7,-2.000 14.000 5,-3.000 17.000 4,-3.000 15.000 5,-2.000 16.000 5,-3.000 13.000-2,1.000 14.000-5,-1.000 11.000-6,1.000 14.000-6,-1.000 7.000-6,1.000 3.000-5,-1.000 3.000-4,1.000 4.000-6,1.000 1.000-4,3.000 0.000-3,3.000 0.000-4,4.000 0.000-3,-1.000-2.000-5,-3.000-3.000-6,-3.000-3.000-6,-2.000-2.000-5,-1.000-5.000-6,3.000-2.000-6,3.000-3.000-8,4.000-3.000-5,1.000-7.000-7,0.000-9.000-6,0.000-10.000-5,0.000-8.000-5</inkml:trace>
</inkml:ink>
</file>

<file path=ppt/ink/ink8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7"/>
    </inkml:context>
    <inkml:brush xml:id="br0">
      <inkml:brushProperty name="width" value="0.0364465937018394" units="cm"/>
      <inkml:brushProperty name="height" value="0.0364465937018394" units="cm"/>
      <inkml:brushProperty name="color" value="#f2395b"/>
      <inkml:brushProperty name="ignorePressure" value="0"/>
    </inkml:brush>
  </inkml:definitions>
  <inkml:trace contextRef="#ctx0" brushRef="#br0">57300.000 50650.000 603,'25.000'-44.000'0,"0.000"13.000"0,0.000 12.000 0,0.000 13.000 0,1.000 6.000 7,4.000 0.000 13,3.000 0.000 13,3.000 0.000 13,-2.000 6.000 4,-6.000 13.000-6,-6.000 12.000-7,-6.000 13.000-7,-4.000 6.000-5,1.000 0.000-4,-1.000 0.000-5,1.000 0.000-5,-6.000 1.000-2,-8.000 4.000 1,-10.000 3.000 0,-9.000 3.000 1,-7.000-2.000-2,-3.000-6.000-4,-3.000-6.000-3,-2.000-6.000-3,-1.000-6.000-3,3.000-2.000-6,3.000-3.000-4,4.000-3.000-5,10.000-6.000 2,19.000-5.000 7,19.000-7.000 7,19.000-5.000 8,12.000-3.000-2,6.000 4.000-10,7.000 3.000-9,6.000 3.000-11,-2.000-2.000-2,-9.000-6.000 3,-10.000-6.000 4,-8.000-6.000 4,-8.000-4.000-3,-2.000 1.000-12,-3.000-1.000-10,-3.000 1.000-10</inkml:trace>
</inkml:ink>
</file>

<file path=ppt/ink/ink8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8"/>
    </inkml:context>
    <inkml:brush xml:id="br0">
      <inkml:brushProperty name="width" value="0.0361410230398178" units="cm"/>
      <inkml:brushProperty name="height" value="0.0361410230398178" units="cm"/>
      <inkml:brushProperty name="color" value="#f2395b"/>
      <inkml:brushProperty name="ignorePressure" value="0"/>
    </inkml:brush>
  </inkml:definitions>
  <inkml:trace contextRef="#ctx0" brushRef="#br0">58900.000 50700.000 608,'117.000'-66.000'124,"-16.000"19.000"-28,-15.000 19.000-29,-15.000 19.000-27,-9.000 9.000-16,1.000 0.000-7,-1.000 0.000-4,1.000 0.000-6,8.000 0.000-4,20.000 0.000-3,18.000 0.000-2,20.000 0.000-4,-1.000 0.000-4,-19.000 0.000-7,-18.000 0.000-7,-19.000 0.000-6,-15.000 1.000-3,-8.000 4.000 1,-10.000 3.000 1,-9.000 3.000 2</inkml:trace>
</inkml:ink>
</file>

<file path=ppt/ink/ink8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8"/>
    </inkml:context>
    <inkml:brush xml:id="br0">
      <inkml:brushProperty name="width" value="0.0385693274438381" units="cm"/>
      <inkml:brushProperty name="height" value="0.0385693274438381" units="cm"/>
      <inkml:brushProperty name="color" value="#f2395b"/>
      <inkml:brushProperty name="ignorePressure" value="0"/>
    </inkml:brush>
  </inkml:definitions>
  <inkml:trace contextRef="#ctx0" brushRef="#br0">59700.000 49900.000 570,'-46.000'-47.000'0,"10.000"6.000"0,10.000 7.000 0,9.000 6.000 0,6.000 15.000 10,3.000 26.000 21,3.000 24.000 21,4.000 26.000 20,1.000 18.000 3,0.000 13.000-14,0.000 12.000-14,0.000 13.000-14,0.000 9.000-10,0.000 6.000-7,0.000 7.000-8,0.000 6.000-7,-5.000 6.000-3,-9.000 6.000 0,-10.000 7.000 0,-8.000 6.000 0,-3.000-10.000-1,7.000-24.000 0,6.000-26.000-1,7.000-24.000-1,2.000-17.000-13,1.000-5.000-25,-1.000-7.000-26,1.000-5.000-25</inkml:trace>
</inkml:ink>
</file>

<file path=ppt/ink/ink8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8"/>
    </inkml:context>
    <inkml:brush xml:id="br0">
      <inkml:brushProperty name="width" value="0.0479024164378643" units="cm"/>
      <inkml:brushProperty name="height" value="0.0479024164378643" units="cm"/>
      <inkml:brushProperty name="color" value="#f2395b"/>
      <inkml:brushProperty name="ignorePressure" value="0"/>
    </inkml:brush>
  </inkml:definitions>
  <inkml:trace contextRef="#ctx0" brushRef="#br0">63200.000 49500.000 459,'0.000'-69.000'0,"0.000"13.000"0,0.000 12.000 0,0.000 13.000 0,-5.000 10.000 6,-9.000 10.000 11,-10.000 10.000 12,-8.000 9.000 12,-4.000 7.000 4,3.000 7.000-6,3.000 6.000-4,4.000 7.000-5,-4.000 11.000-2,-9.000 20.000 1,-10.000 18.000 1,-8.000 20.000 0,-6.000 11.000-1,1.000 7.000-4,-1.000 6.000-4,1.000 7.000-4,-1.000 0.000-3,1.000-2.000-1,-1.000-3.000-2,1.000-3.000-2,-1.000-2.000 0,1.000 0.000 0,-1.000 0.000 1,1.000 0.000 1,4.000-4.000-7,9.000-5.000-16,10.000-7.000-15,10.000-5.000-15,11.000-19.000-13,17.000-27.000-12,15.000-28.000-10,16.000-28.000-12</inkml:trace>
</inkml:ink>
</file>

<file path=ppt/ink/ink8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9"/>
    </inkml:context>
    <inkml:brush xml:id="br0">
      <inkml:brushProperty name="width" value="0.0455198548734188" units="cm"/>
      <inkml:brushProperty name="height" value="0.0455198548734188" units="cm"/>
      <inkml:brushProperty name="color" value="#f2395b"/>
      <inkml:brushProperty name="ignorePressure" value="0"/>
    </inkml:brush>
  </inkml:definitions>
  <inkml:trace contextRef="#ctx0" brushRef="#br0">62900.000 50100.000 483,'25.000'-57.000'10,"0.000"39.000"20,0.000 36.000 19,0.000 39.000 21,-4.000 21.000 3,-5.000 6.000-12,-7.000 7.000-11,-5.000 6.000-13,-3.000 4.000-8,4.000 4.000-4,3.000 3.000-5,3.000 3.000-3,-1.000-2.000-4,-2.000-6.000-2,-3.000-6.000-1,-3.000-6.000-2,-2.000-6.000-4,0.000-2.000-10,0.000-3.000-8,0.000-3.000-8,-4.000-7.000-7,-5.000-9.000-4,-7.000-10.000-3,-5.000-8.000-5,-4.000-12.000-1,0.000-12.000 1,0.000-13.000 0,0.000-12.000 0,0.000-13.000 4,0.000-12.000 3,0.000-13.000 5,0.000-12.000 4,-4.000-9.000 3,-5.000-2.000 1,-7.000-3.000 3,-5.000-3.000 1,-4.000 1.000 4,0.000 6.000 5,0.000 7.000 5,0.000 6.000 5,3.000 7.000 6,6.000 10.000 7,7.000 10.000 7,6.000 9.000 6,13.000 2.000 7,23.000-2.000 5,22.000-3.000 6,22.000-3.000 5,12.000-1.000-2,3.000 4.000-10,3.000 3.000-11,4.000 3.000-9,5.000-1.000-13,10.000-2.000-15,10.000-3.000-14,9.000-3.000-16,-1.000-2.000-6,-8.000 0.000 0,-10.000 0.000 2,-9.000 0.000 1,-9.000 0.000 3,-5.000 0.000 4,-7.000 0.000 4,-5.000 0.000 5,-8.000 0.000 4,-5.000 0.000 5,-7.000 0.000 5,-5.000 0.000 5,-6.000 0.000 3,-3.000 0.000 0,-3.000 0.000 2,-2.000 0.000 1</inkml:trace>
</inkml:ink>
</file>

<file path=ppt/ink/ink8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29"/>
    </inkml:context>
    <inkml:brush xml:id="br0">
      <inkml:brushProperty name="width" value="0.0564172901213169" units="cm"/>
      <inkml:brushProperty name="height" value="0.0564172901213169" units="cm"/>
      <inkml:brushProperty name="color" value="#f2395b"/>
      <inkml:brushProperty name="ignorePressure" value="0"/>
    </inkml:brush>
  </inkml:definitions>
  <inkml:trace contextRef="#ctx0" brushRef="#br0">64000.000 50050.000 389,'23.000'-57.000'-1,"-3.000"-11.000"-2,-3.000-14.000-3,-2.000-11.000-2,-3.000-1.000 2,1.000 13.000 6,-1.000 12.000 8,1.000 13.000 6,-3.000 26.000 11,-2.000 41.000 14,-3.000 40.000 14,-3.000 42.000 15,-7.000 19.000 1,-9.000 1.000-12,-10.000-1.000-10,-8.000 1.000-12,-4.000-1.000-6,3.000 1.000-4,3.000-1.000-4,4.000 1.000-3,1.000-1.000-3,0.000 1.000-5,0.000-1.000-4,0.000 1.000-3,1.000-4.000-5,4.000-6.000-6,3.000-6.000-5,3.000-6.000-6,4.000-10.000-3,7.000-12.000 0,6.000-13.000-2,7.000-12.000 0,11.000-13.000-3,20.000-12.000-4,18.000-13.000-2,20.000-12.000-4,10.000-16.000-2,3.000-19.000 2,3.000-18.000 0,4.000-19.000 1,-1.000-10.000 2,-3.000 1.000 2,-3.000-1.000 2,-2.000 1.000 3,-8.000 2.000 4,-8.000 7.000 5,-10.000 6.000 6,-9.000 7.000 5,-10.000 5.000 3,-9.000 7.000 1,-10.000 6.000 0,-8.000 7.000 1,-9.000 5.000 3,-6.000 7.000 6,-6.000 6.000 7,-6.000 7.000 6,-6.000 4.000 9,-2.000 3.000 11,-3.000 3.000 12,-3.000 4.000 11,-4.000 5.000 2,-3.000 10.000-9,-3.000 10.000-8,-2.000 9.000-8,-3.000 7.000-7,1.000 7.000-3,-1.000 6.000-4,1.000 7.000-4,-1.000 4.000-3,1.000 3.000-4,-1.000 3.000-3,1.000 4.000-3,4.000-1.000-2,9.000-3.000 0,10.000-3.000-1,10.000-2.000 1,14.000-9.000-8,23.000-12.000-12,22.000-13.000-14,22.000-12.000-12,12.000-16.000-5,3.000-19.000 2,3.000-18.000 3,4.000-19.000 3,-1.000-13.000 3,-3.000-6.000 4,-3.000-6.000 4,-2.000-6.000 4,-5.000-6.000 3,-2.000-2.000-1,-3.000-3.000 1,-3.000-3.000 0,-7.000-6.000 1,-9.000-5.000 2,-10.000-7.000 2,-8.000-5.000 2,-8.000-1.000 2,-2.000 6.000 5,-3.000 7.000 3,-3.000 6.000 4,-6.000 7.000 5,-5.000 10.000 6,-7.000 10.000 6,-5.000 9.000 7,-4.000 20.000 10,0.000 31.000 13,0.000 32.000 14,0.000 31.000 14,-2.000 29.000-1,-3.000 29.000-16,-3.000 28.000-14,-2.000 28.000-17,-3.000 7.000-10,1.000-11.000-5,-1.000-14.000-7,1.000-11.000-4,1.000-11.000-8,3.000-5.000-6,3.000-7.000-6,4.000-5.000-8,1.000-9.000-10,0.000-9.000-16,0.000-10.000-15,0.000-8.000-15,1.000-17.000-2,4.000-21.000 8,3.000-22.000 11,3.000-22.000 8</inkml:trace>
</inkml:ink>
</file>

<file path=ppt/ink/ink8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30"/>
    </inkml:context>
    <inkml:brush xml:id="br0">
      <inkml:brushProperty name="width" value="0.0455228723585606" units="cm"/>
      <inkml:brushProperty name="height" value="0.0455228723585606" units="cm"/>
      <inkml:brushProperty name="color" value="#f2395b"/>
      <inkml:brushProperty name="ignorePressure" value="0"/>
    </inkml:brush>
  </inkml:definitions>
  <inkml:trace contextRef="#ctx0" brushRef="#br0">66750.000 50500.000 483,'29.000'-27.000'2,"10.000"-3.000"6,10.000-3.000 5,9.000-2.000 5,2.000-1.000 3,-2.000 3.000 1,-3.000 3.000 1,-3.000 4.000 1,-6.000 4.000 0,-5.000 6.000 1,-7.000 7.000 0,-5.000 6.000 1,-8.000 7.000-2,-5.000 10.000-3,-7.000 10.000-4,-5.000 9.000-4,-8.000 7.000-3,-5.000 7.000-1,-7.000 6.000-2,-5.000 7.000-2,-3.000 0.000-1,4.000-2.000-2,3.000-3.000-2,3.000-3.000-1,4.000-4.000-1,7.000-3.000-3,6.000-3.000-3,7.000-2.000-1,8.000-3.000 0,14.000 1.000 2,11.000-1.000 4,14.000 1.000 2,7.000-1.000 3,3.000 1.000 4,3.000-1.000 4,4.000 1.000 3,-3.000 2.000 4,-5.000 7.000 0,-7.000 6.000 2,-5.000 7.000 2,-9.000 7.000 0,-9.000 9.000-1,-10.000 10.000 0,-8.000 10.000-2,-18.000 8.000-3,-25.000 10.000-4,-25.000 10.000-4,-25.000 9.000-5,-22.000 7.000-7,-19.000 7.000-7,-18.000 6.000-8,-19.000 7.000-7,-21.000 0.000-9,-21.000-2.000-8,-22.000-3.000-9,-22.000-3.000-8,10.000-15.000-3,45.000-24.000 5,43.000-26.000 3,45.000-24.000 5</inkml:trace>
</inkml:ink>
</file>

<file path=ppt/ink/ink8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32"/>
    </inkml:context>
    <inkml:brush xml:id="br0">
      <inkml:brushProperty name="width" value="0.0455298237502575" units="cm"/>
      <inkml:brushProperty name="height" value="0.0455298237502575" units="cm"/>
      <inkml:brushProperty name="color" value="#f2395b"/>
      <inkml:brushProperty name="ignorePressure" value="0"/>
    </inkml:brush>
  </inkml:definitions>
  <inkml:trace contextRef="#ctx0" brushRef="#br0">29550.000 55550.000 483,'51.000'1.000'64,"4.000"4.000"-12,3.000 3.000-13,3.000 3.000-13,-1.000 3.000-6,-2.000 3.000-2,-3.000 3.000-1,-3.000 4.000-1,-1.000-1.000-1,4.000-3.000-1,3.000-3.000-1,3.000-2.000-1,3.000-3.000-1,3.000 1.000-1,3.000-1.000-1,4.000 1.000-2,4.000-1.000 0,6.000 1.000 0,7.000-1.000 1,6.000 1.000 0,4.000 1.000-1,4.000 3.000-4,3.000 3.000-3,3.000 4.000-5,-1.000 1.000 0,-2.000 0.000 0,-3.000 0.000 1,-3.000 0.000 1,-2.000-4.000 0,0.000-5.000 1,0.000-7.000 0,0.000-5.000 1,1.000-8.000 0,4.000-5.000 1,3.000-7.000 1,3.000-5.000-1,1.000-6.000 1,1.000-3.000-2,-1.000-3.000-2,1.000-2.000 0,-3.000 0.000 0,-2.000 7.000 2,-3.000 6.000 2,-3.000 7.000 3,-7.000 5.000 1,-9.000 7.000 2,-10.000 6.000 0,-8.000 7.000 2,-8.000 5.000 1,-2.000 7.000 1,-3.000 6.000 0,-3.000 7.000 2,-4.000-1.000-1,-3.000-6.000 0,-3.000-6.000 0,-2.000-6.000-1,-3.000-4.000-1,1.000 1.000 0,-1.000-1.000-2,1.000 1.000 0,5.000-3.000-2,14.000-2.000-2,11.000-3.000-2,14.000-3.000-2,7.000-6.000-1,3.000-5.000-1,3.000-7.000-2,4.000-5.000-1,2.000-1.000-1,4.000 6.000 1,3.000 7.000 1,3.000 6.000 1,-2.000 3.000 0,-6.000 0.000 0,-6.000 0.000 1,-6.000 0.000 0,-9.000 1.000 0,-8.000 4.000 1,-10.000 3.000 0,-9.000 3.000 0,-4.000-1.000 2,4.000-2.000 0,3.000-3.000 1,3.000-3.000 1,3.000-2.000-3,3.000 0.000-7,3.000 0.000-7,4.000 0.000-8,-3.000 0.000-1,-5.000 0.000 3,-7.000 0.000 4,-5.000 0.000 3,-4.000 0.000-2,0.000 0.000-9,0.000 0.000-10,0.000 0.000-10,-2.000 1.000-4,-3.000 4.000-2,-3.000 3.000-2,-2.000 3.000-1</inkml:trace>
</inkml:ink>
</file>

<file path=ppt/ink/ink8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33"/>
    </inkml:context>
    <inkml:brush xml:id="br0">
      <inkml:brushProperty name="width" value="0.0296989921480417" units="cm"/>
      <inkml:brushProperty name="height" value="0.0296989921480417" units="cm"/>
      <inkml:brushProperty name="color" value="#f2395b"/>
      <inkml:brushProperty name="ignorePressure" value="0"/>
    </inkml:brush>
  </inkml:definitions>
  <inkml:trace contextRef="#ctx0" brushRef="#br0">48900.000 53100.000 740,'43.000'-29.000'6,"39.000"-5.000"12,36.000-7.000 11,39.000-5.000 12,13.000 0.000 2,-9.000 10.000-8,-10.000 10.000-7,-8.000 9.000-7,-3.000 6.000-7,7.000 3.000-2,6.000 3.000-4,7.000 4.000-3,-10.000 2.000-6,-25.000 4.000-6,-25.000 3.000-6,-25.000 3.000-7,-21.000 3.000-9,-15.000 3.000-12,-15.000 3.000-11,-16.000 4.000-13,-19.000-3.000 2,-22.000-5.000 13,-22.000-7.000 15,-21.000-5.000 14,-4.000-4.000 8,16.000 0.000 3,15.000 0.000 3,17.000 0.000 3,7.000 0.000 2,0.000 0.000 0,0.000 0.000 0,0.000 0.000 1</inkml:trace>
</inkml:ink>
</file>

<file path=ppt/ink/ink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3"/>
    </inkml:context>
    <inkml:brush xml:id="br0">
      <inkml:brushProperty name="width" value="0.048880759626627" units="cm"/>
      <inkml:brushProperty name="height" value="0.048880759626627" units="cm"/>
      <inkml:brushProperty name="color" value="#f2385b"/>
      <inkml:brushProperty name="ignorePressure" value="0"/>
    </inkml:brush>
  </inkml:definitions>
  <inkml:trace contextRef="#ctx0" brushRef="#br0">44200.000 39900.000 450,'-24.000'-19.000'78,"4.000"13.000"-10,3.000 12.000-11,3.000 13.000-12,-1.000 12.000-6,-2.000 13.000-4,-3.000 12.000-3,-3.000 13.000-3,-4.000 7.000-2,-3.000 4.000-4,-3.000 3.000-2,-2.000 3.000-3,0.000 4.000-2,7.000 7.000-3,6.000 6.000-2,7.000 7.000-3,2.000 4.000-1,1.000 3.000-1,-1.000 3.000 0,1.000 4.000 0,2.000-7.000-2,7.000-16.000-3,6.000-15.000-4,7.000-15.000-2,5.000-14.000-4,7.000-8.000-3,6.000-10.000-3,7.000-9.000-3,7.000-15.000-2,9.000-18.000 1,10.000-19.000 0,10.000-18.000 0,4.000-15.000 1,0.000-9.000 0,0.000-10.000 0,0.000-8.000 0,0.000-12.000 1,0.000-12.000 1,0.000-13.000 1,0.000-12.000 0,-5.000-7.000 2,-9.000 1.000 3,-10.000-1.000 2,-8.000 1.000 4,-12.000 8.000 0,-12.000 20.000 0,-13.000 18.000 0,-12.000 20.000-1,-16.000 14.000 1,-19.000 14.000 5,-18.000 11.000 3,-19.000 14.000 5,-12.000 7.000-1,-2.000 3.000-3,-3.000 3.000-3,-3.000 4.000-4,2.000 5.000-6,10.000 10.000-8,10.000 10.000-8,9.000 9.000-8</inkml:trace>
</inkml:ink>
</file>

<file path=ppt/ink/ink8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34"/>
    </inkml:context>
    <inkml:brush xml:id="br0">
      <inkml:brushProperty name="width" value="0.0341070033609867" units="cm"/>
      <inkml:brushProperty name="height" value="0.0341070033609867" units="cm"/>
      <inkml:brushProperty name="color" value="#f2395b"/>
      <inkml:brushProperty name="ignorePressure" value="0"/>
    </inkml:brush>
  </inkml:definitions>
  <inkml:trace contextRef="#ctx0" brushRef="#br0">50000.000 52850.000 645,'-135.000'-69.000'0,"32.000"13.000"1,31.000 12.000 1,32.000 13.000 0,18.000 13.000 8,6.000 17.000 12,7.000 15.000 14,6.000 16.000 13,3.000 13.000 1,0.000 14.000-9,0.000 11.000-9,0.000 14.000-11,0.000 7.000-7,0.000 3.000-3,0.000 3.000-4,0.000 4.000-5,-2.000-3.000-2,-3.000-5.000-1,-3.000-7.000-3,-2.000-5.000 0,0.000-11.000-6,7.000-11.000-8,6.000-14.000-9,7.000-11.000-8,7.000-15.000-5,9.000-16.000-1,10.000-15.000-2,10.000-15.000-1,8.000-17.000 2,10.000-15.000 7,10.000-15.000 5,9.000-16.000 7,-1.000-10.000 5,-8.000-3.000 4,-10.000-3.000 4,-9.000-2.000 4,-7.000 2.000 3,-3.000 9.000 0,-3.000 10.000 1,-2.000 10.000 1,-6.000 8.000 3,-6.000 10.000 8,-6.000 10.000 6,-6.000 9.000 7,-7.000 13.000 8,-6.000 20.000 12,-6.000 18.000 10,-6.000 20.000 11,-7.000 14.000-1,-6.000 14.000-14,-6.000 11.000-14,-6.000 14.000-13,-9.000 3.000-11,-8.000-2.000-7,-10.000-3.000-6,-9.000-3.000-8,-2.000-2.000-6,6.000 0.000-4,7.000 0.000-5,6.000 0.000-5,4.000-5.000-2,4.000-9.000 1,3.000-10.000 0,3.000-8.000 1,4.000-8.000 3,7.000-2.000 3,6.000-3.000 3,7.000-3.000 5,5.000-4.000 3,7.000-3.000 5,6.000-3.000 4,7.000-2.000 4,7.000-5.000 5,9.000-2.000 5,10.000-3.000 5,10.000-3.000 5,4.000 1.000 2,0.000 6.000-1,0.000 7.000 0,0.000 6.000 0,-4.000 4.000-1,-5.000 4.000 0,-7.000 3.000-2,-5.000 3.000-1,-8.000 6.000 0,-5.000 9.000-2,-7.000 10.000 0,-5.000 10.000-2,-4.000 5.000 0,0.000 4.000-1,0.000 3.000-1,0.000 3.000 0,0.000 1.000-2,0.000 1.000-2,0.000-1.000-3,0.000 1.000-1,-4.000-3.000-1,-5.000-2.000 1,-7.000-3.000 2,-5.000-3.000 1,-4.000-7.000-2,0.000-9.000-3,0.000-10.000-5,0.000-8.000-4,0.000-11.000-2,0.000-8.000-3,0.000-10.000-2,0.000-9.000-2,-4.000-5.000-2,-5.000 0.000 1,-7.000 0.000-1,-5.000 0.000 0,-6.000-7.000 1,-3.000-11.000 0,-3.000-14.000 2,-2.000-11.000 0,0.000-12.000 2,7.000-9.000 3,6.000-10.000 1,7.000-8.000 4,7.000-6.000 1,9.000 1.000 3,10.000-1.000 2,10.000 1.000 2,7.000 1.000 2,6.000 3.000 1,7.000 3.000 1,6.000 4.000 0,4.000 5.000 2,4.000 10.000 0,3.000 10.000 1,3.000 9.000 0,-4.000 13.000 1,-8.000 20.000 1,-10.000 18.000 2,-9.000 20.000 2,-12.000 14.000-1,-11.000 14.000-2,-14.000 11.000-2,-11.000 14.000-3,-7.000 2.000 0,0.000-6.000-2,0.000-6.000 0,0.000-6.000-1,4.000-9.000-1,10.000-8.000-1,10.000-10.000-1,9.000-9.000-1,20.000-15.000-4,31.000-18.000-5,32.000-19.000-5,31.000-18.000-6,18.000-10.000-1,7.000 0.000 3,6.000 0.000 4,7.000 0.000 2,-3.000 6.000 4,-8.000 13.000 1,-10.000 12.000 4,-9.000 13.000 2,-13.000 9.000 1,-16.000 6.000-1,-15.000 7.000 0,-15.000 6.000 0,-14.000 4.000 1,-8.000 4.000 5,-10.000 3.000 4,-9.000 3.000 5,-9.000 1.000 2,-5.000 1.000-1,-7.000-1.000 0,-5.000 1.000-1,-4.000-3.000-2,0.000-2.000 0,0.000-3.000-2,0.000-3.000-2,6.000-6.000 0,13.000-5.000-2,12.000-7.000-2,13.000-5.000 0,7.000-4.000-2,4.000 0.000-3,3.000 0.000-3,3.000 0.000-3,-4.000 6.000-5,-8.000 13.000-6,-10.000 12.000-8,-9.000 13.000-7,-15.000 6.000-2,-18.000 0.000 4,-19.000 0.000 4,-18.000 0.000 4,-17.000-2.000 1,-11.000-3.000 0,-14.000-3.000 1,-11.000-2.000-1,-9.000-5.000 3,-3.000-2.000 5,-3.000-3.000 6,-2.000-3.000 4,0.000-2.000 2,7.000 0.000-1,6.000 0.000-2,7.000 0.000-2,8.000-4.000 4,14.000-5.000 9,11.000-7.000 8,14.000-5.000 8,21.000-4.000 13,31.000 0.000 14,32.000 0.000 15,31.000 0.000 16,32.000-2.000-2,35.000-3.000-18,35.000-3.000-17,34.000-2.000-17,20.000-1.000-13,6.000 3.000-10,7.000 3.000-10,6.000 4.000-10,1.000 4.000-3,-3.000 6.000 2,-3.000 7.000 2,-2.000 6.000 1,-23.000 1.000-6,-41.000-3.000-17,-40.000-3.000-16,-40.000-2.000-16</inkml:trace>
</inkml:ink>
</file>

<file path=ppt/ink/ink8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35"/>
    </inkml:context>
    <inkml:brush xml:id="br0">
      <inkml:brushProperty name="width" value="0.0427050590515137" units="cm"/>
      <inkml:brushProperty name="height" value="0.0427050590515137" units="cm"/>
      <inkml:brushProperty name="color" value="#f2395b"/>
      <inkml:brushProperty name="ignorePressure" value="0"/>
    </inkml:brush>
  </inkml:definitions>
  <inkml:trace contextRef="#ctx0" brushRef="#br0">29700.000 51750.000 515,'-24.000'-24.000'-6,"4.000"4.000"3,3.000 3.000 3,3.000 3.000 4,-2.000 3.000 1,-6.000 3.000 2,-6.000 3.000 1,-6.000 4.000 1,-2.000 4.000 2,3.000 6.000 3,3.000 7.000 2,4.000 6.000 3,-3.000 4.000 1,-5.000 4.000-1,-7.000 3.000-2,-5.000 3.000-1,-3.000 6.000-1,4.000 9.000 1,3.000 10.000 0,3.000 10.000 0,-2.000 5.000 1,-6.000 4.000 0,-6.000 3.000 1,-6.000 3.000-1,-4.000 4.000 1,1.000 7.000-1,-1.000 6.000 0,1.000 7.000-1,2.000 0.000 0,7.000-2.000-1,6.000-3.000 0,7.000-3.000-1,7.000-1.000-1,9.000 4.000-3,10.000 3.000-1,10.000 3.000-3,5.000 1.000 0,4.000 1.000 0,3.000-1.000 0,3.000 1.000 1,9.000 1.000-2,16.000 3.000-5,15.000 3.000-3,17.000 4.000-6,7.000 1.000-2,0.000 0.000-3,0.000 0.000-3,0.000 0.000-3,3.000-2.000-2,6.000-3.000-4,7.000-3.000-3,6.000-2.000-3,6.000-5.000-4,6.000-2.000 0,7.000-3.000-2,6.000-3.000-2,-4.000-10.000 2,-11.000-16.000 4,-14.000-15.000 5,-11.000-15.000 5,-11.000-12.000 2,-5.000-6.000 0,-7.000-6.000 0,-5.000-6.000 1</inkml:trace>
</inkml:ink>
</file>

<file path=ppt/ink/ink8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37"/>
    </inkml:context>
    <inkml:brush xml:id="br0">
      <inkml:brushProperty name="width" value="0.0385486744344234" units="cm"/>
      <inkml:brushProperty name="height" value="0.0385486744344234" units="cm"/>
      <inkml:brushProperty name="color" value="#f2395b"/>
      <inkml:brushProperty name="ignorePressure" value="0"/>
    </inkml:brush>
  </inkml:definitions>
  <inkml:trace contextRef="#ctx0" brushRef="#br0">52350.000 52900.000 570,'-24.000'-65.000'6,"4.000"23.000"10,3.000 22.000 12,3.000 22.000 10,1.000 15.000 3,1.000 9.000-6,-1.000 10.000-6,1.000 10.000-7,-3.000 4.000-3,-2.000 0.000-2,-3.000 0.000 0,-3.000 0.000-1,1.000-2.000-2,6.000-3.000-3,7.000-3.000-3,6.000-2.000-4,12.000-5.000-2,19.000-2.000-2,19.000-3.000-3,19.000-3.000-2,12.000-6.000-2,6.000-5.000-3,7.000-7.000-3,6.000-5.000-2,-2.000-4.000-1,-9.000 0.000 1,-10.000 0.000 1,-8.000 0.000 1,-11.000 0.000 0,-8.000 0.000 0,-10.000 0.000 1,-9.000 0.000-1,-20.000 6.000 0,-27.000 13.000 1,-28.000 12.000 0,-28.000 13.000 1,-15.000 4.000 1,1.000-3.000 1,-1.000-3.000 1,1.000-2.000 1,5.000-5.000 1,14.000-2.000 2,11.000-3.000 0,14.000-3.000 3,10.000-2.000 1,9.000 0.000 2,10.000 0.000 3,10.000 0.000 3,5.000 1.000 1,4.000 4.000 3,3.000 3.000 2,3.000 3.000 3,-1.000 7.000 1,-2.000 14.000 0,-3.000 11.000 1,-3.000 14.000 0,-2.000 11.000 1,0.000 14.000 1,0.000 11.000 0,0.000 14.000 1,-5.000 5.000-1,-9.000 1.000-3,-10.000-1.000-3,-8.000 1.000-3,-3.000-9.000-1,7.000-15.000-2,6.000-15.000 0,7.000-16.000-1,4.000-13.000 0,3.000-9.000 0,3.000-10.000 1,4.000-8.000 0,7.000-12.000-5,13.000-12.000-11,12.000-13.000-11,13.000-12.000-10,12.000-21.000-7,13.000-28.000-2,12.000-28.000-2,13.000-27.000-3,7.000-30.000-1,4.000-27.000 3,3.000-28.000 1,3.000-28.000 2,-2.000-10.000 3,-6.000 9.000 1,-6.000 10.000 3,-6.000 10.000 3,-4.000 10.000 3,1.000 13.000 6,-1.000 12.000 5,1.000 13.000 5,-6.000 15.000 5,-8.000 19.000 6,-10.000 19.000 5,-9.000 19.000 6,-10.000 15.000 4,-9.000 13.000 5,-10.000 12.000 4,-8.000 13.000 5,-11.000 13.000 4,-8.000 17.000 2,-10.000 15.000 5,-9.000 16.000 2,-9.000 12.000-2,-5.000 9.000-7,-7.000 10.000-9,-5.000 10.000-8,-4.000 2.000-5,0.000-3.000-5,0.000-3.000-3,0.000-2.000-5,3.000-8.000-1,6.000-8.000-1,7.000-10.000 1,6.000-9.000-1,13.000-12.000-6,23.000-11.000-9,22.000-14.000-10,22.000-11.000-10,7.000-6.000-1,-6.000 4.000 9,-6.000 3.000 7,-6.000 3.000 10,-6.000 3.000 5,-2.000 3.000 2,-3.000 3.000 2,-3.000 4.000 2,-7.000 7.000 3,-9.000 13.000 2,-10.000 12.000 2,-8.000 13.000 3,-12.000 7.000 1,-12.000 4.000-1,-13.000 3.000 0,-12.000 3.000 0,-5.000-1.000-2,3.000-2.000-1,3.000-3.000-2,4.000-3.000-2,4.000-6.000-2,6.000-5.000-1,7.000-7.000-2,6.000-5.000-2,7.000 2.000 3,10.000 13.000 8,10.000 12.000 6,9.000 13.000 8,-1.000 10.000 3,-8.000 10.000 0,-10.000 10.000-1,-9.000 9.000-1,-4.000-4.000-2,4.000-15.000-5,3.000-15.000-5,3.000-16.000-4,3.000-5.000-3,3.000 6.000 2,3.000 7.000 2,4.000 6.000 1,1.000 4.000-2,0.000 4.000-4,0.000 3.000-3,0.000 3.000-5,0.000-2.000-4,0.000-6.000-1,0.000-6.000-3,0.000-6.000-2,0.000-6.000-1,0.000-2.000 1,0.000-3.000 1,0.000-3.000 2,0.000-13.000-7,0.000-22.000-11,0.000-22.000-14,0.000-21.000-12,3.000-18.000-2,6.000-12.000 7,7.000-13.000 8,6.000-12.000 9,1.000-1.000 6,-3.000 14.000 7,-3.000 11.000 6,-2.000 14.000 6</inkml:trace>
</inkml:ink>
</file>

<file path=ppt/ink/ink8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38"/>
    </inkml:context>
    <inkml:brush xml:id="br0">
      <inkml:brushProperty name="width" value="0.0401101633906364" units="cm"/>
      <inkml:brushProperty name="height" value="0.0401101633906364" units="cm"/>
      <inkml:brushProperty name="color" value="#f2395b"/>
      <inkml:brushProperty name="ignorePressure" value="0"/>
    </inkml:brush>
  </inkml:definitions>
  <inkml:trace contextRef="#ctx0" brushRef="#br0">53650.000 54850.000 548,'73.000'-94.000'32,"-3.000"13.000"-1,-3.000 12.000-2,-2.000 13.000-2,2.000 7.000-2,9.000 4.000-2,10.000 3.000-3,10.000 3.000-2,4.000 4.000-2,0.000 7.000-1,0.000 6.000-1,0.000 7.000 0,-5.000 7.000-2,-9.000 9.000-1,-10.000 10.000 0,-8.000 10.000-2,-12.000 10.000-1,-12.000 13.000 2,-13.000 12.000 1,-12.000 13.000 0,-10.000 10.000 1,-6.000 10.000-1,-6.000 10.000 0,-6.000 9.000 0,-10.000 2.000-1,-12.000-2.000 0,-13.000-3.000 1,-12.000-3.000 0,-7.000-4.000-2,1.000-3.000-3,-1.000-3.000-3,1.000-2.000-4,-3.000-8.000-4,-2.000-8.000-4,-3.000-10.000-6,-3.000-9.000-4,-1.000-10.000-2,4.000-9.000 0,3.000-10.000 0,3.000-8.000 0,3.000-15.000 1,3.000-19.000-1,3.000-18.000 0,4.000-19.000 1,7.000-13.000 1,13.000-6.000 2,12.000-6.000 3,13.000-6.000 2,13.000-1.000 2,17.000 7.000 1,15.000 6.000 0,16.000 7.000 0,7.000 5.000 4,1.000 7.000 4,-1.000 6.000 5,1.000 7.000 5,-4.000 7.000 2,-6.000 9.000 1,-6.000 10.000 1,-6.000 10.000 0,-7.000 8.000 0,-6.000 10.000-2,-6.000 10.000-2,-6.000 9.000-1,-10.000 7.000-1,-12.000 7.000-4,-13.000 6.000-1,-12.000 7.000-4,-9.000 0.000 0,-2.000-2.000 0,-3.000-3.000 1,-3.000-3.000-1,-2.000-4.000-1,0.000-3.000-4,0.000-3.000-4,0.000-2.000-4,3.000-9.000-4,6.000-12.000-5,7.000-13.000-4,6.000-12.000-5,10.000-16.000 0,17.000-19.000 2,15.000-18.000 3,16.000-19.000 2,5.000-13.000 4,-2.000-6.000 4,-3.000-6.000 4,-3.000-6.000 4,-2.000 1.000 5,0.000 9.000 7,0.000 10.000 6,0.000 10.000 7,-4.000 10.000 5,-5.000 13.000 5,-7.000 12.000 4,-5.000 13.000 4,-4.000 18.000 4,0.000 26.000 1,0.000 24.000 3,0.000 26.000 1,-2.000 13.000-2,-3.000 4.000-9,-3.000 3.000-7,-2.000 3.000-9,-5.000-1.000-8,-2.000-2.000-6,-3.000-3.000-6,-3.000-3.000-7,-1.000-7.000-9,4.000-9.000-12,3.000-10.000-10,3.000-8.000-12</inkml:trace>
</inkml:ink>
</file>

<file path=ppt/ink/ink8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39"/>
    </inkml:context>
    <inkml:brush xml:id="br0">
      <inkml:brushProperty name="width" value="0.0374024510383606" units="cm"/>
      <inkml:brushProperty name="height" value="0.0374024510383606" units="cm"/>
      <inkml:brushProperty name="color" value="#f2395b"/>
      <inkml:brushProperty name="ignorePressure" value="0"/>
    </inkml:brush>
  </inkml:definitions>
  <inkml:trace contextRef="#ctx0" brushRef="#br0">54050.000 52600.000 588,'23.000'-52.000'-3,"-3.000"-3.000"-5,-3.000-3.000-5,-2.000-2.000-6,-5.000 2.000 5,-2.000 9.000 15,-3.000 10.000 16,-3.000 10.000 15,-7.000 10.000 9,-9.000 13.000 5,-10.000 12.000 4,-8.000 13.000 4,-8.000 12.000-2,-2.000 13.000-8,-3.000 12.000-9,-3.000 13.000-8,-6.000 10.000-6,-5.000 10.000-4,-7.000 10.000-3,-5.000 9.000-4,-3.000-1.000-4,4.000-8.000-5,3.000-10.000-3,3.000-9.000-4,4.000-7.000-3,7.000-3.000 1,6.000-3.000 0,7.000-2.000 0,4.000-8.000 1,3.000-8.000 3,3.000-10.000 1,4.000-9.000 2,10.000-10.000 1,19.000-9.000 0,19.000-10.000 1,19.000-8.000-1,15.000-12.000 0,13.000-12.000 1,12.000-13.000 0,13.000-12.000 0,6.000-7.000-2,0.000 1.000-5,0.000-1.000-5,0.000 1.000-6,-5.000 4.000-2,-9.000 9.000 2,-10.000 10.000 2,-8.000 10.000 1,-11.000 5.000 3,-8.000 4.000 2,-10.000 3.000 3,-9.000 3.000 4,-9.000 6.000 1,-5.000 9.000 3,-7.000 10.000 2,-5.000 10.000 2,-9.000 5.000 0,-9.000 4.000 0,-10.000 3.000 0,-8.000 3.000-2,-9.000 3.000-1,-6.000 3.000-2,-6.000 3.000-4,-6.000 4.000-2,-2.000-1.000-1,3.000-3.000 0,3.000-3.000 1,4.000-2.000-1,1.000-5.000-1,0.000-2.000-5,0.000-3.000-3,0.000-3.000-5,3.000-4.000-2,6.000-3.000-1,7.000-3.000-1,6.000-2.000-1,4.000-8.000 2,4.000-8.000 6,3.000-10.000 5,3.000-9.000 6,4.000-5.000 5,7.000 0.000 4,6.000 0.000 4,7.000 0.000 6,2.000 9.000 8,1.000 19.000 13,-1.000 19.000 13,1.000 19.000 13,-3.000 7.000 1,-2.000-3.000-13,-3.000-3.000-13,-3.000-2.000-12,-2.000-1.000-9,0.000 3.000-7,0.000 3.000-6,0.000 4.000-5,9.000-9.000-13,19.000-18.000-17,19.000-19.000-18,19.000-18.000-17,4.000-12.000-3,-9.000-3.000 10,-10.000-3.000 11,-8.000-2.000 11,-8.000-3.000 7,-2.000 1.000 6,-3.000-1.000 4,-3.000 1.000 6</inkml:trace>
</inkml:ink>
</file>

<file path=ppt/ink/ink8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39"/>
    </inkml:context>
    <inkml:brush xml:id="br0">
      <inkml:brushProperty name="width" value="0.0499999970197678" units="cm"/>
      <inkml:brushProperty name="height" value="0.0499999970197678" units="cm"/>
      <inkml:brushProperty name="color" value="#f2395b"/>
      <inkml:brushProperty name="ignorePressure" value="0"/>
    </inkml:brush>
  </inkml:definitions>
  <inkml:trace contextRef="#ctx0" brushRef="#br0">54700.000 52800.000 333,'157.000'63.000'167,"51.000"46.000"-1,49.000 47.000 1,51.000 47.000 0</inkml:trace>
</inkml:ink>
</file>

<file path=ppt/ink/ink8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40"/>
    </inkml:context>
    <inkml:brush xml:id="br0">
      <inkml:brushProperty name="width" value="0.0322766192257404" units="cm"/>
      <inkml:brushProperty name="height" value="0.0322766192257404" units="cm"/>
      <inkml:brushProperty name="color" value="#f2395b"/>
      <inkml:brushProperty name="ignorePressure" value="0"/>
    </inkml:brush>
  </inkml:definitions>
  <inkml:trace contextRef="#ctx0" brushRef="#br0">54450.000 52700.000 681,'25.000'-66.000'86,"0.000"19.000"-18,0.000 19.000-20,0.000 19.000-18,4.000 10.000-12,10.000 4.000-4,10.000 3.000-3,9.000 3.000-4,4.000 7.000-1,1.000 14.000 0,-1.000 11.000 0,1.000 14.000 0,-6.000 2.000-1,-8.000-6.000-1,-10.000-6.000-1,-9.000-6.000-3,-7.000-6.000 0,-3.000-2.000 0,-3.000-3.000 0,-2.000-3.000 0,-3.000-1.000-1,1.000 4.000-1,-1.000 3.000-1,1.000 3.000 0,-7.000 1.000-1,-12.000 1.000 1,-13.000-1.000 0,-12.000 1.000 1,-12.000 2.000 0,-8.000 7.000 1,-10.000 6.000 0,-9.000 7.000 0,-4.000-1.000 1,4.000-6.000-1,3.000-6.000 1,3.000-6.000-1,6.000-6.000 1,9.000-2.000-3,10.000-3.000-1,10.000-3.000-1,5.000-10.000-8,4.000-16.000-13,3.000-15.000-13,3.000-15.000-14,6.000-11.000-2,9.000-2.000 8,10.000-3.000 9,10.000-3.000 7,2.000 1.000 6,-3.000 6.000 2,-3.000 7.000 2,-2.000 6.000 2</inkml:trace>
</inkml:ink>
</file>

<file path=ppt/ink/ink8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1:40"/>
    </inkml:context>
    <inkml:brush xml:id="br0">
      <inkml:brushProperty name="width" value="0.0363919213414192" units="cm"/>
      <inkml:brushProperty name="height" value="0.0363919213414192" units="cm"/>
      <inkml:brushProperty name="color" value="#f2395b"/>
      <inkml:brushProperty name="ignorePressure" value="0"/>
    </inkml:brush>
  </inkml:definitions>
  <inkml:trace contextRef="#ctx0" brushRef="#br0">54850.000 53000.000 604,'-5.000'-40.000'24,"-9.000"23.000"13,-10.000 22.000 13,-8.000 22.000 13,-11.000 16.000 0,-8.000 14.000-11,-10.000 11.000-11,-9.000 14.000-13,-10.000 11.000-9,-9.000 14.000-6,-10.000 11.000-8,-8.000 14.000-5,-3.000 2.000-10,7.000-6.000-9,6.000-6.000-11,7.000-6.000-10,10.000-12.000-8,16.000-15.000-7,15.000-15.000-6,17.000-16.000-6</inkml:trace>
</inkml:ink>
</file>

<file path=ppt/ink/ink8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46"/>
    </inkml:context>
    <inkml:brush xml:id="br0">
      <inkml:brushProperty name="width" value="0.0303771924227476" units="cm"/>
      <inkml:brushProperty name="height" value="0.0303771924227476" units="cm"/>
      <inkml:brushProperty name="color" value="#00bff3"/>
      <inkml:brushProperty name="ignorePressure" value="0"/>
    </inkml:brush>
  </inkml:definitions>
  <inkml:trace contextRef="#ctx0" brushRef="#br0">31550.000 56650.000 724,'-4.000'-44.000'4,"-5.000"13.000"6,-7.000 12.000 6,-5.000 13.000 5,-4.000 4.000 2,0.000-3.000-4,0.000-3.000-4,0.000-2.000-4,-2.000-1.000-3,-3.000 3.000-1,-3.000 3.000-2,-2.000 4.000-1,-6.000 5.000-1,-6.000 10.000 0,-6.000 10.000 1,-6.000 9.000-1,-2.000 6.000 1,3.000 3.000-1,3.000 3.000-1,4.000 4.000-1,1.000 4.000 1,0.000 6.000 1,0.000 7.000 1,0.000 6.000 1,4.000 1.000 1,10.000-3.000 0,10.000-3.000 1,9.000-2.000 0,6.000-5.000-1,3.000-2.000 0,3.000-3.000-2,4.000-3.000-2,2.000-4.000 0,4.000-3.000-2,3.000-3.000 0,3.000-2.000-2,3.000-5.000 0,3.000-2.000 0,3.000-3.000 0,4.000-3.000 0,1.000-2.000 1,0.000 0.000 0,0.000 0.000-1,0.000 0.000 2,-2.000 1.000-1,-3.000 4.000 2,-3.000 3.000 0,-2.000 3.000 0,-3.000-1.000 2,1.000-2.000-2,-1.000-3.000 1,1.000-3.000-1,-3.000-2.000 1,-2.000 0.000 0,-3.000 0.000 0,-3.000 0.000 1,-4.000 1.000 0,-3.000 4.000-1,-3.000 3.000-2,-2.000 3.000 0,-6.000 1.000-1,-6.000 1.000-1,-6.000-1.000 0,-6.000 1.000-1,-2.000-3.000 0,3.000-2.000-2,3.000-3.000-2,4.000-3.000-1,5.000-9.000 0,10.000-11.000 2,10.000-14.000 2,9.000-11.000 2,10.000-12.000 1,14.000-9.000 0,11.000-10.000 1,14.000-8.000 0,8.000-6.000-1,7.000 1.000-3,6.000-1.000-1,7.000 1.000-3,-3.000 5.000 0,-8.000 14.000 2,-10.000 11.000 2,-9.000 14.000 1,-9.000 7.000 2,-5.000 3.000 0,-7.000 3.000-1,-5.000 4.000 2,-6.000 5.000 1,-3.000 10.000 6,-3.000 10.000 4,-2.000 9.000 6,-3.000 2.000 2,1.000-2.000-2,-1.000-3.000-1,1.000-3.000-2,-1.000-2.000-1,1.000 0.000-3,-1.000 0.000-4,1.000 0.000-2,-1.000 0.000-2,1.000 0.000-3,-1.000 0.000-2,1.000 0.000-2,1.000-2.000-4,3.000-3.000-8,3.000-3.000-7,4.000-2.000-7,-4.000-8.000-7,-9.000-8.000-6,-10.000-10.000-5,-8.000-9.000-7,-6.000-5.000 4,1.000 0.000 11,-1.000 0.000 12,1.000 0.000 11</inkml:trace>
</inkml:ink>
</file>

<file path=ppt/ink/ink8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46"/>
    </inkml:context>
    <inkml:brush xml:id="br0">
      <inkml:brushProperty name="width" value="0.0294177532196045" units="cm"/>
      <inkml:brushProperty name="height" value="0.0294177532196045" units="cm"/>
      <inkml:brushProperty name="color" value="#00bff3"/>
      <inkml:brushProperty name="ignorePressure" value="0"/>
    </inkml:brush>
  </inkml:definitions>
  <inkml:trace contextRef="#ctx0" brushRef="#br0">31800.000 57150.000 747,'3.000'-65.000'10,"6.000"23.000"12,7.000 22.000 13,6.000 22.000 12,3.000 13.000 0,0.000 7.000-9,0.000 6.000-10,0.000 7.000-11,-2.000 5.000-9,-3.000 7.000-8,-3.000 6.000-10,-2.000 7.000-8,-5.000 2.000-7,-2.000 1.000-2,-3.000-1.000-5,-3.000 1.000-2,-2.000-6.000-1,0.000-8.000 2,0.000-10.000 2,0.000-9.000 3</inkml:trace>
</inkml:ink>
</file>

<file path=ppt/ink/ink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4"/>
    </inkml:context>
    <inkml:brush xml:id="br0">
      <inkml:brushProperty name="width" value="0.0394233092665672" units="cm"/>
      <inkml:brushProperty name="height" value="0.0394233092665672" units="cm"/>
      <inkml:brushProperty name="color" value="#f2385b"/>
      <inkml:brushProperty name="ignorePressure" value="0"/>
    </inkml:brush>
  </inkml:definitions>
  <inkml:trace contextRef="#ctx0" brushRef="#br0">45100.000 40950.000 558,'32.000'-46.000'9,"17.000"10.000"19,15.000 10.000 20,16.000 9.000 18,2.000 9.000 3,-8.000 9.000-11,-10.000 10.000-13,-9.000 10.000-11,-10.000 7.000-11,-9.000 6.000-6,-10.000 7.000-8,-8.000 6.000-7,-14.000 6.000-7,-15.000 6.000-4,-15.000 7.000-5,-16.000 6.000-5,-12.000 3.000-3,-5.000 0.000-3,-7.000 0.000-1,-5.000 0.000-3,-3.000-4.000 0,4.000-5.000 3,3.000-7.000 1,3.000-5.000 3,6.000-9.000 4,9.000-9.000 4,10.000-10.000 5,10.000-8.000 4,11.000-8.000 9,17.000-2.000 11,15.000-3.000 11,16.000-3.000 12,10.000-2.000 3,7.000 0.000-2,6.000 0.000-5,7.000 0.000-2,2.000 1.000-4,1.000 4.000-3,-1.000 3.000-3,1.000 3.000-3,-3.000 1.000-11,-2.000 1.000-20,-3.000-1.000-20,-3.000 1.000-19,-6.000-1.000-6,-5.000 1.000 6,-7.000-1.000 7,-5.000 1.000 7,-4.000-3.000 2,0.000-2.000-3,0.000-3.000-3,0.000-3.000-3</inkml:trace>
</inkml:ink>
</file>

<file path=ppt/ink/ink8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48"/>
    </inkml:context>
    <inkml:brush xml:id="br0">
      <inkml:brushProperty name="width" value="0.0353149212896824" units="cm"/>
      <inkml:brushProperty name="height" value="0.0353149212896824" units="cm"/>
      <inkml:brushProperty name="color" value="#00bff3"/>
      <inkml:brushProperty name="ignorePressure" value="0"/>
    </inkml:brush>
  </inkml:definitions>
  <inkml:trace contextRef="#ctx0" brushRef="#br0">33400.000 57200.000 622,'-25.000'-25.000'26,"0.000"0.000"-4,0.000 0.000-3,0.000 0.000-4,-2.000 3.000-2,-3.000 6.000 0,-3.000 7.000-2,-2.000 6.000-1,-1.000 4.000-1,3.000 4.000-2,3.000 3.000-1,4.000 3.000-2,2.000 6.000-1,4.000 9.000 0,3.000 10.000 1,3.000 10.000 1,-1.000 7.000 0,-2.000 6.000 0,-3.000 7.000 1,-3.000 6.000 0,-1.000 6.000 0,4.000 6.000 0,3.000 7.000 0,3.000 6.000 0,1.000 1.000-1,1.000-3.000 0,-1.000-3.000 1,1.000-2.000-2,1.000-9.000 1,3.000-12.000 0,3.000-13.000-1,4.000-12.000 0,2.000-7.000 0,4.000 1.000 0,3.000-1.000 1,3.000 1.000 1,4.000-6.000-1,7.000-8.000-4,6.000-10.000-1,7.000-9.000-4,4.000-5.000-1,3.000 0.000-3,3.000 0.000-1,4.000 0.000-1,2.000-5.000-2,4.000-9.000-1,3.000-10.000-2,3.000-8.000 0,-1.000-12.000-2,-2.000-12.000-2,-3.000-13.000-2,-3.000-12.000-3,-2.000-10.000 0,0.000-6.000-2,0.000-6.000 1,0.000-6.000-1,-2.000-9.000 1,-3.000-8.000 4,-3.000-10.000 2,-2.000-9.000 4,-5.000-2.000 2,-2.000 6.000 1,-3.000 7.000 1,-3.000 6.000 0,-4.000 10.000 4,-3.000 17.000 5,-3.000 15.000 5,-2.000 16.000 6,-5.000 21.000 12,-2.000 29.000 19,-3.000 28.000 19,-3.000 28.000 19,-2.000 18.000 1,0.000 10.000-17,0.000 10.000-17,0.000 9.000-17,-2.000 4.000-11,-3.000 1.000-3,-3.000-1.000-5,-2.000 1.000-3,-5.000 2.000-3,-2.000 7.000-2,-3.000 6.000 0,-3.000 7.000-2,-1.000 2.000-1,4.000 1.000 1,3.000-1.000 1,3.000 1.000 1,3.000-10.000-6,3.000-19.000-10,3.000-18.000-12,4.000-19.000-10,4.000-15.000-6,6.000-8.000 0,7.000-10.000 0,6.000-9.000-1,6.000-16.000 2,6.000-22.000 5,7.000-22.000 4,6.000-21.000 4,1.000-14.000 5,-3.000-2.000 5,-3.000-3.000 3,-2.000-3.000 6,-5.000 4.000 3,-2.000 13.000 4,-3.000 12.000 3,-3.000 13.000 4,-6.000 9.000 4,-5.000 6.000 5,-7.000 7.000 5,-5.000 6.000 6,-4.000 10.000 4,0.000 17.000 6,0.000 15.000 4,0.000 16.000 5,0.000 13.000 0,0.000 14.000-5,0.000 11.000-5,0.000 14.000-6,0.000 7.000-3,0.000 3.000-3,0.000 3.000-2,0.000 4.000-2,0.000-1.000-2,0.000-3.000-1,0.000-3.000 0,0.000-2.000-1,3.000-8.000-2,6.000-8.000-4,7.000-10.000-2,6.000-9.000-4,7.000-10.000-3,10.000-9.000-4,10.000-10.000-5,9.000-8.000-4,6.000-9.000-2,3.000-6.000-1,3.000-6.000 0,4.000-6.000 0,1.000-9.000-5,0.000-8.000-6,0.000-10.000-7,0.000-9.000-7,-5.000-7.000-2,-9.000-3.000 3,-10.000-3.000 2,-8.000-2.000 2,-9.000 0.000 5,-6.000 7.000 6,-6.000 6.000 7,-6.000 7.000 6</inkml:trace>
</inkml:ink>
</file>

<file path=ppt/ink/ink8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48"/>
    </inkml:context>
    <inkml:brush xml:id="br0">
      <inkml:brushProperty name="width" value="0.0355784147977829" units="cm"/>
      <inkml:brushProperty name="height" value="0.0355784147977829" units="cm"/>
      <inkml:brushProperty name="color" value="#00bff3"/>
      <inkml:brushProperty name="ignorePressure" value="0"/>
    </inkml:brush>
  </inkml:definitions>
  <inkml:trace contextRef="#ctx0" brushRef="#br0">35450.000 57450.000 618,'-69.000'-91.000'-47,"13.000"19.000"23,12.000 19.000 24,13.000 19.000 24,6.000 12.000 12,0.000 6.000-1,0.000 7.000 0,0.000 6.000-1,3.000 9.000-1,6.000 13.000-3,7.000 12.000-4,6.000 13.000-2,-1.000 16.000-2,-5.000 23.000 0,-7.000 22.000 0,-5.000 22.000 1,-4.000 13.000-2,0.000 7.000-3,0.000 6.000-1,0.000 7.000-4,-2.000 8.000-3,-3.000 14.000-4,-3.000 11.000-5,-2.000 14.000-3,-3.000 18.000-3,1.000 25.000 2,-1.000 25.000 0,1.000 25.000 1,2.000-10.000-4,7.000-43.000-10,6.000-44.000-9,7.000-43.000-9,4.000-34.000-9,3.000-21.000-9,3.000-22.000-7,4.000-22.000-8</inkml:trace>
</inkml:ink>
</file>

<file path=ppt/ink/ink8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0"/>
    </inkml:context>
    <inkml:brush xml:id="br0">
      <inkml:brushProperty name="width" value="0.0400172993540764" units="cm"/>
      <inkml:brushProperty name="height" value="0.0400172993540764" units="cm"/>
      <inkml:brushProperty name="color" value="#00bff3"/>
      <inkml:brushProperty name="ignorePressure" value="0"/>
    </inkml:brush>
  </inkml:definitions>
  <inkml:trace contextRef="#ctx0" brushRef="#br0">38750.000 56650.000 549,'-27.000'57.000'79,"-3.000"17.000"-16,-3.000 15.000-17,-2.000 16.000-15,-3.000 5.000-11,1.000-2.000-4,-1.000-3.000-3,1.000-3.000-3,-3.000 10.000-4,-2.000 26.000-4,-3.000 24.000-2,-3.000 26.000-4,-1.000-4.000-2,4.000-31.000-2,3.000-31.000-1,3.000-31.000-2,6.000-23.000 0,9.000-11.000 1,10.000-14.000 2,10.000-11.000 2,8.000-22.000-6,10.000-27.000-12,10.000-28.000-13,9.000-28.000-13,6.000-21.000-3,3.000-12.000 10,3.000-13.000 8,4.000-12.000 9,-1.000-12.000 6,-3.000-8.000 5,-3.000-10.000 4,-2.000-9.000 4,-5.000 5.000 4,-2.000 23.000 1,-3.000 22.000 3,-3.000 22.000 2,-4.000 16.000 2,-3.000 14.000 4,-3.000 11.000 4,-2.000 14.000 3,0.000 11.000 4,7.000 14.000 7,6.000 11.000 7,7.000 14.000 6,0.000 13.000 2,-2.000 16.000-6,-3.000 15.000-3,-3.000 17.000-5,-4.000 13.000-4,-3.000 13.000-2,-3.000 12.000-2,-2.000 13.000-3,-5.000 6.000-3,-2.000 0.000-1,-3.000 0.000-3,-3.000 0.000-2,-4.000-4.000-1,-3.000-5.000-3,-3.000-7.000-1,-2.000-5.000-1,-3.000-8.000-4,1.000-5.000-5,-1.000-7.000-6,1.000-5.000-5,-3.000-11.000-3,-2.000-11.000 0,-3.000-14.000-2,-3.000-11.000 0,-2.000-12.000 0,0.000-9.000-1,0.000-10.000 2,0.000-8.000-1,-4.000-12.000 1,-5.000-12.000 1,-7.000-13.000 1,-5.000-12.000 1,-1.000-7.000 1,6.000 1.000 5,7.000-1.000 2,6.000 1.000 3,3.000 4.000 4,0.000 9.000 4,0.000 10.000 4,0.000 10.000 4,10.000 7.000 6,23.000 6.000 5,22.000 7.000 7,22.000 6.000 5,8.000-1.000 0,-2.000-5.000-10,-3.000-7.000-7,-3.000-5.000-10,-1.000-6.000-4,4.000-3.000-3,3.000-3.000-2,3.000-2.000-2,1.000-6.000-1,1.000-6.000 0,-1.000-6.000 1,1.000-6.000 0,-3.000-7.000-2,-2.000-6.000-7,-3.000-6.000-5,-3.000-6.000-7,-4.000-4.000-2,-3.000 1.000 3,-3.000-1.000 4,-2.000 1.000 3,-5.000-3.000 3,-2.000-2.000 4,-3.000-3.000 4,-3.000-3.000 3,-2.000 1.000 3,0.000 6.000 2,0.000 7.000 2,0.000 6.000 1,-2.000 9.000 4,-3.000 13.000 4,-3.000 12.000 6,-2.000 13.000 4,-8.000 16.000 10,-8.000 23.000 13,-10.000 22.000 12,-9.000 22.000 14,-4.000 15.000 0,4.000 9.000-12,3.000 10.000-12,3.000 10.000-12,-1.000 11.000-9,-2.000 17.000-4,-3.000 15.000-4,-3.000 16.000-5,-1.000 4.000-2,4.000-6.000-3,3.000-6.000-2,3.000-6.000-1,3.000-7.000-2,3.000-6.000 3,3.000-6.000 0,4.000-6.000 2,2.000-13.000-4,4.000-19.000-10,3.000-18.000-9,3.000-19.000-11,7.000-15.000-6,14.000-8.000-4,11.000-10.000-5,14.000-9.000-3,7.000-15.000 0,3.000-18.000 4,3.000-19.000 5,4.000-18.000 4,-1.000-15.000 5,-3.000-9.000 3,-3.000-10.000 5,-2.000-8.000 3,-8.000-3.000 3,-8.000 7.000 4,-10.000 6.000 2,-9.000 7.000 3,-7.000 8.000 3,-3.000 14.000 5,-3.000 11.000 5,-2.000 14.000 4,-9.000 21.000 10,-12.000 31.000 14,-13.000 32.000 13,-12.000 31.000 15,-5.000 15.000 2,3.000 1.000-11,3.000-1.000-11,4.000 1.000-11,4.000-1.000-7,6.000 1.000-3,7.000-1.000-4,6.000 1.000-3,3.000-4.000-3,0.000-6.000-3,0.000-6.000-3,0.000-6.000-2,6.000-9.000-4,13.000-8.000-6,12.000-10.000-5,13.000-9.000-6,9.000-21.000-4,6.000-31.000-7,7.000-31.000-4,6.000-31.000-7,-1.000-26.000-1,-5.000-18.000 1,-7.000-19.000 1,-5.000-18.000 1,-8.000-9.000 4,-5.000 4.000 3,-7.000 3.000 4,-5.000 3.000 5,-6.000 9.000 4,-3.000 16.000 3,-3.000 15.000 4,-2.000 17.000 4,-5.000 16.000 1,-2.000 19.000-3,-3.000 19.000-2,-3.000 19.000-2,-2.000 16.000 13,0.000 17.000 25,0.000 15.000 27,0.000 16.000 26,-2.000 13.000 5,-3.000 14.000-18,-3.000 11.000-17,-2.000 14.000-18,-1.000 8.000-10,3.000 7.000-3,3.000 6.000-4,4.000 7.000-4,1.000 0.000-3,0.000-2.000-4,0.000-3.000-5,0.000-3.000-4,-2.000-4.000-2,-3.000-3.000 1,-3.000-3.000 0,-2.000-2.000 1,-1.000-6.000-8,3.000-6.000-16,3.000-6.000-16,4.000-6.000-17</inkml:trace>
</inkml:ink>
</file>

<file path=ppt/ink/ink8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1"/>
    </inkml:context>
    <inkml:brush xml:id="br0">
      <inkml:brushProperty name="width" value="0.03362737596035" units="cm"/>
      <inkml:brushProperty name="height" value="0.03362737596035" units="cm"/>
      <inkml:brushProperty name="color" value="#00bff3"/>
      <inkml:brushProperty name="ignorePressure" value="0"/>
    </inkml:brush>
  </inkml:definitions>
  <inkml:trace contextRef="#ctx0" brushRef="#br0">41650.000 57600.000 654,'23.000'-24.000'2,"-3.000"4.000"6,-3.000 3.000 5,-2.000 3.000 5,-1.000 10.000 4,3.000 20.000 1,3.000 18.000 2,4.000 20.000 2,-3.000 10.000-3,-5.000 3.000-6,-7.000 3.000-7,-5.000 4.000-5,-4.000-3.000-6,0.000-5.000-4,0.000-7.000-4,0.000-5.000-4,1.000-8.000-1,4.000-5.000 1,3.000-7.000 0,3.000-5.000 2,6.000-4.000 3,9.000 0.000 4,10.000 0.000 4,10.000 0.000 4,2.000-2.000 4,-3.000-3.000 3,-3.000-3.000 4,-2.000-2.000 3,-5.000-1.000 2,-2.000 3.000 1,-3.000 3.000 1,-3.000 4.000 1,-4.000 4.000-1,-3.000 6.000-4,-3.000 7.000-4,-2.000 6.000-5,-8.000 6.000-3,-8.000 6.000-4,-10.000 7.000-3,-9.000 6.000-4,-15.000 9.000-2,-18.000 13.000 0,-19.000 12.000 1,-18.000 13.000 0,-17.000 10.000-5,-11.000 10.000-11,-14.000 10.000-10,-11.000 9.000-12,-1.000-4.000-3,13.000-15.000 1,12.000-15.000 2,13.000-16.000 2,10.000-13.000 2,10.000-9.000 6,10.000-10.000 3,9.000-8.000 4</inkml:trace>
</inkml:ink>
</file>

<file path=ppt/ink/ink8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1"/>
    </inkml:context>
    <inkml:brush xml:id="br0">
      <inkml:brushProperty name="width" value="0.0326831042766571" units="cm"/>
      <inkml:brushProperty name="height" value="0.0326831042766571" units="cm"/>
      <inkml:brushProperty name="color" value="#00bff3"/>
      <inkml:brushProperty name="ignorePressure" value="0"/>
    </inkml:brush>
  </inkml:definitions>
  <inkml:trace contextRef="#ctx0" brushRef="#br0">22200.000 56150.000 673,'-24.000'-25.000'0,"4.000"0.000"0,3.000 0.000 0,3.000 0.000 0,10.000 3.000 5,20.000 6.000 12,18.000 7.000 10,20.000 6.000 12,13.000 3.000 2,9.000 0.000-7,10.000 0.000-6,10.000 0.000-6,0.000 0.000-4,-5.000 0.000-3,-7.000 0.000-2,-5.000 0.000-1,5.000 0.000-2,19.000 0.000 1,19.000 0.000 0,19.000 0.000 0,2.000 0.000-2,-11.000 0.000-6,-14.000 0.000-5,-11.000 0.000-5,-15.000 3.000-10,-16.000 6.000-15,-15.000 7.000-13,-15.000 6.000-14,-14.000 3.000-3,-8.000 0.000 9,-10.000 0.000 8,-9.000 0.000 10</inkml:trace>
</inkml:ink>
</file>

<file path=ppt/ink/ink8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1"/>
    </inkml:context>
    <inkml:brush xml:id="br0">
      <inkml:brushProperty name="width" value="0.0308085568249226" units="cm"/>
      <inkml:brushProperty name="height" value="0.0308085568249226" units="cm"/>
      <inkml:brushProperty name="color" value="#00bff3"/>
      <inkml:brushProperty name="ignorePressure" value="0"/>
    </inkml:brush>
  </inkml:definitions>
  <inkml:trace contextRef="#ctx0" brushRef="#br0">23450.000 56600.000 714,'-47.000'0.000'0,"6.000"0.000"0,7.000 0.000 0,6.000 0.000 0,4.000 1.000 3,4.000 4.000 8,3.000 3.000 6,3.000 3.000 8,1.000 7.000 3,1.000 14.000-1,-1.000 11.000-1,1.000 14.000-2,-3.000 11.000 0,-2.000 14.000-2,-3.000 11.000-1,-3.000 14.000-1,-1.000 8.000-4,4.000 7.000-4,3.000 6.000-5,3.000 7.000-4,1.000-1.000-6,1.000-6.000-3,-1.000-6.000-5,1.000-6.000-4,2.000-10.000-3,7.000-12.000-1,6.000-13.000-1,7.000-12.000-1,5.000-15.000-3,7.000-15.000-3,6.000-15.000-3,7.000-16.000-4,0.000-10.000-1,-2.000-3.000 1,-3.000-3.000 0,-3.000-2.000 2</inkml:trace>
</inkml:ink>
</file>

<file path=ppt/ink/ink8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2"/>
    </inkml:context>
    <inkml:brush xml:id="br0">
      <inkml:brushProperty name="width" value="0.0289819911122322" units="cm"/>
      <inkml:brushProperty name="height" value="0.0289819911122322" units="cm"/>
      <inkml:brushProperty name="color" value="#00bff3"/>
      <inkml:brushProperty name="ignorePressure" value="0"/>
    </inkml:brush>
  </inkml:definitions>
  <inkml:trace contextRef="#ctx0" brushRef="#br0">24250.000 56950.000 759,'-24.000'118.000'10,"4.000"-11.000"8,3.000-14.000 9,3.000-11.000 8,1.000-4.000 2,1.000 6.000-5,-1.000 7.000-4,1.000 6.000-5,1.000-1.000-6,3.000-5.000-7,3.000-7.000-6,4.000-5.000-8,1.000-9.000-5,0.000-9.000-5,0.000-10.000-5,0.000-8.000-4</inkml:trace>
</inkml:ink>
</file>

<file path=ppt/ink/ink8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2"/>
    </inkml:context>
    <inkml:brush xml:id="br0">
      <inkml:brushProperty name="width" value="0.0261646844446659" units="cm"/>
      <inkml:brushProperty name="height" value="0.0261646844446659" units="cm"/>
      <inkml:brushProperty name="color" value="#00bff3"/>
      <inkml:brushProperty name="ignorePressure" value="0"/>
    </inkml:brush>
  </inkml:definitions>
  <inkml:trace contextRef="#ctx0" brushRef="#br0">24300.000 56100.000 840,'23.000'-40.000'52,"-3.000"23.000"-12,-3.000 22.000-11,-2.000 22.000-12,0.000 12.000-7,7.000 3.000-3,6.000 3.000-3,7.000 4.000-4,-1.000-1.000-4,-6.000-3.000-7,-6.000-3.000-7,-6.000-2.000-7</inkml:trace>
</inkml:ink>
</file>

<file path=ppt/ink/ink8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2"/>
    </inkml:context>
    <inkml:brush xml:id="br0">
      <inkml:brushProperty name="width" value="0.0368872843682766" units="cm"/>
      <inkml:brushProperty name="height" value="0.0368872843682766" units="cm"/>
      <inkml:brushProperty name="color" value="#00bff3"/>
      <inkml:brushProperty name="ignorePressure" value="0"/>
    </inkml:brush>
  </inkml:definitions>
  <inkml:trace contextRef="#ctx0" brushRef="#br0">25750.000 56850.000 596,'-46.000'-2.000'1,"10.000"-3.000"1,10.000-3.000 3,9.000-2.000 1,1.000-3.000 4,-6.000 1.000 4,-6.000-1.000 6,-6.000 1.000 5,-2.000 1.000 0,3.000 3.000-5,3.000 3.000-4,4.000 4.000-4,1.000 2.000-4,0.000 4.000-2,0.000 3.000-3,0.000 3.000-2,-2.000 9.000-2,-3.000 16.000 2,-3.000 15.000 1,-2.000 17.000 1,2.000 10.000 0,9.000 6.000 1,10.000 7.000 1,10.000 6.000 1,4.000 1.000 0,0.000-3.000-2,0.000-3.000 0,0.000-2.000 0,1.000-9.000-2,4.000-12.000 0,3.000-13.000-1,3.000-12.000 0,4.000-10.000-2,7.000-6.000-1,6.000-6.000-3,7.000-6.000-1,7.000-10.000-2,9.000-12.000 1,10.000-13.000 0,10.000-12.000 0,2.000-15.000-1,-3.000-15.000-3,-3.000-15.000-4,-2.000-16.000-3,-3.000-13.000-2,1.000-9.000 1,-1.000-10.000 0,1.000-8.000 0,-6.000-4.000 1,-8.000 3.000 0,-10.000 3.000 1,-9.000 4.000-1,-7.000 2.000 4,-3.000 4.000 5,-3.000 3.000 6,-2.000 3.000 5,-5.000 9.000 5,-2.000 16.000 4,-3.000 15.000 4,-3.000 17.000 4,-2.000 10.000 3,0.000 6.000 3,0.000 7.000 3,0.000 6.000 2,0.000 12.000 3,0.000 19.000 1,0.000 19.000 1,0.000 19.000 2,0.000 13.000-3,0.000 10.000-4,0.000 10.000-6,0.000 9.000-4,-2.000 7.000-5,-3.000 7.000-2,-3.000 6.000-4,-2.000 7.000-3,-3.000 4.000-3,1.000 3.000-6,-1.000 3.000-4,1.000 4.000-5,1.000-4.000-4,3.000-9.000-2,3.000-10.000-3,4.000-8.000-2,4.000-14.000-5,6.000-15.000-7,7.000-15.000-6,6.000-16.000-7,3.000-13.000 0,0.000-9.000 7,0.000-10.000 7,0.000-8.000 7,0.000-9.000 4,0.000-6.000 0,0.000-6.000 2,0.000-6.000 1</inkml:trace>
</inkml:ink>
</file>

<file path=ppt/ink/ink8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3"/>
    </inkml:context>
    <inkml:brush xml:id="br0">
      <inkml:brushProperty name="width" value="0.0322940312325954" units="cm"/>
      <inkml:brushProperty name="height" value="0.0322940312325954" units="cm"/>
      <inkml:brushProperty name="color" value="#00bff3"/>
      <inkml:brushProperty name="ignorePressure" value="0"/>
    </inkml:brush>
  </inkml:definitions>
  <inkml:trace contextRef="#ctx0" brushRef="#br0">26900.000 56500.000 681,'-68.000'51.000'5,"17.000"4.000"9,15.000 3.000 11,16.000 3.000 9,9.000 3.000 5,3.000 3.000-2,3.000 3.000-2,4.000 4.000-2,2.000-1.000-4,4.000-3.000-6,3.000-3.000-6,3.000-2.000-8,4.000-5.000-2,7.000-2.000-2,6.000-3.000-1,7.000-3.000-2,5.000-6.000-2,7.000-5.000-7,6.000-7.000-5,7.000-5.000-6,2.000-8.000-3,1.000-5.000 1,-1.000-7.000 2,1.000-5.000 0,-6.000-8.000-2,-8.000-5.000-5,-10.000-7.000-6,-9.000-5.000-5,-7.000-6.000-2,-3.000-3.000 1,-3.000-3.000-1,-2.000-2.000 2</inkml:trace>
</inkml:ink>
</file>

<file path=ppt/ink/ink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2:41"/>
    </inkml:context>
    <inkml:brush xml:id="br0">
      <inkml:brushProperty name="width" value="0.0398078002035618" units="cm"/>
      <inkml:brushProperty name="height" value="0.0398078002035618" units="cm"/>
      <inkml:brushProperty name="color" value="#f2385b"/>
      <inkml:brushProperty name="ignorePressure" value="0"/>
    </inkml:brush>
  </inkml:definitions>
  <inkml:trace contextRef="#ctx0" brushRef="#br0">21950.000 30600.000 552,'-24.000'-27.000'0,"4.000"-3.000"0,3.000-3.000 0,3.000-2.000 0,1.000 0.000 0,1.000 7.000 0,-1.000 6.000 0,1.000 7.000 0,-1.000 2.000 5,1.000 1.000 11,-1.000-1.000 11,1.000 1.000 11,-1.000 8.000 6,1.000 20.000 1,-1.000 18.000 1,1.000 20.000 1,1.000 19.000-3,3.000 22.000-7,3.000 22.000-6,4.000 23.000-8,1.000 11.000-5,0.000 4.000-5,0.000 3.000-4,0.000 3.000-4,-2.000 9.000-9,-3.000 16.000-10,-3.000 15.000-11,-2.000 17.000-12,-1.000-4.000-5,3.000-22.000 0,3.000-22.000-1,4.000-21.000 0,-1.000-23.000-1,-3.000-21.000-2,-3.000-22.000 0,-2.000-22.000-3</inkml:trace>
</inkml:ink>
</file>

<file path=ppt/ink/ink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4"/>
    </inkml:context>
    <inkml:brush xml:id="br0">
      <inkml:brushProperty name="width" value="0.0357823185622692" units="cm"/>
      <inkml:brushProperty name="height" value="0.0357823185622692" units="cm"/>
      <inkml:brushProperty name="color" value="#f2385b"/>
      <inkml:brushProperty name="ignorePressure" value="0"/>
    </inkml:brush>
  </inkml:definitions>
  <inkml:trace contextRef="#ctx0" brushRef="#br0">47050.000 40550.000 614,'-43.000'3.000'42,"17.000"6.000"4,15.000 7.000 5,16.000 6.000 4,9.000 4.000-2,3.000 4.000-9,3.000 3.000-9,4.000 3.000-9,2.000 3.000-8,4.000 3.000-7,3.000 3.000-6,3.000 4.000-8,-1.000 2.000-6,-2.000 4.000-8,-3.000 3.000-9,-3.000 3.000-8,-4.000-2.000-8,-3.000-6.000-9,-3.000-6.000-10,-2.000-6.000-8</inkml:trace>
</inkml:ink>
</file>

<file path=ppt/ink/ink90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3"/>
    </inkml:context>
    <inkml:brush xml:id="br0">
      <inkml:brushProperty name="width" value="0.0346027463674545" units="cm"/>
      <inkml:brushProperty name="height" value="0.0346027463674545" units="cm"/>
      <inkml:brushProperty name="color" value="#00bff3"/>
      <inkml:brushProperty name="ignorePressure" value="0"/>
    </inkml:brush>
  </inkml:definitions>
  <inkml:trace contextRef="#ctx0" brushRef="#br0">27550.000 56400.000 635,'-52.000'3.000'0,"-3.000"6.000"0,-3.000 7.000 0,-2.000 6.000 0,3.000 1.000 6,14.000-3.000 11,11.000-3.000 12,14.000-2.000 11,5.000 8.000 5,1.000 22.000-5,-1.000 22.000-2,1.000 23.000-4,-4.000 16.000-3,-6.000 13.000-6,-6.000 12.000-3,-6.000 13.000-6,-6.000 16.000-4,-2.000 23.000-5,-3.000 22.000-5,-3.000 22.000-4,-2.000 23.000-8,0.000 25.000-7,0.000 25.000-8,0.000 25.000-9,4.000-4.000-5,10.000-30.000-3,10.000-32.000-2,9.000-30.000-3,4.000-33.000 1,1.000-30.000 4,-1.000-32.000 4,1.000-30.000 3</inkml:trace>
</inkml:ink>
</file>

<file path=ppt/ink/ink90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3"/>
    </inkml:context>
    <inkml:brush xml:id="br0">
      <inkml:brushProperty name="width" value="0.0307653117924929" units="cm"/>
      <inkml:brushProperty name="height" value="0.0307653117924929" units="cm"/>
      <inkml:brushProperty name="color" value="#00bff3"/>
      <inkml:brushProperty name="ignorePressure" value="0"/>
    </inkml:brush>
  </inkml:definitions>
  <inkml:trace contextRef="#ctx0" brushRef="#br0">30600.000 55400.000 715,'-27.000'-22.000'0,"-3.000"6.000"0,-3.000 7.000 0,-2.000 6.000 0,-11.000 15.000 5,-15.000 26.000 10,-15.000 24.000 11,-16.000 26.000 11,-4.000 10.000 1,10.000-3.000-4,10.000-3.000-6,9.000-2.000-6,6.000-1.000-4,3.000 3.000-2,3.000 3.000-2,4.000 4.000-3,2.000 15.000-3,4.000 28.000-1,3.000 28.000-3,3.000 29.000-3,4.000 16.000-1,7.000 7.000-3,6.000 6.000-2,7.000 7.000-2,10.000-9.000-4,16.000-21.000-5,15.000-22.000-4,17.000-22.000-6,19.000-19.000-1,26.000-16.000 1,24.000-15.000 3,26.000-15.000 1,4.000-17.000 0,-16.000-15.000-3,-15.000-15.000-3,-15.000-16.000-3,-12.000-12.000 1,-6.000-5.000 2,-6.000-7.000 3,-6.000-5.000 4</inkml:trace>
</inkml:ink>
</file>

<file path=ppt/ink/ink90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4"/>
    </inkml:context>
    <inkml:brush xml:id="br0">
      <inkml:brushProperty name="width" value="0.0323493033647537" units="cm"/>
      <inkml:brushProperty name="height" value="0.0323493033647537" units="cm"/>
      <inkml:brushProperty name="color" value="#00bff3"/>
      <inkml:brushProperty name="ignorePressure" value="0"/>
    </inkml:brush>
  </inkml:definitions>
  <inkml:trace contextRef="#ctx0" brushRef="#br0">41500.000 56000.000 680,'57.000'-22.000'0,"17.000"6.000"0,15.000 7.000 0,16.000 6.000 0,12.000 12.000 4,9.000 19.000 11,10.000 19.000 10,10.000 19.000 9,-12.000 4.000 3,-31.000-9.000-7,-31.000-10.000-4,-31.000-8.000-7,-15.000 0.000-3,4.000 14.000-2,3.000 11.000-1,3.000 14.000-2,-1.000 8.000 1,-2.000 7.000 0,-3.000 6.000 2,-3.000 7.000 1,-7.000 7.000-1,-9.000 9.000-7,-10.000 10.000-5,-8.000 10.000-7,-17.000 7.000-4,-21.000 6.000-5,-22.000 7.000-5,-22.000 6.000-3,-18.000-1.000-5,-11.000-5.000-2,-14.000-7.000-4,-11.000-5.000-2,3.000-17.000-2,23.000-24.000-3,22.000-26.000-1,22.000-24.000-2</inkml:trace>
</inkml:ink>
</file>

<file path=ppt/ink/ink90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5"/>
    </inkml:context>
    <inkml:brush xml:id="br0">
      <inkml:brushProperty name="width" value="0.0349608846008778" units="cm"/>
      <inkml:brushProperty name="height" value="0.0349608846008778" units="cm"/>
      <inkml:brushProperty name="color" value="#00bff3"/>
      <inkml:brushProperty name="ignorePressure" value="0"/>
    </inkml:brush>
  </inkml:definitions>
  <inkml:trace contextRef="#ctx0" brushRef="#br0">44450.000 57350.000 629,'9.000'-50.000'0,"19.000"0.000"0,19.000 0.000 0,19.000 0.000 0,12.000 10.000 2,6.000 23.000 6,7.000 22.000 5,6.000 22.000 6,-8.000 10.000 1,-22.000 1.000-2,-22.000-1.000-1,-21.000 1.000-2,-14.000 7.000-4,-2.000 16.000-4,-3.000 15.000-6,-3.000 17.000-5,-10.000 10.000-4,-16.000 6.000-4,-15.000 7.000-2,-15.000 6.000-3,-7.000-5.000-2,3.000-16.000 1,3.000-15.000-1,4.000-15.000 0,2.000-12.000 1,4.000-6.000 3,3.000-6.000 2,3.000-6.000 2,3.000-9.000 3,3.000-8.000 1,3.000-10.000 3,4.000-9.000 2,7.000-4.000 6,13.000 4.000 12,12.000 3.000 10,13.000 3.000 11,4.000 6.000 2,-3.000 9.000-5,-3.000 10.000-4,-2.000 10.000-7,-5.000 7.000-3,-2.000 6.000-3,-3.000 7.000-2,-3.000 6.000-4,-6.000 3.000-2,-5.000 0.000-2,-7.000 0.000-2,-5.000 0.000-2,-4.000-5.000-2,0.000-9.000-1,0.000-10.000-1,0.000-8.000-2,7.000-17.000-4,17.000-21.000-7,15.000-22.000-8,16.000-22.000-7,12.000-19.000-3,9.000-16.000 3,10.000-15.000 1,10.000-15.000 2,2.000-11.000 2,-3.000-2.000 3,-3.000-3.000 1,-2.000-3.000 2,-6.000 4.000 5,-6.000 13.000 6,-6.000 12.000 6,-6.000 13.000 8,-6.000 10.000 4,-2.000 10.000 6,-3.000 10.000 5,-3.000 9.000 4,-1.000 9.000 3,4.000 9.000 1,3.000 10.000-1,3.000 10.000 1,3.000 2.000-4,3.000-3.000-8,3.000-3.000-8,4.000-2.000-9,4.000-6.000-4,6.000-6.000-1,7.000-6.000-2,6.000-6.000-2,1.000-2.000 1,-3.000 3.000 1,-3.000 3.000 1,-2.000 4.000 2,-6.000 2.000 0,-6.000 4.000 2,-6.000 3.000 0,-6.000 3.000 1,-12.000 12.000 0,-15.000 22.000-2,-15.000 22.000-1,-16.000 23.000 0,-16.000 10.000-1,-16.000 0.000 0,-15.000 0.000 2,-15.000 0.000 1,-9.000-2.000-1,1.000-3.000 1,-1.000-3.000 0,1.000-2.000 0,2.000-5.000 1,7.000-2.000 0,6.000-3.000 2,7.000-3.000 1,7.000-6.000 2,9.000-5.000 2,10.000-7.000 1,10.000-5.000 4,11.000-8.000-1,17.000-5.000-1,15.000-7.000-1,16.000-5.000-2,10.000-9.000-2,7.000-9.000 0,6.000-10.000-1,7.000-8.000 0,0.000-4.000-2,-2.000 3.000 0,-3.000 3.000-2,-3.000 4.000-1,-6.000 2.000 0,-5.000 4.000 0,-7.000 3.000 0,-5.000 3.000 1,-14.000 7.000-2,-18.000 14.000-2,-19.000 11.000-4,-18.000 14.000-2,-14.000 10.000-1,-5.000 9.000 1,-7.000 10.000 1,-5.000 10.000 2,-4.000 2.000 1,0.000-3.000 1,0.000-3.000 1,0.000-2.000 2,3.000-6.000 0,6.000-6.000 2,7.000-6.000 0,6.000-6.000 1,6.000-7.000 1,6.000-6.000 1,7.000-6.000 1,6.000-6.000 0,9.000-7.000 1,13.000-6.000 2,12.000-6.000 0,13.000-6.000 2,13.000-10.000 1,17.000-12.000-1,15.000-13.000 0,16.000-12.000-1,15.000-12.000 1,16.000-8.000-1,15.000-10.000 0,17.000-9.000-1,3.000-2.000-1,-5.000 6.000-5,-7.000 7.000-4,-5.000 6.000-4,-8.000 4.000-1,-5.000 4.000 3,-7.000 3.000 2,-5.000 3.000 3,-11.000 6.000 1,-11.000 9.000 0,-14.000 10.000 0,-11.000 10.000 0,-14.000 10.000 2,-11.000 13.000 3,-14.000 12.000 4,-11.000 13.000 2,-14.000 12.000 2,-11.000 13.000-1,-14.000 12.000-2,-11.000 13.000-2,-11.000 6.000 0,-5.000 0.000-3,-7.000 0.000-1,-5.000 0.000-2,-3.000 1.000-1,4.000 4.000 1,3.000 3.000-1,3.000 3.000 2,-1.000-2.000-3,-2.000-6.000-3,-3.000-6.000-4,-3.000-6.000-3,-1.000-10.000-3,4.000-12.000-4,3.000-13.000-2,3.000-12.000-2,4.000-13.000-3,7.000-12.000 0,6.000-13.000-2,7.000-12.000-1,5.000-18.000-1,7.000-21.000 0,6.000-22.000 1,7.000-22.000-1,4.000-21.000 0,3.000-18.000 3,3.000-19.000 2,4.000-18.000 1,1.000-7.000 4,0.000 6.000 7,0.000 7.000 6,0.000 6.000 5,0.000 13.000 7,0.000 23.000 5,0.000 22.000 6,0.000 22.000 6,0.000 26.000 6,0.000 31.000 8,0.000 32.000 7,0.000 31.000 8,1.000 26.000 0,4.000 22.000-10,3.000 22.000-9,3.000 23.000-8,-1.000 11.000-8,-2.000 4.000-3,-3.000 3.000-5,-3.000 3.000-5,-4.000-1.000-2,-3.000-2.000-4,-3.000-3.000-1,-2.000-3.000-3,-3.000-7.000-4,1.000-9.000-9,-1.000-10.000-6,1.000-8.000-8,1.000-14.000-6,3.000-15.000-4,3.000-15.000-5,4.000-16.000-5,5.000-18.000 1,10.000-18.000 5,10.000-19.000 6,9.000-18.000 4,1.000-9.000 7,-6.000 4.000 6,-6.000 3.000 6,-6.000 3.000 6</inkml:trace>
</inkml:ink>
</file>

<file path=ppt/ink/ink90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6"/>
    </inkml:context>
    <inkml:brush xml:id="br0">
      <inkml:brushProperty name="width" value="0.0377028435468674" units="cm"/>
      <inkml:brushProperty name="height" value="0.0377028435468674" units="cm"/>
      <inkml:brushProperty name="color" value="#00bff3"/>
      <inkml:brushProperty name="ignorePressure" value="0"/>
    </inkml:brush>
  </inkml:definitions>
  <inkml:trace contextRef="#ctx0" brushRef="#br0">46000.000 57250.000 583,'23.000'-104.000'32,"-3.000"45.000"8,-3.000 43.000 6,-2.000 45.000 7,-3.000 38.000 1,1.000 34.000-6,-1.000 35.000-5,1.000 35.000-6,-3.000 25.000-7,-2.000 20.000-9,-3.000 18.000-10,-3.000 20.000-9,-7.000 27.000-5,-9.000 38.000-1,-10.000 37.000 1,-8.000 38.000-1,-3.000 2.000-6,7.000-30.000-12,6.000-32.000-14,7.000-30.000-12,4.000-37.000-5,3.000-41.000 3,3.000-40.000 3,4.000-40.000 4,4.000-31.000 2,6.000-18.000 3,7.000-19.000 4,6.000-18.000 2</inkml:trace>
</inkml:ink>
</file>

<file path=ppt/ink/ink90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2:56"/>
    </inkml:context>
    <inkml:brush xml:id="br0">
      <inkml:brushProperty name="width" value="0.0396403968334198" units="cm"/>
      <inkml:brushProperty name="height" value="0.0396403968334198" units="cm"/>
      <inkml:brushProperty name="color" value="#00bff3"/>
      <inkml:brushProperty name="ignorePressure" value="0"/>
    </inkml:brush>
  </inkml:definitions>
  <inkml:trace contextRef="#ctx0" brushRef="#br0">47500.000 57800.000 554,'7.000'-47.000'3,"17.000"6.000"5,15.000 7.000 5,16.000 6.000 5,5.000 6.000 3,-2.000 6.000-2,-3.000 7.000-1,-3.000 6.000-1,-1.000 1.000-3,4.000-3.000-4,3.000-3.000-5,3.000-2.000-5,-5.000-5.000-5,-12.000-2.000-6,-13.000-3.000-7,-12.000-3.000-6,-18.000-4.000-4,-21.000-3.000-1,-22.000-3.000 0,-22.000-2.000-1,-8.000 0.000 3,6.000 7.000 9,7.000 6.000 8,6.000 7.000 7,1.000 4.000 8,-3.000 3.000 7,-3.000 3.000 5,-2.000 4.000 7,-1.000 8.000 4,3.000 17.000 2,3.000 15.000 2,4.000 16.000 1,5.000 12.000 1,10.000 9.000-4,10.000 10.000-1,9.000 10.000-2,6.000 2.000-3,3.000-3.000-2,3.000-3.000-3,4.000-2.000-2,4.000-8.000-3,6.000-8.000-2,7.000-10.000-4,6.000-9.000-2,7.000-5.000-4,10.000 0.000-4,10.000 0.000-4,9.000 0.000-3,2.000-2.000-5,-2.000-3.000-5,-3.000-3.000-6,-3.000-2.000-6,-4.000-3.000-1,-3.000 1.000 3,-3.000-1.000 2,-2.000 1.000 2,-6.000-1.000 1,-6.000 1.000 1,-6.000-1.000-1,-6.000 1.000 0,-12.000-1.000 2,-15.000 1.000 3,-15.000-1.000 2,-16.000 1.000 3,-15.000 1.000 1,-11.000 3.000 1,-14.000 3.000-1,-11.000 4.000 1,-9.000-1.000 1,-3.000-3.000 2,-3.000-3.000 3,-2.000-2.000 2,0.000-3.000 6,7.000 1.000 10,6.000-1.000 8,7.000 1.000 9,10.000-6.000 7,16.000-8.000 4,15.000-10.000 3,17.000-9.000 5,13.000-7.000-1,13.000-3.000-3,12.000-3.000-4,13.000-2.000-3,12.000-6.000-4,13.000-6.000-4,12.000-6.000-4,13.000-6.000-5,13.000-2.000-2,17.000 3.000-2,15.000 3.000-2,16.000 4.000-2,12.000 4.000-5,9.000 6.000-7,10.000 7.000-9,10.000 6.000-8,2.000-1.000-9,-3.000-5.000-10,-3.000-7.000-9,-2.000-5.000-9,-12.000-1.000-2,-19.000 6.000 9,-18.000 7.000 8,-19.000 6.000 8,-16.000 3.000 3,-12.000 0.000-1,-13.000 0.000-2,-12.000 0.000-1</inkml:trace>
</inkml:ink>
</file>

<file path=ppt/ink/ink90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10"/>
    </inkml:context>
    <inkml:brush xml:id="br0">
      <inkml:brushProperty name="width" value="0.0291508454829454" units="cm"/>
      <inkml:brushProperty name="height" value="0.0291508454829454" units="cm"/>
      <inkml:brushProperty name="color" value="#00bff3"/>
      <inkml:brushProperty name="ignorePressure" value="0"/>
    </inkml:brush>
  </inkml:definitions>
  <inkml:trace contextRef="#ctx0" brushRef="#br0">56100.000 57750.000 754,'-2.000'-47.000'0,"-3.000"6.000"0,-3.000 7.000 0,-2.000 6.000 0,3.000 6.000 0,14.000 6.000 0,11.000 7.000 0,14.000 6.000-1,11.000 1.000 1,14.000-3.000 1,11.000-3.000 1,14.000-2.000 2,7.000-5.000 0,3.000-2.000 3,3.000-3.000 2,4.000-3.000 2,-3.000 1.000-2,-5.000 6.000-2,-7.000 7.000-5,-5.000 6.000-3,-6.000 1.000-3,-3.000-3.000-2,-3.000-3.000-4,-2.000-2.000-1,-8.000-1.000-2,-8.000 3.000 1,-10.000 3.000-1,-9.000 4.000 1,-9.000-6.000-2,-5.000-11.000-3,-7.000-14.000-4,-5.000-11.000-4,-9.000-9.000 2,-9.000-3.000 4,-10.000-3.000 6,-8.000-2.000 5,-6.000-3.000 3,1.000 1.000 2,-1.000-1.000 0,1.000 1.000 1,1.000 1.000 3,3.000 3.000 3,3.000 3.000 3,4.000 4.000 3,1.000 5.000 3,0.000 10.000 4,0.000 10.000 3,0.000 9.000 4,0.000 4.000 1,0.000 1.000 1,0.000-1.000-1,0.000 1.000 1,3.000 5.000-2,6.000 14.000-1,7.000 11.000-2,6.000 14.000-1,1.000 10.000-2,-3.000 9.000 0,-3.000 10.000 0,-2.000 10.000 0,-1.000 14.000-2,3.000 23.000-2,3.000 22.000-2,4.000 22.000-2,-1.000 13.000-3,-3.000 7.000-2,-3.000 6.000-2,-2.000 7.000-3,-1.000-3.000-1,3.000-8.000-1,3.000-10.000-2,4.000-9.000-1,1.000-10.000-1,0.000-9.000-1,0.000-10.000-1,0.000-8.000 1,-2.000-11.000-4,-3.000-8.000-3,-3.000-10.000-5,-2.000-9.000-3,-5.000-12.000-3,-2.000-11.000-1,-3.000-14.000 0,-3.000-11.000 0,-4.000-14.000 1,-3.000-11.000 5,-3.000-14.000 5,-2.000-11.000 3,-5.000-12.000 4,-2.000-9.000 0,-3.000-10.000 2,-3.000-8.000 1,2.000-8.000 0,10.000-2.000 0,10.000-3.000-1,9.000-3.000 0,6.000 1.000 5,3.000 6.000 8,3.000 7.000 9,4.000 6.000 9,2.000 4.000 3,4.000 4.000-4,3.000 3.000-3,3.000 3.000-3,9.000-1.000-2,16.000-2.000-1,15.000-3.000 2,17.000-3.000-1,8.000-6.000-2,4.000-5.000-5,3.000-7.000-5,3.000-5.000-4,3.000-8.000-6,3.000-5.000-4,3.000-7.000-6,4.000-5.000-4,-1.000-1.000-5,-3.000 6.000-3,-3.000 7.000-4,-2.000 6.000-4,-9.000 4.000 2,-12.000 4.000 5,-13.000 3.000 5,-12.000 3.000 5,-10.000 4.000 5,-6.000 7.000 3,-6.000 6.000 3,-6.000 7.000 3</inkml:trace>
</inkml:ink>
</file>

<file path=ppt/ink/ink90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11"/>
    </inkml:context>
    <inkml:brush xml:id="br0">
      <inkml:brushProperty name="width" value="0.0392743647098541" units="cm"/>
      <inkml:brushProperty name="height" value="0.0392743647098541" units="cm"/>
      <inkml:brushProperty name="color" value="#00bff3"/>
      <inkml:brushProperty name="ignorePressure" value="0"/>
    </inkml:brush>
  </inkml:definitions>
  <inkml:trace contextRef="#ctx0" brushRef="#br0">58100.000 56900.000 560,'23.000'-47.000'0,"-3.000"6.000"0,-3.000 7.000 0,-2.000 6.000 0,-3.000 3.000-1,1.000 0.000 1,-1.000 0.000-1,1.000 0.000-1,-1.000 1.000 2,1.000 4.000 4,-1.000 3.000 3,1.000 3.000 4,-1.000 7.000 0,1.000 14.000-4,-1.000 11.000-5,1.000 14.000-4,-4.000 5.000-1,-6.000 1.000 0,-6.000-1.000 0,-6.000 1.000 1,-7.000 7.000 0,-6.000 16.000-3,-6.000 15.000-1,-6.000 17.000-2,-4.000 7.000 0,1.000 0.000 0,-1.000 0.000 0,1.000 0.000 1,1.000-8.000 1,3.000-16.000 2,3.000-15.000 1,4.000-15.000 2,8.000-17.000 1,17.000-15.000 2,15.000-15.000 0,16.000-16.000 3,7.000-7.000-1,1.000 4.000 0,-1.000 3.000 0,1.000 3.000-1,-1.000 1.000-1,1.000 1.000 1,-1.000-1.000-1,1.000 1.000 0,-6.000 5.000 0,-8.000 14.000 0,-10.000 11.000 1,-9.000 14.000-1,-10.000 11.000 0,-9.000 14.000 1,-10.000 11.000 1,-8.000 14.000 1,-9.000 2.000 1,-6.000-6.000 0,-6.000-6.000 0,-6.000-6.000 1,-2.000-4.000 1,3.000 1.000-1,3.000-1.000 0,4.000 1.000-1,4.000-7.000 0,6.000-12.000-1,7.000-13.000-2,6.000-12.000-2,13.000-12.000 1,23.000-8.000-1,22.000-10.000 0,22.000-9.000 1,10.000-5.000-1,1.000 0.000-3,-1.000 0.000-2,1.000 0.000-2,-4.000 1.000-1,-6.000 4.000 3,-6.000 3.000 1,-6.000 3.000 3,-6.000 4.000 0,-2.000 7.000 1,-3.000 6.000 1,-3.000 7.000 1,-6.000 7.000 0,-5.000 9.000 1,-7.000 10.000 1,-5.000 10.000 1,-6.000 2.000 1,-3.000-3.000-2,-3.000-3.000-1,-2.000-2.000-1,-3.000-1.000-1,1.000 3.000 1,-1.000 3.000 0,1.000 4.000 0,1.000-3.000-3,3.000-5.000-7,3.000-7.000-5,4.000-5.000-6,4.000-9.000-2,6.000-9.000 1,7.000-10.000 1,6.000-8.000 1,9.000-17.000 2,13.000-21.000-1,12.000-22.000 2,13.000-22.000 0,7.000-21.000 0,4.000-18.000 1,3.000-19.000 1,3.000-18.000 1,-2.000-10.000 1,-6.000 0.000 4,-6.000 0.000 3,-6.000 0.000 3,-7.000 7.000 2,-6.000 17.000 2,-6.000 15.000 2,-6.000 16.000 0,-9.000 16.000 2,-8.000 20.000 2,-10.000 18.000 2,-9.000 20.000 1,-7.000 11.000 1,-3.000 7.000 3,-3.000 6.000 1,-2.000 7.000 2,-3.000 10.000 1,1.000 16.000 2,-1.000 15.000 1,1.000 17.000 1,1.000 8.000-1,3.000 4.000-7,3.000 3.000-5,4.000 3.000-6,1.000 3.000-4,0.000 3.000 0,0.000 3.000-2,0.000 4.000 0,1.000-6.000-4,4.000-11.000-3,3.000-14.000-4,3.000-11.000-4,7.000-15.000-1,14.000-16.000-1,11.000-15.000 1,14.000-15.000-1,3.000-14.000 0,-2.000-8.000-2,-3.000-10.000-2,-3.000-9.000-2,-4.000-4.000 0,-3.000 4.000 5,-3.000 3.000 3,-2.000 3.000 4,-6.000 4.000 5,-6.000 7.000 4,-6.000 6.000 5,-6.000 7.000 6,-9.000 13.000 7,-8.000 22.000 12,-10.000 22.000 11,-9.000 23.000 11,-5.000 11.000 1,0.000 4.000-9,0.000 3.000-9,0.000 3.000-8,-2.000 4.000-8,-3.000 7.000-3,-3.000 6.000-5,-2.000 7.000-3,-5.000 8.000-7,-2.000 14.000-7,-3.000 11.000-7,-3.000 14.000-8,-6.000 0.000-2,-5.000-8.000 3,-7.000-10.000 4,-5.000-9.000 2,-1.000-10.000 5,6.000-9.000 3,7.000-10.000 3,6.000-8.000 4,6.000-11.000 3,6.000-8.000 2,7.000-10.000 1,6.000-9.000 3,15.000-16.000 1,26.000-22.000 2,24.000-22.000 2,26.000-21.000 1,16.000-17.000-1,10.000-8.000-5,10.000-10.000-6,9.000-9.000-5,1.000-1.000-1,-6.000 10.000 0,-6.000 10.000 2,-6.000 9.000 1,-6.000 7.000 0,-2.000 7.000-2,-3.000 6.000-2,-3.000 7.000-1,-9.000 5.000-2,-11.000 7.000 2,-14.000 6.000 2,-11.000 7.000 0,-9.000 13.000 3,-3.000 22.000 2,-3.000 22.000 3,-2.000 23.000 4,-12.000 16.000 0,-19.000 13.000 0,-18.000 12.000 0,-19.000 13.000-1,-8.000-2.000 0,3.000-16.000 0,3.000-15.000-1,4.000-15.000-1,2.000-14.000-1,4.000-8.000-2,3.000-10.000-3,3.000-9.000-2,3.000-9.000-1,3.000-5.000 0,3.000-7.000 0,4.000-5.000 0,4.000-17.000 0,6.000-24.000 1,7.000-26.000 0,6.000-24.000 1,6.000-20.000-3,6.000-11.000-5,7.000-14.000-5,6.000-11.000-6,4.000 0.000 1,4.000 17.000 6,3.000 15.000 5,3.000 16.000 7,-2.000 15.000 4,-6.000 16.000 3,-6.000 15.000 3,-6.000 17.000 4,-6.000 19.000 2,-2.000 26.000 3,-3.000 24.000 3,-3.000 26.000 3,-6.000 15.000 0,-5.000 6.000-4,-7.000 7.000-4,-5.000 6.000-5,-4.000 1.000-3,0.000-3.000-4,0.000-3.000-4,0.000-2.000-3,6.000-11.000-5,13.000-15.000-3,12.000-15.000-4,13.000-16.000-4,9.000-24.000-2,6.000-31.000 1,7.000-31.000 0,6.000-31.000 1,6.000-16.000 1,6.000 0.000 0,7.000 0.000 0,6.000 0.000 1,-1.000 4.000 3,-5.000 10.000 5,-7.000 10.000 5,-5.000 9.000 6,-6.000 12.000 4,-3.000 16.000 4,-3.000 15.000 4,-2.000 17.000 3,-6.000 14.000 3,-6.000 17.000 0,-6.000 15.000 1,-6.000 16.000 1,-6.000 10.000-1,-2.000 7.000 0,-3.000 6.000-1,-3.000 7.000-1,-4.000 0.000-1,-3.000-2.000-2,-3.000-3.000-3,-2.000-3.000-2,-1.000-6.000-3,3.000-5.000-3,3.000-7.000-4,4.000-5.000-3,2.000-14.000-7,4.000-18.000-10,3.000-19.000-9,3.000-18.000-11,4.000-21.000-3,7.000-22.000 3,6.000-22.000 2,7.000-21.000 3,4.000-21.000 4,3.000-19.000 5,3.000-18.000 4,4.000-19.000 4,-1.000-4.000 6,-3.000 14.000 3,-3.000 11.000 4,-2.000 14.000 5,-5.000 13.000 4,-2.000 16.000 4,-3.000 15.000 4,-3.000 17.000 3,-4.000 14.000 4,-3.000 17.000 0,-3.000 15.000 2,-2.000 16.000 1,-5.000 18.000 4,-2.000 22.000 10,-3.000 22.000 8,-3.000 23.000 9,-2.000 22.000 0,0.000 26.000-7,0.000 24.000-7,0.000 26.000-7,-4.000 24.000-6,-5.000 26.000-2,-7.000 24.000-3,-5.000 26.000-3,-1.000 13.000-8,6.000 4.000-13,7.000 3.000-14,6.000 3.000-13,3.000 10.000-10,0.000 20.000-3,0.000 18.000-6,0.000 20.000-3,0.000-28.000-1,0.000-71.000 1,0.000-72.000 3,0.000-72.000 1</inkml:trace>
</inkml:ink>
</file>

<file path=ppt/ink/ink90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13"/>
    </inkml:context>
    <inkml:brush xml:id="br0">
      <inkml:brushProperty name="width" value="0.0349956266582012" units="cm"/>
      <inkml:brushProperty name="height" value="0.0349956266582012" units="cm"/>
      <inkml:brushProperty name="color" value="#00bff3"/>
      <inkml:brushProperty name="ignorePressure" value="0"/>
    </inkml:brush>
  </inkml:definitions>
  <inkml:trace contextRef="#ctx0" brushRef="#br0">62750.000 56850.000 628,'20.000'101.000'48,"-9.000"4.000"-25,-10.000 3.000-25,-8.000 3.000-25,-11.000-2.000-10,-8.000-6.000 4,-10.000-6.000 4,-9.000-6.000 4,-2.000-10.000 4,6.000-12.000 4,7.000-13.000 6,6.000-12.000 4,4.000-10.000 3,4.000-6.000 0,3.000-6.000 2,3.000-6.000 1,6.000-2.000 4,9.000 3.000 10,10.000 3.000 10,10.000 4.000 8,4.000 1.000 4,0.000 0.000-4,0.000 0.000-3,0.000 0.000-4,-4.000 6.000-3,-5.000 13.000-3,-7.000 12.000-3,-5.000 13.000-3,-9.000 6.000-2,-9.000 0.000-2,-10.000 0.000-1,-8.000 0.000-1,-6.000 4.000-1,1.000 10.000-1,-1.000 10.000-1,1.000 9.000-2,2.000-7.000-1,7.000-21.000 1,6.000-22.000 1,7.000-22.000 0,13.000-29.000-1,22.000-33.000-2,22.000-35.000-1,23.000-34.000-3,10.000-20.000-4,0.000-2.000-5,0.000-3.000-6,0.000-3.000-4,-4.000 1.000-3,-5.000 6.000 4,-7.000 7.000 2,-5.000 6.000 3,-6.000 9.000 3,-3.000 13.000 3,-3.000 12.000 4,-2.000 13.000 3,-6.000 9.000 2,-6.000 6.000 3,-6.000 7.000 2,-6.000 6.000 2,1.000 6.000 5,9.000 6.000 7,10.000 7.000 7,10.000 6.000 7,7.000-4.000 0,6.000-11.000-8,7.000-14.000-6,6.000-11.000-8,4.000-9.000-5,4.000-3.000-2,3.000-3.000-2,3.000-2.000-3,-2.000 3.000 1,-6.000 14.000 1,-6.000 11.000 3,-6.000 14.000 2,-12.000 13.000 1,-15.000 16.000 1,-15.000 15.000 2,-16.000 17.000 1,-16.000 10.000 0,-16.000 6.000-1,-15.000 7.000 0,-15.000 6.000-1,-12.000 4.000-1,-6.000 4.000 1,-6.000 3.000 0,-6.000 3.000 1,-4.000 1.000-1,1.000 1.000 1,-1.000-1.000-1,1.000 1.000-1,-1.000-4.000 2,1.000-6.000 0,-1.000-6.000 2,1.000-6.000 1,5.000-7.000 0,14.000-6.000-1,11.000-6.000 0,14.000-6.000-1,14.000-10.000-1,20.000-12.000 3,18.000-13.000 1,20.000-12.000 1,19.000-18.000-2,22.000-21.000-6,22.000-22.000-8,23.000-22.000-6,16.000-16.000-3,13.000-9.000 1,12.000-10.000 1,13.000-8.000 1,4.000-3.000-1,-3.000 7.000-3,-3.000 6.000-3,-2.000 7.000-4,-9.000 11.000-1,-12.000 20.000 0,-13.000 18.000 0,-12.000 20.000-1,-16.000 13.000 4,-19.000 9.000 6,-18.000 10.000 6,-19.000 10.000 5,-16.000 14.000 5,-12.000 23.000 0,-13.000 22.000 2,-12.000 22.000 1,-15.000 12.000 1,-15.000 3.000-2,-15.000 3.000 1,-16.000 4.000-2,-8.000-1.000 2,0.000-3.000 3,0.000-3.000 3,0.000-2.000 3,-2.000-5.000 1,-3.000-2.000-4,-3.000-3.000-2,-2.000-3.000-2,-1.000-6.000-3,3.000-5.000-2,3.000-7.000-1,4.000-5.000-2,4.000-9.000-3,6.000-9.000-4,7.000-10.000-4,6.000-8.000-4,6.000-12.000-3,6.000-12.000 0,7.000-13.000 0,6.000-12.000-1,3.000-13.000-1,0.000-12.000 0,0.000-13.000-2,0.000-12.000 0,3.000-13.000 0,6.000-12.000 2,7.000-13.000 2,6.000-12.000 1,1.000-7.000 3,-3.000 1.000 3,-3.000-1.000 2,-2.000 1.000 2,-3.000 7.000 5,1.000 16.000 4,-1.000 15.000 4,1.000 17.000 5,-3.000 13.000 4,-2.000 13.000 2,-3.000 12.000 4,-3.000 13.000 2,-2.000 15.000 5,0.000 19.000 5,0.000 19.000 6,0.000 19.000 5,1.000 19.000 0,4.000 23.000-5,3.000 22.000-5,3.000 22.000-6,1.000 13.000-4,1.000 7.000-3,-1.000 6.000-3,1.000 7.000-3,-1.000-4.000-6,1.000-12.000-8,-1.000-13.000-10,1.000-12.000-7,1.000-15.000-8,3.000-15.000-5,3.000-15.000-6,4.000-16.000-5,5.000-16.000-4,10.000-16.000 0,10.000-15.000 0,9.000-15.000-1,2.000-14.000 2,-2.000-8.000 7,-3.000-10.000 6,-3.000-9.000 6,-2.000-4.000 6,0.000 4.000 4,0.000 3.000 3,0.000 3.000 5</inkml:trace>
</inkml:ink>
</file>

<file path=ppt/ink/ink90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13"/>
    </inkml:context>
    <inkml:brush xml:id="br0">
      <inkml:brushProperty name="width" value="0.0368264056742191" units="cm"/>
      <inkml:brushProperty name="height" value="0.0368264056742191" units="cm"/>
      <inkml:brushProperty name="color" value="#00bff3"/>
      <inkml:brushProperty name="ignorePressure" value="0"/>
    </inkml:brush>
  </inkml:definitions>
  <inkml:trace contextRef="#ctx0" brushRef="#br0">64150.000 56850.000 597,'23.000'-71.000'3,"-3.000"10.000"5,-3.000 10.000 7,-2.000 9.000 5,-5.000 15.000 5,-2.000 22.000 6,-3.000 22.000 3,-3.000 23.000 6,-2.000 22.000-1,0.000 26.000-4,0.000 24.000-5,0.000 26.000-5,-2.000 26.000-3,-3.000 28.000-1,-3.000 28.000-3,-2.000 29.000-1,-3.000 22.000-4,1.000 20.000-6,-1.000 18.000-8,1.000 20.000-6,1.000 2.000-2,3.000-12.000 2,3.000-13.000 2,4.000-12.000 2,1.000-34.000-12,0.000-52.000-25,0.000-53.000-24,0.000-53.000-26</inkml:trace>
</inkml:ink>
</file>

<file path=ppt/ink/ink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5"/>
    </inkml:context>
    <inkml:brush xml:id="br0">
      <inkml:brushProperty name="width" value="0.0454889088869095" units="cm"/>
      <inkml:brushProperty name="height" value="0.0454889088869095" units="cm"/>
      <inkml:brushProperty name="color" value="#f2385b"/>
      <inkml:brushProperty name="ignorePressure" value="0"/>
    </inkml:brush>
  </inkml:definitions>
  <inkml:trace contextRef="#ctx0" brushRef="#br0">48400.000 41000.000 483,'-44.000'-75.000'4,"13.000"0.000"9,12.000 0.000 9,13.000 0.000 8,9.000 3.000 4,6.000 6.000-2,7.000 7.000-1,6.000 6.000-2,3.000 3.000-4,0.000 0.000-5,0.000 0.000-6,0.000 0.000-6,1.000 3.000-3,4.000 6.000-1,3.000 7.000 1,3.000 6.000-1,1.000 4.000 1,1.000 4.000-1,-1.000 3.000 0,1.000 3.000 1,1.000 3.000 2,3.000 3.000 2,3.000 3.000 5,4.000 4.000 2,-3.000 5.000 2,-5.000 10.000-1,-7.000 10.000-1,-5.000 9.000 0,-4.000 9.000-2,0.000 9.000-1,0.000 10.000-1,0.000 10.000-1,0.000 7.000 0,0.000 6.000 0,0.000 7.000-1,0.000 6.000 1,-2.000 3.000-3,-3.000 0.000-3,-3.000 0.000-6,-2.000 0.000-4,-5.000 0.000-5,-2.000 0.000-5,-3.000 0.000-6,-3.000 0.000-5,-2.000-8.000-4,0.000-16.000 1,0.000-15.000-2,0.000-15.000 1</inkml:trace>
</inkml:ink>
</file>

<file path=ppt/ink/ink91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14"/>
    </inkml:context>
    <inkml:brush xml:id="br0">
      <inkml:brushProperty name="width" value="0.0392891243100166" units="cm"/>
      <inkml:brushProperty name="height" value="0.0392891243100166" units="cm"/>
      <inkml:brushProperty name="color" value="#00bff3"/>
      <inkml:brushProperty name="ignorePressure" value="0"/>
    </inkml:brush>
  </inkml:definitions>
  <inkml:trace contextRef="#ctx0" brushRef="#br0">66150.000 56900.000 559,'56.000'-7.000'3,"13.000"-11.000"6,12.000-14.000 5,13.000-11.000 6,1.000-6.000-1,-9.000 4.000-9,-10.000 3.000-9,-8.000 3.000-9,-12.000 1.000-3,-12.000 1.000 2,-13.000-1.000 2,-12.000 1.000 3,-16.000 1.000-3,-19.000 3.000-5,-18.000 3.000-7,-19.000 4.000-6,-10.000 4.000 1,1.000 6.000 10,-1.000 7.000 8,1.000 6.000 10,1.000 4.000 4,3.000 4.000 3,3.000 3.000 0,4.000 3.000 2,4.000 1.000 3,6.000 1.000 5,7.000-1.000 7,6.000 1.000 4,1.000 2.000 4,-3.000 7.000-2,-3.000 6.000 0,-2.000 7.000 0,-1.000 7.000-4,3.000 9.000-3,3.000 10.000-6,4.000 10.000-4,2.000 8.000-2,4.000 10.000-1,3.000 10.000 1,3.000 9.000 0,3.000 4.000-2,3.000 1.000-3,3.000-1.000-3,4.000 1.000-3,4.000-6.000-3,6.000-8.000-3,7.000-10.000-5,6.000-9.000-2,10.000-12.000-4,17.000-11.000-3,15.000-14.000-3,16.000-11.000-3,7.000-11.000-3,1.000-5.000-1,-1.000-7.000-3,1.000-5.000-1,-6.000-6.000 0,-8.000-3.000 3,-10.000-3.000 3,-9.000-2.000 3,-15.000 2.000 5,-18.000 9.000 7,-19.000 10.000 6,-18.000 10.000 7,-18.000 8.000 3,-16.000 10.000 1,-15.000 10.000-1,-15.000 9.000 1,-12.000 2.000 1,-6.000-2.000 2,-6.000-3.000 1,-6.000-3.000 2,-1.000-2.000 0,7.000 0.000 0,6.000 0.000-1,7.000 0.000 0,2.000-2.000 0,1.000-3.000 1,-1.000-3.000 2,1.000-2.000 0,4.000-5.000 1,9.000-2.000 0,10.000-3.000 0,10.000-3.000 0,14.000-4.000 1,23.000-3.000 1,22.000-3.000-1,22.000-2.000 2,21.000-5.000-4,22.000-2.000-5,22.000-3.000-6,23.000-3.000-7,13.000-2.000-2,6.000 0.000 1,7.000 0.000-1,6.000 0.000 1,3.000 0.000-6,0.000 0.000-11,0.000 0.000-10,0.000 0.000-12,-4.000 0.000-7,-5.000 0.000-2,-7.000 0.000-1,-5.000 0.000-3,-15.000-2.000 2,-22.000-3.000 7,-22.000-3.000 8,-21.000-2.000 7</inkml:trace>
</inkml:ink>
</file>

<file path=ppt/ink/ink91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14"/>
    </inkml:context>
    <inkml:brush xml:id="br0">
      <inkml:brushProperty name="width" value="0.0255900248885155" units="cm"/>
      <inkml:brushProperty name="height" value="0.0255900248885155" units="cm"/>
      <inkml:brushProperty name="color" value="#00bff3"/>
      <inkml:brushProperty name="ignorePressure" value="0"/>
    </inkml:brush>
  </inkml:definitions>
  <inkml:trace contextRef="#ctx0" brushRef="#br0">69600.000 58450.000 859,'-68.000'-68.000'0,"17.000"17.000"0,15.000 15.000 0,16.000 16.000 0,5.000 7.000 9,-2.000 1.000 17,-3.000-1.000 18,-3.000 1.000 17</inkml:trace>
</inkml:ink>
</file>

<file path=ppt/ink/ink91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27"/>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22400.000 34200.000 999,'-24.000'-24.000'-6,"4.000"4.000"-12,3.000 3.000-12,3.000 3.000-12</inkml:trace>
</inkml:ink>
</file>

<file path=ppt/ink/ink91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28"/>
    </inkml:context>
    <inkml:brush xml:id="br0">
      <inkml:brushProperty name="width" value="0.0483087562024593" units="cm"/>
      <inkml:brushProperty name="height" value="0.0483087562024593" units="cm"/>
      <inkml:brushProperty name="color" value="#00bff3"/>
      <inkml:brushProperty name="ignorePressure" value="0"/>
    </inkml:brush>
  </inkml:definitions>
  <inkml:trace contextRef="#ctx0" brushRef="#br0">22000.000 33850.000 455,'-69.000'-2.000'-38,"13.000"-3.000"14,12.000-3.000 13,13.000-2.000 14,6.000-3.000 7,0.000 1.000 3,0.000-1.000 1,0.000 1.000 3,0.000-1.000 0,0.000 1.000 1,0.000-1.000 0,0.000 1.000 1,0.000-1.000-2,0.000 1.000-3,0.000-1.000-2,0.000 1.000-2,0.000-3.000-4,0.000-2.000-6,0.000-3.000-4,0.000-3.000-6,0.000 1.000-1,0.000 6.000 1,0.000 7.000 3,0.000 6.000 2,-2.000 3.000 2,-3.000 0.000 4,-3.000 0.000 2,-2.000 0.000 4,-1.000 1.000 0,3.000 4.000 0,3.000 3.000-1,4.000 3.000 0,-1.000-1.000 0,-3.000-2.000 1,-3.000-3.000 3,-2.000-3.000 2,-1.000-2.000 0,3.000 0.000 0,3.000 0.000 0,4.000 0.000-1,2.000 3.000 1,4.000 6.000 1,3.000 7.000 2,3.000 6.000 1,7.000 4.000 0,14.000 4.000-3,11.000 3.000-3,14.000 3.000-3,5.000-1.000-2,1.000-2.000-1,-1.000-3.000 0,1.000-3.000 0,1.000-4.000-1,3.000-3.000 1,3.000-3.000 0,4.000-2.000 0,2.000-5.000 1,4.000-2.000 0,3.000-3.000-1,3.000-3.000 1,-1.000-2.000-1,-2.000 0.000 0,-3.000 0.000-1,-3.000 0.000-1,1.000 0.000-2,6.000 0.000-3,7.000 0.000-5,6.000 0.000-4,-2.000 0.000 0,-9.000 0.000 2,-10.000 0.000 2,-8.000 0.000 2,-3.000 0.000 3,7.000 0.000 1,6.000 0.000 1,7.000 0.000 3,5.000 1.000 0,7.000 4.000 1,6.000 3.000 1,7.000 3.000 0,0.000 4.000 1,-2.000 7.000 0,-3.000 6.000 0,-3.000 7.000 0,-4.000 2.000 0,-3.000 1.000 3,-3.000-1.000 1,-2.000 1.000 1,-6.000-3.000 1,-6.000-2.000 0,-6.000-3.000-2,-6.000-3.000 0,-4.000-2.000-1,1.000 0.000-1,-1.000 0.000-2,1.000 0.000-1,4.000-4.000-1,9.000-5.000-2,10.000-7.000-3,10.000-5.000-1,4.000-9.000-2,0.000-9.000-2,0.000-10.000-1,0.000-8.000-1,1.000-6.000-1,4.000 1.000 1,3.000-1.000 0,3.000 1.000 1,-2.000 1.000 1,-6.000 3.000 0,-6.000 3.000 2,-6.000 4.000 2,-4.000 4.000-1,1.000 6.000 0,-1.000 7.000 0,1.000 6.000 0,-3.000 4.000 1,-2.000 4.000 2,-3.000 3.000 2,-3.000 3.000 2,-4.000 3.000 2,-3.000 3.000 0,-3.000 3.000 1,-2.000 4.000 0,-3.000-1.000 0,1.000-3.000 0,-1.000-3.000 0,1.000-2.000 0,1.000-3.000-1,3.000 1.000 1,3.000-1.000-1,4.000 1.000 0,2.000-3.000-1,4.000-2.000-2,3.000-3.000 0,3.000-3.000-2,1.000-4.000 0,1.000-3.000-2,-1.000-3.000-1,1.000-2.000 0,-1.000-5.000-1,1.000-2.000 0,-1.000-3.000 0,1.000-3.000 0,1.000-1.000 0,3.000 4.000 1,3.000 3.000-1,4.000 3.000 2,-1.000 3.000-1,-3.000 3.000 0,-3.000 3.000 0,-2.000 4.000 0,-3.000 2.000 2,1.000 4.000 1,-1.000 3.000 3,1.000 3.000 3,-1.000 1.000 0,1.000 1.000 1,-1.000-1.000-1,1.000 1.000 1,-1.000-3.000-1,1.000-2.000-1,-1.000-3.000-1,1.000-3.000 0,2.000-2.000-1,7.000 0.000-1,6.000 0.000 1,7.000 0.000-1,4.000-4.000-1,3.000-5.000 0,3.000-7.000-2,4.000-5.000-1,2.000-1.000 0,4.000 6.000 0,3.000 7.000 0,3.000 6.000 0,-2.000 4.000 0,-6.000 4.000 1,-6.000 3.000 2,-6.000 3.000 1,-4.000 1.000 2,1.000 1.000 0,-1.000-1.000 2,1.000 1.000 1,-1.000-1.000 0,1.000 1.000 0,-1.000-1.000-1,1.000 1.000 0,2.000-3.000 0,7.000-2.000 0,6.000-3.000 0,7.000-3.000 1,8.000-6.000 0,14.000-5.000-1,11.000-7.000 1,14.000-5.000-1,5.000-9.000-2,1.000-9.000-3,-1.000-10.000-5,1.000-8.000-4,-1.000-3.000-2,1.000 7.000 2,-1.000 6.000 0,1.000 7.000 1,-3.000 5.000 2,-2.000 7.000 1,-3.000 6.000 2,-3.000 7.000 1,-1.000 4.000 1,4.000 3.000 3,3.000 3.000 1,3.000 4.000 1,1.000 1.000 2,1.000 0.000-1,-1.000 0.000 1,1.000 0.000 0,-1.000-2.000-1,1.000-3.000 1,-1.000-3.000-1,1.000-2.000 1,-1.000-5.000-1,1.000-2.000 0,-1.000-3.000-1,1.000-3.000 1,1.000-2.000-1,3.000 0.000-1,3.000 0.000 0,4.000 0.000-1,-3.000 3.000-1,-5.000 6.000-1,-7.000 7.000-3,-5.000 6.000-2,-6.000 4.000-2,-3.000 4.000-3,-3.000 3.000-2,-2.000 3.000-3,-5.000 3.000-2,-2.000 3.000-2,-3.000 3.000-2,-3.000 4.000-2,-7.000 2.000-1,-9.000 4.000 1,-10.000 3.000 1,-8.000 3.000 0,-11.000-1.000-7,-8.000-2.000-15,-10.000-3.000-16,-9.000-3.000-14</inkml:trace>
</inkml:ink>
</file>

<file path=ppt/ink/ink91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31"/>
    </inkml:context>
    <inkml:brush xml:id="br0">
      <inkml:brushProperty name="width" value="0.0526377446949482" units="cm"/>
      <inkml:brushProperty name="height" value="0.0526377446949482" units="cm"/>
      <inkml:brushProperty name="color" value="#00bff3"/>
      <inkml:brushProperty name="ignorePressure" value="0"/>
    </inkml:brush>
  </inkml:definitions>
  <inkml:trace contextRef="#ctx0" brushRef="#br0">14250.000 45650.000 417,'-49.000'-22.000'0,"4.000"6.000"0,3.000 7.000 0,3.000 6.000 0,-2.000 3.000-1,-6.000 0.000-2,-6.000 0.000-2,-6.000 0.000-1,1.000 0.000-1,9.000 0.000 5,10.000 0.000 2,10.000 0.000 5,5.000-2.000 1,4.000-3.000 0,3.000-3.000 0,3.000-2.000 1,7.000 2.000 3,14.000 9.000 9,11.000 10.000 7,14.000 10.000 8,3.000 2.000 2,-2.000-3.000-6,-3.000-3.000-6,-3.000-2.000-6,-1.000-5.000-3,4.000-2.000-1,3.000-3.000-2,3.000-3.000 0,4.000-2.000-2,7.000 0.000-2,6.000 0.000-1,7.000 0.000-3,4.000 0.000 1,3.000 0.000 0,3.000 0.000 0,4.000 0.000 2,2.000-4.000-2,4.000-5.000-2,3.000-7.000-2,3.000-5.000-2,1.000-3.000-1,1.000 4.000 1,-1.000 3.000 1,1.000 3.000 0,-3.000 1.000 2,-2.000 1.000 0,-3.000-1.000 1,-3.000 1.000 1,-4.000 1.000 1,-3.000 3.000-1,-3.000 3.000 0,-2.000 4.000 0,-1.000 1.000 0,3.000 0.000 1,3.000 0.000 1,4.000 0.000 0,-3.000 0.000 1,-5.000 0.000 0,-7.000 0.000-1,-5.000 0.000 1,-3.000 1.000-1,4.000 4.000 1,3.000 3.000-1,3.000 3.000 1,-1.000 1.000-1,-2.000 1.000 1,-3.000-1.000-1,-3.000 1.000 0,-2.000-1.000-1,0.000 1.000 1,0.000-1.000 0,0.000 1.000 1,3.000-1.000-2,6.000 1.000 1,7.000-1.000-1,6.000 1.000-1,4.000-4.000-1,4.000-6.000-1,3.000-6.000-2,3.000-6.000-1,1.000-4.000-1,1.000 1.000 0,-1.000-1.000-1,1.000 1.000 1,-3.000-1.000-1,-2.000 1.000 1,-3.000-1.000-1,-3.000 1.000 1,-1.000 1.000 0,4.000 3.000 1,3.000 3.000 1,3.000 4.000 0,1.000 1.000 1,1.000 0.000 1,-1.000 0.000 0,1.000 0.000 2,-3.000 1.000-1,-2.000 4.000 1,-3.000 3.000 0,-3.000 3.000 0,-2.000-1.000-1,0.000-2.000 0,0.000-3.000-1,0.000-3.000 0,3.000-2.000-1,6.000 0.000 0,7.000 0.000 1,6.000 0.000 0,3.000-4.000 0,0.000-5.000 0,0.000-7.000-2,0.000-5.000 0,1.000-3.000-1,4.000 4.000 1,3.000 3.000 0,3.000 3.000 0,1.000 3.000 0,1.000 3.000 2,-1.000 3.000 0,1.000 4.000 2,-4.000 2.000 1,-6.000 4.000-2,-6.000 3.000 1,-6.000 3.000-1,-6.000-1.000-1,-2.000-2.000 0,-3.000-3.000 0,-3.000-3.000 0,-2.000-1.000-1,0.000 4.000 0,0.000 3.000-1,0.000 3.000 0,0.000-2.000 0,0.000-6.000 0,0.000-6.000-1,0.000-6.000 0,3.000-2.000 0,6.000 3.000 0,7.000 3.000 1,6.000 4.000-1,3.000-1.000 0,0.000-3.000 0,0.000-3.000 1,0.000-2.000-1,0.000-1.000 1,0.000 3.000 0,0.000 3.000 0,0.000 4.000 1,0.000 4.000-1,0.000 6.000 0,0.000 7.000 0,0.000 6.000 1,1.000 1.000-1,4.000-3.000 0,3.000-3.000 1,3.000-2.000 0,-1.000-5.000 0,-2.000-2.000-1,-3.000-3.000 1,-3.000-3.000 0,1.000-4.000 0,6.000-3.000-1,7.000-3.000 0,6.000-2.000 0,1.000-3.000 1,-3.000 1.000 0,-3.000-1.000 0,-2.000 1.000 1,-6.000 2.000 1,-6.000 7.000-1,-6.000 6.000 1,-6.000 7.000-1,-4.000 4.000 0,1.000 3.000 0,-1.000 3.000-1,1.000 4.000 0,-4.000 1.000 0,-6.000 0.000 0,-6.000 0.000 0,-6.000 0.000 1,-4.000-4.000 0,1.000-5.000-1,-1.000-7.000 1,1.000-5.000-1,-3.000-4.000 0,-2.000 0.000 0,-3.000 0.000 0,-3.000 0.000 0,-2.000 0.000 0,0.000 0.000-1,0.000 0.000 1,0.000 0.000-1,0.000-2.000 1,0.000-3.000-1,0.000-3.000 1,0.000-2.000-1,0.000-1.000 1,0.000 3.000-1,0.000 3.000 0,0.000 4.000 1,0.000 1.000-2,0.000 0.000-1,0.000 0.000 0,0.000 0.000-2,3.000 0.000 0,6.000 0.000-1,7.000 0.000 1,6.000 0.000 0,3.000-4.000 0,0.000-5.000 1,0.000-7.000 1,0.000-5.000 1,0.000-3.000-1,0.000 4.000 1,0.000 3.000 0,0.000 3.000 0,-2.000-1.000-1,-3.000-2.000-2,-3.000-3.000-2,-2.000-3.000-2,-3.000-2.000-2,1.000 0.000-3,-1.000 0.000-3,1.000 0.000-3,-4.000 0.000-3,-6.000 0.000-3,-6.000 0.000-3,-6.000 0.000-2,-7.000-2.000-3,-6.000-3.000-2,-6.000-3.000-1,-6.000-2.000-3,-6.000-3.000-1,-2.000 1.000-2,-3.000-1.000-3,-3.000 1.000-2</inkml:trace>
</inkml:ink>
</file>

<file path=ppt/ink/ink91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32"/>
    </inkml:context>
    <inkml:brush xml:id="br0">
      <inkml:brushProperty name="width" value="0.0340791046619415" units="cm"/>
      <inkml:brushProperty name="height" value="0.0340791046619415" units="cm"/>
      <inkml:brushProperty name="color" value="#00bff3"/>
      <inkml:brushProperty name="ignorePressure" value="0"/>
    </inkml:brush>
  </inkml:definitions>
  <inkml:trace contextRef="#ctx0" brushRef="#br0">24700.000 32450.000 645,'7.000'-77.000'0,"17.000"-3.000"0,15.000-3.000 0,16.000-2.000 0,2.000 5.000 0,-8.000 16.000 0,-10.000 15.000 0,-9.000 17.000 0,-4.000-1.000-4,4.000-16.000-8,3.000-15.000-7,3.000-15.000-9,-4.000-4.000 1,-8.000 9.000 7,-10.000 10.000 8,-9.000 10.000 7,-7.000 4.000 7,-3.000 0.000 3,-3.000 0.000 5,-2.000 0.000 3,-6.000 0.000 4,-6.000 0.000 3,-6.000 0.000 3,-6.000 0.000 2,-9.000 1.000 1,-8.000 4.000-4,-10.000 3.000-2,-9.000 3.000-4,-10.000 4.000-1,-9.000 7.000-1,-10.000 6.000-2,-8.000 7.000 0,-11.000 2.000-1,-8.000 1.000-1,-10.000-1.000-2,-9.000 1.000-1,-12.000 7.000-1,-11.000 16.000 1,-14.000 15.000-1,-11.000 17.000 0,-6.000 10.000 0,4.000 6.000 0,3.000 7.000 0,3.000 6.000-1,3.000 4.000 1,3.000 4.000 0,3.000 3.000 0,4.000 3.000 0,-1.000 4.000 0,-3.000 7.000 1,-3.000 6.000-1,-2.000 7.000 1,3.000 0.000 0,14.000-2.000 1,11.000-3.000-1,14.000-3.000 1,11.000-2.000-1,14.000 0.000 0,11.000 0.000 0,14.000 0.000 0,13.000 0.000-1,16.000 0.000-1,15.000 0.000 0,17.000 0.000-2,13.000 0.000 1,13.000 0.000-1,12.000 0.000-1,13.000 0.000 0,16.000 0.000 0,23.000 0.000 0,22.000 0.000-1,22.000 0.000 1,16.000-5.000-1,14.000-9.000-2,11.000-10.000 0,14.000-8.000 0,10.000-8.000-2,9.000-2.000 1,10.000-3.000-1,10.000-3.000 1,8.000-4.000 0,10.000-3.000 1,10.000-3.000 0,9.000-2.000 0,10.000-6.000 1,14.000-6.000-2,11.000-6.000 0,14.000-6.000-2,3.000-9.000 1,-2.000-8.000 0,-3.000-10.000 1,-3.000-9.000 0,-2.000-13.000 1,0.000-16.000 1,0.000-15.000-1,0.000-15.000 1,-5.000-14.000-1,-9.000-8.000 1,-10.000-10.000 0,-8.000-9.000 1,-15.000-9.000-1,-19.000-5.000 0,-18.000-7.000 0,-19.000-5.000 0,-18.000-4.000 0,-15.000 0.000 0,-15.000 0.000 1,-16.000 0.000-1,-15.000 3.000 2,-11.000 6.000 0,-14.000 7.000 0,-11.000 6.000 2,-15.000 3.000-1,-16.000 0.000 0,-15.000 0.000-1,-15.000 0.000 0,-20.000-5.000-1,-21.000-9.000-1,-22.000-10.000-2,-22.000-8.000 0,-22.000 2.000-2,-22.000 16.000-2,-22.000 15.000-1,-21.000 17.000-2,-18.000 17.000-1,-12.000 23.000-1,-13.000 22.000-2,-12.000 22.000 0,-15.000 23.000-2,-15.000 25.000-5,-15.000 25.000-3,-16.000 25.000-4,-7.000 23.000-1,4.000 22.000 3,3.000 22.000 1,3.000 23.000 3,28.000-8.000-1,53.000-33.000-6,53.000-35.000-4,54.000-34.000-4</inkml:trace>
</inkml:ink>
</file>

<file path=ppt/ink/ink91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35"/>
    </inkml:context>
    <inkml:brush xml:id="br0">
      <inkml:brushProperty name="width" value="0.0451388843357563" units="cm"/>
      <inkml:brushProperty name="height" value="0.0451388843357563" units="cm"/>
      <inkml:brushProperty name="color" value="#00bff3"/>
      <inkml:brushProperty name="ignorePressure" value="0"/>
    </inkml:brush>
  </inkml:definitions>
  <inkml:trace contextRef="#ctx0" brushRef="#br0">76400.000 39700.000 487,'-54.000'-72.000'7,"-5.000"6.000"13,-7.000 7.000 14,-5.000 6.000 13,0.000 7.000 2,10.000 10.000-9,10.000 10.000-9,9.000 9.000-9,4.000 4.000-6,1.000 1.000-3,-1.000-1.000-3,1.000 1.000-3,-9.000 1.000-2,-15.000 3.000 1,-15.000 3.000 1,-16.000 4.000 0,-12.000 2.000 0,-5.000 4.000-1,-7.000 3.000 0,-5.000 3.000 0,-8.000 6.000-1,-5.000 9.000-1,-7.000 10.000 1,-5.000 10.000-1,-4.000 4.000 0,0.000 0.000 0,0.000 0.000 1,0.000 0.000 1,1.000 3.000 0,4.000 6.000-1,3.000 7.000-1,3.000 6.000-1,1.000 6.000 0,1.000 6.000 1,-1.000 7.000 0,1.000 6.000 1,4.000 9.000 0,9.000 13.000 1,10.000 12.000 0,10.000 13.000 0,8.000 6.000 0,10.000 0.000 1,10.000 0.000-1,9.000 0.000 0,9.000 3.000 0,9.000 6.000 0,10.000 7.000 0,10.000 6.000 1,8.000-1.000-1,10.000-5.000-1,10.000-7.000-1,9.000-5.000 0,12.000-9.000-2,16.000-9.000 0,15.000-10.000-3,17.000-8.000 0,10.000-9.000-1,6.000-6.000-1,7.000-6.000 0,6.000-6.000 0,7.000-6.000-1,10.000-2.000 0,10.000-3.000 1,9.000-3.000-1,6.000-10.000 1,3.000-16.000 0,3.000-15.000 0,4.000-15.000 1,8.000-17.000-1,17.000-15.000 0,15.000-15.000 1,16.000-16.000-1,7.000-15.000 0,1.000-11.000 1,-1.000-14.000 1,1.000-11.000 0,-3.000-6.000 0,-2.000 4.000-1,-3.000 3.000-1,-3.000 3.000-1,-7.000 3.000 0,-9.000 3.000 1,-10.000 3.000 0,-8.000 4.000 1,-11.000 1.000 0,-8.000 0.000-2,-10.000 0.000-1,-9.000 0.000-2,-9.000-4.000 0,-5.000-5.000 1,-7.000-7.000 0,-5.000-5.000 2,-8.000-14.000 0,-5.000-18.000-1,-7.000-19.000 0,-5.000-18.000 0,-12.000-15.000 0,-16.000-9.000 0,-15.000-10.000 0,-15.000-8.000 1,-14.000-3.000 0,-8.000 7.000 2,-10.000 6.000 0,-9.000 7.000 1,-15.000 8.000 0,-18.000 14.000 0,-19.000 11.000 0,-18.000 14.000-1,-18.000 10.000-1,-16.000 9.000 1,-15.000 10.000-1,-15.000 10.000 1,-12.000 13.000 2,-6.000 19.000 3,-6.000 19.000 6,-6.000 19.000 3,-10.000 15.000-1,-12.000 13.000-7,-13.000 12.000-7,-12.000 13.000-7,-5.000 15.000-6,3.000 19.000-7,3.000 19.000-6,4.000 19.000-6,15.000 9.000-3,28.000 0.000 4,28.000 0.000 4,29.000 0.000 2,22.000-8.000 1,20.000-16.000-4,18.000-15.000-2,20.000-15.000-4</inkml:trace>
</inkml:ink>
</file>

<file path=ppt/ink/ink91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3:55"/>
    </inkml:context>
    <inkml:brush xml:id="br0">
      <inkml:brushProperty name="width" value="0.0331191755831242" units="cm"/>
      <inkml:brushProperty name="height" value="0.0331191755831242" units="cm"/>
      <inkml:brushProperty name="color" value="#00bff3"/>
      <inkml:brushProperty name="ignorePressure" value="0"/>
    </inkml:brush>
  </inkml:definitions>
  <inkml:trace contextRef="#ctx0" brushRef="#br0">73400.000 15450.000 664,'-49.000'0.000'0,"4.000"0.000"0,3.000 0.000 0,3.000 0.000 0,1.000 0.000-1,1.000 0.000-3,-1.000 0.000-2,1.000 0.000-2,1.000 0.000 3,3.000 0.000 10,3.000 0.000 10,4.000 0.000 10,8.000 0.000 5,17.000 0.000 1,15.000 0.000 1,16.000 0.000 2,12.000-5.000-3,9.000-9.000-4,10.000-10.000-7,10.000-8.000-4,8.000-8.000-4,10.000-2.000-1,10.000-3.000-1,9.000-3.000-1,7.000-4.000-1,7.000-3.000 1,6.000-3.000 0,7.000-2.000 1,5.000-3.000-2,7.000 1.000-3,6.000-1.000-2,7.000 1.000-5,2.000-1.000-1,1.000 1.000 0,-1.000-1.000 0,1.000 1.000 0,-7.000 1.000-1,-12.000 3.000 0,-13.000 3.000 0,-12.000 4.000 0,-10.000 4.000 0,-6.000 6.000-2,-6.000 7.000-1,-6.000 6.000 0,-9.000 3.000-1,-8.000 0.000 2,-10.000 0.000 0,-9.000 0.000 1,-9.000 1.000 1,-5.000 4.000 0,-7.000 3.000-1,-5.000 3.000 1,-11.000 1.000-1,-11.000 1.000-1,-14.000-1.000-2,-11.000 1.000-1,-11.000 4.000-2,-5.000 9.000 0,-7.000 10.000-1,-5.000 10.000-1,-8.000 7.000 0,-5.000 6.000 2,-7.000 7.000 1,-5.000 6.000 1,-11.000 4.000 1,-11.000 4.000 1,-14.000 3.000 0,-11.000 3.000 0,-12.000 6.000 1,-9.000 9.000-1,-10.000 10.000 1,-8.000 10.000 1,-4.000 2.000-1,3.000-3.000 2,3.000-3.000 0,4.000-2.000 2,2.000-8.000 0,4.000-8.000 2,3.000-10.000 2,3.000-9.000 1,7.000-7.000 1,14.000-3.000 0,11.000-3.000 0,14.000-2.000 0,10.000-8.000 0,9.000-8.000 1,10.000-10.000 1,10.000-9.000 1,7.000-5.000 0,6.000 0.000-1,7.000 0.000-1,6.000 0.000-1,18.000-7.000 1,32.000-11.000 2,31.000-14.000 3,32.000-11.000 3,25.000-11.000 0,23.000-5.000-2,22.000-7.000-3,22.000-5.000-2,15.000-6.000-2,9.000-3.000 0,10.000-3.000-1,10.000-2.000 0,-3.000 0.000 0,-11.000 7.000-2,-14.000 6.000-1,-11.000 7.000 0,-9.000 5.000-6,-3.000 7.000-7,-3.000 6.000-8,-2.000 7.000-8,-15.000 7.000-2,-25.000 9.000 3,-25.000 10.000 5,-25.000 10.000 4,-16.000 2.000-1,-6.000-3.000-3,-6.000-3.000-4,-6.000-2.000-3</inkml:trace>
</inkml:ink>
</file>

<file path=ppt/ink/ink91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01"/>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77050.000 36700.000 999,'-74.000'1.000'0,"4.000"4.000"0,3.000 3.000 0,3.000 3.000 0</inkml:trace>
</inkml:ink>
</file>

<file path=ppt/ink/ink91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02"/>
    </inkml:context>
    <inkml:brush xml:id="br0">
      <inkml:brushProperty name="width" value="0.0377729125320911" units="cm"/>
      <inkml:brushProperty name="height" value="0.0377729125320911" units="cm"/>
      <inkml:brushProperty name="color" value="#00bff3"/>
      <inkml:brushProperty name="ignorePressure" value="0"/>
    </inkml:brush>
  </inkml:definitions>
  <inkml:trace contextRef="#ctx0" brushRef="#br0">76500.000 36600.000 582,'-25.000'-69.000'-1,"0.000"13.000"-2,0.000 12.000-1,0.000 13.000-2,0.000 7.000-1,0.000 4.000 0,0.000 3.000 1,0.000 3.000 0,1.000 1.000 1,4.000 1.000 4,3.000-1.000 3,3.000 1.000 2,1.000-1.000 3,1.000 1.000 2,-1.000-1.000 2,1.000 1.000 1,4.000-1.000 5,9.000 1.000 4,10.000-1.000 6,10.000 1.000 4,7.000 4.000 1,6.000 9.000-3,7.000 10.000-5,6.000 10.000-3,4.000 7.000-4,4.000 6.000-2,3.000 7.000-2,3.000 6.000-2,1.000 3.000-1,1.000 0.000-2,-1.000 0.000 0,1.000 0.000-1,-3.000-2.000-2,-2.000-3.000-1,-3.000-3.000-1,-3.000-2.000-2,-1.000-5.000 0,4.000-2.000 0,3.000-3.000 1,3.000-3.000 2,1.000-6.000-1,1.000-5.000 1,-1.000-7.000 0,1.000-5.000 0,2.000-9.000 0,7.000-9.000 2,6.000-10.000 1,7.000-8.000 0,8.000-20.000 2,14.000-28.000-1,11.000-28.000 0,14.000-27.000-1,10.000-28.000 1,9.000-24.000 0,10.000-26.000-1,10.000-24.000 1,18.000-18.000-4,28.000-9.000-4,28.000-10.000-6,29.000-8.000-5,13.000-9.000-8,1.000-6.000-11,-1.000-6.000-11,1.000-6.000-10,-7.000 13.000-4,-12.000 35.000 4,-13.000 35.000 3,-12.000 34.000 5,-30.000 35.000 4,-47.000 39.000 4,-47.000 36.000 4,-46.000 39.000 5</inkml:trace>
</inkml:ink>
</file>

<file path=ppt/ink/ink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5"/>
    </inkml:context>
    <inkml:brush xml:id="br0">
      <inkml:brushProperty name="width" value="0.041039053350687" units="cm"/>
      <inkml:brushProperty name="height" value="0.041039053350687" units="cm"/>
      <inkml:brushProperty name="color" value="#f2385b"/>
      <inkml:brushProperty name="ignorePressure" value="0"/>
    </inkml:brush>
  </inkml:definitions>
  <inkml:trace contextRef="#ctx0" brushRef="#br0">50050.000 39750.000 536,'-5.000'-44.000'5,"-9.000"13.000"10,-10.000 12.000 12,-8.000 13.000 9,-6.000 9.000 7,1.000 6.000 4,-1.000 7.000 2,1.000 6.000 3,-6.000 10.000-2,-8.000 17.000-9,-10.000 15.000-8,-9.000 16.000-9,-7.000 10.000-6,-3.000 7.000-6,-3.000 6.000-4,-2.000 7.000-4,-5.000 5.000-7,-2.000 7.000-8,-3.000 6.000-6,-3.000 7.000-8,4.000-3.000-7,13.000-8.000-9,12.000-10.000-8,13.000-9.000-8,10.000-15.000-2,10.000-18.000 3,10.000-19.000 4,9.000-18.000 2</inkml:trace>
</inkml:ink>
</file>

<file path=ppt/ink/ink92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02"/>
    </inkml:context>
    <inkml:brush xml:id="br0">
      <inkml:brushProperty name="width" value="0.0352437980473042" units="cm"/>
      <inkml:brushProperty name="height" value="0.0352437980473042" units="cm"/>
      <inkml:brushProperty name="color" value="#00bff3"/>
      <inkml:brushProperty name="ignorePressure" value="0"/>
    </inkml:brush>
  </inkml:definitions>
  <inkml:trace contextRef="#ctx0" brushRef="#br0">84700.000 36400.000 624,'-46.000'-2.000'0,"10.000"-3.000"0,10.000-3.000 0,9.000-2.000 0,13.000 5.000 1,20.000 16.000 3,18.000 15.000 4,20.000 17.000 2,3.000 3.000 2,-8.000-5.000 1,-10.000-7.000 1,-9.000-5.000 2,-4.000-1.000 1,4.000 6.000 3,3.000 7.000 2,3.000 6.000 2,3.000 4.000 0,3.000 4.000-3,3.000 3.000-2,4.000 3.000-2,1.000-2.000-2,0.000-6.000-1,0.000-6.000 0,0.000-6.000-1,1.000-9.000-2,4.000-8.000-3,3.000-10.000-5,3.000-9.000-3,6.000-12.000-2,9.000-11.000 0,10.000-14.000 2,10.000-11.000-1,10.000-20.000 3,13.000-24.000 1,12.000-26.000 4,13.000-24.000 1,16.000-35.000 2,23.000-44.000-1,22.000-43.000-1,22.000-44.000 1,30.000-30.000-5,42.000-16.000-5,40.000-15.000-8,41.000-15.000-6,9.000 5.000-6,-22.000 29.000-8,-22.000 28.000-6,-21.000 28.000-7,-39.000 39.000-6,-52.000 50.000-1,-53.000 50.000-4,-53.000 50.000-2</inkml:trace>
</inkml:ink>
</file>

<file path=ppt/ink/ink92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11"/>
    </inkml:context>
    <inkml:brush xml:id="br0">
      <inkml:brushProperty name="width" value="0.0500099211931229" units="cm"/>
      <inkml:brushProperty name="height" value="0.0500099211931229" units="cm"/>
      <inkml:brushProperty name="color" value="#00bff3"/>
      <inkml:brushProperty name="ignorePressure" value="0"/>
    </inkml:brush>
  </inkml:definitions>
  <inkml:trace contextRef="#ctx0" brushRef="#br0">65800.000 45250.000 439,'-79.000'0.000'0,"-5.000"0.000"-2,-7.000 0.000 0,-5.000 0.000-2,11.000 1.000 9,32.000 4.000 19,31.000 3.000 19,32.000 3.000 19,19.000-1.000 3,10.000-2.000-12,10.000-3.000-12,9.000-3.000-11,2.000-4.000-8,-2.000-3.000-3,-3.000-3.000-3,-3.000-2.000-4,2.000-1.000-1,10.000 3.000 0,10.000 3.000-1,9.000 4.000 1,2.000 1.000-2,-2.000 0.000 0,-3.000 0.000-1,-3.000 0.000 0,-4.000 1.000-1,-3.000 4.000 1,-3.000 3.000-1,-2.000 3.000 1,-3.000-1.000-1,1.000-2.000-3,-1.000-3.000-2,1.000-3.000-2,2.000-1.000-2,7.000 4.000 1,6.000 3.000 0,7.000 3.000 1,2.000-1.000 0,1.000-2.000 1,-1.000-3.000 1,1.000-3.000 0,-1.000-1.000 2,1.000 4.000-1,-1.000 3.000 2,1.000 3.000 0,-4.000 1.000 0,-6.000 1.000 0,-6.000-1.000 0,-6.000 1.000 0,-4.000 1.000 0,1.000 3.000-1,-1.000 3.000-1,1.000 4.000-1,-3.000-3.000 0,-2.000-5.000-1,-3.000-7.000-1,-3.000-5.000 1,2.000-3.000-1,10.000 4.000 0,10.000 3.000 0,9.000 3.000 0,4.000-4.000 0,1.000-8.000 0,-1.000-10.000 0,1.000-9.000-1,-1.000-5.000 0,1.000 0.000 1,-1.000 0.000-1,1.000 0.000 0,-1.000 1.000 0,1.000 4.000 1,-1.000 3.000-1,1.000 3.000 1,-3.000 3.000-1,-2.000 3.000 1,-3.000 3.000 0,-3.000 4.000 0,-2.000 1.000-1,0.000 0.000 0,0.000 0.000-1,0.000 0.000 0,-4.000 0.000-1,-5.000 0.000 1,-7.000 0.000-1,-5.000 0.000 1,-3.000 0.000 1,4.000 0.000-1,3.000 0.000 1,3.000 0.000 0,-1.000 0.000-1,-2.000 0.000 1,-3.000 0.000 0,-3.000 0.000 0,-2.000 1.000 0,0.000 4.000 1,0.000 3.000-1,0.000 3.000 1,0.000-1.000-1,0.000-2.000 0,0.000-3.000 0,0.000-3.000-1,1.000-1.000-1,4.000 4.000-4,3.000 3.000-3,3.000 3.000-2,-2.000 1.000-5,-6.000 1.000-4,-6.000-1.000-4,-6.000 1.000-4</inkml:trace>
</inkml:ink>
</file>

<file path=ppt/ink/ink92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15"/>
    </inkml:context>
    <inkml:brush xml:id="br0">
      <inkml:brushProperty name="width" value="0.0393585674464703" units="cm"/>
      <inkml:brushProperty name="height" value="0.0393585674464703" units="cm"/>
      <inkml:brushProperty name="color" value="#00bff3"/>
      <inkml:brushProperty name="ignorePressure" value="0"/>
    </inkml:brush>
  </inkml:definitions>
  <inkml:trace contextRef="#ctx0" brushRef="#br0">69900.000 38000.000 558,'-2.000'-49.000'5,"-3.000"4.000"7,-3.000 3.000 9,-2.000 3.000 8,0.000 10.000 5,7.000 20.000 2,6.000 18.000 1,7.000 20.000 2,0.000 13.000-2,-2.000 9.000-4,-3.000 10.000-6,-3.000 10.000-5,-2.000 10.000-3,0.000 13.000-1,0.000 12.000-3,0.000 13.000 0,0.000 4.000-3,0.000-3.000-1,0.000-3.000-3,0.000-2.000-2,0.000-1.000-2,0.000 3.000-3,0.000 3.000-2,0.000 4.000-4,0.000-3.000-1,0.000-5.000-1,0.000-7.000 0,0.000-5.000-1,0.000-4.000-4,0.000 0.000-6,0.000 0.000-6,0.000 0.000-8,0.000-4.000-2,0.000-5.000 0,0.000-7.000 0,0.000-5.000 0,0.000-6.000 1,0.000-3.000 1,0.000-3.000 1,0.000-2.000 1,0.000-8.000 3,0.000-8.000 1,0.000-10.000 4,0.000-9.000 1</inkml:trace>
</inkml:ink>
</file>

<file path=ppt/ink/ink92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15"/>
    </inkml:context>
    <inkml:brush xml:id="br0">
      <inkml:brushProperty name="width" value="0.0395900830626488" units="cm"/>
      <inkml:brushProperty name="height" value="0.0395900830626488" units="cm"/>
      <inkml:brushProperty name="color" value="#00bff3"/>
      <inkml:brushProperty name="ignorePressure" value="0"/>
    </inkml:brush>
  </inkml:definitions>
  <inkml:trace contextRef="#ctx0" brushRef="#br0">69450.000 40300.000 555,'-46.000'-24.000'0,"10.000"4.000"0,10.000 3.000 0,9.000 3.000-1,6.000 7.000 7,3.000 14.000 10,3.000 11.000 13,4.000 14.000 10,2.000 5.000 4,4.000 1.000-6,3.000-1.000-6,3.000 1.000-7,1.000 4.000-3,1.000 9.000-1,-1.000 10.000-3,1.000 10.000-2,-1.000 4.000-1,1.000 0.000-1,-1.000 0.000-1,1.000 0.000-1,-1.000 0.000-1,1.000 0.000-2,-1.000 0.000-1,1.000 0.000-3,1.000-5.000 0,3.000-9.000 0,3.000-10.000 0,4.000-8.000 1,4.000-18.000 1,6.000-25.000 1,7.000-25.000 1,6.000-25.000 2,4.000-18.000-2,4.000-8.000-1,3.000-10.000-3,3.000-9.000-2,3.000-9.000-4,3.000-5.000-2,3.000-7.000-3,4.000-5.000-3,-1.000-4.000-5,-3.000 0.000-7,-3.000 0.000-6,-2.000 0.000-8,-5.000 6.000-5,-2.000 13.000-5,-3.000 12.000-5,-3.000 13.000-5,-7.000 12.000 2,-9.000 13.000 7,-10.000 12.000 7,-8.000 13.000 7</inkml:trace>
</inkml:ink>
</file>

<file path=ppt/ink/ink92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18"/>
    </inkml:context>
    <inkml:brush xml:id="br0">
      <inkml:brushProperty name="width" value="0.0408122986555099" units="cm"/>
      <inkml:brushProperty name="height" value="0.0408122986555099" units="cm"/>
      <inkml:brushProperty name="color" value="#00bff3"/>
      <inkml:brushProperty name="ignorePressure" value="0"/>
    </inkml:brush>
  </inkml:definitions>
  <inkml:trace contextRef="#ctx0" brushRef="#br0">71350.000 38350.000 539,'-47.000'-4.000'0,"6.000"-5.000"-1,7.000-7.000 1,6.000-5.000 0,10.000-3.000 4,17.000 4.000 8,15.000 3.000 10,16.000 3.000 8,9.000 3.000 4,3.000 3.000 0,3.000 3.000 0,4.000 4.000-1,1.000 1.000 0,0.000 0.000-4,0.000 0.000-2,0.000 0.000-2,-2.000 3.000-3,-3.000 6.000-2,-3.000 7.000-2,-2.000 6.000-3,-6.000 6.000-2,-6.000 6.000-3,-6.000 7.000-2,-6.000 6.000-2,-6.000 3.000-3,-2.000 0.000 0,-3.000 0.000-2,-3.000 0.000-1,-6.000 7.000-1,-5.000 17.000-3,-7.000 15.000-2,-5.000 16.000-3,-9.000 4.000 0,-9.000-6.000-1,-10.000-6.000 0,-8.000-6.000-1,-6.000-6.000 1,1.000-2.000 2,-1.000-3.000 2,1.000-3.000 1,2.000-6.000 1,7.000-5.000 1,6.000-7.000 1,7.000-5.000 1,13.000-11.000 4,22.000-11.000 6,22.000-14.000 6,23.000-11.000 6,25.000-17.000 2,32.000-18.000-3,31.000-19.000-4,32.000-18.000-3,22.000-15.000-8,17.000-9.000-16,15.000-10.000-15,16.000-8.000-14,-7.000 2.000-5,-28.000 16.000 9,-28.000 15.000 6,-27.000 17.000 9,-22.000 7.000-4,-11.000 0.000-12,-14.000 0.000-13,-11.000 0.000-13</inkml:trace>
</inkml:ink>
</file>

<file path=ppt/ink/ink92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24"/>
    </inkml:context>
    <inkml:brush xml:id="br0">
      <inkml:brushProperty name="width" value="0.0414978042244911" units="cm"/>
      <inkml:brushProperty name="height" value="0.0414978042244911" units="cm"/>
      <inkml:brushProperty name="color" value="#000000"/>
      <inkml:brushProperty name="ignorePressure" value="0"/>
    </inkml:brush>
  </inkml:definitions>
  <inkml:trace contextRef="#ctx0" brushRef="#br0">69900.000 37350.000 530,'-2.000'-68.000'3,"-3.000"17.000"7,-3.000 15.000 7,-2.000 16.000 7,-1.000 15.000 5,3.000 16.000 6,3.000 15.000 4,4.000 17.000 5,1.000 14.000 0,0.000 17.000-6,0.000 15.000-5,0.000 16.000-5,-2.000 13.000-4,-3.000 14.000-3,-3.000 11.000-1,-2.000 14.000-3,-3.000 11.000-3,1.000 14.000-2,-1.000 11.000-3,1.000 14.000-3,-1.000 0.000-4,1.000-8.000-3,-1.000-10.000-4,1.000-9.000-4,1.000-12.000-2,3.000-11.000-1,3.000-14.000-1,4.000-11.000 0,2.000-9.000-4,4.000-3.000-7,3.000-3.000-7,3.000-2.000-7,3.000-11.000-5,3.000-15.000-2,3.000-15.000-4,4.000-16.000-2,-1.000-13.000 2,-3.000-9.000 7,-3.000-10.000 6,-2.000-8.000 6</inkml:trace>
</inkml:ink>
</file>

<file path=ppt/ink/ink92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24"/>
    </inkml:context>
    <inkml:brush xml:id="br0">
      <inkml:brushProperty name="width" value="0.0383607149124146" units="cm"/>
      <inkml:brushProperty name="height" value="0.0383607149124146" units="cm"/>
      <inkml:brushProperty name="color" value="#000000"/>
      <inkml:brushProperty name="ignorePressure" value="0"/>
    </inkml:brush>
  </inkml:definitions>
  <inkml:trace contextRef="#ctx0" brushRef="#br0">68900.000 39900.000 573,'-63.000'-33.000'30,"26.000"34.000"5,24.000 35.000 3,26.000 35.000 4,13.000 18.000-2,4.000 3.000-5,3.000 3.000-6,3.000 4.000-6,1.000 5.000-3,1.000 10.000-1,-1.000 10.000 0,1.000 9.000 0,-4.000-5.000-2,-6.000-19.000-3,-6.000-18.000-3,-6.000-19.000-3,-2.000-10.000-3,3.000 1.000 0,3.000-1.000 0,4.000 1.000-2,7.000-15.000 0,13.000-28.000 0,12.000-28.000-1,13.000-27.000 0,7.000-28.000-4,4.000-24.000-4,3.000-26.000-5,3.000-24.000-6,3.000-15.000-7,3.000-3.000-9,3.000-3.000-8,4.000-2.000-9,-1.000 5.000-4,-3.000 16.000 2,-3.000 15.000 0,-2.000 17.000 3,-11.000 16.000 4,-15.000 19.000 8,-15.000 19.000 9,-16.000 19.000 9</inkml:trace>
</inkml:ink>
</file>

<file path=ppt/ink/ink92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4:24"/>
    </inkml:context>
    <inkml:brush xml:id="br0">
      <inkml:brushProperty name="width" value="0.0446079038083553" units="cm"/>
      <inkml:brushProperty name="height" value="0.0446079038083553" units="cm"/>
      <inkml:brushProperty name="color" value="#000000"/>
      <inkml:brushProperty name="ignorePressure" value="0"/>
    </inkml:brush>
  </inkml:definitions>
  <inkml:trace contextRef="#ctx0" brushRef="#br0">71150.000 38450.000 493,'-41.000'18.000'4,"19.000"-11.000"11,19.000-14.000 9,19.000-11.000 10,15.000-6.000 3,13.000 4.000-2,12.000 3.000-2,13.000 3.000-2,6.000 3.000-3,0.000 3.000-3,0.000 3.000-4,0.000 4.000-2,-2.000 5.000-3,-3.000 10.000-1,-3.000 10.000 0,-2.000 9.000-1,-9.000 12.000-1,-12.000 16.000 0,-13.000 15.000 0,-12.000 17.000-1,-13.000 8.000 1,-12.000 4.000-1,-13.000 3.000 0,-12.000 3.000 1,-13.000 1.000-5,-12.000 1.000-8,-13.000-1.000-9,-12.000 1.000-9,-7.000-4.000-3,1.000-6.000 4,-1.000-6.000 2,1.000-6.000 4,5.000-10.000 4,14.000-12.000 4,11.000-13.000 4,14.000-12.000 4,21.000-16.000 4,31.000-19.000 6,32.000-18.000 5,31.000-19.000 4,31.000-19.000 0,31.000-19.000-6,32.000-18.000-7,31.000-19.000-6,17.000-7.000-7,3.000 7.000-10,3.000 6.000-8,4.000 7.000-10,-14.000 8.000-5,-27.000 14.000-1,-28.000 11.000-2,-28.000 14.000-1,-23.000 7.000-5,-15.000 3.000-6,-15.000 3.000-6,-16.000 4.000-8</inkml:trace>
</inkml:ink>
</file>

<file path=ppt/ink/ink92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0"/>
    </inkml:context>
    <inkml:brush xml:id="br0">
      <inkml:brushProperty name="width" value="0.0461474880576134" units="cm"/>
      <inkml:brushProperty name="height" value="0.0461474880576134" units="cm"/>
      <inkml:brushProperty name="color" value="#000000"/>
      <inkml:brushProperty name="ignorePressure" value="0"/>
    </inkml:brush>
  </inkml:definitions>
  <inkml:trace contextRef="#ctx0" brushRef="#br0">80950.000 36900.000 476,'-22.000'-80.000'93,"6.000"41.000"-15,7.000 40.000-15,6.000 42.000-16,3.000 21.000-10,0.000 3.000-3,0.000 3.000-5,0.000 4.000-4,-5.000 4.000-3,-9.000 6.000-1,-10.000 7.000-2,-8.000 6.000-2,-6.000 7.000-2,1.000 10.000-4,-1.000 10.000-3,1.000 9.000-4,-1.000 4.000-5,1.000 1.000-8,-1.000-1.000-9,1.000 1.000-8,4.000-10.000-5,9.000-19.000-1,10.000-18.000-3,10.000-19.000-1,7.000-21.000-4,6.000-21.000-5,7.000-22.000-5,6.000-22.000-5,4.000-15.000 1,4.000-5.000 7,3.000-7.000 7,3.000-5.000 8</inkml:trace>
</inkml:ink>
</file>

<file path=ppt/ink/ink92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0"/>
    </inkml:context>
    <inkml:brush xml:id="br0">
      <inkml:brushProperty name="width" value="0.0361850000917912" units="cm"/>
      <inkml:brushProperty name="height" value="0.0361850000917912" units="cm"/>
      <inkml:brushProperty name="color" value="#000000"/>
      <inkml:brushProperty name="ignorePressure" value="0"/>
    </inkml:brush>
  </inkml:definitions>
  <inkml:trace contextRef="#ctx0" brushRef="#br0">81950.000 36850.000 607,'71.000'25.000'148,"-5.000"0.000"-37,-7.000 0.000-37,-5.000 0.000-36,-8.000 1.000-23,-5.000 4.000-8,-7.000 3.000-11,-5.000 3.000-8,-4.000 3.000-5,0.000 3.000-4,0.000 3.000-2,0.000 4.000-2,-4.000-1.000-6,-5.000-3.000-8,-7.000-3.000-10,-5.000-2.000-8,-6.000-6.000 0,-3.000-6.000 8,-3.000-6.000 8,-2.000-6.000 9</inkml:trace>
</inkml:ink>
</file>

<file path=ppt/ink/ink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5"/>
    </inkml:context>
    <inkml:brush xml:id="br0">
      <inkml:brushProperty name="width" value="0.0427541024982929" units="cm"/>
      <inkml:brushProperty name="height" value="0.0427541024982929" units="cm"/>
      <inkml:brushProperty name="color" value="#f2385b"/>
      <inkml:brushProperty name="ignorePressure" value="0"/>
    </inkml:brush>
  </inkml:definitions>
  <inkml:trace contextRef="#ctx0" brushRef="#br0">50500.000 40000.000 514,'21.000'-18.000'9,"-5.000"17.000"18,-7.000 15.000 18,-5.000 16.000 18,-6.000 12.000 6,-3.000 9.000-9,-3.000 10.000-8,-2.000 10.000-7,-3.000 7.000-9,1.000 6.000-6,-1.000 7.000-8,1.000 6.000-7,-4.000 3.000-7,-6.000 0.000-3,-6.000 0.000-6,-6.000 0.000-4,-4.000-5.000-9,1.000-9.000-13,-1.000-10.000-12,1.000-8.000-12</inkml:trace>
</inkml:ink>
</file>

<file path=ppt/ink/ink93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0"/>
    </inkml:context>
    <inkml:brush xml:id="br0">
      <inkml:brushProperty name="width" value="0.0397533588111401" units="cm"/>
      <inkml:brushProperty name="height" value="0.0397533588111401" units="cm"/>
      <inkml:brushProperty name="color" value="#000000"/>
      <inkml:brushProperty name="ignorePressure" value="0"/>
    </inkml:brush>
  </inkml:definitions>
  <inkml:trace contextRef="#ctx0" brushRef="#br0">81850.000 37500.000 553,'-46.000'1.000'4,"10.000"4.000"10,10.000 3.000 8,9.000 3.000 9,6.000 3.000 3,3.000 3.000-4,3.000 3.000-4,4.000 4.000-4,7.000 2.000 1,13.000 4.000 6,12.000 3.000 5,13.000 3.000 4,7.000 1.000 1,4.000 1.000-5,3.000-1.000-5,3.000 1.000-5,-2.000-1.000-10,-6.000 1.000-18,-6.000-1.000-15,-6.000 1.000-17,-6.000-4.000-12,-2.000-6.000-9,-3.000-6.000-7,-3.000-6.000-9</inkml:trace>
</inkml:ink>
</file>

<file path=ppt/ink/ink93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1"/>
    </inkml:context>
    <inkml:brush xml:id="br0">
      <inkml:brushProperty name="width" value="0.04313138499856" units="cm"/>
      <inkml:brushProperty name="height" value="0.04313138499856" units="cm"/>
      <inkml:brushProperty name="color" value="#000000"/>
      <inkml:brushProperty name="ignorePressure" value="0"/>
    </inkml:brush>
  </inkml:definitions>
  <inkml:trace contextRef="#ctx0" brushRef="#br0">82850.000 36700.000 510,'3.000'-47.000'4,"6.000"6.000"8,7.000 7.000 9,6.000 6.000 9,3.000 4.000 4,0.000 4.000 2,0.000 3.000 3,0.000 3.000 1,7.000 3.000 0,17.000 3.000-3,15.000 3.000-4,16.000 4.000-2,4.000 5.000-5,-6.000 10.000-5,-6.000 10.000-5,-6.000 9.000-6,-9.000 7.000-3,-8.000 7.000-3,-10.000 6.000-1,-9.000 7.000-3,-12.000 7.000-2,-11.000 9.000-1,-14.000 10.000-3,-11.000 10.000-2,-12.000 4.000 0,-9.000 0.000-2,-10.000 0.000 1,-8.000 0.000-1,-6.000 1.000 1,1.000 4.000 0,-1.000 3.000 1,1.000 3.000 0,2.000-5.000 2,7.000-12.000 2,6.000-13.000 4,7.000-12.000 2,10.000-12.000 4,16.000-8.000 7,15.000-10.000 6,17.000-9.000 7,24.000-15.000 0,34.000-18.000-5,35.000-19.000-5,35.000-18.000-4,18.000-15.000-7,3.000-9.000-10,3.000-10.000-8,4.000-8.000-8,4.000-3.000-9,6.000 7.000-8,7.000 6.000-7,6.000 7.000-7,-18.000 8.000-5,-40.000 14.000 0,-40.000 11.000-1,-41.000 14.000-2</inkml:trace>
</inkml:ink>
</file>

<file path=ppt/ink/ink93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1"/>
    </inkml:context>
    <inkml:brush xml:id="br0">
      <inkml:brushProperty name="width" value="0.0375269241631031" units="cm"/>
      <inkml:brushProperty name="height" value="0.0375269241631031" units="cm"/>
      <inkml:brushProperty name="color" value="#000000"/>
      <inkml:brushProperty name="ignorePressure" value="0"/>
    </inkml:brush>
  </inkml:definitions>
  <inkml:trace contextRef="#ctx0" brushRef="#br0">81000.000 36150.000 586,'-4.000'-77.000'9,"-5.000"47.000"20,-7.000 47.000 18,-5.000 48.000 19,-3.000 28.000 5,4.000 14.000-12,3.000 11.000-11,3.000 14.000-12,-1.000 10.000-10,-2.000 9.000-9,-3.000 10.000-11,-3.000 10.000-11,-1.000-6.000-2,4.000-18.000 1,3.000-19.000 3,3.000-18.000 2,1.000-15.000-13,1.000-9.000-25,-1.000-10.000-28,1.000-8.000-27</inkml:trace>
</inkml:ink>
</file>

<file path=ppt/ink/ink93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3"/>
    </inkml:context>
    <inkml:brush xml:id="br0">
      <inkml:brushProperty name="width" value="0.0333753973245621" units="cm"/>
      <inkml:brushProperty name="height" value="0.0333753973245621" units="cm"/>
      <inkml:brushProperty name="color" value="#000000"/>
      <inkml:brushProperty name="ignorePressure" value="0"/>
    </inkml:brush>
  </inkml:definitions>
  <inkml:trace contextRef="#ctx0" brushRef="#br0">98000.000 39450.000 659,'23.000'-93.000'0,"-3.000"17.000"0,-3.000 15.000 0,-2.000 16.000 0,-5.000 15.000 4,-2.000 16.000 8,-3.000 15.000 9,-3.000 17.000 9,-6.000 10.000 2,-5.000 6.000-2,-7.000 7.000-2,-5.000 6.000-1,-3.000 1.000-4,4.000-3.000-3,3.000-3.000-4,3.000-2.000-3,-1.000 2.000-1,-2.000 9.000 1,-3.000 10.000 2,-3.000 10.000 1,-6.000 4.000-1,-5.000 0.000-6,-7.000 0.000-5,-5.000 0.000-4,0.000-4.000-6,10.000-5.000-6,10.000-7.000-6,9.000-5.000-6,6.000-4.000-7,3.000 0.000-8,3.000 0.000-8,4.000 0.000-8,2.000-5.000 0,4.000-9.000 7,3.000-10.000 7,3.000-8.000 7</inkml:trace>
</inkml:ink>
</file>

<file path=ppt/ink/ink93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3"/>
    </inkml:context>
    <inkml:brush xml:id="br0">
      <inkml:brushProperty name="width" value="0.027334475889802" units="cm"/>
      <inkml:brushProperty name="height" value="0.027334475889802" units="cm"/>
      <inkml:brushProperty name="color" value="#000000"/>
      <inkml:brushProperty name="ignorePressure" value="0"/>
    </inkml:brush>
  </inkml:definitions>
  <inkml:trace contextRef="#ctx0" brushRef="#br0">99350.000 39300.000 804,'90.000'51.000'90,"-18.000"4.000"-27,-19.000 3.000-28,-18.000 3.000-27,-12.000 1.000-19,-3.000 1.000-8,-3.000-1.000-8,-2.000 1.000-10,-8.000-4.000-1,-8.000-6.000 5,-10.000-6.000 4,-9.000-6.000 5,-4.000-7.000 2,4.000-6.000-2,3.000-6.000 0,3.000-6.000-1</inkml:trace>
</inkml:ink>
</file>

<file path=ppt/ink/ink93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3"/>
    </inkml:context>
    <inkml:brush xml:id="br0">
      <inkml:brushProperty name="width" value="0.0316642224788666" units="cm"/>
      <inkml:brushProperty name="height" value="0.0316642224788666" units="cm"/>
      <inkml:brushProperty name="color" value="#000000"/>
      <inkml:brushProperty name="ignorePressure" value="0"/>
    </inkml:brush>
  </inkml:definitions>
  <inkml:trace contextRef="#ctx0" brushRef="#br0">99000.000 40150.000 694,'25.000'-18.000'102,"0.000"17.000"-23,0.000 15.000-24,0.000 16.000-23,0.000 9.000-14,0.000 3.000-6,0.000 3.000-5,0.000 4.000-6,1.000 2.000-8,4.000 4.000-8,3.000 3.000-9,3.000 3.000-9,-1.000-4.000-7,-2.000-8.000-7,-3.000-10.000-7,-3.000-9.000-7</inkml:trace>
</inkml:ink>
</file>

<file path=ppt/ink/ink93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3"/>
    </inkml:context>
    <inkml:brush xml:id="br0">
      <inkml:brushProperty name="width" value="0.0345408134162426" units="cm"/>
      <inkml:brushProperty name="height" value="0.0345408134162426" units="cm"/>
      <inkml:brushProperty name="color" value="#000000"/>
      <inkml:brushProperty name="ignorePressure" value="0"/>
    </inkml:brush>
  </inkml:definitions>
  <inkml:trace contextRef="#ctx0" brushRef="#br0">100400.000 39150.000 636,'29.000'-46.000'1,"10.000"10.000"2,10.000 10.000 1,9.000 9.000 3,1.000 6.000-1,-6.000 3.000 0,-6.000 3.000-1,-6.000 4.000-1,-4.000 5.000 4,1.000 10.000 10,-1.000 10.000 9,1.000 9.000 11,-4.000 7.000 0,-6.000 7.000-7,-6.000 6.000-8,-6.000 7.000-8,-6.000 4.000-5,-2.000 3.000-2,-3.000 3.000-3,-3.000 4.000-2,-10.000 2.000-3,-16.000 4.000-4,-15.000 3.000-4,-15.000 3.000-3,-11.000-1.000-1,-2.000-2.000-1,-3.000-3.000-1,-3.000-3.000 0,1.000-6.000 1,6.000-5.000 1,7.000-7.000 2,6.000-5.000 0,7.000-8.000 6,10.000-5.000 10,10.000-7.000 9,9.000-5.000 10,17.000-9.000 3,25.000-9.000-1,25.000-10.000-2,25.000-8.000-1,20.000-12.000-3,16.000-12.000-2,15.000-13.000-1,17.000-12.000-3,8.000-2.000-9,4.000 9.000-17,3.000 10.000-15,3.000 10.000-17,-11.000 5.000-5,-25.000 4.000 3,-25.000 3.000 6,-25.000 3.000 3,-16.000 1.000 2,-6.000 1.000-2,-6.000-1.000-2,-6.000 1.000-2</inkml:trace>
</inkml:ink>
</file>

<file path=ppt/ink/ink93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8"/>
    </inkml:context>
    <inkml:brush xml:id="br0">
      <inkml:brushProperty name="width" value="0.0321594960987568" units="cm"/>
      <inkml:brushProperty name="height" value="0.0321594960987568" units="cm"/>
      <inkml:brushProperty name="color" value="#000000"/>
      <inkml:brushProperty name="ignorePressure" value="0"/>
    </inkml:brush>
  </inkml:definitions>
  <inkml:trace contextRef="#ctx0" brushRef="#br0">93700.000 42050.000 684,'-49.000'-22.000'0,"4.000"6.000"0,3.000 7.000 0,3.000 6.000 0,10.000 1.000 6,20.000-3.000 13,18.000-3.000 13,20.000-2.000 13,14.000-3.000 3,14.000 1.000-7,11.000-1.000-6,14.000 1.000-6,7.000-1.000-7,3.000 1.000-4,3.000-1.000-6,4.000 1.000-5,-3.000 1.000-5,-5.000 3.000-8,-7.000 3.000-7,-5.000 4.000-7,-11.000-1.000-5,-11.000-3.000-4,-14.000-3.000-3,-11.000-2.000-4</inkml:trace>
</inkml:ink>
</file>

<file path=ppt/ink/ink93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8"/>
    </inkml:context>
    <inkml:brush xml:id="br0">
      <inkml:brushProperty name="width" value="0.0318602956831455" units="cm"/>
      <inkml:brushProperty name="height" value="0.0318602956831455" units="cm"/>
      <inkml:brushProperty name="color" value="#000000"/>
      <inkml:brushProperty name="ignorePressure" value="0"/>
    </inkml:brush>
  </inkml:definitions>
  <inkml:trace contextRef="#ctx0" brushRef="#br0">94250.000 41200.000 690,'0.000'-47.000'0,"0.000"6.000"-2,0.000 7.000 0,0.000 6.000 0,0.000 10.000 5,0.000 17.000 15,0.000 15.000 14,0.000 16.000 13,0.000 13.000 4,0.000 14.000-7,0.000 11.000-7,0.000 14.000-8,0.000 5.000-5,0.000 1.000-4,0.000-1.000-6,0.000 1.000-3,-2.000-4.000-5,-3.000-6.000-5,-3.000-6.000-3,-2.000-6.000-4,-1.000-6.000-6,3.000-2.000-7,3.000-3.000-8,4.000-3.000-6</inkml:trace>
</inkml:ink>
</file>

<file path=ppt/ink/ink93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19"/>
    </inkml:context>
    <inkml:brush xml:id="br0">
      <inkml:brushProperty name="width" value="0.0324135683476925" units="cm"/>
      <inkml:brushProperty name="height" value="0.0324135683476925" units="cm"/>
      <inkml:brushProperty name="color" value="#000000"/>
      <inkml:brushProperty name="ignorePressure" value="0"/>
    </inkml:brush>
  </inkml:definitions>
  <inkml:trace contextRef="#ctx0" brushRef="#br0">94600.000 41300.000 678,'68.000'-47.000'0,"-11.000"6.000"-3,-14.000 7.000 0,-11.000 6.000-2,-6.000 6.000 5,4.000 6.000 10,3.000 7.000 10,3.000 6.000 10,1.000 6.000 5,1.000 6.000-2,-1.000 7.000 0,1.000 6.000-2,-1.000 9.000-2,1.000 13.000-6,-1.000 12.000-4,1.000 13.000-5,-6.000 7.000-2,-8.000 4.000-1,-10.000 3.000-1,-9.000 3.000 0,-9.000 1.000-2,-5.000 1.000-4,-7.000-1.000-3,-5.000 1.000-5,-8.000-6.000-4,-5.000-8.000-4,-7.000-10.000-5,-5.000-9.000-5,11.000-16.000 0,32.000-22.000 6,31.000-22.000 4,32.000-21.000 6,25.000-12.000 0,23.000 1.000-4,22.000-1.000-4,22.000 1.000-4,-4.000 2.000-7,-28.000 7.000-9,-28.000 6.000-8,-27.000 7.000-9</inkml:trace>
</inkml:ink>
</file>

<file path=ppt/ink/ink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5"/>
    </inkml:context>
    <inkml:brush xml:id="br0">
      <inkml:brushProperty name="width" value="0.0329435020685196" units="cm"/>
      <inkml:brushProperty name="height" value="0.0329435020685196" units="cm"/>
      <inkml:brushProperty name="color" value="#f2385b"/>
      <inkml:brushProperty name="ignorePressure" value="0"/>
    </inkml:brush>
  </inkml:definitions>
  <inkml:trace contextRef="#ctx0" brushRef="#br0">50350.000 40750.000 667,'48.000'-49.000'5,"-3.000"4.000"8,-3.000 3.000 9,-2.000 3.000 9,-3.000 4.000 5,1.000 7.000 4,-1.000 6.000 1,1.000 7.000 4,1.000 4.000-5,3.000 3.000-10,3.000 3.000-10,4.000 4.000-10,-1.000 1.000-11,-3.000 0.000-10,-3.000 0.000-9,-2.000 0.000-10,-6.000 3.000-10,-6.000 6.000-10,-6.000 7.000-8,-6.000 6.000-10</inkml:trace>
</inkml:ink>
</file>

<file path=ppt/ink/ink94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20"/>
    </inkml:context>
    <inkml:brush xml:id="br0">
      <inkml:brushProperty name="width" value="0.0324642993509769" units="cm"/>
      <inkml:brushProperty name="height" value="0.0324642993509769" units="cm"/>
      <inkml:brushProperty name="color" value="#000000"/>
      <inkml:brushProperty name="ignorePressure" value="0"/>
    </inkml:brush>
  </inkml:definitions>
  <inkml:trace contextRef="#ctx0" brushRef="#br0">101600.000 40900.000 677,'120.000'-44.000'85,"-9.000"13.000"-18,-10.000 12.000-17,-8.000 13.000-17,-9.000 6.000-10,-6.000 0.000-2,-6.000 0.000-2,-6.000 0.000-3,-1.000 0.000-8,7.000 0.000-13,6.000 0.000-15,7.000 0.000-14,-6.000 1.000-7,-15.000 4.000 1,-15.000 3.000 2,-16.000 3.000 0,-15.000 3.000 0,-11.000 3.000 1,-14.000 3.000-2,-11.000 4.000 0,-6.000-1.000 4,4.000-3.000 8,3.000-3.000 7,3.000-2.000 8</inkml:trace>
</inkml:ink>
</file>

<file path=ppt/ink/ink94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20"/>
    </inkml:context>
    <inkml:brush xml:id="br0">
      <inkml:brushProperty name="width" value="0.0375741757452488" units="cm"/>
      <inkml:brushProperty name="height" value="0.0375741757452488" units="cm"/>
      <inkml:brushProperty name="color" value="#000000"/>
      <inkml:brushProperty name="ignorePressure" value="0"/>
    </inkml:brush>
  </inkml:definitions>
  <inkml:trace contextRef="#ctx0" brushRef="#br0">102250.000 40500.000 585,'0.000'-71.000'-1,"0.000"10.000"-3,0.000 10.000-3,0.000 9.000-1,1.000 12.000 6,4.000 16.000 19,3.000 15.000 19,3.000 17.000 17,-1.000 13.000 5,-2.000 13.000-9,-3.000 12.000-10,-3.000 13.000-8,-2.000 7.000-7,0.000 4.000-1,0.000 3.000-3,0.000 3.000-1,0.000 3.000-3,0.000 3.000 1,0.000 3.000-2,0.000 4.000 0,0.000-3.000-10,0.000-5.000-23,0.000-7.000-21,0.000-5.000-22,0.000-11.000-9,0.000-11.000 3,0.000-14.000 3,0.000-11.000 4</inkml:trace>
</inkml:ink>
</file>

<file path=ppt/ink/ink94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21"/>
    </inkml:context>
    <inkml:brush xml:id="br0">
      <inkml:brushProperty name="width" value="0.036397460848093" units="cm"/>
      <inkml:brushProperty name="height" value="0.036397460848093" units="cm"/>
      <inkml:brushProperty name="color" value="#000000"/>
      <inkml:brushProperty name="ignorePressure" value="0"/>
    </inkml:brush>
  </inkml:definitions>
  <inkml:trace contextRef="#ctx0" brushRef="#br0">103600.000 39900.000 604,'17.000'-36.000'6,"-16.000"28.000"12,-15.000 28.000 13,-15.000 29.000 12,-7.000 13.000 2,3.000 1.000-8,3.000-1.000-8,4.000 1.000-7,2.000-1.000-4,4.000 1.000-1,3.000-1.000 0,3.000 1.000 0,3.000-1.000-2,3.000 1.000 1,3.000-1.000-1,4.000 1.000 1,4.000-6.000-3,6.000-8.000-3,7.000-10.000-3,6.000-9.000-4,7.000-9.000-3,10.000-5.000-7,10.000-7.000-6,9.000-5.000-7,9.000-4.000-4,9.000 0.000-6,10.000 0.000-5,10.000 0.000-4,-3.000-4.000-2,-11.000-5.000 2,-14.000-7.000 3,-11.000-5.000 3,-9.000-4.000 1,-3.000 0.000 2,-3.000 0.000 2,-2.000 0.000 1,-6.000 1.000 2,-6.000 4.000 5,-6.000 3.000 3,-6.000 3.000 4</inkml:trace>
</inkml:ink>
</file>

<file path=ppt/ink/ink94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21"/>
    </inkml:context>
    <inkml:brush xml:id="br0">
      <inkml:brushProperty name="width" value="0.0303163528442383" units="cm"/>
      <inkml:brushProperty name="height" value="0.0303163528442383" units="cm"/>
      <inkml:brushProperty name="color" value="#000000"/>
      <inkml:brushProperty name="ignorePressure" value="0"/>
    </inkml:brush>
  </inkml:definitions>
  <inkml:trace contextRef="#ctx0" brushRef="#br0">104250.000 39900.000 725,'-46.000'-24.000'1,"10.000"4.000"2,10.000 3.000 3,9.000 3.000 1,2.000 6.000 7,-2.000 9.000 10,-3.000 10.000 10,-3.000 10.000 10,-1.000 10.000 1,4.000 13.000-8,3.000 12.000-10,3.000 13.000-9,-1.000 15.000-7,-2.000 19.000-7,-3.000 19.000-7,-3.000 19.000-6,-6.000 19.000-5,-5.000 23.000-4,-7.000 22.000-3,-5.000 22.000-3,-1.000-12.000-7,6.000-43.000-9,7.000-44.000-8,6.000-43.000-9</inkml:trace>
</inkml:ink>
</file>

<file path=ppt/ink/ink94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27"/>
    </inkml:context>
    <inkml:brush xml:id="br0">
      <inkml:brushProperty name="width" value="0.0286676827818155" units="cm"/>
      <inkml:brushProperty name="height" value="0.0286676827818155" units="cm"/>
      <inkml:brushProperty name="color" value="#000000"/>
      <inkml:brushProperty name="ignorePressure" value="0"/>
    </inkml:brush>
  </inkml:definitions>
  <inkml:trace contextRef="#ctx0" brushRef="#br0">61450.000 29200.000 767,'-24.000'-19.000'2,"4.000"13.000"5,3.000 12.000 5,3.000 13.000 4,1.000 9.000 2,1.000 6.000-1,-1.000 7.000-2,1.000 6.000-2,1.000 6.000 0,3.000 6.000 0,3.000 7.000-1,4.000 6.000 1,1.000 6.000-1,0.000 6.000-1,0.000 7.000-2,0.000 6.000 0,0.000 9.000-2,0.000 13.000-1,0.000 12.000-1,0.000 13.000-1,1.000 4.000 0,4.000-3.000-1,3.000-3.000 1,3.000-2.000 0,-1.000-6.000-2,-2.000-6.000 0,-3.000-6.000-3,-3.000-6.000-1,-1.000-10.000-1,4.000-12.000-2,3.000-13.000 0,3.000-12.000-1,-1.000-9.000-4,-2.000-2.000-7,-3.000-3.000-6,-3.000-3.000-8,-6.000-7.000-3,-5.000-9.000-3,-7.000-10.000-2,-5.000-8.000-2,-3.000-15.000 2,4.000-19.000 6,3.000-18.000 7,3.000-19.000 7,3.000-7.000 5,3.000 7.000 2,3.000 6.000 4,4.000 7.000 4,-1.000 2.000 1,-3.000 1.000 0,-3.000-1.000 2,-2.000 1.000 0</inkml:trace>
</inkml:ink>
</file>

<file path=ppt/ink/ink94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28"/>
    </inkml:context>
    <inkml:brush xml:id="br0">
      <inkml:brushProperty name="width" value="0.028147853910923" units="cm"/>
      <inkml:brushProperty name="height" value="0.028147853910923" units="cm"/>
      <inkml:brushProperty name="color" value="#000000"/>
      <inkml:brushProperty name="ignorePressure" value="0"/>
    </inkml:brush>
  </inkml:definitions>
  <inkml:trace contextRef="#ctx0" brushRef="#br0">61300.000 29650.000 781,'1.000'-116.000'-13,"4.000"19.000"5,3.000 19.000 3,3.000 19.000 4,-1.000 12.000 6,-2.000 6.000 9,-3.000 7.000 8,-3.000 6.000 10,-2.000 9.000 0,0.000 13.000-4,0.000 12.000-6,0.000 13.000-6,-2.000 7.000-3,-3.000 4.000-1,-3.000 3.000-2,-2.000 3.000-2,-8.000 7.000-1,-8.000 14.000-1,-10.000 11.000 0,-9.000 14.000 0,-4.000 5.000-2,4.000 1.000-2,3.000-1.000-2,3.000 1.000-1,1.000-3.000-3,1.000-2.000-2,-1.000-3.000-2,1.000-3.000-2,2.000-7.000-2,7.000-9.000-2,6.000-10.000-2,7.000-8.000-3,7.000-11.000-5,9.000-8.000-9,10.000-10.000-9,10.000-9.000-10,4.000-10.000 2,0.000-9.000 11,0.000-10.000 12,0.000-8.000 10</inkml:trace>
</inkml:ink>
</file>

<file path=ppt/ink/ink94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5:28"/>
    </inkml:context>
    <inkml:brush xml:id="br0">
      <inkml:brushProperty name="width" value="0.0323237217962742" units="cm"/>
      <inkml:brushProperty name="height" value="0.0323237217962742" units="cm"/>
      <inkml:brushProperty name="color" value="#000000"/>
      <inkml:brushProperty name="ignorePressure" value="0"/>
    </inkml:brush>
  </inkml:definitions>
  <inkml:trace contextRef="#ctx0" brushRef="#br0">61350.000 29450.000 680,'46.000'-21.000'15,"-5.000"10.000"3,-7.000 10.000 2,-5.000 9.000 2,-4.000 9.000 1,0.000 9.000-2,0.000 10.000-1,0.000 10.000-1,1.000 5.000-1,4.000 4.000-1,3.000 3.000 0,3.000 3.000 0,-2.000 1.000-1,-6.000 1.000 1,-6.000-1.000 0,-6.000 1.000 0,-2.000-4.000-3,3.000-6.000-5,3.000-6.000-6,4.000-6.000-7,-1.000-4.000-6,-3.000 1.000-8,-3.000-1.000-9,-2.000 1.000-9</inkml:trace>
</inkml:ink>
</file>

<file path=ppt/ink/ink94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6:01"/>
    </inkml:context>
    <inkml:brush xml:id="br0">
      <inkml:brushProperty name="width" value="0.0324041619896889" units="cm"/>
      <inkml:brushProperty name="height" value="0.0324041619896889" units="cm"/>
      <inkml:brushProperty name="color" value="#000000"/>
      <inkml:brushProperty name="ignorePressure" value="0"/>
    </inkml:brush>
  </inkml:definitions>
  <inkml:trace contextRef="#ctx0" brushRef="#br0">84200.000 41050.000 678,'1.000'-46.000'6,"4.000"10.000"10,3.000 10.000 11,3.000 9.000 11,4.000 9.000 2,7.000 9.000-3,6.000 10.000-5,7.000 10.000-5,2.000 2.000-4,1.000-3.000-4,-1.000-3.000-4,1.000-2.000-4,1.000-3.000-2,3.000 1.000-2,3.000-1.000 0,4.000 1.000-2,1.000-3.000-2,0.000-2.000-4,0.000-3.000-3,0.000-3.000-3,-2.000-4.000-5,-3.000-3.000-7,-3.000-3.000-6,-2.000-2.000-6,-8.000-6.000-4,-8.000-6.000-2,-10.000-6.000-1,-9.000-6.000-2,-2.000-6.000 1,6.000-2.000 2,7.000-3.000 2,6.000-3.000 3,-1.000 1.000 3,-5.000 6.000 8,-7.000 7.000 5,-5.000 6.000 7</inkml:trace>
</inkml:ink>
</file>

<file path=ppt/ink/ink94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6:02"/>
    </inkml:context>
    <inkml:brush xml:id="br0">
      <inkml:brushProperty name="width" value="0.0407507494091988" units="cm"/>
      <inkml:brushProperty name="height" value="0.0407507494091988" units="cm"/>
      <inkml:brushProperty name="color" value="#000000"/>
      <inkml:brushProperty name="ignorePressure" value="0"/>
    </inkml:brush>
  </inkml:definitions>
  <inkml:trace contextRef="#ctx0" brushRef="#br0">85750.000 39950.000 539,'23.000'-25.000'1,"-3.000"0.000"0,-3.000 0.000 1,-2.000 0.000 1,-5.000 9.000 10,-2.000 19.000 17,-3.000 19.000 18,-3.000 19.000 19,-4.000 9.000 1,-3.000 0.000-12,-3.000 0.000-13,-2.000 0.000-14,-1.000 1.000-7,3.000 4.000-2,3.000 3.000-1,4.000 3.000-3,1.000 4.000-3,0.000 7.000-5,0.000 6.000-6,0.000 7.000-6,0.000 5.000-2,0.000 7.000 1,0.000 6.000 2,0.000 7.000 1,0.000 7.000-3,0.000 9.000-8,0.000 10.000-6,0.000 10.000-8,1.000-7.000-5,4.000-22.000-4,3.000-22.000-4,3.000-21.000-3,-1.000-15.000-3,-2.000-6.000-2,-3.000-6.000-3,-3.000-6.000-1</inkml:trace>
</inkml:ink>
</file>

<file path=ppt/ink/ink94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6:40"/>
    </inkml:context>
    <inkml:brush xml:id="br0">
      <inkml:brushProperty name="width" value="0.0288478285074234" units="cm"/>
      <inkml:brushProperty name="height" value="0.0288478285074234" units="cm"/>
      <inkml:brushProperty name="color" value="#000000"/>
      <inkml:brushProperty name="ignorePressure" value="0"/>
    </inkml:brush>
  </inkml:definitions>
  <inkml:trace contextRef="#ctx0" brushRef="#br0">20100.000 18950.000 762,'-18.000'20.000'3,"17.000"-9.000"7,15.000-10.000 7,16.000-8.000 6,12.000-4.000 3,9.000 3.000-1,10.000 3.000-1,10.000 4.000-1,8.000-1.000-2,10.000-3.000-2,10.000-3.000-2,9.000-2.000-2,1.000-5.000-5,-6.000-2.000-5,-6.000-3.000-7,-6.000-3.000-7,-6.000 1.000-4,-2.000 6.000-4,-3.000 7.000-4,-3.000 6.000-5,-7.000 3.000 0,-9.000 0.000 1,-10.000 0.000 1,-8.000 0.000 3</inkml:trace>
</inkml:ink>
</file>

<file path=ppt/ink/ink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5"/>
    </inkml:context>
    <inkml:brush xml:id="br0">
      <inkml:brushProperty name="width" value="0.0507231913506985" units="cm"/>
      <inkml:brushProperty name="height" value="0.0507231913506985" units="cm"/>
      <inkml:brushProperty name="color" value="#f2385b"/>
      <inkml:brushProperty name="ignorePressure" value="0"/>
    </inkml:brush>
  </inkml:definitions>
  <inkml:trace contextRef="#ctx0" brushRef="#br0">51200.000 39450.000 433,'-22.000'-91.000'19,"6.000"19.000"2,7.000 19.000 3,6.000 19.000 2,4.000 16.000 6,4.000 17.000 5,3.000 15.000 8,3.000 16.000 6,-1.000 12.000-1,-2.000 9.000-7,-3.000 10.000-8,-3.000 10.000-8,-4.000 10.000-5,-3.000 13.000-2,-3.000 12.000-2,-2.000 13.000-2,-3.000 12.000-2,1.000 13.000-1,-1.000 12.000 0,1.000 13.000-1,-1.000 12.000-1,1.000 13.000-3,-1.000 12.000-2,1.000 13.000-2,-1.000-4.000-6,1.000-18.000-7,-1.000-19.000-9,1.000-18.000-7,1.000-15.000-6,3.000-9.000-4,3.000-10.000-4,4.000-8.000-5,1.000-12.000-1,0.000-12.000 3,0.000-13.000 2,0.000-12.000 2</inkml:trace>
</inkml:ink>
</file>

<file path=ppt/ink/ink95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6:46"/>
    </inkml:context>
    <inkml:brush xml:id="br0">
      <inkml:brushProperty name="width" value="0.0219999980181456" units="cm"/>
      <inkml:brushProperty name="height" value="0.0219999980181456" units="cm"/>
      <inkml:brushProperty name="color" value="#000000"/>
      <inkml:brushProperty name="ignorePressure" value="0"/>
    </inkml:brush>
  </inkml:definitions>
  <inkml:trace contextRef="#ctx0" brushRef="#br0">60400.000 4350.000 999,'-30.000'-49.000'-2,"-9.000"4.000"-5,-10.000 3.000-4,-8.000 3.000-6</inkml:trace>
</inkml:ink>
</file>

<file path=ppt/ink/ink95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37:31"/>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25200.000 15300.000 999,'-47.000'-44.000'-82,"6.000"13.000"20,7.000 12.000 21,6.000 13.000 21</inkml:trace>
</inkml:ink>
</file>

<file path=ppt/ink/ink95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1:12"/>
    </inkml:context>
    <inkml:brush xml:id="br0">
      <inkml:brushProperty name="width" value="0.0219999980181456" units="cm"/>
      <inkml:brushProperty name="height" value="0.0219999980181456" units="cm"/>
      <inkml:brushProperty name="color" value="#00bff3"/>
      <inkml:brushProperty name="ignorePressure" value="0"/>
    </inkml:brush>
  </inkml:definitions>
  <inkml:trace contextRef="#ctx0" brushRef="#br0">62500.000 6900.000 999,'-24.000'-133.000'-36,"4.000"34.000"0,3.000 35.000 1,3.000 35.000 1</inkml:trace>
</inkml:ink>
</file>

<file path=ppt/ink/ink95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4:03"/>
    </inkml:context>
    <inkml:brush xml:id="br0">
      <inkml:brushProperty name="width" value="0.0219999980181456" units="cm"/>
      <inkml:brushProperty name="height" value="0.0219999980181456" units="cm"/>
      <inkml:brushProperty name="color" value="#f2395b"/>
      <inkml:brushProperty name="ignorePressure" value="0"/>
    </inkml:brush>
  </inkml:definitions>
  <inkml:trace contextRef="#ctx0" brushRef="#br0">61700.000 2900.000 999,'70.000'-110.000'-57,"-9.000"32.000"10,-10.000 31.000 9,-8.000 32.000 9</inkml:trace>
</inkml:ink>
</file>

<file path=ppt/ink/ink95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4:19"/>
    </inkml:context>
    <inkml:brush xml:id="br0">
      <inkml:brushProperty name="width" value="0.0219999980181456" units="cm"/>
      <inkml:brushProperty name="height" value="0.0219999980181456" units="cm"/>
      <inkml:brushProperty name="color" value="#6adcab"/>
      <inkml:brushProperty name="ignorePressure" value="0"/>
    </inkml:brush>
  </inkml:definitions>
  <inkml:trace contextRef="#ctx0" brushRef="#br0">66300.000 4500.000 999,'3.000'-107.000'-10,"6.000"39.000"-10,7.000 36.000-11,6.000 39.000-11</inkml:trace>
</inkml:ink>
</file>

<file path=ppt/ink/ink95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4:48"/>
    </inkml:context>
    <inkml:brush xml:id="br0">
      <inkml:brushProperty name="width" value="0.0237432420253754" units="cm"/>
      <inkml:brushProperty name="height" value="0.0237432420253754" units="cm"/>
      <inkml:brushProperty name="color" value="#6adcab"/>
      <inkml:brushProperty name="ignorePressure" value="0"/>
    </inkml:brush>
  </inkml:definitions>
  <inkml:trace contextRef="#ctx0" brushRef="#br0">36550.000 21900.000 926,'50.000'-94.000'0,"0.000"13.000"0,0.000 12.000 0,0.000 13.000 0,1.000 10.000 0,4.000 10.000-1,3.000 10.000-1,3.000 9.000-1,4.000 6.000 4,7.000 3.000 8,6.000 3.000 7,7.000 4.000 7,4.000 2.000-2,3.000 4.000-11,3.000 3.000-13,4.000 3.000-13,-9.000 1.000-8,-18.000 1.000-7,-19.000-1.000-7,-18.000 1.000-6</inkml:trace>
</inkml:ink>
</file>

<file path=ppt/ink/ink95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3"/>
    </inkml:context>
    <inkml:brush xml:id="br0">
      <inkml:brushProperty name="width" value="0.0370734520256519" units="cm"/>
      <inkml:brushProperty name="height" value="0.0370734520256519" units="cm"/>
      <inkml:brushProperty name="color" value="#6adcab"/>
      <inkml:brushProperty name="ignorePressure" value="0"/>
    </inkml:brush>
  </inkml:definitions>
  <inkml:trace contextRef="#ctx0" brushRef="#br0">15450.000 18450.000 593,'-71.000'0.000'0,"10.000"0.000"0,10.000 0.000 0,9.000 0.000 0,15.000 0.000 8,22.000 0.000 17,22.000 0.000 16,23.000 0.000 17,10.000-2.000 3,0.000-3.000-11,0.000-3.000-12,0.000-2.000-10,7.000-5.000-7,17.000-2.000-2,15.000-3.000 0,16.000-3.000-3,5.000-2.000-3,-2.000 0.000-5,-3.000 0.000-7,-3.000 0.000-4,-7.000 3.000-4,-9.000 6.000 1,-10.000 7.000 1,-8.000 6.000-1,-8.000 3.000-2,-2.000 0.000-7,-3.000 0.000-8,-3.000 0.000-6,-6.000 1.000-3,-5.000 4.000 2,-7.000 3.000 3,-5.000 3.000 2,-4.000 1.000-3,0.000 1.000-8,0.000-1.000-9,0.000 1.000-8</inkml:trace>
</inkml:ink>
</file>

<file path=ppt/ink/ink95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6"/>
    </inkml:context>
    <inkml:brush xml:id="br0">
      <inkml:brushProperty name="width" value="0.0411377623677254" units="cm"/>
      <inkml:brushProperty name="height" value="0.0411377623677254" units="cm"/>
      <inkml:brushProperty name="color" value="#000000"/>
      <inkml:brushProperty name="ignorePressure" value="0"/>
    </inkml:brush>
  </inkml:definitions>
  <inkml:trace contextRef="#ctx0" brushRef="#br0">15150.000 18550.000 534,'-49.000'-2.000'5,"4.000"-3.000"8,3.000-3.000 9,3.000-2.000 9,18.000-5.000 6,35.000-2.000 7,35.000-3.000 4,34.000-3.000 5,20.000-2.000-1,6.000 0.000-8,7.000 0.000-10,6.000 0.000-8,4.000 1.000-7,4.000 4.000-4,3.000 3.000-3,3.000 3.000-5,1.000 1.000-3,1.000 1.000-6,-1.000-1.000-4,1.000 1.000-5,-6.000 1.000-1,-8.000 3.000 2,-10.000 3.000 1,-9.000 4.000 2,-12.000 1.000-5,-11.000 0.000-10,-14.000 0.000-11,-11.000 0.000-11,-11.000 0.000-5,-5.000 0.000-1,-7.000 0.000-1,-5.000 0.000 0,-9.000-2.000 3,-9.000-3.000 7,-10.000-3.000 6,-8.000-2.000 7</inkml:trace>
</inkml:ink>
</file>

<file path=ppt/ink/ink95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6"/>
    </inkml:context>
    <inkml:brush xml:id="br0">
      <inkml:brushProperty name="width" value="0.0380296297371387" units="cm"/>
      <inkml:brushProperty name="height" value="0.0380296297371387" units="cm"/>
      <inkml:brushProperty name="color" value="#000000"/>
      <inkml:brushProperty name="ignorePressure" value="0"/>
    </inkml:brush>
  </inkml:definitions>
  <inkml:trace contextRef="#ctx0" brushRef="#br0">16650.000 18300.000 578,'-47.000'23.000'5,"6.000"-3.000"5,7.000-3.000 5,6.000-2.000 5,3.000 0.000 3,0.000 7.000 1,0.000 6.000 0,0.000 7.000 2,0.000 5.000-1,0.000 7.000-2,0.000 6.000-3,0.000 7.000-2,3.000 8.000 0,6.000 14.000 2,7.000 11.000 2,6.000 14.000 2,3.000 7.000 0,0.000 3.000-2,0.000 3.000-2,0.000 4.000-3,0.000 4.000-4,0.000 6.000-6,0.000 7.000-5,0.000 6.000-7,0.000-2.000-4,0.000-9.000-3,0.000-10.000-1,0.000-8.000-3,0.000-11.000-4,0.000-8.000-6,0.000-10.000-7,0.000-9.000-7,1.000-10.000-2,4.000-9.000-2,3.000-10.000 1,3.000-8.000-1,3.000-11.000 2,3.000-8.000 5,3.000-10.000 5,4.000-9.000 4</inkml:trace>
</inkml:ink>
</file>

<file path=ppt/ink/ink95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6"/>
    </inkml:context>
    <inkml:brush xml:id="br0">
      <inkml:brushProperty name="width" value="0.0360109657049179" units="cm"/>
      <inkml:brushProperty name="height" value="0.0360109657049179" units="cm"/>
      <inkml:brushProperty name="color" value="#000000"/>
      <inkml:brushProperty name="ignorePressure" value="0"/>
    </inkml:brush>
  </inkml:definitions>
  <inkml:trace contextRef="#ctx0" brushRef="#br0">17100.000 19800.000 610,'21.000'-47.000'3,"-5.000"6.000"4,-7.000 7.000 4,-5.000 6.000 5,-4.000 15.000 8,0.000 26.000 11,0.000 24.000 10,0.000 26.000 12,0.000 16.000-1,0.000 10.000-11,0.000 10.000-10,0.000 9.000-11,-2.000 6.000-8,-3.000 3.000-5,-3.000 3.000-6,-2.000 4.000-6,-1.000-3.000-6,3.000-5.000-6,3.000-7.000-5,4.000-5.000-7,1.000-12.000-2,0.000-16.000 2,0.000-15.000 0,0.000-15.000 2,0.000-17.000-6,0.000-15.000-9,0.000-15.000-12,0.000-16.000-10</inkml:trace>
</inkml:ink>
</file>

<file path=ppt/ink/ink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6"/>
    </inkml:context>
    <inkml:brush xml:id="br0">
      <inkml:brushProperty name="width" value="0.0510190203785896" units="cm"/>
      <inkml:brushProperty name="height" value="0.0510190203785896" units="cm"/>
      <inkml:brushProperty name="color" value="#f2385b"/>
      <inkml:brushProperty name="ignorePressure" value="0"/>
    </inkml:brush>
  </inkml:definitions>
  <inkml:trace contextRef="#ctx0" brushRef="#br0">51200.000 41350.000 431,'157.000'-200.000'0,"-33.000"50.000"0,-35.000 50.000 0,-34.000 50.000 0,-16.000 26.000 8,3.000 4.000 17,3.000 3.000 16,4.000 3.000 16,-4.000 7.000 5,-9.000 14.000-8,-10.000 11.000-8,-8.000 14.000-8,-8.000 11.000-6,-2.000 14.000-6,-3.000 11.000-7,-3.000 14.000-5,-7.000 5.000-4,-9.000 1.000 0,-10.000-1.000-1,-8.000 1.000 0,-4.000-7.000-2,3.000-12.000-4,3.000-13.000-4,4.000-12.000-4,11.000-18.000-5,23.000-21.000-7,22.000-22.000-7,22.000-22.000-6,15.000-21.000-4,9.000-18.000 3,10.000-19.000 3,10.000-18.000 1,4.000-7.000 4,0.000 6.000 1,0.000 7.000 4,0.000 6.000 1,-5.000 10.000 4,-9.000 17.000 4,-10.000 15.000 3,-8.000 16.000 3,-17.000 18.000 10,-21.000 22.000 13,-22.000 22.000 14,-22.000 23.000 13,-11.000 11.000 5,0.000 4.000-6,0.000 3.000-6,0.000 3.000-5,1.000 1.000-6,4.000 1.000-3,3.000-1.000-5,3.000 1.000-4,3.000-1.000-4,3.000 1.000-3,3.000-1.000-3,4.000 1.000-3,5.000-3.000-2,10.000-2.000 0,10.000-3.000 1,9.000-3.000-1,4.000-6.000-3,1.000-5.000-5,-1.000-7.000-4,1.000-5.000-5,1.000-8.000-3,3.000-5.000 1,3.000-7.000 0,4.000-5.000 1,2.000-12.000-1,4.000-16.000-1,3.000-15.000-1,3.000-15.000-1,-1.000-11.000 0,-2.000-2.000 2,-3.000-3.000 1,-3.000-3.000 3,-9.000-4.000 2,-11.000-3.000 3,-14.000-3.000 2,-11.000-2.000 3,-11.000 0.000 2,-5.000 7.000 2,-7.000 6.000 1,-5.000 7.000 2,-9.000 7.000-1,-9.000 9.000 0,-10.000 10.000-3,-8.000 10.000-1,-12.000 7.000-1,-12.000 6.000-3,-13.000 7.000-1,-12.000 6.000-2,-5.000 7.000-4,3.000 10.000-8,3.000 10.000-8,4.000 9.000-7,8.000 1.000-3,17.000-6.000-1,15.000-6.000 0,16.000-6.000 0</inkml:trace>
</inkml:ink>
</file>

<file path=ppt/ink/ink96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7"/>
    </inkml:context>
    <inkml:brush xml:id="br0">
      <inkml:brushProperty name="width" value="0.0274686962366104" units="cm"/>
      <inkml:brushProperty name="height" value="0.0274686962366104" units="cm"/>
      <inkml:brushProperty name="color" value="#000000"/>
      <inkml:brushProperty name="ignorePressure" value="0"/>
    </inkml:brush>
  </inkml:definitions>
  <inkml:trace contextRef="#ctx0" brushRef="#br0">17550.000 18200.000 800,'7.000'-55.000'37,"17.000"41.000"2,15.000 40.000 1,16.000 42.000 3,2.000 16.000-11,-8.000-6.000-24,-10.000-6.000-23,-9.000-6.000-24,-7.000-9.000-12,-3.000-8.000 1,-3.000-10.000 2,-2.000-9.000 0</inkml:trace>
</inkml:ink>
</file>

<file path=ppt/ink/ink96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7"/>
    </inkml:context>
    <inkml:brush xml:id="br0">
      <inkml:brushProperty name="width" value="0.0438154190778732" units="cm"/>
      <inkml:brushProperty name="height" value="0.0438154190778732" units="cm"/>
      <inkml:brushProperty name="color" value="#000000"/>
      <inkml:brushProperty name="ignorePressure" value="0"/>
    </inkml:brush>
  </inkml:definitions>
  <inkml:trace contextRef="#ctx0" brushRef="#br0">18800.000 18800.000 502,'-47.000'3.000'5,"6.000"6.000"10,7.000 7.000 11,6.000 6.000 10,3.000 4.000 3,0.000 4.000-3,0.000 3.000-3,0.000 3.000-4,0.000 6.000-2,0.000 9.000-2,0.000 10.000-1,0.000 10.000-1,0.000 8.000-2,0.000 10.000 1,0.000 10.000-1,0.000 9.000-1,1.000 4.000-1,4.000 1.000-2,3.000-1.000-3,3.000 1.000-3,3.000-4.000-1,3.000-6.000-2,3.000-6.000-1,4.000-6.000-1,2.000-9.000-3,4.000-8.000-3,3.000-10.000-2,3.000-9.000-3,4.000-12.000 0,7.000-11.000 1,6.000-14.000 2,7.000-11.000 2,5.000-12.000-3,7.000-9.000-5,6.000-10.000-7,7.000-8.000-5,4.000-15.000-4,3.000-19.000-1,3.000-18.000-1,4.000-19.000 0,-4.000-15.000 0,-9.000-8.000 3,-10.000-10.000 3,-8.000-9.000 2,-9.000-2.000 3,-6.000 6.000 2,-6.000 7.000 4,-6.000 6.000 3,-10.000 9.000 3,-12.000 13.000 4,-13.000 12.000 4,-12.000 13.000 4,-10.000 12.000 2,-6.000 13.000 0,-6.000 12.000 0,-6.000 13.000 1,-6.000 12.000-1,-2.000 13.000-3,-3.000 12.000-3,-3.000 13.000-2,-2.000 13.000-1,0.000 17.000 0,0.000 15.000 0,0.000 16.000 0,4.000 10.000-6,10.000 7.000-13,10.000 6.000-13,9.000 7.000-12,7.000-7.000-6,7.000-19.000 1,6.000-18.000 0,7.000-19.000 2</inkml:trace>
</inkml:ink>
</file>

<file path=ppt/ink/ink96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7"/>
    </inkml:context>
    <inkml:brush xml:id="br0">
      <inkml:brushProperty name="width" value="0.0389181226491928" units="cm"/>
      <inkml:brushProperty name="height" value="0.0389181226491928" units="cm"/>
      <inkml:brushProperty name="color" value="#000000"/>
      <inkml:brushProperty name="ignorePressure" value="0"/>
    </inkml:brush>
  </inkml:definitions>
  <inkml:trace contextRef="#ctx0" brushRef="#br0">19450.000 19550.000 565,'25.000'-24.000'0,"0.000"4.000"0,0.000 3.000 0,0.000 3.000 0,0.000 3.000 7,0.000 3.000 15,0.000 3.000 14,0.000 4.000 15,3.000 7.000 4,6.000 13.000-8,7.000 12.000-6,6.000 13.000-7,-2.000 9.000-4,-9.000 6.000-5,-10.000 7.000-2,-8.000 6.000-4,-12.000 7.000-5,-12.000 10.000-8,-13.000 10.000-9,-12.000 9.000-8,-9.000 1.000-4,-2.000-6.000 2,-3.000-6.000 1,-3.000-6.000 2,-2.000-9.000 2,0.000-8.000 2,0.000-10.000 3,0.000-9.000 2,4.000-9.000 1,10.000-5.000 0,10.000-7.000-1,9.000-5.000-1,15.000-11.000 4,22.000-11.000 8,22.000-14.000 9,23.000-11.000 8,17.000-9.000 0,17.000-3.000-10,15.000-3.000-10,16.000-2.000-8,9.000 0.000-5,3.000 7.000 2,3.000 6.000 1,4.000 7.000 2,-14.000 4.000-13,-27.000 3.000-28,-28.000 3.000-27,-28.000 4.000-29</inkml:trace>
</inkml:ink>
</file>

<file path=ppt/ink/ink96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8"/>
    </inkml:context>
    <inkml:brush xml:id="br0">
      <inkml:brushProperty name="width" value="0.03317641466856" units="cm"/>
      <inkml:brushProperty name="height" value="0.03317641466856" units="cm"/>
      <inkml:brushProperty name="color" value="#000000"/>
      <inkml:brushProperty name="ignorePressure" value="0"/>
    </inkml:brush>
  </inkml:definitions>
  <inkml:trace contextRef="#ctx0" brushRef="#br0">21550.000 19350.000 663,'-38.000'-22.000'7,"26.000"6.000"15,24.000 7.000 15,26.000 6.000 15,13.000 3.000 2,4.000 0.000-10,3.000 0.000-10,3.000 0.000-10,10.000 1.000-7,20.000 4.000-2,18.000 3.000-2,20.000 3.000-1,10.000-1.000-7,3.000-2.000-7,3.000-3.000-10,4.000-3.000-8,-9.000-2.000-8,-18.000 0.000-8,-19.000 0.000-7,-18.000 0.000-7</inkml:trace>
</inkml:ink>
</file>

<file path=ppt/ink/ink96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9"/>
    </inkml:context>
    <inkml:brush xml:id="br0">
      <inkml:brushProperty name="width" value="0.0366621278226376" units="cm"/>
      <inkml:brushProperty name="height" value="0.0366621278226376" units="cm"/>
      <inkml:brushProperty name="color" value="#000000"/>
      <inkml:brushProperty name="ignorePressure" value="0"/>
    </inkml:brush>
  </inkml:definitions>
  <inkml:trace contextRef="#ctx0" brushRef="#br0">22550.000 18100.000 600,'-25.000'-25.000'3,"0.000"0.000"8,0.000 0.000 7,0.000 0.000 7,3.000 15.000 8,6.000 32.000 8,7.000 31.000 7,6.000 32.000 9,4.000 27.000-3,4.000 26.000-11,3.000 24.000-11,3.000 26.000-11,-1.000 22.000-10,-2.000 23.000-8,-3.000 22.000-9,-3.000 22.000-7,-2.000 7.000-4,0.000-6.000 2,0.000-6.000 1,0.000-6.000 2,0.000-27.000-10,0.000-47.000-18,0.000-47.000-20,0.000-46.000-20</inkml:trace>
</inkml:ink>
</file>

<file path=ppt/ink/ink96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29"/>
    </inkml:context>
    <inkml:brush xml:id="br0">
      <inkml:brushProperty name="width" value="0.0446919277310371" units="cm"/>
      <inkml:brushProperty name="height" value="0.0446919277310371" units="cm"/>
      <inkml:brushProperty name="color" value="#000000"/>
      <inkml:brushProperty name="ignorePressure" value="0"/>
    </inkml:brush>
  </inkml:definitions>
  <inkml:trace contextRef="#ctx0" brushRef="#br0">26750.000 18500.000 492,'-10.000'-55.000'9,"-18.000"-9.000"17,-19.000-10.000 19,-18.000-8.000 17,-7.000 3.000 4,6.000 20.000-10,7.000 18.000-9,6.000 20.000-10,1.000 14.000-7,-3.000 14.000-5,-3.000 11.000-6,-2.000 14.000-5,-3.000 10.000-2,1.000 9.000-2,-1.000 10.000-1,1.000 10.000-1,-3.000 8.000-1,-2.000 10.000-1,-3.000 10.000 0,-3.000 9.000 0,1.000 6.000-2,6.000 3.000-1,7.000 3.000-3,6.000 4.000-1,7.000 2.000-1,10.000 4.000 0,10.000 3.000 0,9.000 3.000-1,12.000-4.000 0,16.000-8.000-3,15.000-10.000-1,17.000-9.000-2,17.000-13.000-4,23.000-16.000-4,22.000-15.000-4,22.000-15.000-5,26.000-20.000-5,31.000-21.000-3,32.000-22.000-5,31.000-22.000-3,-7.000-10.000 0,-43.000 4.000 6,-44.000 3.000 4,-43.000 3.000 6,-26.000 1.000 1,-6.000 1.000-4,-6.000-1.000-3,-6.000 1.000-4</inkml:trace>
</inkml:ink>
</file>

<file path=ppt/ink/ink96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1"/>
    </inkml:context>
    <inkml:brush xml:id="br0">
      <inkml:brushProperty name="width" value="0.0299943871796131" units="cm"/>
      <inkml:brushProperty name="height" value="0.0299943871796131" units="cm"/>
      <inkml:brushProperty name="color" value="#000000"/>
      <inkml:brushProperty name="ignorePressure" value="0"/>
    </inkml:brush>
  </inkml:definitions>
  <inkml:trace contextRef="#ctx0" brushRef="#br0">29100.000 18950.000 733,'-50.000'1.000'8,"50.000"4.000"17,50.000 3.000 16,50.000 3.000 17,23.000-1.000 0,-3.000-2.000-16,-3.000-3.000-17,-2.000-3.000-16,-3.000-2.000-12,1.000 0.000-8,-1.000 0.000-9,1.000 0.000-8,-7.000-4.000-6,-12.000-5.000-3,-13.000-7.000-4,-12.000-5.000-3,-13.000-3.000 1,-12.000 4.000 5,-13.000 3.000 4,-12.000 3.000 4</inkml:trace>
</inkml:ink>
</file>

<file path=ppt/ink/ink96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1"/>
    </inkml:context>
    <inkml:brush xml:id="br0">
      <inkml:brushProperty name="width" value="0.0310616102069616" units="cm"/>
      <inkml:brushProperty name="height" value="0.0310616102069616" units="cm"/>
      <inkml:brushProperty name="color" value="#000000"/>
      <inkml:brushProperty name="ignorePressure" value="0"/>
    </inkml:brush>
  </inkml:definitions>
  <inkml:trace contextRef="#ctx0" brushRef="#br0">29850.000 18200.000 708,'-24.000'-46.000'0,"4.000"10.000"0,3.000 10.000 0,3.000 9.000 0,1.000 4.000 1,1.000 1.000 4,-1.000-1.000 3,1.000 1.000 2,1.000 4.000 7,3.000 9.000 9,3.000 10.000 8,4.000 10.000 10,1.000 16.000-1,0.000 26.000-7,0.000 24.000-9,0.000 26.000-9,0.000 19.000-6,0.000 17.000-5,0.000 15.000-4,0.000 16.000-4,0.000 13.000-2,0.000 14.000-1,0.000 11.000 0,0.000 14.000 0,0.000-14.000-3,0.000-36.000-6,0.000-39.000-5,0.000-36.000-6,1.000-25.000-7,4.000-8.000-11,3.000-10.000-9,3.000-9.000-11</inkml:trace>
</inkml:ink>
</file>

<file path=ppt/ink/ink96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1"/>
    </inkml:context>
    <inkml:brush xml:id="br0">
      <inkml:brushProperty name="width" value="0.0444119088351727" units="cm"/>
      <inkml:brushProperty name="height" value="0.0444119088351727" units="cm"/>
      <inkml:brushProperty name="color" value="#000000"/>
      <inkml:brushProperty name="ignorePressure" value="0"/>
    </inkml:brush>
  </inkml:definitions>
  <inkml:trace contextRef="#ctx0" brushRef="#br0">33600.000 18450.000 495,'-52.000'-50.000'5,"-3.000"0.000"11,-3.000 0.000 11,-2.000 0.000 11,2.000 4.000 2,9.000 10.000-5,10.000 10.000-6,10.000 9.000-5,2.000 7.000-4,-3.000 7.000-2,-3.000 6.000-2,-2.000 7.000-2,-5.000 7.000-1,-2.000 9.000 0,-3.000 10.000 0,-3.000 10.000-1,1.000 5.000 0,6.000 4.000 0,7.000 3.000 0,6.000 3.000 0,4.000 6.000-1,4.000 9.000-2,3.000 10.000-1,3.000 10.000-1,3.000 4.000-2,3.000 0.000 0,3.000 0.000-1,4.000 0.000-1,5.000-5.000-1,10.000-9.000-2,10.000-10.000-2,9.000-8.000-2,7.000-11.000-2,7.000-8.000-1,6.000-10.000-2,7.000-9.000 0,2.000-12.000-2,1.000-11.000-1,-1.000-14.000-2,1.000-11.000 0,2.000-15.000-1,7.000-16.000 1,6.000-15.000 1,7.000-15.000 1,0.000-12.000-1,-2.000-6.000-1,-3.000-6.000-4,-3.000-6.000-1,-7.000-2.000-1,-9.000 3.000 0,-10.000 3.000 1,-8.000 4.000 0,-9.000 2.000 3,-6.000 4.000 2,-6.000 3.000 4,-6.000 3.000 3,-6.000 9.000 3,-2.000 16.000 2,-3.000 15.000 2,-3.000 17.000 3,-2.000 5.000 0,0.000-3.000 0,0.000-3.000 0,0.000-2.000 0,0.000-1.000 1,0.000 3.000 1,0.000 3.000 1,0.000 4.000 2,0.000 1.000 4,0.000 0.000 7,0.000 0.000 7,0.000 0.000 8,-2.000 9.000 4,-3.000 19.000 2,-3.000 19.000 2,-2.000 19.000 2,-3.000 13.000-4,1.000 10.000-9,-1.000 10.000-9,1.000 9.000-9,1.000 2.000-8,3.000-2.000-3,3.000-3.000-3,4.000-3.000-5,1.000-2.000-2,0.000 0.000-2,0.000 0.000-1,0.000 0.000-2,0.000-2.000-4,0.000-3.000-7,0.000-3.000-7,0.000-2.000-6,0.000-5.000-5,0.000-2.000-1,0.000-3.000-1,0.000-3.000-1,3.000-7.000 1,6.000-9.000 0,7.000-10.000 2,6.000-8.000 1</inkml:trace>
</inkml:ink>
</file>

<file path=ppt/ink/ink96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2"/>
    </inkml:context>
    <inkml:brush xml:id="br0">
      <inkml:brushProperty name="width" value="0.0354677066206932" units="cm"/>
      <inkml:brushProperty name="height" value="0.0354677066206932" units="cm"/>
      <inkml:brushProperty name="color" value="#000000"/>
      <inkml:brushProperty name="ignorePressure" value="0"/>
    </inkml:brush>
  </inkml:definitions>
  <inkml:trace contextRef="#ctx0" brushRef="#br0">34550.000 18750.000 620,'50.000'-25.000'4,"0.000"0.000"11,0.000 0.000 8,0.000 0.000 10,-4.000 1.000 4,-5.000 4.000-2,-7.000 3.000-2,-5.000 3.000-2,-4.000 7.000-2,0.000 14.000-2,0.000 11.000-3,0.000 14.000-3,-4.000 10.000-3,-5.000 9.000-2,-7.000 10.000-4,-5.000 10.000-2,-6.000 7.000-3,-3.000 6.000-3,-3.000 7.000-4,-2.000 6.000-2,-3.000-4.000-1,1.000-11.000-1,-1.000-14.000 0,1.000-11.000 1,4.000-11.000-2,9.000-5.000 0,10.000-7.000-2,10.000-5.000-2,10.000-14.000-3,13.000-18.000-7,12.000-19.000-6,13.000-18.000-7,6.000-10.000-1,0.000 0.000 2,0.000 0.000 3,0.000 0.000 3,-7.000 3.000-1,-11.000 6.000-6,-14.000 7.000-7,-11.000 6.000-5</inkml:trace>
</inkml:ink>
</file>

<file path=ppt/ink/ink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7"/>
    </inkml:context>
    <inkml:brush xml:id="br0">
      <inkml:brushProperty name="width" value="0.0429437309503555" units="cm"/>
      <inkml:brushProperty name="height" value="0.0429437309503555" units="cm"/>
      <inkml:brushProperty name="color" value="#f2385b"/>
      <inkml:brushProperty name="ignorePressure" value="0"/>
    </inkml:brush>
  </inkml:definitions>
  <inkml:trace contextRef="#ctx0" brushRef="#br0">54750.000 38800.000 512,'0.000'75.000'103,"0.000"0.000"-20,0.000 0.000-22,0.000 0.000-20,1.000 4.000-12,4.000 10.000-3,3.000 10.000-2,3.000 9.000-3,3.000 6.000-2,3.000 3.000-4,3.000 3.000-3,4.000 4.000-3,-1.000 2.000-1,-3.000 4.000 1,-3.000 3.000 1,-2.000 3.000 1,-3.000 1.000-5,1.000 1.000-8,-1.000-1.000-10,1.000 1.000-10,-3.000-4.000-6,-2.000-6.000-5,-3.000-6.000-5,-3.000-6.000-4,-2.000-12.000-2,0.000-15.000-1,0.000-15.000-1,0.000-16.000-1</inkml:trace>
</inkml:ink>
</file>

<file path=ppt/ink/ink97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2"/>
    </inkml:context>
    <inkml:brush xml:id="br0">
      <inkml:brushProperty name="width" value="0.0401895754039288" units="cm"/>
      <inkml:brushProperty name="height" value="0.0401895754039288" units="cm"/>
      <inkml:brushProperty name="color" value="#000000"/>
      <inkml:brushProperty name="ignorePressure" value="0"/>
    </inkml:brush>
  </inkml:definitions>
  <inkml:trace contextRef="#ctx0" brushRef="#br0">37300.000 18550.000 547,'-32.000'0.000'9,"39.000"0.000"19,36.000 0.000 19,39.000 0.000 18,19.000 0.000 3,4.000 0.000-11,3.000 0.000-13,3.000 0.000-12,12.000-4.000-8,22.000-5.000-5,22.000-7.000-3,23.000-5.000-4,14.000-3.000-2,10.000 4.000-2,10.000 3.000-1,9.000 3.000-2,2.000 3.000-3,-2.000 3.000-8,-3.000 3.000-7,-3.000 4.000-6,-6.000 2.000-7,-5.000 4.000-7,-7.000 3.000-6,-5.000 3.000-7,-17.000-1.000-3,-24.000-2.000 0,-26.000-3.000 1,-24.000-3.000 1,-18.000-2.000 3,-9.000 0.000 5,-10.000 0.000 7,-8.000 0.000 6</inkml:trace>
</inkml:ink>
</file>

<file path=ppt/ink/ink97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4"/>
    </inkml:context>
    <inkml:brush xml:id="br0">
      <inkml:brushProperty name="width" value="0.0348557084798813" units="cm"/>
      <inkml:brushProperty name="height" value="0.0348557084798813" units="cm"/>
      <inkml:brushProperty name="color" value="#000000"/>
      <inkml:brushProperty name="ignorePressure" value="0"/>
    </inkml:brush>
  </inkml:definitions>
  <inkml:trace contextRef="#ctx0" brushRef="#br0">43900.000 17050.000 631,'-36.000'-27.000'10,"28.000"-3.000"19,28.000-3.000 20,29.000-2.000 20,22.000 2.000 2,20.000 9.000-14,18.000 10.000-15,20.000 10.000-15,2.000 2.000-14,-12.000-3.000-11,-13.000-3.000-13,-12.000-2.000-13,-5.000-1.000-4,3.000 3.000 4,3.000 3.000 2,4.000 4.000 2,-9.000 1.000-1,-18.000 0.000-9,-19.000 0.000-8,-18.000 0.000-8</inkml:trace>
</inkml:ink>
</file>

<file path=ppt/ink/ink97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4"/>
    </inkml:context>
    <inkml:brush xml:id="br0">
      <inkml:brushProperty name="width" value="0.0358277931809425" units="cm"/>
      <inkml:brushProperty name="height" value="0.0358277931809425" units="cm"/>
      <inkml:brushProperty name="color" value="#000000"/>
      <inkml:brushProperty name="ignorePressure" value="0"/>
    </inkml:brush>
  </inkml:definitions>
  <inkml:trace contextRef="#ctx0" brushRef="#br0">44850.000 17400.000 614,'-46.000'28.000'2,"10.000"6.000"7,10.000 7.000 6,9.000 6.000 5,6.000 6.000 5,3.000 6.000 4,3.000 7.000 3,4.000 6.000 4,-1.000 6.000-1,-3.000 6.000-2,-3.000 7.000-4,-2.000 6.000-3,-3.000 4.000-3,1.000 4.000-1,-1.000 3.000-2,1.000 3.000-2,-1.000-1.000-7,1.000-2.000-12,-1.000-3.000-13,1.000-3.000-13,2.000-12.000-6,7.000-18.000-1,6.000-19.000 0,7.000-18.000-1,5.000-18.000-2,7.000-16.000-2,6.000-15.000-3,7.000-15.000-3,0.000-9.000 2,-2.000 1.000 6,-3.000-1.000 7,-3.000 1.000 7</inkml:trace>
</inkml:ink>
</file>

<file path=ppt/ink/ink97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4"/>
    </inkml:context>
    <inkml:brush xml:id="br0">
      <inkml:brushProperty name="width" value="0.0340343452990055" units="cm"/>
      <inkml:brushProperty name="height" value="0.0340343452990055" units="cm"/>
      <inkml:brushProperty name="color" value="#000000"/>
      <inkml:brushProperty name="ignorePressure" value="0"/>
    </inkml:brush>
  </inkml:definitions>
  <inkml:trace contextRef="#ctx0" brushRef="#br0">45300.000 18250.000 646,'0.000'50.000'61,"0.000"0.000"-10,0.000 0.000-10,0.000 0.000-10,0.000 4.000-5,0.000 10.000 0,0.000 10.000 1,0.000 9.000 1,0.000 2.000-4,0.000-2.000-5,0.000-3.000-6,0.000-3.000-7,0.000-4.000-6,0.000-3.000-7,0.000-3.000-7,0.000-2.000-8,0.000-8.000-8,0.000-8.000-7,0.000-10.000-9,0.000-9.000-7</inkml:trace>
</inkml:ink>
</file>

<file path=ppt/ink/ink97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4"/>
    </inkml:context>
    <inkml:brush xml:id="br0">
      <inkml:brushProperty name="width" value="0.0328480079770088" units="cm"/>
      <inkml:brushProperty name="height" value="0.0328480079770088" units="cm"/>
      <inkml:brushProperty name="color" value="#000000"/>
      <inkml:brushProperty name="ignorePressure" value="0"/>
    </inkml:brush>
  </inkml:definitions>
  <inkml:trace contextRef="#ctx0" brushRef="#br0">45700.000 16950.000 669,'23.000'-24.000'6,"-3.000"4.000"10,-3.000 3.000 12,-2.000 3.000 11,-1.000 4.000 3,3.000 7.000-5,3.000 6.000-6,4.000 7.000-4,2.000 10.000-4,4.000 16.000-1,3.000 15.000-1,3.000 17.000-2,-1.000 8.000-5,-2.000 4.000-9,-3.000 3.000-8,-3.000 3.000-10,-6.000-7.000-13,-5.000-15.000-18,-7.000-15.000-18,-5.000-16.000-17</inkml:trace>
</inkml:ink>
</file>

<file path=ppt/ink/ink97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5"/>
    </inkml:context>
    <inkml:brush xml:id="br0">
      <inkml:brushProperty name="width" value="0.0490224994719028" units="cm"/>
      <inkml:brushProperty name="height" value="0.0490224994719028" units="cm"/>
      <inkml:brushProperty name="color" value="#000000"/>
      <inkml:brushProperty name="ignorePressure" value="0"/>
    </inkml:brush>
  </inkml:definitions>
  <inkml:trace contextRef="#ctx0" brushRef="#br0">47450.000 17650.000 448,'-94.000'-46.000'2,"13.000"10.000"3,12.000 10.000 2,13.000 9.000 4,7.000 4.000 4,4.000 1.000 4,3.000-1.000 4,3.000 1.000 5,-1.000 2.000 1,-2.000 7.000-1,-3.000 6.000-2,-3.000 7.000-1,-2.000 7.000-2,0.000 9.000-3,0.000 10.000-2,0.000 10.000-3,1.000 10.000-2,4.000 13.000 1,3.000 12.000-1,3.000 13.000 0,3.000 4.000-1,3.000-3.000 1,3.000-3.000-1,4.000-2.000-1,2.000-3.000 0,4.000 1.000-1,3.000-1.000-2,3.000 1.000-1,6.000-4.000-2,9.000-6.000-3,10.000-6.000-4,10.000-6.000-3,8.000-10.000-4,10.000-12.000-2,10.000-13.000-4,9.000-12.000-4,9.000-13.000-3,9.000-12.000-3,10.000-13.000-4,10.000-12.000-3,5.000-15.000-2,4.000-15.000 0,3.000-15.000 0,3.000-16.000 0,-1.000-10.000 1,-2.000-3.000 1,-3.000-3.000 2,-3.000-2.000 2,-6.000-6.000 2,-5.000-6.000 4,-7.000-6.000 4,-5.000-6.000 4,-9.000-4.000 2,-9.000 1.000 3,-10.000-1.000 3,-8.000 1.000 2,-11.000 5.000 4,-8.000 14.000 4,-10.000 11.000 4,-9.000 14.000 5,-5.000 10.000 5,0.000 9.000 6,0.000 10.000 6,0.000 10.000 6,-4.000 10.000 3,-5.000 13.000 0,-7.000 12.000 0,-5.000 13.000-1,-4.000 18.000 1,0.000 26.000 2,0.000 24.000 0,0.000 26.000 2,1.000 16.000-3,4.000 10.000-6,3.000 10.000-6,3.000 9.000-7,1.000 2.000-4,1.000-2.000-1,-1.000-3.000-2,1.000-3.000-1,-1.000-2.000-3,1.000 0.000-4,-1.000 0.000-5,1.000 0.000-3,1.000-2.000-3,3.000-3.000 2,3.000-3.000 1,4.000-2.000 0,4.000-11.000-8,6.000-15.000-21,7.000-15.000-20,6.000-16.000-21,3.000-13.000-5,0.000-9.000 7,0.000-10.000 9,0.000-8.000 7,-2.000-11.000 8,-3.000-8.000 6,-3.000-10.000 7,-2.000-9.000 5</inkml:trace>
</inkml:ink>
</file>

<file path=ppt/ink/ink97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5"/>
    </inkml:context>
    <inkml:brush xml:id="br0">
      <inkml:brushProperty name="width" value="0.0461894534528255" units="cm"/>
      <inkml:brushProperty name="height" value="0.0461894534528255" units="cm"/>
      <inkml:brushProperty name="color" value="#000000"/>
      <inkml:brushProperty name="ignorePressure" value="0"/>
    </inkml:brush>
  </inkml:definitions>
  <inkml:trace contextRef="#ctx0" brushRef="#br0">48850.000 17650.000 476,'-47.000'0.000'0,"6.000"0.000"0,7.000 0.000 0,6.000 0.000 0,-1.000 9.000 8,-5.000 19.000 18,-7.000 19.000 17,-5.000 19.000 17,0.000 7.000 4,10.000-3.000-9,10.000-3.000-10,9.000-2.000-10,6.000-3.000-5,3.000 1.000-2,3.000-1.000-3,4.000 1.000-2,5.000-1.000-2,10.000 1.000-1,10.000-1.000-3,9.000 1.000-2,9.000-6.000-6,9.000-8.000-13,10.000-10.000-11,10.000-9.000-11,5.000-9.000-10,4.000-5.000-5,3.000-7.000-6,3.000-5.000-5,-4.000-6.000 0,-8.000-3.000 10,-10.000-3.000 8,-9.000-2.000 10,-9.000-5.000 0,-5.000-2.000-5,-7.000-3.000-7,-5.000-3.000-6</inkml:trace>
</inkml:ink>
</file>

<file path=ppt/ink/ink97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5"/>
    </inkml:context>
    <inkml:brush xml:id="br0">
      <inkml:brushProperty name="width" value="0.0484012737870216" units="cm"/>
      <inkml:brushProperty name="height" value="0.0484012737870216" units="cm"/>
      <inkml:brushProperty name="color" value="#000000"/>
      <inkml:brushProperty name="ignorePressure" value="0"/>
    </inkml:brush>
  </inkml:definitions>
  <inkml:trace contextRef="#ctx0" brushRef="#br0">49750.000 17750.000 454,'-74.000'-22.000'3,"4.000"6.000"7,3.000 7.000 6,3.000 6.000 6,4.000 3.000 4,7.000 0.000 1,6.000 0.000 2,7.000 0.000 1,4.000 3.000 2,3.000 6.000 1,3.000 7.000 2,4.000 6.000 1,2.000 12.000 1,4.000 19.000-2,3.000 19.000 0,3.000 19.000-1,-2.000 18.000-3,-6.000 19.000-4,-6.000 19.000-5,-6.000 19.000-4,-9.000 30.000-10,-8.000 45.000-17,-10.000 43.000-16,-9.000 45.000-15,1.000-14.000-6,13.000-68.000 8,12.000-69.000 7,13.000-68.000 6,6.000-34.000-3,0.000 4.000-15,0.000 3.000-15,0.000 3.000-15</inkml:trace>
</inkml:ink>
</file>

<file path=ppt/ink/ink97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7"/>
    </inkml:context>
    <inkml:brush xml:id="br0">
      <inkml:brushProperty name="width" value="0.0335125662386417" units="cm"/>
      <inkml:brushProperty name="height" value="0.0335125662386417" units="cm"/>
      <inkml:brushProperty name="color" value="#000000"/>
      <inkml:brushProperty name="ignorePressure" value="0"/>
    </inkml:brush>
  </inkml:definitions>
  <inkml:trace contextRef="#ctx0" brushRef="#br0">49950.000 18150.000 656,'-83.000'-2.000'6,"34.000"-3.000"11,35.000-3.000 11,35.000-2.000 11,30.000-1.000 7,29.000 3.000-2,28.000 3.000 1,28.000 4.000-1,17.000-1.000-6,6.000-3.000-14,7.000-3.000-12,6.000-2.000-12,-2.000-3.000-9,-9.000 1.000-4,-10.000-1.000-3,-8.000 1.000-5,-15.000-1.000-5,-19.000 1.000-8,-18.000-1.000-9,-19.000 1.000-8</inkml:trace>
</inkml:ink>
</file>

<file path=ppt/ink/ink97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7"/>
    </inkml:context>
    <inkml:brush xml:id="br0">
      <inkml:brushProperty name="width" value="0.0350536778569221" units="cm"/>
      <inkml:brushProperty name="height" value="0.0350536778569221" units="cm"/>
      <inkml:brushProperty name="color" value="#000000"/>
      <inkml:brushProperty name="ignorePressure" value="0"/>
    </inkml:brush>
  </inkml:definitions>
  <inkml:trace contextRef="#ctx0" brushRef="#br0">51200.000 16950.000 627,'-25.000'-69.000'0,"0.000"13.000"1,0.000 12.000-1,0.000 13.000 1,3.000 20.000 9,6.000 28.000 18,7.000 28.000 18,6.000 29.000 18,3.000 24.000 3,0.000 22.000-13,0.000 22.000-13,0.000 23.000-13,0.000 10.000-10,0.000 0.000-7,0.000 0.000-7,0.000 0.000-8,0.000 6.000-2,0.000 13.000 0,0.000 12.000 2,0.000 13.000 1,0.000-9.000 1,0.000-27.000 0,0.000-28.000-1,0.000-28.000 0,1.000-24.000-11,4.000-19.000-24,3.000-18.000-24,3.000-19.000-24</inkml:trace>
</inkml:ink>
</file>

<file path=ppt/ink/ink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7"/>
    </inkml:context>
    <inkml:brush xml:id="br0">
      <inkml:brushProperty name="width" value="0.039182860404253" units="cm"/>
      <inkml:brushProperty name="height" value="0.039182860404253" units="cm"/>
      <inkml:brushProperty name="color" value="#f2385b"/>
      <inkml:brushProperty name="ignorePressure" value="0"/>
    </inkml:brush>
  </inkml:definitions>
  <inkml:trace contextRef="#ctx0" brushRef="#br0">54250.000 40800.000 561,'23.000'143.000'120,"-3.000"-11.000"-27,-3.000-14.000-27,-2.000-11.000-28,-3.000-6.000-15,1.000 4.000-2,-1.000 3.000-3,1.000 3.000-3,-1.000-4.000-1,1.000-8.000-3,-1.000-10.000-3,1.000-9.000-2,1.000-9.000-2,3.000-5.000-3,3.000-7.000-2,4.000-5.000-2,7.000-12.000-2,13.000-16.000-2,12.000-15.000-1,13.000-15.000-1,9.000-20.000 0,6.000-21.000 2,7.000-22.000 2,6.000-22.000 2,6.000-21.000 0,6.000-18.000 1,7.000-19.000 0,6.000-18.000 1,-1.000-10.000-6,-5.000 0.000-9,-7.000 0.000-11,-5.000 0.000-11,-11.000 12.000-4,-11.000 26.000 0,-14.000 24.000 0,-11.000 26.000 1,-12.000 16.000 2,-9.000 10.000 0,-10.000 10.000 2,-8.000 9.000 2</inkml:trace>
</inkml:ink>
</file>

<file path=ppt/ink/ink98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7"/>
    </inkml:context>
    <inkml:brush xml:id="br0">
      <inkml:brushProperty name="width" value="0.0484260730445385" units="cm"/>
      <inkml:brushProperty name="height" value="0.0484260730445385" units="cm"/>
      <inkml:brushProperty name="color" value="#000000"/>
      <inkml:brushProperty name="ignorePressure" value="0"/>
    </inkml:brush>
  </inkml:definitions>
  <inkml:trace contextRef="#ctx0" brushRef="#br0">54750.000 17050.000 454,'-49.000'-46.000'0,"4.000"10.000"0,3.000 10.000 0,3.000 9.000 0,1.000 6.000 5,1.000 3.000 9,-1.000 3.000 10,1.000 4.000 10,-6.000 10.000 4,-8.000 19.000 0,-10.000 19.000 0,-9.000 19.000 0,-4.000 12.000-2,4.000 6.000-4,3.000 7.000-6,3.000 6.000-3,3.000 4.000-4,3.000 4.000-3,3.000 3.000-2,4.000 3.000-3,4.000-1.000-2,6.000-2.000-3,7.000-3.000-1,6.000-3.000-2,6.000-9.000-3,6.000-11.000-1,7.000-14.000-2,6.000-11.000-2,7.000-11.000-1,10.000-5.000-1,10.000-7.000-1,9.000-5.000-1,9.000-9.000-1,9.000-9.000 1,10.000-10.000 0,10.000-8.000 0,8.000-14.000-3,10.000-15.000-7,10.000-15.000-7,9.000-16.000-7,4.000-10.000-1,1.000-3.000 3,-1.000-3.000 5,1.000-2.000 3,-6.000 2.000 4,-8.000 9.000 1,-10.000 10.000 2,-9.000 10.000 2,-15.000 13.000 8,-18.000 19.000 15,-19.000 19.000 14,-18.000 19.000 14,-15.000 13.000 6,-9.000 10.000 0,-10.000 10.000-3,-8.000 9.000 0,-4.000 4.000-4,3.000 1.000-3,3.000-1.000-5,4.000 1.000-3,4.000 1.000-4,6.000 3.000-4,7.000 3.000-3,6.000 4.000-3,3.000-3.000-2,0.000-5.000 1,0.000-7.000 0,0.000-5.000 0,6.000-8.000-2,13.000-5.000-6,12.000-7.000-5,13.000-5.000-5,9.000-12.000-4,6.000-16.000 0,7.000-15.000-1,6.000-15.000-1,4.000-15.000 1,4.000-12.000 2,3.000-13.000 0,3.000-12.000 3,-4.000-9.000-2,-8.000-2.000-4,-10.000-3.000-4,-9.000-3.000-4,-10.000-1.000 0,-9.000 4.000 3,-10.000 3.000 4,-8.000 3.000 3,-12.000 7.000 3,-12.000 14.000 2,-13.000 11.000 1,-12.000 14.000 3,-12.000 8.000 0,-8.000 7.000 0,-10.000 6.000-1,-9.000 7.000 0,-7.000 10.000-2,-3.000 16.000-3,-3.000 15.000-3,-2.000 17.000-4,2.000 10.000-4,9.000 6.000-5,10.000 7.000-5,10.000 6.000-6</inkml:trace>
</inkml:ink>
</file>

<file path=ppt/ink/ink98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8"/>
    </inkml:context>
    <inkml:brush xml:id="br0">
      <inkml:brushProperty name="width" value="0.0372094884514809" units="cm"/>
      <inkml:brushProperty name="height" value="0.0372094884514809" units="cm"/>
      <inkml:brushProperty name="color" value="#000000"/>
      <inkml:brushProperty name="ignorePressure" value="0"/>
    </inkml:brush>
  </inkml:definitions>
  <inkml:trace contextRef="#ctx0" brushRef="#br0">57300.000 18300.000 591,'-116.000'21.000'0,"19.000"-5.000"0,19.000-7.000 0,19.000-5.000 0,21.000-4.000 10,26.000 0.000 22,24.000 0.000 20,26.000 0.000 22,22.000 0.000 2,23.000 0.000-15,22.000 0.000-16,22.000 0.000-16,15.000-2.000-12,9.000-3.000-7,10.000-3.000-8,10.000-2.000-7,-1.000-1.000-4,-9.000 3.000-3,-10.000 3.000-1,-8.000 4.000-3,-15.000 1.000-3,-19.000 0.000-8,-18.000 0.000-5,-19.000 0.000-8</inkml:trace>
</inkml:ink>
</file>

<file path=ppt/ink/ink98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8"/>
    </inkml:context>
    <inkml:brush xml:id="br0">
      <inkml:brushProperty name="width" value="0.0411977805197239" units="cm"/>
      <inkml:brushProperty name="height" value="0.0411977805197239" units="cm"/>
      <inkml:brushProperty name="color" value="#000000"/>
      <inkml:brushProperty name="ignorePressure" value="0"/>
    </inkml:brush>
  </inkml:definitions>
  <inkml:trace contextRef="#ctx0" brushRef="#br0">58550.000 17600.000 534,'-49.000'-25.000'0,"4.000"0.000"0,3.000 0.000 0,3.000 0.000 0,1.000 9.000 9,1.000 19.000 21,-1.000 19.000 20,1.000 19.000 19,2.000 15.000 4,7.000 13.000-13,6.000 12.000-12,7.000 13.000-14,2.000 9.000-7,1.000 6.000-5,-1.000 7.000-4,1.000 6.000-5,-1.000 7.000-4,1.000 10.000-5,-1.000 10.000-6,1.000 9.000-4,-1.000 6.000-11,1.000 3.000-16,-1.000 3.000-15,1.000 4.000-16,2.000-14.000-5,7.000-27.000 7,6.000-28.000 7,7.000-28.000 7,2.000-21.000 7,1.000-12.000 6,-1.000-13.000 5,1.000-12.000 6</inkml:trace>
</inkml:ink>
</file>

<file path=ppt/ink/ink98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9"/>
    </inkml:context>
    <inkml:brush xml:id="br0">
      <inkml:brushProperty name="width" value="0.0508548207581043" units="cm"/>
      <inkml:brushProperty name="height" value="0.0508548207581043" units="cm"/>
      <inkml:brushProperty name="color" value="#000000"/>
      <inkml:brushProperty name="ignorePressure" value="0"/>
    </inkml:brush>
  </inkml:definitions>
  <inkml:trace contextRef="#ctx0" brushRef="#br0">61000.000 17850.000 432,'-2.000'-49.000'0,"-3.000"4.000"0,-3.000 3.000 0,-2.000 3.000 0,-14.000 6.000 7,-21.000 9.000 15,-22.000 10.000 14,-22.000 10.000 15,-7.000 8.000 4,10.000 10.000-7,10.000 10.000-7,9.000 9.000-6,-2.000 9.000-5,-12.000 9.000-5,-13.000 10.000-3,-12.000 10.000-5,-4.000 7.000-2,7.000 6.000-2,6.000 7.000-1,7.000 6.000-2,5.000 1.000-1,7.000-3.000 0,6.000-3.000 0,7.000-2.000-1,8.000-3.000-1,14.000 1.000-2,11.000-1.000-1,14.000 1.000-2,10.000-7.000-3,9.000-12.000-4,10.000-13.000-3,10.000-12.000-3,14.000-13.000-1,23.000-12.000 1,22.000-13.000 3,22.000-12.000 2,15.000-15.000-2,9.000-15.000-6,10.000-15.000-5,10.000-16.000-5,0.000-8.000-6,-5.000 0.000-3,-7.000 0.000-5,-5.000 0.000-4,-9.000 3.000 2,-9.000 6.000 8,-10.000 7.000 7,-8.000 6.000 8,-14.000 6.000 5,-15.000 6.000 1,-15.000 7.000 1,-16.000 6.000 0,-16.000 6.000 11,-16.000 6.000 20,-15.000 7.000 19,-15.000 6.000 19,-11.000 9.000 6,-2.000 13.000-7,-3.000 12.000-9,-3.000 13.000-8,-1.000 9.000-6,4.000 6.000-5,3.000 7.000-6,3.000 6.000-4,4.000 4.000-4,7.000 4.000-3,6.000 3.000-1,7.000 3.000-2,5.000-4.000-4,7.000-8.000-4,6.000-10.000-4,7.000-9.000-5,7.000-10.000-2,9.000-9.000-3,10.000-10.000-1,10.000-8.000-2,5.000-14.000-1,4.000-15.000-1,3.000-15.000 1,3.000-16.000-1,1.000-15.000 0,1.000-11.000-1,-1.000-14.000 0,1.000-11.000-1,-4.000-7.000 1,-6.000 0.000 2,-6.000 0.000 1,-6.000 0.000 1,-7.000 1.000 2,-6.000 4.000 3,-6.000 3.000 1,-6.000 3.000 3,-10.000 7.000 2,-12.000 14.000 1,-13.000 11.000 1,-12.000 14.000 2,-10.000 10.000 0,-6.000 9.000-1,-6.000 10.000-1,-6.000 10.000-1,-6.000 7.000-1,-2.000 6.000-3,-3.000 7.000-3,-3.000 6.000-1,-1.000 6.000-6,4.000 6.000-6,3.000 7.000-8,3.000 6.000-6,7.000-1.000-2,14.000-5.000 5,11.000-7.000 5,14.000-5.000 4</inkml:trace>
</inkml:ink>
</file>

<file path=ppt/ink/ink98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39"/>
    </inkml:context>
    <inkml:brush xml:id="br0">
      <inkml:brushProperty name="width" value="0.03899747133255" units="cm"/>
      <inkml:brushProperty name="height" value="0.03899747133255" units="cm"/>
      <inkml:brushProperty name="color" value="#000000"/>
      <inkml:brushProperty name="ignorePressure" value="0"/>
    </inkml:brush>
  </inkml:definitions>
  <inkml:trace contextRef="#ctx0" brushRef="#br0">62150.000 18700.000 564,'68.000'0.000'0,"-11.000"0.000"0,-14.000 0.000 0,-11.000 0.000 0,-4.000 4.000 7,6.000 10.000 15,7.000 10.000 15,6.000 9.000 15,-4.000 7.000 3,-11.000 7.000-7,-14.000 6.000-7,-11.000 7.000-7,-7.000 7.000-8,0.000 9.000-5,0.000 10.000-6,0.000 10.000-6,-7.000 4.000-4,-11.000 0.000-1,-14.000 0.000-3,-11.000 0.000 0,-3.000-5.000-2,10.000-9.000 0,10.000-10.000 1,9.000-8.000-1,12.000-12.000 0,16.000-12.000 2,15.000-13.000 1,17.000-12.000 1,16.000-13.000 2,19.000-12.000 4,19.000-13.000 3,19.000-12.000 3,13.000-10.000-2,10.000-6.000-11,10.000-6.000-11,9.000-6.000-10,-7.000 1.000-5,-21.000 9.000-3,-22.000 10.000-2,-22.000 10.000-2,-16.000 4.000-6,-9.000 0.000-11,-10.000 0.000-10,-8.000 0.000-11</inkml:trace>
</inkml:ink>
</file>

<file path=ppt/ink/ink98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51"/>
    </inkml:context>
    <inkml:brush xml:id="br0">
      <inkml:brushProperty name="width" value="0.0246867593377829" units="cm"/>
      <inkml:brushProperty name="height" value="0.0246867593377829" units="cm"/>
      <inkml:brushProperty name="color" value="#00bff3"/>
      <inkml:brushProperty name="ignorePressure" value="0"/>
    </inkml:brush>
  </inkml:definitions>
  <inkml:trace contextRef="#ctx0" brushRef="#br0">63300.000 4050.000 891,'-100.000'-24.000'5,"0.000"4.000"10,0.000 3.000 11,0.000 3.000 10,15.000 4.000-10,32.000 7.000-28,31.000 6.000-30,32.000 7.000-30</inkml:trace>
</inkml:ink>
</file>

<file path=ppt/ink/ink98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53"/>
    </inkml:context>
    <inkml:brush xml:id="br0">
      <inkml:brushProperty name="width" value="0.0393806025385857" units="cm"/>
      <inkml:brushProperty name="height" value="0.0393806025385857" units="cm"/>
      <inkml:brushProperty name="color" value="#00bff3"/>
      <inkml:brushProperty name="ignorePressure" value="0"/>
    </inkml:brush>
  </inkml:definitions>
  <inkml:trace contextRef="#ctx0" brushRef="#br0">53500.000 15700.000 558,'-24.000'-24.000'0,"4.000"4.000"0,3.000 3.000 0,3.000 3.000 0,10.000 3.000 11,20.000 3.000 23,18.000 3.000 23,20.000 4.000 21,8.000 1.000 5,1.000 0.000-17,-1.000 0.000-16,1.000 0.000-16,1.000-4.000-14,3.000-5.000-12,3.000-7.000-11,4.000-5.000-13,-3.000-1.000-8,-5.000 6.000-6,-7.000 7.000-5,-5.000 6.000-6,-11.000 6.000 0,-11.000 6.000 2,-14.000 7.000 4,-11.000 6.000 4</inkml:trace>
</inkml:ink>
</file>

<file path=ppt/ink/ink98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53"/>
    </inkml:context>
    <inkml:brush xml:id="br0">
      <inkml:brushProperty name="width" value="0.0338764563202858" units="cm"/>
      <inkml:brushProperty name="height" value="0.0338764563202858" units="cm"/>
      <inkml:brushProperty name="color" value="#00bff3"/>
      <inkml:brushProperty name="ignorePressure" value="0"/>
    </inkml:brush>
  </inkml:definitions>
  <inkml:trace contextRef="#ctx0" brushRef="#br0">53950.000 15200.000 649,'-22.000'-40.000'9,"6.000"23.000"17,7.000 22.000 19,6.000 22.000 17,3.000 15.000 1,0.000 9.000-14,0.000 10.000-15,0.000 10.000-15,-2.000 5.000-8,-3.000 4.000 0,-3.000 3.000-1,-2.000 3.000 0,-1.000-5.000-9,3.000-12.000-16,3.000-13.000-18,4.000-12.000-17</inkml:trace>
</inkml:ink>
</file>

<file path=ppt/ink/ink98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53"/>
    </inkml:context>
    <inkml:brush xml:id="br0">
      <inkml:brushProperty name="width" value="0.0364289507269859" units="cm"/>
      <inkml:brushProperty name="height" value="0.0364289507269859" units="cm"/>
      <inkml:brushProperty name="color" value="#00bff3"/>
      <inkml:brushProperty name="ignorePressure" value="0"/>
    </inkml:brush>
  </inkml:definitions>
  <inkml:trace contextRef="#ctx0" brushRef="#br0">54400.000 15000.000 603,'46.000'-24.000'4,"-5.000"4.000"5,-7.000 3.000 7,-5.000 3.000 7,-4.000 4.000 2,0.000 7.000-1,0.000 6.000 1,0.000 7.000-2,-2.000 7.000 2,-3.000 9.000 3,-3.000 10.000 4,-2.000 10.000 3,-3.000 8.000-2,1.000 10.000-7,-1.000 10.000-9,1.000 9.000-8,-7.000 4.000-3,-12.000 1.000 2,-13.000-1.000 2,-12.000 1.000 2,-5.000-6.000-5,3.000-8.000-13,3.000-10.000-11,4.000-9.000-12,19.000-20.000-7,39.000-27.000-2,36.000-28.000-1,39.000-28.000-3,7.000-10.000 3,-22.000 9.000 7,-22.000 10.000 8,-21.000 10.000 8,-12.000 4.000 0,1.000 0.000-7,-1.000 0.000-7,1.000 0.000-6</inkml:trace>
</inkml:ink>
</file>

<file path=ppt/ink/ink98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54"/>
    </inkml:context>
    <inkml:brush xml:id="br0">
      <inkml:brushProperty name="width" value="0.037895955145359" units="cm"/>
      <inkml:brushProperty name="height" value="0.037895955145359" units="cm"/>
      <inkml:brushProperty name="color" value="#00bff3"/>
      <inkml:brushProperty name="ignorePressure" value="0"/>
    </inkml:brush>
  </inkml:definitions>
  <inkml:trace contextRef="#ctx0" brushRef="#br0">59600.000 16600.000 580,'3.000'-49.000'0,"6.000"4.000"0,7.000 3.000 0,6.000 3.000 0,21.000 3.000 11,39.000 3.000 23,36.000 3.000 22,39.000 4.000 22,2.000 4.000 3,-31.000 6.000-16,-31.000 7.000-17,-31.000 6.000-16,-18.000 3.000-17,-3.000 0.000-19,-3.000 0.000-18,-2.000 0.000-19,-5.000 1.000-12,-2.000 4.000-7,-3.000 3.000-8,-3.000 3.000-8</inkml:trace>
</inkml:ink>
</file>

<file path=ppt/ink/ink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03:38"/>
    </inkml:context>
    <inkml:brush xml:id="br0">
      <inkml:brushProperty name="width" value="0.0302242394536734" units="cm"/>
      <inkml:brushProperty name="height" value="0.0302242394536734" units="cm"/>
      <inkml:brushProperty name="color" value="#f2385b"/>
      <inkml:brushProperty name="ignorePressure" value="0"/>
    </inkml:brush>
  </inkml:definitions>
  <inkml:trace contextRef="#ctx0" brushRef="#br0">56500.000 40400.000 727,'79.000'-24.000'61,"10.000"4.000"-9,10.000 3.000-8,9.000 3.000-9,7.000 4.000-9,7.000 7.000-6,6.000 6.000-8,7.000 7.000-7,2.000 2.000-4,1.000 1.000 3,-1.000-1.000 1,1.000 1.000 2,-9.000-1.000-6,-15.000 1.000-16,-15.000-1.000-13,-16.000 1.000-16</inkml:trace>
</inkml:ink>
</file>

<file path=ppt/ink/ink990.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54"/>
    </inkml:context>
    <inkml:brush xml:id="br0">
      <inkml:brushProperty name="width" value="0.0370618477463722" units="cm"/>
      <inkml:brushProperty name="height" value="0.0370618477463722" units="cm"/>
      <inkml:brushProperty name="color" value="#00bff3"/>
      <inkml:brushProperty name="ignorePressure" value="0"/>
    </inkml:brush>
  </inkml:definitions>
  <inkml:trace contextRef="#ctx0" brushRef="#br0">60350.000 15700.000 593,'-24.000'-21.000'8,"4.000"10.000"15,3.000 10.000 15,3.000 9.000 15,1.000 13.000 5,1.000 20.000-4,-1.000 18.000-4,1.000 20.000-5,-3.000 13.000-8,-2.000 9.000-12,-3.000 10.000-11,-3.000 10.000-13,1.000 0.000-5,6.000-5.000 0,7.000-7.000-1,6.000-5.000 0,4.000-12.000-7,4.000-16.000-12,3.000-15.000-13,3.000-15.000-13</inkml:trace>
</inkml:ink>
</file>

<file path=ppt/ink/ink991.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54"/>
    </inkml:context>
    <inkml:brush xml:id="br0">
      <inkml:brushProperty name="width" value="0.0378421805799007" units="cm"/>
      <inkml:brushProperty name="height" value="0.0378421805799007" units="cm"/>
      <inkml:brushProperty name="color" value="#00bff3"/>
      <inkml:brushProperty name="ignorePressure" value="0"/>
    </inkml:brush>
  </inkml:definitions>
  <inkml:trace contextRef="#ctx0" brushRef="#br0">61300.000 15500.000 581,'-47.000'0.000'3,"6.000"0.000"6,7.000 0.000 7,6.000 0.000 6,1.000 7.000 4,-3.000 17.000 5,-3.000 15.000 3,-2.000 16.000 3,2.000 7.000 3,9.000 1.000-1,10.000-1.000-1,10.000 1.000 0,7.000-3.000-4,6.000-2.000-9,7.000-3.000-8,6.000-3.000-8,9.000-4.000-9,13.000-3.000-5,12.000-3.000-8,13.000-2.000-7,7.000-8.000-5,4.000-8.000-3,3.000-10.000-3,3.000-9.000-4,-2.000-10.000-2,-6.000-9.000-3,-6.000-10.000-2,-6.000-8.000-2</inkml:trace>
</inkml:ink>
</file>

<file path=ppt/ink/ink992.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46:54"/>
    </inkml:context>
    <inkml:brush xml:id="br0">
      <inkml:brushProperty name="width" value="0.036339495331049" units="cm"/>
      <inkml:brushProperty name="height" value="0.036339495331049" units="cm"/>
      <inkml:brushProperty name="color" value="#00bff3"/>
      <inkml:brushProperty name="ignorePressure" value="0"/>
    </inkml:brush>
  </inkml:definitions>
  <inkml:trace contextRef="#ctx0" brushRef="#br0">62050.000 15350.000 605,'-49.000'1.000'0,"4.000"4.000"0,3.000 3.000 0,3.000 3.000 0,-1.000 7.000 9,-2.000 14.000 17,-3.000 11.000 18,-3.000 14.000 17,1.000 8.000 5,6.000 7.000-10,7.000 6.000-9,6.000 7.000-9,1.000 13.000-10,-3.000 22.000-13,-3.000 22.000-10,-2.000 23.000-13,-1.000 2.000-11,3.000-16.000-11,3.000-15.000-11,4.000-15.000-11,2.000-12.000-5,4.000-6.000 1,3.000-6.000 0,3.000-6.000 0</inkml:trace>
</inkml:ink>
</file>

<file path=ppt/ink/ink993.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16"/>
    </inkml:context>
    <inkml:brush xml:id="br0">
      <inkml:brushProperty name="width" value="0.0457605235278606" units="cm"/>
      <inkml:brushProperty name="height" value="0.0457605235278606" units="cm"/>
      <inkml:brushProperty name="color" value="#f2395b"/>
      <inkml:brushProperty name="ignorePressure" value="0"/>
    </inkml:brush>
  </inkml:definitions>
  <inkml:trace contextRef="#ctx0" brushRef="#br0">70400.000 30300.000 480,'-46.000'29.000'13,"10.000"10.000"10,10.000 10.000 10,9.000 9.000 10,6.000 7.000 1,3.000 7.000-5,3.000 6.000-7,4.000 7.000-5,1.000 2.000-4,0.000 1.000-1,0.000-1.000 0,0.000 1.000 0,0.000-1.000-2,0.000 1.000-3,0.000-1.000-1,0.000 1.000-3,0.000-4.000-1,0.000-6.000 0,0.000-6.000 0,0.000-6.000-1,1.000-6.000 1,4.000-2.000-1,3.000-3.000-1,3.000-3.000 0,4.000-6.000-2,7.000-5.000-1,6.000-7.000-3,7.000-5.000-3,0.000-3.000 0,-2.000 4.000-3,-3.000 3.000 0,-3.000 3.000-1,-1.000-1.000-2,4.000-2.000-1,3.000-3.000-1,3.000-3.000-1,-4.000-1.000 0,-8.000 4.000 1,-10.000 3.000 1,-9.000 3.000 2,-9.000 4.000 1,-5.000 7.000 1,-7.000 6.000 1,-5.000 7.000 2,-8.000 0.000 0,-5.000-2.000 1,-7.000-3.000 0,-5.000-3.000 1,-4.000-4.000-1,0.000-3.000 0,0.000-3.000 0,0.000-2.000-2,-5.000-1.000-1,-9.000 3.000-2,-10.000 3.000-2,-8.000 4.000-2,-1.000-6.000-3,9.000-11.000-3,10.000-14.000-3,10.000-11.000-4,5.000-11.000-2,4.000-5.000-4,3.000-7.000-1,3.000-5.000-4,4.000-9.000-1,7.000-9.000-2,6.000-10.000-1,7.000-8.000-1,4.000-8.000 1,3.000-2.000 1,3.000-3.000 2,4.000-3.000 3,2.000 2.000 1,4.000 10.000 4,3.000 10.000 3,3.000 9.000 3</inkml:trace>
</inkml:ink>
</file>

<file path=ppt/ink/ink994.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16"/>
    </inkml:context>
    <inkml:brush xml:id="br0">
      <inkml:brushProperty name="width" value="0.041945893317461" units="cm"/>
      <inkml:brushProperty name="height" value="0.041945893317461" units="cm"/>
      <inkml:brushProperty name="color" value="#f2395b"/>
      <inkml:brushProperty name="ignorePressure" value="0"/>
    </inkml:brush>
  </inkml:definitions>
  <inkml:trace contextRef="#ctx0" brushRef="#br0">70100.000 31400.000 524,'48.000'-68.000'20,"-3.000"17.000"5,-3.000 15.000 5,-2.000 16.000 6,-1.000 5.000 2,3.000-2.000-1,3.000-3.000 1,4.000-3.000-1,5.000-2.000-1,10.000 0.000-3,10.000 0.000-4,9.000 0.000-2,4.000 0.000-3,1.000 0.000-3,-1.000 0.000-2,1.000 0.000-3,1.000 3.000-7,3.000 6.000-12,3.000 7.000-12,4.000 6.000-12,-7.000 4.000-10,-16.000 4.000-6,-15.000 3.000-7,-15.000 3.000-6,-11.000 1.000-2,-2.000 1.000 2,-3.000-1.000 2,-3.000 1.000 3</inkml:trace>
</inkml:ink>
</file>

<file path=ppt/ink/ink995.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17"/>
    </inkml:context>
    <inkml:brush xml:id="br0">
      <inkml:brushProperty name="width" value="0.0388152971863747" units="cm"/>
      <inkml:brushProperty name="height" value="0.0388152971863747" units="cm"/>
      <inkml:brushProperty name="color" value="#f2395b"/>
      <inkml:brushProperty name="ignorePressure" value="0"/>
    </inkml:brush>
  </inkml:definitions>
  <inkml:trace contextRef="#ctx0" brushRef="#br0">74400.000 31750.000 566,'115.000'90.000'169,"-18.000"-18.000"-43,-19.000-19.000-43,-18.000-18.000-42,-12.000-12.000-28,-3.000-3.000-12,-3.000-3.000-12,-2.000-2.000-12</inkml:trace>
</inkml:ink>
</file>

<file path=ppt/ink/ink996.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17"/>
    </inkml:context>
    <inkml:brush xml:id="br0">
      <inkml:brushProperty name="width" value="0.0397148989140987" units="cm"/>
      <inkml:brushProperty name="height" value="0.0397148989140987" units="cm"/>
      <inkml:brushProperty name="color" value="#f2395b"/>
      <inkml:brushProperty name="ignorePressure" value="0"/>
    </inkml:brush>
  </inkml:definitions>
  <inkml:trace contextRef="#ctx0" brushRef="#br0">74500.000 32500.000 553,'-44.000'46.000'44,"13.000"-5.000"-1,12.000-7.000 1,13.000-5.000-1,7.000-1.000 0,4.000 6.000-4,3.000 7.000-2,3.000 6.000-3,6.000 1.000-4,9.000-3.000-3,10.000-3.000-4,10.000-2.000-3,4.000-1.000-6,0.000 3.000-9,0.000 3.000-7,0.000 4.000-9,-2.000-3.000-8,-3.000-5.000-11,-3.000-7.000-8,-2.000-5.000-11</inkml:trace>
</inkml:ink>
</file>

<file path=ppt/ink/ink997.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18"/>
    </inkml:context>
    <inkml:brush xml:id="br0">
      <inkml:brushProperty name="width" value="0.047410000115633" units="cm"/>
      <inkml:brushProperty name="height" value="0.047410000115633" units="cm"/>
      <inkml:brushProperty name="color" value="#f2395b"/>
      <inkml:brushProperty name="ignorePressure" value="0"/>
    </inkml:brush>
  </inkml:definitions>
  <inkml:trace contextRef="#ctx0" brushRef="#br0">76300.000 31650.000 464,'29.000'-22.000'9,"10.000"6.000"20,10.000 7.000 19,9.000 6.000 19,7.000 3.000 4,7.000 0.000-10,6.000 0.000-10,7.000 0.000-10,2.000 3.000-9,1.000 6.000-5,-1.000 7.000-5,1.000 6.000-6,-6.000 4.000-3,-8.000 4.000 0,-10.000 3.000-1,-9.000 3.000 1,-13.000 6.000-5,-16.000 9.000-6,-15.000 10.000-6,-15.000 10.000-7,-17.000 7.000-6,-15.000 6.000-2,-15.000 7.000-5,-16.000 6.000-2,-13.000 3.000-2,-9.000 0.000 1,-10.000 0.000 2,-8.000 0.000 0,-4.000-2.000 2,3.000-3.000 6,3.000-3.000 4,4.000-2.000 4,7.000-9.000 4,13.000-12.000 3,12.000-13.000 2,13.000-12.000 2,15.000-10.000 5,19.000-6.000 7,19.000-6.000 7,19.000-6.000 7,18.000-10.000 2,19.000-12.000-4,19.000-13.000-4,19.000-12.000-4,16.000-10.000-6,17.000-6.000-9,15.000-6.000-8,16.000-6.000-8,7.000 1.000-4,1.000 9.000 1,-1.000 10.000 1,1.000 10.000 1,-13.000 5.000-5,-25.000 4.000-12,-25.000 3.000-12,-25.000 3.000-13,-16.000-1.000-2,-6.000-2.000 4,-6.000-3.000 6,-6.000-3.000 4</inkml:trace>
</inkml:ink>
</file>

<file path=ppt/ink/ink998.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22"/>
    </inkml:context>
    <inkml:brush xml:id="br0">
      <inkml:brushProperty name="width" value="0.0441547371447086" units="cm"/>
      <inkml:brushProperty name="height" value="0.0441547371447086" units="cm"/>
      <inkml:brushProperty name="color" value="#f2395b"/>
      <inkml:brushProperty name="ignorePressure" value="0"/>
    </inkml:brush>
  </inkml:definitions>
  <inkml:trace contextRef="#ctx0" brushRef="#br0">84700.000 31450.000 498,'-21.000'-24.000'8,"10.000"4.000"16,10.000 3.000 17,9.000 3.000 16,7.000 1.000 5,7.000 1.000-7,6.000-1.000-6,7.000 1.000-7,2.000 1.000-6,1.000 3.000-6,-1.000 3.000-7,1.000 4.000-7,2.000 2.000-3,7.000 4.000 0,6.000 3.000-2,7.000 3.000 0,0.000 3.000-3,-2.000 3.000-5,-3.000 3.000-5,-3.000 4.000-5,-4.000-1.000-5,-3.000-3.000-4,-3.000-3.000-5,-2.000-2.000-5,-3.000-1.000-8,1.000 3.000-15,-1.000 3.000-12,1.000 4.000-15</inkml:trace>
</inkml:ink>
</file>

<file path=ppt/ink/ink999.xml><?xml version="1.0" encoding="utf-8"?>
<inkml:ink xmlns:inkml="http://www.w3.org/2003/InkML">
  <inkml:definitions>
    <inkml:context xml:id="ctx0">
      <inkml:inkSource xml:id="inkSrc0">
        <inkml:traceFormat>
          <inkml:channel name="X" type="integer" units="cm"/>
          <inkml:channel name="Y" type="integer" units="cm"/>
          <inkml:channel name="F" type="integer" max="1000" units="dev"/>
        </inkml:traceFormat>
        <inkml:channelProperties>
          <inkml:channelProperty channel="X" name="resolution" value="28.3464566929134" units="1/cm"/>
          <inkml:channelProperty channel="Y" name="resolution" value="28.3464566929134" units="1/cm"/>
          <inkml:channelProperty channel="F" name="resolution" value="1" units="1/dev"/>
        </inkml:channelProperties>
      </inkml:inkSource>
      <inkml:timestamp xml:id="ts0" timeString="2024-11-25T18:50:22"/>
    </inkml:context>
    <inkml:brush xml:id="br0">
      <inkml:brushProperty name="width" value="0.0353746563196182" units="cm"/>
      <inkml:brushProperty name="height" value="0.0353746563196182" units="cm"/>
      <inkml:brushProperty name="color" value="#f2395b"/>
      <inkml:brushProperty name="ignorePressure" value="0"/>
    </inkml:brush>
  </inkml:definitions>
  <inkml:trace contextRef="#ctx0" brushRef="#br0">84500.000 32150.000 621,'48.000'25.000'141,"-3.000"0.000"-37,-3.000 0.000-38,-2.000 0.000-37,0.000 0.000-19,7.000 0.000 0,6.000 0.000-1,7.000 0.000 0,0.000-2.000-8,-2.000-3.000-18,-3.000-3.000-16,-3.000-2.000-17,-4.000-3.000-8,-3.000 1.000 0,-3.000-1.000 0,-2.000 1.000 1,-5.000-4.000 5,-2.000-6.000 10,-3.000-6.000 10,-3.000-6.000 10</inkml:trace>
</inkml:ink>
</file>

<file path=ppt/slideLayouts/_rels/slideLayout1.xml.rels><?xml version="1.0" encoding="UTF-8" standalone="yes"?>
<Relationships xmlns="http://schemas.openxmlformats.org/package/2006/relationships"><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5" Type="http://schemas.openxmlformats.org/officeDocument/2006/relationships/tags" Target="../tags/tag51.xml"/><Relationship Id="rId4" Type="http://schemas.openxmlformats.org/officeDocument/2006/relationships/tags" Target="../tags/tag50.xml"/><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6" Type="http://schemas.openxmlformats.org/officeDocument/2006/relationships/tags" Target="../tags/tag56.xml"/><Relationship Id="rId5" Type="http://schemas.openxmlformats.org/officeDocument/2006/relationships/tags" Target="../tags/tag55.xml"/><Relationship Id="rId4" Type="http://schemas.openxmlformats.org/officeDocument/2006/relationships/tags" Target="../tags/tag54.xml"/><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6" Type="http://schemas.openxmlformats.org/officeDocument/2006/relationships/tags" Target="../tags/tag10.xml"/><Relationship Id="rId5" Type="http://schemas.openxmlformats.org/officeDocument/2006/relationships/tags" Target="../tags/tag9.xml"/><Relationship Id="rId4" Type="http://schemas.openxmlformats.org/officeDocument/2006/relationships/tags" Target="../tags/tag8.xml"/><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6" Type="http://schemas.openxmlformats.org/officeDocument/2006/relationships/tags" Target="../tags/tag15.xml"/><Relationship Id="rId5" Type="http://schemas.openxmlformats.org/officeDocument/2006/relationships/tags" Target="../tags/tag14.xml"/><Relationship Id="rId4" Type="http://schemas.openxmlformats.org/officeDocument/2006/relationships/tags" Target="../tags/tag13.xml"/><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7" Type="http://schemas.openxmlformats.org/officeDocument/2006/relationships/tags" Target="../tags/tag21.xml"/><Relationship Id="rId6" Type="http://schemas.openxmlformats.org/officeDocument/2006/relationships/tags" Target="../tags/tag20.xml"/><Relationship Id="rId5" Type="http://schemas.openxmlformats.org/officeDocument/2006/relationships/tags" Target="../tags/tag19.xml"/><Relationship Id="rId4" Type="http://schemas.openxmlformats.org/officeDocument/2006/relationships/tags" Target="../tags/tag18.xml"/><Relationship Id="rId3" Type="http://schemas.openxmlformats.org/officeDocument/2006/relationships/tags" Target="../tags/tag17.xml"/><Relationship Id="rId2" Type="http://schemas.openxmlformats.org/officeDocument/2006/relationships/tags" Target="../tags/tag16.xml"/><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9" Type="http://schemas.openxmlformats.org/officeDocument/2006/relationships/tags" Target="../tags/tag29.xml"/><Relationship Id="rId8" Type="http://schemas.openxmlformats.org/officeDocument/2006/relationships/tags" Target="../tags/tag28.xml"/><Relationship Id="rId7" Type="http://schemas.openxmlformats.org/officeDocument/2006/relationships/tags" Target="../tags/tag27.xml"/><Relationship Id="rId6" Type="http://schemas.openxmlformats.org/officeDocument/2006/relationships/tags" Target="../tags/tag26.xml"/><Relationship Id="rId5" Type="http://schemas.openxmlformats.org/officeDocument/2006/relationships/tags" Target="../tags/tag25.xml"/><Relationship Id="rId4" Type="http://schemas.openxmlformats.org/officeDocument/2006/relationships/tags" Target="../tags/tag24.xml"/><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5" Type="http://schemas.openxmlformats.org/officeDocument/2006/relationships/tags" Target="../tags/tag33.xml"/><Relationship Id="rId4" Type="http://schemas.openxmlformats.org/officeDocument/2006/relationships/tags" Target="../tags/tag32.xml"/><Relationship Id="rId3" Type="http://schemas.openxmlformats.org/officeDocument/2006/relationships/tags" Target="../tags/tag31.xml"/><Relationship Id="rId2" Type="http://schemas.openxmlformats.org/officeDocument/2006/relationships/tags" Target="../tags/tag30.xml"/><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4" Type="http://schemas.openxmlformats.org/officeDocument/2006/relationships/tags" Target="../tags/tag36.xml"/><Relationship Id="rId3" Type="http://schemas.openxmlformats.org/officeDocument/2006/relationships/tags" Target="../tags/tag35.xml"/><Relationship Id="rId2" Type="http://schemas.openxmlformats.org/officeDocument/2006/relationships/tags" Target="../tags/tag34.xml"/><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7" Type="http://schemas.openxmlformats.org/officeDocument/2006/relationships/tags" Target="../tags/tag42.xml"/><Relationship Id="rId6" Type="http://schemas.openxmlformats.org/officeDocument/2006/relationships/tags" Target="../tags/tag41.xml"/><Relationship Id="rId5" Type="http://schemas.openxmlformats.org/officeDocument/2006/relationships/tags" Target="../tags/tag40.xml"/><Relationship Id="rId4" Type="http://schemas.openxmlformats.org/officeDocument/2006/relationships/tags" Target="../tags/tag39.xml"/><Relationship Id="rId3" Type="http://schemas.openxmlformats.org/officeDocument/2006/relationships/tags" Target="../tags/tag38.xml"/><Relationship Id="rId2" Type="http://schemas.openxmlformats.org/officeDocument/2006/relationships/tags" Target="../tags/tag37.xml"/><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6" Type="http://schemas.openxmlformats.org/officeDocument/2006/relationships/tags" Target="../tags/tag47.xml"/><Relationship Id="rId5" Type="http://schemas.openxmlformats.org/officeDocument/2006/relationships/tags" Target="../tags/tag46.xml"/><Relationship Id="rId4" Type="http://schemas.openxmlformats.org/officeDocument/2006/relationships/tags" Target="../tags/tag45.xml"/><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p:nvPr>
            <p:ph type="ctrTitle"/>
            <p:custDataLst>
              <p:tags r:id="rId2"/>
            </p:custDataLst>
          </p:nvPr>
        </p:nvSpPr>
        <p:spPr>
          <a:xfrm>
            <a:off x="1198800" y="914400"/>
            <a:ext cx="9799200" cy="2570400"/>
          </a:xfrm>
        </p:spPr>
        <p:txBody>
          <a:bodyPr lIns="90000" tIns="46800" rIns="90000" bIns="46800" anchor="b" anchorCtr="0">
            <a:normAutofit/>
          </a:bodyPr>
          <a:lstStyle>
            <a:lvl1pPr algn="ctr">
              <a:defRPr sz="6000"/>
            </a:lvl1pPr>
          </a:lstStyle>
          <a:p>
            <a:r>
              <a:rPr lang="zh-CN" altLang="en-US" dirty="0"/>
              <a:t>单击此处编辑母版标题样式</a:t>
            </a:r>
            <a:endParaRPr lang="zh-CN" altLang="en-US" dirty="0"/>
          </a:p>
        </p:txBody>
      </p:sp>
      <p:sp>
        <p:nvSpPr>
          <p:cNvPr id="3" name="副标题 2"/>
          <p:cNvSpPr/>
          <p:nvPr>
            <p:ph type="subTitle" idx="1"/>
            <p:custDataLst>
              <p:tags r:id="rId3"/>
            </p:custDataLst>
          </p:nvPr>
        </p:nvSpPr>
        <p:spPr>
          <a:xfrm>
            <a:off x="1198800" y="3560400"/>
            <a:ext cx="97992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单击此处编辑母版副标题样式</a:t>
            </a:r>
            <a:endParaRPr lang="zh-CN" altLang="en-US" dirty="0"/>
          </a:p>
        </p:txBody>
      </p:sp>
      <p:sp>
        <p:nvSpPr>
          <p:cNvPr id="16" name="日期占位符 15"/>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17" name="页脚占位符 16"/>
          <p:cNvSpPr/>
          <p:nvPr>
            <p:ph type="ftr" sz="quarter" idx="11"/>
            <p:custDataLst>
              <p:tags r:id="rId5"/>
            </p:custDataLst>
          </p:nvPr>
        </p:nvSpPr>
        <p:spPr/>
        <p:txBody>
          <a:bodyPr/>
          <a:lstStyle/>
          <a:p>
            <a:endParaRPr lang="zh-CN" altLang="en-US" dirty="0"/>
          </a:p>
        </p:txBody>
      </p:sp>
      <p:sp>
        <p:nvSpPr>
          <p:cNvPr id="18" name="灯片编号占位符 17"/>
          <p:cNvSpPr/>
          <p:nvPr>
            <p:ph type="sldNum" sz="quarter" idx="12"/>
            <p:custDataLst>
              <p:tags r:id="rId6"/>
            </p:custDataLst>
          </p:nvPr>
        </p:nvSpPr>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p:nvPr>
            <p:ph type="ftr" sz="quarter" idx="11"/>
            <p:custDataLst>
              <p:tags r:id="rId3"/>
            </p:custDataLst>
          </p:nvPr>
        </p:nvSpPr>
        <p:spPr/>
        <p:txBody>
          <a:bodyPr/>
          <a:lstStyle/>
          <a:p>
            <a:endParaRPr lang="zh-CN" altLang="en-US"/>
          </a:p>
        </p:txBody>
      </p:sp>
      <p:sp>
        <p:nvSpPr>
          <p:cNvPr id="5" name="灯片编号占位符 4"/>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7" name="内容占位符 6"/>
          <p:cNvSpPr/>
          <p:nvPr>
            <p:ph sz="quarter" idx="13"/>
            <p:custDataLst>
              <p:tags r:id="rId5"/>
            </p:custDataLst>
          </p:nvPr>
        </p:nvSpPr>
        <p:spPr>
          <a:xfrm>
            <a:off x="608400" y="774000"/>
            <a:ext cx="10972800" cy="5482800"/>
          </a:xfrm>
        </p:spPr>
        <p:txBody>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p:nvPr>
            <p:ph type="ftr" sz="quarter" idx="11"/>
            <p:custDataLst>
              <p:tags r:id="rId3"/>
            </p:custDataLst>
          </p:nvPr>
        </p:nvSpPr>
        <p:spPr/>
        <p:txBody>
          <a:bodyPr/>
          <a:lstStyle/>
          <a:p>
            <a:endParaRPr lang="zh-CN" altLang="en-US"/>
          </a:p>
        </p:txBody>
      </p:sp>
      <p:sp>
        <p:nvSpPr>
          <p:cNvPr id="5" name="灯片编号占位符 4"/>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2" name="标题 1"/>
          <p:cNvSpPr/>
          <p:nvPr>
            <p:ph type="title" hasCustomPrompt="1"/>
            <p:custDataLst>
              <p:tags r:id="rId5"/>
            </p:custDataLst>
          </p:nvPr>
        </p:nvSpPr>
        <p:spPr>
          <a:xfrm>
            <a:off x="1198800" y="2484000"/>
            <a:ext cx="9799200" cy="1018800"/>
          </a:xfrm>
        </p:spPr>
        <p:txBody>
          <a:bodyPr vert="horz" lIns="90000" tIns="46800" rIns="90000" bIns="46800" rtlCol="0" anchor="t" anchorCtr="0">
            <a:normAutofit/>
          </a:bodyPr>
          <a:lstStyle>
            <a:lvl1pPr algn="ctr">
              <a:defRPr sz="6000"/>
            </a:lvl1pPr>
          </a:lstStyle>
          <a:p>
            <a:pPr lvl="0"/>
            <a:r>
              <a:rPr lang="zh-CN" altLang="en-US" smtClean="0"/>
              <a:t>单击此处编辑标题</a:t>
            </a:r>
            <a:endParaRPr lang="zh-CN" altLang="en-US"/>
          </a:p>
        </p:txBody>
      </p:sp>
      <p:sp>
        <p:nvSpPr>
          <p:cNvPr id="7" name="文本占位符 6"/>
          <p:cNvSpPr/>
          <p:nvPr>
            <p:ph type="body" sz="quarter" idx="13"/>
            <p:custDataLst>
              <p:tags r:id="rId6"/>
            </p:custDataLst>
          </p:nvPr>
        </p:nvSpPr>
        <p:spPr>
          <a:xfrm>
            <a:off x="1198800" y="3560400"/>
            <a:ext cx="9799200" cy="471600"/>
          </a:xfrm>
        </p:spPr>
        <p:txBody>
          <a:bodyPr lIns="90000" tIns="46800" rIns="90000" bIns="46800">
            <a:normAutofit/>
          </a:bodyPr>
          <a:lstStyle>
            <a:lvl1pPr algn="ctr">
              <a:lnSpc>
                <a:spcPct val="110000"/>
              </a:lnSpc>
              <a:buNone/>
              <a:defRPr sz="2400" spc="200"/>
            </a:lvl1pPr>
          </a:lstStyle>
          <a:p>
            <a:pPr lvl="0"/>
            <a:r>
              <a:rPr lang="zh-CN" altLang="en-US" dirty="0"/>
              <a:t>单击此处编辑母版文本样式</a:t>
            </a:r>
            <a:endParaRPr lang="zh-CN" alt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p:nvPr>
            <p:ph idx="1"/>
            <p:custDataLst>
              <p:tags r:id="rId3"/>
            </p:custDataLst>
          </p:nvPr>
        </p:nvSpPr>
        <p:spPr>
          <a:xfrm>
            <a:off x="608400" y="1490400"/>
            <a:ext cx="10969200" cy="47592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p:nvPr>
            <p:ph type="ftr" sz="quarter" idx="11"/>
            <p:custDataLst>
              <p:tags r:id="rId5"/>
            </p:custDataLst>
          </p:nvPr>
        </p:nvSpPr>
        <p:spPr/>
        <p:txBody>
          <a:bodyPr/>
          <a:lstStyle/>
          <a:p>
            <a:endParaRPr lang="zh-CN" altLang="en-US"/>
          </a:p>
        </p:txBody>
      </p:sp>
      <p:sp>
        <p:nvSpPr>
          <p:cNvPr id="6" name="灯片编号占位符 5"/>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p:nvPr>
            <p:ph type="title" hasCustomPrompt="1"/>
            <p:custDataLst>
              <p:tags r:id="rId2"/>
            </p:custDataLst>
          </p:nvPr>
        </p:nvSpPr>
        <p:spPr>
          <a:xfrm>
            <a:off x="1990800" y="3848400"/>
            <a:ext cx="7768800" cy="766800"/>
          </a:xfrm>
        </p:spPr>
        <p:txBody>
          <a:bodyPr lIns="90000" tIns="46800" rIns="90000" bIns="46800" anchor="b" anchorCtr="0">
            <a:normAutofit/>
          </a:bodyPr>
          <a:lstStyle>
            <a:lvl1pPr>
              <a:defRPr sz="4400"/>
            </a:lvl1pPr>
          </a:lstStyle>
          <a:p>
            <a:r>
              <a:rPr lang="zh-CN" altLang="en-US" dirty="0"/>
              <a:t>单击此处编辑标题</a:t>
            </a:r>
            <a:endParaRPr lang="zh-CN" altLang="en-US" dirty="0"/>
          </a:p>
        </p:txBody>
      </p:sp>
      <p:sp>
        <p:nvSpPr>
          <p:cNvPr id="3" name="文本占位符 2"/>
          <p:cNvSpPr/>
          <p:nvPr>
            <p:ph type="body" idx="1" hasCustomPrompt="1"/>
            <p:custDataLst>
              <p:tags r:id="rId3"/>
            </p:custDataLst>
          </p:nvPr>
        </p:nvSpPr>
        <p:spPr>
          <a:xfrm>
            <a:off x="1990800" y="4615200"/>
            <a:ext cx="7768800" cy="867600"/>
          </a:xfrm>
        </p:spPr>
        <p:txBody>
          <a:bodyPr lIns="90000" tIns="46800" rIns="90000" bIns="46800">
            <a:normAutofit/>
          </a:bodyPr>
          <a:lstStyle>
            <a:lvl1pPr marL="0" indent="0">
              <a:buNone/>
              <a:defRPr sz="1800">
                <a:solidFill>
                  <a:schemeClr val="tx1">
                    <a:lumMod val="65000"/>
                    <a:lumOff val="35000"/>
                  </a:schemeClr>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单击此处编辑文本</a:t>
            </a:r>
            <a:endParaRPr lang="zh-CN" altLang="en-US" dirty="0"/>
          </a:p>
        </p:txBody>
      </p:sp>
      <p:sp>
        <p:nvSpPr>
          <p:cNvPr id="4" name="日期占位符 3"/>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p:nvPr>
            <p:ph type="ftr" sz="quarter" idx="11"/>
            <p:custDataLst>
              <p:tags r:id="rId5"/>
            </p:custDataLst>
          </p:nvPr>
        </p:nvSpPr>
        <p:spPr/>
        <p:txBody>
          <a:bodyPr/>
          <a:lstStyle/>
          <a:p>
            <a:endParaRPr lang="zh-CN" altLang="en-US"/>
          </a:p>
        </p:txBody>
      </p:sp>
      <p:sp>
        <p:nvSpPr>
          <p:cNvPr id="6" name="灯片编号占位符 5"/>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p:nvPr>
            <p:ph sz="half" idx="1"/>
            <p:custDataLst>
              <p:tags r:id="rId3"/>
            </p:custDataLst>
          </p:nvPr>
        </p:nvSpPr>
        <p:spPr>
          <a:xfrm>
            <a:off x="608400" y="1501200"/>
            <a:ext cx="5176800" cy="47484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p:nvPr>
            <p:ph sz="half" idx="2"/>
            <p:custDataLst>
              <p:tags r:id="rId4"/>
            </p:custDataLst>
          </p:nvPr>
        </p:nvSpPr>
        <p:spPr>
          <a:xfrm>
            <a:off x="6411600" y="1501200"/>
            <a:ext cx="5176800" cy="4748400"/>
          </a:xfrm>
        </p:spPr>
        <p:txBody>
          <a:bodyPr lIns="90000" tIns="46800" rIns="90000" bIns="4680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5" name="日期占位符 4"/>
          <p:cNvSpPr/>
          <p:nvPr>
            <p:ph type="dt" sz="half" idx="10"/>
            <p:custDataLst>
              <p:tags r:id="rId5"/>
            </p:custDataLst>
          </p:nvPr>
        </p:nvSpPr>
        <p:spPr/>
        <p:txBody>
          <a:bodyPr/>
          <a:lstStyle/>
          <a:p>
            <a:fld id="{760FBDFE-C587-4B4C-A407-44438C67B59E}" type="datetimeFigureOut">
              <a:rPr lang="zh-CN" altLang="en-US" smtClean="0"/>
            </a:fld>
            <a:endParaRPr lang="zh-CN" altLang="en-US"/>
          </a:p>
        </p:txBody>
      </p:sp>
      <p:sp>
        <p:nvSpPr>
          <p:cNvPr id="6" name="页脚占位符 5"/>
          <p:cNvSpPr/>
          <p:nvPr>
            <p:ph type="ftr" sz="quarter" idx="11"/>
            <p:custDataLst>
              <p:tags r:id="rId6"/>
            </p:custDataLst>
          </p:nvPr>
        </p:nvSpPr>
        <p:spPr/>
        <p:txBody>
          <a:bodyPr/>
          <a:lstStyle/>
          <a:p>
            <a:endParaRPr lang="zh-CN" altLang="en-US"/>
          </a:p>
        </p:txBody>
      </p:sp>
      <p:sp>
        <p:nvSpPr>
          <p:cNvPr id="7" name="灯片编号占位符 6"/>
          <p:cNvSpPr/>
          <p:nvPr>
            <p:ph type="sldNum" sz="quarter" idx="12"/>
            <p:custDataLst>
              <p:tags r:id="rId7"/>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文本占位符 2"/>
          <p:cNvSpPr/>
          <p:nvPr>
            <p:ph type="body" idx="1" hasCustomPrompt="1"/>
            <p:custDataLst>
              <p:tags r:id="rId3"/>
            </p:custDataLst>
          </p:nvPr>
        </p:nvSpPr>
        <p:spPr>
          <a:xfrm>
            <a:off x="608400" y="1429200"/>
            <a:ext cx="5342400" cy="381600"/>
          </a:xfrm>
        </p:spPr>
        <p:txBody>
          <a:bodyPr lIns="101600" tIns="38100" rIns="76200" bIns="3810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endParaRPr lang="zh-CN" altLang="en-US" dirty="0"/>
          </a:p>
        </p:txBody>
      </p:sp>
      <p:sp>
        <p:nvSpPr>
          <p:cNvPr id="4" name="内容占位符 3"/>
          <p:cNvSpPr/>
          <p:nvPr>
            <p:ph sz="half" idx="2"/>
            <p:custDataLst>
              <p:tags r:id="rId4"/>
            </p:custDataLst>
          </p:nvPr>
        </p:nvSpPr>
        <p:spPr>
          <a:xfrm>
            <a:off x="60840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p:nvPr>
            <p:ph type="body" sz="quarter" idx="3" hasCustomPrompt="1"/>
            <p:custDataLst>
              <p:tags r:id="rId5"/>
            </p:custDataLst>
          </p:nvPr>
        </p:nvSpPr>
        <p:spPr>
          <a:xfrm>
            <a:off x="6235750" y="1421729"/>
            <a:ext cx="5342400" cy="381600"/>
          </a:xfrm>
        </p:spPr>
        <p:txBody>
          <a:bodyPr vert="horz" lIns="101600" tIns="38100" rIns="76200" bIns="38100" rtlCol="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单击此处编辑文本</a:t>
            </a:r>
            <a:endParaRPr lang="zh-CN" altLang="en-US"/>
          </a:p>
        </p:txBody>
      </p:sp>
      <p:sp>
        <p:nvSpPr>
          <p:cNvPr id="6" name="内容占位符 5"/>
          <p:cNvSpPr/>
          <p:nvPr>
            <p:ph sz="quarter" idx="4"/>
            <p:custDataLst>
              <p:tags r:id="rId6"/>
            </p:custDataLst>
          </p:nvPr>
        </p:nvSpPr>
        <p:spPr>
          <a:xfrm>
            <a:off x="623575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p:nvPr>
            <p:ph type="dt" sz="half" idx="10"/>
            <p:custDataLst>
              <p:tags r:id="rId7"/>
            </p:custDataLst>
          </p:nvPr>
        </p:nvSpPr>
        <p:spPr/>
        <p:txBody>
          <a:bodyPr/>
          <a:lstStyle/>
          <a:p>
            <a:fld id="{760FBDFE-C587-4B4C-A407-44438C67B59E}" type="datetimeFigureOut">
              <a:rPr lang="zh-CN" altLang="en-US" smtClean="0"/>
            </a:fld>
            <a:endParaRPr lang="zh-CN" altLang="en-US"/>
          </a:p>
        </p:txBody>
      </p:sp>
      <p:sp>
        <p:nvSpPr>
          <p:cNvPr id="8" name="页脚占位符 7"/>
          <p:cNvSpPr/>
          <p:nvPr>
            <p:ph type="ftr" sz="quarter" idx="11"/>
            <p:custDataLst>
              <p:tags r:id="rId8"/>
            </p:custDataLst>
          </p:nvPr>
        </p:nvSpPr>
        <p:spPr/>
        <p:txBody>
          <a:bodyPr/>
          <a:lstStyle/>
          <a:p>
            <a:endParaRPr lang="zh-CN" altLang="en-US"/>
          </a:p>
        </p:txBody>
      </p:sp>
      <p:sp>
        <p:nvSpPr>
          <p:cNvPr id="9" name="灯片编号占位符 8"/>
          <p:cNvSpPr/>
          <p:nvPr>
            <p:ph type="sldNum" sz="quarter" idx="12"/>
            <p:custDataLst>
              <p:tags r:id="rId9"/>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日期占位符 2"/>
          <p:cNvSpPr/>
          <p:nvPr>
            <p:ph type="dt" sz="half" idx="10"/>
            <p:custDataLst>
              <p:tags r:id="rId3"/>
            </p:custDataLst>
          </p:nvPr>
        </p:nvSpPr>
        <p:spPr/>
        <p:txBody>
          <a:bodyPr/>
          <a:lstStyle/>
          <a:p>
            <a:fld id="{760FBDFE-C587-4B4C-A407-44438C67B59E}" type="datetimeFigureOut">
              <a:rPr lang="zh-CN" altLang="en-US" smtClean="0"/>
            </a:fld>
            <a:endParaRPr lang="zh-CN" altLang="en-US"/>
          </a:p>
        </p:txBody>
      </p:sp>
      <p:sp>
        <p:nvSpPr>
          <p:cNvPr id="4" name="页脚占位符 3"/>
          <p:cNvSpPr/>
          <p:nvPr>
            <p:ph type="ftr" sz="quarter" idx="11"/>
            <p:custDataLst>
              <p:tags r:id="rId4"/>
            </p:custDataLst>
          </p:nvPr>
        </p:nvSpPr>
        <p:spPr/>
        <p:txBody>
          <a:bodyPr/>
          <a:lstStyle/>
          <a:p>
            <a:endParaRPr lang="zh-CN" altLang="en-US"/>
          </a:p>
        </p:txBody>
      </p:sp>
      <p:sp>
        <p:nvSpPr>
          <p:cNvPr id="5" name="灯片编号占位符 4"/>
          <p:cNvSpPr/>
          <p:nvPr>
            <p:ph type="sldNum" sz="quarter" idx="12"/>
            <p:custDataLst>
              <p:tags r:id="rId5"/>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3" name="页脚占位符 2"/>
          <p:cNvSpPr/>
          <p:nvPr>
            <p:ph type="ftr" sz="quarter" idx="11"/>
            <p:custDataLst>
              <p:tags r:id="rId3"/>
            </p:custDataLst>
          </p:nvPr>
        </p:nvSpPr>
        <p:spPr/>
        <p:txBody>
          <a:bodyPr/>
          <a:lstStyle/>
          <a:p>
            <a:endParaRPr lang="zh-CN" altLang="en-US"/>
          </a:p>
        </p:txBody>
      </p:sp>
      <p:sp>
        <p:nvSpPr>
          <p:cNvPr id="4" name="灯片编号占位符 3"/>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p:nvPr>
            <p:ph type="pic" idx="1"/>
            <p:custDataLst>
              <p:tags r:id="rId2"/>
            </p:custDataLst>
          </p:nvPr>
        </p:nvSpPr>
        <p:spPr>
          <a:xfrm>
            <a:off x="608400" y="1555200"/>
            <a:ext cx="5233077" cy="4608000"/>
          </a:xfrm>
        </p:spPr>
        <p:txBody>
          <a:bodyPr vert="horz" lIns="90000" tIns="46800" rIns="90000" bIns="46800" rtlCol="0">
            <a:normAutofit/>
          </a:bodyPr>
          <a:lstStyle>
            <a:lvl1pPr>
              <a:buNone/>
              <a:defRPr sz="1600"/>
            </a:lvl1pPr>
          </a:lstStyle>
          <a:p>
            <a:pPr lvl="0"/>
            <a:endParaRPr lang="zh-CN" altLang="en-US"/>
          </a:p>
        </p:txBody>
      </p:sp>
      <p:sp>
        <p:nvSpPr>
          <p:cNvPr id="4" name="文本占位符 3"/>
          <p:cNvSpPr/>
          <p:nvPr>
            <p:ph type="body" sz="half" idx="2"/>
            <p:custDataLst>
              <p:tags r:id="rId3"/>
            </p:custDataLst>
          </p:nvPr>
        </p:nvSpPr>
        <p:spPr>
          <a:xfrm>
            <a:off x="6350400" y="1555200"/>
            <a:ext cx="5227200" cy="4608000"/>
          </a:xfrm>
        </p:spPr>
        <p:txBody>
          <a:bodyPr vert="horz" lIns="90000" tIns="46800" rIns="90000" bIns="46800" rtlCol="0">
            <a:normAutofit/>
          </a:bodyPr>
          <a:lstStyle>
            <a:lvl1pPr>
              <a:buNone/>
              <a:defRPr sz="1600"/>
            </a:lvl1pPr>
          </a:lstStyle>
          <a:p>
            <a:pPr lvl="0"/>
            <a:r>
              <a:rPr lang="zh-CN" altLang="en-US" smtClean="0"/>
              <a:t>单击此处编辑母版文本样式</a:t>
            </a:r>
            <a:endParaRPr lang="zh-CN" altLang="en-US"/>
          </a:p>
        </p:txBody>
      </p:sp>
      <p:sp>
        <p:nvSpPr>
          <p:cNvPr id="5" name="日期占位符 4"/>
          <p:cNvSpPr/>
          <p:nvPr>
            <p:ph type="dt" sz="half" idx="10"/>
            <p:custDataLst>
              <p:tags r:id="rId4"/>
            </p:custDataLst>
          </p:nvPr>
        </p:nvSpPr>
        <p:spPr/>
        <p:txBody>
          <a:bodyPr/>
          <a:lstStyle/>
          <a:p>
            <a:fld id="{9EFD9D74-47D9-4702-A33C-335B63B48DBF}" type="datetimeFigureOut">
              <a:rPr lang="zh-CN" altLang="en-US" smtClean="0"/>
            </a:fld>
            <a:endParaRPr lang="zh-CN" altLang="en-US" dirty="0"/>
          </a:p>
        </p:txBody>
      </p:sp>
      <p:sp>
        <p:nvSpPr>
          <p:cNvPr id="6" name="页脚占位符 5"/>
          <p:cNvSpPr/>
          <p:nvPr>
            <p:ph type="ftr" sz="quarter" idx="11"/>
            <p:custDataLst>
              <p:tags r:id="rId5"/>
            </p:custDataLst>
          </p:nvPr>
        </p:nvSpPr>
        <p:spPr/>
        <p:txBody>
          <a:bodyPr/>
          <a:lstStyle/>
          <a:p>
            <a:endParaRPr lang="zh-CN" altLang="en-US" dirty="0"/>
          </a:p>
        </p:txBody>
      </p:sp>
      <p:sp>
        <p:nvSpPr>
          <p:cNvPr id="7" name="灯片编号占位符 6"/>
          <p:cNvSpPr/>
          <p:nvPr>
            <p:ph type="sldNum" sz="quarter" idx="12"/>
            <p:custDataLst>
              <p:tags r:id="rId6"/>
            </p:custDataLst>
          </p:nvPr>
        </p:nvSpPr>
        <p:spPr/>
        <p:txBody>
          <a:bodyPr/>
          <a:lstStyle/>
          <a:p>
            <a:fld id="{FABC47A4-756D-490B-A52F-7D9E2C9FC05F}" type="slidenum">
              <a:rPr lang="zh-CN" altLang="en-US" smtClean="0"/>
            </a:fld>
            <a:endParaRPr lang="zh-CN" altLang="en-US"/>
          </a:p>
        </p:txBody>
      </p:sp>
      <p:sp>
        <p:nvSpPr>
          <p:cNvPr id="9" name="标题 8"/>
          <p:cNvSpPr/>
          <p:nvPr>
            <p:ph type="title"/>
            <p:custDataLst>
              <p:tags r:id="rId7"/>
            </p:custDataLst>
          </p:nvPr>
        </p:nvSpPr>
        <p:spPr/>
        <p:txBody>
          <a:bodyPr/>
          <a:p>
            <a:r>
              <a:rPr lang="zh-CN" altLang="en-US"/>
              <a:t>单击此处编辑母版标题样式</a:t>
            </a:r>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p:nvPr>
            <p:ph type="title" orient="vert" hasCustomPrompt="1"/>
            <p:custDataLst>
              <p:tags r:id="rId2"/>
            </p:custDataLst>
          </p:nvPr>
        </p:nvSpPr>
        <p:spPr>
          <a:xfrm>
            <a:off x="10234800" y="914400"/>
            <a:ext cx="1044000" cy="5029200"/>
          </a:xfrm>
        </p:spPr>
        <p:txBody>
          <a:bodyPr vert="eaVert" lIns="90000" tIns="46800" rIns="90000" bIns="46800" rtlCol="0" anchor="ctr" anchorCtr="0">
            <a:normAutofit/>
          </a:bodyPr>
          <a:lstStyle>
            <a:lvl1pPr>
              <a:buNone/>
              <a:defRPr sz="2800"/>
            </a:lvl1pPr>
          </a:lstStyle>
          <a:p>
            <a:pPr lvl="0"/>
            <a:r>
              <a:rPr lang="zh-CN" altLang="en-US" smtClean="0"/>
              <a:t>单击此处编辑标题</a:t>
            </a:r>
            <a:endParaRPr lang="zh-CN" altLang="en-US"/>
          </a:p>
        </p:txBody>
      </p:sp>
      <p:sp>
        <p:nvSpPr>
          <p:cNvPr id="3" name="竖排文字占位符 2"/>
          <p:cNvSpPr/>
          <p:nvPr>
            <p:ph type="body" orient="vert" idx="1"/>
            <p:custDataLst>
              <p:tags r:id="rId3"/>
            </p:custDataLst>
          </p:nvPr>
        </p:nvSpPr>
        <p:spPr>
          <a:xfrm>
            <a:off x="914400" y="914400"/>
            <a:ext cx="9169200" cy="5029200"/>
          </a:xfrm>
        </p:spPr>
        <p:txBody>
          <a:bodyPr vert="eaVert" lIns="46800" tIns="46800" rIns="46800" bIns="46800"/>
          <a:lstStyle>
            <a:lvl1pPr marL="228600" indent="-228600">
              <a:spcAft>
                <a:spcPts val="1000"/>
              </a:spcAft>
              <a:defRPr spc="300"/>
            </a:lvl1pPr>
            <a:lvl2pPr marL="685800" indent="-228600">
              <a:defRPr spc="300"/>
            </a:lvl2pPr>
            <a:lvl3pPr marL="1143000" indent="-228600">
              <a:defRPr spc="300"/>
            </a:lvl3pPr>
            <a:lvl4pPr marL="1600200" indent="-228600">
              <a:defRPr spc="300"/>
            </a:lvl4pPr>
            <a:lvl5pPr marL="2057400" indent="-228600">
              <a:defRPr spc="300"/>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p:nvPr>
            <p:ph type="ftr" sz="quarter" idx="11"/>
            <p:custDataLst>
              <p:tags r:id="rId5"/>
            </p:custDataLst>
          </p:nvPr>
        </p:nvSpPr>
        <p:spPr/>
        <p:txBody>
          <a:bodyPr/>
          <a:lstStyle/>
          <a:p>
            <a:endParaRPr lang="zh-CN" altLang="en-US"/>
          </a:p>
        </p:txBody>
      </p:sp>
      <p:sp>
        <p:nvSpPr>
          <p:cNvPr id="6" name="灯片编号占位符 5"/>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7" Type="http://schemas.openxmlformats.org/officeDocument/2006/relationships/theme" Target="../theme/theme1.xml"/><Relationship Id="rId16" Type="http://schemas.openxmlformats.org/officeDocument/2006/relationships/tags" Target="../tags/tag61.xml"/><Relationship Id="rId15" Type="http://schemas.openxmlformats.org/officeDocument/2006/relationships/tags" Target="../tags/tag60.xml"/><Relationship Id="rId14" Type="http://schemas.openxmlformats.org/officeDocument/2006/relationships/tags" Target="../tags/tag59.xml"/><Relationship Id="rId13" Type="http://schemas.openxmlformats.org/officeDocument/2006/relationships/tags" Target="../tags/tag58.xml"/><Relationship Id="rId12" Type="http://schemas.openxmlformats.org/officeDocument/2006/relationships/tags" Target="../tags/tag57.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p:nvPr>
            <p:ph type="title"/>
            <p:custDataLst>
              <p:tags r:id="rId12"/>
            </p:custDataLst>
          </p:nvPr>
        </p:nvSpPr>
        <p:spPr>
          <a:xfrm>
            <a:off x="608400" y="608400"/>
            <a:ext cx="10969200" cy="705600"/>
          </a:xfrm>
          <a:prstGeom prst="rect">
            <a:avLst/>
          </a:prstGeom>
        </p:spPr>
        <p:txBody>
          <a:bodyPr vert="horz" lIns="90170" tIns="46990" rIns="90170" bIns="46990" rtlCol="0" anchor="ctr" anchorCtr="0">
            <a:normAutofit/>
          </a:bodyPr>
          <a:lstStyle/>
          <a:p>
            <a:r>
              <a:rPr lang="zh-CN" altLang="en-US" dirty="0"/>
              <a:t>单击此处编辑母版标题样式</a:t>
            </a:r>
            <a:endParaRPr lang="zh-CN" altLang="en-US" dirty="0"/>
          </a:p>
        </p:txBody>
      </p:sp>
      <p:sp>
        <p:nvSpPr>
          <p:cNvPr id="3" name="文本占位符 2"/>
          <p:cNvSpPr/>
          <p:nvPr>
            <p:ph type="body" idx="1"/>
            <p:custDataLst>
              <p:tags r:id="rId13"/>
            </p:custDataLst>
          </p:nvPr>
        </p:nvSpPr>
        <p:spPr>
          <a:xfrm>
            <a:off x="608400" y="1490400"/>
            <a:ext cx="10969200" cy="4759200"/>
          </a:xfrm>
          <a:prstGeom prst="rect">
            <a:avLst/>
          </a:prstGeom>
        </p:spPr>
        <p:txBody>
          <a:bodyPr vert="horz" lIns="90000" tIns="46800" rIns="90000" bIns="4680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p:nvPr>
            <p:ph type="dt" sz="half" idx="2"/>
            <p:custDataLst>
              <p:tags r:id="rId14"/>
            </p:custDataLst>
          </p:nvPr>
        </p:nvSpPr>
        <p:spPr>
          <a:xfrm>
            <a:off x="612000" y="6314400"/>
            <a:ext cx="2700000" cy="316800"/>
          </a:xfrm>
          <a:prstGeom prst="rect">
            <a:avLst/>
          </a:prstGeom>
        </p:spPr>
        <p:txBody>
          <a:bodyPr vert="horz" lIns="91440" tIns="45720" rIns="91440" bIns="45720" rtlCol="0" anchor="ctr">
            <a:normAutofit/>
          </a:bodyPr>
          <a:lstStyle>
            <a:lvl1pPr algn="l">
              <a:defRPr sz="1000" baseline="0">
                <a:solidFill>
                  <a:schemeClr val="tx1">
                    <a:tint val="75000"/>
                  </a:schemeClr>
                </a:solidFill>
              </a:defRPr>
            </a:lvl1pPr>
          </a:lstStyle>
          <a:p>
            <a:fld id="{760FBDFE-C587-4B4C-A407-44438C67B59E}" type="datetimeFigureOut">
              <a:rPr lang="zh-CN" altLang="en-US" smtClean="0"/>
            </a:fld>
            <a:endParaRPr lang="zh-CN" altLang="en-US"/>
          </a:p>
        </p:txBody>
      </p:sp>
      <p:sp>
        <p:nvSpPr>
          <p:cNvPr id="5" name="页脚占位符 4"/>
          <p:cNvSpPr/>
          <p:nvPr>
            <p:ph type="ftr" sz="quarter" idx="3"/>
            <p:custDataLst>
              <p:tags r:id="rId15"/>
            </p:custDataLst>
          </p:nvPr>
        </p:nvSpPr>
        <p:spPr>
          <a:xfrm>
            <a:off x="4116000" y="6314400"/>
            <a:ext cx="3960000" cy="316800"/>
          </a:xfrm>
          <a:prstGeom prst="rect">
            <a:avLst/>
          </a:prstGeom>
        </p:spPr>
        <p:txBody>
          <a:bodyPr vert="horz" lIns="91440" tIns="45720" rIns="91440" bIns="45720" rtlCol="0" anchor="ctr">
            <a:normAutofit/>
          </a:bodyPr>
          <a:lstStyle>
            <a:lvl1pPr algn="ctr">
              <a:defRPr sz="1000" baseline="0">
                <a:solidFill>
                  <a:schemeClr val="tx1">
                    <a:tint val="75000"/>
                  </a:schemeClr>
                </a:solidFill>
              </a:defRPr>
            </a:lvl1pPr>
          </a:lstStyle>
          <a:p>
            <a:endParaRPr lang="zh-CN" altLang="en-US" dirty="0"/>
          </a:p>
        </p:txBody>
      </p:sp>
      <p:sp>
        <p:nvSpPr>
          <p:cNvPr id="6" name="灯片编号占位符 5"/>
          <p:cNvSpPr/>
          <p:nvPr>
            <p:ph type="sldNum" sz="quarter" idx="4"/>
            <p:custDataLst>
              <p:tags r:id="rId16"/>
            </p:custDataLst>
          </p:nvPr>
        </p:nvSpPr>
        <p:spPr>
          <a:xfrm>
            <a:off x="8877600" y="6314400"/>
            <a:ext cx="2700000" cy="316800"/>
          </a:xfrm>
          <a:prstGeom prst="rect">
            <a:avLst/>
          </a:prstGeom>
        </p:spPr>
        <p:txBody>
          <a:bodyPr vert="horz" lIns="91440" tIns="45720" rIns="91440" bIns="45720" rtlCol="0" anchor="ctr">
            <a:normAutofit/>
          </a:bodyPr>
          <a:lstStyle>
            <a:lvl1pPr algn="r">
              <a:defRPr sz="1000" baseline="0">
                <a:solidFill>
                  <a:schemeClr val="tx1">
                    <a:tint val="75000"/>
                  </a:schemeClr>
                </a:solidFill>
              </a:defRPr>
            </a:lvl1pPr>
          </a:lstStyle>
          <a:p>
            <a:fld id="{49AE70B2-8BF9-45C0-BB95-33D1B9D3A854}" type="slidenum">
              <a:rPr lang="zh-CN" altLang="en-US" smtClean="0"/>
            </a:fld>
            <a:endParaRPr lang="zh-CN" alt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fontAlgn="auto" latinLnBrk="0" hangingPunct="1">
        <a:lnSpc>
          <a:spcPct val="100000"/>
        </a:lnSpc>
        <a:spcBef>
          <a:spcPct val="0"/>
        </a:spcBef>
        <a:buNone/>
        <a:defRPr sz="3600" b="0"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pitchFamily="2" charset="2"/>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99" Type="http://schemas.openxmlformats.org/officeDocument/2006/relationships/customXml" Target="../ink/ink49.xml"/><Relationship Id="rId98" Type="http://schemas.openxmlformats.org/officeDocument/2006/relationships/image" Target="../media/image49.png"/><Relationship Id="rId97" Type="http://schemas.openxmlformats.org/officeDocument/2006/relationships/customXml" Target="../ink/ink48.xml"/><Relationship Id="rId96" Type="http://schemas.openxmlformats.org/officeDocument/2006/relationships/image" Target="../media/image48.png"/><Relationship Id="rId95" Type="http://schemas.openxmlformats.org/officeDocument/2006/relationships/customXml" Target="../ink/ink47.xml"/><Relationship Id="rId94" Type="http://schemas.openxmlformats.org/officeDocument/2006/relationships/image" Target="../media/image47.png"/><Relationship Id="rId93" Type="http://schemas.openxmlformats.org/officeDocument/2006/relationships/customXml" Target="../ink/ink46.xml"/><Relationship Id="rId92" Type="http://schemas.openxmlformats.org/officeDocument/2006/relationships/image" Target="../media/image46.png"/><Relationship Id="rId91" Type="http://schemas.openxmlformats.org/officeDocument/2006/relationships/customXml" Target="../ink/ink45.xml"/><Relationship Id="rId90" Type="http://schemas.openxmlformats.org/officeDocument/2006/relationships/image" Target="../media/image45.png"/><Relationship Id="rId9" Type="http://schemas.openxmlformats.org/officeDocument/2006/relationships/customXml" Target="../ink/ink4.xml"/><Relationship Id="rId89" Type="http://schemas.openxmlformats.org/officeDocument/2006/relationships/customXml" Target="../ink/ink44.xml"/><Relationship Id="rId88" Type="http://schemas.openxmlformats.org/officeDocument/2006/relationships/image" Target="../media/image44.png"/><Relationship Id="rId87" Type="http://schemas.openxmlformats.org/officeDocument/2006/relationships/customXml" Target="../ink/ink43.xml"/><Relationship Id="rId86" Type="http://schemas.openxmlformats.org/officeDocument/2006/relationships/image" Target="../media/image43.png"/><Relationship Id="rId85" Type="http://schemas.openxmlformats.org/officeDocument/2006/relationships/customXml" Target="../ink/ink42.xml"/><Relationship Id="rId84" Type="http://schemas.openxmlformats.org/officeDocument/2006/relationships/image" Target="../media/image42.png"/><Relationship Id="rId83" Type="http://schemas.openxmlformats.org/officeDocument/2006/relationships/customXml" Target="../ink/ink41.xml"/><Relationship Id="rId82" Type="http://schemas.openxmlformats.org/officeDocument/2006/relationships/image" Target="../media/image41.png"/><Relationship Id="rId81" Type="http://schemas.openxmlformats.org/officeDocument/2006/relationships/customXml" Target="../ink/ink40.xml"/><Relationship Id="rId80" Type="http://schemas.openxmlformats.org/officeDocument/2006/relationships/image" Target="../media/image40.png"/><Relationship Id="rId8" Type="http://schemas.openxmlformats.org/officeDocument/2006/relationships/image" Target="../media/image4.png"/><Relationship Id="rId79" Type="http://schemas.openxmlformats.org/officeDocument/2006/relationships/customXml" Target="../ink/ink39.xml"/><Relationship Id="rId78" Type="http://schemas.openxmlformats.org/officeDocument/2006/relationships/image" Target="../media/image39.png"/><Relationship Id="rId77" Type="http://schemas.openxmlformats.org/officeDocument/2006/relationships/customXml" Target="../ink/ink38.xml"/><Relationship Id="rId76" Type="http://schemas.openxmlformats.org/officeDocument/2006/relationships/image" Target="../media/image38.png"/><Relationship Id="rId75" Type="http://schemas.openxmlformats.org/officeDocument/2006/relationships/customXml" Target="../ink/ink37.xml"/><Relationship Id="rId74" Type="http://schemas.openxmlformats.org/officeDocument/2006/relationships/image" Target="../media/image37.png"/><Relationship Id="rId73" Type="http://schemas.openxmlformats.org/officeDocument/2006/relationships/customXml" Target="../ink/ink36.xml"/><Relationship Id="rId72" Type="http://schemas.openxmlformats.org/officeDocument/2006/relationships/image" Target="../media/image36.png"/><Relationship Id="rId71" Type="http://schemas.openxmlformats.org/officeDocument/2006/relationships/customXml" Target="../ink/ink35.xml"/><Relationship Id="rId70" Type="http://schemas.openxmlformats.org/officeDocument/2006/relationships/image" Target="../media/image35.png"/><Relationship Id="rId7" Type="http://schemas.openxmlformats.org/officeDocument/2006/relationships/customXml" Target="../ink/ink3.xml"/><Relationship Id="rId69" Type="http://schemas.openxmlformats.org/officeDocument/2006/relationships/customXml" Target="../ink/ink34.xml"/><Relationship Id="rId68" Type="http://schemas.openxmlformats.org/officeDocument/2006/relationships/image" Target="../media/image34.png"/><Relationship Id="rId67" Type="http://schemas.openxmlformats.org/officeDocument/2006/relationships/customXml" Target="../ink/ink33.xml"/><Relationship Id="rId66" Type="http://schemas.openxmlformats.org/officeDocument/2006/relationships/image" Target="../media/image33.png"/><Relationship Id="rId65" Type="http://schemas.openxmlformats.org/officeDocument/2006/relationships/customXml" Target="../ink/ink32.xml"/><Relationship Id="rId64" Type="http://schemas.openxmlformats.org/officeDocument/2006/relationships/image" Target="../media/image32.png"/><Relationship Id="rId63" Type="http://schemas.openxmlformats.org/officeDocument/2006/relationships/customXml" Target="../ink/ink31.xml"/><Relationship Id="rId62" Type="http://schemas.openxmlformats.org/officeDocument/2006/relationships/image" Target="../media/image31.png"/><Relationship Id="rId61" Type="http://schemas.openxmlformats.org/officeDocument/2006/relationships/customXml" Target="../ink/ink30.xml"/><Relationship Id="rId60" Type="http://schemas.openxmlformats.org/officeDocument/2006/relationships/image" Target="../media/image30.png"/><Relationship Id="rId6" Type="http://schemas.openxmlformats.org/officeDocument/2006/relationships/image" Target="../media/image3.png"/><Relationship Id="rId592" Type="http://schemas.openxmlformats.org/officeDocument/2006/relationships/slideLayout" Target="../slideLayouts/slideLayout1.xml"/><Relationship Id="rId591" Type="http://schemas.openxmlformats.org/officeDocument/2006/relationships/tags" Target="../tags/tag62.xml"/><Relationship Id="rId590" Type="http://schemas.openxmlformats.org/officeDocument/2006/relationships/image" Target="../media/image295.png"/><Relationship Id="rId59" Type="http://schemas.openxmlformats.org/officeDocument/2006/relationships/customXml" Target="../ink/ink29.xml"/><Relationship Id="rId589" Type="http://schemas.openxmlformats.org/officeDocument/2006/relationships/customXml" Target="../ink/ink294.xml"/><Relationship Id="rId588" Type="http://schemas.openxmlformats.org/officeDocument/2006/relationships/image" Target="../media/image294.png"/><Relationship Id="rId587" Type="http://schemas.openxmlformats.org/officeDocument/2006/relationships/customXml" Target="../ink/ink293.xml"/><Relationship Id="rId586" Type="http://schemas.openxmlformats.org/officeDocument/2006/relationships/image" Target="../media/image293.png"/><Relationship Id="rId585" Type="http://schemas.openxmlformats.org/officeDocument/2006/relationships/customXml" Target="../ink/ink292.xml"/><Relationship Id="rId584" Type="http://schemas.openxmlformats.org/officeDocument/2006/relationships/image" Target="../media/image292.png"/><Relationship Id="rId583" Type="http://schemas.openxmlformats.org/officeDocument/2006/relationships/customXml" Target="../ink/ink291.xml"/><Relationship Id="rId582" Type="http://schemas.openxmlformats.org/officeDocument/2006/relationships/image" Target="../media/image291.png"/><Relationship Id="rId581" Type="http://schemas.openxmlformats.org/officeDocument/2006/relationships/customXml" Target="../ink/ink290.xml"/><Relationship Id="rId580" Type="http://schemas.openxmlformats.org/officeDocument/2006/relationships/image" Target="../media/image290.png"/><Relationship Id="rId58" Type="http://schemas.openxmlformats.org/officeDocument/2006/relationships/image" Target="../media/image29.png"/><Relationship Id="rId579" Type="http://schemas.openxmlformats.org/officeDocument/2006/relationships/customXml" Target="../ink/ink289.xml"/><Relationship Id="rId578" Type="http://schemas.openxmlformats.org/officeDocument/2006/relationships/image" Target="../media/image289.png"/><Relationship Id="rId577" Type="http://schemas.openxmlformats.org/officeDocument/2006/relationships/customXml" Target="../ink/ink288.xml"/><Relationship Id="rId576" Type="http://schemas.openxmlformats.org/officeDocument/2006/relationships/image" Target="../media/image288.png"/><Relationship Id="rId575" Type="http://schemas.openxmlformats.org/officeDocument/2006/relationships/customXml" Target="../ink/ink287.xml"/><Relationship Id="rId574" Type="http://schemas.openxmlformats.org/officeDocument/2006/relationships/image" Target="../media/image287.png"/><Relationship Id="rId573" Type="http://schemas.openxmlformats.org/officeDocument/2006/relationships/customXml" Target="../ink/ink286.xml"/><Relationship Id="rId572" Type="http://schemas.openxmlformats.org/officeDocument/2006/relationships/image" Target="../media/image286.png"/><Relationship Id="rId571" Type="http://schemas.openxmlformats.org/officeDocument/2006/relationships/customXml" Target="../ink/ink285.xml"/><Relationship Id="rId570" Type="http://schemas.openxmlformats.org/officeDocument/2006/relationships/image" Target="../media/image285.png"/><Relationship Id="rId57" Type="http://schemas.openxmlformats.org/officeDocument/2006/relationships/customXml" Target="../ink/ink28.xml"/><Relationship Id="rId569" Type="http://schemas.openxmlformats.org/officeDocument/2006/relationships/customXml" Target="../ink/ink284.xml"/><Relationship Id="rId568" Type="http://schemas.openxmlformats.org/officeDocument/2006/relationships/image" Target="../media/image284.png"/><Relationship Id="rId567" Type="http://schemas.openxmlformats.org/officeDocument/2006/relationships/customXml" Target="../ink/ink283.xml"/><Relationship Id="rId566" Type="http://schemas.openxmlformats.org/officeDocument/2006/relationships/image" Target="../media/image283.png"/><Relationship Id="rId565" Type="http://schemas.openxmlformats.org/officeDocument/2006/relationships/customXml" Target="../ink/ink282.xml"/><Relationship Id="rId564" Type="http://schemas.openxmlformats.org/officeDocument/2006/relationships/image" Target="../media/image282.png"/><Relationship Id="rId563" Type="http://schemas.openxmlformats.org/officeDocument/2006/relationships/customXml" Target="../ink/ink281.xml"/><Relationship Id="rId562" Type="http://schemas.openxmlformats.org/officeDocument/2006/relationships/image" Target="../media/image281.png"/><Relationship Id="rId561" Type="http://schemas.openxmlformats.org/officeDocument/2006/relationships/customXml" Target="../ink/ink280.xml"/><Relationship Id="rId560" Type="http://schemas.openxmlformats.org/officeDocument/2006/relationships/image" Target="../media/image280.png"/><Relationship Id="rId56" Type="http://schemas.openxmlformats.org/officeDocument/2006/relationships/image" Target="../media/image28.png"/><Relationship Id="rId559" Type="http://schemas.openxmlformats.org/officeDocument/2006/relationships/customXml" Target="../ink/ink279.xml"/><Relationship Id="rId558" Type="http://schemas.openxmlformats.org/officeDocument/2006/relationships/image" Target="../media/image279.png"/><Relationship Id="rId557" Type="http://schemas.openxmlformats.org/officeDocument/2006/relationships/customXml" Target="../ink/ink278.xml"/><Relationship Id="rId556" Type="http://schemas.openxmlformats.org/officeDocument/2006/relationships/image" Target="../media/image278.png"/><Relationship Id="rId555" Type="http://schemas.openxmlformats.org/officeDocument/2006/relationships/customXml" Target="../ink/ink277.xml"/><Relationship Id="rId554" Type="http://schemas.openxmlformats.org/officeDocument/2006/relationships/image" Target="../media/image277.png"/><Relationship Id="rId553" Type="http://schemas.openxmlformats.org/officeDocument/2006/relationships/customXml" Target="../ink/ink276.xml"/><Relationship Id="rId552" Type="http://schemas.openxmlformats.org/officeDocument/2006/relationships/image" Target="../media/image276.png"/><Relationship Id="rId551" Type="http://schemas.openxmlformats.org/officeDocument/2006/relationships/customXml" Target="../ink/ink275.xml"/><Relationship Id="rId550" Type="http://schemas.openxmlformats.org/officeDocument/2006/relationships/image" Target="../media/image275.png"/><Relationship Id="rId55" Type="http://schemas.openxmlformats.org/officeDocument/2006/relationships/customXml" Target="../ink/ink27.xml"/><Relationship Id="rId549" Type="http://schemas.openxmlformats.org/officeDocument/2006/relationships/customXml" Target="../ink/ink274.xml"/><Relationship Id="rId548" Type="http://schemas.openxmlformats.org/officeDocument/2006/relationships/image" Target="../media/image274.png"/><Relationship Id="rId547" Type="http://schemas.openxmlformats.org/officeDocument/2006/relationships/customXml" Target="../ink/ink273.xml"/><Relationship Id="rId546" Type="http://schemas.openxmlformats.org/officeDocument/2006/relationships/image" Target="../media/image273.png"/><Relationship Id="rId545" Type="http://schemas.openxmlformats.org/officeDocument/2006/relationships/customXml" Target="../ink/ink272.xml"/><Relationship Id="rId544" Type="http://schemas.openxmlformats.org/officeDocument/2006/relationships/image" Target="../media/image272.png"/><Relationship Id="rId543" Type="http://schemas.openxmlformats.org/officeDocument/2006/relationships/customXml" Target="../ink/ink271.xml"/><Relationship Id="rId542" Type="http://schemas.openxmlformats.org/officeDocument/2006/relationships/image" Target="../media/image271.png"/><Relationship Id="rId541" Type="http://schemas.openxmlformats.org/officeDocument/2006/relationships/customXml" Target="../ink/ink270.xml"/><Relationship Id="rId540" Type="http://schemas.openxmlformats.org/officeDocument/2006/relationships/image" Target="../media/image270.png"/><Relationship Id="rId54" Type="http://schemas.openxmlformats.org/officeDocument/2006/relationships/image" Target="../media/image27.png"/><Relationship Id="rId539" Type="http://schemas.openxmlformats.org/officeDocument/2006/relationships/customXml" Target="../ink/ink269.xml"/><Relationship Id="rId538" Type="http://schemas.openxmlformats.org/officeDocument/2006/relationships/image" Target="../media/image269.png"/><Relationship Id="rId537" Type="http://schemas.openxmlformats.org/officeDocument/2006/relationships/customXml" Target="../ink/ink268.xml"/><Relationship Id="rId536" Type="http://schemas.openxmlformats.org/officeDocument/2006/relationships/image" Target="../media/image268.png"/><Relationship Id="rId535" Type="http://schemas.openxmlformats.org/officeDocument/2006/relationships/customXml" Target="../ink/ink267.xml"/><Relationship Id="rId534" Type="http://schemas.openxmlformats.org/officeDocument/2006/relationships/image" Target="../media/image267.png"/><Relationship Id="rId533" Type="http://schemas.openxmlformats.org/officeDocument/2006/relationships/customXml" Target="../ink/ink266.xml"/><Relationship Id="rId532" Type="http://schemas.openxmlformats.org/officeDocument/2006/relationships/image" Target="../media/image266.png"/><Relationship Id="rId531" Type="http://schemas.openxmlformats.org/officeDocument/2006/relationships/customXml" Target="../ink/ink265.xml"/><Relationship Id="rId530" Type="http://schemas.openxmlformats.org/officeDocument/2006/relationships/image" Target="../media/image265.png"/><Relationship Id="rId53" Type="http://schemas.openxmlformats.org/officeDocument/2006/relationships/customXml" Target="../ink/ink26.xml"/><Relationship Id="rId529" Type="http://schemas.openxmlformats.org/officeDocument/2006/relationships/customXml" Target="../ink/ink264.xml"/><Relationship Id="rId528" Type="http://schemas.openxmlformats.org/officeDocument/2006/relationships/image" Target="../media/image264.png"/><Relationship Id="rId527" Type="http://schemas.openxmlformats.org/officeDocument/2006/relationships/customXml" Target="../ink/ink263.xml"/><Relationship Id="rId526" Type="http://schemas.openxmlformats.org/officeDocument/2006/relationships/image" Target="../media/image263.png"/><Relationship Id="rId525" Type="http://schemas.openxmlformats.org/officeDocument/2006/relationships/customXml" Target="../ink/ink262.xml"/><Relationship Id="rId524" Type="http://schemas.openxmlformats.org/officeDocument/2006/relationships/image" Target="../media/image262.png"/><Relationship Id="rId523" Type="http://schemas.openxmlformats.org/officeDocument/2006/relationships/customXml" Target="../ink/ink261.xml"/><Relationship Id="rId522" Type="http://schemas.openxmlformats.org/officeDocument/2006/relationships/image" Target="../media/image261.png"/><Relationship Id="rId521" Type="http://schemas.openxmlformats.org/officeDocument/2006/relationships/customXml" Target="../ink/ink260.xml"/><Relationship Id="rId520" Type="http://schemas.openxmlformats.org/officeDocument/2006/relationships/image" Target="../media/image260.png"/><Relationship Id="rId52" Type="http://schemas.openxmlformats.org/officeDocument/2006/relationships/image" Target="../media/image26.png"/><Relationship Id="rId519" Type="http://schemas.openxmlformats.org/officeDocument/2006/relationships/customXml" Target="../ink/ink259.xml"/><Relationship Id="rId518" Type="http://schemas.openxmlformats.org/officeDocument/2006/relationships/image" Target="../media/image259.png"/><Relationship Id="rId517" Type="http://schemas.openxmlformats.org/officeDocument/2006/relationships/customXml" Target="../ink/ink258.xml"/><Relationship Id="rId516" Type="http://schemas.openxmlformats.org/officeDocument/2006/relationships/image" Target="../media/image258.png"/><Relationship Id="rId515" Type="http://schemas.openxmlformats.org/officeDocument/2006/relationships/customXml" Target="../ink/ink257.xml"/><Relationship Id="rId514" Type="http://schemas.openxmlformats.org/officeDocument/2006/relationships/image" Target="../media/image257.png"/><Relationship Id="rId513" Type="http://schemas.openxmlformats.org/officeDocument/2006/relationships/customXml" Target="../ink/ink256.xml"/><Relationship Id="rId512" Type="http://schemas.openxmlformats.org/officeDocument/2006/relationships/image" Target="../media/image256.png"/><Relationship Id="rId511" Type="http://schemas.openxmlformats.org/officeDocument/2006/relationships/customXml" Target="../ink/ink255.xml"/><Relationship Id="rId510" Type="http://schemas.openxmlformats.org/officeDocument/2006/relationships/image" Target="../media/image255.png"/><Relationship Id="rId51" Type="http://schemas.openxmlformats.org/officeDocument/2006/relationships/customXml" Target="../ink/ink25.xml"/><Relationship Id="rId509" Type="http://schemas.openxmlformats.org/officeDocument/2006/relationships/customXml" Target="../ink/ink254.xml"/><Relationship Id="rId508" Type="http://schemas.openxmlformats.org/officeDocument/2006/relationships/image" Target="../media/image254.png"/><Relationship Id="rId507" Type="http://schemas.openxmlformats.org/officeDocument/2006/relationships/customXml" Target="../ink/ink253.xml"/><Relationship Id="rId506" Type="http://schemas.openxmlformats.org/officeDocument/2006/relationships/image" Target="../media/image253.png"/><Relationship Id="rId505" Type="http://schemas.openxmlformats.org/officeDocument/2006/relationships/customXml" Target="../ink/ink252.xml"/><Relationship Id="rId504" Type="http://schemas.openxmlformats.org/officeDocument/2006/relationships/image" Target="../media/image252.png"/><Relationship Id="rId503" Type="http://schemas.openxmlformats.org/officeDocument/2006/relationships/customXml" Target="../ink/ink251.xml"/><Relationship Id="rId502" Type="http://schemas.openxmlformats.org/officeDocument/2006/relationships/image" Target="../media/image251.png"/><Relationship Id="rId501" Type="http://schemas.openxmlformats.org/officeDocument/2006/relationships/customXml" Target="../ink/ink250.xml"/><Relationship Id="rId500" Type="http://schemas.openxmlformats.org/officeDocument/2006/relationships/image" Target="../media/image250.png"/><Relationship Id="rId50" Type="http://schemas.openxmlformats.org/officeDocument/2006/relationships/image" Target="../media/image25.png"/><Relationship Id="rId5" Type="http://schemas.openxmlformats.org/officeDocument/2006/relationships/customXml" Target="../ink/ink2.xml"/><Relationship Id="rId499" Type="http://schemas.openxmlformats.org/officeDocument/2006/relationships/customXml" Target="../ink/ink249.xml"/><Relationship Id="rId498" Type="http://schemas.openxmlformats.org/officeDocument/2006/relationships/image" Target="../media/image249.png"/><Relationship Id="rId497" Type="http://schemas.openxmlformats.org/officeDocument/2006/relationships/customXml" Target="../ink/ink248.xml"/><Relationship Id="rId496" Type="http://schemas.openxmlformats.org/officeDocument/2006/relationships/image" Target="../media/image248.png"/><Relationship Id="rId495" Type="http://schemas.openxmlformats.org/officeDocument/2006/relationships/customXml" Target="../ink/ink247.xml"/><Relationship Id="rId494" Type="http://schemas.openxmlformats.org/officeDocument/2006/relationships/image" Target="../media/image247.png"/><Relationship Id="rId493" Type="http://schemas.openxmlformats.org/officeDocument/2006/relationships/customXml" Target="../ink/ink246.xml"/><Relationship Id="rId492" Type="http://schemas.openxmlformats.org/officeDocument/2006/relationships/image" Target="../media/image246.png"/><Relationship Id="rId491" Type="http://schemas.openxmlformats.org/officeDocument/2006/relationships/customXml" Target="../ink/ink245.xml"/><Relationship Id="rId490" Type="http://schemas.openxmlformats.org/officeDocument/2006/relationships/image" Target="../media/image245.png"/><Relationship Id="rId49" Type="http://schemas.openxmlformats.org/officeDocument/2006/relationships/customXml" Target="../ink/ink24.xml"/><Relationship Id="rId489" Type="http://schemas.openxmlformats.org/officeDocument/2006/relationships/customXml" Target="../ink/ink244.xml"/><Relationship Id="rId488" Type="http://schemas.openxmlformats.org/officeDocument/2006/relationships/image" Target="../media/image244.png"/><Relationship Id="rId487" Type="http://schemas.openxmlformats.org/officeDocument/2006/relationships/customXml" Target="../ink/ink243.xml"/><Relationship Id="rId486" Type="http://schemas.openxmlformats.org/officeDocument/2006/relationships/image" Target="../media/image243.png"/><Relationship Id="rId485" Type="http://schemas.openxmlformats.org/officeDocument/2006/relationships/customXml" Target="../ink/ink242.xml"/><Relationship Id="rId484" Type="http://schemas.openxmlformats.org/officeDocument/2006/relationships/image" Target="../media/image242.png"/><Relationship Id="rId483" Type="http://schemas.openxmlformats.org/officeDocument/2006/relationships/customXml" Target="../ink/ink241.xml"/><Relationship Id="rId482" Type="http://schemas.openxmlformats.org/officeDocument/2006/relationships/image" Target="../media/image241.png"/><Relationship Id="rId481" Type="http://schemas.openxmlformats.org/officeDocument/2006/relationships/customXml" Target="../ink/ink240.xml"/><Relationship Id="rId480" Type="http://schemas.openxmlformats.org/officeDocument/2006/relationships/image" Target="../media/image240.png"/><Relationship Id="rId48" Type="http://schemas.openxmlformats.org/officeDocument/2006/relationships/image" Target="../media/image24.png"/><Relationship Id="rId479" Type="http://schemas.openxmlformats.org/officeDocument/2006/relationships/customXml" Target="../ink/ink239.xml"/><Relationship Id="rId478" Type="http://schemas.openxmlformats.org/officeDocument/2006/relationships/image" Target="../media/image239.png"/><Relationship Id="rId477" Type="http://schemas.openxmlformats.org/officeDocument/2006/relationships/customXml" Target="../ink/ink238.xml"/><Relationship Id="rId476" Type="http://schemas.openxmlformats.org/officeDocument/2006/relationships/image" Target="../media/image238.png"/><Relationship Id="rId475" Type="http://schemas.openxmlformats.org/officeDocument/2006/relationships/customXml" Target="../ink/ink237.xml"/><Relationship Id="rId474" Type="http://schemas.openxmlformats.org/officeDocument/2006/relationships/image" Target="../media/image237.png"/><Relationship Id="rId473" Type="http://schemas.openxmlformats.org/officeDocument/2006/relationships/customXml" Target="../ink/ink236.xml"/><Relationship Id="rId472" Type="http://schemas.openxmlformats.org/officeDocument/2006/relationships/image" Target="../media/image236.png"/><Relationship Id="rId471" Type="http://schemas.openxmlformats.org/officeDocument/2006/relationships/customXml" Target="../ink/ink235.xml"/><Relationship Id="rId470" Type="http://schemas.openxmlformats.org/officeDocument/2006/relationships/image" Target="../media/image235.png"/><Relationship Id="rId47" Type="http://schemas.openxmlformats.org/officeDocument/2006/relationships/customXml" Target="../ink/ink23.xml"/><Relationship Id="rId469" Type="http://schemas.openxmlformats.org/officeDocument/2006/relationships/customXml" Target="../ink/ink234.xml"/><Relationship Id="rId468" Type="http://schemas.openxmlformats.org/officeDocument/2006/relationships/image" Target="../media/image234.png"/><Relationship Id="rId467" Type="http://schemas.openxmlformats.org/officeDocument/2006/relationships/customXml" Target="../ink/ink233.xml"/><Relationship Id="rId466" Type="http://schemas.openxmlformats.org/officeDocument/2006/relationships/image" Target="../media/image233.png"/><Relationship Id="rId465" Type="http://schemas.openxmlformats.org/officeDocument/2006/relationships/customXml" Target="../ink/ink232.xml"/><Relationship Id="rId464" Type="http://schemas.openxmlformats.org/officeDocument/2006/relationships/image" Target="../media/image232.png"/><Relationship Id="rId463" Type="http://schemas.openxmlformats.org/officeDocument/2006/relationships/customXml" Target="../ink/ink231.xml"/><Relationship Id="rId462" Type="http://schemas.openxmlformats.org/officeDocument/2006/relationships/image" Target="../media/image231.png"/><Relationship Id="rId461" Type="http://schemas.openxmlformats.org/officeDocument/2006/relationships/customXml" Target="../ink/ink230.xml"/><Relationship Id="rId460" Type="http://schemas.openxmlformats.org/officeDocument/2006/relationships/image" Target="../media/image230.png"/><Relationship Id="rId46" Type="http://schemas.openxmlformats.org/officeDocument/2006/relationships/image" Target="../media/image23.png"/><Relationship Id="rId459" Type="http://schemas.openxmlformats.org/officeDocument/2006/relationships/customXml" Target="../ink/ink229.xml"/><Relationship Id="rId458" Type="http://schemas.openxmlformats.org/officeDocument/2006/relationships/image" Target="../media/image229.png"/><Relationship Id="rId457" Type="http://schemas.openxmlformats.org/officeDocument/2006/relationships/customXml" Target="../ink/ink228.xml"/><Relationship Id="rId456" Type="http://schemas.openxmlformats.org/officeDocument/2006/relationships/image" Target="../media/image228.png"/><Relationship Id="rId455" Type="http://schemas.openxmlformats.org/officeDocument/2006/relationships/customXml" Target="../ink/ink227.xml"/><Relationship Id="rId454" Type="http://schemas.openxmlformats.org/officeDocument/2006/relationships/image" Target="../media/image227.png"/><Relationship Id="rId453" Type="http://schemas.openxmlformats.org/officeDocument/2006/relationships/customXml" Target="../ink/ink226.xml"/><Relationship Id="rId452" Type="http://schemas.openxmlformats.org/officeDocument/2006/relationships/image" Target="../media/image226.png"/><Relationship Id="rId451" Type="http://schemas.openxmlformats.org/officeDocument/2006/relationships/customXml" Target="../ink/ink225.xml"/><Relationship Id="rId450" Type="http://schemas.openxmlformats.org/officeDocument/2006/relationships/image" Target="../media/image225.png"/><Relationship Id="rId45" Type="http://schemas.openxmlformats.org/officeDocument/2006/relationships/customXml" Target="../ink/ink22.xml"/><Relationship Id="rId449" Type="http://schemas.openxmlformats.org/officeDocument/2006/relationships/customXml" Target="../ink/ink224.xml"/><Relationship Id="rId448" Type="http://schemas.openxmlformats.org/officeDocument/2006/relationships/image" Target="../media/image224.png"/><Relationship Id="rId447" Type="http://schemas.openxmlformats.org/officeDocument/2006/relationships/customXml" Target="../ink/ink223.xml"/><Relationship Id="rId446" Type="http://schemas.openxmlformats.org/officeDocument/2006/relationships/image" Target="../media/image223.png"/><Relationship Id="rId445" Type="http://schemas.openxmlformats.org/officeDocument/2006/relationships/customXml" Target="../ink/ink222.xml"/><Relationship Id="rId444" Type="http://schemas.openxmlformats.org/officeDocument/2006/relationships/image" Target="../media/image222.png"/><Relationship Id="rId443" Type="http://schemas.openxmlformats.org/officeDocument/2006/relationships/customXml" Target="../ink/ink221.xml"/><Relationship Id="rId442" Type="http://schemas.openxmlformats.org/officeDocument/2006/relationships/image" Target="../media/image221.png"/><Relationship Id="rId441" Type="http://schemas.openxmlformats.org/officeDocument/2006/relationships/customXml" Target="../ink/ink220.xml"/><Relationship Id="rId440" Type="http://schemas.openxmlformats.org/officeDocument/2006/relationships/image" Target="../media/image220.png"/><Relationship Id="rId44" Type="http://schemas.openxmlformats.org/officeDocument/2006/relationships/image" Target="../media/image22.png"/><Relationship Id="rId439" Type="http://schemas.openxmlformats.org/officeDocument/2006/relationships/customXml" Target="../ink/ink219.xml"/><Relationship Id="rId438" Type="http://schemas.openxmlformats.org/officeDocument/2006/relationships/image" Target="../media/image219.png"/><Relationship Id="rId437" Type="http://schemas.openxmlformats.org/officeDocument/2006/relationships/customXml" Target="../ink/ink218.xml"/><Relationship Id="rId436" Type="http://schemas.openxmlformats.org/officeDocument/2006/relationships/image" Target="../media/image218.png"/><Relationship Id="rId435" Type="http://schemas.openxmlformats.org/officeDocument/2006/relationships/customXml" Target="../ink/ink217.xml"/><Relationship Id="rId434" Type="http://schemas.openxmlformats.org/officeDocument/2006/relationships/image" Target="../media/image217.png"/><Relationship Id="rId433" Type="http://schemas.openxmlformats.org/officeDocument/2006/relationships/customXml" Target="../ink/ink216.xml"/><Relationship Id="rId432" Type="http://schemas.openxmlformats.org/officeDocument/2006/relationships/image" Target="../media/image216.png"/><Relationship Id="rId431" Type="http://schemas.openxmlformats.org/officeDocument/2006/relationships/customXml" Target="../ink/ink215.xml"/><Relationship Id="rId430" Type="http://schemas.openxmlformats.org/officeDocument/2006/relationships/image" Target="../media/image215.png"/><Relationship Id="rId43" Type="http://schemas.openxmlformats.org/officeDocument/2006/relationships/customXml" Target="../ink/ink21.xml"/><Relationship Id="rId429" Type="http://schemas.openxmlformats.org/officeDocument/2006/relationships/customXml" Target="../ink/ink214.xml"/><Relationship Id="rId428" Type="http://schemas.openxmlformats.org/officeDocument/2006/relationships/image" Target="../media/image214.png"/><Relationship Id="rId427" Type="http://schemas.openxmlformats.org/officeDocument/2006/relationships/customXml" Target="../ink/ink213.xml"/><Relationship Id="rId426" Type="http://schemas.openxmlformats.org/officeDocument/2006/relationships/image" Target="../media/image213.png"/><Relationship Id="rId425" Type="http://schemas.openxmlformats.org/officeDocument/2006/relationships/customXml" Target="../ink/ink212.xml"/><Relationship Id="rId424" Type="http://schemas.openxmlformats.org/officeDocument/2006/relationships/image" Target="../media/image212.png"/><Relationship Id="rId423" Type="http://schemas.openxmlformats.org/officeDocument/2006/relationships/customXml" Target="../ink/ink211.xml"/><Relationship Id="rId422" Type="http://schemas.openxmlformats.org/officeDocument/2006/relationships/image" Target="../media/image211.png"/><Relationship Id="rId421" Type="http://schemas.openxmlformats.org/officeDocument/2006/relationships/customXml" Target="../ink/ink210.xml"/><Relationship Id="rId420" Type="http://schemas.openxmlformats.org/officeDocument/2006/relationships/image" Target="../media/image210.png"/><Relationship Id="rId42" Type="http://schemas.openxmlformats.org/officeDocument/2006/relationships/image" Target="../media/image21.png"/><Relationship Id="rId419" Type="http://schemas.openxmlformats.org/officeDocument/2006/relationships/customXml" Target="../ink/ink209.xml"/><Relationship Id="rId418" Type="http://schemas.openxmlformats.org/officeDocument/2006/relationships/image" Target="../media/image209.png"/><Relationship Id="rId417" Type="http://schemas.openxmlformats.org/officeDocument/2006/relationships/customXml" Target="../ink/ink208.xml"/><Relationship Id="rId416" Type="http://schemas.openxmlformats.org/officeDocument/2006/relationships/image" Target="../media/image208.png"/><Relationship Id="rId415" Type="http://schemas.openxmlformats.org/officeDocument/2006/relationships/customXml" Target="../ink/ink207.xml"/><Relationship Id="rId414" Type="http://schemas.openxmlformats.org/officeDocument/2006/relationships/image" Target="../media/image207.png"/><Relationship Id="rId413" Type="http://schemas.openxmlformats.org/officeDocument/2006/relationships/customXml" Target="../ink/ink206.xml"/><Relationship Id="rId412" Type="http://schemas.openxmlformats.org/officeDocument/2006/relationships/image" Target="../media/image206.png"/><Relationship Id="rId411" Type="http://schemas.openxmlformats.org/officeDocument/2006/relationships/customXml" Target="../ink/ink205.xml"/><Relationship Id="rId410" Type="http://schemas.openxmlformats.org/officeDocument/2006/relationships/image" Target="../media/image205.png"/><Relationship Id="rId41" Type="http://schemas.openxmlformats.org/officeDocument/2006/relationships/customXml" Target="../ink/ink20.xml"/><Relationship Id="rId409" Type="http://schemas.openxmlformats.org/officeDocument/2006/relationships/customXml" Target="../ink/ink204.xml"/><Relationship Id="rId408" Type="http://schemas.openxmlformats.org/officeDocument/2006/relationships/image" Target="../media/image204.png"/><Relationship Id="rId407" Type="http://schemas.openxmlformats.org/officeDocument/2006/relationships/customXml" Target="../ink/ink203.xml"/><Relationship Id="rId406" Type="http://schemas.openxmlformats.org/officeDocument/2006/relationships/image" Target="../media/image203.png"/><Relationship Id="rId405" Type="http://schemas.openxmlformats.org/officeDocument/2006/relationships/customXml" Target="../ink/ink202.xml"/><Relationship Id="rId404" Type="http://schemas.openxmlformats.org/officeDocument/2006/relationships/image" Target="../media/image202.png"/><Relationship Id="rId403" Type="http://schemas.openxmlformats.org/officeDocument/2006/relationships/customXml" Target="../ink/ink201.xml"/><Relationship Id="rId402" Type="http://schemas.openxmlformats.org/officeDocument/2006/relationships/image" Target="../media/image201.png"/><Relationship Id="rId401" Type="http://schemas.openxmlformats.org/officeDocument/2006/relationships/customXml" Target="../ink/ink200.xml"/><Relationship Id="rId400" Type="http://schemas.openxmlformats.org/officeDocument/2006/relationships/image" Target="../media/image200.png"/><Relationship Id="rId40" Type="http://schemas.openxmlformats.org/officeDocument/2006/relationships/image" Target="../media/image20.png"/><Relationship Id="rId4" Type="http://schemas.openxmlformats.org/officeDocument/2006/relationships/image" Target="../media/image2.png"/><Relationship Id="rId399" Type="http://schemas.openxmlformats.org/officeDocument/2006/relationships/customXml" Target="../ink/ink199.xml"/><Relationship Id="rId398" Type="http://schemas.openxmlformats.org/officeDocument/2006/relationships/image" Target="../media/image199.png"/><Relationship Id="rId397" Type="http://schemas.openxmlformats.org/officeDocument/2006/relationships/customXml" Target="../ink/ink198.xml"/><Relationship Id="rId396" Type="http://schemas.openxmlformats.org/officeDocument/2006/relationships/image" Target="../media/image198.png"/><Relationship Id="rId395" Type="http://schemas.openxmlformats.org/officeDocument/2006/relationships/customXml" Target="../ink/ink197.xml"/><Relationship Id="rId394" Type="http://schemas.openxmlformats.org/officeDocument/2006/relationships/image" Target="../media/image197.png"/><Relationship Id="rId393" Type="http://schemas.openxmlformats.org/officeDocument/2006/relationships/customXml" Target="../ink/ink196.xml"/><Relationship Id="rId392" Type="http://schemas.openxmlformats.org/officeDocument/2006/relationships/image" Target="../media/image196.png"/><Relationship Id="rId391" Type="http://schemas.openxmlformats.org/officeDocument/2006/relationships/customXml" Target="../ink/ink195.xml"/><Relationship Id="rId390" Type="http://schemas.openxmlformats.org/officeDocument/2006/relationships/image" Target="../media/image195.png"/><Relationship Id="rId39" Type="http://schemas.openxmlformats.org/officeDocument/2006/relationships/customXml" Target="../ink/ink19.xml"/><Relationship Id="rId389" Type="http://schemas.openxmlformats.org/officeDocument/2006/relationships/customXml" Target="../ink/ink194.xml"/><Relationship Id="rId388" Type="http://schemas.openxmlformats.org/officeDocument/2006/relationships/image" Target="../media/image194.png"/><Relationship Id="rId387" Type="http://schemas.openxmlformats.org/officeDocument/2006/relationships/customXml" Target="../ink/ink193.xml"/><Relationship Id="rId386" Type="http://schemas.openxmlformats.org/officeDocument/2006/relationships/image" Target="../media/image193.png"/><Relationship Id="rId385" Type="http://schemas.openxmlformats.org/officeDocument/2006/relationships/customXml" Target="../ink/ink192.xml"/><Relationship Id="rId384" Type="http://schemas.openxmlformats.org/officeDocument/2006/relationships/image" Target="../media/image192.png"/><Relationship Id="rId383" Type="http://schemas.openxmlformats.org/officeDocument/2006/relationships/customXml" Target="../ink/ink191.xml"/><Relationship Id="rId382" Type="http://schemas.openxmlformats.org/officeDocument/2006/relationships/image" Target="../media/image191.png"/><Relationship Id="rId381" Type="http://schemas.openxmlformats.org/officeDocument/2006/relationships/customXml" Target="../ink/ink190.xml"/><Relationship Id="rId380" Type="http://schemas.openxmlformats.org/officeDocument/2006/relationships/image" Target="../media/image190.png"/><Relationship Id="rId38" Type="http://schemas.openxmlformats.org/officeDocument/2006/relationships/image" Target="../media/image19.png"/><Relationship Id="rId379" Type="http://schemas.openxmlformats.org/officeDocument/2006/relationships/customXml" Target="../ink/ink189.xml"/><Relationship Id="rId378" Type="http://schemas.openxmlformats.org/officeDocument/2006/relationships/image" Target="../media/image189.png"/><Relationship Id="rId377" Type="http://schemas.openxmlformats.org/officeDocument/2006/relationships/customXml" Target="../ink/ink188.xml"/><Relationship Id="rId376" Type="http://schemas.openxmlformats.org/officeDocument/2006/relationships/image" Target="../media/image188.png"/><Relationship Id="rId375" Type="http://schemas.openxmlformats.org/officeDocument/2006/relationships/customXml" Target="../ink/ink187.xml"/><Relationship Id="rId374" Type="http://schemas.openxmlformats.org/officeDocument/2006/relationships/image" Target="../media/image187.png"/><Relationship Id="rId373" Type="http://schemas.openxmlformats.org/officeDocument/2006/relationships/customXml" Target="../ink/ink186.xml"/><Relationship Id="rId372" Type="http://schemas.openxmlformats.org/officeDocument/2006/relationships/image" Target="../media/image186.png"/><Relationship Id="rId371" Type="http://schemas.openxmlformats.org/officeDocument/2006/relationships/customXml" Target="../ink/ink185.xml"/><Relationship Id="rId370" Type="http://schemas.openxmlformats.org/officeDocument/2006/relationships/image" Target="../media/image185.png"/><Relationship Id="rId37" Type="http://schemas.openxmlformats.org/officeDocument/2006/relationships/customXml" Target="../ink/ink18.xml"/><Relationship Id="rId369" Type="http://schemas.openxmlformats.org/officeDocument/2006/relationships/customXml" Target="../ink/ink184.xml"/><Relationship Id="rId368" Type="http://schemas.openxmlformats.org/officeDocument/2006/relationships/image" Target="../media/image184.png"/><Relationship Id="rId367" Type="http://schemas.openxmlformats.org/officeDocument/2006/relationships/customXml" Target="../ink/ink183.xml"/><Relationship Id="rId366" Type="http://schemas.openxmlformats.org/officeDocument/2006/relationships/image" Target="../media/image183.png"/><Relationship Id="rId365" Type="http://schemas.openxmlformats.org/officeDocument/2006/relationships/customXml" Target="../ink/ink182.xml"/><Relationship Id="rId364" Type="http://schemas.openxmlformats.org/officeDocument/2006/relationships/image" Target="../media/image182.png"/><Relationship Id="rId363" Type="http://schemas.openxmlformats.org/officeDocument/2006/relationships/customXml" Target="../ink/ink181.xml"/><Relationship Id="rId362" Type="http://schemas.openxmlformats.org/officeDocument/2006/relationships/image" Target="../media/image181.png"/><Relationship Id="rId361" Type="http://schemas.openxmlformats.org/officeDocument/2006/relationships/customXml" Target="../ink/ink180.xml"/><Relationship Id="rId360" Type="http://schemas.openxmlformats.org/officeDocument/2006/relationships/image" Target="../media/image180.png"/><Relationship Id="rId36" Type="http://schemas.openxmlformats.org/officeDocument/2006/relationships/image" Target="../media/image18.png"/><Relationship Id="rId359" Type="http://schemas.openxmlformats.org/officeDocument/2006/relationships/customXml" Target="../ink/ink179.xml"/><Relationship Id="rId358" Type="http://schemas.openxmlformats.org/officeDocument/2006/relationships/image" Target="../media/image179.png"/><Relationship Id="rId357" Type="http://schemas.openxmlformats.org/officeDocument/2006/relationships/customXml" Target="../ink/ink178.xml"/><Relationship Id="rId356" Type="http://schemas.openxmlformats.org/officeDocument/2006/relationships/image" Target="../media/image178.png"/><Relationship Id="rId355" Type="http://schemas.openxmlformats.org/officeDocument/2006/relationships/customXml" Target="../ink/ink177.xml"/><Relationship Id="rId354" Type="http://schemas.openxmlformats.org/officeDocument/2006/relationships/image" Target="../media/image177.png"/><Relationship Id="rId353" Type="http://schemas.openxmlformats.org/officeDocument/2006/relationships/customXml" Target="../ink/ink176.xml"/><Relationship Id="rId352" Type="http://schemas.openxmlformats.org/officeDocument/2006/relationships/image" Target="../media/image176.png"/><Relationship Id="rId351" Type="http://schemas.openxmlformats.org/officeDocument/2006/relationships/customXml" Target="../ink/ink175.xml"/><Relationship Id="rId350" Type="http://schemas.openxmlformats.org/officeDocument/2006/relationships/image" Target="../media/image175.png"/><Relationship Id="rId35" Type="http://schemas.openxmlformats.org/officeDocument/2006/relationships/customXml" Target="../ink/ink17.xml"/><Relationship Id="rId349" Type="http://schemas.openxmlformats.org/officeDocument/2006/relationships/customXml" Target="../ink/ink174.xml"/><Relationship Id="rId348" Type="http://schemas.openxmlformats.org/officeDocument/2006/relationships/image" Target="../media/image174.png"/><Relationship Id="rId347" Type="http://schemas.openxmlformats.org/officeDocument/2006/relationships/customXml" Target="../ink/ink173.xml"/><Relationship Id="rId346" Type="http://schemas.openxmlformats.org/officeDocument/2006/relationships/image" Target="../media/image173.png"/><Relationship Id="rId345" Type="http://schemas.openxmlformats.org/officeDocument/2006/relationships/customXml" Target="../ink/ink172.xml"/><Relationship Id="rId344" Type="http://schemas.openxmlformats.org/officeDocument/2006/relationships/image" Target="../media/image172.png"/><Relationship Id="rId343" Type="http://schemas.openxmlformats.org/officeDocument/2006/relationships/customXml" Target="../ink/ink171.xml"/><Relationship Id="rId342" Type="http://schemas.openxmlformats.org/officeDocument/2006/relationships/image" Target="../media/image171.png"/><Relationship Id="rId341" Type="http://schemas.openxmlformats.org/officeDocument/2006/relationships/customXml" Target="../ink/ink170.xml"/><Relationship Id="rId340" Type="http://schemas.openxmlformats.org/officeDocument/2006/relationships/image" Target="../media/image170.png"/><Relationship Id="rId34" Type="http://schemas.openxmlformats.org/officeDocument/2006/relationships/image" Target="../media/image17.png"/><Relationship Id="rId339" Type="http://schemas.openxmlformats.org/officeDocument/2006/relationships/customXml" Target="../ink/ink169.xml"/><Relationship Id="rId338" Type="http://schemas.openxmlformats.org/officeDocument/2006/relationships/image" Target="../media/image169.png"/><Relationship Id="rId337" Type="http://schemas.openxmlformats.org/officeDocument/2006/relationships/customXml" Target="../ink/ink168.xml"/><Relationship Id="rId336" Type="http://schemas.openxmlformats.org/officeDocument/2006/relationships/image" Target="../media/image168.png"/><Relationship Id="rId335" Type="http://schemas.openxmlformats.org/officeDocument/2006/relationships/customXml" Target="../ink/ink167.xml"/><Relationship Id="rId334" Type="http://schemas.openxmlformats.org/officeDocument/2006/relationships/image" Target="../media/image167.png"/><Relationship Id="rId333" Type="http://schemas.openxmlformats.org/officeDocument/2006/relationships/customXml" Target="../ink/ink166.xml"/><Relationship Id="rId332" Type="http://schemas.openxmlformats.org/officeDocument/2006/relationships/image" Target="../media/image166.png"/><Relationship Id="rId331" Type="http://schemas.openxmlformats.org/officeDocument/2006/relationships/customXml" Target="../ink/ink165.xml"/><Relationship Id="rId330" Type="http://schemas.openxmlformats.org/officeDocument/2006/relationships/image" Target="../media/image165.png"/><Relationship Id="rId33" Type="http://schemas.openxmlformats.org/officeDocument/2006/relationships/customXml" Target="../ink/ink16.xml"/><Relationship Id="rId329" Type="http://schemas.openxmlformats.org/officeDocument/2006/relationships/customXml" Target="../ink/ink164.xml"/><Relationship Id="rId328" Type="http://schemas.openxmlformats.org/officeDocument/2006/relationships/image" Target="../media/image164.png"/><Relationship Id="rId327" Type="http://schemas.openxmlformats.org/officeDocument/2006/relationships/customXml" Target="../ink/ink163.xml"/><Relationship Id="rId326" Type="http://schemas.openxmlformats.org/officeDocument/2006/relationships/image" Target="../media/image163.png"/><Relationship Id="rId325" Type="http://schemas.openxmlformats.org/officeDocument/2006/relationships/customXml" Target="../ink/ink162.xml"/><Relationship Id="rId324" Type="http://schemas.openxmlformats.org/officeDocument/2006/relationships/image" Target="../media/image162.png"/><Relationship Id="rId323" Type="http://schemas.openxmlformats.org/officeDocument/2006/relationships/customXml" Target="../ink/ink161.xml"/><Relationship Id="rId322" Type="http://schemas.openxmlformats.org/officeDocument/2006/relationships/image" Target="../media/image161.png"/><Relationship Id="rId321" Type="http://schemas.openxmlformats.org/officeDocument/2006/relationships/customXml" Target="../ink/ink160.xml"/><Relationship Id="rId320" Type="http://schemas.openxmlformats.org/officeDocument/2006/relationships/image" Target="../media/image160.png"/><Relationship Id="rId32" Type="http://schemas.openxmlformats.org/officeDocument/2006/relationships/image" Target="../media/image16.png"/><Relationship Id="rId319" Type="http://schemas.openxmlformats.org/officeDocument/2006/relationships/customXml" Target="../ink/ink159.xml"/><Relationship Id="rId318" Type="http://schemas.openxmlformats.org/officeDocument/2006/relationships/image" Target="../media/image159.png"/><Relationship Id="rId317" Type="http://schemas.openxmlformats.org/officeDocument/2006/relationships/customXml" Target="../ink/ink158.xml"/><Relationship Id="rId316" Type="http://schemas.openxmlformats.org/officeDocument/2006/relationships/image" Target="../media/image158.png"/><Relationship Id="rId315" Type="http://schemas.openxmlformats.org/officeDocument/2006/relationships/customXml" Target="../ink/ink157.xml"/><Relationship Id="rId314" Type="http://schemas.openxmlformats.org/officeDocument/2006/relationships/image" Target="../media/image157.png"/><Relationship Id="rId313" Type="http://schemas.openxmlformats.org/officeDocument/2006/relationships/customXml" Target="../ink/ink156.xml"/><Relationship Id="rId312" Type="http://schemas.openxmlformats.org/officeDocument/2006/relationships/image" Target="../media/image156.png"/><Relationship Id="rId311" Type="http://schemas.openxmlformats.org/officeDocument/2006/relationships/customXml" Target="../ink/ink155.xml"/><Relationship Id="rId310" Type="http://schemas.openxmlformats.org/officeDocument/2006/relationships/image" Target="../media/image155.png"/><Relationship Id="rId31" Type="http://schemas.openxmlformats.org/officeDocument/2006/relationships/customXml" Target="../ink/ink15.xml"/><Relationship Id="rId309" Type="http://schemas.openxmlformats.org/officeDocument/2006/relationships/customXml" Target="../ink/ink154.xml"/><Relationship Id="rId308" Type="http://schemas.openxmlformats.org/officeDocument/2006/relationships/image" Target="../media/image154.png"/><Relationship Id="rId307" Type="http://schemas.openxmlformats.org/officeDocument/2006/relationships/customXml" Target="../ink/ink153.xml"/><Relationship Id="rId306" Type="http://schemas.openxmlformats.org/officeDocument/2006/relationships/image" Target="../media/image153.png"/><Relationship Id="rId305" Type="http://schemas.openxmlformats.org/officeDocument/2006/relationships/customXml" Target="../ink/ink152.xml"/><Relationship Id="rId304" Type="http://schemas.openxmlformats.org/officeDocument/2006/relationships/image" Target="../media/image152.png"/><Relationship Id="rId303" Type="http://schemas.openxmlformats.org/officeDocument/2006/relationships/customXml" Target="../ink/ink151.xml"/><Relationship Id="rId302" Type="http://schemas.openxmlformats.org/officeDocument/2006/relationships/image" Target="../media/image151.png"/><Relationship Id="rId301" Type="http://schemas.openxmlformats.org/officeDocument/2006/relationships/customXml" Target="../ink/ink150.xml"/><Relationship Id="rId300" Type="http://schemas.openxmlformats.org/officeDocument/2006/relationships/image" Target="../media/image150.png"/><Relationship Id="rId30" Type="http://schemas.openxmlformats.org/officeDocument/2006/relationships/image" Target="../media/image15.png"/><Relationship Id="rId3" Type="http://schemas.openxmlformats.org/officeDocument/2006/relationships/customXml" Target="../ink/ink1.xml"/><Relationship Id="rId299" Type="http://schemas.openxmlformats.org/officeDocument/2006/relationships/customXml" Target="../ink/ink149.xml"/><Relationship Id="rId298" Type="http://schemas.openxmlformats.org/officeDocument/2006/relationships/image" Target="../media/image149.png"/><Relationship Id="rId297" Type="http://schemas.openxmlformats.org/officeDocument/2006/relationships/customXml" Target="../ink/ink148.xml"/><Relationship Id="rId296" Type="http://schemas.openxmlformats.org/officeDocument/2006/relationships/image" Target="../media/image148.png"/><Relationship Id="rId295" Type="http://schemas.openxmlformats.org/officeDocument/2006/relationships/customXml" Target="../ink/ink147.xml"/><Relationship Id="rId294" Type="http://schemas.openxmlformats.org/officeDocument/2006/relationships/image" Target="../media/image147.png"/><Relationship Id="rId293" Type="http://schemas.openxmlformats.org/officeDocument/2006/relationships/customXml" Target="../ink/ink146.xml"/><Relationship Id="rId292" Type="http://schemas.openxmlformats.org/officeDocument/2006/relationships/image" Target="../media/image146.png"/><Relationship Id="rId291" Type="http://schemas.openxmlformats.org/officeDocument/2006/relationships/customXml" Target="../ink/ink145.xml"/><Relationship Id="rId290" Type="http://schemas.openxmlformats.org/officeDocument/2006/relationships/image" Target="../media/image145.png"/><Relationship Id="rId29" Type="http://schemas.openxmlformats.org/officeDocument/2006/relationships/customXml" Target="../ink/ink14.xml"/><Relationship Id="rId289" Type="http://schemas.openxmlformats.org/officeDocument/2006/relationships/customXml" Target="../ink/ink144.xml"/><Relationship Id="rId288" Type="http://schemas.openxmlformats.org/officeDocument/2006/relationships/image" Target="../media/image144.png"/><Relationship Id="rId287" Type="http://schemas.openxmlformats.org/officeDocument/2006/relationships/customXml" Target="../ink/ink143.xml"/><Relationship Id="rId286" Type="http://schemas.openxmlformats.org/officeDocument/2006/relationships/image" Target="../media/image143.png"/><Relationship Id="rId285" Type="http://schemas.openxmlformats.org/officeDocument/2006/relationships/customXml" Target="../ink/ink142.xml"/><Relationship Id="rId284" Type="http://schemas.openxmlformats.org/officeDocument/2006/relationships/image" Target="../media/image142.png"/><Relationship Id="rId283" Type="http://schemas.openxmlformats.org/officeDocument/2006/relationships/customXml" Target="../ink/ink141.xml"/><Relationship Id="rId282" Type="http://schemas.openxmlformats.org/officeDocument/2006/relationships/image" Target="../media/image141.png"/><Relationship Id="rId281" Type="http://schemas.openxmlformats.org/officeDocument/2006/relationships/customXml" Target="../ink/ink140.xml"/><Relationship Id="rId280" Type="http://schemas.openxmlformats.org/officeDocument/2006/relationships/image" Target="../media/image140.png"/><Relationship Id="rId28" Type="http://schemas.openxmlformats.org/officeDocument/2006/relationships/image" Target="../media/image14.png"/><Relationship Id="rId279" Type="http://schemas.openxmlformats.org/officeDocument/2006/relationships/customXml" Target="../ink/ink139.xml"/><Relationship Id="rId278" Type="http://schemas.openxmlformats.org/officeDocument/2006/relationships/image" Target="../media/image139.png"/><Relationship Id="rId277" Type="http://schemas.openxmlformats.org/officeDocument/2006/relationships/customXml" Target="../ink/ink138.xml"/><Relationship Id="rId276" Type="http://schemas.openxmlformats.org/officeDocument/2006/relationships/image" Target="../media/image138.png"/><Relationship Id="rId275" Type="http://schemas.openxmlformats.org/officeDocument/2006/relationships/customXml" Target="../ink/ink137.xml"/><Relationship Id="rId274" Type="http://schemas.openxmlformats.org/officeDocument/2006/relationships/image" Target="../media/image137.png"/><Relationship Id="rId273" Type="http://schemas.openxmlformats.org/officeDocument/2006/relationships/customXml" Target="../ink/ink136.xml"/><Relationship Id="rId272" Type="http://schemas.openxmlformats.org/officeDocument/2006/relationships/image" Target="../media/image136.png"/><Relationship Id="rId271" Type="http://schemas.openxmlformats.org/officeDocument/2006/relationships/customXml" Target="../ink/ink135.xml"/><Relationship Id="rId270" Type="http://schemas.openxmlformats.org/officeDocument/2006/relationships/image" Target="../media/image135.png"/><Relationship Id="rId27" Type="http://schemas.openxmlformats.org/officeDocument/2006/relationships/customXml" Target="../ink/ink13.xml"/><Relationship Id="rId269" Type="http://schemas.openxmlformats.org/officeDocument/2006/relationships/customXml" Target="../ink/ink134.xml"/><Relationship Id="rId268" Type="http://schemas.openxmlformats.org/officeDocument/2006/relationships/image" Target="../media/image134.png"/><Relationship Id="rId267" Type="http://schemas.openxmlformats.org/officeDocument/2006/relationships/customXml" Target="../ink/ink133.xml"/><Relationship Id="rId266" Type="http://schemas.openxmlformats.org/officeDocument/2006/relationships/image" Target="../media/image133.png"/><Relationship Id="rId265" Type="http://schemas.openxmlformats.org/officeDocument/2006/relationships/customXml" Target="../ink/ink132.xml"/><Relationship Id="rId264" Type="http://schemas.openxmlformats.org/officeDocument/2006/relationships/image" Target="../media/image132.png"/><Relationship Id="rId263" Type="http://schemas.openxmlformats.org/officeDocument/2006/relationships/customXml" Target="../ink/ink131.xml"/><Relationship Id="rId262" Type="http://schemas.openxmlformats.org/officeDocument/2006/relationships/image" Target="../media/image131.png"/><Relationship Id="rId261" Type="http://schemas.openxmlformats.org/officeDocument/2006/relationships/customXml" Target="../ink/ink130.xml"/><Relationship Id="rId260" Type="http://schemas.openxmlformats.org/officeDocument/2006/relationships/image" Target="../media/image130.png"/><Relationship Id="rId26" Type="http://schemas.openxmlformats.org/officeDocument/2006/relationships/image" Target="../media/image13.png"/><Relationship Id="rId259" Type="http://schemas.openxmlformats.org/officeDocument/2006/relationships/customXml" Target="../ink/ink129.xml"/><Relationship Id="rId258" Type="http://schemas.openxmlformats.org/officeDocument/2006/relationships/image" Target="../media/image129.png"/><Relationship Id="rId257" Type="http://schemas.openxmlformats.org/officeDocument/2006/relationships/customXml" Target="../ink/ink128.xml"/><Relationship Id="rId256" Type="http://schemas.openxmlformats.org/officeDocument/2006/relationships/image" Target="../media/image128.png"/><Relationship Id="rId255" Type="http://schemas.openxmlformats.org/officeDocument/2006/relationships/customXml" Target="../ink/ink127.xml"/><Relationship Id="rId254" Type="http://schemas.openxmlformats.org/officeDocument/2006/relationships/image" Target="../media/image127.png"/><Relationship Id="rId253" Type="http://schemas.openxmlformats.org/officeDocument/2006/relationships/customXml" Target="../ink/ink126.xml"/><Relationship Id="rId252" Type="http://schemas.openxmlformats.org/officeDocument/2006/relationships/image" Target="../media/image126.png"/><Relationship Id="rId251" Type="http://schemas.openxmlformats.org/officeDocument/2006/relationships/customXml" Target="../ink/ink125.xml"/><Relationship Id="rId250" Type="http://schemas.openxmlformats.org/officeDocument/2006/relationships/image" Target="../media/image125.png"/><Relationship Id="rId25" Type="http://schemas.openxmlformats.org/officeDocument/2006/relationships/customXml" Target="../ink/ink12.xml"/><Relationship Id="rId249" Type="http://schemas.openxmlformats.org/officeDocument/2006/relationships/customXml" Target="../ink/ink124.xml"/><Relationship Id="rId248" Type="http://schemas.openxmlformats.org/officeDocument/2006/relationships/image" Target="../media/image124.png"/><Relationship Id="rId247" Type="http://schemas.openxmlformats.org/officeDocument/2006/relationships/customXml" Target="../ink/ink123.xml"/><Relationship Id="rId246" Type="http://schemas.openxmlformats.org/officeDocument/2006/relationships/image" Target="../media/image123.png"/><Relationship Id="rId245" Type="http://schemas.openxmlformats.org/officeDocument/2006/relationships/customXml" Target="../ink/ink122.xml"/><Relationship Id="rId244" Type="http://schemas.openxmlformats.org/officeDocument/2006/relationships/image" Target="../media/image122.png"/><Relationship Id="rId243" Type="http://schemas.openxmlformats.org/officeDocument/2006/relationships/customXml" Target="../ink/ink121.xml"/><Relationship Id="rId242" Type="http://schemas.openxmlformats.org/officeDocument/2006/relationships/image" Target="../media/image121.png"/><Relationship Id="rId241" Type="http://schemas.openxmlformats.org/officeDocument/2006/relationships/customXml" Target="../ink/ink120.xml"/><Relationship Id="rId240" Type="http://schemas.openxmlformats.org/officeDocument/2006/relationships/image" Target="../media/image120.png"/><Relationship Id="rId24" Type="http://schemas.openxmlformats.org/officeDocument/2006/relationships/image" Target="../media/image12.png"/><Relationship Id="rId239" Type="http://schemas.openxmlformats.org/officeDocument/2006/relationships/customXml" Target="../ink/ink119.xml"/><Relationship Id="rId238" Type="http://schemas.openxmlformats.org/officeDocument/2006/relationships/image" Target="../media/image119.png"/><Relationship Id="rId237" Type="http://schemas.openxmlformats.org/officeDocument/2006/relationships/customXml" Target="../ink/ink118.xml"/><Relationship Id="rId236" Type="http://schemas.openxmlformats.org/officeDocument/2006/relationships/image" Target="../media/image118.png"/><Relationship Id="rId235" Type="http://schemas.openxmlformats.org/officeDocument/2006/relationships/customXml" Target="../ink/ink117.xml"/><Relationship Id="rId234" Type="http://schemas.openxmlformats.org/officeDocument/2006/relationships/image" Target="../media/image117.png"/><Relationship Id="rId233" Type="http://schemas.openxmlformats.org/officeDocument/2006/relationships/customXml" Target="../ink/ink116.xml"/><Relationship Id="rId232" Type="http://schemas.openxmlformats.org/officeDocument/2006/relationships/image" Target="../media/image116.png"/><Relationship Id="rId231" Type="http://schemas.openxmlformats.org/officeDocument/2006/relationships/customXml" Target="../ink/ink115.xml"/><Relationship Id="rId230" Type="http://schemas.openxmlformats.org/officeDocument/2006/relationships/image" Target="../media/image115.png"/><Relationship Id="rId23" Type="http://schemas.openxmlformats.org/officeDocument/2006/relationships/customXml" Target="../ink/ink11.xml"/><Relationship Id="rId229" Type="http://schemas.openxmlformats.org/officeDocument/2006/relationships/customXml" Target="../ink/ink114.xml"/><Relationship Id="rId228" Type="http://schemas.openxmlformats.org/officeDocument/2006/relationships/image" Target="../media/image114.png"/><Relationship Id="rId227" Type="http://schemas.openxmlformats.org/officeDocument/2006/relationships/customXml" Target="../ink/ink113.xml"/><Relationship Id="rId226" Type="http://schemas.openxmlformats.org/officeDocument/2006/relationships/image" Target="../media/image113.png"/><Relationship Id="rId225" Type="http://schemas.openxmlformats.org/officeDocument/2006/relationships/customXml" Target="../ink/ink112.xml"/><Relationship Id="rId224" Type="http://schemas.openxmlformats.org/officeDocument/2006/relationships/image" Target="../media/image112.png"/><Relationship Id="rId223" Type="http://schemas.openxmlformats.org/officeDocument/2006/relationships/customXml" Target="../ink/ink111.xml"/><Relationship Id="rId222" Type="http://schemas.openxmlformats.org/officeDocument/2006/relationships/image" Target="../media/image111.png"/><Relationship Id="rId221" Type="http://schemas.openxmlformats.org/officeDocument/2006/relationships/customXml" Target="../ink/ink110.xml"/><Relationship Id="rId220" Type="http://schemas.openxmlformats.org/officeDocument/2006/relationships/image" Target="../media/image110.png"/><Relationship Id="rId22" Type="http://schemas.openxmlformats.org/officeDocument/2006/relationships/image" Target="../media/image11.png"/><Relationship Id="rId219" Type="http://schemas.openxmlformats.org/officeDocument/2006/relationships/customXml" Target="../ink/ink109.xml"/><Relationship Id="rId218" Type="http://schemas.openxmlformats.org/officeDocument/2006/relationships/image" Target="../media/image109.png"/><Relationship Id="rId217" Type="http://schemas.openxmlformats.org/officeDocument/2006/relationships/customXml" Target="../ink/ink108.xml"/><Relationship Id="rId216" Type="http://schemas.openxmlformats.org/officeDocument/2006/relationships/image" Target="../media/image108.png"/><Relationship Id="rId215" Type="http://schemas.openxmlformats.org/officeDocument/2006/relationships/customXml" Target="../ink/ink107.xml"/><Relationship Id="rId214" Type="http://schemas.openxmlformats.org/officeDocument/2006/relationships/image" Target="../media/image107.png"/><Relationship Id="rId213" Type="http://schemas.openxmlformats.org/officeDocument/2006/relationships/customXml" Target="../ink/ink106.xml"/><Relationship Id="rId212" Type="http://schemas.openxmlformats.org/officeDocument/2006/relationships/image" Target="../media/image106.png"/><Relationship Id="rId211" Type="http://schemas.openxmlformats.org/officeDocument/2006/relationships/customXml" Target="../ink/ink105.xml"/><Relationship Id="rId210" Type="http://schemas.openxmlformats.org/officeDocument/2006/relationships/image" Target="../media/image105.png"/><Relationship Id="rId21" Type="http://schemas.openxmlformats.org/officeDocument/2006/relationships/customXml" Target="../ink/ink10.xml"/><Relationship Id="rId209" Type="http://schemas.openxmlformats.org/officeDocument/2006/relationships/customXml" Target="../ink/ink104.xml"/><Relationship Id="rId208" Type="http://schemas.openxmlformats.org/officeDocument/2006/relationships/image" Target="../media/image104.png"/><Relationship Id="rId207" Type="http://schemas.openxmlformats.org/officeDocument/2006/relationships/customXml" Target="../ink/ink103.xml"/><Relationship Id="rId206" Type="http://schemas.openxmlformats.org/officeDocument/2006/relationships/image" Target="../media/image103.png"/><Relationship Id="rId205" Type="http://schemas.openxmlformats.org/officeDocument/2006/relationships/customXml" Target="../ink/ink102.xml"/><Relationship Id="rId204" Type="http://schemas.openxmlformats.org/officeDocument/2006/relationships/image" Target="../media/image102.png"/><Relationship Id="rId203" Type="http://schemas.openxmlformats.org/officeDocument/2006/relationships/customXml" Target="../ink/ink101.xml"/><Relationship Id="rId202" Type="http://schemas.openxmlformats.org/officeDocument/2006/relationships/image" Target="../media/image101.png"/><Relationship Id="rId201" Type="http://schemas.openxmlformats.org/officeDocument/2006/relationships/customXml" Target="../ink/ink100.xml"/><Relationship Id="rId200" Type="http://schemas.openxmlformats.org/officeDocument/2006/relationships/image" Target="../media/image100.png"/><Relationship Id="rId20" Type="http://schemas.openxmlformats.org/officeDocument/2006/relationships/image" Target="../media/image10.png"/><Relationship Id="rId2" Type="http://schemas.openxmlformats.org/officeDocument/2006/relationships/image" Target="NULL" TargetMode="External"/><Relationship Id="rId199" Type="http://schemas.openxmlformats.org/officeDocument/2006/relationships/customXml" Target="../ink/ink99.xml"/><Relationship Id="rId198" Type="http://schemas.openxmlformats.org/officeDocument/2006/relationships/image" Target="../media/image99.png"/><Relationship Id="rId197" Type="http://schemas.openxmlformats.org/officeDocument/2006/relationships/customXml" Target="../ink/ink98.xml"/><Relationship Id="rId196" Type="http://schemas.openxmlformats.org/officeDocument/2006/relationships/image" Target="../media/image98.png"/><Relationship Id="rId195" Type="http://schemas.openxmlformats.org/officeDocument/2006/relationships/customXml" Target="../ink/ink97.xml"/><Relationship Id="rId194" Type="http://schemas.openxmlformats.org/officeDocument/2006/relationships/image" Target="../media/image97.png"/><Relationship Id="rId193" Type="http://schemas.openxmlformats.org/officeDocument/2006/relationships/customXml" Target="../ink/ink96.xml"/><Relationship Id="rId192" Type="http://schemas.openxmlformats.org/officeDocument/2006/relationships/image" Target="../media/image96.png"/><Relationship Id="rId191" Type="http://schemas.openxmlformats.org/officeDocument/2006/relationships/customXml" Target="../ink/ink95.xml"/><Relationship Id="rId190" Type="http://schemas.openxmlformats.org/officeDocument/2006/relationships/image" Target="../media/image95.png"/><Relationship Id="rId19" Type="http://schemas.openxmlformats.org/officeDocument/2006/relationships/customXml" Target="../ink/ink9.xml"/><Relationship Id="rId189" Type="http://schemas.openxmlformats.org/officeDocument/2006/relationships/customXml" Target="../ink/ink94.xml"/><Relationship Id="rId188" Type="http://schemas.openxmlformats.org/officeDocument/2006/relationships/image" Target="../media/image94.png"/><Relationship Id="rId187" Type="http://schemas.openxmlformats.org/officeDocument/2006/relationships/customXml" Target="../ink/ink93.xml"/><Relationship Id="rId186" Type="http://schemas.openxmlformats.org/officeDocument/2006/relationships/image" Target="../media/image93.png"/><Relationship Id="rId185" Type="http://schemas.openxmlformats.org/officeDocument/2006/relationships/customXml" Target="../ink/ink92.xml"/><Relationship Id="rId184" Type="http://schemas.openxmlformats.org/officeDocument/2006/relationships/image" Target="../media/image92.png"/><Relationship Id="rId183" Type="http://schemas.openxmlformats.org/officeDocument/2006/relationships/customXml" Target="../ink/ink91.xml"/><Relationship Id="rId182" Type="http://schemas.openxmlformats.org/officeDocument/2006/relationships/image" Target="../media/image91.png"/><Relationship Id="rId181" Type="http://schemas.openxmlformats.org/officeDocument/2006/relationships/customXml" Target="../ink/ink90.xml"/><Relationship Id="rId180" Type="http://schemas.openxmlformats.org/officeDocument/2006/relationships/image" Target="../media/image90.png"/><Relationship Id="rId18" Type="http://schemas.openxmlformats.org/officeDocument/2006/relationships/image" Target="../media/image9.png"/><Relationship Id="rId179" Type="http://schemas.openxmlformats.org/officeDocument/2006/relationships/customXml" Target="../ink/ink89.xml"/><Relationship Id="rId178" Type="http://schemas.openxmlformats.org/officeDocument/2006/relationships/image" Target="../media/image89.png"/><Relationship Id="rId177" Type="http://schemas.openxmlformats.org/officeDocument/2006/relationships/customXml" Target="../ink/ink88.xml"/><Relationship Id="rId176" Type="http://schemas.openxmlformats.org/officeDocument/2006/relationships/image" Target="../media/image88.png"/><Relationship Id="rId175" Type="http://schemas.openxmlformats.org/officeDocument/2006/relationships/customXml" Target="../ink/ink87.xml"/><Relationship Id="rId174" Type="http://schemas.openxmlformats.org/officeDocument/2006/relationships/image" Target="../media/image87.png"/><Relationship Id="rId173" Type="http://schemas.openxmlformats.org/officeDocument/2006/relationships/customXml" Target="../ink/ink86.xml"/><Relationship Id="rId172" Type="http://schemas.openxmlformats.org/officeDocument/2006/relationships/image" Target="../media/image86.png"/><Relationship Id="rId171" Type="http://schemas.openxmlformats.org/officeDocument/2006/relationships/customXml" Target="../ink/ink85.xml"/><Relationship Id="rId170" Type="http://schemas.openxmlformats.org/officeDocument/2006/relationships/image" Target="../media/image85.png"/><Relationship Id="rId17" Type="http://schemas.openxmlformats.org/officeDocument/2006/relationships/customXml" Target="../ink/ink8.xml"/><Relationship Id="rId169" Type="http://schemas.openxmlformats.org/officeDocument/2006/relationships/customXml" Target="../ink/ink84.xml"/><Relationship Id="rId168" Type="http://schemas.openxmlformats.org/officeDocument/2006/relationships/image" Target="../media/image84.png"/><Relationship Id="rId167" Type="http://schemas.openxmlformats.org/officeDocument/2006/relationships/customXml" Target="../ink/ink83.xml"/><Relationship Id="rId166" Type="http://schemas.openxmlformats.org/officeDocument/2006/relationships/image" Target="../media/image83.png"/><Relationship Id="rId165" Type="http://schemas.openxmlformats.org/officeDocument/2006/relationships/customXml" Target="../ink/ink82.xml"/><Relationship Id="rId164" Type="http://schemas.openxmlformats.org/officeDocument/2006/relationships/image" Target="../media/image82.png"/><Relationship Id="rId163" Type="http://schemas.openxmlformats.org/officeDocument/2006/relationships/customXml" Target="../ink/ink81.xml"/><Relationship Id="rId162" Type="http://schemas.openxmlformats.org/officeDocument/2006/relationships/image" Target="../media/image81.png"/><Relationship Id="rId161" Type="http://schemas.openxmlformats.org/officeDocument/2006/relationships/customXml" Target="../ink/ink80.xml"/><Relationship Id="rId160" Type="http://schemas.openxmlformats.org/officeDocument/2006/relationships/image" Target="../media/image80.png"/><Relationship Id="rId16" Type="http://schemas.openxmlformats.org/officeDocument/2006/relationships/image" Target="../media/image8.png"/><Relationship Id="rId159" Type="http://schemas.openxmlformats.org/officeDocument/2006/relationships/customXml" Target="../ink/ink79.xml"/><Relationship Id="rId158" Type="http://schemas.openxmlformats.org/officeDocument/2006/relationships/image" Target="../media/image79.png"/><Relationship Id="rId157" Type="http://schemas.openxmlformats.org/officeDocument/2006/relationships/customXml" Target="../ink/ink78.xml"/><Relationship Id="rId156" Type="http://schemas.openxmlformats.org/officeDocument/2006/relationships/image" Target="../media/image78.png"/><Relationship Id="rId155" Type="http://schemas.openxmlformats.org/officeDocument/2006/relationships/customXml" Target="../ink/ink77.xml"/><Relationship Id="rId154" Type="http://schemas.openxmlformats.org/officeDocument/2006/relationships/image" Target="../media/image77.png"/><Relationship Id="rId153" Type="http://schemas.openxmlformats.org/officeDocument/2006/relationships/customXml" Target="../ink/ink76.xml"/><Relationship Id="rId152" Type="http://schemas.openxmlformats.org/officeDocument/2006/relationships/image" Target="../media/image76.png"/><Relationship Id="rId151" Type="http://schemas.openxmlformats.org/officeDocument/2006/relationships/customXml" Target="../ink/ink75.xml"/><Relationship Id="rId150" Type="http://schemas.openxmlformats.org/officeDocument/2006/relationships/image" Target="../media/image75.png"/><Relationship Id="rId15" Type="http://schemas.openxmlformats.org/officeDocument/2006/relationships/customXml" Target="../ink/ink7.xml"/><Relationship Id="rId149" Type="http://schemas.openxmlformats.org/officeDocument/2006/relationships/customXml" Target="../ink/ink74.xml"/><Relationship Id="rId148" Type="http://schemas.openxmlformats.org/officeDocument/2006/relationships/image" Target="../media/image74.png"/><Relationship Id="rId147" Type="http://schemas.openxmlformats.org/officeDocument/2006/relationships/customXml" Target="../ink/ink73.xml"/><Relationship Id="rId146" Type="http://schemas.openxmlformats.org/officeDocument/2006/relationships/image" Target="../media/image73.png"/><Relationship Id="rId145" Type="http://schemas.openxmlformats.org/officeDocument/2006/relationships/customXml" Target="../ink/ink72.xml"/><Relationship Id="rId144" Type="http://schemas.openxmlformats.org/officeDocument/2006/relationships/image" Target="../media/image72.png"/><Relationship Id="rId143" Type="http://schemas.openxmlformats.org/officeDocument/2006/relationships/customXml" Target="../ink/ink71.xml"/><Relationship Id="rId142" Type="http://schemas.openxmlformats.org/officeDocument/2006/relationships/image" Target="../media/image71.png"/><Relationship Id="rId141" Type="http://schemas.openxmlformats.org/officeDocument/2006/relationships/customXml" Target="../ink/ink70.xml"/><Relationship Id="rId140" Type="http://schemas.openxmlformats.org/officeDocument/2006/relationships/image" Target="../media/image70.png"/><Relationship Id="rId14" Type="http://schemas.openxmlformats.org/officeDocument/2006/relationships/image" Target="../media/image7.png"/><Relationship Id="rId139" Type="http://schemas.openxmlformats.org/officeDocument/2006/relationships/customXml" Target="../ink/ink69.xml"/><Relationship Id="rId138" Type="http://schemas.openxmlformats.org/officeDocument/2006/relationships/image" Target="../media/image69.png"/><Relationship Id="rId137" Type="http://schemas.openxmlformats.org/officeDocument/2006/relationships/customXml" Target="../ink/ink68.xml"/><Relationship Id="rId136" Type="http://schemas.openxmlformats.org/officeDocument/2006/relationships/image" Target="../media/image68.png"/><Relationship Id="rId135" Type="http://schemas.openxmlformats.org/officeDocument/2006/relationships/customXml" Target="../ink/ink67.xml"/><Relationship Id="rId134" Type="http://schemas.openxmlformats.org/officeDocument/2006/relationships/image" Target="../media/image67.png"/><Relationship Id="rId133" Type="http://schemas.openxmlformats.org/officeDocument/2006/relationships/customXml" Target="../ink/ink66.xml"/><Relationship Id="rId132" Type="http://schemas.openxmlformats.org/officeDocument/2006/relationships/image" Target="../media/image66.png"/><Relationship Id="rId131" Type="http://schemas.openxmlformats.org/officeDocument/2006/relationships/customXml" Target="../ink/ink65.xml"/><Relationship Id="rId130" Type="http://schemas.openxmlformats.org/officeDocument/2006/relationships/image" Target="../media/image65.png"/><Relationship Id="rId13" Type="http://schemas.openxmlformats.org/officeDocument/2006/relationships/customXml" Target="../ink/ink6.xml"/><Relationship Id="rId129" Type="http://schemas.openxmlformats.org/officeDocument/2006/relationships/customXml" Target="../ink/ink64.xml"/><Relationship Id="rId128" Type="http://schemas.openxmlformats.org/officeDocument/2006/relationships/image" Target="../media/image64.png"/><Relationship Id="rId127" Type="http://schemas.openxmlformats.org/officeDocument/2006/relationships/customXml" Target="../ink/ink63.xml"/><Relationship Id="rId126" Type="http://schemas.openxmlformats.org/officeDocument/2006/relationships/image" Target="../media/image63.png"/><Relationship Id="rId125" Type="http://schemas.openxmlformats.org/officeDocument/2006/relationships/customXml" Target="../ink/ink62.xml"/><Relationship Id="rId124" Type="http://schemas.openxmlformats.org/officeDocument/2006/relationships/image" Target="../media/image62.png"/><Relationship Id="rId123" Type="http://schemas.openxmlformats.org/officeDocument/2006/relationships/customXml" Target="../ink/ink61.xml"/><Relationship Id="rId122" Type="http://schemas.openxmlformats.org/officeDocument/2006/relationships/image" Target="../media/image61.png"/><Relationship Id="rId121" Type="http://schemas.openxmlformats.org/officeDocument/2006/relationships/customXml" Target="../ink/ink60.xml"/><Relationship Id="rId120" Type="http://schemas.openxmlformats.org/officeDocument/2006/relationships/image" Target="../media/image60.png"/><Relationship Id="rId12" Type="http://schemas.openxmlformats.org/officeDocument/2006/relationships/image" Target="../media/image6.png"/><Relationship Id="rId119" Type="http://schemas.openxmlformats.org/officeDocument/2006/relationships/customXml" Target="../ink/ink59.xml"/><Relationship Id="rId118" Type="http://schemas.openxmlformats.org/officeDocument/2006/relationships/image" Target="../media/image59.png"/><Relationship Id="rId117" Type="http://schemas.openxmlformats.org/officeDocument/2006/relationships/customXml" Target="../ink/ink58.xml"/><Relationship Id="rId116" Type="http://schemas.openxmlformats.org/officeDocument/2006/relationships/image" Target="../media/image58.png"/><Relationship Id="rId115" Type="http://schemas.openxmlformats.org/officeDocument/2006/relationships/customXml" Target="../ink/ink57.xml"/><Relationship Id="rId114" Type="http://schemas.openxmlformats.org/officeDocument/2006/relationships/image" Target="../media/image57.png"/><Relationship Id="rId113" Type="http://schemas.openxmlformats.org/officeDocument/2006/relationships/customXml" Target="../ink/ink56.xml"/><Relationship Id="rId112" Type="http://schemas.openxmlformats.org/officeDocument/2006/relationships/image" Target="../media/image56.png"/><Relationship Id="rId111" Type="http://schemas.openxmlformats.org/officeDocument/2006/relationships/customXml" Target="../ink/ink55.xml"/><Relationship Id="rId110" Type="http://schemas.openxmlformats.org/officeDocument/2006/relationships/image" Target="../media/image55.png"/><Relationship Id="rId11" Type="http://schemas.openxmlformats.org/officeDocument/2006/relationships/customXml" Target="../ink/ink5.xml"/><Relationship Id="rId109" Type="http://schemas.openxmlformats.org/officeDocument/2006/relationships/customXml" Target="../ink/ink54.xml"/><Relationship Id="rId108" Type="http://schemas.openxmlformats.org/officeDocument/2006/relationships/image" Target="../media/image54.png"/><Relationship Id="rId107" Type="http://schemas.openxmlformats.org/officeDocument/2006/relationships/customXml" Target="../ink/ink53.xml"/><Relationship Id="rId106" Type="http://schemas.openxmlformats.org/officeDocument/2006/relationships/image" Target="../media/image53.png"/><Relationship Id="rId105" Type="http://schemas.openxmlformats.org/officeDocument/2006/relationships/customXml" Target="../ink/ink52.xml"/><Relationship Id="rId104" Type="http://schemas.openxmlformats.org/officeDocument/2006/relationships/image" Target="../media/image52.png"/><Relationship Id="rId103" Type="http://schemas.openxmlformats.org/officeDocument/2006/relationships/customXml" Target="../ink/ink51.xml"/><Relationship Id="rId102" Type="http://schemas.openxmlformats.org/officeDocument/2006/relationships/image" Target="../media/image51.png"/><Relationship Id="rId101" Type="http://schemas.openxmlformats.org/officeDocument/2006/relationships/customXml" Target="../ink/ink50.xml"/><Relationship Id="rId100" Type="http://schemas.openxmlformats.org/officeDocument/2006/relationships/image" Target="../media/image50.png"/><Relationship Id="rId10" Type="http://schemas.openxmlformats.org/officeDocument/2006/relationships/image" Target="../media/image5.png"/><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99" Type="http://schemas.openxmlformats.org/officeDocument/2006/relationships/image" Target="../media/image3019.png"/><Relationship Id="rId98" Type="http://schemas.openxmlformats.org/officeDocument/2006/relationships/customXml" Target="../ink/ink3030.xml"/><Relationship Id="rId97" Type="http://schemas.openxmlformats.org/officeDocument/2006/relationships/image" Target="../media/image3018.png"/><Relationship Id="rId96" Type="http://schemas.openxmlformats.org/officeDocument/2006/relationships/customXml" Target="../ink/ink3029.xml"/><Relationship Id="rId95" Type="http://schemas.openxmlformats.org/officeDocument/2006/relationships/image" Target="../media/image3017.png"/><Relationship Id="rId94" Type="http://schemas.openxmlformats.org/officeDocument/2006/relationships/customXml" Target="../ink/ink3028.xml"/><Relationship Id="rId93" Type="http://schemas.openxmlformats.org/officeDocument/2006/relationships/image" Target="../media/image3016.png"/><Relationship Id="rId92" Type="http://schemas.openxmlformats.org/officeDocument/2006/relationships/customXml" Target="../ink/ink3027.xml"/><Relationship Id="rId91" Type="http://schemas.openxmlformats.org/officeDocument/2006/relationships/image" Target="../media/image3015.png"/><Relationship Id="rId90" Type="http://schemas.openxmlformats.org/officeDocument/2006/relationships/customXml" Target="../ink/ink3026.xml"/><Relationship Id="rId9" Type="http://schemas.openxmlformats.org/officeDocument/2006/relationships/image" Target="../media/image2974.png"/><Relationship Id="rId89" Type="http://schemas.openxmlformats.org/officeDocument/2006/relationships/image" Target="../media/image3014.png"/><Relationship Id="rId88" Type="http://schemas.openxmlformats.org/officeDocument/2006/relationships/customXml" Target="../ink/ink3025.xml"/><Relationship Id="rId87" Type="http://schemas.openxmlformats.org/officeDocument/2006/relationships/image" Target="../media/image3013.png"/><Relationship Id="rId86" Type="http://schemas.openxmlformats.org/officeDocument/2006/relationships/customXml" Target="../ink/ink3024.xml"/><Relationship Id="rId85" Type="http://schemas.openxmlformats.org/officeDocument/2006/relationships/image" Target="../media/image3012.png"/><Relationship Id="rId84" Type="http://schemas.openxmlformats.org/officeDocument/2006/relationships/customXml" Target="../ink/ink3023.xml"/><Relationship Id="rId83" Type="http://schemas.openxmlformats.org/officeDocument/2006/relationships/image" Target="../media/image3011.png"/><Relationship Id="rId82" Type="http://schemas.openxmlformats.org/officeDocument/2006/relationships/customXml" Target="../ink/ink3022.xml"/><Relationship Id="rId81" Type="http://schemas.openxmlformats.org/officeDocument/2006/relationships/image" Target="../media/image3010.png"/><Relationship Id="rId80" Type="http://schemas.openxmlformats.org/officeDocument/2006/relationships/customXml" Target="../ink/ink3021.xml"/><Relationship Id="rId8" Type="http://schemas.openxmlformats.org/officeDocument/2006/relationships/customXml" Target="../ink/ink2985.xml"/><Relationship Id="rId79" Type="http://schemas.openxmlformats.org/officeDocument/2006/relationships/image" Target="../media/image3009.png"/><Relationship Id="rId78" Type="http://schemas.openxmlformats.org/officeDocument/2006/relationships/customXml" Target="../ink/ink3020.xml"/><Relationship Id="rId77" Type="http://schemas.openxmlformats.org/officeDocument/2006/relationships/image" Target="../media/image3008.png"/><Relationship Id="rId76" Type="http://schemas.openxmlformats.org/officeDocument/2006/relationships/customXml" Target="../ink/ink3019.xml"/><Relationship Id="rId75" Type="http://schemas.openxmlformats.org/officeDocument/2006/relationships/image" Target="../media/image3007.png"/><Relationship Id="rId74" Type="http://schemas.openxmlformats.org/officeDocument/2006/relationships/customXml" Target="../ink/ink3018.xml"/><Relationship Id="rId73" Type="http://schemas.openxmlformats.org/officeDocument/2006/relationships/image" Target="../media/image3006.png"/><Relationship Id="rId72" Type="http://schemas.openxmlformats.org/officeDocument/2006/relationships/customXml" Target="../ink/ink3017.xml"/><Relationship Id="rId71" Type="http://schemas.openxmlformats.org/officeDocument/2006/relationships/image" Target="../media/image3005.png"/><Relationship Id="rId70" Type="http://schemas.openxmlformats.org/officeDocument/2006/relationships/customXml" Target="../ink/ink3016.xml"/><Relationship Id="rId7" Type="http://schemas.openxmlformats.org/officeDocument/2006/relationships/image" Target="../media/image2973.png"/><Relationship Id="rId69" Type="http://schemas.openxmlformats.org/officeDocument/2006/relationships/image" Target="../media/image3004.png"/><Relationship Id="rId68" Type="http://schemas.openxmlformats.org/officeDocument/2006/relationships/customXml" Target="../ink/ink3015.xml"/><Relationship Id="rId673" Type="http://schemas.openxmlformats.org/officeDocument/2006/relationships/slideLayout" Target="../slideLayouts/slideLayout1.xml"/><Relationship Id="rId672" Type="http://schemas.openxmlformats.org/officeDocument/2006/relationships/tags" Target="../tags/tag71.xml"/><Relationship Id="rId671" Type="http://schemas.openxmlformats.org/officeDocument/2006/relationships/image" Target="../media/image3305.png"/><Relationship Id="rId670" Type="http://schemas.openxmlformats.org/officeDocument/2006/relationships/customXml" Target="../ink/ink3316.xml"/><Relationship Id="rId67" Type="http://schemas.openxmlformats.org/officeDocument/2006/relationships/image" Target="../media/image3003.png"/><Relationship Id="rId669" Type="http://schemas.openxmlformats.org/officeDocument/2006/relationships/image" Target="../media/image3304.png"/><Relationship Id="rId668" Type="http://schemas.openxmlformats.org/officeDocument/2006/relationships/customXml" Target="../ink/ink3315.xml"/><Relationship Id="rId667" Type="http://schemas.openxmlformats.org/officeDocument/2006/relationships/image" Target="../media/image3303.png"/><Relationship Id="rId666" Type="http://schemas.openxmlformats.org/officeDocument/2006/relationships/customXml" Target="../ink/ink3314.xml"/><Relationship Id="rId665" Type="http://schemas.openxmlformats.org/officeDocument/2006/relationships/image" Target="../media/image3302.png"/><Relationship Id="rId664" Type="http://schemas.openxmlformats.org/officeDocument/2006/relationships/customXml" Target="../ink/ink3313.xml"/><Relationship Id="rId663" Type="http://schemas.openxmlformats.org/officeDocument/2006/relationships/image" Target="../media/image3301.png"/><Relationship Id="rId662" Type="http://schemas.openxmlformats.org/officeDocument/2006/relationships/customXml" Target="../ink/ink3312.xml"/><Relationship Id="rId661" Type="http://schemas.openxmlformats.org/officeDocument/2006/relationships/image" Target="../media/image3300.png"/><Relationship Id="rId660" Type="http://schemas.openxmlformats.org/officeDocument/2006/relationships/customXml" Target="../ink/ink3311.xml"/><Relationship Id="rId66" Type="http://schemas.openxmlformats.org/officeDocument/2006/relationships/customXml" Target="../ink/ink3014.xml"/><Relationship Id="rId659" Type="http://schemas.openxmlformats.org/officeDocument/2006/relationships/image" Target="../media/image3299.png"/><Relationship Id="rId658" Type="http://schemas.openxmlformats.org/officeDocument/2006/relationships/customXml" Target="../ink/ink3310.xml"/><Relationship Id="rId657" Type="http://schemas.openxmlformats.org/officeDocument/2006/relationships/image" Target="../media/image3298.png"/><Relationship Id="rId656" Type="http://schemas.openxmlformats.org/officeDocument/2006/relationships/customXml" Target="../ink/ink3309.xml"/><Relationship Id="rId655" Type="http://schemas.openxmlformats.org/officeDocument/2006/relationships/image" Target="../media/image3297.png"/><Relationship Id="rId654" Type="http://schemas.openxmlformats.org/officeDocument/2006/relationships/customXml" Target="../ink/ink3308.xml"/><Relationship Id="rId653" Type="http://schemas.openxmlformats.org/officeDocument/2006/relationships/image" Target="../media/image3296.png"/><Relationship Id="rId652" Type="http://schemas.openxmlformats.org/officeDocument/2006/relationships/customXml" Target="../ink/ink3307.xml"/><Relationship Id="rId651" Type="http://schemas.openxmlformats.org/officeDocument/2006/relationships/image" Target="../media/image3295.png"/><Relationship Id="rId650" Type="http://schemas.openxmlformats.org/officeDocument/2006/relationships/customXml" Target="../ink/ink3306.xml"/><Relationship Id="rId65" Type="http://schemas.openxmlformats.org/officeDocument/2006/relationships/image" Target="../media/image3002.png"/><Relationship Id="rId649" Type="http://schemas.openxmlformats.org/officeDocument/2006/relationships/image" Target="../media/image3294.png"/><Relationship Id="rId648" Type="http://schemas.openxmlformats.org/officeDocument/2006/relationships/customXml" Target="../ink/ink3305.xml"/><Relationship Id="rId647" Type="http://schemas.openxmlformats.org/officeDocument/2006/relationships/image" Target="../media/image3293.png"/><Relationship Id="rId646" Type="http://schemas.openxmlformats.org/officeDocument/2006/relationships/customXml" Target="../ink/ink3304.xml"/><Relationship Id="rId645" Type="http://schemas.openxmlformats.org/officeDocument/2006/relationships/image" Target="../media/image3292.png"/><Relationship Id="rId644" Type="http://schemas.openxmlformats.org/officeDocument/2006/relationships/customXml" Target="../ink/ink3303.xml"/><Relationship Id="rId643" Type="http://schemas.openxmlformats.org/officeDocument/2006/relationships/image" Target="../media/image3291.png"/><Relationship Id="rId642" Type="http://schemas.openxmlformats.org/officeDocument/2006/relationships/customXml" Target="../ink/ink3302.xml"/><Relationship Id="rId641" Type="http://schemas.openxmlformats.org/officeDocument/2006/relationships/image" Target="../media/image3290.png"/><Relationship Id="rId640" Type="http://schemas.openxmlformats.org/officeDocument/2006/relationships/customXml" Target="../ink/ink3301.xml"/><Relationship Id="rId64" Type="http://schemas.openxmlformats.org/officeDocument/2006/relationships/customXml" Target="../ink/ink3013.xml"/><Relationship Id="rId639" Type="http://schemas.openxmlformats.org/officeDocument/2006/relationships/image" Target="../media/image3289.png"/><Relationship Id="rId638" Type="http://schemas.openxmlformats.org/officeDocument/2006/relationships/customXml" Target="../ink/ink3300.xml"/><Relationship Id="rId637" Type="http://schemas.openxmlformats.org/officeDocument/2006/relationships/image" Target="../media/image3288.png"/><Relationship Id="rId636" Type="http://schemas.openxmlformats.org/officeDocument/2006/relationships/customXml" Target="../ink/ink3299.xml"/><Relationship Id="rId635" Type="http://schemas.openxmlformats.org/officeDocument/2006/relationships/image" Target="../media/image3287.png"/><Relationship Id="rId634" Type="http://schemas.openxmlformats.org/officeDocument/2006/relationships/customXml" Target="../ink/ink3298.xml"/><Relationship Id="rId633" Type="http://schemas.openxmlformats.org/officeDocument/2006/relationships/image" Target="../media/image3286.png"/><Relationship Id="rId632" Type="http://schemas.openxmlformats.org/officeDocument/2006/relationships/customXml" Target="../ink/ink3297.xml"/><Relationship Id="rId631" Type="http://schemas.openxmlformats.org/officeDocument/2006/relationships/image" Target="../media/image3285.png"/><Relationship Id="rId630" Type="http://schemas.openxmlformats.org/officeDocument/2006/relationships/customXml" Target="../ink/ink3296.xml"/><Relationship Id="rId63" Type="http://schemas.openxmlformats.org/officeDocument/2006/relationships/image" Target="../media/image3001.png"/><Relationship Id="rId629" Type="http://schemas.openxmlformats.org/officeDocument/2006/relationships/image" Target="../media/image3284.png"/><Relationship Id="rId628" Type="http://schemas.openxmlformats.org/officeDocument/2006/relationships/customXml" Target="../ink/ink3295.xml"/><Relationship Id="rId627" Type="http://schemas.openxmlformats.org/officeDocument/2006/relationships/image" Target="../media/image3283.png"/><Relationship Id="rId626" Type="http://schemas.openxmlformats.org/officeDocument/2006/relationships/customXml" Target="../ink/ink3294.xml"/><Relationship Id="rId625" Type="http://schemas.openxmlformats.org/officeDocument/2006/relationships/image" Target="../media/image3282.png"/><Relationship Id="rId624" Type="http://schemas.openxmlformats.org/officeDocument/2006/relationships/customXml" Target="../ink/ink3293.xml"/><Relationship Id="rId623" Type="http://schemas.openxmlformats.org/officeDocument/2006/relationships/image" Target="../media/image3281.png"/><Relationship Id="rId622" Type="http://schemas.openxmlformats.org/officeDocument/2006/relationships/customXml" Target="../ink/ink3292.xml"/><Relationship Id="rId621" Type="http://schemas.openxmlformats.org/officeDocument/2006/relationships/image" Target="../media/image3280.png"/><Relationship Id="rId620" Type="http://schemas.openxmlformats.org/officeDocument/2006/relationships/customXml" Target="../ink/ink3291.xml"/><Relationship Id="rId62" Type="http://schemas.openxmlformats.org/officeDocument/2006/relationships/customXml" Target="../ink/ink3012.xml"/><Relationship Id="rId619" Type="http://schemas.openxmlformats.org/officeDocument/2006/relationships/image" Target="../media/image3279.png"/><Relationship Id="rId618" Type="http://schemas.openxmlformats.org/officeDocument/2006/relationships/customXml" Target="../ink/ink3290.xml"/><Relationship Id="rId617" Type="http://schemas.openxmlformats.org/officeDocument/2006/relationships/image" Target="../media/image3278.png"/><Relationship Id="rId616" Type="http://schemas.openxmlformats.org/officeDocument/2006/relationships/customXml" Target="../ink/ink3289.xml"/><Relationship Id="rId615" Type="http://schemas.openxmlformats.org/officeDocument/2006/relationships/image" Target="../media/image3277.png"/><Relationship Id="rId614" Type="http://schemas.openxmlformats.org/officeDocument/2006/relationships/customXml" Target="../ink/ink3288.xml"/><Relationship Id="rId613" Type="http://schemas.openxmlformats.org/officeDocument/2006/relationships/image" Target="../media/image3276.png"/><Relationship Id="rId612" Type="http://schemas.openxmlformats.org/officeDocument/2006/relationships/customXml" Target="../ink/ink3287.xml"/><Relationship Id="rId611" Type="http://schemas.openxmlformats.org/officeDocument/2006/relationships/image" Target="../media/image3275.png"/><Relationship Id="rId610" Type="http://schemas.openxmlformats.org/officeDocument/2006/relationships/customXml" Target="../ink/ink3286.xml"/><Relationship Id="rId61" Type="http://schemas.openxmlformats.org/officeDocument/2006/relationships/image" Target="../media/image3000.png"/><Relationship Id="rId609" Type="http://schemas.openxmlformats.org/officeDocument/2006/relationships/image" Target="../media/image3274.png"/><Relationship Id="rId608" Type="http://schemas.openxmlformats.org/officeDocument/2006/relationships/customXml" Target="../ink/ink3285.xml"/><Relationship Id="rId607" Type="http://schemas.openxmlformats.org/officeDocument/2006/relationships/image" Target="../media/image3273.png"/><Relationship Id="rId606" Type="http://schemas.openxmlformats.org/officeDocument/2006/relationships/customXml" Target="../ink/ink3284.xml"/><Relationship Id="rId605" Type="http://schemas.openxmlformats.org/officeDocument/2006/relationships/image" Target="../media/image3272.png"/><Relationship Id="rId604" Type="http://schemas.openxmlformats.org/officeDocument/2006/relationships/customXml" Target="../ink/ink3283.xml"/><Relationship Id="rId603" Type="http://schemas.openxmlformats.org/officeDocument/2006/relationships/image" Target="../media/image3271.png"/><Relationship Id="rId602" Type="http://schemas.openxmlformats.org/officeDocument/2006/relationships/customXml" Target="../ink/ink3282.xml"/><Relationship Id="rId601" Type="http://schemas.openxmlformats.org/officeDocument/2006/relationships/image" Target="../media/image3270.png"/><Relationship Id="rId600" Type="http://schemas.openxmlformats.org/officeDocument/2006/relationships/customXml" Target="../ink/ink3281.xml"/><Relationship Id="rId60" Type="http://schemas.openxmlformats.org/officeDocument/2006/relationships/customXml" Target="../ink/ink3011.xml"/><Relationship Id="rId6" Type="http://schemas.openxmlformats.org/officeDocument/2006/relationships/customXml" Target="../ink/ink2984.xml"/><Relationship Id="rId599" Type="http://schemas.openxmlformats.org/officeDocument/2006/relationships/image" Target="../media/image3269.png"/><Relationship Id="rId598" Type="http://schemas.openxmlformats.org/officeDocument/2006/relationships/customXml" Target="../ink/ink3280.xml"/><Relationship Id="rId597" Type="http://schemas.openxmlformats.org/officeDocument/2006/relationships/image" Target="../media/image3268.png"/><Relationship Id="rId596" Type="http://schemas.openxmlformats.org/officeDocument/2006/relationships/customXml" Target="../ink/ink3279.xml"/><Relationship Id="rId595" Type="http://schemas.openxmlformats.org/officeDocument/2006/relationships/image" Target="../media/image3267.png"/><Relationship Id="rId594" Type="http://schemas.openxmlformats.org/officeDocument/2006/relationships/customXml" Target="../ink/ink3278.xml"/><Relationship Id="rId593" Type="http://schemas.openxmlformats.org/officeDocument/2006/relationships/image" Target="../media/image3266.png"/><Relationship Id="rId592" Type="http://schemas.openxmlformats.org/officeDocument/2006/relationships/customXml" Target="../ink/ink3277.xml"/><Relationship Id="rId591" Type="http://schemas.openxmlformats.org/officeDocument/2006/relationships/image" Target="../media/image3265.png"/><Relationship Id="rId590" Type="http://schemas.openxmlformats.org/officeDocument/2006/relationships/customXml" Target="../ink/ink3276.xml"/><Relationship Id="rId59" Type="http://schemas.openxmlformats.org/officeDocument/2006/relationships/image" Target="../media/image2999.png"/><Relationship Id="rId589" Type="http://schemas.openxmlformats.org/officeDocument/2006/relationships/image" Target="../media/image3264.png"/><Relationship Id="rId588" Type="http://schemas.openxmlformats.org/officeDocument/2006/relationships/customXml" Target="../ink/ink3275.xml"/><Relationship Id="rId587" Type="http://schemas.openxmlformats.org/officeDocument/2006/relationships/image" Target="../media/image3263.png"/><Relationship Id="rId586" Type="http://schemas.openxmlformats.org/officeDocument/2006/relationships/customXml" Target="../ink/ink3274.xml"/><Relationship Id="rId585" Type="http://schemas.openxmlformats.org/officeDocument/2006/relationships/image" Target="../media/image3262.png"/><Relationship Id="rId584" Type="http://schemas.openxmlformats.org/officeDocument/2006/relationships/customXml" Target="../ink/ink3273.xml"/><Relationship Id="rId583" Type="http://schemas.openxmlformats.org/officeDocument/2006/relationships/image" Target="../media/image3261.png"/><Relationship Id="rId582" Type="http://schemas.openxmlformats.org/officeDocument/2006/relationships/customXml" Target="../ink/ink3272.xml"/><Relationship Id="rId581" Type="http://schemas.openxmlformats.org/officeDocument/2006/relationships/image" Target="../media/image3260.png"/><Relationship Id="rId580" Type="http://schemas.openxmlformats.org/officeDocument/2006/relationships/customXml" Target="../ink/ink3271.xml"/><Relationship Id="rId58" Type="http://schemas.openxmlformats.org/officeDocument/2006/relationships/customXml" Target="../ink/ink3010.xml"/><Relationship Id="rId579" Type="http://schemas.openxmlformats.org/officeDocument/2006/relationships/image" Target="../media/image3259.png"/><Relationship Id="rId578" Type="http://schemas.openxmlformats.org/officeDocument/2006/relationships/customXml" Target="../ink/ink3270.xml"/><Relationship Id="rId577" Type="http://schemas.openxmlformats.org/officeDocument/2006/relationships/image" Target="../media/image3258.png"/><Relationship Id="rId576" Type="http://schemas.openxmlformats.org/officeDocument/2006/relationships/customXml" Target="../ink/ink3269.xml"/><Relationship Id="rId575" Type="http://schemas.openxmlformats.org/officeDocument/2006/relationships/image" Target="../media/image3257.png"/><Relationship Id="rId574" Type="http://schemas.openxmlformats.org/officeDocument/2006/relationships/customXml" Target="../ink/ink3268.xml"/><Relationship Id="rId573" Type="http://schemas.openxmlformats.org/officeDocument/2006/relationships/image" Target="../media/image3256.png"/><Relationship Id="rId572" Type="http://schemas.openxmlformats.org/officeDocument/2006/relationships/customXml" Target="../ink/ink3267.xml"/><Relationship Id="rId571" Type="http://schemas.openxmlformats.org/officeDocument/2006/relationships/image" Target="../media/image3255.png"/><Relationship Id="rId570" Type="http://schemas.openxmlformats.org/officeDocument/2006/relationships/customXml" Target="../ink/ink3266.xml"/><Relationship Id="rId57" Type="http://schemas.openxmlformats.org/officeDocument/2006/relationships/image" Target="../media/image2998.png"/><Relationship Id="rId569" Type="http://schemas.openxmlformats.org/officeDocument/2006/relationships/image" Target="../media/image3254.png"/><Relationship Id="rId568" Type="http://schemas.openxmlformats.org/officeDocument/2006/relationships/customXml" Target="../ink/ink3265.xml"/><Relationship Id="rId567" Type="http://schemas.openxmlformats.org/officeDocument/2006/relationships/image" Target="../media/image3253.png"/><Relationship Id="rId566" Type="http://schemas.openxmlformats.org/officeDocument/2006/relationships/customXml" Target="../ink/ink3264.xml"/><Relationship Id="rId565" Type="http://schemas.openxmlformats.org/officeDocument/2006/relationships/image" Target="../media/image3252.png"/><Relationship Id="rId564" Type="http://schemas.openxmlformats.org/officeDocument/2006/relationships/customXml" Target="../ink/ink3263.xml"/><Relationship Id="rId563" Type="http://schemas.openxmlformats.org/officeDocument/2006/relationships/image" Target="../media/image3251.png"/><Relationship Id="rId562" Type="http://schemas.openxmlformats.org/officeDocument/2006/relationships/customXml" Target="../ink/ink3262.xml"/><Relationship Id="rId561" Type="http://schemas.openxmlformats.org/officeDocument/2006/relationships/image" Target="../media/image3250.png"/><Relationship Id="rId560" Type="http://schemas.openxmlformats.org/officeDocument/2006/relationships/customXml" Target="../ink/ink3261.xml"/><Relationship Id="rId56" Type="http://schemas.openxmlformats.org/officeDocument/2006/relationships/customXml" Target="../ink/ink3009.xml"/><Relationship Id="rId559" Type="http://schemas.openxmlformats.org/officeDocument/2006/relationships/image" Target="../media/image3249.png"/><Relationship Id="rId558" Type="http://schemas.openxmlformats.org/officeDocument/2006/relationships/customXml" Target="../ink/ink3260.xml"/><Relationship Id="rId557" Type="http://schemas.openxmlformats.org/officeDocument/2006/relationships/image" Target="../media/image3248.png"/><Relationship Id="rId556" Type="http://schemas.openxmlformats.org/officeDocument/2006/relationships/customXml" Target="../ink/ink3259.xml"/><Relationship Id="rId555" Type="http://schemas.openxmlformats.org/officeDocument/2006/relationships/image" Target="../media/image3247.png"/><Relationship Id="rId554" Type="http://schemas.openxmlformats.org/officeDocument/2006/relationships/customXml" Target="../ink/ink3258.xml"/><Relationship Id="rId553" Type="http://schemas.openxmlformats.org/officeDocument/2006/relationships/image" Target="../media/image3246.png"/><Relationship Id="rId552" Type="http://schemas.openxmlformats.org/officeDocument/2006/relationships/customXml" Target="../ink/ink3257.xml"/><Relationship Id="rId551" Type="http://schemas.openxmlformats.org/officeDocument/2006/relationships/image" Target="../media/image3245.png"/><Relationship Id="rId550" Type="http://schemas.openxmlformats.org/officeDocument/2006/relationships/customXml" Target="../ink/ink3256.xml"/><Relationship Id="rId55" Type="http://schemas.openxmlformats.org/officeDocument/2006/relationships/image" Target="../media/image2997.png"/><Relationship Id="rId549" Type="http://schemas.openxmlformats.org/officeDocument/2006/relationships/image" Target="../media/image3244.png"/><Relationship Id="rId548" Type="http://schemas.openxmlformats.org/officeDocument/2006/relationships/customXml" Target="../ink/ink3255.xml"/><Relationship Id="rId547" Type="http://schemas.openxmlformats.org/officeDocument/2006/relationships/image" Target="../media/image3243.png"/><Relationship Id="rId546" Type="http://schemas.openxmlformats.org/officeDocument/2006/relationships/customXml" Target="../ink/ink3254.xml"/><Relationship Id="rId545" Type="http://schemas.openxmlformats.org/officeDocument/2006/relationships/image" Target="../media/image3242.png"/><Relationship Id="rId544" Type="http://schemas.openxmlformats.org/officeDocument/2006/relationships/customXml" Target="../ink/ink3253.xml"/><Relationship Id="rId543" Type="http://schemas.openxmlformats.org/officeDocument/2006/relationships/image" Target="../media/image3241.png"/><Relationship Id="rId542" Type="http://schemas.openxmlformats.org/officeDocument/2006/relationships/customXml" Target="../ink/ink3252.xml"/><Relationship Id="rId541" Type="http://schemas.openxmlformats.org/officeDocument/2006/relationships/image" Target="../media/image3240.png"/><Relationship Id="rId540" Type="http://schemas.openxmlformats.org/officeDocument/2006/relationships/customXml" Target="../ink/ink3251.xml"/><Relationship Id="rId54" Type="http://schemas.openxmlformats.org/officeDocument/2006/relationships/customXml" Target="../ink/ink3008.xml"/><Relationship Id="rId539" Type="http://schemas.openxmlformats.org/officeDocument/2006/relationships/image" Target="../media/image3239.png"/><Relationship Id="rId538" Type="http://schemas.openxmlformats.org/officeDocument/2006/relationships/customXml" Target="../ink/ink3250.xml"/><Relationship Id="rId537" Type="http://schemas.openxmlformats.org/officeDocument/2006/relationships/image" Target="../media/image3238.png"/><Relationship Id="rId536" Type="http://schemas.openxmlformats.org/officeDocument/2006/relationships/customXml" Target="../ink/ink3249.xml"/><Relationship Id="rId535" Type="http://schemas.openxmlformats.org/officeDocument/2006/relationships/image" Target="../media/image3237.png"/><Relationship Id="rId534" Type="http://schemas.openxmlformats.org/officeDocument/2006/relationships/customXml" Target="../ink/ink3248.xml"/><Relationship Id="rId533" Type="http://schemas.openxmlformats.org/officeDocument/2006/relationships/image" Target="../media/image3236.png"/><Relationship Id="rId532" Type="http://schemas.openxmlformats.org/officeDocument/2006/relationships/customXml" Target="../ink/ink3247.xml"/><Relationship Id="rId531" Type="http://schemas.openxmlformats.org/officeDocument/2006/relationships/image" Target="../media/image3235.png"/><Relationship Id="rId530" Type="http://schemas.openxmlformats.org/officeDocument/2006/relationships/customXml" Target="../ink/ink3246.xml"/><Relationship Id="rId53" Type="http://schemas.openxmlformats.org/officeDocument/2006/relationships/image" Target="../media/image2996.png"/><Relationship Id="rId529" Type="http://schemas.openxmlformats.org/officeDocument/2006/relationships/image" Target="../media/image3234.png"/><Relationship Id="rId528" Type="http://schemas.openxmlformats.org/officeDocument/2006/relationships/customXml" Target="../ink/ink3245.xml"/><Relationship Id="rId527" Type="http://schemas.openxmlformats.org/officeDocument/2006/relationships/image" Target="../media/image3233.png"/><Relationship Id="rId526" Type="http://schemas.openxmlformats.org/officeDocument/2006/relationships/customXml" Target="../ink/ink3244.xml"/><Relationship Id="rId525" Type="http://schemas.openxmlformats.org/officeDocument/2006/relationships/image" Target="../media/image3232.png"/><Relationship Id="rId524" Type="http://schemas.openxmlformats.org/officeDocument/2006/relationships/customXml" Target="../ink/ink3243.xml"/><Relationship Id="rId523" Type="http://schemas.openxmlformats.org/officeDocument/2006/relationships/image" Target="../media/image3231.png"/><Relationship Id="rId522" Type="http://schemas.openxmlformats.org/officeDocument/2006/relationships/customXml" Target="../ink/ink3242.xml"/><Relationship Id="rId521" Type="http://schemas.openxmlformats.org/officeDocument/2006/relationships/image" Target="../media/image3230.png"/><Relationship Id="rId520" Type="http://schemas.openxmlformats.org/officeDocument/2006/relationships/customXml" Target="../ink/ink3241.xml"/><Relationship Id="rId52" Type="http://schemas.openxmlformats.org/officeDocument/2006/relationships/customXml" Target="../ink/ink3007.xml"/><Relationship Id="rId519" Type="http://schemas.openxmlformats.org/officeDocument/2006/relationships/image" Target="../media/image3229.png"/><Relationship Id="rId518" Type="http://schemas.openxmlformats.org/officeDocument/2006/relationships/customXml" Target="../ink/ink3240.xml"/><Relationship Id="rId517" Type="http://schemas.openxmlformats.org/officeDocument/2006/relationships/image" Target="../media/image3228.png"/><Relationship Id="rId516" Type="http://schemas.openxmlformats.org/officeDocument/2006/relationships/customXml" Target="../ink/ink3239.xml"/><Relationship Id="rId515" Type="http://schemas.openxmlformats.org/officeDocument/2006/relationships/image" Target="../media/image3227.png"/><Relationship Id="rId514" Type="http://schemas.openxmlformats.org/officeDocument/2006/relationships/customXml" Target="../ink/ink3238.xml"/><Relationship Id="rId513" Type="http://schemas.openxmlformats.org/officeDocument/2006/relationships/image" Target="../media/image3226.png"/><Relationship Id="rId512" Type="http://schemas.openxmlformats.org/officeDocument/2006/relationships/customXml" Target="../ink/ink3237.xml"/><Relationship Id="rId511" Type="http://schemas.openxmlformats.org/officeDocument/2006/relationships/image" Target="../media/image3225.png"/><Relationship Id="rId510" Type="http://schemas.openxmlformats.org/officeDocument/2006/relationships/customXml" Target="../ink/ink3236.xml"/><Relationship Id="rId51" Type="http://schemas.openxmlformats.org/officeDocument/2006/relationships/image" Target="../media/image2995.png"/><Relationship Id="rId509" Type="http://schemas.openxmlformats.org/officeDocument/2006/relationships/image" Target="../media/image3224.png"/><Relationship Id="rId508" Type="http://schemas.openxmlformats.org/officeDocument/2006/relationships/customXml" Target="../ink/ink3235.xml"/><Relationship Id="rId507" Type="http://schemas.openxmlformats.org/officeDocument/2006/relationships/image" Target="../media/image3223.png"/><Relationship Id="rId506" Type="http://schemas.openxmlformats.org/officeDocument/2006/relationships/customXml" Target="../ink/ink3234.xml"/><Relationship Id="rId505" Type="http://schemas.openxmlformats.org/officeDocument/2006/relationships/image" Target="../media/image3222.png"/><Relationship Id="rId504" Type="http://schemas.openxmlformats.org/officeDocument/2006/relationships/customXml" Target="../ink/ink3233.xml"/><Relationship Id="rId503" Type="http://schemas.openxmlformats.org/officeDocument/2006/relationships/image" Target="../media/image3221.png"/><Relationship Id="rId502" Type="http://schemas.openxmlformats.org/officeDocument/2006/relationships/customXml" Target="../ink/ink3232.xml"/><Relationship Id="rId501" Type="http://schemas.openxmlformats.org/officeDocument/2006/relationships/image" Target="../media/image3220.png"/><Relationship Id="rId500" Type="http://schemas.openxmlformats.org/officeDocument/2006/relationships/customXml" Target="../ink/ink3231.xml"/><Relationship Id="rId50" Type="http://schemas.openxmlformats.org/officeDocument/2006/relationships/customXml" Target="../ink/ink3006.xml"/><Relationship Id="rId5" Type="http://schemas.openxmlformats.org/officeDocument/2006/relationships/image" Target="../media/image2972.png"/><Relationship Id="rId499" Type="http://schemas.openxmlformats.org/officeDocument/2006/relationships/image" Target="../media/image3219.png"/><Relationship Id="rId498" Type="http://schemas.openxmlformats.org/officeDocument/2006/relationships/customXml" Target="../ink/ink3230.xml"/><Relationship Id="rId497" Type="http://schemas.openxmlformats.org/officeDocument/2006/relationships/image" Target="../media/image3218.png"/><Relationship Id="rId496" Type="http://schemas.openxmlformats.org/officeDocument/2006/relationships/customXml" Target="../ink/ink3229.xml"/><Relationship Id="rId495" Type="http://schemas.openxmlformats.org/officeDocument/2006/relationships/image" Target="../media/image3217.png"/><Relationship Id="rId494" Type="http://schemas.openxmlformats.org/officeDocument/2006/relationships/customXml" Target="../ink/ink3228.xml"/><Relationship Id="rId493" Type="http://schemas.openxmlformats.org/officeDocument/2006/relationships/image" Target="../media/image3216.png"/><Relationship Id="rId492" Type="http://schemas.openxmlformats.org/officeDocument/2006/relationships/customXml" Target="../ink/ink3227.xml"/><Relationship Id="rId491" Type="http://schemas.openxmlformats.org/officeDocument/2006/relationships/image" Target="../media/image3215.png"/><Relationship Id="rId490" Type="http://schemas.openxmlformats.org/officeDocument/2006/relationships/customXml" Target="../ink/ink3226.xml"/><Relationship Id="rId49" Type="http://schemas.openxmlformats.org/officeDocument/2006/relationships/image" Target="../media/image2994.png"/><Relationship Id="rId489" Type="http://schemas.openxmlformats.org/officeDocument/2006/relationships/image" Target="../media/image3214.png"/><Relationship Id="rId488" Type="http://schemas.openxmlformats.org/officeDocument/2006/relationships/customXml" Target="../ink/ink3225.xml"/><Relationship Id="rId487" Type="http://schemas.openxmlformats.org/officeDocument/2006/relationships/image" Target="../media/image3213.png"/><Relationship Id="rId486" Type="http://schemas.openxmlformats.org/officeDocument/2006/relationships/customXml" Target="../ink/ink3224.xml"/><Relationship Id="rId485" Type="http://schemas.openxmlformats.org/officeDocument/2006/relationships/image" Target="../media/image3212.png"/><Relationship Id="rId484" Type="http://schemas.openxmlformats.org/officeDocument/2006/relationships/customXml" Target="../ink/ink3223.xml"/><Relationship Id="rId483" Type="http://schemas.openxmlformats.org/officeDocument/2006/relationships/image" Target="../media/image3211.png"/><Relationship Id="rId482" Type="http://schemas.openxmlformats.org/officeDocument/2006/relationships/customXml" Target="../ink/ink3222.xml"/><Relationship Id="rId481" Type="http://schemas.openxmlformats.org/officeDocument/2006/relationships/image" Target="../media/image3210.png"/><Relationship Id="rId480" Type="http://schemas.openxmlformats.org/officeDocument/2006/relationships/customXml" Target="../ink/ink3221.xml"/><Relationship Id="rId48" Type="http://schemas.openxmlformats.org/officeDocument/2006/relationships/customXml" Target="../ink/ink3005.xml"/><Relationship Id="rId479" Type="http://schemas.openxmlformats.org/officeDocument/2006/relationships/image" Target="../media/image3209.png"/><Relationship Id="rId478" Type="http://schemas.openxmlformats.org/officeDocument/2006/relationships/customXml" Target="../ink/ink3220.xml"/><Relationship Id="rId477" Type="http://schemas.openxmlformats.org/officeDocument/2006/relationships/image" Target="../media/image3208.png"/><Relationship Id="rId476" Type="http://schemas.openxmlformats.org/officeDocument/2006/relationships/customXml" Target="../ink/ink3219.xml"/><Relationship Id="rId475" Type="http://schemas.openxmlformats.org/officeDocument/2006/relationships/image" Target="../media/image3207.png"/><Relationship Id="rId474" Type="http://schemas.openxmlformats.org/officeDocument/2006/relationships/customXml" Target="../ink/ink3218.xml"/><Relationship Id="rId473" Type="http://schemas.openxmlformats.org/officeDocument/2006/relationships/image" Target="../media/image3206.png"/><Relationship Id="rId472" Type="http://schemas.openxmlformats.org/officeDocument/2006/relationships/customXml" Target="../ink/ink3217.xml"/><Relationship Id="rId471" Type="http://schemas.openxmlformats.org/officeDocument/2006/relationships/image" Target="../media/image3205.png"/><Relationship Id="rId470" Type="http://schemas.openxmlformats.org/officeDocument/2006/relationships/customXml" Target="../ink/ink3216.xml"/><Relationship Id="rId47" Type="http://schemas.openxmlformats.org/officeDocument/2006/relationships/image" Target="../media/image2993.png"/><Relationship Id="rId469" Type="http://schemas.openxmlformats.org/officeDocument/2006/relationships/image" Target="../media/image3204.png"/><Relationship Id="rId468" Type="http://schemas.openxmlformats.org/officeDocument/2006/relationships/customXml" Target="../ink/ink3215.xml"/><Relationship Id="rId467" Type="http://schemas.openxmlformats.org/officeDocument/2006/relationships/image" Target="../media/image3203.png"/><Relationship Id="rId466" Type="http://schemas.openxmlformats.org/officeDocument/2006/relationships/customXml" Target="../ink/ink3214.xml"/><Relationship Id="rId465" Type="http://schemas.openxmlformats.org/officeDocument/2006/relationships/image" Target="../media/image3202.png"/><Relationship Id="rId464" Type="http://schemas.openxmlformats.org/officeDocument/2006/relationships/customXml" Target="../ink/ink3213.xml"/><Relationship Id="rId463" Type="http://schemas.openxmlformats.org/officeDocument/2006/relationships/image" Target="../media/image3201.png"/><Relationship Id="rId462" Type="http://schemas.openxmlformats.org/officeDocument/2006/relationships/customXml" Target="../ink/ink3212.xml"/><Relationship Id="rId461" Type="http://schemas.openxmlformats.org/officeDocument/2006/relationships/image" Target="../media/image3200.png"/><Relationship Id="rId460" Type="http://schemas.openxmlformats.org/officeDocument/2006/relationships/customXml" Target="../ink/ink3211.xml"/><Relationship Id="rId46" Type="http://schemas.openxmlformats.org/officeDocument/2006/relationships/customXml" Target="../ink/ink3004.xml"/><Relationship Id="rId459" Type="http://schemas.openxmlformats.org/officeDocument/2006/relationships/image" Target="../media/image3199.png"/><Relationship Id="rId458" Type="http://schemas.openxmlformats.org/officeDocument/2006/relationships/customXml" Target="../ink/ink3210.xml"/><Relationship Id="rId457" Type="http://schemas.openxmlformats.org/officeDocument/2006/relationships/image" Target="../media/image3198.png"/><Relationship Id="rId456" Type="http://schemas.openxmlformats.org/officeDocument/2006/relationships/customXml" Target="../ink/ink3209.xml"/><Relationship Id="rId455" Type="http://schemas.openxmlformats.org/officeDocument/2006/relationships/image" Target="../media/image3197.png"/><Relationship Id="rId454" Type="http://schemas.openxmlformats.org/officeDocument/2006/relationships/customXml" Target="../ink/ink3208.xml"/><Relationship Id="rId453" Type="http://schemas.openxmlformats.org/officeDocument/2006/relationships/image" Target="../media/image3196.png"/><Relationship Id="rId452" Type="http://schemas.openxmlformats.org/officeDocument/2006/relationships/customXml" Target="../ink/ink3207.xml"/><Relationship Id="rId451" Type="http://schemas.openxmlformats.org/officeDocument/2006/relationships/image" Target="../media/image3195.png"/><Relationship Id="rId450" Type="http://schemas.openxmlformats.org/officeDocument/2006/relationships/customXml" Target="../ink/ink3206.xml"/><Relationship Id="rId45" Type="http://schemas.openxmlformats.org/officeDocument/2006/relationships/image" Target="../media/image2992.png"/><Relationship Id="rId449" Type="http://schemas.openxmlformats.org/officeDocument/2006/relationships/image" Target="../media/image3194.png"/><Relationship Id="rId448" Type="http://schemas.openxmlformats.org/officeDocument/2006/relationships/customXml" Target="../ink/ink3205.xml"/><Relationship Id="rId447" Type="http://schemas.openxmlformats.org/officeDocument/2006/relationships/image" Target="../media/image3193.png"/><Relationship Id="rId446" Type="http://schemas.openxmlformats.org/officeDocument/2006/relationships/customXml" Target="../ink/ink3204.xml"/><Relationship Id="rId445" Type="http://schemas.openxmlformats.org/officeDocument/2006/relationships/image" Target="../media/image3192.png"/><Relationship Id="rId444" Type="http://schemas.openxmlformats.org/officeDocument/2006/relationships/customXml" Target="../ink/ink3203.xml"/><Relationship Id="rId443" Type="http://schemas.openxmlformats.org/officeDocument/2006/relationships/image" Target="../media/image3191.png"/><Relationship Id="rId442" Type="http://schemas.openxmlformats.org/officeDocument/2006/relationships/customXml" Target="../ink/ink3202.xml"/><Relationship Id="rId441" Type="http://schemas.openxmlformats.org/officeDocument/2006/relationships/image" Target="../media/image3190.png"/><Relationship Id="rId440" Type="http://schemas.openxmlformats.org/officeDocument/2006/relationships/customXml" Target="../ink/ink3201.xml"/><Relationship Id="rId44" Type="http://schemas.openxmlformats.org/officeDocument/2006/relationships/customXml" Target="../ink/ink3003.xml"/><Relationship Id="rId439" Type="http://schemas.openxmlformats.org/officeDocument/2006/relationships/image" Target="../media/image3189.png"/><Relationship Id="rId438" Type="http://schemas.openxmlformats.org/officeDocument/2006/relationships/customXml" Target="../ink/ink3200.xml"/><Relationship Id="rId437" Type="http://schemas.openxmlformats.org/officeDocument/2006/relationships/image" Target="../media/image3188.png"/><Relationship Id="rId436" Type="http://schemas.openxmlformats.org/officeDocument/2006/relationships/customXml" Target="../ink/ink3199.xml"/><Relationship Id="rId435" Type="http://schemas.openxmlformats.org/officeDocument/2006/relationships/image" Target="../media/image3187.png"/><Relationship Id="rId434" Type="http://schemas.openxmlformats.org/officeDocument/2006/relationships/customXml" Target="../ink/ink3198.xml"/><Relationship Id="rId433" Type="http://schemas.openxmlformats.org/officeDocument/2006/relationships/image" Target="../media/image3186.png"/><Relationship Id="rId432" Type="http://schemas.openxmlformats.org/officeDocument/2006/relationships/customXml" Target="../ink/ink3197.xml"/><Relationship Id="rId431" Type="http://schemas.openxmlformats.org/officeDocument/2006/relationships/image" Target="../media/image3185.png"/><Relationship Id="rId430" Type="http://schemas.openxmlformats.org/officeDocument/2006/relationships/customXml" Target="../ink/ink3196.xml"/><Relationship Id="rId43" Type="http://schemas.openxmlformats.org/officeDocument/2006/relationships/image" Target="../media/image2991.png"/><Relationship Id="rId429" Type="http://schemas.openxmlformats.org/officeDocument/2006/relationships/image" Target="../media/image3184.png"/><Relationship Id="rId428" Type="http://schemas.openxmlformats.org/officeDocument/2006/relationships/customXml" Target="../ink/ink3195.xml"/><Relationship Id="rId427" Type="http://schemas.openxmlformats.org/officeDocument/2006/relationships/image" Target="../media/image3183.png"/><Relationship Id="rId426" Type="http://schemas.openxmlformats.org/officeDocument/2006/relationships/customXml" Target="../ink/ink3194.xml"/><Relationship Id="rId425" Type="http://schemas.openxmlformats.org/officeDocument/2006/relationships/image" Target="../media/image3182.png"/><Relationship Id="rId424" Type="http://schemas.openxmlformats.org/officeDocument/2006/relationships/customXml" Target="../ink/ink3193.xml"/><Relationship Id="rId423" Type="http://schemas.openxmlformats.org/officeDocument/2006/relationships/image" Target="../media/image3181.png"/><Relationship Id="rId422" Type="http://schemas.openxmlformats.org/officeDocument/2006/relationships/customXml" Target="../ink/ink3192.xml"/><Relationship Id="rId421" Type="http://schemas.openxmlformats.org/officeDocument/2006/relationships/image" Target="../media/image3180.png"/><Relationship Id="rId420" Type="http://schemas.openxmlformats.org/officeDocument/2006/relationships/customXml" Target="../ink/ink3191.xml"/><Relationship Id="rId42" Type="http://schemas.openxmlformats.org/officeDocument/2006/relationships/customXml" Target="../ink/ink3002.xml"/><Relationship Id="rId419" Type="http://schemas.openxmlformats.org/officeDocument/2006/relationships/image" Target="../media/image3179.png"/><Relationship Id="rId418" Type="http://schemas.openxmlformats.org/officeDocument/2006/relationships/customXml" Target="../ink/ink3190.xml"/><Relationship Id="rId417" Type="http://schemas.openxmlformats.org/officeDocument/2006/relationships/image" Target="../media/image3178.png"/><Relationship Id="rId416" Type="http://schemas.openxmlformats.org/officeDocument/2006/relationships/customXml" Target="../ink/ink3189.xml"/><Relationship Id="rId415" Type="http://schemas.openxmlformats.org/officeDocument/2006/relationships/image" Target="../media/image3177.png"/><Relationship Id="rId414" Type="http://schemas.openxmlformats.org/officeDocument/2006/relationships/customXml" Target="../ink/ink3188.xml"/><Relationship Id="rId413" Type="http://schemas.openxmlformats.org/officeDocument/2006/relationships/image" Target="../media/image3176.png"/><Relationship Id="rId412" Type="http://schemas.openxmlformats.org/officeDocument/2006/relationships/customXml" Target="../ink/ink3187.xml"/><Relationship Id="rId411" Type="http://schemas.openxmlformats.org/officeDocument/2006/relationships/image" Target="../media/image3175.png"/><Relationship Id="rId410" Type="http://schemas.openxmlformats.org/officeDocument/2006/relationships/customXml" Target="../ink/ink3186.xml"/><Relationship Id="rId41" Type="http://schemas.openxmlformats.org/officeDocument/2006/relationships/image" Target="../media/image2990.png"/><Relationship Id="rId409" Type="http://schemas.openxmlformats.org/officeDocument/2006/relationships/image" Target="../media/image3174.png"/><Relationship Id="rId408" Type="http://schemas.openxmlformats.org/officeDocument/2006/relationships/customXml" Target="../ink/ink3185.xml"/><Relationship Id="rId407" Type="http://schemas.openxmlformats.org/officeDocument/2006/relationships/image" Target="../media/image3173.png"/><Relationship Id="rId406" Type="http://schemas.openxmlformats.org/officeDocument/2006/relationships/customXml" Target="../ink/ink3184.xml"/><Relationship Id="rId405" Type="http://schemas.openxmlformats.org/officeDocument/2006/relationships/image" Target="../media/image3172.png"/><Relationship Id="rId404" Type="http://schemas.openxmlformats.org/officeDocument/2006/relationships/customXml" Target="../ink/ink3183.xml"/><Relationship Id="rId403" Type="http://schemas.openxmlformats.org/officeDocument/2006/relationships/image" Target="../media/image3171.png"/><Relationship Id="rId402" Type="http://schemas.openxmlformats.org/officeDocument/2006/relationships/customXml" Target="../ink/ink3182.xml"/><Relationship Id="rId401" Type="http://schemas.openxmlformats.org/officeDocument/2006/relationships/image" Target="../media/image3170.png"/><Relationship Id="rId400" Type="http://schemas.openxmlformats.org/officeDocument/2006/relationships/customXml" Target="../ink/ink3181.xml"/><Relationship Id="rId40" Type="http://schemas.openxmlformats.org/officeDocument/2006/relationships/customXml" Target="../ink/ink3001.xml"/><Relationship Id="rId4" Type="http://schemas.openxmlformats.org/officeDocument/2006/relationships/customXml" Target="../ink/ink2983.xml"/><Relationship Id="rId399" Type="http://schemas.openxmlformats.org/officeDocument/2006/relationships/image" Target="../media/image3169.png"/><Relationship Id="rId398" Type="http://schemas.openxmlformats.org/officeDocument/2006/relationships/customXml" Target="../ink/ink3180.xml"/><Relationship Id="rId397" Type="http://schemas.openxmlformats.org/officeDocument/2006/relationships/image" Target="../media/image3168.png"/><Relationship Id="rId396" Type="http://schemas.openxmlformats.org/officeDocument/2006/relationships/customXml" Target="../ink/ink3179.xml"/><Relationship Id="rId395" Type="http://schemas.openxmlformats.org/officeDocument/2006/relationships/image" Target="../media/image3167.png"/><Relationship Id="rId394" Type="http://schemas.openxmlformats.org/officeDocument/2006/relationships/customXml" Target="../ink/ink3178.xml"/><Relationship Id="rId393" Type="http://schemas.openxmlformats.org/officeDocument/2006/relationships/image" Target="../media/image3166.png"/><Relationship Id="rId392" Type="http://schemas.openxmlformats.org/officeDocument/2006/relationships/customXml" Target="../ink/ink3177.xml"/><Relationship Id="rId391" Type="http://schemas.openxmlformats.org/officeDocument/2006/relationships/image" Target="../media/image3165.png"/><Relationship Id="rId390" Type="http://schemas.openxmlformats.org/officeDocument/2006/relationships/customXml" Target="../ink/ink3176.xml"/><Relationship Id="rId39" Type="http://schemas.openxmlformats.org/officeDocument/2006/relationships/image" Target="../media/image2989.png"/><Relationship Id="rId389" Type="http://schemas.openxmlformats.org/officeDocument/2006/relationships/image" Target="../media/image3164.png"/><Relationship Id="rId388" Type="http://schemas.openxmlformats.org/officeDocument/2006/relationships/customXml" Target="../ink/ink3175.xml"/><Relationship Id="rId387" Type="http://schemas.openxmlformats.org/officeDocument/2006/relationships/image" Target="../media/image3163.png"/><Relationship Id="rId386" Type="http://schemas.openxmlformats.org/officeDocument/2006/relationships/customXml" Target="../ink/ink3174.xml"/><Relationship Id="rId385" Type="http://schemas.openxmlformats.org/officeDocument/2006/relationships/image" Target="../media/image3162.png"/><Relationship Id="rId384" Type="http://schemas.openxmlformats.org/officeDocument/2006/relationships/customXml" Target="../ink/ink3173.xml"/><Relationship Id="rId383" Type="http://schemas.openxmlformats.org/officeDocument/2006/relationships/image" Target="../media/image3161.png"/><Relationship Id="rId382" Type="http://schemas.openxmlformats.org/officeDocument/2006/relationships/customXml" Target="../ink/ink3172.xml"/><Relationship Id="rId381" Type="http://schemas.openxmlformats.org/officeDocument/2006/relationships/image" Target="../media/image3160.png"/><Relationship Id="rId380" Type="http://schemas.openxmlformats.org/officeDocument/2006/relationships/customXml" Target="../ink/ink3171.xml"/><Relationship Id="rId38" Type="http://schemas.openxmlformats.org/officeDocument/2006/relationships/customXml" Target="../ink/ink3000.xml"/><Relationship Id="rId379" Type="http://schemas.openxmlformats.org/officeDocument/2006/relationships/image" Target="../media/image3159.png"/><Relationship Id="rId378" Type="http://schemas.openxmlformats.org/officeDocument/2006/relationships/customXml" Target="../ink/ink3170.xml"/><Relationship Id="rId377" Type="http://schemas.openxmlformats.org/officeDocument/2006/relationships/image" Target="../media/image3158.png"/><Relationship Id="rId376" Type="http://schemas.openxmlformats.org/officeDocument/2006/relationships/customXml" Target="../ink/ink3169.xml"/><Relationship Id="rId375" Type="http://schemas.openxmlformats.org/officeDocument/2006/relationships/image" Target="../media/image3157.png"/><Relationship Id="rId374" Type="http://schemas.openxmlformats.org/officeDocument/2006/relationships/customXml" Target="../ink/ink3168.xml"/><Relationship Id="rId373" Type="http://schemas.openxmlformats.org/officeDocument/2006/relationships/image" Target="../media/image3156.png"/><Relationship Id="rId372" Type="http://schemas.openxmlformats.org/officeDocument/2006/relationships/customXml" Target="../ink/ink3167.xml"/><Relationship Id="rId371" Type="http://schemas.openxmlformats.org/officeDocument/2006/relationships/image" Target="../media/image3155.png"/><Relationship Id="rId370" Type="http://schemas.openxmlformats.org/officeDocument/2006/relationships/customXml" Target="../ink/ink3166.xml"/><Relationship Id="rId37" Type="http://schemas.openxmlformats.org/officeDocument/2006/relationships/image" Target="../media/image2988.png"/><Relationship Id="rId369" Type="http://schemas.openxmlformats.org/officeDocument/2006/relationships/image" Target="../media/image3154.png"/><Relationship Id="rId368" Type="http://schemas.openxmlformats.org/officeDocument/2006/relationships/customXml" Target="../ink/ink3165.xml"/><Relationship Id="rId367" Type="http://schemas.openxmlformats.org/officeDocument/2006/relationships/image" Target="../media/image3153.png"/><Relationship Id="rId366" Type="http://schemas.openxmlformats.org/officeDocument/2006/relationships/customXml" Target="../ink/ink3164.xml"/><Relationship Id="rId365" Type="http://schemas.openxmlformats.org/officeDocument/2006/relationships/image" Target="../media/image3152.png"/><Relationship Id="rId364" Type="http://schemas.openxmlformats.org/officeDocument/2006/relationships/customXml" Target="../ink/ink3163.xml"/><Relationship Id="rId363" Type="http://schemas.openxmlformats.org/officeDocument/2006/relationships/image" Target="../media/image3151.png"/><Relationship Id="rId362" Type="http://schemas.openxmlformats.org/officeDocument/2006/relationships/customXml" Target="../ink/ink3162.xml"/><Relationship Id="rId361" Type="http://schemas.openxmlformats.org/officeDocument/2006/relationships/image" Target="../media/image3150.png"/><Relationship Id="rId360" Type="http://schemas.openxmlformats.org/officeDocument/2006/relationships/customXml" Target="../ink/ink3161.xml"/><Relationship Id="rId36" Type="http://schemas.openxmlformats.org/officeDocument/2006/relationships/customXml" Target="../ink/ink2999.xml"/><Relationship Id="rId359" Type="http://schemas.openxmlformats.org/officeDocument/2006/relationships/image" Target="../media/image3149.png"/><Relationship Id="rId358" Type="http://schemas.openxmlformats.org/officeDocument/2006/relationships/customXml" Target="../ink/ink3160.xml"/><Relationship Id="rId357" Type="http://schemas.openxmlformats.org/officeDocument/2006/relationships/image" Target="../media/image3148.png"/><Relationship Id="rId356" Type="http://schemas.openxmlformats.org/officeDocument/2006/relationships/customXml" Target="../ink/ink3159.xml"/><Relationship Id="rId355" Type="http://schemas.openxmlformats.org/officeDocument/2006/relationships/image" Target="../media/image3147.png"/><Relationship Id="rId354" Type="http://schemas.openxmlformats.org/officeDocument/2006/relationships/customXml" Target="../ink/ink3158.xml"/><Relationship Id="rId353" Type="http://schemas.openxmlformats.org/officeDocument/2006/relationships/image" Target="../media/image3146.png"/><Relationship Id="rId352" Type="http://schemas.openxmlformats.org/officeDocument/2006/relationships/customXml" Target="../ink/ink3157.xml"/><Relationship Id="rId351" Type="http://schemas.openxmlformats.org/officeDocument/2006/relationships/image" Target="../media/image3145.png"/><Relationship Id="rId350" Type="http://schemas.openxmlformats.org/officeDocument/2006/relationships/customXml" Target="../ink/ink3156.xml"/><Relationship Id="rId35" Type="http://schemas.openxmlformats.org/officeDocument/2006/relationships/image" Target="../media/image2987.png"/><Relationship Id="rId349" Type="http://schemas.openxmlformats.org/officeDocument/2006/relationships/image" Target="../media/image3144.png"/><Relationship Id="rId348" Type="http://schemas.openxmlformats.org/officeDocument/2006/relationships/customXml" Target="../ink/ink3155.xml"/><Relationship Id="rId347" Type="http://schemas.openxmlformats.org/officeDocument/2006/relationships/image" Target="../media/image3143.png"/><Relationship Id="rId346" Type="http://schemas.openxmlformats.org/officeDocument/2006/relationships/customXml" Target="../ink/ink3154.xml"/><Relationship Id="rId345" Type="http://schemas.openxmlformats.org/officeDocument/2006/relationships/image" Target="../media/image3142.png"/><Relationship Id="rId344" Type="http://schemas.openxmlformats.org/officeDocument/2006/relationships/customXml" Target="../ink/ink3153.xml"/><Relationship Id="rId343" Type="http://schemas.openxmlformats.org/officeDocument/2006/relationships/image" Target="../media/image3141.png"/><Relationship Id="rId342" Type="http://schemas.openxmlformats.org/officeDocument/2006/relationships/customXml" Target="../ink/ink3152.xml"/><Relationship Id="rId341" Type="http://schemas.openxmlformats.org/officeDocument/2006/relationships/image" Target="../media/image3140.png"/><Relationship Id="rId340" Type="http://schemas.openxmlformats.org/officeDocument/2006/relationships/customXml" Target="../ink/ink3151.xml"/><Relationship Id="rId34" Type="http://schemas.openxmlformats.org/officeDocument/2006/relationships/customXml" Target="../ink/ink2998.xml"/><Relationship Id="rId339" Type="http://schemas.openxmlformats.org/officeDocument/2006/relationships/image" Target="../media/image3139.png"/><Relationship Id="rId338" Type="http://schemas.openxmlformats.org/officeDocument/2006/relationships/customXml" Target="../ink/ink3150.xml"/><Relationship Id="rId337" Type="http://schemas.openxmlformats.org/officeDocument/2006/relationships/image" Target="../media/image3138.png"/><Relationship Id="rId336" Type="http://schemas.openxmlformats.org/officeDocument/2006/relationships/customXml" Target="../ink/ink3149.xml"/><Relationship Id="rId335" Type="http://schemas.openxmlformats.org/officeDocument/2006/relationships/image" Target="../media/image3137.png"/><Relationship Id="rId334" Type="http://schemas.openxmlformats.org/officeDocument/2006/relationships/customXml" Target="../ink/ink3148.xml"/><Relationship Id="rId333" Type="http://schemas.openxmlformats.org/officeDocument/2006/relationships/image" Target="../media/image3136.png"/><Relationship Id="rId332" Type="http://schemas.openxmlformats.org/officeDocument/2006/relationships/customXml" Target="../ink/ink3147.xml"/><Relationship Id="rId331" Type="http://schemas.openxmlformats.org/officeDocument/2006/relationships/image" Target="../media/image3135.png"/><Relationship Id="rId330" Type="http://schemas.openxmlformats.org/officeDocument/2006/relationships/customXml" Target="../ink/ink3146.xml"/><Relationship Id="rId33" Type="http://schemas.openxmlformats.org/officeDocument/2006/relationships/image" Target="../media/image2986.png"/><Relationship Id="rId329" Type="http://schemas.openxmlformats.org/officeDocument/2006/relationships/image" Target="../media/image3134.png"/><Relationship Id="rId328" Type="http://schemas.openxmlformats.org/officeDocument/2006/relationships/customXml" Target="../ink/ink3145.xml"/><Relationship Id="rId327" Type="http://schemas.openxmlformats.org/officeDocument/2006/relationships/image" Target="../media/image3133.png"/><Relationship Id="rId326" Type="http://schemas.openxmlformats.org/officeDocument/2006/relationships/customXml" Target="../ink/ink3144.xml"/><Relationship Id="rId325" Type="http://schemas.openxmlformats.org/officeDocument/2006/relationships/image" Target="../media/image3132.png"/><Relationship Id="rId324" Type="http://schemas.openxmlformats.org/officeDocument/2006/relationships/customXml" Target="../ink/ink3143.xml"/><Relationship Id="rId323" Type="http://schemas.openxmlformats.org/officeDocument/2006/relationships/image" Target="../media/image3131.png"/><Relationship Id="rId322" Type="http://schemas.openxmlformats.org/officeDocument/2006/relationships/customXml" Target="../ink/ink3142.xml"/><Relationship Id="rId321" Type="http://schemas.openxmlformats.org/officeDocument/2006/relationships/image" Target="../media/image3130.png"/><Relationship Id="rId320" Type="http://schemas.openxmlformats.org/officeDocument/2006/relationships/customXml" Target="../ink/ink3141.xml"/><Relationship Id="rId32" Type="http://schemas.openxmlformats.org/officeDocument/2006/relationships/customXml" Target="../ink/ink2997.xml"/><Relationship Id="rId319" Type="http://schemas.openxmlformats.org/officeDocument/2006/relationships/image" Target="../media/image3129.png"/><Relationship Id="rId318" Type="http://schemas.openxmlformats.org/officeDocument/2006/relationships/customXml" Target="../ink/ink3140.xml"/><Relationship Id="rId317" Type="http://schemas.openxmlformats.org/officeDocument/2006/relationships/image" Target="../media/image3128.png"/><Relationship Id="rId316" Type="http://schemas.openxmlformats.org/officeDocument/2006/relationships/customXml" Target="../ink/ink3139.xml"/><Relationship Id="rId315" Type="http://schemas.openxmlformats.org/officeDocument/2006/relationships/image" Target="../media/image3127.png"/><Relationship Id="rId314" Type="http://schemas.openxmlformats.org/officeDocument/2006/relationships/customXml" Target="../ink/ink3138.xml"/><Relationship Id="rId313" Type="http://schemas.openxmlformats.org/officeDocument/2006/relationships/image" Target="../media/image3126.png"/><Relationship Id="rId312" Type="http://schemas.openxmlformats.org/officeDocument/2006/relationships/customXml" Target="../ink/ink3137.xml"/><Relationship Id="rId311" Type="http://schemas.openxmlformats.org/officeDocument/2006/relationships/image" Target="../media/image3125.png"/><Relationship Id="rId310" Type="http://schemas.openxmlformats.org/officeDocument/2006/relationships/customXml" Target="../ink/ink3136.xml"/><Relationship Id="rId31" Type="http://schemas.openxmlformats.org/officeDocument/2006/relationships/image" Target="../media/image2985.png"/><Relationship Id="rId309" Type="http://schemas.openxmlformats.org/officeDocument/2006/relationships/image" Target="../media/image3124.png"/><Relationship Id="rId308" Type="http://schemas.openxmlformats.org/officeDocument/2006/relationships/customXml" Target="../ink/ink3135.xml"/><Relationship Id="rId307" Type="http://schemas.openxmlformats.org/officeDocument/2006/relationships/image" Target="../media/image3123.png"/><Relationship Id="rId306" Type="http://schemas.openxmlformats.org/officeDocument/2006/relationships/customXml" Target="../ink/ink3134.xml"/><Relationship Id="rId305" Type="http://schemas.openxmlformats.org/officeDocument/2006/relationships/image" Target="../media/image3122.png"/><Relationship Id="rId304" Type="http://schemas.openxmlformats.org/officeDocument/2006/relationships/customXml" Target="../ink/ink3133.xml"/><Relationship Id="rId303" Type="http://schemas.openxmlformats.org/officeDocument/2006/relationships/image" Target="../media/image3121.png"/><Relationship Id="rId302" Type="http://schemas.openxmlformats.org/officeDocument/2006/relationships/customXml" Target="../ink/ink3132.xml"/><Relationship Id="rId301" Type="http://schemas.openxmlformats.org/officeDocument/2006/relationships/image" Target="../media/image3120.png"/><Relationship Id="rId300" Type="http://schemas.openxmlformats.org/officeDocument/2006/relationships/customXml" Target="../ink/ink3131.xml"/><Relationship Id="rId30" Type="http://schemas.openxmlformats.org/officeDocument/2006/relationships/customXml" Target="../ink/ink2996.xml"/><Relationship Id="rId3" Type="http://schemas.openxmlformats.org/officeDocument/2006/relationships/image" Target="../media/image2971.png"/><Relationship Id="rId299" Type="http://schemas.openxmlformats.org/officeDocument/2006/relationships/image" Target="../media/image3119.png"/><Relationship Id="rId298" Type="http://schemas.openxmlformats.org/officeDocument/2006/relationships/customXml" Target="../ink/ink3130.xml"/><Relationship Id="rId297" Type="http://schemas.openxmlformats.org/officeDocument/2006/relationships/image" Target="../media/image3118.png"/><Relationship Id="rId296" Type="http://schemas.openxmlformats.org/officeDocument/2006/relationships/customXml" Target="../ink/ink3129.xml"/><Relationship Id="rId295" Type="http://schemas.openxmlformats.org/officeDocument/2006/relationships/image" Target="../media/image3117.png"/><Relationship Id="rId294" Type="http://schemas.openxmlformats.org/officeDocument/2006/relationships/customXml" Target="../ink/ink3128.xml"/><Relationship Id="rId293" Type="http://schemas.openxmlformats.org/officeDocument/2006/relationships/image" Target="../media/image3116.png"/><Relationship Id="rId292" Type="http://schemas.openxmlformats.org/officeDocument/2006/relationships/customXml" Target="../ink/ink3127.xml"/><Relationship Id="rId291" Type="http://schemas.openxmlformats.org/officeDocument/2006/relationships/image" Target="../media/image3115.png"/><Relationship Id="rId290" Type="http://schemas.openxmlformats.org/officeDocument/2006/relationships/customXml" Target="../ink/ink3126.xml"/><Relationship Id="rId29" Type="http://schemas.openxmlformats.org/officeDocument/2006/relationships/image" Target="../media/image2984.png"/><Relationship Id="rId289" Type="http://schemas.openxmlformats.org/officeDocument/2006/relationships/image" Target="../media/image3114.png"/><Relationship Id="rId288" Type="http://schemas.openxmlformats.org/officeDocument/2006/relationships/customXml" Target="../ink/ink3125.xml"/><Relationship Id="rId287" Type="http://schemas.openxmlformats.org/officeDocument/2006/relationships/image" Target="../media/image3113.png"/><Relationship Id="rId286" Type="http://schemas.openxmlformats.org/officeDocument/2006/relationships/customXml" Target="../ink/ink3124.xml"/><Relationship Id="rId285" Type="http://schemas.openxmlformats.org/officeDocument/2006/relationships/image" Target="../media/image3112.png"/><Relationship Id="rId284" Type="http://schemas.openxmlformats.org/officeDocument/2006/relationships/customXml" Target="../ink/ink3123.xml"/><Relationship Id="rId283" Type="http://schemas.openxmlformats.org/officeDocument/2006/relationships/image" Target="../media/image3111.png"/><Relationship Id="rId282" Type="http://schemas.openxmlformats.org/officeDocument/2006/relationships/customXml" Target="../ink/ink3122.xml"/><Relationship Id="rId281" Type="http://schemas.openxmlformats.org/officeDocument/2006/relationships/image" Target="../media/image3110.png"/><Relationship Id="rId280" Type="http://schemas.openxmlformats.org/officeDocument/2006/relationships/customXml" Target="../ink/ink3121.xml"/><Relationship Id="rId28" Type="http://schemas.openxmlformats.org/officeDocument/2006/relationships/customXml" Target="../ink/ink2995.xml"/><Relationship Id="rId279" Type="http://schemas.openxmlformats.org/officeDocument/2006/relationships/image" Target="../media/image3109.png"/><Relationship Id="rId278" Type="http://schemas.openxmlformats.org/officeDocument/2006/relationships/customXml" Target="../ink/ink3120.xml"/><Relationship Id="rId277" Type="http://schemas.openxmlformats.org/officeDocument/2006/relationships/image" Target="../media/image3108.png"/><Relationship Id="rId276" Type="http://schemas.openxmlformats.org/officeDocument/2006/relationships/customXml" Target="../ink/ink3119.xml"/><Relationship Id="rId275" Type="http://schemas.openxmlformats.org/officeDocument/2006/relationships/image" Target="../media/image3107.png"/><Relationship Id="rId274" Type="http://schemas.openxmlformats.org/officeDocument/2006/relationships/customXml" Target="../ink/ink3118.xml"/><Relationship Id="rId273" Type="http://schemas.openxmlformats.org/officeDocument/2006/relationships/image" Target="../media/image3106.png"/><Relationship Id="rId272" Type="http://schemas.openxmlformats.org/officeDocument/2006/relationships/customXml" Target="../ink/ink3117.xml"/><Relationship Id="rId271" Type="http://schemas.openxmlformats.org/officeDocument/2006/relationships/image" Target="../media/image3105.png"/><Relationship Id="rId270" Type="http://schemas.openxmlformats.org/officeDocument/2006/relationships/customXml" Target="../ink/ink3116.xml"/><Relationship Id="rId27" Type="http://schemas.openxmlformats.org/officeDocument/2006/relationships/image" Target="../media/image2983.png"/><Relationship Id="rId269" Type="http://schemas.openxmlformats.org/officeDocument/2006/relationships/image" Target="../media/image3104.png"/><Relationship Id="rId268" Type="http://schemas.openxmlformats.org/officeDocument/2006/relationships/customXml" Target="../ink/ink3115.xml"/><Relationship Id="rId267" Type="http://schemas.openxmlformats.org/officeDocument/2006/relationships/image" Target="../media/image3103.png"/><Relationship Id="rId266" Type="http://schemas.openxmlformats.org/officeDocument/2006/relationships/customXml" Target="../ink/ink3114.xml"/><Relationship Id="rId265" Type="http://schemas.openxmlformats.org/officeDocument/2006/relationships/image" Target="../media/image3102.png"/><Relationship Id="rId264" Type="http://schemas.openxmlformats.org/officeDocument/2006/relationships/customXml" Target="../ink/ink3113.xml"/><Relationship Id="rId263" Type="http://schemas.openxmlformats.org/officeDocument/2006/relationships/image" Target="../media/image3101.png"/><Relationship Id="rId262" Type="http://schemas.openxmlformats.org/officeDocument/2006/relationships/customXml" Target="../ink/ink3112.xml"/><Relationship Id="rId261" Type="http://schemas.openxmlformats.org/officeDocument/2006/relationships/image" Target="../media/image3100.png"/><Relationship Id="rId260" Type="http://schemas.openxmlformats.org/officeDocument/2006/relationships/customXml" Target="../ink/ink3111.xml"/><Relationship Id="rId26" Type="http://schemas.openxmlformats.org/officeDocument/2006/relationships/customXml" Target="../ink/ink2994.xml"/><Relationship Id="rId259" Type="http://schemas.openxmlformats.org/officeDocument/2006/relationships/image" Target="../media/image3099.png"/><Relationship Id="rId258" Type="http://schemas.openxmlformats.org/officeDocument/2006/relationships/customXml" Target="../ink/ink3110.xml"/><Relationship Id="rId257" Type="http://schemas.openxmlformats.org/officeDocument/2006/relationships/image" Target="../media/image3098.png"/><Relationship Id="rId256" Type="http://schemas.openxmlformats.org/officeDocument/2006/relationships/customXml" Target="../ink/ink3109.xml"/><Relationship Id="rId255" Type="http://schemas.openxmlformats.org/officeDocument/2006/relationships/image" Target="../media/image3097.png"/><Relationship Id="rId254" Type="http://schemas.openxmlformats.org/officeDocument/2006/relationships/customXml" Target="../ink/ink3108.xml"/><Relationship Id="rId253" Type="http://schemas.openxmlformats.org/officeDocument/2006/relationships/image" Target="../media/image3096.png"/><Relationship Id="rId252" Type="http://schemas.openxmlformats.org/officeDocument/2006/relationships/customXml" Target="../ink/ink3107.xml"/><Relationship Id="rId251" Type="http://schemas.openxmlformats.org/officeDocument/2006/relationships/image" Target="../media/image3095.png"/><Relationship Id="rId250" Type="http://schemas.openxmlformats.org/officeDocument/2006/relationships/customXml" Target="../ink/ink3106.xml"/><Relationship Id="rId25" Type="http://schemas.openxmlformats.org/officeDocument/2006/relationships/image" Target="../media/image2982.png"/><Relationship Id="rId249" Type="http://schemas.openxmlformats.org/officeDocument/2006/relationships/image" Target="../media/image3094.png"/><Relationship Id="rId248" Type="http://schemas.openxmlformats.org/officeDocument/2006/relationships/customXml" Target="../ink/ink3105.xml"/><Relationship Id="rId247" Type="http://schemas.openxmlformats.org/officeDocument/2006/relationships/image" Target="../media/image3093.png"/><Relationship Id="rId246" Type="http://schemas.openxmlformats.org/officeDocument/2006/relationships/customXml" Target="../ink/ink3104.xml"/><Relationship Id="rId245" Type="http://schemas.openxmlformats.org/officeDocument/2006/relationships/image" Target="../media/image3092.png"/><Relationship Id="rId244" Type="http://schemas.openxmlformats.org/officeDocument/2006/relationships/customXml" Target="../ink/ink3103.xml"/><Relationship Id="rId243" Type="http://schemas.openxmlformats.org/officeDocument/2006/relationships/image" Target="../media/image3091.png"/><Relationship Id="rId242" Type="http://schemas.openxmlformats.org/officeDocument/2006/relationships/customXml" Target="../ink/ink3102.xml"/><Relationship Id="rId241" Type="http://schemas.openxmlformats.org/officeDocument/2006/relationships/image" Target="../media/image3090.png"/><Relationship Id="rId240" Type="http://schemas.openxmlformats.org/officeDocument/2006/relationships/customXml" Target="../ink/ink3101.xml"/><Relationship Id="rId24" Type="http://schemas.openxmlformats.org/officeDocument/2006/relationships/customXml" Target="../ink/ink2993.xml"/><Relationship Id="rId239" Type="http://schemas.openxmlformats.org/officeDocument/2006/relationships/image" Target="../media/image3089.png"/><Relationship Id="rId238" Type="http://schemas.openxmlformats.org/officeDocument/2006/relationships/customXml" Target="../ink/ink3100.xml"/><Relationship Id="rId237" Type="http://schemas.openxmlformats.org/officeDocument/2006/relationships/image" Target="../media/image3088.png"/><Relationship Id="rId236" Type="http://schemas.openxmlformats.org/officeDocument/2006/relationships/customXml" Target="../ink/ink3099.xml"/><Relationship Id="rId235" Type="http://schemas.openxmlformats.org/officeDocument/2006/relationships/image" Target="../media/image3087.png"/><Relationship Id="rId234" Type="http://schemas.openxmlformats.org/officeDocument/2006/relationships/customXml" Target="../ink/ink3098.xml"/><Relationship Id="rId233" Type="http://schemas.openxmlformats.org/officeDocument/2006/relationships/image" Target="../media/image3086.png"/><Relationship Id="rId232" Type="http://schemas.openxmlformats.org/officeDocument/2006/relationships/customXml" Target="../ink/ink3097.xml"/><Relationship Id="rId231" Type="http://schemas.openxmlformats.org/officeDocument/2006/relationships/image" Target="../media/image3085.png"/><Relationship Id="rId230" Type="http://schemas.openxmlformats.org/officeDocument/2006/relationships/customXml" Target="../ink/ink3096.xml"/><Relationship Id="rId23" Type="http://schemas.openxmlformats.org/officeDocument/2006/relationships/image" Target="../media/image2981.png"/><Relationship Id="rId229" Type="http://schemas.openxmlformats.org/officeDocument/2006/relationships/image" Target="../media/image3084.png"/><Relationship Id="rId228" Type="http://schemas.openxmlformats.org/officeDocument/2006/relationships/customXml" Target="../ink/ink3095.xml"/><Relationship Id="rId227" Type="http://schemas.openxmlformats.org/officeDocument/2006/relationships/image" Target="../media/image3083.png"/><Relationship Id="rId226" Type="http://schemas.openxmlformats.org/officeDocument/2006/relationships/customXml" Target="../ink/ink3094.xml"/><Relationship Id="rId225" Type="http://schemas.openxmlformats.org/officeDocument/2006/relationships/image" Target="../media/image3082.png"/><Relationship Id="rId224" Type="http://schemas.openxmlformats.org/officeDocument/2006/relationships/customXml" Target="../ink/ink3093.xml"/><Relationship Id="rId223" Type="http://schemas.openxmlformats.org/officeDocument/2006/relationships/image" Target="../media/image3081.png"/><Relationship Id="rId222" Type="http://schemas.openxmlformats.org/officeDocument/2006/relationships/customXml" Target="../ink/ink3092.xml"/><Relationship Id="rId221" Type="http://schemas.openxmlformats.org/officeDocument/2006/relationships/image" Target="../media/image3080.png"/><Relationship Id="rId220" Type="http://schemas.openxmlformats.org/officeDocument/2006/relationships/customXml" Target="../ink/ink3091.xml"/><Relationship Id="rId22" Type="http://schemas.openxmlformats.org/officeDocument/2006/relationships/customXml" Target="../ink/ink2992.xml"/><Relationship Id="rId219" Type="http://schemas.openxmlformats.org/officeDocument/2006/relationships/image" Target="../media/image3079.png"/><Relationship Id="rId218" Type="http://schemas.openxmlformats.org/officeDocument/2006/relationships/customXml" Target="../ink/ink3090.xml"/><Relationship Id="rId217" Type="http://schemas.openxmlformats.org/officeDocument/2006/relationships/image" Target="../media/image3078.png"/><Relationship Id="rId216" Type="http://schemas.openxmlformats.org/officeDocument/2006/relationships/customXml" Target="../ink/ink3089.xml"/><Relationship Id="rId215" Type="http://schemas.openxmlformats.org/officeDocument/2006/relationships/image" Target="../media/image3077.png"/><Relationship Id="rId214" Type="http://schemas.openxmlformats.org/officeDocument/2006/relationships/customXml" Target="../ink/ink3088.xml"/><Relationship Id="rId213" Type="http://schemas.openxmlformats.org/officeDocument/2006/relationships/image" Target="../media/image3076.png"/><Relationship Id="rId212" Type="http://schemas.openxmlformats.org/officeDocument/2006/relationships/customXml" Target="../ink/ink3087.xml"/><Relationship Id="rId211" Type="http://schemas.openxmlformats.org/officeDocument/2006/relationships/image" Target="../media/image3075.png"/><Relationship Id="rId210" Type="http://schemas.openxmlformats.org/officeDocument/2006/relationships/customXml" Target="../ink/ink3086.xml"/><Relationship Id="rId21" Type="http://schemas.openxmlformats.org/officeDocument/2006/relationships/image" Target="../media/image2980.png"/><Relationship Id="rId209" Type="http://schemas.openxmlformats.org/officeDocument/2006/relationships/image" Target="../media/image3074.png"/><Relationship Id="rId208" Type="http://schemas.openxmlformats.org/officeDocument/2006/relationships/customXml" Target="../ink/ink3085.xml"/><Relationship Id="rId207" Type="http://schemas.openxmlformats.org/officeDocument/2006/relationships/image" Target="../media/image3073.png"/><Relationship Id="rId206" Type="http://schemas.openxmlformats.org/officeDocument/2006/relationships/customXml" Target="../ink/ink3084.xml"/><Relationship Id="rId205" Type="http://schemas.openxmlformats.org/officeDocument/2006/relationships/image" Target="../media/image3072.png"/><Relationship Id="rId204" Type="http://schemas.openxmlformats.org/officeDocument/2006/relationships/customXml" Target="../ink/ink3083.xml"/><Relationship Id="rId203" Type="http://schemas.openxmlformats.org/officeDocument/2006/relationships/image" Target="../media/image3071.png"/><Relationship Id="rId202" Type="http://schemas.openxmlformats.org/officeDocument/2006/relationships/customXml" Target="../ink/ink3082.xml"/><Relationship Id="rId201" Type="http://schemas.openxmlformats.org/officeDocument/2006/relationships/image" Target="../media/image3070.png"/><Relationship Id="rId200" Type="http://schemas.openxmlformats.org/officeDocument/2006/relationships/customXml" Target="../ink/ink3081.xml"/><Relationship Id="rId20" Type="http://schemas.openxmlformats.org/officeDocument/2006/relationships/customXml" Target="../ink/ink2991.xml"/><Relationship Id="rId2" Type="http://schemas.openxmlformats.org/officeDocument/2006/relationships/customXml" Target="../ink/ink2982.xml"/><Relationship Id="rId199" Type="http://schemas.openxmlformats.org/officeDocument/2006/relationships/image" Target="../media/image3069.png"/><Relationship Id="rId198" Type="http://schemas.openxmlformats.org/officeDocument/2006/relationships/customXml" Target="../ink/ink3080.xml"/><Relationship Id="rId197" Type="http://schemas.openxmlformats.org/officeDocument/2006/relationships/image" Target="../media/image3068.png"/><Relationship Id="rId196" Type="http://schemas.openxmlformats.org/officeDocument/2006/relationships/customXml" Target="../ink/ink3079.xml"/><Relationship Id="rId195" Type="http://schemas.openxmlformats.org/officeDocument/2006/relationships/image" Target="../media/image3067.png"/><Relationship Id="rId194" Type="http://schemas.openxmlformats.org/officeDocument/2006/relationships/customXml" Target="../ink/ink3078.xml"/><Relationship Id="rId193" Type="http://schemas.openxmlformats.org/officeDocument/2006/relationships/image" Target="../media/image3066.png"/><Relationship Id="rId192" Type="http://schemas.openxmlformats.org/officeDocument/2006/relationships/customXml" Target="../ink/ink3077.xml"/><Relationship Id="rId191" Type="http://schemas.openxmlformats.org/officeDocument/2006/relationships/image" Target="../media/image3065.png"/><Relationship Id="rId190" Type="http://schemas.openxmlformats.org/officeDocument/2006/relationships/customXml" Target="../ink/ink3076.xml"/><Relationship Id="rId19" Type="http://schemas.openxmlformats.org/officeDocument/2006/relationships/image" Target="../media/image2979.png"/><Relationship Id="rId189" Type="http://schemas.openxmlformats.org/officeDocument/2006/relationships/image" Target="../media/image3064.png"/><Relationship Id="rId188" Type="http://schemas.openxmlformats.org/officeDocument/2006/relationships/customXml" Target="../ink/ink3075.xml"/><Relationship Id="rId187" Type="http://schemas.openxmlformats.org/officeDocument/2006/relationships/image" Target="../media/image3063.png"/><Relationship Id="rId186" Type="http://schemas.openxmlformats.org/officeDocument/2006/relationships/customXml" Target="../ink/ink3074.xml"/><Relationship Id="rId185" Type="http://schemas.openxmlformats.org/officeDocument/2006/relationships/image" Target="../media/image3062.png"/><Relationship Id="rId184" Type="http://schemas.openxmlformats.org/officeDocument/2006/relationships/customXml" Target="../ink/ink3073.xml"/><Relationship Id="rId183" Type="http://schemas.openxmlformats.org/officeDocument/2006/relationships/image" Target="../media/image3061.png"/><Relationship Id="rId182" Type="http://schemas.openxmlformats.org/officeDocument/2006/relationships/customXml" Target="../ink/ink3072.xml"/><Relationship Id="rId181" Type="http://schemas.openxmlformats.org/officeDocument/2006/relationships/image" Target="../media/image3060.png"/><Relationship Id="rId180" Type="http://schemas.openxmlformats.org/officeDocument/2006/relationships/customXml" Target="../ink/ink3071.xml"/><Relationship Id="rId18" Type="http://schemas.openxmlformats.org/officeDocument/2006/relationships/customXml" Target="../ink/ink2990.xml"/><Relationship Id="rId179" Type="http://schemas.openxmlformats.org/officeDocument/2006/relationships/image" Target="../media/image3059.png"/><Relationship Id="rId178" Type="http://schemas.openxmlformats.org/officeDocument/2006/relationships/customXml" Target="../ink/ink3070.xml"/><Relationship Id="rId177" Type="http://schemas.openxmlformats.org/officeDocument/2006/relationships/image" Target="../media/image3058.png"/><Relationship Id="rId176" Type="http://schemas.openxmlformats.org/officeDocument/2006/relationships/customXml" Target="../ink/ink3069.xml"/><Relationship Id="rId175" Type="http://schemas.openxmlformats.org/officeDocument/2006/relationships/image" Target="../media/image3057.png"/><Relationship Id="rId174" Type="http://schemas.openxmlformats.org/officeDocument/2006/relationships/customXml" Target="../ink/ink3068.xml"/><Relationship Id="rId173" Type="http://schemas.openxmlformats.org/officeDocument/2006/relationships/image" Target="../media/image3056.png"/><Relationship Id="rId172" Type="http://schemas.openxmlformats.org/officeDocument/2006/relationships/customXml" Target="../ink/ink3067.xml"/><Relationship Id="rId171" Type="http://schemas.openxmlformats.org/officeDocument/2006/relationships/image" Target="../media/image3055.png"/><Relationship Id="rId170" Type="http://schemas.openxmlformats.org/officeDocument/2006/relationships/customXml" Target="../ink/ink3066.xml"/><Relationship Id="rId17" Type="http://schemas.openxmlformats.org/officeDocument/2006/relationships/image" Target="../media/image2978.png"/><Relationship Id="rId169" Type="http://schemas.openxmlformats.org/officeDocument/2006/relationships/image" Target="../media/image3054.png"/><Relationship Id="rId168" Type="http://schemas.openxmlformats.org/officeDocument/2006/relationships/customXml" Target="../ink/ink3065.xml"/><Relationship Id="rId167" Type="http://schemas.openxmlformats.org/officeDocument/2006/relationships/image" Target="../media/image3053.png"/><Relationship Id="rId166" Type="http://schemas.openxmlformats.org/officeDocument/2006/relationships/customXml" Target="../ink/ink3064.xml"/><Relationship Id="rId165" Type="http://schemas.openxmlformats.org/officeDocument/2006/relationships/image" Target="../media/image3052.png"/><Relationship Id="rId164" Type="http://schemas.openxmlformats.org/officeDocument/2006/relationships/customXml" Target="../ink/ink3063.xml"/><Relationship Id="rId163" Type="http://schemas.openxmlformats.org/officeDocument/2006/relationships/image" Target="../media/image3051.png"/><Relationship Id="rId162" Type="http://schemas.openxmlformats.org/officeDocument/2006/relationships/customXml" Target="../ink/ink3062.xml"/><Relationship Id="rId161" Type="http://schemas.openxmlformats.org/officeDocument/2006/relationships/image" Target="../media/image3050.png"/><Relationship Id="rId160" Type="http://schemas.openxmlformats.org/officeDocument/2006/relationships/customXml" Target="../ink/ink3061.xml"/><Relationship Id="rId16" Type="http://schemas.openxmlformats.org/officeDocument/2006/relationships/customXml" Target="../ink/ink2989.xml"/><Relationship Id="rId159" Type="http://schemas.openxmlformats.org/officeDocument/2006/relationships/image" Target="../media/image3049.png"/><Relationship Id="rId158" Type="http://schemas.openxmlformats.org/officeDocument/2006/relationships/customXml" Target="../ink/ink3060.xml"/><Relationship Id="rId157" Type="http://schemas.openxmlformats.org/officeDocument/2006/relationships/image" Target="../media/image3048.png"/><Relationship Id="rId156" Type="http://schemas.openxmlformats.org/officeDocument/2006/relationships/customXml" Target="../ink/ink3059.xml"/><Relationship Id="rId155" Type="http://schemas.openxmlformats.org/officeDocument/2006/relationships/image" Target="../media/image3047.png"/><Relationship Id="rId154" Type="http://schemas.openxmlformats.org/officeDocument/2006/relationships/customXml" Target="../ink/ink3058.xml"/><Relationship Id="rId153" Type="http://schemas.openxmlformats.org/officeDocument/2006/relationships/image" Target="../media/image3046.png"/><Relationship Id="rId152" Type="http://schemas.openxmlformats.org/officeDocument/2006/relationships/customXml" Target="../ink/ink3057.xml"/><Relationship Id="rId151" Type="http://schemas.openxmlformats.org/officeDocument/2006/relationships/image" Target="../media/image3045.png"/><Relationship Id="rId150" Type="http://schemas.openxmlformats.org/officeDocument/2006/relationships/customXml" Target="../ink/ink3056.xml"/><Relationship Id="rId15" Type="http://schemas.openxmlformats.org/officeDocument/2006/relationships/image" Target="../media/image2977.png"/><Relationship Id="rId149" Type="http://schemas.openxmlformats.org/officeDocument/2006/relationships/image" Target="../media/image3044.png"/><Relationship Id="rId148" Type="http://schemas.openxmlformats.org/officeDocument/2006/relationships/customXml" Target="../ink/ink3055.xml"/><Relationship Id="rId147" Type="http://schemas.openxmlformats.org/officeDocument/2006/relationships/image" Target="../media/image3043.png"/><Relationship Id="rId146" Type="http://schemas.openxmlformats.org/officeDocument/2006/relationships/customXml" Target="../ink/ink3054.xml"/><Relationship Id="rId145" Type="http://schemas.openxmlformats.org/officeDocument/2006/relationships/image" Target="../media/image3042.png"/><Relationship Id="rId144" Type="http://schemas.openxmlformats.org/officeDocument/2006/relationships/customXml" Target="../ink/ink3053.xml"/><Relationship Id="rId143" Type="http://schemas.openxmlformats.org/officeDocument/2006/relationships/image" Target="../media/image3041.png"/><Relationship Id="rId142" Type="http://schemas.openxmlformats.org/officeDocument/2006/relationships/customXml" Target="../ink/ink3052.xml"/><Relationship Id="rId141" Type="http://schemas.openxmlformats.org/officeDocument/2006/relationships/image" Target="../media/image3040.png"/><Relationship Id="rId140" Type="http://schemas.openxmlformats.org/officeDocument/2006/relationships/customXml" Target="../ink/ink3051.xml"/><Relationship Id="rId14" Type="http://schemas.openxmlformats.org/officeDocument/2006/relationships/customXml" Target="../ink/ink2988.xml"/><Relationship Id="rId139" Type="http://schemas.openxmlformats.org/officeDocument/2006/relationships/image" Target="../media/image3039.png"/><Relationship Id="rId138" Type="http://schemas.openxmlformats.org/officeDocument/2006/relationships/customXml" Target="../ink/ink3050.xml"/><Relationship Id="rId137" Type="http://schemas.openxmlformats.org/officeDocument/2006/relationships/image" Target="../media/image3038.png"/><Relationship Id="rId136" Type="http://schemas.openxmlformats.org/officeDocument/2006/relationships/customXml" Target="../ink/ink3049.xml"/><Relationship Id="rId135" Type="http://schemas.openxmlformats.org/officeDocument/2006/relationships/image" Target="../media/image3037.png"/><Relationship Id="rId134" Type="http://schemas.openxmlformats.org/officeDocument/2006/relationships/customXml" Target="../ink/ink3048.xml"/><Relationship Id="rId133" Type="http://schemas.openxmlformats.org/officeDocument/2006/relationships/image" Target="../media/image3036.png"/><Relationship Id="rId132" Type="http://schemas.openxmlformats.org/officeDocument/2006/relationships/customXml" Target="../ink/ink3047.xml"/><Relationship Id="rId131" Type="http://schemas.openxmlformats.org/officeDocument/2006/relationships/image" Target="../media/image3035.png"/><Relationship Id="rId130" Type="http://schemas.openxmlformats.org/officeDocument/2006/relationships/customXml" Target="../ink/ink3046.xml"/><Relationship Id="rId13" Type="http://schemas.openxmlformats.org/officeDocument/2006/relationships/image" Target="../media/image2976.png"/><Relationship Id="rId129" Type="http://schemas.openxmlformats.org/officeDocument/2006/relationships/image" Target="../media/image3034.png"/><Relationship Id="rId128" Type="http://schemas.openxmlformats.org/officeDocument/2006/relationships/customXml" Target="../ink/ink3045.xml"/><Relationship Id="rId127" Type="http://schemas.openxmlformats.org/officeDocument/2006/relationships/image" Target="../media/image3033.png"/><Relationship Id="rId126" Type="http://schemas.openxmlformats.org/officeDocument/2006/relationships/customXml" Target="../ink/ink3044.xml"/><Relationship Id="rId125" Type="http://schemas.openxmlformats.org/officeDocument/2006/relationships/image" Target="../media/image3032.png"/><Relationship Id="rId124" Type="http://schemas.openxmlformats.org/officeDocument/2006/relationships/customXml" Target="../ink/ink3043.xml"/><Relationship Id="rId123" Type="http://schemas.openxmlformats.org/officeDocument/2006/relationships/image" Target="../media/image3031.png"/><Relationship Id="rId122" Type="http://schemas.openxmlformats.org/officeDocument/2006/relationships/customXml" Target="../ink/ink3042.xml"/><Relationship Id="rId121" Type="http://schemas.openxmlformats.org/officeDocument/2006/relationships/image" Target="../media/image3030.png"/><Relationship Id="rId120" Type="http://schemas.openxmlformats.org/officeDocument/2006/relationships/customXml" Target="../ink/ink3041.xml"/><Relationship Id="rId12" Type="http://schemas.openxmlformats.org/officeDocument/2006/relationships/customXml" Target="../ink/ink2987.xml"/><Relationship Id="rId119" Type="http://schemas.openxmlformats.org/officeDocument/2006/relationships/image" Target="../media/image3029.png"/><Relationship Id="rId118" Type="http://schemas.openxmlformats.org/officeDocument/2006/relationships/customXml" Target="../ink/ink3040.xml"/><Relationship Id="rId117" Type="http://schemas.openxmlformats.org/officeDocument/2006/relationships/image" Target="../media/image3028.png"/><Relationship Id="rId116" Type="http://schemas.openxmlformats.org/officeDocument/2006/relationships/customXml" Target="../ink/ink3039.xml"/><Relationship Id="rId115" Type="http://schemas.openxmlformats.org/officeDocument/2006/relationships/image" Target="../media/image3027.png"/><Relationship Id="rId114" Type="http://schemas.openxmlformats.org/officeDocument/2006/relationships/customXml" Target="../ink/ink3038.xml"/><Relationship Id="rId113" Type="http://schemas.openxmlformats.org/officeDocument/2006/relationships/image" Target="../media/image3026.png"/><Relationship Id="rId112" Type="http://schemas.openxmlformats.org/officeDocument/2006/relationships/customXml" Target="../ink/ink3037.xml"/><Relationship Id="rId111" Type="http://schemas.openxmlformats.org/officeDocument/2006/relationships/image" Target="../media/image3025.png"/><Relationship Id="rId110" Type="http://schemas.openxmlformats.org/officeDocument/2006/relationships/customXml" Target="../ink/ink3036.xml"/><Relationship Id="rId11" Type="http://schemas.openxmlformats.org/officeDocument/2006/relationships/image" Target="../media/image2975.png"/><Relationship Id="rId109" Type="http://schemas.openxmlformats.org/officeDocument/2006/relationships/image" Target="../media/image3024.png"/><Relationship Id="rId108" Type="http://schemas.openxmlformats.org/officeDocument/2006/relationships/customXml" Target="../ink/ink3035.xml"/><Relationship Id="rId107" Type="http://schemas.openxmlformats.org/officeDocument/2006/relationships/image" Target="../media/image3023.png"/><Relationship Id="rId106" Type="http://schemas.openxmlformats.org/officeDocument/2006/relationships/customXml" Target="../ink/ink3034.xml"/><Relationship Id="rId105" Type="http://schemas.openxmlformats.org/officeDocument/2006/relationships/image" Target="../media/image3022.png"/><Relationship Id="rId104" Type="http://schemas.openxmlformats.org/officeDocument/2006/relationships/customXml" Target="../ink/ink3033.xml"/><Relationship Id="rId103" Type="http://schemas.openxmlformats.org/officeDocument/2006/relationships/image" Target="../media/image3021.png"/><Relationship Id="rId102" Type="http://schemas.openxmlformats.org/officeDocument/2006/relationships/customXml" Target="../ink/ink3032.xml"/><Relationship Id="rId101" Type="http://schemas.openxmlformats.org/officeDocument/2006/relationships/image" Target="../media/image3020.png"/><Relationship Id="rId100" Type="http://schemas.openxmlformats.org/officeDocument/2006/relationships/customXml" Target="../ink/ink3031.xml"/><Relationship Id="rId10" Type="http://schemas.openxmlformats.org/officeDocument/2006/relationships/customXml" Target="../ink/ink2986.xml"/><Relationship Id="rId1" Type="http://schemas.openxmlformats.org/officeDocument/2006/relationships/image" Target="../media/image2970.emf"/></Relationships>
</file>

<file path=ppt/slides/_rels/slide11.xml.rels><?xml version="1.0" encoding="UTF-8" standalone="yes"?>
<Relationships xmlns="http://schemas.openxmlformats.org/package/2006/relationships"><Relationship Id="rId99" Type="http://schemas.openxmlformats.org/officeDocument/2006/relationships/image" Target="../media/image3355.png"/><Relationship Id="rId98" Type="http://schemas.openxmlformats.org/officeDocument/2006/relationships/customXml" Target="../ink/ink3365.xml"/><Relationship Id="rId97" Type="http://schemas.openxmlformats.org/officeDocument/2006/relationships/image" Target="../media/image3354.png"/><Relationship Id="rId96" Type="http://schemas.openxmlformats.org/officeDocument/2006/relationships/customXml" Target="../ink/ink3364.xml"/><Relationship Id="rId95" Type="http://schemas.openxmlformats.org/officeDocument/2006/relationships/image" Target="../media/image3353.png"/><Relationship Id="rId94" Type="http://schemas.openxmlformats.org/officeDocument/2006/relationships/customXml" Target="../ink/ink3363.xml"/><Relationship Id="rId93" Type="http://schemas.openxmlformats.org/officeDocument/2006/relationships/image" Target="../media/image3352.png"/><Relationship Id="rId92" Type="http://schemas.openxmlformats.org/officeDocument/2006/relationships/customXml" Target="../ink/ink3362.xml"/><Relationship Id="rId91" Type="http://schemas.openxmlformats.org/officeDocument/2006/relationships/image" Target="../media/image3351.png"/><Relationship Id="rId90" Type="http://schemas.openxmlformats.org/officeDocument/2006/relationships/customXml" Target="../ink/ink3361.xml"/><Relationship Id="rId9" Type="http://schemas.openxmlformats.org/officeDocument/2006/relationships/image" Target="../media/image3310.png"/><Relationship Id="rId89" Type="http://schemas.openxmlformats.org/officeDocument/2006/relationships/image" Target="../media/image3350.png"/><Relationship Id="rId88" Type="http://schemas.openxmlformats.org/officeDocument/2006/relationships/customXml" Target="../ink/ink3360.xml"/><Relationship Id="rId87" Type="http://schemas.openxmlformats.org/officeDocument/2006/relationships/image" Target="../media/image3349.png"/><Relationship Id="rId86" Type="http://schemas.openxmlformats.org/officeDocument/2006/relationships/customXml" Target="../ink/ink3359.xml"/><Relationship Id="rId85" Type="http://schemas.openxmlformats.org/officeDocument/2006/relationships/image" Target="../media/image3348.png"/><Relationship Id="rId84" Type="http://schemas.openxmlformats.org/officeDocument/2006/relationships/customXml" Target="../ink/ink3358.xml"/><Relationship Id="rId83" Type="http://schemas.openxmlformats.org/officeDocument/2006/relationships/image" Target="../media/image3347.png"/><Relationship Id="rId82" Type="http://schemas.openxmlformats.org/officeDocument/2006/relationships/customXml" Target="../ink/ink3357.xml"/><Relationship Id="rId81" Type="http://schemas.openxmlformats.org/officeDocument/2006/relationships/image" Target="../media/image3346.png"/><Relationship Id="rId80" Type="http://schemas.openxmlformats.org/officeDocument/2006/relationships/customXml" Target="../ink/ink3356.xml"/><Relationship Id="rId8" Type="http://schemas.openxmlformats.org/officeDocument/2006/relationships/customXml" Target="../ink/ink3320.xml"/><Relationship Id="rId79" Type="http://schemas.openxmlformats.org/officeDocument/2006/relationships/image" Target="../media/image3345.png"/><Relationship Id="rId78" Type="http://schemas.openxmlformats.org/officeDocument/2006/relationships/customXml" Target="../ink/ink3355.xml"/><Relationship Id="rId77" Type="http://schemas.openxmlformats.org/officeDocument/2006/relationships/image" Target="../media/image3344.png"/><Relationship Id="rId76" Type="http://schemas.openxmlformats.org/officeDocument/2006/relationships/customXml" Target="../ink/ink3354.xml"/><Relationship Id="rId75" Type="http://schemas.openxmlformats.org/officeDocument/2006/relationships/image" Target="../media/image3343.png"/><Relationship Id="rId74" Type="http://schemas.openxmlformats.org/officeDocument/2006/relationships/customXml" Target="../ink/ink3353.xml"/><Relationship Id="rId73" Type="http://schemas.openxmlformats.org/officeDocument/2006/relationships/image" Target="../media/image3342.png"/><Relationship Id="rId720" Type="http://schemas.openxmlformats.org/officeDocument/2006/relationships/slideLayout" Target="../slideLayouts/slideLayout1.xml"/><Relationship Id="rId72" Type="http://schemas.openxmlformats.org/officeDocument/2006/relationships/customXml" Target="../ink/ink3352.xml"/><Relationship Id="rId719" Type="http://schemas.openxmlformats.org/officeDocument/2006/relationships/tags" Target="../tags/tag72.xml"/><Relationship Id="rId718" Type="http://schemas.openxmlformats.org/officeDocument/2006/relationships/image" Target="../media/image3663.png"/><Relationship Id="rId717" Type="http://schemas.openxmlformats.org/officeDocument/2006/relationships/customXml" Target="../ink/ink3675.xml"/><Relationship Id="rId716" Type="http://schemas.openxmlformats.org/officeDocument/2006/relationships/image" Target="../media/image3662.png"/><Relationship Id="rId715" Type="http://schemas.openxmlformats.org/officeDocument/2006/relationships/customXml" Target="../ink/ink3674.xml"/><Relationship Id="rId714" Type="http://schemas.openxmlformats.org/officeDocument/2006/relationships/image" Target="../media/image3661.png"/><Relationship Id="rId713" Type="http://schemas.openxmlformats.org/officeDocument/2006/relationships/customXml" Target="../ink/ink3673.xml"/><Relationship Id="rId712" Type="http://schemas.openxmlformats.org/officeDocument/2006/relationships/image" Target="../media/image3660.png"/><Relationship Id="rId711" Type="http://schemas.openxmlformats.org/officeDocument/2006/relationships/customXml" Target="../ink/ink3672.xml"/><Relationship Id="rId710" Type="http://schemas.openxmlformats.org/officeDocument/2006/relationships/image" Target="../media/image3659.png"/><Relationship Id="rId71" Type="http://schemas.openxmlformats.org/officeDocument/2006/relationships/image" Target="../media/image3341.png"/><Relationship Id="rId709" Type="http://schemas.openxmlformats.org/officeDocument/2006/relationships/customXml" Target="../ink/ink3671.xml"/><Relationship Id="rId708" Type="http://schemas.openxmlformats.org/officeDocument/2006/relationships/image" Target="../media/image3658.png"/><Relationship Id="rId707" Type="http://schemas.openxmlformats.org/officeDocument/2006/relationships/customXml" Target="../ink/ink3670.xml"/><Relationship Id="rId706" Type="http://schemas.openxmlformats.org/officeDocument/2006/relationships/image" Target="../media/image3657.png"/><Relationship Id="rId705" Type="http://schemas.openxmlformats.org/officeDocument/2006/relationships/customXml" Target="../ink/ink3669.xml"/><Relationship Id="rId704" Type="http://schemas.openxmlformats.org/officeDocument/2006/relationships/image" Target="../media/image3656.png"/><Relationship Id="rId703" Type="http://schemas.openxmlformats.org/officeDocument/2006/relationships/customXml" Target="../ink/ink3668.xml"/><Relationship Id="rId702" Type="http://schemas.openxmlformats.org/officeDocument/2006/relationships/image" Target="../media/image3655.png"/><Relationship Id="rId701" Type="http://schemas.openxmlformats.org/officeDocument/2006/relationships/customXml" Target="../ink/ink3667.xml"/><Relationship Id="rId700" Type="http://schemas.openxmlformats.org/officeDocument/2006/relationships/image" Target="../media/image3654.png"/><Relationship Id="rId70" Type="http://schemas.openxmlformats.org/officeDocument/2006/relationships/customXml" Target="../ink/ink3351.xml"/><Relationship Id="rId7" Type="http://schemas.openxmlformats.org/officeDocument/2006/relationships/image" Target="../media/image3309.png"/><Relationship Id="rId699" Type="http://schemas.openxmlformats.org/officeDocument/2006/relationships/customXml" Target="../ink/ink3666.xml"/><Relationship Id="rId698" Type="http://schemas.openxmlformats.org/officeDocument/2006/relationships/image" Target="../media/image3653.png"/><Relationship Id="rId697" Type="http://schemas.openxmlformats.org/officeDocument/2006/relationships/customXml" Target="../ink/ink3665.xml"/><Relationship Id="rId696" Type="http://schemas.openxmlformats.org/officeDocument/2006/relationships/image" Target="../media/image3652.png"/><Relationship Id="rId695" Type="http://schemas.openxmlformats.org/officeDocument/2006/relationships/customXml" Target="../ink/ink3664.xml"/><Relationship Id="rId694" Type="http://schemas.openxmlformats.org/officeDocument/2006/relationships/image" Target="../media/image3651.png"/><Relationship Id="rId693" Type="http://schemas.openxmlformats.org/officeDocument/2006/relationships/customXml" Target="../ink/ink3663.xml"/><Relationship Id="rId692" Type="http://schemas.openxmlformats.org/officeDocument/2006/relationships/image" Target="../media/image3650.png"/><Relationship Id="rId691" Type="http://schemas.openxmlformats.org/officeDocument/2006/relationships/customXml" Target="../ink/ink3662.xml"/><Relationship Id="rId690" Type="http://schemas.openxmlformats.org/officeDocument/2006/relationships/image" Target="../media/image3649.png"/><Relationship Id="rId69" Type="http://schemas.openxmlformats.org/officeDocument/2006/relationships/image" Target="../media/image3340.png"/><Relationship Id="rId689" Type="http://schemas.openxmlformats.org/officeDocument/2006/relationships/customXml" Target="../ink/ink3661.xml"/><Relationship Id="rId688" Type="http://schemas.openxmlformats.org/officeDocument/2006/relationships/image" Target="../media/image3648.png"/><Relationship Id="rId687" Type="http://schemas.openxmlformats.org/officeDocument/2006/relationships/customXml" Target="../ink/ink3660.xml"/><Relationship Id="rId686" Type="http://schemas.openxmlformats.org/officeDocument/2006/relationships/image" Target="../media/image3647.png"/><Relationship Id="rId685" Type="http://schemas.openxmlformats.org/officeDocument/2006/relationships/customXml" Target="../ink/ink3659.xml"/><Relationship Id="rId684" Type="http://schemas.openxmlformats.org/officeDocument/2006/relationships/image" Target="../media/image3646.png"/><Relationship Id="rId683" Type="http://schemas.openxmlformats.org/officeDocument/2006/relationships/customXml" Target="../ink/ink3658.xml"/><Relationship Id="rId682" Type="http://schemas.openxmlformats.org/officeDocument/2006/relationships/image" Target="../media/image3645.png"/><Relationship Id="rId681" Type="http://schemas.openxmlformats.org/officeDocument/2006/relationships/customXml" Target="../ink/ink3657.xml"/><Relationship Id="rId680" Type="http://schemas.openxmlformats.org/officeDocument/2006/relationships/image" Target="../media/image3644.png"/><Relationship Id="rId68" Type="http://schemas.openxmlformats.org/officeDocument/2006/relationships/customXml" Target="../ink/ink3350.xml"/><Relationship Id="rId679" Type="http://schemas.openxmlformats.org/officeDocument/2006/relationships/customXml" Target="../ink/ink3656.xml"/><Relationship Id="rId678" Type="http://schemas.openxmlformats.org/officeDocument/2006/relationships/image" Target="../media/image3643.png"/><Relationship Id="rId677" Type="http://schemas.openxmlformats.org/officeDocument/2006/relationships/customXml" Target="../ink/ink3655.xml"/><Relationship Id="rId676" Type="http://schemas.openxmlformats.org/officeDocument/2006/relationships/image" Target="../media/image3642.png"/><Relationship Id="rId675" Type="http://schemas.openxmlformats.org/officeDocument/2006/relationships/customXml" Target="../ink/ink3654.xml"/><Relationship Id="rId674" Type="http://schemas.openxmlformats.org/officeDocument/2006/relationships/image" Target="../media/image3641.png"/><Relationship Id="rId673" Type="http://schemas.openxmlformats.org/officeDocument/2006/relationships/customXml" Target="../ink/ink3653.xml"/><Relationship Id="rId672" Type="http://schemas.openxmlformats.org/officeDocument/2006/relationships/image" Target="../media/image3640.png"/><Relationship Id="rId671" Type="http://schemas.openxmlformats.org/officeDocument/2006/relationships/customXml" Target="../ink/ink3652.xml"/><Relationship Id="rId670" Type="http://schemas.openxmlformats.org/officeDocument/2006/relationships/image" Target="../media/image3639.png"/><Relationship Id="rId67" Type="http://schemas.openxmlformats.org/officeDocument/2006/relationships/image" Target="../media/image3339.png"/><Relationship Id="rId669" Type="http://schemas.openxmlformats.org/officeDocument/2006/relationships/customXml" Target="../ink/ink3651.xml"/><Relationship Id="rId668" Type="http://schemas.openxmlformats.org/officeDocument/2006/relationships/image" Target="../media/image3638.png"/><Relationship Id="rId667" Type="http://schemas.openxmlformats.org/officeDocument/2006/relationships/customXml" Target="../ink/ink3650.xml"/><Relationship Id="rId666" Type="http://schemas.openxmlformats.org/officeDocument/2006/relationships/image" Target="../media/image3637.png"/><Relationship Id="rId665" Type="http://schemas.openxmlformats.org/officeDocument/2006/relationships/customXml" Target="../ink/ink3649.xml"/><Relationship Id="rId664" Type="http://schemas.openxmlformats.org/officeDocument/2006/relationships/image" Target="../media/image3636.png"/><Relationship Id="rId663" Type="http://schemas.openxmlformats.org/officeDocument/2006/relationships/customXml" Target="../ink/ink3648.xml"/><Relationship Id="rId662" Type="http://schemas.openxmlformats.org/officeDocument/2006/relationships/image" Target="../media/image3635.png"/><Relationship Id="rId661" Type="http://schemas.openxmlformats.org/officeDocument/2006/relationships/customXml" Target="../ink/ink3647.xml"/><Relationship Id="rId660" Type="http://schemas.openxmlformats.org/officeDocument/2006/relationships/image" Target="../media/image3634.png"/><Relationship Id="rId66" Type="http://schemas.openxmlformats.org/officeDocument/2006/relationships/customXml" Target="../ink/ink3349.xml"/><Relationship Id="rId659" Type="http://schemas.openxmlformats.org/officeDocument/2006/relationships/customXml" Target="../ink/ink3646.xml"/><Relationship Id="rId658" Type="http://schemas.openxmlformats.org/officeDocument/2006/relationships/image" Target="../media/image3633.png"/><Relationship Id="rId657" Type="http://schemas.openxmlformats.org/officeDocument/2006/relationships/customXml" Target="../ink/ink3645.xml"/><Relationship Id="rId656" Type="http://schemas.openxmlformats.org/officeDocument/2006/relationships/image" Target="../media/image3632.png"/><Relationship Id="rId655" Type="http://schemas.openxmlformats.org/officeDocument/2006/relationships/customXml" Target="../ink/ink3644.xml"/><Relationship Id="rId654" Type="http://schemas.openxmlformats.org/officeDocument/2006/relationships/image" Target="../media/image3631.png"/><Relationship Id="rId653" Type="http://schemas.openxmlformats.org/officeDocument/2006/relationships/customXml" Target="../ink/ink3643.xml"/><Relationship Id="rId652" Type="http://schemas.openxmlformats.org/officeDocument/2006/relationships/image" Target="../media/image3630.png"/><Relationship Id="rId651" Type="http://schemas.openxmlformats.org/officeDocument/2006/relationships/customXml" Target="../ink/ink3642.xml"/><Relationship Id="rId650" Type="http://schemas.openxmlformats.org/officeDocument/2006/relationships/image" Target="../media/image3629.png"/><Relationship Id="rId65" Type="http://schemas.openxmlformats.org/officeDocument/2006/relationships/image" Target="../media/image3338.png"/><Relationship Id="rId649" Type="http://schemas.openxmlformats.org/officeDocument/2006/relationships/customXml" Target="../ink/ink3641.xml"/><Relationship Id="rId648" Type="http://schemas.openxmlformats.org/officeDocument/2006/relationships/image" Target="../media/image3628.png"/><Relationship Id="rId647" Type="http://schemas.openxmlformats.org/officeDocument/2006/relationships/customXml" Target="../ink/ink3640.xml"/><Relationship Id="rId646" Type="http://schemas.openxmlformats.org/officeDocument/2006/relationships/image" Target="../media/image3627.png"/><Relationship Id="rId645" Type="http://schemas.openxmlformats.org/officeDocument/2006/relationships/customXml" Target="../ink/ink3639.xml"/><Relationship Id="rId644" Type="http://schemas.openxmlformats.org/officeDocument/2006/relationships/image" Target="../media/image3626.png"/><Relationship Id="rId643" Type="http://schemas.openxmlformats.org/officeDocument/2006/relationships/customXml" Target="../ink/ink3638.xml"/><Relationship Id="rId642" Type="http://schemas.openxmlformats.org/officeDocument/2006/relationships/image" Target="../media/image3625.png"/><Relationship Id="rId641" Type="http://schemas.openxmlformats.org/officeDocument/2006/relationships/customXml" Target="../ink/ink3637.xml"/><Relationship Id="rId640" Type="http://schemas.openxmlformats.org/officeDocument/2006/relationships/image" Target="../media/image3624.png"/><Relationship Id="rId64" Type="http://schemas.openxmlformats.org/officeDocument/2006/relationships/customXml" Target="../ink/ink3348.xml"/><Relationship Id="rId639" Type="http://schemas.openxmlformats.org/officeDocument/2006/relationships/customXml" Target="../ink/ink3636.xml"/><Relationship Id="rId638" Type="http://schemas.openxmlformats.org/officeDocument/2006/relationships/image" Target="../media/image3623.png"/><Relationship Id="rId637" Type="http://schemas.openxmlformats.org/officeDocument/2006/relationships/customXml" Target="../ink/ink3635.xml"/><Relationship Id="rId636" Type="http://schemas.openxmlformats.org/officeDocument/2006/relationships/image" Target="../media/image3622.png"/><Relationship Id="rId635" Type="http://schemas.openxmlformats.org/officeDocument/2006/relationships/customXml" Target="../ink/ink3634.xml"/><Relationship Id="rId634" Type="http://schemas.openxmlformats.org/officeDocument/2006/relationships/image" Target="../media/image3621.png"/><Relationship Id="rId633" Type="http://schemas.openxmlformats.org/officeDocument/2006/relationships/customXml" Target="../ink/ink3633.xml"/><Relationship Id="rId632" Type="http://schemas.openxmlformats.org/officeDocument/2006/relationships/image" Target="../media/image3620.png"/><Relationship Id="rId631" Type="http://schemas.openxmlformats.org/officeDocument/2006/relationships/customXml" Target="../ink/ink3632.xml"/><Relationship Id="rId630" Type="http://schemas.openxmlformats.org/officeDocument/2006/relationships/image" Target="../media/image3619.png"/><Relationship Id="rId63" Type="http://schemas.openxmlformats.org/officeDocument/2006/relationships/image" Target="../media/image3337.png"/><Relationship Id="rId629" Type="http://schemas.openxmlformats.org/officeDocument/2006/relationships/customXml" Target="../ink/ink3631.xml"/><Relationship Id="rId628" Type="http://schemas.openxmlformats.org/officeDocument/2006/relationships/image" Target="../media/image3618.png"/><Relationship Id="rId627" Type="http://schemas.openxmlformats.org/officeDocument/2006/relationships/customXml" Target="../ink/ink3630.xml"/><Relationship Id="rId626" Type="http://schemas.openxmlformats.org/officeDocument/2006/relationships/image" Target="../media/image3617.png"/><Relationship Id="rId625" Type="http://schemas.openxmlformats.org/officeDocument/2006/relationships/customXml" Target="../ink/ink3629.xml"/><Relationship Id="rId624" Type="http://schemas.openxmlformats.org/officeDocument/2006/relationships/image" Target="../media/image3616.png"/><Relationship Id="rId623" Type="http://schemas.openxmlformats.org/officeDocument/2006/relationships/customXml" Target="../ink/ink3628.xml"/><Relationship Id="rId622" Type="http://schemas.openxmlformats.org/officeDocument/2006/relationships/image" Target="../media/image3615.png"/><Relationship Id="rId621" Type="http://schemas.openxmlformats.org/officeDocument/2006/relationships/customXml" Target="../ink/ink3627.xml"/><Relationship Id="rId620" Type="http://schemas.openxmlformats.org/officeDocument/2006/relationships/image" Target="../media/image3614.png"/><Relationship Id="rId62" Type="http://schemas.openxmlformats.org/officeDocument/2006/relationships/customXml" Target="../ink/ink3347.xml"/><Relationship Id="rId619" Type="http://schemas.openxmlformats.org/officeDocument/2006/relationships/customXml" Target="../ink/ink3626.xml"/><Relationship Id="rId618" Type="http://schemas.openxmlformats.org/officeDocument/2006/relationships/image" Target="../media/image3613.png"/><Relationship Id="rId617" Type="http://schemas.openxmlformats.org/officeDocument/2006/relationships/customXml" Target="../ink/ink3625.xml"/><Relationship Id="rId616" Type="http://schemas.openxmlformats.org/officeDocument/2006/relationships/image" Target="../media/image3612.png"/><Relationship Id="rId615" Type="http://schemas.openxmlformats.org/officeDocument/2006/relationships/customXml" Target="../ink/ink3624.xml"/><Relationship Id="rId614" Type="http://schemas.openxmlformats.org/officeDocument/2006/relationships/image" Target="../media/image3611.png"/><Relationship Id="rId613" Type="http://schemas.openxmlformats.org/officeDocument/2006/relationships/customXml" Target="../ink/ink3623.xml"/><Relationship Id="rId612" Type="http://schemas.openxmlformats.org/officeDocument/2006/relationships/image" Target="../media/image3610.png"/><Relationship Id="rId611" Type="http://schemas.openxmlformats.org/officeDocument/2006/relationships/customXml" Target="../ink/ink3622.xml"/><Relationship Id="rId610" Type="http://schemas.openxmlformats.org/officeDocument/2006/relationships/image" Target="../media/image3609.png"/><Relationship Id="rId61" Type="http://schemas.openxmlformats.org/officeDocument/2006/relationships/image" Target="../media/image3336.png"/><Relationship Id="rId609" Type="http://schemas.openxmlformats.org/officeDocument/2006/relationships/customXml" Target="../ink/ink3621.xml"/><Relationship Id="rId608" Type="http://schemas.openxmlformats.org/officeDocument/2006/relationships/image" Target="../media/image3608.png"/><Relationship Id="rId607" Type="http://schemas.openxmlformats.org/officeDocument/2006/relationships/customXml" Target="../ink/ink3620.xml"/><Relationship Id="rId606" Type="http://schemas.openxmlformats.org/officeDocument/2006/relationships/image" Target="../media/image3607.png"/><Relationship Id="rId605" Type="http://schemas.openxmlformats.org/officeDocument/2006/relationships/customXml" Target="../ink/ink3619.xml"/><Relationship Id="rId604" Type="http://schemas.openxmlformats.org/officeDocument/2006/relationships/image" Target="../media/image3606.png"/><Relationship Id="rId603" Type="http://schemas.openxmlformats.org/officeDocument/2006/relationships/customXml" Target="../ink/ink3618.xml"/><Relationship Id="rId602" Type="http://schemas.openxmlformats.org/officeDocument/2006/relationships/image" Target="../media/image3605.png"/><Relationship Id="rId601" Type="http://schemas.openxmlformats.org/officeDocument/2006/relationships/customXml" Target="../ink/ink3617.xml"/><Relationship Id="rId600" Type="http://schemas.openxmlformats.org/officeDocument/2006/relationships/image" Target="../media/image3604.png"/><Relationship Id="rId60" Type="http://schemas.openxmlformats.org/officeDocument/2006/relationships/customXml" Target="../ink/ink3346.xml"/><Relationship Id="rId6" Type="http://schemas.openxmlformats.org/officeDocument/2006/relationships/customXml" Target="../ink/ink3319.xml"/><Relationship Id="rId599" Type="http://schemas.openxmlformats.org/officeDocument/2006/relationships/customXml" Target="../ink/ink3616.xml"/><Relationship Id="rId598" Type="http://schemas.openxmlformats.org/officeDocument/2006/relationships/image" Target="../media/image3603.png"/><Relationship Id="rId597" Type="http://schemas.openxmlformats.org/officeDocument/2006/relationships/customXml" Target="../ink/ink3615.xml"/><Relationship Id="rId596" Type="http://schemas.openxmlformats.org/officeDocument/2006/relationships/image" Target="../media/image3602.png"/><Relationship Id="rId595" Type="http://schemas.openxmlformats.org/officeDocument/2006/relationships/customXml" Target="../ink/ink3614.xml"/><Relationship Id="rId594" Type="http://schemas.openxmlformats.org/officeDocument/2006/relationships/image" Target="../media/image3601.png"/><Relationship Id="rId593" Type="http://schemas.openxmlformats.org/officeDocument/2006/relationships/customXml" Target="../ink/ink3613.xml"/><Relationship Id="rId592" Type="http://schemas.openxmlformats.org/officeDocument/2006/relationships/image" Target="../media/image3600.png"/><Relationship Id="rId591" Type="http://schemas.openxmlformats.org/officeDocument/2006/relationships/customXml" Target="../ink/ink3612.xml"/><Relationship Id="rId590" Type="http://schemas.openxmlformats.org/officeDocument/2006/relationships/image" Target="../media/image3599.png"/><Relationship Id="rId59" Type="http://schemas.openxmlformats.org/officeDocument/2006/relationships/image" Target="../media/image3335.png"/><Relationship Id="rId589" Type="http://schemas.openxmlformats.org/officeDocument/2006/relationships/customXml" Target="../ink/ink3611.xml"/><Relationship Id="rId588" Type="http://schemas.openxmlformats.org/officeDocument/2006/relationships/image" Target="../media/image3598.png"/><Relationship Id="rId587" Type="http://schemas.openxmlformats.org/officeDocument/2006/relationships/customXml" Target="../ink/ink3610.xml"/><Relationship Id="rId586" Type="http://schemas.openxmlformats.org/officeDocument/2006/relationships/image" Target="../media/image3597.png"/><Relationship Id="rId585" Type="http://schemas.openxmlformats.org/officeDocument/2006/relationships/customXml" Target="../ink/ink3609.xml"/><Relationship Id="rId584" Type="http://schemas.openxmlformats.org/officeDocument/2006/relationships/image" Target="../media/image3596.png"/><Relationship Id="rId583" Type="http://schemas.openxmlformats.org/officeDocument/2006/relationships/customXml" Target="../ink/ink3608.xml"/><Relationship Id="rId582" Type="http://schemas.openxmlformats.org/officeDocument/2006/relationships/image" Target="../media/image3595.png"/><Relationship Id="rId581" Type="http://schemas.openxmlformats.org/officeDocument/2006/relationships/customXml" Target="../ink/ink3607.xml"/><Relationship Id="rId580" Type="http://schemas.openxmlformats.org/officeDocument/2006/relationships/image" Target="../media/image3594.png"/><Relationship Id="rId58" Type="http://schemas.openxmlformats.org/officeDocument/2006/relationships/customXml" Target="../ink/ink3345.xml"/><Relationship Id="rId579" Type="http://schemas.openxmlformats.org/officeDocument/2006/relationships/customXml" Target="../ink/ink3606.xml"/><Relationship Id="rId578" Type="http://schemas.openxmlformats.org/officeDocument/2006/relationships/image" Target="../media/image3593.png"/><Relationship Id="rId577" Type="http://schemas.openxmlformats.org/officeDocument/2006/relationships/customXml" Target="../ink/ink3605.xml"/><Relationship Id="rId576" Type="http://schemas.openxmlformats.org/officeDocument/2006/relationships/image" Target="../media/image3592.png"/><Relationship Id="rId575" Type="http://schemas.openxmlformats.org/officeDocument/2006/relationships/customXml" Target="../ink/ink3604.xml"/><Relationship Id="rId574" Type="http://schemas.openxmlformats.org/officeDocument/2006/relationships/image" Target="../media/image3591.png"/><Relationship Id="rId573" Type="http://schemas.openxmlformats.org/officeDocument/2006/relationships/customXml" Target="../ink/ink3603.xml"/><Relationship Id="rId572" Type="http://schemas.openxmlformats.org/officeDocument/2006/relationships/image" Target="../media/image3590.png"/><Relationship Id="rId571" Type="http://schemas.openxmlformats.org/officeDocument/2006/relationships/customXml" Target="../ink/ink3602.xml"/><Relationship Id="rId570" Type="http://schemas.openxmlformats.org/officeDocument/2006/relationships/image" Target="../media/image3589.png"/><Relationship Id="rId57" Type="http://schemas.openxmlformats.org/officeDocument/2006/relationships/image" Target="../media/image3334.png"/><Relationship Id="rId569" Type="http://schemas.openxmlformats.org/officeDocument/2006/relationships/customXml" Target="../ink/ink3601.xml"/><Relationship Id="rId568" Type="http://schemas.openxmlformats.org/officeDocument/2006/relationships/image" Target="../media/image3588.png"/><Relationship Id="rId567" Type="http://schemas.openxmlformats.org/officeDocument/2006/relationships/customXml" Target="../ink/ink3600.xml"/><Relationship Id="rId566" Type="http://schemas.openxmlformats.org/officeDocument/2006/relationships/image" Target="../media/image3587.png"/><Relationship Id="rId565" Type="http://schemas.openxmlformats.org/officeDocument/2006/relationships/customXml" Target="../ink/ink3599.xml"/><Relationship Id="rId564" Type="http://schemas.openxmlformats.org/officeDocument/2006/relationships/image" Target="../media/image3586.png"/><Relationship Id="rId563" Type="http://schemas.openxmlformats.org/officeDocument/2006/relationships/customXml" Target="../ink/ink3598.xml"/><Relationship Id="rId562" Type="http://schemas.openxmlformats.org/officeDocument/2006/relationships/image" Target="../media/image3585.png"/><Relationship Id="rId561" Type="http://schemas.openxmlformats.org/officeDocument/2006/relationships/customXml" Target="../ink/ink3597.xml"/><Relationship Id="rId560" Type="http://schemas.openxmlformats.org/officeDocument/2006/relationships/image" Target="../media/image3584.png"/><Relationship Id="rId56" Type="http://schemas.openxmlformats.org/officeDocument/2006/relationships/customXml" Target="../ink/ink3344.xml"/><Relationship Id="rId559" Type="http://schemas.openxmlformats.org/officeDocument/2006/relationships/customXml" Target="../ink/ink3596.xml"/><Relationship Id="rId558" Type="http://schemas.openxmlformats.org/officeDocument/2006/relationships/image" Target="../media/image3583.png"/><Relationship Id="rId557" Type="http://schemas.openxmlformats.org/officeDocument/2006/relationships/customXml" Target="../ink/ink3595.xml"/><Relationship Id="rId556" Type="http://schemas.openxmlformats.org/officeDocument/2006/relationships/image" Target="../media/image3582.png"/><Relationship Id="rId555" Type="http://schemas.openxmlformats.org/officeDocument/2006/relationships/customXml" Target="../ink/ink3594.xml"/><Relationship Id="rId554" Type="http://schemas.openxmlformats.org/officeDocument/2006/relationships/image" Target="../media/image3581.png"/><Relationship Id="rId553" Type="http://schemas.openxmlformats.org/officeDocument/2006/relationships/customXml" Target="../ink/ink3593.xml"/><Relationship Id="rId552" Type="http://schemas.openxmlformats.org/officeDocument/2006/relationships/image" Target="../media/image3580.png"/><Relationship Id="rId551" Type="http://schemas.openxmlformats.org/officeDocument/2006/relationships/customXml" Target="../ink/ink3592.xml"/><Relationship Id="rId550" Type="http://schemas.openxmlformats.org/officeDocument/2006/relationships/image" Target="../media/image3579.png"/><Relationship Id="rId55" Type="http://schemas.openxmlformats.org/officeDocument/2006/relationships/image" Target="../media/image3333.png"/><Relationship Id="rId549" Type="http://schemas.openxmlformats.org/officeDocument/2006/relationships/customXml" Target="../ink/ink3591.xml"/><Relationship Id="rId548" Type="http://schemas.openxmlformats.org/officeDocument/2006/relationships/image" Target="../media/image3578.png"/><Relationship Id="rId547" Type="http://schemas.openxmlformats.org/officeDocument/2006/relationships/customXml" Target="../ink/ink3590.xml"/><Relationship Id="rId546" Type="http://schemas.openxmlformats.org/officeDocument/2006/relationships/image" Target="../media/image3577.png"/><Relationship Id="rId545" Type="http://schemas.openxmlformats.org/officeDocument/2006/relationships/customXml" Target="../ink/ink3589.xml"/><Relationship Id="rId544" Type="http://schemas.openxmlformats.org/officeDocument/2006/relationships/image" Target="../media/image3576.png"/><Relationship Id="rId543" Type="http://schemas.openxmlformats.org/officeDocument/2006/relationships/customXml" Target="../ink/ink3588.xml"/><Relationship Id="rId542" Type="http://schemas.openxmlformats.org/officeDocument/2006/relationships/image" Target="../media/image3575.png"/><Relationship Id="rId541" Type="http://schemas.openxmlformats.org/officeDocument/2006/relationships/customXml" Target="../ink/ink3587.xml"/><Relationship Id="rId540" Type="http://schemas.openxmlformats.org/officeDocument/2006/relationships/image" Target="../media/image3574.png"/><Relationship Id="rId54" Type="http://schemas.openxmlformats.org/officeDocument/2006/relationships/customXml" Target="../ink/ink3343.xml"/><Relationship Id="rId539" Type="http://schemas.openxmlformats.org/officeDocument/2006/relationships/customXml" Target="../ink/ink3586.xml"/><Relationship Id="rId538" Type="http://schemas.openxmlformats.org/officeDocument/2006/relationships/image" Target="../media/image3573.png"/><Relationship Id="rId537" Type="http://schemas.openxmlformats.org/officeDocument/2006/relationships/customXml" Target="../ink/ink3585.xml"/><Relationship Id="rId536" Type="http://schemas.openxmlformats.org/officeDocument/2006/relationships/image" Target="../media/image3572.png"/><Relationship Id="rId535" Type="http://schemas.openxmlformats.org/officeDocument/2006/relationships/customXml" Target="../ink/ink3584.xml"/><Relationship Id="rId534" Type="http://schemas.openxmlformats.org/officeDocument/2006/relationships/image" Target="../media/image3571.png"/><Relationship Id="rId533" Type="http://schemas.openxmlformats.org/officeDocument/2006/relationships/customXml" Target="../ink/ink3583.xml"/><Relationship Id="rId532" Type="http://schemas.openxmlformats.org/officeDocument/2006/relationships/image" Target="../media/image3570.png"/><Relationship Id="rId531" Type="http://schemas.openxmlformats.org/officeDocument/2006/relationships/customXml" Target="../ink/ink3582.xml"/><Relationship Id="rId530" Type="http://schemas.openxmlformats.org/officeDocument/2006/relationships/image" Target="../media/image3569.png"/><Relationship Id="rId53" Type="http://schemas.openxmlformats.org/officeDocument/2006/relationships/image" Target="../media/image3332.png"/><Relationship Id="rId529" Type="http://schemas.openxmlformats.org/officeDocument/2006/relationships/customXml" Target="../ink/ink3581.xml"/><Relationship Id="rId528" Type="http://schemas.openxmlformats.org/officeDocument/2006/relationships/image" Target="../media/image3568.png"/><Relationship Id="rId527" Type="http://schemas.openxmlformats.org/officeDocument/2006/relationships/customXml" Target="../ink/ink3580.xml"/><Relationship Id="rId526" Type="http://schemas.openxmlformats.org/officeDocument/2006/relationships/customXml" Target="../ink/ink3579.xml"/><Relationship Id="rId525" Type="http://schemas.openxmlformats.org/officeDocument/2006/relationships/image" Target="../media/image3567.png"/><Relationship Id="rId524" Type="http://schemas.openxmlformats.org/officeDocument/2006/relationships/customXml" Target="../ink/ink3578.xml"/><Relationship Id="rId523" Type="http://schemas.openxmlformats.org/officeDocument/2006/relationships/image" Target="../media/image3566.png"/><Relationship Id="rId522" Type="http://schemas.openxmlformats.org/officeDocument/2006/relationships/customXml" Target="../ink/ink3577.xml"/><Relationship Id="rId521" Type="http://schemas.openxmlformats.org/officeDocument/2006/relationships/image" Target="../media/image3565.png"/><Relationship Id="rId520" Type="http://schemas.openxmlformats.org/officeDocument/2006/relationships/customXml" Target="../ink/ink3576.xml"/><Relationship Id="rId52" Type="http://schemas.openxmlformats.org/officeDocument/2006/relationships/customXml" Target="../ink/ink3342.xml"/><Relationship Id="rId519" Type="http://schemas.openxmlformats.org/officeDocument/2006/relationships/image" Target="../media/image3564.png"/><Relationship Id="rId518" Type="http://schemas.openxmlformats.org/officeDocument/2006/relationships/customXml" Target="../ink/ink3575.xml"/><Relationship Id="rId517" Type="http://schemas.openxmlformats.org/officeDocument/2006/relationships/image" Target="../media/image3563.png"/><Relationship Id="rId516" Type="http://schemas.openxmlformats.org/officeDocument/2006/relationships/customXml" Target="../ink/ink3574.xml"/><Relationship Id="rId515" Type="http://schemas.openxmlformats.org/officeDocument/2006/relationships/image" Target="../media/image3562.png"/><Relationship Id="rId514" Type="http://schemas.openxmlformats.org/officeDocument/2006/relationships/customXml" Target="../ink/ink3573.xml"/><Relationship Id="rId513" Type="http://schemas.openxmlformats.org/officeDocument/2006/relationships/image" Target="../media/image3561.png"/><Relationship Id="rId512" Type="http://schemas.openxmlformats.org/officeDocument/2006/relationships/customXml" Target="../ink/ink3572.xml"/><Relationship Id="rId511" Type="http://schemas.openxmlformats.org/officeDocument/2006/relationships/image" Target="../media/image3560.png"/><Relationship Id="rId510" Type="http://schemas.openxmlformats.org/officeDocument/2006/relationships/customXml" Target="../ink/ink3571.xml"/><Relationship Id="rId51" Type="http://schemas.openxmlformats.org/officeDocument/2006/relationships/image" Target="../media/image3331.png"/><Relationship Id="rId509" Type="http://schemas.openxmlformats.org/officeDocument/2006/relationships/image" Target="../media/image3559.png"/><Relationship Id="rId508" Type="http://schemas.openxmlformats.org/officeDocument/2006/relationships/customXml" Target="../ink/ink3570.xml"/><Relationship Id="rId507" Type="http://schemas.openxmlformats.org/officeDocument/2006/relationships/image" Target="../media/image3558.png"/><Relationship Id="rId506" Type="http://schemas.openxmlformats.org/officeDocument/2006/relationships/customXml" Target="../ink/ink3569.xml"/><Relationship Id="rId505" Type="http://schemas.openxmlformats.org/officeDocument/2006/relationships/image" Target="../media/image3557.png"/><Relationship Id="rId504" Type="http://schemas.openxmlformats.org/officeDocument/2006/relationships/customXml" Target="../ink/ink3568.xml"/><Relationship Id="rId503" Type="http://schemas.openxmlformats.org/officeDocument/2006/relationships/image" Target="../media/image3556.png"/><Relationship Id="rId502" Type="http://schemas.openxmlformats.org/officeDocument/2006/relationships/customXml" Target="../ink/ink3567.xml"/><Relationship Id="rId501" Type="http://schemas.openxmlformats.org/officeDocument/2006/relationships/image" Target="../media/image3555.png"/><Relationship Id="rId500" Type="http://schemas.openxmlformats.org/officeDocument/2006/relationships/customXml" Target="../ink/ink3566.xml"/><Relationship Id="rId50" Type="http://schemas.openxmlformats.org/officeDocument/2006/relationships/customXml" Target="../ink/ink3341.xml"/><Relationship Id="rId5" Type="http://schemas.openxmlformats.org/officeDocument/2006/relationships/image" Target="../media/image3308.png"/><Relationship Id="rId499" Type="http://schemas.openxmlformats.org/officeDocument/2006/relationships/image" Target="../media/image3554.png"/><Relationship Id="rId498" Type="http://schemas.openxmlformats.org/officeDocument/2006/relationships/customXml" Target="../ink/ink3565.xml"/><Relationship Id="rId497" Type="http://schemas.openxmlformats.org/officeDocument/2006/relationships/image" Target="../media/image3553.png"/><Relationship Id="rId496" Type="http://schemas.openxmlformats.org/officeDocument/2006/relationships/customXml" Target="../ink/ink3564.xml"/><Relationship Id="rId495" Type="http://schemas.openxmlformats.org/officeDocument/2006/relationships/image" Target="../media/image3552.png"/><Relationship Id="rId494" Type="http://schemas.openxmlformats.org/officeDocument/2006/relationships/customXml" Target="../ink/ink3563.xml"/><Relationship Id="rId493" Type="http://schemas.openxmlformats.org/officeDocument/2006/relationships/image" Target="../media/image3551.png"/><Relationship Id="rId492" Type="http://schemas.openxmlformats.org/officeDocument/2006/relationships/customXml" Target="../ink/ink3562.xml"/><Relationship Id="rId491" Type="http://schemas.openxmlformats.org/officeDocument/2006/relationships/image" Target="../media/image3550.png"/><Relationship Id="rId490" Type="http://schemas.openxmlformats.org/officeDocument/2006/relationships/customXml" Target="../ink/ink3561.xml"/><Relationship Id="rId49" Type="http://schemas.openxmlformats.org/officeDocument/2006/relationships/image" Target="../media/image3330.png"/><Relationship Id="rId489" Type="http://schemas.openxmlformats.org/officeDocument/2006/relationships/image" Target="../media/image3549.png"/><Relationship Id="rId488" Type="http://schemas.openxmlformats.org/officeDocument/2006/relationships/customXml" Target="../ink/ink3560.xml"/><Relationship Id="rId487" Type="http://schemas.openxmlformats.org/officeDocument/2006/relationships/image" Target="../media/image3548.png"/><Relationship Id="rId486" Type="http://schemas.openxmlformats.org/officeDocument/2006/relationships/customXml" Target="../ink/ink3559.xml"/><Relationship Id="rId485" Type="http://schemas.openxmlformats.org/officeDocument/2006/relationships/image" Target="../media/image3547.png"/><Relationship Id="rId484" Type="http://schemas.openxmlformats.org/officeDocument/2006/relationships/customXml" Target="../ink/ink3558.xml"/><Relationship Id="rId483" Type="http://schemas.openxmlformats.org/officeDocument/2006/relationships/image" Target="../media/image3546.png"/><Relationship Id="rId482" Type="http://schemas.openxmlformats.org/officeDocument/2006/relationships/customXml" Target="../ink/ink3557.xml"/><Relationship Id="rId481" Type="http://schemas.openxmlformats.org/officeDocument/2006/relationships/image" Target="../media/image3545.png"/><Relationship Id="rId480" Type="http://schemas.openxmlformats.org/officeDocument/2006/relationships/customXml" Target="../ink/ink3556.xml"/><Relationship Id="rId48" Type="http://schemas.openxmlformats.org/officeDocument/2006/relationships/customXml" Target="../ink/ink3340.xml"/><Relationship Id="rId479" Type="http://schemas.openxmlformats.org/officeDocument/2006/relationships/image" Target="../media/image3544.png"/><Relationship Id="rId478" Type="http://schemas.openxmlformats.org/officeDocument/2006/relationships/customXml" Target="../ink/ink3555.xml"/><Relationship Id="rId477" Type="http://schemas.openxmlformats.org/officeDocument/2006/relationships/image" Target="../media/image3543.png"/><Relationship Id="rId476" Type="http://schemas.openxmlformats.org/officeDocument/2006/relationships/customXml" Target="../ink/ink3554.xml"/><Relationship Id="rId475" Type="http://schemas.openxmlformats.org/officeDocument/2006/relationships/image" Target="../media/image3542.png"/><Relationship Id="rId474" Type="http://schemas.openxmlformats.org/officeDocument/2006/relationships/customXml" Target="../ink/ink3553.xml"/><Relationship Id="rId473" Type="http://schemas.openxmlformats.org/officeDocument/2006/relationships/image" Target="../media/image3541.png"/><Relationship Id="rId472" Type="http://schemas.openxmlformats.org/officeDocument/2006/relationships/customXml" Target="../ink/ink3552.xml"/><Relationship Id="rId471" Type="http://schemas.openxmlformats.org/officeDocument/2006/relationships/image" Target="../media/image3540.png"/><Relationship Id="rId470" Type="http://schemas.openxmlformats.org/officeDocument/2006/relationships/customXml" Target="../ink/ink3551.xml"/><Relationship Id="rId47" Type="http://schemas.openxmlformats.org/officeDocument/2006/relationships/image" Target="../media/image3329.png"/><Relationship Id="rId469" Type="http://schemas.openxmlformats.org/officeDocument/2006/relationships/image" Target="../media/image3539.png"/><Relationship Id="rId468" Type="http://schemas.openxmlformats.org/officeDocument/2006/relationships/customXml" Target="../ink/ink3550.xml"/><Relationship Id="rId467" Type="http://schemas.openxmlformats.org/officeDocument/2006/relationships/image" Target="../media/image3538.png"/><Relationship Id="rId466" Type="http://schemas.openxmlformats.org/officeDocument/2006/relationships/customXml" Target="../ink/ink3549.xml"/><Relationship Id="rId465" Type="http://schemas.openxmlformats.org/officeDocument/2006/relationships/image" Target="../media/image3537.png"/><Relationship Id="rId464" Type="http://schemas.openxmlformats.org/officeDocument/2006/relationships/customXml" Target="../ink/ink3548.xml"/><Relationship Id="rId463" Type="http://schemas.openxmlformats.org/officeDocument/2006/relationships/image" Target="../media/image3536.png"/><Relationship Id="rId462" Type="http://schemas.openxmlformats.org/officeDocument/2006/relationships/customXml" Target="../ink/ink3547.xml"/><Relationship Id="rId461" Type="http://schemas.openxmlformats.org/officeDocument/2006/relationships/image" Target="../media/image3535.png"/><Relationship Id="rId460" Type="http://schemas.openxmlformats.org/officeDocument/2006/relationships/customXml" Target="../ink/ink3546.xml"/><Relationship Id="rId46" Type="http://schemas.openxmlformats.org/officeDocument/2006/relationships/customXml" Target="../ink/ink3339.xml"/><Relationship Id="rId459" Type="http://schemas.openxmlformats.org/officeDocument/2006/relationships/image" Target="../media/image3534.png"/><Relationship Id="rId458" Type="http://schemas.openxmlformats.org/officeDocument/2006/relationships/customXml" Target="../ink/ink3545.xml"/><Relationship Id="rId457" Type="http://schemas.openxmlformats.org/officeDocument/2006/relationships/image" Target="../media/image3533.png"/><Relationship Id="rId456" Type="http://schemas.openxmlformats.org/officeDocument/2006/relationships/customXml" Target="../ink/ink3544.xml"/><Relationship Id="rId455" Type="http://schemas.openxmlformats.org/officeDocument/2006/relationships/image" Target="../media/image3532.png"/><Relationship Id="rId454" Type="http://schemas.openxmlformats.org/officeDocument/2006/relationships/customXml" Target="../ink/ink3543.xml"/><Relationship Id="rId453" Type="http://schemas.openxmlformats.org/officeDocument/2006/relationships/image" Target="../media/image3531.png"/><Relationship Id="rId452" Type="http://schemas.openxmlformats.org/officeDocument/2006/relationships/customXml" Target="../ink/ink3542.xml"/><Relationship Id="rId451" Type="http://schemas.openxmlformats.org/officeDocument/2006/relationships/image" Target="../media/image3530.png"/><Relationship Id="rId450" Type="http://schemas.openxmlformats.org/officeDocument/2006/relationships/customXml" Target="../ink/ink3541.xml"/><Relationship Id="rId45" Type="http://schemas.openxmlformats.org/officeDocument/2006/relationships/image" Target="../media/image3328.png"/><Relationship Id="rId449" Type="http://schemas.openxmlformats.org/officeDocument/2006/relationships/image" Target="../media/image3529.png"/><Relationship Id="rId448" Type="http://schemas.openxmlformats.org/officeDocument/2006/relationships/customXml" Target="../ink/ink3540.xml"/><Relationship Id="rId447" Type="http://schemas.openxmlformats.org/officeDocument/2006/relationships/image" Target="../media/image3528.png"/><Relationship Id="rId446" Type="http://schemas.openxmlformats.org/officeDocument/2006/relationships/customXml" Target="../ink/ink3539.xml"/><Relationship Id="rId445" Type="http://schemas.openxmlformats.org/officeDocument/2006/relationships/image" Target="../media/image3527.png"/><Relationship Id="rId444" Type="http://schemas.openxmlformats.org/officeDocument/2006/relationships/customXml" Target="../ink/ink3538.xml"/><Relationship Id="rId443" Type="http://schemas.openxmlformats.org/officeDocument/2006/relationships/image" Target="../media/image3526.png"/><Relationship Id="rId442" Type="http://schemas.openxmlformats.org/officeDocument/2006/relationships/customXml" Target="../ink/ink3537.xml"/><Relationship Id="rId441" Type="http://schemas.openxmlformats.org/officeDocument/2006/relationships/image" Target="../media/image3525.png"/><Relationship Id="rId440" Type="http://schemas.openxmlformats.org/officeDocument/2006/relationships/customXml" Target="../ink/ink3536.xml"/><Relationship Id="rId44" Type="http://schemas.openxmlformats.org/officeDocument/2006/relationships/customXml" Target="../ink/ink3338.xml"/><Relationship Id="rId439" Type="http://schemas.openxmlformats.org/officeDocument/2006/relationships/image" Target="../media/image3524.png"/><Relationship Id="rId438" Type="http://schemas.openxmlformats.org/officeDocument/2006/relationships/customXml" Target="../ink/ink3535.xml"/><Relationship Id="rId437" Type="http://schemas.openxmlformats.org/officeDocument/2006/relationships/image" Target="../media/image3523.png"/><Relationship Id="rId436" Type="http://schemas.openxmlformats.org/officeDocument/2006/relationships/customXml" Target="../ink/ink3534.xml"/><Relationship Id="rId435" Type="http://schemas.openxmlformats.org/officeDocument/2006/relationships/image" Target="../media/image3522.png"/><Relationship Id="rId434" Type="http://schemas.openxmlformats.org/officeDocument/2006/relationships/customXml" Target="../ink/ink3533.xml"/><Relationship Id="rId433" Type="http://schemas.openxmlformats.org/officeDocument/2006/relationships/image" Target="../media/image3521.png"/><Relationship Id="rId432" Type="http://schemas.openxmlformats.org/officeDocument/2006/relationships/customXml" Target="../ink/ink3532.xml"/><Relationship Id="rId431" Type="http://schemas.openxmlformats.org/officeDocument/2006/relationships/image" Target="../media/image3520.png"/><Relationship Id="rId430" Type="http://schemas.openxmlformats.org/officeDocument/2006/relationships/customXml" Target="../ink/ink3531.xml"/><Relationship Id="rId43" Type="http://schemas.openxmlformats.org/officeDocument/2006/relationships/image" Target="../media/image3327.png"/><Relationship Id="rId429" Type="http://schemas.openxmlformats.org/officeDocument/2006/relationships/image" Target="../media/image3519.png"/><Relationship Id="rId428" Type="http://schemas.openxmlformats.org/officeDocument/2006/relationships/customXml" Target="../ink/ink3530.xml"/><Relationship Id="rId427" Type="http://schemas.openxmlformats.org/officeDocument/2006/relationships/image" Target="../media/image3518.png"/><Relationship Id="rId426" Type="http://schemas.openxmlformats.org/officeDocument/2006/relationships/customXml" Target="../ink/ink3529.xml"/><Relationship Id="rId425" Type="http://schemas.openxmlformats.org/officeDocument/2006/relationships/image" Target="../media/image3517.png"/><Relationship Id="rId424" Type="http://schemas.openxmlformats.org/officeDocument/2006/relationships/customXml" Target="../ink/ink3528.xml"/><Relationship Id="rId423" Type="http://schemas.openxmlformats.org/officeDocument/2006/relationships/image" Target="../media/image3516.png"/><Relationship Id="rId422" Type="http://schemas.openxmlformats.org/officeDocument/2006/relationships/customXml" Target="../ink/ink3527.xml"/><Relationship Id="rId421" Type="http://schemas.openxmlformats.org/officeDocument/2006/relationships/image" Target="../media/image3515.png"/><Relationship Id="rId420" Type="http://schemas.openxmlformats.org/officeDocument/2006/relationships/customXml" Target="../ink/ink3526.xml"/><Relationship Id="rId42" Type="http://schemas.openxmlformats.org/officeDocument/2006/relationships/customXml" Target="../ink/ink3337.xml"/><Relationship Id="rId419" Type="http://schemas.openxmlformats.org/officeDocument/2006/relationships/image" Target="../media/image3514.png"/><Relationship Id="rId418" Type="http://schemas.openxmlformats.org/officeDocument/2006/relationships/customXml" Target="../ink/ink3525.xml"/><Relationship Id="rId417" Type="http://schemas.openxmlformats.org/officeDocument/2006/relationships/image" Target="../media/image3513.png"/><Relationship Id="rId416" Type="http://schemas.openxmlformats.org/officeDocument/2006/relationships/customXml" Target="../ink/ink3524.xml"/><Relationship Id="rId415" Type="http://schemas.openxmlformats.org/officeDocument/2006/relationships/image" Target="../media/image3512.png"/><Relationship Id="rId414" Type="http://schemas.openxmlformats.org/officeDocument/2006/relationships/customXml" Target="../ink/ink3523.xml"/><Relationship Id="rId413" Type="http://schemas.openxmlformats.org/officeDocument/2006/relationships/image" Target="../media/image3511.png"/><Relationship Id="rId412" Type="http://schemas.openxmlformats.org/officeDocument/2006/relationships/customXml" Target="../ink/ink3522.xml"/><Relationship Id="rId411" Type="http://schemas.openxmlformats.org/officeDocument/2006/relationships/image" Target="../media/image3510.png"/><Relationship Id="rId410" Type="http://schemas.openxmlformats.org/officeDocument/2006/relationships/customXml" Target="../ink/ink3521.xml"/><Relationship Id="rId41" Type="http://schemas.openxmlformats.org/officeDocument/2006/relationships/image" Target="../media/image3326.png"/><Relationship Id="rId409" Type="http://schemas.openxmlformats.org/officeDocument/2006/relationships/image" Target="../media/image3509.png"/><Relationship Id="rId408" Type="http://schemas.openxmlformats.org/officeDocument/2006/relationships/customXml" Target="../ink/ink3520.xml"/><Relationship Id="rId407" Type="http://schemas.openxmlformats.org/officeDocument/2006/relationships/image" Target="../media/image3508.png"/><Relationship Id="rId406" Type="http://schemas.openxmlformats.org/officeDocument/2006/relationships/customXml" Target="../ink/ink3519.xml"/><Relationship Id="rId405" Type="http://schemas.openxmlformats.org/officeDocument/2006/relationships/image" Target="../media/image3507.png"/><Relationship Id="rId404" Type="http://schemas.openxmlformats.org/officeDocument/2006/relationships/customXml" Target="../ink/ink3518.xml"/><Relationship Id="rId403" Type="http://schemas.openxmlformats.org/officeDocument/2006/relationships/image" Target="../media/image3506.png"/><Relationship Id="rId402" Type="http://schemas.openxmlformats.org/officeDocument/2006/relationships/customXml" Target="../ink/ink3517.xml"/><Relationship Id="rId401" Type="http://schemas.openxmlformats.org/officeDocument/2006/relationships/image" Target="../media/image3505.png"/><Relationship Id="rId400" Type="http://schemas.openxmlformats.org/officeDocument/2006/relationships/customXml" Target="../ink/ink3516.xml"/><Relationship Id="rId40" Type="http://schemas.openxmlformats.org/officeDocument/2006/relationships/customXml" Target="../ink/ink3336.xml"/><Relationship Id="rId4" Type="http://schemas.openxmlformats.org/officeDocument/2006/relationships/customXml" Target="../ink/ink3318.xml"/><Relationship Id="rId399" Type="http://schemas.openxmlformats.org/officeDocument/2006/relationships/image" Target="../media/image3504.png"/><Relationship Id="rId398" Type="http://schemas.openxmlformats.org/officeDocument/2006/relationships/customXml" Target="../ink/ink3515.xml"/><Relationship Id="rId397" Type="http://schemas.openxmlformats.org/officeDocument/2006/relationships/image" Target="../media/image3503.png"/><Relationship Id="rId396" Type="http://schemas.openxmlformats.org/officeDocument/2006/relationships/customXml" Target="../ink/ink3514.xml"/><Relationship Id="rId395" Type="http://schemas.openxmlformats.org/officeDocument/2006/relationships/image" Target="../media/image3502.png"/><Relationship Id="rId394" Type="http://schemas.openxmlformats.org/officeDocument/2006/relationships/customXml" Target="../ink/ink3513.xml"/><Relationship Id="rId393" Type="http://schemas.openxmlformats.org/officeDocument/2006/relationships/image" Target="../media/image3501.png"/><Relationship Id="rId392" Type="http://schemas.openxmlformats.org/officeDocument/2006/relationships/customXml" Target="../ink/ink3512.xml"/><Relationship Id="rId391" Type="http://schemas.openxmlformats.org/officeDocument/2006/relationships/image" Target="../media/image3500.png"/><Relationship Id="rId390" Type="http://schemas.openxmlformats.org/officeDocument/2006/relationships/customXml" Target="../ink/ink3511.xml"/><Relationship Id="rId39" Type="http://schemas.openxmlformats.org/officeDocument/2006/relationships/image" Target="../media/image3325.png"/><Relationship Id="rId389" Type="http://schemas.openxmlformats.org/officeDocument/2006/relationships/image" Target="../media/image3499.png"/><Relationship Id="rId388" Type="http://schemas.openxmlformats.org/officeDocument/2006/relationships/customXml" Target="../ink/ink3510.xml"/><Relationship Id="rId387" Type="http://schemas.openxmlformats.org/officeDocument/2006/relationships/image" Target="../media/image3498.png"/><Relationship Id="rId386" Type="http://schemas.openxmlformats.org/officeDocument/2006/relationships/customXml" Target="../ink/ink3509.xml"/><Relationship Id="rId385" Type="http://schemas.openxmlformats.org/officeDocument/2006/relationships/image" Target="../media/image3144.png"/><Relationship Id="rId384" Type="http://schemas.openxmlformats.org/officeDocument/2006/relationships/customXml" Target="../ink/ink3508.xml"/><Relationship Id="rId383" Type="http://schemas.openxmlformats.org/officeDocument/2006/relationships/image" Target="../media/image3497.png"/><Relationship Id="rId382" Type="http://schemas.openxmlformats.org/officeDocument/2006/relationships/customXml" Target="../ink/ink3507.xml"/><Relationship Id="rId381" Type="http://schemas.openxmlformats.org/officeDocument/2006/relationships/image" Target="../media/image3496.png"/><Relationship Id="rId380" Type="http://schemas.openxmlformats.org/officeDocument/2006/relationships/customXml" Target="../ink/ink3506.xml"/><Relationship Id="rId38" Type="http://schemas.openxmlformats.org/officeDocument/2006/relationships/customXml" Target="../ink/ink3335.xml"/><Relationship Id="rId379" Type="http://schemas.openxmlformats.org/officeDocument/2006/relationships/image" Target="../media/image3495.png"/><Relationship Id="rId378" Type="http://schemas.openxmlformats.org/officeDocument/2006/relationships/customXml" Target="../ink/ink3505.xml"/><Relationship Id="rId377" Type="http://schemas.openxmlformats.org/officeDocument/2006/relationships/image" Target="../media/image3494.png"/><Relationship Id="rId376" Type="http://schemas.openxmlformats.org/officeDocument/2006/relationships/customXml" Target="../ink/ink3504.xml"/><Relationship Id="rId375" Type="http://schemas.openxmlformats.org/officeDocument/2006/relationships/image" Target="../media/image3493.png"/><Relationship Id="rId374" Type="http://schemas.openxmlformats.org/officeDocument/2006/relationships/customXml" Target="../ink/ink3503.xml"/><Relationship Id="rId373" Type="http://schemas.openxmlformats.org/officeDocument/2006/relationships/image" Target="../media/image3492.png"/><Relationship Id="rId372" Type="http://schemas.openxmlformats.org/officeDocument/2006/relationships/customXml" Target="../ink/ink3502.xml"/><Relationship Id="rId371" Type="http://schemas.openxmlformats.org/officeDocument/2006/relationships/image" Target="../media/image3491.png"/><Relationship Id="rId370" Type="http://schemas.openxmlformats.org/officeDocument/2006/relationships/customXml" Target="../ink/ink3501.xml"/><Relationship Id="rId37" Type="http://schemas.openxmlformats.org/officeDocument/2006/relationships/image" Target="../media/image3324.png"/><Relationship Id="rId369" Type="http://schemas.openxmlformats.org/officeDocument/2006/relationships/image" Target="../media/image3490.png"/><Relationship Id="rId368" Type="http://schemas.openxmlformats.org/officeDocument/2006/relationships/customXml" Target="../ink/ink3500.xml"/><Relationship Id="rId367" Type="http://schemas.openxmlformats.org/officeDocument/2006/relationships/image" Target="../media/image3489.png"/><Relationship Id="rId366" Type="http://schemas.openxmlformats.org/officeDocument/2006/relationships/customXml" Target="../ink/ink3499.xml"/><Relationship Id="rId365" Type="http://schemas.openxmlformats.org/officeDocument/2006/relationships/image" Target="../media/image3488.png"/><Relationship Id="rId364" Type="http://schemas.openxmlformats.org/officeDocument/2006/relationships/customXml" Target="../ink/ink3498.xml"/><Relationship Id="rId363" Type="http://schemas.openxmlformats.org/officeDocument/2006/relationships/image" Target="../media/image3487.png"/><Relationship Id="rId362" Type="http://schemas.openxmlformats.org/officeDocument/2006/relationships/customXml" Target="../ink/ink3497.xml"/><Relationship Id="rId361" Type="http://schemas.openxmlformats.org/officeDocument/2006/relationships/image" Target="../media/image3486.png"/><Relationship Id="rId360" Type="http://schemas.openxmlformats.org/officeDocument/2006/relationships/customXml" Target="../ink/ink3496.xml"/><Relationship Id="rId36" Type="http://schemas.openxmlformats.org/officeDocument/2006/relationships/customXml" Target="../ink/ink3334.xml"/><Relationship Id="rId359" Type="http://schemas.openxmlformats.org/officeDocument/2006/relationships/image" Target="../media/image3485.png"/><Relationship Id="rId358" Type="http://schemas.openxmlformats.org/officeDocument/2006/relationships/customXml" Target="../ink/ink3495.xml"/><Relationship Id="rId357" Type="http://schemas.openxmlformats.org/officeDocument/2006/relationships/image" Target="../media/image3484.png"/><Relationship Id="rId356" Type="http://schemas.openxmlformats.org/officeDocument/2006/relationships/customXml" Target="../ink/ink3494.xml"/><Relationship Id="rId355" Type="http://schemas.openxmlformats.org/officeDocument/2006/relationships/image" Target="../media/image3483.png"/><Relationship Id="rId354" Type="http://schemas.openxmlformats.org/officeDocument/2006/relationships/customXml" Target="../ink/ink3493.xml"/><Relationship Id="rId353" Type="http://schemas.openxmlformats.org/officeDocument/2006/relationships/image" Target="../media/image3482.png"/><Relationship Id="rId352" Type="http://schemas.openxmlformats.org/officeDocument/2006/relationships/customXml" Target="../ink/ink3492.xml"/><Relationship Id="rId351" Type="http://schemas.openxmlformats.org/officeDocument/2006/relationships/image" Target="../media/image3481.png"/><Relationship Id="rId350" Type="http://schemas.openxmlformats.org/officeDocument/2006/relationships/customXml" Target="../ink/ink3491.xml"/><Relationship Id="rId35" Type="http://schemas.openxmlformats.org/officeDocument/2006/relationships/image" Target="../media/image3323.png"/><Relationship Id="rId349" Type="http://schemas.openxmlformats.org/officeDocument/2006/relationships/image" Target="../media/image3480.png"/><Relationship Id="rId348" Type="http://schemas.openxmlformats.org/officeDocument/2006/relationships/customXml" Target="../ink/ink3490.xml"/><Relationship Id="rId347" Type="http://schemas.openxmlformats.org/officeDocument/2006/relationships/image" Target="../media/image3479.png"/><Relationship Id="rId346" Type="http://schemas.openxmlformats.org/officeDocument/2006/relationships/customXml" Target="../ink/ink3489.xml"/><Relationship Id="rId345" Type="http://schemas.openxmlformats.org/officeDocument/2006/relationships/image" Target="../media/image3478.png"/><Relationship Id="rId344" Type="http://schemas.openxmlformats.org/officeDocument/2006/relationships/customXml" Target="../ink/ink3488.xml"/><Relationship Id="rId343" Type="http://schemas.openxmlformats.org/officeDocument/2006/relationships/image" Target="../media/image3477.png"/><Relationship Id="rId342" Type="http://schemas.openxmlformats.org/officeDocument/2006/relationships/customXml" Target="../ink/ink3487.xml"/><Relationship Id="rId341" Type="http://schemas.openxmlformats.org/officeDocument/2006/relationships/image" Target="../media/image3476.png"/><Relationship Id="rId340" Type="http://schemas.openxmlformats.org/officeDocument/2006/relationships/customXml" Target="../ink/ink3486.xml"/><Relationship Id="rId34" Type="http://schemas.openxmlformats.org/officeDocument/2006/relationships/customXml" Target="../ink/ink3333.xml"/><Relationship Id="rId339" Type="http://schemas.openxmlformats.org/officeDocument/2006/relationships/image" Target="../media/image3475.png"/><Relationship Id="rId338" Type="http://schemas.openxmlformats.org/officeDocument/2006/relationships/customXml" Target="../ink/ink3485.xml"/><Relationship Id="rId337" Type="http://schemas.openxmlformats.org/officeDocument/2006/relationships/image" Target="../media/image3474.png"/><Relationship Id="rId336" Type="http://schemas.openxmlformats.org/officeDocument/2006/relationships/customXml" Target="../ink/ink3484.xml"/><Relationship Id="rId335" Type="http://schemas.openxmlformats.org/officeDocument/2006/relationships/image" Target="../media/image3473.png"/><Relationship Id="rId334" Type="http://schemas.openxmlformats.org/officeDocument/2006/relationships/customXml" Target="../ink/ink3483.xml"/><Relationship Id="rId333" Type="http://schemas.openxmlformats.org/officeDocument/2006/relationships/image" Target="../media/image3472.png"/><Relationship Id="rId332" Type="http://schemas.openxmlformats.org/officeDocument/2006/relationships/customXml" Target="../ink/ink3482.xml"/><Relationship Id="rId331" Type="http://schemas.openxmlformats.org/officeDocument/2006/relationships/image" Target="../media/image3471.png"/><Relationship Id="rId330" Type="http://schemas.openxmlformats.org/officeDocument/2006/relationships/customXml" Target="../ink/ink3481.xml"/><Relationship Id="rId33" Type="http://schemas.openxmlformats.org/officeDocument/2006/relationships/image" Target="../media/image3322.png"/><Relationship Id="rId329" Type="http://schemas.openxmlformats.org/officeDocument/2006/relationships/image" Target="../media/image3470.png"/><Relationship Id="rId328" Type="http://schemas.openxmlformats.org/officeDocument/2006/relationships/customXml" Target="../ink/ink3480.xml"/><Relationship Id="rId327" Type="http://schemas.openxmlformats.org/officeDocument/2006/relationships/image" Target="../media/image3469.png"/><Relationship Id="rId326" Type="http://schemas.openxmlformats.org/officeDocument/2006/relationships/customXml" Target="../ink/ink3479.xml"/><Relationship Id="rId325" Type="http://schemas.openxmlformats.org/officeDocument/2006/relationships/image" Target="../media/image3468.png"/><Relationship Id="rId324" Type="http://schemas.openxmlformats.org/officeDocument/2006/relationships/customXml" Target="../ink/ink3478.xml"/><Relationship Id="rId323" Type="http://schemas.openxmlformats.org/officeDocument/2006/relationships/image" Target="../media/image3467.png"/><Relationship Id="rId322" Type="http://schemas.openxmlformats.org/officeDocument/2006/relationships/customXml" Target="../ink/ink3477.xml"/><Relationship Id="rId321" Type="http://schemas.openxmlformats.org/officeDocument/2006/relationships/image" Target="../media/image3466.png"/><Relationship Id="rId320" Type="http://schemas.openxmlformats.org/officeDocument/2006/relationships/customXml" Target="../ink/ink3476.xml"/><Relationship Id="rId32" Type="http://schemas.openxmlformats.org/officeDocument/2006/relationships/customXml" Target="../ink/ink3332.xml"/><Relationship Id="rId319" Type="http://schemas.openxmlformats.org/officeDocument/2006/relationships/image" Target="../media/image3465.png"/><Relationship Id="rId318" Type="http://schemas.openxmlformats.org/officeDocument/2006/relationships/customXml" Target="../ink/ink3475.xml"/><Relationship Id="rId317" Type="http://schemas.openxmlformats.org/officeDocument/2006/relationships/image" Target="../media/image3464.png"/><Relationship Id="rId316" Type="http://schemas.openxmlformats.org/officeDocument/2006/relationships/customXml" Target="../ink/ink3474.xml"/><Relationship Id="rId315" Type="http://schemas.openxmlformats.org/officeDocument/2006/relationships/image" Target="../media/image3463.png"/><Relationship Id="rId314" Type="http://schemas.openxmlformats.org/officeDocument/2006/relationships/customXml" Target="../ink/ink3473.xml"/><Relationship Id="rId313" Type="http://schemas.openxmlformats.org/officeDocument/2006/relationships/image" Target="../media/image3462.png"/><Relationship Id="rId312" Type="http://schemas.openxmlformats.org/officeDocument/2006/relationships/customXml" Target="../ink/ink3472.xml"/><Relationship Id="rId311" Type="http://schemas.openxmlformats.org/officeDocument/2006/relationships/image" Target="../media/image3461.png"/><Relationship Id="rId310" Type="http://schemas.openxmlformats.org/officeDocument/2006/relationships/customXml" Target="../ink/ink3471.xml"/><Relationship Id="rId31" Type="http://schemas.openxmlformats.org/officeDocument/2006/relationships/image" Target="../media/image3321.png"/><Relationship Id="rId309" Type="http://schemas.openxmlformats.org/officeDocument/2006/relationships/image" Target="../media/image3460.png"/><Relationship Id="rId308" Type="http://schemas.openxmlformats.org/officeDocument/2006/relationships/customXml" Target="../ink/ink3470.xml"/><Relationship Id="rId307" Type="http://schemas.openxmlformats.org/officeDocument/2006/relationships/image" Target="../media/image3459.png"/><Relationship Id="rId306" Type="http://schemas.openxmlformats.org/officeDocument/2006/relationships/customXml" Target="../ink/ink3469.xml"/><Relationship Id="rId305" Type="http://schemas.openxmlformats.org/officeDocument/2006/relationships/image" Target="../media/image3458.png"/><Relationship Id="rId304" Type="http://schemas.openxmlformats.org/officeDocument/2006/relationships/customXml" Target="../ink/ink3468.xml"/><Relationship Id="rId303" Type="http://schemas.openxmlformats.org/officeDocument/2006/relationships/image" Target="../media/image3457.png"/><Relationship Id="rId302" Type="http://schemas.openxmlformats.org/officeDocument/2006/relationships/customXml" Target="../ink/ink3467.xml"/><Relationship Id="rId301" Type="http://schemas.openxmlformats.org/officeDocument/2006/relationships/image" Target="../media/image3456.png"/><Relationship Id="rId300" Type="http://schemas.openxmlformats.org/officeDocument/2006/relationships/customXml" Target="../ink/ink3466.xml"/><Relationship Id="rId30" Type="http://schemas.openxmlformats.org/officeDocument/2006/relationships/customXml" Target="../ink/ink3331.xml"/><Relationship Id="rId3" Type="http://schemas.openxmlformats.org/officeDocument/2006/relationships/image" Target="../media/image3307.png"/><Relationship Id="rId299" Type="http://schemas.openxmlformats.org/officeDocument/2006/relationships/image" Target="../media/image3455.png"/><Relationship Id="rId298" Type="http://schemas.openxmlformats.org/officeDocument/2006/relationships/customXml" Target="../ink/ink3465.xml"/><Relationship Id="rId297" Type="http://schemas.openxmlformats.org/officeDocument/2006/relationships/image" Target="../media/image3454.png"/><Relationship Id="rId296" Type="http://schemas.openxmlformats.org/officeDocument/2006/relationships/customXml" Target="../ink/ink3464.xml"/><Relationship Id="rId295" Type="http://schemas.openxmlformats.org/officeDocument/2006/relationships/image" Target="../media/image3453.png"/><Relationship Id="rId294" Type="http://schemas.openxmlformats.org/officeDocument/2006/relationships/customXml" Target="../ink/ink3463.xml"/><Relationship Id="rId293" Type="http://schemas.openxmlformats.org/officeDocument/2006/relationships/image" Target="../media/image3452.png"/><Relationship Id="rId292" Type="http://schemas.openxmlformats.org/officeDocument/2006/relationships/customXml" Target="../ink/ink3462.xml"/><Relationship Id="rId291" Type="http://schemas.openxmlformats.org/officeDocument/2006/relationships/image" Target="../media/image3451.png"/><Relationship Id="rId290" Type="http://schemas.openxmlformats.org/officeDocument/2006/relationships/customXml" Target="../ink/ink3461.xml"/><Relationship Id="rId29" Type="http://schemas.openxmlformats.org/officeDocument/2006/relationships/image" Target="../media/image3320.png"/><Relationship Id="rId289" Type="http://schemas.openxmlformats.org/officeDocument/2006/relationships/image" Target="../media/image3450.png"/><Relationship Id="rId288" Type="http://schemas.openxmlformats.org/officeDocument/2006/relationships/customXml" Target="../ink/ink3460.xml"/><Relationship Id="rId287" Type="http://schemas.openxmlformats.org/officeDocument/2006/relationships/image" Target="../media/image3449.png"/><Relationship Id="rId286" Type="http://schemas.openxmlformats.org/officeDocument/2006/relationships/customXml" Target="../ink/ink3459.xml"/><Relationship Id="rId285" Type="http://schemas.openxmlformats.org/officeDocument/2006/relationships/image" Target="../media/image3448.png"/><Relationship Id="rId284" Type="http://schemas.openxmlformats.org/officeDocument/2006/relationships/customXml" Target="../ink/ink3458.xml"/><Relationship Id="rId283" Type="http://schemas.openxmlformats.org/officeDocument/2006/relationships/image" Target="../media/image3447.png"/><Relationship Id="rId282" Type="http://schemas.openxmlformats.org/officeDocument/2006/relationships/customXml" Target="../ink/ink3457.xml"/><Relationship Id="rId281" Type="http://schemas.openxmlformats.org/officeDocument/2006/relationships/image" Target="../media/image3446.png"/><Relationship Id="rId280" Type="http://schemas.openxmlformats.org/officeDocument/2006/relationships/customXml" Target="../ink/ink3456.xml"/><Relationship Id="rId28" Type="http://schemas.openxmlformats.org/officeDocument/2006/relationships/customXml" Target="../ink/ink3330.xml"/><Relationship Id="rId279" Type="http://schemas.openxmlformats.org/officeDocument/2006/relationships/image" Target="../media/image3445.png"/><Relationship Id="rId278" Type="http://schemas.openxmlformats.org/officeDocument/2006/relationships/customXml" Target="../ink/ink3455.xml"/><Relationship Id="rId277" Type="http://schemas.openxmlformats.org/officeDocument/2006/relationships/image" Target="../media/image3444.png"/><Relationship Id="rId276" Type="http://schemas.openxmlformats.org/officeDocument/2006/relationships/customXml" Target="../ink/ink3454.xml"/><Relationship Id="rId275" Type="http://schemas.openxmlformats.org/officeDocument/2006/relationships/image" Target="../media/image3443.png"/><Relationship Id="rId274" Type="http://schemas.openxmlformats.org/officeDocument/2006/relationships/customXml" Target="../ink/ink3453.xml"/><Relationship Id="rId273" Type="http://schemas.openxmlformats.org/officeDocument/2006/relationships/image" Target="../media/image3442.png"/><Relationship Id="rId272" Type="http://schemas.openxmlformats.org/officeDocument/2006/relationships/customXml" Target="../ink/ink3452.xml"/><Relationship Id="rId271" Type="http://schemas.openxmlformats.org/officeDocument/2006/relationships/image" Target="../media/image3441.png"/><Relationship Id="rId270" Type="http://schemas.openxmlformats.org/officeDocument/2006/relationships/customXml" Target="../ink/ink3451.xml"/><Relationship Id="rId27" Type="http://schemas.openxmlformats.org/officeDocument/2006/relationships/image" Target="../media/image3319.png"/><Relationship Id="rId269" Type="http://schemas.openxmlformats.org/officeDocument/2006/relationships/image" Target="../media/image3440.png"/><Relationship Id="rId268" Type="http://schemas.openxmlformats.org/officeDocument/2006/relationships/customXml" Target="../ink/ink3450.xml"/><Relationship Id="rId267" Type="http://schemas.openxmlformats.org/officeDocument/2006/relationships/image" Target="../media/image3439.png"/><Relationship Id="rId266" Type="http://schemas.openxmlformats.org/officeDocument/2006/relationships/customXml" Target="../ink/ink3449.xml"/><Relationship Id="rId265" Type="http://schemas.openxmlformats.org/officeDocument/2006/relationships/image" Target="../media/image3438.png"/><Relationship Id="rId264" Type="http://schemas.openxmlformats.org/officeDocument/2006/relationships/customXml" Target="../ink/ink3448.xml"/><Relationship Id="rId263" Type="http://schemas.openxmlformats.org/officeDocument/2006/relationships/image" Target="../media/image3437.png"/><Relationship Id="rId262" Type="http://schemas.openxmlformats.org/officeDocument/2006/relationships/customXml" Target="../ink/ink3447.xml"/><Relationship Id="rId261" Type="http://schemas.openxmlformats.org/officeDocument/2006/relationships/image" Target="../media/image3436.png"/><Relationship Id="rId260" Type="http://schemas.openxmlformats.org/officeDocument/2006/relationships/customXml" Target="../ink/ink3446.xml"/><Relationship Id="rId26" Type="http://schemas.openxmlformats.org/officeDocument/2006/relationships/customXml" Target="../ink/ink3329.xml"/><Relationship Id="rId259" Type="http://schemas.openxmlformats.org/officeDocument/2006/relationships/image" Target="../media/image3435.png"/><Relationship Id="rId258" Type="http://schemas.openxmlformats.org/officeDocument/2006/relationships/customXml" Target="../ink/ink3445.xml"/><Relationship Id="rId257" Type="http://schemas.openxmlformats.org/officeDocument/2006/relationships/image" Target="../media/image3434.png"/><Relationship Id="rId256" Type="http://schemas.openxmlformats.org/officeDocument/2006/relationships/customXml" Target="../ink/ink3444.xml"/><Relationship Id="rId255" Type="http://schemas.openxmlformats.org/officeDocument/2006/relationships/image" Target="../media/image3433.png"/><Relationship Id="rId254" Type="http://schemas.openxmlformats.org/officeDocument/2006/relationships/customXml" Target="../ink/ink3443.xml"/><Relationship Id="rId253" Type="http://schemas.openxmlformats.org/officeDocument/2006/relationships/image" Target="../media/image3432.png"/><Relationship Id="rId252" Type="http://schemas.openxmlformats.org/officeDocument/2006/relationships/customXml" Target="../ink/ink3442.xml"/><Relationship Id="rId251" Type="http://schemas.openxmlformats.org/officeDocument/2006/relationships/image" Target="../media/image3431.png"/><Relationship Id="rId250" Type="http://schemas.openxmlformats.org/officeDocument/2006/relationships/customXml" Target="../ink/ink3441.xml"/><Relationship Id="rId25" Type="http://schemas.openxmlformats.org/officeDocument/2006/relationships/image" Target="../media/image3318.png"/><Relationship Id="rId249" Type="http://schemas.openxmlformats.org/officeDocument/2006/relationships/image" Target="../media/image3430.png"/><Relationship Id="rId248" Type="http://schemas.openxmlformats.org/officeDocument/2006/relationships/customXml" Target="../ink/ink3440.xml"/><Relationship Id="rId247" Type="http://schemas.openxmlformats.org/officeDocument/2006/relationships/image" Target="../media/image3429.png"/><Relationship Id="rId246" Type="http://schemas.openxmlformats.org/officeDocument/2006/relationships/customXml" Target="../ink/ink3439.xml"/><Relationship Id="rId245" Type="http://schemas.openxmlformats.org/officeDocument/2006/relationships/image" Target="../media/image3428.png"/><Relationship Id="rId244" Type="http://schemas.openxmlformats.org/officeDocument/2006/relationships/customXml" Target="../ink/ink3438.xml"/><Relationship Id="rId243" Type="http://schemas.openxmlformats.org/officeDocument/2006/relationships/image" Target="../media/image3427.png"/><Relationship Id="rId242" Type="http://schemas.openxmlformats.org/officeDocument/2006/relationships/customXml" Target="../ink/ink3437.xml"/><Relationship Id="rId241" Type="http://schemas.openxmlformats.org/officeDocument/2006/relationships/image" Target="../media/image3426.png"/><Relationship Id="rId240" Type="http://schemas.openxmlformats.org/officeDocument/2006/relationships/customXml" Target="../ink/ink3436.xml"/><Relationship Id="rId24" Type="http://schemas.openxmlformats.org/officeDocument/2006/relationships/customXml" Target="../ink/ink3328.xml"/><Relationship Id="rId239" Type="http://schemas.openxmlformats.org/officeDocument/2006/relationships/image" Target="../media/image3425.png"/><Relationship Id="rId238" Type="http://schemas.openxmlformats.org/officeDocument/2006/relationships/customXml" Target="../ink/ink3435.xml"/><Relationship Id="rId237" Type="http://schemas.openxmlformats.org/officeDocument/2006/relationships/image" Target="../media/image3424.png"/><Relationship Id="rId236" Type="http://schemas.openxmlformats.org/officeDocument/2006/relationships/customXml" Target="../ink/ink3434.xml"/><Relationship Id="rId235" Type="http://schemas.openxmlformats.org/officeDocument/2006/relationships/image" Target="../media/image3423.png"/><Relationship Id="rId234" Type="http://schemas.openxmlformats.org/officeDocument/2006/relationships/customXml" Target="../ink/ink3433.xml"/><Relationship Id="rId233" Type="http://schemas.openxmlformats.org/officeDocument/2006/relationships/image" Target="../media/image3422.png"/><Relationship Id="rId232" Type="http://schemas.openxmlformats.org/officeDocument/2006/relationships/customXml" Target="../ink/ink3432.xml"/><Relationship Id="rId231" Type="http://schemas.openxmlformats.org/officeDocument/2006/relationships/image" Target="../media/image3421.png"/><Relationship Id="rId230" Type="http://schemas.openxmlformats.org/officeDocument/2006/relationships/customXml" Target="../ink/ink3431.xml"/><Relationship Id="rId23" Type="http://schemas.openxmlformats.org/officeDocument/2006/relationships/image" Target="../media/image3317.png"/><Relationship Id="rId229" Type="http://schemas.openxmlformats.org/officeDocument/2006/relationships/image" Target="../media/image3420.png"/><Relationship Id="rId228" Type="http://schemas.openxmlformats.org/officeDocument/2006/relationships/customXml" Target="../ink/ink3430.xml"/><Relationship Id="rId227" Type="http://schemas.openxmlformats.org/officeDocument/2006/relationships/image" Target="../media/image3419.png"/><Relationship Id="rId226" Type="http://schemas.openxmlformats.org/officeDocument/2006/relationships/customXml" Target="../ink/ink3429.xml"/><Relationship Id="rId225" Type="http://schemas.openxmlformats.org/officeDocument/2006/relationships/image" Target="../media/image3418.png"/><Relationship Id="rId224" Type="http://schemas.openxmlformats.org/officeDocument/2006/relationships/customXml" Target="../ink/ink3428.xml"/><Relationship Id="rId223" Type="http://schemas.openxmlformats.org/officeDocument/2006/relationships/image" Target="../media/image3417.png"/><Relationship Id="rId222" Type="http://schemas.openxmlformats.org/officeDocument/2006/relationships/customXml" Target="../ink/ink3427.xml"/><Relationship Id="rId221" Type="http://schemas.openxmlformats.org/officeDocument/2006/relationships/image" Target="../media/image3416.png"/><Relationship Id="rId220" Type="http://schemas.openxmlformats.org/officeDocument/2006/relationships/customXml" Target="../ink/ink3426.xml"/><Relationship Id="rId22" Type="http://schemas.openxmlformats.org/officeDocument/2006/relationships/customXml" Target="../ink/ink3327.xml"/><Relationship Id="rId219" Type="http://schemas.openxmlformats.org/officeDocument/2006/relationships/image" Target="../media/image3415.png"/><Relationship Id="rId218" Type="http://schemas.openxmlformats.org/officeDocument/2006/relationships/customXml" Target="../ink/ink3425.xml"/><Relationship Id="rId217" Type="http://schemas.openxmlformats.org/officeDocument/2006/relationships/image" Target="../media/image3414.png"/><Relationship Id="rId216" Type="http://schemas.openxmlformats.org/officeDocument/2006/relationships/customXml" Target="../ink/ink3424.xml"/><Relationship Id="rId215" Type="http://schemas.openxmlformats.org/officeDocument/2006/relationships/image" Target="../media/image3413.png"/><Relationship Id="rId214" Type="http://schemas.openxmlformats.org/officeDocument/2006/relationships/customXml" Target="../ink/ink3423.xml"/><Relationship Id="rId213" Type="http://schemas.openxmlformats.org/officeDocument/2006/relationships/image" Target="../media/image3412.png"/><Relationship Id="rId212" Type="http://schemas.openxmlformats.org/officeDocument/2006/relationships/customXml" Target="../ink/ink3422.xml"/><Relationship Id="rId211" Type="http://schemas.openxmlformats.org/officeDocument/2006/relationships/image" Target="../media/image3411.png"/><Relationship Id="rId210" Type="http://schemas.openxmlformats.org/officeDocument/2006/relationships/customXml" Target="../ink/ink3421.xml"/><Relationship Id="rId21" Type="http://schemas.openxmlformats.org/officeDocument/2006/relationships/image" Target="../media/image3316.png"/><Relationship Id="rId209" Type="http://schemas.openxmlformats.org/officeDocument/2006/relationships/image" Target="../media/image3410.png"/><Relationship Id="rId208" Type="http://schemas.openxmlformats.org/officeDocument/2006/relationships/customXml" Target="../ink/ink3420.xml"/><Relationship Id="rId207" Type="http://schemas.openxmlformats.org/officeDocument/2006/relationships/image" Target="../media/image3409.png"/><Relationship Id="rId206" Type="http://schemas.openxmlformats.org/officeDocument/2006/relationships/customXml" Target="../ink/ink3419.xml"/><Relationship Id="rId205" Type="http://schemas.openxmlformats.org/officeDocument/2006/relationships/image" Target="../media/image3408.png"/><Relationship Id="rId204" Type="http://schemas.openxmlformats.org/officeDocument/2006/relationships/customXml" Target="../ink/ink3418.xml"/><Relationship Id="rId203" Type="http://schemas.openxmlformats.org/officeDocument/2006/relationships/image" Target="../media/image3407.png"/><Relationship Id="rId202" Type="http://schemas.openxmlformats.org/officeDocument/2006/relationships/customXml" Target="../ink/ink3417.xml"/><Relationship Id="rId201" Type="http://schemas.openxmlformats.org/officeDocument/2006/relationships/image" Target="../media/image3406.png"/><Relationship Id="rId200" Type="http://schemas.openxmlformats.org/officeDocument/2006/relationships/customXml" Target="../ink/ink3416.xml"/><Relationship Id="rId20" Type="http://schemas.openxmlformats.org/officeDocument/2006/relationships/customXml" Target="../ink/ink3326.xml"/><Relationship Id="rId2" Type="http://schemas.openxmlformats.org/officeDocument/2006/relationships/customXml" Target="../ink/ink3317.xml"/><Relationship Id="rId199" Type="http://schemas.openxmlformats.org/officeDocument/2006/relationships/image" Target="../media/image3405.png"/><Relationship Id="rId198" Type="http://schemas.openxmlformats.org/officeDocument/2006/relationships/customXml" Target="../ink/ink3415.xml"/><Relationship Id="rId197" Type="http://schemas.openxmlformats.org/officeDocument/2006/relationships/image" Target="../media/image3404.png"/><Relationship Id="rId196" Type="http://schemas.openxmlformats.org/officeDocument/2006/relationships/customXml" Target="../ink/ink3414.xml"/><Relationship Id="rId195" Type="http://schemas.openxmlformats.org/officeDocument/2006/relationships/image" Target="../media/image3403.png"/><Relationship Id="rId194" Type="http://schemas.openxmlformats.org/officeDocument/2006/relationships/customXml" Target="../ink/ink3413.xml"/><Relationship Id="rId193" Type="http://schemas.openxmlformats.org/officeDocument/2006/relationships/image" Target="../media/image3402.png"/><Relationship Id="rId192" Type="http://schemas.openxmlformats.org/officeDocument/2006/relationships/customXml" Target="../ink/ink3412.xml"/><Relationship Id="rId191" Type="http://schemas.openxmlformats.org/officeDocument/2006/relationships/image" Target="../media/image3401.png"/><Relationship Id="rId190" Type="http://schemas.openxmlformats.org/officeDocument/2006/relationships/customXml" Target="../ink/ink3411.xml"/><Relationship Id="rId19" Type="http://schemas.openxmlformats.org/officeDocument/2006/relationships/image" Target="../media/image3315.png"/><Relationship Id="rId189" Type="http://schemas.openxmlformats.org/officeDocument/2006/relationships/image" Target="../media/image3400.png"/><Relationship Id="rId188" Type="http://schemas.openxmlformats.org/officeDocument/2006/relationships/customXml" Target="../ink/ink3410.xml"/><Relationship Id="rId187" Type="http://schemas.openxmlformats.org/officeDocument/2006/relationships/image" Target="../media/image3399.png"/><Relationship Id="rId186" Type="http://schemas.openxmlformats.org/officeDocument/2006/relationships/customXml" Target="../ink/ink3409.xml"/><Relationship Id="rId185" Type="http://schemas.openxmlformats.org/officeDocument/2006/relationships/image" Target="../media/image3398.png"/><Relationship Id="rId184" Type="http://schemas.openxmlformats.org/officeDocument/2006/relationships/customXml" Target="../ink/ink3408.xml"/><Relationship Id="rId183" Type="http://schemas.openxmlformats.org/officeDocument/2006/relationships/image" Target="../media/image3397.png"/><Relationship Id="rId182" Type="http://schemas.openxmlformats.org/officeDocument/2006/relationships/customXml" Target="../ink/ink3407.xml"/><Relationship Id="rId181" Type="http://schemas.openxmlformats.org/officeDocument/2006/relationships/image" Target="../media/image3396.png"/><Relationship Id="rId180" Type="http://schemas.openxmlformats.org/officeDocument/2006/relationships/customXml" Target="../ink/ink3406.xml"/><Relationship Id="rId18" Type="http://schemas.openxmlformats.org/officeDocument/2006/relationships/customXml" Target="../ink/ink3325.xml"/><Relationship Id="rId179" Type="http://schemas.openxmlformats.org/officeDocument/2006/relationships/image" Target="../media/image3395.png"/><Relationship Id="rId178" Type="http://schemas.openxmlformats.org/officeDocument/2006/relationships/customXml" Target="../ink/ink3405.xml"/><Relationship Id="rId177" Type="http://schemas.openxmlformats.org/officeDocument/2006/relationships/image" Target="../media/image3394.png"/><Relationship Id="rId176" Type="http://schemas.openxmlformats.org/officeDocument/2006/relationships/customXml" Target="../ink/ink3404.xml"/><Relationship Id="rId175" Type="http://schemas.openxmlformats.org/officeDocument/2006/relationships/image" Target="../media/image3393.png"/><Relationship Id="rId174" Type="http://schemas.openxmlformats.org/officeDocument/2006/relationships/customXml" Target="../ink/ink3403.xml"/><Relationship Id="rId173" Type="http://schemas.openxmlformats.org/officeDocument/2006/relationships/image" Target="../media/image3392.png"/><Relationship Id="rId172" Type="http://schemas.openxmlformats.org/officeDocument/2006/relationships/customXml" Target="../ink/ink3402.xml"/><Relationship Id="rId171" Type="http://schemas.openxmlformats.org/officeDocument/2006/relationships/image" Target="../media/image3391.png"/><Relationship Id="rId170" Type="http://schemas.openxmlformats.org/officeDocument/2006/relationships/customXml" Target="../ink/ink3401.xml"/><Relationship Id="rId17" Type="http://schemas.openxmlformats.org/officeDocument/2006/relationships/image" Target="../media/image3314.png"/><Relationship Id="rId169" Type="http://schemas.openxmlformats.org/officeDocument/2006/relationships/image" Target="../media/image3390.png"/><Relationship Id="rId168" Type="http://schemas.openxmlformats.org/officeDocument/2006/relationships/customXml" Target="../ink/ink3400.xml"/><Relationship Id="rId167" Type="http://schemas.openxmlformats.org/officeDocument/2006/relationships/image" Target="../media/image3389.png"/><Relationship Id="rId166" Type="http://schemas.openxmlformats.org/officeDocument/2006/relationships/customXml" Target="../ink/ink3399.xml"/><Relationship Id="rId165" Type="http://schemas.openxmlformats.org/officeDocument/2006/relationships/image" Target="../media/image3388.png"/><Relationship Id="rId164" Type="http://schemas.openxmlformats.org/officeDocument/2006/relationships/customXml" Target="../ink/ink3398.xml"/><Relationship Id="rId163" Type="http://schemas.openxmlformats.org/officeDocument/2006/relationships/image" Target="../media/image3387.png"/><Relationship Id="rId162" Type="http://schemas.openxmlformats.org/officeDocument/2006/relationships/customXml" Target="../ink/ink3397.xml"/><Relationship Id="rId161" Type="http://schemas.openxmlformats.org/officeDocument/2006/relationships/image" Target="../media/image3386.png"/><Relationship Id="rId160" Type="http://schemas.openxmlformats.org/officeDocument/2006/relationships/customXml" Target="../ink/ink3396.xml"/><Relationship Id="rId16" Type="http://schemas.openxmlformats.org/officeDocument/2006/relationships/customXml" Target="../ink/ink3324.xml"/><Relationship Id="rId159" Type="http://schemas.openxmlformats.org/officeDocument/2006/relationships/image" Target="../media/image3385.png"/><Relationship Id="rId158" Type="http://schemas.openxmlformats.org/officeDocument/2006/relationships/customXml" Target="../ink/ink3395.xml"/><Relationship Id="rId157" Type="http://schemas.openxmlformats.org/officeDocument/2006/relationships/image" Target="../media/image3384.png"/><Relationship Id="rId156" Type="http://schemas.openxmlformats.org/officeDocument/2006/relationships/customXml" Target="../ink/ink3394.xml"/><Relationship Id="rId155" Type="http://schemas.openxmlformats.org/officeDocument/2006/relationships/image" Target="../media/image3383.png"/><Relationship Id="rId154" Type="http://schemas.openxmlformats.org/officeDocument/2006/relationships/customXml" Target="../ink/ink3393.xml"/><Relationship Id="rId153" Type="http://schemas.openxmlformats.org/officeDocument/2006/relationships/image" Target="../media/image3382.png"/><Relationship Id="rId152" Type="http://schemas.openxmlformats.org/officeDocument/2006/relationships/customXml" Target="../ink/ink3392.xml"/><Relationship Id="rId151" Type="http://schemas.openxmlformats.org/officeDocument/2006/relationships/image" Target="../media/image3381.png"/><Relationship Id="rId150" Type="http://schemas.openxmlformats.org/officeDocument/2006/relationships/customXml" Target="../ink/ink3391.xml"/><Relationship Id="rId15" Type="http://schemas.openxmlformats.org/officeDocument/2006/relationships/image" Target="../media/image3313.png"/><Relationship Id="rId149" Type="http://schemas.openxmlformats.org/officeDocument/2006/relationships/image" Target="../media/image3380.png"/><Relationship Id="rId148" Type="http://schemas.openxmlformats.org/officeDocument/2006/relationships/customXml" Target="../ink/ink3390.xml"/><Relationship Id="rId147" Type="http://schemas.openxmlformats.org/officeDocument/2006/relationships/image" Target="../media/image3379.png"/><Relationship Id="rId146" Type="http://schemas.openxmlformats.org/officeDocument/2006/relationships/customXml" Target="../ink/ink3389.xml"/><Relationship Id="rId145" Type="http://schemas.openxmlformats.org/officeDocument/2006/relationships/image" Target="../media/image3378.png"/><Relationship Id="rId144" Type="http://schemas.openxmlformats.org/officeDocument/2006/relationships/customXml" Target="../ink/ink3388.xml"/><Relationship Id="rId143" Type="http://schemas.openxmlformats.org/officeDocument/2006/relationships/image" Target="../media/image3377.png"/><Relationship Id="rId142" Type="http://schemas.openxmlformats.org/officeDocument/2006/relationships/customXml" Target="../ink/ink3387.xml"/><Relationship Id="rId141" Type="http://schemas.openxmlformats.org/officeDocument/2006/relationships/image" Target="../media/image3376.png"/><Relationship Id="rId140" Type="http://schemas.openxmlformats.org/officeDocument/2006/relationships/customXml" Target="../ink/ink3386.xml"/><Relationship Id="rId14" Type="http://schemas.openxmlformats.org/officeDocument/2006/relationships/customXml" Target="../ink/ink3323.xml"/><Relationship Id="rId139" Type="http://schemas.openxmlformats.org/officeDocument/2006/relationships/image" Target="../media/image3375.png"/><Relationship Id="rId138" Type="http://schemas.openxmlformats.org/officeDocument/2006/relationships/customXml" Target="../ink/ink3385.xml"/><Relationship Id="rId137" Type="http://schemas.openxmlformats.org/officeDocument/2006/relationships/image" Target="../media/image3374.png"/><Relationship Id="rId136" Type="http://schemas.openxmlformats.org/officeDocument/2006/relationships/customXml" Target="../ink/ink3384.xml"/><Relationship Id="rId135" Type="http://schemas.openxmlformats.org/officeDocument/2006/relationships/image" Target="../media/image3373.png"/><Relationship Id="rId134" Type="http://schemas.openxmlformats.org/officeDocument/2006/relationships/customXml" Target="../ink/ink3383.xml"/><Relationship Id="rId133" Type="http://schemas.openxmlformats.org/officeDocument/2006/relationships/image" Target="../media/image3372.png"/><Relationship Id="rId132" Type="http://schemas.openxmlformats.org/officeDocument/2006/relationships/customXml" Target="../ink/ink3382.xml"/><Relationship Id="rId131" Type="http://schemas.openxmlformats.org/officeDocument/2006/relationships/image" Target="../media/image3371.png"/><Relationship Id="rId130" Type="http://schemas.openxmlformats.org/officeDocument/2006/relationships/customXml" Target="../ink/ink3381.xml"/><Relationship Id="rId13" Type="http://schemas.openxmlformats.org/officeDocument/2006/relationships/image" Target="../media/image3312.png"/><Relationship Id="rId129" Type="http://schemas.openxmlformats.org/officeDocument/2006/relationships/image" Target="../media/image3370.png"/><Relationship Id="rId128" Type="http://schemas.openxmlformats.org/officeDocument/2006/relationships/customXml" Target="../ink/ink3380.xml"/><Relationship Id="rId127" Type="http://schemas.openxmlformats.org/officeDocument/2006/relationships/image" Target="../media/image3369.png"/><Relationship Id="rId126" Type="http://schemas.openxmlformats.org/officeDocument/2006/relationships/customXml" Target="../ink/ink3379.xml"/><Relationship Id="rId125" Type="http://schemas.openxmlformats.org/officeDocument/2006/relationships/image" Target="../media/image3368.png"/><Relationship Id="rId124" Type="http://schemas.openxmlformats.org/officeDocument/2006/relationships/customXml" Target="../ink/ink3378.xml"/><Relationship Id="rId123" Type="http://schemas.openxmlformats.org/officeDocument/2006/relationships/image" Target="../media/image3367.png"/><Relationship Id="rId122" Type="http://schemas.openxmlformats.org/officeDocument/2006/relationships/customXml" Target="../ink/ink3377.xml"/><Relationship Id="rId121" Type="http://schemas.openxmlformats.org/officeDocument/2006/relationships/image" Target="../media/image3366.png"/><Relationship Id="rId120" Type="http://schemas.openxmlformats.org/officeDocument/2006/relationships/customXml" Target="../ink/ink3376.xml"/><Relationship Id="rId12" Type="http://schemas.openxmlformats.org/officeDocument/2006/relationships/customXml" Target="../ink/ink3322.xml"/><Relationship Id="rId119" Type="http://schemas.openxmlformats.org/officeDocument/2006/relationships/image" Target="../media/image3365.png"/><Relationship Id="rId118" Type="http://schemas.openxmlformats.org/officeDocument/2006/relationships/customXml" Target="../ink/ink3375.xml"/><Relationship Id="rId117" Type="http://schemas.openxmlformats.org/officeDocument/2006/relationships/image" Target="../media/image3364.png"/><Relationship Id="rId116" Type="http://schemas.openxmlformats.org/officeDocument/2006/relationships/customXml" Target="../ink/ink3374.xml"/><Relationship Id="rId115" Type="http://schemas.openxmlformats.org/officeDocument/2006/relationships/image" Target="../media/image3363.png"/><Relationship Id="rId114" Type="http://schemas.openxmlformats.org/officeDocument/2006/relationships/customXml" Target="../ink/ink3373.xml"/><Relationship Id="rId113" Type="http://schemas.openxmlformats.org/officeDocument/2006/relationships/image" Target="../media/image3362.png"/><Relationship Id="rId112" Type="http://schemas.openxmlformats.org/officeDocument/2006/relationships/customXml" Target="../ink/ink3372.xml"/><Relationship Id="rId111" Type="http://schemas.openxmlformats.org/officeDocument/2006/relationships/image" Target="../media/image3361.png"/><Relationship Id="rId110" Type="http://schemas.openxmlformats.org/officeDocument/2006/relationships/customXml" Target="../ink/ink3371.xml"/><Relationship Id="rId11" Type="http://schemas.openxmlformats.org/officeDocument/2006/relationships/image" Target="../media/image3311.png"/><Relationship Id="rId109" Type="http://schemas.openxmlformats.org/officeDocument/2006/relationships/image" Target="../media/image3360.png"/><Relationship Id="rId108" Type="http://schemas.openxmlformats.org/officeDocument/2006/relationships/customXml" Target="../ink/ink3370.xml"/><Relationship Id="rId107" Type="http://schemas.openxmlformats.org/officeDocument/2006/relationships/image" Target="../media/image3359.png"/><Relationship Id="rId106" Type="http://schemas.openxmlformats.org/officeDocument/2006/relationships/customXml" Target="../ink/ink3369.xml"/><Relationship Id="rId105" Type="http://schemas.openxmlformats.org/officeDocument/2006/relationships/image" Target="../media/image3358.png"/><Relationship Id="rId104" Type="http://schemas.openxmlformats.org/officeDocument/2006/relationships/customXml" Target="../ink/ink3368.xml"/><Relationship Id="rId103" Type="http://schemas.openxmlformats.org/officeDocument/2006/relationships/image" Target="../media/image3357.png"/><Relationship Id="rId102" Type="http://schemas.openxmlformats.org/officeDocument/2006/relationships/customXml" Target="../ink/ink3367.xml"/><Relationship Id="rId101" Type="http://schemas.openxmlformats.org/officeDocument/2006/relationships/image" Target="../media/image3356.png"/><Relationship Id="rId100" Type="http://schemas.openxmlformats.org/officeDocument/2006/relationships/customXml" Target="../ink/ink3366.xml"/><Relationship Id="rId10" Type="http://schemas.openxmlformats.org/officeDocument/2006/relationships/customXml" Target="../ink/ink3321.xml"/><Relationship Id="rId1" Type="http://schemas.openxmlformats.org/officeDocument/2006/relationships/image" Target="../media/image3306.emf"/></Relationships>
</file>

<file path=ppt/slides/_rels/slide12.xml.rels><?xml version="1.0" encoding="UTF-8" standalone="yes"?>
<Relationships xmlns="http://schemas.openxmlformats.org/package/2006/relationships"><Relationship Id="rId99" Type="http://schemas.openxmlformats.org/officeDocument/2006/relationships/customXml" Target="../ink/ink3724.xml"/><Relationship Id="rId98" Type="http://schemas.openxmlformats.org/officeDocument/2006/relationships/image" Target="../media/image3712.png"/><Relationship Id="rId97" Type="http://schemas.openxmlformats.org/officeDocument/2006/relationships/customXml" Target="../ink/ink3723.xml"/><Relationship Id="rId96" Type="http://schemas.openxmlformats.org/officeDocument/2006/relationships/image" Target="../media/image3711.png"/><Relationship Id="rId95" Type="http://schemas.openxmlformats.org/officeDocument/2006/relationships/customXml" Target="../ink/ink3722.xml"/><Relationship Id="rId94" Type="http://schemas.openxmlformats.org/officeDocument/2006/relationships/image" Target="../media/image3710.png"/><Relationship Id="rId93" Type="http://schemas.openxmlformats.org/officeDocument/2006/relationships/customXml" Target="../ink/ink3721.xml"/><Relationship Id="rId92" Type="http://schemas.openxmlformats.org/officeDocument/2006/relationships/image" Target="../media/image3709.png"/><Relationship Id="rId91" Type="http://schemas.openxmlformats.org/officeDocument/2006/relationships/customXml" Target="../ink/ink3720.xml"/><Relationship Id="rId90" Type="http://schemas.openxmlformats.org/officeDocument/2006/relationships/image" Target="../media/image3708.png"/><Relationship Id="rId9" Type="http://schemas.openxmlformats.org/officeDocument/2006/relationships/customXml" Target="../ink/ink3679.xml"/><Relationship Id="rId89" Type="http://schemas.openxmlformats.org/officeDocument/2006/relationships/customXml" Target="../ink/ink3719.xml"/><Relationship Id="rId88" Type="http://schemas.openxmlformats.org/officeDocument/2006/relationships/image" Target="../media/image3707.png"/><Relationship Id="rId87" Type="http://schemas.openxmlformats.org/officeDocument/2006/relationships/customXml" Target="../ink/ink3718.xml"/><Relationship Id="rId86" Type="http://schemas.openxmlformats.org/officeDocument/2006/relationships/image" Target="../media/image3706.png"/><Relationship Id="rId85" Type="http://schemas.openxmlformats.org/officeDocument/2006/relationships/customXml" Target="../ink/ink3717.xml"/><Relationship Id="rId84" Type="http://schemas.openxmlformats.org/officeDocument/2006/relationships/image" Target="../media/image3705.png"/><Relationship Id="rId83" Type="http://schemas.openxmlformats.org/officeDocument/2006/relationships/customXml" Target="../ink/ink3716.xml"/><Relationship Id="rId82" Type="http://schemas.openxmlformats.org/officeDocument/2006/relationships/image" Target="../media/image3704.png"/><Relationship Id="rId81" Type="http://schemas.openxmlformats.org/officeDocument/2006/relationships/customXml" Target="../ink/ink3715.xml"/><Relationship Id="rId80" Type="http://schemas.openxmlformats.org/officeDocument/2006/relationships/image" Target="../media/image3703.png"/><Relationship Id="rId8" Type="http://schemas.openxmlformats.org/officeDocument/2006/relationships/image" Target="../media/image3667.png"/><Relationship Id="rId79" Type="http://schemas.openxmlformats.org/officeDocument/2006/relationships/customXml" Target="../ink/ink3714.xml"/><Relationship Id="rId78" Type="http://schemas.openxmlformats.org/officeDocument/2006/relationships/image" Target="../media/image3702.png"/><Relationship Id="rId77" Type="http://schemas.openxmlformats.org/officeDocument/2006/relationships/customXml" Target="../ink/ink3713.xml"/><Relationship Id="rId76" Type="http://schemas.openxmlformats.org/officeDocument/2006/relationships/image" Target="../media/image3701.png"/><Relationship Id="rId75" Type="http://schemas.openxmlformats.org/officeDocument/2006/relationships/customXml" Target="../ink/ink3712.xml"/><Relationship Id="rId74" Type="http://schemas.openxmlformats.org/officeDocument/2006/relationships/image" Target="../media/image3700.png"/><Relationship Id="rId73" Type="http://schemas.openxmlformats.org/officeDocument/2006/relationships/customXml" Target="../ink/ink3711.xml"/><Relationship Id="rId72" Type="http://schemas.openxmlformats.org/officeDocument/2006/relationships/image" Target="../media/image3699.png"/><Relationship Id="rId71" Type="http://schemas.openxmlformats.org/officeDocument/2006/relationships/customXml" Target="../ink/ink3710.xml"/><Relationship Id="rId70" Type="http://schemas.openxmlformats.org/officeDocument/2006/relationships/image" Target="../media/image3698.png"/><Relationship Id="rId7" Type="http://schemas.openxmlformats.org/officeDocument/2006/relationships/customXml" Target="../ink/ink3678.xml"/><Relationship Id="rId69" Type="http://schemas.openxmlformats.org/officeDocument/2006/relationships/customXml" Target="../ink/ink3709.xml"/><Relationship Id="rId68" Type="http://schemas.openxmlformats.org/officeDocument/2006/relationships/image" Target="../media/image3697.png"/><Relationship Id="rId67" Type="http://schemas.openxmlformats.org/officeDocument/2006/relationships/customXml" Target="../ink/ink3708.xml"/><Relationship Id="rId66" Type="http://schemas.openxmlformats.org/officeDocument/2006/relationships/image" Target="../media/image3696.png"/><Relationship Id="rId65" Type="http://schemas.openxmlformats.org/officeDocument/2006/relationships/customXml" Target="../ink/ink3707.xml"/><Relationship Id="rId64" Type="http://schemas.openxmlformats.org/officeDocument/2006/relationships/image" Target="../media/image3695.png"/><Relationship Id="rId63" Type="http://schemas.openxmlformats.org/officeDocument/2006/relationships/customXml" Target="../ink/ink3706.xml"/><Relationship Id="rId62" Type="http://schemas.openxmlformats.org/officeDocument/2006/relationships/image" Target="../media/image3694.png"/><Relationship Id="rId61" Type="http://schemas.openxmlformats.org/officeDocument/2006/relationships/customXml" Target="../ink/ink3705.xml"/><Relationship Id="rId60" Type="http://schemas.openxmlformats.org/officeDocument/2006/relationships/image" Target="../media/image3693.png"/><Relationship Id="rId6" Type="http://schemas.openxmlformats.org/officeDocument/2006/relationships/image" Target="../media/image3666.png"/><Relationship Id="rId59" Type="http://schemas.openxmlformats.org/officeDocument/2006/relationships/customXml" Target="../ink/ink3704.xml"/><Relationship Id="rId58" Type="http://schemas.openxmlformats.org/officeDocument/2006/relationships/image" Target="../media/image3692.png"/><Relationship Id="rId57" Type="http://schemas.openxmlformats.org/officeDocument/2006/relationships/customXml" Target="../ink/ink3703.xml"/><Relationship Id="rId56" Type="http://schemas.openxmlformats.org/officeDocument/2006/relationships/image" Target="../media/image3691.png"/><Relationship Id="rId55" Type="http://schemas.openxmlformats.org/officeDocument/2006/relationships/customXml" Target="../ink/ink3702.xml"/><Relationship Id="rId541" Type="http://schemas.openxmlformats.org/officeDocument/2006/relationships/slideLayout" Target="../slideLayouts/slideLayout1.xml"/><Relationship Id="rId540" Type="http://schemas.openxmlformats.org/officeDocument/2006/relationships/tags" Target="../tags/tag74.xml"/><Relationship Id="rId54" Type="http://schemas.openxmlformats.org/officeDocument/2006/relationships/image" Target="../media/image3690.png"/><Relationship Id="rId539" Type="http://schemas.openxmlformats.org/officeDocument/2006/relationships/image" Target="../media/image3931.png"/><Relationship Id="rId538" Type="http://schemas.openxmlformats.org/officeDocument/2006/relationships/customXml" Target="../ink/ink3944.xml"/><Relationship Id="rId537" Type="http://schemas.openxmlformats.org/officeDocument/2006/relationships/image" Target="../media/image3930.png"/><Relationship Id="rId536" Type="http://schemas.openxmlformats.org/officeDocument/2006/relationships/customXml" Target="../ink/ink3943.xml"/><Relationship Id="rId535" Type="http://schemas.openxmlformats.org/officeDocument/2006/relationships/image" Target="../media/image3929.png"/><Relationship Id="rId534" Type="http://schemas.openxmlformats.org/officeDocument/2006/relationships/customXml" Target="../ink/ink3942.xml"/><Relationship Id="rId533" Type="http://schemas.openxmlformats.org/officeDocument/2006/relationships/image" Target="../media/image3928.png"/><Relationship Id="rId532" Type="http://schemas.openxmlformats.org/officeDocument/2006/relationships/customXml" Target="../ink/ink3941.xml"/><Relationship Id="rId531" Type="http://schemas.openxmlformats.org/officeDocument/2006/relationships/image" Target="../media/image3927.png"/><Relationship Id="rId530" Type="http://schemas.openxmlformats.org/officeDocument/2006/relationships/customXml" Target="../ink/ink3940.xml"/><Relationship Id="rId53" Type="http://schemas.openxmlformats.org/officeDocument/2006/relationships/customXml" Target="../ink/ink3701.xml"/><Relationship Id="rId529" Type="http://schemas.openxmlformats.org/officeDocument/2006/relationships/image" Target="../media/image3926.png"/><Relationship Id="rId528" Type="http://schemas.openxmlformats.org/officeDocument/2006/relationships/customXml" Target="../ink/ink3939.xml"/><Relationship Id="rId527" Type="http://schemas.openxmlformats.org/officeDocument/2006/relationships/image" Target="../media/image3925.png"/><Relationship Id="rId526" Type="http://schemas.openxmlformats.org/officeDocument/2006/relationships/customXml" Target="../ink/ink3938.xml"/><Relationship Id="rId525" Type="http://schemas.openxmlformats.org/officeDocument/2006/relationships/image" Target="../media/image3924.png"/><Relationship Id="rId524" Type="http://schemas.openxmlformats.org/officeDocument/2006/relationships/customXml" Target="../ink/ink3937.xml"/><Relationship Id="rId523" Type="http://schemas.openxmlformats.org/officeDocument/2006/relationships/image" Target="../media/image3923.png"/><Relationship Id="rId522" Type="http://schemas.openxmlformats.org/officeDocument/2006/relationships/customXml" Target="../ink/ink3936.xml"/><Relationship Id="rId521" Type="http://schemas.openxmlformats.org/officeDocument/2006/relationships/image" Target="../media/image3922.png"/><Relationship Id="rId520" Type="http://schemas.openxmlformats.org/officeDocument/2006/relationships/customXml" Target="../ink/ink3935.xml"/><Relationship Id="rId52" Type="http://schemas.openxmlformats.org/officeDocument/2006/relationships/image" Target="../media/image3689.png"/><Relationship Id="rId519" Type="http://schemas.openxmlformats.org/officeDocument/2006/relationships/image" Target="../media/image3921.png"/><Relationship Id="rId518" Type="http://schemas.openxmlformats.org/officeDocument/2006/relationships/customXml" Target="../ink/ink3934.xml"/><Relationship Id="rId517" Type="http://schemas.openxmlformats.org/officeDocument/2006/relationships/image" Target="../media/image3920.png"/><Relationship Id="rId516" Type="http://schemas.openxmlformats.org/officeDocument/2006/relationships/customXml" Target="../ink/ink3933.xml"/><Relationship Id="rId515" Type="http://schemas.openxmlformats.org/officeDocument/2006/relationships/image" Target="../media/image3919.png"/><Relationship Id="rId514" Type="http://schemas.openxmlformats.org/officeDocument/2006/relationships/customXml" Target="../ink/ink3932.xml"/><Relationship Id="rId513" Type="http://schemas.openxmlformats.org/officeDocument/2006/relationships/image" Target="../media/image3918.png"/><Relationship Id="rId512" Type="http://schemas.openxmlformats.org/officeDocument/2006/relationships/customXml" Target="../ink/ink3931.xml"/><Relationship Id="rId511" Type="http://schemas.openxmlformats.org/officeDocument/2006/relationships/image" Target="../media/image3917.png"/><Relationship Id="rId510" Type="http://schemas.openxmlformats.org/officeDocument/2006/relationships/customXml" Target="../ink/ink3930.xml"/><Relationship Id="rId51" Type="http://schemas.openxmlformats.org/officeDocument/2006/relationships/customXml" Target="../ink/ink3700.xml"/><Relationship Id="rId509" Type="http://schemas.openxmlformats.org/officeDocument/2006/relationships/image" Target="../media/image3916.png"/><Relationship Id="rId508" Type="http://schemas.openxmlformats.org/officeDocument/2006/relationships/customXml" Target="../ink/ink3929.xml"/><Relationship Id="rId507" Type="http://schemas.openxmlformats.org/officeDocument/2006/relationships/image" Target="../media/image3915.png"/><Relationship Id="rId506" Type="http://schemas.openxmlformats.org/officeDocument/2006/relationships/customXml" Target="../ink/ink3928.xml"/><Relationship Id="rId505" Type="http://schemas.openxmlformats.org/officeDocument/2006/relationships/image" Target="../media/image3914.png"/><Relationship Id="rId504" Type="http://schemas.openxmlformats.org/officeDocument/2006/relationships/customXml" Target="../ink/ink3927.xml"/><Relationship Id="rId503" Type="http://schemas.openxmlformats.org/officeDocument/2006/relationships/image" Target="../media/image3913.png"/><Relationship Id="rId502" Type="http://schemas.openxmlformats.org/officeDocument/2006/relationships/customXml" Target="../ink/ink3926.xml"/><Relationship Id="rId501" Type="http://schemas.openxmlformats.org/officeDocument/2006/relationships/image" Target="../media/image3912.png"/><Relationship Id="rId500" Type="http://schemas.openxmlformats.org/officeDocument/2006/relationships/customXml" Target="../ink/ink3925.xml"/><Relationship Id="rId50" Type="http://schemas.openxmlformats.org/officeDocument/2006/relationships/image" Target="../media/image3688.png"/><Relationship Id="rId5" Type="http://schemas.openxmlformats.org/officeDocument/2006/relationships/customXml" Target="../ink/ink3677.xml"/><Relationship Id="rId499" Type="http://schemas.openxmlformats.org/officeDocument/2006/relationships/image" Target="../media/image3911.png"/><Relationship Id="rId498" Type="http://schemas.openxmlformats.org/officeDocument/2006/relationships/customXml" Target="../ink/ink3924.xml"/><Relationship Id="rId497" Type="http://schemas.openxmlformats.org/officeDocument/2006/relationships/image" Target="../media/image3910.png"/><Relationship Id="rId496" Type="http://schemas.openxmlformats.org/officeDocument/2006/relationships/customXml" Target="../ink/ink3923.xml"/><Relationship Id="rId495" Type="http://schemas.openxmlformats.org/officeDocument/2006/relationships/image" Target="../media/image3909.png"/><Relationship Id="rId494" Type="http://schemas.openxmlformats.org/officeDocument/2006/relationships/customXml" Target="../ink/ink3922.xml"/><Relationship Id="rId493" Type="http://schemas.openxmlformats.org/officeDocument/2006/relationships/image" Target="../media/image3908.png"/><Relationship Id="rId492" Type="http://schemas.openxmlformats.org/officeDocument/2006/relationships/customXml" Target="../ink/ink3921.xml"/><Relationship Id="rId491" Type="http://schemas.openxmlformats.org/officeDocument/2006/relationships/image" Target="../media/image3907.png"/><Relationship Id="rId490" Type="http://schemas.openxmlformats.org/officeDocument/2006/relationships/customXml" Target="../ink/ink3920.xml"/><Relationship Id="rId49" Type="http://schemas.openxmlformats.org/officeDocument/2006/relationships/customXml" Target="../ink/ink3699.xml"/><Relationship Id="rId489" Type="http://schemas.openxmlformats.org/officeDocument/2006/relationships/image" Target="../media/image3906.png"/><Relationship Id="rId488" Type="http://schemas.openxmlformats.org/officeDocument/2006/relationships/customXml" Target="../ink/ink3919.xml"/><Relationship Id="rId487" Type="http://schemas.openxmlformats.org/officeDocument/2006/relationships/image" Target="../media/image3905.png"/><Relationship Id="rId486" Type="http://schemas.openxmlformats.org/officeDocument/2006/relationships/customXml" Target="../ink/ink3918.xml"/><Relationship Id="rId485" Type="http://schemas.openxmlformats.org/officeDocument/2006/relationships/image" Target="../media/image3904.png"/><Relationship Id="rId484" Type="http://schemas.openxmlformats.org/officeDocument/2006/relationships/customXml" Target="../ink/ink3917.xml"/><Relationship Id="rId483" Type="http://schemas.openxmlformats.org/officeDocument/2006/relationships/image" Target="../media/image3903.png"/><Relationship Id="rId482" Type="http://schemas.openxmlformats.org/officeDocument/2006/relationships/customXml" Target="../ink/ink3916.xml"/><Relationship Id="rId481" Type="http://schemas.openxmlformats.org/officeDocument/2006/relationships/image" Target="../media/image3902.png"/><Relationship Id="rId480" Type="http://schemas.openxmlformats.org/officeDocument/2006/relationships/customXml" Target="../ink/ink3915.xml"/><Relationship Id="rId48" Type="http://schemas.openxmlformats.org/officeDocument/2006/relationships/image" Target="../media/image3687.png"/><Relationship Id="rId479" Type="http://schemas.openxmlformats.org/officeDocument/2006/relationships/image" Target="../media/image3901.png"/><Relationship Id="rId478" Type="http://schemas.openxmlformats.org/officeDocument/2006/relationships/customXml" Target="../ink/ink3914.xml"/><Relationship Id="rId477" Type="http://schemas.openxmlformats.org/officeDocument/2006/relationships/image" Target="../media/image3900.png"/><Relationship Id="rId476" Type="http://schemas.openxmlformats.org/officeDocument/2006/relationships/customXml" Target="../ink/ink3913.xml"/><Relationship Id="rId475" Type="http://schemas.openxmlformats.org/officeDocument/2006/relationships/image" Target="../media/image3899.png"/><Relationship Id="rId474" Type="http://schemas.openxmlformats.org/officeDocument/2006/relationships/customXml" Target="../ink/ink3912.xml"/><Relationship Id="rId473" Type="http://schemas.openxmlformats.org/officeDocument/2006/relationships/image" Target="../media/image3898.png"/><Relationship Id="rId472" Type="http://schemas.openxmlformats.org/officeDocument/2006/relationships/customXml" Target="../ink/ink3911.xml"/><Relationship Id="rId471" Type="http://schemas.openxmlformats.org/officeDocument/2006/relationships/image" Target="../media/image3897.png"/><Relationship Id="rId470" Type="http://schemas.openxmlformats.org/officeDocument/2006/relationships/customXml" Target="../ink/ink3910.xml"/><Relationship Id="rId47" Type="http://schemas.openxmlformats.org/officeDocument/2006/relationships/customXml" Target="../ink/ink3698.xml"/><Relationship Id="rId469" Type="http://schemas.openxmlformats.org/officeDocument/2006/relationships/image" Target="../media/image3896.png"/><Relationship Id="rId468" Type="http://schemas.openxmlformats.org/officeDocument/2006/relationships/customXml" Target="../ink/ink3909.xml"/><Relationship Id="rId467" Type="http://schemas.openxmlformats.org/officeDocument/2006/relationships/image" Target="../media/image3895.png"/><Relationship Id="rId466" Type="http://schemas.openxmlformats.org/officeDocument/2006/relationships/customXml" Target="../ink/ink3908.xml"/><Relationship Id="rId465" Type="http://schemas.openxmlformats.org/officeDocument/2006/relationships/image" Target="../media/image3894.png"/><Relationship Id="rId464" Type="http://schemas.openxmlformats.org/officeDocument/2006/relationships/customXml" Target="../ink/ink3907.xml"/><Relationship Id="rId463" Type="http://schemas.openxmlformats.org/officeDocument/2006/relationships/image" Target="../media/image3893.png"/><Relationship Id="rId462" Type="http://schemas.openxmlformats.org/officeDocument/2006/relationships/customXml" Target="../ink/ink3906.xml"/><Relationship Id="rId461" Type="http://schemas.openxmlformats.org/officeDocument/2006/relationships/image" Target="../media/image3892.png"/><Relationship Id="rId460" Type="http://schemas.openxmlformats.org/officeDocument/2006/relationships/customXml" Target="../ink/ink3905.xml"/><Relationship Id="rId46" Type="http://schemas.openxmlformats.org/officeDocument/2006/relationships/image" Target="../media/image3686.png"/><Relationship Id="rId459" Type="http://schemas.openxmlformats.org/officeDocument/2006/relationships/image" Target="../media/image3891.png"/><Relationship Id="rId458" Type="http://schemas.openxmlformats.org/officeDocument/2006/relationships/customXml" Target="../ink/ink3904.xml"/><Relationship Id="rId457" Type="http://schemas.openxmlformats.org/officeDocument/2006/relationships/image" Target="../media/image3890.png"/><Relationship Id="rId456" Type="http://schemas.openxmlformats.org/officeDocument/2006/relationships/customXml" Target="../ink/ink3903.xml"/><Relationship Id="rId455" Type="http://schemas.openxmlformats.org/officeDocument/2006/relationships/image" Target="../media/image3889.png"/><Relationship Id="rId454" Type="http://schemas.openxmlformats.org/officeDocument/2006/relationships/customXml" Target="../ink/ink3902.xml"/><Relationship Id="rId453" Type="http://schemas.openxmlformats.org/officeDocument/2006/relationships/image" Target="../media/image3888.png"/><Relationship Id="rId452" Type="http://schemas.openxmlformats.org/officeDocument/2006/relationships/customXml" Target="../ink/ink3901.xml"/><Relationship Id="rId451" Type="http://schemas.openxmlformats.org/officeDocument/2006/relationships/image" Target="../media/image3887.png"/><Relationship Id="rId450" Type="http://schemas.openxmlformats.org/officeDocument/2006/relationships/customXml" Target="../ink/ink3900.xml"/><Relationship Id="rId45" Type="http://schemas.openxmlformats.org/officeDocument/2006/relationships/customXml" Target="../ink/ink3697.xml"/><Relationship Id="rId449" Type="http://schemas.openxmlformats.org/officeDocument/2006/relationships/image" Target="../media/image3886.png"/><Relationship Id="rId448" Type="http://schemas.openxmlformats.org/officeDocument/2006/relationships/customXml" Target="../ink/ink3899.xml"/><Relationship Id="rId447" Type="http://schemas.openxmlformats.org/officeDocument/2006/relationships/image" Target="../media/image3885.png"/><Relationship Id="rId446" Type="http://schemas.openxmlformats.org/officeDocument/2006/relationships/customXml" Target="../ink/ink3898.xml"/><Relationship Id="rId445" Type="http://schemas.openxmlformats.org/officeDocument/2006/relationships/image" Target="../media/image3884.png"/><Relationship Id="rId444" Type="http://schemas.openxmlformats.org/officeDocument/2006/relationships/customXml" Target="../ink/ink3897.xml"/><Relationship Id="rId443" Type="http://schemas.openxmlformats.org/officeDocument/2006/relationships/image" Target="../media/image3883.png"/><Relationship Id="rId442" Type="http://schemas.openxmlformats.org/officeDocument/2006/relationships/customXml" Target="../ink/ink3896.xml"/><Relationship Id="rId441" Type="http://schemas.openxmlformats.org/officeDocument/2006/relationships/image" Target="../media/image3882.png"/><Relationship Id="rId440" Type="http://schemas.openxmlformats.org/officeDocument/2006/relationships/customXml" Target="../ink/ink3895.xml"/><Relationship Id="rId44" Type="http://schemas.openxmlformats.org/officeDocument/2006/relationships/image" Target="../media/image3685.png"/><Relationship Id="rId439" Type="http://schemas.openxmlformats.org/officeDocument/2006/relationships/image" Target="../media/image3881.png"/><Relationship Id="rId438" Type="http://schemas.openxmlformats.org/officeDocument/2006/relationships/customXml" Target="../ink/ink3894.xml"/><Relationship Id="rId437" Type="http://schemas.openxmlformats.org/officeDocument/2006/relationships/image" Target="../media/image3880.png"/><Relationship Id="rId436" Type="http://schemas.openxmlformats.org/officeDocument/2006/relationships/customXml" Target="../ink/ink3893.xml"/><Relationship Id="rId435" Type="http://schemas.openxmlformats.org/officeDocument/2006/relationships/image" Target="../media/image3879.png"/><Relationship Id="rId434" Type="http://schemas.openxmlformats.org/officeDocument/2006/relationships/customXml" Target="../ink/ink3892.xml"/><Relationship Id="rId433" Type="http://schemas.openxmlformats.org/officeDocument/2006/relationships/image" Target="../media/image3878.png"/><Relationship Id="rId432" Type="http://schemas.openxmlformats.org/officeDocument/2006/relationships/customXml" Target="../ink/ink3891.xml"/><Relationship Id="rId431" Type="http://schemas.openxmlformats.org/officeDocument/2006/relationships/image" Target="../media/image3877.png"/><Relationship Id="rId430" Type="http://schemas.openxmlformats.org/officeDocument/2006/relationships/customXml" Target="../ink/ink3890.xml"/><Relationship Id="rId43" Type="http://schemas.openxmlformats.org/officeDocument/2006/relationships/customXml" Target="../ink/ink3696.xml"/><Relationship Id="rId429" Type="http://schemas.openxmlformats.org/officeDocument/2006/relationships/image" Target="../media/image3876.png"/><Relationship Id="rId428" Type="http://schemas.openxmlformats.org/officeDocument/2006/relationships/customXml" Target="../ink/ink3889.xml"/><Relationship Id="rId427" Type="http://schemas.openxmlformats.org/officeDocument/2006/relationships/image" Target="../media/image3875.png"/><Relationship Id="rId426" Type="http://schemas.openxmlformats.org/officeDocument/2006/relationships/customXml" Target="../ink/ink3888.xml"/><Relationship Id="rId425" Type="http://schemas.openxmlformats.org/officeDocument/2006/relationships/image" Target="../media/image3874.png"/><Relationship Id="rId424" Type="http://schemas.openxmlformats.org/officeDocument/2006/relationships/customXml" Target="../ink/ink3887.xml"/><Relationship Id="rId423" Type="http://schemas.openxmlformats.org/officeDocument/2006/relationships/image" Target="../media/image3873.png"/><Relationship Id="rId422" Type="http://schemas.openxmlformats.org/officeDocument/2006/relationships/customXml" Target="../ink/ink3886.xml"/><Relationship Id="rId421" Type="http://schemas.openxmlformats.org/officeDocument/2006/relationships/image" Target="../media/image3872.png"/><Relationship Id="rId420" Type="http://schemas.openxmlformats.org/officeDocument/2006/relationships/customXml" Target="../ink/ink3885.xml"/><Relationship Id="rId42" Type="http://schemas.openxmlformats.org/officeDocument/2006/relationships/image" Target="../media/image3684.png"/><Relationship Id="rId419" Type="http://schemas.openxmlformats.org/officeDocument/2006/relationships/image" Target="../media/image3871.png"/><Relationship Id="rId418" Type="http://schemas.openxmlformats.org/officeDocument/2006/relationships/customXml" Target="../ink/ink3884.xml"/><Relationship Id="rId417" Type="http://schemas.openxmlformats.org/officeDocument/2006/relationships/image" Target="../media/image3870.png"/><Relationship Id="rId416" Type="http://schemas.openxmlformats.org/officeDocument/2006/relationships/customXml" Target="../ink/ink3883.xml"/><Relationship Id="rId415" Type="http://schemas.openxmlformats.org/officeDocument/2006/relationships/image" Target="../media/image3869.png"/><Relationship Id="rId414" Type="http://schemas.openxmlformats.org/officeDocument/2006/relationships/customXml" Target="../ink/ink3882.xml"/><Relationship Id="rId413" Type="http://schemas.openxmlformats.org/officeDocument/2006/relationships/image" Target="../media/image3868.png"/><Relationship Id="rId412" Type="http://schemas.openxmlformats.org/officeDocument/2006/relationships/customXml" Target="../ink/ink3881.xml"/><Relationship Id="rId411" Type="http://schemas.openxmlformats.org/officeDocument/2006/relationships/image" Target="../media/image3867.png"/><Relationship Id="rId410" Type="http://schemas.openxmlformats.org/officeDocument/2006/relationships/customXml" Target="../ink/ink3880.xml"/><Relationship Id="rId41" Type="http://schemas.openxmlformats.org/officeDocument/2006/relationships/customXml" Target="../ink/ink3695.xml"/><Relationship Id="rId409" Type="http://schemas.openxmlformats.org/officeDocument/2006/relationships/image" Target="../media/image3866.png"/><Relationship Id="rId408" Type="http://schemas.openxmlformats.org/officeDocument/2006/relationships/customXml" Target="../ink/ink3879.xml"/><Relationship Id="rId407" Type="http://schemas.openxmlformats.org/officeDocument/2006/relationships/image" Target="../media/image3865.png"/><Relationship Id="rId406" Type="http://schemas.openxmlformats.org/officeDocument/2006/relationships/customXml" Target="../ink/ink3878.xml"/><Relationship Id="rId405" Type="http://schemas.openxmlformats.org/officeDocument/2006/relationships/image" Target="../media/image3864.png"/><Relationship Id="rId404" Type="http://schemas.openxmlformats.org/officeDocument/2006/relationships/customXml" Target="../ink/ink3877.xml"/><Relationship Id="rId403" Type="http://schemas.openxmlformats.org/officeDocument/2006/relationships/image" Target="../media/image3863.png"/><Relationship Id="rId402" Type="http://schemas.openxmlformats.org/officeDocument/2006/relationships/customXml" Target="../ink/ink3876.xml"/><Relationship Id="rId401" Type="http://schemas.openxmlformats.org/officeDocument/2006/relationships/image" Target="../media/image3862.png"/><Relationship Id="rId400" Type="http://schemas.openxmlformats.org/officeDocument/2006/relationships/customXml" Target="../ink/ink3875.xml"/><Relationship Id="rId40" Type="http://schemas.openxmlformats.org/officeDocument/2006/relationships/image" Target="../media/image3683.png"/><Relationship Id="rId4" Type="http://schemas.openxmlformats.org/officeDocument/2006/relationships/image" Target="../media/image3665.png"/><Relationship Id="rId399" Type="http://schemas.openxmlformats.org/officeDocument/2006/relationships/image" Target="../media/image3861.png"/><Relationship Id="rId398" Type="http://schemas.openxmlformats.org/officeDocument/2006/relationships/customXml" Target="../ink/ink3874.xml"/><Relationship Id="rId397" Type="http://schemas.openxmlformats.org/officeDocument/2006/relationships/image" Target="../media/image3860.png"/><Relationship Id="rId396" Type="http://schemas.openxmlformats.org/officeDocument/2006/relationships/customXml" Target="../ink/ink3873.xml"/><Relationship Id="rId395" Type="http://schemas.openxmlformats.org/officeDocument/2006/relationships/image" Target="../media/image3859.png"/><Relationship Id="rId394" Type="http://schemas.openxmlformats.org/officeDocument/2006/relationships/customXml" Target="../ink/ink3872.xml"/><Relationship Id="rId393" Type="http://schemas.openxmlformats.org/officeDocument/2006/relationships/image" Target="../media/image3858.png"/><Relationship Id="rId392" Type="http://schemas.openxmlformats.org/officeDocument/2006/relationships/customXml" Target="../ink/ink3871.xml"/><Relationship Id="rId391" Type="http://schemas.openxmlformats.org/officeDocument/2006/relationships/image" Target="../media/image3857.png"/><Relationship Id="rId390" Type="http://schemas.openxmlformats.org/officeDocument/2006/relationships/customXml" Target="../ink/ink3870.xml"/><Relationship Id="rId39" Type="http://schemas.openxmlformats.org/officeDocument/2006/relationships/customXml" Target="../ink/ink3694.xml"/><Relationship Id="rId389" Type="http://schemas.openxmlformats.org/officeDocument/2006/relationships/image" Target="../media/image3856.png"/><Relationship Id="rId388" Type="http://schemas.openxmlformats.org/officeDocument/2006/relationships/customXml" Target="../ink/ink3869.xml"/><Relationship Id="rId387" Type="http://schemas.openxmlformats.org/officeDocument/2006/relationships/image" Target="../media/image3855.png"/><Relationship Id="rId386" Type="http://schemas.openxmlformats.org/officeDocument/2006/relationships/customXml" Target="../ink/ink3868.xml"/><Relationship Id="rId385" Type="http://schemas.openxmlformats.org/officeDocument/2006/relationships/image" Target="../media/image3854.png"/><Relationship Id="rId384" Type="http://schemas.openxmlformats.org/officeDocument/2006/relationships/customXml" Target="../ink/ink3867.xml"/><Relationship Id="rId383" Type="http://schemas.openxmlformats.org/officeDocument/2006/relationships/image" Target="../media/image3853.png"/><Relationship Id="rId382" Type="http://schemas.openxmlformats.org/officeDocument/2006/relationships/customXml" Target="../ink/ink3866.xml"/><Relationship Id="rId381" Type="http://schemas.openxmlformats.org/officeDocument/2006/relationships/image" Target="../media/image3852.png"/><Relationship Id="rId380" Type="http://schemas.openxmlformats.org/officeDocument/2006/relationships/customXml" Target="../ink/ink3865.xml"/><Relationship Id="rId38" Type="http://schemas.openxmlformats.org/officeDocument/2006/relationships/image" Target="../media/image3682.png"/><Relationship Id="rId379" Type="http://schemas.openxmlformats.org/officeDocument/2006/relationships/image" Target="../media/image3851.png"/><Relationship Id="rId378" Type="http://schemas.openxmlformats.org/officeDocument/2006/relationships/customXml" Target="../ink/ink3864.xml"/><Relationship Id="rId377" Type="http://schemas.openxmlformats.org/officeDocument/2006/relationships/image" Target="../media/image3850.png"/><Relationship Id="rId376" Type="http://schemas.openxmlformats.org/officeDocument/2006/relationships/customXml" Target="../ink/ink3863.xml"/><Relationship Id="rId375" Type="http://schemas.openxmlformats.org/officeDocument/2006/relationships/image" Target="../media/image3849.png"/><Relationship Id="rId374" Type="http://schemas.openxmlformats.org/officeDocument/2006/relationships/customXml" Target="../ink/ink3862.xml"/><Relationship Id="rId373" Type="http://schemas.openxmlformats.org/officeDocument/2006/relationships/image" Target="../media/image3848.png"/><Relationship Id="rId372" Type="http://schemas.openxmlformats.org/officeDocument/2006/relationships/customXml" Target="../ink/ink3861.xml"/><Relationship Id="rId371" Type="http://schemas.openxmlformats.org/officeDocument/2006/relationships/image" Target="../media/image3847.png"/><Relationship Id="rId370" Type="http://schemas.openxmlformats.org/officeDocument/2006/relationships/customXml" Target="../ink/ink3860.xml"/><Relationship Id="rId37" Type="http://schemas.openxmlformats.org/officeDocument/2006/relationships/customXml" Target="../ink/ink3693.xml"/><Relationship Id="rId369" Type="http://schemas.openxmlformats.org/officeDocument/2006/relationships/image" Target="../media/image3846.png"/><Relationship Id="rId368" Type="http://schemas.openxmlformats.org/officeDocument/2006/relationships/customXml" Target="../ink/ink3859.xml"/><Relationship Id="rId367" Type="http://schemas.openxmlformats.org/officeDocument/2006/relationships/image" Target="../media/image3845.png"/><Relationship Id="rId366" Type="http://schemas.openxmlformats.org/officeDocument/2006/relationships/customXml" Target="../ink/ink3858.xml"/><Relationship Id="rId365" Type="http://schemas.openxmlformats.org/officeDocument/2006/relationships/image" Target="../media/image3844.png"/><Relationship Id="rId364" Type="http://schemas.openxmlformats.org/officeDocument/2006/relationships/customXml" Target="../ink/ink3857.xml"/><Relationship Id="rId363" Type="http://schemas.openxmlformats.org/officeDocument/2006/relationships/image" Target="../media/image3843.png"/><Relationship Id="rId362" Type="http://schemas.openxmlformats.org/officeDocument/2006/relationships/customXml" Target="../ink/ink3856.xml"/><Relationship Id="rId361" Type="http://schemas.openxmlformats.org/officeDocument/2006/relationships/image" Target="../media/image3842.png"/><Relationship Id="rId360" Type="http://schemas.openxmlformats.org/officeDocument/2006/relationships/customXml" Target="../ink/ink3855.xml"/><Relationship Id="rId36" Type="http://schemas.openxmlformats.org/officeDocument/2006/relationships/image" Target="../media/image3681.png"/><Relationship Id="rId359" Type="http://schemas.openxmlformats.org/officeDocument/2006/relationships/image" Target="../media/image3841.png"/><Relationship Id="rId358" Type="http://schemas.openxmlformats.org/officeDocument/2006/relationships/customXml" Target="../ink/ink3854.xml"/><Relationship Id="rId357" Type="http://schemas.openxmlformats.org/officeDocument/2006/relationships/image" Target="../media/image3840.png"/><Relationship Id="rId356" Type="http://schemas.openxmlformats.org/officeDocument/2006/relationships/customXml" Target="../ink/ink3853.xml"/><Relationship Id="rId355" Type="http://schemas.openxmlformats.org/officeDocument/2006/relationships/image" Target="../media/image3839.png"/><Relationship Id="rId354" Type="http://schemas.openxmlformats.org/officeDocument/2006/relationships/customXml" Target="../ink/ink3852.xml"/><Relationship Id="rId353" Type="http://schemas.openxmlformats.org/officeDocument/2006/relationships/image" Target="../media/image3144.png"/><Relationship Id="rId352" Type="http://schemas.openxmlformats.org/officeDocument/2006/relationships/customXml" Target="../ink/ink3851.xml"/><Relationship Id="rId351" Type="http://schemas.openxmlformats.org/officeDocument/2006/relationships/image" Target="../media/image3838.png"/><Relationship Id="rId350" Type="http://schemas.openxmlformats.org/officeDocument/2006/relationships/customXml" Target="../ink/ink3850.xml"/><Relationship Id="rId35" Type="http://schemas.openxmlformats.org/officeDocument/2006/relationships/customXml" Target="../ink/ink3692.xml"/><Relationship Id="rId349" Type="http://schemas.openxmlformats.org/officeDocument/2006/relationships/image" Target="../media/image3837.png"/><Relationship Id="rId348" Type="http://schemas.openxmlformats.org/officeDocument/2006/relationships/customXml" Target="../ink/ink3849.xml"/><Relationship Id="rId347" Type="http://schemas.openxmlformats.org/officeDocument/2006/relationships/image" Target="../media/image3836.png"/><Relationship Id="rId346" Type="http://schemas.openxmlformats.org/officeDocument/2006/relationships/customXml" Target="../ink/ink3848.xml"/><Relationship Id="rId345" Type="http://schemas.openxmlformats.org/officeDocument/2006/relationships/image" Target="../media/image3835.png"/><Relationship Id="rId344" Type="http://schemas.openxmlformats.org/officeDocument/2006/relationships/customXml" Target="../ink/ink3847.xml"/><Relationship Id="rId343" Type="http://schemas.openxmlformats.org/officeDocument/2006/relationships/image" Target="../media/image3834.png"/><Relationship Id="rId342" Type="http://schemas.openxmlformats.org/officeDocument/2006/relationships/customXml" Target="../ink/ink3846.xml"/><Relationship Id="rId341" Type="http://schemas.openxmlformats.org/officeDocument/2006/relationships/image" Target="../media/image3833.png"/><Relationship Id="rId340" Type="http://schemas.openxmlformats.org/officeDocument/2006/relationships/customXml" Target="../ink/ink3845.xml"/><Relationship Id="rId34" Type="http://schemas.openxmlformats.org/officeDocument/2006/relationships/image" Target="../media/image3680.png"/><Relationship Id="rId339" Type="http://schemas.openxmlformats.org/officeDocument/2006/relationships/image" Target="../media/image3832.png"/><Relationship Id="rId338" Type="http://schemas.openxmlformats.org/officeDocument/2006/relationships/customXml" Target="../ink/ink3844.xml"/><Relationship Id="rId337" Type="http://schemas.openxmlformats.org/officeDocument/2006/relationships/image" Target="../media/image3831.png"/><Relationship Id="rId336" Type="http://schemas.openxmlformats.org/officeDocument/2006/relationships/customXml" Target="../ink/ink3843.xml"/><Relationship Id="rId335" Type="http://schemas.openxmlformats.org/officeDocument/2006/relationships/image" Target="../media/image3830.png"/><Relationship Id="rId334" Type="http://schemas.openxmlformats.org/officeDocument/2006/relationships/customXml" Target="../ink/ink3842.xml"/><Relationship Id="rId333" Type="http://schemas.openxmlformats.org/officeDocument/2006/relationships/image" Target="../media/image3829.png"/><Relationship Id="rId332" Type="http://schemas.openxmlformats.org/officeDocument/2006/relationships/customXml" Target="../ink/ink3841.xml"/><Relationship Id="rId331" Type="http://schemas.openxmlformats.org/officeDocument/2006/relationships/image" Target="../media/image3828.png"/><Relationship Id="rId330" Type="http://schemas.openxmlformats.org/officeDocument/2006/relationships/customXml" Target="../ink/ink3840.xml"/><Relationship Id="rId33" Type="http://schemas.openxmlformats.org/officeDocument/2006/relationships/customXml" Target="../ink/ink3691.xml"/><Relationship Id="rId329" Type="http://schemas.openxmlformats.org/officeDocument/2006/relationships/image" Target="../media/image3827.png"/><Relationship Id="rId328" Type="http://schemas.openxmlformats.org/officeDocument/2006/relationships/customXml" Target="../ink/ink3839.xml"/><Relationship Id="rId327" Type="http://schemas.openxmlformats.org/officeDocument/2006/relationships/image" Target="../media/image3826.png"/><Relationship Id="rId326" Type="http://schemas.openxmlformats.org/officeDocument/2006/relationships/customXml" Target="../ink/ink3838.xml"/><Relationship Id="rId325" Type="http://schemas.openxmlformats.org/officeDocument/2006/relationships/image" Target="../media/image3825.png"/><Relationship Id="rId324" Type="http://schemas.openxmlformats.org/officeDocument/2006/relationships/customXml" Target="../ink/ink3837.xml"/><Relationship Id="rId323" Type="http://schemas.openxmlformats.org/officeDocument/2006/relationships/image" Target="../media/image3824.png"/><Relationship Id="rId322" Type="http://schemas.openxmlformats.org/officeDocument/2006/relationships/customXml" Target="../ink/ink3836.xml"/><Relationship Id="rId321" Type="http://schemas.openxmlformats.org/officeDocument/2006/relationships/image" Target="../media/image3823.png"/><Relationship Id="rId320" Type="http://schemas.openxmlformats.org/officeDocument/2006/relationships/customXml" Target="../ink/ink3835.xml"/><Relationship Id="rId32" Type="http://schemas.openxmlformats.org/officeDocument/2006/relationships/image" Target="../media/image3679.png"/><Relationship Id="rId319" Type="http://schemas.openxmlformats.org/officeDocument/2006/relationships/image" Target="../media/image3822.png"/><Relationship Id="rId318" Type="http://schemas.openxmlformats.org/officeDocument/2006/relationships/customXml" Target="../ink/ink3834.xml"/><Relationship Id="rId317" Type="http://schemas.openxmlformats.org/officeDocument/2006/relationships/image" Target="../media/image3821.png"/><Relationship Id="rId316" Type="http://schemas.openxmlformats.org/officeDocument/2006/relationships/customXml" Target="../ink/ink3833.xml"/><Relationship Id="rId315" Type="http://schemas.openxmlformats.org/officeDocument/2006/relationships/image" Target="../media/image3820.png"/><Relationship Id="rId314" Type="http://schemas.openxmlformats.org/officeDocument/2006/relationships/customXml" Target="../ink/ink3832.xml"/><Relationship Id="rId313" Type="http://schemas.openxmlformats.org/officeDocument/2006/relationships/image" Target="../media/image3819.png"/><Relationship Id="rId312" Type="http://schemas.openxmlformats.org/officeDocument/2006/relationships/customXml" Target="../ink/ink3831.xml"/><Relationship Id="rId311" Type="http://schemas.openxmlformats.org/officeDocument/2006/relationships/image" Target="../media/image3818.png"/><Relationship Id="rId310" Type="http://schemas.openxmlformats.org/officeDocument/2006/relationships/customXml" Target="../ink/ink3830.xml"/><Relationship Id="rId31" Type="http://schemas.openxmlformats.org/officeDocument/2006/relationships/customXml" Target="../ink/ink3690.xml"/><Relationship Id="rId309" Type="http://schemas.openxmlformats.org/officeDocument/2006/relationships/image" Target="../media/image3817.png"/><Relationship Id="rId308" Type="http://schemas.openxmlformats.org/officeDocument/2006/relationships/customXml" Target="../ink/ink3829.xml"/><Relationship Id="rId307" Type="http://schemas.openxmlformats.org/officeDocument/2006/relationships/image" Target="../media/image3816.png"/><Relationship Id="rId306" Type="http://schemas.openxmlformats.org/officeDocument/2006/relationships/customXml" Target="../ink/ink3828.xml"/><Relationship Id="rId305" Type="http://schemas.openxmlformats.org/officeDocument/2006/relationships/image" Target="../media/image3815.png"/><Relationship Id="rId304" Type="http://schemas.openxmlformats.org/officeDocument/2006/relationships/customXml" Target="../ink/ink3827.xml"/><Relationship Id="rId303" Type="http://schemas.openxmlformats.org/officeDocument/2006/relationships/image" Target="../media/image3814.png"/><Relationship Id="rId302" Type="http://schemas.openxmlformats.org/officeDocument/2006/relationships/customXml" Target="../ink/ink3826.xml"/><Relationship Id="rId301" Type="http://schemas.openxmlformats.org/officeDocument/2006/relationships/image" Target="../media/image3813.png"/><Relationship Id="rId300" Type="http://schemas.openxmlformats.org/officeDocument/2006/relationships/customXml" Target="../ink/ink3825.xml"/><Relationship Id="rId30" Type="http://schemas.openxmlformats.org/officeDocument/2006/relationships/image" Target="../media/image3678.png"/><Relationship Id="rId3" Type="http://schemas.openxmlformats.org/officeDocument/2006/relationships/customXml" Target="../ink/ink3676.xml"/><Relationship Id="rId299" Type="http://schemas.openxmlformats.org/officeDocument/2006/relationships/image" Target="../media/image3812.png"/><Relationship Id="rId298" Type="http://schemas.openxmlformats.org/officeDocument/2006/relationships/customXml" Target="../ink/ink3824.xml"/><Relationship Id="rId297" Type="http://schemas.openxmlformats.org/officeDocument/2006/relationships/image" Target="../media/image3811.png"/><Relationship Id="rId296" Type="http://schemas.openxmlformats.org/officeDocument/2006/relationships/customXml" Target="../ink/ink3823.xml"/><Relationship Id="rId295" Type="http://schemas.openxmlformats.org/officeDocument/2006/relationships/image" Target="../media/image3810.png"/><Relationship Id="rId294" Type="http://schemas.openxmlformats.org/officeDocument/2006/relationships/customXml" Target="../ink/ink3822.xml"/><Relationship Id="rId293" Type="http://schemas.openxmlformats.org/officeDocument/2006/relationships/image" Target="../media/image3809.png"/><Relationship Id="rId292" Type="http://schemas.openxmlformats.org/officeDocument/2006/relationships/customXml" Target="../ink/ink3821.xml"/><Relationship Id="rId291" Type="http://schemas.openxmlformats.org/officeDocument/2006/relationships/image" Target="../media/image3808.png"/><Relationship Id="rId290" Type="http://schemas.openxmlformats.org/officeDocument/2006/relationships/customXml" Target="../ink/ink3820.xml"/><Relationship Id="rId29" Type="http://schemas.openxmlformats.org/officeDocument/2006/relationships/customXml" Target="../ink/ink3689.xml"/><Relationship Id="rId289" Type="http://schemas.openxmlformats.org/officeDocument/2006/relationships/image" Target="../media/image3807.png"/><Relationship Id="rId288" Type="http://schemas.openxmlformats.org/officeDocument/2006/relationships/customXml" Target="../ink/ink3819.xml"/><Relationship Id="rId287" Type="http://schemas.openxmlformats.org/officeDocument/2006/relationships/image" Target="../media/image3806.png"/><Relationship Id="rId286" Type="http://schemas.openxmlformats.org/officeDocument/2006/relationships/customXml" Target="../ink/ink3818.xml"/><Relationship Id="rId285" Type="http://schemas.openxmlformats.org/officeDocument/2006/relationships/image" Target="../media/image3805.png"/><Relationship Id="rId284" Type="http://schemas.openxmlformats.org/officeDocument/2006/relationships/customXml" Target="../ink/ink3817.xml"/><Relationship Id="rId283" Type="http://schemas.openxmlformats.org/officeDocument/2006/relationships/image" Target="../media/image3804.png"/><Relationship Id="rId282" Type="http://schemas.openxmlformats.org/officeDocument/2006/relationships/customXml" Target="../ink/ink3816.xml"/><Relationship Id="rId281" Type="http://schemas.openxmlformats.org/officeDocument/2006/relationships/image" Target="../media/image3803.png"/><Relationship Id="rId280" Type="http://schemas.openxmlformats.org/officeDocument/2006/relationships/customXml" Target="../ink/ink3815.xml"/><Relationship Id="rId28" Type="http://schemas.openxmlformats.org/officeDocument/2006/relationships/image" Target="../media/image3677.png"/><Relationship Id="rId279" Type="http://schemas.openxmlformats.org/officeDocument/2006/relationships/image" Target="../media/image3802.png"/><Relationship Id="rId278" Type="http://schemas.openxmlformats.org/officeDocument/2006/relationships/customXml" Target="../ink/ink3814.xml"/><Relationship Id="rId277" Type="http://schemas.openxmlformats.org/officeDocument/2006/relationships/image" Target="../media/image3801.png"/><Relationship Id="rId276" Type="http://schemas.openxmlformats.org/officeDocument/2006/relationships/customXml" Target="../ink/ink3813.xml"/><Relationship Id="rId275" Type="http://schemas.openxmlformats.org/officeDocument/2006/relationships/image" Target="../media/image3800.png"/><Relationship Id="rId274" Type="http://schemas.openxmlformats.org/officeDocument/2006/relationships/customXml" Target="../ink/ink3812.xml"/><Relationship Id="rId273" Type="http://schemas.openxmlformats.org/officeDocument/2006/relationships/image" Target="../media/image3799.png"/><Relationship Id="rId272" Type="http://schemas.openxmlformats.org/officeDocument/2006/relationships/customXml" Target="../ink/ink3811.xml"/><Relationship Id="rId271" Type="http://schemas.openxmlformats.org/officeDocument/2006/relationships/image" Target="../media/image3798.png"/><Relationship Id="rId270" Type="http://schemas.openxmlformats.org/officeDocument/2006/relationships/customXml" Target="../ink/ink3810.xml"/><Relationship Id="rId27" Type="http://schemas.openxmlformats.org/officeDocument/2006/relationships/customXml" Target="../ink/ink3688.xml"/><Relationship Id="rId269" Type="http://schemas.openxmlformats.org/officeDocument/2006/relationships/image" Target="../media/image3797.png"/><Relationship Id="rId268" Type="http://schemas.openxmlformats.org/officeDocument/2006/relationships/customXml" Target="../ink/ink3809.xml"/><Relationship Id="rId267" Type="http://schemas.openxmlformats.org/officeDocument/2006/relationships/image" Target="../media/image3796.png"/><Relationship Id="rId266" Type="http://schemas.openxmlformats.org/officeDocument/2006/relationships/customXml" Target="../ink/ink3808.xml"/><Relationship Id="rId265" Type="http://schemas.openxmlformats.org/officeDocument/2006/relationships/image" Target="../media/image3795.png"/><Relationship Id="rId264" Type="http://schemas.openxmlformats.org/officeDocument/2006/relationships/customXml" Target="../ink/ink3807.xml"/><Relationship Id="rId263" Type="http://schemas.openxmlformats.org/officeDocument/2006/relationships/image" Target="../media/image3794.png"/><Relationship Id="rId262" Type="http://schemas.openxmlformats.org/officeDocument/2006/relationships/customXml" Target="../ink/ink3806.xml"/><Relationship Id="rId261" Type="http://schemas.openxmlformats.org/officeDocument/2006/relationships/customXml" Target="../ink/ink3805.xml"/><Relationship Id="rId260" Type="http://schemas.openxmlformats.org/officeDocument/2006/relationships/image" Target="../media/image3793.png"/><Relationship Id="rId26" Type="http://schemas.openxmlformats.org/officeDocument/2006/relationships/image" Target="../media/image3676.png"/><Relationship Id="rId259" Type="http://schemas.openxmlformats.org/officeDocument/2006/relationships/customXml" Target="../ink/ink3804.xml"/><Relationship Id="rId258" Type="http://schemas.openxmlformats.org/officeDocument/2006/relationships/image" Target="../media/image3792.png"/><Relationship Id="rId257" Type="http://schemas.openxmlformats.org/officeDocument/2006/relationships/customXml" Target="../ink/ink3803.xml"/><Relationship Id="rId256" Type="http://schemas.openxmlformats.org/officeDocument/2006/relationships/image" Target="../media/image3791.png"/><Relationship Id="rId255" Type="http://schemas.openxmlformats.org/officeDocument/2006/relationships/customXml" Target="../ink/ink3802.xml"/><Relationship Id="rId254" Type="http://schemas.openxmlformats.org/officeDocument/2006/relationships/image" Target="../media/image3790.png"/><Relationship Id="rId253" Type="http://schemas.openxmlformats.org/officeDocument/2006/relationships/customXml" Target="../ink/ink3801.xml"/><Relationship Id="rId252" Type="http://schemas.openxmlformats.org/officeDocument/2006/relationships/image" Target="../media/image3789.png"/><Relationship Id="rId251" Type="http://schemas.openxmlformats.org/officeDocument/2006/relationships/customXml" Target="../ink/ink3800.xml"/><Relationship Id="rId250" Type="http://schemas.openxmlformats.org/officeDocument/2006/relationships/image" Target="../media/image3788.png"/><Relationship Id="rId25" Type="http://schemas.openxmlformats.org/officeDocument/2006/relationships/customXml" Target="../ink/ink3687.xml"/><Relationship Id="rId249" Type="http://schemas.openxmlformats.org/officeDocument/2006/relationships/customXml" Target="../ink/ink3799.xml"/><Relationship Id="rId248" Type="http://schemas.openxmlformats.org/officeDocument/2006/relationships/image" Target="../media/image3787.png"/><Relationship Id="rId247" Type="http://schemas.openxmlformats.org/officeDocument/2006/relationships/customXml" Target="../ink/ink3798.xml"/><Relationship Id="rId246" Type="http://schemas.openxmlformats.org/officeDocument/2006/relationships/image" Target="../media/image3786.png"/><Relationship Id="rId245" Type="http://schemas.openxmlformats.org/officeDocument/2006/relationships/customXml" Target="../ink/ink3797.xml"/><Relationship Id="rId244" Type="http://schemas.openxmlformats.org/officeDocument/2006/relationships/image" Target="../media/image3785.png"/><Relationship Id="rId243" Type="http://schemas.openxmlformats.org/officeDocument/2006/relationships/customXml" Target="../ink/ink3796.xml"/><Relationship Id="rId242" Type="http://schemas.openxmlformats.org/officeDocument/2006/relationships/image" Target="../media/image3784.png"/><Relationship Id="rId241" Type="http://schemas.openxmlformats.org/officeDocument/2006/relationships/customXml" Target="../ink/ink3795.xml"/><Relationship Id="rId240" Type="http://schemas.openxmlformats.org/officeDocument/2006/relationships/image" Target="../media/image3783.png"/><Relationship Id="rId24" Type="http://schemas.openxmlformats.org/officeDocument/2006/relationships/image" Target="../media/image3675.png"/><Relationship Id="rId239" Type="http://schemas.openxmlformats.org/officeDocument/2006/relationships/customXml" Target="../ink/ink3794.xml"/><Relationship Id="rId238" Type="http://schemas.openxmlformats.org/officeDocument/2006/relationships/image" Target="../media/image3782.png"/><Relationship Id="rId237" Type="http://schemas.openxmlformats.org/officeDocument/2006/relationships/customXml" Target="../ink/ink3793.xml"/><Relationship Id="rId236" Type="http://schemas.openxmlformats.org/officeDocument/2006/relationships/image" Target="../media/image3781.png"/><Relationship Id="rId235" Type="http://schemas.openxmlformats.org/officeDocument/2006/relationships/customXml" Target="../ink/ink3792.xml"/><Relationship Id="rId234" Type="http://schemas.openxmlformats.org/officeDocument/2006/relationships/image" Target="../media/image3780.png"/><Relationship Id="rId233" Type="http://schemas.openxmlformats.org/officeDocument/2006/relationships/customXml" Target="../ink/ink3791.xml"/><Relationship Id="rId232" Type="http://schemas.openxmlformats.org/officeDocument/2006/relationships/image" Target="../media/image3779.png"/><Relationship Id="rId231" Type="http://schemas.openxmlformats.org/officeDocument/2006/relationships/customXml" Target="../ink/ink3790.xml"/><Relationship Id="rId230" Type="http://schemas.openxmlformats.org/officeDocument/2006/relationships/image" Target="../media/image3778.png"/><Relationship Id="rId23" Type="http://schemas.openxmlformats.org/officeDocument/2006/relationships/customXml" Target="../ink/ink3686.xml"/><Relationship Id="rId229" Type="http://schemas.openxmlformats.org/officeDocument/2006/relationships/customXml" Target="../ink/ink3789.xml"/><Relationship Id="rId228" Type="http://schemas.openxmlformats.org/officeDocument/2006/relationships/image" Target="../media/image3777.png"/><Relationship Id="rId227" Type="http://schemas.openxmlformats.org/officeDocument/2006/relationships/customXml" Target="../ink/ink3788.xml"/><Relationship Id="rId226" Type="http://schemas.openxmlformats.org/officeDocument/2006/relationships/image" Target="../media/image3776.png"/><Relationship Id="rId225" Type="http://schemas.openxmlformats.org/officeDocument/2006/relationships/customXml" Target="../ink/ink3787.xml"/><Relationship Id="rId224" Type="http://schemas.openxmlformats.org/officeDocument/2006/relationships/image" Target="../media/image3775.png"/><Relationship Id="rId223" Type="http://schemas.openxmlformats.org/officeDocument/2006/relationships/customXml" Target="../ink/ink3786.xml"/><Relationship Id="rId222" Type="http://schemas.openxmlformats.org/officeDocument/2006/relationships/image" Target="../media/image3774.png"/><Relationship Id="rId221" Type="http://schemas.openxmlformats.org/officeDocument/2006/relationships/customXml" Target="../ink/ink3785.xml"/><Relationship Id="rId220" Type="http://schemas.openxmlformats.org/officeDocument/2006/relationships/image" Target="../media/image3773.png"/><Relationship Id="rId22" Type="http://schemas.openxmlformats.org/officeDocument/2006/relationships/image" Target="../media/image3674.png"/><Relationship Id="rId219" Type="http://schemas.openxmlformats.org/officeDocument/2006/relationships/customXml" Target="../ink/ink3784.xml"/><Relationship Id="rId218" Type="http://schemas.openxmlformats.org/officeDocument/2006/relationships/image" Target="../media/image3772.png"/><Relationship Id="rId217" Type="http://schemas.openxmlformats.org/officeDocument/2006/relationships/customXml" Target="../ink/ink3783.xml"/><Relationship Id="rId216" Type="http://schemas.openxmlformats.org/officeDocument/2006/relationships/image" Target="../media/image3771.png"/><Relationship Id="rId215" Type="http://schemas.openxmlformats.org/officeDocument/2006/relationships/customXml" Target="../ink/ink3782.xml"/><Relationship Id="rId214" Type="http://schemas.openxmlformats.org/officeDocument/2006/relationships/image" Target="../media/image3770.png"/><Relationship Id="rId213" Type="http://schemas.openxmlformats.org/officeDocument/2006/relationships/customXml" Target="../ink/ink3781.xml"/><Relationship Id="rId212" Type="http://schemas.openxmlformats.org/officeDocument/2006/relationships/image" Target="../media/image3769.png"/><Relationship Id="rId211" Type="http://schemas.openxmlformats.org/officeDocument/2006/relationships/customXml" Target="../ink/ink3780.xml"/><Relationship Id="rId210" Type="http://schemas.openxmlformats.org/officeDocument/2006/relationships/image" Target="../media/image3768.png"/><Relationship Id="rId21" Type="http://schemas.openxmlformats.org/officeDocument/2006/relationships/customXml" Target="../ink/ink3685.xml"/><Relationship Id="rId209" Type="http://schemas.openxmlformats.org/officeDocument/2006/relationships/customXml" Target="../ink/ink3779.xml"/><Relationship Id="rId208" Type="http://schemas.openxmlformats.org/officeDocument/2006/relationships/image" Target="../media/image3767.png"/><Relationship Id="rId207" Type="http://schemas.openxmlformats.org/officeDocument/2006/relationships/customXml" Target="../ink/ink3778.xml"/><Relationship Id="rId206" Type="http://schemas.openxmlformats.org/officeDocument/2006/relationships/image" Target="../media/image3766.png"/><Relationship Id="rId205" Type="http://schemas.openxmlformats.org/officeDocument/2006/relationships/customXml" Target="../ink/ink3777.xml"/><Relationship Id="rId204" Type="http://schemas.openxmlformats.org/officeDocument/2006/relationships/image" Target="../media/image3765.png"/><Relationship Id="rId203" Type="http://schemas.openxmlformats.org/officeDocument/2006/relationships/customXml" Target="../ink/ink3776.xml"/><Relationship Id="rId202" Type="http://schemas.openxmlformats.org/officeDocument/2006/relationships/image" Target="../media/image3764.png"/><Relationship Id="rId201" Type="http://schemas.openxmlformats.org/officeDocument/2006/relationships/customXml" Target="../ink/ink3775.xml"/><Relationship Id="rId200" Type="http://schemas.openxmlformats.org/officeDocument/2006/relationships/image" Target="../media/image3763.png"/><Relationship Id="rId20" Type="http://schemas.openxmlformats.org/officeDocument/2006/relationships/image" Target="../media/image3673.png"/><Relationship Id="rId2" Type="http://schemas.openxmlformats.org/officeDocument/2006/relationships/image" Target="../media/image3664.jpeg"/><Relationship Id="rId199" Type="http://schemas.openxmlformats.org/officeDocument/2006/relationships/customXml" Target="../ink/ink3774.xml"/><Relationship Id="rId198" Type="http://schemas.openxmlformats.org/officeDocument/2006/relationships/image" Target="../media/image3762.png"/><Relationship Id="rId197" Type="http://schemas.openxmlformats.org/officeDocument/2006/relationships/customXml" Target="../ink/ink3773.xml"/><Relationship Id="rId196" Type="http://schemas.openxmlformats.org/officeDocument/2006/relationships/image" Target="../media/image3761.png"/><Relationship Id="rId195" Type="http://schemas.openxmlformats.org/officeDocument/2006/relationships/customXml" Target="../ink/ink3772.xml"/><Relationship Id="rId194" Type="http://schemas.openxmlformats.org/officeDocument/2006/relationships/image" Target="../media/image3760.png"/><Relationship Id="rId193" Type="http://schemas.openxmlformats.org/officeDocument/2006/relationships/customXml" Target="../ink/ink3771.xml"/><Relationship Id="rId192" Type="http://schemas.openxmlformats.org/officeDocument/2006/relationships/image" Target="../media/image3759.png"/><Relationship Id="rId191" Type="http://schemas.openxmlformats.org/officeDocument/2006/relationships/customXml" Target="../ink/ink3770.xml"/><Relationship Id="rId190" Type="http://schemas.openxmlformats.org/officeDocument/2006/relationships/image" Target="../media/image3758.png"/><Relationship Id="rId19" Type="http://schemas.openxmlformats.org/officeDocument/2006/relationships/customXml" Target="../ink/ink3684.xml"/><Relationship Id="rId189" Type="http://schemas.openxmlformats.org/officeDocument/2006/relationships/customXml" Target="../ink/ink3769.xml"/><Relationship Id="rId188" Type="http://schemas.openxmlformats.org/officeDocument/2006/relationships/image" Target="../media/image3757.png"/><Relationship Id="rId187" Type="http://schemas.openxmlformats.org/officeDocument/2006/relationships/customXml" Target="../ink/ink3768.xml"/><Relationship Id="rId186" Type="http://schemas.openxmlformats.org/officeDocument/2006/relationships/image" Target="../media/image3756.png"/><Relationship Id="rId185" Type="http://schemas.openxmlformats.org/officeDocument/2006/relationships/customXml" Target="../ink/ink3767.xml"/><Relationship Id="rId184" Type="http://schemas.openxmlformats.org/officeDocument/2006/relationships/image" Target="../media/image3755.png"/><Relationship Id="rId183" Type="http://schemas.openxmlformats.org/officeDocument/2006/relationships/customXml" Target="../ink/ink3766.xml"/><Relationship Id="rId182" Type="http://schemas.openxmlformats.org/officeDocument/2006/relationships/image" Target="../media/image3754.png"/><Relationship Id="rId181" Type="http://schemas.openxmlformats.org/officeDocument/2006/relationships/customXml" Target="../ink/ink3765.xml"/><Relationship Id="rId180" Type="http://schemas.openxmlformats.org/officeDocument/2006/relationships/image" Target="../media/image3753.png"/><Relationship Id="rId18" Type="http://schemas.openxmlformats.org/officeDocument/2006/relationships/image" Target="../media/image3672.png"/><Relationship Id="rId179" Type="http://schemas.openxmlformats.org/officeDocument/2006/relationships/customXml" Target="../ink/ink3764.xml"/><Relationship Id="rId178" Type="http://schemas.openxmlformats.org/officeDocument/2006/relationships/image" Target="../media/image3752.png"/><Relationship Id="rId177" Type="http://schemas.openxmlformats.org/officeDocument/2006/relationships/customXml" Target="../ink/ink3763.xml"/><Relationship Id="rId176" Type="http://schemas.openxmlformats.org/officeDocument/2006/relationships/image" Target="../media/image3751.png"/><Relationship Id="rId175" Type="http://schemas.openxmlformats.org/officeDocument/2006/relationships/customXml" Target="../ink/ink3762.xml"/><Relationship Id="rId174" Type="http://schemas.openxmlformats.org/officeDocument/2006/relationships/image" Target="../media/image3750.png"/><Relationship Id="rId173" Type="http://schemas.openxmlformats.org/officeDocument/2006/relationships/customXml" Target="../ink/ink3761.xml"/><Relationship Id="rId172" Type="http://schemas.openxmlformats.org/officeDocument/2006/relationships/image" Target="../media/image3749.png"/><Relationship Id="rId171" Type="http://schemas.openxmlformats.org/officeDocument/2006/relationships/customXml" Target="../ink/ink3760.xml"/><Relationship Id="rId170" Type="http://schemas.openxmlformats.org/officeDocument/2006/relationships/image" Target="../media/image3748.png"/><Relationship Id="rId17" Type="http://schemas.openxmlformats.org/officeDocument/2006/relationships/customXml" Target="../ink/ink3683.xml"/><Relationship Id="rId169" Type="http://schemas.openxmlformats.org/officeDocument/2006/relationships/customXml" Target="../ink/ink3759.xml"/><Relationship Id="rId168" Type="http://schemas.openxmlformats.org/officeDocument/2006/relationships/image" Target="../media/image3747.png"/><Relationship Id="rId167" Type="http://schemas.openxmlformats.org/officeDocument/2006/relationships/customXml" Target="../ink/ink3758.xml"/><Relationship Id="rId166" Type="http://schemas.openxmlformats.org/officeDocument/2006/relationships/image" Target="../media/image3746.png"/><Relationship Id="rId165" Type="http://schemas.openxmlformats.org/officeDocument/2006/relationships/customXml" Target="../ink/ink3757.xml"/><Relationship Id="rId164" Type="http://schemas.openxmlformats.org/officeDocument/2006/relationships/image" Target="../media/image3745.png"/><Relationship Id="rId163" Type="http://schemas.openxmlformats.org/officeDocument/2006/relationships/customXml" Target="../ink/ink3756.xml"/><Relationship Id="rId162" Type="http://schemas.openxmlformats.org/officeDocument/2006/relationships/image" Target="../media/image3744.png"/><Relationship Id="rId161" Type="http://schemas.openxmlformats.org/officeDocument/2006/relationships/customXml" Target="../ink/ink3755.xml"/><Relationship Id="rId160" Type="http://schemas.openxmlformats.org/officeDocument/2006/relationships/image" Target="../media/image3743.png"/><Relationship Id="rId16" Type="http://schemas.openxmlformats.org/officeDocument/2006/relationships/image" Target="../media/image3671.png"/><Relationship Id="rId159" Type="http://schemas.openxmlformats.org/officeDocument/2006/relationships/customXml" Target="../ink/ink3754.xml"/><Relationship Id="rId158" Type="http://schemas.openxmlformats.org/officeDocument/2006/relationships/image" Target="../media/image3742.png"/><Relationship Id="rId157" Type="http://schemas.openxmlformats.org/officeDocument/2006/relationships/customXml" Target="../ink/ink3753.xml"/><Relationship Id="rId156" Type="http://schemas.openxmlformats.org/officeDocument/2006/relationships/image" Target="../media/image3741.png"/><Relationship Id="rId155" Type="http://schemas.openxmlformats.org/officeDocument/2006/relationships/customXml" Target="../ink/ink3752.xml"/><Relationship Id="rId154" Type="http://schemas.openxmlformats.org/officeDocument/2006/relationships/image" Target="../media/image3740.png"/><Relationship Id="rId153" Type="http://schemas.openxmlformats.org/officeDocument/2006/relationships/customXml" Target="../ink/ink3751.xml"/><Relationship Id="rId152" Type="http://schemas.openxmlformats.org/officeDocument/2006/relationships/image" Target="../media/image3739.png"/><Relationship Id="rId151" Type="http://schemas.openxmlformats.org/officeDocument/2006/relationships/customXml" Target="../ink/ink3750.xml"/><Relationship Id="rId150" Type="http://schemas.openxmlformats.org/officeDocument/2006/relationships/image" Target="../media/image3738.png"/><Relationship Id="rId15" Type="http://schemas.openxmlformats.org/officeDocument/2006/relationships/customXml" Target="../ink/ink3682.xml"/><Relationship Id="rId149" Type="http://schemas.openxmlformats.org/officeDocument/2006/relationships/customXml" Target="../ink/ink3749.xml"/><Relationship Id="rId148" Type="http://schemas.openxmlformats.org/officeDocument/2006/relationships/image" Target="../media/image3737.png"/><Relationship Id="rId147" Type="http://schemas.openxmlformats.org/officeDocument/2006/relationships/customXml" Target="../ink/ink3748.xml"/><Relationship Id="rId146" Type="http://schemas.openxmlformats.org/officeDocument/2006/relationships/image" Target="../media/image3736.png"/><Relationship Id="rId145" Type="http://schemas.openxmlformats.org/officeDocument/2006/relationships/customXml" Target="../ink/ink3747.xml"/><Relationship Id="rId144" Type="http://schemas.openxmlformats.org/officeDocument/2006/relationships/image" Target="../media/image3735.png"/><Relationship Id="rId143" Type="http://schemas.openxmlformats.org/officeDocument/2006/relationships/customXml" Target="../ink/ink3746.xml"/><Relationship Id="rId142" Type="http://schemas.openxmlformats.org/officeDocument/2006/relationships/image" Target="../media/image3734.png"/><Relationship Id="rId141" Type="http://schemas.openxmlformats.org/officeDocument/2006/relationships/customXml" Target="../ink/ink3745.xml"/><Relationship Id="rId140" Type="http://schemas.openxmlformats.org/officeDocument/2006/relationships/image" Target="../media/image3733.png"/><Relationship Id="rId14" Type="http://schemas.openxmlformats.org/officeDocument/2006/relationships/image" Target="../media/image3670.png"/><Relationship Id="rId139" Type="http://schemas.openxmlformats.org/officeDocument/2006/relationships/customXml" Target="../ink/ink3744.xml"/><Relationship Id="rId138" Type="http://schemas.openxmlformats.org/officeDocument/2006/relationships/image" Target="../media/image3732.png"/><Relationship Id="rId137" Type="http://schemas.openxmlformats.org/officeDocument/2006/relationships/customXml" Target="../ink/ink3743.xml"/><Relationship Id="rId136" Type="http://schemas.openxmlformats.org/officeDocument/2006/relationships/image" Target="../media/image3731.png"/><Relationship Id="rId135" Type="http://schemas.openxmlformats.org/officeDocument/2006/relationships/customXml" Target="../ink/ink3742.xml"/><Relationship Id="rId134" Type="http://schemas.openxmlformats.org/officeDocument/2006/relationships/image" Target="../media/image3730.png"/><Relationship Id="rId133" Type="http://schemas.openxmlformats.org/officeDocument/2006/relationships/customXml" Target="../ink/ink3741.xml"/><Relationship Id="rId132" Type="http://schemas.openxmlformats.org/officeDocument/2006/relationships/image" Target="../media/image3729.png"/><Relationship Id="rId131" Type="http://schemas.openxmlformats.org/officeDocument/2006/relationships/customXml" Target="../ink/ink3740.xml"/><Relationship Id="rId130" Type="http://schemas.openxmlformats.org/officeDocument/2006/relationships/image" Target="../media/image3728.png"/><Relationship Id="rId13" Type="http://schemas.openxmlformats.org/officeDocument/2006/relationships/customXml" Target="../ink/ink3681.xml"/><Relationship Id="rId129" Type="http://schemas.openxmlformats.org/officeDocument/2006/relationships/customXml" Target="../ink/ink3739.xml"/><Relationship Id="rId128" Type="http://schemas.openxmlformats.org/officeDocument/2006/relationships/image" Target="../media/image3727.png"/><Relationship Id="rId127" Type="http://schemas.openxmlformats.org/officeDocument/2006/relationships/customXml" Target="../ink/ink3738.xml"/><Relationship Id="rId126" Type="http://schemas.openxmlformats.org/officeDocument/2006/relationships/image" Target="../media/image3726.png"/><Relationship Id="rId125" Type="http://schemas.openxmlformats.org/officeDocument/2006/relationships/customXml" Target="../ink/ink3737.xml"/><Relationship Id="rId124" Type="http://schemas.openxmlformats.org/officeDocument/2006/relationships/image" Target="../media/image3725.png"/><Relationship Id="rId123" Type="http://schemas.openxmlformats.org/officeDocument/2006/relationships/customXml" Target="../ink/ink3736.xml"/><Relationship Id="rId122" Type="http://schemas.openxmlformats.org/officeDocument/2006/relationships/image" Target="../media/image3724.png"/><Relationship Id="rId121" Type="http://schemas.openxmlformats.org/officeDocument/2006/relationships/customXml" Target="../ink/ink3735.xml"/><Relationship Id="rId120" Type="http://schemas.openxmlformats.org/officeDocument/2006/relationships/image" Target="../media/image3723.png"/><Relationship Id="rId12" Type="http://schemas.openxmlformats.org/officeDocument/2006/relationships/image" Target="../media/image3669.png"/><Relationship Id="rId119" Type="http://schemas.openxmlformats.org/officeDocument/2006/relationships/customXml" Target="../ink/ink3734.xml"/><Relationship Id="rId118" Type="http://schemas.openxmlformats.org/officeDocument/2006/relationships/image" Target="../media/image3722.png"/><Relationship Id="rId117" Type="http://schemas.openxmlformats.org/officeDocument/2006/relationships/customXml" Target="../ink/ink3733.xml"/><Relationship Id="rId116" Type="http://schemas.openxmlformats.org/officeDocument/2006/relationships/image" Target="../media/image3721.png"/><Relationship Id="rId115" Type="http://schemas.openxmlformats.org/officeDocument/2006/relationships/customXml" Target="../ink/ink3732.xml"/><Relationship Id="rId114" Type="http://schemas.openxmlformats.org/officeDocument/2006/relationships/image" Target="../media/image3720.png"/><Relationship Id="rId113" Type="http://schemas.openxmlformats.org/officeDocument/2006/relationships/customXml" Target="../ink/ink3731.xml"/><Relationship Id="rId112" Type="http://schemas.openxmlformats.org/officeDocument/2006/relationships/image" Target="../media/image3719.png"/><Relationship Id="rId111" Type="http://schemas.openxmlformats.org/officeDocument/2006/relationships/customXml" Target="../ink/ink3730.xml"/><Relationship Id="rId110" Type="http://schemas.openxmlformats.org/officeDocument/2006/relationships/image" Target="../media/image3718.png"/><Relationship Id="rId11" Type="http://schemas.openxmlformats.org/officeDocument/2006/relationships/customXml" Target="../ink/ink3680.xml"/><Relationship Id="rId109" Type="http://schemas.openxmlformats.org/officeDocument/2006/relationships/customXml" Target="../ink/ink3729.xml"/><Relationship Id="rId108" Type="http://schemas.openxmlformats.org/officeDocument/2006/relationships/image" Target="../media/image3717.png"/><Relationship Id="rId107" Type="http://schemas.openxmlformats.org/officeDocument/2006/relationships/customXml" Target="../ink/ink3728.xml"/><Relationship Id="rId106" Type="http://schemas.openxmlformats.org/officeDocument/2006/relationships/image" Target="../media/image3716.png"/><Relationship Id="rId105" Type="http://schemas.openxmlformats.org/officeDocument/2006/relationships/customXml" Target="../ink/ink3727.xml"/><Relationship Id="rId104" Type="http://schemas.openxmlformats.org/officeDocument/2006/relationships/image" Target="../media/image3715.png"/><Relationship Id="rId103" Type="http://schemas.openxmlformats.org/officeDocument/2006/relationships/customXml" Target="../ink/ink3726.xml"/><Relationship Id="rId102" Type="http://schemas.openxmlformats.org/officeDocument/2006/relationships/image" Target="../media/image3714.png"/><Relationship Id="rId101" Type="http://schemas.openxmlformats.org/officeDocument/2006/relationships/customXml" Target="../ink/ink3725.xml"/><Relationship Id="rId100" Type="http://schemas.openxmlformats.org/officeDocument/2006/relationships/image" Target="../media/image3713.png"/><Relationship Id="rId10" Type="http://schemas.openxmlformats.org/officeDocument/2006/relationships/image" Target="../media/image3668.png"/><Relationship Id="rId1" Type="http://schemas.openxmlformats.org/officeDocument/2006/relationships/tags" Target="../tags/tag73.xml"/></Relationships>
</file>

<file path=ppt/slides/_rels/slide13.xml.rels><?xml version="1.0" encoding="UTF-8" standalone="yes"?>
<Relationships xmlns="http://schemas.openxmlformats.org/package/2006/relationships"><Relationship Id="rId99" Type="http://schemas.openxmlformats.org/officeDocument/2006/relationships/image" Target="../media/image3981.png"/><Relationship Id="rId98" Type="http://schemas.openxmlformats.org/officeDocument/2006/relationships/customXml" Target="../ink/ink3993.xml"/><Relationship Id="rId97" Type="http://schemas.openxmlformats.org/officeDocument/2006/relationships/image" Target="../media/image3980.png"/><Relationship Id="rId96" Type="http://schemas.openxmlformats.org/officeDocument/2006/relationships/customXml" Target="../ink/ink3992.xml"/><Relationship Id="rId95" Type="http://schemas.openxmlformats.org/officeDocument/2006/relationships/image" Target="../media/image3979.png"/><Relationship Id="rId94" Type="http://schemas.openxmlformats.org/officeDocument/2006/relationships/customXml" Target="../ink/ink3991.xml"/><Relationship Id="rId93" Type="http://schemas.openxmlformats.org/officeDocument/2006/relationships/image" Target="../media/image3978.png"/><Relationship Id="rId92" Type="http://schemas.openxmlformats.org/officeDocument/2006/relationships/customXml" Target="../ink/ink3990.xml"/><Relationship Id="rId913" Type="http://schemas.openxmlformats.org/officeDocument/2006/relationships/slideLayout" Target="../slideLayouts/slideLayout1.xml"/><Relationship Id="rId912" Type="http://schemas.openxmlformats.org/officeDocument/2006/relationships/tags" Target="../tags/tag75.xml"/><Relationship Id="rId911" Type="http://schemas.openxmlformats.org/officeDocument/2006/relationships/image" Target="../media/image4386.png"/><Relationship Id="rId910" Type="http://schemas.openxmlformats.org/officeDocument/2006/relationships/customXml" Target="../ink/ink4399.xml"/><Relationship Id="rId91" Type="http://schemas.openxmlformats.org/officeDocument/2006/relationships/image" Target="../media/image3977.png"/><Relationship Id="rId909" Type="http://schemas.openxmlformats.org/officeDocument/2006/relationships/image" Target="../media/image4385.png"/><Relationship Id="rId908" Type="http://schemas.openxmlformats.org/officeDocument/2006/relationships/customXml" Target="../ink/ink4398.xml"/><Relationship Id="rId907" Type="http://schemas.openxmlformats.org/officeDocument/2006/relationships/image" Target="../media/image4384.png"/><Relationship Id="rId906" Type="http://schemas.openxmlformats.org/officeDocument/2006/relationships/customXml" Target="../ink/ink4397.xml"/><Relationship Id="rId905" Type="http://schemas.openxmlformats.org/officeDocument/2006/relationships/image" Target="../media/image4383.png"/><Relationship Id="rId904" Type="http://schemas.openxmlformats.org/officeDocument/2006/relationships/customXml" Target="../ink/ink4396.xml"/><Relationship Id="rId903" Type="http://schemas.openxmlformats.org/officeDocument/2006/relationships/image" Target="../media/image4382.png"/><Relationship Id="rId902" Type="http://schemas.openxmlformats.org/officeDocument/2006/relationships/customXml" Target="../ink/ink4395.xml"/><Relationship Id="rId901" Type="http://schemas.openxmlformats.org/officeDocument/2006/relationships/image" Target="../media/image4381.png"/><Relationship Id="rId900" Type="http://schemas.openxmlformats.org/officeDocument/2006/relationships/customXml" Target="../ink/ink4394.xml"/><Relationship Id="rId90" Type="http://schemas.openxmlformats.org/officeDocument/2006/relationships/customXml" Target="../ink/ink3989.xml"/><Relationship Id="rId9" Type="http://schemas.openxmlformats.org/officeDocument/2006/relationships/image" Target="../media/image3936.png"/><Relationship Id="rId899" Type="http://schemas.openxmlformats.org/officeDocument/2006/relationships/image" Target="../media/image4380.png"/><Relationship Id="rId898" Type="http://schemas.openxmlformats.org/officeDocument/2006/relationships/customXml" Target="../ink/ink4393.xml"/><Relationship Id="rId897" Type="http://schemas.openxmlformats.org/officeDocument/2006/relationships/image" Target="../media/image4379.png"/><Relationship Id="rId896" Type="http://schemas.openxmlformats.org/officeDocument/2006/relationships/customXml" Target="../ink/ink4392.xml"/><Relationship Id="rId895" Type="http://schemas.openxmlformats.org/officeDocument/2006/relationships/image" Target="../media/image4378.png"/><Relationship Id="rId894" Type="http://schemas.openxmlformats.org/officeDocument/2006/relationships/customXml" Target="../ink/ink4391.xml"/><Relationship Id="rId893" Type="http://schemas.openxmlformats.org/officeDocument/2006/relationships/image" Target="../media/image4377.png"/><Relationship Id="rId892" Type="http://schemas.openxmlformats.org/officeDocument/2006/relationships/customXml" Target="../ink/ink4390.xml"/><Relationship Id="rId891" Type="http://schemas.openxmlformats.org/officeDocument/2006/relationships/image" Target="../media/image4376.png"/><Relationship Id="rId890" Type="http://schemas.openxmlformats.org/officeDocument/2006/relationships/customXml" Target="../ink/ink4389.xml"/><Relationship Id="rId89" Type="http://schemas.openxmlformats.org/officeDocument/2006/relationships/image" Target="../media/image3976.png"/><Relationship Id="rId889" Type="http://schemas.openxmlformats.org/officeDocument/2006/relationships/image" Target="../media/image4375.png"/><Relationship Id="rId888" Type="http://schemas.openxmlformats.org/officeDocument/2006/relationships/customXml" Target="../ink/ink4388.xml"/><Relationship Id="rId887" Type="http://schemas.openxmlformats.org/officeDocument/2006/relationships/image" Target="../media/image4374.png"/><Relationship Id="rId886" Type="http://schemas.openxmlformats.org/officeDocument/2006/relationships/customXml" Target="../ink/ink4387.xml"/><Relationship Id="rId885" Type="http://schemas.openxmlformats.org/officeDocument/2006/relationships/image" Target="../media/image4373.png"/><Relationship Id="rId884" Type="http://schemas.openxmlformats.org/officeDocument/2006/relationships/customXml" Target="../ink/ink4386.xml"/><Relationship Id="rId883" Type="http://schemas.openxmlformats.org/officeDocument/2006/relationships/image" Target="../media/image4372.png"/><Relationship Id="rId882" Type="http://schemas.openxmlformats.org/officeDocument/2006/relationships/customXml" Target="../ink/ink4385.xml"/><Relationship Id="rId881" Type="http://schemas.openxmlformats.org/officeDocument/2006/relationships/image" Target="../media/image4371.png"/><Relationship Id="rId880" Type="http://schemas.openxmlformats.org/officeDocument/2006/relationships/customXml" Target="../ink/ink4384.xml"/><Relationship Id="rId88" Type="http://schemas.openxmlformats.org/officeDocument/2006/relationships/customXml" Target="../ink/ink3988.xml"/><Relationship Id="rId879" Type="http://schemas.openxmlformats.org/officeDocument/2006/relationships/image" Target="../media/image4370.png"/><Relationship Id="rId878" Type="http://schemas.openxmlformats.org/officeDocument/2006/relationships/customXml" Target="../ink/ink4383.xml"/><Relationship Id="rId877" Type="http://schemas.openxmlformats.org/officeDocument/2006/relationships/image" Target="../media/image4369.png"/><Relationship Id="rId876" Type="http://schemas.openxmlformats.org/officeDocument/2006/relationships/customXml" Target="../ink/ink4382.xml"/><Relationship Id="rId875" Type="http://schemas.openxmlformats.org/officeDocument/2006/relationships/image" Target="../media/image4368.png"/><Relationship Id="rId874" Type="http://schemas.openxmlformats.org/officeDocument/2006/relationships/customXml" Target="../ink/ink4381.xml"/><Relationship Id="rId873" Type="http://schemas.openxmlformats.org/officeDocument/2006/relationships/image" Target="../media/image4367.png"/><Relationship Id="rId872" Type="http://schemas.openxmlformats.org/officeDocument/2006/relationships/customXml" Target="../ink/ink4380.xml"/><Relationship Id="rId871" Type="http://schemas.openxmlformats.org/officeDocument/2006/relationships/image" Target="../media/image4366.png"/><Relationship Id="rId870" Type="http://schemas.openxmlformats.org/officeDocument/2006/relationships/customXml" Target="../ink/ink4379.xml"/><Relationship Id="rId87" Type="http://schemas.openxmlformats.org/officeDocument/2006/relationships/image" Target="../media/image3975.png"/><Relationship Id="rId869" Type="http://schemas.openxmlformats.org/officeDocument/2006/relationships/image" Target="../media/image4365.png"/><Relationship Id="rId868" Type="http://schemas.openxmlformats.org/officeDocument/2006/relationships/customXml" Target="../ink/ink4378.xml"/><Relationship Id="rId867" Type="http://schemas.openxmlformats.org/officeDocument/2006/relationships/image" Target="../media/image4364.png"/><Relationship Id="rId866" Type="http://schemas.openxmlformats.org/officeDocument/2006/relationships/customXml" Target="../ink/ink4377.xml"/><Relationship Id="rId865" Type="http://schemas.openxmlformats.org/officeDocument/2006/relationships/image" Target="../media/image4363.png"/><Relationship Id="rId864" Type="http://schemas.openxmlformats.org/officeDocument/2006/relationships/customXml" Target="../ink/ink4376.xml"/><Relationship Id="rId863" Type="http://schemas.openxmlformats.org/officeDocument/2006/relationships/image" Target="../media/image4362.png"/><Relationship Id="rId862" Type="http://schemas.openxmlformats.org/officeDocument/2006/relationships/customXml" Target="../ink/ink4375.xml"/><Relationship Id="rId861" Type="http://schemas.openxmlformats.org/officeDocument/2006/relationships/image" Target="../media/image4361.png"/><Relationship Id="rId860" Type="http://schemas.openxmlformats.org/officeDocument/2006/relationships/customXml" Target="../ink/ink4374.xml"/><Relationship Id="rId86" Type="http://schemas.openxmlformats.org/officeDocument/2006/relationships/customXml" Target="../ink/ink3987.xml"/><Relationship Id="rId859" Type="http://schemas.openxmlformats.org/officeDocument/2006/relationships/image" Target="../media/image4360.png"/><Relationship Id="rId858" Type="http://schemas.openxmlformats.org/officeDocument/2006/relationships/customXml" Target="../ink/ink4373.xml"/><Relationship Id="rId857" Type="http://schemas.openxmlformats.org/officeDocument/2006/relationships/image" Target="../media/image4359.png"/><Relationship Id="rId856" Type="http://schemas.openxmlformats.org/officeDocument/2006/relationships/customXml" Target="../ink/ink4372.xml"/><Relationship Id="rId855" Type="http://schemas.openxmlformats.org/officeDocument/2006/relationships/image" Target="../media/image4358.png"/><Relationship Id="rId854" Type="http://schemas.openxmlformats.org/officeDocument/2006/relationships/customXml" Target="../ink/ink4371.xml"/><Relationship Id="rId853" Type="http://schemas.openxmlformats.org/officeDocument/2006/relationships/image" Target="../media/image4357.png"/><Relationship Id="rId852" Type="http://schemas.openxmlformats.org/officeDocument/2006/relationships/customXml" Target="../ink/ink4370.xml"/><Relationship Id="rId851" Type="http://schemas.openxmlformats.org/officeDocument/2006/relationships/image" Target="../media/image4356.png"/><Relationship Id="rId850" Type="http://schemas.openxmlformats.org/officeDocument/2006/relationships/customXml" Target="../ink/ink4369.xml"/><Relationship Id="rId85" Type="http://schemas.openxmlformats.org/officeDocument/2006/relationships/image" Target="../media/image3974.png"/><Relationship Id="rId849" Type="http://schemas.openxmlformats.org/officeDocument/2006/relationships/image" Target="../media/image4355.png"/><Relationship Id="rId848" Type="http://schemas.openxmlformats.org/officeDocument/2006/relationships/customXml" Target="../ink/ink4368.xml"/><Relationship Id="rId847" Type="http://schemas.openxmlformats.org/officeDocument/2006/relationships/image" Target="../media/image4354.png"/><Relationship Id="rId846" Type="http://schemas.openxmlformats.org/officeDocument/2006/relationships/customXml" Target="../ink/ink4367.xml"/><Relationship Id="rId845" Type="http://schemas.openxmlformats.org/officeDocument/2006/relationships/image" Target="../media/image4353.png"/><Relationship Id="rId844" Type="http://schemas.openxmlformats.org/officeDocument/2006/relationships/customXml" Target="../ink/ink4366.xml"/><Relationship Id="rId843" Type="http://schemas.openxmlformats.org/officeDocument/2006/relationships/image" Target="../media/image4352.png"/><Relationship Id="rId842" Type="http://schemas.openxmlformats.org/officeDocument/2006/relationships/customXml" Target="../ink/ink4365.xml"/><Relationship Id="rId841" Type="http://schemas.openxmlformats.org/officeDocument/2006/relationships/image" Target="../media/image4351.png"/><Relationship Id="rId840" Type="http://schemas.openxmlformats.org/officeDocument/2006/relationships/customXml" Target="../ink/ink4364.xml"/><Relationship Id="rId84" Type="http://schemas.openxmlformats.org/officeDocument/2006/relationships/customXml" Target="../ink/ink3986.xml"/><Relationship Id="rId839" Type="http://schemas.openxmlformats.org/officeDocument/2006/relationships/image" Target="../media/image4350.png"/><Relationship Id="rId838" Type="http://schemas.openxmlformats.org/officeDocument/2006/relationships/customXml" Target="../ink/ink4363.xml"/><Relationship Id="rId837" Type="http://schemas.openxmlformats.org/officeDocument/2006/relationships/image" Target="../media/image4349.png"/><Relationship Id="rId836" Type="http://schemas.openxmlformats.org/officeDocument/2006/relationships/customXml" Target="../ink/ink4362.xml"/><Relationship Id="rId835" Type="http://schemas.openxmlformats.org/officeDocument/2006/relationships/image" Target="../media/image4348.png"/><Relationship Id="rId834" Type="http://schemas.openxmlformats.org/officeDocument/2006/relationships/customXml" Target="../ink/ink4361.xml"/><Relationship Id="rId833" Type="http://schemas.openxmlformats.org/officeDocument/2006/relationships/image" Target="../media/image4347.png"/><Relationship Id="rId832" Type="http://schemas.openxmlformats.org/officeDocument/2006/relationships/customXml" Target="../ink/ink4360.xml"/><Relationship Id="rId831" Type="http://schemas.openxmlformats.org/officeDocument/2006/relationships/image" Target="../media/image4346.png"/><Relationship Id="rId830" Type="http://schemas.openxmlformats.org/officeDocument/2006/relationships/customXml" Target="../ink/ink4359.xml"/><Relationship Id="rId83" Type="http://schemas.openxmlformats.org/officeDocument/2006/relationships/image" Target="../media/image3973.png"/><Relationship Id="rId829" Type="http://schemas.openxmlformats.org/officeDocument/2006/relationships/image" Target="../media/image4345.png"/><Relationship Id="rId828" Type="http://schemas.openxmlformats.org/officeDocument/2006/relationships/customXml" Target="../ink/ink4358.xml"/><Relationship Id="rId827" Type="http://schemas.openxmlformats.org/officeDocument/2006/relationships/image" Target="../media/image4344.png"/><Relationship Id="rId826" Type="http://schemas.openxmlformats.org/officeDocument/2006/relationships/customXml" Target="../ink/ink4357.xml"/><Relationship Id="rId825" Type="http://schemas.openxmlformats.org/officeDocument/2006/relationships/image" Target="../media/image4343.png"/><Relationship Id="rId824" Type="http://schemas.openxmlformats.org/officeDocument/2006/relationships/customXml" Target="../ink/ink4356.xml"/><Relationship Id="rId823" Type="http://schemas.openxmlformats.org/officeDocument/2006/relationships/image" Target="../media/image4342.png"/><Relationship Id="rId822" Type="http://schemas.openxmlformats.org/officeDocument/2006/relationships/customXml" Target="../ink/ink4355.xml"/><Relationship Id="rId821" Type="http://schemas.openxmlformats.org/officeDocument/2006/relationships/image" Target="../media/image4341.png"/><Relationship Id="rId820" Type="http://schemas.openxmlformats.org/officeDocument/2006/relationships/customXml" Target="../ink/ink4354.xml"/><Relationship Id="rId82" Type="http://schemas.openxmlformats.org/officeDocument/2006/relationships/customXml" Target="../ink/ink3985.xml"/><Relationship Id="rId819" Type="http://schemas.openxmlformats.org/officeDocument/2006/relationships/image" Target="../media/image4340.png"/><Relationship Id="rId818" Type="http://schemas.openxmlformats.org/officeDocument/2006/relationships/customXml" Target="../ink/ink4353.xml"/><Relationship Id="rId817" Type="http://schemas.openxmlformats.org/officeDocument/2006/relationships/image" Target="../media/image4339.png"/><Relationship Id="rId816" Type="http://schemas.openxmlformats.org/officeDocument/2006/relationships/customXml" Target="../ink/ink4352.xml"/><Relationship Id="rId815" Type="http://schemas.openxmlformats.org/officeDocument/2006/relationships/image" Target="../media/image4338.png"/><Relationship Id="rId814" Type="http://schemas.openxmlformats.org/officeDocument/2006/relationships/customXml" Target="../ink/ink4351.xml"/><Relationship Id="rId813" Type="http://schemas.openxmlformats.org/officeDocument/2006/relationships/image" Target="../media/image3144.png"/><Relationship Id="rId812" Type="http://schemas.openxmlformats.org/officeDocument/2006/relationships/customXml" Target="../ink/ink4350.xml"/><Relationship Id="rId811" Type="http://schemas.openxmlformats.org/officeDocument/2006/relationships/image" Target="../media/image4337.png"/><Relationship Id="rId810" Type="http://schemas.openxmlformats.org/officeDocument/2006/relationships/customXml" Target="../ink/ink4349.xml"/><Relationship Id="rId81" Type="http://schemas.openxmlformats.org/officeDocument/2006/relationships/image" Target="../media/image3972.png"/><Relationship Id="rId809" Type="http://schemas.openxmlformats.org/officeDocument/2006/relationships/image" Target="../media/image4336.png"/><Relationship Id="rId808" Type="http://schemas.openxmlformats.org/officeDocument/2006/relationships/customXml" Target="../ink/ink4348.xml"/><Relationship Id="rId807" Type="http://schemas.openxmlformats.org/officeDocument/2006/relationships/image" Target="../media/image4335.png"/><Relationship Id="rId806" Type="http://schemas.openxmlformats.org/officeDocument/2006/relationships/customXml" Target="../ink/ink4347.xml"/><Relationship Id="rId805" Type="http://schemas.openxmlformats.org/officeDocument/2006/relationships/image" Target="../media/image4334.png"/><Relationship Id="rId804" Type="http://schemas.openxmlformats.org/officeDocument/2006/relationships/customXml" Target="../ink/ink4346.xml"/><Relationship Id="rId803" Type="http://schemas.openxmlformats.org/officeDocument/2006/relationships/image" Target="../media/image4333.png"/><Relationship Id="rId802" Type="http://schemas.openxmlformats.org/officeDocument/2006/relationships/customXml" Target="../ink/ink4345.xml"/><Relationship Id="rId801" Type="http://schemas.openxmlformats.org/officeDocument/2006/relationships/image" Target="../media/image4332.png"/><Relationship Id="rId800" Type="http://schemas.openxmlformats.org/officeDocument/2006/relationships/customXml" Target="../ink/ink4344.xml"/><Relationship Id="rId80" Type="http://schemas.openxmlformats.org/officeDocument/2006/relationships/customXml" Target="../ink/ink3984.xml"/><Relationship Id="rId8" Type="http://schemas.openxmlformats.org/officeDocument/2006/relationships/customXml" Target="../ink/ink3948.xml"/><Relationship Id="rId799" Type="http://schemas.openxmlformats.org/officeDocument/2006/relationships/image" Target="../media/image4331.png"/><Relationship Id="rId798" Type="http://schemas.openxmlformats.org/officeDocument/2006/relationships/customXml" Target="../ink/ink4343.xml"/><Relationship Id="rId797" Type="http://schemas.openxmlformats.org/officeDocument/2006/relationships/image" Target="../media/image4330.png"/><Relationship Id="rId796" Type="http://schemas.openxmlformats.org/officeDocument/2006/relationships/customXml" Target="../ink/ink4342.xml"/><Relationship Id="rId795" Type="http://schemas.openxmlformats.org/officeDocument/2006/relationships/image" Target="../media/image4329.png"/><Relationship Id="rId794" Type="http://schemas.openxmlformats.org/officeDocument/2006/relationships/customXml" Target="../ink/ink4341.xml"/><Relationship Id="rId793" Type="http://schemas.openxmlformats.org/officeDocument/2006/relationships/image" Target="../media/image4328.png"/><Relationship Id="rId792" Type="http://schemas.openxmlformats.org/officeDocument/2006/relationships/customXml" Target="../ink/ink4340.xml"/><Relationship Id="rId791" Type="http://schemas.openxmlformats.org/officeDocument/2006/relationships/image" Target="../media/image4327.png"/><Relationship Id="rId790" Type="http://schemas.openxmlformats.org/officeDocument/2006/relationships/customXml" Target="../ink/ink4339.xml"/><Relationship Id="rId79" Type="http://schemas.openxmlformats.org/officeDocument/2006/relationships/image" Target="../media/image3971.png"/><Relationship Id="rId789" Type="http://schemas.openxmlformats.org/officeDocument/2006/relationships/image" Target="../media/image4326.png"/><Relationship Id="rId788" Type="http://schemas.openxmlformats.org/officeDocument/2006/relationships/customXml" Target="../ink/ink4338.xml"/><Relationship Id="rId787" Type="http://schemas.openxmlformats.org/officeDocument/2006/relationships/image" Target="../media/image4325.png"/><Relationship Id="rId786" Type="http://schemas.openxmlformats.org/officeDocument/2006/relationships/customXml" Target="../ink/ink4337.xml"/><Relationship Id="rId785" Type="http://schemas.openxmlformats.org/officeDocument/2006/relationships/image" Target="../media/image4324.png"/><Relationship Id="rId784" Type="http://schemas.openxmlformats.org/officeDocument/2006/relationships/customXml" Target="../ink/ink4336.xml"/><Relationship Id="rId783" Type="http://schemas.openxmlformats.org/officeDocument/2006/relationships/image" Target="../media/image4323.png"/><Relationship Id="rId782" Type="http://schemas.openxmlformats.org/officeDocument/2006/relationships/customXml" Target="../ink/ink4335.xml"/><Relationship Id="rId781" Type="http://schemas.openxmlformats.org/officeDocument/2006/relationships/image" Target="../media/image4322.png"/><Relationship Id="rId780" Type="http://schemas.openxmlformats.org/officeDocument/2006/relationships/customXml" Target="../ink/ink4334.xml"/><Relationship Id="rId78" Type="http://schemas.openxmlformats.org/officeDocument/2006/relationships/customXml" Target="../ink/ink3983.xml"/><Relationship Id="rId779" Type="http://schemas.openxmlformats.org/officeDocument/2006/relationships/image" Target="../media/image4321.png"/><Relationship Id="rId778" Type="http://schemas.openxmlformats.org/officeDocument/2006/relationships/customXml" Target="../ink/ink4333.xml"/><Relationship Id="rId777" Type="http://schemas.openxmlformats.org/officeDocument/2006/relationships/image" Target="../media/image4320.png"/><Relationship Id="rId776" Type="http://schemas.openxmlformats.org/officeDocument/2006/relationships/customXml" Target="../ink/ink4332.xml"/><Relationship Id="rId775" Type="http://schemas.openxmlformats.org/officeDocument/2006/relationships/image" Target="../media/image4319.png"/><Relationship Id="rId774" Type="http://schemas.openxmlformats.org/officeDocument/2006/relationships/customXml" Target="../ink/ink4331.xml"/><Relationship Id="rId773" Type="http://schemas.openxmlformats.org/officeDocument/2006/relationships/image" Target="../media/image4318.png"/><Relationship Id="rId772" Type="http://schemas.openxmlformats.org/officeDocument/2006/relationships/customXml" Target="../ink/ink4330.xml"/><Relationship Id="rId771" Type="http://schemas.openxmlformats.org/officeDocument/2006/relationships/image" Target="../media/image4317.png"/><Relationship Id="rId770" Type="http://schemas.openxmlformats.org/officeDocument/2006/relationships/customXml" Target="../ink/ink4329.xml"/><Relationship Id="rId77" Type="http://schemas.openxmlformats.org/officeDocument/2006/relationships/image" Target="../media/image3970.png"/><Relationship Id="rId769" Type="http://schemas.openxmlformats.org/officeDocument/2006/relationships/image" Target="../media/image4316.png"/><Relationship Id="rId768" Type="http://schemas.openxmlformats.org/officeDocument/2006/relationships/customXml" Target="../ink/ink4328.xml"/><Relationship Id="rId767" Type="http://schemas.openxmlformats.org/officeDocument/2006/relationships/image" Target="../media/image4315.png"/><Relationship Id="rId766" Type="http://schemas.openxmlformats.org/officeDocument/2006/relationships/customXml" Target="../ink/ink4327.xml"/><Relationship Id="rId765" Type="http://schemas.openxmlformats.org/officeDocument/2006/relationships/image" Target="../media/image4314.png"/><Relationship Id="rId764" Type="http://schemas.openxmlformats.org/officeDocument/2006/relationships/customXml" Target="../ink/ink4326.xml"/><Relationship Id="rId763" Type="http://schemas.openxmlformats.org/officeDocument/2006/relationships/image" Target="../media/image4313.png"/><Relationship Id="rId762" Type="http://schemas.openxmlformats.org/officeDocument/2006/relationships/customXml" Target="../ink/ink4325.xml"/><Relationship Id="rId761" Type="http://schemas.openxmlformats.org/officeDocument/2006/relationships/image" Target="../media/image4312.png"/><Relationship Id="rId760" Type="http://schemas.openxmlformats.org/officeDocument/2006/relationships/customXml" Target="../ink/ink4324.xml"/><Relationship Id="rId76" Type="http://schemas.openxmlformats.org/officeDocument/2006/relationships/customXml" Target="../ink/ink3982.xml"/><Relationship Id="rId759" Type="http://schemas.openxmlformats.org/officeDocument/2006/relationships/image" Target="../media/image4311.png"/><Relationship Id="rId758" Type="http://schemas.openxmlformats.org/officeDocument/2006/relationships/customXml" Target="../ink/ink4323.xml"/><Relationship Id="rId757" Type="http://schemas.openxmlformats.org/officeDocument/2006/relationships/image" Target="../media/image4310.png"/><Relationship Id="rId756" Type="http://schemas.openxmlformats.org/officeDocument/2006/relationships/customXml" Target="../ink/ink4322.xml"/><Relationship Id="rId755" Type="http://schemas.openxmlformats.org/officeDocument/2006/relationships/image" Target="../media/image4309.png"/><Relationship Id="rId754" Type="http://schemas.openxmlformats.org/officeDocument/2006/relationships/customXml" Target="../ink/ink4321.xml"/><Relationship Id="rId753" Type="http://schemas.openxmlformats.org/officeDocument/2006/relationships/image" Target="../media/image4308.png"/><Relationship Id="rId752" Type="http://schemas.openxmlformats.org/officeDocument/2006/relationships/customXml" Target="../ink/ink4320.xml"/><Relationship Id="rId751" Type="http://schemas.openxmlformats.org/officeDocument/2006/relationships/image" Target="../media/image4307.png"/><Relationship Id="rId750" Type="http://schemas.openxmlformats.org/officeDocument/2006/relationships/customXml" Target="../ink/ink4319.xml"/><Relationship Id="rId75" Type="http://schemas.openxmlformats.org/officeDocument/2006/relationships/image" Target="../media/image3969.png"/><Relationship Id="rId749" Type="http://schemas.openxmlformats.org/officeDocument/2006/relationships/image" Target="../media/image4306.png"/><Relationship Id="rId748" Type="http://schemas.openxmlformats.org/officeDocument/2006/relationships/customXml" Target="../ink/ink4318.xml"/><Relationship Id="rId747" Type="http://schemas.openxmlformats.org/officeDocument/2006/relationships/image" Target="../media/image4305.png"/><Relationship Id="rId746" Type="http://schemas.openxmlformats.org/officeDocument/2006/relationships/customXml" Target="../ink/ink4317.xml"/><Relationship Id="rId745" Type="http://schemas.openxmlformats.org/officeDocument/2006/relationships/image" Target="../media/image4304.png"/><Relationship Id="rId744" Type="http://schemas.openxmlformats.org/officeDocument/2006/relationships/customXml" Target="../ink/ink4316.xml"/><Relationship Id="rId743" Type="http://schemas.openxmlformats.org/officeDocument/2006/relationships/image" Target="../media/image4303.png"/><Relationship Id="rId742" Type="http://schemas.openxmlformats.org/officeDocument/2006/relationships/customXml" Target="../ink/ink4315.xml"/><Relationship Id="rId741" Type="http://schemas.openxmlformats.org/officeDocument/2006/relationships/image" Target="../media/image4302.png"/><Relationship Id="rId740" Type="http://schemas.openxmlformats.org/officeDocument/2006/relationships/customXml" Target="../ink/ink4314.xml"/><Relationship Id="rId74" Type="http://schemas.openxmlformats.org/officeDocument/2006/relationships/customXml" Target="../ink/ink3981.xml"/><Relationship Id="rId739" Type="http://schemas.openxmlformats.org/officeDocument/2006/relationships/image" Target="../media/image4301.png"/><Relationship Id="rId738" Type="http://schemas.openxmlformats.org/officeDocument/2006/relationships/customXml" Target="../ink/ink4313.xml"/><Relationship Id="rId737" Type="http://schemas.openxmlformats.org/officeDocument/2006/relationships/image" Target="../media/image4300.png"/><Relationship Id="rId736" Type="http://schemas.openxmlformats.org/officeDocument/2006/relationships/customXml" Target="../ink/ink4312.xml"/><Relationship Id="rId735" Type="http://schemas.openxmlformats.org/officeDocument/2006/relationships/image" Target="../media/image4299.png"/><Relationship Id="rId734" Type="http://schemas.openxmlformats.org/officeDocument/2006/relationships/customXml" Target="../ink/ink4311.xml"/><Relationship Id="rId733" Type="http://schemas.openxmlformats.org/officeDocument/2006/relationships/image" Target="../media/image4298.png"/><Relationship Id="rId732" Type="http://schemas.openxmlformats.org/officeDocument/2006/relationships/customXml" Target="../ink/ink4310.xml"/><Relationship Id="rId731" Type="http://schemas.openxmlformats.org/officeDocument/2006/relationships/image" Target="../media/image4297.png"/><Relationship Id="rId730" Type="http://schemas.openxmlformats.org/officeDocument/2006/relationships/customXml" Target="../ink/ink4309.xml"/><Relationship Id="rId73" Type="http://schemas.openxmlformats.org/officeDocument/2006/relationships/image" Target="../media/image3968.png"/><Relationship Id="rId729" Type="http://schemas.openxmlformats.org/officeDocument/2006/relationships/image" Target="../media/image4296.png"/><Relationship Id="rId728" Type="http://schemas.openxmlformats.org/officeDocument/2006/relationships/customXml" Target="../ink/ink4308.xml"/><Relationship Id="rId727" Type="http://schemas.openxmlformats.org/officeDocument/2006/relationships/image" Target="../media/image4295.png"/><Relationship Id="rId726" Type="http://schemas.openxmlformats.org/officeDocument/2006/relationships/customXml" Target="../ink/ink4307.xml"/><Relationship Id="rId725" Type="http://schemas.openxmlformats.org/officeDocument/2006/relationships/image" Target="../media/image4294.png"/><Relationship Id="rId724" Type="http://schemas.openxmlformats.org/officeDocument/2006/relationships/customXml" Target="../ink/ink4306.xml"/><Relationship Id="rId723" Type="http://schemas.openxmlformats.org/officeDocument/2006/relationships/image" Target="../media/image4293.png"/><Relationship Id="rId722" Type="http://schemas.openxmlformats.org/officeDocument/2006/relationships/customXml" Target="../ink/ink4305.xml"/><Relationship Id="rId721" Type="http://schemas.openxmlformats.org/officeDocument/2006/relationships/image" Target="../media/image4292.png"/><Relationship Id="rId720" Type="http://schemas.openxmlformats.org/officeDocument/2006/relationships/customXml" Target="../ink/ink4304.xml"/><Relationship Id="rId72" Type="http://schemas.openxmlformats.org/officeDocument/2006/relationships/customXml" Target="../ink/ink3980.xml"/><Relationship Id="rId719" Type="http://schemas.openxmlformats.org/officeDocument/2006/relationships/image" Target="../media/image4291.png"/><Relationship Id="rId718" Type="http://schemas.openxmlformats.org/officeDocument/2006/relationships/customXml" Target="../ink/ink4303.xml"/><Relationship Id="rId717" Type="http://schemas.openxmlformats.org/officeDocument/2006/relationships/image" Target="../media/image4290.png"/><Relationship Id="rId716" Type="http://schemas.openxmlformats.org/officeDocument/2006/relationships/customXml" Target="../ink/ink4302.xml"/><Relationship Id="rId715" Type="http://schemas.openxmlformats.org/officeDocument/2006/relationships/image" Target="../media/image4289.png"/><Relationship Id="rId714" Type="http://schemas.openxmlformats.org/officeDocument/2006/relationships/customXml" Target="../ink/ink4301.xml"/><Relationship Id="rId713" Type="http://schemas.openxmlformats.org/officeDocument/2006/relationships/image" Target="../media/image4288.png"/><Relationship Id="rId712" Type="http://schemas.openxmlformats.org/officeDocument/2006/relationships/customXml" Target="../ink/ink4300.xml"/><Relationship Id="rId711" Type="http://schemas.openxmlformats.org/officeDocument/2006/relationships/image" Target="../media/image4287.png"/><Relationship Id="rId710" Type="http://schemas.openxmlformats.org/officeDocument/2006/relationships/customXml" Target="../ink/ink4299.xml"/><Relationship Id="rId71" Type="http://schemas.openxmlformats.org/officeDocument/2006/relationships/image" Target="../media/image3967.png"/><Relationship Id="rId709" Type="http://schemas.openxmlformats.org/officeDocument/2006/relationships/image" Target="../media/image4286.png"/><Relationship Id="rId708" Type="http://schemas.openxmlformats.org/officeDocument/2006/relationships/customXml" Target="../ink/ink4298.xml"/><Relationship Id="rId707" Type="http://schemas.openxmlformats.org/officeDocument/2006/relationships/image" Target="../media/image4285.png"/><Relationship Id="rId706" Type="http://schemas.openxmlformats.org/officeDocument/2006/relationships/customXml" Target="../ink/ink4297.xml"/><Relationship Id="rId705" Type="http://schemas.openxmlformats.org/officeDocument/2006/relationships/image" Target="../media/image4284.png"/><Relationship Id="rId704" Type="http://schemas.openxmlformats.org/officeDocument/2006/relationships/customXml" Target="../ink/ink4296.xml"/><Relationship Id="rId703" Type="http://schemas.openxmlformats.org/officeDocument/2006/relationships/image" Target="../media/image4283.png"/><Relationship Id="rId702" Type="http://schemas.openxmlformats.org/officeDocument/2006/relationships/customXml" Target="../ink/ink4295.xml"/><Relationship Id="rId701" Type="http://schemas.openxmlformats.org/officeDocument/2006/relationships/image" Target="../media/image4282.png"/><Relationship Id="rId700" Type="http://schemas.openxmlformats.org/officeDocument/2006/relationships/customXml" Target="../ink/ink4294.xml"/><Relationship Id="rId70" Type="http://schemas.openxmlformats.org/officeDocument/2006/relationships/customXml" Target="../ink/ink3979.xml"/><Relationship Id="rId7" Type="http://schemas.openxmlformats.org/officeDocument/2006/relationships/image" Target="../media/image3935.png"/><Relationship Id="rId699" Type="http://schemas.openxmlformats.org/officeDocument/2006/relationships/image" Target="../media/image4281.png"/><Relationship Id="rId698" Type="http://schemas.openxmlformats.org/officeDocument/2006/relationships/customXml" Target="../ink/ink4293.xml"/><Relationship Id="rId697" Type="http://schemas.openxmlformats.org/officeDocument/2006/relationships/image" Target="../media/image4280.png"/><Relationship Id="rId696" Type="http://schemas.openxmlformats.org/officeDocument/2006/relationships/customXml" Target="../ink/ink4292.xml"/><Relationship Id="rId695" Type="http://schemas.openxmlformats.org/officeDocument/2006/relationships/image" Target="../media/image4279.png"/><Relationship Id="rId694" Type="http://schemas.openxmlformats.org/officeDocument/2006/relationships/customXml" Target="../ink/ink4291.xml"/><Relationship Id="rId693" Type="http://schemas.openxmlformats.org/officeDocument/2006/relationships/image" Target="../media/image4278.png"/><Relationship Id="rId692" Type="http://schemas.openxmlformats.org/officeDocument/2006/relationships/customXml" Target="../ink/ink4290.xml"/><Relationship Id="rId691" Type="http://schemas.openxmlformats.org/officeDocument/2006/relationships/image" Target="../media/image4277.png"/><Relationship Id="rId690" Type="http://schemas.openxmlformats.org/officeDocument/2006/relationships/customXml" Target="../ink/ink4289.xml"/><Relationship Id="rId69" Type="http://schemas.openxmlformats.org/officeDocument/2006/relationships/image" Target="../media/image3966.png"/><Relationship Id="rId689" Type="http://schemas.openxmlformats.org/officeDocument/2006/relationships/image" Target="../media/image4276.png"/><Relationship Id="rId688" Type="http://schemas.openxmlformats.org/officeDocument/2006/relationships/customXml" Target="../ink/ink4288.xml"/><Relationship Id="rId687" Type="http://schemas.openxmlformats.org/officeDocument/2006/relationships/image" Target="../media/image4275.png"/><Relationship Id="rId686" Type="http://schemas.openxmlformats.org/officeDocument/2006/relationships/customXml" Target="../ink/ink4287.xml"/><Relationship Id="rId685" Type="http://schemas.openxmlformats.org/officeDocument/2006/relationships/image" Target="../media/image4274.png"/><Relationship Id="rId684" Type="http://schemas.openxmlformats.org/officeDocument/2006/relationships/customXml" Target="../ink/ink4286.xml"/><Relationship Id="rId683" Type="http://schemas.openxmlformats.org/officeDocument/2006/relationships/image" Target="../media/image4273.png"/><Relationship Id="rId682" Type="http://schemas.openxmlformats.org/officeDocument/2006/relationships/customXml" Target="../ink/ink4285.xml"/><Relationship Id="rId681" Type="http://schemas.openxmlformats.org/officeDocument/2006/relationships/image" Target="../media/image4272.png"/><Relationship Id="rId680" Type="http://schemas.openxmlformats.org/officeDocument/2006/relationships/customXml" Target="../ink/ink4284.xml"/><Relationship Id="rId68" Type="http://schemas.openxmlformats.org/officeDocument/2006/relationships/customXml" Target="../ink/ink3978.xml"/><Relationship Id="rId679" Type="http://schemas.openxmlformats.org/officeDocument/2006/relationships/image" Target="../media/image4271.png"/><Relationship Id="rId678" Type="http://schemas.openxmlformats.org/officeDocument/2006/relationships/customXml" Target="../ink/ink4283.xml"/><Relationship Id="rId677" Type="http://schemas.openxmlformats.org/officeDocument/2006/relationships/image" Target="../media/image4270.png"/><Relationship Id="rId676" Type="http://schemas.openxmlformats.org/officeDocument/2006/relationships/customXml" Target="../ink/ink4282.xml"/><Relationship Id="rId675" Type="http://schemas.openxmlformats.org/officeDocument/2006/relationships/image" Target="../media/image4269.png"/><Relationship Id="rId674" Type="http://schemas.openxmlformats.org/officeDocument/2006/relationships/customXml" Target="../ink/ink4281.xml"/><Relationship Id="rId673" Type="http://schemas.openxmlformats.org/officeDocument/2006/relationships/image" Target="../media/image4268.png"/><Relationship Id="rId672" Type="http://schemas.openxmlformats.org/officeDocument/2006/relationships/customXml" Target="../ink/ink4280.xml"/><Relationship Id="rId671" Type="http://schemas.openxmlformats.org/officeDocument/2006/relationships/image" Target="../media/image4267.png"/><Relationship Id="rId670" Type="http://schemas.openxmlformats.org/officeDocument/2006/relationships/customXml" Target="../ink/ink4279.xml"/><Relationship Id="rId67" Type="http://schemas.openxmlformats.org/officeDocument/2006/relationships/image" Target="../media/image3965.png"/><Relationship Id="rId669" Type="http://schemas.openxmlformats.org/officeDocument/2006/relationships/image" Target="../media/image4266.png"/><Relationship Id="rId668" Type="http://schemas.openxmlformats.org/officeDocument/2006/relationships/customXml" Target="../ink/ink4278.xml"/><Relationship Id="rId667" Type="http://schemas.openxmlformats.org/officeDocument/2006/relationships/image" Target="../media/image4265.png"/><Relationship Id="rId666" Type="http://schemas.openxmlformats.org/officeDocument/2006/relationships/customXml" Target="../ink/ink4277.xml"/><Relationship Id="rId665" Type="http://schemas.openxmlformats.org/officeDocument/2006/relationships/image" Target="../media/image4264.png"/><Relationship Id="rId664" Type="http://schemas.openxmlformats.org/officeDocument/2006/relationships/customXml" Target="../ink/ink4276.xml"/><Relationship Id="rId663" Type="http://schemas.openxmlformats.org/officeDocument/2006/relationships/image" Target="../media/image4263.png"/><Relationship Id="rId662" Type="http://schemas.openxmlformats.org/officeDocument/2006/relationships/customXml" Target="../ink/ink4275.xml"/><Relationship Id="rId661" Type="http://schemas.openxmlformats.org/officeDocument/2006/relationships/image" Target="../media/image4262.png"/><Relationship Id="rId660" Type="http://schemas.openxmlformats.org/officeDocument/2006/relationships/customXml" Target="../ink/ink4274.xml"/><Relationship Id="rId66" Type="http://schemas.openxmlformats.org/officeDocument/2006/relationships/customXml" Target="../ink/ink3977.xml"/><Relationship Id="rId659" Type="http://schemas.openxmlformats.org/officeDocument/2006/relationships/image" Target="../media/image4261.png"/><Relationship Id="rId658" Type="http://schemas.openxmlformats.org/officeDocument/2006/relationships/customXml" Target="../ink/ink4273.xml"/><Relationship Id="rId657" Type="http://schemas.openxmlformats.org/officeDocument/2006/relationships/image" Target="../media/image4260.png"/><Relationship Id="rId656" Type="http://schemas.openxmlformats.org/officeDocument/2006/relationships/customXml" Target="../ink/ink4272.xml"/><Relationship Id="rId655" Type="http://schemas.openxmlformats.org/officeDocument/2006/relationships/image" Target="../media/image4259.png"/><Relationship Id="rId654" Type="http://schemas.openxmlformats.org/officeDocument/2006/relationships/customXml" Target="../ink/ink4271.xml"/><Relationship Id="rId653" Type="http://schemas.openxmlformats.org/officeDocument/2006/relationships/image" Target="../media/image4258.png"/><Relationship Id="rId652" Type="http://schemas.openxmlformats.org/officeDocument/2006/relationships/customXml" Target="../ink/ink4270.xml"/><Relationship Id="rId651" Type="http://schemas.openxmlformats.org/officeDocument/2006/relationships/image" Target="../media/image4257.png"/><Relationship Id="rId650" Type="http://schemas.openxmlformats.org/officeDocument/2006/relationships/customXml" Target="../ink/ink4269.xml"/><Relationship Id="rId65" Type="http://schemas.openxmlformats.org/officeDocument/2006/relationships/image" Target="../media/image3964.png"/><Relationship Id="rId649" Type="http://schemas.openxmlformats.org/officeDocument/2006/relationships/image" Target="../media/image4256.png"/><Relationship Id="rId648" Type="http://schemas.openxmlformats.org/officeDocument/2006/relationships/customXml" Target="../ink/ink4268.xml"/><Relationship Id="rId647" Type="http://schemas.openxmlformats.org/officeDocument/2006/relationships/image" Target="../media/image4255.png"/><Relationship Id="rId646" Type="http://schemas.openxmlformats.org/officeDocument/2006/relationships/customXml" Target="../ink/ink4267.xml"/><Relationship Id="rId645" Type="http://schemas.openxmlformats.org/officeDocument/2006/relationships/image" Target="../media/image4254.png"/><Relationship Id="rId644" Type="http://schemas.openxmlformats.org/officeDocument/2006/relationships/customXml" Target="../ink/ink4266.xml"/><Relationship Id="rId643" Type="http://schemas.openxmlformats.org/officeDocument/2006/relationships/image" Target="../media/image4253.png"/><Relationship Id="rId642" Type="http://schemas.openxmlformats.org/officeDocument/2006/relationships/customXml" Target="../ink/ink4265.xml"/><Relationship Id="rId641" Type="http://schemas.openxmlformats.org/officeDocument/2006/relationships/image" Target="../media/image4252.png"/><Relationship Id="rId640" Type="http://schemas.openxmlformats.org/officeDocument/2006/relationships/customXml" Target="../ink/ink4264.xml"/><Relationship Id="rId64" Type="http://schemas.openxmlformats.org/officeDocument/2006/relationships/customXml" Target="../ink/ink3976.xml"/><Relationship Id="rId639" Type="http://schemas.openxmlformats.org/officeDocument/2006/relationships/image" Target="../media/image4251.png"/><Relationship Id="rId638" Type="http://schemas.openxmlformats.org/officeDocument/2006/relationships/customXml" Target="../ink/ink4263.xml"/><Relationship Id="rId637" Type="http://schemas.openxmlformats.org/officeDocument/2006/relationships/image" Target="../media/image4250.png"/><Relationship Id="rId636" Type="http://schemas.openxmlformats.org/officeDocument/2006/relationships/customXml" Target="../ink/ink4262.xml"/><Relationship Id="rId635" Type="http://schemas.openxmlformats.org/officeDocument/2006/relationships/image" Target="../media/image4249.png"/><Relationship Id="rId634" Type="http://schemas.openxmlformats.org/officeDocument/2006/relationships/customXml" Target="../ink/ink4261.xml"/><Relationship Id="rId633" Type="http://schemas.openxmlformats.org/officeDocument/2006/relationships/image" Target="../media/image4248.png"/><Relationship Id="rId632" Type="http://schemas.openxmlformats.org/officeDocument/2006/relationships/customXml" Target="../ink/ink4260.xml"/><Relationship Id="rId631" Type="http://schemas.openxmlformats.org/officeDocument/2006/relationships/image" Target="../media/image4247.png"/><Relationship Id="rId630" Type="http://schemas.openxmlformats.org/officeDocument/2006/relationships/customXml" Target="../ink/ink4259.xml"/><Relationship Id="rId63" Type="http://schemas.openxmlformats.org/officeDocument/2006/relationships/image" Target="../media/image3963.png"/><Relationship Id="rId629" Type="http://schemas.openxmlformats.org/officeDocument/2006/relationships/image" Target="../media/image4246.png"/><Relationship Id="rId628" Type="http://schemas.openxmlformats.org/officeDocument/2006/relationships/customXml" Target="../ink/ink4258.xml"/><Relationship Id="rId627" Type="http://schemas.openxmlformats.org/officeDocument/2006/relationships/image" Target="../media/image4245.png"/><Relationship Id="rId626" Type="http://schemas.openxmlformats.org/officeDocument/2006/relationships/customXml" Target="../ink/ink4257.xml"/><Relationship Id="rId625" Type="http://schemas.openxmlformats.org/officeDocument/2006/relationships/image" Target="../media/image4244.png"/><Relationship Id="rId624" Type="http://schemas.openxmlformats.org/officeDocument/2006/relationships/customXml" Target="../ink/ink4256.xml"/><Relationship Id="rId623" Type="http://schemas.openxmlformats.org/officeDocument/2006/relationships/image" Target="../media/image4243.png"/><Relationship Id="rId622" Type="http://schemas.openxmlformats.org/officeDocument/2006/relationships/customXml" Target="../ink/ink4255.xml"/><Relationship Id="rId621" Type="http://schemas.openxmlformats.org/officeDocument/2006/relationships/image" Target="../media/image4242.png"/><Relationship Id="rId620" Type="http://schemas.openxmlformats.org/officeDocument/2006/relationships/customXml" Target="../ink/ink4254.xml"/><Relationship Id="rId62" Type="http://schemas.openxmlformats.org/officeDocument/2006/relationships/customXml" Target="../ink/ink3975.xml"/><Relationship Id="rId619" Type="http://schemas.openxmlformats.org/officeDocument/2006/relationships/image" Target="../media/image4241.png"/><Relationship Id="rId618" Type="http://schemas.openxmlformats.org/officeDocument/2006/relationships/customXml" Target="../ink/ink4253.xml"/><Relationship Id="rId617" Type="http://schemas.openxmlformats.org/officeDocument/2006/relationships/image" Target="../media/image4240.png"/><Relationship Id="rId616" Type="http://schemas.openxmlformats.org/officeDocument/2006/relationships/customXml" Target="../ink/ink4252.xml"/><Relationship Id="rId615" Type="http://schemas.openxmlformats.org/officeDocument/2006/relationships/image" Target="../media/image4239.png"/><Relationship Id="rId614" Type="http://schemas.openxmlformats.org/officeDocument/2006/relationships/customXml" Target="../ink/ink4251.xml"/><Relationship Id="rId613" Type="http://schemas.openxmlformats.org/officeDocument/2006/relationships/image" Target="../media/image4238.png"/><Relationship Id="rId612" Type="http://schemas.openxmlformats.org/officeDocument/2006/relationships/customXml" Target="../ink/ink4250.xml"/><Relationship Id="rId611" Type="http://schemas.openxmlformats.org/officeDocument/2006/relationships/image" Target="../media/image4237.png"/><Relationship Id="rId610" Type="http://schemas.openxmlformats.org/officeDocument/2006/relationships/customXml" Target="../ink/ink4249.xml"/><Relationship Id="rId61" Type="http://schemas.openxmlformats.org/officeDocument/2006/relationships/image" Target="../media/image3962.png"/><Relationship Id="rId609" Type="http://schemas.openxmlformats.org/officeDocument/2006/relationships/image" Target="../media/image4236.png"/><Relationship Id="rId608" Type="http://schemas.openxmlformats.org/officeDocument/2006/relationships/customXml" Target="../ink/ink4248.xml"/><Relationship Id="rId607" Type="http://schemas.openxmlformats.org/officeDocument/2006/relationships/image" Target="../media/image4235.png"/><Relationship Id="rId606" Type="http://schemas.openxmlformats.org/officeDocument/2006/relationships/customXml" Target="../ink/ink4247.xml"/><Relationship Id="rId605" Type="http://schemas.openxmlformats.org/officeDocument/2006/relationships/image" Target="../media/image4234.png"/><Relationship Id="rId604" Type="http://schemas.openxmlformats.org/officeDocument/2006/relationships/customXml" Target="../ink/ink4246.xml"/><Relationship Id="rId603" Type="http://schemas.openxmlformats.org/officeDocument/2006/relationships/image" Target="../media/image4233.png"/><Relationship Id="rId602" Type="http://schemas.openxmlformats.org/officeDocument/2006/relationships/customXml" Target="../ink/ink4245.xml"/><Relationship Id="rId601" Type="http://schemas.openxmlformats.org/officeDocument/2006/relationships/image" Target="../media/image4232.png"/><Relationship Id="rId600" Type="http://schemas.openxmlformats.org/officeDocument/2006/relationships/customXml" Target="../ink/ink4244.xml"/><Relationship Id="rId60" Type="http://schemas.openxmlformats.org/officeDocument/2006/relationships/customXml" Target="../ink/ink3974.xml"/><Relationship Id="rId6" Type="http://schemas.openxmlformats.org/officeDocument/2006/relationships/customXml" Target="../ink/ink3947.xml"/><Relationship Id="rId599" Type="http://schemas.openxmlformats.org/officeDocument/2006/relationships/image" Target="../media/image4231.png"/><Relationship Id="rId598" Type="http://schemas.openxmlformats.org/officeDocument/2006/relationships/customXml" Target="../ink/ink4243.xml"/><Relationship Id="rId597" Type="http://schemas.openxmlformats.org/officeDocument/2006/relationships/image" Target="../media/image4230.png"/><Relationship Id="rId596" Type="http://schemas.openxmlformats.org/officeDocument/2006/relationships/customXml" Target="../ink/ink4242.xml"/><Relationship Id="rId595" Type="http://schemas.openxmlformats.org/officeDocument/2006/relationships/image" Target="../media/image4229.png"/><Relationship Id="rId594" Type="http://schemas.openxmlformats.org/officeDocument/2006/relationships/customXml" Target="../ink/ink4241.xml"/><Relationship Id="rId593" Type="http://schemas.openxmlformats.org/officeDocument/2006/relationships/image" Target="../media/image4228.png"/><Relationship Id="rId592" Type="http://schemas.openxmlformats.org/officeDocument/2006/relationships/customXml" Target="../ink/ink4240.xml"/><Relationship Id="rId591" Type="http://schemas.openxmlformats.org/officeDocument/2006/relationships/image" Target="../media/image4227.png"/><Relationship Id="rId590" Type="http://schemas.openxmlformats.org/officeDocument/2006/relationships/customXml" Target="../ink/ink4239.xml"/><Relationship Id="rId59" Type="http://schemas.openxmlformats.org/officeDocument/2006/relationships/image" Target="../media/image3961.png"/><Relationship Id="rId589" Type="http://schemas.openxmlformats.org/officeDocument/2006/relationships/image" Target="../media/image4226.png"/><Relationship Id="rId588" Type="http://schemas.openxmlformats.org/officeDocument/2006/relationships/customXml" Target="../ink/ink4238.xml"/><Relationship Id="rId587" Type="http://schemas.openxmlformats.org/officeDocument/2006/relationships/image" Target="../media/image4225.png"/><Relationship Id="rId586" Type="http://schemas.openxmlformats.org/officeDocument/2006/relationships/customXml" Target="../ink/ink4237.xml"/><Relationship Id="rId585" Type="http://schemas.openxmlformats.org/officeDocument/2006/relationships/image" Target="../media/image4224.png"/><Relationship Id="rId584" Type="http://schemas.openxmlformats.org/officeDocument/2006/relationships/customXml" Target="../ink/ink4236.xml"/><Relationship Id="rId583" Type="http://schemas.openxmlformats.org/officeDocument/2006/relationships/image" Target="../media/image4223.png"/><Relationship Id="rId582" Type="http://schemas.openxmlformats.org/officeDocument/2006/relationships/customXml" Target="../ink/ink4235.xml"/><Relationship Id="rId581" Type="http://schemas.openxmlformats.org/officeDocument/2006/relationships/image" Target="../media/image4222.png"/><Relationship Id="rId580" Type="http://schemas.openxmlformats.org/officeDocument/2006/relationships/customXml" Target="../ink/ink4234.xml"/><Relationship Id="rId58" Type="http://schemas.openxmlformats.org/officeDocument/2006/relationships/customXml" Target="../ink/ink3973.xml"/><Relationship Id="rId579" Type="http://schemas.openxmlformats.org/officeDocument/2006/relationships/image" Target="../media/image4221.png"/><Relationship Id="rId578" Type="http://schemas.openxmlformats.org/officeDocument/2006/relationships/customXml" Target="../ink/ink4233.xml"/><Relationship Id="rId577" Type="http://schemas.openxmlformats.org/officeDocument/2006/relationships/image" Target="../media/image4220.png"/><Relationship Id="rId576" Type="http://schemas.openxmlformats.org/officeDocument/2006/relationships/customXml" Target="../ink/ink4232.xml"/><Relationship Id="rId575" Type="http://schemas.openxmlformats.org/officeDocument/2006/relationships/image" Target="../media/image4219.png"/><Relationship Id="rId574" Type="http://schemas.openxmlformats.org/officeDocument/2006/relationships/customXml" Target="../ink/ink4231.xml"/><Relationship Id="rId573" Type="http://schemas.openxmlformats.org/officeDocument/2006/relationships/image" Target="../media/image4218.png"/><Relationship Id="rId572" Type="http://schemas.openxmlformats.org/officeDocument/2006/relationships/customXml" Target="../ink/ink4230.xml"/><Relationship Id="rId571" Type="http://schemas.openxmlformats.org/officeDocument/2006/relationships/image" Target="../media/image4217.png"/><Relationship Id="rId570" Type="http://schemas.openxmlformats.org/officeDocument/2006/relationships/customXml" Target="../ink/ink4229.xml"/><Relationship Id="rId57" Type="http://schemas.openxmlformats.org/officeDocument/2006/relationships/image" Target="../media/image3960.png"/><Relationship Id="rId569" Type="http://schemas.openxmlformats.org/officeDocument/2006/relationships/image" Target="../media/image4216.png"/><Relationship Id="rId568" Type="http://schemas.openxmlformats.org/officeDocument/2006/relationships/customXml" Target="../ink/ink4228.xml"/><Relationship Id="rId567" Type="http://schemas.openxmlformats.org/officeDocument/2006/relationships/image" Target="../media/image4215.png"/><Relationship Id="rId566" Type="http://schemas.openxmlformats.org/officeDocument/2006/relationships/customXml" Target="../ink/ink4227.xml"/><Relationship Id="rId565" Type="http://schemas.openxmlformats.org/officeDocument/2006/relationships/image" Target="../media/image4214.png"/><Relationship Id="rId564" Type="http://schemas.openxmlformats.org/officeDocument/2006/relationships/customXml" Target="../ink/ink4226.xml"/><Relationship Id="rId563" Type="http://schemas.openxmlformats.org/officeDocument/2006/relationships/image" Target="../media/image4213.png"/><Relationship Id="rId562" Type="http://schemas.openxmlformats.org/officeDocument/2006/relationships/customXml" Target="../ink/ink4225.xml"/><Relationship Id="rId561" Type="http://schemas.openxmlformats.org/officeDocument/2006/relationships/image" Target="../media/image4212.png"/><Relationship Id="rId560" Type="http://schemas.openxmlformats.org/officeDocument/2006/relationships/customXml" Target="../ink/ink4224.xml"/><Relationship Id="rId56" Type="http://schemas.openxmlformats.org/officeDocument/2006/relationships/customXml" Target="../ink/ink3972.xml"/><Relationship Id="rId559" Type="http://schemas.openxmlformats.org/officeDocument/2006/relationships/image" Target="../media/image4211.png"/><Relationship Id="rId558" Type="http://schemas.openxmlformats.org/officeDocument/2006/relationships/customXml" Target="../ink/ink4223.xml"/><Relationship Id="rId557" Type="http://schemas.openxmlformats.org/officeDocument/2006/relationships/image" Target="../media/image4210.png"/><Relationship Id="rId556" Type="http://schemas.openxmlformats.org/officeDocument/2006/relationships/customXml" Target="../ink/ink4222.xml"/><Relationship Id="rId555" Type="http://schemas.openxmlformats.org/officeDocument/2006/relationships/image" Target="../media/image4209.png"/><Relationship Id="rId554" Type="http://schemas.openxmlformats.org/officeDocument/2006/relationships/customXml" Target="../ink/ink4221.xml"/><Relationship Id="rId553" Type="http://schemas.openxmlformats.org/officeDocument/2006/relationships/image" Target="../media/image4208.png"/><Relationship Id="rId552" Type="http://schemas.openxmlformats.org/officeDocument/2006/relationships/customXml" Target="../ink/ink4220.xml"/><Relationship Id="rId551" Type="http://schemas.openxmlformats.org/officeDocument/2006/relationships/image" Target="../media/image4207.png"/><Relationship Id="rId550" Type="http://schemas.openxmlformats.org/officeDocument/2006/relationships/customXml" Target="../ink/ink4219.xml"/><Relationship Id="rId55" Type="http://schemas.openxmlformats.org/officeDocument/2006/relationships/image" Target="../media/image3959.png"/><Relationship Id="rId549" Type="http://schemas.openxmlformats.org/officeDocument/2006/relationships/image" Target="../media/image4206.png"/><Relationship Id="rId548" Type="http://schemas.openxmlformats.org/officeDocument/2006/relationships/customXml" Target="../ink/ink4218.xml"/><Relationship Id="rId547" Type="http://schemas.openxmlformats.org/officeDocument/2006/relationships/image" Target="../media/image4205.png"/><Relationship Id="rId546" Type="http://schemas.openxmlformats.org/officeDocument/2006/relationships/customXml" Target="../ink/ink4217.xml"/><Relationship Id="rId545" Type="http://schemas.openxmlformats.org/officeDocument/2006/relationships/image" Target="../media/image4204.png"/><Relationship Id="rId544" Type="http://schemas.openxmlformats.org/officeDocument/2006/relationships/customXml" Target="../ink/ink4216.xml"/><Relationship Id="rId543" Type="http://schemas.openxmlformats.org/officeDocument/2006/relationships/image" Target="../media/image4203.png"/><Relationship Id="rId542" Type="http://schemas.openxmlformats.org/officeDocument/2006/relationships/customXml" Target="../ink/ink4215.xml"/><Relationship Id="rId541" Type="http://schemas.openxmlformats.org/officeDocument/2006/relationships/image" Target="../media/image4202.png"/><Relationship Id="rId540" Type="http://schemas.openxmlformats.org/officeDocument/2006/relationships/customXml" Target="../ink/ink4214.xml"/><Relationship Id="rId54" Type="http://schemas.openxmlformats.org/officeDocument/2006/relationships/customXml" Target="../ink/ink3971.xml"/><Relationship Id="rId539" Type="http://schemas.openxmlformats.org/officeDocument/2006/relationships/image" Target="../media/image4201.png"/><Relationship Id="rId538" Type="http://schemas.openxmlformats.org/officeDocument/2006/relationships/customXml" Target="../ink/ink4213.xml"/><Relationship Id="rId537" Type="http://schemas.openxmlformats.org/officeDocument/2006/relationships/image" Target="../media/image4200.png"/><Relationship Id="rId536" Type="http://schemas.openxmlformats.org/officeDocument/2006/relationships/customXml" Target="../ink/ink4212.xml"/><Relationship Id="rId535" Type="http://schemas.openxmlformats.org/officeDocument/2006/relationships/image" Target="../media/image4199.png"/><Relationship Id="rId534" Type="http://schemas.openxmlformats.org/officeDocument/2006/relationships/customXml" Target="../ink/ink4211.xml"/><Relationship Id="rId533" Type="http://schemas.openxmlformats.org/officeDocument/2006/relationships/image" Target="../media/image4198.png"/><Relationship Id="rId532" Type="http://schemas.openxmlformats.org/officeDocument/2006/relationships/customXml" Target="../ink/ink4210.xml"/><Relationship Id="rId531" Type="http://schemas.openxmlformats.org/officeDocument/2006/relationships/image" Target="../media/image4197.png"/><Relationship Id="rId530" Type="http://schemas.openxmlformats.org/officeDocument/2006/relationships/customXml" Target="../ink/ink4209.xml"/><Relationship Id="rId53" Type="http://schemas.openxmlformats.org/officeDocument/2006/relationships/image" Target="../media/image3958.png"/><Relationship Id="rId529" Type="http://schemas.openxmlformats.org/officeDocument/2006/relationships/image" Target="../media/image4196.png"/><Relationship Id="rId528" Type="http://schemas.openxmlformats.org/officeDocument/2006/relationships/customXml" Target="../ink/ink4208.xml"/><Relationship Id="rId527" Type="http://schemas.openxmlformats.org/officeDocument/2006/relationships/image" Target="../media/image4195.png"/><Relationship Id="rId526" Type="http://schemas.openxmlformats.org/officeDocument/2006/relationships/customXml" Target="../ink/ink4207.xml"/><Relationship Id="rId525" Type="http://schemas.openxmlformats.org/officeDocument/2006/relationships/image" Target="../media/image4194.png"/><Relationship Id="rId524" Type="http://schemas.openxmlformats.org/officeDocument/2006/relationships/customXml" Target="../ink/ink4206.xml"/><Relationship Id="rId523" Type="http://schemas.openxmlformats.org/officeDocument/2006/relationships/image" Target="../media/image4193.png"/><Relationship Id="rId522" Type="http://schemas.openxmlformats.org/officeDocument/2006/relationships/customXml" Target="../ink/ink4205.xml"/><Relationship Id="rId521" Type="http://schemas.openxmlformats.org/officeDocument/2006/relationships/image" Target="../media/image4192.png"/><Relationship Id="rId520" Type="http://schemas.openxmlformats.org/officeDocument/2006/relationships/customXml" Target="../ink/ink4204.xml"/><Relationship Id="rId52" Type="http://schemas.openxmlformats.org/officeDocument/2006/relationships/customXml" Target="../ink/ink3970.xml"/><Relationship Id="rId519" Type="http://schemas.openxmlformats.org/officeDocument/2006/relationships/image" Target="../media/image4191.png"/><Relationship Id="rId518" Type="http://schemas.openxmlformats.org/officeDocument/2006/relationships/customXml" Target="../ink/ink4203.xml"/><Relationship Id="rId517" Type="http://schemas.openxmlformats.org/officeDocument/2006/relationships/image" Target="../media/image4190.png"/><Relationship Id="rId516" Type="http://schemas.openxmlformats.org/officeDocument/2006/relationships/customXml" Target="../ink/ink4202.xml"/><Relationship Id="rId515" Type="http://schemas.openxmlformats.org/officeDocument/2006/relationships/image" Target="../media/image4189.png"/><Relationship Id="rId514" Type="http://schemas.openxmlformats.org/officeDocument/2006/relationships/customXml" Target="../ink/ink4201.xml"/><Relationship Id="rId513" Type="http://schemas.openxmlformats.org/officeDocument/2006/relationships/image" Target="../media/image4188.png"/><Relationship Id="rId512" Type="http://schemas.openxmlformats.org/officeDocument/2006/relationships/customXml" Target="../ink/ink4200.xml"/><Relationship Id="rId511" Type="http://schemas.openxmlformats.org/officeDocument/2006/relationships/image" Target="../media/image4187.png"/><Relationship Id="rId510" Type="http://schemas.openxmlformats.org/officeDocument/2006/relationships/customXml" Target="../ink/ink4199.xml"/><Relationship Id="rId51" Type="http://schemas.openxmlformats.org/officeDocument/2006/relationships/image" Target="../media/image3957.png"/><Relationship Id="rId509" Type="http://schemas.openxmlformats.org/officeDocument/2006/relationships/image" Target="../media/image4186.png"/><Relationship Id="rId508" Type="http://schemas.openxmlformats.org/officeDocument/2006/relationships/customXml" Target="../ink/ink4198.xml"/><Relationship Id="rId507" Type="http://schemas.openxmlformats.org/officeDocument/2006/relationships/image" Target="../media/image4185.png"/><Relationship Id="rId506" Type="http://schemas.openxmlformats.org/officeDocument/2006/relationships/customXml" Target="../ink/ink4197.xml"/><Relationship Id="rId505" Type="http://schemas.openxmlformats.org/officeDocument/2006/relationships/image" Target="../media/image4184.png"/><Relationship Id="rId504" Type="http://schemas.openxmlformats.org/officeDocument/2006/relationships/customXml" Target="../ink/ink4196.xml"/><Relationship Id="rId503" Type="http://schemas.openxmlformats.org/officeDocument/2006/relationships/image" Target="../media/image4183.png"/><Relationship Id="rId502" Type="http://schemas.openxmlformats.org/officeDocument/2006/relationships/customXml" Target="../ink/ink4195.xml"/><Relationship Id="rId501" Type="http://schemas.openxmlformats.org/officeDocument/2006/relationships/image" Target="../media/image4182.png"/><Relationship Id="rId500" Type="http://schemas.openxmlformats.org/officeDocument/2006/relationships/customXml" Target="../ink/ink4194.xml"/><Relationship Id="rId50" Type="http://schemas.openxmlformats.org/officeDocument/2006/relationships/customXml" Target="../ink/ink3969.xml"/><Relationship Id="rId5" Type="http://schemas.openxmlformats.org/officeDocument/2006/relationships/image" Target="../media/image3934.png"/><Relationship Id="rId499" Type="http://schemas.openxmlformats.org/officeDocument/2006/relationships/image" Target="../media/image4181.png"/><Relationship Id="rId498" Type="http://schemas.openxmlformats.org/officeDocument/2006/relationships/customXml" Target="../ink/ink4193.xml"/><Relationship Id="rId497" Type="http://schemas.openxmlformats.org/officeDocument/2006/relationships/image" Target="../media/image4180.png"/><Relationship Id="rId496" Type="http://schemas.openxmlformats.org/officeDocument/2006/relationships/customXml" Target="../ink/ink4192.xml"/><Relationship Id="rId495" Type="http://schemas.openxmlformats.org/officeDocument/2006/relationships/image" Target="../media/image4179.png"/><Relationship Id="rId494" Type="http://schemas.openxmlformats.org/officeDocument/2006/relationships/customXml" Target="../ink/ink4191.xml"/><Relationship Id="rId493" Type="http://schemas.openxmlformats.org/officeDocument/2006/relationships/image" Target="../media/image4178.png"/><Relationship Id="rId492" Type="http://schemas.openxmlformats.org/officeDocument/2006/relationships/customXml" Target="../ink/ink4190.xml"/><Relationship Id="rId491" Type="http://schemas.openxmlformats.org/officeDocument/2006/relationships/image" Target="../media/image4177.png"/><Relationship Id="rId490" Type="http://schemas.openxmlformats.org/officeDocument/2006/relationships/customXml" Target="../ink/ink4189.xml"/><Relationship Id="rId49" Type="http://schemas.openxmlformats.org/officeDocument/2006/relationships/image" Target="../media/image3956.png"/><Relationship Id="rId489" Type="http://schemas.openxmlformats.org/officeDocument/2006/relationships/image" Target="../media/image4176.png"/><Relationship Id="rId488" Type="http://schemas.openxmlformats.org/officeDocument/2006/relationships/customXml" Target="../ink/ink4188.xml"/><Relationship Id="rId487" Type="http://schemas.openxmlformats.org/officeDocument/2006/relationships/image" Target="../media/image4175.png"/><Relationship Id="rId486" Type="http://schemas.openxmlformats.org/officeDocument/2006/relationships/customXml" Target="../ink/ink4187.xml"/><Relationship Id="rId485" Type="http://schemas.openxmlformats.org/officeDocument/2006/relationships/image" Target="../media/image4174.png"/><Relationship Id="rId484" Type="http://schemas.openxmlformats.org/officeDocument/2006/relationships/customXml" Target="../ink/ink4186.xml"/><Relationship Id="rId483" Type="http://schemas.openxmlformats.org/officeDocument/2006/relationships/image" Target="../media/image4173.png"/><Relationship Id="rId482" Type="http://schemas.openxmlformats.org/officeDocument/2006/relationships/customXml" Target="../ink/ink4185.xml"/><Relationship Id="rId481" Type="http://schemas.openxmlformats.org/officeDocument/2006/relationships/image" Target="../media/image4172.png"/><Relationship Id="rId480" Type="http://schemas.openxmlformats.org/officeDocument/2006/relationships/customXml" Target="../ink/ink4184.xml"/><Relationship Id="rId48" Type="http://schemas.openxmlformats.org/officeDocument/2006/relationships/customXml" Target="../ink/ink3968.xml"/><Relationship Id="rId479" Type="http://schemas.openxmlformats.org/officeDocument/2006/relationships/image" Target="../media/image4171.png"/><Relationship Id="rId478" Type="http://schemas.openxmlformats.org/officeDocument/2006/relationships/customXml" Target="../ink/ink4183.xml"/><Relationship Id="rId477" Type="http://schemas.openxmlformats.org/officeDocument/2006/relationships/image" Target="../media/image4170.png"/><Relationship Id="rId476" Type="http://schemas.openxmlformats.org/officeDocument/2006/relationships/customXml" Target="../ink/ink4182.xml"/><Relationship Id="rId475" Type="http://schemas.openxmlformats.org/officeDocument/2006/relationships/image" Target="../media/image4169.png"/><Relationship Id="rId474" Type="http://schemas.openxmlformats.org/officeDocument/2006/relationships/customXml" Target="../ink/ink4181.xml"/><Relationship Id="rId473" Type="http://schemas.openxmlformats.org/officeDocument/2006/relationships/image" Target="../media/image4168.png"/><Relationship Id="rId472" Type="http://schemas.openxmlformats.org/officeDocument/2006/relationships/customXml" Target="../ink/ink4180.xml"/><Relationship Id="rId471" Type="http://schemas.openxmlformats.org/officeDocument/2006/relationships/image" Target="../media/image4167.png"/><Relationship Id="rId470" Type="http://schemas.openxmlformats.org/officeDocument/2006/relationships/customXml" Target="../ink/ink4179.xml"/><Relationship Id="rId47" Type="http://schemas.openxmlformats.org/officeDocument/2006/relationships/image" Target="../media/image3955.png"/><Relationship Id="rId469" Type="http://schemas.openxmlformats.org/officeDocument/2006/relationships/image" Target="../media/image4166.png"/><Relationship Id="rId468" Type="http://schemas.openxmlformats.org/officeDocument/2006/relationships/customXml" Target="../ink/ink4178.xml"/><Relationship Id="rId467" Type="http://schemas.openxmlformats.org/officeDocument/2006/relationships/image" Target="../media/image4165.png"/><Relationship Id="rId466" Type="http://schemas.openxmlformats.org/officeDocument/2006/relationships/customXml" Target="../ink/ink4177.xml"/><Relationship Id="rId465" Type="http://schemas.openxmlformats.org/officeDocument/2006/relationships/image" Target="../media/image4164.png"/><Relationship Id="rId464" Type="http://schemas.openxmlformats.org/officeDocument/2006/relationships/customXml" Target="../ink/ink4176.xml"/><Relationship Id="rId463" Type="http://schemas.openxmlformats.org/officeDocument/2006/relationships/image" Target="../media/image4163.png"/><Relationship Id="rId462" Type="http://schemas.openxmlformats.org/officeDocument/2006/relationships/customXml" Target="../ink/ink4175.xml"/><Relationship Id="rId461" Type="http://schemas.openxmlformats.org/officeDocument/2006/relationships/image" Target="../media/image4162.png"/><Relationship Id="rId460" Type="http://schemas.openxmlformats.org/officeDocument/2006/relationships/customXml" Target="../ink/ink4174.xml"/><Relationship Id="rId46" Type="http://schemas.openxmlformats.org/officeDocument/2006/relationships/customXml" Target="../ink/ink3967.xml"/><Relationship Id="rId459" Type="http://schemas.openxmlformats.org/officeDocument/2006/relationships/image" Target="../media/image4161.png"/><Relationship Id="rId458" Type="http://schemas.openxmlformats.org/officeDocument/2006/relationships/customXml" Target="../ink/ink4173.xml"/><Relationship Id="rId457" Type="http://schemas.openxmlformats.org/officeDocument/2006/relationships/image" Target="../media/image4160.png"/><Relationship Id="rId456" Type="http://schemas.openxmlformats.org/officeDocument/2006/relationships/customXml" Target="../ink/ink4172.xml"/><Relationship Id="rId455" Type="http://schemas.openxmlformats.org/officeDocument/2006/relationships/image" Target="../media/image4159.png"/><Relationship Id="rId454" Type="http://schemas.openxmlformats.org/officeDocument/2006/relationships/customXml" Target="../ink/ink4171.xml"/><Relationship Id="rId453" Type="http://schemas.openxmlformats.org/officeDocument/2006/relationships/image" Target="../media/image4158.png"/><Relationship Id="rId452" Type="http://schemas.openxmlformats.org/officeDocument/2006/relationships/customXml" Target="../ink/ink4170.xml"/><Relationship Id="rId451" Type="http://schemas.openxmlformats.org/officeDocument/2006/relationships/image" Target="../media/image4157.png"/><Relationship Id="rId450" Type="http://schemas.openxmlformats.org/officeDocument/2006/relationships/customXml" Target="../ink/ink4169.xml"/><Relationship Id="rId45" Type="http://schemas.openxmlformats.org/officeDocument/2006/relationships/image" Target="../media/image3954.png"/><Relationship Id="rId449" Type="http://schemas.openxmlformats.org/officeDocument/2006/relationships/image" Target="../media/image4156.png"/><Relationship Id="rId448" Type="http://schemas.openxmlformats.org/officeDocument/2006/relationships/customXml" Target="../ink/ink4168.xml"/><Relationship Id="rId447" Type="http://schemas.openxmlformats.org/officeDocument/2006/relationships/image" Target="../media/image4155.png"/><Relationship Id="rId446" Type="http://schemas.openxmlformats.org/officeDocument/2006/relationships/customXml" Target="../ink/ink4167.xml"/><Relationship Id="rId445" Type="http://schemas.openxmlformats.org/officeDocument/2006/relationships/image" Target="../media/image4154.png"/><Relationship Id="rId444" Type="http://schemas.openxmlformats.org/officeDocument/2006/relationships/customXml" Target="../ink/ink4166.xml"/><Relationship Id="rId443" Type="http://schemas.openxmlformats.org/officeDocument/2006/relationships/image" Target="../media/image4153.png"/><Relationship Id="rId442" Type="http://schemas.openxmlformats.org/officeDocument/2006/relationships/customXml" Target="../ink/ink4165.xml"/><Relationship Id="rId441" Type="http://schemas.openxmlformats.org/officeDocument/2006/relationships/image" Target="../media/image4152.png"/><Relationship Id="rId440" Type="http://schemas.openxmlformats.org/officeDocument/2006/relationships/customXml" Target="../ink/ink4164.xml"/><Relationship Id="rId44" Type="http://schemas.openxmlformats.org/officeDocument/2006/relationships/customXml" Target="../ink/ink3966.xml"/><Relationship Id="rId439" Type="http://schemas.openxmlformats.org/officeDocument/2006/relationships/image" Target="../media/image4151.png"/><Relationship Id="rId438" Type="http://schemas.openxmlformats.org/officeDocument/2006/relationships/customXml" Target="../ink/ink4163.xml"/><Relationship Id="rId437" Type="http://schemas.openxmlformats.org/officeDocument/2006/relationships/image" Target="../media/image4150.png"/><Relationship Id="rId436" Type="http://schemas.openxmlformats.org/officeDocument/2006/relationships/customXml" Target="../ink/ink4162.xml"/><Relationship Id="rId435" Type="http://schemas.openxmlformats.org/officeDocument/2006/relationships/image" Target="../media/image4149.png"/><Relationship Id="rId434" Type="http://schemas.openxmlformats.org/officeDocument/2006/relationships/customXml" Target="../ink/ink4161.xml"/><Relationship Id="rId433" Type="http://schemas.openxmlformats.org/officeDocument/2006/relationships/image" Target="../media/image4148.png"/><Relationship Id="rId432" Type="http://schemas.openxmlformats.org/officeDocument/2006/relationships/customXml" Target="../ink/ink4160.xml"/><Relationship Id="rId431" Type="http://schemas.openxmlformats.org/officeDocument/2006/relationships/image" Target="../media/image4147.png"/><Relationship Id="rId430" Type="http://schemas.openxmlformats.org/officeDocument/2006/relationships/customXml" Target="../ink/ink4159.xml"/><Relationship Id="rId43" Type="http://schemas.openxmlformats.org/officeDocument/2006/relationships/image" Target="../media/image3953.png"/><Relationship Id="rId429" Type="http://schemas.openxmlformats.org/officeDocument/2006/relationships/image" Target="../media/image4146.png"/><Relationship Id="rId428" Type="http://schemas.openxmlformats.org/officeDocument/2006/relationships/customXml" Target="../ink/ink4158.xml"/><Relationship Id="rId427" Type="http://schemas.openxmlformats.org/officeDocument/2006/relationships/image" Target="../media/image4145.png"/><Relationship Id="rId426" Type="http://schemas.openxmlformats.org/officeDocument/2006/relationships/customXml" Target="../ink/ink4157.xml"/><Relationship Id="rId425" Type="http://schemas.openxmlformats.org/officeDocument/2006/relationships/image" Target="../media/image4144.png"/><Relationship Id="rId424" Type="http://schemas.openxmlformats.org/officeDocument/2006/relationships/customXml" Target="../ink/ink4156.xml"/><Relationship Id="rId423" Type="http://schemas.openxmlformats.org/officeDocument/2006/relationships/image" Target="../media/image4143.png"/><Relationship Id="rId422" Type="http://schemas.openxmlformats.org/officeDocument/2006/relationships/customXml" Target="../ink/ink4155.xml"/><Relationship Id="rId421" Type="http://schemas.openxmlformats.org/officeDocument/2006/relationships/image" Target="../media/image4142.png"/><Relationship Id="rId420" Type="http://schemas.openxmlformats.org/officeDocument/2006/relationships/customXml" Target="../ink/ink4154.xml"/><Relationship Id="rId42" Type="http://schemas.openxmlformats.org/officeDocument/2006/relationships/customXml" Target="../ink/ink3965.xml"/><Relationship Id="rId419" Type="http://schemas.openxmlformats.org/officeDocument/2006/relationships/image" Target="../media/image4141.png"/><Relationship Id="rId418" Type="http://schemas.openxmlformats.org/officeDocument/2006/relationships/customXml" Target="../ink/ink4153.xml"/><Relationship Id="rId417" Type="http://schemas.openxmlformats.org/officeDocument/2006/relationships/image" Target="../media/image4140.png"/><Relationship Id="rId416" Type="http://schemas.openxmlformats.org/officeDocument/2006/relationships/customXml" Target="../ink/ink4152.xml"/><Relationship Id="rId415" Type="http://schemas.openxmlformats.org/officeDocument/2006/relationships/image" Target="../media/image4139.png"/><Relationship Id="rId414" Type="http://schemas.openxmlformats.org/officeDocument/2006/relationships/customXml" Target="../ink/ink4151.xml"/><Relationship Id="rId413" Type="http://schemas.openxmlformats.org/officeDocument/2006/relationships/image" Target="../media/image4138.png"/><Relationship Id="rId412" Type="http://schemas.openxmlformats.org/officeDocument/2006/relationships/customXml" Target="../ink/ink4150.xml"/><Relationship Id="rId411" Type="http://schemas.openxmlformats.org/officeDocument/2006/relationships/image" Target="../media/image4137.png"/><Relationship Id="rId410" Type="http://schemas.openxmlformats.org/officeDocument/2006/relationships/customXml" Target="../ink/ink4149.xml"/><Relationship Id="rId41" Type="http://schemas.openxmlformats.org/officeDocument/2006/relationships/image" Target="../media/image3952.png"/><Relationship Id="rId409" Type="http://schemas.openxmlformats.org/officeDocument/2006/relationships/image" Target="../media/image4136.png"/><Relationship Id="rId408" Type="http://schemas.openxmlformats.org/officeDocument/2006/relationships/customXml" Target="../ink/ink4148.xml"/><Relationship Id="rId407" Type="http://schemas.openxmlformats.org/officeDocument/2006/relationships/image" Target="../media/image4135.png"/><Relationship Id="rId406" Type="http://schemas.openxmlformats.org/officeDocument/2006/relationships/customXml" Target="../ink/ink4147.xml"/><Relationship Id="rId405" Type="http://schemas.openxmlformats.org/officeDocument/2006/relationships/image" Target="../media/image4134.png"/><Relationship Id="rId404" Type="http://schemas.openxmlformats.org/officeDocument/2006/relationships/customXml" Target="../ink/ink4146.xml"/><Relationship Id="rId403" Type="http://schemas.openxmlformats.org/officeDocument/2006/relationships/image" Target="../media/image4133.png"/><Relationship Id="rId402" Type="http://schemas.openxmlformats.org/officeDocument/2006/relationships/customXml" Target="../ink/ink4145.xml"/><Relationship Id="rId401" Type="http://schemas.openxmlformats.org/officeDocument/2006/relationships/image" Target="../media/image4132.png"/><Relationship Id="rId400" Type="http://schemas.openxmlformats.org/officeDocument/2006/relationships/customXml" Target="../ink/ink4144.xml"/><Relationship Id="rId40" Type="http://schemas.openxmlformats.org/officeDocument/2006/relationships/customXml" Target="../ink/ink3964.xml"/><Relationship Id="rId4" Type="http://schemas.openxmlformats.org/officeDocument/2006/relationships/customXml" Target="../ink/ink3946.xml"/><Relationship Id="rId399" Type="http://schemas.openxmlformats.org/officeDocument/2006/relationships/image" Target="../media/image4131.png"/><Relationship Id="rId398" Type="http://schemas.openxmlformats.org/officeDocument/2006/relationships/customXml" Target="../ink/ink4143.xml"/><Relationship Id="rId397" Type="http://schemas.openxmlformats.org/officeDocument/2006/relationships/image" Target="../media/image4130.png"/><Relationship Id="rId396" Type="http://schemas.openxmlformats.org/officeDocument/2006/relationships/customXml" Target="../ink/ink4142.xml"/><Relationship Id="rId395" Type="http://schemas.openxmlformats.org/officeDocument/2006/relationships/image" Target="../media/image4129.png"/><Relationship Id="rId394" Type="http://schemas.openxmlformats.org/officeDocument/2006/relationships/customXml" Target="../ink/ink4141.xml"/><Relationship Id="rId393" Type="http://schemas.openxmlformats.org/officeDocument/2006/relationships/image" Target="../media/image4128.png"/><Relationship Id="rId392" Type="http://schemas.openxmlformats.org/officeDocument/2006/relationships/customXml" Target="../ink/ink4140.xml"/><Relationship Id="rId391" Type="http://schemas.openxmlformats.org/officeDocument/2006/relationships/image" Target="../media/image4127.png"/><Relationship Id="rId390" Type="http://schemas.openxmlformats.org/officeDocument/2006/relationships/customXml" Target="../ink/ink4139.xml"/><Relationship Id="rId39" Type="http://schemas.openxmlformats.org/officeDocument/2006/relationships/image" Target="../media/image3951.png"/><Relationship Id="rId389" Type="http://schemas.openxmlformats.org/officeDocument/2006/relationships/image" Target="../media/image4126.png"/><Relationship Id="rId388" Type="http://schemas.openxmlformats.org/officeDocument/2006/relationships/customXml" Target="../ink/ink4138.xml"/><Relationship Id="rId387" Type="http://schemas.openxmlformats.org/officeDocument/2006/relationships/image" Target="../media/image4125.png"/><Relationship Id="rId386" Type="http://schemas.openxmlformats.org/officeDocument/2006/relationships/customXml" Target="../ink/ink4137.xml"/><Relationship Id="rId385" Type="http://schemas.openxmlformats.org/officeDocument/2006/relationships/image" Target="../media/image4124.png"/><Relationship Id="rId384" Type="http://schemas.openxmlformats.org/officeDocument/2006/relationships/customXml" Target="../ink/ink4136.xml"/><Relationship Id="rId383" Type="http://schemas.openxmlformats.org/officeDocument/2006/relationships/image" Target="../media/image4123.png"/><Relationship Id="rId382" Type="http://schemas.openxmlformats.org/officeDocument/2006/relationships/customXml" Target="../ink/ink4135.xml"/><Relationship Id="rId381" Type="http://schemas.openxmlformats.org/officeDocument/2006/relationships/image" Target="../media/image4122.png"/><Relationship Id="rId380" Type="http://schemas.openxmlformats.org/officeDocument/2006/relationships/customXml" Target="../ink/ink4134.xml"/><Relationship Id="rId38" Type="http://schemas.openxmlformats.org/officeDocument/2006/relationships/customXml" Target="../ink/ink3963.xml"/><Relationship Id="rId379" Type="http://schemas.openxmlformats.org/officeDocument/2006/relationships/image" Target="../media/image4121.png"/><Relationship Id="rId378" Type="http://schemas.openxmlformats.org/officeDocument/2006/relationships/customXml" Target="../ink/ink4133.xml"/><Relationship Id="rId377" Type="http://schemas.openxmlformats.org/officeDocument/2006/relationships/image" Target="../media/image4120.png"/><Relationship Id="rId376" Type="http://schemas.openxmlformats.org/officeDocument/2006/relationships/customXml" Target="../ink/ink4132.xml"/><Relationship Id="rId375" Type="http://schemas.openxmlformats.org/officeDocument/2006/relationships/image" Target="../media/image4119.png"/><Relationship Id="rId374" Type="http://schemas.openxmlformats.org/officeDocument/2006/relationships/customXml" Target="../ink/ink4131.xml"/><Relationship Id="rId373" Type="http://schemas.openxmlformats.org/officeDocument/2006/relationships/image" Target="../media/image4118.png"/><Relationship Id="rId372" Type="http://schemas.openxmlformats.org/officeDocument/2006/relationships/customXml" Target="../ink/ink4130.xml"/><Relationship Id="rId371" Type="http://schemas.openxmlformats.org/officeDocument/2006/relationships/image" Target="../media/image4117.png"/><Relationship Id="rId370" Type="http://schemas.openxmlformats.org/officeDocument/2006/relationships/customXml" Target="../ink/ink4129.xml"/><Relationship Id="rId37" Type="http://schemas.openxmlformats.org/officeDocument/2006/relationships/image" Target="../media/image3950.png"/><Relationship Id="rId369" Type="http://schemas.openxmlformats.org/officeDocument/2006/relationships/image" Target="../media/image4116.png"/><Relationship Id="rId368" Type="http://schemas.openxmlformats.org/officeDocument/2006/relationships/customXml" Target="../ink/ink4128.xml"/><Relationship Id="rId367" Type="http://schemas.openxmlformats.org/officeDocument/2006/relationships/image" Target="../media/image4115.png"/><Relationship Id="rId366" Type="http://schemas.openxmlformats.org/officeDocument/2006/relationships/customXml" Target="../ink/ink4127.xml"/><Relationship Id="rId365" Type="http://schemas.openxmlformats.org/officeDocument/2006/relationships/image" Target="../media/image4114.png"/><Relationship Id="rId364" Type="http://schemas.openxmlformats.org/officeDocument/2006/relationships/customXml" Target="../ink/ink4126.xml"/><Relationship Id="rId363" Type="http://schemas.openxmlformats.org/officeDocument/2006/relationships/image" Target="../media/image4113.png"/><Relationship Id="rId362" Type="http://schemas.openxmlformats.org/officeDocument/2006/relationships/customXml" Target="../ink/ink4125.xml"/><Relationship Id="rId361" Type="http://schemas.openxmlformats.org/officeDocument/2006/relationships/image" Target="../media/image4112.png"/><Relationship Id="rId360" Type="http://schemas.openxmlformats.org/officeDocument/2006/relationships/customXml" Target="../ink/ink4124.xml"/><Relationship Id="rId36" Type="http://schemas.openxmlformats.org/officeDocument/2006/relationships/customXml" Target="../ink/ink3962.xml"/><Relationship Id="rId359" Type="http://schemas.openxmlformats.org/officeDocument/2006/relationships/image" Target="../media/image4111.png"/><Relationship Id="rId358" Type="http://schemas.openxmlformats.org/officeDocument/2006/relationships/customXml" Target="../ink/ink4123.xml"/><Relationship Id="rId357" Type="http://schemas.openxmlformats.org/officeDocument/2006/relationships/image" Target="../media/image4110.png"/><Relationship Id="rId356" Type="http://schemas.openxmlformats.org/officeDocument/2006/relationships/customXml" Target="../ink/ink4122.xml"/><Relationship Id="rId355" Type="http://schemas.openxmlformats.org/officeDocument/2006/relationships/image" Target="../media/image4109.png"/><Relationship Id="rId354" Type="http://schemas.openxmlformats.org/officeDocument/2006/relationships/customXml" Target="../ink/ink4121.xml"/><Relationship Id="rId353" Type="http://schemas.openxmlformats.org/officeDocument/2006/relationships/image" Target="../media/image4108.png"/><Relationship Id="rId352" Type="http://schemas.openxmlformats.org/officeDocument/2006/relationships/customXml" Target="../ink/ink4120.xml"/><Relationship Id="rId351" Type="http://schemas.openxmlformats.org/officeDocument/2006/relationships/image" Target="../media/image4107.png"/><Relationship Id="rId350" Type="http://schemas.openxmlformats.org/officeDocument/2006/relationships/customXml" Target="../ink/ink4119.xml"/><Relationship Id="rId35" Type="http://schemas.openxmlformats.org/officeDocument/2006/relationships/image" Target="../media/image3949.png"/><Relationship Id="rId349" Type="http://schemas.openxmlformats.org/officeDocument/2006/relationships/image" Target="../media/image4106.png"/><Relationship Id="rId348" Type="http://schemas.openxmlformats.org/officeDocument/2006/relationships/customXml" Target="../ink/ink4118.xml"/><Relationship Id="rId347" Type="http://schemas.openxmlformats.org/officeDocument/2006/relationships/image" Target="../media/image4105.png"/><Relationship Id="rId346" Type="http://schemas.openxmlformats.org/officeDocument/2006/relationships/customXml" Target="../ink/ink4117.xml"/><Relationship Id="rId345" Type="http://schemas.openxmlformats.org/officeDocument/2006/relationships/image" Target="../media/image4104.png"/><Relationship Id="rId344" Type="http://schemas.openxmlformats.org/officeDocument/2006/relationships/customXml" Target="../ink/ink4116.xml"/><Relationship Id="rId343" Type="http://schemas.openxmlformats.org/officeDocument/2006/relationships/image" Target="../media/image4103.png"/><Relationship Id="rId342" Type="http://schemas.openxmlformats.org/officeDocument/2006/relationships/customXml" Target="../ink/ink4115.xml"/><Relationship Id="rId341" Type="http://schemas.openxmlformats.org/officeDocument/2006/relationships/image" Target="../media/image4102.png"/><Relationship Id="rId340" Type="http://schemas.openxmlformats.org/officeDocument/2006/relationships/customXml" Target="../ink/ink4114.xml"/><Relationship Id="rId34" Type="http://schemas.openxmlformats.org/officeDocument/2006/relationships/customXml" Target="../ink/ink3961.xml"/><Relationship Id="rId339" Type="http://schemas.openxmlformats.org/officeDocument/2006/relationships/image" Target="../media/image4101.png"/><Relationship Id="rId338" Type="http://schemas.openxmlformats.org/officeDocument/2006/relationships/customXml" Target="../ink/ink4113.xml"/><Relationship Id="rId337" Type="http://schemas.openxmlformats.org/officeDocument/2006/relationships/image" Target="../media/image4100.png"/><Relationship Id="rId336" Type="http://schemas.openxmlformats.org/officeDocument/2006/relationships/customXml" Target="../ink/ink4112.xml"/><Relationship Id="rId335" Type="http://schemas.openxmlformats.org/officeDocument/2006/relationships/image" Target="../media/image4099.png"/><Relationship Id="rId334" Type="http://schemas.openxmlformats.org/officeDocument/2006/relationships/customXml" Target="../ink/ink4111.xml"/><Relationship Id="rId333" Type="http://schemas.openxmlformats.org/officeDocument/2006/relationships/image" Target="../media/image4098.png"/><Relationship Id="rId332" Type="http://schemas.openxmlformats.org/officeDocument/2006/relationships/customXml" Target="../ink/ink4110.xml"/><Relationship Id="rId331" Type="http://schemas.openxmlformats.org/officeDocument/2006/relationships/image" Target="../media/image4097.png"/><Relationship Id="rId330" Type="http://schemas.openxmlformats.org/officeDocument/2006/relationships/customXml" Target="../ink/ink4109.xml"/><Relationship Id="rId33" Type="http://schemas.openxmlformats.org/officeDocument/2006/relationships/image" Target="../media/image3948.png"/><Relationship Id="rId329" Type="http://schemas.openxmlformats.org/officeDocument/2006/relationships/image" Target="../media/image4096.png"/><Relationship Id="rId328" Type="http://schemas.openxmlformats.org/officeDocument/2006/relationships/customXml" Target="../ink/ink4108.xml"/><Relationship Id="rId327" Type="http://schemas.openxmlformats.org/officeDocument/2006/relationships/image" Target="../media/image4095.png"/><Relationship Id="rId326" Type="http://schemas.openxmlformats.org/officeDocument/2006/relationships/customXml" Target="../ink/ink4107.xml"/><Relationship Id="rId325" Type="http://schemas.openxmlformats.org/officeDocument/2006/relationships/image" Target="../media/image4094.png"/><Relationship Id="rId324" Type="http://schemas.openxmlformats.org/officeDocument/2006/relationships/customXml" Target="../ink/ink4106.xml"/><Relationship Id="rId323" Type="http://schemas.openxmlformats.org/officeDocument/2006/relationships/image" Target="../media/image4093.png"/><Relationship Id="rId322" Type="http://schemas.openxmlformats.org/officeDocument/2006/relationships/customXml" Target="../ink/ink4105.xml"/><Relationship Id="rId321" Type="http://schemas.openxmlformats.org/officeDocument/2006/relationships/image" Target="../media/image4092.png"/><Relationship Id="rId320" Type="http://schemas.openxmlformats.org/officeDocument/2006/relationships/customXml" Target="../ink/ink4104.xml"/><Relationship Id="rId32" Type="http://schemas.openxmlformats.org/officeDocument/2006/relationships/customXml" Target="../ink/ink3960.xml"/><Relationship Id="rId319" Type="http://schemas.openxmlformats.org/officeDocument/2006/relationships/image" Target="../media/image4091.png"/><Relationship Id="rId318" Type="http://schemas.openxmlformats.org/officeDocument/2006/relationships/customXml" Target="../ink/ink4103.xml"/><Relationship Id="rId317" Type="http://schemas.openxmlformats.org/officeDocument/2006/relationships/image" Target="../media/image4090.png"/><Relationship Id="rId316" Type="http://schemas.openxmlformats.org/officeDocument/2006/relationships/customXml" Target="../ink/ink4102.xml"/><Relationship Id="rId315" Type="http://schemas.openxmlformats.org/officeDocument/2006/relationships/image" Target="../media/image4089.png"/><Relationship Id="rId314" Type="http://schemas.openxmlformats.org/officeDocument/2006/relationships/customXml" Target="../ink/ink4101.xml"/><Relationship Id="rId313" Type="http://schemas.openxmlformats.org/officeDocument/2006/relationships/image" Target="../media/image4088.png"/><Relationship Id="rId312" Type="http://schemas.openxmlformats.org/officeDocument/2006/relationships/customXml" Target="../ink/ink4100.xml"/><Relationship Id="rId311" Type="http://schemas.openxmlformats.org/officeDocument/2006/relationships/image" Target="../media/image4087.png"/><Relationship Id="rId310" Type="http://schemas.openxmlformats.org/officeDocument/2006/relationships/customXml" Target="../ink/ink4099.xml"/><Relationship Id="rId31" Type="http://schemas.openxmlformats.org/officeDocument/2006/relationships/image" Target="../media/image3947.png"/><Relationship Id="rId309" Type="http://schemas.openxmlformats.org/officeDocument/2006/relationships/image" Target="../media/image4086.png"/><Relationship Id="rId308" Type="http://schemas.openxmlformats.org/officeDocument/2006/relationships/customXml" Target="../ink/ink4098.xml"/><Relationship Id="rId307" Type="http://schemas.openxmlformats.org/officeDocument/2006/relationships/image" Target="../media/image4085.png"/><Relationship Id="rId306" Type="http://schemas.openxmlformats.org/officeDocument/2006/relationships/customXml" Target="../ink/ink4097.xml"/><Relationship Id="rId305" Type="http://schemas.openxmlformats.org/officeDocument/2006/relationships/image" Target="../media/image4084.png"/><Relationship Id="rId304" Type="http://schemas.openxmlformats.org/officeDocument/2006/relationships/customXml" Target="../ink/ink4096.xml"/><Relationship Id="rId303" Type="http://schemas.openxmlformats.org/officeDocument/2006/relationships/image" Target="../media/image4083.png"/><Relationship Id="rId302" Type="http://schemas.openxmlformats.org/officeDocument/2006/relationships/customXml" Target="../ink/ink4095.xml"/><Relationship Id="rId301" Type="http://schemas.openxmlformats.org/officeDocument/2006/relationships/image" Target="../media/image4082.png"/><Relationship Id="rId300" Type="http://schemas.openxmlformats.org/officeDocument/2006/relationships/customXml" Target="../ink/ink4094.xml"/><Relationship Id="rId30" Type="http://schemas.openxmlformats.org/officeDocument/2006/relationships/customXml" Target="../ink/ink3959.xml"/><Relationship Id="rId3" Type="http://schemas.openxmlformats.org/officeDocument/2006/relationships/image" Target="../media/image3933.png"/><Relationship Id="rId299" Type="http://schemas.openxmlformats.org/officeDocument/2006/relationships/image" Target="../media/image4081.png"/><Relationship Id="rId298" Type="http://schemas.openxmlformats.org/officeDocument/2006/relationships/customXml" Target="../ink/ink4093.xml"/><Relationship Id="rId297" Type="http://schemas.openxmlformats.org/officeDocument/2006/relationships/image" Target="../media/image4080.png"/><Relationship Id="rId296" Type="http://schemas.openxmlformats.org/officeDocument/2006/relationships/customXml" Target="../ink/ink4092.xml"/><Relationship Id="rId295" Type="http://schemas.openxmlformats.org/officeDocument/2006/relationships/image" Target="../media/image4079.png"/><Relationship Id="rId294" Type="http://schemas.openxmlformats.org/officeDocument/2006/relationships/customXml" Target="../ink/ink4091.xml"/><Relationship Id="rId293" Type="http://schemas.openxmlformats.org/officeDocument/2006/relationships/image" Target="../media/image4078.png"/><Relationship Id="rId292" Type="http://schemas.openxmlformats.org/officeDocument/2006/relationships/customXml" Target="../ink/ink4090.xml"/><Relationship Id="rId291" Type="http://schemas.openxmlformats.org/officeDocument/2006/relationships/image" Target="../media/image4077.png"/><Relationship Id="rId290" Type="http://schemas.openxmlformats.org/officeDocument/2006/relationships/customXml" Target="../ink/ink4089.xml"/><Relationship Id="rId29" Type="http://schemas.openxmlformats.org/officeDocument/2006/relationships/image" Target="../media/image3946.png"/><Relationship Id="rId289" Type="http://schemas.openxmlformats.org/officeDocument/2006/relationships/image" Target="../media/image4076.png"/><Relationship Id="rId288" Type="http://schemas.openxmlformats.org/officeDocument/2006/relationships/customXml" Target="../ink/ink4088.xml"/><Relationship Id="rId287" Type="http://schemas.openxmlformats.org/officeDocument/2006/relationships/image" Target="../media/image4075.png"/><Relationship Id="rId286" Type="http://schemas.openxmlformats.org/officeDocument/2006/relationships/customXml" Target="../ink/ink4087.xml"/><Relationship Id="rId285" Type="http://schemas.openxmlformats.org/officeDocument/2006/relationships/image" Target="../media/image4074.png"/><Relationship Id="rId284" Type="http://schemas.openxmlformats.org/officeDocument/2006/relationships/customXml" Target="../ink/ink4086.xml"/><Relationship Id="rId283" Type="http://schemas.openxmlformats.org/officeDocument/2006/relationships/image" Target="../media/image4073.png"/><Relationship Id="rId282" Type="http://schemas.openxmlformats.org/officeDocument/2006/relationships/customXml" Target="../ink/ink4085.xml"/><Relationship Id="rId281" Type="http://schemas.openxmlformats.org/officeDocument/2006/relationships/image" Target="../media/image4072.png"/><Relationship Id="rId280" Type="http://schemas.openxmlformats.org/officeDocument/2006/relationships/customXml" Target="../ink/ink4084.xml"/><Relationship Id="rId28" Type="http://schemas.openxmlformats.org/officeDocument/2006/relationships/customXml" Target="../ink/ink3958.xml"/><Relationship Id="rId279" Type="http://schemas.openxmlformats.org/officeDocument/2006/relationships/image" Target="../media/image4071.png"/><Relationship Id="rId278" Type="http://schemas.openxmlformats.org/officeDocument/2006/relationships/customXml" Target="../ink/ink4083.xml"/><Relationship Id="rId277" Type="http://schemas.openxmlformats.org/officeDocument/2006/relationships/image" Target="../media/image4070.png"/><Relationship Id="rId276" Type="http://schemas.openxmlformats.org/officeDocument/2006/relationships/customXml" Target="../ink/ink4082.xml"/><Relationship Id="rId275" Type="http://schemas.openxmlformats.org/officeDocument/2006/relationships/image" Target="../media/image4069.png"/><Relationship Id="rId274" Type="http://schemas.openxmlformats.org/officeDocument/2006/relationships/customXml" Target="../ink/ink4081.xml"/><Relationship Id="rId273" Type="http://schemas.openxmlformats.org/officeDocument/2006/relationships/image" Target="../media/image4068.png"/><Relationship Id="rId272" Type="http://schemas.openxmlformats.org/officeDocument/2006/relationships/customXml" Target="../ink/ink4080.xml"/><Relationship Id="rId271" Type="http://schemas.openxmlformats.org/officeDocument/2006/relationships/image" Target="../media/image4067.png"/><Relationship Id="rId270" Type="http://schemas.openxmlformats.org/officeDocument/2006/relationships/customXml" Target="../ink/ink4079.xml"/><Relationship Id="rId27" Type="http://schemas.openxmlformats.org/officeDocument/2006/relationships/image" Target="../media/image3945.png"/><Relationship Id="rId269" Type="http://schemas.openxmlformats.org/officeDocument/2006/relationships/image" Target="../media/image4066.png"/><Relationship Id="rId268" Type="http://schemas.openxmlformats.org/officeDocument/2006/relationships/customXml" Target="../ink/ink4078.xml"/><Relationship Id="rId267" Type="http://schemas.openxmlformats.org/officeDocument/2006/relationships/image" Target="../media/image4065.png"/><Relationship Id="rId266" Type="http://schemas.openxmlformats.org/officeDocument/2006/relationships/customXml" Target="../ink/ink4077.xml"/><Relationship Id="rId265" Type="http://schemas.openxmlformats.org/officeDocument/2006/relationships/image" Target="../media/image4064.png"/><Relationship Id="rId264" Type="http://schemas.openxmlformats.org/officeDocument/2006/relationships/customXml" Target="../ink/ink4076.xml"/><Relationship Id="rId263" Type="http://schemas.openxmlformats.org/officeDocument/2006/relationships/image" Target="../media/image4063.png"/><Relationship Id="rId262" Type="http://schemas.openxmlformats.org/officeDocument/2006/relationships/customXml" Target="../ink/ink4075.xml"/><Relationship Id="rId261" Type="http://schemas.openxmlformats.org/officeDocument/2006/relationships/image" Target="../media/image4062.png"/><Relationship Id="rId260" Type="http://schemas.openxmlformats.org/officeDocument/2006/relationships/customXml" Target="../ink/ink4074.xml"/><Relationship Id="rId26" Type="http://schemas.openxmlformats.org/officeDocument/2006/relationships/customXml" Target="../ink/ink3957.xml"/><Relationship Id="rId259" Type="http://schemas.openxmlformats.org/officeDocument/2006/relationships/image" Target="../media/image4061.png"/><Relationship Id="rId258" Type="http://schemas.openxmlformats.org/officeDocument/2006/relationships/customXml" Target="../ink/ink4073.xml"/><Relationship Id="rId257" Type="http://schemas.openxmlformats.org/officeDocument/2006/relationships/image" Target="../media/image4060.png"/><Relationship Id="rId256" Type="http://schemas.openxmlformats.org/officeDocument/2006/relationships/customXml" Target="../ink/ink4072.xml"/><Relationship Id="rId255" Type="http://schemas.openxmlformats.org/officeDocument/2006/relationships/image" Target="../media/image4059.png"/><Relationship Id="rId254" Type="http://schemas.openxmlformats.org/officeDocument/2006/relationships/customXml" Target="../ink/ink4071.xml"/><Relationship Id="rId253" Type="http://schemas.openxmlformats.org/officeDocument/2006/relationships/image" Target="../media/image4058.png"/><Relationship Id="rId252" Type="http://schemas.openxmlformats.org/officeDocument/2006/relationships/customXml" Target="../ink/ink4070.xml"/><Relationship Id="rId251" Type="http://schemas.openxmlformats.org/officeDocument/2006/relationships/image" Target="../media/image4057.png"/><Relationship Id="rId250" Type="http://schemas.openxmlformats.org/officeDocument/2006/relationships/customXml" Target="../ink/ink4069.xml"/><Relationship Id="rId25" Type="http://schemas.openxmlformats.org/officeDocument/2006/relationships/image" Target="../media/image3944.png"/><Relationship Id="rId249" Type="http://schemas.openxmlformats.org/officeDocument/2006/relationships/image" Target="../media/image4056.png"/><Relationship Id="rId248" Type="http://schemas.openxmlformats.org/officeDocument/2006/relationships/customXml" Target="../ink/ink4068.xml"/><Relationship Id="rId247" Type="http://schemas.openxmlformats.org/officeDocument/2006/relationships/image" Target="../media/image4055.png"/><Relationship Id="rId246" Type="http://schemas.openxmlformats.org/officeDocument/2006/relationships/customXml" Target="../ink/ink4067.xml"/><Relationship Id="rId245" Type="http://schemas.openxmlformats.org/officeDocument/2006/relationships/image" Target="../media/image4054.png"/><Relationship Id="rId244" Type="http://schemas.openxmlformats.org/officeDocument/2006/relationships/customXml" Target="../ink/ink4066.xml"/><Relationship Id="rId243" Type="http://schemas.openxmlformats.org/officeDocument/2006/relationships/image" Target="../media/image4053.png"/><Relationship Id="rId242" Type="http://schemas.openxmlformats.org/officeDocument/2006/relationships/customXml" Target="../ink/ink4065.xml"/><Relationship Id="rId241" Type="http://schemas.openxmlformats.org/officeDocument/2006/relationships/image" Target="../media/image4052.png"/><Relationship Id="rId240" Type="http://schemas.openxmlformats.org/officeDocument/2006/relationships/customXml" Target="../ink/ink4064.xml"/><Relationship Id="rId24" Type="http://schemas.openxmlformats.org/officeDocument/2006/relationships/customXml" Target="../ink/ink3956.xml"/><Relationship Id="rId239" Type="http://schemas.openxmlformats.org/officeDocument/2006/relationships/image" Target="../media/image4051.png"/><Relationship Id="rId238" Type="http://schemas.openxmlformats.org/officeDocument/2006/relationships/customXml" Target="../ink/ink4063.xml"/><Relationship Id="rId237" Type="http://schemas.openxmlformats.org/officeDocument/2006/relationships/image" Target="../media/image4050.png"/><Relationship Id="rId236" Type="http://schemas.openxmlformats.org/officeDocument/2006/relationships/customXml" Target="../ink/ink4062.xml"/><Relationship Id="rId235" Type="http://schemas.openxmlformats.org/officeDocument/2006/relationships/image" Target="../media/image4049.png"/><Relationship Id="rId234" Type="http://schemas.openxmlformats.org/officeDocument/2006/relationships/customXml" Target="../ink/ink4061.xml"/><Relationship Id="rId233" Type="http://schemas.openxmlformats.org/officeDocument/2006/relationships/image" Target="../media/image4048.png"/><Relationship Id="rId232" Type="http://schemas.openxmlformats.org/officeDocument/2006/relationships/customXml" Target="../ink/ink4060.xml"/><Relationship Id="rId231" Type="http://schemas.openxmlformats.org/officeDocument/2006/relationships/image" Target="../media/image4047.png"/><Relationship Id="rId230" Type="http://schemas.openxmlformats.org/officeDocument/2006/relationships/customXml" Target="../ink/ink4059.xml"/><Relationship Id="rId23" Type="http://schemas.openxmlformats.org/officeDocument/2006/relationships/image" Target="../media/image3943.png"/><Relationship Id="rId229" Type="http://schemas.openxmlformats.org/officeDocument/2006/relationships/image" Target="../media/image4046.png"/><Relationship Id="rId228" Type="http://schemas.openxmlformats.org/officeDocument/2006/relationships/customXml" Target="../ink/ink4058.xml"/><Relationship Id="rId227" Type="http://schemas.openxmlformats.org/officeDocument/2006/relationships/image" Target="../media/image4045.png"/><Relationship Id="rId226" Type="http://schemas.openxmlformats.org/officeDocument/2006/relationships/customXml" Target="../ink/ink4057.xml"/><Relationship Id="rId225" Type="http://schemas.openxmlformats.org/officeDocument/2006/relationships/image" Target="../media/image4044.png"/><Relationship Id="rId224" Type="http://schemas.openxmlformats.org/officeDocument/2006/relationships/customXml" Target="../ink/ink4056.xml"/><Relationship Id="rId223" Type="http://schemas.openxmlformats.org/officeDocument/2006/relationships/image" Target="../media/image4043.png"/><Relationship Id="rId222" Type="http://schemas.openxmlformats.org/officeDocument/2006/relationships/customXml" Target="../ink/ink4055.xml"/><Relationship Id="rId221" Type="http://schemas.openxmlformats.org/officeDocument/2006/relationships/image" Target="../media/image4042.png"/><Relationship Id="rId220" Type="http://schemas.openxmlformats.org/officeDocument/2006/relationships/customXml" Target="../ink/ink4054.xml"/><Relationship Id="rId22" Type="http://schemas.openxmlformats.org/officeDocument/2006/relationships/customXml" Target="../ink/ink3955.xml"/><Relationship Id="rId219" Type="http://schemas.openxmlformats.org/officeDocument/2006/relationships/image" Target="../media/image4041.png"/><Relationship Id="rId218" Type="http://schemas.openxmlformats.org/officeDocument/2006/relationships/customXml" Target="../ink/ink4053.xml"/><Relationship Id="rId217" Type="http://schemas.openxmlformats.org/officeDocument/2006/relationships/image" Target="../media/image4040.png"/><Relationship Id="rId216" Type="http://schemas.openxmlformats.org/officeDocument/2006/relationships/customXml" Target="../ink/ink4052.xml"/><Relationship Id="rId215" Type="http://schemas.openxmlformats.org/officeDocument/2006/relationships/image" Target="../media/image4039.png"/><Relationship Id="rId214" Type="http://schemas.openxmlformats.org/officeDocument/2006/relationships/customXml" Target="../ink/ink4051.xml"/><Relationship Id="rId213" Type="http://schemas.openxmlformats.org/officeDocument/2006/relationships/image" Target="../media/image4038.png"/><Relationship Id="rId212" Type="http://schemas.openxmlformats.org/officeDocument/2006/relationships/customXml" Target="../ink/ink4050.xml"/><Relationship Id="rId211" Type="http://schemas.openxmlformats.org/officeDocument/2006/relationships/image" Target="../media/image4037.png"/><Relationship Id="rId210" Type="http://schemas.openxmlformats.org/officeDocument/2006/relationships/customXml" Target="../ink/ink4049.xml"/><Relationship Id="rId21" Type="http://schemas.openxmlformats.org/officeDocument/2006/relationships/image" Target="../media/image3942.png"/><Relationship Id="rId209" Type="http://schemas.openxmlformats.org/officeDocument/2006/relationships/image" Target="../media/image4036.png"/><Relationship Id="rId208" Type="http://schemas.openxmlformats.org/officeDocument/2006/relationships/customXml" Target="../ink/ink4048.xml"/><Relationship Id="rId207" Type="http://schemas.openxmlformats.org/officeDocument/2006/relationships/image" Target="../media/image4035.png"/><Relationship Id="rId206" Type="http://schemas.openxmlformats.org/officeDocument/2006/relationships/customXml" Target="../ink/ink4047.xml"/><Relationship Id="rId205" Type="http://schemas.openxmlformats.org/officeDocument/2006/relationships/image" Target="../media/image4034.png"/><Relationship Id="rId204" Type="http://schemas.openxmlformats.org/officeDocument/2006/relationships/customXml" Target="../ink/ink4046.xml"/><Relationship Id="rId203" Type="http://schemas.openxmlformats.org/officeDocument/2006/relationships/image" Target="../media/image4033.png"/><Relationship Id="rId202" Type="http://schemas.openxmlformats.org/officeDocument/2006/relationships/customXml" Target="../ink/ink4045.xml"/><Relationship Id="rId201" Type="http://schemas.openxmlformats.org/officeDocument/2006/relationships/image" Target="../media/image4032.png"/><Relationship Id="rId200" Type="http://schemas.openxmlformats.org/officeDocument/2006/relationships/customXml" Target="../ink/ink4044.xml"/><Relationship Id="rId20" Type="http://schemas.openxmlformats.org/officeDocument/2006/relationships/customXml" Target="../ink/ink3954.xml"/><Relationship Id="rId2" Type="http://schemas.openxmlformats.org/officeDocument/2006/relationships/customXml" Target="../ink/ink3945.xml"/><Relationship Id="rId199" Type="http://schemas.openxmlformats.org/officeDocument/2006/relationships/image" Target="../media/image4031.png"/><Relationship Id="rId198" Type="http://schemas.openxmlformats.org/officeDocument/2006/relationships/customXml" Target="../ink/ink4043.xml"/><Relationship Id="rId197" Type="http://schemas.openxmlformats.org/officeDocument/2006/relationships/image" Target="../media/image4030.png"/><Relationship Id="rId196" Type="http://schemas.openxmlformats.org/officeDocument/2006/relationships/customXml" Target="../ink/ink4042.xml"/><Relationship Id="rId195" Type="http://schemas.openxmlformats.org/officeDocument/2006/relationships/image" Target="../media/image4029.png"/><Relationship Id="rId194" Type="http://schemas.openxmlformats.org/officeDocument/2006/relationships/customXml" Target="../ink/ink4041.xml"/><Relationship Id="rId193" Type="http://schemas.openxmlformats.org/officeDocument/2006/relationships/image" Target="../media/image4028.png"/><Relationship Id="rId192" Type="http://schemas.openxmlformats.org/officeDocument/2006/relationships/customXml" Target="../ink/ink4040.xml"/><Relationship Id="rId191" Type="http://schemas.openxmlformats.org/officeDocument/2006/relationships/image" Target="../media/image4027.png"/><Relationship Id="rId190" Type="http://schemas.openxmlformats.org/officeDocument/2006/relationships/customXml" Target="../ink/ink4039.xml"/><Relationship Id="rId19" Type="http://schemas.openxmlformats.org/officeDocument/2006/relationships/image" Target="../media/image3941.png"/><Relationship Id="rId189" Type="http://schemas.openxmlformats.org/officeDocument/2006/relationships/image" Target="../media/image4026.png"/><Relationship Id="rId188" Type="http://schemas.openxmlformats.org/officeDocument/2006/relationships/customXml" Target="../ink/ink4038.xml"/><Relationship Id="rId187" Type="http://schemas.openxmlformats.org/officeDocument/2006/relationships/image" Target="../media/image4025.png"/><Relationship Id="rId186" Type="http://schemas.openxmlformats.org/officeDocument/2006/relationships/customXml" Target="../ink/ink4037.xml"/><Relationship Id="rId185" Type="http://schemas.openxmlformats.org/officeDocument/2006/relationships/image" Target="../media/image4024.png"/><Relationship Id="rId184" Type="http://schemas.openxmlformats.org/officeDocument/2006/relationships/customXml" Target="../ink/ink4036.xml"/><Relationship Id="rId183" Type="http://schemas.openxmlformats.org/officeDocument/2006/relationships/image" Target="../media/image4023.png"/><Relationship Id="rId182" Type="http://schemas.openxmlformats.org/officeDocument/2006/relationships/customXml" Target="../ink/ink4035.xml"/><Relationship Id="rId181" Type="http://schemas.openxmlformats.org/officeDocument/2006/relationships/image" Target="../media/image4022.png"/><Relationship Id="rId180" Type="http://schemas.openxmlformats.org/officeDocument/2006/relationships/customXml" Target="../ink/ink4034.xml"/><Relationship Id="rId18" Type="http://schemas.openxmlformats.org/officeDocument/2006/relationships/customXml" Target="../ink/ink3953.xml"/><Relationship Id="rId179" Type="http://schemas.openxmlformats.org/officeDocument/2006/relationships/image" Target="../media/image4021.png"/><Relationship Id="rId178" Type="http://schemas.openxmlformats.org/officeDocument/2006/relationships/customXml" Target="../ink/ink4033.xml"/><Relationship Id="rId177" Type="http://schemas.openxmlformats.org/officeDocument/2006/relationships/image" Target="../media/image4020.png"/><Relationship Id="rId176" Type="http://schemas.openxmlformats.org/officeDocument/2006/relationships/customXml" Target="../ink/ink4032.xml"/><Relationship Id="rId175" Type="http://schemas.openxmlformats.org/officeDocument/2006/relationships/image" Target="../media/image4019.png"/><Relationship Id="rId174" Type="http://schemas.openxmlformats.org/officeDocument/2006/relationships/customXml" Target="../ink/ink4031.xml"/><Relationship Id="rId173" Type="http://schemas.openxmlformats.org/officeDocument/2006/relationships/image" Target="../media/image4018.png"/><Relationship Id="rId172" Type="http://schemas.openxmlformats.org/officeDocument/2006/relationships/customXml" Target="../ink/ink4030.xml"/><Relationship Id="rId171" Type="http://schemas.openxmlformats.org/officeDocument/2006/relationships/image" Target="../media/image4017.png"/><Relationship Id="rId170" Type="http://schemas.openxmlformats.org/officeDocument/2006/relationships/customXml" Target="../ink/ink4029.xml"/><Relationship Id="rId17" Type="http://schemas.openxmlformats.org/officeDocument/2006/relationships/image" Target="../media/image3940.png"/><Relationship Id="rId169" Type="http://schemas.openxmlformats.org/officeDocument/2006/relationships/image" Target="../media/image4016.png"/><Relationship Id="rId168" Type="http://schemas.openxmlformats.org/officeDocument/2006/relationships/customXml" Target="../ink/ink4028.xml"/><Relationship Id="rId167" Type="http://schemas.openxmlformats.org/officeDocument/2006/relationships/image" Target="../media/image4015.png"/><Relationship Id="rId166" Type="http://schemas.openxmlformats.org/officeDocument/2006/relationships/customXml" Target="../ink/ink4027.xml"/><Relationship Id="rId165" Type="http://schemas.openxmlformats.org/officeDocument/2006/relationships/image" Target="../media/image4014.png"/><Relationship Id="rId164" Type="http://schemas.openxmlformats.org/officeDocument/2006/relationships/customXml" Target="../ink/ink4026.xml"/><Relationship Id="rId163" Type="http://schemas.openxmlformats.org/officeDocument/2006/relationships/image" Target="../media/image4013.png"/><Relationship Id="rId162" Type="http://schemas.openxmlformats.org/officeDocument/2006/relationships/customXml" Target="../ink/ink4025.xml"/><Relationship Id="rId161" Type="http://schemas.openxmlformats.org/officeDocument/2006/relationships/image" Target="../media/image4012.png"/><Relationship Id="rId160" Type="http://schemas.openxmlformats.org/officeDocument/2006/relationships/customXml" Target="../ink/ink4024.xml"/><Relationship Id="rId16" Type="http://schemas.openxmlformats.org/officeDocument/2006/relationships/customXml" Target="../ink/ink3952.xml"/><Relationship Id="rId159" Type="http://schemas.openxmlformats.org/officeDocument/2006/relationships/image" Target="../media/image4011.png"/><Relationship Id="rId158" Type="http://schemas.openxmlformats.org/officeDocument/2006/relationships/customXml" Target="../ink/ink4023.xml"/><Relationship Id="rId157" Type="http://schemas.openxmlformats.org/officeDocument/2006/relationships/image" Target="../media/image4010.png"/><Relationship Id="rId156" Type="http://schemas.openxmlformats.org/officeDocument/2006/relationships/customXml" Target="../ink/ink4022.xml"/><Relationship Id="rId155" Type="http://schemas.openxmlformats.org/officeDocument/2006/relationships/image" Target="../media/image4009.png"/><Relationship Id="rId154" Type="http://schemas.openxmlformats.org/officeDocument/2006/relationships/customXml" Target="../ink/ink4021.xml"/><Relationship Id="rId153" Type="http://schemas.openxmlformats.org/officeDocument/2006/relationships/image" Target="../media/image4008.png"/><Relationship Id="rId152" Type="http://schemas.openxmlformats.org/officeDocument/2006/relationships/customXml" Target="../ink/ink4020.xml"/><Relationship Id="rId151" Type="http://schemas.openxmlformats.org/officeDocument/2006/relationships/image" Target="../media/image4007.png"/><Relationship Id="rId150" Type="http://schemas.openxmlformats.org/officeDocument/2006/relationships/customXml" Target="../ink/ink4019.xml"/><Relationship Id="rId15" Type="http://schemas.openxmlformats.org/officeDocument/2006/relationships/image" Target="../media/image3939.png"/><Relationship Id="rId149" Type="http://schemas.openxmlformats.org/officeDocument/2006/relationships/image" Target="../media/image4006.png"/><Relationship Id="rId148" Type="http://schemas.openxmlformats.org/officeDocument/2006/relationships/customXml" Target="../ink/ink4018.xml"/><Relationship Id="rId147" Type="http://schemas.openxmlformats.org/officeDocument/2006/relationships/image" Target="../media/image4005.png"/><Relationship Id="rId146" Type="http://schemas.openxmlformats.org/officeDocument/2006/relationships/customXml" Target="../ink/ink4017.xml"/><Relationship Id="rId145" Type="http://schemas.openxmlformats.org/officeDocument/2006/relationships/image" Target="../media/image4004.png"/><Relationship Id="rId144" Type="http://schemas.openxmlformats.org/officeDocument/2006/relationships/customXml" Target="../ink/ink4016.xml"/><Relationship Id="rId143" Type="http://schemas.openxmlformats.org/officeDocument/2006/relationships/image" Target="../media/image4003.png"/><Relationship Id="rId142" Type="http://schemas.openxmlformats.org/officeDocument/2006/relationships/customXml" Target="../ink/ink4015.xml"/><Relationship Id="rId141" Type="http://schemas.openxmlformats.org/officeDocument/2006/relationships/image" Target="../media/image4002.png"/><Relationship Id="rId140" Type="http://schemas.openxmlformats.org/officeDocument/2006/relationships/customXml" Target="../ink/ink4014.xml"/><Relationship Id="rId14" Type="http://schemas.openxmlformats.org/officeDocument/2006/relationships/customXml" Target="../ink/ink3951.xml"/><Relationship Id="rId139" Type="http://schemas.openxmlformats.org/officeDocument/2006/relationships/image" Target="../media/image4001.png"/><Relationship Id="rId138" Type="http://schemas.openxmlformats.org/officeDocument/2006/relationships/customXml" Target="../ink/ink4013.xml"/><Relationship Id="rId137" Type="http://schemas.openxmlformats.org/officeDocument/2006/relationships/image" Target="../media/image4000.png"/><Relationship Id="rId136" Type="http://schemas.openxmlformats.org/officeDocument/2006/relationships/customXml" Target="../ink/ink4012.xml"/><Relationship Id="rId135" Type="http://schemas.openxmlformats.org/officeDocument/2006/relationships/image" Target="../media/image3999.png"/><Relationship Id="rId134" Type="http://schemas.openxmlformats.org/officeDocument/2006/relationships/customXml" Target="../ink/ink4011.xml"/><Relationship Id="rId133" Type="http://schemas.openxmlformats.org/officeDocument/2006/relationships/image" Target="../media/image3998.png"/><Relationship Id="rId132" Type="http://schemas.openxmlformats.org/officeDocument/2006/relationships/customXml" Target="../ink/ink4010.xml"/><Relationship Id="rId131" Type="http://schemas.openxmlformats.org/officeDocument/2006/relationships/image" Target="../media/image3997.png"/><Relationship Id="rId130" Type="http://schemas.openxmlformats.org/officeDocument/2006/relationships/customXml" Target="../ink/ink4009.xml"/><Relationship Id="rId13" Type="http://schemas.openxmlformats.org/officeDocument/2006/relationships/image" Target="../media/image3938.png"/><Relationship Id="rId129" Type="http://schemas.openxmlformats.org/officeDocument/2006/relationships/image" Target="../media/image3996.png"/><Relationship Id="rId128" Type="http://schemas.openxmlformats.org/officeDocument/2006/relationships/customXml" Target="../ink/ink4008.xml"/><Relationship Id="rId127" Type="http://schemas.openxmlformats.org/officeDocument/2006/relationships/image" Target="../media/image3995.png"/><Relationship Id="rId126" Type="http://schemas.openxmlformats.org/officeDocument/2006/relationships/customXml" Target="../ink/ink4007.xml"/><Relationship Id="rId125" Type="http://schemas.openxmlformats.org/officeDocument/2006/relationships/image" Target="../media/image3994.png"/><Relationship Id="rId124" Type="http://schemas.openxmlformats.org/officeDocument/2006/relationships/customXml" Target="../ink/ink4006.xml"/><Relationship Id="rId123" Type="http://schemas.openxmlformats.org/officeDocument/2006/relationships/image" Target="../media/image3993.png"/><Relationship Id="rId122" Type="http://schemas.openxmlformats.org/officeDocument/2006/relationships/customXml" Target="../ink/ink4005.xml"/><Relationship Id="rId121" Type="http://schemas.openxmlformats.org/officeDocument/2006/relationships/image" Target="../media/image3992.png"/><Relationship Id="rId120" Type="http://schemas.openxmlformats.org/officeDocument/2006/relationships/customXml" Target="../ink/ink4004.xml"/><Relationship Id="rId12" Type="http://schemas.openxmlformats.org/officeDocument/2006/relationships/customXml" Target="../ink/ink3950.xml"/><Relationship Id="rId119" Type="http://schemas.openxmlformats.org/officeDocument/2006/relationships/image" Target="../media/image3991.png"/><Relationship Id="rId118" Type="http://schemas.openxmlformats.org/officeDocument/2006/relationships/customXml" Target="../ink/ink4003.xml"/><Relationship Id="rId117" Type="http://schemas.openxmlformats.org/officeDocument/2006/relationships/image" Target="../media/image3990.png"/><Relationship Id="rId116" Type="http://schemas.openxmlformats.org/officeDocument/2006/relationships/customXml" Target="../ink/ink4002.xml"/><Relationship Id="rId115" Type="http://schemas.openxmlformats.org/officeDocument/2006/relationships/image" Target="../media/image3989.png"/><Relationship Id="rId114" Type="http://schemas.openxmlformats.org/officeDocument/2006/relationships/customXml" Target="../ink/ink4001.xml"/><Relationship Id="rId113" Type="http://schemas.openxmlformats.org/officeDocument/2006/relationships/image" Target="../media/image3988.png"/><Relationship Id="rId112" Type="http://schemas.openxmlformats.org/officeDocument/2006/relationships/customXml" Target="../ink/ink4000.xml"/><Relationship Id="rId111" Type="http://schemas.openxmlformats.org/officeDocument/2006/relationships/image" Target="../media/image3987.png"/><Relationship Id="rId110" Type="http://schemas.openxmlformats.org/officeDocument/2006/relationships/customXml" Target="../ink/ink3999.xml"/><Relationship Id="rId11" Type="http://schemas.openxmlformats.org/officeDocument/2006/relationships/image" Target="../media/image3937.png"/><Relationship Id="rId109" Type="http://schemas.openxmlformats.org/officeDocument/2006/relationships/image" Target="../media/image3986.png"/><Relationship Id="rId108" Type="http://schemas.openxmlformats.org/officeDocument/2006/relationships/customXml" Target="../ink/ink3998.xml"/><Relationship Id="rId107" Type="http://schemas.openxmlformats.org/officeDocument/2006/relationships/image" Target="../media/image3985.png"/><Relationship Id="rId106" Type="http://schemas.openxmlformats.org/officeDocument/2006/relationships/customXml" Target="../ink/ink3997.xml"/><Relationship Id="rId105" Type="http://schemas.openxmlformats.org/officeDocument/2006/relationships/image" Target="../media/image3984.png"/><Relationship Id="rId104" Type="http://schemas.openxmlformats.org/officeDocument/2006/relationships/customXml" Target="../ink/ink3996.xml"/><Relationship Id="rId103" Type="http://schemas.openxmlformats.org/officeDocument/2006/relationships/image" Target="../media/image3983.png"/><Relationship Id="rId102" Type="http://schemas.openxmlformats.org/officeDocument/2006/relationships/customXml" Target="../ink/ink3995.xml"/><Relationship Id="rId101" Type="http://schemas.openxmlformats.org/officeDocument/2006/relationships/image" Target="../media/image3982.png"/><Relationship Id="rId100" Type="http://schemas.openxmlformats.org/officeDocument/2006/relationships/customXml" Target="../ink/ink3994.xml"/><Relationship Id="rId10" Type="http://schemas.openxmlformats.org/officeDocument/2006/relationships/customXml" Target="../ink/ink3949.xml"/><Relationship Id="rId1" Type="http://schemas.openxmlformats.org/officeDocument/2006/relationships/image" Target="../media/image3932.emf"/></Relationships>
</file>

<file path=ppt/slides/_rels/slide14.xml.rels><?xml version="1.0" encoding="UTF-8" standalone="yes"?>
<Relationships xmlns="http://schemas.openxmlformats.org/package/2006/relationships"><Relationship Id="rId99" Type="http://schemas.openxmlformats.org/officeDocument/2006/relationships/image" Target="../media/image4436.png"/><Relationship Id="rId98" Type="http://schemas.openxmlformats.org/officeDocument/2006/relationships/customXml" Target="../ink/ink4448.xml"/><Relationship Id="rId97" Type="http://schemas.openxmlformats.org/officeDocument/2006/relationships/image" Target="../media/image4435.png"/><Relationship Id="rId96" Type="http://schemas.openxmlformats.org/officeDocument/2006/relationships/customXml" Target="../ink/ink4447.xml"/><Relationship Id="rId95" Type="http://schemas.openxmlformats.org/officeDocument/2006/relationships/image" Target="../media/image4434.png"/><Relationship Id="rId94" Type="http://schemas.openxmlformats.org/officeDocument/2006/relationships/customXml" Target="../ink/ink4446.xml"/><Relationship Id="rId93" Type="http://schemas.openxmlformats.org/officeDocument/2006/relationships/image" Target="../media/image4433.png"/><Relationship Id="rId92" Type="http://schemas.openxmlformats.org/officeDocument/2006/relationships/customXml" Target="../ink/ink4445.xml"/><Relationship Id="rId91" Type="http://schemas.openxmlformats.org/officeDocument/2006/relationships/image" Target="../media/image4432.png"/><Relationship Id="rId90" Type="http://schemas.openxmlformats.org/officeDocument/2006/relationships/customXml" Target="../ink/ink4444.xml"/><Relationship Id="rId9" Type="http://schemas.openxmlformats.org/officeDocument/2006/relationships/image" Target="../media/image4391.png"/><Relationship Id="rId89" Type="http://schemas.openxmlformats.org/officeDocument/2006/relationships/image" Target="../media/image4431.png"/><Relationship Id="rId88" Type="http://schemas.openxmlformats.org/officeDocument/2006/relationships/customXml" Target="../ink/ink4443.xml"/><Relationship Id="rId87" Type="http://schemas.openxmlformats.org/officeDocument/2006/relationships/image" Target="../media/image4430.png"/><Relationship Id="rId86" Type="http://schemas.openxmlformats.org/officeDocument/2006/relationships/customXml" Target="../ink/ink4442.xml"/><Relationship Id="rId85" Type="http://schemas.openxmlformats.org/officeDocument/2006/relationships/image" Target="../media/image4429.png"/><Relationship Id="rId84" Type="http://schemas.openxmlformats.org/officeDocument/2006/relationships/customXml" Target="../ink/ink4441.xml"/><Relationship Id="rId83" Type="http://schemas.openxmlformats.org/officeDocument/2006/relationships/image" Target="../media/image4428.png"/><Relationship Id="rId82" Type="http://schemas.openxmlformats.org/officeDocument/2006/relationships/customXml" Target="../ink/ink4440.xml"/><Relationship Id="rId81" Type="http://schemas.openxmlformats.org/officeDocument/2006/relationships/image" Target="../media/image4427.png"/><Relationship Id="rId80" Type="http://schemas.openxmlformats.org/officeDocument/2006/relationships/customXml" Target="../ink/ink4439.xml"/><Relationship Id="rId8" Type="http://schemas.openxmlformats.org/officeDocument/2006/relationships/customXml" Target="../ink/ink4403.xml"/><Relationship Id="rId79" Type="http://schemas.openxmlformats.org/officeDocument/2006/relationships/image" Target="../media/image4426.png"/><Relationship Id="rId78" Type="http://schemas.openxmlformats.org/officeDocument/2006/relationships/customXml" Target="../ink/ink4438.xml"/><Relationship Id="rId77" Type="http://schemas.openxmlformats.org/officeDocument/2006/relationships/image" Target="../media/image4425.png"/><Relationship Id="rId76" Type="http://schemas.openxmlformats.org/officeDocument/2006/relationships/customXml" Target="../ink/ink4437.xml"/><Relationship Id="rId75" Type="http://schemas.openxmlformats.org/officeDocument/2006/relationships/image" Target="../media/image4424.png"/><Relationship Id="rId74" Type="http://schemas.openxmlformats.org/officeDocument/2006/relationships/customXml" Target="../ink/ink4436.xml"/><Relationship Id="rId73" Type="http://schemas.openxmlformats.org/officeDocument/2006/relationships/image" Target="../media/image4423.png"/><Relationship Id="rId72" Type="http://schemas.openxmlformats.org/officeDocument/2006/relationships/customXml" Target="../ink/ink4435.xml"/><Relationship Id="rId71" Type="http://schemas.openxmlformats.org/officeDocument/2006/relationships/image" Target="../media/image4422.png"/><Relationship Id="rId70" Type="http://schemas.openxmlformats.org/officeDocument/2006/relationships/customXml" Target="../ink/ink4434.xml"/><Relationship Id="rId7" Type="http://schemas.openxmlformats.org/officeDocument/2006/relationships/image" Target="../media/image4390.png"/><Relationship Id="rId697" Type="http://schemas.openxmlformats.org/officeDocument/2006/relationships/slideLayout" Target="../slideLayouts/slideLayout1.xml"/><Relationship Id="rId696" Type="http://schemas.openxmlformats.org/officeDocument/2006/relationships/tags" Target="../tags/tag76.xml"/><Relationship Id="rId695" Type="http://schemas.openxmlformats.org/officeDocument/2006/relationships/image" Target="../media/image4732.png"/><Relationship Id="rId694" Type="http://schemas.openxmlformats.org/officeDocument/2006/relationships/customXml" Target="../ink/ink4746.xml"/><Relationship Id="rId693" Type="http://schemas.openxmlformats.org/officeDocument/2006/relationships/image" Target="../media/image4731.png"/><Relationship Id="rId692" Type="http://schemas.openxmlformats.org/officeDocument/2006/relationships/customXml" Target="../ink/ink4745.xml"/><Relationship Id="rId691" Type="http://schemas.openxmlformats.org/officeDocument/2006/relationships/image" Target="../media/image4730.png"/><Relationship Id="rId690" Type="http://schemas.openxmlformats.org/officeDocument/2006/relationships/customXml" Target="../ink/ink4744.xml"/><Relationship Id="rId69" Type="http://schemas.openxmlformats.org/officeDocument/2006/relationships/image" Target="../media/image4421.png"/><Relationship Id="rId689" Type="http://schemas.openxmlformats.org/officeDocument/2006/relationships/image" Target="../media/image4729.png"/><Relationship Id="rId688" Type="http://schemas.openxmlformats.org/officeDocument/2006/relationships/customXml" Target="../ink/ink4743.xml"/><Relationship Id="rId687" Type="http://schemas.openxmlformats.org/officeDocument/2006/relationships/image" Target="../media/image4728.png"/><Relationship Id="rId686" Type="http://schemas.openxmlformats.org/officeDocument/2006/relationships/customXml" Target="../ink/ink4742.xml"/><Relationship Id="rId685" Type="http://schemas.openxmlformats.org/officeDocument/2006/relationships/image" Target="../media/image4727.png"/><Relationship Id="rId684" Type="http://schemas.openxmlformats.org/officeDocument/2006/relationships/customXml" Target="../ink/ink4741.xml"/><Relationship Id="rId683" Type="http://schemas.openxmlformats.org/officeDocument/2006/relationships/image" Target="../media/image4726.png"/><Relationship Id="rId682" Type="http://schemas.openxmlformats.org/officeDocument/2006/relationships/customXml" Target="../ink/ink4740.xml"/><Relationship Id="rId681" Type="http://schemas.openxmlformats.org/officeDocument/2006/relationships/image" Target="../media/image4725.png"/><Relationship Id="rId680" Type="http://schemas.openxmlformats.org/officeDocument/2006/relationships/customXml" Target="../ink/ink4739.xml"/><Relationship Id="rId68" Type="http://schemas.openxmlformats.org/officeDocument/2006/relationships/customXml" Target="../ink/ink4433.xml"/><Relationship Id="rId679" Type="http://schemas.openxmlformats.org/officeDocument/2006/relationships/image" Target="../media/image4724.png"/><Relationship Id="rId678" Type="http://schemas.openxmlformats.org/officeDocument/2006/relationships/customXml" Target="../ink/ink4738.xml"/><Relationship Id="rId677" Type="http://schemas.openxmlformats.org/officeDocument/2006/relationships/image" Target="../media/image4723.png"/><Relationship Id="rId676" Type="http://schemas.openxmlformats.org/officeDocument/2006/relationships/customXml" Target="../ink/ink4737.xml"/><Relationship Id="rId675" Type="http://schemas.openxmlformats.org/officeDocument/2006/relationships/image" Target="../media/image4722.png"/><Relationship Id="rId674" Type="http://schemas.openxmlformats.org/officeDocument/2006/relationships/customXml" Target="../ink/ink4736.xml"/><Relationship Id="rId673" Type="http://schemas.openxmlformats.org/officeDocument/2006/relationships/image" Target="../media/image4721.png"/><Relationship Id="rId672" Type="http://schemas.openxmlformats.org/officeDocument/2006/relationships/customXml" Target="../ink/ink4735.xml"/><Relationship Id="rId671" Type="http://schemas.openxmlformats.org/officeDocument/2006/relationships/image" Target="../media/image4720.png"/><Relationship Id="rId670" Type="http://schemas.openxmlformats.org/officeDocument/2006/relationships/customXml" Target="../ink/ink4734.xml"/><Relationship Id="rId67" Type="http://schemas.openxmlformats.org/officeDocument/2006/relationships/image" Target="../media/image4420.png"/><Relationship Id="rId669" Type="http://schemas.openxmlformats.org/officeDocument/2006/relationships/image" Target="../media/image4719.png"/><Relationship Id="rId668" Type="http://schemas.openxmlformats.org/officeDocument/2006/relationships/customXml" Target="../ink/ink4733.xml"/><Relationship Id="rId667" Type="http://schemas.openxmlformats.org/officeDocument/2006/relationships/image" Target="../media/image4718.png"/><Relationship Id="rId666" Type="http://schemas.openxmlformats.org/officeDocument/2006/relationships/customXml" Target="../ink/ink4732.xml"/><Relationship Id="rId665" Type="http://schemas.openxmlformats.org/officeDocument/2006/relationships/image" Target="../media/image4717.png"/><Relationship Id="rId664" Type="http://schemas.openxmlformats.org/officeDocument/2006/relationships/customXml" Target="../ink/ink4731.xml"/><Relationship Id="rId663" Type="http://schemas.openxmlformats.org/officeDocument/2006/relationships/image" Target="../media/image4716.png"/><Relationship Id="rId662" Type="http://schemas.openxmlformats.org/officeDocument/2006/relationships/customXml" Target="../ink/ink4730.xml"/><Relationship Id="rId661" Type="http://schemas.openxmlformats.org/officeDocument/2006/relationships/image" Target="../media/image4715.png"/><Relationship Id="rId660" Type="http://schemas.openxmlformats.org/officeDocument/2006/relationships/customXml" Target="../ink/ink4729.xml"/><Relationship Id="rId66" Type="http://schemas.openxmlformats.org/officeDocument/2006/relationships/customXml" Target="../ink/ink4432.xml"/><Relationship Id="rId659" Type="http://schemas.openxmlformats.org/officeDocument/2006/relationships/image" Target="../media/image4714.png"/><Relationship Id="rId658" Type="http://schemas.openxmlformats.org/officeDocument/2006/relationships/customXml" Target="../ink/ink4728.xml"/><Relationship Id="rId657" Type="http://schemas.openxmlformats.org/officeDocument/2006/relationships/image" Target="../media/image4713.png"/><Relationship Id="rId656" Type="http://schemas.openxmlformats.org/officeDocument/2006/relationships/customXml" Target="../ink/ink4727.xml"/><Relationship Id="rId655" Type="http://schemas.openxmlformats.org/officeDocument/2006/relationships/image" Target="../media/image4712.png"/><Relationship Id="rId654" Type="http://schemas.openxmlformats.org/officeDocument/2006/relationships/customXml" Target="../ink/ink4726.xml"/><Relationship Id="rId653" Type="http://schemas.openxmlformats.org/officeDocument/2006/relationships/image" Target="../media/image4711.png"/><Relationship Id="rId652" Type="http://schemas.openxmlformats.org/officeDocument/2006/relationships/customXml" Target="../ink/ink4725.xml"/><Relationship Id="rId651" Type="http://schemas.openxmlformats.org/officeDocument/2006/relationships/image" Target="../media/image4710.png"/><Relationship Id="rId650" Type="http://schemas.openxmlformats.org/officeDocument/2006/relationships/customXml" Target="../ink/ink4724.xml"/><Relationship Id="rId65" Type="http://schemas.openxmlformats.org/officeDocument/2006/relationships/image" Target="../media/image4419.png"/><Relationship Id="rId649" Type="http://schemas.openxmlformats.org/officeDocument/2006/relationships/image" Target="../media/image4709.png"/><Relationship Id="rId648" Type="http://schemas.openxmlformats.org/officeDocument/2006/relationships/customXml" Target="../ink/ink4723.xml"/><Relationship Id="rId647" Type="http://schemas.openxmlformats.org/officeDocument/2006/relationships/image" Target="../media/image4708.png"/><Relationship Id="rId646" Type="http://schemas.openxmlformats.org/officeDocument/2006/relationships/customXml" Target="../ink/ink4722.xml"/><Relationship Id="rId645" Type="http://schemas.openxmlformats.org/officeDocument/2006/relationships/image" Target="../media/image4707.png"/><Relationship Id="rId644" Type="http://schemas.openxmlformats.org/officeDocument/2006/relationships/customXml" Target="../ink/ink4721.xml"/><Relationship Id="rId643" Type="http://schemas.openxmlformats.org/officeDocument/2006/relationships/image" Target="../media/image4706.png"/><Relationship Id="rId642" Type="http://schemas.openxmlformats.org/officeDocument/2006/relationships/customXml" Target="../ink/ink4720.xml"/><Relationship Id="rId641" Type="http://schemas.openxmlformats.org/officeDocument/2006/relationships/image" Target="../media/image4705.png"/><Relationship Id="rId640" Type="http://schemas.openxmlformats.org/officeDocument/2006/relationships/customXml" Target="../ink/ink4719.xml"/><Relationship Id="rId64" Type="http://schemas.openxmlformats.org/officeDocument/2006/relationships/customXml" Target="../ink/ink4431.xml"/><Relationship Id="rId639" Type="http://schemas.openxmlformats.org/officeDocument/2006/relationships/image" Target="../media/image4704.png"/><Relationship Id="rId638" Type="http://schemas.openxmlformats.org/officeDocument/2006/relationships/customXml" Target="../ink/ink4718.xml"/><Relationship Id="rId637" Type="http://schemas.openxmlformats.org/officeDocument/2006/relationships/image" Target="../media/image4703.png"/><Relationship Id="rId636" Type="http://schemas.openxmlformats.org/officeDocument/2006/relationships/customXml" Target="../ink/ink4717.xml"/><Relationship Id="rId635" Type="http://schemas.openxmlformats.org/officeDocument/2006/relationships/image" Target="../media/image4702.png"/><Relationship Id="rId634" Type="http://schemas.openxmlformats.org/officeDocument/2006/relationships/customXml" Target="../ink/ink4716.xml"/><Relationship Id="rId633" Type="http://schemas.openxmlformats.org/officeDocument/2006/relationships/image" Target="../media/image4701.png"/><Relationship Id="rId632" Type="http://schemas.openxmlformats.org/officeDocument/2006/relationships/customXml" Target="../ink/ink4715.xml"/><Relationship Id="rId631" Type="http://schemas.openxmlformats.org/officeDocument/2006/relationships/image" Target="../media/image4700.png"/><Relationship Id="rId630" Type="http://schemas.openxmlformats.org/officeDocument/2006/relationships/customXml" Target="../ink/ink4714.xml"/><Relationship Id="rId63" Type="http://schemas.openxmlformats.org/officeDocument/2006/relationships/image" Target="../media/image4418.png"/><Relationship Id="rId629" Type="http://schemas.openxmlformats.org/officeDocument/2006/relationships/image" Target="../media/image4699.png"/><Relationship Id="rId628" Type="http://schemas.openxmlformats.org/officeDocument/2006/relationships/customXml" Target="../ink/ink4713.xml"/><Relationship Id="rId627" Type="http://schemas.openxmlformats.org/officeDocument/2006/relationships/image" Target="../media/image4698.png"/><Relationship Id="rId626" Type="http://schemas.openxmlformats.org/officeDocument/2006/relationships/customXml" Target="../ink/ink4712.xml"/><Relationship Id="rId625" Type="http://schemas.openxmlformats.org/officeDocument/2006/relationships/image" Target="../media/image4697.png"/><Relationship Id="rId624" Type="http://schemas.openxmlformats.org/officeDocument/2006/relationships/customXml" Target="../ink/ink4711.xml"/><Relationship Id="rId623" Type="http://schemas.openxmlformats.org/officeDocument/2006/relationships/image" Target="../media/image4696.png"/><Relationship Id="rId622" Type="http://schemas.openxmlformats.org/officeDocument/2006/relationships/customXml" Target="../ink/ink4710.xml"/><Relationship Id="rId621" Type="http://schemas.openxmlformats.org/officeDocument/2006/relationships/image" Target="../media/image4695.png"/><Relationship Id="rId620" Type="http://schemas.openxmlformats.org/officeDocument/2006/relationships/customXml" Target="../ink/ink4709.xml"/><Relationship Id="rId62" Type="http://schemas.openxmlformats.org/officeDocument/2006/relationships/customXml" Target="../ink/ink4430.xml"/><Relationship Id="rId619" Type="http://schemas.openxmlformats.org/officeDocument/2006/relationships/image" Target="../media/image4694.png"/><Relationship Id="rId618" Type="http://schemas.openxmlformats.org/officeDocument/2006/relationships/customXml" Target="../ink/ink4708.xml"/><Relationship Id="rId617" Type="http://schemas.openxmlformats.org/officeDocument/2006/relationships/image" Target="../media/image4693.png"/><Relationship Id="rId616" Type="http://schemas.openxmlformats.org/officeDocument/2006/relationships/customXml" Target="../ink/ink4707.xml"/><Relationship Id="rId615" Type="http://schemas.openxmlformats.org/officeDocument/2006/relationships/image" Target="../media/image4692.png"/><Relationship Id="rId614" Type="http://schemas.openxmlformats.org/officeDocument/2006/relationships/customXml" Target="../ink/ink4706.xml"/><Relationship Id="rId613" Type="http://schemas.openxmlformats.org/officeDocument/2006/relationships/image" Target="../media/image4691.png"/><Relationship Id="rId612" Type="http://schemas.openxmlformats.org/officeDocument/2006/relationships/customXml" Target="../ink/ink4705.xml"/><Relationship Id="rId611" Type="http://schemas.openxmlformats.org/officeDocument/2006/relationships/image" Target="../media/image4690.png"/><Relationship Id="rId610" Type="http://schemas.openxmlformats.org/officeDocument/2006/relationships/customXml" Target="../ink/ink4704.xml"/><Relationship Id="rId61" Type="http://schemas.openxmlformats.org/officeDocument/2006/relationships/image" Target="../media/image4417.png"/><Relationship Id="rId609" Type="http://schemas.openxmlformats.org/officeDocument/2006/relationships/image" Target="../media/image4689.png"/><Relationship Id="rId608" Type="http://schemas.openxmlformats.org/officeDocument/2006/relationships/customXml" Target="../ink/ink4703.xml"/><Relationship Id="rId607" Type="http://schemas.openxmlformats.org/officeDocument/2006/relationships/image" Target="../media/image4688.png"/><Relationship Id="rId606" Type="http://schemas.openxmlformats.org/officeDocument/2006/relationships/customXml" Target="../ink/ink4702.xml"/><Relationship Id="rId605" Type="http://schemas.openxmlformats.org/officeDocument/2006/relationships/image" Target="../media/image4687.png"/><Relationship Id="rId604" Type="http://schemas.openxmlformats.org/officeDocument/2006/relationships/customXml" Target="../ink/ink4701.xml"/><Relationship Id="rId603" Type="http://schemas.openxmlformats.org/officeDocument/2006/relationships/image" Target="../media/image4686.png"/><Relationship Id="rId602" Type="http://schemas.openxmlformats.org/officeDocument/2006/relationships/customXml" Target="../ink/ink4700.xml"/><Relationship Id="rId601" Type="http://schemas.openxmlformats.org/officeDocument/2006/relationships/image" Target="../media/image4685.png"/><Relationship Id="rId600" Type="http://schemas.openxmlformats.org/officeDocument/2006/relationships/customXml" Target="../ink/ink4699.xml"/><Relationship Id="rId60" Type="http://schemas.openxmlformats.org/officeDocument/2006/relationships/customXml" Target="../ink/ink4429.xml"/><Relationship Id="rId6" Type="http://schemas.openxmlformats.org/officeDocument/2006/relationships/customXml" Target="../ink/ink4402.xml"/><Relationship Id="rId599" Type="http://schemas.openxmlformats.org/officeDocument/2006/relationships/image" Target="../media/image4684.png"/><Relationship Id="rId598" Type="http://schemas.openxmlformats.org/officeDocument/2006/relationships/customXml" Target="../ink/ink4698.xml"/><Relationship Id="rId597" Type="http://schemas.openxmlformats.org/officeDocument/2006/relationships/image" Target="../media/image4683.png"/><Relationship Id="rId596" Type="http://schemas.openxmlformats.org/officeDocument/2006/relationships/customXml" Target="../ink/ink4697.xml"/><Relationship Id="rId595" Type="http://schemas.openxmlformats.org/officeDocument/2006/relationships/image" Target="../media/image4682.png"/><Relationship Id="rId594" Type="http://schemas.openxmlformats.org/officeDocument/2006/relationships/customXml" Target="../ink/ink4696.xml"/><Relationship Id="rId593" Type="http://schemas.openxmlformats.org/officeDocument/2006/relationships/image" Target="../media/image4681.png"/><Relationship Id="rId592" Type="http://schemas.openxmlformats.org/officeDocument/2006/relationships/customXml" Target="../ink/ink4695.xml"/><Relationship Id="rId591" Type="http://schemas.openxmlformats.org/officeDocument/2006/relationships/image" Target="../media/image4680.png"/><Relationship Id="rId590" Type="http://schemas.openxmlformats.org/officeDocument/2006/relationships/customXml" Target="../ink/ink4694.xml"/><Relationship Id="rId59" Type="http://schemas.openxmlformats.org/officeDocument/2006/relationships/image" Target="../media/image4416.png"/><Relationship Id="rId589" Type="http://schemas.openxmlformats.org/officeDocument/2006/relationships/image" Target="../media/image4679.png"/><Relationship Id="rId588" Type="http://schemas.openxmlformats.org/officeDocument/2006/relationships/customXml" Target="../ink/ink4693.xml"/><Relationship Id="rId587" Type="http://schemas.openxmlformats.org/officeDocument/2006/relationships/image" Target="../media/image4678.png"/><Relationship Id="rId586" Type="http://schemas.openxmlformats.org/officeDocument/2006/relationships/customXml" Target="../ink/ink4692.xml"/><Relationship Id="rId585" Type="http://schemas.openxmlformats.org/officeDocument/2006/relationships/image" Target="../media/image4677.png"/><Relationship Id="rId584" Type="http://schemas.openxmlformats.org/officeDocument/2006/relationships/customXml" Target="../ink/ink4691.xml"/><Relationship Id="rId583" Type="http://schemas.openxmlformats.org/officeDocument/2006/relationships/image" Target="../media/image4676.png"/><Relationship Id="rId582" Type="http://schemas.openxmlformats.org/officeDocument/2006/relationships/customXml" Target="../ink/ink4690.xml"/><Relationship Id="rId581" Type="http://schemas.openxmlformats.org/officeDocument/2006/relationships/image" Target="../media/image4675.png"/><Relationship Id="rId580" Type="http://schemas.openxmlformats.org/officeDocument/2006/relationships/customXml" Target="../ink/ink4689.xml"/><Relationship Id="rId58" Type="http://schemas.openxmlformats.org/officeDocument/2006/relationships/customXml" Target="../ink/ink4428.xml"/><Relationship Id="rId579" Type="http://schemas.openxmlformats.org/officeDocument/2006/relationships/image" Target="../media/image4674.png"/><Relationship Id="rId578" Type="http://schemas.openxmlformats.org/officeDocument/2006/relationships/customXml" Target="../ink/ink4688.xml"/><Relationship Id="rId577" Type="http://schemas.openxmlformats.org/officeDocument/2006/relationships/image" Target="../media/image4673.png"/><Relationship Id="rId576" Type="http://schemas.openxmlformats.org/officeDocument/2006/relationships/customXml" Target="../ink/ink4687.xml"/><Relationship Id="rId575" Type="http://schemas.openxmlformats.org/officeDocument/2006/relationships/image" Target="../media/image4672.png"/><Relationship Id="rId574" Type="http://schemas.openxmlformats.org/officeDocument/2006/relationships/customXml" Target="../ink/ink4686.xml"/><Relationship Id="rId573" Type="http://schemas.openxmlformats.org/officeDocument/2006/relationships/image" Target="../media/image4671.png"/><Relationship Id="rId572" Type="http://schemas.openxmlformats.org/officeDocument/2006/relationships/customXml" Target="../ink/ink4685.xml"/><Relationship Id="rId571" Type="http://schemas.openxmlformats.org/officeDocument/2006/relationships/image" Target="../media/image4670.png"/><Relationship Id="rId570" Type="http://schemas.openxmlformats.org/officeDocument/2006/relationships/customXml" Target="../ink/ink4684.xml"/><Relationship Id="rId57" Type="http://schemas.openxmlformats.org/officeDocument/2006/relationships/image" Target="../media/image4415.png"/><Relationship Id="rId569" Type="http://schemas.openxmlformats.org/officeDocument/2006/relationships/image" Target="../media/image237.png"/><Relationship Id="rId568" Type="http://schemas.openxmlformats.org/officeDocument/2006/relationships/customXml" Target="../ink/ink4683.xml"/><Relationship Id="rId567" Type="http://schemas.openxmlformats.org/officeDocument/2006/relationships/image" Target="../media/image4669.png"/><Relationship Id="rId566" Type="http://schemas.openxmlformats.org/officeDocument/2006/relationships/customXml" Target="../ink/ink4682.xml"/><Relationship Id="rId565" Type="http://schemas.openxmlformats.org/officeDocument/2006/relationships/image" Target="../media/image4668.png"/><Relationship Id="rId564" Type="http://schemas.openxmlformats.org/officeDocument/2006/relationships/customXml" Target="../ink/ink4681.xml"/><Relationship Id="rId563" Type="http://schemas.openxmlformats.org/officeDocument/2006/relationships/image" Target="../media/image4667.png"/><Relationship Id="rId562" Type="http://schemas.openxmlformats.org/officeDocument/2006/relationships/customXml" Target="../ink/ink4680.xml"/><Relationship Id="rId561" Type="http://schemas.openxmlformats.org/officeDocument/2006/relationships/image" Target="../media/image4666.png"/><Relationship Id="rId560" Type="http://schemas.openxmlformats.org/officeDocument/2006/relationships/customXml" Target="../ink/ink4679.xml"/><Relationship Id="rId56" Type="http://schemas.openxmlformats.org/officeDocument/2006/relationships/customXml" Target="../ink/ink4427.xml"/><Relationship Id="rId559" Type="http://schemas.openxmlformats.org/officeDocument/2006/relationships/image" Target="../media/image4665.png"/><Relationship Id="rId558" Type="http://schemas.openxmlformats.org/officeDocument/2006/relationships/customXml" Target="../ink/ink4678.xml"/><Relationship Id="rId557" Type="http://schemas.openxmlformats.org/officeDocument/2006/relationships/image" Target="../media/image4664.png"/><Relationship Id="rId556" Type="http://schemas.openxmlformats.org/officeDocument/2006/relationships/customXml" Target="../ink/ink4677.xml"/><Relationship Id="rId555" Type="http://schemas.openxmlformats.org/officeDocument/2006/relationships/image" Target="../media/image4663.png"/><Relationship Id="rId554" Type="http://schemas.openxmlformats.org/officeDocument/2006/relationships/customXml" Target="../ink/ink4676.xml"/><Relationship Id="rId553" Type="http://schemas.openxmlformats.org/officeDocument/2006/relationships/image" Target="../media/image4662.png"/><Relationship Id="rId552" Type="http://schemas.openxmlformats.org/officeDocument/2006/relationships/customXml" Target="../ink/ink4675.xml"/><Relationship Id="rId551" Type="http://schemas.openxmlformats.org/officeDocument/2006/relationships/image" Target="../media/image4661.png"/><Relationship Id="rId550" Type="http://schemas.openxmlformats.org/officeDocument/2006/relationships/customXml" Target="../ink/ink4674.xml"/><Relationship Id="rId55" Type="http://schemas.openxmlformats.org/officeDocument/2006/relationships/image" Target="../media/image4414.png"/><Relationship Id="rId549" Type="http://schemas.openxmlformats.org/officeDocument/2006/relationships/image" Target="../media/image4660.png"/><Relationship Id="rId548" Type="http://schemas.openxmlformats.org/officeDocument/2006/relationships/customXml" Target="../ink/ink4673.xml"/><Relationship Id="rId547" Type="http://schemas.openxmlformats.org/officeDocument/2006/relationships/image" Target="../media/image4659.png"/><Relationship Id="rId546" Type="http://schemas.openxmlformats.org/officeDocument/2006/relationships/customXml" Target="../ink/ink4672.xml"/><Relationship Id="rId545" Type="http://schemas.openxmlformats.org/officeDocument/2006/relationships/image" Target="../media/image4658.png"/><Relationship Id="rId544" Type="http://schemas.openxmlformats.org/officeDocument/2006/relationships/customXml" Target="../ink/ink4671.xml"/><Relationship Id="rId543" Type="http://schemas.openxmlformats.org/officeDocument/2006/relationships/image" Target="../media/image4657.png"/><Relationship Id="rId542" Type="http://schemas.openxmlformats.org/officeDocument/2006/relationships/customXml" Target="../ink/ink4670.xml"/><Relationship Id="rId541" Type="http://schemas.openxmlformats.org/officeDocument/2006/relationships/image" Target="../media/image4656.png"/><Relationship Id="rId540" Type="http://schemas.openxmlformats.org/officeDocument/2006/relationships/customXml" Target="../ink/ink4669.xml"/><Relationship Id="rId54" Type="http://schemas.openxmlformats.org/officeDocument/2006/relationships/customXml" Target="../ink/ink4426.xml"/><Relationship Id="rId539" Type="http://schemas.openxmlformats.org/officeDocument/2006/relationships/image" Target="../media/image4655.png"/><Relationship Id="rId538" Type="http://schemas.openxmlformats.org/officeDocument/2006/relationships/customXml" Target="../ink/ink4668.xml"/><Relationship Id="rId537" Type="http://schemas.openxmlformats.org/officeDocument/2006/relationships/image" Target="../media/image4654.png"/><Relationship Id="rId536" Type="http://schemas.openxmlformats.org/officeDocument/2006/relationships/customXml" Target="../ink/ink4667.xml"/><Relationship Id="rId535" Type="http://schemas.openxmlformats.org/officeDocument/2006/relationships/image" Target="../media/image4653.png"/><Relationship Id="rId534" Type="http://schemas.openxmlformats.org/officeDocument/2006/relationships/customXml" Target="../ink/ink4666.xml"/><Relationship Id="rId533" Type="http://schemas.openxmlformats.org/officeDocument/2006/relationships/image" Target="../media/image4652.png"/><Relationship Id="rId532" Type="http://schemas.openxmlformats.org/officeDocument/2006/relationships/customXml" Target="../ink/ink4665.xml"/><Relationship Id="rId531" Type="http://schemas.openxmlformats.org/officeDocument/2006/relationships/image" Target="../media/image4651.png"/><Relationship Id="rId530" Type="http://schemas.openxmlformats.org/officeDocument/2006/relationships/customXml" Target="../ink/ink4664.xml"/><Relationship Id="rId53" Type="http://schemas.openxmlformats.org/officeDocument/2006/relationships/image" Target="../media/image4413.png"/><Relationship Id="rId529" Type="http://schemas.openxmlformats.org/officeDocument/2006/relationships/image" Target="../media/image4650.png"/><Relationship Id="rId528" Type="http://schemas.openxmlformats.org/officeDocument/2006/relationships/customXml" Target="../ink/ink4663.xml"/><Relationship Id="rId527" Type="http://schemas.openxmlformats.org/officeDocument/2006/relationships/image" Target="../media/image4649.png"/><Relationship Id="rId526" Type="http://schemas.openxmlformats.org/officeDocument/2006/relationships/customXml" Target="../ink/ink4662.xml"/><Relationship Id="rId525" Type="http://schemas.openxmlformats.org/officeDocument/2006/relationships/image" Target="../media/image4648.png"/><Relationship Id="rId524" Type="http://schemas.openxmlformats.org/officeDocument/2006/relationships/customXml" Target="../ink/ink4661.xml"/><Relationship Id="rId523" Type="http://schemas.openxmlformats.org/officeDocument/2006/relationships/image" Target="../media/image4647.png"/><Relationship Id="rId522" Type="http://schemas.openxmlformats.org/officeDocument/2006/relationships/customXml" Target="../ink/ink4660.xml"/><Relationship Id="rId521" Type="http://schemas.openxmlformats.org/officeDocument/2006/relationships/image" Target="../media/image4646.png"/><Relationship Id="rId520" Type="http://schemas.openxmlformats.org/officeDocument/2006/relationships/customXml" Target="../ink/ink4659.xml"/><Relationship Id="rId52" Type="http://schemas.openxmlformats.org/officeDocument/2006/relationships/customXml" Target="../ink/ink4425.xml"/><Relationship Id="rId519" Type="http://schemas.openxmlformats.org/officeDocument/2006/relationships/image" Target="../media/image4645.png"/><Relationship Id="rId518" Type="http://schemas.openxmlformats.org/officeDocument/2006/relationships/customXml" Target="../ink/ink4658.xml"/><Relationship Id="rId517" Type="http://schemas.openxmlformats.org/officeDocument/2006/relationships/image" Target="../media/image4644.png"/><Relationship Id="rId516" Type="http://schemas.openxmlformats.org/officeDocument/2006/relationships/customXml" Target="../ink/ink4657.xml"/><Relationship Id="rId515" Type="http://schemas.openxmlformats.org/officeDocument/2006/relationships/image" Target="../media/image4643.png"/><Relationship Id="rId514" Type="http://schemas.openxmlformats.org/officeDocument/2006/relationships/customXml" Target="../ink/ink4656.xml"/><Relationship Id="rId513" Type="http://schemas.openxmlformats.org/officeDocument/2006/relationships/image" Target="../media/image4642.png"/><Relationship Id="rId512" Type="http://schemas.openxmlformats.org/officeDocument/2006/relationships/customXml" Target="../ink/ink4655.xml"/><Relationship Id="rId511" Type="http://schemas.openxmlformats.org/officeDocument/2006/relationships/image" Target="../media/image4641.png"/><Relationship Id="rId510" Type="http://schemas.openxmlformats.org/officeDocument/2006/relationships/customXml" Target="../ink/ink4654.xml"/><Relationship Id="rId51" Type="http://schemas.openxmlformats.org/officeDocument/2006/relationships/image" Target="../media/image4412.png"/><Relationship Id="rId509" Type="http://schemas.openxmlformats.org/officeDocument/2006/relationships/image" Target="../media/image4640.png"/><Relationship Id="rId508" Type="http://schemas.openxmlformats.org/officeDocument/2006/relationships/customXml" Target="../ink/ink4653.xml"/><Relationship Id="rId507" Type="http://schemas.openxmlformats.org/officeDocument/2006/relationships/image" Target="../media/image4639.png"/><Relationship Id="rId506" Type="http://schemas.openxmlformats.org/officeDocument/2006/relationships/customXml" Target="../ink/ink4652.xml"/><Relationship Id="rId505" Type="http://schemas.openxmlformats.org/officeDocument/2006/relationships/image" Target="../media/image4638.png"/><Relationship Id="rId504" Type="http://schemas.openxmlformats.org/officeDocument/2006/relationships/customXml" Target="../ink/ink4651.xml"/><Relationship Id="rId503" Type="http://schemas.openxmlformats.org/officeDocument/2006/relationships/image" Target="../media/image4637.png"/><Relationship Id="rId502" Type="http://schemas.openxmlformats.org/officeDocument/2006/relationships/customXml" Target="../ink/ink4650.xml"/><Relationship Id="rId501" Type="http://schemas.openxmlformats.org/officeDocument/2006/relationships/image" Target="../media/image4636.png"/><Relationship Id="rId500" Type="http://schemas.openxmlformats.org/officeDocument/2006/relationships/customXml" Target="../ink/ink4649.xml"/><Relationship Id="rId50" Type="http://schemas.openxmlformats.org/officeDocument/2006/relationships/customXml" Target="../ink/ink4424.xml"/><Relationship Id="rId5" Type="http://schemas.openxmlformats.org/officeDocument/2006/relationships/image" Target="../media/image4389.png"/><Relationship Id="rId499" Type="http://schemas.openxmlformats.org/officeDocument/2006/relationships/image" Target="../media/image4635.png"/><Relationship Id="rId498" Type="http://schemas.openxmlformats.org/officeDocument/2006/relationships/customXml" Target="../ink/ink4648.xml"/><Relationship Id="rId497" Type="http://schemas.openxmlformats.org/officeDocument/2006/relationships/image" Target="../media/image4634.png"/><Relationship Id="rId496" Type="http://schemas.openxmlformats.org/officeDocument/2006/relationships/customXml" Target="../ink/ink4647.xml"/><Relationship Id="rId495" Type="http://schemas.openxmlformats.org/officeDocument/2006/relationships/image" Target="../media/image4633.png"/><Relationship Id="rId494" Type="http://schemas.openxmlformats.org/officeDocument/2006/relationships/customXml" Target="../ink/ink4646.xml"/><Relationship Id="rId493" Type="http://schemas.openxmlformats.org/officeDocument/2006/relationships/image" Target="../media/image4632.png"/><Relationship Id="rId492" Type="http://schemas.openxmlformats.org/officeDocument/2006/relationships/customXml" Target="../ink/ink4645.xml"/><Relationship Id="rId491" Type="http://schemas.openxmlformats.org/officeDocument/2006/relationships/image" Target="../media/image4631.png"/><Relationship Id="rId490" Type="http://schemas.openxmlformats.org/officeDocument/2006/relationships/customXml" Target="../ink/ink4644.xml"/><Relationship Id="rId49" Type="http://schemas.openxmlformats.org/officeDocument/2006/relationships/image" Target="../media/image4411.png"/><Relationship Id="rId489" Type="http://schemas.openxmlformats.org/officeDocument/2006/relationships/image" Target="../media/image4630.png"/><Relationship Id="rId488" Type="http://schemas.openxmlformats.org/officeDocument/2006/relationships/customXml" Target="../ink/ink4643.xml"/><Relationship Id="rId487" Type="http://schemas.openxmlformats.org/officeDocument/2006/relationships/image" Target="../media/image4629.png"/><Relationship Id="rId486" Type="http://schemas.openxmlformats.org/officeDocument/2006/relationships/customXml" Target="../ink/ink4642.xml"/><Relationship Id="rId485" Type="http://schemas.openxmlformats.org/officeDocument/2006/relationships/image" Target="../media/image4628.png"/><Relationship Id="rId484" Type="http://schemas.openxmlformats.org/officeDocument/2006/relationships/customXml" Target="../ink/ink4641.xml"/><Relationship Id="rId483" Type="http://schemas.openxmlformats.org/officeDocument/2006/relationships/image" Target="../media/image4627.png"/><Relationship Id="rId482" Type="http://schemas.openxmlformats.org/officeDocument/2006/relationships/customXml" Target="../ink/ink4640.xml"/><Relationship Id="rId481" Type="http://schemas.openxmlformats.org/officeDocument/2006/relationships/image" Target="../media/image4626.png"/><Relationship Id="rId480" Type="http://schemas.openxmlformats.org/officeDocument/2006/relationships/customXml" Target="../ink/ink4639.xml"/><Relationship Id="rId48" Type="http://schemas.openxmlformats.org/officeDocument/2006/relationships/customXml" Target="../ink/ink4423.xml"/><Relationship Id="rId479" Type="http://schemas.openxmlformats.org/officeDocument/2006/relationships/image" Target="../media/image4625.png"/><Relationship Id="rId478" Type="http://schemas.openxmlformats.org/officeDocument/2006/relationships/customXml" Target="../ink/ink4638.xml"/><Relationship Id="rId477" Type="http://schemas.openxmlformats.org/officeDocument/2006/relationships/image" Target="../media/image4624.png"/><Relationship Id="rId476" Type="http://schemas.openxmlformats.org/officeDocument/2006/relationships/customXml" Target="../ink/ink4637.xml"/><Relationship Id="rId475" Type="http://schemas.openxmlformats.org/officeDocument/2006/relationships/image" Target="../media/image4623.png"/><Relationship Id="rId474" Type="http://schemas.openxmlformats.org/officeDocument/2006/relationships/customXml" Target="../ink/ink4636.xml"/><Relationship Id="rId473" Type="http://schemas.openxmlformats.org/officeDocument/2006/relationships/image" Target="../media/image4622.png"/><Relationship Id="rId472" Type="http://schemas.openxmlformats.org/officeDocument/2006/relationships/customXml" Target="../ink/ink4635.xml"/><Relationship Id="rId471" Type="http://schemas.openxmlformats.org/officeDocument/2006/relationships/image" Target="../media/image4621.png"/><Relationship Id="rId470" Type="http://schemas.openxmlformats.org/officeDocument/2006/relationships/customXml" Target="../ink/ink4634.xml"/><Relationship Id="rId47" Type="http://schemas.openxmlformats.org/officeDocument/2006/relationships/image" Target="../media/image4410.png"/><Relationship Id="rId469" Type="http://schemas.openxmlformats.org/officeDocument/2006/relationships/image" Target="../media/image4620.png"/><Relationship Id="rId468" Type="http://schemas.openxmlformats.org/officeDocument/2006/relationships/customXml" Target="../ink/ink4633.xml"/><Relationship Id="rId467" Type="http://schemas.openxmlformats.org/officeDocument/2006/relationships/image" Target="../media/image4619.png"/><Relationship Id="rId466" Type="http://schemas.openxmlformats.org/officeDocument/2006/relationships/customXml" Target="../ink/ink4632.xml"/><Relationship Id="rId465" Type="http://schemas.openxmlformats.org/officeDocument/2006/relationships/image" Target="../media/image4618.png"/><Relationship Id="rId464" Type="http://schemas.openxmlformats.org/officeDocument/2006/relationships/customXml" Target="../ink/ink4631.xml"/><Relationship Id="rId463" Type="http://schemas.openxmlformats.org/officeDocument/2006/relationships/image" Target="../media/image4617.png"/><Relationship Id="rId462" Type="http://schemas.openxmlformats.org/officeDocument/2006/relationships/customXml" Target="../ink/ink4630.xml"/><Relationship Id="rId461" Type="http://schemas.openxmlformats.org/officeDocument/2006/relationships/image" Target="../media/image4616.png"/><Relationship Id="rId460" Type="http://schemas.openxmlformats.org/officeDocument/2006/relationships/customXml" Target="../ink/ink4629.xml"/><Relationship Id="rId46" Type="http://schemas.openxmlformats.org/officeDocument/2006/relationships/customXml" Target="../ink/ink4422.xml"/><Relationship Id="rId459" Type="http://schemas.openxmlformats.org/officeDocument/2006/relationships/image" Target="../media/image4615.png"/><Relationship Id="rId458" Type="http://schemas.openxmlformats.org/officeDocument/2006/relationships/customXml" Target="../ink/ink4628.xml"/><Relationship Id="rId457" Type="http://schemas.openxmlformats.org/officeDocument/2006/relationships/image" Target="../media/image4614.png"/><Relationship Id="rId456" Type="http://schemas.openxmlformats.org/officeDocument/2006/relationships/customXml" Target="../ink/ink4627.xml"/><Relationship Id="rId455" Type="http://schemas.openxmlformats.org/officeDocument/2006/relationships/image" Target="../media/image4613.png"/><Relationship Id="rId454" Type="http://schemas.openxmlformats.org/officeDocument/2006/relationships/customXml" Target="../ink/ink4626.xml"/><Relationship Id="rId453" Type="http://schemas.openxmlformats.org/officeDocument/2006/relationships/image" Target="../media/image4612.png"/><Relationship Id="rId452" Type="http://schemas.openxmlformats.org/officeDocument/2006/relationships/customXml" Target="../ink/ink4625.xml"/><Relationship Id="rId451" Type="http://schemas.openxmlformats.org/officeDocument/2006/relationships/image" Target="../media/image4611.png"/><Relationship Id="rId450" Type="http://schemas.openxmlformats.org/officeDocument/2006/relationships/customXml" Target="../ink/ink4624.xml"/><Relationship Id="rId45" Type="http://schemas.openxmlformats.org/officeDocument/2006/relationships/image" Target="../media/image4409.png"/><Relationship Id="rId449" Type="http://schemas.openxmlformats.org/officeDocument/2006/relationships/image" Target="../media/image4610.png"/><Relationship Id="rId448" Type="http://schemas.openxmlformats.org/officeDocument/2006/relationships/customXml" Target="../ink/ink4623.xml"/><Relationship Id="rId447" Type="http://schemas.openxmlformats.org/officeDocument/2006/relationships/image" Target="../media/image4609.png"/><Relationship Id="rId446" Type="http://schemas.openxmlformats.org/officeDocument/2006/relationships/customXml" Target="../ink/ink4622.xml"/><Relationship Id="rId445" Type="http://schemas.openxmlformats.org/officeDocument/2006/relationships/image" Target="../media/image4608.png"/><Relationship Id="rId444" Type="http://schemas.openxmlformats.org/officeDocument/2006/relationships/customXml" Target="../ink/ink4621.xml"/><Relationship Id="rId443" Type="http://schemas.openxmlformats.org/officeDocument/2006/relationships/image" Target="../media/image4607.png"/><Relationship Id="rId442" Type="http://schemas.openxmlformats.org/officeDocument/2006/relationships/customXml" Target="../ink/ink4620.xml"/><Relationship Id="rId441" Type="http://schemas.openxmlformats.org/officeDocument/2006/relationships/image" Target="../media/image4606.png"/><Relationship Id="rId440" Type="http://schemas.openxmlformats.org/officeDocument/2006/relationships/customXml" Target="../ink/ink4619.xml"/><Relationship Id="rId44" Type="http://schemas.openxmlformats.org/officeDocument/2006/relationships/customXml" Target="../ink/ink4421.xml"/><Relationship Id="rId439" Type="http://schemas.openxmlformats.org/officeDocument/2006/relationships/image" Target="../media/image4605.png"/><Relationship Id="rId438" Type="http://schemas.openxmlformats.org/officeDocument/2006/relationships/customXml" Target="../ink/ink4618.xml"/><Relationship Id="rId437" Type="http://schemas.openxmlformats.org/officeDocument/2006/relationships/image" Target="../media/image4604.png"/><Relationship Id="rId436" Type="http://schemas.openxmlformats.org/officeDocument/2006/relationships/customXml" Target="../ink/ink4617.xml"/><Relationship Id="rId435" Type="http://schemas.openxmlformats.org/officeDocument/2006/relationships/image" Target="../media/image4603.png"/><Relationship Id="rId434" Type="http://schemas.openxmlformats.org/officeDocument/2006/relationships/customXml" Target="../ink/ink4616.xml"/><Relationship Id="rId433" Type="http://schemas.openxmlformats.org/officeDocument/2006/relationships/image" Target="../media/image4602.png"/><Relationship Id="rId432" Type="http://schemas.openxmlformats.org/officeDocument/2006/relationships/customXml" Target="../ink/ink4615.xml"/><Relationship Id="rId431" Type="http://schemas.openxmlformats.org/officeDocument/2006/relationships/image" Target="../media/image4601.png"/><Relationship Id="rId430" Type="http://schemas.openxmlformats.org/officeDocument/2006/relationships/customXml" Target="../ink/ink4614.xml"/><Relationship Id="rId43" Type="http://schemas.openxmlformats.org/officeDocument/2006/relationships/image" Target="../media/image4408.png"/><Relationship Id="rId429" Type="http://schemas.openxmlformats.org/officeDocument/2006/relationships/image" Target="../media/image4600.png"/><Relationship Id="rId428" Type="http://schemas.openxmlformats.org/officeDocument/2006/relationships/customXml" Target="../ink/ink4613.xml"/><Relationship Id="rId427" Type="http://schemas.openxmlformats.org/officeDocument/2006/relationships/image" Target="../media/image4599.png"/><Relationship Id="rId426" Type="http://schemas.openxmlformats.org/officeDocument/2006/relationships/customXml" Target="../ink/ink4612.xml"/><Relationship Id="rId425" Type="http://schemas.openxmlformats.org/officeDocument/2006/relationships/image" Target="../media/image4598.png"/><Relationship Id="rId424" Type="http://schemas.openxmlformats.org/officeDocument/2006/relationships/customXml" Target="../ink/ink4611.xml"/><Relationship Id="rId423" Type="http://schemas.openxmlformats.org/officeDocument/2006/relationships/image" Target="../media/image4597.png"/><Relationship Id="rId422" Type="http://schemas.openxmlformats.org/officeDocument/2006/relationships/customXml" Target="../ink/ink4610.xml"/><Relationship Id="rId421" Type="http://schemas.openxmlformats.org/officeDocument/2006/relationships/image" Target="../media/image4596.png"/><Relationship Id="rId420" Type="http://schemas.openxmlformats.org/officeDocument/2006/relationships/customXml" Target="../ink/ink4609.xml"/><Relationship Id="rId42" Type="http://schemas.openxmlformats.org/officeDocument/2006/relationships/customXml" Target="../ink/ink4420.xml"/><Relationship Id="rId419" Type="http://schemas.openxmlformats.org/officeDocument/2006/relationships/image" Target="../media/image4595.png"/><Relationship Id="rId418" Type="http://schemas.openxmlformats.org/officeDocument/2006/relationships/customXml" Target="../ink/ink4608.xml"/><Relationship Id="rId417" Type="http://schemas.openxmlformats.org/officeDocument/2006/relationships/image" Target="../media/image4594.png"/><Relationship Id="rId416" Type="http://schemas.openxmlformats.org/officeDocument/2006/relationships/customXml" Target="../ink/ink4607.xml"/><Relationship Id="rId415" Type="http://schemas.openxmlformats.org/officeDocument/2006/relationships/image" Target="../media/image4593.png"/><Relationship Id="rId414" Type="http://schemas.openxmlformats.org/officeDocument/2006/relationships/customXml" Target="../ink/ink4606.xml"/><Relationship Id="rId413" Type="http://schemas.openxmlformats.org/officeDocument/2006/relationships/image" Target="../media/image4592.png"/><Relationship Id="rId412" Type="http://schemas.openxmlformats.org/officeDocument/2006/relationships/customXml" Target="../ink/ink4605.xml"/><Relationship Id="rId411" Type="http://schemas.openxmlformats.org/officeDocument/2006/relationships/image" Target="../media/image4591.png"/><Relationship Id="rId410" Type="http://schemas.openxmlformats.org/officeDocument/2006/relationships/customXml" Target="../ink/ink4604.xml"/><Relationship Id="rId41" Type="http://schemas.openxmlformats.org/officeDocument/2006/relationships/image" Target="../media/image4407.png"/><Relationship Id="rId409" Type="http://schemas.openxmlformats.org/officeDocument/2006/relationships/image" Target="../media/image4590.png"/><Relationship Id="rId408" Type="http://schemas.openxmlformats.org/officeDocument/2006/relationships/customXml" Target="../ink/ink4603.xml"/><Relationship Id="rId407" Type="http://schemas.openxmlformats.org/officeDocument/2006/relationships/image" Target="../media/image4589.png"/><Relationship Id="rId406" Type="http://schemas.openxmlformats.org/officeDocument/2006/relationships/customXml" Target="../ink/ink4602.xml"/><Relationship Id="rId405" Type="http://schemas.openxmlformats.org/officeDocument/2006/relationships/image" Target="../media/image4588.png"/><Relationship Id="rId404" Type="http://schemas.openxmlformats.org/officeDocument/2006/relationships/customXml" Target="../ink/ink4601.xml"/><Relationship Id="rId403" Type="http://schemas.openxmlformats.org/officeDocument/2006/relationships/image" Target="../media/image4587.png"/><Relationship Id="rId402" Type="http://schemas.openxmlformats.org/officeDocument/2006/relationships/customXml" Target="../ink/ink4600.xml"/><Relationship Id="rId401" Type="http://schemas.openxmlformats.org/officeDocument/2006/relationships/image" Target="../media/image4586.png"/><Relationship Id="rId400" Type="http://schemas.openxmlformats.org/officeDocument/2006/relationships/customXml" Target="../ink/ink4599.xml"/><Relationship Id="rId40" Type="http://schemas.openxmlformats.org/officeDocument/2006/relationships/customXml" Target="../ink/ink4419.xml"/><Relationship Id="rId4" Type="http://schemas.openxmlformats.org/officeDocument/2006/relationships/customXml" Target="../ink/ink4401.xml"/><Relationship Id="rId399" Type="http://schemas.openxmlformats.org/officeDocument/2006/relationships/image" Target="../media/image4585.png"/><Relationship Id="rId398" Type="http://schemas.openxmlformats.org/officeDocument/2006/relationships/customXml" Target="../ink/ink4598.xml"/><Relationship Id="rId397" Type="http://schemas.openxmlformats.org/officeDocument/2006/relationships/image" Target="../media/image4584.png"/><Relationship Id="rId396" Type="http://schemas.openxmlformats.org/officeDocument/2006/relationships/customXml" Target="../ink/ink4597.xml"/><Relationship Id="rId395" Type="http://schemas.openxmlformats.org/officeDocument/2006/relationships/image" Target="../media/image4583.png"/><Relationship Id="rId394" Type="http://schemas.openxmlformats.org/officeDocument/2006/relationships/customXml" Target="../ink/ink4596.xml"/><Relationship Id="rId393" Type="http://schemas.openxmlformats.org/officeDocument/2006/relationships/image" Target="../media/image4582.png"/><Relationship Id="rId392" Type="http://schemas.openxmlformats.org/officeDocument/2006/relationships/customXml" Target="../ink/ink4595.xml"/><Relationship Id="rId391" Type="http://schemas.openxmlformats.org/officeDocument/2006/relationships/image" Target="../media/image4581.png"/><Relationship Id="rId390" Type="http://schemas.openxmlformats.org/officeDocument/2006/relationships/customXml" Target="../ink/ink4594.xml"/><Relationship Id="rId39" Type="http://schemas.openxmlformats.org/officeDocument/2006/relationships/image" Target="../media/image4406.png"/><Relationship Id="rId389" Type="http://schemas.openxmlformats.org/officeDocument/2006/relationships/image" Target="../media/image4580.png"/><Relationship Id="rId388" Type="http://schemas.openxmlformats.org/officeDocument/2006/relationships/customXml" Target="../ink/ink4593.xml"/><Relationship Id="rId387" Type="http://schemas.openxmlformats.org/officeDocument/2006/relationships/image" Target="../media/image4579.png"/><Relationship Id="rId386" Type="http://schemas.openxmlformats.org/officeDocument/2006/relationships/customXml" Target="../ink/ink4592.xml"/><Relationship Id="rId385" Type="http://schemas.openxmlformats.org/officeDocument/2006/relationships/image" Target="../media/image4578.png"/><Relationship Id="rId384" Type="http://schemas.openxmlformats.org/officeDocument/2006/relationships/customXml" Target="../ink/ink4591.xml"/><Relationship Id="rId383" Type="http://schemas.openxmlformats.org/officeDocument/2006/relationships/image" Target="../media/image4577.png"/><Relationship Id="rId382" Type="http://schemas.openxmlformats.org/officeDocument/2006/relationships/customXml" Target="../ink/ink4590.xml"/><Relationship Id="rId381" Type="http://schemas.openxmlformats.org/officeDocument/2006/relationships/image" Target="../media/image4576.png"/><Relationship Id="rId380" Type="http://schemas.openxmlformats.org/officeDocument/2006/relationships/customXml" Target="../ink/ink4589.xml"/><Relationship Id="rId38" Type="http://schemas.openxmlformats.org/officeDocument/2006/relationships/customXml" Target="../ink/ink4418.xml"/><Relationship Id="rId379" Type="http://schemas.openxmlformats.org/officeDocument/2006/relationships/image" Target="../media/image4575.png"/><Relationship Id="rId378" Type="http://schemas.openxmlformats.org/officeDocument/2006/relationships/customXml" Target="../ink/ink4588.xml"/><Relationship Id="rId377" Type="http://schemas.openxmlformats.org/officeDocument/2006/relationships/image" Target="../media/image4574.png"/><Relationship Id="rId376" Type="http://schemas.openxmlformats.org/officeDocument/2006/relationships/customXml" Target="../ink/ink4587.xml"/><Relationship Id="rId375" Type="http://schemas.openxmlformats.org/officeDocument/2006/relationships/image" Target="../media/image4573.png"/><Relationship Id="rId374" Type="http://schemas.openxmlformats.org/officeDocument/2006/relationships/customXml" Target="../ink/ink4586.xml"/><Relationship Id="rId373" Type="http://schemas.openxmlformats.org/officeDocument/2006/relationships/image" Target="../media/image4572.png"/><Relationship Id="rId372" Type="http://schemas.openxmlformats.org/officeDocument/2006/relationships/customXml" Target="../ink/ink4585.xml"/><Relationship Id="rId371" Type="http://schemas.openxmlformats.org/officeDocument/2006/relationships/image" Target="../media/image4571.png"/><Relationship Id="rId370" Type="http://schemas.openxmlformats.org/officeDocument/2006/relationships/customXml" Target="../ink/ink4584.xml"/><Relationship Id="rId37" Type="http://schemas.openxmlformats.org/officeDocument/2006/relationships/image" Target="../media/image4405.png"/><Relationship Id="rId369" Type="http://schemas.openxmlformats.org/officeDocument/2006/relationships/image" Target="../media/image4570.png"/><Relationship Id="rId368" Type="http://schemas.openxmlformats.org/officeDocument/2006/relationships/customXml" Target="../ink/ink4583.xml"/><Relationship Id="rId367" Type="http://schemas.openxmlformats.org/officeDocument/2006/relationships/image" Target="../media/image4569.png"/><Relationship Id="rId366" Type="http://schemas.openxmlformats.org/officeDocument/2006/relationships/customXml" Target="../ink/ink4582.xml"/><Relationship Id="rId365" Type="http://schemas.openxmlformats.org/officeDocument/2006/relationships/image" Target="../media/image4568.png"/><Relationship Id="rId364" Type="http://schemas.openxmlformats.org/officeDocument/2006/relationships/customXml" Target="../ink/ink4581.xml"/><Relationship Id="rId363" Type="http://schemas.openxmlformats.org/officeDocument/2006/relationships/image" Target="../media/image4567.png"/><Relationship Id="rId362" Type="http://schemas.openxmlformats.org/officeDocument/2006/relationships/customXml" Target="../ink/ink4580.xml"/><Relationship Id="rId361" Type="http://schemas.openxmlformats.org/officeDocument/2006/relationships/image" Target="../media/image4566.png"/><Relationship Id="rId360" Type="http://schemas.openxmlformats.org/officeDocument/2006/relationships/customXml" Target="../ink/ink4579.xml"/><Relationship Id="rId36" Type="http://schemas.openxmlformats.org/officeDocument/2006/relationships/customXml" Target="../ink/ink4417.xml"/><Relationship Id="rId359" Type="http://schemas.openxmlformats.org/officeDocument/2006/relationships/image" Target="../media/image4565.png"/><Relationship Id="rId358" Type="http://schemas.openxmlformats.org/officeDocument/2006/relationships/customXml" Target="../ink/ink4578.xml"/><Relationship Id="rId357" Type="http://schemas.openxmlformats.org/officeDocument/2006/relationships/image" Target="../media/image4564.png"/><Relationship Id="rId356" Type="http://schemas.openxmlformats.org/officeDocument/2006/relationships/customXml" Target="../ink/ink4577.xml"/><Relationship Id="rId355" Type="http://schemas.openxmlformats.org/officeDocument/2006/relationships/image" Target="../media/image4563.png"/><Relationship Id="rId354" Type="http://schemas.openxmlformats.org/officeDocument/2006/relationships/customXml" Target="../ink/ink4576.xml"/><Relationship Id="rId353" Type="http://schemas.openxmlformats.org/officeDocument/2006/relationships/image" Target="../media/image4562.png"/><Relationship Id="rId352" Type="http://schemas.openxmlformats.org/officeDocument/2006/relationships/customXml" Target="../ink/ink4575.xml"/><Relationship Id="rId351" Type="http://schemas.openxmlformats.org/officeDocument/2006/relationships/image" Target="../media/image4561.png"/><Relationship Id="rId350" Type="http://schemas.openxmlformats.org/officeDocument/2006/relationships/customXml" Target="../ink/ink4574.xml"/><Relationship Id="rId35" Type="http://schemas.openxmlformats.org/officeDocument/2006/relationships/image" Target="../media/image4404.png"/><Relationship Id="rId349" Type="http://schemas.openxmlformats.org/officeDocument/2006/relationships/image" Target="../media/image4560.png"/><Relationship Id="rId348" Type="http://schemas.openxmlformats.org/officeDocument/2006/relationships/customXml" Target="../ink/ink4573.xml"/><Relationship Id="rId347" Type="http://schemas.openxmlformats.org/officeDocument/2006/relationships/image" Target="../media/image4559.png"/><Relationship Id="rId346" Type="http://schemas.openxmlformats.org/officeDocument/2006/relationships/customXml" Target="../ink/ink4572.xml"/><Relationship Id="rId345" Type="http://schemas.openxmlformats.org/officeDocument/2006/relationships/image" Target="../media/image4558.png"/><Relationship Id="rId344" Type="http://schemas.openxmlformats.org/officeDocument/2006/relationships/customXml" Target="../ink/ink4571.xml"/><Relationship Id="rId343" Type="http://schemas.openxmlformats.org/officeDocument/2006/relationships/image" Target="../media/image4557.png"/><Relationship Id="rId342" Type="http://schemas.openxmlformats.org/officeDocument/2006/relationships/customXml" Target="../ink/ink4570.xml"/><Relationship Id="rId341" Type="http://schemas.openxmlformats.org/officeDocument/2006/relationships/image" Target="../media/image4556.png"/><Relationship Id="rId340" Type="http://schemas.openxmlformats.org/officeDocument/2006/relationships/customXml" Target="../ink/ink4569.xml"/><Relationship Id="rId34" Type="http://schemas.openxmlformats.org/officeDocument/2006/relationships/customXml" Target="../ink/ink4416.xml"/><Relationship Id="rId339" Type="http://schemas.openxmlformats.org/officeDocument/2006/relationships/image" Target="../media/image4555.png"/><Relationship Id="rId338" Type="http://schemas.openxmlformats.org/officeDocument/2006/relationships/customXml" Target="../ink/ink4568.xml"/><Relationship Id="rId337" Type="http://schemas.openxmlformats.org/officeDocument/2006/relationships/image" Target="../media/image4554.png"/><Relationship Id="rId336" Type="http://schemas.openxmlformats.org/officeDocument/2006/relationships/customXml" Target="../ink/ink4567.xml"/><Relationship Id="rId335" Type="http://schemas.openxmlformats.org/officeDocument/2006/relationships/image" Target="../media/image4553.png"/><Relationship Id="rId334" Type="http://schemas.openxmlformats.org/officeDocument/2006/relationships/customXml" Target="../ink/ink4566.xml"/><Relationship Id="rId333" Type="http://schemas.openxmlformats.org/officeDocument/2006/relationships/image" Target="../media/image4552.png"/><Relationship Id="rId332" Type="http://schemas.openxmlformats.org/officeDocument/2006/relationships/customXml" Target="../ink/ink4565.xml"/><Relationship Id="rId331" Type="http://schemas.openxmlformats.org/officeDocument/2006/relationships/image" Target="../media/image4551.png"/><Relationship Id="rId330" Type="http://schemas.openxmlformats.org/officeDocument/2006/relationships/customXml" Target="../ink/ink4564.xml"/><Relationship Id="rId33" Type="http://schemas.openxmlformats.org/officeDocument/2006/relationships/image" Target="../media/image4403.png"/><Relationship Id="rId329" Type="http://schemas.openxmlformats.org/officeDocument/2006/relationships/image" Target="../media/image4550.png"/><Relationship Id="rId328" Type="http://schemas.openxmlformats.org/officeDocument/2006/relationships/customXml" Target="../ink/ink4563.xml"/><Relationship Id="rId327" Type="http://schemas.openxmlformats.org/officeDocument/2006/relationships/image" Target="../media/image4549.png"/><Relationship Id="rId326" Type="http://schemas.openxmlformats.org/officeDocument/2006/relationships/customXml" Target="../ink/ink4562.xml"/><Relationship Id="rId325" Type="http://schemas.openxmlformats.org/officeDocument/2006/relationships/image" Target="../media/image4548.png"/><Relationship Id="rId324" Type="http://schemas.openxmlformats.org/officeDocument/2006/relationships/customXml" Target="../ink/ink4561.xml"/><Relationship Id="rId323" Type="http://schemas.openxmlformats.org/officeDocument/2006/relationships/image" Target="../media/image4547.png"/><Relationship Id="rId322" Type="http://schemas.openxmlformats.org/officeDocument/2006/relationships/customXml" Target="../ink/ink4560.xml"/><Relationship Id="rId321" Type="http://schemas.openxmlformats.org/officeDocument/2006/relationships/image" Target="../media/image4546.png"/><Relationship Id="rId320" Type="http://schemas.openxmlformats.org/officeDocument/2006/relationships/customXml" Target="../ink/ink4559.xml"/><Relationship Id="rId32" Type="http://schemas.openxmlformats.org/officeDocument/2006/relationships/customXml" Target="../ink/ink4415.xml"/><Relationship Id="rId319" Type="http://schemas.openxmlformats.org/officeDocument/2006/relationships/image" Target="../media/image4545.png"/><Relationship Id="rId318" Type="http://schemas.openxmlformats.org/officeDocument/2006/relationships/customXml" Target="../ink/ink4558.xml"/><Relationship Id="rId317" Type="http://schemas.openxmlformats.org/officeDocument/2006/relationships/image" Target="../media/image4544.png"/><Relationship Id="rId316" Type="http://schemas.openxmlformats.org/officeDocument/2006/relationships/customXml" Target="../ink/ink4557.xml"/><Relationship Id="rId315" Type="http://schemas.openxmlformats.org/officeDocument/2006/relationships/image" Target="../media/image4543.png"/><Relationship Id="rId314" Type="http://schemas.openxmlformats.org/officeDocument/2006/relationships/customXml" Target="../ink/ink4556.xml"/><Relationship Id="rId313" Type="http://schemas.openxmlformats.org/officeDocument/2006/relationships/image" Target="../media/image4542.png"/><Relationship Id="rId312" Type="http://schemas.openxmlformats.org/officeDocument/2006/relationships/customXml" Target="../ink/ink4555.xml"/><Relationship Id="rId311" Type="http://schemas.openxmlformats.org/officeDocument/2006/relationships/image" Target="../media/image4541.png"/><Relationship Id="rId310" Type="http://schemas.openxmlformats.org/officeDocument/2006/relationships/customXml" Target="../ink/ink4554.xml"/><Relationship Id="rId31" Type="http://schemas.openxmlformats.org/officeDocument/2006/relationships/image" Target="../media/image4402.png"/><Relationship Id="rId309" Type="http://schemas.openxmlformats.org/officeDocument/2006/relationships/image" Target="../media/image4540.png"/><Relationship Id="rId308" Type="http://schemas.openxmlformats.org/officeDocument/2006/relationships/customXml" Target="../ink/ink4553.xml"/><Relationship Id="rId307" Type="http://schemas.openxmlformats.org/officeDocument/2006/relationships/image" Target="../media/image4539.png"/><Relationship Id="rId306" Type="http://schemas.openxmlformats.org/officeDocument/2006/relationships/customXml" Target="../ink/ink4552.xml"/><Relationship Id="rId305" Type="http://schemas.openxmlformats.org/officeDocument/2006/relationships/image" Target="../media/image4538.png"/><Relationship Id="rId304" Type="http://schemas.openxmlformats.org/officeDocument/2006/relationships/customXml" Target="../ink/ink4551.xml"/><Relationship Id="rId303" Type="http://schemas.openxmlformats.org/officeDocument/2006/relationships/image" Target="../media/image4537.png"/><Relationship Id="rId302" Type="http://schemas.openxmlformats.org/officeDocument/2006/relationships/customXml" Target="../ink/ink4550.xml"/><Relationship Id="rId301" Type="http://schemas.openxmlformats.org/officeDocument/2006/relationships/image" Target="../media/image4536.png"/><Relationship Id="rId300" Type="http://schemas.openxmlformats.org/officeDocument/2006/relationships/customXml" Target="../ink/ink4549.xml"/><Relationship Id="rId30" Type="http://schemas.openxmlformats.org/officeDocument/2006/relationships/customXml" Target="../ink/ink4414.xml"/><Relationship Id="rId3" Type="http://schemas.openxmlformats.org/officeDocument/2006/relationships/image" Target="../media/image4388.png"/><Relationship Id="rId299" Type="http://schemas.openxmlformats.org/officeDocument/2006/relationships/image" Target="../media/image4535.png"/><Relationship Id="rId298" Type="http://schemas.openxmlformats.org/officeDocument/2006/relationships/customXml" Target="../ink/ink4548.xml"/><Relationship Id="rId297" Type="http://schemas.openxmlformats.org/officeDocument/2006/relationships/image" Target="../media/image4534.png"/><Relationship Id="rId296" Type="http://schemas.openxmlformats.org/officeDocument/2006/relationships/customXml" Target="../ink/ink4547.xml"/><Relationship Id="rId295" Type="http://schemas.openxmlformats.org/officeDocument/2006/relationships/image" Target="../media/image4533.png"/><Relationship Id="rId294" Type="http://schemas.openxmlformats.org/officeDocument/2006/relationships/customXml" Target="../ink/ink4546.xml"/><Relationship Id="rId293" Type="http://schemas.openxmlformats.org/officeDocument/2006/relationships/image" Target="../media/image4532.png"/><Relationship Id="rId292" Type="http://schemas.openxmlformats.org/officeDocument/2006/relationships/customXml" Target="../ink/ink4545.xml"/><Relationship Id="rId291" Type="http://schemas.openxmlformats.org/officeDocument/2006/relationships/image" Target="../media/image4531.png"/><Relationship Id="rId290" Type="http://schemas.openxmlformats.org/officeDocument/2006/relationships/customXml" Target="../ink/ink4544.xml"/><Relationship Id="rId29" Type="http://schemas.openxmlformats.org/officeDocument/2006/relationships/image" Target="../media/image4401.png"/><Relationship Id="rId289" Type="http://schemas.openxmlformats.org/officeDocument/2006/relationships/image" Target="../media/image4530.png"/><Relationship Id="rId288" Type="http://schemas.openxmlformats.org/officeDocument/2006/relationships/customXml" Target="../ink/ink4543.xml"/><Relationship Id="rId287" Type="http://schemas.openxmlformats.org/officeDocument/2006/relationships/image" Target="../media/image4529.png"/><Relationship Id="rId286" Type="http://schemas.openxmlformats.org/officeDocument/2006/relationships/customXml" Target="../ink/ink4542.xml"/><Relationship Id="rId285" Type="http://schemas.openxmlformats.org/officeDocument/2006/relationships/image" Target="../media/image4528.png"/><Relationship Id="rId284" Type="http://schemas.openxmlformats.org/officeDocument/2006/relationships/customXml" Target="../ink/ink4541.xml"/><Relationship Id="rId283" Type="http://schemas.openxmlformats.org/officeDocument/2006/relationships/image" Target="../media/image4527.png"/><Relationship Id="rId282" Type="http://schemas.openxmlformats.org/officeDocument/2006/relationships/customXml" Target="../ink/ink4540.xml"/><Relationship Id="rId281" Type="http://schemas.openxmlformats.org/officeDocument/2006/relationships/image" Target="../media/image4526.png"/><Relationship Id="rId280" Type="http://schemas.openxmlformats.org/officeDocument/2006/relationships/customXml" Target="../ink/ink4539.xml"/><Relationship Id="rId28" Type="http://schemas.openxmlformats.org/officeDocument/2006/relationships/customXml" Target="../ink/ink4413.xml"/><Relationship Id="rId279" Type="http://schemas.openxmlformats.org/officeDocument/2006/relationships/image" Target="../media/image4525.png"/><Relationship Id="rId278" Type="http://schemas.openxmlformats.org/officeDocument/2006/relationships/customXml" Target="../ink/ink4538.xml"/><Relationship Id="rId277" Type="http://schemas.openxmlformats.org/officeDocument/2006/relationships/image" Target="../media/image4524.png"/><Relationship Id="rId276" Type="http://schemas.openxmlformats.org/officeDocument/2006/relationships/customXml" Target="../ink/ink4537.xml"/><Relationship Id="rId275" Type="http://schemas.openxmlformats.org/officeDocument/2006/relationships/image" Target="../media/image4523.png"/><Relationship Id="rId274" Type="http://schemas.openxmlformats.org/officeDocument/2006/relationships/customXml" Target="../ink/ink4536.xml"/><Relationship Id="rId273" Type="http://schemas.openxmlformats.org/officeDocument/2006/relationships/image" Target="../media/image4522.png"/><Relationship Id="rId272" Type="http://schemas.openxmlformats.org/officeDocument/2006/relationships/customXml" Target="../ink/ink4535.xml"/><Relationship Id="rId271" Type="http://schemas.openxmlformats.org/officeDocument/2006/relationships/image" Target="../media/image4521.png"/><Relationship Id="rId270" Type="http://schemas.openxmlformats.org/officeDocument/2006/relationships/customXml" Target="../ink/ink4534.xml"/><Relationship Id="rId27" Type="http://schemas.openxmlformats.org/officeDocument/2006/relationships/image" Target="../media/image4400.png"/><Relationship Id="rId269" Type="http://schemas.openxmlformats.org/officeDocument/2006/relationships/image" Target="../media/image4520.png"/><Relationship Id="rId268" Type="http://schemas.openxmlformats.org/officeDocument/2006/relationships/customXml" Target="../ink/ink4533.xml"/><Relationship Id="rId267" Type="http://schemas.openxmlformats.org/officeDocument/2006/relationships/image" Target="../media/image4519.png"/><Relationship Id="rId266" Type="http://schemas.openxmlformats.org/officeDocument/2006/relationships/customXml" Target="../ink/ink4532.xml"/><Relationship Id="rId265" Type="http://schemas.openxmlformats.org/officeDocument/2006/relationships/image" Target="../media/image4518.png"/><Relationship Id="rId264" Type="http://schemas.openxmlformats.org/officeDocument/2006/relationships/customXml" Target="../ink/ink4531.xml"/><Relationship Id="rId263" Type="http://schemas.openxmlformats.org/officeDocument/2006/relationships/image" Target="../media/image4517.png"/><Relationship Id="rId262" Type="http://schemas.openxmlformats.org/officeDocument/2006/relationships/customXml" Target="../ink/ink4530.xml"/><Relationship Id="rId261" Type="http://schemas.openxmlformats.org/officeDocument/2006/relationships/image" Target="../media/image4516.png"/><Relationship Id="rId260" Type="http://schemas.openxmlformats.org/officeDocument/2006/relationships/customXml" Target="../ink/ink4529.xml"/><Relationship Id="rId26" Type="http://schemas.openxmlformats.org/officeDocument/2006/relationships/customXml" Target="../ink/ink4412.xml"/><Relationship Id="rId259" Type="http://schemas.openxmlformats.org/officeDocument/2006/relationships/image" Target="../media/image4515.png"/><Relationship Id="rId258" Type="http://schemas.openxmlformats.org/officeDocument/2006/relationships/customXml" Target="../ink/ink4528.xml"/><Relationship Id="rId257" Type="http://schemas.openxmlformats.org/officeDocument/2006/relationships/image" Target="../media/image4514.png"/><Relationship Id="rId256" Type="http://schemas.openxmlformats.org/officeDocument/2006/relationships/customXml" Target="../ink/ink4527.xml"/><Relationship Id="rId255" Type="http://schemas.openxmlformats.org/officeDocument/2006/relationships/image" Target="../media/image4513.png"/><Relationship Id="rId254" Type="http://schemas.openxmlformats.org/officeDocument/2006/relationships/customXml" Target="../ink/ink4526.xml"/><Relationship Id="rId253" Type="http://schemas.openxmlformats.org/officeDocument/2006/relationships/image" Target="../media/image4512.png"/><Relationship Id="rId252" Type="http://schemas.openxmlformats.org/officeDocument/2006/relationships/customXml" Target="../ink/ink4525.xml"/><Relationship Id="rId251" Type="http://schemas.openxmlformats.org/officeDocument/2006/relationships/image" Target="../media/image4511.png"/><Relationship Id="rId250" Type="http://schemas.openxmlformats.org/officeDocument/2006/relationships/customXml" Target="../ink/ink4524.xml"/><Relationship Id="rId25" Type="http://schemas.openxmlformats.org/officeDocument/2006/relationships/image" Target="../media/image4399.png"/><Relationship Id="rId249" Type="http://schemas.openxmlformats.org/officeDocument/2006/relationships/image" Target="../media/image4510.png"/><Relationship Id="rId248" Type="http://schemas.openxmlformats.org/officeDocument/2006/relationships/customXml" Target="../ink/ink4523.xml"/><Relationship Id="rId247" Type="http://schemas.openxmlformats.org/officeDocument/2006/relationships/image" Target="../media/image4509.png"/><Relationship Id="rId246" Type="http://schemas.openxmlformats.org/officeDocument/2006/relationships/customXml" Target="../ink/ink4522.xml"/><Relationship Id="rId245" Type="http://schemas.openxmlformats.org/officeDocument/2006/relationships/image" Target="../media/image4508.png"/><Relationship Id="rId244" Type="http://schemas.openxmlformats.org/officeDocument/2006/relationships/customXml" Target="../ink/ink4521.xml"/><Relationship Id="rId243" Type="http://schemas.openxmlformats.org/officeDocument/2006/relationships/image" Target="../media/image4507.png"/><Relationship Id="rId242" Type="http://schemas.openxmlformats.org/officeDocument/2006/relationships/customXml" Target="../ink/ink4520.xml"/><Relationship Id="rId241" Type="http://schemas.openxmlformats.org/officeDocument/2006/relationships/image" Target="../media/image4506.png"/><Relationship Id="rId240" Type="http://schemas.openxmlformats.org/officeDocument/2006/relationships/customXml" Target="../ink/ink4519.xml"/><Relationship Id="rId24" Type="http://schemas.openxmlformats.org/officeDocument/2006/relationships/customXml" Target="../ink/ink4411.xml"/><Relationship Id="rId239" Type="http://schemas.openxmlformats.org/officeDocument/2006/relationships/image" Target="../media/image4505.png"/><Relationship Id="rId238" Type="http://schemas.openxmlformats.org/officeDocument/2006/relationships/customXml" Target="../ink/ink4518.xml"/><Relationship Id="rId237" Type="http://schemas.openxmlformats.org/officeDocument/2006/relationships/image" Target="../media/image4504.png"/><Relationship Id="rId236" Type="http://schemas.openxmlformats.org/officeDocument/2006/relationships/customXml" Target="../ink/ink4517.xml"/><Relationship Id="rId235" Type="http://schemas.openxmlformats.org/officeDocument/2006/relationships/image" Target="../media/image4503.png"/><Relationship Id="rId234" Type="http://schemas.openxmlformats.org/officeDocument/2006/relationships/customXml" Target="../ink/ink4516.xml"/><Relationship Id="rId233" Type="http://schemas.openxmlformats.org/officeDocument/2006/relationships/image" Target="../media/image4502.png"/><Relationship Id="rId232" Type="http://schemas.openxmlformats.org/officeDocument/2006/relationships/customXml" Target="../ink/ink4515.xml"/><Relationship Id="rId231" Type="http://schemas.openxmlformats.org/officeDocument/2006/relationships/image" Target="../media/image4501.png"/><Relationship Id="rId230" Type="http://schemas.openxmlformats.org/officeDocument/2006/relationships/customXml" Target="../ink/ink4514.xml"/><Relationship Id="rId23" Type="http://schemas.openxmlformats.org/officeDocument/2006/relationships/image" Target="../media/image4398.png"/><Relationship Id="rId229" Type="http://schemas.openxmlformats.org/officeDocument/2006/relationships/image" Target="../media/image4500.png"/><Relationship Id="rId228" Type="http://schemas.openxmlformats.org/officeDocument/2006/relationships/customXml" Target="../ink/ink4513.xml"/><Relationship Id="rId227" Type="http://schemas.openxmlformats.org/officeDocument/2006/relationships/image" Target="../media/image4499.png"/><Relationship Id="rId226" Type="http://schemas.openxmlformats.org/officeDocument/2006/relationships/customXml" Target="../ink/ink4512.xml"/><Relationship Id="rId225" Type="http://schemas.openxmlformats.org/officeDocument/2006/relationships/image" Target="../media/image4498.png"/><Relationship Id="rId224" Type="http://schemas.openxmlformats.org/officeDocument/2006/relationships/customXml" Target="../ink/ink4511.xml"/><Relationship Id="rId223" Type="http://schemas.openxmlformats.org/officeDocument/2006/relationships/image" Target="../media/image4497.png"/><Relationship Id="rId222" Type="http://schemas.openxmlformats.org/officeDocument/2006/relationships/customXml" Target="../ink/ink4510.xml"/><Relationship Id="rId221" Type="http://schemas.openxmlformats.org/officeDocument/2006/relationships/image" Target="../media/image4496.png"/><Relationship Id="rId220" Type="http://schemas.openxmlformats.org/officeDocument/2006/relationships/customXml" Target="../ink/ink4509.xml"/><Relationship Id="rId22" Type="http://schemas.openxmlformats.org/officeDocument/2006/relationships/customXml" Target="../ink/ink4410.xml"/><Relationship Id="rId219" Type="http://schemas.openxmlformats.org/officeDocument/2006/relationships/image" Target="../media/image4495.png"/><Relationship Id="rId218" Type="http://schemas.openxmlformats.org/officeDocument/2006/relationships/customXml" Target="../ink/ink4508.xml"/><Relationship Id="rId217" Type="http://schemas.openxmlformats.org/officeDocument/2006/relationships/image" Target="../media/image4494.png"/><Relationship Id="rId216" Type="http://schemas.openxmlformats.org/officeDocument/2006/relationships/customXml" Target="../ink/ink4507.xml"/><Relationship Id="rId215" Type="http://schemas.openxmlformats.org/officeDocument/2006/relationships/image" Target="../media/image4493.png"/><Relationship Id="rId214" Type="http://schemas.openxmlformats.org/officeDocument/2006/relationships/customXml" Target="../ink/ink4506.xml"/><Relationship Id="rId213" Type="http://schemas.openxmlformats.org/officeDocument/2006/relationships/image" Target="../media/image4492.png"/><Relationship Id="rId212" Type="http://schemas.openxmlformats.org/officeDocument/2006/relationships/customXml" Target="../ink/ink4505.xml"/><Relationship Id="rId211" Type="http://schemas.openxmlformats.org/officeDocument/2006/relationships/image" Target="../media/image4491.png"/><Relationship Id="rId210" Type="http://schemas.openxmlformats.org/officeDocument/2006/relationships/customXml" Target="../ink/ink4504.xml"/><Relationship Id="rId21" Type="http://schemas.openxmlformats.org/officeDocument/2006/relationships/image" Target="../media/image4397.png"/><Relationship Id="rId209" Type="http://schemas.openxmlformats.org/officeDocument/2006/relationships/image" Target="../media/image4490.png"/><Relationship Id="rId208" Type="http://schemas.openxmlformats.org/officeDocument/2006/relationships/customXml" Target="../ink/ink4503.xml"/><Relationship Id="rId207" Type="http://schemas.openxmlformats.org/officeDocument/2006/relationships/image" Target="../media/image4489.png"/><Relationship Id="rId206" Type="http://schemas.openxmlformats.org/officeDocument/2006/relationships/customXml" Target="../ink/ink4502.xml"/><Relationship Id="rId205" Type="http://schemas.openxmlformats.org/officeDocument/2006/relationships/image" Target="../media/image4488.png"/><Relationship Id="rId204" Type="http://schemas.openxmlformats.org/officeDocument/2006/relationships/customXml" Target="../ink/ink4501.xml"/><Relationship Id="rId203" Type="http://schemas.openxmlformats.org/officeDocument/2006/relationships/image" Target="../media/image4487.png"/><Relationship Id="rId202" Type="http://schemas.openxmlformats.org/officeDocument/2006/relationships/customXml" Target="../ink/ink4500.xml"/><Relationship Id="rId201" Type="http://schemas.openxmlformats.org/officeDocument/2006/relationships/image" Target="../media/image4486.png"/><Relationship Id="rId200" Type="http://schemas.openxmlformats.org/officeDocument/2006/relationships/customXml" Target="../ink/ink4499.xml"/><Relationship Id="rId20" Type="http://schemas.openxmlformats.org/officeDocument/2006/relationships/customXml" Target="../ink/ink4409.xml"/><Relationship Id="rId2" Type="http://schemas.openxmlformats.org/officeDocument/2006/relationships/customXml" Target="../ink/ink4400.xml"/><Relationship Id="rId199" Type="http://schemas.openxmlformats.org/officeDocument/2006/relationships/image" Target="../media/image4485.png"/><Relationship Id="rId198" Type="http://schemas.openxmlformats.org/officeDocument/2006/relationships/customXml" Target="../ink/ink4498.xml"/><Relationship Id="rId197" Type="http://schemas.openxmlformats.org/officeDocument/2006/relationships/image" Target="../media/image4484.png"/><Relationship Id="rId196" Type="http://schemas.openxmlformats.org/officeDocument/2006/relationships/customXml" Target="../ink/ink4497.xml"/><Relationship Id="rId195" Type="http://schemas.openxmlformats.org/officeDocument/2006/relationships/image" Target="../media/image4483.png"/><Relationship Id="rId194" Type="http://schemas.openxmlformats.org/officeDocument/2006/relationships/customXml" Target="../ink/ink4496.xml"/><Relationship Id="rId193" Type="http://schemas.openxmlformats.org/officeDocument/2006/relationships/image" Target="../media/image4482.png"/><Relationship Id="rId192" Type="http://schemas.openxmlformats.org/officeDocument/2006/relationships/customXml" Target="../ink/ink4495.xml"/><Relationship Id="rId191" Type="http://schemas.openxmlformats.org/officeDocument/2006/relationships/image" Target="../media/image4481.png"/><Relationship Id="rId190" Type="http://schemas.openxmlformats.org/officeDocument/2006/relationships/customXml" Target="../ink/ink4494.xml"/><Relationship Id="rId19" Type="http://schemas.openxmlformats.org/officeDocument/2006/relationships/image" Target="../media/image4396.png"/><Relationship Id="rId189" Type="http://schemas.openxmlformats.org/officeDocument/2006/relationships/image" Target="../media/image4480.png"/><Relationship Id="rId188" Type="http://schemas.openxmlformats.org/officeDocument/2006/relationships/customXml" Target="../ink/ink4493.xml"/><Relationship Id="rId187" Type="http://schemas.openxmlformats.org/officeDocument/2006/relationships/image" Target="../media/image4479.png"/><Relationship Id="rId186" Type="http://schemas.openxmlformats.org/officeDocument/2006/relationships/customXml" Target="../ink/ink4492.xml"/><Relationship Id="rId185" Type="http://schemas.openxmlformats.org/officeDocument/2006/relationships/image" Target="../media/image4478.png"/><Relationship Id="rId184" Type="http://schemas.openxmlformats.org/officeDocument/2006/relationships/customXml" Target="../ink/ink4491.xml"/><Relationship Id="rId183" Type="http://schemas.openxmlformats.org/officeDocument/2006/relationships/image" Target="../media/image4477.png"/><Relationship Id="rId182" Type="http://schemas.openxmlformats.org/officeDocument/2006/relationships/customXml" Target="../ink/ink4490.xml"/><Relationship Id="rId181" Type="http://schemas.openxmlformats.org/officeDocument/2006/relationships/image" Target="../media/image4476.png"/><Relationship Id="rId180" Type="http://schemas.openxmlformats.org/officeDocument/2006/relationships/customXml" Target="../ink/ink4489.xml"/><Relationship Id="rId18" Type="http://schemas.openxmlformats.org/officeDocument/2006/relationships/customXml" Target="../ink/ink4408.xml"/><Relationship Id="rId179" Type="http://schemas.openxmlformats.org/officeDocument/2006/relationships/image" Target="../media/image1446.png"/><Relationship Id="rId178" Type="http://schemas.openxmlformats.org/officeDocument/2006/relationships/customXml" Target="../ink/ink4488.xml"/><Relationship Id="rId177" Type="http://schemas.openxmlformats.org/officeDocument/2006/relationships/image" Target="../media/image4475.png"/><Relationship Id="rId176" Type="http://schemas.openxmlformats.org/officeDocument/2006/relationships/customXml" Target="../ink/ink4487.xml"/><Relationship Id="rId175" Type="http://schemas.openxmlformats.org/officeDocument/2006/relationships/image" Target="../media/image4474.png"/><Relationship Id="rId174" Type="http://schemas.openxmlformats.org/officeDocument/2006/relationships/customXml" Target="../ink/ink4486.xml"/><Relationship Id="rId173" Type="http://schemas.openxmlformats.org/officeDocument/2006/relationships/image" Target="../media/image4473.png"/><Relationship Id="rId172" Type="http://schemas.openxmlformats.org/officeDocument/2006/relationships/customXml" Target="../ink/ink4485.xml"/><Relationship Id="rId171" Type="http://schemas.openxmlformats.org/officeDocument/2006/relationships/image" Target="../media/image4472.png"/><Relationship Id="rId170" Type="http://schemas.openxmlformats.org/officeDocument/2006/relationships/customXml" Target="../ink/ink4484.xml"/><Relationship Id="rId17" Type="http://schemas.openxmlformats.org/officeDocument/2006/relationships/image" Target="../media/image4395.png"/><Relationship Id="rId169" Type="http://schemas.openxmlformats.org/officeDocument/2006/relationships/image" Target="../media/image4471.png"/><Relationship Id="rId168" Type="http://schemas.openxmlformats.org/officeDocument/2006/relationships/customXml" Target="../ink/ink4483.xml"/><Relationship Id="rId167" Type="http://schemas.openxmlformats.org/officeDocument/2006/relationships/image" Target="../media/image4470.png"/><Relationship Id="rId166" Type="http://schemas.openxmlformats.org/officeDocument/2006/relationships/customXml" Target="../ink/ink4482.xml"/><Relationship Id="rId165" Type="http://schemas.openxmlformats.org/officeDocument/2006/relationships/image" Target="../media/image4469.png"/><Relationship Id="rId164" Type="http://schemas.openxmlformats.org/officeDocument/2006/relationships/customXml" Target="../ink/ink4481.xml"/><Relationship Id="rId163" Type="http://schemas.openxmlformats.org/officeDocument/2006/relationships/image" Target="../media/image4468.png"/><Relationship Id="rId162" Type="http://schemas.openxmlformats.org/officeDocument/2006/relationships/customXml" Target="../ink/ink4480.xml"/><Relationship Id="rId161" Type="http://schemas.openxmlformats.org/officeDocument/2006/relationships/image" Target="../media/image4467.png"/><Relationship Id="rId160" Type="http://schemas.openxmlformats.org/officeDocument/2006/relationships/customXml" Target="../ink/ink4479.xml"/><Relationship Id="rId16" Type="http://schemas.openxmlformats.org/officeDocument/2006/relationships/customXml" Target="../ink/ink4407.xml"/><Relationship Id="rId159" Type="http://schemas.openxmlformats.org/officeDocument/2006/relationships/image" Target="../media/image4466.png"/><Relationship Id="rId158" Type="http://schemas.openxmlformats.org/officeDocument/2006/relationships/customXml" Target="../ink/ink4478.xml"/><Relationship Id="rId157" Type="http://schemas.openxmlformats.org/officeDocument/2006/relationships/image" Target="../media/image4465.png"/><Relationship Id="rId156" Type="http://schemas.openxmlformats.org/officeDocument/2006/relationships/customXml" Target="../ink/ink4477.xml"/><Relationship Id="rId155" Type="http://schemas.openxmlformats.org/officeDocument/2006/relationships/image" Target="../media/image4464.png"/><Relationship Id="rId154" Type="http://schemas.openxmlformats.org/officeDocument/2006/relationships/customXml" Target="../ink/ink4476.xml"/><Relationship Id="rId153" Type="http://schemas.openxmlformats.org/officeDocument/2006/relationships/image" Target="../media/image4463.png"/><Relationship Id="rId152" Type="http://schemas.openxmlformats.org/officeDocument/2006/relationships/customXml" Target="../ink/ink4475.xml"/><Relationship Id="rId151" Type="http://schemas.openxmlformats.org/officeDocument/2006/relationships/image" Target="../media/image4462.png"/><Relationship Id="rId150" Type="http://schemas.openxmlformats.org/officeDocument/2006/relationships/customXml" Target="../ink/ink4474.xml"/><Relationship Id="rId15" Type="http://schemas.openxmlformats.org/officeDocument/2006/relationships/image" Target="../media/image4394.png"/><Relationship Id="rId149" Type="http://schemas.openxmlformats.org/officeDocument/2006/relationships/image" Target="../media/image4461.png"/><Relationship Id="rId148" Type="http://schemas.openxmlformats.org/officeDocument/2006/relationships/customXml" Target="../ink/ink4473.xml"/><Relationship Id="rId147" Type="http://schemas.openxmlformats.org/officeDocument/2006/relationships/image" Target="../media/image4460.png"/><Relationship Id="rId146" Type="http://schemas.openxmlformats.org/officeDocument/2006/relationships/customXml" Target="../ink/ink4472.xml"/><Relationship Id="rId145" Type="http://schemas.openxmlformats.org/officeDocument/2006/relationships/image" Target="../media/image4459.png"/><Relationship Id="rId144" Type="http://schemas.openxmlformats.org/officeDocument/2006/relationships/customXml" Target="../ink/ink4471.xml"/><Relationship Id="rId143" Type="http://schemas.openxmlformats.org/officeDocument/2006/relationships/image" Target="../media/image4458.png"/><Relationship Id="rId142" Type="http://schemas.openxmlformats.org/officeDocument/2006/relationships/customXml" Target="../ink/ink4470.xml"/><Relationship Id="rId141" Type="http://schemas.openxmlformats.org/officeDocument/2006/relationships/image" Target="../media/image4457.png"/><Relationship Id="rId140" Type="http://schemas.openxmlformats.org/officeDocument/2006/relationships/customXml" Target="../ink/ink4469.xml"/><Relationship Id="rId14" Type="http://schemas.openxmlformats.org/officeDocument/2006/relationships/customXml" Target="../ink/ink4406.xml"/><Relationship Id="rId139" Type="http://schemas.openxmlformats.org/officeDocument/2006/relationships/image" Target="../media/image4456.png"/><Relationship Id="rId138" Type="http://schemas.openxmlformats.org/officeDocument/2006/relationships/customXml" Target="../ink/ink4468.xml"/><Relationship Id="rId137" Type="http://schemas.openxmlformats.org/officeDocument/2006/relationships/image" Target="../media/image4455.png"/><Relationship Id="rId136" Type="http://schemas.openxmlformats.org/officeDocument/2006/relationships/customXml" Target="../ink/ink4467.xml"/><Relationship Id="rId135" Type="http://schemas.openxmlformats.org/officeDocument/2006/relationships/image" Target="../media/image4454.png"/><Relationship Id="rId134" Type="http://schemas.openxmlformats.org/officeDocument/2006/relationships/customXml" Target="../ink/ink4466.xml"/><Relationship Id="rId133" Type="http://schemas.openxmlformats.org/officeDocument/2006/relationships/image" Target="../media/image4453.png"/><Relationship Id="rId132" Type="http://schemas.openxmlformats.org/officeDocument/2006/relationships/customXml" Target="../ink/ink4465.xml"/><Relationship Id="rId131" Type="http://schemas.openxmlformats.org/officeDocument/2006/relationships/image" Target="../media/image4452.png"/><Relationship Id="rId130" Type="http://schemas.openxmlformats.org/officeDocument/2006/relationships/customXml" Target="../ink/ink4464.xml"/><Relationship Id="rId13" Type="http://schemas.openxmlformats.org/officeDocument/2006/relationships/image" Target="../media/image4393.png"/><Relationship Id="rId129" Type="http://schemas.openxmlformats.org/officeDocument/2006/relationships/image" Target="../media/image4451.png"/><Relationship Id="rId128" Type="http://schemas.openxmlformats.org/officeDocument/2006/relationships/customXml" Target="../ink/ink4463.xml"/><Relationship Id="rId127" Type="http://schemas.openxmlformats.org/officeDocument/2006/relationships/image" Target="../media/image4450.png"/><Relationship Id="rId126" Type="http://schemas.openxmlformats.org/officeDocument/2006/relationships/customXml" Target="../ink/ink4462.xml"/><Relationship Id="rId125" Type="http://schemas.openxmlformats.org/officeDocument/2006/relationships/image" Target="../media/image4449.png"/><Relationship Id="rId124" Type="http://schemas.openxmlformats.org/officeDocument/2006/relationships/customXml" Target="../ink/ink4461.xml"/><Relationship Id="rId123" Type="http://schemas.openxmlformats.org/officeDocument/2006/relationships/image" Target="../media/image4448.png"/><Relationship Id="rId122" Type="http://schemas.openxmlformats.org/officeDocument/2006/relationships/customXml" Target="../ink/ink4460.xml"/><Relationship Id="rId121" Type="http://schemas.openxmlformats.org/officeDocument/2006/relationships/image" Target="../media/image4447.png"/><Relationship Id="rId120" Type="http://schemas.openxmlformats.org/officeDocument/2006/relationships/customXml" Target="../ink/ink4459.xml"/><Relationship Id="rId12" Type="http://schemas.openxmlformats.org/officeDocument/2006/relationships/customXml" Target="../ink/ink4405.xml"/><Relationship Id="rId119" Type="http://schemas.openxmlformats.org/officeDocument/2006/relationships/image" Target="../media/image4446.png"/><Relationship Id="rId118" Type="http://schemas.openxmlformats.org/officeDocument/2006/relationships/customXml" Target="../ink/ink4458.xml"/><Relationship Id="rId117" Type="http://schemas.openxmlformats.org/officeDocument/2006/relationships/image" Target="../media/image4445.png"/><Relationship Id="rId116" Type="http://schemas.openxmlformats.org/officeDocument/2006/relationships/customXml" Target="../ink/ink4457.xml"/><Relationship Id="rId115" Type="http://schemas.openxmlformats.org/officeDocument/2006/relationships/image" Target="../media/image4444.png"/><Relationship Id="rId114" Type="http://schemas.openxmlformats.org/officeDocument/2006/relationships/customXml" Target="../ink/ink4456.xml"/><Relationship Id="rId113" Type="http://schemas.openxmlformats.org/officeDocument/2006/relationships/image" Target="../media/image4443.png"/><Relationship Id="rId112" Type="http://schemas.openxmlformats.org/officeDocument/2006/relationships/customXml" Target="../ink/ink4455.xml"/><Relationship Id="rId111" Type="http://schemas.openxmlformats.org/officeDocument/2006/relationships/image" Target="../media/image4442.png"/><Relationship Id="rId110" Type="http://schemas.openxmlformats.org/officeDocument/2006/relationships/customXml" Target="../ink/ink4454.xml"/><Relationship Id="rId11" Type="http://schemas.openxmlformats.org/officeDocument/2006/relationships/image" Target="../media/image4392.png"/><Relationship Id="rId109" Type="http://schemas.openxmlformats.org/officeDocument/2006/relationships/image" Target="../media/image4441.png"/><Relationship Id="rId108" Type="http://schemas.openxmlformats.org/officeDocument/2006/relationships/customXml" Target="../ink/ink4453.xml"/><Relationship Id="rId107" Type="http://schemas.openxmlformats.org/officeDocument/2006/relationships/image" Target="../media/image4440.png"/><Relationship Id="rId106" Type="http://schemas.openxmlformats.org/officeDocument/2006/relationships/customXml" Target="../ink/ink4452.xml"/><Relationship Id="rId105" Type="http://schemas.openxmlformats.org/officeDocument/2006/relationships/image" Target="../media/image4439.png"/><Relationship Id="rId104" Type="http://schemas.openxmlformats.org/officeDocument/2006/relationships/customXml" Target="../ink/ink4451.xml"/><Relationship Id="rId103" Type="http://schemas.openxmlformats.org/officeDocument/2006/relationships/image" Target="../media/image4438.png"/><Relationship Id="rId102" Type="http://schemas.openxmlformats.org/officeDocument/2006/relationships/customXml" Target="../ink/ink4450.xml"/><Relationship Id="rId101" Type="http://schemas.openxmlformats.org/officeDocument/2006/relationships/image" Target="../media/image4437.png"/><Relationship Id="rId100" Type="http://schemas.openxmlformats.org/officeDocument/2006/relationships/customXml" Target="../ink/ink4449.xml"/><Relationship Id="rId10" Type="http://schemas.openxmlformats.org/officeDocument/2006/relationships/customXml" Target="../ink/ink4404.xml"/><Relationship Id="rId1" Type="http://schemas.openxmlformats.org/officeDocument/2006/relationships/image" Target="../media/image4387.emf"/></Relationships>
</file>

<file path=ppt/slides/_rels/slide15.xml.rels><?xml version="1.0" encoding="UTF-8" standalone="yes"?>
<Relationships xmlns="http://schemas.openxmlformats.org/package/2006/relationships"><Relationship Id="rId99" Type="http://schemas.openxmlformats.org/officeDocument/2006/relationships/image" Target="../media/image4782.png"/><Relationship Id="rId98" Type="http://schemas.openxmlformats.org/officeDocument/2006/relationships/customXml" Target="../ink/ink4795.xml"/><Relationship Id="rId97" Type="http://schemas.openxmlformats.org/officeDocument/2006/relationships/image" Target="../media/image4781.png"/><Relationship Id="rId96" Type="http://schemas.openxmlformats.org/officeDocument/2006/relationships/customXml" Target="../ink/ink4794.xml"/><Relationship Id="rId95" Type="http://schemas.openxmlformats.org/officeDocument/2006/relationships/image" Target="../media/image4780.png"/><Relationship Id="rId94" Type="http://schemas.openxmlformats.org/officeDocument/2006/relationships/customXml" Target="../ink/ink4793.xml"/><Relationship Id="rId93" Type="http://schemas.openxmlformats.org/officeDocument/2006/relationships/image" Target="../media/image4779.png"/><Relationship Id="rId92" Type="http://schemas.openxmlformats.org/officeDocument/2006/relationships/customXml" Target="../ink/ink4792.xml"/><Relationship Id="rId91" Type="http://schemas.openxmlformats.org/officeDocument/2006/relationships/image" Target="../media/image4778.png"/><Relationship Id="rId90" Type="http://schemas.openxmlformats.org/officeDocument/2006/relationships/customXml" Target="../ink/ink4791.xml"/><Relationship Id="rId9" Type="http://schemas.openxmlformats.org/officeDocument/2006/relationships/image" Target="../media/image4737.png"/><Relationship Id="rId89" Type="http://schemas.openxmlformats.org/officeDocument/2006/relationships/image" Target="../media/image4777.png"/><Relationship Id="rId88" Type="http://schemas.openxmlformats.org/officeDocument/2006/relationships/customXml" Target="../ink/ink4790.xml"/><Relationship Id="rId87" Type="http://schemas.openxmlformats.org/officeDocument/2006/relationships/image" Target="../media/image4776.png"/><Relationship Id="rId86" Type="http://schemas.openxmlformats.org/officeDocument/2006/relationships/customXml" Target="../ink/ink4789.xml"/><Relationship Id="rId85" Type="http://schemas.openxmlformats.org/officeDocument/2006/relationships/image" Target="../media/image4775.png"/><Relationship Id="rId84" Type="http://schemas.openxmlformats.org/officeDocument/2006/relationships/customXml" Target="../ink/ink4788.xml"/><Relationship Id="rId83" Type="http://schemas.openxmlformats.org/officeDocument/2006/relationships/image" Target="../media/image4774.png"/><Relationship Id="rId82" Type="http://schemas.openxmlformats.org/officeDocument/2006/relationships/customXml" Target="../ink/ink4787.xml"/><Relationship Id="rId81" Type="http://schemas.openxmlformats.org/officeDocument/2006/relationships/image" Target="../media/image4773.png"/><Relationship Id="rId80" Type="http://schemas.openxmlformats.org/officeDocument/2006/relationships/customXml" Target="../ink/ink4786.xml"/><Relationship Id="rId8" Type="http://schemas.openxmlformats.org/officeDocument/2006/relationships/customXml" Target="../ink/ink4750.xml"/><Relationship Id="rId79" Type="http://schemas.openxmlformats.org/officeDocument/2006/relationships/image" Target="../media/image4772.png"/><Relationship Id="rId78" Type="http://schemas.openxmlformats.org/officeDocument/2006/relationships/customXml" Target="../ink/ink4785.xml"/><Relationship Id="rId77" Type="http://schemas.openxmlformats.org/officeDocument/2006/relationships/image" Target="../media/image4771.png"/><Relationship Id="rId76" Type="http://schemas.openxmlformats.org/officeDocument/2006/relationships/customXml" Target="../ink/ink4784.xml"/><Relationship Id="rId75" Type="http://schemas.openxmlformats.org/officeDocument/2006/relationships/image" Target="../media/image4770.png"/><Relationship Id="rId74" Type="http://schemas.openxmlformats.org/officeDocument/2006/relationships/customXml" Target="../ink/ink4783.xml"/><Relationship Id="rId73" Type="http://schemas.openxmlformats.org/officeDocument/2006/relationships/image" Target="../media/image4769.png"/><Relationship Id="rId72" Type="http://schemas.openxmlformats.org/officeDocument/2006/relationships/customXml" Target="../ink/ink4782.xml"/><Relationship Id="rId71" Type="http://schemas.openxmlformats.org/officeDocument/2006/relationships/image" Target="../media/image4768.png"/><Relationship Id="rId70" Type="http://schemas.openxmlformats.org/officeDocument/2006/relationships/customXml" Target="../ink/ink4781.xml"/><Relationship Id="rId7" Type="http://schemas.openxmlformats.org/officeDocument/2006/relationships/image" Target="../media/image4736.png"/><Relationship Id="rId69" Type="http://schemas.openxmlformats.org/officeDocument/2006/relationships/image" Target="../media/image4767.png"/><Relationship Id="rId68" Type="http://schemas.openxmlformats.org/officeDocument/2006/relationships/customXml" Target="../ink/ink4780.xml"/><Relationship Id="rId67" Type="http://schemas.openxmlformats.org/officeDocument/2006/relationships/image" Target="../media/image4766.png"/><Relationship Id="rId66" Type="http://schemas.openxmlformats.org/officeDocument/2006/relationships/customXml" Target="../ink/ink4779.xml"/><Relationship Id="rId65" Type="http://schemas.openxmlformats.org/officeDocument/2006/relationships/image" Target="../media/image4765.png"/><Relationship Id="rId64" Type="http://schemas.openxmlformats.org/officeDocument/2006/relationships/customXml" Target="../ink/ink4778.xml"/><Relationship Id="rId63" Type="http://schemas.openxmlformats.org/officeDocument/2006/relationships/image" Target="../media/image4764.png"/><Relationship Id="rId62" Type="http://schemas.openxmlformats.org/officeDocument/2006/relationships/customXml" Target="../ink/ink4777.xml"/><Relationship Id="rId61" Type="http://schemas.openxmlformats.org/officeDocument/2006/relationships/image" Target="../media/image4763.png"/><Relationship Id="rId60" Type="http://schemas.openxmlformats.org/officeDocument/2006/relationships/customXml" Target="../ink/ink4776.xml"/><Relationship Id="rId6" Type="http://schemas.openxmlformats.org/officeDocument/2006/relationships/customXml" Target="../ink/ink4749.xml"/><Relationship Id="rId59" Type="http://schemas.openxmlformats.org/officeDocument/2006/relationships/image" Target="../media/image4762.png"/><Relationship Id="rId58" Type="http://schemas.openxmlformats.org/officeDocument/2006/relationships/customXml" Target="../ink/ink4775.xml"/><Relationship Id="rId57" Type="http://schemas.openxmlformats.org/officeDocument/2006/relationships/image" Target="../media/image4761.png"/><Relationship Id="rId56" Type="http://schemas.openxmlformats.org/officeDocument/2006/relationships/customXml" Target="../ink/ink4774.xml"/><Relationship Id="rId55" Type="http://schemas.openxmlformats.org/officeDocument/2006/relationships/image" Target="../media/image4760.png"/><Relationship Id="rId54" Type="http://schemas.openxmlformats.org/officeDocument/2006/relationships/customXml" Target="../ink/ink4773.xml"/><Relationship Id="rId53" Type="http://schemas.openxmlformats.org/officeDocument/2006/relationships/image" Target="../media/image4759.png"/><Relationship Id="rId52" Type="http://schemas.openxmlformats.org/officeDocument/2006/relationships/customXml" Target="../ink/ink4772.xml"/><Relationship Id="rId51" Type="http://schemas.openxmlformats.org/officeDocument/2006/relationships/image" Target="../media/image4758.png"/><Relationship Id="rId50" Type="http://schemas.openxmlformats.org/officeDocument/2006/relationships/customXml" Target="../ink/ink4771.xml"/><Relationship Id="rId5" Type="http://schemas.openxmlformats.org/officeDocument/2006/relationships/image" Target="../media/image4735.png"/><Relationship Id="rId49" Type="http://schemas.openxmlformats.org/officeDocument/2006/relationships/image" Target="../media/image4757.png"/><Relationship Id="rId48" Type="http://schemas.openxmlformats.org/officeDocument/2006/relationships/customXml" Target="../ink/ink4770.xml"/><Relationship Id="rId47" Type="http://schemas.openxmlformats.org/officeDocument/2006/relationships/image" Target="../media/image4756.png"/><Relationship Id="rId46" Type="http://schemas.openxmlformats.org/officeDocument/2006/relationships/customXml" Target="../ink/ink4769.xml"/><Relationship Id="rId45" Type="http://schemas.openxmlformats.org/officeDocument/2006/relationships/image" Target="../media/image4755.png"/><Relationship Id="rId44" Type="http://schemas.openxmlformats.org/officeDocument/2006/relationships/customXml" Target="../ink/ink4768.xml"/><Relationship Id="rId43" Type="http://schemas.openxmlformats.org/officeDocument/2006/relationships/image" Target="../media/image4754.png"/><Relationship Id="rId42" Type="http://schemas.openxmlformats.org/officeDocument/2006/relationships/customXml" Target="../ink/ink4767.xml"/><Relationship Id="rId41" Type="http://schemas.openxmlformats.org/officeDocument/2006/relationships/image" Target="../media/image4753.png"/><Relationship Id="rId40" Type="http://schemas.openxmlformats.org/officeDocument/2006/relationships/customXml" Target="../ink/ink4766.xml"/><Relationship Id="rId4" Type="http://schemas.openxmlformats.org/officeDocument/2006/relationships/customXml" Target="../ink/ink4748.xml"/><Relationship Id="rId39" Type="http://schemas.openxmlformats.org/officeDocument/2006/relationships/image" Target="../media/image4752.png"/><Relationship Id="rId38" Type="http://schemas.openxmlformats.org/officeDocument/2006/relationships/customXml" Target="../ink/ink4765.xml"/><Relationship Id="rId37" Type="http://schemas.openxmlformats.org/officeDocument/2006/relationships/image" Target="../media/image4751.png"/><Relationship Id="rId36" Type="http://schemas.openxmlformats.org/officeDocument/2006/relationships/customXml" Target="../ink/ink4764.xml"/><Relationship Id="rId35" Type="http://schemas.openxmlformats.org/officeDocument/2006/relationships/image" Target="../media/image4750.png"/><Relationship Id="rId34" Type="http://schemas.openxmlformats.org/officeDocument/2006/relationships/customXml" Target="../ink/ink4763.xml"/><Relationship Id="rId33" Type="http://schemas.openxmlformats.org/officeDocument/2006/relationships/image" Target="../media/image4749.png"/><Relationship Id="rId32" Type="http://schemas.openxmlformats.org/officeDocument/2006/relationships/customXml" Target="../ink/ink4762.xml"/><Relationship Id="rId31" Type="http://schemas.openxmlformats.org/officeDocument/2006/relationships/image" Target="../media/image4748.png"/><Relationship Id="rId30" Type="http://schemas.openxmlformats.org/officeDocument/2006/relationships/customXml" Target="../ink/ink4761.xml"/><Relationship Id="rId3" Type="http://schemas.openxmlformats.org/officeDocument/2006/relationships/image" Target="../media/image4734.png"/><Relationship Id="rId29" Type="http://schemas.openxmlformats.org/officeDocument/2006/relationships/image" Target="../media/image4747.png"/><Relationship Id="rId28" Type="http://schemas.openxmlformats.org/officeDocument/2006/relationships/customXml" Target="../ink/ink4760.xml"/><Relationship Id="rId27" Type="http://schemas.openxmlformats.org/officeDocument/2006/relationships/image" Target="../media/image4746.png"/><Relationship Id="rId26" Type="http://schemas.openxmlformats.org/officeDocument/2006/relationships/customXml" Target="../ink/ink4759.xml"/><Relationship Id="rId25" Type="http://schemas.openxmlformats.org/officeDocument/2006/relationships/image" Target="../media/image4745.png"/><Relationship Id="rId24" Type="http://schemas.openxmlformats.org/officeDocument/2006/relationships/customXml" Target="../ink/ink4758.xml"/><Relationship Id="rId23" Type="http://schemas.openxmlformats.org/officeDocument/2006/relationships/image" Target="../media/image4744.png"/><Relationship Id="rId22" Type="http://schemas.openxmlformats.org/officeDocument/2006/relationships/customXml" Target="../ink/ink4757.xml"/><Relationship Id="rId21" Type="http://schemas.openxmlformats.org/officeDocument/2006/relationships/image" Target="../media/image4743.png"/><Relationship Id="rId20" Type="http://schemas.openxmlformats.org/officeDocument/2006/relationships/customXml" Target="../ink/ink4756.xml"/><Relationship Id="rId2" Type="http://schemas.openxmlformats.org/officeDocument/2006/relationships/customXml" Target="../ink/ink4747.xml"/><Relationship Id="rId19" Type="http://schemas.openxmlformats.org/officeDocument/2006/relationships/image" Target="../media/image4742.png"/><Relationship Id="rId18" Type="http://schemas.openxmlformats.org/officeDocument/2006/relationships/customXml" Target="../ink/ink4755.xml"/><Relationship Id="rId17" Type="http://schemas.openxmlformats.org/officeDocument/2006/relationships/image" Target="../media/image4741.png"/><Relationship Id="rId16" Type="http://schemas.openxmlformats.org/officeDocument/2006/relationships/customXml" Target="../ink/ink4754.xml"/><Relationship Id="rId15" Type="http://schemas.openxmlformats.org/officeDocument/2006/relationships/image" Target="../media/image4740.png"/><Relationship Id="rId149" Type="http://schemas.openxmlformats.org/officeDocument/2006/relationships/slideLayout" Target="../slideLayouts/slideLayout1.xml"/><Relationship Id="rId148" Type="http://schemas.openxmlformats.org/officeDocument/2006/relationships/tags" Target="../tags/tag77.xml"/><Relationship Id="rId147" Type="http://schemas.openxmlformats.org/officeDocument/2006/relationships/image" Target="../media/image4806.png"/><Relationship Id="rId146" Type="http://schemas.openxmlformats.org/officeDocument/2006/relationships/customXml" Target="../ink/ink4819.xml"/><Relationship Id="rId145" Type="http://schemas.openxmlformats.org/officeDocument/2006/relationships/image" Target="../media/image4805.png"/><Relationship Id="rId144" Type="http://schemas.openxmlformats.org/officeDocument/2006/relationships/customXml" Target="../ink/ink4818.xml"/><Relationship Id="rId143" Type="http://schemas.openxmlformats.org/officeDocument/2006/relationships/image" Target="../media/image4804.png"/><Relationship Id="rId142" Type="http://schemas.openxmlformats.org/officeDocument/2006/relationships/customXml" Target="../ink/ink4817.xml"/><Relationship Id="rId141" Type="http://schemas.openxmlformats.org/officeDocument/2006/relationships/image" Target="../media/image4803.png"/><Relationship Id="rId140" Type="http://schemas.openxmlformats.org/officeDocument/2006/relationships/customXml" Target="../ink/ink4816.xml"/><Relationship Id="rId14" Type="http://schemas.openxmlformats.org/officeDocument/2006/relationships/customXml" Target="../ink/ink4753.xml"/><Relationship Id="rId139" Type="http://schemas.openxmlformats.org/officeDocument/2006/relationships/image" Target="../media/image4802.png"/><Relationship Id="rId138" Type="http://schemas.openxmlformats.org/officeDocument/2006/relationships/customXml" Target="../ink/ink4815.xml"/><Relationship Id="rId137" Type="http://schemas.openxmlformats.org/officeDocument/2006/relationships/image" Target="../media/image4801.png"/><Relationship Id="rId136" Type="http://schemas.openxmlformats.org/officeDocument/2006/relationships/customXml" Target="../ink/ink4814.xml"/><Relationship Id="rId135" Type="http://schemas.openxmlformats.org/officeDocument/2006/relationships/image" Target="../media/image4800.png"/><Relationship Id="rId134" Type="http://schemas.openxmlformats.org/officeDocument/2006/relationships/customXml" Target="../ink/ink4813.xml"/><Relationship Id="rId133" Type="http://schemas.openxmlformats.org/officeDocument/2006/relationships/image" Target="../media/image4799.png"/><Relationship Id="rId132" Type="http://schemas.openxmlformats.org/officeDocument/2006/relationships/customXml" Target="../ink/ink4812.xml"/><Relationship Id="rId131" Type="http://schemas.openxmlformats.org/officeDocument/2006/relationships/image" Target="../media/image4798.png"/><Relationship Id="rId130" Type="http://schemas.openxmlformats.org/officeDocument/2006/relationships/customXml" Target="../ink/ink4811.xml"/><Relationship Id="rId13" Type="http://schemas.openxmlformats.org/officeDocument/2006/relationships/image" Target="../media/image4739.png"/><Relationship Id="rId129" Type="http://schemas.openxmlformats.org/officeDocument/2006/relationships/image" Target="../media/image4797.png"/><Relationship Id="rId128" Type="http://schemas.openxmlformats.org/officeDocument/2006/relationships/customXml" Target="../ink/ink4810.xml"/><Relationship Id="rId127" Type="http://schemas.openxmlformats.org/officeDocument/2006/relationships/image" Target="../media/image4796.png"/><Relationship Id="rId126" Type="http://schemas.openxmlformats.org/officeDocument/2006/relationships/customXml" Target="../ink/ink4809.xml"/><Relationship Id="rId125" Type="http://schemas.openxmlformats.org/officeDocument/2006/relationships/image" Target="../media/image4795.png"/><Relationship Id="rId124" Type="http://schemas.openxmlformats.org/officeDocument/2006/relationships/customXml" Target="../ink/ink4808.xml"/><Relationship Id="rId123" Type="http://schemas.openxmlformats.org/officeDocument/2006/relationships/image" Target="../media/image4794.png"/><Relationship Id="rId122" Type="http://schemas.openxmlformats.org/officeDocument/2006/relationships/customXml" Target="../ink/ink4807.xml"/><Relationship Id="rId121" Type="http://schemas.openxmlformats.org/officeDocument/2006/relationships/image" Target="../media/image4793.png"/><Relationship Id="rId120" Type="http://schemas.openxmlformats.org/officeDocument/2006/relationships/customXml" Target="../ink/ink4806.xml"/><Relationship Id="rId12" Type="http://schemas.openxmlformats.org/officeDocument/2006/relationships/customXml" Target="../ink/ink4752.xml"/><Relationship Id="rId119" Type="http://schemas.openxmlformats.org/officeDocument/2006/relationships/image" Target="../media/image4792.png"/><Relationship Id="rId118" Type="http://schemas.openxmlformats.org/officeDocument/2006/relationships/customXml" Target="../ink/ink4805.xml"/><Relationship Id="rId117" Type="http://schemas.openxmlformats.org/officeDocument/2006/relationships/image" Target="../media/image4791.png"/><Relationship Id="rId116" Type="http://schemas.openxmlformats.org/officeDocument/2006/relationships/customXml" Target="../ink/ink4804.xml"/><Relationship Id="rId115" Type="http://schemas.openxmlformats.org/officeDocument/2006/relationships/image" Target="../media/image4790.png"/><Relationship Id="rId114" Type="http://schemas.openxmlformats.org/officeDocument/2006/relationships/customXml" Target="../ink/ink4803.xml"/><Relationship Id="rId113" Type="http://schemas.openxmlformats.org/officeDocument/2006/relationships/image" Target="../media/image4789.png"/><Relationship Id="rId112" Type="http://schemas.openxmlformats.org/officeDocument/2006/relationships/customXml" Target="../ink/ink4802.xml"/><Relationship Id="rId111" Type="http://schemas.openxmlformats.org/officeDocument/2006/relationships/image" Target="../media/image4788.png"/><Relationship Id="rId110" Type="http://schemas.openxmlformats.org/officeDocument/2006/relationships/customXml" Target="../ink/ink4801.xml"/><Relationship Id="rId11" Type="http://schemas.openxmlformats.org/officeDocument/2006/relationships/image" Target="../media/image4738.png"/><Relationship Id="rId109" Type="http://schemas.openxmlformats.org/officeDocument/2006/relationships/image" Target="../media/image4787.png"/><Relationship Id="rId108" Type="http://schemas.openxmlformats.org/officeDocument/2006/relationships/customXml" Target="../ink/ink4800.xml"/><Relationship Id="rId107" Type="http://schemas.openxmlformats.org/officeDocument/2006/relationships/image" Target="../media/image4786.png"/><Relationship Id="rId106" Type="http://schemas.openxmlformats.org/officeDocument/2006/relationships/customXml" Target="../ink/ink4799.xml"/><Relationship Id="rId105" Type="http://schemas.openxmlformats.org/officeDocument/2006/relationships/image" Target="../media/image4785.png"/><Relationship Id="rId104" Type="http://schemas.openxmlformats.org/officeDocument/2006/relationships/customXml" Target="../ink/ink4798.xml"/><Relationship Id="rId103" Type="http://schemas.openxmlformats.org/officeDocument/2006/relationships/image" Target="../media/image4784.png"/><Relationship Id="rId102" Type="http://schemas.openxmlformats.org/officeDocument/2006/relationships/customXml" Target="../ink/ink4797.xml"/><Relationship Id="rId101" Type="http://schemas.openxmlformats.org/officeDocument/2006/relationships/image" Target="../media/image4783.png"/><Relationship Id="rId100" Type="http://schemas.openxmlformats.org/officeDocument/2006/relationships/customXml" Target="../ink/ink4796.xml"/><Relationship Id="rId10" Type="http://schemas.openxmlformats.org/officeDocument/2006/relationships/customXml" Target="../ink/ink4751.xml"/><Relationship Id="rId1" Type="http://schemas.openxmlformats.org/officeDocument/2006/relationships/image" Target="../media/image4733.emf"/></Relationships>
</file>

<file path=ppt/slides/_rels/slide16.xml.rels><?xml version="1.0" encoding="UTF-8" standalone="yes"?>
<Relationships xmlns="http://schemas.openxmlformats.org/package/2006/relationships"><Relationship Id="rId99" Type="http://schemas.openxmlformats.org/officeDocument/2006/relationships/image" Target="../media/image4856.png"/><Relationship Id="rId98" Type="http://schemas.openxmlformats.org/officeDocument/2006/relationships/customXml" Target="../ink/ink4868.xml"/><Relationship Id="rId97" Type="http://schemas.openxmlformats.org/officeDocument/2006/relationships/image" Target="../media/image4855.png"/><Relationship Id="rId96" Type="http://schemas.openxmlformats.org/officeDocument/2006/relationships/customXml" Target="../ink/ink4867.xml"/><Relationship Id="rId95" Type="http://schemas.openxmlformats.org/officeDocument/2006/relationships/image" Target="../media/image4854.png"/><Relationship Id="rId94" Type="http://schemas.openxmlformats.org/officeDocument/2006/relationships/customXml" Target="../ink/ink4866.xml"/><Relationship Id="rId93" Type="http://schemas.openxmlformats.org/officeDocument/2006/relationships/image" Target="../media/image4853.png"/><Relationship Id="rId92" Type="http://schemas.openxmlformats.org/officeDocument/2006/relationships/customXml" Target="../ink/ink4865.xml"/><Relationship Id="rId91" Type="http://schemas.openxmlformats.org/officeDocument/2006/relationships/image" Target="../media/image4852.png"/><Relationship Id="rId90" Type="http://schemas.openxmlformats.org/officeDocument/2006/relationships/customXml" Target="../ink/ink4864.xml"/><Relationship Id="rId9" Type="http://schemas.openxmlformats.org/officeDocument/2006/relationships/image" Target="../media/image4811.png"/><Relationship Id="rId89" Type="http://schemas.openxmlformats.org/officeDocument/2006/relationships/image" Target="../media/image4851.png"/><Relationship Id="rId88" Type="http://schemas.openxmlformats.org/officeDocument/2006/relationships/customXml" Target="../ink/ink4863.xml"/><Relationship Id="rId87" Type="http://schemas.openxmlformats.org/officeDocument/2006/relationships/image" Target="../media/image4850.png"/><Relationship Id="rId86" Type="http://schemas.openxmlformats.org/officeDocument/2006/relationships/customXml" Target="../ink/ink4862.xml"/><Relationship Id="rId85" Type="http://schemas.openxmlformats.org/officeDocument/2006/relationships/image" Target="../media/image4849.png"/><Relationship Id="rId84" Type="http://schemas.openxmlformats.org/officeDocument/2006/relationships/customXml" Target="../ink/ink4861.xml"/><Relationship Id="rId83" Type="http://schemas.openxmlformats.org/officeDocument/2006/relationships/image" Target="../media/image4848.png"/><Relationship Id="rId82" Type="http://schemas.openxmlformats.org/officeDocument/2006/relationships/customXml" Target="../ink/ink4860.xml"/><Relationship Id="rId81" Type="http://schemas.openxmlformats.org/officeDocument/2006/relationships/image" Target="../media/image4847.png"/><Relationship Id="rId80" Type="http://schemas.openxmlformats.org/officeDocument/2006/relationships/customXml" Target="../ink/ink4859.xml"/><Relationship Id="rId8" Type="http://schemas.openxmlformats.org/officeDocument/2006/relationships/customXml" Target="../ink/ink4823.xml"/><Relationship Id="rId791" Type="http://schemas.openxmlformats.org/officeDocument/2006/relationships/slideLayout" Target="../slideLayouts/slideLayout1.xml"/><Relationship Id="rId790" Type="http://schemas.openxmlformats.org/officeDocument/2006/relationships/tags" Target="../tags/tag78.xml"/><Relationship Id="rId79" Type="http://schemas.openxmlformats.org/officeDocument/2006/relationships/image" Target="../media/image4846.png"/><Relationship Id="rId789" Type="http://schemas.openxmlformats.org/officeDocument/2006/relationships/image" Target="../media/image5201.png"/><Relationship Id="rId788" Type="http://schemas.openxmlformats.org/officeDocument/2006/relationships/customXml" Target="../ink/ink5213.xml"/><Relationship Id="rId787" Type="http://schemas.openxmlformats.org/officeDocument/2006/relationships/image" Target="../media/image5200.png"/><Relationship Id="rId786" Type="http://schemas.openxmlformats.org/officeDocument/2006/relationships/customXml" Target="../ink/ink5212.xml"/><Relationship Id="rId785" Type="http://schemas.openxmlformats.org/officeDocument/2006/relationships/image" Target="../media/image5199.png"/><Relationship Id="rId784" Type="http://schemas.openxmlformats.org/officeDocument/2006/relationships/customXml" Target="../ink/ink5211.xml"/><Relationship Id="rId783" Type="http://schemas.openxmlformats.org/officeDocument/2006/relationships/image" Target="../media/image5198.png"/><Relationship Id="rId782" Type="http://schemas.openxmlformats.org/officeDocument/2006/relationships/customXml" Target="../ink/ink5210.xml"/><Relationship Id="rId781" Type="http://schemas.openxmlformats.org/officeDocument/2006/relationships/image" Target="../media/image5197.png"/><Relationship Id="rId780" Type="http://schemas.openxmlformats.org/officeDocument/2006/relationships/customXml" Target="../ink/ink5209.xml"/><Relationship Id="rId78" Type="http://schemas.openxmlformats.org/officeDocument/2006/relationships/customXml" Target="../ink/ink4858.xml"/><Relationship Id="rId779" Type="http://schemas.openxmlformats.org/officeDocument/2006/relationships/image" Target="../media/image5196.png"/><Relationship Id="rId778" Type="http://schemas.openxmlformats.org/officeDocument/2006/relationships/customXml" Target="../ink/ink5208.xml"/><Relationship Id="rId777" Type="http://schemas.openxmlformats.org/officeDocument/2006/relationships/image" Target="../media/image5195.png"/><Relationship Id="rId776" Type="http://schemas.openxmlformats.org/officeDocument/2006/relationships/customXml" Target="../ink/ink5207.xml"/><Relationship Id="rId775" Type="http://schemas.openxmlformats.org/officeDocument/2006/relationships/image" Target="../media/image5194.png"/><Relationship Id="rId774" Type="http://schemas.openxmlformats.org/officeDocument/2006/relationships/customXml" Target="../ink/ink5206.xml"/><Relationship Id="rId773" Type="http://schemas.openxmlformats.org/officeDocument/2006/relationships/image" Target="../media/image5193.png"/><Relationship Id="rId772" Type="http://schemas.openxmlformats.org/officeDocument/2006/relationships/customXml" Target="../ink/ink5205.xml"/><Relationship Id="rId771" Type="http://schemas.openxmlformats.org/officeDocument/2006/relationships/image" Target="../media/image5192.png"/><Relationship Id="rId770" Type="http://schemas.openxmlformats.org/officeDocument/2006/relationships/customXml" Target="../ink/ink5204.xml"/><Relationship Id="rId77" Type="http://schemas.openxmlformats.org/officeDocument/2006/relationships/image" Target="../media/image4845.png"/><Relationship Id="rId769" Type="http://schemas.openxmlformats.org/officeDocument/2006/relationships/image" Target="../media/image5191.png"/><Relationship Id="rId768" Type="http://schemas.openxmlformats.org/officeDocument/2006/relationships/customXml" Target="../ink/ink5203.xml"/><Relationship Id="rId767" Type="http://schemas.openxmlformats.org/officeDocument/2006/relationships/image" Target="../media/image5190.png"/><Relationship Id="rId766" Type="http://schemas.openxmlformats.org/officeDocument/2006/relationships/customXml" Target="../ink/ink5202.xml"/><Relationship Id="rId765" Type="http://schemas.openxmlformats.org/officeDocument/2006/relationships/image" Target="../media/image5189.png"/><Relationship Id="rId764" Type="http://schemas.openxmlformats.org/officeDocument/2006/relationships/customXml" Target="../ink/ink5201.xml"/><Relationship Id="rId763" Type="http://schemas.openxmlformats.org/officeDocument/2006/relationships/image" Target="../media/image5188.png"/><Relationship Id="rId762" Type="http://schemas.openxmlformats.org/officeDocument/2006/relationships/customXml" Target="../ink/ink5200.xml"/><Relationship Id="rId761" Type="http://schemas.openxmlformats.org/officeDocument/2006/relationships/image" Target="../media/image5187.png"/><Relationship Id="rId760" Type="http://schemas.openxmlformats.org/officeDocument/2006/relationships/customXml" Target="../ink/ink5199.xml"/><Relationship Id="rId76" Type="http://schemas.openxmlformats.org/officeDocument/2006/relationships/customXml" Target="../ink/ink4857.xml"/><Relationship Id="rId759" Type="http://schemas.openxmlformats.org/officeDocument/2006/relationships/image" Target="../media/image5186.png"/><Relationship Id="rId758" Type="http://schemas.openxmlformats.org/officeDocument/2006/relationships/customXml" Target="../ink/ink5198.xml"/><Relationship Id="rId757" Type="http://schemas.openxmlformats.org/officeDocument/2006/relationships/image" Target="../media/image5185.png"/><Relationship Id="rId756" Type="http://schemas.openxmlformats.org/officeDocument/2006/relationships/customXml" Target="../ink/ink5197.xml"/><Relationship Id="rId755" Type="http://schemas.openxmlformats.org/officeDocument/2006/relationships/image" Target="../media/image5184.png"/><Relationship Id="rId754" Type="http://schemas.openxmlformats.org/officeDocument/2006/relationships/customXml" Target="../ink/ink5196.xml"/><Relationship Id="rId753" Type="http://schemas.openxmlformats.org/officeDocument/2006/relationships/image" Target="../media/image5183.png"/><Relationship Id="rId752" Type="http://schemas.openxmlformats.org/officeDocument/2006/relationships/customXml" Target="../ink/ink5195.xml"/><Relationship Id="rId751" Type="http://schemas.openxmlformats.org/officeDocument/2006/relationships/image" Target="../media/image5182.png"/><Relationship Id="rId750" Type="http://schemas.openxmlformats.org/officeDocument/2006/relationships/customXml" Target="../ink/ink5194.xml"/><Relationship Id="rId75" Type="http://schemas.openxmlformats.org/officeDocument/2006/relationships/image" Target="../media/image4844.png"/><Relationship Id="rId749" Type="http://schemas.openxmlformats.org/officeDocument/2006/relationships/image" Target="../media/image5181.png"/><Relationship Id="rId748" Type="http://schemas.openxmlformats.org/officeDocument/2006/relationships/customXml" Target="../ink/ink5193.xml"/><Relationship Id="rId747" Type="http://schemas.openxmlformats.org/officeDocument/2006/relationships/image" Target="../media/image5180.png"/><Relationship Id="rId746" Type="http://schemas.openxmlformats.org/officeDocument/2006/relationships/customXml" Target="../ink/ink5192.xml"/><Relationship Id="rId745" Type="http://schemas.openxmlformats.org/officeDocument/2006/relationships/image" Target="../media/image5179.png"/><Relationship Id="rId744" Type="http://schemas.openxmlformats.org/officeDocument/2006/relationships/customXml" Target="../ink/ink5191.xml"/><Relationship Id="rId743" Type="http://schemas.openxmlformats.org/officeDocument/2006/relationships/image" Target="../media/image5178.png"/><Relationship Id="rId742" Type="http://schemas.openxmlformats.org/officeDocument/2006/relationships/customXml" Target="../ink/ink5190.xml"/><Relationship Id="rId741" Type="http://schemas.openxmlformats.org/officeDocument/2006/relationships/image" Target="../media/image5177.png"/><Relationship Id="rId740" Type="http://schemas.openxmlformats.org/officeDocument/2006/relationships/customXml" Target="../ink/ink5189.xml"/><Relationship Id="rId74" Type="http://schemas.openxmlformats.org/officeDocument/2006/relationships/customXml" Target="../ink/ink4856.xml"/><Relationship Id="rId739" Type="http://schemas.openxmlformats.org/officeDocument/2006/relationships/image" Target="../media/image5176.png"/><Relationship Id="rId738" Type="http://schemas.openxmlformats.org/officeDocument/2006/relationships/customXml" Target="../ink/ink5188.xml"/><Relationship Id="rId737" Type="http://schemas.openxmlformats.org/officeDocument/2006/relationships/image" Target="../media/image5175.png"/><Relationship Id="rId736" Type="http://schemas.openxmlformats.org/officeDocument/2006/relationships/customXml" Target="../ink/ink5187.xml"/><Relationship Id="rId735" Type="http://schemas.openxmlformats.org/officeDocument/2006/relationships/image" Target="../media/image5174.png"/><Relationship Id="rId734" Type="http://schemas.openxmlformats.org/officeDocument/2006/relationships/customXml" Target="../ink/ink5186.xml"/><Relationship Id="rId733" Type="http://schemas.openxmlformats.org/officeDocument/2006/relationships/image" Target="../media/image5173.png"/><Relationship Id="rId732" Type="http://schemas.openxmlformats.org/officeDocument/2006/relationships/customXml" Target="../ink/ink5185.xml"/><Relationship Id="rId731" Type="http://schemas.openxmlformats.org/officeDocument/2006/relationships/image" Target="../media/image5172.png"/><Relationship Id="rId730" Type="http://schemas.openxmlformats.org/officeDocument/2006/relationships/customXml" Target="../ink/ink5184.xml"/><Relationship Id="rId73" Type="http://schemas.openxmlformats.org/officeDocument/2006/relationships/image" Target="../media/image4843.png"/><Relationship Id="rId729" Type="http://schemas.openxmlformats.org/officeDocument/2006/relationships/image" Target="../media/image5171.png"/><Relationship Id="rId728" Type="http://schemas.openxmlformats.org/officeDocument/2006/relationships/customXml" Target="../ink/ink5183.xml"/><Relationship Id="rId727" Type="http://schemas.openxmlformats.org/officeDocument/2006/relationships/image" Target="../media/image5170.png"/><Relationship Id="rId726" Type="http://schemas.openxmlformats.org/officeDocument/2006/relationships/customXml" Target="../ink/ink5182.xml"/><Relationship Id="rId725" Type="http://schemas.openxmlformats.org/officeDocument/2006/relationships/image" Target="../media/image5169.png"/><Relationship Id="rId724" Type="http://schemas.openxmlformats.org/officeDocument/2006/relationships/customXml" Target="../ink/ink5181.xml"/><Relationship Id="rId723" Type="http://schemas.openxmlformats.org/officeDocument/2006/relationships/image" Target="../media/image5168.png"/><Relationship Id="rId722" Type="http://schemas.openxmlformats.org/officeDocument/2006/relationships/customXml" Target="../ink/ink5180.xml"/><Relationship Id="rId721" Type="http://schemas.openxmlformats.org/officeDocument/2006/relationships/image" Target="../media/image5167.png"/><Relationship Id="rId720" Type="http://schemas.openxmlformats.org/officeDocument/2006/relationships/customXml" Target="../ink/ink5179.xml"/><Relationship Id="rId72" Type="http://schemas.openxmlformats.org/officeDocument/2006/relationships/customXml" Target="../ink/ink4855.xml"/><Relationship Id="rId719" Type="http://schemas.openxmlformats.org/officeDocument/2006/relationships/image" Target="../media/image5166.png"/><Relationship Id="rId718" Type="http://schemas.openxmlformats.org/officeDocument/2006/relationships/customXml" Target="../ink/ink5178.xml"/><Relationship Id="rId717" Type="http://schemas.openxmlformats.org/officeDocument/2006/relationships/image" Target="../media/image5165.png"/><Relationship Id="rId716" Type="http://schemas.openxmlformats.org/officeDocument/2006/relationships/customXml" Target="../ink/ink5177.xml"/><Relationship Id="rId715" Type="http://schemas.openxmlformats.org/officeDocument/2006/relationships/image" Target="../media/image5164.png"/><Relationship Id="rId714" Type="http://schemas.openxmlformats.org/officeDocument/2006/relationships/customXml" Target="../ink/ink5176.xml"/><Relationship Id="rId713" Type="http://schemas.openxmlformats.org/officeDocument/2006/relationships/image" Target="../media/image5163.png"/><Relationship Id="rId712" Type="http://schemas.openxmlformats.org/officeDocument/2006/relationships/customXml" Target="../ink/ink5175.xml"/><Relationship Id="rId711" Type="http://schemas.openxmlformats.org/officeDocument/2006/relationships/image" Target="../media/image5162.png"/><Relationship Id="rId710" Type="http://schemas.openxmlformats.org/officeDocument/2006/relationships/customXml" Target="../ink/ink5174.xml"/><Relationship Id="rId71" Type="http://schemas.openxmlformats.org/officeDocument/2006/relationships/image" Target="../media/image4842.png"/><Relationship Id="rId709" Type="http://schemas.openxmlformats.org/officeDocument/2006/relationships/image" Target="../media/image5161.png"/><Relationship Id="rId708" Type="http://schemas.openxmlformats.org/officeDocument/2006/relationships/customXml" Target="../ink/ink5173.xml"/><Relationship Id="rId707" Type="http://schemas.openxmlformats.org/officeDocument/2006/relationships/image" Target="../media/image5160.png"/><Relationship Id="rId706" Type="http://schemas.openxmlformats.org/officeDocument/2006/relationships/customXml" Target="../ink/ink5172.xml"/><Relationship Id="rId705" Type="http://schemas.openxmlformats.org/officeDocument/2006/relationships/image" Target="../media/image5159.png"/><Relationship Id="rId704" Type="http://schemas.openxmlformats.org/officeDocument/2006/relationships/customXml" Target="../ink/ink5171.xml"/><Relationship Id="rId703" Type="http://schemas.openxmlformats.org/officeDocument/2006/relationships/image" Target="../media/image5158.png"/><Relationship Id="rId702" Type="http://schemas.openxmlformats.org/officeDocument/2006/relationships/customXml" Target="../ink/ink5170.xml"/><Relationship Id="rId701" Type="http://schemas.openxmlformats.org/officeDocument/2006/relationships/image" Target="../media/image5157.png"/><Relationship Id="rId700" Type="http://schemas.openxmlformats.org/officeDocument/2006/relationships/customXml" Target="../ink/ink5169.xml"/><Relationship Id="rId70" Type="http://schemas.openxmlformats.org/officeDocument/2006/relationships/customXml" Target="../ink/ink4854.xml"/><Relationship Id="rId7" Type="http://schemas.openxmlformats.org/officeDocument/2006/relationships/image" Target="../media/image4810.png"/><Relationship Id="rId699" Type="http://schemas.openxmlformats.org/officeDocument/2006/relationships/image" Target="../media/image5156.png"/><Relationship Id="rId698" Type="http://schemas.openxmlformats.org/officeDocument/2006/relationships/customXml" Target="../ink/ink5168.xml"/><Relationship Id="rId697" Type="http://schemas.openxmlformats.org/officeDocument/2006/relationships/image" Target="../media/image5155.png"/><Relationship Id="rId696" Type="http://schemas.openxmlformats.org/officeDocument/2006/relationships/customXml" Target="../ink/ink5167.xml"/><Relationship Id="rId695" Type="http://schemas.openxmlformats.org/officeDocument/2006/relationships/image" Target="../media/image5154.png"/><Relationship Id="rId694" Type="http://schemas.openxmlformats.org/officeDocument/2006/relationships/customXml" Target="../ink/ink5166.xml"/><Relationship Id="rId693" Type="http://schemas.openxmlformats.org/officeDocument/2006/relationships/image" Target="../media/image5153.png"/><Relationship Id="rId692" Type="http://schemas.openxmlformats.org/officeDocument/2006/relationships/customXml" Target="../ink/ink5165.xml"/><Relationship Id="rId691" Type="http://schemas.openxmlformats.org/officeDocument/2006/relationships/image" Target="../media/image5152.png"/><Relationship Id="rId690" Type="http://schemas.openxmlformats.org/officeDocument/2006/relationships/customXml" Target="../ink/ink5164.xml"/><Relationship Id="rId69" Type="http://schemas.openxmlformats.org/officeDocument/2006/relationships/image" Target="../media/image4841.png"/><Relationship Id="rId689" Type="http://schemas.openxmlformats.org/officeDocument/2006/relationships/image" Target="../media/image5151.png"/><Relationship Id="rId688" Type="http://schemas.openxmlformats.org/officeDocument/2006/relationships/customXml" Target="../ink/ink5163.xml"/><Relationship Id="rId687" Type="http://schemas.openxmlformats.org/officeDocument/2006/relationships/image" Target="../media/image5150.png"/><Relationship Id="rId686" Type="http://schemas.openxmlformats.org/officeDocument/2006/relationships/customXml" Target="../ink/ink5162.xml"/><Relationship Id="rId685" Type="http://schemas.openxmlformats.org/officeDocument/2006/relationships/image" Target="../media/image5149.png"/><Relationship Id="rId684" Type="http://schemas.openxmlformats.org/officeDocument/2006/relationships/customXml" Target="../ink/ink5161.xml"/><Relationship Id="rId683" Type="http://schemas.openxmlformats.org/officeDocument/2006/relationships/image" Target="../media/image5148.png"/><Relationship Id="rId682" Type="http://schemas.openxmlformats.org/officeDocument/2006/relationships/customXml" Target="../ink/ink5160.xml"/><Relationship Id="rId681" Type="http://schemas.openxmlformats.org/officeDocument/2006/relationships/image" Target="../media/image5147.png"/><Relationship Id="rId680" Type="http://schemas.openxmlformats.org/officeDocument/2006/relationships/customXml" Target="../ink/ink5159.xml"/><Relationship Id="rId68" Type="http://schemas.openxmlformats.org/officeDocument/2006/relationships/customXml" Target="../ink/ink4853.xml"/><Relationship Id="rId679" Type="http://schemas.openxmlformats.org/officeDocument/2006/relationships/image" Target="../media/image5146.png"/><Relationship Id="rId678" Type="http://schemas.openxmlformats.org/officeDocument/2006/relationships/customXml" Target="../ink/ink5158.xml"/><Relationship Id="rId677" Type="http://schemas.openxmlformats.org/officeDocument/2006/relationships/image" Target="../media/image5145.png"/><Relationship Id="rId676" Type="http://schemas.openxmlformats.org/officeDocument/2006/relationships/customXml" Target="../ink/ink5157.xml"/><Relationship Id="rId675" Type="http://schemas.openxmlformats.org/officeDocument/2006/relationships/image" Target="../media/image5144.png"/><Relationship Id="rId674" Type="http://schemas.openxmlformats.org/officeDocument/2006/relationships/customXml" Target="../ink/ink5156.xml"/><Relationship Id="rId673" Type="http://schemas.openxmlformats.org/officeDocument/2006/relationships/image" Target="../media/image5143.png"/><Relationship Id="rId672" Type="http://schemas.openxmlformats.org/officeDocument/2006/relationships/customXml" Target="../ink/ink5155.xml"/><Relationship Id="rId671" Type="http://schemas.openxmlformats.org/officeDocument/2006/relationships/image" Target="../media/image5142.png"/><Relationship Id="rId670" Type="http://schemas.openxmlformats.org/officeDocument/2006/relationships/customXml" Target="../ink/ink5154.xml"/><Relationship Id="rId67" Type="http://schemas.openxmlformats.org/officeDocument/2006/relationships/image" Target="../media/image4840.png"/><Relationship Id="rId669" Type="http://schemas.openxmlformats.org/officeDocument/2006/relationships/image" Target="../media/image5141.png"/><Relationship Id="rId668" Type="http://schemas.openxmlformats.org/officeDocument/2006/relationships/customXml" Target="../ink/ink5153.xml"/><Relationship Id="rId667" Type="http://schemas.openxmlformats.org/officeDocument/2006/relationships/image" Target="../media/image5140.png"/><Relationship Id="rId666" Type="http://schemas.openxmlformats.org/officeDocument/2006/relationships/customXml" Target="../ink/ink5152.xml"/><Relationship Id="rId665" Type="http://schemas.openxmlformats.org/officeDocument/2006/relationships/image" Target="../media/image5139.png"/><Relationship Id="rId664" Type="http://schemas.openxmlformats.org/officeDocument/2006/relationships/customXml" Target="../ink/ink5151.xml"/><Relationship Id="rId663" Type="http://schemas.openxmlformats.org/officeDocument/2006/relationships/image" Target="../media/image5138.png"/><Relationship Id="rId662" Type="http://schemas.openxmlformats.org/officeDocument/2006/relationships/customXml" Target="../ink/ink5150.xml"/><Relationship Id="rId661" Type="http://schemas.openxmlformats.org/officeDocument/2006/relationships/image" Target="../media/image5137.png"/><Relationship Id="rId660" Type="http://schemas.openxmlformats.org/officeDocument/2006/relationships/customXml" Target="../ink/ink5149.xml"/><Relationship Id="rId66" Type="http://schemas.openxmlformats.org/officeDocument/2006/relationships/customXml" Target="../ink/ink4852.xml"/><Relationship Id="rId659" Type="http://schemas.openxmlformats.org/officeDocument/2006/relationships/image" Target="../media/image5136.png"/><Relationship Id="rId658" Type="http://schemas.openxmlformats.org/officeDocument/2006/relationships/customXml" Target="../ink/ink5148.xml"/><Relationship Id="rId657" Type="http://schemas.openxmlformats.org/officeDocument/2006/relationships/image" Target="../media/image5135.png"/><Relationship Id="rId656" Type="http://schemas.openxmlformats.org/officeDocument/2006/relationships/customXml" Target="../ink/ink5147.xml"/><Relationship Id="rId655" Type="http://schemas.openxmlformats.org/officeDocument/2006/relationships/image" Target="../media/image5134.png"/><Relationship Id="rId654" Type="http://schemas.openxmlformats.org/officeDocument/2006/relationships/customXml" Target="../ink/ink5146.xml"/><Relationship Id="rId653" Type="http://schemas.openxmlformats.org/officeDocument/2006/relationships/image" Target="../media/image5133.png"/><Relationship Id="rId652" Type="http://schemas.openxmlformats.org/officeDocument/2006/relationships/customXml" Target="../ink/ink5145.xml"/><Relationship Id="rId651" Type="http://schemas.openxmlformats.org/officeDocument/2006/relationships/image" Target="../media/image5132.png"/><Relationship Id="rId650" Type="http://schemas.openxmlformats.org/officeDocument/2006/relationships/customXml" Target="../ink/ink5144.xml"/><Relationship Id="rId65" Type="http://schemas.openxmlformats.org/officeDocument/2006/relationships/image" Target="../media/image4839.png"/><Relationship Id="rId649" Type="http://schemas.openxmlformats.org/officeDocument/2006/relationships/image" Target="../media/image5131.png"/><Relationship Id="rId648" Type="http://schemas.openxmlformats.org/officeDocument/2006/relationships/customXml" Target="../ink/ink5143.xml"/><Relationship Id="rId647" Type="http://schemas.openxmlformats.org/officeDocument/2006/relationships/image" Target="../media/image5130.png"/><Relationship Id="rId646" Type="http://schemas.openxmlformats.org/officeDocument/2006/relationships/customXml" Target="../ink/ink5142.xml"/><Relationship Id="rId645" Type="http://schemas.openxmlformats.org/officeDocument/2006/relationships/image" Target="../media/image5129.png"/><Relationship Id="rId644" Type="http://schemas.openxmlformats.org/officeDocument/2006/relationships/customXml" Target="../ink/ink5141.xml"/><Relationship Id="rId643" Type="http://schemas.openxmlformats.org/officeDocument/2006/relationships/image" Target="../media/image5128.png"/><Relationship Id="rId642" Type="http://schemas.openxmlformats.org/officeDocument/2006/relationships/customXml" Target="../ink/ink5140.xml"/><Relationship Id="rId641" Type="http://schemas.openxmlformats.org/officeDocument/2006/relationships/image" Target="../media/image5127.png"/><Relationship Id="rId640" Type="http://schemas.openxmlformats.org/officeDocument/2006/relationships/customXml" Target="../ink/ink5139.xml"/><Relationship Id="rId64" Type="http://schemas.openxmlformats.org/officeDocument/2006/relationships/customXml" Target="../ink/ink4851.xml"/><Relationship Id="rId639" Type="http://schemas.openxmlformats.org/officeDocument/2006/relationships/image" Target="../media/image5126.png"/><Relationship Id="rId638" Type="http://schemas.openxmlformats.org/officeDocument/2006/relationships/customXml" Target="../ink/ink5138.xml"/><Relationship Id="rId637" Type="http://schemas.openxmlformats.org/officeDocument/2006/relationships/image" Target="../media/image5125.png"/><Relationship Id="rId636" Type="http://schemas.openxmlformats.org/officeDocument/2006/relationships/customXml" Target="../ink/ink5137.xml"/><Relationship Id="rId635" Type="http://schemas.openxmlformats.org/officeDocument/2006/relationships/image" Target="../media/image5124.png"/><Relationship Id="rId634" Type="http://schemas.openxmlformats.org/officeDocument/2006/relationships/customXml" Target="../ink/ink5136.xml"/><Relationship Id="rId633" Type="http://schemas.openxmlformats.org/officeDocument/2006/relationships/image" Target="../media/image5123.png"/><Relationship Id="rId632" Type="http://schemas.openxmlformats.org/officeDocument/2006/relationships/customXml" Target="../ink/ink5135.xml"/><Relationship Id="rId631" Type="http://schemas.openxmlformats.org/officeDocument/2006/relationships/image" Target="../media/image5122.png"/><Relationship Id="rId630" Type="http://schemas.openxmlformats.org/officeDocument/2006/relationships/customXml" Target="../ink/ink5134.xml"/><Relationship Id="rId63" Type="http://schemas.openxmlformats.org/officeDocument/2006/relationships/image" Target="../media/image4838.png"/><Relationship Id="rId629" Type="http://schemas.openxmlformats.org/officeDocument/2006/relationships/image" Target="../media/image5121.png"/><Relationship Id="rId628" Type="http://schemas.openxmlformats.org/officeDocument/2006/relationships/customXml" Target="../ink/ink5133.xml"/><Relationship Id="rId627" Type="http://schemas.openxmlformats.org/officeDocument/2006/relationships/image" Target="../media/image5120.png"/><Relationship Id="rId626" Type="http://schemas.openxmlformats.org/officeDocument/2006/relationships/customXml" Target="../ink/ink5132.xml"/><Relationship Id="rId625" Type="http://schemas.openxmlformats.org/officeDocument/2006/relationships/image" Target="../media/image5119.png"/><Relationship Id="rId624" Type="http://schemas.openxmlformats.org/officeDocument/2006/relationships/customXml" Target="../ink/ink5131.xml"/><Relationship Id="rId623" Type="http://schemas.openxmlformats.org/officeDocument/2006/relationships/image" Target="../media/image5118.png"/><Relationship Id="rId622" Type="http://schemas.openxmlformats.org/officeDocument/2006/relationships/customXml" Target="../ink/ink5130.xml"/><Relationship Id="rId621" Type="http://schemas.openxmlformats.org/officeDocument/2006/relationships/image" Target="../media/image5117.png"/><Relationship Id="rId620" Type="http://schemas.openxmlformats.org/officeDocument/2006/relationships/customXml" Target="../ink/ink5129.xml"/><Relationship Id="rId62" Type="http://schemas.openxmlformats.org/officeDocument/2006/relationships/customXml" Target="../ink/ink4850.xml"/><Relationship Id="rId619" Type="http://schemas.openxmlformats.org/officeDocument/2006/relationships/image" Target="../media/image5116.png"/><Relationship Id="rId618" Type="http://schemas.openxmlformats.org/officeDocument/2006/relationships/customXml" Target="../ink/ink5128.xml"/><Relationship Id="rId617" Type="http://schemas.openxmlformats.org/officeDocument/2006/relationships/image" Target="../media/image5115.png"/><Relationship Id="rId616" Type="http://schemas.openxmlformats.org/officeDocument/2006/relationships/customXml" Target="../ink/ink5127.xml"/><Relationship Id="rId615" Type="http://schemas.openxmlformats.org/officeDocument/2006/relationships/image" Target="../media/image5114.png"/><Relationship Id="rId614" Type="http://schemas.openxmlformats.org/officeDocument/2006/relationships/customXml" Target="../ink/ink5126.xml"/><Relationship Id="rId613" Type="http://schemas.openxmlformats.org/officeDocument/2006/relationships/image" Target="../media/image5113.png"/><Relationship Id="rId612" Type="http://schemas.openxmlformats.org/officeDocument/2006/relationships/customXml" Target="../ink/ink5125.xml"/><Relationship Id="rId611" Type="http://schemas.openxmlformats.org/officeDocument/2006/relationships/image" Target="../media/image5112.png"/><Relationship Id="rId610" Type="http://schemas.openxmlformats.org/officeDocument/2006/relationships/customXml" Target="../ink/ink5124.xml"/><Relationship Id="rId61" Type="http://schemas.openxmlformats.org/officeDocument/2006/relationships/image" Target="../media/image4837.png"/><Relationship Id="rId609" Type="http://schemas.openxmlformats.org/officeDocument/2006/relationships/image" Target="../media/image5111.png"/><Relationship Id="rId608" Type="http://schemas.openxmlformats.org/officeDocument/2006/relationships/customXml" Target="../ink/ink5123.xml"/><Relationship Id="rId607" Type="http://schemas.openxmlformats.org/officeDocument/2006/relationships/image" Target="../media/image5110.png"/><Relationship Id="rId606" Type="http://schemas.openxmlformats.org/officeDocument/2006/relationships/customXml" Target="../ink/ink5122.xml"/><Relationship Id="rId605" Type="http://schemas.openxmlformats.org/officeDocument/2006/relationships/image" Target="../media/image5109.png"/><Relationship Id="rId604" Type="http://schemas.openxmlformats.org/officeDocument/2006/relationships/customXml" Target="../ink/ink5121.xml"/><Relationship Id="rId603" Type="http://schemas.openxmlformats.org/officeDocument/2006/relationships/image" Target="../media/image5108.png"/><Relationship Id="rId602" Type="http://schemas.openxmlformats.org/officeDocument/2006/relationships/customXml" Target="../ink/ink5120.xml"/><Relationship Id="rId601" Type="http://schemas.openxmlformats.org/officeDocument/2006/relationships/image" Target="../media/image5107.png"/><Relationship Id="rId600" Type="http://schemas.openxmlformats.org/officeDocument/2006/relationships/customXml" Target="../ink/ink5119.xml"/><Relationship Id="rId60" Type="http://schemas.openxmlformats.org/officeDocument/2006/relationships/customXml" Target="../ink/ink4849.xml"/><Relationship Id="rId6" Type="http://schemas.openxmlformats.org/officeDocument/2006/relationships/customXml" Target="../ink/ink4822.xml"/><Relationship Id="rId599" Type="http://schemas.openxmlformats.org/officeDocument/2006/relationships/image" Target="../media/image5106.png"/><Relationship Id="rId598" Type="http://schemas.openxmlformats.org/officeDocument/2006/relationships/customXml" Target="../ink/ink5118.xml"/><Relationship Id="rId597" Type="http://schemas.openxmlformats.org/officeDocument/2006/relationships/image" Target="../media/image5105.png"/><Relationship Id="rId596" Type="http://schemas.openxmlformats.org/officeDocument/2006/relationships/customXml" Target="../ink/ink5117.xml"/><Relationship Id="rId595" Type="http://schemas.openxmlformats.org/officeDocument/2006/relationships/image" Target="../media/image5104.png"/><Relationship Id="rId594" Type="http://schemas.openxmlformats.org/officeDocument/2006/relationships/customXml" Target="../ink/ink5116.xml"/><Relationship Id="rId593" Type="http://schemas.openxmlformats.org/officeDocument/2006/relationships/image" Target="../media/image5103.png"/><Relationship Id="rId592" Type="http://schemas.openxmlformats.org/officeDocument/2006/relationships/customXml" Target="../ink/ink5115.xml"/><Relationship Id="rId591" Type="http://schemas.openxmlformats.org/officeDocument/2006/relationships/image" Target="../media/image5102.png"/><Relationship Id="rId590" Type="http://schemas.openxmlformats.org/officeDocument/2006/relationships/customXml" Target="../ink/ink5114.xml"/><Relationship Id="rId59" Type="http://schemas.openxmlformats.org/officeDocument/2006/relationships/image" Target="../media/image4836.png"/><Relationship Id="rId589" Type="http://schemas.openxmlformats.org/officeDocument/2006/relationships/image" Target="../media/image5101.png"/><Relationship Id="rId588" Type="http://schemas.openxmlformats.org/officeDocument/2006/relationships/customXml" Target="../ink/ink5113.xml"/><Relationship Id="rId587" Type="http://schemas.openxmlformats.org/officeDocument/2006/relationships/image" Target="../media/image5100.png"/><Relationship Id="rId586" Type="http://schemas.openxmlformats.org/officeDocument/2006/relationships/customXml" Target="../ink/ink5112.xml"/><Relationship Id="rId585" Type="http://schemas.openxmlformats.org/officeDocument/2006/relationships/image" Target="../media/image5099.png"/><Relationship Id="rId584" Type="http://schemas.openxmlformats.org/officeDocument/2006/relationships/customXml" Target="../ink/ink5111.xml"/><Relationship Id="rId583" Type="http://schemas.openxmlformats.org/officeDocument/2006/relationships/image" Target="../media/image5098.png"/><Relationship Id="rId582" Type="http://schemas.openxmlformats.org/officeDocument/2006/relationships/customXml" Target="../ink/ink5110.xml"/><Relationship Id="rId581" Type="http://schemas.openxmlformats.org/officeDocument/2006/relationships/image" Target="../media/image5097.png"/><Relationship Id="rId580" Type="http://schemas.openxmlformats.org/officeDocument/2006/relationships/customXml" Target="../ink/ink5109.xml"/><Relationship Id="rId58" Type="http://schemas.openxmlformats.org/officeDocument/2006/relationships/customXml" Target="../ink/ink4848.xml"/><Relationship Id="rId579" Type="http://schemas.openxmlformats.org/officeDocument/2006/relationships/image" Target="../media/image5096.png"/><Relationship Id="rId578" Type="http://schemas.openxmlformats.org/officeDocument/2006/relationships/customXml" Target="../ink/ink5108.xml"/><Relationship Id="rId577" Type="http://schemas.openxmlformats.org/officeDocument/2006/relationships/image" Target="../media/image5095.png"/><Relationship Id="rId576" Type="http://schemas.openxmlformats.org/officeDocument/2006/relationships/customXml" Target="../ink/ink5107.xml"/><Relationship Id="rId575" Type="http://schemas.openxmlformats.org/officeDocument/2006/relationships/image" Target="../media/image5094.png"/><Relationship Id="rId574" Type="http://schemas.openxmlformats.org/officeDocument/2006/relationships/customXml" Target="../ink/ink5106.xml"/><Relationship Id="rId573" Type="http://schemas.openxmlformats.org/officeDocument/2006/relationships/image" Target="../media/image5093.png"/><Relationship Id="rId572" Type="http://schemas.openxmlformats.org/officeDocument/2006/relationships/customXml" Target="../ink/ink5105.xml"/><Relationship Id="rId571" Type="http://schemas.openxmlformats.org/officeDocument/2006/relationships/image" Target="../media/image5092.png"/><Relationship Id="rId570" Type="http://schemas.openxmlformats.org/officeDocument/2006/relationships/customXml" Target="../ink/ink5104.xml"/><Relationship Id="rId57" Type="http://schemas.openxmlformats.org/officeDocument/2006/relationships/image" Target="../media/image4835.png"/><Relationship Id="rId569" Type="http://schemas.openxmlformats.org/officeDocument/2006/relationships/image" Target="../media/image5091.png"/><Relationship Id="rId568" Type="http://schemas.openxmlformats.org/officeDocument/2006/relationships/customXml" Target="../ink/ink5103.xml"/><Relationship Id="rId567" Type="http://schemas.openxmlformats.org/officeDocument/2006/relationships/image" Target="../media/image5090.png"/><Relationship Id="rId566" Type="http://schemas.openxmlformats.org/officeDocument/2006/relationships/customXml" Target="../ink/ink5102.xml"/><Relationship Id="rId565" Type="http://schemas.openxmlformats.org/officeDocument/2006/relationships/image" Target="../media/image5089.png"/><Relationship Id="rId564" Type="http://schemas.openxmlformats.org/officeDocument/2006/relationships/customXml" Target="../ink/ink5101.xml"/><Relationship Id="rId563" Type="http://schemas.openxmlformats.org/officeDocument/2006/relationships/image" Target="../media/image5088.png"/><Relationship Id="rId562" Type="http://schemas.openxmlformats.org/officeDocument/2006/relationships/customXml" Target="../ink/ink5100.xml"/><Relationship Id="rId561" Type="http://schemas.openxmlformats.org/officeDocument/2006/relationships/image" Target="../media/image5087.png"/><Relationship Id="rId560" Type="http://schemas.openxmlformats.org/officeDocument/2006/relationships/customXml" Target="../ink/ink5099.xml"/><Relationship Id="rId56" Type="http://schemas.openxmlformats.org/officeDocument/2006/relationships/customXml" Target="../ink/ink4847.xml"/><Relationship Id="rId559" Type="http://schemas.openxmlformats.org/officeDocument/2006/relationships/image" Target="../media/image5086.png"/><Relationship Id="rId558" Type="http://schemas.openxmlformats.org/officeDocument/2006/relationships/customXml" Target="../ink/ink5098.xml"/><Relationship Id="rId557" Type="http://schemas.openxmlformats.org/officeDocument/2006/relationships/image" Target="../media/image5085.png"/><Relationship Id="rId556" Type="http://schemas.openxmlformats.org/officeDocument/2006/relationships/customXml" Target="../ink/ink5097.xml"/><Relationship Id="rId555" Type="http://schemas.openxmlformats.org/officeDocument/2006/relationships/image" Target="../media/image5084.png"/><Relationship Id="rId554" Type="http://schemas.openxmlformats.org/officeDocument/2006/relationships/customXml" Target="../ink/ink5096.xml"/><Relationship Id="rId553" Type="http://schemas.openxmlformats.org/officeDocument/2006/relationships/image" Target="../media/image5083.png"/><Relationship Id="rId552" Type="http://schemas.openxmlformats.org/officeDocument/2006/relationships/customXml" Target="../ink/ink5095.xml"/><Relationship Id="rId551" Type="http://schemas.openxmlformats.org/officeDocument/2006/relationships/image" Target="../media/image5082.png"/><Relationship Id="rId550" Type="http://schemas.openxmlformats.org/officeDocument/2006/relationships/customXml" Target="../ink/ink5094.xml"/><Relationship Id="rId55" Type="http://schemas.openxmlformats.org/officeDocument/2006/relationships/image" Target="../media/image4834.png"/><Relationship Id="rId549" Type="http://schemas.openxmlformats.org/officeDocument/2006/relationships/image" Target="../media/image5081.png"/><Relationship Id="rId548" Type="http://schemas.openxmlformats.org/officeDocument/2006/relationships/customXml" Target="../ink/ink5093.xml"/><Relationship Id="rId547" Type="http://schemas.openxmlformats.org/officeDocument/2006/relationships/image" Target="../media/image5080.png"/><Relationship Id="rId546" Type="http://schemas.openxmlformats.org/officeDocument/2006/relationships/customXml" Target="../ink/ink5092.xml"/><Relationship Id="rId545" Type="http://schemas.openxmlformats.org/officeDocument/2006/relationships/image" Target="../media/image5079.png"/><Relationship Id="rId544" Type="http://schemas.openxmlformats.org/officeDocument/2006/relationships/customXml" Target="../ink/ink5091.xml"/><Relationship Id="rId543" Type="http://schemas.openxmlformats.org/officeDocument/2006/relationships/image" Target="../media/image5078.png"/><Relationship Id="rId542" Type="http://schemas.openxmlformats.org/officeDocument/2006/relationships/customXml" Target="../ink/ink5090.xml"/><Relationship Id="rId541" Type="http://schemas.openxmlformats.org/officeDocument/2006/relationships/image" Target="../media/image5077.png"/><Relationship Id="rId540" Type="http://schemas.openxmlformats.org/officeDocument/2006/relationships/customXml" Target="../ink/ink5089.xml"/><Relationship Id="rId54" Type="http://schemas.openxmlformats.org/officeDocument/2006/relationships/customXml" Target="../ink/ink4846.xml"/><Relationship Id="rId539" Type="http://schemas.openxmlformats.org/officeDocument/2006/relationships/image" Target="../media/image5076.png"/><Relationship Id="rId538" Type="http://schemas.openxmlformats.org/officeDocument/2006/relationships/customXml" Target="../ink/ink5088.xml"/><Relationship Id="rId537" Type="http://schemas.openxmlformats.org/officeDocument/2006/relationships/image" Target="../media/image5075.png"/><Relationship Id="rId536" Type="http://schemas.openxmlformats.org/officeDocument/2006/relationships/customXml" Target="../ink/ink5087.xml"/><Relationship Id="rId535" Type="http://schemas.openxmlformats.org/officeDocument/2006/relationships/image" Target="../media/image5074.png"/><Relationship Id="rId534" Type="http://schemas.openxmlformats.org/officeDocument/2006/relationships/customXml" Target="../ink/ink5086.xml"/><Relationship Id="rId533" Type="http://schemas.openxmlformats.org/officeDocument/2006/relationships/image" Target="../media/image5073.png"/><Relationship Id="rId532" Type="http://schemas.openxmlformats.org/officeDocument/2006/relationships/customXml" Target="../ink/ink5085.xml"/><Relationship Id="rId531" Type="http://schemas.openxmlformats.org/officeDocument/2006/relationships/image" Target="../media/image5072.png"/><Relationship Id="rId530" Type="http://schemas.openxmlformats.org/officeDocument/2006/relationships/customXml" Target="../ink/ink5084.xml"/><Relationship Id="rId53" Type="http://schemas.openxmlformats.org/officeDocument/2006/relationships/image" Target="../media/image4833.png"/><Relationship Id="rId529" Type="http://schemas.openxmlformats.org/officeDocument/2006/relationships/image" Target="../media/image5071.png"/><Relationship Id="rId528" Type="http://schemas.openxmlformats.org/officeDocument/2006/relationships/customXml" Target="../ink/ink5083.xml"/><Relationship Id="rId527" Type="http://schemas.openxmlformats.org/officeDocument/2006/relationships/image" Target="../media/image5070.png"/><Relationship Id="rId526" Type="http://schemas.openxmlformats.org/officeDocument/2006/relationships/customXml" Target="../ink/ink5082.xml"/><Relationship Id="rId525" Type="http://schemas.openxmlformats.org/officeDocument/2006/relationships/image" Target="../media/image5069.png"/><Relationship Id="rId524" Type="http://schemas.openxmlformats.org/officeDocument/2006/relationships/customXml" Target="../ink/ink5081.xml"/><Relationship Id="rId523" Type="http://schemas.openxmlformats.org/officeDocument/2006/relationships/image" Target="../media/image5068.png"/><Relationship Id="rId522" Type="http://schemas.openxmlformats.org/officeDocument/2006/relationships/customXml" Target="../ink/ink5080.xml"/><Relationship Id="rId521" Type="http://schemas.openxmlformats.org/officeDocument/2006/relationships/image" Target="../media/image5067.png"/><Relationship Id="rId520" Type="http://schemas.openxmlformats.org/officeDocument/2006/relationships/customXml" Target="../ink/ink5079.xml"/><Relationship Id="rId52" Type="http://schemas.openxmlformats.org/officeDocument/2006/relationships/customXml" Target="../ink/ink4845.xml"/><Relationship Id="rId519" Type="http://schemas.openxmlformats.org/officeDocument/2006/relationships/image" Target="../media/image5066.png"/><Relationship Id="rId518" Type="http://schemas.openxmlformats.org/officeDocument/2006/relationships/customXml" Target="../ink/ink5078.xml"/><Relationship Id="rId517" Type="http://schemas.openxmlformats.org/officeDocument/2006/relationships/image" Target="../media/image5065.png"/><Relationship Id="rId516" Type="http://schemas.openxmlformats.org/officeDocument/2006/relationships/customXml" Target="../ink/ink5077.xml"/><Relationship Id="rId515" Type="http://schemas.openxmlformats.org/officeDocument/2006/relationships/image" Target="../media/image5064.png"/><Relationship Id="rId514" Type="http://schemas.openxmlformats.org/officeDocument/2006/relationships/customXml" Target="../ink/ink5076.xml"/><Relationship Id="rId513" Type="http://schemas.openxmlformats.org/officeDocument/2006/relationships/image" Target="../media/image5063.png"/><Relationship Id="rId512" Type="http://schemas.openxmlformats.org/officeDocument/2006/relationships/customXml" Target="../ink/ink5075.xml"/><Relationship Id="rId511" Type="http://schemas.openxmlformats.org/officeDocument/2006/relationships/image" Target="../media/image5062.png"/><Relationship Id="rId510" Type="http://schemas.openxmlformats.org/officeDocument/2006/relationships/customXml" Target="../ink/ink5074.xml"/><Relationship Id="rId51" Type="http://schemas.openxmlformats.org/officeDocument/2006/relationships/image" Target="../media/image4832.png"/><Relationship Id="rId509" Type="http://schemas.openxmlformats.org/officeDocument/2006/relationships/image" Target="../media/image5061.png"/><Relationship Id="rId508" Type="http://schemas.openxmlformats.org/officeDocument/2006/relationships/customXml" Target="../ink/ink5073.xml"/><Relationship Id="rId507" Type="http://schemas.openxmlformats.org/officeDocument/2006/relationships/image" Target="../media/image5060.png"/><Relationship Id="rId506" Type="http://schemas.openxmlformats.org/officeDocument/2006/relationships/customXml" Target="../ink/ink5072.xml"/><Relationship Id="rId505" Type="http://schemas.openxmlformats.org/officeDocument/2006/relationships/image" Target="../media/image5059.png"/><Relationship Id="rId504" Type="http://schemas.openxmlformats.org/officeDocument/2006/relationships/customXml" Target="../ink/ink5071.xml"/><Relationship Id="rId503" Type="http://schemas.openxmlformats.org/officeDocument/2006/relationships/image" Target="../media/image5058.png"/><Relationship Id="rId502" Type="http://schemas.openxmlformats.org/officeDocument/2006/relationships/customXml" Target="../ink/ink5070.xml"/><Relationship Id="rId501" Type="http://schemas.openxmlformats.org/officeDocument/2006/relationships/image" Target="../media/image5057.png"/><Relationship Id="rId500" Type="http://schemas.openxmlformats.org/officeDocument/2006/relationships/customXml" Target="../ink/ink5069.xml"/><Relationship Id="rId50" Type="http://schemas.openxmlformats.org/officeDocument/2006/relationships/customXml" Target="../ink/ink4844.xml"/><Relationship Id="rId5" Type="http://schemas.openxmlformats.org/officeDocument/2006/relationships/image" Target="../media/image4809.png"/><Relationship Id="rId499" Type="http://schemas.openxmlformats.org/officeDocument/2006/relationships/image" Target="../media/image5056.png"/><Relationship Id="rId498" Type="http://schemas.openxmlformats.org/officeDocument/2006/relationships/customXml" Target="../ink/ink5068.xml"/><Relationship Id="rId497" Type="http://schemas.openxmlformats.org/officeDocument/2006/relationships/image" Target="../media/image5055.png"/><Relationship Id="rId496" Type="http://schemas.openxmlformats.org/officeDocument/2006/relationships/customXml" Target="../ink/ink5067.xml"/><Relationship Id="rId495" Type="http://schemas.openxmlformats.org/officeDocument/2006/relationships/image" Target="../media/image5054.png"/><Relationship Id="rId494" Type="http://schemas.openxmlformats.org/officeDocument/2006/relationships/customXml" Target="../ink/ink5066.xml"/><Relationship Id="rId493" Type="http://schemas.openxmlformats.org/officeDocument/2006/relationships/image" Target="../media/image5053.png"/><Relationship Id="rId492" Type="http://schemas.openxmlformats.org/officeDocument/2006/relationships/customXml" Target="../ink/ink5065.xml"/><Relationship Id="rId491" Type="http://schemas.openxmlformats.org/officeDocument/2006/relationships/image" Target="../media/image5052.png"/><Relationship Id="rId490" Type="http://schemas.openxmlformats.org/officeDocument/2006/relationships/customXml" Target="../ink/ink5064.xml"/><Relationship Id="rId49" Type="http://schemas.openxmlformats.org/officeDocument/2006/relationships/image" Target="../media/image4831.png"/><Relationship Id="rId489" Type="http://schemas.openxmlformats.org/officeDocument/2006/relationships/image" Target="../media/image5051.png"/><Relationship Id="rId488" Type="http://schemas.openxmlformats.org/officeDocument/2006/relationships/customXml" Target="../ink/ink5063.xml"/><Relationship Id="rId487" Type="http://schemas.openxmlformats.org/officeDocument/2006/relationships/image" Target="../media/image5050.png"/><Relationship Id="rId486" Type="http://schemas.openxmlformats.org/officeDocument/2006/relationships/customXml" Target="../ink/ink5062.xml"/><Relationship Id="rId485" Type="http://schemas.openxmlformats.org/officeDocument/2006/relationships/image" Target="../media/image5049.png"/><Relationship Id="rId484" Type="http://schemas.openxmlformats.org/officeDocument/2006/relationships/customXml" Target="../ink/ink5061.xml"/><Relationship Id="rId483" Type="http://schemas.openxmlformats.org/officeDocument/2006/relationships/image" Target="../media/image5048.png"/><Relationship Id="rId482" Type="http://schemas.openxmlformats.org/officeDocument/2006/relationships/customXml" Target="../ink/ink5060.xml"/><Relationship Id="rId481" Type="http://schemas.openxmlformats.org/officeDocument/2006/relationships/image" Target="../media/image5047.png"/><Relationship Id="rId480" Type="http://schemas.openxmlformats.org/officeDocument/2006/relationships/customXml" Target="../ink/ink5059.xml"/><Relationship Id="rId48" Type="http://schemas.openxmlformats.org/officeDocument/2006/relationships/customXml" Target="../ink/ink4843.xml"/><Relationship Id="rId479" Type="http://schemas.openxmlformats.org/officeDocument/2006/relationships/image" Target="../media/image5046.png"/><Relationship Id="rId478" Type="http://schemas.openxmlformats.org/officeDocument/2006/relationships/customXml" Target="../ink/ink5058.xml"/><Relationship Id="rId477" Type="http://schemas.openxmlformats.org/officeDocument/2006/relationships/image" Target="../media/image5045.png"/><Relationship Id="rId476" Type="http://schemas.openxmlformats.org/officeDocument/2006/relationships/customXml" Target="../ink/ink5057.xml"/><Relationship Id="rId475" Type="http://schemas.openxmlformats.org/officeDocument/2006/relationships/image" Target="../media/image5044.png"/><Relationship Id="rId474" Type="http://schemas.openxmlformats.org/officeDocument/2006/relationships/customXml" Target="../ink/ink5056.xml"/><Relationship Id="rId473" Type="http://schemas.openxmlformats.org/officeDocument/2006/relationships/image" Target="../media/image5043.png"/><Relationship Id="rId472" Type="http://schemas.openxmlformats.org/officeDocument/2006/relationships/customXml" Target="../ink/ink5055.xml"/><Relationship Id="rId471" Type="http://schemas.openxmlformats.org/officeDocument/2006/relationships/image" Target="../media/image5042.png"/><Relationship Id="rId470" Type="http://schemas.openxmlformats.org/officeDocument/2006/relationships/customXml" Target="../ink/ink5054.xml"/><Relationship Id="rId47" Type="http://schemas.openxmlformats.org/officeDocument/2006/relationships/image" Target="../media/image4830.png"/><Relationship Id="rId469" Type="http://schemas.openxmlformats.org/officeDocument/2006/relationships/image" Target="../media/image5041.png"/><Relationship Id="rId468" Type="http://schemas.openxmlformats.org/officeDocument/2006/relationships/customXml" Target="../ink/ink5053.xml"/><Relationship Id="rId467" Type="http://schemas.openxmlformats.org/officeDocument/2006/relationships/image" Target="../media/image5040.png"/><Relationship Id="rId466" Type="http://schemas.openxmlformats.org/officeDocument/2006/relationships/customXml" Target="../ink/ink5052.xml"/><Relationship Id="rId465" Type="http://schemas.openxmlformats.org/officeDocument/2006/relationships/image" Target="../media/image5039.png"/><Relationship Id="rId464" Type="http://schemas.openxmlformats.org/officeDocument/2006/relationships/customXml" Target="../ink/ink5051.xml"/><Relationship Id="rId463" Type="http://schemas.openxmlformats.org/officeDocument/2006/relationships/image" Target="../media/image5038.png"/><Relationship Id="rId462" Type="http://schemas.openxmlformats.org/officeDocument/2006/relationships/customXml" Target="../ink/ink5050.xml"/><Relationship Id="rId461" Type="http://schemas.openxmlformats.org/officeDocument/2006/relationships/image" Target="../media/image5037.png"/><Relationship Id="rId460" Type="http://schemas.openxmlformats.org/officeDocument/2006/relationships/customXml" Target="../ink/ink5049.xml"/><Relationship Id="rId46" Type="http://schemas.openxmlformats.org/officeDocument/2006/relationships/customXml" Target="../ink/ink4842.xml"/><Relationship Id="rId459" Type="http://schemas.openxmlformats.org/officeDocument/2006/relationships/image" Target="../media/image5036.png"/><Relationship Id="rId458" Type="http://schemas.openxmlformats.org/officeDocument/2006/relationships/customXml" Target="../ink/ink5048.xml"/><Relationship Id="rId457" Type="http://schemas.openxmlformats.org/officeDocument/2006/relationships/image" Target="../media/image5035.png"/><Relationship Id="rId456" Type="http://schemas.openxmlformats.org/officeDocument/2006/relationships/customXml" Target="../ink/ink5047.xml"/><Relationship Id="rId455" Type="http://schemas.openxmlformats.org/officeDocument/2006/relationships/image" Target="../media/image5034.png"/><Relationship Id="rId454" Type="http://schemas.openxmlformats.org/officeDocument/2006/relationships/customXml" Target="../ink/ink5046.xml"/><Relationship Id="rId453" Type="http://schemas.openxmlformats.org/officeDocument/2006/relationships/image" Target="../media/image5033.png"/><Relationship Id="rId452" Type="http://schemas.openxmlformats.org/officeDocument/2006/relationships/customXml" Target="../ink/ink5045.xml"/><Relationship Id="rId451" Type="http://schemas.openxmlformats.org/officeDocument/2006/relationships/image" Target="../media/image5032.png"/><Relationship Id="rId450" Type="http://schemas.openxmlformats.org/officeDocument/2006/relationships/customXml" Target="../ink/ink5044.xml"/><Relationship Id="rId45" Type="http://schemas.openxmlformats.org/officeDocument/2006/relationships/image" Target="../media/image4829.png"/><Relationship Id="rId449" Type="http://schemas.openxmlformats.org/officeDocument/2006/relationships/image" Target="../media/image5031.png"/><Relationship Id="rId448" Type="http://schemas.openxmlformats.org/officeDocument/2006/relationships/customXml" Target="../ink/ink5043.xml"/><Relationship Id="rId447" Type="http://schemas.openxmlformats.org/officeDocument/2006/relationships/image" Target="../media/image5030.png"/><Relationship Id="rId446" Type="http://schemas.openxmlformats.org/officeDocument/2006/relationships/customXml" Target="../ink/ink5042.xml"/><Relationship Id="rId445" Type="http://schemas.openxmlformats.org/officeDocument/2006/relationships/image" Target="../media/image5029.png"/><Relationship Id="rId444" Type="http://schemas.openxmlformats.org/officeDocument/2006/relationships/customXml" Target="../ink/ink5041.xml"/><Relationship Id="rId443" Type="http://schemas.openxmlformats.org/officeDocument/2006/relationships/image" Target="../media/image5028.png"/><Relationship Id="rId442" Type="http://schemas.openxmlformats.org/officeDocument/2006/relationships/customXml" Target="../ink/ink5040.xml"/><Relationship Id="rId441" Type="http://schemas.openxmlformats.org/officeDocument/2006/relationships/image" Target="../media/image5027.png"/><Relationship Id="rId440" Type="http://schemas.openxmlformats.org/officeDocument/2006/relationships/customXml" Target="../ink/ink5039.xml"/><Relationship Id="rId44" Type="http://schemas.openxmlformats.org/officeDocument/2006/relationships/customXml" Target="../ink/ink4841.xml"/><Relationship Id="rId439" Type="http://schemas.openxmlformats.org/officeDocument/2006/relationships/image" Target="../media/image5026.png"/><Relationship Id="rId438" Type="http://schemas.openxmlformats.org/officeDocument/2006/relationships/customXml" Target="../ink/ink5038.xml"/><Relationship Id="rId437" Type="http://schemas.openxmlformats.org/officeDocument/2006/relationships/image" Target="../media/image5025.png"/><Relationship Id="rId436" Type="http://schemas.openxmlformats.org/officeDocument/2006/relationships/customXml" Target="../ink/ink5037.xml"/><Relationship Id="rId435" Type="http://schemas.openxmlformats.org/officeDocument/2006/relationships/image" Target="../media/image5024.png"/><Relationship Id="rId434" Type="http://schemas.openxmlformats.org/officeDocument/2006/relationships/customXml" Target="../ink/ink5036.xml"/><Relationship Id="rId433" Type="http://schemas.openxmlformats.org/officeDocument/2006/relationships/image" Target="../media/image5023.png"/><Relationship Id="rId432" Type="http://schemas.openxmlformats.org/officeDocument/2006/relationships/customXml" Target="../ink/ink5035.xml"/><Relationship Id="rId431" Type="http://schemas.openxmlformats.org/officeDocument/2006/relationships/image" Target="../media/image5022.png"/><Relationship Id="rId430" Type="http://schemas.openxmlformats.org/officeDocument/2006/relationships/customXml" Target="../ink/ink5034.xml"/><Relationship Id="rId43" Type="http://schemas.openxmlformats.org/officeDocument/2006/relationships/image" Target="../media/image4828.png"/><Relationship Id="rId429" Type="http://schemas.openxmlformats.org/officeDocument/2006/relationships/image" Target="../media/image5021.png"/><Relationship Id="rId428" Type="http://schemas.openxmlformats.org/officeDocument/2006/relationships/customXml" Target="../ink/ink5033.xml"/><Relationship Id="rId427" Type="http://schemas.openxmlformats.org/officeDocument/2006/relationships/image" Target="../media/image5020.png"/><Relationship Id="rId426" Type="http://schemas.openxmlformats.org/officeDocument/2006/relationships/customXml" Target="../ink/ink5032.xml"/><Relationship Id="rId425" Type="http://schemas.openxmlformats.org/officeDocument/2006/relationships/image" Target="../media/image5019.png"/><Relationship Id="rId424" Type="http://schemas.openxmlformats.org/officeDocument/2006/relationships/customXml" Target="../ink/ink5031.xml"/><Relationship Id="rId423" Type="http://schemas.openxmlformats.org/officeDocument/2006/relationships/image" Target="../media/image5018.png"/><Relationship Id="rId422" Type="http://schemas.openxmlformats.org/officeDocument/2006/relationships/customXml" Target="../ink/ink5030.xml"/><Relationship Id="rId421" Type="http://schemas.openxmlformats.org/officeDocument/2006/relationships/image" Target="../media/image5017.png"/><Relationship Id="rId420" Type="http://schemas.openxmlformats.org/officeDocument/2006/relationships/customXml" Target="../ink/ink5029.xml"/><Relationship Id="rId42" Type="http://schemas.openxmlformats.org/officeDocument/2006/relationships/customXml" Target="../ink/ink4840.xml"/><Relationship Id="rId419" Type="http://schemas.openxmlformats.org/officeDocument/2006/relationships/image" Target="../media/image5016.png"/><Relationship Id="rId418" Type="http://schemas.openxmlformats.org/officeDocument/2006/relationships/customXml" Target="../ink/ink5028.xml"/><Relationship Id="rId417" Type="http://schemas.openxmlformats.org/officeDocument/2006/relationships/image" Target="../media/image5015.png"/><Relationship Id="rId416" Type="http://schemas.openxmlformats.org/officeDocument/2006/relationships/customXml" Target="../ink/ink5027.xml"/><Relationship Id="rId415" Type="http://schemas.openxmlformats.org/officeDocument/2006/relationships/image" Target="../media/image5014.png"/><Relationship Id="rId414" Type="http://schemas.openxmlformats.org/officeDocument/2006/relationships/customXml" Target="../ink/ink5026.xml"/><Relationship Id="rId413" Type="http://schemas.openxmlformats.org/officeDocument/2006/relationships/image" Target="../media/image5013.png"/><Relationship Id="rId412" Type="http://schemas.openxmlformats.org/officeDocument/2006/relationships/customXml" Target="../ink/ink5025.xml"/><Relationship Id="rId411" Type="http://schemas.openxmlformats.org/officeDocument/2006/relationships/image" Target="../media/image5012.png"/><Relationship Id="rId410" Type="http://schemas.openxmlformats.org/officeDocument/2006/relationships/customXml" Target="../ink/ink5024.xml"/><Relationship Id="rId41" Type="http://schemas.openxmlformats.org/officeDocument/2006/relationships/image" Target="../media/image4827.png"/><Relationship Id="rId409" Type="http://schemas.openxmlformats.org/officeDocument/2006/relationships/image" Target="../media/image5011.png"/><Relationship Id="rId408" Type="http://schemas.openxmlformats.org/officeDocument/2006/relationships/customXml" Target="../ink/ink5023.xml"/><Relationship Id="rId407" Type="http://schemas.openxmlformats.org/officeDocument/2006/relationships/image" Target="../media/image5010.png"/><Relationship Id="rId406" Type="http://schemas.openxmlformats.org/officeDocument/2006/relationships/customXml" Target="../ink/ink5022.xml"/><Relationship Id="rId405" Type="http://schemas.openxmlformats.org/officeDocument/2006/relationships/image" Target="../media/image5009.png"/><Relationship Id="rId404" Type="http://schemas.openxmlformats.org/officeDocument/2006/relationships/customXml" Target="../ink/ink5021.xml"/><Relationship Id="rId403" Type="http://schemas.openxmlformats.org/officeDocument/2006/relationships/image" Target="../media/image5008.png"/><Relationship Id="rId402" Type="http://schemas.openxmlformats.org/officeDocument/2006/relationships/customXml" Target="../ink/ink5020.xml"/><Relationship Id="rId401" Type="http://schemas.openxmlformats.org/officeDocument/2006/relationships/image" Target="../media/image5007.png"/><Relationship Id="rId400" Type="http://schemas.openxmlformats.org/officeDocument/2006/relationships/customXml" Target="../ink/ink5019.xml"/><Relationship Id="rId40" Type="http://schemas.openxmlformats.org/officeDocument/2006/relationships/customXml" Target="../ink/ink4839.xml"/><Relationship Id="rId4" Type="http://schemas.openxmlformats.org/officeDocument/2006/relationships/customXml" Target="../ink/ink4821.xml"/><Relationship Id="rId399" Type="http://schemas.openxmlformats.org/officeDocument/2006/relationships/image" Target="../media/image5006.png"/><Relationship Id="rId398" Type="http://schemas.openxmlformats.org/officeDocument/2006/relationships/customXml" Target="../ink/ink5018.xml"/><Relationship Id="rId397" Type="http://schemas.openxmlformats.org/officeDocument/2006/relationships/image" Target="../media/image5005.png"/><Relationship Id="rId396" Type="http://schemas.openxmlformats.org/officeDocument/2006/relationships/customXml" Target="../ink/ink5017.xml"/><Relationship Id="rId395" Type="http://schemas.openxmlformats.org/officeDocument/2006/relationships/image" Target="../media/image5004.png"/><Relationship Id="rId394" Type="http://schemas.openxmlformats.org/officeDocument/2006/relationships/customXml" Target="../ink/ink5016.xml"/><Relationship Id="rId393" Type="http://schemas.openxmlformats.org/officeDocument/2006/relationships/image" Target="../media/image5003.png"/><Relationship Id="rId392" Type="http://schemas.openxmlformats.org/officeDocument/2006/relationships/customXml" Target="../ink/ink5015.xml"/><Relationship Id="rId391" Type="http://schemas.openxmlformats.org/officeDocument/2006/relationships/image" Target="../media/image5002.png"/><Relationship Id="rId390" Type="http://schemas.openxmlformats.org/officeDocument/2006/relationships/customXml" Target="../ink/ink5014.xml"/><Relationship Id="rId39" Type="http://schemas.openxmlformats.org/officeDocument/2006/relationships/image" Target="../media/image4826.png"/><Relationship Id="rId389" Type="http://schemas.openxmlformats.org/officeDocument/2006/relationships/image" Target="../media/image5001.png"/><Relationship Id="rId388" Type="http://schemas.openxmlformats.org/officeDocument/2006/relationships/customXml" Target="../ink/ink5013.xml"/><Relationship Id="rId387" Type="http://schemas.openxmlformats.org/officeDocument/2006/relationships/image" Target="../media/image5000.png"/><Relationship Id="rId386" Type="http://schemas.openxmlformats.org/officeDocument/2006/relationships/customXml" Target="../ink/ink5012.xml"/><Relationship Id="rId385" Type="http://schemas.openxmlformats.org/officeDocument/2006/relationships/image" Target="../media/image4999.png"/><Relationship Id="rId384" Type="http://schemas.openxmlformats.org/officeDocument/2006/relationships/customXml" Target="../ink/ink5011.xml"/><Relationship Id="rId383" Type="http://schemas.openxmlformats.org/officeDocument/2006/relationships/image" Target="../media/image4998.png"/><Relationship Id="rId382" Type="http://schemas.openxmlformats.org/officeDocument/2006/relationships/customXml" Target="../ink/ink5010.xml"/><Relationship Id="rId381" Type="http://schemas.openxmlformats.org/officeDocument/2006/relationships/image" Target="../media/image4997.png"/><Relationship Id="rId380" Type="http://schemas.openxmlformats.org/officeDocument/2006/relationships/customXml" Target="../ink/ink5009.xml"/><Relationship Id="rId38" Type="http://schemas.openxmlformats.org/officeDocument/2006/relationships/customXml" Target="../ink/ink4838.xml"/><Relationship Id="rId379" Type="http://schemas.openxmlformats.org/officeDocument/2006/relationships/image" Target="../media/image4996.png"/><Relationship Id="rId378" Type="http://schemas.openxmlformats.org/officeDocument/2006/relationships/customXml" Target="../ink/ink5008.xml"/><Relationship Id="rId377" Type="http://schemas.openxmlformats.org/officeDocument/2006/relationships/image" Target="../media/image4995.png"/><Relationship Id="rId376" Type="http://schemas.openxmlformats.org/officeDocument/2006/relationships/customXml" Target="../ink/ink5007.xml"/><Relationship Id="rId375" Type="http://schemas.openxmlformats.org/officeDocument/2006/relationships/image" Target="../media/image4994.png"/><Relationship Id="rId374" Type="http://schemas.openxmlformats.org/officeDocument/2006/relationships/customXml" Target="../ink/ink5006.xml"/><Relationship Id="rId373" Type="http://schemas.openxmlformats.org/officeDocument/2006/relationships/image" Target="../media/image4993.png"/><Relationship Id="rId372" Type="http://schemas.openxmlformats.org/officeDocument/2006/relationships/customXml" Target="../ink/ink5005.xml"/><Relationship Id="rId371" Type="http://schemas.openxmlformats.org/officeDocument/2006/relationships/image" Target="../media/image4992.png"/><Relationship Id="rId370" Type="http://schemas.openxmlformats.org/officeDocument/2006/relationships/customXml" Target="../ink/ink5004.xml"/><Relationship Id="rId37" Type="http://schemas.openxmlformats.org/officeDocument/2006/relationships/image" Target="../media/image4825.png"/><Relationship Id="rId369" Type="http://schemas.openxmlformats.org/officeDocument/2006/relationships/image" Target="../media/image4991.png"/><Relationship Id="rId368" Type="http://schemas.openxmlformats.org/officeDocument/2006/relationships/customXml" Target="../ink/ink5003.xml"/><Relationship Id="rId367" Type="http://schemas.openxmlformats.org/officeDocument/2006/relationships/image" Target="../media/image4990.png"/><Relationship Id="rId366" Type="http://schemas.openxmlformats.org/officeDocument/2006/relationships/customXml" Target="../ink/ink5002.xml"/><Relationship Id="rId365" Type="http://schemas.openxmlformats.org/officeDocument/2006/relationships/image" Target="../media/image4989.png"/><Relationship Id="rId364" Type="http://schemas.openxmlformats.org/officeDocument/2006/relationships/customXml" Target="../ink/ink5001.xml"/><Relationship Id="rId363" Type="http://schemas.openxmlformats.org/officeDocument/2006/relationships/image" Target="../media/image4988.png"/><Relationship Id="rId362" Type="http://schemas.openxmlformats.org/officeDocument/2006/relationships/customXml" Target="../ink/ink5000.xml"/><Relationship Id="rId361" Type="http://schemas.openxmlformats.org/officeDocument/2006/relationships/image" Target="../media/image4987.png"/><Relationship Id="rId360" Type="http://schemas.openxmlformats.org/officeDocument/2006/relationships/customXml" Target="../ink/ink4999.xml"/><Relationship Id="rId36" Type="http://schemas.openxmlformats.org/officeDocument/2006/relationships/customXml" Target="../ink/ink4837.xml"/><Relationship Id="rId359" Type="http://schemas.openxmlformats.org/officeDocument/2006/relationships/image" Target="../media/image4986.png"/><Relationship Id="rId358" Type="http://schemas.openxmlformats.org/officeDocument/2006/relationships/customXml" Target="../ink/ink4998.xml"/><Relationship Id="rId357" Type="http://schemas.openxmlformats.org/officeDocument/2006/relationships/image" Target="../media/image4985.png"/><Relationship Id="rId356" Type="http://schemas.openxmlformats.org/officeDocument/2006/relationships/customXml" Target="../ink/ink4997.xml"/><Relationship Id="rId355" Type="http://schemas.openxmlformats.org/officeDocument/2006/relationships/image" Target="../media/image4984.png"/><Relationship Id="rId354" Type="http://schemas.openxmlformats.org/officeDocument/2006/relationships/customXml" Target="../ink/ink4996.xml"/><Relationship Id="rId353" Type="http://schemas.openxmlformats.org/officeDocument/2006/relationships/image" Target="../media/image4983.png"/><Relationship Id="rId352" Type="http://schemas.openxmlformats.org/officeDocument/2006/relationships/customXml" Target="../ink/ink4995.xml"/><Relationship Id="rId351" Type="http://schemas.openxmlformats.org/officeDocument/2006/relationships/image" Target="../media/image4982.png"/><Relationship Id="rId350" Type="http://schemas.openxmlformats.org/officeDocument/2006/relationships/customXml" Target="../ink/ink4994.xml"/><Relationship Id="rId35" Type="http://schemas.openxmlformats.org/officeDocument/2006/relationships/image" Target="../media/image4824.png"/><Relationship Id="rId349" Type="http://schemas.openxmlformats.org/officeDocument/2006/relationships/image" Target="../media/image4981.png"/><Relationship Id="rId348" Type="http://schemas.openxmlformats.org/officeDocument/2006/relationships/customXml" Target="../ink/ink4993.xml"/><Relationship Id="rId347" Type="http://schemas.openxmlformats.org/officeDocument/2006/relationships/image" Target="../media/image4980.png"/><Relationship Id="rId346" Type="http://schemas.openxmlformats.org/officeDocument/2006/relationships/customXml" Target="../ink/ink4992.xml"/><Relationship Id="rId345" Type="http://schemas.openxmlformats.org/officeDocument/2006/relationships/image" Target="../media/image4979.png"/><Relationship Id="rId344" Type="http://schemas.openxmlformats.org/officeDocument/2006/relationships/customXml" Target="../ink/ink4991.xml"/><Relationship Id="rId343" Type="http://schemas.openxmlformats.org/officeDocument/2006/relationships/image" Target="../media/image4978.png"/><Relationship Id="rId342" Type="http://schemas.openxmlformats.org/officeDocument/2006/relationships/customXml" Target="../ink/ink4990.xml"/><Relationship Id="rId341" Type="http://schemas.openxmlformats.org/officeDocument/2006/relationships/image" Target="../media/image4977.png"/><Relationship Id="rId340" Type="http://schemas.openxmlformats.org/officeDocument/2006/relationships/customXml" Target="../ink/ink4989.xml"/><Relationship Id="rId34" Type="http://schemas.openxmlformats.org/officeDocument/2006/relationships/customXml" Target="../ink/ink4836.xml"/><Relationship Id="rId339" Type="http://schemas.openxmlformats.org/officeDocument/2006/relationships/image" Target="../media/image4976.png"/><Relationship Id="rId338" Type="http://schemas.openxmlformats.org/officeDocument/2006/relationships/customXml" Target="../ink/ink4988.xml"/><Relationship Id="rId337" Type="http://schemas.openxmlformats.org/officeDocument/2006/relationships/image" Target="../media/image4975.png"/><Relationship Id="rId336" Type="http://schemas.openxmlformats.org/officeDocument/2006/relationships/customXml" Target="../ink/ink4987.xml"/><Relationship Id="rId335" Type="http://schemas.openxmlformats.org/officeDocument/2006/relationships/image" Target="../media/image4974.png"/><Relationship Id="rId334" Type="http://schemas.openxmlformats.org/officeDocument/2006/relationships/customXml" Target="../ink/ink4986.xml"/><Relationship Id="rId333" Type="http://schemas.openxmlformats.org/officeDocument/2006/relationships/image" Target="../media/image4973.png"/><Relationship Id="rId332" Type="http://schemas.openxmlformats.org/officeDocument/2006/relationships/customXml" Target="../ink/ink4985.xml"/><Relationship Id="rId331" Type="http://schemas.openxmlformats.org/officeDocument/2006/relationships/image" Target="../media/image4972.png"/><Relationship Id="rId330" Type="http://schemas.openxmlformats.org/officeDocument/2006/relationships/customXml" Target="../ink/ink4984.xml"/><Relationship Id="rId33" Type="http://schemas.openxmlformats.org/officeDocument/2006/relationships/image" Target="../media/image4823.png"/><Relationship Id="rId329" Type="http://schemas.openxmlformats.org/officeDocument/2006/relationships/image" Target="../media/image4971.png"/><Relationship Id="rId328" Type="http://schemas.openxmlformats.org/officeDocument/2006/relationships/customXml" Target="../ink/ink4983.xml"/><Relationship Id="rId327" Type="http://schemas.openxmlformats.org/officeDocument/2006/relationships/image" Target="../media/image4970.png"/><Relationship Id="rId326" Type="http://schemas.openxmlformats.org/officeDocument/2006/relationships/customXml" Target="../ink/ink4982.xml"/><Relationship Id="rId325" Type="http://schemas.openxmlformats.org/officeDocument/2006/relationships/image" Target="../media/image4969.png"/><Relationship Id="rId324" Type="http://schemas.openxmlformats.org/officeDocument/2006/relationships/customXml" Target="../ink/ink4981.xml"/><Relationship Id="rId323" Type="http://schemas.openxmlformats.org/officeDocument/2006/relationships/image" Target="../media/image4968.png"/><Relationship Id="rId322" Type="http://schemas.openxmlformats.org/officeDocument/2006/relationships/customXml" Target="../ink/ink4980.xml"/><Relationship Id="rId321" Type="http://schemas.openxmlformats.org/officeDocument/2006/relationships/image" Target="../media/image4967.png"/><Relationship Id="rId320" Type="http://schemas.openxmlformats.org/officeDocument/2006/relationships/customXml" Target="../ink/ink4979.xml"/><Relationship Id="rId32" Type="http://schemas.openxmlformats.org/officeDocument/2006/relationships/customXml" Target="../ink/ink4835.xml"/><Relationship Id="rId319" Type="http://schemas.openxmlformats.org/officeDocument/2006/relationships/image" Target="../media/image4966.png"/><Relationship Id="rId318" Type="http://schemas.openxmlformats.org/officeDocument/2006/relationships/customXml" Target="../ink/ink4978.xml"/><Relationship Id="rId317" Type="http://schemas.openxmlformats.org/officeDocument/2006/relationships/image" Target="../media/image4965.png"/><Relationship Id="rId316" Type="http://schemas.openxmlformats.org/officeDocument/2006/relationships/customXml" Target="../ink/ink4977.xml"/><Relationship Id="rId315" Type="http://schemas.openxmlformats.org/officeDocument/2006/relationships/image" Target="../media/image4964.png"/><Relationship Id="rId314" Type="http://schemas.openxmlformats.org/officeDocument/2006/relationships/customXml" Target="../ink/ink4976.xml"/><Relationship Id="rId313" Type="http://schemas.openxmlformats.org/officeDocument/2006/relationships/image" Target="../media/image4963.png"/><Relationship Id="rId312" Type="http://schemas.openxmlformats.org/officeDocument/2006/relationships/customXml" Target="../ink/ink4975.xml"/><Relationship Id="rId311" Type="http://schemas.openxmlformats.org/officeDocument/2006/relationships/image" Target="../media/image4962.png"/><Relationship Id="rId310" Type="http://schemas.openxmlformats.org/officeDocument/2006/relationships/customXml" Target="../ink/ink4974.xml"/><Relationship Id="rId31" Type="http://schemas.openxmlformats.org/officeDocument/2006/relationships/image" Target="../media/image4822.png"/><Relationship Id="rId309" Type="http://schemas.openxmlformats.org/officeDocument/2006/relationships/image" Target="../media/image4961.png"/><Relationship Id="rId308" Type="http://schemas.openxmlformats.org/officeDocument/2006/relationships/customXml" Target="../ink/ink4973.xml"/><Relationship Id="rId307" Type="http://schemas.openxmlformats.org/officeDocument/2006/relationships/image" Target="../media/image4960.png"/><Relationship Id="rId306" Type="http://schemas.openxmlformats.org/officeDocument/2006/relationships/customXml" Target="../ink/ink4972.xml"/><Relationship Id="rId305" Type="http://schemas.openxmlformats.org/officeDocument/2006/relationships/image" Target="../media/image4959.png"/><Relationship Id="rId304" Type="http://schemas.openxmlformats.org/officeDocument/2006/relationships/customXml" Target="../ink/ink4971.xml"/><Relationship Id="rId303" Type="http://schemas.openxmlformats.org/officeDocument/2006/relationships/image" Target="../media/image4958.png"/><Relationship Id="rId302" Type="http://schemas.openxmlformats.org/officeDocument/2006/relationships/customXml" Target="../ink/ink4970.xml"/><Relationship Id="rId301" Type="http://schemas.openxmlformats.org/officeDocument/2006/relationships/image" Target="../media/image4957.png"/><Relationship Id="rId300" Type="http://schemas.openxmlformats.org/officeDocument/2006/relationships/customXml" Target="../ink/ink4969.xml"/><Relationship Id="rId30" Type="http://schemas.openxmlformats.org/officeDocument/2006/relationships/customXml" Target="../ink/ink4834.xml"/><Relationship Id="rId3" Type="http://schemas.openxmlformats.org/officeDocument/2006/relationships/image" Target="../media/image4808.png"/><Relationship Id="rId299" Type="http://schemas.openxmlformats.org/officeDocument/2006/relationships/image" Target="../media/image4956.png"/><Relationship Id="rId298" Type="http://schemas.openxmlformats.org/officeDocument/2006/relationships/customXml" Target="../ink/ink4968.xml"/><Relationship Id="rId297" Type="http://schemas.openxmlformats.org/officeDocument/2006/relationships/image" Target="../media/image4955.png"/><Relationship Id="rId296" Type="http://schemas.openxmlformats.org/officeDocument/2006/relationships/customXml" Target="../ink/ink4967.xml"/><Relationship Id="rId295" Type="http://schemas.openxmlformats.org/officeDocument/2006/relationships/image" Target="../media/image4954.png"/><Relationship Id="rId294" Type="http://schemas.openxmlformats.org/officeDocument/2006/relationships/customXml" Target="../ink/ink4966.xml"/><Relationship Id="rId293" Type="http://schemas.openxmlformats.org/officeDocument/2006/relationships/image" Target="../media/image4953.png"/><Relationship Id="rId292" Type="http://schemas.openxmlformats.org/officeDocument/2006/relationships/customXml" Target="../ink/ink4965.xml"/><Relationship Id="rId291" Type="http://schemas.openxmlformats.org/officeDocument/2006/relationships/image" Target="../media/image4952.png"/><Relationship Id="rId290" Type="http://schemas.openxmlformats.org/officeDocument/2006/relationships/customXml" Target="../ink/ink4964.xml"/><Relationship Id="rId29" Type="http://schemas.openxmlformats.org/officeDocument/2006/relationships/image" Target="../media/image4821.png"/><Relationship Id="rId289" Type="http://schemas.openxmlformats.org/officeDocument/2006/relationships/image" Target="../media/image4951.png"/><Relationship Id="rId288" Type="http://schemas.openxmlformats.org/officeDocument/2006/relationships/customXml" Target="../ink/ink4963.xml"/><Relationship Id="rId287" Type="http://schemas.openxmlformats.org/officeDocument/2006/relationships/image" Target="../media/image4950.png"/><Relationship Id="rId286" Type="http://schemas.openxmlformats.org/officeDocument/2006/relationships/customXml" Target="../ink/ink4962.xml"/><Relationship Id="rId285" Type="http://schemas.openxmlformats.org/officeDocument/2006/relationships/image" Target="../media/image4949.png"/><Relationship Id="rId284" Type="http://schemas.openxmlformats.org/officeDocument/2006/relationships/customXml" Target="../ink/ink4961.xml"/><Relationship Id="rId283" Type="http://schemas.openxmlformats.org/officeDocument/2006/relationships/image" Target="../media/image4948.png"/><Relationship Id="rId282" Type="http://schemas.openxmlformats.org/officeDocument/2006/relationships/customXml" Target="../ink/ink4960.xml"/><Relationship Id="rId281" Type="http://schemas.openxmlformats.org/officeDocument/2006/relationships/image" Target="../media/image4947.png"/><Relationship Id="rId280" Type="http://schemas.openxmlformats.org/officeDocument/2006/relationships/customXml" Target="../ink/ink4959.xml"/><Relationship Id="rId28" Type="http://schemas.openxmlformats.org/officeDocument/2006/relationships/customXml" Target="../ink/ink4833.xml"/><Relationship Id="rId279" Type="http://schemas.openxmlformats.org/officeDocument/2006/relationships/image" Target="../media/image4946.png"/><Relationship Id="rId278" Type="http://schemas.openxmlformats.org/officeDocument/2006/relationships/customXml" Target="../ink/ink4958.xml"/><Relationship Id="rId277" Type="http://schemas.openxmlformats.org/officeDocument/2006/relationships/image" Target="../media/image4945.png"/><Relationship Id="rId276" Type="http://schemas.openxmlformats.org/officeDocument/2006/relationships/customXml" Target="../ink/ink4957.xml"/><Relationship Id="rId275" Type="http://schemas.openxmlformats.org/officeDocument/2006/relationships/image" Target="../media/image4944.png"/><Relationship Id="rId274" Type="http://schemas.openxmlformats.org/officeDocument/2006/relationships/customXml" Target="../ink/ink4956.xml"/><Relationship Id="rId273" Type="http://schemas.openxmlformats.org/officeDocument/2006/relationships/image" Target="../media/image4943.png"/><Relationship Id="rId272" Type="http://schemas.openxmlformats.org/officeDocument/2006/relationships/customXml" Target="../ink/ink4955.xml"/><Relationship Id="rId271" Type="http://schemas.openxmlformats.org/officeDocument/2006/relationships/image" Target="../media/image4942.png"/><Relationship Id="rId270" Type="http://schemas.openxmlformats.org/officeDocument/2006/relationships/customXml" Target="../ink/ink4954.xml"/><Relationship Id="rId27" Type="http://schemas.openxmlformats.org/officeDocument/2006/relationships/image" Target="../media/image4820.png"/><Relationship Id="rId269" Type="http://schemas.openxmlformats.org/officeDocument/2006/relationships/image" Target="../media/image4941.png"/><Relationship Id="rId268" Type="http://schemas.openxmlformats.org/officeDocument/2006/relationships/customXml" Target="../ink/ink4953.xml"/><Relationship Id="rId267" Type="http://schemas.openxmlformats.org/officeDocument/2006/relationships/image" Target="../media/image4940.png"/><Relationship Id="rId266" Type="http://schemas.openxmlformats.org/officeDocument/2006/relationships/customXml" Target="../ink/ink4952.xml"/><Relationship Id="rId265" Type="http://schemas.openxmlformats.org/officeDocument/2006/relationships/image" Target="../media/image4939.png"/><Relationship Id="rId264" Type="http://schemas.openxmlformats.org/officeDocument/2006/relationships/customXml" Target="../ink/ink4951.xml"/><Relationship Id="rId263" Type="http://schemas.openxmlformats.org/officeDocument/2006/relationships/image" Target="../media/image4938.png"/><Relationship Id="rId262" Type="http://schemas.openxmlformats.org/officeDocument/2006/relationships/customXml" Target="../ink/ink4950.xml"/><Relationship Id="rId261" Type="http://schemas.openxmlformats.org/officeDocument/2006/relationships/image" Target="../media/image4937.png"/><Relationship Id="rId260" Type="http://schemas.openxmlformats.org/officeDocument/2006/relationships/customXml" Target="../ink/ink4949.xml"/><Relationship Id="rId26" Type="http://schemas.openxmlformats.org/officeDocument/2006/relationships/customXml" Target="../ink/ink4832.xml"/><Relationship Id="rId259" Type="http://schemas.openxmlformats.org/officeDocument/2006/relationships/image" Target="../media/image4936.png"/><Relationship Id="rId258" Type="http://schemas.openxmlformats.org/officeDocument/2006/relationships/customXml" Target="../ink/ink4948.xml"/><Relationship Id="rId257" Type="http://schemas.openxmlformats.org/officeDocument/2006/relationships/image" Target="../media/image4935.png"/><Relationship Id="rId256" Type="http://schemas.openxmlformats.org/officeDocument/2006/relationships/customXml" Target="../ink/ink4947.xml"/><Relationship Id="rId255" Type="http://schemas.openxmlformats.org/officeDocument/2006/relationships/image" Target="../media/image4934.png"/><Relationship Id="rId254" Type="http://schemas.openxmlformats.org/officeDocument/2006/relationships/customXml" Target="../ink/ink4946.xml"/><Relationship Id="rId253" Type="http://schemas.openxmlformats.org/officeDocument/2006/relationships/image" Target="../media/image4933.png"/><Relationship Id="rId252" Type="http://schemas.openxmlformats.org/officeDocument/2006/relationships/customXml" Target="../ink/ink4945.xml"/><Relationship Id="rId251" Type="http://schemas.openxmlformats.org/officeDocument/2006/relationships/image" Target="../media/image4932.png"/><Relationship Id="rId250" Type="http://schemas.openxmlformats.org/officeDocument/2006/relationships/customXml" Target="../ink/ink4944.xml"/><Relationship Id="rId25" Type="http://schemas.openxmlformats.org/officeDocument/2006/relationships/image" Target="../media/image4819.png"/><Relationship Id="rId249" Type="http://schemas.openxmlformats.org/officeDocument/2006/relationships/image" Target="../media/image4931.png"/><Relationship Id="rId248" Type="http://schemas.openxmlformats.org/officeDocument/2006/relationships/customXml" Target="../ink/ink4943.xml"/><Relationship Id="rId247" Type="http://schemas.openxmlformats.org/officeDocument/2006/relationships/image" Target="../media/image4930.png"/><Relationship Id="rId246" Type="http://schemas.openxmlformats.org/officeDocument/2006/relationships/customXml" Target="../ink/ink4942.xml"/><Relationship Id="rId245" Type="http://schemas.openxmlformats.org/officeDocument/2006/relationships/image" Target="../media/image4929.png"/><Relationship Id="rId244" Type="http://schemas.openxmlformats.org/officeDocument/2006/relationships/customXml" Target="../ink/ink4941.xml"/><Relationship Id="rId243" Type="http://schemas.openxmlformats.org/officeDocument/2006/relationships/image" Target="../media/image4928.png"/><Relationship Id="rId242" Type="http://schemas.openxmlformats.org/officeDocument/2006/relationships/customXml" Target="../ink/ink4940.xml"/><Relationship Id="rId241" Type="http://schemas.openxmlformats.org/officeDocument/2006/relationships/image" Target="../media/image4927.png"/><Relationship Id="rId240" Type="http://schemas.openxmlformats.org/officeDocument/2006/relationships/customXml" Target="../ink/ink4939.xml"/><Relationship Id="rId24" Type="http://schemas.openxmlformats.org/officeDocument/2006/relationships/customXml" Target="../ink/ink4831.xml"/><Relationship Id="rId239" Type="http://schemas.openxmlformats.org/officeDocument/2006/relationships/image" Target="../media/image4926.png"/><Relationship Id="rId238" Type="http://schemas.openxmlformats.org/officeDocument/2006/relationships/customXml" Target="../ink/ink4938.xml"/><Relationship Id="rId237" Type="http://schemas.openxmlformats.org/officeDocument/2006/relationships/image" Target="../media/image4925.png"/><Relationship Id="rId236" Type="http://schemas.openxmlformats.org/officeDocument/2006/relationships/customXml" Target="../ink/ink4937.xml"/><Relationship Id="rId235" Type="http://schemas.openxmlformats.org/officeDocument/2006/relationships/image" Target="../media/image4924.png"/><Relationship Id="rId234" Type="http://schemas.openxmlformats.org/officeDocument/2006/relationships/customXml" Target="../ink/ink4936.xml"/><Relationship Id="rId233" Type="http://schemas.openxmlformats.org/officeDocument/2006/relationships/image" Target="../media/image4923.png"/><Relationship Id="rId232" Type="http://schemas.openxmlformats.org/officeDocument/2006/relationships/customXml" Target="../ink/ink4935.xml"/><Relationship Id="rId231" Type="http://schemas.openxmlformats.org/officeDocument/2006/relationships/image" Target="../media/image4922.png"/><Relationship Id="rId230" Type="http://schemas.openxmlformats.org/officeDocument/2006/relationships/customXml" Target="../ink/ink4934.xml"/><Relationship Id="rId23" Type="http://schemas.openxmlformats.org/officeDocument/2006/relationships/image" Target="../media/image4818.png"/><Relationship Id="rId229" Type="http://schemas.openxmlformats.org/officeDocument/2006/relationships/image" Target="../media/image4921.png"/><Relationship Id="rId228" Type="http://schemas.openxmlformats.org/officeDocument/2006/relationships/customXml" Target="../ink/ink4933.xml"/><Relationship Id="rId227" Type="http://schemas.openxmlformats.org/officeDocument/2006/relationships/image" Target="../media/image4920.png"/><Relationship Id="rId226" Type="http://schemas.openxmlformats.org/officeDocument/2006/relationships/customXml" Target="../ink/ink4932.xml"/><Relationship Id="rId225" Type="http://schemas.openxmlformats.org/officeDocument/2006/relationships/image" Target="../media/image4919.png"/><Relationship Id="rId224" Type="http://schemas.openxmlformats.org/officeDocument/2006/relationships/customXml" Target="../ink/ink4931.xml"/><Relationship Id="rId223" Type="http://schemas.openxmlformats.org/officeDocument/2006/relationships/image" Target="../media/image4918.png"/><Relationship Id="rId222" Type="http://schemas.openxmlformats.org/officeDocument/2006/relationships/customXml" Target="../ink/ink4930.xml"/><Relationship Id="rId221" Type="http://schemas.openxmlformats.org/officeDocument/2006/relationships/image" Target="../media/image4917.png"/><Relationship Id="rId220" Type="http://schemas.openxmlformats.org/officeDocument/2006/relationships/customXml" Target="../ink/ink4929.xml"/><Relationship Id="rId22" Type="http://schemas.openxmlformats.org/officeDocument/2006/relationships/customXml" Target="../ink/ink4830.xml"/><Relationship Id="rId219" Type="http://schemas.openxmlformats.org/officeDocument/2006/relationships/image" Target="../media/image4916.png"/><Relationship Id="rId218" Type="http://schemas.openxmlformats.org/officeDocument/2006/relationships/customXml" Target="../ink/ink4928.xml"/><Relationship Id="rId217" Type="http://schemas.openxmlformats.org/officeDocument/2006/relationships/image" Target="../media/image4915.png"/><Relationship Id="rId216" Type="http://schemas.openxmlformats.org/officeDocument/2006/relationships/customXml" Target="../ink/ink4927.xml"/><Relationship Id="rId215" Type="http://schemas.openxmlformats.org/officeDocument/2006/relationships/image" Target="../media/image4914.png"/><Relationship Id="rId214" Type="http://schemas.openxmlformats.org/officeDocument/2006/relationships/customXml" Target="../ink/ink4926.xml"/><Relationship Id="rId213" Type="http://schemas.openxmlformats.org/officeDocument/2006/relationships/image" Target="../media/image4913.png"/><Relationship Id="rId212" Type="http://schemas.openxmlformats.org/officeDocument/2006/relationships/customXml" Target="../ink/ink4925.xml"/><Relationship Id="rId211" Type="http://schemas.openxmlformats.org/officeDocument/2006/relationships/image" Target="../media/image4912.png"/><Relationship Id="rId210" Type="http://schemas.openxmlformats.org/officeDocument/2006/relationships/customXml" Target="../ink/ink4924.xml"/><Relationship Id="rId21" Type="http://schemas.openxmlformats.org/officeDocument/2006/relationships/image" Target="../media/image4817.png"/><Relationship Id="rId209" Type="http://schemas.openxmlformats.org/officeDocument/2006/relationships/image" Target="../media/image4911.png"/><Relationship Id="rId208" Type="http://schemas.openxmlformats.org/officeDocument/2006/relationships/customXml" Target="../ink/ink4923.xml"/><Relationship Id="rId207" Type="http://schemas.openxmlformats.org/officeDocument/2006/relationships/image" Target="../media/image4910.png"/><Relationship Id="rId206" Type="http://schemas.openxmlformats.org/officeDocument/2006/relationships/customXml" Target="../ink/ink4922.xml"/><Relationship Id="rId205" Type="http://schemas.openxmlformats.org/officeDocument/2006/relationships/image" Target="../media/image4909.png"/><Relationship Id="rId204" Type="http://schemas.openxmlformats.org/officeDocument/2006/relationships/customXml" Target="../ink/ink4921.xml"/><Relationship Id="rId203" Type="http://schemas.openxmlformats.org/officeDocument/2006/relationships/image" Target="../media/image4908.png"/><Relationship Id="rId202" Type="http://schemas.openxmlformats.org/officeDocument/2006/relationships/customXml" Target="../ink/ink4920.xml"/><Relationship Id="rId201" Type="http://schemas.openxmlformats.org/officeDocument/2006/relationships/image" Target="../media/image4907.png"/><Relationship Id="rId200" Type="http://schemas.openxmlformats.org/officeDocument/2006/relationships/customXml" Target="../ink/ink4919.xml"/><Relationship Id="rId20" Type="http://schemas.openxmlformats.org/officeDocument/2006/relationships/customXml" Target="../ink/ink4829.xml"/><Relationship Id="rId2" Type="http://schemas.openxmlformats.org/officeDocument/2006/relationships/customXml" Target="../ink/ink4820.xml"/><Relationship Id="rId199" Type="http://schemas.openxmlformats.org/officeDocument/2006/relationships/image" Target="../media/image4906.png"/><Relationship Id="rId198" Type="http://schemas.openxmlformats.org/officeDocument/2006/relationships/customXml" Target="../ink/ink4918.xml"/><Relationship Id="rId197" Type="http://schemas.openxmlformats.org/officeDocument/2006/relationships/image" Target="../media/image4905.png"/><Relationship Id="rId196" Type="http://schemas.openxmlformats.org/officeDocument/2006/relationships/customXml" Target="../ink/ink4917.xml"/><Relationship Id="rId195" Type="http://schemas.openxmlformats.org/officeDocument/2006/relationships/image" Target="../media/image4904.png"/><Relationship Id="rId194" Type="http://schemas.openxmlformats.org/officeDocument/2006/relationships/customXml" Target="../ink/ink4916.xml"/><Relationship Id="rId193" Type="http://schemas.openxmlformats.org/officeDocument/2006/relationships/image" Target="../media/image4903.png"/><Relationship Id="rId192" Type="http://schemas.openxmlformats.org/officeDocument/2006/relationships/customXml" Target="../ink/ink4915.xml"/><Relationship Id="rId191" Type="http://schemas.openxmlformats.org/officeDocument/2006/relationships/image" Target="../media/image4902.png"/><Relationship Id="rId190" Type="http://schemas.openxmlformats.org/officeDocument/2006/relationships/customXml" Target="../ink/ink4914.xml"/><Relationship Id="rId19" Type="http://schemas.openxmlformats.org/officeDocument/2006/relationships/image" Target="../media/image4816.png"/><Relationship Id="rId189" Type="http://schemas.openxmlformats.org/officeDocument/2006/relationships/image" Target="../media/image4901.png"/><Relationship Id="rId188" Type="http://schemas.openxmlformats.org/officeDocument/2006/relationships/customXml" Target="../ink/ink4913.xml"/><Relationship Id="rId187" Type="http://schemas.openxmlformats.org/officeDocument/2006/relationships/image" Target="../media/image4900.png"/><Relationship Id="rId186" Type="http://schemas.openxmlformats.org/officeDocument/2006/relationships/customXml" Target="../ink/ink4912.xml"/><Relationship Id="rId185" Type="http://schemas.openxmlformats.org/officeDocument/2006/relationships/image" Target="../media/image4899.png"/><Relationship Id="rId184" Type="http://schemas.openxmlformats.org/officeDocument/2006/relationships/customXml" Target="../ink/ink4911.xml"/><Relationship Id="rId183" Type="http://schemas.openxmlformats.org/officeDocument/2006/relationships/image" Target="../media/image4898.png"/><Relationship Id="rId182" Type="http://schemas.openxmlformats.org/officeDocument/2006/relationships/customXml" Target="../ink/ink4910.xml"/><Relationship Id="rId181" Type="http://schemas.openxmlformats.org/officeDocument/2006/relationships/image" Target="../media/image4897.png"/><Relationship Id="rId180" Type="http://schemas.openxmlformats.org/officeDocument/2006/relationships/customXml" Target="../ink/ink4909.xml"/><Relationship Id="rId18" Type="http://schemas.openxmlformats.org/officeDocument/2006/relationships/customXml" Target="../ink/ink4828.xml"/><Relationship Id="rId179" Type="http://schemas.openxmlformats.org/officeDocument/2006/relationships/image" Target="../media/image4896.png"/><Relationship Id="rId178" Type="http://schemas.openxmlformats.org/officeDocument/2006/relationships/customXml" Target="../ink/ink4908.xml"/><Relationship Id="rId177" Type="http://schemas.openxmlformats.org/officeDocument/2006/relationships/image" Target="../media/image4895.png"/><Relationship Id="rId176" Type="http://schemas.openxmlformats.org/officeDocument/2006/relationships/customXml" Target="../ink/ink4907.xml"/><Relationship Id="rId175" Type="http://schemas.openxmlformats.org/officeDocument/2006/relationships/image" Target="../media/image4894.png"/><Relationship Id="rId174" Type="http://schemas.openxmlformats.org/officeDocument/2006/relationships/customXml" Target="../ink/ink4906.xml"/><Relationship Id="rId173" Type="http://schemas.openxmlformats.org/officeDocument/2006/relationships/image" Target="../media/image4893.png"/><Relationship Id="rId172" Type="http://schemas.openxmlformats.org/officeDocument/2006/relationships/customXml" Target="../ink/ink4905.xml"/><Relationship Id="rId171" Type="http://schemas.openxmlformats.org/officeDocument/2006/relationships/image" Target="../media/image4892.png"/><Relationship Id="rId170" Type="http://schemas.openxmlformats.org/officeDocument/2006/relationships/customXml" Target="../ink/ink4904.xml"/><Relationship Id="rId17" Type="http://schemas.openxmlformats.org/officeDocument/2006/relationships/image" Target="../media/image4815.png"/><Relationship Id="rId169" Type="http://schemas.openxmlformats.org/officeDocument/2006/relationships/image" Target="../media/image4891.png"/><Relationship Id="rId168" Type="http://schemas.openxmlformats.org/officeDocument/2006/relationships/customXml" Target="../ink/ink4903.xml"/><Relationship Id="rId167" Type="http://schemas.openxmlformats.org/officeDocument/2006/relationships/image" Target="../media/image4890.png"/><Relationship Id="rId166" Type="http://schemas.openxmlformats.org/officeDocument/2006/relationships/customXml" Target="../ink/ink4902.xml"/><Relationship Id="rId165" Type="http://schemas.openxmlformats.org/officeDocument/2006/relationships/image" Target="../media/image4889.png"/><Relationship Id="rId164" Type="http://schemas.openxmlformats.org/officeDocument/2006/relationships/customXml" Target="../ink/ink4901.xml"/><Relationship Id="rId163" Type="http://schemas.openxmlformats.org/officeDocument/2006/relationships/image" Target="../media/image4888.png"/><Relationship Id="rId162" Type="http://schemas.openxmlformats.org/officeDocument/2006/relationships/customXml" Target="../ink/ink4900.xml"/><Relationship Id="rId161" Type="http://schemas.openxmlformats.org/officeDocument/2006/relationships/image" Target="../media/image4887.png"/><Relationship Id="rId160" Type="http://schemas.openxmlformats.org/officeDocument/2006/relationships/customXml" Target="../ink/ink4899.xml"/><Relationship Id="rId16" Type="http://schemas.openxmlformats.org/officeDocument/2006/relationships/customXml" Target="../ink/ink4827.xml"/><Relationship Id="rId159" Type="http://schemas.openxmlformats.org/officeDocument/2006/relationships/image" Target="../media/image4886.png"/><Relationship Id="rId158" Type="http://schemas.openxmlformats.org/officeDocument/2006/relationships/customXml" Target="../ink/ink4898.xml"/><Relationship Id="rId157" Type="http://schemas.openxmlformats.org/officeDocument/2006/relationships/image" Target="../media/image4885.png"/><Relationship Id="rId156" Type="http://schemas.openxmlformats.org/officeDocument/2006/relationships/customXml" Target="../ink/ink4897.xml"/><Relationship Id="rId155" Type="http://schemas.openxmlformats.org/officeDocument/2006/relationships/image" Target="../media/image4884.png"/><Relationship Id="rId154" Type="http://schemas.openxmlformats.org/officeDocument/2006/relationships/customXml" Target="../ink/ink4896.xml"/><Relationship Id="rId153" Type="http://schemas.openxmlformats.org/officeDocument/2006/relationships/image" Target="../media/image4883.png"/><Relationship Id="rId152" Type="http://schemas.openxmlformats.org/officeDocument/2006/relationships/customXml" Target="../ink/ink4895.xml"/><Relationship Id="rId151" Type="http://schemas.openxmlformats.org/officeDocument/2006/relationships/image" Target="../media/image4882.png"/><Relationship Id="rId150" Type="http://schemas.openxmlformats.org/officeDocument/2006/relationships/customXml" Target="../ink/ink4894.xml"/><Relationship Id="rId15" Type="http://schemas.openxmlformats.org/officeDocument/2006/relationships/image" Target="../media/image4814.png"/><Relationship Id="rId149" Type="http://schemas.openxmlformats.org/officeDocument/2006/relationships/image" Target="../media/image4881.png"/><Relationship Id="rId148" Type="http://schemas.openxmlformats.org/officeDocument/2006/relationships/customXml" Target="../ink/ink4893.xml"/><Relationship Id="rId147" Type="http://schemas.openxmlformats.org/officeDocument/2006/relationships/image" Target="../media/image4880.png"/><Relationship Id="rId146" Type="http://schemas.openxmlformats.org/officeDocument/2006/relationships/customXml" Target="../ink/ink4892.xml"/><Relationship Id="rId145" Type="http://schemas.openxmlformats.org/officeDocument/2006/relationships/image" Target="../media/image4879.png"/><Relationship Id="rId144" Type="http://schemas.openxmlformats.org/officeDocument/2006/relationships/customXml" Target="../ink/ink4891.xml"/><Relationship Id="rId143" Type="http://schemas.openxmlformats.org/officeDocument/2006/relationships/image" Target="../media/image4878.png"/><Relationship Id="rId142" Type="http://schemas.openxmlformats.org/officeDocument/2006/relationships/customXml" Target="../ink/ink4890.xml"/><Relationship Id="rId141" Type="http://schemas.openxmlformats.org/officeDocument/2006/relationships/image" Target="../media/image4877.png"/><Relationship Id="rId140" Type="http://schemas.openxmlformats.org/officeDocument/2006/relationships/customXml" Target="../ink/ink4889.xml"/><Relationship Id="rId14" Type="http://schemas.openxmlformats.org/officeDocument/2006/relationships/customXml" Target="../ink/ink4826.xml"/><Relationship Id="rId139" Type="http://schemas.openxmlformats.org/officeDocument/2006/relationships/image" Target="../media/image4876.png"/><Relationship Id="rId138" Type="http://schemas.openxmlformats.org/officeDocument/2006/relationships/customXml" Target="../ink/ink4888.xml"/><Relationship Id="rId137" Type="http://schemas.openxmlformats.org/officeDocument/2006/relationships/image" Target="../media/image4875.png"/><Relationship Id="rId136" Type="http://schemas.openxmlformats.org/officeDocument/2006/relationships/customXml" Target="../ink/ink4887.xml"/><Relationship Id="rId135" Type="http://schemas.openxmlformats.org/officeDocument/2006/relationships/image" Target="../media/image4874.png"/><Relationship Id="rId134" Type="http://schemas.openxmlformats.org/officeDocument/2006/relationships/customXml" Target="../ink/ink4886.xml"/><Relationship Id="rId133" Type="http://schemas.openxmlformats.org/officeDocument/2006/relationships/image" Target="../media/image4873.png"/><Relationship Id="rId132" Type="http://schemas.openxmlformats.org/officeDocument/2006/relationships/customXml" Target="../ink/ink4885.xml"/><Relationship Id="rId131" Type="http://schemas.openxmlformats.org/officeDocument/2006/relationships/image" Target="../media/image4872.png"/><Relationship Id="rId130" Type="http://schemas.openxmlformats.org/officeDocument/2006/relationships/customXml" Target="../ink/ink4884.xml"/><Relationship Id="rId13" Type="http://schemas.openxmlformats.org/officeDocument/2006/relationships/image" Target="../media/image4813.png"/><Relationship Id="rId129" Type="http://schemas.openxmlformats.org/officeDocument/2006/relationships/image" Target="../media/image4871.png"/><Relationship Id="rId128" Type="http://schemas.openxmlformats.org/officeDocument/2006/relationships/customXml" Target="../ink/ink4883.xml"/><Relationship Id="rId127" Type="http://schemas.openxmlformats.org/officeDocument/2006/relationships/image" Target="../media/image4870.png"/><Relationship Id="rId126" Type="http://schemas.openxmlformats.org/officeDocument/2006/relationships/customXml" Target="../ink/ink4882.xml"/><Relationship Id="rId125" Type="http://schemas.openxmlformats.org/officeDocument/2006/relationships/image" Target="../media/image4869.png"/><Relationship Id="rId124" Type="http://schemas.openxmlformats.org/officeDocument/2006/relationships/customXml" Target="../ink/ink4881.xml"/><Relationship Id="rId123" Type="http://schemas.openxmlformats.org/officeDocument/2006/relationships/image" Target="../media/image4868.png"/><Relationship Id="rId122" Type="http://schemas.openxmlformats.org/officeDocument/2006/relationships/customXml" Target="../ink/ink4880.xml"/><Relationship Id="rId121" Type="http://schemas.openxmlformats.org/officeDocument/2006/relationships/image" Target="../media/image4867.png"/><Relationship Id="rId120" Type="http://schemas.openxmlformats.org/officeDocument/2006/relationships/customXml" Target="../ink/ink4879.xml"/><Relationship Id="rId12" Type="http://schemas.openxmlformats.org/officeDocument/2006/relationships/customXml" Target="../ink/ink4825.xml"/><Relationship Id="rId119" Type="http://schemas.openxmlformats.org/officeDocument/2006/relationships/image" Target="../media/image4866.png"/><Relationship Id="rId118" Type="http://schemas.openxmlformats.org/officeDocument/2006/relationships/customXml" Target="../ink/ink4878.xml"/><Relationship Id="rId117" Type="http://schemas.openxmlformats.org/officeDocument/2006/relationships/image" Target="../media/image4865.png"/><Relationship Id="rId116" Type="http://schemas.openxmlformats.org/officeDocument/2006/relationships/customXml" Target="../ink/ink4877.xml"/><Relationship Id="rId115" Type="http://schemas.openxmlformats.org/officeDocument/2006/relationships/image" Target="../media/image4864.png"/><Relationship Id="rId114" Type="http://schemas.openxmlformats.org/officeDocument/2006/relationships/customXml" Target="../ink/ink4876.xml"/><Relationship Id="rId113" Type="http://schemas.openxmlformats.org/officeDocument/2006/relationships/image" Target="../media/image4863.png"/><Relationship Id="rId112" Type="http://schemas.openxmlformats.org/officeDocument/2006/relationships/customXml" Target="../ink/ink4875.xml"/><Relationship Id="rId111" Type="http://schemas.openxmlformats.org/officeDocument/2006/relationships/image" Target="../media/image4862.png"/><Relationship Id="rId110" Type="http://schemas.openxmlformats.org/officeDocument/2006/relationships/customXml" Target="../ink/ink4874.xml"/><Relationship Id="rId11" Type="http://schemas.openxmlformats.org/officeDocument/2006/relationships/image" Target="../media/image4812.png"/><Relationship Id="rId109" Type="http://schemas.openxmlformats.org/officeDocument/2006/relationships/image" Target="../media/image4861.png"/><Relationship Id="rId108" Type="http://schemas.openxmlformats.org/officeDocument/2006/relationships/customXml" Target="../ink/ink4873.xml"/><Relationship Id="rId107" Type="http://schemas.openxmlformats.org/officeDocument/2006/relationships/image" Target="../media/image4860.png"/><Relationship Id="rId106" Type="http://schemas.openxmlformats.org/officeDocument/2006/relationships/customXml" Target="../ink/ink4872.xml"/><Relationship Id="rId105" Type="http://schemas.openxmlformats.org/officeDocument/2006/relationships/image" Target="../media/image4859.png"/><Relationship Id="rId104" Type="http://schemas.openxmlformats.org/officeDocument/2006/relationships/customXml" Target="../ink/ink4871.xml"/><Relationship Id="rId103" Type="http://schemas.openxmlformats.org/officeDocument/2006/relationships/image" Target="../media/image4858.png"/><Relationship Id="rId102" Type="http://schemas.openxmlformats.org/officeDocument/2006/relationships/customXml" Target="../ink/ink4870.xml"/><Relationship Id="rId101" Type="http://schemas.openxmlformats.org/officeDocument/2006/relationships/image" Target="../media/image4857.png"/><Relationship Id="rId100" Type="http://schemas.openxmlformats.org/officeDocument/2006/relationships/customXml" Target="../ink/ink4869.xml"/><Relationship Id="rId10" Type="http://schemas.openxmlformats.org/officeDocument/2006/relationships/customXml" Target="../ink/ink4824.xml"/><Relationship Id="rId1" Type="http://schemas.openxmlformats.org/officeDocument/2006/relationships/image" Target="../media/image4807.emf"/></Relationships>
</file>

<file path=ppt/slides/_rels/slide17.xml.rels><?xml version="1.0" encoding="UTF-8" standalone="yes"?>
<Relationships xmlns="http://schemas.openxmlformats.org/package/2006/relationships"><Relationship Id="rId99" Type="http://schemas.openxmlformats.org/officeDocument/2006/relationships/image" Target="../media/image5251.png"/><Relationship Id="rId98" Type="http://schemas.openxmlformats.org/officeDocument/2006/relationships/customXml" Target="../ink/ink5262.xml"/><Relationship Id="rId97" Type="http://schemas.openxmlformats.org/officeDocument/2006/relationships/image" Target="../media/image5250.png"/><Relationship Id="rId96" Type="http://schemas.openxmlformats.org/officeDocument/2006/relationships/customXml" Target="../ink/ink5261.xml"/><Relationship Id="rId95" Type="http://schemas.openxmlformats.org/officeDocument/2006/relationships/image" Target="../media/image5249.png"/><Relationship Id="rId94" Type="http://schemas.openxmlformats.org/officeDocument/2006/relationships/customXml" Target="../ink/ink5260.xml"/><Relationship Id="rId93" Type="http://schemas.openxmlformats.org/officeDocument/2006/relationships/image" Target="../media/image5248.png"/><Relationship Id="rId92" Type="http://schemas.openxmlformats.org/officeDocument/2006/relationships/customXml" Target="../ink/ink5259.xml"/><Relationship Id="rId91" Type="http://schemas.openxmlformats.org/officeDocument/2006/relationships/image" Target="../media/image5247.png"/><Relationship Id="rId90" Type="http://schemas.openxmlformats.org/officeDocument/2006/relationships/customXml" Target="../ink/ink5258.xml"/><Relationship Id="rId9" Type="http://schemas.openxmlformats.org/officeDocument/2006/relationships/image" Target="../media/image5206.png"/><Relationship Id="rId89" Type="http://schemas.openxmlformats.org/officeDocument/2006/relationships/image" Target="../media/image5246.png"/><Relationship Id="rId88" Type="http://schemas.openxmlformats.org/officeDocument/2006/relationships/customXml" Target="../ink/ink5257.xml"/><Relationship Id="rId87" Type="http://schemas.openxmlformats.org/officeDocument/2006/relationships/image" Target="../media/image5245.png"/><Relationship Id="rId86" Type="http://schemas.openxmlformats.org/officeDocument/2006/relationships/customXml" Target="../ink/ink5256.xml"/><Relationship Id="rId85" Type="http://schemas.openxmlformats.org/officeDocument/2006/relationships/image" Target="../media/image5244.png"/><Relationship Id="rId84" Type="http://schemas.openxmlformats.org/officeDocument/2006/relationships/customXml" Target="../ink/ink5255.xml"/><Relationship Id="rId83" Type="http://schemas.openxmlformats.org/officeDocument/2006/relationships/image" Target="../media/image5243.png"/><Relationship Id="rId82" Type="http://schemas.openxmlformats.org/officeDocument/2006/relationships/customXml" Target="../ink/ink5254.xml"/><Relationship Id="rId81" Type="http://schemas.openxmlformats.org/officeDocument/2006/relationships/image" Target="../media/image5242.png"/><Relationship Id="rId80" Type="http://schemas.openxmlformats.org/officeDocument/2006/relationships/customXml" Target="../ink/ink5253.xml"/><Relationship Id="rId8" Type="http://schemas.openxmlformats.org/officeDocument/2006/relationships/customXml" Target="../ink/ink5217.xml"/><Relationship Id="rId79" Type="http://schemas.openxmlformats.org/officeDocument/2006/relationships/image" Target="../media/image5241.png"/><Relationship Id="rId78" Type="http://schemas.openxmlformats.org/officeDocument/2006/relationships/customXml" Target="../ink/ink5252.xml"/><Relationship Id="rId77" Type="http://schemas.openxmlformats.org/officeDocument/2006/relationships/image" Target="../media/image5240.png"/><Relationship Id="rId76" Type="http://schemas.openxmlformats.org/officeDocument/2006/relationships/customXml" Target="../ink/ink5251.xml"/><Relationship Id="rId75" Type="http://schemas.openxmlformats.org/officeDocument/2006/relationships/image" Target="../media/image5239.png"/><Relationship Id="rId74" Type="http://schemas.openxmlformats.org/officeDocument/2006/relationships/customXml" Target="../ink/ink5250.xml"/><Relationship Id="rId73" Type="http://schemas.openxmlformats.org/officeDocument/2006/relationships/image" Target="../media/image5238.png"/><Relationship Id="rId72" Type="http://schemas.openxmlformats.org/officeDocument/2006/relationships/customXml" Target="../ink/ink5249.xml"/><Relationship Id="rId71" Type="http://schemas.openxmlformats.org/officeDocument/2006/relationships/image" Target="../media/image5237.png"/><Relationship Id="rId70" Type="http://schemas.openxmlformats.org/officeDocument/2006/relationships/customXml" Target="../ink/ink5248.xml"/><Relationship Id="rId7" Type="http://schemas.openxmlformats.org/officeDocument/2006/relationships/image" Target="../media/image5205.png"/><Relationship Id="rId69" Type="http://schemas.openxmlformats.org/officeDocument/2006/relationships/image" Target="../media/image5236.png"/><Relationship Id="rId68" Type="http://schemas.openxmlformats.org/officeDocument/2006/relationships/customXml" Target="../ink/ink5247.xml"/><Relationship Id="rId67" Type="http://schemas.openxmlformats.org/officeDocument/2006/relationships/image" Target="../media/image5235.png"/><Relationship Id="rId66" Type="http://schemas.openxmlformats.org/officeDocument/2006/relationships/customXml" Target="../ink/ink5246.xml"/><Relationship Id="rId65" Type="http://schemas.openxmlformats.org/officeDocument/2006/relationships/image" Target="../media/image5234.png"/><Relationship Id="rId64" Type="http://schemas.openxmlformats.org/officeDocument/2006/relationships/customXml" Target="../ink/ink5245.xml"/><Relationship Id="rId63" Type="http://schemas.openxmlformats.org/officeDocument/2006/relationships/image" Target="../media/image5233.png"/><Relationship Id="rId62" Type="http://schemas.openxmlformats.org/officeDocument/2006/relationships/customXml" Target="../ink/ink5244.xml"/><Relationship Id="rId61" Type="http://schemas.openxmlformats.org/officeDocument/2006/relationships/image" Target="../media/image5232.png"/><Relationship Id="rId60" Type="http://schemas.openxmlformats.org/officeDocument/2006/relationships/customXml" Target="../ink/ink5243.xml"/><Relationship Id="rId6" Type="http://schemas.openxmlformats.org/officeDocument/2006/relationships/customXml" Target="../ink/ink5216.xml"/><Relationship Id="rId59" Type="http://schemas.openxmlformats.org/officeDocument/2006/relationships/image" Target="../media/image5231.png"/><Relationship Id="rId58" Type="http://schemas.openxmlformats.org/officeDocument/2006/relationships/customXml" Target="../ink/ink5242.xml"/><Relationship Id="rId57" Type="http://schemas.openxmlformats.org/officeDocument/2006/relationships/image" Target="../media/image5230.png"/><Relationship Id="rId56" Type="http://schemas.openxmlformats.org/officeDocument/2006/relationships/customXml" Target="../ink/ink5241.xml"/><Relationship Id="rId55" Type="http://schemas.openxmlformats.org/officeDocument/2006/relationships/image" Target="../media/image5229.png"/><Relationship Id="rId54" Type="http://schemas.openxmlformats.org/officeDocument/2006/relationships/customXml" Target="../ink/ink5240.xml"/><Relationship Id="rId53" Type="http://schemas.openxmlformats.org/officeDocument/2006/relationships/image" Target="../media/image5228.png"/><Relationship Id="rId521" Type="http://schemas.openxmlformats.org/officeDocument/2006/relationships/slideLayout" Target="../slideLayouts/slideLayout1.xml"/><Relationship Id="rId520" Type="http://schemas.openxmlformats.org/officeDocument/2006/relationships/tags" Target="../tags/tag79.xml"/><Relationship Id="rId52" Type="http://schemas.openxmlformats.org/officeDocument/2006/relationships/customXml" Target="../ink/ink5239.xml"/><Relationship Id="rId519" Type="http://schemas.openxmlformats.org/officeDocument/2006/relationships/image" Target="../media/image5460.png"/><Relationship Id="rId518" Type="http://schemas.openxmlformats.org/officeDocument/2006/relationships/customXml" Target="../ink/ink5472.xml"/><Relationship Id="rId517" Type="http://schemas.openxmlformats.org/officeDocument/2006/relationships/image" Target="../media/image5459.png"/><Relationship Id="rId516" Type="http://schemas.openxmlformats.org/officeDocument/2006/relationships/customXml" Target="../ink/ink5471.xml"/><Relationship Id="rId515" Type="http://schemas.openxmlformats.org/officeDocument/2006/relationships/image" Target="../media/image5458.png"/><Relationship Id="rId514" Type="http://schemas.openxmlformats.org/officeDocument/2006/relationships/customXml" Target="../ink/ink5470.xml"/><Relationship Id="rId513" Type="http://schemas.openxmlformats.org/officeDocument/2006/relationships/image" Target="../media/image5457.png"/><Relationship Id="rId512" Type="http://schemas.openxmlformats.org/officeDocument/2006/relationships/customXml" Target="../ink/ink5469.xml"/><Relationship Id="rId511" Type="http://schemas.openxmlformats.org/officeDocument/2006/relationships/image" Target="../media/image5456.png"/><Relationship Id="rId510" Type="http://schemas.openxmlformats.org/officeDocument/2006/relationships/customXml" Target="../ink/ink5468.xml"/><Relationship Id="rId51" Type="http://schemas.openxmlformats.org/officeDocument/2006/relationships/image" Target="../media/image5227.png"/><Relationship Id="rId509" Type="http://schemas.openxmlformats.org/officeDocument/2006/relationships/image" Target="../media/image5455.png"/><Relationship Id="rId508" Type="http://schemas.openxmlformats.org/officeDocument/2006/relationships/customXml" Target="../ink/ink5467.xml"/><Relationship Id="rId507" Type="http://schemas.openxmlformats.org/officeDocument/2006/relationships/image" Target="../media/image5454.png"/><Relationship Id="rId506" Type="http://schemas.openxmlformats.org/officeDocument/2006/relationships/customXml" Target="../ink/ink5466.xml"/><Relationship Id="rId505" Type="http://schemas.openxmlformats.org/officeDocument/2006/relationships/image" Target="../media/image5453.png"/><Relationship Id="rId504" Type="http://schemas.openxmlformats.org/officeDocument/2006/relationships/customXml" Target="../ink/ink5465.xml"/><Relationship Id="rId503" Type="http://schemas.openxmlformats.org/officeDocument/2006/relationships/image" Target="../media/image5452.png"/><Relationship Id="rId502" Type="http://schemas.openxmlformats.org/officeDocument/2006/relationships/customXml" Target="../ink/ink5464.xml"/><Relationship Id="rId501" Type="http://schemas.openxmlformats.org/officeDocument/2006/relationships/image" Target="../media/image5451.png"/><Relationship Id="rId500" Type="http://schemas.openxmlformats.org/officeDocument/2006/relationships/customXml" Target="../ink/ink5463.xml"/><Relationship Id="rId50" Type="http://schemas.openxmlformats.org/officeDocument/2006/relationships/customXml" Target="../ink/ink5238.xml"/><Relationship Id="rId5" Type="http://schemas.openxmlformats.org/officeDocument/2006/relationships/image" Target="../media/image5204.png"/><Relationship Id="rId499" Type="http://schemas.openxmlformats.org/officeDocument/2006/relationships/image" Target="../media/image5450.png"/><Relationship Id="rId498" Type="http://schemas.openxmlformats.org/officeDocument/2006/relationships/customXml" Target="../ink/ink5462.xml"/><Relationship Id="rId497" Type="http://schemas.openxmlformats.org/officeDocument/2006/relationships/image" Target="../media/image5449.png"/><Relationship Id="rId496" Type="http://schemas.openxmlformats.org/officeDocument/2006/relationships/customXml" Target="../ink/ink5461.xml"/><Relationship Id="rId495" Type="http://schemas.openxmlformats.org/officeDocument/2006/relationships/image" Target="../media/image5448.png"/><Relationship Id="rId494" Type="http://schemas.openxmlformats.org/officeDocument/2006/relationships/customXml" Target="../ink/ink5460.xml"/><Relationship Id="rId493" Type="http://schemas.openxmlformats.org/officeDocument/2006/relationships/image" Target="../media/image5447.png"/><Relationship Id="rId492" Type="http://schemas.openxmlformats.org/officeDocument/2006/relationships/customXml" Target="../ink/ink5459.xml"/><Relationship Id="rId491" Type="http://schemas.openxmlformats.org/officeDocument/2006/relationships/image" Target="../media/image5446.png"/><Relationship Id="rId490" Type="http://schemas.openxmlformats.org/officeDocument/2006/relationships/customXml" Target="../ink/ink5458.xml"/><Relationship Id="rId49" Type="http://schemas.openxmlformats.org/officeDocument/2006/relationships/image" Target="../media/image5226.png"/><Relationship Id="rId489" Type="http://schemas.openxmlformats.org/officeDocument/2006/relationships/image" Target="../media/image5445.png"/><Relationship Id="rId488" Type="http://schemas.openxmlformats.org/officeDocument/2006/relationships/customXml" Target="../ink/ink5457.xml"/><Relationship Id="rId487" Type="http://schemas.openxmlformats.org/officeDocument/2006/relationships/image" Target="../media/image5444.png"/><Relationship Id="rId486" Type="http://schemas.openxmlformats.org/officeDocument/2006/relationships/customXml" Target="../ink/ink5456.xml"/><Relationship Id="rId485" Type="http://schemas.openxmlformats.org/officeDocument/2006/relationships/image" Target="../media/image5443.png"/><Relationship Id="rId484" Type="http://schemas.openxmlformats.org/officeDocument/2006/relationships/customXml" Target="../ink/ink5455.xml"/><Relationship Id="rId483" Type="http://schemas.openxmlformats.org/officeDocument/2006/relationships/image" Target="../media/image5442.png"/><Relationship Id="rId482" Type="http://schemas.openxmlformats.org/officeDocument/2006/relationships/customXml" Target="../ink/ink5454.xml"/><Relationship Id="rId481" Type="http://schemas.openxmlformats.org/officeDocument/2006/relationships/image" Target="../media/image5441.png"/><Relationship Id="rId480" Type="http://schemas.openxmlformats.org/officeDocument/2006/relationships/customXml" Target="../ink/ink5453.xml"/><Relationship Id="rId48" Type="http://schemas.openxmlformats.org/officeDocument/2006/relationships/customXml" Target="../ink/ink5237.xml"/><Relationship Id="rId479" Type="http://schemas.openxmlformats.org/officeDocument/2006/relationships/image" Target="../media/image5440.png"/><Relationship Id="rId478" Type="http://schemas.openxmlformats.org/officeDocument/2006/relationships/customXml" Target="../ink/ink5452.xml"/><Relationship Id="rId477" Type="http://schemas.openxmlformats.org/officeDocument/2006/relationships/image" Target="../media/image5439.png"/><Relationship Id="rId476" Type="http://schemas.openxmlformats.org/officeDocument/2006/relationships/customXml" Target="../ink/ink5451.xml"/><Relationship Id="rId475" Type="http://schemas.openxmlformats.org/officeDocument/2006/relationships/image" Target="../media/image5438.png"/><Relationship Id="rId474" Type="http://schemas.openxmlformats.org/officeDocument/2006/relationships/customXml" Target="../ink/ink5450.xml"/><Relationship Id="rId473" Type="http://schemas.openxmlformats.org/officeDocument/2006/relationships/image" Target="../media/image5437.png"/><Relationship Id="rId472" Type="http://schemas.openxmlformats.org/officeDocument/2006/relationships/customXml" Target="../ink/ink5449.xml"/><Relationship Id="rId471" Type="http://schemas.openxmlformats.org/officeDocument/2006/relationships/image" Target="../media/image1050.png"/><Relationship Id="rId470" Type="http://schemas.openxmlformats.org/officeDocument/2006/relationships/customXml" Target="../ink/ink5448.xml"/><Relationship Id="rId47" Type="http://schemas.openxmlformats.org/officeDocument/2006/relationships/image" Target="../media/image5225.png"/><Relationship Id="rId469" Type="http://schemas.openxmlformats.org/officeDocument/2006/relationships/image" Target="../media/image5436.png"/><Relationship Id="rId468" Type="http://schemas.openxmlformats.org/officeDocument/2006/relationships/customXml" Target="../ink/ink5447.xml"/><Relationship Id="rId467" Type="http://schemas.openxmlformats.org/officeDocument/2006/relationships/image" Target="../media/image5435.png"/><Relationship Id="rId466" Type="http://schemas.openxmlformats.org/officeDocument/2006/relationships/customXml" Target="../ink/ink5446.xml"/><Relationship Id="rId465" Type="http://schemas.openxmlformats.org/officeDocument/2006/relationships/image" Target="../media/image5434.png"/><Relationship Id="rId464" Type="http://schemas.openxmlformats.org/officeDocument/2006/relationships/customXml" Target="../ink/ink5445.xml"/><Relationship Id="rId463" Type="http://schemas.openxmlformats.org/officeDocument/2006/relationships/image" Target="../media/image5433.png"/><Relationship Id="rId462" Type="http://schemas.openxmlformats.org/officeDocument/2006/relationships/customXml" Target="../ink/ink5444.xml"/><Relationship Id="rId461" Type="http://schemas.openxmlformats.org/officeDocument/2006/relationships/image" Target="../media/image5432.png"/><Relationship Id="rId460" Type="http://schemas.openxmlformats.org/officeDocument/2006/relationships/customXml" Target="../ink/ink5443.xml"/><Relationship Id="rId46" Type="http://schemas.openxmlformats.org/officeDocument/2006/relationships/customXml" Target="../ink/ink5236.xml"/><Relationship Id="rId459" Type="http://schemas.openxmlformats.org/officeDocument/2006/relationships/image" Target="../media/image5431.png"/><Relationship Id="rId458" Type="http://schemas.openxmlformats.org/officeDocument/2006/relationships/customXml" Target="../ink/ink5442.xml"/><Relationship Id="rId457" Type="http://schemas.openxmlformats.org/officeDocument/2006/relationships/image" Target="../media/image5430.png"/><Relationship Id="rId456" Type="http://schemas.openxmlformats.org/officeDocument/2006/relationships/customXml" Target="../ink/ink5441.xml"/><Relationship Id="rId455" Type="http://schemas.openxmlformats.org/officeDocument/2006/relationships/image" Target="../media/image5429.png"/><Relationship Id="rId454" Type="http://schemas.openxmlformats.org/officeDocument/2006/relationships/customXml" Target="../ink/ink5440.xml"/><Relationship Id="rId453" Type="http://schemas.openxmlformats.org/officeDocument/2006/relationships/image" Target="../media/image5428.png"/><Relationship Id="rId452" Type="http://schemas.openxmlformats.org/officeDocument/2006/relationships/customXml" Target="../ink/ink5439.xml"/><Relationship Id="rId451" Type="http://schemas.openxmlformats.org/officeDocument/2006/relationships/image" Target="../media/image5427.png"/><Relationship Id="rId450" Type="http://schemas.openxmlformats.org/officeDocument/2006/relationships/customXml" Target="../ink/ink5438.xml"/><Relationship Id="rId45" Type="http://schemas.openxmlformats.org/officeDocument/2006/relationships/image" Target="../media/image5224.png"/><Relationship Id="rId449" Type="http://schemas.openxmlformats.org/officeDocument/2006/relationships/image" Target="../media/image5426.png"/><Relationship Id="rId448" Type="http://schemas.openxmlformats.org/officeDocument/2006/relationships/customXml" Target="../ink/ink5437.xml"/><Relationship Id="rId447" Type="http://schemas.openxmlformats.org/officeDocument/2006/relationships/image" Target="../media/image5425.png"/><Relationship Id="rId446" Type="http://schemas.openxmlformats.org/officeDocument/2006/relationships/customXml" Target="../ink/ink5436.xml"/><Relationship Id="rId445" Type="http://schemas.openxmlformats.org/officeDocument/2006/relationships/image" Target="../media/image5424.png"/><Relationship Id="rId444" Type="http://schemas.openxmlformats.org/officeDocument/2006/relationships/customXml" Target="../ink/ink5435.xml"/><Relationship Id="rId443" Type="http://schemas.openxmlformats.org/officeDocument/2006/relationships/image" Target="../media/image5423.png"/><Relationship Id="rId442" Type="http://schemas.openxmlformats.org/officeDocument/2006/relationships/customXml" Target="../ink/ink5434.xml"/><Relationship Id="rId441" Type="http://schemas.openxmlformats.org/officeDocument/2006/relationships/image" Target="../media/image5422.png"/><Relationship Id="rId440" Type="http://schemas.openxmlformats.org/officeDocument/2006/relationships/customXml" Target="../ink/ink5433.xml"/><Relationship Id="rId44" Type="http://schemas.openxmlformats.org/officeDocument/2006/relationships/customXml" Target="../ink/ink5235.xml"/><Relationship Id="rId439" Type="http://schemas.openxmlformats.org/officeDocument/2006/relationships/image" Target="../media/image5421.png"/><Relationship Id="rId438" Type="http://schemas.openxmlformats.org/officeDocument/2006/relationships/customXml" Target="../ink/ink5432.xml"/><Relationship Id="rId437" Type="http://schemas.openxmlformats.org/officeDocument/2006/relationships/image" Target="../media/image5420.png"/><Relationship Id="rId436" Type="http://schemas.openxmlformats.org/officeDocument/2006/relationships/customXml" Target="../ink/ink5431.xml"/><Relationship Id="rId435" Type="http://schemas.openxmlformats.org/officeDocument/2006/relationships/image" Target="../media/image5419.png"/><Relationship Id="rId434" Type="http://schemas.openxmlformats.org/officeDocument/2006/relationships/customXml" Target="../ink/ink5430.xml"/><Relationship Id="rId433" Type="http://schemas.openxmlformats.org/officeDocument/2006/relationships/image" Target="../media/image5418.png"/><Relationship Id="rId432" Type="http://schemas.openxmlformats.org/officeDocument/2006/relationships/customXml" Target="../ink/ink5429.xml"/><Relationship Id="rId431" Type="http://schemas.openxmlformats.org/officeDocument/2006/relationships/image" Target="../media/image5417.png"/><Relationship Id="rId430" Type="http://schemas.openxmlformats.org/officeDocument/2006/relationships/customXml" Target="../ink/ink5428.xml"/><Relationship Id="rId43" Type="http://schemas.openxmlformats.org/officeDocument/2006/relationships/image" Target="../media/image5223.png"/><Relationship Id="rId429" Type="http://schemas.openxmlformats.org/officeDocument/2006/relationships/image" Target="../media/image5416.png"/><Relationship Id="rId428" Type="http://schemas.openxmlformats.org/officeDocument/2006/relationships/customXml" Target="../ink/ink5427.xml"/><Relationship Id="rId427" Type="http://schemas.openxmlformats.org/officeDocument/2006/relationships/image" Target="../media/image5415.png"/><Relationship Id="rId426" Type="http://schemas.openxmlformats.org/officeDocument/2006/relationships/customXml" Target="../ink/ink5426.xml"/><Relationship Id="rId425" Type="http://schemas.openxmlformats.org/officeDocument/2006/relationships/image" Target="../media/image5414.png"/><Relationship Id="rId424" Type="http://schemas.openxmlformats.org/officeDocument/2006/relationships/customXml" Target="../ink/ink5425.xml"/><Relationship Id="rId423" Type="http://schemas.openxmlformats.org/officeDocument/2006/relationships/image" Target="../media/image5413.png"/><Relationship Id="rId422" Type="http://schemas.openxmlformats.org/officeDocument/2006/relationships/customXml" Target="../ink/ink5424.xml"/><Relationship Id="rId421" Type="http://schemas.openxmlformats.org/officeDocument/2006/relationships/image" Target="../media/image5412.png"/><Relationship Id="rId420" Type="http://schemas.openxmlformats.org/officeDocument/2006/relationships/customXml" Target="../ink/ink5423.xml"/><Relationship Id="rId42" Type="http://schemas.openxmlformats.org/officeDocument/2006/relationships/customXml" Target="../ink/ink5234.xml"/><Relationship Id="rId419" Type="http://schemas.openxmlformats.org/officeDocument/2006/relationships/image" Target="../media/image5411.png"/><Relationship Id="rId418" Type="http://schemas.openxmlformats.org/officeDocument/2006/relationships/customXml" Target="../ink/ink5422.xml"/><Relationship Id="rId417" Type="http://schemas.openxmlformats.org/officeDocument/2006/relationships/image" Target="../media/image5410.png"/><Relationship Id="rId416" Type="http://schemas.openxmlformats.org/officeDocument/2006/relationships/customXml" Target="../ink/ink5421.xml"/><Relationship Id="rId415" Type="http://schemas.openxmlformats.org/officeDocument/2006/relationships/image" Target="../media/image5409.png"/><Relationship Id="rId414" Type="http://schemas.openxmlformats.org/officeDocument/2006/relationships/customXml" Target="../ink/ink5420.xml"/><Relationship Id="rId413" Type="http://schemas.openxmlformats.org/officeDocument/2006/relationships/image" Target="../media/image5408.png"/><Relationship Id="rId412" Type="http://schemas.openxmlformats.org/officeDocument/2006/relationships/customXml" Target="../ink/ink5419.xml"/><Relationship Id="rId411" Type="http://schemas.openxmlformats.org/officeDocument/2006/relationships/image" Target="../media/image5407.png"/><Relationship Id="rId410" Type="http://schemas.openxmlformats.org/officeDocument/2006/relationships/customXml" Target="../ink/ink5418.xml"/><Relationship Id="rId41" Type="http://schemas.openxmlformats.org/officeDocument/2006/relationships/image" Target="../media/image5222.png"/><Relationship Id="rId409" Type="http://schemas.openxmlformats.org/officeDocument/2006/relationships/image" Target="../media/image5406.png"/><Relationship Id="rId408" Type="http://schemas.openxmlformats.org/officeDocument/2006/relationships/customXml" Target="../ink/ink5417.xml"/><Relationship Id="rId407" Type="http://schemas.openxmlformats.org/officeDocument/2006/relationships/image" Target="../media/image5405.png"/><Relationship Id="rId406" Type="http://schemas.openxmlformats.org/officeDocument/2006/relationships/customXml" Target="../ink/ink5416.xml"/><Relationship Id="rId405" Type="http://schemas.openxmlformats.org/officeDocument/2006/relationships/image" Target="../media/image5404.png"/><Relationship Id="rId404" Type="http://schemas.openxmlformats.org/officeDocument/2006/relationships/customXml" Target="../ink/ink5415.xml"/><Relationship Id="rId403" Type="http://schemas.openxmlformats.org/officeDocument/2006/relationships/image" Target="../media/image5403.png"/><Relationship Id="rId402" Type="http://schemas.openxmlformats.org/officeDocument/2006/relationships/customXml" Target="../ink/ink5414.xml"/><Relationship Id="rId401" Type="http://schemas.openxmlformats.org/officeDocument/2006/relationships/image" Target="../media/image5402.png"/><Relationship Id="rId400" Type="http://schemas.openxmlformats.org/officeDocument/2006/relationships/customXml" Target="../ink/ink5413.xml"/><Relationship Id="rId40" Type="http://schemas.openxmlformats.org/officeDocument/2006/relationships/customXml" Target="../ink/ink5233.xml"/><Relationship Id="rId4" Type="http://schemas.openxmlformats.org/officeDocument/2006/relationships/customXml" Target="../ink/ink5215.xml"/><Relationship Id="rId399" Type="http://schemas.openxmlformats.org/officeDocument/2006/relationships/image" Target="../media/image5401.png"/><Relationship Id="rId398" Type="http://schemas.openxmlformats.org/officeDocument/2006/relationships/customXml" Target="../ink/ink5412.xml"/><Relationship Id="rId397" Type="http://schemas.openxmlformats.org/officeDocument/2006/relationships/image" Target="../media/image5400.png"/><Relationship Id="rId396" Type="http://schemas.openxmlformats.org/officeDocument/2006/relationships/customXml" Target="../ink/ink5411.xml"/><Relationship Id="rId395" Type="http://schemas.openxmlformats.org/officeDocument/2006/relationships/image" Target="../media/image5399.png"/><Relationship Id="rId394" Type="http://schemas.openxmlformats.org/officeDocument/2006/relationships/customXml" Target="../ink/ink5410.xml"/><Relationship Id="rId393" Type="http://schemas.openxmlformats.org/officeDocument/2006/relationships/image" Target="../media/image5398.png"/><Relationship Id="rId392" Type="http://schemas.openxmlformats.org/officeDocument/2006/relationships/customXml" Target="../ink/ink5409.xml"/><Relationship Id="rId391" Type="http://schemas.openxmlformats.org/officeDocument/2006/relationships/image" Target="../media/image5397.png"/><Relationship Id="rId390" Type="http://schemas.openxmlformats.org/officeDocument/2006/relationships/customXml" Target="../ink/ink5408.xml"/><Relationship Id="rId39" Type="http://schemas.openxmlformats.org/officeDocument/2006/relationships/image" Target="../media/image5221.png"/><Relationship Id="rId389" Type="http://schemas.openxmlformats.org/officeDocument/2006/relationships/image" Target="../media/image5396.png"/><Relationship Id="rId388" Type="http://schemas.openxmlformats.org/officeDocument/2006/relationships/customXml" Target="../ink/ink5407.xml"/><Relationship Id="rId387" Type="http://schemas.openxmlformats.org/officeDocument/2006/relationships/image" Target="../media/image5395.png"/><Relationship Id="rId386" Type="http://schemas.openxmlformats.org/officeDocument/2006/relationships/customXml" Target="../ink/ink5406.xml"/><Relationship Id="rId385" Type="http://schemas.openxmlformats.org/officeDocument/2006/relationships/image" Target="../media/image5394.png"/><Relationship Id="rId384" Type="http://schemas.openxmlformats.org/officeDocument/2006/relationships/customXml" Target="../ink/ink5405.xml"/><Relationship Id="rId383" Type="http://schemas.openxmlformats.org/officeDocument/2006/relationships/image" Target="../media/image5393.png"/><Relationship Id="rId382" Type="http://schemas.openxmlformats.org/officeDocument/2006/relationships/customXml" Target="../ink/ink5404.xml"/><Relationship Id="rId381" Type="http://schemas.openxmlformats.org/officeDocument/2006/relationships/image" Target="../media/image5392.png"/><Relationship Id="rId380" Type="http://schemas.openxmlformats.org/officeDocument/2006/relationships/customXml" Target="../ink/ink5403.xml"/><Relationship Id="rId38" Type="http://schemas.openxmlformats.org/officeDocument/2006/relationships/customXml" Target="../ink/ink5232.xml"/><Relationship Id="rId379" Type="http://schemas.openxmlformats.org/officeDocument/2006/relationships/image" Target="../media/image5391.png"/><Relationship Id="rId378" Type="http://schemas.openxmlformats.org/officeDocument/2006/relationships/customXml" Target="../ink/ink5402.xml"/><Relationship Id="rId377" Type="http://schemas.openxmlformats.org/officeDocument/2006/relationships/image" Target="../media/image5390.png"/><Relationship Id="rId376" Type="http://schemas.openxmlformats.org/officeDocument/2006/relationships/customXml" Target="../ink/ink5401.xml"/><Relationship Id="rId375" Type="http://schemas.openxmlformats.org/officeDocument/2006/relationships/image" Target="../media/image5389.png"/><Relationship Id="rId374" Type="http://schemas.openxmlformats.org/officeDocument/2006/relationships/customXml" Target="../ink/ink5400.xml"/><Relationship Id="rId373" Type="http://schemas.openxmlformats.org/officeDocument/2006/relationships/image" Target="../media/image5388.png"/><Relationship Id="rId372" Type="http://schemas.openxmlformats.org/officeDocument/2006/relationships/customXml" Target="../ink/ink5399.xml"/><Relationship Id="rId371" Type="http://schemas.openxmlformats.org/officeDocument/2006/relationships/image" Target="../media/image5387.png"/><Relationship Id="rId370" Type="http://schemas.openxmlformats.org/officeDocument/2006/relationships/customXml" Target="../ink/ink5398.xml"/><Relationship Id="rId37" Type="http://schemas.openxmlformats.org/officeDocument/2006/relationships/image" Target="../media/image5220.png"/><Relationship Id="rId369" Type="http://schemas.openxmlformats.org/officeDocument/2006/relationships/image" Target="../media/image5386.png"/><Relationship Id="rId368" Type="http://schemas.openxmlformats.org/officeDocument/2006/relationships/customXml" Target="../ink/ink5397.xml"/><Relationship Id="rId367" Type="http://schemas.openxmlformats.org/officeDocument/2006/relationships/image" Target="../media/image5385.png"/><Relationship Id="rId366" Type="http://schemas.openxmlformats.org/officeDocument/2006/relationships/customXml" Target="../ink/ink5396.xml"/><Relationship Id="rId365" Type="http://schemas.openxmlformats.org/officeDocument/2006/relationships/image" Target="../media/image5384.png"/><Relationship Id="rId364" Type="http://schemas.openxmlformats.org/officeDocument/2006/relationships/customXml" Target="../ink/ink5395.xml"/><Relationship Id="rId363" Type="http://schemas.openxmlformats.org/officeDocument/2006/relationships/image" Target="../media/image5383.png"/><Relationship Id="rId362" Type="http://schemas.openxmlformats.org/officeDocument/2006/relationships/customXml" Target="../ink/ink5394.xml"/><Relationship Id="rId361" Type="http://schemas.openxmlformats.org/officeDocument/2006/relationships/image" Target="../media/image5382.png"/><Relationship Id="rId360" Type="http://schemas.openxmlformats.org/officeDocument/2006/relationships/customXml" Target="../ink/ink5393.xml"/><Relationship Id="rId36" Type="http://schemas.openxmlformats.org/officeDocument/2006/relationships/customXml" Target="../ink/ink5231.xml"/><Relationship Id="rId359" Type="http://schemas.openxmlformats.org/officeDocument/2006/relationships/image" Target="../media/image5381.png"/><Relationship Id="rId358" Type="http://schemas.openxmlformats.org/officeDocument/2006/relationships/customXml" Target="../ink/ink5392.xml"/><Relationship Id="rId357" Type="http://schemas.openxmlformats.org/officeDocument/2006/relationships/image" Target="../media/image5380.png"/><Relationship Id="rId356" Type="http://schemas.openxmlformats.org/officeDocument/2006/relationships/customXml" Target="../ink/ink5391.xml"/><Relationship Id="rId355" Type="http://schemas.openxmlformats.org/officeDocument/2006/relationships/image" Target="../media/image5379.png"/><Relationship Id="rId354" Type="http://schemas.openxmlformats.org/officeDocument/2006/relationships/customXml" Target="../ink/ink5390.xml"/><Relationship Id="rId353" Type="http://schemas.openxmlformats.org/officeDocument/2006/relationships/image" Target="../media/image5378.png"/><Relationship Id="rId352" Type="http://schemas.openxmlformats.org/officeDocument/2006/relationships/customXml" Target="../ink/ink5389.xml"/><Relationship Id="rId351" Type="http://schemas.openxmlformats.org/officeDocument/2006/relationships/image" Target="../media/image5377.png"/><Relationship Id="rId350" Type="http://schemas.openxmlformats.org/officeDocument/2006/relationships/customXml" Target="../ink/ink5388.xml"/><Relationship Id="rId35" Type="http://schemas.openxmlformats.org/officeDocument/2006/relationships/image" Target="../media/image5219.png"/><Relationship Id="rId349" Type="http://schemas.openxmlformats.org/officeDocument/2006/relationships/image" Target="../media/image5376.png"/><Relationship Id="rId348" Type="http://schemas.openxmlformats.org/officeDocument/2006/relationships/customXml" Target="../ink/ink5387.xml"/><Relationship Id="rId347" Type="http://schemas.openxmlformats.org/officeDocument/2006/relationships/image" Target="../media/image5375.png"/><Relationship Id="rId346" Type="http://schemas.openxmlformats.org/officeDocument/2006/relationships/customXml" Target="../ink/ink5386.xml"/><Relationship Id="rId345" Type="http://schemas.openxmlformats.org/officeDocument/2006/relationships/image" Target="../media/image5374.png"/><Relationship Id="rId344" Type="http://schemas.openxmlformats.org/officeDocument/2006/relationships/customXml" Target="../ink/ink5385.xml"/><Relationship Id="rId343" Type="http://schemas.openxmlformats.org/officeDocument/2006/relationships/image" Target="../media/image5373.png"/><Relationship Id="rId342" Type="http://schemas.openxmlformats.org/officeDocument/2006/relationships/customXml" Target="../ink/ink5384.xml"/><Relationship Id="rId341" Type="http://schemas.openxmlformats.org/officeDocument/2006/relationships/image" Target="../media/image5372.png"/><Relationship Id="rId340" Type="http://schemas.openxmlformats.org/officeDocument/2006/relationships/customXml" Target="../ink/ink5383.xml"/><Relationship Id="rId34" Type="http://schemas.openxmlformats.org/officeDocument/2006/relationships/customXml" Target="../ink/ink5230.xml"/><Relationship Id="rId339" Type="http://schemas.openxmlformats.org/officeDocument/2006/relationships/image" Target="../media/image5371.png"/><Relationship Id="rId338" Type="http://schemas.openxmlformats.org/officeDocument/2006/relationships/customXml" Target="../ink/ink5382.xml"/><Relationship Id="rId337" Type="http://schemas.openxmlformats.org/officeDocument/2006/relationships/image" Target="../media/image5370.png"/><Relationship Id="rId336" Type="http://schemas.openxmlformats.org/officeDocument/2006/relationships/customXml" Target="../ink/ink5381.xml"/><Relationship Id="rId335" Type="http://schemas.openxmlformats.org/officeDocument/2006/relationships/image" Target="../media/image5369.png"/><Relationship Id="rId334" Type="http://schemas.openxmlformats.org/officeDocument/2006/relationships/customXml" Target="../ink/ink5380.xml"/><Relationship Id="rId333" Type="http://schemas.openxmlformats.org/officeDocument/2006/relationships/image" Target="../media/image5368.png"/><Relationship Id="rId332" Type="http://schemas.openxmlformats.org/officeDocument/2006/relationships/customXml" Target="../ink/ink5379.xml"/><Relationship Id="rId331" Type="http://schemas.openxmlformats.org/officeDocument/2006/relationships/image" Target="../media/image5367.png"/><Relationship Id="rId330" Type="http://schemas.openxmlformats.org/officeDocument/2006/relationships/customXml" Target="../ink/ink5378.xml"/><Relationship Id="rId33" Type="http://schemas.openxmlformats.org/officeDocument/2006/relationships/image" Target="../media/image5218.png"/><Relationship Id="rId329" Type="http://schemas.openxmlformats.org/officeDocument/2006/relationships/image" Target="../media/image5366.png"/><Relationship Id="rId328" Type="http://schemas.openxmlformats.org/officeDocument/2006/relationships/customXml" Target="../ink/ink5377.xml"/><Relationship Id="rId327" Type="http://schemas.openxmlformats.org/officeDocument/2006/relationships/image" Target="../media/image5365.png"/><Relationship Id="rId326" Type="http://schemas.openxmlformats.org/officeDocument/2006/relationships/customXml" Target="../ink/ink5376.xml"/><Relationship Id="rId325" Type="http://schemas.openxmlformats.org/officeDocument/2006/relationships/image" Target="../media/image5364.png"/><Relationship Id="rId324" Type="http://schemas.openxmlformats.org/officeDocument/2006/relationships/customXml" Target="../ink/ink5375.xml"/><Relationship Id="rId323" Type="http://schemas.openxmlformats.org/officeDocument/2006/relationships/image" Target="../media/image5363.png"/><Relationship Id="rId322" Type="http://schemas.openxmlformats.org/officeDocument/2006/relationships/customXml" Target="../ink/ink5374.xml"/><Relationship Id="rId321" Type="http://schemas.openxmlformats.org/officeDocument/2006/relationships/image" Target="../media/image5362.png"/><Relationship Id="rId320" Type="http://schemas.openxmlformats.org/officeDocument/2006/relationships/customXml" Target="../ink/ink5373.xml"/><Relationship Id="rId32" Type="http://schemas.openxmlformats.org/officeDocument/2006/relationships/customXml" Target="../ink/ink5229.xml"/><Relationship Id="rId319" Type="http://schemas.openxmlformats.org/officeDocument/2006/relationships/image" Target="../media/image5361.png"/><Relationship Id="rId318" Type="http://schemas.openxmlformats.org/officeDocument/2006/relationships/customXml" Target="../ink/ink5372.xml"/><Relationship Id="rId317" Type="http://schemas.openxmlformats.org/officeDocument/2006/relationships/image" Target="../media/image5360.png"/><Relationship Id="rId316" Type="http://schemas.openxmlformats.org/officeDocument/2006/relationships/customXml" Target="../ink/ink5371.xml"/><Relationship Id="rId315" Type="http://schemas.openxmlformats.org/officeDocument/2006/relationships/image" Target="../media/image5359.png"/><Relationship Id="rId314" Type="http://schemas.openxmlformats.org/officeDocument/2006/relationships/customXml" Target="../ink/ink5370.xml"/><Relationship Id="rId313" Type="http://schemas.openxmlformats.org/officeDocument/2006/relationships/image" Target="../media/image5358.png"/><Relationship Id="rId312" Type="http://schemas.openxmlformats.org/officeDocument/2006/relationships/customXml" Target="../ink/ink5369.xml"/><Relationship Id="rId311" Type="http://schemas.openxmlformats.org/officeDocument/2006/relationships/image" Target="../media/image5357.png"/><Relationship Id="rId310" Type="http://schemas.openxmlformats.org/officeDocument/2006/relationships/customXml" Target="../ink/ink5368.xml"/><Relationship Id="rId31" Type="http://schemas.openxmlformats.org/officeDocument/2006/relationships/image" Target="../media/image5217.png"/><Relationship Id="rId309" Type="http://schemas.openxmlformats.org/officeDocument/2006/relationships/image" Target="../media/image5356.png"/><Relationship Id="rId308" Type="http://schemas.openxmlformats.org/officeDocument/2006/relationships/customXml" Target="../ink/ink5367.xml"/><Relationship Id="rId307" Type="http://schemas.openxmlformats.org/officeDocument/2006/relationships/image" Target="../media/image5355.png"/><Relationship Id="rId306" Type="http://schemas.openxmlformats.org/officeDocument/2006/relationships/customXml" Target="../ink/ink5366.xml"/><Relationship Id="rId305" Type="http://schemas.openxmlformats.org/officeDocument/2006/relationships/image" Target="../media/image5354.png"/><Relationship Id="rId304" Type="http://schemas.openxmlformats.org/officeDocument/2006/relationships/customXml" Target="../ink/ink5365.xml"/><Relationship Id="rId303" Type="http://schemas.openxmlformats.org/officeDocument/2006/relationships/image" Target="../media/image5353.png"/><Relationship Id="rId302" Type="http://schemas.openxmlformats.org/officeDocument/2006/relationships/customXml" Target="../ink/ink5364.xml"/><Relationship Id="rId301" Type="http://schemas.openxmlformats.org/officeDocument/2006/relationships/image" Target="../media/image5352.png"/><Relationship Id="rId300" Type="http://schemas.openxmlformats.org/officeDocument/2006/relationships/customXml" Target="../ink/ink5363.xml"/><Relationship Id="rId30" Type="http://schemas.openxmlformats.org/officeDocument/2006/relationships/customXml" Target="../ink/ink5228.xml"/><Relationship Id="rId3" Type="http://schemas.openxmlformats.org/officeDocument/2006/relationships/image" Target="../media/image5203.png"/><Relationship Id="rId299" Type="http://schemas.openxmlformats.org/officeDocument/2006/relationships/image" Target="../media/image5351.png"/><Relationship Id="rId298" Type="http://schemas.openxmlformats.org/officeDocument/2006/relationships/customXml" Target="../ink/ink5362.xml"/><Relationship Id="rId297" Type="http://schemas.openxmlformats.org/officeDocument/2006/relationships/image" Target="../media/image5350.png"/><Relationship Id="rId296" Type="http://schemas.openxmlformats.org/officeDocument/2006/relationships/customXml" Target="../ink/ink5361.xml"/><Relationship Id="rId295" Type="http://schemas.openxmlformats.org/officeDocument/2006/relationships/image" Target="../media/image5349.png"/><Relationship Id="rId294" Type="http://schemas.openxmlformats.org/officeDocument/2006/relationships/customXml" Target="../ink/ink5360.xml"/><Relationship Id="rId293" Type="http://schemas.openxmlformats.org/officeDocument/2006/relationships/image" Target="../media/image5348.png"/><Relationship Id="rId292" Type="http://schemas.openxmlformats.org/officeDocument/2006/relationships/customXml" Target="../ink/ink5359.xml"/><Relationship Id="rId291" Type="http://schemas.openxmlformats.org/officeDocument/2006/relationships/image" Target="../media/image5347.png"/><Relationship Id="rId290" Type="http://schemas.openxmlformats.org/officeDocument/2006/relationships/customXml" Target="../ink/ink5358.xml"/><Relationship Id="rId29" Type="http://schemas.openxmlformats.org/officeDocument/2006/relationships/image" Target="../media/image5216.png"/><Relationship Id="rId289" Type="http://schemas.openxmlformats.org/officeDocument/2006/relationships/image" Target="../media/image5346.png"/><Relationship Id="rId288" Type="http://schemas.openxmlformats.org/officeDocument/2006/relationships/customXml" Target="../ink/ink5357.xml"/><Relationship Id="rId287" Type="http://schemas.openxmlformats.org/officeDocument/2006/relationships/image" Target="../media/image5345.png"/><Relationship Id="rId286" Type="http://schemas.openxmlformats.org/officeDocument/2006/relationships/customXml" Target="../ink/ink5356.xml"/><Relationship Id="rId285" Type="http://schemas.openxmlformats.org/officeDocument/2006/relationships/image" Target="../media/image5344.png"/><Relationship Id="rId284" Type="http://schemas.openxmlformats.org/officeDocument/2006/relationships/customXml" Target="../ink/ink5355.xml"/><Relationship Id="rId283" Type="http://schemas.openxmlformats.org/officeDocument/2006/relationships/image" Target="../media/image5343.png"/><Relationship Id="rId282" Type="http://schemas.openxmlformats.org/officeDocument/2006/relationships/customXml" Target="../ink/ink5354.xml"/><Relationship Id="rId281" Type="http://schemas.openxmlformats.org/officeDocument/2006/relationships/image" Target="../media/image5342.png"/><Relationship Id="rId280" Type="http://schemas.openxmlformats.org/officeDocument/2006/relationships/customXml" Target="../ink/ink5353.xml"/><Relationship Id="rId28" Type="http://schemas.openxmlformats.org/officeDocument/2006/relationships/customXml" Target="../ink/ink5227.xml"/><Relationship Id="rId279" Type="http://schemas.openxmlformats.org/officeDocument/2006/relationships/image" Target="../media/image5341.png"/><Relationship Id="rId278" Type="http://schemas.openxmlformats.org/officeDocument/2006/relationships/customXml" Target="../ink/ink5352.xml"/><Relationship Id="rId277" Type="http://schemas.openxmlformats.org/officeDocument/2006/relationships/image" Target="../media/image5340.png"/><Relationship Id="rId276" Type="http://schemas.openxmlformats.org/officeDocument/2006/relationships/customXml" Target="../ink/ink5351.xml"/><Relationship Id="rId275" Type="http://schemas.openxmlformats.org/officeDocument/2006/relationships/image" Target="../media/image5339.png"/><Relationship Id="rId274" Type="http://schemas.openxmlformats.org/officeDocument/2006/relationships/customXml" Target="../ink/ink5350.xml"/><Relationship Id="rId273" Type="http://schemas.openxmlformats.org/officeDocument/2006/relationships/image" Target="../media/image5338.png"/><Relationship Id="rId272" Type="http://schemas.openxmlformats.org/officeDocument/2006/relationships/customXml" Target="../ink/ink5349.xml"/><Relationship Id="rId271" Type="http://schemas.openxmlformats.org/officeDocument/2006/relationships/image" Target="../media/image5337.png"/><Relationship Id="rId270" Type="http://schemas.openxmlformats.org/officeDocument/2006/relationships/customXml" Target="../ink/ink5348.xml"/><Relationship Id="rId27" Type="http://schemas.openxmlformats.org/officeDocument/2006/relationships/image" Target="../media/image5215.png"/><Relationship Id="rId269" Type="http://schemas.openxmlformats.org/officeDocument/2006/relationships/image" Target="../media/image5336.png"/><Relationship Id="rId268" Type="http://schemas.openxmlformats.org/officeDocument/2006/relationships/customXml" Target="../ink/ink5347.xml"/><Relationship Id="rId267" Type="http://schemas.openxmlformats.org/officeDocument/2006/relationships/image" Target="../media/image5335.png"/><Relationship Id="rId266" Type="http://schemas.openxmlformats.org/officeDocument/2006/relationships/customXml" Target="../ink/ink5346.xml"/><Relationship Id="rId265" Type="http://schemas.openxmlformats.org/officeDocument/2006/relationships/image" Target="../media/image5334.png"/><Relationship Id="rId264" Type="http://schemas.openxmlformats.org/officeDocument/2006/relationships/customXml" Target="../ink/ink5345.xml"/><Relationship Id="rId263" Type="http://schemas.openxmlformats.org/officeDocument/2006/relationships/image" Target="../media/image5333.png"/><Relationship Id="rId262" Type="http://schemas.openxmlformats.org/officeDocument/2006/relationships/customXml" Target="../ink/ink5344.xml"/><Relationship Id="rId261" Type="http://schemas.openxmlformats.org/officeDocument/2006/relationships/image" Target="../media/image5332.png"/><Relationship Id="rId260" Type="http://schemas.openxmlformats.org/officeDocument/2006/relationships/customXml" Target="../ink/ink5343.xml"/><Relationship Id="rId26" Type="http://schemas.openxmlformats.org/officeDocument/2006/relationships/customXml" Target="../ink/ink5226.xml"/><Relationship Id="rId259" Type="http://schemas.openxmlformats.org/officeDocument/2006/relationships/image" Target="../media/image5331.png"/><Relationship Id="rId258" Type="http://schemas.openxmlformats.org/officeDocument/2006/relationships/customXml" Target="../ink/ink5342.xml"/><Relationship Id="rId257" Type="http://schemas.openxmlformats.org/officeDocument/2006/relationships/image" Target="../media/image5330.png"/><Relationship Id="rId256" Type="http://schemas.openxmlformats.org/officeDocument/2006/relationships/customXml" Target="../ink/ink5341.xml"/><Relationship Id="rId255" Type="http://schemas.openxmlformats.org/officeDocument/2006/relationships/image" Target="../media/image5329.png"/><Relationship Id="rId254" Type="http://schemas.openxmlformats.org/officeDocument/2006/relationships/customXml" Target="../ink/ink5340.xml"/><Relationship Id="rId253" Type="http://schemas.openxmlformats.org/officeDocument/2006/relationships/image" Target="../media/image5328.png"/><Relationship Id="rId252" Type="http://schemas.openxmlformats.org/officeDocument/2006/relationships/customXml" Target="../ink/ink5339.xml"/><Relationship Id="rId251" Type="http://schemas.openxmlformats.org/officeDocument/2006/relationships/image" Target="../media/image5327.png"/><Relationship Id="rId250" Type="http://schemas.openxmlformats.org/officeDocument/2006/relationships/customXml" Target="../ink/ink5338.xml"/><Relationship Id="rId25" Type="http://schemas.openxmlformats.org/officeDocument/2006/relationships/image" Target="../media/image5214.png"/><Relationship Id="rId249" Type="http://schemas.openxmlformats.org/officeDocument/2006/relationships/image" Target="../media/image5326.png"/><Relationship Id="rId248" Type="http://schemas.openxmlformats.org/officeDocument/2006/relationships/customXml" Target="../ink/ink5337.xml"/><Relationship Id="rId247" Type="http://schemas.openxmlformats.org/officeDocument/2006/relationships/image" Target="../media/image5325.png"/><Relationship Id="rId246" Type="http://schemas.openxmlformats.org/officeDocument/2006/relationships/customXml" Target="../ink/ink5336.xml"/><Relationship Id="rId245" Type="http://schemas.openxmlformats.org/officeDocument/2006/relationships/image" Target="../media/image5324.png"/><Relationship Id="rId244" Type="http://schemas.openxmlformats.org/officeDocument/2006/relationships/customXml" Target="../ink/ink5335.xml"/><Relationship Id="rId243" Type="http://schemas.openxmlformats.org/officeDocument/2006/relationships/image" Target="../media/image5323.png"/><Relationship Id="rId242" Type="http://schemas.openxmlformats.org/officeDocument/2006/relationships/customXml" Target="../ink/ink5334.xml"/><Relationship Id="rId241" Type="http://schemas.openxmlformats.org/officeDocument/2006/relationships/image" Target="../media/image5322.png"/><Relationship Id="rId240" Type="http://schemas.openxmlformats.org/officeDocument/2006/relationships/customXml" Target="../ink/ink5333.xml"/><Relationship Id="rId24" Type="http://schemas.openxmlformats.org/officeDocument/2006/relationships/customXml" Target="../ink/ink5225.xml"/><Relationship Id="rId239" Type="http://schemas.openxmlformats.org/officeDocument/2006/relationships/image" Target="../media/image5321.png"/><Relationship Id="rId238" Type="http://schemas.openxmlformats.org/officeDocument/2006/relationships/customXml" Target="../ink/ink5332.xml"/><Relationship Id="rId237" Type="http://schemas.openxmlformats.org/officeDocument/2006/relationships/image" Target="../media/image5320.png"/><Relationship Id="rId236" Type="http://schemas.openxmlformats.org/officeDocument/2006/relationships/customXml" Target="../ink/ink5331.xml"/><Relationship Id="rId235" Type="http://schemas.openxmlformats.org/officeDocument/2006/relationships/image" Target="../media/image5319.png"/><Relationship Id="rId234" Type="http://schemas.openxmlformats.org/officeDocument/2006/relationships/customXml" Target="../ink/ink5330.xml"/><Relationship Id="rId233" Type="http://schemas.openxmlformats.org/officeDocument/2006/relationships/image" Target="../media/image5318.png"/><Relationship Id="rId232" Type="http://schemas.openxmlformats.org/officeDocument/2006/relationships/customXml" Target="../ink/ink5329.xml"/><Relationship Id="rId231" Type="http://schemas.openxmlformats.org/officeDocument/2006/relationships/image" Target="../media/image5317.png"/><Relationship Id="rId230" Type="http://schemas.openxmlformats.org/officeDocument/2006/relationships/customXml" Target="../ink/ink5328.xml"/><Relationship Id="rId23" Type="http://schemas.openxmlformats.org/officeDocument/2006/relationships/image" Target="../media/image5213.png"/><Relationship Id="rId229" Type="http://schemas.openxmlformats.org/officeDocument/2006/relationships/image" Target="../media/image5316.png"/><Relationship Id="rId228" Type="http://schemas.openxmlformats.org/officeDocument/2006/relationships/customXml" Target="../ink/ink5327.xml"/><Relationship Id="rId227" Type="http://schemas.openxmlformats.org/officeDocument/2006/relationships/image" Target="../media/image5315.png"/><Relationship Id="rId226" Type="http://schemas.openxmlformats.org/officeDocument/2006/relationships/customXml" Target="../ink/ink5326.xml"/><Relationship Id="rId225" Type="http://schemas.openxmlformats.org/officeDocument/2006/relationships/image" Target="../media/image5314.png"/><Relationship Id="rId224" Type="http://schemas.openxmlformats.org/officeDocument/2006/relationships/customXml" Target="../ink/ink5325.xml"/><Relationship Id="rId223" Type="http://schemas.openxmlformats.org/officeDocument/2006/relationships/image" Target="../media/image5313.png"/><Relationship Id="rId222" Type="http://schemas.openxmlformats.org/officeDocument/2006/relationships/customXml" Target="../ink/ink5324.xml"/><Relationship Id="rId221" Type="http://schemas.openxmlformats.org/officeDocument/2006/relationships/image" Target="../media/image5312.png"/><Relationship Id="rId220" Type="http://schemas.openxmlformats.org/officeDocument/2006/relationships/customXml" Target="../ink/ink5323.xml"/><Relationship Id="rId22" Type="http://schemas.openxmlformats.org/officeDocument/2006/relationships/customXml" Target="../ink/ink5224.xml"/><Relationship Id="rId219" Type="http://schemas.openxmlformats.org/officeDocument/2006/relationships/image" Target="../media/image5311.png"/><Relationship Id="rId218" Type="http://schemas.openxmlformats.org/officeDocument/2006/relationships/customXml" Target="../ink/ink5322.xml"/><Relationship Id="rId217" Type="http://schemas.openxmlformats.org/officeDocument/2006/relationships/image" Target="../media/image5310.png"/><Relationship Id="rId216" Type="http://schemas.openxmlformats.org/officeDocument/2006/relationships/customXml" Target="../ink/ink5321.xml"/><Relationship Id="rId215" Type="http://schemas.openxmlformats.org/officeDocument/2006/relationships/image" Target="../media/image5309.png"/><Relationship Id="rId214" Type="http://schemas.openxmlformats.org/officeDocument/2006/relationships/customXml" Target="../ink/ink5320.xml"/><Relationship Id="rId213" Type="http://schemas.openxmlformats.org/officeDocument/2006/relationships/image" Target="../media/image5308.png"/><Relationship Id="rId212" Type="http://schemas.openxmlformats.org/officeDocument/2006/relationships/customXml" Target="../ink/ink5319.xml"/><Relationship Id="rId211" Type="http://schemas.openxmlformats.org/officeDocument/2006/relationships/image" Target="../media/image5307.png"/><Relationship Id="rId210" Type="http://schemas.openxmlformats.org/officeDocument/2006/relationships/customXml" Target="../ink/ink5318.xml"/><Relationship Id="rId21" Type="http://schemas.openxmlformats.org/officeDocument/2006/relationships/image" Target="../media/image5212.png"/><Relationship Id="rId209" Type="http://schemas.openxmlformats.org/officeDocument/2006/relationships/image" Target="../media/image5306.png"/><Relationship Id="rId208" Type="http://schemas.openxmlformats.org/officeDocument/2006/relationships/customXml" Target="../ink/ink5317.xml"/><Relationship Id="rId207" Type="http://schemas.openxmlformats.org/officeDocument/2006/relationships/image" Target="../media/image5305.png"/><Relationship Id="rId206" Type="http://schemas.openxmlformats.org/officeDocument/2006/relationships/customXml" Target="../ink/ink5316.xml"/><Relationship Id="rId205" Type="http://schemas.openxmlformats.org/officeDocument/2006/relationships/image" Target="../media/image5304.png"/><Relationship Id="rId204" Type="http://schemas.openxmlformats.org/officeDocument/2006/relationships/customXml" Target="../ink/ink5315.xml"/><Relationship Id="rId203" Type="http://schemas.openxmlformats.org/officeDocument/2006/relationships/image" Target="../media/image5303.png"/><Relationship Id="rId202" Type="http://schemas.openxmlformats.org/officeDocument/2006/relationships/customXml" Target="../ink/ink5314.xml"/><Relationship Id="rId201" Type="http://schemas.openxmlformats.org/officeDocument/2006/relationships/image" Target="../media/image5302.png"/><Relationship Id="rId200" Type="http://schemas.openxmlformats.org/officeDocument/2006/relationships/customXml" Target="../ink/ink5313.xml"/><Relationship Id="rId20" Type="http://schemas.openxmlformats.org/officeDocument/2006/relationships/customXml" Target="../ink/ink5223.xml"/><Relationship Id="rId2" Type="http://schemas.openxmlformats.org/officeDocument/2006/relationships/customXml" Target="../ink/ink5214.xml"/><Relationship Id="rId199" Type="http://schemas.openxmlformats.org/officeDocument/2006/relationships/image" Target="../media/image5301.png"/><Relationship Id="rId198" Type="http://schemas.openxmlformats.org/officeDocument/2006/relationships/customXml" Target="../ink/ink5312.xml"/><Relationship Id="rId197" Type="http://schemas.openxmlformats.org/officeDocument/2006/relationships/image" Target="../media/image5300.png"/><Relationship Id="rId196" Type="http://schemas.openxmlformats.org/officeDocument/2006/relationships/customXml" Target="../ink/ink5311.xml"/><Relationship Id="rId195" Type="http://schemas.openxmlformats.org/officeDocument/2006/relationships/image" Target="../media/image5299.png"/><Relationship Id="rId194" Type="http://schemas.openxmlformats.org/officeDocument/2006/relationships/customXml" Target="../ink/ink5310.xml"/><Relationship Id="rId193" Type="http://schemas.openxmlformats.org/officeDocument/2006/relationships/image" Target="../media/image5298.png"/><Relationship Id="rId192" Type="http://schemas.openxmlformats.org/officeDocument/2006/relationships/customXml" Target="../ink/ink5309.xml"/><Relationship Id="rId191" Type="http://schemas.openxmlformats.org/officeDocument/2006/relationships/image" Target="../media/image5297.png"/><Relationship Id="rId190" Type="http://schemas.openxmlformats.org/officeDocument/2006/relationships/customXml" Target="../ink/ink5308.xml"/><Relationship Id="rId19" Type="http://schemas.openxmlformats.org/officeDocument/2006/relationships/image" Target="../media/image5211.png"/><Relationship Id="rId189" Type="http://schemas.openxmlformats.org/officeDocument/2006/relationships/image" Target="../media/image5296.png"/><Relationship Id="rId188" Type="http://schemas.openxmlformats.org/officeDocument/2006/relationships/customXml" Target="../ink/ink5307.xml"/><Relationship Id="rId187" Type="http://schemas.openxmlformats.org/officeDocument/2006/relationships/image" Target="../media/image5295.png"/><Relationship Id="rId186" Type="http://schemas.openxmlformats.org/officeDocument/2006/relationships/customXml" Target="../ink/ink5306.xml"/><Relationship Id="rId185" Type="http://schemas.openxmlformats.org/officeDocument/2006/relationships/image" Target="../media/image5294.png"/><Relationship Id="rId184" Type="http://schemas.openxmlformats.org/officeDocument/2006/relationships/customXml" Target="../ink/ink5305.xml"/><Relationship Id="rId183" Type="http://schemas.openxmlformats.org/officeDocument/2006/relationships/image" Target="../media/image5293.png"/><Relationship Id="rId182" Type="http://schemas.openxmlformats.org/officeDocument/2006/relationships/customXml" Target="../ink/ink5304.xml"/><Relationship Id="rId181" Type="http://schemas.openxmlformats.org/officeDocument/2006/relationships/image" Target="../media/image5292.png"/><Relationship Id="rId180" Type="http://schemas.openxmlformats.org/officeDocument/2006/relationships/customXml" Target="../ink/ink5303.xml"/><Relationship Id="rId18" Type="http://schemas.openxmlformats.org/officeDocument/2006/relationships/customXml" Target="../ink/ink5222.xml"/><Relationship Id="rId179" Type="http://schemas.openxmlformats.org/officeDocument/2006/relationships/image" Target="../media/image5291.png"/><Relationship Id="rId178" Type="http://schemas.openxmlformats.org/officeDocument/2006/relationships/customXml" Target="../ink/ink5302.xml"/><Relationship Id="rId177" Type="http://schemas.openxmlformats.org/officeDocument/2006/relationships/image" Target="../media/image5290.png"/><Relationship Id="rId176" Type="http://schemas.openxmlformats.org/officeDocument/2006/relationships/customXml" Target="../ink/ink5301.xml"/><Relationship Id="rId175" Type="http://schemas.openxmlformats.org/officeDocument/2006/relationships/image" Target="../media/image5289.png"/><Relationship Id="rId174" Type="http://schemas.openxmlformats.org/officeDocument/2006/relationships/customXml" Target="../ink/ink5300.xml"/><Relationship Id="rId173" Type="http://schemas.openxmlformats.org/officeDocument/2006/relationships/image" Target="../media/image5288.png"/><Relationship Id="rId172" Type="http://schemas.openxmlformats.org/officeDocument/2006/relationships/customXml" Target="../ink/ink5299.xml"/><Relationship Id="rId171" Type="http://schemas.openxmlformats.org/officeDocument/2006/relationships/image" Target="../media/image5287.png"/><Relationship Id="rId170" Type="http://schemas.openxmlformats.org/officeDocument/2006/relationships/customXml" Target="../ink/ink5298.xml"/><Relationship Id="rId17" Type="http://schemas.openxmlformats.org/officeDocument/2006/relationships/image" Target="../media/image5210.png"/><Relationship Id="rId169" Type="http://schemas.openxmlformats.org/officeDocument/2006/relationships/image" Target="../media/image5286.png"/><Relationship Id="rId168" Type="http://schemas.openxmlformats.org/officeDocument/2006/relationships/customXml" Target="../ink/ink5297.xml"/><Relationship Id="rId167" Type="http://schemas.openxmlformats.org/officeDocument/2006/relationships/image" Target="../media/image5285.png"/><Relationship Id="rId166" Type="http://schemas.openxmlformats.org/officeDocument/2006/relationships/customXml" Target="../ink/ink5296.xml"/><Relationship Id="rId165" Type="http://schemas.openxmlformats.org/officeDocument/2006/relationships/image" Target="../media/image5284.png"/><Relationship Id="rId164" Type="http://schemas.openxmlformats.org/officeDocument/2006/relationships/customXml" Target="../ink/ink5295.xml"/><Relationship Id="rId163" Type="http://schemas.openxmlformats.org/officeDocument/2006/relationships/image" Target="../media/image5283.png"/><Relationship Id="rId162" Type="http://schemas.openxmlformats.org/officeDocument/2006/relationships/customXml" Target="../ink/ink5294.xml"/><Relationship Id="rId161" Type="http://schemas.openxmlformats.org/officeDocument/2006/relationships/image" Target="../media/image5282.png"/><Relationship Id="rId160" Type="http://schemas.openxmlformats.org/officeDocument/2006/relationships/customXml" Target="../ink/ink5293.xml"/><Relationship Id="rId16" Type="http://schemas.openxmlformats.org/officeDocument/2006/relationships/customXml" Target="../ink/ink5221.xml"/><Relationship Id="rId159" Type="http://schemas.openxmlformats.org/officeDocument/2006/relationships/image" Target="../media/image5281.png"/><Relationship Id="rId158" Type="http://schemas.openxmlformats.org/officeDocument/2006/relationships/customXml" Target="../ink/ink5292.xml"/><Relationship Id="rId157" Type="http://schemas.openxmlformats.org/officeDocument/2006/relationships/image" Target="../media/image5280.png"/><Relationship Id="rId156" Type="http://schemas.openxmlformats.org/officeDocument/2006/relationships/customXml" Target="../ink/ink5291.xml"/><Relationship Id="rId155" Type="http://schemas.openxmlformats.org/officeDocument/2006/relationships/image" Target="../media/image5279.png"/><Relationship Id="rId154" Type="http://schemas.openxmlformats.org/officeDocument/2006/relationships/customXml" Target="../ink/ink5290.xml"/><Relationship Id="rId153" Type="http://schemas.openxmlformats.org/officeDocument/2006/relationships/image" Target="../media/image5278.png"/><Relationship Id="rId152" Type="http://schemas.openxmlformats.org/officeDocument/2006/relationships/customXml" Target="../ink/ink5289.xml"/><Relationship Id="rId151" Type="http://schemas.openxmlformats.org/officeDocument/2006/relationships/image" Target="../media/image5277.png"/><Relationship Id="rId150" Type="http://schemas.openxmlformats.org/officeDocument/2006/relationships/customXml" Target="../ink/ink5288.xml"/><Relationship Id="rId15" Type="http://schemas.openxmlformats.org/officeDocument/2006/relationships/image" Target="../media/image5209.png"/><Relationship Id="rId149" Type="http://schemas.openxmlformats.org/officeDocument/2006/relationships/image" Target="../media/image5276.png"/><Relationship Id="rId148" Type="http://schemas.openxmlformats.org/officeDocument/2006/relationships/customXml" Target="../ink/ink5287.xml"/><Relationship Id="rId147" Type="http://schemas.openxmlformats.org/officeDocument/2006/relationships/image" Target="../media/image5275.png"/><Relationship Id="rId146" Type="http://schemas.openxmlformats.org/officeDocument/2006/relationships/customXml" Target="../ink/ink5286.xml"/><Relationship Id="rId145" Type="http://schemas.openxmlformats.org/officeDocument/2006/relationships/image" Target="../media/image5274.png"/><Relationship Id="rId144" Type="http://schemas.openxmlformats.org/officeDocument/2006/relationships/customXml" Target="../ink/ink5285.xml"/><Relationship Id="rId143" Type="http://schemas.openxmlformats.org/officeDocument/2006/relationships/image" Target="../media/image5273.png"/><Relationship Id="rId142" Type="http://schemas.openxmlformats.org/officeDocument/2006/relationships/customXml" Target="../ink/ink5284.xml"/><Relationship Id="rId141" Type="http://schemas.openxmlformats.org/officeDocument/2006/relationships/image" Target="../media/image5272.png"/><Relationship Id="rId140" Type="http://schemas.openxmlformats.org/officeDocument/2006/relationships/customXml" Target="../ink/ink5283.xml"/><Relationship Id="rId14" Type="http://schemas.openxmlformats.org/officeDocument/2006/relationships/customXml" Target="../ink/ink5220.xml"/><Relationship Id="rId139" Type="http://schemas.openxmlformats.org/officeDocument/2006/relationships/image" Target="../media/image5271.png"/><Relationship Id="rId138" Type="http://schemas.openxmlformats.org/officeDocument/2006/relationships/customXml" Target="../ink/ink5282.xml"/><Relationship Id="rId137" Type="http://schemas.openxmlformats.org/officeDocument/2006/relationships/image" Target="../media/image5270.png"/><Relationship Id="rId136" Type="http://schemas.openxmlformats.org/officeDocument/2006/relationships/customXml" Target="../ink/ink5281.xml"/><Relationship Id="rId135" Type="http://schemas.openxmlformats.org/officeDocument/2006/relationships/image" Target="../media/image5269.png"/><Relationship Id="rId134" Type="http://schemas.openxmlformats.org/officeDocument/2006/relationships/customXml" Target="../ink/ink5280.xml"/><Relationship Id="rId133" Type="http://schemas.openxmlformats.org/officeDocument/2006/relationships/image" Target="../media/image5268.png"/><Relationship Id="rId132" Type="http://schemas.openxmlformats.org/officeDocument/2006/relationships/customXml" Target="../ink/ink5279.xml"/><Relationship Id="rId131" Type="http://schemas.openxmlformats.org/officeDocument/2006/relationships/image" Target="../media/image5267.png"/><Relationship Id="rId130" Type="http://schemas.openxmlformats.org/officeDocument/2006/relationships/customXml" Target="../ink/ink5278.xml"/><Relationship Id="rId13" Type="http://schemas.openxmlformats.org/officeDocument/2006/relationships/image" Target="../media/image5208.png"/><Relationship Id="rId129" Type="http://schemas.openxmlformats.org/officeDocument/2006/relationships/image" Target="../media/image5266.png"/><Relationship Id="rId128" Type="http://schemas.openxmlformats.org/officeDocument/2006/relationships/customXml" Target="../ink/ink5277.xml"/><Relationship Id="rId127" Type="http://schemas.openxmlformats.org/officeDocument/2006/relationships/image" Target="../media/image5265.png"/><Relationship Id="rId126" Type="http://schemas.openxmlformats.org/officeDocument/2006/relationships/customXml" Target="../ink/ink5276.xml"/><Relationship Id="rId125" Type="http://schemas.openxmlformats.org/officeDocument/2006/relationships/image" Target="../media/image5264.png"/><Relationship Id="rId124" Type="http://schemas.openxmlformats.org/officeDocument/2006/relationships/customXml" Target="../ink/ink5275.xml"/><Relationship Id="rId123" Type="http://schemas.openxmlformats.org/officeDocument/2006/relationships/image" Target="../media/image5263.png"/><Relationship Id="rId122" Type="http://schemas.openxmlformats.org/officeDocument/2006/relationships/customXml" Target="../ink/ink5274.xml"/><Relationship Id="rId121" Type="http://schemas.openxmlformats.org/officeDocument/2006/relationships/image" Target="../media/image5262.png"/><Relationship Id="rId120" Type="http://schemas.openxmlformats.org/officeDocument/2006/relationships/customXml" Target="../ink/ink5273.xml"/><Relationship Id="rId12" Type="http://schemas.openxmlformats.org/officeDocument/2006/relationships/customXml" Target="../ink/ink5219.xml"/><Relationship Id="rId119" Type="http://schemas.openxmlformats.org/officeDocument/2006/relationships/image" Target="../media/image5261.png"/><Relationship Id="rId118" Type="http://schemas.openxmlformats.org/officeDocument/2006/relationships/customXml" Target="../ink/ink5272.xml"/><Relationship Id="rId117" Type="http://schemas.openxmlformats.org/officeDocument/2006/relationships/image" Target="../media/image5260.png"/><Relationship Id="rId116" Type="http://schemas.openxmlformats.org/officeDocument/2006/relationships/customXml" Target="../ink/ink5271.xml"/><Relationship Id="rId115" Type="http://schemas.openxmlformats.org/officeDocument/2006/relationships/image" Target="../media/image5259.png"/><Relationship Id="rId114" Type="http://schemas.openxmlformats.org/officeDocument/2006/relationships/customXml" Target="../ink/ink5270.xml"/><Relationship Id="rId113" Type="http://schemas.openxmlformats.org/officeDocument/2006/relationships/image" Target="../media/image5258.png"/><Relationship Id="rId112" Type="http://schemas.openxmlformats.org/officeDocument/2006/relationships/customXml" Target="../ink/ink5269.xml"/><Relationship Id="rId111" Type="http://schemas.openxmlformats.org/officeDocument/2006/relationships/image" Target="../media/image5257.png"/><Relationship Id="rId110" Type="http://schemas.openxmlformats.org/officeDocument/2006/relationships/customXml" Target="../ink/ink5268.xml"/><Relationship Id="rId11" Type="http://schemas.openxmlformats.org/officeDocument/2006/relationships/image" Target="../media/image5207.png"/><Relationship Id="rId109" Type="http://schemas.openxmlformats.org/officeDocument/2006/relationships/image" Target="../media/image5256.png"/><Relationship Id="rId108" Type="http://schemas.openxmlformats.org/officeDocument/2006/relationships/customXml" Target="../ink/ink5267.xml"/><Relationship Id="rId107" Type="http://schemas.openxmlformats.org/officeDocument/2006/relationships/image" Target="../media/image5255.png"/><Relationship Id="rId106" Type="http://schemas.openxmlformats.org/officeDocument/2006/relationships/customXml" Target="../ink/ink5266.xml"/><Relationship Id="rId105" Type="http://schemas.openxmlformats.org/officeDocument/2006/relationships/image" Target="../media/image5254.png"/><Relationship Id="rId104" Type="http://schemas.openxmlformats.org/officeDocument/2006/relationships/customXml" Target="../ink/ink5265.xml"/><Relationship Id="rId103" Type="http://schemas.openxmlformats.org/officeDocument/2006/relationships/image" Target="../media/image5253.png"/><Relationship Id="rId102" Type="http://schemas.openxmlformats.org/officeDocument/2006/relationships/customXml" Target="../ink/ink5264.xml"/><Relationship Id="rId101" Type="http://schemas.openxmlformats.org/officeDocument/2006/relationships/image" Target="../media/image5252.png"/><Relationship Id="rId100" Type="http://schemas.openxmlformats.org/officeDocument/2006/relationships/customXml" Target="../ink/ink5263.xml"/><Relationship Id="rId10" Type="http://schemas.openxmlformats.org/officeDocument/2006/relationships/customXml" Target="../ink/ink5218.xml"/><Relationship Id="rId1" Type="http://schemas.openxmlformats.org/officeDocument/2006/relationships/image" Target="../media/image5202.emf"/></Relationships>
</file>

<file path=ppt/slides/_rels/slide18.xml.rels><?xml version="1.0" encoding="UTF-8" standalone="yes"?>
<Relationships xmlns="http://schemas.openxmlformats.org/package/2006/relationships"><Relationship Id="rId99" Type="http://schemas.openxmlformats.org/officeDocument/2006/relationships/image" Target="../media/image5510.png"/><Relationship Id="rId98" Type="http://schemas.openxmlformats.org/officeDocument/2006/relationships/customXml" Target="../ink/ink5521.xml"/><Relationship Id="rId97" Type="http://schemas.openxmlformats.org/officeDocument/2006/relationships/image" Target="../media/image5509.png"/><Relationship Id="rId96" Type="http://schemas.openxmlformats.org/officeDocument/2006/relationships/customXml" Target="../ink/ink5520.xml"/><Relationship Id="rId95" Type="http://schemas.openxmlformats.org/officeDocument/2006/relationships/image" Target="../media/image5508.png"/><Relationship Id="rId94" Type="http://schemas.openxmlformats.org/officeDocument/2006/relationships/customXml" Target="../ink/ink5519.xml"/><Relationship Id="rId93" Type="http://schemas.openxmlformats.org/officeDocument/2006/relationships/image" Target="../media/image5507.png"/><Relationship Id="rId92" Type="http://schemas.openxmlformats.org/officeDocument/2006/relationships/customXml" Target="../ink/ink5518.xml"/><Relationship Id="rId91" Type="http://schemas.openxmlformats.org/officeDocument/2006/relationships/image" Target="../media/image5506.png"/><Relationship Id="rId90" Type="http://schemas.openxmlformats.org/officeDocument/2006/relationships/customXml" Target="../ink/ink5517.xml"/><Relationship Id="rId9" Type="http://schemas.openxmlformats.org/officeDocument/2006/relationships/image" Target="../media/image5465.png"/><Relationship Id="rId89" Type="http://schemas.openxmlformats.org/officeDocument/2006/relationships/image" Target="../media/image5505.png"/><Relationship Id="rId88" Type="http://schemas.openxmlformats.org/officeDocument/2006/relationships/customXml" Target="../ink/ink5516.xml"/><Relationship Id="rId87" Type="http://schemas.openxmlformats.org/officeDocument/2006/relationships/image" Target="../media/image5504.png"/><Relationship Id="rId86" Type="http://schemas.openxmlformats.org/officeDocument/2006/relationships/customXml" Target="../ink/ink5515.xml"/><Relationship Id="rId85" Type="http://schemas.openxmlformats.org/officeDocument/2006/relationships/image" Target="../media/image5503.png"/><Relationship Id="rId84" Type="http://schemas.openxmlformats.org/officeDocument/2006/relationships/customXml" Target="../ink/ink5514.xml"/><Relationship Id="rId83" Type="http://schemas.openxmlformats.org/officeDocument/2006/relationships/image" Target="../media/image5502.png"/><Relationship Id="rId82" Type="http://schemas.openxmlformats.org/officeDocument/2006/relationships/customXml" Target="../ink/ink5513.xml"/><Relationship Id="rId81" Type="http://schemas.openxmlformats.org/officeDocument/2006/relationships/image" Target="../media/image5501.png"/><Relationship Id="rId80" Type="http://schemas.openxmlformats.org/officeDocument/2006/relationships/customXml" Target="../ink/ink5512.xml"/><Relationship Id="rId8" Type="http://schemas.openxmlformats.org/officeDocument/2006/relationships/customXml" Target="../ink/ink5476.xml"/><Relationship Id="rId79" Type="http://schemas.openxmlformats.org/officeDocument/2006/relationships/image" Target="../media/image5500.png"/><Relationship Id="rId78" Type="http://schemas.openxmlformats.org/officeDocument/2006/relationships/customXml" Target="../ink/ink5511.xml"/><Relationship Id="rId77" Type="http://schemas.openxmlformats.org/officeDocument/2006/relationships/image" Target="../media/image5499.png"/><Relationship Id="rId76" Type="http://schemas.openxmlformats.org/officeDocument/2006/relationships/customXml" Target="../ink/ink5510.xml"/><Relationship Id="rId75" Type="http://schemas.openxmlformats.org/officeDocument/2006/relationships/image" Target="../media/image5498.png"/><Relationship Id="rId74" Type="http://schemas.openxmlformats.org/officeDocument/2006/relationships/customXml" Target="../ink/ink5509.xml"/><Relationship Id="rId73" Type="http://schemas.openxmlformats.org/officeDocument/2006/relationships/image" Target="../media/image5497.png"/><Relationship Id="rId72" Type="http://schemas.openxmlformats.org/officeDocument/2006/relationships/customXml" Target="../ink/ink5508.xml"/><Relationship Id="rId71" Type="http://schemas.openxmlformats.org/officeDocument/2006/relationships/image" Target="../media/image5496.png"/><Relationship Id="rId70" Type="http://schemas.openxmlformats.org/officeDocument/2006/relationships/customXml" Target="../ink/ink5507.xml"/><Relationship Id="rId7" Type="http://schemas.openxmlformats.org/officeDocument/2006/relationships/image" Target="../media/image5464.png"/><Relationship Id="rId69" Type="http://schemas.openxmlformats.org/officeDocument/2006/relationships/image" Target="../media/image5495.png"/><Relationship Id="rId68" Type="http://schemas.openxmlformats.org/officeDocument/2006/relationships/customXml" Target="../ink/ink5506.xml"/><Relationship Id="rId67" Type="http://schemas.openxmlformats.org/officeDocument/2006/relationships/image" Target="../media/image5494.png"/><Relationship Id="rId66" Type="http://schemas.openxmlformats.org/officeDocument/2006/relationships/customXml" Target="../ink/ink5505.xml"/><Relationship Id="rId65" Type="http://schemas.openxmlformats.org/officeDocument/2006/relationships/image" Target="../media/image5493.png"/><Relationship Id="rId64" Type="http://schemas.openxmlformats.org/officeDocument/2006/relationships/customXml" Target="../ink/ink5504.xml"/><Relationship Id="rId63" Type="http://schemas.openxmlformats.org/officeDocument/2006/relationships/image" Target="../media/image5492.png"/><Relationship Id="rId62" Type="http://schemas.openxmlformats.org/officeDocument/2006/relationships/customXml" Target="../ink/ink5503.xml"/><Relationship Id="rId61" Type="http://schemas.openxmlformats.org/officeDocument/2006/relationships/image" Target="../media/image5491.png"/><Relationship Id="rId60" Type="http://schemas.openxmlformats.org/officeDocument/2006/relationships/customXml" Target="../ink/ink5502.xml"/><Relationship Id="rId6" Type="http://schemas.openxmlformats.org/officeDocument/2006/relationships/customXml" Target="../ink/ink5475.xml"/><Relationship Id="rId59" Type="http://schemas.openxmlformats.org/officeDocument/2006/relationships/image" Target="../media/image5490.png"/><Relationship Id="rId58" Type="http://schemas.openxmlformats.org/officeDocument/2006/relationships/customXml" Target="../ink/ink5501.xml"/><Relationship Id="rId57" Type="http://schemas.openxmlformats.org/officeDocument/2006/relationships/image" Target="../media/image5489.png"/><Relationship Id="rId56" Type="http://schemas.openxmlformats.org/officeDocument/2006/relationships/customXml" Target="../ink/ink5500.xml"/><Relationship Id="rId55" Type="http://schemas.openxmlformats.org/officeDocument/2006/relationships/image" Target="../media/image5488.png"/><Relationship Id="rId54" Type="http://schemas.openxmlformats.org/officeDocument/2006/relationships/customXml" Target="../ink/ink5499.xml"/><Relationship Id="rId53" Type="http://schemas.openxmlformats.org/officeDocument/2006/relationships/image" Target="../media/image5487.png"/><Relationship Id="rId52" Type="http://schemas.openxmlformats.org/officeDocument/2006/relationships/customXml" Target="../ink/ink5498.xml"/><Relationship Id="rId51" Type="http://schemas.openxmlformats.org/officeDocument/2006/relationships/image" Target="../media/image5486.png"/><Relationship Id="rId50" Type="http://schemas.openxmlformats.org/officeDocument/2006/relationships/customXml" Target="../ink/ink5497.xml"/><Relationship Id="rId5" Type="http://schemas.openxmlformats.org/officeDocument/2006/relationships/image" Target="../media/image5463.png"/><Relationship Id="rId49" Type="http://schemas.openxmlformats.org/officeDocument/2006/relationships/image" Target="../media/image5485.png"/><Relationship Id="rId48" Type="http://schemas.openxmlformats.org/officeDocument/2006/relationships/customXml" Target="../ink/ink5496.xml"/><Relationship Id="rId47" Type="http://schemas.openxmlformats.org/officeDocument/2006/relationships/image" Target="../media/image5484.png"/><Relationship Id="rId46" Type="http://schemas.openxmlformats.org/officeDocument/2006/relationships/customXml" Target="../ink/ink5495.xml"/><Relationship Id="rId45" Type="http://schemas.openxmlformats.org/officeDocument/2006/relationships/image" Target="../media/image5483.png"/><Relationship Id="rId44" Type="http://schemas.openxmlformats.org/officeDocument/2006/relationships/customXml" Target="../ink/ink5494.xml"/><Relationship Id="rId43" Type="http://schemas.openxmlformats.org/officeDocument/2006/relationships/image" Target="../media/image5482.png"/><Relationship Id="rId42" Type="http://schemas.openxmlformats.org/officeDocument/2006/relationships/customXml" Target="../ink/ink5493.xml"/><Relationship Id="rId41" Type="http://schemas.openxmlformats.org/officeDocument/2006/relationships/image" Target="../media/image5481.png"/><Relationship Id="rId40" Type="http://schemas.openxmlformats.org/officeDocument/2006/relationships/customXml" Target="../ink/ink5492.xml"/><Relationship Id="rId4" Type="http://schemas.openxmlformats.org/officeDocument/2006/relationships/customXml" Target="../ink/ink5474.xml"/><Relationship Id="rId39" Type="http://schemas.openxmlformats.org/officeDocument/2006/relationships/image" Target="../media/image5480.png"/><Relationship Id="rId38" Type="http://schemas.openxmlformats.org/officeDocument/2006/relationships/customXml" Target="../ink/ink5491.xml"/><Relationship Id="rId37" Type="http://schemas.openxmlformats.org/officeDocument/2006/relationships/image" Target="../media/image5479.png"/><Relationship Id="rId36" Type="http://schemas.openxmlformats.org/officeDocument/2006/relationships/customXml" Target="../ink/ink5490.xml"/><Relationship Id="rId35" Type="http://schemas.openxmlformats.org/officeDocument/2006/relationships/image" Target="../media/image5478.png"/><Relationship Id="rId34" Type="http://schemas.openxmlformats.org/officeDocument/2006/relationships/customXml" Target="../ink/ink5489.xml"/><Relationship Id="rId33" Type="http://schemas.openxmlformats.org/officeDocument/2006/relationships/image" Target="../media/image5477.png"/><Relationship Id="rId323" Type="http://schemas.openxmlformats.org/officeDocument/2006/relationships/slideLayout" Target="../slideLayouts/slideLayout1.xml"/><Relationship Id="rId322" Type="http://schemas.openxmlformats.org/officeDocument/2006/relationships/tags" Target="../tags/tag80.xml"/><Relationship Id="rId321" Type="http://schemas.openxmlformats.org/officeDocument/2006/relationships/image" Target="../media/image5620.png"/><Relationship Id="rId320" Type="http://schemas.openxmlformats.org/officeDocument/2006/relationships/customXml" Target="../ink/ink5632.xml"/><Relationship Id="rId32" Type="http://schemas.openxmlformats.org/officeDocument/2006/relationships/customXml" Target="../ink/ink5488.xml"/><Relationship Id="rId319" Type="http://schemas.openxmlformats.org/officeDocument/2006/relationships/image" Target="../media/image5619.png"/><Relationship Id="rId318" Type="http://schemas.openxmlformats.org/officeDocument/2006/relationships/customXml" Target="../ink/ink5631.xml"/><Relationship Id="rId317" Type="http://schemas.openxmlformats.org/officeDocument/2006/relationships/image" Target="../media/image5618.png"/><Relationship Id="rId316" Type="http://schemas.openxmlformats.org/officeDocument/2006/relationships/customXml" Target="../ink/ink5630.xml"/><Relationship Id="rId315" Type="http://schemas.openxmlformats.org/officeDocument/2006/relationships/image" Target="../media/image5617.png"/><Relationship Id="rId314" Type="http://schemas.openxmlformats.org/officeDocument/2006/relationships/customXml" Target="../ink/ink5629.xml"/><Relationship Id="rId313" Type="http://schemas.openxmlformats.org/officeDocument/2006/relationships/image" Target="../media/image5616.png"/><Relationship Id="rId312" Type="http://schemas.openxmlformats.org/officeDocument/2006/relationships/customXml" Target="../ink/ink5628.xml"/><Relationship Id="rId311" Type="http://schemas.openxmlformats.org/officeDocument/2006/relationships/image" Target="../media/image5615.png"/><Relationship Id="rId310" Type="http://schemas.openxmlformats.org/officeDocument/2006/relationships/customXml" Target="../ink/ink5627.xml"/><Relationship Id="rId31" Type="http://schemas.openxmlformats.org/officeDocument/2006/relationships/image" Target="../media/image5476.png"/><Relationship Id="rId309" Type="http://schemas.openxmlformats.org/officeDocument/2006/relationships/image" Target="../media/image5614.png"/><Relationship Id="rId308" Type="http://schemas.openxmlformats.org/officeDocument/2006/relationships/customXml" Target="../ink/ink5626.xml"/><Relationship Id="rId307" Type="http://schemas.openxmlformats.org/officeDocument/2006/relationships/image" Target="../media/image5613.png"/><Relationship Id="rId306" Type="http://schemas.openxmlformats.org/officeDocument/2006/relationships/customXml" Target="../ink/ink5625.xml"/><Relationship Id="rId305" Type="http://schemas.openxmlformats.org/officeDocument/2006/relationships/image" Target="../media/image5612.png"/><Relationship Id="rId304" Type="http://schemas.openxmlformats.org/officeDocument/2006/relationships/customXml" Target="../ink/ink5624.xml"/><Relationship Id="rId303" Type="http://schemas.openxmlformats.org/officeDocument/2006/relationships/image" Target="../media/image5611.png"/><Relationship Id="rId302" Type="http://schemas.openxmlformats.org/officeDocument/2006/relationships/customXml" Target="../ink/ink5623.xml"/><Relationship Id="rId301" Type="http://schemas.openxmlformats.org/officeDocument/2006/relationships/image" Target="../media/image5610.png"/><Relationship Id="rId300" Type="http://schemas.openxmlformats.org/officeDocument/2006/relationships/customXml" Target="../ink/ink5622.xml"/><Relationship Id="rId30" Type="http://schemas.openxmlformats.org/officeDocument/2006/relationships/customXml" Target="../ink/ink5487.xml"/><Relationship Id="rId3" Type="http://schemas.openxmlformats.org/officeDocument/2006/relationships/image" Target="../media/image5462.png"/><Relationship Id="rId299" Type="http://schemas.openxmlformats.org/officeDocument/2006/relationships/image" Target="../media/image5609.png"/><Relationship Id="rId298" Type="http://schemas.openxmlformats.org/officeDocument/2006/relationships/customXml" Target="../ink/ink5621.xml"/><Relationship Id="rId297" Type="http://schemas.openxmlformats.org/officeDocument/2006/relationships/image" Target="../media/image5608.png"/><Relationship Id="rId296" Type="http://schemas.openxmlformats.org/officeDocument/2006/relationships/customXml" Target="../ink/ink5620.xml"/><Relationship Id="rId295" Type="http://schemas.openxmlformats.org/officeDocument/2006/relationships/image" Target="../media/image5607.png"/><Relationship Id="rId294" Type="http://schemas.openxmlformats.org/officeDocument/2006/relationships/customXml" Target="../ink/ink5619.xml"/><Relationship Id="rId293" Type="http://schemas.openxmlformats.org/officeDocument/2006/relationships/image" Target="../media/image5606.png"/><Relationship Id="rId292" Type="http://schemas.openxmlformats.org/officeDocument/2006/relationships/customXml" Target="../ink/ink5618.xml"/><Relationship Id="rId291" Type="http://schemas.openxmlformats.org/officeDocument/2006/relationships/image" Target="../media/image5605.png"/><Relationship Id="rId290" Type="http://schemas.openxmlformats.org/officeDocument/2006/relationships/customXml" Target="../ink/ink5617.xml"/><Relationship Id="rId29" Type="http://schemas.openxmlformats.org/officeDocument/2006/relationships/image" Target="../media/image5475.png"/><Relationship Id="rId289" Type="http://schemas.openxmlformats.org/officeDocument/2006/relationships/image" Target="../media/image5604.png"/><Relationship Id="rId288" Type="http://schemas.openxmlformats.org/officeDocument/2006/relationships/customXml" Target="../ink/ink5616.xml"/><Relationship Id="rId287" Type="http://schemas.openxmlformats.org/officeDocument/2006/relationships/image" Target="../media/image5603.png"/><Relationship Id="rId286" Type="http://schemas.openxmlformats.org/officeDocument/2006/relationships/customXml" Target="../ink/ink5615.xml"/><Relationship Id="rId285" Type="http://schemas.openxmlformats.org/officeDocument/2006/relationships/image" Target="../media/image5602.png"/><Relationship Id="rId284" Type="http://schemas.openxmlformats.org/officeDocument/2006/relationships/customXml" Target="../ink/ink5614.xml"/><Relationship Id="rId283" Type="http://schemas.openxmlformats.org/officeDocument/2006/relationships/image" Target="../media/image5601.png"/><Relationship Id="rId282" Type="http://schemas.openxmlformats.org/officeDocument/2006/relationships/customXml" Target="../ink/ink5613.xml"/><Relationship Id="rId281" Type="http://schemas.openxmlformats.org/officeDocument/2006/relationships/image" Target="../media/image5600.png"/><Relationship Id="rId280" Type="http://schemas.openxmlformats.org/officeDocument/2006/relationships/customXml" Target="../ink/ink5612.xml"/><Relationship Id="rId28" Type="http://schemas.openxmlformats.org/officeDocument/2006/relationships/customXml" Target="../ink/ink5486.xml"/><Relationship Id="rId279" Type="http://schemas.openxmlformats.org/officeDocument/2006/relationships/image" Target="../media/image5599.png"/><Relationship Id="rId278" Type="http://schemas.openxmlformats.org/officeDocument/2006/relationships/customXml" Target="../ink/ink5611.xml"/><Relationship Id="rId277" Type="http://schemas.openxmlformats.org/officeDocument/2006/relationships/image" Target="../media/image5598.png"/><Relationship Id="rId276" Type="http://schemas.openxmlformats.org/officeDocument/2006/relationships/customXml" Target="../ink/ink5610.xml"/><Relationship Id="rId275" Type="http://schemas.openxmlformats.org/officeDocument/2006/relationships/image" Target="../media/image5597.png"/><Relationship Id="rId274" Type="http://schemas.openxmlformats.org/officeDocument/2006/relationships/customXml" Target="../ink/ink5609.xml"/><Relationship Id="rId273" Type="http://schemas.openxmlformats.org/officeDocument/2006/relationships/image" Target="../media/image5596.png"/><Relationship Id="rId272" Type="http://schemas.openxmlformats.org/officeDocument/2006/relationships/customXml" Target="../ink/ink5608.xml"/><Relationship Id="rId271" Type="http://schemas.openxmlformats.org/officeDocument/2006/relationships/image" Target="../media/image5595.png"/><Relationship Id="rId270" Type="http://schemas.openxmlformats.org/officeDocument/2006/relationships/customXml" Target="../ink/ink5607.xml"/><Relationship Id="rId27" Type="http://schemas.openxmlformats.org/officeDocument/2006/relationships/image" Target="../media/image5474.png"/><Relationship Id="rId269" Type="http://schemas.openxmlformats.org/officeDocument/2006/relationships/image" Target="../media/image5594.png"/><Relationship Id="rId268" Type="http://schemas.openxmlformats.org/officeDocument/2006/relationships/customXml" Target="../ink/ink5606.xml"/><Relationship Id="rId267" Type="http://schemas.openxmlformats.org/officeDocument/2006/relationships/image" Target="../media/image5593.png"/><Relationship Id="rId266" Type="http://schemas.openxmlformats.org/officeDocument/2006/relationships/customXml" Target="../ink/ink5605.xml"/><Relationship Id="rId265" Type="http://schemas.openxmlformats.org/officeDocument/2006/relationships/image" Target="../media/image5592.png"/><Relationship Id="rId264" Type="http://schemas.openxmlformats.org/officeDocument/2006/relationships/customXml" Target="../ink/ink5604.xml"/><Relationship Id="rId263" Type="http://schemas.openxmlformats.org/officeDocument/2006/relationships/image" Target="../media/image5591.png"/><Relationship Id="rId262" Type="http://schemas.openxmlformats.org/officeDocument/2006/relationships/customXml" Target="../ink/ink5603.xml"/><Relationship Id="rId261" Type="http://schemas.openxmlformats.org/officeDocument/2006/relationships/image" Target="../media/image5590.png"/><Relationship Id="rId260" Type="http://schemas.openxmlformats.org/officeDocument/2006/relationships/customXml" Target="../ink/ink5602.xml"/><Relationship Id="rId26" Type="http://schemas.openxmlformats.org/officeDocument/2006/relationships/customXml" Target="../ink/ink5485.xml"/><Relationship Id="rId259" Type="http://schemas.openxmlformats.org/officeDocument/2006/relationships/image" Target="../media/image5589.png"/><Relationship Id="rId258" Type="http://schemas.openxmlformats.org/officeDocument/2006/relationships/customXml" Target="../ink/ink5601.xml"/><Relationship Id="rId257" Type="http://schemas.openxmlformats.org/officeDocument/2006/relationships/image" Target="../media/image5588.png"/><Relationship Id="rId256" Type="http://schemas.openxmlformats.org/officeDocument/2006/relationships/customXml" Target="../ink/ink5600.xml"/><Relationship Id="rId255" Type="http://schemas.openxmlformats.org/officeDocument/2006/relationships/image" Target="../media/image5587.png"/><Relationship Id="rId254" Type="http://schemas.openxmlformats.org/officeDocument/2006/relationships/customXml" Target="../ink/ink5599.xml"/><Relationship Id="rId253" Type="http://schemas.openxmlformats.org/officeDocument/2006/relationships/image" Target="../media/image5586.png"/><Relationship Id="rId252" Type="http://schemas.openxmlformats.org/officeDocument/2006/relationships/customXml" Target="../ink/ink5598.xml"/><Relationship Id="rId251" Type="http://schemas.openxmlformats.org/officeDocument/2006/relationships/image" Target="../media/image5585.png"/><Relationship Id="rId250" Type="http://schemas.openxmlformats.org/officeDocument/2006/relationships/customXml" Target="../ink/ink5597.xml"/><Relationship Id="rId25" Type="http://schemas.openxmlformats.org/officeDocument/2006/relationships/image" Target="../media/image5473.png"/><Relationship Id="rId249" Type="http://schemas.openxmlformats.org/officeDocument/2006/relationships/image" Target="../media/image5584.png"/><Relationship Id="rId248" Type="http://schemas.openxmlformats.org/officeDocument/2006/relationships/customXml" Target="../ink/ink5596.xml"/><Relationship Id="rId247" Type="http://schemas.openxmlformats.org/officeDocument/2006/relationships/image" Target="../media/image5583.png"/><Relationship Id="rId246" Type="http://schemas.openxmlformats.org/officeDocument/2006/relationships/customXml" Target="../ink/ink5595.xml"/><Relationship Id="rId245" Type="http://schemas.openxmlformats.org/officeDocument/2006/relationships/image" Target="../media/image5582.png"/><Relationship Id="rId244" Type="http://schemas.openxmlformats.org/officeDocument/2006/relationships/customXml" Target="../ink/ink5594.xml"/><Relationship Id="rId243" Type="http://schemas.openxmlformats.org/officeDocument/2006/relationships/image" Target="../media/image5581.png"/><Relationship Id="rId242" Type="http://schemas.openxmlformats.org/officeDocument/2006/relationships/customXml" Target="../ink/ink5593.xml"/><Relationship Id="rId241" Type="http://schemas.openxmlformats.org/officeDocument/2006/relationships/image" Target="../media/image5580.png"/><Relationship Id="rId240" Type="http://schemas.openxmlformats.org/officeDocument/2006/relationships/customXml" Target="../ink/ink5592.xml"/><Relationship Id="rId24" Type="http://schemas.openxmlformats.org/officeDocument/2006/relationships/customXml" Target="../ink/ink5484.xml"/><Relationship Id="rId239" Type="http://schemas.openxmlformats.org/officeDocument/2006/relationships/image" Target="../media/image5579.png"/><Relationship Id="rId238" Type="http://schemas.openxmlformats.org/officeDocument/2006/relationships/customXml" Target="../ink/ink5591.xml"/><Relationship Id="rId237" Type="http://schemas.openxmlformats.org/officeDocument/2006/relationships/image" Target="../media/image5578.png"/><Relationship Id="rId236" Type="http://schemas.openxmlformats.org/officeDocument/2006/relationships/customXml" Target="../ink/ink5590.xml"/><Relationship Id="rId235" Type="http://schemas.openxmlformats.org/officeDocument/2006/relationships/image" Target="../media/image5577.png"/><Relationship Id="rId234" Type="http://schemas.openxmlformats.org/officeDocument/2006/relationships/customXml" Target="../ink/ink5589.xml"/><Relationship Id="rId233" Type="http://schemas.openxmlformats.org/officeDocument/2006/relationships/image" Target="../media/image5576.png"/><Relationship Id="rId232" Type="http://schemas.openxmlformats.org/officeDocument/2006/relationships/customXml" Target="../ink/ink5588.xml"/><Relationship Id="rId231" Type="http://schemas.openxmlformats.org/officeDocument/2006/relationships/image" Target="../media/image5575.png"/><Relationship Id="rId230" Type="http://schemas.openxmlformats.org/officeDocument/2006/relationships/customXml" Target="../ink/ink5587.xml"/><Relationship Id="rId23" Type="http://schemas.openxmlformats.org/officeDocument/2006/relationships/image" Target="../media/image5472.png"/><Relationship Id="rId229" Type="http://schemas.openxmlformats.org/officeDocument/2006/relationships/image" Target="../media/image5574.png"/><Relationship Id="rId228" Type="http://schemas.openxmlformats.org/officeDocument/2006/relationships/customXml" Target="../ink/ink5586.xml"/><Relationship Id="rId227" Type="http://schemas.openxmlformats.org/officeDocument/2006/relationships/image" Target="../media/image5573.png"/><Relationship Id="rId226" Type="http://schemas.openxmlformats.org/officeDocument/2006/relationships/customXml" Target="../ink/ink5585.xml"/><Relationship Id="rId225" Type="http://schemas.openxmlformats.org/officeDocument/2006/relationships/image" Target="../media/image5572.png"/><Relationship Id="rId224" Type="http://schemas.openxmlformats.org/officeDocument/2006/relationships/customXml" Target="../ink/ink5584.xml"/><Relationship Id="rId223" Type="http://schemas.openxmlformats.org/officeDocument/2006/relationships/image" Target="../media/image5571.png"/><Relationship Id="rId222" Type="http://schemas.openxmlformats.org/officeDocument/2006/relationships/customXml" Target="../ink/ink5583.xml"/><Relationship Id="rId221" Type="http://schemas.openxmlformats.org/officeDocument/2006/relationships/image" Target="../media/image5570.png"/><Relationship Id="rId220" Type="http://schemas.openxmlformats.org/officeDocument/2006/relationships/customXml" Target="../ink/ink5582.xml"/><Relationship Id="rId22" Type="http://schemas.openxmlformats.org/officeDocument/2006/relationships/customXml" Target="../ink/ink5483.xml"/><Relationship Id="rId219" Type="http://schemas.openxmlformats.org/officeDocument/2006/relationships/image" Target="../media/image5569.png"/><Relationship Id="rId218" Type="http://schemas.openxmlformats.org/officeDocument/2006/relationships/customXml" Target="../ink/ink5581.xml"/><Relationship Id="rId217" Type="http://schemas.openxmlformats.org/officeDocument/2006/relationships/image" Target="../media/image5568.png"/><Relationship Id="rId216" Type="http://schemas.openxmlformats.org/officeDocument/2006/relationships/customXml" Target="../ink/ink5580.xml"/><Relationship Id="rId215" Type="http://schemas.openxmlformats.org/officeDocument/2006/relationships/image" Target="../media/image5567.png"/><Relationship Id="rId214" Type="http://schemas.openxmlformats.org/officeDocument/2006/relationships/customXml" Target="../ink/ink5579.xml"/><Relationship Id="rId213" Type="http://schemas.openxmlformats.org/officeDocument/2006/relationships/image" Target="../media/image5566.png"/><Relationship Id="rId212" Type="http://schemas.openxmlformats.org/officeDocument/2006/relationships/customXml" Target="../ink/ink5578.xml"/><Relationship Id="rId211" Type="http://schemas.openxmlformats.org/officeDocument/2006/relationships/image" Target="../media/image5565.png"/><Relationship Id="rId210" Type="http://schemas.openxmlformats.org/officeDocument/2006/relationships/customXml" Target="../ink/ink5577.xml"/><Relationship Id="rId21" Type="http://schemas.openxmlformats.org/officeDocument/2006/relationships/image" Target="../media/image5471.png"/><Relationship Id="rId209" Type="http://schemas.openxmlformats.org/officeDocument/2006/relationships/image" Target="../media/image5564.png"/><Relationship Id="rId208" Type="http://schemas.openxmlformats.org/officeDocument/2006/relationships/customXml" Target="../ink/ink5576.xml"/><Relationship Id="rId207" Type="http://schemas.openxmlformats.org/officeDocument/2006/relationships/image" Target="../media/image5563.png"/><Relationship Id="rId206" Type="http://schemas.openxmlformats.org/officeDocument/2006/relationships/customXml" Target="../ink/ink5575.xml"/><Relationship Id="rId205" Type="http://schemas.openxmlformats.org/officeDocument/2006/relationships/image" Target="../media/image5562.png"/><Relationship Id="rId204" Type="http://schemas.openxmlformats.org/officeDocument/2006/relationships/customXml" Target="../ink/ink5574.xml"/><Relationship Id="rId203" Type="http://schemas.openxmlformats.org/officeDocument/2006/relationships/image" Target="../media/image5561.png"/><Relationship Id="rId202" Type="http://schemas.openxmlformats.org/officeDocument/2006/relationships/customXml" Target="../ink/ink5573.xml"/><Relationship Id="rId201" Type="http://schemas.openxmlformats.org/officeDocument/2006/relationships/image" Target="../media/image5560.png"/><Relationship Id="rId200" Type="http://schemas.openxmlformats.org/officeDocument/2006/relationships/customXml" Target="../ink/ink5572.xml"/><Relationship Id="rId20" Type="http://schemas.openxmlformats.org/officeDocument/2006/relationships/customXml" Target="../ink/ink5482.xml"/><Relationship Id="rId2" Type="http://schemas.openxmlformats.org/officeDocument/2006/relationships/customXml" Target="../ink/ink5473.xml"/><Relationship Id="rId199" Type="http://schemas.openxmlformats.org/officeDocument/2006/relationships/image" Target="../media/image5559.png"/><Relationship Id="rId198" Type="http://schemas.openxmlformats.org/officeDocument/2006/relationships/customXml" Target="../ink/ink5571.xml"/><Relationship Id="rId197" Type="http://schemas.openxmlformats.org/officeDocument/2006/relationships/image" Target="../media/image5558.png"/><Relationship Id="rId196" Type="http://schemas.openxmlformats.org/officeDocument/2006/relationships/customXml" Target="../ink/ink5570.xml"/><Relationship Id="rId195" Type="http://schemas.openxmlformats.org/officeDocument/2006/relationships/image" Target="../media/image5557.png"/><Relationship Id="rId194" Type="http://schemas.openxmlformats.org/officeDocument/2006/relationships/customXml" Target="../ink/ink5569.xml"/><Relationship Id="rId193" Type="http://schemas.openxmlformats.org/officeDocument/2006/relationships/image" Target="../media/image5556.png"/><Relationship Id="rId192" Type="http://schemas.openxmlformats.org/officeDocument/2006/relationships/customXml" Target="../ink/ink5568.xml"/><Relationship Id="rId191" Type="http://schemas.openxmlformats.org/officeDocument/2006/relationships/image" Target="../media/image5555.png"/><Relationship Id="rId190" Type="http://schemas.openxmlformats.org/officeDocument/2006/relationships/customXml" Target="../ink/ink5567.xml"/><Relationship Id="rId19" Type="http://schemas.openxmlformats.org/officeDocument/2006/relationships/image" Target="../media/image5470.png"/><Relationship Id="rId189" Type="http://schemas.openxmlformats.org/officeDocument/2006/relationships/image" Target="../media/image5554.png"/><Relationship Id="rId188" Type="http://schemas.openxmlformats.org/officeDocument/2006/relationships/customXml" Target="../ink/ink5566.xml"/><Relationship Id="rId187" Type="http://schemas.openxmlformats.org/officeDocument/2006/relationships/image" Target="../media/image5553.png"/><Relationship Id="rId186" Type="http://schemas.openxmlformats.org/officeDocument/2006/relationships/customXml" Target="../ink/ink5565.xml"/><Relationship Id="rId185" Type="http://schemas.openxmlformats.org/officeDocument/2006/relationships/image" Target="../media/image5552.png"/><Relationship Id="rId184" Type="http://schemas.openxmlformats.org/officeDocument/2006/relationships/customXml" Target="../ink/ink5564.xml"/><Relationship Id="rId183" Type="http://schemas.openxmlformats.org/officeDocument/2006/relationships/image" Target="../media/image5551.png"/><Relationship Id="rId182" Type="http://schemas.openxmlformats.org/officeDocument/2006/relationships/customXml" Target="../ink/ink5563.xml"/><Relationship Id="rId181" Type="http://schemas.openxmlformats.org/officeDocument/2006/relationships/image" Target="../media/image5550.png"/><Relationship Id="rId180" Type="http://schemas.openxmlformats.org/officeDocument/2006/relationships/customXml" Target="../ink/ink5562.xml"/><Relationship Id="rId18" Type="http://schemas.openxmlformats.org/officeDocument/2006/relationships/customXml" Target="../ink/ink5481.xml"/><Relationship Id="rId179" Type="http://schemas.openxmlformats.org/officeDocument/2006/relationships/image" Target="../media/image5549.png"/><Relationship Id="rId178" Type="http://schemas.openxmlformats.org/officeDocument/2006/relationships/customXml" Target="../ink/ink5561.xml"/><Relationship Id="rId177" Type="http://schemas.openxmlformats.org/officeDocument/2006/relationships/image" Target="../media/image5548.png"/><Relationship Id="rId176" Type="http://schemas.openxmlformats.org/officeDocument/2006/relationships/customXml" Target="../ink/ink5560.xml"/><Relationship Id="rId175" Type="http://schemas.openxmlformats.org/officeDocument/2006/relationships/image" Target="../media/image5547.png"/><Relationship Id="rId174" Type="http://schemas.openxmlformats.org/officeDocument/2006/relationships/customXml" Target="../ink/ink5559.xml"/><Relationship Id="rId173" Type="http://schemas.openxmlformats.org/officeDocument/2006/relationships/image" Target="../media/image5546.png"/><Relationship Id="rId172" Type="http://schemas.openxmlformats.org/officeDocument/2006/relationships/customXml" Target="../ink/ink5558.xml"/><Relationship Id="rId171" Type="http://schemas.openxmlformats.org/officeDocument/2006/relationships/image" Target="../media/image5545.png"/><Relationship Id="rId170" Type="http://schemas.openxmlformats.org/officeDocument/2006/relationships/customXml" Target="../ink/ink5557.xml"/><Relationship Id="rId17" Type="http://schemas.openxmlformats.org/officeDocument/2006/relationships/image" Target="../media/image5469.png"/><Relationship Id="rId169" Type="http://schemas.openxmlformats.org/officeDocument/2006/relationships/image" Target="../media/image5544.png"/><Relationship Id="rId168" Type="http://schemas.openxmlformats.org/officeDocument/2006/relationships/customXml" Target="../ink/ink5556.xml"/><Relationship Id="rId167" Type="http://schemas.openxmlformats.org/officeDocument/2006/relationships/image" Target="../media/image5543.png"/><Relationship Id="rId166" Type="http://schemas.openxmlformats.org/officeDocument/2006/relationships/customXml" Target="../ink/ink5555.xml"/><Relationship Id="rId165" Type="http://schemas.openxmlformats.org/officeDocument/2006/relationships/image" Target="../media/image5542.png"/><Relationship Id="rId164" Type="http://schemas.openxmlformats.org/officeDocument/2006/relationships/customXml" Target="../ink/ink5554.xml"/><Relationship Id="rId163" Type="http://schemas.openxmlformats.org/officeDocument/2006/relationships/image" Target="../media/image5541.png"/><Relationship Id="rId162" Type="http://schemas.openxmlformats.org/officeDocument/2006/relationships/customXml" Target="../ink/ink5553.xml"/><Relationship Id="rId161" Type="http://schemas.openxmlformats.org/officeDocument/2006/relationships/image" Target="../media/image5540.png"/><Relationship Id="rId160" Type="http://schemas.openxmlformats.org/officeDocument/2006/relationships/customXml" Target="../ink/ink5552.xml"/><Relationship Id="rId16" Type="http://schemas.openxmlformats.org/officeDocument/2006/relationships/customXml" Target="../ink/ink5480.xml"/><Relationship Id="rId159" Type="http://schemas.openxmlformats.org/officeDocument/2006/relationships/image" Target="../media/image3144.png"/><Relationship Id="rId158" Type="http://schemas.openxmlformats.org/officeDocument/2006/relationships/customXml" Target="../ink/ink5551.xml"/><Relationship Id="rId157" Type="http://schemas.openxmlformats.org/officeDocument/2006/relationships/image" Target="../media/image5539.png"/><Relationship Id="rId156" Type="http://schemas.openxmlformats.org/officeDocument/2006/relationships/customXml" Target="../ink/ink5550.xml"/><Relationship Id="rId155" Type="http://schemas.openxmlformats.org/officeDocument/2006/relationships/image" Target="../media/image5538.png"/><Relationship Id="rId154" Type="http://schemas.openxmlformats.org/officeDocument/2006/relationships/customXml" Target="../ink/ink5549.xml"/><Relationship Id="rId153" Type="http://schemas.openxmlformats.org/officeDocument/2006/relationships/image" Target="../media/image5537.png"/><Relationship Id="rId152" Type="http://schemas.openxmlformats.org/officeDocument/2006/relationships/customXml" Target="../ink/ink5548.xml"/><Relationship Id="rId151" Type="http://schemas.openxmlformats.org/officeDocument/2006/relationships/image" Target="../media/image5536.png"/><Relationship Id="rId150" Type="http://schemas.openxmlformats.org/officeDocument/2006/relationships/customXml" Target="../ink/ink5547.xml"/><Relationship Id="rId15" Type="http://schemas.openxmlformats.org/officeDocument/2006/relationships/image" Target="../media/image5468.png"/><Relationship Id="rId149" Type="http://schemas.openxmlformats.org/officeDocument/2006/relationships/image" Target="../media/image5535.png"/><Relationship Id="rId148" Type="http://schemas.openxmlformats.org/officeDocument/2006/relationships/customXml" Target="../ink/ink5546.xml"/><Relationship Id="rId147" Type="http://schemas.openxmlformats.org/officeDocument/2006/relationships/image" Target="../media/image5534.png"/><Relationship Id="rId146" Type="http://schemas.openxmlformats.org/officeDocument/2006/relationships/customXml" Target="../ink/ink5545.xml"/><Relationship Id="rId145" Type="http://schemas.openxmlformats.org/officeDocument/2006/relationships/image" Target="../media/image5533.png"/><Relationship Id="rId144" Type="http://schemas.openxmlformats.org/officeDocument/2006/relationships/customXml" Target="../ink/ink5544.xml"/><Relationship Id="rId143" Type="http://schemas.openxmlformats.org/officeDocument/2006/relationships/image" Target="../media/image5532.png"/><Relationship Id="rId142" Type="http://schemas.openxmlformats.org/officeDocument/2006/relationships/customXml" Target="../ink/ink5543.xml"/><Relationship Id="rId141" Type="http://schemas.openxmlformats.org/officeDocument/2006/relationships/image" Target="../media/image5531.png"/><Relationship Id="rId140" Type="http://schemas.openxmlformats.org/officeDocument/2006/relationships/customXml" Target="../ink/ink5542.xml"/><Relationship Id="rId14" Type="http://schemas.openxmlformats.org/officeDocument/2006/relationships/customXml" Target="../ink/ink5479.xml"/><Relationship Id="rId139" Type="http://schemas.openxmlformats.org/officeDocument/2006/relationships/image" Target="../media/image5530.png"/><Relationship Id="rId138" Type="http://schemas.openxmlformats.org/officeDocument/2006/relationships/customXml" Target="../ink/ink5541.xml"/><Relationship Id="rId137" Type="http://schemas.openxmlformats.org/officeDocument/2006/relationships/image" Target="../media/image5529.png"/><Relationship Id="rId136" Type="http://schemas.openxmlformats.org/officeDocument/2006/relationships/customXml" Target="../ink/ink5540.xml"/><Relationship Id="rId135" Type="http://schemas.openxmlformats.org/officeDocument/2006/relationships/image" Target="../media/image5528.png"/><Relationship Id="rId134" Type="http://schemas.openxmlformats.org/officeDocument/2006/relationships/customXml" Target="../ink/ink5539.xml"/><Relationship Id="rId133" Type="http://schemas.openxmlformats.org/officeDocument/2006/relationships/image" Target="../media/image5527.png"/><Relationship Id="rId132" Type="http://schemas.openxmlformats.org/officeDocument/2006/relationships/customXml" Target="../ink/ink5538.xml"/><Relationship Id="rId131" Type="http://schemas.openxmlformats.org/officeDocument/2006/relationships/image" Target="../media/image5526.png"/><Relationship Id="rId130" Type="http://schemas.openxmlformats.org/officeDocument/2006/relationships/customXml" Target="../ink/ink5537.xml"/><Relationship Id="rId13" Type="http://schemas.openxmlformats.org/officeDocument/2006/relationships/image" Target="../media/image5467.png"/><Relationship Id="rId129" Type="http://schemas.openxmlformats.org/officeDocument/2006/relationships/image" Target="../media/image5525.png"/><Relationship Id="rId128" Type="http://schemas.openxmlformats.org/officeDocument/2006/relationships/customXml" Target="../ink/ink5536.xml"/><Relationship Id="rId127" Type="http://schemas.openxmlformats.org/officeDocument/2006/relationships/image" Target="../media/image5524.png"/><Relationship Id="rId126" Type="http://schemas.openxmlformats.org/officeDocument/2006/relationships/customXml" Target="../ink/ink5535.xml"/><Relationship Id="rId125" Type="http://schemas.openxmlformats.org/officeDocument/2006/relationships/image" Target="../media/image5523.png"/><Relationship Id="rId124" Type="http://schemas.openxmlformats.org/officeDocument/2006/relationships/customXml" Target="../ink/ink5534.xml"/><Relationship Id="rId123" Type="http://schemas.openxmlformats.org/officeDocument/2006/relationships/image" Target="../media/image5522.png"/><Relationship Id="rId122" Type="http://schemas.openxmlformats.org/officeDocument/2006/relationships/customXml" Target="../ink/ink5533.xml"/><Relationship Id="rId121" Type="http://schemas.openxmlformats.org/officeDocument/2006/relationships/image" Target="../media/image5521.png"/><Relationship Id="rId120" Type="http://schemas.openxmlformats.org/officeDocument/2006/relationships/customXml" Target="../ink/ink5532.xml"/><Relationship Id="rId12" Type="http://schemas.openxmlformats.org/officeDocument/2006/relationships/customXml" Target="../ink/ink5478.xml"/><Relationship Id="rId119" Type="http://schemas.openxmlformats.org/officeDocument/2006/relationships/image" Target="../media/image5520.png"/><Relationship Id="rId118" Type="http://schemas.openxmlformats.org/officeDocument/2006/relationships/customXml" Target="../ink/ink5531.xml"/><Relationship Id="rId117" Type="http://schemas.openxmlformats.org/officeDocument/2006/relationships/image" Target="../media/image5519.png"/><Relationship Id="rId116" Type="http://schemas.openxmlformats.org/officeDocument/2006/relationships/customXml" Target="../ink/ink5530.xml"/><Relationship Id="rId115" Type="http://schemas.openxmlformats.org/officeDocument/2006/relationships/image" Target="../media/image5518.png"/><Relationship Id="rId114" Type="http://schemas.openxmlformats.org/officeDocument/2006/relationships/customXml" Target="../ink/ink5529.xml"/><Relationship Id="rId113" Type="http://schemas.openxmlformats.org/officeDocument/2006/relationships/image" Target="../media/image5517.png"/><Relationship Id="rId112" Type="http://schemas.openxmlformats.org/officeDocument/2006/relationships/customXml" Target="../ink/ink5528.xml"/><Relationship Id="rId111" Type="http://schemas.openxmlformats.org/officeDocument/2006/relationships/image" Target="../media/image5516.png"/><Relationship Id="rId110" Type="http://schemas.openxmlformats.org/officeDocument/2006/relationships/customXml" Target="../ink/ink5527.xml"/><Relationship Id="rId11" Type="http://schemas.openxmlformats.org/officeDocument/2006/relationships/image" Target="../media/image5466.png"/><Relationship Id="rId109" Type="http://schemas.openxmlformats.org/officeDocument/2006/relationships/image" Target="../media/image5515.png"/><Relationship Id="rId108" Type="http://schemas.openxmlformats.org/officeDocument/2006/relationships/customXml" Target="../ink/ink5526.xml"/><Relationship Id="rId107" Type="http://schemas.openxmlformats.org/officeDocument/2006/relationships/image" Target="../media/image5514.png"/><Relationship Id="rId106" Type="http://schemas.openxmlformats.org/officeDocument/2006/relationships/customXml" Target="../ink/ink5525.xml"/><Relationship Id="rId105" Type="http://schemas.openxmlformats.org/officeDocument/2006/relationships/image" Target="../media/image5513.png"/><Relationship Id="rId104" Type="http://schemas.openxmlformats.org/officeDocument/2006/relationships/customXml" Target="../ink/ink5524.xml"/><Relationship Id="rId103" Type="http://schemas.openxmlformats.org/officeDocument/2006/relationships/image" Target="../media/image5512.png"/><Relationship Id="rId102" Type="http://schemas.openxmlformats.org/officeDocument/2006/relationships/customXml" Target="../ink/ink5523.xml"/><Relationship Id="rId101" Type="http://schemas.openxmlformats.org/officeDocument/2006/relationships/image" Target="../media/image5511.png"/><Relationship Id="rId100" Type="http://schemas.openxmlformats.org/officeDocument/2006/relationships/customXml" Target="../ink/ink5522.xml"/><Relationship Id="rId10" Type="http://schemas.openxmlformats.org/officeDocument/2006/relationships/customXml" Target="../ink/ink5477.xml"/><Relationship Id="rId1" Type="http://schemas.openxmlformats.org/officeDocument/2006/relationships/image" Target="../media/image5461.emf"/></Relationships>
</file>

<file path=ppt/slides/_rels/slide19.xml.rels><?xml version="1.0" encoding="UTF-8" standalone="yes"?>
<Relationships xmlns="http://schemas.openxmlformats.org/package/2006/relationships"><Relationship Id="rId999" Type="http://schemas.openxmlformats.org/officeDocument/2006/relationships/customXml" Target="../ink/ink6133.xml"/><Relationship Id="rId998" Type="http://schemas.openxmlformats.org/officeDocument/2006/relationships/image" Target="../media/image6115.png"/><Relationship Id="rId997" Type="http://schemas.openxmlformats.org/officeDocument/2006/relationships/customXml" Target="../ink/ink6132.xml"/><Relationship Id="rId996" Type="http://schemas.openxmlformats.org/officeDocument/2006/relationships/image" Target="../media/image6114.png"/><Relationship Id="rId995" Type="http://schemas.openxmlformats.org/officeDocument/2006/relationships/customXml" Target="../ink/ink6131.xml"/><Relationship Id="rId994" Type="http://schemas.openxmlformats.org/officeDocument/2006/relationships/image" Target="../media/image6113.png"/><Relationship Id="rId993" Type="http://schemas.openxmlformats.org/officeDocument/2006/relationships/customXml" Target="../ink/ink6130.xml"/><Relationship Id="rId992" Type="http://schemas.openxmlformats.org/officeDocument/2006/relationships/image" Target="../media/image6112.png"/><Relationship Id="rId991" Type="http://schemas.openxmlformats.org/officeDocument/2006/relationships/customXml" Target="../ink/ink6129.xml"/><Relationship Id="rId990" Type="http://schemas.openxmlformats.org/officeDocument/2006/relationships/image" Target="../media/image6111.png"/><Relationship Id="rId99" Type="http://schemas.openxmlformats.org/officeDocument/2006/relationships/image" Target="../media/image5669.png"/><Relationship Id="rId989" Type="http://schemas.openxmlformats.org/officeDocument/2006/relationships/customXml" Target="../ink/ink6128.xml"/><Relationship Id="rId988" Type="http://schemas.openxmlformats.org/officeDocument/2006/relationships/image" Target="../media/image6110.png"/><Relationship Id="rId987" Type="http://schemas.openxmlformats.org/officeDocument/2006/relationships/customXml" Target="../ink/ink6127.xml"/><Relationship Id="rId986" Type="http://schemas.openxmlformats.org/officeDocument/2006/relationships/image" Target="../media/image6109.png"/><Relationship Id="rId985" Type="http://schemas.openxmlformats.org/officeDocument/2006/relationships/customXml" Target="../ink/ink6126.xml"/><Relationship Id="rId984" Type="http://schemas.openxmlformats.org/officeDocument/2006/relationships/image" Target="../media/image6108.png"/><Relationship Id="rId983" Type="http://schemas.openxmlformats.org/officeDocument/2006/relationships/customXml" Target="../ink/ink6125.xml"/><Relationship Id="rId982" Type="http://schemas.openxmlformats.org/officeDocument/2006/relationships/image" Target="../media/image6107.png"/><Relationship Id="rId981" Type="http://schemas.openxmlformats.org/officeDocument/2006/relationships/customXml" Target="../ink/ink6124.xml"/><Relationship Id="rId980" Type="http://schemas.openxmlformats.org/officeDocument/2006/relationships/image" Target="../media/image6106.png"/><Relationship Id="rId98" Type="http://schemas.openxmlformats.org/officeDocument/2006/relationships/customXml" Target="../ink/ink5681.xml"/><Relationship Id="rId979" Type="http://schemas.openxmlformats.org/officeDocument/2006/relationships/customXml" Target="../ink/ink6123.xml"/><Relationship Id="rId978" Type="http://schemas.openxmlformats.org/officeDocument/2006/relationships/image" Target="../media/image6105.png"/><Relationship Id="rId977" Type="http://schemas.openxmlformats.org/officeDocument/2006/relationships/customXml" Target="../ink/ink6122.xml"/><Relationship Id="rId976" Type="http://schemas.openxmlformats.org/officeDocument/2006/relationships/image" Target="../media/image6104.png"/><Relationship Id="rId975" Type="http://schemas.openxmlformats.org/officeDocument/2006/relationships/customXml" Target="../ink/ink6121.xml"/><Relationship Id="rId974" Type="http://schemas.openxmlformats.org/officeDocument/2006/relationships/image" Target="../media/image6103.png"/><Relationship Id="rId973" Type="http://schemas.openxmlformats.org/officeDocument/2006/relationships/customXml" Target="../ink/ink6120.xml"/><Relationship Id="rId972" Type="http://schemas.openxmlformats.org/officeDocument/2006/relationships/image" Target="../media/image6102.png"/><Relationship Id="rId971" Type="http://schemas.openxmlformats.org/officeDocument/2006/relationships/customXml" Target="../ink/ink6119.xml"/><Relationship Id="rId970" Type="http://schemas.openxmlformats.org/officeDocument/2006/relationships/image" Target="../media/image6101.png"/><Relationship Id="rId97" Type="http://schemas.openxmlformats.org/officeDocument/2006/relationships/image" Target="../media/image5668.png"/><Relationship Id="rId969" Type="http://schemas.openxmlformats.org/officeDocument/2006/relationships/customXml" Target="../ink/ink6118.xml"/><Relationship Id="rId968" Type="http://schemas.openxmlformats.org/officeDocument/2006/relationships/image" Target="../media/image6100.png"/><Relationship Id="rId967" Type="http://schemas.openxmlformats.org/officeDocument/2006/relationships/customXml" Target="../ink/ink6117.xml"/><Relationship Id="rId966" Type="http://schemas.openxmlformats.org/officeDocument/2006/relationships/image" Target="../media/image6099.png"/><Relationship Id="rId965" Type="http://schemas.openxmlformats.org/officeDocument/2006/relationships/customXml" Target="../ink/ink6116.xml"/><Relationship Id="rId964" Type="http://schemas.openxmlformats.org/officeDocument/2006/relationships/image" Target="../media/image6098.png"/><Relationship Id="rId963" Type="http://schemas.openxmlformats.org/officeDocument/2006/relationships/customXml" Target="../ink/ink6115.xml"/><Relationship Id="rId962" Type="http://schemas.openxmlformats.org/officeDocument/2006/relationships/image" Target="../media/image6097.png"/><Relationship Id="rId961" Type="http://schemas.openxmlformats.org/officeDocument/2006/relationships/customXml" Target="../ink/ink6114.xml"/><Relationship Id="rId960" Type="http://schemas.openxmlformats.org/officeDocument/2006/relationships/image" Target="../media/image6096.png"/><Relationship Id="rId96" Type="http://schemas.openxmlformats.org/officeDocument/2006/relationships/customXml" Target="../ink/ink5680.xml"/><Relationship Id="rId959" Type="http://schemas.openxmlformats.org/officeDocument/2006/relationships/customXml" Target="../ink/ink6113.xml"/><Relationship Id="rId958" Type="http://schemas.openxmlformats.org/officeDocument/2006/relationships/image" Target="../media/image6095.png"/><Relationship Id="rId957" Type="http://schemas.openxmlformats.org/officeDocument/2006/relationships/customXml" Target="../ink/ink6112.xml"/><Relationship Id="rId956" Type="http://schemas.openxmlformats.org/officeDocument/2006/relationships/image" Target="../media/image6094.png"/><Relationship Id="rId955" Type="http://schemas.openxmlformats.org/officeDocument/2006/relationships/customXml" Target="../ink/ink6111.xml"/><Relationship Id="rId954" Type="http://schemas.openxmlformats.org/officeDocument/2006/relationships/image" Target="../media/image6093.png"/><Relationship Id="rId953" Type="http://schemas.openxmlformats.org/officeDocument/2006/relationships/customXml" Target="../ink/ink6110.xml"/><Relationship Id="rId952" Type="http://schemas.openxmlformats.org/officeDocument/2006/relationships/image" Target="../media/image6092.png"/><Relationship Id="rId951" Type="http://schemas.openxmlformats.org/officeDocument/2006/relationships/customXml" Target="../ink/ink6109.xml"/><Relationship Id="rId950" Type="http://schemas.openxmlformats.org/officeDocument/2006/relationships/image" Target="../media/image6091.png"/><Relationship Id="rId95" Type="http://schemas.openxmlformats.org/officeDocument/2006/relationships/image" Target="../media/image5667.png"/><Relationship Id="rId949" Type="http://schemas.openxmlformats.org/officeDocument/2006/relationships/customXml" Target="../ink/ink6108.xml"/><Relationship Id="rId948" Type="http://schemas.openxmlformats.org/officeDocument/2006/relationships/image" Target="../media/image6090.png"/><Relationship Id="rId947" Type="http://schemas.openxmlformats.org/officeDocument/2006/relationships/customXml" Target="../ink/ink6107.xml"/><Relationship Id="rId946" Type="http://schemas.openxmlformats.org/officeDocument/2006/relationships/image" Target="../media/image6089.png"/><Relationship Id="rId945" Type="http://schemas.openxmlformats.org/officeDocument/2006/relationships/customXml" Target="../ink/ink6106.xml"/><Relationship Id="rId944" Type="http://schemas.openxmlformats.org/officeDocument/2006/relationships/image" Target="../media/image6088.png"/><Relationship Id="rId943" Type="http://schemas.openxmlformats.org/officeDocument/2006/relationships/customXml" Target="../ink/ink6105.xml"/><Relationship Id="rId942" Type="http://schemas.openxmlformats.org/officeDocument/2006/relationships/image" Target="../media/image6087.png"/><Relationship Id="rId941" Type="http://schemas.openxmlformats.org/officeDocument/2006/relationships/customXml" Target="../ink/ink6104.xml"/><Relationship Id="rId940" Type="http://schemas.openxmlformats.org/officeDocument/2006/relationships/image" Target="../media/image6086.png"/><Relationship Id="rId94" Type="http://schemas.openxmlformats.org/officeDocument/2006/relationships/customXml" Target="../ink/ink5679.xml"/><Relationship Id="rId939" Type="http://schemas.openxmlformats.org/officeDocument/2006/relationships/customXml" Target="../ink/ink6103.xml"/><Relationship Id="rId938" Type="http://schemas.openxmlformats.org/officeDocument/2006/relationships/image" Target="../media/image6085.png"/><Relationship Id="rId937" Type="http://schemas.openxmlformats.org/officeDocument/2006/relationships/customXml" Target="../ink/ink6102.xml"/><Relationship Id="rId936" Type="http://schemas.openxmlformats.org/officeDocument/2006/relationships/image" Target="../media/image6084.png"/><Relationship Id="rId935" Type="http://schemas.openxmlformats.org/officeDocument/2006/relationships/customXml" Target="../ink/ink6101.xml"/><Relationship Id="rId934" Type="http://schemas.openxmlformats.org/officeDocument/2006/relationships/image" Target="../media/image6083.png"/><Relationship Id="rId933" Type="http://schemas.openxmlformats.org/officeDocument/2006/relationships/customXml" Target="../ink/ink6100.xml"/><Relationship Id="rId932" Type="http://schemas.openxmlformats.org/officeDocument/2006/relationships/image" Target="../media/image6082.png"/><Relationship Id="rId931" Type="http://schemas.openxmlformats.org/officeDocument/2006/relationships/customXml" Target="../ink/ink6099.xml"/><Relationship Id="rId930" Type="http://schemas.openxmlformats.org/officeDocument/2006/relationships/image" Target="../media/image6081.png"/><Relationship Id="rId93" Type="http://schemas.openxmlformats.org/officeDocument/2006/relationships/image" Target="../media/image5666.png"/><Relationship Id="rId929" Type="http://schemas.openxmlformats.org/officeDocument/2006/relationships/customXml" Target="../ink/ink6098.xml"/><Relationship Id="rId928" Type="http://schemas.openxmlformats.org/officeDocument/2006/relationships/image" Target="../media/image6080.png"/><Relationship Id="rId927" Type="http://schemas.openxmlformats.org/officeDocument/2006/relationships/customXml" Target="../ink/ink6097.xml"/><Relationship Id="rId926" Type="http://schemas.openxmlformats.org/officeDocument/2006/relationships/image" Target="../media/image6079.png"/><Relationship Id="rId925" Type="http://schemas.openxmlformats.org/officeDocument/2006/relationships/customXml" Target="../ink/ink6096.xml"/><Relationship Id="rId924" Type="http://schemas.openxmlformats.org/officeDocument/2006/relationships/image" Target="../media/image6078.png"/><Relationship Id="rId923" Type="http://schemas.openxmlformats.org/officeDocument/2006/relationships/customXml" Target="../ink/ink6095.xml"/><Relationship Id="rId922" Type="http://schemas.openxmlformats.org/officeDocument/2006/relationships/image" Target="../media/image6077.png"/><Relationship Id="rId921" Type="http://schemas.openxmlformats.org/officeDocument/2006/relationships/customXml" Target="../ink/ink6094.xml"/><Relationship Id="rId920" Type="http://schemas.openxmlformats.org/officeDocument/2006/relationships/image" Target="../media/image6076.png"/><Relationship Id="rId92" Type="http://schemas.openxmlformats.org/officeDocument/2006/relationships/customXml" Target="../ink/ink5678.xml"/><Relationship Id="rId919" Type="http://schemas.openxmlformats.org/officeDocument/2006/relationships/customXml" Target="../ink/ink6093.xml"/><Relationship Id="rId918" Type="http://schemas.openxmlformats.org/officeDocument/2006/relationships/image" Target="../media/image6075.png"/><Relationship Id="rId917" Type="http://schemas.openxmlformats.org/officeDocument/2006/relationships/customXml" Target="../ink/ink6092.xml"/><Relationship Id="rId916" Type="http://schemas.openxmlformats.org/officeDocument/2006/relationships/customXml" Target="../ink/ink6091.xml"/><Relationship Id="rId915" Type="http://schemas.openxmlformats.org/officeDocument/2006/relationships/image" Target="../media/image6074.png"/><Relationship Id="rId914" Type="http://schemas.openxmlformats.org/officeDocument/2006/relationships/customXml" Target="../ink/ink6090.xml"/><Relationship Id="rId913" Type="http://schemas.openxmlformats.org/officeDocument/2006/relationships/image" Target="../media/image6073.png"/><Relationship Id="rId912" Type="http://schemas.openxmlformats.org/officeDocument/2006/relationships/customXml" Target="../ink/ink6089.xml"/><Relationship Id="rId911" Type="http://schemas.openxmlformats.org/officeDocument/2006/relationships/image" Target="../media/image6072.png"/><Relationship Id="rId910" Type="http://schemas.openxmlformats.org/officeDocument/2006/relationships/customXml" Target="../ink/ink6088.xml"/><Relationship Id="rId91" Type="http://schemas.openxmlformats.org/officeDocument/2006/relationships/image" Target="../media/image5665.png"/><Relationship Id="rId909" Type="http://schemas.openxmlformats.org/officeDocument/2006/relationships/image" Target="../media/image6071.png"/><Relationship Id="rId908" Type="http://schemas.openxmlformats.org/officeDocument/2006/relationships/customXml" Target="../ink/ink6087.xml"/><Relationship Id="rId907" Type="http://schemas.openxmlformats.org/officeDocument/2006/relationships/image" Target="../media/image6070.png"/><Relationship Id="rId906" Type="http://schemas.openxmlformats.org/officeDocument/2006/relationships/customXml" Target="../ink/ink6086.xml"/><Relationship Id="rId905" Type="http://schemas.openxmlformats.org/officeDocument/2006/relationships/image" Target="../media/image6069.png"/><Relationship Id="rId904" Type="http://schemas.openxmlformats.org/officeDocument/2006/relationships/customXml" Target="../ink/ink6085.xml"/><Relationship Id="rId903" Type="http://schemas.openxmlformats.org/officeDocument/2006/relationships/image" Target="../media/image6068.png"/><Relationship Id="rId902" Type="http://schemas.openxmlformats.org/officeDocument/2006/relationships/customXml" Target="../ink/ink6084.xml"/><Relationship Id="rId901" Type="http://schemas.openxmlformats.org/officeDocument/2006/relationships/image" Target="../media/image6067.png"/><Relationship Id="rId900" Type="http://schemas.openxmlformats.org/officeDocument/2006/relationships/customXml" Target="../ink/ink6083.xml"/><Relationship Id="rId90" Type="http://schemas.openxmlformats.org/officeDocument/2006/relationships/customXml" Target="../ink/ink5677.xml"/><Relationship Id="rId9" Type="http://schemas.openxmlformats.org/officeDocument/2006/relationships/image" Target="../media/image5625.png"/><Relationship Id="rId899" Type="http://schemas.openxmlformats.org/officeDocument/2006/relationships/image" Target="../media/image6066.png"/><Relationship Id="rId898" Type="http://schemas.openxmlformats.org/officeDocument/2006/relationships/customXml" Target="../ink/ink6082.xml"/><Relationship Id="rId897" Type="http://schemas.openxmlformats.org/officeDocument/2006/relationships/image" Target="../media/image6065.png"/><Relationship Id="rId896" Type="http://schemas.openxmlformats.org/officeDocument/2006/relationships/customXml" Target="../ink/ink6081.xml"/><Relationship Id="rId895" Type="http://schemas.openxmlformats.org/officeDocument/2006/relationships/image" Target="../media/image6064.png"/><Relationship Id="rId894" Type="http://schemas.openxmlformats.org/officeDocument/2006/relationships/customXml" Target="../ink/ink6080.xml"/><Relationship Id="rId893" Type="http://schemas.openxmlformats.org/officeDocument/2006/relationships/image" Target="../media/image6063.png"/><Relationship Id="rId892" Type="http://schemas.openxmlformats.org/officeDocument/2006/relationships/customXml" Target="../ink/ink6079.xml"/><Relationship Id="rId891" Type="http://schemas.openxmlformats.org/officeDocument/2006/relationships/image" Target="../media/image6062.png"/><Relationship Id="rId890" Type="http://schemas.openxmlformats.org/officeDocument/2006/relationships/customXml" Target="../ink/ink6078.xml"/><Relationship Id="rId89" Type="http://schemas.openxmlformats.org/officeDocument/2006/relationships/image" Target="../media/image5664.png"/><Relationship Id="rId889" Type="http://schemas.openxmlformats.org/officeDocument/2006/relationships/image" Target="../media/image6061.png"/><Relationship Id="rId888" Type="http://schemas.openxmlformats.org/officeDocument/2006/relationships/customXml" Target="../ink/ink6077.xml"/><Relationship Id="rId887" Type="http://schemas.openxmlformats.org/officeDocument/2006/relationships/image" Target="../media/image6060.png"/><Relationship Id="rId886" Type="http://schemas.openxmlformats.org/officeDocument/2006/relationships/customXml" Target="../ink/ink6076.xml"/><Relationship Id="rId885" Type="http://schemas.openxmlformats.org/officeDocument/2006/relationships/image" Target="../media/image6059.png"/><Relationship Id="rId884" Type="http://schemas.openxmlformats.org/officeDocument/2006/relationships/customXml" Target="../ink/ink6075.xml"/><Relationship Id="rId883" Type="http://schemas.openxmlformats.org/officeDocument/2006/relationships/image" Target="../media/image6058.png"/><Relationship Id="rId882" Type="http://schemas.openxmlformats.org/officeDocument/2006/relationships/customXml" Target="../ink/ink6074.xml"/><Relationship Id="rId881" Type="http://schemas.openxmlformats.org/officeDocument/2006/relationships/image" Target="../media/image6057.png"/><Relationship Id="rId880" Type="http://schemas.openxmlformats.org/officeDocument/2006/relationships/customXml" Target="../ink/ink6073.xml"/><Relationship Id="rId88" Type="http://schemas.openxmlformats.org/officeDocument/2006/relationships/customXml" Target="../ink/ink5676.xml"/><Relationship Id="rId879" Type="http://schemas.openxmlformats.org/officeDocument/2006/relationships/image" Target="../media/image6056.png"/><Relationship Id="rId878" Type="http://schemas.openxmlformats.org/officeDocument/2006/relationships/customXml" Target="../ink/ink6072.xml"/><Relationship Id="rId877" Type="http://schemas.openxmlformats.org/officeDocument/2006/relationships/image" Target="../media/image6055.png"/><Relationship Id="rId876" Type="http://schemas.openxmlformats.org/officeDocument/2006/relationships/customXml" Target="../ink/ink6071.xml"/><Relationship Id="rId875" Type="http://schemas.openxmlformats.org/officeDocument/2006/relationships/image" Target="../media/image6054.png"/><Relationship Id="rId874" Type="http://schemas.openxmlformats.org/officeDocument/2006/relationships/customXml" Target="../ink/ink6070.xml"/><Relationship Id="rId873" Type="http://schemas.openxmlformats.org/officeDocument/2006/relationships/image" Target="../media/image6053.png"/><Relationship Id="rId872" Type="http://schemas.openxmlformats.org/officeDocument/2006/relationships/customXml" Target="../ink/ink6069.xml"/><Relationship Id="rId871" Type="http://schemas.openxmlformats.org/officeDocument/2006/relationships/image" Target="../media/image6052.png"/><Relationship Id="rId870" Type="http://schemas.openxmlformats.org/officeDocument/2006/relationships/customXml" Target="../ink/ink6068.xml"/><Relationship Id="rId87" Type="http://schemas.openxmlformats.org/officeDocument/2006/relationships/image" Target="../media/image5663.png"/><Relationship Id="rId869" Type="http://schemas.openxmlformats.org/officeDocument/2006/relationships/image" Target="../media/image6051.png"/><Relationship Id="rId868" Type="http://schemas.openxmlformats.org/officeDocument/2006/relationships/customXml" Target="../ink/ink6067.xml"/><Relationship Id="rId867" Type="http://schemas.openxmlformats.org/officeDocument/2006/relationships/image" Target="../media/image6050.png"/><Relationship Id="rId866" Type="http://schemas.openxmlformats.org/officeDocument/2006/relationships/customXml" Target="../ink/ink6066.xml"/><Relationship Id="rId865" Type="http://schemas.openxmlformats.org/officeDocument/2006/relationships/image" Target="../media/image6049.png"/><Relationship Id="rId864" Type="http://schemas.openxmlformats.org/officeDocument/2006/relationships/customXml" Target="../ink/ink6065.xml"/><Relationship Id="rId863" Type="http://schemas.openxmlformats.org/officeDocument/2006/relationships/image" Target="../media/image6048.png"/><Relationship Id="rId862" Type="http://schemas.openxmlformats.org/officeDocument/2006/relationships/customXml" Target="../ink/ink6064.xml"/><Relationship Id="rId861" Type="http://schemas.openxmlformats.org/officeDocument/2006/relationships/image" Target="../media/image6047.png"/><Relationship Id="rId860" Type="http://schemas.openxmlformats.org/officeDocument/2006/relationships/customXml" Target="../ink/ink6063.xml"/><Relationship Id="rId86" Type="http://schemas.openxmlformats.org/officeDocument/2006/relationships/customXml" Target="../ink/ink5675.xml"/><Relationship Id="rId859" Type="http://schemas.openxmlformats.org/officeDocument/2006/relationships/image" Target="../media/image6046.png"/><Relationship Id="rId858" Type="http://schemas.openxmlformats.org/officeDocument/2006/relationships/customXml" Target="../ink/ink6062.xml"/><Relationship Id="rId857" Type="http://schemas.openxmlformats.org/officeDocument/2006/relationships/image" Target="../media/image6045.png"/><Relationship Id="rId856" Type="http://schemas.openxmlformats.org/officeDocument/2006/relationships/customXml" Target="../ink/ink6061.xml"/><Relationship Id="rId855" Type="http://schemas.openxmlformats.org/officeDocument/2006/relationships/image" Target="../media/image6044.png"/><Relationship Id="rId854" Type="http://schemas.openxmlformats.org/officeDocument/2006/relationships/customXml" Target="../ink/ink6060.xml"/><Relationship Id="rId853" Type="http://schemas.openxmlformats.org/officeDocument/2006/relationships/image" Target="../media/image6043.png"/><Relationship Id="rId852" Type="http://schemas.openxmlformats.org/officeDocument/2006/relationships/customXml" Target="../ink/ink6059.xml"/><Relationship Id="rId851" Type="http://schemas.openxmlformats.org/officeDocument/2006/relationships/image" Target="../media/image6042.png"/><Relationship Id="rId850" Type="http://schemas.openxmlformats.org/officeDocument/2006/relationships/customXml" Target="../ink/ink6058.xml"/><Relationship Id="rId85" Type="http://schemas.openxmlformats.org/officeDocument/2006/relationships/image" Target="../media/image5662.png"/><Relationship Id="rId849" Type="http://schemas.openxmlformats.org/officeDocument/2006/relationships/image" Target="../media/image6041.png"/><Relationship Id="rId848" Type="http://schemas.openxmlformats.org/officeDocument/2006/relationships/customXml" Target="../ink/ink6057.xml"/><Relationship Id="rId847" Type="http://schemas.openxmlformats.org/officeDocument/2006/relationships/image" Target="../media/image6040.png"/><Relationship Id="rId846" Type="http://schemas.openxmlformats.org/officeDocument/2006/relationships/customXml" Target="../ink/ink6056.xml"/><Relationship Id="rId845" Type="http://schemas.openxmlformats.org/officeDocument/2006/relationships/image" Target="../media/image6039.png"/><Relationship Id="rId844" Type="http://schemas.openxmlformats.org/officeDocument/2006/relationships/customXml" Target="../ink/ink6055.xml"/><Relationship Id="rId843" Type="http://schemas.openxmlformats.org/officeDocument/2006/relationships/image" Target="../media/image6038.png"/><Relationship Id="rId842" Type="http://schemas.openxmlformats.org/officeDocument/2006/relationships/customXml" Target="../ink/ink6054.xml"/><Relationship Id="rId841" Type="http://schemas.openxmlformats.org/officeDocument/2006/relationships/image" Target="../media/image6037.png"/><Relationship Id="rId840" Type="http://schemas.openxmlformats.org/officeDocument/2006/relationships/customXml" Target="../ink/ink6053.xml"/><Relationship Id="rId84" Type="http://schemas.openxmlformats.org/officeDocument/2006/relationships/customXml" Target="../ink/ink5674.xml"/><Relationship Id="rId839" Type="http://schemas.openxmlformats.org/officeDocument/2006/relationships/image" Target="../media/image6036.png"/><Relationship Id="rId838" Type="http://schemas.openxmlformats.org/officeDocument/2006/relationships/customXml" Target="../ink/ink6052.xml"/><Relationship Id="rId837" Type="http://schemas.openxmlformats.org/officeDocument/2006/relationships/image" Target="../media/image6035.png"/><Relationship Id="rId836" Type="http://schemas.openxmlformats.org/officeDocument/2006/relationships/customXml" Target="../ink/ink6051.xml"/><Relationship Id="rId835" Type="http://schemas.openxmlformats.org/officeDocument/2006/relationships/image" Target="../media/image6034.png"/><Relationship Id="rId834" Type="http://schemas.openxmlformats.org/officeDocument/2006/relationships/customXml" Target="../ink/ink6050.xml"/><Relationship Id="rId833" Type="http://schemas.openxmlformats.org/officeDocument/2006/relationships/image" Target="../media/image6033.png"/><Relationship Id="rId832" Type="http://schemas.openxmlformats.org/officeDocument/2006/relationships/customXml" Target="../ink/ink6049.xml"/><Relationship Id="rId831" Type="http://schemas.openxmlformats.org/officeDocument/2006/relationships/image" Target="../media/image6032.png"/><Relationship Id="rId830" Type="http://schemas.openxmlformats.org/officeDocument/2006/relationships/customXml" Target="../ink/ink6048.xml"/><Relationship Id="rId83" Type="http://schemas.openxmlformats.org/officeDocument/2006/relationships/image" Target="../media/image5661.png"/><Relationship Id="rId829" Type="http://schemas.openxmlformats.org/officeDocument/2006/relationships/image" Target="../media/image6031.png"/><Relationship Id="rId828" Type="http://schemas.openxmlformats.org/officeDocument/2006/relationships/customXml" Target="../ink/ink6047.xml"/><Relationship Id="rId827" Type="http://schemas.openxmlformats.org/officeDocument/2006/relationships/image" Target="../media/image6030.png"/><Relationship Id="rId826" Type="http://schemas.openxmlformats.org/officeDocument/2006/relationships/customXml" Target="../ink/ink6046.xml"/><Relationship Id="rId825" Type="http://schemas.openxmlformats.org/officeDocument/2006/relationships/image" Target="../media/image6029.png"/><Relationship Id="rId824" Type="http://schemas.openxmlformats.org/officeDocument/2006/relationships/customXml" Target="../ink/ink6045.xml"/><Relationship Id="rId823" Type="http://schemas.openxmlformats.org/officeDocument/2006/relationships/image" Target="../media/image6028.png"/><Relationship Id="rId822" Type="http://schemas.openxmlformats.org/officeDocument/2006/relationships/customXml" Target="../ink/ink6044.xml"/><Relationship Id="rId821" Type="http://schemas.openxmlformats.org/officeDocument/2006/relationships/image" Target="../media/image6027.png"/><Relationship Id="rId820" Type="http://schemas.openxmlformats.org/officeDocument/2006/relationships/customXml" Target="../ink/ink6043.xml"/><Relationship Id="rId82" Type="http://schemas.openxmlformats.org/officeDocument/2006/relationships/customXml" Target="../ink/ink5673.xml"/><Relationship Id="rId819" Type="http://schemas.openxmlformats.org/officeDocument/2006/relationships/image" Target="../media/image6026.png"/><Relationship Id="rId818" Type="http://schemas.openxmlformats.org/officeDocument/2006/relationships/customXml" Target="../ink/ink6042.xml"/><Relationship Id="rId817" Type="http://schemas.openxmlformats.org/officeDocument/2006/relationships/image" Target="../media/image6025.png"/><Relationship Id="rId816" Type="http://schemas.openxmlformats.org/officeDocument/2006/relationships/customXml" Target="../ink/ink6041.xml"/><Relationship Id="rId815" Type="http://schemas.openxmlformats.org/officeDocument/2006/relationships/image" Target="../media/image6024.png"/><Relationship Id="rId814" Type="http://schemas.openxmlformats.org/officeDocument/2006/relationships/customXml" Target="../ink/ink6040.xml"/><Relationship Id="rId813" Type="http://schemas.openxmlformats.org/officeDocument/2006/relationships/image" Target="../media/image6023.png"/><Relationship Id="rId812" Type="http://schemas.openxmlformats.org/officeDocument/2006/relationships/customXml" Target="../ink/ink6039.xml"/><Relationship Id="rId811" Type="http://schemas.openxmlformats.org/officeDocument/2006/relationships/image" Target="../media/image6022.png"/><Relationship Id="rId810" Type="http://schemas.openxmlformats.org/officeDocument/2006/relationships/customXml" Target="../ink/ink6038.xml"/><Relationship Id="rId81" Type="http://schemas.openxmlformats.org/officeDocument/2006/relationships/image" Target="../media/image5660.png"/><Relationship Id="rId809" Type="http://schemas.openxmlformats.org/officeDocument/2006/relationships/image" Target="../media/image6021.png"/><Relationship Id="rId808" Type="http://schemas.openxmlformats.org/officeDocument/2006/relationships/customXml" Target="../ink/ink6037.xml"/><Relationship Id="rId807" Type="http://schemas.openxmlformats.org/officeDocument/2006/relationships/image" Target="../media/image6020.png"/><Relationship Id="rId806" Type="http://schemas.openxmlformats.org/officeDocument/2006/relationships/customXml" Target="../ink/ink6036.xml"/><Relationship Id="rId805" Type="http://schemas.openxmlformats.org/officeDocument/2006/relationships/image" Target="../media/image6019.png"/><Relationship Id="rId804" Type="http://schemas.openxmlformats.org/officeDocument/2006/relationships/customXml" Target="../ink/ink6035.xml"/><Relationship Id="rId803" Type="http://schemas.openxmlformats.org/officeDocument/2006/relationships/image" Target="../media/image6018.png"/><Relationship Id="rId802" Type="http://schemas.openxmlformats.org/officeDocument/2006/relationships/customXml" Target="../ink/ink6034.xml"/><Relationship Id="rId801" Type="http://schemas.openxmlformats.org/officeDocument/2006/relationships/image" Target="../media/image6017.png"/><Relationship Id="rId800" Type="http://schemas.openxmlformats.org/officeDocument/2006/relationships/customXml" Target="../ink/ink6033.xml"/><Relationship Id="rId80" Type="http://schemas.openxmlformats.org/officeDocument/2006/relationships/customXml" Target="../ink/ink5672.xml"/><Relationship Id="rId8" Type="http://schemas.openxmlformats.org/officeDocument/2006/relationships/customXml" Target="../ink/ink5636.xml"/><Relationship Id="rId799" Type="http://schemas.openxmlformats.org/officeDocument/2006/relationships/image" Target="../media/image6016.png"/><Relationship Id="rId798" Type="http://schemas.openxmlformats.org/officeDocument/2006/relationships/customXml" Target="../ink/ink6032.xml"/><Relationship Id="rId797" Type="http://schemas.openxmlformats.org/officeDocument/2006/relationships/image" Target="../media/image6015.png"/><Relationship Id="rId796" Type="http://schemas.openxmlformats.org/officeDocument/2006/relationships/customXml" Target="../ink/ink6031.xml"/><Relationship Id="rId795" Type="http://schemas.openxmlformats.org/officeDocument/2006/relationships/image" Target="../media/image6014.png"/><Relationship Id="rId794" Type="http://schemas.openxmlformats.org/officeDocument/2006/relationships/customXml" Target="../ink/ink6030.xml"/><Relationship Id="rId793" Type="http://schemas.openxmlformats.org/officeDocument/2006/relationships/image" Target="../media/image6013.png"/><Relationship Id="rId792" Type="http://schemas.openxmlformats.org/officeDocument/2006/relationships/customXml" Target="../ink/ink6029.xml"/><Relationship Id="rId791" Type="http://schemas.openxmlformats.org/officeDocument/2006/relationships/image" Target="../media/image6012.png"/><Relationship Id="rId790" Type="http://schemas.openxmlformats.org/officeDocument/2006/relationships/customXml" Target="../ink/ink6028.xml"/><Relationship Id="rId79" Type="http://schemas.openxmlformats.org/officeDocument/2006/relationships/image" Target="../media/image5659.png"/><Relationship Id="rId789" Type="http://schemas.openxmlformats.org/officeDocument/2006/relationships/image" Target="../media/image6011.png"/><Relationship Id="rId788" Type="http://schemas.openxmlformats.org/officeDocument/2006/relationships/customXml" Target="../ink/ink6027.xml"/><Relationship Id="rId787" Type="http://schemas.openxmlformats.org/officeDocument/2006/relationships/image" Target="../media/image6010.png"/><Relationship Id="rId786" Type="http://schemas.openxmlformats.org/officeDocument/2006/relationships/customXml" Target="../ink/ink6026.xml"/><Relationship Id="rId785" Type="http://schemas.openxmlformats.org/officeDocument/2006/relationships/image" Target="../media/image6009.png"/><Relationship Id="rId784" Type="http://schemas.openxmlformats.org/officeDocument/2006/relationships/customXml" Target="../ink/ink6025.xml"/><Relationship Id="rId783" Type="http://schemas.openxmlformats.org/officeDocument/2006/relationships/image" Target="../media/image6008.png"/><Relationship Id="rId782" Type="http://schemas.openxmlformats.org/officeDocument/2006/relationships/customXml" Target="../ink/ink6024.xml"/><Relationship Id="rId781" Type="http://schemas.openxmlformats.org/officeDocument/2006/relationships/image" Target="../media/image6007.png"/><Relationship Id="rId780" Type="http://schemas.openxmlformats.org/officeDocument/2006/relationships/customXml" Target="../ink/ink6023.xml"/><Relationship Id="rId78" Type="http://schemas.openxmlformats.org/officeDocument/2006/relationships/customXml" Target="../ink/ink5671.xml"/><Relationship Id="rId779" Type="http://schemas.openxmlformats.org/officeDocument/2006/relationships/image" Target="../media/image6006.png"/><Relationship Id="rId778" Type="http://schemas.openxmlformats.org/officeDocument/2006/relationships/customXml" Target="../ink/ink6022.xml"/><Relationship Id="rId777" Type="http://schemas.openxmlformats.org/officeDocument/2006/relationships/image" Target="../media/image6005.png"/><Relationship Id="rId776" Type="http://schemas.openxmlformats.org/officeDocument/2006/relationships/customXml" Target="../ink/ink6021.xml"/><Relationship Id="rId775" Type="http://schemas.openxmlformats.org/officeDocument/2006/relationships/image" Target="../media/image6004.png"/><Relationship Id="rId774" Type="http://schemas.openxmlformats.org/officeDocument/2006/relationships/customXml" Target="../ink/ink6020.xml"/><Relationship Id="rId773" Type="http://schemas.openxmlformats.org/officeDocument/2006/relationships/image" Target="../media/image6003.png"/><Relationship Id="rId772" Type="http://schemas.openxmlformats.org/officeDocument/2006/relationships/customXml" Target="../ink/ink6019.xml"/><Relationship Id="rId771" Type="http://schemas.openxmlformats.org/officeDocument/2006/relationships/image" Target="../media/image6002.png"/><Relationship Id="rId770" Type="http://schemas.openxmlformats.org/officeDocument/2006/relationships/customXml" Target="../ink/ink6018.xml"/><Relationship Id="rId77" Type="http://schemas.openxmlformats.org/officeDocument/2006/relationships/image" Target="../media/image5658.png"/><Relationship Id="rId769" Type="http://schemas.openxmlformats.org/officeDocument/2006/relationships/image" Target="../media/image6001.png"/><Relationship Id="rId768" Type="http://schemas.openxmlformats.org/officeDocument/2006/relationships/customXml" Target="../ink/ink6017.xml"/><Relationship Id="rId767" Type="http://schemas.openxmlformats.org/officeDocument/2006/relationships/image" Target="../media/image6000.png"/><Relationship Id="rId766" Type="http://schemas.openxmlformats.org/officeDocument/2006/relationships/customXml" Target="../ink/ink6016.xml"/><Relationship Id="rId765" Type="http://schemas.openxmlformats.org/officeDocument/2006/relationships/image" Target="../media/image5999.png"/><Relationship Id="rId764" Type="http://schemas.openxmlformats.org/officeDocument/2006/relationships/customXml" Target="../ink/ink6015.xml"/><Relationship Id="rId763" Type="http://schemas.openxmlformats.org/officeDocument/2006/relationships/image" Target="../media/image5998.png"/><Relationship Id="rId762" Type="http://schemas.openxmlformats.org/officeDocument/2006/relationships/customXml" Target="../ink/ink6014.xml"/><Relationship Id="rId761" Type="http://schemas.openxmlformats.org/officeDocument/2006/relationships/image" Target="../media/image5997.png"/><Relationship Id="rId760" Type="http://schemas.openxmlformats.org/officeDocument/2006/relationships/customXml" Target="../ink/ink6013.xml"/><Relationship Id="rId76" Type="http://schemas.openxmlformats.org/officeDocument/2006/relationships/customXml" Target="../ink/ink5670.xml"/><Relationship Id="rId759" Type="http://schemas.openxmlformats.org/officeDocument/2006/relationships/image" Target="../media/image5996.png"/><Relationship Id="rId758" Type="http://schemas.openxmlformats.org/officeDocument/2006/relationships/customXml" Target="../ink/ink6012.xml"/><Relationship Id="rId757" Type="http://schemas.openxmlformats.org/officeDocument/2006/relationships/image" Target="../media/image5995.png"/><Relationship Id="rId756" Type="http://schemas.openxmlformats.org/officeDocument/2006/relationships/customXml" Target="../ink/ink6011.xml"/><Relationship Id="rId755" Type="http://schemas.openxmlformats.org/officeDocument/2006/relationships/image" Target="../media/image5994.png"/><Relationship Id="rId754" Type="http://schemas.openxmlformats.org/officeDocument/2006/relationships/customXml" Target="../ink/ink6010.xml"/><Relationship Id="rId753" Type="http://schemas.openxmlformats.org/officeDocument/2006/relationships/image" Target="../media/image5993.png"/><Relationship Id="rId752" Type="http://schemas.openxmlformats.org/officeDocument/2006/relationships/customXml" Target="../ink/ink6009.xml"/><Relationship Id="rId751" Type="http://schemas.openxmlformats.org/officeDocument/2006/relationships/image" Target="../media/image5992.png"/><Relationship Id="rId750" Type="http://schemas.openxmlformats.org/officeDocument/2006/relationships/customXml" Target="../ink/ink6008.xml"/><Relationship Id="rId75" Type="http://schemas.openxmlformats.org/officeDocument/2006/relationships/image" Target="../media/image5657.png"/><Relationship Id="rId749" Type="http://schemas.openxmlformats.org/officeDocument/2006/relationships/image" Target="../media/image5991.png"/><Relationship Id="rId748" Type="http://schemas.openxmlformats.org/officeDocument/2006/relationships/customXml" Target="../ink/ink6007.xml"/><Relationship Id="rId747" Type="http://schemas.openxmlformats.org/officeDocument/2006/relationships/image" Target="../media/image5990.png"/><Relationship Id="rId746" Type="http://schemas.openxmlformats.org/officeDocument/2006/relationships/customXml" Target="../ink/ink6006.xml"/><Relationship Id="rId745" Type="http://schemas.openxmlformats.org/officeDocument/2006/relationships/image" Target="../media/image5989.png"/><Relationship Id="rId744" Type="http://schemas.openxmlformats.org/officeDocument/2006/relationships/customXml" Target="../ink/ink6005.xml"/><Relationship Id="rId743" Type="http://schemas.openxmlformats.org/officeDocument/2006/relationships/image" Target="../media/image5988.png"/><Relationship Id="rId742" Type="http://schemas.openxmlformats.org/officeDocument/2006/relationships/customXml" Target="../ink/ink6004.xml"/><Relationship Id="rId741" Type="http://schemas.openxmlformats.org/officeDocument/2006/relationships/customXml" Target="../ink/ink6003.xml"/><Relationship Id="rId740" Type="http://schemas.openxmlformats.org/officeDocument/2006/relationships/image" Target="../media/image5987.png"/><Relationship Id="rId74" Type="http://schemas.openxmlformats.org/officeDocument/2006/relationships/customXml" Target="../ink/ink5669.xml"/><Relationship Id="rId739" Type="http://schemas.openxmlformats.org/officeDocument/2006/relationships/customXml" Target="../ink/ink6002.xml"/><Relationship Id="rId738" Type="http://schemas.openxmlformats.org/officeDocument/2006/relationships/image" Target="../media/image5986.png"/><Relationship Id="rId737" Type="http://schemas.openxmlformats.org/officeDocument/2006/relationships/customXml" Target="../ink/ink6001.xml"/><Relationship Id="rId736" Type="http://schemas.openxmlformats.org/officeDocument/2006/relationships/image" Target="../media/image5985.png"/><Relationship Id="rId735" Type="http://schemas.openxmlformats.org/officeDocument/2006/relationships/customXml" Target="../ink/ink6000.xml"/><Relationship Id="rId734" Type="http://schemas.openxmlformats.org/officeDocument/2006/relationships/image" Target="../media/image5984.png"/><Relationship Id="rId733" Type="http://schemas.openxmlformats.org/officeDocument/2006/relationships/customXml" Target="../ink/ink5999.xml"/><Relationship Id="rId732" Type="http://schemas.openxmlformats.org/officeDocument/2006/relationships/image" Target="../media/image5983.png"/><Relationship Id="rId731" Type="http://schemas.openxmlformats.org/officeDocument/2006/relationships/customXml" Target="../ink/ink5998.xml"/><Relationship Id="rId730" Type="http://schemas.openxmlformats.org/officeDocument/2006/relationships/image" Target="../media/image5982.png"/><Relationship Id="rId73" Type="http://schemas.openxmlformats.org/officeDocument/2006/relationships/image" Target="../media/image5656.png"/><Relationship Id="rId729" Type="http://schemas.openxmlformats.org/officeDocument/2006/relationships/customXml" Target="../ink/ink5997.xml"/><Relationship Id="rId728" Type="http://schemas.openxmlformats.org/officeDocument/2006/relationships/image" Target="../media/image5981.png"/><Relationship Id="rId727" Type="http://schemas.openxmlformats.org/officeDocument/2006/relationships/customXml" Target="../ink/ink5996.xml"/><Relationship Id="rId726" Type="http://schemas.openxmlformats.org/officeDocument/2006/relationships/image" Target="../media/image5980.png"/><Relationship Id="rId725" Type="http://schemas.openxmlformats.org/officeDocument/2006/relationships/customXml" Target="../ink/ink5995.xml"/><Relationship Id="rId724" Type="http://schemas.openxmlformats.org/officeDocument/2006/relationships/image" Target="../media/image5979.png"/><Relationship Id="rId723" Type="http://schemas.openxmlformats.org/officeDocument/2006/relationships/customXml" Target="../ink/ink5994.xml"/><Relationship Id="rId722" Type="http://schemas.openxmlformats.org/officeDocument/2006/relationships/image" Target="../media/image5978.png"/><Relationship Id="rId721" Type="http://schemas.openxmlformats.org/officeDocument/2006/relationships/customXml" Target="../ink/ink5993.xml"/><Relationship Id="rId720" Type="http://schemas.openxmlformats.org/officeDocument/2006/relationships/image" Target="../media/image5977.png"/><Relationship Id="rId72" Type="http://schemas.openxmlformats.org/officeDocument/2006/relationships/customXml" Target="../ink/ink5668.xml"/><Relationship Id="rId719" Type="http://schemas.openxmlformats.org/officeDocument/2006/relationships/customXml" Target="../ink/ink5992.xml"/><Relationship Id="rId718" Type="http://schemas.openxmlformats.org/officeDocument/2006/relationships/image" Target="../media/image5976.png"/><Relationship Id="rId717" Type="http://schemas.openxmlformats.org/officeDocument/2006/relationships/customXml" Target="../ink/ink5991.xml"/><Relationship Id="rId716" Type="http://schemas.openxmlformats.org/officeDocument/2006/relationships/image" Target="../media/image5975.png"/><Relationship Id="rId715" Type="http://schemas.openxmlformats.org/officeDocument/2006/relationships/customXml" Target="../ink/ink5990.xml"/><Relationship Id="rId714" Type="http://schemas.openxmlformats.org/officeDocument/2006/relationships/image" Target="../media/image5974.png"/><Relationship Id="rId713" Type="http://schemas.openxmlformats.org/officeDocument/2006/relationships/customXml" Target="../ink/ink5989.xml"/><Relationship Id="rId712" Type="http://schemas.openxmlformats.org/officeDocument/2006/relationships/image" Target="../media/image5973.png"/><Relationship Id="rId711" Type="http://schemas.openxmlformats.org/officeDocument/2006/relationships/customXml" Target="../ink/ink5988.xml"/><Relationship Id="rId710" Type="http://schemas.openxmlformats.org/officeDocument/2006/relationships/image" Target="../media/image5972.png"/><Relationship Id="rId71" Type="http://schemas.openxmlformats.org/officeDocument/2006/relationships/image" Target="../media/image5655.png"/><Relationship Id="rId709" Type="http://schemas.openxmlformats.org/officeDocument/2006/relationships/customXml" Target="../ink/ink5987.xml"/><Relationship Id="rId708" Type="http://schemas.openxmlformats.org/officeDocument/2006/relationships/image" Target="../media/image5971.png"/><Relationship Id="rId707" Type="http://schemas.openxmlformats.org/officeDocument/2006/relationships/customXml" Target="../ink/ink5986.xml"/><Relationship Id="rId706" Type="http://schemas.openxmlformats.org/officeDocument/2006/relationships/image" Target="../media/image5970.png"/><Relationship Id="rId705" Type="http://schemas.openxmlformats.org/officeDocument/2006/relationships/customXml" Target="../ink/ink5985.xml"/><Relationship Id="rId704" Type="http://schemas.openxmlformats.org/officeDocument/2006/relationships/image" Target="../media/image5969.png"/><Relationship Id="rId703" Type="http://schemas.openxmlformats.org/officeDocument/2006/relationships/customXml" Target="../ink/ink5984.xml"/><Relationship Id="rId702" Type="http://schemas.openxmlformats.org/officeDocument/2006/relationships/image" Target="../media/image5968.png"/><Relationship Id="rId701" Type="http://schemas.openxmlformats.org/officeDocument/2006/relationships/customXml" Target="../ink/ink5983.xml"/><Relationship Id="rId700" Type="http://schemas.openxmlformats.org/officeDocument/2006/relationships/image" Target="../media/image5967.png"/><Relationship Id="rId70" Type="http://schemas.openxmlformats.org/officeDocument/2006/relationships/customXml" Target="../ink/ink5667.xml"/><Relationship Id="rId7" Type="http://schemas.openxmlformats.org/officeDocument/2006/relationships/image" Target="../media/image5624.png"/><Relationship Id="rId699" Type="http://schemas.openxmlformats.org/officeDocument/2006/relationships/customXml" Target="../ink/ink5982.xml"/><Relationship Id="rId698" Type="http://schemas.openxmlformats.org/officeDocument/2006/relationships/image" Target="../media/image5966.png"/><Relationship Id="rId697" Type="http://schemas.openxmlformats.org/officeDocument/2006/relationships/customXml" Target="../ink/ink5981.xml"/><Relationship Id="rId696" Type="http://schemas.openxmlformats.org/officeDocument/2006/relationships/image" Target="../media/image5965.png"/><Relationship Id="rId695" Type="http://schemas.openxmlformats.org/officeDocument/2006/relationships/customXml" Target="../ink/ink5980.xml"/><Relationship Id="rId694" Type="http://schemas.openxmlformats.org/officeDocument/2006/relationships/image" Target="../media/image5964.png"/><Relationship Id="rId693" Type="http://schemas.openxmlformats.org/officeDocument/2006/relationships/customXml" Target="../ink/ink5979.xml"/><Relationship Id="rId692" Type="http://schemas.openxmlformats.org/officeDocument/2006/relationships/image" Target="../media/image5963.png"/><Relationship Id="rId691" Type="http://schemas.openxmlformats.org/officeDocument/2006/relationships/customXml" Target="../ink/ink5978.xml"/><Relationship Id="rId690" Type="http://schemas.openxmlformats.org/officeDocument/2006/relationships/image" Target="../media/image5962.png"/><Relationship Id="rId69" Type="http://schemas.openxmlformats.org/officeDocument/2006/relationships/image" Target="../media/image5654.png"/><Relationship Id="rId689" Type="http://schemas.openxmlformats.org/officeDocument/2006/relationships/customXml" Target="../ink/ink5977.xml"/><Relationship Id="rId688" Type="http://schemas.openxmlformats.org/officeDocument/2006/relationships/image" Target="../media/image5961.png"/><Relationship Id="rId687" Type="http://schemas.openxmlformats.org/officeDocument/2006/relationships/customXml" Target="../ink/ink5976.xml"/><Relationship Id="rId686" Type="http://schemas.openxmlformats.org/officeDocument/2006/relationships/image" Target="../media/image5960.png"/><Relationship Id="rId685" Type="http://schemas.openxmlformats.org/officeDocument/2006/relationships/customXml" Target="../ink/ink5975.xml"/><Relationship Id="rId684" Type="http://schemas.openxmlformats.org/officeDocument/2006/relationships/image" Target="../media/image5959.png"/><Relationship Id="rId683" Type="http://schemas.openxmlformats.org/officeDocument/2006/relationships/customXml" Target="../ink/ink5974.xml"/><Relationship Id="rId682" Type="http://schemas.openxmlformats.org/officeDocument/2006/relationships/image" Target="../media/image5958.png"/><Relationship Id="rId681" Type="http://schemas.openxmlformats.org/officeDocument/2006/relationships/customXml" Target="../ink/ink5973.xml"/><Relationship Id="rId680" Type="http://schemas.openxmlformats.org/officeDocument/2006/relationships/image" Target="../media/image5957.png"/><Relationship Id="rId68" Type="http://schemas.openxmlformats.org/officeDocument/2006/relationships/customXml" Target="../ink/ink5666.xml"/><Relationship Id="rId679" Type="http://schemas.openxmlformats.org/officeDocument/2006/relationships/customXml" Target="../ink/ink5972.xml"/><Relationship Id="rId678" Type="http://schemas.openxmlformats.org/officeDocument/2006/relationships/image" Target="../media/image5956.png"/><Relationship Id="rId677" Type="http://schemas.openxmlformats.org/officeDocument/2006/relationships/customXml" Target="../ink/ink5971.xml"/><Relationship Id="rId676" Type="http://schemas.openxmlformats.org/officeDocument/2006/relationships/image" Target="../media/image5955.png"/><Relationship Id="rId675" Type="http://schemas.openxmlformats.org/officeDocument/2006/relationships/customXml" Target="../ink/ink5970.xml"/><Relationship Id="rId674" Type="http://schemas.openxmlformats.org/officeDocument/2006/relationships/image" Target="../media/image5954.png"/><Relationship Id="rId673" Type="http://schemas.openxmlformats.org/officeDocument/2006/relationships/customXml" Target="../ink/ink5969.xml"/><Relationship Id="rId672" Type="http://schemas.openxmlformats.org/officeDocument/2006/relationships/image" Target="../media/image5953.png"/><Relationship Id="rId671" Type="http://schemas.openxmlformats.org/officeDocument/2006/relationships/customXml" Target="../ink/ink5968.xml"/><Relationship Id="rId670" Type="http://schemas.openxmlformats.org/officeDocument/2006/relationships/image" Target="../media/image5952.png"/><Relationship Id="rId67" Type="http://schemas.openxmlformats.org/officeDocument/2006/relationships/image" Target="../media/image5653.png"/><Relationship Id="rId669" Type="http://schemas.openxmlformats.org/officeDocument/2006/relationships/customXml" Target="../ink/ink5967.xml"/><Relationship Id="rId668" Type="http://schemas.openxmlformats.org/officeDocument/2006/relationships/image" Target="../media/image5951.png"/><Relationship Id="rId667" Type="http://schemas.openxmlformats.org/officeDocument/2006/relationships/customXml" Target="../ink/ink5966.xml"/><Relationship Id="rId666" Type="http://schemas.openxmlformats.org/officeDocument/2006/relationships/image" Target="../media/image5950.png"/><Relationship Id="rId665" Type="http://schemas.openxmlformats.org/officeDocument/2006/relationships/customXml" Target="../ink/ink5965.xml"/><Relationship Id="rId664" Type="http://schemas.openxmlformats.org/officeDocument/2006/relationships/image" Target="../media/image5949.png"/><Relationship Id="rId663" Type="http://schemas.openxmlformats.org/officeDocument/2006/relationships/customXml" Target="../ink/ink5964.xml"/><Relationship Id="rId662" Type="http://schemas.openxmlformats.org/officeDocument/2006/relationships/image" Target="../media/image5948.png"/><Relationship Id="rId661" Type="http://schemas.openxmlformats.org/officeDocument/2006/relationships/customXml" Target="../ink/ink5963.xml"/><Relationship Id="rId660" Type="http://schemas.openxmlformats.org/officeDocument/2006/relationships/image" Target="../media/image5947.png"/><Relationship Id="rId66" Type="http://schemas.openxmlformats.org/officeDocument/2006/relationships/customXml" Target="../ink/ink5665.xml"/><Relationship Id="rId659" Type="http://schemas.openxmlformats.org/officeDocument/2006/relationships/customXml" Target="../ink/ink5962.xml"/><Relationship Id="rId658" Type="http://schemas.openxmlformats.org/officeDocument/2006/relationships/image" Target="../media/image5946.png"/><Relationship Id="rId657" Type="http://schemas.openxmlformats.org/officeDocument/2006/relationships/customXml" Target="../ink/ink5961.xml"/><Relationship Id="rId656" Type="http://schemas.openxmlformats.org/officeDocument/2006/relationships/image" Target="../media/image5945.png"/><Relationship Id="rId655" Type="http://schemas.openxmlformats.org/officeDocument/2006/relationships/customXml" Target="../ink/ink5960.xml"/><Relationship Id="rId654" Type="http://schemas.openxmlformats.org/officeDocument/2006/relationships/image" Target="../media/image5944.png"/><Relationship Id="rId653" Type="http://schemas.openxmlformats.org/officeDocument/2006/relationships/customXml" Target="../ink/ink5959.xml"/><Relationship Id="rId652" Type="http://schemas.openxmlformats.org/officeDocument/2006/relationships/image" Target="../media/image5943.png"/><Relationship Id="rId651" Type="http://schemas.openxmlformats.org/officeDocument/2006/relationships/customXml" Target="../ink/ink5958.xml"/><Relationship Id="rId650" Type="http://schemas.openxmlformats.org/officeDocument/2006/relationships/image" Target="../media/image5942.png"/><Relationship Id="rId65" Type="http://schemas.openxmlformats.org/officeDocument/2006/relationships/image" Target="../media/image5652.png"/><Relationship Id="rId649" Type="http://schemas.openxmlformats.org/officeDocument/2006/relationships/customXml" Target="../ink/ink5957.xml"/><Relationship Id="rId648" Type="http://schemas.openxmlformats.org/officeDocument/2006/relationships/image" Target="../media/image5941.png"/><Relationship Id="rId647" Type="http://schemas.openxmlformats.org/officeDocument/2006/relationships/customXml" Target="../ink/ink5956.xml"/><Relationship Id="rId646" Type="http://schemas.openxmlformats.org/officeDocument/2006/relationships/image" Target="../media/image5940.png"/><Relationship Id="rId645" Type="http://schemas.openxmlformats.org/officeDocument/2006/relationships/customXml" Target="../ink/ink5955.xml"/><Relationship Id="rId644" Type="http://schemas.openxmlformats.org/officeDocument/2006/relationships/image" Target="../media/image5939.png"/><Relationship Id="rId643" Type="http://schemas.openxmlformats.org/officeDocument/2006/relationships/customXml" Target="../ink/ink5954.xml"/><Relationship Id="rId642" Type="http://schemas.openxmlformats.org/officeDocument/2006/relationships/image" Target="../media/image5938.png"/><Relationship Id="rId641" Type="http://schemas.openxmlformats.org/officeDocument/2006/relationships/customXml" Target="../ink/ink5953.xml"/><Relationship Id="rId640" Type="http://schemas.openxmlformats.org/officeDocument/2006/relationships/image" Target="../media/image5937.png"/><Relationship Id="rId64" Type="http://schemas.openxmlformats.org/officeDocument/2006/relationships/customXml" Target="../ink/ink5664.xml"/><Relationship Id="rId639" Type="http://schemas.openxmlformats.org/officeDocument/2006/relationships/customXml" Target="../ink/ink5952.xml"/><Relationship Id="rId638" Type="http://schemas.openxmlformats.org/officeDocument/2006/relationships/image" Target="../media/image5936.png"/><Relationship Id="rId637" Type="http://schemas.openxmlformats.org/officeDocument/2006/relationships/customXml" Target="../ink/ink5951.xml"/><Relationship Id="rId636" Type="http://schemas.openxmlformats.org/officeDocument/2006/relationships/image" Target="../media/image5935.png"/><Relationship Id="rId635" Type="http://schemas.openxmlformats.org/officeDocument/2006/relationships/customXml" Target="../ink/ink5950.xml"/><Relationship Id="rId634" Type="http://schemas.openxmlformats.org/officeDocument/2006/relationships/image" Target="../media/image5934.png"/><Relationship Id="rId633" Type="http://schemas.openxmlformats.org/officeDocument/2006/relationships/customXml" Target="../ink/ink5949.xml"/><Relationship Id="rId632" Type="http://schemas.openxmlformats.org/officeDocument/2006/relationships/image" Target="../media/image5933.png"/><Relationship Id="rId631" Type="http://schemas.openxmlformats.org/officeDocument/2006/relationships/customXml" Target="../ink/ink5948.xml"/><Relationship Id="rId630" Type="http://schemas.openxmlformats.org/officeDocument/2006/relationships/image" Target="../media/image5932.png"/><Relationship Id="rId63" Type="http://schemas.openxmlformats.org/officeDocument/2006/relationships/image" Target="../media/image5651.png"/><Relationship Id="rId629" Type="http://schemas.openxmlformats.org/officeDocument/2006/relationships/customXml" Target="../ink/ink5947.xml"/><Relationship Id="rId628" Type="http://schemas.openxmlformats.org/officeDocument/2006/relationships/image" Target="../media/image5931.png"/><Relationship Id="rId627" Type="http://schemas.openxmlformats.org/officeDocument/2006/relationships/customXml" Target="../ink/ink5946.xml"/><Relationship Id="rId626" Type="http://schemas.openxmlformats.org/officeDocument/2006/relationships/image" Target="../media/image5930.png"/><Relationship Id="rId625" Type="http://schemas.openxmlformats.org/officeDocument/2006/relationships/customXml" Target="../ink/ink5945.xml"/><Relationship Id="rId624" Type="http://schemas.openxmlformats.org/officeDocument/2006/relationships/image" Target="../media/image5929.png"/><Relationship Id="rId623" Type="http://schemas.openxmlformats.org/officeDocument/2006/relationships/customXml" Target="../ink/ink5944.xml"/><Relationship Id="rId622" Type="http://schemas.openxmlformats.org/officeDocument/2006/relationships/image" Target="../media/image5928.png"/><Relationship Id="rId621" Type="http://schemas.openxmlformats.org/officeDocument/2006/relationships/customXml" Target="../ink/ink5943.xml"/><Relationship Id="rId620" Type="http://schemas.openxmlformats.org/officeDocument/2006/relationships/image" Target="../media/image5927.png"/><Relationship Id="rId62" Type="http://schemas.openxmlformats.org/officeDocument/2006/relationships/customXml" Target="../ink/ink5663.xml"/><Relationship Id="rId619" Type="http://schemas.openxmlformats.org/officeDocument/2006/relationships/customXml" Target="../ink/ink5942.xml"/><Relationship Id="rId618" Type="http://schemas.openxmlformats.org/officeDocument/2006/relationships/image" Target="../media/image5926.png"/><Relationship Id="rId617" Type="http://schemas.openxmlformats.org/officeDocument/2006/relationships/customXml" Target="../ink/ink5941.xml"/><Relationship Id="rId616" Type="http://schemas.openxmlformats.org/officeDocument/2006/relationships/image" Target="../media/image5925.png"/><Relationship Id="rId615" Type="http://schemas.openxmlformats.org/officeDocument/2006/relationships/customXml" Target="../ink/ink5940.xml"/><Relationship Id="rId614" Type="http://schemas.openxmlformats.org/officeDocument/2006/relationships/image" Target="../media/image5924.png"/><Relationship Id="rId613" Type="http://schemas.openxmlformats.org/officeDocument/2006/relationships/customXml" Target="../ink/ink5939.xml"/><Relationship Id="rId612" Type="http://schemas.openxmlformats.org/officeDocument/2006/relationships/image" Target="../media/image5923.png"/><Relationship Id="rId611" Type="http://schemas.openxmlformats.org/officeDocument/2006/relationships/customXml" Target="../ink/ink5938.xml"/><Relationship Id="rId610" Type="http://schemas.openxmlformats.org/officeDocument/2006/relationships/image" Target="../media/image5922.png"/><Relationship Id="rId61" Type="http://schemas.openxmlformats.org/officeDocument/2006/relationships/image" Target="../media/image5650.png"/><Relationship Id="rId609" Type="http://schemas.openxmlformats.org/officeDocument/2006/relationships/customXml" Target="../ink/ink5937.xml"/><Relationship Id="rId608" Type="http://schemas.openxmlformats.org/officeDocument/2006/relationships/image" Target="../media/image5921.png"/><Relationship Id="rId607" Type="http://schemas.openxmlformats.org/officeDocument/2006/relationships/customXml" Target="../ink/ink5936.xml"/><Relationship Id="rId606" Type="http://schemas.openxmlformats.org/officeDocument/2006/relationships/image" Target="../media/image5920.png"/><Relationship Id="rId605" Type="http://schemas.openxmlformats.org/officeDocument/2006/relationships/customXml" Target="../ink/ink5935.xml"/><Relationship Id="rId604" Type="http://schemas.openxmlformats.org/officeDocument/2006/relationships/image" Target="../media/image5919.png"/><Relationship Id="rId603" Type="http://schemas.openxmlformats.org/officeDocument/2006/relationships/customXml" Target="../ink/ink5934.xml"/><Relationship Id="rId602" Type="http://schemas.openxmlformats.org/officeDocument/2006/relationships/image" Target="../media/image5918.png"/><Relationship Id="rId601" Type="http://schemas.openxmlformats.org/officeDocument/2006/relationships/customXml" Target="../ink/ink5933.xml"/><Relationship Id="rId600" Type="http://schemas.openxmlformats.org/officeDocument/2006/relationships/image" Target="../media/image5917.png"/><Relationship Id="rId60" Type="http://schemas.openxmlformats.org/officeDocument/2006/relationships/customXml" Target="../ink/ink5662.xml"/><Relationship Id="rId6" Type="http://schemas.openxmlformats.org/officeDocument/2006/relationships/customXml" Target="../ink/ink5635.xml"/><Relationship Id="rId599" Type="http://schemas.openxmlformats.org/officeDocument/2006/relationships/customXml" Target="../ink/ink5932.xml"/><Relationship Id="rId598" Type="http://schemas.openxmlformats.org/officeDocument/2006/relationships/image" Target="../media/image5916.png"/><Relationship Id="rId597" Type="http://schemas.openxmlformats.org/officeDocument/2006/relationships/customXml" Target="../ink/ink5931.xml"/><Relationship Id="rId596" Type="http://schemas.openxmlformats.org/officeDocument/2006/relationships/image" Target="../media/image5915.png"/><Relationship Id="rId595" Type="http://schemas.openxmlformats.org/officeDocument/2006/relationships/customXml" Target="../ink/ink5930.xml"/><Relationship Id="rId594" Type="http://schemas.openxmlformats.org/officeDocument/2006/relationships/image" Target="../media/image5914.png"/><Relationship Id="rId593" Type="http://schemas.openxmlformats.org/officeDocument/2006/relationships/customXml" Target="../ink/ink5929.xml"/><Relationship Id="rId592" Type="http://schemas.openxmlformats.org/officeDocument/2006/relationships/image" Target="../media/image5913.png"/><Relationship Id="rId591" Type="http://schemas.openxmlformats.org/officeDocument/2006/relationships/customXml" Target="../ink/ink5928.xml"/><Relationship Id="rId590" Type="http://schemas.openxmlformats.org/officeDocument/2006/relationships/image" Target="../media/image5912.png"/><Relationship Id="rId59" Type="http://schemas.openxmlformats.org/officeDocument/2006/relationships/image" Target="../media/image5649.png"/><Relationship Id="rId589" Type="http://schemas.openxmlformats.org/officeDocument/2006/relationships/customXml" Target="../ink/ink5927.xml"/><Relationship Id="rId588" Type="http://schemas.openxmlformats.org/officeDocument/2006/relationships/image" Target="../media/image5911.png"/><Relationship Id="rId587" Type="http://schemas.openxmlformats.org/officeDocument/2006/relationships/customXml" Target="../ink/ink5926.xml"/><Relationship Id="rId586" Type="http://schemas.openxmlformats.org/officeDocument/2006/relationships/image" Target="../media/image5910.png"/><Relationship Id="rId585" Type="http://schemas.openxmlformats.org/officeDocument/2006/relationships/customXml" Target="../ink/ink5925.xml"/><Relationship Id="rId584" Type="http://schemas.openxmlformats.org/officeDocument/2006/relationships/image" Target="../media/image5909.png"/><Relationship Id="rId583" Type="http://schemas.openxmlformats.org/officeDocument/2006/relationships/customXml" Target="../ink/ink5924.xml"/><Relationship Id="rId582" Type="http://schemas.openxmlformats.org/officeDocument/2006/relationships/image" Target="../media/image5908.png"/><Relationship Id="rId581" Type="http://schemas.openxmlformats.org/officeDocument/2006/relationships/customXml" Target="../ink/ink5923.xml"/><Relationship Id="rId580" Type="http://schemas.openxmlformats.org/officeDocument/2006/relationships/image" Target="../media/image5907.png"/><Relationship Id="rId58" Type="http://schemas.openxmlformats.org/officeDocument/2006/relationships/customXml" Target="../ink/ink5661.xml"/><Relationship Id="rId579" Type="http://schemas.openxmlformats.org/officeDocument/2006/relationships/customXml" Target="../ink/ink5922.xml"/><Relationship Id="rId578" Type="http://schemas.openxmlformats.org/officeDocument/2006/relationships/image" Target="../media/image5906.png"/><Relationship Id="rId577" Type="http://schemas.openxmlformats.org/officeDocument/2006/relationships/customXml" Target="../ink/ink5921.xml"/><Relationship Id="rId576" Type="http://schemas.openxmlformats.org/officeDocument/2006/relationships/image" Target="../media/image5905.png"/><Relationship Id="rId575" Type="http://schemas.openxmlformats.org/officeDocument/2006/relationships/customXml" Target="../ink/ink5920.xml"/><Relationship Id="rId574" Type="http://schemas.openxmlformats.org/officeDocument/2006/relationships/image" Target="../media/image5904.png"/><Relationship Id="rId573" Type="http://schemas.openxmlformats.org/officeDocument/2006/relationships/customXml" Target="../ink/ink5919.xml"/><Relationship Id="rId572" Type="http://schemas.openxmlformats.org/officeDocument/2006/relationships/image" Target="../media/image5903.png"/><Relationship Id="rId571" Type="http://schemas.openxmlformats.org/officeDocument/2006/relationships/customXml" Target="../ink/ink5918.xml"/><Relationship Id="rId570" Type="http://schemas.openxmlformats.org/officeDocument/2006/relationships/image" Target="../media/image5902.png"/><Relationship Id="rId57" Type="http://schemas.openxmlformats.org/officeDocument/2006/relationships/image" Target="../media/image5648.png"/><Relationship Id="rId569" Type="http://schemas.openxmlformats.org/officeDocument/2006/relationships/customXml" Target="../ink/ink5917.xml"/><Relationship Id="rId568" Type="http://schemas.openxmlformats.org/officeDocument/2006/relationships/image" Target="../media/image5901.png"/><Relationship Id="rId567" Type="http://schemas.openxmlformats.org/officeDocument/2006/relationships/customXml" Target="../ink/ink5916.xml"/><Relationship Id="rId566" Type="http://schemas.openxmlformats.org/officeDocument/2006/relationships/image" Target="../media/image5900.png"/><Relationship Id="rId565" Type="http://schemas.openxmlformats.org/officeDocument/2006/relationships/customXml" Target="../ink/ink5915.xml"/><Relationship Id="rId564" Type="http://schemas.openxmlformats.org/officeDocument/2006/relationships/image" Target="../media/image5899.png"/><Relationship Id="rId563" Type="http://schemas.openxmlformats.org/officeDocument/2006/relationships/customXml" Target="../ink/ink5914.xml"/><Relationship Id="rId562" Type="http://schemas.openxmlformats.org/officeDocument/2006/relationships/image" Target="../media/image5898.png"/><Relationship Id="rId561" Type="http://schemas.openxmlformats.org/officeDocument/2006/relationships/customXml" Target="../ink/ink5913.xml"/><Relationship Id="rId560" Type="http://schemas.openxmlformats.org/officeDocument/2006/relationships/image" Target="../media/image5897.png"/><Relationship Id="rId56" Type="http://schemas.openxmlformats.org/officeDocument/2006/relationships/customXml" Target="../ink/ink5660.xml"/><Relationship Id="rId559" Type="http://schemas.openxmlformats.org/officeDocument/2006/relationships/customXml" Target="../ink/ink5912.xml"/><Relationship Id="rId558" Type="http://schemas.openxmlformats.org/officeDocument/2006/relationships/image" Target="../media/image5896.png"/><Relationship Id="rId557" Type="http://schemas.openxmlformats.org/officeDocument/2006/relationships/customXml" Target="../ink/ink5911.xml"/><Relationship Id="rId556" Type="http://schemas.openxmlformats.org/officeDocument/2006/relationships/image" Target="../media/image5895.png"/><Relationship Id="rId555" Type="http://schemas.openxmlformats.org/officeDocument/2006/relationships/customXml" Target="../ink/ink5910.xml"/><Relationship Id="rId554" Type="http://schemas.openxmlformats.org/officeDocument/2006/relationships/image" Target="../media/image5894.png"/><Relationship Id="rId553" Type="http://schemas.openxmlformats.org/officeDocument/2006/relationships/customXml" Target="../ink/ink5909.xml"/><Relationship Id="rId552" Type="http://schemas.openxmlformats.org/officeDocument/2006/relationships/image" Target="../media/image5893.png"/><Relationship Id="rId551" Type="http://schemas.openxmlformats.org/officeDocument/2006/relationships/customXml" Target="../ink/ink5908.xml"/><Relationship Id="rId550" Type="http://schemas.openxmlformats.org/officeDocument/2006/relationships/image" Target="../media/image5892.png"/><Relationship Id="rId55" Type="http://schemas.openxmlformats.org/officeDocument/2006/relationships/image" Target="../media/image5647.png"/><Relationship Id="rId549" Type="http://schemas.openxmlformats.org/officeDocument/2006/relationships/customXml" Target="../ink/ink5907.xml"/><Relationship Id="rId548" Type="http://schemas.openxmlformats.org/officeDocument/2006/relationships/image" Target="../media/image5891.png"/><Relationship Id="rId547" Type="http://schemas.openxmlformats.org/officeDocument/2006/relationships/customXml" Target="../ink/ink5906.xml"/><Relationship Id="rId546" Type="http://schemas.openxmlformats.org/officeDocument/2006/relationships/image" Target="../media/image5890.png"/><Relationship Id="rId545" Type="http://schemas.openxmlformats.org/officeDocument/2006/relationships/customXml" Target="../ink/ink5905.xml"/><Relationship Id="rId544" Type="http://schemas.openxmlformats.org/officeDocument/2006/relationships/image" Target="../media/image5889.png"/><Relationship Id="rId543" Type="http://schemas.openxmlformats.org/officeDocument/2006/relationships/customXml" Target="../ink/ink5904.xml"/><Relationship Id="rId542" Type="http://schemas.openxmlformats.org/officeDocument/2006/relationships/image" Target="../media/image5888.png"/><Relationship Id="rId541" Type="http://schemas.openxmlformats.org/officeDocument/2006/relationships/customXml" Target="../ink/ink5903.xml"/><Relationship Id="rId540" Type="http://schemas.openxmlformats.org/officeDocument/2006/relationships/image" Target="../media/image5887.png"/><Relationship Id="rId54" Type="http://schemas.openxmlformats.org/officeDocument/2006/relationships/customXml" Target="../ink/ink5659.xml"/><Relationship Id="rId539" Type="http://schemas.openxmlformats.org/officeDocument/2006/relationships/customXml" Target="../ink/ink5902.xml"/><Relationship Id="rId538" Type="http://schemas.openxmlformats.org/officeDocument/2006/relationships/image" Target="../media/image5886.png"/><Relationship Id="rId537" Type="http://schemas.openxmlformats.org/officeDocument/2006/relationships/customXml" Target="../ink/ink5901.xml"/><Relationship Id="rId536" Type="http://schemas.openxmlformats.org/officeDocument/2006/relationships/image" Target="../media/image5885.png"/><Relationship Id="rId535" Type="http://schemas.openxmlformats.org/officeDocument/2006/relationships/customXml" Target="../ink/ink5900.xml"/><Relationship Id="rId534" Type="http://schemas.openxmlformats.org/officeDocument/2006/relationships/image" Target="../media/image5884.png"/><Relationship Id="rId533" Type="http://schemas.openxmlformats.org/officeDocument/2006/relationships/customXml" Target="../ink/ink5899.xml"/><Relationship Id="rId532" Type="http://schemas.openxmlformats.org/officeDocument/2006/relationships/image" Target="../media/image5883.png"/><Relationship Id="rId531" Type="http://schemas.openxmlformats.org/officeDocument/2006/relationships/customXml" Target="../ink/ink5898.xml"/><Relationship Id="rId530" Type="http://schemas.openxmlformats.org/officeDocument/2006/relationships/image" Target="../media/image5882.png"/><Relationship Id="rId53" Type="http://schemas.openxmlformats.org/officeDocument/2006/relationships/image" Target="../media/image3726.png"/><Relationship Id="rId529" Type="http://schemas.openxmlformats.org/officeDocument/2006/relationships/customXml" Target="../ink/ink5897.xml"/><Relationship Id="rId528" Type="http://schemas.openxmlformats.org/officeDocument/2006/relationships/image" Target="../media/image5881.png"/><Relationship Id="rId527" Type="http://schemas.openxmlformats.org/officeDocument/2006/relationships/customXml" Target="../ink/ink5896.xml"/><Relationship Id="rId526" Type="http://schemas.openxmlformats.org/officeDocument/2006/relationships/image" Target="../media/image5880.png"/><Relationship Id="rId525" Type="http://schemas.openxmlformats.org/officeDocument/2006/relationships/customXml" Target="../ink/ink5895.xml"/><Relationship Id="rId524" Type="http://schemas.openxmlformats.org/officeDocument/2006/relationships/image" Target="../media/image5879.png"/><Relationship Id="rId523" Type="http://schemas.openxmlformats.org/officeDocument/2006/relationships/customXml" Target="../ink/ink5894.xml"/><Relationship Id="rId522" Type="http://schemas.openxmlformats.org/officeDocument/2006/relationships/image" Target="../media/image5878.png"/><Relationship Id="rId521" Type="http://schemas.openxmlformats.org/officeDocument/2006/relationships/customXml" Target="../ink/ink5893.xml"/><Relationship Id="rId520" Type="http://schemas.openxmlformats.org/officeDocument/2006/relationships/image" Target="../media/image5877.png"/><Relationship Id="rId52" Type="http://schemas.openxmlformats.org/officeDocument/2006/relationships/customXml" Target="../ink/ink5658.xml"/><Relationship Id="rId519" Type="http://schemas.openxmlformats.org/officeDocument/2006/relationships/customXml" Target="../ink/ink5892.xml"/><Relationship Id="rId518" Type="http://schemas.openxmlformats.org/officeDocument/2006/relationships/image" Target="../media/image5876.png"/><Relationship Id="rId517" Type="http://schemas.openxmlformats.org/officeDocument/2006/relationships/customXml" Target="../ink/ink5891.xml"/><Relationship Id="rId516" Type="http://schemas.openxmlformats.org/officeDocument/2006/relationships/image" Target="../media/image5875.png"/><Relationship Id="rId515" Type="http://schemas.openxmlformats.org/officeDocument/2006/relationships/customXml" Target="../ink/ink5890.xml"/><Relationship Id="rId514" Type="http://schemas.openxmlformats.org/officeDocument/2006/relationships/image" Target="../media/image5874.png"/><Relationship Id="rId513" Type="http://schemas.openxmlformats.org/officeDocument/2006/relationships/customXml" Target="../ink/ink5889.xml"/><Relationship Id="rId512" Type="http://schemas.openxmlformats.org/officeDocument/2006/relationships/image" Target="../media/image5873.png"/><Relationship Id="rId511" Type="http://schemas.openxmlformats.org/officeDocument/2006/relationships/customXml" Target="../ink/ink5888.xml"/><Relationship Id="rId510" Type="http://schemas.openxmlformats.org/officeDocument/2006/relationships/image" Target="../media/image5872.png"/><Relationship Id="rId51" Type="http://schemas.openxmlformats.org/officeDocument/2006/relationships/image" Target="../media/image5646.png"/><Relationship Id="rId509" Type="http://schemas.openxmlformats.org/officeDocument/2006/relationships/customXml" Target="../ink/ink5887.xml"/><Relationship Id="rId508" Type="http://schemas.openxmlformats.org/officeDocument/2006/relationships/image" Target="../media/image5871.png"/><Relationship Id="rId507" Type="http://schemas.openxmlformats.org/officeDocument/2006/relationships/customXml" Target="../ink/ink5886.xml"/><Relationship Id="rId506" Type="http://schemas.openxmlformats.org/officeDocument/2006/relationships/image" Target="../media/image5870.png"/><Relationship Id="rId505" Type="http://schemas.openxmlformats.org/officeDocument/2006/relationships/customXml" Target="../ink/ink5885.xml"/><Relationship Id="rId504" Type="http://schemas.openxmlformats.org/officeDocument/2006/relationships/image" Target="../media/image5869.png"/><Relationship Id="rId503" Type="http://schemas.openxmlformats.org/officeDocument/2006/relationships/customXml" Target="../ink/ink5884.xml"/><Relationship Id="rId502" Type="http://schemas.openxmlformats.org/officeDocument/2006/relationships/image" Target="../media/image5868.png"/><Relationship Id="rId501" Type="http://schemas.openxmlformats.org/officeDocument/2006/relationships/customXml" Target="../ink/ink5883.xml"/><Relationship Id="rId500" Type="http://schemas.openxmlformats.org/officeDocument/2006/relationships/image" Target="../media/image5867.png"/><Relationship Id="rId50" Type="http://schemas.openxmlformats.org/officeDocument/2006/relationships/customXml" Target="../ink/ink5657.xml"/><Relationship Id="rId5" Type="http://schemas.openxmlformats.org/officeDocument/2006/relationships/image" Target="../media/image5623.png"/><Relationship Id="rId499" Type="http://schemas.openxmlformats.org/officeDocument/2006/relationships/customXml" Target="../ink/ink5882.xml"/><Relationship Id="rId498" Type="http://schemas.openxmlformats.org/officeDocument/2006/relationships/image" Target="../media/image5866.png"/><Relationship Id="rId497" Type="http://schemas.openxmlformats.org/officeDocument/2006/relationships/customXml" Target="../ink/ink5881.xml"/><Relationship Id="rId496" Type="http://schemas.openxmlformats.org/officeDocument/2006/relationships/image" Target="../media/image5865.png"/><Relationship Id="rId495" Type="http://schemas.openxmlformats.org/officeDocument/2006/relationships/customXml" Target="../ink/ink5880.xml"/><Relationship Id="rId494" Type="http://schemas.openxmlformats.org/officeDocument/2006/relationships/image" Target="../media/image5864.png"/><Relationship Id="rId493" Type="http://schemas.openxmlformats.org/officeDocument/2006/relationships/customXml" Target="../ink/ink5879.xml"/><Relationship Id="rId492" Type="http://schemas.openxmlformats.org/officeDocument/2006/relationships/image" Target="../media/image5863.png"/><Relationship Id="rId491" Type="http://schemas.openxmlformats.org/officeDocument/2006/relationships/customXml" Target="../ink/ink5878.xml"/><Relationship Id="rId490" Type="http://schemas.openxmlformats.org/officeDocument/2006/relationships/image" Target="../media/image5862.png"/><Relationship Id="rId49" Type="http://schemas.openxmlformats.org/officeDocument/2006/relationships/image" Target="../media/image5645.png"/><Relationship Id="rId489" Type="http://schemas.openxmlformats.org/officeDocument/2006/relationships/customXml" Target="../ink/ink5877.xml"/><Relationship Id="rId488" Type="http://schemas.openxmlformats.org/officeDocument/2006/relationships/image" Target="../media/image5861.png"/><Relationship Id="rId487" Type="http://schemas.openxmlformats.org/officeDocument/2006/relationships/customXml" Target="../ink/ink5876.xml"/><Relationship Id="rId486" Type="http://schemas.openxmlformats.org/officeDocument/2006/relationships/image" Target="../media/image5860.png"/><Relationship Id="rId485" Type="http://schemas.openxmlformats.org/officeDocument/2006/relationships/customXml" Target="../ink/ink5875.xml"/><Relationship Id="rId484" Type="http://schemas.openxmlformats.org/officeDocument/2006/relationships/image" Target="../media/image5859.png"/><Relationship Id="rId483" Type="http://schemas.openxmlformats.org/officeDocument/2006/relationships/customXml" Target="../ink/ink5874.xml"/><Relationship Id="rId482" Type="http://schemas.openxmlformats.org/officeDocument/2006/relationships/image" Target="../media/image5858.png"/><Relationship Id="rId481" Type="http://schemas.openxmlformats.org/officeDocument/2006/relationships/customXml" Target="../ink/ink5873.xml"/><Relationship Id="rId480" Type="http://schemas.openxmlformats.org/officeDocument/2006/relationships/image" Target="../media/image5857.png"/><Relationship Id="rId48" Type="http://schemas.openxmlformats.org/officeDocument/2006/relationships/customXml" Target="../ink/ink5656.xml"/><Relationship Id="rId479" Type="http://schemas.openxmlformats.org/officeDocument/2006/relationships/customXml" Target="../ink/ink5872.xml"/><Relationship Id="rId478" Type="http://schemas.openxmlformats.org/officeDocument/2006/relationships/image" Target="../media/image5856.png"/><Relationship Id="rId477" Type="http://schemas.openxmlformats.org/officeDocument/2006/relationships/customXml" Target="../ink/ink5871.xml"/><Relationship Id="rId476" Type="http://schemas.openxmlformats.org/officeDocument/2006/relationships/image" Target="../media/image5855.png"/><Relationship Id="rId475" Type="http://schemas.openxmlformats.org/officeDocument/2006/relationships/customXml" Target="../ink/ink5870.xml"/><Relationship Id="rId474" Type="http://schemas.openxmlformats.org/officeDocument/2006/relationships/image" Target="../media/image5854.png"/><Relationship Id="rId473" Type="http://schemas.openxmlformats.org/officeDocument/2006/relationships/customXml" Target="../ink/ink5869.xml"/><Relationship Id="rId472" Type="http://schemas.openxmlformats.org/officeDocument/2006/relationships/image" Target="../media/image5853.png"/><Relationship Id="rId471" Type="http://schemas.openxmlformats.org/officeDocument/2006/relationships/customXml" Target="../ink/ink5868.xml"/><Relationship Id="rId470" Type="http://schemas.openxmlformats.org/officeDocument/2006/relationships/image" Target="../media/image5852.png"/><Relationship Id="rId47" Type="http://schemas.openxmlformats.org/officeDocument/2006/relationships/image" Target="../media/image5644.png"/><Relationship Id="rId469" Type="http://schemas.openxmlformats.org/officeDocument/2006/relationships/customXml" Target="../ink/ink5867.xml"/><Relationship Id="rId468" Type="http://schemas.openxmlformats.org/officeDocument/2006/relationships/image" Target="../media/image5851.png"/><Relationship Id="rId467" Type="http://schemas.openxmlformats.org/officeDocument/2006/relationships/customXml" Target="../ink/ink5866.xml"/><Relationship Id="rId466" Type="http://schemas.openxmlformats.org/officeDocument/2006/relationships/image" Target="../media/image5850.png"/><Relationship Id="rId465" Type="http://schemas.openxmlformats.org/officeDocument/2006/relationships/customXml" Target="../ink/ink5865.xml"/><Relationship Id="rId464" Type="http://schemas.openxmlformats.org/officeDocument/2006/relationships/image" Target="../media/image5849.png"/><Relationship Id="rId463" Type="http://schemas.openxmlformats.org/officeDocument/2006/relationships/customXml" Target="../ink/ink5864.xml"/><Relationship Id="rId462" Type="http://schemas.openxmlformats.org/officeDocument/2006/relationships/image" Target="../media/image5848.png"/><Relationship Id="rId461" Type="http://schemas.openxmlformats.org/officeDocument/2006/relationships/customXml" Target="../ink/ink5863.xml"/><Relationship Id="rId460" Type="http://schemas.openxmlformats.org/officeDocument/2006/relationships/image" Target="../media/image5847.png"/><Relationship Id="rId46" Type="http://schemas.openxmlformats.org/officeDocument/2006/relationships/customXml" Target="../ink/ink5655.xml"/><Relationship Id="rId459" Type="http://schemas.openxmlformats.org/officeDocument/2006/relationships/customXml" Target="../ink/ink5862.xml"/><Relationship Id="rId458" Type="http://schemas.openxmlformats.org/officeDocument/2006/relationships/image" Target="../media/image5846.png"/><Relationship Id="rId457" Type="http://schemas.openxmlformats.org/officeDocument/2006/relationships/customXml" Target="../ink/ink5861.xml"/><Relationship Id="rId456" Type="http://schemas.openxmlformats.org/officeDocument/2006/relationships/image" Target="../media/image5845.png"/><Relationship Id="rId455" Type="http://schemas.openxmlformats.org/officeDocument/2006/relationships/customXml" Target="../ink/ink5860.xml"/><Relationship Id="rId454" Type="http://schemas.openxmlformats.org/officeDocument/2006/relationships/image" Target="../media/image5844.png"/><Relationship Id="rId453" Type="http://schemas.openxmlformats.org/officeDocument/2006/relationships/customXml" Target="../ink/ink5859.xml"/><Relationship Id="rId452" Type="http://schemas.openxmlformats.org/officeDocument/2006/relationships/image" Target="../media/image5843.png"/><Relationship Id="rId451" Type="http://schemas.openxmlformats.org/officeDocument/2006/relationships/customXml" Target="../ink/ink5858.xml"/><Relationship Id="rId450" Type="http://schemas.openxmlformats.org/officeDocument/2006/relationships/image" Target="../media/image5842.png"/><Relationship Id="rId45" Type="http://schemas.openxmlformats.org/officeDocument/2006/relationships/image" Target="../media/image5643.png"/><Relationship Id="rId449" Type="http://schemas.openxmlformats.org/officeDocument/2006/relationships/customXml" Target="../ink/ink5857.xml"/><Relationship Id="rId448" Type="http://schemas.openxmlformats.org/officeDocument/2006/relationships/image" Target="../media/image5841.png"/><Relationship Id="rId447" Type="http://schemas.openxmlformats.org/officeDocument/2006/relationships/customXml" Target="../ink/ink5856.xml"/><Relationship Id="rId446" Type="http://schemas.openxmlformats.org/officeDocument/2006/relationships/image" Target="../media/image5840.png"/><Relationship Id="rId445" Type="http://schemas.openxmlformats.org/officeDocument/2006/relationships/customXml" Target="../ink/ink5855.xml"/><Relationship Id="rId444" Type="http://schemas.openxmlformats.org/officeDocument/2006/relationships/image" Target="../media/image5839.png"/><Relationship Id="rId443" Type="http://schemas.openxmlformats.org/officeDocument/2006/relationships/customXml" Target="../ink/ink5854.xml"/><Relationship Id="rId442" Type="http://schemas.openxmlformats.org/officeDocument/2006/relationships/image" Target="../media/image5838.png"/><Relationship Id="rId441" Type="http://schemas.openxmlformats.org/officeDocument/2006/relationships/customXml" Target="../ink/ink5853.xml"/><Relationship Id="rId440" Type="http://schemas.openxmlformats.org/officeDocument/2006/relationships/image" Target="../media/image5837.png"/><Relationship Id="rId44" Type="http://schemas.openxmlformats.org/officeDocument/2006/relationships/customXml" Target="../ink/ink5654.xml"/><Relationship Id="rId439" Type="http://schemas.openxmlformats.org/officeDocument/2006/relationships/customXml" Target="../ink/ink5852.xml"/><Relationship Id="rId438" Type="http://schemas.openxmlformats.org/officeDocument/2006/relationships/image" Target="../media/image5836.png"/><Relationship Id="rId437" Type="http://schemas.openxmlformats.org/officeDocument/2006/relationships/customXml" Target="../ink/ink5851.xml"/><Relationship Id="rId436" Type="http://schemas.openxmlformats.org/officeDocument/2006/relationships/image" Target="../media/image5835.png"/><Relationship Id="rId435" Type="http://schemas.openxmlformats.org/officeDocument/2006/relationships/customXml" Target="../ink/ink5850.xml"/><Relationship Id="rId434" Type="http://schemas.openxmlformats.org/officeDocument/2006/relationships/image" Target="../media/image5834.png"/><Relationship Id="rId433" Type="http://schemas.openxmlformats.org/officeDocument/2006/relationships/customXml" Target="../ink/ink5849.xml"/><Relationship Id="rId432" Type="http://schemas.openxmlformats.org/officeDocument/2006/relationships/image" Target="../media/image5833.png"/><Relationship Id="rId431" Type="http://schemas.openxmlformats.org/officeDocument/2006/relationships/customXml" Target="../ink/ink5848.xml"/><Relationship Id="rId430" Type="http://schemas.openxmlformats.org/officeDocument/2006/relationships/image" Target="../media/image5832.png"/><Relationship Id="rId43" Type="http://schemas.openxmlformats.org/officeDocument/2006/relationships/image" Target="../media/image5642.png"/><Relationship Id="rId429" Type="http://schemas.openxmlformats.org/officeDocument/2006/relationships/customXml" Target="../ink/ink5847.xml"/><Relationship Id="rId428" Type="http://schemas.openxmlformats.org/officeDocument/2006/relationships/image" Target="../media/image5831.png"/><Relationship Id="rId427" Type="http://schemas.openxmlformats.org/officeDocument/2006/relationships/customXml" Target="../ink/ink5846.xml"/><Relationship Id="rId426" Type="http://schemas.openxmlformats.org/officeDocument/2006/relationships/image" Target="../media/image5830.png"/><Relationship Id="rId425" Type="http://schemas.openxmlformats.org/officeDocument/2006/relationships/customXml" Target="../ink/ink5845.xml"/><Relationship Id="rId424" Type="http://schemas.openxmlformats.org/officeDocument/2006/relationships/image" Target="../media/image5829.png"/><Relationship Id="rId423" Type="http://schemas.openxmlformats.org/officeDocument/2006/relationships/customXml" Target="../ink/ink5844.xml"/><Relationship Id="rId422" Type="http://schemas.openxmlformats.org/officeDocument/2006/relationships/image" Target="../media/image5828.png"/><Relationship Id="rId421" Type="http://schemas.openxmlformats.org/officeDocument/2006/relationships/customXml" Target="../ink/ink5843.xml"/><Relationship Id="rId420" Type="http://schemas.openxmlformats.org/officeDocument/2006/relationships/image" Target="../media/image5827.png"/><Relationship Id="rId42" Type="http://schemas.openxmlformats.org/officeDocument/2006/relationships/customXml" Target="../ink/ink5653.xml"/><Relationship Id="rId419" Type="http://schemas.openxmlformats.org/officeDocument/2006/relationships/customXml" Target="../ink/ink5842.xml"/><Relationship Id="rId418" Type="http://schemas.openxmlformats.org/officeDocument/2006/relationships/image" Target="../media/image5826.png"/><Relationship Id="rId417" Type="http://schemas.openxmlformats.org/officeDocument/2006/relationships/customXml" Target="../ink/ink5841.xml"/><Relationship Id="rId416" Type="http://schemas.openxmlformats.org/officeDocument/2006/relationships/image" Target="../media/image5825.png"/><Relationship Id="rId415" Type="http://schemas.openxmlformats.org/officeDocument/2006/relationships/customXml" Target="../ink/ink5840.xml"/><Relationship Id="rId414" Type="http://schemas.openxmlformats.org/officeDocument/2006/relationships/image" Target="../media/image5824.png"/><Relationship Id="rId413" Type="http://schemas.openxmlformats.org/officeDocument/2006/relationships/customXml" Target="../ink/ink5839.xml"/><Relationship Id="rId412" Type="http://schemas.openxmlformats.org/officeDocument/2006/relationships/image" Target="../media/image5823.png"/><Relationship Id="rId411" Type="http://schemas.openxmlformats.org/officeDocument/2006/relationships/customXml" Target="../ink/ink5838.xml"/><Relationship Id="rId410" Type="http://schemas.openxmlformats.org/officeDocument/2006/relationships/image" Target="../media/image5822.png"/><Relationship Id="rId41" Type="http://schemas.openxmlformats.org/officeDocument/2006/relationships/image" Target="../media/image5641.png"/><Relationship Id="rId409" Type="http://schemas.openxmlformats.org/officeDocument/2006/relationships/customXml" Target="../ink/ink5837.xml"/><Relationship Id="rId408" Type="http://schemas.openxmlformats.org/officeDocument/2006/relationships/image" Target="../media/image5821.png"/><Relationship Id="rId407" Type="http://schemas.openxmlformats.org/officeDocument/2006/relationships/customXml" Target="../ink/ink5836.xml"/><Relationship Id="rId406" Type="http://schemas.openxmlformats.org/officeDocument/2006/relationships/image" Target="../media/image5820.png"/><Relationship Id="rId405" Type="http://schemas.openxmlformats.org/officeDocument/2006/relationships/customXml" Target="../ink/ink5835.xml"/><Relationship Id="rId404" Type="http://schemas.openxmlformats.org/officeDocument/2006/relationships/image" Target="../media/image5819.png"/><Relationship Id="rId403" Type="http://schemas.openxmlformats.org/officeDocument/2006/relationships/customXml" Target="../ink/ink5834.xml"/><Relationship Id="rId402" Type="http://schemas.openxmlformats.org/officeDocument/2006/relationships/image" Target="../media/image5818.png"/><Relationship Id="rId401" Type="http://schemas.openxmlformats.org/officeDocument/2006/relationships/customXml" Target="../ink/ink5833.xml"/><Relationship Id="rId400" Type="http://schemas.openxmlformats.org/officeDocument/2006/relationships/image" Target="../media/image5817.png"/><Relationship Id="rId40" Type="http://schemas.openxmlformats.org/officeDocument/2006/relationships/customXml" Target="../ink/ink5652.xml"/><Relationship Id="rId4" Type="http://schemas.openxmlformats.org/officeDocument/2006/relationships/customXml" Target="../ink/ink5634.xml"/><Relationship Id="rId399" Type="http://schemas.openxmlformats.org/officeDocument/2006/relationships/customXml" Target="../ink/ink5832.xml"/><Relationship Id="rId398" Type="http://schemas.openxmlformats.org/officeDocument/2006/relationships/image" Target="../media/image5816.png"/><Relationship Id="rId397" Type="http://schemas.openxmlformats.org/officeDocument/2006/relationships/customXml" Target="../ink/ink5831.xml"/><Relationship Id="rId396" Type="http://schemas.openxmlformats.org/officeDocument/2006/relationships/image" Target="../media/image5815.png"/><Relationship Id="rId395" Type="http://schemas.openxmlformats.org/officeDocument/2006/relationships/customXml" Target="../ink/ink5830.xml"/><Relationship Id="rId394" Type="http://schemas.openxmlformats.org/officeDocument/2006/relationships/image" Target="../media/image5814.png"/><Relationship Id="rId393" Type="http://schemas.openxmlformats.org/officeDocument/2006/relationships/customXml" Target="../ink/ink5829.xml"/><Relationship Id="rId392" Type="http://schemas.openxmlformats.org/officeDocument/2006/relationships/image" Target="../media/image5813.png"/><Relationship Id="rId391" Type="http://schemas.openxmlformats.org/officeDocument/2006/relationships/customXml" Target="../ink/ink5828.xml"/><Relationship Id="rId390" Type="http://schemas.openxmlformats.org/officeDocument/2006/relationships/image" Target="../media/image5812.png"/><Relationship Id="rId39" Type="http://schemas.openxmlformats.org/officeDocument/2006/relationships/image" Target="../media/image5640.png"/><Relationship Id="rId389" Type="http://schemas.openxmlformats.org/officeDocument/2006/relationships/customXml" Target="../ink/ink5827.xml"/><Relationship Id="rId388" Type="http://schemas.openxmlformats.org/officeDocument/2006/relationships/customXml" Target="../ink/ink5826.xml"/><Relationship Id="rId387" Type="http://schemas.openxmlformats.org/officeDocument/2006/relationships/image" Target="../media/image5811.png"/><Relationship Id="rId386" Type="http://schemas.openxmlformats.org/officeDocument/2006/relationships/customXml" Target="../ink/ink5825.xml"/><Relationship Id="rId385" Type="http://schemas.openxmlformats.org/officeDocument/2006/relationships/image" Target="../media/image5810.png"/><Relationship Id="rId384" Type="http://schemas.openxmlformats.org/officeDocument/2006/relationships/customXml" Target="../ink/ink5824.xml"/><Relationship Id="rId383" Type="http://schemas.openxmlformats.org/officeDocument/2006/relationships/image" Target="../media/image5809.png"/><Relationship Id="rId382" Type="http://schemas.openxmlformats.org/officeDocument/2006/relationships/customXml" Target="../ink/ink5823.xml"/><Relationship Id="rId381" Type="http://schemas.openxmlformats.org/officeDocument/2006/relationships/image" Target="../media/image5808.png"/><Relationship Id="rId380" Type="http://schemas.openxmlformats.org/officeDocument/2006/relationships/customXml" Target="../ink/ink5822.xml"/><Relationship Id="rId38" Type="http://schemas.openxmlformats.org/officeDocument/2006/relationships/customXml" Target="../ink/ink5651.xml"/><Relationship Id="rId379" Type="http://schemas.openxmlformats.org/officeDocument/2006/relationships/image" Target="../media/image5807.png"/><Relationship Id="rId378" Type="http://schemas.openxmlformats.org/officeDocument/2006/relationships/customXml" Target="../ink/ink5821.xml"/><Relationship Id="rId377" Type="http://schemas.openxmlformats.org/officeDocument/2006/relationships/image" Target="../media/image5806.png"/><Relationship Id="rId376" Type="http://schemas.openxmlformats.org/officeDocument/2006/relationships/customXml" Target="../ink/ink5820.xml"/><Relationship Id="rId375" Type="http://schemas.openxmlformats.org/officeDocument/2006/relationships/image" Target="../media/image5805.png"/><Relationship Id="rId374" Type="http://schemas.openxmlformats.org/officeDocument/2006/relationships/customXml" Target="../ink/ink5819.xml"/><Relationship Id="rId373" Type="http://schemas.openxmlformats.org/officeDocument/2006/relationships/image" Target="../media/image5804.png"/><Relationship Id="rId372" Type="http://schemas.openxmlformats.org/officeDocument/2006/relationships/customXml" Target="../ink/ink5818.xml"/><Relationship Id="rId371" Type="http://schemas.openxmlformats.org/officeDocument/2006/relationships/image" Target="../media/image5803.png"/><Relationship Id="rId370" Type="http://schemas.openxmlformats.org/officeDocument/2006/relationships/customXml" Target="../ink/ink5817.xml"/><Relationship Id="rId37" Type="http://schemas.openxmlformats.org/officeDocument/2006/relationships/image" Target="../media/image5639.png"/><Relationship Id="rId369" Type="http://schemas.openxmlformats.org/officeDocument/2006/relationships/image" Target="../media/image5802.png"/><Relationship Id="rId368" Type="http://schemas.openxmlformats.org/officeDocument/2006/relationships/customXml" Target="../ink/ink5816.xml"/><Relationship Id="rId367" Type="http://schemas.openxmlformats.org/officeDocument/2006/relationships/image" Target="../media/image5801.png"/><Relationship Id="rId366" Type="http://schemas.openxmlformats.org/officeDocument/2006/relationships/customXml" Target="../ink/ink5815.xml"/><Relationship Id="rId365" Type="http://schemas.openxmlformats.org/officeDocument/2006/relationships/image" Target="../media/image5800.png"/><Relationship Id="rId364" Type="http://schemas.openxmlformats.org/officeDocument/2006/relationships/customXml" Target="../ink/ink5814.xml"/><Relationship Id="rId363" Type="http://schemas.openxmlformats.org/officeDocument/2006/relationships/image" Target="../media/image5799.png"/><Relationship Id="rId362" Type="http://schemas.openxmlformats.org/officeDocument/2006/relationships/customXml" Target="../ink/ink5813.xml"/><Relationship Id="rId361" Type="http://schemas.openxmlformats.org/officeDocument/2006/relationships/image" Target="../media/image5798.png"/><Relationship Id="rId360" Type="http://schemas.openxmlformats.org/officeDocument/2006/relationships/customXml" Target="../ink/ink5812.xml"/><Relationship Id="rId36" Type="http://schemas.openxmlformats.org/officeDocument/2006/relationships/customXml" Target="../ink/ink5650.xml"/><Relationship Id="rId359" Type="http://schemas.openxmlformats.org/officeDocument/2006/relationships/image" Target="../media/image5797.png"/><Relationship Id="rId358" Type="http://schemas.openxmlformats.org/officeDocument/2006/relationships/customXml" Target="../ink/ink5811.xml"/><Relationship Id="rId357" Type="http://schemas.openxmlformats.org/officeDocument/2006/relationships/image" Target="../media/image5796.png"/><Relationship Id="rId356" Type="http://schemas.openxmlformats.org/officeDocument/2006/relationships/customXml" Target="../ink/ink5810.xml"/><Relationship Id="rId355" Type="http://schemas.openxmlformats.org/officeDocument/2006/relationships/image" Target="../media/image5795.png"/><Relationship Id="rId354" Type="http://schemas.openxmlformats.org/officeDocument/2006/relationships/customXml" Target="../ink/ink5809.xml"/><Relationship Id="rId353" Type="http://schemas.openxmlformats.org/officeDocument/2006/relationships/image" Target="../media/image5794.png"/><Relationship Id="rId352" Type="http://schemas.openxmlformats.org/officeDocument/2006/relationships/customXml" Target="../ink/ink5808.xml"/><Relationship Id="rId351" Type="http://schemas.openxmlformats.org/officeDocument/2006/relationships/image" Target="../media/image5793.png"/><Relationship Id="rId350" Type="http://schemas.openxmlformats.org/officeDocument/2006/relationships/customXml" Target="../ink/ink5807.xml"/><Relationship Id="rId35" Type="http://schemas.openxmlformats.org/officeDocument/2006/relationships/image" Target="../media/image5638.png"/><Relationship Id="rId349" Type="http://schemas.openxmlformats.org/officeDocument/2006/relationships/image" Target="../media/image5792.png"/><Relationship Id="rId348" Type="http://schemas.openxmlformats.org/officeDocument/2006/relationships/customXml" Target="../ink/ink5806.xml"/><Relationship Id="rId347" Type="http://schemas.openxmlformats.org/officeDocument/2006/relationships/image" Target="../media/image5791.png"/><Relationship Id="rId346" Type="http://schemas.openxmlformats.org/officeDocument/2006/relationships/customXml" Target="../ink/ink5805.xml"/><Relationship Id="rId345" Type="http://schemas.openxmlformats.org/officeDocument/2006/relationships/image" Target="../media/image5790.png"/><Relationship Id="rId344" Type="http://schemas.openxmlformats.org/officeDocument/2006/relationships/customXml" Target="../ink/ink5804.xml"/><Relationship Id="rId343" Type="http://schemas.openxmlformats.org/officeDocument/2006/relationships/image" Target="../media/image5789.png"/><Relationship Id="rId342" Type="http://schemas.openxmlformats.org/officeDocument/2006/relationships/customXml" Target="../ink/ink5803.xml"/><Relationship Id="rId341" Type="http://schemas.openxmlformats.org/officeDocument/2006/relationships/image" Target="../media/image5788.png"/><Relationship Id="rId340" Type="http://schemas.openxmlformats.org/officeDocument/2006/relationships/customXml" Target="../ink/ink5802.xml"/><Relationship Id="rId34" Type="http://schemas.openxmlformats.org/officeDocument/2006/relationships/customXml" Target="../ink/ink5649.xml"/><Relationship Id="rId339" Type="http://schemas.openxmlformats.org/officeDocument/2006/relationships/image" Target="../media/image5787.png"/><Relationship Id="rId338" Type="http://schemas.openxmlformats.org/officeDocument/2006/relationships/customXml" Target="../ink/ink5801.xml"/><Relationship Id="rId337" Type="http://schemas.openxmlformats.org/officeDocument/2006/relationships/image" Target="../media/image5786.png"/><Relationship Id="rId336" Type="http://schemas.openxmlformats.org/officeDocument/2006/relationships/customXml" Target="../ink/ink5800.xml"/><Relationship Id="rId335" Type="http://schemas.openxmlformats.org/officeDocument/2006/relationships/image" Target="../media/image5785.png"/><Relationship Id="rId334" Type="http://schemas.openxmlformats.org/officeDocument/2006/relationships/customXml" Target="../ink/ink5799.xml"/><Relationship Id="rId333" Type="http://schemas.openxmlformats.org/officeDocument/2006/relationships/image" Target="../media/image5784.png"/><Relationship Id="rId332" Type="http://schemas.openxmlformats.org/officeDocument/2006/relationships/customXml" Target="../ink/ink5798.xml"/><Relationship Id="rId331" Type="http://schemas.openxmlformats.org/officeDocument/2006/relationships/image" Target="../media/image5783.png"/><Relationship Id="rId330" Type="http://schemas.openxmlformats.org/officeDocument/2006/relationships/customXml" Target="../ink/ink5797.xml"/><Relationship Id="rId33" Type="http://schemas.openxmlformats.org/officeDocument/2006/relationships/image" Target="../media/image5637.png"/><Relationship Id="rId329" Type="http://schemas.openxmlformats.org/officeDocument/2006/relationships/image" Target="../media/image5782.png"/><Relationship Id="rId328" Type="http://schemas.openxmlformats.org/officeDocument/2006/relationships/customXml" Target="../ink/ink5796.xml"/><Relationship Id="rId327" Type="http://schemas.openxmlformats.org/officeDocument/2006/relationships/image" Target="../media/image5781.png"/><Relationship Id="rId326" Type="http://schemas.openxmlformats.org/officeDocument/2006/relationships/customXml" Target="../ink/ink5795.xml"/><Relationship Id="rId325" Type="http://schemas.openxmlformats.org/officeDocument/2006/relationships/image" Target="../media/image5780.png"/><Relationship Id="rId324" Type="http://schemas.openxmlformats.org/officeDocument/2006/relationships/customXml" Target="../ink/ink5794.xml"/><Relationship Id="rId323" Type="http://schemas.openxmlformats.org/officeDocument/2006/relationships/image" Target="../media/image5779.png"/><Relationship Id="rId322" Type="http://schemas.openxmlformats.org/officeDocument/2006/relationships/customXml" Target="../ink/ink5793.xml"/><Relationship Id="rId321" Type="http://schemas.openxmlformats.org/officeDocument/2006/relationships/image" Target="../media/image5778.png"/><Relationship Id="rId320" Type="http://schemas.openxmlformats.org/officeDocument/2006/relationships/customXml" Target="../ink/ink5792.xml"/><Relationship Id="rId32" Type="http://schemas.openxmlformats.org/officeDocument/2006/relationships/customXml" Target="../ink/ink5648.xml"/><Relationship Id="rId319" Type="http://schemas.openxmlformats.org/officeDocument/2006/relationships/image" Target="../media/image5777.png"/><Relationship Id="rId318" Type="http://schemas.openxmlformats.org/officeDocument/2006/relationships/customXml" Target="../ink/ink5791.xml"/><Relationship Id="rId317" Type="http://schemas.openxmlformats.org/officeDocument/2006/relationships/image" Target="../media/image5776.png"/><Relationship Id="rId316" Type="http://schemas.openxmlformats.org/officeDocument/2006/relationships/customXml" Target="../ink/ink5790.xml"/><Relationship Id="rId315" Type="http://schemas.openxmlformats.org/officeDocument/2006/relationships/image" Target="../media/image5775.png"/><Relationship Id="rId314" Type="http://schemas.openxmlformats.org/officeDocument/2006/relationships/customXml" Target="../ink/ink5789.xml"/><Relationship Id="rId313" Type="http://schemas.openxmlformats.org/officeDocument/2006/relationships/image" Target="../media/image5774.png"/><Relationship Id="rId312" Type="http://schemas.openxmlformats.org/officeDocument/2006/relationships/customXml" Target="../ink/ink5788.xml"/><Relationship Id="rId311" Type="http://schemas.openxmlformats.org/officeDocument/2006/relationships/image" Target="../media/image5773.png"/><Relationship Id="rId310" Type="http://schemas.openxmlformats.org/officeDocument/2006/relationships/customXml" Target="../ink/ink5787.xml"/><Relationship Id="rId31" Type="http://schemas.openxmlformats.org/officeDocument/2006/relationships/image" Target="../media/image5636.png"/><Relationship Id="rId309" Type="http://schemas.openxmlformats.org/officeDocument/2006/relationships/image" Target="../media/image5772.png"/><Relationship Id="rId308" Type="http://schemas.openxmlformats.org/officeDocument/2006/relationships/customXml" Target="../ink/ink5786.xml"/><Relationship Id="rId307" Type="http://schemas.openxmlformats.org/officeDocument/2006/relationships/image" Target="../media/image5771.png"/><Relationship Id="rId306" Type="http://schemas.openxmlformats.org/officeDocument/2006/relationships/customXml" Target="../ink/ink5785.xml"/><Relationship Id="rId305" Type="http://schemas.openxmlformats.org/officeDocument/2006/relationships/image" Target="../media/image5770.png"/><Relationship Id="rId304" Type="http://schemas.openxmlformats.org/officeDocument/2006/relationships/customXml" Target="../ink/ink5784.xml"/><Relationship Id="rId303" Type="http://schemas.openxmlformats.org/officeDocument/2006/relationships/image" Target="../media/image5769.png"/><Relationship Id="rId302" Type="http://schemas.openxmlformats.org/officeDocument/2006/relationships/customXml" Target="../ink/ink5783.xml"/><Relationship Id="rId301" Type="http://schemas.openxmlformats.org/officeDocument/2006/relationships/image" Target="../media/image5768.png"/><Relationship Id="rId300" Type="http://schemas.openxmlformats.org/officeDocument/2006/relationships/customXml" Target="../ink/ink5782.xml"/><Relationship Id="rId30" Type="http://schemas.openxmlformats.org/officeDocument/2006/relationships/customXml" Target="../ink/ink5647.xml"/><Relationship Id="rId3" Type="http://schemas.openxmlformats.org/officeDocument/2006/relationships/image" Target="../media/image5622.png"/><Relationship Id="rId299" Type="http://schemas.openxmlformats.org/officeDocument/2006/relationships/image" Target="../media/image5767.png"/><Relationship Id="rId298" Type="http://schemas.openxmlformats.org/officeDocument/2006/relationships/customXml" Target="../ink/ink5781.xml"/><Relationship Id="rId297" Type="http://schemas.openxmlformats.org/officeDocument/2006/relationships/image" Target="../media/image5766.png"/><Relationship Id="rId296" Type="http://schemas.openxmlformats.org/officeDocument/2006/relationships/customXml" Target="../ink/ink5780.xml"/><Relationship Id="rId295" Type="http://schemas.openxmlformats.org/officeDocument/2006/relationships/image" Target="../media/image5765.png"/><Relationship Id="rId294" Type="http://schemas.openxmlformats.org/officeDocument/2006/relationships/customXml" Target="../ink/ink5779.xml"/><Relationship Id="rId293" Type="http://schemas.openxmlformats.org/officeDocument/2006/relationships/image" Target="../media/image5764.png"/><Relationship Id="rId292" Type="http://schemas.openxmlformats.org/officeDocument/2006/relationships/customXml" Target="../ink/ink5778.xml"/><Relationship Id="rId291" Type="http://schemas.openxmlformats.org/officeDocument/2006/relationships/image" Target="../media/image5763.png"/><Relationship Id="rId290" Type="http://schemas.openxmlformats.org/officeDocument/2006/relationships/customXml" Target="../ink/ink5777.xml"/><Relationship Id="rId29" Type="http://schemas.openxmlformats.org/officeDocument/2006/relationships/image" Target="../media/image5635.png"/><Relationship Id="rId289" Type="http://schemas.openxmlformats.org/officeDocument/2006/relationships/image" Target="../media/image5762.png"/><Relationship Id="rId288" Type="http://schemas.openxmlformats.org/officeDocument/2006/relationships/customXml" Target="../ink/ink5776.xml"/><Relationship Id="rId287" Type="http://schemas.openxmlformats.org/officeDocument/2006/relationships/image" Target="../media/image5761.png"/><Relationship Id="rId286" Type="http://schemas.openxmlformats.org/officeDocument/2006/relationships/customXml" Target="../ink/ink5775.xml"/><Relationship Id="rId285" Type="http://schemas.openxmlformats.org/officeDocument/2006/relationships/image" Target="../media/image5760.png"/><Relationship Id="rId284" Type="http://schemas.openxmlformats.org/officeDocument/2006/relationships/customXml" Target="../ink/ink5774.xml"/><Relationship Id="rId283" Type="http://schemas.openxmlformats.org/officeDocument/2006/relationships/image" Target="../media/image5759.png"/><Relationship Id="rId282" Type="http://schemas.openxmlformats.org/officeDocument/2006/relationships/customXml" Target="../ink/ink5773.xml"/><Relationship Id="rId281" Type="http://schemas.openxmlformats.org/officeDocument/2006/relationships/image" Target="../media/image5758.png"/><Relationship Id="rId280" Type="http://schemas.openxmlformats.org/officeDocument/2006/relationships/customXml" Target="../ink/ink5772.xml"/><Relationship Id="rId28" Type="http://schemas.openxmlformats.org/officeDocument/2006/relationships/customXml" Target="../ink/ink5646.xml"/><Relationship Id="rId279" Type="http://schemas.openxmlformats.org/officeDocument/2006/relationships/image" Target="../media/image5757.png"/><Relationship Id="rId278" Type="http://schemas.openxmlformats.org/officeDocument/2006/relationships/customXml" Target="../ink/ink5771.xml"/><Relationship Id="rId277" Type="http://schemas.openxmlformats.org/officeDocument/2006/relationships/image" Target="../media/image5756.png"/><Relationship Id="rId276" Type="http://schemas.openxmlformats.org/officeDocument/2006/relationships/customXml" Target="../ink/ink5770.xml"/><Relationship Id="rId275" Type="http://schemas.openxmlformats.org/officeDocument/2006/relationships/image" Target="../media/image3462.png"/><Relationship Id="rId274" Type="http://schemas.openxmlformats.org/officeDocument/2006/relationships/customXml" Target="../ink/ink5769.xml"/><Relationship Id="rId273" Type="http://schemas.openxmlformats.org/officeDocument/2006/relationships/image" Target="../media/image5755.png"/><Relationship Id="rId272" Type="http://schemas.openxmlformats.org/officeDocument/2006/relationships/customXml" Target="../ink/ink5768.xml"/><Relationship Id="rId271" Type="http://schemas.openxmlformats.org/officeDocument/2006/relationships/image" Target="../media/image5754.png"/><Relationship Id="rId270" Type="http://schemas.openxmlformats.org/officeDocument/2006/relationships/customXml" Target="../ink/ink5767.xml"/><Relationship Id="rId27" Type="http://schemas.openxmlformats.org/officeDocument/2006/relationships/image" Target="../media/image5634.png"/><Relationship Id="rId269" Type="http://schemas.openxmlformats.org/officeDocument/2006/relationships/image" Target="../media/image5753.png"/><Relationship Id="rId268" Type="http://schemas.openxmlformats.org/officeDocument/2006/relationships/customXml" Target="../ink/ink5766.xml"/><Relationship Id="rId267" Type="http://schemas.openxmlformats.org/officeDocument/2006/relationships/image" Target="../media/image5752.png"/><Relationship Id="rId266" Type="http://schemas.openxmlformats.org/officeDocument/2006/relationships/customXml" Target="../ink/ink5765.xml"/><Relationship Id="rId265" Type="http://schemas.openxmlformats.org/officeDocument/2006/relationships/image" Target="../media/image5751.png"/><Relationship Id="rId264" Type="http://schemas.openxmlformats.org/officeDocument/2006/relationships/customXml" Target="../ink/ink5764.xml"/><Relationship Id="rId263" Type="http://schemas.openxmlformats.org/officeDocument/2006/relationships/image" Target="../media/image5750.png"/><Relationship Id="rId262" Type="http://schemas.openxmlformats.org/officeDocument/2006/relationships/customXml" Target="../ink/ink5763.xml"/><Relationship Id="rId261" Type="http://schemas.openxmlformats.org/officeDocument/2006/relationships/image" Target="../media/image5749.png"/><Relationship Id="rId260" Type="http://schemas.openxmlformats.org/officeDocument/2006/relationships/customXml" Target="../ink/ink5762.xml"/><Relationship Id="rId26" Type="http://schemas.openxmlformats.org/officeDocument/2006/relationships/customXml" Target="../ink/ink5645.xml"/><Relationship Id="rId259" Type="http://schemas.openxmlformats.org/officeDocument/2006/relationships/image" Target="../media/image5748.png"/><Relationship Id="rId258" Type="http://schemas.openxmlformats.org/officeDocument/2006/relationships/customXml" Target="../ink/ink5761.xml"/><Relationship Id="rId257" Type="http://schemas.openxmlformats.org/officeDocument/2006/relationships/image" Target="../media/image5747.png"/><Relationship Id="rId256" Type="http://schemas.openxmlformats.org/officeDocument/2006/relationships/customXml" Target="../ink/ink5760.xml"/><Relationship Id="rId255" Type="http://schemas.openxmlformats.org/officeDocument/2006/relationships/image" Target="../media/image5746.png"/><Relationship Id="rId254" Type="http://schemas.openxmlformats.org/officeDocument/2006/relationships/customXml" Target="../ink/ink5759.xml"/><Relationship Id="rId253" Type="http://schemas.openxmlformats.org/officeDocument/2006/relationships/image" Target="../media/image5745.png"/><Relationship Id="rId252" Type="http://schemas.openxmlformats.org/officeDocument/2006/relationships/customXml" Target="../ink/ink5758.xml"/><Relationship Id="rId251" Type="http://schemas.openxmlformats.org/officeDocument/2006/relationships/image" Target="../media/image5744.png"/><Relationship Id="rId250" Type="http://schemas.openxmlformats.org/officeDocument/2006/relationships/customXml" Target="../ink/ink5757.xml"/><Relationship Id="rId25" Type="http://schemas.openxmlformats.org/officeDocument/2006/relationships/image" Target="../media/image5633.png"/><Relationship Id="rId249" Type="http://schemas.openxmlformats.org/officeDocument/2006/relationships/image" Target="../media/image5743.png"/><Relationship Id="rId248" Type="http://schemas.openxmlformats.org/officeDocument/2006/relationships/customXml" Target="../ink/ink5756.xml"/><Relationship Id="rId247" Type="http://schemas.openxmlformats.org/officeDocument/2006/relationships/image" Target="../media/image5742.png"/><Relationship Id="rId246" Type="http://schemas.openxmlformats.org/officeDocument/2006/relationships/customXml" Target="../ink/ink5755.xml"/><Relationship Id="rId245" Type="http://schemas.openxmlformats.org/officeDocument/2006/relationships/image" Target="../media/image5741.png"/><Relationship Id="rId244" Type="http://schemas.openxmlformats.org/officeDocument/2006/relationships/customXml" Target="../ink/ink5754.xml"/><Relationship Id="rId243" Type="http://schemas.openxmlformats.org/officeDocument/2006/relationships/image" Target="../media/image5740.png"/><Relationship Id="rId242" Type="http://schemas.openxmlformats.org/officeDocument/2006/relationships/customXml" Target="../ink/ink5753.xml"/><Relationship Id="rId241" Type="http://schemas.openxmlformats.org/officeDocument/2006/relationships/image" Target="../media/image5739.png"/><Relationship Id="rId240" Type="http://schemas.openxmlformats.org/officeDocument/2006/relationships/customXml" Target="../ink/ink5752.xml"/><Relationship Id="rId24" Type="http://schemas.openxmlformats.org/officeDocument/2006/relationships/customXml" Target="../ink/ink5644.xml"/><Relationship Id="rId239" Type="http://schemas.openxmlformats.org/officeDocument/2006/relationships/image" Target="../media/image5738.png"/><Relationship Id="rId238" Type="http://schemas.openxmlformats.org/officeDocument/2006/relationships/customXml" Target="../ink/ink5751.xml"/><Relationship Id="rId237" Type="http://schemas.openxmlformats.org/officeDocument/2006/relationships/image" Target="../media/image5737.png"/><Relationship Id="rId236" Type="http://schemas.openxmlformats.org/officeDocument/2006/relationships/customXml" Target="../ink/ink5750.xml"/><Relationship Id="rId235" Type="http://schemas.openxmlformats.org/officeDocument/2006/relationships/image" Target="../media/image5736.png"/><Relationship Id="rId234" Type="http://schemas.openxmlformats.org/officeDocument/2006/relationships/customXml" Target="../ink/ink5749.xml"/><Relationship Id="rId233" Type="http://schemas.openxmlformats.org/officeDocument/2006/relationships/image" Target="../media/image5735.png"/><Relationship Id="rId232" Type="http://schemas.openxmlformats.org/officeDocument/2006/relationships/customXml" Target="../ink/ink5748.xml"/><Relationship Id="rId231" Type="http://schemas.openxmlformats.org/officeDocument/2006/relationships/image" Target="../media/image5734.png"/><Relationship Id="rId230" Type="http://schemas.openxmlformats.org/officeDocument/2006/relationships/customXml" Target="../ink/ink5747.xml"/><Relationship Id="rId23" Type="http://schemas.openxmlformats.org/officeDocument/2006/relationships/image" Target="../media/image5632.png"/><Relationship Id="rId229" Type="http://schemas.openxmlformats.org/officeDocument/2006/relationships/image" Target="../media/image5733.png"/><Relationship Id="rId228" Type="http://schemas.openxmlformats.org/officeDocument/2006/relationships/customXml" Target="../ink/ink5746.xml"/><Relationship Id="rId227" Type="http://schemas.openxmlformats.org/officeDocument/2006/relationships/image" Target="../media/image5732.png"/><Relationship Id="rId226" Type="http://schemas.openxmlformats.org/officeDocument/2006/relationships/customXml" Target="../ink/ink5745.xml"/><Relationship Id="rId225" Type="http://schemas.openxmlformats.org/officeDocument/2006/relationships/image" Target="../media/image5731.png"/><Relationship Id="rId224" Type="http://schemas.openxmlformats.org/officeDocument/2006/relationships/customXml" Target="../ink/ink5744.xml"/><Relationship Id="rId223" Type="http://schemas.openxmlformats.org/officeDocument/2006/relationships/image" Target="../media/image5730.png"/><Relationship Id="rId222" Type="http://schemas.openxmlformats.org/officeDocument/2006/relationships/customXml" Target="../ink/ink5743.xml"/><Relationship Id="rId221" Type="http://schemas.openxmlformats.org/officeDocument/2006/relationships/image" Target="../media/image5729.png"/><Relationship Id="rId220" Type="http://schemas.openxmlformats.org/officeDocument/2006/relationships/customXml" Target="../ink/ink5742.xml"/><Relationship Id="rId22" Type="http://schemas.openxmlformats.org/officeDocument/2006/relationships/customXml" Target="../ink/ink5643.xml"/><Relationship Id="rId219" Type="http://schemas.openxmlformats.org/officeDocument/2006/relationships/image" Target="../media/image5728.png"/><Relationship Id="rId218" Type="http://schemas.openxmlformats.org/officeDocument/2006/relationships/customXml" Target="../ink/ink5741.xml"/><Relationship Id="rId217" Type="http://schemas.openxmlformats.org/officeDocument/2006/relationships/image" Target="../media/image5727.png"/><Relationship Id="rId216" Type="http://schemas.openxmlformats.org/officeDocument/2006/relationships/customXml" Target="../ink/ink5740.xml"/><Relationship Id="rId215" Type="http://schemas.openxmlformats.org/officeDocument/2006/relationships/image" Target="../media/image5726.png"/><Relationship Id="rId214" Type="http://schemas.openxmlformats.org/officeDocument/2006/relationships/customXml" Target="../ink/ink5739.xml"/><Relationship Id="rId213" Type="http://schemas.openxmlformats.org/officeDocument/2006/relationships/image" Target="../media/image5725.png"/><Relationship Id="rId212" Type="http://schemas.openxmlformats.org/officeDocument/2006/relationships/customXml" Target="../ink/ink5738.xml"/><Relationship Id="rId211" Type="http://schemas.openxmlformats.org/officeDocument/2006/relationships/image" Target="../media/image5724.png"/><Relationship Id="rId210" Type="http://schemas.openxmlformats.org/officeDocument/2006/relationships/customXml" Target="../ink/ink5737.xml"/><Relationship Id="rId21" Type="http://schemas.openxmlformats.org/officeDocument/2006/relationships/image" Target="../media/image5631.png"/><Relationship Id="rId209" Type="http://schemas.openxmlformats.org/officeDocument/2006/relationships/image" Target="../media/image5723.png"/><Relationship Id="rId208" Type="http://schemas.openxmlformats.org/officeDocument/2006/relationships/customXml" Target="../ink/ink5736.xml"/><Relationship Id="rId207" Type="http://schemas.openxmlformats.org/officeDocument/2006/relationships/image" Target="../media/image5722.png"/><Relationship Id="rId206" Type="http://schemas.openxmlformats.org/officeDocument/2006/relationships/customXml" Target="../ink/ink5735.xml"/><Relationship Id="rId205" Type="http://schemas.openxmlformats.org/officeDocument/2006/relationships/image" Target="../media/image5721.png"/><Relationship Id="rId204" Type="http://schemas.openxmlformats.org/officeDocument/2006/relationships/customXml" Target="../ink/ink5734.xml"/><Relationship Id="rId203" Type="http://schemas.openxmlformats.org/officeDocument/2006/relationships/image" Target="../media/image5720.png"/><Relationship Id="rId202" Type="http://schemas.openxmlformats.org/officeDocument/2006/relationships/customXml" Target="../ink/ink5733.xml"/><Relationship Id="rId201" Type="http://schemas.openxmlformats.org/officeDocument/2006/relationships/image" Target="../media/image5719.png"/><Relationship Id="rId200" Type="http://schemas.openxmlformats.org/officeDocument/2006/relationships/customXml" Target="../ink/ink5732.xml"/><Relationship Id="rId20" Type="http://schemas.openxmlformats.org/officeDocument/2006/relationships/customXml" Target="../ink/ink5642.xml"/><Relationship Id="rId2" Type="http://schemas.openxmlformats.org/officeDocument/2006/relationships/customXml" Target="../ink/ink5633.xml"/><Relationship Id="rId199" Type="http://schemas.openxmlformats.org/officeDocument/2006/relationships/image" Target="../media/image5718.png"/><Relationship Id="rId198" Type="http://schemas.openxmlformats.org/officeDocument/2006/relationships/customXml" Target="../ink/ink5731.xml"/><Relationship Id="rId197" Type="http://schemas.openxmlformats.org/officeDocument/2006/relationships/image" Target="../media/image5717.png"/><Relationship Id="rId196" Type="http://schemas.openxmlformats.org/officeDocument/2006/relationships/customXml" Target="../ink/ink5730.xml"/><Relationship Id="rId195" Type="http://schemas.openxmlformats.org/officeDocument/2006/relationships/image" Target="../media/image5716.png"/><Relationship Id="rId194" Type="http://schemas.openxmlformats.org/officeDocument/2006/relationships/customXml" Target="../ink/ink5729.xml"/><Relationship Id="rId193" Type="http://schemas.openxmlformats.org/officeDocument/2006/relationships/image" Target="../media/image5715.png"/><Relationship Id="rId192" Type="http://schemas.openxmlformats.org/officeDocument/2006/relationships/customXml" Target="../ink/ink5728.xml"/><Relationship Id="rId191" Type="http://schemas.openxmlformats.org/officeDocument/2006/relationships/image" Target="../media/image5714.png"/><Relationship Id="rId190" Type="http://schemas.openxmlformats.org/officeDocument/2006/relationships/customXml" Target="../ink/ink5727.xml"/><Relationship Id="rId19" Type="http://schemas.openxmlformats.org/officeDocument/2006/relationships/image" Target="../media/image5630.png"/><Relationship Id="rId189" Type="http://schemas.openxmlformats.org/officeDocument/2006/relationships/image" Target="../media/image5713.png"/><Relationship Id="rId188" Type="http://schemas.openxmlformats.org/officeDocument/2006/relationships/customXml" Target="../ink/ink5726.xml"/><Relationship Id="rId187" Type="http://schemas.openxmlformats.org/officeDocument/2006/relationships/image" Target="../media/image5712.png"/><Relationship Id="rId186" Type="http://schemas.openxmlformats.org/officeDocument/2006/relationships/customXml" Target="../ink/ink5725.xml"/><Relationship Id="rId185" Type="http://schemas.openxmlformats.org/officeDocument/2006/relationships/image" Target="../media/image5711.png"/><Relationship Id="rId184" Type="http://schemas.openxmlformats.org/officeDocument/2006/relationships/customXml" Target="../ink/ink5724.xml"/><Relationship Id="rId183" Type="http://schemas.openxmlformats.org/officeDocument/2006/relationships/image" Target="../media/image5710.png"/><Relationship Id="rId182" Type="http://schemas.openxmlformats.org/officeDocument/2006/relationships/customXml" Target="../ink/ink5723.xml"/><Relationship Id="rId181" Type="http://schemas.openxmlformats.org/officeDocument/2006/relationships/image" Target="../media/image5709.png"/><Relationship Id="rId180" Type="http://schemas.openxmlformats.org/officeDocument/2006/relationships/customXml" Target="../ink/ink5722.xml"/><Relationship Id="rId18" Type="http://schemas.openxmlformats.org/officeDocument/2006/relationships/customXml" Target="../ink/ink5641.xml"/><Relationship Id="rId179" Type="http://schemas.openxmlformats.org/officeDocument/2006/relationships/image" Target="../media/image5708.png"/><Relationship Id="rId178" Type="http://schemas.openxmlformats.org/officeDocument/2006/relationships/customXml" Target="../ink/ink5721.xml"/><Relationship Id="rId177" Type="http://schemas.openxmlformats.org/officeDocument/2006/relationships/image" Target="../media/image5707.png"/><Relationship Id="rId176" Type="http://schemas.openxmlformats.org/officeDocument/2006/relationships/customXml" Target="../ink/ink5720.xml"/><Relationship Id="rId175" Type="http://schemas.openxmlformats.org/officeDocument/2006/relationships/image" Target="../media/image5706.png"/><Relationship Id="rId174" Type="http://schemas.openxmlformats.org/officeDocument/2006/relationships/customXml" Target="../ink/ink5719.xml"/><Relationship Id="rId173" Type="http://schemas.openxmlformats.org/officeDocument/2006/relationships/image" Target="../media/image5705.png"/><Relationship Id="rId172" Type="http://schemas.openxmlformats.org/officeDocument/2006/relationships/customXml" Target="../ink/ink5718.xml"/><Relationship Id="rId171" Type="http://schemas.openxmlformats.org/officeDocument/2006/relationships/image" Target="../media/image3144.png"/><Relationship Id="rId170" Type="http://schemas.openxmlformats.org/officeDocument/2006/relationships/customXml" Target="../ink/ink5717.xml"/><Relationship Id="rId17" Type="http://schemas.openxmlformats.org/officeDocument/2006/relationships/image" Target="../media/image5629.png"/><Relationship Id="rId169" Type="http://schemas.openxmlformats.org/officeDocument/2006/relationships/image" Target="../media/image5704.png"/><Relationship Id="rId168" Type="http://schemas.openxmlformats.org/officeDocument/2006/relationships/customXml" Target="../ink/ink5716.xml"/><Relationship Id="rId167" Type="http://schemas.openxmlformats.org/officeDocument/2006/relationships/image" Target="../media/image5703.png"/><Relationship Id="rId166" Type="http://schemas.openxmlformats.org/officeDocument/2006/relationships/customXml" Target="../ink/ink5715.xml"/><Relationship Id="rId165" Type="http://schemas.openxmlformats.org/officeDocument/2006/relationships/image" Target="../media/image5702.png"/><Relationship Id="rId164" Type="http://schemas.openxmlformats.org/officeDocument/2006/relationships/customXml" Target="../ink/ink5714.xml"/><Relationship Id="rId163" Type="http://schemas.openxmlformats.org/officeDocument/2006/relationships/image" Target="../media/image5701.png"/><Relationship Id="rId162" Type="http://schemas.openxmlformats.org/officeDocument/2006/relationships/customXml" Target="../ink/ink5713.xml"/><Relationship Id="rId161" Type="http://schemas.openxmlformats.org/officeDocument/2006/relationships/image" Target="../media/image5700.png"/><Relationship Id="rId160" Type="http://schemas.openxmlformats.org/officeDocument/2006/relationships/customXml" Target="../ink/ink5712.xml"/><Relationship Id="rId16" Type="http://schemas.openxmlformats.org/officeDocument/2006/relationships/customXml" Target="../ink/ink5640.xml"/><Relationship Id="rId159" Type="http://schemas.openxmlformats.org/officeDocument/2006/relationships/image" Target="../media/image5699.png"/><Relationship Id="rId158" Type="http://schemas.openxmlformats.org/officeDocument/2006/relationships/customXml" Target="../ink/ink5711.xml"/><Relationship Id="rId157" Type="http://schemas.openxmlformats.org/officeDocument/2006/relationships/image" Target="../media/image5698.png"/><Relationship Id="rId156" Type="http://schemas.openxmlformats.org/officeDocument/2006/relationships/customXml" Target="../ink/ink5710.xml"/><Relationship Id="rId155" Type="http://schemas.openxmlformats.org/officeDocument/2006/relationships/image" Target="../media/image5697.png"/><Relationship Id="rId154" Type="http://schemas.openxmlformats.org/officeDocument/2006/relationships/customXml" Target="../ink/ink5709.xml"/><Relationship Id="rId153" Type="http://schemas.openxmlformats.org/officeDocument/2006/relationships/image" Target="../media/image5696.png"/><Relationship Id="rId152" Type="http://schemas.openxmlformats.org/officeDocument/2006/relationships/customXml" Target="../ink/ink5708.xml"/><Relationship Id="rId151" Type="http://schemas.openxmlformats.org/officeDocument/2006/relationships/image" Target="../media/image5695.png"/><Relationship Id="rId150" Type="http://schemas.openxmlformats.org/officeDocument/2006/relationships/customXml" Target="../ink/ink5707.xml"/><Relationship Id="rId15" Type="http://schemas.openxmlformats.org/officeDocument/2006/relationships/image" Target="../media/image5628.png"/><Relationship Id="rId149" Type="http://schemas.openxmlformats.org/officeDocument/2006/relationships/image" Target="../media/image5694.png"/><Relationship Id="rId148" Type="http://schemas.openxmlformats.org/officeDocument/2006/relationships/customXml" Target="../ink/ink5706.xml"/><Relationship Id="rId147" Type="http://schemas.openxmlformats.org/officeDocument/2006/relationships/image" Target="../media/image5693.png"/><Relationship Id="rId146" Type="http://schemas.openxmlformats.org/officeDocument/2006/relationships/customXml" Target="../ink/ink5705.xml"/><Relationship Id="rId145" Type="http://schemas.openxmlformats.org/officeDocument/2006/relationships/image" Target="../media/image5692.png"/><Relationship Id="rId144" Type="http://schemas.openxmlformats.org/officeDocument/2006/relationships/customXml" Target="../ink/ink5704.xml"/><Relationship Id="rId143" Type="http://schemas.openxmlformats.org/officeDocument/2006/relationships/image" Target="../media/image5691.png"/><Relationship Id="rId142" Type="http://schemas.openxmlformats.org/officeDocument/2006/relationships/customXml" Target="../ink/ink5703.xml"/><Relationship Id="rId141" Type="http://schemas.openxmlformats.org/officeDocument/2006/relationships/image" Target="../media/image5690.png"/><Relationship Id="rId140" Type="http://schemas.openxmlformats.org/officeDocument/2006/relationships/customXml" Target="../ink/ink5702.xml"/><Relationship Id="rId14" Type="http://schemas.openxmlformats.org/officeDocument/2006/relationships/customXml" Target="../ink/ink5639.xml"/><Relationship Id="rId139" Type="http://schemas.openxmlformats.org/officeDocument/2006/relationships/image" Target="../media/image5689.png"/><Relationship Id="rId138" Type="http://schemas.openxmlformats.org/officeDocument/2006/relationships/customXml" Target="../ink/ink5701.xml"/><Relationship Id="rId137" Type="http://schemas.openxmlformats.org/officeDocument/2006/relationships/image" Target="../media/image5688.png"/><Relationship Id="rId136" Type="http://schemas.openxmlformats.org/officeDocument/2006/relationships/customXml" Target="../ink/ink5700.xml"/><Relationship Id="rId135" Type="http://schemas.openxmlformats.org/officeDocument/2006/relationships/image" Target="../media/image5687.png"/><Relationship Id="rId134" Type="http://schemas.openxmlformats.org/officeDocument/2006/relationships/customXml" Target="../ink/ink5699.xml"/><Relationship Id="rId133" Type="http://schemas.openxmlformats.org/officeDocument/2006/relationships/image" Target="../media/image5686.png"/><Relationship Id="rId132" Type="http://schemas.openxmlformats.org/officeDocument/2006/relationships/customXml" Target="../ink/ink5698.xml"/><Relationship Id="rId131" Type="http://schemas.openxmlformats.org/officeDocument/2006/relationships/image" Target="../media/image5685.png"/><Relationship Id="rId130" Type="http://schemas.openxmlformats.org/officeDocument/2006/relationships/customXml" Target="../ink/ink5697.xml"/><Relationship Id="rId13" Type="http://schemas.openxmlformats.org/officeDocument/2006/relationships/image" Target="../media/image5627.png"/><Relationship Id="rId129" Type="http://schemas.openxmlformats.org/officeDocument/2006/relationships/image" Target="../media/image5684.png"/><Relationship Id="rId128" Type="http://schemas.openxmlformats.org/officeDocument/2006/relationships/customXml" Target="../ink/ink5696.xml"/><Relationship Id="rId127" Type="http://schemas.openxmlformats.org/officeDocument/2006/relationships/image" Target="../media/image5683.png"/><Relationship Id="rId126" Type="http://schemas.openxmlformats.org/officeDocument/2006/relationships/customXml" Target="../ink/ink5695.xml"/><Relationship Id="rId125" Type="http://schemas.openxmlformats.org/officeDocument/2006/relationships/image" Target="../media/image5682.png"/><Relationship Id="rId124" Type="http://schemas.openxmlformats.org/officeDocument/2006/relationships/customXml" Target="../ink/ink5694.xml"/><Relationship Id="rId123" Type="http://schemas.openxmlformats.org/officeDocument/2006/relationships/image" Target="../media/image5681.png"/><Relationship Id="rId122" Type="http://schemas.openxmlformats.org/officeDocument/2006/relationships/customXml" Target="../ink/ink5693.xml"/><Relationship Id="rId121" Type="http://schemas.openxmlformats.org/officeDocument/2006/relationships/image" Target="../media/image5680.png"/><Relationship Id="rId120" Type="http://schemas.openxmlformats.org/officeDocument/2006/relationships/customXml" Target="../ink/ink5692.xml"/><Relationship Id="rId12" Type="http://schemas.openxmlformats.org/officeDocument/2006/relationships/customXml" Target="../ink/ink5638.xml"/><Relationship Id="rId119" Type="http://schemas.openxmlformats.org/officeDocument/2006/relationships/image" Target="../media/image5679.png"/><Relationship Id="rId118" Type="http://schemas.openxmlformats.org/officeDocument/2006/relationships/customXml" Target="../ink/ink5691.xml"/><Relationship Id="rId117" Type="http://schemas.openxmlformats.org/officeDocument/2006/relationships/image" Target="../media/image5678.png"/><Relationship Id="rId116" Type="http://schemas.openxmlformats.org/officeDocument/2006/relationships/customXml" Target="../ink/ink5690.xml"/><Relationship Id="rId115" Type="http://schemas.openxmlformats.org/officeDocument/2006/relationships/image" Target="../media/image5677.png"/><Relationship Id="rId114" Type="http://schemas.openxmlformats.org/officeDocument/2006/relationships/customXml" Target="../ink/ink5689.xml"/><Relationship Id="rId113" Type="http://schemas.openxmlformats.org/officeDocument/2006/relationships/image" Target="../media/image5676.png"/><Relationship Id="rId112" Type="http://schemas.openxmlformats.org/officeDocument/2006/relationships/customXml" Target="../ink/ink5688.xml"/><Relationship Id="rId111" Type="http://schemas.openxmlformats.org/officeDocument/2006/relationships/image" Target="../media/image5675.png"/><Relationship Id="rId110" Type="http://schemas.openxmlformats.org/officeDocument/2006/relationships/customXml" Target="../ink/ink5687.xml"/><Relationship Id="rId11" Type="http://schemas.openxmlformats.org/officeDocument/2006/relationships/image" Target="../media/image5626.png"/><Relationship Id="rId109" Type="http://schemas.openxmlformats.org/officeDocument/2006/relationships/image" Target="../media/image5674.png"/><Relationship Id="rId1086" Type="http://schemas.openxmlformats.org/officeDocument/2006/relationships/slideLayout" Target="../slideLayouts/slideLayout1.xml"/><Relationship Id="rId1085" Type="http://schemas.openxmlformats.org/officeDocument/2006/relationships/tags" Target="../tags/tag81.xml"/><Relationship Id="rId1084" Type="http://schemas.openxmlformats.org/officeDocument/2006/relationships/image" Target="../media/image6158.png"/><Relationship Id="rId1083" Type="http://schemas.openxmlformats.org/officeDocument/2006/relationships/customXml" Target="../ink/ink6175.xml"/><Relationship Id="rId1082" Type="http://schemas.openxmlformats.org/officeDocument/2006/relationships/image" Target="../media/image6157.png"/><Relationship Id="rId1081" Type="http://schemas.openxmlformats.org/officeDocument/2006/relationships/customXml" Target="../ink/ink6174.xml"/><Relationship Id="rId1080" Type="http://schemas.openxmlformats.org/officeDocument/2006/relationships/image" Target="../media/image6156.png"/><Relationship Id="rId108" Type="http://schemas.openxmlformats.org/officeDocument/2006/relationships/customXml" Target="../ink/ink5686.xml"/><Relationship Id="rId1079" Type="http://schemas.openxmlformats.org/officeDocument/2006/relationships/customXml" Target="../ink/ink6173.xml"/><Relationship Id="rId1078" Type="http://schemas.openxmlformats.org/officeDocument/2006/relationships/image" Target="../media/image6155.png"/><Relationship Id="rId1077" Type="http://schemas.openxmlformats.org/officeDocument/2006/relationships/customXml" Target="../ink/ink6172.xml"/><Relationship Id="rId1076" Type="http://schemas.openxmlformats.org/officeDocument/2006/relationships/image" Target="../media/image6154.png"/><Relationship Id="rId1075" Type="http://schemas.openxmlformats.org/officeDocument/2006/relationships/customXml" Target="../ink/ink6171.xml"/><Relationship Id="rId1074" Type="http://schemas.openxmlformats.org/officeDocument/2006/relationships/image" Target="../media/image6153.png"/><Relationship Id="rId1073" Type="http://schemas.openxmlformats.org/officeDocument/2006/relationships/customXml" Target="../ink/ink6170.xml"/><Relationship Id="rId1072" Type="http://schemas.openxmlformats.org/officeDocument/2006/relationships/image" Target="../media/image6152.png"/><Relationship Id="rId1071" Type="http://schemas.openxmlformats.org/officeDocument/2006/relationships/customXml" Target="../ink/ink6169.xml"/><Relationship Id="rId1070" Type="http://schemas.openxmlformats.org/officeDocument/2006/relationships/image" Target="../media/image6151.png"/><Relationship Id="rId107" Type="http://schemas.openxmlformats.org/officeDocument/2006/relationships/image" Target="../media/image5673.png"/><Relationship Id="rId1069" Type="http://schemas.openxmlformats.org/officeDocument/2006/relationships/customXml" Target="../ink/ink6168.xml"/><Relationship Id="rId1068" Type="http://schemas.openxmlformats.org/officeDocument/2006/relationships/image" Target="../media/image6150.png"/><Relationship Id="rId1067" Type="http://schemas.openxmlformats.org/officeDocument/2006/relationships/customXml" Target="../ink/ink6167.xml"/><Relationship Id="rId1066" Type="http://schemas.openxmlformats.org/officeDocument/2006/relationships/image" Target="../media/image6149.png"/><Relationship Id="rId1065" Type="http://schemas.openxmlformats.org/officeDocument/2006/relationships/customXml" Target="../ink/ink6166.xml"/><Relationship Id="rId1064" Type="http://schemas.openxmlformats.org/officeDocument/2006/relationships/image" Target="../media/image6148.png"/><Relationship Id="rId1063" Type="http://schemas.openxmlformats.org/officeDocument/2006/relationships/customXml" Target="../ink/ink6165.xml"/><Relationship Id="rId1062" Type="http://schemas.openxmlformats.org/officeDocument/2006/relationships/image" Target="../media/image6147.png"/><Relationship Id="rId1061" Type="http://schemas.openxmlformats.org/officeDocument/2006/relationships/customXml" Target="../ink/ink6164.xml"/><Relationship Id="rId1060" Type="http://schemas.openxmlformats.org/officeDocument/2006/relationships/image" Target="../media/image6146.png"/><Relationship Id="rId106" Type="http://schemas.openxmlformats.org/officeDocument/2006/relationships/customXml" Target="../ink/ink5685.xml"/><Relationship Id="rId1059" Type="http://schemas.openxmlformats.org/officeDocument/2006/relationships/customXml" Target="../ink/ink6163.xml"/><Relationship Id="rId1058" Type="http://schemas.openxmlformats.org/officeDocument/2006/relationships/image" Target="../media/image6145.png"/><Relationship Id="rId1057" Type="http://schemas.openxmlformats.org/officeDocument/2006/relationships/customXml" Target="../ink/ink6162.xml"/><Relationship Id="rId1056" Type="http://schemas.openxmlformats.org/officeDocument/2006/relationships/image" Target="../media/image6144.png"/><Relationship Id="rId1055" Type="http://schemas.openxmlformats.org/officeDocument/2006/relationships/customXml" Target="../ink/ink6161.xml"/><Relationship Id="rId1054" Type="http://schemas.openxmlformats.org/officeDocument/2006/relationships/image" Target="../media/image6143.png"/><Relationship Id="rId1053" Type="http://schemas.openxmlformats.org/officeDocument/2006/relationships/customXml" Target="../ink/ink6160.xml"/><Relationship Id="rId1052" Type="http://schemas.openxmlformats.org/officeDocument/2006/relationships/image" Target="../media/image6142.png"/><Relationship Id="rId1051" Type="http://schemas.openxmlformats.org/officeDocument/2006/relationships/customXml" Target="../ink/ink6159.xml"/><Relationship Id="rId1050" Type="http://schemas.openxmlformats.org/officeDocument/2006/relationships/image" Target="../media/image6141.png"/><Relationship Id="rId105" Type="http://schemas.openxmlformats.org/officeDocument/2006/relationships/image" Target="../media/image5672.png"/><Relationship Id="rId1049" Type="http://schemas.openxmlformats.org/officeDocument/2006/relationships/customXml" Target="../ink/ink6158.xml"/><Relationship Id="rId1048" Type="http://schemas.openxmlformats.org/officeDocument/2006/relationships/image" Target="../media/image6140.png"/><Relationship Id="rId1047" Type="http://schemas.openxmlformats.org/officeDocument/2006/relationships/customXml" Target="../ink/ink6157.xml"/><Relationship Id="rId1046" Type="http://schemas.openxmlformats.org/officeDocument/2006/relationships/image" Target="../media/image6139.png"/><Relationship Id="rId1045" Type="http://schemas.openxmlformats.org/officeDocument/2006/relationships/customXml" Target="../ink/ink6156.xml"/><Relationship Id="rId1044" Type="http://schemas.openxmlformats.org/officeDocument/2006/relationships/image" Target="../media/image6138.png"/><Relationship Id="rId1043" Type="http://schemas.openxmlformats.org/officeDocument/2006/relationships/customXml" Target="../ink/ink6155.xml"/><Relationship Id="rId1042" Type="http://schemas.openxmlformats.org/officeDocument/2006/relationships/image" Target="../media/image6137.png"/><Relationship Id="rId1041" Type="http://schemas.openxmlformats.org/officeDocument/2006/relationships/customXml" Target="../ink/ink6154.xml"/><Relationship Id="rId1040" Type="http://schemas.openxmlformats.org/officeDocument/2006/relationships/image" Target="../media/image6136.png"/><Relationship Id="rId104" Type="http://schemas.openxmlformats.org/officeDocument/2006/relationships/customXml" Target="../ink/ink5684.xml"/><Relationship Id="rId1039" Type="http://schemas.openxmlformats.org/officeDocument/2006/relationships/customXml" Target="../ink/ink6153.xml"/><Relationship Id="rId1038" Type="http://schemas.openxmlformats.org/officeDocument/2006/relationships/image" Target="../media/image6135.png"/><Relationship Id="rId1037" Type="http://schemas.openxmlformats.org/officeDocument/2006/relationships/customXml" Target="../ink/ink6152.xml"/><Relationship Id="rId1036" Type="http://schemas.openxmlformats.org/officeDocument/2006/relationships/image" Target="../media/image6134.png"/><Relationship Id="rId1035" Type="http://schemas.openxmlformats.org/officeDocument/2006/relationships/customXml" Target="../ink/ink6151.xml"/><Relationship Id="rId1034" Type="http://schemas.openxmlformats.org/officeDocument/2006/relationships/image" Target="../media/image6133.png"/><Relationship Id="rId1033" Type="http://schemas.openxmlformats.org/officeDocument/2006/relationships/customXml" Target="../ink/ink6150.xml"/><Relationship Id="rId1032" Type="http://schemas.openxmlformats.org/officeDocument/2006/relationships/image" Target="../media/image6132.png"/><Relationship Id="rId1031" Type="http://schemas.openxmlformats.org/officeDocument/2006/relationships/customXml" Target="../ink/ink6149.xml"/><Relationship Id="rId1030" Type="http://schemas.openxmlformats.org/officeDocument/2006/relationships/image" Target="../media/image6131.png"/><Relationship Id="rId103" Type="http://schemas.openxmlformats.org/officeDocument/2006/relationships/image" Target="../media/image5671.png"/><Relationship Id="rId1029" Type="http://schemas.openxmlformats.org/officeDocument/2006/relationships/customXml" Target="../ink/ink6148.xml"/><Relationship Id="rId1028" Type="http://schemas.openxmlformats.org/officeDocument/2006/relationships/image" Target="../media/image6130.png"/><Relationship Id="rId1027" Type="http://schemas.openxmlformats.org/officeDocument/2006/relationships/customXml" Target="../ink/ink6147.xml"/><Relationship Id="rId1026" Type="http://schemas.openxmlformats.org/officeDocument/2006/relationships/image" Target="../media/image6129.png"/><Relationship Id="rId1025" Type="http://schemas.openxmlformats.org/officeDocument/2006/relationships/customXml" Target="../ink/ink6146.xml"/><Relationship Id="rId1024" Type="http://schemas.openxmlformats.org/officeDocument/2006/relationships/image" Target="../media/image6128.png"/><Relationship Id="rId1023" Type="http://schemas.openxmlformats.org/officeDocument/2006/relationships/customXml" Target="../ink/ink6145.xml"/><Relationship Id="rId1022" Type="http://schemas.openxmlformats.org/officeDocument/2006/relationships/image" Target="../media/image6127.png"/><Relationship Id="rId1021" Type="http://schemas.openxmlformats.org/officeDocument/2006/relationships/customXml" Target="../ink/ink6144.xml"/><Relationship Id="rId1020" Type="http://schemas.openxmlformats.org/officeDocument/2006/relationships/image" Target="../media/image6126.png"/><Relationship Id="rId102" Type="http://schemas.openxmlformats.org/officeDocument/2006/relationships/customXml" Target="../ink/ink5683.xml"/><Relationship Id="rId1019" Type="http://schemas.openxmlformats.org/officeDocument/2006/relationships/customXml" Target="../ink/ink6143.xml"/><Relationship Id="rId1018" Type="http://schemas.openxmlformats.org/officeDocument/2006/relationships/image" Target="../media/image6125.png"/><Relationship Id="rId1017" Type="http://schemas.openxmlformats.org/officeDocument/2006/relationships/customXml" Target="../ink/ink6142.xml"/><Relationship Id="rId1016" Type="http://schemas.openxmlformats.org/officeDocument/2006/relationships/image" Target="../media/image6124.png"/><Relationship Id="rId1015" Type="http://schemas.openxmlformats.org/officeDocument/2006/relationships/customXml" Target="../ink/ink6141.xml"/><Relationship Id="rId1014" Type="http://schemas.openxmlformats.org/officeDocument/2006/relationships/image" Target="../media/image6123.png"/><Relationship Id="rId1013" Type="http://schemas.openxmlformats.org/officeDocument/2006/relationships/customXml" Target="../ink/ink6140.xml"/><Relationship Id="rId1012" Type="http://schemas.openxmlformats.org/officeDocument/2006/relationships/image" Target="../media/image6122.png"/><Relationship Id="rId1011" Type="http://schemas.openxmlformats.org/officeDocument/2006/relationships/customXml" Target="../ink/ink6139.xml"/><Relationship Id="rId1010" Type="http://schemas.openxmlformats.org/officeDocument/2006/relationships/image" Target="../media/image6121.png"/><Relationship Id="rId101" Type="http://schemas.openxmlformats.org/officeDocument/2006/relationships/image" Target="../media/image5670.png"/><Relationship Id="rId1009" Type="http://schemas.openxmlformats.org/officeDocument/2006/relationships/customXml" Target="../ink/ink6138.xml"/><Relationship Id="rId1008" Type="http://schemas.openxmlformats.org/officeDocument/2006/relationships/image" Target="../media/image6120.png"/><Relationship Id="rId1007" Type="http://schemas.openxmlformats.org/officeDocument/2006/relationships/customXml" Target="../ink/ink6137.xml"/><Relationship Id="rId1006" Type="http://schemas.openxmlformats.org/officeDocument/2006/relationships/image" Target="../media/image6119.png"/><Relationship Id="rId1005" Type="http://schemas.openxmlformats.org/officeDocument/2006/relationships/customXml" Target="../ink/ink6136.xml"/><Relationship Id="rId1004" Type="http://schemas.openxmlformats.org/officeDocument/2006/relationships/image" Target="../media/image6118.png"/><Relationship Id="rId1003" Type="http://schemas.openxmlformats.org/officeDocument/2006/relationships/customXml" Target="../ink/ink6135.xml"/><Relationship Id="rId1002" Type="http://schemas.openxmlformats.org/officeDocument/2006/relationships/image" Target="../media/image6117.png"/><Relationship Id="rId1001" Type="http://schemas.openxmlformats.org/officeDocument/2006/relationships/customXml" Target="../ink/ink6134.xml"/><Relationship Id="rId1000" Type="http://schemas.openxmlformats.org/officeDocument/2006/relationships/image" Target="../media/image6116.png"/><Relationship Id="rId100" Type="http://schemas.openxmlformats.org/officeDocument/2006/relationships/customXml" Target="../ink/ink5682.xml"/><Relationship Id="rId10" Type="http://schemas.openxmlformats.org/officeDocument/2006/relationships/customXml" Target="../ink/ink5637.xml"/><Relationship Id="rId1" Type="http://schemas.openxmlformats.org/officeDocument/2006/relationships/image" Target="../media/image5621.emf"/></Relationships>
</file>

<file path=ppt/slides/_rels/slide2.xml.rels><?xml version="1.0" encoding="UTF-8" standalone="yes"?>
<Relationships xmlns="http://schemas.openxmlformats.org/package/2006/relationships"><Relationship Id="rId99" Type="http://schemas.openxmlformats.org/officeDocument/2006/relationships/image" Target="../media/image345.png"/><Relationship Id="rId98" Type="http://schemas.openxmlformats.org/officeDocument/2006/relationships/customXml" Target="../ink/ink343.xml"/><Relationship Id="rId97" Type="http://schemas.openxmlformats.org/officeDocument/2006/relationships/image" Target="../media/image344.png"/><Relationship Id="rId96" Type="http://schemas.openxmlformats.org/officeDocument/2006/relationships/customXml" Target="../ink/ink342.xml"/><Relationship Id="rId95" Type="http://schemas.openxmlformats.org/officeDocument/2006/relationships/image" Target="../media/image343.png"/><Relationship Id="rId94" Type="http://schemas.openxmlformats.org/officeDocument/2006/relationships/customXml" Target="../ink/ink341.xml"/><Relationship Id="rId93" Type="http://schemas.openxmlformats.org/officeDocument/2006/relationships/image" Target="../media/image342.png"/><Relationship Id="rId92" Type="http://schemas.openxmlformats.org/officeDocument/2006/relationships/customXml" Target="../ink/ink340.xml"/><Relationship Id="rId91" Type="http://schemas.openxmlformats.org/officeDocument/2006/relationships/image" Target="../media/image341.png"/><Relationship Id="rId90" Type="http://schemas.openxmlformats.org/officeDocument/2006/relationships/customXml" Target="../ink/ink339.xml"/><Relationship Id="rId9" Type="http://schemas.openxmlformats.org/officeDocument/2006/relationships/image" Target="../media/image300.png"/><Relationship Id="rId89" Type="http://schemas.openxmlformats.org/officeDocument/2006/relationships/image" Target="../media/image340.png"/><Relationship Id="rId88" Type="http://schemas.openxmlformats.org/officeDocument/2006/relationships/customXml" Target="../ink/ink338.xml"/><Relationship Id="rId87" Type="http://schemas.openxmlformats.org/officeDocument/2006/relationships/image" Target="../media/image339.png"/><Relationship Id="rId86" Type="http://schemas.openxmlformats.org/officeDocument/2006/relationships/customXml" Target="../ink/ink337.xml"/><Relationship Id="rId85" Type="http://schemas.openxmlformats.org/officeDocument/2006/relationships/image" Target="../media/image338.png"/><Relationship Id="rId84" Type="http://schemas.openxmlformats.org/officeDocument/2006/relationships/customXml" Target="../ink/ink336.xml"/><Relationship Id="rId83" Type="http://schemas.openxmlformats.org/officeDocument/2006/relationships/image" Target="../media/image337.png"/><Relationship Id="rId82" Type="http://schemas.openxmlformats.org/officeDocument/2006/relationships/customXml" Target="../ink/ink335.xml"/><Relationship Id="rId81" Type="http://schemas.openxmlformats.org/officeDocument/2006/relationships/image" Target="../media/image336.png"/><Relationship Id="rId80" Type="http://schemas.openxmlformats.org/officeDocument/2006/relationships/customXml" Target="../ink/ink334.xml"/><Relationship Id="rId8" Type="http://schemas.openxmlformats.org/officeDocument/2006/relationships/customXml" Target="../ink/ink298.xml"/><Relationship Id="rId79" Type="http://schemas.openxmlformats.org/officeDocument/2006/relationships/image" Target="../media/image335.png"/><Relationship Id="rId78" Type="http://schemas.openxmlformats.org/officeDocument/2006/relationships/customXml" Target="../ink/ink333.xml"/><Relationship Id="rId77" Type="http://schemas.openxmlformats.org/officeDocument/2006/relationships/image" Target="../media/image334.png"/><Relationship Id="rId76" Type="http://schemas.openxmlformats.org/officeDocument/2006/relationships/customXml" Target="../ink/ink332.xml"/><Relationship Id="rId75" Type="http://schemas.openxmlformats.org/officeDocument/2006/relationships/image" Target="../media/image333.png"/><Relationship Id="rId74" Type="http://schemas.openxmlformats.org/officeDocument/2006/relationships/customXml" Target="../ink/ink331.xml"/><Relationship Id="rId73" Type="http://schemas.openxmlformats.org/officeDocument/2006/relationships/image" Target="../media/image332.png"/><Relationship Id="rId72" Type="http://schemas.openxmlformats.org/officeDocument/2006/relationships/customXml" Target="../ink/ink330.xml"/><Relationship Id="rId71" Type="http://schemas.openxmlformats.org/officeDocument/2006/relationships/image" Target="../media/image331.png"/><Relationship Id="rId70" Type="http://schemas.openxmlformats.org/officeDocument/2006/relationships/customXml" Target="../ink/ink329.xml"/><Relationship Id="rId7" Type="http://schemas.openxmlformats.org/officeDocument/2006/relationships/image" Target="../media/image299.png"/><Relationship Id="rId69" Type="http://schemas.openxmlformats.org/officeDocument/2006/relationships/image" Target="../media/image330.png"/><Relationship Id="rId68" Type="http://schemas.openxmlformats.org/officeDocument/2006/relationships/customXml" Target="../ink/ink328.xml"/><Relationship Id="rId67" Type="http://schemas.openxmlformats.org/officeDocument/2006/relationships/image" Target="../media/image329.png"/><Relationship Id="rId66" Type="http://schemas.openxmlformats.org/officeDocument/2006/relationships/customXml" Target="../ink/ink327.xml"/><Relationship Id="rId65" Type="http://schemas.openxmlformats.org/officeDocument/2006/relationships/image" Target="../media/image328.png"/><Relationship Id="rId64" Type="http://schemas.openxmlformats.org/officeDocument/2006/relationships/customXml" Target="../ink/ink326.xml"/><Relationship Id="rId63" Type="http://schemas.openxmlformats.org/officeDocument/2006/relationships/image" Target="../media/image327.png"/><Relationship Id="rId62" Type="http://schemas.openxmlformats.org/officeDocument/2006/relationships/customXml" Target="../ink/ink325.xml"/><Relationship Id="rId61" Type="http://schemas.openxmlformats.org/officeDocument/2006/relationships/image" Target="../media/image326.png"/><Relationship Id="rId60" Type="http://schemas.openxmlformats.org/officeDocument/2006/relationships/customXml" Target="../ink/ink324.xml"/><Relationship Id="rId6" Type="http://schemas.openxmlformats.org/officeDocument/2006/relationships/customXml" Target="../ink/ink297.xml"/><Relationship Id="rId59" Type="http://schemas.openxmlformats.org/officeDocument/2006/relationships/image" Target="../media/image325.png"/><Relationship Id="rId58" Type="http://schemas.openxmlformats.org/officeDocument/2006/relationships/customXml" Target="../ink/ink323.xml"/><Relationship Id="rId57" Type="http://schemas.openxmlformats.org/officeDocument/2006/relationships/image" Target="../media/image324.png"/><Relationship Id="rId56" Type="http://schemas.openxmlformats.org/officeDocument/2006/relationships/customXml" Target="../ink/ink322.xml"/><Relationship Id="rId55" Type="http://schemas.openxmlformats.org/officeDocument/2006/relationships/image" Target="../media/image323.png"/><Relationship Id="rId54" Type="http://schemas.openxmlformats.org/officeDocument/2006/relationships/customXml" Target="../ink/ink321.xml"/><Relationship Id="rId53" Type="http://schemas.openxmlformats.org/officeDocument/2006/relationships/image" Target="../media/image322.png"/><Relationship Id="rId52" Type="http://schemas.openxmlformats.org/officeDocument/2006/relationships/customXml" Target="../ink/ink320.xml"/><Relationship Id="rId51" Type="http://schemas.openxmlformats.org/officeDocument/2006/relationships/image" Target="../media/image321.png"/><Relationship Id="rId50" Type="http://schemas.openxmlformats.org/officeDocument/2006/relationships/customXml" Target="../ink/ink319.xml"/><Relationship Id="rId5" Type="http://schemas.openxmlformats.org/officeDocument/2006/relationships/image" Target="../media/image298.png"/><Relationship Id="rId49" Type="http://schemas.openxmlformats.org/officeDocument/2006/relationships/image" Target="../media/image320.png"/><Relationship Id="rId48" Type="http://schemas.openxmlformats.org/officeDocument/2006/relationships/customXml" Target="../ink/ink318.xml"/><Relationship Id="rId47" Type="http://schemas.openxmlformats.org/officeDocument/2006/relationships/image" Target="../media/image319.png"/><Relationship Id="rId467" Type="http://schemas.openxmlformats.org/officeDocument/2006/relationships/slideLayout" Target="../slideLayouts/slideLayout1.xml"/><Relationship Id="rId466" Type="http://schemas.openxmlformats.org/officeDocument/2006/relationships/tags" Target="../tags/tag63.xml"/><Relationship Id="rId465" Type="http://schemas.openxmlformats.org/officeDocument/2006/relationships/image" Target="../media/image528.png"/><Relationship Id="rId464" Type="http://schemas.openxmlformats.org/officeDocument/2006/relationships/customXml" Target="../ink/ink526.xml"/><Relationship Id="rId463" Type="http://schemas.openxmlformats.org/officeDocument/2006/relationships/image" Target="../media/image527.png"/><Relationship Id="rId462" Type="http://schemas.openxmlformats.org/officeDocument/2006/relationships/customXml" Target="../ink/ink525.xml"/><Relationship Id="rId461" Type="http://schemas.openxmlformats.org/officeDocument/2006/relationships/image" Target="../media/image526.png"/><Relationship Id="rId460" Type="http://schemas.openxmlformats.org/officeDocument/2006/relationships/customXml" Target="../ink/ink524.xml"/><Relationship Id="rId46" Type="http://schemas.openxmlformats.org/officeDocument/2006/relationships/customXml" Target="../ink/ink317.xml"/><Relationship Id="rId459" Type="http://schemas.openxmlformats.org/officeDocument/2006/relationships/image" Target="../media/image525.png"/><Relationship Id="rId458" Type="http://schemas.openxmlformats.org/officeDocument/2006/relationships/customXml" Target="../ink/ink523.xml"/><Relationship Id="rId457" Type="http://schemas.openxmlformats.org/officeDocument/2006/relationships/image" Target="../media/image524.png"/><Relationship Id="rId456" Type="http://schemas.openxmlformats.org/officeDocument/2006/relationships/customXml" Target="../ink/ink522.xml"/><Relationship Id="rId455" Type="http://schemas.openxmlformats.org/officeDocument/2006/relationships/image" Target="../media/image523.png"/><Relationship Id="rId454" Type="http://schemas.openxmlformats.org/officeDocument/2006/relationships/customXml" Target="../ink/ink521.xml"/><Relationship Id="rId453" Type="http://schemas.openxmlformats.org/officeDocument/2006/relationships/image" Target="../media/image522.png"/><Relationship Id="rId452" Type="http://schemas.openxmlformats.org/officeDocument/2006/relationships/customXml" Target="../ink/ink520.xml"/><Relationship Id="rId451" Type="http://schemas.openxmlformats.org/officeDocument/2006/relationships/image" Target="../media/image521.png"/><Relationship Id="rId450" Type="http://schemas.openxmlformats.org/officeDocument/2006/relationships/customXml" Target="../ink/ink519.xml"/><Relationship Id="rId45" Type="http://schemas.openxmlformats.org/officeDocument/2006/relationships/image" Target="../media/image318.png"/><Relationship Id="rId449" Type="http://schemas.openxmlformats.org/officeDocument/2006/relationships/image" Target="../media/image520.png"/><Relationship Id="rId448" Type="http://schemas.openxmlformats.org/officeDocument/2006/relationships/customXml" Target="../ink/ink518.xml"/><Relationship Id="rId447" Type="http://schemas.openxmlformats.org/officeDocument/2006/relationships/image" Target="../media/image519.png"/><Relationship Id="rId446" Type="http://schemas.openxmlformats.org/officeDocument/2006/relationships/customXml" Target="../ink/ink517.xml"/><Relationship Id="rId445" Type="http://schemas.openxmlformats.org/officeDocument/2006/relationships/image" Target="../media/image518.png"/><Relationship Id="rId444" Type="http://schemas.openxmlformats.org/officeDocument/2006/relationships/customXml" Target="../ink/ink516.xml"/><Relationship Id="rId443" Type="http://schemas.openxmlformats.org/officeDocument/2006/relationships/image" Target="../media/image517.png"/><Relationship Id="rId442" Type="http://schemas.openxmlformats.org/officeDocument/2006/relationships/customXml" Target="../ink/ink515.xml"/><Relationship Id="rId441" Type="http://schemas.openxmlformats.org/officeDocument/2006/relationships/image" Target="../media/image516.png"/><Relationship Id="rId440" Type="http://schemas.openxmlformats.org/officeDocument/2006/relationships/customXml" Target="../ink/ink514.xml"/><Relationship Id="rId44" Type="http://schemas.openxmlformats.org/officeDocument/2006/relationships/customXml" Target="../ink/ink316.xml"/><Relationship Id="rId439" Type="http://schemas.openxmlformats.org/officeDocument/2006/relationships/image" Target="../media/image515.png"/><Relationship Id="rId438" Type="http://schemas.openxmlformats.org/officeDocument/2006/relationships/customXml" Target="../ink/ink513.xml"/><Relationship Id="rId437" Type="http://schemas.openxmlformats.org/officeDocument/2006/relationships/image" Target="../media/image514.png"/><Relationship Id="rId436" Type="http://schemas.openxmlformats.org/officeDocument/2006/relationships/customXml" Target="../ink/ink512.xml"/><Relationship Id="rId435" Type="http://schemas.openxmlformats.org/officeDocument/2006/relationships/image" Target="../media/image513.png"/><Relationship Id="rId434" Type="http://schemas.openxmlformats.org/officeDocument/2006/relationships/customXml" Target="../ink/ink511.xml"/><Relationship Id="rId433" Type="http://schemas.openxmlformats.org/officeDocument/2006/relationships/image" Target="../media/image512.png"/><Relationship Id="rId432" Type="http://schemas.openxmlformats.org/officeDocument/2006/relationships/customXml" Target="../ink/ink510.xml"/><Relationship Id="rId431" Type="http://schemas.openxmlformats.org/officeDocument/2006/relationships/image" Target="../media/image511.png"/><Relationship Id="rId430" Type="http://schemas.openxmlformats.org/officeDocument/2006/relationships/customXml" Target="../ink/ink509.xml"/><Relationship Id="rId43" Type="http://schemas.openxmlformats.org/officeDocument/2006/relationships/image" Target="../media/image317.png"/><Relationship Id="rId429" Type="http://schemas.openxmlformats.org/officeDocument/2006/relationships/image" Target="../media/image510.png"/><Relationship Id="rId428" Type="http://schemas.openxmlformats.org/officeDocument/2006/relationships/customXml" Target="../ink/ink508.xml"/><Relationship Id="rId427" Type="http://schemas.openxmlformats.org/officeDocument/2006/relationships/image" Target="../media/image509.png"/><Relationship Id="rId426" Type="http://schemas.openxmlformats.org/officeDocument/2006/relationships/customXml" Target="../ink/ink507.xml"/><Relationship Id="rId425" Type="http://schemas.openxmlformats.org/officeDocument/2006/relationships/image" Target="../media/image508.png"/><Relationship Id="rId424" Type="http://schemas.openxmlformats.org/officeDocument/2006/relationships/customXml" Target="../ink/ink506.xml"/><Relationship Id="rId423" Type="http://schemas.openxmlformats.org/officeDocument/2006/relationships/image" Target="../media/image507.png"/><Relationship Id="rId422" Type="http://schemas.openxmlformats.org/officeDocument/2006/relationships/customXml" Target="../ink/ink505.xml"/><Relationship Id="rId421" Type="http://schemas.openxmlformats.org/officeDocument/2006/relationships/image" Target="../media/image506.png"/><Relationship Id="rId420" Type="http://schemas.openxmlformats.org/officeDocument/2006/relationships/customXml" Target="../ink/ink504.xml"/><Relationship Id="rId42" Type="http://schemas.openxmlformats.org/officeDocument/2006/relationships/customXml" Target="../ink/ink315.xml"/><Relationship Id="rId419" Type="http://schemas.openxmlformats.org/officeDocument/2006/relationships/image" Target="../media/image505.png"/><Relationship Id="rId418" Type="http://schemas.openxmlformats.org/officeDocument/2006/relationships/customXml" Target="../ink/ink503.xml"/><Relationship Id="rId417" Type="http://schemas.openxmlformats.org/officeDocument/2006/relationships/image" Target="../media/image504.png"/><Relationship Id="rId416" Type="http://schemas.openxmlformats.org/officeDocument/2006/relationships/customXml" Target="../ink/ink502.xml"/><Relationship Id="rId415" Type="http://schemas.openxmlformats.org/officeDocument/2006/relationships/image" Target="../media/image503.png"/><Relationship Id="rId414" Type="http://schemas.openxmlformats.org/officeDocument/2006/relationships/customXml" Target="../ink/ink501.xml"/><Relationship Id="rId413" Type="http://schemas.openxmlformats.org/officeDocument/2006/relationships/image" Target="../media/image502.png"/><Relationship Id="rId412" Type="http://schemas.openxmlformats.org/officeDocument/2006/relationships/customXml" Target="../ink/ink500.xml"/><Relationship Id="rId411" Type="http://schemas.openxmlformats.org/officeDocument/2006/relationships/image" Target="../media/image501.png"/><Relationship Id="rId410" Type="http://schemas.openxmlformats.org/officeDocument/2006/relationships/customXml" Target="../ink/ink499.xml"/><Relationship Id="rId41" Type="http://schemas.openxmlformats.org/officeDocument/2006/relationships/image" Target="../media/image316.png"/><Relationship Id="rId409" Type="http://schemas.openxmlformats.org/officeDocument/2006/relationships/image" Target="../media/image500.png"/><Relationship Id="rId408" Type="http://schemas.openxmlformats.org/officeDocument/2006/relationships/customXml" Target="../ink/ink498.xml"/><Relationship Id="rId407" Type="http://schemas.openxmlformats.org/officeDocument/2006/relationships/image" Target="../media/image499.png"/><Relationship Id="rId406" Type="http://schemas.openxmlformats.org/officeDocument/2006/relationships/customXml" Target="../ink/ink497.xml"/><Relationship Id="rId405" Type="http://schemas.openxmlformats.org/officeDocument/2006/relationships/image" Target="../media/image498.png"/><Relationship Id="rId404" Type="http://schemas.openxmlformats.org/officeDocument/2006/relationships/customXml" Target="../ink/ink496.xml"/><Relationship Id="rId403" Type="http://schemas.openxmlformats.org/officeDocument/2006/relationships/image" Target="../media/image497.png"/><Relationship Id="rId402" Type="http://schemas.openxmlformats.org/officeDocument/2006/relationships/customXml" Target="../ink/ink495.xml"/><Relationship Id="rId401" Type="http://schemas.openxmlformats.org/officeDocument/2006/relationships/image" Target="../media/image496.png"/><Relationship Id="rId400" Type="http://schemas.openxmlformats.org/officeDocument/2006/relationships/customXml" Target="../ink/ink494.xml"/><Relationship Id="rId40" Type="http://schemas.openxmlformats.org/officeDocument/2006/relationships/customXml" Target="../ink/ink314.xml"/><Relationship Id="rId4" Type="http://schemas.openxmlformats.org/officeDocument/2006/relationships/customXml" Target="../ink/ink296.xml"/><Relationship Id="rId399" Type="http://schemas.openxmlformats.org/officeDocument/2006/relationships/image" Target="../media/image495.png"/><Relationship Id="rId398" Type="http://schemas.openxmlformats.org/officeDocument/2006/relationships/customXml" Target="../ink/ink493.xml"/><Relationship Id="rId397" Type="http://schemas.openxmlformats.org/officeDocument/2006/relationships/image" Target="../media/image494.png"/><Relationship Id="rId396" Type="http://schemas.openxmlformats.org/officeDocument/2006/relationships/customXml" Target="../ink/ink492.xml"/><Relationship Id="rId395" Type="http://schemas.openxmlformats.org/officeDocument/2006/relationships/image" Target="../media/image493.png"/><Relationship Id="rId394" Type="http://schemas.openxmlformats.org/officeDocument/2006/relationships/customXml" Target="../ink/ink491.xml"/><Relationship Id="rId393" Type="http://schemas.openxmlformats.org/officeDocument/2006/relationships/image" Target="../media/image492.png"/><Relationship Id="rId392" Type="http://schemas.openxmlformats.org/officeDocument/2006/relationships/customXml" Target="../ink/ink490.xml"/><Relationship Id="rId391" Type="http://schemas.openxmlformats.org/officeDocument/2006/relationships/image" Target="../media/image491.png"/><Relationship Id="rId390" Type="http://schemas.openxmlformats.org/officeDocument/2006/relationships/customXml" Target="../ink/ink489.xml"/><Relationship Id="rId39" Type="http://schemas.openxmlformats.org/officeDocument/2006/relationships/image" Target="../media/image315.png"/><Relationship Id="rId389" Type="http://schemas.openxmlformats.org/officeDocument/2006/relationships/image" Target="../media/image490.png"/><Relationship Id="rId388" Type="http://schemas.openxmlformats.org/officeDocument/2006/relationships/customXml" Target="../ink/ink488.xml"/><Relationship Id="rId387" Type="http://schemas.openxmlformats.org/officeDocument/2006/relationships/image" Target="../media/image489.png"/><Relationship Id="rId386" Type="http://schemas.openxmlformats.org/officeDocument/2006/relationships/customXml" Target="../ink/ink487.xml"/><Relationship Id="rId385" Type="http://schemas.openxmlformats.org/officeDocument/2006/relationships/image" Target="../media/image488.png"/><Relationship Id="rId384" Type="http://schemas.openxmlformats.org/officeDocument/2006/relationships/customXml" Target="../ink/ink486.xml"/><Relationship Id="rId383" Type="http://schemas.openxmlformats.org/officeDocument/2006/relationships/image" Target="../media/image487.png"/><Relationship Id="rId382" Type="http://schemas.openxmlformats.org/officeDocument/2006/relationships/customXml" Target="../ink/ink485.xml"/><Relationship Id="rId381" Type="http://schemas.openxmlformats.org/officeDocument/2006/relationships/image" Target="../media/image486.png"/><Relationship Id="rId380" Type="http://schemas.openxmlformats.org/officeDocument/2006/relationships/customXml" Target="../ink/ink484.xml"/><Relationship Id="rId38" Type="http://schemas.openxmlformats.org/officeDocument/2006/relationships/customXml" Target="../ink/ink313.xml"/><Relationship Id="rId379" Type="http://schemas.openxmlformats.org/officeDocument/2006/relationships/image" Target="../media/image485.png"/><Relationship Id="rId378" Type="http://schemas.openxmlformats.org/officeDocument/2006/relationships/customXml" Target="../ink/ink483.xml"/><Relationship Id="rId377" Type="http://schemas.openxmlformats.org/officeDocument/2006/relationships/image" Target="../media/image484.png"/><Relationship Id="rId376" Type="http://schemas.openxmlformats.org/officeDocument/2006/relationships/customXml" Target="../ink/ink482.xml"/><Relationship Id="rId375" Type="http://schemas.openxmlformats.org/officeDocument/2006/relationships/image" Target="../media/image483.png"/><Relationship Id="rId374" Type="http://schemas.openxmlformats.org/officeDocument/2006/relationships/customXml" Target="../ink/ink481.xml"/><Relationship Id="rId373" Type="http://schemas.openxmlformats.org/officeDocument/2006/relationships/image" Target="../media/image482.png"/><Relationship Id="rId372" Type="http://schemas.openxmlformats.org/officeDocument/2006/relationships/customXml" Target="../ink/ink480.xml"/><Relationship Id="rId371" Type="http://schemas.openxmlformats.org/officeDocument/2006/relationships/image" Target="../media/image481.png"/><Relationship Id="rId370" Type="http://schemas.openxmlformats.org/officeDocument/2006/relationships/customXml" Target="../ink/ink479.xml"/><Relationship Id="rId37" Type="http://schemas.openxmlformats.org/officeDocument/2006/relationships/image" Target="../media/image314.png"/><Relationship Id="rId369" Type="http://schemas.openxmlformats.org/officeDocument/2006/relationships/image" Target="../media/image480.png"/><Relationship Id="rId368" Type="http://schemas.openxmlformats.org/officeDocument/2006/relationships/customXml" Target="../ink/ink478.xml"/><Relationship Id="rId367" Type="http://schemas.openxmlformats.org/officeDocument/2006/relationships/image" Target="../media/image479.png"/><Relationship Id="rId366" Type="http://schemas.openxmlformats.org/officeDocument/2006/relationships/customXml" Target="../ink/ink477.xml"/><Relationship Id="rId365" Type="http://schemas.openxmlformats.org/officeDocument/2006/relationships/image" Target="../media/image478.png"/><Relationship Id="rId364" Type="http://schemas.openxmlformats.org/officeDocument/2006/relationships/customXml" Target="../ink/ink476.xml"/><Relationship Id="rId363" Type="http://schemas.openxmlformats.org/officeDocument/2006/relationships/image" Target="../media/image477.png"/><Relationship Id="rId362" Type="http://schemas.openxmlformats.org/officeDocument/2006/relationships/customXml" Target="../ink/ink475.xml"/><Relationship Id="rId361" Type="http://schemas.openxmlformats.org/officeDocument/2006/relationships/image" Target="../media/image476.png"/><Relationship Id="rId360" Type="http://schemas.openxmlformats.org/officeDocument/2006/relationships/customXml" Target="../ink/ink474.xml"/><Relationship Id="rId36" Type="http://schemas.openxmlformats.org/officeDocument/2006/relationships/customXml" Target="../ink/ink312.xml"/><Relationship Id="rId359" Type="http://schemas.openxmlformats.org/officeDocument/2006/relationships/image" Target="../media/image475.png"/><Relationship Id="rId358" Type="http://schemas.openxmlformats.org/officeDocument/2006/relationships/customXml" Target="../ink/ink473.xml"/><Relationship Id="rId357" Type="http://schemas.openxmlformats.org/officeDocument/2006/relationships/image" Target="../media/image474.png"/><Relationship Id="rId356" Type="http://schemas.openxmlformats.org/officeDocument/2006/relationships/customXml" Target="../ink/ink472.xml"/><Relationship Id="rId355" Type="http://schemas.openxmlformats.org/officeDocument/2006/relationships/image" Target="../media/image473.png"/><Relationship Id="rId354" Type="http://schemas.openxmlformats.org/officeDocument/2006/relationships/customXml" Target="../ink/ink471.xml"/><Relationship Id="rId353" Type="http://schemas.openxmlformats.org/officeDocument/2006/relationships/image" Target="../media/image472.png"/><Relationship Id="rId352" Type="http://schemas.openxmlformats.org/officeDocument/2006/relationships/customXml" Target="../ink/ink470.xml"/><Relationship Id="rId351" Type="http://schemas.openxmlformats.org/officeDocument/2006/relationships/image" Target="../media/image471.png"/><Relationship Id="rId350" Type="http://schemas.openxmlformats.org/officeDocument/2006/relationships/customXml" Target="../ink/ink469.xml"/><Relationship Id="rId35" Type="http://schemas.openxmlformats.org/officeDocument/2006/relationships/image" Target="../media/image313.png"/><Relationship Id="rId349" Type="http://schemas.openxmlformats.org/officeDocument/2006/relationships/image" Target="../media/image470.png"/><Relationship Id="rId348" Type="http://schemas.openxmlformats.org/officeDocument/2006/relationships/customXml" Target="../ink/ink468.xml"/><Relationship Id="rId347" Type="http://schemas.openxmlformats.org/officeDocument/2006/relationships/image" Target="../media/image469.png"/><Relationship Id="rId346" Type="http://schemas.openxmlformats.org/officeDocument/2006/relationships/customXml" Target="../ink/ink467.xml"/><Relationship Id="rId345" Type="http://schemas.openxmlformats.org/officeDocument/2006/relationships/image" Target="../media/image468.png"/><Relationship Id="rId344" Type="http://schemas.openxmlformats.org/officeDocument/2006/relationships/customXml" Target="../ink/ink466.xml"/><Relationship Id="rId343" Type="http://schemas.openxmlformats.org/officeDocument/2006/relationships/image" Target="../media/image467.png"/><Relationship Id="rId342" Type="http://schemas.openxmlformats.org/officeDocument/2006/relationships/customXml" Target="../ink/ink465.xml"/><Relationship Id="rId341" Type="http://schemas.openxmlformats.org/officeDocument/2006/relationships/image" Target="../media/image466.png"/><Relationship Id="rId340" Type="http://schemas.openxmlformats.org/officeDocument/2006/relationships/customXml" Target="../ink/ink464.xml"/><Relationship Id="rId34" Type="http://schemas.openxmlformats.org/officeDocument/2006/relationships/customXml" Target="../ink/ink311.xml"/><Relationship Id="rId339" Type="http://schemas.openxmlformats.org/officeDocument/2006/relationships/image" Target="../media/image465.png"/><Relationship Id="rId338" Type="http://schemas.openxmlformats.org/officeDocument/2006/relationships/customXml" Target="../ink/ink463.xml"/><Relationship Id="rId337" Type="http://schemas.openxmlformats.org/officeDocument/2006/relationships/image" Target="../media/image464.png"/><Relationship Id="rId336" Type="http://schemas.openxmlformats.org/officeDocument/2006/relationships/customXml" Target="../ink/ink462.xml"/><Relationship Id="rId335" Type="http://schemas.openxmlformats.org/officeDocument/2006/relationships/image" Target="../media/image463.png"/><Relationship Id="rId334" Type="http://schemas.openxmlformats.org/officeDocument/2006/relationships/customXml" Target="../ink/ink461.xml"/><Relationship Id="rId333" Type="http://schemas.openxmlformats.org/officeDocument/2006/relationships/image" Target="../media/image462.png"/><Relationship Id="rId332" Type="http://schemas.openxmlformats.org/officeDocument/2006/relationships/customXml" Target="../ink/ink460.xml"/><Relationship Id="rId331" Type="http://schemas.openxmlformats.org/officeDocument/2006/relationships/image" Target="../media/image461.png"/><Relationship Id="rId330" Type="http://schemas.openxmlformats.org/officeDocument/2006/relationships/customXml" Target="../ink/ink459.xml"/><Relationship Id="rId33" Type="http://schemas.openxmlformats.org/officeDocument/2006/relationships/image" Target="../media/image312.png"/><Relationship Id="rId329" Type="http://schemas.openxmlformats.org/officeDocument/2006/relationships/image" Target="../media/image460.png"/><Relationship Id="rId328" Type="http://schemas.openxmlformats.org/officeDocument/2006/relationships/customXml" Target="../ink/ink458.xml"/><Relationship Id="rId327" Type="http://schemas.openxmlformats.org/officeDocument/2006/relationships/image" Target="../media/image459.png"/><Relationship Id="rId326" Type="http://schemas.openxmlformats.org/officeDocument/2006/relationships/customXml" Target="../ink/ink457.xml"/><Relationship Id="rId325" Type="http://schemas.openxmlformats.org/officeDocument/2006/relationships/image" Target="../media/image458.png"/><Relationship Id="rId324" Type="http://schemas.openxmlformats.org/officeDocument/2006/relationships/customXml" Target="../ink/ink456.xml"/><Relationship Id="rId323" Type="http://schemas.openxmlformats.org/officeDocument/2006/relationships/image" Target="../media/image457.png"/><Relationship Id="rId322" Type="http://schemas.openxmlformats.org/officeDocument/2006/relationships/customXml" Target="../ink/ink455.xml"/><Relationship Id="rId321" Type="http://schemas.openxmlformats.org/officeDocument/2006/relationships/image" Target="../media/image456.png"/><Relationship Id="rId320" Type="http://schemas.openxmlformats.org/officeDocument/2006/relationships/customXml" Target="../ink/ink454.xml"/><Relationship Id="rId32" Type="http://schemas.openxmlformats.org/officeDocument/2006/relationships/customXml" Target="../ink/ink310.xml"/><Relationship Id="rId319" Type="http://schemas.openxmlformats.org/officeDocument/2006/relationships/image" Target="../media/image455.png"/><Relationship Id="rId318" Type="http://schemas.openxmlformats.org/officeDocument/2006/relationships/customXml" Target="../ink/ink453.xml"/><Relationship Id="rId317" Type="http://schemas.openxmlformats.org/officeDocument/2006/relationships/image" Target="../media/image454.png"/><Relationship Id="rId316" Type="http://schemas.openxmlformats.org/officeDocument/2006/relationships/customXml" Target="../ink/ink452.xml"/><Relationship Id="rId315" Type="http://schemas.openxmlformats.org/officeDocument/2006/relationships/image" Target="../media/image453.png"/><Relationship Id="rId314" Type="http://schemas.openxmlformats.org/officeDocument/2006/relationships/customXml" Target="../ink/ink451.xml"/><Relationship Id="rId313" Type="http://schemas.openxmlformats.org/officeDocument/2006/relationships/image" Target="../media/image452.png"/><Relationship Id="rId312" Type="http://schemas.openxmlformats.org/officeDocument/2006/relationships/customXml" Target="../ink/ink450.xml"/><Relationship Id="rId311" Type="http://schemas.openxmlformats.org/officeDocument/2006/relationships/image" Target="../media/image451.png"/><Relationship Id="rId310" Type="http://schemas.openxmlformats.org/officeDocument/2006/relationships/customXml" Target="../ink/ink449.xml"/><Relationship Id="rId31" Type="http://schemas.openxmlformats.org/officeDocument/2006/relationships/image" Target="../media/image311.png"/><Relationship Id="rId309" Type="http://schemas.openxmlformats.org/officeDocument/2006/relationships/image" Target="../media/image450.png"/><Relationship Id="rId308" Type="http://schemas.openxmlformats.org/officeDocument/2006/relationships/customXml" Target="../ink/ink448.xml"/><Relationship Id="rId307" Type="http://schemas.openxmlformats.org/officeDocument/2006/relationships/image" Target="../media/image449.png"/><Relationship Id="rId306" Type="http://schemas.openxmlformats.org/officeDocument/2006/relationships/customXml" Target="../ink/ink447.xml"/><Relationship Id="rId305" Type="http://schemas.openxmlformats.org/officeDocument/2006/relationships/image" Target="../media/image448.png"/><Relationship Id="rId304" Type="http://schemas.openxmlformats.org/officeDocument/2006/relationships/customXml" Target="../ink/ink446.xml"/><Relationship Id="rId303" Type="http://schemas.openxmlformats.org/officeDocument/2006/relationships/image" Target="../media/image447.png"/><Relationship Id="rId302" Type="http://schemas.openxmlformats.org/officeDocument/2006/relationships/customXml" Target="../ink/ink445.xml"/><Relationship Id="rId301" Type="http://schemas.openxmlformats.org/officeDocument/2006/relationships/image" Target="../media/image446.png"/><Relationship Id="rId300" Type="http://schemas.openxmlformats.org/officeDocument/2006/relationships/customXml" Target="../ink/ink444.xml"/><Relationship Id="rId30" Type="http://schemas.openxmlformats.org/officeDocument/2006/relationships/customXml" Target="../ink/ink309.xml"/><Relationship Id="rId3" Type="http://schemas.openxmlformats.org/officeDocument/2006/relationships/image" Target="../media/image297.png"/><Relationship Id="rId299" Type="http://schemas.openxmlformats.org/officeDocument/2006/relationships/image" Target="../media/image445.png"/><Relationship Id="rId298" Type="http://schemas.openxmlformats.org/officeDocument/2006/relationships/customXml" Target="../ink/ink443.xml"/><Relationship Id="rId297" Type="http://schemas.openxmlformats.org/officeDocument/2006/relationships/image" Target="../media/image444.png"/><Relationship Id="rId296" Type="http://schemas.openxmlformats.org/officeDocument/2006/relationships/customXml" Target="../ink/ink442.xml"/><Relationship Id="rId295" Type="http://schemas.openxmlformats.org/officeDocument/2006/relationships/image" Target="../media/image443.png"/><Relationship Id="rId294" Type="http://schemas.openxmlformats.org/officeDocument/2006/relationships/customXml" Target="../ink/ink441.xml"/><Relationship Id="rId293" Type="http://schemas.openxmlformats.org/officeDocument/2006/relationships/image" Target="../media/image442.png"/><Relationship Id="rId292" Type="http://schemas.openxmlformats.org/officeDocument/2006/relationships/customXml" Target="../ink/ink440.xml"/><Relationship Id="rId291" Type="http://schemas.openxmlformats.org/officeDocument/2006/relationships/image" Target="../media/image441.png"/><Relationship Id="rId290" Type="http://schemas.openxmlformats.org/officeDocument/2006/relationships/customXml" Target="../ink/ink439.xml"/><Relationship Id="rId29" Type="http://schemas.openxmlformats.org/officeDocument/2006/relationships/image" Target="../media/image310.png"/><Relationship Id="rId289" Type="http://schemas.openxmlformats.org/officeDocument/2006/relationships/image" Target="../media/image440.png"/><Relationship Id="rId288" Type="http://schemas.openxmlformats.org/officeDocument/2006/relationships/customXml" Target="../ink/ink438.xml"/><Relationship Id="rId287" Type="http://schemas.openxmlformats.org/officeDocument/2006/relationships/image" Target="../media/image439.png"/><Relationship Id="rId286" Type="http://schemas.openxmlformats.org/officeDocument/2006/relationships/customXml" Target="../ink/ink437.xml"/><Relationship Id="rId285" Type="http://schemas.openxmlformats.org/officeDocument/2006/relationships/image" Target="../media/image438.png"/><Relationship Id="rId284" Type="http://schemas.openxmlformats.org/officeDocument/2006/relationships/customXml" Target="../ink/ink436.xml"/><Relationship Id="rId283" Type="http://schemas.openxmlformats.org/officeDocument/2006/relationships/image" Target="../media/image437.png"/><Relationship Id="rId282" Type="http://schemas.openxmlformats.org/officeDocument/2006/relationships/customXml" Target="../ink/ink435.xml"/><Relationship Id="rId281" Type="http://schemas.openxmlformats.org/officeDocument/2006/relationships/image" Target="../media/image436.png"/><Relationship Id="rId280" Type="http://schemas.openxmlformats.org/officeDocument/2006/relationships/customXml" Target="../ink/ink434.xml"/><Relationship Id="rId28" Type="http://schemas.openxmlformats.org/officeDocument/2006/relationships/customXml" Target="../ink/ink308.xml"/><Relationship Id="rId279" Type="http://schemas.openxmlformats.org/officeDocument/2006/relationships/image" Target="../media/image435.png"/><Relationship Id="rId278" Type="http://schemas.openxmlformats.org/officeDocument/2006/relationships/customXml" Target="../ink/ink433.xml"/><Relationship Id="rId277" Type="http://schemas.openxmlformats.org/officeDocument/2006/relationships/image" Target="../media/image434.png"/><Relationship Id="rId276" Type="http://schemas.openxmlformats.org/officeDocument/2006/relationships/customXml" Target="../ink/ink432.xml"/><Relationship Id="rId275" Type="http://schemas.openxmlformats.org/officeDocument/2006/relationships/image" Target="../media/image433.png"/><Relationship Id="rId274" Type="http://schemas.openxmlformats.org/officeDocument/2006/relationships/customXml" Target="../ink/ink431.xml"/><Relationship Id="rId273" Type="http://schemas.openxmlformats.org/officeDocument/2006/relationships/image" Target="../media/image432.png"/><Relationship Id="rId272" Type="http://schemas.openxmlformats.org/officeDocument/2006/relationships/customXml" Target="../ink/ink430.xml"/><Relationship Id="rId271" Type="http://schemas.openxmlformats.org/officeDocument/2006/relationships/image" Target="../media/image431.png"/><Relationship Id="rId270" Type="http://schemas.openxmlformats.org/officeDocument/2006/relationships/customXml" Target="../ink/ink429.xml"/><Relationship Id="rId27" Type="http://schemas.openxmlformats.org/officeDocument/2006/relationships/image" Target="../media/image309.png"/><Relationship Id="rId269" Type="http://schemas.openxmlformats.org/officeDocument/2006/relationships/image" Target="../media/image430.png"/><Relationship Id="rId268" Type="http://schemas.openxmlformats.org/officeDocument/2006/relationships/customXml" Target="../ink/ink428.xml"/><Relationship Id="rId267" Type="http://schemas.openxmlformats.org/officeDocument/2006/relationships/image" Target="../media/image429.png"/><Relationship Id="rId266" Type="http://schemas.openxmlformats.org/officeDocument/2006/relationships/customXml" Target="../ink/ink427.xml"/><Relationship Id="rId265" Type="http://schemas.openxmlformats.org/officeDocument/2006/relationships/image" Target="../media/image428.png"/><Relationship Id="rId264" Type="http://schemas.openxmlformats.org/officeDocument/2006/relationships/customXml" Target="../ink/ink426.xml"/><Relationship Id="rId263" Type="http://schemas.openxmlformats.org/officeDocument/2006/relationships/image" Target="../media/image427.png"/><Relationship Id="rId262" Type="http://schemas.openxmlformats.org/officeDocument/2006/relationships/customXml" Target="../ink/ink425.xml"/><Relationship Id="rId261" Type="http://schemas.openxmlformats.org/officeDocument/2006/relationships/image" Target="../media/image426.png"/><Relationship Id="rId260" Type="http://schemas.openxmlformats.org/officeDocument/2006/relationships/customXml" Target="../ink/ink424.xml"/><Relationship Id="rId26" Type="http://schemas.openxmlformats.org/officeDocument/2006/relationships/customXml" Target="../ink/ink307.xml"/><Relationship Id="rId259" Type="http://schemas.openxmlformats.org/officeDocument/2006/relationships/image" Target="../media/image425.png"/><Relationship Id="rId258" Type="http://schemas.openxmlformats.org/officeDocument/2006/relationships/customXml" Target="../ink/ink423.xml"/><Relationship Id="rId257" Type="http://schemas.openxmlformats.org/officeDocument/2006/relationships/image" Target="../media/image424.png"/><Relationship Id="rId256" Type="http://schemas.openxmlformats.org/officeDocument/2006/relationships/customXml" Target="../ink/ink422.xml"/><Relationship Id="rId255" Type="http://schemas.openxmlformats.org/officeDocument/2006/relationships/image" Target="../media/image423.png"/><Relationship Id="rId254" Type="http://schemas.openxmlformats.org/officeDocument/2006/relationships/customXml" Target="../ink/ink421.xml"/><Relationship Id="rId253" Type="http://schemas.openxmlformats.org/officeDocument/2006/relationships/image" Target="../media/image422.png"/><Relationship Id="rId252" Type="http://schemas.openxmlformats.org/officeDocument/2006/relationships/customXml" Target="../ink/ink420.xml"/><Relationship Id="rId251" Type="http://schemas.openxmlformats.org/officeDocument/2006/relationships/image" Target="../media/image421.png"/><Relationship Id="rId250" Type="http://schemas.openxmlformats.org/officeDocument/2006/relationships/customXml" Target="../ink/ink419.xml"/><Relationship Id="rId25" Type="http://schemas.openxmlformats.org/officeDocument/2006/relationships/image" Target="../media/image308.png"/><Relationship Id="rId249" Type="http://schemas.openxmlformats.org/officeDocument/2006/relationships/image" Target="../media/image420.png"/><Relationship Id="rId248" Type="http://schemas.openxmlformats.org/officeDocument/2006/relationships/customXml" Target="../ink/ink418.xml"/><Relationship Id="rId247" Type="http://schemas.openxmlformats.org/officeDocument/2006/relationships/image" Target="../media/image419.png"/><Relationship Id="rId246" Type="http://schemas.openxmlformats.org/officeDocument/2006/relationships/customXml" Target="../ink/ink417.xml"/><Relationship Id="rId245" Type="http://schemas.openxmlformats.org/officeDocument/2006/relationships/image" Target="../media/image418.png"/><Relationship Id="rId244" Type="http://schemas.openxmlformats.org/officeDocument/2006/relationships/customXml" Target="../ink/ink416.xml"/><Relationship Id="rId243" Type="http://schemas.openxmlformats.org/officeDocument/2006/relationships/image" Target="../media/image417.png"/><Relationship Id="rId242" Type="http://schemas.openxmlformats.org/officeDocument/2006/relationships/customXml" Target="../ink/ink415.xml"/><Relationship Id="rId241" Type="http://schemas.openxmlformats.org/officeDocument/2006/relationships/image" Target="../media/image416.png"/><Relationship Id="rId240" Type="http://schemas.openxmlformats.org/officeDocument/2006/relationships/customXml" Target="../ink/ink414.xml"/><Relationship Id="rId24" Type="http://schemas.openxmlformats.org/officeDocument/2006/relationships/customXml" Target="../ink/ink306.xml"/><Relationship Id="rId239" Type="http://schemas.openxmlformats.org/officeDocument/2006/relationships/image" Target="../media/image415.png"/><Relationship Id="rId238" Type="http://schemas.openxmlformats.org/officeDocument/2006/relationships/customXml" Target="../ink/ink413.xml"/><Relationship Id="rId237" Type="http://schemas.openxmlformats.org/officeDocument/2006/relationships/image" Target="../media/image414.png"/><Relationship Id="rId236" Type="http://schemas.openxmlformats.org/officeDocument/2006/relationships/customXml" Target="../ink/ink412.xml"/><Relationship Id="rId235" Type="http://schemas.openxmlformats.org/officeDocument/2006/relationships/image" Target="../media/image413.png"/><Relationship Id="rId234" Type="http://schemas.openxmlformats.org/officeDocument/2006/relationships/customXml" Target="../ink/ink411.xml"/><Relationship Id="rId233" Type="http://schemas.openxmlformats.org/officeDocument/2006/relationships/image" Target="../media/image412.png"/><Relationship Id="rId232" Type="http://schemas.openxmlformats.org/officeDocument/2006/relationships/customXml" Target="../ink/ink410.xml"/><Relationship Id="rId231" Type="http://schemas.openxmlformats.org/officeDocument/2006/relationships/image" Target="../media/image411.png"/><Relationship Id="rId230" Type="http://schemas.openxmlformats.org/officeDocument/2006/relationships/customXml" Target="../ink/ink409.xml"/><Relationship Id="rId23" Type="http://schemas.openxmlformats.org/officeDocument/2006/relationships/image" Target="../media/image307.png"/><Relationship Id="rId229" Type="http://schemas.openxmlformats.org/officeDocument/2006/relationships/image" Target="../media/image410.png"/><Relationship Id="rId228" Type="http://schemas.openxmlformats.org/officeDocument/2006/relationships/customXml" Target="../ink/ink408.xml"/><Relationship Id="rId227" Type="http://schemas.openxmlformats.org/officeDocument/2006/relationships/image" Target="../media/image409.png"/><Relationship Id="rId226" Type="http://schemas.openxmlformats.org/officeDocument/2006/relationships/customXml" Target="../ink/ink407.xml"/><Relationship Id="rId225" Type="http://schemas.openxmlformats.org/officeDocument/2006/relationships/image" Target="../media/image408.png"/><Relationship Id="rId224" Type="http://schemas.openxmlformats.org/officeDocument/2006/relationships/customXml" Target="../ink/ink406.xml"/><Relationship Id="rId223" Type="http://schemas.openxmlformats.org/officeDocument/2006/relationships/image" Target="../media/image407.png"/><Relationship Id="rId222" Type="http://schemas.openxmlformats.org/officeDocument/2006/relationships/customXml" Target="../ink/ink405.xml"/><Relationship Id="rId221" Type="http://schemas.openxmlformats.org/officeDocument/2006/relationships/image" Target="../media/image406.png"/><Relationship Id="rId220" Type="http://schemas.openxmlformats.org/officeDocument/2006/relationships/customXml" Target="../ink/ink404.xml"/><Relationship Id="rId22" Type="http://schemas.openxmlformats.org/officeDocument/2006/relationships/customXml" Target="../ink/ink305.xml"/><Relationship Id="rId219" Type="http://schemas.openxmlformats.org/officeDocument/2006/relationships/image" Target="../media/image405.png"/><Relationship Id="rId218" Type="http://schemas.openxmlformats.org/officeDocument/2006/relationships/customXml" Target="../ink/ink403.xml"/><Relationship Id="rId217" Type="http://schemas.openxmlformats.org/officeDocument/2006/relationships/image" Target="../media/image404.png"/><Relationship Id="rId216" Type="http://schemas.openxmlformats.org/officeDocument/2006/relationships/customXml" Target="../ink/ink402.xml"/><Relationship Id="rId215" Type="http://schemas.openxmlformats.org/officeDocument/2006/relationships/image" Target="../media/image403.png"/><Relationship Id="rId214" Type="http://schemas.openxmlformats.org/officeDocument/2006/relationships/customXml" Target="../ink/ink401.xml"/><Relationship Id="rId213" Type="http://schemas.openxmlformats.org/officeDocument/2006/relationships/image" Target="../media/image402.png"/><Relationship Id="rId212" Type="http://schemas.openxmlformats.org/officeDocument/2006/relationships/customXml" Target="../ink/ink400.xml"/><Relationship Id="rId211" Type="http://schemas.openxmlformats.org/officeDocument/2006/relationships/image" Target="../media/image401.png"/><Relationship Id="rId210" Type="http://schemas.openxmlformats.org/officeDocument/2006/relationships/customXml" Target="../ink/ink399.xml"/><Relationship Id="rId21" Type="http://schemas.openxmlformats.org/officeDocument/2006/relationships/image" Target="../media/image306.png"/><Relationship Id="rId209" Type="http://schemas.openxmlformats.org/officeDocument/2006/relationships/image" Target="../media/image400.png"/><Relationship Id="rId208" Type="http://schemas.openxmlformats.org/officeDocument/2006/relationships/customXml" Target="../ink/ink398.xml"/><Relationship Id="rId207" Type="http://schemas.openxmlformats.org/officeDocument/2006/relationships/image" Target="../media/image399.png"/><Relationship Id="rId206" Type="http://schemas.openxmlformats.org/officeDocument/2006/relationships/customXml" Target="../ink/ink397.xml"/><Relationship Id="rId205" Type="http://schemas.openxmlformats.org/officeDocument/2006/relationships/image" Target="../media/image398.png"/><Relationship Id="rId204" Type="http://schemas.openxmlformats.org/officeDocument/2006/relationships/customXml" Target="../ink/ink396.xml"/><Relationship Id="rId203" Type="http://schemas.openxmlformats.org/officeDocument/2006/relationships/image" Target="../media/image397.png"/><Relationship Id="rId202" Type="http://schemas.openxmlformats.org/officeDocument/2006/relationships/customXml" Target="../ink/ink395.xml"/><Relationship Id="rId201" Type="http://schemas.openxmlformats.org/officeDocument/2006/relationships/image" Target="../media/image396.png"/><Relationship Id="rId200" Type="http://schemas.openxmlformats.org/officeDocument/2006/relationships/customXml" Target="../ink/ink394.xml"/><Relationship Id="rId20" Type="http://schemas.openxmlformats.org/officeDocument/2006/relationships/customXml" Target="../ink/ink304.xml"/><Relationship Id="rId2" Type="http://schemas.openxmlformats.org/officeDocument/2006/relationships/customXml" Target="../ink/ink295.xml"/><Relationship Id="rId199" Type="http://schemas.openxmlformats.org/officeDocument/2006/relationships/image" Target="../media/image395.png"/><Relationship Id="rId198" Type="http://schemas.openxmlformats.org/officeDocument/2006/relationships/customXml" Target="../ink/ink393.xml"/><Relationship Id="rId197" Type="http://schemas.openxmlformats.org/officeDocument/2006/relationships/image" Target="../media/image394.png"/><Relationship Id="rId196" Type="http://schemas.openxmlformats.org/officeDocument/2006/relationships/customXml" Target="../ink/ink392.xml"/><Relationship Id="rId195" Type="http://schemas.openxmlformats.org/officeDocument/2006/relationships/image" Target="../media/image393.png"/><Relationship Id="rId194" Type="http://schemas.openxmlformats.org/officeDocument/2006/relationships/customXml" Target="../ink/ink391.xml"/><Relationship Id="rId193" Type="http://schemas.openxmlformats.org/officeDocument/2006/relationships/image" Target="../media/image392.png"/><Relationship Id="rId192" Type="http://schemas.openxmlformats.org/officeDocument/2006/relationships/customXml" Target="../ink/ink390.xml"/><Relationship Id="rId191" Type="http://schemas.openxmlformats.org/officeDocument/2006/relationships/image" Target="../media/image391.png"/><Relationship Id="rId190" Type="http://schemas.openxmlformats.org/officeDocument/2006/relationships/customXml" Target="../ink/ink389.xml"/><Relationship Id="rId19" Type="http://schemas.openxmlformats.org/officeDocument/2006/relationships/image" Target="../media/image305.png"/><Relationship Id="rId189" Type="http://schemas.openxmlformats.org/officeDocument/2006/relationships/image" Target="../media/image390.png"/><Relationship Id="rId188" Type="http://schemas.openxmlformats.org/officeDocument/2006/relationships/customXml" Target="../ink/ink388.xml"/><Relationship Id="rId187" Type="http://schemas.openxmlformats.org/officeDocument/2006/relationships/image" Target="../media/image389.png"/><Relationship Id="rId186" Type="http://schemas.openxmlformats.org/officeDocument/2006/relationships/customXml" Target="../ink/ink387.xml"/><Relationship Id="rId185" Type="http://schemas.openxmlformats.org/officeDocument/2006/relationships/image" Target="../media/image388.png"/><Relationship Id="rId184" Type="http://schemas.openxmlformats.org/officeDocument/2006/relationships/customXml" Target="../ink/ink386.xml"/><Relationship Id="rId183" Type="http://schemas.openxmlformats.org/officeDocument/2006/relationships/image" Target="../media/image387.png"/><Relationship Id="rId182" Type="http://schemas.openxmlformats.org/officeDocument/2006/relationships/customXml" Target="../ink/ink385.xml"/><Relationship Id="rId181" Type="http://schemas.openxmlformats.org/officeDocument/2006/relationships/image" Target="../media/image386.png"/><Relationship Id="rId180" Type="http://schemas.openxmlformats.org/officeDocument/2006/relationships/customXml" Target="../ink/ink384.xml"/><Relationship Id="rId18" Type="http://schemas.openxmlformats.org/officeDocument/2006/relationships/customXml" Target="../ink/ink303.xml"/><Relationship Id="rId179" Type="http://schemas.openxmlformats.org/officeDocument/2006/relationships/image" Target="../media/image385.png"/><Relationship Id="rId178" Type="http://schemas.openxmlformats.org/officeDocument/2006/relationships/customXml" Target="../ink/ink383.xml"/><Relationship Id="rId177" Type="http://schemas.openxmlformats.org/officeDocument/2006/relationships/image" Target="../media/image384.png"/><Relationship Id="rId176" Type="http://schemas.openxmlformats.org/officeDocument/2006/relationships/customXml" Target="../ink/ink382.xml"/><Relationship Id="rId175" Type="http://schemas.openxmlformats.org/officeDocument/2006/relationships/image" Target="../media/image383.png"/><Relationship Id="rId174" Type="http://schemas.openxmlformats.org/officeDocument/2006/relationships/customXml" Target="../ink/ink381.xml"/><Relationship Id="rId173" Type="http://schemas.openxmlformats.org/officeDocument/2006/relationships/image" Target="../media/image382.png"/><Relationship Id="rId172" Type="http://schemas.openxmlformats.org/officeDocument/2006/relationships/customXml" Target="../ink/ink380.xml"/><Relationship Id="rId171" Type="http://schemas.openxmlformats.org/officeDocument/2006/relationships/image" Target="../media/image381.png"/><Relationship Id="rId170" Type="http://schemas.openxmlformats.org/officeDocument/2006/relationships/customXml" Target="../ink/ink379.xml"/><Relationship Id="rId17" Type="http://schemas.openxmlformats.org/officeDocument/2006/relationships/image" Target="../media/image304.png"/><Relationship Id="rId169" Type="http://schemas.openxmlformats.org/officeDocument/2006/relationships/image" Target="../media/image380.png"/><Relationship Id="rId168" Type="http://schemas.openxmlformats.org/officeDocument/2006/relationships/customXml" Target="../ink/ink378.xml"/><Relationship Id="rId167" Type="http://schemas.openxmlformats.org/officeDocument/2006/relationships/image" Target="../media/image379.png"/><Relationship Id="rId166" Type="http://schemas.openxmlformats.org/officeDocument/2006/relationships/customXml" Target="../ink/ink377.xml"/><Relationship Id="rId165" Type="http://schemas.openxmlformats.org/officeDocument/2006/relationships/image" Target="../media/image378.png"/><Relationship Id="rId164" Type="http://schemas.openxmlformats.org/officeDocument/2006/relationships/customXml" Target="../ink/ink376.xml"/><Relationship Id="rId163" Type="http://schemas.openxmlformats.org/officeDocument/2006/relationships/image" Target="../media/image377.png"/><Relationship Id="rId162" Type="http://schemas.openxmlformats.org/officeDocument/2006/relationships/customXml" Target="../ink/ink375.xml"/><Relationship Id="rId161" Type="http://schemas.openxmlformats.org/officeDocument/2006/relationships/image" Target="../media/image376.png"/><Relationship Id="rId160" Type="http://schemas.openxmlformats.org/officeDocument/2006/relationships/customXml" Target="../ink/ink374.xml"/><Relationship Id="rId16" Type="http://schemas.openxmlformats.org/officeDocument/2006/relationships/customXml" Target="../ink/ink302.xml"/><Relationship Id="rId159" Type="http://schemas.openxmlformats.org/officeDocument/2006/relationships/image" Target="../media/image375.png"/><Relationship Id="rId158" Type="http://schemas.openxmlformats.org/officeDocument/2006/relationships/customXml" Target="../ink/ink373.xml"/><Relationship Id="rId157" Type="http://schemas.openxmlformats.org/officeDocument/2006/relationships/image" Target="../media/image374.png"/><Relationship Id="rId156" Type="http://schemas.openxmlformats.org/officeDocument/2006/relationships/customXml" Target="../ink/ink372.xml"/><Relationship Id="rId155" Type="http://schemas.openxmlformats.org/officeDocument/2006/relationships/image" Target="../media/image373.png"/><Relationship Id="rId154" Type="http://schemas.openxmlformats.org/officeDocument/2006/relationships/customXml" Target="../ink/ink371.xml"/><Relationship Id="rId153" Type="http://schemas.openxmlformats.org/officeDocument/2006/relationships/image" Target="../media/image372.png"/><Relationship Id="rId152" Type="http://schemas.openxmlformats.org/officeDocument/2006/relationships/customXml" Target="../ink/ink370.xml"/><Relationship Id="rId151" Type="http://schemas.openxmlformats.org/officeDocument/2006/relationships/image" Target="../media/image371.png"/><Relationship Id="rId150" Type="http://schemas.openxmlformats.org/officeDocument/2006/relationships/customXml" Target="../ink/ink369.xml"/><Relationship Id="rId15" Type="http://schemas.openxmlformats.org/officeDocument/2006/relationships/image" Target="../media/image303.png"/><Relationship Id="rId149" Type="http://schemas.openxmlformats.org/officeDocument/2006/relationships/image" Target="../media/image370.png"/><Relationship Id="rId148" Type="http://schemas.openxmlformats.org/officeDocument/2006/relationships/customXml" Target="../ink/ink368.xml"/><Relationship Id="rId147" Type="http://schemas.openxmlformats.org/officeDocument/2006/relationships/image" Target="../media/image369.png"/><Relationship Id="rId146" Type="http://schemas.openxmlformats.org/officeDocument/2006/relationships/customXml" Target="../ink/ink367.xml"/><Relationship Id="rId145" Type="http://schemas.openxmlformats.org/officeDocument/2006/relationships/image" Target="../media/image368.png"/><Relationship Id="rId144" Type="http://schemas.openxmlformats.org/officeDocument/2006/relationships/customXml" Target="../ink/ink366.xml"/><Relationship Id="rId143" Type="http://schemas.openxmlformats.org/officeDocument/2006/relationships/image" Target="../media/image367.png"/><Relationship Id="rId142" Type="http://schemas.openxmlformats.org/officeDocument/2006/relationships/customXml" Target="../ink/ink365.xml"/><Relationship Id="rId141" Type="http://schemas.openxmlformats.org/officeDocument/2006/relationships/image" Target="../media/image366.png"/><Relationship Id="rId140" Type="http://schemas.openxmlformats.org/officeDocument/2006/relationships/customXml" Target="../ink/ink364.xml"/><Relationship Id="rId14" Type="http://schemas.openxmlformats.org/officeDocument/2006/relationships/customXml" Target="../ink/ink301.xml"/><Relationship Id="rId139" Type="http://schemas.openxmlformats.org/officeDocument/2006/relationships/image" Target="../media/image365.png"/><Relationship Id="rId138" Type="http://schemas.openxmlformats.org/officeDocument/2006/relationships/customXml" Target="../ink/ink363.xml"/><Relationship Id="rId137" Type="http://schemas.openxmlformats.org/officeDocument/2006/relationships/image" Target="../media/image364.png"/><Relationship Id="rId136" Type="http://schemas.openxmlformats.org/officeDocument/2006/relationships/customXml" Target="../ink/ink362.xml"/><Relationship Id="rId135" Type="http://schemas.openxmlformats.org/officeDocument/2006/relationships/image" Target="../media/image363.png"/><Relationship Id="rId134" Type="http://schemas.openxmlformats.org/officeDocument/2006/relationships/customXml" Target="../ink/ink361.xml"/><Relationship Id="rId133" Type="http://schemas.openxmlformats.org/officeDocument/2006/relationships/image" Target="../media/image362.png"/><Relationship Id="rId132" Type="http://schemas.openxmlformats.org/officeDocument/2006/relationships/customXml" Target="../ink/ink360.xml"/><Relationship Id="rId131" Type="http://schemas.openxmlformats.org/officeDocument/2006/relationships/image" Target="../media/image361.png"/><Relationship Id="rId130" Type="http://schemas.openxmlformats.org/officeDocument/2006/relationships/customXml" Target="../ink/ink359.xml"/><Relationship Id="rId13" Type="http://schemas.openxmlformats.org/officeDocument/2006/relationships/image" Target="../media/image302.png"/><Relationship Id="rId129" Type="http://schemas.openxmlformats.org/officeDocument/2006/relationships/image" Target="../media/image360.png"/><Relationship Id="rId128" Type="http://schemas.openxmlformats.org/officeDocument/2006/relationships/customXml" Target="../ink/ink358.xml"/><Relationship Id="rId127" Type="http://schemas.openxmlformats.org/officeDocument/2006/relationships/image" Target="../media/image359.png"/><Relationship Id="rId126" Type="http://schemas.openxmlformats.org/officeDocument/2006/relationships/customXml" Target="../ink/ink357.xml"/><Relationship Id="rId125" Type="http://schemas.openxmlformats.org/officeDocument/2006/relationships/image" Target="../media/image358.png"/><Relationship Id="rId124" Type="http://schemas.openxmlformats.org/officeDocument/2006/relationships/customXml" Target="../ink/ink356.xml"/><Relationship Id="rId123" Type="http://schemas.openxmlformats.org/officeDocument/2006/relationships/image" Target="../media/image357.png"/><Relationship Id="rId122" Type="http://schemas.openxmlformats.org/officeDocument/2006/relationships/customXml" Target="../ink/ink355.xml"/><Relationship Id="rId121" Type="http://schemas.openxmlformats.org/officeDocument/2006/relationships/image" Target="../media/image356.png"/><Relationship Id="rId120" Type="http://schemas.openxmlformats.org/officeDocument/2006/relationships/customXml" Target="../ink/ink354.xml"/><Relationship Id="rId12" Type="http://schemas.openxmlformats.org/officeDocument/2006/relationships/customXml" Target="../ink/ink300.xml"/><Relationship Id="rId119" Type="http://schemas.openxmlformats.org/officeDocument/2006/relationships/image" Target="../media/image355.png"/><Relationship Id="rId118" Type="http://schemas.openxmlformats.org/officeDocument/2006/relationships/customXml" Target="../ink/ink353.xml"/><Relationship Id="rId117" Type="http://schemas.openxmlformats.org/officeDocument/2006/relationships/image" Target="../media/image354.png"/><Relationship Id="rId116" Type="http://schemas.openxmlformats.org/officeDocument/2006/relationships/customXml" Target="../ink/ink352.xml"/><Relationship Id="rId115" Type="http://schemas.openxmlformats.org/officeDocument/2006/relationships/image" Target="../media/image353.png"/><Relationship Id="rId114" Type="http://schemas.openxmlformats.org/officeDocument/2006/relationships/customXml" Target="../ink/ink351.xml"/><Relationship Id="rId113" Type="http://schemas.openxmlformats.org/officeDocument/2006/relationships/image" Target="../media/image352.png"/><Relationship Id="rId112" Type="http://schemas.openxmlformats.org/officeDocument/2006/relationships/customXml" Target="../ink/ink350.xml"/><Relationship Id="rId111" Type="http://schemas.openxmlformats.org/officeDocument/2006/relationships/image" Target="../media/image351.png"/><Relationship Id="rId110" Type="http://schemas.openxmlformats.org/officeDocument/2006/relationships/customXml" Target="../ink/ink349.xml"/><Relationship Id="rId11" Type="http://schemas.openxmlformats.org/officeDocument/2006/relationships/image" Target="../media/image301.png"/><Relationship Id="rId109" Type="http://schemas.openxmlformats.org/officeDocument/2006/relationships/image" Target="../media/image350.png"/><Relationship Id="rId108" Type="http://schemas.openxmlformats.org/officeDocument/2006/relationships/customXml" Target="../ink/ink348.xml"/><Relationship Id="rId107" Type="http://schemas.openxmlformats.org/officeDocument/2006/relationships/image" Target="../media/image349.png"/><Relationship Id="rId106" Type="http://schemas.openxmlformats.org/officeDocument/2006/relationships/customXml" Target="../ink/ink347.xml"/><Relationship Id="rId105" Type="http://schemas.openxmlformats.org/officeDocument/2006/relationships/image" Target="../media/image348.png"/><Relationship Id="rId104" Type="http://schemas.openxmlformats.org/officeDocument/2006/relationships/customXml" Target="../ink/ink346.xml"/><Relationship Id="rId103" Type="http://schemas.openxmlformats.org/officeDocument/2006/relationships/image" Target="../media/image347.png"/><Relationship Id="rId102" Type="http://schemas.openxmlformats.org/officeDocument/2006/relationships/customXml" Target="../ink/ink345.xml"/><Relationship Id="rId101" Type="http://schemas.openxmlformats.org/officeDocument/2006/relationships/image" Target="../media/image346.png"/><Relationship Id="rId100" Type="http://schemas.openxmlformats.org/officeDocument/2006/relationships/customXml" Target="../ink/ink344.xml"/><Relationship Id="rId10" Type="http://schemas.openxmlformats.org/officeDocument/2006/relationships/customXml" Target="../ink/ink299.xml"/><Relationship Id="rId1" Type="http://schemas.openxmlformats.org/officeDocument/2006/relationships/image" Target="../media/image296.jpeg"/></Relationships>
</file>

<file path=ppt/slides/_rels/slide20.xml.rels><?xml version="1.0" encoding="UTF-8" standalone="yes"?>
<Relationships xmlns="http://schemas.openxmlformats.org/package/2006/relationships"><Relationship Id="rId99" Type="http://schemas.openxmlformats.org/officeDocument/2006/relationships/image" Target="../media/image6208.png"/><Relationship Id="rId98" Type="http://schemas.openxmlformats.org/officeDocument/2006/relationships/customXml" Target="../ink/ink6224.xml"/><Relationship Id="rId97" Type="http://schemas.openxmlformats.org/officeDocument/2006/relationships/image" Target="../media/image6207.png"/><Relationship Id="rId96" Type="http://schemas.openxmlformats.org/officeDocument/2006/relationships/customXml" Target="../ink/ink6223.xml"/><Relationship Id="rId95" Type="http://schemas.openxmlformats.org/officeDocument/2006/relationships/image" Target="../media/image6206.png"/><Relationship Id="rId94" Type="http://schemas.openxmlformats.org/officeDocument/2006/relationships/customXml" Target="../ink/ink6222.xml"/><Relationship Id="rId93" Type="http://schemas.openxmlformats.org/officeDocument/2006/relationships/image" Target="../media/image6205.png"/><Relationship Id="rId92" Type="http://schemas.openxmlformats.org/officeDocument/2006/relationships/customXml" Target="../ink/ink6221.xml"/><Relationship Id="rId91" Type="http://schemas.openxmlformats.org/officeDocument/2006/relationships/image" Target="../media/image6204.png"/><Relationship Id="rId90" Type="http://schemas.openxmlformats.org/officeDocument/2006/relationships/customXml" Target="../ink/ink6220.xml"/><Relationship Id="rId9" Type="http://schemas.openxmlformats.org/officeDocument/2006/relationships/image" Target="../media/image6163.png"/><Relationship Id="rId89" Type="http://schemas.openxmlformats.org/officeDocument/2006/relationships/image" Target="../media/image6203.png"/><Relationship Id="rId88" Type="http://schemas.openxmlformats.org/officeDocument/2006/relationships/customXml" Target="../ink/ink6219.xml"/><Relationship Id="rId87" Type="http://schemas.openxmlformats.org/officeDocument/2006/relationships/image" Target="../media/image6202.png"/><Relationship Id="rId86" Type="http://schemas.openxmlformats.org/officeDocument/2006/relationships/customXml" Target="../ink/ink6218.xml"/><Relationship Id="rId85" Type="http://schemas.openxmlformats.org/officeDocument/2006/relationships/image" Target="../media/image6201.png"/><Relationship Id="rId84" Type="http://schemas.openxmlformats.org/officeDocument/2006/relationships/customXml" Target="../ink/ink6217.xml"/><Relationship Id="rId83" Type="http://schemas.openxmlformats.org/officeDocument/2006/relationships/image" Target="../media/image6200.png"/><Relationship Id="rId82" Type="http://schemas.openxmlformats.org/officeDocument/2006/relationships/customXml" Target="../ink/ink6216.xml"/><Relationship Id="rId81" Type="http://schemas.openxmlformats.org/officeDocument/2006/relationships/image" Target="../media/image6199.png"/><Relationship Id="rId80" Type="http://schemas.openxmlformats.org/officeDocument/2006/relationships/customXml" Target="../ink/ink6215.xml"/><Relationship Id="rId8" Type="http://schemas.openxmlformats.org/officeDocument/2006/relationships/customXml" Target="../ink/ink6179.xml"/><Relationship Id="rId79" Type="http://schemas.openxmlformats.org/officeDocument/2006/relationships/image" Target="../media/image6198.png"/><Relationship Id="rId78" Type="http://schemas.openxmlformats.org/officeDocument/2006/relationships/customXml" Target="../ink/ink6214.xml"/><Relationship Id="rId77" Type="http://schemas.openxmlformats.org/officeDocument/2006/relationships/image" Target="../media/image6197.png"/><Relationship Id="rId76" Type="http://schemas.openxmlformats.org/officeDocument/2006/relationships/customXml" Target="../ink/ink6213.xml"/><Relationship Id="rId75" Type="http://schemas.openxmlformats.org/officeDocument/2006/relationships/image" Target="../media/image6196.png"/><Relationship Id="rId74" Type="http://schemas.openxmlformats.org/officeDocument/2006/relationships/customXml" Target="../ink/ink6212.xml"/><Relationship Id="rId73" Type="http://schemas.openxmlformats.org/officeDocument/2006/relationships/image" Target="../media/image6195.png"/><Relationship Id="rId72" Type="http://schemas.openxmlformats.org/officeDocument/2006/relationships/customXml" Target="../ink/ink6211.xml"/><Relationship Id="rId71" Type="http://schemas.openxmlformats.org/officeDocument/2006/relationships/image" Target="../media/image6194.png"/><Relationship Id="rId70" Type="http://schemas.openxmlformats.org/officeDocument/2006/relationships/customXml" Target="../ink/ink6210.xml"/><Relationship Id="rId7" Type="http://schemas.openxmlformats.org/officeDocument/2006/relationships/image" Target="../media/image6162.png"/><Relationship Id="rId69" Type="http://schemas.openxmlformats.org/officeDocument/2006/relationships/image" Target="../media/image6193.png"/><Relationship Id="rId68" Type="http://schemas.openxmlformats.org/officeDocument/2006/relationships/customXml" Target="../ink/ink6209.xml"/><Relationship Id="rId67" Type="http://schemas.openxmlformats.org/officeDocument/2006/relationships/image" Target="../media/image6192.png"/><Relationship Id="rId66" Type="http://schemas.openxmlformats.org/officeDocument/2006/relationships/customXml" Target="../ink/ink6208.xml"/><Relationship Id="rId65" Type="http://schemas.openxmlformats.org/officeDocument/2006/relationships/image" Target="../media/image6191.png"/><Relationship Id="rId64" Type="http://schemas.openxmlformats.org/officeDocument/2006/relationships/customXml" Target="../ink/ink6207.xml"/><Relationship Id="rId63" Type="http://schemas.openxmlformats.org/officeDocument/2006/relationships/image" Target="../media/image6190.png"/><Relationship Id="rId62" Type="http://schemas.openxmlformats.org/officeDocument/2006/relationships/customXml" Target="../ink/ink6206.xml"/><Relationship Id="rId61" Type="http://schemas.openxmlformats.org/officeDocument/2006/relationships/image" Target="../media/image6189.png"/><Relationship Id="rId60" Type="http://schemas.openxmlformats.org/officeDocument/2006/relationships/customXml" Target="../ink/ink6205.xml"/><Relationship Id="rId6" Type="http://schemas.openxmlformats.org/officeDocument/2006/relationships/customXml" Target="../ink/ink6178.xml"/><Relationship Id="rId59" Type="http://schemas.openxmlformats.org/officeDocument/2006/relationships/image" Target="../media/image6188.png"/><Relationship Id="rId58" Type="http://schemas.openxmlformats.org/officeDocument/2006/relationships/customXml" Target="../ink/ink6204.xml"/><Relationship Id="rId57" Type="http://schemas.openxmlformats.org/officeDocument/2006/relationships/image" Target="../media/image6187.png"/><Relationship Id="rId56" Type="http://schemas.openxmlformats.org/officeDocument/2006/relationships/customXml" Target="../ink/ink6203.xml"/><Relationship Id="rId55" Type="http://schemas.openxmlformats.org/officeDocument/2006/relationships/image" Target="../media/image6186.png"/><Relationship Id="rId54" Type="http://schemas.openxmlformats.org/officeDocument/2006/relationships/customXml" Target="../ink/ink6202.xml"/><Relationship Id="rId53" Type="http://schemas.openxmlformats.org/officeDocument/2006/relationships/image" Target="../media/image6185.png"/><Relationship Id="rId52" Type="http://schemas.openxmlformats.org/officeDocument/2006/relationships/customXml" Target="../ink/ink6201.xml"/><Relationship Id="rId51" Type="http://schemas.openxmlformats.org/officeDocument/2006/relationships/image" Target="../media/image6184.png"/><Relationship Id="rId50" Type="http://schemas.openxmlformats.org/officeDocument/2006/relationships/customXml" Target="../ink/ink6200.xml"/><Relationship Id="rId5" Type="http://schemas.openxmlformats.org/officeDocument/2006/relationships/image" Target="../media/image6161.png"/><Relationship Id="rId49" Type="http://schemas.openxmlformats.org/officeDocument/2006/relationships/image" Target="../media/image6183.png"/><Relationship Id="rId48" Type="http://schemas.openxmlformats.org/officeDocument/2006/relationships/customXml" Target="../ink/ink6199.xml"/><Relationship Id="rId47" Type="http://schemas.openxmlformats.org/officeDocument/2006/relationships/image" Target="../media/image6182.png"/><Relationship Id="rId465" Type="http://schemas.openxmlformats.org/officeDocument/2006/relationships/slideLayout" Target="../slideLayouts/slideLayout1.xml"/><Relationship Id="rId464" Type="http://schemas.openxmlformats.org/officeDocument/2006/relationships/tags" Target="../tags/tag82.xml"/><Relationship Id="rId463" Type="http://schemas.openxmlformats.org/officeDocument/2006/relationships/image" Target="../media/image6389.png"/><Relationship Id="rId462" Type="http://schemas.openxmlformats.org/officeDocument/2006/relationships/customXml" Target="../ink/ink6406.xml"/><Relationship Id="rId461" Type="http://schemas.openxmlformats.org/officeDocument/2006/relationships/image" Target="../media/image6388.png"/><Relationship Id="rId460" Type="http://schemas.openxmlformats.org/officeDocument/2006/relationships/customXml" Target="../ink/ink6405.xml"/><Relationship Id="rId46" Type="http://schemas.openxmlformats.org/officeDocument/2006/relationships/customXml" Target="../ink/ink6198.xml"/><Relationship Id="rId459" Type="http://schemas.openxmlformats.org/officeDocument/2006/relationships/image" Target="../media/image6387.png"/><Relationship Id="rId458" Type="http://schemas.openxmlformats.org/officeDocument/2006/relationships/customXml" Target="../ink/ink6404.xml"/><Relationship Id="rId457" Type="http://schemas.openxmlformats.org/officeDocument/2006/relationships/image" Target="../media/image6386.png"/><Relationship Id="rId456" Type="http://schemas.openxmlformats.org/officeDocument/2006/relationships/customXml" Target="../ink/ink6403.xml"/><Relationship Id="rId455" Type="http://schemas.openxmlformats.org/officeDocument/2006/relationships/image" Target="../media/image6385.png"/><Relationship Id="rId454" Type="http://schemas.openxmlformats.org/officeDocument/2006/relationships/customXml" Target="../ink/ink6402.xml"/><Relationship Id="rId453" Type="http://schemas.openxmlformats.org/officeDocument/2006/relationships/image" Target="../media/image6384.png"/><Relationship Id="rId452" Type="http://schemas.openxmlformats.org/officeDocument/2006/relationships/customXml" Target="../ink/ink6401.xml"/><Relationship Id="rId451" Type="http://schemas.openxmlformats.org/officeDocument/2006/relationships/image" Target="../media/image6383.png"/><Relationship Id="rId450" Type="http://schemas.openxmlformats.org/officeDocument/2006/relationships/customXml" Target="../ink/ink6400.xml"/><Relationship Id="rId45" Type="http://schemas.openxmlformats.org/officeDocument/2006/relationships/image" Target="../media/image6181.png"/><Relationship Id="rId449" Type="http://schemas.openxmlformats.org/officeDocument/2006/relationships/image" Target="../media/image3144.png"/><Relationship Id="rId448" Type="http://schemas.openxmlformats.org/officeDocument/2006/relationships/customXml" Target="../ink/ink6399.xml"/><Relationship Id="rId447" Type="http://schemas.openxmlformats.org/officeDocument/2006/relationships/image" Target="../media/image6382.png"/><Relationship Id="rId446" Type="http://schemas.openxmlformats.org/officeDocument/2006/relationships/customXml" Target="../ink/ink6398.xml"/><Relationship Id="rId445" Type="http://schemas.openxmlformats.org/officeDocument/2006/relationships/image" Target="../media/image6381.png"/><Relationship Id="rId444" Type="http://schemas.openxmlformats.org/officeDocument/2006/relationships/customXml" Target="../ink/ink6397.xml"/><Relationship Id="rId443" Type="http://schemas.openxmlformats.org/officeDocument/2006/relationships/image" Target="../media/image6380.png"/><Relationship Id="rId442" Type="http://schemas.openxmlformats.org/officeDocument/2006/relationships/customXml" Target="../ink/ink6396.xml"/><Relationship Id="rId441" Type="http://schemas.openxmlformats.org/officeDocument/2006/relationships/image" Target="../media/image6379.png"/><Relationship Id="rId440" Type="http://schemas.openxmlformats.org/officeDocument/2006/relationships/customXml" Target="../ink/ink6395.xml"/><Relationship Id="rId44" Type="http://schemas.openxmlformats.org/officeDocument/2006/relationships/customXml" Target="../ink/ink6197.xml"/><Relationship Id="rId439" Type="http://schemas.openxmlformats.org/officeDocument/2006/relationships/image" Target="../media/image6378.png"/><Relationship Id="rId438" Type="http://schemas.openxmlformats.org/officeDocument/2006/relationships/customXml" Target="../ink/ink6394.xml"/><Relationship Id="rId437" Type="http://schemas.openxmlformats.org/officeDocument/2006/relationships/image" Target="../media/image6377.png"/><Relationship Id="rId436" Type="http://schemas.openxmlformats.org/officeDocument/2006/relationships/customXml" Target="../ink/ink6393.xml"/><Relationship Id="rId435" Type="http://schemas.openxmlformats.org/officeDocument/2006/relationships/image" Target="../media/image6376.png"/><Relationship Id="rId434" Type="http://schemas.openxmlformats.org/officeDocument/2006/relationships/customXml" Target="../ink/ink6392.xml"/><Relationship Id="rId433" Type="http://schemas.openxmlformats.org/officeDocument/2006/relationships/image" Target="../media/image6375.png"/><Relationship Id="rId432" Type="http://schemas.openxmlformats.org/officeDocument/2006/relationships/customXml" Target="../ink/ink6391.xml"/><Relationship Id="rId431" Type="http://schemas.openxmlformats.org/officeDocument/2006/relationships/image" Target="../media/image6374.png"/><Relationship Id="rId430" Type="http://schemas.openxmlformats.org/officeDocument/2006/relationships/customXml" Target="../ink/ink6390.xml"/><Relationship Id="rId43" Type="http://schemas.openxmlformats.org/officeDocument/2006/relationships/image" Target="../media/image6180.png"/><Relationship Id="rId429" Type="http://schemas.openxmlformats.org/officeDocument/2006/relationships/image" Target="../media/image6373.png"/><Relationship Id="rId428" Type="http://schemas.openxmlformats.org/officeDocument/2006/relationships/customXml" Target="../ink/ink6389.xml"/><Relationship Id="rId427" Type="http://schemas.openxmlformats.org/officeDocument/2006/relationships/image" Target="../media/image6372.png"/><Relationship Id="rId426" Type="http://schemas.openxmlformats.org/officeDocument/2006/relationships/customXml" Target="../ink/ink6388.xml"/><Relationship Id="rId425" Type="http://schemas.openxmlformats.org/officeDocument/2006/relationships/image" Target="../media/image6371.png"/><Relationship Id="rId424" Type="http://schemas.openxmlformats.org/officeDocument/2006/relationships/customXml" Target="../ink/ink6387.xml"/><Relationship Id="rId423" Type="http://schemas.openxmlformats.org/officeDocument/2006/relationships/image" Target="../media/image6370.png"/><Relationship Id="rId422" Type="http://schemas.openxmlformats.org/officeDocument/2006/relationships/customXml" Target="../ink/ink6386.xml"/><Relationship Id="rId421" Type="http://schemas.openxmlformats.org/officeDocument/2006/relationships/image" Target="../media/image6369.png"/><Relationship Id="rId420" Type="http://schemas.openxmlformats.org/officeDocument/2006/relationships/customXml" Target="../ink/ink6385.xml"/><Relationship Id="rId42" Type="http://schemas.openxmlformats.org/officeDocument/2006/relationships/customXml" Target="../ink/ink6196.xml"/><Relationship Id="rId419" Type="http://schemas.openxmlformats.org/officeDocument/2006/relationships/image" Target="../media/image6368.png"/><Relationship Id="rId418" Type="http://schemas.openxmlformats.org/officeDocument/2006/relationships/customXml" Target="../ink/ink6384.xml"/><Relationship Id="rId417" Type="http://schemas.openxmlformats.org/officeDocument/2006/relationships/image" Target="../media/image6367.png"/><Relationship Id="rId416" Type="http://schemas.openxmlformats.org/officeDocument/2006/relationships/customXml" Target="../ink/ink6383.xml"/><Relationship Id="rId415" Type="http://schemas.openxmlformats.org/officeDocument/2006/relationships/image" Target="../media/image6366.png"/><Relationship Id="rId414" Type="http://schemas.openxmlformats.org/officeDocument/2006/relationships/customXml" Target="../ink/ink6382.xml"/><Relationship Id="rId413" Type="http://schemas.openxmlformats.org/officeDocument/2006/relationships/image" Target="../media/image6365.png"/><Relationship Id="rId412" Type="http://schemas.openxmlformats.org/officeDocument/2006/relationships/customXml" Target="../ink/ink6381.xml"/><Relationship Id="rId411" Type="http://schemas.openxmlformats.org/officeDocument/2006/relationships/image" Target="../media/image6364.png"/><Relationship Id="rId410" Type="http://schemas.openxmlformats.org/officeDocument/2006/relationships/customXml" Target="../ink/ink6380.xml"/><Relationship Id="rId41" Type="http://schemas.openxmlformats.org/officeDocument/2006/relationships/image" Target="../media/image6179.png"/><Relationship Id="rId409" Type="http://schemas.openxmlformats.org/officeDocument/2006/relationships/image" Target="../media/image6363.png"/><Relationship Id="rId408" Type="http://schemas.openxmlformats.org/officeDocument/2006/relationships/customXml" Target="../ink/ink6379.xml"/><Relationship Id="rId407" Type="http://schemas.openxmlformats.org/officeDocument/2006/relationships/image" Target="../media/image6362.png"/><Relationship Id="rId406" Type="http://schemas.openxmlformats.org/officeDocument/2006/relationships/customXml" Target="../ink/ink6378.xml"/><Relationship Id="rId405" Type="http://schemas.openxmlformats.org/officeDocument/2006/relationships/image" Target="../media/image6361.png"/><Relationship Id="rId404" Type="http://schemas.openxmlformats.org/officeDocument/2006/relationships/customXml" Target="../ink/ink6377.xml"/><Relationship Id="rId403" Type="http://schemas.openxmlformats.org/officeDocument/2006/relationships/image" Target="../media/image6360.png"/><Relationship Id="rId402" Type="http://schemas.openxmlformats.org/officeDocument/2006/relationships/customXml" Target="../ink/ink6376.xml"/><Relationship Id="rId401" Type="http://schemas.openxmlformats.org/officeDocument/2006/relationships/image" Target="../media/image6359.png"/><Relationship Id="rId400" Type="http://schemas.openxmlformats.org/officeDocument/2006/relationships/customXml" Target="../ink/ink6375.xml"/><Relationship Id="rId40" Type="http://schemas.openxmlformats.org/officeDocument/2006/relationships/customXml" Target="../ink/ink6195.xml"/><Relationship Id="rId4" Type="http://schemas.openxmlformats.org/officeDocument/2006/relationships/customXml" Target="../ink/ink6177.xml"/><Relationship Id="rId399" Type="http://schemas.openxmlformats.org/officeDocument/2006/relationships/image" Target="../media/image6358.png"/><Relationship Id="rId398" Type="http://schemas.openxmlformats.org/officeDocument/2006/relationships/customXml" Target="../ink/ink6374.xml"/><Relationship Id="rId397" Type="http://schemas.openxmlformats.org/officeDocument/2006/relationships/image" Target="../media/image6357.png"/><Relationship Id="rId396" Type="http://schemas.openxmlformats.org/officeDocument/2006/relationships/customXml" Target="../ink/ink6373.xml"/><Relationship Id="rId395" Type="http://schemas.openxmlformats.org/officeDocument/2006/relationships/image" Target="../media/image6356.png"/><Relationship Id="rId394" Type="http://schemas.openxmlformats.org/officeDocument/2006/relationships/customXml" Target="../ink/ink6372.xml"/><Relationship Id="rId393" Type="http://schemas.openxmlformats.org/officeDocument/2006/relationships/image" Target="../media/image6355.png"/><Relationship Id="rId392" Type="http://schemas.openxmlformats.org/officeDocument/2006/relationships/customXml" Target="../ink/ink6371.xml"/><Relationship Id="rId391" Type="http://schemas.openxmlformats.org/officeDocument/2006/relationships/image" Target="../media/image6354.png"/><Relationship Id="rId390" Type="http://schemas.openxmlformats.org/officeDocument/2006/relationships/customXml" Target="../ink/ink6370.xml"/><Relationship Id="rId39" Type="http://schemas.openxmlformats.org/officeDocument/2006/relationships/image" Target="../media/image6178.png"/><Relationship Id="rId389" Type="http://schemas.openxmlformats.org/officeDocument/2006/relationships/image" Target="../media/image6353.png"/><Relationship Id="rId388" Type="http://schemas.openxmlformats.org/officeDocument/2006/relationships/customXml" Target="../ink/ink6369.xml"/><Relationship Id="rId387" Type="http://schemas.openxmlformats.org/officeDocument/2006/relationships/image" Target="../media/image6352.png"/><Relationship Id="rId386" Type="http://schemas.openxmlformats.org/officeDocument/2006/relationships/customXml" Target="../ink/ink6368.xml"/><Relationship Id="rId385" Type="http://schemas.openxmlformats.org/officeDocument/2006/relationships/image" Target="../media/image6351.png"/><Relationship Id="rId384" Type="http://schemas.openxmlformats.org/officeDocument/2006/relationships/customXml" Target="../ink/ink6367.xml"/><Relationship Id="rId383" Type="http://schemas.openxmlformats.org/officeDocument/2006/relationships/image" Target="../media/image6350.png"/><Relationship Id="rId382" Type="http://schemas.openxmlformats.org/officeDocument/2006/relationships/customXml" Target="../ink/ink6366.xml"/><Relationship Id="rId381" Type="http://schemas.openxmlformats.org/officeDocument/2006/relationships/image" Target="../media/image6349.png"/><Relationship Id="rId380" Type="http://schemas.openxmlformats.org/officeDocument/2006/relationships/customXml" Target="../ink/ink6365.xml"/><Relationship Id="rId38" Type="http://schemas.openxmlformats.org/officeDocument/2006/relationships/customXml" Target="../ink/ink6194.xml"/><Relationship Id="rId379" Type="http://schemas.openxmlformats.org/officeDocument/2006/relationships/image" Target="../media/image6348.png"/><Relationship Id="rId378" Type="http://schemas.openxmlformats.org/officeDocument/2006/relationships/customXml" Target="../ink/ink6364.xml"/><Relationship Id="rId377" Type="http://schemas.openxmlformats.org/officeDocument/2006/relationships/image" Target="../media/image6347.png"/><Relationship Id="rId376" Type="http://schemas.openxmlformats.org/officeDocument/2006/relationships/customXml" Target="../ink/ink6363.xml"/><Relationship Id="rId375" Type="http://schemas.openxmlformats.org/officeDocument/2006/relationships/image" Target="../media/image6346.png"/><Relationship Id="rId374" Type="http://schemas.openxmlformats.org/officeDocument/2006/relationships/customXml" Target="../ink/ink6362.xml"/><Relationship Id="rId373" Type="http://schemas.openxmlformats.org/officeDocument/2006/relationships/image" Target="../media/image6345.png"/><Relationship Id="rId372" Type="http://schemas.openxmlformats.org/officeDocument/2006/relationships/customXml" Target="../ink/ink6361.xml"/><Relationship Id="rId371" Type="http://schemas.openxmlformats.org/officeDocument/2006/relationships/image" Target="../media/image6344.png"/><Relationship Id="rId370" Type="http://schemas.openxmlformats.org/officeDocument/2006/relationships/customXml" Target="../ink/ink6360.xml"/><Relationship Id="rId37" Type="http://schemas.openxmlformats.org/officeDocument/2006/relationships/image" Target="../media/image6177.png"/><Relationship Id="rId369" Type="http://schemas.openxmlformats.org/officeDocument/2006/relationships/image" Target="../media/image6343.png"/><Relationship Id="rId368" Type="http://schemas.openxmlformats.org/officeDocument/2006/relationships/customXml" Target="../ink/ink6359.xml"/><Relationship Id="rId367" Type="http://schemas.openxmlformats.org/officeDocument/2006/relationships/image" Target="../media/image6342.png"/><Relationship Id="rId366" Type="http://schemas.openxmlformats.org/officeDocument/2006/relationships/customXml" Target="../ink/ink6358.xml"/><Relationship Id="rId365" Type="http://schemas.openxmlformats.org/officeDocument/2006/relationships/image" Target="../media/image6341.png"/><Relationship Id="rId364" Type="http://schemas.openxmlformats.org/officeDocument/2006/relationships/customXml" Target="../ink/ink6357.xml"/><Relationship Id="rId363" Type="http://schemas.openxmlformats.org/officeDocument/2006/relationships/image" Target="../media/image6340.png"/><Relationship Id="rId362" Type="http://schemas.openxmlformats.org/officeDocument/2006/relationships/customXml" Target="../ink/ink6356.xml"/><Relationship Id="rId361" Type="http://schemas.openxmlformats.org/officeDocument/2006/relationships/image" Target="../media/image6339.png"/><Relationship Id="rId360" Type="http://schemas.openxmlformats.org/officeDocument/2006/relationships/customXml" Target="../ink/ink6355.xml"/><Relationship Id="rId36" Type="http://schemas.openxmlformats.org/officeDocument/2006/relationships/customXml" Target="../ink/ink6193.xml"/><Relationship Id="rId359" Type="http://schemas.openxmlformats.org/officeDocument/2006/relationships/image" Target="../media/image6338.png"/><Relationship Id="rId358" Type="http://schemas.openxmlformats.org/officeDocument/2006/relationships/customXml" Target="../ink/ink6354.xml"/><Relationship Id="rId357" Type="http://schemas.openxmlformats.org/officeDocument/2006/relationships/image" Target="../media/image6337.png"/><Relationship Id="rId356" Type="http://schemas.openxmlformats.org/officeDocument/2006/relationships/customXml" Target="../ink/ink6353.xml"/><Relationship Id="rId355" Type="http://schemas.openxmlformats.org/officeDocument/2006/relationships/image" Target="../media/image6336.png"/><Relationship Id="rId354" Type="http://schemas.openxmlformats.org/officeDocument/2006/relationships/customXml" Target="../ink/ink6352.xml"/><Relationship Id="rId353" Type="http://schemas.openxmlformats.org/officeDocument/2006/relationships/image" Target="../media/image6335.png"/><Relationship Id="rId352" Type="http://schemas.openxmlformats.org/officeDocument/2006/relationships/customXml" Target="../ink/ink6351.xml"/><Relationship Id="rId351" Type="http://schemas.openxmlformats.org/officeDocument/2006/relationships/image" Target="../media/image6334.png"/><Relationship Id="rId350" Type="http://schemas.openxmlformats.org/officeDocument/2006/relationships/customXml" Target="../ink/ink6350.xml"/><Relationship Id="rId35" Type="http://schemas.openxmlformats.org/officeDocument/2006/relationships/image" Target="../media/image6176.png"/><Relationship Id="rId349" Type="http://schemas.openxmlformats.org/officeDocument/2006/relationships/image" Target="../media/image6333.png"/><Relationship Id="rId348" Type="http://schemas.openxmlformats.org/officeDocument/2006/relationships/customXml" Target="../ink/ink6349.xml"/><Relationship Id="rId347" Type="http://schemas.openxmlformats.org/officeDocument/2006/relationships/image" Target="../media/image6332.png"/><Relationship Id="rId346" Type="http://schemas.openxmlformats.org/officeDocument/2006/relationships/customXml" Target="../ink/ink6348.xml"/><Relationship Id="rId345" Type="http://schemas.openxmlformats.org/officeDocument/2006/relationships/image" Target="../media/image6331.png"/><Relationship Id="rId344" Type="http://schemas.openxmlformats.org/officeDocument/2006/relationships/customXml" Target="../ink/ink6347.xml"/><Relationship Id="rId343" Type="http://schemas.openxmlformats.org/officeDocument/2006/relationships/image" Target="../media/image6330.png"/><Relationship Id="rId342" Type="http://schemas.openxmlformats.org/officeDocument/2006/relationships/customXml" Target="../ink/ink6346.xml"/><Relationship Id="rId341" Type="http://schemas.openxmlformats.org/officeDocument/2006/relationships/image" Target="../media/image6329.png"/><Relationship Id="rId340" Type="http://schemas.openxmlformats.org/officeDocument/2006/relationships/customXml" Target="../ink/ink6345.xml"/><Relationship Id="rId34" Type="http://schemas.openxmlformats.org/officeDocument/2006/relationships/customXml" Target="../ink/ink6192.xml"/><Relationship Id="rId339" Type="http://schemas.openxmlformats.org/officeDocument/2006/relationships/image" Target="../media/image6328.png"/><Relationship Id="rId338" Type="http://schemas.openxmlformats.org/officeDocument/2006/relationships/customXml" Target="../ink/ink6344.xml"/><Relationship Id="rId337" Type="http://schemas.openxmlformats.org/officeDocument/2006/relationships/image" Target="../media/image6327.png"/><Relationship Id="rId336" Type="http://schemas.openxmlformats.org/officeDocument/2006/relationships/customXml" Target="../ink/ink6343.xml"/><Relationship Id="rId335" Type="http://schemas.openxmlformats.org/officeDocument/2006/relationships/image" Target="../media/image6326.png"/><Relationship Id="rId334" Type="http://schemas.openxmlformats.org/officeDocument/2006/relationships/customXml" Target="../ink/ink6342.xml"/><Relationship Id="rId333" Type="http://schemas.openxmlformats.org/officeDocument/2006/relationships/image" Target="../media/image6325.png"/><Relationship Id="rId332" Type="http://schemas.openxmlformats.org/officeDocument/2006/relationships/customXml" Target="../ink/ink6341.xml"/><Relationship Id="rId331" Type="http://schemas.openxmlformats.org/officeDocument/2006/relationships/image" Target="../media/image6324.png"/><Relationship Id="rId330" Type="http://schemas.openxmlformats.org/officeDocument/2006/relationships/customXml" Target="../ink/ink6340.xml"/><Relationship Id="rId33" Type="http://schemas.openxmlformats.org/officeDocument/2006/relationships/image" Target="../media/image6175.png"/><Relationship Id="rId329" Type="http://schemas.openxmlformats.org/officeDocument/2006/relationships/image" Target="../media/image6323.png"/><Relationship Id="rId328" Type="http://schemas.openxmlformats.org/officeDocument/2006/relationships/customXml" Target="../ink/ink6339.xml"/><Relationship Id="rId327" Type="http://schemas.openxmlformats.org/officeDocument/2006/relationships/image" Target="../media/image6322.png"/><Relationship Id="rId326" Type="http://schemas.openxmlformats.org/officeDocument/2006/relationships/customXml" Target="../ink/ink6338.xml"/><Relationship Id="rId325" Type="http://schemas.openxmlformats.org/officeDocument/2006/relationships/image" Target="../media/image6321.png"/><Relationship Id="rId324" Type="http://schemas.openxmlformats.org/officeDocument/2006/relationships/customXml" Target="../ink/ink6337.xml"/><Relationship Id="rId323" Type="http://schemas.openxmlformats.org/officeDocument/2006/relationships/image" Target="../media/image6320.png"/><Relationship Id="rId322" Type="http://schemas.openxmlformats.org/officeDocument/2006/relationships/customXml" Target="../ink/ink6336.xml"/><Relationship Id="rId321" Type="http://schemas.openxmlformats.org/officeDocument/2006/relationships/image" Target="../media/image6319.png"/><Relationship Id="rId320" Type="http://schemas.openxmlformats.org/officeDocument/2006/relationships/customXml" Target="../ink/ink6335.xml"/><Relationship Id="rId32" Type="http://schemas.openxmlformats.org/officeDocument/2006/relationships/customXml" Target="../ink/ink6191.xml"/><Relationship Id="rId319" Type="http://schemas.openxmlformats.org/officeDocument/2006/relationships/image" Target="../media/image6318.png"/><Relationship Id="rId318" Type="http://schemas.openxmlformats.org/officeDocument/2006/relationships/customXml" Target="../ink/ink6334.xml"/><Relationship Id="rId317" Type="http://schemas.openxmlformats.org/officeDocument/2006/relationships/image" Target="../media/image6317.png"/><Relationship Id="rId316" Type="http://schemas.openxmlformats.org/officeDocument/2006/relationships/customXml" Target="../ink/ink6333.xml"/><Relationship Id="rId315" Type="http://schemas.openxmlformats.org/officeDocument/2006/relationships/image" Target="../media/image6316.png"/><Relationship Id="rId314" Type="http://schemas.openxmlformats.org/officeDocument/2006/relationships/customXml" Target="../ink/ink6332.xml"/><Relationship Id="rId313" Type="http://schemas.openxmlformats.org/officeDocument/2006/relationships/image" Target="../media/image6315.png"/><Relationship Id="rId312" Type="http://schemas.openxmlformats.org/officeDocument/2006/relationships/customXml" Target="../ink/ink6331.xml"/><Relationship Id="rId311" Type="http://schemas.openxmlformats.org/officeDocument/2006/relationships/image" Target="../media/image6314.png"/><Relationship Id="rId310" Type="http://schemas.openxmlformats.org/officeDocument/2006/relationships/customXml" Target="../ink/ink6330.xml"/><Relationship Id="rId31" Type="http://schemas.openxmlformats.org/officeDocument/2006/relationships/image" Target="../media/image6174.png"/><Relationship Id="rId309" Type="http://schemas.openxmlformats.org/officeDocument/2006/relationships/image" Target="../media/image6313.png"/><Relationship Id="rId308" Type="http://schemas.openxmlformats.org/officeDocument/2006/relationships/customXml" Target="../ink/ink6329.xml"/><Relationship Id="rId307" Type="http://schemas.openxmlformats.org/officeDocument/2006/relationships/image" Target="../media/image6312.png"/><Relationship Id="rId306" Type="http://schemas.openxmlformats.org/officeDocument/2006/relationships/customXml" Target="../ink/ink6328.xml"/><Relationship Id="rId305" Type="http://schemas.openxmlformats.org/officeDocument/2006/relationships/image" Target="../media/image6311.png"/><Relationship Id="rId304" Type="http://schemas.openxmlformats.org/officeDocument/2006/relationships/customXml" Target="../ink/ink6327.xml"/><Relationship Id="rId303" Type="http://schemas.openxmlformats.org/officeDocument/2006/relationships/image" Target="../media/image6310.png"/><Relationship Id="rId302" Type="http://schemas.openxmlformats.org/officeDocument/2006/relationships/customXml" Target="../ink/ink6326.xml"/><Relationship Id="rId301" Type="http://schemas.openxmlformats.org/officeDocument/2006/relationships/image" Target="../media/image6309.png"/><Relationship Id="rId300" Type="http://schemas.openxmlformats.org/officeDocument/2006/relationships/customXml" Target="../ink/ink6325.xml"/><Relationship Id="rId30" Type="http://schemas.openxmlformats.org/officeDocument/2006/relationships/customXml" Target="../ink/ink6190.xml"/><Relationship Id="rId3" Type="http://schemas.openxmlformats.org/officeDocument/2006/relationships/image" Target="../media/image6160.png"/><Relationship Id="rId299" Type="http://schemas.openxmlformats.org/officeDocument/2006/relationships/image" Target="../media/image6308.png"/><Relationship Id="rId298" Type="http://schemas.openxmlformats.org/officeDocument/2006/relationships/customXml" Target="../ink/ink6324.xml"/><Relationship Id="rId297" Type="http://schemas.openxmlformats.org/officeDocument/2006/relationships/image" Target="../media/image6307.png"/><Relationship Id="rId296" Type="http://schemas.openxmlformats.org/officeDocument/2006/relationships/customXml" Target="../ink/ink6323.xml"/><Relationship Id="rId295" Type="http://schemas.openxmlformats.org/officeDocument/2006/relationships/image" Target="../media/image6306.png"/><Relationship Id="rId294" Type="http://schemas.openxmlformats.org/officeDocument/2006/relationships/customXml" Target="../ink/ink6322.xml"/><Relationship Id="rId293" Type="http://schemas.openxmlformats.org/officeDocument/2006/relationships/image" Target="../media/image6305.png"/><Relationship Id="rId292" Type="http://schemas.openxmlformats.org/officeDocument/2006/relationships/customXml" Target="../ink/ink6321.xml"/><Relationship Id="rId291" Type="http://schemas.openxmlformats.org/officeDocument/2006/relationships/image" Target="../media/image6304.png"/><Relationship Id="rId290" Type="http://schemas.openxmlformats.org/officeDocument/2006/relationships/customXml" Target="../ink/ink6320.xml"/><Relationship Id="rId29" Type="http://schemas.openxmlformats.org/officeDocument/2006/relationships/image" Target="../media/image6173.png"/><Relationship Id="rId289" Type="http://schemas.openxmlformats.org/officeDocument/2006/relationships/image" Target="../media/image6303.png"/><Relationship Id="rId288" Type="http://schemas.openxmlformats.org/officeDocument/2006/relationships/customXml" Target="../ink/ink6319.xml"/><Relationship Id="rId287" Type="http://schemas.openxmlformats.org/officeDocument/2006/relationships/image" Target="../media/image6302.png"/><Relationship Id="rId286" Type="http://schemas.openxmlformats.org/officeDocument/2006/relationships/customXml" Target="../ink/ink6318.xml"/><Relationship Id="rId285" Type="http://schemas.openxmlformats.org/officeDocument/2006/relationships/image" Target="../media/image6301.png"/><Relationship Id="rId284" Type="http://schemas.openxmlformats.org/officeDocument/2006/relationships/customXml" Target="../ink/ink6317.xml"/><Relationship Id="rId283" Type="http://schemas.openxmlformats.org/officeDocument/2006/relationships/image" Target="../media/image6300.png"/><Relationship Id="rId282" Type="http://schemas.openxmlformats.org/officeDocument/2006/relationships/customXml" Target="../ink/ink6316.xml"/><Relationship Id="rId281" Type="http://schemas.openxmlformats.org/officeDocument/2006/relationships/image" Target="../media/image6299.png"/><Relationship Id="rId280" Type="http://schemas.openxmlformats.org/officeDocument/2006/relationships/customXml" Target="../ink/ink6315.xml"/><Relationship Id="rId28" Type="http://schemas.openxmlformats.org/officeDocument/2006/relationships/customXml" Target="../ink/ink6189.xml"/><Relationship Id="rId279" Type="http://schemas.openxmlformats.org/officeDocument/2006/relationships/image" Target="../media/image6298.png"/><Relationship Id="rId278" Type="http://schemas.openxmlformats.org/officeDocument/2006/relationships/customXml" Target="../ink/ink6314.xml"/><Relationship Id="rId277" Type="http://schemas.openxmlformats.org/officeDocument/2006/relationships/image" Target="../media/image6297.png"/><Relationship Id="rId276" Type="http://schemas.openxmlformats.org/officeDocument/2006/relationships/customXml" Target="../ink/ink6313.xml"/><Relationship Id="rId275" Type="http://schemas.openxmlformats.org/officeDocument/2006/relationships/image" Target="../media/image6296.png"/><Relationship Id="rId274" Type="http://schemas.openxmlformats.org/officeDocument/2006/relationships/customXml" Target="../ink/ink6312.xml"/><Relationship Id="rId273" Type="http://schemas.openxmlformats.org/officeDocument/2006/relationships/image" Target="../media/image6295.png"/><Relationship Id="rId272" Type="http://schemas.openxmlformats.org/officeDocument/2006/relationships/customXml" Target="../ink/ink6311.xml"/><Relationship Id="rId271" Type="http://schemas.openxmlformats.org/officeDocument/2006/relationships/image" Target="../media/image6294.png"/><Relationship Id="rId270" Type="http://schemas.openxmlformats.org/officeDocument/2006/relationships/customXml" Target="../ink/ink6310.xml"/><Relationship Id="rId27" Type="http://schemas.openxmlformats.org/officeDocument/2006/relationships/image" Target="../media/image6172.png"/><Relationship Id="rId269" Type="http://schemas.openxmlformats.org/officeDocument/2006/relationships/image" Target="../media/image6293.png"/><Relationship Id="rId268" Type="http://schemas.openxmlformats.org/officeDocument/2006/relationships/customXml" Target="../ink/ink6309.xml"/><Relationship Id="rId267" Type="http://schemas.openxmlformats.org/officeDocument/2006/relationships/image" Target="../media/image6292.png"/><Relationship Id="rId266" Type="http://schemas.openxmlformats.org/officeDocument/2006/relationships/customXml" Target="../ink/ink6308.xml"/><Relationship Id="rId265" Type="http://schemas.openxmlformats.org/officeDocument/2006/relationships/image" Target="../media/image6291.png"/><Relationship Id="rId264" Type="http://schemas.openxmlformats.org/officeDocument/2006/relationships/customXml" Target="../ink/ink6307.xml"/><Relationship Id="rId263" Type="http://schemas.openxmlformats.org/officeDocument/2006/relationships/image" Target="../media/image6290.png"/><Relationship Id="rId262" Type="http://schemas.openxmlformats.org/officeDocument/2006/relationships/customXml" Target="../ink/ink6306.xml"/><Relationship Id="rId261" Type="http://schemas.openxmlformats.org/officeDocument/2006/relationships/image" Target="../media/image6289.png"/><Relationship Id="rId260" Type="http://schemas.openxmlformats.org/officeDocument/2006/relationships/customXml" Target="../ink/ink6305.xml"/><Relationship Id="rId26" Type="http://schemas.openxmlformats.org/officeDocument/2006/relationships/customXml" Target="../ink/ink6188.xml"/><Relationship Id="rId259" Type="http://schemas.openxmlformats.org/officeDocument/2006/relationships/image" Target="../media/image6288.png"/><Relationship Id="rId258" Type="http://schemas.openxmlformats.org/officeDocument/2006/relationships/customXml" Target="../ink/ink6304.xml"/><Relationship Id="rId257" Type="http://schemas.openxmlformats.org/officeDocument/2006/relationships/image" Target="../media/image6287.png"/><Relationship Id="rId256" Type="http://schemas.openxmlformats.org/officeDocument/2006/relationships/customXml" Target="../ink/ink6303.xml"/><Relationship Id="rId255" Type="http://schemas.openxmlformats.org/officeDocument/2006/relationships/image" Target="../media/image6286.png"/><Relationship Id="rId254" Type="http://schemas.openxmlformats.org/officeDocument/2006/relationships/customXml" Target="../ink/ink6302.xml"/><Relationship Id="rId253" Type="http://schemas.openxmlformats.org/officeDocument/2006/relationships/image" Target="../media/image6285.png"/><Relationship Id="rId252" Type="http://schemas.openxmlformats.org/officeDocument/2006/relationships/customXml" Target="../ink/ink6301.xml"/><Relationship Id="rId251" Type="http://schemas.openxmlformats.org/officeDocument/2006/relationships/image" Target="../media/image6284.png"/><Relationship Id="rId250" Type="http://schemas.openxmlformats.org/officeDocument/2006/relationships/customXml" Target="../ink/ink6300.xml"/><Relationship Id="rId25" Type="http://schemas.openxmlformats.org/officeDocument/2006/relationships/image" Target="../media/image6171.png"/><Relationship Id="rId249" Type="http://schemas.openxmlformats.org/officeDocument/2006/relationships/image" Target="../media/image6283.png"/><Relationship Id="rId248" Type="http://schemas.openxmlformats.org/officeDocument/2006/relationships/customXml" Target="../ink/ink6299.xml"/><Relationship Id="rId247" Type="http://schemas.openxmlformats.org/officeDocument/2006/relationships/image" Target="../media/image6282.png"/><Relationship Id="rId246" Type="http://schemas.openxmlformats.org/officeDocument/2006/relationships/customXml" Target="../ink/ink6298.xml"/><Relationship Id="rId245" Type="http://schemas.openxmlformats.org/officeDocument/2006/relationships/image" Target="../media/image6281.png"/><Relationship Id="rId244" Type="http://schemas.openxmlformats.org/officeDocument/2006/relationships/customXml" Target="../ink/ink6297.xml"/><Relationship Id="rId243" Type="http://schemas.openxmlformats.org/officeDocument/2006/relationships/image" Target="../media/image6280.png"/><Relationship Id="rId242" Type="http://schemas.openxmlformats.org/officeDocument/2006/relationships/customXml" Target="../ink/ink6296.xml"/><Relationship Id="rId241" Type="http://schemas.openxmlformats.org/officeDocument/2006/relationships/image" Target="../media/image6279.png"/><Relationship Id="rId240" Type="http://schemas.openxmlformats.org/officeDocument/2006/relationships/customXml" Target="../ink/ink6295.xml"/><Relationship Id="rId24" Type="http://schemas.openxmlformats.org/officeDocument/2006/relationships/customXml" Target="../ink/ink6187.xml"/><Relationship Id="rId239" Type="http://schemas.openxmlformats.org/officeDocument/2006/relationships/image" Target="../media/image6278.png"/><Relationship Id="rId238" Type="http://schemas.openxmlformats.org/officeDocument/2006/relationships/customXml" Target="../ink/ink6294.xml"/><Relationship Id="rId237" Type="http://schemas.openxmlformats.org/officeDocument/2006/relationships/image" Target="../media/image6277.png"/><Relationship Id="rId236" Type="http://schemas.openxmlformats.org/officeDocument/2006/relationships/customXml" Target="../ink/ink6293.xml"/><Relationship Id="rId235" Type="http://schemas.openxmlformats.org/officeDocument/2006/relationships/image" Target="../media/image6276.png"/><Relationship Id="rId234" Type="http://schemas.openxmlformats.org/officeDocument/2006/relationships/customXml" Target="../ink/ink6292.xml"/><Relationship Id="rId233" Type="http://schemas.openxmlformats.org/officeDocument/2006/relationships/image" Target="../media/image6275.png"/><Relationship Id="rId232" Type="http://schemas.openxmlformats.org/officeDocument/2006/relationships/customXml" Target="../ink/ink6291.xml"/><Relationship Id="rId231" Type="http://schemas.openxmlformats.org/officeDocument/2006/relationships/image" Target="../media/image6274.png"/><Relationship Id="rId230" Type="http://schemas.openxmlformats.org/officeDocument/2006/relationships/customXml" Target="../ink/ink6290.xml"/><Relationship Id="rId23" Type="http://schemas.openxmlformats.org/officeDocument/2006/relationships/image" Target="../media/image6170.png"/><Relationship Id="rId229" Type="http://schemas.openxmlformats.org/officeDocument/2006/relationships/image" Target="../media/image6273.png"/><Relationship Id="rId228" Type="http://schemas.openxmlformats.org/officeDocument/2006/relationships/customXml" Target="../ink/ink6289.xml"/><Relationship Id="rId227" Type="http://schemas.openxmlformats.org/officeDocument/2006/relationships/image" Target="../media/image6272.png"/><Relationship Id="rId226" Type="http://schemas.openxmlformats.org/officeDocument/2006/relationships/customXml" Target="../ink/ink6288.xml"/><Relationship Id="rId225" Type="http://schemas.openxmlformats.org/officeDocument/2006/relationships/image" Target="../media/image6271.png"/><Relationship Id="rId224" Type="http://schemas.openxmlformats.org/officeDocument/2006/relationships/customXml" Target="../ink/ink6287.xml"/><Relationship Id="rId223" Type="http://schemas.openxmlformats.org/officeDocument/2006/relationships/image" Target="../media/image6270.png"/><Relationship Id="rId222" Type="http://schemas.openxmlformats.org/officeDocument/2006/relationships/customXml" Target="../ink/ink6286.xml"/><Relationship Id="rId221" Type="http://schemas.openxmlformats.org/officeDocument/2006/relationships/image" Target="../media/image6269.png"/><Relationship Id="rId220" Type="http://schemas.openxmlformats.org/officeDocument/2006/relationships/customXml" Target="../ink/ink6285.xml"/><Relationship Id="rId22" Type="http://schemas.openxmlformats.org/officeDocument/2006/relationships/customXml" Target="../ink/ink6186.xml"/><Relationship Id="rId219" Type="http://schemas.openxmlformats.org/officeDocument/2006/relationships/image" Target="../media/image6268.png"/><Relationship Id="rId218" Type="http://schemas.openxmlformats.org/officeDocument/2006/relationships/customXml" Target="../ink/ink6284.xml"/><Relationship Id="rId217" Type="http://schemas.openxmlformats.org/officeDocument/2006/relationships/image" Target="../media/image6267.png"/><Relationship Id="rId216" Type="http://schemas.openxmlformats.org/officeDocument/2006/relationships/customXml" Target="../ink/ink6283.xml"/><Relationship Id="rId215" Type="http://schemas.openxmlformats.org/officeDocument/2006/relationships/image" Target="../media/image6266.png"/><Relationship Id="rId214" Type="http://schemas.openxmlformats.org/officeDocument/2006/relationships/customXml" Target="../ink/ink6282.xml"/><Relationship Id="rId213" Type="http://schemas.openxmlformats.org/officeDocument/2006/relationships/image" Target="../media/image6265.png"/><Relationship Id="rId212" Type="http://schemas.openxmlformats.org/officeDocument/2006/relationships/customXml" Target="../ink/ink6281.xml"/><Relationship Id="rId211" Type="http://schemas.openxmlformats.org/officeDocument/2006/relationships/image" Target="../media/image6264.png"/><Relationship Id="rId210" Type="http://schemas.openxmlformats.org/officeDocument/2006/relationships/customXml" Target="../ink/ink6280.xml"/><Relationship Id="rId21" Type="http://schemas.openxmlformats.org/officeDocument/2006/relationships/image" Target="../media/image6169.png"/><Relationship Id="rId209" Type="http://schemas.openxmlformats.org/officeDocument/2006/relationships/image" Target="../media/image6263.png"/><Relationship Id="rId208" Type="http://schemas.openxmlformats.org/officeDocument/2006/relationships/customXml" Target="../ink/ink6279.xml"/><Relationship Id="rId207" Type="http://schemas.openxmlformats.org/officeDocument/2006/relationships/image" Target="../media/image6262.png"/><Relationship Id="rId206" Type="http://schemas.openxmlformats.org/officeDocument/2006/relationships/customXml" Target="../ink/ink6278.xml"/><Relationship Id="rId205" Type="http://schemas.openxmlformats.org/officeDocument/2006/relationships/image" Target="../media/image6261.png"/><Relationship Id="rId204" Type="http://schemas.openxmlformats.org/officeDocument/2006/relationships/customXml" Target="../ink/ink6277.xml"/><Relationship Id="rId203" Type="http://schemas.openxmlformats.org/officeDocument/2006/relationships/image" Target="../media/image6260.png"/><Relationship Id="rId202" Type="http://schemas.openxmlformats.org/officeDocument/2006/relationships/customXml" Target="../ink/ink6276.xml"/><Relationship Id="rId201" Type="http://schemas.openxmlformats.org/officeDocument/2006/relationships/image" Target="../media/image6259.png"/><Relationship Id="rId200" Type="http://schemas.openxmlformats.org/officeDocument/2006/relationships/customXml" Target="../ink/ink6275.xml"/><Relationship Id="rId20" Type="http://schemas.openxmlformats.org/officeDocument/2006/relationships/customXml" Target="../ink/ink6185.xml"/><Relationship Id="rId2" Type="http://schemas.openxmlformats.org/officeDocument/2006/relationships/customXml" Target="../ink/ink6176.xml"/><Relationship Id="rId199" Type="http://schemas.openxmlformats.org/officeDocument/2006/relationships/image" Target="../media/image6258.png"/><Relationship Id="rId198" Type="http://schemas.openxmlformats.org/officeDocument/2006/relationships/customXml" Target="../ink/ink6274.xml"/><Relationship Id="rId197" Type="http://schemas.openxmlformats.org/officeDocument/2006/relationships/image" Target="../media/image6257.png"/><Relationship Id="rId196" Type="http://schemas.openxmlformats.org/officeDocument/2006/relationships/customXml" Target="../ink/ink6273.xml"/><Relationship Id="rId195" Type="http://schemas.openxmlformats.org/officeDocument/2006/relationships/image" Target="../media/image6256.png"/><Relationship Id="rId194" Type="http://schemas.openxmlformats.org/officeDocument/2006/relationships/customXml" Target="../ink/ink6272.xml"/><Relationship Id="rId193" Type="http://schemas.openxmlformats.org/officeDocument/2006/relationships/image" Target="../media/image6255.png"/><Relationship Id="rId192" Type="http://schemas.openxmlformats.org/officeDocument/2006/relationships/customXml" Target="../ink/ink6271.xml"/><Relationship Id="rId191" Type="http://schemas.openxmlformats.org/officeDocument/2006/relationships/image" Target="../media/image6254.png"/><Relationship Id="rId190" Type="http://schemas.openxmlformats.org/officeDocument/2006/relationships/customXml" Target="../ink/ink6270.xml"/><Relationship Id="rId19" Type="http://schemas.openxmlformats.org/officeDocument/2006/relationships/image" Target="../media/image6168.png"/><Relationship Id="rId189" Type="http://schemas.openxmlformats.org/officeDocument/2006/relationships/image" Target="../media/image6253.png"/><Relationship Id="rId188" Type="http://schemas.openxmlformats.org/officeDocument/2006/relationships/customXml" Target="../ink/ink6269.xml"/><Relationship Id="rId187" Type="http://schemas.openxmlformats.org/officeDocument/2006/relationships/image" Target="../media/image6252.png"/><Relationship Id="rId186" Type="http://schemas.openxmlformats.org/officeDocument/2006/relationships/customXml" Target="../ink/ink6268.xml"/><Relationship Id="rId185" Type="http://schemas.openxmlformats.org/officeDocument/2006/relationships/image" Target="../media/image6251.png"/><Relationship Id="rId184" Type="http://schemas.openxmlformats.org/officeDocument/2006/relationships/customXml" Target="../ink/ink6267.xml"/><Relationship Id="rId183" Type="http://schemas.openxmlformats.org/officeDocument/2006/relationships/image" Target="../media/image6250.png"/><Relationship Id="rId182" Type="http://schemas.openxmlformats.org/officeDocument/2006/relationships/customXml" Target="../ink/ink6266.xml"/><Relationship Id="rId181" Type="http://schemas.openxmlformats.org/officeDocument/2006/relationships/image" Target="../media/image6249.png"/><Relationship Id="rId180" Type="http://schemas.openxmlformats.org/officeDocument/2006/relationships/customXml" Target="../ink/ink6265.xml"/><Relationship Id="rId18" Type="http://schemas.openxmlformats.org/officeDocument/2006/relationships/customXml" Target="../ink/ink6184.xml"/><Relationship Id="rId179" Type="http://schemas.openxmlformats.org/officeDocument/2006/relationships/image" Target="../media/image6248.png"/><Relationship Id="rId178" Type="http://schemas.openxmlformats.org/officeDocument/2006/relationships/customXml" Target="../ink/ink6264.xml"/><Relationship Id="rId177" Type="http://schemas.openxmlformats.org/officeDocument/2006/relationships/image" Target="../media/image6247.png"/><Relationship Id="rId176" Type="http://schemas.openxmlformats.org/officeDocument/2006/relationships/customXml" Target="../ink/ink6263.xml"/><Relationship Id="rId175" Type="http://schemas.openxmlformats.org/officeDocument/2006/relationships/image" Target="../media/image6246.png"/><Relationship Id="rId174" Type="http://schemas.openxmlformats.org/officeDocument/2006/relationships/customXml" Target="../ink/ink6262.xml"/><Relationship Id="rId173" Type="http://schemas.openxmlformats.org/officeDocument/2006/relationships/image" Target="../media/image6245.png"/><Relationship Id="rId172" Type="http://schemas.openxmlformats.org/officeDocument/2006/relationships/customXml" Target="../ink/ink6261.xml"/><Relationship Id="rId171" Type="http://schemas.openxmlformats.org/officeDocument/2006/relationships/image" Target="../media/image6244.png"/><Relationship Id="rId170" Type="http://schemas.openxmlformats.org/officeDocument/2006/relationships/customXml" Target="../ink/ink6260.xml"/><Relationship Id="rId17" Type="http://schemas.openxmlformats.org/officeDocument/2006/relationships/image" Target="../media/image6167.png"/><Relationship Id="rId169" Type="http://schemas.openxmlformats.org/officeDocument/2006/relationships/image" Target="../media/image6243.png"/><Relationship Id="rId168" Type="http://schemas.openxmlformats.org/officeDocument/2006/relationships/customXml" Target="../ink/ink6259.xml"/><Relationship Id="rId167" Type="http://schemas.openxmlformats.org/officeDocument/2006/relationships/image" Target="../media/image6242.png"/><Relationship Id="rId166" Type="http://schemas.openxmlformats.org/officeDocument/2006/relationships/customXml" Target="../ink/ink6258.xml"/><Relationship Id="rId165" Type="http://schemas.openxmlformats.org/officeDocument/2006/relationships/image" Target="../media/image6241.png"/><Relationship Id="rId164" Type="http://schemas.openxmlformats.org/officeDocument/2006/relationships/customXml" Target="../ink/ink6257.xml"/><Relationship Id="rId163" Type="http://schemas.openxmlformats.org/officeDocument/2006/relationships/image" Target="../media/image6240.png"/><Relationship Id="rId162" Type="http://schemas.openxmlformats.org/officeDocument/2006/relationships/customXml" Target="../ink/ink6256.xml"/><Relationship Id="rId161" Type="http://schemas.openxmlformats.org/officeDocument/2006/relationships/image" Target="../media/image6239.png"/><Relationship Id="rId160" Type="http://schemas.openxmlformats.org/officeDocument/2006/relationships/customXml" Target="../ink/ink6255.xml"/><Relationship Id="rId16" Type="http://schemas.openxmlformats.org/officeDocument/2006/relationships/customXml" Target="../ink/ink6183.xml"/><Relationship Id="rId159" Type="http://schemas.openxmlformats.org/officeDocument/2006/relationships/image" Target="../media/image6238.png"/><Relationship Id="rId158" Type="http://schemas.openxmlformats.org/officeDocument/2006/relationships/customXml" Target="../ink/ink6254.xml"/><Relationship Id="rId157" Type="http://schemas.openxmlformats.org/officeDocument/2006/relationships/image" Target="../media/image6237.png"/><Relationship Id="rId156" Type="http://schemas.openxmlformats.org/officeDocument/2006/relationships/customXml" Target="../ink/ink6253.xml"/><Relationship Id="rId155" Type="http://schemas.openxmlformats.org/officeDocument/2006/relationships/image" Target="../media/image6236.png"/><Relationship Id="rId154" Type="http://schemas.openxmlformats.org/officeDocument/2006/relationships/customXml" Target="../ink/ink6252.xml"/><Relationship Id="rId153" Type="http://schemas.openxmlformats.org/officeDocument/2006/relationships/image" Target="../media/image6235.png"/><Relationship Id="rId152" Type="http://schemas.openxmlformats.org/officeDocument/2006/relationships/customXml" Target="../ink/ink6251.xml"/><Relationship Id="rId151" Type="http://schemas.openxmlformats.org/officeDocument/2006/relationships/image" Target="../media/image6234.png"/><Relationship Id="rId150" Type="http://schemas.openxmlformats.org/officeDocument/2006/relationships/customXml" Target="../ink/ink6250.xml"/><Relationship Id="rId15" Type="http://schemas.openxmlformats.org/officeDocument/2006/relationships/image" Target="../media/image6166.png"/><Relationship Id="rId149" Type="http://schemas.openxmlformats.org/officeDocument/2006/relationships/image" Target="../media/image6233.png"/><Relationship Id="rId148" Type="http://schemas.openxmlformats.org/officeDocument/2006/relationships/customXml" Target="../ink/ink6249.xml"/><Relationship Id="rId147" Type="http://schemas.openxmlformats.org/officeDocument/2006/relationships/image" Target="../media/image6232.png"/><Relationship Id="rId146" Type="http://schemas.openxmlformats.org/officeDocument/2006/relationships/customXml" Target="../ink/ink6248.xml"/><Relationship Id="rId145" Type="http://schemas.openxmlformats.org/officeDocument/2006/relationships/image" Target="../media/image6231.png"/><Relationship Id="rId144" Type="http://schemas.openxmlformats.org/officeDocument/2006/relationships/customXml" Target="../ink/ink6247.xml"/><Relationship Id="rId143" Type="http://schemas.openxmlformats.org/officeDocument/2006/relationships/image" Target="../media/image6230.png"/><Relationship Id="rId142" Type="http://schemas.openxmlformats.org/officeDocument/2006/relationships/customXml" Target="../ink/ink6246.xml"/><Relationship Id="rId141" Type="http://schemas.openxmlformats.org/officeDocument/2006/relationships/image" Target="../media/image6229.png"/><Relationship Id="rId140" Type="http://schemas.openxmlformats.org/officeDocument/2006/relationships/customXml" Target="../ink/ink6245.xml"/><Relationship Id="rId14" Type="http://schemas.openxmlformats.org/officeDocument/2006/relationships/customXml" Target="../ink/ink6182.xml"/><Relationship Id="rId139" Type="http://schemas.openxmlformats.org/officeDocument/2006/relationships/image" Target="../media/image6228.png"/><Relationship Id="rId138" Type="http://schemas.openxmlformats.org/officeDocument/2006/relationships/customXml" Target="../ink/ink6244.xml"/><Relationship Id="rId137" Type="http://schemas.openxmlformats.org/officeDocument/2006/relationships/image" Target="../media/image6227.png"/><Relationship Id="rId136" Type="http://schemas.openxmlformats.org/officeDocument/2006/relationships/customXml" Target="../ink/ink6243.xml"/><Relationship Id="rId135" Type="http://schemas.openxmlformats.org/officeDocument/2006/relationships/image" Target="../media/image6226.png"/><Relationship Id="rId134" Type="http://schemas.openxmlformats.org/officeDocument/2006/relationships/customXml" Target="../ink/ink6242.xml"/><Relationship Id="rId133" Type="http://schemas.openxmlformats.org/officeDocument/2006/relationships/image" Target="../media/image6225.png"/><Relationship Id="rId132" Type="http://schemas.openxmlformats.org/officeDocument/2006/relationships/customXml" Target="../ink/ink6241.xml"/><Relationship Id="rId131" Type="http://schemas.openxmlformats.org/officeDocument/2006/relationships/image" Target="../media/image6224.png"/><Relationship Id="rId130" Type="http://schemas.openxmlformats.org/officeDocument/2006/relationships/customXml" Target="../ink/ink6240.xml"/><Relationship Id="rId13" Type="http://schemas.openxmlformats.org/officeDocument/2006/relationships/image" Target="../media/image6165.png"/><Relationship Id="rId129" Type="http://schemas.openxmlformats.org/officeDocument/2006/relationships/image" Target="../media/image6223.png"/><Relationship Id="rId128" Type="http://schemas.openxmlformats.org/officeDocument/2006/relationships/customXml" Target="../ink/ink6239.xml"/><Relationship Id="rId127" Type="http://schemas.openxmlformats.org/officeDocument/2006/relationships/image" Target="../media/image6222.png"/><Relationship Id="rId126" Type="http://schemas.openxmlformats.org/officeDocument/2006/relationships/customXml" Target="../ink/ink6238.xml"/><Relationship Id="rId125" Type="http://schemas.openxmlformats.org/officeDocument/2006/relationships/image" Target="../media/image6221.png"/><Relationship Id="rId124" Type="http://schemas.openxmlformats.org/officeDocument/2006/relationships/customXml" Target="../ink/ink6237.xml"/><Relationship Id="rId123" Type="http://schemas.openxmlformats.org/officeDocument/2006/relationships/image" Target="../media/image6220.png"/><Relationship Id="rId122" Type="http://schemas.openxmlformats.org/officeDocument/2006/relationships/customXml" Target="../ink/ink6236.xml"/><Relationship Id="rId121" Type="http://schemas.openxmlformats.org/officeDocument/2006/relationships/image" Target="../media/image6219.png"/><Relationship Id="rId120" Type="http://schemas.openxmlformats.org/officeDocument/2006/relationships/customXml" Target="../ink/ink6235.xml"/><Relationship Id="rId12" Type="http://schemas.openxmlformats.org/officeDocument/2006/relationships/customXml" Target="../ink/ink6181.xml"/><Relationship Id="rId119" Type="http://schemas.openxmlformats.org/officeDocument/2006/relationships/image" Target="../media/image6218.png"/><Relationship Id="rId118" Type="http://schemas.openxmlformats.org/officeDocument/2006/relationships/customXml" Target="../ink/ink6234.xml"/><Relationship Id="rId117" Type="http://schemas.openxmlformats.org/officeDocument/2006/relationships/image" Target="../media/image6217.png"/><Relationship Id="rId116" Type="http://schemas.openxmlformats.org/officeDocument/2006/relationships/customXml" Target="../ink/ink6233.xml"/><Relationship Id="rId115" Type="http://schemas.openxmlformats.org/officeDocument/2006/relationships/image" Target="../media/image6216.png"/><Relationship Id="rId114" Type="http://schemas.openxmlformats.org/officeDocument/2006/relationships/customXml" Target="../ink/ink6232.xml"/><Relationship Id="rId113" Type="http://schemas.openxmlformats.org/officeDocument/2006/relationships/image" Target="../media/image6215.png"/><Relationship Id="rId112" Type="http://schemas.openxmlformats.org/officeDocument/2006/relationships/customXml" Target="../ink/ink6231.xml"/><Relationship Id="rId111" Type="http://schemas.openxmlformats.org/officeDocument/2006/relationships/image" Target="../media/image6214.png"/><Relationship Id="rId110" Type="http://schemas.openxmlformats.org/officeDocument/2006/relationships/customXml" Target="../ink/ink6230.xml"/><Relationship Id="rId11" Type="http://schemas.openxmlformats.org/officeDocument/2006/relationships/image" Target="../media/image6164.png"/><Relationship Id="rId109" Type="http://schemas.openxmlformats.org/officeDocument/2006/relationships/image" Target="../media/image6213.png"/><Relationship Id="rId108" Type="http://schemas.openxmlformats.org/officeDocument/2006/relationships/customXml" Target="../ink/ink6229.xml"/><Relationship Id="rId107" Type="http://schemas.openxmlformats.org/officeDocument/2006/relationships/image" Target="../media/image6212.png"/><Relationship Id="rId106" Type="http://schemas.openxmlformats.org/officeDocument/2006/relationships/customXml" Target="../ink/ink6228.xml"/><Relationship Id="rId105" Type="http://schemas.openxmlformats.org/officeDocument/2006/relationships/image" Target="../media/image6211.png"/><Relationship Id="rId104" Type="http://schemas.openxmlformats.org/officeDocument/2006/relationships/customXml" Target="../ink/ink6227.xml"/><Relationship Id="rId103" Type="http://schemas.openxmlformats.org/officeDocument/2006/relationships/image" Target="../media/image6210.png"/><Relationship Id="rId102" Type="http://schemas.openxmlformats.org/officeDocument/2006/relationships/customXml" Target="../ink/ink6226.xml"/><Relationship Id="rId101" Type="http://schemas.openxmlformats.org/officeDocument/2006/relationships/image" Target="../media/image6209.png"/><Relationship Id="rId100" Type="http://schemas.openxmlformats.org/officeDocument/2006/relationships/customXml" Target="../ink/ink6225.xml"/><Relationship Id="rId10" Type="http://schemas.openxmlformats.org/officeDocument/2006/relationships/customXml" Target="../ink/ink6180.xml"/><Relationship Id="rId1" Type="http://schemas.openxmlformats.org/officeDocument/2006/relationships/image" Target="../media/image6159.emf"/></Relationships>
</file>

<file path=ppt/slides/_rels/slide21.xml.rels><?xml version="1.0" encoding="UTF-8" standalone="yes"?>
<Relationships xmlns="http://schemas.openxmlformats.org/package/2006/relationships"><Relationship Id="rId99" Type="http://schemas.openxmlformats.org/officeDocument/2006/relationships/customXml" Target="../ink/ink6456.xml"/><Relationship Id="rId98" Type="http://schemas.openxmlformats.org/officeDocument/2006/relationships/image" Target="../media/image6436.png"/><Relationship Id="rId97" Type="http://schemas.openxmlformats.org/officeDocument/2006/relationships/customXml" Target="../ink/ink6455.xml"/><Relationship Id="rId96" Type="http://schemas.openxmlformats.org/officeDocument/2006/relationships/image" Target="../media/image6435.png"/><Relationship Id="rId95" Type="http://schemas.openxmlformats.org/officeDocument/2006/relationships/customXml" Target="../ink/ink6454.xml"/><Relationship Id="rId94" Type="http://schemas.openxmlformats.org/officeDocument/2006/relationships/image" Target="../media/image6434.png"/><Relationship Id="rId93" Type="http://schemas.openxmlformats.org/officeDocument/2006/relationships/customXml" Target="../ink/ink6453.xml"/><Relationship Id="rId92" Type="http://schemas.openxmlformats.org/officeDocument/2006/relationships/image" Target="../media/image6433.png"/><Relationship Id="rId91" Type="http://schemas.openxmlformats.org/officeDocument/2006/relationships/customXml" Target="../ink/ink6452.xml"/><Relationship Id="rId90" Type="http://schemas.openxmlformats.org/officeDocument/2006/relationships/image" Target="../media/image6432.png"/><Relationship Id="rId9" Type="http://schemas.openxmlformats.org/officeDocument/2006/relationships/customXml" Target="../ink/ink6411.xml"/><Relationship Id="rId89" Type="http://schemas.openxmlformats.org/officeDocument/2006/relationships/customXml" Target="../ink/ink6451.xml"/><Relationship Id="rId88" Type="http://schemas.openxmlformats.org/officeDocument/2006/relationships/image" Target="../media/image6431.png"/><Relationship Id="rId87" Type="http://schemas.openxmlformats.org/officeDocument/2006/relationships/customXml" Target="../ink/ink6450.xml"/><Relationship Id="rId86" Type="http://schemas.openxmlformats.org/officeDocument/2006/relationships/image" Target="../media/image6430.png"/><Relationship Id="rId85" Type="http://schemas.openxmlformats.org/officeDocument/2006/relationships/customXml" Target="../ink/ink6449.xml"/><Relationship Id="rId84" Type="http://schemas.openxmlformats.org/officeDocument/2006/relationships/image" Target="../media/image6429.png"/><Relationship Id="rId83" Type="http://schemas.openxmlformats.org/officeDocument/2006/relationships/customXml" Target="../ink/ink6448.xml"/><Relationship Id="rId82" Type="http://schemas.openxmlformats.org/officeDocument/2006/relationships/image" Target="../media/image6428.png"/><Relationship Id="rId81" Type="http://schemas.openxmlformats.org/officeDocument/2006/relationships/customXml" Target="../ink/ink6447.xml"/><Relationship Id="rId80" Type="http://schemas.openxmlformats.org/officeDocument/2006/relationships/image" Target="../media/image6427.png"/><Relationship Id="rId8" Type="http://schemas.openxmlformats.org/officeDocument/2006/relationships/image" Target="../media/image6391.png"/><Relationship Id="rId79" Type="http://schemas.openxmlformats.org/officeDocument/2006/relationships/customXml" Target="../ink/ink6446.xml"/><Relationship Id="rId78" Type="http://schemas.openxmlformats.org/officeDocument/2006/relationships/image" Target="../media/image6426.png"/><Relationship Id="rId77" Type="http://schemas.openxmlformats.org/officeDocument/2006/relationships/customXml" Target="../ink/ink6445.xml"/><Relationship Id="rId76" Type="http://schemas.openxmlformats.org/officeDocument/2006/relationships/image" Target="../media/image6425.png"/><Relationship Id="rId75" Type="http://schemas.openxmlformats.org/officeDocument/2006/relationships/customXml" Target="../ink/ink6444.xml"/><Relationship Id="rId74" Type="http://schemas.openxmlformats.org/officeDocument/2006/relationships/image" Target="../media/image6424.png"/><Relationship Id="rId73" Type="http://schemas.openxmlformats.org/officeDocument/2006/relationships/customXml" Target="../ink/ink6443.xml"/><Relationship Id="rId72" Type="http://schemas.openxmlformats.org/officeDocument/2006/relationships/image" Target="../media/image6423.png"/><Relationship Id="rId71" Type="http://schemas.openxmlformats.org/officeDocument/2006/relationships/customXml" Target="../ink/ink6442.xml"/><Relationship Id="rId70" Type="http://schemas.openxmlformats.org/officeDocument/2006/relationships/image" Target="../media/image6422.png"/><Relationship Id="rId7" Type="http://schemas.openxmlformats.org/officeDocument/2006/relationships/customXml" Target="../ink/ink6410.xml"/><Relationship Id="rId69" Type="http://schemas.openxmlformats.org/officeDocument/2006/relationships/customXml" Target="../ink/ink6441.xml"/><Relationship Id="rId68" Type="http://schemas.openxmlformats.org/officeDocument/2006/relationships/image" Target="../media/image6421.png"/><Relationship Id="rId67" Type="http://schemas.openxmlformats.org/officeDocument/2006/relationships/customXml" Target="../ink/ink6440.xml"/><Relationship Id="rId66" Type="http://schemas.openxmlformats.org/officeDocument/2006/relationships/image" Target="../media/image6420.png"/><Relationship Id="rId657" Type="http://schemas.openxmlformats.org/officeDocument/2006/relationships/slideLayout" Target="../slideLayouts/slideLayout1.xml"/><Relationship Id="rId656" Type="http://schemas.openxmlformats.org/officeDocument/2006/relationships/tags" Target="../tags/tag83.xml"/><Relationship Id="rId655" Type="http://schemas.openxmlformats.org/officeDocument/2006/relationships/image" Target="../media/image6712.png"/><Relationship Id="rId654" Type="http://schemas.openxmlformats.org/officeDocument/2006/relationships/customXml" Target="../ink/ink6735.xml"/><Relationship Id="rId653" Type="http://schemas.openxmlformats.org/officeDocument/2006/relationships/image" Target="../media/image6711.png"/><Relationship Id="rId652" Type="http://schemas.openxmlformats.org/officeDocument/2006/relationships/customXml" Target="../ink/ink6734.xml"/><Relationship Id="rId651" Type="http://schemas.openxmlformats.org/officeDocument/2006/relationships/image" Target="../media/image6710.png"/><Relationship Id="rId650" Type="http://schemas.openxmlformats.org/officeDocument/2006/relationships/customXml" Target="../ink/ink6733.xml"/><Relationship Id="rId65" Type="http://schemas.openxmlformats.org/officeDocument/2006/relationships/customXml" Target="../ink/ink6439.xml"/><Relationship Id="rId649" Type="http://schemas.openxmlformats.org/officeDocument/2006/relationships/image" Target="../media/image6709.png"/><Relationship Id="rId648" Type="http://schemas.openxmlformats.org/officeDocument/2006/relationships/customXml" Target="../ink/ink6732.xml"/><Relationship Id="rId647" Type="http://schemas.openxmlformats.org/officeDocument/2006/relationships/image" Target="../media/image6708.png"/><Relationship Id="rId646" Type="http://schemas.openxmlformats.org/officeDocument/2006/relationships/customXml" Target="../ink/ink6731.xml"/><Relationship Id="rId645" Type="http://schemas.openxmlformats.org/officeDocument/2006/relationships/image" Target="../media/image6707.png"/><Relationship Id="rId644" Type="http://schemas.openxmlformats.org/officeDocument/2006/relationships/customXml" Target="../ink/ink6730.xml"/><Relationship Id="rId643" Type="http://schemas.openxmlformats.org/officeDocument/2006/relationships/image" Target="../media/image6706.png"/><Relationship Id="rId642" Type="http://schemas.openxmlformats.org/officeDocument/2006/relationships/customXml" Target="../ink/ink6729.xml"/><Relationship Id="rId641" Type="http://schemas.openxmlformats.org/officeDocument/2006/relationships/image" Target="../media/image6705.png"/><Relationship Id="rId640" Type="http://schemas.openxmlformats.org/officeDocument/2006/relationships/customXml" Target="../ink/ink6728.xml"/><Relationship Id="rId64" Type="http://schemas.openxmlformats.org/officeDocument/2006/relationships/image" Target="../media/image6419.png"/><Relationship Id="rId639" Type="http://schemas.openxmlformats.org/officeDocument/2006/relationships/image" Target="../media/image6704.png"/><Relationship Id="rId638" Type="http://schemas.openxmlformats.org/officeDocument/2006/relationships/customXml" Target="../ink/ink6727.xml"/><Relationship Id="rId637" Type="http://schemas.openxmlformats.org/officeDocument/2006/relationships/image" Target="../media/image6703.png"/><Relationship Id="rId636" Type="http://schemas.openxmlformats.org/officeDocument/2006/relationships/customXml" Target="../ink/ink6726.xml"/><Relationship Id="rId635" Type="http://schemas.openxmlformats.org/officeDocument/2006/relationships/image" Target="../media/image6702.png"/><Relationship Id="rId634" Type="http://schemas.openxmlformats.org/officeDocument/2006/relationships/customXml" Target="../ink/ink6725.xml"/><Relationship Id="rId633" Type="http://schemas.openxmlformats.org/officeDocument/2006/relationships/image" Target="../media/image6701.png"/><Relationship Id="rId632" Type="http://schemas.openxmlformats.org/officeDocument/2006/relationships/customXml" Target="../ink/ink6724.xml"/><Relationship Id="rId631" Type="http://schemas.openxmlformats.org/officeDocument/2006/relationships/image" Target="../media/image6700.png"/><Relationship Id="rId630" Type="http://schemas.openxmlformats.org/officeDocument/2006/relationships/customXml" Target="../ink/ink6723.xml"/><Relationship Id="rId63" Type="http://schemas.openxmlformats.org/officeDocument/2006/relationships/customXml" Target="../ink/ink6438.xml"/><Relationship Id="rId629" Type="http://schemas.openxmlformats.org/officeDocument/2006/relationships/image" Target="../media/image6699.png"/><Relationship Id="rId628" Type="http://schemas.openxmlformats.org/officeDocument/2006/relationships/customXml" Target="../ink/ink6722.xml"/><Relationship Id="rId627" Type="http://schemas.openxmlformats.org/officeDocument/2006/relationships/image" Target="../media/image6698.png"/><Relationship Id="rId626" Type="http://schemas.openxmlformats.org/officeDocument/2006/relationships/customXml" Target="../ink/ink6721.xml"/><Relationship Id="rId625" Type="http://schemas.openxmlformats.org/officeDocument/2006/relationships/image" Target="../media/image6697.png"/><Relationship Id="rId624" Type="http://schemas.openxmlformats.org/officeDocument/2006/relationships/customXml" Target="../ink/ink6720.xml"/><Relationship Id="rId623" Type="http://schemas.openxmlformats.org/officeDocument/2006/relationships/image" Target="../media/image6696.png"/><Relationship Id="rId622" Type="http://schemas.openxmlformats.org/officeDocument/2006/relationships/customXml" Target="../ink/ink6719.xml"/><Relationship Id="rId621" Type="http://schemas.openxmlformats.org/officeDocument/2006/relationships/image" Target="../media/image6695.png"/><Relationship Id="rId620" Type="http://schemas.openxmlformats.org/officeDocument/2006/relationships/customXml" Target="../ink/ink6718.xml"/><Relationship Id="rId62" Type="http://schemas.openxmlformats.org/officeDocument/2006/relationships/image" Target="../media/image6418.png"/><Relationship Id="rId619" Type="http://schemas.openxmlformats.org/officeDocument/2006/relationships/image" Target="../media/image6694.png"/><Relationship Id="rId618" Type="http://schemas.openxmlformats.org/officeDocument/2006/relationships/customXml" Target="../ink/ink6717.xml"/><Relationship Id="rId617" Type="http://schemas.openxmlformats.org/officeDocument/2006/relationships/image" Target="../media/image6693.png"/><Relationship Id="rId616" Type="http://schemas.openxmlformats.org/officeDocument/2006/relationships/customXml" Target="../ink/ink6716.xml"/><Relationship Id="rId615" Type="http://schemas.openxmlformats.org/officeDocument/2006/relationships/image" Target="../media/image6692.png"/><Relationship Id="rId614" Type="http://schemas.openxmlformats.org/officeDocument/2006/relationships/customXml" Target="../ink/ink6715.xml"/><Relationship Id="rId613" Type="http://schemas.openxmlformats.org/officeDocument/2006/relationships/image" Target="../media/image6691.png"/><Relationship Id="rId612" Type="http://schemas.openxmlformats.org/officeDocument/2006/relationships/customXml" Target="../ink/ink6714.xml"/><Relationship Id="rId611" Type="http://schemas.openxmlformats.org/officeDocument/2006/relationships/image" Target="../media/image6690.png"/><Relationship Id="rId610" Type="http://schemas.openxmlformats.org/officeDocument/2006/relationships/customXml" Target="../ink/ink6713.xml"/><Relationship Id="rId61" Type="http://schemas.openxmlformats.org/officeDocument/2006/relationships/customXml" Target="../ink/ink6437.xml"/><Relationship Id="rId609" Type="http://schemas.openxmlformats.org/officeDocument/2006/relationships/image" Target="../media/image6689.png"/><Relationship Id="rId608" Type="http://schemas.openxmlformats.org/officeDocument/2006/relationships/customXml" Target="../ink/ink6712.xml"/><Relationship Id="rId607" Type="http://schemas.openxmlformats.org/officeDocument/2006/relationships/image" Target="../media/image6688.png"/><Relationship Id="rId606" Type="http://schemas.openxmlformats.org/officeDocument/2006/relationships/customXml" Target="../ink/ink6711.xml"/><Relationship Id="rId605" Type="http://schemas.openxmlformats.org/officeDocument/2006/relationships/image" Target="../media/image6687.png"/><Relationship Id="rId604" Type="http://schemas.openxmlformats.org/officeDocument/2006/relationships/customXml" Target="../ink/ink6710.xml"/><Relationship Id="rId603" Type="http://schemas.openxmlformats.org/officeDocument/2006/relationships/image" Target="../media/image6686.png"/><Relationship Id="rId602" Type="http://schemas.openxmlformats.org/officeDocument/2006/relationships/customXml" Target="../ink/ink6709.xml"/><Relationship Id="rId601" Type="http://schemas.openxmlformats.org/officeDocument/2006/relationships/image" Target="../media/image6685.png"/><Relationship Id="rId600" Type="http://schemas.openxmlformats.org/officeDocument/2006/relationships/customXml" Target="../ink/ink6708.xml"/><Relationship Id="rId60" Type="http://schemas.openxmlformats.org/officeDocument/2006/relationships/image" Target="../media/image6417.png"/><Relationship Id="rId6" Type="http://schemas.openxmlformats.org/officeDocument/2006/relationships/image" Target="../media/image6390.png"/><Relationship Id="rId599" Type="http://schemas.openxmlformats.org/officeDocument/2006/relationships/image" Target="../media/image6684.png"/><Relationship Id="rId598" Type="http://schemas.openxmlformats.org/officeDocument/2006/relationships/customXml" Target="../ink/ink6707.xml"/><Relationship Id="rId597" Type="http://schemas.openxmlformats.org/officeDocument/2006/relationships/image" Target="../media/image6683.png"/><Relationship Id="rId596" Type="http://schemas.openxmlformats.org/officeDocument/2006/relationships/customXml" Target="../ink/ink6706.xml"/><Relationship Id="rId595" Type="http://schemas.openxmlformats.org/officeDocument/2006/relationships/image" Target="../media/image6682.png"/><Relationship Id="rId594" Type="http://schemas.openxmlformats.org/officeDocument/2006/relationships/customXml" Target="../ink/ink6705.xml"/><Relationship Id="rId593" Type="http://schemas.openxmlformats.org/officeDocument/2006/relationships/image" Target="../media/image6681.png"/><Relationship Id="rId592" Type="http://schemas.openxmlformats.org/officeDocument/2006/relationships/customXml" Target="../ink/ink6704.xml"/><Relationship Id="rId591" Type="http://schemas.openxmlformats.org/officeDocument/2006/relationships/image" Target="../media/image6680.png"/><Relationship Id="rId590" Type="http://schemas.openxmlformats.org/officeDocument/2006/relationships/customXml" Target="../ink/ink6703.xml"/><Relationship Id="rId59" Type="http://schemas.openxmlformats.org/officeDocument/2006/relationships/customXml" Target="../ink/ink6436.xml"/><Relationship Id="rId589" Type="http://schemas.openxmlformats.org/officeDocument/2006/relationships/image" Target="../media/image6679.png"/><Relationship Id="rId588" Type="http://schemas.openxmlformats.org/officeDocument/2006/relationships/customXml" Target="../ink/ink6702.xml"/><Relationship Id="rId587" Type="http://schemas.openxmlformats.org/officeDocument/2006/relationships/image" Target="../media/image6678.png"/><Relationship Id="rId586" Type="http://schemas.openxmlformats.org/officeDocument/2006/relationships/customXml" Target="../ink/ink6701.xml"/><Relationship Id="rId585" Type="http://schemas.openxmlformats.org/officeDocument/2006/relationships/image" Target="../media/image6677.png"/><Relationship Id="rId584" Type="http://schemas.openxmlformats.org/officeDocument/2006/relationships/customXml" Target="../ink/ink6700.xml"/><Relationship Id="rId583" Type="http://schemas.openxmlformats.org/officeDocument/2006/relationships/image" Target="../media/image6676.png"/><Relationship Id="rId582" Type="http://schemas.openxmlformats.org/officeDocument/2006/relationships/customXml" Target="../ink/ink6699.xml"/><Relationship Id="rId581" Type="http://schemas.openxmlformats.org/officeDocument/2006/relationships/image" Target="../media/image6675.png"/><Relationship Id="rId580" Type="http://schemas.openxmlformats.org/officeDocument/2006/relationships/customXml" Target="../ink/ink6698.xml"/><Relationship Id="rId58" Type="http://schemas.openxmlformats.org/officeDocument/2006/relationships/image" Target="../media/image6416.png"/><Relationship Id="rId579" Type="http://schemas.openxmlformats.org/officeDocument/2006/relationships/image" Target="../media/image6674.png"/><Relationship Id="rId578" Type="http://schemas.openxmlformats.org/officeDocument/2006/relationships/customXml" Target="../ink/ink6697.xml"/><Relationship Id="rId577" Type="http://schemas.openxmlformats.org/officeDocument/2006/relationships/image" Target="../media/image6673.png"/><Relationship Id="rId576" Type="http://schemas.openxmlformats.org/officeDocument/2006/relationships/customXml" Target="../ink/ink6696.xml"/><Relationship Id="rId575" Type="http://schemas.openxmlformats.org/officeDocument/2006/relationships/image" Target="../media/image6672.png"/><Relationship Id="rId574" Type="http://schemas.openxmlformats.org/officeDocument/2006/relationships/customXml" Target="../ink/ink6695.xml"/><Relationship Id="rId573" Type="http://schemas.openxmlformats.org/officeDocument/2006/relationships/image" Target="../media/image6671.png"/><Relationship Id="rId572" Type="http://schemas.openxmlformats.org/officeDocument/2006/relationships/customXml" Target="../ink/ink6694.xml"/><Relationship Id="rId571" Type="http://schemas.openxmlformats.org/officeDocument/2006/relationships/image" Target="../media/image6670.png"/><Relationship Id="rId570" Type="http://schemas.openxmlformats.org/officeDocument/2006/relationships/customXml" Target="../ink/ink6693.xml"/><Relationship Id="rId57" Type="http://schemas.openxmlformats.org/officeDocument/2006/relationships/customXml" Target="../ink/ink6435.xml"/><Relationship Id="rId569" Type="http://schemas.openxmlformats.org/officeDocument/2006/relationships/image" Target="../media/image6669.png"/><Relationship Id="rId568" Type="http://schemas.openxmlformats.org/officeDocument/2006/relationships/customXml" Target="../ink/ink6692.xml"/><Relationship Id="rId567" Type="http://schemas.openxmlformats.org/officeDocument/2006/relationships/image" Target="../media/image6668.png"/><Relationship Id="rId566" Type="http://schemas.openxmlformats.org/officeDocument/2006/relationships/customXml" Target="../ink/ink6691.xml"/><Relationship Id="rId565" Type="http://schemas.openxmlformats.org/officeDocument/2006/relationships/image" Target="../media/image6667.png"/><Relationship Id="rId564" Type="http://schemas.openxmlformats.org/officeDocument/2006/relationships/customXml" Target="../ink/ink6690.xml"/><Relationship Id="rId563" Type="http://schemas.openxmlformats.org/officeDocument/2006/relationships/image" Target="../media/image6666.png"/><Relationship Id="rId562" Type="http://schemas.openxmlformats.org/officeDocument/2006/relationships/customXml" Target="../ink/ink6689.xml"/><Relationship Id="rId561" Type="http://schemas.openxmlformats.org/officeDocument/2006/relationships/image" Target="../media/image6665.png"/><Relationship Id="rId560" Type="http://schemas.openxmlformats.org/officeDocument/2006/relationships/customXml" Target="../ink/ink6688.xml"/><Relationship Id="rId56" Type="http://schemas.openxmlformats.org/officeDocument/2006/relationships/image" Target="../media/image6415.png"/><Relationship Id="rId559" Type="http://schemas.openxmlformats.org/officeDocument/2006/relationships/image" Target="../media/image6664.png"/><Relationship Id="rId558" Type="http://schemas.openxmlformats.org/officeDocument/2006/relationships/customXml" Target="../ink/ink6687.xml"/><Relationship Id="rId557" Type="http://schemas.openxmlformats.org/officeDocument/2006/relationships/image" Target="../media/image6663.png"/><Relationship Id="rId556" Type="http://schemas.openxmlformats.org/officeDocument/2006/relationships/customXml" Target="../ink/ink6686.xml"/><Relationship Id="rId555" Type="http://schemas.openxmlformats.org/officeDocument/2006/relationships/image" Target="../media/image6662.png"/><Relationship Id="rId554" Type="http://schemas.openxmlformats.org/officeDocument/2006/relationships/customXml" Target="../ink/ink6685.xml"/><Relationship Id="rId553" Type="http://schemas.openxmlformats.org/officeDocument/2006/relationships/image" Target="../media/image6661.png"/><Relationship Id="rId552" Type="http://schemas.openxmlformats.org/officeDocument/2006/relationships/customXml" Target="../ink/ink6684.xml"/><Relationship Id="rId551" Type="http://schemas.openxmlformats.org/officeDocument/2006/relationships/image" Target="../media/image6660.png"/><Relationship Id="rId550" Type="http://schemas.openxmlformats.org/officeDocument/2006/relationships/customXml" Target="../ink/ink6683.xml"/><Relationship Id="rId55" Type="http://schemas.openxmlformats.org/officeDocument/2006/relationships/customXml" Target="../ink/ink6434.xml"/><Relationship Id="rId549" Type="http://schemas.openxmlformats.org/officeDocument/2006/relationships/image" Target="../media/image6659.png"/><Relationship Id="rId548" Type="http://schemas.openxmlformats.org/officeDocument/2006/relationships/customXml" Target="../ink/ink6682.xml"/><Relationship Id="rId547" Type="http://schemas.openxmlformats.org/officeDocument/2006/relationships/image" Target="../media/image6658.png"/><Relationship Id="rId546" Type="http://schemas.openxmlformats.org/officeDocument/2006/relationships/customXml" Target="../ink/ink6681.xml"/><Relationship Id="rId545" Type="http://schemas.openxmlformats.org/officeDocument/2006/relationships/image" Target="../media/image6657.png"/><Relationship Id="rId544" Type="http://schemas.openxmlformats.org/officeDocument/2006/relationships/customXml" Target="../ink/ink6680.xml"/><Relationship Id="rId543" Type="http://schemas.openxmlformats.org/officeDocument/2006/relationships/image" Target="../media/image6656.png"/><Relationship Id="rId542" Type="http://schemas.openxmlformats.org/officeDocument/2006/relationships/customXml" Target="../ink/ink6679.xml"/><Relationship Id="rId541" Type="http://schemas.openxmlformats.org/officeDocument/2006/relationships/image" Target="../media/image6655.png"/><Relationship Id="rId540" Type="http://schemas.openxmlformats.org/officeDocument/2006/relationships/customXml" Target="../ink/ink6678.xml"/><Relationship Id="rId54" Type="http://schemas.openxmlformats.org/officeDocument/2006/relationships/image" Target="../media/image6414.png"/><Relationship Id="rId539" Type="http://schemas.openxmlformats.org/officeDocument/2006/relationships/image" Target="../media/image6654.png"/><Relationship Id="rId538" Type="http://schemas.openxmlformats.org/officeDocument/2006/relationships/customXml" Target="../ink/ink6677.xml"/><Relationship Id="rId537" Type="http://schemas.openxmlformats.org/officeDocument/2006/relationships/image" Target="../media/image6653.png"/><Relationship Id="rId536" Type="http://schemas.openxmlformats.org/officeDocument/2006/relationships/customXml" Target="../ink/ink6676.xml"/><Relationship Id="rId535" Type="http://schemas.openxmlformats.org/officeDocument/2006/relationships/image" Target="../media/image6652.png"/><Relationship Id="rId534" Type="http://schemas.openxmlformats.org/officeDocument/2006/relationships/customXml" Target="../ink/ink6675.xml"/><Relationship Id="rId533" Type="http://schemas.openxmlformats.org/officeDocument/2006/relationships/image" Target="../media/image6651.png"/><Relationship Id="rId532" Type="http://schemas.openxmlformats.org/officeDocument/2006/relationships/customXml" Target="../ink/ink6674.xml"/><Relationship Id="rId531" Type="http://schemas.openxmlformats.org/officeDocument/2006/relationships/image" Target="../media/image6650.png"/><Relationship Id="rId530" Type="http://schemas.openxmlformats.org/officeDocument/2006/relationships/customXml" Target="../ink/ink6673.xml"/><Relationship Id="rId53" Type="http://schemas.openxmlformats.org/officeDocument/2006/relationships/customXml" Target="../ink/ink6433.xml"/><Relationship Id="rId529" Type="http://schemas.openxmlformats.org/officeDocument/2006/relationships/image" Target="../media/image6649.png"/><Relationship Id="rId528" Type="http://schemas.openxmlformats.org/officeDocument/2006/relationships/customXml" Target="../ink/ink6672.xml"/><Relationship Id="rId527" Type="http://schemas.openxmlformats.org/officeDocument/2006/relationships/image" Target="../media/image6648.png"/><Relationship Id="rId526" Type="http://schemas.openxmlformats.org/officeDocument/2006/relationships/customXml" Target="../ink/ink6671.xml"/><Relationship Id="rId525" Type="http://schemas.openxmlformats.org/officeDocument/2006/relationships/image" Target="../media/image6647.png"/><Relationship Id="rId524" Type="http://schemas.openxmlformats.org/officeDocument/2006/relationships/customXml" Target="../ink/ink6670.xml"/><Relationship Id="rId523" Type="http://schemas.openxmlformats.org/officeDocument/2006/relationships/image" Target="../media/image6646.png"/><Relationship Id="rId522" Type="http://schemas.openxmlformats.org/officeDocument/2006/relationships/customXml" Target="../ink/ink6669.xml"/><Relationship Id="rId521" Type="http://schemas.openxmlformats.org/officeDocument/2006/relationships/image" Target="../media/image6645.png"/><Relationship Id="rId520" Type="http://schemas.openxmlformats.org/officeDocument/2006/relationships/customXml" Target="../ink/ink6668.xml"/><Relationship Id="rId52" Type="http://schemas.openxmlformats.org/officeDocument/2006/relationships/image" Target="../media/image6413.png"/><Relationship Id="rId519" Type="http://schemas.openxmlformats.org/officeDocument/2006/relationships/image" Target="../media/image6644.png"/><Relationship Id="rId518" Type="http://schemas.openxmlformats.org/officeDocument/2006/relationships/customXml" Target="../ink/ink6667.xml"/><Relationship Id="rId517" Type="http://schemas.openxmlformats.org/officeDocument/2006/relationships/image" Target="../media/image6643.png"/><Relationship Id="rId516" Type="http://schemas.openxmlformats.org/officeDocument/2006/relationships/customXml" Target="../ink/ink6666.xml"/><Relationship Id="rId515" Type="http://schemas.openxmlformats.org/officeDocument/2006/relationships/image" Target="../media/image6642.png"/><Relationship Id="rId514" Type="http://schemas.openxmlformats.org/officeDocument/2006/relationships/customXml" Target="../ink/ink6665.xml"/><Relationship Id="rId513" Type="http://schemas.openxmlformats.org/officeDocument/2006/relationships/image" Target="../media/image6641.png"/><Relationship Id="rId512" Type="http://schemas.openxmlformats.org/officeDocument/2006/relationships/customXml" Target="../ink/ink6664.xml"/><Relationship Id="rId511" Type="http://schemas.openxmlformats.org/officeDocument/2006/relationships/image" Target="../media/image6640.png"/><Relationship Id="rId510" Type="http://schemas.openxmlformats.org/officeDocument/2006/relationships/customXml" Target="../ink/ink6663.xml"/><Relationship Id="rId51" Type="http://schemas.openxmlformats.org/officeDocument/2006/relationships/customXml" Target="../ink/ink6432.xml"/><Relationship Id="rId509" Type="http://schemas.openxmlformats.org/officeDocument/2006/relationships/image" Target="../media/image6639.png"/><Relationship Id="rId508" Type="http://schemas.openxmlformats.org/officeDocument/2006/relationships/customXml" Target="../ink/ink6662.xml"/><Relationship Id="rId507" Type="http://schemas.openxmlformats.org/officeDocument/2006/relationships/image" Target="../media/image6638.png"/><Relationship Id="rId506" Type="http://schemas.openxmlformats.org/officeDocument/2006/relationships/customXml" Target="../ink/ink6661.xml"/><Relationship Id="rId505" Type="http://schemas.openxmlformats.org/officeDocument/2006/relationships/image" Target="../media/image6637.png"/><Relationship Id="rId504" Type="http://schemas.openxmlformats.org/officeDocument/2006/relationships/customXml" Target="../ink/ink6660.xml"/><Relationship Id="rId503" Type="http://schemas.openxmlformats.org/officeDocument/2006/relationships/image" Target="../media/image6636.png"/><Relationship Id="rId502" Type="http://schemas.openxmlformats.org/officeDocument/2006/relationships/customXml" Target="../ink/ink6659.xml"/><Relationship Id="rId501" Type="http://schemas.openxmlformats.org/officeDocument/2006/relationships/image" Target="../media/image6635.png"/><Relationship Id="rId500" Type="http://schemas.openxmlformats.org/officeDocument/2006/relationships/customXml" Target="../ink/ink6658.xml"/><Relationship Id="rId50" Type="http://schemas.openxmlformats.org/officeDocument/2006/relationships/image" Target="../media/image6412.png"/><Relationship Id="rId5" Type="http://schemas.openxmlformats.org/officeDocument/2006/relationships/customXml" Target="../ink/ink6409.xml"/><Relationship Id="rId499" Type="http://schemas.openxmlformats.org/officeDocument/2006/relationships/image" Target="../media/image6634.png"/><Relationship Id="rId498" Type="http://schemas.openxmlformats.org/officeDocument/2006/relationships/customXml" Target="../ink/ink6657.xml"/><Relationship Id="rId497" Type="http://schemas.openxmlformats.org/officeDocument/2006/relationships/image" Target="../media/image6633.png"/><Relationship Id="rId496" Type="http://schemas.openxmlformats.org/officeDocument/2006/relationships/customXml" Target="../ink/ink6656.xml"/><Relationship Id="rId495" Type="http://schemas.openxmlformats.org/officeDocument/2006/relationships/image" Target="../media/image6632.png"/><Relationship Id="rId494" Type="http://schemas.openxmlformats.org/officeDocument/2006/relationships/customXml" Target="../ink/ink6655.xml"/><Relationship Id="rId493" Type="http://schemas.openxmlformats.org/officeDocument/2006/relationships/image" Target="../media/image6631.png"/><Relationship Id="rId492" Type="http://schemas.openxmlformats.org/officeDocument/2006/relationships/customXml" Target="../ink/ink6654.xml"/><Relationship Id="rId491" Type="http://schemas.openxmlformats.org/officeDocument/2006/relationships/image" Target="../media/image6630.png"/><Relationship Id="rId490" Type="http://schemas.openxmlformats.org/officeDocument/2006/relationships/customXml" Target="../ink/ink6653.xml"/><Relationship Id="rId49" Type="http://schemas.openxmlformats.org/officeDocument/2006/relationships/customXml" Target="../ink/ink6431.xml"/><Relationship Id="rId489" Type="http://schemas.openxmlformats.org/officeDocument/2006/relationships/image" Target="../media/image6629.png"/><Relationship Id="rId488" Type="http://schemas.openxmlformats.org/officeDocument/2006/relationships/customXml" Target="../ink/ink6652.xml"/><Relationship Id="rId487" Type="http://schemas.openxmlformats.org/officeDocument/2006/relationships/image" Target="../media/image6628.png"/><Relationship Id="rId486" Type="http://schemas.openxmlformats.org/officeDocument/2006/relationships/customXml" Target="../ink/ink6651.xml"/><Relationship Id="rId485" Type="http://schemas.openxmlformats.org/officeDocument/2006/relationships/image" Target="../media/image6627.png"/><Relationship Id="rId484" Type="http://schemas.openxmlformats.org/officeDocument/2006/relationships/customXml" Target="../ink/ink6650.xml"/><Relationship Id="rId483" Type="http://schemas.openxmlformats.org/officeDocument/2006/relationships/image" Target="../media/image6626.png"/><Relationship Id="rId482" Type="http://schemas.openxmlformats.org/officeDocument/2006/relationships/customXml" Target="../ink/ink6649.xml"/><Relationship Id="rId481" Type="http://schemas.openxmlformats.org/officeDocument/2006/relationships/image" Target="../media/image6625.png"/><Relationship Id="rId480" Type="http://schemas.openxmlformats.org/officeDocument/2006/relationships/customXml" Target="../ink/ink6648.xml"/><Relationship Id="rId48" Type="http://schemas.openxmlformats.org/officeDocument/2006/relationships/image" Target="../media/image6411.png"/><Relationship Id="rId479" Type="http://schemas.openxmlformats.org/officeDocument/2006/relationships/image" Target="../media/image6624.png"/><Relationship Id="rId478" Type="http://schemas.openxmlformats.org/officeDocument/2006/relationships/customXml" Target="../ink/ink6647.xml"/><Relationship Id="rId477" Type="http://schemas.openxmlformats.org/officeDocument/2006/relationships/image" Target="../media/image6623.png"/><Relationship Id="rId476" Type="http://schemas.openxmlformats.org/officeDocument/2006/relationships/customXml" Target="../ink/ink6646.xml"/><Relationship Id="rId475" Type="http://schemas.openxmlformats.org/officeDocument/2006/relationships/image" Target="../media/image6622.png"/><Relationship Id="rId474" Type="http://schemas.openxmlformats.org/officeDocument/2006/relationships/customXml" Target="../ink/ink6645.xml"/><Relationship Id="rId473" Type="http://schemas.openxmlformats.org/officeDocument/2006/relationships/image" Target="../media/image6621.png"/><Relationship Id="rId472" Type="http://schemas.openxmlformats.org/officeDocument/2006/relationships/customXml" Target="../ink/ink6644.xml"/><Relationship Id="rId471" Type="http://schemas.openxmlformats.org/officeDocument/2006/relationships/image" Target="../media/image6620.png"/><Relationship Id="rId470" Type="http://schemas.openxmlformats.org/officeDocument/2006/relationships/customXml" Target="../ink/ink6643.xml"/><Relationship Id="rId47" Type="http://schemas.openxmlformats.org/officeDocument/2006/relationships/customXml" Target="../ink/ink6430.xml"/><Relationship Id="rId469" Type="http://schemas.openxmlformats.org/officeDocument/2006/relationships/image" Target="../media/image6619.png"/><Relationship Id="rId468" Type="http://schemas.openxmlformats.org/officeDocument/2006/relationships/customXml" Target="../ink/ink6642.xml"/><Relationship Id="rId467" Type="http://schemas.openxmlformats.org/officeDocument/2006/relationships/image" Target="../media/image6618.png"/><Relationship Id="rId466" Type="http://schemas.openxmlformats.org/officeDocument/2006/relationships/customXml" Target="../ink/ink6641.xml"/><Relationship Id="rId465" Type="http://schemas.openxmlformats.org/officeDocument/2006/relationships/image" Target="../media/image6617.png"/><Relationship Id="rId464" Type="http://schemas.openxmlformats.org/officeDocument/2006/relationships/customXml" Target="../ink/ink6640.xml"/><Relationship Id="rId463" Type="http://schemas.openxmlformats.org/officeDocument/2006/relationships/image" Target="../media/image6616.png"/><Relationship Id="rId462" Type="http://schemas.openxmlformats.org/officeDocument/2006/relationships/customXml" Target="../ink/ink6639.xml"/><Relationship Id="rId461" Type="http://schemas.openxmlformats.org/officeDocument/2006/relationships/image" Target="../media/image6615.png"/><Relationship Id="rId460" Type="http://schemas.openxmlformats.org/officeDocument/2006/relationships/customXml" Target="../ink/ink6638.xml"/><Relationship Id="rId46" Type="http://schemas.openxmlformats.org/officeDocument/2006/relationships/image" Target="../media/image6410.png"/><Relationship Id="rId459" Type="http://schemas.openxmlformats.org/officeDocument/2006/relationships/image" Target="../media/image6614.png"/><Relationship Id="rId458" Type="http://schemas.openxmlformats.org/officeDocument/2006/relationships/customXml" Target="../ink/ink6637.xml"/><Relationship Id="rId457" Type="http://schemas.openxmlformats.org/officeDocument/2006/relationships/image" Target="../media/image6613.png"/><Relationship Id="rId456" Type="http://schemas.openxmlformats.org/officeDocument/2006/relationships/customXml" Target="../ink/ink6636.xml"/><Relationship Id="rId455" Type="http://schemas.openxmlformats.org/officeDocument/2006/relationships/image" Target="../media/image6612.png"/><Relationship Id="rId454" Type="http://schemas.openxmlformats.org/officeDocument/2006/relationships/customXml" Target="../ink/ink6635.xml"/><Relationship Id="rId453" Type="http://schemas.openxmlformats.org/officeDocument/2006/relationships/image" Target="../media/image6611.png"/><Relationship Id="rId452" Type="http://schemas.openxmlformats.org/officeDocument/2006/relationships/customXml" Target="../ink/ink6634.xml"/><Relationship Id="rId451" Type="http://schemas.openxmlformats.org/officeDocument/2006/relationships/image" Target="../media/image6610.png"/><Relationship Id="rId450" Type="http://schemas.openxmlformats.org/officeDocument/2006/relationships/customXml" Target="../ink/ink6633.xml"/><Relationship Id="rId45" Type="http://schemas.openxmlformats.org/officeDocument/2006/relationships/customXml" Target="../ink/ink6429.xml"/><Relationship Id="rId449" Type="http://schemas.openxmlformats.org/officeDocument/2006/relationships/image" Target="../media/image6609.png"/><Relationship Id="rId448" Type="http://schemas.openxmlformats.org/officeDocument/2006/relationships/customXml" Target="../ink/ink6632.xml"/><Relationship Id="rId447" Type="http://schemas.openxmlformats.org/officeDocument/2006/relationships/image" Target="../media/image6608.png"/><Relationship Id="rId446" Type="http://schemas.openxmlformats.org/officeDocument/2006/relationships/customXml" Target="../ink/ink6631.xml"/><Relationship Id="rId445" Type="http://schemas.openxmlformats.org/officeDocument/2006/relationships/image" Target="../media/image6607.png"/><Relationship Id="rId444" Type="http://schemas.openxmlformats.org/officeDocument/2006/relationships/customXml" Target="../ink/ink6630.xml"/><Relationship Id="rId443" Type="http://schemas.openxmlformats.org/officeDocument/2006/relationships/customXml" Target="../ink/ink6629.xml"/><Relationship Id="rId442" Type="http://schemas.openxmlformats.org/officeDocument/2006/relationships/image" Target="../media/image6606.png"/><Relationship Id="rId441" Type="http://schemas.openxmlformats.org/officeDocument/2006/relationships/customXml" Target="../ink/ink6628.xml"/><Relationship Id="rId440" Type="http://schemas.openxmlformats.org/officeDocument/2006/relationships/image" Target="../media/image6605.png"/><Relationship Id="rId44" Type="http://schemas.openxmlformats.org/officeDocument/2006/relationships/image" Target="../media/image6409.png"/><Relationship Id="rId439" Type="http://schemas.openxmlformats.org/officeDocument/2006/relationships/customXml" Target="../ink/ink6627.xml"/><Relationship Id="rId438" Type="http://schemas.openxmlformats.org/officeDocument/2006/relationships/image" Target="../media/image6604.png"/><Relationship Id="rId437" Type="http://schemas.openxmlformats.org/officeDocument/2006/relationships/customXml" Target="../ink/ink6626.xml"/><Relationship Id="rId436" Type="http://schemas.openxmlformats.org/officeDocument/2006/relationships/image" Target="../media/image6603.png"/><Relationship Id="rId435" Type="http://schemas.openxmlformats.org/officeDocument/2006/relationships/customXml" Target="../ink/ink6625.xml"/><Relationship Id="rId434" Type="http://schemas.openxmlformats.org/officeDocument/2006/relationships/image" Target="../media/image6602.png"/><Relationship Id="rId433" Type="http://schemas.openxmlformats.org/officeDocument/2006/relationships/customXml" Target="../ink/ink6624.xml"/><Relationship Id="rId432" Type="http://schemas.openxmlformats.org/officeDocument/2006/relationships/image" Target="../media/image6601.png"/><Relationship Id="rId431" Type="http://schemas.openxmlformats.org/officeDocument/2006/relationships/customXml" Target="../ink/ink6623.xml"/><Relationship Id="rId430" Type="http://schemas.openxmlformats.org/officeDocument/2006/relationships/image" Target="../media/image6600.png"/><Relationship Id="rId43" Type="http://schemas.openxmlformats.org/officeDocument/2006/relationships/customXml" Target="../ink/ink6428.xml"/><Relationship Id="rId429" Type="http://schemas.openxmlformats.org/officeDocument/2006/relationships/customXml" Target="../ink/ink6622.xml"/><Relationship Id="rId428" Type="http://schemas.openxmlformats.org/officeDocument/2006/relationships/image" Target="../media/image6599.png"/><Relationship Id="rId427" Type="http://schemas.openxmlformats.org/officeDocument/2006/relationships/customXml" Target="../ink/ink6621.xml"/><Relationship Id="rId426" Type="http://schemas.openxmlformats.org/officeDocument/2006/relationships/image" Target="../media/image6598.png"/><Relationship Id="rId425" Type="http://schemas.openxmlformats.org/officeDocument/2006/relationships/customXml" Target="../ink/ink6620.xml"/><Relationship Id="rId424" Type="http://schemas.openxmlformats.org/officeDocument/2006/relationships/image" Target="../media/image6597.png"/><Relationship Id="rId423" Type="http://schemas.openxmlformats.org/officeDocument/2006/relationships/customXml" Target="../ink/ink6619.xml"/><Relationship Id="rId422" Type="http://schemas.openxmlformats.org/officeDocument/2006/relationships/image" Target="../media/image6596.png"/><Relationship Id="rId421" Type="http://schemas.openxmlformats.org/officeDocument/2006/relationships/customXml" Target="../ink/ink6618.xml"/><Relationship Id="rId420" Type="http://schemas.openxmlformats.org/officeDocument/2006/relationships/image" Target="../media/image6595.png"/><Relationship Id="rId42" Type="http://schemas.openxmlformats.org/officeDocument/2006/relationships/image" Target="../media/image6408.png"/><Relationship Id="rId419" Type="http://schemas.openxmlformats.org/officeDocument/2006/relationships/customXml" Target="../ink/ink6617.xml"/><Relationship Id="rId418" Type="http://schemas.openxmlformats.org/officeDocument/2006/relationships/image" Target="../media/image6594.png"/><Relationship Id="rId417" Type="http://schemas.openxmlformats.org/officeDocument/2006/relationships/customXml" Target="../ink/ink6616.xml"/><Relationship Id="rId416" Type="http://schemas.openxmlformats.org/officeDocument/2006/relationships/image" Target="../media/image6593.png"/><Relationship Id="rId415" Type="http://schemas.openxmlformats.org/officeDocument/2006/relationships/customXml" Target="../ink/ink6615.xml"/><Relationship Id="rId414" Type="http://schemas.openxmlformats.org/officeDocument/2006/relationships/image" Target="../media/image6592.png"/><Relationship Id="rId413" Type="http://schemas.openxmlformats.org/officeDocument/2006/relationships/customXml" Target="../ink/ink6614.xml"/><Relationship Id="rId412" Type="http://schemas.openxmlformats.org/officeDocument/2006/relationships/image" Target="../media/image6591.png"/><Relationship Id="rId411" Type="http://schemas.openxmlformats.org/officeDocument/2006/relationships/customXml" Target="../ink/ink6613.xml"/><Relationship Id="rId410" Type="http://schemas.openxmlformats.org/officeDocument/2006/relationships/image" Target="../media/image6590.png"/><Relationship Id="rId41" Type="http://schemas.openxmlformats.org/officeDocument/2006/relationships/customXml" Target="../ink/ink6427.xml"/><Relationship Id="rId409" Type="http://schemas.openxmlformats.org/officeDocument/2006/relationships/customXml" Target="../ink/ink6612.xml"/><Relationship Id="rId408" Type="http://schemas.openxmlformats.org/officeDocument/2006/relationships/image" Target="../media/image6589.png"/><Relationship Id="rId407" Type="http://schemas.openxmlformats.org/officeDocument/2006/relationships/customXml" Target="../ink/ink6611.xml"/><Relationship Id="rId406" Type="http://schemas.openxmlformats.org/officeDocument/2006/relationships/image" Target="../media/image6588.png"/><Relationship Id="rId405" Type="http://schemas.openxmlformats.org/officeDocument/2006/relationships/customXml" Target="../ink/ink6610.xml"/><Relationship Id="rId404" Type="http://schemas.openxmlformats.org/officeDocument/2006/relationships/image" Target="../media/image6587.png"/><Relationship Id="rId403" Type="http://schemas.openxmlformats.org/officeDocument/2006/relationships/customXml" Target="../ink/ink6609.xml"/><Relationship Id="rId402" Type="http://schemas.openxmlformats.org/officeDocument/2006/relationships/image" Target="../media/image6586.png"/><Relationship Id="rId401" Type="http://schemas.openxmlformats.org/officeDocument/2006/relationships/customXml" Target="../ink/ink6608.xml"/><Relationship Id="rId400" Type="http://schemas.openxmlformats.org/officeDocument/2006/relationships/image" Target="../media/image6585.png"/><Relationship Id="rId40" Type="http://schemas.openxmlformats.org/officeDocument/2006/relationships/image" Target="../media/image6407.png"/><Relationship Id="rId4" Type="http://schemas.openxmlformats.org/officeDocument/2006/relationships/image" Target="../media/image6317.png"/><Relationship Id="rId399" Type="http://schemas.openxmlformats.org/officeDocument/2006/relationships/customXml" Target="../ink/ink6607.xml"/><Relationship Id="rId398" Type="http://schemas.openxmlformats.org/officeDocument/2006/relationships/image" Target="../media/image6584.png"/><Relationship Id="rId397" Type="http://schemas.openxmlformats.org/officeDocument/2006/relationships/customXml" Target="../ink/ink6606.xml"/><Relationship Id="rId396" Type="http://schemas.openxmlformats.org/officeDocument/2006/relationships/image" Target="../media/image6583.png"/><Relationship Id="rId395" Type="http://schemas.openxmlformats.org/officeDocument/2006/relationships/customXml" Target="../ink/ink6605.xml"/><Relationship Id="rId394" Type="http://schemas.openxmlformats.org/officeDocument/2006/relationships/image" Target="../media/image6582.png"/><Relationship Id="rId393" Type="http://schemas.openxmlformats.org/officeDocument/2006/relationships/customXml" Target="../ink/ink6604.xml"/><Relationship Id="rId392" Type="http://schemas.openxmlformats.org/officeDocument/2006/relationships/image" Target="../media/image6581.png"/><Relationship Id="rId391" Type="http://schemas.openxmlformats.org/officeDocument/2006/relationships/customXml" Target="../ink/ink6603.xml"/><Relationship Id="rId390" Type="http://schemas.openxmlformats.org/officeDocument/2006/relationships/image" Target="../media/image6580.png"/><Relationship Id="rId39" Type="http://schemas.openxmlformats.org/officeDocument/2006/relationships/customXml" Target="../ink/ink6426.xml"/><Relationship Id="rId389" Type="http://schemas.openxmlformats.org/officeDocument/2006/relationships/customXml" Target="../ink/ink6602.xml"/><Relationship Id="rId388" Type="http://schemas.openxmlformats.org/officeDocument/2006/relationships/image" Target="../media/image6579.png"/><Relationship Id="rId387" Type="http://schemas.openxmlformats.org/officeDocument/2006/relationships/customXml" Target="../ink/ink6601.xml"/><Relationship Id="rId386" Type="http://schemas.openxmlformats.org/officeDocument/2006/relationships/image" Target="../media/image6578.png"/><Relationship Id="rId385" Type="http://schemas.openxmlformats.org/officeDocument/2006/relationships/customXml" Target="../ink/ink6600.xml"/><Relationship Id="rId384" Type="http://schemas.openxmlformats.org/officeDocument/2006/relationships/image" Target="../media/image6577.png"/><Relationship Id="rId383" Type="http://schemas.openxmlformats.org/officeDocument/2006/relationships/customXml" Target="../ink/ink6599.xml"/><Relationship Id="rId382" Type="http://schemas.openxmlformats.org/officeDocument/2006/relationships/image" Target="../media/image6576.png"/><Relationship Id="rId381" Type="http://schemas.openxmlformats.org/officeDocument/2006/relationships/customXml" Target="../ink/ink6598.xml"/><Relationship Id="rId380" Type="http://schemas.openxmlformats.org/officeDocument/2006/relationships/image" Target="../media/image6575.png"/><Relationship Id="rId38" Type="http://schemas.openxmlformats.org/officeDocument/2006/relationships/image" Target="../media/image6406.png"/><Relationship Id="rId379" Type="http://schemas.openxmlformats.org/officeDocument/2006/relationships/customXml" Target="../ink/ink6597.xml"/><Relationship Id="rId378" Type="http://schemas.openxmlformats.org/officeDocument/2006/relationships/image" Target="../media/image6574.png"/><Relationship Id="rId377" Type="http://schemas.openxmlformats.org/officeDocument/2006/relationships/customXml" Target="../ink/ink6596.xml"/><Relationship Id="rId376" Type="http://schemas.openxmlformats.org/officeDocument/2006/relationships/image" Target="../media/image6573.png"/><Relationship Id="rId375" Type="http://schemas.openxmlformats.org/officeDocument/2006/relationships/customXml" Target="../ink/ink6595.xml"/><Relationship Id="rId374" Type="http://schemas.openxmlformats.org/officeDocument/2006/relationships/image" Target="../media/image6572.png"/><Relationship Id="rId373" Type="http://schemas.openxmlformats.org/officeDocument/2006/relationships/customXml" Target="../ink/ink6594.xml"/><Relationship Id="rId372" Type="http://schemas.openxmlformats.org/officeDocument/2006/relationships/customXml" Target="../ink/ink6593.xml"/><Relationship Id="rId371" Type="http://schemas.openxmlformats.org/officeDocument/2006/relationships/image" Target="../media/image6571.png"/><Relationship Id="rId370" Type="http://schemas.openxmlformats.org/officeDocument/2006/relationships/customXml" Target="../ink/ink6592.xml"/><Relationship Id="rId37" Type="http://schemas.openxmlformats.org/officeDocument/2006/relationships/customXml" Target="../ink/ink6425.xml"/><Relationship Id="rId369" Type="http://schemas.openxmlformats.org/officeDocument/2006/relationships/image" Target="../media/image6570.png"/><Relationship Id="rId368" Type="http://schemas.openxmlformats.org/officeDocument/2006/relationships/customXml" Target="../ink/ink6591.xml"/><Relationship Id="rId367" Type="http://schemas.openxmlformats.org/officeDocument/2006/relationships/image" Target="../media/image6569.png"/><Relationship Id="rId366" Type="http://schemas.openxmlformats.org/officeDocument/2006/relationships/customXml" Target="../ink/ink6590.xml"/><Relationship Id="rId365" Type="http://schemas.openxmlformats.org/officeDocument/2006/relationships/image" Target="../media/image6568.png"/><Relationship Id="rId364" Type="http://schemas.openxmlformats.org/officeDocument/2006/relationships/customXml" Target="../ink/ink6589.xml"/><Relationship Id="rId363" Type="http://schemas.openxmlformats.org/officeDocument/2006/relationships/image" Target="../media/image6567.png"/><Relationship Id="rId362" Type="http://schemas.openxmlformats.org/officeDocument/2006/relationships/customXml" Target="../ink/ink6588.xml"/><Relationship Id="rId361" Type="http://schemas.openxmlformats.org/officeDocument/2006/relationships/image" Target="../media/image6566.png"/><Relationship Id="rId360" Type="http://schemas.openxmlformats.org/officeDocument/2006/relationships/customXml" Target="../ink/ink6587.xml"/><Relationship Id="rId36" Type="http://schemas.openxmlformats.org/officeDocument/2006/relationships/image" Target="../media/image6405.png"/><Relationship Id="rId359" Type="http://schemas.openxmlformats.org/officeDocument/2006/relationships/image" Target="../media/image6565.png"/><Relationship Id="rId358" Type="http://schemas.openxmlformats.org/officeDocument/2006/relationships/customXml" Target="../ink/ink6586.xml"/><Relationship Id="rId357" Type="http://schemas.openxmlformats.org/officeDocument/2006/relationships/image" Target="../media/image6564.png"/><Relationship Id="rId356" Type="http://schemas.openxmlformats.org/officeDocument/2006/relationships/customXml" Target="../ink/ink6585.xml"/><Relationship Id="rId355" Type="http://schemas.openxmlformats.org/officeDocument/2006/relationships/image" Target="../media/image6563.png"/><Relationship Id="rId354" Type="http://schemas.openxmlformats.org/officeDocument/2006/relationships/customXml" Target="../ink/ink6584.xml"/><Relationship Id="rId353" Type="http://schemas.openxmlformats.org/officeDocument/2006/relationships/image" Target="../media/image6562.png"/><Relationship Id="rId352" Type="http://schemas.openxmlformats.org/officeDocument/2006/relationships/customXml" Target="../ink/ink6583.xml"/><Relationship Id="rId351" Type="http://schemas.openxmlformats.org/officeDocument/2006/relationships/image" Target="../media/image6561.png"/><Relationship Id="rId350" Type="http://schemas.openxmlformats.org/officeDocument/2006/relationships/customXml" Target="../ink/ink6582.xml"/><Relationship Id="rId35" Type="http://schemas.openxmlformats.org/officeDocument/2006/relationships/customXml" Target="../ink/ink6424.xml"/><Relationship Id="rId349" Type="http://schemas.openxmlformats.org/officeDocument/2006/relationships/image" Target="../media/image6560.png"/><Relationship Id="rId348" Type="http://schemas.openxmlformats.org/officeDocument/2006/relationships/customXml" Target="../ink/ink6581.xml"/><Relationship Id="rId347" Type="http://schemas.openxmlformats.org/officeDocument/2006/relationships/image" Target="../media/image6559.png"/><Relationship Id="rId346" Type="http://schemas.openxmlformats.org/officeDocument/2006/relationships/customXml" Target="../ink/ink6580.xml"/><Relationship Id="rId345" Type="http://schemas.openxmlformats.org/officeDocument/2006/relationships/image" Target="../media/image6558.png"/><Relationship Id="rId344" Type="http://schemas.openxmlformats.org/officeDocument/2006/relationships/customXml" Target="../ink/ink6579.xml"/><Relationship Id="rId343" Type="http://schemas.openxmlformats.org/officeDocument/2006/relationships/image" Target="../media/image6557.png"/><Relationship Id="rId342" Type="http://schemas.openxmlformats.org/officeDocument/2006/relationships/customXml" Target="../ink/ink6578.xml"/><Relationship Id="rId341" Type="http://schemas.openxmlformats.org/officeDocument/2006/relationships/image" Target="../media/image6556.png"/><Relationship Id="rId340" Type="http://schemas.openxmlformats.org/officeDocument/2006/relationships/customXml" Target="../ink/ink6577.xml"/><Relationship Id="rId34" Type="http://schemas.openxmlformats.org/officeDocument/2006/relationships/image" Target="../media/image6404.png"/><Relationship Id="rId339" Type="http://schemas.openxmlformats.org/officeDocument/2006/relationships/image" Target="../media/image6555.png"/><Relationship Id="rId338" Type="http://schemas.openxmlformats.org/officeDocument/2006/relationships/customXml" Target="../ink/ink6576.xml"/><Relationship Id="rId337" Type="http://schemas.openxmlformats.org/officeDocument/2006/relationships/image" Target="../media/image6554.png"/><Relationship Id="rId336" Type="http://schemas.openxmlformats.org/officeDocument/2006/relationships/customXml" Target="../ink/ink6575.xml"/><Relationship Id="rId335" Type="http://schemas.openxmlformats.org/officeDocument/2006/relationships/image" Target="../media/image6553.png"/><Relationship Id="rId334" Type="http://schemas.openxmlformats.org/officeDocument/2006/relationships/customXml" Target="../ink/ink6574.xml"/><Relationship Id="rId333" Type="http://schemas.openxmlformats.org/officeDocument/2006/relationships/image" Target="../media/image6552.png"/><Relationship Id="rId332" Type="http://schemas.openxmlformats.org/officeDocument/2006/relationships/customXml" Target="../ink/ink6573.xml"/><Relationship Id="rId331" Type="http://schemas.openxmlformats.org/officeDocument/2006/relationships/image" Target="../media/image6551.png"/><Relationship Id="rId330" Type="http://schemas.openxmlformats.org/officeDocument/2006/relationships/customXml" Target="../ink/ink6572.xml"/><Relationship Id="rId33" Type="http://schemas.openxmlformats.org/officeDocument/2006/relationships/customXml" Target="../ink/ink6423.xml"/><Relationship Id="rId329" Type="http://schemas.openxmlformats.org/officeDocument/2006/relationships/image" Target="../media/image6550.png"/><Relationship Id="rId328" Type="http://schemas.openxmlformats.org/officeDocument/2006/relationships/customXml" Target="../ink/ink6571.xml"/><Relationship Id="rId327" Type="http://schemas.openxmlformats.org/officeDocument/2006/relationships/image" Target="../media/image6549.png"/><Relationship Id="rId326" Type="http://schemas.openxmlformats.org/officeDocument/2006/relationships/customXml" Target="../ink/ink6570.xml"/><Relationship Id="rId325" Type="http://schemas.openxmlformats.org/officeDocument/2006/relationships/image" Target="../media/image6548.png"/><Relationship Id="rId324" Type="http://schemas.openxmlformats.org/officeDocument/2006/relationships/customXml" Target="../ink/ink6569.xml"/><Relationship Id="rId323" Type="http://schemas.openxmlformats.org/officeDocument/2006/relationships/image" Target="../media/image6547.png"/><Relationship Id="rId322" Type="http://schemas.openxmlformats.org/officeDocument/2006/relationships/customXml" Target="../ink/ink6568.xml"/><Relationship Id="rId321" Type="http://schemas.openxmlformats.org/officeDocument/2006/relationships/image" Target="../media/image6546.png"/><Relationship Id="rId320" Type="http://schemas.openxmlformats.org/officeDocument/2006/relationships/customXml" Target="../ink/ink6567.xml"/><Relationship Id="rId32" Type="http://schemas.openxmlformats.org/officeDocument/2006/relationships/image" Target="../media/image6403.png"/><Relationship Id="rId319" Type="http://schemas.openxmlformats.org/officeDocument/2006/relationships/image" Target="../media/image6545.png"/><Relationship Id="rId318" Type="http://schemas.openxmlformats.org/officeDocument/2006/relationships/customXml" Target="../ink/ink6566.xml"/><Relationship Id="rId317" Type="http://schemas.openxmlformats.org/officeDocument/2006/relationships/image" Target="../media/image6544.png"/><Relationship Id="rId316" Type="http://schemas.openxmlformats.org/officeDocument/2006/relationships/customXml" Target="../ink/ink6565.xml"/><Relationship Id="rId315" Type="http://schemas.openxmlformats.org/officeDocument/2006/relationships/image" Target="../media/image6543.png"/><Relationship Id="rId314" Type="http://schemas.openxmlformats.org/officeDocument/2006/relationships/customXml" Target="../ink/ink6564.xml"/><Relationship Id="rId313" Type="http://schemas.openxmlformats.org/officeDocument/2006/relationships/image" Target="../media/image6542.png"/><Relationship Id="rId312" Type="http://schemas.openxmlformats.org/officeDocument/2006/relationships/customXml" Target="../ink/ink6563.xml"/><Relationship Id="rId311" Type="http://schemas.openxmlformats.org/officeDocument/2006/relationships/image" Target="../media/image6541.png"/><Relationship Id="rId310" Type="http://schemas.openxmlformats.org/officeDocument/2006/relationships/customXml" Target="../ink/ink6562.xml"/><Relationship Id="rId31" Type="http://schemas.openxmlformats.org/officeDocument/2006/relationships/customXml" Target="../ink/ink6422.xml"/><Relationship Id="rId309" Type="http://schemas.openxmlformats.org/officeDocument/2006/relationships/image" Target="../media/image6540.png"/><Relationship Id="rId308" Type="http://schemas.openxmlformats.org/officeDocument/2006/relationships/customXml" Target="../ink/ink6561.xml"/><Relationship Id="rId307" Type="http://schemas.openxmlformats.org/officeDocument/2006/relationships/image" Target="../media/image6539.png"/><Relationship Id="rId306" Type="http://schemas.openxmlformats.org/officeDocument/2006/relationships/customXml" Target="../ink/ink6560.xml"/><Relationship Id="rId305" Type="http://schemas.openxmlformats.org/officeDocument/2006/relationships/image" Target="../media/image6538.png"/><Relationship Id="rId304" Type="http://schemas.openxmlformats.org/officeDocument/2006/relationships/customXml" Target="../ink/ink6559.xml"/><Relationship Id="rId303" Type="http://schemas.openxmlformats.org/officeDocument/2006/relationships/image" Target="../media/image6537.png"/><Relationship Id="rId302" Type="http://schemas.openxmlformats.org/officeDocument/2006/relationships/customXml" Target="../ink/ink6558.xml"/><Relationship Id="rId301" Type="http://schemas.openxmlformats.org/officeDocument/2006/relationships/image" Target="../media/image6536.png"/><Relationship Id="rId300" Type="http://schemas.openxmlformats.org/officeDocument/2006/relationships/customXml" Target="../ink/ink6557.xml"/><Relationship Id="rId30" Type="http://schemas.openxmlformats.org/officeDocument/2006/relationships/image" Target="../media/image6402.png"/><Relationship Id="rId3" Type="http://schemas.openxmlformats.org/officeDocument/2006/relationships/customXml" Target="../ink/ink6408.xml"/><Relationship Id="rId299" Type="http://schemas.openxmlformats.org/officeDocument/2006/relationships/image" Target="../media/image6535.png"/><Relationship Id="rId298" Type="http://schemas.openxmlformats.org/officeDocument/2006/relationships/customXml" Target="../ink/ink6556.xml"/><Relationship Id="rId297" Type="http://schemas.openxmlformats.org/officeDocument/2006/relationships/image" Target="../media/image6534.png"/><Relationship Id="rId296" Type="http://schemas.openxmlformats.org/officeDocument/2006/relationships/customXml" Target="../ink/ink6555.xml"/><Relationship Id="rId295" Type="http://schemas.openxmlformats.org/officeDocument/2006/relationships/image" Target="../media/image6533.png"/><Relationship Id="rId294" Type="http://schemas.openxmlformats.org/officeDocument/2006/relationships/customXml" Target="../ink/ink6554.xml"/><Relationship Id="rId293" Type="http://schemas.openxmlformats.org/officeDocument/2006/relationships/image" Target="../media/image6532.png"/><Relationship Id="rId292" Type="http://schemas.openxmlformats.org/officeDocument/2006/relationships/customXml" Target="../ink/ink6553.xml"/><Relationship Id="rId291" Type="http://schemas.openxmlformats.org/officeDocument/2006/relationships/image" Target="../media/image6531.png"/><Relationship Id="rId290" Type="http://schemas.openxmlformats.org/officeDocument/2006/relationships/customXml" Target="../ink/ink6552.xml"/><Relationship Id="rId29" Type="http://schemas.openxmlformats.org/officeDocument/2006/relationships/customXml" Target="../ink/ink6421.xml"/><Relationship Id="rId289" Type="http://schemas.openxmlformats.org/officeDocument/2006/relationships/image" Target="../media/image6530.png"/><Relationship Id="rId288" Type="http://schemas.openxmlformats.org/officeDocument/2006/relationships/customXml" Target="../ink/ink6551.xml"/><Relationship Id="rId287" Type="http://schemas.openxmlformats.org/officeDocument/2006/relationships/image" Target="../media/image6529.png"/><Relationship Id="rId286" Type="http://schemas.openxmlformats.org/officeDocument/2006/relationships/customXml" Target="../ink/ink6550.xml"/><Relationship Id="rId285" Type="http://schemas.openxmlformats.org/officeDocument/2006/relationships/image" Target="../media/image6528.png"/><Relationship Id="rId284" Type="http://schemas.openxmlformats.org/officeDocument/2006/relationships/customXml" Target="../ink/ink6549.xml"/><Relationship Id="rId283" Type="http://schemas.openxmlformats.org/officeDocument/2006/relationships/image" Target="../media/image6527.png"/><Relationship Id="rId282" Type="http://schemas.openxmlformats.org/officeDocument/2006/relationships/customXml" Target="../ink/ink6548.xml"/><Relationship Id="rId281" Type="http://schemas.openxmlformats.org/officeDocument/2006/relationships/image" Target="../media/image6526.png"/><Relationship Id="rId280" Type="http://schemas.openxmlformats.org/officeDocument/2006/relationships/customXml" Target="../ink/ink6547.xml"/><Relationship Id="rId28" Type="http://schemas.openxmlformats.org/officeDocument/2006/relationships/image" Target="../media/image6401.png"/><Relationship Id="rId279" Type="http://schemas.openxmlformats.org/officeDocument/2006/relationships/image" Target="../media/image6525.png"/><Relationship Id="rId278" Type="http://schemas.openxmlformats.org/officeDocument/2006/relationships/customXml" Target="../ink/ink6546.xml"/><Relationship Id="rId277" Type="http://schemas.openxmlformats.org/officeDocument/2006/relationships/image" Target="../media/image6524.png"/><Relationship Id="rId276" Type="http://schemas.openxmlformats.org/officeDocument/2006/relationships/customXml" Target="../ink/ink6545.xml"/><Relationship Id="rId275" Type="http://schemas.openxmlformats.org/officeDocument/2006/relationships/image" Target="../media/image6523.png"/><Relationship Id="rId274" Type="http://schemas.openxmlformats.org/officeDocument/2006/relationships/customXml" Target="../ink/ink6544.xml"/><Relationship Id="rId273" Type="http://schemas.openxmlformats.org/officeDocument/2006/relationships/image" Target="../media/image6522.png"/><Relationship Id="rId272" Type="http://schemas.openxmlformats.org/officeDocument/2006/relationships/customXml" Target="../ink/ink6543.xml"/><Relationship Id="rId271" Type="http://schemas.openxmlformats.org/officeDocument/2006/relationships/image" Target="../media/image6521.png"/><Relationship Id="rId270" Type="http://schemas.openxmlformats.org/officeDocument/2006/relationships/customXml" Target="../ink/ink6542.xml"/><Relationship Id="rId27" Type="http://schemas.openxmlformats.org/officeDocument/2006/relationships/customXml" Target="../ink/ink6420.xml"/><Relationship Id="rId269" Type="http://schemas.openxmlformats.org/officeDocument/2006/relationships/image" Target="../media/image6520.png"/><Relationship Id="rId268" Type="http://schemas.openxmlformats.org/officeDocument/2006/relationships/customXml" Target="../ink/ink6541.xml"/><Relationship Id="rId267" Type="http://schemas.openxmlformats.org/officeDocument/2006/relationships/image" Target="../media/image6519.png"/><Relationship Id="rId266" Type="http://schemas.openxmlformats.org/officeDocument/2006/relationships/customXml" Target="../ink/ink6540.xml"/><Relationship Id="rId265" Type="http://schemas.openxmlformats.org/officeDocument/2006/relationships/image" Target="../media/image6518.png"/><Relationship Id="rId264" Type="http://schemas.openxmlformats.org/officeDocument/2006/relationships/customXml" Target="../ink/ink6539.xml"/><Relationship Id="rId263" Type="http://schemas.openxmlformats.org/officeDocument/2006/relationships/image" Target="../media/image6517.png"/><Relationship Id="rId262" Type="http://schemas.openxmlformats.org/officeDocument/2006/relationships/customXml" Target="../ink/ink6538.xml"/><Relationship Id="rId261" Type="http://schemas.openxmlformats.org/officeDocument/2006/relationships/image" Target="../media/image6516.png"/><Relationship Id="rId260" Type="http://schemas.openxmlformats.org/officeDocument/2006/relationships/customXml" Target="../ink/ink6537.xml"/><Relationship Id="rId26" Type="http://schemas.openxmlformats.org/officeDocument/2006/relationships/image" Target="../media/image6400.png"/><Relationship Id="rId259" Type="http://schemas.openxmlformats.org/officeDocument/2006/relationships/image" Target="../media/image6515.png"/><Relationship Id="rId258" Type="http://schemas.openxmlformats.org/officeDocument/2006/relationships/customXml" Target="../ink/ink6536.xml"/><Relationship Id="rId257" Type="http://schemas.openxmlformats.org/officeDocument/2006/relationships/image" Target="../media/image6514.png"/><Relationship Id="rId256" Type="http://schemas.openxmlformats.org/officeDocument/2006/relationships/customXml" Target="../ink/ink6535.xml"/><Relationship Id="rId255" Type="http://schemas.openxmlformats.org/officeDocument/2006/relationships/image" Target="../media/image6513.png"/><Relationship Id="rId254" Type="http://schemas.openxmlformats.org/officeDocument/2006/relationships/customXml" Target="../ink/ink6534.xml"/><Relationship Id="rId253" Type="http://schemas.openxmlformats.org/officeDocument/2006/relationships/image" Target="../media/image6512.png"/><Relationship Id="rId252" Type="http://schemas.openxmlformats.org/officeDocument/2006/relationships/customXml" Target="../ink/ink6533.xml"/><Relationship Id="rId251" Type="http://schemas.openxmlformats.org/officeDocument/2006/relationships/image" Target="../media/image6511.png"/><Relationship Id="rId250" Type="http://schemas.openxmlformats.org/officeDocument/2006/relationships/customXml" Target="../ink/ink6532.xml"/><Relationship Id="rId25" Type="http://schemas.openxmlformats.org/officeDocument/2006/relationships/customXml" Target="../ink/ink6419.xml"/><Relationship Id="rId249" Type="http://schemas.openxmlformats.org/officeDocument/2006/relationships/image" Target="../media/image6510.png"/><Relationship Id="rId248" Type="http://schemas.openxmlformats.org/officeDocument/2006/relationships/customXml" Target="../ink/ink6531.xml"/><Relationship Id="rId247" Type="http://schemas.openxmlformats.org/officeDocument/2006/relationships/image" Target="../media/image6509.png"/><Relationship Id="rId246" Type="http://schemas.openxmlformats.org/officeDocument/2006/relationships/customXml" Target="../ink/ink6530.xml"/><Relationship Id="rId245" Type="http://schemas.openxmlformats.org/officeDocument/2006/relationships/image" Target="../media/image6508.png"/><Relationship Id="rId244" Type="http://schemas.openxmlformats.org/officeDocument/2006/relationships/customXml" Target="../ink/ink6529.xml"/><Relationship Id="rId243" Type="http://schemas.openxmlformats.org/officeDocument/2006/relationships/image" Target="../media/image6507.png"/><Relationship Id="rId242" Type="http://schemas.openxmlformats.org/officeDocument/2006/relationships/customXml" Target="../ink/ink6528.xml"/><Relationship Id="rId241" Type="http://schemas.openxmlformats.org/officeDocument/2006/relationships/image" Target="../media/image6506.png"/><Relationship Id="rId240" Type="http://schemas.openxmlformats.org/officeDocument/2006/relationships/customXml" Target="../ink/ink6527.xml"/><Relationship Id="rId24" Type="http://schemas.openxmlformats.org/officeDocument/2006/relationships/image" Target="../media/image6399.png"/><Relationship Id="rId239" Type="http://schemas.openxmlformats.org/officeDocument/2006/relationships/image" Target="../media/image6505.png"/><Relationship Id="rId238" Type="http://schemas.openxmlformats.org/officeDocument/2006/relationships/customXml" Target="../ink/ink6526.xml"/><Relationship Id="rId237" Type="http://schemas.openxmlformats.org/officeDocument/2006/relationships/image" Target="../media/image6504.png"/><Relationship Id="rId236" Type="http://schemas.openxmlformats.org/officeDocument/2006/relationships/customXml" Target="../ink/ink6525.xml"/><Relationship Id="rId235" Type="http://schemas.openxmlformats.org/officeDocument/2006/relationships/image" Target="../media/image6503.png"/><Relationship Id="rId234" Type="http://schemas.openxmlformats.org/officeDocument/2006/relationships/customXml" Target="../ink/ink6524.xml"/><Relationship Id="rId233" Type="http://schemas.openxmlformats.org/officeDocument/2006/relationships/image" Target="../media/image6502.png"/><Relationship Id="rId232" Type="http://schemas.openxmlformats.org/officeDocument/2006/relationships/customXml" Target="../ink/ink6523.xml"/><Relationship Id="rId231" Type="http://schemas.openxmlformats.org/officeDocument/2006/relationships/image" Target="../media/image6501.png"/><Relationship Id="rId230" Type="http://schemas.openxmlformats.org/officeDocument/2006/relationships/customXml" Target="../ink/ink6522.xml"/><Relationship Id="rId23" Type="http://schemas.openxmlformats.org/officeDocument/2006/relationships/customXml" Target="../ink/ink6418.xml"/><Relationship Id="rId229" Type="http://schemas.openxmlformats.org/officeDocument/2006/relationships/image" Target="../media/image6500.png"/><Relationship Id="rId228" Type="http://schemas.openxmlformats.org/officeDocument/2006/relationships/customXml" Target="../ink/ink6521.xml"/><Relationship Id="rId227" Type="http://schemas.openxmlformats.org/officeDocument/2006/relationships/image" Target="../media/image6499.png"/><Relationship Id="rId226" Type="http://schemas.openxmlformats.org/officeDocument/2006/relationships/customXml" Target="../ink/ink6520.xml"/><Relationship Id="rId225" Type="http://schemas.openxmlformats.org/officeDocument/2006/relationships/image" Target="../media/image6498.png"/><Relationship Id="rId224" Type="http://schemas.openxmlformats.org/officeDocument/2006/relationships/customXml" Target="../ink/ink6519.xml"/><Relationship Id="rId223" Type="http://schemas.openxmlformats.org/officeDocument/2006/relationships/image" Target="../media/image6497.png"/><Relationship Id="rId222" Type="http://schemas.openxmlformats.org/officeDocument/2006/relationships/customXml" Target="../ink/ink6518.xml"/><Relationship Id="rId221" Type="http://schemas.openxmlformats.org/officeDocument/2006/relationships/image" Target="../media/image6496.png"/><Relationship Id="rId220" Type="http://schemas.openxmlformats.org/officeDocument/2006/relationships/customXml" Target="../ink/ink6517.xml"/><Relationship Id="rId22" Type="http://schemas.openxmlformats.org/officeDocument/2006/relationships/image" Target="../media/image6398.png"/><Relationship Id="rId219" Type="http://schemas.openxmlformats.org/officeDocument/2006/relationships/image" Target="../media/image6495.png"/><Relationship Id="rId218" Type="http://schemas.openxmlformats.org/officeDocument/2006/relationships/customXml" Target="../ink/ink6516.xml"/><Relationship Id="rId217" Type="http://schemas.openxmlformats.org/officeDocument/2006/relationships/image" Target="../media/image6494.png"/><Relationship Id="rId216" Type="http://schemas.openxmlformats.org/officeDocument/2006/relationships/customXml" Target="../ink/ink6515.xml"/><Relationship Id="rId215" Type="http://schemas.openxmlformats.org/officeDocument/2006/relationships/image" Target="../media/image6493.png"/><Relationship Id="rId214" Type="http://schemas.openxmlformats.org/officeDocument/2006/relationships/customXml" Target="../ink/ink6514.xml"/><Relationship Id="rId213" Type="http://schemas.openxmlformats.org/officeDocument/2006/relationships/image" Target="../media/image6492.png"/><Relationship Id="rId212" Type="http://schemas.openxmlformats.org/officeDocument/2006/relationships/customXml" Target="../ink/ink6513.xml"/><Relationship Id="rId211" Type="http://schemas.openxmlformats.org/officeDocument/2006/relationships/image" Target="../media/image6491.png"/><Relationship Id="rId210" Type="http://schemas.openxmlformats.org/officeDocument/2006/relationships/customXml" Target="../ink/ink6512.xml"/><Relationship Id="rId21" Type="http://schemas.openxmlformats.org/officeDocument/2006/relationships/customXml" Target="../ink/ink6417.xml"/><Relationship Id="rId209" Type="http://schemas.openxmlformats.org/officeDocument/2006/relationships/image" Target="../media/image6490.png"/><Relationship Id="rId208" Type="http://schemas.openxmlformats.org/officeDocument/2006/relationships/customXml" Target="../ink/ink6511.xml"/><Relationship Id="rId207" Type="http://schemas.openxmlformats.org/officeDocument/2006/relationships/image" Target="../media/image6489.png"/><Relationship Id="rId206" Type="http://schemas.openxmlformats.org/officeDocument/2006/relationships/customXml" Target="../ink/ink6510.xml"/><Relationship Id="rId205" Type="http://schemas.openxmlformats.org/officeDocument/2006/relationships/image" Target="../media/image6488.png"/><Relationship Id="rId204" Type="http://schemas.openxmlformats.org/officeDocument/2006/relationships/customXml" Target="../ink/ink6509.xml"/><Relationship Id="rId203" Type="http://schemas.openxmlformats.org/officeDocument/2006/relationships/image" Target="../media/image6487.png"/><Relationship Id="rId202" Type="http://schemas.openxmlformats.org/officeDocument/2006/relationships/customXml" Target="../ink/ink6508.xml"/><Relationship Id="rId201" Type="http://schemas.openxmlformats.org/officeDocument/2006/relationships/image" Target="../media/image6486.png"/><Relationship Id="rId200" Type="http://schemas.openxmlformats.org/officeDocument/2006/relationships/customXml" Target="../ink/ink6507.xml"/><Relationship Id="rId20" Type="http://schemas.openxmlformats.org/officeDocument/2006/relationships/image" Target="../media/image6397.png"/><Relationship Id="rId2" Type="http://schemas.openxmlformats.org/officeDocument/2006/relationships/image" Target="../media/image6231.png"/><Relationship Id="rId199" Type="http://schemas.openxmlformats.org/officeDocument/2006/relationships/image" Target="../media/image6485.png"/><Relationship Id="rId198" Type="http://schemas.openxmlformats.org/officeDocument/2006/relationships/customXml" Target="../ink/ink6506.xml"/><Relationship Id="rId197" Type="http://schemas.openxmlformats.org/officeDocument/2006/relationships/image" Target="../media/image6484.png"/><Relationship Id="rId196" Type="http://schemas.openxmlformats.org/officeDocument/2006/relationships/customXml" Target="../ink/ink6505.xml"/><Relationship Id="rId195" Type="http://schemas.openxmlformats.org/officeDocument/2006/relationships/image" Target="../media/image6483.png"/><Relationship Id="rId194" Type="http://schemas.openxmlformats.org/officeDocument/2006/relationships/customXml" Target="../ink/ink6504.xml"/><Relationship Id="rId193" Type="http://schemas.openxmlformats.org/officeDocument/2006/relationships/image" Target="../media/image6482.png"/><Relationship Id="rId192" Type="http://schemas.openxmlformats.org/officeDocument/2006/relationships/customXml" Target="../ink/ink6503.xml"/><Relationship Id="rId191" Type="http://schemas.openxmlformats.org/officeDocument/2006/relationships/image" Target="../media/image6481.png"/><Relationship Id="rId190" Type="http://schemas.openxmlformats.org/officeDocument/2006/relationships/customXml" Target="../ink/ink6502.xml"/><Relationship Id="rId19" Type="http://schemas.openxmlformats.org/officeDocument/2006/relationships/customXml" Target="../ink/ink6416.xml"/><Relationship Id="rId189" Type="http://schemas.openxmlformats.org/officeDocument/2006/relationships/image" Target="../media/image6480.png"/><Relationship Id="rId188" Type="http://schemas.openxmlformats.org/officeDocument/2006/relationships/customXml" Target="../ink/ink6501.xml"/><Relationship Id="rId187" Type="http://schemas.openxmlformats.org/officeDocument/2006/relationships/image" Target="../media/image6479.png"/><Relationship Id="rId186" Type="http://schemas.openxmlformats.org/officeDocument/2006/relationships/customXml" Target="../ink/ink6500.xml"/><Relationship Id="rId185" Type="http://schemas.openxmlformats.org/officeDocument/2006/relationships/image" Target="../media/image6478.png"/><Relationship Id="rId184" Type="http://schemas.openxmlformats.org/officeDocument/2006/relationships/customXml" Target="../ink/ink6499.xml"/><Relationship Id="rId183" Type="http://schemas.openxmlformats.org/officeDocument/2006/relationships/customXml" Target="../ink/ink6498.xml"/><Relationship Id="rId182" Type="http://schemas.openxmlformats.org/officeDocument/2006/relationships/image" Target="../media/image6477.png"/><Relationship Id="rId181" Type="http://schemas.openxmlformats.org/officeDocument/2006/relationships/customXml" Target="../ink/ink6497.xml"/><Relationship Id="rId180" Type="http://schemas.openxmlformats.org/officeDocument/2006/relationships/image" Target="../media/image6476.png"/><Relationship Id="rId18" Type="http://schemas.openxmlformats.org/officeDocument/2006/relationships/image" Target="../media/image6396.png"/><Relationship Id="rId179" Type="http://schemas.openxmlformats.org/officeDocument/2006/relationships/customXml" Target="../ink/ink6496.xml"/><Relationship Id="rId178" Type="http://schemas.openxmlformats.org/officeDocument/2006/relationships/image" Target="../media/image6475.png"/><Relationship Id="rId177" Type="http://schemas.openxmlformats.org/officeDocument/2006/relationships/customXml" Target="../ink/ink6495.xml"/><Relationship Id="rId176" Type="http://schemas.openxmlformats.org/officeDocument/2006/relationships/image" Target="../media/image6474.png"/><Relationship Id="rId175" Type="http://schemas.openxmlformats.org/officeDocument/2006/relationships/customXml" Target="../ink/ink6494.xml"/><Relationship Id="rId174" Type="http://schemas.openxmlformats.org/officeDocument/2006/relationships/image" Target="../media/image6473.png"/><Relationship Id="rId173" Type="http://schemas.openxmlformats.org/officeDocument/2006/relationships/customXml" Target="../ink/ink6493.xml"/><Relationship Id="rId172" Type="http://schemas.openxmlformats.org/officeDocument/2006/relationships/image" Target="../media/image6472.png"/><Relationship Id="rId171" Type="http://schemas.openxmlformats.org/officeDocument/2006/relationships/customXml" Target="../ink/ink6492.xml"/><Relationship Id="rId170" Type="http://schemas.openxmlformats.org/officeDocument/2006/relationships/image" Target="../media/image6471.png"/><Relationship Id="rId17" Type="http://schemas.openxmlformats.org/officeDocument/2006/relationships/customXml" Target="../ink/ink6415.xml"/><Relationship Id="rId169" Type="http://schemas.openxmlformats.org/officeDocument/2006/relationships/customXml" Target="../ink/ink6491.xml"/><Relationship Id="rId168" Type="http://schemas.openxmlformats.org/officeDocument/2006/relationships/image" Target="../media/image6470.png"/><Relationship Id="rId167" Type="http://schemas.openxmlformats.org/officeDocument/2006/relationships/customXml" Target="../ink/ink6490.xml"/><Relationship Id="rId166" Type="http://schemas.openxmlformats.org/officeDocument/2006/relationships/image" Target="../media/image6469.png"/><Relationship Id="rId165" Type="http://schemas.openxmlformats.org/officeDocument/2006/relationships/customXml" Target="../ink/ink6489.xml"/><Relationship Id="rId164" Type="http://schemas.openxmlformats.org/officeDocument/2006/relationships/image" Target="../media/image6468.png"/><Relationship Id="rId163" Type="http://schemas.openxmlformats.org/officeDocument/2006/relationships/customXml" Target="../ink/ink6488.xml"/><Relationship Id="rId162" Type="http://schemas.openxmlformats.org/officeDocument/2006/relationships/image" Target="../media/image6467.png"/><Relationship Id="rId161" Type="http://schemas.openxmlformats.org/officeDocument/2006/relationships/customXml" Target="../ink/ink6487.xml"/><Relationship Id="rId160" Type="http://schemas.openxmlformats.org/officeDocument/2006/relationships/image" Target="../media/image6466.png"/><Relationship Id="rId16" Type="http://schemas.openxmlformats.org/officeDocument/2006/relationships/image" Target="../media/image6395.png"/><Relationship Id="rId159" Type="http://schemas.openxmlformats.org/officeDocument/2006/relationships/customXml" Target="../ink/ink6486.xml"/><Relationship Id="rId158" Type="http://schemas.openxmlformats.org/officeDocument/2006/relationships/image" Target="../media/image6465.png"/><Relationship Id="rId157" Type="http://schemas.openxmlformats.org/officeDocument/2006/relationships/customXml" Target="../ink/ink6485.xml"/><Relationship Id="rId156" Type="http://schemas.openxmlformats.org/officeDocument/2006/relationships/image" Target="../media/image6464.png"/><Relationship Id="rId155" Type="http://schemas.openxmlformats.org/officeDocument/2006/relationships/customXml" Target="../ink/ink6484.xml"/><Relationship Id="rId154" Type="http://schemas.openxmlformats.org/officeDocument/2006/relationships/image" Target="../media/image6463.png"/><Relationship Id="rId153" Type="http://schemas.openxmlformats.org/officeDocument/2006/relationships/customXml" Target="../ink/ink6483.xml"/><Relationship Id="rId152" Type="http://schemas.openxmlformats.org/officeDocument/2006/relationships/image" Target="../media/image6462.png"/><Relationship Id="rId151" Type="http://schemas.openxmlformats.org/officeDocument/2006/relationships/customXml" Target="../ink/ink6482.xml"/><Relationship Id="rId150" Type="http://schemas.openxmlformats.org/officeDocument/2006/relationships/image" Target="../media/image6461.png"/><Relationship Id="rId15" Type="http://schemas.openxmlformats.org/officeDocument/2006/relationships/customXml" Target="../ink/ink6414.xml"/><Relationship Id="rId149" Type="http://schemas.openxmlformats.org/officeDocument/2006/relationships/customXml" Target="../ink/ink6481.xml"/><Relationship Id="rId148" Type="http://schemas.openxmlformats.org/officeDocument/2006/relationships/image" Target="../media/image6460.png"/><Relationship Id="rId147" Type="http://schemas.openxmlformats.org/officeDocument/2006/relationships/customXml" Target="../ink/ink6480.xml"/><Relationship Id="rId146" Type="http://schemas.openxmlformats.org/officeDocument/2006/relationships/image" Target="../media/image6459.png"/><Relationship Id="rId145" Type="http://schemas.openxmlformats.org/officeDocument/2006/relationships/customXml" Target="../ink/ink6479.xml"/><Relationship Id="rId144" Type="http://schemas.openxmlformats.org/officeDocument/2006/relationships/image" Target="../media/image6458.png"/><Relationship Id="rId143" Type="http://schemas.openxmlformats.org/officeDocument/2006/relationships/customXml" Target="../ink/ink6478.xml"/><Relationship Id="rId142" Type="http://schemas.openxmlformats.org/officeDocument/2006/relationships/image" Target="../media/image6457.png"/><Relationship Id="rId141" Type="http://schemas.openxmlformats.org/officeDocument/2006/relationships/customXml" Target="../ink/ink6477.xml"/><Relationship Id="rId140" Type="http://schemas.openxmlformats.org/officeDocument/2006/relationships/image" Target="../media/image6456.png"/><Relationship Id="rId14" Type="http://schemas.openxmlformats.org/officeDocument/2006/relationships/image" Target="../media/image6394.png"/><Relationship Id="rId139" Type="http://schemas.openxmlformats.org/officeDocument/2006/relationships/customXml" Target="../ink/ink6476.xml"/><Relationship Id="rId138" Type="http://schemas.openxmlformats.org/officeDocument/2006/relationships/image" Target="../media/image6455.png"/><Relationship Id="rId137" Type="http://schemas.openxmlformats.org/officeDocument/2006/relationships/customXml" Target="../ink/ink6475.xml"/><Relationship Id="rId136" Type="http://schemas.openxmlformats.org/officeDocument/2006/relationships/image" Target="../media/image6454.png"/><Relationship Id="rId135" Type="http://schemas.openxmlformats.org/officeDocument/2006/relationships/customXml" Target="../ink/ink6474.xml"/><Relationship Id="rId134" Type="http://schemas.openxmlformats.org/officeDocument/2006/relationships/image" Target="../media/image6453.png"/><Relationship Id="rId133" Type="http://schemas.openxmlformats.org/officeDocument/2006/relationships/customXml" Target="../ink/ink6473.xml"/><Relationship Id="rId132" Type="http://schemas.openxmlformats.org/officeDocument/2006/relationships/image" Target="../media/image6452.png"/><Relationship Id="rId131" Type="http://schemas.openxmlformats.org/officeDocument/2006/relationships/customXml" Target="../ink/ink6472.xml"/><Relationship Id="rId130" Type="http://schemas.openxmlformats.org/officeDocument/2006/relationships/image" Target="../media/image6451.png"/><Relationship Id="rId13" Type="http://schemas.openxmlformats.org/officeDocument/2006/relationships/customXml" Target="../ink/ink6413.xml"/><Relationship Id="rId129" Type="http://schemas.openxmlformats.org/officeDocument/2006/relationships/customXml" Target="../ink/ink6471.xml"/><Relationship Id="rId128" Type="http://schemas.openxmlformats.org/officeDocument/2006/relationships/image" Target="../media/image6450.png"/><Relationship Id="rId127" Type="http://schemas.openxmlformats.org/officeDocument/2006/relationships/customXml" Target="../ink/ink6470.xml"/><Relationship Id="rId126" Type="http://schemas.openxmlformats.org/officeDocument/2006/relationships/image" Target="../media/image3144.png"/><Relationship Id="rId125" Type="http://schemas.openxmlformats.org/officeDocument/2006/relationships/customXml" Target="../ink/ink6469.xml"/><Relationship Id="rId124" Type="http://schemas.openxmlformats.org/officeDocument/2006/relationships/image" Target="../media/image6449.png"/><Relationship Id="rId123" Type="http://schemas.openxmlformats.org/officeDocument/2006/relationships/customXml" Target="../ink/ink6468.xml"/><Relationship Id="rId122" Type="http://schemas.openxmlformats.org/officeDocument/2006/relationships/image" Target="../media/image6448.png"/><Relationship Id="rId121" Type="http://schemas.openxmlformats.org/officeDocument/2006/relationships/customXml" Target="../ink/ink6467.xml"/><Relationship Id="rId120" Type="http://schemas.openxmlformats.org/officeDocument/2006/relationships/image" Target="../media/image6447.png"/><Relationship Id="rId12" Type="http://schemas.openxmlformats.org/officeDocument/2006/relationships/image" Target="../media/image6393.png"/><Relationship Id="rId119" Type="http://schemas.openxmlformats.org/officeDocument/2006/relationships/customXml" Target="../ink/ink6466.xml"/><Relationship Id="rId118" Type="http://schemas.openxmlformats.org/officeDocument/2006/relationships/image" Target="../media/image6446.png"/><Relationship Id="rId117" Type="http://schemas.openxmlformats.org/officeDocument/2006/relationships/customXml" Target="../ink/ink6465.xml"/><Relationship Id="rId116" Type="http://schemas.openxmlformats.org/officeDocument/2006/relationships/image" Target="../media/image6445.png"/><Relationship Id="rId115" Type="http://schemas.openxmlformats.org/officeDocument/2006/relationships/customXml" Target="../ink/ink6464.xml"/><Relationship Id="rId114" Type="http://schemas.openxmlformats.org/officeDocument/2006/relationships/image" Target="../media/image6444.png"/><Relationship Id="rId113" Type="http://schemas.openxmlformats.org/officeDocument/2006/relationships/customXml" Target="../ink/ink6463.xml"/><Relationship Id="rId112" Type="http://schemas.openxmlformats.org/officeDocument/2006/relationships/image" Target="../media/image6443.png"/><Relationship Id="rId111" Type="http://schemas.openxmlformats.org/officeDocument/2006/relationships/customXml" Target="../ink/ink6462.xml"/><Relationship Id="rId110" Type="http://schemas.openxmlformats.org/officeDocument/2006/relationships/image" Target="../media/image6442.png"/><Relationship Id="rId11" Type="http://schemas.openxmlformats.org/officeDocument/2006/relationships/customXml" Target="../ink/ink6412.xml"/><Relationship Id="rId109" Type="http://schemas.openxmlformats.org/officeDocument/2006/relationships/customXml" Target="../ink/ink6461.xml"/><Relationship Id="rId108" Type="http://schemas.openxmlformats.org/officeDocument/2006/relationships/image" Target="../media/image6441.png"/><Relationship Id="rId107" Type="http://schemas.openxmlformats.org/officeDocument/2006/relationships/customXml" Target="../ink/ink6460.xml"/><Relationship Id="rId106" Type="http://schemas.openxmlformats.org/officeDocument/2006/relationships/image" Target="../media/image6440.png"/><Relationship Id="rId105" Type="http://schemas.openxmlformats.org/officeDocument/2006/relationships/customXml" Target="../ink/ink6459.xml"/><Relationship Id="rId104" Type="http://schemas.openxmlformats.org/officeDocument/2006/relationships/image" Target="../media/image6439.png"/><Relationship Id="rId103" Type="http://schemas.openxmlformats.org/officeDocument/2006/relationships/customXml" Target="../ink/ink6458.xml"/><Relationship Id="rId102" Type="http://schemas.openxmlformats.org/officeDocument/2006/relationships/image" Target="../media/image6438.png"/><Relationship Id="rId101" Type="http://schemas.openxmlformats.org/officeDocument/2006/relationships/customXml" Target="../ink/ink6457.xml"/><Relationship Id="rId100" Type="http://schemas.openxmlformats.org/officeDocument/2006/relationships/image" Target="../media/image6437.png"/><Relationship Id="rId10" Type="http://schemas.openxmlformats.org/officeDocument/2006/relationships/image" Target="../media/image6392.png"/><Relationship Id="rId1" Type="http://schemas.openxmlformats.org/officeDocument/2006/relationships/customXml" Target="../ink/ink6407.xml"/></Relationships>
</file>

<file path=ppt/slides/_rels/slide22.xml.rels><?xml version="1.0" encoding="UTF-8" standalone="yes"?>
<Relationships xmlns="http://schemas.openxmlformats.org/package/2006/relationships"><Relationship Id="rId99" Type="http://schemas.openxmlformats.org/officeDocument/2006/relationships/image" Target="../media/image6762.png"/><Relationship Id="rId98" Type="http://schemas.openxmlformats.org/officeDocument/2006/relationships/customXml" Target="../ink/ink6784.xml"/><Relationship Id="rId97" Type="http://schemas.openxmlformats.org/officeDocument/2006/relationships/image" Target="../media/image6761.png"/><Relationship Id="rId96" Type="http://schemas.openxmlformats.org/officeDocument/2006/relationships/customXml" Target="../ink/ink6783.xml"/><Relationship Id="rId95" Type="http://schemas.openxmlformats.org/officeDocument/2006/relationships/image" Target="../media/image6760.png"/><Relationship Id="rId94" Type="http://schemas.openxmlformats.org/officeDocument/2006/relationships/customXml" Target="../ink/ink6782.xml"/><Relationship Id="rId93" Type="http://schemas.openxmlformats.org/officeDocument/2006/relationships/image" Target="../media/image6759.png"/><Relationship Id="rId92" Type="http://schemas.openxmlformats.org/officeDocument/2006/relationships/customXml" Target="../ink/ink6781.xml"/><Relationship Id="rId91" Type="http://schemas.openxmlformats.org/officeDocument/2006/relationships/image" Target="../media/image6758.png"/><Relationship Id="rId90" Type="http://schemas.openxmlformats.org/officeDocument/2006/relationships/customXml" Target="../ink/ink6780.xml"/><Relationship Id="rId9" Type="http://schemas.openxmlformats.org/officeDocument/2006/relationships/image" Target="../media/image6717.png"/><Relationship Id="rId89" Type="http://schemas.openxmlformats.org/officeDocument/2006/relationships/image" Target="../media/image6757.png"/><Relationship Id="rId88" Type="http://schemas.openxmlformats.org/officeDocument/2006/relationships/customXml" Target="../ink/ink6779.xml"/><Relationship Id="rId87" Type="http://schemas.openxmlformats.org/officeDocument/2006/relationships/image" Target="../media/image6756.png"/><Relationship Id="rId86" Type="http://schemas.openxmlformats.org/officeDocument/2006/relationships/customXml" Target="../ink/ink6778.xml"/><Relationship Id="rId85" Type="http://schemas.openxmlformats.org/officeDocument/2006/relationships/image" Target="../media/image6755.png"/><Relationship Id="rId84" Type="http://schemas.openxmlformats.org/officeDocument/2006/relationships/customXml" Target="../ink/ink6777.xml"/><Relationship Id="rId83" Type="http://schemas.openxmlformats.org/officeDocument/2006/relationships/image" Target="../media/image6754.png"/><Relationship Id="rId82" Type="http://schemas.openxmlformats.org/officeDocument/2006/relationships/customXml" Target="../ink/ink6776.xml"/><Relationship Id="rId81" Type="http://schemas.openxmlformats.org/officeDocument/2006/relationships/image" Target="../media/image6753.png"/><Relationship Id="rId80" Type="http://schemas.openxmlformats.org/officeDocument/2006/relationships/customXml" Target="../ink/ink6775.xml"/><Relationship Id="rId8" Type="http://schemas.openxmlformats.org/officeDocument/2006/relationships/customXml" Target="../ink/ink6739.xml"/><Relationship Id="rId79" Type="http://schemas.openxmlformats.org/officeDocument/2006/relationships/image" Target="../media/image6752.png"/><Relationship Id="rId78" Type="http://schemas.openxmlformats.org/officeDocument/2006/relationships/customXml" Target="../ink/ink6774.xml"/><Relationship Id="rId77" Type="http://schemas.openxmlformats.org/officeDocument/2006/relationships/image" Target="../media/image6751.png"/><Relationship Id="rId76" Type="http://schemas.openxmlformats.org/officeDocument/2006/relationships/customXml" Target="../ink/ink6773.xml"/><Relationship Id="rId75" Type="http://schemas.openxmlformats.org/officeDocument/2006/relationships/image" Target="../media/image6750.png"/><Relationship Id="rId74" Type="http://schemas.openxmlformats.org/officeDocument/2006/relationships/customXml" Target="../ink/ink6772.xml"/><Relationship Id="rId73" Type="http://schemas.openxmlformats.org/officeDocument/2006/relationships/image" Target="../media/image6749.png"/><Relationship Id="rId72" Type="http://schemas.openxmlformats.org/officeDocument/2006/relationships/customXml" Target="../ink/ink6771.xml"/><Relationship Id="rId71" Type="http://schemas.openxmlformats.org/officeDocument/2006/relationships/image" Target="../media/image6748.png"/><Relationship Id="rId70" Type="http://schemas.openxmlformats.org/officeDocument/2006/relationships/customXml" Target="../ink/ink6770.xml"/><Relationship Id="rId7" Type="http://schemas.openxmlformats.org/officeDocument/2006/relationships/image" Target="../media/image6716.png"/><Relationship Id="rId69" Type="http://schemas.openxmlformats.org/officeDocument/2006/relationships/image" Target="../media/image6747.png"/><Relationship Id="rId68" Type="http://schemas.openxmlformats.org/officeDocument/2006/relationships/customXml" Target="../ink/ink6769.xml"/><Relationship Id="rId67" Type="http://schemas.openxmlformats.org/officeDocument/2006/relationships/image" Target="../media/image6746.png"/><Relationship Id="rId66" Type="http://schemas.openxmlformats.org/officeDocument/2006/relationships/customXml" Target="../ink/ink6768.xml"/><Relationship Id="rId65" Type="http://schemas.openxmlformats.org/officeDocument/2006/relationships/image" Target="../media/image6745.png"/><Relationship Id="rId64" Type="http://schemas.openxmlformats.org/officeDocument/2006/relationships/customXml" Target="../ink/ink6767.xml"/><Relationship Id="rId63" Type="http://schemas.openxmlformats.org/officeDocument/2006/relationships/image" Target="../media/image6744.png"/><Relationship Id="rId62" Type="http://schemas.openxmlformats.org/officeDocument/2006/relationships/customXml" Target="../ink/ink6766.xml"/><Relationship Id="rId61" Type="http://schemas.openxmlformats.org/officeDocument/2006/relationships/image" Target="../media/image6743.png"/><Relationship Id="rId60" Type="http://schemas.openxmlformats.org/officeDocument/2006/relationships/customXml" Target="../ink/ink6765.xml"/><Relationship Id="rId6" Type="http://schemas.openxmlformats.org/officeDocument/2006/relationships/customXml" Target="../ink/ink6738.xml"/><Relationship Id="rId59" Type="http://schemas.openxmlformats.org/officeDocument/2006/relationships/image" Target="../media/image6742.png"/><Relationship Id="rId58" Type="http://schemas.openxmlformats.org/officeDocument/2006/relationships/customXml" Target="../ink/ink6764.xml"/><Relationship Id="rId575" Type="http://schemas.openxmlformats.org/officeDocument/2006/relationships/slideLayout" Target="../slideLayouts/slideLayout1.xml"/><Relationship Id="rId574" Type="http://schemas.openxmlformats.org/officeDocument/2006/relationships/tags" Target="../tags/tag84.xml"/><Relationship Id="rId573" Type="http://schemas.openxmlformats.org/officeDocument/2006/relationships/image" Target="../media/image6997.png"/><Relationship Id="rId572" Type="http://schemas.openxmlformats.org/officeDocument/2006/relationships/customXml" Target="../ink/ink7021.xml"/><Relationship Id="rId571" Type="http://schemas.openxmlformats.org/officeDocument/2006/relationships/image" Target="../media/image6996.png"/><Relationship Id="rId570" Type="http://schemas.openxmlformats.org/officeDocument/2006/relationships/customXml" Target="../ink/ink7020.xml"/><Relationship Id="rId57" Type="http://schemas.openxmlformats.org/officeDocument/2006/relationships/image" Target="../media/image6741.png"/><Relationship Id="rId569" Type="http://schemas.openxmlformats.org/officeDocument/2006/relationships/image" Target="../media/image6995.png"/><Relationship Id="rId568" Type="http://schemas.openxmlformats.org/officeDocument/2006/relationships/customXml" Target="../ink/ink7019.xml"/><Relationship Id="rId567" Type="http://schemas.openxmlformats.org/officeDocument/2006/relationships/image" Target="../media/image6994.png"/><Relationship Id="rId566" Type="http://schemas.openxmlformats.org/officeDocument/2006/relationships/customXml" Target="../ink/ink7018.xml"/><Relationship Id="rId565" Type="http://schemas.openxmlformats.org/officeDocument/2006/relationships/image" Target="../media/image6993.png"/><Relationship Id="rId564" Type="http://schemas.openxmlformats.org/officeDocument/2006/relationships/customXml" Target="../ink/ink7017.xml"/><Relationship Id="rId563" Type="http://schemas.openxmlformats.org/officeDocument/2006/relationships/image" Target="../media/image6992.png"/><Relationship Id="rId562" Type="http://schemas.openxmlformats.org/officeDocument/2006/relationships/customXml" Target="../ink/ink7016.xml"/><Relationship Id="rId561" Type="http://schemas.openxmlformats.org/officeDocument/2006/relationships/image" Target="../media/image6991.png"/><Relationship Id="rId560" Type="http://schemas.openxmlformats.org/officeDocument/2006/relationships/customXml" Target="../ink/ink7015.xml"/><Relationship Id="rId56" Type="http://schemas.openxmlformats.org/officeDocument/2006/relationships/customXml" Target="../ink/ink6763.xml"/><Relationship Id="rId559" Type="http://schemas.openxmlformats.org/officeDocument/2006/relationships/image" Target="../media/image6990.png"/><Relationship Id="rId558" Type="http://schemas.openxmlformats.org/officeDocument/2006/relationships/customXml" Target="../ink/ink7014.xml"/><Relationship Id="rId557" Type="http://schemas.openxmlformats.org/officeDocument/2006/relationships/image" Target="../media/image6989.png"/><Relationship Id="rId556" Type="http://schemas.openxmlformats.org/officeDocument/2006/relationships/customXml" Target="../ink/ink7013.xml"/><Relationship Id="rId555" Type="http://schemas.openxmlformats.org/officeDocument/2006/relationships/image" Target="../media/image6988.png"/><Relationship Id="rId554" Type="http://schemas.openxmlformats.org/officeDocument/2006/relationships/customXml" Target="../ink/ink7012.xml"/><Relationship Id="rId553" Type="http://schemas.openxmlformats.org/officeDocument/2006/relationships/image" Target="../media/image6987.png"/><Relationship Id="rId552" Type="http://schemas.openxmlformats.org/officeDocument/2006/relationships/customXml" Target="../ink/ink7011.xml"/><Relationship Id="rId551" Type="http://schemas.openxmlformats.org/officeDocument/2006/relationships/image" Target="../media/image6986.png"/><Relationship Id="rId550" Type="http://schemas.openxmlformats.org/officeDocument/2006/relationships/customXml" Target="../ink/ink7010.xml"/><Relationship Id="rId55" Type="http://schemas.openxmlformats.org/officeDocument/2006/relationships/image" Target="../media/image6740.png"/><Relationship Id="rId549" Type="http://schemas.openxmlformats.org/officeDocument/2006/relationships/image" Target="../media/image6985.png"/><Relationship Id="rId548" Type="http://schemas.openxmlformats.org/officeDocument/2006/relationships/customXml" Target="../ink/ink7009.xml"/><Relationship Id="rId547" Type="http://schemas.openxmlformats.org/officeDocument/2006/relationships/image" Target="../media/image6984.png"/><Relationship Id="rId546" Type="http://schemas.openxmlformats.org/officeDocument/2006/relationships/customXml" Target="../ink/ink7008.xml"/><Relationship Id="rId545" Type="http://schemas.openxmlformats.org/officeDocument/2006/relationships/image" Target="../media/image3144.png"/><Relationship Id="rId544" Type="http://schemas.openxmlformats.org/officeDocument/2006/relationships/customXml" Target="../ink/ink7007.xml"/><Relationship Id="rId543" Type="http://schemas.openxmlformats.org/officeDocument/2006/relationships/image" Target="../media/image6983.png"/><Relationship Id="rId542" Type="http://schemas.openxmlformats.org/officeDocument/2006/relationships/customXml" Target="../ink/ink7006.xml"/><Relationship Id="rId541" Type="http://schemas.openxmlformats.org/officeDocument/2006/relationships/image" Target="../media/image6982.png"/><Relationship Id="rId540" Type="http://schemas.openxmlformats.org/officeDocument/2006/relationships/customXml" Target="../ink/ink7005.xml"/><Relationship Id="rId54" Type="http://schemas.openxmlformats.org/officeDocument/2006/relationships/customXml" Target="../ink/ink6762.xml"/><Relationship Id="rId539" Type="http://schemas.openxmlformats.org/officeDocument/2006/relationships/image" Target="../media/image6981.png"/><Relationship Id="rId538" Type="http://schemas.openxmlformats.org/officeDocument/2006/relationships/customXml" Target="../ink/ink7004.xml"/><Relationship Id="rId537" Type="http://schemas.openxmlformats.org/officeDocument/2006/relationships/image" Target="../media/image6980.png"/><Relationship Id="rId536" Type="http://schemas.openxmlformats.org/officeDocument/2006/relationships/customXml" Target="../ink/ink7003.xml"/><Relationship Id="rId535" Type="http://schemas.openxmlformats.org/officeDocument/2006/relationships/image" Target="../media/image6979.png"/><Relationship Id="rId534" Type="http://schemas.openxmlformats.org/officeDocument/2006/relationships/customXml" Target="../ink/ink7002.xml"/><Relationship Id="rId533" Type="http://schemas.openxmlformats.org/officeDocument/2006/relationships/image" Target="../media/image6978.png"/><Relationship Id="rId532" Type="http://schemas.openxmlformats.org/officeDocument/2006/relationships/customXml" Target="../ink/ink7001.xml"/><Relationship Id="rId531" Type="http://schemas.openxmlformats.org/officeDocument/2006/relationships/image" Target="../media/image6977.png"/><Relationship Id="rId530" Type="http://schemas.openxmlformats.org/officeDocument/2006/relationships/customXml" Target="../ink/ink7000.xml"/><Relationship Id="rId53" Type="http://schemas.openxmlformats.org/officeDocument/2006/relationships/image" Target="../media/image6739.png"/><Relationship Id="rId529" Type="http://schemas.openxmlformats.org/officeDocument/2006/relationships/image" Target="../media/image6976.png"/><Relationship Id="rId528" Type="http://schemas.openxmlformats.org/officeDocument/2006/relationships/customXml" Target="../ink/ink6999.xml"/><Relationship Id="rId527" Type="http://schemas.openxmlformats.org/officeDocument/2006/relationships/image" Target="../media/image6975.png"/><Relationship Id="rId526" Type="http://schemas.openxmlformats.org/officeDocument/2006/relationships/customXml" Target="../ink/ink6998.xml"/><Relationship Id="rId525" Type="http://schemas.openxmlformats.org/officeDocument/2006/relationships/image" Target="../media/image6974.png"/><Relationship Id="rId524" Type="http://schemas.openxmlformats.org/officeDocument/2006/relationships/customXml" Target="../ink/ink6997.xml"/><Relationship Id="rId523" Type="http://schemas.openxmlformats.org/officeDocument/2006/relationships/image" Target="../media/image6973.png"/><Relationship Id="rId522" Type="http://schemas.openxmlformats.org/officeDocument/2006/relationships/customXml" Target="../ink/ink6996.xml"/><Relationship Id="rId521" Type="http://schemas.openxmlformats.org/officeDocument/2006/relationships/image" Target="../media/image6972.png"/><Relationship Id="rId520" Type="http://schemas.openxmlformats.org/officeDocument/2006/relationships/customXml" Target="../ink/ink6995.xml"/><Relationship Id="rId52" Type="http://schemas.openxmlformats.org/officeDocument/2006/relationships/customXml" Target="../ink/ink6761.xml"/><Relationship Id="rId519" Type="http://schemas.openxmlformats.org/officeDocument/2006/relationships/image" Target="../media/image6971.png"/><Relationship Id="rId518" Type="http://schemas.openxmlformats.org/officeDocument/2006/relationships/customXml" Target="../ink/ink6994.xml"/><Relationship Id="rId517" Type="http://schemas.openxmlformats.org/officeDocument/2006/relationships/image" Target="../media/image6970.png"/><Relationship Id="rId516" Type="http://schemas.openxmlformats.org/officeDocument/2006/relationships/customXml" Target="../ink/ink6993.xml"/><Relationship Id="rId515" Type="http://schemas.openxmlformats.org/officeDocument/2006/relationships/image" Target="../media/image6969.png"/><Relationship Id="rId514" Type="http://schemas.openxmlformats.org/officeDocument/2006/relationships/customXml" Target="../ink/ink6992.xml"/><Relationship Id="rId513" Type="http://schemas.openxmlformats.org/officeDocument/2006/relationships/image" Target="../media/image6968.png"/><Relationship Id="rId512" Type="http://schemas.openxmlformats.org/officeDocument/2006/relationships/customXml" Target="../ink/ink6991.xml"/><Relationship Id="rId511" Type="http://schemas.openxmlformats.org/officeDocument/2006/relationships/image" Target="../media/image6967.png"/><Relationship Id="rId510" Type="http://schemas.openxmlformats.org/officeDocument/2006/relationships/customXml" Target="../ink/ink6990.xml"/><Relationship Id="rId51" Type="http://schemas.openxmlformats.org/officeDocument/2006/relationships/image" Target="../media/image6738.png"/><Relationship Id="rId509" Type="http://schemas.openxmlformats.org/officeDocument/2006/relationships/image" Target="../media/image6966.png"/><Relationship Id="rId508" Type="http://schemas.openxmlformats.org/officeDocument/2006/relationships/customXml" Target="../ink/ink6989.xml"/><Relationship Id="rId507" Type="http://schemas.openxmlformats.org/officeDocument/2006/relationships/image" Target="../media/image6965.png"/><Relationship Id="rId506" Type="http://schemas.openxmlformats.org/officeDocument/2006/relationships/customXml" Target="../ink/ink6988.xml"/><Relationship Id="rId505" Type="http://schemas.openxmlformats.org/officeDocument/2006/relationships/image" Target="../media/image6964.png"/><Relationship Id="rId504" Type="http://schemas.openxmlformats.org/officeDocument/2006/relationships/customXml" Target="../ink/ink6987.xml"/><Relationship Id="rId503" Type="http://schemas.openxmlformats.org/officeDocument/2006/relationships/image" Target="../media/image6963.png"/><Relationship Id="rId502" Type="http://schemas.openxmlformats.org/officeDocument/2006/relationships/customXml" Target="../ink/ink6986.xml"/><Relationship Id="rId501" Type="http://schemas.openxmlformats.org/officeDocument/2006/relationships/image" Target="../media/image6962.png"/><Relationship Id="rId500" Type="http://schemas.openxmlformats.org/officeDocument/2006/relationships/customXml" Target="../ink/ink6985.xml"/><Relationship Id="rId50" Type="http://schemas.openxmlformats.org/officeDocument/2006/relationships/customXml" Target="../ink/ink6760.xml"/><Relationship Id="rId5" Type="http://schemas.openxmlformats.org/officeDocument/2006/relationships/image" Target="../media/image6715.png"/><Relationship Id="rId499" Type="http://schemas.openxmlformats.org/officeDocument/2006/relationships/image" Target="../media/image6961.png"/><Relationship Id="rId498" Type="http://schemas.openxmlformats.org/officeDocument/2006/relationships/customXml" Target="../ink/ink6984.xml"/><Relationship Id="rId497" Type="http://schemas.openxmlformats.org/officeDocument/2006/relationships/image" Target="../media/image6960.png"/><Relationship Id="rId496" Type="http://schemas.openxmlformats.org/officeDocument/2006/relationships/customXml" Target="../ink/ink6983.xml"/><Relationship Id="rId495" Type="http://schemas.openxmlformats.org/officeDocument/2006/relationships/image" Target="../media/image6959.png"/><Relationship Id="rId494" Type="http://schemas.openxmlformats.org/officeDocument/2006/relationships/customXml" Target="../ink/ink6982.xml"/><Relationship Id="rId493" Type="http://schemas.openxmlformats.org/officeDocument/2006/relationships/image" Target="../media/image6958.png"/><Relationship Id="rId492" Type="http://schemas.openxmlformats.org/officeDocument/2006/relationships/customXml" Target="../ink/ink6981.xml"/><Relationship Id="rId491" Type="http://schemas.openxmlformats.org/officeDocument/2006/relationships/image" Target="../media/image6957.png"/><Relationship Id="rId490" Type="http://schemas.openxmlformats.org/officeDocument/2006/relationships/customXml" Target="../ink/ink6980.xml"/><Relationship Id="rId49" Type="http://schemas.openxmlformats.org/officeDocument/2006/relationships/image" Target="../media/image6737.png"/><Relationship Id="rId489" Type="http://schemas.openxmlformats.org/officeDocument/2006/relationships/image" Target="../media/image6956.png"/><Relationship Id="rId488" Type="http://schemas.openxmlformats.org/officeDocument/2006/relationships/customXml" Target="../ink/ink6979.xml"/><Relationship Id="rId487" Type="http://schemas.openxmlformats.org/officeDocument/2006/relationships/image" Target="../media/image6955.png"/><Relationship Id="rId486" Type="http://schemas.openxmlformats.org/officeDocument/2006/relationships/customXml" Target="../ink/ink6978.xml"/><Relationship Id="rId485" Type="http://schemas.openxmlformats.org/officeDocument/2006/relationships/image" Target="../media/image6954.png"/><Relationship Id="rId484" Type="http://schemas.openxmlformats.org/officeDocument/2006/relationships/customXml" Target="../ink/ink6977.xml"/><Relationship Id="rId483" Type="http://schemas.openxmlformats.org/officeDocument/2006/relationships/image" Target="../media/image6953.png"/><Relationship Id="rId482" Type="http://schemas.openxmlformats.org/officeDocument/2006/relationships/customXml" Target="../ink/ink6976.xml"/><Relationship Id="rId481" Type="http://schemas.openxmlformats.org/officeDocument/2006/relationships/image" Target="../media/image6952.png"/><Relationship Id="rId480" Type="http://schemas.openxmlformats.org/officeDocument/2006/relationships/customXml" Target="../ink/ink6975.xml"/><Relationship Id="rId48" Type="http://schemas.openxmlformats.org/officeDocument/2006/relationships/customXml" Target="../ink/ink6759.xml"/><Relationship Id="rId479" Type="http://schemas.openxmlformats.org/officeDocument/2006/relationships/image" Target="../media/image6951.png"/><Relationship Id="rId478" Type="http://schemas.openxmlformats.org/officeDocument/2006/relationships/customXml" Target="../ink/ink6974.xml"/><Relationship Id="rId477" Type="http://schemas.openxmlformats.org/officeDocument/2006/relationships/image" Target="../media/image6950.png"/><Relationship Id="rId476" Type="http://schemas.openxmlformats.org/officeDocument/2006/relationships/customXml" Target="../ink/ink6973.xml"/><Relationship Id="rId475" Type="http://schemas.openxmlformats.org/officeDocument/2006/relationships/image" Target="../media/image6949.png"/><Relationship Id="rId474" Type="http://schemas.openxmlformats.org/officeDocument/2006/relationships/customXml" Target="../ink/ink6972.xml"/><Relationship Id="rId473" Type="http://schemas.openxmlformats.org/officeDocument/2006/relationships/image" Target="../media/image6948.png"/><Relationship Id="rId472" Type="http://schemas.openxmlformats.org/officeDocument/2006/relationships/customXml" Target="../ink/ink6971.xml"/><Relationship Id="rId471" Type="http://schemas.openxmlformats.org/officeDocument/2006/relationships/image" Target="../media/image6947.png"/><Relationship Id="rId470" Type="http://schemas.openxmlformats.org/officeDocument/2006/relationships/customXml" Target="../ink/ink6970.xml"/><Relationship Id="rId47" Type="http://schemas.openxmlformats.org/officeDocument/2006/relationships/image" Target="../media/image6736.png"/><Relationship Id="rId469" Type="http://schemas.openxmlformats.org/officeDocument/2006/relationships/image" Target="../media/image6946.png"/><Relationship Id="rId468" Type="http://schemas.openxmlformats.org/officeDocument/2006/relationships/customXml" Target="../ink/ink6969.xml"/><Relationship Id="rId467" Type="http://schemas.openxmlformats.org/officeDocument/2006/relationships/image" Target="../media/image6945.png"/><Relationship Id="rId466" Type="http://schemas.openxmlformats.org/officeDocument/2006/relationships/customXml" Target="../ink/ink6968.xml"/><Relationship Id="rId465" Type="http://schemas.openxmlformats.org/officeDocument/2006/relationships/image" Target="../media/image6944.png"/><Relationship Id="rId464" Type="http://schemas.openxmlformats.org/officeDocument/2006/relationships/customXml" Target="../ink/ink6967.xml"/><Relationship Id="rId463" Type="http://schemas.openxmlformats.org/officeDocument/2006/relationships/image" Target="../media/image6943.png"/><Relationship Id="rId462" Type="http://schemas.openxmlformats.org/officeDocument/2006/relationships/customXml" Target="../ink/ink6966.xml"/><Relationship Id="rId461" Type="http://schemas.openxmlformats.org/officeDocument/2006/relationships/image" Target="../media/image6942.png"/><Relationship Id="rId460" Type="http://schemas.openxmlformats.org/officeDocument/2006/relationships/customXml" Target="../ink/ink6965.xml"/><Relationship Id="rId46" Type="http://schemas.openxmlformats.org/officeDocument/2006/relationships/customXml" Target="../ink/ink6758.xml"/><Relationship Id="rId459" Type="http://schemas.openxmlformats.org/officeDocument/2006/relationships/image" Target="../media/image6941.png"/><Relationship Id="rId458" Type="http://schemas.openxmlformats.org/officeDocument/2006/relationships/customXml" Target="../ink/ink6964.xml"/><Relationship Id="rId457" Type="http://schemas.openxmlformats.org/officeDocument/2006/relationships/image" Target="../media/image6940.png"/><Relationship Id="rId456" Type="http://schemas.openxmlformats.org/officeDocument/2006/relationships/customXml" Target="../ink/ink6963.xml"/><Relationship Id="rId455" Type="http://schemas.openxmlformats.org/officeDocument/2006/relationships/image" Target="../media/image6939.png"/><Relationship Id="rId454" Type="http://schemas.openxmlformats.org/officeDocument/2006/relationships/customXml" Target="../ink/ink6962.xml"/><Relationship Id="rId453" Type="http://schemas.openxmlformats.org/officeDocument/2006/relationships/image" Target="../media/image6938.png"/><Relationship Id="rId452" Type="http://schemas.openxmlformats.org/officeDocument/2006/relationships/customXml" Target="../ink/ink6961.xml"/><Relationship Id="rId451" Type="http://schemas.openxmlformats.org/officeDocument/2006/relationships/image" Target="../media/image6937.png"/><Relationship Id="rId450" Type="http://schemas.openxmlformats.org/officeDocument/2006/relationships/customXml" Target="../ink/ink6960.xml"/><Relationship Id="rId45" Type="http://schemas.openxmlformats.org/officeDocument/2006/relationships/image" Target="../media/image6735.png"/><Relationship Id="rId449" Type="http://schemas.openxmlformats.org/officeDocument/2006/relationships/image" Target="../media/image6936.png"/><Relationship Id="rId448" Type="http://schemas.openxmlformats.org/officeDocument/2006/relationships/customXml" Target="../ink/ink6959.xml"/><Relationship Id="rId447" Type="http://schemas.openxmlformats.org/officeDocument/2006/relationships/image" Target="../media/image6935.png"/><Relationship Id="rId446" Type="http://schemas.openxmlformats.org/officeDocument/2006/relationships/customXml" Target="../ink/ink6958.xml"/><Relationship Id="rId445" Type="http://schemas.openxmlformats.org/officeDocument/2006/relationships/image" Target="../media/image6934.png"/><Relationship Id="rId444" Type="http://schemas.openxmlformats.org/officeDocument/2006/relationships/customXml" Target="../ink/ink6957.xml"/><Relationship Id="rId443" Type="http://schemas.openxmlformats.org/officeDocument/2006/relationships/image" Target="../media/image6933.png"/><Relationship Id="rId442" Type="http://schemas.openxmlformats.org/officeDocument/2006/relationships/customXml" Target="../ink/ink6956.xml"/><Relationship Id="rId441" Type="http://schemas.openxmlformats.org/officeDocument/2006/relationships/image" Target="../media/image6932.png"/><Relationship Id="rId440" Type="http://schemas.openxmlformats.org/officeDocument/2006/relationships/customXml" Target="../ink/ink6955.xml"/><Relationship Id="rId44" Type="http://schemas.openxmlformats.org/officeDocument/2006/relationships/customXml" Target="../ink/ink6757.xml"/><Relationship Id="rId439" Type="http://schemas.openxmlformats.org/officeDocument/2006/relationships/image" Target="../media/image6931.png"/><Relationship Id="rId438" Type="http://schemas.openxmlformats.org/officeDocument/2006/relationships/customXml" Target="../ink/ink6954.xml"/><Relationship Id="rId437" Type="http://schemas.openxmlformats.org/officeDocument/2006/relationships/image" Target="../media/image6930.png"/><Relationship Id="rId436" Type="http://schemas.openxmlformats.org/officeDocument/2006/relationships/customXml" Target="../ink/ink6953.xml"/><Relationship Id="rId435" Type="http://schemas.openxmlformats.org/officeDocument/2006/relationships/image" Target="../media/image6929.png"/><Relationship Id="rId434" Type="http://schemas.openxmlformats.org/officeDocument/2006/relationships/customXml" Target="../ink/ink6952.xml"/><Relationship Id="rId433" Type="http://schemas.openxmlformats.org/officeDocument/2006/relationships/image" Target="../media/image6928.png"/><Relationship Id="rId432" Type="http://schemas.openxmlformats.org/officeDocument/2006/relationships/customXml" Target="../ink/ink6951.xml"/><Relationship Id="rId431" Type="http://schemas.openxmlformats.org/officeDocument/2006/relationships/image" Target="../media/image6927.png"/><Relationship Id="rId430" Type="http://schemas.openxmlformats.org/officeDocument/2006/relationships/customXml" Target="../ink/ink6950.xml"/><Relationship Id="rId43" Type="http://schemas.openxmlformats.org/officeDocument/2006/relationships/image" Target="../media/image6734.png"/><Relationship Id="rId429" Type="http://schemas.openxmlformats.org/officeDocument/2006/relationships/image" Target="../media/image6926.png"/><Relationship Id="rId428" Type="http://schemas.openxmlformats.org/officeDocument/2006/relationships/customXml" Target="../ink/ink6949.xml"/><Relationship Id="rId427" Type="http://schemas.openxmlformats.org/officeDocument/2006/relationships/image" Target="../media/image6925.png"/><Relationship Id="rId426" Type="http://schemas.openxmlformats.org/officeDocument/2006/relationships/customXml" Target="../ink/ink6948.xml"/><Relationship Id="rId425" Type="http://schemas.openxmlformats.org/officeDocument/2006/relationships/image" Target="../media/image6924.png"/><Relationship Id="rId424" Type="http://schemas.openxmlformats.org/officeDocument/2006/relationships/customXml" Target="../ink/ink6947.xml"/><Relationship Id="rId423" Type="http://schemas.openxmlformats.org/officeDocument/2006/relationships/image" Target="../media/image6923.png"/><Relationship Id="rId422" Type="http://schemas.openxmlformats.org/officeDocument/2006/relationships/customXml" Target="../ink/ink6946.xml"/><Relationship Id="rId421" Type="http://schemas.openxmlformats.org/officeDocument/2006/relationships/image" Target="../media/image6922.png"/><Relationship Id="rId420" Type="http://schemas.openxmlformats.org/officeDocument/2006/relationships/customXml" Target="../ink/ink6945.xml"/><Relationship Id="rId42" Type="http://schemas.openxmlformats.org/officeDocument/2006/relationships/customXml" Target="../ink/ink6756.xml"/><Relationship Id="rId419" Type="http://schemas.openxmlformats.org/officeDocument/2006/relationships/image" Target="../media/image6921.png"/><Relationship Id="rId418" Type="http://schemas.openxmlformats.org/officeDocument/2006/relationships/customXml" Target="../ink/ink6944.xml"/><Relationship Id="rId417" Type="http://schemas.openxmlformats.org/officeDocument/2006/relationships/image" Target="../media/image6920.png"/><Relationship Id="rId416" Type="http://schemas.openxmlformats.org/officeDocument/2006/relationships/customXml" Target="../ink/ink6943.xml"/><Relationship Id="rId415" Type="http://schemas.openxmlformats.org/officeDocument/2006/relationships/image" Target="../media/image6919.png"/><Relationship Id="rId414" Type="http://schemas.openxmlformats.org/officeDocument/2006/relationships/customXml" Target="../ink/ink6942.xml"/><Relationship Id="rId413" Type="http://schemas.openxmlformats.org/officeDocument/2006/relationships/image" Target="../media/image6918.png"/><Relationship Id="rId412" Type="http://schemas.openxmlformats.org/officeDocument/2006/relationships/customXml" Target="../ink/ink6941.xml"/><Relationship Id="rId411" Type="http://schemas.openxmlformats.org/officeDocument/2006/relationships/image" Target="../media/image6917.png"/><Relationship Id="rId410" Type="http://schemas.openxmlformats.org/officeDocument/2006/relationships/customXml" Target="../ink/ink6940.xml"/><Relationship Id="rId41" Type="http://schemas.openxmlformats.org/officeDocument/2006/relationships/image" Target="../media/image6733.png"/><Relationship Id="rId409" Type="http://schemas.openxmlformats.org/officeDocument/2006/relationships/image" Target="../media/image6916.png"/><Relationship Id="rId408" Type="http://schemas.openxmlformats.org/officeDocument/2006/relationships/customXml" Target="../ink/ink6939.xml"/><Relationship Id="rId407" Type="http://schemas.openxmlformats.org/officeDocument/2006/relationships/image" Target="../media/image6915.png"/><Relationship Id="rId406" Type="http://schemas.openxmlformats.org/officeDocument/2006/relationships/customXml" Target="../ink/ink6938.xml"/><Relationship Id="rId405" Type="http://schemas.openxmlformats.org/officeDocument/2006/relationships/image" Target="../media/image6914.png"/><Relationship Id="rId404" Type="http://schemas.openxmlformats.org/officeDocument/2006/relationships/customXml" Target="../ink/ink6937.xml"/><Relationship Id="rId403" Type="http://schemas.openxmlformats.org/officeDocument/2006/relationships/image" Target="../media/image6913.png"/><Relationship Id="rId402" Type="http://schemas.openxmlformats.org/officeDocument/2006/relationships/customXml" Target="../ink/ink6936.xml"/><Relationship Id="rId401" Type="http://schemas.openxmlformats.org/officeDocument/2006/relationships/image" Target="../media/image6912.png"/><Relationship Id="rId400" Type="http://schemas.openxmlformats.org/officeDocument/2006/relationships/customXml" Target="../ink/ink6935.xml"/><Relationship Id="rId40" Type="http://schemas.openxmlformats.org/officeDocument/2006/relationships/customXml" Target="../ink/ink6755.xml"/><Relationship Id="rId4" Type="http://schemas.openxmlformats.org/officeDocument/2006/relationships/customXml" Target="../ink/ink6737.xml"/><Relationship Id="rId399" Type="http://schemas.openxmlformats.org/officeDocument/2006/relationships/image" Target="../media/image6911.png"/><Relationship Id="rId398" Type="http://schemas.openxmlformats.org/officeDocument/2006/relationships/customXml" Target="../ink/ink6934.xml"/><Relationship Id="rId397" Type="http://schemas.openxmlformats.org/officeDocument/2006/relationships/image" Target="../media/image6910.png"/><Relationship Id="rId396" Type="http://schemas.openxmlformats.org/officeDocument/2006/relationships/customXml" Target="../ink/ink6933.xml"/><Relationship Id="rId395" Type="http://schemas.openxmlformats.org/officeDocument/2006/relationships/image" Target="../media/image6909.png"/><Relationship Id="rId394" Type="http://schemas.openxmlformats.org/officeDocument/2006/relationships/customXml" Target="../ink/ink6932.xml"/><Relationship Id="rId393" Type="http://schemas.openxmlformats.org/officeDocument/2006/relationships/image" Target="../media/image6908.png"/><Relationship Id="rId392" Type="http://schemas.openxmlformats.org/officeDocument/2006/relationships/customXml" Target="../ink/ink6931.xml"/><Relationship Id="rId391" Type="http://schemas.openxmlformats.org/officeDocument/2006/relationships/image" Target="../media/image6907.png"/><Relationship Id="rId390" Type="http://schemas.openxmlformats.org/officeDocument/2006/relationships/customXml" Target="../ink/ink6930.xml"/><Relationship Id="rId39" Type="http://schemas.openxmlformats.org/officeDocument/2006/relationships/image" Target="../media/image6732.png"/><Relationship Id="rId389" Type="http://schemas.openxmlformats.org/officeDocument/2006/relationships/image" Target="../media/image6906.png"/><Relationship Id="rId388" Type="http://schemas.openxmlformats.org/officeDocument/2006/relationships/customXml" Target="../ink/ink6929.xml"/><Relationship Id="rId387" Type="http://schemas.openxmlformats.org/officeDocument/2006/relationships/image" Target="../media/image6905.png"/><Relationship Id="rId386" Type="http://schemas.openxmlformats.org/officeDocument/2006/relationships/customXml" Target="../ink/ink6928.xml"/><Relationship Id="rId385" Type="http://schemas.openxmlformats.org/officeDocument/2006/relationships/image" Target="../media/image6904.png"/><Relationship Id="rId384" Type="http://schemas.openxmlformats.org/officeDocument/2006/relationships/customXml" Target="../ink/ink6927.xml"/><Relationship Id="rId383" Type="http://schemas.openxmlformats.org/officeDocument/2006/relationships/image" Target="../media/image6903.png"/><Relationship Id="rId382" Type="http://schemas.openxmlformats.org/officeDocument/2006/relationships/customXml" Target="../ink/ink6926.xml"/><Relationship Id="rId381" Type="http://schemas.openxmlformats.org/officeDocument/2006/relationships/image" Target="../media/image6902.png"/><Relationship Id="rId380" Type="http://schemas.openxmlformats.org/officeDocument/2006/relationships/customXml" Target="../ink/ink6925.xml"/><Relationship Id="rId38" Type="http://schemas.openxmlformats.org/officeDocument/2006/relationships/customXml" Target="../ink/ink6754.xml"/><Relationship Id="rId379" Type="http://schemas.openxmlformats.org/officeDocument/2006/relationships/image" Target="../media/image6901.png"/><Relationship Id="rId378" Type="http://schemas.openxmlformats.org/officeDocument/2006/relationships/customXml" Target="../ink/ink6924.xml"/><Relationship Id="rId377" Type="http://schemas.openxmlformats.org/officeDocument/2006/relationships/image" Target="../media/image6900.png"/><Relationship Id="rId376" Type="http://schemas.openxmlformats.org/officeDocument/2006/relationships/customXml" Target="../ink/ink6923.xml"/><Relationship Id="rId375" Type="http://schemas.openxmlformats.org/officeDocument/2006/relationships/image" Target="../media/image6899.png"/><Relationship Id="rId374" Type="http://schemas.openxmlformats.org/officeDocument/2006/relationships/customXml" Target="../ink/ink6922.xml"/><Relationship Id="rId373" Type="http://schemas.openxmlformats.org/officeDocument/2006/relationships/image" Target="../media/image6898.png"/><Relationship Id="rId372" Type="http://schemas.openxmlformats.org/officeDocument/2006/relationships/customXml" Target="../ink/ink6921.xml"/><Relationship Id="rId371" Type="http://schemas.openxmlformats.org/officeDocument/2006/relationships/image" Target="../media/image6897.png"/><Relationship Id="rId370" Type="http://schemas.openxmlformats.org/officeDocument/2006/relationships/customXml" Target="../ink/ink6920.xml"/><Relationship Id="rId37" Type="http://schemas.openxmlformats.org/officeDocument/2006/relationships/image" Target="../media/image6731.png"/><Relationship Id="rId369" Type="http://schemas.openxmlformats.org/officeDocument/2006/relationships/image" Target="../media/image6896.png"/><Relationship Id="rId368" Type="http://schemas.openxmlformats.org/officeDocument/2006/relationships/customXml" Target="../ink/ink6919.xml"/><Relationship Id="rId367" Type="http://schemas.openxmlformats.org/officeDocument/2006/relationships/image" Target="../media/image6895.png"/><Relationship Id="rId366" Type="http://schemas.openxmlformats.org/officeDocument/2006/relationships/customXml" Target="../ink/ink6918.xml"/><Relationship Id="rId365" Type="http://schemas.openxmlformats.org/officeDocument/2006/relationships/image" Target="../media/image6894.png"/><Relationship Id="rId364" Type="http://schemas.openxmlformats.org/officeDocument/2006/relationships/customXml" Target="../ink/ink6917.xml"/><Relationship Id="rId363" Type="http://schemas.openxmlformats.org/officeDocument/2006/relationships/image" Target="../media/image6893.png"/><Relationship Id="rId362" Type="http://schemas.openxmlformats.org/officeDocument/2006/relationships/customXml" Target="../ink/ink6916.xml"/><Relationship Id="rId361" Type="http://schemas.openxmlformats.org/officeDocument/2006/relationships/image" Target="../media/image6892.png"/><Relationship Id="rId360" Type="http://schemas.openxmlformats.org/officeDocument/2006/relationships/customXml" Target="../ink/ink6915.xml"/><Relationship Id="rId36" Type="http://schemas.openxmlformats.org/officeDocument/2006/relationships/customXml" Target="../ink/ink6753.xml"/><Relationship Id="rId359" Type="http://schemas.openxmlformats.org/officeDocument/2006/relationships/image" Target="../media/image6891.png"/><Relationship Id="rId358" Type="http://schemas.openxmlformats.org/officeDocument/2006/relationships/customXml" Target="../ink/ink6914.xml"/><Relationship Id="rId357" Type="http://schemas.openxmlformats.org/officeDocument/2006/relationships/image" Target="../media/image6890.png"/><Relationship Id="rId356" Type="http://schemas.openxmlformats.org/officeDocument/2006/relationships/customXml" Target="../ink/ink6913.xml"/><Relationship Id="rId355" Type="http://schemas.openxmlformats.org/officeDocument/2006/relationships/image" Target="../media/image6889.png"/><Relationship Id="rId354" Type="http://schemas.openxmlformats.org/officeDocument/2006/relationships/customXml" Target="../ink/ink6912.xml"/><Relationship Id="rId353" Type="http://schemas.openxmlformats.org/officeDocument/2006/relationships/image" Target="../media/image6888.png"/><Relationship Id="rId352" Type="http://schemas.openxmlformats.org/officeDocument/2006/relationships/customXml" Target="../ink/ink6911.xml"/><Relationship Id="rId351" Type="http://schemas.openxmlformats.org/officeDocument/2006/relationships/image" Target="../media/image6887.png"/><Relationship Id="rId350" Type="http://schemas.openxmlformats.org/officeDocument/2006/relationships/customXml" Target="../ink/ink6910.xml"/><Relationship Id="rId35" Type="http://schemas.openxmlformats.org/officeDocument/2006/relationships/image" Target="../media/image6730.png"/><Relationship Id="rId349" Type="http://schemas.openxmlformats.org/officeDocument/2006/relationships/image" Target="../media/image6886.png"/><Relationship Id="rId348" Type="http://schemas.openxmlformats.org/officeDocument/2006/relationships/customXml" Target="../ink/ink6909.xml"/><Relationship Id="rId347" Type="http://schemas.openxmlformats.org/officeDocument/2006/relationships/image" Target="../media/image6885.png"/><Relationship Id="rId346" Type="http://schemas.openxmlformats.org/officeDocument/2006/relationships/customXml" Target="../ink/ink6908.xml"/><Relationship Id="rId345" Type="http://schemas.openxmlformats.org/officeDocument/2006/relationships/image" Target="../media/image6884.png"/><Relationship Id="rId344" Type="http://schemas.openxmlformats.org/officeDocument/2006/relationships/customXml" Target="../ink/ink6907.xml"/><Relationship Id="rId343" Type="http://schemas.openxmlformats.org/officeDocument/2006/relationships/image" Target="../media/image6883.png"/><Relationship Id="rId342" Type="http://schemas.openxmlformats.org/officeDocument/2006/relationships/customXml" Target="../ink/ink6906.xml"/><Relationship Id="rId341" Type="http://schemas.openxmlformats.org/officeDocument/2006/relationships/image" Target="../media/image6882.png"/><Relationship Id="rId340" Type="http://schemas.openxmlformats.org/officeDocument/2006/relationships/customXml" Target="../ink/ink6905.xml"/><Relationship Id="rId34" Type="http://schemas.openxmlformats.org/officeDocument/2006/relationships/customXml" Target="../ink/ink6752.xml"/><Relationship Id="rId339" Type="http://schemas.openxmlformats.org/officeDocument/2006/relationships/image" Target="../media/image6881.png"/><Relationship Id="rId338" Type="http://schemas.openxmlformats.org/officeDocument/2006/relationships/customXml" Target="../ink/ink6904.xml"/><Relationship Id="rId337" Type="http://schemas.openxmlformats.org/officeDocument/2006/relationships/image" Target="../media/image6880.png"/><Relationship Id="rId336" Type="http://schemas.openxmlformats.org/officeDocument/2006/relationships/customXml" Target="../ink/ink6903.xml"/><Relationship Id="rId335" Type="http://schemas.openxmlformats.org/officeDocument/2006/relationships/image" Target="../media/image6879.png"/><Relationship Id="rId334" Type="http://schemas.openxmlformats.org/officeDocument/2006/relationships/customXml" Target="../ink/ink6902.xml"/><Relationship Id="rId333" Type="http://schemas.openxmlformats.org/officeDocument/2006/relationships/image" Target="../media/image6878.png"/><Relationship Id="rId332" Type="http://schemas.openxmlformats.org/officeDocument/2006/relationships/customXml" Target="../ink/ink6901.xml"/><Relationship Id="rId331" Type="http://schemas.openxmlformats.org/officeDocument/2006/relationships/image" Target="../media/image6877.png"/><Relationship Id="rId330" Type="http://schemas.openxmlformats.org/officeDocument/2006/relationships/customXml" Target="../ink/ink6900.xml"/><Relationship Id="rId33" Type="http://schemas.openxmlformats.org/officeDocument/2006/relationships/image" Target="../media/image6729.png"/><Relationship Id="rId329" Type="http://schemas.openxmlformats.org/officeDocument/2006/relationships/image" Target="../media/image6876.png"/><Relationship Id="rId328" Type="http://schemas.openxmlformats.org/officeDocument/2006/relationships/customXml" Target="../ink/ink6899.xml"/><Relationship Id="rId327" Type="http://schemas.openxmlformats.org/officeDocument/2006/relationships/image" Target="../media/image6875.png"/><Relationship Id="rId326" Type="http://schemas.openxmlformats.org/officeDocument/2006/relationships/customXml" Target="../ink/ink6898.xml"/><Relationship Id="rId325" Type="http://schemas.openxmlformats.org/officeDocument/2006/relationships/image" Target="../media/image6874.png"/><Relationship Id="rId324" Type="http://schemas.openxmlformats.org/officeDocument/2006/relationships/customXml" Target="../ink/ink6897.xml"/><Relationship Id="rId323" Type="http://schemas.openxmlformats.org/officeDocument/2006/relationships/image" Target="../media/image6873.png"/><Relationship Id="rId322" Type="http://schemas.openxmlformats.org/officeDocument/2006/relationships/customXml" Target="../ink/ink6896.xml"/><Relationship Id="rId321" Type="http://schemas.openxmlformats.org/officeDocument/2006/relationships/image" Target="../media/image6872.png"/><Relationship Id="rId320" Type="http://schemas.openxmlformats.org/officeDocument/2006/relationships/customXml" Target="../ink/ink6895.xml"/><Relationship Id="rId32" Type="http://schemas.openxmlformats.org/officeDocument/2006/relationships/customXml" Target="../ink/ink6751.xml"/><Relationship Id="rId319" Type="http://schemas.openxmlformats.org/officeDocument/2006/relationships/image" Target="../media/image6871.png"/><Relationship Id="rId318" Type="http://schemas.openxmlformats.org/officeDocument/2006/relationships/customXml" Target="../ink/ink6894.xml"/><Relationship Id="rId317" Type="http://schemas.openxmlformats.org/officeDocument/2006/relationships/image" Target="../media/image6870.png"/><Relationship Id="rId316" Type="http://schemas.openxmlformats.org/officeDocument/2006/relationships/customXml" Target="../ink/ink6893.xml"/><Relationship Id="rId315" Type="http://schemas.openxmlformats.org/officeDocument/2006/relationships/image" Target="../media/image6869.png"/><Relationship Id="rId314" Type="http://schemas.openxmlformats.org/officeDocument/2006/relationships/customXml" Target="../ink/ink6892.xml"/><Relationship Id="rId313" Type="http://schemas.openxmlformats.org/officeDocument/2006/relationships/image" Target="../media/image6868.png"/><Relationship Id="rId312" Type="http://schemas.openxmlformats.org/officeDocument/2006/relationships/customXml" Target="../ink/ink6891.xml"/><Relationship Id="rId311" Type="http://schemas.openxmlformats.org/officeDocument/2006/relationships/image" Target="../media/image6867.png"/><Relationship Id="rId310" Type="http://schemas.openxmlformats.org/officeDocument/2006/relationships/customXml" Target="../ink/ink6890.xml"/><Relationship Id="rId31" Type="http://schemas.openxmlformats.org/officeDocument/2006/relationships/image" Target="../media/image6728.png"/><Relationship Id="rId309" Type="http://schemas.openxmlformats.org/officeDocument/2006/relationships/image" Target="../media/image6866.png"/><Relationship Id="rId308" Type="http://schemas.openxmlformats.org/officeDocument/2006/relationships/customXml" Target="../ink/ink6889.xml"/><Relationship Id="rId307" Type="http://schemas.openxmlformats.org/officeDocument/2006/relationships/image" Target="../media/image6865.png"/><Relationship Id="rId306" Type="http://schemas.openxmlformats.org/officeDocument/2006/relationships/customXml" Target="../ink/ink6888.xml"/><Relationship Id="rId305" Type="http://schemas.openxmlformats.org/officeDocument/2006/relationships/image" Target="../media/image6864.png"/><Relationship Id="rId304" Type="http://schemas.openxmlformats.org/officeDocument/2006/relationships/customXml" Target="../ink/ink6887.xml"/><Relationship Id="rId303" Type="http://schemas.openxmlformats.org/officeDocument/2006/relationships/image" Target="../media/image6863.png"/><Relationship Id="rId302" Type="http://schemas.openxmlformats.org/officeDocument/2006/relationships/customXml" Target="../ink/ink6886.xml"/><Relationship Id="rId301" Type="http://schemas.openxmlformats.org/officeDocument/2006/relationships/image" Target="../media/image6862.png"/><Relationship Id="rId300" Type="http://schemas.openxmlformats.org/officeDocument/2006/relationships/customXml" Target="../ink/ink6885.xml"/><Relationship Id="rId30" Type="http://schemas.openxmlformats.org/officeDocument/2006/relationships/customXml" Target="../ink/ink6750.xml"/><Relationship Id="rId3" Type="http://schemas.openxmlformats.org/officeDocument/2006/relationships/image" Target="../media/image6714.png"/><Relationship Id="rId299" Type="http://schemas.openxmlformats.org/officeDocument/2006/relationships/image" Target="../media/image6861.png"/><Relationship Id="rId298" Type="http://schemas.openxmlformats.org/officeDocument/2006/relationships/customXml" Target="../ink/ink6884.xml"/><Relationship Id="rId297" Type="http://schemas.openxmlformats.org/officeDocument/2006/relationships/image" Target="../media/image6860.png"/><Relationship Id="rId296" Type="http://schemas.openxmlformats.org/officeDocument/2006/relationships/customXml" Target="../ink/ink6883.xml"/><Relationship Id="rId295" Type="http://schemas.openxmlformats.org/officeDocument/2006/relationships/image" Target="../media/image6859.png"/><Relationship Id="rId294" Type="http://schemas.openxmlformats.org/officeDocument/2006/relationships/customXml" Target="../ink/ink6882.xml"/><Relationship Id="rId293" Type="http://schemas.openxmlformats.org/officeDocument/2006/relationships/image" Target="../media/image6858.png"/><Relationship Id="rId292" Type="http://schemas.openxmlformats.org/officeDocument/2006/relationships/customXml" Target="../ink/ink6881.xml"/><Relationship Id="rId291" Type="http://schemas.openxmlformats.org/officeDocument/2006/relationships/image" Target="../media/image6857.png"/><Relationship Id="rId290" Type="http://schemas.openxmlformats.org/officeDocument/2006/relationships/customXml" Target="../ink/ink6880.xml"/><Relationship Id="rId29" Type="http://schemas.openxmlformats.org/officeDocument/2006/relationships/image" Target="../media/image6727.png"/><Relationship Id="rId289" Type="http://schemas.openxmlformats.org/officeDocument/2006/relationships/image" Target="../media/image6856.png"/><Relationship Id="rId288" Type="http://schemas.openxmlformats.org/officeDocument/2006/relationships/customXml" Target="../ink/ink6879.xml"/><Relationship Id="rId287" Type="http://schemas.openxmlformats.org/officeDocument/2006/relationships/image" Target="../media/image6855.png"/><Relationship Id="rId286" Type="http://schemas.openxmlformats.org/officeDocument/2006/relationships/customXml" Target="../ink/ink6878.xml"/><Relationship Id="rId285" Type="http://schemas.openxmlformats.org/officeDocument/2006/relationships/image" Target="../media/image6854.png"/><Relationship Id="rId284" Type="http://schemas.openxmlformats.org/officeDocument/2006/relationships/customXml" Target="../ink/ink6877.xml"/><Relationship Id="rId283" Type="http://schemas.openxmlformats.org/officeDocument/2006/relationships/image" Target="../media/image6853.png"/><Relationship Id="rId282" Type="http://schemas.openxmlformats.org/officeDocument/2006/relationships/customXml" Target="../ink/ink6876.xml"/><Relationship Id="rId281" Type="http://schemas.openxmlformats.org/officeDocument/2006/relationships/image" Target="../media/image6852.png"/><Relationship Id="rId280" Type="http://schemas.openxmlformats.org/officeDocument/2006/relationships/customXml" Target="../ink/ink6875.xml"/><Relationship Id="rId28" Type="http://schemas.openxmlformats.org/officeDocument/2006/relationships/customXml" Target="../ink/ink6749.xml"/><Relationship Id="rId279" Type="http://schemas.openxmlformats.org/officeDocument/2006/relationships/image" Target="../media/image6851.png"/><Relationship Id="rId278" Type="http://schemas.openxmlformats.org/officeDocument/2006/relationships/customXml" Target="../ink/ink6874.xml"/><Relationship Id="rId277" Type="http://schemas.openxmlformats.org/officeDocument/2006/relationships/image" Target="../media/image6850.png"/><Relationship Id="rId276" Type="http://schemas.openxmlformats.org/officeDocument/2006/relationships/customXml" Target="../ink/ink6873.xml"/><Relationship Id="rId275" Type="http://schemas.openxmlformats.org/officeDocument/2006/relationships/image" Target="../media/image6849.png"/><Relationship Id="rId274" Type="http://schemas.openxmlformats.org/officeDocument/2006/relationships/customXml" Target="../ink/ink6872.xml"/><Relationship Id="rId273" Type="http://schemas.openxmlformats.org/officeDocument/2006/relationships/image" Target="../media/image6848.png"/><Relationship Id="rId272" Type="http://schemas.openxmlformats.org/officeDocument/2006/relationships/customXml" Target="../ink/ink6871.xml"/><Relationship Id="rId271" Type="http://schemas.openxmlformats.org/officeDocument/2006/relationships/image" Target="../media/image6847.png"/><Relationship Id="rId270" Type="http://schemas.openxmlformats.org/officeDocument/2006/relationships/customXml" Target="../ink/ink6870.xml"/><Relationship Id="rId27" Type="http://schemas.openxmlformats.org/officeDocument/2006/relationships/image" Target="../media/image6726.png"/><Relationship Id="rId269" Type="http://schemas.openxmlformats.org/officeDocument/2006/relationships/image" Target="../media/image6846.png"/><Relationship Id="rId268" Type="http://schemas.openxmlformats.org/officeDocument/2006/relationships/customXml" Target="../ink/ink6869.xml"/><Relationship Id="rId267" Type="http://schemas.openxmlformats.org/officeDocument/2006/relationships/image" Target="../media/image6845.png"/><Relationship Id="rId266" Type="http://schemas.openxmlformats.org/officeDocument/2006/relationships/customXml" Target="../ink/ink6868.xml"/><Relationship Id="rId265" Type="http://schemas.openxmlformats.org/officeDocument/2006/relationships/image" Target="../media/image6844.png"/><Relationship Id="rId264" Type="http://schemas.openxmlformats.org/officeDocument/2006/relationships/customXml" Target="../ink/ink6867.xml"/><Relationship Id="rId263" Type="http://schemas.openxmlformats.org/officeDocument/2006/relationships/image" Target="../media/image6843.png"/><Relationship Id="rId262" Type="http://schemas.openxmlformats.org/officeDocument/2006/relationships/customXml" Target="../ink/ink6866.xml"/><Relationship Id="rId261" Type="http://schemas.openxmlformats.org/officeDocument/2006/relationships/image" Target="../media/image6842.png"/><Relationship Id="rId260" Type="http://schemas.openxmlformats.org/officeDocument/2006/relationships/customXml" Target="../ink/ink6865.xml"/><Relationship Id="rId26" Type="http://schemas.openxmlformats.org/officeDocument/2006/relationships/customXml" Target="../ink/ink6748.xml"/><Relationship Id="rId259" Type="http://schemas.openxmlformats.org/officeDocument/2006/relationships/image" Target="../media/image6841.png"/><Relationship Id="rId258" Type="http://schemas.openxmlformats.org/officeDocument/2006/relationships/customXml" Target="../ink/ink6864.xml"/><Relationship Id="rId257" Type="http://schemas.openxmlformats.org/officeDocument/2006/relationships/image" Target="../media/image6840.png"/><Relationship Id="rId256" Type="http://schemas.openxmlformats.org/officeDocument/2006/relationships/customXml" Target="../ink/ink6863.xml"/><Relationship Id="rId255" Type="http://schemas.openxmlformats.org/officeDocument/2006/relationships/image" Target="../media/image6839.png"/><Relationship Id="rId254" Type="http://schemas.openxmlformats.org/officeDocument/2006/relationships/customXml" Target="../ink/ink6862.xml"/><Relationship Id="rId253" Type="http://schemas.openxmlformats.org/officeDocument/2006/relationships/image" Target="../media/image6838.png"/><Relationship Id="rId252" Type="http://schemas.openxmlformats.org/officeDocument/2006/relationships/customXml" Target="../ink/ink6861.xml"/><Relationship Id="rId251" Type="http://schemas.openxmlformats.org/officeDocument/2006/relationships/image" Target="../media/image6837.png"/><Relationship Id="rId250" Type="http://schemas.openxmlformats.org/officeDocument/2006/relationships/customXml" Target="../ink/ink6860.xml"/><Relationship Id="rId25" Type="http://schemas.openxmlformats.org/officeDocument/2006/relationships/image" Target="../media/image6725.png"/><Relationship Id="rId249" Type="http://schemas.openxmlformats.org/officeDocument/2006/relationships/image" Target="../media/image6836.png"/><Relationship Id="rId248" Type="http://schemas.openxmlformats.org/officeDocument/2006/relationships/customXml" Target="../ink/ink6859.xml"/><Relationship Id="rId247" Type="http://schemas.openxmlformats.org/officeDocument/2006/relationships/image" Target="../media/image6835.png"/><Relationship Id="rId246" Type="http://schemas.openxmlformats.org/officeDocument/2006/relationships/customXml" Target="../ink/ink6858.xml"/><Relationship Id="rId245" Type="http://schemas.openxmlformats.org/officeDocument/2006/relationships/image" Target="../media/image6834.png"/><Relationship Id="rId244" Type="http://schemas.openxmlformats.org/officeDocument/2006/relationships/customXml" Target="../ink/ink6857.xml"/><Relationship Id="rId243" Type="http://schemas.openxmlformats.org/officeDocument/2006/relationships/image" Target="../media/image6833.png"/><Relationship Id="rId242" Type="http://schemas.openxmlformats.org/officeDocument/2006/relationships/customXml" Target="../ink/ink6856.xml"/><Relationship Id="rId241" Type="http://schemas.openxmlformats.org/officeDocument/2006/relationships/image" Target="../media/image6832.png"/><Relationship Id="rId240" Type="http://schemas.openxmlformats.org/officeDocument/2006/relationships/customXml" Target="../ink/ink6855.xml"/><Relationship Id="rId24" Type="http://schemas.openxmlformats.org/officeDocument/2006/relationships/customXml" Target="../ink/ink6747.xml"/><Relationship Id="rId239" Type="http://schemas.openxmlformats.org/officeDocument/2006/relationships/image" Target="../media/image6831.png"/><Relationship Id="rId238" Type="http://schemas.openxmlformats.org/officeDocument/2006/relationships/customXml" Target="../ink/ink6854.xml"/><Relationship Id="rId237" Type="http://schemas.openxmlformats.org/officeDocument/2006/relationships/image" Target="../media/image6830.png"/><Relationship Id="rId236" Type="http://schemas.openxmlformats.org/officeDocument/2006/relationships/customXml" Target="../ink/ink6853.xml"/><Relationship Id="rId235" Type="http://schemas.openxmlformats.org/officeDocument/2006/relationships/image" Target="../media/image6829.png"/><Relationship Id="rId234" Type="http://schemas.openxmlformats.org/officeDocument/2006/relationships/customXml" Target="../ink/ink6852.xml"/><Relationship Id="rId233" Type="http://schemas.openxmlformats.org/officeDocument/2006/relationships/image" Target="../media/image6828.png"/><Relationship Id="rId232" Type="http://schemas.openxmlformats.org/officeDocument/2006/relationships/customXml" Target="../ink/ink6851.xml"/><Relationship Id="rId231" Type="http://schemas.openxmlformats.org/officeDocument/2006/relationships/image" Target="../media/image6827.png"/><Relationship Id="rId230" Type="http://schemas.openxmlformats.org/officeDocument/2006/relationships/customXml" Target="../ink/ink6850.xml"/><Relationship Id="rId23" Type="http://schemas.openxmlformats.org/officeDocument/2006/relationships/image" Target="../media/image6724.png"/><Relationship Id="rId229" Type="http://schemas.openxmlformats.org/officeDocument/2006/relationships/image" Target="../media/image3726.png"/><Relationship Id="rId228" Type="http://schemas.openxmlformats.org/officeDocument/2006/relationships/customXml" Target="../ink/ink6849.xml"/><Relationship Id="rId227" Type="http://schemas.openxmlformats.org/officeDocument/2006/relationships/image" Target="../media/image6826.png"/><Relationship Id="rId226" Type="http://schemas.openxmlformats.org/officeDocument/2006/relationships/customXml" Target="../ink/ink6848.xml"/><Relationship Id="rId225" Type="http://schemas.openxmlformats.org/officeDocument/2006/relationships/image" Target="../media/image6825.png"/><Relationship Id="rId224" Type="http://schemas.openxmlformats.org/officeDocument/2006/relationships/customXml" Target="../ink/ink6847.xml"/><Relationship Id="rId223" Type="http://schemas.openxmlformats.org/officeDocument/2006/relationships/image" Target="../media/image6824.png"/><Relationship Id="rId222" Type="http://schemas.openxmlformats.org/officeDocument/2006/relationships/customXml" Target="../ink/ink6846.xml"/><Relationship Id="rId221" Type="http://schemas.openxmlformats.org/officeDocument/2006/relationships/image" Target="../media/image6823.png"/><Relationship Id="rId220" Type="http://schemas.openxmlformats.org/officeDocument/2006/relationships/customXml" Target="../ink/ink6845.xml"/><Relationship Id="rId22" Type="http://schemas.openxmlformats.org/officeDocument/2006/relationships/customXml" Target="../ink/ink6746.xml"/><Relationship Id="rId219" Type="http://schemas.openxmlformats.org/officeDocument/2006/relationships/image" Target="../media/image6822.png"/><Relationship Id="rId218" Type="http://schemas.openxmlformats.org/officeDocument/2006/relationships/customXml" Target="../ink/ink6844.xml"/><Relationship Id="rId217" Type="http://schemas.openxmlformats.org/officeDocument/2006/relationships/image" Target="../media/image6821.png"/><Relationship Id="rId216" Type="http://schemas.openxmlformats.org/officeDocument/2006/relationships/customXml" Target="../ink/ink6843.xml"/><Relationship Id="rId215" Type="http://schemas.openxmlformats.org/officeDocument/2006/relationships/image" Target="../media/image6820.png"/><Relationship Id="rId214" Type="http://schemas.openxmlformats.org/officeDocument/2006/relationships/customXml" Target="../ink/ink6842.xml"/><Relationship Id="rId213" Type="http://schemas.openxmlformats.org/officeDocument/2006/relationships/image" Target="../media/image6819.png"/><Relationship Id="rId212" Type="http://schemas.openxmlformats.org/officeDocument/2006/relationships/customXml" Target="../ink/ink6841.xml"/><Relationship Id="rId211" Type="http://schemas.openxmlformats.org/officeDocument/2006/relationships/image" Target="../media/image6818.png"/><Relationship Id="rId210" Type="http://schemas.openxmlformats.org/officeDocument/2006/relationships/customXml" Target="../ink/ink6840.xml"/><Relationship Id="rId21" Type="http://schemas.openxmlformats.org/officeDocument/2006/relationships/image" Target="../media/image6723.png"/><Relationship Id="rId209" Type="http://schemas.openxmlformats.org/officeDocument/2006/relationships/image" Target="../media/image6817.png"/><Relationship Id="rId208" Type="http://schemas.openxmlformats.org/officeDocument/2006/relationships/customXml" Target="../ink/ink6839.xml"/><Relationship Id="rId207" Type="http://schemas.openxmlformats.org/officeDocument/2006/relationships/image" Target="../media/image6816.png"/><Relationship Id="rId206" Type="http://schemas.openxmlformats.org/officeDocument/2006/relationships/customXml" Target="../ink/ink6838.xml"/><Relationship Id="rId205" Type="http://schemas.openxmlformats.org/officeDocument/2006/relationships/image" Target="../media/image6815.png"/><Relationship Id="rId204" Type="http://schemas.openxmlformats.org/officeDocument/2006/relationships/customXml" Target="../ink/ink6837.xml"/><Relationship Id="rId203" Type="http://schemas.openxmlformats.org/officeDocument/2006/relationships/image" Target="../media/image6814.png"/><Relationship Id="rId202" Type="http://schemas.openxmlformats.org/officeDocument/2006/relationships/customXml" Target="../ink/ink6836.xml"/><Relationship Id="rId201" Type="http://schemas.openxmlformats.org/officeDocument/2006/relationships/image" Target="../media/image6813.png"/><Relationship Id="rId200" Type="http://schemas.openxmlformats.org/officeDocument/2006/relationships/customXml" Target="../ink/ink6835.xml"/><Relationship Id="rId20" Type="http://schemas.openxmlformats.org/officeDocument/2006/relationships/customXml" Target="../ink/ink6745.xml"/><Relationship Id="rId2" Type="http://schemas.openxmlformats.org/officeDocument/2006/relationships/customXml" Target="../ink/ink6736.xml"/><Relationship Id="rId199" Type="http://schemas.openxmlformats.org/officeDocument/2006/relationships/image" Target="../media/image6812.png"/><Relationship Id="rId198" Type="http://schemas.openxmlformats.org/officeDocument/2006/relationships/customXml" Target="../ink/ink6834.xml"/><Relationship Id="rId197" Type="http://schemas.openxmlformats.org/officeDocument/2006/relationships/image" Target="../media/image6811.png"/><Relationship Id="rId196" Type="http://schemas.openxmlformats.org/officeDocument/2006/relationships/customXml" Target="../ink/ink6833.xml"/><Relationship Id="rId195" Type="http://schemas.openxmlformats.org/officeDocument/2006/relationships/image" Target="../media/image6810.png"/><Relationship Id="rId194" Type="http://schemas.openxmlformats.org/officeDocument/2006/relationships/customXml" Target="../ink/ink6832.xml"/><Relationship Id="rId193" Type="http://schemas.openxmlformats.org/officeDocument/2006/relationships/image" Target="../media/image6809.png"/><Relationship Id="rId192" Type="http://schemas.openxmlformats.org/officeDocument/2006/relationships/customXml" Target="../ink/ink6831.xml"/><Relationship Id="rId191" Type="http://schemas.openxmlformats.org/officeDocument/2006/relationships/image" Target="../media/image6808.png"/><Relationship Id="rId190" Type="http://schemas.openxmlformats.org/officeDocument/2006/relationships/customXml" Target="../ink/ink6830.xml"/><Relationship Id="rId19" Type="http://schemas.openxmlformats.org/officeDocument/2006/relationships/image" Target="../media/image6722.png"/><Relationship Id="rId189" Type="http://schemas.openxmlformats.org/officeDocument/2006/relationships/image" Target="../media/image6807.png"/><Relationship Id="rId188" Type="http://schemas.openxmlformats.org/officeDocument/2006/relationships/customXml" Target="../ink/ink6829.xml"/><Relationship Id="rId187" Type="http://schemas.openxmlformats.org/officeDocument/2006/relationships/image" Target="../media/image6806.png"/><Relationship Id="rId186" Type="http://schemas.openxmlformats.org/officeDocument/2006/relationships/customXml" Target="../ink/ink6828.xml"/><Relationship Id="rId185" Type="http://schemas.openxmlformats.org/officeDocument/2006/relationships/image" Target="../media/image6805.png"/><Relationship Id="rId184" Type="http://schemas.openxmlformats.org/officeDocument/2006/relationships/customXml" Target="../ink/ink6827.xml"/><Relationship Id="rId183" Type="http://schemas.openxmlformats.org/officeDocument/2006/relationships/image" Target="../media/image6804.png"/><Relationship Id="rId182" Type="http://schemas.openxmlformats.org/officeDocument/2006/relationships/customXml" Target="../ink/ink6826.xml"/><Relationship Id="rId181" Type="http://schemas.openxmlformats.org/officeDocument/2006/relationships/image" Target="../media/image6803.png"/><Relationship Id="rId180" Type="http://schemas.openxmlformats.org/officeDocument/2006/relationships/customXml" Target="../ink/ink6825.xml"/><Relationship Id="rId18" Type="http://schemas.openxmlformats.org/officeDocument/2006/relationships/customXml" Target="../ink/ink6744.xml"/><Relationship Id="rId179" Type="http://schemas.openxmlformats.org/officeDocument/2006/relationships/image" Target="../media/image6802.png"/><Relationship Id="rId178" Type="http://schemas.openxmlformats.org/officeDocument/2006/relationships/customXml" Target="../ink/ink6824.xml"/><Relationship Id="rId177" Type="http://schemas.openxmlformats.org/officeDocument/2006/relationships/image" Target="../media/image6801.png"/><Relationship Id="rId176" Type="http://schemas.openxmlformats.org/officeDocument/2006/relationships/customXml" Target="../ink/ink6823.xml"/><Relationship Id="rId175" Type="http://schemas.openxmlformats.org/officeDocument/2006/relationships/image" Target="../media/image6800.png"/><Relationship Id="rId174" Type="http://schemas.openxmlformats.org/officeDocument/2006/relationships/customXml" Target="../ink/ink6822.xml"/><Relationship Id="rId173" Type="http://schemas.openxmlformats.org/officeDocument/2006/relationships/image" Target="../media/image6799.png"/><Relationship Id="rId172" Type="http://schemas.openxmlformats.org/officeDocument/2006/relationships/customXml" Target="../ink/ink6821.xml"/><Relationship Id="rId171" Type="http://schemas.openxmlformats.org/officeDocument/2006/relationships/image" Target="../media/image6798.png"/><Relationship Id="rId170" Type="http://schemas.openxmlformats.org/officeDocument/2006/relationships/customXml" Target="../ink/ink6820.xml"/><Relationship Id="rId17" Type="http://schemas.openxmlformats.org/officeDocument/2006/relationships/image" Target="../media/image6721.png"/><Relationship Id="rId169" Type="http://schemas.openxmlformats.org/officeDocument/2006/relationships/image" Target="../media/image6797.png"/><Relationship Id="rId168" Type="http://schemas.openxmlformats.org/officeDocument/2006/relationships/customXml" Target="../ink/ink6819.xml"/><Relationship Id="rId167" Type="http://schemas.openxmlformats.org/officeDocument/2006/relationships/image" Target="../media/image6796.png"/><Relationship Id="rId166" Type="http://schemas.openxmlformats.org/officeDocument/2006/relationships/customXml" Target="../ink/ink6818.xml"/><Relationship Id="rId165" Type="http://schemas.openxmlformats.org/officeDocument/2006/relationships/image" Target="../media/image6795.png"/><Relationship Id="rId164" Type="http://schemas.openxmlformats.org/officeDocument/2006/relationships/customXml" Target="../ink/ink6817.xml"/><Relationship Id="rId163" Type="http://schemas.openxmlformats.org/officeDocument/2006/relationships/image" Target="../media/image6794.png"/><Relationship Id="rId162" Type="http://schemas.openxmlformats.org/officeDocument/2006/relationships/customXml" Target="../ink/ink6816.xml"/><Relationship Id="rId161" Type="http://schemas.openxmlformats.org/officeDocument/2006/relationships/image" Target="../media/image6793.png"/><Relationship Id="rId160" Type="http://schemas.openxmlformats.org/officeDocument/2006/relationships/customXml" Target="../ink/ink6815.xml"/><Relationship Id="rId16" Type="http://schemas.openxmlformats.org/officeDocument/2006/relationships/customXml" Target="../ink/ink6743.xml"/><Relationship Id="rId159" Type="http://schemas.openxmlformats.org/officeDocument/2006/relationships/image" Target="../media/image6792.png"/><Relationship Id="rId158" Type="http://schemas.openxmlformats.org/officeDocument/2006/relationships/customXml" Target="../ink/ink6814.xml"/><Relationship Id="rId157" Type="http://schemas.openxmlformats.org/officeDocument/2006/relationships/image" Target="../media/image6791.png"/><Relationship Id="rId156" Type="http://schemas.openxmlformats.org/officeDocument/2006/relationships/customXml" Target="../ink/ink6813.xml"/><Relationship Id="rId155" Type="http://schemas.openxmlformats.org/officeDocument/2006/relationships/image" Target="../media/image6790.png"/><Relationship Id="rId154" Type="http://schemas.openxmlformats.org/officeDocument/2006/relationships/customXml" Target="../ink/ink6812.xml"/><Relationship Id="rId153" Type="http://schemas.openxmlformats.org/officeDocument/2006/relationships/image" Target="../media/image6789.png"/><Relationship Id="rId152" Type="http://schemas.openxmlformats.org/officeDocument/2006/relationships/customXml" Target="../ink/ink6811.xml"/><Relationship Id="rId151" Type="http://schemas.openxmlformats.org/officeDocument/2006/relationships/image" Target="../media/image6788.png"/><Relationship Id="rId150" Type="http://schemas.openxmlformats.org/officeDocument/2006/relationships/customXml" Target="../ink/ink6810.xml"/><Relationship Id="rId15" Type="http://schemas.openxmlformats.org/officeDocument/2006/relationships/image" Target="../media/image6720.png"/><Relationship Id="rId149" Type="http://schemas.openxmlformats.org/officeDocument/2006/relationships/image" Target="../media/image6787.png"/><Relationship Id="rId148" Type="http://schemas.openxmlformats.org/officeDocument/2006/relationships/customXml" Target="../ink/ink6809.xml"/><Relationship Id="rId147" Type="http://schemas.openxmlformats.org/officeDocument/2006/relationships/image" Target="../media/image6786.png"/><Relationship Id="rId146" Type="http://schemas.openxmlformats.org/officeDocument/2006/relationships/customXml" Target="../ink/ink6808.xml"/><Relationship Id="rId145" Type="http://schemas.openxmlformats.org/officeDocument/2006/relationships/image" Target="../media/image6785.png"/><Relationship Id="rId144" Type="http://schemas.openxmlformats.org/officeDocument/2006/relationships/customXml" Target="../ink/ink6807.xml"/><Relationship Id="rId143" Type="http://schemas.openxmlformats.org/officeDocument/2006/relationships/image" Target="../media/image6784.png"/><Relationship Id="rId142" Type="http://schemas.openxmlformats.org/officeDocument/2006/relationships/customXml" Target="../ink/ink6806.xml"/><Relationship Id="rId141" Type="http://schemas.openxmlformats.org/officeDocument/2006/relationships/image" Target="../media/image6783.png"/><Relationship Id="rId140" Type="http://schemas.openxmlformats.org/officeDocument/2006/relationships/customXml" Target="../ink/ink6805.xml"/><Relationship Id="rId14" Type="http://schemas.openxmlformats.org/officeDocument/2006/relationships/customXml" Target="../ink/ink6742.xml"/><Relationship Id="rId139" Type="http://schemas.openxmlformats.org/officeDocument/2006/relationships/image" Target="../media/image6782.png"/><Relationship Id="rId138" Type="http://schemas.openxmlformats.org/officeDocument/2006/relationships/customXml" Target="../ink/ink6804.xml"/><Relationship Id="rId137" Type="http://schemas.openxmlformats.org/officeDocument/2006/relationships/image" Target="../media/image6781.png"/><Relationship Id="rId136" Type="http://schemas.openxmlformats.org/officeDocument/2006/relationships/customXml" Target="../ink/ink6803.xml"/><Relationship Id="rId135" Type="http://schemas.openxmlformats.org/officeDocument/2006/relationships/image" Target="../media/image6780.png"/><Relationship Id="rId134" Type="http://schemas.openxmlformats.org/officeDocument/2006/relationships/customXml" Target="../ink/ink6802.xml"/><Relationship Id="rId133" Type="http://schemas.openxmlformats.org/officeDocument/2006/relationships/image" Target="../media/image6779.png"/><Relationship Id="rId132" Type="http://schemas.openxmlformats.org/officeDocument/2006/relationships/customXml" Target="../ink/ink6801.xml"/><Relationship Id="rId131" Type="http://schemas.openxmlformats.org/officeDocument/2006/relationships/image" Target="../media/image6778.png"/><Relationship Id="rId130" Type="http://schemas.openxmlformats.org/officeDocument/2006/relationships/customXml" Target="../ink/ink6800.xml"/><Relationship Id="rId13" Type="http://schemas.openxmlformats.org/officeDocument/2006/relationships/image" Target="../media/image6719.png"/><Relationship Id="rId129" Type="http://schemas.openxmlformats.org/officeDocument/2006/relationships/image" Target="../media/image6777.png"/><Relationship Id="rId128" Type="http://schemas.openxmlformats.org/officeDocument/2006/relationships/customXml" Target="../ink/ink6799.xml"/><Relationship Id="rId127" Type="http://schemas.openxmlformats.org/officeDocument/2006/relationships/image" Target="../media/image6776.png"/><Relationship Id="rId126" Type="http://schemas.openxmlformats.org/officeDocument/2006/relationships/customXml" Target="../ink/ink6798.xml"/><Relationship Id="rId125" Type="http://schemas.openxmlformats.org/officeDocument/2006/relationships/image" Target="../media/image6775.png"/><Relationship Id="rId124" Type="http://schemas.openxmlformats.org/officeDocument/2006/relationships/customXml" Target="../ink/ink6797.xml"/><Relationship Id="rId123" Type="http://schemas.openxmlformats.org/officeDocument/2006/relationships/image" Target="../media/image6774.png"/><Relationship Id="rId122" Type="http://schemas.openxmlformats.org/officeDocument/2006/relationships/customXml" Target="../ink/ink6796.xml"/><Relationship Id="rId121" Type="http://schemas.openxmlformats.org/officeDocument/2006/relationships/image" Target="../media/image6773.png"/><Relationship Id="rId120" Type="http://schemas.openxmlformats.org/officeDocument/2006/relationships/customXml" Target="../ink/ink6795.xml"/><Relationship Id="rId12" Type="http://schemas.openxmlformats.org/officeDocument/2006/relationships/customXml" Target="../ink/ink6741.xml"/><Relationship Id="rId119" Type="http://schemas.openxmlformats.org/officeDocument/2006/relationships/image" Target="../media/image6772.png"/><Relationship Id="rId118" Type="http://schemas.openxmlformats.org/officeDocument/2006/relationships/customXml" Target="../ink/ink6794.xml"/><Relationship Id="rId117" Type="http://schemas.openxmlformats.org/officeDocument/2006/relationships/image" Target="../media/image6771.png"/><Relationship Id="rId116" Type="http://schemas.openxmlformats.org/officeDocument/2006/relationships/customXml" Target="../ink/ink6793.xml"/><Relationship Id="rId115" Type="http://schemas.openxmlformats.org/officeDocument/2006/relationships/image" Target="../media/image6770.png"/><Relationship Id="rId114" Type="http://schemas.openxmlformats.org/officeDocument/2006/relationships/customXml" Target="../ink/ink6792.xml"/><Relationship Id="rId113" Type="http://schemas.openxmlformats.org/officeDocument/2006/relationships/image" Target="../media/image6769.png"/><Relationship Id="rId112" Type="http://schemas.openxmlformats.org/officeDocument/2006/relationships/customXml" Target="../ink/ink6791.xml"/><Relationship Id="rId111" Type="http://schemas.openxmlformats.org/officeDocument/2006/relationships/image" Target="../media/image6768.png"/><Relationship Id="rId110" Type="http://schemas.openxmlformats.org/officeDocument/2006/relationships/customXml" Target="../ink/ink6790.xml"/><Relationship Id="rId11" Type="http://schemas.openxmlformats.org/officeDocument/2006/relationships/image" Target="../media/image6718.png"/><Relationship Id="rId109" Type="http://schemas.openxmlformats.org/officeDocument/2006/relationships/image" Target="../media/image6767.png"/><Relationship Id="rId108" Type="http://schemas.openxmlformats.org/officeDocument/2006/relationships/customXml" Target="../ink/ink6789.xml"/><Relationship Id="rId107" Type="http://schemas.openxmlformats.org/officeDocument/2006/relationships/image" Target="../media/image6766.png"/><Relationship Id="rId106" Type="http://schemas.openxmlformats.org/officeDocument/2006/relationships/customXml" Target="../ink/ink6788.xml"/><Relationship Id="rId105" Type="http://schemas.openxmlformats.org/officeDocument/2006/relationships/image" Target="../media/image6765.png"/><Relationship Id="rId104" Type="http://schemas.openxmlformats.org/officeDocument/2006/relationships/customXml" Target="../ink/ink6787.xml"/><Relationship Id="rId103" Type="http://schemas.openxmlformats.org/officeDocument/2006/relationships/image" Target="../media/image6764.png"/><Relationship Id="rId102" Type="http://schemas.openxmlformats.org/officeDocument/2006/relationships/customXml" Target="../ink/ink6786.xml"/><Relationship Id="rId101" Type="http://schemas.openxmlformats.org/officeDocument/2006/relationships/image" Target="../media/image6763.png"/><Relationship Id="rId100" Type="http://schemas.openxmlformats.org/officeDocument/2006/relationships/customXml" Target="../ink/ink6785.xml"/><Relationship Id="rId10" Type="http://schemas.openxmlformats.org/officeDocument/2006/relationships/customXml" Target="../ink/ink6740.xml"/><Relationship Id="rId1" Type="http://schemas.openxmlformats.org/officeDocument/2006/relationships/image" Target="../media/image6713.emf"/></Relationships>
</file>

<file path=ppt/slides/_rels/slide23.xml.rels><?xml version="1.0" encoding="UTF-8" standalone="yes"?>
<Relationships xmlns="http://schemas.openxmlformats.org/package/2006/relationships"><Relationship Id="rId99" Type="http://schemas.openxmlformats.org/officeDocument/2006/relationships/image" Target="../media/image7047.png"/><Relationship Id="rId98" Type="http://schemas.openxmlformats.org/officeDocument/2006/relationships/customXml" Target="../ink/ink7070.xml"/><Relationship Id="rId97" Type="http://schemas.openxmlformats.org/officeDocument/2006/relationships/image" Target="../media/image7046.png"/><Relationship Id="rId96" Type="http://schemas.openxmlformats.org/officeDocument/2006/relationships/customXml" Target="../ink/ink7069.xml"/><Relationship Id="rId95" Type="http://schemas.openxmlformats.org/officeDocument/2006/relationships/image" Target="../media/image7045.png"/><Relationship Id="rId94" Type="http://schemas.openxmlformats.org/officeDocument/2006/relationships/customXml" Target="../ink/ink7068.xml"/><Relationship Id="rId93" Type="http://schemas.openxmlformats.org/officeDocument/2006/relationships/image" Target="../media/image7044.png"/><Relationship Id="rId92" Type="http://schemas.openxmlformats.org/officeDocument/2006/relationships/customXml" Target="../ink/ink7067.xml"/><Relationship Id="rId91" Type="http://schemas.openxmlformats.org/officeDocument/2006/relationships/image" Target="../media/image7043.png"/><Relationship Id="rId90" Type="http://schemas.openxmlformats.org/officeDocument/2006/relationships/customXml" Target="../ink/ink7066.xml"/><Relationship Id="rId9" Type="http://schemas.openxmlformats.org/officeDocument/2006/relationships/image" Target="../media/image7002.png"/><Relationship Id="rId89" Type="http://schemas.openxmlformats.org/officeDocument/2006/relationships/image" Target="../media/image7042.png"/><Relationship Id="rId88" Type="http://schemas.openxmlformats.org/officeDocument/2006/relationships/customXml" Target="../ink/ink7065.xml"/><Relationship Id="rId87" Type="http://schemas.openxmlformats.org/officeDocument/2006/relationships/image" Target="../media/image7041.png"/><Relationship Id="rId86" Type="http://schemas.openxmlformats.org/officeDocument/2006/relationships/customXml" Target="../ink/ink7064.xml"/><Relationship Id="rId85" Type="http://schemas.openxmlformats.org/officeDocument/2006/relationships/image" Target="../media/image7040.png"/><Relationship Id="rId84" Type="http://schemas.openxmlformats.org/officeDocument/2006/relationships/customXml" Target="../ink/ink7063.xml"/><Relationship Id="rId83" Type="http://schemas.openxmlformats.org/officeDocument/2006/relationships/image" Target="../media/image7039.png"/><Relationship Id="rId82" Type="http://schemas.openxmlformats.org/officeDocument/2006/relationships/customXml" Target="../ink/ink7062.xml"/><Relationship Id="rId81" Type="http://schemas.openxmlformats.org/officeDocument/2006/relationships/image" Target="../media/image7038.png"/><Relationship Id="rId800" Type="http://schemas.openxmlformats.org/officeDocument/2006/relationships/slideLayout" Target="../slideLayouts/slideLayout1.xml"/><Relationship Id="rId80" Type="http://schemas.openxmlformats.org/officeDocument/2006/relationships/customXml" Target="../ink/ink7061.xml"/><Relationship Id="rId8" Type="http://schemas.openxmlformats.org/officeDocument/2006/relationships/customXml" Target="../ink/ink7025.xml"/><Relationship Id="rId799" Type="http://schemas.openxmlformats.org/officeDocument/2006/relationships/tags" Target="../tags/tag85.xml"/><Relationship Id="rId798" Type="http://schemas.openxmlformats.org/officeDocument/2006/relationships/image" Target="../media/image7394.png"/><Relationship Id="rId797" Type="http://schemas.openxmlformats.org/officeDocument/2006/relationships/customXml" Target="../ink/ink7420.xml"/><Relationship Id="rId796" Type="http://schemas.openxmlformats.org/officeDocument/2006/relationships/image" Target="../media/image7393.png"/><Relationship Id="rId795" Type="http://schemas.openxmlformats.org/officeDocument/2006/relationships/customXml" Target="../ink/ink7419.xml"/><Relationship Id="rId794" Type="http://schemas.openxmlformats.org/officeDocument/2006/relationships/image" Target="../media/image7392.png"/><Relationship Id="rId793" Type="http://schemas.openxmlformats.org/officeDocument/2006/relationships/customXml" Target="../ink/ink7418.xml"/><Relationship Id="rId792" Type="http://schemas.openxmlformats.org/officeDocument/2006/relationships/image" Target="../media/image7391.png"/><Relationship Id="rId791" Type="http://schemas.openxmlformats.org/officeDocument/2006/relationships/customXml" Target="../ink/ink7417.xml"/><Relationship Id="rId790" Type="http://schemas.openxmlformats.org/officeDocument/2006/relationships/image" Target="../media/image7390.png"/><Relationship Id="rId79" Type="http://schemas.openxmlformats.org/officeDocument/2006/relationships/image" Target="../media/image7037.png"/><Relationship Id="rId789" Type="http://schemas.openxmlformats.org/officeDocument/2006/relationships/customXml" Target="../ink/ink7416.xml"/><Relationship Id="rId788" Type="http://schemas.openxmlformats.org/officeDocument/2006/relationships/image" Target="../media/image7389.png"/><Relationship Id="rId787" Type="http://schemas.openxmlformats.org/officeDocument/2006/relationships/customXml" Target="../ink/ink7415.xml"/><Relationship Id="rId786" Type="http://schemas.openxmlformats.org/officeDocument/2006/relationships/image" Target="../media/image7388.png"/><Relationship Id="rId785" Type="http://schemas.openxmlformats.org/officeDocument/2006/relationships/customXml" Target="../ink/ink7414.xml"/><Relationship Id="rId784" Type="http://schemas.openxmlformats.org/officeDocument/2006/relationships/image" Target="../media/image7387.png"/><Relationship Id="rId783" Type="http://schemas.openxmlformats.org/officeDocument/2006/relationships/customXml" Target="../ink/ink7413.xml"/><Relationship Id="rId782" Type="http://schemas.openxmlformats.org/officeDocument/2006/relationships/image" Target="../media/image7386.png"/><Relationship Id="rId781" Type="http://schemas.openxmlformats.org/officeDocument/2006/relationships/customXml" Target="../ink/ink7412.xml"/><Relationship Id="rId780" Type="http://schemas.openxmlformats.org/officeDocument/2006/relationships/image" Target="../media/image7385.png"/><Relationship Id="rId78" Type="http://schemas.openxmlformats.org/officeDocument/2006/relationships/customXml" Target="../ink/ink7060.xml"/><Relationship Id="rId779" Type="http://schemas.openxmlformats.org/officeDocument/2006/relationships/customXml" Target="../ink/ink7411.xml"/><Relationship Id="rId778" Type="http://schemas.openxmlformats.org/officeDocument/2006/relationships/image" Target="../media/image7384.png"/><Relationship Id="rId777" Type="http://schemas.openxmlformats.org/officeDocument/2006/relationships/customXml" Target="../ink/ink7410.xml"/><Relationship Id="rId776" Type="http://schemas.openxmlformats.org/officeDocument/2006/relationships/image" Target="../media/image7383.png"/><Relationship Id="rId775" Type="http://schemas.openxmlformats.org/officeDocument/2006/relationships/customXml" Target="../ink/ink7409.xml"/><Relationship Id="rId774" Type="http://schemas.openxmlformats.org/officeDocument/2006/relationships/image" Target="../media/image7382.png"/><Relationship Id="rId773" Type="http://schemas.openxmlformats.org/officeDocument/2006/relationships/customXml" Target="../ink/ink7408.xml"/><Relationship Id="rId772" Type="http://schemas.openxmlformats.org/officeDocument/2006/relationships/image" Target="../media/image7381.png"/><Relationship Id="rId771" Type="http://schemas.openxmlformats.org/officeDocument/2006/relationships/customXml" Target="../ink/ink7407.xml"/><Relationship Id="rId770" Type="http://schemas.openxmlformats.org/officeDocument/2006/relationships/image" Target="../media/image7380.png"/><Relationship Id="rId77" Type="http://schemas.openxmlformats.org/officeDocument/2006/relationships/image" Target="../media/image7036.png"/><Relationship Id="rId769" Type="http://schemas.openxmlformats.org/officeDocument/2006/relationships/customXml" Target="../ink/ink7406.xml"/><Relationship Id="rId768" Type="http://schemas.openxmlformats.org/officeDocument/2006/relationships/image" Target="../media/image7379.png"/><Relationship Id="rId767" Type="http://schemas.openxmlformats.org/officeDocument/2006/relationships/customXml" Target="../ink/ink7405.xml"/><Relationship Id="rId766" Type="http://schemas.openxmlformats.org/officeDocument/2006/relationships/image" Target="../media/image7378.png"/><Relationship Id="rId765" Type="http://schemas.openxmlformats.org/officeDocument/2006/relationships/customXml" Target="../ink/ink7404.xml"/><Relationship Id="rId764" Type="http://schemas.openxmlformats.org/officeDocument/2006/relationships/image" Target="../media/image7377.png"/><Relationship Id="rId763" Type="http://schemas.openxmlformats.org/officeDocument/2006/relationships/customXml" Target="../ink/ink7403.xml"/><Relationship Id="rId762" Type="http://schemas.openxmlformats.org/officeDocument/2006/relationships/image" Target="../media/image7376.png"/><Relationship Id="rId761" Type="http://schemas.openxmlformats.org/officeDocument/2006/relationships/customXml" Target="../ink/ink7402.xml"/><Relationship Id="rId760" Type="http://schemas.openxmlformats.org/officeDocument/2006/relationships/image" Target="../media/image7375.png"/><Relationship Id="rId76" Type="http://schemas.openxmlformats.org/officeDocument/2006/relationships/customXml" Target="../ink/ink7059.xml"/><Relationship Id="rId759" Type="http://schemas.openxmlformats.org/officeDocument/2006/relationships/customXml" Target="../ink/ink7401.xml"/><Relationship Id="rId758" Type="http://schemas.openxmlformats.org/officeDocument/2006/relationships/image" Target="../media/image7374.png"/><Relationship Id="rId757" Type="http://schemas.openxmlformats.org/officeDocument/2006/relationships/customXml" Target="../ink/ink7400.xml"/><Relationship Id="rId756" Type="http://schemas.openxmlformats.org/officeDocument/2006/relationships/image" Target="../media/image7373.png"/><Relationship Id="rId755" Type="http://schemas.openxmlformats.org/officeDocument/2006/relationships/customXml" Target="../ink/ink7399.xml"/><Relationship Id="rId754" Type="http://schemas.openxmlformats.org/officeDocument/2006/relationships/image" Target="../media/image7372.png"/><Relationship Id="rId753" Type="http://schemas.openxmlformats.org/officeDocument/2006/relationships/customXml" Target="../ink/ink7398.xml"/><Relationship Id="rId752" Type="http://schemas.openxmlformats.org/officeDocument/2006/relationships/image" Target="../media/image7371.png"/><Relationship Id="rId751" Type="http://schemas.openxmlformats.org/officeDocument/2006/relationships/customXml" Target="../ink/ink7397.xml"/><Relationship Id="rId750" Type="http://schemas.openxmlformats.org/officeDocument/2006/relationships/image" Target="../media/image7370.png"/><Relationship Id="rId75" Type="http://schemas.openxmlformats.org/officeDocument/2006/relationships/image" Target="../media/image7035.png"/><Relationship Id="rId749" Type="http://schemas.openxmlformats.org/officeDocument/2006/relationships/customXml" Target="../ink/ink7396.xml"/><Relationship Id="rId748" Type="http://schemas.openxmlformats.org/officeDocument/2006/relationships/image" Target="../media/image7369.png"/><Relationship Id="rId747" Type="http://schemas.openxmlformats.org/officeDocument/2006/relationships/customXml" Target="../ink/ink7395.xml"/><Relationship Id="rId746" Type="http://schemas.openxmlformats.org/officeDocument/2006/relationships/image" Target="../media/image7368.png"/><Relationship Id="rId745" Type="http://schemas.openxmlformats.org/officeDocument/2006/relationships/customXml" Target="../ink/ink7394.xml"/><Relationship Id="rId744" Type="http://schemas.openxmlformats.org/officeDocument/2006/relationships/image" Target="../media/image7367.png"/><Relationship Id="rId743" Type="http://schemas.openxmlformats.org/officeDocument/2006/relationships/customXml" Target="../ink/ink7393.xml"/><Relationship Id="rId742" Type="http://schemas.openxmlformats.org/officeDocument/2006/relationships/image" Target="../media/image7366.png"/><Relationship Id="rId741" Type="http://schemas.openxmlformats.org/officeDocument/2006/relationships/customXml" Target="../ink/ink7392.xml"/><Relationship Id="rId740" Type="http://schemas.openxmlformats.org/officeDocument/2006/relationships/image" Target="../media/image7365.png"/><Relationship Id="rId74" Type="http://schemas.openxmlformats.org/officeDocument/2006/relationships/customXml" Target="../ink/ink7058.xml"/><Relationship Id="rId739" Type="http://schemas.openxmlformats.org/officeDocument/2006/relationships/customXml" Target="../ink/ink7391.xml"/><Relationship Id="rId738" Type="http://schemas.openxmlformats.org/officeDocument/2006/relationships/image" Target="../media/image7364.png"/><Relationship Id="rId737" Type="http://schemas.openxmlformats.org/officeDocument/2006/relationships/customXml" Target="../ink/ink7390.xml"/><Relationship Id="rId736" Type="http://schemas.openxmlformats.org/officeDocument/2006/relationships/image" Target="../media/image7363.png"/><Relationship Id="rId735" Type="http://schemas.openxmlformats.org/officeDocument/2006/relationships/customXml" Target="../ink/ink7389.xml"/><Relationship Id="rId734" Type="http://schemas.openxmlformats.org/officeDocument/2006/relationships/image" Target="../media/image7362.png"/><Relationship Id="rId733" Type="http://schemas.openxmlformats.org/officeDocument/2006/relationships/customXml" Target="../ink/ink7388.xml"/><Relationship Id="rId732" Type="http://schemas.openxmlformats.org/officeDocument/2006/relationships/image" Target="../media/image7361.png"/><Relationship Id="rId731" Type="http://schemas.openxmlformats.org/officeDocument/2006/relationships/customXml" Target="../ink/ink7387.xml"/><Relationship Id="rId730" Type="http://schemas.openxmlformats.org/officeDocument/2006/relationships/image" Target="../media/image7360.png"/><Relationship Id="rId73" Type="http://schemas.openxmlformats.org/officeDocument/2006/relationships/image" Target="../media/image7034.png"/><Relationship Id="rId729" Type="http://schemas.openxmlformats.org/officeDocument/2006/relationships/customXml" Target="../ink/ink7386.xml"/><Relationship Id="rId728" Type="http://schemas.openxmlformats.org/officeDocument/2006/relationships/image" Target="../media/image7359.png"/><Relationship Id="rId727" Type="http://schemas.openxmlformats.org/officeDocument/2006/relationships/customXml" Target="../ink/ink7385.xml"/><Relationship Id="rId726" Type="http://schemas.openxmlformats.org/officeDocument/2006/relationships/image" Target="../media/image7358.png"/><Relationship Id="rId725" Type="http://schemas.openxmlformats.org/officeDocument/2006/relationships/customXml" Target="../ink/ink7384.xml"/><Relationship Id="rId724" Type="http://schemas.openxmlformats.org/officeDocument/2006/relationships/image" Target="../media/image7357.png"/><Relationship Id="rId723" Type="http://schemas.openxmlformats.org/officeDocument/2006/relationships/customXml" Target="../ink/ink7383.xml"/><Relationship Id="rId722" Type="http://schemas.openxmlformats.org/officeDocument/2006/relationships/image" Target="../media/image7356.png"/><Relationship Id="rId721" Type="http://schemas.openxmlformats.org/officeDocument/2006/relationships/customXml" Target="../ink/ink7382.xml"/><Relationship Id="rId720" Type="http://schemas.openxmlformats.org/officeDocument/2006/relationships/image" Target="../media/image7355.png"/><Relationship Id="rId72" Type="http://schemas.openxmlformats.org/officeDocument/2006/relationships/customXml" Target="../ink/ink7057.xml"/><Relationship Id="rId719" Type="http://schemas.openxmlformats.org/officeDocument/2006/relationships/customXml" Target="../ink/ink7381.xml"/><Relationship Id="rId718" Type="http://schemas.openxmlformats.org/officeDocument/2006/relationships/image" Target="../media/image7354.png"/><Relationship Id="rId717" Type="http://schemas.openxmlformats.org/officeDocument/2006/relationships/customXml" Target="../ink/ink7380.xml"/><Relationship Id="rId716" Type="http://schemas.openxmlformats.org/officeDocument/2006/relationships/image" Target="../media/image7353.png"/><Relationship Id="rId715" Type="http://schemas.openxmlformats.org/officeDocument/2006/relationships/customXml" Target="../ink/ink7379.xml"/><Relationship Id="rId714" Type="http://schemas.openxmlformats.org/officeDocument/2006/relationships/image" Target="../media/image7352.png"/><Relationship Id="rId713" Type="http://schemas.openxmlformats.org/officeDocument/2006/relationships/customXml" Target="../ink/ink7378.xml"/><Relationship Id="rId712" Type="http://schemas.openxmlformats.org/officeDocument/2006/relationships/image" Target="../media/image7351.png"/><Relationship Id="rId711" Type="http://schemas.openxmlformats.org/officeDocument/2006/relationships/customXml" Target="../ink/ink7377.xml"/><Relationship Id="rId710" Type="http://schemas.openxmlformats.org/officeDocument/2006/relationships/image" Target="../media/image7350.png"/><Relationship Id="rId71" Type="http://schemas.openxmlformats.org/officeDocument/2006/relationships/image" Target="../media/image7033.png"/><Relationship Id="rId709" Type="http://schemas.openxmlformats.org/officeDocument/2006/relationships/customXml" Target="../ink/ink7376.xml"/><Relationship Id="rId708" Type="http://schemas.openxmlformats.org/officeDocument/2006/relationships/image" Target="../media/image7349.png"/><Relationship Id="rId707" Type="http://schemas.openxmlformats.org/officeDocument/2006/relationships/customXml" Target="../ink/ink7375.xml"/><Relationship Id="rId706" Type="http://schemas.openxmlformats.org/officeDocument/2006/relationships/image" Target="../media/image7348.png"/><Relationship Id="rId705" Type="http://schemas.openxmlformats.org/officeDocument/2006/relationships/customXml" Target="../ink/ink7374.xml"/><Relationship Id="rId704" Type="http://schemas.openxmlformats.org/officeDocument/2006/relationships/image" Target="../media/image7347.png"/><Relationship Id="rId703" Type="http://schemas.openxmlformats.org/officeDocument/2006/relationships/customXml" Target="../ink/ink7373.xml"/><Relationship Id="rId702" Type="http://schemas.openxmlformats.org/officeDocument/2006/relationships/image" Target="../media/image7346.png"/><Relationship Id="rId701" Type="http://schemas.openxmlformats.org/officeDocument/2006/relationships/customXml" Target="../ink/ink7372.xml"/><Relationship Id="rId700" Type="http://schemas.openxmlformats.org/officeDocument/2006/relationships/image" Target="../media/image7345.png"/><Relationship Id="rId70" Type="http://schemas.openxmlformats.org/officeDocument/2006/relationships/customXml" Target="../ink/ink7056.xml"/><Relationship Id="rId7" Type="http://schemas.openxmlformats.org/officeDocument/2006/relationships/image" Target="../media/image7001.png"/><Relationship Id="rId699" Type="http://schemas.openxmlformats.org/officeDocument/2006/relationships/customXml" Target="../ink/ink7371.xml"/><Relationship Id="rId698" Type="http://schemas.openxmlformats.org/officeDocument/2006/relationships/image" Target="../media/image7344.png"/><Relationship Id="rId697" Type="http://schemas.openxmlformats.org/officeDocument/2006/relationships/customXml" Target="../ink/ink7370.xml"/><Relationship Id="rId696" Type="http://schemas.openxmlformats.org/officeDocument/2006/relationships/image" Target="../media/image7343.png"/><Relationship Id="rId695" Type="http://schemas.openxmlformats.org/officeDocument/2006/relationships/customXml" Target="../ink/ink7369.xml"/><Relationship Id="rId694" Type="http://schemas.openxmlformats.org/officeDocument/2006/relationships/image" Target="../media/image7342.png"/><Relationship Id="rId693" Type="http://schemas.openxmlformats.org/officeDocument/2006/relationships/customXml" Target="../ink/ink7368.xml"/><Relationship Id="rId692" Type="http://schemas.openxmlformats.org/officeDocument/2006/relationships/image" Target="../media/image7341.png"/><Relationship Id="rId691" Type="http://schemas.openxmlformats.org/officeDocument/2006/relationships/customXml" Target="../ink/ink7367.xml"/><Relationship Id="rId690" Type="http://schemas.openxmlformats.org/officeDocument/2006/relationships/image" Target="../media/image7340.png"/><Relationship Id="rId69" Type="http://schemas.openxmlformats.org/officeDocument/2006/relationships/image" Target="../media/image7032.png"/><Relationship Id="rId689" Type="http://schemas.openxmlformats.org/officeDocument/2006/relationships/customXml" Target="../ink/ink7366.xml"/><Relationship Id="rId688" Type="http://schemas.openxmlformats.org/officeDocument/2006/relationships/image" Target="../media/image7339.png"/><Relationship Id="rId687" Type="http://schemas.openxmlformats.org/officeDocument/2006/relationships/customXml" Target="../ink/ink7365.xml"/><Relationship Id="rId686" Type="http://schemas.openxmlformats.org/officeDocument/2006/relationships/image" Target="../media/image7338.png"/><Relationship Id="rId685" Type="http://schemas.openxmlformats.org/officeDocument/2006/relationships/customXml" Target="../ink/ink7364.xml"/><Relationship Id="rId684" Type="http://schemas.openxmlformats.org/officeDocument/2006/relationships/image" Target="../media/image7337.png"/><Relationship Id="rId683" Type="http://schemas.openxmlformats.org/officeDocument/2006/relationships/customXml" Target="../ink/ink7363.xml"/><Relationship Id="rId682" Type="http://schemas.openxmlformats.org/officeDocument/2006/relationships/image" Target="../media/image7336.png"/><Relationship Id="rId681" Type="http://schemas.openxmlformats.org/officeDocument/2006/relationships/customXml" Target="../ink/ink7362.xml"/><Relationship Id="rId680" Type="http://schemas.openxmlformats.org/officeDocument/2006/relationships/image" Target="../media/image7335.png"/><Relationship Id="rId68" Type="http://schemas.openxmlformats.org/officeDocument/2006/relationships/customXml" Target="../ink/ink7055.xml"/><Relationship Id="rId679" Type="http://schemas.openxmlformats.org/officeDocument/2006/relationships/customXml" Target="../ink/ink7361.xml"/><Relationship Id="rId678" Type="http://schemas.openxmlformats.org/officeDocument/2006/relationships/image" Target="../media/image7334.png"/><Relationship Id="rId677" Type="http://schemas.openxmlformats.org/officeDocument/2006/relationships/customXml" Target="../ink/ink7360.xml"/><Relationship Id="rId676" Type="http://schemas.openxmlformats.org/officeDocument/2006/relationships/image" Target="../media/image7333.png"/><Relationship Id="rId675" Type="http://schemas.openxmlformats.org/officeDocument/2006/relationships/customXml" Target="../ink/ink7359.xml"/><Relationship Id="rId674" Type="http://schemas.openxmlformats.org/officeDocument/2006/relationships/image" Target="../media/image7332.png"/><Relationship Id="rId673" Type="http://schemas.openxmlformats.org/officeDocument/2006/relationships/customXml" Target="../ink/ink7358.xml"/><Relationship Id="rId672" Type="http://schemas.openxmlformats.org/officeDocument/2006/relationships/image" Target="../media/image7331.png"/><Relationship Id="rId671" Type="http://schemas.openxmlformats.org/officeDocument/2006/relationships/customXml" Target="../ink/ink7357.xml"/><Relationship Id="rId670" Type="http://schemas.openxmlformats.org/officeDocument/2006/relationships/image" Target="../media/image7330.png"/><Relationship Id="rId67" Type="http://schemas.openxmlformats.org/officeDocument/2006/relationships/image" Target="../media/image7031.png"/><Relationship Id="rId669" Type="http://schemas.openxmlformats.org/officeDocument/2006/relationships/customXml" Target="../ink/ink7356.xml"/><Relationship Id="rId668" Type="http://schemas.openxmlformats.org/officeDocument/2006/relationships/image" Target="../media/image7329.png"/><Relationship Id="rId667" Type="http://schemas.openxmlformats.org/officeDocument/2006/relationships/customXml" Target="../ink/ink7355.xml"/><Relationship Id="rId666" Type="http://schemas.openxmlformats.org/officeDocument/2006/relationships/image" Target="../media/image7328.png"/><Relationship Id="rId665" Type="http://schemas.openxmlformats.org/officeDocument/2006/relationships/customXml" Target="../ink/ink7354.xml"/><Relationship Id="rId664" Type="http://schemas.openxmlformats.org/officeDocument/2006/relationships/image" Target="../media/image7327.png"/><Relationship Id="rId663" Type="http://schemas.openxmlformats.org/officeDocument/2006/relationships/customXml" Target="../ink/ink7353.xml"/><Relationship Id="rId662" Type="http://schemas.openxmlformats.org/officeDocument/2006/relationships/image" Target="../media/image7326.png"/><Relationship Id="rId661" Type="http://schemas.openxmlformats.org/officeDocument/2006/relationships/customXml" Target="../ink/ink7352.xml"/><Relationship Id="rId660" Type="http://schemas.openxmlformats.org/officeDocument/2006/relationships/image" Target="../media/image7325.png"/><Relationship Id="rId66" Type="http://schemas.openxmlformats.org/officeDocument/2006/relationships/customXml" Target="../ink/ink7054.xml"/><Relationship Id="rId659" Type="http://schemas.openxmlformats.org/officeDocument/2006/relationships/customXml" Target="../ink/ink7351.xml"/><Relationship Id="rId658" Type="http://schemas.openxmlformats.org/officeDocument/2006/relationships/image" Target="../media/image7324.png"/><Relationship Id="rId657" Type="http://schemas.openxmlformats.org/officeDocument/2006/relationships/customXml" Target="../ink/ink7350.xml"/><Relationship Id="rId656" Type="http://schemas.openxmlformats.org/officeDocument/2006/relationships/image" Target="../media/image7323.png"/><Relationship Id="rId655" Type="http://schemas.openxmlformats.org/officeDocument/2006/relationships/customXml" Target="../ink/ink7349.xml"/><Relationship Id="rId654" Type="http://schemas.openxmlformats.org/officeDocument/2006/relationships/image" Target="../media/image7322.png"/><Relationship Id="rId653" Type="http://schemas.openxmlformats.org/officeDocument/2006/relationships/customXml" Target="../ink/ink7348.xml"/><Relationship Id="rId652" Type="http://schemas.openxmlformats.org/officeDocument/2006/relationships/image" Target="../media/image7321.png"/><Relationship Id="rId651" Type="http://schemas.openxmlformats.org/officeDocument/2006/relationships/customXml" Target="../ink/ink7347.xml"/><Relationship Id="rId650" Type="http://schemas.openxmlformats.org/officeDocument/2006/relationships/image" Target="../media/image7320.png"/><Relationship Id="rId65" Type="http://schemas.openxmlformats.org/officeDocument/2006/relationships/image" Target="../media/image7030.png"/><Relationship Id="rId649" Type="http://schemas.openxmlformats.org/officeDocument/2006/relationships/customXml" Target="../ink/ink7346.xml"/><Relationship Id="rId648" Type="http://schemas.openxmlformats.org/officeDocument/2006/relationships/image" Target="../media/image7319.png"/><Relationship Id="rId647" Type="http://schemas.openxmlformats.org/officeDocument/2006/relationships/customXml" Target="../ink/ink7345.xml"/><Relationship Id="rId646" Type="http://schemas.openxmlformats.org/officeDocument/2006/relationships/image" Target="../media/image7318.png"/><Relationship Id="rId645" Type="http://schemas.openxmlformats.org/officeDocument/2006/relationships/customXml" Target="../ink/ink7344.xml"/><Relationship Id="rId644" Type="http://schemas.openxmlformats.org/officeDocument/2006/relationships/image" Target="../media/image7317.png"/><Relationship Id="rId643" Type="http://schemas.openxmlformats.org/officeDocument/2006/relationships/customXml" Target="../ink/ink7343.xml"/><Relationship Id="rId642" Type="http://schemas.openxmlformats.org/officeDocument/2006/relationships/image" Target="../media/image7316.png"/><Relationship Id="rId641" Type="http://schemas.openxmlformats.org/officeDocument/2006/relationships/customXml" Target="../ink/ink7342.xml"/><Relationship Id="rId640" Type="http://schemas.openxmlformats.org/officeDocument/2006/relationships/image" Target="../media/image7315.png"/><Relationship Id="rId64" Type="http://schemas.openxmlformats.org/officeDocument/2006/relationships/customXml" Target="../ink/ink7053.xml"/><Relationship Id="rId639" Type="http://schemas.openxmlformats.org/officeDocument/2006/relationships/customXml" Target="../ink/ink7341.xml"/><Relationship Id="rId638" Type="http://schemas.openxmlformats.org/officeDocument/2006/relationships/image" Target="../media/image7314.png"/><Relationship Id="rId637" Type="http://schemas.openxmlformats.org/officeDocument/2006/relationships/customXml" Target="../ink/ink7340.xml"/><Relationship Id="rId636" Type="http://schemas.openxmlformats.org/officeDocument/2006/relationships/image" Target="../media/image7313.png"/><Relationship Id="rId635" Type="http://schemas.openxmlformats.org/officeDocument/2006/relationships/customXml" Target="../ink/ink7339.xml"/><Relationship Id="rId634" Type="http://schemas.openxmlformats.org/officeDocument/2006/relationships/image" Target="../media/image7312.png"/><Relationship Id="rId633" Type="http://schemas.openxmlformats.org/officeDocument/2006/relationships/customXml" Target="../ink/ink7338.xml"/><Relationship Id="rId632" Type="http://schemas.openxmlformats.org/officeDocument/2006/relationships/image" Target="../media/image7311.png"/><Relationship Id="rId631" Type="http://schemas.openxmlformats.org/officeDocument/2006/relationships/customXml" Target="../ink/ink7337.xml"/><Relationship Id="rId630" Type="http://schemas.openxmlformats.org/officeDocument/2006/relationships/image" Target="../media/image7310.png"/><Relationship Id="rId63" Type="http://schemas.openxmlformats.org/officeDocument/2006/relationships/image" Target="../media/image7029.png"/><Relationship Id="rId629" Type="http://schemas.openxmlformats.org/officeDocument/2006/relationships/customXml" Target="../ink/ink7336.xml"/><Relationship Id="rId628" Type="http://schemas.openxmlformats.org/officeDocument/2006/relationships/image" Target="../media/image7309.png"/><Relationship Id="rId627" Type="http://schemas.openxmlformats.org/officeDocument/2006/relationships/customXml" Target="../ink/ink7335.xml"/><Relationship Id="rId626" Type="http://schemas.openxmlformats.org/officeDocument/2006/relationships/image" Target="../media/image7308.png"/><Relationship Id="rId625" Type="http://schemas.openxmlformats.org/officeDocument/2006/relationships/customXml" Target="../ink/ink7334.xml"/><Relationship Id="rId624" Type="http://schemas.openxmlformats.org/officeDocument/2006/relationships/image" Target="../media/image7307.png"/><Relationship Id="rId623" Type="http://schemas.openxmlformats.org/officeDocument/2006/relationships/customXml" Target="../ink/ink7333.xml"/><Relationship Id="rId622" Type="http://schemas.openxmlformats.org/officeDocument/2006/relationships/image" Target="../media/image7306.png"/><Relationship Id="rId621" Type="http://schemas.openxmlformats.org/officeDocument/2006/relationships/customXml" Target="../ink/ink7332.xml"/><Relationship Id="rId620" Type="http://schemas.openxmlformats.org/officeDocument/2006/relationships/image" Target="../media/image7305.png"/><Relationship Id="rId62" Type="http://schemas.openxmlformats.org/officeDocument/2006/relationships/customXml" Target="../ink/ink7052.xml"/><Relationship Id="rId619" Type="http://schemas.openxmlformats.org/officeDocument/2006/relationships/customXml" Target="../ink/ink7331.xml"/><Relationship Id="rId618" Type="http://schemas.openxmlformats.org/officeDocument/2006/relationships/image" Target="../media/image7304.png"/><Relationship Id="rId617" Type="http://schemas.openxmlformats.org/officeDocument/2006/relationships/customXml" Target="../ink/ink7330.xml"/><Relationship Id="rId616" Type="http://schemas.openxmlformats.org/officeDocument/2006/relationships/image" Target="../media/image7303.png"/><Relationship Id="rId615" Type="http://schemas.openxmlformats.org/officeDocument/2006/relationships/customXml" Target="../ink/ink7329.xml"/><Relationship Id="rId614" Type="http://schemas.openxmlformats.org/officeDocument/2006/relationships/image" Target="../media/image7302.png"/><Relationship Id="rId613" Type="http://schemas.openxmlformats.org/officeDocument/2006/relationships/customXml" Target="../ink/ink7328.xml"/><Relationship Id="rId612" Type="http://schemas.openxmlformats.org/officeDocument/2006/relationships/image" Target="../media/image7301.png"/><Relationship Id="rId611" Type="http://schemas.openxmlformats.org/officeDocument/2006/relationships/customXml" Target="../ink/ink7327.xml"/><Relationship Id="rId610" Type="http://schemas.openxmlformats.org/officeDocument/2006/relationships/image" Target="../media/image7300.png"/><Relationship Id="rId61" Type="http://schemas.openxmlformats.org/officeDocument/2006/relationships/image" Target="../media/image7028.png"/><Relationship Id="rId609" Type="http://schemas.openxmlformats.org/officeDocument/2006/relationships/customXml" Target="../ink/ink7326.xml"/><Relationship Id="rId608" Type="http://schemas.openxmlformats.org/officeDocument/2006/relationships/image" Target="../media/image7299.png"/><Relationship Id="rId607" Type="http://schemas.openxmlformats.org/officeDocument/2006/relationships/customXml" Target="../ink/ink7325.xml"/><Relationship Id="rId606" Type="http://schemas.openxmlformats.org/officeDocument/2006/relationships/image" Target="../media/image7298.png"/><Relationship Id="rId605" Type="http://schemas.openxmlformats.org/officeDocument/2006/relationships/customXml" Target="../ink/ink7324.xml"/><Relationship Id="rId604" Type="http://schemas.openxmlformats.org/officeDocument/2006/relationships/image" Target="../media/image7297.png"/><Relationship Id="rId603" Type="http://schemas.openxmlformats.org/officeDocument/2006/relationships/customXml" Target="../ink/ink7323.xml"/><Relationship Id="rId602" Type="http://schemas.openxmlformats.org/officeDocument/2006/relationships/image" Target="../media/image7296.png"/><Relationship Id="rId601" Type="http://schemas.openxmlformats.org/officeDocument/2006/relationships/customXml" Target="../ink/ink7322.xml"/><Relationship Id="rId600" Type="http://schemas.openxmlformats.org/officeDocument/2006/relationships/image" Target="../media/image7295.png"/><Relationship Id="rId60" Type="http://schemas.openxmlformats.org/officeDocument/2006/relationships/customXml" Target="../ink/ink7051.xml"/><Relationship Id="rId6" Type="http://schemas.openxmlformats.org/officeDocument/2006/relationships/customXml" Target="../ink/ink7024.xml"/><Relationship Id="rId599" Type="http://schemas.openxmlformats.org/officeDocument/2006/relationships/customXml" Target="../ink/ink7321.xml"/><Relationship Id="rId598" Type="http://schemas.openxmlformats.org/officeDocument/2006/relationships/image" Target="../media/image7294.png"/><Relationship Id="rId597" Type="http://schemas.openxmlformats.org/officeDocument/2006/relationships/customXml" Target="../ink/ink7320.xml"/><Relationship Id="rId596" Type="http://schemas.openxmlformats.org/officeDocument/2006/relationships/image" Target="../media/image7293.png"/><Relationship Id="rId595" Type="http://schemas.openxmlformats.org/officeDocument/2006/relationships/customXml" Target="../ink/ink7319.xml"/><Relationship Id="rId594" Type="http://schemas.openxmlformats.org/officeDocument/2006/relationships/image" Target="../media/image7292.png"/><Relationship Id="rId593" Type="http://schemas.openxmlformats.org/officeDocument/2006/relationships/customXml" Target="../ink/ink7318.xml"/><Relationship Id="rId592" Type="http://schemas.openxmlformats.org/officeDocument/2006/relationships/image" Target="../media/image7291.png"/><Relationship Id="rId591" Type="http://schemas.openxmlformats.org/officeDocument/2006/relationships/customXml" Target="../ink/ink7317.xml"/><Relationship Id="rId590" Type="http://schemas.openxmlformats.org/officeDocument/2006/relationships/image" Target="../media/image7290.png"/><Relationship Id="rId59" Type="http://schemas.openxmlformats.org/officeDocument/2006/relationships/image" Target="../media/image7027.png"/><Relationship Id="rId589" Type="http://schemas.openxmlformats.org/officeDocument/2006/relationships/customXml" Target="../ink/ink7316.xml"/><Relationship Id="rId588" Type="http://schemas.openxmlformats.org/officeDocument/2006/relationships/image" Target="../media/image7289.png"/><Relationship Id="rId587" Type="http://schemas.openxmlformats.org/officeDocument/2006/relationships/customXml" Target="../ink/ink7315.xml"/><Relationship Id="rId586" Type="http://schemas.openxmlformats.org/officeDocument/2006/relationships/image" Target="../media/image7288.png"/><Relationship Id="rId585" Type="http://schemas.openxmlformats.org/officeDocument/2006/relationships/customXml" Target="../ink/ink7314.xml"/><Relationship Id="rId584" Type="http://schemas.openxmlformats.org/officeDocument/2006/relationships/image" Target="../media/image7287.png"/><Relationship Id="rId583" Type="http://schemas.openxmlformats.org/officeDocument/2006/relationships/customXml" Target="../ink/ink7313.xml"/><Relationship Id="rId582" Type="http://schemas.openxmlformats.org/officeDocument/2006/relationships/image" Target="../media/image7286.png"/><Relationship Id="rId581" Type="http://schemas.openxmlformats.org/officeDocument/2006/relationships/customXml" Target="../ink/ink7312.xml"/><Relationship Id="rId580" Type="http://schemas.openxmlformats.org/officeDocument/2006/relationships/image" Target="../media/image7285.png"/><Relationship Id="rId58" Type="http://schemas.openxmlformats.org/officeDocument/2006/relationships/customXml" Target="../ink/ink7050.xml"/><Relationship Id="rId579" Type="http://schemas.openxmlformats.org/officeDocument/2006/relationships/customXml" Target="../ink/ink7311.xml"/><Relationship Id="rId578" Type="http://schemas.openxmlformats.org/officeDocument/2006/relationships/image" Target="../media/image7284.png"/><Relationship Id="rId577" Type="http://schemas.openxmlformats.org/officeDocument/2006/relationships/customXml" Target="../ink/ink7310.xml"/><Relationship Id="rId576" Type="http://schemas.openxmlformats.org/officeDocument/2006/relationships/image" Target="../media/image7283.png"/><Relationship Id="rId575" Type="http://schemas.openxmlformats.org/officeDocument/2006/relationships/customXml" Target="../ink/ink7309.xml"/><Relationship Id="rId574" Type="http://schemas.openxmlformats.org/officeDocument/2006/relationships/image" Target="../media/image7282.png"/><Relationship Id="rId573" Type="http://schemas.openxmlformats.org/officeDocument/2006/relationships/customXml" Target="../ink/ink7308.xml"/><Relationship Id="rId572" Type="http://schemas.openxmlformats.org/officeDocument/2006/relationships/image" Target="../media/image7281.png"/><Relationship Id="rId571" Type="http://schemas.openxmlformats.org/officeDocument/2006/relationships/customXml" Target="../ink/ink7307.xml"/><Relationship Id="rId570" Type="http://schemas.openxmlformats.org/officeDocument/2006/relationships/image" Target="../media/image7280.png"/><Relationship Id="rId57" Type="http://schemas.openxmlformats.org/officeDocument/2006/relationships/image" Target="../media/image7026.png"/><Relationship Id="rId569" Type="http://schemas.openxmlformats.org/officeDocument/2006/relationships/customXml" Target="../ink/ink7306.xml"/><Relationship Id="rId568" Type="http://schemas.openxmlformats.org/officeDocument/2006/relationships/image" Target="../media/image7279.png"/><Relationship Id="rId567" Type="http://schemas.openxmlformats.org/officeDocument/2006/relationships/customXml" Target="../ink/ink7305.xml"/><Relationship Id="rId566" Type="http://schemas.openxmlformats.org/officeDocument/2006/relationships/image" Target="../media/image7278.png"/><Relationship Id="rId565" Type="http://schemas.openxmlformats.org/officeDocument/2006/relationships/customXml" Target="../ink/ink7304.xml"/><Relationship Id="rId564" Type="http://schemas.openxmlformats.org/officeDocument/2006/relationships/image" Target="../media/image7277.png"/><Relationship Id="rId563" Type="http://schemas.openxmlformats.org/officeDocument/2006/relationships/customXml" Target="../ink/ink7303.xml"/><Relationship Id="rId562" Type="http://schemas.openxmlformats.org/officeDocument/2006/relationships/image" Target="../media/image7276.png"/><Relationship Id="rId561" Type="http://schemas.openxmlformats.org/officeDocument/2006/relationships/customXml" Target="../ink/ink7302.xml"/><Relationship Id="rId560" Type="http://schemas.openxmlformats.org/officeDocument/2006/relationships/image" Target="../media/image7275.png"/><Relationship Id="rId56" Type="http://schemas.openxmlformats.org/officeDocument/2006/relationships/customXml" Target="../ink/ink7049.xml"/><Relationship Id="rId559" Type="http://schemas.openxmlformats.org/officeDocument/2006/relationships/customXml" Target="../ink/ink7301.xml"/><Relationship Id="rId558" Type="http://schemas.openxmlformats.org/officeDocument/2006/relationships/image" Target="../media/image7274.png"/><Relationship Id="rId557" Type="http://schemas.openxmlformats.org/officeDocument/2006/relationships/customXml" Target="../ink/ink7300.xml"/><Relationship Id="rId556" Type="http://schemas.openxmlformats.org/officeDocument/2006/relationships/image" Target="../media/image7273.png"/><Relationship Id="rId555" Type="http://schemas.openxmlformats.org/officeDocument/2006/relationships/customXml" Target="../ink/ink7299.xml"/><Relationship Id="rId554" Type="http://schemas.openxmlformats.org/officeDocument/2006/relationships/image" Target="../media/image7272.png"/><Relationship Id="rId553" Type="http://schemas.openxmlformats.org/officeDocument/2006/relationships/customXml" Target="../ink/ink7298.xml"/><Relationship Id="rId552" Type="http://schemas.openxmlformats.org/officeDocument/2006/relationships/image" Target="../media/image7271.png"/><Relationship Id="rId551" Type="http://schemas.openxmlformats.org/officeDocument/2006/relationships/customXml" Target="../ink/ink7297.xml"/><Relationship Id="rId550" Type="http://schemas.openxmlformats.org/officeDocument/2006/relationships/image" Target="../media/image7270.png"/><Relationship Id="rId55" Type="http://schemas.openxmlformats.org/officeDocument/2006/relationships/image" Target="../media/image7025.png"/><Relationship Id="rId549" Type="http://schemas.openxmlformats.org/officeDocument/2006/relationships/customXml" Target="../ink/ink7296.xml"/><Relationship Id="rId548" Type="http://schemas.openxmlformats.org/officeDocument/2006/relationships/image" Target="../media/image7269.png"/><Relationship Id="rId547" Type="http://schemas.openxmlformats.org/officeDocument/2006/relationships/customXml" Target="../ink/ink7295.xml"/><Relationship Id="rId546" Type="http://schemas.openxmlformats.org/officeDocument/2006/relationships/image" Target="../media/image7268.png"/><Relationship Id="rId545" Type="http://schemas.openxmlformats.org/officeDocument/2006/relationships/customXml" Target="../ink/ink7294.xml"/><Relationship Id="rId544" Type="http://schemas.openxmlformats.org/officeDocument/2006/relationships/image" Target="../media/image7267.png"/><Relationship Id="rId543" Type="http://schemas.openxmlformats.org/officeDocument/2006/relationships/customXml" Target="../ink/ink7293.xml"/><Relationship Id="rId542" Type="http://schemas.openxmlformats.org/officeDocument/2006/relationships/image" Target="../media/image7266.png"/><Relationship Id="rId541" Type="http://schemas.openxmlformats.org/officeDocument/2006/relationships/customXml" Target="../ink/ink7292.xml"/><Relationship Id="rId540" Type="http://schemas.openxmlformats.org/officeDocument/2006/relationships/image" Target="../media/image7265.png"/><Relationship Id="rId54" Type="http://schemas.openxmlformats.org/officeDocument/2006/relationships/customXml" Target="../ink/ink7048.xml"/><Relationship Id="rId539" Type="http://schemas.openxmlformats.org/officeDocument/2006/relationships/customXml" Target="../ink/ink7291.xml"/><Relationship Id="rId538" Type="http://schemas.openxmlformats.org/officeDocument/2006/relationships/image" Target="../media/image7264.png"/><Relationship Id="rId537" Type="http://schemas.openxmlformats.org/officeDocument/2006/relationships/customXml" Target="../ink/ink7290.xml"/><Relationship Id="rId536" Type="http://schemas.openxmlformats.org/officeDocument/2006/relationships/image" Target="../media/image7263.png"/><Relationship Id="rId535" Type="http://schemas.openxmlformats.org/officeDocument/2006/relationships/customXml" Target="../ink/ink7289.xml"/><Relationship Id="rId534" Type="http://schemas.openxmlformats.org/officeDocument/2006/relationships/image" Target="../media/image7262.png"/><Relationship Id="rId533" Type="http://schemas.openxmlformats.org/officeDocument/2006/relationships/customXml" Target="../ink/ink7288.xml"/><Relationship Id="rId532" Type="http://schemas.openxmlformats.org/officeDocument/2006/relationships/image" Target="../media/image7261.png"/><Relationship Id="rId531" Type="http://schemas.openxmlformats.org/officeDocument/2006/relationships/customXml" Target="../ink/ink7287.xml"/><Relationship Id="rId530" Type="http://schemas.openxmlformats.org/officeDocument/2006/relationships/image" Target="../media/image7260.png"/><Relationship Id="rId53" Type="http://schemas.openxmlformats.org/officeDocument/2006/relationships/image" Target="../media/image7024.png"/><Relationship Id="rId529" Type="http://schemas.openxmlformats.org/officeDocument/2006/relationships/customXml" Target="../ink/ink7286.xml"/><Relationship Id="rId528" Type="http://schemas.openxmlformats.org/officeDocument/2006/relationships/image" Target="../media/image7259.png"/><Relationship Id="rId527" Type="http://schemas.openxmlformats.org/officeDocument/2006/relationships/customXml" Target="../ink/ink7285.xml"/><Relationship Id="rId526" Type="http://schemas.openxmlformats.org/officeDocument/2006/relationships/image" Target="../media/image7258.png"/><Relationship Id="rId525" Type="http://schemas.openxmlformats.org/officeDocument/2006/relationships/customXml" Target="../ink/ink7284.xml"/><Relationship Id="rId524" Type="http://schemas.openxmlformats.org/officeDocument/2006/relationships/image" Target="../media/image7257.png"/><Relationship Id="rId523" Type="http://schemas.openxmlformats.org/officeDocument/2006/relationships/customXml" Target="../ink/ink7283.xml"/><Relationship Id="rId522" Type="http://schemas.openxmlformats.org/officeDocument/2006/relationships/image" Target="../media/image7256.png"/><Relationship Id="rId521" Type="http://schemas.openxmlformats.org/officeDocument/2006/relationships/customXml" Target="../ink/ink7282.xml"/><Relationship Id="rId520" Type="http://schemas.openxmlformats.org/officeDocument/2006/relationships/image" Target="../media/image7255.png"/><Relationship Id="rId52" Type="http://schemas.openxmlformats.org/officeDocument/2006/relationships/customXml" Target="../ink/ink7047.xml"/><Relationship Id="rId519" Type="http://schemas.openxmlformats.org/officeDocument/2006/relationships/customXml" Target="../ink/ink7281.xml"/><Relationship Id="rId518" Type="http://schemas.openxmlformats.org/officeDocument/2006/relationships/image" Target="../media/image7254.png"/><Relationship Id="rId517" Type="http://schemas.openxmlformats.org/officeDocument/2006/relationships/customXml" Target="../ink/ink7280.xml"/><Relationship Id="rId516" Type="http://schemas.openxmlformats.org/officeDocument/2006/relationships/image" Target="../media/image7253.png"/><Relationship Id="rId515" Type="http://schemas.openxmlformats.org/officeDocument/2006/relationships/customXml" Target="../ink/ink7279.xml"/><Relationship Id="rId514" Type="http://schemas.openxmlformats.org/officeDocument/2006/relationships/image" Target="../media/image7252.png"/><Relationship Id="rId513" Type="http://schemas.openxmlformats.org/officeDocument/2006/relationships/customXml" Target="../ink/ink7278.xml"/><Relationship Id="rId512" Type="http://schemas.openxmlformats.org/officeDocument/2006/relationships/image" Target="../media/image7251.png"/><Relationship Id="rId511" Type="http://schemas.openxmlformats.org/officeDocument/2006/relationships/customXml" Target="../ink/ink7277.xml"/><Relationship Id="rId510" Type="http://schemas.openxmlformats.org/officeDocument/2006/relationships/image" Target="../media/image7250.png"/><Relationship Id="rId51" Type="http://schemas.openxmlformats.org/officeDocument/2006/relationships/image" Target="../media/image7023.png"/><Relationship Id="rId509" Type="http://schemas.openxmlformats.org/officeDocument/2006/relationships/customXml" Target="../ink/ink7276.xml"/><Relationship Id="rId508" Type="http://schemas.openxmlformats.org/officeDocument/2006/relationships/image" Target="../media/image7249.png"/><Relationship Id="rId507" Type="http://schemas.openxmlformats.org/officeDocument/2006/relationships/customXml" Target="../ink/ink7275.xml"/><Relationship Id="rId506" Type="http://schemas.openxmlformats.org/officeDocument/2006/relationships/image" Target="../media/image7248.png"/><Relationship Id="rId505" Type="http://schemas.openxmlformats.org/officeDocument/2006/relationships/customXml" Target="../ink/ink7274.xml"/><Relationship Id="rId504" Type="http://schemas.openxmlformats.org/officeDocument/2006/relationships/image" Target="../media/image7247.png"/><Relationship Id="rId503" Type="http://schemas.openxmlformats.org/officeDocument/2006/relationships/customXml" Target="../ink/ink7273.xml"/><Relationship Id="rId502" Type="http://schemas.openxmlformats.org/officeDocument/2006/relationships/image" Target="../media/image7246.png"/><Relationship Id="rId501" Type="http://schemas.openxmlformats.org/officeDocument/2006/relationships/customXml" Target="../ink/ink7272.xml"/><Relationship Id="rId500" Type="http://schemas.openxmlformats.org/officeDocument/2006/relationships/image" Target="../media/image7245.png"/><Relationship Id="rId50" Type="http://schemas.openxmlformats.org/officeDocument/2006/relationships/customXml" Target="../ink/ink7046.xml"/><Relationship Id="rId5" Type="http://schemas.openxmlformats.org/officeDocument/2006/relationships/image" Target="../media/image7000.png"/><Relationship Id="rId499" Type="http://schemas.openxmlformats.org/officeDocument/2006/relationships/customXml" Target="../ink/ink7271.xml"/><Relationship Id="rId498" Type="http://schemas.openxmlformats.org/officeDocument/2006/relationships/image" Target="../media/image7244.png"/><Relationship Id="rId497" Type="http://schemas.openxmlformats.org/officeDocument/2006/relationships/customXml" Target="../ink/ink7270.xml"/><Relationship Id="rId496" Type="http://schemas.openxmlformats.org/officeDocument/2006/relationships/image" Target="../media/image7243.png"/><Relationship Id="rId495" Type="http://schemas.openxmlformats.org/officeDocument/2006/relationships/customXml" Target="../ink/ink7269.xml"/><Relationship Id="rId494" Type="http://schemas.openxmlformats.org/officeDocument/2006/relationships/image" Target="../media/image7242.png"/><Relationship Id="rId493" Type="http://schemas.openxmlformats.org/officeDocument/2006/relationships/customXml" Target="../ink/ink7268.xml"/><Relationship Id="rId492" Type="http://schemas.openxmlformats.org/officeDocument/2006/relationships/image" Target="../media/image7241.png"/><Relationship Id="rId491" Type="http://schemas.openxmlformats.org/officeDocument/2006/relationships/customXml" Target="../ink/ink7267.xml"/><Relationship Id="rId490" Type="http://schemas.openxmlformats.org/officeDocument/2006/relationships/image" Target="../media/image7240.png"/><Relationship Id="rId49" Type="http://schemas.openxmlformats.org/officeDocument/2006/relationships/image" Target="../media/image7022.png"/><Relationship Id="rId489" Type="http://schemas.openxmlformats.org/officeDocument/2006/relationships/customXml" Target="../ink/ink7266.xml"/><Relationship Id="rId488" Type="http://schemas.openxmlformats.org/officeDocument/2006/relationships/image" Target="../media/image7239.png"/><Relationship Id="rId487" Type="http://schemas.openxmlformats.org/officeDocument/2006/relationships/customXml" Target="../ink/ink7265.xml"/><Relationship Id="rId486" Type="http://schemas.openxmlformats.org/officeDocument/2006/relationships/image" Target="../media/image7238.png"/><Relationship Id="rId485" Type="http://schemas.openxmlformats.org/officeDocument/2006/relationships/customXml" Target="../ink/ink7264.xml"/><Relationship Id="rId484" Type="http://schemas.openxmlformats.org/officeDocument/2006/relationships/image" Target="../media/image7237.png"/><Relationship Id="rId483" Type="http://schemas.openxmlformats.org/officeDocument/2006/relationships/customXml" Target="../ink/ink7263.xml"/><Relationship Id="rId482" Type="http://schemas.openxmlformats.org/officeDocument/2006/relationships/image" Target="../media/image7236.png"/><Relationship Id="rId481" Type="http://schemas.openxmlformats.org/officeDocument/2006/relationships/customXml" Target="../ink/ink7262.xml"/><Relationship Id="rId480" Type="http://schemas.openxmlformats.org/officeDocument/2006/relationships/image" Target="../media/image7235.png"/><Relationship Id="rId48" Type="http://schemas.openxmlformats.org/officeDocument/2006/relationships/customXml" Target="../ink/ink7045.xml"/><Relationship Id="rId479" Type="http://schemas.openxmlformats.org/officeDocument/2006/relationships/customXml" Target="../ink/ink7261.xml"/><Relationship Id="rId478" Type="http://schemas.openxmlformats.org/officeDocument/2006/relationships/image" Target="../media/image7234.png"/><Relationship Id="rId477" Type="http://schemas.openxmlformats.org/officeDocument/2006/relationships/customXml" Target="../ink/ink7260.xml"/><Relationship Id="rId476" Type="http://schemas.openxmlformats.org/officeDocument/2006/relationships/image" Target="../media/image7233.png"/><Relationship Id="rId475" Type="http://schemas.openxmlformats.org/officeDocument/2006/relationships/customXml" Target="../ink/ink7259.xml"/><Relationship Id="rId474" Type="http://schemas.openxmlformats.org/officeDocument/2006/relationships/image" Target="../media/image7232.png"/><Relationship Id="rId473" Type="http://schemas.openxmlformats.org/officeDocument/2006/relationships/customXml" Target="../ink/ink7258.xml"/><Relationship Id="rId472" Type="http://schemas.openxmlformats.org/officeDocument/2006/relationships/image" Target="../media/image7231.png"/><Relationship Id="rId471" Type="http://schemas.openxmlformats.org/officeDocument/2006/relationships/customXml" Target="../ink/ink7257.xml"/><Relationship Id="rId470" Type="http://schemas.openxmlformats.org/officeDocument/2006/relationships/image" Target="../media/image7230.png"/><Relationship Id="rId47" Type="http://schemas.openxmlformats.org/officeDocument/2006/relationships/image" Target="../media/image7021.png"/><Relationship Id="rId469" Type="http://schemas.openxmlformats.org/officeDocument/2006/relationships/customXml" Target="../ink/ink7256.xml"/><Relationship Id="rId468" Type="http://schemas.openxmlformats.org/officeDocument/2006/relationships/image" Target="../media/image7229.png"/><Relationship Id="rId467" Type="http://schemas.openxmlformats.org/officeDocument/2006/relationships/customXml" Target="../ink/ink7255.xml"/><Relationship Id="rId466" Type="http://schemas.openxmlformats.org/officeDocument/2006/relationships/image" Target="../media/image7228.png"/><Relationship Id="rId465" Type="http://schemas.openxmlformats.org/officeDocument/2006/relationships/customXml" Target="../ink/ink7254.xml"/><Relationship Id="rId464" Type="http://schemas.openxmlformats.org/officeDocument/2006/relationships/image" Target="../media/image7227.png"/><Relationship Id="rId463" Type="http://schemas.openxmlformats.org/officeDocument/2006/relationships/customXml" Target="../ink/ink7253.xml"/><Relationship Id="rId462" Type="http://schemas.openxmlformats.org/officeDocument/2006/relationships/image" Target="../media/image7226.png"/><Relationship Id="rId461" Type="http://schemas.openxmlformats.org/officeDocument/2006/relationships/customXml" Target="../ink/ink7252.xml"/><Relationship Id="rId460" Type="http://schemas.openxmlformats.org/officeDocument/2006/relationships/image" Target="../media/image7225.png"/><Relationship Id="rId46" Type="http://schemas.openxmlformats.org/officeDocument/2006/relationships/customXml" Target="../ink/ink7044.xml"/><Relationship Id="rId459" Type="http://schemas.openxmlformats.org/officeDocument/2006/relationships/customXml" Target="../ink/ink7251.xml"/><Relationship Id="rId458" Type="http://schemas.openxmlformats.org/officeDocument/2006/relationships/image" Target="../media/image7224.png"/><Relationship Id="rId457" Type="http://schemas.openxmlformats.org/officeDocument/2006/relationships/customXml" Target="../ink/ink7250.xml"/><Relationship Id="rId456" Type="http://schemas.openxmlformats.org/officeDocument/2006/relationships/image" Target="../media/image7223.png"/><Relationship Id="rId455" Type="http://schemas.openxmlformats.org/officeDocument/2006/relationships/customXml" Target="../ink/ink7249.xml"/><Relationship Id="rId454" Type="http://schemas.openxmlformats.org/officeDocument/2006/relationships/image" Target="../media/image7222.png"/><Relationship Id="rId453" Type="http://schemas.openxmlformats.org/officeDocument/2006/relationships/customXml" Target="../ink/ink7248.xml"/><Relationship Id="rId452" Type="http://schemas.openxmlformats.org/officeDocument/2006/relationships/image" Target="../media/image7221.png"/><Relationship Id="rId451" Type="http://schemas.openxmlformats.org/officeDocument/2006/relationships/customXml" Target="../ink/ink7247.xml"/><Relationship Id="rId450" Type="http://schemas.openxmlformats.org/officeDocument/2006/relationships/image" Target="../media/image7220.png"/><Relationship Id="rId45" Type="http://schemas.openxmlformats.org/officeDocument/2006/relationships/image" Target="../media/image7020.png"/><Relationship Id="rId449" Type="http://schemas.openxmlformats.org/officeDocument/2006/relationships/customXml" Target="../ink/ink7246.xml"/><Relationship Id="rId448" Type="http://schemas.openxmlformats.org/officeDocument/2006/relationships/image" Target="../media/image7219.png"/><Relationship Id="rId447" Type="http://schemas.openxmlformats.org/officeDocument/2006/relationships/customXml" Target="../ink/ink7245.xml"/><Relationship Id="rId446" Type="http://schemas.openxmlformats.org/officeDocument/2006/relationships/image" Target="../media/image7218.png"/><Relationship Id="rId445" Type="http://schemas.openxmlformats.org/officeDocument/2006/relationships/customXml" Target="../ink/ink7244.xml"/><Relationship Id="rId444" Type="http://schemas.openxmlformats.org/officeDocument/2006/relationships/image" Target="../media/image7217.png"/><Relationship Id="rId443" Type="http://schemas.openxmlformats.org/officeDocument/2006/relationships/customXml" Target="../ink/ink7243.xml"/><Relationship Id="rId442" Type="http://schemas.openxmlformats.org/officeDocument/2006/relationships/image" Target="../media/image7216.png"/><Relationship Id="rId441" Type="http://schemas.openxmlformats.org/officeDocument/2006/relationships/customXml" Target="../ink/ink7242.xml"/><Relationship Id="rId440" Type="http://schemas.openxmlformats.org/officeDocument/2006/relationships/image" Target="../media/image7215.png"/><Relationship Id="rId44" Type="http://schemas.openxmlformats.org/officeDocument/2006/relationships/customXml" Target="../ink/ink7043.xml"/><Relationship Id="rId439" Type="http://schemas.openxmlformats.org/officeDocument/2006/relationships/customXml" Target="../ink/ink7241.xml"/><Relationship Id="rId438" Type="http://schemas.openxmlformats.org/officeDocument/2006/relationships/image" Target="../media/image7214.png"/><Relationship Id="rId437" Type="http://schemas.openxmlformats.org/officeDocument/2006/relationships/customXml" Target="../ink/ink7240.xml"/><Relationship Id="rId436" Type="http://schemas.openxmlformats.org/officeDocument/2006/relationships/image" Target="../media/image7213.png"/><Relationship Id="rId435" Type="http://schemas.openxmlformats.org/officeDocument/2006/relationships/customXml" Target="../ink/ink7239.xml"/><Relationship Id="rId434" Type="http://schemas.openxmlformats.org/officeDocument/2006/relationships/image" Target="../media/image7212.png"/><Relationship Id="rId433" Type="http://schemas.openxmlformats.org/officeDocument/2006/relationships/customXml" Target="../ink/ink7238.xml"/><Relationship Id="rId432" Type="http://schemas.openxmlformats.org/officeDocument/2006/relationships/image" Target="../media/image7211.png"/><Relationship Id="rId431" Type="http://schemas.openxmlformats.org/officeDocument/2006/relationships/customXml" Target="../ink/ink7237.xml"/><Relationship Id="rId430" Type="http://schemas.openxmlformats.org/officeDocument/2006/relationships/image" Target="../media/image7210.png"/><Relationship Id="rId43" Type="http://schemas.openxmlformats.org/officeDocument/2006/relationships/image" Target="../media/image7019.png"/><Relationship Id="rId429" Type="http://schemas.openxmlformats.org/officeDocument/2006/relationships/customXml" Target="../ink/ink7236.xml"/><Relationship Id="rId428" Type="http://schemas.openxmlformats.org/officeDocument/2006/relationships/image" Target="../media/image7209.png"/><Relationship Id="rId427" Type="http://schemas.openxmlformats.org/officeDocument/2006/relationships/customXml" Target="../ink/ink7235.xml"/><Relationship Id="rId426" Type="http://schemas.openxmlformats.org/officeDocument/2006/relationships/image" Target="../media/image7208.png"/><Relationship Id="rId425" Type="http://schemas.openxmlformats.org/officeDocument/2006/relationships/customXml" Target="../ink/ink7234.xml"/><Relationship Id="rId424" Type="http://schemas.openxmlformats.org/officeDocument/2006/relationships/image" Target="../media/image7207.png"/><Relationship Id="rId423" Type="http://schemas.openxmlformats.org/officeDocument/2006/relationships/customXml" Target="../ink/ink7233.xml"/><Relationship Id="rId422" Type="http://schemas.openxmlformats.org/officeDocument/2006/relationships/image" Target="../media/image7206.png"/><Relationship Id="rId421" Type="http://schemas.openxmlformats.org/officeDocument/2006/relationships/customXml" Target="../ink/ink7232.xml"/><Relationship Id="rId420" Type="http://schemas.openxmlformats.org/officeDocument/2006/relationships/image" Target="../media/image7205.png"/><Relationship Id="rId42" Type="http://schemas.openxmlformats.org/officeDocument/2006/relationships/customXml" Target="../ink/ink7042.xml"/><Relationship Id="rId419" Type="http://schemas.openxmlformats.org/officeDocument/2006/relationships/customXml" Target="../ink/ink7231.xml"/><Relationship Id="rId418" Type="http://schemas.openxmlformats.org/officeDocument/2006/relationships/image" Target="../media/image7204.png"/><Relationship Id="rId417" Type="http://schemas.openxmlformats.org/officeDocument/2006/relationships/customXml" Target="../ink/ink7230.xml"/><Relationship Id="rId416" Type="http://schemas.openxmlformats.org/officeDocument/2006/relationships/image" Target="../media/image7203.png"/><Relationship Id="rId415" Type="http://schemas.openxmlformats.org/officeDocument/2006/relationships/customXml" Target="../ink/ink7229.xml"/><Relationship Id="rId414" Type="http://schemas.openxmlformats.org/officeDocument/2006/relationships/image" Target="../media/image7202.png"/><Relationship Id="rId413" Type="http://schemas.openxmlformats.org/officeDocument/2006/relationships/customXml" Target="../ink/ink7228.xml"/><Relationship Id="rId412" Type="http://schemas.openxmlformats.org/officeDocument/2006/relationships/image" Target="../media/image7201.png"/><Relationship Id="rId411" Type="http://schemas.openxmlformats.org/officeDocument/2006/relationships/customXml" Target="../ink/ink7227.xml"/><Relationship Id="rId410" Type="http://schemas.openxmlformats.org/officeDocument/2006/relationships/image" Target="../media/image7200.png"/><Relationship Id="rId41" Type="http://schemas.openxmlformats.org/officeDocument/2006/relationships/image" Target="../media/image7018.png"/><Relationship Id="rId409" Type="http://schemas.openxmlformats.org/officeDocument/2006/relationships/customXml" Target="../ink/ink7226.xml"/><Relationship Id="rId408" Type="http://schemas.openxmlformats.org/officeDocument/2006/relationships/image" Target="../media/image7199.png"/><Relationship Id="rId407" Type="http://schemas.openxmlformats.org/officeDocument/2006/relationships/customXml" Target="../ink/ink7225.xml"/><Relationship Id="rId406" Type="http://schemas.openxmlformats.org/officeDocument/2006/relationships/image" Target="../media/image7198.png"/><Relationship Id="rId405" Type="http://schemas.openxmlformats.org/officeDocument/2006/relationships/customXml" Target="../ink/ink7224.xml"/><Relationship Id="rId404" Type="http://schemas.openxmlformats.org/officeDocument/2006/relationships/image" Target="../media/image7197.png"/><Relationship Id="rId403" Type="http://schemas.openxmlformats.org/officeDocument/2006/relationships/customXml" Target="../ink/ink7223.xml"/><Relationship Id="rId402" Type="http://schemas.openxmlformats.org/officeDocument/2006/relationships/image" Target="../media/image7196.png"/><Relationship Id="rId401" Type="http://schemas.openxmlformats.org/officeDocument/2006/relationships/customXml" Target="../ink/ink7222.xml"/><Relationship Id="rId400" Type="http://schemas.openxmlformats.org/officeDocument/2006/relationships/image" Target="../media/image7195.png"/><Relationship Id="rId40" Type="http://schemas.openxmlformats.org/officeDocument/2006/relationships/customXml" Target="../ink/ink7041.xml"/><Relationship Id="rId4" Type="http://schemas.openxmlformats.org/officeDocument/2006/relationships/customXml" Target="../ink/ink7023.xml"/><Relationship Id="rId399" Type="http://schemas.openxmlformats.org/officeDocument/2006/relationships/customXml" Target="../ink/ink7221.xml"/><Relationship Id="rId398" Type="http://schemas.openxmlformats.org/officeDocument/2006/relationships/image" Target="../media/image7194.png"/><Relationship Id="rId397" Type="http://schemas.openxmlformats.org/officeDocument/2006/relationships/customXml" Target="../ink/ink7220.xml"/><Relationship Id="rId396" Type="http://schemas.openxmlformats.org/officeDocument/2006/relationships/image" Target="../media/image7193.png"/><Relationship Id="rId395" Type="http://schemas.openxmlformats.org/officeDocument/2006/relationships/customXml" Target="../ink/ink7219.xml"/><Relationship Id="rId394" Type="http://schemas.openxmlformats.org/officeDocument/2006/relationships/image" Target="../media/image7192.png"/><Relationship Id="rId393" Type="http://schemas.openxmlformats.org/officeDocument/2006/relationships/customXml" Target="../ink/ink7218.xml"/><Relationship Id="rId392" Type="http://schemas.openxmlformats.org/officeDocument/2006/relationships/image" Target="../media/image7191.png"/><Relationship Id="rId391" Type="http://schemas.openxmlformats.org/officeDocument/2006/relationships/customXml" Target="../ink/ink7217.xml"/><Relationship Id="rId390" Type="http://schemas.openxmlformats.org/officeDocument/2006/relationships/image" Target="../media/image7190.png"/><Relationship Id="rId39" Type="http://schemas.openxmlformats.org/officeDocument/2006/relationships/image" Target="../media/image7017.png"/><Relationship Id="rId389" Type="http://schemas.openxmlformats.org/officeDocument/2006/relationships/customXml" Target="../ink/ink7216.xml"/><Relationship Id="rId388" Type="http://schemas.openxmlformats.org/officeDocument/2006/relationships/image" Target="../media/image7189.png"/><Relationship Id="rId387" Type="http://schemas.openxmlformats.org/officeDocument/2006/relationships/customXml" Target="../ink/ink7215.xml"/><Relationship Id="rId386" Type="http://schemas.openxmlformats.org/officeDocument/2006/relationships/image" Target="../media/image7188.png"/><Relationship Id="rId385" Type="http://schemas.openxmlformats.org/officeDocument/2006/relationships/customXml" Target="../ink/ink7214.xml"/><Relationship Id="rId384" Type="http://schemas.openxmlformats.org/officeDocument/2006/relationships/image" Target="../media/image7187.png"/><Relationship Id="rId383" Type="http://schemas.openxmlformats.org/officeDocument/2006/relationships/customXml" Target="../ink/ink7213.xml"/><Relationship Id="rId382" Type="http://schemas.openxmlformats.org/officeDocument/2006/relationships/image" Target="../media/image7186.png"/><Relationship Id="rId381" Type="http://schemas.openxmlformats.org/officeDocument/2006/relationships/customXml" Target="../ink/ink7212.xml"/><Relationship Id="rId380" Type="http://schemas.openxmlformats.org/officeDocument/2006/relationships/image" Target="../media/image7185.png"/><Relationship Id="rId38" Type="http://schemas.openxmlformats.org/officeDocument/2006/relationships/customXml" Target="../ink/ink7040.xml"/><Relationship Id="rId379" Type="http://schemas.openxmlformats.org/officeDocument/2006/relationships/customXml" Target="../ink/ink7211.xml"/><Relationship Id="rId378" Type="http://schemas.openxmlformats.org/officeDocument/2006/relationships/image" Target="../media/image7184.png"/><Relationship Id="rId377" Type="http://schemas.openxmlformats.org/officeDocument/2006/relationships/customXml" Target="../ink/ink7210.xml"/><Relationship Id="rId376" Type="http://schemas.openxmlformats.org/officeDocument/2006/relationships/image" Target="../media/image7183.png"/><Relationship Id="rId375" Type="http://schemas.openxmlformats.org/officeDocument/2006/relationships/customXml" Target="../ink/ink7209.xml"/><Relationship Id="rId374" Type="http://schemas.openxmlformats.org/officeDocument/2006/relationships/image" Target="../media/image7182.png"/><Relationship Id="rId373" Type="http://schemas.openxmlformats.org/officeDocument/2006/relationships/customXml" Target="../ink/ink7208.xml"/><Relationship Id="rId372" Type="http://schemas.openxmlformats.org/officeDocument/2006/relationships/image" Target="../media/image7181.png"/><Relationship Id="rId371" Type="http://schemas.openxmlformats.org/officeDocument/2006/relationships/customXml" Target="../ink/ink7207.xml"/><Relationship Id="rId370" Type="http://schemas.openxmlformats.org/officeDocument/2006/relationships/image" Target="../media/image7180.png"/><Relationship Id="rId37" Type="http://schemas.openxmlformats.org/officeDocument/2006/relationships/image" Target="../media/image7016.png"/><Relationship Id="rId369" Type="http://schemas.openxmlformats.org/officeDocument/2006/relationships/customXml" Target="../ink/ink7206.xml"/><Relationship Id="rId368" Type="http://schemas.openxmlformats.org/officeDocument/2006/relationships/image" Target="../media/image7179.png"/><Relationship Id="rId367" Type="http://schemas.openxmlformats.org/officeDocument/2006/relationships/customXml" Target="../ink/ink7205.xml"/><Relationship Id="rId366" Type="http://schemas.openxmlformats.org/officeDocument/2006/relationships/image" Target="../media/image7178.png"/><Relationship Id="rId365" Type="http://schemas.openxmlformats.org/officeDocument/2006/relationships/customXml" Target="../ink/ink7204.xml"/><Relationship Id="rId364" Type="http://schemas.openxmlformats.org/officeDocument/2006/relationships/image" Target="../media/image7177.png"/><Relationship Id="rId363" Type="http://schemas.openxmlformats.org/officeDocument/2006/relationships/customXml" Target="../ink/ink7203.xml"/><Relationship Id="rId362" Type="http://schemas.openxmlformats.org/officeDocument/2006/relationships/image" Target="../media/image7176.png"/><Relationship Id="rId361" Type="http://schemas.openxmlformats.org/officeDocument/2006/relationships/customXml" Target="../ink/ink7202.xml"/><Relationship Id="rId360" Type="http://schemas.openxmlformats.org/officeDocument/2006/relationships/image" Target="../media/image7175.png"/><Relationship Id="rId36" Type="http://schemas.openxmlformats.org/officeDocument/2006/relationships/customXml" Target="../ink/ink7039.xml"/><Relationship Id="rId359" Type="http://schemas.openxmlformats.org/officeDocument/2006/relationships/customXml" Target="../ink/ink7201.xml"/><Relationship Id="rId358" Type="http://schemas.openxmlformats.org/officeDocument/2006/relationships/image" Target="../media/image7174.png"/><Relationship Id="rId357" Type="http://schemas.openxmlformats.org/officeDocument/2006/relationships/customXml" Target="../ink/ink7200.xml"/><Relationship Id="rId356" Type="http://schemas.openxmlformats.org/officeDocument/2006/relationships/image" Target="../media/image7173.png"/><Relationship Id="rId355" Type="http://schemas.openxmlformats.org/officeDocument/2006/relationships/customXml" Target="../ink/ink7199.xml"/><Relationship Id="rId354" Type="http://schemas.openxmlformats.org/officeDocument/2006/relationships/image" Target="../media/image7172.png"/><Relationship Id="rId353" Type="http://schemas.openxmlformats.org/officeDocument/2006/relationships/customXml" Target="../ink/ink7198.xml"/><Relationship Id="rId352" Type="http://schemas.openxmlformats.org/officeDocument/2006/relationships/image" Target="../media/image7171.png"/><Relationship Id="rId351" Type="http://schemas.openxmlformats.org/officeDocument/2006/relationships/customXml" Target="../ink/ink7197.xml"/><Relationship Id="rId350" Type="http://schemas.openxmlformats.org/officeDocument/2006/relationships/image" Target="../media/image7170.png"/><Relationship Id="rId35" Type="http://schemas.openxmlformats.org/officeDocument/2006/relationships/image" Target="../media/image7015.png"/><Relationship Id="rId349" Type="http://schemas.openxmlformats.org/officeDocument/2006/relationships/customXml" Target="../ink/ink7196.xml"/><Relationship Id="rId348" Type="http://schemas.openxmlformats.org/officeDocument/2006/relationships/image" Target="../media/image7169.png"/><Relationship Id="rId347" Type="http://schemas.openxmlformats.org/officeDocument/2006/relationships/customXml" Target="../ink/ink7195.xml"/><Relationship Id="rId346" Type="http://schemas.openxmlformats.org/officeDocument/2006/relationships/image" Target="../media/image7168.png"/><Relationship Id="rId345" Type="http://schemas.openxmlformats.org/officeDocument/2006/relationships/customXml" Target="../ink/ink7194.xml"/><Relationship Id="rId344" Type="http://schemas.openxmlformats.org/officeDocument/2006/relationships/image" Target="../media/image7167.png"/><Relationship Id="rId343" Type="http://schemas.openxmlformats.org/officeDocument/2006/relationships/customXml" Target="../ink/ink7193.xml"/><Relationship Id="rId342" Type="http://schemas.openxmlformats.org/officeDocument/2006/relationships/image" Target="../media/image7166.png"/><Relationship Id="rId341" Type="http://schemas.openxmlformats.org/officeDocument/2006/relationships/customXml" Target="../ink/ink7192.xml"/><Relationship Id="rId340" Type="http://schemas.openxmlformats.org/officeDocument/2006/relationships/image" Target="../media/image7165.png"/><Relationship Id="rId34" Type="http://schemas.openxmlformats.org/officeDocument/2006/relationships/customXml" Target="../ink/ink7038.xml"/><Relationship Id="rId339" Type="http://schemas.openxmlformats.org/officeDocument/2006/relationships/customXml" Target="../ink/ink7191.xml"/><Relationship Id="rId338" Type="http://schemas.openxmlformats.org/officeDocument/2006/relationships/image" Target="../media/image7164.png"/><Relationship Id="rId337" Type="http://schemas.openxmlformats.org/officeDocument/2006/relationships/customXml" Target="../ink/ink7190.xml"/><Relationship Id="rId336" Type="http://schemas.openxmlformats.org/officeDocument/2006/relationships/image" Target="../media/image7163.png"/><Relationship Id="rId335" Type="http://schemas.openxmlformats.org/officeDocument/2006/relationships/customXml" Target="../ink/ink7189.xml"/><Relationship Id="rId334" Type="http://schemas.openxmlformats.org/officeDocument/2006/relationships/image" Target="../media/image7162.png"/><Relationship Id="rId333" Type="http://schemas.openxmlformats.org/officeDocument/2006/relationships/customXml" Target="../ink/ink7188.xml"/><Relationship Id="rId332" Type="http://schemas.openxmlformats.org/officeDocument/2006/relationships/image" Target="../media/image7161.png"/><Relationship Id="rId331" Type="http://schemas.openxmlformats.org/officeDocument/2006/relationships/customXml" Target="../ink/ink7187.xml"/><Relationship Id="rId330" Type="http://schemas.openxmlformats.org/officeDocument/2006/relationships/image" Target="../media/image7160.png"/><Relationship Id="rId33" Type="http://schemas.openxmlformats.org/officeDocument/2006/relationships/image" Target="../media/image7014.png"/><Relationship Id="rId329" Type="http://schemas.openxmlformats.org/officeDocument/2006/relationships/customXml" Target="../ink/ink7186.xml"/><Relationship Id="rId328" Type="http://schemas.openxmlformats.org/officeDocument/2006/relationships/image" Target="../media/image7159.png"/><Relationship Id="rId327" Type="http://schemas.openxmlformats.org/officeDocument/2006/relationships/customXml" Target="../ink/ink7185.xml"/><Relationship Id="rId326" Type="http://schemas.openxmlformats.org/officeDocument/2006/relationships/image" Target="../media/image7158.png"/><Relationship Id="rId325" Type="http://schemas.openxmlformats.org/officeDocument/2006/relationships/customXml" Target="../ink/ink7184.xml"/><Relationship Id="rId324" Type="http://schemas.openxmlformats.org/officeDocument/2006/relationships/image" Target="../media/image7157.png"/><Relationship Id="rId323" Type="http://schemas.openxmlformats.org/officeDocument/2006/relationships/customXml" Target="../ink/ink7183.xml"/><Relationship Id="rId322" Type="http://schemas.openxmlformats.org/officeDocument/2006/relationships/image" Target="../media/image7156.png"/><Relationship Id="rId321" Type="http://schemas.openxmlformats.org/officeDocument/2006/relationships/customXml" Target="../ink/ink7182.xml"/><Relationship Id="rId320" Type="http://schemas.openxmlformats.org/officeDocument/2006/relationships/image" Target="../media/image7155.png"/><Relationship Id="rId32" Type="http://schemas.openxmlformats.org/officeDocument/2006/relationships/customXml" Target="../ink/ink7037.xml"/><Relationship Id="rId319" Type="http://schemas.openxmlformats.org/officeDocument/2006/relationships/customXml" Target="../ink/ink7181.xml"/><Relationship Id="rId318" Type="http://schemas.openxmlformats.org/officeDocument/2006/relationships/image" Target="../media/image7154.png"/><Relationship Id="rId317" Type="http://schemas.openxmlformats.org/officeDocument/2006/relationships/customXml" Target="../ink/ink7180.xml"/><Relationship Id="rId316" Type="http://schemas.openxmlformats.org/officeDocument/2006/relationships/image" Target="../media/image7153.png"/><Relationship Id="rId315" Type="http://schemas.openxmlformats.org/officeDocument/2006/relationships/customXml" Target="../ink/ink7179.xml"/><Relationship Id="rId314" Type="http://schemas.openxmlformats.org/officeDocument/2006/relationships/image" Target="../media/image7152.png"/><Relationship Id="rId313" Type="http://schemas.openxmlformats.org/officeDocument/2006/relationships/customXml" Target="../ink/ink7178.xml"/><Relationship Id="rId312" Type="http://schemas.openxmlformats.org/officeDocument/2006/relationships/image" Target="../media/image7151.png"/><Relationship Id="rId311" Type="http://schemas.openxmlformats.org/officeDocument/2006/relationships/customXml" Target="../ink/ink7177.xml"/><Relationship Id="rId310" Type="http://schemas.openxmlformats.org/officeDocument/2006/relationships/image" Target="../media/image7150.png"/><Relationship Id="rId31" Type="http://schemas.openxmlformats.org/officeDocument/2006/relationships/image" Target="../media/image7013.png"/><Relationship Id="rId309" Type="http://schemas.openxmlformats.org/officeDocument/2006/relationships/customXml" Target="../ink/ink7176.xml"/><Relationship Id="rId308" Type="http://schemas.openxmlformats.org/officeDocument/2006/relationships/image" Target="../media/image7149.png"/><Relationship Id="rId307" Type="http://schemas.openxmlformats.org/officeDocument/2006/relationships/customXml" Target="../ink/ink7175.xml"/><Relationship Id="rId306" Type="http://schemas.openxmlformats.org/officeDocument/2006/relationships/image" Target="../media/image7148.png"/><Relationship Id="rId305" Type="http://schemas.openxmlformats.org/officeDocument/2006/relationships/customXml" Target="../ink/ink7174.xml"/><Relationship Id="rId304" Type="http://schemas.openxmlformats.org/officeDocument/2006/relationships/image" Target="../media/image7147.png"/><Relationship Id="rId303" Type="http://schemas.openxmlformats.org/officeDocument/2006/relationships/customXml" Target="../ink/ink7173.xml"/><Relationship Id="rId302" Type="http://schemas.openxmlformats.org/officeDocument/2006/relationships/image" Target="../media/image7146.png"/><Relationship Id="rId301" Type="http://schemas.openxmlformats.org/officeDocument/2006/relationships/customXml" Target="../ink/ink7172.xml"/><Relationship Id="rId300" Type="http://schemas.openxmlformats.org/officeDocument/2006/relationships/image" Target="../media/image7145.png"/><Relationship Id="rId30" Type="http://schemas.openxmlformats.org/officeDocument/2006/relationships/customXml" Target="../ink/ink7036.xml"/><Relationship Id="rId3" Type="http://schemas.openxmlformats.org/officeDocument/2006/relationships/image" Target="../media/image6999.png"/><Relationship Id="rId299" Type="http://schemas.openxmlformats.org/officeDocument/2006/relationships/customXml" Target="../ink/ink7171.xml"/><Relationship Id="rId298" Type="http://schemas.openxmlformats.org/officeDocument/2006/relationships/image" Target="../media/image7144.png"/><Relationship Id="rId297" Type="http://schemas.openxmlformats.org/officeDocument/2006/relationships/customXml" Target="../ink/ink7170.xml"/><Relationship Id="rId296" Type="http://schemas.openxmlformats.org/officeDocument/2006/relationships/image" Target="../media/image7143.png"/><Relationship Id="rId295" Type="http://schemas.openxmlformats.org/officeDocument/2006/relationships/customXml" Target="../ink/ink7169.xml"/><Relationship Id="rId294" Type="http://schemas.openxmlformats.org/officeDocument/2006/relationships/image" Target="../media/image7142.png"/><Relationship Id="rId293" Type="http://schemas.openxmlformats.org/officeDocument/2006/relationships/customXml" Target="../ink/ink7168.xml"/><Relationship Id="rId292" Type="http://schemas.openxmlformats.org/officeDocument/2006/relationships/image" Target="../media/image7141.png"/><Relationship Id="rId291" Type="http://schemas.openxmlformats.org/officeDocument/2006/relationships/customXml" Target="../ink/ink7167.xml"/><Relationship Id="rId290" Type="http://schemas.openxmlformats.org/officeDocument/2006/relationships/image" Target="../media/image7140.png"/><Relationship Id="rId29" Type="http://schemas.openxmlformats.org/officeDocument/2006/relationships/image" Target="../media/image7012.png"/><Relationship Id="rId289" Type="http://schemas.openxmlformats.org/officeDocument/2006/relationships/customXml" Target="../ink/ink7166.xml"/><Relationship Id="rId288" Type="http://schemas.openxmlformats.org/officeDocument/2006/relationships/image" Target="../media/image7139.png"/><Relationship Id="rId287" Type="http://schemas.openxmlformats.org/officeDocument/2006/relationships/customXml" Target="../ink/ink7165.xml"/><Relationship Id="rId286" Type="http://schemas.openxmlformats.org/officeDocument/2006/relationships/image" Target="../media/image7138.png"/><Relationship Id="rId285" Type="http://schemas.openxmlformats.org/officeDocument/2006/relationships/customXml" Target="../ink/ink7164.xml"/><Relationship Id="rId284" Type="http://schemas.openxmlformats.org/officeDocument/2006/relationships/image" Target="../media/image7137.png"/><Relationship Id="rId283" Type="http://schemas.openxmlformats.org/officeDocument/2006/relationships/customXml" Target="../ink/ink7163.xml"/><Relationship Id="rId282" Type="http://schemas.openxmlformats.org/officeDocument/2006/relationships/image" Target="../media/image7136.png"/><Relationship Id="rId281" Type="http://schemas.openxmlformats.org/officeDocument/2006/relationships/customXml" Target="../ink/ink7162.xml"/><Relationship Id="rId280" Type="http://schemas.openxmlformats.org/officeDocument/2006/relationships/image" Target="../media/image7135.png"/><Relationship Id="rId28" Type="http://schemas.openxmlformats.org/officeDocument/2006/relationships/customXml" Target="../ink/ink7035.xml"/><Relationship Id="rId279" Type="http://schemas.openxmlformats.org/officeDocument/2006/relationships/customXml" Target="../ink/ink7161.xml"/><Relationship Id="rId278" Type="http://schemas.openxmlformats.org/officeDocument/2006/relationships/image" Target="../media/image7134.png"/><Relationship Id="rId277" Type="http://schemas.openxmlformats.org/officeDocument/2006/relationships/customXml" Target="../ink/ink7160.xml"/><Relationship Id="rId276" Type="http://schemas.openxmlformats.org/officeDocument/2006/relationships/image" Target="../media/image7133.png"/><Relationship Id="rId275" Type="http://schemas.openxmlformats.org/officeDocument/2006/relationships/customXml" Target="../ink/ink7159.xml"/><Relationship Id="rId274" Type="http://schemas.openxmlformats.org/officeDocument/2006/relationships/image" Target="../media/image7132.png"/><Relationship Id="rId273" Type="http://schemas.openxmlformats.org/officeDocument/2006/relationships/customXml" Target="../ink/ink7158.xml"/><Relationship Id="rId272" Type="http://schemas.openxmlformats.org/officeDocument/2006/relationships/image" Target="../media/image7131.png"/><Relationship Id="rId271" Type="http://schemas.openxmlformats.org/officeDocument/2006/relationships/customXml" Target="../ink/ink7157.xml"/><Relationship Id="rId270" Type="http://schemas.openxmlformats.org/officeDocument/2006/relationships/image" Target="../media/image7130.png"/><Relationship Id="rId27" Type="http://schemas.openxmlformats.org/officeDocument/2006/relationships/image" Target="../media/image7011.png"/><Relationship Id="rId269" Type="http://schemas.openxmlformats.org/officeDocument/2006/relationships/customXml" Target="../ink/ink7156.xml"/><Relationship Id="rId268" Type="http://schemas.openxmlformats.org/officeDocument/2006/relationships/image" Target="../media/image7129.png"/><Relationship Id="rId267" Type="http://schemas.openxmlformats.org/officeDocument/2006/relationships/customXml" Target="../ink/ink7155.xml"/><Relationship Id="rId266" Type="http://schemas.openxmlformats.org/officeDocument/2006/relationships/image" Target="../media/image7128.png"/><Relationship Id="rId265" Type="http://schemas.openxmlformats.org/officeDocument/2006/relationships/customXml" Target="../ink/ink7154.xml"/><Relationship Id="rId264" Type="http://schemas.openxmlformats.org/officeDocument/2006/relationships/image" Target="../media/image7127.png"/><Relationship Id="rId263" Type="http://schemas.openxmlformats.org/officeDocument/2006/relationships/customXml" Target="../ink/ink7153.xml"/><Relationship Id="rId262" Type="http://schemas.openxmlformats.org/officeDocument/2006/relationships/image" Target="../media/image7126.png"/><Relationship Id="rId261" Type="http://schemas.openxmlformats.org/officeDocument/2006/relationships/customXml" Target="../ink/ink7152.xml"/><Relationship Id="rId260" Type="http://schemas.openxmlformats.org/officeDocument/2006/relationships/image" Target="../media/image7125.png"/><Relationship Id="rId26" Type="http://schemas.openxmlformats.org/officeDocument/2006/relationships/customXml" Target="../ink/ink7034.xml"/><Relationship Id="rId259" Type="http://schemas.openxmlformats.org/officeDocument/2006/relationships/customXml" Target="../ink/ink7151.xml"/><Relationship Id="rId258" Type="http://schemas.openxmlformats.org/officeDocument/2006/relationships/image" Target="../media/image7124.png"/><Relationship Id="rId257" Type="http://schemas.openxmlformats.org/officeDocument/2006/relationships/customXml" Target="../ink/ink7150.xml"/><Relationship Id="rId256" Type="http://schemas.openxmlformats.org/officeDocument/2006/relationships/image" Target="../media/image7123.png"/><Relationship Id="rId255" Type="http://schemas.openxmlformats.org/officeDocument/2006/relationships/customXml" Target="../ink/ink7149.xml"/><Relationship Id="rId254" Type="http://schemas.openxmlformats.org/officeDocument/2006/relationships/image" Target="../media/image7122.png"/><Relationship Id="rId253" Type="http://schemas.openxmlformats.org/officeDocument/2006/relationships/customXml" Target="../ink/ink7148.xml"/><Relationship Id="rId252" Type="http://schemas.openxmlformats.org/officeDocument/2006/relationships/image" Target="../media/image7121.png"/><Relationship Id="rId251" Type="http://schemas.openxmlformats.org/officeDocument/2006/relationships/customXml" Target="../ink/ink7147.xml"/><Relationship Id="rId250" Type="http://schemas.openxmlformats.org/officeDocument/2006/relationships/image" Target="../media/image7120.png"/><Relationship Id="rId25" Type="http://schemas.openxmlformats.org/officeDocument/2006/relationships/image" Target="../media/image7010.png"/><Relationship Id="rId249" Type="http://schemas.openxmlformats.org/officeDocument/2006/relationships/customXml" Target="../ink/ink7146.xml"/><Relationship Id="rId248" Type="http://schemas.openxmlformats.org/officeDocument/2006/relationships/image" Target="../media/image7119.png"/><Relationship Id="rId247" Type="http://schemas.openxmlformats.org/officeDocument/2006/relationships/customXml" Target="../ink/ink7145.xml"/><Relationship Id="rId246" Type="http://schemas.openxmlformats.org/officeDocument/2006/relationships/image" Target="../media/image7118.png"/><Relationship Id="rId245" Type="http://schemas.openxmlformats.org/officeDocument/2006/relationships/customXml" Target="../ink/ink7144.xml"/><Relationship Id="rId244" Type="http://schemas.openxmlformats.org/officeDocument/2006/relationships/image" Target="../media/image7117.png"/><Relationship Id="rId243" Type="http://schemas.openxmlformats.org/officeDocument/2006/relationships/customXml" Target="../ink/ink7143.xml"/><Relationship Id="rId242" Type="http://schemas.openxmlformats.org/officeDocument/2006/relationships/image" Target="../media/image7116.png"/><Relationship Id="rId241" Type="http://schemas.openxmlformats.org/officeDocument/2006/relationships/customXml" Target="../ink/ink7142.xml"/><Relationship Id="rId240" Type="http://schemas.openxmlformats.org/officeDocument/2006/relationships/image" Target="../media/image7115.png"/><Relationship Id="rId24" Type="http://schemas.openxmlformats.org/officeDocument/2006/relationships/customXml" Target="../ink/ink7033.xml"/><Relationship Id="rId239" Type="http://schemas.openxmlformats.org/officeDocument/2006/relationships/customXml" Target="../ink/ink7141.xml"/><Relationship Id="rId238" Type="http://schemas.openxmlformats.org/officeDocument/2006/relationships/image" Target="../media/image7114.png"/><Relationship Id="rId237" Type="http://schemas.openxmlformats.org/officeDocument/2006/relationships/customXml" Target="../ink/ink7140.xml"/><Relationship Id="rId236" Type="http://schemas.openxmlformats.org/officeDocument/2006/relationships/image" Target="../media/image7113.png"/><Relationship Id="rId235" Type="http://schemas.openxmlformats.org/officeDocument/2006/relationships/customXml" Target="../ink/ink7139.xml"/><Relationship Id="rId234" Type="http://schemas.openxmlformats.org/officeDocument/2006/relationships/image" Target="../media/image7112.png"/><Relationship Id="rId233" Type="http://schemas.openxmlformats.org/officeDocument/2006/relationships/customXml" Target="../ink/ink7138.xml"/><Relationship Id="rId232" Type="http://schemas.openxmlformats.org/officeDocument/2006/relationships/image" Target="../media/image7111.png"/><Relationship Id="rId231" Type="http://schemas.openxmlformats.org/officeDocument/2006/relationships/customXml" Target="../ink/ink7137.xml"/><Relationship Id="rId230" Type="http://schemas.openxmlformats.org/officeDocument/2006/relationships/image" Target="../media/image7110.png"/><Relationship Id="rId23" Type="http://schemas.openxmlformats.org/officeDocument/2006/relationships/image" Target="../media/image7009.png"/><Relationship Id="rId229" Type="http://schemas.openxmlformats.org/officeDocument/2006/relationships/customXml" Target="../ink/ink7136.xml"/><Relationship Id="rId228" Type="http://schemas.openxmlformats.org/officeDocument/2006/relationships/image" Target="../media/image7109.png"/><Relationship Id="rId227" Type="http://schemas.openxmlformats.org/officeDocument/2006/relationships/customXml" Target="../ink/ink7135.xml"/><Relationship Id="rId226" Type="http://schemas.openxmlformats.org/officeDocument/2006/relationships/image" Target="../media/image7108.png"/><Relationship Id="rId225" Type="http://schemas.openxmlformats.org/officeDocument/2006/relationships/customXml" Target="../ink/ink7134.xml"/><Relationship Id="rId224" Type="http://schemas.openxmlformats.org/officeDocument/2006/relationships/image" Target="../media/image7107.png"/><Relationship Id="rId223" Type="http://schemas.openxmlformats.org/officeDocument/2006/relationships/customXml" Target="../ink/ink7133.xml"/><Relationship Id="rId222" Type="http://schemas.openxmlformats.org/officeDocument/2006/relationships/image" Target="../media/image7106.png"/><Relationship Id="rId221" Type="http://schemas.openxmlformats.org/officeDocument/2006/relationships/customXml" Target="../ink/ink7132.xml"/><Relationship Id="rId220" Type="http://schemas.openxmlformats.org/officeDocument/2006/relationships/image" Target="../media/image7105.png"/><Relationship Id="rId22" Type="http://schemas.openxmlformats.org/officeDocument/2006/relationships/customXml" Target="../ink/ink7032.xml"/><Relationship Id="rId219" Type="http://schemas.openxmlformats.org/officeDocument/2006/relationships/customXml" Target="../ink/ink7131.xml"/><Relationship Id="rId218" Type="http://schemas.openxmlformats.org/officeDocument/2006/relationships/image" Target="../media/image7104.png"/><Relationship Id="rId217" Type="http://schemas.openxmlformats.org/officeDocument/2006/relationships/customXml" Target="../ink/ink7130.xml"/><Relationship Id="rId216" Type="http://schemas.openxmlformats.org/officeDocument/2006/relationships/image" Target="../media/image7103.png"/><Relationship Id="rId215" Type="http://schemas.openxmlformats.org/officeDocument/2006/relationships/customXml" Target="../ink/ink7129.xml"/><Relationship Id="rId214" Type="http://schemas.openxmlformats.org/officeDocument/2006/relationships/image" Target="../media/image7102.png"/><Relationship Id="rId213" Type="http://schemas.openxmlformats.org/officeDocument/2006/relationships/customXml" Target="../ink/ink7128.xml"/><Relationship Id="rId212" Type="http://schemas.openxmlformats.org/officeDocument/2006/relationships/image" Target="../media/image7101.png"/><Relationship Id="rId211" Type="http://schemas.openxmlformats.org/officeDocument/2006/relationships/customXml" Target="../ink/ink7127.xml"/><Relationship Id="rId210" Type="http://schemas.openxmlformats.org/officeDocument/2006/relationships/image" Target="../media/image7100.png"/><Relationship Id="rId21" Type="http://schemas.openxmlformats.org/officeDocument/2006/relationships/image" Target="../media/image7008.png"/><Relationship Id="rId209" Type="http://schemas.openxmlformats.org/officeDocument/2006/relationships/customXml" Target="../ink/ink7126.xml"/><Relationship Id="rId208" Type="http://schemas.openxmlformats.org/officeDocument/2006/relationships/image" Target="../media/image7099.png"/><Relationship Id="rId207" Type="http://schemas.openxmlformats.org/officeDocument/2006/relationships/customXml" Target="../ink/ink7125.xml"/><Relationship Id="rId206" Type="http://schemas.openxmlformats.org/officeDocument/2006/relationships/image" Target="../media/image7098.png"/><Relationship Id="rId205" Type="http://schemas.openxmlformats.org/officeDocument/2006/relationships/customXml" Target="../ink/ink7124.xml"/><Relationship Id="rId204" Type="http://schemas.openxmlformats.org/officeDocument/2006/relationships/image" Target="../media/image7097.png"/><Relationship Id="rId203" Type="http://schemas.openxmlformats.org/officeDocument/2006/relationships/customXml" Target="../ink/ink7123.xml"/><Relationship Id="rId202" Type="http://schemas.openxmlformats.org/officeDocument/2006/relationships/image" Target="../media/image7096.png"/><Relationship Id="rId201" Type="http://schemas.openxmlformats.org/officeDocument/2006/relationships/customXml" Target="../ink/ink7122.xml"/><Relationship Id="rId200" Type="http://schemas.openxmlformats.org/officeDocument/2006/relationships/image" Target="../media/image7095.png"/><Relationship Id="rId20" Type="http://schemas.openxmlformats.org/officeDocument/2006/relationships/customXml" Target="../ink/ink7031.xml"/><Relationship Id="rId2" Type="http://schemas.openxmlformats.org/officeDocument/2006/relationships/customXml" Target="../ink/ink7022.xml"/><Relationship Id="rId199" Type="http://schemas.openxmlformats.org/officeDocument/2006/relationships/customXml" Target="../ink/ink7121.xml"/><Relationship Id="rId198" Type="http://schemas.openxmlformats.org/officeDocument/2006/relationships/image" Target="../media/image7094.png"/><Relationship Id="rId197" Type="http://schemas.openxmlformats.org/officeDocument/2006/relationships/customXml" Target="../ink/ink7120.xml"/><Relationship Id="rId196" Type="http://schemas.openxmlformats.org/officeDocument/2006/relationships/image" Target="../media/image7093.png"/><Relationship Id="rId195" Type="http://schemas.openxmlformats.org/officeDocument/2006/relationships/customXml" Target="../ink/ink7119.xml"/><Relationship Id="rId194" Type="http://schemas.openxmlformats.org/officeDocument/2006/relationships/image" Target="../media/image7092.png"/><Relationship Id="rId193" Type="http://schemas.openxmlformats.org/officeDocument/2006/relationships/customXml" Target="../ink/ink7118.xml"/><Relationship Id="rId192" Type="http://schemas.openxmlformats.org/officeDocument/2006/relationships/image" Target="../media/image7091.png"/><Relationship Id="rId191" Type="http://schemas.openxmlformats.org/officeDocument/2006/relationships/customXml" Target="../ink/ink7117.xml"/><Relationship Id="rId190" Type="http://schemas.openxmlformats.org/officeDocument/2006/relationships/image" Target="../media/image7090.png"/><Relationship Id="rId19" Type="http://schemas.openxmlformats.org/officeDocument/2006/relationships/image" Target="../media/image7007.png"/><Relationship Id="rId189" Type="http://schemas.openxmlformats.org/officeDocument/2006/relationships/customXml" Target="../ink/ink7116.xml"/><Relationship Id="rId188" Type="http://schemas.openxmlformats.org/officeDocument/2006/relationships/image" Target="../media/image7089.png"/><Relationship Id="rId187" Type="http://schemas.openxmlformats.org/officeDocument/2006/relationships/customXml" Target="../ink/ink7115.xml"/><Relationship Id="rId186" Type="http://schemas.openxmlformats.org/officeDocument/2006/relationships/image" Target="../media/image7088.png"/><Relationship Id="rId185" Type="http://schemas.openxmlformats.org/officeDocument/2006/relationships/customXml" Target="../ink/ink7114.xml"/><Relationship Id="rId184" Type="http://schemas.openxmlformats.org/officeDocument/2006/relationships/image" Target="../media/image3726.png"/><Relationship Id="rId183" Type="http://schemas.openxmlformats.org/officeDocument/2006/relationships/customXml" Target="../ink/ink7113.xml"/><Relationship Id="rId182" Type="http://schemas.openxmlformats.org/officeDocument/2006/relationships/image" Target="../media/image7087.png"/><Relationship Id="rId181" Type="http://schemas.openxmlformats.org/officeDocument/2006/relationships/customXml" Target="../ink/ink7112.xml"/><Relationship Id="rId180" Type="http://schemas.openxmlformats.org/officeDocument/2006/relationships/image" Target="../media/image7086.png"/><Relationship Id="rId18" Type="http://schemas.openxmlformats.org/officeDocument/2006/relationships/customXml" Target="../ink/ink7030.xml"/><Relationship Id="rId179" Type="http://schemas.openxmlformats.org/officeDocument/2006/relationships/customXml" Target="../ink/ink7111.xml"/><Relationship Id="rId178" Type="http://schemas.openxmlformats.org/officeDocument/2006/relationships/image" Target="../media/image7085.png"/><Relationship Id="rId177" Type="http://schemas.openxmlformats.org/officeDocument/2006/relationships/customXml" Target="../ink/ink7110.xml"/><Relationship Id="rId176" Type="http://schemas.openxmlformats.org/officeDocument/2006/relationships/image" Target="../media/image7084.png"/><Relationship Id="rId175" Type="http://schemas.openxmlformats.org/officeDocument/2006/relationships/customXml" Target="../ink/ink7109.xml"/><Relationship Id="rId174" Type="http://schemas.openxmlformats.org/officeDocument/2006/relationships/image" Target="../media/image7083.png"/><Relationship Id="rId173" Type="http://schemas.openxmlformats.org/officeDocument/2006/relationships/customXml" Target="../ink/ink7108.xml"/><Relationship Id="rId172" Type="http://schemas.openxmlformats.org/officeDocument/2006/relationships/image" Target="../media/image7082.png"/><Relationship Id="rId171" Type="http://schemas.openxmlformats.org/officeDocument/2006/relationships/customXml" Target="../ink/ink7107.xml"/><Relationship Id="rId170" Type="http://schemas.openxmlformats.org/officeDocument/2006/relationships/image" Target="../media/image7081.png"/><Relationship Id="rId17" Type="http://schemas.openxmlformats.org/officeDocument/2006/relationships/image" Target="../media/image7006.png"/><Relationship Id="rId169" Type="http://schemas.openxmlformats.org/officeDocument/2006/relationships/customXml" Target="../ink/ink7106.xml"/><Relationship Id="rId168" Type="http://schemas.openxmlformats.org/officeDocument/2006/relationships/image" Target="../media/image7080.png"/><Relationship Id="rId167" Type="http://schemas.openxmlformats.org/officeDocument/2006/relationships/customXml" Target="../ink/ink7105.xml"/><Relationship Id="rId166" Type="http://schemas.openxmlformats.org/officeDocument/2006/relationships/image" Target="../media/image7079.png"/><Relationship Id="rId165" Type="http://schemas.openxmlformats.org/officeDocument/2006/relationships/customXml" Target="../ink/ink7104.xml"/><Relationship Id="rId164" Type="http://schemas.openxmlformats.org/officeDocument/2006/relationships/image" Target="../media/image7078.png"/><Relationship Id="rId163" Type="http://schemas.openxmlformats.org/officeDocument/2006/relationships/customXml" Target="../ink/ink7103.xml"/><Relationship Id="rId162" Type="http://schemas.openxmlformats.org/officeDocument/2006/relationships/image" Target="../media/image7077.png"/><Relationship Id="rId161" Type="http://schemas.openxmlformats.org/officeDocument/2006/relationships/customXml" Target="../ink/ink7102.xml"/><Relationship Id="rId160" Type="http://schemas.openxmlformats.org/officeDocument/2006/relationships/image" Target="../media/image7076.png"/><Relationship Id="rId16" Type="http://schemas.openxmlformats.org/officeDocument/2006/relationships/customXml" Target="../ink/ink7029.xml"/><Relationship Id="rId159" Type="http://schemas.openxmlformats.org/officeDocument/2006/relationships/customXml" Target="../ink/ink7101.xml"/><Relationship Id="rId158" Type="http://schemas.openxmlformats.org/officeDocument/2006/relationships/image" Target="../media/image7075.png"/><Relationship Id="rId157" Type="http://schemas.openxmlformats.org/officeDocument/2006/relationships/customXml" Target="../ink/ink7100.xml"/><Relationship Id="rId156" Type="http://schemas.openxmlformats.org/officeDocument/2006/relationships/image" Target="../media/image7074.png"/><Relationship Id="rId155" Type="http://schemas.openxmlformats.org/officeDocument/2006/relationships/customXml" Target="../ink/ink7099.xml"/><Relationship Id="rId154" Type="http://schemas.openxmlformats.org/officeDocument/2006/relationships/image" Target="../media/image7073.png"/><Relationship Id="rId153" Type="http://schemas.openxmlformats.org/officeDocument/2006/relationships/customXml" Target="../ink/ink7098.xml"/><Relationship Id="rId152" Type="http://schemas.openxmlformats.org/officeDocument/2006/relationships/customXml" Target="../ink/ink7097.xml"/><Relationship Id="rId151" Type="http://schemas.openxmlformats.org/officeDocument/2006/relationships/image" Target="../media/image7072.png"/><Relationship Id="rId150" Type="http://schemas.openxmlformats.org/officeDocument/2006/relationships/customXml" Target="../ink/ink7096.xml"/><Relationship Id="rId15" Type="http://schemas.openxmlformats.org/officeDocument/2006/relationships/image" Target="../media/image7005.png"/><Relationship Id="rId149" Type="http://schemas.openxmlformats.org/officeDocument/2006/relationships/image" Target="../media/image7071.png"/><Relationship Id="rId148" Type="http://schemas.openxmlformats.org/officeDocument/2006/relationships/customXml" Target="../ink/ink7095.xml"/><Relationship Id="rId147" Type="http://schemas.openxmlformats.org/officeDocument/2006/relationships/image" Target="../media/image7070.png"/><Relationship Id="rId146" Type="http://schemas.openxmlformats.org/officeDocument/2006/relationships/customXml" Target="../ink/ink7094.xml"/><Relationship Id="rId145" Type="http://schemas.openxmlformats.org/officeDocument/2006/relationships/image" Target="../media/image7069.png"/><Relationship Id="rId144" Type="http://schemas.openxmlformats.org/officeDocument/2006/relationships/customXml" Target="../ink/ink7093.xml"/><Relationship Id="rId143" Type="http://schemas.openxmlformats.org/officeDocument/2006/relationships/image" Target="../media/image7068.png"/><Relationship Id="rId142" Type="http://schemas.openxmlformats.org/officeDocument/2006/relationships/customXml" Target="../ink/ink7092.xml"/><Relationship Id="rId141" Type="http://schemas.openxmlformats.org/officeDocument/2006/relationships/image" Target="../media/image7067.png"/><Relationship Id="rId140" Type="http://schemas.openxmlformats.org/officeDocument/2006/relationships/customXml" Target="../ink/ink7091.xml"/><Relationship Id="rId14" Type="http://schemas.openxmlformats.org/officeDocument/2006/relationships/customXml" Target="../ink/ink7028.xml"/><Relationship Id="rId139" Type="http://schemas.openxmlformats.org/officeDocument/2006/relationships/image" Target="../media/image7066.png"/><Relationship Id="rId138" Type="http://schemas.openxmlformats.org/officeDocument/2006/relationships/customXml" Target="../ink/ink7090.xml"/><Relationship Id="rId137" Type="http://schemas.openxmlformats.org/officeDocument/2006/relationships/image" Target="../media/image7065.png"/><Relationship Id="rId136" Type="http://schemas.openxmlformats.org/officeDocument/2006/relationships/customXml" Target="../ink/ink7089.xml"/><Relationship Id="rId135" Type="http://schemas.openxmlformats.org/officeDocument/2006/relationships/image" Target="../media/image7064.png"/><Relationship Id="rId134" Type="http://schemas.openxmlformats.org/officeDocument/2006/relationships/customXml" Target="../ink/ink7088.xml"/><Relationship Id="rId133" Type="http://schemas.openxmlformats.org/officeDocument/2006/relationships/image" Target="../media/image3144.png"/><Relationship Id="rId132" Type="http://schemas.openxmlformats.org/officeDocument/2006/relationships/customXml" Target="../ink/ink7087.xml"/><Relationship Id="rId131" Type="http://schemas.openxmlformats.org/officeDocument/2006/relationships/image" Target="../media/image7063.png"/><Relationship Id="rId130" Type="http://schemas.openxmlformats.org/officeDocument/2006/relationships/customXml" Target="../ink/ink7086.xml"/><Relationship Id="rId13" Type="http://schemas.openxmlformats.org/officeDocument/2006/relationships/image" Target="../media/image7004.png"/><Relationship Id="rId129" Type="http://schemas.openxmlformats.org/officeDocument/2006/relationships/image" Target="../media/image7062.png"/><Relationship Id="rId128" Type="http://schemas.openxmlformats.org/officeDocument/2006/relationships/customXml" Target="../ink/ink7085.xml"/><Relationship Id="rId127" Type="http://schemas.openxmlformats.org/officeDocument/2006/relationships/image" Target="../media/image7061.png"/><Relationship Id="rId126" Type="http://schemas.openxmlformats.org/officeDocument/2006/relationships/customXml" Target="../ink/ink7084.xml"/><Relationship Id="rId125" Type="http://schemas.openxmlformats.org/officeDocument/2006/relationships/image" Target="../media/image7060.png"/><Relationship Id="rId124" Type="http://schemas.openxmlformats.org/officeDocument/2006/relationships/customXml" Target="../ink/ink7083.xml"/><Relationship Id="rId123" Type="http://schemas.openxmlformats.org/officeDocument/2006/relationships/image" Target="../media/image7059.png"/><Relationship Id="rId122" Type="http://schemas.openxmlformats.org/officeDocument/2006/relationships/customXml" Target="../ink/ink7082.xml"/><Relationship Id="rId121" Type="http://schemas.openxmlformats.org/officeDocument/2006/relationships/image" Target="../media/image7058.png"/><Relationship Id="rId120" Type="http://schemas.openxmlformats.org/officeDocument/2006/relationships/customXml" Target="../ink/ink7081.xml"/><Relationship Id="rId12" Type="http://schemas.openxmlformats.org/officeDocument/2006/relationships/customXml" Target="../ink/ink7027.xml"/><Relationship Id="rId119" Type="http://schemas.openxmlformats.org/officeDocument/2006/relationships/image" Target="../media/image7057.png"/><Relationship Id="rId118" Type="http://schemas.openxmlformats.org/officeDocument/2006/relationships/customXml" Target="../ink/ink7080.xml"/><Relationship Id="rId117" Type="http://schemas.openxmlformats.org/officeDocument/2006/relationships/image" Target="../media/image7056.png"/><Relationship Id="rId116" Type="http://schemas.openxmlformats.org/officeDocument/2006/relationships/customXml" Target="../ink/ink7079.xml"/><Relationship Id="rId115" Type="http://schemas.openxmlformats.org/officeDocument/2006/relationships/image" Target="../media/image7055.png"/><Relationship Id="rId114" Type="http://schemas.openxmlformats.org/officeDocument/2006/relationships/customXml" Target="../ink/ink7078.xml"/><Relationship Id="rId113" Type="http://schemas.openxmlformats.org/officeDocument/2006/relationships/image" Target="../media/image7054.png"/><Relationship Id="rId112" Type="http://schemas.openxmlformats.org/officeDocument/2006/relationships/customXml" Target="../ink/ink7077.xml"/><Relationship Id="rId111" Type="http://schemas.openxmlformats.org/officeDocument/2006/relationships/image" Target="../media/image7053.png"/><Relationship Id="rId110" Type="http://schemas.openxmlformats.org/officeDocument/2006/relationships/customXml" Target="../ink/ink7076.xml"/><Relationship Id="rId11" Type="http://schemas.openxmlformats.org/officeDocument/2006/relationships/image" Target="../media/image7003.png"/><Relationship Id="rId109" Type="http://schemas.openxmlformats.org/officeDocument/2006/relationships/image" Target="../media/image7052.png"/><Relationship Id="rId108" Type="http://schemas.openxmlformats.org/officeDocument/2006/relationships/customXml" Target="../ink/ink7075.xml"/><Relationship Id="rId107" Type="http://schemas.openxmlformats.org/officeDocument/2006/relationships/image" Target="../media/image7051.png"/><Relationship Id="rId106" Type="http://schemas.openxmlformats.org/officeDocument/2006/relationships/customXml" Target="../ink/ink7074.xml"/><Relationship Id="rId105" Type="http://schemas.openxmlformats.org/officeDocument/2006/relationships/image" Target="../media/image7050.png"/><Relationship Id="rId104" Type="http://schemas.openxmlformats.org/officeDocument/2006/relationships/customXml" Target="../ink/ink7073.xml"/><Relationship Id="rId103" Type="http://schemas.openxmlformats.org/officeDocument/2006/relationships/image" Target="../media/image7049.png"/><Relationship Id="rId102" Type="http://schemas.openxmlformats.org/officeDocument/2006/relationships/customXml" Target="../ink/ink7072.xml"/><Relationship Id="rId101" Type="http://schemas.openxmlformats.org/officeDocument/2006/relationships/image" Target="../media/image7048.png"/><Relationship Id="rId100" Type="http://schemas.openxmlformats.org/officeDocument/2006/relationships/customXml" Target="../ink/ink7071.xml"/><Relationship Id="rId10" Type="http://schemas.openxmlformats.org/officeDocument/2006/relationships/customXml" Target="../ink/ink7026.xml"/><Relationship Id="rId1" Type="http://schemas.openxmlformats.org/officeDocument/2006/relationships/image" Target="../media/image6998.emf"/></Relationships>
</file>

<file path=ppt/slides/_rels/slide24.xml.rels><?xml version="1.0" encoding="UTF-8" standalone="yes"?>
<Relationships xmlns="http://schemas.openxmlformats.org/package/2006/relationships"><Relationship Id="rId99" Type="http://schemas.openxmlformats.org/officeDocument/2006/relationships/tags" Target="../tags/tag86.xml"/><Relationship Id="rId98" Type="http://schemas.openxmlformats.org/officeDocument/2006/relationships/image" Target="../media/image7443.png"/><Relationship Id="rId97" Type="http://schemas.openxmlformats.org/officeDocument/2006/relationships/customXml" Target="../ink/ink7468.xml"/><Relationship Id="rId96" Type="http://schemas.openxmlformats.org/officeDocument/2006/relationships/image" Target="../media/image7442.png"/><Relationship Id="rId95" Type="http://schemas.openxmlformats.org/officeDocument/2006/relationships/customXml" Target="../ink/ink7467.xml"/><Relationship Id="rId94" Type="http://schemas.openxmlformats.org/officeDocument/2006/relationships/image" Target="../media/image7441.png"/><Relationship Id="rId93" Type="http://schemas.openxmlformats.org/officeDocument/2006/relationships/customXml" Target="../ink/ink7466.xml"/><Relationship Id="rId92" Type="http://schemas.openxmlformats.org/officeDocument/2006/relationships/image" Target="../media/image7440.png"/><Relationship Id="rId91" Type="http://schemas.openxmlformats.org/officeDocument/2006/relationships/customXml" Target="../ink/ink7465.xml"/><Relationship Id="rId90" Type="http://schemas.openxmlformats.org/officeDocument/2006/relationships/image" Target="../media/image7439.png"/><Relationship Id="rId9" Type="http://schemas.openxmlformats.org/officeDocument/2006/relationships/customXml" Target="../ink/ink7424.xml"/><Relationship Id="rId89" Type="http://schemas.openxmlformats.org/officeDocument/2006/relationships/customXml" Target="../ink/ink7464.xml"/><Relationship Id="rId88" Type="http://schemas.openxmlformats.org/officeDocument/2006/relationships/image" Target="../media/image7438.png"/><Relationship Id="rId87" Type="http://schemas.openxmlformats.org/officeDocument/2006/relationships/customXml" Target="../ink/ink7463.xml"/><Relationship Id="rId86" Type="http://schemas.openxmlformats.org/officeDocument/2006/relationships/image" Target="../media/image7437.png"/><Relationship Id="rId85" Type="http://schemas.openxmlformats.org/officeDocument/2006/relationships/customXml" Target="../ink/ink7462.xml"/><Relationship Id="rId84" Type="http://schemas.openxmlformats.org/officeDocument/2006/relationships/image" Target="../media/image7436.png"/><Relationship Id="rId83" Type="http://schemas.openxmlformats.org/officeDocument/2006/relationships/customXml" Target="../ink/ink7461.xml"/><Relationship Id="rId82" Type="http://schemas.openxmlformats.org/officeDocument/2006/relationships/image" Target="../media/image7435.png"/><Relationship Id="rId81" Type="http://schemas.openxmlformats.org/officeDocument/2006/relationships/customXml" Target="../ink/ink7460.xml"/><Relationship Id="rId80" Type="http://schemas.openxmlformats.org/officeDocument/2006/relationships/image" Target="../media/image7434.png"/><Relationship Id="rId8" Type="http://schemas.openxmlformats.org/officeDocument/2006/relationships/image" Target="../media/image7399.png"/><Relationship Id="rId79" Type="http://schemas.openxmlformats.org/officeDocument/2006/relationships/customXml" Target="../ink/ink7459.xml"/><Relationship Id="rId78" Type="http://schemas.openxmlformats.org/officeDocument/2006/relationships/image" Target="../media/image7433.png"/><Relationship Id="rId77" Type="http://schemas.openxmlformats.org/officeDocument/2006/relationships/customXml" Target="../ink/ink7458.xml"/><Relationship Id="rId76" Type="http://schemas.openxmlformats.org/officeDocument/2006/relationships/image" Target="../media/image7432.png"/><Relationship Id="rId75" Type="http://schemas.openxmlformats.org/officeDocument/2006/relationships/customXml" Target="../ink/ink7457.xml"/><Relationship Id="rId74" Type="http://schemas.openxmlformats.org/officeDocument/2006/relationships/image" Target="../media/image7431.png"/><Relationship Id="rId73" Type="http://schemas.openxmlformats.org/officeDocument/2006/relationships/customXml" Target="../ink/ink7456.xml"/><Relationship Id="rId72" Type="http://schemas.openxmlformats.org/officeDocument/2006/relationships/image" Target="../media/image7430.png"/><Relationship Id="rId71" Type="http://schemas.openxmlformats.org/officeDocument/2006/relationships/customXml" Target="../ink/ink7455.xml"/><Relationship Id="rId70" Type="http://schemas.openxmlformats.org/officeDocument/2006/relationships/image" Target="../media/image7429.png"/><Relationship Id="rId7" Type="http://schemas.openxmlformats.org/officeDocument/2006/relationships/customXml" Target="../ink/ink7423.xml"/><Relationship Id="rId69" Type="http://schemas.openxmlformats.org/officeDocument/2006/relationships/customXml" Target="../ink/ink7454.xml"/><Relationship Id="rId68" Type="http://schemas.openxmlformats.org/officeDocument/2006/relationships/image" Target="../media/image7428.png"/><Relationship Id="rId67" Type="http://schemas.openxmlformats.org/officeDocument/2006/relationships/customXml" Target="../ink/ink7453.xml"/><Relationship Id="rId66" Type="http://schemas.openxmlformats.org/officeDocument/2006/relationships/image" Target="../media/image7427.png"/><Relationship Id="rId65" Type="http://schemas.openxmlformats.org/officeDocument/2006/relationships/customXml" Target="../ink/ink7452.xml"/><Relationship Id="rId64" Type="http://schemas.openxmlformats.org/officeDocument/2006/relationships/image" Target="../media/image7426.png"/><Relationship Id="rId63" Type="http://schemas.openxmlformats.org/officeDocument/2006/relationships/customXml" Target="../ink/ink7451.xml"/><Relationship Id="rId62" Type="http://schemas.openxmlformats.org/officeDocument/2006/relationships/image" Target="../media/image7425.png"/><Relationship Id="rId61" Type="http://schemas.openxmlformats.org/officeDocument/2006/relationships/customXml" Target="../ink/ink7450.xml"/><Relationship Id="rId60" Type="http://schemas.openxmlformats.org/officeDocument/2006/relationships/image" Target="../media/image7424.png"/><Relationship Id="rId6" Type="http://schemas.openxmlformats.org/officeDocument/2006/relationships/image" Target="../media/image7398.png"/><Relationship Id="rId59" Type="http://schemas.openxmlformats.org/officeDocument/2006/relationships/customXml" Target="../ink/ink7449.xml"/><Relationship Id="rId58" Type="http://schemas.openxmlformats.org/officeDocument/2006/relationships/image" Target="../media/image7423.png"/><Relationship Id="rId57" Type="http://schemas.openxmlformats.org/officeDocument/2006/relationships/customXml" Target="../ink/ink7448.xml"/><Relationship Id="rId56" Type="http://schemas.openxmlformats.org/officeDocument/2006/relationships/image" Target="../media/image7422.png"/><Relationship Id="rId55" Type="http://schemas.openxmlformats.org/officeDocument/2006/relationships/customXml" Target="../ink/ink7447.xml"/><Relationship Id="rId54" Type="http://schemas.openxmlformats.org/officeDocument/2006/relationships/image" Target="../media/image7421.png"/><Relationship Id="rId53" Type="http://schemas.openxmlformats.org/officeDocument/2006/relationships/customXml" Target="../ink/ink7446.xml"/><Relationship Id="rId52" Type="http://schemas.openxmlformats.org/officeDocument/2006/relationships/image" Target="../media/image7420.png"/><Relationship Id="rId51" Type="http://schemas.openxmlformats.org/officeDocument/2006/relationships/customXml" Target="../ink/ink7445.xml"/><Relationship Id="rId50" Type="http://schemas.openxmlformats.org/officeDocument/2006/relationships/image" Target="../media/image3726.png"/><Relationship Id="rId5" Type="http://schemas.openxmlformats.org/officeDocument/2006/relationships/customXml" Target="../ink/ink7422.xml"/><Relationship Id="rId49" Type="http://schemas.openxmlformats.org/officeDocument/2006/relationships/customXml" Target="../ink/ink7444.xml"/><Relationship Id="rId48" Type="http://schemas.openxmlformats.org/officeDocument/2006/relationships/image" Target="../media/image7419.png"/><Relationship Id="rId47" Type="http://schemas.openxmlformats.org/officeDocument/2006/relationships/customXml" Target="../ink/ink7443.xml"/><Relationship Id="rId46" Type="http://schemas.openxmlformats.org/officeDocument/2006/relationships/image" Target="../media/image7418.png"/><Relationship Id="rId45" Type="http://schemas.openxmlformats.org/officeDocument/2006/relationships/customXml" Target="../ink/ink7442.xml"/><Relationship Id="rId44" Type="http://schemas.openxmlformats.org/officeDocument/2006/relationships/image" Target="../media/image7417.png"/><Relationship Id="rId43" Type="http://schemas.openxmlformats.org/officeDocument/2006/relationships/customXml" Target="../ink/ink7441.xml"/><Relationship Id="rId42" Type="http://schemas.openxmlformats.org/officeDocument/2006/relationships/image" Target="../media/image7416.png"/><Relationship Id="rId41" Type="http://schemas.openxmlformats.org/officeDocument/2006/relationships/customXml" Target="../ink/ink7440.xml"/><Relationship Id="rId40" Type="http://schemas.openxmlformats.org/officeDocument/2006/relationships/image" Target="../media/image7415.png"/><Relationship Id="rId4" Type="http://schemas.openxmlformats.org/officeDocument/2006/relationships/image" Target="../media/image7397.png"/><Relationship Id="rId39" Type="http://schemas.openxmlformats.org/officeDocument/2006/relationships/customXml" Target="../ink/ink7439.xml"/><Relationship Id="rId38" Type="http://schemas.openxmlformats.org/officeDocument/2006/relationships/image" Target="../media/image7414.png"/><Relationship Id="rId37" Type="http://schemas.openxmlformats.org/officeDocument/2006/relationships/customXml" Target="../ink/ink7438.xml"/><Relationship Id="rId36" Type="http://schemas.openxmlformats.org/officeDocument/2006/relationships/image" Target="../media/image7413.png"/><Relationship Id="rId35" Type="http://schemas.openxmlformats.org/officeDocument/2006/relationships/customXml" Target="../ink/ink7437.xml"/><Relationship Id="rId34" Type="http://schemas.openxmlformats.org/officeDocument/2006/relationships/image" Target="../media/image7412.png"/><Relationship Id="rId33" Type="http://schemas.openxmlformats.org/officeDocument/2006/relationships/customXml" Target="../ink/ink7436.xml"/><Relationship Id="rId32" Type="http://schemas.openxmlformats.org/officeDocument/2006/relationships/image" Target="../media/image7411.png"/><Relationship Id="rId31" Type="http://schemas.openxmlformats.org/officeDocument/2006/relationships/customXml" Target="../ink/ink7435.xml"/><Relationship Id="rId30" Type="http://schemas.openxmlformats.org/officeDocument/2006/relationships/image" Target="../media/image7410.png"/><Relationship Id="rId3" Type="http://schemas.openxmlformats.org/officeDocument/2006/relationships/customXml" Target="../ink/ink7421.xml"/><Relationship Id="rId29" Type="http://schemas.openxmlformats.org/officeDocument/2006/relationships/customXml" Target="../ink/ink7434.xml"/><Relationship Id="rId28" Type="http://schemas.openxmlformats.org/officeDocument/2006/relationships/image" Target="../media/image7409.png"/><Relationship Id="rId27" Type="http://schemas.openxmlformats.org/officeDocument/2006/relationships/customXml" Target="../ink/ink7433.xml"/><Relationship Id="rId26" Type="http://schemas.openxmlformats.org/officeDocument/2006/relationships/image" Target="../media/image7408.png"/><Relationship Id="rId25" Type="http://schemas.openxmlformats.org/officeDocument/2006/relationships/customXml" Target="../ink/ink7432.xml"/><Relationship Id="rId24" Type="http://schemas.openxmlformats.org/officeDocument/2006/relationships/image" Target="../media/image7407.png"/><Relationship Id="rId23" Type="http://schemas.openxmlformats.org/officeDocument/2006/relationships/customXml" Target="../ink/ink7431.xml"/><Relationship Id="rId22" Type="http://schemas.openxmlformats.org/officeDocument/2006/relationships/image" Target="../media/image7406.png"/><Relationship Id="rId21" Type="http://schemas.openxmlformats.org/officeDocument/2006/relationships/customXml" Target="../ink/ink7430.xml"/><Relationship Id="rId20" Type="http://schemas.openxmlformats.org/officeDocument/2006/relationships/image" Target="../media/image7405.png"/><Relationship Id="rId2" Type="http://schemas.openxmlformats.org/officeDocument/2006/relationships/image" Target="../media/image7396.png"/><Relationship Id="rId19" Type="http://schemas.openxmlformats.org/officeDocument/2006/relationships/customXml" Target="../ink/ink7429.xml"/><Relationship Id="rId18" Type="http://schemas.openxmlformats.org/officeDocument/2006/relationships/image" Target="../media/image7404.png"/><Relationship Id="rId17" Type="http://schemas.openxmlformats.org/officeDocument/2006/relationships/customXml" Target="../ink/ink7428.xml"/><Relationship Id="rId16" Type="http://schemas.openxmlformats.org/officeDocument/2006/relationships/image" Target="../media/image7403.png"/><Relationship Id="rId15" Type="http://schemas.openxmlformats.org/officeDocument/2006/relationships/customXml" Target="../ink/ink7427.xml"/><Relationship Id="rId14" Type="http://schemas.openxmlformats.org/officeDocument/2006/relationships/image" Target="../media/image7402.png"/><Relationship Id="rId13" Type="http://schemas.openxmlformats.org/officeDocument/2006/relationships/customXml" Target="../ink/ink7426.xml"/><Relationship Id="rId12" Type="http://schemas.openxmlformats.org/officeDocument/2006/relationships/image" Target="../media/image7401.png"/><Relationship Id="rId11" Type="http://schemas.openxmlformats.org/officeDocument/2006/relationships/customXml" Target="../ink/ink7425.xml"/><Relationship Id="rId100" Type="http://schemas.openxmlformats.org/officeDocument/2006/relationships/slideLayout" Target="../slideLayouts/slideLayout1.xml"/><Relationship Id="rId10" Type="http://schemas.openxmlformats.org/officeDocument/2006/relationships/image" Target="../media/image7400.png"/><Relationship Id="rId1" Type="http://schemas.openxmlformats.org/officeDocument/2006/relationships/image" Target="../media/image7395.emf"/></Relationships>
</file>

<file path=ppt/slides/_rels/slide25.xml.rels><?xml version="1.0" encoding="UTF-8" standalone="yes"?>
<Relationships xmlns="http://schemas.openxmlformats.org/package/2006/relationships"><Relationship Id="rId99" Type="http://schemas.openxmlformats.org/officeDocument/2006/relationships/image" Target="../media/image7493.png"/><Relationship Id="rId98" Type="http://schemas.openxmlformats.org/officeDocument/2006/relationships/customXml" Target="../ink/ink7517.xml"/><Relationship Id="rId97" Type="http://schemas.openxmlformats.org/officeDocument/2006/relationships/image" Target="../media/image7492.png"/><Relationship Id="rId96" Type="http://schemas.openxmlformats.org/officeDocument/2006/relationships/customXml" Target="../ink/ink7516.xml"/><Relationship Id="rId95" Type="http://schemas.openxmlformats.org/officeDocument/2006/relationships/image" Target="../media/image7491.png"/><Relationship Id="rId94" Type="http://schemas.openxmlformats.org/officeDocument/2006/relationships/customXml" Target="../ink/ink7515.xml"/><Relationship Id="rId93" Type="http://schemas.openxmlformats.org/officeDocument/2006/relationships/image" Target="../media/image7490.png"/><Relationship Id="rId92" Type="http://schemas.openxmlformats.org/officeDocument/2006/relationships/customXml" Target="../ink/ink7514.xml"/><Relationship Id="rId91" Type="http://schemas.openxmlformats.org/officeDocument/2006/relationships/image" Target="../media/image7489.png"/><Relationship Id="rId90" Type="http://schemas.openxmlformats.org/officeDocument/2006/relationships/customXml" Target="../ink/ink7513.xml"/><Relationship Id="rId9" Type="http://schemas.openxmlformats.org/officeDocument/2006/relationships/image" Target="../media/image7448.png"/><Relationship Id="rId89" Type="http://schemas.openxmlformats.org/officeDocument/2006/relationships/image" Target="../media/image7488.png"/><Relationship Id="rId88" Type="http://schemas.openxmlformats.org/officeDocument/2006/relationships/customXml" Target="../ink/ink7512.xml"/><Relationship Id="rId87" Type="http://schemas.openxmlformats.org/officeDocument/2006/relationships/image" Target="../media/image7487.png"/><Relationship Id="rId86" Type="http://schemas.openxmlformats.org/officeDocument/2006/relationships/customXml" Target="../ink/ink7511.xml"/><Relationship Id="rId85" Type="http://schemas.openxmlformats.org/officeDocument/2006/relationships/image" Target="../media/image7486.png"/><Relationship Id="rId84" Type="http://schemas.openxmlformats.org/officeDocument/2006/relationships/customXml" Target="../ink/ink7510.xml"/><Relationship Id="rId83" Type="http://schemas.openxmlformats.org/officeDocument/2006/relationships/image" Target="../media/image7485.png"/><Relationship Id="rId82" Type="http://schemas.openxmlformats.org/officeDocument/2006/relationships/customXml" Target="../ink/ink7509.xml"/><Relationship Id="rId81" Type="http://schemas.openxmlformats.org/officeDocument/2006/relationships/image" Target="../media/image7484.png"/><Relationship Id="rId80" Type="http://schemas.openxmlformats.org/officeDocument/2006/relationships/customXml" Target="../ink/ink7508.xml"/><Relationship Id="rId8" Type="http://schemas.openxmlformats.org/officeDocument/2006/relationships/customXml" Target="../ink/ink7472.xml"/><Relationship Id="rId79" Type="http://schemas.openxmlformats.org/officeDocument/2006/relationships/image" Target="../media/image7483.png"/><Relationship Id="rId78" Type="http://schemas.openxmlformats.org/officeDocument/2006/relationships/customXml" Target="../ink/ink7507.xml"/><Relationship Id="rId77" Type="http://schemas.openxmlformats.org/officeDocument/2006/relationships/image" Target="../media/image7482.png"/><Relationship Id="rId76" Type="http://schemas.openxmlformats.org/officeDocument/2006/relationships/customXml" Target="../ink/ink7506.xml"/><Relationship Id="rId75" Type="http://schemas.openxmlformats.org/officeDocument/2006/relationships/image" Target="../media/image7481.png"/><Relationship Id="rId74" Type="http://schemas.openxmlformats.org/officeDocument/2006/relationships/customXml" Target="../ink/ink7505.xml"/><Relationship Id="rId73" Type="http://schemas.openxmlformats.org/officeDocument/2006/relationships/image" Target="../media/image7480.png"/><Relationship Id="rId72" Type="http://schemas.openxmlformats.org/officeDocument/2006/relationships/customXml" Target="../ink/ink7504.xml"/><Relationship Id="rId71" Type="http://schemas.openxmlformats.org/officeDocument/2006/relationships/image" Target="../media/image7479.png"/><Relationship Id="rId70" Type="http://schemas.openxmlformats.org/officeDocument/2006/relationships/customXml" Target="../ink/ink7503.xml"/><Relationship Id="rId7" Type="http://schemas.openxmlformats.org/officeDocument/2006/relationships/image" Target="../media/image7447.png"/><Relationship Id="rId69" Type="http://schemas.openxmlformats.org/officeDocument/2006/relationships/image" Target="../media/image7478.png"/><Relationship Id="rId68" Type="http://schemas.openxmlformats.org/officeDocument/2006/relationships/customXml" Target="../ink/ink7502.xml"/><Relationship Id="rId67" Type="http://schemas.openxmlformats.org/officeDocument/2006/relationships/image" Target="../media/image7477.png"/><Relationship Id="rId66" Type="http://schemas.openxmlformats.org/officeDocument/2006/relationships/customXml" Target="../ink/ink7501.xml"/><Relationship Id="rId65" Type="http://schemas.openxmlformats.org/officeDocument/2006/relationships/image" Target="../media/image7476.png"/><Relationship Id="rId64" Type="http://schemas.openxmlformats.org/officeDocument/2006/relationships/customXml" Target="../ink/ink7500.xml"/><Relationship Id="rId63" Type="http://schemas.openxmlformats.org/officeDocument/2006/relationships/image" Target="../media/image7475.png"/><Relationship Id="rId62" Type="http://schemas.openxmlformats.org/officeDocument/2006/relationships/customXml" Target="../ink/ink7499.xml"/><Relationship Id="rId61" Type="http://schemas.openxmlformats.org/officeDocument/2006/relationships/image" Target="../media/image7474.png"/><Relationship Id="rId60" Type="http://schemas.openxmlformats.org/officeDocument/2006/relationships/customXml" Target="../ink/ink7498.xml"/><Relationship Id="rId6" Type="http://schemas.openxmlformats.org/officeDocument/2006/relationships/customXml" Target="../ink/ink7471.xml"/><Relationship Id="rId59" Type="http://schemas.openxmlformats.org/officeDocument/2006/relationships/image" Target="../media/image7473.png"/><Relationship Id="rId58" Type="http://schemas.openxmlformats.org/officeDocument/2006/relationships/customXml" Target="../ink/ink7497.xml"/><Relationship Id="rId57" Type="http://schemas.openxmlformats.org/officeDocument/2006/relationships/image" Target="../media/image7472.png"/><Relationship Id="rId56" Type="http://schemas.openxmlformats.org/officeDocument/2006/relationships/customXml" Target="../ink/ink7496.xml"/><Relationship Id="rId55" Type="http://schemas.openxmlformats.org/officeDocument/2006/relationships/image" Target="../media/image7471.png"/><Relationship Id="rId546" Type="http://schemas.openxmlformats.org/officeDocument/2006/relationships/slideLayout" Target="../slideLayouts/slideLayout1.xml"/><Relationship Id="rId545" Type="http://schemas.openxmlformats.org/officeDocument/2006/relationships/tags" Target="../tags/tag87.xml"/><Relationship Id="rId544" Type="http://schemas.openxmlformats.org/officeDocument/2006/relationships/image" Target="../media/image7714.png"/><Relationship Id="rId543" Type="http://schemas.openxmlformats.org/officeDocument/2006/relationships/customXml" Target="../ink/ink7740.xml"/><Relationship Id="rId542" Type="http://schemas.openxmlformats.org/officeDocument/2006/relationships/image" Target="../media/image7713.png"/><Relationship Id="rId541" Type="http://schemas.openxmlformats.org/officeDocument/2006/relationships/customXml" Target="../ink/ink7739.xml"/><Relationship Id="rId540" Type="http://schemas.openxmlformats.org/officeDocument/2006/relationships/image" Target="../media/image7712.png"/><Relationship Id="rId54" Type="http://schemas.openxmlformats.org/officeDocument/2006/relationships/customXml" Target="../ink/ink7495.xml"/><Relationship Id="rId539" Type="http://schemas.openxmlformats.org/officeDocument/2006/relationships/customXml" Target="../ink/ink7738.xml"/><Relationship Id="rId538" Type="http://schemas.openxmlformats.org/officeDocument/2006/relationships/image" Target="../media/image7711.png"/><Relationship Id="rId537" Type="http://schemas.openxmlformats.org/officeDocument/2006/relationships/customXml" Target="../ink/ink7737.xml"/><Relationship Id="rId536" Type="http://schemas.openxmlformats.org/officeDocument/2006/relationships/image" Target="../media/image7710.png"/><Relationship Id="rId535" Type="http://schemas.openxmlformats.org/officeDocument/2006/relationships/customXml" Target="../ink/ink7736.xml"/><Relationship Id="rId534" Type="http://schemas.openxmlformats.org/officeDocument/2006/relationships/image" Target="../media/image7709.png"/><Relationship Id="rId533" Type="http://schemas.openxmlformats.org/officeDocument/2006/relationships/customXml" Target="../ink/ink7735.xml"/><Relationship Id="rId532" Type="http://schemas.openxmlformats.org/officeDocument/2006/relationships/image" Target="../media/image7708.png"/><Relationship Id="rId531" Type="http://schemas.openxmlformats.org/officeDocument/2006/relationships/customXml" Target="../ink/ink7734.xml"/><Relationship Id="rId530" Type="http://schemas.openxmlformats.org/officeDocument/2006/relationships/image" Target="../media/image7707.png"/><Relationship Id="rId53" Type="http://schemas.openxmlformats.org/officeDocument/2006/relationships/image" Target="../media/image7470.png"/><Relationship Id="rId529" Type="http://schemas.openxmlformats.org/officeDocument/2006/relationships/customXml" Target="../ink/ink7733.xml"/><Relationship Id="rId528" Type="http://schemas.openxmlformats.org/officeDocument/2006/relationships/image" Target="../media/image7706.png"/><Relationship Id="rId527" Type="http://schemas.openxmlformats.org/officeDocument/2006/relationships/customXml" Target="../ink/ink7732.xml"/><Relationship Id="rId526" Type="http://schemas.openxmlformats.org/officeDocument/2006/relationships/image" Target="../media/image7705.png"/><Relationship Id="rId525" Type="http://schemas.openxmlformats.org/officeDocument/2006/relationships/customXml" Target="../ink/ink7731.xml"/><Relationship Id="rId524" Type="http://schemas.openxmlformats.org/officeDocument/2006/relationships/image" Target="../media/image7704.png"/><Relationship Id="rId523" Type="http://schemas.openxmlformats.org/officeDocument/2006/relationships/customXml" Target="../ink/ink7730.xml"/><Relationship Id="rId522" Type="http://schemas.openxmlformats.org/officeDocument/2006/relationships/image" Target="../media/image7703.png"/><Relationship Id="rId521" Type="http://schemas.openxmlformats.org/officeDocument/2006/relationships/customXml" Target="../ink/ink7729.xml"/><Relationship Id="rId520" Type="http://schemas.openxmlformats.org/officeDocument/2006/relationships/image" Target="../media/image7702.png"/><Relationship Id="rId52" Type="http://schemas.openxmlformats.org/officeDocument/2006/relationships/customXml" Target="../ink/ink7494.xml"/><Relationship Id="rId519" Type="http://schemas.openxmlformats.org/officeDocument/2006/relationships/customXml" Target="../ink/ink7728.xml"/><Relationship Id="rId518" Type="http://schemas.openxmlformats.org/officeDocument/2006/relationships/image" Target="../media/image7701.png"/><Relationship Id="rId517" Type="http://schemas.openxmlformats.org/officeDocument/2006/relationships/customXml" Target="../ink/ink7727.xml"/><Relationship Id="rId516" Type="http://schemas.openxmlformats.org/officeDocument/2006/relationships/image" Target="../media/image7700.png"/><Relationship Id="rId515" Type="http://schemas.openxmlformats.org/officeDocument/2006/relationships/customXml" Target="../ink/ink7726.xml"/><Relationship Id="rId514" Type="http://schemas.openxmlformats.org/officeDocument/2006/relationships/image" Target="../media/image7699.png"/><Relationship Id="rId513" Type="http://schemas.openxmlformats.org/officeDocument/2006/relationships/customXml" Target="../ink/ink7725.xml"/><Relationship Id="rId512" Type="http://schemas.openxmlformats.org/officeDocument/2006/relationships/image" Target="../media/image7698.png"/><Relationship Id="rId511" Type="http://schemas.openxmlformats.org/officeDocument/2006/relationships/customXml" Target="../ink/ink7724.xml"/><Relationship Id="rId510" Type="http://schemas.openxmlformats.org/officeDocument/2006/relationships/image" Target="../media/image7697.png"/><Relationship Id="rId51" Type="http://schemas.openxmlformats.org/officeDocument/2006/relationships/image" Target="../media/image7469.png"/><Relationship Id="rId509" Type="http://schemas.openxmlformats.org/officeDocument/2006/relationships/customXml" Target="../ink/ink7723.xml"/><Relationship Id="rId508" Type="http://schemas.openxmlformats.org/officeDocument/2006/relationships/image" Target="../media/image7696.png"/><Relationship Id="rId507" Type="http://schemas.openxmlformats.org/officeDocument/2006/relationships/customXml" Target="../ink/ink7722.xml"/><Relationship Id="rId506" Type="http://schemas.openxmlformats.org/officeDocument/2006/relationships/image" Target="../media/image7695.png"/><Relationship Id="rId505" Type="http://schemas.openxmlformats.org/officeDocument/2006/relationships/customXml" Target="../ink/ink7721.xml"/><Relationship Id="rId504" Type="http://schemas.openxmlformats.org/officeDocument/2006/relationships/image" Target="../media/image7694.png"/><Relationship Id="rId503" Type="http://schemas.openxmlformats.org/officeDocument/2006/relationships/customXml" Target="../ink/ink7720.xml"/><Relationship Id="rId502" Type="http://schemas.openxmlformats.org/officeDocument/2006/relationships/image" Target="../media/image7693.png"/><Relationship Id="rId501" Type="http://schemas.openxmlformats.org/officeDocument/2006/relationships/customXml" Target="../ink/ink7719.xml"/><Relationship Id="rId500" Type="http://schemas.openxmlformats.org/officeDocument/2006/relationships/image" Target="../media/image7692.png"/><Relationship Id="rId50" Type="http://schemas.openxmlformats.org/officeDocument/2006/relationships/customXml" Target="../ink/ink7493.xml"/><Relationship Id="rId5" Type="http://schemas.openxmlformats.org/officeDocument/2006/relationships/image" Target="../media/image7446.png"/><Relationship Id="rId499" Type="http://schemas.openxmlformats.org/officeDocument/2006/relationships/customXml" Target="../ink/ink7718.xml"/><Relationship Id="rId498" Type="http://schemas.openxmlformats.org/officeDocument/2006/relationships/image" Target="../media/image7691.png"/><Relationship Id="rId497" Type="http://schemas.openxmlformats.org/officeDocument/2006/relationships/customXml" Target="../ink/ink7717.xml"/><Relationship Id="rId496" Type="http://schemas.openxmlformats.org/officeDocument/2006/relationships/image" Target="../media/image7690.png"/><Relationship Id="rId495" Type="http://schemas.openxmlformats.org/officeDocument/2006/relationships/customXml" Target="../ink/ink7716.xml"/><Relationship Id="rId494" Type="http://schemas.openxmlformats.org/officeDocument/2006/relationships/image" Target="../media/image7689.png"/><Relationship Id="rId493" Type="http://schemas.openxmlformats.org/officeDocument/2006/relationships/customXml" Target="../ink/ink7715.xml"/><Relationship Id="rId492" Type="http://schemas.openxmlformats.org/officeDocument/2006/relationships/image" Target="../media/image7688.png"/><Relationship Id="rId491" Type="http://schemas.openxmlformats.org/officeDocument/2006/relationships/customXml" Target="../ink/ink7714.xml"/><Relationship Id="rId490" Type="http://schemas.openxmlformats.org/officeDocument/2006/relationships/image" Target="../media/image7687.png"/><Relationship Id="rId49" Type="http://schemas.openxmlformats.org/officeDocument/2006/relationships/image" Target="../media/image7468.png"/><Relationship Id="rId489" Type="http://schemas.openxmlformats.org/officeDocument/2006/relationships/customXml" Target="../ink/ink7713.xml"/><Relationship Id="rId488" Type="http://schemas.openxmlformats.org/officeDocument/2006/relationships/image" Target="../media/image7686.png"/><Relationship Id="rId487" Type="http://schemas.openxmlformats.org/officeDocument/2006/relationships/customXml" Target="../ink/ink7712.xml"/><Relationship Id="rId486" Type="http://schemas.openxmlformats.org/officeDocument/2006/relationships/image" Target="../media/image7685.png"/><Relationship Id="rId485" Type="http://schemas.openxmlformats.org/officeDocument/2006/relationships/customXml" Target="../ink/ink7711.xml"/><Relationship Id="rId484" Type="http://schemas.openxmlformats.org/officeDocument/2006/relationships/image" Target="../media/image7684.png"/><Relationship Id="rId483" Type="http://schemas.openxmlformats.org/officeDocument/2006/relationships/customXml" Target="../ink/ink7710.xml"/><Relationship Id="rId482" Type="http://schemas.openxmlformats.org/officeDocument/2006/relationships/image" Target="../media/image7683.png"/><Relationship Id="rId481" Type="http://schemas.openxmlformats.org/officeDocument/2006/relationships/customXml" Target="../ink/ink7709.xml"/><Relationship Id="rId480" Type="http://schemas.openxmlformats.org/officeDocument/2006/relationships/image" Target="../media/image7682.png"/><Relationship Id="rId48" Type="http://schemas.openxmlformats.org/officeDocument/2006/relationships/customXml" Target="../ink/ink7492.xml"/><Relationship Id="rId479" Type="http://schemas.openxmlformats.org/officeDocument/2006/relationships/customXml" Target="../ink/ink7708.xml"/><Relationship Id="rId478" Type="http://schemas.openxmlformats.org/officeDocument/2006/relationships/image" Target="../media/image7681.png"/><Relationship Id="rId477" Type="http://schemas.openxmlformats.org/officeDocument/2006/relationships/customXml" Target="../ink/ink7707.xml"/><Relationship Id="rId476" Type="http://schemas.openxmlformats.org/officeDocument/2006/relationships/image" Target="../media/image7680.png"/><Relationship Id="rId475" Type="http://schemas.openxmlformats.org/officeDocument/2006/relationships/customXml" Target="../ink/ink7706.xml"/><Relationship Id="rId474" Type="http://schemas.openxmlformats.org/officeDocument/2006/relationships/image" Target="../media/image7679.png"/><Relationship Id="rId473" Type="http://schemas.openxmlformats.org/officeDocument/2006/relationships/customXml" Target="../ink/ink7705.xml"/><Relationship Id="rId472" Type="http://schemas.openxmlformats.org/officeDocument/2006/relationships/image" Target="../media/image7678.png"/><Relationship Id="rId471" Type="http://schemas.openxmlformats.org/officeDocument/2006/relationships/customXml" Target="../ink/ink7704.xml"/><Relationship Id="rId470" Type="http://schemas.openxmlformats.org/officeDocument/2006/relationships/image" Target="../media/image7677.png"/><Relationship Id="rId47" Type="http://schemas.openxmlformats.org/officeDocument/2006/relationships/image" Target="../media/image7467.png"/><Relationship Id="rId469" Type="http://schemas.openxmlformats.org/officeDocument/2006/relationships/customXml" Target="../ink/ink7703.xml"/><Relationship Id="rId468" Type="http://schemas.openxmlformats.org/officeDocument/2006/relationships/image" Target="../media/image7676.png"/><Relationship Id="rId467" Type="http://schemas.openxmlformats.org/officeDocument/2006/relationships/customXml" Target="../ink/ink7702.xml"/><Relationship Id="rId466" Type="http://schemas.openxmlformats.org/officeDocument/2006/relationships/image" Target="../media/image7675.png"/><Relationship Id="rId465" Type="http://schemas.openxmlformats.org/officeDocument/2006/relationships/customXml" Target="../ink/ink7701.xml"/><Relationship Id="rId464" Type="http://schemas.openxmlformats.org/officeDocument/2006/relationships/image" Target="../media/image7674.png"/><Relationship Id="rId463" Type="http://schemas.openxmlformats.org/officeDocument/2006/relationships/customXml" Target="../ink/ink7700.xml"/><Relationship Id="rId462" Type="http://schemas.openxmlformats.org/officeDocument/2006/relationships/image" Target="../media/image7673.png"/><Relationship Id="rId461" Type="http://schemas.openxmlformats.org/officeDocument/2006/relationships/customXml" Target="../ink/ink7699.xml"/><Relationship Id="rId460" Type="http://schemas.openxmlformats.org/officeDocument/2006/relationships/image" Target="../media/image7672.png"/><Relationship Id="rId46" Type="http://schemas.openxmlformats.org/officeDocument/2006/relationships/customXml" Target="../ink/ink7491.xml"/><Relationship Id="rId459" Type="http://schemas.openxmlformats.org/officeDocument/2006/relationships/customXml" Target="../ink/ink7698.xml"/><Relationship Id="rId458" Type="http://schemas.openxmlformats.org/officeDocument/2006/relationships/image" Target="../media/image7671.png"/><Relationship Id="rId457" Type="http://schemas.openxmlformats.org/officeDocument/2006/relationships/customXml" Target="../ink/ink7697.xml"/><Relationship Id="rId456" Type="http://schemas.openxmlformats.org/officeDocument/2006/relationships/image" Target="../media/image7670.png"/><Relationship Id="rId455" Type="http://schemas.openxmlformats.org/officeDocument/2006/relationships/customXml" Target="../ink/ink7696.xml"/><Relationship Id="rId454" Type="http://schemas.openxmlformats.org/officeDocument/2006/relationships/image" Target="../media/image7669.png"/><Relationship Id="rId453" Type="http://schemas.openxmlformats.org/officeDocument/2006/relationships/customXml" Target="../ink/ink7695.xml"/><Relationship Id="rId452" Type="http://schemas.openxmlformats.org/officeDocument/2006/relationships/image" Target="../media/image7668.png"/><Relationship Id="rId451" Type="http://schemas.openxmlformats.org/officeDocument/2006/relationships/customXml" Target="../ink/ink7694.xml"/><Relationship Id="rId450" Type="http://schemas.openxmlformats.org/officeDocument/2006/relationships/image" Target="../media/image7667.png"/><Relationship Id="rId45" Type="http://schemas.openxmlformats.org/officeDocument/2006/relationships/image" Target="../media/image7466.png"/><Relationship Id="rId449" Type="http://schemas.openxmlformats.org/officeDocument/2006/relationships/customXml" Target="../ink/ink7693.xml"/><Relationship Id="rId448" Type="http://schemas.openxmlformats.org/officeDocument/2006/relationships/image" Target="../media/image7666.png"/><Relationship Id="rId447" Type="http://schemas.openxmlformats.org/officeDocument/2006/relationships/customXml" Target="../ink/ink7692.xml"/><Relationship Id="rId446" Type="http://schemas.openxmlformats.org/officeDocument/2006/relationships/image" Target="../media/image7665.png"/><Relationship Id="rId445" Type="http://schemas.openxmlformats.org/officeDocument/2006/relationships/customXml" Target="../ink/ink7691.xml"/><Relationship Id="rId444" Type="http://schemas.openxmlformats.org/officeDocument/2006/relationships/image" Target="../media/image7664.png"/><Relationship Id="rId443" Type="http://schemas.openxmlformats.org/officeDocument/2006/relationships/customXml" Target="../ink/ink7690.xml"/><Relationship Id="rId442" Type="http://schemas.openxmlformats.org/officeDocument/2006/relationships/image" Target="../media/image7663.png"/><Relationship Id="rId441" Type="http://schemas.openxmlformats.org/officeDocument/2006/relationships/customXml" Target="../ink/ink7689.xml"/><Relationship Id="rId440" Type="http://schemas.openxmlformats.org/officeDocument/2006/relationships/customXml" Target="../ink/ink7688.xml"/><Relationship Id="rId44" Type="http://schemas.openxmlformats.org/officeDocument/2006/relationships/customXml" Target="../ink/ink7490.xml"/><Relationship Id="rId439" Type="http://schemas.openxmlformats.org/officeDocument/2006/relationships/image" Target="../media/image7662.png"/><Relationship Id="rId438" Type="http://schemas.openxmlformats.org/officeDocument/2006/relationships/customXml" Target="../ink/ink7687.xml"/><Relationship Id="rId437" Type="http://schemas.openxmlformats.org/officeDocument/2006/relationships/image" Target="../media/image7661.png"/><Relationship Id="rId436" Type="http://schemas.openxmlformats.org/officeDocument/2006/relationships/customXml" Target="../ink/ink7686.xml"/><Relationship Id="rId435" Type="http://schemas.openxmlformats.org/officeDocument/2006/relationships/image" Target="../media/image7660.png"/><Relationship Id="rId434" Type="http://schemas.openxmlformats.org/officeDocument/2006/relationships/customXml" Target="../ink/ink7685.xml"/><Relationship Id="rId433" Type="http://schemas.openxmlformats.org/officeDocument/2006/relationships/image" Target="../media/image7659.png"/><Relationship Id="rId432" Type="http://schemas.openxmlformats.org/officeDocument/2006/relationships/customXml" Target="../ink/ink7684.xml"/><Relationship Id="rId431" Type="http://schemas.openxmlformats.org/officeDocument/2006/relationships/image" Target="../media/image7658.png"/><Relationship Id="rId430" Type="http://schemas.openxmlformats.org/officeDocument/2006/relationships/customXml" Target="../ink/ink7683.xml"/><Relationship Id="rId43" Type="http://schemas.openxmlformats.org/officeDocument/2006/relationships/image" Target="../media/image7465.png"/><Relationship Id="rId429" Type="http://schemas.openxmlformats.org/officeDocument/2006/relationships/image" Target="../media/image7657.png"/><Relationship Id="rId428" Type="http://schemas.openxmlformats.org/officeDocument/2006/relationships/customXml" Target="../ink/ink7682.xml"/><Relationship Id="rId427" Type="http://schemas.openxmlformats.org/officeDocument/2006/relationships/image" Target="../media/image7656.png"/><Relationship Id="rId426" Type="http://schemas.openxmlformats.org/officeDocument/2006/relationships/customXml" Target="../ink/ink7681.xml"/><Relationship Id="rId425" Type="http://schemas.openxmlformats.org/officeDocument/2006/relationships/image" Target="../media/image7655.png"/><Relationship Id="rId424" Type="http://schemas.openxmlformats.org/officeDocument/2006/relationships/customXml" Target="../ink/ink7680.xml"/><Relationship Id="rId423" Type="http://schemas.openxmlformats.org/officeDocument/2006/relationships/image" Target="../media/image7654.png"/><Relationship Id="rId422" Type="http://schemas.openxmlformats.org/officeDocument/2006/relationships/customXml" Target="../ink/ink7679.xml"/><Relationship Id="rId421" Type="http://schemas.openxmlformats.org/officeDocument/2006/relationships/image" Target="../media/image7653.png"/><Relationship Id="rId420" Type="http://schemas.openxmlformats.org/officeDocument/2006/relationships/customXml" Target="../ink/ink7678.xml"/><Relationship Id="rId42" Type="http://schemas.openxmlformats.org/officeDocument/2006/relationships/customXml" Target="../ink/ink7489.xml"/><Relationship Id="rId419" Type="http://schemas.openxmlformats.org/officeDocument/2006/relationships/image" Target="../media/image7652.png"/><Relationship Id="rId418" Type="http://schemas.openxmlformats.org/officeDocument/2006/relationships/customXml" Target="../ink/ink7677.xml"/><Relationship Id="rId417" Type="http://schemas.openxmlformats.org/officeDocument/2006/relationships/image" Target="../media/image7651.png"/><Relationship Id="rId416" Type="http://schemas.openxmlformats.org/officeDocument/2006/relationships/customXml" Target="../ink/ink7676.xml"/><Relationship Id="rId415" Type="http://schemas.openxmlformats.org/officeDocument/2006/relationships/image" Target="../media/image7650.png"/><Relationship Id="rId414" Type="http://schemas.openxmlformats.org/officeDocument/2006/relationships/customXml" Target="../ink/ink7675.xml"/><Relationship Id="rId413" Type="http://schemas.openxmlformats.org/officeDocument/2006/relationships/image" Target="../media/image7649.png"/><Relationship Id="rId412" Type="http://schemas.openxmlformats.org/officeDocument/2006/relationships/customXml" Target="../ink/ink7674.xml"/><Relationship Id="rId411" Type="http://schemas.openxmlformats.org/officeDocument/2006/relationships/image" Target="../media/image7648.png"/><Relationship Id="rId410" Type="http://schemas.openxmlformats.org/officeDocument/2006/relationships/customXml" Target="../ink/ink7673.xml"/><Relationship Id="rId41" Type="http://schemas.openxmlformats.org/officeDocument/2006/relationships/image" Target="../media/image7464.png"/><Relationship Id="rId409" Type="http://schemas.openxmlformats.org/officeDocument/2006/relationships/image" Target="../media/image7647.png"/><Relationship Id="rId408" Type="http://schemas.openxmlformats.org/officeDocument/2006/relationships/customXml" Target="../ink/ink7672.xml"/><Relationship Id="rId407" Type="http://schemas.openxmlformats.org/officeDocument/2006/relationships/image" Target="../media/image7646.png"/><Relationship Id="rId406" Type="http://schemas.openxmlformats.org/officeDocument/2006/relationships/customXml" Target="../ink/ink7671.xml"/><Relationship Id="rId405" Type="http://schemas.openxmlformats.org/officeDocument/2006/relationships/image" Target="../media/image7645.png"/><Relationship Id="rId404" Type="http://schemas.openxmlformats.org/officeDocument/2006/relationships/customXml" Target="../ink/ink7670.xml"/><Relationship Id="rId403" Type="http://schemas.openxmlformats.org/officeDocument/2006/relationships/image" Target="../media/image7644.png"/><Relationship Id="rId402" Type="http://schemas.openxmlformats.org/officeDocument/2006/relationships/customXml" Target="../ink/ink7669.xml"/><Relationship Id="rId401" Type="http://schemas.openxmlformats.org/officeDocument/2006/relationships/image" Target="../media/image7643.png"/><Relationship Id="rId400" Type="http://schemas.openxmlformats.org/officeDocument/2006/relationships/customXml" Target="../ink/ink7668.xml"/><Relationship Id="rId40" Type="http://schemas.openxmlformats.org/officeDocument/2006/relationships/customXml" Target="../ink/ink7488.xml"/><Relationship Id="rId4" Type="http://schemas.openxmlformats.org/officeDocument/2006/relationships/customXml" Target="../ink/ink7470.xml"/><Relationship Id="rId399" Type="http://schemas.openxmlformats.org/officeDocument/2006/relationships/image" Target="../media/image7642.png"/><Relationship Id="rId398" Type="http://schemas.openxmlformats.org/officeDocument/2006/relationships/customXml" Target="../ink/ink7667.xml"/><Relationship Id="rId397" Type="http://schemas.openxmlformats.org/officeDocument/2006/relationships/image" Target="../media/image7641.png"/><Relationship Id="rId396" Type="http://schemas.openxmlformats.org/officeDocument/2006/relationships/customXml" Target="../ink/ink7666.xml"/><Relationship Id="rId395" Type="http://schemas.openxmlformats.org/officeDocument/2006/relationships/image" Target="../media/image7640.png"/><Relationship Id="rId394" Type="http://schemas.openxmlformats.org/officeDocument/2006/relationships/customXml" Target="../ink/ink7665.xml"/><Relationship Id="rId393" Type="http://schemas.openxmlformats.org/officeDocument/2006/relationships/image" Target="../media/image7639.png"/><Relationship Id="rId392" Type="http://schemas.openxmlformats.org/officeDocument/2006/relationships/customXml" Target="../ink/ink7664.xml"/><Relationship Id="rId391" Type="http://schemas.openxmlformats.org/officeDocument/2006/relationships/image" Target="../media/image7638.png"/><Relationship Id="rId390" Type="http://schemas.openxmlformats.org/officeDocument/2006/relationships/customXml" Target="../ink/ink7663.xml"/><Relationship Id="rId39" Type="http://schemas.openxmlformats.org/officeDocument/2006/relationships/image" Target="../media/image7463.png"/><Relationship Id="rId389" Type="http://schemas.openxmlformats.org/officeDocument/2006/relationships/image" Target="../media/image7637.png"/><Relationship Id="rId388" Type="http://schemas.openxmlformats.org/officeDocument/2006/relationships/customXml" Target="../ink/ink7662.xml"/><Relationship Id="rId387" Type="http://schemas.openxmlformats.org/officeDocument/2006/relationships/image" Target="../media/image7636.png"/><Relationship Id="rId386" Type="http://schemas.openxmlformats.org/officeDocument/2006/relationships/customXml" Target="../ink/ink7661.xml"/><Relationship Id="rId385" Type="http://schemas.openxmlformats.org/officeDocument/2006/relationships/image" Target="../media/image7635.png"/><Relationship Id="rId384" Type="http://schemas.openxmlformats.org/officeDocument/2006/relationships/customXml" Target="../ink/ink7660.xml"/><Relationship Id="rId383" Type="http://schemas.openxmlformats.org/officeDocument/2006/relationships/image" Target="../media/image7634.png"/><Relationship Id="rId382" Type="http://schemas.openxmlformats.org/officeDocument/2006/relationships/customXml" Target="../ink/ink7659.xml"/><Relationship Id="rId381" Type="http://schemas.openxmlformats.org/officeDocument/2006/relationships/image" Target="../media/image7633.png"/><Relationship Id="rId380" Type="http://schemas.openxmlformats.org/officeDocument/2006/relationships/customXml" Target="../ink/ink7658.xml"/><Relationship Id="rId38" Type="http://schemas.openxmlformats.org/officeDocument/2006/relationships/customXml" Target="../ink/ink7487.xml"/><Relationship Id="rId379" Type="http://schemas.openxmlformats.org/officeDocument/2006/relationships/image" Target="../media/image7632.png"/><Relationship Id="rId378" Type="http://schemas.openxmlformats.org/officeDocument/2006/relationships/customXml" Target="../ink/ink7657.xml"/><Relationship Id="rId377" Type="http://schemas.openxmlformats.org/officeDocument/2006/relationships/image" Target="../media/image7631.png"/><Relationship Id="rId376" Type="http://schemas.openxmlformats.org/officeDocument/2006/relationships/customXml" Target="../ink/ink7656.xml"/><Relationship Id="rId375" Type="http://schemas.openxmlformats.org/officeDocument/2006/relationships/image" Target="../media/image7630.png"/><Relationship Id="rId374" Type="http://schemas.openxmlformats.org/officeDocument/2006/relationships/customXml" Target="../ink/ink7655.xml"/><Relationship Id="rId373" Type="http://schemas.openxmlformats.org/officeDocument/2006/relationships/image" Target="../media/image7629.png"/><Relationship Id="rId372" Type="http://schemas.openxmlformats.org/officeDocument/2006/relationships/customXml" Target="../ink/ink7654.xml"/><Relationship Id="rId371" Type="http://schemas.openxmlformats.org/officeDocument/2006/relationships/image" Target="../media/image7628.png"/><Relationship Id="rId370" Type="http://schemas.openxmlformats.org/officeDocument/2006/relationships/customXml" Target="../ink/ink7653.xml"/><Relationship Id="rId37" Type="http://schemas.openxmlformats.org/officeDocument/2006/relationships/image" Target="../media/image7462.png"/><Relationship Id="rId369" Type="http://schemas.openxmlformats.org/officeDocument/2006/relationships/image" Target="../media/image7627.png"/><Relationship Id="rId368" Type="http://schemas.openxmlformats.org/officeDocument/2006/relationships/customXml" Target="../ink/ink7652.xml"/><Relationship Id="rId367" Type="http://schemas.openxmlformats.org/officeDocument/2006/relationships/image" Target="../media/image7626.png"/><Relationship Id="rId366" Type="http://schemas.openxmlformats.org/officeDocument/2006/relationships/customXml" Target="../ink/ink7651.xml"/><Relationship Id="rId365" Type="http://schemas.openxmlformats.org/officeDocument/2006/relationships/image" Target="../media/image7625.png"/><Relationship Id="rId364" Type="http://schemas.openxmlformats.org/officeDocument/2006/relationships/customXml" Target="../ink/ink7650.xml"/><Relationship Id="rId363" Type="http://schemas.openxmlformats.org/officeDocument/2006/relationships/image" Target="../media/image7624.png"/><Relationship Id="rId362" Type="http://schemas.openxmlformats.org/officeDocument/2006/relationships/customXml" Target="../ink/ink7649.xml"/><Relationship Id="rId361" Type="http://schemas.openxmlformats.org/officeDocument/2006/relationships/image" Target="../media/image7623.png"/><Relationship Id="rId360" Type="http://schemas.openxmlformats.org/officeDocument/2006/relationships/customXml" Target="../ink/ink7648.xml"/><Relationship Id="rId36" Type="http://schemas.openxmlformats.org/officeDocument/2006/relationships/customXml" Target="../ink/ink7486.xml"/><Relationship Id="rId359" Type="http://schemas.openxmlformats.org/officeDocument/2006/relationships/image" Target="../media/image7622.png"/><Relationship Id="rId358" Type="http://schemas.openxmlformats.org/officeDocument/2006/relationships/customXml" Target="../ink/ink7647.xml"/><Relationship Id="rId357" Type="http://schemas.openxmlformats.org/officeDocument/2006/relationships/image" Target="../media/image7621.png"/><Relationship Id="rId356" Type="http://schemas.openxmlformats.org/officeDocument/2006/relationships/customXml" Target="../ink/ink7646.xml"/><Relationship Id="rId355" Type="http://schemas.openxmlformats.org/officeDocument/2006/relationships/image" Target="../media/image7620.png"/><Relationship Id="rId354" Type="http://schemas.openxmlformats.org/officeDocument/2006/relationships/customXml" Target="../ink/ink7645.xml"/><Relationship Id="rId353" Type="http://schemas.openxmlformats.org/officeDocument/2006/relationships/image" Target="../media/image7619.png"/><Relationship Id="rId352" Type="http://schemas.openxmlformats.org/officeDocument/2006/relationships/customXml" Target="../ink/ink7644.xml"/><Relationship Id="rId351" Type="http://schemas.openxmlformats.org/officeDocument/2006/relationships/image" Target="../media/image7618.png"/><Relationship Id="rId350" Type="http://schemas.openxmlformats.org/officeDocument/2006/relationships/customXml" Target="../ink/ink7643.xml"/><Relationship Id="rId35" Type="http://schemas.openxmlformats.org/officeDocument/2006/relationships/image" Target="../media/image7461.png"/><Relationship Id="rId349" Type="http://schemas.openxmlformats.org/officeDocument/2006/relationships/image" Target="../media/image7617.png"/><Relationship Id="rId348" Type="http://schemas.openxmlformats.org/officeDocument/2006/relationships/customXml" Target="../ink/ink7642.xml"/><Relationship Id="rId347" Type="http://schemas.openxmlformats.org/officeDocument/2006/relationships/image" Target="../media/image7616.png"/><Relationship Id="rId346" Type="http://schemas.openxmlformats.org/officeDocument/2006/relationships/customXml" Target="../ink/ink7641.xml"/><Relationship Id="rId345" Type="http://schemas.openxmlformats.org/officeDocument/2006/relationships/image" Target="../media/image7615.png"/><Relationship Id="rId344" Type="http://schemas.openxmlformats.org/officeDocument/2006/relationships/customXml" Target="../ink/ink7640.xml"/><Relationship Id="rId343" Type="http://schemas.openxmlformats.org/officeDocument/2006/relationships/image" Target="../media/image7614.png"/><Relationship Id="rId342" Type="http://schemas.openxmlformats.org/officeDocument/2006/relationships/customXml" Target="../ink/ink7639.xml"/><Relationship Id="rId341" Type="http://schemas.openxmlformats.org/officeDocument/2006/relationships/image" Target="../media/image7613.png"/><Relationship Id="rId340" Type="http://schemas.openxmlformats.org/officeDocument/2006/relationships/customXml" Target="../ink/ink7638.xml"/><Relationship Id="rId34" Type="http://schemas.openxmlformats.org/officeDocument/2006/relationships/customXml" Target="../ink/ink7485.xml"/><Relationship Id="rId339" Type="http://schemas.openxmlformats.org/officeDocument/2006/relationships/image" Target="../media/image7612.png"/><Relationship Id="rId338" Type="http://schemas.openxmlformats.org/officeDocument/2006/relationships/customXml" Target="../ink/ink7637.xml"/><Relationship Id="rId337" Type="http://schemas.openxmlformats.org/officeDocument/2006/relationships/image" Target="../media/image7611.png"/><Relationship Id="rId336" Type="http://schemas.openxmlformats.org/officeDocument/2006/relationships/customXml" Target="../ink/ink7636.xml"/><Relationship Id="rId335" Type="http://schemas.openxmlformats.org/officeDocument/2006/relationships/image" Target="../media/image7610.png"/><Relationship Id="rId334" Type="http://schemas.openxmlformats.org/officeDocument/2006/relationships/customXml" Target="../ink/ink7635.xml"/><Relationship Id="rId333" Type="http://schemas.openxmlformats.org/officeDocument/2006/relationships/image" Target="../media/image7609.png"/><Relationship Id="rId332" Type="http://schemas.openxmlformats.org/officeDocument/2006/relationships/customXml" Target="../ink/ink7634.xml"/><Relationship Id="rId331" Type="http://schemas.openxmlformats.org/officeDocument/2006/relationships/image" Target="../media/image7608.png"/><Relationship Id="rId330" Type="http://schemas.openxmlformats.org/officeDocument/2006/relationships/customXml" Target="../ink/ink7633.xml"/><Relationship Id="rId33" Type="http://schemas.openxmlformats.org/officeDocument/2006/relationships/image" Target="../media/image7460.png"/><Relationship Id="rId329" Type="http://schemas.openxmlformats.org/officeDocument/2006/relationships/image" Target="../media/image7607.png"/><Relationship Id="rId328" Type="http://schemas.openxmlformats.org/officeDocument/2006/relationships/customXml" Target="../ink/ink7632.xml"/><Relationship Id="rId327" Type="http://schemas.openxmlformats.org/officeDocument/2006/relationships/image" Target="../media/image7606.png"/><Relationship Id="rId326" Type="http://schemas.openxmlformats.org/officeDocument/2006/relationships/customXml" Target="../ink/ink7631.xml"/><Relationship Id="rId325" Type="http://schemas.openxmlformats.org/officeDocument/2006/relationships/image" Target="../media/image7605.png"/><Relationship Id="rId324" Type="http://schemas.openxmlformats.org/officeDocument/2006/relationships/customXml" Target="../ink/ink7630.xml"/><Relationship Id="rId323" Type="http://schemas.openxmlformats.org/officeDocument/2006/relationships/image" Target="../media/image7604.png"/><Relationship Id="rId322" Type="http://schemas.openxmlformats.org/officeDocument/2006/relationships/customXml" Target="../ink/ink7629.xml"/><Relationship Id="rId321" Type="http://schemas.openxmlformats.org/officeDocument/2006/relationships/image" Target="../media/image3462.png"/><Relationship Id="rId320" Type="http://schemas.openxmlformats.org/officeDocument/2006/relationships/customXml" Target="../ink/ink7628.xml"/><Relationship Id="rId32" Type="http://schemas.openxmlformats.org/officeDocument/2006/relationships/customXml" Target="../ink/ink7484.xml"/><Relationship Id="rId319" Type="http://schemas.openxmlformats.org/officeDocument/2006/relationships/image" Target="../media/image7603.png"/><Relationship Id="rId318" Type="http://schemas.openxmlformats.org/officeDocument/2006/relationships/customXml" Target="../ink/ink7627.xml"/><Relationship Id="rId317" Type="http://schemas.openxmlformats.org/officeDocument/2006/relationships/image" Target="../media/image7602.png"/><Relationship Id="rId316" Type="http://schemas.openxmlformats.org/officeDocument/2006/relationships/customXml" Target="../ink/ink7626.xml"/><Relationship Id="rId315" Type="http://schemas.openxmlformats.org/officeDocument/2006/relationships/image" Target="../media/image7601.png"/><Relationship Id="rId314" Type="http://schemas.openxmlformats.org/officeDocument/2006/relationships/customXml" Target="../ink/ink7625.xml"/><Relationship Id="rId313" Type="http://schemas.openxmlformats.org/officeDocument/2006/relationships/image" Target="../media/image7600.png"/><Relationship Id="rId312" Type="http://schemas.openxmlformats.org/officeDocument/2006/relationships/customXml" Target="../ink/ink7624.xml"/><Relationship Id="rId311" Type="http://schemas.openxmlformats.org/officeDocument/2006/relationships/image" Target="../media/image7599.png"/><Relationship Id="rId310" Type="http://schemas.openxmlformats.org/officeDocument/2006/relationships/customXml" Target="../ink/ink7623.xml"/><Relationship Id="rId31" Type="http://schemas.openxmlformats.org/officeDocument/2006/relationships/image" Target="../media/image7459.png"/><Relationship Id="rId309" Type="http://schemas.openxmlformats.org/officeDocument/2006/relationships/image" Target="../media/image7598.png"/><Relationship Id="rId308" Type="http://schemas.openxmlformats.org/officeDocument/2006/relationships/customXml" Target="../ink/ink7622.xml"/><Relationship Id="rId307" Type="http://schemas.openxmlformats.org/officeDocument/2006/relationships/image" Target="../media/image7597.png"/><Relationship Id="rId306" Type="http://schemas.openxmlformats.org/officeDocument/2006/relationships/customXml" Target="../ink/ink7621.xml"/><Relationship Id="rId305" Type="http://schemas.openxmlformats.org/officeDocument/2006/relationships/image" Target="../media/image7596.png"/><Relationship Id="rId304" Type="http://schemas.openxmlformats.org/officeDocument/2006/relationships/customXml" Target="../ink/ink7620.xml"/><Relationship Id="rId303" Type="http://schemas.openxmlformats.org/officeDocument/2006/relationships/image" Target="../media/image7595.png"/><Relationship Id="rId302" Type="http://schemas.openxmlformats.org/officeDocument/2006/relationships/customXml" Target="../ink/ink7619.xml"/><Relationship Id="rId301" Type="http://schemas.openxmlformats.org/officeDocument/2006/relationships/image" Target="../media/image7594.png"/><Relationship Id="rId300" Type="http://schemas.openxmlformats.org/officeDocument/2006/relationships/customXml" Target="../ink/ink7618.xml"/><Relationship Id="rId30" Type="http://schemas.openxmlformats.org/officeDocument/2006/relationships/customXml" Target="../ink/ink7483.xml"/><Relationship Id="rId3" Type="http://schemas.openxmlformats.org/officeDocument/2006/relationships/image" Target="../media/image7445.png"/><Relationship Id="rId299" Type="http://schemas.openxmlformats.org/officeDocument/2006/relationships/image" Target="../media/image7593.png"/><Relationship Id="rId298" Type="http://schemas.openxmlformats.org/officeDocument/2006/relationships/customXml" Target="../ink/ink7617.xml"/><Relationship Id="rId297" Type="http://schemas.openxmlformats.org/officeDocument/2006/relationships/image" Target="../media/image7592.png"/><Relationship Id="rId296" Type="http://schemas.openxmlformats.org/officeDocument/2006/relationships/customXml" Target="../ink/ink7616.xml"/><Relationship Id="rId295" Type="http://schemas.openxmlformats.org/officeDocument/2006/relationships/image" Target="../media/image7591.png"/><Relationship Id="rId294" Type="http://schemas.openxmlformats.org/officeDocument/2006/relationships/customXml" Target="../ink/ink7615.xml"/><Relationship Id="rId293" Type="http://schemas.openxmlformats.org/officeDocument/2006/relationships/image" Target="../media/image7590.png"/><Relationship Id="rId292" Type="http://schemas.openxmlformats.org/officeDocument/2006/relationships/customXml" Target="../ink/ink7614.xml"/><Relationship Id="rId291" Type="http://schemas.openxmlformats.org/officeDocument/2006/relationships/image" Target="../media/image7589.png"/><Relationship Id="rId290" Type="http://schemas.openxmlformats.org/officeDocument/2006/relationships/customXml" Target="../ink/ink7613.xml"/><Relationship Id="rId29" Type="http://schemas.openxmlformats.org/officeDocument/2006/relationships/image" Target="../media/image7458.png"/><Relationship Id="rId289" Type="http://schemas.openxmlformats.org/officeDocument/2006/relationships/image" Target="../media/image7588.png"/><Relationship Id="rId288" Type="http://schemas.openxmlformats.org/officeDocument/2006/relationships/customXml" Target="../ink/ink7612.xml"/><Relationship Id="rId287" Type="http://schemas.openxmlformats.org/officeDocument/2006/relationships/image" Target="../media/image7587.png"/><Relationship Id="rId286" Type="http://schemas.openxmlformats.org/officeDocument/2006/relationships/customXml" Target="../ink/ink7611.xml"/><Relationship Id="rId285" Type="http://schemas.openxmlformats.org/officeDocument/2006/relationships/image" Target="../media/image7586.png"/><Relationship Id="rId284" Type="http://schemas.openxmlformats.org/officeDocument/2006/relationships/customXml" Target="../ink/ink7610.xml"/><Relationship Id="rId283" Type="http://schemas.openxmlformats.org/officeDocument/2006/relationships/image" Target="../media/image7585.png"/><Relationship Id="rId282" Type="http://schemas.openxmlformats.org/officeDocument/2006/relationships/customXml" Target="../ink/ink7609.xml"/><Relationship Id="rId281" Type="http://schemas.openxmlformats.org/officeDocument/2006/relationships/image" Target="../media/image7584.png"/><Relationship Id="rId280" Type="http://schemas.openxmlformats.org/officeDocument/2006/relationships/customXml" Target="../ink/ink7608.xml"/><Relationship Id="rId28" Type="http://schemas.openxmlformats.org/officeDocument/2006/relationships/customXml" Target="../ink/ink7482.xml"/><Relationship Id="rId279" Type="http://schemas.openxmlformats.org/officeDocument/2006/relationships/image" Target="../media/image7583.png"/><Relationship Id="rId278" Type="http://schemas.openxmlformats.org/officeDocument/2006/relationships/customXml" Target="../ink/ink7607.xml"/><Relationship Id="rId277" Type="http://schemas.openxmlformats.org/officeDocument/2006/relationships/image" Target="../media/image7582.png"/><Relationship Id="rId276" Type="http://schemas.openxmlformats.org/officeDocument/2006/relationships/customXml" Target="../ink/ink7606.xml"/><Relationship Id="rId275" Type="http://schemas.openxmlformats.org/officeDocument/2006/relationships/image" Target="../media/image7581.png"/><Relationship Id="rId274" Type="http://schemas.openxmlformats.org/officeDocument/2006/relationships/customXml" Target="../ink/ink7605.xml"/><Relationship Id="rId273" Type="http://schemas.openxmlformats.org/officeDocument/2006/relationships/image" Target="../media/image7580.png"/><Relationship Id="rId272" Type="http://schemas.openxmlformats.org/officeDocument/2006/relationships/customXml" Target="../ink/ink7604.xml"/><Relationship Id="rId271" Type="http://schemas.openxmlformats.org/officeDocument/2006/relationships/image" Target="../media/image7579.png"/><Relationship Id="rId270" Type="http://schemas.openxmlformats.org/officeDocument/2006/relationships/customXml" Target="../ink/ink7603.xml"/><Relationship Id="rId27" Type="http://schemas.openxmlformats.org/officeDocument/2006/relationships/image" Target="../media/image7457.png"/><Relationship Id="rId269" Type="http://schemas.openxmlformats.org/officeDocument/2006/relationships/image" Target="../media/image7578.png"/><Relationship Id="rId268" Type="http://schemas.openxmlformats.org/officeDocument/2006/relationships/customXml" Target="../ink/ink7602.xml"/><Relationship Id="rId267" Type="http://schemas.openxmlformats.org/officeDocument/2006/relationships/image" Target="../media/image7577.png"/><Relationship Id="rId266" Type="http://schemas.openxmlformats.org/officeDocument/2006/relationships/customXml" Target="../ink/ink7601.xml"/><Relationship Id="rId265" Type="http://schemas.openxmlformats.org/officeDocument/2006/relationships/image" Target="../media/image7576.png"/><Relationship Id="rId264" Type="http://schemas.openxmlformats.org/officeDocument/2006/relationships/customXml" Target="../ink/ink7600.xml"/><Relationship Id="rId263" Type="http://schemas.openxmlformats.org/officeDocument/2006/relationships/image" Target="../media/image7575.png"/><Relationship Id="rId262" Type="http://schemas.openxmlformats.org/officeDocument/2006/relationships/customXml" Target="../ink/ink7599.xml"/><Relationship Id="rId261" Type="http://schemas.openxmlformats.org/officeDocument/2006/relationships/image" Target="../media/image7574.png"/><Relationship Id="rId260" Type="http://schemas.openxmlformats.org/officeDocument/2006/relationships/customXml" Target="../ink/ink7598.xml"/><Relationship Id="rId26" Type="http://schemas.openxmlformats.org/officeDocument/2006/relationships/customXml" Target="../ink/ink7481.xml"/><Relationship Id="rId259" Type="http://schemas.openxmlformats.org/officeDocument/2006/relationships/image" Target="../media/image7573.png"/><Relationship Id="rId258" Type="http://schemas.openxmlformats.org/officeDocument/2006/relationships/customXml" Target="../ink/ink7597.xml"/><Relationship Id="rId257" Type="http://schemas.openxmlformats.org/officeDocument/2006/relationships/image" Target="../media/image7572.png"/><Relationship Id="rId256" Type="http://schemas.openxmlformats.org/officeDocument/2006/relationships/customXml" Target="../ink/ink7596.xml"/><Relationship Id="rId255" Type="http://schemas.openxmlformats.org/officeDocument/2006/relationships/image" Target="../media/image7571.png"/><Relationship Id="rId254" Type="http://schemas.openxmlformats.org/officeDocument/2006/relationships/customXml" Target="../ink/ink7595.xml"/><Relationship Id="rId253" Type="http://schemas.openxmlformats.org/officeDocument/2006/relationships/image" Target="../media/image7570.png"/><Relationship Id="rId252" Type="http://schemas.openxmlformats.org/officeDocument/2006/relationships/customXml" Target="../ink/ink7594.xml"/><Relationship Id="rId251" Type="http://schemas.openxmlformats.org/officeDocument/2006/relationships/image" Target="../media/image7569.png"/><Relationship Id="rId250" Type="http://schemas.openxmlformats.org/officeDocument/2006/relationships/customXml" Target="../ink/ink7593.xml"/><Relationship Id="rId25" Type="http://schemas.openxmlformats.org/officeDocument/2006/relationships/image" Target="../media/image7456.png"/><Relationship Id="rId249" Type="http://schemas.openxmlformats.org/officeDocument/2006/relationships/image" Target="../media/image7568.png"/><Relationship Id="rId248" Type="http://schemas.openxmlformats.org/officeDocument/2006/relationships/customXml" Target="../ink/ink7592.xml"/><Relationship Id="rId247" Type="http://schemas.openxmlformats.org/officeDocument/2006/relationships/image" Target="../media/image7567.png"/><Relationship Id="rId246" Type="http://schemas.openxmlformats.org/officeDocument/2006/relationships/customXml" Target="../ink/ink7591.xml"/><Relationship Id="rId245" Type="http://schemas.openxmlformats.org/officeDocument/2006/relationships/image" Target="../media/image7566.png"/><Relationship Id="rId244" Type="http://schemas.openxmlformats.org/officeDocument/2006/relationships/customXml" Target="../ink/ink7590.xml"/><Relationship Id="rId243" Type="http://schemas.openxmlformats.org/officeDocument/2006/relationships/image" Target="../media/image7565.png"/><Relationship Id="rId242" Type="http://schemas.openxmlformats.org/officeDocument/2006/relationships/customXml" Target="../ink/ink7589.xml"/><Relationship Id="rId241" Type="http://schemas.openxmlformats.org/officeDocument/2006/relationships/image" Target="../media/image7564.png"/><Relationship Id="rId240" Type="http://schemas.openxmlformats.org/officeDocument/2006/relationships/customXml" Target="../ink/ink7588.xml"/><Relationship Id="rId24" Type="http://schemas.openxmlformats.org/officeDocument/2006/relationships/customXml" Target="../ink/ink7480.xml"/><Relationship Id="rId239" Type="http://schemas.openxmlformats.org/officeDocument/2006/relationships/image" Target="../media/image7563.png"/><Relationship Id="rId238" Type="http://schemas.openxmlformats.org/officeDocument/2006/relationships/customXml" Target="../ink/ink7587.xml"/><Relationship Id="rId237" Type="http://schemas.openxmlformats.org/officeDocument/2006/relationships/image" Target="../media/image7562.png"/><Relationship Id="rId236" Type="http://schemas.openxmlformats.org/officeDocument/2006/relationships/customXml" Target="../ink/ink7586.xml"/><Relationship Id="rId235" Type="http://schemas.openxmlformats.org/officeDocument/2006/relationships/image" Target="../media/image7561.png"/><Relationship Id="rId234" Type="http://schemas.openxmlformats.org/officeDocument/2006/relationships/customXml" Target="../ink/ink7585.xml"/><Relationship Id="rId233" Type="http://schemas.openxmlformats.org/officeDocument/2006/relationships/image" Target="../media/image7560.png"/><Relationship Id="rId232" Type="http://schemas.openxmlformats.org/officeDocument/2006/relationships/customXml" Target="../ink/ink7584.xml"/><Relationship Id="rId231" Type="http://schemas.openxmlformats.org/officeDocument/2006/relationships/image" Target="../media/image7559.png"/><Relationship Id="rId230" Type="http://schemas.openxmlformats.org/officeDocument/2006/relationships/customXml" Target="../ink/ink7583.xml"/><Relationship Id="rId23" Type="http://schemas.openxmlformats.org/officeDocument/2006/relationships/image" Target="../media/image7455.png"/><Relationship Id="rId229" Type="http://schemas.openxmlformats.org/officeDocument/2006/relationships/image" Target="../media/image7558.png"/><Relationship Id="rId228" Type="http://schemas.openxmlformats.org/officeDocument/2006/relationships/customXml" Target="../ink/ink7582.xml"/><Relationship Id="rId227" Type="http://schemas.openxmlformats.org/officeDocument/2006/relationships/image" Target="../media/image7557.png"/><Relationship Id="rId226" Type="http://schemas.openxmlformats.org/officeDocument/2006/relationships/customXml" Target="../ink/ink7581.xml"/><Relationship Id="rId225" Type="http://schemas.openxmlformats.org/officeDocument/2006/relationships/image" Target="../media/image7556.png"/><Relationship Id="rId224" Type="http://schemas.openxmlformats.org/officeDocument/2006/relationships/customXml" Target="../ink/ink7580.xml"/><Relationship Id="rId223" Type="http://schemas.openxmlformats.org/officeDocument/2006/relationships/image" Target="../media/image7555.png"/><Relationship Id="rId222" Type="http://schemas.openxmlformats.org/officeDocument/2006/relationships/customXml" Target="../ink/ink7579.xml"/><Relationship Id="rId221" Type="http://schemas.openxmlformats.org/officeDocument/2006/relationships/image" Target="../media/image7554.png"/><Relationship Id="rId220" Type="http://schemas.openxmlformats.org/officeDocument/2006/relationships/customXml" Target="../ink/ink7578.xml"/><Relationship Id="rId22" Type="http://schemas.openxmlformats.org/officeDocument/2006/relationships/customXml" Target="../ink/ink7479.xml"/><Relationship Id="rId219" Type="http://schemas.openxmlformats.org/officeDocument/2006/relationships/image" Target="../media/image7553.png"/><Relationship Id="rId218" Type="http://schemas.openxmlformats.org/officeDocument/2006/relationships/customXml" Target="../ink/ink7577.xml"/><Relationship Id="rId217" Type="http://schemas.openxmlformats.org/officeDocument/2006/relationships/image" Target="../media/image7552.png"/><Relationship Id="rId216" Type="http://schemas.openxmlformats.org/officeDocument/2006/relationships/customXml" Target="../ink/ink7576.xml"/><Relationship Id="rId215" Type="http://schemas.openxmlformats.org/officeDocument/2006/relationships/image" Target="../media/image7551.png"/><Relationship Id="rId214" Type="http://schemas.openxmlformats.org/officeDocument/2006/relationships/customXml" Target="../ink/ink7575.xml"/><Relationship Id="rId213" Type="http://schemas.openxmlformats.org/officeDocument/2006/relationships/image" Target="../media/image7550.png"/><Relationship Id="rId212" Type="http://schemas.openxmlformats.org/officeDocument/2006/relationships/customXml" Target="../ink/ink7574.xml"/><Relationship Id="rId211" Type="http://schemas.openxmlformats.org/officeDocument/2006/relationships/image" Target="../media/image7549.png"/><Relationship Id="rId210" Type="http://schemas.openxmlformats.org/officeDocument/2006/relationships/customXml" Target="../ink/ink7573.xml"/><Relationship Id="rId21" Type="http://schemas.openxmlformats.org/officeDocument/2006/relationships/image" Target="../media/image7454.png"/><Relationship Id="rId209" Type="http://schemas.openxmlformats.org/officeDocument/2006/relationships/image" Target="../media/image7548.png"/><Relationship Id="rId208" Type="http://schemas.openxmlformats.org/officeDocument/2006/relationships/customXml" Target="../ink/ink7572.xml"/><Relationship Id="rId207" Type="http://schemas.openxmlformats.org/officeDocument/2006/relationships/image" Target="../media/image7547.png"/><Relationship Id="rId206" Type="http://schemas.openxmlformats.org/officeDocument/2006/relationships/customXml" Target="../ink/ink7571.xml"/><Relationship Id="rId205" Type="http://schemas.openxmlformats.org/officeDocument/2006/relationships/image" Target="../media/image7546.png"/><Relationship Id="rId204" Type="http://schemas.openxmlformats.org/officeDocument/2006/relationships/customXml" Target="../ink/ink7570.xml"/><Relationship Id="rId203" Type="http://schemas.openxmlformats.org/officeDocument/2006/relationships/image" Target="../media/image7545.png"/><Relationship Id="rId202" Type="http://schemas.openxmlformats.org/officeDocument/2006/relationships/customXml" Target="../ink/ink7569.xml"/><Relationship Id="rId201" Type="http://schemas.openxmlformats.org/officeDocument/2006/relationships/image" Target="../media/image7544.png"/><Relationship Id="rId200" Type="http://schemas.openxmlformats.org/officeDocument/2006/relationships/customXml" Target="../ink/ink7568.xml"/><Relationship Id="rId20" Type="http://schemas.openxmlformats.org/officeDocument/2006/relationships/customXml" Target="../ink/ink7478.xml"/><Relationship Id="rId2" Type="http://schemas.openxmlformats.org/officeDocument/2006/relationships/customXml" Target="../ink/ink7469.xml"/><Relationship Id="rId199" Type="http://schemas.openxmlformats.org/officeDocument/2006/relationships/image" Target="../media/image7543.png"/><Relationship Id="rId198" Type="http://schemas.openxmlformats.org/officeDocument/2006/relationships/customXml" Target="../ink/ink7567.xml"/><Relationship Id="rId197" Type="http://schemas.openxmlformats.org/officeDocument/2006/relationships/image" Target="../media/image7542.png"/><Relationship Id="rId196" Type="http://schemas.openxmlformats.org/officeDocument/2006/relationships/customXml" Target="../ink/ink7566.xml"/><Relationship Id="rId195" Type="http://schemas.openxmlformats.org/officeDocument/2006/relationships/image" Target="../media/image7541.png"/><Relationship Id="rId194" Type="http://schemas.openxmlformats.org/officeDocument/2006/relationships/customXml" Target="../ink/ink7565.xml"/><Relationship Id="rId193" Type="http://schemas.openxmlformats.org/officeDocument/2006/relationships/image" Target="../media/image7540.png"/><Relationship Id="rId192" Type="http://schemas.openxmlformats.org/officeDocument/2006/relationships/customXml" Target="../ink/ink7564.xml"/><Relationship Id="rId191" Type="http://schemas.openxmlformats.org/officeDocument/2006/relationships/image" Target="../media/image7539.png"/><Relationship Id="rId190" Type="http://schemas.openxmlformats.org/officeDocument/2006/relationships/customXml" Target="../ink/ink7563.xml"/><Relationship Id="rId19" Type="http://schemas.openxmlformats.org/officeDocument/2006/relationships/image" Target="../media/image7453.png"/><Relationship Id="rId189" Type="http://schemas.openxmlformats.org/officeDocument/2006/relationships/image" Target="../media/image7538.png"/><Relationship Id="rId188" Type="http://schemas.openxmlformats.org/officeDocument/2006/relationships/customXml" Target="../ink/ink7562.xml"/><Relationship Id="rId187" Type="http://schemas.openxmlformats.org/officeDocument/2006/relationships/image" Target="../media/image7537.png"/><Relationship Id="rId186" Type="http://schemas.openxmlformats.org/officeDocument/2006/relationships/customXml" Target="../ink/ink7561.xml"/><Relationship Id="rId185" Type="http://schemas.openxmlformats.org/officeDocument/2006/relationships/image" Target="../media/image7536.png"/><Relationship Id="rId184" Type="http://schemas.openxmlformats.org/officeDocument/2006/relationships/customXml" Target="../ink/ink7560.xml"/><Relationship Id="rId183" Type="http://schemas.openxmlformats.org/officeDocument/2006/relationships/image" Target="../media/image7535.png"/><Relationship Id="rId182" Type="http://schemas.openxmlformats.org/officeDocument/2006/relationships/customXml" Target="../ink/ink7559.xml"/><Relationship Id="rId181" Type="http://schemas.openxmlformats.org/officeDocument/2006/relationships/image" Target="../media/image7534.png"/><Relationship Id="rId180" Type="http://schemas.openxmlformats.org/officeDocument/2006/relationships/customXml" Target="../ink/ink7558.xml"/><Relationship Id="rId18" Type="http://schemas.openxmlformats.org/officeDocument/2006/relationships/customXml" Target="../ink/ink7477.xml"/><Relationship Id="rId179" Type="http://schemas.openxmlformats.org/officeDocument/2006/relationships/image" Target="../media/image7533.png"/><Relationship Id="rId178" Type="http://schemas.openxmlformats.org/officeDocument/2006/relationships/customXml" Target="../ink/ink7557.xml"/><Relationship Id="rId177" Type="http://schemas.openxmlformats.org/officeDocument/2006/relationships/image" Target="../media/image7532.png"/><Relationship Id="rId176" Type="http://schemas.openxmlformats.org/officeDocument/2006/relationships/customXml" Target="../ink/ink7556.xml"/><Relationship Id="rId175" Type="http://schemas.openxmlformats.org/officeDocument/2006/relationships/image" Target="../media/image7531.png"/><Relationship Id="rId174" Type="http://schemas.openxmlformats.org/officeDocument/2006/relationships/customXml" Target="../ink/ink7555.xml"/><Relationship Id="rId173" Type="http://schemas.openxmlformats.org/officeDocument/2006/relationships/image" Target="../media/image7530.png"/><Relationship Id="rId172" Type="http://schemas.openxmlformats.org/officeDocument/2006/relationships/customXml" Target="../ink/ink7554.xml"/><Relationship Id="rId171" Type="http://schemas.openxmlformats.org/officeDocument/2006/relationships/image" Target="../media/image7529.png"/><Relationship Id="rId170" Type="http://schemas.openxmlformats.org/officeDocument/2006/relationships/customXml" Target="../ink/ink7553.xml"/><Relationship Id="rId17" Type="http://schemas.openxmlformats.org/officeDocument/2006/relationships/image" Target="../media/image7452.png"/><Relationship Id="rId169" Type="http://schemas.openxmlformats.org/officeDocument/2006/relationships/image" Target="../media/image7528.png"/><Relationship Id="rId168" Type="http://schemas.openxmlformats.org/officeDocument/2006/relationships/customXml" Target="../ink/ink7552.xml"/><Relationship Id="rId167" Type="http://schemas.openxmlformats.org/officeDocument/2006/relationships/image" Target="../media/image7527.png"/><Relationship Id="rId166" Type="http://schemas.openxmlformats.org/officeDocument/2006/relationships/customXml" Target="../ink/ink7551.xml"/><Relationship Id="rId165" Type="http://schemas.openxmlformats.org/officeDocument/2006/relationships/image" Target="../media/image7526.png"/><Relationship Id="rId164" Type="http://schemas.openxmlformats.org/officeDocument/2006/relationships/customXml" Target="../ink/ink7550.xml"/><Relationship Id="rId163" Type="http://schemas.openxmlformats.org/officeDocument/2006/relationships/image" Target="../media/image7525.png"/><Relationship Id="rId162" Type="http://schemas.openxmlformats.org/officeDocument/2006/relationships/customXml" Target="../ink/ink7549.xml"/><Relationship Id="rId161" Type="http://schemas.openxmlformats.org/officeDocument/2006/relationships/image" Target="../media/image7524.png"/><Relationship Id="rId160" Type="http://schemas.openxmlformats.org/officeDocument/2006/relationships/customXml" Target="../ink/ink7548.xml"/><Relationship Id="rId16" Type="http://schemas.openxmlformats.org/officeDocument/2006/relationships/customXml" Target="../ink/ink7476.xml"/><Relationship Id="rId159" Type="http://schemas.openxmlformats.org/officeDocument/2006/relationships/image" Target="../media/image7523.png"/><Relationship Id="rId158" Type="http://schemas.openxmlformats.org/officeDocument/2006/relationships/customXml" Target="../ink/ink7547.xml"/><Relationship Id="rId157" Type="http://schemas.openxmlformats.org/officeDocument/2006/relationships/image" Target="../media/image7522.png"/><Relationship Id="rId156" Type="http://schemas.openxmlformats.org/officeDocument/2006/relationships/customXml" Target="../ink/ink7546.xml"/><Relationship Id="rId155" Type="http://schemas.openxmlformats.org/officeDocument/2006/relationships/image" Target="../media/image7521.png"/><Relationship Id="rId154" Type="http://schemas.openxmlformats.org/officeDocument/2006/relationships/customXml" Target="../ink/ink7545.xml"/><Relationship Id="rId153" Type="http://schemas.openxmlformats.org/officeDocument/2006/relationships/image" Target="../media/image7520.png"/><Relationship Id="rId152" Type="http://schemas.openxmlformats.org/officeDocument/2006/relationships/customXml" Target="../ink/ink7544.xml"/><Relationship Id="rId151" Type="http://schemas.openxmlformats.org/officeDocument/2006/relationships/image" Target="../media/image7519.png"/><Relationship Id="rId150" Type="http://schemas.openxmlformats.org/officeDocument/2006/relationships/customXml" Target="../ink/ink7543.xml"/><Relationship Id="rId15" Type="http://schemas.openxmlformats.org/officeDocument/2006/relationships/image" Target="../media/image7451.png"/><Relationship Id="rId149" Type="http://schemas.openxmlformats.org/officeDocument/2006/relationships/image" Target="../media/image7518.png"/><Relationship Id="rId148" Type="http://schemas.openxmlformats.org/officeDocument/2006/relationships/customXml" Target="../ink/ink7542.xml"/><Relationship Id="rId147" Type="http://schemas.openxmlformats.org/officeDocument/2006/relationships/image" Target="../media/image7517.png"/><Relationship Id="rId146" Type="http://schemas.openxmlformats.org/officeDocument/2006/relationships/customXml" Target="../ink/ink7541.xml"/><Relationship Id="rId145" Type="http://schemas.openxmlformats.org/officeDocument/2006/relationships/image" Target="../media/image7516.png"/><Relationship Id="rId144" Type="http://schemas.openxmlformats.org/officeDocument/2006/relationships/customXml" Target="../ink/ink7540.xml"/><Relationship Id="rId143" Type="http://schemas.openxmlformats.org/officeDocument/2006/relationships/image" Target="../media/image7515.png"/><Relationship Id="rId142" Type="http://schemas.openxmlformats.org/officeDocument/2006/relationships/customXml" Target="../ink/ink7539.xml"/><Relationship Id="rId141" Type="http://schemas.openxmlformats.org/officeDocument/2006/relationships/image" Target="../media/image7514.png"/><Relationship Id="rId140" Type="http://schemas.openxmlformats.org/officeDocument/2006/relationships/customXml" Target="../ink/ink7538.xml"/><Relationship Id="rId14" Type="http://schemas.openxmlformats.org/officeDocument/2006/relationships/customXml" Target="../ink/ink7475.xml"/><Relationship Id="rId139" Type="http://schemas.openxmlformats.org/officeDocument/2006/relationships/image" Target="../media/image7513.png"/><Relationship Id="rId138" Type="http://schemas.openxmlformats.org/officeDocument/2006/relationships/customXml" Target="../ink/ink7537.xml"/><Relationship Id="rId137" Type="http://schemas.openxmlformats.org/officeDocument/2006/relationships/image" Target="../media/image7512.png"/><Relationship Id="rId136" Type="http://schemas.openxmlformats.org/officeDocument/2006/relationships/customXml" Target="../ink/ink7536.xml"/><Relationship Id="rId135" Type="http://schemas.openxmlformats.org/officeDocument/2006/relationships/image" Target="../media/image7511.png"/><Relationship Id="rId134" Type="http://schemas.openxmlformats.org/officeDocument/2006/relationships/customXml" Target="../ink/ink7535.xml"/><Relationship Id="rId133" Type="http://schemas.openxmlformats.org/officeDocument/2006/relationships/image" Target="../media/image7510.png"/><Relationship Id="rId132" Type="http://schemas.openxmlformats.org/officeDocument/2006/relationships/customXml" Target="../ink/ink7534.xml"/><Relationship Id="rId131" Type="http://schemas.openxmlformats.org/officeDocument/2006/relationships/image" Target="../media/image7509.png"/><Relationship Id="rId130" Type="http://schemas.openxmlformats.org/officeDocument/2006/relationships/customXml" Target="../ink/ink7533.xml"/><Relationship Id="rId13" Type="http://schemas.openxmlformats.org/officeDocument/2006/relationships/image" Target="../media/image7450.png"/><Relationship Id="rId129" Type="http://schemas.openxmlformats.org/officeDocument/2006/relationships/image" Target="../media/image7508.png"/><Relationship Id="rId128" Type="http://schemas.openxmlformats.org/officeDocument/2006/relationships/customXml" Target="../ink/ink7532.xml"/><Relationship Id="rId127" Type="http://schemas.openxmlformats.org/officeDocument/2006/relationships/image" Target="../media/image7507.png"/><Relationship Id="rId126" Type="http://schemas.openxmlformats.org/officeDocument/2006/relationships/customXml" Target="../ink/ink7531.xml"/><Relationship Id="rId125" Type="http://schemas.openxmlformats.org/officeDocument/2006/relationships/image" Target="../media/image7506.png"/><Relationship Id="rId124" Type="http://schemas.openxmlformats.org/officeDocument/2006/relationships/customXml" Target="../ink/ink7530.xml"/><Relationship Id="rId123" Type="http://schemas.openxmlformats.org/officeDocument/2006/relationships/image" Target="../media/image7505.png"/><Relationship Id="rId122" Type="http://schemas.openxmlformats.org/officeDocument/2006/relationships/customXml" Target="../ink/ink7529.xml"/><Relationship Id="rId121" Type="http://schemas.openxmlformats.org/officeDocument/2006/relationships/image" Target="../media/image7504.png"/><Relationship Id="rId120" Type="http://schemas.openxmlformats.org/officeDocument/2006/relationships/customXml" Target="../ink/ink7528.xml"/><Relationship Id="rId12" Type="http://schemas.openxmlformats.org/officeDocument/2006/relationships/customXml" Target="../ink/ink7474.xml"/><Relationship Id="rId119" Type="http://schemas.openxmlformats.org/officeDocument/2006/relationships/image" Target="../media/image7503.png"/><Relationship Id="rId118" Type="http://schemas.openxmlformats.org/officeDocument/2006/relationships/customXml" Target="../ink/ink7527.xml"/><Relationship Id="rId117" Type="http://schemas.openxmlformats.org/officeDocument/2006/relationships/image" Target="../media/image7502.png"/><Relationship Id="rId116" Type="http://schemas.openxmlformats.org/officeDocument/2006/relationships/customXml" Target="../ink/ink7526.xml"/><Relationship Id="rId115" Type="http://schemas.openxmlformats.org/officeDocument/2006/relationships/image" Target="../media/image7501.png"/><Relationship Id="rId114" Type="http://schemas.openxmlformats.org/officeDocument/2006/relationships/customXml" Target="../ink/ink7525.xml"/><Relationship Id="rId113" Type="http://schemas.openxmlformats.org/officeDocument/2006/relationships/image" Target="../media/image7500.png"/><Relationship Id="rId112" Type="http://schemas.openxmlformats.org/officeDocument/2006/relationships/customXml" Target="../ink/ink7524.xml"/><Relationship Id="rId111" Type="http://schemas.openxmlformats.org/officeDocument/2006/relationships/image" Target="../media/image7499.png"/><Relationship Id="rId110" Type="http://schemas.openxmlformats.org/officeDocument/2006/relationships/customXml" Target="../ink/ink7523.xml"/><Relationship Id="rId11" Type="http://schemas.openxmlformats.org/officeDocument/2006/relationships/image" Target="../media/image7449.png"/><Relationship Id="rId109" Type="http://schemas.openxmlformats.org/officeDocument/2006/relationships/image" Target="../media/image7498.png"/><Relationship Id="rId108" Type="http://schemas.openxmlformats.org/officeDocument/2006/relationships/customXml" Target="../ink/ink7522.xml"/><Relationship Id="rId107" Type="http://schemas.openxmlformats.org/officeDocument/2006/relationships/image" Target="../media/image7497.png"/><Relationship Id="rId106" Type="http://schemas.openxmlformats.org/officeDocument/2006/relationships/customXml" Target="../ink/ink7521.xml"/><Relationship Id="rId105" Type="http://schemas.openxmlformats.org/officeDocument/2006/relationships/image" Target="../media/image7496.png"/><Relationship Id="rId104" Type="http://schemas.openxmlformats.org/officeDocument/2006/relationships/customXml" Target="../ink/ink7520.xml"/><Relationship Id="rId103" Type="http://schemas.openxmlformats.org/officeDocument/2006/relationships/image" Target="../media/image7495.png"/><Relationship Id="rId102" Type="http://schemas.openxmlformats.org/officeDocument/2006/relationships/customXml" Target="../ink/ink7519.xml"/><Relationship Id="rId101" Type="http://schemas.openxmlformats.org/officeDocument/2006/relationships/image" Target="../media/image7494.png"/><Relationship Id="rId100" Type="http://schemas.openxmlformats.org/officeDocument/2006/relationships/customXml" Target="../ink/ink7518.xml"/><Relationship Id="rId10" Type="http://schemas.openxmlformats.org/officeDocument/2006/relationships/customXml" Target="../ink/ink7473.xml"/><Relationship Id="rId1" Type="http://schemas.openxmlformats.org/officeDocument/2006/relationships/image" Target="../media/image7444.emf"/></Relationships>
</file>

<file path=ppt/slides/_rels/slide26.xml.rels><?xml version="1.0" encoding="UTF-8" standalone="yes"?>
<Relationships xmlns="http://schemas.openxmlformats.org/package/2006/relationships"><Relationship Id="rId99" Type="http://schemas.openxmlformats.org/officeDocument/2006/relationships/image" Target="../media/image7764.png"/><Relationship Id="rId98" Type="http://schemas.openxmlformats.org/officeDocument/2006/relationships/customXml" Target="../ink/ink7789.xml"/><Relationship Id="rId97" Type="http://schemas.openxmlformats.org/officeDocument/2006/relationships/image" Target="../media/image7763.png"/><Relationship Id="rId96" Type="http://schemas.openxmlformats.org/officeDocument/2006/relationships/customXml" Target="../ink/ink7788.xml"/><Relationship Id="rId95" Type="http://schemas.openxmlformats.org/officeDocument/2006/relationships/image" Target="../media/image7762.png"/><Relationship Id="rId94" Type="http://schemas.openxmlformats.org/officeDocument/2006/relationships/customXml" Target="../ink/ink7787.xml"/><Relationship Id="rId93" Type="http://schemas.openxmlformats.org/officeDocument/2006/relationships/image" Target="../media/image7761.png"/><Relationship Id="rId92" Type="http://schemas.openxmlformats.org/officeDocument/2006/relationships/customXml" Target="../ink/ink7786.xml"/><Relationship Id="rId91" Type="http://schemas.openxmlformats.org/officeDocument/2006/relationships/image" Target="../media/image7760.png"/><Relationship Id="rId90" Type="http://schemas.openxmlformats.org/officeDocument/2006/relationships/customXml" Target="../ink/ink7785.xml"/><Relationship Id="rId9" Type="http://schemas.openxmlformats.org/officeDocument/2006/relationships/image" Target="../media/image7719.png"/><Relationship Id="rId89" Type="http://schemas.openxmlformats.org/officeDocument/2006/relationships/image" Target="../media/image7759.png"/><Relationship Id="rId88" Type="http://schemas.openxmlformats.org/officeDocument/2006/relationships/customXml" Target="../ink/ink7784.xml"/><Relationship Id="rId87" Type="http://schemas.openxmlformats.org/officeDocument/2006/relationships/image" Target="../media/image7758.png"/><Relationship Id="rId86" Type="http://schemas.openxmlformats.org/officeDocument/2006/relationships/customXml" Target="../ink/ink7783.xml"/><Relationship Id="rId85" Type="http://schemas.openxmlformats.org/officeDocument/2006/relationships/image" Target="../media/image7757.png"/><Relationship Id="rId84" Type="http://schemas.openxmlformats.org/officeDocument/2006/relationships/customXml" Target="../ink/ink7782.xml"/><Relationship Id="rId83" Type="http://schemas.openxmlformats.org/officeDocument/2006/relationships/image" Target="../media/image7756.png"/><Relationship Id="rId82" Type="http://schemas.openxmlformats.org/officeDocument/2006/relationships/customXml" Target="../ink/ink7781.xml"/><Relationship Id="rId81" Type="http://schemas.openxmlformats.org/officeDocument/2006/relationships/image" Target="../media/image7755.png"/><Relationship Id="rId80" Type="http://schemas.openxmlformats.org/officeDocument/2006/relationships/customXml" Target="../ink/ink7780.xml"/><Relationship Id="rId8" Type="http://schemas.openxmlformats.org/officeDocument/2006/relationships/customXml" Target="../ink/ink7744.xml"/><Relationship Id="rId79" Type="http://schemas.openxmlformats.org/officeDocument/2006/relationships/image" Target="../media/image7754.png"/><Relationship Id="rId78" Type="http://schemas.openxmlformats.org/officeDocument/2006/relationships/customXml" Target="../ink/ink7779.xml"/><Relationship Id="rId77" Type="http://schemas.openxmlformats.org/officeDocument/2006/relationships/image" Target="../media/image7753.png"/><Relationship Id="rId76" Type="http://schemas.openxmlformats.org/officeDocument/2006/relationships/customXml" Target="../ink/ink7778.xml"/><Relationship Id="rId75" Type="http://schemas.openxmlformats.org/officeDocument/2006/relationships/image" Target="../media/image7752.png"/><Relationship Id="rId74" Type="http://schemas.openxmlformats.org/officeDocument/2006/relationships/customXml" Target="../ink/ink7777.xml"/><Relationship Id="rId73" Type="http://schemas.openxmlformats.org/officeDocument/2006/relationships/image" Target="../media/image7751.png"/><Relationship Id="rId72" Type="http://schemas.openxmlformats.org/officeDocument/2006/relationships/customXml" Target="../ink/ink7776.xml"/><Relationship Id="rId71" Type="http://schemas.openxmlformats.org/officeDocument/2006/relationships/image" Target="../media/image7750.png"/><Relationship Id="rId70" Type="http://schemas.openxmlformats.org/officeDocument/2006/relationships/customXml" Target="../ink/ink7775.xml"/><Relationship Id="rId7" Type="http://schemas.openxmlformats.org/officeDocument/2006/relationships/image" Target="../media/image7718.png"/><Relationship Id="rId69" Type="http://schemas.openxmlformats.org/officeDocument/2006/relationships/image" Target="../media/image7749.png"/><Relationship Id="rId68" Type="http://schemas.openxmlformats.org/officeDocument/2006/relationships/customXml" Target="../ink/ink7774.xml"/><Relationship Id="rId67" Type="http://schemas.openxmlformats.org/officeDocument/2006/relationships/image" Target="../media/image7748.png"/><Relationship Id="rId66" Type="http://schemas.openxmlformats.org/officeDocument/2006/relationships/customXml" Target="../ink/ink7773.xml"/><Relationship Id="rId65" Type="http://schemas.openxmlformats.org/officeDocument/2006/relationships/image" Target="../media/image7747.png"/><Relationship Id="rId64" Type="http://schemas.openxmlformats.org/officeDocument/2006/relationships/customXml" Target="../ink/ink7772.xml"/><Relationship Id="rId63" Type="http://schemas.openxmlformats.org/officeDocument/2006/relationships/image" Target="../media/image7746.png"/><Relationship Id="rId62" Type="http://schemas.openxmlformats.org/officeDocument/2006/relationships/customXml" Target="../ink/ink7771.xml"/><Relationship Id="rId61" Type="http://schemas.openxmlformats.org/officeDocument/2006/relationships/image" Target="../media/image7745.png"/><Relationship Id="rId60" Type="http://schemas.openxmlformats.org/officeDocument/2006/relationships/customXml" Target="../ink/ink7770.xml"/><Relationship Id="rId6" Type="http://schemas.openxmlformats.org/officeDocument/2006/relationships/customXml" Target="../ink/ink7743.xml"/><Relationship Id="rId59" Type="http://schemas.openxmlformats.org/officeDocument/2006/relationships/image" Target="../media/image7744.png"/><Relationship Id="rId58" Type="http://schemas.openxmlformats.org/officeDocument/2006/relationships/customXml" Target="../ink/ink7769.xml"/><Relationship Id="rId57" Type="http://schemas.openxmlformats.org/officeDocument/2006/relationships/image" Target="../media/image7743.png"/><Relationship Id="rId56" Type="http://schemas.openxmlformats.org/officeDocument/2006/relationships/customXml" Target="../ink/ink7768.xml"/><Relationship Id="rId55" Type="http://schemas.openxmlformats.org/officeDocument/2006/relationships/image" Target="../media/image7742.png"/><Relationship Id="rId54" Type="http://schemas.openxmlformats.org/officeDocument/2006/relationships/customXml" Target="../ink/ink7767.xml"/><Relationship Id="rId53" Type="http://schemas.openxmlformats.org/officeDocument/2006/relationships/image" Target="../media/image7741.png"/><Relationship Id="rId52" Type="http://schemas.openxmlformats.org/officeDocument/2006/relationships/customXml" Target="../ink/ink7766.xml"/><Relationship Id="rId51" Type="http://schemas.openxmlformats.org/officeDocument/2006/relationships/image" Target="../media/image7740.png"/><Relationship Id="rId50" Type="http://schemas.openxmlformats.org/officeDocument/2006/relationships/customXml" Target="../ink/ink7765.xml"/><Relationship Id="rId5" Type="http://schemas.openxmlformats.org/officeDocument/2006/relationships/image" Target="../media/image7717.png"/><Relationship Id="rId49" Type="http://schemas.openxmlformats.org/officeDocument/2006/relationships/image" Target="../media/image7739.png"/><Relationship Id="rId48" Type="http://schemas.openxmlformats.org/officeDocument/2006/relationships/customXml" Target="../ink/ink7764.xml"/><Relationship Id="rId47" Type="http://schemas.openxmlformats.org/officeDocument/2006/relationships/image" Target="../media/image7738.png"/><Relationship Id="rId46" Type="http://schemas.openxmlformats.org/officeDocument/2006/relationships/customXml" Target="../ink/ink7763.xml"/><Relationship Id="rId45" Type="http://schemas.openxmlformats.org/officeDocument/2006/relationships/image" Target="../media/image7737.png"/><Relationship Id="rId44" Type="http://schemas.openxmlformats.org/officeDocument/2006/relationships/customXml" Target="../ink/ink7762.xml"/><Relationship Id="rId433" Type="http://schemas.openxmlformats.org/officeDocument/2006/relationships/slideLayout" Target="../slideLayouts/slideLayout1.xml"/><Relationship Id="rId432" Type="http://schemas.openxmlformats.org/officeDocument/2006/relationships/tags" Target="../tags/tag88.xml"/><Relationship Id="rId431" Type="http://schemas.openxmlformats.org/officeDocument/2006/relationships/image" Target="../media/image7930.png"/><Relationship Id="rId430" Type="http://schemas.openxmlformats.org/officeDocument/2006/relationships/customXml" Target="../ink/ink7955.xml"/><Relationship Id="rId43" Type="http://schemas.openxmlformats.org/officeDocument/2006/relationships/image" Target="../media/image7736.png"/><Relationship Id="rId429" Type="http://schemas.openxmlformats.org/officeDocument/2006/relationships/image" Target="../media/image7929.png"/><Relationship Id="rId428" Type="http://schemas.openxmlformats.org/officeDocument/2006/relationships/customXml" Target="../ink/ink7954.xml"/><Relationship Id="rId427" Type="http://schemas.openxmlformats.org/officeDocument/2006/relationships/image" Target="../media/image7928.png"/><Relationship Id="rId426" Type="http://schemas.openxmlformats.org/officeDocument/2006/relationships/customXml" Target="../ink/ink7953.xml"/><Relationship Id="rId425" Type="http://schemas.openxmlformats.org/officeDocument/2006/relationships/image" Target="../media/image7927.png"/><Relationship Id="rId424" Type="http://schemas.openxmlformats.org/officeDocument/2006/relationships/customXml" Target="../ink/ink7952.xml"/><Relationship Id="rId423" Type="http://schemas.openxmlformats.org/officeDocument/2006/relationships/image" Target="../media/image7926.png"/><Relationship Id="rId422" Type="http://schemas.openxmlformats.org/officeDocument/2006/relationships/customXml" Target="../ink/ink7951.xml"/><Relationship Id="rId421" Type="http://schemas.openxmlformats.org/officeDocument/2006/relationships/image" Target="../media/image7925.png"/><Relationship Id="rId420" Type="http://schemas.openxmlformats.org/officeDocument/2006/relationships/customXml" Target="../ink/ink7950.xml"/><Relationship Id="rId42" Type="http://schemas.openxmlformats.org/officeDocument/2006/relationships/customXml" Target="../ink/ink7761.xml"/><Relationship Id="rId419" Type="http://schemas.openxmlformats.org/officeDocument/2006/relationships/image" Target="../media/image7924.png"/><Relationship Id="rId418" Type="http://schemas.openxmlformats.org/officeDocument/2006/relationships/customXml" Target="../ink/ink7949.xml"/><Relationship Id="rId417" Type="http://schemas.openxmlformats.org/officeDocument/2006/relationships/image" Target="../media/image7923.png"/><Relationship Id="rId416" Type="http://schemas.openxmlformats.org/officeDocument/2006/relationships/customXml" Target="../ink/ink7948.xml"/><Relationship Id="rId415" Type="http://schemas.openxmlformats.org/officeDocument/2006/relationships/image" Target="../media/image7922.png"/><Relationship Id="rId414" Type="http://schemas.openxmlformats.org/officeDocument/2006/relationships/customXml" Target="../ink/ink7947.xml"/><Relationship Id="rId413" Type="http://schemas.openxmlformats.org/officeDocument/2006/relationships/image" Target="../media/image7921.png"/><Relationship Id="rId412" Type="http://schemas.openxmlformats.org/officeDocument/2006/relationships/customXml" Target="../ink/ink7946.xml"/><Relationship Id="rId411" Type="http://schemas.openxmlformats.org/officeDocument/2006/relationships/image" Target="../media/image7920.png"/><Relationship Id="rId410" Type="http://schemas.openxmlformats.org/officeDocument/2006/relationships/customXml" Target="../ink/ink7945.xml"/><Relationship Id="rId41" Type="http://schemas.openxmlformats.org/officeDocument/2006/relationships/image" Target="../media/image7735.png"/><Relationship Id="rId409" Type="http://schemas.openxmlformats.org/officeDocument/2006/relationships/image" Target="../media/image7919.png"/><Relationship Id="rId408" Type="http://schemas.openxmlformats.org/officeDocument/2006/relationships/customXml" Target="../ink/ink7944.xml"/><Relationship Id="rId407" Type="http://schemas.openxmlformats.org/officeDocument/2006/relationships/image" Target="../media/image7918.png"/><Relationship Id="rId406" Type="http://schemas.openxmlformats.org/officeDocument/2006/relationships/customXml" Target="../ink/ink7943.xml"/><Relationship Id="rId405" Type="http://schemas.openxmlformats.org/officeDocument/2006/relationships/image" Target="../media/image7917.png"/><Relationship Id="rId404" Type="http://schemas.openxmlformats.org/officeDocument/2006/relationships/customXml" Target="../ink/ink7942.xml"/><Relationship Id="rId403" Type="http://schemas.openxmlformats.org/officeDocument/2006/relationships/image" Target="../media/image7916.png"/><Relationship Id="rId402" Type="http://schemas.openxmlformats.org/officeDocument/2006/relationships/customXml" Target="../ink/ink7941.xml"/><Relationship Id="rId401" Type="http://schemas.openxmlformats.org/officeDocument/2006/relationships/image" Target="../media/image7915.png"/><Relationship Id="rId400" Type="http://schemas.openxmlformats.org/officeDocument/2006/relationships/customXml" Target="../ink/ink7940.xml"/><Relationship Id="rId40" Type="http://schemas.openxmlformats.org/officeDocument/2006/relationships/customXml" Target="../ink/ink7760.xml"/><Relationship Id="rId4" Type="http://schemas.openxmlformats.org/officeDocument/2006/relationships/customXml" Target="../ink/ink7742.xml"/><Relationship Id="rId399" Type="http://schemas.openxmlformats.org/officeDocument/2006/relationships/image" Target="../media/image7914.png"/><Relationship Id="rId398" Type="http://schemas.openxmlformats.org/officeDocument/2006/relationships/customXml" Target="../ink/ink7939.xml"/><Relationship Id="rId397" Type="http://schemas.openxmlformats.org/officeDocument/2006/relationships/image" Target="../media/image7913.png"/><Relationship Id="rId396" Type="http://schemas.openxmlformats.org/officeDocument/2006/relationships/customXml" Target="../ink/ink7938.xml"/><Relationship Id="rId395" Type="http://schemas.openxmlformats.org/officeDocument/2006/relationships/image" Target="../media/image7912.png"/><Relationship Id="rId394" Type="http://schemas.openxmlformats.org/officeDocument/2006/relationships/customXml" Target="../ink/ink7937.xml"/><Relationship Id="rId393" Type="http://schemas.openxmlformats.org/officeDocument/2006/relationships/image" Target="../media/image7911.png"/><Relationship Id="rId392" Type="http://schemas.openxmlformats.org/officeDocument/2006/relationships/customXml" Target="../ink/ink7936.xml"/><Relationship Id="rId391" Type="http://schemas.openxmlformats.org/officeDocument/2006/relationships/image" Target="../media/image7910.png"/><Relationship Id="rId390" Type="http://schemas.openxmlformats.org/officeDocument/2006/relationships/customXml" Target="../ink/ink7935.xml"/><Relationship Id="rId39" Type="http://schemas.openxmlformats.org/officeDocument/2006/relationships/image" Target="../media/image7734.png"/><Relationship Id="rId389" Type="http://schemas.openxmlformats.org/officeDocument/2006/relationships/image" Target="../media/image7909.png"/><Relationship Id="rId388" Type="http://schemas.openxmlformats.org/officeDocument/2006/relationships/customXml" Target="../ink/ink7934.xml"/><Relationship Id="rId387" Type="http://schemas.openxmlformats.org/officeDocument/2006/relationships/image" Target="../media/image7908.png"/><Relationship Id="rId386" Type="http://schemas.openxmlformats.org/officeDocument/2006/relationships/customXml" Target="../ink/ink7933.xml"/><Relationship Id="rId385" Type="http://schemas.openxmlformats.org/officeDocument/2006/relationships/image" Target="../media/image7907.png"/><Relationship Id="rId384" Type="http://schemas.openxmlformats.org/officeDocument/2006/relationships/customXml" Target="../ink/ink7932.xml"/><Relationship Id="rId383" Type="http://schemas.openxmlformats.org/officeDocument/2006/relationships/image" Target="../media/image7906.png"/><Relationship Id="rId382" Type="http://schemas.openxmlformats.org/officeDocument/2006/relationships/customXml" Target="../ink/ink7931.xml"/><Relationship Id="rId381" Type="http://schemas.openxmlformats.org/officeDocument/2006/relationships/image" Target="../media/image7905.png"/><Relationship Id="rId380" Type="http://schemas.openxmlformats.org/officeDocument/2006/relationships/customXml" Target="../ink/ink7930.xml"/><Relationship Id="rId38" Type="http://schemas.openxmlformats.org/officeDocument/2006/relationships/customXml" Target="../ink/ink7759.xml"/><Relationship Id="rId379" Type="http://schemas.openxmlformats.org/officeDocument/2006/relationships/image" Target="../media/image7904.png"/><Relationship Id="rId378" Type="http://schemas.openxmlformats.org/officeDocument/2006/relationships/customXml" Target="../ink/ink7929.xml"/><Relationship Id="rId377" Type="http://schemas.openxmlformats.org/officeDocument/2006/relationships/image" Target="../media/image7903.png"/><Relationship Id="rId376" Type="http://schemas.openxmlformats.org/officeDocument/2006/relationships/customXml" Target="../ink/ink7928.xml"/><Relationship Id="rId375" Type="http://schemas.openxmlformats.org/officeDocument/2006/relationships/image" Target="../media/image7902.png"/><Relationship Id="rId374" Type="http://schemas.openxmlformats.org/officeDocument/2006/relationships/customXml" Target="../ink/ink7927.xml"/><Relationship Id="rId373" Type="http://schemas.openxmlformats.org/officeDocument/2006/relationships/image" Target="../media/image7901.png"/><Relationship Id="rId372" Type="http://schemas.openxmlformats.org/officeDocument/2006/relationships/customXml" Target="../ink/ink7926.xml"/><Relationship Id="rId371" Type="http://schemas.openxmlformats.org/officeDocument/2006/relationships/image" Target="../media/image7900.png"/><Relationship Id="rId370" Type="http://schemas.openxmlformats.org/officeDocument/2006/relationships/customXml" Target="../ink/ink7925.xml"/><Relationship Id="rId37" Type="http://schemas.openxmlformats.org/officeDocument/2006/relationships/image" Target="../media/image7733.png"/><Relationship Id="rId369" Type="http://schemas.openxmlformats.org/officeDocument/2006/relationships/image" Target="../media/image7899.png"/><Relationship Id="rId368" Type="http://schemas.openxmlformats.org/officeDocument/2006/relationships/customXml" Target="../ink/ink7924.xml"/><Relationship Id="rId367" Type="http://schemas.openxmlformats.org/officeDocument/2006/relationships/image" Target="../media/image7898.png"/><Relationship Id="rId366" Type="http://schemas.openxmlformats.org/officeDocument/2006/relationships/customXml" Target="../ink/ink7923.xml"/><Relationship Id="rId365" Type="http://schemas.openxmlformats.org/officeDocument/2006/relationships/image" Target="../media/image7897.png"/><Relationship Id="rId364" Type="http://schemas.openxmlformats.org/officeDocument/2006/relationships/customXml" Target="../ink/ink7922.xml"/><Relationship Id="rId363" Type="http://schemas.openxmlformats.org/officeDocument/2006/relationships/image" Target="../media/image7896.png"/><Relationship Id="rId362" Type="http://schemas.openxmlformats.org/officeDocument/2006/relationships/customXml" Target="../ink/ink7921.xml"/><Relationship Id="rId361" Type="http://schemas.openxmlformats.org/officeDocument/2006/relationships/image" Target="../media/image7895.png"/><Relationship Id="rId360" Type="http://schemas.openxmlformats.org/officeDocument/2006/relationships/customXml" Target="../ink/ink7920.xml"/><Relationship Id="rId36" Type="http://schemas.openxmlformats.org/officeDocument/2006/relationships/customXml" Target="../ink/ink7758.xml"/><Relationship Id="rId359" Type="http://schemas.openxmlformats.org/officeDocument/2006/relationships/image" Target="../media/image7894.png"/><Relationship Id="rId358" Type="http://schemas.openxmlformats.org/officeDocument/2006/relationships/customXml" Target="../ink/ink7919.xml"/><Relationship Id="rId357" Type="http://schemas.openxmlformats.org/officeDocument/2006/relationships/image" Target="../media/image7893.png"/><Relationship Id="rId356" Type="http://schemas.openxmlformats.org/officeDocument/2006/relationships/customXml" Target="../ink/ink7918.xml"/><Relationship Id="rId355" Type="http://schemas.openxmlformats.org/officeDocument/2006/relationships/image" Target="../media/image7892.png"/><Relationship Id="rId354" Type="http://schemas.openxmlformats.org/officeDocument/2006/relationships/customXml" Target="../ink/ink7917.xml"/><Relationship Id="rId353" Type="http://schemas.openxmlformats.org/officeDocument/2006/relationships/image" Target="../media/image7891.png"/><Relationship Id="rId352" Type="http://schemas.openxmlformats.org/officeDocument/2006/relationships/customXml" Target="../ink/ink7916.xml"/><Relationship Id="rId351" Type="http://schemas.openxmlformats.org/officeDocument/2006/relationships/image" Target="../media/image7890.png"/><Relationship Id="rId350" Type="http://schemas.openxmlformats.org/officeDocument/2006/relationships/customXml" Target="../ink/ink7915.xml"/><Relationship Id="rId35" Type="http://schemas.openxmlformats.org/officeDocument/2006/relationships/image" Target="../media/image7732.png"/><Relationship Id="rId349" Type="http://schemas.openxmlformats.org/officeDocument/2006/relationships/image" Target="../media/image7889.png"/><Relationship Id="rId348" Type="http://schemas.openxmlformats.org/officeDocument/2006/relationships/customXml" Target="../ink/ink7914.xml"/><Relationship Id="rId347" Type="http://schemas.openxmlformats.org/officeDocument/2006/relationships/image" Target="../media/image7888.png"/><Relationship Id="rId346" Type="http://schemas.openxmlformats.org/officeDocument/2006/relationships/customXml" Target="../ink/ink7913.xml"/><Relationship Id="rId345" Type="http://schemas.openxmlformats.org/officeDocument/2006/relationships/image" Target="../media/image7887.png"/><Relationship Id="rId344" Type="http://schemas.openxmlformats.org/officeDocument/2006/relationships/customXml" Target="../ink/ink7912.xml"/><Relationship Id="rId343" Type="http://schemas.openxmlformats.org/officeDocument/2006/relationships/image" Target="../media/image7886.png"/><Relationship Id="rId342" Type="http://schemas.openxmlformats.org/officeDocument/2006/relationships/customXml" Target="../ink/ink7911.xml"/><Relationship Id="rId341" Type="http://schemas.openxmlformats.org/officeDocument/2006/relationships/image" Target="../media/image7885.png"/><Relationship Id="rId340" Type="http://schemas.openxmlformats.org/officeDocument/2006/relationships/customXml" Target="../ink/ink7910.xml"/><Relationship Id="rId34" Type="http://schemas.openxmlformats.org/officeDocument/2006/relationships/customXml" Target="../ink/ink7757.xml"/><Relationship Id="rId339" Type="http://schemas.openxmlformats.org/officeDocument/2006/relationships/image" Target="../media/image7884.png"/><Relationship Id="rId338" Type="http://schemas.openxmlformats.org/officeDocument/2006/relationships/customXml" Target="../ink/ink7909.xml"/><Relationship Id="rId337" Type="http://schemas.openxmlformats.org/officeDocument/2006/relationships/image" Target="../media/image7883.png"/><Relationship Id="rId336" Type="http://schemas.openxmlformats.org/officeDocument/2006/relationships/customXml" Target="../ink/ink7908.xml"/><Relationship Id="rId335" Type="http://schemas.openxmlformats.org/officeDocument/2006/relationships/image" Target="../media/image7882.png"/><Relationship Id="rId334" Type="http://schemas.openxmlformats.org/officeDocument/2006/relationships/customXml" Target="../ink/ink7907.xml"/><Relationship Id="rId333" Type="http://schemas.openxmlformats.org/officeDocument/2006/relationships/image" Target="../media/image7881.png"/><Relationship Id="rId332" Type="http://schemas.openxmlformats.org/officeDocument/2006/relationships/customXml" Target="../ink/ink7906.xml"/><Relationship Id="rId331" Type="http://schemas.openxmlformats.org/officeDocument/2006/relationships/image" Target="../media/image7880.png"/><Relationship Id="rId330" Type="http://schemas.openxmlformats.org/officeDocument/2006/relationships/customXml" Target="../ink/ink7905.xml"/><Relationship Id="rId33" Type="http://schemas.openxmlformats.org/officeDocument/2006/relationships/image" Target="../media/image7731.png"/><Relationship Id="rId329" Type="http://schemas.openxmlformats.org/officeDocument/2006/relationships/image" Target="../media/image7879.png"/><Relationship Id="rId328" Type="http://schemas.openxmlformats.org/officeDocument/2006/relationships/customXml" Target="../ink/ink7904.xml"/><Relationship Id="rId327" Type="http://schemas.openxmlformats.org/officeDocument/2006/relationships/image" Target="../media/image7878.png"/><Relationship Id="rId326" Type="http://schemas.openxmlformats.org/officeDocument/2006/relationships/customXml" Target="../ink/ink7903.xml"/><Relationship Id="rId325" Type="http://schemas.openxmlformats.org/officeDocument/2006/relationships/image" Target="../media/image7877.png"/><Relationship Id="rId324" Type="http://schemas.openxmlformats.org/officeDocument/2006/relationships/customXml" Target="../ink/ink7902.xml"/><Relationship Id="rId323" Type="http://schemas.openxmlformats.org/officeDocument/2006/relationships/image" Target="../media/image7876.png"/><Relationship Id="rId322" Type="http://schemas.openxmlformats.org/officeDocument/2006/relationships/customXml" Target="../ink/ink7901.xml"/><Relationship Id="rId321" Type="http://schemas.openxmlformats.org/officeDocument/2006/relationships/image" Target="../media/image7875.png"/><Relationship Id="rId320" Type="http://schemas.openxmlformats.org/officeDocument/2006/relationships/customXml" Target="../ink/ink7900.xml"/><Relationship Id="rId32" Type="http://schemas.openxmlformats.org/officeDocument/2006/relationships/customXml" Target="../ink/ink7756.xml"/><Relationship Id="rId319" Type="http://schemas.openxmlformats.org/officeDocument/2006/relationships/image" Target="../media/image7874.png"/><Relationship Id="rId318" Type="http://schemas.openxmlformats.org/officeDocument/2006/relationships/customXml" Target="../ink/ink7899.xml"/><Relationship Id="rId317" Type="http://schemas.openxmlformats.org/officeDocument/2006/relationships/image" Target="../media/image7873.png"/><Relationship Id="rId316" Type="http://schemas.openxmlformats.org/officeDocument/2006/relationships/customXml" Target="../ink/ink7898.xml"/><Relationship Id="rId315" Type="http://schemas.openxmlformats.org/officeDocument/2006/relationships/image" Target="../media/image7872.png"/><Relationship Id="rId314" Type="http://schemas.openxmlformats.org/officeDocument/2006/relationships/customXml" Target="../ink/ink7897.xml"/><Relationship Id="rId313" Type="http://schemas.openxmlformats.org/officeDocument/2006/relationships/image" Target="../media/image7871.png"/><Relationship Id="rId312" Type="http://schemas.openxmlformats.org/officeDocument/2006/relationships/customXml" Target="../ink/ink7896.xml"/><Relationship Id="rId311" Type="http://schemas.openxmlformats.org/officeDocument/2006/relationships/image" Target="../media/image7870.png"/><Relationship Id="rId310" Type="http://schemas.openxmlformats.org/officeDocument/2006/relationships/customXml" Target="../ink/ink7895.xml"/><Relationship Id="rId31" Type="http://schemas.openxmlformats.org/officeDocument/2006/relationships/image" Target="../media/image7730.png"/><Relationship Id="rId309" Type="http://schemas.openxmlformats.org/officeDocument/2006/relationships/image" Target="../media/image7869.png"/><Relationship Id="rId308" Type="http://schemas.openxmlformats.org/officeDocument/2006/relationships/customXml" Target="../ink/ink7894.xml"/><Relationship Id="rId307" Type="http://schemas.openxmlformats.org/officeDocument/2006/relationships/image" Target="../media/image7868.png"/><Relationship Id="rId306" Type="http://schemas.openxmlformats.org/officeDocument/2006/relationships/customXml" Target="../ink/ink7893.xml"/><Relationship Id="rId305" Type="http://schemas.openxmlformats.org/officeDocument/2006/relationships/image" Target="../media/image7867.png"/><Relationship Id="rId304" Type="http://schemas.openxmlformats.org/officeDocument/2006/relationships/customXml" Target="../ink/ink7892.xml"/><Relationship Id="rId303" Type="http://schemas.openxmlformats.org/officeDocument/2006/relationships/image" Target="../media/image7866.png"/><Relationship Id="rId302" Type="http://schemas.openxmlformats.org/officeDocument/2006/relationships/customXml" Target="../ink/ink7891.xml"/><Relationship Id="rId301" Type="http://schemas.openxmlformats.org/officeDocument/2006/relationships/image" Target="../media/image7865.png"/><Relationship Id="rId300" Type="http://schemas.openxmlformats.org/officeDocument/2006/relationships/customXml" Target="../ink/ink7890.xml"/><Relationship Id="rId30" Type="http://schemas.openxmlformats.org/officeDocument/2006/relationships/customXml" Target="../ink/ink7755.xml"/><Relationship Id="rId3" Type="http://schemas.openxmlformats.org/officeDocument/2006/relationships/image" Target="../media/image7716.png"/><Relationship Id="rId299" Type="http://schemas.openxmlformats.org/officeDocument/2006/relationships/image" Target="../media/image7864.png"/><Relationship Id="rId298" Type="http://schemas.openxmlformats.org/officeDocument/2006/relationships/customXml" Target="../ink/ink7889.xml"/><Relationship Id="rId297" Type="http://schemas.openxmlformats.org/officeDocument/2006/relationships/image" Target="../media/image7863.png"/><Relationship Id="rId296" Type="http://schemas.openxmlformats.org/officeDocument/2006/relationships/customXml" Target="../ink/ink7888.xml"/><Relationship Id="rId295" Type="http://schemas.openxmlformats.org/officeDocument/2006/relationships/image" Target="../media/image7862.png"/><Relationship Id="rId294" Type="http://schemas.openxmlformats.org/officeDocument/2006/relationships/customXml" Target="../ink/ink7887.xml"/><Relationship Id="rId293" Type="http://schemas.openxmlformats.org/officeDocument/2006/relationships/image" Target="../media/image7861.png"/><Relationship Id="rId292" Type="http://schemas.openxmlformats.org/officeDocument/2006/relationships/customXml" Target="../ink/ink7886.xml"/><Relationship Id="rId291" Type="http://schemas.openxmlformats.org/officeDocument/2006/relationships/image" Target="../media/image7860.png"/><Relationship Id="rId290" Type="http://schemas.openxmlformats.org/officeDocument/2006/relationships/customXml" Target="../ink/ink7885.xml"/><Relationship Id="rId29" Type="http://schemas.openxmlformats.org/officeDocument/2006/relationships/image" Target="../media/image7729.png"/><Relationship Id="rId289" Type="http://schemas.openxmlformats.org/officeDocument/2006/relationships/image" Target="../media/image7859.png"/><Relationship Id="rId288" Type="http://schemas.openxmlformats.org/officeDocument/2006/relationships/customXml" Target="../ink/ink7884.xml"/><Relationship Id="rId287" Type="http://schemas.openxmlformats.org/officeDocument/2006/relationships/image" Target="../media/image7858.png"/><Relationship Id="rId286" Type="http://schemas.openxmlformats.org/officeDocument/2006/relationships/customXml" Target="../ink/ink7883.xml"/><Relationship Id="rId285" Type="http://schemas.openxmlformats.org/officeDocument/2006/relationships/image" Target="../media/image7857.png"/><Relationship Id="rId284" Type="http://schemas.openxmlformats.org/officeDocument/2006/relationships/customXml" Target="../ink/ink7882.xml"/><Relationship Id="rId283" Type="http://schemas.openxmlformats.org/officeDocument/2006/relationships/image" Target="../media/image7856.png"/><Relationship Id="rId282" Type="http://schemas.openxmlformats.org/officeDocument/2006/relationships/customXml" Target="../ink/ink7881.xml"/><Relationship Id="rId281" Type="http://schemas.openxmlformats.org/officeDocument/2006/relationships/image" Target="../media/image7855.png"/><Relationship Id="rId280" Type="http://schemas.openxmlformats.org/officeDocument/2006/relationships/customXml" Target="../ink/ink7880.xml"/><Relationship Id="rId28" Type="http://schemas.openxmlformats.org/officeDocument/2006/relationships/customXml" Target="../ink/ink7754.xml"/><Relationship Id="rId279" Type="http://schemas.openxmlformats.org/officeDocument/2006/relationships/image" Target="../media/image7854.png"/><Relationship Id="rId278" Type="http://schemas.openxmlformats.org/officeDocument/2006/relationships/customXml" Target="../ink/ink7879.xml"/><Relationship Id="rId277" Type="http://schemas.openxmlformats.org/officeDocument/2006/relationships/image" Target="../media/image7853.png"/><Relationship Id="rId276" Type="http://schemas.openxmlformats.org/officeDocument/2006/relationships/customXml" Target="../ink/ink7878.xml"/><Relationship Id="rId275" Type="http://schemas.openxmlformats.org/officeDocument/2006/relationships/image" Target="../media/image7852.png"/><Relationship Id="rId274" Type="http://schemas.openxmlformats.org/officeDocument/2006/relationships/customXml" Target="../ink/ink7877.xml"/><Relationship Id="rId273" Type="http://schemas.openxmlformats.org/officeDocument/2006/relationships/image" Target="../media/image7851.png"/><Relationship Id="rId272" Type="http://schemas.openxmlformats.org/officeDocument/2006/relationships/customXml" Target="../ink/ink7876.xml"/><Relationship Id="rId271" Type="http://schemas.openxmlformats.org/officeDocument/2006/relationships/image" Target="../media/image7850.png"/><Relationship Id="rId270" Type="http://schemas.openxmlformats.org/officeDocument/2006/relationships/customXml" Target="../ink/ink7875.xml"/><Relationship Id="rId27" Type="http://schemas.openxmlformats.org/officeDocument/2006/relationships/image" Target="../media/image7728.png"/><Relationship Id="rId269" Type="http://schemas.openxmlformats.org/officeDocument/2006/relationships/image" Target="../media/image7849.png"/><Relationship Id="rId268" Type="http://schemas.openxmlformats.org/officeDocument/2006/relationships/customXml" Target="../ink/ink7874.xml"/><Relationship Id="rId267" Type="http://schemas.openxmlformats.org/officeDocument/2006/relationships/image" Target="../media/image7848.png"/><Relationship Id="rId266" Type="http://schemas.openxmlformats.org/officeDocument/2006/relationships/customXml" Target="../ink/ink7873.xml"/><Relationship Id="rId265" Type="http://schemas.openxmlformats.org/officeDocument/2006/relationships/image" Target="../media/image7847.png"/><Relationship Id="rId264" Type="http://schemas.openxmlformats.org/officeDocument/2006/relationships/customXml" Target="../ink/ink7872.xml"/><Relationship Id="rId263" Type="http://schemas.openxmlformats.org/officeDocument/2006/relationships/image" Target="../media/image7846.png"/><Relationship Id="rId262" Type="http://schemas.openxmlformats.org/officeDocument/2006/relationships/customXml" Target="../ink/ink7871.xml"/><Relationship Id="rId261" Type="http://schemas.openxmlformats.org/officeDocument/2006/relationships/image" Target="../media/image7845.png"/><Relationship Id="rId260" Type="http://schemas.openxmlformats.org/officeDocument/2006/relationships/customXml" Target="../ink/ink7870.xml"/><Relationship Id="rId26" Type="http://schemas.openxmlformats.org/officeDocument/2006/relationships/customXml" Target="../ink/ink7753.xml"/><Relationship Id="rId259" Type="http://schemas.openxmlformats.org/officeDocument/2006/relationships/image" Target="../media/image7844.png"/><Relationship Id="rId258" Type="http://schemas.openxmlformats.org/officeDocument/2006/relationships/customXml" Target="../ink/ink7869.xml"/><Relationship Id="rId257" Type="http://schemas.openxmlformats.org/officeDocument/2006/relationships/image" Target="../media/image7843.png"/><Relationship Id="rId256" Type="http://schemas.openxmlformats.org/officeDocument/2006/relationships/customXml" Target="../ink/ink7868.xml"/><Relationship Id="rId255" Type="http://schemas.openxmlformats.org/officeDocument/2006/relationships/image" Target="../media/image7842.png"/><Relationship Id="rId254" Type="http://schemas.openxmlformats.org/officeDocument/2006/relationships/customXml" Target="../ink/ink7867.xml"/><Relationship Id="rId253" Type="http://schemas.openxmlformats.org/officeDocument/2006/relationships/image" Target="../media/image7841.png"/><Relationship Id="rId252" Type="http://schemas.openxmlformats.org/officeDocument/2006/relationships/customXml" Target="../ink/ink7866.xml"/><Relationship Id="rId251" Type="http://schemas.openxmlformats.org/officeDocument/2006/relationships/image" Target="../media/image7840.png"/><Relationship Id="rId250" Type="http://schemas.openxmlformats.org/officeDocument/2006/relationships/customXml" Target="../ink/ink7865.xml"/><Relationship Id="rId25" Type="http://schemas.openxmlformats.org/officeDocument/2006/relationships/image" Target="../media/image7727.png"/><Relationship Id="rId249" Type="http://schemas.openxmlformats.org/officeDocument/2006/relationships/image" Target="../media/image7839.png"/><Relationship Id="rId248" Type="http://schemas.openxmlformats.org/officeDocument/2006/relationships/customXml" Target="../ink/ink7864.xml"/><Relationship Id="rId247" Type="http://schemas.openxmlformats.org/officeDocument/2006/relationships/image" Target="../media/image7838.png"/><Relationship Id="rId246" Type="http://schemas.openxmlformats.org/officeDocument/2006/relationships/customXml" Target="../ink/ink7863.xml"/><Relationship Id="rId245" Type="http://schemas.openxmlformats.org/officeDocument/2006/relationships/image" Target="../media/image7837.png"/><Relationship Id="rId244" Type="http://schemas.openxmlformats.org/officeDocument/2006/relationships/customXml" Target="../ink/ink7862.xml"/><Relationship Id="rId243" Type="http://schemas.openxmlformats.org/officeDocument/2006/relationships/image" Target="../media/image7836.png"/><Relationship Id="rId242" Type="http://schemas.openxmlformats.org/officeDocument/2006/relationships/customXml" Target="../ink/ink7861.xml"/><Relationship Id="rId241" Type="http://schemas.openxmlformats.org/officeDocument/2006/relationships/image" Target="../media/image7835.png"/><Relationship Id="rId240" Type="http://schemas.openxmlformats.org/officeDocument/2006/relationships/customXml" Target="../ink/ink7860.xml"/><Relationship Id="rId24" Type="http://schemas.openxmlformats.org/officeDocument/2006/relationships/customXml" Target="../ink/ink7752.xml"/><Relationship Id="rId239" Type="http://schemas.openxmlformats.org/officeDocument/2006/relationships/image" Target="../media/image7834.png"/><Relationship Id="rId238" Type="http://schemas.openxmlformats.org/officeDocument/2006/relationships/customXml" Target="../ink/ink7859.xml"/><Relationship Id="rId237" Type="http://schemas.openxmlformats.org/officeDocument/2006/relationships/image" Target="../media/image7833.png"/><Relationship Id="rId236" Type="http://schemas.openxmlformats.org/officeDocument/2006/relationships/customXml" Target="../ink/ink7858.xml"/><Relationship Id="rId235" Type="http://schemas.openxmlformats.org/officeDocument/2006/relationships/image" Target="../media/image7832.png"/><Relationship Id="rId234" Type="http://schemas.openxmlformats.org/officeDocument/2006/relationships/customXml" Target="../ink/ink7857.xml"/><Relationship Id="rId233" Type="http://schemas.openxmlformats.org/officeDocument/2006/relationships/image" Target="../media/image7831.png"/><Relationship Id="rId232" Type="http://schemas.openxmlformats.org/officeDocument/2006/relationships/customXml" Target="../ink/ink7856.xml"/><Relationship Id="rId231" Type="http://schemas.openxmlformats.org/officeDocument/2006/relationships/image" Target="../media/image7830.png"/><Relationship Id="rId230" Type="http://schemas.openxmlformats.org/officeDocument/2006/relationships/customXml" Target="../ink/ink7855.xml"/><Relationship Id="rId23" Type="http://schemas.openxmlformats.org/officeDocument/2006/relationships/image" Target="../media/image7726.png"/><Relationship Id="rId229" Type="http://schemas.openxmlformats.org/officeDocument/2006/relationships/image" Target="../media/image7829.png"/><Relationship Id="rId228" Type="http://schemas.openxmlformats.org/officeDocument/2006/relationships/customXml" Target="../ink/ink7854.xml"/><Relationship Id="rId227" Type="http://schemas.openxmlformats.org/officeDocument/2006/relationships/image" Target="../media/image7828.png"/><Relationship Id="rId226" Type="http://schemas.openxmlformats.org/officeDocument/2006/relationships/customXml" Target="../ink/ink7853.xml"/><Relationship Id="rId225" Type="http://schemas.openxmlformats.org/officeDocument/2006/relationships/image" Target="../media/image7827.png"/><Relationship Id="rId224" Type="http://schemas.openxmlformats.org/officeDocument/2006/relationships/customXml" Target="../ink/ink7852.xml"/><Relationship Id="rId223" Type="http://schemas.openxmlformats.org/officeDocument/2006/relationships/image" Target="../media/image7826.png"/><Relationship Id="rId222" Type="http://schemas.openxmlformats.org/officeDocument/2006/relationships/customXml" Target="../ink/ink7851.xml"/><Relationship Id="rId221" Type="http://schemas.openxmlformats.org/officeDocument/2006/relationships/image" Target="../media/image7825.png"/><Relationship Id="rId220" Type="http://schemas.openxmlformats.org/officeDocument/2006/relationships/customXml" Target="../ink/ink7850.xml"/><Relationship Id="rId22" Type="http://schemas.openxmlformats.org/officeDocument/2006/relationships/customXml" Target="../ink/ink7751.xml"/><Relationship Id="rId219" Type="http://schemas.openxmlformats.org/officeDocument/2006/relationships/image" Target="../media/image7824.png"/><Relationship Id="rId218" Type="http://schemas.openxmlformats.org/officeDocument/2006/relationships/customXml" Target="../ink/ink7849.xml"/><Relationship Id="rId217" Type="http://schemas.openxmlformats.org/officeDocument/2006/relationships/image" Target="../media/image7823.png"/><Relationship Id="rId216" Type="http://schemas.openxmlformats.org/officeDocument/2006/relationships/customXml" Target="../ink/ink7848.xml"/><Relationship Id="rId215" Type="http://schemas.openxmlformats.org/officeDocument/2006/relationships/image" Target="../media/image7822.png"/><Relationship Id="rId214" Type="http://schemas.openxmlformats.org/officeDocument/2006/relationships/customXml" Target="../ink/ink7847.xml"/><Relationship Id="rId213" Type="http://schemas.openxmlformats.org/officeDocument/2006/relationships/image" Target="../media/image7821.png"/><Relationship Id="rId212" Type="http://schemas.openxmlformats.org/officeDocument/2006/relationships/customXml" Target="../ink/ink7846.xml"/><Relationship Id="rId211" Type="http://schemas.openxmlformats.org/officeDocument/2006/relationships/image" Target="../media/image7820.png"/><Relationship Id="rId210" Type="http://schemas.openxmlformats.org/officeDocument/2006/relationships/customXml" Target="../ink/ink7845.xml"/><Relationship Id="rId21" Type="http://schemas.openxmlformats.org/officeDocument/2006/relationships/image" Target="../media/image7725.png"/><Relationship Id="rId209" Type="http://schemas.openxmlformats.org/officeDocument/2006/relationships/image" Target="../media/image7819.png"/><Relationship Id="rId208" Type="http://schemas.openxmlformats.org/officeDocument/2006/relationships/customXml" Target="../ink/ink7844.xml"/><Relationship Id="rId207" Type="http://schemas.openxmlformats.org/officeDocument/2006/relationships/image" Target="../media/image7818.png"/><Relationship Id="rId206" Type="http://schemas.openxmlformats.org/officeDocument/2006/relationships/customXml" Target="../ink/ink7843.xml"/><Relationship Id="rId205" Type="http://schemas.openxmlformats.org/officeDocument/2006/relationships/image" Target="../media/image7817.png"/><Relationship Id="rId204" Type="http://schemas.openxmlformats.org/officeDocument/2006/relationships/customXml" Target="../ink/ink7842.xml"/><Relationship Id="rId203" Type="http://schemas.openxmlformats.org/officeDocument/2006/relationships/image" Target="../media/image7816.png"/><Relationship Id="rId202" Type="http://schemas.openxmlformats.org/officeDocument/2006/relationships/customXml" Target="../ink/ink7841.xml"/><Relationship Id="rId201" Type="http://schemas.openxmlformats.org/officeDocument/2006/relationships/image" Target="../media/image7815.png"/><Relationship Id="rId200" Type="http://schemas.openxmlformats.org/officeDocument/2006/relationships/customXml" Target="../ink/ink7840.xml"/><Relationship Id="rId20" Type="http://schemas.openxmlformats.org/officeDocument/2006/relationships/customXml" Target="../ink/ink7750.xml"/><Relationship Id="rId2" Type="http://schemas.openxmlformats.org/officeDocument/2006/relationships/customXml" Target="../ink/ink7741.xml"/><Relationship Id="rId199" Type="http://schemas.openxmlformats.org/officeDocument/2006/relationships/image" Target="../media/image7814.png"/><Relationship Id="rId198" Type="http://schemas.openxmlformats.org/officeDocument/2006/relationships/customXml" Target="../ink/ink7839.xml"/><Relationship Id="rId197" Type="http://schemas.openxmlformats.org/officeDocument/2006/relationships/image" Target="../media/image7813.png"/><Relationship Id="rId196" Type="http://schemas.openxmlformats.org/officeDocument/2006/relationships/customXml" Target="../ink/ink7838.xml"/><Relationship Id="rId195" Type="http://schemas.openxmlformats.org/officeDocument/2006/relationships/image" Target="../media/image7812.png"/><Relationship Id="rId194" Type="http://schemas.openxmlformats.org/officeDocument/2006/relationships/customXml" Target="../ink/ink7837.xml"/><Relationship Id="rId193" Type="http://schemas.openxmlformats.org/officeDocument/2006/relationships/image" Target="../media/image7811.png"/><Relationship Id="rId192" Type="http://schemas.openxmlformats.org/officeDocument/2006/relationships/customXml" Target="../ink/ink7836.xml"/><Relationship Id="rId191" Type="http://schemas.openxmlformats.org/officeDocument/2006/relationships/image" Target="../media/image7810.png"/><Relationship Id="rId190" Type="http://schemas.openxmlformats.org/officeDocument/2006/relationships/customXml" Target="../ink/ink7835.xml"/><Relationship Id="rId19" Type="http://schemas.openxmlformats.org/officeDocument/2006/relationships/image" Target="../media/image7724.png"/><Relationship Id="rId189" Type="http://schemas.openxmlformats.org/officeDocument/2006/relationships/image" Target="../media/image7809.png"/><Relationship Id="rId188" Type="http://schemas.openxmlformats.org/officeDocument/2006/relationships/customXml" Target="../ink/ink7834.xml"/><Relationship Id="rId187" Type="http://schemas.openxmlformats.org/officeDocument/2006/relationships/image" Target="../media/image7808.png"/><Relationship Id="rId186" Type="http://schemas.openxmlformats.org/officeDocument/2006/relationships/customXml" Target="../ink/ink7833.xml"/><Relationship Id="rId185" Type="http://schemas.openxmlformats.org/officeDocument/2006/relationships/image" Target="../media/image7807.png"/><Relationship Id="rId184" Type="http://schemas.openxmlformats.org/officeDocument/2006/relationships/customXml" Target="../ink/ink7832.xml"/><Relationship Id="rId183" Type="http://schemas.openxmlformats.org/officeDocument/2006/relationships/image" Target="../media/image7806.png"/><Relationship Id="rId182" Type="http://schemas.openxmlformats.org/officeDocument/2006/relationships/customXml" Target="../ink/ink7831.xml"/><Relationship Id="rId181" Type="http://schemas.openxmlformats.org/officeDocument/2006/relationships/image" Target="../media/image7805.png"/><Relationship Id="rId180" Type="http://schemas.openxmlformats.org/officeDocument/2006/relationships/customXml" Target="../ink/ink7830.xml"/><Relationship Id="rId18" Type="http://schemas.openxmlformats.org/officeDocument/2006/relationships/customXml" Target="../ink/ink7749.xml"/><Relationship Id="rId179" Type="http://schemas.openxmlformats.org/officeDocument/2006/relationships/image" Target="../media/image7804.png"/><Relationship Id="rId178" Type="http://schemas.openxmlformats.org/officeDocument/2006/relationships/customXml" Target="../ink/ink7829.xml"/><Relationship Id="rId177" Type="http://schemas.openxmlformats.org/officeDocument/2006/relationships/image" Target="../media/image7803.png"/><Relationship Id="rId176" Type="http://schemas.openxmlformats.org/officeDocument/2006/relationships/customXml" Target="../ink/ink7828.xml"/><Relationship Id="rId175" Type="http://schemas.openxmlformats.org/officeDocument/2006/relationships/image" Target="../media/image7802.png"/><Relationship Id="rId174" Type="http://schemas.openxmlformats.org/officeDocument/2006/relationships/customXml" Target="../ink/ink7827.xml"/><Relationship Id="rId173" Type="http://schemas.openxmlformats.org/officeDocument/2006/relationships/image" Target="../media/image7801.png"/><Relationship Id="rId172" Type="http://schemas.openxmlformats.org/officeDocument/2006/relationships/customXml" Target="../ink/ink7826.xml"/><Relationship Id="rId171" Type="http://schemas.openxmlformats.org/officeDocument/2006/relationships/image" Target="../media/image7800.png"/><Relationship Id="rId170" Type="http://schemas.openxmlformats.org/officeDocument/2006/relationships/customXml" Target="../ink/ink7825.xml"/><Relationship Id="rId17" Type="http://schemas.openxmlformats.org/officeDocument/2006/relationships/image" Target="../media/image7723.png"/><Relationship Id="rId169" Type="http://schemas.openxmlformats.org/officeDocument/2006/relationships/image" Target="../media/image7799.png"/><Relationship Id="rId168" Type="http://schemas.openxmlformats.org/officeDocument/2006/relationships/customXml" Target="../ink/ink7824.xml"/><Relationship Id="rId167" Type="http://schemas.openxmlformats.org/officeDocument/2006/relationships/image" Target="../media/image7798.png"/><Relationship Id="rId166" Type="http://schemas.openxmlformats.org/officeDocument/2006/relationships/customXml" Target="../ink/ink7823.xml"/><Relationship Id="rId165" Type="http://schemas.openxmlformats.org/officeDocument/2006/relationships/image" Target="../media/image7797.png"/><Relationship Id="rId164" Type="http://schemas.openxmlformats.org/officeDocument/2006/relationships/customXml" Target="../ink/ink7822.xml"/><Relationship Id="rId163" Type="http://schemas.openxmlformats.org/officeDocument/2006/relationships/image" Target="../media/image7796.png"/><Relationship Id="rId162" Type="http://schemas.openxmlformats.org/officeDocument/2006/relationships/customXml" Target="../ink/ink7821.xml"/><Relationship Id="rId161" Type="http://schemas.openxmlformats.org/officeDocument/2006/relationships/image" Target="../media/image7795.png"/><Relationship Id="rId160" Type="http://schemas.openxmlformats.org/officeDocument/2006/relationships/customXml" Target="../ink/ink7820.xml"/><Relationship Id="rId16" Type="http://schemas.openxmlformats.org/officeDocument/2006/relationships/customXml" Target="../ink/ink7748.xml"/><Relationship Id="rId159" Type="http://schemas.openxmlformats.org/officeDocument/2006/relationships/image" Target="../media/image7794.png"/><Relationship Id="rId158" Type="http://schemas.openxmlformats.org/officeDocument/2006/relationships/customXml" Target="../ink/ink7819.xml"/><Relationship Id="rId157" Type="http://schemas.openxmlformats.org/officeDocument/2006/relationships/image" Target="../media/image7793.png"/><Relationship Id="rId156" Type="http://schemas.openxmlformats.org/officeDocument/2006/relationships/customXml" Target="../ink/ink7818.xml"/><Relationship Id="rId155" Type="http://schemas.openxmlformats.org/officeDocument/2006/relationships/image" Target="../media/image7792.png"/><Relationship Id="rId154" Type="http://schemas.openxmlformats.org/officeDocument/2006/relationships/customXml" Target="../ink/ink7817.xml"/><Relationship Id="rId153" Type="http://schemas.openxmlformats.org/officeDocument/2006/relationships/image" Target="../media/image7791.png"/><Relationship Id="rId152" Type="http://schemas.openxmlformats.org/officeDocument/2006/relationships/customXml" Target="../ink/ink7816.xml"/><Relationship Id="rId151" Type="http://schemas.openxmlformats.org/officeDocument/2006/relationships/image" Target="../media/image7790.png"/><Relationship Id="rId150" Type="http://schemas.openxmlformats.org/officeDocument/2006/relationships/customXml" Target="../ink/ink7815.xml"/><Relationship Id="rId15" Type="http://schemas.openxmlformats.org/officeDocument/2006/relationships/image" Target="../media/image7722.png"/><Relationship Id="rId149" Type="http://schemas.openxmlformats.org/officeDocument/2006/relationships/image" Target="../media/image7789.png"/><Relationship Id="rId148" Type="http://schemas.openxmlformats.org/officeDocument/2006/relationships/customXml" Target="../ink/ink7814.xml"/><Relationship Id="rId147" Type="http://schemas.openxmlformats.org/officeDocument/2006/relationships/image" Target="../media/image7788.png"/><Relationship Id="rId146" Type="http://schemas.openxmlformats.org/officeDocument/2006/relationships/customXml" Target="../ink/ink7813.xml"/><Relationship Id="rId145" Type="http://schemas.openxmlformats.org/officeDocument/2006/relationships/image" Target="../media/image7787.png"/><Relationship Id="rId144" Type="http://schemas.openxmlformats.org/officeDocument/2006/relationships/customXml" Target="../ink/ink7812.xml"/><Relationship Id="rId143" Type="http://schemas.openxmlformats.org/officeDocument/2006/relationships/image" Target="../media/image7786.png"/><Relationship Id="rId142" Type="http://schemas.openxmlformats.org/officeDocument/2006/relationships/customXml" Target="../ink/ink7811.xml"/><Relationship Id="rId141" Type="http://schemas.openxmlformats.org/officeDocument/2006/relationships/image" Target="../media/image7785.png"/><Relationship Id="rId140" Type="http://schemas.openxmlformats.org/officeDocument/2006/relationships/customXml" Target="../ink/ink7810.xml"/><Relationship Id="rId14" Type="http://schemas.openxmlformats.org/officeDocument/2006/relationships/customXml" Target="../ink/ink7747.xml"/><Relationship Id="rId139" Type="http://schemas.openxmlformats.org/officeDocument/2006/relationships/image" Target="../media/image7784.png"/><Relationship Id="rId138" Type="http://schemas.openxmlformats.org/officeDocument/2006/relationships/customXml" Target="../ink/ink7809.xml"/><Relationship Id="rId137" Type="http://schemas.openxmlformats.org/officeDocument/2006/relationships/image" Target="../media/image7783.png"/><Relationship Id="rId136" Type="http://schemas.openxmlformats.org/officeDocument/2006/relationships/customXml" Target="../ink/ink7808.xml"/><Relationship Id="rId135" Type="http://schemas.openxmlformats.org/officeDocument/2006/relationships/image" Target="../media/image7782.png"/><Relationship Id="rId134" Type="http://schemas.openxmlformats.org/officeDocument/2006/relationships/customXml" Target="../ink/ink7807.xml"/><Relationship Id="rId133" Type="http://schemas.openxmlformats.org/officeDocument/2006/relationships/image" Target="../media/image7781.png"/><Relationship Id="rId132" Type="http://schemas.openxmlformats.org/officeDocument/2006/relationships/customXml" Target="../ink/ink7806.xml"/><Relationship Id="rId131" Type="http://schemas.openxmlformats.org/officeDocument/2006/relationships/image" Target="../media/image7780.png"/><Relationship Id="rId130" Type="http://schemas.openxmlformats.org/officeDocument/2006/relationships/customXml" Target="../ink/ink7805.xml"/><Relationship Id="rId13" Type="http://schemas.openxmlformats.org/officeDocument/2006/relationships/image" Target="../media/image7721.png"/><Relationship Id="rId129" Type="http://schemas.openxmlformats.org/officeDocument/2006/relationships/image" Target="../media/image7779.png"/><Relationship Id="rId128" Type="http://schemas.openxmlformats.org/officeDocument/2006/relationships/customXml" Target="../ink/ink7804.xml"/><Relationship Id="rId127" Type="http://schemas.openxmlformats.org/officeDocument/2006/relationships/image" Target="../media/image7778.png"/><Relationship Id="rId126" Type="http://schemas.openxmlformats.org/officeDocument/2006/relationships/customXml" Target="../ink/ink7803.xml"/><Relationship Id="rId125" Type="http://schemas.openxmlformats.org/officeDocument/2006/relationships/image" Target="../media/image7777.png"/><Relationship Id="rId124" Type="http://schemas.openxmlformats.org/officeDocument/2006/relationships/customXml" Target="../ink/ink7802.xml"/><Relationship Id="rId123" Type="http://schemas.openxmlformats.org/officeDocument/2006/relationships/image" Target="../media/image7776.png"/><Relationship Id="rId122" Type="http://schemas.openxmlformats.org/officeDocument/2006/relationships/customXml" Target="../ink/ink7801.xml"/><Relationship Id="rId121" Type="http://schemas.openxmlformats.org/officeDocument/2006/relationships/image" Target="../media/image7775.png"/><Relationship Id="rId120" Type="http://schemas.openxmlformats.org/officeDocument/2006/relationships/customXml" Target="../ink/ink7800.xml"/><Relationship Id="rId12" Type="http://schemas.openxmlformats.org/officeDocument/2006/relationships/customXml" Target="../ink/ink7746.xml"/><Relationship Id="rId119" Type="http://schemas.openxmlformats.org/officeDocument/2006/relationships/image" Target="../media/image7774.png"/><Relationship Id="rId118" Type="http://schemas.openxmlformats.org/officeDocument/2006/relationships/customXml" Target="../ink/ink7799.xml"/><Relationship Id="rId117" Type="http://schemas.openxmlformats.org/officeDocument/2006/relationships/image" Target="../media/image7773.png"/><Relationship Id="rId116" Type="http://schemas.openxmlformats.org/officeDocument/2006/relationships/customXml" Target="../ink/ink7798.xml"/><Relationship Id="rId115" Type="http://schemas.openxmlformats.org/officeDocument/2006/relationships/image" Target="../media/image7772.png"/><Relationship Id="rId114" Type="http://schemas.openxmlformats.org/officeDocument/2006/relationships/customXml" Target="../ink/ink7797.xml"/><Relationship Id="rId113" Type="http://schemas.openxmlformats.org/officeDocument/2006/relationships/image" Target="../media/image7771.png"/><Relationship Id="rId112" Type="http://schemas.openxmlformats.org/officeDocument/2006/relationships/customXml" Target="../ink/ink7796.xml"/><Relationship Id="rId111" Type="http://schemas.openxmlformats.org/officeDocument/2006/relationships/image" Target="../media/image7770.png"/><Relationship Id="rId110" Type="http://schemas.openxmlformats.org/officeDocument/2006/relationships/customXml" Target="../ink/ink7795.xml"/><Relationship Id="rId11" Type="http://schemas.openxmlformats.org/officeDocument/2006/relationships/image" Target="../media/image7720.png"/><Relationship Id="rId109" Type="http://schemas.openxmlformats.org/officeDocument/2006/relationships/image" Target="../media/image7769.png"/><Relationship Id="rId108" Type="http://schemas.openxmlformats.org/officeDocument/2006/relationships/customXml" Target="../ink/ink7794.xml"/><Relationship Id="rId107" Type="http://schemas.openxmlformats.org/officeDocument/2006/relationships/image" Target="../media/image7768.png"/><Relationship Id="rId106" Type="http://schemas.openxmlformats.org/officeDocument/2006/relationships/customXml" Target="../ink/ink7793.xml"/><Relationship Id="rId105" Type="http://schemas.openxmlformats.org/officeDocument/2006/relationships/image" Target="../media/image7767.png"/><Relationship Id="rId104" Type="http://schemas.openxmlformats.org/officeDocument/2006/relationships/customXml" Target="../ink/ink7792.xml"/><Relationship Id="rId103" Type="http://schemas.openxmlformats.org/officeDocument/2006/relationships/image" Target="../media/image7766.png"/><Relationship Id="rId102" Type="http://schemas.openxmlformats.org/officeDocument/2006/relationships/customXml" Target="../ink/ink7791.xml"/><Relationship Id="rId101" Type="http://schemas.openxmlformats.org/officeDocument/2006/relationships/image" Target="../media/image7765.png"/><Relationship Id="rId100" Type="http://schemas.openxmlformats.org/officeDocument/2006/relationships/customXml" Target="../ink/ink7790.xml"/><Relationship Id="rId10" Type="http://schemas.openxmlformats.org/officeDocument/2006/relationships/customXml" Target="../ink/ink7745.xml"/><Relationship Id="rId1" Type="http://schemas.openxmlformats.org/officeDocument/2006/relationships/image" Target="../media/image7715.emf"/></Relationships>
</file>

<file path=ppt/slides/_rels/slide27.xml.rels><?xml version="1.0" encoding="UTF-8" standalone="yes"?>
<Relationships xmlns="http://schemas.openxmlformats.org/package/2006/relationships"><Relationship Id="rId99" Type="http://schemas.openxmlformats.org/officeDocument/2006/relationships/image" Target="../media/image7980.png"/><Relationship Id="rId98" Type="http://schemas.openxmlformats.org/officeDocument/2006/relationships/customXml" Target="../ink/ink8004.xml"/><Relationship Id="rId97" Type="http://schemas.openxmlformats.org/officeDocument/2006/relationships/image" Target="../media/image7979.png"/><Relationship Id="rId96" Type="http://schemas.openxmlformats.org/officeDocument/2006/relationships/customXml" Target="../ink/ink8003.xml"/><Relationship Id="rId95" Type="http://schemas.openxmlformats.org/officeDocument/2006/relationships/image" Target="../media/image7978.png"/><Relationship Id="rId94" Type="http://schemas.openxmlformats.org/officeDocument/2006/relationships/customXml" Target="../ink/ink8002.xml"/><Relationship Id="rId93" Type="http://schemas.openxmlformats.org/officeDocument/2006/relationships/image" Target="../media/image7977.png"/><Relationship Id="rId92" Type="http://schemas.openxmlformats.org/officeDocument/2006/relationships/customXml" Target="../ink/ink8001.xml"/><Relationship Id="rId91" Type="http://schemas.openxmlformats.org/officeDocument/2006/relationships/image" Target="../media/image7976.png"/><Relationship Id="rId90" Type="http://schemas.openxmlformats.org/officeDocument/2006/relationships/customXml" Target="../ink/ink8000.xml"/><Relationship Id="rId9" Type="http://schemas.openxmlformats.org/officeDocument/2006/relationships/image" Target="../media/image7935.png"/><Relationship Id="rId89" Type="http://schemas.openxmlformats.org/officeDocument/2006/relationships/image" Target="../media/image7975.png"/><Relationship Id="rId88" Type="http://schemas.openxmlformats.org/officeDocument/2006/relationships/customXml" Target="../ink/ink7999.xml"/><Relationship Id="rId87" Type="http://schemas.openxmlformats.org/officeDocument/2006/relationships/image" Target="../media/image7974.png"/><Relationship Id="rId86" Type="http://schemas.openxmlformats.org/officeDocument/2006/relationships/customXml" Target="../ink/ink7998.xml"/><Relationship Id="rId85" Type="http://schemas.openxmlformats.org/officeDocument/2006/relationships/image" Target="../media/image7973.png"/><Relationship Id="rId84" Type="http://schemas.openxmlformats.org/officeDocument/2006/relationships/customXml" Target="../ink/ink7997.xml"/><Relationship Id="rId83" Type="http://schemas.openxmlformats.org/officeDocument/2006/relationships/image" Target="../media/image7972.png"/><Relationship Id="rId82" Type="http://schemas.openxmlformats.org/officeDocument/2006/relationships/customXml" Target="../ink/ink7996.xml"/><Relationship Id="rId81" Type="http://schemas.openxmlformats.org/officeDocument/2006/relationships/image" Target="../media/image7971.png"/><Relationship Id="rId80" Type="http://schemas.openxmlformats.org/officeDocument/2006/relationships/customXml" Target="../ink/ink7995.xml"/><Relationship Id="rId8" Type="http://schemas.openxmlformats.org/officeDocument/2006/relationships/customXml" Target="../ink/ink7959.xml"/><Relationship Id="rId79" Type="http://schemas.openxmlformats.org/officeDocument/2006/relationships/image" Target="../media/image7970.png"/><Relationship Id="rId78" Type="http://schemas.openxmlformats.org/officeDocument/2006/relationships/customXml" Target="../ink/ink7994.xml"/><Relationship Id="rId77" Type="http://schemas.openxmlformats.org/officeDocument/2006/relationships/image" Target="../media/image7969.png"/><Relationship Id="rId76" Type="http://schemas.openxmlformats.org/officeDocument/2006/relationships/customXml" Target="../ink/ink7993.xml"/><Relationship Id="rId75" Type="http://schemas.openxmlformats.org/officeDocument/2006/relationships/image" Target="../media/image7968.png"/><Relationship Id="rId74" Type="http://schemas.openxmlformats.org/officeDocument/2006/relationships/customXml" Target="../ink/ink7992.xml"/><Relationship Id="rId73" Type="http://schemas.openxmlformats.org/officeDocument/2006/relationships/image" Target="../media/image7967.png"/><Relationship Id="rId72" Type="http://schemas.openxmlformats.org/officeDocument/2006/relationships/customXml" Target="../ink/ink7991.xml"/><Relationship Id="rId71" Type="http://schemas.openxmlformats.org/officeDocument/2006/relationships/image" Target="../media/image7966.png"/><Relationship Id="rId70" Type="http://schemas.openxmlformats.org/officeDocument/2006/relationships/customXml" Target="../ink/ink7990.xml"/><Relationship Id="rId7" Type="http://schemas.openxmlformats.org/officeDocument/2006/relationships/image" Target="../media/image7934.png"/><Relationship Id="rId69" Type="http://schemas.openxmlformats.org/officeDocument/2006/relationships/image" Target="../media/image7965.png"/><Relationship Id="rId68" Type="http://schemas.openxmlformats.org/officeDocument/2006/relationships/customXml" Target="../ink/ink7989.xml"/><Relationship Id="rId67" Type="http://schemas.openxmlformats.org/officeDocument/2006/relationships/image" Target="../media/image7964.png"/><Relationship Id="rId66" Type="http://schemas.openxmlformats.org/officeDocument/2006/relationships/customXml" Target="../ink/ink7988.xml"/><Relationship Id="rId65" Type="http://schemas.openxmlformats.org/officeDocument/2006/relationships/image" Target="../media/image7963.png"/><Relationship Id="rId64" Type="http://schemas.openxmlformats.org/officeDocument/2006/relationships/customXml" Target="../ink/ink7987.xml"/><Relationship Id="rId63" Type="http://schemas.openxmlformats.org/officeDocument/2006/relationships/image" Target="../media/image7962.png"/><Relationship Id="rId62" Type="http://schemas.openxmlformats.org/officeDocument/2006/relationships/customXml" Target="../ink/ink7986.xml"/><Relationship Id="rId61" Type="http://schemas.openxmlformats.org/officeDocument/2006/relationships/image" Target="../media/image7961.png"/><Relationship Id="rId60" Type="http://schemas.openxmlformats.org/officeDocument/2006/relationships/customXml" Target="../ink/ink7985.xml"/><Relationship Id="rId6" Type="http://schemas.openxmlformats.org/officeDocument/2006/relationships/customXml" Target="../ink/ink7958.xml"/><Relationship Id="rId59" Type="http://schemas.openxmlformats.org/officeDocument/2006/relationships/image" Target="../media/image7960.png"/><Relationship Id="rId58" Type="http://schemas.openxmlformats.org/officeDocument/2006/relationships/customXml" Target="../ink/ink7984.xml"/><Relationship Id="rId57" Type="http://schemas.openxmlformats.org/officeDocument/2006/relationships/image" Target="../media/image7959.png"/><Relationship Id="rId56" Type="http://schemas.openxmlformats.org/officeDocument/2006/relationships/customXml" Target="../ink/ink7983.xml"/><Relationship Id="rId55" Type="http://schemas.openxmlformats.org/officeDocument/2006/relationships/image" Target="../media/image7958.png"/><Relationship Id="rId54" Type="http://schemas.openxmlformats.org/officeDocument/2006/relationships/customXml" Target="../ink/ink7982.xml"/><Relationship Id="rId53" Type="http://schemas.openxmlformats.org/officeDocument/2006/relationships/image" Target="../media/image7957.png"/><Relationship Id="rId52" Type="http://schemas.openxmlformats.org/officeDocument/2006/relationships/customXml" Target="../ink/ink7981.xml"/><Relationship Id="rId515" Type="http://schemas.openxmlformats.org/officeDocument/2006/relationships/slideLayout" Target="../slideLayouts/slideLayout1.xml"/><Relationship Id="rId514" Type="http://schemas.openxmlformats.org/officeDocument/2006/relationships/tags" Target="../tags/tag89.xml"/><Relationship Id="rId513" Type="http://schemas.openxmlformats.org/officeDocument/2006/relationships/image" Target="../media/image8185.png"/><Relationship Id="rId512" Type="http://schemas.openxmlformats.org/officeDocument/2006/relationships/customXml" Target="../ink/ink8211.xml"/><Relationship Id="rId511" Type="http://schemas.openxmlformats.org/officeDocument/2006/relationships/image" Target="../media/image8184.png"/><Relationship Id="rId510" Type="http://schemas.openxmlformats.org/officeDocument/2006/relationships/customXml" Target="../ink/ink8210.xml"/><Relationship Id="rId51" Type="http://schemas.openxmlformats.org/officeDocument/2006/relationships/image" Target="../media/image7956.png"/><Relationship Id="rId509" Type="http://schemas.openxmlformats.org/officeDocument/2006/relationships/image" Target="../media/image8183.png"/><Relationship Id="rId508" Type="http://schemas.openxmlformats.org/officeDocument/2006/relationships/customXml" Target="../ink/ink8209.xml"/><Relationship Id="rId507" Type="http://schemas.openxmlformats.org/officeDocument/2006/relationships/image" Target="../media/image8182.png"/><Relationship Id="rId506" Type="http://schemas.openxmlformats.org/officeDocument/2006/relationships/customXml" Target="../ink/ink8208.xml"/><Relationship Id="rId505" Type="http://schemas.openxmlformats.org/officeDocument/2006/relationships/image" Target="../media/image8181.png"/><Relationship Id="rId504" Type="http://schemas.openxmlformats.org/officeDocument/2006/relationships/customXml" Target="../ink/ink8207.xml"/><Relationship Id="rId503" Type="http://schemas.openxmlformats.org/officeDocument/2006/relationships/image" Target="../media/image8180.png"/><Relationship Id="rId502" Type="http://schemas.openxmlformats.org/officeDocument/2006/relationships/customXml" Target="../ink/ink8206.xml"/><Relationship Id="rId501" Type="http://schemas.openxmlformats.org/officeDocument/2006/relationships/image" Target="../media/image8179.png"/><Relationship Id="rId500" Type="http://schemas.openxmlformats.org/officeDocument/2006/relationships/customXml" Target="../ink/ink8205.xml"/><Relationship Id="rId50" Type="http://schemas.openxmlformats.org/officeDocument/2006/relationships/customXml" Target="../ink/ink7980.xml"/><Relationship Id="rId5" Type="http://schemas.openxmlformats.org/officeDocument/2006/relationships/image" Target="../media/image7933.png"/><Relationship Id="rId499" Type="http://schemas.openxmlformats.org/officeDocument/2006/relationships/image" Target="../media/image8178.png"/><Relationship Id="rId498" Type="http://schemas.openxmlformats.org/officeDocument/2006/relationships/customXml" Target="../ink/ink8204.xml"/><Relationship Id="rId497" Type="http://schemas.openxmlformats.org/officeDocument/2006/relationships/image" Target="../media/image8177.png"/><Relationship Id="rId496" Type="http://schemas.openxmlformats.org/officeDocument/2006/relationships/customXml" Target="../ink/ink8203.xml"/><Relationship Id="rId495" Type="http://schemas.openxmlformats.org/officeDocument/2006/relationships/image" Target="../media/image8176.png"/><Relationship Id="rId494" Type="http://schemas.openxmlformats.org/officeDocument/2006/relationships/customXml" Target="../ink/ink8202.xml"/><Relationship Id="rId493" Type="http://schemas.openxmlformats.org/officeDocument/2006/relationships/image" Target="../media/image8175.png"/><Relationship Id="rId492" Type="http://schemas.openxmlformats.org/officeDocument/2006/relationships/customXml" Target="../ink/ink8201.xml"/><Relationship Id="rId491" Type="http://schemas.openxmlformats.org/officeDocument/2006/relationships/image" Target="../media/image8174.png"/><Relationship Id="rId490" Type="http://schemas.openxmlformats.org/officeDocument/2006/relationships/customXml" Target="../ink/ink8200.xml"/><Relationship Id="rId49" Type="http://schemas.openxmlformats.org/officeDocument/2006/relationships/image" Target="../media/image7955.png"/><Relationship Id="rId489" Type="http://schemas.openxmlformats.org/officeDocument/2006/relationships/image" Target="../media/image8173.png"/><Relationship Id="rId488" Type="http://schemas.openxmlformats.org/officeDocument/2006/relationships/customXml" Target="../ink/ink8199.xml"/><Relationship Id="rId487" Type="http://schemas.openxmlformats.org/officeDocument/2006/relationships/image" Target="../media/image8172.png"/><Relationship Id="rId486" Type="http://schemas.openxmlformats.org/officeDocument/2006/relationships/customXml" Target="../ink/ink8198.xml"/><Relationship Id="rId485" Type="http://schemas.openxmlformats.org/officeDocument/2006/relationships/image" Target="../media/image8171.png"/><Relationship Id="rId484" Type="http://schemas.openxmlformats.org/officeDocument/2006/relationships/customXml" Target="../ink/ink8197.xml"/><Relationship Id="rId483" Type="http://schemas.openxmlformats.org/officeDocument/2006/relationships/image" Target="../media/image8170.png"/><Relationship Id="rId482" Type="http://schemas.openxmlformats.org/officeDocument/2006/relationships/customXml" Target="../ink/ink8196.xml"/><Relationship Id="rId481" Type="http://schemas.openxmlformats.org/officeDocument/2006/relationships/image" Target="../media/image8169.png"/><Relationship Id="rId480" Type="http://schemas.openxmlformats.org/officeDocument/2006/relationships/customXml" Target="../ink/ink8195.xml"/><Relationship Id="rId48" Type="http://schemas.openxmlformats.org/officeDocument/2006/relationships/customXml" Target="../ink/ink7979.xml"/><Relationship Id="rId479" Type="http://schemas.openxmlformats.org/officeDocument/2006/relationships/image" Target="../media/image8168.png"/><Relationship Id="rId478" Type="http://schemas.openxmlformats.org/officeDocument/2006/relationships/customXml" Target="../ink/ink8194.xml"/><Relationship Id="rId477" Type="http://schemas.openxmlformats.org/officeDocument/2006/relationships/image" Target="../media/image8167.png"/><Relationship Id="rId476" Type="http://schemas.openxmlformats.org/officeDocument/2006/relationships/customXml" Target="../ink/ink8193.xml"/><Relationship Id="rId475" Type="http://schemas.openxmlformats.org/officeDocument/2006/relationships/image" Target="../media/image8166.png"/><Relationship Id="rId474" Type="http://schemas.openxmlformats.org/officeDocument/2006/relationships/customXml" Target="../ink/ink8192.xml"/><Relationship Id="rId473" Type="http://schemas.openxmlformats.org/officeDocument/2006/relationships/image" Target="../media/image8165.png"/><Relationship Id="rId472" Type="http://schemas.openxmlformats.org/officeDocument/2006/relationships/customXml" Target="../ink/ink8191.xml"/><Relationship Id="rId471" Type="http://schemas.openxmlformats.org/officeDocument/2006/relationships/image" Target="../media/image8164.png"/><Relationship Id="rId470" Type="http://schemas.openxmlformats.org/officeDocument/2006/relationships/customXml" Target="../ink/ink8190.xml"/><Relationship Id="rId47" Type="http://schemas.openxmlformats.org/officeDocument/2006/relationships/image" Target="../media/image7954.png"/><Relationship Id="rId469" Type="http://schemas.openxmlformats.org/officeDocument/2006/relationships/image" Target="../media/image8163.png"/><Relationship Id="rId468" Type="http://schemas.openxmlformats.org/officeDocument/2006/relationships/customXml" Target="../ink/ink8189.xml"/><Relationship Id="rId467" Type="http://schemas.openxmlformats.org/officeDocument/2006/relationships/image" Target="../media/image8162.png"/><Relationship Id="rId466" Type="http://schemas.openxmlformats.org/officeDocument/2006/relationships/customXml" Target="../ink/ink8188.xml"/><Relationship Id="rId465" Type="http://schemas.openxmlformats.org/officeDocument/2006/relationships/image" Target="../media/image8161.png"/><Relationship Id="rId464" Type="http://schemas.openxmlformats.org/officeDocument/2006/relationships/customXml" Target="../ink/ink8187.xml"/><Relationship Id="rId463" Type="http://schemas.openxmlformats.org/officeDocument/2006/relationships/image" Target="../media/image8160.png"/><Relationship Id="rId462" Type="http://schemas.openxmlformats.org/officeDocument/2006/relationships/customXml" Target="../ink/ink8186.xml"/><Relationship Id="rId461" Type="http://schemas.openxmlformats.org/officeDocument/2006/relationships/image" Target="../media/image8159.png"/><Relationship Id="rId460" Type="http://schemas.openxmlformats.org/officeDocument/2006/relationships/customXml" Target="../ink/ink8185.xml"/><Relationship Id="rId46" Type="http://schemas.openxmlformats.org/officeDocument/2006/relationships/customXml" Target="../ink/ink7978.xml"/><Relationship Id="rId459" Type="http://schemas.openxmlformats.org/officeDocument/2006/relationships/image" Target="../media/image8158.png"/><Relationship Id="rId458" Type="http://schemas.openxmlformats.org/officeDocument/2006/relationships/customXml" Target="../ink/ink8184.xml"/><Relationship Id="rId457" Type="http://schemas.openxmlformats.org/officeDocument/2006/relationships/image" Target="../media/image8157.png"/><Relationship Id="rId456" Type="http://schemas.openxmlformats.org/officeDocument/2006/relationships/customXml" Target="../ink/ink8183.xml"/><Relationship Id="rId455" Type="http://schemas.openxmlformats.org/officeDocument/2006/relationships/image" Target="../media/image8156.png"/><Relationship Id="rId454" Type="http://schemas.openxmlformats.org/officeDocument/2006/relationships/customXml" Target="../ink/ink8182.xml"/><Relationship Id="rId453" Type="http://schemas.openxmlformats.org/officeDocument/2006/relationships/image" Target="../media/image8155.png"/><Relationship Id="rId452" Type="http://schemas.openxmlformats.org/officeDocument/2006/relationships/customXml" Target="../ink/ink8181.xml"/><Relationship Id="rId451" Type="http://schemas.openxmlformats.org/officeDocument/2006/relationships/image" Target="../media/image8154.png"/><Relationship Id="rId450" Type="http://schemas.openxmlformats.org/officeDocument/2006/relationships/customXml" Target="../ink/ink8180.xml"/><Relationship Id="rId45" Type="http://schemas.openxmlformats.org/officeDocument/2006/relationships/image" Target="../media/image7953.png"/><Relationship Id="rId449" Type="http://schemas.openxmlformats.org/officeDocument/2006/relationships/image" Target="../media/image8153.png"/><Relationship Id="rId448" Type="http://schemas.openxmlformats.org/officeDocument/2006/relationships/customXml" Target="../ink/ink8179.xml"/><Relationship Id="rId447" Type="http://schemas.openxmlformats.org/officeDocument/2006/relationships/image" Target="../media/image8152.png"/><Relationship Id="rId446" Type="http://schemas.openxmlformats.org/officeDocument/2006/relationships/customXml" Target="../ink/ink8178.xml"/><Relationship Id="rId445" Type="http://schemas.openxmlformats.org/officeDocument/2006/relationships/image" Target="../media/image8151.png"/><Relationship Id="rId444" Type="http://schemas.openxmlformats.org/officeDocument/2006/relationships/customXml" Target="../ink/ink8177.xml"/><Relationship Id="rId443" Type="http://schemas.openxmlformats.org/officeDocument/2006/relationships/image" Target="../media/image8150.png"/><Relationship Id="rId442" Type="http://schemas.openxmlformats.org/officeDocument/2006/relationships/customXml" Target="../ink/ink8176.xml"/><Relationship Id="rId441" Type="http://schemas.openxmlformats.org/officeDocument/2006/relationships/image" Target="../media/image8149.png"/><Relationship Id="rId440" Type="http://schemas.openxmlformats.org/officeDocument/2006/relationships/customXml" Target="../ink/ink8175.xml"/><Relationship Id="rId44" Type="http://schemas.openxmlformats.org/officeDocument/2006/relationships/customXml" Target="../ink/ink7977.xml"/><Relationship Id="rId439" Type="http://schemas.openxmlformats.org/officeDocument/2006/relationships/image" Target="../media/image8148.png"/><Relationship Id="rId438" Type="http://schemas.openxmlformats.org/officeDocument/2006/relationships/customXml" Target="../ink/ink8174.xml"/><Relationship Id="rId437" Type="http://schemas.openxmlformats.org/officeDocument/2006/relationships/image" Target="../media/image8147.png"/><Relationship Id="rId436" Type="http://schemas.openxmlformats.org/officeDocument/2006/relationships/customXml" Target="../ink/ink8173.xml"/><Relationship Id="rId435" Type="http://schemas.openxmlformats.org/officeDocument/2006/relationships/image" Target="../media/image8146.png"/><Relationship Id="rId434" Type="http://schemas.openxmlformats.org/officeDocument/2006/relationships/customXml" Target="../ink/ink8172.xml"/><Relationship Id="rId433" Type="http://schemas.openxmlformats.org/officeDocument/2006/relationships/image" Target="../media/image8145.png"/><Relationship Id="rId432" Type="http://schemas.openxmlformats.org/officeDocument/2006/relationships/customXml" Target="../ink/ink8171.xml"/><Relationship Id="rId431" Type="http://schemas.openxmlformats.org/officeDocument/2006/relationships/image" Target="../media/image8144.png"/><Relationship Id="rId430" Type="http://schemas.openxmlformats.org/officeDocument/2006/relationships/customXml" Target="../ink/ink8170.xml"/><Relationship Id="rId43" Type="http://schemas.openxmlformats.org/officeDocument/2006/relationships/image" Target="../media/image7952.png"/><Relationship Id="rId429" Type="http://schemas.openxmlformats.org/officeDocument/2006/relationships/image" Target="../media/image8143.png"/><Relationship Id="rId428" Type="http://schemas.openxmlformats.org/officeDocument/2006/relationships/customXml" Target="../ink/ink8169.xml"/><Relationship Id="rId427" Type="http://schemas.openxmlformats.org/officeDocument/2006/relationships/image" Target="../media/image8142.png"/><Relationship Id="rId426" Type="http://schemas.openxmlformats.org/officeDocument/2006/relationships/customXml" Target="../ink/ink8168.xml"/><Relationship Id="rId425" Type="http://schemas.openxmlformats.org/officeDocument/2006/relationships/image" Target="../media/image8141.png"/><Relationship Id="rId424" Type="http://schemas.openxmlformats.org/officeDocument/2006/relationships/customXml" Target="../ink/ink8167.xml"/><Relationship Id="rId423" Type="http://schemas.openxmlformats.org/officeDocument/2006/relationships/image" Target="../media/image8140.png"/><Relationship Id="rId422" Type="http://schemas.openxmlformats.org/officeDocument/2006/relationships/customXml" Target="../ink/ink8166.xml"/><Relationship Id="rId421" Type="http://schemas.openxmlformats.org/officeDocument/2006/relationships/image" Target="../media/image8139.png"/><Relationship Id="rId420" Type="http://schemas.openxmlformats.org/officeDocument/2006/relationships/customXml" Target="../ink/ink8165.xml"/><Relationship Id="rId42" Type="http://schemas.openxmlformats.org/officeDocument/2006/relationships/customXml" Target="../ink/ink7976.xml"/><Relationship Id="rId419" Type="http://schemas.openxmlformats.org/officeDocument/2006/relationships/image" Target="../media/image8138.png"/><Relationship Id="rId418" Type="http://schemas.openxmlformats.org/officeDocument/2006/relationships/customXml" Target="../ink/ink8164.xml"/><Relationship Id="rId417" Type="http://schemas.openxmlformats.org/officeDocument/2006/relationships/image" Target="../media/image8137.png"/><Relationship Id="rId416" Type="http://schemas.openxmlformats.org/officeDocument/2006/relationships/customXml" Target="../ink/ink8163.xml"/><Relationship Id="rId415" Type="http://schemas.openxmlformats.org/officeDocument/2006/relationships/image" Target="../media/image8136.png"/><Relationship Id="rId414" Type="http://schemas.openxmlformats.org/officeDocument/2006/relationships/customXml" Target="../ink/ink8162.xml"/><Relationship Id="rId413" Type="http://schemas.openxmlformats.org/officeDocument/2006/relationships/image" Target="../media/image8135.png"/><Relationship Id="rId412" Type="http://schemas.openxmlformats.org/officeDocument/2006/relationships/customXml" Target="../ink/ink8161.xml"/><Relationship Id="rId411" Type="http://schemas.openxmlformats.org/officeDocument/2006/relationships/image" Target="../media/image8134.png"/><Relationship Id="rId410" Type="http://schemas.openxmlformats.org/officeDocument/2006/relationships/customXml" Target="../ink/ink8160.xml"/><Relationship Id="rId41" Type="http://schemas.openxmlformats.org/officeDocument/2006/relationships/image" Target="../media/image7951.png"/><Relationship Id="rId409" Type="http://schemas.openxmlformats.org/officeDocument/2006/relationships/image" Target="../media/image8133.png"/><Relationship Id="rId408" Type="http://schemas.openxmlformats.org/officeDocument/2006/relationships/customXml" Target="../ink/ink8159.xml"/><Relationship Id="rId407" Type="http://schemas.openxmlformats.org/officeDocument/2006/relationships/image" Target="../media/image8132.png"/><Relationship Id="rId406" Type="http://schemas.openxmlformats.org/officeDocument/2006/relationships/customXml" Target="../ink/ink8158.xml"/><Relationship Id="rId405" Type="http://schemas.openxmlformats.org/officeDocument/2006/relationships/image" Target="../media/image8131.png"/><Relationship Id="rId404" Type="http://schemas.openxmlformats.org/officeDocument/2006/relationships/customXml" Target="../ink/ink8157.xml"/><Relationship Id="rId403" Type="http://schemas.openxmlformats.org/officeDocument/2006/relationships/image" Target="../media/image8130.png"/><Relationship Id="rId402" Type="http://schemas.openxmlformats.org/officeDocument/2006/relationships/customXml" Target="../ink/ink8156.xml"/><Relationship Id="rId401" Type="http://schemas.openxmlformats.org/officeDocument/2006/relationships/image" Target="../media/image8129.png"/><Relationship Id="rId400" Type="http://schemas.openxmlformats.org/officeDocument/2006/relationships/customXml" Target="../ink/ink8155.xml"/><Relationship Id="rId40" Type="http://schemas.openxmlformats.org/officeDocument/2006/relationships/customXml" Target="../ink/ink7975.xml"/><Relationship Id="rId4" Type="http://schemas.openxmlformats.org/officeDocument/2006/relationships/customXml" Target="../ink/ink7957.xml"/><Relationship Id="rId399" Type="http://schemas.openxmlformats.org/officeDocument/2006/relationships/image" Target="../media/image8128.png"/><Relationship Id="rId398" Type="http://schemas.openxmlformats.org/officeDocument/2006/relationships/customXml" Target="../ink/ink8154.xml"/><Relationship Id="rId397" Type="http://schemas.openxmlformats.org/officeDocument/2006/relationships/image" Target="../media/image8127.png"/><Relationship Id="rId396" Type="http://schemas.openxmlformats.org/officeDocument/2006/relationships/customXml" Target="../ink/ink8153.xml"/><Relationship Id="rId395" Type="http://schemas.openxmlformats.org/officeDocument/2006/relationships/image" Target="../media/image8126.png"/><Relationship Id="rId394" Type="http://schemas.openxmlformats.org/officeDocument/2006/relationships/customXml" Target="../ink/ink8152.xml"/><Relationship Id="rId393" Type="http://schemas.openxmlformats.org/officeDocument/2006/relationships/image" Target="../media/image8125.png"/><Relationship Id="rId392" Type="http://schemas.openxmlformats.org/officeDocument/2006/relationships/customXml" Target="../ink/ink8151.xml"/><Relationship Id="rId391" Type="http://schemas.openxmlformats.org/officeDocument/2006/relationships/image" Target="../media/image8124.png"/><Relationship Id="rId390" Type="http://schemas.openxmlformats.org/officeDocument/2006/relationships/customXml" Target="../ink/ink8150.xml"/><Relationship Id="rId39" Type="http://schemas.openxmlformats.org/officeDocument/2006/relationships/image" Target="../media/image7950.png"/><Relationship Id="rId389" Type="http://schemas.openxmlformats.org/officeDocument/2006/relationships/image" Target="../media/image8123.png"/><Relationship Id="rId388" Type="http://schemas.openxmlformats.org/officeDocument/2006/relationships/customXml" Target="../ink/ink8149.xml"/><Relationship Id="rId387" Type="http://schemas.openxmlformats.org/officeDocument/2006/relationships/image" Target="../media/image8122.png"/><Relationship Id="rId386" Type="http://schemas.openxmlformats.org/officeDocument/2006/relationships/customXml" Target="../ink/ink8148.xml"/><Relationship Id="rId385" Type="http://schemas.openxmlformats.org/officeDocument/2006/relationships/image" Target="../media/image8121.png"/><Relationship Id="rId384" Type="http://schemas.openxmlformats.org/officeDocument/2006/relationships/customXml" Target="../ink/ink8147.xml"/><Relationship Id="rId383" Type="http://schemas.openxmlformats.org/officeDocument/2006/relationships/image" Target="../media/image8120.png"/><Relationship Id="rId382" Type="http://schemas.openxmlformats.org/officeDocument/2006/relationships/customXml" Target="../ink/ink8146.xml"/><Relationship Id="rId381" Type="http://schemas.openxmlformats.org/officeDocument/2006/relationships/image" Target="../media/image8119.png"/><Relationship Id="rId380" Type="http://schemas.openxmlformats.org/officeDocument/2006/relationships/customXml" Target="../ink/ink8145.xml"/><Relationship Id="rId38" Type="http://schemas.openxmlformats.org/officeDocument/2006/relationships/customXml" Target="../ink/ink7974.xml"/><Relationship Id="rId379" Type="http://schemas.openxmlformats.org/officeDocument/2006/relationships/image" Target="../media/image8118.png"/><Relationship Id="rId378" Type="http://schemas.openxmlformats.org/officeDocument/2006/relationships/customXml" Target="../ink/ink8144.xml"/><Relationship Id="rId377" Type="http://schemas.openxmlformats.org/officeDocument/2006/relationships/image" Target="../media/image8117.png"/><Relationship Id="rId376" Type="http://schemas.openxmlformats.org/officeDocument/2006/relationships/customXml" Target="../ink/ink8143.xml"/><Relationship Id="rId375" Type="http://schemas.openxmlformats.org/officeDocument/2006/relationships/image" Target="../media/image8116.png"/><Relationship Id="rId374" Type="http://schemas.openxmlformats.org/officeDocument/2006/relationships/customXml" Target="../ink/ink8142.xml"/><Relationship Id="rId373" Type="http://schemas.openxmlformats.org/officeDocument/2006/relationships/image" Target="../media/image8115.png"/><Relationship Id="rId372" Type="http://schemas.openxmlformats.org/officeDocument/2006/relationships/customXml" Target="../ink/ink8141.xml"/><Relationship Id="rId371" Type="http://schemas.openxmlformats.org/officeDocument/2006/relationships/image" Target="../media/image8114.png"/><Relationship Id="rId370" Type="http://schemas.openxmlformats.org/officeDocument/2006/relationships/customXml" Target="../ink/ink8140.xml"/><Relationship Id="rId37" Type="http://schemas.openxmlformats.org/officeDocument/2006/relationships/image" Target="../media/image7949.png"/><Relationship Id="rId369" Type="http://schemas.openxmlformats.org/officeDocument/2006/relationships/image" Target="../media/image8113.png"/><Relationship Id="rId368" Type="http://schemas.openxmlformats.org/officeDocument/2006/relationships/customXml" Target="../ink/ink8139.xml"/><Relationship Id="rId367" Type="http://schemas.openxmlformats.org/officeDocument/2006/relationships/image" Target="../media/image8112.png"/><Relationship Id="rId366" Type="http://schemas.openxmlformats.org/officeDocument/2006/relationships/customXml" Target="../ink/ink8138.xml"/><Relationship Id="rId365" Type="http://schemas.openxmlformats.org/officeDocument/2006/relationships/image" Target="../media/image8111.png"/><Relationship Id="rId364" Type="http://schemas.openxmlformats.org/officeDocument/2006/relationships/customXml" Target="../ink/ink8137.xml"/><Relationship Id="rId363" Type="http://schemas.openxmlformats.org/officeDocument/2006/relationships/image" Target="../media/image8110.png"/><Relationship Id="rId362" Type="http://schemas.openxmlformats.org/officeDocument/2006/relationships/customXml" Target="../ink/ink8136.xml"/><Relationship Id="rId361" Type="http://schemas.openxmlformats.org/officeDocument/2006/relationships/image" Target="../media/image8109.png"/><Relationship Id="rId360" Type="http://schemas.openxmlformats.org/officeDocument/2006/relationships/customXml" Target="../ink/ink8135.xml"/><Relationship Id="rId36" Type="http://schemas.openxmlformats.org/officeDocument/2006/relationships/customXml" Target="../ink/ink7973.xml"/><Relationship Id="rId359" Type="http://schemas.openxmlformats.org/officeDocument/2006/relationships/image" Target="../media/image8108.png"/><Relationship Id="rId358" Type="http://schemas.openxmlformats.org/officeDocument/2006/relationships/customXml" Target="../ink/ink8134.xml"/><Relationship Id="rId357" Type="http://schemas.openxmlformats.org/officeDocument/2006/relationships/image" Target="../media/image8107.png"/><Relationship Id="rId356" Type="http://schemas.openxmlformats.org/officeDocument/2006/relationships/customXml" Target="../ink/ink8133.xml"/><Relationship Id="rId355" Type="http://schemas.openxmlformats.org/officeDocument/2006/relationships/image" Target="../media/image8106.png"/><Relationship Id="rId354" Type="http://schemas.openxmlformats.org/officeDocument/2006/relationships/customXml" Target="../ink/ink8132.xml"/><Relationship Id="rId353" Type="http://schemas.openxmlformats.org/officeDocument/2006/relationships/image" Target="../media/image3144.png"/><Relationship Id="rId352" Type="http://schemas.openxmlformats.org/officeDocument/2006/relationships/customXml" Target="../ink/ink8131.xml"/><Relationship Id="rId351" Type="http://schemas.openxmlformats.org/officeDocument/2006/relationships/image" Target="../media/image8105.png"/><Relationship Id="rId350" Type="http://schemas.openxmlformats.org/officeDocument/2006/relationships/customXml" Target="../ink/ink8130.xml"/><Relationship Id="rId35" Type="http://schemas.openxmlformats.org/officeDocument/2006/relationships/image" Target="../media/image7948.png"/><Relationship Id="rId349" Type="http://schemas.openxmlformats.org/officeDocument/2006/relationships/image" Target="../media/image8104.png"/><Relationship Id="rId348" Type="http://schemas.openxmlformats.org/officeDocument/2006/relationships/customXml" Target="../ink/ink8129.xml"/><Relationship Id="rId347" Type="http://schemas.openxmlformats.org/officeDocument/2006/relationships/image" Target="../media/image8103.png"/><Relationship Id="rId346" Type="http://schemas.openxmlformats.org/officeDocument/2006/relationships/customXml" Target="../ink/ink8128.xml"/><Relationship Id="rId345" Type="http://schemas.openxmlformats.org/officeDocument/2006/relationships/image" Target="../media/image8102.png"/><Relationship Id="rId344" Type="http://schemas.openxmlformats.org/officeDocument/2006/relationships/customXml" Target="../ink/ink8127.xml"/><Relationship Id="rId343" Type="http://schemas.openxmlformats.org/officeDocument/2006/relationships/image" Target="../media/image8101.png"/><Relationship Id="rId342" Type="http://schemas.openxmlformats.org/officeDocument/2006/relationships/customXml" Target="../ink/ink8126.xml"/><Relationship Id="rId341" Type="http://schemas.openxmlformats.org/officeDocument/2006/relationships/image" Target="../media/image8100.png"/><Relationship Id="rId340" Type="http://schemas.openxmlformats.org/officeDocument/2006/relationships/customXml" Target="../ink/ink8125.xml"/><Relationship Id="rId34" Type="http://schemas.openxmlformats.org/officeDocument/2006/relationships/customXml" Target="../ink/ink7972.xml"/><Relationship Id="rId339" Type="http://schemas.openxmlformats.org/officeDocument/2006/relationships/image" Target="../media/image8099.png"/><Relationship Id="rId338" Type="http://schemas.openxmlformats.org/officeDocument/2006/relationships/customXml" Target="../ink/ink8124.xml"/><Relationship Id="rId337" Type="http://schemas.openxmlformats.org/officeDocument/2006/relationships/image" Target="../media/image8098.png"/><Relationship Id="rId336" Type="http://schemas.openxmlformats.org/officeDocument/2006/relationships/customXml" Target="../ink/ink8123.xml"/><Relationship Id="rId335" Type="http://schemas.openxmlformats.org/officeDocument/2006/relationships/image" Target="../media/image8097.png"/><Relationship Id="rId334" Type="http://schemas.openxmlformats.org/officeDocument/2006/relationships/customXml" Target="../ink/ink8122.xml"/><Relationship Id="rId333" Type="http://schemas.openxmlformats.org/officeDocument/2006/relationships/image" Target="../media/image8096.png"/><Relationship Id="rId332" Type="http://schemas.openxmlformats.org/officeDocument/2006/relationships/customXml" Target="../ink/ink8121.xml"/><Relationship Id="rId331" Type="http://schemas.openxmlformats.org/officeDocument/2006/relationships/image" Target="../media/image8095.png"/><Relationship Id="rId330" Type="http://schemas.openxmlformats.org/officeDocument/2006/relationships/customXml" Target="../ink/ink8120.xml"/><Relationship Id="rId33" Type="http://schemas.openxmlformats.org/officeDocument/2006/relationships/image" Target="../media/image7947.png"/><Relationship Id="rId329" Type="http://schemas.openxmlformats.org/officeDocument/2006/relationships/image" Target="../media/image8094.png"/><Relationship Id="rId328" Type="http://schemas.openxmlformats.org/officeDocument/2006/relationships/customXml" Target="../ink/ink8119.xml"/><Relationship Id="rId327" Type="http://schemas.openxmlformats.org/officeDocument/2006/relationships/image" Target="../media/image8093.png"/><Relationship Id="rId326" Type="http://schemas.openxmlformats.org/officeDocument/2006/relationships/customXml" Target="../ink/ink8118.xml"/><Relationship Id="rId325" Type="http://schemas.openxmlformats.org/officeDocument/2006/relationships/image" Target="../media/image8092.png"/><Relationship Id="rId324" Type="http://schemas.openxmlformats.org/officeDocument/2006/relationships/customXml" Target="../ink/ink8117.xml"/><Relationship Id="rId323" Type="http://schemas.openxmlformats.org/officeDocument/2006/relationships/image" Target="../media/image8091.png"/><Relationship Id="rId322" Type="http://schemas.openxmlformats.org/officeDocument/2006/relationships/customXml" Target="../ink/ink8116.xml"/><Relationship Id="rId321" Type="http://schemas.openxmlformats.org/officeDocument/2006/relationships/image" Target="../media/image8090.png"/><Relationship Id="rId320" Type="http://schemas.openxmlformats.org/officeDocument/2006/relationships/customXml" Target="../ink/ink8115.xml"/><Relationship Id="rId32" Type="http://schemas.openxmlformats.org/officeDocument/2006/relationships/customXml" Target="../ink/ink7971.xml"/><Relationship Id="rId319" Type="http://schemas.openxmlformats.org/officeDocument/2006/relationships/image" Target="../media/image8089.png"/><Relationship Id="rId318" Type="http://schemas.openxmlformats.org/officeDocument/2006/relationships/customXml" Target="../ink/ink8114.xml"/><Relationship Id="rId317" Type="http://schemas.openxmlformats.org/officeDocument/2006/relationships/image" Target="../media/image8088.png"/><Relationship Id="rId316" Type="http://schemas.openxmlformats.org/officeDocument/2006/relationships/customXml" Target="../ink/ink8113.xml"/><Relationship Id="rId315" Type="http://schemas.openxmlformats.org/officeDocument/2006/relationships/image" Target="../media/image8087.png"/><Relationship Id="rId314" Type="http://schemas.openxmlformats.org/officeDocument/2006/relationships/customXml" Target="../ink/ink8112.xml"/><Relationship Id="rId313" Type="http://schemas.openxmlformats.org/officeDocument/2006/relationships/image" Target="../media/image8086.png"/><Relationship Id="rId312" Type="http://schemas.openxmlformats.org/officeDocument/2006/relationships/customXml" Target="../ink/ink8111.xml"/><Relationship Id="rId311" Type="http://schemas.openxmlformats.org/officeDocument/2006/relationships/image" Target="../media/image8085.png"/><Relationship Id="rId310" Type="http://schemas.openxmlformats.org/officeDocument/2006/relationships/customXml" Target="../ink/ink8110.xml"/><Relationship Id="rId31" Type="http://schemas.openxmlformats.org/officeDocument/2006/relationships/image" Target="../media/image7946.png"/><Relationship Id="rId309" Type="http://schemas.openxmlformats.org/officeDocument/2006/relationships/image" Target="../media/image8084.png"/><Relationship Id="rId308" Type="http://schemas.openxmlformats.org/officeDocument/2006/relationships/customXml" Target="../ink/ink8109.xml"/><Relationship Id="rId307" Type="http://schemas.openxmlformats.org/officeDocument/2006/relationships/image" Target="../media/image8083.png"/><Relationship Id="rId306" Type="http://schemas.openxmlformats.org/officeDocument/2006/relationships/customXml" Target="../ink/ink8108.xml"/><Relationship Id="rId305" Type="http://schemas.openxmlformats.org/officeDocument/2006/relationships/image" Target="../media/image8082.png"/><Relationship Id="rId304" Type="http://schemas.openxmlformats.org/officeDocument/2006/relationships/customXml" Target="../ink/ink8107.xml"/><Relationship Id="rId303" Type="http://schemas.openxmlformats.org/officeDocument/2006/relationships/image" Target="../media/image8081.png"/><Relationship Id="rId302" Type="http://schemas.openxmlformats.org/officeDocument/2006/relationships/customXml" Target="../ink/ink8106.xml"/><Relationship Id="rId301" Type="http://schemas.openxmlformats.org/officeDocument/2006/relationships/image" Target="../media/image8080.png"/><Relationship Id="rId300" Type="http://schemas.openxmlformats.org/officeDocument/2006/relationships/customXml" Target="../ink/ink8105.xml"/><Relationship Id="rId30" Type="http://schemas.openxmlformats.org/officeDocument/2006/relationships/customXml" Target="../ink/ink7970.xml"/><Relationship Id="rId3" Type="http://schemas.openxmlformats.org/officeDocument/2006/relationships/image" Target="../media/image7932.png"/><Relationship Id="rId299" Type="http://schemas.openxmlformats.org/officeDocument/2006/relationships/image" Target="../media/image8079.png"/><Relationship Id="rId298" Type="http://schemas.openxmlformats.org/officeDocument/2006/relationships/customXml" Target="../ink/ink8104.xml"/><Relationship Id="rId297" Type="http://schemas.openxmlformats.org/officeDocument/2006/relationships/image" Target="../media/image8078.png"/><Relationship Id="rId296" Type="http://schemas.openxmlformats.org/officeDocument/2006/relationships/customXml" Target="../ink/ink8103.xml"/><Relationship Id="rId295" Type="http://schemas.openxmlformats.org/officeDocument/2006/relationships/image" Target="../media/image8077.png"/><Relationship Id="rId294" Type="http://schemas.openxmlformats.org/officeDocument/2006/relationships/customXml" Target="../ink/ink8102.xml"/><Relationship Id="rId293" Type="http://schemas.openxmlformats.org/officeDocument/2006/relationships/image" Target="../media/image8076.png"/><Relationship Id="rId292" Type="http://schemas.openxmlformats.org/officeDocument/2006/relationships/customXml" Target="../ink/ink8101.xml"/><Relationship Id="rId291" Type="http://schemas.openxmlformats.org/officeDocument/2006/relationships/image" Target="../media/image8075.png"/><Relationship Id="rId290" Type="http://schemas.openxmlformats.org/officeDocument/2006/relationships/customXml" Target="../ink/ink8100.xml"/><Relationship Id="rId29" Type="http://schemas.openxmlformats.org/officeDocument/2006/relationships/image" Target="../media/image7945.png"/><Relationship Id="rId289" Type="http://schemas.openxmlformats.org/officeDocument/2006/relationships/image" Target="../media/image8074.png"/><Relationship Id="rId288" Type="http://schemas.openxmlformats.org/officeDocument/2006/relationships/customXml" Target="../ink/ink8099.xml"/><Relationship Id="rId287" Type="http://schemas.openxmlformats.org/officeDocument/2006/relationships/image" Target="../media/image8073.png"/><Relationship Id="rId286" Type="http://schemas.openxmlformats.org/officeDocument/2006/relationships/customXml" Target="../ink/ink8098.xml"/><Relationship Id="rId285" Type="http://schemas.openxmlformats.org/officeDocument/2006/relationships/image" Target="../media/image8072.png"/><Relationship Id="rId284" Type="http://schemas.openxmlformats.org/officeDocument/2006/relationships/customXml" Target="../ink/ink8097.xml"/><Relationship Id="rId283" Type="http://schemas.openxmlformats.org/officeDocument/2006/relationships/image" Target="../media/image8071.png"/><Relationship Id="rId282" Type="http://schemas.openxmlformats.org/officeDocument/2006/relationships/customXml" Target="../ink/ink8096.xml"/><Relationship Id="rId281" Type="http://schemas.openxmlformats.org/officeDocument/2006/relationships/image" Target="../media/image8070.png"/><Relationship Id="rId280" Type="http://schemas.openxmlformats.org/officeDocument/2006/relationships/customXml" Target="../ink/ink8095.xml"/><Relationship Id="rId28" Type="http://schemas.openxmlformats.org/officeDocument/2006/relationships/customXml" Target="../ink/ink7969.xml"/><Relationship Id="rId279" Type="http://schemas.openxmlformats.org/officeDocument/2006/relationships/image" Target="../media/image8069.png"/><Relationship Id="rId278" Type="http://schemas.openxmlformats.org/officeDocument/2006/relationships/customXml" Target="../ink/ink8094.xml"/><Relationship Id="rId277" Type="http://schemas.openxmlformats.org/officeDocument/2006/relationships/image" Target="../media/image8068.png"/><Relationship Id="rId276" Type="http://schemas.openxmlformats.org/officeDocument/2006/relationships/customXml" Target="../ink/ink8093.xml"/><Relationship Id="rId275" Type="http://schemas.openxmlformats.org/officeDocument/2006/relationships/image" Target="../media/image8067.png"/><Relationship Id="rId274" Type="http://schemas.openxmlformats.org/officeDocument/2006/relationships/customXml" Target="../ink/ink8092.xml"/><Relationship Id="rId273" Type="http://schemas.openxmlformats.org/officeDocument/2006/relationships/image" Target="../media/image8066.png"/><Relationship Id="rId272" Type="http://schemas.openxmlformats.org/officeDocument/2006/relationships/customXml" Target="../ink/ink8091.xml"/><Relationship Id="rId271" Type="http://schemas.openxmlformats.org/officeDocument/2006/relationships/image" Target="../media/image8065.png"/><Relationship Id="rId270" Type="http://schemas.openxmlformats.org/officeDocument/2006/relationships/customXml" Target="../ink/ink8090.xml"/><Relationship Id="rId27" Type="http://schemas.openxmlformats.org/officeDocument/2006/relationships/image" Target="../media/image7944.png"/><Relationship Id="rId269" Type="http://schemas.openxmlformats.org/officeDocument/2006/relationships/image" Target="../media/image8064.png"/><Relationship Id="rId268" Type="http://schemas.openxmlformats.org/officeDocument/2006/relationships/customXml" Target="../ink/ink8089.xml"/><Relationship Id="rId267" Type="http://schemas.openxmlformats.org/officeDocument/2006/relationships/image" Target="../media/image8063.png"/><Relationship Id="rId266" Type="http://schemas.openxmlformats.org/officeDocument/2006/relationships/customXml" Target="../ink/ink8088.xml"/><Relationship Id="rId265" Type="http://schemas.openxmlformats.org/officeDocument/2006/relationships/image" Target="../media/image8062.png"/><Relationship Id="rId264" Type="http://schemas.openxmlformats.org/officeDocument/2006/relationships/customXml" Target="../ink/ink8087.xml"/><Relationship Id="rId263" Type="http://schemas.openxmlformats.org/officeDocument/2006/relationships/image" Target="../media/image8061.png"/><Relationship Id="rId262" Type="http://schemas.openxmlformats.org/officeDocument/2006/relationships/customXml" Target="../ink/ink8086.xml"/><Relationship Id="rId261" Type="http://schemas.openxmlformats.org/officeDocument/2006/relationships/image" Target="../media/image8060.png"/><Relationship Id="rId260" Type="http://schemas.openxmlformats.org/officeDocument/2006/relationships/customXml" Target="../ink/ink8085.xml"/><Relationship Id="rId26" Type="http://schemas.openxmlformats.org/officeDocument/2006/relationships/customXml" Target="../ink/ink7968.xml"/><Relationship Id="rId259" Type="http://schemas.openxmlformats.org/officeDocument/2006/relationships/image" Target="../media/image8059.png"/><Relationship Id="rId258" Type="http://schemas.openxmlformats.org/officeDocument/2006/relationships/customXml" Target="../ink/ink8084.xml"/><Relationship Id="rId257" Type="http://schemas.openxmlformats.org/officeDocument/2006/relationships/image" Target="../media/image8058.png"/><Relationship Id="rId256" Type="http://schemas.openxmlformats.org/officeDocument/2006/relationships/customXml" Target="../ink/ink8083.xml"/><Relationship Id="rId255" Type="http://schemas.openxmlformats.org/officeDocument/2006/relationships/image" Target="../media/image8057.png"/><Relationship Id="rId254" Type="http://schemas.openxmlformats.org/officeDocument/2006/relationships/customXml" Target="../ink/ink8082.xml"/><Relationship Id="rId253" Type="http://schemas.openxmlformats.org/officeDocument/2006/relationships/image" Target="../media/image8056.png"/><Relationship Id="rId252" Type="http://schemas.openxmlformats.org/officeDocument/2006/relationships/customXml" Target="../ink/ink8081.xml"/><Relationship Id="rId251" Type="http://schemas.openxmlformats.org/officeDocument/2006/relationships/image" Target="../media/image8055.png"/><Relationship Id="rId250" Type="http://schemas.openxmlformats.org/officeDocument/2006/relationships/customXml" Target="../ink/ink8080.xml"/><Relationship Id="rId25" Type="http://schemas.openxmlformats.org/officeDocument/2006/relationships/image" Target="../media/image7943.png"/><Relationship Id="rId249" Type="http://schemas.openxmlformats.org/officeDocument/2006/relationships/image" Target="../media/image8054.png"/><Relationship Id="rId248" Type="http://schemas.openxmlformats.org/officeDocument/2006/relationships/customXml" Target="../ink/ink8079.xml"/><Relationship Id="rId247" Type="http://schemas.openxmlformats.org/officeDocument/2006/relationships/image" Target="../media/image8053.png"/><Relationship Id="rId246" Type="http://schemas.openxmlformats.org/officeDocument/2006/relationships/customXml" Target="../ink/ink8078.xml"/><Relationship Id="rId245" Type="http://schemas.openxmlformats.org/officeDocument/2006/relationships/image" Target="../media/image8052.png"/><Relationship Id="rId244" Type="http://schemas.openxmlformats.org/officeDocument/2006/relationships/customXml" Target="../ink/ink8077.xml"/><Relationship Id="rId243" Type="http://schemas.openxmlformats.org/officeDocument/2006/relationships/image" Target="../media/image8051.png"/><Relationship Id="rId242" Type="http://schemas.openxmlformats.org/officeDocument/2006/relationships/customXml" Target="../ink/ink8076.xml"/><Relationship Id="rId241" Type="http://schemas.openxmlformats.org/officeDocument/2006/relationships/image" Target="../media/image8050.png"/><Relationship Id="rId240" Type="http://schemas.openxmlformats.org/officeDocument/2006/relationships/customXml" Target="../ink/ink8075.xml"/><Relationship Id="rId24" Type="http://schemas.openxmlformats.org/officeDocument/2006/relationships/customXml" Target="../ink/ink7967.xml"/><Relationship Id="rId239" Type="http://schemas.openxmlformats.org/officeDocument/2006/relationships/image" Target="../media/image8049.png"/><Relationship Id="rId238" Type="http://schemas.openxmlformats.org/officeDocument/2006/relationships/customXml" Target="../ink/ink8074.xml"/><Relationship Id="rId237" Type="http://schemas.openxmlformats.org/officeDocument/2006/relationships/image" Target="../media/image8048.png"/><Relationship Id="rId236" Type="http://schemas.openxmlformats.org/officeDocument/2006/relationships/customXml" Target="../ink/ink8073.xml"/><Relationship Id="rId235" Type="http://schemas.openxmlformats.org/officeDocument/2006/relationships/image" Target="../media/image8047.png"/><Relationship Id="rId234" Type="http://schemas.openxmlformats.org/officeDocument/2006/relationships/customXml" Target="../ink/ink8072.xml"/><Relationship Id="rId233" Type="http://schemas.openxmlformats.org/officeDocument/2006/relationships/image" Target="../media/image8046.png"/><Relationship Id="rId232" Type="http://schemas.openxmlformats.org/officeDocument/2006/relationships/customXml" Target="../ink/ink8071.xml"/><Relationship Id="rId231" Type="http://schemas.openxmlformats.org/officeDocument/2006/relationships/image" Target="../media/image8045.png"/><Relationship Id="rId230" Type="http://schemas.openxmlformats.org/officeDocument/2006/relationships/customXml" Target="../ink/ink8070.xml"/><Relationship Id="rId23" Type="http://schemas.openxmlformats.org/officeDocument/2006/relationships/image" Target="../media/image7942.png"/><Relationship Id="rId229" Type="http://schemas.openxmlformats.org/officeDocument/2006/relationships/image" Target="../media/image8044.png"/><Relationship Id="rId228" Type="http://schemas.openxmlformats.org/officeDocument/2006/relationships/customXml" Target="../ink/ink8069.xml"/><Relationship Id="rId227" Type="http://schemas.openxmlformats.org/officeDocument/2006/relationships/image" Target="../media/image8043.png"/><Relationship Id="rId226" Type="http://schemas.openxmlformats.org/officeDocument/2006/relationships/customXml" Target="../ink/ink8068.xml"/><Relationship Id="rId225" Type="http://schemas.openxmlformats.org/officeDocument/2006/relationships/image" Target="../media/image8042.png"/><Relationship Id="rId224" Type="http://schemas.openxmlformats.org/officeDocument/2006/relationships/customXml" Target="../ink/ink8067.xml"/><Relationship Id="rId223" Type="http://schemas.openxmlformats.org/officeDocument/2006/relationships/image" Target="../media/image8041.png"/><Relationship Id="rId222" Type="http://schemas.openxmlformats.org/officeDocument/2006/relationships/customXml" Target="../ink/ink8066.xml"/><Relationship Id="rId221" Type="http://schemas.openxmlformats.org/officeDocument/2006/relationships/image" Target="../media/image8040.png"/><Relationship Id="rId220" Type="http://schemas.openxmlformats.org/officeDocument/2006/relationships/customXml" Target="../ink/ink8065.xml"/><Relationship Id="rId22" Type="http://schemas.openxmlformats.org/officeDocument/2006/relationships/customXml" Target="../ink/ink7966.xml"/><Relationship Id="rId219" Type="http://schemas.openxmlformats.org/officeDocument/2006/relationships/image" Target="../media/image8039.png"/><Relationship Id="rId218" Type="http://schemas.openxmlformats.org/officeDocument/2006/relationships/customXml" Target="../ink/ink8064.xml"/><Relationship Id="rId217" Type="http://schemas.openxmlformats.org/officeDocument/2006/relationships/image" Target="../media/image8038.png"/><Relationship Id="rId216" Type="http://schemas.openxmlformats.org/officeDocument/2006/relationships/customXml" Target="../ink/ink8063.xml"/><Relationship Id="rId215" Type="http://schemas.openxmlformats.org/officeDocument/2006/relationships/image" Target="../media/image8037.png"/><Relationship Id="rId214" Type="http://schemas.openxmlformats.org/officeDocument/2006/relationships/customXml" Target="../ink/ink8062.xml"/><Relationship Id="rId213" Type="http://schemas.openxmlformats.org/officeDocument/2006/relationships/image" Target="../media/image8036.png"/><Relationship Id="rId212" Type="http://schemas.openxmlformats.org/officeDocument/2006/relationships/customXml" Target="../ink/ink8061.xml"/><Relationship Id="rId211" Type="http://schemas.openxmlformats.org/officeDocument/2006/relationships/image" Target="../media/image8035.png"/><Relationship Id="rId210" Type="http://schemas.openxmlformats.org/officeDocument/2006/relationships/customXml" Target="../ink/ink8060.xml"/><Relationship Id="rId21" Type="http://schemas.openxmlformats.org/officeDocument/2006/relationships/image" Target="../media/image7941.png"/><Relationship Id="rId209" Type="http://schemas.openxmlformats.org/officeDocument/2006/relationships/image" Target="../media/image8034.png"/><Relationship Id="rId208" Type="http://schemas.openxmlformats.org/officeDocument/2006/relationships/customXml" Target="../ink/ink8059.xml"/><Relationship Id="rId207" Type="http://schemas.openxmlformats.org/officeDocument/2006/relationships/image" Target="../media/image8033.png"/><Relationship Id="rId206" Type="http://schemas.openxmlformats.org/officeDocument/2006/relationships/customXml" Target="../ink/ink8058.xml"/><Relationship Id="rId205" Type="http://schemas.openxmlformats.org/officeDocument/2006/relationships/image" Target="../media/image8032.png"/><Relationship Id="rId204" Type="http://schemas.openxmlformats.org/officeDocument/2006/relationships/customXml" Target="../ink/ink8057.xml"/><Relationship Id="rId203" Type="http://schemas.openxmlformats.org/officeDocument/2006/relationships/image" Target="../media/image8031.png"/><Relationship Id="rId202" Type="http://schemas.openxmlformats.org/officeDocument/2006/relationships/customXml" Target="../ink/ink8056.xml"/><Relationship Id="rId201" Type="http://schemas.openxmlformats.org/officeDocument/2006/relationships/image" Target="../media/image8030.png"/><Relationship Id="rId200" Type="http://schemas.openxmlformats.org/officeDocument/2006/relationships/customXml" Target="../ink/ink8055.xml"/><Relationship Id="rId20" Type="http://schemas.openxmlformats.org/officeDocument/2006/relationships/customXml" Target="../ink/ink7965.xml"/><Relationship Id="rId2" Type="http://schemas.openxmlformats.org/officeDocument/2006/relationships/customXml" Target="../ink/ink7956.xml"/><Relationship Id="rId199" Type="http://schemas.openxmlformats.org/officeDocument/2006/relationships/image" Target="../media/image8029.png"/><Relationship Id="rId198" Type="http://schemas.openxmlformats.org/officeDocument/2006/relationships/customXml" Target="../ink/ink8054.xml"/><Relationship Id="rId197" Type="http://schemas.openxmlformats.org/officeDocument/2006/relationships/image" Target="../media/image8028.png"/><Relationship Id="rId196" Type="http://schemas.openxmlformats.org/officeDocument/2006/relationships/customXml" Target="../ink/ink8053.xml"/><Relationship Id="rId195" Type="http://schemas.openxmlformats.org/officeDocument/2006/relationships/image" Target="../media/image8027.png"/><Relationship Id="rId194" Type="http://schemas.openxmlformats.org/officeDocument/2006/relationships/customXml" Target="../ink/ink8052.xml"/><Relationship Id="rId193" Type="http://schemas.openxmlformats.org/officeDocument/2006/relationships/image" Target="../media/image8026.png"/><Relationship Id="rId192" Type="http://schemas.openxmlformats.org/officeDocument/2006/relationships/customXml" Target="../ink/ink8051.xml"/><Relationship Id="rId191" Type="http://schemas.openxmlformats.org/officeDocument/2006/relationships/image" Target="../media/image8025.png"/><Relationship Id="rId190" Type="http://schemas.openxmlformats.org/officeDocument/2006/relationships/customXml" Target="../ink/ink8050.xml"/><Relationship Id="rId19" Type="http://schemas.openxmlformats.org/officeDocument/2006/relationships/image" Target="../media/image7940.png"/><Relationship Id="rId189" Type="http://schemas.openxmlformats.org/officeDocument/2006/relationships/image" Target="../media/image8024.png"/><Relationship Id="rId188" Type="http://schemas.openxmlformats.org/officeDocument/2006/relationships/customXml" Target="../ink/ink8049.xml"/><Relationship Id="rId187" Type="http://schemas.openxmlformats.org/officeDocument/2006/relationships/image" Target="../media/image8023.png"/><Relationship Id="rId186" Type="http://schemas.openxmlformats.org/officeDocument/2006/relationships/customXml" Target="../ink/ink8048.xml"/><Relationship Id="rId185" Type="http://schemas.openxmlformats.org/officeDocument/2006/relationships/image" Target="../media/image8022.png"/><Relationship Id="rId184" Type="http://schemas.openxmlformats.org/officeDocument/2006/relationships/customXml" Target="../ink/ink8047.xml"/><Relationship Id="rId183" Type="http://schemas.openxmlformats.org/officeDocument/2006/relationships/image" Target="../media/image8021.png"/><Relationship Id="rId182" Type="http://schemas.openxmlformats.org/officeDocument/2006/relationships/customXml" Target="../ink/ink8046.xml"/><Relationship Id="rId181" Type="http://schemas.openxmlformats.org/officeDocument/2006/relationships/image" Target="../media/image8020.png"/><Relationship Id="rId180" Type="http://schemas.openxmlformats.org/officeDocument/2006/relationships/customXml" Target="../ink/ink8045.xml"/><Relationship Id="rId18" Type="http://schemas.openxmlformats.org/officeDocument/2006/relationships/customXml" Target="../ink/ink7964.xml"/><Relationship Id="rId179" Type="http://schemas.openxmlformats.org/officeDocument/2006/relationships/image" Target="../media/image8019.png"/><Relationship Id="rId178" Type="http://schemas.openxmlformats.org/officeDocument/2006/relationships/customXml" Target="../ink/ink8044.xml"/><Relationship Id="rId177" Type="http://schemas.openxmlformats.org/officeDocument/2006/relationships/image" Target="../media/image8018.png"/><Relationship Id="rId176" Type="http://schemas.openxmlformats.org/officeDocument/2006/relationships/customXml" Target="../ink/ink8043.xml"/><Relationship Id="rId175" Type="http://schemas.openxmlformats.org/officeDocument/2006/relationships/image" Target="../media/image8017.png"/><Relationship Id="rId174" Type="http://schemas.openxmlformats.org/officeDocument/2006/relationships/customXml" Target="../ink/ink8042.xml"/><Relationship Id="rId173" Type="http://schemas.openxmlformats.org/officeDocument/2006/relationships/image" Target="../media/image8016.png"/><Relationship Id="rId172" Type="http://schemas.openxmlformats.org/officeDocument/2006/relationships/customXml" Target="../ink/ink8041.xml"/><Relationship Id="rId171" Type="http://schemas.openxmlformats.org/officeDocument/2006/relationships/image" Target="../media/image8015.png"/><Relationship Id="rId170" Type="http://schemas.openxmlformats.org/officeDocument/2006/relationships/customXml" Target="../ink/ink8040.xml"/><Relationship Id="rId17" Type="http://schemas.openxmlformats.org/officeDocument/2006/relationships/image" Target="../media/image7939.png"/><Relationship Id="rId169" Type="http://schemas.openxmlformats.org/officeDocument/2006/relationships/image" Target="../media/image8014.png"/><Relationship Id="rId168" Type="http://schemas.openxmlformats.org/officeDocument/2006/relationships/customXml" Target="../ink/ink8039.xml"/><Relationship Id="rId167" Type="http://schemas.openxmlformats.org/officeDocument/2006/relationships/image" Target="../media/image8013.png"/><Relationship Id="rId166" Type="http://schemas.openxmlformats.org/officeDocument/2006/relationships/customXml" Target="../ink/ink8038.xml"/><Relationship Id="rId165" Type="http://schemas.openxmlformats.org/officeDocument/2006/relationships/image" Target="../media/image8012.png"/><Relationship Id="rId164" Type="http://schemas.openxmlformats.org/officeDocument/2006/relationships/customXml" Target="../ink/ink8037.xml"/><Relationship Id="rId163" Type="http://schemas.openxmlformats.org/officeDocument/2006/relationships/image" Target="../media/image8011.png"/><Relationship Id="rId162" Type="http://schemas.openxmlformats.org/officeDocument/2006/relationships/customXml" Target="../ink/ink8036.xml"/><Relationship Id="rId161" Type="http://schemas.openxmlformats.org/officeDocument/2006/relationships/image" Target="../media/image8010.png"/><Relationship Id="rId160" Type="http://schemas.openxmlformats.org/officeDocument/2006/relationships/customXml" Target="../ink/ink8035.xml"/><Relationship Id="rId16" Type="http://schemas.openxmlformats.org/officeDocument/2006/relationships/customXml" Target="../ink/ink7963.xml"/><Relationship Id="rId159" Type="http://schemas.openxmlformats.org/officeDocument/2006/relationships/image" Target="../media/image8009.png"/><Relationship Id="rId158" Type="http://schemas.openxmlformats.org/officeDocument/2006/relationships/customXml" Target="../ink/ink8034.xml"/><Relationship Id="rId157" Type="http://schemas.openxmlformats.org/officeDocument/2006/relationships/image" Target="../media/image8008.png"/><Relationship Id="rId156" Type="http://schemas.openxmlformats.org/officeDocument/2006/relationships/customXml" Target="../ink/ink8033.xml"/><Relationship Id="rId155" Type="http://schemas.openxmlformats.org/officeDocument/2006/relationships/image" Target="../media/image8007.png"/><Relationship Id="rId154" Type="http://schemas.openxmlformats.org/officeDocument/2006/relationships/customXml" Target="../ink/ink8032.xml"/><Relationship Id="rId153" Type="http://schemas.openxmlformats.org/officeDocument/2006/relationships/image" Target="../media/image8006.png"/><Relationship Id="rId152" Type="http://schemas.openxmlformats.org/officeDocument/2006/relationships/customXml" Target="../ink/ink8031.xml"/><Relationship Id="rId151" Type="http://schemas.openxmlformats.org/officeDocument/2006/relationships/image" Target="../media/image8005.png"/><Relationship Id="rId150" Type="http://schemas.openxmlformats.org/officeDocument/2006/relationships/customXml" Target="../ink/ink8030.xml"/><Relationship Id="rId15" Type="http://schemas.openxmlformats.org/officeDocument/2006/relationships/image" Target="../media/image7938.png"/><Relationship Id="rId149" Type="http://schemas.openxmlformats.org/officeDocument/2006/relationships/image" Target="../media/image8004.png"/><Relationship Id="rId148" Type="http://schemas.openxmlformats.org/officeDocument/2006/relationships/customXml" Target="../ink/ink8029.xml"/><Relationship Id="rId147" Type="http://schemas.openxmlformats.org/officeDocument/2006/relationships/image" Target="../media/image4208.png"/><Relationship Id="rId146" Type="http://schemas.openxmlformats.org/officeDocument/2006/relationships/customXml" Target="../ink/ink8028.xml"/><Relationship Id="rId145" Type="http://schemas.openxmlformats.org/officeDocument/2006/relationships/image" Target="../media/image8003.png"/><Relationship Id="rId144" Type="http://schemas.openxmlformats.org/officeDocument/2006/relationships/customXml" Target="../ink/ink8027.xml"/><Relationship Id="rId143" Type="http://schemas.openxmlformats.org/officeDocument/2006/relationships/image" Target="../media/image8002.png"/><Relationship Id="rId142" Type="http://schemas.openxmlformats.org/officeDocument/2006/relationships/customXml" Target="../ink/ink8026.xml"/><Relationship Id="rId141" Type="http://schemas.openxmlformats.org/officeDocument/2006/relationships/image" Target="../media/image8001.png"/><Relationship Id="rId140" Type="http://schemas.openxmlformats.org/officeDocument/2006/relationships/customXml" Target="../ink/ink8025.xml"/><Relationship Id="rId14" Type="http://schemas.openxmlformats.org/officeDocument/2006/relationships/customXml" Target="../ink/ink7962.xml"/><Relationship Id="rId139" Type="http://schemas.openxmlformats.org/officeDocument/2006/relationships/image" Target="../media/image8000.png"/><Relationship Id="rId138" Type="http://schemas.openxmlformats.org/officeDocument/2006/relationships/customXml" Target="../ink/ink8024.xml"/><Relationship Id="rId137" Type="http://schemas.openxmlformats.org/officeDocument/2006/relationships/image" Target="../media/image7999.png"/><Relationship Id="rId136" Type="http://schemas.openxmlformats.org/officeDocument/2006/relationships/customXml" Target="../ink/ink8023.xml"/><Relationship Id="rId135" Type="http://schemas.openxmlformats.org/officeDocument/2006/relationships/image" Target="../media/image7998.png"/><Relationship Id="rId134" Type="http://schemas.openxmlformats.org/officeDocument/2006/relationships/customXml" Target="../ink/ink8022.xml"/><Relationship Id="rId133" Type="http://schemas.openxmlformats.org/officeDocument/2006/relationships/image" Target="../media/image7997.png"/><Relationship Id="rId132" Type="http://schemas.openxmlformats.org/officeDocument/2006/relationships/customXml" Target="../ink/ink8021.xml"/><Relationship Id="rId131" Type="http://schemas.openxmlformats.org/officeDocument/2006/relationships/image" Target="../media/image7996.png"/><Relationship Id="rId130" Type="http://schemas.openxmlformats.org/officeDocument/2006/relationships/customXml" Target="../ink/ink8020.xml"/><Relationship Id="rId13" Type="http://schemas.openxmlformats.org/officeDocument/2006/relationships/image" Target="../media/image7937.png"/><Relationship Id="rId129" Type="http://schemas.openxmlformats.org/officeDocument/2006/relationships/image" Target="../media/image7995.png"/><Relationship Id="rId128" Type="http://schemas.openxmlformats.org/officeDocument/2006/relationships/customXml" Target="../ink/ink8019.xml"/><Relationship Id="rId127" Type="http://schemas.openxmlformats.org/officeDocument/2006/relationships/image" Target="../media/image7994.png"/><Relationship Id="rId126" Type="http://schemas.openxmlformats.org/officeDocument/2006/relationships/customXml" Target="../ink/ink8018.xml"/><Relationship Id="rId125" Type="http://schemas.openxmlformats.org/officeDocument/2006/relationships/image" Target="../media/image7993.png"/><Relationship Id="rId124" Type="http://schemas.openxmlformats.org/officeDocument/2006/relationships/customXml" Target="../ink/ink8017.xml"/><Relationship Id="rId123" Type="http://schemas.openxmlformats.org/officeDocument/2006/relationships/image" Target="../media/image7992.png"/><Relationship Id="rId122" Type="http://schemas.openxmlformats.org/officeDocument/2006/relationships/customXml" Target="../ink/ink8016.xml"/><Relationship Id="rId121" Type="http://schemas.openxmlformats.org/officeDocument/2006/relationships/image" Target="../media/image7991.png"/><Relationship Id="rId120" Type="http://schemas.openxmlformats.org/officeDocument/2006/relationships/customXml" Target="../ink/ink8015.xml"/><Relationship Id="rId12" Type="http://schemas.openxmlformats.org/officeDocument/2006/relationships/customXml" Target="../ink/ink7961.xml"/><Relationship Id="rId119" Type="http://schemas.openxmlformats.org/officeDocument/2006/relationships/image" Target="../media/image7990.png"/><Relationship Id="rId118" Type="http://schemas.openxmlformats.org/officeDocument/2006/relationships/customXml" Target="../ink/ink8014.xml"/><Relationship Id="rId117" Type="http://schemas.openxmlformats.org/officeDocument/2006/relationships/image" Target="../media/image7989.png"/><Relationship Id="rId116" Type="http://schemas.openxmlformats.org/officeDocument/2006/relationships/customXml" Target="../ink/ink8013.xml"/><Relationship Id="rId115" Type="http://schemas.openxmlformats.org/officeDocument/2006/relationships/image" Target="../media/image7988.png"/><Relationship Id="rId114" Type="http://schemas.openxmlformats.org/officeDocument/2006/relationships/customXml" Target="../ink/ink8012.xml"/><Relationship Id="rId113" Type="http://schemas.openxmlformats.org/officeDocument/2006/relationships/image" Target="../media/image7987.png"/><Relationship Id="rId112" Type="http://schemas.openxmlformats.org/officeDocument/2006/relationships/customXml" Target="../ink/ink8011.xml"/><Relationship Id="rId111" Type="http://schemas.openxmlformats.org/officeDocument/2006/relationships/image" Target="../media/image7986.png"/><Relationship Id="rId110" Type="http://schemas.openxmlformats.org/officeDocument/2006/relationships/customXml" Target="../ink/ink8010.xml"/><Relationship Id="rId11" Type="http://schemas.openxmlformats.org/officeDocument/2006/relationships/image" Target="../media/image7936.png"/><Relationship Id="rId109" Type="http://schemas.openxmlformats.org/officeDocument/2006/relationships/image" Target="../media/image7985.png"/><Relationship Id="rId108" Type="http://schemas.openxmlformats.org/officeDocument/2006/relationships/customXml" Target="../ink/ink8009.xml"/><Relationship Id="rId107" Type="http://schemas.openxmlformats.org/officeDocument/2006/relationships/image" Target="../media/image7984.png"/><Relationship Id="rId106" Type="http://schemas.openxmlformats.org/officeDocument/2006/relationships/customXml" Target="../ink/ink8008.xml"/><Relationship Id="rId105" Type="http://schemas.openxmlformats.org/officeDocument/2006/relationships/image" Target="../media/image7983.png"/><Relationship Id="rId104" Type="http://schemas.openxmlformats.org/officeDocument/2006/relationships/customXml" Target="../ink/ink8007.xml"/><Relationship Id="rId103" Type="http://schemas.openxmlformats.org/officeDocument/2006/relationships/image" Target="../media/image7982.png"/><Relationship Id="rId102" Type="http://schemas.openxmlformats.org/officeDocument/2006/relationships/customXml" Target="../ink/ink8006.xml"/><Relationship Id="rId101" Type="http://schemas.openxmlformats.org/officeDocument/2006/relationships/image" Target="../media/image7981.png"/><Relationship Id="rId100" Type="http://schemas.openxmlformats.org/officeDocument/2006/relationships/customXml" Target="../ink/ink8005.xml"/><Relationship Id="rId10" Type="http://schemas.openxmlformats.org/officeDocument/2006/relationships/customXml" Target="../ink/ink7960.xml"/><Relationship Id="rId1" Type="http://schemas.openxmlformats.org/officeDocument/2006/relationships/image" Target="../media/image7931.emf"/></Relationships>
</file>

<file path=ppt/slides/_rels/slide28.xml.rels><?xml version="1.0" encoding="UTF-8" standalone="yes"?>
<Relationships xmlns="http://schemas.openxmlformats.org/package/2006/relationships"><Relationship Id="rId99" Type="http://schemas.openxmlformats.org/officeDocument/2006/relationships/image" Target="../media/image8235.png"/><Relationship Id="rId98" Type="http://schemas.openxmlformats.org/officeDocument/2006/relationships/customXml" Target="../ink/ink8260.xml"/><Relationship Id="rId97" Type="http://schemas.openxmlformats.org/officeDocument/2006/relationships/image" Target="../media/image8234.png"/><Relationship Id="rId96" Type="http://schemas.openxmlformats.org/officeDocument/2006/relationships/customXml" Target="../ink/ink8259.xml"/><Relationship Id="rId95" Type="http://schemas.openxmlformats.org/officeDocument/2006/relationships/image" Target="../media/image8233.png"/><Relationship Id="rId94" Type="http://schemas.openxmlformats.org/officeDocument/2006/relationships/customXml" Target="../ink/ink8258.xml"/><Relationship Id="rId93" Type="http://schemas.openxmlformats.org/officeDocument/2006/relationships/image" Target="../media/image8232.png"/><Relationship Id="rId92" Type="http://schemas.openxmlformats.org/officeDocument/2006/relationships/customXml" Target="../ink/ink8257.xml"/><Relationship Id="rId91" Type="http://schemas.openxmlformats.org/officeDocument/2006/relationships/image" Target="../media/image8231.png"/><Relationship Id="rId90" Type="http://schemas.openxmlformats.org/officeDocument/2006/relationships/customXml" Target="../ink/ink8256.xml"/><Relationship Id="rId9" Type="http://schemas.openxmlformats.org/officeDocument/2006/relationships/image" Target="../media/image8190.png"/><Relationship Id="rId89" Type="http://schemas.openxmlformats.org/officeDocument/2006/relationships/image" Target="../media/image8230.png"/><Relationship Id="rId88" Type="http://schemas.openxmlformats.org/officeDocument/2006/relationships/customXml" Target="../ink/ink8255.xml"/><Relationship Id="rId87" Type="http://schemas.openxmlformats.org/officeDocument/2006/relationships/image" Target="../media/image8229.png"/><Relationship Id="rId86" Type="http://schemas.openxmlformats.org/officeDocument/2006/relationships/customXml" Target="../ink/ink8254.xml"/><Relationship Id="rId85" Type="http://schemas.openxmlformats.org/officeDocument/2006/relationships/image" Target="../media/image8228.png"/><Relationship Id="rId84" Type="http://schemas.openxmlformats.org/officeDocument/2006/relationships/customXml" Target="../ink/ink8253.xml"/><Relationship Id="rId83" Type="http://schemas.openxmlformats.org/officeDocument/2006/relationships/image" Target="../media/image8227.png"/><Relationship Id="rId82" Type="http://schemas.openxmlformats.org/officeDocument/2006/relationships/customXml" Target="../ink/ink8252.xml"/><Relationship Id="rId81" Type="http://schemas.openxmlformats.org/officeDocument/2006/relationships/image" Target="../media/image8226.png"/><Relationship Id="rId80" Type="http://schemas.openxmlformats.org/officeDocument/2006/relationships/customXml" Target="../ink/ink8251.xml"/><Relationship Id="rId8" Type="http://schemas.openxmlformats.org/officeDocument/2006/relationships/customXml" Target="../ink/ink8215.xml"/><Relationship Id="rId79" Type="http://schemas.openxmlformats.org/officeDocument/2006/relationships/image" Target="../media/image8225.png"/><Relationship Id="rId78" Type="http://schemas.openxmlformats.org/officeDocument/2006/relationships/customXml" Target="../ink/ink8250.xml"/><Relationship Id="rId77" Type="http://schemas.openxmlformats.org/officeDocument/2006/relationships/image" Target="../media/image8224.png"/><Relationship Id="rId76" Type="http://schemas.openxmlformats.org/officeDocument/2006/relationships/customXml" Target="../ink/ink8249.xml"/><Relationship Id="rId75" Type="http://schemas.openxmlformats.org/officeDocument/2006/relationships/image" Target="../media/image8223.png"/><Relationship Id="rId74" Type="http://schemas.openxmlformats.org/officeDocument/2006/relationships/customXml" Target="../ink/ink8248.xml"/><Relationship Id="rId73" Type="http://schemas.openxmlformats.org/officeDocument/2006/relationships/image" Target="../media/image8222.png"/><Relationship Id="rId72" Type="http://schemas.openxmlformats.org/officeDocument/2006/relationships/customXml" Target="../ink/ink8247.xml"/><Relationship Id="rId71" Type="http://schemas.openxmlformats.org/officeDocument/2006/relationships/image" Target="../media/image8221.png"/><Relationship Id="rId70" Type="http://schemas.openxmlformats.org/officeDocument/2006/relationships/customXml" Target="../ink/ink8246.xml"/><Relationship Id="rId7" Type="http://schemas.openxmlformats.org/officeDocument/2006/relationships/image" Target="../media/image8189.png"/><Relationship Id="rId69" Type="http://schemas.openxmlformats.org/officeDocument/2006/relationships/image" Target="../media/image8220.png"/><Relationship Id="rId68" Type="http://schemas.openxmlformats.org/officeDocument/2006/relationships/customXml" Target="../ink/ink8245.xml"/><Relationship Id="rId67" Type="http://schemas.openxmlformats.org/officeDocument/2006/relationships/image" Target="../media/image8219.png"/><Relationship Id="rId66" Type="http://schemas.openxmlformats.org/officeDocument/2006/relationships/customXml" Target="../ink/ink8244.xml"/><Relationship Id="rId65" Type="http://schemas.openxmlformats.org/officeDocument/2006/relationships/image" Target="../media/image8218.png"/><Relationship Id="rId64" Type="http://schemas.openxmlformats.org/officeDocument/2006/relationships/customXml" Target="../ink/ink8243.xml"/><Relationship Id="rId63" Type="http://schemas.openxmlformats.org/officeDocument/2006/relationships/image" Target="../media/image8217.png"/><Relationship Id="rId62" Type="http://schemas.openxmlformats.org/officeDocument/2006/relationships/customXml" Target="../ink/ink8242.xml"/><Relationship Id="rId61" Type="http://schemas.openxmlformats.org/officeDocument/2006/relationships/image" Target="../media/image8216.png"/><Relationship Id="rId60" Type="http://schemas.openxmlformats.org/officeDocument/2006/relationships/customXml" Target="../ink/ink8241.xml"/><Relationship Id="rId6" Type="http://schemas.openxmlformats.org/officeDocument/2006/relationships/customXml" Target="../ink/ink8214.xml"/><Relationship Id="rId59" Type="http://schemas.openxmlformats.org/officeDocument/2006/relationships/image" Target="../media/image8215.png"/><Relationship Id="rId58" Type="http://schemas.openxmlformats.org/officeDocument/2006/relationships/customXml" Target="../ink/ink8240.xml"/><Relationship Id="rId57" Type="http://schemas.openxmlformats.org/officeDocument/2006/relationships/image" Target="../media/image8214.png"/><Relationship Id="rId56" Type="http://schemas.openxmlformats.org/officeDocument/2006/relationships/customXml" Target="../ink/ink8239.xml"/><Relationship Id="rId55" Type="http://schemas.openxmlformats.org/officeDocument/2006/relationships/image" Target="../media/image8213.png"/><Relationship Id="rId54" Type="http://schemas.openxmlformats.org/officeDocument/2006/relationships/customXml" Target="../ink/ink8238.xml"/><Relationship Id="rId53" Type="http://schemas.openxmlformats.org/officeDocument/2006/relationships/image" Target="../media/image8212.png"/><Relationship Id="rId52" Type="http://schemas.openxmlformats.org/officeDocument/2006/relationships/customXml" Target="../ink/ink8237.xml"/><Relationship Id="rId51" Type="http://schemas.openxmlformats.org/officeDocument/2006/relationships/image" Target="../media/image8211.png"/><Relationship Id="rId50" Type="http://schemas.openxmlformats.org/officeDocument/2006/relationships/customXml" Target="../ink/ink8236.xml"/><Relationship Id="rId5" Type="http://schemas.openxmlformats.org/officeDocument/2006/relationships/image" Target="../media/image8188.png"/><Relationship Id="rId49" Type="http://schemas.openxmlformats.org/officeDocument/2006/relationships/image" Target="../media/image8210.png"/><Relationship Id="rId48" Type="http://schemas.openxmlformats.org/officeDocument/2006/relationships/customXml" Target="../ink/ink8235.xml"/><Relationship Id="rId478" Type="http://schemas.openxmlformats.org/officeDocument/2006/relationships/slideLayout" Target="../slideLayouts/slideLayout1.xml"/><Relationship Id="rId477" Type="http://schemas.openxmlformats.org/officeDocument/2006/relationships/tags" Target="../tags/tag90.xml"/><Relationship Id="rId476" Type="http://schemas.openxmlformats.org/officeDocument/2006/relationships/image" Target="../media/image8422.png"/><Relationship Id="rId475" Type="http://schemas.openxmlformats.org/officeDocument/2006/relationships/customXml" Target="../ink/ink8449.xml"/><Relationship Id="rId474" Type="http://schemas.openxmlformats.org/officeDocument/2006/relationships/image" Target="../media/image8421.png"/><Relationship Id="rId473" Type="http://schemas.openxmlformats.org/officeDocument/2006/relationships/customXml" Target="../ink/ink8448.xml"/><Relationship Id="rId472" Type="http://schemas.openxmlformats.org/officeDocument/2006/relationships/image" Target="../media/image8420.png"/><Relationship Id="rId471" Type="http://schemas.openxmlformats.org/officeDocument/2006/relationships/customXml" Target="../ink/ink8447.xml"/><Relationship Id="rId470" Type="http://schemas.openxmlformats.org/officeDocument/2006/relationships/image" Target="../media/image8419.png"/><Relationship Id="rId47" Type="http://schemas.openxmlformats.org/officeDocument/2006/relationships/image" Target="../media/image8209.png"/><Relationship Id="rId469" Type="http://schemas.openxmlformats.org/officeDocument/2006/relationships/customXml" Target="../ink/ink8446.xml"/><Relationship Id="rId468" Type="http://schemas.openxmlformats.org/officeDocument/2006/relationships/image" Target="../media/image8418.png"/><Relationship Id="rId467" Type="http://schemas.openxmlformats.org/officeDocument/2006/relationships/customXml" Target="../ink/ink8445.xml"/><Relationship Id="rId466" Type="http://schemas.openxmlformats.org/officeDocument/2006/relationships/image" Target="../media/image8417.png"/><Relationship Id="rId465" Type="http://schemas.openxmlformats.org/officeDocument/2006/relationships/customXml" Target="../ink/ink8444.xml"/><Relationship Id="rId464" Type="http://schemas.openxmlformats.org/officeDocument/2006/relationships/image" Target="../media/image8416.png"/><Relationship Id="rId463" Type="http://schemas.openxmlformats.org/officeDocument/2006/relationships/customXml" Target="../ink/ink8443.xml"/><Relationship Id="rId462" Type="http://schemas.openxmlformats.org/officeDocument/2006/relationships/image" Target="../media/image8415.png"/><Relationship Id="rId461" Type="http://schemas.openxmlformats.org/officeDocument/2006/relationships/customXml" Target="../ink/ink8442.xml"/><Relationship Id="rId460" Type="http://schemas.openxmlformats.org/officeDocument/2006/relationships/image" Target="../media/image8414.png"/><Relationship Id="rId46" Type="http://schemas.openxmlformats.org/officeDocument/2006/relationships/customXml" Target="../ink/ink8234.xml"/><Relationship Id="rId459" Type="http://schemas.openxmlformats.org/officeDocument/2006/relationships/customXml" Target="../ink/ink8441.xml"/><Relationship Id="rId458" Type="http://schemas.openxmlformats.org/officeDocument/2006/relationships/image" Target="../media/image8413.png"/><Relationship Id="rId457" Type="http://schemas.openxmlformats.org/officeDocument/2006/relationships/customXml" Target="../ink/ink8440.xml"/><Relationship Id="rId456" Type="http://schemas.openxmlformats.org/officeDocument/2006/relationships/image" Target="../media/image8412.png"/><Relationship Id="rId455" Type="http://schemas.openxmlformats.org/officeDocument/2006/relationships/customXml" Target="../ink/ink8439.xml"/><Relationship Id="rId454" Type="http://schemas.openxmlformats.org/officeDocument/2006/relationships/image" Target="../media/image8411.png"/><Relationship Id="rId453" Type="http://schemas.openxmlformats.org/officeDocument/2006/relationships/customXml" Target="../ink/ink8438.xml"/><Relationship Id="rId452" Type="http://schemas.openxmlformats.org/officeDocument/2006/relationships/image" Target="../media/image8410.png"/><Relationship Id="rId451" Type="http://schemas.openxmlformats.org/officeDocument/2006/relationships/customXml" Target="../ink/ink8437.xml"/><Relationship Id="rId450" Type="http://schemas.openxmlformats.org/officeDocument/2006/relationships/image" Target="../media/image8409.png"/><Relationship Id="rId45" Type="http://schemas.openxmlformats.org/officeDocument/2006/relationships/image" Target="../media/image8208.png"/><Relationship Id="rId449" Type="http://schemas.openxmlformats.org/officeDocument/2006/relationships/customXml" Target="../ink/ink8436.xml"/><Relationship Id="rId448" Type="http://schemas.openxmlformats.org/officeDocument/2006/relationships/image" Target="../media/image8408.png"/><Relationship Id="rId447" Type="http://schemas.openxmlformats.org/officeDocument/2006/relationships/customXml" Target="../ink/ink8435.xml"/><Relationship Id="rId446" Type="http://schemas.openxmlformats.org/officeDocument/2006/relationships/image" Target="../media/image8407.png"/><Relationship Id="rId445" Type="http://schemas.openxmlformats.org/officeDocument/2006/relationships/customXml" Target="../ink/ink8434.xml"/><Relationship Id="rId444" Type="http://schemas.openxmlformats.org/officeDocument/2006/relationships/image" Target="../media/image8406.png"/><Relationship Id="rId443" Type="http://schemas.openxmlformats.org/officeDocument/2006/relationships/customXml" Target="../ink/ink8433.xml"/><Relationship Id="rId442" Type="http://schemas.openxmlformats.org/officeDocument/2006/relationships/image" Target="../media/image8405.png"/><Relationship Id="rId441" Type="http://schemas.openxmlformats.org/officeDocument/2006/relationships/customXml" Target="../ink/ink8432.xml"/><Relationship Id="rId440" Type="http://schemas.openxmlformats.org/officeDocument/2006/relationships/image" Target="../media/image8404.png"/><Relationship Id="rId44" Type="http://schemas.openxmlformats.org/officeDocument/2006/relationships/customXml" Target="../ink/ink8233.xml"/><Relationship Id="rId439" Type="http://schemas.openxmlformats.org/officeDocument/2006/relationships/customXml" Target="../ink/ink8431.xml"/><Relationship Id="rId438" Type="http://schemas.openxmlformats.org/officeDocument/2006/relationships/image" Target="../media/image8403.png"/><Relationship Id="rId437" Type="http://schemas.openxmlformats.org/officeDocument/2006/relationships/customXml" Target="../ink/ink8430.xml"/><Relationship Id="rId436" Type="http://schemas.openxmlformats.org/officeDocument/2006/relationships/image" Target="../media/image8402.png"/><Relationship Id="rId435" Type="http://schemas.openxmlformats.org/officeDocument/2006/relationships/customXml" Target="../ink/ink8429.xml"/><Relationship Id="rId434" Type="http://schemas.openxmlformats.org/officeDocument/2006/relationships/image" Target="../media/image8401.png"/><Relationship Id="rId433" Type="http://schemas.openxmlformats.org/officeDocument/2006/relationships/customXml" Target="../ink/ink8428.xml"/><Relationship Id="rId432" Type="http://schemas.openxmlformats.org/officeDocument/2006/relationships/image" Target="../media/image8400.png"/><Relationship Id="rId431" Type="http://schemas.openxmlformats.org/officeDocument/2006/relationships/customXml" Target="../ink/ink8427.xml"/><Relationship Id="rId430" Type="http://schemas.openxmlformats.org/officeDocument/2006/relationships/image" Target="../media/image8399.png"/><Relationship Id="rId43" Type="http://schemas.openxmlformats.org/officeDocument/2006/relationships/image" Target="../media/image8207.png"/><Relationship Id="rId429" Type="http://schemas.openxmlformats.org/officeDocument/2006/relationships/customXml" Target="../ink/ink8426.xml"/><Relationship Id="rId428" Type="http://schemas.openxmlformats.org/officeDocument/2006/relationships/image" Target="../media/image8398.png"/><Relationship Id="rId427" Type="http://schemas.openxmlformats.org/officeDocument/2006/relationships/customXml" Target="../ink/ink8425.xml"/><Relationship Id="rId426" Type="http://schemas.openxmlformats.org/officeDocument/2006/relationships/image" Target="../media/image8397.png"/><Relationship Id="rId425" Type="http://schemas.openxmlformats.org/officeDocument/2006/relationships/customXml" Target="../ink/ink8424.xml"/><Relationship Id="rId424" Type="http://schemas.openxmlformats.org/officeDocument/2006/relationships/image" Target="../media/image8396.png"/><Relationship Id="rId423" Type="http://schemas.openxmlformats.org/officeDocument/2006/relationships/customXml" Target="../ink/ink8423.xml"/><Relationship Id="rId422" Type="http://schemas.openxmlformats.org/officeDocument/2006/relationships/image" Target="../media/image8395.png"/><Relationship Id="rId421" Type="http://schemas.openxmlformats.org/officeDocument/2006/relationships/customXml" Target="../ink/ink8422.xml"/><Relationship Id="rId420" Type="http://schemas.openxmlformats.org/officeDocument/2006/relationships/image" Target="../media/image8394.png"/><Relationship Id="rId42" Type="http://schemas.openxmlformats.org/officeDocument/2006/relationships/customXml" Target="../ink/ink8232.xml"/><Relationship Id="rId419" Type="http://schemas.openxmlformats.org/officeDocument/2006/relationships/customXml" Target="../ink/ink8421.xml"/><Relationship Id="rId418" Type="http://schemas.openxmlformats.org/officeDocument/2006/relationships/image" Target="../media/image8393.png"/><Relationship Id="rId417" Type="http://schemas.openxmlformats.org/officeDocument/2006/relationships/customXml" Target="../ink/ink8420.xml"/><Relationship Id="rId416" Type="http://schemas.openxmlformats.org/officeDocument/2006/relationships/image" Target="../media/image8392.png"/><Relationship Id="rId415" Type="http://schemas.openxmlformats.org/officeDocument/2006/relationships/customXml" Target="../ink/ink8419.xml"/><Relationship Id="rId414" Type="http://schemas.openxmlformats.org/officeDocument/2006/relationships/image" Target="../media/image8391.png"/><Relationship Id="rId413" Type="http://schemas.openxmlformats.org/officeDocument/2006/relationships/customXml" Target="../ink/ink8418.xml"/><Relationship Id="rId412" Type="http://schemas.openxmlformats.org/officeDocument/2006/relationships/image" Target="../media/image8390.png"/><Relationship Id="rId411" Type="http://schemas.openxmlformats.org/officeDocument/2006/relationships/customXml" Target="../ink/ink8417.xml"/><Relationship Id="rId410" Type="http://schemas.openxmlformats.org/officeDocument/2006/relationships/image" Target="../media/image8389.png"/><Relationship Id="rId41" Type="http://schemas.openxmlformats.org/officeDocument/2006/relationships/image" Target="../media/image8206.png"/><Relationship Id="rId409" Type="http://schemas.openxmlformats.org/officeDocument/2006/relationships/customXml" Target="../ink/ink8416.xml"/><Relationship Id="rId408" Type="http://schemas.openxmlformats.org/officeDocument/2006/relationships/image" Target="../media/image8388.png"/><Relationship Id="rId407" Type="http://schemas.openxmlformats.org/officeDocument/2006/relationships/customXml" Target="../ink/ink8415.xml"/><Relationship Id="rId406" Type="http://schemas.openxmlformats.org/officeDocument/2006/relationships/image" Target="../media/image8387.png"/><Relationship Id="rId405" Type="http://schemas.openxmlformats.org/officeDocument/2006/relationships/customXml" Target="../ink/ink8414.xml"/><Relationship Id="rId404" Type="http://schemas.openxmlformats.org/officeDocument/2006/relationships/image" Target="../media/image8386.png"/><Relationship Id="rId403" Type="http://schemas.openxmlformats.org/officeDocument/2006/relationships/customXml" Target="../ink/ink8413.xml"/><Relationship Id="rId402" Type="http://schemas.openxmlformats.org/officeDocument/2006/relationships/image" Target="../media/image8385.png"/><Relationship Id="rId401" Type="http://schemas.openxmlformats.org/officeDocument/2006/relationships/customXml" Target="../ink/ink8412.xml"/><Relationship Id="rId400" Type="http://schemas.openxmlformats.org/officeDocument/2006/relationships/image" Target="../media/image8384.png"/><Relationship Id="rId40" Type="http://schemas.openxmlformats.org/officeDocument/2006/relationships/customXml" Target="../ink/ink8231.xml"/><Relationship Id="rId4" Type="http://schemas.openxmlformats.org/officeDocument/2006/relationships/customXml" Target="../ink/ink8213.xml"/><Relationship Id="rId399" Type="http://schemas.openxmlformats.org/officeDocument/2006/relationships/customXml" Target="../ink/ink8411.xml"/><Relationship Id="rId398" Type="http://schemas.openxmlformats.org/officeDocument/2006/relationships/image" Target="../media/image8383.png"/><Relationship Id="rId397" Type="http://schemas.openxmlformats.org/officeDocument/2006/relationships/customXml" Target="../ink/ink8410.xml"/><Relationship Id="rId396" Type="http://schemas.openxmlformats.org/officeDocument/2006/relationships/image" Target="../media/image8382.png"/><Relationship Id="rId395" Type="http://schemas.openxmlformats.org/officeDocument/2006/relationships/customXml" Target="../ink/ink8409.xml"/><Relationship Id="rId394" Type="http://schemas.openxmlformats.org/officeDocument/2006/relationships/image" Target="../media/image8381.png"/><Relationship Id="rId393" Type="http://schemas.openxmlformats.org/officeDocument/2006/relationships/customXml" Target="../ink/ink8408.xml"/><Relationship Id="rId392" Type="http://schemas.openxmlformats.org/officeDocument/2006/relationships/image" Target="../media/image8380.png"/><Relationship Id="rId391" Type="http://schemas.openxmlformats.org/officeDocument/2006/relationships/customXml" Target="../ink/ink8407.xml"/><Relationship Id="rId390" Type="http://schemas.openxmlformats.org/officeDocument/2006/relationships/image" Target="../media/image8379.png"/><Relationship Id="rId39" Type="http://schemas.openxmlformats.org/officeDocument/2006/relationships/image" Target="../media/image8205.png"/><Relationship Id="rId389" Type="http://schemas.openxmlformats.org/officeDocument/2006/relationships/customXml" Target="../ink/ink8406.xml"/><Relationship Id="rId388" Type="http://schemas.openxmlformats.org/officeDocument/2006/relationships/image" Target="../media/image8378.png"/><Relationship Id="rId387" Type="http://schemas.openxmlformats.org/officeDocument/2006/relationships/customXml" Target="../ink/ink8405.xml"/><Relationship Id="rId386" Type="http://schemas.openxmlformats.org/officeDocument/2006/relationships/image" Target="../media/image8377.png"/><Relationship Id="rId385" Type="http://schemas.openxmlformats.org/officeDocument/2006/relationships/customXml" Target="../ink/ink8404.xml"/><Relationship Id="rId384" Type="http://schemas.openxmlformats.org/officeDocument/2006/relationships/image" Target="../media/image8376.png"/><Relationship Id="rId383" Type="http://schemas.openxmlformats.org/officeDocument/2006/relationships/customXml" Target="../ink/ink8403.xml"/><Relationship Id="rId382" Type="http://schemas.openxmlformats.org/officeDocument/2006/relationships/image" Target="../media/image8375.png"/><Relationship Id="rId381" Type="http://schemas.openxmlformats.org/officeDocument/2006/relationships/customXml" Target="../ink/ink8402.xml"/><Relationship Id="rId380" Type="http://schemas.openxmlformats.org/officeDocument/2006/relationships/image" Target="../media/image8374.png"/><Relationship Id="rId38" Type="http://schemas.openxmlformats.org/officeDocument/2006/relationships/customXml" Target="../ink/ink8230.xml"/><Relationship Id="rId379" Type="http://schemas.openxmlformats.org/officeDocument/2006/relationships/customXml" Target="../ink/ink8401.xml"/><Relationship Id="rId378" Type="http://schemas.openxmlformats.org/officeDocument/2006/relationships/image" Target="../media/image8373.png"/><Relationship Id="rId377" Type="http://schemas.openxmlformats.org/officeDocument/2006/relationships/customXml" Target="../ink/ink8400.xml"/><Relationship Id="rId376" Type="http://schemas.openxmlformats.org/officeDocument/2006/relationships/image" Target="../media/image8372.png"/><Relationship Id="rId375" Type="http://schemas.openxmlformats.org/officeDocument/2006/relationships/customXml" Target="../ink/ink8399.xml"/><Relationship Id="rId374" Type="http://schemas.openxmlformats.org/officeDocument/2006/relationships/image" Target="../media/image8371.png"/><Relationship Id="rId373" Type="http://schemas.openxmlformats.org/officeDocument/2006/relationships/customXml" Target="../ink/ink8398.xml"/><Relationship Id="rId372" Type="http://schemas.openxmlformats.org/officeDocument/2006/relationships/image" Target="../media/image8370.png"/><Relationship Id="rId371" Type="http://schemas.openxmlformats.org/officeDocument/2006/relationships/customXml" Target="../ink/ink8397.xml"/><Relationship Id="rId370" Type="http://schemas.openxmlformats.org/officeDocument/2006/relationships/image" Target="../media/image8369.png"/><Relationship Id="rId37" Type="http://schemas.openxmlformats.org/officeDocument/2006/relationships/image" Target="../media/image8204.png"/><Relationship Id="rId369" Type="http://schemas.openxmlformats.org/officeDocument/2006/relationships/customXml" Target="../ink/ink8396.xml"/><Relationship Id="rId368" Type="http://schemas.openxmlformats.org/officeDocument/2006/relationships/image" Target="../media/image8368.png"/><Relationship Id="rId367" Type="http://schemas.openxmlformats.org/officeDocument/2006/relationships/customXml" Target="../ink/ink8395.xml"/><Relationship Id="rId366" Type="http://schemas.openxmlformats.org/officeDocument/2006/relationships/image" Target="../media/image8367.png"/><Relationship Id="rId365" Type="http://schemas.openxmlformats.org/officeDocument/2006/relationships/customXml" Target="../ink/ink8394.xml"/><Relationship Id="rId364" Type="http://schemas.openxmlformats.org/officeDocument/2006/relationships/image" Target="../media/image8366.png"/><Relationship Id="rId363" Type="http://schemas.openxmlformats.org/officeDocument/2006/relationships/customXml" Target="../ink/ink8393.xml"/><Relationship Id="rId362" Type="http://schemas.openxmlformats.org/officeDocument/2006/relationships/image" Target="../media/image8365.png"/><Relationship Id="rId361" Type="http://schemas.openxmlformats.org/officeDocument/2006/relationships/customXml" Target="../ink/ink8392.xml"/><Relationship Id="rId360" Type="http://schemas.openxmlformats.org/officeDocument/2006/relationships/image" Target="../media/image8364.png"/><Relationship Id="rId36" Type="http://schemas.openxmlformats.org/officeDocument/2006/relationships/customXml" Target="../ink/ink8229.xml"/><Relationship Id="rId359" Type="http://schemas.openxmlformats.org/officeDocument/2006/relationships/customXml" Target="../ink/ink8391.xml"/><Relationship Id="rId358" Type="http://schemas.openxmlformats.org/officeDocument/2006/relationships/image" Target="../media/image8363.png"/><Relationship Id="rId357" Type="http://schemas.openxmlformats.org/officeDocument/2006/relationships/customXml" Target="../ink/ink8390.xml"/><Relationship Id="rId356" Type="http://schemas.openxmlformats.org/officeDocument/2006/relationships/image" Target="../media/image8362.png"/><Relationship Id="rId355" Type="http://schemas.openxmlformats.org/officeDocument/2006/relationships/customXml" Target="../ink/ink8389.xml"/><Relationship Id="rId354" Type="http://schemas.openxmlformats.org/officeDocument/2006/relationships/image" Target="../media/image8361.png"/><Relationship Id="rId353" Type="http://schemas.openxmlformats.org/officeDocument/2006/relationships/customXml" Target="../ink/ink8388.xml"/><Relationship Id="rId352" Type="http://schemas.openxmlformats.org/officeDocument/2006/relationships/image" Target="../media/image8360.png"/><Relationship Id="rId351" Type="http://schemas.openxmlformats.org/officeDocument/2006/relationships/customXml" Target="../ink/ink8387.xml"/><Relationship Id="rId350" Type="http://schemas.openxmlformats.org/officeDocument/2006/relationships/image" Target="../media/image8359.png"/><Relationship Id="rId35" Type="http://schemas.openxmlformats.org/officeDocument/2006/relationships/image" Target="../media/image8203.png"/><Relationship Id="rId349" Type="http://schemas.openxmlformats.org/officeDocument/2006/relationships/customXml" Target="../ink/ink8386.xml"/><Relationship Id="rId348" Type="http://schemas.openxmlformats.org/officeDocument/2006/relationships/image" Target="../media/image8358.png"/><Relationship Id="rId347" Type="http://schemas.openxmlformats.org/officeDocument/2006/relationships/customXml" Target="../ink/ink8385.xml"/><Relationship Id="rId346" Type="http://schemas.openxmlformats.org/officeDocument/2006/relationships/image" Target="../media/image8357.png"/><Relationship Id="rId345" Type="http://schemas.openxmlformats.org/officeDocument/2006/relationships/customXml" Target="../ink/ink8384.xml"/><Relationship Id="rId344" Type="http://schemas.openxmlformats.org/officeDocument/2006/relationships/image" Target="../media/image8356.png"/><Relationship Id="rId343" Type="http://schemas.openxmlformats.org/officeDocument/2006/relationships/customXml" Target="../ink/ink8383.xml"/><Relationship Id="rId342" Type="http://schemas.openxmlformats.org/officeDocument/2006/relationships/image" Target="../media/image8355.png"/><Relationship Id="rId341" Type="http://schemas.openxmlformats.org/officeDocument/2006/relationships/customXml" Target="../ink/ink8382.xml"/><Relationship Id="rId340" Type="http://schemas.openxmlformats.org/officeDocument/2006/relationships/image" Target="../media/image8354.png"/><Relationship Id="rId34" Type="http://schemas.openxmlformats.org/officeDocument/2006/relationships/customXml" Target="../ink/ink8228.xml"/><Relationship Id="rId339" Type="http://schemas.openxmlformats.org/officeDocument/2006/relationships/customXml" Target="../ink/ink8381.xml"/><Relationship Id="rId338" Type="http://schemas.openxmlformats.org/officeDocument/2006/relationships/image" Target="../media/image8353.png"/><Relationship Id="rId337" Type="http://schemas.openxmlformats.org/officeDocument/2006/relationships/customXml" Target="../ink/ink8380.xml"/><Relationship Id="rId336" Type="http://schemas.openxmlformats.org/officeDocument/2006/relationships/image" Target="../media/image8352.png"/><Relationship Id="rId335" Type="http://schemas.openxmlformats.org/officeDocument/2006/relationships/customXml" Target="../ink/ink8379.xml"/><Relationship Id="rId334" Type="http://schemas.openxmlformats.org/officeDocument/2006/relationships/image" Target="../media/image8351.png"/><Relationship Id="rId333" Type="http://schemas.openxmlformats.org/officeDocument/2006/relationships/customXml" Target="../ink/ink8378.xml"/><Relationship Id="rId332" Type="http://schemas.openxmlformats.org/officeDocument/2006/relationships/image" Target="../media/image8350.png"/><Relationship Id="rId331" Type="http://schemas.openxmlformats.org/officeDocument/2006/relationships/customXml" Target="../ink/ink8377.xml"/><Relationship Id="rId330" Type="http://schemas.openxmlformats.org/officeDocument/2006/relationships/image" Target="../media/image8349.png"/><Relationship Id="rId33" Type="http://schemas.openxmlformats.org/officeDocument/2006/relationships/image" Target="../media/image8202.png"/><Relationship Id="rId329" Type="http://schemas.openxmlformats.org/officeDocument/2006/relationships/customXml" Target="../ink/ink8376.xml"/><Relationship Id="rId328" Type="http://schemas.openxmlformats.org/officeDocument/2006/relationships/image" Target="../media/image8348.png"/><Relationship Id="rId327" Type="http://schemas.openxmlformats.org/officeDocument/2006/relationships/customXml" Target="../ink/ink8375.xml"/><Relationship Id="rId326" Type="http://schemas.openxmlformats.org/officeDocument/2006/relationships/image" Target="../media/image8347.png"/><Relationship Id="rId325" Type="http://schemas.openxmlformats.org/officeDocument/2006/relationships/customXml" Target="../ink/ink8374.xml"/><Relationship Id="rId324" Type="http://schemas.openxmlformats.org/officeDocument/2006/relationships/image" Target="../media/image8346.png"/><Relationship Id="rId323" Type="http://schemas.openxmlformats.org/officeDocument/2006/relationships/customXml" Target="../ink/ink8373.xml"/><Relationship Id="rId322" Type="http://schemas.openxmlformats.org/officeDocument/2006/relationships/image" Target="../media/image8345.png"/><Relationship Id="rId321" Type="http://schemas.openxmlformats.org/officeDocument/2006/relationships/customXml" Target="../ink/ink8372.xml"/><Relationship Id="rId320" Type="http://schemas.openxmlformats.org/officeDocument/2006/relationships/image" Target="../media/image8344.png"/><Relationship Id="rId32" Type="http://schemas.openxmlformats.org/officeDocument/2006/relationships/customXml" Target="../ink/ink8227.xml"/><Relationship Id="rId319" Type="http://schemas.openxmlformats.org/officeDocument/2006/relationships/customXml" Target="../ink/ink8371.xml"/><Relationship Id="rId318" Type="http://schemas.openxmlformats.org/officeDocument/2006/relationships/image" Target="../media/image8343.png"/><Relationship Id="rId317" Type="http://schemas.openxmlformats.org/officeDocument/2006/relationships/customXml" Target="../ink/ink8370.xml"/><Relationship Id="rId316" Type="http://schemas.openxmlformats.org/officeDocument/2006/relationships/image" Target="../media/image8342.png"/><Relationship Id="rId315" Type="http://schemas.openxmlformats.org/officeDocument/2006/relationships/customXml" Target="../ink/ink8369.xml"/><Relationship Id="rId314" Type="http://schemas.openxmlformats.org/officeDocument/2006/relationships/image" Target="../media/image8341.png"/><Relationship Id="rId313" Type="http://schemas.openxmlformats.org/officeDocument/2006/relationships/customXml" Target="../ink/ink8368.xml"/><Relationship Id="rId312" Type="http://schemas.openxmlformats.org/officeDocument/2006/relationships/image" Target="../media/image8340.png"/><Relationship Id="rId311" Type="http://schemas.openxmlformats.org/officeDocument/2006/relationships/customXml" Target="../ink/ink8367.xml"/><Relationship Id="rId310" Type="http://schemas.openxmlformats.org/officeDocument/2006/relationships/image" Target="../media/image8339.png"/><Relationship Id="rId31" Type="http://schemas.openxmlformats.org/officeDocument/2006/relationships/image" Target="../media/image8201.png"/><Relationship Id="rId309" Type="http://schemas.openxmlformats.org/officeDocument/2006/relationships/customXml" Target="../ink/ink8366.xml"/><Relationship Id="rId308" Type="http://schemas.openxmlformats.org/officeDocument/2006/relationships/image" Target="../media/image8338.png"/><Relationship Id="rId307" Type="http://schemas.openxmlformats.org/officeDocument/2006/relationships/customXml" Target="../ink/ink8365.xml"/><Relationship Id="rId306" Type="http://schemas.openxmlformats.org/officeDocument/2006/relationships/image" Target="../media/image8337.png"/><Relationship Id="rId305" Type="http://schemas.openxmlformats.org/officeDocument/2006/relationships/customXml" Target="../ink/ink8364.xml"/><Relationship Id="rId304" Type="http://schemas.openxmlformats.org/officeDocument/2006/relationships/image" Target="../media/image8336.png"/><Relationship Id="rId303" Type="http://schemas.openxmlformats.org/officeDocument/2006/relationships/customXml" Target="../ink/ink8363.xml"/><Relationship Id="rId302" Type="http://schemas.openxmlformats.org/officeDocument/2006/relationships/image" Target="../media/image8335.png"/><Relationship Id="rId301" Type="http://schemas.openxmlformats.org/officeDocument/2006/relationships/customXml" Target="../ink/ink8362.xml"/><Relationship Id="rId300" Type="http://schemas.openxmlformats.org/officeDocument/2006/relationships/image" Target="../media/image8334.png"/><Relationship Id="rId30" Type="http://schemas.openxmlformats.org/officeDocument/2006/relationships/customXml" Target="../ink/ink8226.xml"/><Relationship Id="rId3" Type="http://schemas.openxmlformats.org/officeDocument/2006/relationships/image" Target="../media/image8187.png"/><Relationship Id="rId299" Type="http://schemas.openxmlformats.org/officeDocument/2006/relationships/customXml" Target="../ink/ink8361.xml"/><Relationship Id="rId298" Type="http://schemas.openxmlformats.org/officeDocument/2006/relationships/image" Target="../media/image8333.png"/><Relationship Id="rId297" Type="http://schemas.openxmlformats.org/officeDocument/2006/relationships/customXml" Target="../ink/ink8360.xml"/><Relationship Id="rId296" Type="http://schemas.openxmlformats.org/officeDocument/2006/relationships/image" Target="../media/image8332.png"/><Relationship Id="rId295" Type="http://schemas.openxmlformats.org/officeDocument/2006/relationships/customXml" Target="../ink/ink8359.xml"/><Relationship Id="rId294" Type="http://schemas.openxmlformats.org/officeDocument/2006/relationships/image" Target="../media/image8331.png"/><Relationship Id="rId293" Type="http://schemas.openxmlformats.org/officeDocument/2006/relationships/customXml" Target="../ink/ink8358.xml"/><Relationship Id="rId292" Type="http://schemas.openxmlformats.org/officeDocument/2006/relationships/image" Target="../media/image8330.png"/><Relationship Id="rId291" Type="http://schemas.openxmlformats.org/officeDocument/2006/relationships/customXml" Target="../ink/ink8357.xml"/><Relationship Id="rId290" Type="http://schemas.openxmlformats.org/officeDocument/2006/relationships/image" Target="../media/image8329.png"/><Relationship Id="rId29" Type="http://schemas.openxmlformats.org/officeDocument/2006/relationships/image" Target="../media/image8200.png"/><Relationship Id="rId289" Type="http://schemas.openxmlformats.org/officeDocument/2006/relationships/customXml" Target="../ink/ink8356.xml"/><Relationship Id="rId288" Type="http://schemas.openxmlformats.org/officeDocument/2006/relationships/image" Target="../media/image8328.png"/><Relationship Id="rId287" Type="http://schemas.openxmlformats.org/officeDocument/2006/relationships/customXml" Target="../ink/ink8355.xml"/><Relationship Id="rId286" Type="http://schemas.openxmlformats.org/officeDocument/2006/relationships/image" Target="../media/image8327.png"/><Relationship Id="rId285" Type="http://schemas.openxmlformats.org/officeDocument/2006/relationships/customXml" Target="../ink/ink8354.xml"/><Relationship Id="rId284" Type="http://schemas.openxmlformats.org/officeDocument/2006/relationships/image" Target="../media/image8326.png"/><Relationship Id="rId283" Type="http://schemas.openxmlformats.org/officeDocument/2006/relationships/customXml" Target="../ink/ink8353.xml"/><Relationship Id="rId282" Type="http://schemas.openxmlformats.org/officeDocument/2006/relationships/image" Target="../media/image8325.png"/><Relationship Id="rId281" Type="http://schemas.openxmlformats.org/officeDocument/2006/relationships/customXml" Target="../ink/ink8352.xml"/><Relationship Id="rId280" Type="http://schemas.openxmlformats.org/officeDocument/2006/relationships/image" Target="../media/image8324.png"/><Relationship Id="rId28" Type="http://schemas.openxmlformats.org/officeDocument/2006/relationships/customXml" Target="../ink/ink8225.xml"/><Relationship Id="rId279" Type="http://schemas.openxmlformats.org/officeDocument/2006/relationships/customXml" Target="../ink/ink8351.xml"/><Relationship Id="rId278" Type="http://schemas.openxmlformats.org/officeDocument/2006/relationships/image" Target="../media/image8323.png"/><Relationship Id="rId277" Type="http://schemas.openxmlformats.org/officeDocument/2006/relationships/customXml" Target="../ink/ink8350.xml"/><Relationship Id="rId276" Type="http://schemas.openxmlformats.org/officeDocument/2006/relationships/image" Target="../media/image8322.png"/><Relationship Id="rId275" Type="http://schemas.openxmlformats.org/officeDocument/2006/relationships/customXml" Target="../ink/ink8349.xml"/><Relationship Id="rId274" Type="http://schemas.openxmlformats.org/officeDocument/2006/relationships/image" Target="../media/image8321.png"/><Relationship Id="rId273" Type="http://schemas.openxmlformats.org/officeDocument/2006/relationships/customXml" Target="../ink/ink8348.xml"/><Relationship Id="rId272" Type="http://schemas.openxmlformats.org/officeDocument/2006/relationships/image" Target="../media/image8320.png"/><Relationship Id="rId271" Type="http://schemas.openxmlformats.org/officeDocument/2006/relationships/customXml" Target="../ink/ink8347.xml"/><Relationship Id="rId270" Type="http://schemas.openxmlformats.org/officeDocument/2006/relationships/image" Target="../media/image8319.png"/><Relationship Id="rId27" Type="http://schemas.openxmlformats.org/officeDocument/2006/relationships/image" Target="../media/image8199.png"/><Relationship Id="rId269" Type="http://schemas.openxmlformats.org/officeDocument/2006/relationships/customXml" Target="../ink/ink8346.xml"/><Relationship Id="rId268" Type="http://schemas.openxmlformats.org/officeDocument/2006/relationships/image" Target="../media/image8318.png"/><Relationship Id="rId267" Type="http://schemas.openxmlformats.org/officeDocument/2006/relationships/customXml" Target="../ink/ink8345.xml"/><Relationship Id="rId266" Type="http://schemas.openxmlformats.org/officeDocument/2006/relationships/image" Target="../media/image8317.png"/><Relationship Id="rId265" Type="http://schemas.openxmlformats.org/officeDocument/2006/relationships/customXml" Target="../ink/ink8344.xml"/><Relationship Id="rId264" Type="http://schemas.openxmlformats.org/officeDocument/2006/relationships/image" Target="../media/image8316.png"/><Relationship Id="rId263" Type="http://schemas.openxmlformats.org/officeDocument/2006/relationships/customXml" Target="../ink/ink8343.xml"/><Relationship Id="rId262" Type="http://schemas.openxmlformats.org/officeDocument/2006/relationships/image" Target="../media/image8315.png"/><Relationship Id="rId261" Type="http://schemas.openxmlformats.org/officeDocument/2006/relationships/customXml" Target="../ink/ink8342.xml"/><Relationship Id="rId260" Type="http://schemas.openxmlformats.org/officeDocument/2006/relationships/image" Target="../media/image8314.png"/><Relationship Id="rId26" Type="http://schemas.openxmlformats.org/officeDocument/2006/relationships/customXml" Target="../ink/ink8224.xml"/><Relationship Id="rId259" Type="http://schemas.openxmlformats.org/officeDocument/2006/relationships/customXml" Target="../ink/ink8341.xml"/><Relationship Id="rId258" Type="http://schemas.openxmlformats.org/officeDocument/2006/relationships/image" Target="../media/image8313.png"/><Relationship Id="rId257" Type="http://schemas.openxmlformats.org/officeDocument/2006/relationships/customXml" Target="../ink/ink8340.xml"/><Relationship Id="rId256" Type="http://schemas.openxmlformats.org/officeDocument/2006/relationships/image" Target="../media/image8312.png"/><Relationship Id="rId255" Type="http://schemas.openxmlformats.org/officeDocument/2006/relationships/customXml" Target="../ink/ink8339.xml"/><Relationship Id="rId254" Type="http://schemas.openxmlformats.org/officeDocument/2006/relationships/image" Target="../media/image8311.png"/><Relationship Id="rId253" Type="http://schemas.openxmlformats.org/officeDocument/2006/relationships/customXml" Target="../ink/ink8338.xml"/><Relationship Id="rId252" Type="http://schemas.openxmlformats.org/officeDocument/2006/relationships/image" Target="../media/image8310.png"/><Relationship Id="rId251" Type="http://schemas.openxmlformats.org/officeDocument/2006/relationships/customXml" Target="../ink/ink8337.xml"/><Relationship Id="rId250" Type="http://schemas.openxmlformats.org/officeDocument/2006/relationships/image" Target="../media/image8309.png"/><Relationship Id="rId25" Type="http://schemas.openxmlformats.org/officeDocument/2006/relationships/image" Target="../media/image8198.png"/><Relationship Id="rId249" Type="http://schemas.openxmlformats.org/officeDocument/2006/relationships/customXml" Target="../ink/ink8336.xml"/><Relationship Id="rId248" Type="http://schemas.openxmlformats.org/officeDocument/2006/relationships/image" Target="../media/image8308.png"/><Relationship Id="rId247" Type="http://schemas.openxmlformats.org/officeDocument/2006/relationships/customXml" Target="../ink/ink8335.xml"/><Relationship Id="rId246" Type="http://schemas.openxmlformats.org/officeDocument/2006/relationships/image" Target="../media/image8307.png"/><Relationship Id="rId245" Type="http://schemas.openxmlformats.org/officeDocument/2006/relationships/customXml" Target="../ink/ink8334.xml"/><Relationship Id="rId244" Type="http://schemas.openxmlformats.org/officeDocument/2006/relationships/image" Target="../media/image8306.png"/><Relationship Id="rId243" Type="http://schemas.openxmlformats.org/officeDocument/2006/relationships/customXml" Target="../ink/ink8333.xml"/><Relationship Id="rId242" Type="http://schemas.openxmlformats.org/officeDocument/2006/relationships/image" Target="../media/image8305.png"/><Relationship Id="rId241" Type="http://schemas.openxmlformats.org/officeDocument/2006/relationships/customXml" Target="../ink/ink8332.xml"/><Relationship Id="rId240" Type="http://schemas.openxmlformats.org/officeDocument/2006/relationships/image" Target="../media/image8304.png"/><Relationship Id="rId24" Type="http://schemas.openxmlformats.org/officeDocument/2006/relationships/customXml" Target="../ink/ink8223.xml"/><Relationship Id="rId239" Type="http://schemas.openxmlformats.org/officeDocument/2006/relationships/customXml" Target="../ink/ink8331.xml"/><Relationship Id="rId238" Type="http://schemas.openxmlformats.org/officeDocument/2006/relationships/image" Target="../media/image8303.png"/><Relationship Id="rId237" Type="http://schemas.openxmlformats.org/officeDocument/2006/relationships/customXml" Target="../ink/ink8330.xml"/><Relationship Id="rId236" Type="http://schemas.openxmlformats.org/officeDocument/2006/relationships/image" Target="../media/image8302.png"/><Relationship Id="rId235" Type="http://schemas.openxmlformats.org/officeDocument/2006/relationships/customXml" Target="../ink/ink8329.xml"/><Relationship Id="rId234" Type="http://schemas.openxmlformats.org/officeDocument/2006/relationships/image" Target="../media/image8301.png"/><Relationship Id="rId233" Type="http://schemas.openxmlformats.org/officeDocument/2006/relationships/customXml" Target="../ink/ink8328.xml"/><Relationship Id="rId232" Type="http://schemas.openxmlformats.org/officeDocument/2006/relationships/image" Target="../media/image8300.png"/><Relationship Id="rId231" Type="http://schemas.openxmlformats.org/officeDocument/2006/relationships/customXml" Target="../ink/ink8327.xml"/><Relationship Id="rId230" Type="http://schemas.openxmlformats.org/officeDocument/2006/relationships/image" Target="../media/image8299.png"/><Relationship Id="rId23" Type="http://schemas.openxmlformats.org/officeDocument/2006/relationships/image" Target="../media/image8197.png"/><Relationship Id="rId229" Type="http://schemas.openxmlformats.org/officeDocument/2006/relationships/customXml" Target="../ink/ink8326.xml"/><Relationship Id="rId228" Type="http://schemas.openxmlformats.org/officeDocument/2006/relationships/image" Target="../media/image8298.png"/><Relationship Id="rId227" Type="http://schemas.openxmlformats.org/officeDocument/2006/relationships/customXml" Target="../ink/ink8325.xml"/><Relationship Id="rId226" Type="http://schemas.openxmlformats.org/officeDocument/2006/relationships/image" Target="../media/image8297.png"/><Relationship Id="rId225" Type="http://schemas.openxmlformats.org/officeDocument/2006/relationships/customXml" Target="../ink/ink8324.xml"/><Relationship Id="rId224" Type="http://schemas.openxmlformats.org/officeDocument/2006/relationships/image" Target="../media/image8296.png"/><Relationship Id="rId223" Type="http://schemas.openxmlformats.org/officeDocument/2006/relationships/customXml" Target="../ink/ink8323.xml"/><Relationship Id="rId222" Type="http://schemas.openxmlformats.org/officeDocument/2006/relationships/image" Target="../media/image8295.png"/><Relationship Id="rId221" Type="http://schemas.openxmlformats.org/officeDocument/2006/relationships/customXml" Target="../ink/ink8322.xml"/><Relationship Id="rId220" Type="http://schemas.openxmlformats.org/officeDocument/2006/relationships/customXml" Target="../ink/ink8321.xml"/><Relationship Id="rId22" Type="http://schemas.openxmlformats.org/officeDocument/2006/relationships/customXml" Target="../ink/ink8222.xml"/><Relationship Id="rId219" Type="http://schemas.openxmlformats.org/officeDocument/2006/relationships/image" Target="../media/image8294.png"/><Relationship Id="rId218" Type="http://schemas.openxmlformats.org/officeDocument/2006/relationships/customXml" Target="../ink/ink8320.xml"/><Relationship Id="rId217" Type="http://schemas.openxmlformats.org/officeDocument/2006/relationships/image" Target="../media/image8293.png"/><Relationship Id="rId216" Type="http://schemas.openxmlformats.org/officeDocument/2006/relationships/customXml" Target="../ink/ink8319.xml"/><Relationship Id="rId215" Type="http://schemas.openxmlformats.org/officeDocument/2006/relationships/image" Target="../media/image8292.png"/><Relationship Id="rId214" Type="http://schemas.openxmlformats.org/officeDocument/2006/relationships/customXml" Target="../ink/ink8318.xml"/><Relationship Id="rId213" Type="http://schemas.openxmlformats.org/officeDocument/2006/relationships/image" Target="../media/image8291.png"/><Relationship Id="rId212" Type="http://schemas.openxmlformats.org/officeDocument/2006/relationships/customXml" Target="../ink/ink8317.xml"/><Relationship Id="rId211" Type="http://schemas.openxmlformats.org/officeDocument/2006/relationships/image" Target="../media/image8290.png"/><Relationship Id="rId210" Type="http://schemas.openxmlformats.org/officeDocument/2006/relationships/customXml" Target="../ink/ink8316.xml"/><Relationship Id="rId21" Type="http://schemas.openxmlformats.org/officeDocument/2006/relationships/image" Target="../media/image8196.png"/><Relationship Id="rId209" Type="http://schemas.openxmlformats.org/officeDocument/2006/relationships/image" Target="../media/image8289.png"/><Relationship Id="rId208" Type="http://schemas.openxmlformats.org/officeDocument/2006/relationships/customXml" Target="../ink/ink8315.xml"/><Relationship Id="rId207" Type="http://schemas.openxmlformats.org/officeDocument/2006/relationships/image" Target="../media/image8288.png"/><Relationship Id="rId206" Type="http://schemas.openxmlformats.org/officeDocument/2006/relationships/customXml" Target="../ink/ink8314.xml"/><Relationship Id="rId205" Type="http://schemas.openxmlformats.org/officeDocument/2006/relationships/image" Target="../media/image8287.png"/><Relationship Id="rId204" Type="http://schemas.openxmlformats.org/officeDocument/2006/relationships/customXml" Target="../ink/ink8313.xml"/><Relationship Id="rId203" Type="http://schemas.openxmlformats.org/officeDocument/2006/relationships/image" Target="../media/image8286.png"/><Relationship Id="rId202" Type="http://schemas.openxmlformats.org/officeDocument/2006/relationships/customXml" Target="../ink/ink8312.xml"/><Relationship Id="rId201" Type="http://schemas.openxmlformats.org/officeDocument/2006/relationships/image" Target="../media/image8285.png"/><Relationship Id="rId200" Type="http://schemas.openxmlformats.org/officeDocument/2006/relationships/customXml" Target="../ink/ink8311.xml"/><Relationship Id="rId20" Type="http://schemas.openxmlformats.org/officeDocument/2006/relationships/customXml" Target="../ink/ink8221.xml"/><Relationship Id="rId2" Type="http://schemas.openxmlformats.org/officeDocument/2006/relationships/customXml" Target="../ink/ink8212.xml"/><Relationship Id="rId199" Type="http://schemas.openxmlformats.org/officeDocument/2006/relationships/image" Target="../media/image8284.png"/><Relationship Id="rId198" Type="http://schemas.openxmlformats.org/officeDocument/2006/relationships/customXml" Target="../ink/ink8310.xml"/><Relationship Id="rId197" Type="http://schemas.openxmlformats.org/officeDocument/2006/relationships/image" Target="../media/image8283.png"/><Relationship Id="rId196" Type="http://schemas.openxmlformats.org/officeDocument/2006/relationships/customXml" Target="../ink/ink8309.xml"/><Relationship Id="rId195" Type="http://schemas.openxmlformats.org/officeDocument/2006/relationships/image" Target="../media/image8282.png"/><Relationship Id="rId194" Type="http://schemas.openxmlformats.org/officeDocument/2006/relationships/customXml" Target="../ink/ink8308.xml"/><Relationship Id="rId193" Type="http://schemas.openxmlformats.org/officeDocument/2006/relationships/image" Target="../media/image8281.png"/><Relationship Id="rId192" Type="http://schemas.openxmlformats.org/officeDocument/2006/relationships/customXml" Target="../ink/ink8307.xml"/><Relationship Id="rId191" Type="http://schemas.openxmlformats.org/officeDocument/2006/relationships/image" Target="../media/image8280.png"/><Relationship Id="rId190" Type="http://schemas.openxmlformats.org/officeDocument/2006/relationships/customXml" Target="../ink/ink8306.xml"/><Relationship Id="rId19" Type="http://schemas.openxmlformats.org/officeDocument/2006/relationships/image" Target="../media/image8195.png"/><Relationship Id="rId189" Type="http://schemas.openxmlformats.org/officeDocument/2006/relationships/image" Target="../media/image3462.png"/><Relationship Id="rId188" Type="http://schemas.openxmlformats.org/officeDocument/2006/relationships/customXml" Target="../ink/ink8305.xml"/><Relationship Id="rId187" Type="http://schemas.openxmlformats.org/officeDocument/2006/relationships/image" Target="../media/image8279.png"/><Relationship Id="rId186" Type="http://schemas.openxmlformats.org/officeDocument/2006/relationships/customXml" Target="../ink/ink8304.xml"/><Relationship Id="rId185" Type="http://schemas.openxmlformats.org/officeDocument/2006/relationships/image" Target="../media/image8278.png"/><Relationship Id="rId184" Type="http://schemas.openxmlformats.org/officeDocument/2006/relationships/customXml" Target="../ink/ink8303.xml"/><Relationship Id="rId183" Type="http://schemas.openxmlformats.org/officeDocument/2006/relationships/image" Target="../media/image8277.png"/><Relationship Id="rId182" Type="http://schemas.openxmlformats.org/officeDocument/2006/relationships/customXml" Target="../ink/ink8302.xml"/><Relationship Id="rId181" Type="http://schemas.openxmlformats.org/officeDocument/2006/relationships/image" Target="../media/image8276.png"/><Relationship Id="rId180" Type="http://schemas.openxmlformats.org/officeDocument/2006/relationships/customXml" Target="../ink/ink8301.xml"/><Relationship Id="rId18" Type="http://schemas.openxmlformats.org/officeDocument/2006/relationships/customXml" Target="../ink/ink8220.xml"/><Relationship Id="rId179" Type="http://schemas.openxmlformats.org/officeDocument/2006/relationships/image" Target="../media/image8275.png"/><Relationship Id="rId178" Type="http://schemas.openxmlformats.org/officeDocument/2006/relationships/customXml" Target="../ink/ink8300.xml"/><Relationship Id="rId177" Type="http://schemas.openxmlformats.org/officeDocument/2006/relationships/image" Target="../media/image8274.png"/><Relationship Id="rId176" Type="http://schemas.openxmlformats.org/officeDocument/2006/relationships/customXml" Target="../ink/ink8299.xml"/><Relationship Id="rId175" Type="http://schemas.openxmlformats.org/officeDocument/2006/relationships/image" Target="../media/image8273.png"/><Relationship Id="rId174" Type="http://schemas.openxmlformats.org/officeDocument/2006/relationships/customXml" Target="../ink/ink8298.xml"/><Relationship Id="rId173" Type="http://schemas.openxmlformats.org/officeDocument/2006/relationships/image" Target="../media/image8272.png"/><Relationship Id="rId172" Type="http://schemas.openxmlformats.org/officeDocument/2006/relationships/customXml" Target="../ink/ink8297.xml"/><Relationship Id="rId171" Type="http://schemas.openxmlformats.org/officeDocument/2006/relationships/image" Target="../media/image8271.png"/><Relationship Id="rId170" Type="http://schemas.openxmlformats.org/officeDocument/2006/relationships/customXml" Target="../ink/ink8296.xml"/><Relationship Id="rId17" Type="http://schemas.openxmlformats.org/officeDocument/2006/relationships/image" Target="../media/image8194.png"/><Relationship Id="rId169" Type="http://schemas.openxmlformats.org/officeDocument/2006/relationships/image" Target="../media/image8270.png"/><Relationship Id="rId168" Type="http://schemas.openxmlformats.org/officeDocument/2006/relationships/customXml" Target="../ink/ink8295.xml"/><Relationship Id="rId167" Type="http://schemas.openxmlformats.org/officeDocument/2006/relationships/image" Target="../media/image8269.png"/><Relationship Id="rId166" Type="http://schemas.openxmlformats.org/officeDocument/2006/relationships/customXml" Target="../ink/ink8294.xml"/><Relationship Id="rId165" Type="http://schemas.openxmlformats.org/officeDocument/2006/relationships/image" Target="../media/image8268.png"/><Relationship Id="rId164" Type="http://schemas.openxmlformats.org/officeDocument/2006/relationships/customXml" Target="../ink/ink8293.xml"/><Relationship Id="rId163" Type="http://schemas.openxmlformats.org/officeDocument/2006/relationships/image" Target="../media/image8267.png"/><Relationship Id="rId162" Type="http://schemas.openxmlformats.org/officeDocument/2006/relationships/customXml" Target="../ink/ink8292.xml"/><Relationship Id="rId161" Type="http://schemas.openxmlformats.org/officeDocument/2006/relationships/image" Target="../media/image8266.png"/><Relationship Id="rId160" Type="http://schemas.openxmlformats.org/officeDocument/2006/relationships/customXml" Target="../ink/ink8291.xml"/><Relationship Id="rId16" Type="http://schemas.openxmlformats.org/officeDocument/2006/relationships/customXml" Target="../ink/ink8219.xml"/><Relationship Id="rId159" Type="http://schemas.openxmlformats.org/officeDocument/2006/relationships/image" Target="../media/image8265.png"/><Relationship Id="rId158" Type="http://schemas.openxmlformats.org/officeDocument/2006/relationships/customXml" Target="../ink/ink8290.xml"/><Relationship Id="rId157" Type="http://schemas.openxmlformats.org/officeDocument/2006/relationships/image" Target="../media/image8264.png"/><Relationship Id="rId156" Type="http://schemas.openxmlformats.org/officeDocument/2006/relationships/customXml" Target="../ink/ink8289.xml"/><Relationship Id="rId155" Type="http://schemas.openxmlformats.org/officeDocument/2006/relationships/image" Target="../media/image8263.png"/><Relationship Id="rId154" Type="http://schemas.openxmlformats.org/officeDocument/2006/relationships/customXml" Target="../ink/ink8288.xml"/><Relationship Id="rId153" Type="http://schemas.openxmlformats.org/officeDocument/2006/relationships/image" Target="../media/image8262.png"/><Relationship Id="rId152" Type="http://schemas.openxmlformats.org/officeDocument/2006/relationships/customXml" Target="../ink/ink8287.xml"/><Relationship Id="rId151" Type="http://schemas.openxmlformats.org/officeDocument/2006/relationships/image" Target="../media/image8261.png"/><Relationship Id="rId150" Type="http://schemas.openxmlformats.org/officeDocument/2006/relationships/customXml" Target="../ink/ink8286.xml"/><Relationship Id="rId15" Type="http://schemas.openxmlformats.org/officeDocument/2006/relationships/image" Target="../media/image8193.png"/><Relationship Id="rId149" Type="http://schemas.openxmlformats.org/officeDocument/2006/relationships/image" Target="../media/image8260.png"/><Relationship Id="rId148" Type="http://schemas.openxmlformats.org/officeDocument/2006/relationships/customXml" Target="../ink/ink8285.xml"/><Relationship Id="rId147" Type="http://schemas.openxmlformats.org/officeDocument/2006/relationships/image" Target="../media/image8259.png"/><Relationship Id="rId146" Type="http://schemas.openxmlformats.org/officeDocument/2006/relationships/customXml" Target="../ink/ink8284.xml"/><Relationship Id="rId145" Type="http://schemas.openxmlformats.org/officeDocument/2006/relationships/image" Target="../media/image8258.png"/><Relationship Id="rId144" Type="http://schemas.openxmlformats.org/officeDocument/2006/relationships/customXml" Target="../ink/ink8283.xml"/><Relationship Id="rId143" Type="http://schemas.openxmlformats.org/officeDocument/2006/relationships/image" Target="../media/image8257.png"/><Relationship Id="rId142" Type="http://schemas.openxmlformats.org/officeDocument/2006/relationships/customXml" Target="../ink/ink8282.xml"/><Relationship Id="rId141" Type="http://schemas.openxmlformats.org/officeDocument/2006/relationships/image" Target="../media/image8256.png"/><Relationship Id="rId140" Type="http://schemas.openxmlformats.org/officeDocument/2006/relationships/customXml" Target="../ink/ink8281.xml"/><Relationship Id="rId14" Type="http://schemas.openxmlformats.org/officeDocument/2006/relationships/customXml" Target="../ink/ink8218.xml"/><Relationship Id="rId139" Type="http://schemas.openxmlformats.org/officeDocument/2006/relationships/image" Target="../media/image8255.png"/><Relationship Id="rId138" Type="http://schemas.openxmlformats.org/officeDocument/2006/relationships/customXml" Target="../ink/ink8280.xml"/><Relationship Id="rId137" Type="http://schemas.openxmlformats.org/officeDocument/2006/relationships/image" Target="../media/image8254.png"/><Relationship Id="rId136" Type="http://schemas.openxmlformats.org/officeDocument/2006/relationships/customXml" Target="../ink/ink8279.xml"/><Relationship Id="rId135" Type="http://schemas.openxmlformats.org/officeDocument/2006/relationships/image" Target="../media/image8253.png"/><Relationship Id="rId134" Type="http://schemas.openxmlformats.org/officeDocument/2006/relationships/customXml" Target="../ink/ink8278.xml"/><Relationship Id="rId133" Type="http://schemas.openxmlformats.org/officeDocument/2006/relationships/image" Target="../media/image8252.png"/><Relationship Id="rId132" Type="http://schemas.openxmlformats.org/officeDocument/2006/relationships/customXml" Target="../ink/ink8277.xml"/><Relationship Id="rId131" Type="http://schemas.openxmlformats.org/officeDocument/2006/relationships/image" Target="../media/image8251.png"/><Relationship Id="rId130" Type="http://schemas.openxmlformats.org/officeDocument/2006/relationships/customXml" Target="../ink/ink8276.xml"/><Relationship Id="rId13" Type="http://schemas.openxmlformats.org/officeDocument/2006/relationships/image" Target="../media/image8192.png"/><Relationship Id="rId129" Type="http://schemas.openxmlformats.org/officeDocument/2006/relationships/image" Target="../media/image8250.png"/><Relationship Id="rId128" Type="http://schemas.openxmlformats.org/officeDocument/2006/relationships/customXml" Target="../ink/ink8275.xml"/><Relationship Id="rId127" Type="http://schemas.openxmlformats.org/officeDocument/2006/relationships/image" Target="../media/image8249.png"/><Relationship Id="rId126" Type="http://schemas.openxmlformats.org/officeDocument/2006/relationships/customXml" Target="../ink/ink8274.xml"/><Relationship Id="rId125" Type="http://schemas.openxmlformats.org/officeDocument/2006/relationships/image" Target="../media/image8248.png"/><Relationship Id="rId124" Type="http://schemas.openxmlformats.org/officeDocument/2006/relationships/customXml" Target="../ink/ink8273.xml"/><Relationship Id="rId123" Type="http://schemas.openxmlformats.org/officeDocument/2006/relationships/image" Target="../media/image8247.png"/><Relationship Id="rId122" Type="http://schemas.openxmlformats.org/officeDocument/2006/relationships/customXml" Target="../ink/ink8272.xml"/><Relationship Id="rId121" Type="http://schemas.openxmlformats.org/officeDocument/2006/relationships/image" Target="../media/image8246.png"/><Relationship Id="rId120" Type="http://schemas.openxmlformats.org/officeDocument/2006/relationships/customXml" Target="../ink/ink8271.xml"/><Relationship Id="rId12" Type="http://schemas.openxmlformats.org/officeDocument/2006/relationships/customXml" Target="../ink/ink8217.xml"/><Relationship Id="rId119" Type="http://schemas.openxmlformats.org/officeDocument/2006/relationships/image" Target="../media/image8245.png"/><Relationship Id="rId118" Type="http://schemas.openxmlformats.org/officeDocument/2006/relationships/customXml" Target="../ink/ink8270.xml"/><Relationship Id="rId117" Type="http://schemas.openxmlformats.org/officeDocument/2006/relationships/image" Target="../media/image8244.png"/><Relationship Id="rId116" Type="http://schemas.openxmlformats.org/officeDocument/2006/relationships/customXml" Target="../ink/ink8269.xml"/><Relationship Id="rId115" Type="http://schemas.openxmlformats.org/officeDocument/2006/relationships/image" Target="../media/image8243.png"/><Relationship Id="rId114" Type="http://schemas.openxmlformats.org/officeDocument/2006/relationships/customXml" Target="../ink/ink8268.xml"/><Relationship Id="rId113" Type="http://schemas.openxmlformats.org/officeDocument/2006/relationships/image" Target="../media/image8242.png"/><Relationship Id="rId112" Type="http://schemas.openxmlformats.org/officeDocument/2006/relationships/customXml" Target="../ink/ink8267.xml"/><Relationship Id="rId111" Type="http://schemas.openxmlformats.org/officeDocument/2006/relationships/image" Target="../media/image8241.png"/><Relationship Id="rId110" Type="http://schemas.openxmlformats.org/officeDocument/2006/relationships/customXml" Target="../ink/ink8266.xml"/><Relationship Id="rId11" Type="http://schemas.openxmlformats.org/officeDocument/2006/relationships/image" Target="../media/image8191.png"/><Relationship Id="rId109" Type="http://schemas.openxmlformats.org/officeDocument/2006/relationships/image" Target="../media/image8240.png"/><Relationship Id="rId108" Type="http://schemas.openxmlformats.org/officeDocument/2006/relationships/customXml" Target="../ink/ink8265.xml"/><Relationship Id="rId107" Type="http://schemas.openxmlformats.org/officeDocument/2006/relationships/image" Target="../media/image8239.png"/><Relationship Id="rId106" Type="http://schemas.openxmlformats.org/officeDocument/2006/relationships/customXml" Target="../ink/ink8264.xml"/><Relationship Id="rId105" Type="http://schemas.openxmlformats.org/officeDocument/2006/relationships/image" Target="../media/image8238.png"/><Relationship Id="rId104" Type="http://schemas.openxmlformats.org/officeDocument/2006/relationships/customXml" Target="../ink/ink8263.xml"/><Relationship Id="rId103" Type="http://schemas.openxmlformats.org/officeDocument/2006/relationships/image" Target="../media/image8237.png"/><Relationship Id="rId102" Type="http://schemas.openxmlformats.org/officeDocument/2006/relationships/customXml" Target="../ink/ink8262.xml"/><Relationship Id="rId101" Type="http://schemas.openxmlformats.org/officeDocument/2006/relationships/image" Target="../media/image8236.png"/><Relationship Id="rId100" Type="http://schemas.openxmlformats.org/officeDocument/2006/relationships/customXml" Target="../ink/ink8261.xml"/><Relationship Id="rId10" Type="http://schemas.openxmlformats.org/officeDocument/2006/relationships/customXml" Target="../ink/ink8216.xml"/><Relationship Id="rId1" Type="http://schemas.openxmlformats.org/officeDocument/2006/relationships/image" Target="../media/image8186.emf"/></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91.xml"/></Relationships>
</file>

<file path=ppt/slides/_rels/slide3.xml.rels><?xml version="1.0" encoding="UTF-8" standalone="yes"?>
<Relationships xmlns="http://schemas.openxmlformats.org/package/2006/relationships"><Relationship Id="rId99" Type="http://schemas.openxmlformats.org/officeDocument/2006/relationships/image" Target="../media/image578.png"/><Relationship Id="rId98" Type="http://schemas.openxmlformats.org/officeDocument/2006/relationships/customXml" Target="../ink/ink575.xml"/><Relationship Id="rId97" Type="http://schemas.openxmlformats.org/officeDocument/2006/relationships/image" Target="../media/image577.png"/><Relationship Id="rId96" Type="http://schemas.openxmlformats.org/officeDocument/2006/relationships/customXml" Target="../ink/ink574.xml"/><Relationship Id="rId95" Type="http://schemas.openxmlformats.org/officeDocument/2006/relationships/image" Target="../media/image576.png"/><Relationship Id="rId94" Type="http://schemas.openxmlformats.org/officeDocument/2006/relationships/customXml" Target="../ink/ink573.xml"/><Relationship Id="rId93" Type="http://schemas.openxmlformats.org/officeDocument/2006/relationships/image" Target="../media/image575.png"/><Relationship Id="rId92" Type="http://schemas.openxmlformats.org/officeDocument/2006/relationships/customXml" Target="../ink/ink572.xml"/><Relationship Id="rId91" Type="http://schemas.openxmlformats.org/officeDocument/2006/relationships/image" Target="../media/image574.png"/><Relationship Id="rId90" Type="http://schemas.openxmlformats.org/officeDocument/2006/relationships/customXml" Target="../ink/ink571.xml"/><Relationship Id="rId9" Type="http://schemas.openxmlformats.org/officeDocument/2006/relationships/image" Target="../media/image533.png"/><Relationship Id="rId89" Type="http://schemas.openxmlformats.org/officeDocument/2006/relationships/image" Target="../media/image573.png"/><Relationship Id="rId88" Type="http://schemas.openxmlformats.org/officeDocument/2006/relationships/customXml" Target="../ink/ink570.xml"/><Relationship Id="rId87" Type="http://schemas.openxmlformats.org/officeDocument/2006/relationships/image" Target="../media/image572.png"/><Relationship Id="rId86" Type="http://schemas.openxmlformats.org/officeDocument/2006/relationships/customXml" Target="../ink/ink569.xml"/><Relationship Id="rId85" Type="http://schemas.openxmlformats.org/officeDocument/2006/relationships/image" Target="../media/image571.png"/><Relationship Id="rId84" Type="http://schemas.openxmlformats.org/officeDocument/2006/relationships/customXml" Target="../ink/ink568.xml"/><Relationship Id="rId83" Type="http://schemas.openxmlformats.org/officeDocument/2006/relationships/image" Target="../media/image570.png"/><Relationship Id="rId82" Type="http://schemas.openxmlformats.org/officeDocument/2006/relationships/customXml" Target="../ink/ink567.xml"/><Relationship Id="rId81" Type="http://schemas.openxmlformats.org/officeDocument/2006/relationships/image" Target="../media/image569.png"/><Relationship Id="rId80" Type="http://schemas.openxmlformats.org/officeDocument/2006/relationships/customXml" Target="../ink/ink566.xml"/><Relationship Id="rId8" Type="http://schemas.openxmlformats.org/officeDocument/2006/relationships/customXml" Target="../ink/ink530.xml"/><Relationship Id="rId79" Type="http://schemas.openxmlformats.org/officeDocument/2006/relationships/image" Target="../media/image568.png"/><Relationship Id="rId78" Type="http://schemas.openxmlformats.org/officeDocument/2006/relationships/customXml" Target="../ink/ink565.xml"/><Relationship Id="rId77" Type="http://schemas.openxmlformats.org/officeDocument/2006/relationships/image" Target="../media/image567.png"/><Relationship Id="rId76" Type="http://schemas.openxmlformats.org/officeDocument/2006/relationships/customXml" Target="../ink/ink564.xml"/><Relationship Id="rId75" Type="http://schemas.openxmlformats.org/officeDocument/2006/relationships/image" Target="../media/image566.png"/><Relationship Id="rId74" Type="http://schemas.openxmlformats.org/officeDocument/2006/relationships/customXml" Target="../ink/ink563.xml"/><Relationship Id="rId73" Type="http://schemas.openxmlformats.org/officeDocument/2006/relationships/image" Target="../media/image565.png"/><Relationship Id="rId72" Type="http://schemas.openxmlformats.org/officeDocument/2006/relationships/customXml" Target="../ink/ink562.xml"/><Relationship Id="rId71" Type="http://schemas.openxmlformats.org/officeDocument/2006/relationships/image" Target="../media/image564.png"/><Relationship Id="rId70" Type="http://schemas.openxmlformats.org/officeDocument/2006/relationships/customXml" Target="../ink/ink561.xml"/><Relationship Id="rId7" Type="http://schemas.openxmlformats.org/officeDocument/2006/relationships/image" Target="../media/image532.png"/><Relationship Id="rId69" Type="http://schemas.openxmlformats.org/officeDocument/2006/relationships/image" Target="../media/image563.png"/><Relationship Id="rId68" Type="http://schemas.openxmlformats.org/officeDocument/2006/relationships/customXml" Target="../ink/ink560.xml"/><Relationship Id="rId67" Type="http://schemas.openxmlformats.org/officeDocument/2006/relationships/image" Target="../media/image562.png"/><Relationship Id="rId66" Type="http://schemas.openxmlformats.org/officeDocument/2006/relationships/customXml" Target="../ink/ink559.xml"/><Relationship Id="rId65" Type="http://schemas.openxmlformats.org/officeDocument/2006/relationships/image" Target="../media/image561.png"/><Relationship Id="rId64" Type="http://schemas.openxmlformats.org/officeDocument/2006/relationships/customXml" Target="../ink/ink558.xml"/><Relationship Id="rId63" Type="http://schemas.openxmlformats.org/officeDocument/2006/relationships/image" Target="../media/image560.png"/><Relationship Id="rId62" Type="http://schemas.openxmlformats.org/officeDocument/2006/relationships/customXml" Target="../ink/ink557.xml"/><Relationship Id="rId61" Type="http://schemas.openxmlformats.org/officeDocument/2006/relationships/image" Target="../media/image559.png"/><Relationship Id="rId60" Type="http://schemas.openxmlformats.org/officeDocument/2006/relationships/customXml" Target="../ink/ink556.xml"/><Relationship Id="rId6" Type="http://schemas.openxmlformats.org/officeDocument/2006/relationships/customXml" Target="../ink/ink529.xml"/><Relationship Id="rId59" Type="http://schemas.openxmlformats.org/officeDocument/2006/relationships/image" Target="../media/image558.png"/><Relationship Id="rId58" Type="http://schemas.openxmlformats.org/officeDocument/2006/relationships/customXml" Target="../ink/ink555.xml"/><Relationship Id="rId57" Type="http://schemas.openxmlformats.org/officeDocument/2006/relationships/image" Target="../media/image557.png"/><Relationship Id="rId56" Type="http://schemas.openxmlformats.org/officeDocument/2006/relationships/customXml" Target="../ink/ink554.xml"/><Relationship Id="rId55" Type="http://schemas.openxmlformats.org/officeDocument/2006/relationships/image" Target="../media/image556.png"/><Relationship Id="rId54" Type="http://schemas.openxmlformats.org/officeDocument/2006/relationships/customXml" Target="../ink/ink553.xml"/><Relationship Id="rId53" Type="http://schemas.openxmlformats.org/officeDocument/2006/relationships/image" Target="../media/image555.png"/><Relationship Id="rId52" Type="http://schemas.openxmlformats.org/officeDocument/2006/relationships/customXml" Target="../ink/ink552.xml"/><Relationship Id="rId51" Type="http://schemas.openxmlformats.org/officeDocument/2006/relationships/image" Target="../media/image554.png"/><Relationship Id="rId50" Type="http://schemas.openxmlformats.org/officeDocument/2006/relationships/customXml" Target="../ink/ink551.xml"/><Relationship Id="rId5" Type="http://schemas.openxmlformats.org/officeDocument/2006/relationships/image" Target="../media/image531.png"/><Relationship Id="rId49" Type="http://schemas.openxmlformats.org/officeDocument/2006/relationships/image" Target="../media/image553.png"/><Relationship Id="rId483" Type="http://schemas.openxmlformats.org/officeDocument/2006/relationships/slideLayout" Target="../slideLayouts/slideLayout1.xml"/><Relationship Id="rId482" Type="http://schemas.openxmlformats.org/officeDocument/2006/relationships/tags" Target="../tags/tag64.xml"/><Relationship Id="rId481" Type="http://schemas.openxmlformats.org/officeDocument/2006/relationships/image" Target="../media/image769.png"/><Relationship Id="rId480" Type="http://schemas.openxmlformats.org/officeDocument/2006/relationships/customXml" Target="../ink/ink766.xml"/><Relationship Id="rId48" Type="http://schemas.openxmlformats.org/officeDocument/2006/relationships/customXml" Target="../ink/ink550.xml"/><Relationship Id="rId479" Type="http://schemas.openxmlformats.org/officeDocument/2006/relationships/image" Target="../media/image768.png"/><Relationship Id="rId478" Type="http://schemas.openxmlformats.org/officeDocument/2006/relationships/customXml" Target="../ink/ink765.xml"/><Relationship Id="rId477" Type="http://schemas.openxmlformats.org/officeDocument/2006/relationships/image" Target="../media/image767.png"/><Relationship Id="rId476" Type="http://schemas.openxmlformats.org/officeDocument/2006/relationships/customXml" Target="../ink/ink764.xml"/><Relationship Id="rId475" Type="http://schemas.openxmlformats.org/officeDocument/2006/relationships/image" Target="../media/image766.png"/><Relationship Id="rId474" Type="http://schemas.openxmlformats.org/officeDocument/2006/relationships/customXml" Target="../ink/ink763.xml"/><Relationship Id="rId473" Type="http://schemas.openxmlformats.org/officeDocument/2006/relationships/image" Target="../media/image765.png"/><Relationship Id="rId472" Type="http://schemas.openxmlformats.org/officeDocument/2006/relationships/customXml" Target="../ink/ink762.xml"/><Relationship Id="rId471" Type="http://schemas.openxmlformats.org/officeDocument/2006/relationships/image" Target="../media/image764.png"/><Relationship Id="rId470" Type="http://schemas.openxmlformats.org/officeDocument/2006/relationships/customXml" Target="../ink/ink761.xml"/><Relationship Id="rId47" Type="http://schemas.openxmlformats.org/officeDocument/2006/relationships/image" Target="../media/image552.png"/><Relationship Id="rId469" Type="http://schemas.openxmlformats.org/officeDocument/2006/relationships/image" Target="../media/image763.png"/><Relationship Id="rId468" Type="http://schemas.openxmlformats.org/officeDocument/2006/relationships/customXml" Target="../ink/ink760.xml"/><Relationship Id="rId467" Type="http://schemas.openxmlformats.org/officeDocument/2006/relationships/image" Target="../media/image762.png"/><Relationship Id="rId466" Type="http://schemas.openxmlformats.org/officeDocument/2006/relationships/customXml" Target="../ink/ink759.xml"/><Relationship Id="rId465" Type="http://schemas.openxmlformats.org/officeDocument/2006/relationships/image" Target="../media/image761.png"/><Relationship Id="rId464" Type="http://schemas.openxmlformats.org/officeDocument/2006/relationships/customXml" Target="../ink/ink758.xml"/><Relationship Id="rId463" Type="http://schemas.openxmlformats.org/officeDocument/2006/relationships/image" Target="../media/image760.png"/><Relationship Id="rId462" Type="http://schemas.openxmlformats.org/officeDocument/2006/relationships/customXml" Target="../ink/ink757.xml"/><Relationship Id="rId461" Type="http://schemas.openxmlformats.org/officeDocument/2006/relationships/image" Target="../media/image759.png"/><Relationship Id="rId460" Type="http://schemas.openxmlformats.org/officeDocument/2006/relationships/customXml" Target="../ink/ink756.xml"/><Relationship Id="rId46" Type="http://schemas.openxmlformats.org/officeDocument/2006/relationships/customXml" Target="../ink/ink549.xml"/><Relationship Id="rId459" Type="http://schemas.openxmlformats.org/officeDocument/2006/relationships/image" Target="../media/image758.png"/><Relationship Id="rId458" Type="http://schemas.openxmlformats.org/officeDocument/2006/relationships/customXml" Target="../ink/ink755.xml"/><Relationship Id="rId457" Type="http://schemas.openxmlformats.org/officeDocument/2006/relationships/image" Target="../media/image757.png"/><Relationship Id="rId456" Type="http://schemas.openxmlformats.org/officeDocument/2006/relationships/customXml" Target="../ink/ink754.xml"/><Relationship Id="rId455" Type="http://schemas.openxmlformats.org/officeDocument/2006/relationships/image" Target="../media/image756.png"/><Relationship Id="rId454" Type="http://schemas.openxmlformats.org/officeDocument/2006/relationships/customXml" Target="../ink/ink753.xml"/><Relationship Id="rId453" Type="http://schemas.openxmlformats.org/officeDocument/2006/relationships/image" Target="../media/image755.png"/><Relationship Id="rId452" Type="http://schemas.openxmlformats.org/officeDocument/2006/relationships/customXml" Target="../ink/ink752.xml"/><Relationship Id="rId451" Type="http://schemas.openxmlformats.org/officeDocument/2006/relationships/image" Target="../media/image754.png"/><Relationship Id="rId450" Type="http://schemas.openxmlformats.org/officeDocument/2006/relationships/customXml" Target="../ink/ink751.xml"/><Relationship Id="rId45" Type="http://schemas.openxmlformats.org/officeDocument/2006/relationships/image" Target="../media/image551.png"/><Relationship Id="rId449" Type="http://schemas.openxmlformats.org/officeDocument/2006/relationships/image" Target="../media/image753.png"/><Relationship Id="rId448" Type="http://schemas.openxmlformats.org/officeDocument/2006/relationships/customXml" Target="../ink/ink750.xml"/><Relationship Id="rId447" Type="http://schemas.openxmlformats.org/officeDocument/2006/relationships/image" Target="../media/image752.png"/><Relationship Id="rId446" Type="http://schemas.openxmlformats.org/officeDocument/2006/relationships/customXml" Target="../ink/ink749.xml"/><Relationship Id="rId445" Type="http://schemas.openxmlformats.org/officeDocument/2006/relationships/image" Target="../media/image751.png"/><Relationship Id="rId444" Type="http://schemas.openxmlformats.org/officeDocument/2006/relationships/customXml" Target="../ink/ink748.xml"/><Relationship Id="rId443" Type="http://schemas.openxmlformats.org/officeDocument/2006/relationships/image" Target="../media/image750.png"/><Relationship Id="rId442" Type="http://schemas.openxmlformats.org/officeDocument/2006/relationships/customXml" Target="../ink/ink747.xml"/><Relationship Id="rId441" Type="http://schemas.openxmlformats.org/officeDocument/2006/relationships/image" Target="../media/image749.png"/><Relationship Id="rId440" Type="http://schemas.openxmlformats.org/officeDocument/2006/relationships/customXml" Target="../ink/ink746.xml"/><Relationship Id="rId44" Type="http://schemas.openxmlformats.org/officeDocument/2006/relationships/customXml" Target="../ink/ink548.xml"/><Relationship Id="rId439" Type="http://schemas.openxmlformats.org/officeDocument/2006/relationships/image" Target="../media/image748.png"/><Relationship Id="rId438" Type="http://schemas.openxmlformats.org/officeDocument/2006/relationships/customXml" Target="../ink/ink745.xml"/><Relationship Id="rId437" Type="http://schemas.openxmlformats.org/officeDocument/2006/relationships/image" Target="../media/image747.png"/><Relationship Id="rId436" Type="http://schemas.openxmlformats.org/officeDocument/2006/relationships/customXml" Target="../ink/ink744.xml"/><Relationship Id="rId435" Type="http://schemas.openxmlformats.org/officeDocument/2006/relationships/image" Target="../media/image746.png"/><Relationship Id="rId434" Type="http://schemas.openxmlformats.org/officeDocument/2006/relationships/customXml" Target="../ink/ink743.xml"/><Relationship Id="rId433" Type="http://schemas.openxmlformats.org/officeDocument/2006/relationships/image" Target="../media/image745.png"/><Relationship Id="rId432" Type="http://schemas.openxmlformats.org/officeDocument/2006/relationships/customXml" Target="../ink/ink742.xml"/><Relationship Id="rId431" Type="http://schemas.openxmlformats.org/officeDocument/2006/relationships/image" Target="../media/image744.png"/><Relationship Id="rId430" Type="http://schemas.openxmlformats.org/officeDocument/2006/relationships/customXml" Target="../ink/ink741.xml"/><Relationship Id="rId43" Type="http://schemas.openxmlformats.org/officeDocument/2006/relationships/image" Target="../media/image550.png"/><Relationship Id="rId429" Type="http://schemas.openxmlformats.org/officeDocument/2006/relationships/image" Target="../media/image743.png"/><Relationship Id="rId428" Type="http://schemas.openxmlformats.org/officeDocument/2006/relationships/customXml" Target="../ink/ink740.xml"/><Relationship Id="rId427" Type="http://schemas.openxmlformats.org/officeDocument/2006/relationships/image" Target="../media/image742.png"/><Relationship Id="rId426" Type="http://schemas.openxmlformats.org/officeDocument/2006/relationships/customXml" Target="../ink/ink739.xml"/><Relationship Id="rId425" Type="http://schemas.openxmlformats.org/officeDocument/2006/relationships/image" Target="../media/image741.png"/><Relationship Id="rId424" Type="http://schemas.openxmlformats.org/officeDocument/2006/relationships/customXml" Target="../ink/ink738.xml"/><Relationship Id="rId423" Type="http://schemas.openxmlformats.org/officeDocument/2006/relationships/image" Target="../media/image740.png"/><Relationship Id="rId422" Type="http://schemas.openxmlformats.org/officeDocument/2006/relationships/customXml" Target="../ink/ink737.xml"/><Relationship Id="rId421" Type="http://schemas.openxmlformats.org/officeDocument/2006/relationships/image" Target="../media/image739.png"/><Relationship Id="rId420" Type="http://schemas.openxmlformats.org/officeDocument/2006/relationships/customXml" Target="../ink/ink736.xml"/><Relationship Id="rId42" Type="http://schemas.openxmlformats.org/officeDocument/2006/relationships/customXml" Target="../ink/ink547.xml"/><Relationship Id="rId419" Type="http://schemas.openxmlformats.org/officeDocument/2006/relationships/image" Target="../media/image738.png"/><Relationship Id="rId418" Type="http://schemas.openxmlformats.org/officeDocument/2006/relationships/customXml" Target="../ink/ink735.xml"/><Relationship Id="rId417" Type="http://schemas.openxmlformats.org/officeDocument/2006/relationships/image" Target="../media/image737.png"/><Relationship Id="rId416" Type="http://schemas.openxmlformats.org/officeDocument/2006/relationships/customXml" Target="../ink/ink734.xml"/><Relationship Id="rId415" Type="http://schemas.openxmlformats.org/officeDocument/2006/relationships/image" Target="../media/image736.png"/><Relationship Id="rId414" Type="http://schemas.openxmlformats.org/officeDocument/2006/relationships/customXml" Target="../ink/ink733.xml"/><Relationship Id="rId413" Type="http://schemas.openxmlformats.org/officeDocument/2006/relationships/image" Target="../media/image735.png"/><Relationship Id="rId412" Type="http://schemas.openxmlformats.org/officeDocument/2006/relationships/customXml" Target="../ink/ink732.xml"/><Relationship Id="rId411" Type="http://schemas.openxmlformats.org/officeDocument/2006/relationships/image" Target="../media/image734.png"/><Relationship Id="rId410" Type="http://schemas.openxmlformats.org/officeDocument/2006/relationships/customXml" Target="../ink/ink731.xml"/><Relationship Id="rId41" Type="http://schemas.openxmlformats.org/officeDocument/2006/relationships/image" Target="../media/image549.png"/><Relationship Id="rId409" Type="http://schemas.openxmlformats.org/officeDocument/2006/relationships/image" Target="../media/image733.png"/><Relationship Id="rId408" Type="http://schemas.openxmlformats.org/officeDocument/2006/relationships/customXml" Target="../ink/ink730.xml"/><Relationship Id="rId407" Type="http://schemas.openxmlformats.org/officeDocument/2006/relationships/image" Target="../media/image732.png"/><Relationship Id="rId406" Type="http://schemas.openxmlformats.org/officeDocument/2006/relationships/customXml" Target="../ink/ink729.xml"/><Relationship Id="rId405" Type="http://schemas.openxmlformats.org/officeDocument/2006/relationships/image" Target="../media/image731.png"/><Relationship Id="rId404" Type="http://schemas.openxmlformats.org/officeDocument/2006/relationships/customXml" Target="../ink/ink728.xml"/><Relationship Id="rId403" Type="http://schemas.openxmlformats.org/officeDocument/2006/relationships/image" Target="../media/image730.png"/><Relationship Id="rId402" Type="http://schemas.openxmlformats.org/officeDocument/2006/relationships/customXml" Target="../ink/ink727.xml"/><Relationship Id="rId401" Type="http://schemas.openxmlformats.org/officeDocument/2006/relationships/image" Target="../media/image729.png"/><Relationship Id="rId400" Type="http://schemas.openxmlformats.org/officeDocument/2006/relationships/customXml" Target="../ink/ink726.xml"/><Relationship Id="rId40" Type="http://schemas.openxmlformats.org/officeDocument/2006/relationships/customXml" Target="../ink/ink546.xml"/><Relationship Id="rId4" Type="http://schemas.openxmlformats.org/officeDocument/2006/relationships/customXml" Target="../ink/ink528.xml"/><Relationship Id="rId399" Type="http://schemas.openxmlformats.org/officeDocument/2006/relationships/image" Target="../media/image728.png"/><Relationship Id="rId398" Type="http://schemas.openxmlformats.org/officeDocument/2006/relationships/customXml" Target="../ink/ink725.xml"/><Relationship Id="rId397" Type="http://schemas.openxmlformats.org/officeDocument/2006/relationships/image" Target="../media/image727.png"/><Relationship Id="rId396" Type="http://schemas.openxmlformats.org/officeDocument/2006/relationships/customXml" Target="../ink/ink724.xml"/><Relationship Id="rId395" Type="http://schemas.openxmlformats.org/officeDocument/2006/relationships/image" Target="../media/image726.png"/><Relationship Id="rId394" Type="http://schemas.openxmlformats.org/officeDocument/2006/relationships/customXml" Target="../ink/ink723.xml"/><Relationship Id="rId393" Type="http://schemas.openxmlformats.org/officeDocument/2006/relationships/image" Target="../media/image725.png"/><Relationship Id="rId392" Type="http://schemas.openxmlformats.org/officeDocument/2006/relationships/customXml" Target="../ink/ink722.xml"/><Relationship Id="rId391" Type="http://schemas.openxmlformats.org/officeDocument/2006/relationships/image" Target="../media/image724.png"/><Relationship Id="rId390" Type="http://schemas.openxmlformats.org/officeDocument/2006/relationships/customXml" Target="../ink/ink721.xml"/><Relationship Id="rId39" Type="http://schemas.openxmlformats.org/officeDocument/2006/relationships/image" Target="../media/image548.png"/><Relationship Id="rId389" Type="http://schemas.openxmlformats.org/officeDocument/2006/relationships/image" Target="../media/image723.png"/><Relationship Id="rId388" Type="http://schemas.openxmlformats.org/officeDocument/2006/relationships/customXml" Target="../ink/ink720.xml"/><Relationship Id="rId387" Type="http://schemas.openxmlformats.org/officeDocument/2006/relationships/image" Target="../media/image722.png"/><Relationship Id="rId386" Type="http://schemas.openxmlformats.org/officeDocument/2006/relationships/customXml" Target="../ink/ink719.xml"/><Relationship Id="rId385" Type="http://schemas.openxmlformats.org/officeDocument/2006/relationships/image" Target="../media/image721.png"/><Relationship Id="rId384" Type="http://schemas.openxmlformats.org/officeDocument/2006/relationships/customXml" Target="../ink/ink718.xml"/><Relationship Id="rId383" Type="http://schemas.openxmlformats.org/officeDocument/2006/relationships/image" Target="../media/image720.png"/><Relationship Id="rId382" Type="http://schemas.openxmlformats.org/officeDocument/2006/relationships/customXml" Target="../ink/ink717.xml"/><Relationship Id="rId381" Type="http://schemas.openxmlformats.org/officeDocument/2006/relationships/image" Target="../media/image719.png"/><Relationship Id="rId380" Type="http://schemas.openxmlformats.org/officeDocument/2006/relationships/customXml" Target="../ink/ink716.xml"/><Relationship Id="rId38" Type="http://schemas.openxmlformats.org/officeDocument/2006/relationships/customXml" Target="../ink/ink545.xml"/><Relationship Id="rId379" Type="http://schemas.openxmlformats.org/officeDocument/2006/relationships/image" Target="../media/image718.png"/><Relationship Id="rId378" Type="http://schemas.openxmlformats.org/officeDocument/2006/relationships/customXml" Target="../ink/ink715.xml"/><Relationship Id="rId377" Type="http://schemas.openxmlformats.org/officeDocument/2006/relationships/image" Target="../media/image717.png"/><Relationship Id="rId376" Type="http://schemas.openxmlformats.org/officeDocument/2006/relationships/customXml" Target="../ink/ink714.xml"/><Relationship Id="rId375" Type="http://schemas.openxmlformats.org/officeDocument/2006/relationships/image" Target="../media/image716.png"/><Relationship Id="rId374" Type="http://schemas.openxmlformats.org/officeDocument/2006/relationships/customXml" Target="../ink/ink713.xml"/><Relationship Id="rId373" Type="http://schemas.openxmlformats.org/officeDocument/2006/relationships/image" Target="../media/image715.png"/><Relationship Id="rId372" Type="http://schemas.openxmlformats.org/officeDocument/2006/relationships/customXml" Target="../ink/ink712.xml"/><Relationship Id="rId371" Type="http://schemas.openxmlformats.org/officeDocument/2006/relationships/image" Target="../media/image714.png"/><Relationship Id="rId370" Type="http://schemas.openxmlformats.org/officeDocument/2006/relationships/customXml" Target="../ink/ink711.xml"/><Relationship Id="rId37" Type="http://schemas.openxmlformats.org/officeDocument/2006/relationships/image" Target="../media/image547.png"/><Relationship Id="rId369" Type="http://schemas.openxmlformats.org/officeDocument/2006/relationships/image" Target="../media/image713.png"/><Relationship Id="rId368" Type="http://schemas.openxmlformats.org/officeDocument/2006/relationships/customXml" Target="../ink/ink710.xml"/><Relationship Id="rId367" Type="http://schemas.openxmlformats.org/officeDocument/2006/relationships/image" Target="../media/image712.png"/><Relationship Id="rId366" Type="http://schemas.openxmlformats.org/officeDocument/2006/relationships/customXml" Target="../ink/ink709.xml"/><Relationship Id="rId365" Type="http://schemas.openxmlformats.org/officeDocument/2006/relationships/image" Target="../media/image711.png"/><Relationship Id="rId364" Type="http://schemas.openxmlformats.org/officeDocument/2006/relationships/customXml" Target="../ink/ink708.xml"/><Relationship Id="rId363" Type="http://schemas.openxmlformats.org/officeDocument/2006/relationships/image" Target="../media/image710.png"/><Relationship Id="rId362" Type="http://schemas.openxmlformats.org/officeDocument/2006/relationships/customXml" Target="../ink/ink707.xml"/><Relationship Id="rId361" Type="http://schemas.openxmlformats.org/officeDocument/2006/relationships/image" Target="../media/image709.png"/><Relationship Id="rId360" Type="http://schemas.openxmlformats.org/officeDocument/2006/relationships/customXml" Target="../ink/ink706.xml"/><Relationship Id="rId36" Type="http://schemas.openxmlformats.org/officeDocument/2006/relationships/customXml" Target="../ink/ink544.xml"/><Relationship Id="rId359" Type="http://schemas.openxmlformats.org/officeDocument/2006/relationships/image" Target="../media/image708.png"/><Relationship Id="rId358" Type="http://schemas.openxmlformats.org/officeDocument/2006/relationships/customXml" Target="../ink/ink705.xml"/><Relationship Id="rId357" Type="http://schemas.openxmlformats.org/officeDocument/2006/relationships/image" Target="../media/image707.png"/><Relationship Id="rId356" Type="http://schemas.openxmlformats.org/officeDocument/2006/relationships/customXml" Target="../ink/ink704.xml"/><Relationship Id="rId355" Type="http://schemas.openxmlformats.org/officeDocument/2006/relationships/image" Target="../media/image706.png"/><Relationship Id="rId354" Type="http://schemas.openxmlformats.org/officeDocument/2006/relationships/customXml" Target="../ink/ink703.xml"/><Relationship Id="rId353" Type="http://schemas.openxmlformats.org/officeDocument/2006/relationships/image" Target="../media/image705.png"/><Relationship Id="rId352" Type="http://schemas.openxmlformats.org/officeDocument/2006/relationships/customXml" Target="../ink/ink702.xml"/><Relationship Id="rId351" Type="http://schemas.openxmlformats.org/officeDocument/2006/relationships/image" Target="../media/image704.png"/><Relationship Id="rId350" Type="http://schemas.openxmlformats.org/officeDocument/2006/relationships/customXml" Target="../ink/ink701.xml"/><Relationship Id="rId35" Type="http://schemas.openxmlformats.org/officeDocument/2006/relationships/image" Target="../media/image546.png"/><Relationship Id="rId349" Type="http://schemas.openxmlformats.org/officeDocument/2006/relationships/image" Target="../media/image703.png"/><Relationship Id="rId348" Type="http://schemas.openxmlformats.org/officeDocument/2006/relationships/customXml" Target="../ink/ink700.xml"/><Relationship Id="rId347" Type="http://schemas.openxmlformats.org/officeDocument/2006/relationships/image" Target="../media/image702.png"/><Relationship Id="rId346" Type="http://schemas.openxmlformats.org/officeDocument/2006/relationships/customXml" Target="../ink/ink699.xml"/><Relationship Id="rId345" Type="http://schemas.openxmlformats.org/officeDocument/2006/relationships/image" Target="../media/image701.png"/><Relationship Id="rId344" Type="http://schemas.openxmlformats.org/officeDocument/2006/relationships/customXml" Target="../ink/ink698.xml"/><Relationship Id="rId343" Type="http://schemas.openxmlformats.org/officeDocument/2006/relationships/image" Target="../media/image700.png"/><Relationship Id="rId342" Type="http://schemas.openxmlformats.org/officeDocument/2006/relationships/customXml" Target="../ink/ink697.xml"/><Relationship Id="rId341" Type="http://schemas.openxmlformats.org/officeDocument/2006/relationships/image" Target="../media/image699.png"/><Relationship Id="rId340" Type="http://schemas.openxmlformats.org/officeDocument/2006/relationships/customXml" Target="../ink/ink696.xml"/><Relationship Id="rId34" Type="http://schemas.openxmlformats.org/officeDocument/2006/relationships/customXml" Target="../ink/ink543.xml"/><Relationship Id="rId339" Type="http://schemas.openxmlformats.org/officeDocument/2006/relationships/image" Target="../media/image698.png"/><Relationship Id="rId338" Type="http://schemas.openxmlformats.org/officeDocument/2006/relationships/customXml" Target="../ink/ink695.xml"/><Relationship Id="rId337" Type="http://schemas.openxmlformats.org/officeDocument/2006/relationships/image" Target="../media/image697.png"/><Relationship Id="rId336" Type="http://schemas.openxmlformats.org/officeDocument/2006/relationships/customXml" Target="../ink/ink694.xml"/><Relationship Id="rId335" Type="http://schemas.openxmlformats.org/officeDocument/2006/relationships/image" Target="../media/image696.png"/><Relationship Id="rId334" Type="http://schemas.openxmlformats.org/officeDocument/2006/relationships/customXml" Target="../ink/ink693.xml"/><Relationship Id="rId333" Type="http://schemas.openxmlformats.org/officeDocument/2006/relationships/image" Target="../media/image695.png"/><Relationship Id="rId332" Type="http://schemas.openxmlformats.org/officeDocument/2006/relationships/customXml" Target="../ink/ink692.xml"/><Relationship Id="rId331" Type="http://schemas.openxmlformats.org/officeDocument/2006/relationships/image" Target="../media/image694.png"/><Relationship Id="rId330" Type="http://schemas.openxmlformats.org/officeDocument/2006/relationships/customXml" Target="../ink/ink691.xml"/><Relationship Id="rId33" Type="http://schemas.openxmlformats.org/officeDocument/2006/relationships/image" Target="../media/image545.png"/><Relationship Id="rId329" Type="http://schemas.openxmlformats.org/officeDocument/2006/relationships/image" Target="../media/image693.png"/><Relationship Id="rId328" Type="http://schemas.openxmlformats.org/officeDocument/2006/relationships/customXml" Target="../ink/ink690.xml"/><Relationship Id="rId327" Type="http://schemas.openxmlformats.org/officeDocument/2006/relationships/image" Target="../media/image692.png"/><Relationship Id="rId326" Type="http://schemas.openxmlformats.org/officeDocument/2006/relationships/customXml" Target="../ink/ink689.xml"/><Relationship Id="rId325" Type="http://schemas.openxmlformats.org/officeDocument/2006/relationships/image" Target="../media/image691.png"/><Relationship Id="rId324" Type="http://schemas.openxmlformats.org/officeDocument/2006/relationships/customXml" Target="../ink/ink688.xml"/><Relationship Id="rId323" Type="http://schemas.openxmlformats.org/officeDocument/2006/relationships/image" Target="../media/image690.png"/><Relationship Id="rId322" Type="http://schemas.openxmlformats.org/officeDocument/2006/relationships/customXml" Target="../ink/ink687.xml"/><Relationship Id="rId321" Type="http://schemas.openxmlformats.org/officeDocument/2006/relationships/image" Target="../media/image689.png"/><Relationship Id="rId320" Type="http://schemas.openxmlformats.org/officeDocument/2006/relationships/customXml" Target="../ink/ink686.xml"/><Relationship Id="rId32" Type="http://schemas.openxmlformats.org/officeDocument/2006/relationships/customXml" Target="../ink/ink542.xml"/><Relationship Id="rId319" Type="http://schemas.openxmlformats.org/officeDocument/2006/relationships/image" Target="../media/image688.png"/><Relationship Id="rId318" Type="http://schemas.openxmlformats.org/officeDocument/2006/relationships/customXml" Target="../ink/ink685.xml"/><Relationship Id="rId317" Type="http://schemas.openxmlformats.org/officeDocument/2006/relationships/image" Target="../media/image687.png"/><Relationship Id="rId316" Type="http://schemas.openxmlformats.org/officeDocument/2006/relationships/customXml" Target="../ink/ink684.xml"/><Relationship Id="rId315" Type="http://schemas.openxmlformats.org/officeDocument/2006/relationships/image" Target="../media/image686.png"/><Relationship Id="rId314" Type="http://schemas.openxmlformats.org/officeDocument/2006/relationships/customXml" Target="../ink/ink683.xml"/><Relationship Id="rId313" Type="http://schemas.openxmlformats.org/officeDocument/2006/relationships/image" Target="../media/image685.png"/><Relationship Id="rId312" Type="http://schemas.openxmlformats.org/officeDocument/2006/relationships/customXml" Target="../ink/ink682.xml"/><Relationship Id="rId311" Type="http://schemas.openxmlformats.org/officeDocument/2006/relationships/image" Target="../media/image684.png"/><Relationship Id="rId310" Type="http://schemas.openxmlformats.org/officeDocument/2006/relationships/customXml" Target="../ink/ink681.xml"/><Relationship Id="rId31" Type="http://schemas.openxmlformats.org/officeDocument/2006/relationships/image" Target="../media/image544.png"/><Relationship Id="rId309" Type="http://schemas.openxmlformats.org/officeDocument/2006/relationships/image" Target="../media/image683.png"/><Relationship Id="rId308" Type="http://schemas.openxmlformats.org/officeDocument/2006/relationships/customXml" Target="../ink/ink680.xml"/><Relationship Id="rId307" Type="http://schemas.openxmlformats.org/officeDocument/2006/relationships/image" Target="../media/image682.png"/><Relationship Id="rId306" Type="http://schemas.openxmlformats.org/officeDocument/2006/relationships/customXml" Target="../ink/ink679.xml"/><Relationship Id="rId305" Type="http://schemas.openxmlformats.org/officeDocument/2006/relationships/image" Target="../media/image681.png"/><Relationship Id="rId304" Type="http://schemas.openxmlformats.org/officeDocument/2006/relationships/customXml" Target="../ink/ink678.xml"/><Relationship Id="rId303" Type="http://schemas.openxmlformats.org/officeDocument/2006/relationships/image" Target="../media/image680.png"/><Relationship Id="rId302" Type="http://schemas.openxmlformats.org/officeDocument/2006/relationships/customXml" Target="../ink/ink677.xml"/><Relationship Id="rId301" Type="http://schemas.openxmlformats.org/officeDocument/2006/relationships/image" Target="../media/image679.png"/><Relationship Id="rId300" Type="http://schemas.openxmlformats.org/officeDocument/2006/relationships/customXml" Target="../ink/ink676.xml"/><Relationship Id="rId30" Type="http://schemas.openxmlformats.org/officeDocument/2006/relationships/customXml" Target="../ink/ink541.xml"/><Relationship Id="rId3" Type="http://schemas.openxmlformats.org/officeDocument/2006/relationships/image" Target="../media/image530.png"/><Relationship Id="rId299" Type="http://schemas.openxmlformats.org/officeDocument/2006/relationships/image" Target="../media/image678.png"/><Relationship Id="rId298" Type="http://schemas.openxmlformats.org/officeDocument/2006/relationships/customXml" Target="../ink/ink675.xml"/><Relationship Id="rId297" Type="http://schemas.openxmlformats.org/officeDocument/2006/relationships/image" Target="../media/image677.png"/><Relationship Id="rId296" Type="http://schemas.openxmlformats.org/officeDocument/2006/relationships/customXml" Target="../ink/ink674.xml"/><Relationship Id="rId295" Type="http://schemas.openxmlformats.org/officeDocument/2006/relationships/image" Target="../media/image676.png"/><Relationship Id="rId294" Type="http://schemas.openxmlformats.org/officeDocument/2006/relationships/customXml" Target="../ink/ink673.xml"/><Relationship Id="rId293" Type="http://schemas.openxmlformats.org/officeDocument/2006/relationships/image" Target="../media/image675.png"/><Relationship Id="rId292" Type="http://schemas.openxmlformats.org/officeDocument/2006/relationships/customXml" Target="../ink/ink672.xml"/><Relationship Id="rId291" Type="http://schemas.openxmlformats.org/officeDocument/2006/relationships/image" Target="../media/image674.png"/><Relationship Id="rId290" Type="http://schemas.openxmlformats.org/officeDocument/2006/relationships/customXml" Target="../ink/ink671.xml"/><Relationship Id="rId29" Type="http://schemas.openxmlformats.org/officeDocument/2006/relationships/image" Target="../media/image543.png"/><Relationship Id="rId289" Type="http://schemas.openxmlformats.org/officeDocument/2006/relationships/image" Target="../media/image673.png"/><Relationship Id="rId288" Type="http://schemas.openxmlformats.org/officeDocument/2006/relationships/customXml" Target="../ink/ink670.xml"/><Relationship Id="rId287" Type="http://schemas.openxmlformats.org/officeDocument/2006/relationships/image" Target="../media/image672.png"/><Relationship Id="rId286" Type="http://schemas.openxmlformats.org/officeDocument/2006/relationships/customXml" Target="../ink/ink669.xml"/><Relationship Id="rId285" Type="http://schemas.openxmlformats.org/officeDocument/2006/relationships/image" Target="../media/image671.png"/><Relationship Id="rId284" Type="http://schemas.openxmlformats.org/officeDocument/2006/relationships/customXml" Target="../ink/ink668.xml"/><Relationship Id="rId283" Type="http://schemas.openxmlformats.org/officeDocument/2006/relationships/image" Target="../media/image670.png"/><Relationship Id="rId282" Type="http://schemas.openxmlformats.org/officeDocument/2006/relationships/customXml" Target="../ink/ink667.xml"/><Relationship Id="rId281" Type="http://schemas.openxmlformats.org/officeDocument/2006/relationships/image" Target="../media/image669.png"/><Relationship Id="rId280" Type="http://schemas.openxmlformats.org/officeDocument/2006/relationships/customXml" Target="../ink/ink666.xml"/><Relationship Id="rId28" Type="http://schemas.openxmlformats.org/officeDocument/2006/relationships/customXml" Target="../ink/ink540.xml"/><Relationship Id="rId279" Type="http://schemas.openxmlformats.org/officeDocument/2006/relationships/image" Target="../media/image668.png"/><Relationship Id="rId278" Type="http://schemas.openxmlformats.org/officeDocument/2006/relationships/customXml" Target="../ink/ink665.xml"/><Relationship Id="rId277" Type="http://schemas.openxmlformats.org/officeDocument/2006/relationships/image" Target="../media/image667.png"/><Relationship Id="rId276" Type="http://schemas.openxmlformats.org/officeDocument/2006/relationships/customXml" Target="../ink/ink664.xml"/><Relationship Id="rId275" Type="http://schemas.openxmlformats.org/officeDocument/2006/relationships/image" Target="../media/image666.png"/><Relationship Id="rId274" Type="http://schemas.openxmlformats.org/officeDocument/2006/relationships/customXml" Target="../ink/ink663.xml"/><Relationship Id="rId273" Type="http://schemas.openxmlformats.org/officeDocument/2006/relationships/image" Target="../media/image665.png"/><Relationship Id="rId272" Type="http://schemas.openxmlformats.org/officeDocument/2006/relationships/customXml" Target="../ink/ink662.xml"/><Relationship Id="rId271" Type="http://schemas.openxmlformats.org/officeDocument/2006/relationships/image" Target="../media/image664.png"/><Relationship Id="rId270" Type="http://schemas.openxmlformats.org/officeDocument/2006/relationships/customXml" Target="../ink/ink661.xml"/><Relationship Id="rId27" Type="http://schemas.openxmlformats.org/officeDocument/2006/relationships/image" Target="../media/image542.png"/><Relationship Id="rId269" Type="http://schemas.openxmlformats.org/officeDocument/2006/relationships/image" Target="../media/image663.png"/><Relationship Id="rId268" Type="http://schemas.openxmlformats.org/officeDocument/2006/relationships/customXml" Target="../ink/ink660.xml"/><Relationship Id="rId267" Type="http://schemas.openxmlformats.org/officeDocument/2006/relationships/image" Target="../media/image662.png"/><Relationship Id="rId266" Type="http://schemas.openxmlformats.org/officeDocument/2006/relationships/customXml" Target="../ink/ink659.xml"/><Relationship Id="rId265" Type="http://schemas.openxmlformats.org/officeDocument/2006/relationships/image" Target="../media/image661.png"/><Relationship Id="rId264" Type="http://schemas.openxmlformats.org/officeDocument/2006/relationships/customXml" Target="../ink/ink658.xml"/><Relationship Id="rId263" Type="http://schemas.openxmlformats.org/officeDocument/2006/relationships/image" Target="../media/image660.png"/><Relationship Id="rId262" Type="http://schemas.openxmlformats.org/officeDocument/2006/relationships/customXml" Target="../ink/ink657.xml"/><Relationship Id="rId261" Type="http://schemas.openxmlformats.org/officeDocument/2006/relationships/image" Target="../media/image659.png"/><Relationship Id="rId260" Type="http://schemas.openxmlformats.org/officeDocument/2006/relationships/customXml" Target="../ink/ink656.xml"/><Relationship Id="rId26" Type="http://schemas.openxmlformats.org/officeDocument/2006/relationships/customXml" Target="../ink/ink539.xml"/><Relationship Id="rId259" Type="http://schemas.openxmlformats.org/officeDocument/2006/relationships/image" Target="../media/image658.png"/><Relationship Id="rId258" Type="http://schemas.openxmlformats.org/officeDocument/2006/relationships/customXml" Target="../ink/ink655.xml"/><Relationship Id="rId257" Type="http://schemas.openxmlformats.org/officeDocument/2006/relationships/image" Target="../media/image657.png"/><Relationship Id="rId256" Type="http://schemas.openxmlformats.org/officeDocument/2006/relationships/customXml" Target="../ink/ink654.xml"/><Relationship Id="rId255" Type="http://schemas.openxmlformats.org/officeDocument/2006/relationships/image" Target="../media/image656.png"/><Relationship Id="rId254" Type="http://schemas.openxmlformats.org/officeDocument/2006/relationships/customXml" Target="../ink/ink653.xml"/><Relationship Id="rId253" Type="http://schemas.openxmlformats.org/officeDocument/2006/relationships/image" Target="../media/image655.png"/><Relationship Id="rId252" Type="http://schemas.openxmlformats.org/officeDocument/2006/relationships/customXml" Target="../ink/ink652.xml"/><Relationship Id="rId251" Type="http://schemas.openxmlformats.org/officeDocument/2006/relationships/image" Target="../media/image654.png"/><Relationship Id="rId250" Type="http://schemas.openxmlformats.org/officeDocument/2006/relationships/customXml" Target="../ink/ink651.xml"/><Relationship Id="rId25" Type="http://schemas.openxmlformats.org/officeDocument/2006/relationships/image" Target="../media/image541.png"/><Relationship Id="rId249" Type="http://schemas.openxmlformats.org/officeDocument/2006/relationships/image" Target="../media/image653.png"/><Relationship Id="rId248" Type="http://schemas.openxmlformats.org/officeDocument/2006/relationships/customXml" Target="../ink/ink650.xml"/><Relationship Id="rId247" Type="http://schemas.openxmlformats.org/officeDocument/2006/relationships/image" Target="../media/image652.png"/><Relationship Id="rId246" Type="http://schemas.openxmlformats.org/officeDocument/2006/relationships/customXml" Target="../ink/ink649.xml"/><Relationship Id="rId245" Type="http://schemas.openxmlformats.org/officeDocument/2006/relationships/image" Target="../media/image651.png"/><Relationship Id="rId244" Type="http://schemas.openxmlformats.org/officeDocument/2006/relationships/customXml" Target="../ink/ink648.xml"/><Relationship Id="rId243" Type="http://schemas.openxmlformats.org/officeDocument/2006/relationships/image" Target="../media/image650.png"/><Relationship Id="rId242" Type="http://schemas.openxmlformats.org/officeDocument/2006/relationships/customXml" Target="../ink/ink647.xml"/><Relationship Id="rId241" Type="http://schemas.openxmlformats.org/officeDocument/2006/relationships/image" Target="../media/image649.png"/><Relationship Id="rId240" Type="http://schemas.openxmlformats.org/officeDocument/2006/relationships/customXml" Target="../ink/ink646.xml"/><Relationship Id="rId24" Type="http://schemas.openxmlformats.org/officeDocument/2006/relationships/customXml" Target="../ink/ink538.xml"/><Relationship Id="rId239" Type="http://schemas.openxmlformats.org/officeDocument/2006/relationships/image" Target="../media/image648.png"/><Relationship Id="rId238" Type="http://schemas.openxmlformats.org/officeDocument/2006/relationships/customXml" Target="../ink/ink645.xml"/><Relationship Id="rId237" Type="http://schemas.openxmlformats.org/officeDocument/2006/relationships/image" Target="../media/image647.png"/><Relationship Id="rId236" Type="http://schemas.openxmlformats.org/officeDocument/2006/relationships/customXml" Target="../ink/ink644.xml"/><Relationship Id="rId235" Type="http://schemas.openxmlformats.org/officeDocument/2006/relationships/image" Target="../media/image646.png"/><Relationship Id="rId234" Type="http://schemas.openxmlformats.org/officeDocument/2006/relationships/customXml" Target="../ink/ink643.xml"/><Relationship Id="rId233" Type="http://schemas.openxmlformats.org/officeDocument/2006/relationships/image" Target="../media/image645.png"/><Relationship Id="rId232" Type="http://schemas.openxmlformats.org/officeDocument/2006/relationships/customXml" Target="../ink/ink642.xml"/><Relationship Id="rId231" Type="http://schemas.openxmlformats.org/officeDocument/2006/relationships/image" Target="../media/image644.png"/><Relationship Id="rId230" Type="http://schemas.openxmlformats.org/officeDocument/2006/relationships/customXml" Target="../ink/ink641.xml"/><Relationship Id="rId23" Type="http://schemas.openxmlformats.org/officeDocument/2006/relationships/image" Target="../media/image540.png"/><Relationship Id="rId229" Type="http://schemas.openxmlformats.org/officeDocument/2006/relationships/image" Target="../media/image643.png"/><Relationship Id="rId228" Type="http://schemas.openxmlformats.org/officeDocument/2006/relationships/customXml" Target="../ink/ink640.xml"/><Relationship Id="rId227" Type="http://schemas.openxmlformats.org/officeDocument/2006/relationships/image" Target="../media/image642.png"/><Relationship Id="rId226" Type="http://schemas.openxmlformats.org/officeDocument/2006/relationships/customXml" Target="../ink/ink639.xml"/><Relationship Id="rId225" Type="http://schemas.openxmlformats.org/officeDocument/2006/relationships/image" Target="../media/image641.png"/><Relationship Id="rId224" Type="http://schemas.openxmlformats.org/officeDocument/2006/relationships/customXml" Target="../ink/ink638.xml"/><Relationship Id="rId223" Type="http://schemas.openxmlformats.org/officeDocument/2006/relationships/image" Target="../media/image640.png"/><Relationship Id="rId222" Type="http://schemas.openxmlformats.org/officeDocument/2006/relationships/customXml" Target="../ink/ink637.xml"/><Relationship Id="rId221" Type="http://schemas.openxmlformats.org/officeDocument/2006/relationships/image" Target="../media/image639.png"/><Relationship Id="rId220" Type="http://schemas.openxmlformats.org/officeDocument/2006/relationships/customXml" Target="../ink/ink636.xml"/><Relationship Id="rId22" Type="http://schemas.openxmlformats.org/officeDocument/2006/relationships/customXml" Target="../ink/ink537.xml"/><Relationship Id="rId219" Type="http://schemas.openxmlformats.org/officeDocument/2006/relationships/image" Target="../media/image638.png"/><Relationship Id="rId218" Type="http://schemas.openxmlformats.org/officeDocument/2006/relationships/customXml" Target="../ink/ink635.xml"/><Relationship Id="rId217" Type="http://schemas.openxmlformats.org/officeDocument/2006/relationships/image" Target="../media/image637.png"/><Relationship Id="rId216" Type="http://schemas.openxmlformats.org/officeDocument/2006/relationships/customXml" Target="../ink/ink634.xml"/><Relationship Id="rId215" Type="http://schemas.openxmlformats.org/officeDocument/2006/relationships/image" Target="../media/image636.png"/><Relationship Id="rId214" Type="http://schemas.openxmlformats.org/officeDocument/2006/relationships/customXml" Target="../ink/ink633.xml"/><Relationship Id="rId213" Type="http://schemas.openxmlformats.org/officeDocument/2006/relationships/image" Target="../media/image635.png"/><Relationship Id="rId212" Type="http://schemas.openxmlformats.org/officeDocument/2006/relationships/customXml" Target="../ink/ink632.xml"/><Relationship Id="rId211" Type="http://schemas.openxmlformats.org/officeDocument/2006/relationships/image" Target="../media/image634.png"/><Relationship Id="rId210" Type="http://schemas.openxmlformats.org/officeDocument/2006/relationships/customXml" Target="../ink/ink631.xml"/><Relationship Id="rId21" Type="http://schemas.openxmlformats.org/officeDocument/2006/relationships/image" Target="../media/image539.png"/><Relationship Id="rId209" Type="http://schemas.openxmlformats.org/officeDocument/2006/relationships/image" Target="../media/image633.png"/><Relationship Id="rId208" Type="http://schemas.openxmlformats.org/officeDocument/2006/relationships/customXml" Target="../ink/ink630.xml"/><Relationship Id="rId207" Type="http://schemas.openxmlformats.org/officeDocument/2006/relationships/image" Target="../media/image632.png"/><Relationship Id="rId206" Type="http://schemas.openxmlformats.org/officeDocument/2006/relationships/customXml" Target="../ink/ink629.xml"/><Relationship Id="rId205" Type="http://schemas.openxmlformats.org/officeDocument/2006/relationships/image" Target="../media/image631.png"/><Relationship Id="rId204" Type="http://schemas.openxmlformats.org/officeDocument/2006/relationships/customXml" Target="../ink/ink628.xml"/><Relationship Id="rId203" Type="http://schemas.openxmlformats.org/officeDocument/2006/relationships/image" Target="../media/image630.png"/><Relationship Id="rId202" Type="http://schemas.openxmlformats.org/officeDocument/2006/relationships/customXml" Target="../ink/ink627.xml"/><Relationship Id="rId201" Type="http://schemas.openxmlformats.org/officeDocument/2006/relationships/image" Target="../media/image629.png"/><Relationship Id="rId200" Type="http://schemas.openxmlformats.org/officeDocument/2006/relationships/customXml" Target="../ink/ink626.xml"/><Relationship Id="rId20" Type="http://schemas.openxmlformats.org/officeDocument/2006/relationships/customXml" Target="../ink/ink536.xml"/><Relationship Id="rId2" Type="http://schemas.openxmlformats.org/officeDocument/2006/relationships/customXml" Target="../ink/ink527.xml"/><Relationship Id="rId199" Type="http://schemas.openxmlformats.org/officeDocument/2006/relationships/image" Target="../media/image628.png"/><Relationship Id="rId198" Type="http://schemas.openxmlformats.org/officeDocument/2006/relationships/customXml" Target="../ink/ink625.xml"/><Relationship Id="rId197" Type="http://schemas.openxmlformats.org/officeDocument/2006/relationships/image" Target="../media/image627.png"/><Relationship Id="rId196" Type="http://schemas.openxmlformats.org/officeDocument/2006/relationships/customXml" Target="../ink/ink624.xml"/><Relationship Id="rId195" Type="http://schemas.openxmlformats.org/officeDocument/2006/relationships/image" Target="../media/image626.png"/><Relationship Id="rId194" Type="http://schemas.openxmlformats.org/officeDocument/2006/relationships/customXml" Target="../ink/ink623.xml"/><Relationship Id="rId193" Type="http://schemas.openxmlformats.org/officeDocument/2006/relationships/image" Target="../media/image625.png"/><Relationship Id="rId192" Type="http://schemas.openxmlformats.org/officeDocument/2006/relationships/customXml" Target="../ink/ink622.xml"/><Relationship Id="rId191" Type="http://schemas.openxmlformats.org/officeDocument/2006/relationships/image" Target="../media/image624.png"/><Relationship Id="rId190" Type="http://schemas.openxmlformats.org/officeDocument/2006/relationships/customXml" Target="../ink/ink621.xml"/><Relationship Id="rId19" Type="http://schemas.openxmlformats.org/officeDocument/2006/relationships/image" Target="../media/image538.png"/><Relationship Id="rId189" Type="http://schemas.openxmlformats.org/officeDocument/2006/relationships/image" Target="../media/image623.png"/><Relationship Id="rId188" Type="http://schemas.openxmlformats.org/officeDocument/2006/relationships/customXml" Target="../ink/ink620.xml"/><Relationship Id="rId187" Type="http://schemas.openxmlformats.org/officeDocument/2006/relationships/image" Target="../media/image622.png"/><Relationship Id="rId186" Type="http://schemas.openxmlformats.org/officeDocument/2006/relationships/customXml" Target="../ink/ink619.xml"/><Relationship Id="rId185" Type="http://schemas.openxmlformats.org/officeDocument/2006/relationships/image" Target="../media/image621.png"/><Relationship Id="rId184" Type="http://schemas.openxmlformats.org/officeDocument/2006/relationships/customXml" Target="../ink/ink618.xml"/><Relationship Id="rId183" Type="http://schemas.openxmlformats.org/officeDocument/2006/relationships/image" Target="../media/image620.png"/><Relationship Id="rId182" Type="http://schemas.openxmlformats.org/officeDocument/2006/relationships/customXml" Target="../ink/ink617.xml"/><Relationship Id="rId181" Type="http://schemas.openxmlformats.org/officeDocument/2006/relationships/image" Target="../media/image619.png"/><Relationship Id="rId180" Type="http://schemas.openxmlformats.org/officeDocument/2006/relationships/customXml" Target="../ink/ink616.xml"/><Relationship Id="rId18" Type="http://schemas.openxmlformats.org/officeDocument/2006/relationships/customXml" Target="../ink/ink535.xml"/><Relationship Id="rId179" Type="http://schemas.openxmlformats.org/officeDocument/2006/relationships/image" Target="../media/image618.png"/><Relationship Id="rId178" Type="http://schemas.openxmlformats.org/officeDocument/2006/relationships/customXml" Target="../ink/ink615.xml"/><Relationship Id="rId177" Type="http://schemas.openxmlformats.org/officeDocument/2006/relationships/image" Target="../media/image617.png"/><Relationship Id="rId176" Type="http://schemas.openxmlformats.org/officeDocument/2006/relationships/customXml" Target="../ink/ink614.xml"/><Relationship Id="rId175" Type="http://schemas.openxmlformats.org/officeDocument/2006/relationships/image" Target="../media/image616.png"/><Relationship Id="rId174" Type="http://schemas.openxmlformats.org/officeDocument/2006/relationships/customXml" Target="../ink/ink613.xml"/><Relationship Id="rId173" Type="http://schemas.openxmlformats.org/officeDocument/2006/relationships/image" Target="../media/image615.png"/><Relationship Id="rId172" Type="http://schemas.openxmlformats.org/officeDocument/2006/relationships/customXml" Target="../ink/ink612.xml"/><Relationship Id="rId171" Type="http://schemas.openxmlformats.org/officeDocument/2006/relationships/image" Target="../media/image614.png"/><Relationship Id="rId170" Type="http://schemas.openxmlformats.org/officeDocument/2006/relationships/customXml" Target="../ink/ink611.xml"/><Relationship Id="rId17" Type="http://schemas.openxmlformats.org/officeDocument/2006/relationships/image" Target="../media/image537.png"/><Relationship Id="rId169" Type="http://schemas.openxmlformats.org/officeDocument/2006/relationships/image" Target="../media/image613.png"/><Relationship Id="rId168" Type="http://schemas.openxmlformats.org/officeDocument/2006/relationships/customXml" Target="../ink/ink610.xml"/><Relationship Id="rId167" Type="http://schemas.openxmlformats.org/officeDocument/2006/relationships/image" Target="../media/image612.png"/><Relationship Id="rId166" Type="http://schemas.openxmlformats.org/officeDocument/2006/relationships/customXml" Target="../ink/ink609.xml"/><Relationship Id="rId165" Type="http://schemas.openxmlformats.org/officeDocument/2006/relationships/image" Target="../media/image611.png"/><Relationship Id="rId164" Type="http://schemas.openxmlformats.org/officeDocument/2006/relationships/customXml" Target="../ink/ink608.xml"/><Relationship Id="rId163" Type="http://schemas.openxmlformats.org/officeDocument/2006/relationships/image" Target="../media/image610.png"/><Relationship Id="rId162" Type="http://schemas.openxmlformats.org/officeDocument/2006/relationships/customXml" Target="../ink/ink607.xml"/><Relationship Id="rId161" Type="http://schemas.openxmlformats.org/officeDocument/2006/relationships/image" Target="../media/image609.png"/><Relationship Id="rId160" Type="http://schemas.openxmlformats.org/officeDocument/2006/relationships/customXml" Target="../ink/ink606.xml"/><Relationship Id="rId16" Type="http://schemas.openxmlformats.org/officeDocument/2006/relationships/customXml" Target="../ink/ink534.xml"/><Relationship Id="rId159" Type="http://schemas.openxmlformats.org/officeDocument/2006/relationships/image" Target="../media/image608.png"/><Relationship Id="rId158" Type="http://schemas.openxmlformats.org/officeDocument/2006/relationships/customXml" Target="../ink/ink605.xml"/><Relationship Id="rId157" Type="http://schemas.openxmlformats.org/officeDocument/2006/relationships/image" Target="../media/image607.png"/><Relationship Id="rId156" Type="http://schemas.openxmlformats.org/officeDocument/2006/relationships/customXml" Target="../ink/ink604.xml"/><Relationship Id="rId155" Type="http://schemas.openxmlformats.org/officeDocument/2006/relationships/image" Target="../media/image606.png"/><Relationship Id="rId154" Type="http://schemas.openxmlformats.org/officeDocument/2006/relationships/customXml" Target="../ink/ink603.xml"/><Relationship Id="rId153" Type="http://schemas.openxmlformats.org/officeDocument/2006/relationships/image" Target="../media/image605.png"/><Relationship Id="rId152" Type="http://schemas.openxmlformats.org/officeDocument/2006/relationships/customXml" Target="../ink/ink602.xml"/><Relationship Id="rId151" Type="http://schemas.openxmlformats.org/officeDocument/2006/relationships/image" Target="../media/image604.png"/><Relationship Id="rId150" Type="http://schemas.openxmlformats.org/officeDocument/2006/relationships/customXml" Target="../ink/ink601.xml"/><Relationship Id="rId15" Type="http://schemas.openxmlformats.org/officeDocument/2006/relationships/image" Target="../media/image536.png"/><Relationship Id="rId149" Type="http://schemas.openxmlformats.org/officeDocument/2006/relationships/image" Target="../media/image603.png"/><Relationship Id="rId148" Type="http://schemas.openxmlformats.org/officeDocument/2006/relationships/customXml" Target="../ink/ink600.xml"/><Relationship Id="rId147" Type="http://schemas.openxmlformats.org/officeDocument/2006/relationships/image" Target="../media/image602.png"/><Relationship Id="rId146" Type="http://schemas.openxmlformats.org/officeDocument/2006/relationships/customXml" Target="../ink/ink599.xml"/><Relationship Id="rId145" Type="http://schemas.openxmlformats.org/officeDocument/2006/relationships/image" Target="../media/image601.png"/><Relationship Id="rId144" Type="http://schemas.openxmlformats.org/officeDocument/2006/relationships/customXml" Target="../ink/ink598.xml"/><Relationship Id="rId143" Type="http://schemas.openxmlformats.org/officeDocument/2006/relationships/image" Target="../media/image600.png"/><Relationship Id="rId142" Type="http://schemas.openxmlformats.org/officeDocument/2006/relationships/customXml" Target="../ink/ink597.xml"/><Relationship Id="rId141" Type="http://schemas.openxmlformats.org/officeDocument/2006/relationships/image" Target="../media/image599.png"/><Relationship Id="rId140" Type="http://schemas.openxmlformats.org/officeDocument/2006/relationships/customXml" Target="../ink/ink596.xml"/><Relationship Id="rId14" Type="http://schemas.openxmlformats.org/officeDocument/2006/relationships/customXml" Target="../ink/ink533.xml"/><Relationship Id="rId139" Type="http://schemas.openxmlformats.org/officeDocument/2006/relationships/image" Target="../media/image598.png"/><Relationship Id="rId138" Type="http://schemas.openxmlformats.org/officeDocument/2006/relationships/customXml" Target="../ink/ink595.xml"/><Relationship Id="rId137" Type="http://schemas.openxmlformats.org/officeDocument/2006/relationships/image" Target="../media/image597.png"/><Relationship Id="rId136" Type="http://schemas.openxmlformats.org/officeDocument/2006/relationships/customXml" Target="../ink/ink594.xml"/><Relationship Id="rId135" Type="http://schemas.openxmlformats.org/officeDocument/2006/relationships/image" Target="../media/image596.png"/><Relationship Id="rId134" Type="http://schemas.openxmlformats.org/officeDocument/2006/relationships/customXml" Target="../ink/ink593.xml"/><Relationship Id="rId133" Type="http://schemas.openxmlformats.org/officeDocument/2006/relationships/image" Target="../media/image595.png"/><Relationship Id="rId132" Type="http://schemas.openxmlformats.org/officeDocument/2006/relationships/customXml" Target="../ink/ink592.xml"/><Relationship Id="rId131" Type="http://schemas.openxmlformats.org/officeDocument/2006/relationships/image" Target="../media/image594.png"/><Relationship Id="rId130" Type="http://schemas.openxmlformats.org/officeDocument/2006/relationships/customXml" Target="../ink/ink591.xml"/><Relationship Id="rId13" Type="http://schemas.openxmlformats.org/officeDocument/2006/relationships/image" Target="../media/image535.png"/><Relationship Id="rId129" Type="http://schemas.openxmlformats.org/officeDocument/2006/relationships/image" Target="../media/image593.png"/><Relationship Id="rId128" Type="http://schemas.openxmlformats.org/officeDocument/2006/relationships/customXml" Target="../ink/ink590.xml"/><Relationship Id="rId127" Type="http://schemas.openxmlformats.org/officeDocument/2006/relationships/image" Target="../media/image592.png"/><Relationship Id="rId126" Type="http://schemas.openxmlformats.org/officeDocument/2006/relationships/customXml" Target="../ink/ink589.xml"/><Relationship Id="rId125" Type="http://schemas.openxmlformats.org/officeDocument/2006/relationships/image" Target="../media/image591.png"/><Relationship Id="rId124" Type="http://schemas.openxmlformats.org/officeDocument/2006/relationships/customXml" Target="../ink/ink588.xml"/><Relationship Id="rId123" Type="http://schemas.openxmlformats.org/officeDocument/2006/relationships/image" Target="../media/image590.png"/><Relationship Id="rId122" Type="http://schemas.openxmlformats.org/officeDocument/2006/relationships/customXml" Target="../ink/ink587.xml"/><Relationship Id="rId121" Type="http://schemas.openxmlformats.org/officeDocument/2006/relationships/image" Target="../media/image589.png"/><Relationship Id="rId120" Type="http://schemas.openxmlformats.org/officeDocument/2006/relationships/customXml" Target="../ink/ink586.xml"/><Relationship Id="rId12" Type="http://schemas.openxmlformats.org/officeDocument/2006/relationships/customXml" Target="../ink/ink532.xml"/><Relationship Id="rId119" Type="http://schemas.openxmlformats.org/officeDocument/2006/relationships/image" Target="../media/image588.png"/><Relationship Id="rId118" Type="http://schemas.openxmlformats.org/officeDocument/2006/relationships/customXml" Target="../ink/ink585.xml"/><Relationship Id="rId117" Type="http://schemas.openxmlformats.org/officeDocument/2006/relationships/image" Target="../media/image587.png"/><Relationship Id="rId116" Type="http://schemas.openxmlformats.org/officeDocument/2006/relationships/customXml" Target="../ink/ink584.xml"/><Relationship Id="rId115" Type="http://schemas.openxmlformats.org/officeDocument/2006/relationships/image" Target="../media/image586.png"/><Relationship Id="rId114" Type="http://schemas.openxmlformats.org/officeDocument/2006/relationships/customXml" Target="../ink/ink583.xml"/><Relationship Id="rId113" Type="http://schemas.openxmlformats.org/officeDocument/2006/relationships/image" Target="../media/image585.png"/><Relationship Id="rId112" Type="http://schemas.openxmlformats.org/officeDocument/2006/relationships/customXml" Target="../ink/ink582.xml"/><Relationship Id="rId111" Type="http://schemas.openxmlformats.org/officeDocument/2006/relationships/image" Target="../media/image584.png"/><Relationship Id="rId110" Type="http://schemas.openxmlformats.org/officeDocument/2006/relationships/customXml" Target="../ink/ink581.xml"/><Relationship Id="rId11" Type="http://schemas.openxmlformats.org/officeDocument/2006/relationships/image" Target="../media/image534.png"/><Relationship Id="rId109" Type="http://schemas.openxmlformats.org/officeDocument/2006/relationships/image" Target="../media/image583.png"/><Relationship Id="rId108" Type="http://schemas.openxmlformats.org/officeDocument/2006/relationships/customXml" Target="../ink/ink580.xml"/><Relationship Id="rId107" Type="http://schemas.openxmlformats.org/officeDocument/2006/relationships/image" Target="../media/image582.png"/><Relationship Id="rId106" Type="http://schemas.openxmlformats.org/officeDocument/2006/relationships/customXml" Target="../ink/ink579.xml"/><Relationship Id="rId105" Type="http://schemas.openxmlformats.org/officeDocument/2006/relationships/image" Target="../media/image581.png"/><Relationship Id="rId104" Type="http://schemas.openxmlformats.org/officeDocument/2006/relationships/customXml" Target="../ink/ink578.xml"/><Relationship Id="rId103" Type="http://schemas.openxmlformats.org/officeDocument/2006/relationships/image" Target="../media/image580.png"/><Relationship Id="rId102" Type="http://schemas.openxmlformats.org/officeDocument/2006/relationships/customXml" Target="../ink/ink577.xml"/><Relationship Id="rId101" Type="http://schemas.openxmlformats.org/officeDocument/2006/relationships/image" Target="../media/image579.png"/><Relationship Id="rId100" Type="http://schemas.openxmlformats.org/officeDocument/2006/relationships/customXml" Target="../ink/ink576.xml"/><Relationship Id="rId10" Type="http://schemas.openxmlformats.org/officeDocument/2006/relationships/customXml" Target="../ink/ink531.xml"/><Relationship Id="rId1" Type="http://schemas.openxmlformats.org/officeDocument/2006/relationships/image" Target="../media/image529.jpeg"/></Relationships>
</file>

<file path=ppt/slides/_rels/slide4.xml.rels><?xml version="1.0" encoding="UTF-8" standalone="yes"?>
<Relationships xmlns="http://schemas.openxmlformats.org/package/2006/relationships"><Relationship Id="rId99" Type="http://schemas.openxmlformats.org/officeDocument/2006/relationships/image" Target="../media/image819.png"/><Relationship Id="rId98" Type="http://schemas.openxmlformats.org/officeDocument/2006/relationships/customXml" Target="../ink/ink815.xml"/><Relationship Id="rId97" Type="http://schemas.openxmlformats.org/officeDocument/2006/relationships/image" Target="../media/image818.png"/><Relationship Id="rId96" Type="http://schemas.openxmlformats.org/officeDocument/2006/relationships/customXml" Target="../ink/ink814.xml"/><Relationship Id="rId95" Type="http://schemas.openxmlformats.org/officeDocument/2006/relationships/image" Target="../media/image817.png"/><Relationship Id="rId94" Type="http://schemas.openxmlformats.org/officeDocument/2006/relationships/customXml" Target="../ink/ink813.xml"/><Relationship Id="rId93" Type="http://schemas.openxmlformats.org/officeDocument/2006/relationships/image" Target="../media/image816.png"/><Relationship Id="rId92" Type="http://schemas.openxmlformats.org/officeDocument/2006/relationships/customXml" Target="../ink/ink812.xml"/><Relationship Id="rId91" Type="http://schemas.openxmlformats.org/officeDocument/2006/relationships/image" Target="../media/image815.png"/><Relationship Id="rId90" Type="http://schemas.openxmlformats.org/officeDocument/2006/relationships/customXml" Target="../ink/ink811.xml"/><Relationship Id="rId9" Type="http://schemas.openxmlformats.org/officeDocument/2006/relationships/image" Target="../media/image774.png"/><Relationship Id="rId89" Type="http://schemas.openxmlformats.org/officeDocument/2006/relationships/image" Target="../media/image814.png"/><Relationship Id="rId88" Type="http://schemas.openxmlformats.org/officeDocument/2006/relationships/customXml" Target="../ink/ink810.xml"/><Relationship Id="rId87" Type="http://schemas.openxmlformats.org/officeDocument/2006/relationships/image" Target="../media/image813.png"/><Relationship Id="rId86" Type="http://schemas.openxmlformats.org/officeDocument/2006/relationships/customXml" Target="../ink/ink809.xml"/><Relationship Id="rId85" Type="http://schemas.openxmlformats.org/officeDocument/2006/relationships/image" Target="../media/image812.png"/><Relationship Id="rId84" Type="http://schemas.openxmlformats.org/officeDocument/2006/relationships/customXml" Target="../ink/ink808.xml"/><Relationship Id="rId83" Type="http://schemas.openxmlformats.org/officeDocument/2006/relationships/image" Target="../media/image811.png"/><Relationship Id="rId82" Type="http://schemas.openxmlformats.org/officeDocument/2006/relationships/customXml" Target="../ink/ink807.xml"/><Relationship Id="rId81" Type="http://schemas.openxmlformats.org/officeDocument/2006/relationships/image" Target="../media/image810.png"/><Relationship Id="rId80" Type="http://schemas.openxmlformats.org/officeDocument/2006/relationships/customXml" Target="../ink/ink806.xml"/><Relationship Id="rId8" Type="http://schemas.openxmlformats.org/officeDocument/2006/relationships/customXml" Target="../ink/ink770.xml"/><Relationship Id="rId79" Type="http://schemas.openxmlformats.org/officeDocument/2006/relationships/image" Target="../media/image809.png"/><Relationship Id="rId78" Type="http://schemas.openxmlformats.org/officeDocument/2006/relationships/customXml" Target="../ink/ink805.xml"/><Relationship Id="rId77" Type="http://schemas.openxmlformats.org/officeDocument/2006/relationships/image" Target="../media/image808.png"/><Relationship Id="rId765" Type="http://schemas.openxmlformats.org/officeDocument/2006/relationships/slideLayout" Target="../slideLayouts/slideLayout1.xml"/><Relationship Id="rId764" Type="http://schemas.openxmlformats.org/officeDocument/2006/relationships/tags" Target="../tags/tag65.xml"/><Relationship Id="rId763" Type="http://schemas.openxmlformats.org/officeDocument/2006/relationships/image" Target="../media/image1150.png"/><Relationship Id="rId762" Type="http://schemas.openxmlformats.org/officeDocument/2006/relationships/customXml" Target="../ink/ink1147.xml"/><Relationship Id="rId761" Type="http://schemas.openxmlformats.org/officeDocument/2006/relationships/image" Target="../media/image1149.png"/><Relationship Id="rId760" Type="http://schemas.openxmlformats.org/officeDocument/2006/relationships/customXml" Target="../ink/ink1146.xml"/><Relationship Id="rId76" Type="http://schemas.openxmlformats.org/officeDocument/2006/relationships/customXml" Target="../ink/ink804.xml"/><Relationship Id="rId759" Type="http://schemas.openxmlformats.org/officeDocument/2006/relationships/image" Target="../media/image1148.png"/><Relationship Id="rId758" Type="http://schemas.openxmlformats.org/officeDocument/2006/relationships/customXml" Target="../ink/ink1145.xml"/><Relationship Id="rId757" Type="http://schemas.openxmlformats.org/officeDocument/2006/relationships/image" Target="../media/image1147.png"/><Relationship Id="rId756" Type="http://schemas.openxmlformats.org/officeDocument/2006/relationships/customXml" Target="../ink/ink1144.xml"/><Relationship Id="rId755" Type="http://schemas.openxmlformats.org/officeDocument/2006/relationships/image" Target="../media/image1146.png"/><Relationship Id="rId754" Type="http://schemas.openxmlformats.org/officeDocument/2006/relationships/customXml" Target="../ink/ink1143.xml"/><Relationship Id="rId753" Type="http://schemas.openxmlformats.org/officeDocument/2006/relationships/image" Target="../media/image1145.png"/><Relationship Id="rId752" Type="http://schemas.openxmlformats.org/officeDocument/2006/relationships/customXml" Target="../ink/ink1142.xml"/><Relationship Id="rId751" Type="http://schemas.openxmlformats.org/officeDocument/2006/relationships/image" Target="../media/image1144.png"/><Relationship Id="rId750" Type="http://schemas.openxmlformats.org/officeDocument/2006/relationships/customXml" Target="../ink/ink1141.xml"/><Relationship Id="rId75" Type="http://schemas.openxmlformats.org/officeDocument/2006/relationships/image" Target="../media/image807.png"/><Relationship Id="rId749" Type="http://schemas.openxmlformats.org/officeDocument/2006/relationships/image" Target="../media/image1143.png"/><Relationship Id="rId748" Type="http://schemas.openxmlformats.org/officeDocument/2006/relationships/customXml" Target="../ink/ink1140.xml"/><Relationship Id="rId747" Type="http://schemas.openxmlformats.org/officeDocument/2006/relationships/image" Target="../media/image1142.png"/><Relationship Id="rId746" Type="http://schemas.openxmlformats.org/officeDocument/2006/relationships/customXml" Target="../ink/ink1139.xml"/><Relationship Id="rId745" Type="http://schemas.openxmlformats.org/officeDocument/2006/relationships/image" Target="../media/image1141.png"/><Relationship Id="rId744" Type="http://schemas.openxmlformats.org/officeDocument/2006/relationships/customXml" Target="../ink/ink1138.xml"/><Relationship Id="rId743" Type="http://schemas.openxmlformats.org/officeDocument/2006/relationships/image" Target="../media/image1140.png"/><Relationship Id="rId742" Type="http://schemas.openxmlformats.org/officeDocument/2006/relationships/customXml" Target="../ink/ink1137.xml"/><Relationship Id="rId741" Type="http://schemas.openxmlformats.org/officeDocument/2006/relationships/image" Target="../media/image1139.png"/><Relationship Id="rId740" Type="http://schemas.openxmlformats.org/officeDocument/2006/relationships/customXml" Target="../ink/ink1136.xml"/><Relationship Id="rId74" Type="http://schemas.openxmlformats.org/officeDocument/2006/relationships/customXml" Target="../ink/ink803.xml"/><Relationship Id="rId739" Type="http://schemas.openxmlformats.org/officeDocument/2006/relationships/image" Target="../media/image1138.png"/><Relationship Id="rId738" Type="http://schemas.openxmlformats.org/officeDocument/2006/relationships/customXml" Target="../ink/ink1135.xml"/><Relationship Id="rId737" Type="http://schemas.openxmlformats.org/officeDocument/2006/relationships/image" Target="../media/image1137.png"/><Relationship Id="rId736" Type="http://schemas.openxmlformats.org/officeDocument/2006/relationships/customXml" Target="../ink/ink1134.xml"/><Relationship Id="rId735" Type="http://schemas.openxmlformats.org/officeDocument/2006/relationships/image" Target="../media/image1136.png"/><Relationship Id="rId734" Type="http://schemas.openxmlformats.org/officeDocument/2006/relationships/customXml" Target="../ink/ink1133.xml"/><Relationship Id="rId733" Type="http://schemas.openxmlformats.org/officeDocument/2006/relationships/image" Target="../media/image1135.png"/><Relationship Id="rId732" Type="http://schemas.openxmlformats.org/officeDocument/2006/relationships/customXml" Target="../ink/ink1132.xml"/><Relationship Id="rId731" Type="http://schemas.openxmlformats.org/officeDocument/2006/relationships/image" Target="../media/image1134.png"/><Relationship Id="rId730" Type="http://schemas.openxmlformats.org/officeDocument/2006/relationships/customXml" Target="../ink/ink1131.xml"/><Relationship Id="rId73" Type="http://schemas.openxmlformats.org/officeDocument/2006/relationships/image" Target="../media/image806.png"/><Relationship Id="rId729" Type="http://schemas.openxmlformats.org/officeDocument/2006/relationships/image" Target="../media/image1133.png"/><Relationship Id="rId728" Type="http://schemas.openxmlformats.org/officeDocument/2006/relationships/customXml" Target="../ink/ink1130.xml"/><Relationship Id="rId727" Type="http://schemas.openxmlformats.org/officeDocument/2006/relationships/image" Target="../media/image1132.png"/><Relationship Id="rId726" Type="http://schemas.openxmlformats.org/officeDocument/2006/relationships/customXml" Target="../ink/ink1129.xml"/><Relationship Id="rId725" Type="http://schemas.openxmlformats.org/officeDocument/2006/relationships/image" Target="../media/image1131.png"/><Relationship Id="rId724" Type="http://schemas.openxmlformats.org/officeDocument/2006/relationships/customXml" Target="../ink/ink1128.xml"/><Relationship Id="rId723" Type="http://schemas.openxmlformats.org/officeDocument/2006/relationships/image" Target="../media/image1130.png"/><Relationship Id="rId722" Type="http://schemas.openxmlformats.org/officeDocument/2006/relationships/customXml" Target="../ink/ink1127.xml"/><Relationship Id="rId721" Type="http://schemas.openxmlformats.org/officeDocument/2006/relationships/image" Target="../media/image1129.png"/><Relationship Id="rId720" Type="http://schemas.openxmlformats.org/officeDocument/2006/relationships/customXml" Target="../ink/ink1126.xml"/><Relationship Id="rId72" Type="http://schemas.openxmlformats.org/officeDocument/2006/relationships/customXml" Target="../ink/ink802.xml"/><Relationship Id="rId719" Type="http://schemas.openxmlformats.org/officeDocument/2006/relationships/image" Target="../media/image1128.png"/><Relationship Id="rId718" Type="http://schemas.openxmlformats.org/officeDocument/2006/relationships/customXml" Target="../ink/ink1125.xml"/><Relationship Id="rId717" Type="http://schemas.openxmlformats.org/officeDocument/2006/relationships/image" Target="../media/image1127.png"/><Relationship Id="rId716" Type="http://schemas.openxmlformats.org/officeDocument/2006/relationships/customXml" Target="../ink/ink1124.xml"/><Relationship Id="rId715" Type="http://schemas.openxmlformats.org/officeDocument/2006/relationships/image" Target="../media/image1126.png"/><Relationship Id="rId714" Type="http://schemas.openxmlformats.org/officeDocument/2006/relationships/customXml" Target="../ink/ink1123.xml"/><Relationship Id="rId713" Type="http://schemas.openxmlformats.org/officeDocument/2006/relationships/image" Target="../media/image1125.png"/><Relationship Id="rId712" Type="http://schemas.openxmlformats.org/officeDocument/2006/relationships/customXml" Target="../ink/ink1122.xml"/><Relationship Id="rId711" Type="http://schemas.openxmlformats.org/officeDocument/2006/relationships/image" Target="../media/image1124.png"/><Relationship Id="rId710" Type="http://schemas.openxmlformats.org/officeDocument/2006/relationships/customXml" Target="../ink/ink1121.xml"/><Relationship Id="rId71" Type="http://schemas.openxmlformats.org/officeDocument/2006/relationships/image" Target="../media/image805.png"/><Relationship Id="rId709" Type="http://schemas.openxmlformats.org/officeDocument/2006/relationships/image" Target="../media/image1123.png"/><Relationship Id="rId708" Type="http://schemas.openxmlformats.org/officeDocument/2006/relationships/customXml" Target="../ink/ink1120.xml"/><Relationship Id="rId707" Type="http://schemas.openxmlformats.org/officeDocument/2006/relationships/image" Target="../media/image1122.png"/><Relationship Id="rId706" Type="http://schemas.openxmlformats.org/officeDocument/2006/relationships/customXml" Target="../ink/ink1119.xml"/><Relationship Id="rId705" Type="http://schemas.openxmlformats.org/officeDocument/2006/relationships/image" Target="../media/image1121.png"/><Relationship Id="rId704" Type="http://schemas.openxmlformats.org/officeDocument/2006/relationships/customXml" Target="../ink/ink1118.xml"/><Relationship Id="rId703" Type="http://schemas.openxmlformats.org/officeDocument/2006/relationships/image" Target="../media/image1120.png"/><Relationship Id="rId702" Type="http://schemas.openxmlformats.org/officeDocument/2006/relationships/customXml" Target="../ink/ink1117.xml"/><Relationship Id="rId701" Type="http://schemas.openxmlformats.org/officeDocument/2006/relationships/image" Target="../media/image1119.png"/><Relationship Id="rId700" Type="http://schemas.openxmlformats.org/officeDocument/2006/relationships/customXml" Target="../ink/ink1116.xml"/><Relationship Id="rId70" Type="http://schemas.openxmlformats.org/officeDocument/2006/relationships/customXml" Target="../ink/ink801.xml"/><Relationship Id="rId7" Type="http://schemas.openxmlformats.org/officeDocument/2006/relationships/image" Target="../media/image773.png"/><Relationship Id="rId699" Type="http://schemas.openxmlformats.org/officeDocument/2006/relationships/image" Target="../media/image1118.png"/><Relationship Id="rId698" Type="http://schemas.openxmlformats.org/officeDocument/2006/relationships/customXml" Target="../ink/ink1115.xml"/><Relationship Id="rId697" Type="http://schemas.openxmlformats.org/officeDocument/2006/relationships/image" Target="../media/image1117.png"/><Relationship Id="rId696" Type="http://schemas.openxmlformats.org/officeDocument/2006/relationships/customXml" Target="../ink/ink1114.xml"/><Relationship Id="rId695" Type="http://schemas.openxmlformats.org/officeDocument/2006/relationships/image" Target="../media/image1116.png"/><Relationship Id="rId694" Type="http://schemas.openxmlformats.org/officeDocument/2006/relationships/customXml" Target="../ink/ink1113.xml"/><Relationship Id="rId693" Type="http://schemas.openxmlformats.org/officeDocument/2006/relationships/image" Target="../media/image1115.png"/><Relationship Id="rId692" Type="http://schemas.openxmlformats.org/officeDocument/2006/relationships/customXml" Target="../ink/ink1112.xml"/><Relationship Id="rId691" Type="http://schemas.openxmlformats.org/officeDocument/2006/relationships/image" Target="../media/image1114.png"/><Relationship Id="rId690" Type="http://schemas.openxmlformats.org/officeDocument/2006/relationships/customXml" Target="../ink/ink1111.xml"/><Relationship Id="rId69" Type="http://schemas.openxmlformats.org/officeDocument/2006/relationships/image" Target="../media/image804.png"/><Relationship Id="rId689" Type="http://schemas.openxmlformats.org/officeDocument/2006/relationships/image" Target="../media/image1113.png"/><Relationship Id="rId688" Type="http://schemas.openxmlformats.org/officeDocument/2006/relationships/customXml" Target="../ink/ink1110.xml"/><Relationship Id="rId687" Type="http://schemas.openxmlformats.org/officeDocument/2006/relationships/image" Target="../media/image1112.png"/><Relationship Id="rId686" Type="http://schemas.openxmlformats.org/officeDocument/2006/relationships/customXml" Target="../ink/ink1109.xml"/><Relationship Id="rId685" Type="http://schemas.openxmlformats.org/officeDocument/2006/relationships/image" Target="../media/image1111.png"/><Relationship Id="rId684" Type="http://schemas.openxmlformats.org/officeDocument/2006/relationships/customXml" Target="../ink/ink1108.xml"/><Relationship Id="rId683" Type="http://schemas.openxmlformats.org/officeDocument/2006/relationships/image" Target="../media/image1110.png"/><Relationship Id="rId682" Type="http://schemas.openxmlformats.org/officeDocument/2006/relationships/customXml" Target="../ink/ink1107.xml"/><Relationship Id="rId681" Type="http://schemas.openxmlformats.org/officeDocument/2006/relationships/image" Target="../media/image1109.png"/><Relationship Id="rId680" Type="http://schemas.openxmlformats.org/officeDocument/2006/relationships/customXml" Target="../ink/ink1106.xml"/><Relationship Id="rId68" Type="http://schemas.openxmlformats.org/officeDocument/2006/relationships/customXml" Target="../ink/ink800.xml"/><Relationship Id="rId679" Type="http://schemas.openxmlformats.org/officeDocument/2006/relationships/image" Target="../media/image1108.png"/><Relationship Id="rId678" Type="http://schemas.openxmlformats.org/officeDocument/2006/relationships/customXml" Target="../ink/ink1105.xml"/><Relationship Id="rId677" Type="http://schemas.openxmlformats.org/officeDocument/2006/relationships/image" Target="../media/image1107.png"/><Relationship Id="rId676" Type="http://schemas.openxmlformats.org/officeDocument/2006/relationships/customXml" Target="../ink/ink1104.xml"/><Relationship Id="rId675" Type="http://schemas.openxmlformats.org/officeDocument/2006/relationships/image" Target="../media/image1106.png"/><Relationship Id="rId674" Type="http://schemas.openxmlformats.org/officeDocument/2006/relationships/customXml" Target="../ink/ink1103.xml"/><Relationship Id="rId673" Type="http://schemas.openxmlformats.org/officeDocument/2006/relationships/image" Target="../media/image1105.png"/><Relationship Id="rId672" Type="http://schemas.openxmlformats.org/officeDocument/2006/relationships/customXml" Target="../ink/ink1102.xml"/><Relationship Id="rId671" Type="http://schemas.openxmlformats.org/officeDocument/2006/relationships/image" Target="../media/image1104.png"/><Relationship Id="rId670" Type="http://schemas.openxmlformats.org/officeDocument/2006/relationships/customXml" Target="../ink/ink1101.xml"/><Relationship Id="rId67" Type="http://schemas.openxmlformats.org/officeDocument/2006/relationships/image" Target="../media/image803.png"/><Relationship Id="rId669" Type="http://schemas.openxmlformats.org/officeDocument/2006/relationships/image" Target="../media/image1103.png"/><Relationship Id="rId668" Type="http://schemas.openxmlformats.org/officeDocument/2006/relationships/customXml" Target="../ink/ink1100.xml"/><Relationship Id="rId667" Type="http://schemas.openxmlformats.org/officeDocument/2006/relationships/image" Target="../media/image1102.png"/><Relationship Id="rId666" Type="http://schemas.openxmlformats.org/officeDocument/2006/relationships/customXml" Target="../ink/ink1099.xml"/><Relationship Id="rId665" Type="http://schemas.openxmlformats.org/officeDocument/2006/relationships/image" Target="../media/image1101.png"/><Relationship Id="rId664" Type="http://schemas.openxmlformats.org/officeDocument/2006/relationships/customXml" Target="../ink/ink1098.xml"/><Relationship Id="rId663" Type="http://schemas.openxmlformats.org/officeDocument/2006/relationships/image" Target="../media/image1100.png"/><Relationship Id="rId662" Type="http://schemas.openxmlformats.org/officeDocument/2006/relationships/customXml" Target="../ink/ink1097.xml"/><Relationship Id="rId661" Type="http://schemas.openxmlformats.org/officeDocument/2006/relationships/image" Target="../media/image1099.png"/><Relationship Id="rId660" Type="http://schemas.openxmlformats.org/officeDocument/2006/relationships/customXml" Target="../ink/ink1096.xml"/><Relationship Id="rId66" Type="http://schemas.openxmlformats.org/officeDocument/2006/relationships/customXml" Target="../ink/ink799.xml"/><Relationship Id="rId659" Type="http://schemas.openxmlformats.org/officeDocument/2006/relationships/image" Target="../media/image1098.png"/><Relationship Id="rId658" Type="http://schemas.openxmlformats.org/officeDocument/2006/relationships/customXml" Target="../ink/ink1095.xml"/><Relationship Id="rId657" Type="http://schemas.openxmlformats.org/officeDocument/2006/relationships/image" Target="../media/image1097.png"/><Relationship Id="rId656" Type="http://schemas.openxmlformats.org/officeDocument/2006/relationships/customXml" Target="../ink/ink1094.xml"/><Relationship Id="rId655" Type="http://schemas.openxmlformats.org/officeDocument/2006/relationships/image" Target="../media/image1096.png"/><Relationship Id="rId654" Type="http://schemas.openxmlformats.org/officeDocument/2006/relationships/customXml" Target="../ink/ink1093.xml"/><Relationship Id="rId653" Type="http://schemas.openxmlformats.org/officeDocument/2006/relationships/image" Target="../media/image1095.png"/><Relationship Id="rId652" Type="http://schemas.openxmlformats.org/officeDocument/2006/relationships/customXml" Target="../ink/ink1092.xml"/><Relationship Id="rId651" Type="http://schemas.openxmlformats.org/officeDocument/2006/relationships/image" Target="../media/image1094.png"/><Relationship Id="rId650" Type="http://schemas.openxmlformats.org/officeDocument/2006/relationships/customXml" Target="../ink/ink1091.xml"/><Relationship Id="rId65" Type="http://schemas.openxmlformats.org/officeDocument/2006/relationships/image" Target="../media/image802.png"/><Relationship Id="rId649" Type="http://schemas.openxmlformats.org/officeDocument/2006/relationships/image" Target="../media/image1093.png"/><Relationship Id="rId648" Type="http://schemas.openxmlformats.org/officeDocument/2006/relationships/customXml" Target="../ink/ink1090.xml"/><Relationship Id="rId647" Type="http://schemas.openxmlformats.org/officeDocument/2006/relationships/image" Target="../media/image1092.png"/><Relationship Id="rId646" Type="http://schemas.openxmlformats.org/officeDocument/2006/relationships/customXml" Target="../ink/ink1089.xml"/><Relationship Id="rId645" Type="http://schemas.openxmlformats.org/officeDocument/2006/relationships/image" Target="../media/image1091.png"/><Relationship Id="rId644" Type="http://schemas.openxmlformats.org/officeDocument/2006/relationships/customXml" Target="../ink/ink1088.xml"/><Relationship Id="rId643" Type="http://schemas.openxmlformats.org/officeDocument/2006/relationships/image" Target="../media/image1090.png"/><Relationship Id="rId642" Type="http://schemas.openxmlformats.org/officeDocument/2006/relationships/customXml" Target="../ink/ink1087.xml"/><Relationship Id="rId641" Type="http://schemas.openxmlformats.org/officeDocument/2006/relationships/image" Target="../media/image1089.png"/><Relationship Id="rId640" Type="http://schemas.openxmlformats.org/officeDocument/2006/relationships/customXml" Target="../ink/ink1086.xml"/><Relationship Id="rId64" Type="http://schemas.openxmlformats.org/officeDocument/2006/relationships/customXml" Target="../ink/ink798.xml"/><Relationship Id="rId639" Type="http://schemas.openxmlformats.org/officeDocument/2006/relationships/image" Target="../media/image1088.png"/><Relationship Id="rId638" Type="http://schemas.openxmlformats.org/officeDocument/2006/relationships/customXml" Target="../ink/ink1085.xml"/><Relationship Id="rId637" Type="http://schemas.openxmlformats.org/officeDocument/2006/relationships/image" Target="../media/image1087.png"/><Relationship Id="rId636" Type="http://schemas.openxmlformats.org/officeDocument/2006/relationships/customXml" Target="../ink/ink1084.xml"/><Relationship Id="rId635" Type="http://schemas.openxmlformats.org/officeDocument/2006/relationships/image" Target="../media/image1086.png"/><Relationship Id="rId634" Type="http://schemas.openxmlformats.org/officeDocument/2006/relationships/customXml" Target="../ink/ink1083.xml"/><Relationship Id="rId633" Type="http://schemas.openxmlformats.org/officeDocument/2006/relationships/image" Target="../media/image1085.png"/><Relationship Id="rId632" Type="http://schemas.openxmlformats.org/officeDocument/2006/relationships/customXml" Target="../ink/ink1082.xml"/><Relationship Id="rId631" Type="http://schemas.openxmlformats.org/officeDocument/2006/relationships/image" Target="../media/image1084.png"/><Relationship Id="rId630" Type="http://schemas.openxmlformats.org/officeDocument/2006/relationships/customXml" Target="../ink/ink1081.xml"/><Relationship Id="rId63" Type="http://schemas.openxmlformats.org/officeDocument/2006/relationships/image" Target="../media/image801.png"/><Relationship Id="rId629" Type="http://schemas.openxmlformats.org/officeDocument/2006/relationships/image" Target="../media/image1083.png"/><Relationship Id="rId628" Type="http://schemas.openxmlformats.org/officeDocument/2006/relationships/customXml" Target="../ink/ink1080.xml"/><Relationship Id="rId627" Type="http://schemas.openxmlformats.org/officeDocument/2006/relationships/image" Target="../media/image1082.png"/><Relationship Id="rId626" Type="http://schemas.openxmlformats.org/officeDocument/2006/relationships/customXml" Target="../ink/ink1079.xml"/><Relationship Id="rId625" Type="http://schemas.openxmlformats.org/officeDocument/2006/relationships/image" Target="../media/image1081.png"/><Relationship Id="rId624" Type="http://schemas.openxmlformats.org/officeDocument/2006/relationships/customXml" Target="../ink/ink1078.xml"/><Relationship Id="rId623" Type="http://schemas.openxmlformats.org/officeDocument/2006/relationships/image" Target="../media/image1080.png"/><Relationship Id="rId622" Type="http://schemas.openxmlformats.org/officeDocument/2006/relationships/customXml" Target="../ink/ink1077.xml"/><Relationship Id="rId621" Type="http://schemas.openxmlformats.org/officeDocument/2006/relationships/image" Target="../media/image1079.png"/><Relationship Id="rId620" Type="http://schemas.openxmlformats.org/officeDocument/2006/relationships/customXml" Target="../ink/ink1076.xml"/><Relationship Id="rId62" Type="http://schemas.openxmlformats.org/officeDocument/2006/relationships/customXml" Target="../ink/ink797.xml"/><Relationship Id="rId619" Type="http://schemas.openxmlformats.org/officeDocument/2006/relationships/image" Target="../media/image1078.png"/><Relationship Id="rId618" Type="http://schemas.openxmlformats.org/officeDocument/2006/relationships/customXml" Target="../ink/ink1075.xml"/><Relationship Id="rId617" Type="http://schemas.openxmlformats.org/officeDocument/2006/relationships/image" Target="../media/image1077.png"/><Relationship Id="rId616" Type="http://schemas.openxmlformats.org/officeDocument/2006/relationships/customXml" Target="../ink/ink1074.xml"/><Relationship Id="rId615" Type="http://schemas.openxmlformats.org/officeDocument/2006/relationships/image" Target="../media/image1076.png"/><Relationship Id="rId614" Type="http://schemas.openxmlformats.org/officeDocument/2006/relationships/customXml" Target="../ink/ink1073.xml"/><Relationship Id="rId613" Type="http://schemas.openxmlformats.org/officeDocument/2006/relationships/image" Target="../media/image1075.png"/><Relationship Id="rId612" Type="http://schemas.openxmlformats.org/officeDocument/2006/relationships/customXml" Target="../ink/ink1072.xml"/><Relationship Id="rId611" Type="http://schemas.openxmlformats.org/officeDocument/2006/relationships/image" Target="../media/image1074.png"/><Relationship Id="rId610" Type="http://schemas.openxmlformats.org/officeDocument/2006/relationships/customXml" Target="../ink/ink1071.xml"/><Relationship Id="rId61" Type="http://schemas.openxmlformats.org/officeDocument/2006/relationships/image" Target="../media/image800.png"/><Relationship Id="rId609" Type="http://schemas.openxmlformats.org/officeDocument/2006/relationships/image" Target="../media/image1073.png"/><Relationship Id="rId608" Type="http://schemas.openxmlformats.org/officeDocument/2006/relationships/customXml" Target="../ink/ink1070.xml"/><Relationship Id="rId607" Type="http://schemas.openxmlformats.org/officeDocument/2006/relationships/image" Target="../media/image1072.png"/><Relationship Id="rId606" Type="http://schemas.openxmlformats.org/officeDocument/2006/relationships/customXml" Target="../ink/ink1069.xml"/><Relationship Id="rId605" Type="http://schemas.openxmlformats.org/officeDocument/2006/relationships/image" Target="../media/image1071.png"/><Relationship Id="rId604" Type="http://schemas.openxmlformats.org/officeDocument/2006/relationships/customXml" Target="../ink/ink1068.xml"/><Relationship Id="rId603" Type="http://schemas.openxmlformats.org/officeDocument/2006/relationships/image" Target="../media/image1070.png"/><Relationship Id="rId602" Type="http://schemas.openxmlformats.org/officeDocument/2006/relationships/customXml" Target="../ink/ink1067.xml"/><Relationship Id="rId601" Type="http://schemas.openxmlformats.org/officeDocument/2006/relationships/image" Target="../media/image1069.png"/><Relationship Id="rId600" Type="http://schemas.openxmlformats.org/officeDocument/2006/relationships/customXml" Target="../ink/ink1066.xml"/><Relationship Id="rId60" Type="http://schemas.openxmlformats.org/officeDocument/2006/relationships/customXml" Target="../ink/ink796.xml"/><Relationship Id="rId6" Type="http://schemas.openxmlformats.org/officeDocument/2006/relationships/customXml" Target="../ink/ink769.xml"/><Relationship Id="rId599" Type="http://schemas.openxmlformats.org/officeDocument/2006/relationships/image" Target="../media/image1068.png"/><Relationship Id="rId598" Type="http://schemas.openxmlformats.org/officeDocument/2006/relationships/customXml" Target="../ink/ink1065.xml"/><Relationship Id="rId597" Type="http://schemas.openxmlformats.org/officeDocument/2006/relationships/image" Target="../media/image1067.png"/><Relationship Id="rId596" Type="http://schemas.openxmlformats.org/officeDocument/2006/relationships/customXml" Target="../ink/ink1064.xml"/><Relationship Id="rId595" Type="http://schemas.openxmlformats.org/officeDocument/2006/relationships/image" Target="../media/image1066.png"/><Relationship Id="rId594" Type="http://schemas.openxmlformats.org/officeDocument/2006/relationships/customXml" Target="../ink/ink1063.xml"/><Relationship Id="rId593" Type="http://schemas.openxmlformats.org/officeDocument/2006/relationships/image" Target="../media/image1065.png"/><Relationship Id="rId592" Type="http://schemas.openxmlformats.org/officeDocument/2006/relationships/customXml" Target="../ink/ink1062.xml"/><Relationship Id="rId591" Type="http://schemas.openxmlformats.org/officeDocument/2006/relationships/image" Target="../media/image1064.png"/><Relationship Id="rId590" Type="http://schemas.openxmlformats.org/officeDocument/2006/relationships/customXml" Target="../ink/ink1061.xml"/><Relationship Id="rId59" Type="http://schemas.openxmlformats.org/officeDocument/2006/relationships/image" Target="../media/image799.png"/><Relationship Id="rId589" Type="http://schemas.openxmlformats.org/officeDocument/2006/relationships/image" Target="../media/image1063.png"/><Relationship Id="rId588" Type="http://schemas.openxmlformats.org/officeDocument/2006/relationships/customXml" Target="../ink/ink1060.xml"/><Relationship Id="rId587" Type="http://schemas.openxmlformats.org/officeDocument/2006/relationships/image" Target="../media/image1062.png"/><Relationship Id="rId586" Type="http://schemas.openxmlformats.org/officeDocument/2006/relationships/customXml" Target="../ink/ink1059.xml"/><Relationship Id="rId585" Type="http://schemas.openxmlformats.org/officeDocument/2006/relationships/image" Target="../media/image1061.png"/><Relationship Id="rId584" Type="http://schemas.openxmlformats.org/officeDocument/2006/relationships/customXml" Target="../ink/ink1058.xml"/><Relationship Id="rId583" Type="http://schemas.openxmlformats.org/officeDocument/2006/relationships/image" Target="../media/image1060.png"/><Relationship Id="rId582" Type="http://schemas.openxmlformats.org/officeDocument/2006/relationships/customXml" Target="../ink/ink1057.xml"/><Relationship Id="rId581" Type="http://schemas.openxmlformats.org/officeDocument/2006/relationships/image" Target="../media/image1059.png"/><Relationship Id="rId580" Type="http://schemas.openxmlformats.org/officeDocument/2006/relationships/customXml" Target="../ink/ink1056.xml"/><Relationship Id="rId58" Type="http://schemas.openxmlformats.org/officeDocument/2006/relationships/customXml" Target="../ink/ink795.xml"/><Relationship Id="rId579" Type="http://schemas.openxmlformats.org/officeDocument/2006/relationships/image" Target="../media/image1058.png"/><Relationship Id="rId578" Type="http://schemas.openxmlformats.org/officeDocument/2006/relationships/customXml" Target="../ink/ink1055.xml"/><Relationship Id="rId577" Type="http://schemas.openxmlformats.org/officeDocument/2006/relationships/image" Target="../media/image1057.png"/><Relationship Id="rId576" Type="http://schemas.openxmlformats.org/officeDocument/2006/relationships/customXml" Target="../ink/ink1054.xml"/><Relationship Id="rId575" Type="http://schemas.openxmlformats.org/officeDocument/2006/relationships/image" Target="../media/image1056.png"/><Relationship Id="rId574" Type="http://schemas.openxmlformats.org/officeDocument/2006/relationships/customXml" Target="../ink/ink1053.xml"/><Relationship Id="rId573" Type="http://schemas.openxmlformats.org/officeDocument/2006/relationships/image" Target="../media/image1055.png"/><Relationship Id="rId572" Type="http://schemas.openxmlformats.org/officeDocument/2006/relationships/customXml" Target="../ink/ink1052.xml"/><Relationship Id="rId571" Type="http://schemas.openxmlformats.org/officeDocument/2006/relationships/image" Target="../media/image1054.png"/><Relationship Id="rId570" Type="http://schemas.openxmlformats.org/officeDocument/2006/relationships/customXml" Target="../ink/ink1051.xml"/><Relationship Id="rId57" Type="http://schemas.openxmlformats.org/officeDocument/2006/relationships/image" Target="../media/image798.png"/><Relationship Id="rId569" Type="http://schemas.openxmlformats.org/officeDocument/2006/relationships/image" Target="../media/image1053.png"/><Relationship Id="rId568" Type="http://schemas.openxmlformats.org/officeDocument/2006/relationships/customXml" Target="../ink/ink1050.xml"/><Relationship Id="rId567" Type="http://schemas.openxmlformats.org/officeDocument/2006/relationships/image" Target="../media/image1052.png"/><Relationship Id="rId566" Type="http://schemas.openxmlformats.org/officeDocument/2006/relationships/customXml" Target="../ink/ink1049.xml"/><Relationship Id="rId565" Type="http://schemas.openxmlformats.org/officeDocument/2006/relationships/image" Target="../media/image1051.png"/><Relationship Id="rId564" Type="http://schemas.openxmlformats.org/officeDocument/2006/relationships/customXml" Target="../ink/ink1048.xml"/><Relationship Id="rId563" Type="http://schemas.openxmlformats.org/officeDocument/2006/relationships/image" Target="../media/image1050.png"/><Relationship Id="rId562" Type="http://schemas.openxmlformats.org/officeDocument/2006/relationships/customXml" Target="../ink/ink1047.xml"/><Relationship Id="rId561" Type="http://schemas.openxmlformats.org/officeDocument/2006/relationships/image" Target="../media/image1049.png"/><Relationship Id="rId560" Type="http://schemas.openxmlformats.org/officeDocument/2006/relationships/customXml" Target="../ink/ink1046.xml"/><Relationship Id="rId56" Type="http://schemas.openxmlformats.org/officeDocument/2006/relationships/customXml" Target="../ink/ink794.xml"/><Relationship Id="rId559" Type="http://schemas.openxmlformats.org/officeDocument/2006/relationships/image" Target="../media/image1048.png"/><Relationship Id="rId558" Type="http://schemas.openxmlformats.org/officeDocument/2006/relationships/customXml" Target="../ink/ink1045.xml"/><Relationship Id="rId557" Type="http://schemas.openxmlformats.org/officeDocument/2006/relationships/image" Target="../media/image1047.png"/><Relationship Id="rId556" Type="http://schemas.openxmlformats.org/officeDocument/2006/relationships/customXml" Target="../ink/ink1044.xml"/><Relationship Id="rId555" Type="http://schemas.openxmlformats.org/officeDocument/2006/relationships/image" Target="../media/image1046.png"/><Relationship Id="rId554" Type="http://schemas.openxmlformats.org/officeDocument/2006/relationships/customXml" Target="../ink/ink1043.xml"/><Relationship Id="rId553" Type="http://schemas.openxmlformats.org/officeDocument/2006/relationships/image" Target="../media/image1045.png"/><Relationship Id="rId552" Type="http://schemas.openxmlformats.org/officeDocument/2006/relationships/customXml" Target="../ink/ink1042.xml"/><Relationship Id="rId551" Type="http://schemas.openxmlformats.org/officeDocument/2006/relationships/image" Target="../media/image1044.png"/><Relationship Id="rId550" Type="http://schemas.openxmlformats.org/officeDocument/2006/relationships/customXml" Target="../ink/ink1041.xml"/><Relationship Id="rId55" Type="http://schemas.openxmlformats.org/officeDocument/2006/relationships/image" Target="../media/image797.png"/><Relationship Id="rId549" Type="http://schemas.openxmlformats.org/officeDocument/2006/relationships/image" Target="../media/image1043.png"/><Relationship Id="rId548" Type="http://schemas.openxmlformats.org/officeDocument/2006/relationships/customXml" Target="../ink/ink1040.xml"/><Relationship Id="rId547" Type="http://schemas.openxmlformats.org/officeDocument/2006/relationships/image" Target="../media/image1042.png"/><Relationship Id="rId546" Type="http://schemas.openxmlformats.org/officeDocument/2006/relationships/customXml" Target="../ink/ink1039.xml"/><Relationship Id="rId545" Type="http://schemas.openxmlformats.org/officeDocument/2006/relationships/image" Target="../media/image1041.png"/><Relationship Id="rId544" Type="http://schemas.openxmlformats.org/officeDocument/2006/relationships/customXml" Target="../ink/ink1038.xml"/><Relationship Id="rId543" Type="http://schemas.openxmlformats.org/officeDocument/2006/relationships/image" Target="../media/image1040.png"/><Relationship Id="rId542" Type="http://schemas.openxmlformats.org/officeDocument/2006/relationships/customXml" Target="../ink/ink1037.xml"/><Relationship Id="rId541" Type="http://schemas.openxmlformats.org/officeDocument/2006/relationships/image" Target="../media/image1039.png"/><Relationship Id="rId540" Type="http://schemas.openxmlformats.org/officeDocument/2006/relationships/customXml" Target="../ink/ink1036.xml"/><Relationship Id="rId54" Type="http://schemas.openxmlformats.org/officeDocument/2006/relationships/customXml" Target="../ink/ink793.xml"/><Relationship Id="rId539" Type="http://schemas.openxmlformats.org/officeDocument/2006/relationships/image" Target="../media/image1038.png"/><Relationship Id="rId538" Type="http://schemas.openxmlformats.org/officeDocument/2006/relationships/customXml" Target="../ink/ink1035.xml"/><Relationship Id="rId537" Type="http://schemas.openxmlformats.org/officeDocument/2006/relationships/image" Target="../media/image1037.png"/><Relationship Id="rId536" Type="http://schemas.openxmlformats.org/officeDocument/2006/relationships/customXml" Target="../ink/ink1034.xml"/><Relationship Id="rId535" Type="http://schemas.openxmlformats.org/officeDocument/2006/relationships/image" Target="../media/image1036.png"/><Relationship Id="rId534" Type="http://schemas.openxmlformats.org/officeDocument/2006/relationships/customXml" Target="../ink/ink1033.xml"/><Relationship Id="rId533" Type="http://schemas.openxmlformats.org/officeDocument/2006/relationships/image" Target="../media/image1035.png"/><Relationship Id="rId532" Type="http://schemas.openxmlformats.org/officeDocument/2006/relationships/customXml" Target="../ink/ink1032.xml"/><Relationship Id="rId531" Type="http://schemas.openxmlformats.org/officeDocument/2006/relationships/image" Target="../media/image1034.png"/><Relationship Id="rId530" Type="http://schemas.openxmlformats.org/officeDocument/2006/relationships/customXml" Target="../ink/ink1031.xml"/><Relationship Id="rId53" Type="http://schemas.openxmlformats.org/officeDocument/2006/relationships/image" Target="../media/image796.png"/><Relationship Id="rId529" Type="http://schemas.openxmlformats.org/officeDocument/2006/relationships/image" Target="../media/image1033.png"/><Relationship Id="rId528" Type="http://schemas.openxmlformats.org/officeDocument/2006/relationships/customXml" Target="../ink/ink1030.xml"/><Relationship Id="rId527" Type="http://schemas.openxmlformats.org/officeDocument/2006/relationships/image" Target="../media/image1032.png"/><Relationship Id="rId526" Type="http://schemas.openxmlformats.org/officeDocument/2006/relationships/customXml" Target="../ink/ink1029.xml"/><Relationship Id="rId525" Type="http://schemas.openxmlformats.org/officeDocument/2006/relationships/image" Target="../media/image1031.png"/><Relationship Id="rId524" Type="http://schemas.openxmlformats.org/officeDocument/2006/relationships/customXml" Target="../ink/ink1028.xml"/><Relationship Id="rId523" Type="http://schemas.openxmlformats.org/officeDocument/2006/relationships/image" Target="../media/image1030.png"/><Relationship Id="rId522" Type="http://schemas.openxmlformats.org/officeDocument/2006/relationships/customXml" Target="../ink/ink1027.xml"/><Relationship Id="rId521" Type="http://schemas.openxmlformats.org/officeDocument/2006/relationships/image" Target="../media/image1029.png"/><Relationship Id="rId520" Type="http://schemas.openxmlformats.org/officeDocument/2006/relationships/customXml" Target="../ink/ink1026.xml"/><Relationship Id="rId52" Type="http://schemas.openxmlformats.org/officeDocument/2006/relationships/customXml" Target="../ink/ink792.xml"/><Relationship Id="rId519" Type="http://schemas.openxmlformats.org/officeDocument/2006/relationships/image" Target="../media/image1028.png"/><Relationship Id="rId518" Type="http://schemas.openxmlformats.org/officeDocument/2006/relationships/customXml" Target="../ink/ink1025.xml"/><Relationship Id="rId517" Type="http://schemas.openxmlformats.org/officeDocument/2006/relationships/image" Target="../media/image1027.png"/><Relationship Id="rId516" Type="http://schemas.openxmlformats.org/officeDocument/2006/relationships/customXml" Target="../ink/ink1024.xml"/><Relationship Id="rId515" Type="http://schemas.openxmlformats.org/officeDocument/2006/relationships/image" Target="../media/image1026.png"/><Relationship Id="rId514" Type="http://schemas.openxmlformats.org/officeDocument/2006/relationships/customXml" Target="../ink/ink1023.xml"/><Relationship Id="rId513" Type="http://schemas.openxmlformats.org/officeDocument/2006/relationships/image" Target="../media/image1025.png"/><Relationship Id="rId512" Type="http://schemas.openxmlformats.org/officeDocument/2006/relationships/customXml" Target="../ink/ink1022.xml"/><Relationship Id="rId511" Type="http://schemas.openxmlformats.org/officeDocument/2006/relationships/image" Target="../media/image1024.png"/><Relationship Id="rId510" Type="http://schemas.openxmlformats.org/officeDocument/2006/relationships/customXml" Target="../ink/ink1021.xml"/><Relationship Id="rId51" Type="http://schemas.openxmlformats.org/officeDocument/2006/relationships/image" Target="../media/image795.png"/><Relationship Id="rId509" Type="http://schemas.openxmlformats.org/officeDocument/2006/relationships/image" Target="../media/image1023.png"/><Relationship Id="rId508" Type="http://schemas.openxmlformats.org/officeDocument/2006/relationships/customXml" Target="../ink/ink1020.xml"/><Relationship Id="rId507" Type="http://schemas.openxmlformats.org/officeDocument/2006/relationships/image" Target="../media/image1022.png"/><Relationship Id="rId506" Type="http://schemas.openxmlformats.org/officeDocument/2006/relationships/customXml" Target="../ink/ink1019.xml"/><Relationship Id="rId505" Type="http://schemas.openxmlformats.org/officeDocument/2006/relationships/image" Target="../media/image1021.png"/><Relationship Id="rId504" Type="http://schemas.openxmlformats.org/officeDocument/2006/relationships/customXml" Target="../ink/ink1018.xml"/><Relationship Id="rId503" Type="http://schemas.openxmlformats.org/officeDocument/2006/relationships/image" Target="../media/image1020.png"/><Relationship Id="rId502" Type="http://schemas.openxmlformats.org/officeDocument/2006/relationships/customXml" Target="../ink/ink1017.xml"/><Relationship Id="rId501" Type="http://schemas.openxmlformats.org/officeDocument/2006/relationships/image" Target="../media/image1019.png"/><Relationship Id="rId500" Type="http://schemas.openxmlformats.org/officeDocument/2006/relationships/customXml" Target="../ink/ink1016.xml"/><Relationship Id="rId50" Type="http://schemas.openxmlformats.org/officeDocument/2006/relationships/customXml" Target="../ink/ink791.xml"/><Relationship Id="rId5" Type="http://schemas.openxmlformats.org/officeDocument/2006/relationships/image" Target="../media/image772.png"/><Relationship Id="rId499" Type="http://schemas.openxmlformats.org/officeDocument/2006/relationships/image" Target="../media/image1018.png"/><Relationship Id="rId498" Type="http://schemas.openxmlformats.org/officeDocument/2006/relationships/customXml" Target="../ink/ink1015.xml"/><Relationship Id="rId497" Type="http://schemas.openxmlformats.org/officeDocument/2006/relationships/image" Target="../media/image1017.png"/><Relationship Id="rId496" Type="http://schemas.openxmlformats.org/officeDocument/2006/relationships/customXml" Target="../ink/ink1014.xml"/><Relationship Id="rId495" Type="http://schemas.openxmlformats.org/officeDocument/2006/relationships/image" Target="../media/image1016.png"/><Relationship Id="rId494" Type="http://schemas.openxmlformats.org/officeDocument/2006/relationships/customXml" Target="../ink/ink1013.xml"/><Relationship Id="rId493" Type="http://schemas.openxmlformats.org/officeDocument/2006/relationships/image" Target="../media/image1015.png"/><Relationship Id="rId492" Type="http://schemas.openxmlformats.org/officeDocument/2006/relationships/customXml" Target="../ink/ink1012.xml"/><Relationship Id="rId491" Type="http://schemas.openxmlformats.org/officeDocument/2006/relationships/image" Target="../media/image1014.png"/><Relationship Id="rId490" Type="http://schemas.openxmlformats.org/officeDocument/2006/relationships/customXml" Target="../ink/ink1011.xml"/><Relationship Id="rId49" Type="http://schemas.openxmlformats.org/officeDocument/2006/relationships/image" Target="../media/image794.png"/><Relationship Id="rId489" Type="http://schemas.openxmlformats.org/officeDocument/2006/relationships/image" Target="../media/image1013.png"/><Relationship Id="rId488" Type="http://schemas.openxmlformats.org/officeDocument/2006/relationships/customXml" Target="../ink/ink1010.xml"/><Relationship Id="rId487" Type="http://schemas.openxmlformats.org/officeDocument/2006/relationships/image" Target="../media/image1012.png"/><Relationship Id="rId486" Type="http://schemas.openxmlformats.org/officeDocument/2006/relationships/customXml" Target="../ink/ink1009.xml"/><Relationship Id="rId485" Type="http://schemas.openxmlformats.org/officeDocument/2006/relationships/image" Target="../media/image1011.png"/><Relationship Id="rId484" Type="http://schemas.openxmlformats.org/officeDocument/2006/relationships/customXml" Target="../ink/ink1008.xml"/><Relationship Id="rId483" Type="http://schemas.openxmlformats.org/officeDocument/2006/relationships/image" Target="../media/image1010.png"/><Relationship Id="rId482" Type="http://schemas.openxmlformats.org/officeDocument/2006/relationships/customXml" Target="../ink/ink1007.xml"/><Relationship Id="rId481" Type="http://schemas.openxmlformats.org/officeDocument/2006/relationships/image" Target="../media/image1009.png"/><Relationship Id="rId480" Type="http://schemas.openxmlformats.org/officeDocument/2006/relationships/customXml" Target="../ink/ink1006.xml"/><Relationship Id="rId48" Type="http://schemas.openxmlformats.org/officeDocument/2006/relationships/customXml" Target="../ink/ink790.xml"/><Relationship Id="rId479" Type="http://schemas.openxmlformats.org/officeDocument/2006/relationships/image" Target="../media/image1008.png"/><Relationship Id="rId478" Type="http://schemas.openxmlformats.org/officeDocument/2006/relationships/customXml" Target="../ink/ink1005.xml"/><Relationship Id="rId477" Type="http://schemas.openxmlformats.org/officeDocument/2006/relationships/image" Target="../media/image1007.png"/><Relationship Id="rId476" Type="http://schemas.openxmlformats.org/officeDocument/2006/relationships/customXml" Target="../ink/ink1004.xml"/><Relationship Id="rId475" Type="http://schemas.openxmlformats.org/officeDocument/2006/relationships/image" Target="../media/image1006.png"/><Relationship Id="rId474" Type="http://schemas.openxmlformats.org/officeDocument/2006/relationships/customXml" Target="../ink/ink1003.xml"/><Relationship Id="rId473" Type="http://schemas.openxmlformats.org/officeDocument/2006/relationships/image" Target="../media/image1005.png"/><Relationship Id="rId472" Type="http://schemas.openxmlformats.org/officeDocument/2006/relationships/customXml" Target="../ink/ink1002.xml"/><Relationship Id="rId471" Type="http://schemas.openxmlformats.org/officeDocument/2006/relationships/image" Target="../media/image1004.png"/><Relationship Id="rId470" Type="http://schemas.openxmlformats.org/officeDocument/2006/relationships/customXml" Target="../ink/ink1001.xml"/><Relationship Id="rId47" Type="http://schemas.openxmlformats.org/officeDocument/2006/relationships/image" Target="../media/image793.png"/><Relationship Id="rId469" Type="http://schemas.openxmlformats.org/officeDocument/2006/relationships/image" Target="../media/image1003.png"/><Relationship Id="rId468" Type="http://schemas.openxmlformats.org/officeDocument/2006/relationships/customXml" Target="../ink/ink1000.xml"/><Relationship Id="rId467" Type="http://schemas.openxmlformats.org/officeDocument/2006/relationships/image" Target="../media/image1002.png"/><Relationship Id="rId466" Type="http://schemas.openxmlformats.org/officeDocument/2006/relationships/customXml" Target="../ink/ink999.xml"/><Relationship Id="rId465" Type="http://schemas.openxmlformats.org/officeDocument/2006/relationships/image" Target="../media/image1001.png"/><Relationship Id="rId464" Type="http://schemas.openxmlformats.org/officeDocument/2006/relationships/customXml" Target="../ink/ink998.xml"/><Relationship Id="rId463" Type="http://schemas.openxmlformats.org/officeDocument/2006/relationships/image" Target="../media/image1000.png"/><Relationship Id="rId462" Type="http://schemas.openxmlformats.org/officeDocument/2006/relationships/customXml" Target="../ink/ink997.xml"/><Relationship Id="rId461" Type="http://schemas.openxmlformats.org/officeDocument/2006/relationships/image" Target="../media/image999.png"/><Relationship Id="rId460" Type="http://schemas.openxmlformats.org/officeDocument/2006/relationships/customXml" Target="../ink/ink996.xml"/><Relationship Id="rId46" Type="http://schemas.openxmlformats.org/officeDocument/2006/relationships/customXml" Target="../ink/ink789.xml"/><Relationship Id="rId459" Type="http://schemas.openxmlformats.org/officeDocument/2006/relationships/image" Target="../media/image998.png"/><Relationship Id="rId458" Type="http://schemas.openxmlformats.org/officeDocument/2006/relationships/customXml" Target="../ink/ink995.xml"/><Relationship Id="rId457" Type="http://schemas.openxmlformats.org/officeDocument/2006/relationships/image" Target="../media/image997.png"/><Relationship Id="rId456" Type="http://schemas.openxmlformats.org/officeDocument/2006/relationships/customXml" Target="../ink/ink994.xml"/><Relationship Id="rId455" Type="http://schemas.openxmlformats.org/officeDocument/2006/relationships/image" Target="../media/image996.png"/><Relationship Id="rId454" Type="http://schemas.openxmlformats.org/officeDocument/2006/relationships/customXml" Target="../ink/ink993.xml"/><Relationship Id="rId453" Type="http://schemas.openxmlformats.org/officeDocument/2006/relationships/image" Target="../media/image995.png"/><Relationship Id="rId452" Type="http://schemas.openxmlformats.org/officeDocument/2006/relationships/customXml" Target="../ink/ink992.xml"/><Relationship Id="rId451" Type="http://schemas.openxmlformats.org/officeDocument/2006/relationships/image" Target="../media/image994.png"/><Relationship Id="rId450" Type="http://schemas.openxmlformats.org/officeDocument/2006/relationships/customXml" Target="../ink/ink991.xml"/><Relationship Id="rId45" Type="http://schemas.openxmlformats.org/officeDocument/2006/relationships/image" Target="../media/image792.png"/><Relationship Id="rId449" Type="http://schemas.openxmlformats.org/officeDocument/2006/relationships/image" Target="../media/image993.png"/><Relationship Id="rId448" Type="http://schemas.openxmlformats.org/officeDocument/2006/relationships/customXml" Target="../ink/ink990.xml"/><Relationship Id="rId447" Type="http://schemas.openxmlformats.org/officeDocument/2006/relationships/image" Target="../media/image992.png"/><Relationship Id="rId446" Type="http://schemas.openxmlformats.org/officeDocument/2006/relationships/customXml" Target="../ink/ink989.xml"/><Relationship Id="rId445" Type="http://schemas.openxmlformats.org/officeDocument/2006/relationships/image" Target="../media/image991.png"/><Relationship Id="rId444" Type="http://schemas.openxmlformats.org/officeDocument/2006/relationships/customXml" Target="../ink/ink988.xml"/><Relationship Id="rId443" Type="http://schemas.openxmlformats.org/officeDocument/2006/relationships/image" Target="../media/image990.png"/><Relationship Id="rId442" Type="http://schemas.openxmlformats.org/officeDocument/2006/relationships/customXml" Target="../ink/ink987.xml"/><Relationship Id="rId441" Type="http://schemas.openxmlformats.org/officeDocument/2006/relationships/image" Target="../media/image989.png"/><Relationship Id="rId440" Type="http://schemas.openxmlformats.org/officeDocument/2006/relationships/customXml" Target="../ink/ink986.xml"/><Relationship Id="rId44" Type="http://schemas.openxmlformats.org/officeDocument/2006/relationships/customXml" Target="../ink/ink788.xml"/><Relationship Id="rId439" Type="http://schemas.openxmlformats.org/officeDocument/2006/relationships/image" Target="../media/image988.png"/><Relationship Id="rId438" Type="http://schemas.openxmlformats.org/officeDocument/2006/relationships/customXml" Target="../ink/ink985.xml"/><Relationship Id="rId437" Type="http://schemas.openxmlformats.org/officeDocument/2006/relationships/image" Target="../media/image987.png"/><Relationship Id="rId436" Type="http://schemas.openxmlformats.org/officeDocument/2006/relationships/customXml" Target="../ink/ink984.xml"/><Relationship Id="rId435" Type="http://schemas.openxmlformats.org/officeDocument/2006/relationships/image" Target="../media/image986.png"/><Relationship Id="rId434" Type="http://schemas.openxmlformats.org/officeDocument/2006/relationships/customXml" Target="../ink/ink983.xml"/><Relationship Id="rId433" Type="http://schemas.openxmlformats.org/officeDocument/2006/relationships/image" Target="../media/image985.png"/><Relationship Id="rId432" Type="http://schemas.openxmlformats.org/officeDocument/2006/relationships/customXml" Target="../ink/ink982.xml"/><Relationship Id="rId431" Type="http://schemas.openxmlformats.org/officeDocument/2006/relationships/image" Target="../media/image984.png"/><Relationship Id="rId430" Type="http://schemas.openxmlformats.org/officeDocument/2006/relationships/customXml" Target="../ink/ink981.xml"/><Relationship Id="rId43" Type="http://schemas.openxmlformats.org/officeDocument/2006/relationships/image" Target="../media/image791.png"/><Relationship Id="rId429" Type="http://schemas.openxmlformats.org/officeDocument/2006/relationships/image" Target="../media/image983.png"/><Relationship Id="rId428" Type="http://schemas.openxmlformats.org/officeDocument/2006/relationships/customXml" Target="../ink/ink980.xml"/><Relationship Id="rId427" Type="http://schemas.openxmlformats.org/officeDocument/2006/relationships/image" Target="../media/image982.png"/><Relationship Id="rId426" Type="http://schemas.openxmlformats.org/officeDocument/2006/relationships/customXml" Target="../ink/ink979.xml"/><Relationship Id="rId425" Type="http://schemas.openxmlformats.org/officeDocument/2006/relationships/image" Target="../media/image981.png"/><Relationship Id="rId424" Type="http://schemas.openxmlformats.org/officeDocument/2006/relationships/customXml" Target="../ink/ink978.xml"/><Relationship Id="rId423" Type="http://schemas.openxmlformats.org/officeDocument/2006/relationships/image" Target="../media/image980.png"/><Relationship Id="rId422" Type="http://schemas.openxmlformats.org/officeDocument/2006/relationships/customXml" Target="../ink/ink977.xml"/><Relationship Id="rId421" Type="http://schemas.openxmlformats.org/officeDocument/2006/relationships/image" Target="../media/image979.png"/><Relationship Id="rId420" Type="http://schemas.openxmlformats.org/officeDocument/2006/relationships/customXml" Target="../ink/ink976.xml"/><Relationship Id="rId42" Type="http://schemas.openxmlformats.org/officeDocument/2006/relationships/customXml" Target="../ink/ink787.xml"/><Relationship Id="rId419" Type="http://schemas.openxmlformats.org/officeDocument/2006/relationships/image" Target="../media/image978.png"/><Relationship Id="rId418" Type="http://schemas.openxmlformats.org/officeDocument/2006/relationships/customXml" Target="../ink/ink975.xml"/><Relationship Id="rId417" Type="http://schemas.openxmlformats.org/officeDocument/2006/relationships/image" Target="../media/image977.png"/><Relationship Id="rId416" Type="http://schemas.openxmlformats.org/officeDocument/2006/relationships/customXml" Target="../ink/ink974.xml"/><Relationship Id="rId415" Type="http://schemas.openxmlformats.org/officeDocument/2006/relationships/image" Target="../media/image976.png"/><Relationship Id="rId414" Type="http://schemas.openxmlformats.org/officeDocument/2006/relationships/customXml" Target="../ink/ink973.xml"/><Relationship Id="rId413" Type="http://schemas.openxmlformats.org/officeDocument/2006/relationships/image" Target="../media/image975.png"/><Relationship Id="rId412" Type="http://schemas.openxmlformats.org/officeDocument/2006/relationships/customXml" Target="../ink/ink972.xml"/><Relationship Id="rId411" Type="http://schemas.openxmlformats.org/officeDocument/2006/relationships/image" Target="../media/image974.png"/><Relationship Id="rId410" Type="http://schemas.openxmlformats.org/officeDocument/2006/relationships/customXml" Target="../ink/ink971.xml"/><Relationship Id="rId41" Type="http://schemas.openxmlformats.org/officeDocument/2006/relationships/image" Target="../media/image790.png"/><Relationship Id="rId409" Type="http://schemas.openxmlformats.org/officeDocument/2006/relationships/image" Target="../media/image973.png"/><Relationship Id="rId408" Type="http://schemas.openxmlformats.org/officeDocument/2006/relationships/customXml" Target="../ink/ink970.xml"/><Relationship Id="rId407" Type="http://schemas.openxmlformats.org/officeDocument/2006/relationships/image" Target="../media/image972.png"/><Relationship Id="rId406" Type="http://schemas.openxmlformats.org/officeDocument/2006/relationships/customXml" Target="../ink/ink969.xml"/><Relationship Id="rId405" Type="http://schemas.openxmlformats.org/officeDocument/2006/relationships/image" Target="../media/image971.png"/><Relationship Id="rId404" Type="http://schemas.openxmlformats.org/officeDocument/2006/relationships/customXml" Target="../ink/ink968.xml"/><Relationship Id="rId403" Type="http://schemas.openxmlformats.org/officeDocument/2006/relationships/image" Target="../media/image970.png"/><Relationship Id="rId402" Type="http://schemas.openxmlformats.org/officeDocument/2006/relationships/customXml" Target="../ink/ink967.xml"/><Relationship Id="rId401" Type="http://schemas.openxmlformats.org/officeDocument/2006/relationships/image" Target="../media/image969.png"/><Relationship Id="rId400" Type="http://schemas.openxmlformats.org/officeDocument/2006/relationships/customXml" Target="../ink/ink966.xml"/><Relationship Id="rId40" Type="http://schemas.openxmlformats.org/officeDocument/2006/relationships/customXml" Target="../ink/ink786.xml"/><Relationship Id="rId4" Type="http://schemas.openxmlformats.org/officeDocument/2006/relationships/customXml" Target="../ink/ink768.xml"/><Relationship Id="rId399" Type="http://schemas.openxmlformats.org/officeDocument/2006/relationships/image" Target="../media/image968.png"/><Relationship Id="rId398" Type="http://schemas.openxmlformats.org/officeDocument/2006/relationships/customXml" Target="../ink/ink965.xml"/><Relationship Id="rId397" Type="http://schemas.openxmlformats.org/officeDocument/2006/relationships/image" Target="../media/image967.png"/><Relationship Id="rId396" Type="http://schemas.openxmlformats.org/officeDocument/2006/relationships/customXml" Target="../ink/ink964.xml"/><Relationship Id="rId395" Type="http://schemas.openxmlformats.org/officeDocument/2006/relationships/image" Target="../media/image966.png"/><Relationship Id="rId394" Type="http://schemas.openxmlformats.org/officeDocument/2006/relationships/customXml" Target="../ink/ink963.xml"/><Relationship Id="rId393" Type="http://schemas.openxmlformats.org/officeDocument/2006/relationships/image" Target="../media/image965.png"/><Relationship Id="rId392" Type="http://schemas.openxmlformats.org/officeDocument/2006/relationships/customXml" Target="../ink/ink962.xml"/><Relationship Id="rId391" Type="http://schemas.openxmlformats.org/officeDocument/2006/relationships/image" Target="../media/image964.png"/><Relationship Id="rId390" Type="http://schemas.openxmlformats.org/officeDocument/2006/relationships/customXml" Target="../ink/ink961.xml"/><Relationship Id="rId39" Type="http://schemas.openxmlformats.org/officeDocument/2006/relationships/image" Target="../media/image789.png"/><Relationship Id="rId389" Type="http://schemas.openxmlformats.org/officeDocument/2006/relationships/image" Target="../media/image963.png"/><Relationship Id="rId388" Type="http://schemas.openxmlformats.org/officeDocument/2006/relationships/customXml" Target="../ink/ink960.xml"/><Relationship Id="rId387" Type="http://schemas.openxmlformats.org/officeDocument/2006/relationships/image" Target="../media/image962.png"/><Relationship Id="rId386" Type="http://schemas.openxmlformats.org/officeDocument/2006/relationships/customXml" Target="../ink/ink959.xml"/><Relationship Id="rId385" Type="http://schemas.openxmlformats.org/officeDocument/2006/relationships/image" Target="../media/image961.png"/><Relationship Id="rId384" Type="http://schemas.openxmlformats.org/officeDocument/2006/relationships/customXml" Target="../ink/ink958.xml"/><Relationship Id="rId383" Type="http://schemas.openxmlformats.org/officeDocument/2006/relationships/image" Target="../media/image960.png"/><Relationship Id="rId382" Type="http://schemas.openxmlformats.org/officeDocument/2006/relationships/customXml" Target="../ink/ink957.xml"/><Relationship Id="rId381" Type="http://schemas.openxmlformats.org/officeDocument/2006/relationships/image" Target="../media/image959.png"/><Relationship Id="rId380" Type="http://schemas.openxmlformats.org/officeDocument/2006/relationships/customXml" Target="../ink/ink956.xml"/><Relationship Id="rId38" Type="http://schemas.openxmlformats.org/officeDocument/2006/relationships/customXml" Target="../ink/ink785.xml"/><Relationship Id="rId379" Type="http://schemas.openxmlformats.org/officeDocument/2006/relationships/image" Target="../media/image958.png"/><Relationship Id="rId378" Type="http://schemas.openxmlformats.org/officeDocument/2006/relationships/customXml" Target="../ink/ink955.xml"/><Relationship Id="rId377" Type="http://schemas.openxmlformats.org/officeDocument/2006/relationships/image" Target="../media/image957.png"/><Relationship Id="rId376" Type="http://schemas.openxmlformats.org/officeDocument/2006/relationships/customXml" Target="../ink/ink954.xml"/><Relationship Id="rId375" Type="http://schemas.openxmlformats.org/officeDocument/2006/relationships/image" Target="../media/image956.png"/><Relationship Id="rId374" Type="http://schemas.openxmlformats.org/officeDocument/2006/relationships/customXml" Target="../ink/ink953.xml"/><Relationship Id="rId373" Type="http://schemas.openxmlformats.org/officeDocument/2006/relationships/image" Target="../media/image955.png"/><Relationship Id="rId372" Type="http://schemas.openxmlformats.org/officeDocument/2006/relationships/customXml" Target="../ink/ink952.xml"/><Relationship Id="rId371" Type="http://schemas.openxmlformats.org/officeDocument/2006/relationships/image" Target="../media/image954.png"/><Relationship Id="rId370" Type="http://schemas.openxmlformats.org/officeDocument/2006/relationships/customXml" Target="../ink/ink951.xml"/><Relationship Id="rId37" Type="http://schemas.openxmlformats.org/officeDocument/2006/relationships/image" Target="../media/image788.png"/><Relationship Id="rId369" Type="http://schemas.openxmlformats.org/officeDocument/2006/relationships/image" Target="../media/image953.png"/><Relationship Id="rId368" Type="http://schemas.openxmlformats.org/officeDocument/2006/relationships/customXml" Target="../ink/ink950.xml"/><Relationship Id="rId367" Type="http://schemas.openxmlformats.org/officeDocument/2006/relationships/image" Target="../media/image952.png"/><Relationship Id="rId366" Type="http://schemas.openxmlformats.org/officeDocument/2006/relationships/customXml" Target="../ink/ink949.xml"/><Relationship Id="rId365" Type="http://schemas.openxmlformats.org/officeDocument/2006/relationships/image" Target="../media/image951.png"/><Relationship Id="rId364" Type="http://schemas.openxmlformats.org/officeDocument/2006/relationships/customXml" Target="../ink/ink948.xml"/><Relationship Id="rId363" Type="http://schemas.openxmlformats.org/officeDocument/2006/relationships/image" Target="../media/image950.png"/><Relationship Id="rId362" Type="http://schemas.openxmlformats.org/officeDocument/2006/relationships/customXml" Target="../ink/ink947.xml"/><Relationship Id="rId361" Type="http://schemas.openxmlformats.org/officeDocument/2006/relationships/image" Target="../media/image949.png"/><Relationship Id="rId360" Type="http://schemas.openxmlformats.org/officeDocument/2006/relationships/customXml" Target="../ink/ink946.xml"/><Relationship Id="rId36" Type="http://schemas.openxmlformats.org/officeDocument/2006/relationships/customXml" Target="../ink/ink784.xml"/><Relationship Id="rId359" Type="http://schemas.openxmlformats.org/officeDocument/2006/relationships/image" Target="../media/image948.png"/><Relationship Id="rId358" Type="http://schemas.openxmlformats.org/officeDocument/2006/relationships/customXml" Target="../ink/ink945.xml"/><Relationship Id="rId357" Type="http://schemas.openxmlformats.org/officeDocument/2006/relationships/image" Target="../media/image947.png"/><Relationship Id="rId356" Type="http://schemas.openxmlformats.org/officeDocument/2006/relationships/customXml" Target="../ink/ink944.xml"/><Relationship Id="rId355" Type="http://schemas.openxmlformats.org/officeDocument/2006/relationships/image" Target="../media/image946.png"/><Relationship Id="rId354" Type="http://schemas.openxmlformats.org/officeDocument/2006/relationships/customXml" Target="../ink/ink943.xml"/><Relationship Id="rId353" Type="http://schemas.openxmlformats.org/officeDocument/2006/relationships/image" Target="../media/image945.png"/><Relationship Id="rId352" Type="http://schemas.openxmlformats.org/officeDocument/2006/relationships/customXml" Target="../ink/ink942.xml"/><Relationship Id="rId351" Type="http://schemas.openxmlformats.org/officeDocument/2006/relationships/image" Target="../media/image944.png"/><Relationship Id="rId350" Type="http://schemas.openxmlformats.org/officeDocument/2006/relationships/customXml" Target="../ink/ink941.xml"/><Relationship Id="rId35" Type="http://schemas.openxmlformats.org/officeDocument/2006/relationships/image" Target="../media/image787.png"/><Relationship Id="rId349" Type="http://schemas.openxmlformats.org/officeDocument/2006/relationships/image" Target="../media/image943.png"/><Relationship Id="rId348" Type="http://schemas.openxmlformats.org/officeDocument/2006/relationships/customXml" Target="../ink/ink940.xml"/><Relationship Id="rId347" Type="http://schemas.openxmlformats.org/officeDocument/2006/relationships/image" Target="../media/image942.png"/><Relationship Id="rId346" Type="http://schemas.openxmlformats.org/officeDocument/2006/relationships/customXml" Target="../ink/ink939.xml"/><Relationship Id="rId345" Type="http://schemas.openxmlformats.org/officeDocument/2006/relationships/image" Target="../media/image941.png"/><Relationship Id="rId344" Type="http://schemas.openxmlformats.org/officeDocument/2006/relationships/customXml" Target="../ink/ink938.xml"/><Relationship Id="rId343" Type="http://schemas.openxmlformats.org/officeDocument/2006/relationships/image" Target="../media/image940.png"/><Relationship Id="rId342" Type="http://schemas.openxmlformats.org/officeDocument/2006/relationships/customXml" Target="../ink/ink937.xml"/><Relationship Id="rId341" Type="http://schemas.openxmlformats.org/officeDocument/2006/relationships/image" Target="../media/image939.png"/><Relationship Id="rId340" Type="http://schemas.openxmlformats.org/officeDocument/2006/relationships/customXml" Target="../ink/ink936.xml"/><Relationship Id="rId34" Type="http://schemas.openxmlformats.org/officeDocument/2006/relationships/customXml" Target="../ink/ink783.xml"/><Relationship Id="rId339" Type="http://schemas.openxmlformats.org/officeDocument/2006/relationships/image" Target="../media/image938.png"/><Relationship Id="rId338" Type="http://schemas.openxmlformats.org/officeDocument/2006/relationships/customXml" Target="../ink/ink935.xml"/><Relationship Id="rId337" Type="http://schemas.openxmlformats.org/officeDocument/2006/relationships/image" Target="../media/image937.png"/><Relationship Id="rId336" Type="http://schemas.openxmlformats.org/officeDocument/2006/relationships/customXml" Target="../ink/ink934.xml"/><Relationship Id="rId335" Type="http://schemas.openxmlformats.org/officeDocument/2006/relationships/image" Target="../media/image936.png"/><Relationship Id="rId334" Type="http://schemas.openxmlformats.org/officeDocument/2006/relationships/customXml" Target="../ink/ink933.xml"/><Relationship Id="rId333" Type="http://schemas.openxmlformats.org/officeDocument/2006/relationships/image" Target="../media/image935.png"/><Relationship Id="rId332" Type="http://schemas.openxmlformats.org/officeDocument/2006/relationships/customXml" Target="../ink/ink932.xml"/><Relationship Id="rId331" Type="http://schemas.openxmlformats.org/officeDocument/2006/relationships/image" Target="../media/image934.png"/><Relationship Id="rId330" Type="http://schemas.openxmlformats.org/officeDocument/2006/relationships/customXml" Target="../ink/ink931.xml"/><Relationship Id="rId33" Type="http://schemas.openxmlformats.org/officeDocument/2006/relationships/image" Target="../media/image786.png"/><Relationship Id="rId329" Type="http://schemas.openxmlformats.org/officeDocument/2006/relationships/image" Target="../media/image933.png"/><Relationship Id="rId328" Type="http://schemas.openxmlformats.org/officeDocument/2006/relationships/customXml" Target="../ink/ink930.xml"/><Relationship Id="rId327" Type="http://schemas.openxmlformats.org/officeDocument/2006/relationships/image" Target="../media/image932.png"/><Relationship Id="rId326" Type="http://schemas.openxmlformats.org/officeDocument/2006/relationships/customXml" Target="../ink/ink929.xml"/><Relationship Id="rId325" Type="http://schemas.openxmlformats.org/officeDocument/2006/relationships/image" Target="../media/image931.png"/><Relationship Id="rId324" Type="http://schemas.openxmlformats.org/officeDocument/2006/relationships/customXml" Target="../ink/ink928.xml"/><Relationship Id="rId323" Type="http://schemas.openxmlformats.org/officeDocument/2006/relationships/image" Target="../media/image930.png"/><Relationship Id="rId322" Type="http://schemas.openxmlformats.org/officeDocument/2006/relationships/customXml" Target="../ink/ink927.xml"/><Relationship Id="rId321" Type="http://schemas.openxmlformats.org/officeDocument/2006/relationships/image" Target="../media/image929.png"/><Relationship Id="rId320" Type="http://schemas.openxmlformats.org/officeDocument/2006/relationships/customXml" Target="../ink/ink926.xml"/><Relationship Id="rId32" Type="http://schemas.openxmlformats.org/officeDocument/2006/relationships/customXml" Target="../ink/ink782.xml"/><Relationship Id="rId319" Type="http://schemas.openxmlformats.org/officeDocument/2006/relationships/image" Target="../media/image928.png"/><Relationship Id="rId318" Type="http://schemas.openxmlformats.org/officeDocument/2006/relationships/customXml" Target="../ink/ink925.xml"/><Relationship Id="rId317" Type="http://schemas.openxmlformats.org/officeDocument/2006/relationships/image" Target="../media/image927.png"/><Relationship Id="rId316" Type="http://schemas.openxmlformats.org/officeDocument/2006/relationships/customXml" Target="../ink/ink924.xml"/><Relationship Id="rId315" Type="http://schemas.openxmlformats.org/officeDocument/2006/relationships/image" Target="../media/image926.png"/><Relationship Id="rId314" Type="http://schemas.openxmlformats.org/officeDocument/2006/relationships/customXml" Target="../ink/ink923.xml"/><Relationship Id="rId313" Type="http://schemas.openxmlformats.org/officeDocument/2006/relationships/image" Target="../media/image925.png"/><Relationship Id="rId312" Type="http://schemas.openxmlformats.org/officeDocument/2006/relationships/customXml" Target="../ink/ink922.xml"/><Relationship Id="rId311" Type="http://schemas.openxmlformats.org/officeDocument/2006/relationships/image" Target="../media/image924.png"/><Relationship Id="rId310" Type="http://schemas.openxmlformats.org/officeDocument/2006/relationships/customXml" Target="../ink/ink921.xml"/><Relationship Id="rId31" Type="http://schemas.openxmlformats.org/officeDocument/2006/relationships/image" Target="../media/image785.png"/><Relationship Id="rId309" Type="http://schemas.openxmlformats.org/officeDocument/2006/relationships/image" Target="../media/image923.png"/><Relationship Id="rId308" Type="http://schemas.openxmlformats.org/officeDocument/2006/relationships/customXml" Target="../ink/ink920.xml"/><Relationship Id="rId307" Type="http://schemas.openxmlformats.org/officeDocument/2006/relationships/image" Target="../media/image922.png"/><Relationship Id="rId306" Type="http://schemas.openxmlformats.org/officeDocument/2006/relationships/customXml" Target="../ink/ink919.xml"/><Relationship Id="rId305" Type="http://schemas.openxmlformats.org/officeDocument/2006/relationships/image" Target="../media/image921.png"/><Relationship Id="rId304" Type="http://schemas.openxmlformats.org/officeDocument/2006/relationships/customXml" Target="../ink/ink918.xml"/><Relationship Id="rId303" Type="http://schemas.openxmlformats.org/officeDocument/2006/relationships/image" Target="../media/image920.png"/><Relationship Id="rId302" Type="http://schemas.openxmlformats.org/officeDocument/2006/relationships/customXml" Target="../ink/ink917.xml"/><Relationship Id="rId301" Type="http://schemas.openxmlformats.org/officeDocument/2006/relationships/image" Target="../media/image919.png"/><Relationship Id="rId300" Type="http://schemas.openxmlformats.org/officeDocument/2006/relationships/customXml" Target="../ink/ink916.xml"/><Relationship Id="rId30" Type="http://schemas.openxmlformats.org/officeDocument/2006/relationships/customXml" Target="../ink/ink781.xml"/><Relationship Id="rId3" Type="http://schemas.openxmlformats.org/officeDocument/2006/relationships/image" Target="../media/image771.png"/><Relationship Id="rId299" Type="http://schemas.openxmlformats.org/officeDocument/2006/relationships/image" Target="../media/image918.png"/><Relationship Id="rId298" Type="http://schemas.openxmlformats.org/officeDocument/2006/relationships/customXml" Target="../ink/ink915.xml"/><Relationship Id="rId297" Type="http://schemas.openxmlformats.org/officeDocument/2006/relationships/image" Target="../media/image917.png"/><Relationship Id="rId296" Type="http://schemas.openxmlformats.org/officeDocument/2006/relationships/customXml" Target="../ink/ink914.xml"/><Relationship Id="rId295" Type="http://schemas.openxmlformats.org/officeDocument/2006/relationships/image" Target="../media/image916.png"/><Relationship Id="rId294" Type="http://schemas.openxmlformats.org/officeDocument/2006/relationships/customXml" Target="../ink/ink913.xml"/><Relationship Id="rId293" Type="http://schemas.openxmlformats.org/officeDocument/2006/relationships/image" Target="../media/image915.png"/><Relationship Id="rId292" Type="http://schemas.openxmlformats.org/officeDocument/2006/relationships/customXml" Target="../ink/ink912.xml"/><Relationship Id="rId291" Type="http://schemas.openxmlformats.org/officeDocument/2006/relationships/image" Target="../media/image914.png"/><Relationship Id="rId290" Type="http://schemas.openxmlformats.org/officeDocument/2006/relationships/customXml" Target="../ink/ink911.xml"/><Relationship Id="rId29" Type="http://schemas.openxmlformats.org/officeDocument/2006/relationships/image" Target="../media/image784.png"/><Relationship Id="rId289" Type="http://schemas.openxmlformats.org/officeDocument/2006/relationships/image" Target="../media/image913.png"/><Relationship Id="rId288" Type="http://schemas.openxmlformats.org/officeDocument/2006/relationships/customXml" Target="../ink/ink910.xml"/><Relationship Id="rId287" Type="http://schemas.openxmlformats.org/officeDocument/2006/relationships/image" Target="../media/image912.png"/><Relationship Id="rId286" Type="http://schemas.openxmlformats.org/officeDocument/2006/relationships/customXml" Target="../ink/ink909.xml"/><Relationship Id="rId285" Type="http://schemas.openxmlformats.org/officeDocument/2006/relationships/image" Target="../media/image911.png"/><Relationship Id="rId284" Type="http://schemas.openxmlformats.org/officeDocument/2006/relationships/customXml" Target="../ink/ink908.xml"/><Relationship Id="rId283" Type="http://schemas.openxmlformats.org/officeDocument/2006/relationships/image" Target="../media/image910.png"/><Relationship Id="rId282" Type="http://schemas.openxmlformats.org/officeDocument/2006/relationships/customXml" Target="../ink/ink907.xml"/><Relationship Id="rId281" Type="http://schemas.openxmlformats.org/officeDocument/2006/relationships/image" Target="../media/image909.png"/><Relationship Id="rId280" Type="http://schemas.openxmlformats.org/officeDocument/2006/relationships/customXml" Target="../ink/ink906.xml"/><Relationship Id="rId28" Type="http://schemas.openxmlformats.org/officeDocument/2006/relationships/customXml" Target="../ink/ink780.xml"/><Relationship Id="rId279" Type="http://schemas.openxmlformats.org/officeDocument/2006/relationships/image" Target="../media/image908.png"/><Relationship Id="rId278" Type="http://schemas.openxmlformats.org/officeDocument/2006/relationships/customXml" Target="../ink/ink905.xml"/><Relationship Id="rId277" Type="http://schemas.openxmlformats.org/officeDocument/2006/relationships/image" Target="../media/image907.png"/><Relationship Id="rId276" Type="http://schemas.openxmlformats.org/officeDocument/2006/relationships/customXml" Target="../ink/ink904.xml"/><Relationship Id="rId275" Type="http://schemas.openxmlformats.org/officeDocument/2006/relationships/image" Target="../media/image906.png"/><Relationship Id="rId274" Type="http://schemas.openxmlformats.org/officeDocument/2006/relationships/customXml" Target="../ink/ink903.xml"/><Relationship Id="rId273" Type="http://schemas.openxmlformats.org/officeDocument/2006/relationships/image" Target="../media/image905.png"/><Relationship Id="rId272" Type="http://schemas.openxmlformats.org/officeDocument/2006/relationships/customXml" Target="../ink/ink902.xml"/><Relationship Id="rId271" Type="http://schemas.openxmlformats.org/officeDocument/2006/relationships/image" Target="../media/image904.png"/><Relationship Id="rId270" Type="http://schemas.openxmlformats.org/officeDocument/2006/relationships/customXml" Target="../ink/ink901.xml"/><Relationship Id="rId27" Type="http://schemas.openxmlformats.org/officeDocument/2006/relationships/image" Target="../media/image783.png"/><Relationship Id="rId269" Type="http://schemas.openxmlformats.org/officeDocument/2006/relationships/image" Target="../media/image903.png"/><Relationship Id="rId268" Type="http://schemas.openxmlformats.org/officeDocument/2006/relationships/customXml" Target="../ink/ink900.xml"/><Relationship Id="rId267" Type="http://schemas.openxmlformats.org/officeDocument/2006/relationships/image" Target="../media/image902.png"/><Relationship Id="rId266" Type="http://schemas.openxmlformats.org/officeDocument/2006/relationships/customXml" Target="../ink/ink899.xml"/><Relationship Id="rId265" Type="http://schemas.openxmlformats.org/officeDocument/2006/relationships/image" Target="../media/image901.png"/><Relationship Id="rId264" Type="http://schemas.openxmlformats.org/officeDocument/2006/relationships/customXml" Target="../ink/ink898.xml"/><Relationship Id="rId263" Type="http://schemas.openxmlformats.org/officeDocument/2006/relationships/image" Target="../media/image900.png"/><Relationship Id="rId262" Type="http://schemas.openxmlformats.org/officeDocument/2006/relationships/customXml" Target="../ink/ink897.xml"/><Relationship Id="rId261" Type="http://schemas.openxmlformats.org/officeDocument/2006/relationships/image" Target="../media/image899.png"/><Relationship Id="rId260" Type="http://schemas.openxmlformats.org/officeDocument/2006/relationships/customXml" Target="../ink/ink896.xml"/><Relationship Id="rId26" Type="http://schemas.openxmlformats.org/officeDocument/2006/relationships/customXml" Target="../ink/ink779.xml"/><Relationship Id="rId259" Type="http://schemas.openxmlformats.org/officeDocument/2006/relationships/image" Target="../media/image898.png"/><Relationship Id="rId258" Type="http://schemas.openxmlformats.org/officeDocument/2006/relationships/customXml" Target="../ink/ink895.xml"/><Relationship Id="rId257" Type="http://schemas.openxmlformats.org/officeDocument/2006/relationships/image" Target="../media/image897.png"/><Relationship Id="rId256" Type="http://schemas.openxmlformats.org/officeDocument/2006/relationships/customXml" Target="../ink/ink894.xml"/><Relationship Id="rId255" Type="http://schemas.openxmlformats.org/officeDocument/2006/relationships/image" Target="../media/image896.png"/><Relationship Id="rId254" Type="http://schemas.openxmlformats.org/officeDocument/2006/relationships/customXml" Target="../ink/ink893.xml"/><Relationship Id="rId253" Type="http://schemas.openxmlformats.org/officeDocument/2006/relationships/image" Target="../media/image895.png"/><Relationship Id="rId252" Type="http://schemas.openxmlformats.org/officeDocument/2006/relationships/customXml" Target="../ink/ink892.xml"/><Relationship Id="rId251" Type="http://schemas.openxmlformats.org/officeDocument/2006/relationships/image" Target="../media/image894.png"/><Relationship Id="rId250" Type="http://schemas.openxmlformats.org/officeDocument/2006/relationships/customXml" Target="../ink/ink891.xml"/><Relationship Id="rId25" Type="http://schemas.openxmlformats.org/officeDocument/2006/relationships/image" Target="../media/image782.png"/><Relationship Id="rId249" Type="http://schemas.openxmlformats.org/officeDocument/2006/relationships/image" Target="../media/image893.png"/><Relationship Id="rId248" Type="http://schemas.openxmlformats.org/officeDocument/2006/relationships/customXml" Target="../ink/ink890.xml"/><Relationship Id="rId247" Type="http://schemas.openxmlformats.org/officeDocument/2006/relationships/image" Target="../media/image892.png"/><Relationship Id="rId246" Type="http://schemas.openxmlformats.org/officeDocument/2006/relationships/customXml" Target="../ink/ink889.xml"/><Relationship Id="rId245" Type="http://schemas.openxmlformats.org/officeDocument/2006/relationships/image" Target="../media/image891.png"/><Relationship Id="rId244" Type="http://schemas.openxmlformats.org/officeDocument/2006/relationships/customXml" Target="../ink/ink888.xml"/><Relationship Id="rId243" Type="http://schemas.openxmlformats.org/officeDocument/2006/relationships/image" Target="../media/image890.png"/><Relationship Id="rId242" Type="http://schemas.openxmlformats.org/officeDocument/2006/relationships/customXml" Target="../ink/ink887.xml"/><Relationship Id="rId241" Type="http://schemas.openxmlformats.org/officeDocument/2006/relationships/image" Target="../media/image889.png"/><Relationship Id="rId240" Type="http://schemas.openxmlformats.org/officeDocument/2006/relationships/customXml" Target="../ink/ink886.xml"/><Relationship Id="rId24" Type="http://schemas.openxmlformats.org/officeDocument/2006/relationships/customXml" Target="../ink/ink778.xml"/><Relationship Id="rId239" Type="http://schemas.openxmlformats.org/officeDocument/2006/relationships/image" Target="../media/image165.png"/><Relationship Id="rId238" Type="http://schemas.openxmlformats.org/officeDocument/2006/relationships/customXml" Target="../ink/ink885.xml"/><Relationship Id="rId237" Type="http://schemas.openxmlformats.org/officeDocument/2006/relationships/image" Target="../media/image888.png"/><Relationship Id="rId236" Type="http://schemas.openxmlformats.org/officeDocument/2006/relationships/customXml" Target="../ink/ink884.xml"/><Relationship Id="rId235" Type="http://schemas.openxmlformats.org/officeDocument/2006/relationships/image" Target="../media/image887.png"/><Relationship Id="rId234" Type="http://schemas.openxmlformats.org/officeDocument/2006/relationships/customXml" Target="../ink/ink883.xml"/><Relationship Id="rId233" Type="http://schemas.openxmlformats.org/officeDocument/2006/relationships/image" Target="../media/image886.png"/><Relationship Id="rId232" Type="http://schemas.openxmlformats.org/officeDocument/2006/relationships/customXml" Target="../ink/ink882.xml"/><Relationship Id="rId231" Type="http://schemas.openxmlformats.org/officeDocument/2006/relationships/image" Target="../media/image885.png"/><Relationship Id="rId230" Type="http://schemas.openxmlformats.org/officeDocument/2006/relationships/customXml" Target="../ink/ink881.xml"/><Relationship Id="rId23" Type="http://schemas.openxmlformats.org/officeDocument/2006/relationships/image" Target="../media/image781.png"/><Relationship Id="rId229" Type="http://schemas.openxmlformats.org/officeDocument/2006/relationships/image" Target="../media/image884.png"/><Relationship Id="rId228" Type="http://schemas.openxmlformats.org/officeDocument/2006/relationships/customXml" Target="../ink/ink880.xml"/><Relationship Id="rId227" Type="http://schemas.openxmlformats.org/officeDocument/2006/relationships/image" Target="../media/image883.png"/><Relationship Id="rId226" Type="http://schemas.openxmlformats.org/officeDocument/2006/relationships/customXml" Target="../ink/ink879.xml"/><Relationship Id="rId225" Type="http://schemas.openxmlformats.org/officeDocument/2006/relationships/image" Target="../media/image882.png"/><Relationship Id="rId224" Type="http://schemas.openxmlformats.org/officeDocument/2006/relationships/customXml" Target="../ink/ink878.xml"/><Relationship Id="rId223" Type="http://schemas.openxmlformats.org/officeDocument/2006/relationships/image" Target="../media/image881.png"/><Relationship Id="rId222" Type="http://schemas.openxmlformats.org/officeDocument/2006/relationships/customXml" Target="../ink/ink877.xml"/><Relationship Id="rId221" Type="http://schemas.openxmlformats.org/officeDocument/2006/relationships/image" Target="../media/image880.png"/><Relationship Id="rId220" Type="http://schemas.openxmlformats.org/officeDocument/2006/relationships/customXml" Target="../ink/ink876.xml"/><Relationship Id="rId22" Type="http://schemas.openxmlformats.org/officeDocument/2006/relationships/customXml" Target="../ink/ink777.xml"/><Relationship Id="rId219" Type="http://schemas.openxmlformats.org/officeDocument/2006/relationships/image" Target="../media/image879.png"/><Relationship Id="rId218" Type="http://schemas.openxmlformats.org/officeDocument/2006/relationships/customXml" Target="../ink/ink875.xml"/><Relationship Id="rId217" Type="http://schemas.openxmlformats.org/officeDocument/2006/relationships/image" Target="../media/image878.png"/><Relationship Id="rId216" Type="http://schemas.openxmlformats.org/officeDocument/2006/relationships/customXml" Target="../ink/ink874.xml"/><Relationship Id="rId215" Type="http://schemas.openxmlformats.org/officeDocument/2006/relationships/image" Target="../media/image877.png"/><Relationship Id="rId214" Type="http://schemas.openxmlformats.org/officeDocument/2006/relationships/customXml" Target="../ink/ink873.xml"/><Relationship Id="rId213" Type="http://schemas.openxmlformats.org/officeDocument/2006/relationships/image" Target="../media/image876.png"/><Relationship Id="rId212" Type="http://schemas.openxmlformats.org/officeDocument/2006/relationships/customXml" Target="../ink/ink872.xml"/><Relationship Id="rId211" Type="http://schemas.openxmlformats.org/officeDocument/2006/relationships/image" Target="../media/image875.png"/><Relationship Id="rId210" Type="http://schemas.openxmlformats.org/officeDocument/2006/relationships/customXml" Target="../ink/ink871.xml"/><Relationship Id="rId21" Type="http://schemas.openxmlformats.org/officeDocument/2006/relationships/image" Target="../media/image780.png"/><Relationship Id="rId209" Type="http://schemas.openxmlformats.org/officeDocument/2006/relationships/image" Target="../media/image874.png"/><Relationship Id="rId208" Type="http://schemas.openxmlformats.org/officeDocument/2006/relationships/customXml" Target="../ink/ink870.xml"/><Relationship Id="rId207" Type="http://schemas.openxmlformats.org/officeDocument/2006/relationships/image" Target="../media/image873.png"/><Relationship Id="rId206" Type="http://schemas.openxmlformats.org/officeDocument/2006/relationships/customXml" Target="../ink/ink869.xml"/><Relationship Id="rId205" Type="http://schemas.openxmlformats.org/officeDocument/2006/relationships/image" Target="../media/image872.png"/><Relationship Id="rId204" Type="http://schemas.openxmlformats.org/officeDocument/2006/relationships/customXml" Target="../ink/ink868.xml"/><Relationship Id="rId203" Type="http://schemas.openxmlformats.org/officeDocument/2006/relationships/image" Target="../media/image871.png"/><Relationship Id="rId202" Type="http://schemas.openxmlformats.org/officeDocument/2006/relationships/customXml" Target="../ink/ink867.xml"/><Relationship Id="rId201" Type="http://schemas.openxmlformats.org/officeDocument/2006/relationships/image" Target="../media/image870.png"/><Relationship Id="rId200" Type="http://schemas.openxmlformats.org/officeDocument/2006/relationships/customXml" Target="../ink/ink866.xml"/><Relationship Id="rId20" Type="http://schemas.openxmlformats.org/officeDocument/2006/relationships/customXml" Target="../ink/ink776.xml"/><Relationship Id="rId2" Type="http://schemas.openxmlformats.org/officeDocument/2006/relationships/customXml" Target="../ink/ink767.xml"/><Relationship Id="rId199" Type="http://schemas.openxmlformats.org/officeDocument/2006/relationships/image" Target="../media/image869.png"/><Relationship Id="rId198" Type="http://schemas.openxmlformats.org/officeDocument/2006/relationships/customXml" Target="../ink/ink865.xml"/><Relationship Id="rId197" Type="http://schemas.openxmlformats.org/officeDocument/2006/relationships/image" Target="../media/image868.png"/><Relationship Id="rId196" Type="http://schemas.openxmlformats.org/officeDocument/2006/relationships/customXml" Target="../ink/ink864.xml"/><Relationship Id="rId195" Type="http://schemas.openxmlformats.org/officeDocument/2006/relationships/image" Target="../media/image867.png"/><Relationship Id="rId194" Type="http://schemas.openxmlformats.org/officeDocument/2006/relationships/customXml" Target="../ink/ink863.xml"/><Relationship Id="rId193" Type="http://schemas.openxmlformats.org/officeDocument/2006/relationships/image" Target="../media/image866.png"/><Relationship Id="rId192" Type="http://schemas.openxmlformats.org/officeDocument/2006/relationships/customXml" Target="../ink/ink862.xml"/><Relationship Id="rId191" Type="http://schemas.openxmlformats.org/officeDocument/2006/relationships/image" Target="../media/image865.png"/><Relationship Id="rId190" Type="http://schemas.openxmlformats.org/officeDocument/2006/relationships/customXml" Target="../ink/ink861.xml"/><Relationship Id="rId19" Type="http://schemas.openxmlformats.org/officeDocument/2006/relationships/image" Target="../media/image779.png"/><Relationship Id="rId189" Type="http://schemas.openxmlformats.org/officeDocument/2006/relationships/image" Target="../media/image864.png"/><Relationship Id="rId188" Type="http://schemas.openxmlformats.org/officeDocument/2006/relationships/customXml" Target="../ink/ink860.xml"/><Relationship Id="rId187" Type="http://schemas.openxmlformats.org/officeDocument/2006/relationships/image" Target="../media/image863.png"/><Relationship Id="rId186" Type="http://schemas.openxmlformats.org/officeDocument/2006/relationships/customXml" Target="../ink/ink859.xml"/><Relationship Id="rId185" Type="http://schemas.openxmlformats.org/officeDocument/2006/relationships/image" Target="../media/image862.png"/><Relationship Id="rId184" Type="http://schemas.openxmlformats.org/officeDocument/2006/relationships/customXml" Target="../ink/ink858.xml"/><Relationship Id="rId183" Type="http://schemas.openxmlformats.org/officeDocument/2006/relationships/image" Target="../media/image861.png"/><Relationship Id="rId182" Type="http://schemas.openxmlformats.org/officeDocument/2006/relationships/customXml" Target="../ink/ink857.xml"/><Relationship Id="rId181" Type="http://schemas.openxmlformats.org/officeDocument/2006/relationships/image" Target="../media/image860.png"/><Relationship Id="rId180" Type="http://schemas.openxmlformats.org/officeDocument/2006/relationships/customXml" Target="../ink/ink856.xml"/><Relationship Id="rId18" Type="http://schemas.openxmlformats.org/officeDocument/2006/relationships/customXml" Target="../ink/ink775.xml"/><Relationship Id="rId179" Type="http://schemas.openxmlformats.org/officeDocument/2006/relationships/image" Target="../media/image859.png"/><Relationship Id="rId178" Type="http://schemas.openxmlformats.org/officeDocument/2006/relationships/customXml" Target="../ink/ink855.xml"/><Relationship Id="rId177" Type="http://schemas.openxmlformats.org/officeDocument/2006/relationships/image" Target="../media/image858.png"/><Relationship Id="rId176" Type="http://schemas.openxmlformats.org/officeDocument/2006/relationships/customXml" Target="../ink/ink854.xml"/><Relationship Id="rId175" Type="http://schemas.openxmlformats.org/officeDocument/2006/relationships/image" Target="../media/image857.png"/><Relationship Id="rId174" Type="http://schemas.openxmlformats.org/officeDocument/2006/relationships/customXml" Target="../ink/ink853.xml"/><Relationship Id="rId173" Type="http://schemas.openxmlformats.org/officeDocument/2006/relationships/image" Target="../media/image856.png"/><Relationship Id="rId172" Type="http://schemas.openxmlformats.org/officeDocument/2006/relationships/customXml" Target="../ink/ink852.xml"/><Relationship Id="rId171" Type="http://schemas.openxmlformats.org/officeDocument/2006/relationships/image" Target="../media/image855.png"/><Relationship Id="rId170" Type="http://schemas.openxmlformats.org/officeDocument/2006/relationships/customXml" Target="../ink/ink851.xml"/><Relationship Id="rId17" Type="http://schemas.openxmlformats.org/officeDocument/2006/relationships/image" Target="../media/image778.png"/><Relationship Id="rId169" Type="http://schemas.openxmlformats.org/officeDocument/2006/relationships/image" Target="../media/image854.png"/><Relationship Id="rId168" Type="http://schemas.openxmlformats.org/officeDocument/2006/relationships/customXml" Target="../ink/ink850.xml"/><Relationship Id="rId167" Type="http://schemas.openxmlformats.org/officeDocument/2006/relationships/image" Target="../media/image853.png"/><Relationship Id="rId166" Type="http://schemas.openxmlformats.org/officeDocument/2006/relationships/customXml" Target="../ink/ink849.xml"/><Relationship Id="rId165" Type="http://schemas.openxmlformats.org/officeDocument/2006/relationships/image" Target="../media/image852.png"/><Relationship Id="rId164" Type="http://schemas.openxmlformats.org/officeDocument/2006/relationships/customXml" Target="../ink/ink848.xml"/><Relationship Id="rId163" Type="http://schemas.openxmlformats.org/officeDocument/2006/relationships/image" Target="../media/image851.png"/><Relationship Id="rId162" Type="http://schemas.openxmlformats.org/officeDocument/2006/relationships/customXml" Target="../ink/ink847.xml"/><Relationship Id="rId161" Type="http://schemas.openxmlformats.org/officeDocument/2006/relationships/image" Target="../media/image850.png"/><Relationship Id="rId160" Type="http://schemas.openxmlformats.org/officeDocument/2006/relationships/customXml" Target="../ink/ink846.xml"/><Relationship Id="rId16" Type="http://schemas.openxmlformats.org/officeDocument/2006/relationships/customXml" Target="../ink/ink774.xml"/><Relationship Id="rId159" Type="http://schemas.openxmlformats.org/officeDocument/2006/relationships/image" Target="../media/image849.png"/><Relationship Id="rId158" Type="http://schemas.openxmlformats.org/officeDocument/2006/relationships/customXml" Target="../ink/ink845.xml"/><Relationship Id="rId157" Type="http://schemas.openxmlformats.org/officeDocument/2006/relationships/image" Target="../media/image848.png"/><Relationship Id="rId156" Type="http://schemas.openxmlformats.org/officeDocument/2006/relationships/customXml" Target="../ink/ink844.xml"/><Relationship Id="rId155" Type="http://schemas.openxmlformats.org/officeDocument/2006/relationships/image" Target="../media/image847.png"/><Relationship Id="rId154" Type="http://schemas.openxmlformats.org/officeDocument/2006/relationships/customXml" Target="../ink/ink843.xml"/><Relationship Id="rId153" Type="http://schemas.openxmlformats.org/officeDocument/2006/relationships/image" Target="../media/image846.png"/><Relationship Id="rId152" Type="http://schemas.openxmlformats.org/officeDocument/2006/relationships/customXml" Target="../ink/ink842.xml"/><Relationship Id="rId151" Type="http://schemas.openxmlformats.org/officeDocument/2006/relationships/image" Target="../media/image845.png"/><Relationship Id="rId150" Type="http://schemas.openxmlformats.org/officeDocument/2006/relationships/customXml" Target="../ink/ink841.xml"/><Relationship Id="rId15" Type="http://schemas.openxmlformats.org/officeDocument/2006/relationships/image" Target="../media/image777.png"/><Relationship Id="rId149" Type="http://schemas.openxmlformats.org/officeDocument/2006/relationships/image" Target="../media/image844.png"/><Relationship Id="rId148" Type="http://schemas.openxmlformats.org/officeDocument/2006/relationships/customXml" Target="../ink/ink840.xml"/><Relationship Id="rId147" Type="http://schemas.openxmlformats.org/officeDocument/2006/relationships/image" Target="../media/image843.png"/><Relationship Id="rId146" Type="http://schemas.openxmlformats.org/officeDocument/2006/relationships/customXml" Target="../ink/ink839.xml"/><Relationship Id="rId145" Type="http://schemas.openxmlformats.org/officeDocument/2006/relationships/image" Target="../media/image842.png"/><Relationship Id="rId144" Type="http://schemas.openxmlformats.org/officeDocument/2006/relationships/customXml" Target="../ink/ink838.xml"/><Relationship Id="rId143" Type="http://schemas.openxmlformats.org/officeDocument/2006/relationships/image" Target="../media/image841.png"/><Relationship Id="rId142" Type="http://schemas.openxmlformats.org/officeDocument/2006/relationships/customXml" Target="../ink/ink837.xml"/><Relationship Id="rId141" Type="http://schemas.openxmlformats.org/officeDocument/2006/relationships/image" Target="../media/image840.png"/><Relationship Id="rId140" Type="http://schemas.openxmlformats.org/officeDocument/2006/relationships/customXml" Target="../ink/ink836.xml"/><Relationship Id="rId14" Type="http://schemas.openxmlformats.org/officeDocument/2006/relationships/customXml" Target="../ink/ink773.xml"/><Relationship Id="rId139" Type="http://schemas.openxmlformats.org/officeDocument/2006/relationships/image" Target="../media/image839.png"/><Relationship Id="rId138" Type="http://schemas.openxmlformats.org/officeDocument/2006/relationships/customXml" Target="../ink/ink835.xml"/><Relationship Id="rId137" Type="http://schemas.openxmlformats.org/officeDocument/2006/relationships/image" Target="../media/image838.png"/><Relationship Id="rId136" Type="http://schemas.openxmlformats.org/officeDocument/2006/relationships/customXml" Target="../ink/ink834.xml"/><Relationship Id="rId135" Type="http://schemas.openxmlformats.org/officeDocument/2006/relationships/image" Target="../media/image837.png"/><Relationship Id="rId134" Type="http://schemas.openxmlformats.org/officeDocument/2006/relationships/customXml" Target="../ink/ink833.xml"/><Relationship Id="rId133" Type="http://schemas.openxmlformats.org/officeDocument/2006/relationships/image" Target="../media/image836.png"/><Relationship Id="rId132" Type="http://schemas.openxmlformats.org/officeDocument/2006/relationships/customXml" Target="../ink/ink832.xml"/><Relationship Id="rId131" Type="http://schemas.openxmlformats.org/officeDocument/2006/relationships/image" Target="../media/image835.png"/><Relationship Id="rId130" Type="http://schemas.openxmlformats.org/officeDocument/2006/relationships/customXml" Target="../ink/ink831.xml"/><Relationship Id="rId13" Type="http://schemas.openxmlformats.org/officeDocument/2006/relationships/image" Target="../media/image776.png"/><Relationship Id="rId129" Type="http://schemas.openxmlformats.org/officeDocument/2006/relationships/image" Target="../media/image834.png"/><Relationship Id="rId128" Type="http://schemas.openxmlformats.org/officeDocument/2006/relationships/customXml" Target="../ink/ink830.xml"/><Relationship Id="rId127" Type="http://schemas.openxmlformats.org/officeDocument/2006/relationships/image" Target="../media/image833.png"/><Relationship Id="rId126" Type="http://schemas.openxmlformats.org/officeDocument/2006/relationships/customXml" Target="../ink/ink829.xml"/><Relationship Id="rId125" Type="http://schemas.openxmlformats.org/officeDocument/2006/relationships/image" Target="../media/image832.png"/><Relationship Id="rId124" Type="http://schemas.openxmlformats.org/officeDocument/2006/relationships/customXml" Target="../ink/ink828.xml"/><Relationship Id="rId123" Type="http://schemas.openxmlformats.org/officeDocument/2006/relationships/image" Target="../media/image831.png"/><Relationship Id="rId122" Type="http://schemas.openxmlformats.org/officeDocument/2006/relationships/customXml" Target="../ink/ink827.xml"/><Relationship Id="rId121" Type="http://schemas.openxmlformats.org/officeDocument/2006/relationships/image" Target="../media/image830.png"/><Relationship Id="rId120" Type="http://schemas.openxmlformats.org/officeDocument/2006/relationships/customXml" Target="../ink/ink826.xml"/><Relationship Id="rId12" Type="http://schemas.openxmlformats.org/officeDocument/2006/relationships/customXml" Target="../ink/ink772.xml"/><Relationship Id="rId119" Type="http://schemas.openxmlformats.org/officeDocument/2006/relationships/image" Target="../media/image829.png"/><Relationship Id="rId118" Type="http://schemas.openxmlformats.org/officeDocument/2006/relationships/customXml" Target="../ink/ink825.xml"/><Relationship Id="rId117" Type="http://schemas.openxmlformats.org/officeDocument/2006/relationships/image" Target="../media/image828.png"/><Relationship Id="rId116" Type="http://schemas.openxmlformats.org/officeDocument/2006/relationships/customXml" Target="../ink/ink824.xml"/><Relationship Id="rId115" Type="http://schemas.openxmlformats.org/officeDocument/2006/relationships/image" Target="../media/image827.png"/><Relationship Id="rId114" Type="http://schemas.openxmlformats.org/officeDocument/2006/relationships/customXml" Target="../ink/ink823.xml"/><Relationship Id="rId113" Type="http://schemas.openxmlformats.org/officeDocument/2006/relationships/image" Target="../media/image826.png"/><Relationship Id="rId112" Type="http://schemas.openxmlformats.org/officeDocument/2006/relationships/customXml" Target="../ink/ink822.xml"/><Relationship Id="rId111" Type="http://schemas.openxmlformats.org/officeDocument/2006/relationships/image" Target="../media/image825.png"/><Relationship Id="rId110" Type="http://schemas.openxmlformats.org/officeDocument/2006/relationships/customXml" Target="../ink/ink821.xml"/><Relationship Id="rId11" Type="http://schemas.openxmlformats.org/officeDocument/2006/relationships/image" Target="../media/image775.png"/><Relationship Id="rId109" Type="http://schemas.openxmlformats.org/officeDocument/2006/relationships/image" Target="../media/image824.png"/><Relationship Id="rId108" Type="http://schemas.openxmlformats.org/officeDocument/2006/relationships/customXml" Target="../ink/ink820.xml"/><Relationship Id="rId107" Type="http://schemas.openxmlformats.org/officeDocument/2006/relationships/image" Target="../media/image823.png"/><Relationship Id="rId106" Type="http://schemas.openxmlformats.org/officeDocument/2006/relationships/customXml" Target="../ink/ink819.xml"/><Relationship Id="rId105" Type="http://schemas.openxmlformats.org/officeDocument/2006/relationships/image" Target="../media/image822.png"/><Relationship Id="rId104" Type="http://schemas.openxmlformats.org/officeDocument/2006/relationships/customXml" Target="../ink/ink818.xml"/><Relationship Id="rId103" Type="http://schemas.openxmlformats.org/officeDocument/2006/relationships/image" Target="../media/image821.png"/><Relationship Id="rId102" Type="http://schemas.openxmlformats.org/officeDocument/2006/relationships/customXml" Target="../ink/ink817.xml"/><Relationship Id="rId101" Type="http://schemas.openxmlformats.org/officeDocument/2006/relationships/image" Target="../media/image820.png"/><Relationship Id="rId100" Type="http://schemas.openxmlformats.org/officeDocument/2006/relationships/customXml" Target="../ink/ink816.xml"/><Relationship Id="rId10" Type="http://schemas.openxmlformats.org/officeDocument/2006/relationships/customXml" Target="../ink/ink771.xml"/><Relationship Id="rId1" Type="http://schemas.openxmlformats.org/officeDocument/2006/relationships/image" Target="../media/image770.jpeg"/></Relationships>
</file>

<file path=ppt/slides/_rels/slide5.xml.rels><?xml version="1.0" encoding="UTF-8" standalone="yes"?>
<Relationships xmlns="http://schemas.openxmlformats.org/package/2006/relationships"><Relationship Id="rId99" Type="http://schemas.openxmlformats.org/officeDocument/2006/relationships/image" Target="../media/image1200.png"/><Relationship Id="rId98" Type="http://schemas.openxmlformats.org/officeDocument/2006/relationships/customXml" Target="../ink/ink1196.xml"/><Relationship Id="rId97" Type="http://schemas.openxmlformats.org/officeDocument/2006/relationships/image" Target="../media/image1199.png"/><Relationship Id="rId96" Type="http://schemas.openxmlformats.org/officeDocument/2006/relationships/customXml" Target="../ink/ink1195.xml"/><Relationship Id="rId95" Type="http://schemas.openxmlformats.org/officeDocument/2006/relationships/image" Target="../media/image1198.png"/><Relationship Id="rId94" Type="http://schemas.openxmlformats.org/officeDocument/2006/relationships/customXml" Target="../ink/ink1194.xml"/><Relationship Id="rId93" Type="http://schemas.openxmlformats.org/officeDocument/2006/relationships/image" Target="../media/image1197.png"/><Relationship Id="rId92" Type="http://schemas.openxmlformats.org/officeDocument/2006/relationships/customXml" Target="../ink/ink1193.xml"/><Relationship Id="rId91" Type="http://schemas.openxmlformats.org/officeDocument/2006/relationships/image" Target="../media/image1196.png"/><Relationship Id="rId90" Type="http://schemas.openxmlformats.org/officeDocument/2006/relationships/customXml" Target="../ink/ink1192.xml"/><Relationship Id="rId9" Type="http://schemas.openxmlformats.org/officeDocument/2006/relationships/image" Target="../media/image1155.png"/><Relationship Id="rId89" Type="http://schemas.openxmlformats.org/officeDocument/2006/relationships/image" Target="../media/image1195.png"/><Relationship Id="rId88" Type="http://schemas.openxmlformats.org/officeDocument/2006/relationships/customXml" Target="../ink/ink1191.xml"/><Relationship Id="rId87" Type="http://schemas.openxmlformats.org/officeDocument/2006/relationships/image" Target="../media/image1194.png"/><Relationship Id="rId86" Type="http://schemas.openxmlformats.org/officeDocument/2006/relationships/customXml" Target="../ink/ink1190.xml"/><Relationship Id="rId85" Type="http://schemas.openxmlformats.org/officeDocument/2006/relationships/image" Target="../media/image1193.png"/><Relationship Id="rId84" Type="http://schemas.openxmlformats.org/officeDocument/2006/relationships/customXml" Target="../ink/ink1189.xml"/><Relationship Id="rId83" Type="http://schemas.openxmlformats.org/officeDocument/2006/relationships/image" Target="../media/image1192.png"/><Relationship Id="rId82" Type="http://schemas.openxmlformats.org/officeDocument/2006/relationships/customXml" Target="../ink/ink1188.xml"/><Relationship Id="rId818" Type="http://schemas.openxmlformats.org/officeDocument/2006/relationships/slideLayout" Target="../slideLayouts/slideLayout1.xml"/><Relationship Id="rId817" Type="http://schemas.openxmlformats.org/officeDocument/2006/relationships/tags" Target="../tags/tag66.xml"/><Relationship Id="rId816" Type="http://schemas.openxmlformats.org/officeDocument/2006/relationships/image" Target="../media/image1555.png"/><Relationship Id="rId815" Type="http://schemas.openxmlformats.org/officeDocument/2006/relationships/customXml" Target="../ink/ink1557.xml"/><Relationship Id="rId814" Type="http://schemas.openxmlformats.org/officeDocument/2006/relationships/image" Target="../media/image1554.png"/><Relationship Id="rId813" Type="http://schemas.openxmlformats.org/officeDocument/2006/relationships/customXml" Target="../ink/ink1556.xml"/><Relationship Id="rId812" Type="http://schemas.openxmlformats.org/officeDocument/2006/relationships/image" Target="../media/image1553.png"/><Relationship Id="rId811" Type="http://schemas.openxmlformats.org/officeDocument/2006/relationships/customXml" Target="../ink/ink1555.xml"/><Relationship Id="rId810" Type="http://schemas.openxmlformats.org/officeDocument/2006/relationships/image" Target="../media/image1552.png"/><Relationship Id="rId81" Type="http://schemas.openxmlformats.org/officeDocument/2006/relationships/image" Target="../media/image1191.png"/><Relationship Id="rId809" Type="http://schemas.openxmlformats.org/officeDocument/2006/relationships/customXml" Target="../ink/ink1554.xml"/><Relationship Id="rId808" Type="http://schemas.openxmlformats.org/officeDocument/2006/relationships/image" Target="../media/image1551.png"/><Relationship Id="rId807" Type="http://schemas.openxmlformats.org/officeDocument/2006/relationships/customXml" Target="../ink/ink1553.xml"/><Relationship Id="rId806" Type="http://schemas.openxmlformats.org/officeDocument/2006/relationships/image" Target="../media/image1550.png"/><Relationship Id="rId805" Type="http://schemas.openxmlformats.org/officeDocument/2006/relationships/customXml" Target="../ink/ink1552.xml"/><Relationship Id="rId804" Type="http://schemas.openxmlformats.org/officeDocument/2006/relationships/image" Target="../media/image1549.png"/><Relationship Id="rId803" Type="http://schemas.openxmlformats.org/officeDocument/2006/relationships/customXml" Target="../ink/ink1551.xml"/><Relationship Id="rId802" Type="http://schemas.openxmlformats.org/officeDocument/2006/relationships/image" Target="../media/image1548.png"/><Relationship Id="rId801" Type="http://schemas.openxmlformats.org/officeDocument/2006/relationships/customXml" Target="../ink/ink1550.xml"/><Relationship Id="rId800" Type="http://schemas.openxmlformats.org/officeDocument/2006/relationships/image" Target="../media/image1547.png"/><Relationship Id="rId80" Type="http://schemas.openxmlformats.org/officeDocument/2006/relationships/customXml" Target="../ink/ink1187.xml"/><Relationship Id="rId8" Type="http://schemas.openxmlformats.org/officeDocument/2006/relationships/customXml" Target="../ink/ink1151.xml"/><Relationship Id="rId799" Type="http://schemas.openxmlformats.org/officeDocument/2006/relationships/customXml" Target="../ink/ink1549.xml"/><Relationship Id="rId798" Type="http://schemas.openxmlformats.org/officeDocument/2006/relationships/image" Target="../media/image1546.png"/><Relationship Id="rId797" Type="http://schemas.openxmlformats.org/officeDocument/2006/relationships/customXml" Target="../ink/ink1548.xml"/><Relationship Id="rId796" Type="http://schemas.openxmlformats.org/officeDocument/2006/relationships/image" Target="../media/image1545.png"/><Relationship Id="rId795" Type="http://schemas.openxmlformats.org/officeDocument/2006/relationships/customXml" Target="../ink/ink1547.xml"/><Relationship Id="rId794" Type="http://schemas.openxmlformats.org/officeDocument/2006/relationships/customXml" Target="../ink/ink1546.xml"/><Relationship Id="rId793" Type="http://schemas.openxmlformats.org/officeDocument/2006/relationships/image" Target="../media/image1544.png"/><Relationship Id="rId792" Type="http://schemas.openxmlformats.org/officeDocument/2006/relationships/customXml" Target="../ink/ink1545.xml"/><Relationship Id="rId791" Type="http://schemas.openxmlformats.org/officeDocument/2006/relationships/image" Target="../media/image1543.png"/><Relationship Id="rId790" Type="http://schemas.openxmlformats.org/officeDocument/2006/relationships/customXml" Target="../ink/ink1544.xml"/><Relationship Id="rId79" Type="http://schemas.openxmlformats.org/officeDocument/2006/relationships/image" Target="../media/image1190.png"/><Relationship Id="rId789" Type="http://schemas.openxmlformats.org/officeDocument/2006/relationships/customXml" Target="../ink/ink1543.xml"/><Relationship Id="rId788" Type="http://schemas.openxmlformats.org/officeDocument/2006/relationships/image" Target="../media/image1542.png"/><Relationship Id="rId787" Type="http://schemas.openxmlformats.org/officeDocument/2006/relationships/customXml" Target="../ink/ink1542.xml"/><Relationship Id="rId786" Type="http://schemas.openxmlformats.org/officeDocument/2006/relationships/image" Target="../media/image1541.png"/><Relationship Id="rId785" Type="http://schemas.openxmlformats.org/officeDocument/2006/relationships/customXml" Target="../ink/ink1541.xml"/><Relationship Id="rId784" Type="http://schemas.openxmlformats.org/officeDocument/2006/relationships/image" Target="../media/image1540.png"/><Relationship Id="rId783" Type="http://schemas.openxmlformats.org/officeDocument/2006/relationships/customXml" Target="../ink/ink1540.xml"/><Relationship Id="rId782" Type="http://schemas.openxmlformats.org/officeDocument/2006/relationships/image" Target="../media/image1539.png"/><Relationship Id="rId781" Type="http://schemas.openxmlformats.org/officeDocument/2006/relationships/customXml" Target="../ink/ink1539.xml"/><Relationship Id="rId780" Type="http://schemas.openxmlformats.org/officeDocument/2006/relationships/image" Target="../media/image1538.png"/><Relationship Id="rId78" Type="http://schemas.openxmlformats.org/officeDocument/2006/relationships/customXml" Target="../ink/ink1186.xml"/><Relationship Id="rId779" Type="http://schemas.openxmlformats.org/officeDocument/2006/relationships/customXml" Target="../ink/ink1538.xml"/><Relationship Id="rId778" Type="http://schemas.openxmlformats.org/officeDocument/2006/relationships/image" Target="../media/image1537.png"/><Relationship Id="rId777" Type="http://schemas.openxmlformats.org/officeDocument/2006/relationships/customXml" Target="../ink/ink1537.xml"/><Relationship Id="rId776" Type="http://schemas.openxmlformats.org/officeDocument/2006/relationships/image" Target="../media/image1536.png"/><Relationship Id="rId775" Type="http://schemas.openxmlformats.org/officeDocument/2006/relationships/customXml" Target="../ink/ink1536.xml"/><Relationship Id="rId774" Type="http://schemas.openxmlformats.org/officeDocument/2006/relationships/image" Target="../media/image1535.png"/><Relationship Id="rId773" Type="http://schemas.openxmlformats.org/officeDocument/2006/relationships/customXml" Target="../ink/ink1535.xml"/><Relationship Id="rId772" Type="http://schemas.openxmlformats.org/officeDocument/2006/relationships/image" Target="../media/image1534.png"/><Relationship Id="rId771" Type="http://schemas.openxmlformats.org/officeDocument/2006/relationships/customXml" Target="../ink/ink1534.xml"/><Relationship Id="rId770" Type="http://schemas.openxmlformats.org/officeDocument/2006/relationships/image" Target="../media/image1533.png"/><Relationship Id="rId77" Type="http://schemas.openxmlformats.org/officeDocument/2006/relationships/image" Target="../media/image1189.png"/><Relationship Id="rId769" Type="http://schemas.openxmlformats.org/officeDocument/2006/relationships/customXml" Target="../ink/ink1533.xml"/><Relationship Id="rId768" Type="http://schemas.openxmlformats.org/officeDocument/2006/relationships/image" Target="../media/image1532.png"/><Relationship Id="rId767" Type="http://schemas.openxmlformats.org/officeDocument/2006/relationships/customXml" Target="../ink/ink1532.xml"/><Relationship Id="rId766" Type="http://schemas.openxmlformats.org/officeDocument/2006/relationships/image" Target="../media/image1531.png"/><Relationship Id="rId765" Type="http://schemas.openxmlformats.org/officeDocument/2006/relationships/customXml" Target="../ink/ink1531.xml"/><Relationship Id="rId764" Type="http://schemas.openxmlformats.org/officeDocument/2006/relationships/image" Target="../media/image1530.png"/><Relationship Id="rId763" Type="http://schemas.openxmlformats.org/officeDocument/2006/relationships/customXml" Target="../ink/ink1530.xml"/><Relationship Id="rId762" Type="http://schemas.openxmlformats.org/officeDocument/2006/relationships/image" Target="../media/image1529.png"/><Relationship Id="rId761" Type="http://schemas.openxmlformats.org/officeDocument/2006/relationships/customXml" Target="../ink/ink1529.xml"/><Relationship Id="rId760" Type="http://schemas.openxmlformats.org/officeDocument/2006/relationships/image" Target="../media/image1528.png"/><Relationship Id="rId76" Type="http://schemas.openxmlformats.org/officeDocument/2006/relationships/customXml" Target="../ink/ink1185.xml"/><Relationship Id="rId759" Type="http://schemas.openxmlformats.org/officeDocument/2006/relationships/customXml" Target="../ink/ink1528.xml"/><Relationship Id="rId758" Type="http://schemas.openxmlformats.org/officeDocument/2006/relationships/image" Target="../media/image1527.png"/><Relationship Id="rId757" Type="http://schemas.openxmlformats.org/officeDocument/2006/relationships/customXml" Target="../ink/ink1527.xml"/><Relationship Id="rId756" Type="http://schemas.openxmlformats.org/officeDocument/2006/relationships/image" Target="../media/image1526.png"/><Relationship Id="rId755" Type="http://schemas.openxmlformats.org/officeDocument/2006/relationships/customXml" Target="../ink/ink1526.xml"/><Relationship Id="rId754" Type="http://schemas.openxmlformats.org/officeDocument/2006/relationships/image" Target="../media/image1525.png"/><Relationship Id="rId753" Type="http://schemas.openxmlformats.org/officeDocument/2006/relationships/customXml" Target="../ink/ink1525.xml"/><Relationship Id="rId752" Type="http://schemas.openxmlformats.org/officeDocument/2006/relationships/image" Target="../media/image1524.png"/><Relationship Id="rId751" Type="http://schemas.openxmlformats.org/officeDocument/2006/relationships/customXml" Target="../ink/ink1524.xml"/><Relationship Id="rId750" Type="http://schemas.openxmlformats.org/officeDocument/2006/relationships/image" Target="../media/image1523.png"/><Relationship Id="rId75" Type="http://schemas.openxmlformats.org/officeDocument/2006/relationships/image" Target="../media/image1188.png"/><Relationship Id="rId749" Type="http://schemas.openxmlformats.org/officeDocument/2006/relationships/customXml" Target="../ink/ink1523.xml"/><Relationship Id="rId748" Type="http://schemas.openxmlformats.org/officeDocument/2006/relationships/image" Target="../media/image1522.png"/><Relationship Id="rId747" Type="http://schemas.openxmlformats.org/officeDocument/2006/relationships/customXml" Target="../ink/ink1522.xml"/><Relationship Id="rId746" Type="http://schemas.openxmlformats.org/officeDocument/2006/relationships/image" Target="../media/image1521.png"/><Relationship Id="rId745" Type="http://schemas.openxmlformats.org/officeDocument/2006/relationships/customXml" Target="../ink/ink1521.xml"/><Relationship Id="rId744" Type="http://schemas.openxmlformats.org/officeDocument/2006/relationships/image" Target="../media/image1520.png"/><Relationship Id="rId743" Type="http://schemas.openxmlformats.org/officeDocument/2006/relationships/customXml" Target="../ink/ink1520.xml"/><Relationship Id="rId742" Type="http://schemas.openxmlformats.org/officeDocument/2006/relationships/image" Target="../media/image1519.png"/><Relationship Id="rId741" Type="http://schemas.openxmlformats.org/officeDocument/2006/relationships/customXml" Target="../ink/ink1519.xml"/><Relationship Id="rId740" Type="http://schemas.openxmlformats.org/officeDocument/2006/relationships/image" Target="../media/image1518.png"/><Relationship Id="rId74" Type="http://schemas.openxmlformats.org/officeDocument/2006/relationships/customXml" Target="../ink/ink1184.xml"/><Relationship Id="rId739" Type="http://schemas.openxmlformats.org/officeDocument/2006/relationships/customXml" Target="../ink/ink1518.xml"/><Relationship Id="rId738" Type="http://schemas.openxmlformats.org/officeDocument/2006/relationships/image" Target="../media/image1517.png"/><Relationship Id="rId737" Type="http://schemas.openxmlformats.org/officeDocument/2006/relationships/customXml" Target="../ink/ink1517.xml"/><Relationship Id="rId736" Type="http://schemas.openxmlformats.org/officeDocument/2006/relationships/image" Target="../media/image1516.png"/><Relationship Id="rId735" Type="http://schemas.openxmlformats.org/officeDocument/2006/relationships/customXml" Target="../ink/ink1516.xml"/><Relationship Id="rId734" Type="http://schemas.openxmlformats.org/officeDocument/2006/relationships/image" Target="../media/image1515.png"/><Relationship Id="rId733" Type="http://schemas.openxmlformats.org/officeDocument/2006/relationships/customXml" Target="../ink/ink1515.xml"/><Relationship Id="rId732" Type="http://schemas.openxmlformats.org/officeDocument/2006/relationships/image" Target="../media/image1514.png"/><Relationship Id="rId731" Type="http://schemas.openxmlformats.org/officeDocument/2006/relationships/customXml" Target="../ink/ink1514.xml"/><Relationship Id="rId730" Type="http://schemas.openxmlformats.org/officeDocument/2006/relationships/image" Target="../media/image1513.png"/><Relationship Id="rId73" Type="http://schemas.openxmlformats.org/officeDocument/2006/relationships/image" Target="../media/image1187.png"/><Relationship Id="rId729" Type="http://schemas.openxmlformats.org/officeDocument/2006/relationships/customXml" Target="../ink/ink1513.xml"/><Relationship Id="rId728" Type="http://schemas.openxmlformats.org/officeDocument/2006/relationships/image" Target="../media/image1512.png"/><Relationship Id="rId727" Type="http://schemas.openxmlformats.org/officeDocument/2006/relationships/customXml" Target="../ink/ink1512.xml"/><Relationship Id="rId726" Type="http://schemas.openxmlformats.org/officeDocument/2006/relationships/image" Target="../media/image1511.png"/><Relationship Id="rId725" Type="http://schemas.openxmlformats.org/officeDocument/2006/relationships/customXml" Target="../ink/ink1511.xml"/><Relationship Id="rId724" Type="http://schemas.openxmlformats.org/officeDocument/2006/relationships/image" Target="../media/image1510.png"/><Relationship Id="rId723" Type="http://schemas.openxmlformats.org/officeDocument/2006/relationships/customXml" Target="../ink/ink1510.xml"/><Relationship Id="rId722" Type="http://schemas.openxmlformats.org/officeDocument/2006/relationships/image" Target="../media/image1509.png"/><Relationship Id="rId721" Type="http://schemas.openxmlformats.org/officeDocument/2006/relationships/customXml" Target="../ink/ink1509.xml"/><Relationship Id="rId720" Type="http://schemas.openxmlformats.org/officeDocument/2006/relationships/image" Target="../media/image1508.png"/><Relationship Id="rId72" Type="http://schemas.openxmlformats.org/officeDocument/2006/relationships/customXml" Target="../ink/ink1183.xml"/><Relationship Id="rId719" Type="http://schemas.openxmlformats.org/officeDocument/2006/relationships/customXml" Target="../ink/ink1508.xml"/><Relationship Id="rId718" Type="http://schemas.openxmlformats.org/officeDocument/2006/relationships/image" Target="../media/image1507.png"/><Relationship Id="rId717" Type="http://schemas.openxmlformats.org/officeDocument/2006/relationships/customXml" Target="../ink/ink1507.xml"/><Relationship Id="rId716" Type="http://schemas.openxmlformats.org/officeDocument/2006/relationships/image" Target="../media/image1506.png"/><Relationship Id="rId715" Type="http://schemas.openxmlformats.org/officeDocument/2006/relationships/customXml" Target="../ink/ink1506.xml"/><Relationship Id="rId714" Type="http://schemas.openxmlformats.org/officeDocument/2006/relationships/image" Target="../media/image1505.png"/><Relationship Id="rId713" Type="http://schemas.openxmlformats.org/officeDocument/2006/relationships/customXml" Target="../ink/ink1505.xml"/><Relationship Id="rId712" Type="http://schemas.openxmlformats.org/officeDocument/2006/relationships/image" Target="../media/image1504.png"/><Relationship Id="rId711" Type="http://schemas.openxmlformats.org/officeDocument/2006/relationships/customXml" Target="../ink/ink1504.xml"/><Relationship Id="rId710" Type="http://schemas.openxmlformats.org/officeDocument/2006/relationships/image" Target="../media/image1503.png"/><Relationship Id="rId71" Type="http://schemas.openxmlformats.org/officeDocument/2006/relationships/image" Target="../media/image1186.png"/><Relationship Id="rId709" Type="http://schemas.openxmlformats.org/officeDocument/2006/relationships/customXml" Target="../ink/ink1503.xml"/><Relationship Id="rId708" Type="http://schemas.openxmlformats.org/officeDocument/2006/relationships/image" Target="../media/image1502.png"/><Relationship Id="rId707" Type="http://schemas.openxmlformats.org/officeDocument/2006/relationships/customXml" Target="../ink/ink1502.xml"/><Relationship Id="rId706" Type="http://schemas.openxmlformats.org/officeDocument/2006/relationships/image" Target="../media/image1501.png"/><Relationship Id="rId705" Type="http://schemas.openxmlformats.org/officeDocument/2006/relationships/customXml" Target="../ink/ink1501.xml"/><Relationship Id="rId704" Type="http://schemas.openxmlformats.org/officeDocument/2006/relationships/image" Target="../media/image1500.png"/><Relationship Id="rId703" Type="http://schemas.openxmlformats.org/officeDocument/2006/relationships/customXml" Target="../ink/ink1500.xml"/><Relationship Id="rId702" Type="http://schemas.openxmlformats.org/officeDocument/2006/relationships/image" Target="../media/image1499.png"/><Relationship Id="rId701" Type="http://schemas.openxmlformats.org/officeDocument/2006/relationships/customXml" Target="../ink/ink1499.xml"/><Relationship Id="rId700" Type="http://schemas.openxmlformats.org/officeDocument/2006/relationships/image" Target="../media/image1498.png"/><Relationship Id="rId70" Type="http://schemas.openxmlformats.org/officeDocument/2006/relationships/customXml" Target="../ink/ink1182.xml"/><Relationship Id="rId7" Type="http://schemas.openxmlformats.org/officeDocument/2006/relationships/image" Target="../media/image1154.png"/><Relationship Id="rId699" Type="http://schemas.openxmlformats.org/officeDocument/2006/relationships/customXml" Target="../ink/ink1498.xml"/><Relationship Id="rId698" Type="http://schemas.openxmlformats.org/officeDocument/2006/relationships/image" Target="../media/image1497.png"/><Relationship Id="rId697" Type="http://schemas.openxmlformats.org/officeDocument/2006/relationships/customXml" Target="../ink/ink1497.xml"/><Relationship Id="rId696" Type="http://schemas.openxmlformats.org/officeDocument/2006/relationships/image" Target="../media/image1496.png"/><Relationship Id="rId695" Type="http://schemas.openxmlformats.org/officeDocument/2006/relationships/customXml" Target="../ink/ink1496.xml"/><Relationship Id="rId694" Type="http://schemas.openxmlformats.org/officeDocument/2006/relationships/image" Target="../media/image1495.png"/><Relationship Id="rId693" Type="http://schemas.openxmlformats.org/officeDocument/2006/relationships/customXml" Target="../ink/ink1495.xml"/><Relationship Id="rId692" Type="http://schemas.openxmlformats.org/officeDocument/2006/relationships/image" Target="../media/image1494.png"/><Relationship Id="rId691" Type="http://schemas.openxmlformats.org/officeDocument/2006/relationships/customXml" Target="../ink/ink1494.xml"/><Relationship Id="rId690" Type="http://schemas.openxmlformats.org/officeDocument/2006/relationships/image" Target="../media/image1493.png"/><Relationship Id="rId69" Type="http://schemas.openxmlformats.org/officeDocument/2006/relationships/image" Target="../media/image1185.png"/><Relationship Id="rId689" Type="http://schemas.openxmlformats.org/officeDocument/2006/relationships/customXml" Target="../ink/ink1493.xml"/><Relationship Id="rId688" Type="http://schemas.openxmlformats.org/officeDocument/2006/relationships/image" Target="../media/image1492.png"/><Relationship Id="rId687" Type="http://schemas.openxmlformats.org/officeDocument/2006/relationships/customXml" Target="../ink/ink1492.xml"/><Relationship Id="rId686" Type="http://schemas.openxmlformats.org/officeDocument/2006/relationships/image" Target="../media/image1491.png"/><Relationship Id="rId685" Type="http://schemas.openxmlformats.org/officeDocument/2006/relationships/customXml" Target="../ink/ink1491.xml"/><Relationship Id="rId684" Type="http://schemas.openxmlformats.org/officeDocument/2006/relationships/image" Target="../media/image1490.png"/><Relationship Id="rId683" Type="http://schemas.openxmlformats.org/officeDocument/2006/relationships/customXml" Target="../ink/ink1490.xml"/><Relationship Id="rId682" Type="http://schemas.openxmlformats.org/officeDocument/2006/relationships/image" Target="../media/image1489.png"/><Relationship Id="rId681" Type="http://schemas.openxmlformats.org/officeDocument/2006/relationships/customXml" Target="../ink/ink1489.xml"/><Relationship Id="rId680" Type="http://schemas.openxmlformats.org/officeDocument/2006/relationships/image" Target="../media/image1488.png"/><Relationship Id="rId68" Type="http://schemas.openxmlformats.org/officeDocument/2006/relationships/customXml" Target="../ink/ink1181.xml"/><Relationship Id="rId679" Type="http://schemas.openxmlformats.org/officeDocument/2006/relationships/customXml" Target="../ink/ink1488.xml"/><Relationship Id="rId678" Type="http://schemas.openxmlformats.org/officeDocument/2006/relationships/image" Target="../media/image1487.png"/><Relationship Id="rId677" Type="http://schemas.openxmlformats.org/officeDocument/2006/relationships/customXml" Target="../ink/ink1487.xml"/><Relationship Id="rId676" Type="http://schemas.openxmlformats.org/officeDocument/2006/relationships/image" Target="../media/image1486.png"/><Relationship Id="rId675" Type="http://schemas.openxmlformats.org/officeDocument/2006/relationships/customXml" Target="../ink/ink1486.xml"/><Relationship Id="rId674" Type="http://schemas.openxmlformats.org/officeDocument/2006/relationships/image" Target="../media/image1485.png"/><Relationship Id="rId673" Type="http://schemas.openxmlformats.org/officeDocument/2006/relationships/customXml" Target="../ink/ink1485.xml"/><Relationship Id="rId672" Type="http://schemas.openxmlformats.org/officeDocument/2006/relationships/image" Target="../media/image1484.png"/><Relationship Id="rId671" Type="http://schemas.openxmlformats.org/officeDocument/2006/relationships/customXml" Target="../ink/ink1484.xml"/><Relationship Id="rId670" Type="http://schemas.openxmlformats.org/officeDocument/2006/relationships/image" Target="../media/image1483.png"/><Relationship Id="rId67" Type="http://schemas.openxmlformats.org/officeDocument/2006/relationships/image" Target="../media/image1184.png"/><Relationship Id="rId669" Type="http://schemas.openxmlformats.org/officeDocument/2006/relationships/customXml" Target="../ink/ink1483.xml"/><Relationship Id="rId668" Type="http://schemas.openxmlformats.org/officeDocument/2006/relationships/image" Target="../media/image1482.png"/><Relationship Id="rId667" Type="http://schemas.openxmlformats.org/officeDocument/2006/relationships/customXml" Target="../ink/ink1482.xml"/><Relationship Id="rId666" Type="http://schemas.openxmlformats.org/officeDocument/2006/relationships/image" Target="../media/image1481.png"/><Relationship Id="rId665" Type="http://schemas.openxmlformats.org/officeDocument/2006/relationships/customXml" Target="../ink/ink1481.xml"/><Relationship Id="rId664" Type="http://schemas.openxmlformats.org/officeDocument/2006/relationships/image" Target="../media/image1480.png"/><Relationship Id="rId663" Type="http://schemas.openxmlformats.org/officeDocument/2006/relationships/customXml" Target="../ink/ink1480.xml"/><Relationship Id="rId662" Type="http://schemas.openxmlformats.org/officeDocument/2006/relationships/image" Target="../media/image1479.png"/><Relationship Id="rId661" Type="http://schemas.openxmlformats.org/officeDocument/2006/relationships/customXml" Target="../ink/ink1479.xml"/><Relationship Id="rId660" Type="http://schemas.openxmlformats.org/officeDocument/2006/relationships/image" Target="../media/image1478.png"/><Relationship Id="rId66" Type="http://schemas.openxmlformats.org/officeDocument/2006/relationships/customXml" Target="../ink/ink1180.xml"/><Relationship Id="rId659" Type="http://schemas.openxmlformats.org/officeDocument/2006/relationships/customXml" Target="../ink/ink1478.xml"/><Relationship Id="rId658" Type="http://schemas.openxmlformats.org/officeDocument/2006/relationships/image" Target="../media/image1477.png"/><Relationship Id="rId657" Type="http://schemas.openxmlformats.org/officeDocument/2006/relationships/customXml" Target="../ink/ink1477.xml"/><Relationship Id="rId656" Type="http://schemas.openxmlformats.org/officeDocument/2006/relationships/image" Target="../media/image1476.png"/><Relationship Id="rId655" Type="http://schemas.openxmlformats.org/officeDocument/2006/relationships/customXml" Target="../ink/ink1476.xml"/><Relationship Id="rId654" Type="http://schemas.openxmlformats.org/officeDocument/2006/relationships/image" Target="../media/image1475.png"/><Relationship Id="rId653" Type="http://schemas.openxmlformats.org/officeDocument/2006/relationships/customXml" Target="../ink/ink1475.xml"/><Relationship Id="rId652" Type="http://schemas.openxmlformats.org/officeDocument/2006/relationships/image" Target="../media/image1474.png"/><Relationship Id="rId651" Type="http://schemas.openxmlformats.org/officeDocument/2006/relationships/customXml" Target="../ink/ink1474.xml"/><Relationship Id="rId650" Type="http://schemas.openxmlformats.org/officeDocument/2006/relationships/image" Target="../media/image1473.png"/><Relationship Id="rId65" Type="http://schemas.openxmlformats.org/officeDocument/2006/relationships/image" Target="../media/image1183.png"/><Relationship Id="rId649" Type="http://schemas.openxmlformats.org/officeDocument/2006/relationships/customXml" Target="../ink/ink1473.xml"/><Relationship Id="rId648" Type="http://schemas.openxmlformats.org/officeDocument/2006/relationships/image" Target="../media/image1472.png"/><Relationship Id="rId647" Type="http://schemas.openxmlformats.org/officeDocument/2006/relationships/customXml" Target="../ink/ink1472.xml"/><Relationship Id="rId646" Type="http://schemas.openxmlformats.org/officeDocument/2006/relationships/image" Target="../media/image1471.png"/><Relationship Id="rId645" Type="http://schemas.openxmlformats.org/officeDocument/2006/relationships/customXml" Target="../ink/ink1471.xml"/><Relationship Id="rId644" Type="http://schemas.openxmlformats.org/officeDocument/2006/relationships/image" Target="../media/image1470.png"/><Relationship Id="rId643" Type="http://schemas.openxmlformats.org/officeDocument/2006/relationships/customXml" Target="../ink/ink1470.xml"/><Relationship Id="rId642" Type="http://schemas.openxmlformats.org/officeDocument/2006/relationships/image" Target="../media/image1469.png"/><Relationship Id="rId641" Type="http://schemas.openxmlformats.org/officeDocument/2006/relationships/customXml" Target="../ink/ink1469.xml"/><Relationship Id="rId640" Type="http://schemas.openxmlformats.org/officeDocument/2006/relationships/image" Target="../media/image1468.png"/><Relationship Id="rId64" Type="http://schemas.openxmlformats.org/officeDocument/2006/relationships/customXml" Target="../ink/ink1179.xml"/><Relationship Id="rId639" Type="http://schemas.openxmlformats.org/officeDocument/2006/relationships/customXml" Target="../ink/ink1468.xml"/><Relationship Id="rId638" Type="http://schemas.openxmlformats.org/officeDocument/2006/relationships/image" Target="../media/image1467.png"/><Relationship Id="rId637" Type="http://schemas.openxmlformats.org/officeDocument/2006/relationships/customXml" Target="../ink/ink1467.xml"/><Relationship Id="rId636" Type="http://schemas.openxmlformats.org/officeDocument/2006/relationships/image" Target="../media/image1466.png"/><Relationship Id="rId635" Type="http://schemas.openxmlformats.org/officeDocument/2006/relationships/customXml" Target="../ink/ink1466.xml"/><Relationship Id="rId634" Type="http://schemas.openxmlformats.org/officeDocument/2006/relationships/image" Target="../media/image1465.png"/><Relationship Id="rId633" Type="http://schemas.openxmlformats.org/officeDocument/2006/relationships/customXml" Target="../ink/ink1465.xml"/><Relationship Id="rId632" Type="http://schemas.openxmlformats.org/officeDocument/2006/relationships/image" Target="../media/image1464.png"/><Relationship Id="rId631" Type="http://schemas.openxmlformats.org/officeDocument/2006/relationships/customXml" Target="../ink/ink1464.xml"/><Relationship Id="rId630" Type="http://schemas.openxmlformats.org/officeDocument/2006/relationships/image" Target="../media/image1463.png"/><Relationship Id="rId63" Type="http://schemas.openxmlformats.org/officeDocument/2006/relationships/image" Target="../media/image1182.png"/><Relationship Id="rId629" Type="http://schemas.openxmlformats.org/officeDocument/2006/relationships/customXml" Target="../ink/ink1463.xml"/><Relationship Id="rId628" Type="http://schemas.openxmlformats.org/officeDocument/2006/relationships/image" Target="../media/image1462.png"/><Relationship Id="rId627" Type="http://schemas.openxmlformats.org/officeDocument/2006/relationships/customXml" Target="../ink/ink1462.xml"/><Relationship Id="rId626" Type="http://schemas.openxmlformats.org/officeDocument/2006/relationships/image" Target="../media/image1461.png"/><Relationship Id="rId625" Type="http://schemas.openxmlformats.org/officeDocument/2006/relationships/customXml" Target="../ink/ink1461.xml"/><Relationship Id="rId624" Type="http://schemas.openxmlformats.org/officeDocument/2006/relationships/image" Target="../media/image1460.png"/><Relationship Id="rId623" Type="http://schemas.openxmlformats.org/officeDocument/2006/relationships/customXml" Target="../ink/ink1460.xml"/><Relationship Id="rId622" Type="http://schemas.openxmlformats.org/officeDocument/2006/relationships/image" Target="../media/image1459.png"/><Relationship Id="rId621" Type="http://schemas.openxmlformats.org/officeDocument/2006/relationships/customXml" Target="../ink/ink1459.xml"/><Relationship Id="rId620" Type="http://schemas.openxmlformats.org/officeDocument/2006/relationships/image" Target="../media/image1458.png"/><Relationship Id="rId62" Type="http://schemas.openxmlformats.org/officeDocument/2006/relationships/customXml" Target="../ink/ink1178.xml"/><Relationship Id="rId619" Type="http://schemas.openxmlformats.org/officeDocument/2006/relationships/customXml" Target="../ink/ink1458.xml"/><Relationship Id="rId618" Type="http://schemas.openxmlformats.org/officeDocument/2006/relationships/image" Target="../media/image1457.png"/><Relationship Id="rId617" Type="http://schemas.openxmlformats.org/officeDocument/2006/relationships/customXml" Target="../ink/ink1457.xml"/><Relationship Id="rId616" Type="http://schemas.openxmlformats.org/officeDocument/2006/relationships/image" Target="../media/image1456.png"/><Relationship Id="rId615" Type="http://schemas.openxmlformats.org/officeDocument/2006/relationships/customXml" Target="../ink/ink1456.xml"/><Relationship Id="rId614" Type="http://schemas.openxmlformats.org/officeDocument/2006/relationships/image" Target="../media/image1455.png"/><Relationship Id="rId613" Type="http://schemas.openxmlformats.org/officeDocument/2006/relationships/customXml" Target="../ink/ink1455.xml"/><Relationship Id="rId612" Type="http://schemas.openxmlformats.org/officeDocument/2006/relationships/image" Target="../media/image1454.png"/><Relationship Id="rId611" Type="http://schemas.openxmlformats.org/officeDocument/2006/relationships/customXml" Target="../ink/ink1454.xml"/><Relationship Id="rId610" Type="http://schemas.openxmlformats.org/officeDocument/2006/relationships/image" Target="../media/image1453.png"/><Relationship Id="rId61" Type="http://schemas.openxmlformats.org/officeDocument/2006/relationships/image" Target="../media/image1181.png"/><Relationship Id="rId609" Type="http://schemas.openxmlformats.org/officeDocument/2006/relationships/customXml" Target="../ink/ink1453.xml"/><Relationship Id="rId608" Type="http://schemas.openxmlformats.org/officeDocument/2006/relationships/image" Target="../media/image1452.png"/><Relationship Id="rId607" Type="http://schemas.openxmlformats.org/officeDocument/2006/relationships/customXml" Target="../ink/ink1452.xml"/><Relationship Id="rId606" Type="http://schemas.openxmlformats.org/officeDocument/2006/relationships/image" Target="../media/image1451.png"/><Relationship Id="rId605" Type="http://schemas.openxmlformats.org/officeDocument/2006/relationships/customXml" Target="../ink/ink1451.xml"/><Relationship Id="rId604" Type="http://schemas.openxmlformats.org/officeDocument/2006/relationships/image" Target="../media/image1450.png"/><Relationship Id="rId603" Type="http://schemas.openxmlformats.org/officeDocument/2006/relationships/customXml" Target="../ink/ink1450.xml"/><Relationship Id="rId602" Type="http://schemas.openxmlformats.org/officeDocument/2006/relationships/image" Target="../media/image1449.png"/><Relationship Id="rId601" Type="http://schemas.openxmlformats.org/officeDocument/2006/relationships/customXml" Target="../ink/ink1449.xml"/><Relationship Id="rId600" Type="http://schemas.openxmlformats.org/officeDocument/2006/relationships/image" Target="../media/image1448.png"/><Relationship Id="rId60" Type="http://schemas.openxmlformats.org/officeDocument/2006/relationships/customXml" Target="../ink/ink1177.xml"/><Relationship Id="rId6" Type="http://schemas.openxmlformats.org/officeDocument/2006/relationships/customXml" Target="../ink/ink1150.xml"/><Relationship Id="rId599" Type="http://schemas.openxmlformats.org/officeDocument/2006/relationships/customXml" Target="../ink/ink1448.xml"/><Relationship Id="rId598" Type="http://schemas.openxmlformats.org/officeDocument/2006/relationships/image" Target="../media/image1447.png"/><Relationship Id="rId597" Type="http://schemas.openxmlformats.org/officeDocument/2006/relationships/customXml" Target="../ink/ink1447.xml"/><Relationship Id="rId596" Type="http://schemas.openxmlformats.org/officeDocument/2006/relationships/image" Target="../media/image1446.png"/><Relationship Id="rId595" Type="http://schemas.openxmlformats.org/officeDocument/2006/relationships/customXml" Target="../ink/ink1446.xml"/><Relationship Id="rId594" Type="http://schemas.openxmlformats.org/officeDocument/2006/relationships/image" Target="../media/image1445.png"/><Relationship Id="rId593" Type="http://schemas.openxmlformats.org/officeDocument/2006/relationships/customXml" Target="../ink/ink1445.xml"/><Relationship Id="rId592" Type="http://schemas.openxmlformats.org/officeDocument/2006/relationships/image" Target="../media/image1444.png"/><Relationship Id="rId591" Type="http://schemas.openxmlformats.org/officeDocument/2006/relationships/customXml" Target="../ink/ink1444.xml"/><Relationship Id="rId590" Type="http://schemas.openxmlformats.org/officeDocument/2006/relationships/image" Target="../media/image1443.png"/><Relationship Id="rId59" Type="http://schemas.openxmlformats.org/officeDocument/2006/relationships/image" Target="../media/image1180.png"/><Relationship Id="rId589" Type="http://schemas.openxmlformats.org/officeDocument/2006/relationships/customXml" Target="../ink/ink1443.xml"/><Relationship Id="rId588" Type="http://schemas.openxmlformats.org/officeDocument/2006/relationships/image" Target="../media/image1442.png"/><Relationship Id="rId587" Type="http://schemas.openxmlformats.org/officeDocument/2006/relationships/customXml" Target="../ink/ink1442.xml"/><Relationship Id="rId586" Type="http://schemas.openxmlformats.org/officeDocument/2006/relationships/image" Target="../media/image1441.png"/><Relationship Id="rId585" Type="http://schemas.openxmlformats.org/officeDocument/2006/relationships/customXml" Target="../ink/ink1441.xml"/><Relationship Id="rId584" Type="http://schemas.openxmlformats.org/officeDocument/2006/relationships/image" Target="../media/image1440.png"/><Relationship Id="rId583" Type="http://schemas.openxmlformats.org/officeDocument/2006/relationships/customXml" Target="../ink/ink1440.xml"/><Relationship Id="rId582" Type="http://schemas.openxmlformats.org/officeDocument/2006/relationships/image" Target="../media/image1439.png"/><Relationship Id="rId581" Type="http://schemas.openxmlformats.org/officeDocument/2006/relationships/customXml" Target="../ink/ink1439.xml"/><Relationship Id="rId580" Type="http://schemas.openxmlformats.org/officeDocument/2006/relationships/image" Target="../media/image1438.png"/><Relationship Id="rId58" Type="http://schemas.openxmlformats.org/officeDocument/2006/relationships/customXml" Target="../ink/ink1176.xml"/><Relationship Id="rId579" Type="http://schemas.openxmlformats.org/officeDocument/2006/relationships/customXml" Target="../ink/ink1438.xml"/><Relationship Id="rId578" Type="http://schemas.openxmlformats.org/officeDocument/2006/relationships/image" Target="../media/image1437.png"/><Relationship Id="rId577" Type="http://schemas.openxmlformats.org/officeDocument/2006/relationships/customXml" Target="../ink/ink1437.xml"/><Relationship Id="rId576" Type="http://schemas.openxmlformats.org/officeDocument/2006/relationships/image" Target="../media/image1436.png"/><Relationship Id="rId575" Type="http://schemas.openxmlformats.org/officeDocument/2006/relationships/customXml" Target="../ink/ink1436.xml"/><Relationship Id="rId574" Type="http://schemas.openxmlformats.org/officeDocument/2006/relationships/image" Target="../media/image1435.png"/><Relationship Id="rId573" Type="http://schemas.openxmlformats.org/officeDocument/2006/relationships/customXml" Target="../ink/ink1435.xml"/><Relationship Id="rId572" Type="http://schemas.openxmlformats.org/officeDocument/2006/relationships/image" Target="../media/image1434.png"/><Relationship Id="rId571" Type="http://schemas.openxmlformats.org/officeDocument/2006/relationships/customXml" Target="../ink/ink1434.xml"/><Relationship Id="rId570" Type="http://schemas.openxmlformats.org/officeDocument/2006/relationships/image" Target="../media/image1433.png"/><Relationship Id="rId57" Type="http://schemas.openxmlformats.org/officeDocument/2006/relationships/image" Target="../media/image1179.png"/><Relationship Id="rId569" Type="http://schemas.openxmlformats.org/officeDocument/2006/relationships/customXml" Target="../ink/ink1433.xml"/><Relationship Id="rId568" Type="http://schemas.openxmlformats.org/officeDocument/2006/relationships/image" Target="../media/image1432.png"/><Relationship Id="rId567" Type="http://schemas.openxmlformats.org/officeDocument/2006/relationships/customXml" Target="../ink/ink1432.xml"/><Relationship Id="rId566" Type="http://schemas.openxmlformats.org/officeDocument/2006/relationships/image" Target="../media/image1431.png"/><Relationship Id="rId565" Type="http://schemas.openxmlformats.org/officeDocument/2006/relationships/customXml" Target="../ink/ink1431.xml"/><Relationship Id="rId564" Type="http://schemas.openxmlformats.org/officeDocument/2006/relationships/image" Target="../media/image1430.png"/><Relationship Id="rId563" Type="http://schemas.openxmlformats.org/officeDocument/2006/relationships/customXml" Target="../ink/ink1430.xml"/><Relationship Id="rId562" Type="http://schemas.openxmlformats.org/officeDocument/2006/relationships/image" Target="../media/image1429.png"/><Relationship Id="rId561" Type="http://schemas.openxmlformats.org/officeDocument/2006/relationships/customXml" Target="../ink/ink1429.xml"/><Relationship Id="rId560" Type="http://schemas.openxmlformats.org/officeDocument/2006/relationships/image" Target="../media/image1428.png"/><Relationship Id="rId56" Type="http://schemas.openxmlformats.org/officeDocument/2006/relationships/customXml" Target="../ink/ink1175.xml"/><Relationship Id="rId559" Type="http://schemas.openxmlformats.org/officeDocument/2006/relationships/customXml" Target="../ink/ink1428.xml"/><Relationship Id="rId558" Type="http://schemas.openxmlformats.org/officeDocument/2006/relationships/image" Target="../media/image1427.png"/><Relationship Id="rId557" Type="http://schemas.openxmlformats.org/officeDocument/2006/relationships/customXml" Target="../ink/ink1427.xml"/><Relationship Id="rId556" Type="http://schemas.openxmlformats.org/officeDocument/2006/relationships/image" Target="../media/image1426.png"/><Relationship Id="rId555" Type="http://schemas.openxmlformats.org/officeDocument/2006/relationships/customXml" Target="../ink/ink1426.xml"/><Relationship Id="rId554" Type="http://schemas.openxmlformats.org/officeDocument/2006/relationships/image" Target="../media/image1425.png"/><Relationship Id="rId553" Type="http://schemas.openxmlformats.org/officeDocument/2006/relationships/customXml" Target="../ink/ink1425.xml"/><Relationship Id="rId552" Type="http://schemas.openxmlformats.org/officeDocument/2006/relationships/image" Target="../media/image1424.png"/><Relationship Id="rId551" Type="http://schemas.openxmlformats.org/officeDocument/2006/relationships/customXml" Target="../ink/ink1424.xml"/><Relationship Id="rId550" Type="http://schemas.openxmlformats.org/officeDocument/2006/relationships/image" Target="../media/image1423.png"/><Relationship Id="rId55" Type="http://schemas.openxmlformats.org/officeDocument/2006/relationships/image" Target="../media/image1178.png"/><Relationship Id="rId549" Type="http://schemas.openxmlformats.org/officeDocument/2006/relationships/customXml" Target="../ink/ink1423.xml"/><Relationship Id="rId548" Type="http://schemas.openxmlformats.org/officeDocument/2006/relationships/customXml" Target="../ink/ink1422.xml"/><Relationship Id="rId547" Type="http://schemas.openxmlformats.org/officeDocument/2006/relationships/image" Target="../media/image1422.png"/><Relationship Id="rId546" Type="http://schemas.openxmlformats.org/officeDocument/2006/relationships/customXml" Target="../ink/ink1421.xml"/><Relationship Id="rId545" Type="http://schemas.openxmlformats.org/officeDocument/2006/relationships/image" Target="../media/image1421.png"/><Relationship Id="rId544" Type="http://schemas.openxmlformats.org/officeDocument/2006/relationships/customXml" Target="../ink/ink1420.xml"/><Relationship Id="rId543" Type="http://schemas.openxmlformats.org/officeDocument/2006/relationships/image" Target="../media/image1420.png"/><Relationship Id="rId542" Type="http://schemas.openxmlformats.org/officeDocument/2006/relationships/customXml" Target="../ink/ink1419.xml"/><Relationship Id="rId541" Type="http://schemas.openxmlformats.org/officeDocument/2006/relationships/image" Target="../media/image1419.png"/><Relationship Id="rId540" Type="http://schemas.openxmlformats.org/officeDocument/2006/relationships/customXml" Target="../ink/ink1418.xml"/><Relationship Id="rId54" Type="http://schemas.openxmlformats.org/officeDocument/2006/relationships/customXml" Target="../ink/ink1174.xml"/><Relationship Id="rId539" Type="http://schemas.openxmlformats.org/officeDocument/2006/relationships/image" Target="../media/image1418.png"/><Relationship Id="rId538" Type="http://schemas.openxmlformats.org/officeDocument/2006/relationships/customXml" Target="../ink/ink1417.xml"/><Relationship Id="rId537" Type="http://schemas.openxmlformats.org/officeDocument/2006/relationships/image" Target="../media/image1417.png"/><Relationship Id="rId536" Type="http://schemas.openxmlformats.org/officeDocument/2006/relationships/customXml" Target="../ink/ink1416.xml"/><Relationship Id="rId535" Type="http://schemas.openxmlformats.org/officeDocument/2006/relationships/image" Target="../media/image1416.png"/><Relationship Id="rId534" Type="http://schemas.openxmlformats.org/officeDocument/2006/relationships/customXml" Target="../ink/ink1415.xml"/><Relationship Id="rId533" Type="http://schemas.openxmlformats.org/officeDocument/2006/relationships/image" Target="../media/image1415.png"/><Relationship Id="rId532" Type="http://schemas.openxmlformats.org/officeDocument/2006/relationships/customXml" Target="../ink/ink1414.xml"/><Relationship Id="rId531" Type="http://schemas.openxmlformats.org/officeDocument/2006/relationships/image" Target="../media/image1414.png"/><Relationship Id="rId530" Type="http://schemas.openxmlformats.org/officeDocument/2006/relationships/customXml" Target="../ink/ink1413.xml"/><Relationship Id="rId53" Type="http://schemas.openxmlformats.org/officeDocument/2006/relationships/image" Target="../media/image1177.png"/><Relationship Id="rId529" Type="http://schemas.openxmlformats.org/officeDocument/2006/relationships/image" Target="../media/image1413.png"/><Relationship Id="rId528" Type="http://schemas.openxmlformats.org/officeDocument/2006/relationships/customXml" Target="../ink/ink1412.xml"/><Relationship Id="rId527" Type="http://schemas.openxmlformats.org/officeDocument/2006/relationships/image" Target="../media/image1412.png"/><Relationship Id="rId526" Type="http://schemas.openxmlformats.org/officeDocument/2006/relationships/customXml" Target="../ink/ink1411.xml"/><Relationship Id="rId525" Type="http://schemas.openxmlformats.org/officeDocument/2006/relationships/image" Target="../media/image1411.png"/><Relationship Id="rId524" Type="http://schemas.openxmlformats.org/officeDocument/2006/relationships/customXml" Target="../ink/ink1410.xml"/><Relationship Id="rId523" Type="http://schemas.openxmlformats.org/officeDocument/2006/relationships/image" Target="../media/image1410.png"/><Relationship Id="rId522" Type="http://schemas.openxmlformats.org/officeDocument/2006/relationships/customXml" Target="../ink/ink1409.xml"/><Relationship Id="rId521" Type="http://schemas.openxmlformats.org/officeDocument/2006/relationships/image" Target="../media/image1409.png"/><Relationship Id="rId520" Type="http://schemas.openxmlformats.org/officeDocument/2006/relationships/customXml" Target="../ink/ink1408.xml"/><Relationship Id="rId52" Type="http://schemas.openxmlformats.org/officeDocument/2006/relationships/customXml" Target="../ink/ink1173.xml"/><Relationship Id="rId519" Type="http://schemas.openxmlformats.org/officeDocument/2006/relationships/image" Target="../media/image1408.png"/><Relationship Id="rId518" Type="http://schemas.openxmlformats.org/officeDocument/2006/relationships/customXml" Target="../ink/ink1407.xml"/><Relationship Id="rId517" Type="http://schemas.openxmlformats.org/officeDocument/2006/relationships/image" Target="../media/image1407.png"/><Relationship Id="rId516" Type="http://schemas.openxmlformats.org/officeDocument/2006/relationships/customXml" Target="../ink/ink1406.xml"/><Relationship Id="rId515" Type="http://schemas.openxmlformats.org/officeDocument/2006/relationships/image" Target="../media/image1406.png"/><Relationship Id="rId514" Type="http://schemas.openxmlformats.org/officeDocument/2006/relationships/customXml" Target="../ink/ink1405.xml"/><Relationship Id="rId513" Type="http://schemas.openxmlformats.org/officeDocument/2006/relationships/image" Target="../media/image1405.png"/><Relationship Id="rId512" Type="http://schemas.openxmlformats.org/officeDocument/2006/relationships/customXml" Target="../ink/ink1404.xml"/><Relationship Id="rId511" Type="http://schemas.openxmlformats.org/officeDocument/2006/relationships/image" Target="../media/image1404.png"/><Relationship Id="rId510" Type="http://schemas.openxmlformats.org/officeDocument/2006/relationships/customXml" Target="../ink/ink1403.xml"/><Relationship Id="rId51" Type="http://schemas.openxmlformats.org/officeDocument/2006/relationships/image" Target="../media/image1176.png"/><Relationship Id="rId509" Type="http://schemas.openxmlformats.org/officeDocument/2006/relationships/image" Target="../media/image1403.png"/><Relationship Id="rId508" Type="http://schemas.openxmlformats.org/officeDocument/2006/relationships/customXml" Target="../ink/ink1402.xml"/><Relationship Id="rId507" Type="http://schemas.openxmlformats.org/officeDocument/2006/relationships/image" Target="../media/image1402.png"/><Relationship Id="rId506" Type="http://schemas.openxmlformats.org/officeDocument/2006/relationships/customXml" Target="../ink/ink1401.xml"/><Relationship Id="rId505" Type="http://schemas.openxmlformats.org/officeDocument/2006/relationships/image" Target="../media/image1401.png"/><Relationship Id="rId504" Type="http://schemas.openxmlformats.org/officeDocument/2006/relationships/customXml" Target="../ink/ink1400.xml"/><Relationship Id="rId503" Type="http://schemas.openxmlformats.org/officeDocument/2006/relationships/image" Target="../media/image1400.png"/><Relationship Id="rId502" Type="http://schemas.openxmlformats.org/officeDocument/2006/relationships/customXml" Target="../ink/ink1399.xml"/><Relationship Id="rId501" Type="http://schemas.openxmlformats.org/officeDocument/2006/relationships/image" Target="../media/image1399.png"/><Relationship Id="rId500" Type="http://schemas.openxmlformats.org/officeDocument/2006/relationships/customXml" Target="../ink/ink1398.xml"/><Relationship Id="rId50" Type="http://schemas.openxmlformats.org/officeDocument/2006/relationships/customXml" Target="../ink/ink1172.xml"/><Relationship Id="rId5" Type="http://schemas.openxmlformats.org/officeDocument/2006/relationships/image" Target="../media/image1153.png"/><Relationship Id="rId499" Type="http://schemas.openxmlformats.org/officeDocument/2006/relationships/image" Target="../media/image1398.png"/><Relationship Id="rId498" Type="http://schemas.openxmlformats.org/officeDocument/2006/relationships/customXml" Target="../ink/ink1397.xml"/><Relationship Id="rId497" Type="http://schemas.openxmlformats.org/officeDocument/2006/relationships/image" Target="../media/image1397.png"/><Relationship Id="rId496" Type="http://schemas.openxmlformats.org/officeDocument/2006/relationships/customXml" Target="../ink/ink1396.xml"/><Relationship Id="rId495" Type="http://schemas.openxmlformats.org/officeDocument/2006/relationships/image" Target="../media/image1396.png"/><Relationship Id="rId494" Type="http://schemas.openxmlformats.org/officeDocument/2006/relationships/customXml" Target="../ink/ink1395.xml"/><Relationship Id="rId493" Type="http://schemas.openxmlformats.org/officeDocument/2006/relationships/image" Target="../media/image1395.png"/><Relationship Id="rId492" Type="http://schemas.openxmlformats.org/officeDocument/2006/relationships/customXml" Target="../ink/ink1394.xml"/><Relationship Id="rId491" Type="http://schemas.openxmlformats.org/officeDocument/2006/relationships/image" Target="../media/image1394.png"/><Relationship Id="rId490" Type="http://schemas.openxmlformats.org/officeDocument/2006/relationships/customXml" Target="../ink/ink1393.xml"/><Relationship Id="rId49" Type="http://schemas.openxmlformats.org/officeDocument/2006/relationships/image" Target="../media/image1175.png"/><Relationship Id="rId489" Type="http://schemas.openxmlformats.org/officeDocument/2006/relationships/image" Target="../media/image1393.png"/><Relationship Id="rId488" Type="http://schemas.openxmlformats.org/officeDocument/2006/relationships/customXml" Target="../ink/ink1392.xml"/><Relationship Id="rId487" Type="http://schemas.openxmlformats.org/officeDocument/2006/relationships/image" Target="../media/image1392.png"/><Relationship Id="rId486" Type="http://schemas.openxmlformats.org/officeDocument/2006/relationships/customXml" Target="../ink/ink1391.xml"/><Relationship Id="rId485" Type="http://schemas.openxmlformats.org/officeDocument/2006/relationships/image" Target="../media/image1391.png"/><Relationship Id="rId484" Type="http://schemas.openxmlformats.org/officeDocument/2006/relationships/customXml" Target="../ink/ink1390.xml"/><Relationship Id="rId483" Type="http://schemas.openxmlformats.org/officeDocument/2006/relationships/image" Target="../media/image1390.png"/><Relationship Id="rId482" Type="http://schemas.openxmlformats.org/officeDocument/2006/relationships/customXml" Target="../ink/ink1389.xml"/><Relationship Id="rId481" Type="http://schemas.openxmlformats.org/officeDocument/2006/relationships/image" Target="../media/image1389.png"/><Relationship Id="rId480" Type="http://schemas.openxmlformats.org/officeDocument/2006/relationships/customXml" Target="../ink/ink1388.xml"/><Relationship Id="rId48" Type="http://schemas.openxmlformats.org/officeDocument/2006/relationships/customXml" Target="../ink/ink1171.xml"/><Relationship Id="rId479" Type="http://schemas.openxmlformats.org/officeDocument/2006/relationships/image" Target="../media/image1388.png"/><Relationship Id="rId478" Type="http://schemas.openxmlformats.org/officeDocument/2006/relationships/customXml" Target="../ink/ink1387.xml"/><Relationship Id="rId477" Type="http://schemas.openxmlformats.org/officeDocument/2006/relationships/image" Target="../media/image1387.png"/><Relationship Id="rId476" Type="http://schemas.openxmlformats.org/officeDocument/2006/relationships/customXml" Target="../ink/ink1386.xml"/><Relationship Id="rId475" Type="http://schemas.openxmlformats.org/officeDocument/2006/relationships/image" Target="../media/image1386.png"/><Relationship Id="rId474" Type="http://schemas.openxmlformats.org/officeDocument/2006/relationships/customXml" Target="../ink/ink1385.xml"/><Relationship Id="rId473" Type="http://schemas.openxmlformats.org/officeDocument/2006/relationships/image" Target="../media/image1385.png"/><Relationship Id="rId472" Type="http://schemas.openxmlformats.org/officeDocument/2006/relationships/customXml" Target="../ink/ink1384.xml"/><Relationship Id="rId471" Type="http://schemas.openxmlformats.org/officeDocument/2006/relationships/image" Target="../media/image1384.png"/><Relationship Id="rId470" Type="http://schemas.openxmlformats.org/officeDocument/2006/relationships/customXml" Target="../ink/ink1383.xml"/><Relationship Id="rId47" Type="http://schemas.openxmlformats.org/officeDocument/2006/relationships/image" Target="../media/image1174.png"/><Relationship Id="rId469" Type="http://schemas.openxmlformats.org/officeDocument/2006/relationships/image" Target="../media/image1383.png"/><Relationship Id="rId468" Type="http://schemas.openxmlformats.org/officeDocument/2006/relationships/customXml" Target="../ink/ink1382.xml"/><Relationship Id="rId467" Type="http://schemas.openxmlformats.org/officeDocument/2006/relationships/image" Target="../media/image1382.png"/><Relationship Id="rId466" Type="http://schemas.openxmlformats.org/officeDocument/2006/relationships/customXml" Target="../ink/ink1381.xml"/><Relationship Id="rId465" Type="http://schemas.openxmlformats.org/officeDocument/2006/relationships/image" Target="../media/image1381.png"/><Relationship Id="rId464" Type="http://schemas.openxmlformats.org/officeDocument/2006/relationships/customXml" Target="../ink/ink1380.xml"/><Relationship Id="rId463" Type="http://schemas.openxmlformats.org/officeDocument/2006/relationships/image" Target="../media/image1380.png"/><Relationship Id="rId462" Type="http://schemas.openxmlformats.org/officeDocument/2006/relationships/customXml" Target="../ink/ink1379.xml"/><Relationship Id="rId461" Type="http://schemas.openxmlformats.org/officeDocument/2006/relationships/image" Target="../media/image1379.png"/><Relationship Id="rId460" Type="http://schemas.openxmlformats.org/officeDocument/2006/relationships/customXml" Target="../ink/ink1378.xml"/><Relationship Id="rId46" Type="http://schemas.openxmlformats.org/officeDocument/2006/relationships/customXml" Target="../ink/ink1170.xml"/><Relationship Id="rId459" Type="http://schemas.openxmlformats.org/officeDocument/2006/relationships/image" Target="../media/image1378.png"/><Relationship Id="rId458" Type="http://schemas.openxmlformats.org/officeDocument/2006/relationships/customXml" Target="../ink/ink1377.xml"/><Relationship Id="rId457" Type="http://schemas.openxmlformats.org/officeDocument/2006/relationships/image" Target="../media/image1377.png"/><Relationship Id="rId456" Type="http://schemas.openxmlformats.org/officeDocument/2006/relationships/customXml" Target="../ink/ink1376.xml"/><Relationship Id="rId455" Type="http://schemas.openxmlformats.org/officeDocument/2006/relationships/image" Target="../media/image1376.png"/><Relationship Id="rId454" Type="http://schemas.openxmlformats.org/officeDocument/2006/relationships/customXml" Target="../ink/ink1375.xml"/><Relationship Id="rId453" Type="http://schemas.openxmlformats.org/officeDocument/2006/relationships/image" Target="../media/image1375.png"/><Relationship Id="rId452" Type="http://schemas.openxmlformats.org/officeDocument/2006/relationships/customXml" Target="../ink/ink1374.xml"/><Relationship Id="rId451" Type="http://schemas.openxmlformats.org/officeDocument/2006/relationships/image" Target="../media/image1374.png"/><Relationship Id="rId450" Type="http://schemas.openxmlformats.org/officeDocument/2006/relationships/customXml" Target="../ink/ink1373.xml"/><Relationship Id="rId45" Type="http://schemas.openxmlformats.org/officeDocument/2006/relationships/image" Target="../media/image1173.png"/><Relationship Id="rId449" Type="http://schemas.openxmlformats.org/officeDocument/2006/relationships/image" Target="../media/image1373.png"/><Relationship Id="rId448" Type="http://schemas.openxmlformats.org/officeDocument/2006/relationships/customXml" Target="../ink/ink1372.xml"/><Relationship Id="rId447" Type="http://schemas.openxmlformats.org/officeDocument/2006/relationships/image" Target="../media/image1372.png"/><Relationship Id="rId446" Type="http://schemas.openxmlformats.org/officeDocument/2006/relationships/customXml" Target="../ink/ink1371.xml"/><Relationship Id="rId445" Type="http://schemas.openxmlformats.org/officeDocument/2006/relationships/image" Target="../media/image1371.png"/><Relationship Id="rId444" Type="http://schemas.openxmlformats.org/officeDocument/2006/relationships/customXml" Target="../ink/ink1370.xml"/><Relationship Id="rId443" Type="http://schemas.openxmlformats.org/officeDocument/2006/relationships/image" Target="../media/image1370.png"/><Relationship Id="rId442" Type="http://schemas.openxmlformats.org/officeDocument/2006/relationships/customXml" Target="../ink/ink1369.xml"/><Relationship Id="rId441" Type="http://schemas.openxmlformats.org/officeDocument/2006/relationships/image" Target="../media/image1369.png"/><Relationship Id="rId440" Type="http://schemas.openxmlformats.org/officeDocument/2006/relationships/customXml" Target="../ink/ink1368.xml"/><Relationship Id="rId44" Type="http://schemas.openxmlformats.org/officeDocument/2006/relationships/customXml" Target="../ink/ink1169.xml"/><Relationship Id="rId439" Type="http://schemas.openxmlformats.org/officeDocument/2006/relationships/image" Target="../media/image1368.png"/><Relationship Id="rId438" Type="http://schemas.openxmlformats.org/officeDocument/2006/relationships/customXml" Target="../ink/ink1367.xml"/><Relationship Id="rId437" Type="http://schemas.openxmlformats.org/officeDocument/2006/relationships/image" Target="../media/image1367.png"/><Relationship Id="rId436" Type="http://schemas.openxmlformats.org/officeDocument/2006/relationships/customXml" Target="../ink/ink1366.xml"/><Relationship Id="rId435" Type="http://schemas.openxmlformats.org/officeDocument/2006/relationships/image" Target="../media/image1366.png"/><Relationship Id="rId434" Type="http://schemas.openxmlformats.org/officeDocument/2006/relationships/customXml" Target="../ink/ink1365.xml"/><Relationship Id="rId433" Type="http://schemas.openxmlformats.org/officeDocument/2006/relationships/image" Target="../media/image1365.png"/><Relationship Id="rId432" Type="http://schemas.openxmlformats.org/officeDocument/2006/relationships/customXml" Target="../ink/ink1364.xml"/><Relationship Id="rId431" Type="http://schemas.openxmlformats.org/officeDocument/2006/relationships/image" Target="../media/image1364.png"/><Relationship Id="rId430" Type="http://schemas.openxmlformats.org/officeDocument/2006/relationships/customXml" Target="../ink/ink1363.xml"/><Relationship Id="rId43" Type="http://schemas.openxmlformats.org/officeDocument/2006/relationships/image" Target="../media/image1172.png"/><Relationship Id="rId429" Type="http://schemas.openxmlformats.org/officeDocument/2006/relationships/image" Target="../media/image1363.png"/><Relationship Id="rId428" Type="http://schemas.openxmlformats.org/officeDocument/2006/relationships/customXml" Target="../ink/ink1362.xml"/><Relationship Id="rId427" Type="http://schemas.openxmlformats.org/officeDocument/2006/relationships/image" Target="../media/image1362.png"/><Relationship Id="rId426" Type="http://schemas.openxmlformats.org/officeDocument/2006/relationships/customXml" Target="../ink/ink1361.xml"/><Relationship Id="rId425" Type="http://schemas.openxmlformats.org/officeDocument/2006/relationships/image" Target="../media/image1361.png"/><Relationship Id="rId424" Type="http://schemas.openxmlformats.org/officeDocument/2006/relationships/customXml" Target="../ink/ink1360.xml"/><Relationship Id="rId423" Type="http://schemas.openxmlformats.org/officeDocument/2006/relationships/image" Target="../media/image1360.png"/><Relationship Id="rId422" Type="http://schemas.openxmlformats.org/officeDocument/2006/relationships/customXml" Target="../ink/ink1359.xml"/><Relationship Id="rId421" Type="http://schemas.openxmlformats.org/officeDocument/2006/relationships/image" Target="../media/image1359.png"/><Relationship Id="rId420" Type="http://schemas.openxmlformats.org/officeDocument/2006/relationships/customXml" Target="../ink/ink1358.xml"/><Relationship Id="rId42" Type="http://schemas.openxmlformats.org/officeDocument/2006/relationships/customXml" Target="../ink/ink1168.xml"/><Relationship Id="rId419" Type="http://schemas.openxmlformats.org/officeDocument/2006/relationships/image" Target="../media/image1358.png"/><Relationship Id="rId418" Type="http://schemas.openxmlformats.org/officeDocument/2006/relationships/customXml" Target="../ink/ink1357.xml"/><Relationship Id="rId417" Type="http://schemas.openxmlformats.org/officeDocument/2006/relationships/image" Target="../media/image1357.png"/><Relationship Id="rId416" Type="http://schemas.openxmlformats.org/officeDocument/2006/relationships/customXml" Target="../ink/ink1356.xml"/><Relationship Id="rId415" Type="http://schemas.openxmlformats.org/officeDocument/2006/relationships/image" Target="../media/image1356.png"/><Relationship Id="rId414" Type="http://schemas.openxmlformats.org/officeDocument/2006/relationships/customXml" Target="../ink/ink1355.xml"/><Relationship Id="rId413" Type="http://schemas.openxmlformats.org/officeDocument/2006/relationships/image" Target="../media/image1355.png"/><Relationship Id="rId412" Type="http://schemas.openxmlformats.org/officeDocument/2006/relationships/customXml" Target="../ink/ink1354.xml"/><Relationship Id="rId411" Type="http://schemas.openxmlformats.org/officeDocument/2006/relationships/image" Target="../media/image1354.png"/><Relationship Id="rId410" Type="http://schemas.openxmlformats.org/officeDocument/2006/relationships/customXml" Target="../ink/ink1353.xml"/><Relationship Id="rId41" Type="http://schemas.openxmlformats.org/officeDocument/2006/relationships/image" Target="../media/image1171.png"/><Relationship Id="rId409" Type="http://schemas.openxmlformats.org/officeDocument/2006/relationships/image" Target="../media/image1353.png"/><Relationship Id="rId408" Type="http://schemas.openxmlformats.org/officeDocument/2006/relationships/customXml" Target="../ink/ink1352.xml"/><Relationship Id="rId407" Type="http://schemas.openxmlformats.org/officeDocument/2006/relationships/image" Target="../media/image1352.png"/><Relationship Id="rId406" Type="http://schemas.openxmlformats.org/officeDocument/2006/relationships/customXml" Target="../ink/ink1351.xml"/><Relationship Id="rId405" Type="http://schemas.openxmlformats.org/officeDocument/2006/relationships/image" Target="../media/image1351.png"/><Relationship Id="rId404" Type="http://schemas.openxmlformats.org/officeDocument/2006/relationships/customXml" Target="../ink/ink1350.xml"/><Relationship Id="rId403" Type="http://schemas.openxmlformats.org/officeDocument/2006/relationships/image" Target="../media/image1350.png"/><Relationship Id="rId402" Type="http://schemas.openxmlformats.org/officeDocument/2006/relationships/customXml" Target="../ink/ink1349.xml"/><Relationship Id="rId401" Type="http://schemas.openxmlformats.org/officeDocument/2006/relationships/image" Target="../media/image1349.png"/><Relationship Id="rId400" Type="http://schemas.openxmlformats.org/officeDocument/2006/relationships/customXml" Target="../ink/ink1348.xml"/><Relationship Id="rId40" Type="http://schemas.openxmlformats.org/officeDocument/2006/relationships/customXml" Target="../ink/ink1167.xml"/><Relationship Id="rId4" Type="http://schemas.openxmlformats.org/officeDocument/2006/relationships/customXml" Target="../ink/ink1149.xml"/><Relationship Id="rId399" Type="http://schemas.openxmlformats.org/officeDocument/2006/relationships/image" Target="../media/image1348.png"/><Relationship Id="rId398" Type="http://schemas.openxmlformats.org/officeDocument/2006/relationships/customXml" Target="../ink/ink1347.xml"/><Relationship Id="rId397" Type="http://schemas.openxmlformats.org/officeDocument/2006/relationships/image" Target="../media/image1347.png"/><Relationship Id="rId396" Type="http://schemas.openxmlformats.org/officeDocument/2006/relationships/customXml" Target="../ink/ink1346.xml"/><Relationship Id="rId395" Type="http://schemas.openxmlformats.org/officeDocument/2006/relationships/customXml" Target="../ink/ink1345.xml"/><Relationship Id="rId394" Type="http://schemas.openxmlformats.org/officeDocument/2006/relationships/image" Target="../media/image1346.png"/><Relationship Id="rId393" Type="http://schemas.openxmlformats.org/officeDocument/2006/relationships/customXml" Target="../ink/ink1344.xml"/><Relationship Id="rId392" Type="http://schemas.openxmlformats.org/officeDocument/2006/relationships/image" Target="../media/image1345.png"/><Relationship Id="rId391" Type="http://schemas.openxmlformats.org/officeDocument/2006/relationships/customXml" Target="../ink/ink1343.xml"/><Relationship Id="rId390" Type="http://schemas.openxmlformats.org/officeDocument/2006/relationships/image" Target="../media/image1344.png"/><Relationship Id="rId39" Type="http://schemas.openxmlformats.org/officeDocument/2006/relationships/image" Target="../media/image1170.png"/><Relationship Id="rId389" Type="http://schemas.openxmlformats.org/officeDocument/2006/relationships/customXml" Target="../ink/ink1342.xml"/><Relationship Id="rId388" Type="http://schemas.openxmlformats.org/officeDocument/2006/relationships/image" Target="../media/image1343.png"/><Relationship Id="rId387" Type="http://schemas.openxmlformats.org/officeDocument/2006/relationships/customXml" Target="../ink/ink1341.xml"/><Relationship Id="rId386" Type="http://schemas.openxmlformats.org/officeDocument/2006/relationships/image" Target="../media/image1342.png"/><Relationship Id="rId385" Type="http://schemas.openxmlformats.org/officeDocument/2006/relationships/customXml" Target="../ink/ink1340.xml"/><Relationship Id="rId384" Type="http://schemas.openxmlformats.org/officeDocument/2006/relationships/image" Target="../media/image1341.png"/><Relationship Id="rId383" Type="http://schemas.openxmlformats.org/officeDocument/2006/relationships/customXml" Target="../ink/ink1339.xml"/><Relationship Id="rId382" Type="http://schemas.openxmlformats.org/officeDocument/2006/relationships/image" Target="../media/image1340.png"/><Relationship Id="rId381" Type="http://schemas.openxmlformats.org/officeDocument/2006/relationships/customXml" Target="../ink/ink1338.xml"/><Relationship Id="rId380" Type="http://schemas.openxmlformats.org/officeDocument/2006/relationships/image" Target="../media/image1339.png"/><Relationship Id="rId38" Type="http://schemas.openxmlformats.org/officeDocument/2006/relationships/customXml" Target="../ink/ink1166.xml"/><Relationship Id="rId379" Type="http://schemas.openxmlformats.org/officeDocument/2006/relationships/customXml" Target="../ink/ink1337.xml"/><Relationship Id="rId378" Type="http://schemas.openxmlformats.org/officeDocument/2006/relationships/image" Target="../media/image1338.png"/><Relationship Id="rId377" Type="http://schemas.openxmlformats.org/officeDocument/2006/relationships/customXml" Target="../ink/ink1336.xml"/><Relationship Id="rId376" Type="http://schemas.openxmlformats.org/officeDocument/2006/relationships/image" Target="../media/image1337.png"/><Relationship Id="rId375" Type="http://schemas.openxmlformats.org/officeDocument/2006/relationships/customXml" Target="../ink/ink1335.xml"/><Relationship Id="rId374" Type="http://schemas.openxmlformats.org/officeDocument/2006/relationships/image" Target="../media/image1336.png"/><Relationship Id="rId373" Type="http://schemas.openxmlformats.org/officeDocument/2006/relationships/customXml" Target="../ink/ink1334.xml"/><Relationship Id="rId372" Type="http://schemas.openxmlformats.org/officeDocument/2006/relationships/image" Target="../media/image1335.png"/><Relationship Id="rId371" Type="http://schemas.openxmlformats.org/officeDocument/2006/relationships/customXml" Target="../ink/ink1333.xml"/><Relationship Id="rId370" Type="http://schemas.openxmlformats.org/officeDocument/2006/relationships/image" Target="../media/image1334.png"/><Relationship Id="rId37" Type="http://schemas.openxmlformats.org/officeDocument/2006/relationships/image" Target="../media/image1169.png"/><Relationship Id="rId369" Type="http://schemas.openxmlformats.org/officeDocument/2006/relationships/customXml" Target="../ink/ink1332.xml"/><Relationship Id="rId368" Type="http://schemas.openxmlformats.org/officeDocument/2006/relationships/image" Target="../media/image1333.png"/><Relationship Id="rId367" Type="http://schemas.openxmlformats.org/officeDocument/2006/relationships/customXml" Target="../ink/ink1331.xml"/><Relationship Id="rId366" Type="http://schemas.openxmlformats.org/officeDocument/2006/relationships/image" Target="../media/image1332.png"/><Relationship Id="rId365" Type="http://schemas.openxmlformats.org/officeDocument/2006/relationships/customXml" Target="../ink/ink1330.xml"/><Relationship Id="rId364" Type="http://schemas.openxmlformats.org/officeDocument/2006/relationships/image" Target="../media/image1331.png"/><Relationship Id="rId363" Type="http://schemas.openxmlformats.org/officeDocument/2006/relationships/customXml" Target="../ink/ink1329.xml"/><Relationship Id="rId362" Type="http://schemas.openxmlformats.org/officeDocument/2006/relationships/image" Target="../media/image1330.png"/><Relationship Id="rId361" Type="http://schemas.openxmlformats.org/officeDocument/2006/relationships/customXml" Target="../ink/ink1328.xml"/><Relationship Id="rId360" Type="http://schemas.openxmlformats.org/officeDocument/2006/relationships/image" Target="../media/image1329.png"/><Relationship Id="rId36" Type="http://schemas.openxmlformats.org/officeDocument/2006/relationships/customXml" Target="../ink/ink1165.xml"/><Relationship Id="rId359" Type="http://schemas.openxmlformats.org/officeDocument/2006/relationships/customXml" Target="../ink/ink1327.xml"/><Relationship Id="rId358" Type="http://schemas.openxmlformats.org/officeDocument/2006/relationships/image" Target="../media/image1328.png"/><Relationship Id="rId357" Type="http://schemas.openxmlformats.org/officeDocument/2006/relationships/customXml" Target="../ink/ink1326.xml"/><Relationship Id="rId356" Type="http://schemas.openxmlformats.org/officeDocument/2006/relationships/image" Target="../media/image1327.png"/><Relationship Id="rId355" Type="http://schemas.openxmlformats.org/officeDocument/2006/relationships/customXml" Target="../ink/ink1325.xml"/><Relationship Id="rId354" Type="http://schemas.openxmlformats.org/officeDocument/2006/relationships/image" Target="../media/image1326.png"/><Relationship Id="rId353" Type="http://schemas.openxmlformats.org/officeDocument/2006/relationships/customXml" Target="../ink/ink1324.xml"/><Relationship Id="rId352" Type="http://schemas.openxmlformats.org/officeDocument/2006/relationships/image" Target="../media/image1325.png"/><Relationship Id="rId351" Type="http://schemas.openxmlformats.org/officeDocument/2006/relationships/customXml" Target="../ink/ink1323.xml"/><Relationship Id="rId350" Type="http://schemas.openxmlformats.org/officeDocument/2006/relationships/image" Target="../media/image1324.png"/><Relationship Id="rId35" Type="http://schemas.openxmlformats.org/officeDocument/2006/relationships/image" Target="../media/image1168.png"/><Relationship Id="rId349" Type="http://schemas.openxmlformats.org/officeDocument/2006/relationships/customXml" Target="../ink/ink1322.xml"/><Relationship Id="rId348" Type="http://schemas.openxmlformats.org/officeDocument/2006/relationships/image" Target="../media/image1323.png"/><Relationship Id="rId347" Type="http://schemas.openxmlformats.org/officeDocument/2006/relationships/customXml" Target="../ink/ink1321.xml"/><Relationship Id="rId346" Type="http://schemas.openxmlformats.org/officeDocument/2006/relationships/image" Target="../media/image1322.png"/><Relationship Id="rId345" Type="http://schemas.openxmlformats.org/officeDocument/2006/relationships/customXml" Target="../ink/ink1320.xml"/><Relationship Id="rId344" Type="http://schemas.openxmlformats.org/officeDocument/2006/relationships/image" Target="../media/image1321.png"/><Relationship Id="rId343" Type="http://schemas.openxmlformats.org/officeDocument/2006/relationships/customXml" Target="../ink/ink1319.xml"/><Relationship Id="rId342" Type="http://schemas.openxmlformats.org/officeDocument/2006/relationships/image" Target="../media/image1320.png"/><Relationship Id="rId341" Type="http://schemas.openxmlformats.org/officeDocument/2006/relationships/customXml" Target="../ink/ink1318.xml"/><Relationship Id="rId340" Type="http://schemas.openxmlformats.org/officeDocument/2006/relationships/image" Target="../media/image1319.png"/><Relationship Id="rId34" Type="http://schemas.openxmlformats.org/officeDocument/2006/relationships/customXml" Target="../ink/ink1164.xml"/><Relationship Id="rId339" Type="http://schemas.openxmlformats.org/officeDocument/2006/relationships/customXml" Target="../ink/ink1317.xml"/><Relationship Id="rId338" Type="http://schemas.openxmlformats.org/officeDocument/2006/relationships/image" Target="../media/image1318.png"/><Relationship Id="rId337" Type="http://schemas.openxmlformats.org/officeDocument/2006/relationships/customXml" Target="../ink/ink1316.xml"/><Relationship Id="rId336" Type="http://schemas.openxmlformats.org/officeDocument/2006/relationships/image" Target="../media/image1317.png"/><Relationship Id="rId335" Type="http://schemas.openxmlformats.org/officeDocument/2006/relationships/customXml" Target="../ink/ink1315.xml"/><Relationship Id="rId334" Type="http://schemas.openxmlformats.org/officeDocument/2006/relationships/image" Target="../media/image1316.png"/><Relationship Id="rId333" Type="http://schemas.openxmlformats.org/officeDocument/2006/relationships/customXml" Target="../ink/ink1314.xml"/><Relationship Id="rId332" Type="http://schemas.openxmlformats.org/officeDocument/2006/relationships/image" Target="../media/image1315.png"/><Relationship Id="rId331" Type="http://schemas.openxmlformats.org/officeDocument/2006/relationships/customXml" Target="../ink/ink1313.xml"/><Relationship Id="rId330" Type="http://schemas.openxmlformats.org/officeDocument/2006/relationships/image" Target="../media/image1314.png"/><Relationship Id="rId33" Type="http://schemas.openxmlformats.org/officeDocument/2006/relationships/image" Target="../media/image1167.png"/><Relationship Id="rId329" Type="http://schemas.openxmlformats.org/officeDocument/2006/relationships/customXml" Target="../ink/ink1312.xml"/><Relationship Id="rId328" Type="http://schemas.openxmlformats.org/officeDocument/2006/relationships/customXml" Target="../ink/ink1311.xml"/><Relationship Id="rId327" Type="http://schemas.openxmlformats.org/officeDocument/2006/relationships/image" Target="../media/image1313.png"/><Relationship Id="rId326" Type="http://schemas.openxmlformats.org/officeDocument/2006/relationships/customXml" Target="../ink/ink1310.xml"/><Relationship Id="rId325" Type="http://schemas.openxmlformats.org/officeDocument/2006/relationships/image" Target="../media/image1312.png"/><Relationship Id="rId324" Type="http://schemas.openxmlformats.org/officeDocument/2006/relationships/customXml" Target="../ink/ink1309.xml"/><Relationship Id="rId323" Type="http://schemas.openxmlformats.org/officeDocument/2006/relationships/image" Target="../media/image1311.png"/><Relationship Id="rId322" Type="http://schemas.openxmlformats.org/officeDocument/2006/relationships/customXml" Target="../ink/ink1308.xml"/><Relationship Id="rId321" Type="http://schemas.openxmlformats.org/officeDocument/2006/relationships/image" Target="../media/image1310.png"/><Relationship Id="rId320" Type="http://schemas.openxmlformats.org/officeDocument/2006/relationships/customXml" Target="../ink/ink1307.xml"/><Relationship Id="rId32" Type="http://schemas.openxmlformats.org/officeDocument/2006/relationships/customXml" Target="../ink/ink1163.xml"/><Relationship Id="rId319" Type="http://schemas.openxmlformats.org/officeDocument/2006/relationships/image" Target="../media/image1309.png"/><Relationship Id="rId318" Type="http://schemas.openxmlformats.org/officeDocument/2006/relationships/customXml" Target="../ink/ink1306.xml"/><Relationship Id="rId317" Type="http://schemas.openxmlformats.org/officeDocument/2006/relationships/image" Target="../media/image1308.png"/><Relationship Id="rId316" Type="http://schemas.openxmlformats.org/officeDocument/2006/relationships/customXml" Target="../ink/ink1305.xml"/><Relationship Id="rId315" Type="http://schemas.openxmlformats.org/officeDocument/2006/relationships/image" Target="../media/image1307.png"/><Relationship Id="rId314" Type="http://schemas.openxmlformats.org/officeDocument/2006/relationships/customXml" Target="../ink/ink1304.xml"/><Relationship Id="rId313" Type="http://schemas.openxmlformats.org/officeDocument/2006/relationships/image" Target="../media/image1306.png"/><Relationship Id="rId312" Type="http://schemas.openxmlformats.org/officeDocument/2006/relationships/customXml" Target="../ink/ink1303.xml"/><Relationship Id="rId311" Type="http://schemas.openxmlformats.org/officeDocument/2006/relationships/image" Target="../media/image1305.png"/><Relationship Id="rId310" Type="http://schemas.openxmlformats.org/officeDocument/2006/relationships/customXml" Target="../ink/ink1302.xml"/><Relationship Id="rId31" Type="http://schemas.openxmlformats.org/officeDocument/2006/relationships/image" Target="../media/image1166.png"/><Relationship Id="rId309" Type="http://schemas.openxmlformats.org/officeDocument/2006/relationships/image" Target="../media/image1304.png"/><Relationship Id="rId308" Type="http://schemas.openxmlformats.org/officeDocument/2006/relationships/customXml" Target="../ink/ink1301.xml"/><Relationship Id="rId307" Type="http://schemas.openxmlformats.org/officeDocument/2006/relationships/image" Target="../media/image1303.png"/><Relationship Id="rId306" Type="http://schemas.openxmlformats.org/officeDocument/2006/relationships/customXml" Target="../ink/ink1300.xml"/><Relationship Id="rId305" Type="http://schemas.openxmlformats.org/officeDocument/2006/relationships/image" Target="../media/image1302.png"/><Relationship Id="rId304" Type="http://schemas.openxmlformats.org/officeDocument/2006/relationships/customXml" Target="../ink/ink1299.xml"/><Relationship Id="rId303" Type="http://schemas.openxmlformats.org/officeDocument/2006/relationships/image" Target="../media/image1301.png"/><Relationship Id="rId302" Type="http://schemas.openxmlformats.org/officeDocument/2006/relationships/customXml" Target="../ink/ink1298.xml"/><Relationship Id="rId301" Type="http://schemas.openxmlformats.org/officeDocument/2006/relationships/image" Target="../media/image1300.png"/><Relationship Id="rId300" Type="http://schemas.openxmlformats.org/officeDocument/2006/relationships/customXml" Target="../ink/ink1297.xml"/><Relationship Id="rId30" Type="http://schemas.openxmlformats.org/officeDocument/2006/relationships/customXml" Target="../ink/ink1162.xml"/><Relationship Id="rId3" Type="http://schemas.openxmlformats.org/officeDocument/2006/relationships/image" Target="../media/image1152.png"/><Relationship Id="rId299" Type="http://schemas.openxmlformats.org/officeDocument/2006/relationships/image" Target="../media/image1299.png"/><Relationship Id="rId298" Type="http://schemas.openxmlformats.org/officeDocument/2006/relationships/customXml" Target="../ink/ink1296.xml"/><Relationship Id="rId297" Type="http://schemas.openxmlformats.org/officeDocument/2006/relationships/image" Target="../media/image1298.png"/><Relationship Id="rId296" Type="http://schemas.openxmlformats.org/officeDocument/2006/relationships/customXml" Target="../ink/ink1295.xml"/><Relationship Id="rId295" Type="http://schemas.openxmlformats.org/officeDocument/2006/relationships/image" Target="../media/image1297.png"/><Relationship Id="rId294" Type="http://schemas.openxmlformats.org/officeDocument/2006/relationships/customXml" Target="../ink/ink1294.xml"/><Relationship Id="rId293" Type="http://schemas.openxmlformats.org/officeDocument/2006/relationships/image" Target="../media/image1296.png"/><Relationship Id="rId292" Type="http://schemas.openxmlformats.org/officeDocument/2006/relationships/customXml" Target="../ink/ink1293.xml"/><Relationship Id="rId291" Type="http://schemas.openxmlformats.org/officeDocument/2006/relationships/image" Target="../media/image1295.png"/><Relationship Id="rId290" Type="http://schemas.openxmlformats.org/officeDocument/2006/relationships/customXml" Target="../ink/ink1292.xml"/><Relationship Id="rId29" Type="http://schemas.openxmlformats.org/officeDocument/2006/relationships/image" Target="../media/image1165.png"/><Relationship Id="rId289" Type="http://schemas.openxmlformats.org/officeDocument/2006/relationships/image" Target="../media/image1294.png"/><Relationship Id="rId288" Type="http://schemas.openxmlformats.org/officeDocument/2006/relationships/customXml" Target="../ink/ink1291.xml"/><Relationship Id="rId287" Type="http://schemas.openxmlformats.org/officeDocument/2006/relationships/image" Target="../media/image1293.png"/><Relationship Id="rId286" Type="http://schemas.openxmlformats.org/officeDocument/2006/relationships/customXml" Target="../ink/ink1290.xml"/><Relationship Id="rId285" Type="http://schemas.openxmlformats.org/officeDocument/2006/relationships/image" Target="../media/image1292.png"/><Relationship Id="rId284" Type="http://schemas.openxmlformats.org/officeDocument/2006/relationships/customXml" Target="../ink/ink1289.xml"/><Relationship Id="rId283" Type="http://schemas.openxmlformats.org/officeDocument/2006/relationships/image" Target="../media/image1291.png"/><Relationship Id="rId282" Type="http://schemas.openxmlformats.org/officeDocument/2006/relationships/customXml" Target="../ink/ink1288.xml"/><Relationship Id="rId281" Type="http://schemas.openxmlformats.org/officeDocument/2006/relationships/image" Target="../media/image1290.png"/><Relationship Id="rId280" Type="http://schemas.openxmlformats.org/officeDocument/2006/relationships/customXml" Target="../ink/ink1287.xml"/><Relationship Id="rId28" Type="http://schemas.openxmlformats.org/officeDocument/2006/relationships/customXml" Target="../ink/ink1161.xml"/><Relationship Id="rId279" Type="http://schemas.openxmlformats.org/officeDocument/2006/relationships/image" Target="../media/image1289.png"/><Relationship Id="rId278" Type="http://schemas.openxmlformats.org/officeDocument/2006/relationships/customXml" Target="../ink/ink1286.xml"/><Relationship Id="rId277" Type="http://schemas.openxmlformats.org/officeDocument/2006/relationships/image" Target="../media/image1288.png"/><Relationship Id="rId276" Type="http://schemas.openxmlformats.org/officeDocument/2006/relationships/customXml" Target="../ink/ink1285.xml"/><Relationship Id="rId275" Type="http://schemas.openxmlformats.org/officeDocument/2006/relationships/image" Target="../media/image1287.png"/><Relationship Id="rId274" Type="http://schemas.openxmlformats.org/officeDocument/2006/relationships/customXml" Target="../ink/ink1284.xml"/><Relationship Id="rId273" Type="http://schemas.openxmlformats.org/officeDocument/2006/relationships/image" Target="../media/image1286.png"/><Relationship Id="rId272" Type="http://schemas.openxmlformats.org/officeDocument/2006/relationships/customXml" Target="../ink/ink1283.xml"/><Relationship Id="rId271" Type="http://schemas.openxmlformats.org/officeDocument/2006/relationships/image" Target="../media/image1285.png"/><Relationship Id="rId270" Type="http://schemas.openxmlformats.org/officeDocument/2006/relationships/customXml" Target="../ink/ink1282.xml"/><Relationship Id="rId27" Type="http://schemas.openxmlformats.org/officeDocument/2006/relationships/image" Target="../media/image1164.png"/><Relationship Id="rId269" Type="http://schemas.openxmlformats.org/officeDocument/2006/relationships/image" Target="../media/image1284.png"/><Relationship Id="rId268" Type="http://schemas.openxmlformats.org/officeDocument/2006/relationships/customXml" Target="../ink/ink1281.xml"/><Relationship Id="rId267" Type="http://schemas.openxmlformats.org/officeDocument/2006/relationships/image" Target="../media/image1283.png"/><Relationship Id="rId266" Type="http://schemas.openxmlformats.org/officeDocument/2006/relationships/customXml" Target="../ink/ink1280.xml"/><Relationship Id="rId265" Type="http://schemas.openxmlformats.org/officeDocument/2006/relationships/image" Target="../media/image1282.png"/><Relationship Id="rId264" Type="http://schemas.openxmlformats.org/officeDocument/2006/relationships/customXml" Target="../ink/ink1279.xml"/><Relationship Id="rId263" Type="http://schemas.openxmlformats.org/officeDocument/2006/relationships/image" Target="../media/image1281.png"/><Relationship Id="rId262" Type="http://schemas.openxmlformats.org/officeDocument/2006/relationships/customXml" Target="../ink/ink1278.xml"/><Relationship Id="rId261" Type="http://schemas.openxmlformats.org/officeDocument/2006/relationships/image" Target="../media/image1280.png"/><Relationship Id="rId260" Type="http://schemas.openxmlformats.org/officeDocument/2006/relationships/customXml" Target="../ink/ink1277.xml"/><Relationship Id="rId26" Type="http://schemas.openxmlformats.org/officeDocument/2006/relationships/customXml" Target="../ink/ink1160.xml"/><Relationship Id="rId259" Type="http://schemas.openxmlformats.org/officeDocument/2006/relationships/image" Target="../media/image1279.png"/><Relationship Id="rId258" Type="http://schemas.openxmlformats.org/officeDocument/2006/relationships/customXml" Target="../ink/ink1276.xml"/><Relationship Id="rId257" Type="http://schemas.openxmlformats.org/officeDocument/2006/relationships/image" Target="../media/image1278.png"/><Relationship Id="rId256" Type="http://schemas.openxmlformats.org/officeDocument/2006/relationships/customXml" Target="../ink/ink1275.xml"/><Relationship Id="rId255" Type="http://schemas.openxmlformats.org/officeDocument/2006/relationships/image" Target="../media/image1277.png"/><Relationship Id="rId254" Type="http://schemas.openxmlformats.org/officeDocument/2006/relationships/customXml" Target="../ink/ink1274.xml"/><Relationship Id="rId253" Type="http://schemas.openxmlformats.org/officeDocument/2006/relationships/image" Target="../media/image1276.png"/><Relationship Id="rId252" Type="http://schemas.openxmlformats.org/officeDocument/2006/relationships/customXml" Target="../ink/ink1273.xml"/><Relationship Id="rId251" Type="http://schemas.openxmlformats.org/officeDocument/2006/relationships/image" Target="../media/image1275.png"/><Relationship Id="rId250" Type="http://schemas.openxmlformats.org/officeDocument/2006/relationships/customXml" Target="../ink/ink1272.xml"/><Relationship Id="rId25" Type="http://schemas.openxmlformats.org/officeDocument/2006/relationships/image" Target="../media/image1163.png"/><Relationship Id="rId249" Type="http://schemas.openxmlformats.org/officeDocument/2006/relationships/image" Target="../media/image1274.png"/><Relationship Id="rId248" Type="http://schemas.openxmlformats.org/officeDocument/2006/relationships/customXml" Target="../ink/ink1271.xml"/><Relationship Id="rId247" Type="http://schemas.openxmlformats.org/officeDocument/2006/relationships/image" Target="../media/image1273.png"/><Relationship Id="rId246" Type="http://schemas.openxmlformats.org/officeDocument/2006/relationships/customXml" Target="../ink/ink1270.xml"/><Relationship Id="rId245" Type="http://schemas.openxmlformats.org/officeDocument/2006/relationships/image" Target="../media/image1272.png"/><Relationship Id="rId244" Type="http://schemas.openxmlformats.org/officeDocument/2006/relationships/customXml" Target="../ink/ink1269.xml"/><Relationship Id="rId243" Type="http://schemas.openxmlformats.org/officeDocument/2006/relationships/image" Target="../media/image1271.png"/><Relationship Id="rId242" Type="http://schemas.openxmlformats.org/officeDocument/2006/relationships/customXml" Target="../ink/ink1268.xml"/><Relationship Id="rId241" Type="http://schemas.openxmlformats.org/officeDocument/2006/relationships/image" Target="../media/image1270.png"/><Relationship Id="rId240" Type="http://schemas.openxmlformats.org/officeDocument/2006/relationships/customXml" Target="../ink/ink1267.xml"/><Relationship Id="rId24" Type="http://schemas.openxmlformats.org/officeDocument/2006/relationships/customXml" Target="../ink/ink1159.xml"/><Relationship Id="rId239" Type="http://schemas.openxmlformats.org/officeDocument/2006/relationships/image" Target="../media/image1269.png"/><Relationship Id="rId238" Type="http://schemas.openxmlformats.org/officeDocument/2006/relationships/customXml" Target="../ink/ink1266.xml"/><Relationship Id="rId237" Type="http://schemas.openxmlformats.org/officeDocument/2006/relationships/image" Target="../media/image1268.png"/><Relationship Id="rId236" Type="http://schemas.openxmlformats.org/officeDocument/2006/relationships/customXml" Target="../ink/ink1265.xml"/><Relationship Id="rId235" Type="http://schemas.openxmlformats.org/officeDocument/2006/relationships/image" Target="../media/image1267.png"/><Relationship Id="rId234" Type="http://schemas.openxmlformats.org/officeDocument/2006/relationships/customXml" Target="../ink/ink1264.xml"/><Relationship Id="rId233" Type="http://schemas.openxmlformats.org/officeDocument/2006/relationships/image" Target="../media/image1266.png"/><Relationship Id="rId232" Type="http://schemas.openxmlformats.org/officeDocument/2006/relationships/customXml" Target="../ink/ink1263.xml"/><Relationship Id="rId231" Type="http://schemas.openxmlformats.org/officeDocument/2006/relationships/image" Target="../media/image1265.png"/><Relationship Id="rId230" Type="http://schemas.openxmlformats.org/officeDocument/2006/relationships/customXml" Target="../ink/ink1262.xml"/><Relationship Id="rId23" Type="http://schemas.openxmlformats.org/officeDocument/2006/relationships/image" Target="../media/image1162.png"/><Relationship Id="rId229" Type="http://schemas.openxmlformats.org/officeDocument/2006/relationships/image" Target="../media/image1264.png"/><Relationship Id="rId228" Type="http://schemas.openxmlformats.org/officeDocument/2006/relationships/customXml" Target="../ink/ink1261.xml"/><Relationship Id="rId227" Type="http://schemas.openxmlformats.org/officeDocument/2006/relationships/image" Target="../media/image1263.png"/><Relationship Id="rId226" Type="http://schemas.openxmlformats.org/officeDocument/2006/relationships/customXml" Target="../ink/ink1260.xml"/><Relationship Id="rId225" Type="http://schemas.openxmlformats.org/officeDocument/2006/relationships/image" Target="../media/image1262.png"/><Relationship Id="rId224" Type="http://schemas.openxmlformats.org/officeDocument/2006/relationships/customXml" Target="../ink/ink1259.xml"/><Relationship Id="rId223" Type="http://schemas.openxmlformats.org/officeDocument/2006/relationships/image" Target="../media/image1261.png"/><Relationship Id="rId222" Type="http://schemas.openxmlformats.org/officeDocument/2006/relationships/customXml" Target="../ink/ink1258.xml"/><Relationship Id="rId221" Type="http://schemas.openxmlformats.org/officeDocument/2006/relationships/image" Target="../media/image1260.png"/><Relationship Id="rId220" Type="http://schemas.openxmlformats.org/officeDocument/2006/relationships/customXml" Target="../ink/ink1257.xml"/><Relationship Id="rId22" Type="http://schemas.openxmlformats.org/officeDocument/2006/relationships/customXml" Target="../ink/ink1158.xml"/><Relationship Id="rId219" Type="http://schemas.openxmlformats.org/officeDocument/2006/relationships/image" Target="../media/image1259.png"/><Relationship Id="rId218" Type="http://schemas.openxmlformats.org/officeDocument/2006/relationships/customXml" Target="../ink/ink1256.xml"/><Relationship Id="rId217" Type="http://schemas.openxmlformats.org/officeDocument/2006/relationships/image" Target="../media/image1258.png"/><Relationship Id="rId216" Type="http://schemas.openxmlformats.org/officeDocument/2006/relationships/customXml" Target="../ink/ink1255.xml"/><Relationship Id="rId215" Type="http://schemas.openxmlformats.org/officeDocument/2006/relationships/image" Target="../media/image1257.png"/><Relationship Id="rId214" Type="http://schemas.openxmlformats.org/officeDocument/2006/relationships/customXml" Target="../ink/ink1254.xml"/><Relationship Id="rId213" Type="http://schemas.openxmlformats.org/officeDocument/2006/relationships/image" Target="../media/image1256.png"/><Relationship Id="rId212" Type="http://schemas.openxmlformats.org/officeDocument/2006/relationships/customXml" Target="../ink/ink1253.xml"/><Relationship Id="rId211" Type="http://schemas.openxmlformats.org/officeDocument/2006/relationships/image" Target="../media/image165.png"/><Relationship Id="rId210" Type="http://schemas.openxmlformats.org/officeDocument/2006/relationships/customXml" Target="../ink/ink1252.xml"/><Relationship Id="rId21" Type="http://schemas.openxmlformats.org/officeDocument/2006/relationships/image" Target="../media/image1161.png"/><Relationship Id="rId209" Type="http://schemas.openxmlformats.org/officeDocument/2006/relationships/image" Target="../media/image1255.png"/><Relationship Id="rId208" Type="http://schemas.openxmlformats.org/officeDocument/2006/relationships/customXml" Target="../ink/ink1251.xml"/><Relationship Id="rId207" Type="http://schemas.openxmlformats.org/officeDocument/2006/relationships/image" Target="../media/image1254.png"/><Relationship Id="rId206" Type="http://schemas.openxmlformats.org/officeDocument/2006/relationships/customXml" Target="../ink/ink1250.xml"/><Relationship Id="rId205" Type="http://schemas.openxmlformats.org/officeDocument/2006/relationships/image" Target="../media/image1253.png"/><Relationship Id="rId204" Type="http://schemas.openxmlformats.org/officeDocument/2006/relationships/customXml" Target="../ink/ink1249.xml"/><Relationship Id="rId203" Type="http://schemas.openxmlformats.org/officeDocument/2006/relationships/image" Target="../media/image1252.png"/><Relationship Id="rId202" Type="http://schemas.openxmlformats.org/officeDocument/2006/relationships/customXml" Target="../ink/ink1248.xml"/><Relationship Id="rId201" Type="http://schemas.openxmlformats.org/officeDocument/2006/relationships/image" Target="../media/image1251.png"/><Relationship Id="rId200" Type="http://schemas.openxmlformats.org/officeDocument/2006/relationships/customXml" Target="../ink/ink1247.xml"/><Relationship Id="rId20" Type="http://schemas.openxmlformats.org/officeDocument/2006/relationships/customXml" Target="../ink/ink1157.xml"/><Relationship Id="rId2" Type="http://schemas.openxmlformats.org/officeDocument/2006/relationships/customXml" Target="../ink/ink1148.xml"/><Relationship Id="rId199" Type="http://schemas.openxmlformats.org/officeDocument/2006/relationships/image" Target="../media/image1250.png"/><Relationship Id="rId198" Type="http://schemas.openxmlformats.org/officeDocument/2006/relationships/customXml" Target="../ink/ink1246.xml"/><Relationship Id="rId197" Type="http://schemas.openxmlformats.org/officeDocument/2006/relationships/image" Target="../media/image1249.png"/><Relationship Id="rId196" Type="http://schemas.openxmlformats.org/officeDocument/2006/relationships/customXml" Target="../ink/ink1245.xml"/><Relationship Id="rId195" Type="http://schemas.openxmlformats.org/officeDocument/2006/relationships/image" Target="../media/image1248.png"/><Relationship Id="rId194" Type="http://schemas.openxmlformats.org/officeDocument/2006/relationships/customXml" Target="../ink/ink1244.xml"/><Relationship Id="rId193" Type="http://schemas.openxmlformats.org/officeDocument/2006/relationships/image" Target="../media/image1247.png"/><Relationship Id="rId192" Type="http://schemas.openxmlformats.org/officeDocument/2006/relationships/customXml" Target="../ink/ink1243.xml"/><Relationship Id="rId191" Type="http://schemas.openxmlformats.org/officeDocument/2006/relationships/image" Target="../media/image1246.png"/><Relationship Id="rId190" Type="http://schemas.openxmlformats.org/officeDocument/2006/relationships/customXml" Target="../ink/ink1242.xml"/><Relationship Id="rId19" Type="http://schemas.openxmlformats.org/officeDocument/2006/relationships/image" Target="../media/image1160.png"/><Relationship Id="rId189" Type="http://schemas.openxmlformats.org/officeDocument/2006/relationships/image" Target="../media/image1245.png"/><Relationship Id="rId188" Type="http://schemas.openxmlformats.org/officeDocument/2006/relationships/customXml" Target="../ink/ink1241.xml"/><Relationship Id="rId187" Type="http://schemas.openxmlformats.org/officeDocument/2006/relationships/image" Target="../media/image1244.png"/><Relationship Id="rId186" Type="http://schemas.openxmlformats.org/officeDocument/2006/relationships/customXml" Target="../ink/ink1240.xml"/><Relationship Id="rId185" Type="http://schemas.openxmlformats.org/officeDocument/2006/relationships/image" Target="../media/image1243.png"/><Relationship Id="rId184" Type="http://schemas.openxmlformats.org/officeDocument/2006/relationships/customXml" Target="../ink/ink1239.xml"/><Relationship Id="rId183" Type="http://schemas.openxmlformats.org/officeDocument/2006/relationships/image" Target="../media/image1242.png"/><Relationship Id="rId182" Type="http://schemas.openxmlformats.org/officeDocument/2006/relationships/customXml" Target="../ink/ink1238.xml"/><Relationship Id="rId181" Type="http://schemas.openxmlformats.org/officeDocument/2006/relationships/image" Target="../media/image1241.png"/><Relationship Id="rId180" Type="http://schemas.openxmlformats.org/officeDocument/2006/relationships/customXml" Target="../ink/ink1237.xml"/><Relationship Id="rId18" Type="http://schemas.openxmlformats.org/officeDocument/2006/relationships/customXml" Target="../ink/ink1156.xml"/><Relationship Id="rId179" Type="http://schemas.openxmlformats.org/officeDocument/2006/relationships/image" Target="../media/image1240.png"/><Relationship Id="rId178" Type="http://schemas.openxmlformats.org/officeDocument/2006/relationships/customXml" Target="../ink/ink1236.xml"/><Relationship Id="rId177" Type="http://schemas.openxmlformats.org/officeDocument/2006/relationships/image" Target="../media/image1239.png"/><Relationship Id="rId176" Type="http://schemas.openxmlformats.org/officeDocument/2006/relationships/customXml" Target="../ink/ink1235.xml"/><Relationship Id="rId175" Type="http://schemas.openxmlformats.org/officeDocument/2006/relationships/image" Target="../media/image1238.png"/><Relationship Id="rId174" Type="http://schemas.openxmlformats.org/officeDocument/2006/relationships/customXml" Target="../ink/ink1234.xml"/><Relationship Id="rId173" Type="http://schemas.openxmlformats.org/officeDocument/2006/relationships/image" Target="../media/image1237.png"/><Relationship Id="rId172" Type="http://schemas.openxmlformats.org/officeDocument/2006/relationships/customXml" Target="../ink/ink1233.xml"/><Relationship Id="rId171" Type="http://schemas.openxmlformats.org/officeDocument/2006/relationships/image" Target="../media/image1236.png"/><Relationship Id="rId170" Type="http://schemas.openxmlformats.org/officeDocument/2006/relationships/customXml" Target="../ink/ink1232.xml"/><Relationship Id="rId17" Type="http://schemas.openxmlformats.org/officeDocument/2006/relationships/image" Target="../media/image1159.png"/><Relationship Id="rId169" Type="http://schemas.openxmlformats.org/officeDocument/2006/relationships/image" Target="../media/image1235.png"/><Relationship Id="rId168" Type="http://schemas.openxmlformats.org/officeDocument/2006/relationships/customXml" Target="../ink/ink1231.xml"/><Relationship Id="rId167" Type="http://schemas.openxmlformats.org/officeDocument/2006/relationships/image" Target="../media/image1234.png"/><Relationship Id="rId166" Type="http://schemas.openxmlformats.org/officeDocument/2006/relationships/customXml" Target="../ink/ink1230.xml"/><Relationship Id="rId165" Type="http://schemas.openxmlformats.org/officeDocument/2006/relationships/image" Target="../media/image1233.png"/><Relationship Id="rId164" Type="http://schemas.openxmlformats.org/officeDocument/2006/relationships/customXml" Target="../ink/ink1229.xml"/><Relationship Id="rId163" Type="http://schemas.openxmlformats.org/officeDocument/2006/relationships/image" Target="../media/image1232.png"/><Relationship Id="rId162" Type="http://schemas.openxmlformats.org/officeDocument/2006/relationships/customXml" Target="../ink/ink1228.xml"/><Relationship Id="rId161" Type="http://schemas.openxmlformats.org/officeDocument/2006/relationships/image" Target="../media/image1231.png"/><Relationship Id="rId160" Type="http://schemas.openxmlformats.org/officeDocument/2006/relationships/customXml" Target="../ink/ink1227.xml"/><Relationship Id="rId16" Type="http://schemas.openxmlformats.org/officeDocument/2006/relationships/customXml" Target="../ink/ink1155.xml"/><Relationship Id="rId159" Type="http://schemas.openxmlformats.org/officeDocument/2006/relationships/image" Target="../media/image1230.png"/><Relationship Id="rId158" Type="http://schemas.openxmlformats.org/officeDocument/2006/relationships/customXml" Target="../ink/ink1226.xml"/><Relationship Id="rId157" Type="http://schemas.openxmlformats.org/officeDocument/2006/relationships/image" Target="../media/image1229.png"/><Relationship Id="rId156" Type="http://schemas.openxmlformats.org/officeDocument/2006/relationships/customXml" Target="../ink/ink1225.xml"/><Relationship Id="rId155" Type="http://schemas.openxmlformats.org/officeDocument/2006/relationships/image" Target="../media/image1228.png"/><Relationship Id="rId154" Type="http://schemas.openxmlformats.org/officeDocument/2006/relationships/customXml" Target="../ink/ink1224.xml"/><Relationship Id="rId153" Type="http://schemas.openxmlformats.org/officeDocument/2006/relationships/image" Target="../media/image1227.png"/><Relationship Id="rId152" Type="http://schemas.openxmlformats.org/officeDocument/2006/relationships/customXml" Target="../ink/ink1223.xml"/><Relationship Id="rId151" Type="http://schemas.openxmlformats.org/officeDocument/2006/relationships/image" Target="../media/image1226.png"/><Relationship Id="rId150" Type="http://schemas.openxmlformats.org/officeDocument/2006/relationships/customXml" Target="../ink/ink1222.xml"/><Relationship Id="rId15" Type="http://schemas.openxmlformats.org/officeDocument/2006/relationships/image" Target="../media/image1158.png"/><Relationship Id="rId149" Type="http://schemas.openxmlformats.org/officeDocument/2006/relationships/image" Target="../media/image1225.png"/><Relationship Id="rId148" Type="http://schemas.openxmlformats.org/officeDocument/2006/relationships/customXml" Target="../ink/ink1221.xml"/><Relationship Id="rId147" Type="http://schemas.openxmlformats.org/officeDocument/2006/relationships/image" Target="../media/image1224.png"/><Relationship Id="rId146" Type="http://schemas.openxmlformats.org/officeDocument/2006/relationships/customXml" Target="../ink/ink1220.xml"/><Relationship Id="rId145" Type="http://schemas.openxmlformats.org/officeDocument/2006/relationships/image" Target="../media/image1223.png"/><Relationship Id="rId144" Type="http://schemas.openxmlformats.org/officeDocument/2006/relationships/customXml" Target="../ink/ink1219.xml"/><Relationship Id="rId143" Type="http://schemas.openxmlformats.org/officeDocument/2006/relationships/image" Target="../media/image1222.png"/><Relationship Id="rId142" Type="http://schemas.openxmlformats.org/officeDocument/2006/relationships/customXml" Target="../ink/ink1218.xml"/><Relationship Id="rId141" Type="http://schemas.openxmlformats.org/officeDocument/2006/relationships/image" Target="../media/image1221.png"/><Relationship Id="rId140" Type="http://schemas.openxmlformats.org/officeDocument/2006/relationships/customXml" Target="../ink/ink1217.xml"/><Relationship Id="rId14" Type="http://schemas.openxmlformats.org/officeDocument/2006/relationships/customXml" Target="../ink/ink1154.xml"/><Relationship Id="rId139" Type="http://schemas.openxmlformats.org/officeDocument/2006/relationships/image" Target="../media/image1220.png"/><Relationship Id="rId138" Type="http://schemas.openxmlformats.org/officeDocument/2006/relationships/customXml" Target="../ink/ink1216.xml"/><Relationship Id="rId137" Type="http://schemas.openxmlformats.org/officeDocument/2006/relationships/image" Target="../media/image1219.png"/><Relationship Id="rId136" Type="http://schemas.openxmlformats.org/officeDocument/2006/relationships/customXml" Target="../ink/ink1215.xml"/><Relationship Id="rId135" Type="http://schemas.openxmlformats.org/officeDocument/2006/relationships/image" Target="../media/image1218.png"/><Relationship Id="rId134" Type="http://schemas.openxmlformats.org/officeDocument/2006/relationships/customXml" Target="../ink/ink1214.xml"/><Relationship Id="rId133" Type="http://schemas.openxmlformats.org/officeDocument/2006/relationships/image" Target="../media/image1217.png"/><Relationship Id="rId132" Type="http://schemas.openxmlformats.org/officeDocument/2006/relationships/customXml" Target="../ink/ink1213.xml"/><Relationship Id="rId131" Type="http://schemas.openxmlformats.org/officeDocument/2006/relationships/image" Target="../media/image1216.png"/><Relationship Id="rId130" Type="http://schemas.openxmlformats.org/officeDocument/2006/relationships/customXml" Target="../ink/ink1212.xml"/><Relationship Id="rId13" Type="http://schemas.openxmlformats.org/officeDocument/2006/relationships/image" Target="../media/image1157.png"/><Relationship Id="rId129" Type="http://schemas.openxmlformats.org/officeDocument/2006/relationships/image" Target="../media/image1215.png"/><Relationship Id="rId128" Type="http://schemas.openxmlformats.org/officeDocument/2006/relationships/customXml" Target="../ink/ink1211.xml"/><Relationship Id="rId127" Type="http://schemas.openxmlformats.org/officeDocument/2006/relationships/image" Target="../media/image1214.png"/><Relationship Id="rId126" Type="http://schemas.openxmlformats.org/officeDocument/2006/relationships/customXml" Target="../ink/ink1210.xml"/><Relationship Id="rId125" Type="http://schemas.openxmlformats.org/officeDocument/2006/relationships/image" Target="../media/image1213.png"/><Relationship Id="rId124" Type="http://schemas.openxmlformats.org/officeDocument/2006/relationships/customXml" Target="../ink/ink1209.xml"/><Relationship Id="rId123" Type="http://schemas.openxmlformats.org/officeDocument/2006/relationships/image" Target="../media/image1212.png"/><Relationship Id="rId122" Type="http://schemas.openxmlformats.org/officeDocument/2006/relationships/customXml" Target="../ink/ink1208.xml"/><Relationship Id="rId121" Type="http://schemas.openxmlformats.org/officeDocument/2006/relationships/image" Target="../media/image1211.png"/><Relationship Id="rId120" Type="http://schemas.openxmlformats.org/officeDocument/2006/relationships/customXml" Target="../ink/ink1207.xml"/><Relationship Id="rId12" Type="http://schemas.openxmlformats.org/officeDocument/2006/relationships/customXml" Target="../ink/ink1153.xml"/><Relationship Id="rId119" Type="http://schemas.openxmlformats.org/officeDocument/2006/relationships/image" Target="../media/image1210.png"/><Relationship Id="rId118" Type="http://schemas.openxmlformats.org/officeDocument/2006/relationships/customXml" Target="../ink/ink1206.xml"/><Relationship Id="rId117" Type="http://schemas.openxmlformats.org/officeDocument/2006/relationships/image" Target="../media/image1209.png"/><Relationship Id="rId116" Type="http://schemas.openxmlformats.org/officeDocument/2006/relationships/customXml" Target="../ink/ink1205.xml"/><Relationship Id="rId115" Type="http://schemas.openxmlformats.org/officeDocument/2006/relationships/image" Target="../media/image1208.png"/><Relationship Id="rId114" Type="http://schemas.openxmlformats.org/officeDocument/2006/relationships/customXml" Target="../ink/ink1204.xml"/><Relationship Id="rId113" Type="http://schemas.openxmlformats.org/officeDocument/2006/relationships/image" Target="../media/image1207.png"/><Relationship Id="rId112" Type="http://schemas.openxmlformats.org/officeDocument/2006/relationships/customXml" Target="../ink/ink1203.xml"/><Relationship Id="rId111" Type="http://schemas.openxmlformats.org/officeDocument/2006/relationships/image" Target="../media/image1206.png"/><Relationship Id="rId110" Type="http://schemas.openxmlformats.org/officeDocument/2006/relationships/customXml" Target="../ink/ink1202.xml"/><Relationship Id="rId11" Type="http://schemas.openxmlformats.org/officeDocument/2006/relationships/image" Target="../media/image1156.png"/><Relationship Id="rId109" Type="http://schemas.openxmlformats.org/officeDocument/2006/relationships/image" Target="../media/image1205.png"/><Relationship Id="rId108" Type="http://schemas.openxmlformats.org/officeDocument/2006/relationships/customXml" Target="../ink/ink1201.xml"/><Relationship Id="rId107" Type="http://schemas.openxmlformats.org/officeDocument/2006/relationships/image" Target="../media/image1204.png"/><Relationship Id="rId106" Type="http://schemas.openxmlformats.org/officeDocument/2006/relationships/customXml" Target="../ink/ink1200.xml"/><Relationship Id="rId105" Type="http://schemas.openxmlformats.org/officeDocument/2006/relationships/image" Target="../media/image1203.png"/><Relationship Id="rId104" Type="http://schemas.openxmlformats.org/officeDocument/2006/relationships/customXml" Target="../ink/ink1199.xml"/><Relationship Id="rId103" Type="http://schemas.openxmlformats.org/officeDocument/2006/relationships/image" Target="../media/image1202.png"/><Relationship Id="rId102" Type="http://schemas.openxmlformats.org/officeDocument/2006/relationships/customXml" Target="../ink/ink1198.xml"/><Relationship Id="rId101" Type="http://schemas.openxmlformats.org/officeDocument/2006/relationships/image" Target="../media/image1201.png"/><Relationship Id="rId100" Type="http://schemas.openxmlformats.org/officeDocument/2006/relationships/customXml" Target="../ink/ink1197.xml"/><Relationship Id="rId10" Type="http://schemas.openxmlformats.org/officeDocument/2006/relationships/customXml" Target="../ink/ink1152.xml"/><Relationship Id="rId1" Type="http://schemas.openxmlformats.org/officeDocument/2006/relationships/image" Target="../media/image1151.emf"/></Relationships>
</file>

<file path=ppt/slides/_rels/slide6.xml.rels><?xml version="1.0" encoding="UTF-8" standalone="yes"?>
<Relationships xmlns="http://schemas.openxmlformats.org/package/2006/relationships"><Relationship Id="rId99" Type="http://schemas.openxmlformats.org/officeDocument/2006/relationships/image" Target="../media/image1604.png"/><Relationship Id="rId98" Type="http://schemas.openxmlformats.org/officeDocument/2006/relationships/customXml" Target="../ink/ink1606.xml"/><Relationship Id="rId97" Type="http://schemas.openxmlformats.org/officeDocument/2006/relationships/image" Target="../media/image1603.png"/><Relationship Id="rId96" Type="http://schemas.openxmlformats.org/officeDocument/2006/relationships/customXml" Target="../ink/ink1605.xml"/><Relationship Id="rId95" Type="http://schemas.openxmlformats.org/officeDocument/2006/relationships/image" Target="../media/image1602.png"/><Relationship Id="rId94" Type="http://schemas.openxmlformats.org/officeDocument/2006/relationships/customXml" Target="../ink/ink1604.xml"/><Relationship Id="rId93" Type="http://schemas.openxmlformats.org/officeDocument/2006/relationships/image" Target="../media/image1601.png"/><Relationship Id="rId92" Type="http://schemas.openxmlformats.org/officeDocument/2006/relationships/customXml" Target="../ink/ink1603.xml"/><Relationship Id="rId91" Type="http://schemas.openxmlformats.org/officeDocument/2006/relationships/image" Target="../media/image1600.png"/><Relationship Id="rId90" Type="http://schemas.openxmlformats.org/officeDocument/2006/relationships/customXml" Target="../ink/ink1602.xml"/><Relationship Id="rId9" Type="http://schemas.openxmlformats.org/officeDocument/2006/relationships/image" Target="../media/image1560.png"/><Relationship Id="rId89" Type="http://schemas.openxmlformats.org/officeDocument/2006/relationships/image" Target="../media/image1599.png"/><Relationship Id="rId88" Type="http://schemas.openxmlformats.org/officeDocument/2006/relationships/customXml" Target="../ink/ink1601.xml"/><Relationship Id="rId87" Type="http://schemas.openxmlformats.org/officeDocument/2006/relationships/image" Target="../media/image1598.png"/><Relationship Id="rId86" Type="http://schemas.openxmlformats.org/officeDocument/2006/relationships/customXml" Target="../ink/ink1600.xml"/><Relationship Id="rId85" Type="http://schemas.openxmlformats.org/officeDocument/2006/relationships/image" Target="../media/image1597.png"/><Relationship Id="rId84" Type="http://schemas.openxmlformats.org/officeDocument/2006/relationships/customXml" Target="../ink/ink1599.xml"/><Relationship Id="rId83" Type="http://schemas.openxmlformats.org/officeDocument/2006/relationships/image" Target="../media/image1596.png"/><Relationship Id="rId82" Type="http://schemas.openxmlformats.org/officeDocument/2006/relationships/customXml" Target="../ink/ink1598.xml"/><Relationship Id="rId81" Type="http://schemas.openxmlformats.org/officeDocument/2006/relationships/image" Target="../media/image1595.png"/><Relationship Id="rId80" Type="http://schemas.openxmlformats.org/officeDocument/2006/relationships/customXml" Target="../ink/ink1597.xml"/><Relationship Id="rId8" Type="http://schemas.openxmlformats.org/officeDocument/2006/relationships/customXml" Target="../ink/ink1561.xml"/><Relationship Id="rId79" Type="http://schemas.openxmlformats.org/officeDocument/2006/relationships/image" Target="../media/image1594.png"/><Relationship Id="rId784" Type="http://schemas.openxmlformats.org/officeDocument/2006/relationships/slideLayout" Target="../slideLayouts/slideLayout1.xml"/><Relationship Id="rId783" Type="http://schemas.openxmlformats.org/officeDocument/2006/relationships/tags" Target="../tags/tag67.xml"/><Relationship Id="rId782" Type="http://schemas.openxmlformats.org/officeDocument/2006/relationships/image" Target="../media/image1944.png"/><Relationship Id="rId781" Type="http://schemas.openxmlformats.org/officeDocument/2006/relationships/customXml" Target="../ink/ink1948.xml"/><Relationship Id="rId780" Type="http://schemas.openxmlformats.org/officeDocument/2006/relationships/image" Target="../media/image1943.png"/><Relationship Id="rId78" Type="http://schemas.openxmlformats.org/officeDocument/2006/relationships/customXml" Target="../ink/ink1596.xml"/><Relationship Id="rId779" Type="http://schemas.openxmlformats.org/officeDocument/2006/relationships/customXml" Target="../ink/ink1947.xml"/><Relationship Id="rId778" Type="http://schemas.openxmlformats.org/officeDocument/2006/relationships/image" Target="../media/image1942.png"/><Relationship Id="rId777" Type="http://schemas.openxmlformats.org/officeDocument/2006/relationships/customXml" Target="../ink/ink1946.xml"/><Relationship Id="rId776" Type="http://schemas.openxmlformats.org/officeDocument/2006/relationships/image" Target="../media/image1941.png"/><Relationship Id="rId775" Type="http://schemas.openxmlformats.org/officeDocument/2006/relationships/customXml" Target="../ink/ink1945.xml"/><Relationship Id="rId774" Type="http://schemas.openxmlformats.org/officeDocument/2006/relationships/image" Target="../media/image1940.png"/><Relationship Id="rId773" Type="http://schemas.openxmlformats.org/officeDocument/2006/relationships/customXml" Target="../ink/ink1944.xml"/><Relationship Id="rId772" Type="http://schemas.openxmlformats.org/officeDocument/2006/relationships/image" Target="../media/image1939.png"/><Relationship Id="rId771" Type="http://schemas.openxmlformats.org/officeDocument/2006/relationships/customXml" Target="../ink/ink1943.xml"/><Relationship Id="rId770" Type="http://schemas.openxmlformats.org/officeDocument/2006/relationships/image" Target="../media/image1938.png"/><Relationship Id="rId77" Type="http://schemas.openxmlformats.org/officeDocument/2006/relationships/image" Target="../media/image1593.png"/><Relationship Id="rId769" Type="http://schemas.openxmlformats.org/officeDocument/2006/relationships/customXml" Target="../ink/ink1942.xml"/><Relationship Id="rId768" Type="http://schemas.openxmlformats.org/officeDocument/2006/relationships/image" Target="../media/image1937.png"/><Relationship Id="rId767" Type="http://schemas.openxmlformats.org/officeDocument/2006/relationships/customXml" Target="../ink/ink1941.xml"/><Relationship Id="rId766" Type="http://schemas.openxmlformats.org/officeDocument/2006/relationships/image" Target="../media/image1936.png"/><Relationship Id="rId765" Type="http://schemas.openxmlformats.org/officeDocument/2006/relationships/customXml" Target="../ink/ink1940.xml"/><Relationship Id="rId764" Type="http://schemas.openxmlformats.org/officeDocument/2006/relationships/image" Target="../media/image1935.png"/><Relationship Id="rId763" Type="http://schemas.openxmlformats.org/officeDocument/2006/relationships/customXml" Target="../ink/ink1939.xml"/><Relationship Id="rId762" Type="http://schemas.openxmlformats.org/officeDocument/2006/relationships/image" Target="../media/image1934.png"/><Relationship Id="rId761" Type="http://schemas.openxmlformats.org/officeDocument/2006/relationships/customXml" Target="../ink/ink1938.xml"/><Relationship Id="rId760" Type="http://schemas.openxmlformats.org/officeDocument/2006/relationships/image" Target="../media/image1933.png"/><Relationship Id="rId76" Type="http://schemas.openxmlformats.org/officeDocument/2006/relationships/customXml" Target="../ink/ink1595.xml"/><Relationship Id="rId759" Type="http://schemas.openxmlformats.org/officeDocument/2006/relationships/customXml" Target="../ink/ink1937.xml"/><Relationship Id="rId758" Type="http://schemas.openxmlformats.org/officeDocument/2006/relationships/image" Target="../media/image1932.png"/><Relationship Id="rId757" Type="http://schemas.openxmlformats.org/officeDocument/2006/relationships/customXml" Target="../ink/ink1936.xml"/><Relationship Id="rId756" Type="http://schemas.openxmlformats.org/officeDocument/2006/relationships/image" Target="../media/image1931.png"/><Relationship Id="rId755" Type="http://schemas.openxmlformats.org/officeDocument/2006/relationships/customXml" Target="../ink/ink1935.xml"/><Relationship Id="rId754" Type="http://schemas.openxmlformats.org/officeDocument/2006/relationships/image" Target="../media/image1930.png"/><Relationship Id="rId753" Type="http://schemas.openxmlformats.org/officeDocument/2006/relationships/customXml" Target="../ink/ink1934.xml"/><Relationship Id="rId752" Type="http://schemas.openxmlformats.org/officeDocument/2006/relationships/image" Target="../media/image1929.png"/><Relationship Id="rId751" Type="http://schemas.openxmlformats.org/officeDocument/2006/relationships/customXml" Target="../ink/ink1933.xml"/><Relationship Id="rId750" Type="http://schemas.openxmlformats.org/officeDocument/2006/relationships/image" Target="../media/image1928.png"/><Relationship Id="rId75" Type="http://schemas.openxmlformats.org/officeDocument/2006/relationships/image" Target="../media/image1592.png"/><Relationship Id="rId749" Type="http://schemas.openxmlformats.org/officeDocument/2006/relationships/customXml" Target="../ink/ink1932.xml"/><Relationship Id="rId748" Type="http://schemas.openxmlformats.org/officeDocument/2006/relationships/image" Target="../media/image1927.png"/><Relationship Id="rId747" Type="http://schemas.openxmlformats.org/officeDocument/2006/relationships/customXml" Target="../ink/ink1931.xml"/><Relationship Id="rId746" Type="http://schemas.openxmlformats.org/officeDocument/2006/relationships/image" Target="../media/image1926.png"/><Relationship Id="rId745" Type="http://schemas.openxmlformats.org/officeDocument/2006/relationships/customXml" Target="../ink/ink1930.xml"/><Relationship Id="rId744" Type="http://schemas.openxmlformats.org/officeDocument/2006/relationships/image" Target="../media/image1925.png"/><Relationship Id="rId743" Type="http://schemas.openxmlformats.org/officeDocument/2006/relationships/customXml" Target="../ink/ink1929.xml"/><Relationship Id="rId742" Type="http://schemas.openxmlformats.org/officeDocument/2006/relationships/image" Target="../media/image1924.png"/><Relationship Id="rId741" Type="http://schemas.openxmlformats.org/officeDocument/2006/relationships/customXml" Target="../ink/ink1928.xml"/><Relationship Id="rId740" Type="http://schemas.openxmlformats.org/officeDocument/2006/relationships/image" Target="../media/image1923.png"/><Relationship Id="rId74" Type="http://schemas.openxmlformats.org/officeDocument/2006/relationships/customXml" Target="../ink/ink1594.xml"/><Relationship Id="rId739" Type="http://schemas.openxmlformats.org/officeDocument/2006/relationships/customXml" Target="../ink/ink1927.xml"/><Relationship Id="rId738" Type="http://schemas.openxmlformats.org/officeDocument/2006/relationships/image" Target="../media/image1922.png"/><Relationship Id="rId737" Type="http://schemas.openxmlformats.org/officeDocument/2006/relationships/customXml" Target="../ink/ink1926.xml"/><Relationship Id="rId736" Type="http://schemas.openxmlformats.org/officeDocument/2006/relationships/image" Target="../media/image1921.png"/><Relationship Id="rId735" Type="http://schemas.openxmlformats.org/officeDocument/2006/relationships/customXml" Target="../ink/ink1925.xml"/><Relationship Id="rId734" Type="http://schemas.openxmlformats.org/officeDocument/2006/relationships/image" Target="../media/image1920.png"/><Relationship Id="rId733" Type="http://schemas.openxmlformats.org/officeDocument/2006/relationships/customXml" Target="../ink/ink1924.xml"/><Relationship Id="rId732" Type="http://schemas.openxmlformats.org/officeDocument/2006/relationships/image" Target="../media/image1919.png"/><Relationship Id="rId731" Type="http://schemas.openxmlformats.org/officeDocument/2006/relationships/customXml" Target="../ink/ink1923.xml"/><Relationship Id="rId730" Type="http://schemas.openxmlformats.org/officeDocument/2006/relationships/image" Target="../media/image1918.png"/><Relationship Id="rId73" Type="http://schemas.openxmlformats.org/officeDocument/2006/relationships/image" Target="../media/image1591.png"/><Relationship Id="rId729" Type="http://schemas.openxmlformats.org/officeDocument/2006/relationships/customXml" Target="../ink/ink1922.xml"/><Relationship Id="rId728" Type="http://schemas.openxmlformats.org/officeDocument/2006/relationships/image" Target="../media/image1917.png"/><Relationship Id="rId727" Type="http://schemas.openxmlformats.org/officeDocument/2006/relationships/customXml" Target="../ink/ink1921.xml"/><Relationship Id="rId726" Type="http://schemas.openxmlformats.org/officeDocument/2006/relationships/image" Target="../media/image1916.png"/><Relationship Id="rId725" Type="http://schemas.openxmlformats.org/officeDocument/2006/relationships/customXml" Target="../ink/ink1920.xml"/><Relationship Id="rId724" Type="http://schemas.openxmlformats.org/officeDocument/2006/relationships/image" Target="../media/image1915.png"/><Relationship Id="rId723" Type="http://schemas.openxmlformats.org/officeDocument/2006/relationships/customXml" Target="../ink/ink1919.xml"/><Relationship Id="rId722" Type="http://schemas.openxmlformats.org/officeDocument/2006/relationships/image" Target="../media/image1914.png"/><Relationship Id="rId721" Type="http://schemas.openxmlformats.org/officeDocument/2006/relationships/customXml" Target="../ink/ink1918.xml"/><Relationship Id="rId720" Type="http://schemas.openxmlformats.org/officeDocument/2006/relationships/image" Target="../media/image1913.png"/><Relationship Id="rId72" Type="http://schemas.openxmlformats.org/officeDocument/2006/relationships/customXml" Target="../ink/ink1593.xml"/><Relationship Id="rId719" Type="http://schemas.openxmlformats.org/officeDocument/2006/relationships/customXml" Target="../ink/ink1917.xml"/><Relationship Id="rId718" Type="http://schemas.openxmlformats.org/officeDocument/2006/relationships/image" Target="../media/image1912.png"/><Relationship Id="rId717" Type="http://schemas.openxmlformats.org/officeDocument/2006/relationships/customXml" Target="../ink/ink1916.xml"/><Relationship Id="rId716" Type="http://schemas.openxmlformats.org/officeDocument/2006/relationships/image" Target="../media/image1911.png"/><Relationship Id="rId715" Type="http://schemas.openxmlformats.org/officeDocument/2006/relationships/customXml" Target="../ink/ink1915.xml"/><Relationship Id="rId714" Type="http://schemas.openxmlformats.org/officeDocument/2006/relationships/image" Target="../media/image1910.png"/><Relationship Id="rId713" Type="http://schemas.openxmlformats.org/officeDocument/2006/relationships/customXml" Target="../ink/ink1914.xml"/><Relationship Id="rId712" Type="http://schemas.openxmlformats.org/officeDocument/2006/relationships/image" Target="../media/image1909.png"/><Relationship Id="rId711" Type="http://schemas.openxmlformats.org/officeDocument/2006/relationships/customXml" Target="../ink/ink1913.xml"/><Relationship Id="rId710" Type="http://schemas.openxmlformats.org/officeDocument/2006/relationships/image" Target="../media/image1908.png"/><Relationship Id="rId71" Type="http://schemas.openxmlformats.org/officeDocument/2006/relationships/image" Target="../media/image1590.png"/><Relationship Id="rId709" Type="http://schemas.openxmlformats.org/officeDocument/2006/relationships/customXml" Target="../ink/ink1912.xml"/><Relationship Id="rId708" Type="http://schemas.openxmlformats.org/officeDocument/2006/relationships/image" Target="../media/image1907.png"/><Relationship Id="rId707" Type="http://schemas.openxmlformats.org/officeDocument/2006/relationships/customXml" Target="../ink/ink1911.xml"/><Relationship Id="rId706" Type="http://schemas.openxmlformats.org/officeDocument/2006/relationships/image" Target="../media/image1906.png"/><Relationship Id="rId705" Type="http://schemas.openxmlformats.org/officeDocument/2006/relationships/customXml" Target="../ink/ink1910.xml"/><Relationship Id="rId704" Type="http://schemas.openxmlformats.org/officeDocument/2006/relationships/image" Target="../media/image1905.png"/><Relationship Id="rId703" Type="http://schemas.openxmlformats.org/officeDocument/2006/relationships/customXml" Target="../ink/ink1909.xml"/><Relationship Id="rId702" Type="http://schemas.openxmlformats.org/officeDocument/2006/relationships/image" Target="../media/image1904.png"/><Relationship Id="rId701" Type="http://schemas.openxmlformats.org/officeDocument/2006/relationships/customXml" Target="../ink/ink1908.xml"/><Relationship Id="rId700" Type="http://schemas.openxmlformats.org/officeDocument/2006/relationships/image" Target="../media/image1903.png"/><Relationship Id="rId70" Type="http://schemas.openxmlformats.org/officeDocument/2006/relationships/customXml" Target="../ink/ink1592.xml"/><Relationship Id="rId7" Type="http://schemas.openxmlformats.org/officeDocument/2006/relationships/image" Target="../media/image1559.png"/><Relationship Id="rId699" Type="http://schemas.openxmlformats.org/officeDocument/2006/relationships/customXml" Target="../ink/ink1907.xml"/><Relationship Id="rId698" Type="http://schemas.openxmlformats.org/officeDocument/2006/relationships/image" Target="../media/image1902.png"/><Relationship Id="rId697" Type="http://schemas.openxmlformats.org/officeDocument/2006/relationships/customXml" Target="../ink/ink1906.xml"/><Relationship Id="rId696" Type="http://schemas.openxmlformats.org/officeDocument/2006/relationships/image" Target="../media/image1901.png"/><Relationship Id="rId695" Type="http://schemas.openxmlformats.org/officeDocument/2006/relationships/customXml" Target="../ink/ink1905.xml"/><Relationship Id="rId694" Type="http://schemas.openxmlformats.org/officeDocument/2006/relationships/image" Target="../media/image1900.png"/><Relationship Id="rId693" Type="http://schemas.openxmlformats.org/officeDocument/2006/relationships/customXml" Target="../ink/ink1904.xml"/><Relationship Id="rId692" Type="http://schemas.openxmlformats.org/officeDocument/2006/relationships/image" Target="../media/image1899.png"/><Relationship Id="rId691" Type="http://schemas.openxmlformats.org/officeDocument/2006/relationships/customXml" Target="../ink/ink1903.xml"/><Relationship Id="rId690" Type="http://schemas.openxmlformats.org/officeDocument/2006/relationships/image" Target="../media/image1898.png"/><Relationship Id="rId69" Type="http://schemas.openxmlformats.org/officeDocument/2006/relationships/image" Target="../media/image1589.png"/><Relationship Id="rId689" Type="http://schemas.openxmlformats.org/officeDocument/2006/relationships/customXml" Target="../ink/ink1902.xml"/><Relationship Id="rId688" Type="http://schemas.openxmlformats.org/officeDocument/2006/relationships/image" Target="../media/image1897.png"/><Relationship Id="rId687" Type="http://schemas.openxmlformats.org/officeDocument/2006/relationships/customXml" Target="../ink/ink1901.xml"/><Relationship Id="rId686" Type="http://schemas.openxmlformats.org/officeDocument/2006/relationships/image" Target="../media/image1896.png"/><Relationship Id="rId685" Type="http://schemas.openxmlformats.org/officeDocument/2006/relationships/customXml" Target="../ink/ink1900.xml"/><Relationship Id="rId684" Type="http://schemas.openxmlformats.org/officeDocument/2006/relationships/image" Target="../media/image1895.png"/><Relationship Id="rId683" Type="http://schemas.openxmlformats.org/officeDocument/2006/relationships/customXml" Target="../ink/ink1899.xml"/><Relationship Id="rId682" Type="http://schemas.openxmlformats.org/officeDocument/2006/relationships/image" Target="../media/image1894.png"/><Relationship Id="rId681" Type="http://schemas.openxmlformats.org/officeDocument/2006/relationships/customXml" Target="../ink/ink1898.xml"/><Relationship Id="rId680" Type="http://schemas.openxmlformats.org/officeDocument/2006/relationships/image" Target="../media/image1893.png"/><Relationship Id="rId68" Type="http://schemas.openxmlformats.org/officeDocument/2006/relationships/customXml" Target="../ink/ink1591.xml"/><Relationship Id="rId679" Type="http://schemas.openxmlformats.org/officeDocument/2006/relationships/customXml" Target="../ink/ink1897.xml"/><Relationship Id="rId678" Type="http://schemas.openxmlformats.org/officeDocument/2006/relationships/image" Target="../media/image1892.png"/><Relationship Id="rId677" Type="http://schemas.openxmlformats.org/officeDocument/2006/relationships/customXml" Target="../ink/ink1896.xml"/><Relationship Id="rId676" Type="http://schemas.openxmlformats.org/officeDocument/2006/relationships/image" Target="../media/image1891.png"/><Relationship Id="rId675" Type="http://schemas.openxmlformats.org/officeDocument/2006/relationships/customXml" Target="../ink/ink1895.xml"/><Relationship Id="rId674" Type="http://schemas.openxmlformats.org/officeDocument/2006/relationships/image" Target="../media/image1890.png"/><Relationship Id="rId673" Type="http://schemas.openxmlformats.org/officeDocument/2006/relationships/customXml" Target="../ink/ink1894.xml"/><Relationship Id="rId672" Type="http://schemas.openxmlformats.org/officeDocument/2006/relationships/image" Target="../media/image1889.png"/><Relationship Id="rId671" Type="http://schemas.openxmlformats.org/officeDocument/2006/relationships/customXml" Target="../ink/ink1893.xml"/><Relationship Id="rId670" Type="http://schemas.openxmlformats.org/officeDocument/2006/relationships/image" Target="../media/image1888.png"/><Relationship Id="rId67" Type="http://schemas.openxmlformats.org/officeDocument/2006/relationships/image" Target="../media/image1588.png"/><Relationship Id="rId669" Type="http://schemas.openxmlformats.org/officeDocument/2006/relationships/customXml" Target="../ink/ink1892.xml"/><Relationship Id="rId668" Type="http://schemas.openxmlformats.org/officeDocument/2006/relationships/image" Target="../media/image1887.png"/><Relationship Id="rId667" Type="http://schemas.openxmlformats.org/officeDocument/2006/relationships/customXml" Target="../ink/ink1891.xml"/><Relationship Id="rId666" Type="http://schemas.openxmlformats.org/officeDocument/2006/relationships/image" Target="../media/image1886.png"/><Relationship Id="rId665" Type="http://schemas.openxmlformats.org/officeDocument/2006/relationships/customXml" Target="../ink/ink1890.xml"/><Relationship Id="rId664" Type="http://schemas.openxmlformats.org/officeDocument/2006/relationships/image" Target="../media/image1885.png"/><Relationship Id="rId663" Type="http://schemas.openxmlformats.org/officeDocument/2006/relationships/customXml" Target="../ink/ink1889.xml"/><Relationship Id="rId662" Type="http://schemas.openxmlformats.org/officeDocument/2006/relationships/image" Target="../media/image1884.png"/><Relationship Id="rId661" Type="http://schemas.openxmlformats.org/officeDocument/2006/relationships/customXml" Target="../ink/ink1888.xml"/><Relationship Id="rId660" Type="http://schemas.openxmlformats.org/officeDocument/2006/relationships/image" Target="../media/image1883.png"/><Relationship Id="rId66" Type="http://schemas.openxmlformats.org/officeDocument/2006/relationships/customXml" Target="../ink/ink1590.xml"/><Relationship Id="rId659" Type="http://schemas.openxmlformats.org/officeDocument/2006/relationships/customXml" Target="../ink/ink1887.xml"/><Relationship Id="rId658" Type="http://schemas.openxmlformats.org/officeDocument/2006/relationships/image" Target="../media/image1882.png"/><Relationship Id="rId657" Type="http://schemas.openxmlformats.org/officeDocument/2006/relationships/customXml" Target="../ink/ink1886.xml"/><Relationship Id="rId656" Type="http://schemas.openxmlformats.org/officeDocument/2006/relationships/image" Target="../media/image1881.png"/><Relationship Id="rId655" Type="http://schemas.openxmlformats.org/officeDocument/2006/relationships/customXml" Target="../ink/ink1885.xml"/><Relationship Id="rId654" Type="http://schemas.openxmlformats.org/officeDocument/2006/relationships/image" Target="../media/image1880.png"/><Relationship Id="rId653" Type="http://schemas.openxmlformats.org/officeDocument/2006/relationships/customXml" Target="../ink/ink1884.xml"/><Relationship Id="rId652" Type="http://schemas.openxmlformats.org/officeDocument/2006/relationships/image" Target="../media/image1879.png"/><Relationship Id="rId651" Type="http://schemas.openxmlformats.org/officeDocument/2006/relationships/customXml" Target="../ink/ink1883.xml"/><Relationship Id="rId650" Type="http://schemas.openxmlformats.org/officeDocument/2006/relationships/image" Target="../media/image1878.png"/><Relationship Id="rId65" Type="http://schemas.openxmlformats.org/officeDocument/2006/relationships/image" Target="../media/image1587.png"/><Relationship Id="rId649" Type="http://schemas.openxmlformats.org/officeDocument/2006/relationships/customXml" Target="../ink/ink1882.xml"/><Relationship Id="rId648" Type="http://schemas.openxmlformats.org/officeDocument/2006/relationships/image" Target="../media/image1877.png"/><Relationship Id="rId647" Type="http://schemas.openxmlformats.org/officeDocument/2006/relationships/customXml" Target="../ink/ink1881.xml"/><Relationship Id="rId646" Type="http://schemas.openxmlformats.org/officeDocument/2006/relationships/image" Target="../media/image1876.png"/><Relationship Id="rId645" Type="http://schemas.openxmlformats.org/officeDocument/2006/relationships/customXml" Target="../ink/ink1880.xml"/><Relationship Id="rId644" Type="http://schemas.openxmlformats.org/officeDocument/2006/relationships/image" Target="../media/image1875.png"/><Relationship Id="rId643" Type="http://schemas.openxmlformats.org/officeDocument/2006/relationships/customXml" Target="../ink/ink1879.xml"/><Relationship Id="rId642" Type="http://schemas.openxmlformats.org/officeDocument/2006/relationships/image" Target="../media/image1874.png"/><Relationship Id="rId641" Type="http://schemas.openxmlformats.org/officeDocument/2006/relationships/customXml" Target="../ink/ink1878.xml"/><Relationship Id="rId640" Type="http://schemas.openxmlformats.org/officeDocument/2006/relationships/image" Target="../media/image1873.png"/><Relationship Id="rId64" Type="http://schemas.openxmlformats.org/officeDocument/2006/relationships/customXml" Target="../ink/ink1589.xml"/><Relationship Id="rId639" Type="http://schemas.openxmlformats.org/officeDocument/2006/relationships/customXml" Target="../ink/ink1877.xml"/><Relationship Id="rId638" Type="http://schemas.openxmlformats.org/officeDocument/2006/relationships/image" Target="../media/image1872.png"/><Relationship Id="rId637" Type="http://schemas.openxmlformats.org/officeDocument/2006/relationships/customXml" Target="../ink/ink1876.xml"/><Relationship Id="rId636" Type="http://schemas.openxmlformats.org/officeDocument/2006/relationships/image" Target="../media/image1871.png"/><Relationship Id="rId635" Type="http://schemas.openxmlformats.org/officeDocument/2006/relationships/customXml" Target="../ink/ink1875.xml"/><Relationship Id="rId634" Type="http://schemas.openxmlformats.org/officeDocument/2006/relationships/image" Target="../media/image1870.png"/><Relationship Id="rId633" Type="http://schemas.openxmlformats.org/officeDocument/2006/relationships/customXml" Target="../ink/ink1874.xml"/><Relationship Id="rId632" Type="http://schemas.openxmlformats.org/officeDocument/2006/relationships/image" Target="../media/image1869.png"/><Relationship Id="rId631" Type="http://schemas.openxmlformats.org/officeDocument/2006/relationships/customXml" Target="../ink/ink1873.xml"/><Relationship Id="rId630" Type="http://schemas.openxmlformats.org/officeDocument/2006/relationships/image" Target="../media/image1868.png"/><Relationship Id="rId63" Type="http://schemas.openxmlformats.org/officeDocument/2006/relationships/image" Target="../media/image1586.png"/><Relationship Id="rId629" Type="http://schemas.openxmlformats.org/officeDocument/2006/relationships/customXml" Target="../ink/ink1872.xml"/><Relationship Id="rId628" Type="http://schemas.openxmlformats.org/officeDocument/2006/relationships/image" Target="../media/image1867.png"/><Relationship Id="rId627" Type="http://schemas.openxmlformats.org/officeDocument/2006/relationships/customXml" Target="../ink/ink1871.xml"/><Relationship Id="rId626" Type="http://schemas.openxmlformats.org/officeDocument/2006/relationships/image" Target="../media/image1866.png"/><Relationship Id="rId625" Type="http://schemas.openxmlformats.org/officeDocument/2006/relationships/customXml" Target="../ink/ink1870.xml"/><Relationship Id="rId624" Type="http://schemas.openxmlformats.org/officeDocument/2006/relationships/image" Target="../media/image1865.png"/><Relationship Id="rId623" Type="http://schemas.openxmlformats.org/officeDocument/2006/relationships/customXml" Target="../ink/ink1869.xml"/><Relationship Id="rId622" Type="http://schemas.openxmlformats.org/officeDocument/2006/relationships/image" Target="../media/image1864.png"/><Relationship Id="rId621" Type="http://schemas.openxmlformats.org/officeDocument/2006/relationships/customXml" Target="../ink/ink1868.xml"/><Relationship Id="rId620" Type="http://schemas.openxmlformats.org/officeDocument/2006/relationships/image" Target="../media/image1863.png"/><Relationship Id="rId62" Type="http://schemas.openxmlformats.org/officeDocument/2006/relationships/customXml" Target="../ink/ink1588.xml"/><Relationship Id="rId619" Type="http://schemas.openxmlformats.org/officeDocument/2006/relationships/customXml" Target="../ink/ink1867.xml"/><Relationship Id="rId618" Type="http://schemas.openxmlformats.org/officeDocument/2006/relationships/image" Target="../media/image1862.png"/><Relationship Id="rId617" Type="http://schemas.openxmlformats.org/officeDocument/2006/relationships/customXml" Target="../ink/ink1866.xml"/><Relationship Id="rId616" Type="http://schemas.openxmlformats.org/officeDocument/2006/relationships/image" Target="../media/image1861.png"/><Relationship Id="rId615" Type="http://schemas.openxmlformats.org/officeDocument/2006/relationships/customXml" Target="../ink/ink1865.xml"/><Relationship Id="rId614" Type="http://schemas.openxmlformats.org/officeDocument/2006/relationships/image" Target="../media/image1860.png"/><Relationship Id="rId613" Type="http://schemas.openxmlformats.org/officeDocument/2006/relationships/customXml" Target="../ink/ink1864.xml"/><Relationship Id="rId612" Type="http://schemas.openxmlformats.org/officeDocument/2006/relationships/image" Target="../media/image1859.png"/><Relationship Id="rId611" Type="http://schemas.openxmlformats.org/officeDocument/2006/relationships/customXml" Target="../ink/ink1863.xml"/><Relationship Id="rId610" Type="http://schemas.openxmlformats.org/officeDocument/2006/relationships/image" Target="../media/image1858.png"/><Relationship Id="rId61" Type="http://schemas.openxmlformats.org/officeDocument/2006/relationships/image" Target="../media/image1585.png"/><Relationship Id="rId609" Type="http://schemas.openxmlformats.org/officeDocument/2006/relationships/customXml" Target="../ink/ink1862.xml"/><Relationship Id="rId608" Type="http://schemas.openxmlformats.org/officeDocument/2006/relationships/image" Target="../media/image1857.png"/><Relationship Id="rId607" Type="http://schemas.openxmlformats.org/officeDocument/2006/relationships/customXml" Target="../ink/ink1861.xml"/><Relationship Id="rId606" Type="http://schemas.openxmlformats.org/officeDocument/2006/relationships/image" Target="../media/image1856.png"/><Relationship Id="rId605" Type="http://schemas.openxmlformats.org/officeDocument/2006/relationships/customXml" Target="../ink/ink1860.xml"/><Relationship Id="rId604" Type="http://schemas.openxmlformats.org/officeDocument/2006/relationships/image" Target="../media/image1855.png"/><Relationship Id="rId603" Type="http://schemas.openxmlformats.org/officeDocument/2006/relationships/customXml" Target="../ink/ink1859.xml"/><Relationship Id="rId602" Type="http://schemas.openxmlformats.org/officeDocument/2006/relationships/image" Target="../media/image1854.png"/><Relationship Id="rId601" Type="http://schemas.openxmlformats.org/officeDocument/2006/relationships/customXml" Target="../ink/ink1858.xml"/><Relationship Id="rId600" Type="http://schemas.openxmlformats.org/officeDocument/2006/relationships/image" Target="../media/image1853.png"/><Relationship Id="rId60" Type="http://schemas.openxmlformats.org/officeDocument/2006/relationships/customXml" Target="../ink/ink1587.xml"/><Relationship Id="rId6" Type="http://schemas.openxmlformats.org/officeDocument/2006/relationships/customXml" Target="../ink/ink1560.xml"/><Relationship Id="rId599" Type="http://schemas.openxmlformats.org/officeDocument/2006/relationships/customXml" Target="../ink/ink1857.xml"/><Relationship Id="rId598" Type="http://schemas.openxmlformats.org/officeDocument/2006/relationships/image" Target="../media/image1852.png"/><Relationship Id="rId597" Type="http://schemas.openxmlformats.org/officeDocument/2006/relationships/customXml" Target="../ink/ink1856.xml"/><Relationship Id="rId596" Type="http://schemas.openxmlformats.org/officeDocument/2006/relationships/image" Target="../media/image1851.png"/><Relationship Id="rId595" Type="http://schemas.openxmlformats.org/officeDocument/2006/relationships/customXml" Target="../ink/ink1855.xml"/><Relationship Id="rId594" Type="http://schemas.openxmlformats.org/officeDocument/2006/relationships/image" Target="../media/image1850.png"/><Relationship Id="rId593" Type="http://schemas.openxmlformats.org/officeDocument/2006/relationships/customXml" Target="../ink/ink1854.xml"/><Relationship Id="rId592" Type="http://schemas.openxmlformats.org/officeDocument/2006/relationships/image" Target="../media/image1849.png"/><Relationship Id="rId591" Type="http://schemas.openxmlformats.org/officeDocument/2006/relationships/customXml" Target="../ink/ink1853.xml"/><Relationship Id="rId590" Type="http://schemas.openxmlformats.org/officeDocument/2006/relationships/image" Target="../media/image1848.png"/><Relationship Id="rId59" Type="http://schemas.openxmlformats.org/officeDocument/2006/relationships/image" Target="../media/image1584.png"/><Relationship Id="rId589" Type="http://schemas.openxmlformats.org/officeDocument/2006/relationships/customXml" Target="../ink/ink1852.xml"/><Relationship Id="rId588" Type="http://schemas.openxmlformats.org/officeDocument/2006/relationships/image" Target="../media/image1847.png"/><Relationship Id="rId587" Type="http://schemas.openxmlformats.org/officeDocument/2006/relationships/customXml" Target="../ink/ink1851.xml"/><Relationship Id="rId586" Type="http://schemas.openxmlformats.org/officeDocument/2006/relationships/image" Target="../media/image1846.png"/><Relationship Id="rId585" Type="http://schemas.openxmlformats.org/officeDocument/2006/relationships/customXml" Target="../ink/ink1850.xml"/><Relationship Id="rId584" Type="http://schemas.openxmlformats.org/officeDocument/2006/relationships/image" Target="../media/image1845.png"/><Relationship Id="rId583" Type="http://schemas.openxmlformats.org/officeDocument/2006/relationships/customXml" Target="../ink/ink1849.xml"/><Relationship Id="rId582" Type="http://schemas.openxmlformats.org/officeDocument/2006/relationships/image" Target="../media/image1844.png"/><Relationship Id="rId581" Type="http://schemas.openxmlformats.org/officeDocument/2006/relationships/customXml" Target="../ink/ink1848.xml"/><Relationship Id="rId580" Type="http://schemas.openxmlformats.org/officeDocument/2006/relationships/image" Target="../media/image1843.png"/><Relationship Id="rId58" Type="http://schemas.openxmlformats.org/officeDocument/2006/relationships/customXml" Target="../ink/ink1586.xml"/><Relationship Id="rId579" Type="http://schemas.openxmlformats.org/officeDocument/2006/relationships/customXml" Target="../ink/ink1847.xml"/><Relationship Id="rId578" Type="http://schemas.openxmlformats.org/officeDocument/2006/relationships/image" Target="../media/image1842.png"/><Relationship Id="rId577" Type="http://schemas.openxmlformats.org/officeDocument/2006/relationships/customXml" Target="../ink/ink1846.xml"/><Relationship Id="rId576" Type="http://schemas.openxmlformats.org/officeDocument/2006/relationships/image" Target="../media/image1841.png"/><Relationship Id="rId575" Type="http://schemas.openxmlformats.org/officeDocument/2006/relationships/customXml" Target="../ink/ink1845.xml"/><Relationship Id="rId574" Type="http://schemas.openxmlformats.org/officeDocument/2006/relationships/image" Target="../media/image1840.png"/><Relationship Id="rId573" Type="http://schemas.openxmlformats.org/officeDocument/2006/relationships/customXml" Target="../ink/ink1844.xml"/><Relationship Id="rId572" Type="http://schemas.openxmlformats.org/officeDocument/2006/relationships/image" Target="../media/image1839.png"/><Relationship Id="rId571" Type="http://schemas.openxmlformats.org/officeDocument/2006/relationships/customXml" Target="../ink/ink1843.xml"/><Relationship Id="rId570" Type="http://schemas.openxmlformats.org/officeDocument/2006/relationships/image" Target="../media/image1838.png"/><Relationship Id="rId57" Type="http://schemas.openxmlformats.org/officeDocument/2006/relationships/image" Target="../media/image1583.png"/><Relationship Id="rId569" Type="http://schemas.openxmlformats.org/officeDocument/2006/relationships/customXml" Target="../ink/ink1842.xml"/><Relationship Id="rId568" Type="http://schemas.openxmlformats.org/officeDocument/2006/relationships/image" Target="../media/image1837.png"/><Relationship Id="rId567" Type="http://schemas.openxmlformats.org/officeDocument/2006/relationships/customXml" Target="../ink/ink1841.xml"/><Relationship Id="rId566" Type="http://schemas.openxmlformats.org/officeDocument/2006/relationships/image" Target="../media/image1836.png"/><Relationship Id="rId565" Type="http://schemas.openxmlformats.org/officeDocument/2006/relationships/customXml" Target="../ink/ink1840.xml"/><Relationship Id="rId564" Type="http://schemas.openxmlformats.org/officeDocument/2006/relationships/image" Target="../media/image1835.png"/><Relationship Id="rId563" Type="http://schemas.openxmlformats.org/officeDocument/2006/relationships/customXml" Target="../ink/ink1839.xml"/><Relationship Id="rId562" Type="http://schemas.openxmlformats.org/officeDocument/2006/relationships/image" Target="../media/image1834.png"/><Relationship Id="rId561" Type="http://schemas.openxmlformats.org/officeDocument/2006/relationships/customXml" Target="../ink/ink1838.xml"/><Relationship Id="rId560" Type="http://schemas.openxmlformats.org/officeDocument/2006/relationships/image" Target="../media/image1833.png"/><Relationship Id="rId56" Type="http://schemas.openxmlformats.org/officeDocument/2006/relationships/customXml" Target="../ink/ink1585.xml"/><Relationship Id="rId559" Type="http://schemas.openxmlformats.org/officeDocument/2006/relationships/customXml" Target="../ink/ink1837.xml"/><Relationship Id="rId558" Type="http://schemas.openxmlformats.org/officeDocument/2006/relationships/image" Target="../media/image1832.png"/><Relationship Id="rId557" Type="http://schemas.openxmlformats.org/officeDocument/2006/relationships/customXml" Target="../ink/ink1836.xml"/><Relationship Id="rId556" Type="http://schemas.openxmlformats.org/officeDocument/2006/relationships/image" Target="../media/image1831.png"/><Relationship Id="rId555" Type="http://schemas.openxmlformats.org/officeDocument/2006/relationships/customXml" Target="../ink/ink1835.xml"/><Relationship Id="rId554" Type="http://schemas.openxmlformats.org/officeDocument/2006/relationships/image" Target="../media/image1830.png"/><Relationship Id="rId553" Type="http://schemas.openxmlformats.org/officeDocument/2006/relationships/customXml" Target="../ink/ink1834.xml"/><Relationship Id="rId552" Type="http://schemas.openxmlformats.org/officeDocument/2006/relationships/image" Target="../media/image1829.png"/><Relationship Id="rId551" Type="http://schemas.openxmlformats.org/officeDocument/2006/relationships/customXml" Target="../ink/ink1833.xml"/><Relationship Id="rId550" Type="http://schemas.openxmlformats.org/officeDocument/2006/relationships/image" Target="../media/image1828.png"/><Relationship Id="rId55" Type="http://schemas.openxmlformats.org/officeDocument/2006/relationships/image" Target="../media/image1582.png"/><Relationship Id="rId549" Type="http://schemas.openxmlformats.org/officeDocument/2006/relationships/customXml" Target="../ink/ink1832.xml"/><Relationship Id="rId548" Type="http://schemas.openxmlformats.org/officeDocument/2006/relationships/image" Target="../media/image1827.png"/><Relationship Id="rId547" Type="http://schemas.openxmlformats.org/officeDocument/2006/relationships/customXml" Target="../ink/ink1831.xml"/><Relationship Id="rId546" Type="http://schemas.openxmlformats.org/officeDocument/2006/relationships/image" Target="../media/image1826.png"/><Relationship Id="rId545" Type="http://schemas.openxmlformats.org/officeDocument/2006/relationships/customXml" Target="../ink/ink1830.xml"/><Relationship Id="rId544" Type="http://schemas.openxmlformats.org/officeDocument/2006/relationships/image" Target="../media/image1825.png"/><Relationship Id="rId543" Type="http://schemas.openxmlformats.org/officeDocument/2006/relationships/customXml" Target="../ink/ink1829.xml"/><Relationship Id="rId542" Type="http://schemas.openxmlformats.org/officeDocument/2006/relationships/image" Target="../media/image1824.png"/><Relationship Id="rId541" Type="http://schemas.openxmlformats.org/officeDocument/2006/relationships/customXml" Target="../ink/ink1828.xml"/><Relationship Id="rId540" Type="http://schemas.openxmlformats.org/officeDocument/2006/relationships/image" Target="../media/image1823.png"/><Relationship Id="rId54" Type="http://schemas.openxmlformats.org/officeDocument/2006/relationships/customXml" Target="../ink/ink1584.xml"/><Relationship Id="rId539" Type="http://schemas.openxmlformats.org/officeDocument/2006/relationships/customXml" Target="../ink/ink1827.xml"/><Relationship Id="rId538" Type="http://schemas.openxmlformats.org/officeDocument/2006/relationships/image" Target="../media/image1822.png"/><Relationship Id="rId537" Type="http://schemas.openxmlformats.org/officeDocument/2006/relationships/customXml" Target="../ink/ink1826.xml"/><Relationship Id="rId536" Type="http://schemas.openxmlformats.org/officeDocument/2006/relationships/image" Target="../media/image1821.png"/><Relationship Id="rId535" Type="http://schemas.openxmlformats.org/officeDocument/2006/relationships/customXml" Target="../ink/ink1825.xml"/><Relationship Id="rId534" Type="http://schemas.openxmlformats.org/officeDocument/2006/relationships/image" Target="../media/image1820.png"/><Relationship Id="rId533" Type="http://schemas.openxmlformats.org/officeDocument/2006/relationships/customXml" Target="../ink/ink1824.xml"/><Relationship Id="rId532" Type="http://schemas.openxmlformats.org/officeDocument/2006/relationships/image" Target="../media/image1819.png"/><Relationship Id="rId531" Type="http://schemas.openxmlformats.org/officeDocument/2006/relationships/customXml" Target="../ink/ink1823.xml"/><Relationship Id="rId530" Type="http://schemas.openxmlformats.org/officeDocument/2006/relationships/image" Target="../media/image1818.png"/><Relationship Id="rId53" Type="http://schemas.openxmlformats.org/officeDocument/2006/relationships/image" Target="../media/image1581.png"/><Relationship Id="rId529" Type="http://schemas.openxmlformats.org/officeDocument/2006/relationships/customXml" Target="../ink/ink1822.xml"/><Relationship Id="rId528" Type="http://schemas.openxmlformats.org/officeDocument/2006/relationships/image" Target="../media/image1817.png"/><Relationship Id="rId527" Type="http://schemas.openxmlformats.org/officeDocument/2006/relationships/customXml" Target="../ink/ink1821.xml"/><Relationship Id="rId526" Type="http://schemas.openxmlformats.org/officeDocument/2006/relationships/image" Target="../media/image1816.png"/><Relationship Id="rId525" Type="http://schemas.openxmlformats.org/officeDocument/2006/relationships/customXml" Target="../ink/ink1820.xml"/><Relationship Id="rId524" Type="http://schemas.openxmlformats.org/officeDocument/2006/relationships/image" Target="../media/image1815.png"/><Relationship Id="rId523" Type="http://schemas.openxmlformats.org/officeDocument/2006/relationships/customXml" Target="../ink/ink1819.xml"/><Relationship Id="rId522" Type="http://schemas.openxmlformats.org/officeDocument/2006/relationships/image" Target="../media/image1814.png"/><Relationship Id="rId521" Type="http://schemas.openxmlformats.org/officeDocument/2006/relationships/customXml" Target="../ink/ink1818.xml"/><Relationship Id="rId520" Type="http://schemas.openxmlformats.org/officeDocument/2006/relationships/image" Target="../media/image1813.png"/><Relationship Id="rId52" Type="http://schemas.openxmlformats.org/officeDocument/2006/relationships/customXml" Target="../ink/ink1583.xml"/><Relationship Id="rId519" Type="http://schemas.openxmlformats.org/officeDocument/2006/relationships/customXml" Target="../ink/ink1817.xml"/><Relationship Id="rId518" Type="http://schemas.openxmlformats.org/officeDocument/2006/relationships/image" Target="../media/image1812.png"/><Relationship Id="rId517" Type="http://schemas.openxmlformats.org/officeDocument/2006/relationships/customXml" Target="../ink/ink1816.xml"/><Relationship Id="rId516" Type="http://schemas.openxmlformats.org/officeDocument/2006/relationships/image" Target="../media/image1811.png"/><Relationship Id="rId515" Type="http://schemas.openxmlformats.org/officeDocument/2006/relationships/customXml" Target="../ink/ink1815.xml"/><Relationship Id="rId514" Type="http://schemas.openxmlformats.org/officeDocument/2006/relationships/image" Target="../media/image1810.png"/><Relationship Id="rId513" Type="http://schemas.openxmlformats.org/officeDocument/2006/relationships/customXml" Target="../ink/ink1814.xml"/><Relationship Id="rId512" Type="http://schemas.openxmlformats.org/officeDocument/2006/relationships/image" Target="../media/image1809.png"/><Relationship Id="rId511" Type="http://schemas.openxmlformats.org/officeDocument/2006/relationships/customXml" Target="../ink/ink1813.xml"/><Relationship Id="rId510" Type="http://schemas.openxmlformats.org/officeDocument/2006/relationships/image" Target="../media/image1808.png"/><Relationship Id="rId51" Type="http://schemas.openxmlformats.org/officeDocument/2006/relationships/image" Target="../media/image1580.png"/><Relationship Id="rId509" Type="http://schemas.openxmlformats.org/officeDocument/2006/relationships/customXml" Target="../ink/ink1812.xml"/><Relationship Id="rId508" Type="http://schemas.openxmlformats.org/officeDocument/2006/relationships/image" Target="../media/image1807.png"/><Relationship Id="rId507" Type="http://schemas.openxmlformats.org/officeDocument/2006/relationships/customXml" Target="../ink/ink1811.xml"/><Relationship Id="rId506" Type="http://schemas.openxmlformats.org/officeDocument/2006/relationships/image" Target="../media/image1806.png"/><Relationship Id="rId505" Type="http://schemas.openxmlformats.org/officeDocument/2006/relationships/customXml" Target="../ink/ink1810.xml"/><Relationship Id="rId504" Type="http://schemas.openxmlformats.org/officeDocument/2006/relationships/image" Target="../media/image1805.png"/><Relationship Id="rId503" Type="http://schemas.openxmlformats.org/officeDocument/2006/relationships/customXml" Target="../ink/ink1809.xml"/><Relationship Id="rId502" Type="http://schemas.openxmlformats.org/officeDocument/2006/relationships/image" Target="../media/image1804.png"/><Relationship Id="rId501" Type="http://schemas.openxmlformats.org/officeDocument/2006/relationships/customXml" Target="../ink/ink1808.xml"/><Relationship Id="rId500" Type="http://schemas.openxmlformats.org/officeDocument/2006/relationships/image" Target="../media/image1803.png"/><Relationship Id="rId50" Type="http://schemas.openxmlformats.org/officeDocument/2006/relationships/customXml" Target="../ink/ink1582.xml"/><Relationship Id="rId5" Type="http://schemas.openxmlformats.org/officeDocument/2006/relationships/image" Target="../media/image1558.png"/><Relationship Id="rId499" Type="http://schemas.openxmlformats.org/officeDocument/2006/relationships/customXml" Target="../ink/ink1807.xml"/><Relationship Id="rId498" Type="http://schemas.openxmlformats.org/officeDocument/2006/relationships/image" Target="../media/image1802.png"/><Relationship Id="rId497" Type="http://schemas.openxmlformats.org/officeDocument/2006/relationships/customXml" Target="../ink/ink1806.xml"/><Relationship Id="rId496" Type="http://schemas.openxmlformats.org/officeDocument/2006/relationships/image" Target="../media/image1801.png"/><Relationship Id="rId495" Type="http://schemas.openxmlformats.org/officeDocument/2006/relationships/customXml" Target="../ink/ink1805.xml"/><Relationship Id="rId494" Type="http://schemas.openxmlformats.org/officeDocument/2006/relationships/image" Target="../media/image1800.png"/><Relationship Id="rId493" Type="http://schemas.openxmlformats.org/officeDocument/2006/relationships/customXml" Target="../ink/ink1804.xml"/><Relationship Id="rId492" Type="http://schemas.openxmlformats.org/officeDocument/2006/relationships/image" Target="../media/image1799.png"/><Relationship Id="rId491" Type="http://schemas.openxmlformats.org/officeDocument/2006/relationships/customXml" Target="../ink/ink1803.xml"/><Relationship Id="rId490" Type="http://schemas.openxmlformats.org/officeDocument/2006/relationships/image" Target="../media/image1798.png"/><Relationship Id="rId49" Type="http://schemas.openxmlformats.org/officeDocument/2006/relationships/image" Target="../media/image1579.png"/><Relationship Id="rId489" Type="http://schemas.openxmlformats.org/officeDocument/2006/relationships/customXml" Target="../ink/ink1802.xml"/><Relationship Id="rId488" Type="http://schemas.openxmlformats.org/officeDocument/2006/relationships/image" Target="../media/image1797.png"/><Relationship Id="rId487" Type="http://schemas.openxmlformats.org/officeDocument/2006/relationships/customXml" Target="../ink/ink1801.xml"/><Relationship Id="rId486" Type="http://schemas.openxmlformats.org/officeDocument/2006/relationships/image" Target="../media/image1796.png"/><Relationship Id="rId485" Type="http://schemas.openxmlformats.org/officeDocument/2006/relationships/customXml" Target="../ink/ink1800.xml"/><Relationship Id="rId484" Type="http://schemas.openxmlformats.org/officeDocument/2006/relationships/image" Target="../media/image1795.png"/><Relationship Id="rId483" Type="http://schemas.openxmlformats.org/officeDocument/2006/relationships/customXml" Target="../ink/ink1799.xml"/><Relationship Id="rId482" Type="http://schemas.openxmlformats.org/officeDocument/2006/relationships/image" Target="../media/image1794.png"/><Relationship Id="rId481" Type="http://schemas.openxmlformats.org/officeDocument/2006/relationships/customXml" Target="../ink/ink1798.xml"/><Relationship Id="rId480" Type="http://schemas.openxmlformats.org/officeDocument/2006/relationships/image" Target="../media/image1793.png"/><Relationship Id="rId48" Type="http://schemas.openxmlformats.org/officeDocument/2006/relationships/customXml" Target="../ink/ink1581.xml"/><Relationship Id="rId479" Type="http://schemas.openxmlformats.org/officeDocument/2006/relationships/customXml" Target="../ink/ink1797.xml"/><Relationship Id="rId478" Type="http://schemas.openxmlformats.org/officeDocument/2006/relationships/image" Target="../media/image1792.png"/><Relationship Id="rId477" Type="http://schemas.openxmlformats.org/officeDocument/2006/relationships/customXml" Target="../ink/ink1796.xml"/><Relationship Id="rId476" Type="http://schemas.openxmlformats.org/officeDocument/2006/relationships/image" Target="../media/image1791.png"/><Relationship Id="rId475" Type="http://schemas.openxmlformats.org/officeDocument/2006/relationships/customXml" Target="../ink/ink1795.xml"/><Relationship Id="rId474" Type="http://schemas.openxmlformats.org/officeDocument/2006/relationships/image" Target="../media/image1790.png"/><Relationship Id="rId473" Type="http://schemas.openxmlformats.org/officeDocument/2006/relationships/customXml" Target="../ink/ink1794.xml"/><Relationship Id="rId472" Type="http://schemas.openxmlformats.org/officeDocument/2006/relationships/image" Target="../media/image1789.png"/><Relationship Id="rId471" Type="http://schemas.openxmlformats.org/officeDocument/2006/relationships/customXml" Target="../ink/ink1793.xml"/><Relationship Id="rId470" Type="http://schemas.openxmlformats.org/officeDocument/2006/relationships/image" Target="../media/image1788.png"/><Relationship Id="rId47" Type="http://schemas.openxmlformats.org/officeDocument/2006/relationships/image" Target="../media/image1578.png"/><Relationship Id="rId469" Type="http://schemas.openxmlformats.org/officeDocument/2006/relationships/customXml" Target="../ink/ink1792.xml"/><Relationship Id="rId468" Type="http://schemas.openxmlformats.org/officeDocument/2006/relationships/image" Target="../media/image1787.png"/><Relationship Id="rId467" Type="http://schemas.openxmlformats.org/officeDocument/2006/relationships/customXml" Target="../ink/ink1791.xml"/><Relationship Id="rId466" Type="http://schemas.openxmlformats.org/officeDocument/2006/relationships/image" Target="../media/image1786.png"/><Relationship Id="rId465" Type="http://schemas.openxmlformats.org/officeDocument/2006/relationships/customXml" Target="../ink/ink1790.xml"/><Relationship Id="rId464" Type="http://schemas.openxmlformats.org/officeDocument/2006/relationships/image" Target="../media/image1785.png"/><Relationship Id="rId463" Type="http://schemas.openxmlformats.org/officeDocument/2006/relationships/customXml" Target="../ink/ink1789.xml"/><Relationship Id="rId462" Type="http://schemas.openxmlformats.org/officeDocument/2006/relationships/image" Target="../media/image1784.png"/><Relationship Id="rId461" Type="http://schemas.openxmlformats.org/officeDocument/2006/relationships/customXml" Target="../ink/ink1788.xml"/><Relationship Id="rId460" Type="http://schemas.openxmlformats.org/officeDocument/2006/relationships/image" Target="../media/image1783.png"/><Relationship Id="rId46" Type="http://schemas.openxmlformats.org/officeDocument/2006/relationships/customXml" Target="../ink/ink1580.xml"/><Relationship Id="rId459" Type="http://schemas.openxmlformats.org/officeDocument/2006/relationships/customXml" Target="../ink/ink1787.xml"/><Relationship Id="rId458" Type="http://schemas.openxmlformats.org/officeDocument/2006/relationships/image" Target="../media/image1782.png"/><Relationship Id="rId457" Type="http://schemas.openxmlformats.org/officeDocument/2006/relationships/customXml" Target="../ink/ink1786.xml"/><Relationship Id="rId456" Type="http://schemas.openxmlformats.org/officeDocument/2006/relationships/image" Target="../media/image1781.png"/><Relationship Id="rId455" Type="http://schemas.openxmlformats.org/officeDocument/2006/relationships/customXml" Target="../ink/ink1785.xml"/><Relationship Id="rId454" Type="http://schemas.openxmlformats.org/officeDocument/2006/relationships/image" Target="../media/image1780.png"/><Relationship Id="rId453" Type="http://schemas.openxmlformats.org/officeDocument/2006/relationships/customXml" Target="../ink/ink1784.xml"/><Relationship Id="rId452" Type="http://schemas.openxmlformats.org/officeDocument/2006/relationships/image" Target="../media/image1779.png"/><Relationship Id="rId451" Type="http://schemas.openxmlformats.org/officeDocument/2006/relationships/customXml" Target="../ink/ink1783.xml"/><Relationship Id="rId450" Type="http://schemas.openxmlformats.org/officeDocument/2006/relationships/image" Target="../media/image1778.png"/><Relationship Id="rId45" Type="http://schemas.openxmlformats.org/officeDocument/2006/relationships/image" Target="../media/image1577.png"/><Relationship Id="rId449" Type="http://schemas.openxmlformats.org/officeDocument/2006/relationships/customXml" Target="../ink/ink1782.xml"/><Relationship Id="rId448" Type="http://schemas.openxmlformats.org/officeDocument/2006/relationships/image" Target="../media/image1777.png"/><Relationship Id="rId447" Type="http://schemas.openxmlformats.org/officeDocument/2006/relationships/customXml" Target="../ink/ink1781.xml"/><Relationship Id="rId446" Type="http://schemas.openxmlformats.org/officeDocument/2006/relationships/image" Target="../media/image1776.png"/><Relationship Id="rId445" Type="http://schemas.openxmlformats.org/officeDocument/2006/relationships/customXml" Target="../ink/ink1780.xml"/><Relationship Id="rId444" Type="http://schemas.openxmlformats.org/officeDocument/2006/relationships/image" Target="../media/image1775.png"/><Relationship Id="rId443" Type="http://schemas.openxmlformats.org/officeDocument/2006/relationships/customXml" Target="../ink/ink1779.xml"/><Relationship Id="rId442" Type="http://schemas.openxmlformats.org/officeDocument/2006/relationships/image" Target="../media/image1774.png"/><Relationship Id="rId441" Type="http://schemas.openxmlformats.org/officeDocument/2006/relationships/customXml" Target="../ink/ink1778.xml"/><Relationship Id="rId440" Type="http://schemas.openxmlformats.org/officeDocument/2006/relationships/image" Target="../media/image1773.png"/><Relationship Id="rId44" Type="http://schemas.openxmlformats.org/officeDocument/2006/relationships/customXml" Target="../ink/ink1579.xml"/><Relationship Id="rId439" Type="http://schemas.openxmlformats.org/officeDocument/2006/relationships/customXml" Target="../ink/ink1777.xml"/><Relationship Id="rId438" Type="http://schemas.openxmlformats.org/officeDocument/2006/relationships/image" Target="../media/image1772.png"/><Relationship Id="rId437" Type="http://schemas.openxmlformats.org/officeDocument/2006/relationships/customXml" Target="../ink/ink1776.xml"/><Relationship Id="rId436" Type="http://schemas.openxmlformats.org/officeDocument/2006/relationships/image" Target="../media/image1771.png"/><Relationship Id="rId435" Type="http://schemas.openxmlformats.org/officeDocument/2006/relationships/customXml" Target="../ink/ink1775.xml"/><Relationship Id="rId434" Type="http://schemas.openxmlformats.org/officeDocument/2006/relationships/image" Target="../media/image1770.png"/><Relationship Id="rId433" Type="http://schemas.openxmlformats.org/officeDocument/2006/relationships/customXml" Target="../ink/ink1774.xml"/><Relationship Id="rId432" Type="http://schemas.openxmlformats.org/officeDocument/2006/relationships/image" Target="../media/image1769.png"/><Relationship Id="rId431" Type="http://schemas.openxmlformats.org/officeDocument/2006/relationships/customXml" Target="../ink/ink1773.xml"/><Relationship Id="rId430" Type="http://schemas.openxmlformats.org/officeDocument/2006/relationships/image" Target="../media/image1768.png"/><Relationship Id="rId43" Type="http://schemas.openxmlformats.org/officeDocument/2006/relationships/image" Target="../media/image1576.png"/><Relationship Id="rId429" Type="http://schemas.openxmlformats.org/officeDocument/2006/relationships/customXml" Target="../ink/ink1772.xml"/><Relationship Id="rId428" Type="http://schemas.openxmlformats.org/officeDocument/2006/relationships/image" Target="../media/image1767.png"/><Relationship Id="rId427" Type="http://schemas.openxmlformats.org/officeDocument/2006/relationships/customXml" Target="../ink/ink1771.xml"/><Relationship Id="rId426" Type="http://schemas.openxmlformats.org/officeDocument/2006/relationships/image" Target="../media/image1766.png"/><Relationship Id="rId425" Type="http://schemas.openxmlformats.org/officeDocument/2006/relationships/customXml" Target="../ink/ink1770.xml"/><Relationship Id="rId424" Type="http://schemas.openxmlformats.org/officeDocument/2006/relationships/image" Target="../media/image1765.png"/><Relationship Id="rId423" Type="http://schemas.openxmlformats.org/officeDocument/2006/relationships/customXml" Target="../ink/ink1769.xml"/><Relationship Id="rId422" Type="http://schemas.openxmlformats.org/officeDocument/2006/relationships/image" Target="../media/image1764.png"/><Relationship Id="rId421" Type="http://schemas.openxmlformats.org/officeDocument/2006/relationships/customXml" Target="../ink/ink1768.xml"/><Relationship Id="rId420" Type="http://schemas.openxmlformats.org/officeDocument/2006/relationships/image" Target="../media/image1763.png"/><Relationship Id="rId42" Type="http://schemas.openxmlformats.org/officeDocument/2006/relationships/customXml" Target="../ink/ink1578.xml"/><Relationship Id="rId419" Type="http://schemas.openxmlformats.org/officeDocument/2006/relationships/customXml" Target="../ink/ink1767.xml"/><Relationship Id="rId418" Type="http://schemas.openxmlformats.org/officeDocument/2006/relationships/image" Target="../media/image1762.png"/><Relationship Id="rId417" Type="http://schemas.openxmlformats.org/officeDocument/2006/relationships/customXml" Target="../ink/ink1766.xml"/><Relationship Id="rId416" Type="http://schemas.openxmlformats.org/officeDocument/2006/relationships/image" Target="../media/image1761.png"/><Relationship Id="rId415" Type="http://schemas.openxmlformats.org/officeDocument/2006/relationships/customXml" Target="../ink/ink1765.xml"/><Relationship Id="rId414" Type="http://schemas.openxmlformats.org/officeDocument/2006/relationships/image" Target="../media/image1760.png"/><Relationship Id="rId413" Type="http://schemas.openxmlformats.org/officeDocument/2006/relationships/customXml" Target="../ink/ink1764.xml"/><Relationship Id="rId412" Type="http://schemas.openxmlformats.org/officeDocument/2006/relationships/image" Target="../media/image1759.png"/><Relationship Id="rId411" Type="http://schemas.openxmlformats.org/officeDocument/2006/relationships/customXml" Target="../ink/ink1763.xml"/><Relationship Id="rId410" Type="http://schemas.openxmlformats.org/officeDocument/2006/relationships/image" Target="../media/image1758.png"/><Relationship Id="rId41" Type="http://schemas.openxmlformats.org/officeDocument/2006/relationships/image" Target="../media/image1575.png"/><Relationship Id="rId409" Type="http://schemas.openxmlformats.org/officeDocument/2006/relationships/customXml" Target="../ink/ink1762.xml"/><Relationship Id="rId408" Type="http://schemas.openxmlformats.org/officeDocument/2006/relationships/image" Target="../media/image1757.png"/><Relationship Id="rId407" Type="http://schemas.openxmlformats.org/officeDocument/2006/relationships/customXml" Target="../ink/ink1761.xml"/><Relationship Id="rId406" Type="http://schemas.openxmlformats.org/officeDocument/2006/relationships/image" Target="../media/image1756.png"/><Relationship Id="rId405" Type="http://schemas.openxmlformats.org/officeDocument/2006/relationships/customXml" Target="../ink/ink1760.xml"/><Relationship Id="rId404" Type="http://schemas.openxmlformats.org/officeDocument/2006/relationships/image" Target="../media/image1755.png"/><Relationship Id="rId403" Type="http://schemas.openxmlformats.org/officeDocument/2006/relationships/customXml" Target="../ink/ink1759.xml"/><Relationship Id="rId402" Type="http://schemas.openxmlformats.org/officeDocument/2006/relationships/image" Target="../media/image1754.png"/><Relationship Id="rId401" Type="http://schemas.openxmlformats.org/officeDocument/2006/relationships/customXml" Target="../ink/ink1758.xml"/><Relationship Id="rId400" Type="http://schemas.openxmlformats.org/officeDocument/2006/relationships/image" Target="../media/image1753.png"/><Relationship Id="rId40" Type="http://schemas.openxmlformats.org/officeDocument/2006/relationships/customXml" Target="../ink/ink1577.xml"/><Relationship Id="rId4" Type="http://schemas.openxmlformats.org/officeDocument/2006/relationships/customXml" Target="../ink/ink1559.xml"/><Relationship Id="rId399" Type="http://schemas.openxmlformats.org/officeDocument/2006/relationships/customXml" Target="../ink/ink1757.xml"/><Relationship Id="rId398" Type="http://schemas.openxmlformats.org/officeDocument/2006/relationships/image" Target="../media/image1752.png"/><Relationship Id="rId397" Type="http://schemas.openxmlformats.org/officeDocument/2006/relationships/customXml" Target="../ink/ink1756.xml"/><Relationship Id="rId396" Type="http://schemas.openxmlformats.org/officeDocument/2006/relationships/image" Target="../media/image1751.png"/><Relationship Id="rId395" Type="http://schemas.openxmlformats.org/officeDocument/2006/relationships/customXml" Target="../ink/ink1755.xml"/><Relationship Id="rId394" Type="http://schemas.openxmlformats.org/officeDocument/2006/relationships/image" Target="../media/image1750.png"/><Relationship Id="rId393" Type="http://schemas.openxmlformats.org/officeDocument/2006/relationships/customXml" Target="../ink/ink1754.xml"/><Relationship Id="rId392" Type="http://schemas.openxmlformats.org/officeDocument/2006/relationships/image" Target="../media/image1749.png"/><Relationship Id="rId391" Type="http://schemas.openxmlformats.org/officeDocument/2006/relationships/customXml" Target="../ink/ink1753.xml"/><Relationship Id="rId390" Type="http://schemas.openxmlformats.org/officeDocument/2006/relationships/image" Target="../media/image1748.png"/><Relationship Id="rId39" Type="http://schemas.openxmlformats.org/officeDocument/2006/relationships/image" Target="../media/image1574.png"/><Relationship Id="rId389" Type="http://schemas.openxmlformats.org/officeDocument/2006/relationships/customXml" Target="../ink/ink1752.xml"/><Relationship Id="rId388" Type="http://schemas.openxmlformats.org/officeDocument/2006/relationships/image" Target="../media/image1747.png"/><Relationship Id="rId387" Type="http://schemas.openxmlformats.org/officeDocument/2006/relationships/customXml" Target="../ink/ink1751.xml"/><Relationship Id="rId386" Type="http://schemas.openxmlformats.org/officeDocument/2006/relationships/image" Target="../media/image1746.png"/><Relationship Id="rId385" Type="http://schemas.openxmlformats.org/officeDocument/2006/relationships/customXml" Target="../ink/ink1750.xml"/><Relationship Id="rId384" Type="http://schemas.openxmlformats.org/officeDocument/2006/relationships/image" Target="../media/image1745.png"/><Relationship Id="rId383" Type="http://schemas.openxmlformats.org/officeDocument/2006/relationships/customXml" Target="../ink/ink1749.xml"/><Relationship Id="rId382" Type="http://schemas.openxmlformats.org/officeDocument/2006/relationships/image" Target="../media/image1744.png"/><Relationship Id="rId381" Type="http://schemas.openxmlformats.org/officeDocument/2006/relationships/customXml" Target="../ink/ink1748.xml"/><Relationship Id="rId380" Type="http://schemas.openxmlformats.org/officeDocument/2006/relationships/image" Target="../media/image1743.png"/><Relationship Id="rId38" Type="http://schemas.openxmlformats.org/officeDocument/2006/relationships/customXml" Target="../ink/ink1576.xml"/><Relationship Id="rId379" Type="http://schemas.openxmlformats.org/officeDocument/2006/relationships/customXml" Target="../ink/ink1747.xml"/><Relationship Id="rId378" Type="http://schemas.openxmlformats.org/officeDocument/2006/relationships/image" Target="../media/image1742.png"/><Relationship Id="rId377" Type="http://schemas.openxmlformats.org/officeDocument/2006/relationships/customXml" Target="../ink/ink1746.xml"/><Relationship Id="rId376" Type="http://schemas.openxmlformats.org/officeDocument/2006/relationships/image" Target="../media/image1741.png"/><Relationship Id="rId375" Type="http://schemas.openxmlformats.org/officeDocument/2006/relationships/customXml" Target="../ink/ink1745.xml"/><Relationship Id="rId374" Type="http://schemas.openxmlformats.org/officeDocument/2006/relationships/image" Target="../media/image1740.png"/><Relationship Id="rId373" Type="http://schemas.openxmlformats.org/officeDocument/2006/relationships/customXml" Target="../ink/ink1744.xml"/><Relationship Id="rId372" Type="http://schemas.openxmlformats.org/officeDocument/2006/relationships/image" Target="../media/image1739.png"/><Relationship Id="rId371" Type="http://schemas.openxmlformats.org/officeDocument/2006/relationships/customXml" Target="../ink/ink1743.xml"/><Relationship Id="rId370" Type="http://schemas.openxmlformats.org/officeDocument/2006/relationships/image" Target="../media/image1738.png"/><Relationship Id="rId37" Type="http://schemas.openxmlformats.org/officeDocument/2006/relationships/image" Target="../media/image1573.png"/><Relationship Id="rId369" Type="http://schemas.openxmlformats.org/officeDocument/2006/relationships/customXml" Target="../ink/ink1742.xml"/><Relationship Id="rId368" Type="http://schemas.openxmlformats.org/officeDocument/2006/relationships/image" Target="../media/image1737.png"/><Relationship Id="rId367" Type="http://schemas.openxmlformats.org/officeDocument/2006/relationships/customXml" Target="../ink/ink1741.xml"/><Relationship Id="rId366" Type="http://schemas.openxmlformats.org/officeDocument/2006/relationships/image" Target="../media/image1736.png"/><Relationship Id="rId365" Type="http://schemas.openxmlformats.org/officeDocument/2006/relationships/customXml" Target="../ink/ink1740.xml"/><Relationship Id="rId364" Type="http://schemas.openxmlformats.org/officeDocument/2006/relationships/image" Target="../media/image1735.png"/><Relationship Id="rId363" Type="http://schemas.openxmlformats.org/officeDocument/2006/relationships/customXml" Target="../ink/ink1739.xml"/><Relationship Id="rId362" Type="http://schemas.openxmlformats.org/officeDocument/2006/relationships/image" Target="../media/image1734.png"/><Relationship Id="rId361" Type="http://schemas.openxmlformats.org/officeDocument/2006/relationships/customXml" Target="../ink/ink1738.xml"/><Relationship Id="rId360" Type="http://schemas.openxmlformats.org/officeDocument/2006/relationships/image" Target="../media/image1733.png"/><Relationship Id="rId36" Type="http://schemas.openxmlformats.org/officeDocument/2006/relationships/customXml" Target="../ink/ink1575.xml"/><Relationship Id="rId359" Type="http://schemas.openxmlformats.org/officeDocument/2006/relationships/customXml" Target="../ink/ink1737.xml"/><Relationship Id="rId358" Type="http://schemas.openxmlformats.org/officeDocument/2006/relationships/image" Target="../media/image1732.png"/><Relationship Id="rId357" Type="http://schemas.openxmlformats.org/officeDocument/2006/relationships/customXml" Target="../ink/ink1736.xml"/><Relationship Id="rId356" Type="http://schemas.openxmlformats.org/officeDocument/2006/relationships/image" Target="../media/image1731.png"/><Relationship Id="rId355" Type="http://schemas.openxmlformats.org/officeDocument/2006/relationships/customXml" Target="../ink/ink1735.xml"/><Relationship Id="rId354" Type="http://schemas.openxmlformats.org/officeDocument/2006/relationships/image" Target="../media/image1730.png"/><Relationship Id="rId353" Type="http://schemas.openxmlformats.org/officeDocument/2006/relationships/customXml" Target="../ink/ink1734.xml"/><Relationship Id="rId352" Type="http://schemas.openxmlformats.org/officeDocument/2006/relationships/image" Target="../media/image1729.png"/><Relationship Id="rId351" Type="http://schemas.openxmlformats.org/officeDocument/2006/relationships/customXml" Target="../ink/ink1733.xml"/><Relationship Id="rId350" Type="http://schemas.openxmlformats.org/officeDocument/2006/relationships/image" Target="../media/image1728.png"/><Relationship Id="rId35" Type="http://schemas.openxmlformats.org/officeDocument/2006/relationships/image" Target="../media/image1446.png"/><Relationship Id="rId349" Type="http://schemas.openxmlformats.org/officeDocument/2006/relationships/customXml" Target="../ink/ink1732.xml"/><Relationship Id="rId348" Type="http://schemas.openxmlformats.org/officeDocument/2006/relationships/image" Target="../media/image1727.png"/><Relationship Id="rId347" Type="http://schemas.openxmlformats.org/officeDocument/2006/relationships/customXml" Target="../ink/ink1731.xml"/><Relationship Id="rId346" Type="http://schemas.openxmlformats.org/officeDocument/2006/relationships/image" Target="../media/image1726.png"/><Relationship Id="rId345" Type="http://schemas.openxmlformats.org/officeDocument/2006/relationships/customXml" Target="../ink/ink1730.xml"/><Relationship Id="rId344" Type="http://schemas.openxmlformats.org/officeDocument/2006/relationships/image" Target="../media/image1725.png"/><Relationship Id="rId343" Type="http://schemas.openxmlformats.org/officeDocument/2006/relationships/customXml" Target="../ink/ink1729.xml"/><Relationship Id="rId342" Type="http://schemas.openxmlformats.org/officeDocument/2006/relationships/image" Target="../media/image1724.png"/><Relationship Id="rId341" Type="http://schemas.openxmlformats.org/officeDocument/2006/relationships/customXml" Target="../ink/ink1728.xml"/><Relationship Id="rId340" Type="http://schemas.openxmlformats.org/officeDocument/2006/relationships/image" Target="../media/image1723.png"/><Relationship Id="rId34" Type="http://schemas.openxmlformats.org/officeDocument/2006/relationships/customXml" Target="../ink/ink1574.xml"/><Relationship Id="rId339" Type="http://schemas.openxmlformats.org/officeDocument/2006/relationships/customXml" Target="../ink/ink1727.xml"/><Relationship Id="rId338" Type="http://schemas.openxmlformats.org/officeDocument/2006/relationships/image" Target="../media/image1722.png"/><Relationship Id="rId337" Type="http://schemas.openxmlformats.org/officeDocument/2006/relationships/customXml" Target="../ink/ink1726.xml"/><Relationship Id="rId336" Type="http://schemas.openxmlformats.org/officeDocument/2006/relationships/image" Target="../media/image1721.png"/><Relationship Id="rId335" Type="http://schemas.openxmlformats.org/officeDocument/2006/relationships/customXml" Target="../ink/ink1725.xml"/><Relationship Id="rId334" Type="http://schemas.openxmlformats.org/officeDocument/2006/relationships/image" Target="../media/image1720.png"/><Relationship Id="rId333" Type="http://schemas.openxmlformats.org/officeDocument/2006/relationships/customXml" Target="../ink/ink1724.xml"/><Relationship Id="rId332" Type="http://schemas.openxmlformats.org/officeDocument/2006/relationships/image" Target="../media/image1719.png"/><Relationship Id="rId331" Type="http://schemas.openxmlformats.org/officeDocument/2006/relationships/customXml" Target="../ink/ink1723.xml"/><Relationship Id="rId330" Type="http://schemas.openxmlformats.org/officeDocument/2006/relationships/image" Target="../media/image1718.png"/><Relationship Id="rId33" Type="http://schemas.openxmlformats.org/officeDocument/2006/relationships/image" Target="../media/image1572.png"/><Relationship Id="rId329" Type="http://schemas.openxmlformats.org/officeDocument/2006/relationships/customXml" Target="../ink/ink1722.xml"/><Relationship Id="rId328" Type="http://schemas.openxmlformats.org/officeDocument/2006/relationships/image" Target="../media/image1717.png"/><Relationship Id="rId327" Type="http://schemas.openxmlformats.org/officeDocument/2006/relationships/customXml" Target="../ink/ink1721.xml"/><Relationship Id="rId326" Type="http://schemas.openxmlformats.org/officeDocument/2006/relationships/image" Target="../media/image1716.png"/><Relationship Id="rId325" Type="http://schemas.openxmlformats.org/officeDocument/2006/relationships/customXml" Target="../ink/ink1720.xml"/><Relationship Id="rId324" Type="http://schemas.openxmlformats.org/officeDocument/2006/relationships/image" Target="../media/image1715.png"/><Relationship Id="rId323" Type="http://schemas.openxmlformats.org/officeDocument/2006/relationships/customXml" Target="../ink/ink1719.xml"/><Relationship Id="rId322" Type="http://schemas.openxmlformats.org/officeDocument/2006/relationships/image" Target="../media/image1714.png"/><Relationship Id="rId321" Type="http://schemas.openxmlformats.org/officeDocument/2006/relationships/customXml" Target="../ink/ink1718.xml"/><Relationship Id="rId320" Type="http://schemas.openxmlformats.org/officeDocument/2006/relationships/image" Target="../media/image1713.png"/><Relationship Id="rId32" Type="http://schemas.openxmlformats.org/officeDocument/2006/relationships/customXml" Target="../ink/ink1573.xml"/><Relationship Id="rId319" Type="http://schemas.openxmlformats.org/officeDocument/2006/relationships/customXml" Target="../ink/ink1717.xml"/><Relationship Id="rId318" Type="http://schemas.openxmlformats.org/officeDocument/2006/relationships/image" Target="../media/image1712.png"/><Relationship Id="rId317" Type="http://schemas.openxmlformats.org/officeDocument/2006/relationships/customXml" Target="../ink/ink1716.xml"/><Relationship Id="rId316" Type="http://schemas.openxmlformats.org/officeDocument/2006/relationships/image" Target="../media/image1711.png"/><Relationship Id="rId315" Type="http://schemas.openxmlformats.org/officeDocument/2006/relationships/customXml" Target="../ink/ink1715.xml"/><Relationship Id="rId314" Type="http://schemas.openxmlformats.org/officeDocument/2006/relationships/image" Target="../media/image1710.png"/><Relationship Id="rId313" Type="http://schemas.openxmlformats.org/officeDocument/2006/relationships/customXml" Target="../ink/ink1714.xml"/><Relationship Id="rId312" Type="http://schemas.openxmlformats.org/officeDocument/2006/relationships/customXml" Target="../ink/ink1713.xml"/><Relationship Id="rId311" Type="http://schemas.openxmlformats.org/officeDocument/2006/relationships/image" Target="../media/image1709.png"/><Relationship Id="rId310" Type="http://schemas.openxmlformats.org/officeDocument/2006/relationships/customXml" Target="../ink/ink1712.xml"/><Relationship Id="rId31" Type="http://schemas.openxmlformats.org/officeDocument/2006/relationships/image" Target="../media/image1571.png"/><Relationship Id="rId309" Type="http://schemas.openxmlformats.org/officeDocument/2006/relationships/image" Target="../media/image1708.png"/><Relationship Id="rId308" Type="http://schemas.openxmlformats.org/officeDocument/2006/relationships/customXml" Target="../ink/ink1711.xml"/><Relationship Id="rId307" Type="http://schemas.openxmlformats.org/officeDocument/2006/relationships/image" Target="../media/image1707.png"/><Relationship Id="rId306" Type="http://schemas.openxmlformats.org/officeDocument/2006/relationships/customXml" Target="../ink/ink1710.xml"/><Relationship Id="rId305" Type="http://schemas.openxmlformats.org/officeDocument/2006/relationships/image" Target="../media/image1706.png"/><Relationship Id="rId304" Type="http://schemas.openxmlformats.org/officeDocument/2006/relationships/customXml" Target="../ink/ink1709.xml"/><Relationship Id="rId303" Type="http://schemas.openxmlformats.org/officeDocument/2006/relationships/image" Target="../media/image1705.png"/><Relationship Id="rId302" Type="http://schemas.openxmlformats.org/officeDocument/2006/relationships/customXml" Target="../ink/ink1708.xml"/><Relationship Id="rId301" Type="http://schemas.openxmlformats.org/officeDocument/2006/relationships/image" Target="../media/image1704.png"/><Relationship Id="rId300" Type="http://schemas.openxmlformats.org/officeDocument/2006/relationships/customXml" Target="../ink/ink1707.xml"/><Relationship Id="rId30" Type="http://schemas.openxmlformats.org/officeDocument/2006/relationships/customXml" Target="../ink/ink1572.xml"/><Relationship Id="rId3" Type="http://schemas.openxmlformats.org/officeDocument/2006/relationships/image" Target="../media/image1557.png"/><Relationship Id="rId299" Type="http://schemas.openxmlformats.org/officeDocument/2006/relationships/image" Target="../media/image1703.png"/><Relationship Id="rId298" Type="http://schemas.openxmlformats.org/officeDocument/2006/relationships/customXml" Target="../ink/ink1706.xml"/><Relationship Id="rId297" Type="http://schemas.openxmlformats.org/officeDocument/2006/relationships/image" Target="../media/image1702.png"/><Relationship Id="rId296" Type="http://schemas.openxmlformats.org/officeDocument/2006/relationships/customXml" Target="../ink/ink1705.xml"/><Relationship Id="rId295" Type="http://schemas.openxmlformats.org/officeDocument/2006/relationships/image" Target="../media/image1701.png"/><Relationship Id="rId294" Type="http://schemas.openxmlformats.org/officeDocument/2006/relationships/customXml" Target="../ink/ink1704.xml"/><Relationship Id="rId293" Type="http://schemas.openxmlformats.org/officeDocument/2006/relationships/image" Target="../media/image1700.png"/><Relationship Id="rId292" Type="http://schemas.openxmlformats.org/officeDocument/2006/relationships/customXml" Target="../ink/ink1703.xml"/><Relationship Id="rId291" Type="http://schemas.openxmlformats.org/officeDocument/2006/relationships/image" Target="../media/image1699.png"/><Relationship Id="rId290" Type="http://schemas.openxmlformats.org/officeDocument/2006/relationships/customXml" Target="../ink/ink1702.xml"/><Relationship Id="rId29" Type="http://schemas.openxmlformats.org/officeDocument/2006/relationships/image" Target="../media/image1570.png"/><Relationship Id="rId289" Type="http://schemas.openxmlformats.org/officeDocument/2006/relationships/image" Target="../media/image1698.png"/><Relationship Id="rId288" Type="http://schemas.openxmlformats.org/officeDocument/2006/relationships/customXml" Target="../ink/ink1701.xml"/><Relationship Id="rId287" Type="http://schemas.openxmlformats.org/officeDocument/2006/relationships/image" Target="../media/image1697.png"/><Relationship Id="rId286" Type="http://schemas.openxmlformats.org/officeDocument/2006/relationships/customXml" Target="../ink/ink1700.xml"/><Relationship Id="rId285" Type="http://schemas.openxmlformats.org/officeDocument/2006/relationships/image" Target="../media/image1696.png"/><Relationship Id="rId284" Type="http://schemas.openxmlformats.org/officeDocument/2006/relationships/customXml" Target="../ink/ink1699.xml"/><Relationship Id="rId283" Type="http://schemas.openxmlformats.org/officeDocument/2006/relationships/image" Target="../media/image1695.png"/><Relationship Id="rId282" Type="http://schemas.openxmlformats.org/officeDocument/2006/relationships/customXml" Target="../ink/ink1698.xml"/><Relationship Id="rId281" Type="http://schemas.openxmlformats.org/officeDocument/2006/relationships/image" Target="../media/image1694.png"/><Relationship Id="rId280" Type="http://schemas.openxmlformats.org/officeDocument/2006/relationships/customXml" Target="../ink/ink1697.xml"/><Relationship Id="rId28" Type="http://schemas.openxmlformats.org/officeDocument/2006/relationships/customXml" Target="../ink/ink1571.xml"/><Relationship Id="rId279" Type="http://schemas.openxmlformats.org/officeDocument/2006/relationships/image" Target="../media/image1693.png"/><Relationship Id="rId278" Type="http://schemas.openxmlformats.org/officeDocument/2006/relationships/customXml" Target="../ink/ink1696.xml"/><Relationship Id="rId277" Type="http://schemas.openxmlformats.org/officeDocument/2006/relationships/image" Target="../media/image165.png"/><Relationship Id="rId276" Type="http://schemas.openxmlformats.org/officeDocument/2006/relationships/customXml" Target="../ink/ink1695.xml"/><Relationship Id="rId275" Type="http://schemas.openxmlformats.org/officeDocument/2006/relationships/image" Target="../media/image1692.png"/><Relationship Id="rId274" Type="http://schemas.openxmlformats.org/officeDocument/2006/relationships/customXml" Target="../ink/ink1694.xml"/><Relationship Id="rId273" Type="http://schemas.openxmlformats.org/officeDocument/2006/relationships/image" Target="../media/image1691.png"/><Relationship Id="rId272" Type="http://schemas.openxmlformats.org/officeDocument/2006/relationships/customXml" Target="../ink/ink1693.xml"/><Relationship Id="rId271" Type="http://schemas.openxmlformats.org/officeDocument/2006/relationships/image" Target="../media/image1690.png"/><Relationship Id="rId270" Type="http://schemas.openxmlformats.org/officeDocument/2006/relationships/customXml" Target="../ink/ink1692.xml"/><Relationship Id="rId27" Type="http://schemas.openxmlformats.org/officeDocument/2006/relationships/image" Target="../media/image1569.png"/><Relationship Id="rId269" Type="http://schemas.openxmlformats.org/officeDocument/2006/relationships/image" Target="../media/image1689.png"/><Relationship Id="rId268" Type="http://schemas.openxmlformats.org/officeDocument/2006/relationships/customXml" Target="../ink/ink1691.xml"/><Relationship Id="rId267" Type="http://schemas.openxmlformats.org/officeDocument/2006/relationships/image" Target="../media/image1688.png"/><Relationship Id="rId266" Type="http://schemas.openxmlformats.org/officeDocument/2006/relationships/customXml" Target="../ink/ink1690.xml"/><Relationship Id="rId265" Type="http://schemas.openxmlformats.org/officeDocument/2006/relationships/image" Target="../media/image1687.png"/><Relationship Id="rId264" Type="http://schemas.openxmlformats.org/officeDocument/2006/relationships/customXml" Target="../ink/ink1689.xml"/><Relationship Id="rId263" Type="http://schemas.openxmlformats.org/officeDocument/2006/relationships/image" Target="../media/image1686.png"/><Relationship Id="rId262" Type="http://schemas.openxmlformats.org/officeDocument/2006/relationships/customXml" Target="../ink/ink1688.xml"/><Relationship Id="rId261" Type="http://schemas.openxmlformats.org/officeDocument/2006/relationships/image" Target="../media/image1685.png"/><Relationship Id="rId260" Type="http://schemas.openxmlformats.org/officeDocument/2006/relationships/customXml" Target="../ink/ink1687.xml"/><Relationship Id="rId26" Type="http://schemas.openxmlformats.org/officeDocument/2006/relationships/customXml" Target="../ink/ink1570.xml"/><Relationship Id="rId259" Type="http://schemas.openxmlformats.org/officeDocument/2006/relationships/image" Target="../media/image1684.png"/><Relationship Id="rId258" Type="http://schemas.openxmlformats.org/officeDocument/2006/relationships/customXml" Target="../ink/ink1686.xml"/><Relationship Id="rId257" Type="http://schemas.openxmlformats.org/officeDocument/2006/relationships/image" Target="../media/image1683.png"/><Relationship Id="rId256" Type="http://schemas.openxmlformats.org/officeDocument/2006/relationships/customXml" Target="../ink/ink1685.xml"/><Relationship Id="rId255" Type="http://schemas.openxmlformats.org/officeDocument/2006/relationships/image" Target="../media/image1682.png"/><Relationship Id="rId254" Type="http://schemas.openxmlformats.org/officeDocument/2006/relationships/customXml" Target="../ink/ink1684.xml"/><Relationship Id="rId253" Type="http://schemas.openxmlformats.org/officeDocument/2006/relationships/image" Target="../media/image1681.png"/><Relationship Id="rId252" Type="http://schemas.openxmlformats.org/officeDocument/2006/relationships/customXml" Target="../ink/ink1683.xml"/><Relationship Id="rId251" Type="http://schemas.openxmlformats.org/officeDocument/2006/relationships/image" Target="../media/image1680.png"/><Relationship Id="rId250" Type="http://schemas.openxmlformats.org/officeDocument/2006/relationships/customXml" Target="../ink/ink1682.xml"/><Relationship Id="rId25" Type="http://schemas.openxmlformats.org/officeDocument/2006/relationships/image" Target="../media/image1568.png"/><Relationship Id="rId249" Type="http://schemas.openxmlformats.org/officeDocument/2006/relationships/image" Target="../media/image1679.png"/><Relationship Id="rId248" Type="http://schemas.openxmlformats.org/officeDocument/2006/relationships/customXml" Target="../ink/ink1681.xml"/><Relationship Id="rId247" Type="http://schemas.openxmlformats.org/officeDocument/2006/relationships/image" Target="../media/image1678.png"/><Relationship Id="rId246" Type="http://schemas.openxmlformats.org/officeDocument/2006/relationships/customXml" Target="../ink/ink1680.xml"/><Relationship Id="rId245" Type="http://schemas.openxmlformats.org/officeDocument/2006/relationships/image" Target="../media/image1677.png"/><Relationship Id="rId244" Type="http://schemas.openxmlformats.org/officeDocument/2006/relationships/customXml" Target="../ink/ink1679.xml"/><Relationship Id="rId243" Type="http://schemas.openxmlformats.org/officeDocument/2006/relationships/image" Target="../media/image1676.png"/><Relationship Id="rId242" Type="http://schemas.openxmlformats.org/officeDocument/2006/relationships/customXml" Target="../ink/ink1678.xml"/><Relationship Id="rId241" Type="http://schemas.openxmlformats.org/officeDocument/2006/relationships/image" Target="../media/image1675.png"/><Relationship Id="rId240" Type="http://schemas.openxmlformats.org/officeDocument/2006/relationships/customXml" Target="../ink/ink1677.xml"/><Relationship Id="rId24" Type="http://schemas.openxmlformats.org/officeDocument/2006/relationships/customXml" Target="../ink/ink1569.xml"/><Relationship Id="rId239" Type="http://schemas.openxmlformats.org/officeDocument/2006/relationships/image" Target="../media/image1674.png"/><Relationship Id="rId238" Type="http://schemas.openxmlformats.org/officeDocument/2006/relationships/customXml" Target="../ink/ink1676.xml"/><Relationship Id="rId237" Type="http://schemas.openxmlformats.org/officeDocument/2006/relationships/image" Target="../media/image1673.png"/><Relationship Id="rId236" Type="http://schemas.openxmlformats.org/officeDocument/2006/relationships/customXml" Target="../ink/ink1675.xml"/><Relationship Id="rId235" Type="http://schemas.openxmlformats.org/officeDocument/2006/relationships/image" Target="../media/image1672.png"/><Relationship Id="rId234" Type="http://schemas.openxmlformats.org/officeDocument/2006/relationships/customXml" Target="../ink/ink1674.xml"/><Relationship Id="rId233" Type="http://schemas.openxmlformats.org/officeDocument/2006/relationships/image" Target="../media/image1671.png"/><Relationship Id="rId232" Type="http://schemas.openxmlformats.org/officeDocument/2006/relationships/customXml" Target="../ink/ink1673.xml"/><Relationship Id="rId231" Type="http://schemas.openxmlformats.org/officeDocument/2006/relationships/image" Target="../media/image1670.png"/><Relationship Id="rId230" Type="http://schemas.openxmlformats.org/officeDocument/2006/relationships/customXml" Target="../ink/ink1672.xml"/><Relationship Id="rId23" Type="http://schemas.openxmlformats.org/officeDocument/2006/relationships/image" Target="../media/image1567.png"/><Relationship Id="rId229" Type="http://schemas.openxmlformats.org/officeDocument/2006/relationships/image" Target="../media/image1669.png"/><Relationship Id="rId228" Type="http://schemas.openxmlformats.org/officeDocument/2006/relationships/customXml" Target="../ink/ink1671.xml"/><Relationship Id="rId227" Type="http://schemas.openxmlformats.org/officeDocument/2006/relationships/image" Target="../media/image1668.png"/><Relationship Id="rId226" Type="http://schemas.openxmlformats.org/officeDocument/2006/relationships/customXml" Target="../ink/ink1670.xml"/><Relationship Id="rId225" Type="http://schemas.openxmlformats.org/officeDocument/2006/relationships/image" Target="../media/image1667.png"/><Relationship Id="rId224" Type="http://schemas.openxmlformats.org/officeDocument/2006/relationships/customXml" Target="../ink/ink1669.xml"/><Relationship Id="rId223" Type="http://schemas.openxmlformats.org/officeDocument/2006/relationships/image" Target="../media/image1666.png"/><Relationship Id="rId222" Type="http://schemas.openxmlformats.org/officeDocument/2006/relationships/customXml" Target="../ink/ink1668.xml"/><Relationship Id="rId221" Type="http://schemas.openxmlformats.org/officeDocument/2006/relationships/image" Target="../media/image1665.png"/><Relationship Id="rId220" Type="http://schemas.openxmlformats.org/officeDocument/2006/relationships/customXml" Target="../ink/ink1667.xml"/><Relationship Id="rId22" Type="http://schemas.openxmlformats.org/officeDocument/2006/relationships/customXml" Target="../ink/ink1568.xml"/><Relationship Id="rId219" Type="http://schemas.openxmlformats.org/officeDocument/2006/relationships/image" Target="../media/image1664.png"/><Relationship Id="rId218" Type="http://schemas.openxmlformats.org/officeDocument/2006/relationships/customXml" Target="../ink/ink1666.xml"/><Relationship Id="rId217" Type="http://schemas.openxmlformats.org/officeDocument/2006/relationships/image" Target="../media/image1663.png"/><Relationship Id="rId216" Type="http://schemas.openxmlformats.org/officeDocument/2006/relationships/customXml" Target="../ink/ink1665.xml"/><Relationship Id="rId215" Type="http://schemas.openxmlformats.org/officeDocument/2006/relationships/image" Target="../media/image1662.png"/><Relationship Id="rId214" Type="http://schemas.openxmlformats.org/officeDocument/2006/relationships/customXml" Target="../ink/ink1664.xml"/><Relationship Id="rId213" Type="http://schemas.openxmlformats.org/officeDocument/2006/relationships/image" Target="../media/image1661.png"/><Relationship Id="rId212" Type="http://schemas.openxmlformats.org/officeDocument/2006/relationships/customXml" Target="../ink/ink1663.xml"/><Relationship Id="rId211" Type="http://schemas.openxmlformats.org/officeDocument/2006/relationships/image" Target="../media/image1660.png"/><Relationship Id="rId210" Type="http://schemas.openxmlformats.org/officeDocument/2006/relationships/customXml" Target="../ink/ink1662.xml"/><Relationship Id="rId21" Type="http://schemas.openxmlformats.org/officeDocument/2006/relationships/image" Target="../media/image1566.png"/><Relationship Id="rId209" Type="http://schemas.openxmlformats.org/officeDocument/2006/relationships/image" Target="../media/image1659.png"/><Relationship Id="rId208" Type="http://schemas.openxmlformats.org/officeDocument/2006/relationships/customXml" Target="../ink/ink1661.xml"/><Relationship Id="rId207" Type="http://schemas.openxmlformats.org/officeDocument/2006/relationships/image" Target="../media/image1658.png"/><Relationship Id="rId206" Type="http://schemas.openxmlformats.org/officeDocument/2006/relationships/customXml" Target="../ink/ink1660.xml"/><Relationship Id="rId205" Type="http://schemas.openxmlformats.org/officeDocument/2006/relationships/image" Target="../media/image1657.png"/><Relationship Id="rId204" Type="http://schemas.openxmlformats.org/officeDocument/2006/relationships/customXml" Target="../ink/ink1659.xml"/><Relationship Id="rId203" Type="http://schemas.openxmlformats.org/officeDocument/2006/relationships/image" Target="../media/image1656.png"/><Relationship Id="rId202" Type="http://schemas.openxmlformats.org/officeDocument/2006/relationships/customXml" Target="../ink/ink1658.xml"/><Relationship Id="rId201" Type="http://schemas.openxmlformats.org/officeDocument/2006/relationships/image" Target="../media/image1655.png"/><Relationship Id="rId200" Type="http://schemas.openxmlformats.org/officeDocument/2006/relationships/customXml" Target="../ink/ink1657.xml"/><Relationship Id="rId20" Type="http://schemas.openxmlformats.org/officeDocument/2006/relationships/customXml" Target="../ink/ink1567.xml"/><Relationship Id="rId2" Type="http://schemas.openxmlformats.org/officeDocument/2006/relationships/customXml" Target="../ink/ink1558.xml"/><Relationship Id="rId199" Type="http://schemas.openxmlformats.org/officeDocument/2006/relationships/image" Target="../media/image1654.png"/><Relationship Id="rId198" Type="http://schemas.openxmlformats.org/officeDocument/2006/relationships/customXml" Target="../ink/ink1656.xml"/><Relationship Id="rId197" Type="http://schemas.openxmlformats.org/officeDocument/2006/relationships/image" Target="../media/image1653.png"/><Relationship Id="rId196" Type="http://schemas.openxmlformats.org/officeDocument/2006/relationships/customXml" Target="../ink/ink1655.xml"/><Relationship Id="rId195" Type="http://schemas.openxmlformats.org/officeDocument/2006/relationships/image" Target="../media/image1652.png"/><Relationship Id="rId194" Type="http://schemas.openxmlformats.org/officeDocument/2006/relationships/customXml" Target="../ink/ink1654.xml"/><Relationship Id="rId193" Type="http://schemas.openxmlformats.org/officeDocument/2006/relationships/image" Target="../media/image1651.png"/><Relationship Id="rId192" Type="http://schemas.openxmlformats.org/officeDocument/2006/relationships/customXml" Target="../ink/ink1653.xml"/><Relationship Id="rId191" Type="http://schemas.openxmlformats.org/officeDocument/2006/relationships/image" Target="../media/image1650.png"/><Relationship Id="rId190" Type="http://schemas.openxmlformats.org/officeDocument/2006/relationships/customXml" Target="../ink/ink1652.xml"/><Relationship Id="rId19" Type="http://schemas.openxmlformats.org/officeDocument/2006/relationships/image" Target="../media/image1565.png"/><Relationship Id="rId189" Type="http://schemas.openxmlformats.org/officeDocument/2006/relationships/image" Target="../media/image1649.png"/><Relationship Id="rId188" Type="http://schemas.openxmlformats.org/officeDocument/2006/relationships/customXml" Target="../ink/ink1651.xml"/><Relationship Id="rId187" Type="http://schemas.openxmlformats.org/officeDocument/2006/relationships/image" Target="../media/image1648.png"/><Relationship Id="rId186" Type="http://schemas.openxmlformats.org/officeDocument/2006/relationships/customXml" Target="../ink/ink1650.xml"/><Relationship Id="rId185" Type="http://schemas.openxmlformats.org/officeDocument/2006/relationships/image" Target="../media/image1647.png"/><Relationship Id="rId184" Type="http://schemas.openxmlformats.org/officeDocument/2006/relationships/customXml" Target="../ink/ink1649.xml"/><Relationship Id="rId183" Type="http://schemas.openxmlformats.org/officeDocument/2006/relationships/image" Target="../media/image1646.png"/><Relationship Id="rId182" Type="http://schemas.openxmlformats.org/officeDocument/2006/relationships/customXml" Target="../ink/ink1648.xml"/><Relationship Id="rId181" Type="http://schemas.openxmlformats.org/officeDocument/2006/relationships/image" Target="../media/image1645.png"/><Relationship Id="rId180" Type="http://schemas.openxmlformats.org/officeDocument/2006/relationships/customXml" Target="../ink/ink1647.xml"/><Relationship Id="rId18" Type="http://schemas.openxmlformats.org/officeDocument/2006/relationships/customXml" Target="../ink/ink1566.xml"/><Relationship Id="rId179" Type="http://schemas.openxmlformats.org/officeDocument/2006/relationships/image" Target="../media/image1644.png"/><Relationship Id="rId178" Type="http://schemas.openxmlformats.org/officeDocument/2006/relationships/customXml" Target="../ink/ink1646.xml"/><Relationship Id="rId177" Type="http://schemas.openxmlformats.org/officeDocument/2006/relationships/image" Target="../media/image1643.png"/><Relationship Id="rId176" Type="http://schemas.openxmlformats.org/officeDocument/2006/relationships/customXml" Target="../ink/ink1645.xml"/><Relationship Id="rId175" Type="http://schemas.openxmlformats.org/officeDocument/2006/relationships/image" Target="../media/image1642.png"/><Relationship Id="rId174" Type="http://schemas.openxmlformats.org/officeDocument/2006/relationships/customXml" Target="../ink/ink1644.xml"/><Relationship Id="rId173" Type="http://schemas.openxmlformats.org/officeDocument/2006/relationships/image" Target="../media/image1641.png"/><Relationship Id="rId172" Type="http://schemas.openxmlformats.org/officeDocument/2006/relationships/customXml" Target="../ink/ink1643.xml"/><Relationship Id="rId171" Type="http://schemas.openxmlformats.org/officeDocument/2006/relationships/image" Target="../media/image1640.png"/><Relationship Id="rId170" Type="http://schemas.openxmlformats.org/officeDocument/2006/relationships/customXml" Target="../ink/ink1642.xml"/><Relationship Id="rId17" Type="http://schemas.openxmlformats.org/officeDocument/2006/relationships/image" Target="../media/image1564.png"/><Relationship Id="rId169" Type="http://schemas.openxmlformats.org/officeDocument/2006/relationships/image" Target="../media/image1639.png"/><Relationship Id="rId168" Type="http://schemas.openxmlformats.org/officeDocument/2006/relationships/customXml" Target="../ink/ink1641.xml"/><Relationship Id="rId167" Type="http://schemas.openxmlformats.org/officeDocument/2006/relationships/image" Target="../media/image1638.png"/><Relationship Id="rId166" Type="http://schemas.openxmlformats.org/officeDocument/2006/relationships/customXml" Target="../ink/ink1640.xml"/><Relationship Id="rId165" Type="http://schemas.openxmlformats.org/officeDocument/2006/relationships/image" Target="../media/image1637.png"/><Relationship Id="rId164" Type="http://schemas.openxmlformats.org/officeDocument/2006/relationships/customXml" Target="../ink/ink1639.xml"/><Relationship Id="rId163" Type="http://schemas.openxmlformats.org/officeDocument/2006/relationships/image" Target="../media/image1636.png"/><Relationship Id="rId162" Type="http://schemas.openxmlformats.org/officeDocument/2006/relationships/customXml" Target="../ink/ink1638.xml"/><Relationship Id="rId161" Type="http://schemas.openxmlformats.org/officeDocument/2006/relationships/image" Target="../media/image1635.png"/><Relationship Id="rId160" Type="http://schemas.openxmlformats.org/officeDocument/2006/relationships/customXml" Target="../ink/ink1637.xml"/><Relationship Id="rId16" Type="http://schemas.openxmlformats.org/officeDocument/2006/relationships/customXml" Target="../ink/ink1565.xml"/><Relationship Id="rId159" Type="http://schemas.openxmlformats.org/officeDocument/2006/relationships/image" Target="../media/image1634.png"/><Relationship Id="rId158" Type="http://schemas.openxmlformats.org/officeDocument/2006/relationships/customXml" Target="../ink/ink1636.xml"/><Relationship Id="rId157" Type="http://schemas.openxmlformats.org/officeDocument/2006/relationships/image" Target="../media/image1633.png"/><Relationship Id="rId156" Type="http://schemas.openxmlformats.org/officeDocument/2006/relationships/customXml" Target="../ink/ink1635.xml"/><Relationship Id="rId155" Type="http://schemas.openxmlformats.org/officeDocument/2006/relationships/image" Target="../media/image1632.png"/><Relationship Id="rId154" Type="http://schemas.openxmlformats.org/officeDocument/2006/relationships/customXml" Target="../ink/ink1634.xml"/><Relationship Id="rId153" Type="http://schemas.openxmlformats.org/officeDocument/2006/relationships/image" Target="../media/image1631.png"/><Relationship Id="rId152" Type="http://schemas.openxmlformats.org/officeDocument/2006/relationships/customXml" Target="../ink/ink1633.xml"/><Relationship Id="rId151" Type="http://schemas.openxmlformats.org/officeDocument/2006/relationships/image" Target="../media/image1630.png"/><Relationship Id="rId150" Type="http://schemas.openxmlformats.org/officeDocument/2006/relationships/customXml" Target="../ink/ink1632.xml"/><Relationship Id="rId15" Type="http://schemas.openxmlformats.org/officeDocument/2006/relationships/image" Target="../media/image1563.png"/><Relationship Id="rId149" Type="http://schemas.openxmlformats.org/officeDocument/2006/relationships/image" Target="../media/image1629.png"/><Relationship Id="rId148" Type="http://schemas.openxmlformats.org/officeDocument/2006/relationships/customXml" Target="../ink/ink1631.xml"/><Relationship Id="rId147" Type="http://schemas.openxmlformats.org/officeDocument/2006/relationships/image" Target="../media/image1628.png"/><Relationship Id="rId146" Type="http://schemas.openxmlformats.org/officeDocument/2006/relationships/customXml" Target="../ink/ink1630.xml"/><Relationship Id="rId145" Type="http://schemas.openxmlformats.org/officeDocument/2006/relationships/image" Target="../media/image1627.png"/><Relationship Id="rId144" Type="http://schemas.openxmlformats.org/officeDocument/2006/relationships/customXml" Target="../ink/ink1629.xml"/><Relationship Id="rId143" Type="http://schemas.openxmlformats.org/officeDocument/2006/relationships/image" Target="../media/image1626.png"/><Relationship Id="rId142" Type="http://schemas.openxmlformats.org/officeDocument/2006/relationships/customXml" Target="../ink/ink1628.xml"/><Relationship Id="rId141" Type="http://schemas.openxmlformats.org/officeDocument/2006/relationships/image" Target="../media/image1625.png"/><Relationship Id="rId140" Type="http://schemas.openxmlformats.org/officeDocument/2006/relationships/customXml" Target="../ink/ink1627.xml"/><Relationship Id="rId14" Type="http://schemas.openxmlformats.org/officeDocument/2006/relationships/customXml" Target="../ink/ink1564.xml"/><Relationship Id="rId139" Type="http://schemas.openxmlformats.org/officeDocument/2006/relationships/image" Target="../media/image1624.png"/><Relationship Id="rId138" Type="http://schemas.openxmlformats.org/officeDocument/2006/relationships/customXml" Target="../ink/ink1626.xml"/><Relationship Id="rId137" Type="http://schemas.openxmlformats.org/officeDocument/2006/relationships/image" Target="../media/image1623.png"/><Relationship Id="rId136" Type="http://schemas.openxmlformats.org/officeDocument/2006/relationships/customXml" Target="../ink/ink1625.xml"/><Relationship Id="rId135" Type="http://schemas.openxmlformats.org/officeDocument/2006/relationships/image" Target="../media/image1622.png"/><Relationship Id="rId134" Type="http://schemas.openxmlformats.org/officeDocument/2006/relationships/customXml" Target="../ink/ink1624.xml"/><Relationship Id="rId133" Type="http://schemas.openxmlformats.org/officeDocument/2006/relationships/image" Target="../media/image1621.png"/><Relationship Id="rId132" Type="http://schemas.openxmlformats.org/officeDocument/2006/relationships/customXml" Target="../ink/ink1623.xml"/><Relationship Id="rId131" Type="http://schemas.openxmlformats.org/officeDocument/2006/relationships/image" Target="../media/image1620.png"/><Relationship Id="rId130" Type="http://schemas.openxmlformats.org/officeDocument/2006/relationships/customXml" Target="../ink/ink1622.xml"/><Relationship Id="rId13" Type="http://schemas.openxmlformats.org/officeDocument/2006/relationships/image" Target="../media/image1562.png"/><Relationship Id="rId129" Type="http://schemas.openxmlformats.org/officeDocument/2006/relationships/image" Target="../media/image1619.png"/><Relationship Id="rId128" Type="http://schemas.openxmlformats.org/officeDocument/2006/relationships/customXml" Target="../ink/ink1621.xml"/><Relationship Id="rId127" Type="http://schemas.openxmlformats.org/officeDocument/2006/relationships/image" Target="../media/image1618.png"/><Relationship Id="rId126" Type="http://schemas.openxmlformats.org/officeDocument/2006/relationships/customXml" Target="../ink/ink1620.xml"/><Relationship Id="rId125" Type="http://schemas.openxmlformats.org/officeDocument/2006/relationships/image" Target="../media/image1617.png"/><Relationship Id="rId124" Type="http://schemas.openxmlformats.org/officeDocument/2006/relationships/customXml" Target="../ink/ink1619.xml"/><Relationship Id="rId123" Type="http://schemas.openxmlformats.org/officeDocument/2006/relationships/image" Target="../media/image1616.png"/><Relationship Id="rId122" Type="http://schemas.openxmlformats.org/officeDocument/2006/relationships/customXml" Target="../ink/ink1618.xml"/><Relationship Id="rId121" Type="http://schemas.openxmlformats.org/officeDocument/2006/relationships/image" Target="../media/image1615.png"/><Relationship Id="rId120" Type="http://schemas.openxmlformats.org/officeDocument/2006/relationships/customXml" Target="../ink/ink1617.xml"/><Relationship Id="rId12" Type="http://schemas.openxmlformats.org/officeDocument/2006/relationships/customXml" Target="../ink/ink1563.xml"/><Relationship Id="rId119" Type="http://schemas.openxmlformats.org/officeDocument/2006/relationships/image" Target="../media/image1614.png"/><Relationship Id="rId118" Type="http://schemas.openxmlformats.org/officeDocument/2006/relationships/customXml" Target="../ink/ink1616.xml"/><Relationship Id="rId117" Type="http://schemas.openxmlformats.org/officeDocument/2006/relationships/image" Target="../media/image1613.png"/><Relationship Id="rId116" Type="http://schemas.openxmlformats.org/officeDocument/2006/relationships/customXml" Target="../ink/ink1615.xml"/><Relationship Id="rId115" Type="http://schemas.openxmlformats.org/officeDocument/2006/relationships/image" Target="../media/image1612.png"/><Relationship Id="rId114" Type="http://schemas.openxmlformats.org/officeDocument/2006/relationships/customXml" Target="../ink/ink1614.xml"/><Relationship Id="rId113" Type="http://schemas.openxmlformats.org/officeDocument/2006/relationships/image" Target="../media/image1611.png"/><Relationship Id="rId112" Type="http://schemas.openxmlformats.org/officeDocument/2006/relationships/customXml" Target="../ink/ink1613.xml"/><Relationship Id="rId111" Type="http://schemas.openxmlformats.org/officeDocument/2006/relationships/image" Target="../media/image1610.png"/><Relationship Id="rId110" Type="http://schemas.openxmlformats.org/officeDocument/2006/relationships/customXml" Target="../ink/ink1612.xml"/><Relationship Id="rId11" Type="http://schemas.openxmlformats.org/officeDocument/2006/relationships/image" Target="../media/image1561.png"/><Relationship Id="rId109" Type="http://schemas.openxmlformats.org/officeDocument/2006/relationships/image" Target="../media/image1609.png"/><Relationship Id="rId108" Type="http://schemas.openxmlformats.org/officeDocument/2006/relationships/customXml" Target="../ink/ink1611.xml"/><Relationship Id="rId107" Type="http://schemas.openxmlformats.org/officeDocument/2006/relationships/image" Target="../media/image1608.png"/><Relationship Id="rId106" Type="http://schemas.openxmlformats.org/officeDocument/2006/relationships/customXml" Target="../ink/ink1610.xml"/><Relationship Id="rId105" Type="http://schemas.openxmlformats.org/officeDocument/2006/relationships/image" Target="../media/image1607.png"/><Relationship Id="rId104" Type="http://schemas.openxmlformats.org/officeDocument/2006/relationships/customXml" Target="../ink/ink1609.xml"/><Relationship Id="rId103" Type="http://schemas.openxmlformats.org/officeDocument/2006/relationships/image" Target="../media/image1606.png"/><Relationship Id="rId102" Type="http://schemas.openxmlformats.org/officeDocument/2006/relationships/customXml" Target="../ink/ink1608.xml"/><Relationship Id="rId101" Type="http://schemas.openxmlformats.org/officeDocument/2006/relationships/image" Target="../media/image1605.png"/><Relationship Id="rId100" Type="http://schemas.openxmlformats.org/officeDocument/2006/relationships/customXml" Target="../ink/ink1607.xml"/><Relationship Id="rId10" Type="http://schemas.openxmlformats.org/officeDocument/2006/relationships/customXml" Target="../ink/ink1562.xml"/><Relationship Id="rId1" Type="http://schemas.openxmlformats.org/officeDocument/2006/relationships/image" Target="../media/image1556.emf"/></Relationships>
</file>

<file path=ppt/slides/_rels/slide7.xml.rels><?xml version="1.0" encoding="UTF-8" standalone="yes"?>
<Relationships xmlns="http://schemas.openxmlformats.org/package/2006/relationships"><Relationship Id="rId99" Type="http://schemas.openxmlformats.org/officeDocument/2006/relationships/image" Target="../media/image1993.png"/><Relationship Id="rId98" Type="http://schemas.openxmlformats.org/officeDocument/2006/relationships/customXml" Target="../ink/ink1997.xml"/><Relationship Id="rId97" Type="http://schemas.openxmlformats.org/officeDocument/2006/relationships/image" Target="../media/image1992.png"/><Relationship Id="rId96" Type="http://schemas.openxmlformats.org/officeDocument/2006/relationships/customXml" Target="../ink/ink1996.xml"/><Relationship Id="rId95" Type="http://schemas.openxmlformats.org/officeDocument/2006/relationships/image" Target="../media/image1991.png"/><Relationship Id="rId94" Type="http://schemas.openxmlformats.org/officeDocument/2006/relationships/customXml" Target="../ink/ink1995.xml"/><Relationship Id="rId93" Type="http://schemas.openxmlformats.org/officeDocument/2006/relationships/image" Target="../media/image1990.png"/><Relationship Id="rId92" Type="http://schemas.openxmlformats.org/officeDocument/2006/relationships/customXml" Target="../ink/ink1994.xml"/><Relationship Id="rId91" Type="http://schemas.openxmlformats.org/officeDocument/2006/relationships/image" Target="../media/image1989.png"/><Relationship Id="rId90" Type="http://schemas.openxmlformats.org/officeDocument/2006/relationships/customXml" Target="../ink/ink1993.xml"/><Relationship Id="rId9" Type="http://schemas.openxmlformats.org/officeDocument/2006/relationships/image" Target="../media/image1949.png"/><Relationship Id="rId89" Type="http://schemas.openxmlformats.org/officeDocument/2006/relationships/image" Target="../media/image1988.png"/><Relationship Id="rId88" Type="http://schemas.openxmlformats.org/officeDocument/2006/relationships/customXml" Target="../ink/ink1992.xml"/><Relationship Id="rId87" Type="http://schemas.openxmlformats.org/officeDocument/2006/relationships/image" Target="../media/image1987.png"/><Relationship Id="rId86" Type="http://schemas.openxmlformats.org/officeDocument/2006/relationships/customXml" Target="../ink/ink1991.xml"/><Relationship Id="rId85" Type="http://schemas.openxmlformats.org/officeDocument/2006/relationships/image" Target="../media/image1986.png"/><Relationship Id="rId849" Type="http://schemas.openxmlformats.org/officeDocument/2006/relationships/slideLayout" Target="../slideLayouts/slideLayout1.xml"/><Relationship Id="rId848" Type="http://schemas.openxmlformats.org/officeDocument/2006/relationships/tags" Target="../tags/tag68.xml"/><Relationship Id="rId847" Type="http://schemas.openxmlformats.org/officeDocument/2006/relationships/image" Target="../media/image2365.png"/><Relationship Id="rId846" Type="http://schemas.openxmlformats.org/officeDocument/2006/relationships/customXml" Target="../ink/ink2371.xml"/><Relationship Id="rId845" Type="http://schemas.openxmlformats.org/officeDocument/2006/relationships/image" Target="../media/image2364.png"/><Relationship Id="rId844" Type="http://schemas.openxmlformats.org/officeDocument/2006/relationships/customXml" Target="../ink/ink2370.xml"/><Relationship Id="rId843" Type="http://schemas.openxmlformats.org/officeDocument/2006/relationships/image" Target="../media/image2363.png"/><Relationship Id="rId842" Type="http://schemas.openxmlformats.org/officeDocument/2006/relationships/customXml" Target="../ink/ink2369.xml"/><Relationship Id="rId841" Type="http://schemas.openxmlformats.org/officeDocument/2006/relationships/image" Target="../media/image2362.png"/><Relationship Id="rId840" Type="http://schemas.openxmlformats.org/officeDocument/2006/relationships/customXml" Target="../ink/ink2368.xml"/><Relationship Id="rId84" Type="http://schemas.openxmlformats.org/officeDocument/2006/relationships/customXml" Target="../ink/ink1990.xml"/><Relationship Id="rId839" Type="http://schemas.openxmlformats.org/officeDocument/2006/relationships/image" Target="../media/image2361.png"/><Relationship Id="rId838" Type="http://schemas.openxmlformats.org/officeDocument/2006/relationships/customXml" Target="../ink/ink2367.xml"/><Relationship Id="rId837" Type="http://schemas.openxmlformats.org/officeDocument/2006/relationships/image" Target="../media/image2360.png"/><Relationship Id="rId836" Type="http://schemas.openxmlformats.org/officeDocument/2006/relationships/customXml" Target="../ink/ink2366.xml"/><Relationship Id="rId835" Type="http://schemas.openxmlformats.org/officeDocument/2006/relationships/image" Target="../media/image2359.png"/><Relationship Id="rId834" Type="http://schemas.openxmlformats.org/officeDocument/2006/relationships/customXml" Target="../ink/ink2365.xml"/><Relationship Id="rId833" Type="http://schemas.openxmlformats.org/officeDocument/2006/relationships/image" Target="../media/image2358.png"/><Relationship Id="rId832" Type="http://schemas.openxmlformats.org/officeDocument/2006/relationships/customXml" Target="../ink/ink2364.xml"/><Relationship Id="rId831" Type="http://schemas.openxmlformats.org/officeDocument/2006/relationships/image" Target="../media/image2357.png"/><Relationship Id="rId830" Type="http://schemas.openxmlformats.org/officeDocument/2006/relationships/customXml" Target="../ink/ink2363.xml"/><Relationship Id="rId83" Type="http://schemas.openxmlformats.org/officeDocument/2006/relationships/image" Target="../media/image1985.png"/><Relationship Id="rId829" Type="http://schemas.openxmlformats.org/officeDocument/2006/relationships/image" Target="../media/image2356.png"/><Relationship Id="rId828" Type="http://schemas.openxmlformats.org/officeDocument/2006/relationships/customXml" Target="../ink/ink2362.xml"/><Relationship Id="rId827" Type="http://schemas.openxmlformats.org/officeDocument/2006/relationships/image" Target="../media/image2355.png"/><Relationship Id="rId826" Type="http://schemas.openxmlformats.org/officeDocument/2006/relationships/customXml" Target="../ink/ink2361.xml"/><Relationship Id="rId825" Type="http://schemas.openxmlformats.org/officeDocument/2006/relationships/image" Target="../media/image2354.png"/><Relationship Id="rId824" Type="http://schemas.openxmlformats.org/officeDocument/2006/relationships/customXml" Target="../ink/ink2360.xml"/><Relationship Id="rId823" Type="http://schemas.openxmlformats.org/officeDocument/2006/relationships/image" Target="../media/image2353.png"/><Relationship Id="rId822" Type="http://schemas.openxmlformats.org/officeDocument/2006/relationships/customXml" Target="../ink/ink2359.xml"/><Relationship Id="rId821" Type="http://schemas.openxmlformats.org/officeDocument/2006/relationships/image" Target="../media/image2352.png"/><Relationship Id="rId820" Type="http://schemas.openxmlformats.org/officeDocument/2006/relationships/customXml" Target="../ink/ink2358.xml"/><Relationship Id="rId82" Type="http://schemas.openxmlformats.org/officeDocument/2006/relationships/customXml" Target="../ink/ink1989.xml"/><Relationship Id="rId819" Type="http://schemas.openxmlformats.org/officeDocument/2006/relationships/image" Target="../media/image2351.png"/><Relationship Id="rId818" Type="http://schemas.openxmlformats.org/officeDocument/2006/relationships/customXml" Target="../ink/ink2357.xml"/><Relationship Id="rId817" Type="http://schemas.openxmlformats.org/officeDocument/2006/relationships/image" Target="../media/image2350.png"/><Relationship Id="rId816" Type="http://schemas.openxmlformats.org/officeDocument/2006/relationships/customXml" Target="../ink/ink2356.xml"/><Relationship Id="rId815" Type="http://schemas.openxmlformats.org/officeDocument/2006/relationships/image" Target="../media/image2349.png"/><Relationship Id="rId814" Type="http://schemas.openxmlformats.org/officeDocument/2006/relationships/customXml" Target="../ink/ink2355.xml"/><Relationship Id="rId813" Type="http://schemas.openxmlformats.org/officeDocument/2006/relationships/image" Target="../media/image2348.png"/><Relationship Id="rId812" Type="http://schemas.openxmlformats.org/officeDocument/2006/relationships/customXml" Target="../ink/ink2354.xml"/><Relationship Id="rId811" Type="http://schemas.openxmlformats.org/officeDocument/2006/relationships/image" Target="../media/image2347.png"/><Relationship Id="rId810" Type="http://schemas.openxmlformats.org/officeDocument/2006/relationships/customXml" Target="../ink/ink2353.xml"/><Relationship Id="rId81" Type="http://schemas.openxmlformats.org/officeDocument/2006/relationships/image" Target="../media/image1984.png"/><Relationship Id="rId809" Type="http://schemas.openxmlformats.org/officeDocument/2006/relationships/image" Target="../media/image2346.png"/><Relationship Id="rId808" Type="http://schemas.openxmlformats.org/officeDocument/2006/relationships/customXml" Target="../ink/ink2352.xml"/><Relationship Id="rId807" Type="http://schemas.openxmlformats.org/officeDocument/2006/relationships/image" Target="../media/image2345.png"/><Relationship Id="rId806" Type="http://schemas.openxmlformats.org/officeDocument/2006/relationships/customXml" Target="../ink/ink2351.xml"/><Relationship Id="rId805" Type="http://schemas.openxmlformats.org/officeDocument/2006/relationships/image" Target="../media/image2344.png"/><Relationship Id="rId804" Type="http://schemas.openxmlformats.org/officeDocument/2006/relationships/customXml" Target="../ink/ink2350.xml"/><Relationship Id="rId803" Type="http://schemas.openxmlformats.org/officeDocument/2006/relationships/image" Target="../media/image2343.png"/><Relationship Id="rId802" Type="http://schemas.openxmlformats.org/officeDocument/2006/relationships/customXml" Target="../ink/ink2349.xml"/><Relationship Id="rId801" Type="http://schemas.openxmlformats.org/officeDocument/2006/relationships/image" Target="../media/image2342.png"/><Relationship Id="rId800" Type="http://schemas.openxmlformats.org/officeDocument/2006/relationships/customXml" Target="../ink/ink2348.xml"/><Relationship Id="rId80" Type="http://schemas.openxmlformats.org/officeDocument/2006/relationships/customXml" Target="../ink/ink1988.xml"/><Relationship Id="rId8" Type="http://schemas.openxmlformats.org/officeDocument/2006/relationships/customXml" Target="../ink/ink1952.xml"/><Relationship Id="rId799" Type="http://schemas.openxmlformats.org/officeDocument/2006/relationships/image" Target="../media/image2341.png"/><Relationship Id="rId798" Type="http://schemas.openxmlformats.org/officeDocument/2006/relationships/customXml" Target="../ink/ink2347.xml"/><Relationship Id="rId797" Type="http://schemas.openxmlformats.org/officeDocument/2006/relationships/image" Target="../media/image2340.png"/><Relationship Id="rId796" Type="http://schemas.openxmlformats.org/officeDocument/2006/relationships/customXml" Target="../ink/ink2346.xml"/><Relationship Id="rId795" Type="http://schemas.openxmlformats.org/officeDocument/2006/relationships/image" Target="../media/image2339.png"/><Relationship Id="rId794" Type="http://schemas.openxmlformats.org/officeDocument/2006/relationships/customXml" Target="../ink/ink2345.xml"/><Relationship Id="rId793" Type="http://schemas.openxmlformats.org/officeDocument/2006/relationships/image" Target="../media/image2338.png"/><Relationship Id="rId792" Type="http://schemas.openxmlformats.org/officeDocument/2006/relationships/customXml" Target="../ink/ink2344.xml"/><Relationship Id="rId791" Type="http://schemas.openxmlformats.org/officeDocument/2006/relationships/image" Target="../media/image2337.png"/><Relationship Id="rId790" Type="http://schemas.openxmlformats.org/officeDocument/2006/relationships/customXml" Target="../ink/ink2343.xml"/><Relationship Id="rId79" Type="http://schemas.openxmlformats.org/officeDocument/2006/relationships/image" Target="../media/image1983.png"/><Relationship Id="rId789" Type="http://schemas.openxmlformats.org/officeDocument/2006/relationships/image" Target="../media/image2336.png"/><Relationship Id="rId788" Type="http://schemas.openxmlformats.org/officeDocument/2006/relationships/customXml" Target="../ink/ink2342.xml"/><Relationship Id="rId787" Type="http://schemas.openxmlformats.org/officeDocument/2006/relationships/image" Target="../media/image2335.png"/><Relationship Id="rId786" Type="http://schemas.openxmlformats.org/officeDocument/2006/relationships/customXml" Target="../ink/ink2341.xml"/><Relationship Id="rId785" Type="http://schemas.openxmlformats.org/officeDocument/2006/relationships/image" Target="../media/image2334.png"/><Relationship Id="rId784" Type="http://schemas.openxmlformats.org/officeDocument/2006/relationships/customXml" Target="../ink/ink2340.xml"/><Relationship Id="rId783" Type="http://schemas.openxmlformats.org/officeDocument/2006/relationships/image" Target="../media/image2333.png"/><Relationship Id="rId782" Type="http://schemas.openxmlformats.org/officeDocument/2006/relationships/customXml" Target="../ink/ink2339.xml"/><Relationship Id="rId781" Type="http://schemas.openxmlformats.org/officeDocument/2006/relationships/image" Target="../media/image2332.png"/><Relationship Id="rId780" Type="http://schemas.openxmlformats.org/officeDocument/2006/relationships/customXml" Target="../ink/ink2338.xml"/><Relationship Id="rId78" Type="http://schemas.openxmlformats.org/officeDocument/2006/relationships/customXml" Target="../ink/ink1987.xml"/><Relationship Id="rId779" Type="http://schemas.openxmlformats.org/officeDocument/2006/relationships/image" Target="../media/image2331.png"/><Relationship Id="rId778" Type="http://schemas.openxmlformats.org/officeDocument/2006/relationships/customXml" Target="../ink/ink2337.xml"/><Relationship Id="rId777" Type="http://schemas.openxmlformats.org/officeDocument/2006/relationships/image" Target="../media/image2330.png"/><Relationship Id="rId776" Type="http://schemas.openxmlformats.org/officeDocument/2006/relationships/customXml" Target="../ink/ink2336.xml"/><Relationship Id="rId775" Type="http://schemas.openxmlformats.org/officeDocument/2006/relationships/image" Target="../media/image2329.png"/><Relationship Id="rId774" Type="http://schemas.openxmlformats.org/officeDocument/2006/relationships/customXml" Target="../ink/ink2335.xml"/><Relationship Id="rId773" Type="http://schemas.openxmlformats.org/officeDocument/2006/relationships/image" Target="../media/image2328.png"/><Relationship Id="rId772" Type="http://schemas.openxmlformats.org/officeDocument/2006/relationships/customXml" Target="../ink/ink2334.xml"/><Relationship Id="rId771" Type="http://schemas.openxmlformats.org/officeDocument/2006/relationships/image" Target="../media/image2327.png"/><Relationship Id="rId770" Type="http://schemas.openxmlformats.org/officeDocument/2006/relationships/customXml" Target="../ink/ink2333.xml"/><Relationship Id="rId77" Type="http://schemas.openxmlformats.org/officeDocument/2006/relationships/image" Target="../media/image1982.png"/><Relationship Id="rId769" Type="http://schemas.openxmlformats.org/officeDocument/2006/relationships/image" Target="../media/image2326.png"/><Relationship Id="rId768" Type="http://schemas.openxmlformats.org/officeDocument/2006/relationships/customXml" Target="../ink/ink2332.xml"/><Relationship Id="rId767" Type="http://schemas.openxmlformats.org/officeDocument/2006/relationships/image" Target="../media/image2325.png"/><Relationship Id="rId766" Type="http://schemas.openxmlformats.org/officeDocument/2006/relationships/customXml" Target="../ink/ink2331.xml"/><Relationship Id="rId765" Type="http://schemas.openxmlformats.org/officeDocument/2006/relationships/image" Target="../media/image2324.png"/><Relationship Id="rId764" Type="http://schemas.openxmlformats.org/officeDocument/2006/relationships/customXml" Target="../ink/ink2330.xml"/><Relationship Id="rId763" Type="http://schemas.openxmlformats.org/officeDocument/2006/relationships/image" Target="../media/image2323.png"/><Relationship Id="rId762" Type="http://schemas.openxmlformats.org/officeDocument/2006/relationships/customXml" Target="../ink/ink2329.xml"/><Relationship Id="rId761" Type="http://schemas.openxmlformats.org/officeDocument/2006/relationships/image" Target="../media/image2322.png"/><Relationship Id="rId760" Type="http://schemas.openxmlformats.org/officeDocument/2006/relationships/customXml" Target="../ink/ink2328.xml"/><Relationship Id="rId76" Type="http://schemas.openxmlformats.org/officeDocument/2006/relationships/customXml" Target="../ink/ink1986.xml"/><Relationship Id="rId759" Type="http://schemas.openxmlformats.org/officeDocument/2006/relationships/image" Target="../media/image2321.png"/><Relationship Id="rId758" Type="http://schemas.openxmlformats.org/officeDocument/2006/relationships/customXml" Target="../ink/ink2327.xml"/><Relationship Id="rId757" Type="http://schemas.openxmlformats.org/officeDocument/2006/relationships/image" Target="../media/image2320.png"/><Relationship Id="rId756" Type="http://schemas.openxmlformats.org/officeDocument/2006/relationships/customXml" Target="../ink/ink2326.xml"/><Relationship Id="rId755" Type="http://schemas.openxmlformats.org/officeDocument/2006/relationships/image" Target="../media/image2319.png"/><Relationship Id="rId754" Type="http://schemas.openxmlformats.org/officeDocument/2006/relationships/customXml" Target="../ink/ink2325.xml"/><Relationship Id="rId753" Type="http://schemas.openxmlformats.org/officeDocument/2006/relationships/image" Target="../media/image1928.png"/><Relationship Id="rId752" Type="http://schemas.openxmlformats.org/officeDocument/2006/relationships/customXml" Target="../ink/ink2324.xml"/><Relationship Id="rId751" Type="http://schemas.openxmlformats.org/officeDocument/2006/relationships/image" Target="../media/image2318.png"/><Relationship Id="rId750" Type="http://schemas.openxmlformats.org/officeDocument/2006/relationships/customXml" Target="../ink/ink2323.xml"/><Relationship Id="rId75" Type="http://schemas.openxmlformats.org/officeDocument/2006/relationships/image" Target="../media/image1981.png"/><Relationship Id="rId749" Type="http://schemas.openxmlformats.org/officeDocument/2006/relationships/image" Target="../media/image2317.png"/><Relationship Id="rId748" Type="http://schemas.openxmlformats.org/officeDocument/2006/relationships/customXml" Target="../ink/ink2322.xml"/><Relationship Id="rId747" Type="http://schemas.openxmlformats.org/officeDocument/2006/relationships/image" Target="../media/image2316.png"/><Relationship Id="rId746" Type="http://schemas.openxmlformats.org/officeDocument/2006/relationships/customXml" Target="../ink/ink2321.xml"/><Relationship Id="rId745" Type="http://schemas.openxmlformats.org/officeDocument/2006/relationships/image" Target="../media/image2315.png"/><Relationship Id="rId744" Type="http://schemas.openxmlformats.org/officeDocument/2006/relationships/customXml" Target="../ink/ink2320.xml"/><Relationship Id="rId743" Type="http://schemas.openxmlformats.org/officeDocument/2006/relationships/image" Target="../media/image2314.png"/><Relationship Id="rId742" Type="http://schemas.openxmlformats.org/officeDocument/2006/relationships/customXml" Target="../ink/ink2319.xml"/><Relationship Id="rId741" Type="http://schemas.openxmlformats.org/officeDocument/2006/relationships/image" Target="../media/image2313.png"/><Relationship Id="rId740" Type="http://schemas.openxmlformats.org/officeDocument/2006/relationships/customXml" Target="../ink/ink2318.xml"/><Relationship Id="rId74" Type="http://schemas.openxmlformats.org/officeDocument/2006/relationships/customXml" Target="../ink/ink1985.xml"/><Relationship Id="rId739" Type="http://schemas.openxmlformats.org/officeDocument/2006/relationships/image" Target="../media/image2312.png"/><Relationship Id="rId738" Type="http://schemas.openxmlformats.org/officeDocument/2006/relationships/customXml" Target="../ink/ink2317.xml"/><Relationship Id="rId737" Type="http://schemas.openxmlformats.org/officeDocument/2006/relationships/image" Target="../media/image2311.png"/><Relationship Id="rId736" Type="http://schemas.openxmlformats.org/officeDocument/2006/relationships/customXml" Target="../ink/ink2316.xml"/><Relationship Id="rId735" Type="http://schemas.openxmlformats.org/officeDocument/2006/relationships/image" Target="../media/image2310.png"/><Relationship Id="rId734" Type="http://schemas.openxmlformats.org/officeDocument/2006/relationships/customXml" Target="../ink/ink2315.xml"/><Relationship Id="rId733" Type="http://schemas.openxmlformats.org/officeDocument/2006/relationships/image" Target="../media/image2309.png"/><Relationship Id="rId732" Type="http://schemas.openxmlformats.org/officeDocument/2006/relationships/customXml" Target="../ink/ink2314.xml"/><Relationship Id="rId731" Type="http://schemas.openxmlformats.org/officeDocument/2006/relationships/image" Target="../media/image2308.png"/><Relationship Id="rId730" Type="http://schemas.openxmlformats.org/officeDocument/2006/relationships/customXml" Target="../ink/ink2313.xml"/><Relationship Id="rId73" Type="http://schemas.openxmlformats.org/officeDocument/2006/relationships/image" Target="../media/image1980.png"/><Relationship Id="rId729" Type="http://schemas.openxmlformats.org/officeDocument/2006/relationships/image" Target="../media/image2307.png"/><Relationship Id="rId728" Type="http://schemas.openxmlformats.org/officeDocument/2006/relationships/customXml" Target="../ink/ink2312.xml"/><Relationship Id="rId727" Type="http://schemas.openxmlformats.org/officeDocument/2006/relationships/image" Target="../media/image2306.png"/><Relationship Id="rId726" Type="http://schemas.openxmlformats.org/officeDocument/2006/relationships/customXml" Target="../ink/ink2311.xml"/><Relationship Id="rId725" Type="http://schemas.openxmlformats.org/officeDocument/2006/relationships/image" Target="../media/image2305.png"/><Relationship Id="rId724" Type="http://schemas.openxmlformats.org/officeDocument/2006/relationships/customXml" Target="../ink/ink2310.xml"/><Relationship Id="rId723" Type="http://schemas.openxmlformats.org/officeDocument/2006/relationships/image" Target="../media/image2304.png"/><Relationship Id="rId722" Type="http://schemas.openxmlformats.org/officeDocument/2006/relationships/customXml" Target="../ink/ink2309.xml"/><Relationship Id="rId721" Type="http://schemas.openxmlformats.org/officeDocument/2006/relationships/image" Target="../media/image2303.png"/><Relationship Id="rId720" Type="http://schemas.openxmlformats.org/officeDocument/2006/relationships/customXml" Target="../ink/ink2308.xml"/><Relationship Id="rId72" Type="http://schemas.openxmlformats.org/officeDocument/2006/relationships/customXml" Target="../ink/ink1984.xml"/><Relationship Id="rId719" Type="http://schemas.openxmlformats.org/officeDocument/2006/relationships/image" Target="../media/image2302.png"/><Relationship Id="rId718" Type="http://schemas.openxmlformats.org/officeDocument/2006/relationships/customXml" Target="../ink/ink2307.xml"/><Relationship Id="rId717" Type="http://schemas.openxmlformats.org/officeDocument/2006/relationships/image" Target="../media/image2301.png"/><Relationship Id="rId716" Type="http://schemas.openxmlformats.org/officeDocument/2006/relationships/customXml" Target="../ink/ink2306.xml"/><Relationship Id="rId715" Type="http://schemas.openxmlformats.org/officeDocument/2006/relationships/image" Target="../media/image2300.png"/><Relationship Id="rId714" Type="http://schemas.openxmlformats.org/officeDocument/2006/relationships/customXml" Target="../ink/ink2305.xml"/><Relationship Id="rId713" Type="http://schemas.openxmlformats.org/officeDocument/2006/relationships/image" Target="../media/image2299.png"/><Relationship Id="rId712" Type="http://schemas.openxmlformats.org/officeDocument/2006/relationships/customXml" Target="../ink/ink2304.xml"/><Relationship Id="rId711" Type="http://schemas.openxmlformats.org/officeDocument/2006/relationships/image" Target="../media/image2298.png"/><Relationship Id="rId710" Type="http://schemas.openxmlformats.org/officeDocument/2006/relationships/customXml" Target="../ink/ink2303.xml"/><Relationship Id="rId71" Type="http://schemas.openxmlformats.org/officeDocument/2006/relationships/image" Target="../media/image1979.png"/><Relationship Id="rId709" Type="http://schemas.openxmlformats.org/officeDocument/2006/relationships/image" Target="../media/image2297.png"/><Relationship Id="rId708" Type="http://schemas.openxmlformats.org/officeDocument/2006/relationships/customXml" Target="../ink/ink2302.xml"/><Relationship Id="rId707" Type="http://schemas.openxmlformats.org/officeDocument/2006/relationships/image" Target="../media/image2296.png"/><Relationship Id="rId706" Type="http://schemas.openxmlformats.org/officeDocument/2006/relationships/customXml" Target="../ink/ink2301.xml"/><Relationship Id="rId705" Type="http://schemas.openxmlformats.org/officeDocument/2006/relationships/image" Target="../media/image2295.png"/><Relationship Id="rId704" Type="http://schemas.openxmlformats.org/officeDocument/2006/relationships/customXml" Target="../ink/ink2300.xml"/><Relationship Id="rId703" Type="http://schemas.openxmlformats.org/officeDocument/2006/relationships/image" Target="../media/image2294.png"/><Relationship Id="rId702" Type="http://schemas.openxmlformats.org/officeDocument/2006/relationships/customXml" Target="../ink/ink2299.xml"/><Relationship Id="rId701" Type="http://schemas.openxmlformats.org/officeDocument/2006/relationships/image" Target="../media/image2293.png"/><Relationship Id="rId700" Type="http://schemas.openxmlformats.org/officeDocument/2006/relationships/customXml" Target="../ink/ink2298.xml"/><Relationship Id="rId70" Type="http://schemas.openxmlformats.org/officeDocument/2006/relationships/customXml" Target="../ink/ink1983.xml"/><Relationship Id="rId7" Type="http://schemas.openxmlformats.org/officeDocument/2006/relationships/image" Target="../media/image1948.png"/><Relationship Id="rId699" Type="http://schemas.openxmlformats.org/officeDocument/2006/relationships/image" Target="../media/image2292.png"/><Relationship Id="rId698" Type="http://schemas.openxmlformats.org/officeDocument/2006/relationships/customXml" Target="../ink/ink2297.xml"/><Relationship Id="rId697" Type="http://schemas.openxmlformats.org/officeDocument/2006/relationships/image" Target="../media/image2291.png"/><Relationship Id="rId696" Type="http://schemas.openxmlformats.org/officeDocument/2006/relationships/customXml" Target="../ink/ink2296.xml"/><Relationship Id="rId695" Type="http://schemas.openxmlformats.org/officeDocument/2006/relationships/image" Target="../media/image2290.png"/><Relationship Id="rId694" Type="http://schemas.openxmlformats.org/officeDocument/2006/relationships/customXml" Target="../ink/ink2295.xml"/><Relationship Id="rId693" Type="http://schemas.openxmlformats.org/officeDocument/2006/relationships/image" Target="../media/image2289.png"/><Relationship Id="rId692" Type="http://schemas.openxmlformats.org/officeDocument/2006/relationships/customXml" Target="../ink/ink2294.xml"/><Relationship Id="rId691" Type="http://schemas.openxmlformats.org/officeDocument/2006/relationships/image" Target="../media/image2288.png"/><Relationship Id="rId690" Type="http://schemas.openxmlformats.org/officeDocument/2006/relationships/customXml" Target="../ink/ink2293.xml"/><Relationship Id="rId69" Type="http://schemas.openxmlformats.org/officeDocument/2006/relationships/image" Target="../media/image1978.png"/><Relationship Id="rId689" Type="http://schemas.openxmlformats.org/officeDocument/2006/relationships/image" Target="../media/image2287.png"/><Relationship Id="rId688" Type="http://schemas.openxmlformats.org/officeDocument/2006/relationships/customXml" Target="../ink/ink2292.xml"/><Relationship Id="rId687" Type="http://schemas.openxmlformats.org/officeDocument/2006/relationships/image" Target="../media/image2286.png"/><Relationship Id="rId686" Type="http://schemas.openxmlformats.org/officeDocument/2006/relationships/customXml" Target="../ink/ink2291.xml"/><Relationship Id="rId685" Type="http://schemas.openxmlformats.org/officeDocument/2006/relationships/image" Target="../media/image2285.png"/><Relationship Id="rId684" Type="http://schemas.openxmlformats.org/officeDocument/2006/relationships/customXml" Target="../ink/ink2290.xml"/><Relationship Id="rId683" Type="http://schemas.openxmlformats.org/officeDocument/2006/relationships/image" Target="../media/image2284.png"/><Relationship Id="rId682" Type="http://schemas.openxmlformats.org/officeDocument/2006/relationships/customXml" Target="../ink/ink2289.xml"/><Relationship Id="rId681" Type="http://schemas.openxmlformats.org/officeDocument/2006/relationships/image" Target="../media/image2283.png"/><Relationship Id="rId680" Type="http://schemas.openxmlformats.org/officeDocument/2006/relationships/customXml" Target="../ink/ink2288.xml"/><Relationship Id="rId68" Type="http://schemas.openxmlformats.org/officeDocument/2006/relationships/customXml" Target="../ink/ink1982.xml"/><Relationship Id="rId679" Type="http://schemas.openxmlformats.org/officeDocument/2006/relationships/image" Target="../media/image2282.png"/><Relationship Id="rId678" Type="http://schemas.openxmlformats.org/officeDocument/2006/relationships/customXml" Target="../ink/ink2287.xml"/><Relationship Id="rId677" Type="http://schemas.openxmlformats.org/officeDocument/2006/relationships/image" Target="../media/image2281.png"/><Relationship Id="rId676" Type="http://schemas.openxmlformats.org/officeDocument/2006/relationships/customXml" Target="../ink/ink2286.xml"/><Relationship Id="rId675" Type="http://schemas.openxmlformats.org/officeDocument/2006/relationships/image" Target="../media/image2280.png"/><Relationship Id="rId674" Type="http://schemas.openxmlformats.org/officeDocument/2006/relationships/customXml" Target="../ink/ink2285.xml"/><Relationship Id="rId673" Type="http://schemas.openxmlformats.org/officeDocument/2006/relationships/image" Target="../media/image2279.png"/><Relationship Id="rId672" Type="http://schemas.openxmlformats.org/officeDocument/2006/relationships/customXml" Target="../ink/ink2284.xml"/><Relationship Id="rId671" Type="http://schemas.openxmlformats.org/officeDocument/2006/relationships/image" Target="../media/image2278.png"/><Relationship Id="rId670" Type="http://schemas.openxmlformats.org/officeDocument/2006/relationships/customXml" Target="../ink/ink2283.xml"/><Relationship Id="rId67" Type="http://schemas.openxmlformats.org/officeDocument/2006/relationships/image" Target="../media/image1977.png"/><Relationship Id="rId669" Type="http://schemas.openxmlformats.org/officeDocument/2006/relationships/image" Target="../media/image2277.png"/><Relationship Id="rId668" Type="http://schemas.openxmlformats.org/officeDocument/2006/relationships/customXml" Target="../ink/ink2282.xml"/><Relationship Id="rId667" Type="http://schemas.openxmlformats.org/officeDocument/2006/relationships/image" Target="../media/image2276.png"/><Relationship Id="rId666" Type="http://schemas.openxmlformats.org/officeDocument/2006/relationships/customXml" Target="../ink/ink2281.xml"/><Relationship Id="rId665" Type="http://schemas.openxmlformats.org/officeDocument/2006/relationships/image" Target="../media/image2275.png"/><Relationship Id="rId664" Type="http://schemas.openxmlformats.org/officeDocument/2006/relationships/customXml" Target="../ink/ink2280.xml"/><Relationship Id="rId663" Type="http://schemas.openxmlformats.org/officeDocument/2006/relationships/image" Target="../media/image2274.png"/><Relationship Id="rId662" Type="http://schemas.openxmlformats.org/officeDocument/2006/relationships/customXml" Target="../ink/ink2279.xml"/><Relationship Id="rId661" Type="http://schemas.openxmlformats.org/officeDocument/2006/relationships/image" Target="../media/image2273.png"/><Relationship Id="rId660" Type="http://schemas.openxmlformats.org/officeDocument/2006/relationships/customXml" Target="../ink/ink2278.xml"/><Relationship Id="rId66" Type="http://schemas.openxmlformats.org/officeDocument/2006/relationships/customXml" Target="../ink/ink1981.xml"/><Relationship Id="rId659" Type="http://schemas.openxmlformats.org/officeDocument/2006/relationships/image" Target="../media/image2272.png"/><Relationship Id="rId658" Type="http://schemas.openxmlformats.org/officeDocument/2006/relationships/customXml" Target="../ink/ink2277.xml"/><Relationship Id="rId657" Type="http://schemas.openxmlformats.org/officeDocument/2006/relationships/image" Target="../media/image2271.png"/><Relationship Id="rId656" Type="http://schemas.openxmlformats.org/officeDocument/2006/relationships/customXml" Target="../ink/ink2276.xml"/><Relationship Id="rId655" Type="http://schemas.openxmlformats.org/officeDocument/2006/relationships/image" Target="../media/image2270.png"/><Relationship Id="rId654" Type="http://schemas.openxmlformats.org/officeDocument/2006/relationships/customXml" Target="../ink/ink2275.xml"/><Relationship Id="rId653" Type="http://schemas.openxmlformats.org/officeDocument/2006/relationships/image" Target="../media/image2269.png"/><Relationship Id="rId652" Type="http://schemas.openxmlformats.org/officeDocument/2006/relationships/customXml" Target="../ink/ink2274.xml"/><Relationship Id="rId651" Type="http://schemas.openxmlformats.org/officeDocument/2006/relationships/image" Target="../media/image2268.png"/><Relationship Id="rId650" Type="http://schemas.openxmlformats.org/officeDocument/2006/relationships/customXml" Target="../ink/ink2273.xml"/><Relationship Id="rId65" Type="http://schemas.openxmlformats.org/officeDocument/2006/relationships/image" Target="../media/image1976.png"/><Relationship Id="rId649" Type="http://schemas.openxmlformats.org/officeDocument/2006/relationships/image" Target="../media/image2267.png"/><Relationship Id="rId648" Type="http://schemas.openxmlformats.org/officeDocument/2006/relationships/customXml" Target="../ink/ink2272.xml"/><Relationship Id="rId647" Type="http://schemas.openxmlformats.org/officeDocument/2006/relationships/image" Target="../media/image2266.png"/><Relationship Id="rId646" Type="http://schemas.openxmlformats.org/officeDocument/2006/relationships/customXml" Target="../ink/ink2271.xml"/><Relationship Id="rId645" Type="http://schemas.openxmlformats.org/officeDocument/2006/relationships/image" Target="../media/image2265.png"/><Relationship Id="rId644" Type="http://schemas.openxmlformats.org/officeDocument/2006/relationships/customXml" Target="../ink/ink2270.xml"/><Relationship Id="rId643" Type="http://schemas.openxmlformats.org/officeDocument/2006/relationships/image" Target="../media/image2264.png"/><Relationship Id="rId642" Type="http://schemas.openxmlformats.org/officeDocument/2006/relationships/customXml" Target="../ink/ink2269.xml"/><Relationship Id="rId641" Type="http://schemas.openxmlformats.org/officeDocument/2006/relationships/image" Target="../media/image2263.png"/><Relationship Id="rId640" Type="http://schemas.openxmlformats.org/officeDocument/2006/relationships/customXml" Target="../ink/ink2268.xml"/><Relationship Id="rId64" Type="http://schemas.openxmlformats.org/officeDocument/2006/relationships/customXml" Target="../ink/ink1980.xml"/><Relationship Id="rId639" Type="http://schemas.openxmlformats.org/officeDocument/2006/relationships/image" Target="../media/image2262.png"/><Relationship Id="rId638" Type="http://schemas.openxmlformats.org/officeDocument/2006/relationships/customXml" Target="../ink/ink2267.xml"/><Relationship Id="rId637" Type="http://schemas.openxmlformats.org/officeDocument/2006/relationships/image" Target="../media/image2261.png"/><Relationship Id="rId636" Type="http://schemas.openxmlformats.org/officeDocument/2006/relationships/customXml" Target="../ink/ink2266.xml"/><Relationship Id="rId635" Type="http://schemas.openxmlformats.org/officeDocument/2006/relationships/image" Target="../media/image2260.png"/><Relationship Id="rId634" Type="http://schemas.openxmlformats.org/officeDocument/2006/relationships/customXml" Target="../ink/ink2265.xml"/><Relationship Id="rId633" Type="http://schemas.openxmlformats.org/officeDocument/2006/relationships/image" Target="../media/image2259.png"/><Relationship Id="rId632" Type="http://schemas.openxmlformats.org/officeDocument/2006/relationships/customXml" Target="../ink/ink2264.xml"/><Relationship Id="rId631" Type="http://schemas.openxmlformats.org/officeDocument/2006/relationships/image" Target="../media/image2258.png"/><Relationship Id="rId630" Type="http://schemas.openxmlformats.org/officeDocument/2006/relationships/customXml" Target="../ink/ink2263.xml"/><Relationship Id="rId63" Type="http://schemas.openxmlformats.org/officeDocument/2006/relationships/image" Target="../media/image1975.png"/><Relationship Id="rId629" Type="http://schemas.openxmlformats.org/officeDocument/2006/relationships/image" Target="../media/image2257.png"/><Relationship Id="rId628" Type="http://schemas.openxmlformats.org/officeDocument/2006/relationships/customXml" Target="../ink/ink2262.xml"/><Relationship Id="rId627" Type="http://schemas.openxmlformats.org/officeDocument/2006/relationships/image" Target="../media/image2256.png"/><Relationship Id="rId626" Type="http://schemas.openxmlformats.org/officeDocument/2006/relationships/customXml" Target="../ink/ink2261.xml"/><Relationship Id="rId625" Type="http://schemas.openxmlformats.org/officeDocument/2006/relationships/image" Target="../media/image2255.png"/><Relationship Id="rId624" Type="http://schemas.openxmlformats.org/officeDocument/2006/relationships/customXml" Target="../ink/ink2260.xml"/><Relationship Id="rId623" Type="http://schemas.openxmlformats.org/officeDocument/2006/relationships/image" Target="../media/image2254.png"/><Relationship Id="rId622" Type="http://schemas.openxmlformats.org/officeDocument/2006/relationships/customXml" Target="../ink/ink2259.xml"/><Relationship Id="rId621" Type="http://schemas.openxmlformats.org/officeDocument/2006/relationships/image" Target="../media/image2253.png"/><Relationship Id="rId620" Type="http://schemas.openxmlformats.org/officeDocument/2006/relationships/customXml" Target="../ink/ink2258.xml"/><Relationship Id="rId62" Type="http://schemas.openxmlformats.org/officeDocument/2006/relationships/customXml" Target="../ink/ink1979.xml"/><Relationship Id="rId619" Type="http://schemas.openxmlformats.org/officeDocument/2006/relationships/image" Target="../media/image2252.png"/><Relationship Id="rId618" Type="http://schemas.openxmlformats.org/officeDocument/2006/relationships/customXml" Target="../ink/ink2257.xml"/><Relationship Id="rId617" Type="http://schemas.openxmlformats.org/officeDocument/2006/relationships/image" Target="../media/image2251.png"/><Relationship Id="rId616" Type="http://schemas.openxmlformats.org/officeDocument/2006/relationships/customXml" Target="../ink/ink2256.xml"/><Relationship Id="rId615" Type="http://schemas.openxmlformats.org/officeDocument/2006/relationships/image" Target="../media/image2250.png"/><Relationship Id="rId614" Type="http://schemas.openxmlformats.org/officeDocument/2006/relationships/customXml" Target="../ink/ink2255.xml"/><Relationship Id="rId613" Type="http://schemas.openxmlformats.org/officeDocument/2006/relationships/image" Target="../media/image2249.png"/><Relationship Id="rId612" Type="http://schemas.openxmlformats.org/officeDocument/2006/relationships/customXml" Target="../ink/ink2254.xml"/><Relationship Id="rId611" Type="http://schemas.openxmlformats.org/officeDocument/2006/relationships/image" Target="../media/image2248.png"/><Relationship Id="rId610" Type="http://schemas.openxmlformats.org/officeDocument/2006/relationships/customXml" Target="../ink/ink2253.xml"/><Relationship Id="rId61" Type="http://schemas.openxmlformats.org/officeDocument/2006/relationships/image" Target="../media/image1974.png"/><Relationship Id="rId609" Type="http://schemas.openxmlformats.org/officeDocument/2006/relationships/image" Target="../media/image2247.png"/><Relationship Id="rId608" Type="http://schemas.openxmlformats.org/officeDocument/2006/relationships/customXml" Target="../ink/ink2252.xml"/><Relationship Id="rId607" Type="http://schemas.openxmlformats.org/officeDocument/2006/relationships/image" Target="../media/image2246.png"/><Relationship Id="rId606" Type="http://schemas.openxmlformats.org/officeDocument/2006/relationships/customXml" Target="../ink/ink2251.xml"/><Relationship Id="rId605" Type="http://schemas.openxmlformats.org/officeDocument/2006/relationships/image" Target="../media/image2245.png"/><Relationship Id="rId604" Type="http://schemas.openxmlformats.org/officeDocument/2006/relationships/customXml" Target="../ink/ink2250.xml"/><Relationship Id="rId603" Type="http://schemas.openxmlformats.org/officeDocument/2006/relationships/image" Target="../media/image2244.png"/><Relationship Id="rId602" Type="http://schemas.openxmlformats.org/officeDocument/2006/relationships/customXml" Target="../ink/ink2249.xml"/><Relationship Id="rId601" Type="http://schemas.openxmlformats.org/officeDocument/2006/relationships/image" Target="../media/image2243.png"/><Relationship Id="rId600" Type="http://schemas.openxmlformats.org/officeDocument/2006/relationships/customXml" Target="../ink/ink2248.xml"/><Relationship Id="rId60" Type="http://schemas.openxmlformats.org/officeDocument/2006/relationships/customXml" Target="../ink/ink1978.xml"/><Relationship Id="rId6" Type="http://schemas.openxmlformats.org/officeDocument/2006/relationships/customXml" Target="../ink/ink1951.xml"/><Relationship Id="rId599" Type="http://schemas.openxmlformats.org/officeDocument/2006/relationships/image" Target="../media/image2242.png"/><Relationship Id="rId598" Type="http://schemas.openxmlformats.org/officeDocument/2006/relationships/customXml" Target="../ink/ink2247.xml"/><Relationship Id="rId597" Type="http://schemas.openxmlformats.org/officeDocument/2006/relationships/image" Target="../media/image2241.png"/><Relationship Id="rId596" Type="http://schemas.openxmlformats.org/officeDocument/2006/relationships/customXml" Target="../ink/ink2246.xml"/><Relationship Id="rId595" Type="http://schemas.openxmlformats.org/officeDocument/2006/relationships/image" Target="../media/image2240.png"/><Relationship Id="rId594" Type="http://schemas.openxmlformats.org/officeDocument/2006/relationships/customXml" Target="../ink/ink2245.xml"/><Relationship Id="rId593" Type="http://schemas.openxmlformats.org/officeDocument/2006/relationships/image" Target="../media/image2239.png"/><Relationship Id="rId592" Type="http://schemas.openxmlformats.org/officeDocument/2006/relationships/customXml" Target="../ink/ink2244.xml"/><Relationship Id="rId591" Type="http://schemas.openxmlformats.org/officeDocument/2006/relationships/image" Target="../media/image2238.png"/><Relationship Id="rId590" Type="http://schemas.openxmlformats.org/officeDocument/2006/relationships/customXml" Target="../ink/ink2243.xml"/><Relationship Id="rId59" Type="http://schemas.openxmlformats.org/officeDocument/2006/relationships/image" Target="../media/image1973.png"/><Relationship Id="rId589" Type="http://schemas.openxmlformats.org/officeDocument/2006/relationships/image" Target="../media/image2237.png"/><Relationship Id="rId588" Type="http://schemas.openxmlformats.org/officeDocument/2006/relationships/customXml" Target="../ink/ink2242.xml"/><Relationship Id="rId587" Type="http://schemas.openxmlformats.org/officeDocument/2006/relationships/image" Target="../media/image2236.png"/><Relationship Id="rId586" Type="http://schemas.openxmlformats.org/officeDocument/2006/relationships/customXml" Target="../ink/ink2241.xml"/><Relationship Id="rId585" Type="http://schemas.openxmlformats.org/officeDocument/2006/relationships/image" Target="../media/image2235.png"/><Relationship Id="rId584" Type="http://schemas.openxmlformats.org/officeDocument/2006/relationships/customXml" Target="../ink/ink2240.xml"/><Relationship Id="rId583" Type="http://schemas.openxmlformats.org/officeDocument/2006/relationships/image" Target="../media/image2234.png"/><Relationship Id="rId582" Type="http://schemas.openxmlformats.org/officeDocument/2006/relationships/customXml" Target="../ink/ink2239.xml"/><Relationship Id="rId581" Type="http://schemas.openxmlformats.org/officeDocument/2006/relationships/image" Target="../media/image2233.png"/><Relationship Id="rId580" Type="http://schemas.openxmlformats.org/officeDocument/2006/relationships/customXml" Target="../ink/ink2238.xml"/><Relationship Id="rId58" Type="http://schemas.openxmlformats.org/officeDocument/2006/relationships/customXml" Target="../ink/ink1977.xml"/><Relationship Id="rId579" Type="http://schemas.openxmlformats.org/officeDocument/2006/relationships/image" Target="../media/image2232.png"/><Relationship Id="rId578" Type="http://schemas.openxmlformats.org/officeDocument/2006/relationships/customXml" Target="../ink/ink2237.xml"/><Relationship Id="rId577" Type="http://schemas.openxmlformats.org/officeDocument/2006/relationships/image" Target="../media/image2231.png"/><Relationship Id="rId576" Type="http://schemas.openxmlformats.org/officeDocument/2006/relationships/customXml" Target="../ink/ink2236.xml"/><Relationship Id="rId575" Type="http://schemas.openxmlformats.org/officeDocument/2006/relationships/image" Target="../media/image2230.png"/><Relationship Id="rId574" Type="http://schemas.openxmlformats.org/officeDocument/2006/relationships/customXml" Target="../ink/ink2235.xml"/><Relationship Id="rId573" Type="http://schemas.openxmlformats.org/officeDocument/2006/relationships/image" Target="../media/image2229.png"/><Relationship Id="rId572" Type="http://schemas.openxmlformats.org/officeDocument/2006/relationships/customXml" Target="../ink/ink2234.xml"/><Relationship Id="rId571" Type="http://schemas.openxmlformats.org/officeDocument/2006/relationships/image" Target="../media/image2228.png"/><Relationship Id="rId570" Type="http://schemas.openxmlformats.org/officeDocument/2006/relationships/customXml" Target="../ink/ink2233.xml"/><Relationship Id="rId57" Type="http://schemas.openxmlformats.org/officeDocument/2006/relationships/image" Target="../media/image1972.png"/><Relationship Id="rId569" Type="http://schemas.openxmlformats.org/officeDocument/2006/relationships/image" Target="../media/image2227.png"/><Relationship Id="rId568" Type="http://schemas.openxmlformats.org/officeDocument/2006/relationships/customXml" Target="../ink/ink2232.xml"/><Relationship Id="rId567" Type="http://schemas.openxmlformats.org/officeDocument/2006/relationships/image" Target="../media/image2226.png"/><Relationship Id="rId566" Type="http://schemas.openxmlformats.org/officeDocument/2006/relationships/customXml" Target="../ink/ink2231.xml"/><Relationship Id="rId565" Type="http://schemas.openxmlformats.org/officeDocument/2006/relationships/image" Target="../media/image2225.png"/><Relationship Id="rId564" Type="http://schemas.openxmlformats.org/officeDocument/2006/relationships/customXml" Target="../ink/ink2230.xml"/><Relationship Id="rId563" Type="http://schemas.openxmlformats.org/officeDocument/2006/relationships/image" Target="../media/image2224.png"/><Relationship Id="rId562" Type="http://schemas.openxmlformats.org/officeDocument/2006/relationships/customXml" Target="../ink/ink2229.xml"/><Relationship Id="rId561" Type="http://schemas.openxmlformats.org/officeDocument/2006/relationships/image" Target="../media/image2223.png"/><Relationship Id="rId560" Type="http://schemas.openxmlformats.org/officeDocument/2006/relationships/customXml" Target="../ink/ink2228.xml"/><Relationship Id="rId56" Type="http://schemas.openxmlformats.org/officeDocument/2006/relationships/customXml" Target="../ink/ink1976.xml"/><Relationship Id="rId559" Type="http://schemas.openxmlformats.org/officeDocument/2006/relationships/image" Target="../media/image2222.png"/><Relationship Id="rId558" Type="http://schemas.openxmlformats.org/officeDocument/2006/relationships/customXml" Target="../ink/ink2227.xml"/><Relationship Id="rId557" Type="http://schemas.openxmlformats.org/officeDocument/2006/relationships/image" Target="../media/image2221.png"/><Relationship Id="rId556" Type="http://schemas.openxmlformats.org/officeDocument/2006/relationships/customXml" Target="../ink/ink2226.xml"/><Relationship Id="rId555" Type="http://schemas.openxmlformats.org/officeDocument/2006/relationships/image" Target="../media/image2220.png"/><Relationship Id="rId554" Type="http://schemas.openxmlformats.org/officeDocument/2006/relationships/customXml" Target="../ink/ink2225.xml"/><Relationship Id="rId553" Type="http://schemas.openxmlformats.org/officeDocument/2006/relationships/image" Target="../media/image2219.png"/><Relationship Id="rId552" Type="http://schemas.openxmlformats.org/officeDocument/2006/relationships/customXml" Target="../ink/ink2224.xml"/><Relationship Id="rId551" Type="http://schemas.openxmlformats.org/officeDocument/2006/relationships/image" Target="../media/image2218.png"/><Relationship Id="rId550" Type="http://schemas.openxmlformats.org/officeDocument/2006/relationships/customXml" Target="../ink/ink2223.xml"/><Relationship Id="rId55" Type="http://schemas.openxmlformats.org/officeDocument/2006/relationships/image" Target="../media/image1971.png"/><Relationship Id="rId549" Type="http://schemas.openxmlformats.org/officeDocument/2006/relationships/image" Target="../media/image2217.png"/><Relationship Id="rId548" Type="http://schemas.openxmlformats.org/officeDocument/2006/relationships/customXml" Target="../ink/ink2222.xml"/><Relationship Id="rId547" Type="http://schemas.openxmlformats.org/officeDocument/2006/relationships/image" Target="../media/image2216.png"/><Relationship Id="rId546" Type="http://schemas.openxmlformats.org/officeDocument/2006/relationships/customXml" Target="../ink/ink2221.xml"/><Relationship Id="rId545" Type="http://schemas.openxmlformats.org/officeDocument/2006/relationships/image" Target="../media/image2215.png"/><Relationship Id="rId544" Type="http://schemas.openxmlformats.org/officeDocument/2006/relationships/customXml" Target="../ink/ink2220.xml"/><Relationship Id="rId543" Type="http://schemas.openxmlformats.org/officeDocument/2006/relationships/image" Target="../media/image2214.png"/><Relationship Id="rId542" Type="http://schemas.openxmlformats.org/officeDocument/2006/relationships/customXml" Target="../ink/ink2219.xml"/><Relationship Id="rId541" Type="http://schemas.openxmlformats.org/officeDocument/2006/relationships/image" Target="../media/image2213.png"/><Relationship Id="rId540" Type="http://schemas.openxmlformats.org/officeDocument/2006/relationships/customXml" Target="../ink/ink2218.xml"/><Relationship Id="rId54" Type="http://schemas.openxmlformats.org/officeDocument/2006/relationships/customXml" Target="../ink/ink1975.xml"/><Relationship Id="rId539" Type="http://schemas.openxmlformats.org/officeDocument/2006/relationships/image" Target="../media/image2212.png"/><Relationship Id="rId538" Type="http://schemas.openxmlformats.org/officeDocument/2006/relationships/customXml" Target="../ink/ink2217.xml"/><Relationship Id="rId537" Type="http://schemas.openxmlformats.org/officeDocument/2006/relationships/image" Target="../media/image2211.png"/><Relationship Id="rId536" Type="http://schemas.openxmlformats.org/officeDocument/2006/relationships/customXml" Target="../ink/ink2216.xml"/><Relationship Id="rId535" Type="http://schemas.openxmlformats.org/officeDocument/2006/relationships/image" Target="../media/image2210.png"/><Relationship Id="rId534" Type="http://schemas.openxmlformats.org/officeDocument/2006/relationships/customXml" Target="../ink/ink2215.xml"/><Relationship Id="rId533" Type="http://schemas.openxmlformats.org/officeDocument/2006/relationships/image" Target="../media/image2209.png"/><Relationship Id="rId532" Type="http://schemas.openxmlformats.org/officeDocument/2006/relationships/customXml" Target="../ink/ink2214.xml"/><Relationship Id="rId531" Type="http://schemas.openxmlformats.org/officeDocument/2006/relationships/image" Target="../media/image2208.png"/><Relationship Id="rId530" Type="http://schemas.openxmlformats.org/officeDocument/2006/relationships/customXml" Target="../ink/ink2213.xml"/><Relationship Id="rId53" Type="http://schemas.openxmlformats.org/officeDocument/2006/relationships/image" Target="../media/image1970.png"/><Relationship Id="rId529" Type="http://schemas.openxmlformats.org/officeDocument/2006/relationships/image" Target="../media/image2207.png"/><Relationship Id="rId528" Type="http://schemas.openxmlformats.org/officeDocument/2006/relationships/customXml" Target="../ink/ink2212.xml"/><Relationship Id="rId527" Type="http://schemas.openxmlformats.org/officeDocument/2006/relationships/image" Target="../media/image2206.png"/><Relationship Id="rId526" Type="http://schemas.openxmlformats.org/officeDocument/2006/relationships/customXml" Target="../ink/ink2211.xml"/><Relationship Id="rId525" Type="http://schemas.openxmlformats.org/officeDocument/2006/relationships/image" Target="../media/image2205.png"/><Relationship Id="rId524" Type="http://schemas.openxmlformats.org/officeDocument/2006/relationships/customXml" Target="../ink/ink2210.xml"/><Relationship Id="rId523" Type="http://schemas.openxmlformats.org/officeDocument/2006/relationships/image" Target="../media/image2204.png"/><Relationship Id="rId522" Type="http://schemas.openxmlformats.org/officeDocument/2006/relationships/customXml" Target="../ink/ink2209.xml"/><Relationship Id="rId521" Type="http://schemas.openxmlformats.org/officeDocument/2006/relationships/image" Target="../media/image2203.png"/><Relationship Id="rId520" Type="http://schemas.openxmlformats.org/officeDocument/2006/relationships/customXml" Target="../ink/ink2208.xml"/><Relationship Id="rId52" Type="http://schemas.openxmlformats.org/officeDocument/2006/relationships/customXml" Target="../ink/ink1974.xml"/><Relationship Id="rId519" Type="http://schemas.openxmlformats.org/officeDocument/2006/relationships/image" Target="../media/image2202.png"/><Relationship Id="rId518" Type="http://schemas.openxmlformats.org/officeDocument/2006/relationships/customXml" Target="../ink/ink2207.xml"/><Relationship Id="rId517" Type="http://schemas.openxmlformats.org/officeDocument/2006/relationships/image" Target="../media/image2201.png"/><Relationship Id="rId516" Type="http://schemas.openxmlformats.org/officeDocument/2006/relationships/customXml" Target="../ink/ink2206.xml"/><Relationship Id="rId515" Type="http://schemas.openxmlformats.org/officeDocument/2006/relationships/image" Target="../media/image2200.png"/><Relationship Id="rId514" Type="http://schemas.openxmlformats.org/officeDocument/2006/relationships/customXml" Target="../ink/ink2205.xml"/><Relationship Id="rId513" Type="http://schemas.openxmlformats.org/officeDocument/2006/relationships/image" Target="../media/image2199.png"/><Relationship Id="rId512" Type="http://schemas.openxmlformats.org/officeDocument/2006/relationships/customXml" Target="../ink/ink2204.xml"/><Relationship Id="rId511" Type="http://schemas.openxmlformats.org/officeDocument/2006/relationships/image" Target="../media/image2198.png"/><Relationship Id="rId510" Type="http://schemas.openxmlformats.org/officeDocument/2006/relationships/customXml" Target="../ink/ink2203.xml"/><Relationship Id="rId51" Type="http://schemas.openxmlformats.org/officeDocument/2006/relationships/image" Target="../media/image1969.png"/><Relationship Id="rId509" Type="http://schemas.openxmlformats.org/officeDocument/2006/relationships/image" Target="../media/image2197.png"/><Relationship Id="rId508" Type="http://schemas.openxmlformats.org/officeDocument/2006/relationships/customXml" Target="../ink/ink2202.xml"/><Relationship Id="rId507" Type="http://schemas.openxmlformats.org/officeDocument/2006/relationships/image" Target="../media/image2196.png"/><Relationship Id="rId506" Type="http://schemas.openxmlformats.org/officeDocument/2006/relationships/customXml" Target="../ink/ink2201.xml"/><Relationship Id="rId505" Type="http://schemas.openxmlformats.org/officeDocument/2006/relationships/image" Target="../media/image2195.png"/><Relationship Id="rId504" Type="http://schemas.openxmlformats.org/officeDocument/2006/relationships/customXml" Target="../ink/ink2200.xml"/><Relationship Id="rId503" Type="http://schemas.openxmlformats.org/officeDocument/2006/relationships/image" Target="../media/image2194.png"/><Relationship Id="rId502" Type="http://schemas.openxmlformats.org/officeDocument/2006/relationships/customXml" Target="../ink/ink2199.xml"/><Relationship Id="rId501" Type="http://schemas.openxmlformats.org/officeDocument/2006/relationships/image" Target="../media/image2193.png"/><Relationship Id="rId500" Type="http://schemas.openxmlformats.org/officeDocument/2006/relationships/customXml" Target="../ink/ink2198.xml"/><Relationship Id="rId50" Type="http://schemas.openxmlformats.org/officeDocument/2006/relationships/customXml" Target="../ink/ink1973.xml"/><Relationship Id="rId5" Type="http://schemas.openxmlformats.org/officeDocument/2006/relationships/image" Target="../media/image1947.png"/><Relationship Id="rId499" Type="http://schemas.openxmlformats.org/officeDocument/2006/relationships/image" Target="../media/image2192.png"/><Relationship Id="rId498" Type="http://schemas.openxmlformats.org/officeDocument/2006/relationships/customXml" Target="../ink/ink2197.xml"/><Relationship Id="rId497" Type="http://schemas.openxmlformats.org/officeDocument/2006/relationships/image" Target="../media/image2191.png"/><Relationship Id="rId496" Type="http://schemas.openxmlformats.org/officeDocument/2006/relationships/customXml" Target="../ink/ink2196.xml"/><Relationship Id="rId495" Type="http://schemas.openxmlformats.org/officeDocument/2006/relationships/image" Target="../media/image2190.png"/><Relationship Id="rId494" Type="http://schemas.openxmlformats.org/officeDocument/2006/relationships/customXml" Target="../ink/ink2195.xml"/><Relationship Id="rId493" Type="http://schemas.openxmlformats.org/officeDocument/2006/relationships/image" Target="../media/image2189.png"/><Relationship Id="rId492" Type="http://schemas.openxmlformats.org/officeDocument/2006/relationships/customXml" Target="../ink/ink2194.xml"/><Relationship Id="rId491" Type="http://schemas.openxmlformats.org/officeDocument/2006/relationships/image" Target="../media/image2188.png"/><Relationship Id="rId490" Type="http://schemas.openxmlformats.org/officeDocument/2006/relationships/customXml" Target="../ink/ink2193.xml"/><Relationship Id="rId49" Type="http://schemas.openxmlformats.org/officeDocument/2006/relationships/image" Target="../media/image1968.png"/><Relationship Id="rId489" Type="http://schemas.openxmlformats.org/officeDocument/2006/relationships/image" Target="../media/image2187.png"/><Relationship Id="rId488" Type="http://schemas.openxmlformats.org/officeDocument/2006/relationships/customXml" Target="../ink/ink2192.xml"/><Relationship Id="rId487" Type="http://schemas.openxmlformats.org/officeDocument/2006/relationships/image" Target="../media/image2186.png"/><Relationship Id="rId486" Type="http://schemas.openxmlformats.org/officeDocument/2006/relationships/customXml" Target="../ink/ink2191.xml"/><Relationship Id="rId485" Type="http://schemas.openxmlformats.org/officeDocument/2006/relationships/image" Target="../media/image2185.png"/><Relationship Id="rId484" Type="http://schemas.openxmlformats.org/officeDocument/2006/relationships/customXml" Target="../ink/ink2190.xml"/><Relationship Id="rId483" Type="http://schemas.openxmlformats.org/officeDocument/2006/relationships/image" Target="../media/image2184.png"/><Relationship Id="rId482" Type="http://schemas.openxmlformats.org/officeDocument/2006/relationships/customXml" Target="../ink/ink2189.xml"/><Relationship Id="rId481" Type="http://schemas.openxmlformats.org/officeDocument/2006/relationships/image" Target="../media/image2183.png"/><Relationship Id="rId480" Type="http://schemas.openxmlformats.org/officeDocument/2006/relationships/customXml" Target="../ink/ink2188.xml"/><Relationship Id="rId48" Type="http://schemas.openxmlformats.org/officeDocument/2006/relationships/customXml" Target="../ink/ink1972.xml"/><Relationship Id="rId479" Type="http://schemas.openxmlformats.org/officeDocument/2006/relationships/image" Target="../media/image2182.png"/><Relationship Id="rId478" Type="http://schemas.openxmlformats.org/officeDocument/2006/relationships/customXml" Target="../ink/ink2187.xml"/><Relationship Id="rId477" Type="http://schemas.openxmlformats.org/officeDocument/2006/relationships/image" Target="../media/image2181.png"/><Relationship Id="rId476" Type="http://schemas.openxmlformats.org/officeDocument/2006/relationships/customXml" Target="../ink/ink2186.xml"/><Relationship Id="rId475" Type="http://schemas.openxmlformats.org/officeDocument/2006/relationships/image" Target="../media/image2180.png"/><Relationship Id="rId474" Type="http://schemas.openxmlformats.org/officeDocument/2006/relationships/customXml" Target="../ink/ink2185.xml"/><Relationship Id="rId473" Type="http://schemas.openxmlformats.org/officeDocument/2006/relationships/image" Target="../media/image2179.png"/><Relationship Id="rId472" Type="http://schemas.openxmlformats.org/officeDocument/2006/relationships/customXml" Target="../ink/ink2184.xml"/><Relationship Id="rId471" Type="http://schemas.openxmlformats.org/officeDocument/2006/relationships/image" Target="../media/image2178.png"/><Relationship Id="rId470" Type="http://schemas.openxmlformats.org/officeDocument/2006/relationships/customXml" Target="../ink/ink2183.xml"/><Relationship Id="rId47" Type="http://schemas.openxmlformats.org/officeDocument/2006/relationships/image" Target="../media/image1967.png"/><Relationship Id="rId469" Type="http://schemas.openxmlformats.org/officeDocument/2006/relationships/image" Target="../media/image2177.png"/><Relationship Id="rId468" Type="http://schemas.openxmlformats.org/officeDocument/2006/relationships/customXml" Target="../ink/ink2182.xml"/><Relationship Id="rId467" Type="http://schemas.openxmlformats.org/officeDocument/2006/relationships/image" Target="../media/image2176.png"/><Relationship Id="rId466" Type="http://schemas.openxmlformats.org/officeDocument/2006/relationships/customXml" Target="../ink/ink2181.xml"/><Relationship Id="rId465" Type="http://schemas.openxmlformats.org/officeDocument/2006/relationships/image" Target="../media/image2175.png"/><Relationship Id="rId464" Type="http://schemas.openxmlformats.org/officeDocument/2006/relationships/customXml" Target="../ink/ink2180.xml"/><Relationship Id="rId463" Type="http://schemas.openxmlformats.org/officeDocument/2006/relationships/image" Target="../media/image2174.png"/><Relationship Id="rId462" Type="http://schemas.openxmlformats.org/officeDocument/2006/relationships/customXml" Target="../ink/ink2179.xml"/><Relationship Id="rId461" Type="http://schemas.openxmlformats.org/officeDocument/2006/relationships/image" Target="../media/image2173.png"/><Relationship Id="rId460" Type="http://schemas.openxmlformats.org/officeDocument/2006/relationships/customXml" Target="../ink/ink2178.xml"/><Relationship Id="rId46" Type="http://schemas.openxmlformats.org/officeDocument/2006/relationships/customXml" Target="../ink/ink1971.xml"/><Relationship Id="rId459" Type="http://schemas.openxmlformats.org/officeDocument/2006/relationships/image" Target="../media/image2172.png"/><Relationship Id="rId458" Type="http://schemas.openxmlformats.org/officeDocument/2006/relationships/customXml" Target="../ink/ink2177.xml"/><Relationship Id="rId457" Type="http://schemas.openxmlformats.org/officeDocument/2006/relationships/image" Target="../media/image2171.png"/><Relationship Id="rId456" Type="http://schemas.openxmlformats.org/officeDocument/2006/relationships/customXml" Target="../ink/ink2176.xml"/><Relationship Id="rId455" Type="http://schemas.openxmlformats.org/officeDocument/2006/relationships/image" Target="../media/image2170.png"/><Relationship Id="rId454" Type="http://schemas.openxmlformats.org/officeDocument/2006/relationships/customXml" Target="../ink/ink2175.xml"/><Relationship Id="rId453" Type="http://schemas.openxmlformats.org/officeDocument/2006/relationships/image" Target="../media/image2169.png"/><Relationship Id="rId452" Type="http://schemas.openxmlformats.org/officeDocument/2006/relationships/customXml" Target="../ink/ink2174.xml"/><Relationship Id="rId451" Type="http://schemas.openxmlformats.org/officeDocument/2006/relationships/image" Target="../media/image2168.png"/><Relationship Id="rId450" Type="http://schemas.openxmlformats.org/officeDocument/2006/relationships/customXml" Target="../ink/ink2173.xml"/><Relationship Id="rId45" Type="http://schemas.openxmlformats.org/officeDocument/2006/relationships/image" Target="../media/image1966.png"/><Relationship Id="rId449" Type="http://schemas.openxmlformats.org/officeDocument/2006/relationships/image" Target="../media/image2167.png"/><Relationship Id="rId448" Type="http://schemas.openxmlformats.org/officeDocument/2006/relationships/customXml" Target="../ink/ink2172.xml"/><Relationship Id="rId447" Type="http://schemas.openxmlformats.org/officeDocument/2006/relationships/image" Target="../media/image2166.png"/><Relationship Id="rId446" Type="http://schemas.openxmlformats.org/officeDocument/2006/relationships/customXml" Target="../ink/ink2171.xml"/><Relationship Id="rId445" Type="http://schemas.openxmlformats.org/officeDocument/2006/relationships/image" Target="../media/image2165.png"/><Relationship Id="rId444" Type="http://schemas.openxmlformats.org/officeDocument/2006/relationships/customXml" Target="../ink/ink2170.xml"/><Relationship Id="rId443" Type="http://schemas.openxmlformats.org/officeDocument/2006/relationships/image" Target="../media/image2164.png"/><Relationship Id="rId442" Type="http://schemas.openxmlformats.org/officeDocument/2006/relationships/customXml" Target="../ink/ink2169.xml"/><Relationship Id="rId441" Type="http://schemas.openxmlformats.org/officeDocument/2006/relationships/image" Target="../media/image2163.png"/><Relationship Id="rId440" Type="http://schemas.openxmlformats.org/officeDocument/2006/relationships/customXml" Target="../ink/ink2168.xml"/><Relationship Id="rId44" Type="http://schemas.openxmlformats.org/officeDocument/2006/relationships/customXml" Target="../ink/ink1970.xml"/><Relationship Id="rId439" Type="http://schemas.openxmlformats.org/officeDocument/2006/relationships/image" Target="../media/image2162.png"/><Relationship Id="rId438" Type="http://schemas.openxmlformats.org/officeDocument/2006/relationships/customXml" Target="../ink/ink2167.xml"/><Relationship Id="rId437" Type="http://schemas.openxmlformats.org/officeDocument/2006/relationships/image" Target="../media/image2161.png"/><Relationship Id="rId436" Type="http://schemas.openxmlformats.org/officeDocument/2006/relationships/customXml" Target="../ink/ink2166.xml"/><Relationship Id="rId435" Type="http://schemas.openxmlformats.org/officeDocument/2006/relationships/image" Target="../media/image2160.png"/><Relationship Id="rId434" Type="http://schemas.openxmlformats.org/officeDocument/2006/relationships/customXml" Target="../ink/ink2165.xml"/><Relationship Id="rId433" Type="http://schemas.openxmlformats.org/officeDocument/2006/relationships/image" Target="../media/image2159.png"/><Relationship Id="rId432" Type="http://schemas.openxmlformats.org/officeDocument/2006/relationships/customXml" Target="../ink/ink2164.xml"/><Relationship Id="rId431" Type="http://schemas.openxmlformats.org/officeDocument/2006/relationships/image" Target="../media/image2158.png"/><Relationship Id="rId430" Type="http://schemas.openxmlformats.org/officeDocument/2006/relationships/customXml" Target="../ink/ink2163.xml"/><Relationship Id="rId43" Type="http://schemas.openxmlformats.org/officeDocument/2006/relationships/image" Target="../media/image1965.png"/><Relationship Id="rId429" Type="http://schemas.openxmlformats.org/officeDocument/2006/relationships/image" Target="../media/image2157.png"/><Relationship Id="rId428" Type="http://schemas.openxmlformats.org/officeDocument/2006/relationships/customXml" Target="../ink/ink2162.xml"/><Relationship Id="rId427" Type="http://schemas.openxmlformats.org/officeDocument/2006/relationships/image" Target="../media/image2156.png"/><Relationship Id="rId426" Type="http://schemas.openxmlformats.org/officeDocument/2006/relationships/customXml" Target="../ink/ink2161.xml"/><Relationship Id="rId425" Type="http://schemas.openxmlformats.org/officeDocument/2006/relationships/image" Target="../media/image2155.png"/><Relationship Id="rId424" Type="http://schemas.openxmlformats.org/officeDocument/2006/relationships/customXml" Target="../ink/ink2160.xml"/><Relationship Id="rId423" Type="http://schemas.openxmlformats.org/officeDocument/2006/relationships/image" Target="../media/image2154.png"/><Relationship Id="rId422" Type="http://schemas.openxmlformats.org/officeDocument/2006/relationships/customXml" Target="../ink/ink2159.xml"/><Relationship Id="rId421" Type="http://schemas.openxmlformats.org/officeDocument/2006/relationships/image" Target="../media/image2153.png"/><Relationship Id="rId420" Type="http://schemas.openxmlformats.org/officeDocument/2006/relationships/customXml" Target="../ink/ink2158.xml"/><Relationship Id="rId42" Type="http://schemas.openxmlformats.org/officeDocument/2006/relationships/customXml" Target="../ink/ink1969.xml"/><Relationship Id="rId419" Type="http://schemas.openxmlformats.org/officeDocument/2006/relationships/image" Target="../media/image2152.png"/><Relationship Id="rId418" Type="http://schemas.openxmlformats.org/officeDocument/2006/relationships/customXml" Target="../ink/ink2157.xml"/><Relationship Id="rId417" Type="http://schemas.openxmlformats.org/officeDocument/2006/relationships/image" Target="../media/image2151.png"/><Relationship Id="rId416" Type="http://schemas.openxmlformats.org/officeDocument/2006/relationships/customXml" Target="../ink/ink2156.xml"/><Relationship Id="rId415" Type="http://schemas.openxmlformats.org/officeDocument/2006/relationships/image" Target="../media/image2150.png"/><Relationship Id="rId414" Type="http://schemas.openxmlformats.org/officeDocument/2006/relationships/customXml" Target="../ink/ink2155.xml"/><Relationship Id="rId413" Type="http://schemas.openxmlformats.org/officeDocument/2006/relationships/image" Target="../media/image2149.png"/><Relationship Id="rId412" Type="http://schemas.openxmlformats.org/officeDocument/2006/relationships/customXml" Target="../ink/ink2154.xml"/><Relationship Id="rId411" Type="http://schemas.openxmlformats.org/officeDocument/2006/relationships/image" Target="../media/image2148.png"/><Relationship Id="rId410" Type="http://schemas.openxmlformats.org/officeDocument/2006/relationships/customXml" Target="../ink/ink2153.xml"/><Relationship Id="rId41" Type="http://schemas.openxmlformats.org/officeDocument/2006/relationships/image" Target="../media/image1964.png"/><Relationship Id="rId409" Type="http://schemas.openxmlformats.org/officeDocument/2006/relationships/image" Target="../media/image2147.png"/><Relationship Id="rId408" Type="http://schemas.openxmlformats.org/officeDocument/2006/relationships/customXml" Target="../ink/ink2152.xml"/><Relationship Id="rId407" Type="http://schemas.openxmlformats.org/officeDocument/2006/relationships/image" Target="../media/image2146.png"/><Relationship Id="rId406" Type="http://schemas.openxmlformats.org/officeDocument/2006/relationships/customXml" Target="../ink/ink2151.xml"/><Relationship Id="rId405" Type="http://schemas.openxmlformats.org/officeDocument/2006/relationships/image" Target="../media/image2145.png"/><Relationship Id="rId404" Type="http://schemas.openxmlformats.org/officeDocument/2006/relationships/customXml" Target="../ink/ink2150.xml"/><Relationship Id="rId403" Type="http://schemas.openxmlformats.org/officeDocument/2006/relationships/image" Target="../media/image2144.png"/><Relationship Id="rId402" Type="http://schemas.openxmlformats.org/officeDocument/2006/relationships/customXml" Target="../ink/ink2149.xml"/><Relationship Id="rId401" Type="http://schemas.openxmlformats.org/officeDocument/2006/relationships/image" Target="../media/image2143.png"/><Relationship Id="rId400" Type="http://schemas.openxmlformats.org/officeDocument/2006/relationships/customXml" Target="../ink/ink2148.xml"/><Relationship Id="rId40" Type="http://schemas.openxmlformats.org/officeDocument/2006/relationships/customXml" Target="../ink/ink1968.xml"/><Relationship Id="rId4" Type="http://schemas.openxmlformats.org/officeDocument/2006/relationships/customXml" Target="../ink/ink1950.xml"/><Relationship Id="rId399" Type="http://schemas.openxmlformats.org/officeDocument/2006/relationships/image" Target="../media/image2142.png"/><Relationship Id="rId398" Type="http://schemas.openxmlformats.org/officeDocument/2006/relationships/customXml" Target="../ink/ink2147.xml"/><Relationship Id="rId397" Type="http://schemas.openxmlformats.org/officeDocument/2006/relationships/image" Target="../media/image2141.png"/><Relationship Id="rId396" Type="http://schemas.openxmlformats.org/officeDocument/2006/relationships/customXml" Target="../ink/ink2146.xml"/><Relationship Id="rId395" Type="http://schemas.openxmlformats.org/officeDocument/2006/relationships/image" Target="../media/image2140.png"/><Relationship Id="rId394" Type="http://schemas.openxmlformats.org/officeDocument/2006/relationships/customXml" Target="../ink/ink2145.xml"/><Relationship Id="rId393" Type="http://schemas.openxmlformats.org/officeDocument/2006/relationships/image" Target="../media/image2139.png"/><Relationship Id="rId392" Type="http://schemas.openxmlformats.org/officeDocument/2006/relationships/customXml" Target="../ink/ink2144.xml"/><Relationship Id="rId391" Type="http://schemas.openxmlformats.org/officeDocument/2006/relationships/image" Target="../media/image2138.png"/><Relationship Id="rId390" Type="http://schemas.openxmlformats.org/officeDocument/2006/relationships/customXml" Target="../ink/ink2143.xml"/><Relationship Id="rId39" Type="http://schemas.openxmlformats.org/officeDocument/2006/relationships/image" Target="../media/image1963.png"/><Relationship Id="rId389" Type="http://schemas.openxmlformats.org/officeDocument/2006/relationships/image" Target="../media/image2137.png"/><Relationship Id="rId388" Type="http://schemas.openxmlformats.org/officeDocument/2006/relationships/customXml" Target="../ink/ink2142.xml"/><Relationship Id="rId387" Type="http://schemas.openxmlformats.org/officeDocument/2006/relationships/image" Target="../media/image2136.png"/><Relationship Id="rId386" Type="http://schemas.openxmlformats.org/officeDocument/2006/relationships/customXml" Target="../ink/ink2141.xml"/><Relationship Id="rId385" Type="http://schemas.openxmlformats.org/officeDocument/2006/relationships/image" Target="../media/image2135.png"/><Relationship Id="rId384" Type="http://schemas.openxmlformats.org/officeDocument/2006/relationships/customXml" Target="../ink/ink2140.xml"/><Relationship Id="rId383" Type="http://schemas.openxmlformats.org/officeDocument/2006/relationships/image" Target="../media/image1446.png"/><Relationship Id="rId382" Type="http://schemas.openxmlformats.org/officeDocument/2006/relationships/customXml" Target="../ink/ink2139.xml"/><Relationship Id="rId381" Type="http://schemas.openxmlformats.org/officeDocument/2006/relationships/image" Target="../media/image2134.png"/><Relationship Id="rId380" Type="http://schemas.openxmlformats.org/officeDocument/2006/relationships/customXml" Target="../ink/ink2138.xml"/><Relationship Id="rId38" Type="http://schemas.openxmlformats.org/officeDocument/2006/relationships/customXml" Target="../ink/ink1967.xml"/><Relationship Id="rId379" Type="http://schemas.openxmlformats.org/officeDocument/2006/relationships/image" Target="../media/image2133.png"/><Relationship Id="rId378" Type="http://schemas.openxmlformats.org/officeDocument/2006/relationships/customXml" Target="../ink/ink2137.xml"/><Relationship Id="rId377" Type="http://schemas.openxmlformats.org/officeDocument/2006/relationships/image" Target="../media/image2132.png"/><Relationship Id="rId376" Type="http://schemas.openxmlformats.org/officeDocument/2006/relationships/customXml" Target="../ink/ink2136.xml"/><Relationship Id="rId375" Type="http://schemas.openxmlformats.org/officeDocument/2006/relationships/image" Target="../media/image2131.png"/><Relationship Id="rId374" Type="http://schemas.openxmlformats.org/officeDocument/2006/relationships/customXml" Target="../ink/ink2135.xml"/><Relationship Id="rId373" Type="http://schemas.openxmlformats.org/officeDocument/2006/relationships/image" Target="../media/image2130.png"/><Relationship Id="rId372" Type="http://schemas.openxmlformats.org/officeDocument/2006/relationships/customXml" Target="../ink/ink2134.xml"/><Relationship Id="rId371" Type="http://schemas.openxmlformats.org/officeDocument/2006/relationships/image" Target="../media/image2129.png"/><Relationship Id="rId370" Type="http://schemas.openxmlformats.org/officeDocument/2006/relationships/customXml" Target="../ink/ink2133.xml"/><Relationship Id="rId37" Type="http://schemas.openxmlformats.org/officeDocument/2006/relationships/image" Target="../media/image1962.png"/><Relationship Id="rId369" Type="http://schemas.openxmlformats.org/officeDocument/2006/relationships/image" Target="../media/image2128.png"/><Relationship Id="rId368" Type="http://schemas.openxmlformats.org/officeDocument/2006/relationships/customXml" Target="../ink/ink2132.xml"/><Relationship Id="rId367" Type="http://schemas.openxmlformats.org/officeDocument/2006/relationships/image" Target="../media/image2127.png"/><Relationship Id="rId366" Type="http://schemas.openxmlformats.org/officeDocument/2006/relationships/customXml" Target="../ink/ink2131.xml"/><Relationship Id="rId365" Type="http://schemas.openxmlformats.org/officeDocument/2006/relationships/image" Target="../media/image2126.png"/><Relationship Id="rId364" Type="http://schemas.openxmlformats.org/officeDocument/2006/relationships/customXml" Target="../ink/ink2130.xml"/><Relationship Id="rId363" Type="http://schemas.openxmlformats.org/officeDocument/2006/relationships/image" Target="../media/image2125.png"/><Relationship Id="rId362" Type="http://schemas.openxmlformats.org/officeDocument/2006/relationships/customXml" Target="../ink/ink2129.xml"/><Relationship Id="rId361" Type="http://schemas.openxmlformats.org/officeDocument/2006/relationships/image" Target="../media/image2124.png"/><Relationship Id="rId360" Type="http://schemas.openxmlformats.org/officeDocument/2006/relationships/customXml" Target="../ink/ink2128.xml"/><Relationship Id="rId36" Type="http://schemas.openxmlformats.org/officeDocument/2006/relationships/customXml" Target="../ink/ink1966.xml"/><Relationship Id="rId359" Type="http://schemas.openxmlformats.org/officeDocument/2006/relationships/image" Target="../media/image2123.png"/><Relationship Id="rId358" Type="http://schemas.openxmlformats.org/officeDocument/2006/relationships/customXml" Target="../ink/ink2127.xml"/><Relationship Id="rId357" Type="http://schemas.openxmlformats.org/officeDocument/2006/relationships/image" Target="../media/image2122.png"/><Relationship Id="rId356" Type="http://schemas.openxmlformats.org/officeDocument/2006/relationships/customXml" Target="../ink/ink2126.xml"/><Relationship Id="rId355" Type="http://schemas.openxmlformats.org/officeDocument/2006/relationships/image" Target="../media/image2121.png"/><Relationship Id="rId354" Type="http://schemas.openxmlformats.org/officeDocument/2006/relationships/customXml" Target="../ink/ink2125.xml"/><Relationship Id="rId353" Type="http://schemas.openxmlformats.org/officeDocument/2006/relationships/image" Target="../media/image2120.png"/><Relationship Id="rId352" Type="http://schemas.openxmlformats.org/officeDocument/2006/relationships/customXml" Target="../ink/ink2124.xml"/><Relationship Id="rId351" Type="http://schemas.openxmlformats.org/officeDocument/2006/relationships/image" Target="../media/image2119.png"/><Relationship Id="rId350" Type="http://schemas.openxmlformats.org/officeDocument/2006/relationships/customXml" Target="../ink/ink2123.xml"/><Relationship Id="rId35" Type="http://schemas.openxmlformats.org/officeDocument/2006/relationships/image" Target="../media/image1961.png"/><Relationship Id="rId349" Type="http://schemas.openxmlformats.org/officeDocument/2006/relationships/image" Target="../media/image2118.png"/><Relationship Id="rId348" Type="http://schemas.openxmlformats.org/officeDocument/2006/relationships/customXml" Target="../ink/ink2122.xml"/><Relationship Id="rId347" Type="http://schemas.openxmlformats.org/officeDocument/2006/relationships/image" Target="../media/image2117.png"/><Relationship Id="rId346" Type="http://schemas.openxmlformats.org/officeDocument/2006/relationships/customXml" Target="../ink/ink2121.xml"/><Relationship Id="rId345" Type="http://schemas.openxmlformats.org/officeDocument/2006/relationships/image" Target="../media/image2116.png"/><Relationship Id="rId344" Type="http://schemas.openxmlformats.org/officeDocument/2006/relationships/customXml" Target="../ink/ink2120.xml"/><Relationship Id="rId343" Type="http://schemas.openxmlformats.org/officeDocument/2006/relationships/image" Target="../media/image2115.png"/><Relationship Id="rId342" Type="http://schemas.openxmlformats.org/officeDocument/2006/relationships/customXml" Target="../ink/ink2119.xml"/><Relationship Id="rId341" Type="http://schemas.openxmlformats.org/officeDocument/2006/relationships/image" Target="../media/image2114.png"/><Relationship Id="rId340" Type="http://schemas.openxmlformats.org/officeDocument/2006/relationships/customXml" Target="../ink/ink2118.xml"/><Relationship Id="rId34" Type="http://schemas.openxmlformats.org/officeDocument/2006/relationships/customXml" Target="../ink/ink1965.xml"/><Relationship Id="rId339" Type="http://schemas.openxmlformats.org/officeDocument/2006/relationships/image" Target="../media/image2113.png"/><Relationship Id="rId338" Type="http://schemas.openxmlformats.org/officeDocument/2006/relationships/customXml" Target="../ink/ink2117.xml"/><Relationship Id="rId337" Type="http://schemas.openxmlformats.org/officeDocument/2006/relationships/image" Target="../media/image2112.png"/><Relationship Id="rId336" Type="http://schemas.openxmlformats.org/officeDocument/2006/relationships/customXml" Target="../ink/ink2116.xml"/><Relationship Id="rId335" Type="http://schemas.openxmlformats.org/officeDocument/2006/relationships/image" Target="../media/image2111.png"/><Relationship Id="rId334" Type="http://schemas.openxmlformats.org/officeDocument/2006/relationships/customXml" Target="../ink/ink2115.xml"/><Relationship Id="rId333" Type="http://schemas.openxmlformats.org/officeDocument/2006/relationships/image" Target="../media/image2110.png"/><Relationship Id="rId332" Type="http://schemas.openxmlformats.org/officeDocument/2006/relationships/customXml" Target="../ink/ink2114.xml"/><Relationship Id="rId331" Type="http://schemas.openxmlformats.org/officeDocument/2006/relationships/image" Target="../media/image2109.png"/><Relationship Id="rId330" Type="http://schemas.openxmlformats.org/officeDocument/2006/relationships/customXml" Target="../ink/ink2113.xml"/><Relationship Id="rId33" Type="http://schemas.openxmlformats.org/officeDocument/2006/relationships/image" Target="../media/image1960.png"/><Relationship Id="rId329" Type="http://schemas.openxmlformats.org/officeDocument/2006/relationships/image" Target="../media/image2108.png"/><Relationship Id="rId328" Type="http://schemas.openxmlformats.org/officeDocument/2006/relationships/customXml" Target="../ink/ink2112.xml"/><Relationship Id="rId327" Type="http://schemas.openxmlformats.org/officeDocument/2006/relationships/image" Target="../media/image2107.png"/><Relationship Id="rId326" Type="http://schemas.openxmlformats.org/officeDocument/2006/relationships/customXml" Target="../ink/ink2111.xml"/><Relationship Id="rId325" Type="http://schemas.openxmlformats.org/officeDocument/2006/relationships/image" Target="../media/image2106.png"/><Relationship Id="rId324" Type="http://schemas.openxmlformats.org/officeDocument/2006/relationships/customXml" Target="../ink/ink2110.xml"/><Relationship Id="rId323" Type="http://schemas.openxmlformats.org/officeDocument/2006/relationships/image" Target="../media/image2105.png"/><Relationship Id="rId322" Type="http://schemas.openxmlformats.org/officeDocument/2006/relationships/customXml" Target="../ink/ink2109.xml"/><Relationship Id="rId321" Type="http://schemas.openxmlformats.org/officeDocument/2006/relationships/image" Target="../media/image2104.png"/><Relationship Id="rId320" Type="http://schemas.openxmlformats.org/officeDocument/2006/relationships/customXml" Target="../ink/ink2108.xml"/><Relationship Id="rId32" Type="http://schemas.openxmlformats.org/officeDocument/2006/relationships/customXml" Target="../ink/ink1964.xml"/><Relationship Id="rId319" Type="http://schemas.openxmlformats.org/officeDocument/2006/relationships/image" Target="../media/image2103.png"/><Relationship Id="rId318" Type="http://schemas.openxmlformats.org/officeDocument/2006/relationships/customXml" Target="../ink/ink2107.xml"/><Relationship Id="rId317" Type="http://schemas.openxmlformats.org/officeDocument/2006/relationships/image" Target="../media/image2102.png"/><Relationship Id="rId316" Type="http://schemas.openxmlformats.org/officeDocument/2006/relationships/customXml" Target="../ink/ink2106.xml"/><Relationship Id="rId315" Type="http://schemas.openxmlformats.org/officeDocument/2006/relationships/image" Target="../media/image2101.png"/><Relationship Id="rId314" Type="http://schemas.openxmlformats.org/officeDocument/2006/relationships/customXml" Target="../ink/ink2105.xml"/><Relationship Id="rId313" Type="http://schemas.openxmlformats.org/officeDocument/2006/relationships/image" Target="../media/image2100.png"/><Relationship Id="rId312" Type="http://schemas.openxmlformats.org/officeDocument/2006/relationships/customXml" Target="../ink/ink2104.xml"/><Relationship Id="rId311" Type="http://schemas.openxmlformats.org/officeDocument/2006/relationships/image" Target="../media/image2099.png"/><Relationship Id="rId310" Type="http://schemas.openxmlformats.org/officeDocument/2006/relationships/customXml" Target="../ink/ink2103.xml"/><Relationship Id="rId31" Type="http://schemas.openxmlformats.org/officeDocument/2006/relationships/image" Target="../media/image165.png"/><Relationship Id="rId309" Type="http://schemas.openxmlformats.org/officeDocument/2006/relationships/image" Target="../media/image2098.png"/><Relationship Id="rId308" Type="http://schemas.openxmlformats.org/officeDocument/2006/relationships/customXml" Target="../ink/ink2102.xml"/><Relationship Id="rId307" Type="http://schemas.openxmlformats.org/officeDocument/2006/relationships/image" Target="../media/image2097.png"/><Relationship Id="rId306" Type="http://schemas.openxmlformats.org/officeDocument/2006/relationships/customXml" Target="../ink/ink2101.xml"/><Relationship Id="rId305" Type="http://schemas.openxmlformats.org/officeDocument/2006/relationships/image" Target="../media/image2096.png"/><Relationship Id="rId304" Type="http://schemas.openxmlformats.org/officeDocument/2006/relationships/customXml" Target="../ink/ink2100.xml"/><Relationship Id="rId303" Type="http://schemas.openxmlformats.org/officeDocument/2006/relationships/image" Target="../media/image2095.png"/><Relationship Id="rId302" Type="http://schemas.openxmlformats.org/officeDocument/2006/relationships/customXml" Target="../ink/ink2099.xml"/><Relationship Id="rId301" Type="http://schemas.openxmlformats.org/officeDocument/2006/relationships/image" Target="../media/image2094.png"/><Relationship Id="rId300" Type="http://schemas.openxmlformats.org/officeDocument/2006/relationships/customXml" Target="../ink/ink2098.xml"/><Relationship Id="rId30" Type="http://schemas.openxmlformats.org/officeDocument/2006/relationships/customXml" Target="../ink/ink1963.xml"/><Relationship Id="rId3" Type="http://schemas.openxmlformats.org/officeDocument/2006/relationships/image" Target="../media/image1946.png"/><Relationship Id="rId299" Type="http://schemas.openxmlformats.org/officeDocument/2006/relationships/image" Target="../media/image2093.png"/><Relationship Id="rId298" Type="http://schemas.openxmlformats.org/officeDocument/2006/relationships/customXml" Target="../ink/ink2097.xml"/><Relationship Id="rId297" Type="http://schemas.openxmlformats.org/officeDocument/2006/relationships/image" Target="../media/image2092.png"/><Relationship Id="rId296" Type="http://schemas.openxmlformats.org/officeDocument/2006/relationships/customXml" Target="../ink/ink2096.xml"/><Relationship Id="rId295" Type="http://schemas.openxmlformats.org/officeDocument/2006/relationships/image" Target="../media/image2091.png"/><Relationship Id="rId294" Type="http://schemas.openxmlformats.org/officeDocument/2006/relationships/customXml" Target="../ink/ink2095.xml"/><Relationship Id="rId293" Type="http://schemas.openxmlformats.org/officeDocument/2006/relationships/image" Target="../media/image2090.png"/><Relationship Id="rId292" Type="http://schemas.openxmlformats.org/officeDocument/2006/relationships/customXml" Target="../ink/ink2094.xml"/><Relationship Id="rId291" Type="http://schemas.openxmlformats.org/officeDocument/2006/relationships/image" Target="../media/image2089.png"/><Relationship Id="rId290" Type="http://schemas.openxmlformats.org/officeDocument/2006/relationships/customXml" Target="../ink/ink2093.xml"/><Relationship Id="rId29" Type="http://schemas.openxmlformats.org/officeDocument/2006/relationships/image" Target="../media/image1959.png"/><Relationship Id="rId289" Type="http://schemas.openxmlformats.org/officeDocument/2006/relationships/image" Target="../media/image2088.png"/><Relationship Id="rId288" Type="http://schemas.openxmlformats.org/officeDocument/2006/relationships/customXml" Target="../ink/ink2092.xml"/><Relationship Id="rId287" Type="http://schemas.openxmlformats.org/officeDocument/2006/relationships/image" Target="../media/image2087.png"/><Relationship Id="rId286" Type="http://schemas.openxmlformats.org/officeDocument/2006/relationships/customXml" Target="../ink/ink2091.xml"/><Relationship Id="rId285" Type="http://schemas.openxmlformats.org/officeDocument/2006/relationships/image" Target="../media/image2086.png"/><Relationship Id="rId284" Type="http://schemas.openxmlformats.org/officeDocument/2006/relationships/customXml" Target="../ink/ink2090.xml"/><Relationship Id="rId283" Type="http://schemas.openxmlformats.org/officeDocument/2006/relationships/image" Target="../media/image2085.png"/><Relationship Id="rId282" Type="http://schemas.openxmlformats.org/officeDocument/2006/relationships/customXml" Target="../ink/ink2089.xml"/><Relationship Id="rId281" Type="http://schemas.openxmlformats.org/officeDocument/2006/relationships/image" Target="../media/image2084.png"/><Relationship Id="rId280" Type="http://schemas.openxmlformats.org/officeDocument/2006/relationships/customXml" Target="../ink/ink2088.xml"/><Relationship Id="rId28" Type="http://schemas.openxmlformats.org/officeDocument/2006/relationships/customXml" Target="../ink/ink1962.xml"/><Relationship Id="rId279" Type="http://schemas.openxmlformats.org/officeDocument/2006/relationships/image" Target="../media/image2083.png"/><Relationship Id="rId278" Type="http://schemas.openxmlformats.org/officeDocument/2006/relationships/customXml" Target="../ink/ink2087.xml"/><Relationship Id="rId277" Type="http://schemas.openxmlformats.org/officeDocument/2006/relationships/image" Target="../media/image2082.png"/><Relationship Id="rId276" Type="http://schemas.openxmlformats.org/officeDocument/2006/relationships/customXml" Target="../ink/ink2086.xml"/><Relationship Id="rId275" Type="http://schemas.openxmlformats.org/officeDocument/2006/relationships/image" Target="../media/image2081.png"/><Relationship Id="rId274" Type="http://schemas.openxmlformats.org/officeDocument/2006/relationships/customXml" Target="../ink/ink2085.xml"/><Relationship Id="rId273" Type="http://schemas.openxmlformats.org/officeDocument/2006/relationships/image" Target="../media/image2080.png"/><Relationship Id="rId272" Type="http://schemas.openxmlformats.org/officeDocument/2006/relationships/customXml" Target="../ink/ink2084.xml"/><Relationship Id="rId271" Type="http://schemas.openxmlformats.org/officeDocument/2006/relationships/image" Target="../media/image2079.png"/><Relationship Id="rId270" Type="http://schemas.openxmlformats.org/officeDocument/2006/relationships/customXml" Target="../ink/ink2083.xml"/><Relationship Id="rId27" Type="http://schemas.openxmlformats.org/officeDocument/2006/relationships/image" Target="../media/image1958.png"/><Relationship Id="rId269" Type="http://schemas.openxmlformats.org/officeDocument/2006/relationships/image" Target="../media/image2078.png"/><Relationship Id="rId268" Type="http://schemas.openxmlformats.org/officeDocument/2006/relationships/customXml" Target="../ink/ink2082.xml"/><Relationship Id="rId267" Type="http://schemas.openxmlformats.org/officeDocument/2006/relationships/image" Target="../media/image2077.png"/><Relationship Id="rId266" Type="http://schemas.openxmlformats.org/officeDocument/2006/relationships/customXml" Target="../ink/ink2081.xml"/><Relationship Id="rId265" Type="http://schemas.openxmlformats.org/officeDocument/2006/relationships/image" Target="../media/image2076.png"/><Relationship Id="rId264" Type="http://schemas.openxmlformats.org/officeDocument/2006/relationships/customXml" Target="../ink/ink2080.xml"/><Relationship Id="rId263" Type="http://schemas.openxmlformats.org/officeDocument/2006/relationships/image" Target="../media/image2075.png"/><Relationship Id="rId262" Type="http://schemas.openxmlformats.org/officeDocument/2006/relationships/customXml" Target="../ink/ink2079.xml"/><Relationship Id="rId261" Type="http://schemas.openxmlformats.org/officeDocument/2006/relationships/image" Target="../media/image2074.png"/><Relationship Id="rId260" Type="http://schemas.openxmlformats.org/officeDocument/2006/relationships/customXml" Target="../ink/ink2078.xml"/><Relationship Id="rId26" Type="http://schemas.openxmlformats.org/officeDocument/2006/relationships/customXml" Target="../ink/ink1961.xml"/><Relationship Id="rId259" Type="http://schemas.openxmlformats.org/officeDocument/2006/relationships/image" Target="../media/image2073.png"/><Relationship Id="rId258" Type="http://schemas.openxmlformats.org/officeDocument/2006/relationships/customXml" Target="../ink/ink2077.xml"/><Relationship Id="rId257" Type="http://schemas.openxmlformats.org/officeDocument/2006/relationships/image" Target="../media/image2072.png"/><Relationship Id="rId256" Type="http://schemas.openxmlformats.org/officeDocument/2006/relationships/customXml" Target="../ink/ink2076.xml"/><Relationship Id="rId255" Type="http://schemas.openxmlformats.org/officeDocument/2006/relationships/image" Target="../media/image2071.png"/><Relationship Id="rId254" Type="http://schemas.openxmlformats.org/officeDocument/2006/relationships/customXml" Target="../ink/ink2075.xml"/><Relationship Id="rId253" Type="http://schemas.openxmlformats.org/officeDocument/2006/relationships/image" Target="../media/image2070.png"/><Relationship Id="rId252" Type="http://schemas.openxmlformats.org/officeDocument/2006/relationships/customXml" Target="../ink/ink2074.xml"/><Relationship Id="rId251" Type="http://schemas.openxmlformats.org/officeDocument/2006/relationships/image" Target="../media/image2069.png"/><Relationship Id="rId250" Type="http://schemas.openxmlformats.org/officeDocument/2006/relationships/customXml" Target="../ink/ink2073.xml"/><Relationship Id="rId25" Type="http://schemas.openxmlformats.org/officeDocument/2006/relationships/image" Target="../media/image1957.png"/><Relationship Id="rId249" Type="http://schemas.openxmlformats.org/officeDocument/2006/relationships/image" Target="../media/image2068.png"/><Relationship Id="rId248" Type="http://schemas.openxmlformats.org/officeDocument/2006/relationships/customXml" Target="../ink/ink2072.xml"/><Relationship Id="rId247" Type="http://schemas.openxmlformats.org/officeDocument/2006/relationships/image" Target="../media/image2067.png"/><Relationship Id="rId246" Type="http://schemas.openxmlformats.org/officeDocument/2006/relationships/customXml" Target="../ink/ink2071.xml"/><Relationship Id="rId245" Type="http://schemas.openxmlformats.org/officeDocument/2006/relationships/image" Target="../media/image2066.png"/><Relationship Id="rId244" Type="http://schemas.openxmlformats.org/officeDocument/2006/relationships/customXml" Target="../ink/ink2070.xml"/><Relationship Id="rId243" Type="http://schemas.openxmlformats.org/officeDocument/2006/relationships/image" Target="../media/image2065.png"/><Relationship Id="rId242" Type="http://schemas.openxmlformats.org/officeDocument/2006/relationships/customXml" Target="../ink/ink2069.xml"/><Relationship Id="rId241" Type="http://schemas.openxmlformats.org/officeDocument/2006/relationships/image" Target="../media/image2064.png"/><Relationship Id="rId240" Type="http://schemas.openxmlformats.org/officeDocument/2006/relationships/customXml" Target="../ink/ink2068.xml"/><Relationship Id="rId24" Type="http://schemas.openxmlformats.org/officeDocument/2006/relationships/customXml" Target="../ink/ink1960.xml"/><Relationship Id="rId239" Type="http://schemas.openxmlformats.org/officeDocument/2006/relationships/image" Target="../media/image2063.png"/><Relationship Id="rId238" Type="http://schemas.openxmlformats.org/officeDocument/2006/relationships/customXml" Target="../ink/ink2067.xml"/><Relationship Id="rId237" Type="http://schemas.openxmlformats.org/officeDocument/2006/relationships/image" Target="../media/image2062.png"/><Relationship Id="rId236" Type="http://schemas.openxmlformats.org/officeDocument/2006/relationships/customXml" Target="../ink/ink2066.xml"/><Relationship Id="rId235" Type="http://schemas.openxmlformats.org/officeDocument/2006/relationships/image" Target="../media/image2061.png"/><Relationship Id="rId234" Type="http://schemas.openxmlformats.org/officeDocument/2006/relationships/customXml" Target="../ink/ink2065.xml"/><Relationship Id="rId233" Type="http://schemas.openxmlformats.org/officeDocument/2006/relationships/image" Target="../media/image2060.png"/><Relationship Id="rId232" Type="http://schemas.openxmlformats.org/officeDocument/2006/relationships/customXml" Target="../ink/ink2064.xml"/><Relationship Id="rId231" Type="http://schemas.openxmlformats.org/officeDocument/2006/relationships/image" Target="../media/image2059.png"/><Relationship Id="rId230" Type="http://schemas.openxmlformats.org/officeDocument/2006/relationships/customXml" Target="../ink/ink2063.xml"/><Relationship Id="rId23" Type="http://schemas.openxmlformats.org/officeDocument/2006/relationships/image" Target="../media/image1956.png"/><Relationship Id="rId229" Type="http://schemas.openxmlformats.org/officeDocument/2006/relationships/image" Target="../media/image2058.png"/><Relationship Id="rId228" Type="http://schemas.openxmlformats.org/officeDocument/2006/relationships/customXml" Target="../ink/ink2062.xml"/><Relationship Id="rId227" Type="http://schemas.openxmlformats.org/officeDocument/2006/relationships/image" Target="../media/image2057.png"/><Relationship Id="rId226" Type="http://schemas.openxmlformats.org/officeDocument/2006/relationships/customXml" Target="../ink/ink2061.xml"/><Relationship Id="rId225" Type="http://schemas.openxmlformats.org/officeDocument/2006/relationships/image" Target="../media/image2056.png"/><Relationship Id="rId224" Type="http://schemas.openxmlformats.org/officeDocument/2006/relationships/customXml" Target="../ink/ink2060.xml"/><Relationship Id="rId223" Type="http://schemas.openxmlformats.org/officeDocument/2006/relationships/image" Target="../media/image2055.png"/><Relationship Id="rId222" Type="http://schemas.openxmlformats.org/officeDocument/2006/relationships/customXml" Target="../ink/ink2059.xml"/><Relationship Id="rId221" Type="http://schemas.openxmlformats.org/officeDocument/2006/relationships/image" Target="../media/image2054.png"/><Relationship Id="rId220" Type="http://schemas.openxmlformats.org/officeDocument/2006/relationships/customXml" Target="../ink/ink2058.xml"/><Relationship Id="rId22" Type="http://schemas.openxmlformats.org/officeDocument/2006/relationships/customXml" Target="../ink/ink1959.xml"/><Relationship Id="rId219" Type="http://schemas.openxmlformats.org/officeDocument/2006/relationships/image" Target="../media/image2053.png"/><Relationship Id="rId218" Type="http://schemas.openxmlformats.org/officeDocument/2006/relationships/customXml" Target="../ink/ink2057.xml"/><Relationship Id="rId217" Type="http://schemas.openxmlformats.org/officeDocument/2006/relationships/image" Target="../media/image2052.png"/><Relationship Id="rId216" Type="http://schemas.openxmlformats.org/officeDocument/2006/relationships/customXml" Target="../ink/ink2056.xml"/><Relationship Id="rId215" Type="http://schemas.openxmlformats.org/officeDocument/2006/relationships/image" Target="../media/image2051.png"/><Relationship Id="rId214" Type="http://schemas.openxmlformats.org/officeDocument/2006/relationships/customXml" Target="../ink/ink2055.xml"/><Relationship Id="rId213" Type="http://schemas.openxmlformats.org/officeDocument/2006/relationships/image" Target="../media/image2050.png"/><Relationship Id="rId212" Type="http://schemas.openxmlformats.org/officeDocument/2006/relationships/customXml" Target="../ink/ink2054.xml"/><Relationship Id="rId211" Type="http://schemas.openxmlformats.org/officeDocument/2006/relationships/image" Target="../media/image2049.png"/><Relationship Id="rId210" Type="http://schemas.openxmlformats.org/officeDocument/2006/relationships/customXml" Target="../ink/ink2053.xml"/><Relationship Id="rId21" Type="http://schemas.openxmlformats.org/officeDocument/2006/relationships/image" Target="../media/image1955.png"/><Relationship Id="rId209" Type="http://schemas.openxmlformats.org/officeDocument/2006/relationships/image" Target="../media/image2048.png"/><Relationship Id="rId208" Type="http://schemas.openxmlformats.org/officeDocument/2006/relationships/customXml" Target="../ink/ink2052.xml"/><Relationship Id="rId207" Type="http://schemas.openxmlformats.org/officeDocument/2006/relationships/image" Target="../media/image2047.png"/><Relationship Id="rId206" Type="http://schemas.openxmlformats.org/officeDocument/2006/relationships/customXml" Target="../ink/ink2051.xml"/><Relationship Id="rId205" Type="http://schemas.openxmlformats.org/officeDocument/2006/relationships/image" Target="../media/image2046.png"/><Relationship Id="rId204" Type="http://schemas.openxmlformats.org/officeDocument/2006/relationships/customXml" Target="../ink/ink2050.xml"/><Relationship Id="rId203" Type="http://schemas.openxmlformats.org/officeDocument/2006/relationships/image" Target="../media/image2045.png"/><Relationship Id="rId202" Type="http://schemas.openxmlformats.org/officeDocument/2006/relationships/customXml" Target="../ink/ink2049.xml"/><Relationship Id="rId201" Type="http://schemas.openxmlformats.org/officeDocument/2006/relationships/image" Target="../media/image2044.png"/><Relationship Id="rId200" Type="http://schemas.openxmlformats.org/officeDocument/2006/relationships/customXml" Target="../ink/ink2048.xml"/><Relationship Id="rId20" Type="http://schemas.openxmlformats.org/officeDocument/2006/relationships/customXml" Target="../ink/ink1958.xml"/><Relationship Id="rId2" Type="http://schemas.openxmlformats.org/officeDocument/2006/relationships/customXml" Target="../ink/ink1949.xml"/><Relationship Id="rId199" Type="http://schemas.openxmlformats.org/officeDocument/2006/relationships/image" Target="../media/image2043.png"/><Relationship Id="rId198" Type="http://schemas.openxmlformats.org/officeDocument/2006/relationships/customXml" Target="../ink/ink2047.xml"/><Relationship Id="rId197" Type="http://schemas.openxmlformats.org/officeDocument/2006/relationships/image" Target="../media/image2042.png"/><Relationship Id="rId196" Type="http://schemas.openxmlformats.org/officeDocument/2006/relationships/customXml" Target="../ink/ink2046.xml"/><Relationship Id="rId195" Type="http://schemas.openxmlformats.org/officeDocument/2006/relationships/image" Target="../media/image2041.png"/><Relationship Id="rId194" Type="http://schemas.openxmlformats.org/officeDocument/2006/relationships/customXml" Target="../ink/ink2045.xml"/><Relationship Id="rId193" Type="http://schemas.openxmlformats.org/officeDocument/2006/relationships/image" Target="../media/image2040.png"/><Relationship Id="rId192" Type="http://schemas.openxmlformats.org/officeDocument/2006/relationships/customXml" Target="../ink/ink2044.xml"/><Relationship Id="rId191" Type="http://schemas.openxmlformats.org/officeDocument/2006/relationships/image" Target="../media/image2039.png"/><Relationship Id="rId190" Type="http://schemas.openxmlformats.org/officeDocument/2006/relationships/customXml" Target="../ink/ink2043.xml"/><Relationship Id="rId19" Type="http://schemas.openxmlformats.org/officeDocument/2006/relationships/image" Target="../media/image1954.png"/><Relationship Id="rId189" Type="http://schemas.openxmlformats.org/officeDocument/2006/relationships/image" Target="../media/image2038.png"/><Relationship Id="rId188" Type="http://schemas.openxmlformats.org/officeDocument/2006/relationships/customXml" Target="../ink/ink2042.xml"/><Relationship Id="rId187" Type="http://schemas.openxmlformats.org/officeDocument/2006/relationships/image" Target="../media/image2037.png"/><Relationship Id="rId186" Type="http://schemas.openxmlformats.org/officeDocument/2006/relationships/customXml" Target="../ink/ink2041.xml"/><Relationship Id="rId185" Type="http://schemas.openxmlformats.org/officeDocument/2006/relationships/image" Target="../media/image2036.png"/><Relationship Id="rId184" Type="http://schemas.openxmlformats.org/officeDocument/2006/relationships/customXml" Target="../ink/ink2040.xml"/><Relationship Id="rId183" Type="http://schemas.openxmlformats.org/officeDocument/2006/relationships/image" Target="../media/image2035.png"/><Relationship Id="rId182" Type="http://schemas.openxmlformats.org/officeDocument/2006/relationships/customXml" Target="../ink/ink2039.xml"/><Relationship Id="rId181" Type="http://schemas.openxmlformats.org/officeDocument/2006/relationships/image" Target="../media/image2034.png"/><Relationship Id="rId180" Type="http://schemas.openxmlformats.org/officeDocument/2006/relationships/customXml" Target="../ink/ink2038.xml"/><Relationship Id="rId18" Type="http://schemas.openxmlformats.org/officeDocument/2006/relationships/customXml" Target="../ink/ink1957.xml"/><Relationship Id="rId179" Type="http://schemas.openxmlformats.org/officeDocument/2006/relationships/image" Target="../media/image2033.png"/><Relationship Id="rId178" Type="http://schemas.openxmlformats.org/officeDocument/2006/relationships/customXml" Target="../ink/ink2037.xml"/><Relationship Id="rId177" Type="http://schemas.openxmlformats.org/officeDocument/2006/relationships/image" Target="../media/image2032.png"/><Relationship Id="rId176" Type="http://schemas.openxmlformats.org/officeDocument/2006/relationships/customXml" Target="../ink/ink2036.xml"/><Relationship Id="rId175" Type="http://schemas.openxmlformats.org/officeDocument/2006/relationships/image" Target="../media/image2031.png"/><Relationship Id="rId174" Type="http://schemas.openxmlformats.org/officeDocument/2006/relationships/customXml" Target="../ink/ink2035.xml"/><Relationship Id="rId173" Type="http://schemas.openxmlformats.org/officeDocument/2006/relationships/image" Target="../media/image2030.png"/><Relationship Id="rId172" Type="http://schemas.openxmlformats.org/officeDocument/2006/relationships/customXml" Target="../ink/ink2034.xml"/><Relationship Id="rId171" Type="http://schemas.openxmlformats.org/officeDocument/2006/relationships/image" Target="../media/image2029.png"/><Relationship Id="rId170" Type="http://schemas.openxmlformats.org/officeDocument/2006/relationships/customXml" Target="../ink/ink2033.xml"/><Relationship Id="rId17" Type="http://schemas.openxmlformats.org/officeDocument/2006/relationships/image" Target="../media/image1953.png"/><Relationship Id="rId169" Type="http://schemas.openxmlformats.org/officeDocument/2006/relationships/image" Target="../media/image2028.png"/><Relationship Id="rId168" Type="http://schemas.openxmlformats.org/officeDocument/2006/relationships/customXml" Target="../ink/ink2032.xml"/><Relationship Id="rId167" Type="http://schemas.openxmlformats.org/officeDocument/2006/relationships/image" Target="../media/image2027.png"/><Relationship Id="rId166" Type="http://schemas.openxmlformats.org/officeDocument/2006/relationships/customXml" Target="../ink/ink2031.xml"/><Relationship Id="rId165" Type="http://schemas.openxmlformats.org/officeDocument/2006/relationships/image" Target="../media/image2026.png"/><Relationship Id="rId164" Type="http://schemas.openxmlformats.org/officeDocument/2006/relationships/customXml" Target="../ink/ink2030.xml"/><Relationship Id="rId163" Type="http://schemas.openxmlformats.org/officeDocument/2006/relationships/image" Target="../media/image2025.png"/><Relationship Id="rId162" Type="http://schemas.openxmlformats.org/officeDocument/2006/relationships/customXml" Target="../ink/ink2029.xml"/><Relationship Id="rId161" Type="http://schemas.openxmlformats.org/officeDocument/2006/relationships/image" Target="../media/image2024.png"/><Relationship Id="rId160" Type="http://schemas.openxmlformats.org/officeDocument/2006/relationships/customXml" Target="../ink/ink2028.xml"/><Relationship Id="rId16" Type="http://schemas.openxmlformats.org/officeDocument/2006/relationships/customXml" Target="../ink/ink1956.xml"/><Relationship Id="rId159" Type="http://schemas.openxmlformats.org/officeDocument/2006/relationships/image" Target="../media/image2023.png"/><Relationship Id="rId158" Type="http://schemas.openxmlformats.org/officeDocument/2006/relationships/customXml" Target="../ink/ink2027.xml"/><Relationship Id="rId157" Type="http://schemas.openxmlformats.org/officeDocument/2006/relationships/image" Target="../media/image2022.png"/><Relationship Id="rId156" Type="http://schemas.openxmlformats.org/officeDocument/2006/relationships/customXml" Target="../ink/ink2026.xml"/><Relationship Id="rId155" Type="http://schemas.openxmlformats.org/officeDocument/2006/relationships/image" Target="../media/image2021.png"/><Relationship Id="rId154" Type="http://schemas.openxmlformats.org/officeDocument/2006/relationships/customXml" Target="../ink/ink2025.xml"/><Relationship Id="rId153" Type="http://schemas.openxmlformats.org/officeDocument/2006/relationships/image" Target="../media/image2020.png"/><Relationship Id="rId152" Type="http://schemas.openxmlformats.org/officeDocument/2006/relationships/customXml" Target="../ink/ink2024.xml"/><Relationship Id="rId151" Type="http://schemas.openxmlformats.org/officeDocument/2006/relationships/image" Target="../media/image2019.png"/><Relationship Id="rId150" Type="http://schemas.openxmlformats.org/officeDocument/2006/relationships/customXml" Target="../ink/ink2023.xml"/><Relationship Id="rId15" Type="http://schemas.openxmlformats.org/officeDocument/2006/relationships/image" Target="../media/image1952.png"/><Relationship Id="rId149" Type="http://schemas.openxmlformats.org/officeDocument/2006/relationships/image" Target="../media/image2018.png"/><Relationship Id="rId148" Type="http://schemas.openxmlformats.org/officeDocument/2006/relationships/customXml" Target="../ink/ink2022.xml"/><Relationship Id="rId147" Type="http://schemas.openxmlformats.org/officeDocument/2006/relationships/image" Target="../media/image2017.png"/><Relationship Id="rId146" Type="http://schemas.openxmlformats.org/officeDocument/2006/relationships/customXml" Target="../ink/ink2021.xml"/><Relationship Id="rId145" Type="http://schemas.openxmlformats.org/officeDocument/2006/relationships/image" Target="../media/image2016.png"/><Relationship Id="rId144" Type="http://schemas.openxmlformats.org/officeDocument/2006/relationships/customXml" Target="../ink/ink2020.xml"/><Relationship Id="rId143" Type="http://schemas.openxmlformats.org/officeDocument/2006/relationships/image" Target="../media/image2015.png"/><Relationship Id="rId142" Type="http://schemas.openxmlformats.org/officeDocument/2006/relationships/customXml" Target="../ink/ink2019.xml"/><Relationship Id="rId141" Type="http://schemas.openxmlformats.org/officeDocument/2006/relationships/image" Target="../media/image2014.png"/><Relationship Id="rId140" Type="http://schemas.openxmlformats.org/officeDocument/2006/relationships/customXml" Target="../ink/ink2018.xml"/><Relationship Id="rId14" Type="http://schemas.openxmlformats.org/officeDocument/2006/relationships/customXml" Target="../ink/ink1955.xml"/><Relationship Id="rId139" Type="http://schemas.openxmlformats.org/officeDocument/2006/relationships/image" Target="../media/image2013.png"/><Relationship Id="rId138" Type="http://schemas.openxmlformats.org/officeDocument/2006/relationships/customXml" Target="../ink/ink2017.xml"/><Relationship Id="rId137" Type="http://schemas.openxmlformats.org/officeDocument/2006/relationships/image" Target="../media/image2012.png"/><Relationship Id="rId136" Type="http://schemas.openxmlformats.org/officeDocument/2006/relationships/customXml" Target="../ink/ink2016.xml"/><Relationship Id="rId135" Type="http://schemas.openxmlformats.org/officeDocument/2006/relationships/image" Target="../media/image2011.png"/><Relationship Id="rId134" Type="http://schemas.openxmlformats.org/officeDocument/2006/relationships/customXml" Target="../ink/ink2015.xml"/><Relationship Id="rId133" Type="http://schemas.openxmlformats.org/officeDocument/2006/relationships/image" Target="../media/image2010.png"/><Relationship Id="rId132" Type="http://schemas.openxmlformats.org/officeDocument/2006/relationships/customXml" Target="../ink/ink2014.xml"/><Relationship Id="rId131" Type="http://schemas.openxmlformats.org/officeDocument/2006/relationships/image" Target="../media/image2009.png"/><Relationship Id="rId130" Type="http://schemas.openxmlformats.org/officeDocument/2006/relationships/customXml" Target="../ink/ink2013.xml"/><Relationship Id="rId13" Type="http://schemas.openxmlformats.org/officeDocument/2006/relationships/image" Target="../media/image1951.png"/><Relationship Id="rId129" Type="http://schemas.openxmlformats.org/officeDocument/2006/relationships/image" Target="../media/image2008.png"/><Relationship Id="rId128" Type="http://schemas.openxmlformats.org/officeDocument/2006/relationships/customXml" Target="../ink/ink2012.xml"/><Relationship Id="rId127" Type="http://schemas.openxmlformats.org/officeDocument/2006/relationships/image" Target="../media/image2007.png"/><Relationship Id="rId126" Type="http://schemas.openxmlformats.org/officeDocument/2006/relationships/customXml" Target="../ink/ink2011.xml"/><Relationship Id="rId125" Type="http://schemas.openxmlformats.org/officeDocument/2006/relationships/image" Target="../media/image2006.png"/><Relationship Id="rId124" Type="http://schemas.openxmlformats.org/officeDocument/2006/relationships/customXml" Target="../ink/ink2010.xml"/><Relationship Id="rId123" Type="http://schemas.openxmlformats.org/officeDocument/2006/relationships/image" Target="../media/image2005.png"/><Relationship Id="rId122" Type="http://schemas.openxmlformats.org/officeDocument/2006/relationships/customXml" Target="../ink/ink2009.xml"/><Relationship Id="rId121" Type="http://schemas.openxmlformats.org/officeDocument/2006/relationships/image" Target="../media/image2004.png"/><Relationship Id="rId120" Type="http://schemas.openxmlformats.org/officeDocument/2006/relationships/customXml" Target="../ink/ink2008.xml"/><Relationship Id="rId12" Type="http://schemas.openxmlformats.org/officeDocument/2006/relationships/customXml" Target="../ink/ink1954.xml"/><Relationship Id="rId119" Type="http://schemas.openxmlformats.org/officeDocument/2006/relationships/image" Target="../media/image2003.png"/><Relationship Id="rId118" Type="http://schemas.openxmlformats.org/officeDocument/2006/relationships/customXml" Target="../ink/ink2007.xml"/><Relationship Id="rId117" Type="http://schemas.openxmlformats.org/officeDocument/2006/relationships/image" Target="../media/image2002.png"/><Relationship Id="rId116" Type="http://schemas.openxmlformats.org/officeDocument/2006/relationships/customXml" Target="../ink/ink2006.xml"/><Relationship Id="rId115" Type="http://schemas.openxmlformats.org/officeDocument/2006/relationships/image" Target="../media/image2001.png"/><Relationship Id="rId114" Type="http://schemas.openxmlformats.org/officeDocument/2006/relationships/customXml" Target="../ink/ink2005.xml"/><Relationship Id="rId113" Type="http://schemas.openxmlformats.org/officeDocument/2006/relationships/image" Target="../media/image2000.png"/><Relationship Id="rId112" Type="http://schemas.openxmlformats.org/officeDocument/2006/relationships/customXml" Target="../ink/ink2004.xml"/><Relationship Id="rId111" Type="http://schemas.openxmlformats.org/officeDocument/2006/relationships/image" Target="../media/image1999.png"/><Relationship Id="rId110" Type="http://schemas.openxmlformats.org/officeDocument/2006/relationships/customXml" Target="../ink/ink2003.xml"/><Relationship Id="rId11" Type="http://schemas.openxmlformats.org/officeDocument/2006/relationships/image" Target="../media/image1950.png"/><Relationship Id="rId109" Type="http://schemas.openxmlformats.org/officeDocument/2006/relationships/image" Target="../media/image1998.png"/><Relationship Id="rId108" Type="http://schemas.openxmlformats.org/officeDocument/2006/relationships/customXml" Target="../ink/ink2002.xml"/><Relationship Id="rId107" Type="http://schemas.openxmlformats.org/officeDocument/2006/relationships/image" Target="../media/image1997.png"/><Relationship Id="rId106" Type="http://schemas.openxmlformats.org/officeDocument/2006/relationships/customXml" Target="../ink/ink2001.xml"/><Relationship Id="rId105" Type="http://schemas.openxmlformats.org/officeDocument/2006/relationships/image" Target="../media/image1996.png"/><Relationship Id="rId104" Type="http://schemas.openxmlformats.org/officeDocument/2006/relationships/customXml" Target="../ink/ink2000.xml"/><Relationship Id="rId103" Type="http://schemas.openxmlformats.org/officeDocument/2006/relationships/image" Target="../media/image1995.png"/><Relationship Id="rId102" Type="http://schemas.openxmlformats.org/officeDocument/2006/relationships/customXml" Target="../ink/ink1999.xml"/><Relationship Id="rId101" Type="http://schemas.openxmlformats.org/officeDocument/2006/relationships/image" Target="../media/image1994.png"/><Relationship Id="rId100" Type="http://schemas.openxmlformats.org/officeDocument/2006/relationships/customXml" Target="../ink/ink1998.xml"/><Relationship Id="rId10" Type="http://schemas.openxmlformats.org/officeDocument/2006/relationships/customXml" Target="../ink/ink1953.xml"/><Relationship Id="rId1" Type="http://schemas.openxmlformats.org/officeDocument/2006/relationships/image" Target="../media/image1945.emf"/></Relationships>
</file>

<file path=ppt/slides/_rels/slide8.xml.rels><?xml version="1.0" encoding="UTF-8" standalone="yes"?>
<Relationships xmlns="http://schemas.openxmlformats.org/package/2006/relationships"><Relationship Id="rId99" Type="http://schemas.openxmlformats.org/officeDocument/2006/relationships/image" Target="../media/image2415.png"/><Relationship Id="rId98" Type="http://schemas.openxmlformats.org/officeDocument/2006/relationships/customXml" Target="../ink/ink2420.xml"/><Relationship Id="rId97" Type="http://schemas.openxmlformats.org/officeDocument/2006/relationships/image" Target="../media/image2414.png"/><Relationship Id="rId96" Type="http://schemas.openxmlformats.org/officeDocument/2006/relationships/customXml" Target="../ink/ink2419.xml"/><Relationship Id="rId95" Type="http://schemas.openxmlformats.org/officeDocument/2006/relationships/image" Target="../media/image2413.png"/><Relationship Id="rId94" Type="http://schemas.openxmlformats.org/officeDocument/2006/relationships/customXml" Target="../ink/ink2418.xml"/><Relationship Id="rId93" Type="http://schemas.openxmlformats.org/officeDocument/2006/relationships/image" Target="../media/image2412.png"/><Relationship Id="rId92" Type="http://schemas.openxmlformats.org/officeDocument/2006/relationships/customXml" Target="../ink/ink2417.xml"/><Relationship Id="rId91" Type="http://schemas.openxmlformats.org/officeDocument/2006/relationships/image" Target="../media/image2411.png"/><Relationship Id="rId90" Type="http://schemas.openxmlformats.org/officeDocument/2006/relationships/customXml" Target="../ink/ink2416.xml"/><Relationship Id="rId9" Type="http://schemas.openxmlformats.org/officeDocument/2006/relationships/image" Target="../media/image2370.png"/><Relationship Id="rId89" Type="http://schemas.openxmlformats.org/officeDocument/2006/relationships/image" Target="../media/image2410.png"/><Relationship Id="rId88" Type="http://schemas.openxmlformats.org/officeDocument/2006/relationships/customXml" Target="../ink/ink2415.xml"/><Relationship Id="rId87" Type="http://schemas.openxmlformats.org/officeDocument/2006/relationships/image" Target="../media/image2409.png"/><Relationship Id="rId86" Type="http://schemas.openxmlformats.org/officeDocument/2006/relationships/customXml" Target="../ink/ink2414.xml"/><Relationship Id="rId85" Type="http://schemas.openxmlformats.org/officeDocument/2006/relationships/image" Target="../media/image2408.png"/><Relationship Id="rId84" Type="http://schemas.openxmlformats.org/officeDocument/2006/relationships/customXml" Target="../ink/ink2413.xml"/><Relationship Id="rId83" Type="http://schemas.openxmlformats.org/officeDocument/2006/relationships/image" Target="../media/image2407.png"/><Relationship Id="rId82" Type="http://schemas.openxmlformats.org/officeDocument/2006/relationships/customXml" Target="../ink/ink2412.xml"/><Relationship Id="rId81" Type="http://schemas.openxmlformats.org/officeDocument/2006/relationships/image" Target="../media/image2406.png"/><Relationship Id="rId80" Type="http://schemas.openxmlformats.org/officeDocument/2006/relationships/customXml" Target="../ink/ink2411.xml"/><Relationship Id="rId8" Type="http://schemas.openxmlformats.org/officeDocument/2006/relationships/customXml" Target="../ink/ink2375.xml"/><Relationship Id="rId79" Type="http://schemas.openxmlformats.org/officeDocument/2006/relationships/image" Target="../media/image2405.png"/><Relationship Id="rId78" Type="http://schemas.openxmlformats.org/officeDocument/2006/relationships/customXml" Target="../ink/ink2410.xml"/><Relationship Id="rId77" Type="http://schemas.openxmlformats.org/officeDocument/2006/relationships/image" Target="../media/image2404.png"/><Relationship Id="rId76" Type="http://schemas.openxmlformats.org/officeDocument/2006/relationships/customXml" Target="../ink/ink2409.xml"/><Relationship Id="rId75" Type="http://schemas.openxmlformats.org/officeDocument/2006/relationships/image" Target="../media/image2403.png"/><Relationship Id="rId74" Type="http://schemas.openxmlformats.org/officeDocument/2006/relationships/customXml" Target="../ink/ink2408.xml"/><Relationship Id="rId73" Type="http://schemas.openxmlformats.org/officeDocument/2006/relationships/image" Target="../media/image2402.png"/><Relationship Id="rId72" Type="http://schemas.openxmlformats.org/officeDocument/2006/relationships/customXml" Target="../ink/ink2407.xml"/><Relationship Id="rId71" Type="http://schemas.openxmlformats.org/officeDocument/2006/relationships/image" Target="../media/image2401.png"/><Relationship Id="rId70" Type="http://schemas.openxmlformats.org/officeDocument/2006/relationships/customXml" Target="../ink/ink2406.xml"/><Relationship Id="rId7" Type="http://schemas.openxmlformats.org/officeDocument/2006/relationships/image" Target="../media/image2369.png"/><Relationship Id="rId698" Type="http://schemas.openxmlformats.org/officeDocument/2006/relationships/slideLayout" Target="../slideLayouts/slideLayout1.xml"/><Relationship Id="rId697" Type="http://schemas.openxmlformats.org/officeDocument/2006/relationships/tags" Target="../tags/tag69.xml"/><Relationship Id="rId696" Type="http://schemas.openxmlformats.org/officeDocument/2006/relationships/image" Target="../media/image2711.png"/><Relationship Id="rId695" Type="http://schemas.openxmlformats.org/officeDocument/2006/relationships/customXml" Target="../ink/ink2719.xml"/><Relationship Id="rId694" Type="http://schemas.openxmlformats.org/officeDocument/2006/relationships/image" Target="../media/image2710.png"/><Relationship Id="rId693" Type="http://schemas.openxmlformats.org/officeDocument/2006/relationships/customXml" Target="../ink/ink2718.xml"/><Relationship Id="rId692" Type="http://schemas.openxmlformats.org/officeDocument/2006/relationships/image" Target="../media/image2709.png"/><Relationship Id="rId691" Type="http://schemas.openxmlformats.org/officeDocument/2006/relationships/customXml" Target="../ink/ink2717.xml"/><Relationship Id="rId690" Type="http://schemas.openxmlformats.org/officeDocument/2006/relationships/image" Target="../media/image2708.png"/><Relationship Id="rId69" Type="http://schemas.openxmlformats.org/officeDocument/2006/relationships/image" Target="../media/image2400.png"/><Relationship Id="rId689" Type="http://schemas.openxmlformats.org/officeDocument/2006/relationships/customXml" Target="../ink/ink2716.xml"/><Relationship Id="rId688" Type="http://schemas.openxmlformats.org/officeDocument/2006/relationships/image" Target="../media/image2707.png"/><Relationship Id="rId687" Type="http://schemas.openxmlformats.org/officeDocument/2006/relationships/customXml" Target="../ink/ink2715.xml"/><Relationship Id="rId686" Type="http://schemas.openxmlformats.org/officeDocument/2006/relationships/image" Target="../media/image2706.png"/><Relationship Id="rId685" Type="http://schemas.openxmlformats.org/officeDocument/2006/relationships/customXml" Target="../ink/ink2714.xml"/><Relationship Id="rId684" Type="http://schemas.openxmlformats.org/officeDocument/2006/relationships/image" Target="../media/image2705.png"/><Relationship Id="rId683" Type="http://schemas.openxmlformats.org/officeDocument/2006/relationships/customXml" Target="../ink/ink2713.xml"/><Relationship Id="rId682" Type="http://schemas.openxmlformats.org/officeDocument/2006/relationships/image" Target="../media/image2704.png"/><Relationship Id="rId681" Type="http://schemas.openxmlformats.org/officeDocument/2006/relationships/customXml" Target="../ink/ink2712.xml"/><Relationship Id="rId680" Type="http://schemas.openxmlformats.org/officeDocument/2006/relationships/image" Target="../media/image2703.png"/><Relationship Id="rId68" Type="http://schemas.openxmlformats.org/officeDocument/2006/relationships/customXml" Target="../ink/ink2405.xml"/><Relationship Id="rId679" Type="http://schemas.openxmlformats.org/officeDocument/2006/relationships/customXml" Target="../ink/ink2711.xml"/><Relationship Id="rId678" Type="http://schemas.openxmlformats.org/officeDocument/2006/relationships/image" Target="../media/image2702.png"/><Relationship Id="rId677" Type="http://schemas.openxmlformats.org/officeDocument/2006/relationships/customXml" Target="../ink/ink2710.xml"/><Relationship Id="rId676" Type="http://schemas.openxmlformats.org/officeDocument/2006/relationships/image" Target="../media/image2701.png"/><Relationship Id="rId675" Type="http://schemas.openxmlformats.org/officeDocument/2006/relationships/customXml" Target="../ink/ink2709.xml"/><Relationship Id="rId674" Type="http://schemas.openxmlformats.org/officeDocument/2006/relationships/image" Target="../media/image237.png"/><Relationship Id="rId673" Type="http://schemas.openxmlformats.org/officeDocument/2006/relationships/customXml" Target="../ink/ink2708.xml"/><Relationship Id="rId672" Type="http://schemas.openxmlformats.org/officeDocument/2006/relationships/image" Target="../media/image2700.png"/><Relationship Id="rId671" Type="http://schemas.openxmlformats.org/officeDocument/2006/relationships/customXml" Target="../ink/ink2707.xml"/><Relationship Id="rId670" Type="http://schemas.openxmlformats.org/officeDocument/2006/relationships/image" Target="../media/image2699.png"/><Relationship Id="rId67" Type="http://schemas.openxmlformats.org/officeDocument/2006/relationships/image" Target="../media/image2399.png"/><Relationship Id="rId669" Type="http://schemas.openxmlformats.org/officeDocument/2006/relationships/customXml" Target="../ink/ink2706.xml"/><Relationship Id="rId668" Type="http://schemas.openxmlformats.org/officeDocument/2006/relationships/image" Target="../media/image2698.png"/><Relationship Id="rId667" Type="http://schemas.openxmlformats.org/officeDocument/2006/relationships/customXml" Target="../ink/ink2705.xml"/><Relationship Id="rId666" Type="http://schemas.openxmlformats.org/officeDocument/2006/relationships/image" Target="../media/image2697.png"/><Relationship Id="rId665" Type="http://schemas.openxmlformats.org/officeDocument/2006/relationships/customXml" Target="../ink/ink2704.xml"/><Relationship Id="rId664" Type="http://schemas.openxmlformats.org/officeDocument/2006/relationships/image" Target="../media/image2696.png"/><Relationship Id="rId663" Type="http://schemas.openxmlformats.org/officeDocument/2006/relationships/customXml" Target="../ink/ink2703.xml"/><Relationship Id="rId662" Type="http://schemas.openxmlformats.org/officeDocument/2006/relationships/image" Target="../media/image2695.png"/><Relationship Id="rId661" Type="http://schemas.openxmlformats.org/officeDocument/2006/relationships/customXml" Target="../ink/ink2702.xml"/><Relationship Id="rId660" Type="http://schemas.openxmlformats.org/officeDocument/2006/relationships/image" Target="../media/image2694.png"/><Relationship Id="rId66" Type="http://schemas.openxmlformats.org/officeDocument/2006/relationships/customXml" Target="../ink/ink2404.xml"/><Relationship Id="rId659" Type="http://schemas.openxmlformats.org/officeDocument/2006/relationships/customXml" Target="../ink/ink2701.xml"/><Relationship Id="rId658" Type="http://schemas.openxmlformats.org/officeDocument/2006/relationships/image" Target="../media/image2693.png"/><Relationship Id="rId657" Type="http://schemas.openxmlformats.org/officeDocument/2006/relationships/customXml" Target="../ink/ink2700.xml"/><Relationship Id="rId656" Type="http://schemas.openxmlformats.org/officeDocument/2006/relationships/image" Target="../media/image2692.png"/><Relationship Id="rId655" Type="http://schemas.openxmlformats.org/officeDocument/2006/relationships/customXml" Target="../ink/ink2699.xml"/><Relationship Id="rId654" Type="http://schemas.openxmlformats.org/officeDocument/2006/relationships/image" Target="../media/image2691.png"/><Relationship Id="rId653" Type="http://schemas.openxmlformats.org/officeDocument/2006/relationships/customXml" Target="../ink/ink2698.xml"/><Relationship Id="rId652" Type="http://schemas.openxmlformats.org/officeDocument/2006/relationships/image" Target="../media/image2690.png"/><Relationship Id="rId651" Type="http://schemas.openxmlformats.org/officeDocument/2006/relationships/customXml" Target="../ink/ink2697.xml"/><Relationship Id="rId650" Type="http://schemas.openxmlformats.org/officeDocument/2006/relationships/image" Target="../media/image2689.png"/><Relationship Id="rId65" Type="http://schemas.openxmlformats.org/officeDocument/2006/relationships/image" Target="../media/image2398.png"/><Relationship Id="rId649" Type="http://schemas.openxmlformats.org/officeDocument/2006/relationships/customXml" Target="../ink/ink2696.xml"/><Relationship Id="rId648" Type="http://schemas.openxmlformats.org/officeDocument/2006/relationships/image" Target="../media/image2688.png"/><Relationship Id="rId647" Type="http://schemas.openxmlformats.org/officeDocument/2006/relationships/customXml" Target="../ink/ink2695.xml"/><Relationship Id="rId646" Type="http://schemas.openxmlformats.org/officeDocument/2006/relationships/image" Target="../media/image2687.png"/><Relationship Id="rId645" Type="http://schemas.openxmlformats.org/officeDocument/2006/relationships/customXml" Target="../ink/ink2694.xml"/><Relationship Id="rId644" Type="http://schemas.openxmlformats.org/officeDocument/2006/relationships/image" Target="../media/image2686.png"/><Relationship Id="rId643" Type="http://schemas.openxmlformats.org/officeDocument/2006/relationships/customXml" Target="../ink/ink2693.xml"/><Relationship Id="rId642" Type="http://schemas.openxmlformats.org/officeDocument/2006/relationships/image" Target="../media/image2685.png"/><Relationship Id="rId641" Type="http://schemas.openxmlformats.org/officeDocument/2006/relationships/customXml" Target="../ink/ink2692.xml"/><Relationship Id="rId640" Type="http://schemas.openxmlformats.org/officeDocument/2006/relationships/image" Target="../media/image2684.png"/><Relationship Id="rId64" Type="http://schemas.openxmlformats.org/officeDocument/2006/relationships/customXml" Target="../ink/ink2403.xml"/><Relationship Id="rId639" Type="http://schemas.openxmlformats.org/officeDocument/2006/relationships/customXml" Target="../ink/ink2691.xml"/><Relationship Id="rId638" Type="http://schemas.openxmlformats.org/officeDocument/2006/relationships/image" Target="../media/image2683.png"/><Relationship Id="rId637" Type="http://schemas.openxmlformats.org/officeDocument/2006/relationships/customXml" Target="../ink/ink2690.xml"/><Relationship Id="rId636" Type="http://schemas.openxmlformats.org/officeDocument/2006/relationships/image" Target="../media/image2682.png"/><Relationship Id="rId635" Type="http://schemas.openxmlformats.org/officeDocument/2006/relationships/customXml" Target="../ink/ink2689.xml"/><Relationship Id="rId634" Type="http://schemas.openxmlformats.org/officeDocument/2006/relationships/image" Target="../media/image2681.png"/><Relationship Id="rId633" Type="http://schemas.openxmlformats.org/officeDocument/2006/relationships/customXml" Target="../ink/ink2688.xml"/><Relationship Id="rId632" Type="http://schemas.openxmlformats.org/officeDocument/2006/relationships/image" Target="../media/image2680.png"/><Relationship Id="rId631" Type="http://schemas.openxmlformats.org/officeDocument/2006/relationships/customXml" Target="../ink/ink2687.xml"/><Relationship Id="rId630" Type="http://schemas.openxmlformats.org/officeDocument/2006/relationships/image" Target="../media/image2679.png"/><Relationship Id="rId63" Type="http://schemas.openxmlformats.org/officeDocument/2006/relationships/image" Target="../media/image2397.png"/><Relationship Id="rId629" Type="http://schemas.openxmlformats.org/officeDocument/2006/relationships/customXml" Target="../ink/ink2686.xml"/><Relationship Id="rId628" Type="http://schemas.openxmlformats.org/officeDocument/2006/relationships/image" Target="../media/image2678.png"/><Relationship Id="rId627" Type="http://schemas.openxmlformats.org/officeDocument/2006/relationships/customXml" Target="../ink/ink2685.xml"/><Relationship Id="rId626" Type="http://schemas.openxmlformats.org/officeDocument/2006/relationships/image" Target="../media/image2677.png"/><Relationship Id="rId625" Type="http://schemas.openxmlformats.org/officeDocument/2006/relationships/customXml" Target="../ink/ink2684.xml"/><Relationship Id="rId624" Type="http://schemas.openxmlformats.org/officeDocument/2006/relationships/image" Target="../media/image2676.png"/><Relationship Id="rId623" Type="http://schemas.openxmlformats.org/officeDocument/2006/relationships/customXml" Target="../ink/ink2683.xml"/><Relationship Id="rId622" Type="http://schemas.openxmlformats.org/officeDocument/2006/relationships/image" Target="../media/image2675.png"/><Relationship Id="rId621" Type="http://schemas.openxmlformats.org/officeDocument/2006/relationships/customXml" Target="../ink/ink2682.xml"/><Relationship Id="rId620" Type="http://schemas.openxmlformats.org/officeDocument/2006/relationships/image" Target="../media/image2674.png"/><Relationship Id="rId62" Type="http://schemas.openxmlformats.org/officeDocument/2006/relationships/customXml" Target="../ink/ink2402.xml"/><Relationship Id="rId619" Type="http://schemas.openxmlformats.org/officeDocument/2006/relationships/customXml" Target="../ink/ink2681.xml"/><Relationship Id="rId618" Type="http://schemas.openxmlformats.org/officeDocument/2006/relationships/image" Target="../media/image2673.png"/><Relationship Id="rId617" Type="http://schemas.openxmlformats.org/officeDocument/2006/relationships/customXml" Target="../ink/ink2680.xml"/><Relationship Id="rId616" Type="http://schemas.openxmlformats.org/officeDocument/2006/relationships/image" Target="../media/image2672.png"/><Relationship Id="rId615" Type="http://schemas.openxmlformats.org/officeDocument/2006/relationships/customXml" Target="../ink/ink2679.xml"/><Relationship Id="rId614" Type="http://schemas.openxmlformats.org/officeDocument/2006/relationships/image" Target="../media/image2671.png"/><Relationship Id="rId613" Type="http://schemas.openxmlformats.org/officeDocument/2006/relationships/customXml" Target="../ink/ink2678.xml"/><Relationship Id="rId612" Type="http://schemas.openxmlformats.org/officeDocument/2006/relationships/image" Target="../media/image2670.png"/><Relationship Id="rId611" Type="http://schemas.openxmlformats.org/officeDocument/2006/relationships/customXml" Target="../ink/ink2677.xml"/><Relationship Id="rId610" Type="http://schemas.openxmlformats.org/officeDocument/2006/relationships/image" Target="../media/image2669.png"/><Relationship Id="rId61" Type="http://schemas.openxmlformats.org/officeDocument/2006/relationships/image" Target="../media/image2396.png"/><Relationship Id="rId609" Type="http://schemas.openxmlformats.org/officeDocument/2006/relationships/customXml" Target="../ink/ink2676.xml"/><Relationship Id="rId608" Type="http://schemas.openxmlformats.org/officeDocument/2006/relationships/customXml" Target="../ink/ink2675.xml"/><Relationship Id="rId607" Type="http://schemas.openxmlformats.org/officeDocument/2006/relationships/image" Target="../media/image2668.png"/><Relationship Id="rId606" Type="http://schemas.openxmlformats.org/officeDocument/2006/relationships/customXml" Target="../ink/ink2674.xml"/><Relationship Id="rId605" Type="http://schemas.openxmlformats.org/officeDocument/2006/relationships/image" Target="../media/image2667.png"/><Relationship Id="rId604" Type="http://schemas.openxmlformats.org/officeDocument/2006/relationships/customXml" Target="../ink/ink2673.xml"/><Relationship Id="rId603" Type="http://schemas.openxmlformats.org/officeDocument/2006/relationships/image" Target="../media/image2666.png"/><Relationship Id="rId602" Type="http://schemas.openxmlformats.org/officeDocument/2006/relationships/customXml" Target="../ink/ink2672.xml"/><Relationship Id="rId601" Type="http://schemas.openxmlformats.org/officeDocument/2006/relationships/image" Target="../media/image2665.png"/><Relationship Id="rId600" Type="http://schemas.openxmlformats.org/officeDocument/2006/relationships/customXml" Target="../ink/ink2671.xml"/><Relationship Id="rId60" Type="http://schemas.openxmlformats.org/officeDocument/2006/relationships/customXml" Target="../ink/ink2401.xml"/><Relationship Id="rId6" Type="http://schemas.openxmlformats.org/officeDocument/2006/relationships/customXml" Target="../ink/ink2374.xml"/><Relationship Id="rId599" Type="http://schemas.openxmlformats.org/officeDocument/2006/relationships/image" Target="../media/image2664.png"/><Relationship Id="rId598" Type="http://schemas.openxmlformats.org/officeDocument/2006/relationships/customXml" Target="../ink/ink2670.xml"/><Relationship Id="rId597" Type="http://schemas.openxmlformats.org/officeDocument/2006/relationships/image" Target="../media/image2663.png"/><Relationship Id="rId596" Type="http://schemas.openxmlformats.org/officeDocument/2006/relationships/customXml" Target="../ink/ink2669.xml"/><Relationship Id="rId595" Type="http://schemas.openxmlformats.org/officeDocument/2006/relationships/image" Target="../media/image2662.png"/><Relationship Id="rId594" Type="http://schemas.openxmlformats.org/officeDocument/2006/relationships/customXml" Target="../ink/ink2668.xml"/><Relationship Id="rId593" Type="http://schemas.openxmlformats.org/officeDocument/2006/relationships/image" Target="../media/image2661.png"/><Relationship Id="rId592" Type="http://schemas.openxmlformats.org/officeDocument/2006/relationships/customXml" Target="../ink/ink2667.xml"/><Relationship Id="rId591" Type="http://schemas.openxmlformats.org/officeDocument/2006/relationships/image" Target="../media/image2660.png"/><Relationship Id="rId590" Type="http://schemas.openxmlformats.org/officeDocument/2006/relationships/customXml" Target="../ink/ink2666.xml"/><Relationship Id="rId59" Type="http://schemas.openxmlformats.org/officeDocument/2006/relationships/image" Target="../media/image2395.png"/><Relationship Id="rId589" Type="http://schemas.openxmlformats.org/officeDocument/2006/relationships/image" Target="../media/image2659.png"/><Relationship Id="rId588" Type="http://schemas.openxmlformats.org/officeDocument/2006/relationships/customXml" Target="../ink/ink2665.xml"/><Relationship Id="rId587" Type="http://schemas.openxmlformats.org/officeDocument/2006/relationships/image" Target="../media/image2658.png"/><Relationship Id="rId586" Type="http://schemas.openxmlformats.org/officeDocument/2006/relationships/customXml" Target="../ink/ink2664.xml"/><Relationship Id="rId585" Type="http://schemas.openxmlformats.org/officeDocument/2006/relationships/image" Target="../media/image2657.png"/><Relationship Id="rId584" Type="http://schemas.openxmlformats.org/officeDocument/2006/relationships/customXml" Target="../ink/ink2663.xml"/><Relationship Id="rId583" Type="http://schemas.openxmlformats.org/officeDocument/2006/relationships/image" Target="../media/image2656.png"/><Relationship Id="rId582" Type="http://schemas.openxmlformats.org/officeDocument/2006/relationships/customXml" Target="../ink/ink2662.xml"/><Relationship Id="rId581" Type="http://schemas.openxmlformats.org/officeDocument/2006/relationships/image" Target="../media/image2655.png"/><Relationship Id="rId580" Type="http://schemas.openxmlformats.org/officeDocument/2006/relationships/customXml" Target="../ink/ink2661.xml"/><Relationship Id="rId58" Type="http://schemas.openxmlformats.org/officeDocument/2006/relationships/customXml" Target="../ink/ink2400.xml"/><Relationship Id="rId579" Type="http://schemas.openxmlformats.org/officeDocument/2006/relationships/image" Target="../media/image2654.png"/><Relationship Id="rId578" Type="http://schemas.openxmlformats.org/officeDocument/2006/relationships/customXml" Target="../ink/ink2660.xml"/><Relationship Id="rId577" Type="http://schemas.openxmlformats.org/officeDocument/2006/relationships/image" Target="../media/image2653.png"/><Relationship Id="rId576" Type="http://schemas.openxmlformats.org/officeDocument/2006/relationships/customXml" Target="../ink/ink2659.xml"/><Relationship Id="rId575" Type="http://schemas.openxmlformats.org/officeDocument/2006/relationships/image" Target="../media/image2652.png"/><Relationship Id="rId574" Type="http://schemas.openxmlformats.org/officeDocument/2006/relationships/customXml" Target="../ink/ink2658.xml"/><Relationship Id="rId573" Type="http://schemas.openxmlformats.org/officeDocument/2006/relationships/image" Target="../media/image2651.png"/><Relationship Id="rId572" Type="http://schemas.openxmlformats.org/officeDocument/2006/relationships/customXml" Target="../ink/ink2657.xml"/><Relationship Id="rId571" Type="http://schemas.openxmlformats.org/officeDocument/2006/relationships/image" Target="../media/image2650.png"/><Relationship Id="rId570" Type="http://schemas.openxmlformats.org/officeDocument/2006/relationships/customXml" Target="../ink/ink2656.xml"/><Relationship Id="rId57" Type="http://schemas.openxmlformats.org/officeDocument/2006/relationships/image" Target="../media/image2394.png"/><Relationship Id="rId569" Type="http://schemas.openxmlformats.org/officeDocument/2006/relationships/image" Target="../media/image2649.png"/><Relationship Id="rId568" Type="http://schemas.openxmlformats.org/officeDocument/2006/relationships/customXml" Target="../ink/ink2655.xml"/><Relationship Id="rId567" Type="http://schemas.openxmlformats.org/officeDocument/2006/relationships/image" Target="../media/image2648.png"/><Relationship Id="rId566" Type="http://schemas.openxmlformats.org/officeDocument/2006/relationships/customXml" Target="../ink/ink2654.xml"/><Relationship Id="rId565" Type="http://schemas.openxmlformats.org/officeDocument/2006/relationships/image" Target="../media/image2647.png"/><Relationship Id="rId564" Type="http://schemas.openxmlformats.org/officeDocument/2006/relationships/customXml" Target="../ink/ink2653.xml"/><Relationship Id="rId563" Type="http://schemas.openxmlformats.org/officeDocument/2006/relationships/image" Target="../media/image2646.png"/><Relationship Id="rId562" Type="http://schemas.openxmlformats.org/officeDocument/2006/relationships/customXml" Target="../ink/ink2652.xml"/><Relationship Id="rId561" Type="http://schemas.openxmlformats.org/officeDocument/2006/relationships/image" Target="../media/image2645.png"/><Relationship Id="rId560" Type="http://schemas.openxmlformats.org/officeDocument/2006/relationships/customXml" Target="../ink/ink2651.xml"/><Relationship Id="rId56" Type="http://schemas.openxmlformats.org/officeDocument/2006/relationships/customXml" Target="../ink/ink2399.xml"/><Relationship Id="rId559" Type="http://schemas.openxmlformats.org/officeDocument/2006/relationships/image" Target="../media/image2644.png"/><Relationship Id="rId558" Type="http://schemas.openxmlformats.org/officeDocument/2006/relationships/customXml" Target="../ink/ink2650.xml"/><Relationship Id="rId557" Type="http://schemas.openxmlformats.org/officeDocument/2006/relationships/image" Target="../media/image2643.png"/><Relationship Id="rId556" Type="http://schemas.openxmlformats.org/officeDocument/2006/relationships/customXml" Target="../ink/ink2649.xml"/><Relationship Id="rId555" Type="http://schemas.openxmlformats.org/officeDocument/2006/relationships/image" Target="../media/image2642.png"/><Relationship Id="rId554" Type="http://schemas.openxmlformats.org/officeDocument/2006/relationships/customXml" Target="../ink/ink2648.xml"/><Relationship Id="rId553" Type="http://schemas.openxmlformats.org/officeDocument/2006/relationships/image" Target="../media/image2641.png"/><Relationship Id="rId552" Type="http://schemas.openxmlformats.org/officeDocument/2006/relationships/customXml" Target="../ink/ink2647.xml"/><Relationship Id="rId551" Type="http://schemas.openxmlformats.org/officeDocument/2006/relationships/image" Target="../media/image2640.png"/><Relationship Id="rId550" Type="http://schemas.openxmlformats.org/officeDocument/2006/relationships/customXml" Target="../ink/ink2646.xml"/><Relationship Id="rId55" Type="http://schemas.openxmlformats.org/officeDocument/2006/relationships/image" Target="../media/image2393.png"/><Relationship Id="rId549" Type="http://schemas.openxmlformats.org/officeDocument/2006/relationships/image" Target="../media/image2639.png"/><Relationship Id="rId548" Type="http://schemas.openxmlformats.org/officeDocument/2006/relationships/customXml" Target="../ink/ink2645.xml"/><Relationship Id="rId547" Type="http://schemas.openxmlformats.org/officeDocument/2006/relationships/image" Target="../media/image2638.png"/><Relationship Id="rId546" Type="http://schemas.openxmlformats.org/officeDocument/2006/relationships/customXml" Target="../ink/ink2644.xml"/><Relationship Id="rId545" Type="http://schemas.openxmlformats.org/officeDocument/2006/relationships/image" Target="../media/image2637.png"/><Relationship Id="rId544" Type="http://schemas.openxmlformats.org/officeDocument/2006/relationships/customXml" Target="../ink/ink2643.xml"/><Relationship Id="rId543" Type="http://schemas.openxmlformats.org/officeDocument/2006/relationships/image" Target="../media/image2636.png"/><Relationship Id="rId542" Type="http://schemas.openxmlformats.org/officeDocument/2006/relationships/customXml" Target="../ink/ink2642.xml"/><Relationship Id="rId541" Type="http://schemas.openxmlformats.org/officeDocument/2006/relationships/image" Target="../media/image2635.png"/><Relationship Id="rId540" Type="http://schemas.openxmlformats.org/officeDocument/2006/relationships/customXml" Target="../ink/ink2641.xml"/><Relationship Id="rId54" Type="http://schemas.openxmlformats.org/officeDocument/2006/relationships/customXml" Target="../ink/ink2398.xml"/><Relationship Id="rId539" Type="http://schemas.openxmlformats.org/officeDocument/2006/relationships/image" Target="../media/image2634.png"/><Relationship Id="rId538" Type="http://schemas.openxmlformats.org/officeDocument/2006/relationships/customXml" Target="../ink/ink2640.xml"/><Relationship Id="rId537" Type="http://schemas.openxmlformats.org/officeDocument/2006/relationships/image" Target="../media/image2633.png"/><Relationship Id="rId536" Type="http://schemas.openxmlformats.org/officeDocument/2006/relationships/customXml" Target="../ink/ink2639.xml"/><Relationship Id="rId535" Type="http://schemas.openxmlformats.org/officeDocument/2006/relationships/image" Target="../media/image2632.png"/><Relationship Id="rId534" Type="http://schemas.openxmlformats.org/officeDocument/2006/relationships/customXml" Target="../ink/ink2638.xml"/><Relationship Id="rId533" Type="http://schemas.openxmlformats.org/officeDocument/2006/relationships/image" Target="../media/image2631.png"/><Relationship Id="rId532" Type="http://schemas.openxmlformats.org/officeDocument/2006/relationships/customXml" Target="../ink/ink2637.xml"/><Relationship Id="rId531" Type="http://schemas.openxmlformats.org/officeDocument/2006/relationships/image" Target="../media/image2630.png"/><Relationship Id="rId530" Type="http://schemas.openxmlformats.org/officeDocument/2006/relationships/customXml" Target="../ink/ink2636.xml"/><Relationship Id="rId53" Type="http://schemas.openxmlformats.org/officeDocument/2006/relationships/image" Target="../media/image2392.png"/><Relationship Id="rId529" Type="http://schemas.openxmlformats.org/officeDocument/2006/relationships/image" Target="../media/image2629.png"/><Relationship Id="rId528" Type="http://schemas.openxmlformats.org/officeDocument/2006/relationships/customXml" Target="../ink/ink2635.xml"/><Relationship Id="rId527" Type="http://schemas.openxmlformats.org/officeDocument/2006/relationships/image" Target="../media/image2628.png"/><Relationship Id="rId526" Type="http://schemas.openxmlformats.org/officeDocument/2006/relationships/customXml" Target="../ink/ink2634.xml"/><Relationship Id="rId525" Type="http://schemas.openxmlformats.org/officeDocument/2006/relationships/image" Target="../media/image2627.png"/><Relationship Id="rId524" Type="http://schemas.openxmlformats.org/officeDocument/2006/relationships/customXml" Target="../ink/ink2633.xml"/><Relationship Id="rId523" Type="http://schemas.openxmlformats.org/officeDocument/2006/relationships/image" Target="../media/image2626.png"/><Relationship Id="rId522" Type="http://schemas.openxmlformats.org/officeDocument/2006/relationships/customXml" Target="../ink/ink2632.xml"/><Relationship Id="rId521" Type="http://schemas.openxmlformats.org/officeDocument/2006/relationships/image" Target="../media/image2625.png"/><Relationship Id="rId520" Type="http://schemas.openxmlformats.org/officeDocument/2006/relationships/customXml" Target="../ink/ink2631.xml"/><Relationship Id="rId52" Type="http://schemas.openxmlformats.org/officeDocument/2006/relationships/customXml" Target="../ink/ink2397.xml"/><Relationship Id="rId519" Type="http://schemas.openxmlformats.org/officeDocument/2006/relationships/image" Target="../media/image2624.png"/><Relationship Id="rId518" Type="http://schemas.openxmlformats.org/officeDocument/2006/relationships/customXml" Target="../ink/ink2630.xml"/><Relationship Id="rId517" Type="http://schemas.openxmlformats.org/officeDocument/2006/relationships/image" Target="../media/image2623.png"/><Relationship Id="rId516" Type="http://schemas.openxmlformats.org/officeDocument/2006/relationships/customXml" Target="../ink/ink2629.xml"/><Relationship Id="rId515" Type="http://schemas.openxmlformats.org/officeDocument/2006/relationships/image" Target="../media/image2622.png"/><Relationship Id="rId514" Type="http://schemas.openxmlformats.org/officeDocument/2006/relationships/customXml" Target="../ink/ink2628.xml"/><Relationship Id="rId513" Type="http://schemas.openxmlformats.org/officeDocument/2006/relationships/image" Target="../media/image2621.png"/><Relationship Id="rId512" Type="http://schemas.openxmlformats.org/officeDocument/2006/relationships/customXml" Target="../ink/ink2627.xml"/><Relationship Id="rId511" Type="http://schemas.openxmlformats.org/officeDocument/2006/relationships/image" Target="../media/image2620.png"/><Relationship Id="rId510" Type="http://schemas.openxmlformats.org/officeDocument/2006/relationships/customXml" Target="../ink/ink2626.xml"/><Relationship Id="rId51" Type="http://schemas.openxmlformats.org/officeDocument/2006/relationships/image" Target="../media/image2391.png"/><Relationship Id="rId509" Type="http://schemas.openxmlformats.org/officeDocument/2006/relationships/image" Target="../media/image2619.png"/><Relationship Id="rId508" Type="http://schemas.openxmlformats.org/officeDocument/2006/relationships/customXml" Target="../ink/ink2625.xml"/><Relationship Id="rId507" Type="http://schemas.openxmlformats.org/officeDocument/2006/relationships/image" Target="../media/image2618.png"/><Relationship Id="rId506" Type="http://schemas.openxmlformats.org/officeDocument/2006/relationships/customXml" Target="../ink/ink2624.xml"/><Relationship Id="rId505" Type="http://schemas.openxmlformats.org/officeDocument/2006/relationships/image" Target="../media/image2617.png"/><Relationship Id="rId504" Type="http://schemas.openxmlformats.org/officeDocument/2006/relationships/customXml" Target="../ink/ink2623.xml"/><Relationship Id="rId503" Type="http://schemas.openxmlformats.org/officeDocument/2006/relationships/image" Target="../media/image2616.png"/><Relationship Id="rId502" Type="http://schemas.openxmlformats.org/officeDocument/2006/relationships/customXml" Target="../ink/ink2622.xml"/><Relationship Id="rId501" Type="http://schemas.openxmlformats.org/officeDocument/2006/relationships/image" Target="../media/image2615.png"/><Relationship Id="rId500" Type="http://schemas.openxmlformats.org/officeDocument/2006/relationships/customXml" Target="../ink/ink2621.xml"/><Relationship Id="rId50" Type="http://schemas.openxmlformats.org/officeDocument/2006/relationships/customXml" Target="../ink/ink2396.xml"/><Relationship Id="rId5" Type="http://schemas.openxmlformats.org/officeDocument/2006/relationships/image" Target="../media/image2368.png"/><Relationship Id="rId499" Type="http://schemas.openxmlformats.org/officeDocument/2006/relationships/image" Target="../media/image2614.png"/><Relationship Id="rId498" Type="http://schemas.openxmlformats.org/officeDocument/2006/relationships/customXml" Target="../ink/ink2620.xml"/><Relationship Id="rId497" Type="http://schemas.openxmlformats.org/officeDocument/2006/relationships/image" Target="../media/image2613.png"/><Relationship Id="rId496" Type="http://schemas.openxmlformats.org/officeDocument/2006/relationships/customXml" Target="../ink/ink2619.xml"/><Relationship Id="rId495" Type="http://schemas.openxmlformats.org/officeDocument/2006/relationships/image" Target="../media/image2612.png"/><Relationship Id="rId494" Type="http://schemas.openxmlformats.org/officeDocument/2006/relationships/customXml" Target="../ink/ink2618.xml"/><Relationship Id="rId493" Type="http://schemas.openxmlformats.org/officeDocument/2006/relationships/image" Target="../media/image2611.png"/><Relationship Id="rId492" Type="http://schemas.openxmlformats.org/officeDocument/2006/relationships/customXml" Target="../ink/ink2617.xml"/><Relationship Id="rId491" Type="http://schemas.openxmlformats.org/officeDocument/2006/relationships/image" Target="../media/image2610.png"/><Relationship Id="rId490" Type="http://schemas.openxmlformats.org/officeDocument/2006/relationships/customXml" Target="../ink/ink2616.xml"/><Relationship Id="rId49" Type="http://schemas.openxmlformats.org/officeDocument/2006/relationships/image" Target="../media/image2390.png"/><Relationship Id="rId489" Type="http://schemas.openxmlformats.org/officeDocument/2006/relationships/image" Target="../media/image2609.png"/><Relationship Id="rId488" Type="http://schemas.openxmlformats.org/officeDocument/2006/relationships/customXml" Target="../ink/ink2615.xml"/><Relationship Id="rId487" Type="http://schemas.openxmlformats.org/officeDocument/2006/relationships/image" Target="../media/image2608.png"/><Relationship Id="rId486" Type="http://schemas.openxmlformats.org/officeDocument/2006/relationships/customXml" Target="../ink/ink2614.xml"/><Relationship Id="rId485" Type="http://schemas.openxmlformats.org/officeDocument/2006/relationships/image" Target="../media/image2607.png"/><Relationship Id="rId484" Type="http://schemas.openxmlformats.org/officeDocument/2006/relationships/customXml" Target="../ink/ink2613.xml"/><Relationship Id="rId483" Type="http://schemas.openxmlformats.org/officeDocument/2006/relationships/image" Target="../media/image2606.png"/><Relationship Id="rId482" Type="http://schemas.openxmlformats.org/officeDocument/2006/relationships/customXml" Target="../ink/ink2612.xml"/><Relationship Id="rId481" Type="http://schemas.openxmlformats.org/officeDocument/2006/relationships/image" Target="../media/image2605.png"/><Relationship Id="rId480" Type="http://schemas.openxmlformats.org/officeDocument/2006/relationships/customXml" Target="../ink/ink2611.xml"/><Relationship Id="rId48" Type="http://schemas.openxmlformats.org/officeDocument/2006/relationships/customXml" Target="../ink/ink2395.xml"/><Relationship Id="rId479" Type="http://schemas.openxmlformats.org/officeDocument/2006/relationships/image" Target="../media/image2604.png"/><Relationship Id="rId478" Type="http://schemas.openxmlformats.org/officeDocument/2006/relationships/customXml" Target="../ink/ink2610.xml"/><Relationship Id="rId477" Type="http://schemas.openxmlformats.org/officeDocument/2006/relationships/image" Target="../media/image2603.png"/><Relationship Id="rId476" Type="http://schemas.openxmlformats.org/officeDocument/2006/relationships/customXml" Target="../ink/ink2609.xml"/><Relationship Id="rId475" Type="http://schemas.openxmlformats.org/officeDocument/2006/relationships/image" Target="../media/image2602.png"/><Relationship Id="rId474" Type="http://schemas.openxmlformats.org/officeDocument/2006/relationships/customXml" Target="../ink/ink2608.xml"/><Relationship Id="rId473" Type="http://schemas.openxmlformats.org/officeDocument/2006/relationships/image" Target="../media/image2601.png"/><Relationship Id="rId472" Type="http://schemas.openxmlformats.org/officeDocument/2006/relationships/customXml" Target="../ink/ink2607.xml"/><Relationship Id="rId471" Type="http://schemas.openxmlformats.org/officeDocument/2006/relationships/image" Target="../media/image2600.png"/><Relationship Id="rId470" Type="http://schemas.openxmlformats.org/officeDocument/2006/relationships/customXml" Target="../ink/ink2606.xml"/><Relationship Id="rId47" Type="http://schemas.openxmlformats.org/officeDocument/2006/relationships/image" Target="../media/image2389.png"/><Relationship Id="rId469" Type="http://schemas.openxmlformats.org/officeDocument/2006/relationships/image" Target="../media/image2599.png"/><Relationship Id="rId468" Type="http://schemas.openxmlformats.org/officeDocument/2006/relationships/customXml" Target="../ink/ink2605.xml"/><Relationship Id="rId467" Type="http://schemas.openxmlformats.org/officeDocument/2006/relationships/image" Target="../media/image2598.png"/><Relationship Id="rId466" Type="http://schemas.openxmlformats.org/officeDocument/2006/relationships/customXml" Target="../ink/ink2604.xml"/><Relationship Id="rId465" Type="http://schemas.openxmlformats.org/officeDocument/2006/relationships/image" Target="../media/image2597.png"/><Relationship Id="rId464" Type="http://schemas.openxmlformats.org/officeDocument/2006/relationships/customXml" Target="../ink/ink2603.xml"/><Relationship Id="rId463" Type="http://schemas.openxmlformats.org/officeDocument/2006/relationships/image" Target="../media/image2596.png"/><Relationship Id="rId462" Type="http://schemas.openxmlformats.org/officeDocument/2006/relationships/customXml" Target="../ink/ink2602.xml"/><Relationship Id="rId461" Type="http://schemas.openxmlformats.org/officeDocument/2006/relationships/image" Target="../media/image2595.png"/><Relationship Id="rId460" Type="http://schemas.openxmlformats.org/officeDocument/2006/relationships/customXml" Target="../ink/ink2601.xml"/><Relationship Id="rId46" Type="http://schemas.openxmlformats.org/officeDocument/2006/relationships/customXml" Target="../ink/ink2394.xml"/><Relationship Id="rId459" Type="http://schemas.openxmlformats.org/officeDocument/2006/relationships/image" Target="../media/image2594.png"/><Relationship Id="rId458" Type="http://schemas.openxmlformats.org/officeDocument/2006/relationships/customXml" Target="../ink/ink2600.xml"/><Relationship Id="rId457" Type="http://schemas.openxmlformats.org/officeDocument/2006/relationships/image" Target="../media/image2593.png"/><Relationship Id="rId456" Type="http://schemas.openxmlformats.org/officeDocument/2006/relationships/customXml" Target="../ink/ink2599.xml"/><Relationship Id="rId455" Type="http://schemas.openxmlformats.org/officeDocument/2006/relationships/image" Target="../media/image2592.png"/><Relationship Id="rId454" Type="http://schemas.openxmlformats.org/officeDocument/2006/relationships/customXml" Target="../ink/ink2598.xml"/><Relationship Id="rId453" Type="http://schemas.openxmlformats.org/officeDocument/2006/relationships/image" Target="../media/image2591.png"/><Relationship Id="rId452" Type="http://schemas.openxmlformats.org/officeDocument/2006/relationships/customXml" Target="../ink/ink2597.xml"/><Relationship Id="rId451" Type="http://schemas.openxmlformats.org/officeDocument/2006/relationships/image" Target="../media/image2590.png"/><Relationship Id="rId450" Type="http://schemas.openxmlformats.org/officeDocument/2006/relationships/customXml" Target="../ink/ink2596.xml"/><Relationship Id="rId45" Type="http://schemas.openxmlformats.org/officeDocument/2006/relationships/image" Target="../media/image2388.png"/><Relationship Id="rId449" Type="http://schemas.openxmlformats.org/officeDocument/2006/relationships/image" Target="../media/image2589.png"/><Relationship Id="rId448" Type="http://schemas.openxmlformats.org/officeDocument/2006/relationships/customXml" Target="../ink/ink2595.xml"/><Relationship Id="rId447" Type="http://schemas.openxmlformats.org/officeDocument/2006/relationships/image" Target="../media/image2588.png"/><Relationship Id="rId446" Type="http://schemas.openxmlformats.org/officeDocument/2006/relationships/customXml" Target="../ink/ink2594.xml"/><Relationship Id="rId445" Type="http://schemas.openxmlformats.org/officeDocument/2006/relationships/image" Target="../media/image2587.png"/><Relationship Id="rId444" Type="http://schemas.openxmlformats.org/officeDocument/2006/relationships/customXml" Target="../ink/ink2593.xml"/><Relationship Id="rId443" Type="http://schemas.openxmlformats.org/officeDocument/2006/relationships/image" Target="../media/image2586.png"/><Relationship Id="rId442" Type="http://schemas.openxmlformats.org/officeDocument/2006/relationships/customXml" Target="../ink/ink2592.xml"/><Relationship Id="rId441" Type="http://schemas.openxmlformats.org/officeDocument/2006/relationships/image" Target="../media/image2585.png"/><Relationship Id="rId440" Type="http://schemas.openxmlformats.org/officeDocument/2006/relationships/customXml" Target="../ink/ink2591.xml"/><Relationship Id="rId44" Type="http://schemas.openxmlformats.org/officeDocument/2006/relationships/customXml" Target="../ink/ink2393.xml"/><Relationship Id="rId439" Type="http://schemas.openxmlformats.org/officeDocument/2006/relationships/image" Target="../media/image2584.png"/><Relationship Id="rId438" Type="http://schemas.openxmlformats.org/officeDocument/2006/relationships/customXml" Target="../ink/ink2590.xml"/><Relationship Id="rId437" Type="http://schemas.openxmlformats.org/officeDocument/2006/relationships/image" Target="../media/image2583.png"/><Relationship Id="rId436" Type="http://schemas.openxmlformats.org/officeDocument/2006/relationships/customXml" Target="../ink/ink2589.xml"/><Relationship Id="rId435" Type="http://schemas.openxmlformats.org/officeDocument/2006/relationships/image" Target="../media/image2582.png"/><Relationship Id="rId434" Type="http://schemas.openxmlformats.org/officeDocument/2006/relationships/customXml" Target="../ink/ink2588.xml"/><Relationship Id="rId433" Type="http://schemas.openxmlformats.org/officeDocument/2006/relationships/image" Target="../media/image2581.png"/><Relationship Id="rId432" Type="http://schemas.openxmlformats.org/officeDocument/2006/relationships/customXml" Target="../ink/ink2587.xml"/><Relationship Id="rId431" Type="http://schemas.openxmlformats.org/officeDocument/2006/relationships/image" Target="../media/image2580.png"/><Relationship Id="rId430" Type="http://schemas.openxmlformats.org/officeDocument/2006/relationships/customXml" Target="../ink/ink2586.xml"/><Relationship Id="rId43" Type="http://schemas.openxmlformats.org/officeDocument/2006/relationships/image" Target="../media/image2387.png"/><Relationship Id="rId429" Type="http://schemas.openxmlformats.org/officeDocument/2006/relationships/image" Target="../media/image2579.png"/><Relationship Id="rId428" Type="http://schemas.openxmlformats.org/officeDocument/2006/relationships/customXml" Target="../ink/ink2585.xml"/><Relationship Id="rId427" Type="http://schemas.openxmlformats.org/officeDocument/2006/relationships/image" Target="../media/image2578.png"/><Relationship Id="rId426" Type="http://schemas.openxmlformats.org/officeDocument/2006/relationships/customXml" Target="../ink/ink2584.xml"/><Relationship Id="rId425" Type="http://schemas.openxmlformats.org/officeDocument/2006/relationships/image" Target="../media/image2577.png"/><Relationship Id="rId424" Type="http://schemas.openxmlformats.org/officeDocument/2006/relationships/customXml" Target="../ink/ink2583.xml"/><Relationship Id="rId423" Type="http://schemas.openxmlformats.org/officeDocument/2006/relationships/image" Target="../media/image2576.png"/><Relationship Id="rId422" Type="http://schemas.openxmlformats.org/officeDocument/2006/relationships/customXml" Target="../ink/ink2582.xml"/><Relationship Id="rId421" Type="http://schemas.openxmlformats.org/officeDocument/2006/relationships/image" Target="../media/image2575.png"/><Relationship Id="rId420" Type="http://schemas.openxmlformats.org/officeDocument/2006/relationships/customXml" Target="../ink/ink2581.xml"/><Relationship Id="rId42" Type="http://schemas.openxmlformats.org/officeDocument/2006/relationships/customXml" Target="../ink/ink2392.xml"/><Relationship Id="rId419" Type="http://schemas.openxmlformats.org/officeDocument/2006/relationships/image" Target="../media/image2574.png"/><Relationship Id="rId418" Type="http://schemas.openxmlformats.org/officeDocument/2006/relationships/customXml" Target="../ink/ink2580.xml"/><Relationship Id="rId417" Type="http://schemas.openxmlformats.org/officeDocument/2006/relationships/image" Target="../media/image2573.png"/><Relationship Id="rId416" Type="http://schemas.openxmlformats.org/officeDocument/2006/relationships/customXml" Target="../ink/ink2579.xml"/><Relationship Id="rId415" Type="http://schemas.openxmlformats.org/officeDocument/2006/relationships/image" Target="../media/image2572.png"/><Relationship Id="rId414" Type="http://schemas.openxmlformats.org/officeDocument/2006/relationships/customXml" Target="../ink/ink2578.xml"/><Relationship Id="rId413" Type="http://schemas.openxmlformats.org/officeDocument/2006/relationships/image" Target="../media/image2571.png"/><Relationship Id="rId412" Type="http://schemas.openxmlformats.org/officeDocument/2006/relationships/customXml" Target="../ink/ink2577.xml"/><Relationship Id="rId411" Type="http://schemas.openxmlformats.org/officeDocument/2006/relationships/image" Target="../media/image2570.png"/><Relationship Id="rId410" Type="http://schemas.openxmlformats.org/officeDocument/2006/relationships/customXml" Target="../ink/ink2576.xml"/><Relationship Id="rId41" Type="http://schemas.openxmlformats.org/officeDocument/2006/relationships/image" Target="../media/image2386.png"/><Relationship Id="rId409" Type="http://schemas.openxmlformats.org/officeDocument/2006/relationships/image" Target="../media/image2569.png"/><Relationship Id="rId408" Type="http://schemas.openxmlformats.org/officeDocument/2006/relationships/customXml" Target="../ink/ink2575.xml"/><Relationship Id="rId407" Type="http://schemas.openxmlformats.org/officeDocument/2006/relationships/image" Target="../media/image2568.png"/><Relationship Id="rId406" Type="http://schemas.openxmlformats.org/officeDocument/2006/relationships/customXml" Target="../ink/ink2574.xml"/><Relationship Id="rId405" Type="http://schemas.openxmlformats.org/officeDocument/2006/relationships/image" Target="../media/image2567.png"/><Relationship Id="rId404" Type="http://schemas.openxmlformats.org/officeDocument/2006/relationships/customXml" Target="../ink/ink2573.xml"/><Relationship Id="rId403" Type="http://schemas.openxmlformats.org/officeDocument/2006/relationships/image" Target="../media/image2566.png"/><Relationship Id="rId402" Type="http://schemas.openxmlformats.org/officeDocument/2006/relationships/customXml" Target="../ink/ink2572.xml"/><Relationship Id="rId401" Type="http://schemas.openxmlformats.org/officeDocument/2006/relationships/image" Target="../media/image2565.png"/><Relationship Id="rId400" Type="http://schemas.openxmlformats.org/officeDocument/2006/relationships/customXml" Target="../ink/ink2571.xml"/><Relationship Id="rId40" Type="http://schemas.openxmlformats.org/officeDocument/2006/relationships/customXml" Target="../ink/ink2391.xml"/><Relationship Id="rId4" Type="http://schemas.openxmlformats.org/officeDocument/2006/relationships/customXml" Target="../ink/ink2373.xml"/><Relationship Id="rId399" Type="http://schemas.openxmlformats.org/officeDocument/2006/relationships/image" Target="../media/image2564.png"/><Relationship Id="rId398" Type="http://schemas.openxmlformats.org/officeDocument/2006/relationships/customXml" Target="../ink/ink2570.xml"/><Relationship Id="rId397" Type="http://schemas.openxmlformats.org/officeDocument/2006/relationships/image" Target="../media/image2563.png"/><Relationship Id="rId396" Type="http://schemas.openxmlformats.org/officeDocument/2006/relationships/customXml" Target="../ink/ink2569.xml"/><Relationship Id="rId395" Type="http://schemas.openxmlformats.org/officeDocument/2006/relationships/image" Target="../media/image2562.png"/><Relationship Id="rId394" Type="http://schemas.openxmlformats.org/officeDocument/2006/relationships/customXml" Target="../ink/ink2568.xml"/><Relationship Id="rId393" Type="http://schemas.openxmlformats.org/officeDocument/2006/relationships/image" Target="../media/image2561.png"/><Relationship Id="rId392" Type="http://schemas.openxmlformats.org/officeDocument/2006/relationships/customXml" Target="../ink/ink2567.xml"/><Relationship Id="rId391" Type="http://schemas.openxmlformats.org/officeDocument/2006/relationships/image" Target="../media/image2560.png"/><Relationship Id="rId390" Type="http://schemas.openxmlformats.org/officeDocument/2006/relationships/customXml" Target="../ink/ink2566.xml"/><Relationship Id="rId39" Type="http://schemas.openxmlformats.org/officeDocument/2006/relationships/image" Target="../media/image2385.png"/><Relationship Id="rId389" Type="http://schemas.openxmlformats.org/officeDocument/2006/relationships/image" Target="../media/image2559.png"/><Relationship Id="rId388" Type="http://schemas.openxmlformats.org/officeDocument/2006/relationships/customXml" Target="../ink/ink2565.xml"/><Relationship Id="rId387" Type="http://schemas.openxmlformats.org/officeDocument/2006/relationships/image" Target="../media/image2558.png"/><Relationship Id="rId386" Type="http://schemas.openxmlformats.org/officeDocument/2006/relationships/customXml" Target="../ink/ink2564.xml"/><Relationship Id="rId385" Type="http://schemas.openxmlformats.org/officeDocument/2006/relationships/image" Target="../media/image2557.png"/><Relationship Id="rId384" Type="http://schemas.openxmlformats.org/officeDocument/2006/relationships/customXml" Target="../ink/ink2563.xml"/><Relationship Id="rId383" Type="http://schemas.openxmlformats.org/officeDocument/2006/relationships/image" Target="../media/image2556.png"/><Relationship Id="rId382" Type="http://schemas.openxmlformats.org/officeDocument/2006/relationships/customXml" Target="../ink/ink2562.xml"/><Relationship Id="rId381" Type="http://schemas.openxmlformats.org/officeDocument/2006/relationships/image" Target="../media/image2555.png"/><Relationship Id="rId380" Type="http://schemas.openxmlformats.org/officeDocument/2006/relationships/customXml" Target="../ink/ink2561.xml"/><Relationship Id="rId38" Type="http://schemas.openxmlformats.org/officeDocument/2006/relationships/customXml" Target="../ink/ink2390.xml"/><Relationship Id="rId379" Type="http://schemas.openxmlformats.org/officeDocument/2006/relationships/image" Target="../media/image2554.png"/><Relationship Id="rId378" Type="http://schemas.openxmlformats.org/officeDocument/2006/relationships/customXml" Target="../ink/ink2560.xml"/><Relationship Id="rId377" Type="http://schemas.openxmlformats.org/officeDocument/2006/relationships/image" Target="../media/image2553.png"/><Relationship Id="rId376" Type="http://schemas.openxmlformats.org/officeDocument/2006/relationships/customXml" Target="../ink/ink2559.xml"/><Relationship Id="rId375" Type="http://schemas.openxmlformats.org/officeDocument/2006/relationships/image" Target="../media/image2552.png"/><Relationship Id="rId374" Type="http://schemas.openxmlformats.org/officeDocument/2006/relationships/customXml" Target="../ink/ink2558.xml"/><Relationship Id="rId373" Type="http://schemas.openxmlformats.org/officeDocument/2006/relationships/image" Target="../media/image2551.png"/><Relationship Id="rId372" Type="http://schemas.openxmlformats.org/officeDocument/2006/relationships/customXml" Target="../ink/ink2557.xml"/><Relationship Id="rId371" Type="http://schemas.openxmlformats.org/officeDocument/2006/relationships/image" Target="../media/image2550.png"/><Relationship Id="rId370" Type="http://schemas.openxmlformats.org/officeDocument/2006/relationships/customXml" Target="../ink/ink2556.xml"/><Relationship Id="rId37" Type="http://schemas.openxmlformats.org/officeDocument/2006/relationships/image" Target="../media/image2384.png"/><Relationship Id="rId369" Type="http://schemas.openxmlformats.org/officeDocument/2006/relationships/image" Target="../media/image2549.png"/><Relationship Id="rId368" Type="http://schemas.openxmlformats.org/officeDocument/2006/relationships/customXml" Target="../ink/ink2555.xml"/><Relationship Id="rId367" Type="http://schemas.openxmlformats.org/officeDocument/2006/relationships/image" Target="../media/image2548.png"/><Relationship Id="rId366" Type="http://schemas.openxmlformats.org/officeDocument/2006/relationships/customXml" Target="../ink/ink2554.xml"/><Relationship Id="rId365" Type="http://schemas.openxmlformats.org/officeDocument/2006/relationships/image" Target="../media/image2547.png"/><Relationship Id="rId364" Type="http://schemas.openxmlformats.org/officeDocument/2006/relationships/customXml" Target="../ink/ink2553.xml"/><Relationship Id="rId363" Type="http://schemas.openxmlformats.org/officeDocument/2006/relationships/image" Target="../media/image2546.png"/><Relationship Id="rId362" Type="http://schemas.openxmlformats.org/officeDocument/2006/relationships/customXml" Target="../ink/ink2552.xml"/><Relationship Id="rId361" Type="http://schemas.openxmlformats.org/officeDocument/2006/relationships/image" Target="../media/image2545.png"/><Relationship Id="rId360" Type="http://schemas.openxmlformats.org/officeDocument/2006/relationships/customXml" Target="../ink/ink2551.xml"/><Relationship Id="rId36" Type="http://schemas.openxmlformats.org/officeDocument/2006/relationships/customXml" Target="../ink/ink2389.xml"/><Relationship Id="rId359" Type="http://schemas.openxmlformats.org/officeDocument/2006/relationships/image" Target="../media/image2544.png"/><Relationship Id="rId358" Type="http://schemas.openxmlformats.org/officeDocument/2006/relationships/customXml" Target="../ink/ink2550.xml"/><Relationship Id="rId357" Type="http://schemas.openxmlformats.org/officeDocument/2006/relationships/image" Target="../media/image2543.png"/><Relationship Id="rId356" Type="http://schemas.openxmlformats.org/officeDocument/2006/relationships/customXml" Target="../ink/ink2549.xml"/><Relationship Id="rId355" Type="http://schemas.openxmlformats.org/officeDocument/2006/relationships/image" Target="../media/image2542.png"/><Relationship Id="rId354" Type="http://schemas.openxmlformats.org/officeDocument/2006/relationships/customXml" Target="../ink/ink2548.xml"/><Relationship Id="rId353" Type="http://schemas.openxmlformats.org/officeDocument/2006/relationships/image" Target="../media/image1446.png"/><Relationship Id="rId352" Type="http://schemas.openxmlformats.org/officeDocument/2006/relationships/customXml" Target="../ink/ink2547.xml"/><Relationship Id="rId351" Type="http://schemas.openxmlformats.org/officeDocument/2006/relationships/image" Target="../media/image2541.png"/><Relationship Id="rId350" Type="http://schemas.openxmlformats.org/officeDocument/2006/relationships/customXml" Target="../ink/ink2546.xml"/><Relationship Id="rId35" Type="http://schemas.openxmlformats.org/officeDocument/2006/relationships/image" Target="../media/image2383.png"/><Relationship Id="rId349" Type="http://schemas.openxmlformats.org/officeDocument/2006/relationships/image" Target="../media/image2540.png"/><Relationship Id="rId348" Type="http://schemas.openxmlformats.org/officeDocument/2006/relationships/customXml" Target="../ink/ink2545.xml"/><Relationship Id="rId347" Type="http://schemas.openxmlformats.org/officeDocument/2006/relationships/image" Target="../media/image2539.png"/><Relationship Id="rId346" Type="http://schemas.openxmlformats.org/officeDocument/2006/relationships/customXml" Target="../ink/ink2544.xml"/><Relationship Id="rId345" Type="http://schemas.openxmlformats.org/officeDocument/2006/relationships/image" Target="../media/image2538.png"/><Relationship Id="rId344" Type="http://schemas.openxmlformats.org/officeDocument/2006/relationships/customXml" Target="../ink/ink2543.xml"/><Relationship Id="rId343" Type="http://schemas.openxmlformats.org/officeDocument/2006/relationships/image" Target="../media/image2537.png"/><Relationship Id="rId342" Type="http://schemas.openxmlformats.org/officeDocument/2006/relationships/customXml" Target="../ink/ink2542.xml"/><Relationship Id="rId341" Type="http://schemas.openxmlformats.org/officeDocument/2006/relationships/image" Target="../media/image2536.png"/><Relationship Id="rId340" Type="http://schemas.openxmlformats.org/officeDocument/2006/relationships/customXml" Target="../ink/ink2541.xml"/><Relationship Id="rId34" Type="http://schemas.openxmlformats.org/officeDocument/2006/relationships/customXml" Target="../ink/ink2388.xml"/><Relationship Id="rId339" Type="http://schemas.openxmlformats.org/officeDocument/2006/relationships/image" Target="../media/image2535.png"/><Relationship Id="rId338" Type="http://schemas.openxmlformats.org/officeDocument/2006/relationships/customXml" Target="../ink/ink2540.xml"/><Relationship Id="rId337" Type="http://schemas.openxmlformats.org/officeDocument/2006/relationships/image" Target="../media/image2534.png"/><Relationship Id="rId336" Type="http://schemas.openxmlformats.org/officeDocument/2006/relationships/customXml" Target="../ink/ink2539.xml"/><Relationship Id="rId335" Type="http://schemas.openxmlformats.org/officeDocument/2006/relationships/image" Target="../media/image2533.png"/><Relationship Id="rId334" Type="http://schemas.openxmlformats.org/officeDocument/2006/relationships/customXml" Target="../ink/ink2538.xml"/><Relationship Id="rId333" Type="http://schemas.openxmlformats.org/officeDocument/2006/relationships/image" Target="../media/image2532.png"/><Relationship Id="rId332" Type="http://schemas.openxmlformats.org/officeDocument/2006/relationships/customXml" Target="../ink/ink2537.xml"/><Relationship Id="rId331" Type="http://schemas.openxmlformats.org/officeDocument/2006/relationships/image" Target="../media/image2531.png"/><Relationship Id="rId330" Type="http://schemas.openxmlformats.org/officeDocument/2006/relationships/customXml" Target="../ink/ink2536.xml"/><Relationship Id="rId33" Type="http://schemas.openxmlformats.org/officeDocument/2006/relationships/image" Target="../media/image2382.png"/><Relationship Id="rId329" Type="http://schemas.openxmlformats.org/officeDocument/2006/relationships/image" Target="../media/image2530.png"/><Relationship Id="rId328" Type="http://schemas.openxmlformats.org/officeDocument/2006/relationships/customXml" Target="../ink/ink2535.xml"/><Relationship Id="rId327" Type="http://schemas.openxmlformats.org/officeDocument/2006/relationships/image" Target="../media/image2529.png"/><Relationship Id="rId326" Type="http://schemas.openxmlformats.org/officeDocument/2006/relationships/customXml" Target="../ink/ink2534.xml"/><Relationship Id="rId325" Type="http://schemas.openxmlformats.org/officeDocument/2006/relationships/image" Target="../media/image2528.png"/><Relationship Id="rId324" Type="http://schemas.openxmlformats.org/officeDocument/2006/relationships/customXml" Target="../ink/ink2533.xml"/><Relationship Id="rId323" Type="http://schemas.openxmlformats.org/officeDocument/2006/relationships/image" Target="../media/image2527.png"/><Relationship Id="rId322" Type="http://schemas.openxmlformats.org/officeDocument/2006/relationships/customXml" Target="../ink/ink2532.xml"/><Relationship Id="rId321" Type="http://schemas.openxmlformats.org/officeDocument/2006/relationships/image" Target="../media/image2526.png"/><Relationship Id="rId320" Type="http://schemas.openxmlformats.org/officeDocument/2006/relationships/customXml" Target="../ink/ink2531.xml"/><Relationship Id="rId32" Type="http://schemas.openxmlformats.org/officeDocument/2006/relationships/customXml" Target="../ink/ink2387.xml"/><Relationship Id="rId319" Type="http://schemas.openxmlformats.org/officeDocument/2006/relationships/image" Target="../media/image2525.png"/><Relationship Id="rId318" Type="http://schemas.openxmlformats.org/officeDocument/2006/relationships/customXml" Target="../ink/ink2530.xml"/><Relationship Id="rId317" Type="http://schemas.openxmlformats.org/officeDocument/2006/relationships/image" Target="../media/image2524.png"/><Relationship Id="rId316" Type="http://schemas.openxmlformats.org/officeDocument/2006/relationships/customXml" Target="../ink/ink2529.xml"/><Relationship Id="rId315" Type="http://schemas.openxmlformats.org/officeDocument/2006/relationships/image" Target="../media/image2523.png"/><Relationship Id="rId314" Type="http://schemas.openxmlformats.org/officeDocument/2006/relationships/customXml" Target="../ink/ink2528.xml"/><Relationship Id="rId313" Type="http://schemas.openxmlformats.org/officeDocument/2006/relationships/image" Target="../media/image2522.png"/><Relationship Id="rId312" Type="http://schemas.openxmlformats.org/officeDocument/2006/relationships/customXml" Target="../ink/ink2527.xml"/><Relationship Id="rId311" Type="http://schemas.openxmlformats.org/officeDocument/2006/relationships/image" Target="../media/image2521.png"/><Relationship Id="rId310" Type="http://schemas.openxmlformats.org/officeDocument/2006/relationships/customXml" Target="../ink/ink2526.xml"/><Relationship Id="rId31" Type="http://schemas.openxmlformats.org/officeDocument/2006/relationships/image" Target="../media/image2381.png"/><Relationship Id="rId309" Type="http://schemas.openxmlformats.org/officeDocument/2006/relationships/image" Target="../media/image2520.png"/><Relationship Id="rId308" Type="http://schemas.openxmlformats.org/officeDocument/2006/relationships/customXml" Target="../ink/ink2525.xml"/><Relationship Id="rId307" Type="http://schemas.openxmlformats.org/officeDocument/2006/relationships/image" Target="../media/image2519.png"/><Relationship Id="rId306" Type="http://schemas.openxmlformats.org/officeDocument/2006/relationships/customXml" Target="../ink/ink2524.xml"/><Relationship Id="rId305" Type="http://schemas.openxmlformats.org/officeDocument/2006/relationships/image" Target="../media/image2518.png"/><Relationship Id="rId304" Type="http://schemas.openxmlformats.org/officeDocument/2006/relationships/customXml" Target="../ink/ink2523.xml"/><Relationship Id="rId303" Type="http://schemas.openxmlformats.org/officeDocument/2006/relationships/image" Target="../media/image2517.png"/><Relationship Id="rId302" Type="http://schemas.openxmlformats.org/officeDocument/2006/relationships/customXml" Target="../ink/ink2522.xml"/><Relationship Id="rId301" Type="http://schemas.openxmlformats.org/officeDocument/2006/relationships/image" Target="../media/image2516.png"/><Relationship Id="rId300" Type="http://schemas.openxmlformats.org/officeDocument/2006/relationships/customXml" Target="../ink/ink2521.xml"/><Relationship Id="rId30" Type="http://schemas.openxmlformats.org/officeDocument/2006/relationships/customXml" Target="../ink/ink2386.xml"/><Relationship Id="rId3" Type="http://schemas.openxmlformats.org/officeDocument/2006/relationships/image" Target="../media/image2367.png"/><Relationship Id="rId299" Type="http://schemas.openxmlformats.org/officeDocument/2006/relationships/image" Target="../media/image2515.png"/><Relationship Id="rId298" Type="http://schemas.openxmlformats.org/officeDocument/2006/relationships/customXml" Target="../ink/ink2520.xml"/><Relationship Id="rId297" Type="http://schemas.openxmlformats.org/officeDocument/2006/relationships/image" Target="../media/image2514.png"/><Relationship Id="rId296" Type="http://schemas.openxmlformats.org/officeDocument/2006/relationships/customXml" Target="../ink/ink2519.xml"/><Relationship Id="rId295" Type="http://schemas.openxmlformats.org/officeDocument/2006/relationships/image" Target="../media/image2513.png"/><Relationship Id="rId294" Type="http://schemas.openxmlformats.org/officeDocument/2006/relationships/customXml" Target="../ink/ink2518.xml"/><Relationship Id="rId293" Type="http://schemas.openxmlformats.org/officeDocument/2006/relationships/image" Target="../media/image2512.png"/><Relationship Id="rId292" Type="http://schemas.openxmlformats.org/officeDocument/2006/relationships/customXml" Target="../ink/ink2517.xml"/><Relationship Id="rId291" Type="http://schemas.openxmlformats.org/officeDocument/2006/relationships/image" Target="../media/image2511.png"/><Relationship Id="rId290" Type="http://schemas.openxmlformats.org/officeDocument/2006/relationships/customXml" Target="../ink/ink2516.xml"/><Relationship Id="rId29" Type="http://schemas.openxmlformats.org/officeDocument/2006/relationships/image" Target="../media/image2380.png"/><Relationship Id="rId289" Type="http://schemas.openxmlformats.org/officeDocument/2006/relationships/image" Target="../media/image2510.png"/><Relationship Id="rId288" Type="http://schemas.openxmlformats.org/officeDocument/2006/relationships/customXml" Target="../ink/ink2515.xml"/><Relationship Id="rId287" Type="http://schemas.openxmlformats.org/officeDocument/2006/relationships/image" Target="../media/image2509.png"/><Relationship Id="rId286" Type="http://schemas.openxmlformats.org/officeDocument/2006/relationships/customXml" Target="../ink/ink2514.xml"/><Relationship Id="rId285" Type="http://schemas.openxmlformats.org/officeDocument/2006/relationships/image" Target="../media/image2508.png"/><Relationship Id="rId284" Type="http://schemas.openxmlformats.org/officeDocument/2006/relationships/customXml" Target="../ink/ink2513.xml"/><Relationship Id="rId283" Type="http://schemas.openxmlformats.org/officeDocument/2006/relationships/image" Target="../media/image2507.png"/><Relationship Id="rId282" Type="http://schemas.openxmlformats.org/officeDocument/2006/relationships/customXml" Target="../ink/ink2512.xml"/><Relationship Id="rId281" Type="http://schemas.openxmlformats.org/officeDocument/2006/relationships/image" Target="../media/image2506.png"/><Relationship Id="rId280" Type="http://schemas.openxmlformats.org/officeDocument/2006/relationships/customXml" Target="../ink/ink2511.xml"/><Relationship Id="rId28" Type="http://schemas.openxmlformats.org/officeDocument/2006/relationships/customXml" Target="../ink/ink2385.xml"/><Relationship Id="rId279" Type="http://schemas.openxmlformats.org/officeDocument/2006/relationships/image" Target="../media/image2505.png"/><Relationship Id="rId278" Type="http://schemas.openxmlformats.org/officeDocument/2006/relationships/customXml" Target="../ink/ink2510.xml"/><Relationship Id="rId277" Type="http://schemas.openxmlformats.org/officeDocument/2006/relationships/image" Target="../media/image2504.png"/><Relationship Id="rId276" Type="http://schemas.openxmlformats.org/officeDocument/2006/relationships/customXml" Target="../ink/ink2509.xml"/><Relationship Id="rId275" Type="http://schemas.openxmlformats.org/officeDocument/2006/relationships/image" Target="../media/image2503.png"/><Relationship Id="rId274" Type="http://schemas.openxmlformats.org/officeDocument/2006/relationships/customXml" Target="../ink/ink2508.xml"/><Relationship Id="rId273" Type="http://schemas.openxmlformats.org/officeDocument/2006/relationships/image" Target="../media/image2502.png"/><Relationship Id="rId272" Type="http://schemas.openxmlformats.org/officeDocument/2006/relationships/customXml" Target="../ink/ink2507.xml"/><Relationship Id="rId271" Type="http://schemas.openxmlformats.org/officeDocument/2006/relationships/image" Target="../media/image2501.png"/><Relationship Id="rId270" Type="http://schemas.openxmlformats.org/officeDocument/2006/relationships/customXml" Target="../ink/ink2506.xml"/><Relationship Id="rId27" Type="http://schemas.openxmlformats.org/officeDocument/2006/relationships/image" Target="../media/image2379.png"/><Relationship Id="rId269" Type="http://schemas.openxmlformats.org/officeDocument/2006/relationships/image" Target="../media/image2500.png"/><Relationship Id="rId268" Type="http://schemas.openxmlformats.org/officeDocument/2006/relationships/customXml" Target="../ink/ink2505.xml"/><Relationship Id="rId267" Type="http://schemas.openxmlformats.org/officeDocument/2006/relationships/image" Target="../media/image2499.png"/><Relationship Id="rId266" Type="http://schemas.openxmlformats.org/officeDocument/2006/relationships/customXml" Target="../ink/ink2504.xml"/><Relationship Id="rId265" Type="http://schemas.openxmlformats.org/officeDocument/2006/relationships/image" Target="../media/image2498.png"/><Relationship Id="rId264" Type="http://schemas.openxmlformats.org/officeDocument/2006/relationships/customXml" Target="../ink/ink2503.xml"/><Relationship Id="rId263" Type="http://schemas.openxmlformats.org/officeDocument/2006/relationships/image" Target="../media/image2497.png"/><Relationship Id="rId262" Type="http://schemas.openxmlformats.org/officeDocument/2006/relationships/customXml" Target="../ink/ink2502.xml"/><Relationship Id="rId261" Type="http://schemas.openxmlformats.org/officeDocument/2006/relationships/image" Target="../media/image2496.png"/><Relationship Id="rId260" Type="http://schemas.openxmlformats.org/officeDocument/2006/relationships/customXml" Target="../ink/ink2501.xml"/><Relationship Id="rId26" Type="http://schemas.openxmlformats.org/officeDocument/2006/relationships/customXml" Target="../ink/ink2384.xml"/><Relationship Id="rId259" Type="http://schemas.openxmlformats.org/officeDocument/2006/relationships/image" Target="../media/image2495.png"/><Relationship Id="rId258" Type="http://schemas.openxmlformats.org/officeDocument/2006/relationships/customXml" Target="../ink/ink2500.xml"/><Relationship Id="rId257" Type="http://schemas.openxmlformats.org/officeDocument/2006/relationships/image" Target="../media/image2494.png"/><Relationship Id="rId256" Type="http://schemas.openxmlformats.org/officeDocument/2006/relationships/customXml" Target="../ink/ink2499.xml"/><Relationship Id="rId255" Type="http://schemas.openxmlformats.org/officeDocument/2006/relationships/image" Target="../media/image2493.png"/><Relationship Id="rId254" Type="http://schemas.openxmlformats.org/officeDocument/2006/relationships/customXml" Target="../ink/ink2498.xml"/><Relationship Id="rId253" Type="http://schemas.openxmlformats.org/officeDocument/2006/relationships/image" Target="../media/image2492.png"/><Relationship Id="rId252" Type="http://schemas.openxmlformats.org/officeDocument/2006/relationships/customXml" Target="../ink/ink2497.xml"/><Relationship Id="rId251" Type="http://schemas.openxmlformats.org/officeDocument/2006/relationships/image" Target="../media/image2491.png"/><Relationship Id="rId250" Type="http://schemas.openxmlformats.org/officeDocument/2006/relationships/customXml" Target="../ink/ink2496.xml"/><Relationship Id="rId25" Type="http://schemas.openxmlformats.org/officeDocument/2006/relationships/image" Target="../media/image2378.png"/><Relationship Id="rId249" Type="http://schemas.openxmlformats.org/officeDocument/2006/relationships/image" Target="../media/image2490.png"/><Relationship Id="rId248" Type="http://schemas.openxmlformats.org/officeDocument/2006/relationships/customXml" Target="../ink/ink2495.xml"/><Relationship Id="rId247" Type="http://schemas.openxmlformats.org/officeDocument/2006/relationships/image" Target="../media/image2489.png"/><Relationship Id="rId246" Type="http://schemas.openxmlformats.org/officeDocument/2006/relationships/customXml" Target="../ink/ink2494.xml"/><Relationship Id="rId245" Type="http://schemas.openxmlformats.org/officeDocument/2006/relationships/image" Target="../media/image2488.png"/><Relationship Id="rId244" Type="http://schemas.openxmlformats.org/officeDocument/2006/relationships/customXml" Target="../ink/ink2493.xml"/><Relationship Id="rId243" Type="http://schemas.openxmlformats.org/officeDocument/2006/relationships/image" Target="../media/image2487.png"/><Relationship Id="rId242" Type="http://schemas.openxmlformats.org/officeDocument/2006/relationships/customXml" Target="../ink/ink2492.xml"/><Relationship Id="rId241" Type="http://schemas.openxmlformats.org/officeDocument/2006/relationships/image" Target="../media/image2486.png"/><Relationship Id="rId240" Type="http://schemas.openxmlformats.org/officeDocument/2006/relationships/customXml" Target="../ink/ink2491.xml"/><Relationship Id="rId24" Type="http://schemas.openxmlformats.org/officeDocument/2006/relationships/customXml" Target="../ink/ink2383.xml"/><Relationship Id="rId239" Type="http://schemas.openxmlformats.org/officeDocument/2006/relationships/image" Target="../media/image2485.png"/><Relationship Id="rId238" Type="http://schemas.openxmlformats.org/officeDocument/2006/relationships/customXml" Target="../ink/ink2490.xml"/><Relationship Id="rId237" Type="http://schemas.openxmlformats.org/officeDocument/2006/relationships/image" Target="../media/image2484.png"/><Relationship Id="rId236" Type="http://schemas.openxmlformats.org/officeDocument/2006/relationships/customXml" Target="../ink/ink2489.xml"/><Relationship Id="rId235" Type="http://schemas.openxmlformats.org/officeDocument/2006/relationships/image" Target="../media/image2483.png"/><Relationship Id="rId234" Type="http://schemas.openxmlformats.org/officeDocument/2006/relationships/customXml" Target="../ink/ink2488.xml"/><Relationship Id="rId233" Type="http://schemas.openxmlformats.org/officeDocument/2006/relationships/image" Target="../media/image2482.png"/><Relationship Id="rId232" Type="http://schemas.openxmlformats.org/officeDocument/2006/relationships/customXml" Target="../ink/ink2487.xml"/><Relationship Id="rId231" Type="http://schemas.openxmlformats.org/officeDocument/2006/relationships/image" Target="../media/image2481.png"/><Relationship Id="rId230" Type="http://schemas.openxmlformats.org/officeDocument/2006/relationships/customXml" Target="../ink/ink2486.xml"/><Relationship Id="rId23" Type="http://schemas.openxmlformats.org/officeDocument/2006/relationships/image" Target="../media/image2377.png"/><Relationship Id="rId229" Type="http://schemas.openxmlformats.org/officeDocument/2006/relationships/image" Target="../media/image2480.png"/><Relationship Id="rId228" Type="http://schemas.openxmlformats.org/officeDocument/2006/relationships/customXml" Target="../ink/ink2485.xml"/><Relationship Id="rId227" Type="http://schemas.openxmlformats.org/officeDocument/2006/relationships/image" Target="../media/image2479.png"/><Relationship Id="rId226" Type="http://schemas.openxmlformats.org/officeDocument/2006/relationships/customXml" Target="../ink/ink2484.xml"/><Relationship Id="rId225" Type="http://schemas.openxmlformats.org/officeDocument/2006/relationships/image" Target="../media/image2478.png"/><Relationship Id="rId224" Type="http://schemas.openxmlformats.org/officeDocument/2006/relationships/customXml" Target="../ink/ink2483.xml"/><Relationship Id="rId223" Type="http://schemas.openxmlformats.org/officeDocument/2006/relationships/image" Target="../media/image2477.png"/><Relationship Id="rId222" Type="http://schemas.openxmlformats.org/officeDocument/2006/relationships/customXml" Target="../ink/ink2482.xml"/><Relationship Id="rId221" Type="http://schemas.openxmlformats.org/officeDocument/2006/relationships/image" Target="../media/image2476.png"/><Relationship Id="rId220" Type="http://schemas.openxmlformats.org/officeDocument/2006/relationships/customXml" Target="../ink/ink2481.xml"/><Relationship Id="rId22" Type="http://schemas.openxmlformats.org/officeDocument/2006/relationships/customXml" Target="../ink/ink2382.xml"/><Relationship Id="rId219" Type="http://schemas.openxmlformats.org/officeDocument/2006/relationships/image" Target="../media/image2475.png"/><Relationship Id="rId218" Type="http://schemas.openxmlformats.org/officeDocument/2006/relationships/customXml" Target="../ink/ink2480.xml"/><Relationship Id="rId217" Type="http://schemas.openxmlformats.org/officeDocument/2006/relationships/image" Target="../media/image2474.png"/><Relationship Id="rId216" Type="http://schemas.openxmlformats.org/officeDocument/2006/relationships/customXml" Target="../ink/ink2479.xml"/><Relationship Id="rId215" Type="http://schemas.openxmlformats.org/officeDocument/2006/relationships/image" Target="../media/image2473.png"/><Relationship Id="rId214" Type="http://schemas.openxmlformats.org/officeDocument/2006/relationships/customXml" Target="../ink/ink2478.xml"/><Relationship Id="rId213" Type="http://schemas.openxmlformats.org/officeDocument/2006/relationships/image" Target="../media/image2472.png"/><Relationship Id="rId212" Type="http://schemas.openxmlformats.org/officeDocument/2006/relationships/customXml" Target="../ink/ink2477.xml"/><Relationship Id="rId211" Type="http://schemas.openxmlformats.org/officeDocument/2006/relationships/image" Target="../media/image2471.png"/><Relationship Id="rId210" Type="http://schemas.openxmlformats.org/officeDocument/2006/relationships/customXml" Target="../ink/ink2476.xml"/><Relationship Id="rId21" Type="http://schemas.openxmlformats.org/officeDocument/2006/relationships/image" Target="../media/image2376.png"/><Relationship Id="rId209" Type="http://schemas.openxmlformats.org/officeDocument/2006/relationships/image" Target="../media/image2470.png"/><Relationship Id="rId208" Type="http://schemas.openxmlformats.org/officeDocument/2006/relationships/customXml" Target="../ink/ink2475.xml"/><Relationship Id="rId207" Type="http://schemas.openxmlformats.org/officeDocument/2006/relationships/image" Target="../media/image2469.png"/><Relationship Id="rId206" Type="http://schemas.openxmlformats.org/officeDocument/2006/relationships/customXml" Target="../ink/ink2474.xml"/><Relationship Id="rId205" Type="http://schemas.openxmlformats.org/officeDocument/2006/relationships/image" Target="../media/image2468.png"/><Relationship Id="rId204" Type="http://schemas.openxmlformats.org/officeDocument/2006/relationships/customXml" Target="../ink/ink2473.xml"/><Relationship Id="rId203" Type="http://schemas.openxmlformats.org/officeDocument/2006/relationships/image" Target="../media/image2467.png"/><Relationship Id="rId202" Type="http://schemas.openxmlformats.org/officeDocument/2006/relationships/customXml" Target="../ink/ink2472.xml"/><Relationship Id="rId201" Type="http://schemas.openxmlformats.org/officeDocument/2006/relationships/image" Target="../media/image2466.png"/><Relationship Id="rId200" Type="http://schemas.openxmlformats.org/officeDocument/2006/relationships/customXml" Target="../ink/ink2471.xml"/><Relationship Id="rId20" Type="http://schemas.openxmlformats.org/officeDocument/2006/relationships/customXml" Target="../ink/ink2381.xml"/><Relationship Id="rId2" Type="http://schemas.openxmlformats.org/officeDocument/2006/relationships/customXml" Target="../ink/ink2372.xml"/><Relationship Id="rId199" Type="http://schemas.openxmlformats.org/officeDocument/2006/relationships/image" Target="../media/image2465.png"/><Relationship Id="rId198" Type="http://schemas.openxmlformats.org/officeDocument/2006/relationships/customXml" Target="../ink/ink2470.xml"/><Relationship Id="rId197" Type="http://schemas.openxmlformats.org/officeDocument/2006/relationships/image" Target="../media/image2464.png"/><Relationship Id="rId196" Type="http://schemas.openxmlformats.org/officeDocument/2006/relationships/customXml" Target="../ink/ink2469.xml"/><Relationship Id="rId195" Type="http://schemas.openxmlformats.org/officeDocument/2006/relationships/image" Target="../media/image2463.png"/><Relationship Id="rId194" Type="http://schemas.openxmlformats.org/officeDocument/2006/relationships/customXml" Target="../ink/ink2468.xml"/><Relationship Id="rId193" Type="http://schemas.openxmlformats.org/officeDocument/2006/relationships/image" Target="../media/image2462.png"/><Relationship Id="rId192" Type="http://schemas.openxmlformats.org/officeDocument/2006/relationships/customXml" Target="../ink/ink2467.xml"/><Relationship Id="rId191" Type="http://schemas.openxmlformats.org/officeDocument/2006/relationships/image" Target="../media/image2461.png"/><Relationship Id="rId190" Type="http://schemas.openxmlformats.org/officeDocument/2006/relationships/customXml" Target="../ink/ink2466.xml"/><Relationship Id="rId19" Type="http://schemas.openxmlformats.org/officeDocument/2006/relationships/image" Target="../media/image2375.png"/><Relationship Id="rId189" Type="http://schemas.openxmlformats.org/officeDocument/2006/relationships/image" Target="../media/image2460.png"/><Relationship Id="rId188" Type="http://schemas.openxmlformats.org/officeDocument/2006/relationships/customXml" Target="../ink/ink2465.xml"/><Relationship Id="rId187" Type="http://schemas.openxmlformats.org/officeDocument/2006/relationships/image" Target="../media/image2459.png"/><Relationship Id="rId186" Type="http://schemas.openxmlformats.org/officeDocument/2006/relationships/customXml" Target="../ink/ink2464.xml"/><Relationship Id="rId185" Type="http://schemas.openxmlformats.org/officeDocument/2006/relationships/image" Target="../media/image2458.png"/><Relationship Id="rId184" Type="http://schemas.openxmlformats.org/officeDocument/2006/relationships/customXml" Target="../ink/ink2463.xml"/><Relationship Id="rId183" Type="http://schemas.openxmlformats.org/officeDocument/2006/relationships/image" Target="../media/image2457.png"/><Relationship Id="rId182" Type="http://schemas.openxmlformats.org/officeDocument/2006/relationships/customXml" Target="../ink/ink2462.xml"/><Relationship Id="rId181" Type="http://schemas.openxmlformats.org/officeDocument/2006/relationships/image" Target="../media/image2456.png"/><Relationship Id="rId180" Type="http://schemas.openxmlformats.org/officeDocument/2006/relationships/customXml" Target="../ink/ink2461.xml"/><Relationship Id="rId18" Type="http://schemas.openxmlformats.org/officeDocument/2006/relationships/customXml" Target="../ink/ink2380.xml"/><Relationship Id="rId179" Type="http://schemas.openxmlformats.org/officeDocument/2006/relationships/image" Target="../media/image2455.png"/><Relationship Id="rId178" Type="http://schemas.openxmlformats.org/officeDocument/2006/relationships/customXml" Target="../ink/ink2460.xml"/><Relationship Id="rId177" Type="http://schemas.openxmlformats.org/officeDocument/2006/relationships/image" Target="../media/image2454.png"/><Relationship Id="rId176" Type="http://schemas.openxmlformats.org/officeDocument/2006/relationships/customXml" Target="../ink/ink2459.xml"/><Relationship Id="rId175" Type="http://schemas.openxmlformats.org/officeDocument/2006/relationships/image" Target="../media/image2453.png"/><Relationship Id="rId174" Type="http://schemas.openxmlformats.org/officeDocument/2006/relationships/customXml" Target="../ink/ink2458.xml"/><Relationship Id="rId173" Type="http://schemas.openxmlformats.org/officeDocument/2006/relationships/image" Target="../media/image2452.png"/><Relationship Id="rId172" Type="http://schemas.openxmlformats.org/officeDocument/2006/relationships/customXml" Target="../ink/ink2457.xml"/><Relationship Id="rId171" Type="http://schemas.openxmlformats.org/officeDocument/2006/relationships/image" Target="../media/image2451.png"/><Relationship Id="rId170" Type="http://schemas.openxmlformats.org/officeDocument/2006/relationships/customXml" Target="../ink/ink2456.xml"/><Relationship Id="rId17" Type="http://schemas.openxmlformats.org/officeDocument/2006/relationships/image" Target="../media/image2374.png"/><Relationship Id="rId169" Type="http://schemas.openxmlformats.org/officeDocument/2006/relationships/image" Target="../media/image2450.png"/><Relationship Id="rId168" Type="http://schemas.openxmlformats.org/officeDocument/2006/relationships/customXml" Target="../ink/ink2455.xml"/><Relationship Id="rId167" Type="http://schemas.openxmlformats.org/officeDocument/2006/relationships/image" Target="../media/image2449.png"/><Relationship Id="rId166" Type="http://schemas.openxmlformats.org/officeDocument/2006/relationships/customXml" Target="../ink/ink2454.xml"/><Relationship Id="rId165" Type="http://schemas.openxmlformats.org/officeDocument/2006/relationships/image" Target="../media/image2448.png"/><Relationship Id="rId164" Type="http://schemas.openxmlformats.org/officeDocument/2006/relationships/customXml" Target="../ink/ink2453.xml"/><Relationship Id="rId163" Type="http://schemas.openxmlformats.org/officeDocument/2006/relationships/image" Target="../media/image2447.png"/><Relationship Id="rId162" Type="http://schemas.openxmlformats.org/officeDocument/2006/relationships/customXml" Target="../ink/ink2452.xml"/><Relationship Id="rId161" Type="http://schemas.openxmlformats.org/officeDocument/2006/relationships/image" Target="../media/image2446.png"/><Relationship Id="rId160" Type="http://schemas.openxmlformats.org/officeDocument/2006/relationships/customXml" Target="../ink/ink2451.xml"/><Relationship Id="rId16" Type="http://schemas.openxmlformats.org/officeDocument/2006/relationships/customXml" Target="../ink/ink2379.xml"/><Relationship Id="rId159" Type="http://schemas.openxmlformats.org/officeDocument/2006/relationships/image" Target="../media/image2445.png"/><Relationship Id="rId158" Type="http://schemas.openxmlformats.org/officeDocument/2006/relationships/customXml" Target="../ink/ink2450.xml"/><Relationship Id="rId157" Type="http://schemas.openxmlformats.org/officeDocument/2006/relationships/image" Target="../media/image2444.png"/><Relationship Id="rId156" Type="http://schemas.openxmlformats.org/officeDocument/2006/relationships/customXml" Target="../ink/ink2449.xml"/><Relationship Id="rId155" Type="http://schemas.openxmlformats.org/officeDocument/2006/relationships/image" Target="../media/image2443.png"/><Relationship Id="rId154" Type="http://schemas.openxmlformats.org/officeDocument/2006/relationships/customXml" Target="../ink/ink2448.xml"/><Relationship Id="rId153" Type="http://schemas.openxmlformats.org/officeDocument/2006/relationships/image" Target="../media/image2442.png"/><Relationship Id="rId152" Type="http://schemas.openxmlformats.org/officeDocument/2006/relationships/customXml" Target="../ink/ink2447.xml"/><Relationship Id="rId151" Type="http://schemas.openxmlformats.org/officeDocument/2006/relationships/image" Target="../media/image2441.png"/><Relationship Id="rId150" Type="http://schemas.openxmlformats.org/officeDocument/2006/relationships/customXml" Target="../ink/ink2446.xml"/><Relationship Id="rId15" Type="http://schemas.openxmlformats.org/officeDocument/2006/relationships/image" Target="../media/image2373.png"/><Relationship Id="rId149" Type="http://schemas.openxmlformats.org/officeDocument/2006/relationships/image" Target="../media/image2440.png"/><Relationship Id="rId148" Type="http://schemas.openxmlformats.org/officeDocument/2006/relationships/customXml" Target="../ink/ink2445.xml"/><Relationship Id="rId147" Type="http://schemas.openxmlformats.org/officeDocument/2006/relationships/image" Target="../media/image2439.png"/><Relationship Id="rId146" Type="http://schemas.openxmlformats.org/officeDocument/2006/relationships/customXml" Target="../ink/ink2444.xml"/><Relationship Id="rId145" Type="http://schemas.openxmlformats.org/officeDocument/2006/relationships/image" Target="../media/image2438.png"/><Relationship Id="rId144" Type="http://schemas.openxmlformats.org/officeDocument/2006/relationships/customXml" Target="../ink/ink2443.xml"/><Relationship Id="rId143" Type="http://schemas.openxmlformats.org/officeDocument/2006/relationships/image" Target="../media/image2437.png"/><Relationship Id="rId142" Type="http://schemas.openxmlformats.org/officeDocument/2006/relationships/customXml" Target="../ink/ink2442.xml"/><Relationship Id="rId141" Type="http://schemas.openxmlformats.org/officeDocument/2006/relationships/image" Target="../media/image2436.png"/><Relationship Id="rId140" Type="http://schemas.openxmlformats.org/officeDocument/2006/relationships/customXml" Target="../ink/ink2441.xml"/><Relationship Id="rId14" Type="http://schemas.openxmlformats.org/officeDocument/2006/relationships/customXml" Target="../ink/ink2378.xml"/><Relationship Id="rId139" Type="http://schemas.openxmlformats.org/officeDocument/2006/relationships/image" Target="../media/image2435.png"/><Relationship Id="rId138" Type="http://schemas.openxmlformats.org/officeDocument/2006/relationships/customXml" Target="../ink/ink2440.xml"/><Relationship Id="rId137" Type="http://schemas.openxmlformats.org/officeDocument/2006/relationships/image" Target="../media/image2434.png"/><Relationship Id="rId136" Type="http://schemas.openxmlformats.org/officeDocument/2006/relationships/customXml" Target="../ink/ink2439.xml"/><Relationship Id="rId135" Type="http://schemas.openxmlformats.org/officeDocument/2006/relationships/image" Target="../media/image2433.png"/><Relationship Id="rId134" Type="http://schemas.openxmlformats.org/officeDocument/2006/relationships/customXml" Target="../ink/ink2438.xml"/><Relationship Id="rId133" Type="http://schemas.openxmlformats.org/officeDocument/2006/relationships/image" Target="../media/image2432.png"/><Relationship Id="rId132" Type="http://schemas.openxmlformats.org/officeDocument/2006/relationships/customXml" Target="../ink/ink2437.xml"/><Relationship Id="rId131" Type="http://schemas.openxmlformats.org/officeDocument/2006/relationships/image" Target="../media/image2431.png"/><Relationship Id="rId130" Type="http://schemas.openxmlformats.org/officeDocument/2006/relationships/customXml" Target="../ink/ink2436.xml"/><Relationship Id="rId13" Type="http://schemas.openxmlformats.org/officeDocument/2006/relationships/image" Target="../media/image2372.png"/><Relationship Id="rId129" Type="http://schemas.openxmlformats.org/officeDocument/2006/relationships/image" Target="../media/image2430.png"/><Relationship Id="rId128" Type="http://schemas.openxmlformats.org/officeDocument/2006/relationships/customXml" Target="../ink/ink2435.xml"/><Relationship Id="rId127" Type="http://schemas.openxmlformats.org/officeDocument/2006/relationships/image" Target="../media/image2429.png"/><Relationship Id="rId126" Type="http://schemas.openxmlformats.org/officeDocument/2006/relationships/customXml" Target="../ink/ink2434.xml"/><Relationship Id="rId125" Type="http://schemas.openxmlformats.org/officeDocument/2006/relationships/image" Target="../media/image2428.png"/><Relationship Id="rId124" Type="http://schemas.openxmlformats.org/officeDocument/2006/relationships/customXml" Target="../ink/ink2433.xml"/><Relationship Id="rId123" Type="http://schemas.openxmlformats.org/officeDocument/2006/relationships/image" Target="../media/image2427.png"/><Relationship Id="rId122" Type="http://schemas.openxmlformats.org/officeDocument/2006/relationships/customXml" Target="../ink/ink2432.xml"/><Relationship Id="rId121" Type="http://schemas.openxmlformats.org/officeDocument/2006/relationships/image" Target="../media/image2426.png"/><Relationship Id="rId120" Type="http://schemas.openxmlformats.org/officeDocument/2006/relationships/customXml" Target="../ink/ink2431.xml"/><Relationship Id="rId12" Type="http://schemas.openxmlformats.org/officeDocument/2006/relationships/customXml" Target="../ink/ink2377.xml"/><Relationship Id="rId119" Type="http://schemas.openxmlformats.org/officeDocument/2006/relationships/image" Target="../media/image2425.png"/><Relationship Id="rId118" Type="http://schemas.openxmlformats.org/officeDocument/2006/relationships/customXml" Target="../ink/ink2430.xml"/><Relationship Id="rId117" Type="http://schemas.openxmlformats.org/officeDocument/2006/relationships/image" Target="../media/image2424.png"/><Relationship Id="rId116" Type="http://schemas.openxmlformats.org/officeDocument/2006/relationships/customXml" Target="../ink/ink2429.xml"/><Relationship Id="rId115" Type="http://schemas.openxmlformats.org/officeDocument/2006/relationships/image" Target="../media/image2423.png"/><Relationship Id="rId114" Type="http://schemas.openxmlformats.org/officeDocument/2006/relationships/customXml" Target="../ink/ink2428.xml"/><Relationship Id="rId113" Type="http://schemas.openxmlformats.org/officeDocument/2006/relationships/image" Target="../media/image2422.png"/><Relationship Id="rId112" Type="http://schemas.openxmlformats.org/officeDocument/2006/relationships/customXml" Target="../ink/ink2427.xml"/><Relationship Id="rId111" Type="http://schemas.openxmlformats.org/officeDocument/2006/relationships/image" Target="../media/image2421.png"/><Relationship Id="rId110" Type="http://schemas.openxmlformats.org/officeDocument/2006/relationships/customXml" Target="../ink/ink2426.xml"/><Relationship Id="rId11" Type="http://schemas.openxmlformats.org/officeDocument/2006/relationships/image" Target="../media/image2371.png"/><Relationship Id="rId109" Type="http://schemas.openxmlformats.org/officeDocument/2006/relationships/image" Target="../media/image2420.png"/><Relationship Id="rId108" Type="http://schemas.openxmlformats.org/officeDocument/2006/relationships/customXml" Target="../ink/ink2425.xml"/><Relationship Id="rId107" Type="http://schemas.openxmlformats.org/officeDocument/2006/relationships/image" Target="../media/image2419.png"/><Relationship Id="rId106" Type="http://schemas.openxmlformats.org/officeDocument/2006/relationships/customXml" Target="../ink/ink2424.xml"/><Relationship Id="rId105" Type="http://schemas.openxmlformats.org/officeDocument/2006/relationships/image" Target="../media/image2418.png"/><Relationship Id="rId104" Type="http://schemas.openxmlformats.org/officeDocument/2006/relationships/customXml" Target="../ink/ink2423.xml"/><Relationship Id="rId103" Type="http://schemas.openxmlformats.org/officeDocument/2006/relationships/image" Target="../media/image2417.png"/><Relationship Id="rId102" Type="http://schemas.openxmlformats.org/officeDocument/2006/relationships/customXml" Target="../ink/ink2422.xml"/><Relationship Id="rId101" Type="http://schemas.openxmlformats.org/officeDocument/2006/relationships/image" Target="../media/image2416.png"/><Relationship Id="rId100" Type="http://schemas.openxmlformats.org/officeDocument/2006/relationships/customXml" Target="../ink/ink2421.xml"/><Relationship Id="rId10" Type="http://schemas.openxmlformats.org/officeDocument/2006/relationships/customXml" Target="../ink/ink2376.xml"/><Relationship Id="rId1" Type="http://schemas.openxmlformats.org/officeDocument/2006/relationships/image" Target="../media/image2366.emf"/></Relationships>
</file>

<file path=ppt/slides/_rels/slide9.xml.rels><?xml version="1.0" encoding="UTF-8" standalone="yes"?>
<Relationships xmlns="http://schemas.openxmlformats.org/package/2006/relationships"><Relationship Id="rId99" Type="http://schemas.openxmlformats.org/officeDocument/2006/relationships/customXml" Target="../ink/ink2769.xml"/><Relationship Id="rId98" Type="http://schemas.openxmlformats.org/officeDocument/2006/relationships/image" Target="../media/image2759.png"/><Relationship Id="rId97" Type="http://schemas.openxmlformats.org/officeDocument/2006/relationships/customXml" Target="../ink/ink2768.xml"/><Relationship Id="rId96" Type="http://schemas.openxmlformats.org/officeDocument/2006/relationships/image" Target="../media/image2758.png"/><Relationship Id="rId95" Type="http://schemas.openxmlformats.org/officeDocument/2006/relationships/customXml" Target="../ink/ink2767.xml"/><Relationship Id="rId94" Type="http://schemas.openxmlformats.org/officeDocument/2006/relationships/image" Target="../media/image2757.png"/><Relationship Id="rId93" Type="http://schemas.openxmlformats.org/officeDocument/2006/relationships/customXml" Target="../ink/ink2766.xml"/><Relationship Id="rId92" Type="http://schemas.openxmlformats.org/officeDocument/2006/relationships/image" Target="../media/image2756.png"/><Relationship Id="rId91" Type="http://schemas.openxmlformats.org/officeDocument/2006/relationships/customXml" Target="../ink/ink2765.xml"/><Relationship Id="rId90" Type="http://schemas.openxmlformats.org/officeDocument/2006/relationships/image" Target="../media/image2755.png"/><Relationship Id="rId9" Type="http://schemas.openxmlformats.org/officeDocument/2006/relationships/image" Target="../media/image2716.png"/><Relationship Id="rId89" Type="http://schemas.openxmlformats.org/officeDocument/2006/relationships/customXml" Target="../ink/ink2764.xml"/><Relationship Id="rId88" Type="http://schemas.openxmlformats.org/officeDocument/2006/relationships/image" Target="../media/image2754.png"/><Relationship Id="rId87" Type="http://schemas.openxmlformats.org/officeDocument/2006/relationships/customXml" Target="../ink/ink2763.xml"/><Relationship Id="rId86" Type="http://schemas.openxmlformats.org/officeDocument/2006/relationships/image" Target="../media/image2753.png"/><Relationship Id="rId85" Type="http://schemas.openxmlformats.org/officeDocument/2006/relationships/customXml" Target="../ink/ink2762.xml"/><Relationship Id="rId84" Type="http://schemas.openxmlformats.org/officeDocument/2006/relationships/image" Target="../media/image2752.png"/><Relationship Id="rId83" Type="http://schemas.openxmlformats.org/officeDocument/2006/relationships/customXml" Target="../ink/ink2761.xml"/><Relationship Id="rId82" Type="http://schemas.openxmlformats.org/officeDocument/2006/relationships/image" Target="../media/image2751.png"/><Relationship Id="rId81" Type="http://schemas.openxmlformats.org/officeDocument/2006/relationships/customXml" Target="../ink/ink2760.xml"/><Relationship Id="rId80" Type="http://schemas.openxmlformats.org/officeDocument/2006/relationships/image" Target="../media/image2750.png"/><Relationship Id="rId8" Type="http://schemas.openxmlformats.org/officeDocument/2006/relationships/customXml" Target="../ink/ink2723.xml"/><Relationship Id="rId79" Type="http://schemas.openxmlformats.org/officeDocument/2006/relationships/customXml" Target="../ink/ink2759.xml"/><Relationship Id="rId78" Type="http://schemas.openxmlformats.org/officeDocument/2006/relationships/image" Target="../media/image2749.png"/><Relationship Id="rId77" Type="http://schemas.openxmlformats.org/officeDocument/2006/relationships/customXml" Target="../ink/ink2758.xml"/><Relationship Id="rId76" Type="http://schemas.openxmlformats.org/officeDocument/2006/relationships/image" Target="../media/image2748.png"/><Relationship Id="rId75" Type="http://schemas.openxmlformats.org/officeDocument/2006/relationships/customXml" Target="../ink/ink2757.xml"/><Relationship Id="rId74" Type="http://schemas.openxmlformats.org/officeDocument/2006/relationships/image" Target="../media/image2747.png"/><Relationship Id="rId73" Type="http://schemas.openxmlformats.org/officeDocument/2006/relationships/customXml" Target="../ink/ink2756.xml"/><Relationship Id="rId72" Type="http://schemas.openxmlformats.org/officeDocument/2006/relationships/image" Target="../media/image2746.png"/><Relationship Id="rId71" Type="http://schemas.openxmlformats.org/officeDocument/2006/relationships/customXml" Target="../ink/ink2755.xml"/><Relationship Id="rId70" Type="http://schemas.openxmlformats.org/officeDocument/2006/relationships/image" Target="../media/image2745.png"/><Relationship Id="rId7" Type="http://schemas.openxmlformats.org/officeDocument/2006/relationships/image" Target="../media/image2715.png"/><Relationship Id="rId69" Type="http://schemas.openxmlformats.org/officeDocument/2006/relationships/customXml" Target="../ink/ink2754.xml"/><Relationship Id="rId68" Type="http://schemas.openxmlformats.org/officeDocument/2006/relationships/image" Target="../media/image2744.png"/><Relationship Id="rId67" Type="http://schemas.openxmlformats.org/officeDocument/2006/relationships/customXml" Target="../ink/ink2753.xml"/><Relationship Id="rId66" Type="http://schemas.openxmlformats.org/officeDocument/2006/relationships/image" Target="../media/image2743.png"/><Relationship Id="rId65" Type="http://schemas.openxmlformats.org/officeDocument/2006/relationships/customXml" Target="../ink/ink2752.xml"/><Relationship Id="rId64" Type="http://schemas.openxmlformats.org/officeDocument/2006/relationships/image" Target="../media/image2742.png"/><Relationship Id="rId63" Type="http://schemas.openxmlformats.org/officeDocument/2006/relationships/customXml" Target="../ink/ink2751.xml"/><Relationship Id="rId62" Type="http://schemas.openxmlformats.org/officeDocument/2006/relationships/image" Target="../media/image2741.png"/><Relationship Id="rId61" Type="http://schemas.openxmlformats.org/officeDocument/2006/relationships/customXml" Target="../ink/ink2750.xml"/><Relationship Id="rId60" Type="http://schemas.openxmlformats.org/officeDocument/2006/relationships/image" Target="../media/image2740.png"/><Relationship Id="rId6" Type="http://schemas.openxmlformats.org/officeDocument/2006/relationships/customXml" Target="../ink/ink2722.xml"/><Relationship Id="rId59" Type="http://schemas.openxmlformats.org/officeDocument/2006/relationships/customXml" Target="../ink/ink2749.xml"/><Relationship Id="rId58" Type="http://schemas.openxmlformats.org/officeDocument/2006/relationships/image" Target="../media/image2739.png"/><Relationship Id="rId57" Type="http://schemas.openxmlformats.org/officeDocument/2006/relationships/customXml" Target="../ink/ink2748.xml"/><Relationship Id="rId56" Type="http://schemas.openxmlformats.org/officeDocument/2006/relationships/image" Target="../media/image2738.png"/><Relationship Id="rId55" Type="http://schemas.openxmlformats.org/officeDocument/2006/relationships/customXml" Target="../ink/ink2747.xml"/><Relationship Id="rId54" Type="http://schemas.openxmlformats.org/officeDocument/2006/relationships/image" Target="../media/image2737.png"/><Relationship Id="rId53" Type="http://schemas.openxmlformats.org/officeDocument/2006/relationships/customXml" Target="../ink/ink2746.xml"/><Relationship Id="rId524" Type="http://schemas.openxmlformats.org/officeDocument/2006/relationships/slideLayout" Target="../slideLayouts/slideLayout1.xml"/><Relationship Id="rId523" Type="http://schemas.openxmlformats.org/officeDocument/2006/relationships/tags" Target="../tags/tag70.xml"/><Relationship Id="rId522" Type="http://schemas.openxmlformats.org/officeDocument/2006/relationships/image" Target="../media/image2969.png"/><Relationship Id="rId521" Type="http://schemas.openxmlformats.org/officeDocument/2006/relationships/customXml" Target="../ink/ink2981.xml"/><Relationship Id="rId520" Type="http://schemas.openxmlformats.org/officeDocument/2006/relationships/image" Target="../media/image2968.png"/><Relationship Id="rId52" Type="http://schemas.openxmlformats.org/officeDocument/2006/relationships/image" Target="../media/image2736.png"/><Relationship Id="rId519" Type="http://schemas.openxmlformats.org/officeDocument/2006/relationships/customXml" Target="../ink/ink2980.xml"/><Relationship Id="rId518" Type="http://schemas.openxmlformats.org/officeDocument/2006/relationships/image" Target="../media/image2967.png"/><Relationship Id="rId517" Type="http://schemas.openxmlformats.org/officeDocument/2006/relationships/customXml" Target="../ink/ink2979.xml"/><Relationship Id="rId516" Type="http://schemas.openxmlformats.org/officeDocument/2006/relationships/image" Target="../media/image2966.png"/><Relationship Id="rId515" Type="http://schemas.openxmlformats.org/officeDocument/2006/relationships/customXml" Target="../ink/ink2978.xml"/><Relationship Id="rId514" Type="http://schemas.openxmlformats.org/officeDocument/2006/relationships/image" Target="../media/image2965.png"/><Relationship Id="rId513" Type="http://schemas.openxmlformats.org/officeDocument/2006/relationships/customXml" Target="../ink/ink2977.xml"/><Relationship Id="rId512" Type="http://schemas.openxmlformats.org/officeDocument/2006/relationships/image" Target="../media/image2964.png"/><Relationship Id="rId511" Type="http://schemas.openxmlformats.org/officeDocument/2006/relationships/customXml" Target="../ink/ink2976.xml"/><Relationship Id="rId510" Type="http://schemas.openxmlformats.org/officeDocument/2006/relationships/image" Target="../media/image2963.png"/><Relationship Id="rId51" Type="http://schemas.openxmlformats.org/officeDocument/2006/relationships/customXml" Target="../ink/ink2745.xml"/><Relationship Id="rId509" Type="http://schemas.openxmlformats.org/officeDocument/2006/relationships/customXml" Target="../ink/ink2975.xml"/><Relationship Id="rId508" Type="http://schemas.openxmlformats.org/officeDocument/2006/relationships/image" Target="../media/image2962.png"/><Relationship Id="rId507" Type="http://schemas.openxmlformats.org/officeDocument/2006/relationships/customXml" Target="../ink/ink2974.xml"/><Relationship Id="rId506" Type="http://schemas.openxmlformats.org/officeDocument/2006/relationships/customXml" Target="../ink/ink2973.xml"/><Relationship Id="rId505" Type="http://schemas.openxmlformats.org/officeDocument/2006/relationships/image" Target="../media/image2961.png"/><Relationship Id="rId504" Type="http://schemas.openxmlformats.org/officeDocument/2006/relationships/customXml" Target="../ink/ink2972.xml"/><Relationship Id="rId503" Type="http://schemas.openxmlformats.org/officeDocument/2006/relationships/image" Target="../media/image2960.png"/><Relationship Id="rId502" Type="http://schemas.openxmlformats.org/officeDocument/2006/relationships/customXml" Target="../ink/ink2971.xml"/><Relationship Id="rId501" Type="http://schemas.openxmlformats.org/officeDocument/2006/relationships/image" Target="../media/image2959.png"/><Relationship Id="rId500" Type="http://schemas.openxmlformats.org/officeDocument/2006/relationships/customXml" Target="../ink/ink2970.xml"/><Relationship Id="rId50" Type="http://schemas.openxmlformats.org/officeDocument/2006/relationships/image" Target="../media/image2735.png"/><Relationship Id="rId5" Type="http://schemas.openxmlformats.org/officeDocument/2006/relationships/image" Target="../media/image2714.png"/><Relationship Id="rId499" Type="http://schemas.openxmlformats.org/officeDocument/2006/relationships/image" Target="../media/image2958.png"/><Relationship Id="rId498" Type="http://schemas.openxmlformats.org/officeDocument/2006/relationships/customXml" Target="../ink/ink2969.xml"/><Relationship Id="rId497" Type="http://schemas.openxmlformats.org/officeDocument/2006/relationships/image" Target="../media/image2957.png"/><Relationship Id="rId496" Type="http://schemas.openxmlformats.org/officeDocument/2006/relationships/customXml" Target="../ink/ink2968.xml"/><Relationship Id="rId495" Type="http://schemas.openxmlformats.org/officeDocument/2006/relationships/image" Target="../media/image2956.png"/><Relationship Id="rId494" Type="http://schemas.openxmlformats.org/officeDocument/2006/relationships/customXml" Target="../ink/ink2967.xml"/><Relationship Id="rId493" Type="http://schemas.openxmlformats.org/officeDocument/2006/relationships/image" Target="../media/image2955.png"/><Relationship Id="rId492" Type="http://schemas.openxmlformats.org/officeDocument/2006/relationships/customXml" Target="../ink/ink2966.xml"/><Relationship Id="rId491" Type="http://schemas.openxmlformats.org/officeDocument/2006/relationships/image" Target="../media/image2954.png"/><Relationship Id="rId490" Type="http://schemas.openxmlformats.org/officeDocument/2006/relationships/customXml" Target="../ink/ink2965.xml"/><Relationship Id="rId49" Type="http://schemas.openxmlformats.org/officeDocument/2006/relationships/customXml" Target="../ink/ink2744.xml"/><Relationship Id="rId489" Type="http://schemas.openxmlformats.org/officeDocument/2006/relationships/image" Target="../media/image2953.png"/><Relationship Id="rId488" Type="http://schemas.openxmlformats.org/officeDocument/2006/relationships/customXml" Target="../ink/ink2964.xml"/><Relationship Id="rId487" Type="http://schemas.openxmlformats.org/officeDocument/2006/relationships/image" Target="../media/image2952.png"/><Relationship Id="rId486" Type="http://schemas.openxmlformats.org/officeDocument/2006/relationships/customXml" Target="../ink/ink2963.xml"/><Relationship Id="rId485" Type="http://schemas.openxmlformats.org/officeDocument/2006/relationships/image" Target="../media/image2951.png"/><Relationship Id="rId484" Type="http://schemas.openxmlformats.org/officeDocument/2006/relationships/customXml" Target="../ink/ink2962.xml"/><Relationship Id="rId483" Type="http://schemas.openxmlformats.org/officeDocument/2006/relationships/image" Target="../media/image2950.png"/><Relationship Id="rId482" Type="http://schemas.openxmlformats.org/officeDocument/2006/relationships/customXml" Target="../ink/ink2961.xml"/><Relationship Id="rId481" Type="http://schemas.openxmlformats.org/officeDocument/2006/relationships/image" Target="../media/image2949.png"/><Relationship Id="rId480" Type="http://schemas.openxmlformats.org/officeDocument/2006/relationships/customXml" Target="../ink/ink2960.xml"/><Relationship Id="rId48" Type="http://schemas.openxmlformats.org/officeDocument/2006/relationships/image" Target="../media/image2734.png"/><Relationship Id="rId479" Type="http://schemas.openxmlformats.org/officeDocument/2006/relationships/image" Target="../media/image2948.png"/><Relationship Id="rId478" Type="http://schemas.openxmlformats.org/officeDocument/2006/relationships/customXml" Target="../ink/ink2959.xml"/><Relationship Id="rId477" Type="http://schemas.openxmlformats.org/officeDocument/2006/relationships/image" Target="../media/image2947.png"/><Relationship Id="rId476" Type="http://schemas.openxmlformats.org/officeDocument/2006/relationships/customXml" Target="../ink/ink2958.xml"/><Relationship Id="rId475" Type="http://schemas.openxmlformats.org/officeDocument/2006/relationships/image" Target="../media/image2946.png"/><Relationship Id="rId474" Type="http://schemas.openxmlformats.org/officeDocument/2006/relationships/customXml" Target="../ink/ink2957.xml"/><Relationship Id="rId473" Type="http://schemas.openxmlformats.org/officeDocument/2006/relationships/image" Target="../media/image2945.png"/><Relationship Id="rId472" Type="http://schemas.openxmlformats.org/officeDocument/2006/relationships/customXml" Target="../ink/ink2956.xml"/><Relationship Id="rId471" Type="http://schemas.openxmlformats.org/officeDocument/2006/relationships/image" Target="../media/image2944.png"/><Relationship Id="rId470" Type="http://schemas.openxmlformats.org/officeDocument/2006/relationships/customXml" Target="../ink/ink2955.xml"/><Relationship Id="rId47" Type="http://schemas.openxmlformats.org/officeDocument/2006/relationships/customXml" Target="../ink/ink2743.xml"/><Relationship Id="rId469" Type="http://schemas.openxmlformats.org/officeDocument/2006/relationships/image" Target="../media/image2943.png"/><Relationship Id="rId468" Type="http://schemas.openxmlformats.org/officeDocument/2006/relationships/customXml" Target="../ink/ink2954.xml"/><Relationship Id="rId467" Type="http://schemas.openxmlformats.org/officeDocument/2006/relationships/image" Target="../media/image2942.png"/><Relationship Id="rId466" Type="http://schemas.openxmlformats.org/officeDocument/2006/relationships/customXml" Target="../ink/ink2953.xml"/><Relationship Id="rId465" Type="http://schemas.openxmlformats.org/officeDocument/2006/relationships/image" Target="../media/image2941.png"/><Relationship Id="rId464" Type="http://schemas.openxmlformats.org/officeDocument/2006/relationships/customXml" Target="../ink/ink2952.xml"/><Relationship Id="rId463" Type="http://schemas.openxmlformats.org/officeDocument/2006/relationships/image" Target="../media/image2940.png"/><Relationship Id="rId462" Type="http://schemas.openxmlformats.org/officeDocument/2006/relationships/customXml" Target="../ink/ink2951.xml"/><Relationship Id="rId461" Type="http://schemas.openxmlformats.org/officeDocument/2006/relationships/image" Target="../media/image2939.png"/><Relationship Id="rId460" Type="http://schemas.openxmlformats.org/officeDocument/2006/relationships/customXml" Target="../ink/ink2950.xml"/><Relationship Id="rId46" Type="http://schemas.openxmlformats.org/officeDocument/2006/relationships/image" Target="../media/image2733.png"/><Relationship Id="rId459" Type="http://schemas.openxmlformats.org/officeDocument/2006/relationships/image" Target="../media/image2938.png"/><Relationship Id="rId458" Type="http://schemas.openxmlformats.org/officeDocument/2006/relationships/customXml" Target="../ink/ink2949.xml"/><Relationship Id="rId457" Type="http://schemas.openxmlformats.org/officeDocument/2006/relationships/image" Target="../media/image2937.png"/><Relationship Id="rId456" Type="http://schemas.openxmlformats.org/officeDocument/2006/relationships/customXml" Target="../ink/ink2948.xml"/><Relationship Id="rId455" Type="http://schemas.openxmlformats.org/officeDocument/2006/relationships/image" Target="../media/image1446.png"/><Relationship Id="rId454" Type="http://schemas.openxmlformats.org/officeDocument/2006/relationships/customXml" Target="../ink/ink2947.xml"/><Relationship Id="rId453" Type="http://schemas.openxmlformats.org/officeDocument/2006/relationships/image" Target="../media/image2936.png"/><Relationship Id="rId452" Type="http://schemas.openxmlformats.org/officeDocument/2006/relationships/customXml" Target="../ink/ink2946.xml"/><Relationship Id="rId451" Type="http://schemas.openxmlformats.org/officeDocument/2006/relationships/image" Target="../media/image2935.png"/><Relationship Id="rId450" Type="http://schemas.openxmlformats.org/officeDocument/2006/relationships/customXml" Target="../ink/ink2945.xml"/><Relationship Id="rId45" Type="http://schemas.openxmlformats.org/officeDocument/2006/relationships/customXml" Target="../ink/ink2742.xml"/><Relationship Id="rId449" Type="http://schemas.openxmlformats.org/officeDocument/2006/relationships/image" Target="../media/image2934.png"/><Relationship Id="rId448" Type="http://schemas.openxmlformats.org/officeDocument/2006/relationships/customXml" Target="../ink/ink2944.xml"/><Relationship Id="rId447" Type="http://schemas.openxmlformats.org/officeDocument/2006/relationships/image" Target="../media/image2933.png"/><Relationship Id="rId446" Type="http://schemas.openxmlformats.org/officeDocument/2006/relationships/customXml" Target="../ink/ink2943.xml"/><Relationship Id="rId445" Type="http://schemas.openxmlformats.org/officeDocument/2006/relationships/image" Target="../media/image2932.png"/><Relationship Id="rId444" Type="http://schemas.openxmlformats.org/officeDocument/2006/relationships/customXml" Target="../ink/ink2942.xml"/><Relationship Id="rId443" Type="http://schemas.openxmlformats.org/officeDocument/2006/relationships/image" Target="../media/image2931.png"/><Relationship Id="rId442" Type="http://schemas.openxmlformats.org/officeDocument/2006/relationships/customXml" Target="../ink/ink2941.xml"/><Relationship Id="rId441" Type="http://schemas.openxmlformats.org/officeDocument/2006/relationships/image" Target="../media/image2930.png"/><Relationship Id="rId440" Type="http://schemas.openxmlformats.org/officeDocument/2006/relationships/customXml" Target="../ink/ink2940.xml"/><Relationship Id="rId44" Type="http://schemas.openxmlformats.org/officeDocument/2006/relationships/image" Target="../media/image2732.png"/><Relationship Id="rId439" Type="http://schemas.openxmlformats.org/officeDocument/2006/relationships/image" Target="../media/image2929.png"/><Relationship Id="rId438" Type="http://schemas.openxmlformats.org/officeDocument/2006/relationships/customXml" Target="../ink/ink2939.xml"/><Relationship Id="rId437" Type="http://schemas.openxmlformats.org/officeDocument/2006/relationships/image" Target="../media/image2928.png"/><Relationship Id="rId436" Type="http://schemas.openxmlformats.org/officeDocument/2006/relationships/customXml" Target="../ink/ink2938.xml"/><Relationship Id="rId435" Type="http://schemas.openxmlformats.org/officeDocument/2006/relationships/image" Target="../media/image2927.png"/><Relationship Id="rId434" Type="http://schemas.openxmlformats.org/officeDocument/2006/relationships/customXml" Target="../ink/ink2937.xml"/><Relationship Id="rId433" Type="http://schemas.openxmlformats.org/officeDocument/2006/relationships/image" Target="../media/image2926.png"/><Relationship Id="rId432" Type="http://schemas.openxmlformats.org/officeDocument/2006/relationships/customXml" Target="../ink/ink2936.xml"/><Relationship Id="rId431" Type="http://schemas.openxmlformats.org/officeDocument/2006/relationships/image" Target="../media/image2925.png"/><Relationship Id="rId430" Type="http://schemas.openxmlformats.org/officeDocument/2006/relationships/customXml" Target="../ink/ink2935.xml"/><Relationship Id="rId43" Type="http://schemas.openxmlformats.org/officeDocument/2006/relationships/customXml" Target="../ink/ink2741.xml"/><Relationship Id="rId429" Type="http://schemas.openxmlformats.org/officeDocument/2006/relationships/image" Target="../media/image2924.png"/><Relationship Id="rId428" Type="http://schemas.openxmlformats.org/officeDocument/2006/relationships/customXml" Target="../ink/ink2934.xml"/><Relationship Id="rId427" Type="http://schemas.openxmlformats.org/officeDocument/2006/relationships/image" Target="../media/image2923.png"/><Relationship Id="rId426" Type="http://schemas.openxmlformats.org/officeDocument/2006/relationships/customXml" Target="../ink/ink2933.xml"/><Relationship Id="rId425" Type="http://schemas.openxmlformats.org/officeDocument/2006/relationships/image" Target="../media/image2922.png"/><Relationship Id="rId424" Type="http://schemas.openxmlformats.org/officeDocument/2006/relationships/customXml" Target="../ink/ink2932.xml"/><Relationship Id="rId423" Type="http://schemas.openxmlformats.org/officeDocument/2006/relationships/image" Target="../media/image2921.png"/><Relationship Id="rId422" Type="http://schemas.openxmlformats.org/officeDocument/2006/relationships/customXml" Target="../ink/ink2931.xml"/><Relationship Id="rId421" Type="http://schemas.openxmlformats.org/officeDocument/2006/relationships/image" Target="../media/image2920.png"/><Relationship Id="rId420" Type="http://schemas.openxmlformats.org/officeDocument/2006/relationships/customXml" Target="../ink/ink2930.xml"/><Relationship Id="rId42" Type="http://schemas.openxmlformats.org/officeDocument/2006/relationships/image" Target="../media/image2731.png"/><Relationship Id="rId419" Type="http://schemas.openxmlformats.org/officeDocument/2006/relationships/image" Target="../media/image2919.png"/><Relationship Id="rId418" Type="http://schemas.openxmlformats.org/officeDocument/2006/relationships/customXml" Target="../ink/ink2929.xml"/><Relationship Id="rId417" Type="http://schemas.openxmlformats.org/officeDocument/2006/relationships/image" Target="../media/image2918.png"/><Relationship Id="rId416" Type="http://schemas.openxmlformats.org/officeDocument/2006/relationships/customXml" Target="../ink/ink2928.xml"/><Relationship Id="rId415" Type="http://schemas.openxmlformats.org/officeDocument/2006/relationships/image" Target="../media/image2917.png"/><Relationship Id="rId414" Type="http://schemas.openxmlformats.org/officeDocument/2006/relationships/customXml" Target="../ink/ink2927.xml"/><Relationship Id="rId413" Type="http://schemas.openxmlformats.org/officeDocument/2006/relationships/image" Target="../media/image2916.png"/><Relationship Id="rId412" Type="http://schemas.openxmlformats.org/officeDocument/2006/relationships/customXml" Target="../ink/ink2926.xml"/><Relationship Id="rId411" Type="http://schemas.openxmlformats.org/officeDocument/2006/relationships/image" Target="../media/image2915.png"/><Relationship Id="rId410" Type="http://schemas.openxmlformats.org/officeDocument/2006/relationships/customXml" Target="../ink/ink2925.xml"/><Relationship Id="rId41" Type="http://schemas.openxmlformats.org/officeDocument/2006/relationships/customXml" Target="../ink/ink2740.xml"/><Relationship Id="rId409" Type="http://schemas.openxmlformats.org/officeDocument/2006/relationships/image" Target="../media/image2914.png"/><Relationship Id="rId408" Type="http://schemas.openxmlformats.org/officeDocument/2006/relationships/customXml" Target="../ink/ink2924.xml"/><Relationship Id="rId407" Type="http://schemas.openxmlformats.org/officeDocument/2006/relationships/image" Target="../media/image2913.png"/><Relationship Id="rId406" Type="http://schemas.openxmlformats.org/officeDocument/2006/relationships/customXml" Target="../ink/ink2923.xml"/><Relationship Id="rId405" Type="http://schemas.openxmlformats.org/officeDocument/2006/relationships/image" Target="../media/image2912.png"/><Relationship Id="rId404" Type="http://schemas.openxmlformats.org/officeDocument/2006/relationships/customXml" Target="../ink/ink2922.xml"/><Relationship Id="rId403" Type="http://schemas.openxmlformats.org/officeDocument/2006/relationships/image" Target="../media/image2911.png"/><Relationship Id="rId402" Type="http://schemas.openxmlformats.org/officeDocument/2006/relationships/customXml" Target="../ink/ink2921.xml"/><Relationship Id="rId401" Type="http://schemas.openxmlformats.org/officeDocument/2006/relationships/image" Target="../media/image2910.png"/><Relationship Id="rId400" Type="http://schemas.openxmlformats.org/officeDocument/2006/relationships/customXml" Target="../ink/ink2920.xml"/><Relationship Id="rId40" Type="http://schemas.openxmlformats.org/officeDocument/2006/relationships/image" Target="../media/image2730.png"/><Relationship Id="rId4" Type="http://schemas.openxmlformats.org/officeDocument/2006/relationships/customXml" Target="../ink/ink2721.xml"/><Relationship Id="rId399" Type="http://schemas.openxmlformats.org/officeDocument/2006/relationships/image" Target="../media/image2909.png"/><Relationship Id="rId398" Type="http://schemas.openxmlformats.org/officeDocument/2006/relationships/customXml" Target="../ink/ink2919.xml"/><Relationship Id="rId397" Type="http://schemas.openxmlformats.org/officeDocument/2006/relationships/image" Target="../media/image2908.png"/><Relationship Id="rId396" Type="http://schemas.openxmlformats.org/officeDocument/2006/relationships/customXml" Target="../ink/ink2918.xml"/><Relationship Id="rId395" Type="http://schemas.openxmlformats.org/officeDocument/2006/relationships/image" Target="../media/image2907.png"/><Relationship Id="rId394" Type="http://schemas.openxmlformats.org/officeDocument/2006/relationships/customXml" Target="../ink/ink2917.xml"/><Relationship Id="rId393" Type="http://schemas.openxmlformats.org/officeDocument/2006/relationships/image" Target="../media/image2906.png"/><Relationship Id="rId392" Type="http://schemas.openxmlformats.org/officeDocument/2006/relationships/customXml" Target="../ink/ink2916.xml"/><Relationship Id="rId391" Type="http://schemas.openxmlformats.org/officeDocument/2006/relationships/image" Target="../media/image2905.png"/><Relationship Id="rId390" Type="http://schemas.openxmlformats.org/officeDocument/2006/relationships/customXml" Target="../ink/ink2915.xml"/><Relationship Id="rId39" Type="http://schemas.openxmlformats.org/officeDocument/2006/relationships/customXml" Target="../ink/ink2739.xml"/><Relationship Id="rId389" Type="http://schemas.openxmlformats.org/officeDocument/2006/relationships/image" Target="../media/image2904.png"/><Relationship Id="rId388" Type="http://schemas.openxmlformats.org/officeDocument/2006/relationships/customXml" Target="../ink/ink2914.xml"/><Relationship Id="rId387" Type="http://schemas.openxmlformats.org/officeDocument/2006/relationships/image" Target="../media/image2903.png"/><Relationship Id="rId386" Type="http://schemas.openxmlformats.org/officeDocument/2006/relationships/customXml" Target="../ink/ink2913.xml"/><Relationship Id="rId385" Type="http://schemas.openxmlformats.org/officeDocument/2006/relationships/image" Target="../media/image2902.png"/><Relationship Id="rId384" Type="http://schemas.openxmlformats.org/officeDocument/2006/relationships/customXml" Target="../ink/ink2912.xml"/><Relationship Id="rId383" Type="http://schemas.openxmlformats.org/officeDocument/2006/relationships/image" Target="../media/image2901.png"/><Relationship Id="rId382" Type="http://schemas.openxmlformats.org/officeDocument/2006/relationships/customXml" Target="../ink/ink2911.xml"/><Relationship Id="rId381" Type="http://schemas.openxmlformats.org/officeDocument/2006/relationships/image" Target="../media/image2900.png"/><Relationship Id="rId380" Type="http://schemas.openxmlformats.org/officeDocument/2006/relationships/customXml" Target="../ink/ink2910.xml"/><Relationship Id="rId38" Type="http://schemas.openxmlformats.org/officeDocument/2006/relationships/image" Target="../media/image2729.png"/><Relationship Id="rId379" Type="http://schemas.openxmlformats.org/officeDocument/2006/relationships/image" Target="../media/image2899.png"/><Relationship Id="rId378" Type="http://schemas.openxmlformats.org/officeDocument/2006/relationships/customXml" Target="../ink/ink2909.xml"/><Relationship Id="rId377" Type="http://schemas.openxmlformats.org/officeDocument/2006/relationships/image" Target="../media/image2898.png"/><Relationship Id="rId376" Type="http://schemas.openxmlformats.org/officeDocument/2006/relationships/customXml" Target="../ink/ink2908.xml"/><Relationship Id="rId375" Type="http://schemas.openxmlformats.org/officeDocument/2006/relationships/image" Target="../media/image2897.png"/><Relationship Id="rId374" Type="http://schemas.openxmlformats.org/officeDocument/2006/relationships/customXml" Target="../ink/ink2907.xml"/><Relationship Id="rId373" Type="http://schemas.openxmlformats.org/officeDocument/2006/relationships/image" Target="../media/image2896.png"/><Relationship Id="rId372" Type="http://schemas.openxmlformats.org/officeDocument/2006/relationships/customXml" Target="../ink/ink2906.xml"/><Relationship Id="rId371" Type="http://schemas.openxmlformats.org/officeDocument/2006/relationships/image" Target="../media/image2895.png"/><Relationship Id="rId370" Type="http://schemas.openxmlformats.org/officeDocument/2006/relationships/customXml" Target="../ink/ink2905.xml"/><Relationship Id="rId37" Type="http://schemas.openxmlformats.org/officeDocument/2006/relationships/customXml" Target="../ink/ink2738.xml"/><Relationship Id="rId369" Type="http://schemas.openxmlformats.org/officeDocument/2006/relationships/image" Target="../media/image2894.png"/><Relationship Id="rId368" Type="http://schemas.openxmlformats.org/officeDocument/2006/relationships/customXml" Target="../ink/ink2904.xml"/><Relationship Id="rId367" Type="http://schemas.openxmlformats.org/officeDocument/2006/relationships/image" Target="../media/image2893.png"/><Relationship Id="rId366" Type="http://schemas.openxmlformats.org/officeDocument/2006/relationships/customXml" Target="../ink/ink2903.xml"/><Relationship Id="rId365" Type="http://schemas.openxmlformats.org/officeDocument/2006/relationships/image" Target="../media/image2892.png"/><Relationship Id="rId364" Type="http://schemas.openxmlformats.org/officeDocument/2006/relationships/customXml" Target="../ink/ink2902.xml"/><Relationship Id="rId363" Type="http://schemas.openxmlformats.org/officeDocument/2006/relationships/image" Target="../media/image2891.png"/><Relationship Id="rId362" Type="http://schemas.openxmlformats.org/officeDocument/2006/relationships/customXml" Target="../ink/ink2901.xml"/><Relationship Id="rId361" Type="http://schemas.openxmlformats.org/officeDocument/2006/relationships/image" Target="../media/image2890.png"/><Relationship Id="rId360" Type="http://schemas.openxmlformats.org/officeDocument/2006/relationships/customXml" Target="../ink/ink2900.xml"/><Relationship Id="rId36" Type="http://schemas.openxmlformats.org/officeDocument/2006/relationships/customXml" Target="../ink/ink2737.xml"/><Relationship Id="rId359" Type="http://schemas.openxmlformats.org/officeDocument/2006/relationships/image" Target="../media/image2889.png"/><Relationship Id="rId358" Type="http://schemas.openxmlformats.org/officeDocument/2006/relationships/customXml" Target="../ink/ink2899.xml"/><Relationship Id="rId357" Type="http://schemas.openxmlformats.org/officeDocument/2006/relationships/image" Target="../media/image2888.png"/><Relationship Id="rId356" Type="http://schemas.openxmlformats.org/officeDocument/2006/relationships/customXml" Target="../ink/ink2898.xml"/><Relationship Id="rId355" Type="http://schemas.openxmlformats.org/officeDocument/2006/relationships/image" Target="../media/image2887.png"/><Relationship Id="rId354" Type="http://schemas.openxmlformats.org/officeDocument/2006/relationships/customXml" Target="../ink/ink2897.xml"/><Relationship Id="rId353" Type="http://schemas.openxmlformats.org/officeDocument/2006/relationships/image" Target="../media/image2886.png"/><Relationship Id="rId352" Type="http://schemas.openxmlformats.org/officeDocument/2006/relationships/customXml" Target="../ink/ink2896.xml"/><Relationship Id="rId351" Type="http://schemas.openxmlformats.org/officeDocument/2006/relationships/image" Target="../media/image2885.png"/><Relationship Id="rId350" Type="http://schemas.openxmlformats.org/officeDocument/2006/relationships/customXml" Target="../ink/ink2895.xml"/><Relationship Id="rId35" Type="http://schemas.openxmlformats.org/officeDocument/2006/relationships/image" Target="../media/image2728.png"/><Relationship Id="rId349" Type="http://schemas.openxmlformats.org/officeDocument/2006/relationships/image" Target="../media/image2884.png"/><Relationship Id="rId348" Type="http://schemas.openxmlformats.org/officeDocument/2006/relationships/customXml" Target="../ink/ink2894.xml"/><Relationship Id="rId347" Type="http://schemas.openxmlformats.org/officeDocument/2006/relationships/image" Target="../media/image2883.png"/><Relationship Id="rId346" Type="http://schemas.openxmlformats.org/officeDocument/2006/relationships/customXml" Target="../ink/ink2893.xml"/><Relationship Id="rId345" Type="http://schemas.openxmlformats.org/officeDocument/2006/relationships/image" Target="../media/image2882.png"/><Relationship Id="rId344" Type="http://schemas.openxmlformats.org/officeDocument/2006/relationships/customXml" Target="../ink/ink2892.xml"/><Relationship Id="rId343" Type="http://schemas.openxmlformats.org/officeDocument/2006/relationships/image" Target="../media/image2881.png"/><Relationship Id="rId342" Type="http://schemas.openxmlformats.org/officeDocument/2006/relationships/customXml" Target="../ink/ink2891.xml"/><Relationship Id="rId341" Type="http://schemas.openxmlformats.org/officeDocument/2006/relationships/image" Target="../media/image2880.png"/><Relationship Id="rId340" Type="http://schemas.openxmlformats.org/officeDocument/2006/relationships/customXml" Target="../ink/ink2890.xml"/><Relationship Id="rId34" Type="http://schemas.openxmlformats.org/officeDocument/2006/relationships/customXml" Target="../ink/ink2736.xml"/><Relationship Id="rId339" Type="http://schemas.openxmlformats.org/officeDocument/2006/relationships/image" Target="../media/image2879.png"/><Relationship Id="rId338" Type="http://schemas.openxmlformats.org/officeDocument/2006/relationships/customXml" Target="../ink/ink2889.xml"/><Relationship Id="rId337" Type="http://schemas.openxmlformats.org/officeDocument/2006/relationships/image" Target="../media/image2878.png"/><Relationship Id="rId336" Type="http://schemas.openxmlformats.org/officeDocument/2006/relationships/customXml" Target="../ink/ink2888.xml"/><Relationship Id="rId335" Type="http://schemas.openxmlformats.org/officeDocument/2006/relationships/image" Target="../media/image2877.png"/><Relationship Id="rId334" Type="http://schemas.openxmlformats.org/officeDocument/2006/relationships/customXml" Target="../ink/ink2887.xml"/><Relationship Id="rId333" Type="http://schemas.openxmlformats.org/officeDocument/2006/relationships/image" Target="../media/image2876.png"/><Relationship Id="rId332" Type="http://schemas.openxmlformats.org/officeDocument/2006/relationships/customXml" Target="../ink/ink2886.xml"/><Relationship Id="rId331" Type="http://schemas.openxmlformats.org/officeDocument/2006/relationships/image" Target="../media/image2875.png"/><Relationship Id="rId330" Type="http://schemas.openxmlformats.org/officeDocument/2006/relationships/customXml" Target="../ink/ink2885.xml"/><Relationship Id="rId33" Type="http://schemas.openxmlformats.org/officeDocument/2006/relationships/image" Target="../media/image2727.png"/><Relationship Id="rId329" Type="http://schemas.openxmlformats.org/officeDocument/2006/relationships/image" Target="../media/image2874.png"/><Relationship Id="rId328" Type="http://schemas.openxmlformats.org/officeDocument/2006/relationships/customXml" Target="../ink/ink2884.xml"/><Relationship Id="rId327" Type="http://schemas.openxmlformats.org/officeDocument/2006/relationships/image" Target="../media/image2873.png"/><Relationship Id="rId326" Type="http://schemas.openxmlformats.org/officeDocument/2006/relationships/customXml" Target="../ink/ink2883.xml"/><Relationship Id="rId325" Type="http://schemas.openxmlformats.org/officeDocument/2006/relationships/image" Target="../media/image2872.png"/><Relationship Id="rId324" Type="http://schemas.openxmlformats.org/officeDocument/2006/relationships/customXml" Target="../ink/ink2882.xml"/><Relationship Id="rId323" Type="http://schemas.openxmlformats.org/officeDocument/2006/relationships/image" Target="../media/image2871.png"/><Relationship Id="rId322" Type="http://schemas.openxmlformats.org/officeDocument/2006/relationships/customXml" Target="../ink/ink2881.xml"/><Relationship Id="rId321" Type="http://schemas.openxmlformats.org/officeDocument/2006/relationships/image" Target="../media/image2870.png"/><Relationship Id="rId320" Type="http://schemas.openxmlformats.org/officeDocument/2006/relationships/customXml" Target="../ink/ink2880.xml"/><Relationship Id="rId32" Type="http://schemas.openxmlformats.org/officeDocument/2006/relationships/customXml" Target="../ink/ink2735.xml"/><Relationship Id="rId319" Type="http://schemas.openxmlformats.org/officeDocument/2006/relationships/image" Target="../media/image2869.png"/><Relationship Id="rId318" Type="http://schemas.openxmlformats.org/officeDocument/2006/relationships/customXml" Target="../ink/ink2879.xml"/><Relationship Id="rId317" Type="http://schemas.openxmlformats.org/officeDocument/2006/relationships/image" Target="../media/image2868.png"/><Relationship Id="rId316" Type="http://schemas.openxmlformats.org/officeDocument/2006/relationships/customXml" Target="../ink/ink2878.xml"/><Relationship Id="rId315" Type="http://schemas.openxmlformats.org/officeDocument/2006/relationships/image" Target="../media/image2867.png"/><Relationship Id="rId314" Type="http://schemas.openxmlformats.org/officeDocument/2006/relationships/customXml" Target="../ink/ink2877.xml"/><Relationship Id="rId313" Type="http://schemas.openxmlformats.org/officeDocument/2006/relationships/image" Target="../media/image2866.png"/><Relationship Id="rId312" Type="http://schemas.openxmlformats.org/officeDocument/2006/relationships/customXml" Target="../ink/ink2876.xml"/><Relationship Id="rId311" Type="http://schemas.openxmlformats.org/officeDocument/2006/relationships/image" Target="../media/image2865.png"/><Relationship Id="rId310" Type="http://schemas.openxmlformats.org/officeDocument/2006/relationships/customXml" Target="../ink/ink2875.xml"/><Relationship Id="rId31" Type="http://schemas.openxmlformats.org/officeDocument/2006/relationships/image" Target="../media/image2726.png"/><Relationship Id="rId309" Type="http://schemas.openxmlformats.org/officeDocument/2006/relationships/image" Target="../media/image2864.png"/><Relationship Id="rId308" Type="http://schemas.openxmlformats.org/officeDocument/2006/relationships/customXml" Target="../ink/ink2874.xml"/><Relationship Id="rId307" Type="http://schemas.openxmlformats.org/officeDocument/2006/relationships/image" Target="../media/image2863.png"/><Relationship Id="rId306" Type="http://schemas.openxmlformats.org/officeDocument/2006/relationships/customXml" Target="../ink/ink2873.xml"/><Relationship Id="rId305" Type="http://schemas.openxmlformats.org/officeDocument/2006/relationships/image" Target="../media/image2862.png"/><Relationship Id="rId304" Type="http://schemas.openxmlformats.org/officeDocument/2006/relationships/customXml" Target="../ink/ink2872.xml"/><Relationship Id="rId303" Type="http://schemas.openxmlformats.org/officeDocument/2006/relationships/image" Target="../media/image2861.png"/><Relationship Id="rId302" Type="http://schemas.openxmlformats.org/officeDocument/2006/relationships/customXml" Target="../ink/ink2871.xml"/><Relationship Id="rId301" Type="http://schemas.openxmlformats.org/officeDocument/2006/relationships/image" Target="../media/image2860.png"/><Relationship Id="rId300" Type="http://schemas.openxmlformats.org/officeDocument/2006/relationships/customXml" Target="../ink/ink2870.xml"/><Relationship Id="rId30" Type="http://schemas.openxmlformats.org/officeDocument/2006/relationships/customXml" Target="../ink/ink2734.xml"/><Relationship Id="rId3" Type="http://schemas.openxmlformats.org/officeDocument/2006/relationships/image" Target="../media/image2713.png"/><Relationship Id="rId299" Type="http://schemas.openxmlformats.org/officeDocument/2006/relationships/image" Target="../media/image2859.png"/><Relationship Id="rId298" Type="http://schemas.openxmlformats.org/officeDocument/2006/relationships/customXml" Target="../ink/ink2869.xml"/><Relationship Id="rId297" Type="http://schemas.openxmlformats.org/officeDocument/2006/relationships/image" Target="../media/image2858.png"/><Relationship Id="rId296" Type="http://schemas.openxmlformats.org/officeDocument/2006/relationships/customXml" Target="../ink/ink2868.xml"/><Relationship Id="rId295" Type="http://schemas.openxmlformats.org/officeDocument/2006/relationships/customXml" Target="../ink/ink2867.xml"/><Relationship Id="rId294" Type="http://schemas.openxmlformats.org/officeDocument/2006/relationships/image" Target="../media/image2857.png"/><Relationship Id="rId293" Type="http://schemas.openxmlformats.org/officeDocument/2006/relationships/customXml" Target="../ink/ink2866.xml"/><Relationship Id="rId292" Type="http://schemas.openxmlformats.org/officeDocument/2006/relationships/image" Target="../media/image2856.png"/><Relationship Id="rId291" Type="http://schemas.openxmlformats.org/officeDocument/2006/relationships/customXml" Target="../ink/ink2865.xml"/><Relationship Id="rId290" Type="http://schemas.openxmlformats.org/officeDocument/2006/relationships/image" Target="../media/image2855.png"/><Relationship Id="rId29" Type="http://schemas.openxmlformats.org/officeDocument/2006/relationships/image" Target="../media/image2725.png"/><Relationship Id="rId289" Type="http://schemas.openxmlformats.org/officeDocument/2006/relationships/customXml" Target="../ink/ink2864.xml"/><Relationship Id="rId288" Type="http://schemas.openxmlformats.org/officeDocument/2006/relationships/image" Target="../media/image2854.png"/><Relationship Id="rId287" Type="http://schemas.openxmlformats.org/officeDocument/2006/relationships/customXml" Target="../ink/ink2863.xml"/><Relationship Id="rId286" Type="http://schemas.openxmlformats.org/officeDocument/2006/relationships/image" Target="../media/image2853.png"/><Relationship Id="rId285" Type="http://schemas.openxmlformats.org/officeDocument/2006/relationships/customXml" Target="../ink/ink2862.xml"/><Relationship Id="rId284" Type="http://schemas.openxmlformats.org/officeDocument/2006/relationships/image" Target="../media/image2852.png"/><Relationship Id="rId283" Type="http://schemas.openxmlformats.org/officeDocument/2006/relationships/customXml" Target="../ink/ink2861.xml"/><Relationship Id="rId282" Type="http://schemas.openxmlformats.org/officeDocument/2006/relationships/image" Target="../media/image2851.png"/><Relationship Id="rId281" Type="http://schemas.openxmlformats.org/officeDocument/2006/relationships/customXml" Target="../ink/ink2860.xml"/><Relationship Id="rId280" Type="http://schemas.openxmlformats.org/officeDocument/2006/relationships/image" Target="../media/image2850.png"/><Relationship Id="rId28" Type="http://schemas.openxmlformats.org/officeDocument/2006/relationships/customXml" Target="../ink/ink2733.xml"/><Relationship Id="rId279" Type="http://schemas.openxmlformats.org/officeDocument/2006/relationships/customXml" Target="../ink/ink2859.xml"/><Relationship Id="rId278" Type="http://schemas.openxmlformats.org/officeDocument/2006/relationships/image" Target="../media/image2849.png"/><Relationship Id="rId277" Type="http://schemas.openxmlformats.org/officeDocument/2006/relationships/customXml" Target="../ink/ink2858.xml"/><Relationship Id="rId276" Type="http://schemas.openxmlformats.org/officeDocument/2006/relationships/image" Target="../media/image2848.png"/><Relationship Id="rId275" Type="http://schemas.openxmlformats.org/officeDocument/2006/relationships/customXml" Target="../ink/ink2857.xml"/><Relationship Id="rId274" Type="http://schemas.openxmlformats.org/officeDocument/2006/relationships/image" Target="../media/image2847.png"/><Relationship Id="rId273" Type="http://schemas.openxmlformats.org/officeDocument/2006/relationships/customXml" Target="../ink/ink2856.xml"/><Relationship Id="rId272" Type="http://schemas.openxmlformats.org/officeDocument/2006/relationships/image" Target="../media/image2846.png"/><Relationship Id="rId271" Type="http://schemas.openxmlformats.org/officeDocument/2006/relationships/customXml" Target="../ink/ink2855.xml"/><Relationship Id="rId270" Type="http://schemas.openxmlformats.org/officeDocument/2006/relationships/image" Target="../media/image2845.png"/><Relationship Id="rId27" Type="http://schemas.openxmlformats.org/officeDocument/2006/relationships/image" Target="../media/image2724.png"/><Relationship Id="rId269" Type="http://schemas.openxmlformats.org/officeDocument/2006/relationships/customXml" Target="../ink/ink2854.xml"/><Relationship Id="rId268" Type="http://schemas.openxmlformats.org/officeDocument/2006/relationships/image" Target="../media/image2844.png"/><Relationship Id="rId267" Type="http://schemas.openxmlformats.org/officeDocument/2006/relationships/customXml" Target="../ink/ink2853.xml"/><Relationship Id="rId266" Type="http://schemas.openxmlformats.org/officeDocument/2006/relationships/image" Target="../media/image2843.png"/><Relationship Id="rId265" Type="http://schemas.openxmlformats.org/officeDocument/2006/relationships/customXml" Target="../ink/ink2852.xml"/><Relationship Id="rId264" Type="http://schemas.openxmlformats.org/officeDocument/2006/relationships/image" Target="../media/image2842.png"/><Relationship Id="rId263" Type="http://schemas.openxmlformats.org/officeDocument/2006/relationships/customXml" Target="../ink/ink2851.xml"/><Relationship Id="rId262" Type="http://schemas.openxmlformats.org/officeDocument/2006/relationships/image" Target="../media/image2841.png"/><Relationship Id="rId261" Type="http://schemas.openxmlformats.org/officeDocument/2006/relationships/customXml" Target="../ink/ink2850.xml"/><Relationship Id="rId260" Type="http://schemas.openxmlformats.org/officeDocument/2006/relationships/image" Target="../media/image2840.png"/><Relationship Id="rId26" Type="http://schemas.openxmlformats.org/officeDocument/2006/relationships/customXml" Target="../ink/ink2732.xml"/><Relationship Id="rId259" Type="http://schemas.openxmlformats.org/officeDocument/2006/relationships/customXml" Target="../ink/ink2849.xml"/><Relationship Id="rId258" Type="http://schemas.openxmlformats.org/officeDocument/2006/relationships/image" Target="../media/image2839.png"/><Relationship Id="rId257" Type="http://schemas.openxmlformats.org/officeDocument/2006/relationships/customXml" Target="../ink/ink2848.xml"/><Relationship Id="rId256" Type="http://schemas.openxmlformats.org/officeDocument/2006/relationships/image" Target="../media/image2838.png"/><Relationship Id="rId255" Type="http://schemas.openxmlformats.org/officeDocument/2006/relationships/customXml" Target="../ink/ink2847.xml"/><Relationship Id="rId254" Type="http://schemas.openxmlformats.org/officeDocument/2006/relationships/image" Target="../media/image2837.png"/><Relationship Id="rId253" Type="http://schemas.openxmlformats.org/officeDocument/2006/relationships/customXml" Target="../ink/ink2846.xml"/><Relationship Id="rId252" Type="http://schemas.openxmlformats.org/officeDocument/2006/relationships/image" Target="../media/image2836.png"/><Relationship Id="rId251" Type="http://schemas.openxmlformats.org/officeDocument/2006/relationships/customXml" Target="../ink/ink2845.xml"/><Relationship Id="rId250" Type="http://schemas.openxmlformats.org/officeDocument/2006/relationships/image" Target="../media/image2835.png"/><Relationship Id="rId25" Type="http://schemas.openxmlformats.org/officeDocument/2006/relationships/image" Target="../media/image2723.png"/><Relationship Id="rId249" Type="http://schemas.openxmlformats.org/officeDocument/2006/relationships/customXml" Target="../ink/ink2844.xml"/><Relationship Id="rId248" Type="http://schemas.openxmlformats.org/officeDocument/2006/relationships/image" Target="../media/image2834.png"/><Relationship Id="rId247" Type="http://schemas.openxmlformats.org/officeDocument/2006/relationships/customXml" Target="../ink/ink2843.xml"/><Relationship Id="rId246" Type="http://schemas.openxmlformats.org/officeDocument/2006/relationships/image" Target="../media/image2833.png"/><Relationship Id="rId245" Type="http://schemas.openxmlformats.org/officeDocument/2006/relationships/customXml" Target="../ink/ink2842.xml"/><Relationship Id="rId244" Type="http://schemas.openxmlformats.org/officeDocument/2006/relationships/image" Target="../media/image2832.png"/><Relationship Id="rId243" Type="http://schemas.openxmlformats.org/officeDocument/2006/relationships/customXml" Target="../ink/ink2841.xml"/><Relationship Id="rId242" Type="http://schemas.openxmlformats.org/officeDocument/2006/relationships/image" Target="../media/image2831.png"/><Relationship Id="rId241" Type="http://schemas.openxmlformats.org/officeDocument/2006/relationships/customXml" Target="../ink/ink2840.xml"/><Relationship Id="rId240" Type="http://schemas.openxmlformats.org/officeDocument/2006/relationships/image" Target="../media/image2830.png"/><Relationship Id="rId24" Type="http://schemas.openxmlformats.org/officeDocument/2006/relationships/customXml" Target="../ink/ink2731.xml"/><Relationship Id="rId239" Type="http://schemas.openxmlformats.org/officeDocument/2006/relationships/customXml" Target="../ink/ink2839.xml"/><Relationship Id="rId238" Type="http://schemas.openxmlformats.org/officeDocument/2006/relationships/image" Target="../media/image2829.png"/><Relationship Id="rId237" Type="http://schemas.openxmlformats.org/officeDocument/2006/relationships/customXml" Target="../ink/ink2838.xml"/><Relationship Id="rId236" Type="http://schemas.openxmlformats.org/officeDocument/2006/relationships/image" Target="../media/image2828.png"/><Relationship Id="rId235" Type="http://schemas.openxmlformats.org/officeDocument/2006/relationships/customXml" Target="../ink/ink2837.xml"/><Relationship Id="rId234" Type="http://schemas.openxmlformats.org/officeDocument/2006/relationships/image" Target="../media/image2827.png"/><Relationship Id="rId233" Type="http://schemas.openxmlformats.org/officeDocument/2006/relationships/customXml" Target="../ink/ink2836.xml"/><Relationship Id="rId232" Type="http://schemas.openxmlformats.org/officeDocument/2006/relationships/image" Target="../media/image2826.png"/><Relationship Id="rId231" Type="http://schemas.openxmlformats.org/officeDocument/2006/relationships/customXml" Target="../ink/ink2835.xml"/><Relationship Id="rId230" Type="http://schemas.openxmlformats.org/officeDocument/2006/relationships/image" Target="../media/image2825.png"/><Relationship Id="rId23" Type="http://schemas.openxmlformats.org/officeDocument/2006/relationships/image" Target="../media/image2722.png"/><Relationship Id="rId229" Type="http://schemas.openxmlformats.org/officeDocument/2006/relationships/customXml" Target="../ink/ink2834.xml"/><Relationship Id="rId228" Type="http://schemas.openxmlformats.org/officeDocument/2006/relationships/image" Target="../media/image2824.png"/><Relationship Id="rId227" Type="http://schemas.openxmlformats.org/officeDocument/2006/relationships/customXml" Target="../ink/ink2833.xml"/><Relationship Id="rId226" Type="http://schemas.openxmlformats.org/officeDocument/2006/relationships/image" Target="../media/image2823.png"/><Relationship Id="rId225" Type="http://schemas.openxmlformats.org/officeDocument/2006/relationships/customXml" Target="../ink/ink2832.xml"/><Relationship Id="rId224" Type="http://schemas.openxmlformats.org/officeDocument/2006/relationships/image" Target="../media/image2822.png"/><Relationship Id="rId223" Type="http://schemas.openxmlformats.org/officeDocument/2006/relationships/customXml" Target="../ink/ink2831.xml"/><Relationship Id="rId222" Type="http://schemas.openxmlformats.org/officeDocument/2006/relationships/image" Target="../media/image2821.png"/><Relationship Id="rId221" Type="http://schemas.openxmlformats.org/officeDocument/2006/relationships/customXml" Target="../ink/ink2830.xml"/><Relationship Id="rId220" Type="http://schemas.openxmlformats.org/officeDocument/2006/relationships/image" Target="../media/image2820.png"/><Relationship Id="rId22" Type="http://schemas.openxmlformats.org/officeDocument/2006/relationships/customXml" Target="../ink/ink2730.xml"/><Relationship Id="rId219" Type="http://schemas.openxmlformats.org/officeDocument/2006/relationships/customXml" Target="../ink/ink2829.xml"/><Relationship Id="rId218" Type="http://schemas.openxmlformats.org/officeDocument/2006/relationships/image" Target="../media/image2819.png"/><Relationship Id="rId217" Type="http://schemas.openxmlformats.org/officeDocument/2006/relationships/customXml" Target="../ink/ink2828.xml"/><Relationship Id="rId216" Type="http://schemas.openxmlformats.org/officeDocument/2006/relationships/image" Target="../media/image2818.png"/><Relationship Id="rId215" Type="http://schemas.openxmlformats.org/officeDocument/2006/relationships/customXml" Target="../ink/ink2827.xml"/><Relationship Id="rId214" Type="http://schemas.openxmlformats.org/officeDocument/2006/relationships/image" Target="../media/image2817.png"/><Relationship Id="rId213" Type="http://schemas.openxmlformats.org/officeDocument/2006/relationships/customXml" Target="../ink/ink2826.xml"/><Relationship Id="rId212" Type="http://schemas.openxmlformats.org/officeDocument/2006/relationships/image" Target="../media/image2816.png"/><Relationship Id="rId211" Type="http://schemas.openxmlformats.org/officeDocument/2006/relationships/customXml" Target="../ink/ink2825.xml"/><Relationship Id="rId210" Type="http://schemas.openxmlformats.org/officeDocument/2006/relationships/image" Target="../media/image2815.png"/><Relationship Id="rId21" Type="http://schemas.openxmlformats.org/officeDocument/2006/relationships/image" Target="../media/image2721.png"/><Relationship Id="rId209" Type="http://schemas.openxmlformats.org/officeDocument/2006/relationships/customXml" Target="../ink/ink2824.xml"/><Relationship Id="rId208" Type="http://schemas.openxmlformats.org/officeDocument/2006/relationships/image" Target="../media/image2814.png"/><Relationship Id="rId207" Type="http://schemas.openxmlformats.org/officeDocument/2006/relationships/customXml" Target="../ink/ink2823.xml"/><Relationship Id="rId206" Type="http://schemas.openxmlformats.org/officeDocument/2006/relationships/image" Target="../media/image2813.png"/><Relationship Id="rId205" Type="http://schemas.openxmlformats.org/officeDocument/2006/relationships/customXml" Target="../ink/ink2822.xml"/><Relationship Id="rId204" Type="http://schemas.openxmlformats.org/officeDocument/2006/relationships/image" Target="../media/image2812.png"/><Relationship Id="rId203" Type="http://schemas.openxmlformats.org/officeDocument/2006/relationships/customXml" Target="../ink/ink2821.xml"/><Relationship Id="rId202" Type="http://schemas.openxmlformats.org/officeDocument/2006/relationships/image" Target="../media/image2811.png"/><Relationship Id="rId201" Type="http://schemas.openxmlformats.org/officeDocument/2006/relationships/customXml" Target="../ink/ink2820.xml"/><Relationship Id="rId200" Type="http://schemas.openxmlformats.org/officeDocument/2006/relationships/image" Target="../media/image2810.png"/><Relationship Id="rId20" Type="http://schemas.openxmlformats.org/officeDocument/2006/relationships/customXml" Target="../ink/ink2729.xml"/><Relationship Id="rId2" Type="http://schemas.openxmlformats.org/officeDocument/2006/relationships/customXml" Target="../ink/ink2720.xml"/><Relationship Id="rId199" Type="http://schemas.openxmlformats.org/officeDocument/2006/relationships/customXml" Target="../ink/ink2819.xml"/><Relationship Id="rId198" Type="http://schemas.openxmlformats.org/officeDocument/2006/relationships/image" Target="../media/image2809.png"/><Relationship Id="rId197" Type="http://schemas.openxmlformats.org/officeDocument/2006/relationships/customXml" Target="../ink/ink2818.xml"/><Relationship Id="rId196" Type="http://schemas.openxmlformats.org/officeDocument/2006/relationships/image" Target="../media/image2808.png"/><Relationship Id="rId195" Type="http://schemas.openxmlformats.org/officeDocument/2006/relationships/customXml" Target="../ink/ink2817.xml"/><Relationship Id="rId194" Type="http://schemas.openxmlformats.org/officeDocument/2006/relationships/image" Target="../media/image2807.png"/><Relationship Id="rId193" Type="http://schemas.openxmlformats.org/officeDocument/2006/relationships/customXml" Target="../ink/ink2816.xml"/><Relationship Id="rId192" Type="http://schemas.openxmlformats.org/officeDocument/2006/relationships/image" Target="../media/image2806.png"/><Relationship Id="rId191" Type="http://schemas.openxmlformats.org/officeDocument/2006/relationships/customXml" Target="../ink/ink2815.xml"/><Relationship Id="rId190" Type="http://schemas.openxmlformats.org/officeDocument/2006/relationships/image" Target="../media/image2805.png"/><Relationship Id="rId19" Type="http://schemas.openxmlformats.org/officeDocument/2006/relationships/image" Target="../media/image2720.png"/><Relationship Id="rId189" Type="http://schemas.openxmlformats.org/officeDocument/2006/relationships/customXml" Target="../ink/ink2814.xml"/><Relationship Id="rId188" Type="http://schemas.openxmlformats.org/officeDocument/2006/relationships/image" Target="../media/image2804.png"/><Relationship Id="rId187" Type="http://schemas.openxmlformats.org/officeDocument/2006/relationships/customXml" Target="../ink/ink2813.xml"/><Relationship Id="rId186" Type="http://schemas.openxmlformats.org/officeDocument/2006/relationships/image" Target="../media/image2803.png"/><Relationship Id="rId185" Type="http://schemas.openxmlformats.org/officeDocument/2006/relationships/customXml" Target="../ink/ink2812.xml"/><Relationship Id="rId184" Type="http://schemas.openxmlformats.org/officeDocument/2006/relationships/image" Target="../media/image2802.png"/><Relationship Id="rId183" Type="http://schemas.openxmlformats.org/officeDocument/2006/relationships/customXml" Target="../ink/ink2811.xml"/><Relationship Id="rId182" Type="http://schemas.openxmlformats.org/officeDocument/2006/relationships/image" Target="../media/image2801.png"/><Relationship Id="rId181" Type="http://schemas.openxmlformats.org/officeDocument/2006/relationships/customXml" Target="../ink/ink2810.xml"/><Relationship Id="rId180" Type="http://schemas.openxmlformats.org/officeDocument/2006/relationships/image" Target="../media/image2800.png"/><Relationship Id="rId18" Type="http://schemas.openxmlformats.org/officeDocument/2006/relationships/customXml" Target="../ink/ink2728.xml"/><Relationship Id="rId179" Type="http://schemas.openxmlformats.org/officeDocument/2006/relationships/customXml" Target="../ink/ink2809.xml"/><Relationship Id="rId178" Type="http://schemas.openxmlformats.org/officeDocument/2006/relationships/image" Target="../media/image2799.png"/><Relationship Id="rId177" Type="http://schemas.openxmlformats.org/officeDocument/2006/relationships/customXml" Target="../ink/ink2808.xml"/><Relationship Id="rId176" Type="http://schemas.openxmlformats.org/officeDocument/2006/relationships/image" Target="../media/image2798.png"/><Relationship Id="rId175" Type="http://schemas.openxmlformats.org/officeDocument/2006/relationships/customXml" Target="../ink/ink2807.xml"/><Relationship Id="rId174" Type="http://schemas.openxmlformats.org/officeDocument/2006/relationships/image" Target="../media/image2797.png"/><Relationship Id="rId173" Type="http://schemas.openxmlformats.org/officeDocument/2006/relationships/customXml" Target="../ink/ink2806.xml"/><Relationship Id="rId172" Type="http://schemas.openxmlformats.org/officeDocument/2006/relationships/image" Target="../media/image2796.png"/><Relationship Id="rId171" Type="http://schemas.openxmlformats.org/officeDocument/2006/relationships/customXml" Target="../ink/ink2805.xml"/><Relationship Id="rId170" Type="http://schemas.openxmlformats.org/officeDocument/2006/relationships/image" Target="../media/image2795.png"/><Relationship Id="rId17" Type="http://schemas.openxmlformats.org/officeDocument/2006/relationships/image" Target="../media/image2719.png"/><Relationship Id="rId169" Type="http://schemas.openxmlformats.org/officeDocument/2006/relationships/customXml" Target="../ink/ink2804.xml"/><Relationship Id="rId168" Type="http://schemas.openxmlformats.org/officeDocument/2006/relationships/image" Target="../media/image2794.png"/><Relationship Id="rId167" Type="http://schemas.openxmlformats.org/officeDocument/2006/relationships/customXml" Target="../ink/ink2803.xml"/><Relationship Id="rId166" Type="http://schemas.openxmlformats.org/officeDocument/2006/relationships/image" Target="../media/image2793.png"/><Relationship Id="rId165" Type="http://schemas.openxmlformats.org/officeDocument/2006/relationships/customXml" Target="../ink/ink2802.xml"/><Relationship Id="rId164" Type="http://schemas.openxmlformats.org/officeDocument/2006/relationships/image" Target="../media/image2792.png"/><Relationship Id="rId163" Type="http://schemas.openxmlformats.org/officeDocument/2006/relationships/customXml" Target="../ink/ink2801.xml"/><Relationship Id="rId162" Type="http://schemas.openxmlformats.org/officeDocument/2006/relationships/image" Target="../media/image2791.png"/><Relationship Id="rId161" Type="http://schemas.openxmlformats.org/officeDocument/2006/relationships/customXml" Target="../ink/ink2800.xml"/><Relationship Id="rId160" Type="http://schemas.openxmlformats.org/officeDocument/2006/relationships/image" Target="../media/image2790.png"/><Relationship Id="rId16" Type="http://schemas.openxmlformats.org/officeDocument/2006/relationships/customXml" Target="../ink/ink2727.xml"/><Relationship Id="rId159" Type="http://schemas.openxmlformats.org/officeDocument/2006/relationships/customXml" Target="../ink/ink2799.xml"/><Relationship Id="rId158" Type="http://schemas.openxmlformats.org/officeDocument/2006/relationships/image" Target="../media/image2789.png"/><Relationship Id="rId157" Type="http://schemas.openxmlformats.org/officeDocument/2006/relationships/customXml" Target="../ink/ink2798.xml"/><Relationship Id="rId156" Type="http://schemas.openxmlformats.org/officeDocument/2006/relationships/image" Target="../media/image2788.png"/><Relationship Id="rId155" Type="http://schemas.openxmlformats.org/officeDocument/2006/relationships/customXml" Target="../ink/ink2797.xml"/><Relationship Id="rId154" Type="http://schemas.openxmlformats.org/officeDocument/2006/relationships/image" Target="../media/image2787.png"/><Relationship Id="rId153" Type="http://schemas.openxmlformats.org/officeDocument/2006/relationships/customXml" Target="../ink/ink2796.xml"/><Relationship Id="rId152" Type="http://schemas.openxmlformats.org/officeDocument/2006/relationships/image" Target="../media/image2786.png"/><Relationship Id="rId151" Type="http://schemas.openxmlformats.org/officeDocument/2006/relationships/customXml" Target="../ink/ink2795.xml"/><Relationship Id="rId150" Type="http://schemas.openxmlformats.org/officeDocument/2006/relationships/image" Target="../media/image2785.png"/><Relationship Id="rId15" Type="http://schemas.openxmlformats.org/officeDocument/2006/relationships/image" Target="../media/image2718.png"/><Relationship Id="rId149" Type="http://schemas.openxmlformats.org/officeDocument/2006/relationships/customXml" Target="../ink/ink2794.xml"/><Relationship Id="rId148" Type="http://schemas.openxmlformats.org/officeDocument/2006/relationships/image" Target="../media/image2784.png"/><Relationship Id="rId147" Type="http://schemas.openxmlformats.org/officeDocument/2006/relationships/customXml" Target="../ink/ink2793.xml"/><Relationship Id="rId146" Type="http://schemas.openxmlformats.org/officeDocument/2006/relationships/image" Target="../media/image2783.png"/><Relationship Id="rId145" Type="http://schemas.openxmlformats.org/officeDocument/2006/relationships/customXml" Target="../ink/ink2792.xml"/><Relationship Id="rId144" Type="http://schemas.openxmlformats.org/officeDocument/2006/relationships/image" Target="../media/image2782.png"/><Relationship Id="rId143" Type="http://schemas.openxmlformats.org/officeDocument/2006/relationships/customXml" Target="../ink/ink2791.xml"/><Relationship Id="rId142" Type="http://schemas.openxmlformats.org/officeDocument/2006/relationships/image" Target="../media/image2781.png"/><Relationship Id="rId141" Type="http://schemas.openxmlformats.org/officeDocument/2006/relationships/customXml" Target="../ink/ink2790.xml"/><Relationship Id="rId140" Type="http://schemas.openxmlformats.org/officeDocument/2006/relationships/image" Target="../media/image2780.png"/><Relationship Id="rId14" Type="http://schemas.openxmlformats.org/officeDocument/2006/relationships/customXml" Target="../ink/ink2726.xml"/><Relationship Id="rId139" Type="http://schemas.openxmlformats.org/officeDocument/2006/relationships/customXml" Target="../ink/ink2789.xml"/><Relationship Id="rId138" Type="http://schemas.openxmlformats.org/officeDocument/2006/relationships/image" Target="../media/image2779.png"/><Relationship Id="rId137" Type="http://schemas.openxmlformats.org/officeDocument/2006/relationships/customXml" Target="../ink/ink2788.xml"/><Relationship Id="rId136" Type="http://schemas.openxmlformats.org/officeDocument/2006/relationships/image" Target="../media/image2778.png"/><Relationship Id="rId135" Type="http://schemas.openxmlformats.org/officeDocument/2006/relationships/customXml" Target="../ink/ink2787.xml"/><Relationship Id="rId134" Type="http://schemas.openxmlformats.org/officeDocument/2006/relationships/image" Target="../media/image2777.png"/><Relationship Id="rId133" Type="http://schemas.openxmlformats.org/officeDocument/2006/relationships/customXml" Target="../ink/ink2786.xml"/><Relationship Id="rId132" Type="http://schemas.openxmlformats.org/officeDocument/2006/relationships/image" Target="../media/image2776.png"/><Relationship Id="rId131" Type="http://schemas.openxmlformats.org/officeDocument/2006/relationships/customXml" Target="../ink/ink2785.xml"/><Relationship Id="rId130" Type="http://schemas.openxmlformats.org/officeDocument/2006/relationships/image" Target="../media/image2775.png"/><Relationship Id="rId13" Type="http://schemas.openxmlformats.org/officeDocument/2006/relationships/image" Target="../media/image165.png"/><Relationship Id="rId129" Type="http://schemas.openxmlformats.org/officeDocument/2006/relationships/customXml" Target="../ink/ink2784.xml"/><Relationship Id="rId128" Type="http://schemas.openxmlformats.org/officeDocument/2006/relationships/image" Target="../media/image2774.png"/><Relationship Id="rId127" Type="http://schemas.openxmlformats.org/officeDocument/2006/relationships/customXml" Target="../ink/ink2783.xml"/><Relationship Id="rId126" Type="http://schemas.openxmlformats.org/officeDocument/2006/relationships/image" Target="../media/image2773.png"/><Relationship Id="rId125" Type="http://schemas.openxmlformats.org/officeDocument/2006/relationships/customXml" Target="../ink/ink2782.xml"/><Relationship Id="rId124" Type="http://schemas.openxmlformats.org/officeDocument/2006/relationships/image" Target="../media/image2772.png"/><Relationship Id="rId123" Type="http://schemas.openxmlformats.org/officeDocument/2006/relationships/customXml" Target="../ink/ink2781.xml"/><Relationship Id="rId122" Type="http://schemas.openxmlformats.org/officeDocument/2006/relationships/image" Target="../media/image2771.png"/><Relationship Id="rId121" Type="http://schemas.openxmlformats.org/officeDocument/2006/relationships/customXml" Target="../ink/ink2780.xml"/><Relationship Id="rId120" Type="http://schemas.openxmlformats.org/officeDocument/2006/relationships/image" Target="../media/image2770.png"/><Relationship Id="rId12" Type="http://schemas.openxmlformats.org/officeDocument/2006/relationships/customXml" Target="../ink/ink2725.xml"/><Relationship Id="rId119" Type="http://schemas.openxmlformats.org/officeDocument/2006/relationships/customXml" Target="../ink/ink2779.xml"/><Relationship Id="rId118" Type="http://schemas.openxmlformats.org/officeDocument/2006/relationships/image" Target="../media/image2769.png"/><Relationship Id="rId117" Type="http://schemas.openxmlformats.org/officeDocument/2006/relationships/customXml" Target="../ink/ink2778.xml"/><Relationship Id="rId116" Type="http://schemas.openxmlformats.org/officeDocument/2006/relationships/image" Target="../media/image2768.png"/><Relationship Id="rId115" Type="http://schemas.openxmlformats.org/officeDocument/2006/relationships/customXml" Target="../ink/ink2777.xml"/><Relationship Id="rId114" Type="http://schemas.openxmlformats.org/officeDocument/2006/relationships/image" Target="../media/image2767.png"/><Relationship Id="rId113" Type="http://schemas.openxmlformats.org/officeDocument/2006/relationships/customXml" Target="../ink/ink2776.xml"/><Relationship Id="rId112" Type="http://schemas.openxmlformats.org/officeDocument/2006/relationships/image" Target="../media/image2766.png"/><Relationship Id="rId111" Type="http://schemas.openxmlformats.org/officeDocument/2006/relationships/customXml" Target="../ink/ink2775.xml"/><Relationship Id="rId110" Type="http://schemas.openxmlformats.org/officeDocument/2006/relationships/image" Target="../media/image2765.png"/><Relationship Id="rId11" Type="http://schemas.openxmlformats.org/officeDocument/2006/relationships/image" Target="../media/image2717.png"/><Relationship Id="rId109" Type="http://schemas.openxmlformats.org/officeDocument/2006/relationships/customXml" Target="../ink/ink2774.xml"/><Relationship Id="rId108" Type="http://schemas.openxmlformats.org/officeDocument/2006/relationships/image" Target="../media/image2764.png"/><Relationship Id="rId107" Type="http://schemas.openxmlformats.org/officeDocument/2006/relationships/customXml" Target="../ink/ink2773.xml"/><Relationship Id="rId106" Type="http://schemas.openxmlformats.org/officeDocument/2006/relationships/image" Target="../media/image2763.png"/><Relationship Id="rId105" Type="http://schemas.openxmlformats.org/officeDocument/2006/relationships/customXml" Target="../ink/ink2772.xml"/><Relationship Id="rId104" Type="http://schemas.openxmlformats.org/officeDocument/2006/relationships/image" Target="../media/image2762.png"/><Relationship Id="rId103" Type="http://schemas.openxmlformats.org/officeDocument/2006/relationships/customXml" Target="../ink/ink2771.xml"/><Relationship Id="rId102" Type="http://schemas.openxmlformats.org/officeDocument/2006/relationships/image" Target="../media/image2761.png"/><Relationship Id="rId101" Type="http://schemas.openxmlformats.org/officeDocument/2006/relationships/customXml" Target="../ink/ink2770.xml"/><Relationship Id="rId100" Type="http://schemas.openxmlformats.org/officeDocument/2006/relationships/image" Target="../media/image2760.png"/><Relationship Id="rId10" Type="http://schemas.openxmlformats.org/officeDocument/2006/relationships/customXml" Target="../ink/ink2724.xml"/><Relationship Id="rId1" Type="http://schemas.openxmlformats.org/officeDocument/2006/relationships/image" Target="../media/image2712.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2700020" y="180658"/>
            <a:ext cx="5080000" cy="460375"/>
          </a:xfrm>
          <a:prstGeom prst="rect">
            <a:avLst/>
          </a:prstGeom>
        </p:spPr>
        <p:txBody>
          <a:bodyPr>
            <a:spAutoFit/>
          </a:bodyPr>
          <a:p>
            <a:pPr marL="0" indent="0" algn="ctr" defTabSz="266700">
              <a:lnSpc>
                <a:spcPct val="150000"/>
              </a:lnSpc>
              <a:spcBef>
                <a:spcPct val="0"/>
              </a:spcBef>
              <a:spcAft>
                <a:spcPct val="0"/>
              </a:spcAft>
            </a:pPr>
            <a:r>
              <a:rPr lang="zh-CN" altLang="en-US" sz="1600" b="1">
                <a:latin typeface="微软雅黑" panose="020B0503020204020204" charset="-122"/>
                <a:ea typeface="微软雅黑" panose="020B0503020204020204" charset="-122"/>
              </a:rPr>
              <a:t>陌生方程式书写专练</a:t>
            </a:r>
            <a:endParaRPr lang="zh-CN" altLang="en-US" sz="1600" b="1">
              <a:latin typeface="微软雅黑" panose="020B0503020204020204" charset="-122"/>
              <a:ea typeface="微软雅黑" panose="020B0503020204020204" charset="-122"/>
            </a:endParaRPr>
          </a:p>
        </p:txBody>
      </p:sp>
      <p:pic>
        <p:nvPicPr>
          <p:cNvPr id="7" name="图片 6"/>
          <p:cNvPicPr>
            <a:picLocks noChangeAspect="1"/>
          </p:cNvPicPr>
          <p:nvPr/>
        </p:nvPicPr>
        <p:blipFill>
          <a:blip r:embed="rId1" r:link="rId2"/>
          <a:stretch>
            <a:fillRect/>
          </a:stretch>
        </p:blipFill>
        <p:spPr>
          <a:xfrm>
            <a:off x="5665470" y="1022350"/>
            <a:ext cx="5834380" cy="2680335"/>
          </a:xfrm>
          <a:prstGeom prst="rect">
            <a:avLst/>
          </a:prstGeom>
          <a:noFill/>
          <a:ln>
            <a:noFill/>
          </a:ln>
        </p:spPr>
      </p:pic>
      <p:sp>
        <p:nvSpPr>
          <p:cNvPr id="9" name="文本框 8"/>
          <p:cNvSpPr txBox="1"/>
          <p:nvPr/>
        </p:nvSpPr>
        <p:spPr>
          <a:xfrm>
            <a:off x="288766" y="784701"/>
            <a:ext cx="5080000" cy="4523105"/>
          </a:xfrm>
          <a:prstGeom prst="rect">
            <a:avLst/>
          </a:prstGeom>
        </p:spPr>
        <p:txBody>
          <a:bodyPr>
            <a:spAutoFit/>
          </a:bodyPr>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1.</a:t>
            </a:r>
            <a:r>
              <a:rPr lang="zh-CN" altLang="en-US" sz="1600">
                <a:latin typeface="宋体" panose="02010600030101010101" pitchFamily="2" charset="-122"/>
                <a:ea typeface="宋体" panose="02010600030101010101" pitchFamily="2" charset="-122"/>
              </a:rPr>
              <a:t>　</a:t>
            </a:r>
            <a:r>
              <a:rPr lang="en-US" altLang="zh-CN" sz="1600">
                <a:latin typeface="Times New Roman" panose="02020603050405020304"/>
                <a:ea typeface="宋体" panose="02010600030101010101" pitchFamily="2" charset="-122"/>
              </a:rPr>
              <a:t>(2021·</a:t>
            </a:r>
            <a:r>
              <a:rPr lang="zh-CN" altLang="en-US" sz="1600">
                <a:latin typeface="宋体" panose="02010600030101010101" pitchFamily="2" charset="-122"/>
                <a:ea typeface="宋体" panose="02010600030101010101" pitchFamily="2" charset="-122"/>
              </a:rPr>
              <a:t>全国乙卷节选</a:t>
            </a: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磁选后的炼铁高钛炉渣，主要成分有</a:t>
            </a:r>
            <a:r>
              <a:rPr lang="en-US" altLang="zh-CN" sz="1600">
                <a:latin typeface="Times New Roman" panose="02020603050405020304"/>
                <a:ea typeface="宋体" panose="02010600030101010101" pitchFamily="2" charset="-122"/>
              </a:rPr>
              <a:t>TiO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SiO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Al</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O</a:t>
            </a:r>
            <a:r>
              <a:rPr lang="en-US" altLang="zh-CN" sz="1600" baseline="-250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MgO</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CaO</a:t>
            </a:r>
            <a:r>
              <a:rPr lang="zh-CN" altLang="en-US" sz="1600">
                <a:latin typeface="宋体" panose="02010600030101010101" pitchFamily="2" charset="-122"/>
                <a:ea typeface="宋体" panose="02010600030101010101" pitchFamily="2" charset="-122"/>
              </a:rPr>
              <a:t>以及少量的</a:t>
            </a:r>
            <a:r>
              <a:rPr lang="en-US" altLang="zh-CN" sz="1600">
                <a:latin typeface="Times New Roman" panose="02020603050405020304"/>
                <a:ea typeface="宋体" panose="02010600030101010101" pitchFamily="2" charset="-122"/>
              </a:rPr>
              <a:t>Fe</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O</a:t>
            </a:r>
            <a:r>
              <a:rPr lang="en-US" altLang="zh-CN" sz="1600" baseline="-250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。为节约和充分利用资源，通过如下工艺流程回收钛、铝、镁等。</a:t>
            </a:r>
            <a:r>
              <a:rPr lang="zh-CN" altLang="en-US" sz="1600">
                <a:latin typeface="Times New Roman" panose="02020603050405020304"/>
                <a:ea typeface="宋体" panose="02010600030101010101" pitchFamily="2" charset="-122"/>
              </a:rPr>
              <a:t>	</a:t>
            </a:r>
            <a:endParaRPr lang="zh-CN" altLang="en-US" sz="1600">
              <a:latin typeface="Times New Roman" panose="02020603050405020304"/>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(1)“</a:t>
            </a:r>
            <a:r>
              <a:rPr lang="zh-CN" altLang="en-US" sz="1600">
                <a:latin typeface="宋体" panose="02010600030101010101" pitchFamily="2" charset="-122"/>
                <a:ea typeface="宋体" panose="02010600030101010101" pitchFamily="2" charset="-122"/>
              </a:rPr>
              <a:t>焙烧</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中，</a:t>
            </a:r>
            <a:r>
              <a:rPr lang="en-US" altLang="zh-CN" sz="1600">
                <a:latin typeface="Times New Roman" panose="02020603050405020304"/>
                <a:ea typeface="宋体" panose="02010600030101010101" pitchFamily="2" charset="-122"/>
              </a:rPr>
              <a:t>TiO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SiO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几乎不发生反应，</a:t>
            </a:r>
            <a:r>
              <a:rPr lang="en-US" altLang="zh-CN" sz="1600">
                <a:latin typeface="Times New Roman" panose="02020603050405020304"/>
                <a:ea typeface="宋体" panose="02010600030101010101" pitchFamily="2" charset="-122"/>
              </a:rPr>
              <a:t>Al</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O</a:t>
            </a:r>
            <a:r>
              <a:rPr lang="en-US" altLang="zh-CN" sz="1600" baseline="-250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MgO</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CaO</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Fe</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O</a:t>
            </a:r>
            <a:r>
              <a:rPr lang="en-US" altLang="zh-CN" sz="1600" baseline="-250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转化为相应的硫酸盐。写出</a:t>
            </a:r>
            <a:r>
              <a:rPr lang="en-US" altLang="zh-CN" sz="1600">
                <a:latin typeface="Times New Roman" panose="02020603050405020304"/>
                <a:ea typeface="宋体" panose="02010600030101010101" pitchFamily="2" charset="-122"/>
              </a:rPr>
              <a:t>Al</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O</a:t>
            </a:r>
            <a:r>
              <a:rPr lang="en-US" altLang="zh-CN" sz="1600" baseline="-250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转化为</a:t>
            </a:r>
            <a:r>
              <a:rPr lang="en-US" altLang="zh-CN" sz="1600">
                <a:latin typeface="Times New Roman" panose="02020603050405020304"/>
                <a:ea typeface="宋体" panose="02010600030101010101" pitchFamily="2" charset="-122"/>
              </a:rPr>
              <a:t>NH</a:t>
            </a:r>
            <a:r>
              <a:rPr lang="en-US" altLang="zh-CN" sz="1600" baseline="-25000">
                <a:latin typeface="Times New Roman" panose="02020603050405020304"/>
                <a:ea typeface="宋体" panose="02010600030101010101" pitchFamily="2" charset="-122"/>
              </a:rPr>
              <a:t>4</a:t>
            </a:r>
            <a:r>
              <a:rPr lang="en-US" altLang="zh-CN" sz="1600">
                <a:latin typeface="Times New Roman" panose="02020603050405020304"/>
                <a:ea typeface="宋体" panose="02010600030101010101" pitchFamily="2" charset="-122"/>
              </a:rPr>
              <a:t>Al(SO</a:t>
            </a:r>
            <a:r>
              <a:rPr lang="en-US" altLang="zh-CN" sz="1600" baseline="-25000">
                <a:latin typeface="Times New Roman" panose="02020603050405020304"/>
                <a:ea typeface="宋体" panose="02010600030101010101" pitchFamily="2" charset="-122"/>
              </a:rPr>
              <a:t>4</a:t>
            </a:r>
            <a:r>
              <a:rPr lang="en-US" altLang="zh-CN" sz="1600">
                <a:latin typeface="Times New Roman" panose="02020603050405020304"/>
                <a:ea typeface="宋体" panose="02010600030101010101" pitchFamily="2" charset="-122"/>
              </a:rPr>
              <a:t>)</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的化学方程式：</a:t>
            </a:r>
            <a:endParaRPr lang="zh-CN" altLang="en-US" sz="1600">
              <a:latin typeface="宋体" panose="02010600030101010101" pitchFamily="2" charset="-122"/>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____________________________________________</a:t>
            </a:r>
            <a:r>
              <a:rPr lang="en-US" altLang="zh-CN" sz="1600" u="sng">
                <a:latin typeface="Times New Roman" panose="02020603050405020304"/>
                <a:ea typeface="宋体" panose="02010600030101010101" pitchFamily="2" charset="-122"/>
              </a:rPr>
              <a:t>    </a:t>
            </a:r>
            <a:r>
              <a:rPr lang="en-US" altLang="zh-CN" sz="1600">
                <a:latin typeface="Times New Roman" panose="02020603050405020304"/>
                <a:ea typeface="宋体" panose="02010600030101010101" pitchFamily="2" charset="-122"/>
              </a:rPr>
              <a:t>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酸溶</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后，将溶液适当稀释并加热，</a:t>
            </a:r>
            <a:r>
              <a:rPr lang="en-US" altLang="zh-CN" sz="1600">
                <a:latin typeface="Times New Roman" panose="02020603050405020304"/>
                <a:ea typeface="宋体" panose="02010600030101010101" pitchFamily="2" charset="-122"/>
              </a:rPr>
              <a:t>TiO</a:t>
            </a:r>
            <a:r>
              <a:rPr lang="en-US" altLang="zh-CN" sz="1600" baseline="30000">
                <a:latin typeface="Times New Roman" panose="02020603050405020304"/>
                <a:ea typeface="宋体" panose="02010600030101010101" pitchFamily="2" charset="-122"/>
              </a:rPr>
              <a:t>2</a:t>
            </a:r>
            <a:r>
              <a:rPr lang="zh-CN" altLang="en-US" sz="1600" baseline="30000">
                <a:latin typeface="宋体" panose="02010600030101010101" pitchFamily="2" charset="-122"/>
                <a:ea typeface="宋体" panose="02010600030101010101" pitchFamily="2" charset="-122"/>
              </a:rPr>
              <a:t>＋</a:t>
            </a:r>
            <a:r>
              <a:rPr lang="zh-CN" altLang="en-US" sz="1600">
                <a:latin typeface="宋体" panose="02010600030101010101" pitchFamily="2" charset="-122"/>
                <a:ea typeface="宋体" panose="02010600030101010101" pitchFamily="2" charset="-122"/>
              </a:rPr>
              <a:t>水解析出</a:t>
            </a:r>
            <a:r>
              <a:rPr lang="en-US" altLang="zh-CN" sz="1600">
                <a:latin typeface="Times New Roman" panose="02020603050405020304"/>
                <a:ea typeface="宋体" panose="02010600030101010101" pitchFamily="2" charset="-122"/>
              </a:rPr>
              <a:t>TiO</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a:t>
            </a:r>
            <a:r>
              <a:rPr lang="en-US" altLang="zh-CN" sz="1600" i="1">
                <a:latin typeface="Times New Roman" panose="02020603050405020304"/>
                <a:ea typeface="宋体" panose="02010600030101010101" pitchFamily="2" charset="-122"/>
              </a:rPr>
              <a:t>x</a:t>
            </a:r>
            <a:r>
              <a:rPr lang="en-US" altLang="zh-CN" sz="1600">
                <a:latin typeface="Times New Roman" panose="02020603050405020304"/>
                <a:ea typeface="宋体" panose="02010600030101010101" pitchFamily="2" charset="-122"/>
              </a:rPr>
              <a:t>H</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O</a:t>
            </a:r>
            <a:r>
              <a:rPr lang="zh-CN" altLang="en-US" sz="1600">
                <a:latin typeface="宋体" panose="02010600030101010101" pitchFamily="2" charset="-122"/>
                <a:ea typeface="宋体" panose="02010600030101010101" pitchFamily="2" charset="-122"/>
              </a:rPr>
              <a:t>沉淀，该反应的离子方程式是</a:t>
            </a:r>
            <a:endParaRPr lang="zh-CN" altLang="en-US" sz="1600">
              <a:latin typeface="宋体" panose="02010600030101010101" pitchFamily="2" charset="-122"/>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__________________________________________________________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p:txBody>
      </p:sp>
      <mc:AlternateContent xmlns:mc="http://schemas.openxmlformats.org/markup-compatibility/2006" xmlns:p14="http://schemas.microsoft.com/office/powerpoint/2010/main">
        <mc:Choice Requires="p14">
          <p:contentPart r:id="rId3" p14:bwMode="auto">
            <p14:nvContentPartPr>
              <p14:cNvPr id="2" name="墨迹 1"/>
              <p14:cNvContentPartPr/>
              <p14:nvPr/>
            </p14:nvContentPartPr>
            <p14:xfrm>
              <a:off x="1356783" y="3427237"/>
              <a:ext cx="91722" cy="233699"/>
            </p14:xfrm>
          </p:contentPart>
        </mc:Choice>
        <mc:Fallback xmlns="">
          <p:pic>
            <p:nvPicPr>
              <p:cNvPr id="2" name="墨迹 1"/>
            </p:nvPicPr>
            <p:blipFill>
              <a:blip r:embed="rId4"/>
            </p:blipFill>
            <p:spPr>
              <a:xfrm>
                <a:off x="1356783" y="3427237"/>
                <a:ext cx="91722" cy="233699"/>
              </a:xfrm>
              <a:prstGeom prst="rect"/>
            </p:spPr>
          </p:pic>
        </mc:Fallback>
      </mc:AlternateContent>
      <mc:AlternateContent xmlns:mc="http://schemas.openxmlformats.org/markup-compatibility/2006" xmlns:p14="http://schemas.microsoft.com/office/powerpoint/2010/main">
        <mc:Choice Requires="p14">
          <p:contentPart r:id="rId5" p14:bwMode="auto">
            <p14:nvContentPartPr>
              <p14:cNvPr id="3" name="墨迹 2"/>
              <p14:cNvContentPartPr/>
              <p14:nvPr/>
            </p14:nvContentPartPr>
            <p14:xfrm>
              <a:off x="1386416" y="3350042"/>
              <a:ext cx="126295" cy="349668"/>
            </p14:xfrm>
          </p:contentPart>
        </mc:Choice>
        <mc:Fallback xmlns="">
          <p:pic>
            <p:nvPicPr>
              <p:cNvPr id="3" name="墨迹 2"/>
            </p:nvPicPr>
            <p:blipFill>
              <a:blip r:embed="rId6"/>
            </p:blipFill>
            <p:spPr>
              <a:xfrm>
                <a:off x="1386416" y="3350042"/>
                <a:ext cx="126295" cy="349668"/>
              </a:xfrm>
              <a:prstGeom prst="rect"/>
            </p:spPr>
          </p:pic>
        </mc:Fallback>
      </mc:AlternateContent>
      <mc:AlternateContent xmlns:mc="http://schemas.openxmlformats.org/markup-compatibility/2006" xmlns:p14="http://schemas.microsoft.com/office/powerpoint/2010/main">
        <mc:Choice Requires="p14">
          <p:contentPart r:id="rId7" p14:bwMode="auto">
            <p14:nvContentPartPr>
              <p14:cNvPr id="5" name="墨迹 4"/>
              <p14:cNvContentPartPr/>
              <p14:nvPr/>
            </p14:nvContentPartPr>
            <p14:xfrm>
              <a:off x="1552222" y="3354096"/>
              <a:ext cx="28222" cy="264366"/>
            </p14:xfrm>
          </p:contentPart>
        </mc:Choice>
        <mc:Fallback xmlns="">
          <p:pic>
            <p:nvPicPr>
              <p:cNvPr id="5" name="墨迹 4"/>
            </p:nvPicPr>
            <p:blipFill>
              <a:blip r:embed="rId8"/>
            </p:blipFill>
            <p:spPr>
              <a:xfrm>
                <a:off x="1552222" y="3354096"/>
                <a:ext cx="28222" cy="264366"/>
              </a:xfrm>
              <a:prstGeom prst="rect"/>
            </p:spPr>
          </p:pic>
        </mc:Fallback>
      </mc:AlternateContent>
      <mc:AlternateContent xmlns:mc="http://schemas.openxmlformats.org/markup-compatibility/2006" xmlns:p14="http://schemas.microsoft.com/office/powerpoint/2010/main">
        <mc:Choice Requires="p14">
          <p:contentPart r:id="rId9" p14:bwMode="auto">
            <p14:nvContentPartPr>
              <p14:cNvPr id="6" name="墨迹 5"/>
              <p14:cNvContentPartPr/>
              <p14:nvPr/>
            </p14:nvContentPartPr>
            <p14:xfrm>
              <a:off x="1580444" y="3464777"/>
              <a:ext cx="268993" cy="172895"/>
            </p14:xfrm>
          </p:contentPart>
        </mc:Choice>
        <mc:Fallback xmlns="">
          <p:pic>
            <p:nvPicPr>
              <p:cNvPr id="6" name="墨迹 5"/>
            </p:nvPicPr>
            <p:blipFill>
              <a:blip r:embed="rId10"/>
            </p:blipFill>
            <p:spPr>
              <a:xfrm>
                <a:off x="1580444" y="3464777"/>
                <a:ext cx="268993" cy="172895"/>
              </a:xfrm>
              <a:prstGeom prst="rect"/>
            </p:spPr>
          </p:pic>
        </mc:Fallback>
      </mc:AlternateContent>
      <mc:AlternateContent xmlns:mc="http://schemas.openxmlformats.org/markup-compatibility/2006" xmlns:p14="http://schemas.microsoft.com/office/powerpoint/2010/main">
        <mc:Choice Requires="p14">
          <p:contentPart r:id="rId11" p14:bwMode="auto">
            <p14:nvContentPartPr>
              <p14:cNvPr id="8" name="墨迹 7"/>
              <p14:cNvContentPartPr/>
              <p14:nvPr/>
            </p14:nvContentPartPr>
            <p14:xfrm>
              <a:off x="1859844" y="3536156"/>
              <a:ext cx="113594" cy="349667"/>
            </p14:xfrm>
          </p:contentPart>
        </mc:Choice>
        <mc:Fallback xmlns="">
          <p:pic>
            <p:nvPicPr>
              <p:cNvPr id="8" name="墨迹 7"/>
            </p:nvPicPr>
            <p:blipFill>
              <a:blip r:embed="rId12"/>
            </p:blipFill>
            <p:spPr>
              <a:xfrm>
                <a:off x="1859844" y="3536156"/>
                <a:ext cx="113594" cy="349667"/>
              </a:xfrm>
              <a:prstGeom prst="rect"/>
            </p:spPr>
          </p:pic>
        </mc:Fallback>
      </mc:AlternateContent>
      <mc:AlternateContent xmlns:mc="http://schemas.openxmlformats.org/markup-compatibility/2006" xmlns:p14="http://schemas.microsoft.com/office/powerpoint/2010/main">
        <mc:Choice Requires="p14">
          <p:contentPart r:id="rId13" p14:bwMode="auto">
            <p14:nvContentPartPr>
              <p14:cNvPr id="10" name="墨迹 9"/>
              <p14:cNvContentPartPr/>
              <p14:nvPr/>
            </p14:nvContentPartPr>
            <p14:xfrm>
              <a:off x="2034645" y="3553075"/>
              <a:ext cx="200555" cy="33839"/>
            </p14:xfrm>
          </p:contentPart>
        </mc:Choice>
        <mc:Fallback xmlns="">
          <p:pic>
            <p:nvPicPr>
              <p:cNvPr id="10" name="墨迹 9"/>
            </p:nvPicPr>
            <p:blipFill>
              <a:blip r:embed="rId14"/>
            </p:blipFill>
            <p:spPr>
              <a:xfrm>
                <a:off x="2034645" y="3553075"/>
                <a:ext cx="200555" cy="33839"/>
              </a:xfrm>
              <a:prstGeom prst="rect"/>
            </p:spPr>
          </p:pic>
        </mc:Fallback>
      </mc:AlternateContent>
      <mc:AlternateContent xmlns:mc="http://schemas.openxmlformats.org/markup-compatibility/2006" xmlns:p14="http://schemas.microsoft.com/office/powerpoint/2010/main">
        <mc:Choice Requires="p14">
          <p:contentPart r:id="rId15" p14:bwMode="auto">
            <p14:nvContentPartPr>
              <p14:cNvPr id="11" name="墨迹 10"/>
              <p14:cNvContentPartPr/>
              <p14:nvPr/>
            </p14:nvContentPartPr>
            <p14:xfrm>
              <a:off x="2133600" y="3417896"/>
              <a:ext cx="11288" cy="318473"/>
            </p14:xfrm>
          </p:contentPart>
        </mc:Choice>
        <mc:Fallback xmlns="">
          <p:pic>
            <p:nvPicPr>
              <p:cNvPr id="11" name="墨迹 10"/>
            </p:nvPicPr>
            <p:blipFill>
              <a:blip r:embed="rId16"/>
            </p:blipFill>
            <p:spPr>
              <a:xfrm>
                <a:off x="2133600" y="3417896"/>
                <a:ext cx="11288" cy="318473"/>
              </a:xfrm>
              <a:prstGeom prst="rect"/>
            </p:spPr>
          </p:pic>
        </mc:Fallback>
      </mc:AlternateContent>
      <mc:AlternateContent xmlns:mc="http://schemas.openxmlformats.org/markup-compatibility/2006" xmlns:p14="http://schemas.microsoft.com/office/powerpoint/2010/main">
        <mc:Choice Requires="p14">
          <p:contentPart r:id="rId17" p14:bwMode="auto">
            <p14:nvContentPartPr>
              <p14:cNvPr id="12" name="墨迹 11"/>
              <p14:cNvContentPartPr/>
              <p14:nvPr/>
            </p14:nvContentPartPr>
            <p14:xfrm>
              <a:off x="2323394" y="3399038"/>
              <a:ext cx="196850" cy="180121"/>
            </p14:xfrm>
          </p:contentPart>
        </mc:Choice>
        <mc:Fallback xmlns="">
          <p:pic>
            <p:nvPicPr>
              <p:cNvPr id="12" name="墨迹 11"/>
            </p:nvPicPr>
            <p:blipFill>
              <a:blip r:embed="rId18"/>
            </p:blipFill>
            <p:spPr>
              <a:xfrm>
                <a:off x="2323394" y="3399038"/>
                <a:ext cx="196850" cy="180121"/>
              </a:xfrm>
              <a:prstGeom prst="rect"/>
            </p:spPr>
          </p:pic>
        </mc:Fallback>
      </mc:AlternateContent>
      <mc:AlternateContent xmlns:mc="http://schemas.openxmlformats.org/markup-compatibility/2006" xmlns:p14="http://schemas.microsoft.com/office/powerpoint/2010/main">
        <mc:Choice Requires="p14">
          <p:contentPart r:id="rId19" p14:bwMode="auto">
            <p14:nvContentPartPr>
              <p14:cNvPr id="13" name="墨迹 12"/>
              <p14:cNvContentPartPr/>
              <p14:nvPr/>
            </p14:nvContentPartPr>
            <p14:xfrm>
              <a:off x="2441222" y="3420187"/>
              <a:ext cx="36689" cy="341561"/>
            </p14:xfrm>
          </p:contentPart>
        </mc:Choice>
        <mc:Fallback xmlns="">
          <p:pic>
            <p:nvPicPr>
              <p:cNvPr id="13" name="墨迹 12"/>
            </p:nvPicPr>
            <p:blipFill>
              <a:blip r:embed="rId20"/>
            </p:blipFill>
            <p:spPr>
              <a:xfrm>
                <a:off x="2441222" y="3420187"/>
                <a:ext cx="36689" cy="341561"/>
              </a:xfrm>
              <a:prstGeom prst="rect"/>
            </p:spPr>
          </p:pic>
        </mc:Fallback>
      </mc:AlternateContent>
      <mc:AlternateContent xmlns:mc="http://schemas.openxmlformats.org/markup-compatibility/2006" xmlns:p14="http://schemas.microsoft.com/office/powerpoint/2010/main">
        <mc:Choice Requires="p14">
          <p:contentPart r:id="rId21" p14:bwMode="auto">
            <p14:nvContentPartPr>
              <p14:cNvPr id="14" name="墨迹 13"/>
              <p14:cNvContentPartPr/>
              <p14:nvPr/>
            </p14:nvContentPartPr>
            <p14:xfrm>
              <a:off x="2596444" y="3417720"/>
              <a:ext cx="129822" cy="274235"/>
            </p14:xfrm>
          </p:contentPart>
        </mc:Choice>
        <mc:Fallback xmlns="">
          <p:pic>
            <p:nvPicPr>
              <p:cNvPr id="14" name="墨迹 13"/>
            </p:nvPicPr>
            <p:blipFill>
              <a:blip r:embed="rId22"/>
            </p:blipFill>
            <p:spPr>
              <a:xfrm>
                <a:off x="2596444" y="3417720"/>
                <a:ext cx="129822" cy="274235"/>
              </a:xfrm>
              <a:prstGeom prst="rect"/>
            </p:spPr>
          </p:pic>
        </mc:Fallback>
      </mc:AlternateContent>
      <mc:AlternateContent xmlns:mc="http://schemas.openxmlformats.org/markup-compatibility/2006" xmlns:p14="http://schemas.microsoft.com/office/powerpoint/2010/main">
        <mc:Choice Requires="p14">
          <p:contentPart r:id="rId23" p14:bwMode="auto">
            <p14:nvContentPartPr>
              <p14:cNvPr id="15" name="墨迹 14"/>
              <p14:cNvContentPartPr/>
              <p14:nvPr/>
            </p14:nvContentPartPr>
            <p14:xfrm>
              <a:off x="2701572" y="3489275"/>
              <a:ext cx="256116" cy="132888"/>
            </p14:xfrm>
          </p:contentPart>
        </mc:Choice>
        <mc:Fallback xmlns="">
          <p:pic>
            <p:nvPicPr>
              <p:cNvPr id="15" name="墨迹 14"/>
            </p:nvPicPr>
            <p:blipFill>
              <a:blip r:embed="rId24"/>
            </p:blipFill>
            <p:spPr>
              <a:xfrm>
                <a:off x="2701572" y="3489275"/>
                <a:ext cx="256116" cy="132888"/>
              </a:xfrm>
              <a:prstGeom prst="rect"/>
            </p:spPr>
          </p:pic>
        </mc:Fallback>
      </mc:AlternateContent>
      <mc:AlternateContent xmlns:mc="http://schemas.openxmlformats.org/markup-compatibility/2006" xmlns:p14="http://schemas.microsoft.com/office/powerpoint/2010/main">
        <mc:Choice Requires="p14">
          <p:contentPart r:id="rId25" p14:bwMode="auto">
            <p14:nvContentPartPr>
              <p14:cNvPr id="16" name="墨迹 15"/>
              <p14:cNvContentPartPr/>
              <p14:nvPr/>
            </p14:nvContentPartPr>
            <p14:xfrm>
              <a:off x="2966155" y="3342993"/>
              <a:ext cx="14111" cy="508992"/>
            </p14:xfrm>
          </p:contentPart>
        </mc:Choice>
        <mc:Fallback xmlns="">
          <p:pic>
            <p:nvPicPr>
              <p:cNvPr id="16" name="墨迹 15"/>
            </p:nvPicPr>
            <p:blipFill>
              <a:blip r:embed="rId26"/>
            </p:blipFill>
            <p:spPr>
              <a:xfrm>
                <a:off x="2966155" y="3342993"/>
                <a:ext cx="14111" cy="508992"/>
              </a:xfrm>
              <a:prstGeom prst="rect"/>
            </p:spPr>
          </p:pic>
        </mc:Fallback>
      </mc:AlternateContent>
      <mc:AlternateContent xmlns:mc="http://schemas.openxmlformats.org/markup-compatibility/2006" xmlns:p14="http://schemas.microsoft.com/office/powerpoint/2010/main">
        <mc:Choice Requires="p14">
          <p:contentPart r:id="rId27" p14:bwMode="auto">
            <p14:nvContentPartPr>
              <p14:cNvPr id="17" name="墨迹 16"/>
              <p14:cNvContentPartPr/>
              <p14:nvPr/>
            </p14:nvContentPartPr>
            <p14:xfrm>
              <a:off x="3014133" y="3491037"/>
              <a:ext cx="118533" cy="107157"/>
            </p14:xfrm>
          </p:contentPart>
        </mc:Choice>
        <mc:Fallback xmlns="">
          <p:pic>
            <p:nvPicPr>
              <p:cNvPr id="17" name="墨迹 16"/>
            </p:nvPicPr>
            <p:blipFill>
              <a:blip r:embed="rId28"/>
            </p:blipFill>
            <p:spPr>
              <a:xfrm>
                <a:off x="3014133" y="3491037"/>
                <a:ext cx="118533" cy="107157"/>
              </a:xfrm>
              <a:prstGeom prst="rect"/>
            </p:spPr>
          </p:pic>
        </mc:Fallback>
      </mc:AlternateContent>
      <mc:AlternateContent xmlns:mc="http://schemas.openxmlformats.org/markup-compatibility/2006" xmlns:p14="http://schemas.microsoft.com/office/powerpoint/2010/main">
        <mc:Choice Requires="p14">
          <p:contentPart r:id="rId29" p14:bwMode="auto">
            <p14:nvContentPartPr>
              <p14:cNvPr id="18" name="墨迹 17"/>
              <p14:cNvContentPartPr/>
              <p14:nvPr/>
            </p14:nvContentPartPr>
            <p14:xfrm>
              <a:off x="3090333" y="3500555"/>
              <a:ext cx="14111" cy="176596"/>
            </p14:xfrm>
          </p:contentPart>
        </mc:Choice>
        <mc:Fallback xmlns="">
          <p:pic>
            <p:nvPicPr>
              <p:cNvPr id="18" name="墨迹 17"/>
            </p:nvPicPr>
            <p:blipFill>
              <a:blip r:embed="rId30"/>
            </p:blipFill>
            <p:spPr>
              <a:xfrm>
                <a:off x="3090333" y="3500555"/>
                <a:ext cx="14111" cy="176596"/>
              </a:xfrm>
              <a:prstGeom prst="rect"/>
            </p:spPr>
          </p:pic>
        </mc:Fallback>
      </mc:AlternateContent>
      <mc:AlternateContent xmlns:mc="http://schemas.openxmlformats.org/markup-compatibility/2006" xmlns:p14="http://schemas.microsoft.com/office/powerpoint/2010/main">
        <mc:Choice Requires="p14">
          <p:contentPart r:id="rId31" p14:bwMode="auto">
            <p14:nvContentPartPr>
              <p14:cNvPr id="19" name="墨迹 18"/>
              <p14:cNvContentPartPr/>
              <p14:nvPr/>
            </p14:nvContentPartPr>
            <p14:xfrm>
              <a:off x="3124200" y="3344402"/>
              <a:ext cx="124177" cy="319530"/>
            </p14:xfrm>
          </p:contentPart>
        </mc:Choice>
        <mc:Fallback xmlns="">
          <p:pic>
            <p:nvPicPr>
              <p:cNvPr id="19" name="墨迹 18"/>
            </p:nvPicPr>
            <p:blipFill>
              <a:blip r:embed="rId32"/>
            </p:blipFill>
            <p:spPr>
              <a:xfrm>
                <a:off x="3124200" y="3344402"/>
                <a:ext cx="124177" cy="319530"/>
              </a:xfrm>
              <a:prstGeom prst="rect"/>
            </p:spPr>
          </p:pic>
        </mc:Fallback>
      </mc:AlternateContent>
      <mc:AlternateContent xmlns:mc="http://schemas.openxmlformats.org/markup-compatibility/2006" xmlns:p14="http://schemas.microsoft.com/office/powerpoint/2010/main">
        <mc:Choice Requires="p14">
          <p:contentPart r:id="rId33" p14:bwMode="auto">
            <p14:nvContentPartPr>
              <p14:cNvPr id="20" name="墨迹 19"/>
              <p14:cNvContentPartPr/>
              <p14:nvPr/>
            </p14:nvContentPartPr>
            <p14:xfrm>
              <a:off x="3256844" y="3502317"/>
              <a:ext cx="129822" cy="97991"/>
            </p14:xfrm>
          </p:contentPart>
        </mc:Choice>
        <mc:Fallback xmlns="">
          <p:pic>
            <p:nvPicPr>
              <p:cNvPr id="20" name="墨迹 19"/>
            </p:nvPicPr>
            <p:blipFill>
              <a:blip r:embed="rId34"/>
            </p:blipFill>
            <p:spPr>
              <a:xfrm>
                <a:off x="3256844" y="3502317"/>
                <a:ext cx="129822" cy="97991"/>
              </a:xfrm>
              <a:prstGeom prst="rect"/>
            </p:spPr>
          </p:pic>
        </mc:Fallback>
      </mc:AlternateContent>
      <mc:AlternateContent xmlns:mc="http://schemas.openxmlformats.org/markup-compatibility/2006" xmlns:p14="http://schemas.microsoft.com/office/powerpoint/2010/main">
        <mc:Choice Requires="p14">
          <p:contentPart r:id="rId35" p14:bwMode="auto">
            <p14:nvContentPartPr>
              <p14:cNvPr id="21" name="墨迹 20"/>
              <p14:cNvContentPartPr/>
              <p14:nvPr/>
            </p14:nvContentPartPr>
            <p14:xfrm>
              <a:off x="3437466" y="3342640"/>
              <a:ext cx="52211" cy="267538"/>
            </p14:xfrm>
          </p:contentPart>
        </mc:Choice>
        <mc:Fallback xmlns="">
          <p:pic>
            <p:nvPicPr>
              <p:cNvPr id="21" name="墨迹 20"/>
            </p:nvPicPr>
            <p:blipFill>
              <a:blip r:embed="rId36"/>
            </p:blipFill>
            <p:spPr>
              <a:xfrm>
                <a:off x="3437466" y="3342640"/>
                <a:ext cx="52211" cy="267538"/>
              </a:xfrm>
              <a:prstGeom prst="rect"/>
            </p:spPr>
          </p:pic>
        </mc:Fallback>
      </mc:AlternateContent>
      <mc:AlternateContent xmlns:mc="http://schemas.openxmlformats.org/markup-compatibility/2006" xmlns:p14="http://schemas.microsoft.com/office/powerpoint/2010/main">
        <mc:Choice Requires="p14">
          <p:contentPart r:id="rId37" p14:bwMode="auto">
            <p14:nvContentPartPr>
              <p14:cNvPr id="22" name="墨迹 21"/>
              <p14:cNvContentPartPr/>
              <p14:nvPr/>
            </p14:nvContentPartPr>
            <p14:xfrm>
              <a:off x="3537302" y="3374012"/>
              <a:ext cx="75142" cy="214488"/>
            </p14:xfrm>
          </p:contentPart>
        </mc:Choice>
        <mc:Fallback xmlns="">
          <p:pic>
            <p:nvPicPr>
              <p:cNvPr id="22" name="墨迹 21"/>
            </p:nvPicPr>
            <p:blipFill>
              <a:blip r:embed="rId38"/>
            </p:blipFill>
            <p:spPr>
              <a:xfrm>
                <a:off x="3537302" y="3374012"/>
                <a:ext cx="75142" cy="214488"/>
              </a:xfrm>
              <a:prstGeom prst="rect"/>
            </p:spPr>
          </p:pic>
        </mc:Fallback>
      </mc:AlternateContent>
      <mc:AlternateContent xmlns:mc="http://schemas.openxmlformats.org/markup-compatibility/2006" xmlns:p14="http://schemas.microsoft.com/office/powerpoint/2010/main">
        <mc:Choice Requires="p14">
          <p:contentPart r:id="rId39" p14:bwMode="auto">
            <p14:nvContentPartPr>
              <p14:cNvPr id="23" name="墨迹 22"/>
              <p14:cNvContentPartPr/>
              <p14:nvPr/>
            </p14:nvContentPartPr>
            <p14:xfrm>
              <a:off x="3646311" y="3412080"/>
              <a:ext cx="121355" cy="190344"/>
            </p14:xfrm>
          </p:contentPart>
        </mc:Choice>
        <mc:Fallback xmlns="">
          <p:pic>
            <p:nvPicPr>
              <p:cNvPr id="23" name="墨迹 22"/>
            </p:nvPicPr>
            <p:blipFill>
              <a:blip r:embed="rId40"/>
            </p:blipFill>
            <p:spPr>
              <a:xfrm>
                <a:off x="3646311" y="3412080"/>
                <a:ext cx="121355" cy="190344"/>
              </a:xfrm>
              <a:prstGeom prst="rect"/>
            </p:spPr>
          </p:pic>
        </mc:Fallback>
      </mc:AlternateContent>
      <mc:AlternateContent xmlns:mc="http://schemas.openxmlformats.org/markup-compatibility/2006" xmlns:p14="http://schemas.microsoft.com/office/powerpoint/2010/main">
        <mc:Choice Requires="p14">
          <p:contentPart r:id="rId41" p14:bwMode="auto">
            <p14:nvContentPartPr>
              <p14:cNvPr id="24" name="墨迹 23"/>
              <p14:cNvContentPartPr/>
              <p14:nvPr/>
            </p14:nvContentPartPr>
            <p14:xfrm>
              <a:off x="3654777" y="3485398"/>
              <a:ext cx="98778" cy="267890"/>
            </p14:xfrm>
          </p:contentPart>
        </mc:Choice>
        <mc:Fallback xmlns="">
          <p:pic>
            <p:nvPicPr>
              <p:cNvPr id="24" name="墨迹 23"/>
            </p:nvPicPr>
            <p:blipFill>
              <a:blip r:embed="rId42"/>
            </p:blipFill>
            <p:spPr>
              <a:xfrm>
                <a:off x="3654777" y="3485398"/>
                <a:ext cx="98778" cy="267890"/>
              </a:xfrm>
              <a:prstGeom prst="rect"/>
            </p:spPr>
          </p:pic>
        </mc:Fallback>
      </mc:AlternateContent>
      <mc:AlternateContent xmlns:mc="http://schemas.openxmlformats.org/markup-compatibility/2006" xmlns:p14="http://schemas.microsoft.com/office/powerpoint/2010/main">
        <mc:Choice Requires="p14">
          <p:contentPart r:id="rId43" p14:bwMode="auto">
            <p14:nvContentPartPr>
              <p14:cNvPr id="25" name="墨迹 24"/>
              <p14:cNvContentPartPr/>
              <p14:nvPr/>
            </p14:nvContentPartPr>
            <p14:xfrm>
              <a:off x="3881613" y="3491037"/>
              <a:ext cx="360187" cy="16920"/>
            </p14:xfrm>
          </p:contentPart>
        </mc:Choice>
        <mc:Fallback xmlns="">
          <p:pic>
            <p:nvPicPr>
              <p:cNvPr id="25" name="墨迹 24"/>
            </p:nvPicPr>
            <p:blipFill>
              <a:blip r:embed="rId44"/>
            </p:blipFill>
            <p:spPr>
              <a:xfrm>
                <a:off x="3881613" y="3491037"/>
                <a:ext cx="360187" cy="16920"/>
              </a:xfrm>
              <a:prstGeom prst="rect"/>
            </p:spPr>
          </p:pic>
        </mc:Fallback>
      </mc:AlternateContent>
      <mc:AlternateContent xmlns:mc="http://schemas.openxmlformats.org/markup-compatibility/2006" xmlns:p14="http://schemas.microsoft.com/office/powerpoint/2010/main">
        <mc:Choice Requires="p14">
          <p:contentPart r:id="rId45" p14:bwMode="auto">
            <p14:nvContentPartPr>
              <p14:cNvPr id="26" name="墨迹 25"/>
              <p14:cNvContentPartPr/>
              <p14:nvPr/>
            </p14:nvContentPartPr>
            <p14:xfrm>
              <a:off x="3896783" y="3541795"/>
              <a:ext cx="322439" cy="11280"/>
            </p14:xfrm>
          </p:contentPart>
        </mc:Choice>
        <mc:Fallback xmlns="">
          <p:pic>
            <p:nvPicPr>
              <p:cNvPr id="26" name="墨迹 25"/>
            </p:nvPicPr>
            <p:blipFill>
              <a:blip r:embed="rId46"/>
            </p:blipFill>
            <p:spPr>
              <a:xfrm>
                <a:off x="3896783" y="3541795"/>
                <a:ext cx="322439" cy="11280"/>
              </a:xfrm>
              <a:prstGeom prst="rect"/>
            </p:spPr>
          </p:pic>
        </mc:Fallback>
      </mc:AlternateContent>
      <mc:AlternateContent xmlns:mc="http://schemas.openxmlformats.org/markup-compatibility/2006" xmlns:p14="http://schemas.microsoft.com/office/powerpoint/2010/main">
        <mc:Choice Requires="p14">
          <p:contentPart r:id="rId47" p14:bwMode="auto">
            <p14:nvContentPartPr>
              <p14:cNvPr id="27" name="墨迹 26"/>
              <p14:cNvContentPartPr/>
              <p14:nvPr/>
            </p14:nvContentPartPr>
            <p14:xfrm>
              <a:off x="3965222" y="3304924"/>
              <a:ext cx="64911" cy="113501"/>
            </p14:xfrm>
          </p:contentPart>
        </mc:Choice>
        <mc:Fallback xmlns="">
          <p:pic>
            <p:nvPicPr>
              <p:cNvPr id="27" name="墨迹 26"/>
            </p:nvPicPr>
            <p:blipFill>
              <a:blip r:embed="rId48"/>
            </p:blipFill>
            <p:spPr>
              <a:xfrm>
                <a:off x="3965222" y="3304924"/>
                <a:ext cx="64911" cy="113501"/>
              </a:xfrm>
              <a:prstGeom prst="rect"/>
            </p:spPr>
          </p:pic>
        </mc:Fallback>
      </mc:AlternateContent>
      <mc:AlternateContent xmlns:mc="http://schemas.openxmlformats.org/markup-compatibility/2006" xmlns:p14="http://schemas.microsoft.com/office/powerpoint/2010/main">
        <mc:Choice Requires="p14">
          <p:contentPart r:id="rId49" p14:bwMode="auto">
            <p14:nvContentPartPr>
              <p14:cNvPr id="28" name="墨迹 27"/>
              <p14:cNvContentPartPr/>
              <p14:nvPr/>
            </p14:nvContentPartPr>
            <p14:xfrm>
              <a:off x="3960283" y="3342640"/>
              <a:ext cx="64205" cy="52521"/>
            </p14:xfrm>
          </p:contentPart>
        </mc:Choice>
        <mc:Fallback xmlns="">
          <p:pic>
            <p:nvPicPr>
              <p:cNvPr id="28" name="墨迹 27"/>
            </p:nvPicPr>
            <p:blipFill>
              <a:blip r:embed="rId50"/>
            </p:blipFill>
            <p:spPr>
              <a:xfrm>
                <a:off x="3960283" y="3342640"/>
                <a:ext cx="64205" cy="52521"/>
              </a:xfrm>
              <a:prstGeom prst="rect"/>
            </p:spPr>
          </p:pic>
        </mc:Fallback>
      </mc:AlternateContent>
      <mc:AlternateContent xmlns:mc="http://schemas.openxmlformats.org/markup-compatibility/2006" xmlns:p14="http://schemas.microsoft.com/office/powerpoint/2010/main">
        <mc:Choice Requires="p14">
          <p:contentPart r:id="rId51" p14:bwMode="auto">
            <p14:nvContentPartPr>
              <p14:cNvPr id="29" name="墨迹 28"/>
              <p14:cNvContentPartPr/>
              <p14:nvPr/>
            </p14:nvContentPartPr>
            <p14:xfrm>
              <a:off x="4064000" y="3299284"/>
              <a:ext cx="84666" cy="95877"/>
            </p14:xfrm>
          </p:contentPart>
        </mc:Choice>
        <mc:Fallback xmlns="">
          <p:pic>
            <p:nvPicPr>
              <p:cNvPr id="29" name="墨迹 28"/>
            </p:nvPicPr>
            <p:blipFill>
              <a:blip r:embed="rId52"/>
            </p:blipFill>
            <p:spPr>
              <a:xfrm>
                <a:off x="4064000" y="3299284"/>
                <a:ext cx="84666" cy="95877"/>
              </a:xfrm>
              <a:prstGeom prst="rect"/>
            </p:spPr>
          </p:pic>
        </mc:Fallback>
      </mc:AlternateContent>
      <mc:AlternateContent xmlns:mc="http://schemas.openxmlformats.org/markup-compatibility/2006" xmlns:p14="http://schemas.microsoft.com/office/powerpoint/2010/main">
        <mc:Choice Requires="p14">
          <p:contentPart r:id="rId53" p14:bwMode="auto">
            <p14:nvContentPartPr>
              <p14:cNvPr id="30" name="墨迹 29"/>
              <p14:cNvContentPartPr/>
              <p14:nvPr/>
            </p14:nvContentPartPr>
            <p14:xfrm>
              <a:off x="4041422" y="3321843"/>
              <a:ext cx="95955" cy="62038"/>
            </p14:xfrm>
          </p:contentPart>
        </mc:Choice>
        <mc:Fallback xmlns="">
          <p:pic>
            <p:nvPicPr>
              <p:cNvPr id="30" name="墨迹 29"/>
            </p:nvPicPr>
            <p:blipFill>
              <a:blip r:embed="rId54"/>
            </p:blipFill>
            <p:spPr>
              <a:xfrm>
                <a:off x="4041422" y="3321843"/>
                <a:ext cx="95955" cy="62038"/>
              </a:xfrm>
              <a:prstGeom prst="rect"/>
            </p:spPr>
          </p:pic>
        </mc:Fallback>
      </mc:AlternateContent>
      <mc:AlternateContent xmlns:mc="http://schemas.openxmlformats.org/markup-compatibility/2006" xmlns:p14="http://schemas.microsoft.com/office/powerpoint/2010/main">
        <mc:Choice Requires="p14">
          <p:contentPart r:id="rId55" p14:bwMode="auto">
            <p14:nvContentPartPr>
              <p14:cNvPr id="31" name="墨迹 30"/>
              <p14:cNvContentPartPr/>
              <p14:nvPr/>
            </p14:nvContentPartPr>
            <p14:xfrm>
              <a:off x="4018844" y="3130090"/>
              <a:ext cx="73378" cy="62038"/>
            </p14:xfrm>
          </p:contentPart>
        </mc:Choice>
        <mc:Fallback xmlns="">
          <p:pic>
            <p:nvPicPr>
              <p:cNvPr id="31" name="墨迹 30"/>
            </p:nvPicPr>
            <p:blipFill>
              <a:blip r:embed="rId56"/>
            </p:blipFill>
            <p:spPr>
              <a:xfrm>
                <a:off x="4018844" y="3130090"/>
                <a:ext cx="73378" cy="62038"/>
              </a:xfrm>
              <a:prstGeom prst="rect"/>
            </p:spPr>
          </p:pic>
        </mc:Fallback>
      </mc:AlternateContent>
      <mc:AlternateContent xmlns:mc="http://schemas.openxmlformats.org/markup-compatibility/2006" xmlns:p14="http://schemas.microsoft.com/office/powerpoint/2010/main">
        <mc:Choice Requires="p14">
          <p:contentPart r:id="rId57" p14:bwMode="auto">
            <p14:nvContentPartPr>
              <p14:cNvPr id="32" name="墨迹 31"/>
              <p14:cNvContentPartPr/>
              <p14:nvPr/>
            </p14:nvContentPartPr>
            <p14:xfrm>
              <a:off x="3900311" y="3214687"/>
              <a:ext cx="186266" cy="265071"/>
            </p14:xfrm>
          </p:contentPart>
        </mc:Choice>
        <mc:Fallback xmlns="">
          <p:pic>
            <p:nvPicPr>
              <p:cNvPr id="32" name="墨迹 31"/>
            </p:nvPicPr>
            <p:blipFill>
              <a:blip r:embed="rId58"/>
            </p:blipFill>
            <p:spPr>
              <a:xfrm>
                <a:off x="3900311" y="3214687"/>
                <a:ext cx="186266" cy="265071"/>
              </a:xfrm>
              <a:prstGeom prst="rect"/>
            </p:spPr>
          </p:pic>
        </mc:Fallback>
      </mc:AlternateContent>
      <mc:AlternateContent xmlns:mc="http://schemas.openxmlformats.org/markup-compatibility/2006" xmlns:p14="http://schemas.microsoft.com/office/powerpoint/2010/main">
        <mc:Choice Requires="p14">
          <p:contentPart r:id="rId59" p14:bwMode="auto">
            <p14:nvContentPartPr>
              <p14:cNvPr id="33" name="墨迹 32"/>
              <p14:cNvContentPartPr/>
              <p14:nvPr/>
            </p14:nvContentPartPr>
            <p14:xfrm>
              <a:off x="4122384" y="3233545"/>
              <a:ext cx="237949" cy="240044"/>
            </p14:xfrm>
          </p:contentPart>
        </mc:Choice>
        <mc:Fallback xmlns="">
          <p:pic>
            <p:nvPicPr>
              <p:cNvPr id="33" name="墨迹 32"/>
            </p:nvPicPr>
            <p:blipFill>
              <a:blip r:embed="rId60"/>
            </p:blipFill>
            <p:spPr>
              <a:xfrm>
                <a:off x="4122384" y="3233545"/>
                <a:ext cx="237949" cy="240044"/>
              </a:xfrm>
              <a:prstGeom prst="rect"/>
            </p:spPr>
          </p:pic>
        </mc:Fallback>
      </mc:AlternateContent>
      <mc:AlternateContent xmlns:mc="http://schemas.openxmlformats.org/markup-compatibility/2006" xmlns:p14="http://schemas.microsoft.com/office/powerpoint/2010/main">
        <mc:Choice Requires="p14">
          <p:contentPart r:id="rId61" p14:bwMode="auto">
            <p14:nvContentPartPr>
              <p14:cNvPr id="34" name="墨迹 33"/>
              <p14:cNvContentPartPr/>
              <p14:nvPr/>
            </p14:nvContentPartPr>
            <p14:xfrm>
              <a:off x="4407605" y="3420011"/>
              <a:ext cx="189795" cy="200742"/>
            </p14:xfrm>
          </p:contentPart>
        </mc:Choice>
        <mc:Fallback xmlns="">
          <p:pic>
            <p:nvPicPr>
              <p:cNvPr id="34" name="墨迹 33"/>
            </p:nvPicPr>
            <p:blipFill>
              <a:blip r:embed="rId62"/>
            </p:blipFill>
            <p:spPr>
              <a:xfrm>
                <a:off x="4407605" y="3420011"/>
                <a:ext cx="189795" cy="200742"/>
              </a:xfrm>
              <a:prstGeom prst="rect"/>
            </p:spPr>
          </p:pic>
        </mc:Fallback>
      </mc:AlternateContent>
      <mc:AlternateContent xmlns:mc="http://schemas.openxmlformats.org/markup-compatibility/2006" xmlns:p14="http://schemas.microsoft.com/office/powerpoint/2010/main">
        <mc:Choice Requires="p14">
          <p:contentPart r:id="rId63" p14:bwMode="auto">
            <p14:nvContentPartPr>
              <p14:cNvPr id="35" name="墨迹 34"/>
              <p14:cNvContentPartPr/>
              <p14:nvPr/>
            </p14:nvContentPartPr>
            <p14:xfrm>
              <a:off x="4619272" y="3389521"/>
              <a:ext cx="274461" cy="181179"/>
            </p14:xfrm>
          </p:contentPart>
        </mc:Choice>
        <mc:Fallback xmlns="">
          <p:pic>
            <p:nvPicPr>
              <p:cNvPr id="35" name="墨迹 34"/>
            </p:nvPicPr>
            <p:blipFill>
              <a:blip r:embed="rId64"/>
            </p:blipFill>
            <p:spPr>
              <a:xfrm>
                <a:off x="4619272" y="3389521"/>
                <a:ext cx="274461" cy="181179"/>
              </a:xfrm>
              <a:prstGeom prst="rect"/>
            </p:spPr>
          </p:pic>
        </mc:Fallback>
      </mc:AlternateContent>
      <mc:AlternateContent xmlns:mc="http://schemas.openxmlformats.org/markup-compatibility/2006" xmlns:p14="http://schemas.microsoft.com/office/powerpoint/2010/main">
        <mc:Choice Requires="p14">
          <p:contentPart r:id="rId65" p14:bwMode="auto">
            <p14:nvContentPartPr>
              <p14:cNvPr id="36" name="墨迹 35"/>
              <p14:cNvContentPartPr/>
              <p14:nvPr/>
            </p14:nvContentPartPr>
            <p14:xfrm>
              <a:off x="4871155" y="3308449"/>
              <a:ext cx="43216" cy="532256"/>
            </p14:xfrm>
          </p:contentPart>
        </mc:Choice>
        <mc:Fallback xmlns="">
          <p:pic>
            <p:nvPicPr>
              <p:cNvPr id="36" name="墨迹 35"/>
            </p:nvPicPr>
            <p:blipFill>
              <a:blip r:embed="rId66"/>
            </p:blipFill>
            <p:spPr>
              <a:xfrm>
                <a:off x="4871155" y="3308449"/>
                <a:ext cx="43216" cy="532256"/>
              </a:xfrm>
              <a:prstGeom prst="rect"/>
            </p:spPr>
          </p:pic>
        </mc:Fallback>
      </mc:AlternateContent>
      <mc:AlternateContent xmlns:mc="http://schemas.openxmlformats.org/markup-compatibility/2006" xmlns:p14="http://schemas.microsoft.com/office/powerpoint/2010/main">
        <mc:Choice Requires="p14">
          <p:contentPart r:id="rId67" p14:bwMode="auto">
            <p14:nvContentPartPr>
              <p14:cNvPr id="37" name="墨迹 36"/>
              <p14:cNvContentPartPr/>
              <p14:nvPr/>
            </p14:nvContentPartPr>
            <p14:xfrm>
              <a:off x="4916311" y="3462838"/>
              <a:ext cx="124177" cy="115616"/>
            </p14:xfrm>
          </p:contentPart>
        </mc:Choice>
        <mc:Fallback xmlns="">
          <p:pic>
            <p:nvPicPr>
              <p:cNvPr id="37" name="墨迹 36"/>
            </p:nvPicPr>
            <p:blipFill>
              <a:blip r:embed="rId68"/>
            </p:blipFill>
            <p:spPr>
              <a:xfrm>
                <a:off x="4916311" y="3462838"/>
                <a:ext cx="124177" cy="115616"/>
              </a:xfrm>
              <a:prstGeom prst="rect"/>
            </p:spPr>
          </p:pic>
        </mc:Fallback>
      </mc:AlternateContent>
      <mc:AlternateContent xmlns:mc="http://schemas.openxmlformats.org/markup-compatibility/2006" xmlns:p14="http://schemas.microsoft.com/office/powerpoint/2010/main">
        <mc:Choice Requires="p14">
          <p:contentPart r:id="rId69" p14:bwMode="auto">
            <p14:nvContentPartPr>
              <p14:cNvPr id="38" name="墨迹 37"/>
              <p14:cNvContentPartPr/>
              <p14:nvPr/>
            </p14:nvContentPartPr>
            <p14:xfrm>
              <a:off x="4978400" y="3476762"/>
              <a:ext cx="33866" cy="169370"/>
            </p14:xfrm>
          </p:contentPart>
        </mc:Choice>
        <mc:Fallback xmlns="">
          <p:pic>
            <p:nvPicPr>
              <p:cNvPr id="38" name="墨迹 37"/>
            </p:nvPicPr>
            <p:blipFill>
              <a:blip r:embed="rId70"/>
            </p:blipFill>
            <p:spPr>
              <a:xfrm>
                <a:off x="4978400" y="3476762"/>
                <a:ext cx="33866" cy="169370"/>
              </a:xfrm>
              <a:prstGeom prst="rect"/>
            </p:spPr>
          </p:pic>
        </mc:Fallback>
      </mc:AlternateContent>
      <mc:AlternateContent xmlns:mc="http://schemas.openxmlformats.org/markup-compatibility/2006" xmlns:p14="http://schemas.microsoft.com/office/powerpoint/2010/main">
        <mc:Choice Requires="p14">
          <p:contentPart r:id="rId71" p14:bwMode="auto">
            <p14:nvContentPartPr>
              <p14:cNvPr id="39" name="墨迹 38"/>
              <p14:cNvContentPartPr/>
              <p14:nvPr/>
            </p14:nvContentPartPr>
            <p14:xfrm>
              <a:off x="5052483" y="3338763"/>
              <a:ext cx="140405" cy="253086"/>
            </p14:xfrm>
          </p:contentPart>
        </mc:Choice>
        <mc:Fallback xmlns="">
          <p:pic>
            <p:nvPicPr>
              <p:cNvPr id="39" name="墨迹 38"/>
            </p:nvPicPr>
            <p:blipFill>
              <a:blip r:embed="rId72"/>
            </p:blipFill>
            <p:spPr>
              <a:xfrm>
                <a:off x="5052483" y="3338763"/>
                <a:ext cx="140405" cy="253086"/>
              </a:xfrm>
              <a:prstGeom prst="rect"/>
            </p:spPr>
          </p:pic>
        </mc:Fallback>
      </mc:AlternateContent>
      <mc:AlternateContent xmlns:mc="http://schemas.openxmlformats.org/markup-compatibility/2006" xmlns:p14="http://schemas.microsoft.com/office/powerpoint/2010/main">
        <mc:Choice Requires="p14">
          <p:contentPart r:id="rId73" p14:bwMode="auto">
            <p14:nvContentPartPr>
              <p14:cNvPr id="40" name="墨迹 39"/>
              <p14:cNvContentPartPr/>
              <p14:nvPr/>
            </p14:nvContentPartPr>
            <p14:xfrm>
              <a:off x="5106105" y="3346517"/>
              <a:ext cx="131939" cy="246037"/>
            </p14:xfrm>
          </p:contentPart>
        </mc:Choice>
        <mc:Fallback xmlns="">
          <p:pic>
            <p:nvPicPr>
              <p:cNvPr id="40" name="墨迹 39"/>
            </p:nvPicPr>
            <p:blipFill>
              <a:blip r:embed="rId74"/>
            </p:blipFill>
            <p:spPr>
              <a:xfrm>
                <a:off x="5106105" y="3346517"/>
                <a:ext cx="131939" cy="246037"/>
              </a:xfrm>
              <a:prstGeom prst="rect"/>
            </p:spPr>
          </p:pic>
        </mc:Fallback>
      </mc:AlternateContent>
      <mc:AlternateContent xmlns:mc="http://schemas.openxmlformats.org/markup-compatibility/2006" xmlns:p14="http://schemas.microsoft.com/office/powerpoint/2010/main">
        <mc:Choice Requires="p14">
          <p:contentPart r:id="rId75" p14:bwMode="auto">
            <p14:nvContentPartPr>
              <p14:cNvPr id="41" name="墨迹 40"/>
              <p14:cNvContentPartPr/>
              <p14:nvPr/>
            </p14:nvContentPartPr>
            <p14:xfrm>
              <a:off x="5262033" y="3291882"/>
              <a:ext cx="71967" cy="343323"/>
            </p14:xfrm>
          </p:contentPart>
        </mc:Choice>
        <mc:Fallback xmlns="">
          <p:pic>
            <p:nvPicPr>
              <p:cNvPr id="41" name="墨迹 40"/>
            </p:nvPicPr>
            <p:blipFill>
              <a:blip r:embed="rId76"/>
            </p:blipFill>
            <p:spPr>
              <a:xfrm>
                <a:off x="5262033" y="3291882"/>
                <a:ext cx="71967" cy="343323"/>
              </a:xfrm>
              <a:prstGeom prst="rect"/>
            </p:spPr>
          </p:pic>
        </mc:Fallback>
      </mc:AlternateContent>
      <mc:AlternateContent xmlns:mc="http://schemas.openxmlformats.org/markup-compatibility/2006" xmlns:p14="http://schemas.microsoft.com/office/powerpoint/2010/main">
        <mc:Choice Requires="p14">
          <p:contentPart r:id="rId77" p14:bwMode="auto">
            <p14:nvContentPartPr>
              <p14:cNvPr id="42" name="墨迹 41"/>
              <p14:cNvContentPartPr/>
              <p14:nvPr/>
            </p14:nvContentPartPr>
            <p14:xfrm>
              <a:off x="5362222" y="3358502"/>
              <a:ext cx="62088" cy="203738"/>
            </p14:xfrm>
          </p:contentPart>
        </mc:Choice>
        <mc:Fallback xmlns="">
          <p:pic>
            <p:nvPicPr>
              <p:cNvPr id="42" name="墨迹 41"/>
            </p:nvPicPr>
            <p:blipFill>
              <a:blip r:embed="rId78"/>
            </p:blipFill>
            <p:spPr>
              <a:xfrm>
                <a:off x="5362222" y="3358502"/>
                <a:ext cx="62088" cy="203738"/>
              </a:xfrm>
              <a:prstGeom prst="rect"/>
            </p:spPr>
          </p:pic>
        </mc:Fallback>
      </mc:AlternateContent>
      <mc:AlternateContent xmlns:mc="http://schemas.openxmlformats.org/markup-compatibility/2006" xmlns:p14="http://schemas.microsoft.com/office/powerpoint/2010/main">
        <mc:Choice Requires="p14">
          <p:contentPart r:id="rId79" p14:bwMode="auto">
            <p14:nvContentPartPr>
              <p14:cNvPr id="43" name="墨迹 42"/>
              <p14:cNvContentPartPr/>
              <p14:nvPr/>
            </p14:nvContentPartPr>
            <p14:xfrm>
              <a:off x="5442655" y="3327483"/>
              <a:ext cx="94545" cy="262251"/>
            </p14:xfrm>
          </p:contentPart>
        </mc:Choice>
        <mc:Fallback xmlns="">
          <p:pic>
            <p:nvPicPr>
              <p:cNvPr id="43" name="墨迹 42"/>
            </p:nvPicPr>
            <p:blipFill>
              <a:blip r:embed="rId80"/>
            </p:blipFill>
            <p:spPr>
              <a:xfrm>
                <a:off x="5442655" y="3327483"/>
                <a:ext cx="94545" cy="262251"/>
              </a:xfrm>
              <a:prstGeom prst="rect"/>
            </p:spPr>
          </p:pic>
        </mc:Fallback>
      </mc:AlternateContent>
      <mc:AlternateContent xmlns:mc="http://schemas.openxmlformats.org/markup-compatibility/2006" xmlns:p14="http://schemas.microsoft.com/office/powerpoint/2010/main">
        <mc:Choice Requires="p14">
          <p:contentPart r:id="rId81" p14:bwMode="auto">
            <p14:nvContentPartPr>
              <p14:cNvPr id="44" name="墨迹 43"/>
              <p14:cNvContentPartPr/>
              <p14:nvPr/>
            </p14:nvContentPartPr>
            <p14:xfrm>
              <a:off x="5571066" y="3327483"/>
              <a:ext cx="90311" cy="199156"/>
            </p14:xfrm>
          </p:contentPart>
        </mc:Choice>
        <mc:Fallback xmlns="">
          <p:pic>
            <p:nvPicPr>
              <p:cNvPr id="44" name="墨迹 43"/>
            </p:nvPicPr>
            <p:blipFill>
              <a:blip r:embed="rId82"/>
            </p:blipFill>
            <p:spPr>
              <a:xfrm>
                <a:off x="5571066" y="3327483"/>
                <a:ext cx="90311" cy="199156"/>
              </a:xfrm>
              <a:prstGeom prst="rect"/>
            </p:spPr>
          </p:pic>
        </mc:Fallback>
      </mc:AlternateContent>
      <mc:AlternateContent xmlns:mc="http://schemas.openxmlformats.org/markup-compatibility/2006" xmlns:p14="http://schemas.microsoft.com/office/powerpoint/2010/main">
        <mc:Choice Requires="p14">
          <p:contentPart r:id="rId83" p14:bwMode="auto">
            <p14:nvContentPartPr>
              <p14:cNvPr id="45" name="墨迹 44"/>
              <p14:cNvContentPartPr/>
              <p14:nvPr/>
            </p14:nvContentPartPr>
            <p14:xfrm>
              <a:off x="5695244" y="3355682"/>
              <a:ext cx="107244" cy="184704"/>
            </p14:xfrm>
          </p:contentPart>
        </mc:Choice>
        <mc:Fallback xmlns="">
          <p:pic>
            <p:nvPicPr>
              <p:cNvPr id="45" name="墨迹 44"/>
            </p:nvPicPr>
            <p:blipFill>
              <a:blip r:embed="rId84"/>
            </p:blipFill>
            <p:spPr>
              <a:xfrm>
                <a:off x="5695244" y="3355682"/>
                <a:ext cx="107244" cy="184704"/>
              </a:xfrm>
              <a:prstGeom prst="rect"/>
            </p:spPr>
          </p:pic>
        </mc:Fallback>
      </mc:AlternateContent>
      <mc:AlternateContent xmlns:mc="http://schemas.openxmlformats.org/markup-compatibility/2006" xmlns:p14="http://schemas.microsoft.com/office/powerpoint/2010/main">
        <mc:Choice Requires="p14">
          <p:contentPart r:id="rId85" p14:bwMode="auto">
            <p14:nvContentPartPr>
              <p14:cNvPr id="46" name="墨迹 45"/>
              <p14:cNvContentPartPr/>
              <p14:nvPr/>
            </p14:nvContentPartPr>
            <p14:xfrm>
              <a:off x="5737577" y="3395161"/>
              <a:ext cx="53623" cy="214312"/>
            </p14:xfrm>
          </p:contentPart>
        </mc:Choice>
        <mc:Fallback xmlns="">
          <p:pic>
            <p:nvPicPr>
              <p:cNvPr id="46" name="墨迹 45"/>
            </p:nvPicPr>
            <p:blipFill>
              <a:blip r:embed="rId86"/>
            </p:blipFill>
            <p:spPr>
              <a:xfrm>
                <a:off x="5737577" y="3395161"/>
                <a:ext cx="53623" cy="214312"/>
              </a:xfrm>
              <a:prstGeom prst="rect"/>
            </p:spPr>
          </p:pic>
        </mc:Fallback>
      </mc:AlternateContent>
      <mc:AlternateContent xmlns:mc="http://schemas.openxmlformats.org/markup-compatibility/2006" xmlns:p14="http://schemas.microsoft.com/office/powerpoint/2010/main">
        <mc:Choice Requires="p14">
          <p:contentPart r:id="rId87" p14:bwMode="auto">
            <p14:nvContentPartPr>
              <p14:cNvPr id="47" name="墨迹 46"/>
              <p14:cNvContentPartPr/>
              <p14:nvPr/>
            </p14:nvContentPartPr>
            <p14:xfrm>
              <a:off x="5802488" y="3293644"/>
              <a:ext cx="99307" cy="296090"/>
            </p14:xfrm>
          </p:contentPart>
        </mc:Choice>
        <mc:Fallback xmlns="">
          <p:pic>
            <p:nvPicPr>
              <p:cNvPr id="47" name="墨迹 46"/>
            </p:nvPicPr>
            <p:blipFill>
              <a:blip r:embed="rId88"/>
            </p:blipFill>
            <p:spPr>
              <a:xfrm>
                <a:off x="5802488" y="3293644"/>
                <a:ext cx="99307" cy="296090"/>
              </a:xfrm>
              <a:prstGeom prst="rect"/>
            </p:spPr>
          </p:pic>
        </mc:Fallback>
      </mc:AlternateContent>
      <mc:AlternateContent xmlns:mc="http://schemas.openxmlformats.org/markup-compatibility/2006" xmlns:p14="http://schemas.microsoft.com/office/powerpoint/2010/main">
        <mc:Choice Requires="p14">
          <p:contentPart r:id="rId89" p14:bwMode="auto">
            <p14:nvContentPartPr>
              <p14:cNvPr id="48" name="墨迹 47"/>
              <p14:cNvContentPartPr/>
              <p14:nvPr/>
            </p14:nvContentPartPr>
            <p14:xfrm>
              <a:off x="5892800" y="3417720"/>
              <a:ext cx="101600" cy="152275"/>
            </p14:xfrm>
          </p:contentPart>
        </mc:Choice>
        <mc:Fallback xmlns="">
          <p:pic>
            <p:nvPicPr>
              <p:cNvPr id="48" name="墨迹 47"/>
            </p:nvPicPr>
            <p:blipFill>
              <a:blip r:embed="rId90"/>
            </p:blipFill>
            <p:spPr>
              <a:xfrm>
                <a:off x="5892800" y="3417720"/>
                <a:ext cx="101600" cy="152275"/>
              </a:xfrm>
              <a:prstGeom prst="rect"/>
            </p:spPr>
          </p:pic>
        </mc:Fallback>
      </mc:AlternateContent>
      <mc:AlternateContent xmlns:mc="http://schemas.openxmlformats.org/markup-compatibility/2006" xmlns:p14="http://schemas.microsoft.com/office/powerpoint/2010/main">
        <mc:Choice Requires="p14">
          <p:contentPart r:id="rId91" p14:bwMode="auto">
            <p14:nvContentPartPr>
              <p14:cNvPr id="49" name="墨迹 48"/>
              <p14:cNvContentPartPr/>
              <p14:nvPr/>
            </p14:nvContentPartPr>
            <p14:xfrm>
              <a:off x="6045200" y="3369782"/>
              <a:ext cx="200377" cy="31019"/>
            </p14:xfrm>
          </p:contentPart>
        </mc:Choice>
        <mc:Fallback xmlns="">
          <p:pic>
            <p:nvPicPr>
              <p:cNvPr id="49" name="墨迹 48"/>
            </p:nvPicPr>
            <p:blipFill>
              <a:blip r:embed="rId92"/>
            </p:blipFill>
            <p:spPr>
              <a:xfrm>
                <a:off x="6045200" y="3369782"/>
                <a:ext cx="200377" cy="31019"/>
              </a:xfrm>
              <a:prstGeom prst="rect"/>
            </p:spPr>
          </p:pic>
        </mc:Fallback>
      </mc:AlternateContent>
      <mc:AlternateContent xmlns:mc="http://schemas.openxmlformats.org/markup-compatibility/2006" xmlns:p14="http://schemas.microsoft.com/office/powerpoint/2010/main">
        <mc:Choice Requires="p14">
          <p:contentPart r:id="rId93" p14:bwMode="auto">
            <p14:nvContentPartPr>
              <p14:cNvPr id="50" name="墨迹 49"/>
              <p14:cNvContentPartPr/>
              <p14:nvPr/>
            </p14:nvContentPartPr>
            <p14:xfrm>
              <a:off x="6163733" y="3265445"/>
              <a:ext cx="5644" cy="301730"/>
            </p14:xfrm>
          </p:contentPart>
        </mc:Choice>
        <mc:Fallback xmlns="">
          <p:pic>
            <p:nvPicPr>
              <p:cNvPr id="50" name="墨迹 49"/>
            </p:nvPicPr>
            <p:blipFill>
              <a:blip r:embed="rId94"/>
            </p:blipFill>
            <p:spPr>
              <a:xfrm>
                <a:off x="6163733" y="3265445"/>
                <a:ext cx="5644" cy="301730"/>
              </a:xfrm>
              <a:prstGeom prst="rect"/>
            </p:spPr>
          </p:pic>
        </mc:Fallback>
      </mc:AlternateContent>
      <mc:AlternateContent xmlns:mc="http://schemas.openxmlformats.org/markup-compatibility/2006" xmlns:p14="http://schemas.microsoft.com/office/powerpoint/2010/main">
        <mc:Choice Requires="p14">
          <p:contentPart r:id="rId95" p14:bwMode="auto">
            <p14:nvContentPartPr>
              <p14:cNvPr id="51" name="墨迹 50"/>
              <p14:cNvContentPartPr/>
              <p14:nvPr/>
            </p14:nvContentPartPr>
            <p14:xfrm>
              <a:off x="6381044" y="3207285"/>
              <a:ext cx="127000" cy="324641"/>
            </p14:xfrm>
          </p:contentPart>
        </mc:Choice>
        <mc:Fallback xmlns="">
          <p:pic>
            <p:nvPicPr>
              <p:cNvPr id="51" name="墨迹 50"/>
            </p:nvPicPr>
            <p:blipFill>
              <a:blip r:embed="rId96"/>
            </p:blipFill>
            <p:spPr>
              <a:xfrm>
                <a:off x="6381044" y="3207285"/>
                <a:ext cx="127000" cy="324641"/>
              </a:xfrm>
              <a:prstGeom prst="rect"/>
            </p:spPr>
          </p:pic>
        </mc:Fallback>
      </mc:AlternateContent>
      <mc:AlternateContent xmlns:mc="http://schemas.openxmlformats.org/markup-compatibility/2006" xmlns:p14="http://schemas.microsoft.com/office/powerpoint/2010/main">
        <mc:Choice Requires="p14">
          <p:contentPart r:id="rId97" p14:bwMode="auto">
            <p14:nvContentPartPr>
              <p14:cNvPr id="52" name="墨迹 51"/>
              <p14:cNvContentPartPr/>
              <p14:nvPr/>
            </p14:nvContentPartPr>
            <p14:xfrm>
              <a:off x="6512101" y="3256986"/>
              <a:ext cx="362831" cy="459643"/>
            </p14:xfrm>
          </p:contentPart>
        </mc:Choice>
        <mc:Fallback xmlns="">
          <p:pic>
            <p:nvPicPr>
              <p:cNvPr id="52" name="墨迹 51"/>
            </p:nvPicPr>
            <p:blipFill>
              <a:blip r:embed="rId98"/>
            </p:blipFill>
            <p:spPr>
              <a:xfrm>
                <a:off x="6512101" y="3256986"/>
                <a:ext cx="362831" cy="459643"/>
              </a:xfrm>
              <a:prstGeom prst="rect"/>
            </p:spPr>
          </p:pic>
        </mc:Fallback>
      </mc:AlternateContent>
      <mc:AlternateContent xmlns:mc="http://schemas.openxmlformats.org/markup-compatibility/2006" xmlns:p14="http://schemas.microsoft.com/office/powerpoint/2010/main">
        <mc:Choice Requires="p14">
          <p:contentPart r:id="rId99" p14:bwMode="auto">
            <p14:nvContentPartPr>
              <p14:cNvPr id="53" name="墨迹 52"/>
              <p14:cNvContentPartPr/>
              <p14:nvPr/>
            </p14:nvContentPartPr>
            <p14:xfrm>
              <a:off x="6908800" y="3372601"/>
              <a:ext cx="94015" cy="200213"/>
            </p14:xfrm>
          </p:contentPart>
        </mc:Choice>
        <mc:Fallback xmlns="">
          <p:pic>
            <p:nvPicPr>
              <p:cNvPr id="53" name="墨迹 52"/>
            </p:nvPicPr>
            <p:blipFill>
              <a:blip r:embed="rId100"/>
            </p:blipFill>
            <p:spPr>
              <a:xfrm>
                <a:off x="6908800" y="3372601"/>
                <a:ext cx="94015" cy="200213"/>
              </a:xfrm>
              <a:prstGeom prst="rect"/>
            </p:spPr>
          </p:pic>
        </mc:Fallback>
      </mc:AlternateContent>
      <mc:AlternateContent xmlns:mc="http://schemas.openxmlformats.org/markup-compatibility/2006" xmlns:p14="http://schemas.microsoft.com/office/powerpoint/2010/main">
        <mc:Choice Requires="p14">
          <p:contentPart r:id="rId101" p14:bwMode="auto">
            <p14:nvContentPartPr>
              <p14:cNvPr id="54" name="墨迹 53"/>
              <p14:cNvContentPartPr/>
              <p14:nvPr/>
            </p14:nvContentPartPr>
            <p14:xfrm>
              <a:off x="7128933" y="3241476"/>
              <a:ext cx="5644" cy="497713"/>
            </p14:xfrm>
          </p:contentPart>
        </mc:Choice>
        <mc:Fallback xmlns="">
          <p:pic>
            <p:nvPicPr>
              <p:cNvPr id="54" name="墨迹 53"/>
            </p:nvPicPr>
            <p:blipFill>
              <a:blip r:embed="rId102"/>
            </p:blipFill>
            <p:spPr>
              <a:xfrm>
                <a:off x="7128933" y="3241476"/>
                <a:ext cx="5644" cy="497713"/>
              </a:xfrm>
              <a:prstGeom prst="rect"/>
            </p:spPr>
          </p:pic>
        </mc:Fallback>
      </mc:AlternateContent>
      <mc:AlternateContent xmlns:mc="http://schemas.openxmlformats.org/markup-compatibility/2006" xmlns:p14="http://schemas.microsoft.com/office/powerpoint/2010/main">
        <mc:Choice Requires="p14">
          <p:contentPart r:id="rId103" p14:bwMode="auto">
            <p14:nvContentPartPr>
              <p14:cNvPr id="55" name="墨迹 54"/>
              <p14:cNvContentPartPr/>
              <p14:nvPr/>
            </p14:nvContentPartPr>
            <p14:xfrm>
              <a:off x="7041444" y="3211338"/>
              <a:ext cx="104422" cy="107685"/>
            </p14:xfrm>
          </p:contentPart>
        </mc:Choice>
        <mc:Fallback xmlns="">
          <p:pic>
            <p:nvPicPr>
              <p:cNvPr id="55" name="墨迹 54"/>
            </p:nvPicPr>
            <p:blipFill>
              <a:blip r:embed="rId104"/>
            </p:blipFill>
            <p:spPr>
              <a:xfrm>
                <a:off x="7041444" y="3211338"/>
                <a:ext cx="104422" cy="107685"/>
              </a:xfrm>
              <a:prstGeom prst="rect"/>
            </p:spPr>
          </p:pic>
        </mc:Fallback>
      </mc:AlternateContent>
      <mc:AlternateContent xmlns:mc="http://schemas.openxmlformats.org/markup-compatibility/2006" xmlns:p14="http://schemas.microsoft.com/office/powerpoint/2010/main">
        <mc:Choice Requires="p14">
          <p:contentPart r:id="rId105" p14:bwMode="auto">
            <p14:nvContentPartPr>
              <p14:cNvPr id="56" name="墨迹 55"/>
              <p14:cNvContentPartPr/>
              <p14:nvPr/>
            </p14:nvContentPartPr>
            <p14:xfrm>
              <a:off x="7134577" y="3242886"/>
              <a:ext cx="112889" cy="59218"/>
            </p14:xfrm>
          </p:contentPart>
        </mc:Choice>
        <mc:Fallback xmlns="">
          <p:pic>
            <p:nvPicPr>
              <p:cNvPr id="56" name="墨迹 55"/>
            </p:nvPicPr>
            <p:blipFill>
              <a:blip r:embed="rId106"/>
            </p:blipFill>
            <p:spPr>
              <a:xfrm>
                <a:off x="7134577" y="3242886"/>
                <a:ext cx="112889" cy="59218"/>
              </a:xfrm>
              <a:prstGeom prst="rect"/>
            </p:spPr>
          </p:pic>
        </mc:Fallback>
      </mc:AlternateContent>
      <mc:AlternateContent xmlns:mc="http://schemas.openxmlformats.org/markup-compatibility/2006" xmlns:p14="http://schemas.microsoft.com/office/powerpoint/2010/main">
        <mc:Choice Requires="p14">
          <p:contentPart r:id="rId107" p14:bwMode="auto">
            <p14:nvContentPartPr>
              <p14:cNvPr id="57" name="墨迹 56"/>
              <p14:cNvContentPartPr/>
              <p14:nvPr/>
            </p14:nvContentPartPr>
            <p14:xfrm>
              <a:off x="7241822" y="3361322"/>
              <a:ext cx="160866" cy="22559"/>
            </p14:xfrm>
          </p:contentPart>
        </mc:Choice>
        <mc:Fallback xmlns="">
          <p:pic>
            <p:nvPicPr>
              <p:cNvPr id="57" name="墨迹 56"/>
            </p:nvPicPr>
            <p:blipFill>
              <a:blip r:embed="rId108"/>
            </p:blipFill>
            <p:spPr>
              <a:xfrm>
                <a:off x="7241822" y="3361322"/>
                <a:ext cx="160866" cy="22559"/>
              </a:xfrm>
              <a:prstGeom prst="rect"/>
            </p:spPr>
          </p:pic>
        </mc:Fallback>
      </mc:AlternateContent>
      <mc:AlternateContent xmlns:mc="http://schemas.openxmlformats.org/markup-compatibility/2006" xmlns:p14="http://schemas.microsoft.com/office/powerpoint/2010/main">
        <mc:Choice Requires="p14">
          <p:contentPart r:id="rId109" p14:bwMode="auto">
            <p14:nvContentPartPr>
              <p14:cNvPr id="58" name="墨迹 57"/>
              <p14:cNvContentPartPr/>
              <p14:nvPr/>
            </p14:nvContentPartPr>
            <p14:xfrm>
              <a:off x="7272866" y="3312855"/>
              <a:ext cx="53622" cy="189462"/>
            </p14:xfrm>
          </p:contentPart>
        </mc:Choice>
        <mc:Fallback xmlns="">
          <p:pic>
            <p:nvPicPr>
              <p:cNvPr id="58" name="墨迹 57"/>
            </p:nvPicPr>
            <p:blipFill>
              <a:blip r:embed="rId110"/>
            </p:blipFill>
            <p:spPr>
              <a:xfrm>
                <a:off x="7272866" y="3312855"/>
                <a:ext cx="53622" cy="189462"/>
              </a:xfrm>
              <a:prstGeom prst="rect"/>
            </p:spPr>
          </p:pic>
        </mc:Fallback>
      </mc:AlternateContent>
      <mc:AlternateContent xmlns:mc="http://schemas.openxmlformats.org/markup-compatibility/2006" xmlns:p14="http://schemas.microsoft.com/office/powerpoint/2010/main">
        <mc:Choice Requires="p14">
          <p:contentPart r:id="rId111" p14:bwMode="auto">
            <p14:nvContentPartPr>
              <p14:cNvPr id="59" name="墨迹 58"/>
              <p14:cNvContentPartPr/>
              <p14:nvPr/>
            </p14:nvContentPartPr>
            <p14:xfrm>
              <a:off x="7366000" y="3273024"/>
              <a:ext cx="110948" cy="254672"/>
            </p14:xfrm>
          </p:contentPart>
        </mc:Choice>
        <mc:Fallback xmlns="">
          <p:pic>
            <p:nvPicPr>
              <p:cNvPr id="59" name="墨迹 58"/>
            </p:nvPicPr>
            <p:blipFill>
              <a:blip r:embed="rId112"/>
            </p:blipFill>
            <p:spPr>
              <a:xfrm>
                <a:off x="7366000" y="3273024"/>
                <a:ext cx="110948" cy="254672"/>
              </a:xfrm>
              <a:prstGeom prst="rect"/>
            </p:spPr>
          </p:pic>
        </mc:Fallback>
      </mc:AlternateContent>
      <mc:AlternateContent xmlns:mc="http://schemas.openxmlformats.org/markup-compatibility/2006" xmlns:p14="http://schemas.microsoft.com/office/powerpoint/2010/main">
        <mc:Choice Requires="p14">
          <p:contentPart r:id="rId113" p14:bwMode="auto">
            <p14:nvContentPartPr>
              <p14:cNvPr id="60" name="墨迹 59"/>
              <p14:cNvContentPartPr/>
              <p14:nvPr/>
            </p14:nvContentPartPr>
            <p14:xfrm>
              <a:off x="7507111" y="3288004"/>
              <a:ext cx="39511" cy="191754"/>
            </p14:xfrm>
          </p:contentPart>
        </mc:Choice>
        <mc:Fallback xmlns="">
          <p:pic>
            <p:nvPicPr>
              <p:cNvPr id="60" name="墨迹 59"/>
            </p:nvPicPr>
            <p:blipFill>
              <a:blip r:embed="rId114"/>
            </p:blipFill>
            <p:spPr>
              <a:xfrm>
                <a:off x="7507111" y="3288004"/>
                <a:ext cx="39511" cy="191754"/>
              </a:xfrm>
              <a:prstGeom prst="rect"/>
            </p:spPr>
          </p:pic>
        </mc:Fallback>
      </mc:AlternateContent>
      <mc:AlternateContent xmlns:mc="http://schemas.openxmlformats.org/markup-compatibility/2006" xmlns:p14="http://schemas.microsoft.com/office/powerpoint/2010/main">
        <mc:Choice Requires="p14">
          <p:contentPart r:id="rId115" p14:bwMode="auto">
            <p14:nvContentPartPr>
              <p14:cNvPr id="61" name="墨迹 60"/>
              <p14:cNvContentPartPr/>
              <p14:nvPr/>
            </p14:nvContentPartPr>
            <p14:xfrm>
              <a:off x="7518400" y="3366962"/>
              <a:ext cx="84666" cy="33839"/>
            </p14:xfrm>
          </p:contentPart>
        </mc:Choice>
        <mc:Fallback xmlns="">
          <p:pic>
            <p:nvPicPr>
              <p:cNvPr id="61" name="墨迹 60"/>
            </p:nvPicPr>
            <p:blipFill>
              <a:blip r:embed="rId116"/>
            </p:blipFill>
            <p:spPr>
              <a:xfrm>
                <a:off x="7518400" y="3366962"/>
                <a:ext cx="84666" cy="33839"/>
              </a:xfrm>
              <a:prstGeom prst="rect"/>
            </p:spPr>
          </p:pic>
        </mc:Fallback>
      </mc:AlternateContent>
      <mc:AlternateContent xmlns:mc="http://schemas.openxmlformats.org/markup-compatibility/2006" xmlns:p14="http://schemas.microsoft.com/office/powerpoint/2010/main">
        <mc:Choice Requires="p14">
          <p:contentPart r:id="rId117" p14:bwMode="auto">
            <p14:nvContentPartPr>
              <p14:cNvPr id="62" name="墨迹 61"/>
              <p14:cNvContentPartPr/>
              <p14:nvPr/>
            </p14:nvContentPartPr>
            <p14:xfrm>
              <a:off x="7600244" y="3248526"/>
              <a:ext cx="31044" cy="355307"/>
            </p14:xfrm>
          </p:contentPart>
        </mc:Choice>
        <mc:Fallback xmlns="">
          <p:pic>
            <p:nvPicPr>
              <p:cNvPr id="62" name="墨迹 61"/>
            </p:nvPicPr>
            <p:blipFill>
              <a:blip r:embed="rId118"/>
            </p:blipFill>
            <p:spPr>
              <a:xfrm>
                <a:off x="7600244" y="3248526"/>
                <a:ext cx="31044" cy="355307"/>
              </a:xfrm>
              <a:prstGeom prst="rect"/>
            </p:spPr>
          </p:pic>
        </mc:Fallback>
      </mc:AlternateContent>
      <mc:AlternateContent xmlns:mc="http://schemas.openxmlformats.org/markup-compatibility/2006" xmlns:p14="http://schemas.microsoft.com/office/powerpoint/2010/main">
        <mc:Choice Requires="p14">
          <p:contentPart r:id="rId119" p14:bwMode="auto">
            <p14:nvContentPartPr>
              <p14:cNvPr id="63" name="墨迹 62"/>
              <p14:cNvContentPartPr/>
              <p14:nvPr/>
            </p14:nvContentPartPr>
            <p14:xfrm>
              <a:off x="7620000" y="3386172"/>
              <a:ext cx="223661" cy="140819"/>
            </p14:xfrm>
          </p:contentPart>
        </mc:Choice>
        <mc:Fallback xmlns="">
          <p:pic>
            <p:nvPicPr>
              <p:cNvPr id="63" name="墨迹 62"/>
            </p:nvPicPr>
            <p:blipFill>
              <a:blip r:embed="rId120"/>
            </p:blipFill>
            <p:spPr>
              <a:xfrm>
                <a:off x="7620000" y="3386172"/>
                <a:ext cx="223661" cy="140819"/>
              </a:xfrm>
              <a:prstGeom prst="rect"/>
            </p:spPr>
          </p:pic>
        </mc:Fallback>
      </mc:AlternateContent>
      <mc:AlternateContent xmlns:mc="http://schemas.openxmlformats.org/markup-compatibility/2006" xmlns:p14="http://schemas.microsoft.com/office/powerpoint/2010/main">
        <mc:Choice Requires="p14">
          <p:contentPart r:id="rId121" p14:bwMode="auto">
            <p14:nvContentPartPr>
              <p14:cNvPr id="64" name="墨迹 63"/>
              <p14:cNvContentPartPr/>
              <p14:nvPr/>
            </p14:nvContentPartPr>
            <p14:xfrm>
              <a:off x="3839633" y="4105776"/>
              <a:ext cx="630767" cy="60628"/>
            </p14:xfrm>
          </p:contentPart>
        </mc:Choice>
        <mc:Fallback xmlns="">
          <p:pic>
            <p:nvPicPr>
              <p:cNvPr id="64" name="墨迹 63"/>
            </p:nvPicPr>
            <p:blipFill>
              <a:blip r:embed="rId122"/>
            </p:blipFill>
            <p:spPr>
              <a:xfrm>
                <a:off x="3839633" y="4105776"/>
                <a:ext cx="630767" cy="60628"/>
              </a:xfrm>
              <a:prstGeom prst="rect"/>
            </p:spPr>
          </p:pic>
        </mc:Fallback>
      </mc:AlternateContent>
      <mc:AlternateContent xmlns:mc="http://schemas.openxmlformats.org/markup-compatibility/2006" xmlns:p14="http://schemas.microsoft.com/office/powerpoint/2010/main">
        <mc:Choice Requires="p14">
          <p:contentPart r:id="rId123" p14:bwMode="auto">
            <p14:nvContentPartPr>
              <p14:cNvPr id="65" name="墨迹 64"/>
              <p14:cNvContentPartPr/>
              <p14:nvPr/>
            </p14:nvContentPartPr>
            <p14:xfrm>
              <a:off x="1555044" y="4579519"/>
              <a:ext cx="183444" cy="39479"/>
            </p14:xfrm>
          </p:contentPart>
        </mc:Choice>
        <mc:Fallback xmlns="">
          <p:pic>
            <p:nvPicPr>
              <p:cNvPr id="65" name="墨迹 64"/>
            </p:nvPicPr>
            <p:blipFill>
              <a:blip r:embed="rId124"/>
            </p:blipFill>
            <p:spPr>
              <a:xfrm>
                <a:off x="1555044" y="4579519"/>
                <a:ext cx="183444" cy="39479"/>
              </a:xfrm>
              <a:prstGeom prst="rect"/>
            </p:spPr>
          </p:pic>
        </mc:Fallback>
      </mc:AlternateContent>
      <mc:AlternateContent xmlns:mc="http://schemas.openxmlformats.org/markup-compatibility/2006" xmlns:p14="http://schemas.microsoft.com/office/powerpoint/2010/main">
        <mc:Choice Requires="p14">
          <p:contentPart r:id="rId125" p14:bwMode="auto">
            <p14:nvContentPartPr>
              <p14:cNvPr id="66" name="墨迹 65"/>
              <p14:cNvContentPartPr/>
              <p14:nvPr/>
            </p14:nvContentPartPr>
            <p14:xfrm>
              <a:off x="1631244" y="4624638"/>
              <a:ext cx="45156" cy="253791"/>
            </p14:xfrm>
          </p:contentPart>
        </mc:Choice>
        <mc:Fallback xmlns="">
          <p:pic>
            <p:nvPicPr>
              <p:cNvPr id="66" name="墨迹 65"/>
            </p:nvPicPr>
            <p:blipFill>
              <a:blip r:embed="rId126"/>
            </p:blipFill>
            <p:spPr>
              <a:xfrm>
                <a:off x="1631244" y="4624638"/>
                <a:ext cx="45156" cy="253791"/>
              </a:xfrm>
              <a:prstGeom prst="rect"/>
            </p:spPr>
          </p:pic>
        </mc:Fallback>
      </mc:AlternateContent>
      <mc:AlternateContent xmlns:mc="http://schemas.openxmlformats.org/markup-compatibility/2006" xmlns:p14="http://schemas.microsoft.com/office/powerpoint/2010/main">
        <mc:Choice Requires="p14">
          <p:contentPart r:id="rId127" p14:bwMode="auto">
            <p14:nvContentPartPr>
              <p14:cNvPr id="67" name="墨迹 66"/>
              <p14:cNvContentPartPr/>
              <p14:nvPr/>
            </p14:nvContentPartPr>
            <p14:xfrm>
              <a:off x="1734784" y="4701833"/>
              <a:ext cx="20638" cy="172719"/>
            </p14:xfrm>
          </p:contentPart>
        </mc:Choice>
        <mc:Fallback xmlns="">
          <p:pic>
            <p:nvPicPr>
              <p:cNvPr id="67" name="墨迹 66"/>
            </p:nvPicPr>
            <p:blipFill>
              <a:blip r:embed="rId128"/>
            </p:blipFill>
            <p:spPr>
              <a:xfrm>
                <a:off x="1734784" y="4701833"/>
                <a:ext cx="20638" cy="172719"/>
              </a:xfrm>
              <a:prstGeom prst="rect"/>
            </p:spPr>
          </p:pic>
        </mc:Fallback>
      </mc:AlternateContent>
      <mc:AlternateContent xmlns:mc="http://schemas.openxmlformats.org/markup-compatibility/2006" xmlns:p14="http://schemas.microsoft.com/office/powerpoint/2010/main">
        <mc:Choice Requires="p14">
          <p:contentPart r:id="rId129" p14:bwMode="auto">
            <p14:nvContentPartPr>
              <p14:cNvPr id="68" name="墨迹 67"/>
              <p14:cNvContentPartPr/>
              <p14:nvPr/>
            </p14:nvContentPartPr>
            <p14:xfrm>
              <a:off x="1772355" y="4592737"/>
              <a:ext cx="28222" cy="57280"/>
            </p14:xfrm>
          </p:contentPart>
        </mc:Choice>
        <mc:Fallback xmlns="">
          <p:pic>
            <p:nvPicPr>
              <p:cNvPr id="68" name="墨迹 67"/>
            </p:nvPicPr>
            <p:blipFill>
              <a:blip r:embed="rId130"/>
            </p:blipFill>
            <p:spPr>
              <a:xfrm>
                <a:off x="1772355" y="4592737"/>
                <a:ext cx="28222" cy="57280"/>
              </a:xfrm>
              <a:prstGeom prst="rect"/>
            </p:spPr>
          </p:pic>
        </mc:Fallback>
      </mc:AlternateContent>
      <mc:AlternateContent xmlns:mc="http://schemas.openxmlformats.org/markup-compatibility/2006" xmlns:p14="http://schemas.microsoft.com/office/powerpoint/2010/main">
        <mc:Choice Requires="p14">
          <p:contentPart r:id="rId131" p14:bwMode="auto">
            <p14:nvContentPartPr>
              <p14:cNvPr id="69" name="墨迹 68"/>
              <p14:cNvContentPartPr/>
              <p14:nvPr/>
            </p14:nvContentPartPr>
            <p14:xfrm>
              <a:off x="1879600" y="4602079"/>
              <a:ext cx="122766" cy="211492"/>
            </p14:xfrm>
          </p:contentPart>
        </mc:Choice>
        <mc:Fallback xmlns="">
          <p:pic>
            <p:nvPicPr>
              <p:cNvPr id="69" name="墨迹 68"/>
            </p:nvPicPr>
            <p:blipFill>
              <a:blip r:embed="rId132"/>
            </p:blipFill>
            <p:spPr>
              <a:xfrm>
                <a:off x="1879600" y="4602079"/>
                <a:ext cx="122766" cy="211492"/>
              </a:xfrm>
              <a:prstGeom prst="rect"/>
            </p:spPr>
          </p:pic>
        </mc:Fallback>
      </mc:AlternateContent>
      <mc:AlternateContent xmlns:mc="http://schemas.openxmlformats.org/markup-compatibility/2006" xmlns:p14="http://schemas.microsoft.com/office/powerpoint/2010/main">
        <mc:Choice Requires="p14">
          <p:contentPart r:id="rId133" p14:bwMode="auto">
            <p14:nvContentPartPr>
              <p14:cNvPr id="70" name="墨迹 69"/>
              <p14:cNvContentPartPr/>
              <p14:nvPr/>
            </p14:nvContentPartPr>
            <p14:xfrm>
              <a:off x="2054577" y="4508140"/>
              <a:ext cx="118534" cy="124957"/>
            </p14:xfrm>
          </p:contentPart>
        </mc:Choice>
        <mc:Fallback xmlns="">
          <p:pic>
            <p:nvPicPr>
              <p:cNvPr id="70" name="墨迹 69"/>
            </p:nvPicPr>
            <p:blipFill>
              <a:blip r:embed="rId134"/>
            </p:blipFill>
            <p:spPr>
              <a:xfrm>
                <a:off x="2054577" y="4508140"/>
                <a:ext cx="118534" cy="124957"/>
              </a:xfrm>
              <a:prstGeom prst="rect"/>
            </p:spPr>
          </p:pic>
        </mc:Fallback>
      </mc:AlternateContent>
      <mc:AlternateContent xmlns:mc="http://schemas.openxmlformats.org/markup-compatibility/2006" xmlns:p14="http://schemas.microsoft.com/office/powerpoint/2010/main">
        <mc:Choice Requires="p14">
          <p:contentPart r:id="rId135" p14:bwMode="auto">
            <p14:nvContentPartPr>
              <p14:cNvPr id="71" name="墨迹 70"/>
              <p14:cNvContentPartPr/>
              <p14:nvPr/>
            </p14:nvContentPartPr>
            <p14:xfrm>
              <a:off x="2156177" y="4525941"/>
              <a:ext cx="138289" cy="8460"/>
            </p14:xfrm>
          </p:contentPart>
        </mc:Choice>
        <mc:Fallback xmlns="">
          <p:pic>
            <p:nvPicPr>
              <p:cNvPr id="71" name="墨迹 70"/>
            </p:nvPicPr>
            <p:blipFill>
              <a:blip r:embed="rId136"/>
            </p:blipFill>
            <p:spPr>
              <a:xfrm>
                <a:off x="2156177" y="4525941"/>
                <a:ext cx="138289" cy="8460"/>
              </a:xfrm>
              <a:prstGeom prst="rect"/>
            </p:spPr>
          </p:pic>
        </mc:Fallback>
      </mc:AlternateContent>
      <mc:AlternateContent xmlns:mc="http://schemas.openxmlformats.org/markup-compatibility/2006" xmlns:p14="http://schemas.microsoft.com/office/powerpoint/2010/main">
        <mc:Choice Requires="p14">
          <p:contentPart r:id="rId137" p14:bwMode="auto">
            <p14:nvContentPartPr>
              <p14:cNvPr id="72" name="墨迹 71"/>
              <p14:cNvContentPartPr/>
              <p14:nvPr/>
            </p14:nvContentPartPr>
            <p14:xfrm>
              <a:off x="2218266" y="4457558"/>
              <a:ext cx="28222" cy="192459"/>
            </p14:xfrm>
          </p:contentPart>
        </mc:Choice>
        <mc:Fallback xmlns="">
          <p:pic>
            <p:nvPicPr>
              <p:cNvPr id="72" name="墨迹 71"/>
            </p:nvPicPr>
            <p:blipFill>
              <a:blip r:embed="rId138"/>
            </p:blipFill>
            <p:spPr>
              <a:xfrm>
                <a:off x="2218266" y="4457558"/>
                <a:ext cx="28222" cy="192459"/>
              </a:xfrm>
              <a:prstGeom prst="rect"/>
            </p:spPr>
          </p:pic>
        </mc:Fallback>
      </mc:AlternateContent>
      <mc:AlternateContent xmlns:mc="http://schemas.openxmlformats.org/markup-compatibility/2006" xmlns:p14="http://schemas.microsoft.com/office/powerpoint/2010/main">
        <mc:Choice Requires="p14">
          <p:contentPart r:id="rId139" p14:bwMode="auto">
            <p14:nvContentPartPr>
              <p14:cNvPr id="73" name="墨迹 72"/>
              <p14:cNvContentPartPr/>
              <p14:nvPr/>
            </p14:nvContentPartPr>
            <p14:xfrm>
              <a:off x="2392362" y="4716813"/>
              <a:ext cx="209726" cy="9341"/>
            </p14:xfrm>
          </p:contentPart>
        </mc:Choice>
        <mc:Fallback xmlns="">
          <p:pic>
            <p:nvPicPr>
              <p:cNvPr id="73" name="墨迹 72"/>
            </p:nvPicPr>
            <p:blipFill>
              <a:blip r:embed="rId140"/>
            </p:blipFill>
            <p:spPr>
              <a:xfrm>
                <a:off x="2392362" y="4716813"/>
                <a:ext cx="209726" cy="9341"/>
              </a:xfrm>
              <a:prstGeom prst="rect"/>
            </p:spPr>
          </p:pic>
        </mc:Fallback>
      </mc:AlternateContent>
      <mc:AlternateContent xmlns:mc="http://schemas.openxmlformats.org/markup-compatibility/2006" xmlns:p14="http://schemas.microsoft.com/office/powerpoint/2010/main">
        <mc:Choice Requires="p14">
          <p:contentPart r:id="rId141" p14:bwMode="auto">
            <p14:nvContentPartPr>
              <p14:cNvPr id="74" name="墨迹 73"/>
              <p14:cNvContentPartPr/>
              <p14:nvPr/>
            </p14:nvContentPartPr>
            <p14:xfrm>
              <a:off x="2494844" y="4593619"/>
              <a:ext cx="11289" cy="239691"/>
            </p14:xfrm>
          </p:contentPart>
        </mc:Choice>
        <mc:Fallback xmlns="">
          <p:pic>
            <p:nvPicPr>
              <p:cNvPr id="74" name="墨迹 73"/>
            </p:nvPicPr>
            <p:blipFill>
              <a:blip r:embed="rId142"/>
            </p:blipFill>
            <p:spPr>
              <a:xfrm>
                <a:off x="2494844" y="4593619"/>
                <a:ext cx="11289" cy="239691"/>
              </a:xfrm>
              <a:prstGeom prst="rect"/>
            </p:spPr>
          </p:pic>
        </mc:Fallback>
      </mc:AlternateContent>
      <mc:AlternateContent xmlns:mc="http://schemas.openxmlformats.org/markup-compatibility/2006" xmlns:p14="http://schemas.microsoft.com/office/powerpoint/2010/main">
        <mc:Choice Requires="p14">
          <p:contentPart r:id="rId143" p14:bwMode="auto">
            <p14:nvContentPartPr>
              <p14:cNvPr id="75" name="墨迹 74"/>
              <p14:cNvContentPartPr/>
              <p14:nvPr/>
            </p14:nvContentPartPr>
            <p14:xfrm>
              <a:off x="2794000" y="4602079"/>
              <a:ext cx="107244" cy="186113"/>
            </p14:xfrm>
          </p:contentPart>
        </mc:Choice>
        <mc:Fallback xmlns="">
          <p:pic>
            <p:nvPicPr>
              <p:cNvPr id="75" name="墨迹 74"/>
            </p:nvPicPr>
            <p:blipFill>
              <a:blip r:embed="rId144"/>
            </p:blipFill>
            <p:spPr>
              <a:xfrm>
                <a:off x="2794000" y="4602079"/>
                <a:ext cx="107244" cy="186113"/>
              </a:xfrm>
              <a:prstGeom prst="rect"/>
            </p:spPr>
          </p:pic>
        </mc:Fallback>
      </mc:AlternateContent>
      <mc:AlternateContent xmlns:mc="http://schemas.openxmlformats.org/markup-compatibility/2006" xmlns:p14="http://schemas.microsoft.com/office/powerpoint/2010/main">
        <mc:Choice Requires="p14">
          <p:contentPart r:id="rId145" p14:bwMode="auto">
            <p14:nvContentPartPr>
              <p14:cNvPr id="76" name="墨迹 75"/>
              <p14:cNvContentPartPr/>
              <p14:nvPr/>
            </p14:nvContentPartPr>
            <p14:xfrm>
              <a:off x="2918177" y="4604370"/>
              <a:ext cx="112889" cy="223301"/>
            </p14:xfrm>
          </p:contentPart>
        </mc:Choice>
        <mc:Fallback xmlns="">
          <p:pic>
            <p:nvPicPr>
              <p:cNvPr id="76" name="墨迹 75"/>
            </p:nvPicPr>
            <p:blipFill>
              <a:blip r:embed="rId146"/>
            </p:blipFill>
            <p:spPr>
              <a:xfrm>
                <a:off x="2918177" y="4604370"/>
                <a:ext cx="112889" cy="223301"/>
              </a:xfrm>
              <a:prstGeom prst="rect"/>
            </p:spPr>
          </p:pic>
        </mc:Fallback>
      </mc:AlternateContent>
      <mc:AlternateContent xmlns:mc="http://schemas.openxmlformats.org/markup-compatibility/2006" xmlns:p14="http://schemas.microsoft.com/office/powerpoint/2010/main">
        <mc:Choice Requires="p14">
          <p:contentPart r:id="rId147" p14:bwMode="auto">
            <p14:nvContentPartPr>
              <p14:cNvPr id="77" name="墨迹 76"/>
              <p14:cNvContentPartPr/>
              <p14:nvPr/>
            </p14:nvContentPartPr>
            <p14:xfrm>
              <a:off x="2937933" y="4585159"/>
              <a:ext cx="138289" cy="200213"/>
            </p14:xfrm>
          </p:contentPart>
        </mc:Choice>
        <mc:Fallback xmlns="">
          <p:pic>
            <p:nvPicPr>
              <p:cNvPr id="77" name="墨迹 76"/>
            </p:nvPicPr>
            <p:blipFill>
              <a:blip r:embed="rId148"/>
            </p:blipFill>
            <p:spPr>
              <a:xfrm>
                <a:off x="2937933" y="4585159"/>
                <a:ext cx="138289" cy="200213"/>
              </a:xfrm>
              <a:prstGeom prst="rect"/>
            </p:spPr>
          </p:pic>
        </mc:Fallback>
      </mc:AlternateContent>
      <mc:AlternateContent xmlns:mc="http://schemas.openxmlformats.org/markup-compatibility/2006" xmlns:p14="http://schemas.microsoft.com/office/powerpoint/2010/main">
        <mc:Choice Requires="p14">
          <p:contentPart r:id="rId149" p14:bwMode="auto">
            <p14:nvContentPartPr>
              <p14:cNvPr id="78" name="墨迹 77"/>
              <p14:cNvContentPartPr/>
              <p14:nvPr/>
            </p14:nvContentPartPr>
            <p14:xfrm>
              <a:off x="3064933" y="4675396"/>
              <a:ext cx="183444" cy="22559"/>
            </p14:xfrm>
          </p:contentPart>
        </mc:Choice>
        <mc:Fallback xmlns="">
          <p:pic>
            <p:nvPicPr>
              <p:cNvPr id="78" name="墨迹 77"/>
            </p:nvPicPr>
            <p:blipFill>
              <a:blip r:embed="rId150"/>
            </p:blipFill>
            <p:spPr>
              <a:xfrm>
                <a:off x="3064933" y="4675396"/>
                <a:ext cx="183444" cy="22559"/>
              </a:xfrm>
              <a:prstGeom prst="rect"/>
            </p:spPr>
          </p:pic>
        </mc:Fallback>
      </mc:AlternateContent>
      <mc:AlternateContent xmlns:mc="http://schemas.openxmlformats.org/markup-compatibility/2006" xmlns:p14="http://schemas.microsoft.com/office/powerpoint/2010/main">
        <mc:Choice Requires="p14">
          <p:contentPart r:id="rId151" p14:bwMode="auto">
            <p14:nvContentPartPr>
              <p14:cNvPr id="79" name="墨迹 78"/>
              <p14:cNvContentPartPr/>
              <p14:nvPr/>
            </p14:nvContentPartPr>
            <p14:xfrm>
              <a:off x="3141133" y="4598377"/>
              <a:ext cx="36689" cy="240573"/>
            </p14:xfrm>
          </p:contentPart>
        </mc:Choice>
        <mc:Fallback xmlns="">
          <p:pic>
            <p:nvPicPr>
              <p:cNvPr id="79" name="墨迹 78"/>
            </p:nvPicPr>
            <p:blipFill>
              <a:blip r:embed="rId152"/>
            </p:blipFill>
            <p:spPr>
              <a:xfrm>
                <a:off x="3141133" y="4598377"/>
                <a:ext cx="36689" cy="240573"/>
              </a:xfrm>
              <a:prstGeom prst="rect"/>
            </p:spPr>
          </p:pic>
        </mc:Fallback>
      </mc:AlternateContent>
      <mc:AlternateContent xmlns:mc="http://schemas.openxmlformats.org/markup-compatibility/2006" xmlns:p14="http://schemas.microsoft.com/office/powerpoint/2010/main">
        <mc:Choice Requires="p14">
          <p:contentPart r:id="rId153" p14:bwMode="auto">
            <p14:nvContentPartPr>
              <p14:cNvPr id="80" name="墨迹 79"/>
              <p14:cNvContentPartPr/>
              <p14:nvPr/>
            </p14:nvContentPartPr>
            <p14:xfrm>
              <a:off x="3265311" y="4573879"/>
              <a:ext cx="25400" cy="265071"/>
            </p14:xfrm>
          </p:contentPart>
        </mc:Choice>
        <mc:Fallback xmlns="">
          <p:pic>
            <p:nvPicPr>
              <p:cNvPr id="80" name="墨迹 79"/>
            </p:nvPicPr>
            <p:blipFill>
              <a:blip r:embed="rId154"/>
            </p:blipFill>
            <p:spPr>
              <a:xfrm>
                <a:off x="3265311" y="4573879"/>
                <a:ext cx="25400" cy="265071"/>
              </a:xfrm>
              <a:prstGeom prst="rect"/>
            </p:spPr>
          </p:pic>
        </mc:Fallback>
      </mc:AlternateContent>
      <mc:AlternateContent xmlns:mc="http://schemas.openxmlformats.org/markup-compatibility/2006" xmlns:p14="http://schemas.microsoft.com/office/powerpoint/2010/main">
        <mc:Choice Requires="p14">
          <p:contentPart r:id="rId155" p14:bwMode="auto">
            <p14:nvContentPartPr>
              <p14:cNvPr id="81" name="墨迹 80"/>
              <p14:cNvContentPartPr/>
              <p14:nvPr/>
            </p14:nvContentPartPr>
            <p14:xfrm>
              <a:off x="3335866" y="4551320"/>
              <a:ext cx="122061" cy="293270"/>
            </p14:xfrm>
          </p:contentPart>
        </mc:Choice>
        <mc:Fallback xmlns="">
          <p:pic>
            <p:nvPicPr>
              <p:cNvPr id="81" name="墨迹 80"/>
            </p:nvPicPr>
            <p:blipFill>
              <a:blip r:embed="rId156"/>
            </p:blipFill>
            <p:spPr>
              <a:xfrm>
                <a:off x="3335866" y="4551320"/>
                <a:ext cx="122061" cy="293270"/>
              </a:xfrm>
              <a:prstGeom prst="rect"/>
            </p:spPr>
          </p:pic>
        </mc:Fallback>
      </mc:AlternateContent>
      <mc:AlternateContent xmlns:mc="http://schemas.openxmlformats.org/markup-compatibility/2006" xmlns:p14="http://schemas.microsoft.com/office/powerpoint/2010/main">
        <mc:Choice Requires="p14">
          <p:contentPart r:id="rId157" p14:bwMode="auto">
            <p14:nvContentPartPr>
              <p14:cNvPr id="82" name="墨迹 81"/>
              <p14:cNvContentPartPr/>
              <p14:nvPr/>
            </p14:nvContentPartPr>
            <p14:xfrm>
              <a:off x="3584222" y="4554140"/>
              <a:ext cx="11289" cy="234052"/>
            </p14:xfrm>
          </p:contentPart>
        </mc:Choice>
        <mc:Fallback xmlns="">
          <p:pic>
            <p:nvPicPr>
              <p:cNvPr id="82" name="墨迹 81"/>
            </p:nvPicPr>
            <p:blipFill>
              <a:blip r:embed="rId158"/>
            </p:blipFill>
            <p:spPr>
              <a:xfrm>
                <a:off x="3584222" y="4554140"/>
                <a:ext cx="11289" cy="234052"/>
              </a:xfrm>
              <a:prstGeom prst="rect"/>
            </p:spPr>
          </p:pic>
        </mc:Fallback>
      </mc:AlternateContent>
      <mc:AlternateContent xmlns:mc="http://schemas.openxmlformats.org/markup-compatibility/2006" xmlns:p14="http://schemas.microsoft.com/office/powerpoint/2010/main">
        <mc:Choice Requires="p14">
          <p:contentPart r:id="rId159" p14:bwMode="auto">
            <p14:nvContentPartPr>
              <p14:cNvPr id="83" name="墨迹 82"/>
              <p14:cNvContentPartPr/>
              <p14:nvPr/>
            </p14:nvContentPartPr>
            <p14:xfrm>
              <a:off x="3595511" y="4658476"/>
              <a:ext cx="76200" cy="28199"/>
            </p14:xfrm>
          </p:contentPart>
        </mc:Choice>
        <mc:Fallback xmlns="">
          <p:pic>
            <p:nvPicPr>
              <p:cNvPr id="83" name="墨迹 82"/>
            </p:nvPicPr>
            <p:blipFill>
              <a:blip r:embed="rId160"/>
            </p:blipFill>
            <p:spPr>
              <a:xfrm>
                <a:off x="3595511" y="4658476"/>
                <a:ext cx="76200" cy="28199"/>
              </a:xfrm>
              <a:prstGeom prst="rect"/>
            </p:spPr>
          </p:pic>
        </mc:Fallback>
      </mc:AlternateContent>
      <mc:AlternateContent xmlns:mc="http://schemas.openxmlformats.org/markup-compatibility/2006" xmlns:p14="http://schemas.microsoft.com/office/powerpoint/2010/main">
        <mc:Choice Requires="p14">
          <p:contentPart r:id="rId161" p14:bwMode="auto">
            <p14:nvContentPartPr>
              <p14:cNvPr id="84" name="墨迹 83"/>
              <p14:cNvContentPartPr/>
              <p14:nvPr/>
            </p14:nvContentPartPr>
            <p14:xfrm>
              <a:off x="3674533" y="4493160"/>
              <a:ext cx="336726" cy="397958"/>
            </p14:xfrm>
          </p:contentPart>
        </mc:Choice>
        <mc:Fallback xmlns="">
          <p:pic>
            <p:nvPicPr>
              <p:cNvPr id="84" name="墨迹 83"/>
            </p:nvPicPr>
            <p:blipFill>
              <a:blip r:embed="rId162"/>
            </p:blipFill>
            <p:spPr>
              <a:xfrm>
                <a:off x="3674533" y="4493160"/>
                <a:ext cx="336726" cy="397958"/>
              </a:xfrm>
              <a:prstGeom prst="rect"/>
            </p:spPr>
          </p:pic>
        </mc:Fallback>
      </mc:AlternateContent>
      <mc:AlternateContent xmlns:mc="http://schemas.openxmlformats.org/markup-compatibility/2006" xmlns:p14="http://schemas.microsoft.com/office/powerpoint/2010/main">
        <mc:Choice Requires="p14">
          <p:contentPart r:id="rId163" p14:bwMode="auto">
            <p14:nvContentPartPr>
              <p14:cNvPr id="85" name="墨迹 84"/>
              <p14:cNvContentPartPr/>
              <p14:nvPr/>
            </p14:nvContentPartPr>
            <p14:xfrm>
              <a:off x="4137377" y="4607718"/>
              <a:ext cx="338667" cy="45119"/>
            </p14:xfrm>
          </p:contentPart>
        </mc:Choice>
        <mc:Fallback xmlns="">
          <p:pic>
            <p:nvPicPr>
              <p:cNvPr id="85" name="墨迹 84"/>
            </p:nvPicPr>
            <p:blipFill>
              <a:blip r:embed="rId164"/>
            </p:blipFill>
            <p:spPr>
              <a:xfrm>
                <a:off x="4137377" y="4607718"/>
                <a:ext cx="338667" cy="45119"/>
              </a:xfrm>
              <a:prstGeom prst="rect"/>
            </p:spPr>
          </p:pic>
        </mc:Fallback>
      </mc:AlternateContent>
      <mc:AlternateContent xmlns:mc="http://schemas.openxmlformats.org/markup-compatibility/2006" xmlns:p14="http://schemas.microsoft.com/office/powerpoint/2010/main">
        <mc:Choice Requires="p14">
          <p:contentPart r:id="rId165" p14:bwMode="auto">
            <p14:nvContentPartPr>
              <p14:cNvPr id="86" name="墨迹 85"/>
              <p14:cNvContentPartPr/>
              <p14:nvPr/>
            </p14:nvContentPartPr>
            <p14:xfrm>
              <a:off x="4144962" y="4692315"/>
              <a:ext cx="319793" cy="28199"/>
            </p14:xfrm>
          </p:contentPart>
        </mc:Choice>
        <mc:Fallback xmlns="">
          <p:pic>
            <p:nvPicPr>
              <p:cNvPr id="86" name="墨迹 85"/>
            </p:nvPicPr>
            <p:blipFill>
              <a:blip r:embed="rId166"/>
            </p:blipFill>
            <p:spPr>
              <a:xfrm>
                <a:off x="4144962" y="4692315"/>
                <a:ext cx="319793" cy="28199"/>
              </a:xfrm>
              <a:prstGeom prst="rect"/>
            </p:spPr>
          </p:pic>
        </mc:Fallback>
      </mc:AlternateContent>
      <mc:AlternateContent xmlns:mc="http://schemas.openxmlformats.org/markup-compatibility/2006" xmlns:p14="http://schemas.microsoft.com/office/powerpoint/2010/main">
        <mc:Choice Requires="p14">
          <p:contentPart r:id="rId167" p14:bwMode="auto">
            <p14:nvContentPartPr>
              <p14:cNvPr id="87" name="墨迹 86"/>
              <p14:cNvContentPartPr/>
              <p14:nvPr/>
            </p14:nvContentPartPr>
            <p14:xfrm>
              <a:off x="4229100" y="4455444"/>
              <a:ext cx="156633" cy="107156"/>
            </p14:xfrm>
          </p:contentPart>
        </mc:Choice>
        <mc:Fallback xmlns="">
          <p:pic>
            <p:nvPicPr>
              <p:cNvPr id="87" name="墨迹 86"/>
            </p:nvPicPr>
            <p:blipFill>
              <a:blip r:embed="rId168"/>
            </p:blipFill>
            <p:spPr>
              <a:xfrm>
                <a:off x="4229100" y="4455444"/>
                <a:ext cx="156633" cy="107156"/>
              </a:xfrm>
              <a:prstGeom prst="rect"/>
            </p:spPr>
          </p:pic>
        </mc:Fallback>
      </mc:AlternateContent>
      <mc:AlternateContent xmlns:mc="http://schemas.openxmlformats.org/markup-compatibility/2006" xmlns:p14="http://schemas.microsoft.com/office/powerpoint/2010/main">
        <mc:Choice Requires="p14">
          <p:contentPart r:id="rId169" p14:bwMode="auto">
            <p14:nvContentPartPr>
              <p14:cNvPr id="88" name="墨迹 87"/>
              <p14:cNvContentPartPr/>
              <p14:nvPr/>
            </p14:nvContentPartPr>
            <p14:xfrm>
              <a:off x="4634088" y="4456854"/>
              <a:ext cx="201084" cy="43708"/>
            </p14:xfrm>
          </p:contentPart>
        </mc:Choice>
        <mc:Fallback xmlns="">
          <p:pic>
            <p:nvPicPr>
              <p:cNvPr id="88" name="墨迹 87"/>
            </p:nvPicPr>
            <p:blipFill>
              <a:blip r:embed="rId170"/>
            </p:blipFill>
            <p:spPr>
              <a:xfrm>
                <a:off x="4634088" y="4456854"/>
                <a:ext cx="201084" cy="43708"/>
              </a:xfrm>
              <a:prstGeom prst="rect"/>
            </p:spPr>
          </p:pic>
        </mc:Fallback>
      </mc:AlternateContent>
      <mc:AlternateContent xmlns:mc="http://schemas.openxmlformats.org/markup-compatibility/2006" xmlns:p14="http://schemas.microsoft.com/office/powerpoint/2010/main">
        <mc:Choice Requires="p14">
          <p:contentPart r:id="rId171" p14:bwMode="auto">
            <p14:nvContentPartPr>
              <p14:cNvPr id="89" name="墨迹 88"/>
              <p14:cNvContentPartPr/>
              <p14:nvPr/>
            </p14:nvContentPartPr>
            <p14:xfrm>
              <a:off x="4707466" y="4517481"/>
              <a:ext cx="39511" cy="253791"/>
            </p14:xfrm>
          </p:contentPart>
        </mc:Choice>
        <mc:Fallback xmlns="">
          <p:pic>
            <p:nvPicPr>
              <p:cNvPr id="89" name="墨迹 88"/>
            </p:nvPicPr>
            <p:blipFill>
              <a:blip r:embed="rId172"/>
            </p:blipFill>
            <p:spPr>
              <a:xfrm>
                <a:off x="4707466" y="4517481"/>
                <a:ext cx="39511" cy="253791"/>
              </a:xfrm>
              <a:prstGeom prst="rect"/>
            </p:spPr>
          </p:pic>
        </mc:Fallback>
      </mc:AlternateContent>
      <mc:AlternateContent xmlns:mc="http://schemas.openxmlformats.org/markup-compatibility/2006" xmlns:p14="http://schemas.microsoft.com/office/powerpoint/2010/main">
        <mc:Choice Requires="p14">
          <p:contentPart r:id="rId173" p14:bwMode="auto">
            <p14:nvContentPartPr>
              <p14:cNvPr id="90" name="墨迹 89"/>
              <p14:cNvContentPartPr/>
              <p14:nvPr/>
            </p14:nvContentPartPr>
            <p14:xfrm>
              <a:off x="4811888" y="4599259"/>
              <a:ext cx="31045" cy="140995"/>
            </p14:xfrm>
          </p:contentPart>
        </mc:Choice>
        <mc:Fallback xmlns="">
          <p:pic>
            <p:nvPicPr>
              <p:cNvPr id="90" name="墨迹 89"/>
            </p:nvPicPr>
            <p:blipFill>
              <a:blip r:embed="rId174"/>
            </p:blipFill>
            <p:spPr>
              <a:xfrm>
                <a:off x="4811888" y="4599259"/>
                <a:ext cx="31045" cy="140995"/>
              </a:xfrm>
              <a:prstGeom prst="rect"/>
            </p:spPr>
          </p:pic>
        </mc:Fallback>
      </mc:AlternateContent>
      <mc:AlternateContent xmlns:mc="http://schemas.openxmlformats.org/markup-compatibility/2006" xmlns:p14="http://schemas.microsoft.com/office/powerpoint/2010/main">
        <mc:Choice Requires="p14">
          <p:contentPart r:id="rId175" p14:bwMode="auto">
            <p14:nvContentPartPr>
              <p14:cNvPr id="91" name="墨迹 90"/>
              <p14:cNvContentPartPr/>
              <p14:nvPr/>
            </p14:nvContentPartPr>
            <p14:xfrm>
              <a:off x="4861806" y="4499152"/>
              <a:ext cx="17816" cy="69088"/>
            </p14:xfrm>
          </p:contentPart>
        </mc:Choice>
        <mc:Fallback xmlns="">
          <p:pic>
            <p:nvPicPr>
              <p:cNvPr id="91" name="墨迹 90"/>
            </p:nvPicPr>
            <p:blipFill>
              <a:blip r:embed="rId176"/>
            </p:blipFill>
            <p:spPr>
              <a:xfrm>
                <a:off x="4861806" y="4499152"/>
                <a:ext cx="17816" cy="69088"/>
              </a:xfrm>
              <a:prstGeom prst="rect"/>
            </p:spPr>
          </p:pic>
        </mc:Fallback>
      </mc:AlternateContent>
      <mc:AlternateContent xmlns:mc="http://schemas.openxmlformats.org/markup-compatibility/2006" xmlns:p14="http://schemas.microsoft.com/office/powerpoint/2010/main">
        <mc:Choice Requires="p14">
          <p:contentPart r:id="rId177" p14:bwMode="auto">
            <p14:nvContentPartPr>
              <p14:cNvPr id="92" name="墨迹 91"/>
              <p14:cNvContentPartPr/>
              <p14:nvPr/>
            </p14:nvContentPartPr>
            <p14:xfrm>
              <a:off x="4940300" y="4497742"/>
              <a:ext cx="137583" cy="224535"/>
            </p14:xfrm>
          </p:contentPart>
        </mc:Choice>
        <mc:Fallback xmlns="">
          <p:pic>
            <p:nvPicPr>
              <p:cNvPr id="92" name="墨迹 91"/>
            </p:nvPicPr>
            <p:blipFill>
              <a:blip r:embed="rId178"/>
            </p:blipFill>
            <p:spPr>
              <a:xfrm>
                <a:off x="4940300" y="4497742"/>
                <a:ext cx="137583" cy="224535"/>
              </a:xfrm>
              <a:prstGeom prst="rect"/>
            </p:spPr>
          </p:pic>
        </mc:Fallback>
      </mc:AlternateContent>
      <mc:AlternateContent xmlns:mc="http://schemas.openxmlformats.org/markup-compatibility/2006" xmlns:p14="http://schemas.microsoft.com/office/powerpoint/2010/main">
        <mc:Choice Requires="p14">
          <p:contentPart r:id="rId179" p14:bwMode="auto">
            <p14:nvContentPartPr>
              <p14:cNvPr id="93" name="墨迹 92"/>
              <p14:cNvContentPartPr/>
              <p14:nvPr/>
            </p14:nvContentPartPr>
            <p14:xfrm>
              <a:off x="5072238" y="4604017"/>
              <a:ext cx="109362" cy="144696"/>
            </p14:xfrm>
          </p:contentPart>
        </mc:Choice>
        <mc:Fallback xmlns="">
          <p:pic>
            <p:nvPicPr>
              <p:cNvPr id="93" name="墨迹 92"/>
            </p:nvPicPr>
            <p:blipFill>
              <a:blip r:embed="rId180"/>
            </p:blipFill>
            <p:spPr>
              <a:xfrm>
                <a:off x="5072238" y="4604017"/>
                <a:ext cx="109362" cy="144696"/>
              </a:xfrm>
              <a:prstGeom prst="rect"/>
            </p:spPr>
          </p:pic>
        </mc:Fallback>
      </mc:AlternateContent>
      <mc:AlternateContent xmlns:mc="http://schemas.openxmlformats.org/markup-compatibility/2006" xmlns:p14="http://schemas.microsoft.com/office/powerpoint/2010/main">
        <mc:Choice Requires="p14">
          <p:contentPart r:id="rId181" p14:bwMode="auto">
            <p14:nvContentPartPr>
              <p14:cNvPr id="94" name="墨迹 93"/>
              <p14:cNvContentPartPr/>
              <p14:nvPr/>
            </p14:nvContentPartPr>
            <p14:xfrm>
              <a:off x="5302426" y="4573879"/>
              <a:ext cx="45684" cy="87417"/>
            </p14:xfrm>
          </p:contentPart>
        </mc:Choice>
        <mc:Fallback xmlns="">
          <p:pic>
            <p:nvPicPr>
              <p:cNvPr id="94" name="墨迹 93"/>
            </p:nvPicPr>
            <p:blipFill>
              <a:blip r:embed="rId182"/>
            </p:blipFill>
            <p:spPr>
              <a:xfrm>
                <a:off x="5302426" y="4573879"/>
                <a:ext cx="45684" cy="87417"/>
              </a:xfrm>
              <a:prstGeom prst="rect"/>
            </p:spPr>
          </p:pic>
        </mc:Fallback>
      </mc:AlternateContent>
      <mc:AlternateContent xmlns:mc="http://schemas.openxmlformats.org/markup-compatibility/2006" xmlns:p14="http://schemas.microsoft.com/office/powerpoint/2010/main">
        <mc:Choice Requires="p14">
          <p:contentPart r:id="rId183" p14:bwMode="auto">
            <p14:nvContentPartPr>
              <p14:cNvPr id="95" name="墨迹 94"/>
              <p14:cNvContentPartPr/>
              <p14:nvPr/>
            </p14:nvContentPartPr>
            <p14:xfrm>
              <a:off x="5452533" y="4511842"/>
              <a:ext cx="118534" cy="194573"/>
            </p14:xfrm>
          </p:contentPart>
        </mc:Choice>
        <mc:Fallback xmlns="">
          <p:pic>
            <p:nvPicPr>
              <p:cNvPr id="95" name="墨迹 94"/>
            </p:nvPicPr>
            <p:blipFill>
              <a:blip r:embed="rId184"/>
            </p:blipFill>
            <p:spPr>
              <a:xfrm>
                <a:off x="5452533" y="4511842"/>
                <a:ext cx="118534" cy="194573"/>
              </a:xfrm>
              <a:prstGeom prst="rect"/>
            </p:spPr>
          </p:pic>
        </mc:Fallback>
      </mc:AlternateContent>
      <mc:AlternateContent xmlns:mc="http://schemas.openxmlformats.org/markup-compatibility/2006" xmlns:p14="http://schemas.microsoft.com/office/powerpoint/2010/main">
        <mc:Choice Requires="p14">
          <p:contentPart r:id="rId185" p14:bwMode="auto">
            <p14:nvContentPartPr>
              <p14:cNvPr id="96" name="墨迹 95"/>
              <p14:cNvContentPartPr/>
              <p14:nvPr/>
            </p14:nvContentPartPr>
            <p14:xfrm>
              <a:off x="5472288" y="4472363"/>
              <a:ext cx="177800" cy="214313"/>
            </p14:xfrm>
          </p:contentPart>
        </mc:Choice>
        <mc:Fallback xmlns="">
          <p:pic>
            <p:nvPicPr>
              <p:cNvPr id="96" name="墨迹 95"/>
            </p:nvPicPr>
            <p:blipFill>
              <a:blip r:embed="rId186"/>
            </p:blipFill>
            <p:spPr>
              <a:xfrm>
                <a:off x="5472288" y="4472363"/>
                <a:ext cx="177800" cy="214313"/>
              </a:xfrm>
              <a:prstGeom prst="rect"/>
            </p:spPr>
          </p:pic>
        </mc:Fallback>
      </mc:AlternateContent>
      <mc:AlternateContent xmlns:mc="http://schemas.openxmlformats.org/markup-compatibility/2006" xmlns:p14="http://schemas.microsoft.com/office/powerpoint/2010/main">
        <mc:Choice Requires="p14">
          <p:contentPart r:id="rId187" p14:bwMode="auto">
            <p14:nvContentPartPr>
              <p14:cNvPr id="97" name="墨迹 96"/>
              <p14:cNvContentPartPr/>
              <p14:nvPr/>
            </p14:nvContentPartPr>
            <p14:xfrm>
              <a:off x="5669844" y="4509727"/>
              <a:ext cx="36688" cy="151569"/>
            </p14:xfrm>
          </p:contentPart>
        </mc:Choice>
        <mc:Fallback xmlns="">
          <p:pic>
            <p:nvPicPr>
              <p:cNvPr id="97" name="墨迹 96"/>
            </p:nvPicPr>
            <p:blipFill>
              <a:blip r:embed="rId188"/>
            </p:blipFill>
            <p:spPr>
              <a:xfrm>
                <a:off x="5669844" y="4509727"/>
                <a:ext cx="36688" cy="151569"/>
              </a:xfrm>
              <a:prstGeom prst="rect"/>
            </p:spPr>
          </p:pic>
        </mc:Fallback>
      </mc:AlternateContent>
      <mc:AlternateContent xmlns:mc="http://schemas.openxmlformats.org/markup-compatibility/2006" xmlns:p14="http://schemas.microsoft.com/office/powerpoint/2010/main">
        <mc:Choice Requires="p14">
          <p:contentPart r:id="rId189" p14:bwMode="auto">
            <p14:nvContentPartPr>
              <p14:cNvPr id="98" name="墨迹 97"/>
              <p14:cNvContentPartPr/>
              <p14:nvPr/>
            </p14:nvContentPartPr>
            <p14:xfrm>
              <a:off x="5683955" y="4562600"/>
              <a:ext cx="87489" cy="33839"/>
            </p14:xfrm>
          </p:contentPart>
        </mc:Choice>
        <mc:Fallback xmlns="">
          <p:pic>
            <p:nvPicPr>
              <p:cNvPr id="98" name="墨迹 97"/>
            </p:nvPicPr>
            <p:blipFill>
              <a:blip r:embed="rId190"/>
            </p:blipFill>
            <p:spPr>
              <a:xfrm>
                <a:off x="5683955" y="4562600"/>
                <a:ext cx="87489" cy="33839"/>
              </a:xfrm>
              <a:prstGeom prst="rect"/>
            </p:spPr>
          </p:pic>
        </mc:Fallback>
      </mc:AlternateContent>
      <mc:AlternateContent xmlns:mc="http://schemas.openxmlformats.org/markup-compatibility/2006" xmlns:p14="http://schemas.microsoft.com/office/powerpoint/2010/main">
        <mc:Choice Requires="p14">
          <p:contentPart r:id="rId191" p14:bwMode="auto">
            <p14:nvContentPartPr>
              <p14:cNvPr id="99" name="墨迹 98"/>
              <p14:cNvContentPartPr/>
              <p14:nvPr/>
            </p14:nvContentPartPr>
            <p14:xfrm>
              <a:off x="5757333" y="4419490"/>
              <a:ext cx="22578" cy="416640"/>
            </p14:xfrm>
          </p:contentPart>
        </mc:Choice>
        <mc:Fallback xmlns="">
          <p:pic>
            <p:nvPicPr>
              <p:cNvPr id="99" name="墨迹 98"/>
            </p:nvPicPr>
            <p:blipFill>
              <a:blip r:embed="rId192"/>
            </p:blipFill>
            <p:spPr>
              <a:xfrm>
                <a:off x="5757333" y="4419490"/>
                <a:ext cx="22578" cy="416640"/>
              </a:xfrm>
              <a:prstGeom prst="rect"/>
            </p:spPr>
          </p:pic>
        </mc:Fallback>
      </mc:AlternateContent>
      <mc:AlternateContent xmlns:mc="http://schemas.openxmlformats.org/markup-compatibility/2006" xmlns:p14="http://schemas.microsoft.com/office/powerpoint/2010/main">
        <mc:Choice Requires="p14">
          <p:contentPart r:id="rId193" p14:bwMode="auto">
            <p14:nvContentPartPr>
              <p14:cNvPr id="100" name="墨迹 99"/>
              <p14:cNvContentPartPr/>
              <p14:nvPr/>
            </p14:nvContentPartPr>
            <p14:xfrm>
              <a:off x="5779911" y="4568240"/>
              <a:ext cx="282222" cy="140995"/>
            </p14:xfrm>
          </p:contentPart>
        </mc:Choice>
        <mc:Fallback xmlns="">
          <p:pic>
            <p:nvPicPr>
              <p:cNvPr id="100" name="墨迹 99"/>
            </p:nvPicPr>
            <p:blipFill>
              <a:blip r:embed="rId194"/>
            </p:blipFill>
            <p:spPr>
              <a:xfrm>
                <a:off x="5779911" y="4568240"/>
                <a:ext cx="282222" cy="140995"/>
              </a:xfrm>
              <a:prstGeom prst="rect"/>
            </p:spPr>
          </p:pic>
        </mc:Fallback>
      </mc:AlternateContent>
      <mc:AlternateContent xmlns:mc="http://schemas.openxmlformats.org/markup-compatibility/2006" xmlns:p14="http://schemas.microsoft.com/office/powerpoint/2010/main">
        <mc:Choice Requires="p14">
          <p:contentPart r:id="rId195" p14:bwMode="auto">
            <p14:nvContentPartPr>
              <p14:cNvPr id="101" name="墨迹 100"/>
              <p14:cNvContentPartPr/>
              <p14:nvPr/>
            </p14:nvContentPartPr>
            <p14:xfrm>
              <a:off x="6180666" y="4376486"/>
              <a:ext cx="28222" cy="344028"/>
            </p14:xfrm>
          </p:contentPart>
        </mc:Choice>
        <mc:Fallback xmlns="">
          <p:pic>
            <p:nvPicPr>
              <p:cNvPr id="101" name="墨迹 100"/>
            </p:nvPicPr>
            <p:blipFill>
              <a:blip r:embed="rId196"/>
            </p:blipFill>
            <p:spPr>
              <a:xfrm>
                <a:off x="6180666" y="4376486"/>
                <a:ext cx="28222" cy="344028"/>
              </a:xfrm>
              <a:prstGeom prst="rect"/>
            </p:spPr>
          </p:pic>
        </mc:Fallback>
      </mc:AlternateContent>
      <mc:AlternateContent xmlns:mc="http://schemas.openxmlformats.org/markup-compatibility/2006" xmlns:p14="http://schemas.microsoft.com/office/powerpoint/2010/main">
        <mc:Choice Requires="p14">
          <p:contentPart r:id="rId197" p14:bwMode="auto">
            <p14:nvContentPartPr>
              <p14:cNvPr id="102" name="墨迹 101"/>
              <p14:cNvContentPartPr/>
              <p14:nvPr/>
            </p14:nvContentPartPr>
            <p14:xfrm>
              <a:off x="6124222" y="4537221"/>
              <a:ext cx="239888" cy="248680"/>
            </p14:xfrm>
          </p:contentPart>
        </mc:Choice>
        <mc:Fallback xmlns="">
          <p:pic>
            <p:nvPicPr>
              <p:cNvPr id="102" name="墨迹 101"/>
            </p:nvPicPr>
            <p:blipFill>
              <a:blip r:embed="rId198"/>
            </p:blipFill>
            <p:spPr>
              <a:xfrm>
                <a:off x="6124222" y="4537221"/>
                <a:ext cx="239888" cy="248680"/>
              </a:xfrm>
              <a:prstGeom prst="rect"/>
            </p:spPr>
          </p:pic>
        </mc:Fallback>
      </mc:AlternateContent>
      <mc:AlternateContent xmlns:mc="http://schemas.openxmlformats.org/markup-compatibility/2006" xmlns:p14="http://schemas.microsoft.com/office/powerpoint/2010/main">
        <mc:Choice Requires="p14">
          <p:contentPart r:id="rId199" p14:bwMode="auto">
            <p14:nvContentPartPr>
              <p14:cNvPr id="103" name="墨迹 102"/>
              <p14:cNvContentPartPr/>
              <p14:nvPr/>
            </p14:nvContentPartPr>
            <p14:xfrm>
              <a:off x="6378222" y="4547090"/>
              <a:ext cx="208844" cy="12690"/>
            </p14:xfrm>
          </p:contentPart>
        </mc:Choice>
        <mc:Fallback xmlns="">
          <p:pic>
            <p:nvPicPr>
              <p:cNvPr id="103" name="墨迹 102"/>
            </p:nvPicPr>
            <p:blipFill>
              <a:blip r:embed="rId200"/>
            </p:blipFill>
            <p:spPr>
              <a:xfrm>
                <a:off x="6378222" y="4547090"/>
                <a:ext cx="208844" cy="12690"/>
              </a:xfrm>
              <a:prstGeom prst="rect"/>
            </p:spPr>
          </p:pic>
        </mc:Fallback>
      </mc:AlternateContent>
      <mc:AlternateContent xmlns:mc="http://schemas.openxmlformats.org/markup-compatibility/2006" xmlns:p14="http://schemas.microsoft.com/office/powerpoint/2010/main">
        <mc:Choice Requires="p14">
          <p:contentPart r:id="rId201" p14:bwMode="auto">
            <p14:nvContentPartPr>
              <p14:cNvPr id="104" name="墨迹 103"/>
              <p14:cNvContentPartPr/>
              <p14:nvPr/>
            </p14:nvContentPartPr>
            <p14:xfrm>
              <a:off x="6465711" y="4444164"/>
              <a:ext cx="47978" cy="256611"/>
            </p14:xfrm>
          </p:contentPart>
        </mc:Choice>
        <mc:Fallback xmlns="">
          <p:pic>
            <p:nvPicPr>
              <p:cNvPr id="104" name="墨迹 103"/>
            </p:nvPicPr>
            <p:blipFill>
              <a:blip r:embed="rId202"/>
            </p:blipFill>
            <p:spPr>
              <a:xfrm>
                <a:off x="6465711" y="4444164"/>
                <a:ext cx="47978" cy="256611"/>
              </a:xfrm>
              <a:prstGeom prst="rect"/>
            </p:spPr>
          </p:pic>
        </mc:Fallback>
      </mc:AlternateContent>
      <mc:AlternateContent xmlns:mc="http://schemas.openxmlformats.org/markup-compatibility/2006" xmlns:p14="http://schemas.microsoft.com/office/powerpoint/2010/main">
        <mc:Choice Requires="p14">
          <p:contentPart r:id="rId203" p14:bwMode="auto">
            <p14:nvContentPartPr>
              <p14:cNvPr id="105" name="墨迹 104"/>
              <p14:cNvContentPartPr/>
              <p14:nvPr/>
            </p14:nvContentPartPr>
            <p14:xfrm>
              <a:off x="6606822" y="4464608"/>
              <a:ext cx="364066" cy="214489"/>
            </p14:xfrm>
          </p:contentPart>
        </mc:Choice>
        <mc:Fallback xmlns="">
          <p:pic>
            <p:nvPicPr>
              <p:cNvPr id="105" name="墨迹 104"/>
            </p:nvPicPr>
            <p:blipFill>
              <a:blip r:embed="rId204"/>
            </p:blipFill>
            <p:spPr>
              <a:xfrm>
                <a:off x="6606822" y="4464608"/>
                <a:ext cx="364066" cy="214489"/>
              </a:xfrm>
              <a:prstGeom prst="rect"/>
            </p:spPr>
          </p:pic>
        </mc:Fallback>
      </mc:AlternateContent>
      <mc:AlternateContent xmlns:mc="http://schemas.openxmlformats.org/markup-compatibility/2006" xmlns:p14="http://schemas.microsoft.com/office/powerpoint/2010/main">
        <mc:Choice Requires="p14">
          <p:contentPart r:id="rId205" p14:bwMode="auto">
            <p14:nvContentPartPr>
              <p14:cNvPr id="106" name="墨迹 105"/>
              <p14:cNvContentPartPr/>
              <p14:nvPr/>
            </p14:nvContentPartPr>
            <p14:xfrm>
              <a:off x="6976533" y="4382831"/>
              <a:ext cx="45156" cy="489958"/>
            </p14:xfrm>
          </p:contentPart>
        </mc:Choice>
        <mc:Fallback xmlns="">
          <p:pic>
            <p:nvPicPr>
              <p:cNvPr id="106" name="墨迹 105"/>
            </p:nvPicPr>
            <p:blipFill>
              <a:blip r:embed="rId206"/>
            </p:blipFill>
            <p:spPr>
              <a:xfrm>
                <a:off x="6976533" y="4382831"/>
                <a:ext cx="45156" cy="489958"/>
              </a:xfrm>
              <a:prstGeom prst="rect"/>
            </p:spPr>
          </p:pic>
        </mc:Fallback>
      </mc:AlternateContent>
      <mc:AlternateContent xmlns:mc="http://schemas.openxmlformats.org/markup-compatibility/2006" xmlns:p14="http://schemas.microsoft.com/office/powerpoint/2010/main">
        <mc:Choice Requires="p14">
          <p:contentPart r:id="rId207" p14:bwMode="auto">
            <p14:nvContentPartPr>
              <p14:cNvPr id="107" name="墨迹 106"/>
              <p14:cNvContentPartPr/>
              <p14:nvPr/>
            </p14:nvContentPartPr>
            <p14:xfrm>
              <a:off x="7078133" y="4421605"/>
              <a:ext cx="149578" cy="39478"/>
            </p14:xfrm>
          </p:contentPart>
        </mc:Choice>
        <mc:Fallback xmlns="">
          <p:pic>
            <p:nvPicPr>
              <p:cNvPr id="107" name="墨迹 106"/>
            </p:nvPicPr>
            <p:blipFill>
              <a:blip r:embed="rId208"/>
            </p:blipFill>
            <p:spPr>
              <a:xfrm>
                <a:off x="7078133" y="4421605"/>
                <a:ext cx="149578" cy="39478"/>
              </a:xfrm>
              <a:prstGeom prst="rect"/>
            </p:spPr>
          </p:pic>
        </mc:Fallback>
      </mc:AlternateContent>
      <mc:AlternateContent xmlns:mc="http://schemas.openxmlformats.org/markup-compatibility/2006" xmlns:p14="http://schemas.microsoft.com/office/powerpoint/2010/main">
        <mc:Choice Requires="p14">
          <p:contentPart r:id="rId209" p14:bwMode="auto">
            <p14:nvContentPartPr>
              <p14:cNvPr id="108" name="墨迹 107"/>
              <p14:cNvContentPartPr/>
              <p14:nvPr/>
            </p14:nvContentPartPr>
            <p14:xfrm>
              <a:off x="7137400" y="4308104"/>
              <a:ext cx="42333" cy="271415"/>
            </p14:xfrm>
          </p:contentPart>
        </mc:Choice>
        <mc:Fallback xmlns="">
          <p:pic>
            <p:nvPicPr>
              <p:cNvPr id="108" name="墨迹 107"/>
            </p:nvPicPr>
            <p:blipFill>
              <a:blip r:embed="rId210"/>
            </p:blipFill>
            <p:spPr>
              <a:xfrm>
                <a:off x="7137400" y="4308104"/>
                <a:ext cx="42333" cy="271415"/>
              </a:xfrm>
              <a:prstGeom prst="rect"/>
            </p:spPr>
          </p:pic>
        </mc:Fallback>
      </mc:AlternateContent>
      <mc:AlternateContent xmlns:mc="http://schemas.openxmlformats.org/markup-compatibility/2006" xmlns:p14="http://schemas.microsoft.com/office/powerpoint/2010/main">
        <mc:Choice Requires="p14">
          <p:contentPart r:id="rId211" p14:bwMode="auto">
            <p14:nvContentPartPr>
              <p14:cNvPr id="109" name="墨迹 108"/>
              <p14:cNvContentPartPr/>
              <p14:nvPr/>
            </p14:nvContentPartPr>
            <p14:xfrm>
              <a:off x="7603066" y="1522746"/>
              <a:ext cx="33866" cy="2820"/>
            </p14:xfrm>
          </p:contentPart>
        </mc:Choice>
        <mc:Fallback xmlns="">
          <p:pic>
            <p:nvPicPr>
              <p:cNvPr id="109" name="墨迹 108"/>
            </p:nvPicPr>
            <p:blipFill>
              <a:blip r:embed="rId212"/>
            </p:blipFill>
            <p:spPr>
              <a:xfrm>
                <a:off x="7603066" y="1522746"/>
                <a:ext cx="33866" cy="2820"/>
              </a:xfrm>
              <a:prstGeom prst="rect"/>
            </p:spPr>
          </p:pic>
        </mc:Fallback>
      </mc:AlternateContent>
      <mc:AlternateContent xmlns:mc="http://schemas.openxmlformats.org/markup-compatibility/2006" xmlns:p14="http://schemas.microsoft.com/office/powerpoint/2010/main">
        <mc:Choice Requires="p14">
          <p:contentPart r:id="rId213" p14:bwMode="auto">
            <p14:nvContentPartPr>
              <p14:cNvPr id="110" name="墨迹 109"/>
              <p14:cNvContentPartPr/>
              <p14:nvPr/>
            </p14:nvContentPartPr>
            <p14:xfrm>
              <a:off x="6207477" y="1372410"/>
              <a:ext cx="1116190" cy="43180"/>
            </p14:xfrm>
          </p:contentPart>
        </mc:Choice>
        <mc:Fallback xmlns="">
          <p:pic>
            <p:nvPicPr>
              <p:cNvPr id="110" name="墨迹 109"/>
            </p:nvPicPr>
            <p:blipFill>
              <a:blip r:embed="rId214"/>
            </p:blipFill>
            <p:spPr>
              <a:xfrm>
                <a:off x="6207477" y="1372410"/>
                <a:ext cx="1116190" cy="43180"/>
              </a:xfrm>
              <a:prstGeom prst="rect"/>
            </p:spPr>
          </p:pic>
        </mc:Fallback>
      </mc:AlternateContent>
      <mc:AlternateContent xmlns:mc="http://schemas.openxmlformats.org/markup-compatibility/2006" xmlns:p14="http://schemas.microsoft.com/office/powerpoint/2010/main">
        <mc:Choice Requires="p14">
          <p:contentPart r:id="rId215" p14:bwMode="auto">
            <p14:nvContentPartPr>
              <p14:cNvPr id="111" name="墨迹 110"/>
              <p14:cNvContentPartPr/>
              <p14:nvPr/>
            </p14:nvContentPartPr>
            <p14:xfrm>
              <a:off x="6749168" y="312304"/>
              <a:ext cx="280987" cy="179945"/>
            </p14:xfrm>
          </p:contentPart>
        </mc:Choice>
        <mc:Fallback xmlns="">
          <p:pic>
            <p:nvPicPr>
              <p:cNvPr id="111" name="墨迹 110"/>
            </p:nvPicPr>
            <p:blipFill>
              <a:blip r:embed="rId216"/>
            </p:blipFill>
            <p:spPr>
              <a:xfrm>
                <a:off x="6749168" y="312304"/>
                <a:ext cx="280987" cy="179945"/>
              </a:xfrm>
              <a:prstGeom prst="rect"/>
            </p:spPr>
          </p:pic>
        </mc:Fallback>
      </mc:AlternateContent>
      <mc:AlternateContent xmlns:mc="http://schemas.openxmlformats.org/markup-compatibility/2006" xmlns:p14="http://schemas.microsoft.com/office/powerpoint/2010/main">
        <mc:Choice Requires="p14">
          <p:contentPart r:id="rId217" p14:bwMode="auto">
            <p14:nvContentPartPr>
              <p14:cNvPr id="112" name="墨迹 111"/>
              <p14:cNvContentPartPr/>
              <p14:nvPr/>
            </p14:nvContentPartPr>
            <p14:xfrm>
              <a:off x="7010400" y="223477"/>
              <a:ext cx="62088" cy="464578"/>
            </p14:xfrm>
          </p:contentPart>
        </mc:Choice>
        <mc:Fallback xmlns="">
          <p:pic>
            <p:nvPicPr>
              <p:cNvPr id="112" name="墨迹 111"/>
            </p:nvPicPr>
            <p:blipFill>
              <a:blip r:embed="rId218"/>
            </p:blipFill>
            <p:spPr>
              <a:xfrm>
                <a:off x="7010400" y="223477"/>
                <a:ext cx="62088" cy="464578"/>
              </a:xfrm>
              <a:prstGeom prst="rect"/>
            </p:spPr>
          </p:pic>
        </mc:Fallback>
      </mc:AlternateContent>
      <mc:AlternateContent xmlns:mc="http://schemas.openxmlformats.org/markup-compatibility/2006" xmlns:p14="http://schemas.microsoft.com/office/powerpoint/2010/main">
        <mc:Choice Requires="p14">
          <p:contentPart r:id="rId219" p14:bwMode="auto">
            <p14:nvContentPartPr>
              <p14:cNvPr id="113" name="墨迹 112"/>
              <p14:cNvContentPartPr/>
              <p14:nvPr/>
            </p14:nvContentPartPr>
            <p14:xfrm>
              <a:off x="7066844" y="353721"/>
              <a:ext cx="110066" cy="117202"/>
            </p14:xfrm>
          </p:contentPart>
        </mc:Choice>
        <mc:Fallback xmlns="">
          <p:pic>
            <p:nvPicPr>
              <p:cNvPr id="113" name="墨迹 112"/>
            </p:nvPicPr>
            <p:blipFill>
              <a:blip r:embed="rId220"/>
            </p:blipFill>
            <p:spPr>
              <a:xfrm>
                <a:off x="7066844" y="353721"/>
                <a:ext cx="110066" cy="117202"/>
              </a:xfrm>
              <a:prstGeom prst="rect"/>
            </p:spPr>
          </p:pic>
        </mc:Fallback>
      </mc:AlternateContent>
      <mc:AlternateContent xmlns:mc="http://schemas.openxmlformats.org/markup-compatibility/2006" xmlns:p14="http://schemas.microsoft.com/office/powerpoint/2010/main">
        <mc:Choice Requires="p14">
          <p:contentPart r:id="rId221" p14:bwMode="auto">
            <p14:nvContentPartPr>
              <p14:cNvPr id="114" name="墨迹 113"/>
              <p14:cNvContentPartPr/>
              <p14:nvPr/>
            </p14:nvContentPartPr>
            <p14:xfrm>
              <a:off x="7120466" y="370993"/>
              <a:ext cx="47978" cy="164788"/>
            </p14:xfrm>
          </p:contentPart>
        </mc:Choice>
        <mc:Fallback xmlns="">
          <p:pic>
            <p:nvPicPr>
              <p:cNvPr id="114" name="墨迹 113"/>
            </p:nvPicPr>
            <p:blipFill>
              <a:blip r:embed="rId222"/>
            </p:blipFill>
            <p:spPr>
              <a:xfrm>
                <a:off x="7120466" y="370993"/>
                <a:ext cx="47978" cy="164788"/>
              </a:xfrm>
              <a:prstGeom prst="rect"/>
            </p:spPr>
          </p:pic>
        </mc:Fallback>
      </mc:AlternateContent>
      <mc:AlternateContent xmlns:mc="http://schemas.openxmlformats.org/markup-compatibility/2006" xmlns:p14="http://schemas.microsoft.com/office/powerpoint/2010/main">
        <mc:Choice Requires="p14">
          <p:contentPart r:id="rId223" p14:bwMode="auto">
            <p14:nvContentPartPr>
              <p14:cNvPr id="115" name="墨迹 114"/>
              <p14:cNvContentPartPr/>
              <p14:nvPr/>
            </p14:nvContentPartPr>
            <p14:xfrm>
              <a:off x="7123288" y="236871"/>
              <a:ext cx="144815" cy="349668"/>
            </p14:xfrm>
          </p:contentPart>
        </mc:Choice>
        <mc:Fallback xmlns="">
          <p:pic>
            <p:nvPicPr>
              <p:cNvPr id="115" name="墨迹 114"/>
            </p:nvPicPr>
            <p:blipFill>
              <a:blip r:embed="rId224"/>
            </p:blipFill>
            <p:spPr>
              <a:xfrm>
                <a:off x="7123288" y="236871"/>
                <a:ext cx="144815" cy="349668"/>
              </a:xfrm>
              <a:prstGeom prst="rect"/>
            </p:spPr>
          </p:pic>
        </mc:Fallback>
      </mc:AlternateContent>
      <mc:AlternateContent xmlns:mc="http://schemas.openxmlformats.org/markup-compatibility/2006" xmlns:p14="http://schemas.microsoft.com/office/powerpoint/2010/main">
        <mc:Choice Requires="p14">
          <p:contentPart r:id="rId225" p14:bwMode="auto">
            <p14:nvContentPartPr>
              <p14:cNvPr id="116" name="墨迹 115"/>
              <p14:cNvContentPartPr/>
              <p14:nvPr/>
            </p14:nvContentPartPr>
            <p14:xfrm>
              <a:off x="6702777" y="253791"/>
              <a:ext cx="81845" cy="321468"/>
            </p14:xfrm>
          </p:contentPart>
        </mc:Choice>
        <mc:Fallback xmlns="">
          <p:pic>
            <p:nvPicPr>
              <p:cNvPr id="116" name="墨迹 115"/>
            </p:nvPicPr>
            <p:blipFill>
              <a:blip r:embed="rId226"/>
            </p:blipFill>
            <p:spPr>
              <a:xfrm>
                <a:off x="6702777" y="253791"/>
                <a:ext cx="81845" cy="321468"/>
              </a:xfrm>
              <a:prstGeom prst="rect"/>
            </p:spPr>
          </p:pic>
        </mc:Fallback>
      </mc:AlternateContent>
      <mc:AlternateContent xmlns:mc="http://schemas.openxmlformats.org/markup-compatibility/2006" xmlns:p14="http://schemas.microsoft.com/office/powerpoint/2010/main">
        <mc:Choice Requires="p14">
          <p:contentPart r:id="rId227" p14:bwMode="auto">
            <p14:nvContentPartPr>
              <p14:cNvPr id="117" name="墨迹 116"/>
              <p14:cNvContentPartPr/>
              <p14:nvPr/>
            </p14:nvContentPartPr>
            <p14:xfrm>
              <a:off x="7253111" y="247093"/>
              <a:ext cx="245533" cy="331868"/>
            </p14:xfrm>
          </p:contentPart>
        </mc:Choice>
        <mc:Fallback xmlns="">
          <p:pic>
            <p:nvPicPr>
              <p:cNvPr id="117" name="墨迹 116"/>
            </p:nvPicPr>
            <p:blipFill>
              <a:blip r:embed="rId228"/>
            </p:blipFill>
            <p:spPr>
              <a:xfrm>
                <a:off x="7253111" y="247093"/>
                <a:ext cx="245533" cy="331868"/>
              </a:xfrm>
              <a:prstGeom prst="rect"/>
            </p:spPr>
          </p:pic>
        </mc:Fallback>
      </mc:AlternateContent>
      <mc:AlternateContent xmlns:mc="http://schemas.openxmlformats.org/markup-compatibility/2006" xmlns:p14="http://schemas.microsoft.com/office/powerpoint/2010/main">
        <mc:Choice Requires="p14">
          <p:contentPart r:id="rId229" p14:bwMode="auto">
            <p14:nvContentPartPr>
              <p14:cNvPr id="118" name="墨迹 117"/>
              <p14:cNvContentPartPr/>
              <p14:nvPr/>
            </p14:nvContentPartPr>
            <p14:xfrm>
              <a:off x="7546622" y="281990"/>
              <a:ext cx="245533" cy="229293"/>
            </p14:xfrm>
          </p:contentPart>
        </mc:Choice>
        <mc:Fallback xmlns="">
          <p:pic>
            <p:nvPicPr>
              <p:cNvPr id="118" name="墨迹 117"/>
            </p:nvPicPr>
            <p:blipFill>
              <a:blip r:embed="rId230"/>
            </p:blipFill>
            <p:spPr>
              <a:xfrm>
                <a:off x="7546622" y="281990"/>
                <a:ext cx="245533" cy="229293"/>
              </a:xfrm>
              <a:prstGeom prst="rect"/>
            </p:spPr>
          </p:pic>
        </mc:Fallback>
      </mc:AlternateContent>
      <mc:AlternateContent xmlns:mc="http://schemas.openxmlformats.org/markup-compatibility/2006" xmlns:p14="http://schemas.microsoft.com/office/powerpoint/2010/main">
        <mc:Choice Requires="p14">
          <p:contentPart r:id="rId231" p14:bwMode="auto">
            <p14:nvContentPartPr>
              <p14:cNvPr id="119" name="墨迹 118"/>
              <p14:cNvContentPartPr/>
              <p14:nvPr/>
            </p14:nvContentPartPr>
            <p14:xfrm>
              <a:off x="7693377" y="391085"/>
              <a:ext cx="101600" cy="220833"/>
            </p14:xfrm>
          </p:contentPart>
        </mc:Choice>
        <mc:Fallback xmlns="">
          <p:pic>
            <p:nvPicPr>
              <p:cNvPr id="119" name="墨迹 118"/>
            </p:nvPicPr>
            <p:blipFill>
              <a:blip r:embed="rId232"/>
            </p:blipFill>
            <p:spPr>
              <a:xfrm>
                <a:off x="7693377" y="391085"/>
                <a:ext cx="101600" cy="220833"/>
              </a:xfrm>
              <a:prstGeom prst="rect"/>
            </p:spPr>
          </p:pic>
        </mc:Fallback>
      </mc:AlternateContent>
      <mc:AlternateContent xmlns:mc="http://schemas.openxmlformats.org/markup-compatibility/2006" xmlns:p14="http://schemas.microsoft.com/office/powerpoint/2010/main">
        <mc:Choice Requires="p14">
          <p:contentPart r:id="rId233" p14:bwMode="auto">
            <p14:nvContentPartPr>
              <p14:cNvPr id="120" name="墨迹 119"/>
              <p14:cNvContentPartPr/>
              <p14:nvPr/>
            </p14:nvContentPartPr>
            <p14:xfrm>
              <a:off x="7865533" y="406065"/>
              <a:ext cx="268111" cy="33839"/>
            </p14:xfrm>
          </p:contentPart>
        </mc:Choice>
        <mc:Fallback xmlns="">
          <p:pic>
            <p:nvPicPr>
              <p:cNvPr id="120" name="墨迹 119"/>
            </p:nvPicPr>
            <p:blipFill>
              <a:blip r:embed="rId234"/>
            </p:blipFill>
            <p:spPr>
              <a:xfrm>
                <a:off x="7865533" y="406065"/>
                <a:ext cx="268111" cy="33839"/>
              </a:xfrm>
              <a:prstGeom prst="rect"/>
            </p:spPr>
          </p:pic>
        </mc:Fallback>
      </mc:AlternateContent>
      <mc:AlternateContent xmlns:mc="http://schemas.openxmlformats.org/markup-compatibility/2006" xmlns:p14="http://schemas.microsoft.com/office/powerpoint/2010/main">
        <mc:Choice Requires="p14">
          <p:contentPart r:id="rId235" p14:bwMode="auto">
            <p14:nvContentPartPr>
              <p14:cNvPr id="121" name="墨迹 120"/>
              <p14:cNvContentPartPr/>
              <p14:nvPr/>
            </p14:nvContentPartPr>
            <p14:xfrm>
              <a:off x="7834841" y="496302"/>
              <a:ext cx="259291" cy="33839"/>
            </p14:xfrm>
          </p:contentPart>
        </mc:Choice>
        <mc:Fallback xmlns="">
          <p:pic>
            <p:nvPicPr>
              <p:cNvPr id="121" name="墨迹 120"/>
            </p:nvPicPr>
            <p:blipFill>
              <a:blip r:embed="rId236"/>
            </p:blipFill>
            <p:spPr>
              <a:xfrm>
                <a:off x="7834841" y="496302"/>
                <a:ext cx="259291" cy="33839"/>
              </a:xfrm>
              <a:prstGeom prst="rect"/>
            </p:spPr>
          </p:pic>
        </mc:Fallback>
      </mc:AlternateContent>
      <mc:AlternateContent xmlns:mc="http://schemas.openxmlformats.org/markup-compatibility/2006" xmlns:p14="http://schemas.microsoft.com/office/powerpoint/2010/main">
        <mc:Choice Requires="p14">
          <p:contentPart r:id="rId237" p14:bwMode="auto">
            <p14:nvContentPartPr>
              <p14:cNvPr id="122" name="墨迹 121"/>
              <p14:cNvContentPartPr/>
              <p14:nvPr/>
            </p14:nvContentPartPr>
            <p14:xfrm>
              <a:off x="7913511" y="214312"/>
              <a:ext cx="124178" cy="162144"/>
            </p14:xfrm>
          </p:contentPart>
        </mc:Choice>
        <mc:Fallback xmlns="">
          <p:pic>
            <p:nvPicPr>
              <p:cNvPr id="122" name="墨迹 121"/>
            </p:nvPicPr>
            <p:blipFill>
              <a:blip r:embed="rId238"/>
            </p:blipFill>
            <p:spPr>
              <a:xfrm>
                <a:off x="7913511" y="214312"/>
                <a:ext cx="124178" cy="162144"/>
              </a:xfrm>
              <a:prstGeom prst="rect"/>
            </p:spPr>
          </p:pic>
        </mc:Fallback>
      </mc:AlternateContent>
      <mc:AlternateContent xmlns:mc="http://schemas.openxmlformats.org/markup-compatibility/2006" xmlns:p14="http://schemas.microsoft.com/office/powerpoint/2010/main">
        <mc:Choice Requires="p14">
          <p:contentPart r:id="rId239" p14:bwMode="auto">
            <p14:nvContentPartPr>
              <p14:cNvPr id="123" name="墨迹 122"/>
              <p14:cNvContentPartPr/>
              <p14:nvPr/>
            </p14:nvContentPartPr>
            <p14:xfrm>
              <a:off x="8316383" y="234756"/>
              <a:ext cx="381706" cy="402541"/>
            </p14:xfrm>
          </p:contentPart>
        </mc:Choice>
        <mc:Fallback xmlns="">
          <p:pic>
            <p:nvPicPr>
              <p:cNvPr id="123" name="墨迹 122"/>
            </p:nvPicPr>
            <p:blipFill>
              <a:blip r:embed="rId240"/>
            </p:blipFill>
            <p:spPr>
              <a:xfrm>
                <a:off x="8316383" y="234756"/>
                <a:ext cx="381706" cy="402541"/>
              </a:xfrm>
              <a:prstGeom prst="rect"/>
            </p:spPr>
          </p:pic>
        </mc:Fallback>
      </mc:AlternateContent>
      <mc:AlternateContent xmlns:mc="http://schemas.openxmlformats.org/markup-compatibility/2006" xmlns:p14="http://schemas.microsoft.com/office/powerpoint/2010/main">
        <mc:Choice Requires="p14">
          <p:contentPart r:id="rId241" p14:bwMode="auto">
            <p14:nvContentPartPr>
              <p14:cNvPr id="124" name="墨迹 123"/>
              <p14:cNvContentPartPr/>
              <p14:nvPr/>
            </p14:nvContentPartPr>
            <p14:xfrm>
              <a:off x="8715022" y="404303"/>
              <a:ext cx="71437" cy="230174"/>
            </p14:xfrm>
          </p:contentPart>
        </mc:Choice>
        <mc:Fallback xmlns="">
          <p:pic>
            <p:nvPicPr>
              <p:cNvPr id="124" name="墨迹 123"/>
            </p:nvPicPr>
            <p:blipFill>
              <a:blip r:embed="rId242"/>
            </p:blipFill>
            <p:spPr>
              <a:xfrm>
                <a:off x="8715022" y="404303"/>
                <a:ext cx="71437" cy="230174"/>
              </a:xfrm>
              <a:prstGeom prst="rect"/>
            </p:spPr>
          </p:pic>
        </mc:Fallback>
      </mc:AlternateContent>
      <mc:AlternateContent xmlns:mc="http://schemas.openxmlformats.org/markup-compatibility/2006" xmlns:p14="http://schemas.microsoft.com/office/powerpoint/2010/main">
        <mc:Choice Requires="p14">
          <p:contentPart r:id="rId243" p14:bwMode="auto">
            <p14:nvContentPartPr>
              <p14:cNvPr id="125" name="墨迹 124"/>
              <p14:cNvContentPartPr/>
              <p14:nvPr/>
            </p14:nvContentPartPr>
            <p14:xfrm>
              <a:off x="8882591" y="428625"/>
              <a:ext cx="184150" cy="22559"/>
            </p14:xfrm>
          </p:contentPart>
        </mc:Choice>
        <mc:Fallback xmlns="">
          <p:pic>
            <p:nvPicPr>
              <p:cNvPr id="125" name="墨迹 124"/>
            </p:nvPicPr>
            <p:blipFill>
              <a:blip r:embed="rId244"/>
            </p:blipFill>
            <p:spPr>
              <a:xfrm>
                <a:off x="8882591" y="428625"/>
                <a:ext cx="184150" cy="22559"/>
              </a:xfrm>
              <a:prstGeom prst="rect"/>
            </p:spPr>
          </p:pic>
        </mc:Fallback>
      </mc:AlternateContent>
      <mc:AlternateContent xmlns:mc="http://schemas.openxmlformats.org/markup-compatibility/2006" xmlns:p14="http://schemas.microsoft.com/office/powerpoint/2010/main">
        <mc:Choice Requires="p14">
          <p:contentPart r:id="rId245" p14:bwMode="auto">
            <p14:nvContentPartPr>
              <p14:cNvPr id="126" name="墨迹 125"/>
              <p14:cNvContentPartPr/>
              <p14:nvPr/>
            </p14:nvContentPartPr>
            <p14:xfrm>
              <a:off x="8946444" y="308779"/>
              <a:ext cx="22578" cy="232642"/>
            </p14:xfrm>
          </p:contentPart>
        </mc:Choice>
        <mc:Fallback xmlns="">
          <p:pic>
            <p:nvPicPr>
              <p:cNvPr id="126" name="墨迹 125"/>
            </p:nvPicPr>
            <p:blipFill>
              <a:blip r:embed="rId246"/>
            </p:blipFill>
            <p:spPr>
              <a:xfrm>
                <a:off x="8946444" y="308779"/>
                <a:ext cx="22578" cy="232642"/>
              </a:xfrm>
              <a:prstGeom prst="rect"/>
            </p:spPr>
          </p:pic>
        </mc:Fallback>
      </mc:AlternateContent>
      <mc:AlternateContent xmlns:mc="http://schemas.openxmlformats.org/markup-compatibility/2006" xmlns:p14="http://schemas.microsoft.com/office/powerpoint/2010/main">
        <mc:Choice Requires="p14">
          <p:contentPart r:id="rId247" p14:bwMode="auto">
            <p14:nvContentPartPr>
              <p14:cNvPr id="127" name="墨迹 126"/>
              <p14:cNvContentPartPr/>
              <p14:nvPr/>
            </p14:nvContentPartPr>
            <p14:xfrm>
              <a:off x="9175044" y="293269"/>
              <a:ext cx="25400" cy="197393"/>
            </p14:xfrm>
          </p:contentPart>
        </mc:Choice>
        <mc:Fallback xmlns="">
          <p:pic>
            <p:nvPicPr>
              <p:cNvPr id="127" name="墨迹 126"/>
            </p:nvPicPr>
            <p:blipFill>
              <a:blip r:embed="rId248"/>
            </p:blipFill>
            <p:spPr>
              <a:xfrm>
                <a:off x="9175044" y="293269"/>
                <a:ext cx="25400" cy="197393"/>
              </a:xfrm>
              <a:prstGeom prst="rect"/>
            </p:spPr>
          </p:pic>
        </mc:Fallback>
      </mc:AlternateContent>
      <mc:AlternateContent xmlns:mc="http://schemas.openxmlformats.org/markup-compatibility/2006" xmlns:p14="http://schemas.microsoft.com/office/powerpoint/2010/main">
        <mc:Choice Requires="p14">
          <p:contentPart r:id="rId249" p14:bwMode="auto">
            <p14:nvContentPartPr>
              <p14:cNvPr id="128" name="墨迹 127"/>
              <p14:cNvContentPartPr/>
              <p14:nvPr/>
            </p14:nvContentPartPr>
            <p14:xfrm>
              <a:off x="9166577" y="391966"/>
              <a:ext cx="124178" cy="42298"/>
            </p14:xfrm>
          </p:contentPart>
        </mc:Choice>
        <mc:Fallback xmlns="">
          <p:pic>
            <p:nvPicPr>
              <p:cNvPr id="128" name="墨迹 127"/>
            </p:nvPicPr>
            <p:blipFill>
              <a:blip r:embed="rId250"/>
            </p:blipFill>
            <p:spPr>
              <a:xfrm>
                <a:off x="9166577" y="391966"/>
                <a:ext cx="124178" cy="42298"/>
              </a:xfrm>
              <a:prstGeom prst="rect"/>
            </p:spPr>
          </p:pic>
        </mc:Fallback>
      </mc:AlternateContent>
      <mc:AlternateContent xmlns:mc="http://schemas.openxmlformats.org/markup-compatibility/2006" xmlns:p14="http://schemas.microsoft.com/office/powerpoint/2010/main">
        <mc:Choice Requires="p14">
          <p:contentPart r:id="rId251" p14:bwMode="auto">
            <p14:nvContentPartPr>
              <p14:cNvPr id="129" name="墨迹 128"/>
              <p14:cNvContentPartPr/>
              <p14:nvPr/>
            </p14:nvContentPartPr>
            <p14:xfrm>
              <a:off x="9253537" y="238986"/>
              <a:ext cx="285574" cy="302435"/>
            </p14:xfrm>
          </p:contentPart>
        </mc:Choice>
        <mc:Fallback xmlns="">
          <p:pic>
            <p:nvPicPr>
              <p:cNvPr id="129" name="墨迹 128"/>
            </p:nvPicPr>
            <p:blipFill>
              <a:blip r:embed="rId252"/>
            </p:blipFill>
            <p:spPr>
              <a:xfrm>
                <a:off x="9253537" y="238986"/>
                <a:ext cx="285574" cy="302435"/>
              </a:xfrm>
              <a:prstGeom prst="rect"/>
            </p:spPr>
          </p:pic>
        </mc:Fallback>
      </mc:AlternateContent>
      <mc:AlternateContent xmlns:mc="http://schemas.openxmlformats.org/markup-compatibility/2006" xmlns:p14="http://schemas.microsoft.com/office/powerpoint/2010/main">
        <mc:Choice Requires="p14">
          <p:contentPart r:id="rId253" p14:bwMode="auto">
            <p14:nvContentPartPr>
              <p14:cNvPr id="130" name="墨迹 129"/>
              <p14:cNvContentPartPr/>
              <p14:nvPr/>
            </p14:nvContentPartPr>
            <p14:xfrm>
              <a:off x="9584266" y="253791"/>
              <a:ext cx="73378" cy="217485"/>
            </p14:xfrm>
          </p:contentPart>
        </mc:Choice>
        <mc:Fallback xmlns="">
          <p:pic>
            <p:nvPicPr>
              <p:cNvPr id="130" name="墨迹 129"/>
            </p:nvPicPr>
            <p:blipFill>
              <a:blip r:embed="rId254"/>
            </p:blipFill>
            <p:spPr>
              <a:xfrm>
                <a:off x="9584266" y="253791"/>
                <a:ext cx="73378" cy="217485"/>
              </a:xfrm>
              <a:prstGeom prst="rect"/>
            </p:spPr>
          </p:pic>
        </mc:Fallback>
      </mc:AlternateContent>
      <mc:AlternateContent xmlns:mc="http://schemas.openxmlformats.org/markup-compatibility/2006" xmlns:p14="http://schemas.microsoft.com/office/powerpoint/2010/main">
        <mc:Choice Requires="p14">
          <p:contentPart r:id="rId255" p14:bwMode="auto">
            <p14:nvContentPartPr>
              <p14:cNvPr id="131" name="墨迹 130"/>
              <p14:cNvContentPartPr/>
              <p14:nvPr/>
            </p14:nvContentPartPr>
            <p14:xfrm>
              <a:off x="9687277" y="293269"/>
              <a:ext cx="156634" cy="180474"/>
            </p14:xfrm>
          </p:contentPart>
        </mc:Choice>
        <mc:Fallback xmlns="">
          <p:pic>
            <p:nvPicPr>
              <p:cNvPr id="131" name="墨迹 130"/>
            </p:nvPicPr>
            <p:blipFill>
              <a:blip r:embed="rId256"/>
            </p:blipFill>
            <p:spPr>
              <a:xfrm>
                <a:off x="9687277" y="293269"/>
                <a:ext cx="156634" cy="180474"/>
              </a:xfrm>
              <a:prstGeom prst="rect"/>
            </p:spPr>
          </p:pic>
        </mc:Fallback>
      </mc:AlternateContent>
      <mc:AlternateContent xmlns:mc="http://schemas.openxmlformats.org/markup-compatibility/2006" xmlns:p14="http://schemas.microsoft.com/office/powerpoint/2010/main">
        <mc:Choice Requires="p14">
          <p:contentPart r:id="rId257" p14:bwMode="auto">
            <p14:nvContentPartPr>
              <p14:cNvPr id="132" name="墨迹 131"/>
              <p14:cNvContentPartPr/>
              <p14:nvPr/>
            </p14:nvContentPartPr>
            <p14:xfrm>
              <a:off x="9719733" y="315828"/>
              <a:ext cx="112889" cy="369408"/>
            </p14:xfrm>
          </p:contentPart>
        </mc:Choice>
        <mc:Fallback xmlns="">
          <p:pic>
            <p:nvPicPr>
              <p:cNvPr id="132" name="墨迹 131"/>
            </p:nvPicPr>
            <p:blipFill>
              <a:blip r:embed="rId258"/>
            </p:blipFill>
            <p:spPr>
              <a:xfrm>
                <a:off x="9719733" y="315828"/>
                <a:ext cx="112889" cy="369408"/>
              </a:xfrm>
              <a:prstGeom prst="rect"/>
            </p:spPr>
          </p:pic>
        </mc:Fallback>
      </mc:AlternateContent>
      <mc:AlternateContent xmlns:mc="http://schemas.openxmlformats.org/markup-compatibility/2006" xmlns:p14="http://schemas.microsoft.com/office/powerpoint/2010/main">
        <mc:Choice Requires="p14">
          <p:contentPart r:id="rId259" p14:bwMode="auto">
            <p14:nvContentPartPr>
              <p14:cNvPr id="133" name="墨迹 132"/>
              <p14:cNvContentPartPr/>
              <p14:nvPr/>
            </p14:nvContentPartPr>
            <p14:xfrm>
              <a:off x="8969022" y="278465"/>
              <a:ext cx="327378" cy="219952"/>
            </p14:xfrm>
          </p:contentPart>
        </mc:Choice>
        <mc:Fallback xmlns="">
          <p:pic>
            <p:nvPicPr>
              <p:cNvPr id="133" name="墨迹 132"/>
            </p:nvPicPr>
            <p:blipFill>
              <a:blip r:embed="rId260"/>
            </p:blipFill>
            <p:spPr>
              <a:xfrm>
                <a:off x="8969022" y="278465"/>
                <a:ext cx="327378" cy="219952"/>
              </a:xfrm>
              <a:prstGeom prst="rect"/>
            </p:spPr>
          </p:pic>
        </mc:Fallback>
      </mc:AlternateContent>
      <mc:AlternateContent xmlns:mc="http://schemas.openxmlformats.org/markup-compatibility/2006" xmlns:p14="http://schemas.microsoft.com/office/powerpoint/2010/main">
        <mc:Choice Requires="p14">
          <p:contentPart r:id="rId261" p14:bwMode="auto">
            <p14:nvContentPartPr>
              <p14:cNvPr id="134" name="墨迹 133"/>
              <p14:cNvContentPartPr/>
              <p14:nvPr/>
            </p14:nvContentPartPr>
            <p14:xfrm>
              <a:off x="9055100" y="262250"/>
              <a:ext cx="134055" cy="253086"/>
            </p14:xfrm>
          </p:contentPart>
        </mc:Choice>
        <mc:Fallback xmlns="">
          <p:pic>
            <p:nvPicPr>
              <p:cNvPr id="134" name="墨迹 133"/>
            </p:nvPicPr>
            <p:blipFill>
              <a:blip r:embed="rId262"/>
            </p:blipFill>
            <p:spPr>
              <a:xfrm>
                <a:off x="9055100" y="262250"/>
                <a:ext cx="134055" cy="253086"/>
              </a:xfrm>
              <a:prstGeom prst="rect"/>
            </p:spPr>
          </p:pic>
        </mc:Fallback>
      </mc:AlternateContent>
      <mc:AlternateContent xmlns:mc="http://schemas.openxmlformats.org/markup-compatibility/2006" xmlns:p14="http://schemas.microsoft.com/office/powerpoint/2010/main">
        <mc:Choice Requires="p14">
          <p:contentPart r:id="rId263" p14:bwMode="auto">
            <p14:nvContentPartPr>
              <p14:cNvPr id="135" name="墨迹 134"/>
              <p14:cNvContentPartPr/>
              <p14:nvPr/>
            </p14:nvContentPartPr>
            <p14:xfrm>
              <a:off x="8154105" y="267185"/>
              <a:ext cx="335139" cy="308074"/>
            </p14:xfrm>
          </p:contentPart>
        </mc:Choice>
        <mc:Fallback xmlns="">
          <p:pic>
            <p:nvPicPr>
              <p:cNvPr id="135" name="墨迹 134"/>
            </p:nvPicPr>
            <p:blipFill>
              <a:blip r:embed="rId264"/>
            </p:blipFill>
            <p:spPr>
              <a:xfrm>
                <a:off x="8154105" y="267185"/>
                <a:ext cx="335139" cy="308074"/>
              </a:xfrm>
              <a:prstGeom prst="rect"/>
            </p:spPr>
          </p:pic>
        </mc:Fallback>
      </mc:AlternateContent>
      <mc:AlternateContent xmlns:mc="http://schemas.openxmlformats.org/markup-compatibility/2006" xmlns:p14="http://schemas.microsoft.com/office/powerpoint/2010/main">
        <mc:Choice Requires="p14">
          <p:contentPart r:id="rId265" p14:bwMode="auto">
            <p14:nvContentPartPr>
              <p14:cNvPr id="136" name="墨迹 135"/>
              <p14:cNvContentPartPr/>
              <p14:nvPr/>
            </p14:nvContentPartPr>
            <p14:xfrm>
              <a:off x="7985301" y="2543550"/>
              <a:ext cx="216076" cy="16920"/>
            </p14:xfrm>
          </p:contentPart>
        </mc:Choice>
        <mc:Fallback xmlns="">
          <p:pic>
            <p:nvPicPr>
              <p:cNvPr id="136" name="墨迹 135"/>
            </p:nvPicPr>
            <p:blipFill>
              <a:blip r:embed="rId266"/>
            </p:blipFill>
            <p:spPr>
              <a:xfrm>
                <a:off x="7985301" y="2543550"/>
                <a:ext cx="216076" cy="16920"/>
              </a:xfrm>
              <a:prstGeom prst="rect"/>
            </p:spPr>
          </p:pic>
        </mc:Fallback>
      </mc:AlternateContent>
      <mc:AlternateContent xmlns:mc="http://schemas.openxmlformats.org/markup-compatibility/2006" xmlns:p14="http://schemas.microsoft.com/office/powerpoint/2010/main">
        <mc:Choice Requires="p14">
          <p:contentPart r:id="rId267" p14:bwMode="auto">
            <p14:nvContentPartPr>
              <p14:cNvPr id="137" name="墨迹 136"/>
              <p14:cNvContentPartPr/>
              <p14:nvPr/>
            </p14:nvContentPartPr>
            <p14:xfrm>
              <a:off x="8094133" y="2599949"/>
              <a:ext cx="39511" cy="270710"/>
            </p14:xfrm>
          </p:contentPart>
        </mc:Choice>
        <mc:Fallback xmlns="">
          <p:pic>
            <p:nvPicPr>
              <p:cNvPr id="137" name="墨迹 136"/>
            </p:nvPicPr>
            <p:blipFill>
              <a:blip r:embed="rId268"/>
            </p:blipFill>
            <p:spPr>
              <a:xfrm>
                <a:off x="8094133" y="2599949"/>
                <a:ext cx="39511" cy="270710"/>
              </a:xfrm>
              <a:prstGeom prst="rect"/>
            </p:spPr>
          </p:pic>
        </mc:Fallback>
      </mc:AlternateContent>
      <mc:AlternateContent xmlns:mc="http://schemas.openxmlformats.org/markup-compatibility/2006" xmlns:p14="http://schemas.microsoft.com/office/powerpoint/2010/main">
        <mc:Choice Requires="p14">
          <p:contentPart r:id="rId269" p14:bwMode="auto">
            <p14:nvContentPartPr>
              <p14:cNvPr id="138" name="墨迹 137"/>
              <p14:cNvContentPartPr/>
              <p14:nvPr/>
            </p14:nvContentPartPr>
            <p14:xfrm>
              <a:off x="8173155" y="2650002"/>
              <a:ext cx="45156" cy="216427"/>
            </p14:xfrm>
          </p:contentPart>
        </mc:Choice>
        <mc:Fallback xmlns="">
          <p:pic>
            <p:nvPicPr>
              <p:cNvPr id="138" name="墨迹 137"/>
            </p:nvPicPr>
            <p:blipFill>
              <a:blip r:embed="rId270"/>
            </p:blipFill>
            <p:spPr>
              <a:xfrm>
                <a:off x="8173155" y="2650002"/>
                <a:ext cx="45156" cy="216427"/>
              </a:xfrm>
              <a:prstGeom prst="rect"/>
            </p:spPr>
          </p:pic>
        </mc:Fallback>
      </mc:AlternateContent>
      <mc:AlternateContent xmlns:mc="http://schemas.openxmlformats.org/markup-compatibility/2006" xmlns:p14="http://schemas.microsoft.com/office/powerpoint/2010/main">
        <mc:Choice Requires="p14">
          <p:contentPart r:id="rId271" p14:bwMode="auto">
            <p14:nvContentPartPr>
              <p14:cNvPr id="139" name="墨迹 138"/>
              <p14:cNvContentPartPr/>
              <p14:nvPr/>
            </p14:nvContentPartPr>
            <p14:xfrm>
              <a:off x="8246533" y="2495612"/>
              <a:ext cx="8467" cy="73318"/>
            </p14:xfrm>
          </p:contentPart>
        </mc:Choice>
        <mc:Fallback xmlns="">
          <p:pic>
            <p:nvPicPr>
              <p:cNvPr id="139" name="墨迹 138"/>
            </p:nvPicPr>
            <p:blipFill>
              <a:blip r:embed="rId272"/>
            </p:blipFill>
            <p:spPr>
              <a:xfrm>
                <a:off x="8246533" y="2495612"/>
                <a:ext cx="8467" cy="73318"/>
              </a:xfrm>
              <a:prstGeom prst="rect"/>
            </p:spPr>
          </p:pic>
        </mc:Fallback>
      </mc:AlternateContent>
      <mc:AlternateContent xmlns:mc="http://schemas.openxmlformats.org/markup-compatibility/2006" xmlns:p14="http://schemas.microsoft.com/office/powerpoint/2010/main">
        <mc:Choice Requires="p14">
          <p:contentPart r:id="rId273" p14:bwMode="auto">
            <p14:nvContentPartPr>
              <p14:cNvPr id="140" name="墨迹 139"/>
              <p14:cNvContentPartPr/>
              <p14:nvPr/>
            </p14:nvContentPartPr>
            <p14:xfrm>
              <a:off x="8288866" y="2579328"/>
              <a:ext cx="93134" cy="234933"/>
            </p14:xfrm>
          </p:contentPart>
        </mc:Choice>
        <mc:Fallback xmlns="">
          <p:pic>
            <p:nvPicPr>
              <p:cNvPr id="140" name="墨迹 139"/>
            </p:nvPicPr>
            <p:blipFill>
              <a:blip r:embed="rId274"/>
            </p:blipFill>
            <p:spPr>
              <a:xfrm>
                <a:off x="8288866" y="2579328"/>
                <a:ext cx="93134" cy="234933"/>
              </a:xfrm>
              <a:prstGeom prst="rect"/>
            </p:spPr>
          </p:pic>
        </mc:Fallback>
      </mc:AlternateContent>
      <mc:AlternateContent xmlns:mc="http://schemas.openxmlformats.org/markup-compatibility/2006" xmlns:p14="http://schemas.microsoft.com/office/powerpoint/2010/main">
        <mc:Choice Requires="p14">
          <p:contentPart r:id="rId275" p14:bwMode="auto">
            <p14:nvContentPartPr>
              <p14:cNvPr id="141" name="墨迹 140"/>
              <p14:cNvContentPartPr/>
              <p14:nvPr/>
            </p14:nvContentPartPr>
            <p14:xfrm>
              <a:off x="8415866" y="2481513"/>
              <a:ext cx="107244" cy="144696"/>
            </p14:xfrm>
          </p:contentPart>
        </mc:Choice>
        <mc:Fallback xmlns="">
          <p:pic>
            <p:nvPicPr>
              <p:cNvPr id="141" name="墨迹 140"/>
            </p:nvPicPr>
            <p:blipFill>
              <a:blip r:embed="rId276"/>
            </p:blipFill>
            <p:spPr>
              <a:xfrm>
                <a:off x="8415866" y="2481513"/>
                <a:ext cx="107244" cy="144696"/>
              </a:xfrm>
              <a:prstGeom prst="rect"/>
            </p:spPr>
          </p:pic>
        </mc:Fallback>
      </mc:AlternateContent>
      <mc:AlternateContent xmlns:mc="http://schemas.openxmlformats.org/markup-compatibility/2006" xmlns:p14="http://schemas.microsoft.com/office/powerpoint/2010/main">
        <mc:Choice Requires="p14">
          <p:contentPart r:id="rId277" p14:bwMode="auto">
            <p14:nvContentPartPr>
              <p14:cNvPr id="142" name="墨迹 141"/>
              <p14:cNvContentPartPr/>
              <p14:nvPr/>
            </p14:nvContentPartPr>
            <p14:xfrm>
              <a:off x="8516231" y="2520991"/>
              <a:ext cx="91546" cy="28199"/>
            </p14:xfrm>
          </p:contentPart>
        </mc:Choice>
        <mc:Fallback xmlns="">
          <p:pic>
            <p:nvPicPr>
              <p:cNvPr id="142" name="墨迹 141"/>
            </p:nvPicPr>
            <p:blipFill>
              <a:blip r:embed="rId278"/>
            </p:blipFill>
            <p:spPr>
              <a:xfrm>
                <a:off x="8516231" y="2520991"/>
                <a:ext cx="91546" cy="28199"/>
              </a:xfrm>
              <a:prstGeom prst="rect"/>
            </p:spPr>
          </p:pic>
        </mc:Fallback>
      </mc:AlternateContent>
      <mc:AlternateContent xmlns:mc="http://schemas.openxmlformats.org/markup-compatibility/2006" xmlns:p14="http://schemas.microsoft.com/office/powerpoint/2010/main">
        <mc:Choice Requires="p14">
          <p:contentPart r:id="rId279" p14:bwMode="auto">
            <p14:nvContentPartPr>
              <p14:cNvPr id="143" name="墨迹 142"/>
              <p14:cNvContentPartPr/>
              <p14:nvPr/>
            </p14:nvContentPartPr>
            <p14:xfrm>
              <a:off x="8547805" y="2434984"/>
              <a:ext cx="20462" cy="243922"/>
            </p14:xfrm>
          </p:contentPart>
        </mc:Choice>
        <mc:Fallback xmlns="">
          <p:pic>
            <p:nvPicPr>
              <p:cNvPr id="143" name="墨迹 142"/>
            </p:nvPicPr>
            <p:blipFill>
              <a:blip r:embed="rId280"/>
            </p:blipFill>
            <p:spPr>
              <a:xfrm>
                <a:off x="8547805" y="2434984"/>
                <a:ext cx="20462" cy="243922"/>
              </a:xfrm>
              <a:prstGeom prst="rect"/>
            </p:spPr>
          </p:pic>
        </mc:Fallback>
      </mc:AlternateContent>
      <mc:AlternateContent xmlns:mc="http://schemas.openxmlformats.org/markup-compatibility/2006" xmlns:p14="http://schemas.microsoft.com/office/powerpoint/2010/main">
        <mc:Choice Requires="p14">
          <p:contentPart r:id="rId281" p14:bwMode="auto">
            <p14:nvContentPartPr>
              <p14:cNvPr id="144" name="墨迹 143"/>
              <p14:cNvContentPartPr/>
              <p14:nvPr/>
            </p14:nvContentPartPr>
            <p14:xfrm>
              <a:off x="9595555" y="1108221"/>
              <a:ext cx="28222" cy="14099"/>
            </p14:xfrm>
          </p:contentPart>
        </mc:Choice>
        <mc:Fallback xmlns="">
          <p:pic>
            <p:nvPicPr>
              <p:cNvPr id="144" name="墨迹 143"/>
            </p:nvPicPr>
            <p:blipFill>
              <a:blip r:embed="rId282"/>
            </p:blipFill>
            <p:spPr>
              <a:xfrm>
                <a:off x="9595555" y="1108221"/>
                <a:ext cx="28222" cy="14099"/>
              </a:xfrm>
              <a:prstGeom prst="rect"/>
            </p:spPr>
          </p:pic>
        </mc:Fallback>
      </mc:AlternateContent>
      <mc:AlternateContent xmlns:mc="http://schemas.openxmlformats.org/markup-compatibility/2006" xmlns:p14="http://schemas.microsoft.com/office/powerpoint/2010/main">
        <mc:Choice Requires="p14">
          <p:contentPart r:id="rId283" p14:bwMode="auto">
            <p14:nvContentPartPr>
              <p14:cNvPr id="145" name="墨迹 144"/>
              <p14:cNvContentPartPr/>
              <p14:nvPr/>
            </p14:nvContentPartPr>
            <p14:xfrm>
              <a:off x="8259938" y="3665871"/>
              <a:ext cx="874184" cy="39479"/>
            </p14:xfrm>
          </p:contentPart>
        </mc:Choice>
        <mc:Fallback xmlns="">
          <p:pic>
            <p:nvPicPr>
              <p:cNvPr id="145" name="墨迹 144"/>
            </p:nvPicPr>
            <p:blipFill>
              <a:blip r:embed="rId284"/>
            </p:blipFill>
            <p:spPr>
              <a:xfrm>
                <a:off x="8259938" y="3665871"/>
                <a:ext cx="874184" cy="39479"/>
              </a:xfrm>
              <a:prstGeom prst="rect"/>
            </p:spPr>
          </p:pic>
        </mc:Fallback>
      </mc:AlternateContent>
      <mc:AlternateContent xmlns:mc="http://schemas.openxmlformats.org/markup-compatibility/2006" xmlns:p14="http://schemas.microsoft.com/office/powerpoint/2010/main">
        <mc:Choice Requires="p14">
          <p:contentPart r:id="rId285" p14:bwMode="auto">
            <p14:nvContentPartPr>
              <p14:cNvPr id="146" name="墨迹 145"/>
              <p14:cNvContentPartPr/>
              <p14:nvPr/>
            </p14:nvContentPartPr>
            <p14:xfrm>
              <a:off x="8568266" y="3851985"/>
              <a:ext cx="163689" cy="266481"/>
            </p14:xfrm>
          </p:contentPart>
        </mc:Choice>
        <mc:Fallback xmlns="">
          <p:pic>
            <p:nvPicPr>
              <p:cNvPr id="146" name="墨迹 145"/>
            </p:nvPicPr>
            <p:blipFill>
              <a:blip r:embed="rId286"/>
            </p:blipFill>
            <p:spPr>
              <a:xfrm>
                <a:off x="8568266" y="3851985"/>
                <a:ext cx="163689" cy="266481"/>
              </a:xfrm>
              <a:prstGeom prst="rect"/>
            </p:spPr>
          </p:pic>
        </mc:Fallback>
      </mc:AlternateContent>
      <mc:AlternateContent xmlns:mc="http://schemas.openxmlformats.org/markup-compatibility/2006" xmlns:p14="http://schemas.microsoft.com/office/powerpoint/2010/main">
        <mc:Choice Requires="p14">
          <p:contentPart r:id="rId287" p14:bwMode="auto">
            <p14:nvContentPartPr>
              <p14:cNvPr id="147" name="墨迹 146"/>
              <p14:cNvContentPartPr/>
              <p14:nvPr/>
            </p14:nvContentPartPr>
            <p14:xfrm>
              <a:off x="8720666" y="3950681"/>
              <a:ext cx="56444" cy="87417"/>
            </p14:xfrm>
          </p:contentPart>
        </mc:Choice>
        <mc:Fallback xmlns="">
          <p:pic>
            <p:nvPicPr>
              <p:cNvPr id="147" name="墨迹 146"/>
            </p:nvPicPr>
            <p:blipFill>
              <a:blip r:embed="rId288"/>
            </p:blipFill>
            <p:spPr>
              <a:xfrm>
                <a:off x="8720666" y="3950681"/>
                <a:ext cx="56444" cy="87417"/>
              </a:xfrm>
              <a:prstGeom prst="rect"/>
            </p:spPr>
          </p:pic>
        </mc:Fallback>
      </mc:AlternateContent>
      <mc:AlternateContent xmlns:mc="http://schemas.openxmlformats.org/markup-compatibility/2006" xmlns:p14="http://schemas.microsoft.com/office/powerpoint/2010/main">
        <mc:Choice Requires="p14">
          <p:contentPart r:id="rId289" p14:bwMode="auto">
            <p14:nvContentPartPr>
              <p14:cNvPr id="148" name="墨迹 147"/>
              <p14:cNvContentPartPr/>
              <p14:nvPr/>
            </p14:nvContentPartPr>
            <p14:xfrm>
              <a:off x="8833555" y="3914023"/>
              <a:ext cx="99660" cy="206557"/>
            </p14:xfrm>
          </p:contentPart>
        </mc:Choice>
        <mc:Fallback xmlns="">
          <p:pic>
            <p:nvPicPr>
              <p:cNvPr id="148" name="墨迹 147"/>
            </p:nvPicPr>
            <p:blipFill>
              <a:blip r:embed="rId290"/>
            </p:blipFill>
            <p:spPr>
              <a:xfrm>
                <a:off x="8833555" y="3914023"/>
                <a:ext cx="99660" cy="206557"/>
              </a:xfrm>
              <a:prstGeom prst="rect"/>
            </p:spPr>
          </p:pic>
        </mc:Fallback>
      </mc:AlternateContent>
      <mc:AlternateContent xmlns:mc="http://schemas.openxmlformats.org/markup-compatibility/2006" xmlns:p14="http://schemas.microsoft.com/office/powerpoint/2010/main">
        <mc:Choice Requires="p14">
          <p:contentPart r:id="rId291" p14:bwMode="auto">
            <p14:nvContentPartPr>
              <p14:cNvPr id="149" name="墨迹 148"/>
              <p14:cNvContentPartPr/>
              <p14:nvPr/>
            </p14:nvContentPartPr>
            <p14:xfrm>
              <a:off x="8946444" y="4000558"/>
              <a:ext cx="115711" cy="171485"/>
            </p14:xfrm>
          </p:contentPart>
        </mc:Choice>
        <mc:Fallback xmlns="">
          <p:pic>
            <p:nvPicPr>
              <p:cNvPr id="149" name="墨迹 148"/>
            </p:nvPicPr>
            <p:blipFill>
              <a:blip r:embed="rId292"/>
            </p:blipFill>
            <p:spPr>
              <a:xfrm>
                <a:off x="8946444" y="4000558"/>
                <a:ext cx="115711" cy="171485"/>
              </a:xfrm>
              <a:prstGeom prst="rect"/>
            </p:spPr>
          </p:pic>
        </mc:Fallback>
      </mc:AlternateContent>
      <mc:AlternateContent xmlns:mc="http://schemas.openxmlformats.org/markup-compatibility/2006" xmlns:p14="http://schemas.microsoft.com/office/powerpoint/2010/main">
        <mc:Choice Requires="p14">
          <p:contentPart r:id="rId293" p14:bwMode="auto">
            <p14:nvContentPartPr>
              <p14:cNvPr id="150" name="墨迹 149"/>
              <p14:cNvContentPartPr/>
              <p14:nvPr/>
            </p14:nvContentPartPr>
            <p14:xfrm>
              <a:off x="8528755" y="4303169"/>
              <a:ext cx="163689" cy="248151"/>
            </p14:xfrm>
          </p:contentPart>
        </mc:Choice>
        <mc:Fallback xmlns="">
          <p:pic>
            <p:nvPicPr>
              <p:cNvPr id="150" name="墨迹 149"/>
            </p:nvPicPr>
            <p:blipFill>
              <a:blip r:embed="rId294"/>
            </p:blipFill>
            <p:spPr>
              <a:xfrm>
                <a:off x="8528755" y="4303169"/>
                <a:ext cx="163689" cy="248151"/>
              </a:xfrm>
              <a:prstGeom prst="rect"/>
            </p:spPr>
          </p:pic>
        </mc:Fallback>
      </mc:AlternateContent>
      <mc:AlternateContent xmlns:mc="http://schemas.openxmlformats.org/markup-compatibility/2006" xmlns:p14="http://schemas.microsoft.com/office/powerpoint/2010/main">
        <mc:Choice Requires="p14">
          <p:contentPart r:id="rId295" p14:bwMode="auto">
            <p14:nvContentPartPr>
              <p14:cNvPr id="151" name="墨迹 150"/>
              <p14:cNvContentPartPr/>
              <p14:nvPr/>
            </p14:nvContentPartPr>
            <p14:xfrm>
              <a:off x="8739011" y="4438524"/>
              <a:ext cx="4233" cy="39479"/>
            </p14:xfrm>
          </p:contentPart>
        </mc:Choice>
        <mc:Fallback xmlns="">
          <p:pic>
            <p:nvPicPr>
              <p:cNvPr id="151" name="墨迹 150"/>
            </p:nvPicPr>
            <p:blipFill>
              <a:blip r:embed="rId296"/>
            </p:blipFill>
            <p:spPr>
              <a:xfrm>
                <a:off x="8739011" y="4438524"/>
                <a:ext cx="4233" cy="39479"/>
              </a:xfrm>
              <a:prstGeom prst="rect"/>
            </p:spPr>
          </p:pic>
        </mc:Fallback>
      </mc:AlternateContent>
      <mc:AlternateContent xmlns:mc="http://schemas.openxmlformats.org/markup-compatibility/2006" xmlns:p14="http://schemas.microsoft.com/office/powerpoint/2010/main">
        <mc:Choice Requires="p14">
          <p:contentPart r:id="rId297" p14:bwMode="auto">
            <p14:nvContentPartPr>
              <p14:cNvPr id="152" name="墨迹 151"/>
              <p14:cNvContentPartPr/>
              <p14:nvPr/>
            </p14:nvContentPartPr>
            <p14:xfrm>
              <a:off x="8711318" y="4359567"/>
              <a:ext cx="130704" cy="160734"/>
            </p14:xfrm>
          </p:contentPart>
        </mc:Choice>
        <mc:Fallback xmlns="">
          <p:pic>
            <p:nvPicPr>
              <p:cNvPr id="152" name="墨迹 151"/>
            </p:nvPicPr>
            <p:blipFill>
              <a:blip r:embed="rId298"/>
            </p:blipFill>
            <p:spPr>
              <a:xfrm>
                <a:off x="8711318" y="4359567"/>
                <a:ext cx="130704" cy="160734"/>
              </a:xfrm>
              <a:prstGeom prst="rect"/>
            </p:spPr>
          </p:pic>
        </mc:Fallback>
      </mc:AlternateContent>
      <mc:AlternateContent xmlns:mc="http://schemas.openxmlformats.org/markup-compatibility/2006" xmlns:p14="http://schemas.microsoft.com/office/powerpoint/2010/main">
        <mc:Choice Requires="p14">
          <p:contentPart r:id="rId299" p14:bwMode="auto">
            <p14:nvContentPartPr>
              <p14:cNvPr id="153" name="墨迹 152"/>
              <p14:cNvContentPartPr/>
              <p14:nvPr/>
            </p14:nvContentPartPr>
            <p14:xfrm>
              <a:off x="8875006" y="4312686"/>
              <a:ext cx="99660" cy="240749"/>
            </p14:xfrm>
          </p:contentPart>
        </mc:Choice>
        <mc:Fallback xmlns="">
          <p:pic>
            <p:nvPicPr>
              <p:cNvPr id="153" name="墨迹 152"/>
            </p:nvPicPr>
            <p:blipFill>
              <a:blip r:embed="rId300"/>
            </p:blipFill>
            <p:spPr>
              <a:xfrm>
                <a:off x="8875006" y="4312686"/>
                <a:ext cx="99660" cy="240749"/>
              </a:xfrm>
              <a:prstGeom prst="rect"/>
            </p:spPr>
          </p:pic>
        </mc:Fallback>
      </mc:AlternateContent>
      <mc:AlternateContent xmlns:mc="http://schemas.openxmlformats.org/markup-compatibility/2006" xmlns:p14="http://schemas.microsoft.com/office/powerpoint/2010/main">
        <mc:Choice Requires="p14">
          <p:contentPart r:id="rId301" p14:bwMode="auto">
            <p14:nvContentPartPr>
              <p14:cNvPr id="154" name="墨迹 153"/>
              <p14:cNvContentPartPr/>
              <p14:nvPr/>
            </p14:nvContentPartPr>
            <p14:xfrm>
              <a:off x="8982427" y="4320088"/>
              <a:ext cx="243417" cy="210259"/>
            </p14:xfrm>
          </p:contentPart>
        </mc:Choice>
        <mc:Fallback xmlns="">
          <p:pic>
            <p:nvPicPr>
              <p:cNvPr id="154" name="墨迹 153"/>
            </p:nvPicPr>
            <p:blipFill>
              <a:blip r:embed="rId302"/>
            </p:blipFill>
            <p:spPr>
              <a:xfrm>
                <a:off x="8982427" y="4320088"/>
                <a:ext cx="243417" cy="210259"/>
              </a:xfrm>
              <a:prstGeom prst="rect"/>
            </p:spPr>
          </p:pic>
        </mc:Fallback>
      </mc:AlternateContent>
      <mc:AlternateContent xmlns:mc="http://schemas.openxmlformats.org/markup-compatibility/2006" xmlns:p14="http://schemas.microsoft.com/office/powerpoint/2010/main">
        <mc:Choice Requires="p14">
          <p:contentPart r:id="rId303" p14:bwMode="auto">
            <p14:nvContentPartPr>
              <p14:cNvPr id="155" name="墨迹 154"/>
              <p14:cNvContentPartPr/>
              <p14:nvPr/>
            </p14:nvContentPartPr>
            <p14:xfrm>
              <a:off x="9129888" y="4374724"/>
              <a:ext cx="81844" cy="323231"/>
            </p14:xfrm>
          </p:contentPart>
        </mc:Choice>
        <mc:Fallback xmlns="">
          <p:pic>
            <p:nvPicPr>
              <p:cNvPr id="155" name="墨迹 154"/>
            </p:nvPicPr>
            <p:blipFill>
              <a:blip r:embed="rId304"/>
            </p:blipFill>
            <p:spPr>
              <a:xfrm>
                <a:off x="9129888" y="4374724"/>
                <a:ext cx="81844" cy="323231"/>
              </a:xfrm>
              <a:prstGeom prst="rect"/>
            </p:spPr>
          </p:pic>
        </mc:Fallback>
      </mc:AlternateContent>
      <mc:AlternateContent xmlns:mc="http://schemas.openxmlformats.org/markup-compatibility/2006" xmlns:p14="http://schemas.microsoft.com/office/powerpoint/2010/main">
        <mc:Choice Requires="p14">
          <p:contentPart r:id="rId305" p14:bwMode="auto">
            <p14:nvContentPartPr>
              <p14:cNvPr id="156" name="墨迹 155"/>
              <p14:cNvContentPartPr/>
              <p14:nvPr/>
            </p14:nvContentPartPr>
            <p14:xfrm>
              <a:off x="8822266" y="939027"/>
              <a:ext cx="107244" cy="280580"/>
            </p14:xfrm>
          </p:contentPart>
        </mc:Choice>
        <mc:Fallback xmlns="">
          <p:pic>
            <p:nvPicPr>
              <p:cNvPr id="156" name="墨迹 155"/>
            </p:nvPicPr>
            <p:blipFill>
              <a:blip r:embed="rId306"/>
            </p:blipFill>
            <p:spPr>
              <a:xfrm>
                <a:off x="8822266" y="939027"/>
                <a:ext cx="107244" cy="280580"/>
              </a:xfrm>
              <a:prstGeom prst="rect"/>
            </p:spPr>
          </p:pic>
        </mc:Fallback>
      </mc:AlternateContent>
      <mc:AlternateContent xmlns:mc="http://schemas.openxmlformats.org/markup-compatibility/2006" xmlns:p14="http://schemas.microsoft.com/office/powerpoint/2010/main">
        <mc:Choice Requires="p14">
          <p:contentPart r:id="rId307" p14:bwMode="auto">
            <p14:nvContentPartPr>
              <p14:cNvPr id="157" name="墨迹 156"/>
              <p14:cNvContentPartPr/>
              <p14:nvPr/>
            </p14:nvContentPartPr>
            <p14:xfrm>
              <a:off x="8929511" y="934092"/>
              <a:ext cx="39511" cy="276174"/>
            </p14:xfrm>
          </p:contentPart>
        </mc:Choice>
        <mc:Fallback xmlns="">
          <p:pic>
            <p:nvPicPr>
              <p:cNvPr id="157" name="墨迹 156"/>
            </p:nvPicPr>
            <p:blipFill>
              <a:blip r:embed="rId308"/>
            </p:blipFill>
            <p:spPr>
              <a:xfrm>
                <a:off x="8929511" y="934092"/>
                <a:ext cx="39511" cy="276174"/>
              </a:xfrm>
              <a:prstGeom prst="rect"/>
            </p:spPr>
          </p:pic>
        </mc:Fallback>
      </mc:AlternateContent>
      <mc:AlternateContent xmlns:mc="http://schemas.openxmlformats.org/markup-compatibility/2006" xmlns:p14="http://schemas.microsoft.com/office/powerpoint/2010/main">
        <mc:Choice Requires="p14">
          <p:contentPart r:id="rId309" p14:bwMode="auto">
            <p14:nvContentPartPr>
              <p14:cNvPr id="158" name="墨迹 157"/>
              <p14:cNvContentPartPr/>
              <p14:nvPr/>
            </p14:nvContentPartPr>
            <p14:xfrm>
              <a:off x="8878711" y="1063102"/>
              <a:ext cx="138289" cy="76138"/>
            </p14:xfrm>
          </p:contentPart>
        </mc:Choice>
        <mc:Fallback xmlns="">
          <p:pic>
            <p:nvPicPr>
              <p:cNvPr id="158" name="墨迹 157"/>
            </p:nvPicPr>
            <p:blipFill>
              <a:blip r:embed="rId310"/>
            </p:blipFill>
            <p:spPr>
              <a:xfrm>
                <a:off x="8878711" y="1063102"/>
                <a:ext cx="138289" cy="76138"/>
              </a:xfrm>
              <a:prstGeom prst="rect"/>
            </p:spPr>
          </p:pic>
        </mc:Fallback>
      </mc:AlternateContent>
      <mc:AlternateContent xmlns:mc="http://schemas.openxmlformats.org/markup-compatibility/2006" xmlns:p14="http://schemas.microsoft.com/office/powerpoint/2010/main">
        <mc:Choice Requires="p14">
          <p:contentPart r:id="rId311" p14:bwMode="auto">
            <p14:nvContentPartPr>
              <p14:cNvPr id="159" name="墨迹 158"/>
              <p14:cNvContentPartPr/>
              <p14:nvPr/>
            </p14:nvContentPartPr>
            <p14:xfrm>
              <a:off x="9027406" y="881219"/>
              <a:ext cx="113771" cy="295384"/>
            </p14:xfrm>
          </p:contentPart>
        </mc:Choice>
        <mc:Fallback xmlns="">
          <p:pic>
            <p:nvPicPr>
              <p:cNvPr id="159" name="墨迹 158"/>
            </p:nvPicPr>
            <p:blipFill>
              <a:blip r:embed="rId312"/>
            </p:blipFill>
            <p:spPr>
              <a:xfrm>
                <a:off x="9027406" y="881219"/>
                <a:ext cx="113771" cy="295384"/>
              </a:xfrm>
              <a:prstGeom prst="rect"/>
            </p:spPr>
          </p:pic>
        </mc:Fallback>
      </mc:AlternateContent>
      <mc:AlternateContent xmlns:mc="http://schemas.openxmlformats.org/markup-compatibility/2006" xmlns:p14="http://schemas.microsoft.com/office/powerpoint/2010/main">
        <mc:Choice Requires="p14">
          <p:contentPart r:id="rId313" p14:bwMode="auto">
            <p14:nvContentPartPr>
              <p14:cNvPr id="160" name="墨迹 159"/>
              <p14:cNvContentPartPr/>
              <p14:nvPr/>
            </p14:nvContentPartPr>
            <p14:xfrm>
              <a:off x="9121422" y="819181"/>
              <a:ext cx="76905" cy="190343"/>
            </p14:xfrm>
          </p:contentPart>
        </mc:Choice>
        <mc:Fallback xmlns="">
          <p:pic>
            <p:nvPicPr>
              <p:cNvPr id="160" name="墨迹 159"/>
            </p:nvPicPr>
            <p:blipFill>
              <a:blip r:embed="rId314"/>
            </p:blipFill>
            <p:spPr>
              <a:xfrm>
                <a:off x="9121422" y="819181"/>
                <a:ext cx="76905" cy="190343"/>
              </a:xfrm>
              <a:prstGeom prst="rect"/>
            </p:spPr>
          </p:pic>
        </mc:Fallback>
      </mc:AlternateContent>
      <mc:AlternateContent xmlns:mc="http://schemas.openxmlformats.org/markup-compatibility/2006" xmlns:p14="http://schemas.microsoft.com/office/powerpoint/2010/main">
        <mc:Choice Requires="p14">
          <p:contentPart r:id="rId315" p14:bwMode="auto">
            <p14:nvContentPartPr>
              <p14:cNvPr id="161" name="墨迹 160"/>
              <p14:cNvContentPartPr/>
              <p14:nvPr/>
            </p14:nvContentPartPr>
            <p14:xfrm>
              <a:off x="9189155" y="868529"/>
              <a:ext cx="115712" cy="11280"/>
            </p14:xfrm>
          </p:contentPart>
        </mc:Choice>
        <mc:Fallback xmlns="">
          <p:pic>
            <p:nvPicPr>
              <p:cNvPr id="161" name="墨迹 160"/>
            </p:nvPicPr>
            <p:blipFill>
              <a:blip r:embed="rId316"/>
            </p:blipFill>
            <p:spPr>
              <a:xfrm>
                <a:off x="9189155" y="868529"/>
                <a:ext cx="115712" cy="11280"/>
              </a:xfrm>
              <a:prstGeom prst="rect"/>
            </p:spPr>
          </p:pic>
        </mc:Fallback>
      </mc:AlternateContent>
      <mc:AlternateContent xmlns:mc="http://schemas.openxmlformats.org/markup-compatibility/2006" xmlns:p14="http://schemas.microsoft.com/office/powerpoint/2010/main">
        <mc:Choice Requires="p14">
          <p:contentPart r:id="rId317" p14:bwMode="auto">
            <p14:nvContentPartPr>
              <p14:cNvPr id="162" name="墨迹 161"/>
              <p14:cNvContentPartPr/>
              <p14:nvPr/>
            </p14:nvContentPartPr>
            <p14:xfrm>
              <a:off x="9231488" y="803671"/>
              <a:ext cx="31044" cy="197393"/>
            </p14:xfrm>
          </p:contentPart>
        </mc:Choice>
        <mc:Fallback xmlns="">
          <p:pic>
            <p:nvPicPr>
              <p:cNvPr id="162" name="墨迹 161"/>
            </p:nvPicPr>
            <p:blipFill>
              <a:blip r:embed="rId318"/>
            </p:blipFill>
            <p:spPr>
              <a:xfrm>
                <a:off x="9231488" y="803671"/>
                <a:ext cx="31044" cy="197393"/>
              </a:xfrm>
              <a:prstGeom prst="rect"/>
            </p:spPr>
          </p:pic>
        </mc:Fallback>
      </mc:AlternateContent>
      <mc:AlternateContent xmlns:mc="http://schemas.openxmlformats.org/markup-compatibility/2006" xmlns:p14="http://schemas.microsoft.com/office/powerpoint/2010/main">
        <mc:Choice Requires="p14">
          <p:contentPart r:id="rId319" p14:bwMode="auto">
            <p14:nvContentPartPr>
              <p14:cNvPr id="163" name="墨迹 162"/>
              <p14:cNvContentPartPr/>
              <p14:nvPr/>
            </p14:nvContentPartPr>
            <p14:xfrm>
              <a:off x="9256888" y="1082842"/>
              <a:ext cx="33867" cy="45118"/>
            </p14:xfrm>
          </p:contentPart>
        </mc:Choice>
        <mc:Fallback xmlns="">
          <p:pic>
            <p:nvPicPr>
              <p:cNvPr id="163" name="墨迹 162"/>
            </p:nvPicPr>
            <p:blipFill>
              <a:blip r:embed="rId320"/>
            </p:blipFill>
            <p:spPr>
              <a:xfrm>
                <a:off x="9256888" y="1082842"/>
                <a:ext cx="33867" cy="45118"/>
              </a:xfrm>
              <a:prstGeom prst="rect"/>
            </p:spPr>
          </p:pic>
        </mc:Fallback>
      </mc:AlternateContent>
      <mc:AlternateContent xmlns:mc="http://schemas.openxmlformats.org/markup-compatibility/2006" xmlns:p14="http://schemas.microsoft.com/office/powerpoint/2010/main">
        <mc:Choice Requires="p14">
          <p:contentPart r:id="rId321" p14:bwMode="auto">
            <p14:nvContentPartPr>
              <p14:cNvPr id="164" name="墨迹 163"/>
              <p14:cNvContentPartPr/>
              <p14:nvPr/>
            </p14:nvContentPartPr>
            <p14:xfrm>
              <a:off x="9469613" y="924927"/>
              <a:ext cx="250119" cy="460525"/>
            </p14:xfrm>
          </p:contentPart>
        </mc:Choice>
        <mc:Fallback xmlns="">
          <p:pic>
            <p:nvPicPr>
              <p:cNvPr id="164" name="墨迹 163"/>
            </p:nvPicPr>
            <p:blipFill>
              <a:blip r:embed="rId322"/>
            </p:blipFill>
            <p:spPr>
              <a:xfrm>
                <a:off x="9469613" y="924927"/>
                <a:ext cx="250119" cy="460525"/>
              </a:xfrm>
              <a:prstGeom prst="rect"/>
            </p:spPr>
          </p:pic>
        </mc:Fallback>
      </mc:AlternateContent>
      <mc:AlternateContent xmlns:mc="http://schemas.openxmlformats.org/markup-compatibility/2006" xmlns:p14="http://schemas.microsoft.com/office/powerpoint/2010/main">
        <mc:Choice Requires="p14">
          <p:contentPart r:id="rId323" p14:bwMode="auto">
            <p14:nvContentPartPr>
              <p14:cNvPr id="165" name="墨迹 164"/>
              <p14:cNvContentPartPr/>
              <p14:nvPr/>
            </p14:nvContentPartPr>
            <p14:xfrm>
              <a:off x="9763125" y="862889"/>
              <a:ext cx="100541" cy="161616"/>
            </p14:xfrm>
          </p:contentPart>
        </mc:Choice>
        <mc:Fallback xmlns="">
          <p:pic>
            <p:nvPicPr>
              <p:cNvPr id="165" name="墨迹 164"/>
            </p:nvPicPr>
            <p:blipFill>
              <a:blip r:embed="rId324"/>
            </p:blipFill>
            <p:spPr>
              <a:xfrm>
                <a:off x="9763125" y="862889"/>
                <a:ext cx="100541" cy="161616"/>
              </a:xfrm>
              <a:prstGeom prst="rect"/>
            </p:spPr>
          </p:pic>
        </mc:Fallback>
      </mc:AlternateContent>
      <mc:AlternateContent xmlns:mc="http://schemas.openxmlformats.org/markup-compatibility/2006" xmlns:p14="http://schemas.microsoft.com/office/powerpoint/2010/main">
        <mc:Choice Requires="p14">
          <p:contentPart r:id="rId325" p14:bwMode="auto">
            <p14:nvContentPartPr>
              <p14:cNvPr id="166" name="墨迹 165"/>
              <p14:cNvContentPartPr/>
              <p14:nvPr/>
            </p14:nvContentPartPr>
            <p14:xfrm>
              <a:off x="9832622" y="919287"/>
              <a:ext cx="118533" cy="16920"/>
            </p14:xfrm>
          </p:contentPart>
        </mc:Choice>
        <mc:Fallback xmlns="">
          <p:pic>
            <p:nvPicPr>
              <p:cNvPr id="166" name="墨迹 165"/>
            </p:nvPicPr>
            <p:blipFill>
              <a:blip r:embed="rId326"/>
            </p:blipFill>
            <p:spPr>
              <a:xfrm>
                <a:off x="9832622" y="919287"/>
                <a:ext cx="118533" cy="16920"/>
              </a:xfrm>
              <a:prstGeom prst="rect"/>
            </p:spPr>
          </p:pic>
        </mc:Fallback>
      </mc:AlternateContent>
      <mc:AlternateContent xmlns:mc="http://schemas.openxmlformats.org/markup-compatibility/2006" xmlns:p14="http://schemas.microsoft.com/office/powerpoint/2010/main">
        <mc:Choice Requires="p14">
          <p:contentPart r:id="rId327" p14:bwMode="auto">
            <p14:nvContentPartPr>
              <p14:cNvPr id="167" name="墨迹 166"/>
              <p14:cNvContentPartPr/>
              <p14:nvPr/>
            </p14:nvContentPartPr>
            <p14:xfrm>
              <a:off x="9908822" y="829051"/>
              <a:ext cx="19755" cy="188933"/>
            </p14:xfrm>
          </p:contentPart>
        </mc:Choice>
        <mc:Fallback xmlns="">
          <p:pic>
            <p:nvPicPr>
              <p:cNvPr id="167" name="墨迹 166"/>
            </p:nvPicPr>
            <p:blipFill>
              <a:blip r:embed="rId328"/>
            </p:blipFill>
            <p:spPr>
              <a:xfrm>
                <a:off x="9908822" y="829051"/>
                <a:ext cx="19755" cy="188933"/>
              </a:xfrm>
              <a:prstGeom prst="rect"/>
            </p:spPr>
          </p:pic>
        </mc:Fallback>
      </mc:AlternateContent>
      <mc:AlternateContent xmlns:mc="http://schemas.openxmlformats.org/markup-compatibility/2006" xmlns:p14="http://schemas.microsoft.com/office/powerpoint/2010/main">
        <mc:Choice Requires="p14">
          <p:contentPart r:id="rId329" p14:bwMode="auto">
            <p14:nvContentPartPr>
              <p14:cNvPr id="168" name="墨迹 167"/>
              <p14:cNvContentPartPr/>
              <p14:nvPr/>
            </p14:nvContentPartPr>
            <p14:xfrm>
              <a:off x="9968088" y="1133600"/>
              <a:ext cx="105013" cy="59958"/>
            </p14:xfrm>
          </p:contentPart>
        </mc:Choice>
        <mc:Fallback xmlns="">
          <p:pic>
            <p:nvPicPr>
              <p:cNvPr id="168" name="墨迹 167"/>
            </p:nvPicPr>
            <p:blipFill>
              <a:blip r:embed="rId330"/>
            </p:blipFill>
            <p:spPr>
              <a:xfrm>
                <a:off x="9968088" y="1133600"/>
                <a:ext cx="105013" cy="59958"/>
              </a:xfrm>
              <a:prstGeom prst="rect"/>
            </p:spPr>
          </p:pic>
        </mc:Fallback>
      </mc:AlternateContent>
      <mc:AlternateContent xmlns:mc="http://schemas.openxmlformats.org/markup-compatibility/2006" xmlns:p14="http://schemas.microsoft.com/office/powerpoint/2010/main">
        <mc:Choice Requires="p14">
          <p:contentPart r:id="rId331" p14:bwMode="auto">
            <p14:nvContentPartPr>
              <p14:cNvPr id="169" name="墨迹 168"/>
              <p14:cNvContentPartPr/>
              <p14:nvPr/>
            </p14:nvContentPartPr>
            <p14:xfrm>
              <a:off x="10239022" y="896728"/>
              <a:ext cx="116416" cy="22559"/>
            </p14:xfrm>
          </p:contentPart>
        </mc:Choice>
        <mc:Fallback xmlns="">
          <p:pic>
            <p:nvPicPr>
              <p:cNvPr id="169" name="墨迹 168"/>
            </p:nvPicPr>
            <p:blipFill>
              <a:blip r:embed="rId332"/>
            </p:blipFill>
            <p:spPr>
              <a:xfrm>
                <a:off x="10239022" y="896728"/>
                <a:ext cx="116416" cy="22559"/>
              </a:xfrm>
              <a:prstGeom prst="rect"/>
            </p:spPr>
          </p:pic>
        </mc:Fallback>
      </mc:AlternateContent>
      <mc:AlternateContent xmlns:mc="http://schemas.openxmlformats.org/markup-compatibility/2006" xmlns:p14="http://schemas.microsoft.com/office/powerpoint/2010/main">
        <mc:Choice Requires="p14">
          <p:contentPart r:id="rId333" p14:bwMode="auto">
            <p14:nvContentPartPr>
              <p14:cNvPr id="170" name="墨迹 169"/>
              <p14:cNvContentPartPr/>
              <p14:nvPr/>
            </p14:nvContentPartPr>
            <p14:xfrm>
              <a:off x="10213622" y="958766"/>
              <a:ext cx="42333" cy="322174"/>
            </p14:xfrm>
          </p:contentPart>
        </mc:Choice>
        <mc:Fallback xmlns="">
          <p:pic>
            <p:nvPicPr>
              <p:cNvPr id="170" name="墨迹 169"/>
            </p:nvPicPr>
            <p:blipFill>
              <a:blip r:embed="rId334"/>
            </p:blipFill>
            <p:spPr>
              <a:xfrm>
                <a:off x="10213622" y="958766"/>
                <a:ext cx="42333" cy="322174"/>
              </a:xfrm>
              <a:prstGeom prst="rect"/>
            </p:spPr>
          </p:pic>
        </mc:Fallback>
      </mc:AlternateContent>
      <mc:AlternateContent xmlns:mc="http://schemas.openxmlformats.org/markup-compatibility/2006" xmlns:p14="http://schemas.microsoft.com/office/powerpoint/2010/main">
        <mc:Choice Requires="p14">
          <p:contentPart r:id="rId335" p14:bwMode="auto">
            <p14:nvContentPartPr>
              <p14:cNvPr id="171" name="墨迹 170"/>
              <p14:cNvContentPartPr/>
              <p14:nvPr/>
            </p14:nvContentPartPr>
            <p14:xfrm>
              <a:off x="10227733" y="1049003"/>
              <a:ext cx="197555" cy="122665"/>
            </p14:xfrm>
          </p:contentPart>
        </mc:Choice>
        <mc:Fallback xmlns="">
          <p:pic>
            <p:nvPicPr>
              <p:cNvPr id="171" name="墨迹 170"/>
            </p:nvPicPr>
            <p:blipFill>
              <a:blip r:embed="rId336"/>
            </p:blipFill>
            <p:spPr>
              <a:xfrm>
                <a:off x="10227733" y="1049003"/>
                <a:ext cx="197555" cy="122665"/>
              </a:xfrm>
              <a:prstGeom prst="rect"/>
            </p:spPr>
          </p:pic>
        </mc:Fallback>
      </mc:AlternateContent>
      <mc:AlternateContent xmlns:mc="http://schemas.openxmlformats.org/markup-compatibility/2006" xmlns:p14="http://schemas.microsoft.com/office/powerpoint/2010/main">
        <mc:Choice Requires="p14">
          <p:contentPart r:id="rId337" p14:bwMode="auto">
            <p14:nvContentPartPr>
              <p14:cNvPr id="172" name="墨迹 171"/>
              <p14:cNvContentPartPr/>
              <p14:nvPr/>
            </p14:nvContentPartPr>
            <p14:xfrm>
              <a:off x="10436577" y="823411"/>
              <a:ext cx="98073" cy="212197"/>
            </p14:xfrm>
          </p:contentPart>
        </mc:Choice>
        <mc:Fallback xmlns="">
          <p:pic>
            <p:nvPicPr>
              <p:cNvPr id="172" name="墨迹 171"/>
            </p:nvPicPr>
            <p:blipFill>
              <a:blip r:embed="rId338"/>
            </p:blipFill>
            <p:spPr>
              <a:xfrm>
                <a:off x="10436577" y="823411"/>
                <a:ext cx="98073" cy="212197"/>
              </a:xfrm>
              <a:prstGeom prst="rect"/>
            </p:spPr>
          </p:pic>
        </mc:Fallback>
      </mc:AlternateContent>
      <mc:AlternateContent xmlns:mc="http://schemas.openxmlformats.org/markup-compatibility/2006" xmlns:p14="http://schemas.microsoft.com/office/powerpoint/2010/main">
        <mc:Choice Requires="p14">
          <p:contentPart r:id="rId339" p14:bwMode="auto">
            <p14:nvContentPartPr>
              <p14:cNvPr id="173" name="墨迹 172"/>
              <p14:cNvContentPartPr/>
              <p14:nvPr/>
            </p14:nvContentPartPr>
            <p14:xfrm>
              <a:off x="10521244" y="868529"/>
              <a:ext cx="129823" cy="28199"/>
            </p14:xfrm>
          </p:contentPart>
        </mc:Choice>
        <mc:Fallback xmlns="">
          <p:pic>
            <p:nvPicPr>
              <p:cNvPr id="173" name="墨迹 172"/>
            </p:nvPicPr>
            <p:blipFill>
              <a:blip r:embed="rId340"/>
            </p:blipFill>
            <p:spPr>
              <a:xfrm>
                <a:off x="10521244" y="868529"/>
                <a:ext cx="129823" cy="28199"/>
              </a:xfrm>
              <a:prstGeom prst="rect"/>
            </p:spPr>
          </p:pic>
        </mc:Fallback>
      </mc:AlternateContent>
      <mc:AlternateContent xmlns:mc="http://schemas.openxmlformats.org/markup-compatibility/2006" xmlns:p14="http://schemas.microsoft.com/office/powerpoint/2010/main">
        <mc:Choice Requires="p14">
          <p:contentPart r:id="rId341" p14:bwMode="auto">
            <p14:nvContentPartPr>
              <p14:cNvPr id="174" name="墨迹 173"/>
              <p14:cNvContentPartPr/>
              <p14:nvPr/>
            </p14:nvContentPartPr>
            <p14:xfrm>
              <a:off x="10611555" y="797855"/>
              <a:ext cx="22577" cy="169371"/>
            </p14:xfrm>
          </p:contentPart>
        </mc:Choice>
        <mc:Fallback xmlns="">
          <p:pic>
            <p:nvPicPr>
              <p:cNvPr id="174" name="墨迹 173"/>
            </p:nvPicPr>
            <p:blipFill>
              <a:blip r:embed="rId342"/>
            </p:blipFill>
            <p:spPr>
              <a:xfrm>
                <a:off x="10611555" y="797855"/>
                <a:ext cx="22577" cy="169371"/>
              </a:xfrm>
              <a:prstGeom prst="rect"/>
            </p:spPr>
          </p:pic>
        </mc:Fallback>
      </mc:AlternateContent>
      <mc:AlternateContent xmlns:mc="http://schemas.openxmlformats.org/markup-compatibility/2006" xmlns:p14="http://schemas.microsoft.com/office/powerpoint/2010/main">
        <mc:Choice Requires="p14">
          <p:contentPart r:id="rId343" p14:bwMode="auto">
            <p14:nvContentPartPr>
              <p14:cNvPr id="175" name="墨迹 174"/>
              <p14:cNvContentPartPr/>
              <p14:nvPr/>
            </p14:nvContentPartPr>
            <p14:xfrm>
              <a:off x="8956146" y="2678906"/>
              <a:ext cx="551921" cy="15509"/>
            </p14:xfrm>
          </p:contentPart>
        </mc:Choice>
        <mc:Fallback xmlns="">
          <p:pic>
            <p:nvPicPr>
              <p:cNvPr id="175" name="墨迹 174"/>
            </p:nvPicPr>
            <p:blipFill>
              <a:blip r:embed="rId344"/>
            </p:blipFill>
            <p:spPr>
              <a:xfrm>
                <a:off x="8956146" y="2678906"/>
                <a:ext cx="551921" cy="15509"/>
              </a:xfrm>
              <a:prstGeom prst="rect"/>
            </p:spPr>
          </p:pic>
        </mc:Fallback>
      </mc:AlternateContent>
      <mc:AlternateContent xmlns:mc="http://schemas.openxmlformats.org/markup-compatibility/2006" xmlns:p14="http://schemas.microsoft.com/office/powerpoint/2010/main">
        <mc:Choice Requires="p14">
          <p:contentPart r:id="rId345" p14:bwMode="auto">
            <p14:nvContentPartPr>
              <p14:cNvPr id="176" name="墨迹 175"/>
              <p14:cNvContentPartPr/>
              <p14:nvPr/>
            </p14:nvContentPartPr>
            <p14:xfrm>
              <a:off x="9569802" y="2389161"/>
              <a:ext cx="285398" cy="394081"/>
            </p14:xfrm>
          </p:contentPart>
        </mc:Choice>
        <mc:Fallback xmlns="">
          <p:pic>
            <p:nvPicPr>
              <p:cNvPr id="176" name="墨迹 175"/>
            </p:nvPicPr>
            <p:blipFill>
              <a:blip r:embed="rId346"/>
            </p:blipFill>
            <p:spPr>
              <a:xfrm>
                <a:off x="9569802" y="2389161"/>
                <a:ext cx="285398" cy="394081"/>
              </a:xfrm>
              <a:prstGeom prst="rect"/>
            </p:spPr>
          </p:pic>
        </mc:Fallback>
      </mc:AlternateContent>
      <mc:AlternateContent xmlns:mc="http://schemas.openxmlformats.org/markup-compatibility/2006" xmlns:p14="http://schemas.microsoft.com/office/powerpoint/2010/main">
        <mc:Choice Requires="p14">
          <p:contentPart r:id="rId347" p14:bwMode="auto">
            <p14:nvContentPartPr>
              <p14:cNvPr id="177" name="墨迹 176"/>
              <p14:cNvContentPartPr/>
              <p14:nvPr/>
            </p14:nvContentPartPr>
            <p14:xfrm>
              <a:off x="9889066" y="2446969"/>
              <a:ext cx="104422" cy="119141"/>
            </p14:xfrm>
          </p:contentPart>
        </mc:Choice>
        <mc:Fallback xmlns="">
          <p:pic>
            <p:nvPicPr>
              <p:cNvPr id="177" name="墨迹 176"/>
            </p:nvPicPr>
            <p:blipFill>
              <a:blip r:embed="rId348"/>
            </p:blipFill>
            <p:spPr>
              <a:xfrm>
                <a:off x="9889066" y="2446969"/>
                <a:ext cx="104422" cy="119141"/>
              </a:xfrm>
              <a:prstGeom prst="rect"/>
            </p:spPr>
          </p:pic>
        </mc:Fallback>
      </mc:AlternateContent>
      <mc:AlternateContent xmlns:mc="http://schemas.openxmlformats.org/markup-compatibility/2006" xmlns:p14="http://schemas.microsoft.com/office/powerpoint/2010/main">
        <mc:Choice Requires="p14">
          <p:contentPart r:id="rId349" p14:bwMode="auto">
            <p14:nvContentPartPr>
              <p14:cNvPr id="178" name="墨迹 177"/>
              <p14:cNvContentPartPr/>
              <p14:nvPr/>
            </p14:nvContentPartPr>
            <p14:xfrm>
              <a:off x="9922933" y="2446088"/>
              <a:ext cx="67734" cy="170780"/>
            </p14:xfrm>
          </p:contentPart>
        </mc:Choice>
        <mc:Fallback xmlns="">
          <p:pic>
            <p:nvPicPr>
              <p:cNvPr id="178" name="墨迹 177"/>
            </p:nvPicPr>
            <p:blipFill>
              <a:blip r:embed="rId350"/>
            </p:blipFill>
            <p:spPr>
              <a:xfrm>
                <a:off x="9922933" y="2446088"/>
                <a:ext cx="67734" cy="170780"/>
              </a:xfrm>
              <a:prstGeom prst="rect"/>
            </p:spPr>
          </p:pic>
        </mc:Fallback>
      </mc:AlternateContent>
      <mc:AlternateContent xmlns:mc="http://schemas.openxmlformats.org/markup-compatibility/2006" xmlns:p14="http://schemas.microsoft.com/office/powerpoint/2010/main">
        <mc:Choice Requires="p14">
          <p:contentPart r:id="rId351" p14:bwMode="auto">
            <p14:nvContentPartPr>
              <p14:cNvPr id="179" name="墨迹 178"/>
              <p14:cNvContentPartPr/>
              <p14:nvPr/>
            </p14:nvContentPartPr>
            <p14:xfrm>
              <a:off x="9948333" y="2363077"/>
              <a:ext cx="108126" cy="267891"/>
            </p14:xfrm>
          </p:contentPart>
        </mc:Choice>
        <mc:Fallback xmlns="">
          <p:pic>
            <p:nvPicPr>
              <p:cNvPr id="179" name="墨迹 178"/>
            </p:nvPicPr>
            <p:blipFill>
              <a:blip r:embed="rId352"/>
            </p:blipFill>
            <p:spPr>
              <a:xfrm>
                <a:off x="9948333" y="2363077"/>
                <a:ext cx="108126" cy="267891"/>
              </a:xfrm>
              <a:prstGeom prst="rect"/>
            </p:spPr>
          </p:pic>
        </mc:Fallback>
      </mc:AlternateContent>
      <mc:AlternateContent xmlns:mc="http://schemas.openxmlformats.org/markup-compatibility/2006" xmlns:p14="http://schemas.microsoft.com/office/powerpoint/2010/main">
        <mc:Choice Requires="p14">
          <p:contentPart r:id="rId353" p14:bwMode="auto">
            <p14:nvContentPartPr>
              <p14:cNvPr id="180" name="墨迹 179"/>
              <p14:cNvContentPartPr/>
              <p14:nvPr/>
            </p14:nvContentPartPr>
            <p14:xfrm>
              <a:off x="9635066" y="2334878"/>
              <a:ext cx="56444" cy="315829"/>
            </p14:xfrm>
          </p:contentPart>
        </mc:Choice>
        <mc:Fallback xmlns="">
          <p:pic>
            <p:nvPicPr>
              <p:cNvPr id="180" name="墨迹 179"/>
            </p:nvPicPr>
            <p:blipFill>
              <a:blip r:embed="rId354"/>
            </p:blipFill>
            <p:spPr>
              <a:xfrm>
                <a:off x="9635066" y="2334878"/>
                <a:ext cx="56444" cy="315829"/>
              </a:xfrm>
              <a:prstGeom prst="rect"/>
            </p:spPr>
          </p:pic>
        </mc:Fallback>
      </mc:AlternateContent>
      <mc:AlternateContent xmlns:mc="http://schemas.openxmlformats.org/markup-compatibility/2006" xmlns:p14="http://schemas.microsoft.com/office/powerpoint/2010/main">
        <mc:Choice Requires="p14">
          <p:contentPart r:id="rId355" p14:bwMode="auto">
            <p14:nvContentPartPr>
              <p14:cNvPr id="181" name="墨迹 180"/>
              <p14:cNvContentPartPr/>
              <p14:nvPr/>
            </p14:nvContentPartPr>
            <p14:xfrm>
              <a:off x="10141302" y="2363077"/>
              <a:ext cx="197379" cy="270710"/>
            </p14:xfrm>
          </p:contentPart>
        </mc:Choice>
        <mc:Fallback xmlns="">
          <p:pic>
            <p:nvPicPr>
              <p:cNvPr id="181" name="墨迹 180"/>
            </p:nvPicPr>
            <p:blipFill>
              <a:blip r:embed="rId356"/>
            </p:blipFill>
            <p:spPr>
              <a:xfrm>
                <a:off x="10141302" y="2363077"/>
                <a:ext cx="197379" cy="270710"/>
              </a:xfrm>
              <a:prstGeom prst="rect"/>
            </p:spPr>
          </p:pic>
        </mc:Fallback>
      </mc:AlternateContent>
      <mc:AlternateContent xmlns:mc="http://schemas.openxmlformats.org/markup-compatibility/2006" xmlns:p14="http://schemas.microsoft.com/office/powerpoint/2010/main">
        <mc:Choice Requires="p14">
          <p:contentPart r:id="rId357" p14:bwMode="auto">
            <p14:nvContentPartPr>
              <p14:cNvPr id="182" name="墨迹 181"/>
              <p14:cNvContentPartPr/>
              <p14:nvPr/>
            </p14:nvContentPartPr>
            <p14:xfrm>
              <a:off x="10385777" y="2394096"/>
              <a:ext cx="95955" cy="200213"/>
            </p14:xfrm>
          </p:contentPart>
        </mc:Choice>
        <mc:Fallback xmlns="">
          <p:pic>
            <p:nvPicPr>
              <p:cNvPr id="182" name="墨迹 181"/>
            </p:nvPicPr>
            <p:blipFill>
              <a:blip r:embed="rId358"/>
            </p:blipFill>
            <p:spPr>
              <a:xfrm>
                <a:off x="10385777" y="2394096"/>
                <a:ext cx="95955" cy="200213"/>
              </a:xfrm>
              <a:prstGeom prst="rect"/>
            </p:spPr>
          </p:pic>
        </mc:Fallback>
      </mc:AlternateContent>
      <mc:AlternateContent xmlns:mc="http://schemas.openxmlformats.org/markup-compatibility/2006" xmlns:p14="http://schemas.microsoft.com/office/powerpoint/2010/main">
        <mc:Choice Requires="p14">
          <p:contentPart r:id="rId359" p14:bwMode="auto">
            <p14:nvContentPartPr>
              <p14:cNvPr id="183" name="墨迹 182"/>
              <p14:cNvContentPartPr/>
              <p14:nvPr/>
            </p14:nvContentPartPr>
            <p14:xfrm>
              <a:off x="10483673" y="2396916"/>
              <a:ext cx="99661" cy="201094"/>
            </p14:xfrm>
          </p:contentPart>
        </mc:Choice>
        <mc:Fallback xmlns="">
          <p:pic>
            <p:nvPicPr>
              <p:cNvPr id="183" name="墨迹 182"/>
            </p:nvPicPr>
            <p:blipFill>
              <a:blip r:embed="rId360"/>
            </p:blipFill>
            <p:spPr>
              <a:xfrm>
                <a:off x="10483673" y="2396916"/>
                <a:ext cx="99661" cy="201094"/>
              </a:xfrm>
              <a:prstGeom prst="rect"/>
            </p:spPr>
          </p:pic>
        </mc:Fallback>
      </mc:AlternateContent>
      <mc:AlternateContent xmlns:mc="http://schemas.openxmlformats.org/markup-compatibility/2006" xmlns:p14="http://schemas.microsoft.com/office/powerpoint/2010/main">
        <mc:Choice Requires="p14">
          <p:contentPart r:id="rId361" p14:bwMode="auto">
            <p14:nvContentPartPr>
              <p14:cNvPr id="184" name="墨迹 183"/>
              <p14:cNvContentPartPr/>
              <p14:nvPr/>
            </p14:nvContentPartPr>
            <p14:xfrm>
              <a:off x="10476088" y="2425115"/>
              <a:ext cx="146756" cy="273530"/>
            </p14:xfrm>
          </p:contentPart>
        </mc:Choice>
        <mc:Fallback xmlns="">
          <p:pic>
            <p:nvPicPr>
              <p:cNvPr id="184" name="墨迹 183"/>
            </p:nvPicPr>
            <p:blipFill>
              <a:blip r:embed="rId362"/>
            </p:blipFill>
            <p:spPr>
              <a:xfrm>
                <a:off x="10476088" y="2425115"/>
                <a:ext cx="146756" cy="273530"/>
              </a:xfrm>
              <a:prstGeom prst="rect"/>
            </p:spPr>
          </p:pic>
        </mc:Fallback>
      </mc:AlternateContent>
      <mc:AlternateContent xmlns:mc="http://schemas.openxmlformats.org/markup-compatibility/2006" xmlns:p14="http://schemas.microsoft.com/office/powerpoint/2010/main">
        <mc:Choice Requires="p14">
          <p:contentPart r:id="rId363" p14:bwMode="auto">
            <p14:nvContentPartPr>
              <p14:cNvPr id="185" name="墨迹 184"/>
              <p14:cNvContentPartPr/>
              <p14:nvPr/>
            </p14:nvContentPartPr>
            <p14:xfrm>
              <a:off x="9561688" y="2355675"/>
              <a:ext cx="135467" cy="227354"/>
            </p14:xfrm>
          </p:contentPart>
        </mc:Choice>
        <mc:Fallback xmlns="">
          <p:pic>
            <p:nvPicPr>
              <p:cNvPr id="185" name="墨迹 184"/>
            </p:nvPicPr>
            <p:blipFill>
              <a:blip r:embed="rId364"/>
            </p:blipFill>
            <p:spPr>
              <a:xfrm>
                <a:off x="9561688" y="2355675"/>
                <a:ext cx="135467" cy="227354"/>
              </a:xfrm>
              <a:prstGeom prst="rect"/>
            </p:spPr>
          </p:pic>
        </mc:Fallback>
      </mc:AlternateContent>
      <mc:AlternateContent xmlns:mc="http://schemas.openxmlformats.org/markup-compatibility/2006" xmlns:p14="http://schemas.microsoft.com/office/powerpoint/2010/main">
        <mc:Choice Requires="p14">
          <p:contentPart r:id="rId365" p14:bwMode="auto">
            <p14:nvContentPartPr>
              <p14:cNvPr id="186" name="墨迹 185"/>
              <p14:cNvContentPartPr/>
              <p14:nvPr/>
            </p14:nvContentPartPr>
            <p14:xfrm>
              <a:off x="10686873" y="3426885"/>
              <a:ext cx="20638" cy="205147"/>
            </p14:xfrm>
          </p:contentPart>
        </mc:Choice>
        <mc:Fallback xmlns="">
          <p:pic>
            <p:nvPicPr>
              <p:cNvPr id="186" name="墨迹 185"/>
            </p:nvPicPr>
            <p:blipFill>
              <a:blip r:embed="rId366"/>
            </p:blipFill>
            <p:spPr>
              <a:xfrm>
                <a:off x="10686873" y="3426885"/>
                <a:ext cx="20638" cy="205147"/>
              </a:xfrm>
              <a:prstGeom prst="rect"/>
            </p:spPr>
          </p:pic>
        </mc:Fallback>
      </mc:AlternateContent>
      <mc:AlternateContent xmlns:mc="http://schemas.openxmlformats.org/markup-compatibility/2006" xmlns:p14="http://schemas.microsoft.com/office/powerpoint/2010/main">
        <mc:Choice Requires="p14">
          <p:contentPart r:id="rId367" p14:bwMode="auto">
            <p14:nvContentPartPr>
              <p14:cNvPr id="187" name="墨迹 186"/>
              <p14:cNvContentPartPr/>
              <p14:nvPr/>
            </p14:nvContentPartPr>
            <p14:xfrm>
              <a:off x="10713155" y="3348280"/>
              <a:ext cx="335139" cy="311775"/>
            </p14:xfrm>
          </p:contentPart>
        </mc:Choice>
        <mc:Fallback xmlns="">
          <p:pic>
            <p:nvPicPr>
              <p:cNvPr id="187" name="墨迹 186"/>
            </p:nvPicPr>
            <p:blipFill>
              <a:blip r:embed="rId368"/>
            </p:blipFill>
            <p:spPr>
              <a:xfrm>
                <a:off x="10713155" y="3348280"/>
                <a:ext cx="335139" cy="311775"/>
              </a:xfrm>
              <a:prstGeom prst="rect"/>
            </p:spPr>
          </p:pic>
        </mc:Fallback>
      </mc:AlternateContent>
      <mc:AlternateContent xmlns:mc="http://schemas.openxmlformats.org/markup-compatibility/2006" xmlns:p14="http://schemas.microsoft.com/office/powerpoint/2010/main">
        <mc:Choice Requires="p14">
          <p:contentPart r:id="rId369" p14:bwMode="auto">
            <p14:nvContentPartPr>
              <p14:cNvPr id="188" name="墨迹 187"/>
              <p14:cNvContentPartPr/>
              <p14:nvPr/>
            </p14:nvContentPartPr>
            <p14:xfrm>
              <a:off x="11108267" y="3368900"/>
              <a:ext cx="101600" cy="226650"/>
            </p14:xfrm>
          </p:contentPart>
        </mc:Choice>
        <mc:Fallback xmlns="">
          <p:pic>
            <p:nvPicPr>
              <p:cNvPr id="188" name="墨迹 187"/>
            </p:nvPicPr>
            <p:blipFill>
              <a:blip r:embed="rId370"/>
            </p:blipFill>
            <p:spPr>
              <a:xfrm>
                <a:off x="11108267" y="3368900"/>
                <a:ext cx="101600" cy="226650"/>
              </a:xfrm>
              <a:prstGeom prst="rect"/>
            </p:spPr>
          </p:pic>
        </mc:Fallback>
      </mc:AlternateContent>
      <mc:AlternateContent xmlns:mc="http://schemas.openxmlformats.org/markup-compatibility/2006" xmlns:p14="http://schemas.microsoft.com/office/powerpoint/2010/main">
        <mc:Choice Requires="p14">
          <p:contentPart r:id="rId371" p14:bwMode="auto">
            <p14:nvContentPartPr>
              <p14:cNvPr id="189" name="墨迹 188"/>
              <p14:cNvContentPartPr/>
              <p14:nvPr/>
            </p14:nvContentPartPr>
            <p14:xfrm>
              <a:off x="11211982" y="3417720"/>
              <a:ext cx="127706" cy="152275"/>
            </p14:xfrm>
          </p:contentPart>
        </mc:Choice>
        <mc:Fallback xmlns="">
          <p:pic>
            <p:nvPicPr>
              <p:cNvPr id="189" name="墨迹 188"/>
            </p:nvPicPr>
            <p:blipFill>
              <a:blip r:embed="rId372"/>
            </p:blipFill>
            <p:spPr>
              <a:xfrm>
                <a:off x="11211982" y="3417720"/>
                <a:ext cx="127706" cy="152275"/>
              </a:xfrm>
              <a:prstGeom prst="rect"/>
            </p:spPr>
          </p:pic>
        </mc:Fallback>
      </mc:AlternateContent>
      <mc:AlternateContent xmlns:mc="http://schemas.openxmlformats.org/markup-compatibility/2006" xmlns:p14="http://schemas.microsoft.com/office/powerpoint/2010/main">
        <mc:Choice Requires="p14">
          <p:contentPart r:id="rId373" p14:bwMode="auto">
            <p14:nvContentPartPr>
              <p14:cNvPr id="190" name="墨迹 189"/>
              <p14:cNvContentPartPr/>
              <p14:nvPr/>
            </p14:nvContentPartPr>
            <p14:xfrm>
              <a:off x="11226800" y="3426003"/>
              <a:ext cx="141111" cy="313186"/>
            </p14:xfrm>
          </p:contentPart>
        </mc:Choice>
        <mc:Fallback xmlns="">
          <p:pic>
            <p:nvPicPr>
              <p:cNvPr id="190" name="墨迹 189"/>
            </p:nvPicPr>
            <p:blipFill>
              <a:blip r:embed="rId374"/>
            </p:blipFill>
            <p:spPr>
              <a:xfrm>
                <a:off x="11226800" y="3426003"/>
                <a:ext cx="141111" cy="313186"/>
              </a:xfrm>
              <a:prstGeom prst="rect"/>
            </p:spPr>
          </p:pic>
        </mc:Fallback>
      </mc:AlternateContent>
      <mc:AlternateContent xmlns:mc="http://schemas.openxmlformats.org/markup-compatibility/2006" xmlns:p14="http://schemas.microsoft.com/office/powerpoint/2010/main">
        <mc:Choice Requires="p14">
          <p:contentPart r:id="rId375" p14:bwMode="auto">
            <p14:nvContentPartPr>
              <p14:cNvPr id="191" name="墨迹 190"/>
              <p14:cNvContentPartPr/>
              <p14:nvPr/>
            </p14:nvContentPartPr>
            <p14:xfrm>
              <a:off x="10506427" y="3734959"/>
              <a:ext cx="951794" cy="38068"/>
            </p14:xfrm>
          </p:contentPart>
        </mc:Choice>
        <mc:Fallback xmlns="">
          <p:pic>
            <p:nvPicPr>
              <p:cNvPr id="191" name="墨迹 190"/>
            </p:nvPicPr>
            <p:blipFill>
              <a:blip r:embed="rId376"/>
            </p:blipFill>
            <p:spPr>
              <a:xfrm>
                <a:off x="10506427" y="3734959"/>
                <a:ext cx="951794" cy="38068"/>
              </a:xfrm>
              <a:prstGeom prst="rect"/>
            </p:spPr>
          </p:pic>
        </mc:Fallback>
      </mc:AlternateContent>
      <mc:AlternateContent xmlns:mc="http://schemas.openxmlformats.org/markup-compatibility/2006" xmlns:p14="http://schemas.microsoft.com/office/powerpoint/2010/main">
        <mc:Choice Requires="p14">
          <p:contentPart r:id="rId377" p14:bwMode="auto">
            <p14:nvContentPartPr>
              <p14:cNvPr id="192" name="墨迹 191"/>
              <p14:cNvContentPartPr/>
              <p14:nvPr/>
            </p14:nvContentPartPr>
            <p14:xfrm>
              <a:off x="9420577" y="2210802"/>
              <a:ext cx="1326445" cy="507582"/>
            </p14:xfrm>
          </p:contentPart>
        </mc:Choice>
        <mc:Fallback xmlns="">
          <p:pic>
            <p:nvPicPr>
              <p:cNvPr id="192" name="墨迹 191"/>
            </p:nvPicPr>
            <p:blipFill>
              <a:blip r:embed="rId378"/>
            </p:blipFill>
            <p:spPr>
              <a:xfrm>
                <a:off x="9420577" y="2210802"/>
                <a:ext cx="1326445" cy="507582"/>
              </a:xfrm>
              <a:prstGeom prst="rect"/>
            </p:spPr>
          </p:pic>
        </mc:Fallback>
      </mc:AlternateContent>
      <mc:AlternateContent xmlns:mc="http://schemas.openxmlformats.org/markup-compatibility/2006" xmlns:p14="http://schemas.microsoft.com/office/powerpoint/2010/main">
        <mc:Choice Requires="p14">
          <p:contentPart r:id="rId379" p14:bwMode="auto">
            <p14:nvContentPartPr>
              <p14:cNvPr id="193" name="墨迹 192"/>
              <p14:cNvContentPartPr/>
              <p14:nvPr/>
            </p14:nvContentPartPr>
            <p14:xfrm>
              <a:off x="10615436" y="3256104"/>
              <a:ext cx="954264" cy="436028"/>
            </p14:xfrm>
          </p:contentPart>
        </mc:Choice>
        <mc:Fallback xmlns="">
          <p:pic>
            <p:nvPicPr>
              <p:cNvPr id="193" name="墨迹 192"/>
            </p:nvPicPr>
            <p:blipFill>
              <a:blip r:embed="rId380"/>
            </p:blipFill>
            <p:spPr>
              <a:xfrm>
                <a:off x="10615436" y="3256104"/>
                <a:ext cx="954264" cy="436028"/>
              </a:xfrm>
              <a:prstGeom prst="rect"/>
            </p:spPr>
          </p:pic>
        </mc:Fallback>
      </mc:AlternateContent>
      <mc:AlternateContent xmlns:mc="http://schemas.openxmlformats.org/markup-compatibility/2006" xmlns:p14="http://schemas.microsoft.com/office/powerpoint/2010/main">
        <mc:Choice Requires="p14">
          <p:contentPart r:id="rId381" p14:bwMode="auto">
            <p14:nvContentPartPr>
              <p14:cNvPr id="194" name="墨迹 193"/>
              <p14:cNvContentPartPr/>
              <p14:nvPr/>
            </p14:nvContentPartPr>
            <p14:xfrm>
              <a:off x="2865613" y="5557320"/>
              <a:ext cx="185209" cy="54283"/>
            </p14:xfrm>
          </p:contentPart>
        </mc:Choice>
        <mc:Fallback xmlns="">
          <p:pic>
            <p:nvPicPr>
              <p:cNvPr id="194" name="墨迹 193"/>
            </p:nvPicPr>
            <p:blipFill>
              <a:blip r:embed="rId382"/>
            </p:blipFill>
            <p:spPr>
              <a:xfrm>
                <a:off x="2865613" y="5557320"/>
                <a:ext cx="185209" cy="54283"/>
              </a:xfrm>
              <a:prstGeom prst="rect"/>
            </p:spPr>
          </p:pic>
        </mc:Fallback>
      </mc:AlternateContent>
      <mc:AlternateContent xmlns:mc="http://schemas.openxmlformats.org/markup-compatibility/2006" xmlns:p14="http://schemas.microsoft.com/office/powerpoint/2010/main">
        <mc:Choice Requires="p14">
          <p:contentPart r:id="rId383" p14:bwMode="auto">
            <p14:nvContentPartPr>
              <p14:cNvPr id="195" name="墨迹 194"/>
              <p14:cNvContentPartPr/>
              <p14:nvPr/>
            </p14:nvContentPartPr>
            <p14:xfrm>
              <a:off x="2985911" y="5651082"/>
              <a:ext cx="16933" cy="287630"/>
            </p14:xfrm>
          </p:contentPart>
        </mc:Choice>
        <mc:Fallback xmlns="">
          <p:pic>
            <p:nvPicPr>
              <p:cNvPr id="195" name="墨迹 194"/>
            </p:nvPicPr>
            <p:blipFill>
              <a:blip r:embed="rId384"/>
            </p:blipFill>
            <p:spPr>
              <a:xfrm>
                <a:off x="2985911" y="5651082"/>
                <a:ext cx="16933" cy="287630"/>
              </a:xfrm>
              <a:prstGeom prst="rect"/>
            </p:spPr>
          </p:pic>
        </mc:Fallback>
      </mc:AlternateContent>
      <mc:AlternateContent xmlns:mc="http://schemas.openxmlformats.org/markup-compatibility/2006" xmlns:p14="http://schemas.microsoft.com/office/powerpoint/2010/main">
        <mc:Choice Requires="p14">
          <p:contentPart r:id="rId385" p14:bwMode="auto">
            <p14:nvContentPartPr>
              <p14:cNvPr id="196" name="墨迹 195"/>
              <p14:cNvContentPartPr/>
              <p14:nvPr/>
            </p14:nvContentPartPr>
            <p14:xfrm>
              <a:off x="3070577" y="5769518"/>
              <a:ext cx="5645" cy="194573"/>
            </p14:xfrm>
          </p:contentPart>
        </mc:Choice>
        <mc:Fallback xmlns="">
          <p:pic>
            <p:nvPicPr>
              <p:cNvPr id="196" name="墨迹 195"/>
            </p:nvPicPr>
            <p:blipFill>
              <a:blip r:embed="rId386"/>
            </p:blipFill>
            <p:spPr>
              <a:xfrm>
                <a:off x="3070577" y="5769518"/>
                <a:ext cx="5645" cy="194573"/>
              </a:xfrm>
              <a:prstGeom prst="rect"/>
            </p:spPr>
          </p:pic>
        </mc:Fallback>
      </mc:AlternateContent>
      <mc:AlternateContent xmlns:mc="http://schemas.openxmlformats.org/markup-compatibility/2006" xmlns:p14="http://schemas.microsoft.com/office/powerpoint/2010/main">
        <mc:Choice Requires="p14">
          <p:contentPart r:id="rId387" p14:bwMode="auto">
            <p14:nvContentPartPr>
              <p14:cNvPr id="197" name="墨迹 196"/>
              <p14:cNvContentPartPr/>
              <p14:nvPr/>
            </p14:nvContentPartPr>
            <p14:xfrm>
              <a:off x="3121377" y="5620768"/>
              <a:ext cx="25400" cy="86712"/>
            </p14:xfrm>
          </p:contentPart>
        </mc:Choice>
        <mc:Fallback xmlns="">
          <p:pic>
            <p:nvPicPr>
              <p:cNvPr id="197" name="墨迹 196"/>
            </p:nvPicPr>
            <p:blipFill>
              <a:blip r:embed="rId388"/>
            </p:blipFill>
            <p:spPr>
              <a:xfrm>
                <a:off x="3121377" y="5620768"/>
                <a:ext cx="25400" cy="86712"/>
              </a:xfrm>
              <a:prstGeom prst="rect"/>
            </p:spPr>
          </p:pic>
        </mc:Fallback>
      </mc:AlternateContent>
      <mc:AlternateContent xmlns:mc="http://schemas.openxmlformats.org/markup-compatibility/2006" xmlns:p14="http://schemas.microsoft.com/office/powerpoint/2010/main">
        <mc:Choice Requires="p14">
          <p:contentPart r:id="rId389" p14:bwMode="auto">
            <p14:nvContentPartPr>
              <p14:cNvPr id="198" name="墨迹 197"/>
              <p14:cNvContentPartPr/>
              <p14:nvPr/>
            </p14:nvContentPartPr>
            <p14:xfrm>
              <a:off x="3228622" y="5690560"/>
              <a:ext cx="95955" cy="212021"/>
            </p14:xfrm>
          </p:contentPart>
        </mc:Choice>
        <mc:Fallback xmlns="">
          <p:pic>
            <p:nvPicPr>
              <p:cNvPr id="198" name="墨迹 197"/>
            </p:nvPicPr>
            <p:blipFill>
              <a:blip r:embed="rId390"/>
            </p:blipFill>
            <p:spPr>
              <a:xfrm>
                <a:off x="3228622" y="5690560"/>
                <a:ext cx="95955" cy="212021"/>
              </a:xfrm>
              <a:prstGeom prst="rect"/>
            </p:spPr>
          </p:pic>
        </mc:Fallback>
      </mc:AlternateContent>
      <mc:AlternateContent xmlns:mc="http://schemas.openxmlformats.org/markup-compatibility/2006" xmlns:p14="http://schemas.microsoft.com/office/powerpoint/2010/main">
        <mc:Choice Requires="p14">
          <p:contentPart r:id="rId391" p14:bwMode="auto">
            <p14:nvContentPartPr>
              <p14:cNvPr id="199" name="墨迹 198"/>
              <p14:cNvContentPartPr/>
              <p14:nvPr/>
            </p14:nvContentPartPr>
            <p14:xfrm>
              <a:off x="3414888" y="5617243"/>
              <a:ext cx="79023" cy="319177"/>
            </p14:xfrm>
          </p:contentPart>
        </mc:Choice>
        <mc:Fallback xmlns="">
          <p:pic>
            <p:nvPicPr>
              <p:cNvPr id="199" name="墨迹 198"/>
            </p:nvPicPr>
            <p:blipFill>
              <a:blip r:embed="rId392"/>
            </p:blipFill>
            <p:spPr>
              <a:xfrm>
                <a:off x="3414888" y="5617243"/>
                <a:ext cx="79023" cy="319177"/>
              </a:xfrm>
              <a:prstGeom prst="rect"/>
            </p:spPr>
          </p:pic>
        </mc:Fallback>
      </mc:AlternateContent>
      <mc:AlternateContent xmlns:mc="http://schemas.openxmlformats.org/markup-compatibility/2006" xmlns:p14="http://schemas.microsoft.com/office/powerpoint/2010/main">
        <mc:Choice Requires="p14">
          <p:contentPart r:id="rId393" p14:bwMode="auto">
            <p14:nvContentPartPr>
              <p14:cNvPr id="200" name="墨迹 199"/>
              <p14:cNvContentPartPr/>
              <p14:nvPr/>
            </p14:nvContentPartPr>
            <p14:xfrm>
              <a:off x="3569934" y="5625174"/>
              <a:ext cx="90488" cy="248680"/>
            </p14:xfrm>
          </p:contentPart>
        </mc:Choice>
        <mc:Fallback xmlns="">
          <p:pic>
            <p:nvPicPr>
              <p:cNvPr id="200" name="墨迹 199"/>
            </p:nvPicPr>
            <p:blipFill>
              <a:blip r:embed="rId394"/>
            </p:blipFill>
            <p:spPr>
              <a:xfrm>
                <a:off x="3569934" y="5625174"/>
                <a:ext cx="90488" cy="248680"/>
              </a:xfrm>
              <a:prstGeom prst="rect"/>
            </p:spPr>
          </p:pic>
        </mc:Fallback>
      </mc:AlternateContent>
      <mc:AlternateContent xmlns:mc="http://schemas.openxmlformats.org/markup-compatibility/2006" xmlns:p14="http://schemas.microsoft.com/office/powerpoint/2010/main">
        <mc:Choice Requires="p14">
          <p:contentPart r:id="rId395" p14:bwMode="auto">
            <p14:nvContentPartPr>
              <p14:cNvPr id="201" name="墨迹 200"/>
              <p14:cNvContentPartPr/>
              <p14:nvPr/>
            </p14:nvContentPartPr>
            <p14:xfrm>
              <a:off x="3702755" y="5668001"/>
              <a:ext cx="121356" cy="157915"/>
            </p14:xfrm>
          </p:contentPart>
        </mc:Choice>
        <mc:Fallback xmlns="">
          <p:pic>
            <p:nvPicPr>
              <p:cNvPr id="201" name="墨迹 200"/>
            </p:nvPicPr>
            <p:blipFill>
              <a:blip r:embed="rId396"/>
            </p:blipFill>
            <p:spPr>
              <a:xfrm>
                <a:off x="3702755" y="5668001"/>
                <a:ext cx="121356" cy="157915"/>
              </a:xfrm>
              <a:prstGeom prst="rect"/>
            </p:spPr>
          </p:pic>
        </mc:Fallback>
      </mc:AlternateContent>
      <mc:AlternateContent xmlns:mc="http://schemas.openxmlformats.org/markup-compatibility/2006" xmlns:p14="http://schemas.microsoft.com/office/powerpoint/2010/main">
        <mc:Choice Requires="p14">
          <p:contentPart r:id="rId397" p14:bwMode="auto">
            <p14:nvContentPartPr>
              <p14:cNvPr id="202" name="墨迹 201"/>
              <p14:cNvContentPartPr/>
              <p14:nvPr/>
            </p14:nvContentPartPr>
            <p14:xfrm>
              <a:off x="3739444" y="5715235"/>
              <a:ext cx="59267" cy="367292"/>
            </p14:xfrm>
          </p:contentPart>
        </mc:Choice>
        <mc:Fallback xmlns="">
          <p:pic>
            <p:nvPicPr>
              <p:cNvPr id="202" name="墨迹 201"/>
            </p:nvPicPr>
            <p:blipFill>
              <a:blip r:embed="rId398"/>
            </p:blipFill>
            <p:spPr>
              <a:xfrm>
                <a:off x="3739444" y="5715235"/>
                <a:ext cx="59267" cy="367292"/>
              </a:xfrm>
              <a:prstGeom prst="rect"/>
            </p:spPr>
          </p:pic>
        </mc:Fallback>
      </mc:AlternateContent>
      <mc:AlternateContent xmlns:mc="http://schemas.openxmlformats.org/markup-compatibility/2006" xmlns:p14="http://schemas.microsoft.com/office/powerpoint/2010/main">
        <mc:Choice Requires="p14">
          <p:contentPart r:id="rId399" p14:bwMode="auto">
            <p14:nvContentPartPr>
              <p14:cNvPr id="203" name="墨迹 202"/>
              <p14:cNvContentPartPr/>
              <p14:nvPr/>
            </p14:nvContentPartPr>
            <p14:xfrm>
              <a:off x="3965222" y="5730039"/>
              <a:ext cx="245533" cy="16919"/>
            </p14:xfrm>
          </p:contentPart>
        </mc:Choice>
        <mc:Fallback xmlns="">
          <p:pic>
            <p:nvPicPr>
              <p:cNvPr id="203" name="墨迹 202"/>
            </p:nvPicPr>
            <p:blipFill>
              <a:blip r:embed="rId400"/>
            </p:blipFill>
            <p:spPr>
              <a:xfrm>
                <a:off x="3965222" y="5730039"/>
                <a:ext cx="245533" cy="16919"/>
              </a:xfrm>
              <a:prstGeom prst="rect"/>
            </p:spPr>
          </p:pic>
        </mc:Fallback>
      </mc:AlternateContent>
      <mc:AlternateContent xmlns:mc="http://schemas.openxmlformats.org/markup-compatibility/2006" xmlns:p14="http://schemas.microsoft.com/office/powerpoint/2010/main">
        <mc:Choice Requires="p14">
          <p:contentPart r:id="rId401" p14:bwMode="auto">
            <p14:nvContentPartPr>
              <p14:cNvPr id="204" name="墨迹 203"/>
              <p14:cNvContentPartPr/>
              <p14:nvPr/>
            </p14:nvContentPartPr>
            <p14:xfrm>
              <a:off x="4109155" y="5621473"/>
              <a:ext cx="31045" cy="297499"/>
            </p14:xfrm>
          </p:contentPart>
        </mc:Choice>
        <mc:Fallback xmlns="">
          <p:pic>
            <p:nvPicPr>
              <p:cNvPr id="204" name="墨迹 203"/>
            </p:nvPicPr>
            <p:blipFill>
              <a:blip r:embed="rId402"/>
            </p:blipFill>
            <p:spPr>
              <a:xfrm>
                <a:off x="4109155" y="5621473"/>
                <a:ext cx="31045" cy="297499"/>
              </a:xfrm>
              <a:prstGeom prst="rect"/>
            </p:spPr>
          </p:pic>
        </mc:Fallback>
      </mc:AlternateContent>
      <mc:AlternateContent xmlns:mc="http://schemas.openxmlformats.org/markup-compatibility/2006" xmlns:p14="http://schemas.microsoft.com/office/powerpoint/2010/main">
        <mc:Choice Requires="p14">
          <p:contentPart r:id="rId403" p14:bwMode="auto">
            <p14:nvContentPartPr>
              <p14:cNvPr id="205" name="墨迹 204"/>
              <p14:cNvContentPartPr/>
              <p14:nvPr/>
            </p14:nvContentPartPr>
            <p14:xfrm>
              <a:off x="4567766" y="5613718"/>
              <a:ext cx="108656" cy="240397"/>
            </p14:xfrm>
          </p:contentPart>
        </mc:Choice>
        <mc:Fallback xmlns="">
          <p:pic>
            <p:nvPicPr>
              <p:cNvPr id="205" name="墨迹 204"/>
            </p:nvPicPr>
            <p:blipFill>
              <a:blip r:embed="rId404"/>
            </p:blipFill>
            <p:spPr>
              <a:xfrm>
                <a:off x="4567766" y="5613718"/>
                <a:ext cx="108656" cy="240397"/>
              </a:xfrm>
              <a:prstGeom prst="rect"/>
            </p:spPr>
          </p:pic>
        </mc:Fallback>
      </mc:AlternateContent>
      <mc:AlternateContent xmlns:mc="http://schemas.openxmlformats.org/markup-compatibility/2006" xmlns:p14="http://schemas.microsoft.com/office/powerpoint/2010/main">
        <mc:Choice Requires="p14">
          <p:contentPart r:id="rId405" p14:bwMode="auto">
            <p14:nvContentPartPr>
              <p14:cNvPr id="206" name="墨迹 205"/>
              <p14:cNvContentPartPr/>
              <p14:nvPr/>
            </p14:nvContentPartPr>
            <p14:xfrm>
              <a:off x="4701822" y="5673641"/>
              <a:ext cx="133526" cy="145224"/>
            </p14:xfrm>
          </p:contentPart>
        </mc:Choice>
        <mc:Fallback xmlns="">
          <p:pic>
            <p:nvPicPr>
              <p:cNvPr id="206" name="墨迹 205"/>
            </p:nvPicPr>
            <p:blipFill>
              <a:blip r:embed="rId406"/>
            </p:blipFill>
            <p:spPr>
              <a:xfrm>
                <a:off x="4701822" y="5673641"/>
                <a:ext cx="133526" cy="145224"/>
              </a:xfrm>
              <a:prstGeom prst="rect"/>
            </p:spPr>
          </p:pic>
        </mc:Fallback>
      </mc:AlternateContent>
      <mc:AlternateContent xmlns:mc="http://schemas.openxmlformats.org/markup-compatibility/2006" xmlns:p14="http://schemas.microsoft.com/office/powerpoint/2010/main">
        <mc:Choice Requires="p14">
          <p:contentPart r:id="rId407" p14:bwMode="auto">
            <p14:nvContentPartPr>
              <p14:cNvPr id="207" name="墨迹 206"/>
              <p14:cNvContentPartPr/>
              <p14:nvPr/>
            </p14:nvContentPartPr>
            <p14:xfrm>
              <a:off x="4744155" y="5609488"/>
              <a:ext cx="112889" cy="191049"/>
            </p14:xfrm>
          </p:contentPart>
        </mc:Choice>
        <mc:Fallback xmlns="">
          <p:pic>
            <p:nvPicPr>
              <p:cNvPr id="207" name="墨迹 206"/>
            </p:nvPicPr>
            <p:blipFill>
              <a:blip r:embed="rId408"/>
            </p:blipFill>
            <p:spPr>
              <a:xfrm>
                <a:off x="4744155" y="5609488"/>
                <a:ext cx="112889" cy="191049"/>
              </a:xfrm>
              <a:prstGeom prst="rect"/>
            </p:spPr>
          </p:pic>
        </mc:Fallback>
      </mc:AlternateContent>
      <mc:AlternateContent xmlns:mc="http://schemas.openxmlformats.org/markup-compatibility/2006" xmlns:p14="http://schemas.microsoft.com/office/powerpoint/2010/main">
        <mc:Choice Requires="p14">
          <p:contentPart r:id="rId409" p14:bwMode="auto">
            <p14:nvContentPartPr>
              <p14:cNvPr id="208" name="墨迹 207"/>
              <p14:cNvContentPartPr/>
              <p14:nvPr/>
            </p14:nvContentPartPr>
            <p14:xfrm>
              <a:off x="4848577" y="5707480"/>
              <a:ext cx="180623" cy="5640"/>
            </p14:xfrm>
          </p:contentPart>
        </mc:Choice>
        <mc:Fallback xmlns="">
          <p:pic>
            <p:nvPicPr>
              <p:cNvPr id="208" name="墨迹 207"/>
            </p:nvPicPr>
            <p:blipFill>
              <a:blip r:embed="rId410"/>
            </p:blipFill>
            <p:spPr>
              <a:xfrm>
                <a:off x="4848577" y="5707480"/>
                <a:ext cx="180623" cy="5640"/>
              </a:xfrm>
              <a:prstGeom prst="rect"/>
            </p:spPr>
          </p:pic>
        </mc:Fallback>
      </mc:AlternateContent>
      <mc:AlternateContent xmlns:mc="http://schemas.openxmlformats.org/markup-compatibility/2006" xmlns:p14="http://schemas.microsoft.com/office/powerpoint/2010/main">
        <mc:Choice Requires="p14">
          <p:contentPart r:id="rId411" p14:bwMode="auto">
            <p14:nvContentPartPr>
              <p14:cNvPr id="209" name="墨迹 208"/>
              <p14:cNvContentPartPr/>
              <p14:nvPr/>
            </p14:nvContentPartPr>
            <p14:xfrm>
              <a:off x="4950177" y="5602438"/>
              <a:ext cx="28223" cy="251677"/>
            </p14:xfrm>
          </p:contentPart>
        </mc:Choice>
        <mc:Fallback xmlns="">
          <p:pic>
            <p:nvPicPr>
              <p:cNvPr id="209" name="墨迹 208"/>
            </p:nvPicPr>
            <p:blipFill>
              <a:blip r:embed="rId412"/>
            </p:blipFill>
            <p:spPr>
              <a:xfrm>
                <a:off x="4950177" y="5602438"/>
                <a:ext cx="28223" cy="251677"/>
              </a:xfrm>
              <a:prstGeom prst="rect"/>
            </p:spPr>
          </p:pic>
        </mc:Fallback>
      </mc:AlternateContent>
      <mc:AlternateContent xmlns:mc="http://schemas.openxmlformats.org/markup-compatibility/2006" xmlns:p14="http://schemas.microsoft.com/office/powerpoint/2010/main">
        <mc:Choice Requires="p14">
          <p:contentPart r:id="rId413" p14:bwMode="auto">
            <p14:nvContentPartPr>
              <p14:cNvPr id="210" name="墨迹 209"/>
              <p14:cNvContentPartPr/>
              <p14:nvPr/>
            </p14:nvContentPartPr>
            <p14:xfrm>
              <a:off x="5108222" y="5622178"/>
              <a:ext cx="16933" cy="181178"/>
            </p14:xfrm>
          </p:contentPart>
        </mc:Choice>
        <mc:Fallback xmlns="">
          <p:pic>
            <p:nvPicPr>
              <p:cNvPr id="210" name="墨迹 209"/>
            </p:nvPicPr>
            <p:blipFill>
              <a:blip r:embed="rId414"/>
            </p:blipFill>
            <p:spPr>
              <a:xfrm>
                <a:off x="5108222" y="5622178"/>
                <a:ext cx="16933" cy="181178"/>
              </a:xfrm>
              <a:prstGeom prst="rect"/>
            </p:spPr>
          </p:pic>
        </mc:Fallback>
      </mc:AlternateContent>
      <mc:AlternateContent xmlns:mc="http://schemas.openxmlformats.org/markup-compatibility/2006" xmlns:p14="http://schemas.microsoft.com/office/powerpoint/2010/main">
        <mc:Choice Requires="p14">
          <p:contentPart r:id="rId415" p14:bwMode="auto">
            <p14:nvContentPartPr>
              <p14:cNvPr id="211" name="墨迹 210"/>
              <p14:cNvContentPartPr/>
              <p14:nvPr/>
            </p14:nvContentPartPr>
            <p14:xfrm>
              <a:off x="5153377" y="5552033"/>
              <a:ext cx="144287" cy="296442"/>
            </p14:xfrm>
          </p:contentPart>
        </mc:Choice>
        <mc:Fallback xmlns="">
          <p:pic>
            <p:nvPicPr>
              <p:cNvPr id="211" name="墨迹 210"/>
            </p:nvPicPr>
            <p:blipFill>
              <a:blip r:embed="rId416"/>
            </p:blipFill>
            <p:spPr>
              <a:xfrm>
                <a:off x="5153377" y="5552033"/>
                <a:ext cx="144287" cy="296442"/>
              </a:xfrm>
              <a:prstGeom prst="rect"/>
            </p:spPr>
          </p:pic>
        </mc:Fallback>
      </mc:AlternateContent>
      <mc:AlternateContent xmlns:mc="http://schemas.openxmlformats.org/markup-compatibility/2006" xmlns:p14="http://schemas.microsoft.com/office/powerpoint/2010/main">
        <mc:Choice Requires="p14">
          <p:contentPart r:id="rId417" p14:bwMode="auto">
            <p14:nvContentPartPr>
              <p14:cNvPr id="212" name="墨迹 211"/>
              <p14:cNvContentPartPr/>
              <p14:nvPr/>
            </p14:nvContentPartPr>
            <p14:xfrm>
              <a:off x="5294488" y="5611603"/>
              <a:ext cx="48860" cy="200213"/>
            </p14:xfrm>
          </p:contentPart>
        </mc:Choice>
        <mc:Fallback xmlns="">
          <p:pic>
            <p:nvPicPr>
              <p:cNvPr id="212" name="墨迹 211"/>
            </p:nvPicPr>
            <p:blipFill>
              <a:blip r:embed="rId418"/>
            </p:blipFill>
            <p:spPr>
              <a:xfrm>
                <a:off x="5294488" y="5611603"/>
                <a:ext cx="48860" cy="200213"/>
              </a:xfrm>
              <a:prstGeom prst="rect"/>
            </p:spPr>
          </p:pic>
        </mc:Fallback>
      </mc:AlternateContent>
      <mc:AlternateContent xmlns:mc="http://schemas.openxmlformats.org/markup-compatibility/2006" xmlns:p14="http://schemas.microsoft.com/office/powerpoint/2010/main">
        <mc:Choice Requires="p14">
          <p:contentPart r:id="rId419" p14:bwMode="auto">
            <p14:nvContentPartPr>
              <p14:cNvPr id="213" name="墨迹 212"/>
              <p14:cNvContentPartPr/>
              <p14:nvPr/>
            </p14:nvContentPartPr>
            <p14:xfrm>
              <a:off x="5317066" y="5653902"/>
              <a:ext cx="129822" cy="53578"/>
            </p14:xfrm>
          </p:contentPart>
        </mc:Choice>
        <mc:Fallback xmlns="">
          <p:pic>
            <p:nvPicPr>
              <p:cNvPr id="213" name="墨迹 212"/>
            </p:nvPicPr>
            <p:blipFill>
              <a:blip r:embed="rId420"/>
            </p:blipFill>
            <p:spPr>
              <a:xfrm>
                <a:off x="5317066" y="5653902"/>
                <a:ext cx="129822" cy="53578"/>
              </a:xfrm>
              <a:prstGeom prst="rect"/>
            </p:spPr>
          </p:pic>
        </mc:Fallback>
      </mc:AlternateContent>
      <mc:AlternateContent xmlns:mc="http://schemas.openxmlformats.org/markup-compatibility/2006" xmlns:p14="http://schemas.microsoft.com/office/powerpoint/2010/main">
        <mc:Choice Requires="p14">
          <p:contentPart r:id="rId421" p14:bwMode="auto">
            <p14:nvContentPartPr>
              <p14:cNvPr id="214" name="墨迹 213"/>
              <p14:cNvContentPartPr/>
              <p14:nvPr/>
            </p14:nvContentPartPr>
            <p14:xfrm>
              <a:off x="5431896" y="5503389"/>
              <a:ext cx="13581" cy="412763"/>
            </p14:xfrm>
          </p:contentPart>
        </mc:Choice>
        <mc:Fallback xmlns="">
          <p:pic>
            <p:nvPicPr>
              <p:cNvPr id="214" name="墨迹 213"/>
            </p:nvPicPr>
            <p:blipFill>
              <a:blip r:embed="rId422"/>
            </p:blipFill>
            <p:spPr>
              <a:xfrm>
                <a:off x="5431896" y="5503389"/>
                <a:ext cx="13581" cy="412763"/>
              </a:xfrm>
              <a:prstGeom prst="rect"/>
            </p:spPr>
          </p:pic>
        </mc:Fallback>
      </mc:AlternateContent>
      <mc:AlternateContent xmlns:mc="http://schemas.openxmlformats.org/markup-compatibility/2006" xmlns:p14="http://schemas.microsoft.com/office/powerpoint/2010/main">
        <mc:Choice Requires="p14">
          <p:contentPart r:id="rId423" p14:bwMode="auto">
            <p14:nvContentPartPr>
              <p14:cNvPr id="215" name="墨迹 214"/>
              <p14:cNvContentPartPr/>
              <p14:nvPr/>
            </p14:nvContentPartPr>
            <p14:xfrm>
              <a:off x="5492044" y="5643679"/>
              <a:ext cx="285750" cy="129540"/>
            </p14:xfrm>
          </p:contentPart>
        </mc:Choice>
        <mc:Fallback xmlns="">
          <p:pic>
            <p:nvPicPr>
              <p:cNvPr id="215" name="墨迹 214"/>
            </p:nvPicPr>
            <p:blipFill>
              <a:blip r:embed="rId424"/>
            </p:blipFill>
            <p:spPr>
              <a:xfrm>
                <a:off x="5492044" y="5643679"/>
                <a:ext cx="285750" cy="129540"/>
              </a:xfrm>
              <a:prstGeom prst="rect"/>
            </p:spPr>
          </p:pic>
        </mc:Fallback>
      </mc:AlternateContent>
      <mc:AlternateContent xmlns:mc="http://schemas.openxmlformats.org/markup-compatibility/2006" xmlns:p14="http://schemas.microsoft.com/office/powerpoint/2010/main">
        <mc:Choice Requires="p14">
          <p:contentPart r:id="rId425" p14:bwMode="auto">
            <p14:nvContentPartPr>
              <p14:cNvPr id="216" name="墨迹 215"/>
              <p14:cNvContentPartPr/>
              <p14:nvPr/>
            </p14:nvContentPartPr>
            <p14:xfrm>
              <a:off x="5847644" y="5636101"/>
              <a:ext cx="294746" cy="20621"/>
            </p14:xfrm>
          </p:contentPart>
        </mc:Choice>
        <mc:Fallback xmlns="">
          <p:pic>
            <p:nvPicPr>
              <p:cNvPr id="216" name="墨迹 215"/>
            </p:nvPicPr>
            <p:blipFill>
              <a:blip r:embed="rId426"/>
            </p:blipFill>
            <p:spPr>
              <a:xfrm>
                <a:off x="5847644" y="5636101"/>
                <a:ext cx="294746" cy="20621"/>
              </a:xfrm>
              <a:prstGeom prst="rect"/>
            </p:spPr>
          </p:pic>
        </mc:Fallback>
      </mc:AlternateContent>
      <mc:AlternateContent xmlns:mc="http://schemas.openxmlformats.org/markup-compatibility/2006" xmlns:p14="http://schemas.microsoft.com/office/powerpoint/2010/main">
        <mc:Choice Requires="p14">
          <p:contentPart r:id="rId427" p14:bwMode="auto">
            <p14:nvContentPartPr>
              <p14:cNvPr id="217" name="墨迹 216"/>
              <p14:cNvContentPartPr/>
              <p14:nvPr/>
            </p14:nvContentPartPr>
            <p14:xfrm>
              <a:off x="5834944" y="5730039"/>
              <a:ext cx="283633" cy="5640"/>
            </p14:xfrm>
          </p:contentPart>
        </mc:Choice>
        <mc:Fallback xmlns="">
          <p:pic>
            <p:nvPicPr>
              <p:cNvPr id="217" name="墨迹 216"/>
            </p:nvPicPr>
            <p:blipFill>
              <a:blip r:embed="rId428"/>
            </p:blipFill>
            <p:spPr>
              <a:xfrm>
                <a:off x="5834944" y="5730039"/>
                <a:ext cx="283633" cy="5640"/>
              </a:xfrm>
              <a:prstGeom prst="rect"/>
            </p:spPr>
          </p:pic>
        </mc:Fallback>
      </mc:AlternateContent>
      <mc:AlternateContent xmlns:mc="http://schemas.openxmlformats.org/markup-compatibility/2006" xmlns:p14="http://schemas.microsoft.com/office/powerpoint/2010/main">
        <mc:Choice Requires="p14">
          <p:contentPart r:id="rId429" p14:bwMode="auto">
            <p14:nvContentPartPr>
              <p14:cNvPr id="218" name="墨迹 217"/>
              <p14:cNvContentPartPr/>
              <p14:nvPr/>
            </p14:nvContentPartPr>
            <p14:xfrm>
              <a:off x="5962473" y="5442938"/>
              <a:ext cx="110949" cy="157386"/>
            </p14:xfrm>
          </p:contentPart>
        </mc:Choice>
        <mc:Fallback xmlns="">
          <p:pic>
            <p:nvPicPr>
              <p:cNvPr id="218" name="墨迹 217"/>
            </p:nvPicPr>
            <p:blipFill>
              <a:blip r:embed="rId430"/>
            </p:blipFill>
            <p:spPr>
              <a:xfrm>
                <a:off x="5962473" y="5442938"/>
                <a:ext cx="110949" cy="157386"/>
              </a:xfrm>
              <a:prstGeom prst="rect"/>
            </p:spPr>
          </p:pic>
        </mc:Fallback>
      </mc:AlternateContent>
      <mc:AlternateContent xmlns:mc="http://schemas.openxmlformats.org/markup-compatibility/2006" xmlns:p14="http://schemas.microsoft.com/office/powerpoint/2010/main">
        <mc:Choice Requires="p14">
          <p:contentPart r:id="rId431" p14:bwMode="auto">
            <p14:nvContentPartPr>
              <p14:cNvPr id="219" name="墨迹 218"/>
              <p14:cNvContentPartPr/>
              <p14:nvPr/>
            </p14:nvContentPartPr>
            <p14:xfrm>
              <a:off x="6254044" y="5510087"/>
              <a:ext cx="173037" cy="22559"/>
            </p14:xfrm>
          </p:contentPart>
        </mc:Choice>
        <mc:Fallback xmlns="">
          <p:pic>
            <p:nvPicPr>
              <p:cNvPr id="219" name="墨迹 218"/>
            </p:nvPicPr>
            <p:blipFill>
              <a:blip r:embed="rId432"/>
            </p:blipFill>
            <p:spPr>
              <a:xfrm>
                <a:off x="6254044" y="5510087"/>
                <a:ext cx="173037" cy="22559"/>
              </a:xfrm>
              <a:prstGeom prst="rect"/>
            </p:spPr>
          </p:pic>
        </mc:Fallback>
      </mc:AlternateContent>
      <mc:AlternateContent xmlns:mc="http://schemas.openxmlformats.org/markup-compatibility/2006" xmlns:p14="http://schemas.microsoft.com/office/powerpoint/2010/main">
        <mc:Choice Requires="p14">
          <p:contentPart r:id="rId433" p14:bwMode="auto">
            <p14:nvContentPartPr>
              <p14:cNvPr id="220" name="墨迹 219"/>
              <p14:cNvContentPartPr/>
              <p14:nvPr/>
            </p14:nvContentPartPr>
            <p14:xfrm>
              <a:off x="6327422" y="5572125"/>
              <a:ext cx="33866" cy="242511"/>
            </p14:xfrm>
          </p:contentPart>
        </mc:Choice>
        <mc:Fallback xmlns="">
          <p:pic>
            <p:nvPicPr>
              <p:cNvPr id="220" name="墨迹 219"/>
            </p:nvPicPr>
            <p:blipFill>
              <a:blip r:embed="rId434"/>
            </p:blipFill>
            <p:spPr>
              <a:xfrm>
                <a:off x="6327422" y="5572125"/>
                <a:ext cx="33866" cy="242511"/>
              </a:xfrm>
              <a:prstGeom prst="rect"/>
            </p:spPr>
          </p:pic>
        </mc:Fallback>
      </mc:AlternateContent>
      <mc:AlternateContent xmlns:mc="http://schemas.openxmlformats.org/markup-compatibility/2006" xmlns:p14="http://schemas.microsoft.com/office/powerpoint/2010/main">
        <mc:Choice Requires="p14">
          <p:contentPart r:id="rId435" p14:bwMode="auto">
            <p14:nvContentPartPr>
              <p14:cNvPr id="221" name="墨迹 220"/>
              <p14:cNvContentPartPr/>
              <p14:nvPr/>
            </p14:nvContentPartPr>
            <p14:xfrm>
              <a:off x="6420555" y="5683511"/>
              <a:ext cx="8467" cy="117026"/>
            </p14:xfrm>
          </p:contentPart>
        </mc:Choice>
        <mc:Fallback xmlns="">
          <p:pic>
            <p:nvPicPr>
              <p:cNvPr id="221" name="墨迹 220"/>
            </p:nvPicPr>
            <p:blipFill>
              <a:blip r:embed="rId436"/>
            </p:blipFill>
            <p:spPr>
              <a:xfrm>
                <a:off x="6420555" y="5683511"/>
                <a:ext cx="8467" cy="117026"/>
              </a:xfrm>
              <a:prstGeom prst="rect"/>
            </p:spPr>
          </p:pic>
        </mc:Fallback>
      </mc:AlternateContent>
      <mc:AlternateContent xmlns:mc="http://schemas.openxmlformats.org/markup-compatibility/2006" xmlns:p14="http://schemas.microsoft.com/office/powerpoint/2010/main">
        <mc:Choice Requires="p14">
          <p:contentPart r:id="rId437" p14:bwMode="auto">
            <p14:nvContentPartPr>
              <p14:cNvPr id="222" name="墨迹 221"/>
              <p14:cNvContentPartPr/>
              <p14:nvPr/>
            </p14:nvContentPartPr>
            <p14:xfrm>
              <a:off x="6445955" y="5521366"/>
              <a:ext cx="16934" cy="90237"/>
            </p14:xfrm>
          </p:contentPart>
        </mc:Choice>
        <mc:Fallback xmlns="">
          <p:pic>
            <p:nvPicPr>
              <p:cNvPr id="222" name="墨迹 221"/>
            </p:nvPicPr>
            <p:blipFill>
              <a:blip r:embed="rId438"/>
            </p:blipFill>
            <p:spPr>
              <a:xfrm>
                <a:off x="6445955" y="5521366"/>
                <a:ext cx="16934" cy="90237"/>
              </a:xfrm>
              <a:prstGeom prst="rect"/>
            </p:spPr>
          </p:pic>
        </mc:Fallback>
      </mc:AlternateContent>
      <mc:AlternateContent xmlns:mc="http://schemas.openxmlformats.org/markup-compatibility/2006" xmlns:p14="http://schemas.microsoft.com/office/powerpoint/2010/main">
        <mc:Choice Requires="p14">
          <p:contentPart r:id="rId439" p14:bwMode="auto">
            <p14:nvContentPartPr>
              <p14:cNvPr id="223" name="墨迹 222"/>
              <p14:cNvContentPartPr/>
              <p14:nvPr/>
            </p14:nvContentPartPr>
            <p14:xfrm>
              <a:off x="6536266" y="5563312"/>
              <a:ext cx="118534" cy="237929"/>
            </p14:xfrm>
          </p:contentPart>
        </mc:Choice>
        <mc:Fallback xmlns="">
          <p:pic>
            <p:nvPicPr>
              <p:cNvPr id="223" name="墨迹 222"/>
            </p:nvPicPr>
            <p:blipFill>
              <a:blip r:embed="rId440"/>
            </p:blipFill>
            <p:spPr>
              <a:xfrm>
                <a:off x="6536266" y="5563312"/>
                <a:ext cx="118534" cy="237929"/>
              </a:xfrm>
              <a:prstGeom prst="rect"/>
            </p:spPr>
          </p:pic>
        </mc:Fallback>
      </mc:AlternateContent>
      <mc:AlternateContent xmlns:mc="http://schemas.openxmlformats.org/markup-compatibility/2006" xmlns:p14="http://schemas.microsoft.com/office/powerpoint/2010/main">
        <mc:Choice Requires="p14">
          <p:contentPart r:id="rId441" p14:bwMode="auto">
            <p14:nvContentPartPr>
              <p14:cNvPr id="224" name="墨迹 223"/>
              <p14:cNvContentPartPr/>
              <p14:nvPr/>
            </p14:nvContentPartPr>
            <p14:xfrm>
              <a:off x="6756928" y="5724399"/>
              <a:ext cx="120827" cy="87417"/>
            </p14:xfrm>
          </p:contentPart>
        </mc:Choice>
        <mc:Fallback xmlns="">
          <p:pic>
            <p:nvPicPr>
              <p:cNvPr id="224" name="墨迹 223"/>
            </p:nvPicPr>
            <p:blipFill>
              <a:blip r:embed="rId442"/>
            </p:blipFill>
            <p:spPr>
              <a:xfrm>
                <a:off x="6756928" y="5724399"/>
                <a:ext cx="120827" cy="87417"/>
              </a:xfrm>
              <a:prstGeom prst="rect"/>
            </p:spPr>
          </p:pic>
        </mc:Fallback>
      </mc:AlternateContent>
      <mc:AlternateContent xmlns:mc="http://schemas.openxmlformats.org/markup-compatibility/2006" xmlns:p14="http://schemas.microsoft.com/office/powerpoint/2010/main">
        <mc:Choice Requires="p14">
          <p:contentPart r:id="rId443" p14:bwMode="auto">
            <p14:nvContentPartPr>
              <p14:cNvPr id="225" name="墨迹 224"/>
              <p14:cNvContentPartPr/>
              <p14:nvPr/>
            </p14:nvContentPartPr>
            <p14:xfrm>
              <a:off x="6944783" y="5675932"/>
              <a:ext cx="37394" cy="37187"/>
            </p14:xfrm>
          </p:contentPart>
        </mc:Choice>
        <mc:Fallback xmlns="">
          <p:pic>
            <p:nvPicPr>
              <p:cNvPr id="225" name="墨迹 224"/>
            </p:nvPicPr>
            <p:blipFill>
              <a:blip r:embed="rId444"/>
            </p:blipFill>
            <p:spPr>
              <a:xfrm>
                <a:off x="6944783" y="5675932"/>
                <a:ext cx="37394" cy="37187"/>
              </a:xfrm>
              <a:prstGeom prst="rect"/>
            </p:spPr>
          </p:pic>
        </mc:Fallback>
      </mc:AlternateContent>
      <mc:AlternateContent xmlns:mc="http://schemas.openxmlformats.org/markup-compatibility/2006" xmlns:p14="http://schemas.microsoft.com/office/powerpoint/2010/main">
        <mc:Choice Requires="p14">
          <p:contentPart r:id="rId445" p14:bwMode="auto">
            <p14:nvContentPartPr>
              <p14:cNvPr id="226" name="墨迹 225"/>
              <p14:cNvContentPartPr/>
              <p14:nvPr/>
            </p14:nvContentPartPr>
            <p14:xfrm>
              <a:off x="7116056" y="5521543"/>
              <a:ext cx="159632" cy="214136"/>
            </p14:xfrm>
          </p:contentPart>
        </mc:Choice>
        <mc:Fallback xmlns="">
          <p:pic>
            <p:nvPicPr>
              <p:cNvPr id="226" name="墨迹 225"/>
            </p:nvPicPr>
            <p:blipFill>
              <a:blip r:embed="rId446"/>
            </p:blipFill>
            <p:spPr>
              <a:xfrm>
                <a:off x="7116056" y="5521543"/>
                <a:ext cx="159632" cy="214136"/>
              </a:xfrm>
              <a:prstGeom prst="rect"/>
            </p:spPr>
          </p:pic>
        </mc:Fallback>
      </mc:AlternateContent>
      <mc:AlternateContent xmlns:mc="http://schemas.openxmlformats.org/markup-compatibility/2006" xmlns:p14="http://schemas.microsoft.com/office/powerpoint/2010/main">
        <mc:Choice Requires="p14">
          <p:contentPart r:id="rId447" p14:bwMode="auto">
            <p14:nvContentPartPr>
              <p14:cNvPr id="227" name="墨迹 226"/>
              <p14:cNvContentPartPr/>
              <p14:nvPr/>
            </p14:nvContentPartPr>
            <p14:xfrm>
              <a:off x="7174088" y="5473428"/>
              <a:ext cx="124178" cy="231232"/>
            </p14:xfrm>
          </p:contentPart>
        </mc:Choice>
        <mc:Fallback xmlns="">
          <p:pic>
            <p:nvPicPr>
              <p:cNvPr id="227" name="墨迹 226"/>
            </p:nvPicPr>
            <p:blipFill>
              <a:blip r:embed="rId448"/>
            </p:blipFill>
            <p:spPr>
              <a:xfrm>
                <a:off x="7174088" y="5473428"/>
                <a:ext cx="124178" cy="231232"/>
              </a:xfrm>
              <a:prstGeom prst="rect"/>
            </p:spPr>
          </p:pic>
        </mc:Fallback>
      </mc:AlternateContent>
      <mc:AlternateContent xmlns:mc="http://schemas.openxmlformats.org/markup-compatibility/2006" xmlns:p14="http://schemas.microsoft.com/office/powerpoint/2010/main">
        <mc:Choice Requires="p14">
          <p:contentPart r:id="rId449" p14:bwMode="auto">
            <p14:nvContentPartPr>
              <p14:cNvPr id="228" name="墨迹 227"/>
              <p14:cNvContentPartPr/>
              <p14:nvPr/>
            </p14:nvContentPartPr>
            <p14:xfrm>
              <a:off x="7350477" y="5534584"/>
              <a:ext cx="69850" cy="169018"/>
            </p14:xfrm>
          </p:contentPart>
        </mc:Choice>
        <mc:Fallback xmlns="">
          <p:pic>
            <p:nvPicPr>
              <p:cNvPr id="228" name="墨迹 227"/>
            </p:nvPicPr>
            <p:blipFill>
              <a:blip r:embed="rId450"/>
            </p:blipFill>
            <p:spPr>
              <a:xfrm>
                <a:off x="7350477" y="5534584"/>
                <a:ext cx="69850" cy="169018"/>
              </a:xfrm>
              <a:prstGeom prst="rect"/>
            </p:spPr>
          </p:pic>
        </mc:Fallback>
      </mc:AlternateContent>
      <mc:AlternateContent xmlns:mc="http://schemas.openxmlformats.org/markup-compatibility/2006" xmlns:p14="http://schemas.microsoft.com/office/powerpoint/2010/main">
        <mc:Choice Requires="p14">
          <p:contentPart r:id="rId451" p14:bwMode="auto">
            <p14:nvContentPartPr>
              <p14:cNvPr id="229" name="墨迹 228"/>
              <p14:cNvContentPartPr/>
              <p14:nvPr/>
            </p14:nvContentPartPr>
            <p14:xfrm>
              <a:off x="7408333" y="5452103"/>
              <a:ext cx="31044" cy="252557"/>
            </p14:xfrm>
          </p:contentPart>
        </mc:Choice>
        <mc:Fallback xmlns="">
          <p:pic>
            <p:nvPicPr>
              <p:cNvPr id="229" name="墨迹 228"/>
            </p:nvPicPr>
            <p:blipFill>
              <a:blip r:embed="rId452"/>
            </p:blipFill>
            <p:spPr>
              <a:xfrm>
                <a:off x="7408333" y="5452103"/>
                <a:ext cx="31044" cy="252557"/>
              </a:xfrm>
              <a:prstGeom prst="rect"/>
            </p:spPr>
          </p:pic>
        </mc:Fallback>
      </mc:AlternateContent>
      <mc:AlternateContent xmlns:mc="http://schemas.openxmlformats.org/markup-compatibility/2006" xmlns:p14="http://schemas.microsoft.com/office/powerpoint/2010/main">
        <mc:Choice Requires="p14">
          <p:contentPart r:id="rId453" p14:bwMode="auto">
            <p14:nvContentPartPr>
              <p14:cNvPr id="230" name="墨迹 229"/>
              <p14:cNvContentPartPr/>
              <p14:nvPr/>
            </p14:nvContentPartPr>
            <p14:xfrm>
              <a:off x="7394222" y="5590983"/>
              <a:ext cx="285926" cy="160910"/>
            </p14:xfrm>
          </p:contentPart>
        </mc:Choice>
        <mc:Fallback xmlns="">
          <p:pic>
            <p:nvPicPr>
              <p:cNvPr id="230" name="墨迹 229"/>
            </p:nvPicPr>
            <p:blipFill>
              <a:blip r:embed="rId454"/>
            </p:blipFill>
            <p:spPr>
              <a:xfrm>
                <a:off x="7394222" y="5590983"/>
                <a:ext cx="285926" cy="160910"/>
              </a:xfrm>
              <a:prstGeom prst="rect"/>
            </p:spPr>
          </p:pic>
        </mc:Fallback>
      </mc:AlternateContent>
      <mc:AlternateContent xmlns:mc="http://schemas.openxmlformats.org/markup-compatibility/2006" xmlns:p14="http://schemas.microsoft.com/office/powerpoint/2010/main">
        <mc:Choice Requires="p14">
          <p:contentPart r:id="rId455" p14:bwMode="auto">
            <p14:nvContentPartPr>
              <p14:cNvPr id="231" name="墨迹 230"/>
              <p14:cNvContentPartPr/>
              <p14:nvPr/>
            </p14:nvContentPartPr>
            <p14:xfrm>
              <a:off x="7813851" y="5605963"/>
              <a:ext cx="185913" cy="22559"/>
            </p14:xfrm>
          </p:contentPart>
        </mc:Choice>
        <mc:Fallback xmlns="">
          <p:pic>
            <p:nvPicPr>
              <p:cNvPr id="231" name="墨迹 230"/>
            </p:nvPicPr>
            <p:blipFill>
              <a:blip r:embed="rId456"/>
            </p:blipFill>
            <p:spPr>
              <a:xfrm>
                <a:off x="7813851" y="5605963"/>
                <a:ext cx="185913" cy="22559"/>
              </a:xfrm>
              <a:prstGeom prst="rect"/>
            </p:spPr>
          </p:pic>
        </mc:Fallback>
      </mc:AlternateContent>
      <mc:AlternateContent xmlns:mc="http://schemas.openxmlformats.org/markup-compatibility/2006" xmlns:p14="http://schemas.microsoft.com/office/powerpoint/2010/main">
        <mc:Choice Requires="p14">
          <p:contentPart r:id="rId457" p14:bwMode="auto">
            <p14:nvContentPartPr>
              <p14:cNvPr id="232" name="墨迹 231"/>
              <p14:cNvContentPartPr/>
              <p14:nvPr/>
            </p14:nvContentPartPr>
            <p14:xfrm>
              <a:off x="7888111" y="5472899"/>
              <a:ext cx="31044" cy="327637"/>
            </p14:xfrm>
          </p:contentPart>
        </mc:Choice>
        <mc:Fallback xmlns="">
          <p:pic>
            <p:nvPicPr>
              <p:cNvPr id="232" name="墨迹 231"/>
            </p:nvPicPr>
            <p:blipFill>
              <a:blip r:embed="rId458"/>
            </p:blipFill>
            <p:spPr>
              <a:xfrm>
                <a:off x="7888111" y="5472899"/>
                <a:ext cx="31044" cy="327637"/>
              </a:xfrm>
              <a:prstGeom prst="rect"/>
            </p:spPr>
          </p:pic>
        </mc:Fallback>
      </mc:AlternateContent>
      <mc:AlternateContent xmlns:mc="http://schemas.openxmlformats.org/markup-compatibility/2006" xmlns:p14="http://schemas.microsoft.com/office/powerpoint/2010/main">
        <mc:Choice Requires="p14">
          <p:contentPart r:id="rId459" p14:bwMode="auto">
            <p14:nvContentPartPr>
              <p14:cNvPr id="233" name="墨迹 232"/>
              <p14:cNvContentPartPr/>
              <p14:nvPr/>
            </p14:nvContentPartPr>
            <p14:xfrm>
              <a:off x="8195733" y="5502332"/>
              <a:ext cx="45156" cy="224888"/>
            </p14:xfrm>
          </p:contentPart>
        </mc:Choice>
        <mc:Fallback xmlns="">
          <p:pic>
            <p:nvPicPr>
              <p:cNvPr id="233" name="墨迹 232"/>
            </p:nvPicPr>
            <p:blipFill>
              <a:blip r:embed="rId460"/>
            </p:blipFill>
            <p:spPr>
              <a:xfrm>
                <a:off x="8195733" y="5502332"/>
                <a:ext cx="45156" cy="224888"/>
              </a:xfrm>
              <a:prstGeom prst="rect"/>
            </p:spPr>
          </p:pic>
        </mc:Fallback>
      </mc:AlternateContent>
      <mc:AlternateContent xmlns:mc="http://schemas.openxmlformats.org/markup-compatibility/2006" xmlns:p14="http://schemas.microsoft.com/office/powerpoint/2010/main">
        <mc:Choice Requires="p14">
          <p:contentPart r:id="rId461" p14:bwMode="auto">
            <p14:nvContentPartPr>
              <p14:cNvPr id="234" name="墨迹 233"/>
              <p14:cNvContentPartPr/>
              <p14:nvPr/>
            </p14:nvContentPartPr>
            <p14:xfrm>
              <a:off x="8207022" y="5546746"/>
              <a:ext cx="119944" cy="70497"/>
            </p14:xfrm>
          </p:contentPart>
        </mc:Choice>
        <mc:Fallback xmlns="">
          <p:pic>
            <p:nvPicPr>
              <p:cNvPr id="234" name="墨迹 233"/>
            </p:nvPicPr>
            <p:blipFill>
              <a:blip r:embed="rId462"/>
            </p:blipFill>
            <p:spPr>
              <a:xfrm>
                <a:off x="8207022" y="5546746"/>
                <a:ext cx="119944" cy="70497"/>
              </a:xfrm>
              <a:prstGeom prst="rect"/>
            </p:spPr>
          </p:pic>
        </mc:Fallback>
      </mc:AlternateContent>
      <mc:AlternateContent xmlns:mc="http://schemas.openxmlformats.org/markup-compatibility/2006" xmlns:p14="http://schemas.microsoft.com/office/powerpoint/2010/main">
        <mc:Choice Requires="p14">
          <p:contentPart r:id="rId463" p14:bwMode="auto">
            <p14:nvContentPartPr>
              <p14:cNvPr id="235" name="墨迹 234"/>
              <p14:cNvContentPartPr/>
              <p14:nvPr/>
            </p14:nvContentPartPr>
            <p14:xfrm>
              <a:off x="8302977" y="5378961"/>
              <a:ext cx="276578" cy="390557"/>
            </p14:xfrm>
          </p:contentPart>
        </mc:Choice>
        <mc:Fallback xmlns="">
          <p:pic>
            <p:nvPicPr>
              <p:cNvPr id="235" name="墨迹 234"/>
            </p:nvPicPr>
            <p:blipFill>
              <a:blip r:embed="rId464"/>
            </p:blipFill>
            <p:spPr>
              <a:xfrm>
                <a:off x="8302977" y="5378961"/>
                <a:ext cx="276578" cy="390557"/>
              </a:xfrm>
              <a:prstGeom prst="rect"/>
            </p:spPr>
          </p:pic>
        </mc:Fallback>
      </mc:AlternateContent>
      <mc:AlternateContent xmlns:mc="http://schemas.openxmlformats.org/markup-compatibility/2006" xmlns:p14="http://schemas.microsoft.com/office/powerpoint/2010/main">
        <mc:Choice Requires="p14">
          <p:contentPart r:id="rId465" p14:bwMode="auto">
            <p14:nvContentPartPr>
              <p14:cNvPr id="236" name="墨迹 235"/>
              <p14:cNvContentPartPr/>
              <p14:nvPr/>
            </p14:nvContentPartPr>
            <p14:xfrm>
              <a:off x="8636000" y="5462149"/>
              <a:ext cx="93133" cy="257844"/>
            </p14:xfrm>
          </p:contentPart>
        </mc:Choice>
        <mc:Fallback xmlns="">
          <p:pic>
            <p:nvPicPr>
              <p:cNvPr id="236" name="墨迹 235"/>
            </p:nvPicPr>
            <p:blipFill>
              <a:blip r:embed="rId466"/>
            </p:blipFill>
            <p:spPr>
              <a:xfrm>
                <a:off x="8636000" y="5462149"/>
                <a:ext cx="93133" cy="257844"/>
              </a:xfrm>
              <a:prstGeom prst="rect"/>
            </p:spPr>
          </p:pic>
        </mc:Fallback>
      </mc:AlternateContent>
      <mc:AlternateContent xmlns:mc="http://schemas.openxmlformats.org/markup-compatibility/2006" xmlns:p14="http://schemas.microsoft.com/office/powerpoint/2010/main">
        <mc:Choice Requires="p14">
          <p:contentPart r:id="rId467" p14:bwMode="auto">
            <p14:nvContentPartPr>
              <p14:cNvPr id="237" name="墨迹 236"/>
              <p14:cNvContentPartPr/>
              <p14:nvPr/>
            </p14:nvContentPartPr>
            <p14:xfrm>
              <a:off x="8754533" y="5521366"/>
              <a:ext cx="129822" cy="197393"/>
            </p14:xfrm>
          </p:contentPart>
        </mc:Choice>
        <mc:Fallback xmlns="">
          <p:pic>
            <p:nvPicPr>
              <p:cNvPr id="237" name="墨迹 236"/>
            </p:nvPicPr>
            <p:blipFill>
              <a:blip r:embed="rId468"/>
            </p:blipFill>
            <p:spPr>
              <a:xfrm>
                <a:off x="8754533" y="5521366"/>
                <a:ext cx="129822" cy="197393"/>
              </a:xfrm>
              <a:prstGeom prst="rect"/>
            </p:spPr>
          </p:pic>
        </mc:Fallback>
      </mc:AlternateContent>
      <mc:AlternateContent xmlns:mc="http://schemas.openxmlformats.org/markup-compatibility/2006" xmlns:p14="http://schemas.microsoft.com/office/powerpoint/2010/main">
        <mc:Choice Requires="p14">
          <p:contentPart r:id="rId469" p14:bwMode="auto">
            <p14:nvContentPartPr>
              <p14:cNvPr id="238" name="墨迹 237"/>
              <p14:cNvContentPartPr/>
              <p14:nvPr/>
            </p14:nvContentPartPr>
            <p14:xfrm>
              <a:off x="8717844" y="5519604"/>
              <a:ext cx="160866" cy="447306"/>
            </p14:xfrm>
          </p:contentPart>
        </mc:Choice>
        <mc:Fallback xmlns="">
          <p:pic>
            <p:nvPicPr>
              <p:cNvPr id="238" name="墨迹 237"/>
            </p:nvPicPr>
            <p:blipFill>
              <a:blip r:embed="rId470"/>
            </p:blipFill>
            <p:spPr>
              <a:xfrm>
                <a:off x="8717844" y="5519604"/>
                <a:ext cx="160866" cy="447306"/>
              </a:xfrm>
              <a:prstGeom prst="rect"/>
            </p:spPr>
          </p:pic>
        </mc:Fallback>
      </mc:AlternateContent>
      <mc:AlternateContent xmlns:mc="http://schemas.openxmlformats.org/markup-compatibility/2006" xmlns:p14="http://schemas.microsoft.com/office/powerpoint/2010/main">
        <mc:Choice Requires="p14">
          <p:contentPart r:id="rId471" p14:bwMode="auto">
            <p14:nvContentPartPr>
              <p14:cNvPr id="239" name="墨迹 238"/>
              <p14:cNvContentPartPr/>
              <p14:nvPr/>
            </p14:nvContentPartPr>
            <p14:xfrm>
              <a:off x="1567744" y="2614048"/>
              <a:ext cx="2273300" cy="70497"/>
            </p14:xfrm>
          </p:contentPart>
        </mc:Choice>
        <mc:Fallback xmlns="">
          <p:pic>
            <p:nvPicPr>
              <p:cNvPr id="239" name="墨迹 238"/>
            </p:nvPicPr>
            <p:blipFill>
              <a:blip r:embed="rId472"/>
            </p:blipFill>
            <p:spPr>
              <a:xfrm>
                <a:off x="1567744" y="2614048"/>
                <a:ext cx="2273300" cy="70497"/>
              </a:xfrm>
              <a:prstGeom prst="rect"/>
            </p:spPr>
          </p:pic>
        </mc:Fallback>
      </mc:AlternateContent>
      <mc:AlternateContent xmlns:mc="http://schemas.openxmlformats.org/markup-compatibility/2006" xmlns:p14="http://schemas.microsoft.com/office/powerpoint/2010/main">
        <mc:Choice Requires="p14">
          <p:contentPart r:id="rId473" p14:bwMode="auto">
            <p14:nvContentPartPr>
              <p14:cNvPr id="240" name="墨迹 239"/>
              <p14:cNvContentPartPr/>
              <p14:nvPr/>
            </p14:nvContentPartPr>
            <p14:xfrm>
              <a:off x="6739466" y="2834000"/>
              <a:ext cx="105013" cy="59958"/>
            </p14:xfrm>
          </p:contentPart>
        </mc:Choice>
        <mc:Fallback xmlns="">
          <p:pic>
            <p:nvPicPr>
              <p:cNvPr id="240" name="墨迹 239"/>
            </p:nvPicPr>
            <p:blipFill>
              <a:blip r:embed="rId474"/>
            </p:blipFill>
            <p:spPr>
              <a:xfrm>
                <a:off x="6739466" y="2834000"/>
                <a:ext cx="105013" cy="59958"/>
              </a:xfrm>
              <a:prstGeom prst="rect"/>
            </p:spPr>
          </p:pic>
        </mc:Fallback>
      </mc:AlternateContent>
      <mc:AlternateContent xmlns:mc="http://schemas.openxmlformats.org/markup-compatibility/2006" xmlns:p14="http://schemas.microsoft.com/office/powerpoint/2010/main">
        <mc:Choice Requires="p14">
          <p:contentPart r:id="rId475" p14:bwMode="auto">
            <p14:nvContentPartPr>
              <p14:cNvPr id="241" name="墨迹 240"/>
              <p14:cNvContentPartPr/>
              <p14:nvPr/>
            </p14:nvContentPartPr>
            <p14:xfrm>
              <a:off x="4577644" y="3632032"/>
              <a:ext cx="1552222" cy="62038"/>
            </p14:xfrm>
          </p:contentPart>
        </mc:Choice>
        <mc:Fallback xmlns="">
          <p:pic>
            <p:nvPicPr>
              <p:cNvPr id="241" name="墨迹 240"/>
            </p:nvPicPr>
            <p:blipFill>
              <a:blip r:embed="rId476"/>
            </p:blipFill>
            <p:spPr>
              <a:xfrm>
                <a:off x="4577644" y="3632032"/>
                <a:ext cx="1552222" cy="62038"/>
              </a:xfrm>
              <a:prstGeom prst="rect"/>
            </p:spPr>
          </p:pic>
        </mc:Fallback>
      </mc:AlternateContent>
      <mc:AlternateContent xmlns:mc="http://schemas.openxmlformats.org/markup-compatibility/2006" xmlns:p14="http://schemas.microsoft.com/office/powerpoint/2010/main">
        <mc:Choice Requires="p14">
          <p:contentPart r:id="rId477" p14:bwMode="auto">
            <p14:nvContentPartPr>
              <p14:cNvPr id="242" name="墨迹 241"/>
              <p14:cNvContentPartPr/>
              <p14:nvPr/>
            </p14:nvContentPartPr>
            <p14:xfrm>
              <a:off x="1365955" y="3124450"/>
              <a:ext cx="138289" cy="56398"/>
            </p14:xfrm>
          </p:contentPart>
        </mc:Choice>
        <mc:Fallback xmlns="">
          <p:pic>
            <p:nvPicPr>
              <p:cNvPr id="242" name="墨迹 241"/>
            </p:nvPicPr>
            <p:blipFill>
              <a:blip r:embed="rId478"/>
            </p:blipFill>
            <p:spPr>
              <a:xfrm>
                <a:off x="1365955" y="3124450"/>
                <a:ext cx="138289" cy="56398"/>
              </a:xfrm>
              <a:prstGeom prst="rect"/>
            </p:spPr>
          </p:pic>
        </mc:Fallback>
      </mc:AlternateContent>
      <mc:AlternateContent xmlns:mc="http://schemas.openxmlformats.org/markup-compatibility/2006" xmlns:p14="http://schemas.microsoft.com/office/powerpoint/2010/main">
        <mc:Choice Requires="p14">
          <p:contentPart r:id="rId479" p14:bwMode="auto">
            <p14:nvContentPartPr>
              <p14:cNvPr id="243" name="墨迹 242"/>
              <p14:cNvContentPartPr/>
              <p14:nvPr/>
            </p14:nvContentPartPr>
            <p14:xfrm>
              <a:off x="1439333" y="3076512"/>
              <a:ext cx="16933" cy="155095"/>
            </p14:xfrm>
          </p:contentPart>
        </mc:Choice>
        <mc:Fallback xmlns="">
          <p:pic>
            <p:nvPicPr>
              <p:cNvPr id="243" name="墨迹 242"/>
            </p:nvPicPr>
            <p:blipFill>
              <a:blip r:embed="rId480"/>
            </p:blipFill>
            <p:spPr>
              <a:xfrm>
                <a:off x="1439333" y="3076512"/>
                <a:ext cx="16933" cy="155095"/>
              </a:xfrm>
              <a:prstGeom prst="rect"/>
            </p:spPr>
          </p:pic>
        </mc:Fallback>
      </mc:AlternateContent>
      <mc:AlternateContent xmlns:mc="http://schemas.openxmlformats.org/markup-compatibility/2006" xmlns:p14="http://schemas.microsoft.com/office/powerpoint/2010/main">
        <mc:Choice Requires="p14">
          <p:contentPart r:id="rId481" p14:bwMode="auto">
            <p14:nvContentPartPr>
              <p14:cNvPr id="244" name="墨迹 243"/>
              <p14:cNvContentPartPr/>
              <p14:nvPr/>
            </p14:nvContentPartPr>
            <p14:xfrm>
              <a:off x="1501422" y="3017294"/>
              <a:ext cx="99659" cy="315829"/>
            </p14:xfrm>
          </p:contentPart>
        </mc:Choice>
        <mc:Fallback xmlns="">
          <p:pic>
            <p:nvPicPr>
              <p:cNvPr id="244" name="墨迹 243"/>
            </p:nvPicPr>
            <p:blipFill>
              <a:blip r:embed="rId482"/>
            </p:blipFill>
            <p:spPr>
              <a:xfrm>
                <a:off x="1501422" y="3017294"/>
                <a:ext cx="99659" cy="315829"/>
              </a:xfrm>
              <a:prstGeom prst="rect"/>
            </p:spPr>
          </p:pic>
        </mc:Fallback>
      </mc:AlternateContent>
      <mc:AlternateContent xmlns:mc="http://schemas.openxmlformats.org/markup-compatibility/2006" xmlns:p14="http://schemas.microsoft.com/office/powerpoint/2010/main">
        <mc:Choice Requires="p14">
          <p:contentPart r:id="rId483" p14:bwMode="auto">
            <p14:nvContentPartPr>
              <p14:cNvPr id="245" name="墨迹 244"/>
              <p14:cNvContentPartPr/>
              <p14:nvPr/>
            </p14:nvContentPartPr>
            <p14:xfrm>
              <a:off x="5140325" y="3130090"/>
              <a:ext cx="125941" cy="56398"/>
            </p14:xfrm>
          </p:contentPart>
        </mc:Choice>
        <mc:Fallback xmlns="">
          <p:pic>
            <p:nvPicPr>
              <p:cNvPr id="245" name="墨迹 244"/>
            </p:nvPicPr>
            <p:blipFill>
              <a:blip r:embed="rId484"/>
            </p:blipFill>
            <p:spPr>
              <a:xfrm>
                <a:off x="5140325" y="3130090"/>
                <a:ext cx="125941" cy="56398"/>
              </a:xfrm>
              <a:prstGeom prst="rect"/>
            </p:spPr>
          </p:pic>
        </mc:Fallback>
      </mc:AlternateContent>
      <mc:AlternateContent xmlns:mc="http://schemas.openxmlformats.org/markup-compatibility/2006" xmlns:p14="http://schemas.microsoft.com/office/powerpoint/2010/main">
        <mc:Choice Requires="p14">
          <p:contentPart r:id="rId485" p14:bwMode="auto">
            <p14:nvContentPartPr>
              <p14:cNvPr id="246" name="墨迹 245"/>
              <p14:cNvContentPartPr/>
              <p14:nvPr/>
            </p14:nvContentPartPr>
            <p14:xfrm>
              <a:off x="5207000" y="3061002"/>
              <a:ext cx="25400" cy="162145"/>
            </p14:xfrm>
          </p:contentPart>
        </mc:Choice>
        <mc:Fallback xmlns="">
          <p:pic>
            <p:nvPicPr>
              <p:cNvPr id="246" name="墨迹 245"/>
            </p:nvPicPr>
            <p:blipFill>
              <a:blip r:embed="rId486"/>
            </p:blipFill>
            <p:spPr>
              <a:xfrm>
                <a:off x="5207000" y="3061002"/>
                <a:ext cx="25400" cy="162145"/>
              </a:xfrm>
              <a:prstGeom prst="rect"/>
            </p:spPr>
          </p:pic>
        </mc:Fallback>
      </mc:AlternateContent>
      <mc:AlternateContent xmlns:mc="http://schemas.openxmlformats.org/markup-compatibility/2006" xmlns:p14="http://schemas.microsoft.com/office/powerpoint/2010/main">
        <mc:Choice Requires="p14">
          <p:contentPart r:id="rId487" p14:bwMode="auto">
            <p14:nvContentPartPr>
              <p14:cNvPr id="247" name="墨迹 246"/>
              <p14:cNvContentPartPr/>
              <p14:nvPr/>
            </p14:nvContentPartPr>
            <p14:xfrm>
              <a:off x="5266266" y="3006014"/>
              <a:ext cx="124178" cy="307369"/>
            </p14:xfrm>
          </p:contentPart>
        </mc:Choice>
        <mc:Fallback xmlns="">
          <p:pic>
            <p:nvPicPr>
              <p:cNvPr id="247" name="墨迹 246"/>
            </p:nvPicPr>
            <p:blipFill>
              <a:blip r:embed="rId488"/>
            </p:blipFill>
            <p:spPr>
              <a:xfrm>
                <a:off x="5266266" y="3006014"/>
                <a:ext cx="124178" cy="307369"/>
              </a:xfrm>
              <a:prstGeom prst="rect"/>
            </p:spPr>
          </p:pic>
        </mc:Fallback>
      </mc:AlternateContent>
      <mc:AlternateContent xmlns:mc="http://schemas.openxmlformats.org/markup-compatibility/2006" xmlns:p14="http://schemas.microsoft.com/office/powerpoint/2010/main">
        <mc:Choice Requires="p14">
          <p:contentPart r:id="rId489" p14:bwMode="auto">
            <p14:nvContentPartPr>
              <p14:cNvPr id="248" name="墨迹 247"/>
              <p14:cNvContentPartPr/>
              <p14:nvPr/>
            </p14:nvContentPartPr>
            <p14:xfrm>
              <a:off x="7337777" y="417345"/>
              <a:ext cx="2898423" cy="53578"/>
            </p14:xfrm>
          </p:contentPart>
        </mc:Choice>
        <mc:Fallback xmlns="">
          <p:pic>
            <p:nvPicPr>
              <p:cNvPr id="248" name="墨迹 247"/>
            </p:nvPicPr>
            <p:blipFill>
              <a:blip r:embed="rId490"/>
            </p:blipFill>
            <p:spPr>
              <a:xfrm>
                <a:off x="7337777" y="417345"/>
                <a:ext cx="2898423" cy="53578"/>
              </a:xfrm>
              <a:prstGeom prst="rect"/>
            </p:spPr>
          </p:pic>
        </mc:Fallback>
      </mc:AlternateContent>
      <mc:AlternateContent xmlns:mc="http://schemas.openxmlformats.org/markup-compatibility/2006" xmlns:p14="http://schemas.microsoft.com/office/powerpoint/2010/main">
        <mc:Choice Requires="p14">
          <p:contentPart r:id="rId491" p14:bwMode="auto">
            <p14:nvContentPartPr>
              <p14:cNvPr id="249" name="墨迹 248"/>
              <p14:cNvContentPartPr/>
              <p14:nvPr/>
            </p14:nvContentPartPr>
            <p14:xfrm>
              <a:off x="7343422" y="927747"/>
              <a:ext cx="11288" cy="53578"/>
            </p14:xfrm>
          </p:contentPart>
        </mc:Choice>
        <mc:Fallback xmlns="">
          <p:pic>
            <p:nvPicPr>
              <p:cNvPr id="249" name="墨迹 248"/>
            </p:nvPicPr>
            <p:blipFill>
              <a:blip r:embed="rId492"/>
            </p:blipFill>
            <p:spPr>
              <a:xfrm>
                <a:off x="7343422" y="927747"/>
                <a:ext cx="11288" cy="53578"/>
              </a:xfrm>
              <a:prstGeom prst="rect"/>
            </p:spPr>
          </p:pic>
        </mc:Fallback>
      </mc:AlternateContent>
      <mc:AlternateContent xmlns:mc="http://schemas.openxmlformats.org/markup-compatibility/2006" xmlns:p14="http://schemas.microsoft.com/office/powerpoint/2010/main">
        <mc:Choice Requires="p14">
          <p:contentPart r:id="rId493" p14:bwMode="auto">
            <p14:nvContentPartPr>
              <p14:cNvPr id="250" name="墨迹 249"/>
              <p14:cNvContentPartPr/>
              <p14:nvPr/>
            </p14:nvContentPartPr>
            <p14:xfrm>
              <a:off x="3563761" y="6260180"/>
              <a:ext cx="116416" cy="292742"/>
            </p14:xfrm>
          </p:contentPart>
        </mc:Choice>
        <mc:Fallback xmlns="">
          <p:pic>
            <p:nvPicPr>
              <p:cNvPr id="250" name="墨迹 249"/>
            </p:nvPicPr>
            <p:blipFill>
              <a:blip r:embed="rId494"/>
            </p:blipFill>
            <p:spPr>
              <a:xfrm>
                <a:off x="3563761" y="6260180"/>
                <a:ext cx="116416" cy="292742"/>
              </a:xfrm>
              <a:prstGeom prst="rect"/>
            </p:spPr>
          </p:pic>
        </mc:Fallback>
      </mc:AlternateContent>
      <mc:AlternateContent xmlns:mc="http://schemas.openxmlformats.org/markup-compatibility/2006" xmlns:p14="http://schemas.microsoft.com/office/powerpoint/2010/main">
        <mc:Choice Requires="p14">
          <p:contentPart r:id="rId495" p14:bwMode="auto">
            <p14:nvContentPartPr>
              <p14:cNvPr id="251" name="墨迹 250"/>
              <p14:cNvContentPartPr/>
              <p14:nvPr/>
            </p14:nvContentPartPr>
            <p14:xfrm>
              <a:off x="3603977" y="6272870"/>
              <a:ext cx="163689" cy="262956"/>
            </p14:xfrm>
          </p:contentPart>
        </mc:Choice>
        <mc:Fallback xmlns="">
          <p:pic>
            <p:nvPicPr>
              <p:cNvPr id="251" name="墨迹 250"/>
            </p:nvPicPr>
            <p:blipFill>
              <a:blip r:embed="rId496"/>
            </p:blipFill>
            <p:spPr>
              <a:xfrm>
                <a:off x="3603977" y="6272870"/>
                <a:ext cx="163689" cy="262956"/>
              </a:xfrm>
              <a:prstGeom prst="rect"/>
            </p:spPr>
          </p:pic>
        </mc:Fallback>
      </mc:AlternateContent>
      <mc:AlternateContent xmlns:mc="http://schemas.openxmlformats.org/markup-compatibility/2006" xmlns:p14="http://schemas.microsoft.com/office/powerpoint/2010/main">
        <mc:Choice Requires="p14">
          <p:contentPart r:id="rId497" p14:bwMode="auto">
            <p14:nvContentPartPr>
              <p14:cNvPr id="252" name="墨迹 251"/>
              <p14:cNvContentPartPr/>
              <p14:nvPr/>
            </p14:nvContentPartPr>
            <p14:xfrm>
              <a:off x="3788833" y="6221054"/>
              <a:ext cx="26811" cy="307017"/>
            </p14:xfrm>
          </p:contentPart>
        </mc:Choice>
        <mc:Fallback xmlns="">
          <p:pic>
            <p:nvPicPr>
              <p:cNvPr id="252" name="墨迹 251"/>
            </p:nvPicPr>
            <p:blipFill>
              <a:blip r:embed="rId498"/>
            </p:blipFill>
            <p:spPr>
              <a:xfrm>
                <a:off x="3788833" y="6221054"/>
                <a:ext cx="26811" cy="307017"/>
              </a:xfrm>
              <a:prstGeom prst="rect"/>
            </p:spPr>
          </p:pic>
        </mc:Fallback>
      </mc:AlternateContent>
      <mc:AlternateContent xmlns:mc="http://schemas.openxmlformats.org/markup-compatibility/2006" xmlns:p14="http://schemas.microsoft.com/office/powerpoint/2010/main">
        <mc:Choice Requires="p14">
          <p:contentPart r:id="rId499" p14:bwMode="auto">
            <p14:nvContentPartPr>
              <p14:cNvPr id="253" name="墨迹 252"/>
              <p14:cNvContentPartPr/>
              <p14:nvPr/>
            </p14:nvContentPartPr>
            <p14:xfrm>
              <a:off x="3815644" y="6335613"/>
              <a:ext cx="225778" cy="223477"/>
            </p14:xfrm>
          </p:contentPart>
        </mc:Choice>
        <mc:Fallback xmlns="">
          <p:pic>
            <p:nvPicPr>
              <p:cNvPr id="253" name="墨迹 252"/>
            </p:nvPicPr>
            <p:blipFill>
              <a:blip r:embed="rId500"/>
            </p:blipFill>
            <p:spPr>
              <a:xfrm>
                <a:off x="3815644" y="6335613"/>
                <a:ext cx="225778" cy="223477"/>
              </a:xfrm>
              <a:prstGeom prst="rect"/>
            </p:spPr>
          </p:pic>
        </mc:Fallback>
      </mc:AlternateContent>
      <mc:AlternateContent xmlns:mc="http://schemas.openxmlformats.org/markup-compatibility/2006" xmlns:p14="http://schemas.microsoft.com/office/powerpoint/2010/main">
        <mc:Choice Requires="p14">
          <p:contentPart r:id="rId501" p14:bwMode="auto">
            <p14:nvContentPartPr>
              <p14:cNvPr id="254" name="墨迹 253"/>
              <p14:cNvContentPartPr/>
              <p14:nvPr/>
            </p14:nvContentPartPr>
            <p14:xfrm>
              <a:off x="4018844" y="6412455"/>
              <a:ext cx="99483" cy="324289"/>
            </p14:xfrm>
          </p:contentPart>
        </mc:Choice>
        <mc:Fallback xmlns="">
          <p:pic>
            <p:nvPicPr>
              <p:cNvPr id="254" name="墨迹 253"/>
            </p:nvPicPr>
            <p:blipFill>
              <a:blip r:embed="rId502"/>
            </p:blipFill>
            <p:spPr>
              <a:xfrm>
                <a:off x="4018844" y="6412455"/>
                <a:ext cx="99483" cy="324289"/>
              </a:xfrm>
              <a:prstGeom prst="rect"/>
            </p:spPr>
          </p:pic>
        </mc:Fallback>
      </mc:AlternateContent>
      <mc:AlternateContent xmlns:mc="http://schemas.openxmlformats.org/markup-compatibility/2006" xmlns:p14="http://schemas.microsoft.com/office/powerpoint/2010/main">
        <mc:Choice Requires="p14">
          <p:contentPart r:id="rId503" p14:bwMode="auto">
            <p14:nvContentPartPr>
              <p14:cNvPr id="255" name="墨迹 254"/>
              <p14:cNvContentPartPr/>
              <p14:nvPr/>
            </p14:nvContentPartPr>
            <p14:xfrm>
              <a:off x="4258204" y="6406815"/>
              <a:ext cx="147284" cy="14100"/>
            </p14:xfrm>
          </p:contentPart>
        </mc:Choice>
        <mc:Fallback xmlns="">
          <p:pic>
            <p:nvPicPr>
              <p:cNvPr id="255" name="墨迹 254"/>
            </p:nvPicPr>
            <p:blipFill>
              <a:blip r:embed="rId504"/>
            </p:blipFill>
            <p:spPr>
              <a:xfrm>
                <a:off x="4258204" y="6406815"/>
                <a:ext cx="147284" cy="14100"/>
              </a:xfrm>
              <a:prstGeom prst="rect"/>
            </p:spPr>
          </p:pic>
        </mc:Fallback>
      </mc:AlternateContent>
      <mc:AlternateContent xmlns:mc="http://schemas.openxmlformats.org/markup-compatibility/2006" xmlns:p14="http://schemas.microsoft.com/office/powerpoint/2010/main">
        <mc:Choice Requires="p14">
          <p:contentPart r:id="rId505" p14:bwMode="auto">
            <p14:nvContentPartPr>
              <p14:cNvPr id="256" name="墨迹 255"/>
              <p14:cNvContentPartPr/>
              <p14:nvPr/>
            </p14:nvContentPartPr>
            <p14:xfrm>
              <a:off x="4301066" y="6347597"/>
              <a:ext cx="28222" cy="262251"/>
            </p14:xfrm>
          </p:contentPart>
        </mc:Choice>
        <mc:Fallback xmlns="">
          <p:pic>
            <p:nvPicPr>
              <p:cNvPr id="256" name="墨迹 255"/>
            </p:nvPicPr>
            <p:blipFill>
              <a:blip r:embed="rId506"/>
            </p:blipFill>
            <p:spPr>
              <a:xfrm>
                <a:off x="4301066" y="6347597"/>
                <a:ext cx="28222" cy="262251"/>
              </a:xfrm>
              <a:prstGeom prst="rect"/>
            </p:spPr>
          </p:pic>
        </mc:Fallback>
      </mc:AlternateContent>
      <mc:AlternateContent xmlns:mc="http://schemas.openxmlformats.org/markup-compatibility/2006" xmlns:p14="http://schemas.microsoft.com/office/powerpoint/2010/main">
        <mc:Choice Requires="p14">
          <p:contentPart r:id="rId507" p14:bwMode="auto">
            <p14:nvContentPartPr>
              <p14:cNvPr id="257" name="墨迹 256"/>
              <p14:cNvContentPartPr/>
              <p14:nvPr/>
            </p14:nvContentPartPr>
            <p14:xfrm>
              <a:off x="4858102" y="6288732"/>
              <a:ext cx="300920" cy="450831"/>
            </p14:xfrm>
          </p:contentPart>
        </mc:Choice>
        <mc:Fallback xmlns="">
          <p:pic>
            <p:nvPicPr>
              <p:cNvPr id="257" name="墨迹 256"/>
            </p:nvPicPr>
            <p:blipFill>
              <a:blip r:embed="rId508"/>
            </p:blipFill>
            <p:spPr>
              <a:xfrm>
                <a:off x="4858102" y="6288732"/>
                <a:ext cx="300920" cy="450831"/>
              </a:xfrm>
              <a:prstGeom prst="rect"/>
            </p:spPr>
          </p:pic>
        </mc:Fallback>
      </mc:AlternateContent>
      <mc:AlternateContent xmlns:mc="http://schemas.openxmlformats.org/markup-compatibility/2006" xmlns:p14="http://schemas.microsoft.com/office/powerpoint/2010/main">
        <mc:Choice Requires="p14">
          <p:contentPart r:id="rId509" p14:bwMode="auto">
            <p14:nvContentPartPr>
              <p14:cNvPr id="258" name="墨迹 257"/>
              <p14:cNvContentPartPr/>
              <p14:nvPr/>
            </p14:nvContentPartPr>
            <p14:xfrm>
              <a:off x="5221111" y="6416332"/>
              <a:ext cx="81844" cy="120199"/>
            </p14:xfrm>
          </p:contentPart>
        </mc:Choice>
        <mc:Fallback xmlns="">
          <p:pic>
            <p:nvPicPr>
              <p:cNvPr id="258" name="墨迹 257"/>
            </p:nvPicPr>
            <p:blipFill>
              <a:blip r:embed="rId510"/>
            </p:blipFill>
            <p:spPr>
              <a:xfrm>
                <a:off x="5221111" y="6416332"/>
                <a:ext cx="81844" cy="120199"/>
              </a:xfrm>
              <a:prstGeom prst="rect"/>
            </p:spPr>
          </p:pic>
        </mc:Fallback>
      </mc:AlternateContent>
      <mc:AlternateContent xmlns:mc="http://schemas.openxmlformats.org/markup-compatibility/2006" xmlns:p14="http://schemas.microsoft.com/office/powerpoint/2010/main">
        <mc:Choice Requires="p14">
          <p:contentPart r:id="rId511" p14:bwMode="auto">
            <p14:nvContentPartPr>
              <p14:cNvPr id="259" name="墨迹 258"/>
              <p14:cNvContentPartPr/>
              <p14:nvPr/>
            </p14:nvContentPartPr>
            <p14:xfrm>
              <a:off x="5235222" y="6412455"/>
              <a:ext cx="64911" cy="197393"/>
            </p14:xfrm>
          </p:contentPart>
        </mc:Choice>
        <mc:Fallback xmlns="">
          <p:pic>
            <p:nvPicPr>
              <p:cNvPr id="259" name="墨迹 258"/>
            </p:nvPicPr>
            <p:blipFill>
              <a:blip r:embed="rId512"/>
            </p:blipFill>
            <p:spPr>
              <a:xfrm>
                <a:off x="5235222" y="6412455"/>
                <a:ext cx="64911" cy="197393"/>
              </a:xfrm>
              <a:prstGeom prst="rect"/>
            </p:spPr>
          </p:pic>
        </mc:Fallback>
      </mc:AlternateContent>
      <mc:AlternateContent xmlns:mc="http://schemas.openxmlformats.org/markup-compatibility/2006" xmlns:p14="http://schemas.microsoft.com/office/powerpoint/2010/main">
        <mc:Choice Requires="p14">
          <p:contentPart r:id="rId513" p14:bwMode="auto">
            <p14:nvContentPartPr>
              <p14:cNvPr id="260" name="墨迹 259"/>
              <p14:cNvContentPartPr/>
              <p14:nvPr/>
            </p14:nvContentPartPr>
            <p14:xfrm>
              <a:off x="5317066" y="6282740"/>
              <a:ext cx="94015" cy="313009"/>
            </p14:xfrm>
          </p:contentPart>
        </mc:Choice>
        <mc:Fallback xmlns="">
          <p:pic>
            <p:nvPicPr>
              <p:cNvPr id="260" name="墨迹 259"/>
            </p:nvPicPr>
            <p:blipFill>
              <a:blip r:embed="rId514"/>
            </p:blipFill>
            <p:spPr>
              <a:xfrm>
                <a:off x="5317066" y="6282740"/>
                <a:ext cx="94015" cy="313009"/>
              </a:xfrm>
              <a:prstGeom prst="rect"/>
            </p:spPr>
          </p:pic>
        </mc:Fallback>
      </mc:AlternateContent>
      <mc:AlternateContent xmlns:mc="http://schemas.openxmlformats.org/markup-compatibility/2006" xmlns:p14="http://schemas.microsoft.com/office/powerpoint/2010/main">
        <mc:Choice Requires="p14">
          <p:contentPart r:id="rId515" p14:bwMode="auto">
            <p14:nvContentPartPr>
              <p14:cNvPr id="261" name="墨迹 260"/>
              <p14:cNvContentPartPr/>
              <p14:nvPr/>
            </p14:nvContentPartPr>
            <p14:xfrm>
              <a:off x="4856162" y="6327858"/>
              <a:ext cx="65793" cy="253791"/>
            </p14:xfrm>
          </p:contentPart>
        </mc:Choice>
        <mc:Fallback xmlns="">
          <p:pic>
            <p:nvPicPr>
              <p:cNvPr id="261" name="墨迹 260"/>
            </p:nvPicPr>
            <p:blipFill>
              <a:blip r:embed="rId516"/>
            </p:blipFill>
            <p:spPr>
              <a:xfrm>
                <a:off x="4856162" y="6327858"/>
                <a:ext cx="65793" cy="253791"/>
              </a:xfrm>
              <a:prstGeom prst="rect"/>
            </p:spPr>
          </p:pic>
        </mc:Fallback>
      </mc:AlternateContent>
      <mc:AlternateContent xmlns:mc="http://schemas.openxmlformats.org/markup-compatibility/2006" xmlns:p14="http://schemas.microsoft.com/office/powerpoint/2010/main">
        <mc:Choice Requires="p14">
          <p:contentPart r:id="rId517" p14:bwMode="auto">
            <p14:nvContentPartPr>
              <p14:cNvPr id="262" name="墨迹 261"/>
              <p14:cNvContentPartPr/>
              <p14:nvPr/>
            </p14:nvContentPartPr>
            <p14:xfrm>
              <a:off x="5496101" y="6315169"/>
              <a:ext cx="227365" cy="269301"/>
            </p14:xfrm>
          </p:contentPart>
        </mc:Choice>
        <mc:Fallback xmlns="">
          <p:pic>
            <p:nvPicPr>
              <p:cNvPr id="262" name="墨迹 261"/>
            </p:nvPicPr>
            <p:blipFill>
              <a:blip r:embed="rId518"/>
            </p:blipFill>
            <p:spPr>
              <a:xfrm>
                <a:off x="5496101" y="6315169"/>
                <a:ext cx="227365" cy="269301"/>
              </a:xfrm>
              <a:prstGeom prst="rect"/>
            </p:spPr>
          </p:pic>
        </mc:Fallback>
      </mc:AlternateContent>
      <mc:AlternateContent xmlns:mc="http://schemas.openxmlformats.org/markup-compatibility/2006" xmlns:p14="http://schemas.microsoft.com/office/powerpoint/2010/main">
        <mc:Choice Requires="p14">
          <p:contentPart r:id="rId519" p14:bwMode="auto">
            <p14:nvContentPartPr>
              <p14:cNvPr id="263" name="墨迹 262"/>
              <p14:cNvContentPartPr/>
              <p14:nvPr/>
            </p14:nvContentPartPr>
            <p14:xfrm>
              <a:off x="5774266" y="6305299"/>
              <a:ext cx="79022" cy="191401"/>
            </p14:xfrm>
          </p:contentPart>
        </mc:Choice>
        <mc:Fallback xmlns="">
          <p:pic>
            <p:nvPicPr>
              <p:cNvPr id="263" name="墨迹 262"/>
            </p:nvPicPr>
            <p:blipFill>
              <a:blip r:embed="rId520"/>
            </p:blipFill>
            <p:spPr>
              <a:xfrm>
                <a:off x="5774266" y="6305299"/>
                <a:ext cx="79022" cy="191401"/>
              </a:xfrm>
              <a:prstGeom prst="rect"/>
            </p:spPr>
          </p:pic>
        </mc:Fallback>
      </mc:AlternateContent>
      <mc:AlternateContent xmlns:mc="http://schemas.openxmlformats.org/markup-compatibility/2006" xmlns:p14="http://schemas.microsoft.com/office/powerpoint/2010/main">
        <mc:Choice Requires="p14">
          <p:contentPart r:id="rId521" p14:bwMode="auto">
            <p14:nvContentPartPr>
              <p14:cNvPr id="264" name="墨迹 263"/>
              <p14:cNvContentPartPr/>
              <p14:nvPr/>
            </p14:nvContentPartPr>
            <p14:xfrm>
              <a:off x="5875866" y="6356057"/>
              <a:ext cx="121356" cy="139056"/>
            </p14:xfrm>
          </p:contentPart>
        </mc:Choice>
        <mc:Fallback xmlns="">
          <p:pic>
            <p:nvPicPr>
              <p:cNvPr id="264" name="墨迹 263"/>
            </p:nvPicPr>
            <p:blipFill>
              <a:blip r:embed="rId522"/>
            </p:blipFill>
            <p:spPr>
              <a:xfrm>
                <a:off x="5875866" y="6356057"/>
                <a:ext cx="121356" cy="139056"/>
              </a:xfrm>
              <a:prstGeom prst="rect"/>
            </p:spPr>
          </p:pic>
        </mc:Fallback>
      </mc:AlternateContent>
      <mc:AlternateContent xmlns:mc="http://schemas.openxmlformats.org/markup-compatibility/2006" xmlns:p14="http://schemas.microsoft.com/office/powerpoint/2010/main">
        <mc:Choice Requires="p14">
          <p:contentPart r:id="rId523" p14:bwMode="auto">
            <p14:nvContentPartPr>
              <p14:cNvPr id="265" name="墨迹 264"/>
              <p14:cNvContentPartPr/>
              <p14:nvPr/>
            </p14:nvContentPartPr>
            <p14:xfrm>
              <a:off x="5878688" y="6363635"/>
              <a:ext cx="127000" cy="263132"/>
            </p14:xfrm>
          </p:contentPart>
        </mc:Choice>
        <mc:Fallback xmlns="">
          <p:pic>
            <p:nvPicPr>
              <p:cNvPr id="265" name="墨迹 264"/>
            </p:nvPicPr>
            <p:blipFill>
              <a:blip r:embed="rId524"/>
            </p:blipFill>
            <p:spPr>
              <a:xfrm>
                <a:off x="5878688" y="6363635"/>
                <a:ext cx="127000" cy="263132"/>
              </a:xfrm>
              <a:prstGeom prst="rect"/>
            </p:spPr>
          </p:pic>
        </mc:Fallback>
      </mc:AlternateContent>
      <mc:AlternateContent xmlns:mc="http://schemas.openxmlformats.org/markup-compatibility/2006" xmlns:p14="http://schemas.microsoft.com/office/powerpoint/2010/main">
        <mc:Choice Requires="p14">
          <p:contentPart r:id="rId525" p14:bwMode="auto">
            <p14:nvContentPartPr>
              <p14:cNvPr id="266" name="墨迹 265"/>
              <p14:cNvContentPartPr/>
              <p14:nvPr/>
            </p14:nvContentPartPr>
            <p14:xfrm>
              <a:off x="6344355" y="6344777"/>
              <a:ext cx="584200" cy="11280"/>
            </p14:xfrm>
          </p:contentPart>
        </mc:Choice>
        <mc:Fallback xmlns="">
          <p:pic>
            <p:nvPicPr>
              <p:cNvPr id="266" name="墨迹 265"/>
            </p:nvPicPr>
            <p:blipFill>
              <a:blip r:embed="rId526"/>
            </p:blipFill>
            <p:spPr>
              <a:xfrm>
                <a:off x="6344355" y="6344777"/>
                <a:ext cx="584200" cy="11280"/>
              </a:xfrm>
              <a:prstGeom prst="rect"/>
            </p:spPr>
          </p:pic>
        </mc:Fallback>
      </mc:AlternateContent>
      <mc:AlternateContent xmlns:mc="http://schemas.openxmlformats.org/markup-compatibility/2006" xmlns:p14="http://schemas.microsoft.com/office/powerpoint/2010/main">
        <mc:Choice Requires="p14">
          <p:contentPart r:id="rId527" p14:bwMode="auto">
            <p14:nvContentPartPr>
              <p14:cNvPr id="267" name="墨迹 266"/>
              <p14:cNvContentPartPr/>
              <p14:nvPr/>
            </p14:nvContentPartPr>
            <p14:xfrm>
              <a:off x="7283802" y="6254541"/>
              <a:ext cx="356835" cy="170428"/>
            </p14:xfrm>
          </p:contentPart>
        </mc:Choice>
        <mc:Fallback xmlns="">
          <p:pic>
            <p:nvPicPr>
              <p:cNvPr id="267" name="墨迹 266"/>
            </p:nvPicPr>
            <p:blipFill>
              <a:blip r:embed="rId528"/>
            </p:blipFill>
            <p:spPr>
              <a:xfrm>
                <a:off x="7283802" y="6254541"/>
                <a:ext cx="356835" cy="170428"/>
              </a:xfrm>
              <a:prstGeom prst="rect"/>
            </p:spPr>
          </p:pic>
        </mc:Fallback>
      </mc:AlternateContent>
      <mc:AlternateContent xmlns:mc="http://schemas.openxmlformats.org/markup-compatibility/2006" xmlns:p14="http://schemas.microsoft.com/office/powerpoint/2010/main">
        <mc:Choice Requires="p14">
          <p:contentPart r:id="rId529" p14:bwMode="auto">
            <p14:nvContentPartPr>
              <p14:cNvPr id="268" name="墨迹 267"/>
              <p14:cNvContentPartPr/>
              <p14:nvPr/>
            </p14:nvContentPartPr>
            <p14:xfrm>
              <a:off x="7591777" y="6157783"/>
              <a:ext cx="49389" cy="500004"/>
            </p14:xfrm>
          </p:contentPart>
        </mc:Choice>
        <mc:Fallback xmlns="">
          <p:pic>
            <p:nvPicPr>
              <p:cNvPr id="268" name="墨迹 267"/>
            </p:nvPicPr>
            <p:blipFill>
              <a:blip r:embed="rId530"/>
            </p:blipFill>
            <p:spPr>
              <a:xfrm>
                <a:off x="7591777" y="6157783"/>
                <a:ext cx="49389" cy="500004"/>
              </a:xfrm>
              <a:prstGeom prst="rect"/>
            </p:spPr>
          </p:pic>
        </mc:Fallback>
      </mc:AlternateContent>
      <mc:AlternateContent xmlns:mc="http://schemas.openxmlformats.org/markup-compatibility/2006" xmlns:p14="http://schemas.microsoft.com/office/powerpoint/2010/main">
        <mc:Choice Requires="p14">
          <p:contentPart r:id="rId531" p14:bwMode="auto">
            <p14:nvContentPartPr>
              <p14:cNvPr id="269" name="墨迹 268"/>
              <p14:cNvContentPartPr/>
              <p14:nvPr/>
            </p14:nvContentPartPr>
            <p14:xfrm>
              <a:off x="7657923" y="6283092"/>
              <a:ext cx="131410" cy="123723"/>
            </p14:xfrm>
          </p:contentPart>
        </mc:Choice>
        <mc:Fallback xmlns="">
          <p:pic>
            <p:nvPicPr>
              <p:cNvPr id="269" name="墨迹 268"/>
            </p:nvPicPr>
            <p:blipFill>
              <a:blip r:embed="rId532"/>
            </p:blipFill>
            <p:spPr>
              <a:xfrm>
                <a:off x="7657923" y="6283092"/>
                <a:ext cx="131410" cy="123723"/>
              </a:xfrm>
              <a:prstGeom prst="rect"/>
            </p:spPr>
          </p:pic>
        </mc:Fallback>
      </mc:AlternateContent>
      <mc:AlternateContent xmlns:mc="http://schemas.openxmlformats.org/markup-compatibility/2006" xmlns:p14="http://schemas.microsoft.com/office/powerpoint/2010/main">
        <mc:Choice Requires="p14">
          <p:contentPart r:id="rId533" p14:bwMode="auto">
            <p14:nvContentPartPr>
              <p14:cNvPr id="270" name="墨迹 269"/>
              <p14:cNvContentPartPr/>
              <p14:nvPr/>
            </p14:nvContentPartPr>
            <p14:xfrm>
              <a:off x="7721600" y="6279038"/>
              <a:ext cx="50800" cy="249032"/>
            </p14:xfrm>
          </p:contentPart>
        </mc:Choice>
        <mc:Fallback xmlns="">
          <p:pic>
            <p:nvPicPr>
              <p:cNvPr id="270" name="墨迹 269"/>
            </p:nvPicPr>
            <p:blipFill>
              <a:blip r:embed="rId534"/>
            </p:blipFill>
            <p:spPr>
              <a:xfrm>
                <a:off x="7721600" y="6279038"/>
                <a:ext cx="50800" cy="249032"/>
              </a:xfrm>
              <a:prstGeom prst="rect"/>
            </p:spPr>
          </p:pic>
        </mc:Fallback>
      </mc:AlternateContent>
      <mc:AlternateContent xmlns:mc="http://schemas.openxmlformats.org/markup-compatibility/2006" xmlns:p14="http://schemas.microsoft.com/office/powerpoint/2010/main">
        <mc:Choice Requires="p14">
          <p:contentPart r:id="rId535" p14:bwMode="auto">
            <p14:nvContentPartPr>
              <p14:cNvPr id="271" name="墨迹 270"/>
              <p14:cNvContentPartPr/>
              <p14:nvPr/>
            </p14:nvContentPartPr>
            <p14:xfrm>
              <a:off x="7836428" y="6140335"/>
              <a:ext cx="133527" cy="294679"/>
            </p14:xfrm>
          </p:contentPart>
        </mc:Choice>
        <mc:Fallback xmlns="">
          <p:pic>
            <p:nvPicPr>
              <p:cNvPr id="271" name="墨迹 270"/>
            </p:nvPicPr>
            <p:blipFill>
              <a:blip r:embed="rId536"/>
            </p:blipFill>
            <p:spPr>
              <a:xfrm>
                <a:off x="7836428" y="6140335"/>
                <a:ext cx="133527" cy="294679"/>
              </a:xfrm>
              <a:prstGeom prst="rect"/>
            </p:spPr>
          </p:pic>
        </mc:Fallback>
      </mc:AlternateContent>
      <mc:AlternateContent xmlns:mc="http://schemas.openxmlformats.org/markup-compatibility/2006" xmlns:p14="http://schemas.microsoft.com/office/powerpoint/2010/main">
        <mc:Choice Requires="p14">
          <p:contentPart r:id="rId537" p14:bwMode="auto">
            <p14:nvContentPartPr>
              <p14:cNvPr id="272" name="墨迹 271"/>
              <p14:cNvContentPartPr/>
              <p14:nvPr/>
            </p14:nvContentPartPr>
            <p14:xfrm>
              <a:off x="7890933" y="6189506"/>
              <a:ext cx="121356" cy="243040"/>
            </p14:xfrm>
          </p:contentPart>
        </mc:Choice>
        <mc:Fallback xmlns="">
          <p:pic>
            <p:nvPicPr>
              <p:cNvPr id="272" name="墨迹 271"/>
            </p:nvPicPr>
            <p:blipFill>
              <a:blip r:embed="rId538"/>
            </p:blipFill>
            <p:spPr>
              <a:xfrm>
                <a:off x="7890933" y="6189506"/>
                <a:ext cx="121356" cy="243040"/>
              </a:xfrm>
              <a:prstGeom prst="rect"/>
            </p:spPr>
          </p:pic>
        </mc:Fallback>
      </mc:AlternateContent>
      <mc:AlternateContent xmlns:mc="http://schemas.openxmlformats.org/markup-compatibility/2006" xmlns:p14="http://schemas.microsoft.com/office/powerpoint/2010/main">
        <mc:Choice Requires="p14">
          <p:contentPart r:id="rId539" p14:bwMode="auto">
            <p14:nvContentPartPr>
              <p14:cNvPr id="273" name="墨迹 272"/>
              <p14:cNvContentPartPr/>
              <p14:nvPr/>
            </p14:nvContentPartPr>
            <p14:xfrm>
              <a:off x="8043333" y="6099446"/>
              <a:ext cx="62089" cy="299791"/>
            </p14:xfrm>
          </p:contentPart>
        </mc:Choice>
        <mc:Fallback xmlns="">
          <p:pic>
            <p:nvPicPr>
              <p:cNvPr id="273" name="墨迹 272"/>
            </p:nvPicPr>
            <p:blipFill>
              <a:blip r:embed="rId540"/>
            </p:blipFill>
            <p:spPr>
              <a:xfrm>
                <a:off x="8043333" y="6099446"/>
                <a:ext cx="62089" cy="299791"/>
              </a:xfrm>
              <a:prstGeom prst="rect"/>
            </p:spPr>
          </p:pic>
        </mc:Fallback>
      </mc:AlternateContent>
      <mc:AlternateContent xmlns:mc="http://schemas.openxmlformats.org/markup-compatibility/2006" xmlns:p14="http://schemas.microsoft.com/office/powerpoint/2010/main">
        <mc:Choice Requires="p14">
          <p:contentPart r:id="rId541" p14:bwMode="auto">
            <p14:nvContentPartPr>
              <p14:cNvPr id="274" name="墨迹 273"/>
              <p14:cNvContentPartPr/>
              <p14:nvPr/>
            </p14:nvContentPartPr>
            <p14:xfrm>
              <a:off x="8201377" y="6162717"/>
              <a:ext cx="56445" cy="244098"/>
            </p14:xfrm>
          </p:contentPart>
        </mc:Choice>
        <mc:Fallback xmlns="">
          <p:pic>
            <p:nvPicPr>
              <p:cNvPr id="274" name="墨迹 273"/>
            </p:nvPicPr>
            <p:blipFill>
              <a:blip r:embed="rId542"/>
            </p:blipFill>
            <p:spPr>
              <a:xfrm>
                <a:off x="8201377" y="6162717"/>
                <a:ext cx="56445" cy="244098"/>
              </a:xfrm>
              <a:prstGeom prst="rect"/>
            </p:spPr>
          </p:pic>
        </mc:Fallback>
      </mc:AlternateContent>
      <mc:AlternateContent xmlns:mc="http://schemas.openxmlformats.org/markup-compatibility/2006" xmlns:p14="http://schemas.microsoft.com/office/powerpoint/2010/main">
        <mc:Choice Requires="p14">
          <p:contentPart r:id="rId543" p14:bwMode="auto">
            <p14:nvContentPartPr>
              <p14:cNvPr id="275" name="墨迹 274"/>
              <p14:cNvContentPartPr/>
              <p14:nvPr/>
            </p14:nvContentPartPr>
            <p14:xfrm>
              <a:off x="8260644" y="6166771"/>
              <a:ext cx="87488" cy="247799"/>
            </p14:xfrm>
          </p:contentPart>
        </mc:Choice>
        <mc:Fallback xmlns="">
          <p:pic>
            <p:nvPicPr>
              <p:cNvPr id="275" name="墨迹 274"/>
            </p:nvPicPr>
            <p:blipFill>
              <a:blip r:embed="rId544"/>
            </p:blipFill>
            <p:spPr>
              <a:xfrm>
                <a:off x="8260644" y="6166771"/>
                <a:ext cx="87488" cy="247799"/>
              </a:xfrm>
              <a:prstGeom prst="rect"/>
            </p:spPr>
          </p:pic>
        </mc:Fallback>
      </mc:AlternateContent>
      <mc:AlternateContent xmlns:mc="http://schemas.openxmlformats.org/markup-compatibility/2006" xmlns:p14="http://schemas.microsoft.com/office/powerpoint/2010/main">
        <mc:Choice Requires="p14">
          <p:contentPart r:id="rId545" p14:bwMode="auto">
            <p14:nvContentPartPr>
              <p14:cNvPr id="276" name="墨迹 275"/>
              <p14:cNvContentPartPr/>
              <p14:nvPr/>
            </p14:nvContentPartPr>
            <p14:xfrm>
              <a:off x="8382000" y="6183162"/>
              <a:ext cx="203200" cy="192810"/>
            </p14:xfrm>
          </p:contentPart>
        </mc:Choice>
        <mc:Fallback xmlns="">
          <p:pic>
            <p:nvPicPr>
              <p:cNvPr id="276" name="墨迹 275"/>
            </p:nvPicPr>
            <p:blipFill>
              <a:blip r:embed="rId546"/>
            </p:blipFill>
            <p:spPr>
              <a:xfrm>
                <a:off x="8382000" y="6183162"/>
                <a:ext cx="203200" cy="192810"/>
              </a:xfrm>
              <a:prstGeom prst="rect"/>
            </p:spPr>
          </p:pic>
        </mc:Fallback>
      </mc:AlternateContent>
      <mc:AlternateContent xmlns:mc="http://schemas.openxmlformats.org/markup-compatibility/2006" xmlns:p14="http://schemas.microsoft.com/office/powerpoint/2010/main">
        <mc:Choice Requires="p14">
          <p:contentPart r:id="rId547" p14:bwMode="auto">
            <p14:nvContentPartPr>
              <p14:cNvPr id="277" name="墨迹 276"/>
              <p14:cNvContentPartPr/>
              <p14:nvPr/>
            </p14:nvContentPartPr>
            <p14:xfrm>
              <a:off x="8497711" y="6239736"/>
              <a:ext cx="70556" cy="200918"/>
            </p14:xfrm>
          </p:contentPart>
        </mc:Choice>
        <mc:Fallback xmlns="">
          <p:pic>
            <p:nvPicPr>
              <p:cNvPr id="277" name="墨迹 276"/>
            </p:nvPicPr>
            <p:blipFill>
              <a:blip r:embed="rId548"/>
            </p:blipFill>
            <p:spPr>
              <a:xfrm>
                <a:off x="8497711" y="6239736"/>
                <a:ext cx="70556" cy="200918"/>
              </a:xfrm>
              <a:prstGeom prst="rect"/>
            </p:spPr>
          </p:pic>
        </mc:Fallback>
      </mc:AlternateContent>
      <mc:AlternateContent xmlns:mc="http://schemas.openxmlformats.org/markup-compatibility/2006" xmlns:p14="http://schemas.microsoft.com/office/powerpoint/2010/main">
        <mc:Choice Requires="p14">
          <p:contentPart r:id="rId549" p14:bwMode="auto">
            <p14:nvContentPartPr>
              <p14:cNvPr id="278" name="墨迹 277"/>
              <p14:cNvContentPartPr/>
              <p14:nvPr/>
            </p14:nvContentPartPr>
            <p14:xfrm>
              <a:off x="8582377" y="6079707"/>
              <a:ext cx="91194" cy="315828"/>
            </p14:xfrm>
          </p:contentPart>
        </mc:Choice>
        <mc:Fallback xmlns="">
          <p:pic>
            <p:nvPicPr>
              <p:cNvPr id="278" name="墨迹 277"/>
            </p:nvPicPr>
            <p:blipFill>
              <a:blip r:embed="rId550"/>
            </p:blipFill>
            <p:spPr>
              <a:xfrm>
                <a:off x="8582377" y="6079707"/>
                <a:ext cx="91194" cy="315828"/>
              </a:xfrm>
              <a:prstGeom prst="rect"/>
            </p:spPr>
          </p:pic>
        </mc:Fallback>
      </mc:AlternateContent>
      <mc:AlternateContent xmlns:mc="http://schemas.openxmlformats.org/markup-compatibility/2006" xmlns:p14="http://schemas.microsoft.com/office/powerpoint/2010/main">
        <mc:Choice Requires="p14">
          <p:contentPart r:id="rId551" p14:bwMode="auto">
            <p14:nvContentPartPr>
              <p14:cNvPr id="279" name="墨迹 278"/>
              <p14:cNvContentPartPr/>
              <p14:nvPr/>
            </p14:nvContentPartPr>
            <p14:xfrm>
              <a:off x="8673394" y="6282740"/>
              <a:ext cx="73201" cy="129715"/>
            </p14:xfrm>
          </p:contentPart>
        </mc:Choice>
        <mc:Fallback xmlns="">
          <p:pic>
            <p:nvPicPr>
              <p:cNvPr id="279" name="墨迹 278"/>
            </p:nvPicPr>
            <p:blipFill>
              <a:blip r:embed="rId552"/>
            </p:blipFill>
            <p:spPr>
              <a:xfrm>
                <a:off x="8673394" y="6282740"/>
                <a:ext cx="73201" cy="129715"/>
              </a:xfrm>
              <a:prstGeom prst="rect"/>
            </p:spPr>
          </p:pic>
        </mc:Fallback>
      </mc:AlternateContent>
      <mc:AlternateContent xmlns:mc="http://schemas.openxmlformats.org/markup-compatibility/2006" xmlns:p14="http://schemas.microsoft.com/office/powerpoint/2010/main">
        <mc:Choice Requires="p14">
          <p:contentPart r:id="rId553" p14:bwMode="auto">
            <p14:nvContentPartPr>
              <p14:cNvPr id="280" name="墨迹 279"/>
              <p14:cNvContentPartPr/>
              <p14:nvPr/>
            </p14:nvContentPartPr>
            <p14:xfrm>
              <a:off x="8873066" y="6231981"/>
              <a:ext cx="194734" cy="33839"/>
            </p14:xfrm>
          </p:contentPart>
        </mc:Choice>
        <mc:Fallback xmlns="">
          <p:pic>
            <p:nvPicPr>
              <p:cNvPr id="280" name="墨迹 279"/>
            </p:nvPicPr>
            <p:blipFill>
              <a:blip r:embed="rId554"/>
            </p:blipFill>
            <p:spPr>
              <a:xfrm>
                <a:off x="8873066" y="6231981"/>
                <a:ext cx="194734" cy="33839"/>
              </a:xfrm>
              <a:prstGeom prst="rect"/>
            </p:spPr>
          </p:pic>
        </mc:Fallback>
      </mc:AlternateContent>
      <mc:AlternateContent xmlns:mc="http://schemas.openxmlformats.org/markup-compatibility/2006" xmlns:p14="http://schemas.microsoft.com/office/powerpoint/2010/main">
        <mc:Choice Requires="p14">
          <p:contentPart r:id="rId555" p14:bwMode="auto">
            <p14:nvContentPartPr>
              <p14:cNvPr id="281" name="墨迹 280"/>
              <p14:cNvContentPartPr/>
              <p14:nvPr/>
            </p14:nvContentPartPr>
            <p14:xfrm>
              <a:off x="8915400" y="6126764"/>
              <a:ext cx="59266" cy="299791"/>
            </p14:xfrm>
          </p:contentPart>
        </mc:Choice>
        <mc:Fallback xmlns="">
          <p:pic>
            <p:nvPicPr>
              <p:cNvPr id="281" name="墨迹 280"/>
            </p:nvPicPr>
            <p:blipFill>
              <a:blip r:embed="rId556"/>
            </p:blipFill>
            <p:spPr>
              <a:xfrm>
                <a:off x="8915400" y="6126764"/>
                <a:ext cx="59266" cy="299791"/>
              </a:xfrm>
              <a:prstGeom prst="rect"/>
            </p:spPr>
          </p:pic>
        </mc:Fallback>
      </mc:AlternateContent>
      <mc:AlternateContent xmlns:mc="http://schemas.openxmlformats.org/markup-compatibility/2006" xmlns:p14="http://schemas.microsoft.com/office/powerpoint/2010/main">
        <mc:Choice Requires="p14">
          <p:contentPart r:id="rId557" p14:bwMode="auto">
            <p14:nvContentPartPr>
              <p14:cNvPr id="282" name="墨迹 281"/>
              <p14:cNvContentPartPr/>
              <p14:nvPr/>
            </p14:nvContentPartPr>
            <p14:xfrm>
              <a:off x="9384947" y="6122710"/>
              <a:ext cx="334786" cy="430740"/>
            </p14:xfrm>
          </p:contentPart>
        </mc:Choice>
        <mc:Fallback xmlns="">
          <p:pic>
            <p:nvPicPr>
              <p:cNvPr id="282" name="墨迹 281"/>
            </p:nvPicPr>
            <p:blipFill>
              <a:blip r:embed="rId558"/>
            </p:blipFill>
            <p:spPr>
              <a:xfrm>
                <a:off x="9384947" y="6122710"/>
                <a:ext cx="334786" cy="430740"/>
              </a:xfrm>
              <a:prstGeom prst="rect"/>
            </p:spPr>
          </p:pic>
        </mc:Fallback>
      </mc:AlternateContent>
      <mc:AlternateContent xmlns:mc="http://schemas.openxmlformats.org/markup-compatibility/2006" xmlns:p14="http://schemas.microsoft.com/office/powerpoint/2010/main">
        <mc:Choice Requires="p14">
          <p:contentPart r:id="rId559" p14:bwMode="auto">
            <p14:nvContentPartPr>
              <p14:cNvPr id="283" name="墨迹 282"/>
              <p14:cNvContentPartPr/>
              <p14:nvPr/>
            </p14:nvContentPartPr>
            <p14:xfrm>
              <a:off x="9739488" y="6231981"/>
              <a:ext cx="127000" cy="310190"/>
            </p14:xfrm>
          </p:contentPart>
        </mc:Choice>
        <mc:Fallback xmlns="">
          <p:pic>
            <p:nvPicPr>
              <p:cNvPr id="283" name="墨迹 282"/>
            </p:nvPicPr>
            <p:blipFill>
              <a:blip r:embed="rId560"/>
            </p:blipFill>
            <p:spPr>
              <a:xfrm>
                <a:off x="9739488" y="6231981"/>
                <a:ext cx="127000" cy="310190"/>
              </a:xfrm>
              <a:prstGeom prst="rect"/>
            </p:spPr>
          </p:pic>
        </mc:Fallback>
      </mc:AlternateContent>
      <mc:AlternateContent xmlns:mc="http://schemas.openxmlformats.org/markup-compatibility/2006" xmlns:p14="http://schemas.microsoft.com/office/powerpoint/2010/main">
        <mc:Choice Requires="p14">
          <p:contentPart r:id="rId561" p14:bwMode="auto">
            <p14:nvContentPartPr>
              <p14:cNvPr id="284" name="墨迹 283"/>
              <p14:cNvContentPartPr/>
              <p14:nvPr/>
            </p14:nvContentPartPr>
            <p14:xfrm>
              <a:off x="10099146" y="4869969"/>
              <a:ext cx="26987" cy="14100"/>
            </p14:xfrm>
          </p:contentPart>
        </mc:Choice>
        <mc:Fallback xmlns="">
          <p:pic>
            <p:nvPicPr>
              <p:cNvPr id="284" name="墨迹 283"/>
            </p:nvPicPr>
            <p:blipFill>
              <a:blip r:embed="rId562"/>
            </p:blipFill>
            <p:spPr>
              <a:xfrm>
                <a:off x="10099146" y="4869969"/>
                <a:ext cx="26987" cy="14100"/>
              </a:xfrm>
              <a:prstGeom prst="rect"/>
            </p:spPr>
          </p:pic>
        </mc:Fallback>
      </mc:AlternateContent>
      <mc:AlternateContent xmlns:mc="http://schemas.openxmlformats.org/markup-compatibility/2006" xmlns:p14="http://schemas.microsoft.com/office/powerpoint/2010/main">
        <mc:Choice Requires="p14">
          <p:contentPart r:id="rId563" p14:bwMode="auto">
            <p14:nvContentPartPr>
              <p14:cNvPr id="285" name="墨迹 284"/>
              <p14:cNvContentPartPr/>
              <p14:nvPr/>
            </p14:nvContentPartPr>
            <p14:xfrm>
              <a:off x="3725333" y="6688805"/>
              <a:ext cx="237067" cy="22560"/>
            </p14:xfrm>
          </p:contentPart>
        </mc:Choice>
        <mc:Fallback xmlns="">
          <p:pic>
            <p:nvPicPr>
              <p:cNvPr id="285" name="墨迹 284"/>
            </p:nvPicPr>
            <p:blipFill>
              <a:blip r:embed="rId564"/>
            </p:blipFill>
            <p:spPr>
              <a:xfrm>
                <a:off x="3725333" y="6688805"/>
                <a:ext cx="237067" cy="22560"/>
              </a:xfrm>
              <a:prstGeom prst="rect"/>
            </p:spPr>
          </p:pic>
        </mc:Fallback>
      </mc:AlternateContent>
      <mc:AlternateContent xmlns:mc="http://schemas.openxmlformats.org/markup-compatibility/2006" xmlns:p14="http://schemas.microsoft.com/office/powerpoint/2010/main">
        <mc:Choice Requires="p14">
          <p:contentPart r:id="rId565" p14:bwMode="auto">
            <p14:nvContentPartPr>
              <p14:cNvPr id="286" name="墨迹 285"/>
              <p14:cNvContentPartPr/>
              <p14:nvPr/>
            </p14:nvContentPartPr>
            <p14:xfrm>
              <a:off x="7876116" y="6539350"/>
              <a:ext cx="367594" cy="42299"/>
            </p14:xfrm>
          </p:contentPart>
        </mc:Choice>
        <mc:Fallback xmlns="">
          <p:pic>
            <p:nvPicPr>
              <p:cNvPr id="286" name="墨迹 285"/>
            </p:nvPicPr>
            <p:blipFill>
              <a:blip r:embed="rId566"/>
            </p:blipFill>
            <p:spPr>
              <a:xfrm>
                <a:off x="7876116" y="6539350"/>
                <a:ext cx="367594" cy="42299"/>
              </a:xfrm>
              <a:prstGeom prst="rect"/>
            </p:spPr>
          </p:pic>
        </mc:Fallback>
      </mc:AlternateContent>
      <mc:AlternateContent xmlns:mc="http://schemas.openxmlformats.org/markup-compatibility/2006" xmlns:p14="http://schemas.microsoft.com/office/powerpoint/2010/main">
        <mc:Choice Requires="p14">
          <p:contentPart r:id="rId567" p14:bwMode="auto">
            <p14:nvContentPartPr>
              <p14:cNvPr id="287" name="墨迹 286"/>
              <p14:cNvContentPartPr/>
              <p14:nvPr/>
            </p14:nvContentPartPr>
            <p14:xfrm>
              <a:off x="7024511" y="6198143"/>
              <a:ext cx="355600" cy="341208"/>
            </p14:xfrm>
          </p:contentPart>
        </mc:Choice>
        <mc:Fallback xmlns="">
          <p:pic>
            <p:nvPicPr>
              <p:cNvPr id="287" name="墨迹 286"/>
            </p:nvPicPr>
            <p:blipFill>
              <a:blip r:embed="rId568"/>
            </p:blipFill>
            <p:spPr>
              <a:xfrm>
                <a:off x="7024511" y="6198143"/>
                <a:ext cx="355600" cy="341208"/>
              </a:xfrm>
              <a:prstGeom prst="rect"/>
            </p:spPr>
          </p:pic>
        </mc:Fallback>
      </mc:AlternateContent>
      <mc:AlternateContent xmlns:mc="http://schemas.openxmlformats.org/markup-compatibility/2006" xmlns:p14="http://schemas.microsoft.com/office/powerpoint/2010/main">
        <mc:Choice Requires="p14">
          <p:contentPart r:id="rId569" p14:bwMode="auto">
            <p14:nvContentPartPr>
              <p14:cNvPr id="288" name="墨迹 287"/>
              <p14:cNvContentPartPr/>
              <p14:nvPr/>
            </p14:nvContentPartPr>
            <p14:xfrm>
              <a:off x="4557006" y="6105791"/>
              <a:ext cx="294394" cy="400073"/>
            </p14:xfrm>
          </p:contentPart>
        </mc:Choice>
        <mc:Fallback xmlns="">
          <p:pic>
            <p:nvPicPr>
              <p:cNvPr id="288" name="墨迹 287"/>
            </p:nvPicPr>
            <p:blipFill>
              <a:blip r:embed="rId570"/>
            </p:blipFill>
            <p:spPr>
              <a:xfrm>
                <a:off x="4557006" y="6105791"/>
                <a:ext cx="294394" cy="400073"/>
              </a:xfrm>
              <a:prstGeom prst="rect"/>
            </p:spPr>
          </p:pic>
        </mc:Fallback>
      </mc:AlternateContent>
      <mc:AlternateContent xmlns:mc="http://schemas.openxmlformats.org/markup-compatibility/2006" xmlns:p14="http://schemas.microsoft.com/office/powerpoint/2010/main">
        <mc:Choice Requires="p14">
          <p:contentPart r:id="rId571" p14:bwMode="auto">
            <p14:nvContentPartPr>
              <p14:cNvPr id="289" name="墨迹 288"/>
              <p14:cNvContentPartPr/>
              <p14:nvPr/>
            </p14:nvContentPartPr>
            <p14:xfrm>
              <a:off x="4653844" y="6166419"/>
              <a:ext cx="200378" cy="575965"/>
            </p14:xfrm>
          </p:contentPart>
        </mc:Choice>
        <mc:Fallback xmlns="">
          <p:pic>
            <p:nvPicPr>
              <p:cNvPr id="289" name="墨迹 288"/>
            </p:nvPicPr>
            <p:blipFill>
              <a:blip r:embed="rId572"/>
            </p:blipFill>
            <p:spPr>
              <a:xfrm>
                <a:off x="4653844" y="6166419"/>
                <a:ext cx="200378" cy="575965"/>
              </a:xfrm>
              <a:prstGeom prst="rect"/>
            </p:spPr>
          </p:pic>
        </mc:Fallback>
      </mc:AlternateContent>
      <mc:AlternateContent xmlns:mc="http://schemas.openxmlformats.org/markup-compatibility/2006" xmlns:p14="http://schemas.microsoft.com/office/powerpoint/2010/main">
        <mc:Choice Requires="p14">
          <p:contentPart r:id="rId573" p14:bwMode="auto">
            <p14:nvContentPartPr>
              <p14:cNvPr id="290" name="墨迹 289"/>
              <p14:cNvContentPartPr/>
              <p14:nvPr/>
            </p14:nvContentPartPr>
            <p14:xfrm>
              <a:off x="9087555" y="5896237"/>
              <a:ext cx="288220" cy="606278"/>
            </p14:xfrm>
          </p:contentPart>
        </mc:Choice>
        <mc:Fallback xmlns="">
          <p:pic>
            <p:nvPicPr>
              <p:cNvPr id="290" name="墨迹 289"/>
            </p:nvPicPr>
            <p:blipFill>
              <a:blip r:embed="rId574"/>
            </p:blipFill>
            <p:spPr>
              <a:xfrm>
                <a:off x="9087555" y="5896237"/>
                <a:ext cx="288220" cy="606278"/>
              </a:xfrm>
              <a:prstGeom prst="rect"/>
            </p:spPr>
          </p:pic>
        </mc:Fallback>
      </mc:AlternateContent>
      <mc:AlternateContent xmlns:mc="http://schemas.openxmlformats.org/markup-compatibility/2006" xmlns:p14="http://schemas.microsoft.com/office/powerpoint/2010/main">
        <mc:Choice Requires="p14">
          <p:contentPart r:id="rId575" p14:bwMode="auto">
            <p14:nvContentPartPr>
              <p14:cNvPr id="291" name="墨迹 290"/>
              <p14:cNvContentPartPr/>
              <p14:nvPr/>
            </p14:nvContentPartPr>
            <p14:xfrm>
              <a:off x="9981318" y="6248901"/>
              <a:ext cx="243593" cy="22559"/>
            </p14:xfrm>
          </p:contentPart>
        </mc:Choice>
        <mc:Fallback xmlns="">
          <p:pic>
            <p:nvPicPr>
              <p:cNvPr id="291" name="墨迹 290"/>
            </p:nvPicPr>
            <p:blipFill>
              <a:blip r:embed="rId576"/>
            </p:blipFill>
            <p:spPr>
              <a:xfrm>
                <a:off x="9981318" y="6248901"/>
                <a:ext cx="243593" cy="22559"/>
              </a:xfrm>
              <a:prstGeom prst="rect"/>
            </p:spPr>
          </p:pic>
        </mc:Fallback>
      </mc:AlternateContent>
      <mc:AlternateContent xmlns:mc="http://schemas.openxmlformats.org/markup-compatibility/2006" xmlns:p14="http://schemas.microsoft.com/office/powerpoint/2010/main">
        <mc:Choice Requires="p14">
          <p:contentPart r:id="rId577" p14:bwMode="auto">
            <p14:nvContentPartPr>
              <p14:cNvPr id="292" name="墨迹 291"/>
              <p14:cNvContentPartPr/>
              <p14:nvPr/>
            </p14:nvContentPartPr>
            <p14:xfrm>
              <a:off x="10105496" y="6077592"/>
              <a:ext cx="14993" cy="388441"/>
            </p14:xfrm>
          </p:contentPart>
        </mc:Choice>
        <mc:Fallback xmlns="">
          <p:pic>
            <p:nvPicPr>
              <p:cNvPr id="292" name="墨迹 291"/>
            </p:nvPicPr>
            <p:blipFill>
              <a:blip r:embed="rId578"/>
            </p:blipFill>
            <p:spPr>
              <a:xfrm>
                <a:off x="10105496" y="6077592"/>
                <a:ext cx="14993" cy="388441"/>
              </a:xfrm>
              <a:prstGeom prst="rect"/>
            </p:spPr>
          </p:pic>
        </mc:Fallback>
      </mc:AlternateContent>
      <mc:AlternateContent xmlns:mc="http://schemas.openxmlformats.org/markup-compatibility/2006" xmlns:p14="http://schemas.microsoft.com/office/powerpoint/2010/main">
        <mc:Choice Requires="p14">
          <p:contentPart r:id="rId579" p14:bwMode="auto">
            <p14:nvContentPartPr>
              <p14:cNvPr id="308" name="墨迹 307"/>
              <p14:cNvContentPartPr/>
              <p14:nvPr/>
            </p14:nvContentPartPr>
            <p14:xfrm>
              <a:off x="10583332" y="6457574"/>
              <a:ext cx="16933" cy="62037"/>
            </p14:xfrm>
          </p:contentPart>
        </mc:Choice>
        <mc:Fallback xmlns="">
          <p:pic>
            <p:nvPicPr>
              <p:cNvPr id="308" name="墨迹 307"/>
            </p:nvPicPr>
            <p:blipFill>
              <a:blip r:embed="rId580"/>
            </p:blipFill>
            <p:spPr>
              <a:xfrm>
                <a:off x="10583332" y="6457574"/>
                <a:ext cx="16933" cy="62037"/>
              </a:xfrm>
              <a:prstGeom prst="rect"/>
            </p:spPr>
          </p:pic>
        </mc:Fallback>
      </mc:AlternateContent>
      <mc:AlternateContent xmlns:mc="http://schemas.openxmlformats.org/markup-compatibility/2006" xmlns:p14="http://schemas.microsoft.com/office/powerpoint/2010/main">
        <mc:Choice Requires="p14">
          <p:contentPart r:id="rId581" p14:bwMode="auto">
            <p14:nvContentPartPr>
              <p14:cNvPr id="309" name="墨迹 308"/>
              <p14:cNvContentPartPr/>
              <p14:nvPr/>
            </p14:nvContentPartPr>
            <p14:xfrm>
              <a:off x="10473267" y="6025776"/>
              <a:ext cx="143933" cy="414878"/>
            </p14:xfrm>
          </p:contentPart>
        </mc:Choice>
        <mc:Fallback xmlns="">
          <p:pic>
            <p:nvPicPr>
              <p:cNvPr id="309" name="墨迹 308"/>
            </p:nvPicPr>
            <p:blipFill>
              <a:blip r:embed="rId582"/>
            </p:blipFill>
            <p:spPr>
              <a:xfrm>
                <a:off x="10473267" y="6025776"/>
                <a:ext cx="143933" cy="414878"/>
              </a:xfrm>
              <a:prstGeom prst="rect"/>
            </p:spPr>
          </p:pic>
        </mc:Fallback>
      </mc:AlternateContent>
      <mc:AlternateContent xmlns:mc="http://schemas.openxmlformats.org/markup-compatibility/2006" xmlns:p14="http://schemas.microsoft.com/office/powerpoint/2010/main">
        <mc:Choice Requires="p14">
          <p:contentPart r:id="rId583" p14:bwMode="auto">
            <p14:nvContentPartPr>
              <p14:cNvPr id="310" name="墨迹 309"/>
              <p14:cNvContentPartPr/>
              <p14:nvPr/>
            </p14:nvContentPartPr>
            <p14:xfrm>
              <a:off x="10439223" y="6057147"/>
              <a:ext cx="147638" cy="469338"/>
            </p14:xfrm>
          </p:contentPart>
        </mc:Choice>
        <mc:Fallback xmlns="">
          <p:pic>
            <p:nvPicPr>
              <p:cNvPr id="310" name="墨迹 309"/>
            </p:nvPicPr>
            <p:blipFill>
              <a:blip r:embed="rId584"/>
            </p:blipFill>
            <p:spPr>
              <a:xfrm>
                <a:off x="10439223" y="6057147"/>
                <a:ext cx="147638" cy="469338"/>
              </a:xfrm>
              <a:prstGeom prst="rect"/>
            </p:spPr>
          </p:pic>
        </mc:Fallback>
      </mc:AlternateContent>
      <mc:AlternateContent xmlns:mc="http://schemas.openxmlformats.org/markup-compatibility/2006" xmlns:p14="http://schemas.microsoft.com/office/powerpoint/2010/main">
        <mc:Choice Requires="p14">
          <p:contentPart r:id="rId585" p14:bwMode="auto">
            <p14:nvContentPartPr>
              <p14:cNvPr id="311" name="墨迹 310"/>
              <p14:cNvContentPartPr/>
              <p14:nvPr/>
            </p14:nvContentPartPr>
            <p14:xfrm>
              <a:off x="10690577" y="6183514"/>
              <a:ext cx="152400" cy="213608"/>
            </p14:xfrm>
          </p:contentPart>
        </mc:Choice>
        <mc:Fallback xmlns="">
          <p:pic>
            <p:nvPicPr>
              <p:cNvPr id="311" name="墨迹 310"/>
            </p:nvPicPr>
            <p:blipFill>
              <a:blip r:embed="rId586"/>
            </p:blipFill>
            <p:spPr>
              <a:xfrm>
                <a:off x="10690577" y="6183514"/>
                <a:ext cx="152400" cy="213608"/>
              </a:xfrm>
              <a:prstGeom prst="rect"/>
            </p:spPr>
          </p:pic>
        </mc:Fallback>
      </mc:AlternateContent>
      <mc:AlternateContent xmlns:mc="http://schemas.openxmlformats.org/markup-compatibility/2006" xmlns:p14="http://schemas.microsoft.com/office/powerpoint/2010/main">
        <mc:Choice Requires="p14">
          <p:contentPart r:id="rId587" p14:bwMode="auto">
            <p14:nvContentPartPr>
              <p14:cNvPr id="312" name="墨迹 311"/>
              <p14:cNvContentPartPr/>
              <p14:nvPr/>
            </p14:nvContentPartPr>
            <p14:xfrm>
              <a:off x="10752667" y="6117776"/>
              <a:ext cx="391054" cy="373460"/>
            </p14:xfrm>
          </p:contentPart>
        </mc:Choice>
        <mc:Fallback xmlns="">
          <p:pic>
            <p:nvPicPr>
              <p:cNvPr id="312" name="墨迹 311"/>
            </p:nvPicPr>
            <p:blipFill>
              <a:blip r:embed="rId588"/>
            </p:blipFill>
            <p:spPr>
              <a:xfrm>
                <a:off x="10752667" y="6117776"/>
                <a:ext cx="391054" cy="373460"/>
              </a:xfrm>
              <a:prstGeom prst="rect"/>
            </p:spPr>
          </p:pic>
        </mc:Fallback>
      </mc:AlternateContent>
      <mc:AlternateContent xmlns:mc="http://schemas.openxmlformats.org/markup-compatibility/2006" xmlns:p14="http://schemas.microsoft.com/office/powerpoint/2010/main">
        <mc:Choice Requires="p14">
          <p:contentPart r:id="rId589" p14:bwMode="auto">
            <p14:nvContentPartPr>
              <p14:cNvPr id="313" name="墨迹 312"/>
              <p14:cNvContentPartPr/>
              <p14:nvPr/>
            </p14:nvContentPartPr>
            <p14:xfrm>
              <a:off x="6330950" y="6462509"/>
              <a:ext cx="527050" cy="71202"/>
            </p14:xfrm>
          </p:contentPart>
        </mc:Choice>
        <mc:Fallback xmlns="">
          <p:pic>
            <p:nvPicPr>
              <p:cNvPr id="313" name="墨迹 312"/>
            </p:nvPicPr>
            <p:blipFill>
              <a:blip r:embed="rId590"/>
            </p:blipFill>
            <p:spPr>
              <a:xfrm>
                <a:off x="6330950" y="6462509"/>
                <a:ext cx="527050" cy="71202"/>
              </a:xfrm>
              <a:prstGeom prst="rect"/>
            </p:spPr>
          </p:pic>
        </mc:Fallback>
      </mc:AlternateContent>
    </p:spTree>
    <p:custDataLst>
      <p:tags r:id="rId591"/>
    </p:custData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245110" y="542290"/>
            <a:ext cx="11413490" cy="477393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2937933" y="3166749"/>
              <a:ext cx="2822" cy="19739"/>
            </p14:xfrm>
          </p:contentPart>
        </mc:Choice>
        <mc:Fallback xmlns="">
          <p:pic>
            <p:nvPicPr>
              <p:cNvPr id="3" name="墨迹 2"/>
            </p:nvPicPr>
            <p:blipFill>
              <a:blip r:embed="rId3"/>
            </p:blipFill>
            <p:spPr>
              <a:xfrm>
                <a:off x="2937933" y="3166749"/>
                <a:ext cx="2822" cy="19739"/>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2978150" y="3021524"/>
              <a:ext cx="233538" cy="260136"/>
            </p14:xfrm>
          </p:contentPart>
        </mc:Choice>
        <mc:Fallback xmlns="">
          <p:pic>
            <p:nvPicPr>
              <p:cNvPr id="4" name="墨迹 3"/>
            </p:nvPicPr>
            <p:blipFill>
              <a:blip r:embed="rId5"/>
            </p:blipFill>
            <p:spPr>
              <a:xfrm>
                <a:off x="2978150" y="3021524"/>
                <a:ext cx="233538" cy="260136"/>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3169179" y="3115638"/>
              <a:ext cx="129998" cy="200565"/>
            </p14:xfrm>
          </p:contentPart>
        </mc:Choice>
        <mc:Fallback xmlns="">
          <p:pic>
            <p:nvPicPr>
              <p:cNvPr id="5" name="墨迹 4"/>
            </p:nvPicPr>
            <p:blipFill>
              <a:blip r:embed="rId7"/>
            </p:blipFill>
            <p:spPr>
              <a:xfrm>
                <a:off x="3169179" y="3115638"/>
                <a:ext cx="129998" cy="200565"/>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3386843" y="3165867"/>
              <a:ext cx="109890" cy="150336"/>
            </p14:xfrm>
          </p:contentPart>
        </mc:Choice>
        <mc:Fallback xmlns="">
          <p:pic>
            <p:nvPicPr>
              <p:cNvPr id="6" name="墨迹 5"/>
            </p:nvPicPr>
            <p:blipFill>
              <a:blip r:embed="rId9"/>
            </p:blipFill>
            <p:spPr>
              <a:xfrm>
                <a:off x="3386843" y="3165867"/>
                <a:ext cx="109890" cy="150336"/>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3582811" y="2977815"/>
              <a:ext cx="185737" cy="28199"/>
            </p14:xfrm>
          </p:contentPart>
        </mc:Choice>
        <mc:Fallback xmlns="">
          <p:pic>
            <p:nvPicPr>
              <p:cNvPr id="7" name="墨迹 6"/>
            </p:nvPicPr>
            <p:blipFill>
              <a:blip r:embed="rId11"/>
            </p:blipFill>
            <p:spPr>
              <a:xfrm>
                <a:off x="3582811" y="2977815"/>
                <a:ext cx="185737" cy="28199"/>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3623733" y="3011654"/>
              <a:ext cx="90311" cy="310189"/>
            </p14:xfrm>
          </p:contentPart>
        </mc:Choice>
        <mc:Fallback xmlns="">
          <p:pic>
            <p:nvPicPr>
              <p:cNvPr id="8" name="墨迹 7"/>
            </p:nvPicPr>
            <p:blipFill>
              <a:blip r:embed="rId13"/>
            </p:blipFill>
            <p:spPr>
              <a:xfrm>
                <a:off x="3623733" y="3011654"/>
                <a:ext cx="90311" cy="310189"/>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3712280" y="3160228"/>
              <a:ext cx="207786" cy="133416"/>
            </p14:xfrm>
          </p:contentPart>
        </mc:Choice>
        <mc:Fallback xmlns="">
          <p:pic>
            <p:nvPicPr>
              <p:cNvPr id="9" name="墨迹 8"/>
            </p:nvPicPr>
            <p:blipFill>
              <a:blip r:embed="rId15"/>
            </p:blipFill>
            <p:spPr>
              <a:xfrm>
                <a:off x="3712280" y="3160228"/>
                <a:ext cx="207786" cy="133416"/>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3941233" y="2996145"/>
              <a:ext cx="167922" cy="263660"/>
            </p14:xfrm>
          </p:contentPart>
        </mc:Choice>
        <mc:Fallback xmlns="">
          <p:pic>
            <p:nvPicPr>
              <p:cNvPr id="10" name="墨迹 9"/>
            </p:nvPicPr>
            <p:blipFill>
              <a:blip r:embed="rId17"/>
            </p:blipFill>
            <p:spPr>
              <a:xfrm>
                <a:off x="3941233" y="2996145"/>
                <a:ext cx="167922" cy="263660"/>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4058355" y="3096251"/>
              <a:ext cx="164924" cy="422985"/>
            </p14:xfrm>
          </p:contentPart>
        </mc:Choice>
        <mc:Fallback xmlns="">
          <p:pic>
            <p:nvPicPr>
              <p:cNvPr id="11" name="墨迹 10"/>
            </p:nvPicPr>
            <p:blipFill>
              <a:blip r:embed="rId19"/>
            </p:blipFill>
            <p:spPr>
              <a:xfrm>
                <a:off x="4058355" y="3096251"/>
                <a:ext cx="164924" cy="422985"/>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1535288" y="4212932"/>
              <a:ext cx="251178" cy="304550"/>
            </p14:xfrm>
          </p:contentPart>
        </mc:Choice>
        <mc:Fallback xmlns="">
          <p:pic>
            <p:nvPicPr>
              <p:cNvPr id="12" name="墨迹 11"/>
            </p:nvPicPr>
            <p:blipFill>
              <a:blip r:embed="rId21"/>
            </p:blipFill>
            <p:spPr>
              <a:xfrm>
                <a:off x="1535288" y="4212932"/>
                <a:ext cx="251178" cy="304550"/>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1840088" y="4368027"/>
              <a:ext cx="174978" cy="167784"/>
            </p14:xfrm>
          </p:contentPart>
        </mc:Choice>
        <mc:Fallback xmlns="">
          <p:pic>
            <p:nvPicPr>
              <p:cNvPr id="13" name="墨迹 12"/>
            </p:nvPicPr>
            <p:blipFill>
              <a:blip r:embed="rId23"/>
            </p:blipFill>
            <p:spPr>
              <a:xfrm>
                <a:off x="1840088" y="4368027"/>
                <a:ext cx="174978" cy="167784"/>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1999544" y="4212932"/>
              <a:ext cx="172156" cy="36659"/>
            </p14:xfrm>
          </p:contentPart>
        </mc:Choice>
        <mc:Fallback xmlns="">
          <p:pic>
            <p:nvPicPr>
              <p:cNvPr id="14" name="墨迹 13"/>
            </p:nvPicPr>
            <p:blipFill>
              <a:blip r:embed="rId25"/>
            </p:blipFill>
            <p:spPr>
              <a:xfrm>
                <a:off x="1999544" y="4212932"/>
                <a:ext cx="172156" cy="36659"/>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2050344" y="4263690"/>
              <a:ext cx="60678" cy="307369"/>
            </p14:xfrm>
          </p:contentPart>
        </mc:Choice>
        <mc:Fallback xmlns="">
          <p:pic>
            <p:nvPicPr>
              <p:cNvPr id="15" name="墨迹 14"/>
            </p:nvPicPr>
            <p:blipFill>
              <a:blip r:embed="rId27"/>
            </p:blipFill>
            <p:spPr>
              <a:xfrm>
                <a:off x="2050344" y="4263690"/>
                <a:ext cx="60678" cy="307369"/>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2111022" y="4349697"/>
              <a:ext cx="186266" cy="162145"/>
            </p14:xfrm>
          </p:contentPart>
        </mc:Choice>
        <mc:Fallback xmlns="">
          <p:pic>
            <p:nvPicPr>
              <p:cNvPr id="16" name="墨迹 15"/>
            </p:nvPicPr>
            <p:blipFill>
              <a:blip r:embed="rId29"/>
            </p:blipFill>
            <p:spPr>
              <a:xfrm>
                <a:off x="2111022" y="4349697"/>
                <a:ext cx="186266" cy="162145"/>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2476500" y="4342648"/>
              <a:ext cx="215900" cy="11279"/>
            </p14:xfrm>
          </p:contentPart>
        </mc:Choice>
        <mc:Fallback xmlns="">
          <p:pic>
            <p:nvPicPr>
              <p:cNvPr id="17" name="墨迹 16"/>
            </p:nvPicPr>
            <p:blipFill>
              <a:blip r:embed="rId31"/>
            </p:blipFill>
            <p:spPr>
              <a:xfrm>
                <a:off x="2476500" y="4342648"/>
                <a:ext cx="215900" cy="11279"/>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2537177" y="4229147"/>
              <a:ext cx="36689" cy="316533"/>
            </p14:xfrm>
          </p:contentPart>
        </mc:Choice>
        <mc:Fallback xmlns="">
          <p:pic>
            <p:nvPicPr>
              <p:cNvPr id="18" name="墨迹 17"/>
            </p:nvPicPr>
            <p:blipFill>
              <a:blip r:embed="rId33"/>
            </p:blipFill>
            <p:spPr>
              <a:xfrm>
                <a:off x="2537177" y="4229147"/>
                <a:ext cx="36689" cy="316533"/>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3110088" y="4220511"/>
              <a:ext cx="172862" cy="240572"/>
            </p14:xfrm>
          </p:contentPart>
        </mc:Choice>
        <mc:Fallback xmlns="">
          <p:pic>
            <p:nvPicPr>
              <p:cNvPr id="19" name="墨迹 18"/>
            </p:nvPicPr>
            <p:blipFill>
              <a:blip r:embed="rId35"/>
            </p:blipFill>
            <p:spPr>
              <a:xfrm>
                <a:off x="3110088" y="4220511"/>
                <a:ext cx="172862" cy="240572"/>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3341511" y="4342648"/>
              <a:ext cx="112889" cy="149983"/>
            </p14:xfrm>
          </p:contentPart>
        </mc:Choice>
        <mc:Fallback xmlns="">
          <p:pic>
            <p:nvPicPr>
              <p:cNvPr id="20" name="墨迹 19"/>
            </p:nvPicPr>
            <p:blipFill>
              <a:blip r:embed="rId37"/>
            </p:blipFill>
            <p:spPr>
              <a:xfrm>
                <a:off x="3341511" y="4342648"/>
                <a:ext cx="112889" cy="149983"/>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2831747" y="4192488"/>
              <a:ext cx="238830" cy="266657"/>
            </p14:xfrm>
          </p:contentPart>
        </mc:Choice>
        <mc:Fallback xmlns="">
          <p:pic>
            <p:nvPicPr>
              <p:cNvPr id="21" name="墨迹 20"/>
            </p:nvPicPr>
            <p:blipFill>
              <a:blip r:embed="rId39"/>
            </p:blipFill>
            <p:spPr>
              <a:xfrm>
                <a:off x="2831747" y="4192488"/>
                <a:ext cx="238830" cy="266657"/>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3564466" y="4337008"/>
              <a:ext cx="237067" cy="25379"/>
            </p14:xfrm>
          </p:contentPart>
        </mc:Choice>
        <mc:Fallback xmlns="">
          <p:pic>
            <p:nvPicPr>
              <p:cNvPr id="22" name="墨迹 21"/>
            </p:nvPicPr>
            <p:blipFill>
              <a:blip r:embed="rId41"/>
            </p:blipFill>
            <p:spPr>
              <a:xfrm>
                <a:off x="3564466" y="4337008"/>
                <a:ext cx="237067" cy="25379"/>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3663244" y="4214871"/>
              <a:ext cx="45156" cy="277231"/>
            </p14:xfrm>
          </p:contentPart>
        </mc:Choice>
        <mc:Fallback xmlns="">
          <p:pic>
            <p:nvPicPr>
              <p:cNvPr id="23" name="墨迹 22"/>
            </p:nvPicPr>
            <p:blipFill>
              <a:blip r:embed="rId43"/>
            </p:blipFill>
            <p:spPr>
              <a:xfrm>
                <a:off x="3663244" y="4214871"/>
                <a:ext cx="45156" cy="277231"/>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3959048" y="4207292"/>
              <a:ext cx="271463" cy="246037"/>
            </p14:xfrm>
          </p:contentPart>
        </mc:Choice>
        <mc:Fallback xmlns="">
          <p:pic>
            <p:nvPicPr>
              <p:cNvPr id="24" name="墨迹 23"/>
            </p:nvPicPr>
            <p:blipFill>
              <a:blip r:embed="rId45"/>
            </p:blipFill>
            <p:spPr>
              <a:xfrm>
                <a:off x="3959048" y="4207292"/>
                <a:ext cx="271463" cy="246037"/>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4233333" y="4215223"/>
              <a:ext cx="121355" cy="205677"/>
            </p14:xfrm>
          </p:contentPart>
        </mc:Choice>
        <mc:Fallback xmlns="">
          <p:pic>
            <p:nvPicPr>
              <p:cNvPr id="25" name="墨迹 24"/>
            </p:nvPicPr>
            <p:blipFill>
              <a:blip r:embed="rId47"/>
            </p:blipFill>
            <p:spPr>
              <a:xfrm>
                <a:off x="4233333" y="4215223"/>
                <a:ext cx="121355" cy="205677"/>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4323644" y="4148779"/>
              <a:ext cx="39511" cy="399721"/>
            </p14:xfrm>
          </p:contentPart>
        </mc:Choice>
        <mc:Fallback xmlns="">
          <p:pic>
            <p:nvPicPr>
              <p:cNvPr id="26" name="墨迹 25"/>
            </p:nvPicPr>
            <p:blipFill>
              <a:blip r:embed="rId49"/>
            </p:blipFill>
            <p:spPr>
              <a:xfrm>
                <a:off x="4323644" y="4148779"/>
                <a:ext cx="39511" cy="399721"/>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4397022" y="4233729"/>
              <a:ext cx="152400" cy="286573"/>
            </p14:xfrm>
          </p:contentPart>
        </mc:Choice>
        <mc:Fallback xmlns="">
          <p:pic>
            <p:nvPicPr>
              <p:cNvPr id="27" name="墨迹 26"/>
            </p:nvPicPr>
            <p:blipFill>
              <a:blip r:embed="rId51"/>
            </p:blipFill>
            <p:spPr>
              <a:xfrm>
                <a:off x="4397022" y="4233729"/>
                <a:ext cx="152400" cy="286573"/>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4600222" y="4224212"/>
              <a:ext cx="105128" cy="239868"/>
            </p14:xfrm>
          </p:contentPart>
        </mc:Choice>
        <mc:Fallback xmlns="">
          <p:pic>
            <p:nvPicPr>
              <p:cNvPr id="28" name="墨迹 27"/>
            </p:nvPicPr>
            <p:blipFill>
              <a:blip r:embed="rId53"/>
            </p:blipFill>
            <p:spPr>
              <a:xfrm>
                <a:off x="4600222" y="4224212"/>
                <a:ext cx="105128" cy="239868"/>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4735688" y="4269330"/>
              <a:ext cx="141112" cy="178359"/>
            </p14:xfrm>
          </p:contentPart>
        </mc:Choice>
        <mc:Fallback xmlns="">
          <p:pic>
            <p:nvPicPr>
              <p:cNvPr id="29" name="墨迹 28"/>
            </p:nvPicPr>
            <p:blipFill>
              <a:blip r:embed="rId55"/>
            </p:blipFill>
            <p:spPr>
              <a:xfrm>
                <a:off x="4735688" y="4269330"/>
                <a:ext cx="141112" cy="178359"/>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4713111" y="4287659"/>
              <a:ext cx="174977" cy="300320"/>
            </p14:xfrm>
          </p:contentPart>
        </mc:Choice>
        <mc:Fallback xmlns="">
          <p:pic>
            <p:nvPicPr>
              <p:cNvPr id="30" name="墨迹 29"/>
            </p:nvPicPr>
            <p:blipFill>
              <a:blip r:embed="rId57"/>
            </p:blipFill>
            <p:spPr>
              <a:xfrm>
                <a:off x="4713111" y="4287659"/>
                <a:ext cx="174977" cy="300320"/>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4984044" y="4303169"/>
              <a:ext cx="239888" cy="16919"/>
            </p14:xfrm>
          </p:contentPart>
        </mc:Choice>
        <mc:Fallback xmlns="">
          <p:pic>
            <p:nvPicPr>
              <p:cNvPr id="31" name="墨迹 30"/>
            </p:nvPicPr>
            <p:blipFill>
              <a:blip r:embed="rId59"/>
            </p:blipFill>
            <p:spPr>
              <a:xfrm>
                <a:off x="4984044" y="4303169"/>
                <a:ext cx="239888" cy="16919"/>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4965876" y="4410325"/>
              <a:ext cx="269346" cy="28199"/>
            </p14:xfrm>
          </p:contentPart>
        </mc:Choice>
        <mc:Fallback xmlns="">
          <p:pic>
            <p:nvPicPr>
              <p:cNvPr id="32" name="墨迹 31"/>
            </p:nvPicPr>
            <p:blipFill>
              <a:blip r:embed="rId61"/>
            </p:blipFill>
            <p:spPr>
              <a:xfrm>
                <a:off x="4965876" y="4410325"/>
                <a:ext cx="269346" cy="28199"/>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5339821" y="4201652"/>
              <a:ext cx="284868" cy="242512"/>
            </p14:xfrm>
          </p:contentPart>
        </mc:Choice>
        <mc:Fallback xmlns="">
          <p:pic>
            <p:nvPicPr>
              <p:cNvPr id="33" name="墨迹 32"/>
            </p:nvPicPr>
            <p:blipFill>
              <a:blip r:embed="rId63"/>
            </p:blipFill>
            <p:spPr>
              <a:xfrm>
                <a:off x="5339821" y="4201652"/>
                <a:ext cx="284868" cy="242512"/>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5584648" y="4167814"/>
              <a:ext cx="435857" cy="317944"/>
            </p14:xfrm>
          </p:contentPart>
        </mc:Choice>
        <mc:Fallback xmlns="">
          <p:pic>
            <p:nvPicPr>
              <p:cNvPr id="34" name="墨迹 33"/>
            </p:nvPicPr>
            <p:blipFill>
              <a:blip r:embed="rId65"/>
            </p:blipFill>
            <p:spPr>
              <a:xfrm>
                <a:off x="5584648" y="4167814"/>
                <a:ext cx="435857" cy="317944"/>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6036027" y="4179093"/>
              <a:ext cx="323850" cy="437085"/>
            </p14:xfrm>
          </p:contentPart>
        </mc:Choice>
        <mc:Fallback xmlns="">
          <p:pic>
            <p:nvPicPr>
              <p:cNvPr id="35" name="墨迹 34"/>
            </p:nvPicPr>
            <p:blipFill>
              <a:blip r:embed="rId67"/>
            </p:blipFill>
            <p:spPr>
              <a:xfrm>
                <a:off x="6036027" y="4179093"/>
                <a:ext cx="323850" cy="437085"/>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6455480" y="4314448"/>
              <a:ext cx="193675" cy="16920"/>
            </p14:xfrm>
          </p:contentPart>
        </mc:Choice>
        <mc:Fallback xmlns="">
          <p:pic>
            <p:nvPicPr>
              <p:cNvPr id="36" name="墨迹 35"/>
            </p:nvPicPr>
            <p:blipFill>
              <a:blip r:embed="rId69"/>
            </p:blipFill>
            <p:spPr>
              <a:xfrm>
                <a:off x="6455480" y="4314448"/>
                <a:ext cx="193675" cy="16920"/>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6530622" y="4237606"/>
              <a:ext cx="33866" cy="308074"/>
            </p14:xfrm>
          </p:contentPart>
        </mc:Choice>
        <mc:Fallback xmlns="">
          <p:pic>
            <p:nvPicPr>
              <p:cNvPr id="37" name="墨迹 36"/>
            </p:nvPicPr>
            <p:blipFill>
              <a:blip r:embed="rId71"/>
            </p:blipFill>
            <p:spPr>
              <a:xfrm>
                <a:off x="6530622" y="4237606"/>
                <a:ext cx="33866" cy="308074"/>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6801555" y="4167814"/>
              <a:ext cx="229306" cy="16919"/>
            </p14:xfrm>
          </p:contentPart>
        </mc:Choice>
        <mc:Fallback xmlns="">
          <p:pic>
            <p:nvPicPr>
              <p:cNvPr id="38" name="墨迹 37"/>
            </p:nvPicPr>
            <p:blipFill>
              <a:blip r:embed="rId73"/>
            </p:blipFill>
            <p:spPr>
              <a:xfrm>
                <a:off x="6801555" y="4167814"/>
                <a:ext cx="229306" cy="16919"/>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6846711" y="4201652"/>
              <a:ext cx="112889" cy="267891"/>
            </p14:xfrm>
          </p:contentPart>
        </mc:Choice>
        <mc:Fallback xmlns="">
          <p:pic>
            <p:nvPicPr>
              <p:cNvPr id="39" name="墨迹 38"/>
            </p:nvPicPr>
            <p:blipFill>
              <a:blip r:embed="rId75"/>
            </p:blipFill>
            <p:spPr>
              <a:xfrm>
                <a:off x="6846711" y="4201652"/>
                <a:ext cx="112889" cy="267891"/>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6886222" y="4274970"/>
              <a:ext cx="248355" cy="186113"/>
            </p14:xfrm>
          </p:contentPart>
        </mc:Choice>
        <mc:Fallback xmlns="">
          <p:pic>
            <p:nvPicPr>
              <p:cNvPr id="40" name="墨迹 39"/>
            </p:nvPicPr>
            <p:blipFill>
              <a:blip r:embed="rId77"/>
            </p:blipFill>
            <p:spPr>
              <a:xfrm>
                <a:off x="6886222" y="4274970"/>
                <a:ext cx="248355" cy="186113"/>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7151511" y="4209231"/>
              <a:ext cx="155928" cy="246213"/>
            </p14:xfrm>
          </p:contentPart>
        </mc:Choice>
        <mc:Fallback xmlns="">
          <p:pic>
            <p:nvPicPr>
              <p:cNvPr id="41" name="墨迹 40"/>
            </p:nvPicPr>
            <p:blipFill>
              <a:blip r:embed="rId79"/>
            </p:blipFill>
            <p:spPr>
              <a:xfrm>
                <a:off x="7151511" y="4209231"/>
                <a:ext cx="155928" cy="246213"/>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7315200" y="4320088"/>
              <a:ext cx="110066" cy="170957"/>
            </p14:xfrm>
          </p:contentPart>
        </mc:Choice>
        <mc:Fallback xmlns="">
          <p:pic>
            <p:nvPicPr>
              <p:cNvPr id="42" name="墨迹 41"/>
            </p:nvPicPr>
            <p:blipFill>
              <a:blip r:embed="rId81"/>
            </p:blipFill>
            <p:spPr>
              <a:xfrm>
                <a:off x="7315200" y="4320088"/>
                <a:ext cx="110066" cy="170957"/>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7505700" y="4297529"/>
              <a:ext cx="196144" cy="22559"/>
            </p14:xfrm>
          </p:contentPart>
        </mc:Choice>
        <mc:Fallback xmlns="">
          <p:pic>
            <p:nvPicPr>
              <p:cNvPr id="43" name="墨迹 42"/>
            </p:nvPicPr>
            <p:blipFill>
              <a:blip r:embed="rId83"/>
            </p:blipFill>
            <p:spPr>
              <a:xfrm>
                <a:off x="7505700" y="4297529"/>
                <a:ext cx="196144" cy="22559"/>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7549444" y="4183147"/>
              <a:ext cx="64911" cy="314595"/>
            </p14:xfrm>
          </p:contentPart>
        </mc:Choice>
        <mc:Fallback xmlns="">
          <p:pic>
            <p:nvPicPr>
              <p:cNvPr id="44" name="墨迹 43"/>
            </p:nvPicPr>
            <p:blipFill>
              <a:blip r:embed="rId85"/>
            </p:blipFill>
            <p:spPr>
              <a:xfrm>
                <a:off x="7549444" y="4183147"/>
                <a:ext cx="64911" cy="314595"/>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7783688" y="4207292"/>
              <a:ext cx="279400" cy="208673"/>
            </p14:xfrm>
          </p:contentPart>
        </mc:Choice>
        <mc:Fallback xmlns="">
          <p:pic>
            <p:nvPicPr>
              <p:cNvPr id="45" name="墨迹 44"/>
            </p:nvPicPr>
            <p:blipFill>
              <a:blip r:embed="rId87"/>
            </p:blipFill>
            <p:spPr>
              <a:xfrm>
                <a:off x="7783688" y="4207292"/>
                <a:ext cx="279400" cy="208673"/>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8062206" y="4217338"/>
              <a:ext cx="161749" cy="186995"/>
            </p14:xfrm>
          </p:contentPart>
        </mc:Choice>
        <mc:Fallback xmlns="">
          <p:pic>
            <p:nvPicPr>
              <p:cNvPr id="46" name="墨迹 45"/>
            </p:nvPicPr>
            <p:blipFill>
              <a:blip r:embed="rId89"/>
            </p:blipFill>
            <p:spPr>
              <a:xfrm>
                <a:off x="8062206" y="4217338"/>
                <a:ext cx="161749" cy="186995"/>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8175977" y="4105952"/>
              <a:ext cx="53623" cy="436909"/>
            </p14:xfrm>
          </p:contentPart>
        </mc:Choice>
        <mc:Fallback xmlns="">
          <p:pic>
            <p:nvPicPr>
              <p:cNvPr id="47" name="墨迹 46"/>
            </p:nvPicPr>
            <p:blipFill>
              <a:blip r:embed="rId91"/>
            </p:blipFill>
            <p:spPr>
              <a:xfrm>
                <a:off x="8175977" y="4105952"/>
                <a:ext cx="53623" cy="436909"/>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8235244" y="4277261"/>
              <a:ext cx="353307" cy="144344"/>
            </p14:xfrm>
          </p:contentPart>
        </mc:Choice>
        <mc:Fallback xmlns="">
          <p:pic>
            <p:nvPicPr>
              <p:cNvPr id="48" name="墨迹 47"/>
            </p:nvPicPr>
            <p:blipFill>
              <a:blip r:embed="rId93"/>
            </p:blipFill>
            <p:spPr>
              <a:xfrm>
                <a:off x="8235244" y="4277261"/>
                <a:ext cx="353307" cy="144344"/>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4797072" y="4754353"/>
              <a:ext cx="254705" cy="36659"/>
            </p14:xfrm>
          </p:contentPart>
        </mc:Choice>
        <mc:Fallback xmlns="">
          <p:pic>
            <p:nvPicPr>
              <p:cNvPr id="49" name="墨迹 48"/>
            </p:nvPicPr>
            <p:blipFill>
              <a:blip r:embed="rId95"/>
            </p:blipFill>
            <p:spPr>
              <a:xfrm>
                <a:off x="4797072" y="4754353"/>
                <a:ext cx="254705" cy="36659"/>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4871155" y="4833310"/>
              <a:ext cx="62089" cy="355308"/>
            </p14:xfrm>
          </p:contentPart>
        </mc:Choice>
        <mc:Fallback xmlns="">
          <p:pic>
            <p:nvPicPr>
              <p:cNvPr id="50" name="墨迹 49"/>
            </p:nvPicPr>
            <p:blipFill>
              <a:blip r:embed="rId97"/>
            </p:blipFill>
            <p:spPr>
              <a:xfrm>
                <a:off x="4871155" y="4833310"/>
                <a:ext cx="62089" cy="355308"/>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4961466" y="4908567"/>
              <a:ext cx="150989" cy="204795"/>
            </p14:xfrm>
          </p:contentPart>
        </mc:Choice>
        <mc:Fallback xmlns="">
          <p:pic>
            <p:nvPicPr>
              <p:cNvPr id="51" name="墨迹 50"/>
            </p:nvPicPr>
            <p:blipFill>
              <a:blip r:embed="rId99"/>
            </p:blipFill>
            <p:spPr>
              <a:xfrm>
                <a:off x="4961466" y="4908567"/>
                <a:ext cx="150989" cy="204795"/>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5223580" y="4685794"/>
              <a:ext cx="144287" cy="134827"/>
            </p14:xfrm>
          </p:contentPart>
        </mc:Choice>
        <mc:Fallback xmlns="">
          <p:pic>
            <p:nvPicPr>
              <p:cNvPr id="52" name="墨迹 51"/>
            </p:nvPicPr>
            <p:blipFill>
              <a:blip r:embed="rId101"/>
            </p:blipFill>
            <p:spPr>
              <a:xfrm>
                <a:off x="5223580" y="4685794"/>
                <a:ext cx="144287" cy="134827"/>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5271911" y="4707825"/>
              <a:ext cx="84666" cy="162144"/>
            </p14:xfrm>
          </p:contentPart>
        </mc:Choice>
        <mc:Fallback xmlns="">
          <p:pic>
            <p:nvPicPr>
              <p:cNvPr id="53" name="墨迹 52"/>
            </p:nvPicPr>
            <p:blipFill>
              <a:blip r:embed="rId103"/>
            </p:blipFill>
            <p:spPr>
              <a:xfrm>
                <a:off x="5271911" y="4707825"/>
                <a:ext cx="84666" cy="162144"/>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5362222" y="4748713"/>
              <a:ext cx="152400" cy="28199"/>
            </p14:xfrm>
          </p:contentPart>
        </mc:Choice>
        <mc:Fallback xmlns="">
          <p:pic>
            <p:nvPicPr>
              <p:cNvPr id="54" name="墨迹 53"/>
            </p:nvPicPr>
            <p:blipFill>
              <a:blip r:embed="rId105"/>
            </p:blipFill>
            <p:spPr>
              <a:xfrm>
                <a:off x="5362222" y="4748713"/>
                <a:ext cx="152400" cy="28199"/>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5438422" y="4657595"/>
              <a:ext cx="31044" cy="184175"/>
            </p14:xfrm>
          </p:contentPart>
        </mc:Choice>
        <mc:Fallback xmlns="">
          <p:pic>
            <p:nvPicPr>
              <p:cNvPr id="55" name="墨迹 54"/>
            </p:nvPicPr>
            <p:blipFill>
              <a:blip r:embed="rId107"/>
            </p:blipFill>
            <p:spPr>
              <a:xfrm>
                <a:off x="5438422" y="4657595"/>
                <a:ext cx="31044" cy="184175"/>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5441244" y="4996865"/>
              <a:ext cx="203200" cy="22559"/>
            </p14:xfrm>
          </p:contentPart>
        </mc:Choice>
        <mc:Fallback xmlns="">
          <p:pic>
            <p:nvPicPr>
              <p:cNvPr id="56" name="墨迹 55"/>
            </p:nvPicPr>
            <p:blipFill>
              <a:blip r:embed="rId109"/>
            </p:blipFill>
            <p:spPr>
              <a:xfrm>
                <a:off x="5441244" y="4996865"/>
                <a:ext cx="203200" cy="22559"/>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5511800" y="4887946"/>
              <a:ext cx="47977" cy="266833"/>
            </p14:xfrm>
          </p:contentPart>
        </mc:Choice>
        <mc:Fallback xmlns="">
          <p:pic>
            <p:nvPicPr>
              <p:cNvPr id="57" name="墨迹 56"/>
            </p:nvPicPr>
            <p:blipFill>
              <a:blip r:embed="rId111"/>
            </p:blipFill>
            <p:spPr>
              <a:xfrm>
                <a:off x="5511800" y="4887946"/>
                <a:ext cx="47977" cy="266833"/>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5785555" y="4886360"/>
              <a:ext cx="276578" cy="226826"/>
            </p14:xfrm>
          </p:contentPart>
        </mc:Choice>
        <mc:Fallback xmlns="">
          <p:pic>
            <p:nvPicPr>
              <p:cNvPr id="58" name="墨迹 57"/>
            </p:nvPicPr>
            <p:blipFill>
              <a:blip r:embed="rId113"/>
            </p:blipFill>
            <p:spPr>
              <a:xfrm>
                <a:off x="5785555" y="4886360"/>
                <a:ext cx="276578" cy="226826"/>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6022622" y="4879134"/>
              <a:ext cx="138641" cy="211492"/>
            </p14:xfrm>
          </p:contentPart>
        </mc:Choice>
        <mc:Fallback xmlns="">
          <p:pic>
            <p:nvPicPr>
              <p:cNvPr id="59" name="墨迹 58"/>
            </p:nvPicPr>
            <p:blipFill>
              <a:blip r:embed="rId115"/>
            </p:blipFill>
            <p:spPr>
              <a:xfrm>
                <a:off x="6022622" y="4879134"/>
                <a:ext cx="138641" cy="211492"/>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5966177" y="4829609"/>
              <a:ext cx="225778" cy="356894"/>
            </p14:xfrm>
          </p:contentPart>
        </mc:Choice>
        <mc:Fallback xmlns="">
          <p:pic>
            <p:nvPicPr>
              <p:cNvPr id="60" name="墨迹 59"/>
            </p:nvPicPr>
            <p:blipFill>
              <a:blip r:embed="rId117"/>
            </p:blipFill>
            <p:spPr>
              <a:xfrm>
                <a:off x="5966177" y="4829609"/>
                <a:ext cx="225778" cy="356894"/>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6191955" y="4906628"/>
              <a:ext cx="141112" cy="200565"/>
            </p14:xfrm>
          </p:contentPart>
        </mc:Choice>
        <mc:Fallback xmlns="">
          <p:pic>
            <p:nvPicPr>
              <p:cNvPr id="61" name="墨迹 60"/>
            </p:nvPicPr>
            <p:blipFill>
              <a:blip r:embed="rId119"/>
            </p:blipFill>
            <p:spPr>
              <a:xfrm>
                <a:off x="6191955" y="4906628"/>
                <a:ext cx="141112" cy="200565"/>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6350352" y="5022068"/>
              <a:ext cx="149225" cy="130772"/>
            </p14:xfrm>
          </p:contentPart>
        </mc:Choice>
        <mc:Fallback xmlns="">
          <p:pic>
            <p:nvPicPr>
              <p:cNvPr id="62" name="墨迹 61"/>
            </p:nvPicPr>
            <p:blipFill>
              <a:blip r:embed="rId121"/>
            </p:blipFill>
            <p:spPr>
              <a:xfrm>
                <a:off x="6350352" y="5022068"/>
                <a:ext cx="149225" cy="130772"/>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6530622" y="4979945"/>
              <a:ext cx="211666" cy="28199"/>
            </p14:xfrm>
          </p:contentPart>
        </mc:Choice>
        <mc:Fallback xmlns="">
          <p:pic>
            <p:nvPicPr>
              <p:cNvPr id="63" name="墨迹 62"/>
            </p:nvPicPr>
            <p:blipFill>
              <a:blip r:embed="rId123"/>
            </p:blipFill>
            <p:spPr>
              <a:xfrm>
                <a:off x="6530622" y="4979945"/>
                <a:ext cx="211666" cy="28199"/>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6598355" y="4865034"/>
              <a:ext cx="56445" cy="312304"/>
            </p14:xfrm>
          </p:contentPart>
        </mc:Choice>
        <mc:Fallback xmlns="">
          <p:pic>
            <p:nvPicPr>
              <p:cNvPr id="64" name="墨迹 63"/>
            </p:nvPicPr>
            <p:blipFill>
              <a:blip r:embed="rId125"/>
            </p:blipFill>
            <p:spPr>
              <a:xfrm>
                <a:off x="6598355" y="4865034"/>
                <a:ext cx="56445" cy="312304"/>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6846534" y="4827670"/>
              <a:ext cx="256999" cy="201094"/>
            </p14:xfrm>
          </p:contentPart>
        </mc:Choice>
        <mc:Fallback xmlns="">
          <p:pic>
            <p:nvPicPr>
              <p:cNvPr id="65" name="墨迹 64"/>
            </p:nvPicPr>
            <p:blipFill>
              <a:blip r:embed="rId127"/>
            </p:blipFill>
            <p:spPr>
              <a:xfrm>
                <a:off x="6846534" y="4827670"/>
                <a:ext cx="256999" cy="201094"/>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6994877" y="4850230"/>
              <a:ext cx="88900" cy="279170"/>
            </p14:xfrm>
          </p:contentPart>
        </mc:Choice>
        <mc:Fallback xmlns="">
          <p:pic>
            <p:nvPicPr>
              <p:cNvPr id="66" name="墨迹 65"/>
            </p:nvPicPr>
            <p:blipFill>
              <a:blip r:embed="rId129"/>
            </p:blipFill>
            <p:spPr>
              <a:xfrm>
                <a:off x="6994877" y="4850230"/>
                <a:ext cx="88900" cy="279170"/>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7100711" y="4885479"/>
              <a:ext cx="56444" cy="220128"/>
            </p14:xfrm>
          </p:contentPart>
        </mc:Choice>
        <mc:Fallback xmlns="">
          <p:pic>
            <p:nvPicPr>
              <p:cNvPr id="67" name="墨迹 66"/>
            </p:nvPicPr>
            <p:blipFill>
              <a:blip r:embed="rId131"/>
            </p:blipFill>
            <p:spPr>
              <a:xfrm>
                <a:off x="7100711" y="4885479"/>
                <a:ext cx="56444" cy="220128"/>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7128933" y="4974305"/>
              <a:ext cx="115711" cy="67678"/>
            </p14:xfrm>
          </p:contentPart>
        </mc:Choice>
        <mc:Fallback xmlns="">
          <p:pic>
            <p:nvPicPr>
              <p:cNvPr id="68" name="墨迹 67"/>
            </p:nvPicPr>
            <p:blipFill>
              <a:blip r:embed="rId133"/>
            </p:blipFill>
            <p:spPr>
              <a:xfrm>
                <a:off x="7128933" y="4974305"/>
                <a:ext cx="115711" cy="67678"/>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7203722" y="4798062"/>
              <a:ext cx="77611" cy="508992"/>
            </p14:xfrm>
          </p:contentPart>
        </mc:Choice>
        <mc:Fallback xmlns="">
          <p:pic>
            <p:nvPicPr>
              <p:cNvPr id="69" name="墨迹 68"/>
            </p:nvPicPr>
            <p:blipFill>
              <a:blip r:embed="rId135"/>
            </p:blipFill>
            <p:spPr>
              <a:xfrm>
                <a:off x="7203722" y="4798062"/>
                <a:ext cx="77611" cy="508992"/>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7286977" y="4923547"/>
              <a:ext cx="314149" cy="161616"/>
            </p14:xfrm>
          </p:contentPart>
        </mc:Choice>
        <mc:Fallback xmlns="">
          <p:pic>
            <p:nvPicPr>
              <p:cNvPr id="70" name="墨迹 69"/>
            </p:nvPicPr>
            <p:blipFill>
              <a:blip r:embed="rId137"/>
            </p:blipFill>
            <p:spPr>
              <a:xfrm>
                <a:off x="7286977" y="4923547"/>
                <a:ext cx="314149" cy="161616"/>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7715955" y="4934827"/>
              <a:ext cx="245534" cy="59217"/>
            </p14:xfrm>
          </p:contentPart>
        </mc:Choice>
        <mc:Fallback xmlns="">
          <p:pic>
            <p:nvPicPr>
              <p:cNvPr id="71" name="墨迹 70"/>
            </p:nvPicPr>
            <p:blipFill>
              <a:blip r:embed="rId139"/>
            </p:blipFill>
            <p:spPr>
              <a:xfrm>
                <a:off x="7715955" y="4934827"/>
                <a:ext cx="245534" cy="59217"/>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7697611" y="5070182"/>
              <a:ext cx="249766" cy="14100"/>
            </p14:xfrm>
          </p:contentPart>
        </mc:Choice>
        <mc:Fallback xmlns="">
          <p:pic>
            <p:nvPicPr>
              <p:cNvPr id="72" name="墨迹 71"/>
            </p:nvPicPr>
            <p:blipFill>
              <a:blip r:embed="rId141"/>
            </p:blipFill>
            <p:spPr>
              <a:xfrm>
                <a:off x="7697611" y="5070182"/>
                <a:ext cx="249766" cy="14100"/>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8092369" y="4841594"/>
              <a:ext cx="286808" cy="256787"/>
            </p14:xfrm>
          </p:contentPart>
        </mc:Choice>
        <mc:Fallback xmlns="">
          <p:pic>
            <p:nvPicPr>
              <p:cNvPr id="73" name="墨迹 72"/>
            </p:nvPicPr>
            <p:blipFill>
              <a:blip r:embed="rId143"/>
            </p:blipFill>
            <p:spPr>
              <a:xfrm>
                <a:off x="8092369" y="4841594"/>
                <a:ext cx="286808" cy="256787"/>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8376708" y="4757878"/>
              <a:ext cx="177800" cy="363767"/>
            </p14:xfrm>
          </p:contentPart>
        </mc:Choice>
        <mc:Fallback xmlns="">
          <p:pic>
            <p:nvPicPr>
              <p:cNvPr id="74" name="墨迹 73"/>
            </p:nvPicPr>
            <p:blipFill>
              <a:blip r:embed="rId145"/>
            </p:blipFill>
            <p:spPr>
              <a:xfrm>
                <a:off x="8376708" y="4757878"/>
                <a:ext cx="177800" cy="363767"/>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8525227" y="4835249"/>
              <a:ext cx="312562" cy="251853"/>
            </p14:xfrm>
          </p:contentPart>
        </mc:Choice>
        <mc:Fallback xmlns="">
          <p:pic>
            <p:nvPicPr>
              <p:cNvPr id="75" name="墨迹 74"/>
            </p:nvPicPr>
            <p:blipFill>
              <a:blip r:embed="rId147"/>
            </p:blipFill>
            <p:spPr>
              <a:xfrm>
                <a:off x="8525227" y="4835249"/>
                <a:ext cx="312562" cy="251853"/>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8683977" y="4900988"/>
              <a:ext cx="143934" cy="470924"/>
            </p14:xfrm>
          </p:contentPart>
        </mc:Choice>
        <mc:Fallback xmlns="">
          <p:pic>
            <p:nvPicPr>
              <p:cNvPr id="76" name="墨迹 75"/>
            </p:nvPicPr>
            <p:blipFill>
              <a:blip r:embed="rId149"/>
            </p:blipFill>
            <p:spPr>
              <a:xfrm>
                <a:off x="8683977" y="4900988"/>
                <a:ext cx="143934" cy="470924"/>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8777111" y="4710645"/>
              <a:ext cx="174978" cy="162144"/>
            </p14:xfrm>
          </p:contentPart>
        </mc:Choice>
        <mc:Fallback xmlns="">
          <p:pic>
            <p:nvPicPr>
              <p:cNvPr id="77" name="墨迹 76"/>
            </p:nvPicPr>
            <p:blipFill>
              <a:blip r:embed="rId151"/>
            </p:blipFill>
            <p:spPr>
              <a:xfrm>
                <a:off x="8777111" y="4710645"/>
                <a:ext cx="174978" cy="162144"/>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8929511" y="4692315"/>
              <a:ext cx="149578" cy="50758"/>
            </p14:xfrm>
          </p:contentPart>
        </mc:Choice>
        <mc:Fallback xmlns="">
          <p:pic>
            <p:nvPicPr>
              <p:cNvPr id="78" name="墨迹 77"/>
            </p:nvPicPr>
            <p:blipFill>
              <a:blip r:embed="rId153"/>
            </p:blipFill>
            <p:spPr>
              <a:xfrm>
                <a:off x="8929511" y="4692315"/>
                <a:ext cx="149578" cy="50758"/>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8923866" y="4895348"/>
              <a:ext cx="208844" cy="11280"/>
            </p14:xfrm>
          </p:contentPart>
        </mc:Choice>
        <mc:Fallback xmlns="">
          <p:pic>
            <p:nvPicPr>
              <p:cNvPr id="79" name="墨迹 78"/>
            </p:nvPicPr>
            <p:blipFill>
              <a:blip r:embed="rId155"/>
            </p:blipFill>
            <p:spPr>
              <a:xfrm>
                <a:off x="8923866" y="4895348"/>
                <a:ext cx="208844" cy="11280"/>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8997244" y="4828375"/>
              <a:ext cx="62088" cy="267186"/>
            </p14:xfrm>
          </p:contentPart>
        </mc:Choice>
        <mc:Fallback xmlns="">
          <p:pic>
            <p:nvPicPr>
              <p:cNvPr id="80" name="墨迹 79"/>
            </p:nvPicPr>
            <p:blipFill>
              <a:blip r:embed="rId157"/>
            </p:blipFill>
            <p:spPr>
              <a:xfrm>
                <a:off x="8997244" y="4828375"/>
                <a:ext cx="62088" cy="267186"/>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9324622" y="4731794"/>
              <a:ext cx="203200" cy="47938"/>
            </p14:xfrm>
          </p:contentPart>
        </mc:Choice>
        <mc:Fallback xmlns="">
          <p:pic>
            <p:nvPicPr>
              <p:cNvPr id="81" name="墨迹 80"/>
            </p:nvPicPr>
            <p:blipFill>
              <a:blip r:embed="rId159"/>
            </p:blipFill>
            <p:spPr>
              <a:xfrm>
                <a:off x="9324622" y="4731794"/>
                <a:ext cx="203200" cy="47938"/>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9313333" y="4793832"/>
              <a:ext cx="118534" cy="290450"/>
            </p14:xfrm>
          </p:contentPart>
        </mc:Choice>
        <mc:Fallback xmlns="">
          <p:pic>
            <p:nvPicPr>
              <p:cNvPr id="82" name="墨迹 81"/>
            </p:nvPicPr>
            <p:blipFill>
              <a:blip r:embed="rId161"/>
            </p:blipFill>
            <p:spPr>
              <a:xfrm>
                <a:off x="9313333" y="4793832"/>
                <a:ext cx="118534" cy="290450"/>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9420577" y="4878429"/>
              <a:ext cx="189089" cy="178535"/>
            </p14:xfrm>
          </p:contentPart>
        </mc:Choice>
        <mc:Fallback xmlns="">
          <p:pic>
            <p:nvPicPr>
              <p:cNvPr id="83" name="墨迹 82"/>
            </p:nvPicPr>
            <p:blipFill>
              <a:blip r:embed="rId163"/>
            </p:blipFill>
            <p:spPr>
              <a:xfrm>
                <a:off x="9420577" y="4878429"/>
                <a:ext cx="189089" cy="178535"/>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9745133" y="4621465"/>
              <a:ext cx="36689" cy="428978"/>
            </p14:xfrm>
          </p:contentPart>
        </mc:Choice>
        <mc:Fallback xmlns="">
          <p:pic>
            <p:nvPicPr>
              <p:cNvPr id="84" name="墨迹 83"/>
            </p:nvPicPr>
            <p:blipFill>
              <a:blip r:embed="rId165"/>
            </p:blipFill>
            <p:spPr>
              <a:xfrm>
                <a:off x="9745133" y="4621465"/>
                <a:ext cx="36689" cy="428978"/>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9646355" y="4912268"/>
              <a:ext cx="208845" cy="192987"/>
            </p14:xfrm>
          </p:contentPart>
        </mc:Choice>
        <mc:Fallback xmlns="">
          <p:pic>
            <p:nvPicPr>
              <p:cNvPr id="85" name="墨迹 84"/>
            </p:nvPicPr>
            <p:blipFill>
              <a:blip r:embed="rId167"/>
            </p:blipFill>
            <p:spPr>
              <a:xfrm>
                <a:off x="9646355" y="4912268"/>
                <a:ext cx="208845" cy="192987"/>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9849555" y="4867149"/>
              <a:ext cx="222956" cy="22559"/>
            </p14:xfrm>
          </p:contentPart>
        </mc:Choice>
        <mc:Fallback xmlns="">
          <p:pic>
            <p:nvPicPr>
              <p:cNvPr id="86" name="墨迹 85"/>
            </p:nvPicPr>
            <p:blipFill>
              <a:blip r:embed="rId169"/>
            </p:blipFill>
            <p:spPr>
              <a:xfrm>
                <a:off x="9849555" y="4867149"/>
                <a:ext cx="222956" cy="22559"/>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9917288" y="4777617"/>
              <a:ext cx="73378" cy="286925"/>
            </p14:xfrm>
          </p:contentPart>
        </mc:Choice>
        <mc:Fallback xmlns="">
          <p:pic>
            <p:nvPicPr>
              <p:cNvPr id="87" name="墨迹 86"/>
            </p:nvPicPr>
            <p:blipFill>
              <a:blip r:embed="rId171"/>
            </p:blipFill>
            <p:spPr>
              <a:xfrm>
                <a:off x="9917288" y="4777617"/>
                <a:ext cx="73378" cy="286925"/>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10192102" y="4703595"/>
              <a:ext cx="258586" cy="338388"/>
            </p14:xfrm>
          </p:contentPart>
        </mc:Choice>
        <mc:Fallback xmlns="">
          <p:pic>
            <p:nvPicPr>
              <p:cNvPr id="88" name="墨迹 87"/>
            </p:nvPicPr>
            <p:blipFill>
              <a:blip r:embed="rId173"/>
            </p:blipFill>
            <p:spPr>
              <a:xfrm>
                <a:off x="10192102" y="4703595"/>
                <a:ext cx="258586" cy="338388"/>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10498667" y="4690200"/>
              <a:ext cx="149577" cy="283577"/>
            </p14:xfrm>
          </p:contentPart>
        </mc:Choice>
        <mc:Fallback xmlns="">
          <p:pic>
            <p:nvPicPr>
              <p:cNvPr id="89" name="墨迹 88"/>
            </p:nvPicPr>
            <p:blipFill>
              <a:blip r:embed="rId175"/>
            </p:blipFill>
            <p:spPr>
              <a:xfrm>
                <a:off x="10498667" y="4690200"/>
                <a:ext cx="149577" cy="283577"/>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10622844" y="4666055"/>
              <a:ext cx="56444" cy="488724"/>
            </p14:xfrm>
          </p:contentPart>
        </mc:Choice>
        <mc:Fallback xmlns="">
          <p:pic>
            <p:nvPicPr>
              <p:cNvPr id="90" name="墨迹 89"/>
            </p:nvPicPr>
            <p:blipFill>
              <a:blip r:embed="rId177"/>
            </p:blipFill>
            <p:spPr>
              <a:xfrm>
                <a:off x="10622844" y="4666055"/>
                <a:ext cx="56444" cy="488724"/>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10763955" y="4615297"/>
              <a:ext cx="214489" cy="60099"/>
            </p14:xfrm>
          </p:contentPart>
        </mc:Choice>
        <mc:Fallback xmlns="">
          <p:pic>
            <p:nvPicPr>
              <p:cNvPr id="91" name="墨迹 90"/>
            </p:nvPicPr>
            <p:blipFill>
              <a:blip r:embed="rId179"/>
            </p:blipFill>
            <p:spPr>
              <a:xfrm>
                <a:off x="10763955" y="4615297"/>
                <a:ext cx="214489" cy="60099"/>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10831688" y="4537221"/>
              <a:ext cx="56444" cy="239692"/>
            </p14:xfrm>
          </p:contentPart>
        </mc:Choice>
        <mc:Fallback xmlns="">
          <p:pic>
            <p:nvPicPr>
              <p:cNvPr id="92" name="墨迹 91"/>
            </p:nvPicPr>
            <p:blipFill>
              <a:blip r:embed="rId181"/>
            </p:blipFill>
            <p:spPr>
              <a:xfrm>
                <a:off x="10831688" y="4537221"/>
                <a:ext cx="56444" cy="239692"/>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6527800" y="2007769"/>
              <a:ext cx="25400" cy="7402"/>
            </p14:xfrm>
          </p:contentPart>
        </mc:Choice>
        <mc:Fallback xmlns="">
          <p:pic>
            <p:nvPicPr>
              <p:cNvPr id="93" name="墨迹 92"/>
            </p:nvPicPr>
            <p:blipFill>
              <a:blip r:embed="rId183"/>
            </p:blipFill>
            <p:spPr>
              <a:xfrm>
                <a:off x="6527800" y="2007769"/>
                <a:ext cx="25400" cy="7402"/>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3307644" y="3731786"/>
              <a:ext cx="5644" cy="341913"/>
            </p14:xfrm>
          </p:contentPart>
        </mc:Choice>
        <mc:Fallback xmlns="">
          <p:pic>
            <p:nvPicPr>
              <p:cNvPr id="94" name="墨迹 93"/>
            </p:nvPicPr>
            <p:blipFill>
              <a:blip r:embed="rId185"/>
            </p:blipFill>
            <p:spPr>
              <a:xfrm>
                <a:off x="3307644" y="3731786"/>
                <a:ext cx="5644" cy="341913"/>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3247848" y="3961961"/>
              <a:ext cx="198085" cy="168136"/>
            </p14:xfrm>
          </p:contentPart>
        </mc:Choice>
        <mc:Fallback xmlns="">
          <p:pic>
            <p:nvPicPr>
              <p:cNvPr id="95" name="墨迹 94"/>
            </p:nvPicPr>
            <p:blipFill>
              <a:blip r:embed="rId187"/>
            </p:blipFill>
            <p:spPr>
              <a:xfrm>
                <a:off x="3247848" y="3961961"/>
                <a:ext cx="198085" cy="168136"/>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3467100" y="3861149"/>
              <a:ext cx="156633" cy="152451"/>
            </p14:xfrm>
          </p:contentPart>
        </mc:Choice>
        <mc:Fallback xmlns="">
          <p:pic>
            <p:nvPicPr>
              <p:cNvPr id="96" name="墨迹 95"/>
            </p:nvPicPr>
            <p:blipFill>
              <a:blip r:embed="rId189"/>
            </p:blipFill>
            <p:spPr>
              <a:xfrm>
                <a:off x="3467100" y="3861149"/>
                <a:ext cx="156633" cy="152451"/>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3530600" y="3873839"/>
              <a:ext cx="76200" cy="302435"/>
            </p14:xfrm>
          </p:contentPart>
        </mc:Choice>
        <mc:Fallback xmlns="">
          <p:pic>
            <p:nvPicPr>
              <p:cNvPr id="97" name="墨迹 96"/>
            </p:nvPicPr>
            <p:blipFill>
              <a:blip r:embed="rId191"/>
            </p:blipFill>
            <p:spPr>
              <a:xfrm>
                <a:off x="3530600" y="3873839"/>
                <a:ext cx="76200" cy="302435"/>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2077155" y="4049378"/>
              <a:ext cx="107245" cy="11279"/>
            </p14:xfrm>
          </p:contentPart>
        </mc:Choice>
        <mc:Fallback xmlns="">
          <p:pic>
            <p:nvPicPr>
              <p:cNvPr id="98" name="墨迹 97"/>
            </p:nvPicPr>
            <p:blipFill>
              <a:blip r:embed="rId193"/>
            </p:blipFill>
            <p:spPr>
              <a:xfrm>
                <a:off x="2077155" y="4049378"/>
                <a:ext cx="107245" cy="11279"/>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2195688" y="3970420"/>
              <a:ext cx="172156" cy="205853"/>
            </p14:xfrm>
          </p:contentPart>
        </mc:Choice>
        <mc:Fallback xmlns="">
          <p:pic>
            <p:nvPicPr>
              <p:cNvPr id="99" name="墨迹 98"/>
            </p:nvPicPr>
            <p:blipFill>
              <a:blip r:embed="rId195"/>
            </p:blipFill>
            <p:spPr>
              <a:xfrm>
                <a:off x="2195688" y="3970420"/>
                <a:ext cx="172156" cy="205853"/>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1444977" y="4043738"/>
              <a:ext cx="172156" cy="22559"/>
            </p14:xfrm>
          </p:contentPart>
        </mc:Choice>
        <mc:Fallback xmlns="">
          <p:pic>
            <p:nvPicPr>
              <p:cNvPr id="100" name="墨迹 99"/>
            </p:nvPicPr>
            <p:blipFill>
              <a:blip r:embed="rId197"/>
            </p:blipFill>
            <p:spPr>
              <a:xfrm>
                <a:off x="1444977" y="4043738"/>
                <a:ext cx="172156" cy="22559"/>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1524000" y="4008489"/>
              <a:ext cx="28222" cy="131125"/>
            </p14:xfrm>
          </p:contentPart>
        </mc:Choice>
        <mc:Fallback xmlns="">
          <p:pic>
            <p:nvPicPr>
              <p:cNvPr id="101" name="墨迹 100"/>
            </p:nvPicPr>
            <p:blipFill>
              <a:blip r:embed="rId199"/>
            </p:blipFill>
            <p:spPr>
              <a:xfrm>
                <a:off x="1524000" y="4008489"/>
                <a:ext cx="28222" cy="131125"/>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1682044" y="3929356"/>
              <a:ext cx="11289" cy="207439"/>
            </p14:xfrm>
          </p:contentPart>
        </mc:Choice>
        <mc:Fallback xmlns="">
          <p:pic>
            <p:nvPicPr>
              <p:cNvPr id="102" name="墨迹 101"/>
            </p:nvPicPr>
            <p:blipFill>
              <a:blip r:embed="rId201"/>
            </p:blipFill>
            <p:spPr>
              <a:xfrm>
                <a:off x="1682044" y="3929356"/>
                <a:ext cx="11289" cy="207439"/>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1761066" y="3345108"/>
              <a:ext cx="360" cy="339093"/>
            </p14:xfrm>
          </p:contentPart>
        </mc:Choice>
        <mc:Fallback xmlns="">
          <p:pic>
            <p:nvPicPr>
              <p:cNvPr id="103" name="墨迹 102"/>
            </p:nvPicPr>
            <p:blipFill>
              <a:blip r:embed="rId203"/>
            </p:blipFill>
            <p:spPr>
              <a:xfrm>
                <a:off x="1761066" y="3345108"/>
                <a:ext cx="360" cy="339093"/>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1653822" y="3357973"/>
              <a:ext cx="90311" cy="161263"/>
            </p14:xfrm>
          </p:contentPart>
        </mc:Choice>
        <mc:Fallback xmlns="">
          <p:pic>
            <p:nvPicPr>
              <p:cNvPr id="104" name="墨迹 103"/>
            </p:nvPicPr>
            <p:blipFill>
              <a:blip r:embed="rId205"/>
            </p:blipFill>
            <p:spPr>
              <a:xfrm>
                <a:off x="1653822" y="3357973"/>
                <a:ext cx="90311" cy="161263"/>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1744133" y="3378241"/>
              <a:ext cx="90311" cy="115616"/>
            </p14:xfrm>
          </p:contentPart>
        </mc:Choice>
        <mc:Fallback xmlns="">
          <p:pic>
            <p:nvPicPr>
              <p:cNvPr id="105" name="墨迹 104"/>
            </p:nvPicPr>
            <p:blipFill>
              <a:blip r:embed="rId207"/>
            </p:blipFill>
            <p:spPr>
              <a:xfrm>
                <a:off x="1744133" y="3378241"/>
                <a:ext cx="90311" cy="115616"/>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1896533" y="3406440"/>
              <a:ext cx="211667" cy="172719"/>
            </p14:xfrm>
          </p:contentPart>
        </mc:Choice>
        <mc:Fallback xmlns="">
          <p:pic>
            <p:nvPicPr>
              <p:cNvPr id="106" name="墨迹 105"/>
            </p:nvPicPr>
            <p:blipFill>
              <a:blip r:embed="rId209"/>
            </p:blipFill>
            <p:spPr>
              <a:xfrm>
                <a:off x="1896533" y="3406440"/>
                <a:ext cx="211667" cy="172719"/>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5923844" y="3976060"/>
              <a:ext cx="155222" cy="22560"/>
            </p14:xfrm>
          </p:contentPart>
        </mc:Choice>
        <mc:Fallback xmlns="">
          <p:pic>
            <p:nvPicPr>
              <p:cNvPr id="107" name="墨迹 106"/>
            </p:nvPicPr>
            <p:blipFill>
              <a:blip r:embed="rId211"/>
            </p:blipFill>
            <p:spPr>
              <a:xfrm>
                <a:off x="5923844" y="3976060"/>
                <a:ext cx="155222" cy="22560"/>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6022622" y="3907678"/>
              <a:ext cx="33866" cy="181179"/>
            </p14:xfrm>
          </p:contentPart>
        </mc:Choice>
        <mc:Fallback xmlns="">
          <p:pic>
            <p:nvPicPr>
              <p:cNvPr id="108" name="墨迹 107"/>
            </p:nvPicPr>
            <p:blipFill>
              <a:blip r:embed="rId213"/>
            </p:blipFill>
            <p:spPr>
              <a:xfrm>
                <a:off x="6022622" y="3907678"/>
                <a:ext cx="33866" cy="181179"/>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6081888" y="3813035"/>
              <a:ext cx="158397" cy="264542"/>
            </p14:xfrm>
          </p:contentPart>
        </mc:Choice>
        <mc:Fallback xmlns="">
          <p:pic>
            <p:nvPicPr>
              <p:cNvPr id="109" name="墨迹 108"/>
            </p:nvPicPr>
            <p:blipFill>
              <a:blip r:embed="rId215"/>
            </p:blipFill>
            <p:spPr>
              <a:xfrm>
                <a:off x="6081888" y="3813035"/>
                <a:ext cx="158397" cy="264542"/>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2304873" y="3293644"/>
              <a:ext cx="6527" cy="346848"/>
            </p14:xfrm>
          </p:contentPart>
        </mc:Choice>
        <mc:Fallback xmlns="">
          <p:pic>
            <p:nvPicPr>
              <p:cNvPr id="110" name="墨迹 109"/>
            </p:nvPicPr>
            <p:blipFill>
              <a:blip r:embed="rId217"/>
            </p:blipFill>
            <p:spPr>
              <a:xfrm>
                <a:off x="2304873" y="3293644"/>
                <a:ext cx="6527" cy="346848"/>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2235200" y="3280602"/>
              <a:ext cx="95955" cy="145578"/>
            </p14:xfrm>
          </p:contentPart>
        </mc:Choice>
        <mc:Fallback xmlns="">
          <p:pic>
            <p:nvPicPr>
              <p:cNvPr id="111" name="墨迹 110"/>
            </p:nvPicPr>
            <p:blipFill>
              <a:blip r:embed="rId219"/>
            </p:blipFill>
            <p:spPr>
              <a:xfrm>
                <a:off x="2235200" y="3280602"/>
                <a:ext cx="95955" cy="145578"/>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2269066" y="3321843"/>
              <a:ext cx="141111" cy="98697"/>
            </p14:xfrm>
          </p:contentPart>
        </mc:Choice>
        <mc:Fallback xmlns="">
          <p:pic>
            <p:nvPicPr>
              <p:cNvPr id="112" name="墨迹 111"/>
            </p:nvPicPr>
            <p:blipFill>
              <a:blip r:embed="rId221"/>
            </p:blipFill>
            <p:spPr>
              <a:xfrm>
                <a:off x="2269066" y="3321843"/>
                <a:ext cx="141111" cy="98697"/>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2449688" y="3345812"/>
              <a:ext cx="152400" cy="269301"/>
            </p14:xfrm>
          </p:contentPart>
        </mc:Choice>
        <mc:Fallback xmlns="">
          <p:pic>
            <p:nvPicPr>
              <p:cNvPr id="113" name="墨迹 112"/>
            </p:nvPicPr>
            <p:blipFill>
              <a:blip r:embed="rId223"/>
            </p:blipFill>
            <p:spPr>
              <a:xfrm>
                <a:off x="2449688" y="3345812"/>
                <a:ext cx="152400" cy="269301"/>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1921933" y="4686676"/>
              <a:ext cx="19755" cy="368349"/>
            </p14:xfrm>
          </p:contentPart>
        </mc:Choice>
        <mc:Fallback xmlns="">
          <p:pic>
            <p:nvPicPr>
              <p:cNvPr id="114" name="墨迹 113"/>
            </p:nvPicPr>
            <p:blipFill>
              <a:blip r:embed="rId225"/>
            </p:blipFill>
            <p:spPr>
              <a:xfrm>
                <a:off x="1921933" y="4686676"/>
                <a:ext cx="19755" cy="368349"/>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1868311" y="4670285"/>
              <a:ext cx="81844" cy="137646"/>
            </p14:xfrm>
          </p:contentPart>
        </mc:Choice>
        <mc:Fallback xmlns="">
          <p:pic>
            <p:nvPicPr>
              <p:cNvPr id="115" name="墨迹 114"/>
            </p:nvPicPr>
            <p:blipFill>
              <a:blip r:embed="rId227"/>
            </p:blipFill>
            <p:spPr>
              <a:xfrm>
                <a:off x="1868311" y="4670285"/>
                <a:ext cx="81844" cy="137646"/>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1924755" y="4720514"/>
              <a:ext cx="110067" cy="93057"/>
            </p14:xfrm>
          </p:contentPart>
        </mc:Choice>
        <mc:Fallback xmlns="">
          <p:pic>
            <p:nvPicPr>
              <p:cNvPr id="116" name="墨迹 115"/>
            </p:nvPicPr>
            <p:blipFill>
              <a:blip r:embed="rId229"/>
            </p:blipFill>
            <p:spPr>
              <a:xfrm>
                <a:off x="1924755" y="4720514"/>
                <a:ext cx="110067" cy="93057"/>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2129895" y="4692315"/>
              <a:ext cx="14993" cy="194573"/>
            </p14:xfrm>
          </p:contentPart>
        </mc:Choice>
        <mc:Fallback xmlns="">
          <p:pic>
            <p:nvPicPr>
              <p:cNvPr id="117" name="墨迹 116"/>
            </p:nvPicPr>
            <p:blipFill>
              <a:blip r:embed="rId231"/>
            </p:blipFill>
            <p:spPr>
              <a:xfrm>
                <a:off x="2129895" y="4692315"/>
                <a:ext cx="14993" cy="194573"/>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2218266" y="4750828"/>
              <a:ext cx="95956" cy="121961"/>
            </p14:xfrm>
          </p:contentPart>
        </mc:Choice>
        <mc:Fallback xmlns="">
          <p:pic>
            <p:nvPicPr>
              <p:cNvPr id="118" name="墨迹 117"/>
            </p:nvPicPr>
            <p:blipFill>
              <a:blip r:embed="rId233"/>
            </p:blipFill>
            <p:spPr>
              <a:xfrm>
                <a:off x="2218266" y="4750828"/>
                <a:ext cx="95956" cy="121961"/>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6858000" y="4007079"/>
              <a:ext cx="174977" cy="59218"/>
            </p14:xfrm>
          </p:contentPart>
        </mc:Choice>
        <mc:Fallback xmlns="">
          <p:pic>
            <p:nvPicPr>
              <p:cNvPr id="119" name="墨迹 118"/>
            </p:nvPicPr>
            <p:blipFill>
              <a:blip r:embed="rId235"/>
            </p:blipFill>
            <p:spPr>
              <a:xfrm>
                <a:off x="6858000" y="4007079"/>
                <a:ext cx="174977" cy="59218"/>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6966655" y="3955616"/>
              <a:ext cx="21167" cy="164259"/>
            </p14:xfrm>
          </p:contentPart>
        </mc:Choice>
        <mc:Fallback xmlns="">
          <p:pic>
            <p:nvPicPr>
              <p:cNvPr id="120" name="墨迹 119"/>
            </p:nvPicPr>
            <p:blipFill>
              <a:blip r:embed="rId237"/>
            </p:blipFill>
            <p:spPr>
              <a:xfrm>
                <a:off x="6966655" y="3955616"/>
                <a:ext cx="21167" cy="164259"/>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7089422" y="3876659"/>
              <a:ext cx="183444" cy="144520"/>
            </p14:xfrm>
          </p:contentPart>
        </mc:Choice>
        <mc:Fallback xmlns="">
          <p:pic>
            <p:nvPicPr>
              <p:cNvPr id="121" name="墨迹 120"/>
            </p:nvPicPr>
            <p:blipFill>
              <a:blip r:embed="rId239"/>
            </p:blipFill>
            <p:spPr>
              <a:xfrm>
                <a:off x="7089422" y="3876659"/>
                <a:ext cx="183444" cy="144520"/>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7131755" y="3859563"/>
              <a:ext cx="132645" cy="302611"/>
            </p14:xfrm>
          </p:contentPart>
        </mc:Choice>
        <mc:Fallback xmlns="">
          <p:pic>
            <p:nvPicPr>
              <p:cNvPr id="122" name="墨迹 121"/>
            </p:nvPicPr>
            <p:blipFill>
              <a:blip r:embed="rId241"/>
            </p:blipFill>
            <p:spPr>
              <a:xfrm>
                <a:off x="7131755" y="3859563"/>
                <a:ext cx="132645" cy="302611"/>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2421466" y="3183139"/>
              <a:ext cx="197556" cy="435675"/>
            </p14:xfrm>
          </p:contentPart>
        </mc:Choice>
        <mc:Fallback xmlns="">
          <p:pic>
            <p:nvPicPr>
              <p:cNvPr id="123" name="墨迹 122"/>
            </p:nvPicPr>
            <p:blipFill>
              <a:blip r:embed="rId243"/>
            </p:blipFill>
            <p:spPr>
              <a:xfrm>
                <a:off x="2421466" y="3183139"/>
                <a:ext cx="197556" cy="435675"/>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2404533" y="3165867"/>
              <a:ext cx="265289" cy="520625"/>
            </p14:xfrm>
          </p:contentPart>
        </mc:Choice>
        <mc:Fallback xmlns="">
          <p:pic>
            <p:nvPicPr>
              <p:cNvPr id="124" name="墨迹 123"/>
            </p:nvPicPr>
            <p:blipFill>
              <a:blip r:embed="rId245"/>
            </p:blipFill>
            <p:spPr>
              <a:xfrm>
                <a:off x="2404533" y="3165867"/>
                <a:ext cx="265289" cy="520625"/>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3690761" y="3859563"/>
              <a:ext cx="168098" cy="272297"/>
            </p14:xfrm>
          </p:contentPart>
        </mc:Choice>
        <mc:Fallback xmlns="">
          <p:pic>
            <p:nvPicPr>
              <p:cNvPr id="125" name="墨迹 124"/>
            </p:nvPicPr>
            <p:blipFill>
              <a:blip r:embed="rId247"/>
            </p:blipFill>
            <p:spPr>
              <a:xfrm>
                <a:off x="3690761" y="3859563"/>
                <a:ext cx="168098" cy="272297"/>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3699933" y="3885823"/>
              <a:ext cx="132644" cy="169194"/>
            </p14:xfrm>
          </p:contentPart>
        </mc:Choice>
        <mc:Fallback xmlns="">
          <p:pic>
            <p:nvPicPr>
              <p:cNvPr id="126" name="墨迹 125"/>
            </p:nvPicPr>
            <p:blipFill>
              <a:blip r:embed="rId249"/>
            </p:blipFill>
            <p:spPr>
              <a:xfrm>
                <a:off x="3699933" y="3885823"/>
                <a:ext cx="132644" cy="169194"/>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3945466" y="3848284"/>
              <a:ext cx="330200" cy="170956"/>
            </p14:xfrm>
          </p:contentPart>
        </mc:Choice>
        <mc:Fallback xmlns="">
          <p:pic>
            <p:nvPicPr>
              <p:cNvPr id="127" name="墨迹 126"/>
            </p:nvPicPr>
            <p:blipFill>
              <a:blip r:embed="rId251"/>
            </p:blipFill>
            <p:spPr>
              <a:xfrm>
                <a:off x="3945466" y="3848284"/>
                <a:ext cx="330200" cy="170956"/>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2789061" y="4167814"/>
              <a:ext cx="490361" cy="328871"/>
            </p14:xfrm>
          </p:contentPart>
        </mc:Choice>
        <mc:Fallback xmlns="">
          <p:pic>
            <p:nvPicPr>
              <p:cNvPr id="128" name="墨迹 127"/>
            </p:nvPicPr>
            <p:blipFill>
              <a:blip r:embed="rId253"/>
            </p:blipFill>
            <p:spPr>
              <a:xfrm>
                <a:off x="2789061" y="4167814"/>
                <a:ext cx="490361" cy="328871"/>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5302250" y="4173454"/>
              <a:ext cx="469194" cy="298909"/>
            </p14:xfrm>
          </p:contentPart>
        </mc:Choice>
        <mc:Fallback xmlns="">
          <p:pic>
            <p:nvPicPr>
              <p:cNvPr id="129" name="墨迹 128"/>
            </p:nvPicPr>
            <p:blipFill>
              <a:blip r:embed="rId255"/>
            </p:blipFill>
            <p:spPr>
              <a:xfrm>
                <a:off x="5302250" y="4173454"/>
                <a:ext cx="469194" cy="298909"/>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7082013" y="1370119"/>
              <a:ext cx="7409" cy="28552"/>
            </p14:xfrm>
          </p:contentPart>
        </mc:Choice>
        <mc:Fallback xmlns="">
          <p:pic>
            <p:nvPicPr>
              <p:cNvPr id="130" name="墨迹 129"/>
            </p:nvPicPr>
            <p:blipFill>
              <a:blip r:embed="rId257"/>
            </p:blipFill>
            <p:spPr>
              <a:xfrm>
                <a:off x="7082013" y="1370119"/>
                <a:ext cx="7409" cy="28552"/>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6894688" y="1534026"/>
              <a:ext cx="1120422" cy="727534"/>
            </p14:xfrm>
          </p:contentPart>
        </mc:Choice>
        <mc:Fallback xmlns="">
          <p:pic>
            <p:nvPicPr>
              <p:cNvPr id="131" name="墨迹 130"/>
            </p:nvPicPr>
            <p:blipFill>
              <a:blip r:embed="rId259"/>
            </p:blipFill>
            <p:spPr>
              <a:xfrm>
                <a:off x="6894688" y="1534026"/>
                <a:ext cx="1120422" cy="727534"/>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8133644" y="2289759"/>
              <a:ext cx="677333" cy="451185"/>
            </p14:xfrm>
          </p:contentPart>
        </mc:Choice>
        <mc:Fallback xmlns="">
          <p:pic>
            <p:nvPicPr>
              <p:cNvPr id="132" name="墨迹 131"/>
            </p:nvPicPr>
            <p:blipFill>
              <a:blip r:embed="rId261"/>
            </p:blipFill>
            <p:spPr>
              <a:xfrm>
                <a:off x="8133644" y="2289759"/>
                <a:ext cx="677333" cy="451185"/>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7254522" y="1443789"/>
              <a:ext cx="946855" cy="225592"/>
            </p14:xfrm>
          </p:contentPart>
        </mc:Choice>
        <mc:Fallback xmlns="">
          <p:pic>
            <p:nvPicPr>
              <p:cNvPr id="133" name="墨迹 132"/>
            </p:nvPicPr>
            <p:blipFill>
              <a:blip r:embed="rId263"/>
            </p:blipFill>
            <p:spPr>
              <a:xfrm>
                <a:off x="7254522" y="1443789"/>
                <a:ext cx="946855" cy="225592"/>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7247466" y="2616868"/>
              <a:ext cx="287866" cy="360947"/>
            </p14:xfrm>
          </p:contentPart>
        </mc:Choice>
        <mc:Fallback xmlns="">
          <p:pic>
            <p:nvPicPr>
              <p:cNvPr id="134" name="墨迹 133"/>
            </p:nvPicPr>
            <p:blipFill>
              <a:blip r:embed="rId265"/>
            </p:blipFill>
            <p:spPr>
              <a:xfrm>
                <a:off x="7247466" y="2616868"/>
                <a:ext cx="287866" cy="360947"/>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7251347" y="2470233"/>
              <a:ext cx="245886" cy="25379"/>
            </p14:xfrm>
          </p:contentPart>
        </mc:Choice>
        <mc:Fallback xmlns="">
          <p:pic>
            <p:nvPicPr>
              <p:cNvPr id="135" name="墨迹 134"/>
            </p:nvPicPr>
            <p:blipFill>
              <a:blip r:embed="rId267"/>
            </p:blipFill>
            <p:spPr>
              <a:xfrm>
                <a:off x="7251347" y="2470233"/>
                <a:ext cx="245886" cy="25379"/>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7366000" y="2408195"/>
              <a:ext cx="22577" cy="190344"/>
            </p14:xfrm>
          </p:contentPart>
        </mc:Choice>
        <mc:Fallback xmlns="">
          <p:pic>
            <p:nvPicPr>
              <p:cNvPr id="136" name="墨迹 135"/>
            </p:nvPicPr>
            <p:blipFill>
              <a:blip r:embed="rId269"/>
            </p:blipFill>
            <p:spPr>
              <a:xfrm>
                <a:off x="7366000" y="2408195"/>
                <a:ext cx="22577" cy="190344"/>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7546622" y="2368717"/>
              <a:ext cx="16933" cy="239691"/>
            </p14:xfrm>
          </p:contentPart>
        </mc:Choice>
        <mc:Fallback xmlns="">
          <p:pic>
            <p:nvPicPr>
              <p:cNvPr id="137" name="墨迹 136"/>
            </p:nvPicPr>
            <p:blipFill>
              <a:blip r:embed="rId271"/>
            </p:blipFill>
            <p:spPr>
              <a:xfrm>
                <a:off x="7546622" y="2368717"/>
                <a:ext cx="16933" cy="239691"/>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7599715" y="2910138"/>
              <a:ext cx="155751" cy="107156"/>
            </p14:xfrm>
          </p:contentPart>
        </mc:Choice>
        <mc:Fallback xmlns="">
          <p:pic>
            <p:nvPicPr>
              <p:cNvPr id="138" name="墨迹 137"/>
            </p:nvPicPr>
            <p:blipFill>
              <a:blip r:embed="rId273"/>
            </p:blipFill>
            <p:spPr>
              <a:xfrm>
                <a:off x="7599715" y="2910138"/>
                <a:ext cx="155751" cy="107156"/>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7713133" y="2701465"/>
              <a:ext cx="153282" cy="33839"/>
            </p14:xfrm>
          </p:contentPart>
        </mc:Choice>
        <mc:Fallback xmlns="">
          <p:pic>
            <p:nvPicPr>
              <p:cNvPr id="139" name="墨迹 138"/>
            </p:nvPicPr>
            <p:blipFill>
              <a:blip r:embed="rId275"/>
            </p:blipFill>
            <p:spPr>
              <a:xfrm>
                <a:off x="7713133" y="2701465"/>
                <a:ext cx="153282" cy="33839"/>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7761111" y="2740944"/>
              <a:ext cx="62089" cy="265070"/>
            </p14:xfrm>
          </p:contentPart>
        </mc:Choice>
        <mc:Fallback xmlns="">
          <p:pic>
            <p:nvPicPr>
              <p:cNvPr id="140" name="墨迹 139"/>
            </p:nvPicPr>
            <p:blipFill>
              <a:blip r:embed="rId277"/>
            </p:blipFill>
            <p:spPr>
              <a:xfrm>
                <a:off x="7761111" y="2740944"/>
                <a:ext cx="62089" cy="265070"/>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7828844" y="2831180"/>
              <a:ext cx="139171" cy="180474"/>
            </p14:xfrm>
          </p:contentPart>
        </mc:Choice>
        <mc:Fallback xmlns="">
          <p:pic>
            <p:nvPicPr>
              <p:cNvPr id="141" name="墨迹 140"/>
            </p:nvPicPr>
            <p:blipFill>
              <a:blip r:embed="rId279"/>
            </p:blipFill>
            <p:spPr>
              <a:xfrm>
                <a:off x="7828844" y="2831180"/>
                <a:ext cx="139171" cy="180474"/>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8125883" y="2955256"/>
              <a:ext cx="453672" cy="39479"/>
            </p14:xfrm>
          </p:contentPart>
        </mc:Choice>
        <mc:Fallback xmlns="">
          <p:pic>
            <p:nvPicPr>
              <p:cNvPr id="142" name="墨迹 141"/>
            </p:nvPicPr>
            <p:blipFill>
              <a:blip r:embed="rId281"/>
            </p:blipFill>
            <p:spPr>
              <a:xfrm>
                <a:off x="8125883" y="2955256"/>
                <a:ext cx="453672" cy="39479"/>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8549569" y="2891456"/>
              <a:ext cx="148519" cy="235814"/>
            </p14:xfrm>
          </p:contentPart>
        </mc:Choice>
        <mc:Fallback xmlns="">
          <p:pic>
            <p:nvPicPr>
              <p:cNvPr id="143" name="墨迹 142"/>
            </p:nvPicPr>
            <p:blipFill>
              <a:blip r:embed="rId283"/>
            </p:blipFill>
            <p:spPr>
              <a:xfrm>
                <a:off x="8549569" y="2891456"/>
                <a:ext cx="148519" cy="235814"/>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8799688" y="2757863"/>
              <a:ext cx="279400" cy="347553"/>
            </p14:xfrm>
          </p:contentPart>
        </mc:Choice>
        <mc:Fallback xmlns="">
          <p:pic>
            <p:nvPicPr>
              <p:cNvPr id="144" name="墨迹 143"/>
            </p:nvPicPr>
            <p:blipFill>
              <a:blip r:embed="rId285"/>
            </p:blipFill>
            <p:spPr>
              <a:xfrm>
                <a:off x="8799688" y="2757863"/>
                <a:ext cx="279400" cy="347553"/>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9118071" y="2949616"/>
              <a:ext cx="189618" cy="19740"/>
            </p14:xfrm>
          </p:contentPart>
        </mc:Choice>
        <mc:Fallback xmlns="">
          <p:pic>
            <p:nvPicPr>
              <p:cNvPr id="145" name="墨迹 144"/>
            </p:nvPicPr>
            <p:blipFill>
              <a:blip r:embed="rId287"/>
            </p:blipFill>
            <p:spPr>
              <a:xfrm>
                <a:off x="9118071" y="2949616"/>
                <a:ext cx="189618" cy="19740"/>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9208911" y="2794522"/>
              <a:ext cx="31044" cy="383506"/>
            </p14:xfrm>
          </p:contentPart>
        </mc:Choice>
        <mc:Fallback xmlns="">
          <p:pic>
            <p:nvPicPr>
              <p:cNvPr id="146" name="墨迹 145"/>
            </p:nvPicPr>
            <p:blipFill>
              <a:blip r:embed="rId289"/>
            </p:blipFill>
            <p:spPr>
              <a:xfrm>
                <a:off x="9208911" y="2794522"/>
                <a:ext cx="31044" cy="383506"/>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9194800" y="2757863"/>
              <a:ext cx="145344" cy="304550"/>
            </p14:xfrm>
          </p:contentPart>
        </mc:Choice>
        <mc:Fallback xmlns="">
          <p:pic>
            <p:nvPicPr>
              <p:cNvPr id="147" name="墨迹 146"/>
            </p:nvPicPr>
            <p:blipFill>
              <a:blip r:embed="rId291"/>
            </p:blipFill>
            <p:spPr>
              <a:xfrm>
                <a:off x="9194800" y="2757863"/>
                <a:ext cx="145344" cy="304550"/>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9045927" y="2647006"/>
              <a:ext cx="157339" cy="150336"/>
            </p14:xfrm>
          </p:contentPart>
        </mc:Choice>
        <mc:Fallback xmlns="">
          <p:pic>
            <p:nvPicPr>
              <p:cNvPr id="148" name="墨迹 147"/>
            </p:nvPicPr>
            <p:blipFill>
              <a:blip r:embed="rId293"/>
            </p:blipFill>
            <p:spPr>
              <a:xfrm>
                <a:off x="9045927" y="2647006"/>
                <a:ext cx="157339" cy="150336"/>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9170105" y="2690185"/>
              <a:ext cx="162278" cy="11280"/>
            </p14:xfrm>
          </p:contentPart>
        </mc:Choice>
        <mc:Fallback xmlns="">
          <p:pic>
            <p:nvPicPr>
              <p:cNvPr id="149" name="墨迹 148"/>
            </p:nvPicPr>
            <p:blipFill>
              <a:blip r:embed="rId295"/>
            </p:blipFill>
            <p:spPr>
              <a:xfrm>
                <a:off x="9170105" y="2690185"/>
                <a:ext cx="162278" cy="11280"/>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9220200" y="2609818"/>
              <a:ext cx="31044" cy="246741"/>
            </p14:xfrm>
          </p:contentPart>
        </mc:Choice>
        <mc:Fallback xmlns="">
          <p:pic>
            <p:nvPicPr>
              <p:cNvPr id="150" name="墨迹 149"/>
            </p:nvPicPr>
            <p:blipFill>
              <a:blip r:embed="rId297"/>
            </p:blipFill>
            <p:spPr>
              <a:xfrm>
                <a:off x="9220200" y="2609818"/>
                <a:ext cx="31044" cy="246741"/>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5576711" y="4067707"/>
              <a:ext cx="299156" cy="446955"/>
            </p14:xfrm>
          </p:contentPart>
        </mc:Choice>
        <mc:Fallback xmlns="">
          <p:pic>
            <p:nvPicPr>
              <p:cNvPr id="151" name="墨迹 150"/>
            </p:nvPicPr>
            <p:blipFill>
              <a:blip r:embed="rId299"/>
            </p:blipFill>
            <p:spPr>
              <a:xfrm>
                <a:off x="5576711" y="4067707"/>
                <a:ext cx="299156" cy="446955"/>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5599288" y="4023117"/>
              <a:ext cx="314678" cy="494364"/>
            </p14:xfrm>
          </p:contentPart>
        </mc:Choice>
        <mc:Fallback xmlns="">
          <p:pic>
            <p:nvPicPr>
              <p:cNvPr id="152" name="墨迹 151"/>
            </p:nvPicPr>
            <p:blipFill>
              <a:blip r:embed="rId301"/>
            </p:blipFill>
            <p:spPr>
              <a:xfrm>
                <a:off x="5599288" y="4023117"/>
                <a:ext cx="314678" cy="494364"/>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10100027" y="879809"/>
              <a:ext cx="1267884" cy="1216082"/>
            </p14:xfrm>
          </p:contentPart>
        </mc:Choice>
        <mc:Fallback xmlns="">
          <p:pic>
            <p:nvPicPr>
              <p:cNvPr id="153" name="墨迹 152"/>
            </p:nvPicPr>
            <p:blipFill>
              <a:blip r:embed="rId303"/>
            </p:blipFill>
            <p:spPr>
              <a:xfrm>
                <a:off x="10100027" y="879809"/>
                <a:ext cx="1267884" cy="1216082"/>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9872133" y="1471988"/>
              <a:ext cx="234244" cy="16919"/>
            </p14:xfrm>
          </p:contentPart>
        </mc:Choice>
        <mc:Fallback xmlns="">
          <p:pic>
            <p:nvPicPr>
              <p:cNvPr id="154" name="墨迹 153"/>
            </p:nvPicPr>
            <p:blipFill>
              <a:blip r:embed="rId305"/>
            </p:blipFill>
            <p:spPr>
              <a:xfrm>
                <a:off x="9872133" y="1471988"/>
                <a:ext cx="234244" cy="16919"/>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9975850" y="1539666"/>
              <a:ext cx="43038" cy="233347"/>
            </p14:xfrm>
          </p:contentPart>
        </mc:Choice>
        <mc:Fallback xmlns="">
          <p:pic>
            <p:nvPicPr>
              <p:cNvPr id="155" name="墨迹 154"/>
            </p:nvPicPr>
            <p:blipFill>
              <a:blip r:embed="rId307"/>
            </p:blipFill>
            <p:spPr>
              <a:xfrm>
                <a:off x="9975850" y="1539666"/>
                <a:ext cx="43038" cy="233347"/>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10092266" y="1651757"/>
              <a:ext cx="26282" cy="132535"/>
            </p14:xfrm>
          </p:contentPart>
        </mc:Choice>
        <mc:Fallback xmlns="">
          <p:pic>
            <p:nvPicPr>
              <p:cNvPr id="156" name="墨迹 155"/>
            </p:nvPicPr>
            <p:blipFill>
              <a:blip r:embed="rId309"/>
            </p:blipFill>
            <p:spPr>
              <a:xfrm>
                <a:off x="10092266" y="1651757"/>
                <a:ext cx="26282" cy="132535"/>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10176933" y="1503712"/>
              <a:ext cx="11289" cy="69792"/>
            </p14:xfrm>
          </p:contentPart>
        </mc:Choice>
        <mc:Fallback xmlns="">
          <p:pic>
            <p:nvPicPr>
              <p:cNvPr id="157" name="墨迹 156"/>
            </p:nvPicPr>
            <p:blipFill>
              <a:blip r:embed="rId311"/>
            </p:blipFill>
            <p:spPr>
              <a:xfrm>
                <a:off x="10176933" y="1503712"/>
                <a:ext cx="11289" cy="69792"/>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10041466" y="1517106"/>
              <a:ext cx="206022" cy="248152"/>
            </p14:xfrm>
          </p:contentPart>
        </mc:Choice>
        <mc:Fallback xmlns="">
          <p:pic>
            <p:nvPicPr>
              <p:cNvPr id="158" name="墨迹 157"/>
            </p:nvPicPr>
            <p:blipFill>
              <a:blip r:embed="rId313"/>
            </p:blipFill>
            <p:spPr>
              <a:xfrm>
                <a:off x="10041466" y="1517106"/>
                <a:ext cx="206022" cy="248152"/>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10289822" y="1421230"/>
              <a:ext cx="166510" cy="99578"/>
            </p14:xfrm>
          </p:contentPart>
        </mc:Choice>
        <mc:Fallback xmlns="">
          <p:pic>
            <p:nvPicPr>
              <p:cNvPr id="159" name="墨迹 158"/>
            </p:nvPicPr>
            <p:blipFill>
              <a:blip r:embed="rId315"/>
            </p:blipFill>
            <p:spPr>
              <a:xfrm>
                <a:off x="10289822" y="1421230"/>
                <a:ext cx="166510" cy="99578"/>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10312400" y="1409950"/>
              <a:ext cx="146755" cy="197393"/>
            </p14:xfrm>
          </p:contentPart>
        </mc:Choice>
        <mc:Fallback xmlns="">
          <p:pic>
            <p:nvPicPr>
              <p:cNvPr id="160" name="墨迹 159"/>
            </p:nvPicPr>
            <p:blipFill>
              <a:blip r:embed="rId317"/>
            </p:blipFill>
            <p:spPr>
              <a:xfrm>
                <a:off x="10312400" y="1409950"/>
                <a:ext cx="146755" cy="197393"/>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10385777" y="1457888"/>
              <a:ext cx="169334" cy="25380"/>
            </p14:xfrm>
          </p:contentPart>
        </mc:Choice>
        <mc:Fallback xmlns="">
          <p:pic>
            <p:nvPicPr>
              <p:cNvPr id="161" name="墨迹 160"/>
            </p:nvPicPr>
            <p:blipFill>
              <a:blip r:embed="rId319"/>
            </p:blipFill>
            <p:spPr>
              <a:xfrm>
                <a:off x="10385777" y="1457888"/>
                <a:ext cx="169334" cy="25380"/>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10456332" y="1378755"/>
              <a:ext cx="70556" cy="242688"/>
            </p14:xfrm>
          </p:contentPart>
        </mc:Choice>
        <mc:Fallback xmlns="">
          <p:pic>
            <p:nvPicPr>
              <p:cNvPr id="162" name="墨迹 161"/>
            </p:nvPicPr>
            <p:blipFill>
              <a:blip r:embed="rId321"/>
            </p:blipFill>
            <p:spPr>
              <a:xfrm>
                <a:off x="10456332" y="1378755"/>
                <a:ext cx="70556" cy="242688"/>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10233553" y="1389330"/>
              <a:ext cx="194558" cy="154565"/>
            </p14:xfrm>
          </p:contentPart>
        </mc:Choice>
        <mc:Fallback xmlns="">
          <p:pic>
            <p:nvPicPr>
              <p:cNvPr id="163" name="墨迹 162"/>
            </p:nvPicPr>
            <p:blipFill>
              <a:blip r:embed="rId323"/>
            </p:blipFill>
            <p:spPr>
              <a:xfrm>
                <a:off x="10233553" y="1389330"/>
                <a:ext cx="194558" cy="154565"/>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10309577" y="1419115"/>
              <a:ext cx="81845" cy="219247"/>
            </p14:xfrm>
          </p:contentPart>
        </mc:Choice>
        <mc:Fallback xmlns="">
          <p:pic>
            <p:nvPicPr>
              <p:cNvPr id="164" name="墨迹 163"/>
            </p:nvPicPr>
            <p:blipFill>
              <a:blip r:embed="rId325"/>
            </p:blipFill>
            <p:spPr>
              <a:xfrm>
                <a:off x="10309577" y="1419115"/>
                <a:ext cx="81845" cy="219247"/>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10414000" y="1460708"/>
              <a:ext cx="169332" cy="22560"/>
            </p14:xfrm>
          </p:contentPart>
        </mc:Choice>
        <mc:Fallback xmlns="">
          <p:pic>
            <p:nvPicPr>
              <p:cNvPr id="165" name="墨迹 164"/>
            </p:nvPicPr>
            <p:blipFill>
              <a:blip r:embed="rId327"/>
            </p:blipFill>
            <p:spPr>
              <a:xfrm>
                <a:off x="10414000" y="1460708"/>
                <a:ext cx="169332" cy="22560"/>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10461977" y="1376111"/>
              <a:ext cx="76200" cy="265071"/>
            </p14:xfrm>
          </p:contentPart>
        </mc:Choice>
        <mc:Fallback xmlns="">
          <p:pic>
            <p:nvPicPr>
              <p:cNvPr id="166" name="墨迹 165"/>
            </p:nvPicPr>
            <p:blipFill>
              <a:blip r:embed="rId329"/>
            </p:blipFill>
            <p:spPr>
              <a:xfrm>
                <a:off x="10461977" y="1376111"/>
                <a:ext cx="76200" cy="265071"/>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3129844" y="2255921"/>
              <a:ext cx="1236133" cy="88298"/>
            </p14:xfrm>
          </p:contentPart>
        </mc:Choice>
        <mc:Fallback xmlns="">
          <p:pic>
            <p:nvPicPr>
              <p:cNvPr id="167" name="墨迹 166"/>
            </p:nvPicPr>
            <p:blipFill>
              <a:blip r:embed="rId331"/>
            </p:blipFill>
            <p:spPr>
              <a:xfrm>
                <a:off x="3129844" y="2255921"/>
                <a:ext cx="1236133" cy="88298"/>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4275313" y="4432884"/>
              <a:ext cx="1474259" cy="1094122"/>
            </p14:xfrm>
          </p:contentPart>
        </mc:Choice>
        <mc:Fallback xmlns="">
          <p:pic>
            <p:nvPicPr>
              <p:cNvPr id="168" name="墨迹 167"/>
            </p:nvPicPr>
            <p:blipFill>
              <a:blip r:embed="rId333"/>
            </p:blipFill>
            <p:spPr>
              <a:xfrm>
                <a:off x="4275313" y="4432884"/>
                <a:ext cx="1474259" cy="1094122"/>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4314648" y="4523121"/>
              <a:ext cx="1197152" cy="1006705"/>
            </p14:xfrm>
          </p:contentPart>
        </mc:Choice>
        <mc:Fallback xmlns="">
          <p:pic>
            <p:nvPicPr>
              <p:cNvPr id="169" name="墨迹 168"/>
            </p:nvPicPr>
            <p:blipFill>
              <a:blip r:embed="rId335"/>
            </p:blipFill>
            <p:spPr>
              <a:xfrm>
                <a:off x="4314648" y="4523121"/>
                <a:ext cx="1197152" cy="1006705"/>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3642606" y="5236556"/>
              <a:ext cx="398816" cy="493483"/>
            </p14:xfrm>
          </p:contentPart>
        </mc:Choice>
        <mc:Fallback xmlns="">
          <p:pic>
            <p:nvPicPr>
              <p:cNvPr id="170" name="墨迹 169"/>
            </p:nvPicPr>
            <p:blipFill>
              <a:blip r:embed="rId337"/>
            </p:blipFill>
            <p:spPr>
              <a:xfrm>
                <a:off x="3642606" y="5236556"/>
                <a:ext cx="398816" cy="493483"/>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3872088" y="5887953"/>
              <a:ext cx="59267" cy="188934"/>
            </p14:xfrm>
          </p:contentPart>
        </mc:Choice>
        <mc:Fallback xmlns="">
          <p:pic>
            <p:nvPicPr>
              <p:cNvPr id="171" name="墨迹 170"/>
            </p:nvPicPr>
            <p:blipFill>
              <a:blip r:embed="rId339"/>
            </p:blipFill>
            <p:spPr>
              <a:xfrm>
                <a:off x="3872088" y="5887953"/>
                <a:ext cx="59267" cy="188934"/>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3601155" y="5117416"/>
              <a:ext cx="404107" cy="635182"/>
            </p14:xfrm>
          </p:contentPart>
        </mc:Choice>
        <mc:Fallback xmlns="">
          <p:pic>
            <p:nvPicPr>
              <p:cNvPr id="172" name="墨迹 171"/>
            </p:nvPicPr>
            <p:blipFill>
              <a:blip r:embed="rId341"/>
            </p:blipFill>
            <p:spPr>
              <a:xfrm>
                <a:off x="3601155" y="5117416"/>
                <a:ext cx="404107" cy="635182"/>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3759200" y="5933072"/>
              <a:ext cx="90311" cy="221362"/>
            </p14:xfrm>
          </p:contentPart>
        </mc:Choice>
        <mc:Fallback xmlns="">
          <p:pic>
            <p:nvPicPr>
              <p:cNvPr id="173" name="墨迹 172"/>
            </p:nvPicPr>
            <p:blipFill>
              <a:blip r:embed="rId343"/>
            </p:blipFill>
            <p:spPr>
              <a:xfrm>
                <a:off x="3759200" y="5933072"/>
                <a:ext cx="90311" cy="221362"/>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3522133" y="5090626"/>
              <a:ext cx="462844" cy="642233"/>
            </p14:xfrm>
          </p:contentPart>
        </mc:Choice>
        <mc:Fallback xmlns="">
          <p:pic>
            <p:nvPicPr>
              <p:cNvPr id="174" name="墨迹 173"/>
            </p:nvPicPr>
            <p:blipFill>
              <a:blip r:embed="rId345"/>
            </p:blipFill>
            <p:spPr>
              <a:xfrm>
                <a:off x="3522133" y="5090626"/>
                <a:ext cx="462844" cy="642233"/>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3753555" y="5955631"/>
              <a:ext cx="104422" cy="242512"/>
            </p14:xfrm>
          </p:contentPart>
        </mc:Choice>
        <mc:Fallback xmlns="">
          <p:pic>
            <p:nvPicPr>
              <p:cNvPr id="175" name="墨迹 174"/>
            </p:nvPicPr>
            <p:blipFill>
              <a:blip r:embed="rId347"/>
            </p:blipFill>
            <p:spPr>
              <a:xfrm>
                <a:off x="3753555" y="5955631"/>
                <a:ext cx="104422" cy="242512"/>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6968066" y="1040543"/>
              <a:ext cx="105017" cy="59958"/>
            </p14:xfrm>
          </p:contentPart>
        </mc:Choice>
        <mc:Fallback xmlns="">
          <p:pic>
            <p:nvPicPr>
              <p:cNvPr id="176" name="墨迹 175"/>
            </p:nvPicPr>
            <p:blipFill>
              <a:blip r:embed="rId349"/>
            </p:blipFill>
            <p:spPr>
              <a:xfrm>
                <a:off x="6968066" y="1040543"/>
                <a:ext cx="105017" cy="59958"/>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5706533" y="1569275"/>
              <a:ext cx="180622" cy="297499"/>
            </p14:xfrm>
          </p:contentPart>
        </mc:Choice>
        <mc:Fallback xmlns="">
          <p:pic>
            <p:nvPicPr>
              <p:cNvPr id="177" name="墨迹 176"/>
            </p:nvPicPr>
            <p:blipFill>
              <a:blip r:embed="rId351"/>
            </p:blipFill>
            <p:spPr>
              <a:xfrm>
                <a:off x="5706533" y="1569275"/>
                <a:ext cx="180622" cy="297499"/>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5924550" y="1765258"/>
              <a:ext cx="89605" cy="110857"/>
            </p14:xfrm>
          </p:contentPart>
        </mc:Choice>
        <mc:Fallback xmlns="">
          <p:pic>
            <p:nvPicPr>
              <p:cNvPr id="178" name="墨迹 177"/>
            </p:nvPicPr>
            <p:blipFill>
              <a:blip r:embed="rId353"/>
            </p:blipFill>
            <p:spPr>
              <a:xfrm>
                <a:off x="5924550" y="1765258"/>
                <a:ext cx="89605" cy="110857"/>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6026502" y="1618623"/>
              <a:ext cx="134409" cy="16919"/>
            </p14:xfrm>
          </p:contentPart>
        </mc:Choice>
        <mc:Fallback xmlns="">
          <p:pic>
            <p:nvPicPr>
              <p:cNvPr id="179" name="墨迹 178"/>
            </p:nvPicPr>
            <p:blipFill>
              <a:blip r:embed="rId355"/>
            </p:blipFill>
            <p:spPr>
              <a:xfrm>
                <a:off x="6026502" y="1618623"/>
                <a:ext cx="134409" cy="16919"/>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6079066" y="1658102"/>
              <a:ext cx="28222" cy="239691"/>
            </p14:xfrm>
          </p:contentPart>
        </mc:Choice>
        <mc:Fallback xmlns="">
          <p:pic>
            <p:nvPicPr>
              <p:cNvPr id="180" name="墨迹 179"/>
            </p:nvPicPr>
            <p:blipFill>
              <a:blip r:embed="rId357"/>
            </p:blipFill>
            <p:spPr>
              <a:xfrm>
                <a:off x="6079066" y="1658102"/>
                <a:ext cx="28222" cy="239691"/>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6112933" y="1725779"/>
              <a:ext cx="143934" cy="135355"/>
            </p14:xfrm>
          </p:contentPart>
        </mc:Choice>
        <mc:Fallback xmlns="">
          <p:pic>
            <p:nvPicPr>
              <p:cNvPr id="181" name="墨迹 180"/>
            </p:nvPicPr>
            <p:blipFill>
              <a:blip r:embed="rId359"/>
            </p:blipFill>
            <p:spPr>
              <a:xfrm>
                <a:off x="6112933" y="1725779"/>
                <a:ext cx="143934" cy="135355"/>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8257822" y="792392"/>
              <a:ext cx="11288" cy="31019"/>
            </p14:xfrm>
          </p:contentPart>
        </mc:Choice>
        <mc:Fallback xmlns="">
          <p:pic>
            <p:nvPicPr>
              <p:cNvPr id="182" name="墨迹 181"/>
            </p:nvPicPr>
            <p:blipFill>
              <a:blip r:embed="rId361"/>
            </p:blipFill>
            <p:spPr>
              <a:xfrm>
                <a:off x="8257822" y="792392"/>
                <a:ext cx="11288" cy="31019"/>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947561" y="2278480"/>
              <a:ext cx="1761772" cy="95876"/>
            </p14:xfrm>
          </p:contentPart>
        </mc:Choice>
        <mc:Fallback xmlns="">
          <p:pic>
            <p:nvPicPr>
              <p:cNvPr id="183" name="墨迹 182"/>
            </p:nvPicPr>
            <p:blipFill>
              <a:blip r:embed="rId363"/>
            </p:blipFill>
            <p:spPr>
              <a:xfrm>
                <a:off x="947561" y="2278480"/>
                <a:ext cx="1761772" cy="95876"/>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3245555" y="2258035"/>
              <a:ext cx="1397000" cy="65563"/>
            </p14:xfrm>
          </p:contentPart>
        </mc:Choice>
        <mc:Fallback xmlns="">
          <p:pic>
            <p:nvPicPr>
              <p:cNvPr id="184" name="墨迹 183"/>
            </p:nvPicPr>
            <p:blipFill>
              <a:blip r:embed="rId365"/>
            </p:blipFill>
            <p:spPr>
              <a:xfrm>
                <a:off x="3245555" y="2258035"/>
                <a:ext cx="1397000" cy="65563"/>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1052688" y="2673266"/>
              <a:ext cx="1603023" cy="124076"/>
            </p14:xfrm>
          </p:contentPart>
        </mc:Choice>
        <mc:Fallback xmlns="">
          <p:pic>
            <p:nvPicPr>
              <p:cNvPr id="185" name="墨迹 184"/>
            </p:nvPicPr>
            <p:blipFill>
              <a:blip r:embed="rId367"/>
            </p:blipFill>
            <p:spPr>
              <a:xfrm>
                <a:off x="1052688" y="2673266"/>
                <a:ext cx="1603023" cy="124076"/>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5779911" y="2210802"/>
              <a:ext cx="222956" cy="242512"/>
            </p14:xfrm>
          </p:contentPart>
        </mc:Choice>
        <mc:Fallback xmlns="">
          <p:pic>
            <p:nvPicPr>
              <p:cNvPr id="186" name="墨迹 185"/>
            </p:nvPicPr>
            <p:blipFill>
              <a:blip r:embed="rId369"/>
            </p:blipFill>
            <p:spPr>
              <a:xfrm>
                <a:off x="5779911" y="2210802"/>
                <a:ext cx="222956" cy="242512"/>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6077302" y="2286058"/>
              <a:ext cx="229306" cy="285692"/>
            </p14:xfrm>
          </p:contentPart>
        </mc:Choice>
        <mc:Fallback xmlns="">
          <p:pic>
            <p:nvPicPr>
              <p:cNvPr id="187" name="墨迹 186"/>
            </p:nvPicPr>
            <p:blipFill>
              <a:blip r:embed="rId371"/>
            </p:blipFill>
            <p:spPr>
              <a:xfrm>
                <a:off x="6077302" y="2286058"/>
                <a:ext cx="229306" cy="285692"/>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6014155" y="2625328"/>
              <a:ext cx="160867" cy="265951"/>
            </p14:xfrm>
          </p:contentPart>
        </mc:Choice>
        <mc:Fallback xmlns="">
          <p:pic>
            <p:nvPicPr>
              <p:cNvPr id="188" name="墨迹 187"/>
            </p:nvPicPr>
            <p:blipFill>
              <a:blip r:embed="rId373"/>
            </p:blipFill>
            <p:spPr>
              <a:xfrm>
                <a:off x="6014155" y="2625328"/>
                <a:ext cx="160867" cy="265951"/>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5926666" y="2928996"/>
              <a:ext cx="197556" cy="120726"/>
            </p14:xfrm>
          </p:contentPart>
        </mc:Choice>
        <mc:Fallback xmlns="">
          <p:pic>
            <p:nvPicPr>
              <p:cNvPr id="189" name="墨迹 188"/>
            </p:nvPicPr>
            <p:blipFill>
              <a:blip r:embed="rId375"/>
            </p:blipFill>
            <p:spPr>
              <a:xfrm>
                <a:off x="5926666" y="2928996"/>
                <a:ext cx="197556" cy="120726"/>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5709355" y="2325537"/>
              <a:ext cx="592667" cy="96758"/>
            </p14:xfrm>
          </p:contentPart>
        </mc:Choice>
        <mc:Fallback xmlns="">
          <p:pic>
            <p:nvPicPr>
              <p:cNvPr id="190" name="墨迹 189"/>
            </p:nvPicPr>
            <p:blipFill>
              <a:blip r:embed="rId377"/>
            </p:blipFill>
            <p:spPr>
              <a:xfrm>
                <a:off x="5709355" y="2325537"/>
                <a:ext cx="592667" cy="96758"/>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846666" y="5357812"/>
              <a:ext cx="124178" cy="186113"/>
            </p14:xfrm>
          </p:contentPart>
        </mc:Choice>
        <mc:Fallback xmlns="">
          <p:pic>
            <p:nvPicPr>
              <p:cNvPr id="191" name="墨迹 190"/>
            </p:nvPicPr>
            <p:blipFill>
              <a:blip r:embed="rId379"/>
            </p:blipFill>
            <p:spPr>
              <a:xfrm>
                <a:off x="846666" y="5357812"/>
                <a:ext cx="124178" cy="186113"/>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826911" y="5360279"/>
              <a:ext cx="136877" cy="217485"/>
            </p14:xfrm>
          </p:contentPart>
        </mc:Choice>
        <mc:Fallback xmlns="">
          <p:pic>
            <p:nvPicPr>
              <p:cNvPr id="192" name="墨迹 191"/>
            </p:nvPicPr>
            <p:blipFill>
              <a:blip r:embed="rId381"/>
            </p:blipFill>
            <p:spPr>
              <a:xfrm>
                <a:off x="826911" y="5360279"/>
                <a:ext cx="136877" cy="217485"/>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716138" y="5741319"/>
              <a:ext cx="147462" cy="257139"/>
            </p14:xfrm>
          </p:contentPart>
        </mc:Choice>
        <mc:Fallback xmlns="">
          <p:pic>
            <p:nvPicPr>
              <p:cNvPr id="193" name="墨迹 192"/>
            </p:nvPicPr>
            <p:blipFill>
              <a:blip r:embed="rId383"/>
            </p:blipFill>
            <p:spPr>
              <a:xfrm>
                <a:off x="716138" y="5741319"/>
                <a:ext cx="147462" cy="257139"/>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746477" y="6124825"/>
              <a:ext cx="230011" cy="236872"/>
            </p14:xfrm>
          </p:contentPart>
        </mc:Choice>
        <mc:Fallback xmlns="">
          <p:pic>
            <p:nvPicPr>
              <p:cNvPr id="194" name="墨迹 193"/>
            </p:nvPicPr>
            <p:blipFill>
              <a:blip r:embed="rId385"/>
            </p:blipFill>
            <p:spPr>
              <a:xfrm>
                <a:off x="746477" y="6124825"/>
                <a:ext cx="230011" cy="236872"/>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694972" y="6468853"/>
              <a:ext cx="208139" cy="28199"/>
            </p14:xfrm>
          </p:contentPart>
        </mc:Choice>
        <mc:Fallback xmlns="">
          <p:pic>
            <p:nvPicPr>
              <p:cNvPr id="195" name="墨迹 194"/>
            </p:nvPicPr>
            <p:blipFill>
              <a:blip r:embed="rId387"/>
            </p:blipFill>
            <p:spPr>
              <a:xfrm>
                <a:off x="694972" y="6468853"/>
                <a:ext cx="208139" cy="28199"/>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762000" y="6519611"/>
              <a:ext cx="50800" cy="231232"/>
            </p14:xfrm>
          </p:contentPart>
        </mc:Choice>
        <mc:Fallback xmlns="">
          <p:pic>
            <p:nvPicPr>
              <p:cNvPr id="196" name="墨迹 195"/>
            </p:nvPicPr>
            <p:blipFill>
              <a:blip r:embed="rId389"/>
            </p:blipFill>
            <p:spPr>
              <a:xfrm>
                <a:off x="762000" y="6519611"/>
                <a:ext cx="50800" cy="231232"/>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829733" y="6581649"/>
              <a:ext cx="115711" cy="118436"/>
            </p14:xfrm>
          </p:contentPart>
        </mc:Choice>
        <mc:Fallback xmlns="">
          <p:pic>
            <p:nvPicPr>
              <p:cNvPr id="197" name="墨迹 196"/>
            </p:nvPicPr>
            <p:blipFill>
              <a:blip r:embed="rId391"/>
            </p:blipFill>
            <p:spPr>
              <a:xfrm>
                <a:off x="829733" y="6581649"/>
                <a:ext cx="115711" cy="118436"/>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2195688" y="6385666"/>
              <a:ext cx="171450" cy="35249"/>
            </p14:xfrm>
          </p:contentPart>
        </mc:Choice>
        <mc:Fallback xmlns="">
          <p:pic>
            <p:nvPicPr>
              <p:cNvPr id="198" name="墨迹 197"/>
            </p:nvPicPr>
            <p:blipFill>
              <a:blip r:embed="rId393"/>
            </p:blipFill>
            <p:spPr>
              <a:xfrm>
                <a:off x="2195688" y="6385666"/>
                <a:ext cx="171450" cy="35249"/>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2252133" y="6435014"/>
              <a:ext cx="39511" cy="236872"/>
            </p14:xfrm>
          </p:contentPart>
        </mc:Choice>
        <mc:Fallback xmlns="">
          <p:pic>
            <p:nvPicPr>
              <p:cNvPr id="199" name="墨迹 198"/>
            </p:nvPicPr>
            <p:blipFill>
              <a:blip r:embed="rId395"/>
            </p:blipFill>
            <p:spPr>
              <a:xfrm>
                <a:off x="2252133" y="6435014"/>
                <a:ext cx="39511" cy="236872"/>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2353733" y="6468853"/>
              <a:ext cx="95955" cy="152275"/>
            </p14:xfrm>
          </p:contentPart>
        </mc:Choice>
        <mc:Fallback xmlns="">
          <p:pic>
            <p:nvPicPr>
              <p:cNvPr id="200" name="墨迹 199"/>
            </p:nvPicPr>
            <p:blipFill>
              <a:blip r:embed="rId397"/>
            </p:blipFill>
            <p:spPr>
              <a:xfrm>
                <a:off x="2353733" y="6468853"/>
                <a:ext cx="95955" cy="152275"/>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2500488" y="6384256"/>
              <a:ext cx="135467" cy="214313"/>
            </p14:xfrm>
          </p:contentPart>
        </mc:Choice>
        <mc:Fallback xmlns="">
          <p:pic>
            <p:nvPicPr>
              <p:cNvPr id="201" name="墨迹 200"/>
            </p:nvPicPr>
            <p:blipFill>
              <a:blip r:embed="rId399"/>
            </p:blipFill>
            <p:spPr>
              <a:xfrm>
                <a:off x="2500488" y="6384256"/>
                <a:ext cx="135467" cy="214313"/>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2623255" y="6480133"/>
              <a:ext cx="105833" cy="118436"/>
            </p14:xfrm>
          </p:contentPart>
        </mc:Choice>
        <mc:Fallback xmlns="">
          <p:pic>
            <p:nvPicPr>
              <p:cNvPr id="202" name="墨迹 201"/>
            </p:nvPicPr>
            <p:blipFill>
              <a:blip r:embed="rId401"/>
            </p:blipFill>
            <p:spPr>
              <a:xfrm>
                <a:off x="2623255" y="6480133"/>
                <a:ext cx="105833" cy="118436"/>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2816577" y="6468853"/>
              <a:ext cx="186267" cy="45119"/>
            </p14:xfrm>
          </p:contentPart>
        </mc:Choice>
        <mc:Fallback xmlns="">
          <p:pic>
            <p:nvPicPr>
              <p:cNvPr id="203" name="墨迹 202"/>
            </p:nvPicPr>
            <p:blipFill>
              <a:blip r:embed="rId403"/>
            </p:blipFill>
            <p:spPr>
              <a:xfrm>
                <a:off x="2816577" y="6468853"/>
                <a:ext cx="186267" cy="45119"/>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2906888" y="6371567"/>
              <a:ext cx="22578" cy="263660"/>
            </p14:xfrm>
          </p:contentPart>
        </mc:Choice>
        <mc:Fallback xmlns="">
          <p:pic>
            <p:nvPicPr>
              <p:cNvPr id="204" name="墨迹 203"/>
            </p:nvPicPr>
            <p:blipFill>
              <a:blip r:embed="rId405"/>
            </p:blipFill>
            <p:spPr>
              <a:xfrm>
                <a:off x="2906888" y="6371567"/>
                <a:ext cx="22578" cy="263660"/>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3025422" y="6392540"/>
              <a:ext cx="214489" cy="193339"/>
            </p14:xfrm>
          </p:contentPart>
        </mc:Choice>
        <mc:Fallback xmlns="">
          <p:pic>
            <p:nvPicPr>
              <p:cNvPr id="205" name="墨迹 204"/>
            </p:nvPicPr>
            <p:blipFill>
              <a:blip r:embed="rId407"/>
            </p:blipFill>
            <p:spPr>
              <a:xfrm>
                <a:off x="3025422" y="6392540"/>
                <a:ext cx="214489" cy="193339"/>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3232150" y="6367337"/>
              <a:ext cx="188383" cy="213607"/>
            </p14:xfrm>
          </p:contentPart>
        </mc:Choice>
        <mc:Fallback xmlns="">
          <p:pic>
            <p:nvPicPr>
              <p:cNvPr id="206" name="墨迹 205"/>
            </p:nvPicPr>
            <p:blipFill>
              <a:blip r:embed="rId409"/>
            </p:blipFill>
            <p:spPr>
              <a:xfrm>
                <a:off x="3232150" y="6367337"/>
                <a:ext cx="188383" cy="213607"/>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3403600" y="6395536"/>
              <a:ext cx="375355" cy="186113"/>
            </p14:xfrm>
          </p:contentPart>
        </mc:Choice>
        <mc:Fallback xmlns="">
          <p:pic>
            <p:nvPicPr>
              <p:cNvPr id="207" name="墨迹 206"/>
            </p:nvPicPr>
            <p:blipFill>
              <a:blip r:embed="rId411"/>
            </p:blipFill>
            <p:spPr>
              <a:xfrm>
                <a:off x="3403600" y="6395536"/>
                <a:ext cx="375355" cy="186113"/>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3781777" y="6370861"/>
              <a:ext cx="11289" cy="301025"/>
            </p14:xfrm>
          </p:contentPart>
        </mc:Choice>
        <mc:Fallback xmlns="">
          <p:pic>
            <p:nvPicPr>
              <p:cNvPr id="208" name="墨迹 207"/>
            </p:nvPicPr>
            <p:blipFill>
              <a:blip r:embed="rId413"/>
            </p:blipFill>
            <p:spPr>
              <a:xfrm>
                <a:off x="3781777" y="6370861"/>
                <a:ext cx="11289" cy="301025"/>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3934177" y="6395536"/>
              <a:ext cx="124178" cy="16919"/>
            </p14:xfrm>
          </p:contentPart>
        </mc:Choice>
        <mc:Fallback xmlns="">
          <p:pic>
            <p:nvPicPr>
              <p:cNvPr id="209" name="墨迹 208"/>
            </p:nvPicPr>
            <p:blipFill>
              <a:blip r:embed="rId415"/>
            </p:blipFill>
            <p:spPr>
              <a:xfrm>
                <a:off x="3934177" y="6395536"/>
                <a:ext cx="124178" cy="16919"/>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3936470" y="6485772"/>
              <a:ext cx="144463" cy="19740"/>
            </p14:xfrm>
          </p:contentPart>
        </mc:Choice>
        <mc:Fallback xmlns="">
          <p:pic>
            <p:nvPicPr>
              <p:cNvPr id="210" name="墨迹 209"/>
            </p:nvPicPr>
            <p:blipFill>
              <a:blip r:embed="rId417"/>
            </p:blipFill>
            <p:spPr>
              <a:xfrm>
                <a:off x="3936470" y="6485772"/>
                <a:ext cx="144463" cy="19740"/>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4225572" y="6356057"/>
              <a:ext cx="64205" cy="138175"/>
            </p14:xfrm>
          </p:contentPart>
        </mc:Choice>
        <mc:Fallback xmlns="">
          <p:pic>
            <p:nvPicPr>
              <p:cNvPr id="211" name="墨迹 210"/>
            </p:nvPicPr>
            <p:blipFill>
              <a:blip r:embed="rId419"/>
            </p:blipFill>
            <p:spPr>
              <a:xfrm>
                <a:off x="4225572" y="6356057"/>
                <a:ext cx="64205" cy="138175"/>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4267200" y="6332793"/>
              <a:ext cx="152400" cy="165669"/>
            </p14:xfrm>
          </p:contentPart>
        </mc:Choice>
        <mc:Fallback xmlns="">
          <p:pic>
            <p:nvPicPr>
              <p:cNvPr id="212" name="墨迹 211"/>
            </p:nvPicPr>
            <p:blipFill>
              <a:blip r:embed="rId421"/>
            </p:blipFill>
            <p:spPr>
              <a:xfrm>
                <a:off x="4267200" y="6332793"/>
                <a:ext cx="152400" cy="165669"/>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4399315" y="6352356"/>
              <a:ext cx="110596" cy="192634"/>
            </p14:xfrm>
          </p:contentPart>
        </mc:Choice>
        <mc:Fallback xmlns="">
          <p:pic>
            <p:nvPicPr>
              <p:cNvPr id="213" name="墨迹 212"/>
            </p:nvPicPr>
            <p:blipFill>
              <a:blip r:embed="rId423"/>
            </p:blipFill>
            <p:spPr>
              <a:xfrm>
                <a:off x="4399315" y="6352356"/>
                <a:ext cx="110596" cy="192634"/>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4541661" y="6446294"/>
              <a:ext cx="40216" cy="28199"/>
            </p14:xfrm>
          </p:contentPart>
        </mc:Choice>
        <mc:Fallback xmlns="">
          <p:pic>
            <p:nvPicPr>
              <p:cNvPr id="214" name="墨迹 213"/>
            </p:nvPicPr>
            <p:blipFill>
              <a:blip r:embed="rId425"/>
            </p:blipFill>
            <p:spPr>
              <a:xfrm>
                <a:off x="4541661" y="6446294"/>
                <a:ext cx="40216" cy="28199"/>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4532488" y="6447704"/>
              <a:ext cx="67734" cy="117026"/>
            </p14:xfrm>
          </p:contentPart>
        </mc:Choice>
        <mc:Fallback xmlns="">
          <p:pic>
            <p:nvPicPr>
              <p:cNvPr id="215" name="墨迹 214"/>
            </p:nvPicPr>
            <p:blipFill>
              <a:blip r:embed="rId427"/>
            </p:blipFill>
            <p:spPr>
              <a:xfrm>
                <a:off x="4532488" y="6447704"/>
                <a:ext cx="67734" cy="117026"/>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4656666" y="6305299"/>
              <a:ext cx="121356" cy="16919"/>
            </p14:xfrm>
          </p:contentPart>
        </mc:Choice>
        <mc:Fallback xmlns="">
          <p:pic>
            <p:nvPicPr>
              <p:cNvPr id="216" name="墨迹 215"/>
            </p:nvPicPr>
            <p:blipFill>
              <a:blip r:embed="rId429"/>
            </p:blipFill>
            <p:spPr>
              <a:xfrm>
                <a:off x="4656666" y="6305299"/>
                <a:ext cx="121356" cy="16919"/>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4673600" y="6350417"/>
              <a:ext cx="248355" cy="231232"/>
            </p14:xfrm>
          </p:contentPart>
        </mc:Choice>
        <mc:Fallback xmlns="">
          <p:pic>
            <p:nvPicPr>
              <p:cNvPr id="217" name="墨迹 216"/>
            </p:nvPicPr>
            <p:blipFill>
              <a:blip r:embed="rId431"/>
            </p:blipFill>
            <p:spPr>
              <a:xfrm>
                <a:off x="4673600" y="6350417"/>
                <a:ext cx="248355" cy="231232"/>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4899377" y="6340548"/>
              <a:ext cx="150460" cy="188404"/>
            </p14:xfrm>
          </p:contentPart>
        </mc:Choice>
        <mc:Fallback xmlns="">
          <p:pic>
            <p:nvPicPr>
              <p:cNvPr id="218" name="墨迹 217"/>
            </p:nvPicPr>
            <p:blipFill>
              <a:blip r:embed="rId433"/>
            </p:blipFill>
            <p:spPr>
              <a:xfrm>
                <a:off x="4899377" y="6340548"/>
                <a:ext cx="150460" cy="188404"/>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5026377" y="6418095"/>
              <a:ext cx="127000" cy="366587"/>
            </p14:xfrm>
          </p:contentPart>
        </mc:Choice>
        <mc:Fallback xmlns="">
          <p:pic>
            <p:nvPicPr>
              <p:cNvPr id="219" name="墨迹 218"/>
            </p:nvPicPr>
            <p:blipFill>
              <a:blip r:embed="rId435"/>
            </p:blipFill>
            <p:spPr>
              <a:xfrm>
                <a:off x="5026377" y="6418095"/>
                <a:ext cx="127000" cy="366587"/>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5234693" y="6446294"/>
              <a:ext cx="183974" cy="45118"/>
            </p14:xfrm>
          </p:contentPart>
        </mc:Choice>
        <mc:Fallback xmlns="">
          <p:pic>
            <p:nvPicPr>
              <p:cNvPr id="220" name="墨迹 219"/>
            </p:nvPicPr>
            <p:blipFill>
              <a:blip r:embed="rId437"/>
            </p:blipFill>
            <p:spPr>
              <a:xfrm>
                <a:off x="5234693" y="6446294"/>
                <a:ext cx="183974" cy="45118"/>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5328355" y="6364517"/>
              <a:ext cx="22578" cy="200213"/>
            </p14:xfrm>
          </p:contentPart>
        </mc:Choice>
        <mc:Fallback xmlns="">
          <p:pic>
            <p:nvPicPr>
              <p:cNvPr id="221" name="墨迹 220"/>
            </p:nvPicPr>
            <p:blipFill>
              <a:blip r:embed="rId439"/>
            </p:blipFill>
            <p:spPr>
              <a:xfrm>
                <a:off x="5328355" y="6364517"/>
                <a:ext cx="22578" cy="200213"/>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5497688" y="6363107"/>
              <a:ext cx="101600" cy="167079"/>
            </p14:xfrm>
          </p:contentPart>
        </mc:Choice>
        <mc:Fallback xmlns="">
          <p:pic>
            <p:nvPicPr>
              <p:cNvPr id="222" name="墨迹 221"/>
            </p:nvPicPr>
            <p:blipFill>
              <a:blip r:embed="rId441"/>
            </p:blipFill>
            <p:spPr>
              <a:xfrm>
                <a:off x="5497688" y="6363107"/>
                <a:ext cx="101600" cy="167079"/>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5576711" y="6297897"/>
              <a:ext cx="33866" cy="261193"/>
            </p14:xfrm>
          </p:contentPart>
        </mc:Choice>
        <mc:Fallback xmlns="">
          <p:pic>
            <p:nvPicPr>
              <p:cNvPr id="223" name="墨迹 222"/>
            </p:nvPicPr>
            <p:blipFill>
              <a:blip r:embed="rId443"/>
            </p:blipFill>
            <p:spPr>
              <a:xfrm>
                <a:off x="5576711" y="6297897"/>
                <a:ext cx="33866" cy="261193"/>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5627511" y="6380555"/>
              <a:ext cx="224366" cy="165317"/>
            </p14:xfrm>
          </p:contentPart>
        </mc:Choice>
        <mc:Fallback xmlns="">
          <p:pic>
            <p:nvPicPr>
              <p:cNvPr id="224" name="墨迹 223"/>
            </p:nvPicPr>
            <p:blipFill>
              <a:blip r:embed="rId445"/>
            </p:blipFill>
            <p:spPr>
              <a:xfrm>
                <a:off x="5627511" y="6380555"/>
                <a:ext cx="224366" cy="165317"/>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10476088" y="2210802"/>
              <a:ext cx="194733" cy="28199"/>
            </p14:xfrm>
          </p:contentPart>
        </mc:Choice>
        <mc:Fallback xmlns="">
          <p:pic>
            <p:nvPicPr>
              <p:cNvPr id="225" name="墨迹 224"/>
            </p:nvPicPr>
            <p:blipFill>
              <a:blip r:embed="rId447"/>
            </p:blipFill>
            <p:spPr>
              <a:xfrm>
                <a:off x="10476088" y="2210802"/>
                <a:ext cx="194733" cy="28199"/>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10549467" y="2261560"/>
              <a:ext cx="39511" cy="160735"/>
            </p14:xfrm>
          </p:contentPart>
        </mc:Choice>
        <mc:Fallback xmlns="">
          <p:pic>
            <p:nvPicPr>
              <p:cNvPr id="226" name="墨迹 225"/>
            </p:nvPicPr>
            <p:blipFill>
              <a:blip r:embed="rId449"/>
            </p:blipFill>
            <p:spPr>
              <a:xfrm>
                <a:off x="10549467" y="2261560"/>
                <a:ext cx="39511" cy="160735"/>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10634132" y="2323598"/>
              <a:ext cx="11289" cy="90237"/>
            </p14:xfrm>
          </p:contentPart>
        </mc:Choice>
        <mc:Fallback xmlns="">
          <p:pic>
            <p:nvPicPr>
              <p:cNvPr id="227" name="墨迹 226"/>
            </p:nvPicPr>
            <p:blipFill>
              <a:blip r:embed="rId451"/>
            </p:blipFill>
            <p:spPr>
              <a:xfrm>
                <a:off x="10634132" y="2323598"/>
                <a:ext cx="11289" cy="90237"/>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10687050" y="2235300"/>
              <a:ext cx="20461" cy="37540"/>
            </p14:xfrm>
          </p:contentPart>
        </mc:Choice>
        <mc:Fallback xmlns="">
          <p:pic>
            <p:nvPicPr>
              <p:cNvPr id="228" name="墨迹 227"/>
            </p:nvPicPr>
            <p:blipFill>
              <a:blip r:embed="rId453"/>
            </p:blipFill>
            <p:spPr>
              <a:xfrm>
                <a:off x="10687050" y="2235300"/>
                <a:ext cx="20461" cy="37540"/>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10747022" y="2198113"/>
              <a:ext cx="167923" cy="225063"/>
            </p14:xfrm>
          </p:contentPart>
        </mc:Choice>
        <mc:Fallback xmlns="">
          <p:pic>
            <p:nvPicPr>
              <p:cNvPr id="229" name="墨迹 228"/>
            </p:nvPicPr>
            <p:blipFill>
              <a:blip r:embed="rId455"/>
            </p:blipFill>
            <p:spPr>
              <a:xfrm>
                <a:off x="10747022" y="2198113"/>
                <a:ext cx="167923" cy="225063"/>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10927644" y="2303330"/>
              <a:ext cx="93133" cy="104865"/>
            </p14:xfrm>
          </p:contentPart>
        </mc:Choice>
        <mc:Fallback xmlns="">
          <p:pic>
            <p:nvPicPr>
              <p:cNvPr id="230" name="墨迹 229"/>
            </p:nvPicPr>
            <p:blipFill>
              <a:blip r:embed="rId457"/>
            </p:blipFill>
            <p:spPr>
              <a:xfrm>
                <a:off x="10927644" y="2303330"/>
                <a:ext cx="93133" cy="104865"/>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10938932" y="2312319"/>
              <a:ext cx="95956" cy="236871"/>
            </p14:xfrm>
          </p:contentPart>
        </mc:Choice>
        <mc:Fallback xmlns="">
          <p:pic>
            <p:nvPicPr>
              <p:cNvPr id="231" name="墨迹 230"/>
            </p:nvPicPr>
            <p:blipFill>
              <a:blip r:embed="rId459"/>
            </p:blipFill>
            <p:spPr>
              <a:xfrm>
                <a:off x="10938932" y="2312319"/>
                <a:ext cx="95956" cy="236871"/>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11094155" y="2317958"/>
              <a:ext cx="118533" cy="5640"/>
            </p14:xfrm>
          </p:contentPart>
        </mc:Choice>
        <mc:Fallback xmlns="">
          <p:pic>
            <p:nvPicPr>
              <p:cNvPr id="232" name="墨迹 231"/>
            </p:nvPicPr>
            <p:blipFill>
              <a:blip r:embed="rId461"/>
            </p:blipFill>
            <p:spPr>
              <a:xfrm>
                <a:off x="11094155" y="2317958"/>
                <a:ext cx="118533" cy="5640"/>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11125200" y="2219086"/>
              <a:ext cx="56444" cy="245507"/>
            </p14:xfrm>
          </p:contentPart>
        </mc:Choice>
        <mc:Fallback xmlns="">
          <p:pic>
            <p:nvPicPr>
              <p:cNvPr id="233" name="墨迹 232"/>
            </p:nvPicPr>
            <p:blipFill>
              <a:blip r:embed="rId463"/>
            </p:blipFill>
            <p:spPr>
              <a:xfrm>
                <a:off x="11125200" y="2219086"/>
                <a:ext cx="56444" cy="245507"/>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4" name="墨迹 233"/>
              <p14:cNvContentPartPr/>
              <p14:nvPr/>
            </p14:nvContentPartPr>
            <p14:xfrm>
              <a:off x="11229093" y="2210802"/>
              <a:ext cx="150107" cy="257316"/>
            </p14:xfrm>
          </p:contentPart>
        </mc:Choice>
        <mc:Fallback xmlns="">
          <p:pic>
            <p:nvPicPr>
              <p:cNvPr id="234" name="墨迹 233"/>
            </p:nvPicPr>
            <p:blipFill>
              <a:blip r:embed="rId465"/>
            </p:blipFill>
            <p:spPr>
              <a:xfrm>
                <a:off x="11229093" y="2210802"/>
                <a:ext cx="150107" cy="257316"/>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5" name="墨迹 234"/>
              <p14:cNvContentPartPr/>
              <p14:nvPr/>
            </p14:nvContentPartPr>
            <p14:xfrm>
              <a:off x="11362267" y="2246580"/>
              <a:ext cx="118533" cy="150336"/>
            </p14:xfrm>
          </p:contentPart>
        </mc:Choice>
        <mc:Fallback xmlns="">
          <p:pic>
            <p:nvPicPr>
              <p:cNvPr id="235" name="墨迹 234"/>
            </p:nvPicPr>
            <p:blipFill>
              <a:blip r:embed="rId467"/>
            </p:blipFill>
            <p:spPr>
              <a:xfrm>
                <a:off x="11362267" y="2246580"/>
                <a:ext cx="118533" cy="150336"/>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6" name="墨迹 235"/>
              <p14:cNvContentPartPr/>
              <p14:nvPr/>
            </p14:nvContentPartPr>
            <p14:xfrm>
              <a:off x="11456105" y="2317958"/>
              <a:ext cx="151695" cy="122137"/>
            </p14:xfrm>
          </p:contentPart>
        </mc:Choice>
        <mc:Fallback xmlns="">
          <p:pic>
            <p:nvPicPr>
              <p:cNvPr id="236" name="墨迹 235"/>
            </p:nvPicPr>
            <p:blipFill>
              <a:blip r:embed="rId469"/>
            </p:blipFill>
            <p:spPr>
              <a:xfrm>
                <a:off x="11456105" y="2317958"/>
                <a:ext cx="151695" cy="122137"/>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7" name="墨迹 236"/>
              <p14:cNvContentPartPr/>
              <p14:nvPr/>
            </p14:nvContentPartPr>
            <p14:xfrm>
              <a:off x="5723466" y="5527006"/>
              <a:ext cx="155222" cy="11279"/>
            </p14:xfrm>
          </p:contentPart>
        </mc:Choice>
        <mc:Fallback xmlns="">
          <p:pic>
            <p:nvPicPr>
              <p:cNvPr id="237" name="墨迹 236"/>
            </p:nvPicPr>
            <p:blipFill>
              <a:blip r:embed="rId471"/>
            </p:blipFill>
            <p:spPr>
              <a:xfrm>
                <a:off x="5723466" y="5527006"/>
                <a:ext cx="155222" cy="11279"/>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8" name="墨迹 237"/>
              <p14:cNvContentPartPr/>
              <p14:nvPr/>
            </p14:nvContentPartPr>
            <p14:xfrm>
              <a:off x="5791200" y="5566485"/>
              <a:ext cx="16933" cy="234052"/>
            </p14:xfrm>
          </p:contentPart>
        </mc:Choice>
        <mc:Fallback xmlns="">
          <p:pic>
            <p:nvPicPr>
              <p:cNvPr id="238" name="墨迹 237"/>
            </p:nvPicPr>
            <p:blipFill>
              <a:blip r:embed="rId473"/>
            </p:blipFill>
            <p:spPr>
              <a:xfrm>
                <a:off x="5791200" y="5566485"/>
                <a:ext cx="16933" cy="234052"/>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39" name="墨迹 238"/>
              <p14:cNvContentPartPr/>
              <p14:nvPr/>
            </p14:nvContentPartPr>
            <p14:xfrm>
              <a:off x="5932311" y="5648262"/>
              <a:ext cx="11289" cy="115616"/>
            </p14:xfrm>
          </p:contentPart>
        </mc:Choice>
        <mc:Fallback xmlns="">
          <p:pic>
            <p:nvPicPr>
              <p:cNvPr id="239" name="墨迹 238"/>
            </p:nvPicPr>
            <p:blipFill>
              <a:blip r:embed="rId475"/>
            </p:blipFill>
            <p:spPr>
              <a:xfrm>
                <a:off x="5932311" y="5648262"/>
                <a:ext cx="11289" cy="115616"/>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0" name="墨迹 239"/>
              <p14:cNvContentPartPr/>
              <p14:nvPr/>
            </p14:nvContentPartPr>
            <p14:xfrm>
              <a:off x="5977466" y="5470608"/>
              <a:ext cx="25400" cy="76138"/>
            </p14:xfrm>
          </p:contentPart>
        </mc:Choice>
        <mc:Fallback xmlns="">
          <p:pic>
            <p:nvPicPr>
              <p:cNvPr id="240" name="墨迹 239"/>
            </p:nvPicPr>
            <p:blipFill>
              <a:blip r:embed="rId477"/>
            </p:blipFill>
            <p:spPr>
              <a:xfrm>
                <a:off x="5977466" y="5470608"/>
                <a:ext cx="25400" cy="76138"/>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1" name="墨迹 240"/>
              <p14:cNvContentPartPr/>
              <p14:nvPr/>
            </p14:nvContentPartPr>
            <p14:xfrm>
              <a:off x="6079066" y="5510616"/>
              <a:ext cx="141111" cy="264542"/>
            </p14:xfrm>
          </p:contentPart>
        </mc:Choice>
        <mc:Fallback xmlns="">
          <p:pic>
            <p:nvPicPr>
              <p:cNvPr id="241" name="墨迹 240"/>
            </p:nvPicPr>
            <p:blipFill>
              <a:blip r:embed="rId479"/>
            </p:blipFill>
            <p:spPr>
              <a:xfrm>
                <a:off x="6079066" y="5510616"/>
                <a:ext cx="141111" cy="264542"/>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2" name="墨迹 241"/>
              <p14:cNvContentPartPr/>
              <p14:nvPr/>
            </p14:nvContentPartPr>
            <p14:xfrm>
              <a:off x="6237111" y="5651082"/>
              <a:ext cx="141111" cy="118435"/>
            </p14:xfrm>
          </p:contentPart>
        </mc:Choice>
        <mc:Fallback xmlns="">
          <p:pic>
            <p:nvPicPr>
              <p:cNvPr id="242" name="墨迹 241"/>
            </p:nvPicPr>
            <p:blipFill>
              <a:blip r:embed="rId481"/>
            </p:blipFill>
            <p:spPr>
              <a:xfrm>
                <a:off x="6237111" y="5651082"/>
                <a:ext cx="141111" cy="118435"/>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3" name="墨迹 242"/>
              <p14:cNvContentPartPr/>
              <p14:nvPr/>
            </p14:nvContentPartPr>
            <p14:xfrm>
              <a:off x="6310488" y="5627289"/>
              <a:ext cx="50800" cy="356541"/>
            </p14:xfrm>
          </p:contentPart>
        </mc:Choice>
        <mc:Fallback xmlns="">
          <p:pic>
            <p:nvPicPr>
              <p:cNvPr id="243" name="墨迹 242"/>
            </p:nvPicPr>
            <p:blipFill>
              <a:blip r:embed="rId483"/>
            </p:blipFill>
            <p:spPr>
              <a:xfrm>
                <a:off x="6310488" y="5627289"/>
                <a:ext cx="50800" cy="356541"/>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4" name="墨迹 243"/>
              <p14:cNvContentPartPr/>
              <p14:nvPr/>
            </p14:nvContentPartPr>
            <p14:xfrm>
              <a:off x="6479822" y="5696200"/>
              <a:ext cx="183444" cy="22559"/>
            </p14:xfrm>
          </p:contentPart>
        </mc:Choice>
        <mc:Fallback xmlns="">
          <p:pic>
            <p:nvPicPr>
              <p:cNvPr id="244" name="墨迹 243"/>
            </p:nvPicPr>
            <p:blipFill>
              <a:blip r:embed="rId485"/>
            </p:blipFill>
            <p:spPr>
              <a:xfrm>
                <a:off x="6479822" y="5696200"/>
                <a:ext cx="183444" cy="22559"/>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5" name="墨迹 244"/>
              <p14:cNvContentPartPr/>
              <p14:nvPr/>
            </p14:nvContentPartPr>
            <p14:xfrm>
              <a:off x="6581422" y="5580055"/>
              <a:ext cx="16933" cy="274059"/>
            </p14:xfrm>
          </p:contentPart>
        </mc:Choice>
        <mc:Fallback xmlns="">
          <p:pic>
            <p:nvPicPr>
              <p:cNvPr id="245" name="墨迹 244"/>
            </p:nvPicPr>
            <p:blipFill>
              <a:blip r:embed="rId487"/>
            </p:blipFill>
            <p:spPr>
              <a:xfrm>
                <a:off x="6581422" y="5580055"/>
                <a:ext cx="16933" cy="274059"/>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6" name="墨迹 245"/>
              <p14:cNvContentPartPr/>
              <p14:nvPr/>
            </p14:nvContentPartPr>
            <p14:xfrm>
              <a:off x="6885516" y="5611603"/>
              <a:ext cx="192616" cy="135355"/>
            </p14:xfrm>
          </p:contentPart>
        </mc:Choice>
        <mc:Fallback xmlns="">
          <p:pic>
            <p:nvPicPr>
              <p:cNvPr id="246" name="墨迹 245"/>
            </p:nvPicPr>
            <p:blipFill>
              <a:blip r:embed="rId489"/>
            </p:blipFill>
            <p:spPr>
              <a:xfrm>
                <a:off x="6885516" y="5611603"/>
                <a:ext cx="192616" cy="135355"/>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7" name="墨迹 246"/>
              <p14:cNvContentPartPr/>
              <p14:nvPr/>
            </p14:nvContentPartPr>
            <p14:xfrm>
              <a:off x="7159448" y="5517665"/>
              <a:ext cx="89782" cy="244274"/>
            </p14:xfrm>
          </p:contentPart>
        </mc:Choice>
        <mc:Fallback xmlns="">
          <p:pic>
            <p:nvPicPr>
              <p:cNvPr id="247" name="墨迹 246"/>
            </p:nvPicPr>
            <p:blipFill>
              <a:blip r:embed="rId491"/>
            </p:blipFill>
            <p:spPr>
              <a:xfrm>
                <a:off x="7159448" y="5517665"/>
                <a:ext cx="89782" cy="244274"/>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8" name="墨迹 247"/>
              <p14:cNvContentPartPr/>
              <p14:nvPr/>
            </p14:nvContentPartPr>
            <p14:xfrm>
              <a:off x="7298266" y="5598208"/>
              <a:ext cx="112889" cy="146811"/>
            </p14:xfrm>
          </p:contentPart>
        </mc:Choice>
        <mc:Fallback xmlns="">
          <p:pic>
            <p:nvPicPr>
              <p:cNvPr id="248" name="墨迹 247"/>
            </p:nvPicPr>
            <p:blipFill>
              <a:blip r:embed="rId493"/>
            </p:blipFill>
            <p:spPr>
              <a:xfrm>
                <a:off x="7298266" y="5598208"/>
                <a:ext cx="112889" cy="146811"/>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49" name="墨迹 248"/>
              <p14:cNvContentPartPr/>
              <p14:nvPr/>
            </p14:nvContentPartPr>
            <p14:xfrm>
              <a:off x="7450666" y="5645442"/>
              <a:ext cx="79022" cy="112796"/>
            </p14:xfrm>
          </p:contentPart>
        </mc:Choice>
        <mc:Fallback xmlns="">
          <p:pic>
            <p:nvPicPr>
              <p:cNvPr id="249" name="墨迹 248"/>
            </p:nvPicPr>
            <p:blipFill>
              <a:blip r:embed="rId495"/>
            </p:blipFill>
            <p:spPr>
              <a:xfrm>
                <a:off x="7450666" y="5645442"/>
                <a:ext cx="79022" cy="112796"/>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0" name="墨迹 249"/>
              <p14:cNvContentPartPr/>
              <p14:nvPr/>
            </p14:nvContentPartPr>
            <p14:xfrm>
              <a:off x="7630583" y="5589044"/>
              <a:ext cx="201084" cy="33838"/>
            </p14:xfrm>
          </p:contentPart>
        </mc:Choice>
        <mc:Fallback xmlns="">
          <p:pic>
            <p:nvPicPr>
              <p:cNvPr id="250" name="墨迹 249"/>
            </p:nvPicPr>
            <p:blipFill>
              <a:blip r:embed="rId497"/>
            </p:blipFill>
            <p:spPr>
              <a:xfrm>
                <a:off x="7630583" y="5589044"/>
                <a:ext cx="201084" cy="33838"/>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1" name="墨迹 250"/>
              <p14:cNvContentPartPr/>
              <p14:nvPr/>
            </p14:nvContentPartPr>
            <p14:xfrm>
              <a:off x="7718777" y="5448049"/>
              <a:ext cx="47978" cy="315829"/>
            </p14:xfrm>
          </p:contentPart>
        </mc:Choice>
        <mc:Fallback xmlns="">
          <p:pic>
            <p:nvPicPr>
              <p:cNvPr id="251" name="墨迹 250"/>
            </p:nvPicPr>
            <p:blipFill>
              <a:blip r:embed="rId499"/>
            </p:blipFill>
            <p:spPr>
              <a:xfrm>
                <a:off x="7718777" y="5448049"/>
                <a:ext cx="47978" cy="315829"/>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2" name="墨迹 251"/>
              <p14:cNvContentPartPr/>
              <p14:nvPr/>
            </p14:nvContentPartPr>
            <p14:xfrm>
              <a:off x="7939969" y="5493167"/>
              <a:ext cx="178506" cy="239692"/>
            </p14:xfrm>
          </p:contentPart>
        </mc:Choice>
        <mc:Fallback xmlns="">
          <p:pic>
            <p:nvPicPr>
              <p:cNvPr id="252" name="墨迹 251"/>
            </p:nvPicPr>
            <p:blipFill>
              <a:blip r:embed="rId501"/>
            </p:blipFill>
            <p:spPr>
              <a:xfrm>
                <a:off x="7939969" y="5493167"/>
                <a:ext cx="178506" cy="239692"/>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3" name="墨迹 252"/>
              <p14:cNvContentPartPr/>
              <p14:nvPr/>
            </p14:nvContentPartPr>
            <p14:xfrm>
              <a:off x="8175096" y="5520662"/>
              <a:ext cx="94015" cy="182588"/>
            </p14:xfrm>
          </p:contentPart>
        </mc:Choice>
        <mc:Fallback xmlns="">
          <p:pic>
            <p:nvPicPr>
              <p:cNvPr id="253" name="墨迹 252"/>
            </p:nvPicPr>
            <p:blipFill>
              <a:blip r:embed="rId503"/>
            </p:blipFill>
            <p:spPr>
              <a:xfrm>
                <a:off x="8175096" y="5520662"/>
                <a:ext cx="94015" cy="182588"/>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4" name="墨迹 253"/>
              <p14:cNvContentPartPr/>
              <p14:nvPr/>
            </p14:nvContentPartPr>
            <p14:xfrm>
              <a:off x="8235244" y="5446463"/>
              <a:ext cx="257528" cy="317415"/>
            </p14:xfrm>
          </p:contentPart>
        </mc:Choice>
        <mc:Fallback xmlns="">
          <p:pic>
            <p:nvPicPr>
              <p:cNvPr id="254" name="墨迹 253"/>
            </p:nvPicPr>
            <p:blipFill>
              <a:blip r:embed="rId505"/>
            </p:blipFill>
            <p:spPr>
              <a:xfrm>
                <a:off x="8235244" y="5446463"/>
                <a:ext cx="257528" cy="317415"/>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5" name="墨迹 254"/>
              <p14:cNvContentPartPr/>
              <p14:nvPr/>
            </p14:nvContentPartPr>
            <p14:xfrm>
              <a:off x="8613422" y="5577764"/>
              <a:ext cx="178505" cy="28200"/>
            </p14:xfrm>
          </p:contentPart>
        </mc:Choice>
        <mc:Fallback xmlns="">
          <p:pic>
            <p:nvPicPr>
              <p:cNvPr id="255" name="墨迹 254"/>
            </p:nvPicPr>
            <p:blipFill>
              <a:blip r:embed="rId507"/>
            </p:blipFill>
            <p:spPr>
              <a:xfrm>
                <a:off x="8613422" y="5577764"/>
                <a:ext cx="178505" cy="28200"/>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6" name="墨迹 255"/>
              <p14:cNvContentPartPr/>
              <p14:nvPr/>
            </p14:nvContentPartPr>
            <p14:xfrm>
              <a:off x="8604955" y="5656722"/>
              <a:ext cx="177800" cy="16919"/>
            </p14:xfrm>
          </p:contentPart>
        </mc:Choice>
        <mc:Fallback xmlns="">
          <p:pic>
            <p:nvPicPr>
              <p:cNvPr id="256" name="墨迹 255"/>
            </p:nvPicPr>
            <p:blipFill>
              <a:blip r:embed="rId509"/>
            </p:blipFill>
            <p:spPr>
              <a:xfrm>
                <a:off x="8604955" y="5656722"/>
                <a:ext cx="177800" cy="16919"/>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7" name="墨迹 256"/>
              <p14:cNvContentPartPr/>
              <p14:nvPr/>
            </p14:nvContentPartPr>
            <p14:xfrm>
              <a:off x="9055628" y="5502332"/>
              <a:ext cx="26282" cy="242335"/>
            </p14:xfrm>
          </p:contentPart>
        </mc:Choice>
        <mc:Fallback xmlns="">
          <p:pic>
            <p:nvPicPr>
              <p:cNvPr id="257" name="墨迹 256"/>
            </p:nvPicPr>
            <p:blipFill>
              <a:blip r:embed="rId511"/>
            </p:blipFill>
            <p:spPr>
              <a:xfrm>
                <a:off x="9055628" y="5502332"/>
                <a:ext cx="26282" cy="242335"/>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8" name="墨迹 257"/>
              <p14:cNvContentPartPr/>
              <p14:nvPr/>
            </p14:nvContentPartPr>
            <p14:xfrm>
              <a:off x="9093200" y="5574063"/>
              <a:ext cx="64911" cy="31900"/>
            </p14:xfrm>
          </p:contentPart>
        </mc:Choice>
        <mc:Fallback xmlns="">
          <p:pic>
            <p:nvPicPr>
              <p:cNvPr id="258" name="墨迹 257"/>
            </p:nvPicPr>
            <p:blipFill>
              <a:blip r:embed="rId513"/>
            </p:blipFill>
            <p:spPr>
              <a:xfrm>
                <a:off x="9093200" y="5574063"/>
                <a:ext cx="64911" cy="31900"/>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59" name="墨迹 258"/>
              <p14:cNvContentPartPr/>
              <p14:nvPr/>
            </p14:nvContentPartPr>
            <p14:xfrm>
              <a:off x="9189155" y="5439589"/>
              <a:ext cx="28222" cy="431445"/>
            </p14:xfrm>
          </p:contentPart>
        </mc:Choice>
        <mc:Fallback xmlns="">
          <p:pic>
            <p:nvPicPr>
              <p:cNvPr id="259" name="墨迹 258"/>
            </p:nvPicPr>
            <p:blipFill>
              <a:blip r:embed="rId515"/>
            </p:blipFill>
            <p:spPr>
              <a:xfrm>
                <a:off x="9189155" y="5439589"/>
                <a:ext cx="28222" cy="431445"/>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0" name="墨迹 259"/>
              <p14:cNvContentPartPr/>
              <p14:nvPr/>
            </p14:nvContentPartPr>
            <p14:xfrm>
              <a:off x="9239955" y="5506738"/>
              <a:ext cx="287867" cy="268420"/>
            </p14:xfrm>
          </p:contentPart>
        </mc:Choice>
        <mc:Fallback xmlns="">
          <p:pic>
            <p:nvPicPr>
              <p:cNvPr id="260" name="墨迹 259"/>
            </p:nvPicPr>
            <p:blipFill>
              <a:blip r:embed="rId517"/>
            </p:blipFill>
            <p:spPr>
              <a:xfrm>
                <a:off x="9239955" y="5506738"/>
                <a:ext cx="287867" cy="268420"/>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1" name="墨迹 260"/>
              <p14:cNvContentPartPr/>
              <p14:nvPr/>
            </p14:nvContentPartPr>
            <p14:xfrm>
              <a:off x="9584266" y="5500746"/>
              <a:ext cx="107244" cy="232994"/>
            </p14:xfrm>
          </p:contentPart>
        </mc:Choice>
        <mc:Fallback xmlns="">
          <p:pic>
            <p:nvPicPr>
              <p:cNvPr id="261" name="墨迹 260"/>
            </p:nvPicPr>
            <p:blipFill>
              <a:blip r:embed="rId519"/>
            </p:blipFill>
            <p:spPr>
              <a:xfrm>
                <a:off x="9584266" y="5500746"/>
                <a:ext cx="107244" cy="232994"/>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2" name="墨迹 261"/>
              <p14:cNvContentPartPr/>
              <p14:nvPr/>
            </p14:nvContentPartPr>
            <p14:xfrm>
              <a:off x="9731022" y="5560845"/>
              <a:ext cx="124178" cy="146635"/>
            </p14:xfrm>
          </p:contentPart>
        </mc:Choice>
        <mc:Fallback xmlns="">
          <p:pic>
            <p:nvPicPr>
              <p:cNvPr id="262" name="墨迹 261"/>
            </p:nvPicPr>
            <p:blipFill>
              <a:blip r:embed="rId521"/>
            </p:blipFill>
            <p:spPr>
              <a:xfrm>
                <a:off x="9731022" y="5560845"/>
                <a:ext cx="124178" cy="146635"/>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3" name="墨迹 262"/>
              <p14:cNvContentPartPr/>
              <p14:nvPr/>
            </p14:nvContentPartPr>
            <p14:xfrm>
              <a:off x="9795933" y="5532646"/>
              <a:ext cx="59267" cy="273531"/>
            </p14:xfrm>
          </p:contentPart>
        </mc:Choice>
        <mc:Fallback xmlns="">
          <p:pic>
            <p:nvPicPr>
              <p:cNvPr id="263" name="墨迹 262"/>
            </p:nvPicPr>
            <p:blipFill>
              <a:blip r:embed="rId523"/>
            </p:blipFill>
            <p:spPr>
              <a:xfrm>
                <a:off x="9795933" y="5532646"/>
                <a:ext cx="59267" cy="273531"/>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64" name="墨迹 263"/>
              <p14:cNvContentPartPr/>
              <p14:nvPr/>
            </p14:nvContentPartPr>
            <p14:xfrm>
              <a:off x="8804627" y="5464968"/>
              <a:ext cx="274462" cy="302611"/>
            </p14:xfrm>
          </p:contentPart>
        </mc:Choice>
        <mc:Fallback xmlns="">
          <p:pic>
            <p:nvPicPr>
              <p:cNvPr id="264" name="墨迹 263"/>
            </p:nvPicPr>
            <p:blipFill>
              <a:blip r:embed="rId525"/>
            </p:blipFill>
            <p:spPr>
              <a:xfrm>
                <a:off x="8804627" y="5464968"/>
                <a:ext cx="274462" cy="302611"/>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65" name="墨迹 264"/>
              <p14:cNvContentPartPr/>
              <p14:nvPr/>
            </p14:nvContentPartPr>
            <p14:xfrm>
              <a:off x="9964384" y="5622883"/>
              <a:ext cx="173038" cy="16919"/>
            </p14:xfrm>
          </p:contentPart>
        </mc:Choice>
        <mc:Fallback xmlns="">
          <p:pic>
            <p:nvPicPr>
              <p:cNvPr id="265" name="墨迹 264"/>
            </p:nvPicPr>
            <p:blipFill>
              <a:blip r:embed="rId527"/>
            </p:blipFill>
            <p:spPr>
              <a:xfrm>
                <a:off x="9964384" y="5622883"/>
                <a:ext cx="173038" cy="16919"/>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266" name="墨迹 265"/>
              <p14:cNvContentPartPr/>
              <p14:nvPr/>
            </p14:nvContentPartPr>
            <p14:xfrm>
              <a:off x="10047111" y="5502861"/>
              <a:ext cx="22578" cy="244097"/>
            </p14:xfrm>
          </p:contentPart>
        </mc:Choice>
        <mc:Fallback xmlns="">
          <p:pic>
            <p:nvPicPr>
              <p:cNvPr id="266" name="墨迹 265"/>
            </p:nvPicPr>
            <p:blipFill>
              <a:blip r:embed="rId529"/>
            </p:blipFill>
            <p:spPr>
              <a:xfrm>
                <a:off x="10047111" y="5502861"/>
                <a:ext cx="22578" cy="244097"/>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267" name="墨迹 266"/>
              <p14:cNvContentPartPr/>
              <p14:nvPr/>
            </p14:nvContentPartPr>
            <p14:xfrm>
              <a:off x="10305521" y="5436769"/>
              <a:ext cx="207963" cy="31019"/>
            </p14:xfrm>
          </p:contentPart>
        </mc:Choice>
        <mc:Fallback xmlns="">
          <p:pic>
            <p:nvPicPr>
              <p:cNvPr id="267" name="墨迹 266"/>
            </p:nvPicPr>
            <p:blipFill>
              <a:blip r:embed="rId531"/>
            </p:blipFill>
            <p:spPr>
              <a:xfrm>
                <a:off x="10305521" y="5436769"/>
                <a:ext cx="207963" cy="31019"/>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268" name="墨迹 267"/>
              <p14:cNvContentPartPr/>
              <p14:nvPr/>
            </p14:nvContentPartPr>
            <p14:xfrm>
              <a:off x="10357555" y="5510087"/>
              <a:ext cx="50800" cy="240396"/>
            </p14:xfrm>
          </p:contentPart>
        </mc:Choice>
        <mc:Fallback xmlns="">
          <p:pic>
            <p:nvPicPr>
              <p:cNvPr id="268" name="墨迹 267"/>
            </p:nvPicPr>
            <p:blipFill>
              <a:blip r:embed="rId533"/>
            </p:blipFill>
            <p:spPr>
              <a:xfrm>
                <a:off x="10357555" y="5510087"/>
                <a:ext cx="50800" cy="240396"/>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269" name="墨迹 268"/>
              <p14:cNvContentPartPr/>
              <p14:nvPr/>
            </p14:nvContentPartPr>
            <p14:xfrm>
              <a:off x="10453511" y="5560845"/>
              <a:ext cx="146756" cy="163554"/>
            </p14:xfrm>
          </p:contentPart>
        </mc:Choice>
        <mc:Fallback xmlns="">
          <p:pic>
            <p:nvPicPr>
              <p:cNvPr id="269" name="墨迹 268"/>
            </p:nvPicPr>
            <p:blipFill>
              <a:blip r:embed="rId535"/>
            </p:blipFill>
            <p:spPr>
              <a:xfrm>
                <a:off x="10453511" y="5560845"/>
                <a:ext cx="146756" cy="163554"/>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270" name="墨迹 269"/>
              <p14:cNvContentPartPr/>
              <p14:nvPr/>
            </p14:nvContentPartPr>
            <p14:xfrm>
              <a:off x="10755488" y="5391651"/>
              <a:ext cx="14112" cy="329928"/>
            </p14:xfrm>
          </p:contentPart>
        </mc:Choice>
        <mc:Fallback xmlns="">
          <p:pic>
            <p:nvPicPr>
              <p:cNvPr id="270" name="墨迹 269"/>
            </p:nvPicPr>
            <p:blipFill>
              <a:blip r:embed="rId537"/>
            </p:blipFill>
            <p:spPr>
              <a:xfrm>
                <a:off x="10755488" y="5391651"/>
                <a:ext cx="14112" cy="329928"/>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271" name="墨迹 270"/>
              <p14:cNvContentPartPr/>
              <p14:nvPr/>
            </p14:nvContentPartPr>
            <p14:xfrm>
              <a:off x="10718800" y="5651082"/>
              <a:ext cx="93132" cy="144696"/>
            </p14:xfrm>
          </p:contentPart>
        </mc:Choice>
        <mc:Fallback xmlns="">
          <p:pic>
            <p:nvPicPr>
              <p:cNvPr id="271" name="墨迹 270"/>
            </p:nvPicPr>
            <p:blipFill>
              <a:blip r:embed="rId539"/>
            </p:blipFill>
            <p:spPr>
              <a:xfrm>
                <a:off x="10718800" y="5651082"/>
                <a:ext cx="93132" cy="144696"/>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272" name="墨迹 271"/>
              <p14:cNvContentPartPr/>
              <p14:nvPr/>
            </p14:nvContentPartPr>
            <p14:xfrm>
              <a:off x="10905067" y="5555205"/>
              <a:ext cx="167393" cy="33839"/>
            </p14:xfrm>
          </p:contentPart>
        </mc:Choice>
        <mc:Fallback xmlns="">
          <p:pic>
            <p:nvPicPr>
              <p:cNvPr id="272" name="墨迹 271"/>
            </p:nvPicPr>
            <p:blipFill>
              <a:blip r:embed="rId541"/>
            </p:blipFill>
            <p:spPr>
              <a:xfrm>
                <a:off x="10905067" y="5555205"/>
                <a:ext cx="167393" cy="33839"/>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273" name="墨迹 272"/>
              <p14:cNvContentPartPr/>
              <p14:nvPr/>
            </p14:nvContentPartPr>
            <p14:xfrm>
              <a:off x="10992555" y="5419850"/>
              <a:ext cx="8467" cy="11279"/>
            </p14:xfrm>
          </p:contentPart>
        </mc:Choice>
        <mc:Fallback xmlns="">
          <p:pic>
            <p:nvPicPr>
              <p:cNvPr id="273" name="墨迹 272"/>
            </p:nvPicPr>
            <p:blipFill>
              <a:blip r:embed="rId543"/>
            </p:blipFill>
            <p:spPr>
              <a:xfrm>
                <a:off x="10992555" y="5419850"/>
                <a:ext cx="8467" cy="11279"/>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274" name="墨迹 273"/>
              <p14:cNvContentPartPr/>
              <p14:nvPr/>
            </p14:nvContentPartPr>
            <p14:xfrm>
              <a:off x="10941755" y="5459328"/>
              <a:ext cx="14112" cy="276351"/>
            </p14:xfrm>
          </p:contentPart>
        </mc:Choice>
        <mc:Fallback xmlns="">
          <p:pic>
            <p:nvPicPr>
              <p:cNvPr id="274" name="墨迹 273"/>
            </p:nvPicPr>
            <p:blipFill>
              <a:blip r:embed="rId545"/>
            </p:blipFill>
            <p:spPr>
              <a:xfrm>
                <a:off x="10941755" y="5459328"/>
                <a:ext cx="14112" cy="276351"/>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275" name="墨迹 274"/>
              <p14:cNvContentPartPr/>
              <p14:nvPr/>
            </p14:nvContentPartPr>
            <p14:xfrm>
              <a:off x="11140017" y="5408570"/>
              <a:ext cx="191205" cy="146635"/>
            </p14:xfrm>
          </p:contentPart>
        </mc:Choice>
        <mc:Fallback xmlns="">
          <p:pic>
            <p:nvPicPr>
              <p:cNvPr id="275" name="墨迹 274"/>
            </p:nvPicPr>
            <p:blipFill>
              <a:blip r:embed="rId547"/>
            </p:blipFill>
            <p:spPr>
              <a:xfrm>
                <a:off x="11140017" y="5408570"/>
                <a:ext cx="191205" cy="146635"/>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276" name="墨迹 275"/>
              <p14:cNvContentPartPr/>
              <p14:nvPr/>
            </p14:nvContentPartPr>
            <p14:xfrm>
              <a:off x="11240911" y="5433949"/>
              <a:ext cx="19756" cy="219953"/>
            </p14:xfrm>
          </p:contentPart>
        </mc:Choice>
        <mc:Fallback xmlns="">
          <p:pic>
            <p:nvPicPr>
              <p:cNvPr id="276" name="墨迹 275"/>
            </p:nvPicPr>
            <p:blipFill>
              <a:blip r:embed="rId549"/>
            </p:blipFill>
            <p:spPr>
              <a:xfrm>
                <a:off x="11240911" y="5433949"/>
                <a:ext cx="19756" cy="219953"/>
              </a:xfrm>
              <a:prstGeom prst="rect"/>
            </p:spPr>
          </p:pic>
        </mc:Fallback>
      </mc:AlternateContent>
      <mc:AlternateContent xmlns:mc="http://schemas.openxmlformats.org/markup-compatibility/2006" xmlns:p14="http://schemas.microsoft.com/office/powerpoint/2010/main">
        <mc:Choice Requires="p14">
          <p:contentPart r:id="rId550" p14:bwMode="auto">
            <p14:nvContentPartPr>
              <p14:cNvPr id="277" name="墨迹 276"/>
              <p14:cNvContentPartPr/>
              <p14:nvPr/>
            </p14:nvContentPartPr>
            <p14:xfrm>
              <a:off x="11398955" y="5425490"/>
              <a:ext cx="25400" cy="165316"/>
            </p14:xfrm>
          </p:contentPart>
        </mc:Choice>
        <mc:Fallback xmlns="">
          <p:pic>
            <p:nvPicPr>
              <p:cNvPr id="277" name="墨迹 276"/>
            </p:nvPicPr>
            <p:blipFill>
              <a:blip r:embed="rId551"/>
            </p:blipFill>
            <p:spPr>
              <a:xfrm>
                <a:off x="11398955" y="5425490"/>
                <a:ext cx="25400" cy="165316"/>
              </a:xfrm>
              <a:prstGeom prst="rect"/>
            </p:spPr>
          </p:pic>
        </mc:Fallback>
      </mc:AlternateContent>
      <mc:AlternateContent xmlns:mc="http://schemas.openxmlformats.org/markup-compatibility/2006" xmlns:p14="http://schemas.microsoft.com/office/powerpoint/2010/main">
        <mc:Choice Requires="p14">
          <p:contentPart r:id="rId552" p14:bwMode="auto">
            <p14:nvContentPartPr>
              <p14:cNvPr id="278" name="墨迹 277"/>
              <p14:cNvContentPartPr/>
              <p14:nvPr/>
            </p14:nvContentPartPr>
            <p14:xfrm>
              <a:off x="11418711" y="5481888"/>
              <a:ext cx="90311" cy="11279"/>
            </p14:xfrm>
          </p:contentPart>
        </mc:Choice>
        <mc:Fallback xmlns="">
          <p:pic>
            <p:nvPicPr>
              <p:cNvPr id="278" name="墨迹 277"/>
            </p:nvPicPr>
            <p:blipFill>
              <a:blip r:embed="rId553"/>
            </p:blipFill>
            <p:spPr>
              <a:xfrm>
                <a:off x="11418711" y="5481888"/>
                <a:ext cx="90311" cy="11279"/>
              </a:xfrm>
              <a:prstGeom prst="rect"/>
            </p:spPr>
          </p:pic>
        </mc:Fallback>
      </mc:AlternateContent>
      <mc:AlternateContent xmlns:mc="http://schemas.openxmlformats.org/markup-compatibility/2006" xmlns:p14="http://schemas.microsoft.com/office/powerpoint/2010/main">
        <mc:Choice Requires="p14">
          <p:contentPart r:id="rId554" p14:bwMode="auto">
            <p14:nvContentPartPr>
              <p14:cNvPr id="279" name="墨迹 278"/>
              <p14:cNvContentPartPr/>
              <p14:nvPr/>
            </p14:nvContentPartPr>
            <p14:xfrm>
              <a:off x="11525955" y="5386011"/>
              <a:ext cx="50800" cy="206558"/>
            </p14:xfrm>
          </p:contentPart>
        </mc:Choice>
        <mc:Fallback xmlns="">
          <p:pic>
            <p:nvPicPr>
              <p:cNvPr id="279" name="墨迹 278"/>
            </p:nvPicPr>
            <p:blipFill>
              <a:blip r:embed="rId555"/>
            </p:blipFill>
            <p:spPr>
              <a:xfrm>
                <a:off x="11525955" y="5386011"/>
                <a:ext cx="50800" cy="206558"/>
              </a:xfrm>
              <a:prstGeom prst="rect"/>
            </p:spPr>
          </p:pic>
        </mc:Fallback>
      </mc:AlternateContent>
      <mc:AlternateContent xmlns:mc="http://schemas.openxmlformats.org/markup-compatibility/2006" xmlns:p14="http://schemas.microsoft.com/office/powerpoint/2010/main">
        <mc:Choice Requires="p14">
          <p:contentPart r:id="rId556" p14:bwMode="auto">
            <p14:nvContentPartPr>
              <p14:cNvPr id="280" name="墨迹 279"/>
              <p14:cNvContentPartPr/>
              <p14:nvPr/>
            </p14:nvContentPartPr>
            <p14:xfrm>
              <a:off x="11604977" y="5356050"/>
              <a:ext cx="201260" cy="371169"/>
            </p14:xfrm>
          </p:contentPart>
        </mc:Choice>
        <mc:Fallback xmlns="">
          <p:pic>
            <p:nvPicPr>
              <p:cNvPr id="280" name="墨迹 279"/>
            </p:nvPicPr>
            <p:blipFill>
              <a:blip r:embed="rId557"/>
            </p:blipFill>
            <p:spPr>
              <a:xfrm>
                <a:off x="11604977" y="5356050"/>
                <a:ext cx="201260" cy="371169"/>
              </a:xfrm>
              <a:prstGeom prst="rect"/>
            </p:spPr>
          </p:pic>
        </mc:Fallback>
      </mc:AlternateContent>
      <mc:AlternateContent xmlns:mc="http://schemas.openxmlformats.org/markup-compatibility/2006" xmlns:p14="http://schemas.microsoft.com/office/powerpoint/2010/main">
        <mc:Choice Requires="p14">
          <p:contentPart r:id="rId558" p14:bwMode="auto">
            <p14:nvContentPartPr>
              <p14:cNvPr id="281" name="墨迹 280"/>
              <p14:cNvContentPartPr/>
              <p14:nvPr/>
            </p14:nvContentPartPr>
            <p14:xfrm>
              <a:off x="5879394" y="5479068"/>
              <a:ext cx="165806" cy="284810"/>
            </p14:xfrm>
          </p:contentPart>
        </mc:Choice>
        <mc:Fallback xmlns="">
          <p:pic>
            <p:nvPicPr>
              <p:cNvPr id="281" name="墨迹 280"/>
            </p:nvPicPr>
            <p:blipFill>
              <a:blip r:embed="rId559"/>
            </p:blipFill>
            <p:spPr>
              <a:xfrm>
                <a:off x="5879394" y="5479068"/>
                <a:ext cx="165806" cy="284810"/>
              </a:xfrm>
              <a:prstGeom prst="rect"/>
            </p:spPr>
          </p:pic>
        </mc:Fallback>
      </mc:AlternateContent>
      <mc:AlternateContent xmlns:mc="http://schemas.openxmlformats.org/markup-compatibility/2006" xmlns:p14="http://schemas.microsoft.com/office/powerpoint/2010/main">
        <mc:Choice Requires="p14">
          <p:contentPart r:id="rId560" p14:bwMode="auto">
            <p14:nvContentPartPr>
              <p14:cNvPr id="282" name="墨迹 281"/>
              <p14:cNvContentPartPr/>
              <p14:nvPr/>
            </p14:nvContentPartPr>
            <p14:xfrm>
              <a:off x="5667022" y="5493167"/>
              <a:ext cx="228600" cy="39479"/>
            </p14:xfrm>
          </p:contentPart>
        </mc:Choice>
        <mc:Fallback xmlns="">
          <p:pic>
            <p:nvPicPr>
              <p:cNvPr id="282" name="墨迹 281"/>
            </p:nvPicPr>
            <p:blipFill>
              <a:blip r:embed="rId561"/>
            </p:blipFill>
            <p:spPr>
              <a:xfrm>
                <a:off x="5667022" y="5493167"/>
                <a:ext cx="228600" cy="39479"/>
              </a:xfrm>
              <a:prstGeom prst="rect"/>
            </p:spPr>
          </p:pic>
        </mc:Fallback>
      </mc:AlternateContent>
      <mc:AlternateContent xmlns:mc="http://schemas.openxmlformats.org/markup-compatibility/2006" xmlns:p14="http://schemas.microsoft.com/office/powerpoint/2010/main">
        <mc:Choice Requires="p14">
          <p:contentPart r:id="rId562" p14:bwMode="auto">
            <p14:nvContentPartPr>
              <p14:cNvPr id="283" name="墨迹 282"/>
              <p14:cNvContentPartPr/>
              <p14:nvPr/>
            </p14:nvContentPartPr>
            <p14:xfrm>
              <a:off x="5785555" y="5523833"/>
              <a:ext cx="28222" cy="293623"/>
            </p14:xfrm>
          </p:contentPart>
        </mc:Choice>
        <mc:Fallback xmlns="">
          <p:pic>
            <p:nvPicPr>
              <p:cNvPr id="283" name="墨迹 282"/>
            </p:nvPicPr>
            <p:blipFill>
              <a:blip r:embed="rId563"/>
            </p:blipFill>
            <p:spPr>
              <a:xfrm>
                <a:off x="5785555" y="5523833"/>
                <a:ext cx="28222" cy="293623"/>
              </a:xfrm>
              <a:prstGeom prst="rect"/>
            </p:spPr>
          </p:pic>
        </mc:Fallback>
      </mc:AlternateContent>
      <mc:AlternateContent xmlns:mc="http://schemas.openxmlformats.org/markup-compatibility/2006" xmlns:p14="http://schemas.microsoft.com/office/powerpoint/2010/main">
        <mc:Choice Requires="p14">
          <p:contentPart r:id="rId564" p14:bwMode="auto">
            <p14:nvContentPartPr>
              <p14:cNvPr id="284" name="墨迹 283"/>
              <p14:cNvContentPartPr/>
              <p14:nvPr/>
            </p14:nvContentPartPr>
            <p14:xfrm>
              <a:off x="5842000" y="5470608"/>
              <a:ext cx="206022" cy="318649"/>
            </p14:xfrm>
          </p:contentPart>
        </mc:Choice>
        <mc:Fallback xmlns="">
          <p:pic>
            <p:nvPicPr>
              <p:cNvPr id="284" name="墨迹 283"/>
            </p:nvPicPr>
            <p:blipFill>
              <a:blip r:embed="rId565"/>
            </p:blipFill>
            <p:spPr>
              <a:xfrm>
                <a:off x="5842000" y="5470608"/>
                <a:ext cx="206022" cy="318649"/>
              </a:xfrm>
              <a:prstGeom prst="rect"/>
            </p:spPr>
          </p:pic>
        </mc:Fallback>
      </mc:AlternateContent>
      <mc:AlternateContent xmlns:mc="http://schemas.openxmlformats.org/markup-compatibility/2006" xmlns:p14="http://schemas.microsoft.com/office/powerpoint/2010/main">
        <mc:Choice Requires="p14">
          <p:contentPart r:id="rId566" p14:bwMode="auto">
            <p14:nvContentPartPr>
              <p14:cNvPr id="285" name="墨迹 284"/>
              <p14:cNvContentPartPr/>
              <p14:nvPr/>
            </p14:nvContentPartPr>
            <p14:xfrm>
              <a:off x="10618611" y="2250281"/>
              <a:ext cx="165100" cy="169194"/>
            </p14:xfrm>
          </p:contentPart>
        </mc:Choice>
        <mc:Fallback xmlns="">
          <p:pic>
            <p:nvPicPr>
              <p:cNvPr id="285" name="墨迹 284"/>
            </p:nvPicPr>
            <p:blipFill>
              <a:blip r:embed="rId567"/>
            </p:blipFill>
            <p:spPr>
              <a:xfrm>
                <a:off x="10618611" y="2250281"/>
                <a:ext cx="165100" cy="169194"/>
              </a:xfrm>
              <a:prstGeom prst="rect"/>
            </p:spPr>
          </p:pic>
        </mc:Fallback>
      </mc:AlternateContent>
      <mc:AlternateContent xmlns:mc="http://schemas.openxmlformats.org/markup-compatibility/2006" xmlns:p14="http://schemas.microsoft.com/office/powerpoint/2010/main">
        <mc:Choice Requires="p14">
          <p:contentPart r:id="rId568" p14:bwMode="auto">
            <p14:nvContentPartPr>
              <p14:cNvPr id="286" name="墨迹 285"/>
              <p14:cNvContentPartPr/>
              <p14:nvPr/>
            </p14:nvContentPartPr>
            <p14:xfrm>
              <a:off x="5576711" y="5067186"/>
              <a:ext cx="1128889" cy="875756"/>
            </p14:xfrm>
          </p:contentPart>
        </mc:Choice>
        <mc:Fallback xmlns="">
          <p:pic>
            <p:nvPicPr>
              <p:cNvPr id="286" name="墨迹 285"/>
            </p:nvPicPr>
            <p:blipFill>
              <a:blip r:embed="rId569"/>
            </p:blipFill>
            <p:spPr>
              <a:xfrm>
                <a:off x="5576711" y="5067186"/>
                <a:ext cx="1128889" cy="875756"/>
              </a:xfrm>
              <a:prstGeom prst="rect"/>
            </p:spPr>
          </p:pic>
        </mc:Fallback>
      </mc:AlternateContent>
      <mc:AlternateContent xmlns:mc="http://schemas.openxmlformats.org/markup-compatibility/2006" xmlns:p14="http://schemas.microsoft.com/office/powerpoint/2010/main">
        <mc:Choice Requires="p14">
          <p:contentPart r:id="rId570" p14:bwMode="auto">
            <p14:nvContentPartPr>
              <p14:cNvPr id="287" name="墨迹 286"/>
              <p14:cNvContentPartPr/>
              <p14:nvPr/>
            </p14:nvContentPartPr>
            <p14:xfrm>
              <a:off x="5514622" y="4977125"/>
              <a:ext cx="1335616" cy="1192819"/>
            </p14:xfrm>
          </p:contentPart>
        </mc:Choice>
        <mc:Fallback xmlns="">
          <p:pic>
            <p:nvPicPr>
              <p:cNvPr id="287" name="墨迹 286"/>
            </p:nvPicPr>
            <p:blipFill>
              <a:blip r:embed="rId571"/>
            </p:blipFill>
            <p:spPr>
              <a:xfrm>
                <a:off x="5514622" y="4977125"/>
                <a:ext cx="1335616" cy="1192819"/>
              </a:xfrm>
              <a:prstGeom prst="rect"/>
            </p:spPr>
          </p:pic>
        </mc:Fallback>
      </mc:AlternateContent>
      <mc:AlternateContent xmlns:mc="http://schemas.openxmlformats.org/markup-compatibility/2006" xmlns:p14="http://schemas.microsoft.com/office/powerpoint/2010/main">
        <mc:Choice Requires="p14">
          <p:contentPart r:id="rId572" p14:bwMode="auto">
            <p14:nvContentPartPr>
              <p14:cNvPr id="288" name="墨迹 287"/>
              <p14:cNvContentPartPr/>
              <p14:nvPr/>
            </p14:nvContentPartPr>
            <p14:xfrm>
              <a:off x="5362222" y="4850230"/>
              <a:ext cx="1653822" cy="1488908"/>
            </p14:xfrm>
          </p:contentPart>
        </mc:Choice>
        <mc:Fallback xmlns="">
          <p:pic>
            <p:nvPicPr>
              <p:cNvPr id="288" name="墨迹 287"/>
            </p:nvPicPr>
            <p:blipFill>
              <a:blip r:embed="rId573"/>
            </p:blipFill>
            <p:spPr>
              <a:xfrm>
                <a:off x="5362222" y="4850230"/>
                <a:ext cx="1653822" cy="1488908"/>
              </a:xfrm>
              <a:prstGeom prst="rect"/>
            </p:spPr>
          </p:pic>
        </mc:Fallback>
      </mc:AlternateContent>
      <mc:AlternateContent xmlns:mc="http://schemas.openxmlformats.org/markup-compatibility/2006" xmlns:p14="http://schemas.microsoft.com/office/powerpoint/2010/main">
        <mc:Choice Requires="p14">
          <p:contentPart r:id="rId574" p14:bwMode="auto">
            <p14:nvContentPartPr>
              <p14:cNvPr id="289" name="墨迹 288"/>
              <p14:cNvContentPartPr/>
              <p14:nvPr/>
            </p14:nvContentPartPr>
            <p14:xfrm>
              <a:off x="5563305" y="4676101"/>
              <a:ext cx="1349728" cy="1460004"/>
            </p14:xfrm>
          </p:contentPart>
        </mc:Choice>
        <mc:Fallback xmlns="">
          <p:pic>
            <p:nvPicPr>
              <p:cNvPr id="289" name="墨迹 288"/>
            </p:nvPicPr>
            <p:blipFill>
              <a:blip r:embed="rId575"/>
            </p:blipFill>
            <p:spPr>
              <a:xfrm>
                <a:off x="5563305" y="4676101"/>
                <a:ext cx="1349728" cy="1460004"/>
              </a:xfrm>
              <a:prstGeom prst="rect"/>
            </p:spPr>
          </p:pic>
        </mc:Fallback>
      </mc:AlternateContent>
      <mc:AlternateContent xmlns:mc="http://schemas.openxmlformats.org/markup-compatibility/2006" xmlns:p14="http://schemas.microsoft.com/office/powerpoint/2010/main">
        <mc:Choice Requires="p14">
          <p:contentPart r:id="rId576" p14:bwMode="auto">
            <p14:nvContentPartPr>
              <p14:cNvPr id="290" name="墨迹 289"/>
              <p14:cNvContentPartPr/>
              <p14:nvPr/>
            </p14:nvContentPartPr>
            <p14:xfrm>
              <a:off x="6925733" y="6113546"/>
              <a:ext cx="33867" cy="83187"/>
            </p14:xfrm>
          </p:contentPart>
        </mc:Choice>
        <mc:Fallback xmlns="">
          <p:pic>
            <p:nvPicPr>
              <p:cNvPr id="290" name="墨迹 289"/>
            </p:nvPicPr>
            <p:blipFill>
              <a:blip r:embed="rId577"/>
            </p:blipFill>
            <p:spPr>
              <a:xfrm>
                <a:off x="6925733" y="6113546"/>
                <a:ext cx="33867" cy="83187"/>
              </a:xfrm>
              <a:prstGeom prst="rect"/>
            </p:spPr>
          </p:pic>
        </mc:Fallback>
      </mc:AlternateContent>
      <mc:AlternateContent xmlns:mc="http://schemas.openxmlformats.org/markup-compatibility/2006" xmlns:p14="http://schemas.microsoft.com/office/powerpoint/2010/main">
        <mc:Choice Requires="p14">
          <p:contentPart r:id="rId578" p14:bwMode="auto">
            <p14:nvContentPartPr>
              <p14:cNvPr id="291" name="墨迹 290"/>
              <p14:cNvContentPartPr/>
              <p14:nvPr/>
            </p14:nvContentPartPr>
            <p14:xfrm>
              <a:off x="7013222" y="5965148"/>
              <a:ext cx="36688" cy="433912"/>
            </p14:xfrm>
          </p:contentPart>
        </mc:Choice>
        <mc:Fallback xmlns="">
          <p:pic>
            <p:nvPicPr>
              <p:cNvPr id="291" name="墨迹 290"/>
            </p:nvPicPr>
            <p:blipFill>
              <a:blip r:embed="rId579"/>
            </p:blipFill>
            <p:spPr>
              <a:xfrm>
                <a:off x="7013222" y="5965148"/>
                <a:ext cx="36688" cy="433912"/>
              </a:xfrm>
              <a:prstGeom prst="rect"/>
            </p:spPr>
          </p:pic>
        </mc:Fallback>
      </mc:AlternateContent>
      <mc:AlternateContent xmlns:mc="http://schemas.openxmlformats.org/markup-compatibility/2006" xmlns:p14="http://schemas.microsoft.com/office/powerpoint/2010/main">
        <mc:Choice Requires="p14">
          <p:contentPart r:id="rId580" p14:bwMode="auto">
            <p14:nvContentPartPr>
              <p14:cNvPr id="292" name="墨迹 291"/>
              <p14:cNvContentPartPr/>
              <p14:nvPr/>
            </p14:nvContentPartPr>
            <p14:xfrm>
              <a:off x="6914444" y="5952106"/>
              <a:ext cx="186266" cy="551115"/>
            </p14:xfrm>
          </p:contentPart>
        </mc:Choice>
        <mc:Fallback xmlns="">
          <p:pic>
            <p:nvPicPr>
              <p:cNvPr id="292" name="墨迹 291"/>
            </p:nvPicPr>
            <p:blipFill>
              <a:blip r:embed="rId581"/>
            </p:blipFill>
            <p:spPr>
              <a:xfrm>
                <a:off x="6914444" y="5952106"/>
                <a:ext cx="186266" cy="551115"/>
              </a:xfrm>
              <a:prstGeom prst="rect"/>
            </p:spPr>
          </p:pic>
        </mc:Fallback>
      </mc:AlternateContent>
      <mc:AlternateContent xmlns:mc="http://schemas.openxmlformats.org/markup-compatibility/2006" xmlns:p14="http://schemas.microsoft.com/office/powerpoint/2010/main">
        <mc:Choice Requires="p14">
          <p:contentPart r:id="rId582" p14:bwMode="auto">
            <p14:nvContentPartPr>
              <p14:cNvPr id="293" name="墨迹 292"/>
              <p14:cNvContentPartPr/>
              <p14:nvPr/>
            </p14:nvContentPartPr>
            <p14:xfrm>
              <a:off x="6874227" y="6609848"/>
              <a:ext cx="141817" cy="236872"/>
            </p14:xfrm>
          </p:contentPart>
        </mc:Choice>
        <mc:Fallback xmlns="">
          <p:pic>
            <p:nvPicPr>
              <p:cNvPr id="293" name="墨迹 292"/>
            </p:nvPicPr>
            <p:blipFill>
              <a:blip r:embed="rId583"/>
            </p:blipFill>
            <p:spPr>
              <a:xfrm>
                <a:off x="6874227" y="6609848"/>
                <a:ext cx="141817" cy="236872"/>
              </a:xfrm>
              <a:prstGeom prst="rect"/>
            </p:spPr>
          </p:pic>
        </mc:Fallback>
      </mc:AlternateContent>
      <mc:AlternateContent xmlns:mc="http://schemas.openxmlformats.org/markup-compatibility/2006" xmlns:p14="http://schemas.microsoft.com/office/powerpoint/2010/main">
        <mc:Choice Requires="p14">
          <p:contentPart r:id="rId584" p14:bwMode="auto">
            <p14:nvContentPartPr>
              <p14:cNvPr id="294" name="墨迹 293"/>
              <p14:cNvContentPartPr/>
              <p14:nvPr/>
            </p14:nvContentPartPr>
            <p14:xfrm>
              <a:off x="7655806" y="6062787"/>
              <a:ext cx="43216" cy="357952"/>
            </p14:xfrm>
          </p:contentPart>
        </mc:Choice>
        <mc:Fallback xmlns="">
          <p:pic>
            <p:nvPicPr>
              <p:cNvPr id="294" name="墨迹 293"/>
            </p:nvPicPr>
            <p:blipFill>
              <a:blip r:embed="rId585"/>
            </p:blipFill>
            <p:spPr>
              <a:xfrm>
                <a:off x="7655806" y="6062787"/>
                <a:ext cx="43216" cy="357952"/>
              </a:xfrm>
              <a:prstGeom prst="rect"/>
            </p:spPr>
          </p:pic>
        </mc:Fallback>
      </mc:AlternateContent>
      <mc:AlternateContent xmlns:mc="http://schemas.openxmlformats.org/markup-compatibility/2006" xmlns:p14="http://schemas.microsoft.com/office/powerpoint/2010/main">
        <mc:Choice Requires="p14">
          <p:contentPart r:id="rId586" p14:bwMode="auto">
            <p14:nvContentPartPr>
              <p14:cNvPr id="295" name="墨迹 294"/>
              <p14:cNvContentPartPr/>
              <p14:nvPr/>
            </p14:nvContentPartPr>
            <p14:xfrm>
              <a:off x="7639755" y="6013968"/>
              <a:ext cx="189089" cy="457705"/>
            </p14:xfrm>
          </p:contentPart>
        </mc:Choice>
        <mc:Fallback xmlns="">
          <p:pic>
            <p:nvPicPr>
              <p:cNvPr id="295" name="墨迹 294"/>
            </p:nvPicPr>
            <p:blipFill>
              <a:blip r:embed="rId587"/>
            </p:blipFill>
            <p:spPr>
              <a:xfrm>
                <a:off x="7639755" y="6013968"/>
                <a:ext cx="189089" cy="457705"/>
              </a:xfrm>
              <a:prstGeom prst="rect"/>
            </p:spPr>
          </p:pic>
        </mc:Fallback>
      </mc:AlternateContent>
      <mc:AlternateContent xmlns:mc="http://schemas.openxmlformats.org/markup-compatibility/2006" xmlns:p14="http://schemas.microsoft.com/office/powerpoint/2010/main">
        <mc:Choice Requires="p14">
          <p:contentPart r:id="rId588" p14:bwMode="auto">
            <p14:nvContentPartPr>
              <p14:cNvPr id="296" name="墨迹 295"/>
              <p14:cNvContentPartPr/>
              <p14:nvPr/>
            </p14:nvContentPartPr>
            <p14:xfrm>
              <a:off x="7683500" y="6595044"/>
              <a:ext cx="136877" cy="187347"/>
            </p14:xfrm>
          </p:contentPart>
        </mc:Choice>
        <mc:Fallback xmlns="">
          <p:pic>
            <p:nvPicPr>
              <p:cNvPr id="296" name="墨迹 295"/>
            </p:nvPicPr>
            <p:blipFill>
              <a:blip r:embed="rId589"/>
            </p:blipFill>
            <p:spPr>
              <a:xfrm>
                <a:off x="7683500" y="6595044"/>
                <a:ext cx="136877" cy="187347"/>
              </a:xfrm>
              <a:prstGeom prst="rect"/>
            </p:spPr>
          </p:pic>
        </mc:Fallback>
      </mc:AlternateContent>
      <mc:AlternateContent xmlns:mc="http://schemas.openxmlformats.org/markup-compatibility/2006" xmlns:p14="http://schemas.microsoft.com/office/powerpoint/2010/main">
        <mc:Choice Requires="p14">
          <p:contentPart r:id="rId590" p14:bwMode="auto">
            <p14:nvContentPartPr>
              <p14:cNvPr id="297" name="墨迹 296"/>
              <p14:cNvContentPartPr/>
              <p14:nvPr/>
            </p14:nvContentPartPr>
            <p14:xfrm>
              <a:off x="8556977" y="6062787"/>
              <a:ext cx="218723" cy="36659"/>
            </p14:xfrm>
          </p:contentPart>
        </mc:Choice>
        <mc:Fallback xmlns="">
          <p:pic>
            <p:nvPicPr>
              <p:cNvPr id="297" name="墨迹 296"/>
            </p:nvPicPr>
            <p:blipFill>
              <a:blip r:embed="rId591"/>
            </p:blipFill>
            <p:spPr>
              <a:xfrm>
                <a:off x="8556977" y="6062787"/>
                <a:ext cx="218723" cy="36659"/>
              </a:xfrm>
              <a:prstGeom prst="rect"/>
            </p:spPr>
          </p:pic>
        </mc:Fallback>
      </mc:AlternateContent>
      <mc:AlternateContent xmlns:mc="http://schemas.openxmlformats.org/markup-compatibility/2006" xmlns:p14="http://schemas.microsoft.com/office/powerpoint/2010/main">
        <mc:Choice Requires="p14">
          <p:contentPart r:id="rId592" p14:bwMode="auto">
            <p14:nvContentPartPr>
              <p14:cNvPr id="298" name="墨迹 297"/>
              <p14:cNvContentPartPr/>
              <p14:nvPr/>
            </p14:nvContentPartPr>
            <p14:xfrm>
              <a:off x="8614833" y="6141744"/>
              <a:ext cx="49389" cy="408886"/>
            </p14:xfrm>
          </p:contentPart>
        </mc:Choice>
        <mc:Fallback xmlns="">
          <p:pic>
            <p:nvPicPr>
              <p:cNvPr id="298" name="墨迹 297"/>
            </p:nvPicPr>
            <p:blipFill>
              <a:blip r:embed="rId593"/>
            </p:blipFill>
            <p:spPr>
              <a:xfrm>
                <a:off x="8614833" y="6141744"/>
                <a:ext cx="49389" cy="408886"/>
              </a:xfrm>
              <a:prstGeom prst="rect"/>
            </p:spPr>
          </p:pic>
        </mc:Fallback>
      </mc:AlternateContent>
      <mc:AlternateContent xmlns:mc="http://schemas.openxmlformats.org/markup-compatibility/2006" xmlns:p14="http://schemas.microsoft.com/office/powerpoint/2010/main">
        <mc:Choice Requires="p14">
          <p:contentPart r:id="rId594" p14:bwMode="auto">
            <p14:nvContentPartPr>
              <p14:cNvPr id="299" name="墨迹 298"/>
              <p14:cNvContentPartPr/>
              <p14:nvPr/>
            </p14:nvContentPartPr>
            <p14:xfrm>
              <a:off x="8754533" y="6233920"/>
              <a:ext cx="197556" cy="210435"/>
            </p14:xfrm>
          </p:contentPart>
        </mc:Choice>
        <mc:Fallback xmlns="">
          <p:pic>
            <p:nvPicPr>
              <p:cNvPr id="299" name="墨迹 298"/>
            </p:nvPicPr>
            <p:blipFill>
              <a:blip r:embed="rId595"/>
            </p:blipFill>
            <p:spPr>
              <a:xfrm>
                <a:off x="8754533" y="6233920"/>
                <a:ext cx="197556" cy="210435"/>
              </a:xfrm>
              <a:prstGeom prst="rect"/>
            </p:spPr>
          </p:pic>
        </mc:Fallback>
      </mc:AlternateContent>
      <mc:AlternateContent xmlns:mc="http://schemas.openxmlformats.org/markup-compatibility/2006" xmlns:p14="http://schemas.microsoft.com/office/powerpoint/2010/main">
        <mc:Choice Requires="p14">
          <p:contentPart r:id="rId596" p14:bwMode="auto">
            <p14:nvContentPartPr>
              <p14:cNvPr id="300" name="墨迹 299"/>
              <p14:cNvContentPartPr/>
              <p14:nvPr/>
            </p14:nvContentPartPr>
            <p14:xfrm>
              <a:off x="8969022" y="6008328"/>
              <a:ext cx="259644" cy="429682"/>
            </p14:xfrm>
          </p:contentPart>
        </mc:Choice>
        <mc:Fallback xmlns="">
          <p:pic>
            <p:nvPicPr>
              <p:cNvPr id="300" name="墨迹 299"/>
            </p:nvPicPr>
            <p:blipFill>
              <a:blip r:embed="rId597"/>
            </p:blipFill>
            <p:spPr>
              <a:xfrm>
                <a:off x="8969022" y="6008328"/>
                <a:ext cx="259644" cy="429682"/>
              </a:xfrm>
              <a:prstGeom prst="rect"/>
            </p:spPr>
          </p:pic>
        </mc:Fallback>
      </mc:AlternateContent>
      <mc:AlternateContent xmlns:mc="http://schemas.openxmlformats.org/markup-compatibility/2006" xmlns:p14="http://schemas.microsoft.com/office/powerpoint/2010/main">
        <mc:Choice Requires="p14">
          <p:contentPart r:id="rId598" p14:bwMode="auto">
            <p14:nvContentPartPr>
              <p14:cNvPr id="301" name="墨迹 300"/>
              <p14:cNvContentPartPr/>
              <p14:nvPr/>
            </p14:nvContentPartPr>
            <p14:xfrm>
              <a:off x="9273822" y="6181223"/>
              <a:ext cx="183444" cy="208673"/>
            </p14:xfrm>
          </p:contentPart>
        </mc:Choice>
        <mc:Fallback xmlns="">
          <p:pic>
            <p:nvPicPr>
              <p:cNvPr id="301" name="墨迹 300"/>
            </p:nvPicPr>
            <p:blipFill>
              <a:blip r:embed="rId599"/>
            </p:blipFill>
            <p:spPr>
              <a:xfrm>
                <a:off x="9273822" y="6181223"/>
                <a:ext cx="183444" cy="208673"/>
              </a:xfrm>
              <a:prstGeom prst="rect"/>
            </p:spPr>
          </p:pic>
        </mc:Fallback>
      </mc:AlternateContent>
      <mc:AlternateContent xmlns:mc="http://schemas.openxmlformats.org/markup-compatibility/2006" xmlns:p14="http://schemas.microsoft.com/office/powerpoint/2010/main">
        <mc:Choice Requires="p14">
          <p:contentPart r:id="rId600" p14:bwMode="auto">
            <p14:nvContentPartPr>
              <p14:cNvPr id="302" name="墨迹 301"/>
              <p14:cNvContentPartPr/>
              <p14:nvPr/>
            </p14:nvContentPartPr>
            <p14:xfrm>
              <a:off x="9293577" y="6194618"/>
              <a:ext cx="121356" cy="612624"/>
            </p14:xfrm>
          </p:contentPart>
        </mc:Choice>
        <mc:Fallback xmlns="">
          <p:pic>
            <p:nvPicPr>
              <p:cNvPr id="302" name="墨迹 301"/>
            </p:nvPicPr>
            <p:blipFill>
              <a:blip r:embed="rId601"/>
            </p:blipFill>
            <p:spPr>
              <a:xfrm>
                <a:off x="9293577" y="6194618"/>
                <a:ext cx="121356" cy="612624"/>
              </a:xfrm>
              <a:prstGeom prst="rect"/>
            </p:spPr>
          </p:pic>
        </mc:Fallback>
      </mc:AlternateContent>
      <mc:AlternateContent xmlns:mc="http://schemas.openxmlformats.org/markup-compatibility/2006" xmlns:p14="http://schemas.microsoft.com/office/powerpoint/2010/main">
        <mc:Choice Requires="p14">
          <p:contentPart r:id="rId602" p14:bwMode="auto">
            <p14:nvContentPartPr>
              <p14:cNvPr id="303" name="墨迹 302"/>
              <p14:cNvContentPartPr/>
              <p14:nvPr/>
            </p14:nvContentPartPr>
            <p14:xfrm>
              <a:off x="9889066" y="6040228"/>
              <a:ext cx="62089" cy="75432"/>
            </p14:xfrm>
          </p:contentPart>
        </mc:Choice>
        <mc:Fallback xmlns="">
          <p:pic>
            <p:nvPicPr>
              <p:cNvPr id="303" name="墨迹 302"/>
            </p:nvPicPr>
            <p:blipFill>
              <a:blip r:embed="rId603"/>
            </p:blipFill>
            <p:spPr>
              <a:xfrm>
                <a:off x="9889066" y="6040228"/>
                <a:ext cx="62089" cy="75432"/>
              </a:xfrm>
              <a:prstGeom prst="rect"/>
            </p:spPr>
          </p:pic>
        </mc:Fallback>
      </mc:AlternateContent>
      <mc:AlternateContent xmlns:mc="http://schemas.openxmlformats.org/markup-compatibility/2006" xmlns:p14="http://schemas.microsoft.com/office/powerpoint/2010/main">
        <mc:Choice Requires="p14">
          <p:contentPart r:id="rId604" p14:bwMode="auto">
            <p14:nvContentPartPr>
              <p14:cNvPr id="304" name="墨迹 303"/>
              <p14:cNvContentPartPr/>
              <p14:nvPr/>
            </p14:nvContentPartPr>
            <p14:xfrm>
              <a:off x="9814277" y="6002688"/>
              <a:ext cx="317500" cy="475330"/>
            </p14:xfrm>
          </p:contentPart>
        </mc:Choice>
        <mc:Fallback xmlns="">
          <p:pic>
            <p:nvPicPr>
              <p:cNvPr id="304" name="墨迹 303"/>
            </p:nvPicPr>
            <p:blipFill>
              <a:blip r:embed="rId605"/>
            </p:blipFill>
            <p:spPr>
              <a:xfrm>
                <a:off x="9814277" y="6002688"/>
                <a:ext cx="317500" cy="475330"/>
              </a:xfrm>
              <a:prstGeom prst="rect"/>
            </p:spPr>
          </p:pic>
        </mc:Fallback>
      </mc:AlternateContent>
      <mc:AlternateContent xmlns:mc="http://schemas.openxmlformats.org/markup-compatibility/2006" xmlns:p14="http://schemas.microsoft.com/office/powerpoint/2010/main">
        <mc:Choice Requires="p14">
          <p:contentPart r:id="rId606" p14:bwMode="auto">
            <p14:nvContentPartPr>
              <p14:cNvPr id="305" name="墨迹 304"/>
              <p14:cNvContentPartPr/>
              <p14:nvPr/>
            </p14:nvContentPartPr>
            <p14:xfrm>
              <a:off x="10160000" y="6087814"/>
              <a:ext cx="290688" cy="417698"/>
            </p14:xfrm>
          </p:contentPart>
        </mc:Choice>
        <mc:Fallback xmlns="">
          <p:pic>
            <p:nvPicPr>
              <p:cNvPr id="305" name="墨迹 304"/>
            </p:nvPicPr>
            <p:blipFill>
              <a:blip r:embed="rId607"/>
            </p:blipFill>
            <p:spPr>
              <a:xfrm>
                <a:off x="10160000" y="6087814"/>
                <a:ext cx="290688" cy="417698"/>
              </a:xfrm>
              <a:prstGeom prst="rect"/>
            </p:spPr>
          </p:pic>
        </mc:Fallback>
      </mc:AlternateContent>
      <mc:AlternateContent xmlns:mc="http://schemas.openxmlformats.org/markup-compatibility/2006" xmlns:p14="http://schemas.microsoft.com/office/powerpoint/2010/main">
        <mc:Choice Requires="p14">
          <p:contentPart r:id="rId608" p14:bwMode="auto">
            <p14:nvContentPartPr>
              <p14:cNvPr id="306" name="墨迹 305"/>
              <p14:cNvContentPartPr/>
              <p14:nvPr/>
            </p14:nvContentPartPr>
            <p14:xfrm>
              <a:off x="10425994" y="6079707"/>
              <a:ext cx="219427" cy="448364"/>
            </p14:xfrm>
          </p:contentPart>
        </mc:Choice>
        <mc:Fallback xmlns="">
          <p:pic>
            <p:nvPicPr>
              <p:cNvPr id="306" name="墨迹 305"/>
            </p:nvPicPr>
            <p:blipFill>
              <a:blip r:embed="rId609"/>
            </p:blipFill>
            <p:spPr>
              <a:xfrm>
                <a:off x="10425994" y="6079707"/>
                <a:ext cx="219427" cy="448364"/>
              </a:xfrm>
              <a:prstGeom prst="rect"/>
            </p:spPr>
          </p:pic>
        </mc:Fallback>
      </mc:AlternateContent>
      <mc:AlternateContent xmlns:mc="http://schemas.openxmlformats.org/markup-compatibility/2006" xmlns:p14="http://schemas.microsoft.com/office/powerpoint/2010/main">
        <mc:Choice Requires="p14">
          <p:contentPart r:id="rId610" p14:bwMode="auto">
            <p14:nvContentPartPr>
              <p14:cNvPr id="307" name="墨迹 306"/>
              <p14:cNvContentPartPr/>
              <p14:nvPr/>
            </p14:nvContentPartPr>
            <p14:xfrm>
              <a:off x="10617200" y="6310939"/>
              <a:ext cx="84667" cy="205853"/>
            </p14:xfrm>
          </p:contentPart>
        </mc:Choice>
        <mc:Fallback xmlns="">
          <p:pic>
            <p:nvPicPr>
              <p:cNvPr id="307" name="墨迹 306"/>
            </p:nvPicPr>
            <p:blipFill>
              <a:blip r:embed="rId611"/>
            </p:blipFill>
            <p:spPr>
              <a:xfrm>
                <a:off x="10617200" y="6310939"/>
                <a:ext cx="84667" cy="205853"/>
              </a:xfrm>
              <a:prstGeom prst="rect"/>
            </p:spPr>
          </p:pic>
        </mc:Fallback>
      </mc:AlternateContent>
      <mc:AlternateContent xmlns:mc="http://schemas.openxmlformats.org/markup-compatibility/2006" xmlns:p14="http://schemas.microsoft.com/office/powerpoint/2010/main">
        <mc:Choice Requires="p14">
          <p:contentPart r:id="rId612" p14:bwMode="auto">
            <p14:nvContentPartPr>
              <p14:cNvPr id="308" name="墨迹 307"/>
              <p14:cNvContentPartPr/>
              <p14:nvPr/>
            </p14:nvContentPartPr>
            <p14:xfrm>
              <a:off x="10701161" y="5995110"/>
              <a:ext cx="165100" cy="477444"/>
            </p14:xfrm>
          </p:contentPart>
        </mc:Choice>
        <mc:Fallback xmlns="">
          <p:pic>
            <p:nvPicPr>
              <p:cNvPr id="308" name="墨迹 307"/>
            </p:nvPicPr>
            <p:blipFill>
              <a:blip r:embed="rId613"/>
            </p:blipFill>
            <p:spPr>
              <a:xfrm>
                <a:off x="10701161" y="5995110"/>
                <a:ext cx="165100" cy="477444"/>
              </a:xfrm>
              <a:prstGeom prst="rect"/>
            </p:spPr>
          </p:pic>
        </mc:Fallback>
      </mc:AlternateContent>
      <mc:AlternateContent xmlns:mc="http://schemas.openxmlformats.org/markup-compatibility/2006" xmlns:p14="http://schemas.microsoft.com/office/powerpoint/2010/main">
        <mc:Choice Requires="p14">
          <p:contentPart r:id="rId614" p14:bwMode="auto">
            <p14:nvContentPartPr>
              <p14:cNvPr id="309" name="墨迹 308"/>
              <p14:cNvContentPartPr/>
              <p14:nvPr/>
            </p14:nvContentPartPr>
            <p14:xfrm>
              <a:off x="10885311" y="6296310"/>
              <a:ext cx="64911" cy="93586"/>
            </p14:xfrm>
          </p:contentPart>
        </mc:Choice>
        <mc:Fallback xmlns="">
          <p:pic>
            <p:nvPicPr>
              <p:cNvPr id="309" name="墨迹 308"/>
            </p:nvPicPr>
            <p:blipFill>
              <a:blip r:embed="rId615"/>
            </p:blipFill>
            <p:spPr>
              <a:xfrm>
                <a:off x="10885311" y="6296310"/>
                <a:ext cx="64911" cy="93586"/>
              </a:xfrm>
              <a:prstGeom prst="rect"/>
            </p:spPr>
          </p:pic>
        </mc:Fallback>
      </mc:AlternateContent>
      <mc:AlternateContent xmlns:mc="http://schemas.openxmlformats.org/markup-compatibility/2006" xmlns:p14="http://schemas.microsoft.com/office/powerpoint/2010/main">
        <mc:Choice Requires="p14">
          <p:contentPart r:id="rId616" p14:bwMode="auto">
            <p14:nvContentPartPr>
              <p14:cNvPr id="310" name="墨迹 309"/>
              <p14:cNvContentPartPr/>
              <p14:nvPr/>
            </p14:nvContentPartPr>
            <p14:xfrm>
              <a:off x="11085688" y="6040228"/>
              <a:ext cx="54327" cy="107156"/>
            </p14:xfrm>
          </p:contentPart>
        </mc:Choice>
        <mc:Fallback xmlns="">
          <p:pic>
            <p:nvPicPr>
              <p:cNvPr id="310" name="墨迹 309"/>
            </p:nvPicPr>
            <p:blipFill>
              <a:blip r:embed="rId617"/>
            </p:blipFill>
            <p:spPr>
              <a:xfrm>
                <a:off x="11085688" y="6040228"/>
                <a:ext cx="54327" cy="107156"/>
              </a:xfrm>
              <a:prstGeom prst="rect"/>
            </p:spPr>
          </p:pic>
        </mc:Fallback>
      </mc:AlternateContent>
      <mc:AlternateContent xmlns:mc="http://schemas.openxmlformats.org/markup-compatibility/2006" xmlns:p14="http://schemas.microsoft.com/office/powerpoint/2010/main">
        <mc:Choice Requires="p14">
          <p:contentPart r:id="rId618" p14:bwMode="auto">
            <p14:nvContentPartPr>
              <p14:cNvPr id="311" name="墨迹 310"/>
              <p14:cNvContentPartPr/>
              <p14:nvPr/>
            </p14:nvContentPartPr>
            <p14:xfrm>
              <a:off x="10960452" y="5980305"/>
              <a:ext cx="444148" cy="449070"/>
            </p14:xfrm>
          </p:contentPart>
        </mc:Choice>
        <mc:Fallback xmlns="">
          <p:pic>
            <p:nvPicPr>
              <p:cNvPr id="311" name="墨迹 310"/>
            </p:nvPicPr>
            <p:blipFill>
              <a:blip r:embed="rId619"/>
            </p:blipFill>
            <p:spPr>
              <a:xfrm>
                <a:off x="10960452" y="5980305"/>
                <a:ext cx="444148" cy="449070"/>
              </a:xfrm>
              <a:prstGeom prst="rect"/>
            </p:spPr>
          </p:pic>
        </mc:Fallback>
      </mc:AlternateContent>
      <mc:AlternateContent xmlns:mc="http://schemas.openxmlformats.org/markup-compatibility/2006" xmlns:p14="http://schemas.microsoft.com/office/powerpoint/2010/main">
        <mc:Choice Requires="p14">
          <p:contentPart r:id="rId620" p14:bwMode="auto">
            <p14:nvContentPartPr>
              <p14:cNvPr id="312" name="墨迹 311"/>
              <p14:cNvContentPartPr/>
              <p14:nvPr/>
            </p14:nvContentPartPr>
            <p14:xfrm>
              <a:off x="11350977" y="6041638"/>
              <a:ext cx="248002" cy="32429"/>
            </p14:xfrm>
          </p:contentPart>
        </mc:Choice>
        <mc:Fallback xmlns="">
          <p:pic>
            <p:nvPicPr>
              <p:cNvPr id="312" name="墨迹 311"/>
            </p:nvPicPr>
            <p:blipFill>
              <a:blip r:embed="rId621"/>
            </p:blipFill>
            <p:spPr>
              <a:xfrm>
                <a:off x="11350977" y="6041638"/>
                <a:ext cx="248002" cy="32429"/>
              </a:xfrm>
              <a:prstGeom prst="rect"/>
            </p:spPr>
          </p:pic>
        </mc:Fallback>
      </mc:AlternateContent>
      <mc:AlternateContent xmlns:mc="http://schemas.openxmlformats.org/markup-compatibility/2006" xmlns:p14="http://schemas.microsoft.com/office/powerpoint/2010/main">
        <mc:Choice Requires="p14">
          <p:contentPart r:id="rId622" p14:bwMode="auto">
            <p14:nvContentPartPr>
              <p14:cNvPr id="313" name="墨迹 312"/>
              <p14:cNvContentPartPr/>
              <p14:nvPr/>
            </p14:nvContentPartPr>
            <p14:xfrm>
              <a:off x="11472332" y="6062787"/>
              <a:ext cx="64912" cy="465812"/>
            </p14:xfrm>
          </p:contentPart>
        </mc:Choice>
        <mc:Fallback xmlns="">
          <p:pic>
            <p:nvPicPr>
              <p:cNvPr id="313" name="墨迹 312"/>
            </p:nvPicPr>
            <p:blipFill>
              <a:blip r:embed="rId623"/>
            </p:blipFill>
            <p:spPr>
              <a:xfrm>
                <a:off x="11472332" y="6062787"/>
                <a:ext cx="64912" cy="465812"/>
              </a:xfrm>
              <a:prstGeom prst="rect"/>
            </p:spPr>
          </p:pic>
        </mc:Fallback>
      </mc:AlternateContent>
      <mc:AlternateContent xmlns:mc="http://schemas.openxmlformats.org/markup-compatibility/2006" xmlns:p14="http://schemas.microsoft.com/office/powerpoint/2010/main">
        <mc:Choice Requires="p14">
          <p:contentPart r:id="rId624" p14:bwMode="auto">
            <p14:nvContentPartPr>
              <p14:cNvPr id="314" name="墨迹 313"/>
              <p14:cNvContentPartPr/>
              <p14:nvPr/>
            </p14:nvContentPartPr>
            <p14:xfrm>
              <a:off x="11314994" y="6133285"/>
              <a:ext cx="179917" cy="194573"/>
            </p14:xfrm>
          </p:contentPart>
        </mc:Choice>
        <mc:Fallback xmlns="">
          <p:pic>
            <p:nvPicPr>
              <p:cNvPr id="314" name="墨迹 313"/>
            </p:nvPicPr>
            <p:blipFill>
              <a:blip r:embed="rId625"/>
            </p:blipFill>
            <p:spPr>
              <a:xfrm>
                <a:off x="11314994" y="6133285"/>
                <a:ext cx="179917" cy="194573"/>
              </a:xfrm>
              <a:prstGeom prst="rect"/>
            </p:spPr>
          </p:pic>
        </mc:Fallback>
      </mc:AlternateContent>
      <mc:AlternateContent xmlns:mc="http://schemas.openxmlformats.org/markup-compatibility/2006" xmlns:p14="http://schemas.microsoft.com/office/powerpoint/2010/main">
        <mc:Choice Requires="p14">
          <p:contentPart r:id="rId626" p14:bwMode="auto">
            <p14:nvContentPartPr>
              <p14:cNvPr id="315" name="墨迹 314"/>
              <p14:cNvContentPartPr/>
              <p14:nvPr/>
            </p14:nvContentPartPr>
            <p14:xfrm>
              <a:off x="11616267" y="6079707"/>
              <a:ext cx="101600" cy="183822"/>
            </p14:xfrm>
          </p:contentPart>
        </mc:Choice>
        <mc:Fallback xmlns="">
          <p:pic>
            <p:nvPicPr>
              <p:cNvPr id="315" name="墨迹 314"/>
            </p:nvPicPr>
            <p:blipFill>
              <a:blip r:embed="rId627"/>
            </p:blipFill>
            <p:spPr>
              <a:xfrm>
                <a:off x="11616267" y="6079707"/>
                <a:ext cx="101600" cy="183822"/>
              </a:xfrm>
              <a:prstGeom prst="rect"/>
            </p:spPr>
          </p:pic>
        </mc:Fallback>
      </mc:AlternateContent>
      <mc:AlternateContent xmlns:mc="http://schemas.openxmlformats.org/markup-compatibility/2006" xmlns:p14="http://schemas.microsoft.com/office/powerpoint/2010/main">
        <mc:Choice Requires="p14">
          <p:contentPart r:id="rId628" p14:bwMode="auto">
            <p14:nvContentPartPr>
              <p14:cNvPr id="316" name="墨迹 315"/>
              <p14:cNvContentPartPr/>
              <p14:nvPr/>
            </p14:nvContentPartPr>
            <p14:xfrm>
              <a:off x="11672711" y="6068427"/>
              <a:ext cx="169333" cy="259431"/>
            </p14:xfrm>
          </p:contentPart>
        </mc:Choice>
        <mc:Fallback xmlns="">
          <p:pic>
            <p:nvPicPr>
              <p:cNvPr id="316" name="墨迹 315"/>
            </p:nvPicPr>
            <p:blipFill>
              <a:blip r:embed="rId629"/>
            </p:blipFill>
            <p:spPr>
              <a:xfrm>
                <a:off x="11672711" y="6068427"/>
                <a:ext cx="169333" cy="259431"/>
              </a:xfrm>
              <a:prstGeom prst="rect"/>
            </p:spPr>
          </p:pic>
        </mc:Fallback>
      </mc:AlternateContent>
      <mc:AlternateContent xmlns:mc="http://schemas.openxmlformats.org/markup-compatibility/2006" xmlns:p14="http://schemas.microsoft.com/office/powerpoint/2010/main">
        <mc:Choice Requires="p14">
          <p:contentPart r:id="rId630" p14:bwMode="auto">
            <p14:nvContentPartPr>
              <p14:cNvPr id="317" name="墨迹 316"/>
              <p14:cNvContentPartPr/>
              <p14:nvPr/>
            </p14:nvContentPartPr>
            <p14:xfrm>
              <a:off x="11825111" y="6248901"/>
              <a:ext cx="95956" cy="126190"/>
            </p14:xfrm>
          </p:contentPart>
        </mc:Choice>
        <mc:Fallback xmlns="">
          <p:pic>
            <p:nvPicPr>
              <p:cNvPr id="317" name="墨迹 316"/>
            </p:nvPicPr>
            <p:blipFill>
              <a:blip r:embed="rId631"/>
            </p:blipFill>
            <p:spPr>
              <a:xfrm>
                <a:off x="11825111" y="6248901"/>
                <a:ext cx="95956" cy="126190"/>
              </a:xfrm>
              <a:prstGeom prst="rect"/>
            </p:spPr>
          </p:pic>
        </mc:Fallback>
      </mc:AlternateContent>
      <mc:AlternateContent xmlns:mc="http://schemas.openxmlformats.org/markup-compatibility/2006" xmlns:p14="http://schemas.microsoft.com/office/powerpoint/2010/main">
        <mc:Choice Requires="p14">
          <p:contentPart r:id="rId632" p14:bwMode="auto">
            <p14:nvContentPartPr>
              <p14:cNvPr id="318" name="墨迹 317"/>
              <p14:cNvContentPartPr/>
              <p14:nvPr/>
            </p14:nvContentPartPr>
            <p14:xfrm>
              <a:off x="11251494" y="6443474"/>
              <a:ext cx="463550" cy="676776"/>
            </p14:xfrm>
          </p:contentPart>
        </mc:Choice>
        <mc:Fallback xmlns="">
          <p:pic>
            <p:nvPicPr>
              <p:cNvPr id="318" name="墨迹 317"/>
            </p:nvPicPr>
            <p:blipFill>
              <a:blip r:embed="rId633"/>
            </p:blipFill>
            <p:spPr>
              <a:xfrm>
                <a:off x="11251494" y="6443474"/>
                <a:ext cx="463550" cy="676776"/>
              </a:xfrm>
              <a:prstGeom prst="rect"/>
            </p:spPr>
          </p:pic>
        </mc:Fallback>
      </mc:AlternateContent>
      <mc:AlternateContent xmlns:mc="http://schemas.openxmlformats.org/markup-compatibility/2006" xmlns:p14="http://schemas.microsoft.com/office/powerpoint/2010/main">
        <mc:Choice Requires="p14">
          <p:contentPart r:id="rId634" p14:bwMode="auto">
            <p14:nvContentPartPr>
              <p14:cNvPr id="319" name="墨迹 318"/>
              <p14:cNvContentPartPr/>
              <p14:nvPr/>
            </p14:nvContentPartPr>
            <p14:xfrm>
              <a:off x="11477977" y="6708016"/>
              <a:ext cx="242711" cy="62567"/>
            </p14:xfrm>
          </p:contentPart>
        </mc:Choice>
        <mc:Fallback xmlns="">
          <p:pic>
            <p:nvPicPr>
              <p:cNvPr id="319" name="墨迹 318"/>
            </p:nvPicPr>
            <p:blipFill>
              <a:blip r:embed="rId635"/>
            </p:blipFill>
            <p:spPr>
              <a:xfrm>
                <a:off x="11477977" y="6708016"/>
                <a:ext cx="242711" cy="62567"/>
              </a:xfrm>
              <a:prstGeom prst="rect"/>
            </p:spPr>
          </p:pic>
        </mc:Fallback>
      </mc:AlternateContent>
      <mc:AlternateContent xmlns:mc="http://schemas.openxmlformats.org/markup-compatibility/2006" xmlns:p14="http://schemas.microsoft.com/office/powerpoint/2010/main">
        <mc:Choice Requires="p14">
          <p:contentPart r:id="rId636" p14:bwMode="auto">
            <p14:nvContentPartPr>
              <p14:cNvPr id="320" name="墨迹 319"/>
              <p14:cNvContentPartPr/>
              <p14:nvPr/>
            </p14:nvContentPartPr>
            <p14:xfrm>
              <a:off x="11703755" y="6477313"/>
              <a:ext cx="276577" cy="377866"/>
            </p14:xfrm>
          </p:contentPart>
        </mc:Choice>
        <mc:Fallback xmlns="">
          <p:pic>
            <p:nvPicPr>
              <p:cNvPr id="320" name="墨迹 319"/>
            </p:nvPicPr>
            <p:blipFill>
              <a:blip r:embed="rId637"/>
            </p:blipFill>
            <p:spPr>
              <a:xfrm>
                <a:off x="11703755" y="6477313"/>
                <a:ext cx="276577" cy="377866"/>
              </a:xfrm>
              <a:prstGeom prst="rect"/>
            </p:spPr>
          </p:pic>
        </mc:Fallback>
      </mc:AlternateContent>
      <mc:AlternateContent xmlns:mc="http://schemas.openxmlformats.org/markup-compatibility/2006" xmlns:p14="http://schemas.microsoft.com/office/powerpoint/2010/main">
        <mc:Choice Requires="p14">
          <p:contentPart r:id="rId638" p14:bwMode="auto">
            <p14:nvContentPartPr>
              <p14:cNvPr id="321" name="墨迹 320"/>
              <p14:cNvContentPartPr/>
              <p14:nvPr/>
            </p14:nvContentPartPr>
            <p14:xfrm>
              <a:off x="11779955" y="6630292"/>
              <a:ext cx="199320" cy="211493"/>
            </p14:xfrm>
          </p:contentPart>
        </mc:Choice>
        <mc:Fallback xmlns="">
          <p:pic>
            <p:nvPicPr>
              <p:cNvPr id="321" name="墨迹 320"/>
            </p:nvPicPr>
            <p:blipFill>
              <a:blip r:embed="rId639"/>
            </p:blipFill>
            <p:spPr>
              <a:xfrm>
                <a:off x="11779955" y="6630292"/>
                <a:ext cx="199320" cy="211493"/>
              </a:xfrm>
              <a:prstGeom prst="rect"/>
            </p:spPr>
          </p:pic>
        </mc:Fallback>
      </mc:AlternateContent>
      <mc:AlternateContent xmlns:mc="http://schemas.openxmlformats.org/markup-compatibility/2006" xmlns:p14="http://schemas.microsoft.com/office/powerpoint/2010/main">
        <mc:Choice Requires="p14">
          <p:contentPart r:id="rId640" p14:bwMode="auto">
            <p14:nvContentPartPr>
              <p14:cNvPr id="322" name="墨迹 321"/>
              <p14:cNvContentPartPr/>
              <p14:nvPr/>
            </p14:nvContentPartPr>
            <p14:xfrm>
              <a:off x="11904132" y="6395536"/>
              <a:ext cx="81845" cy="172014"/>
            </p14:xfrm>
          </p:contentPart>
        </mc:Choice>
        <mc:Fallback xmlns="">
          <p:pic>
            <p:nvPicPr>
              <p:cNvPr id="322" name="墨迹 321"/>
            </p:nvPicPr>
            <p:blipFill>
              <a:blip r:embed="rId641"/>
            </p:blipFill>
            <p:spPr>
              <a:xfrm>
                <a:off x="11904132" y="6395536"/>
                <a:ext cx="81845" cy="172014"/>
              </a:xfrm>
              <a:prstGeom prst="rect"/>
            </p:spPr>
          </p:pic>
        </mc:Fallback>
      </mc:AlternateContent>
      <mc:AlternateContent xmlns:mc="http://schemas.openxmlformats.org/markup-compatibility/2006" xmlns:p14="http://schemas.microsoft.com/office/powerpoint/2010/main">
        <mc:Choice Requires="p14">
          <p:contentPart r:id="rId642" p14:bwMode="auto">
            <p14:nvContentPartPr>
              <p14:cNvPr id="323" name="墨迹 322"/>
              <p14:cNvContentPartPr/>
              <p14:nvPr/>
            </p14:nvContentPartPr>
            <p14:xfrm>
              <a:off x="11879438" y="6485772"/>
              <a:ext cx="126294" cy="200742"/>
            </p14:xfrm>
          </p:contentPart>
        </mc:Choice>
        <mc:Fallback xmlns="">
          <p:pic>
            <p:nvPicPr>
              <p:cNvPr id="323" name="墨迹 322"/>
            </p:nvPicPr>
            <p:blipFill>
              <a:blip r:embed="rId643"/>
            </p:blipFill>
            <p:spPr>
              <a:xfrm>
                <a:off x="11879438" y="6485772"/>
                <a:ext cx="126294" cy="200742"/>
              </a:xfrm>
              <a:prstGeom prst="rect"/>
            </p:spPr>
          </p:pic>
        </mc:Fallback>
      </mc:AlternateContent>
      <mc:AlternateContent xmlns:mc="http://schemas.openxmlformats.org/markup-compatibility/2006" xmlns:p14="http://schemas.microsoft.com/office/powerpoint/2010/main">
        <mc:Choice Requires="p14">
          <p:contentPart r:id="rId644" p14:bwMode="auto">
            <p14:nvContentPartPr>
              <p14:cNvPr id="324" name="墨迹 323"/>
              <p14:cNvContentPartPr/>
              <p14:nvPr/>
            </p14:nvContentPartPr>
            <p14:xfrm>
              <a:off x="11844867" y="6681579"/>
              <a:ext cx="243417" cy="153861"/>
            </p14:xfrm>
          </p:contentPart>
        </mc:Choice>
        <mc:Fallback xmlns="">
          <p:pic>
            <p:nvPicPr>
              <p:cNvPr id="324" name="墨迹 323"/>
            </p:nvPicPr>
            <p:blipFill>
              <a:blip r:embed="rId645"/>
            </p:blipFill>
            <p:spPr>
              <a:xfrm>
                <a:off x="11844867" y="6681579"/>
                <a:ext cx="243417" cy="153861"/>
              </a:xfrm>
              <a:prstGeom prst="rect"/>
            </p:spPr>
          </p:pic>
        </mc:Fallback>
      </mc:AlternateContent>
      <mc:AlternateContent xmlns:mc="http://schemas.openxmlformats.org/markup-compatibility/2006" xmlns:p14="http://schemas.microsoft.com/office/powerpoint/2010/main">
        <mc:Choice Requires="p14">
          <p:contentPart r:id="rId646" p14:bwMode="auto">
            <p14:nvContentPartPr>
              <p14:cNvPr id="325" name="墨迹 324"/>
              <p14:cNvContentPartPr/>
              <p14:nvPr/>
            </p14:nvContentPartPr>
            <p14:xfrm>
              <a:off x="12049125" y="6654966"/>
              <a:ext cx="120297" cy="203034"/>
            </p14:xfrm>
          </p:contentPart>
        </mc:Choice>
        <mc:Fallback xmlns="">
          <p:pic>
            <p:nvPicPr>
              <p:cNvPr id="325" name="墨迹 324"/>
            </p:nvPicPr>
            <p:blipFill>
              <a:blip r:embed="rId647"/>
            </p:blipFill>
            <p:spPr>
              <a:xfrm>
                <a:off x="12049125" y="6654966"/>
                <a:ext cx="120297" cy="203034"/>
              </a:xfrm>
              <a:prstGeom prst="rect"/>
            </p:spPr>
          </p:pic>
        </mc:Fallback>
      </mc:AlternateContent>
      <mc:AlternateContent xmlns:mc="http://schemas.openxmlformats.org/markup-compatibility/2006" xmlns:p14="http://schemas.microsoft.com/office/powerpoint/2010/main">
        <mc:Choice Requires="p14">
          <p:contentPart r:id="rId648" p14:bwMode="auto">
            <p14:nvContentPartPr>
              <p14:cNvPr id="326" name="墨迹 325"/>
              <p14:cNvContentPartPr/>
              <p14:nvPr/>
            </p14:nvContentPartPr>
            <p14:xfrm>
              <a:off x="8767762" y="1383690"/>
              <a:ext cx="63853" cy="102397"/>
            </p14:xfrm>
          </p:contentPart>
        </mc:Choice>
        <mc:Fallback xmlns="">
          <p:pic>
            <p:nvPicPr>
              <p:cNvPr id="326" name="墨迹 325"/>
            </p:nvPicPr>
            <p:blipFill>
              <a:blip r:embed="rId649"/>
            </p:blipFill>
            <p:spPr>
              <a:xfrm>
                <a:off x="8767762" y="1383690"/>
                <a:ext cx="63853" cy="102397"/>
              </a:xfrm>
              <a:prstGeom prst="rect"/>
            </p:spPr>
          </p:pic>
        </mc:Fallback>
      </mc:AlternateContent>
      <mc:AlternateContent xmlns:mc="http://schemas.openxmlformats.org/markup-compatibility/2006" xmlns:p14="http://schemas.microsoft.com/office/powerpoint/2010/main">
        <mc:Choice Requires="p14">
          <p:contentPart r:id="rId650" p14:bwMode="auto">
            <p14:nvContentPartPr>
              <p14:cNvPr id="327" name="墨迹 326"/>
              <p14:cNvContentPartPr/>
              <p14:nvPr/>
            </p14:nvContentPartPr>
            <p14:xfrm>
              <a:off x="8765822" y="1505827"/>
              <a:ext cx="59266" cy="187876"/>
            </p14:xfrm>
          </p:contentPart>
        </mc:Choice>
        <mc:Fallback xmlns="">
          <p:pic>
            <p:nvPicPr>
              <p:cNvPr id="327" name="墨迹 326"/>
            </p:nvPicPr>
            <p:blipFill>
              <a:blip r:embed="rId651"/>
            </p:blipFill>
            <p:spPr>
              <a:xfrm>
                <a:off x="8765822" y="1505827"/>
                <a:ext cx="59266" cy="187876"/>
              </a:xfrm>
              <a:prstGeom prst="rect"/>
            </p:spPr>
          </p:pic>
        </mc:Fallback>
      </mc:AlternateContent>
      <mc:AlternateContent xmlns:mc="http://schemas.openxmlformats.org/markup-compatibility/2006" xmlns:p14="http://schemas.microsoft.com/office/powerpoint/2010/main">
        <mc:Choice Requires="p14">
          <p:contentPart r:id="rId652" p14:bwMode="auto">
            <p14:nvContentPartPr>
              <p14:cNvPr id="328" name="墨迹 327"/>
              <p14:cNvContentPartPr/>
              <p14:nvPr/>
            </p14:nvContentPartPr>
            <p14:xfrm>
              <a:off x="8841316" y="1353552"/>
              <a:ext cx="201084" cy="187700"/>
            </p14:xfrm>
          </p:contentPart>
        </mc:Choice>
        <mc:Fallback xmlns="">
          <p:pic>
            <p:nvPicPr>
              <p:cNvPr id="328" name="墨迹 327"/>
            </p:nvPicPr>
            <p:blipFill>
              <a:blip r:embed="rId653"/>
            </p:blipFill>
            <p:spPr>
              <a:xfrm>
                <a:off x="8841316" y="1353552"/>
                <a:ext cx="201084" cy="187700"/>
              </a:xfrm>
              <a:prstGeom prst="rect"/>
            </p:spPr>
          </p:pic>
        </mc:Fallback>
      </mc:AlternateContent>
      <mc:AlternateContent xmlns:mc="http://schemas.openxmlformats.org/markup-compatibility/2006" xmlns:p14="http://schemas.microsoft.com/office/powerpoint/2010/main">
        <mc:Choice Requires="p14">
          <p:contentPart r:id="rId654" p14:bwMode="auto">
            <p14:nvContentPartPr>
              <p14:cNvPr id="329" name="墨迹 328"/>
              <p14:cNvContentPartPr/>
              <p14:nvPr/>
            </p14:nvContentPartPr>
            <p14:xfrm>
              <a:off x="8809566" y="1493137"/>
              <a:ext cx="221544" cy="204443"/>
            </p14:xfrm>
          </p:contentPart>
        </mc:Choice>
        <mc:Fallback xmlns="">
          <p:pic>
            <p:nvPicPr>
              <p:cNvPr id="329" name="墨迹 328"/>
            </p:nvPicPr>
            <p:blipFill>
              <a:blip r:embed="rId655"/>
            </p:blipFill>
            <p:spPr>
              <a:xfrm>
                <a:off x="8809566" y="1493137"/>
                <a:ext cx="221544" cy="204443"/>
              </a:xfrm>
              <a:prstGeom prst="rect"/>
            </p:spPr>
          </p:pic>
        </mc:Fallback>
      </mc:AlternateContent>
      <mc:AlternateContent xmlns:mc="http://schemas.openxmlformats.org/markup-compatibility/2006" xmlns:p14="http://schemas.microsoft.com/office/powerpoint/2010/main">
        <mc:Choice Requires="p14">
          <p:contentPart r:id="rId656" p14:bwMode="auto">
            <p14:nvContentPartPr>
              <p14:cNvPr id="330" name="墨迹 329"/>
              <p14:cNvContentPartPr/>
              <p14:nvPr/>
            </p14:nvContentPartPr>
            <p14:xfrm>
              <a:off x="9118600" y="1638362"/>
              <a:ext cx="105017" cy="59958"/>
            </p14:xfrm>
          </p:contentPart>
        </mc:Choice>
        <mc:Fallback xmlns="">
          <p:pic>
            <p:nvPicPr>
              <p:cNvPr id="330" name="墨迹 329"/>
            </p:nvPicPr>
            <p:blipFill>
              <a:blip r:embed="rId657"/>
            </p:blipFill>
            <p:spPr>
              <a:xfrm>
                <a:off x="9118600" y="1638362"/>
                <a:ext cx="105017" cy="59958"/>
              </a:xfrm>
              <a:prstGeom prst="rect"/>
            </p:spPr>
          </p:pic>
        </mc:Fallback>
      </mc:AlternateContent>
      <mc:AlternateContent xmlns:mc="http://schemas.openxmlformats.org/markup-compatibility/2006" xmlns:p14="http://schemas.microsoft.com/office/powerpoint/2010/main">
        <mc:Choice Requires="p14">
          <p:contentPart r:id="rId658" p14:bwMode="auto">
            <p14:nvContentPartPr>
              <p14:cNvPr id="331" name="墨迹 330"/>
              <p14:cNvContentPartPr/>
              <p14:nvPr/>
            </p14:nvContentPartPr>
            <p14:xfrm>
              <a:off x="9180512" y="1449429"/>
              <a:ext cx="153459" cy="25379"/>
            </p14:xfrm>
          </p:contentPart>
        </mc:Choice>
        <mc:Fallback xmlns="">
          <p:pic>
            <p:nvPicPr>
              <p:cNvPr id="331" name="墨迹 330"/>
            </p:nvPicPr>
            <p:blipFill>
              <a:blip r:embed="rId659"/>
            </p:blipFill>
            <p:spPr>
              <a:xfrm>
                <a:off x="9180512" y="1449429"/>
                <a:ext cx="153459" cy="25379"/>
              </a:xfrm>
              <a:prstGeom prst="rect"/>
            </p:spPr>
          </p:pic>
        </mc:Fallback>
      </mc:AlternateContent>
      <mc:AlternateContent xmlns:mc="http://schemas.openxmlformats.org/markup-compatibility/2006" xmlns:p14="http://schemas.microsoft.com/office/powerpoint/2010/main">
        <mc:Choice Requires="p14">
          <p:contentPart r:id="rId660" p14:bwMode="auto">
            <p14:nvContentPartPr>
              <p14:cNvPr id="332" name="墨迹 331"/>
              <p14:cNvContentPartPr/>
              <p14:nvPr/>
            </p14:nvContentPartPr>
            <p14:xfrm>
              <a:off x="9234311" y="1511467"/>
              <a:ext cx="22578" cy="222772"/>
            </p14:xfrm>
          </p:contentPart>
        </mc:Choice>
        <mc:Fallback xmlns="">
          <p:pic>
            <p:nvPicPr>
              <p:cNvPr id="332" name="墨迹 331"/>
            </p:nvPicPr>
            <p:blipFill>
              <a:blip r:embed="rId661"/>
            </p:blipFill>
            <p:spPr>
              <a:xfrm>
                <a:off x="9234311" y="1511467"/>
                <a:ext cx="22578" cy="222772"/>
              </a:xfrm>
              <a:prstGeom prst="rect"/>
            </p:spPr>
          </p:pic>
        </mc:Fallback>
      </mc:AlternateContent>
      <mc:AlternateContent xmlns:mc="http://schemas.openxmlformats.org/markup-compatibility/2006" xmlns:p14="http://schemas.microsoft.com/office/powerpoint/2010/main">
        <mc:Choice Requires="p14">
          <p:contentPart r:id="rId662" p14:bwMode="auto">
            <p14:nvContentPartPr>
              <p14:cNvPr id="333" name="墨迹 332"/>
              <p14:cNvContentPartPr/>
              <p14:nvPr/>
            </p14:nvContentPartPr>
            <p14:xfrm>
              <a:off x="9256888" y="1485382"/>
              <a:ext cx="263878" cy="200918"/>
            </p14:xfrm>
          </p:contentPart>
        </mc:Choice>
        <mc:Fallback xmlns="">
          <p:pic>
            <p:nvPicPr>
              <p:cNvPr id="333" name="墨迹 332"/>
            </p:nvPicPr>
            <p:blipFill>
              <a:blip r:embed="rId663"/>
            </p:blipFill>
            <p:spPr>
              <a:xfrm>
                <a:off x="9256888" y="1485382"/>
                <a:ext cx="263878" cy="200918"/>
              </a:xfrm>
              <a:prstGeom prst="rect"/>
            </p:spPr>
          </p:pic>
        </mc:Fallback>
      </mc:AlternateContent>
      <mc:AlternateContent xmlns:mc="http://schemas.openxmlformats.org/markup-compatibility/2006" xmlns:p14="http://schemas.microsoft.com/office/powerpoint/2010/main">
        <mc:Choice Requires="p14">
          <p:contentPart r:id="rId664" p14:bwMode="auto">
            <p14:nvContentPartPr>
              <p14:cNvPr id="334" name="墨迹 333"/>
              <p14:cNvContentPartPr/>
              <p14:nvPr/>
            </p14:nvContentPartPr>
            <p14:xfrm>
              <a:off x="9510888" y="1590424"/>
              <a:ext cx="115712" cy="144696"/>
            </p14:xfrm>
          </p:contentPart>
        </mc:Choice>
        <mc:Fallback xmlns="">
          <p:pic>
            <p:nvPicPr>
              <p:cNvPr id="334" name="墨迹 333"/>
            </p:nvPicPr>
            <p:blipFill>
              <a:blip r:embed="rId665"/>
            </p:blipFill>
            <p:spPr>
              <a:xfrm>
                <a:off x="9510888" y="1590424"/>
                <a:ext cx="115712" cy="144696"/>
              </a:xfrm>
              <a:prstGeom prst="rect"/>
            </p:spPr>
          </p:pic>
        </mc:Fallback>
      </mc:AlternateContent>
      <mc:AlternateContent xmlns:mc="http://schemas.openxmlformats.org/markup-compatibility/2006" xmlns:p14="http://schemas.microsoft.com/office/powerpoint/2010/main">
        <mc:Choice Requires="p14">
          <p:contentPart r:id="rId666" p14:bwMode="auto">
            <p14:nvContentPartPr>
              <p14:cNvPr id="335" name="墨迹 334"/>
              <p14:cNvContentPartPr/>
              <p14:nvPr/>
            </p14:nvContentPartPr>
            <p14:xfrm>
              <a:off x="9061626" y="1808614"/>
              <a:ext cx="240418" cy="368349"/>
            </p14:xfrm>
          </p:contentPart>
        </mc:Choice>
        <mc:Fallback xmlns="">
          <p:pic>
            <p:nvPicPr>
              <p:cNvPr id="335" name="墨迹 334"/>
            </p:nvPicPr>
            <p:blipFill>
              <a:blip r:embed="rId667"/>
            </p:blipFill>
            <p:spPr>
              <a:xfrm>
                <a:off x="9061626" y="1808614"/>
                <a:ext cx="240418" cy="368349"/>
              </a:xfrm>
              <a:prstGeom prst="rect"/>
            </p:spPr>
          </p:pic>
        </mc:Fallback>
      </mc:AlternateContent>
      <mc:AlternateContent xmlns:mc="http://schemas.openxmlformats.org/markup-compatibility/2006" xmlns:p14="http://schemas.microsoft.com/office/powerpoint/2010/main">
        <mc:Choice Requires="p14">
          <p:contentPart r:id="rId668" p14:bwMode="auto">
            <p14:nvContentPartPr>
              <p14:cNvPr id="336" name="墨迹 335"/>
              <p14:cNvContentPartPr/>
              <p14:nvPr/>
            </p14:nvContentPartPr>
            <p14:xfrm>
              <a:off x="9064977" y="2148764"/>
              <a:ext cx="189971" cy="212374"/>
            </p14:xfrm>
          </p:contentPart>
        </mc:Choice>
        <mc:Fallback xmlns="">
          <p:pic>
            <p:nvPicPr>
              <p:cNvPr id="336" name="墨迹 335"/>
            </p:nvPicPr>
            <p:blipFill>
              <a:blip r:embed="rId669"/>
            </p:blipFill>
            <p:spPr>
              <a:xfrm>
                <a:off x="9064977" y="2148764"/>
                <a:ext cx="189971" cy="212374"/>
              </a:xfrm>
              <a:prstGeom prst="rect"/>
            </p:spPr>
          </p:pic>
        </mc:Fallback>
      </mc:AlternateContent>
      <mc:AlternateContent xmlns:mc="http://schemas.openxmlformats.org/markup-compatibility/2006" xmlns:p14="http://schemas.microsoft.com/office/powerpoint/2010/main">
        <mc:Choice Requires="p14">
          <p:contentPart r:id="rId670" p14:bwMode="auto">
            <p14:nvContentPartPr>
              <p14:cNvPr id="337" name="墨迹 336"/>
              <p14:cNvContentPartPr/>
              <p14:nvPr/>
            </p14:nvContentPartPr>
            <p14:xfrm>
              <a:off x="9016294" y="2085140"/>
              <a:ext cx="424038" cy="318825"/>
            </p14:xfrm>
          </p:contentPart>
        </mc:Choice>
        <mc:Fallback xmlns="">
          <p:pic>
            <p:nvPicPr>
              <p:cNvPr id="337" name="墨迹 336"/>
            </p:nvPicPr>
            <p:blipFill>
              <a:blip r:embed="rId671"/>
            </p:blipFill>
            <p:spPr>
              <a:xfrm>
                <a:off x="9016294" y="2085140"/>
                <a:ext cx="424038" cy="318825"/>
              </a:xfrm>
              <a:prstGeom prst="rect"/>
            </p:spPr>
          </p:pic>
        </mc:Fallback>
      </mc:AlternateContent>
    </p:spTree>
    <p:custDataLst>
      <p:tags r:id="rId672"/>
    </p:custData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640715" y="368300"/>
            <a:ext cx="10198735" cy="5836285"/>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401762" y="1691940"/>
              <a:ext cx="218193" cy="219953"/>
            </p14:xfrm>
          </p:contentPart>
        </mc:Choice>
        <mc:Fallback xmlns="">
          <p:pic>
            <p:nvPicPr>
              <p:cNvPr id="3" name="墨迹 2"/>
            </p:nvPicPr>
            <p:blipFill>
              <a:blip r:embed="rId3"/>
            </p:blipFill>
            <p:spPr>
              <a:xfrm>
                <a:off x="1401762" y="1691940"/>
                <a:ext cx="218193" cy="219953"/>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6524977" y="771243"/>
              <a:ext cx="33867" cy="35248"/>
            </p14:xfrm>
          </p:contentPart>
        </mc:Choice>
        <mc:Fallback xmlns="">
          <p:pic>
            <p:nvPicPr>
              <p:cNvPr id="4" name="墨迹 3"/>
            </p:nvPicPr>
            <p:blipFill>
              <a:blip r:embed="rId5"/>
            </p:blipFill>
            <p:spPr>
              <a:xfrm>
                <a:off x="6524977" y="771243"/>
                <a:ext cx="33867" cy="35248"/>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1344083" y="1682071"/>
              <a:ext cx="258939" cy="291859"/>
            </p14:xfrm>
          </p:contentPart>
        </mc:Choice>
        <mc:Fallback xmlns="">
          <p:pic>
            <p:nvPicPr>
              <p:cNvPr id="5" name="墨迹 4"/>
            </p:nvPicPr>
            <p:blipFill>
              <a:blip r:embed="rId7"/>
            </p:blipFill>
            <p:spPr>
              <a:xfrm>
                <a:off x="1344083" y="1682071"/>
                <a:ext cx="258939" cy="291859"/>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1760008" y="1646822"/>
              <a:ext cx="155222" cy="39479"/>
            </p14:xfrm>
          </p:contentPart>
        </mc:Choice>
        <mc:Fallback xmlns="">
          <p:pic>
            <p:nvPicPr>
              <p:cNvPr id="6" name="墨迹 5"/>
            </p:nvPicPr>
            <p:blipFill>
              <a:blip r:embed="rId9"/>
            </p:blipFill>
            <p:spPr>
              <a:xfrm>
                <a:off x="1760008" y="1646822"/>
                <a:ext cx="155222" cy="39479"/>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1749777" y="1693879"/>
              <a:ext cx="50800" cy="375928"/>
            </p14:xfrm>
          </p:contentPart>
        </mc:Choice>
        <mc:Fallback xmlns="">
          <p:pic>
            <p:nvPicPr>
              <p:cNvPr id="7" name="墨迹 6"/>
            </p:nvPicPr>
            <p:blipFill>
              <a:blip r:embed="rId11"/>
            </p:blipFill>
            <p:spPr>
              <a:xfrm>
                <a:off x="1749777" y="1693879"/>
                <a:ext cx="50800" cy="375928"/>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1766711" y="1749748"/>
              <a:ext cx="285044" cy="182765"/>
            </p14:xfrm>
          </p:contentPart>
        </mc:Choice>
        <mc:Fallback xmlns="">
          <p:pic>
            <p:nvPicPr>
              <p:cNvPr id="8" name="墨迹 7"/>
            </p:nvPicPr>
            <p:blipFill>
              <a:blip r:embed="rId13"/>
            </p:blipFill>
            <p:spPr>
              <a:xfrm>
                <a:off x="1766711" y="1749748"/>
                <a:ext cx="285044" cy="182765"/>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027766" y="1680661"/>
              <a:ext cx="167922" cy="234228"/>
            </p14:xfrm>
          </p:contentPart>
        </mc:Choice>
        <mc:Fallback xmlns="">
          <p:pic>
            <p:nvPicPr>
              <p:cNvPr id="9" name="墨迹 8"/>
            </p:nvPicPr>
            <p:blipFill>
              <a:blip r:embed="rId15"/>
            </p:blipFill>
            <p:spPr>
              <a:xfrm>
                <a:off x="2027766" y="1680661"/>
                <a:ext cx="167922" cy="234228"/>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2144888" y="1767901"/>
              <a:ext cx="167923" cy="431621"/>
            </p14:xfrm>
          </p:contentPart>
        </mc:Choice>
        <mc:Fallback xmlns="">
          <p:pic>
            <p:nvPicPr>
              <p:cNvPr id="10" name="墨迹 9"/>
            </p:nvPicPr>
            <p:blipFill>
              <a:blip r:embed="rId17"/>
            </p:blipFill>
            <p:spPr>
              <a:xfrm>
                <a:off x="2144888" y="1767901"/>
                <a:ext cx="167923" cy="431621"/>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2153355" y="1778828"/>
              <a:ext cx="25400" cy="181003"/>
            </p14:xfrm>
          </p:contentPart>
        </mc:Choice>
        <mc:Fallback xmlns="">
          <p:pic>
            <p:nvPicPr>
              <p:cNvPr id="11" name="墨迹 10"/>
            </p:nvPicPr>
            <p:blipFill>
              <a:blip r:embed="rId19"/>
            </p:blipFill>
            <p:spPr>
              <a:xfrm>
                <a:off x="2153355" y="1778828"/>
                <a:ext cx="25400" cy="181003"/>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2442280" y="1832935"/>
              <a:ext cx="207786" cy="11280"/>
            </p14:xfrm>
          </p:contentPart>
        </mc:Choice>
        <mc:Fallback xmlns="">
          <p:pic>
            <p:nvPicPr>
              <p:cNvPr id="12" name="墨迹 11"/>
            </p:nvPicPr>
            <p:blipFill>
              <a:blip r:embed="rId21"/>
            </p:blipFill>
            <p:spPr>
              <a:xfrm>
                <a:off x="2442280" y="1832935"/>
                <a:ext cx="207786" cy="11280"/>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2503311" y="1731419"/>
              <a:ext cx="47977" cy="298909"/>
            </p14:xfrm>
          </p:contentPart>
        </mc:Choice>
        <mc:Fallback xmlns="">
          <p:pic>
            <p:nvPicPr>
              <p:cNvPr id="13" name="墨迹 12"/>
            </p:nvPicPr>
            <p:blipFill>
              <a:blip r:embed="rId23"/>
            </p:blipFill>
            <p:spPr>
              <a:xfrm>
                <a:off x="2503311" y="1731419"/>
                <a:ext cx="47977" cy="298909"/>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2768600" y="1688415"/>
              <a:ext cx="127000" cy="258550"/>
            </p14:xfrm>
          </p:contentPart>
        </mc:Choice>
        <mc:Fallback xmlns="">
          <p:pic>
            <p:nvPicPr>
              <p:cNvPr id="14" name="墨迹 13"/>
            </p:nvPicPr>
            <p:blipFill>
              <a:blip r:embed="rId25"/>
            </p:blipFill>
            <p:spPr>
              <a:xfrm>
                <a:off x="2768600" y="1688415"/>
                <a:ext cx="127000" cy="258550"/>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2850444" y="1623029"/>
              <a:ext cx="254000" cy="565214"/>
            </p14:xfrm>
          </p:contentPart>
        </mc:Choice>
        <mc:Fallback xmlns="">
          <p:pic>
            <p:nvPicPr>
              <p:cNvPr id="15" name="墨迹 14"/>
            </p:nvPicPr>
            <p:blipFill>
              <a:blip r:embed="rId27"/>
            </p:blipFill>
            <p:spPr>
              <a:xfrm>
                <a:off x="2850444" y="1623029"/>
                <a:ext cx="254000" cy="565214"/>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3172177" y="1714500"/>
              <a:ext cx="256823" cy="281990"/>
            </p14:xfrm>
          </p:contentPart>
        </mc:Choice>
        <mc:Fallback xmlns="">
          <p:pic>
            <p:nvPicPr>
              <p:cNvPr id="16" name="墨迹 15"/>
            </p:nvPicPr>
            <p:blipFill>
              <a:blip r:embed="rId29"/>
            </p:blipFill>
            <p:spPr>
              <a:xfrm>
                <a:off x="3172177" y="1714500"/>
                <a:ext cx="256823" cy="281990"/>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3349977" y="1684538"/>
              <a:ext cx="76200" cy="80720"/>
            </p14:xfrm>
          </p:contentPart>
        </mc:Choice>
        <mc:Fallback xmlns="">
          <p:pic>
            <p:nvPicPr>
              <p:cNvPr id="17" name="墨迹 16"/>
            </p:nvPicPr>
            <p:blipFill>
              <a:blip r:embed="rId31"/>
            </p:blipFill>
            <p:spPr>
              <a:xfrm>
                <a:off x="3349977" y="1684538"/>
                <a:ext cx="76200" cy="80720"/>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3571698" y="1782177"/>
              <a:ext cx="238302" cy="36659"/>
            </p14:xfrm>
          </p:contentPart>
        </mc:Choice>
        <mc:Fallback xmlns="">
          <p:pic>
            <p:nvPicPr>
              <p:cNvPr id="18" name="墨迹 17"/>
            </p:nvPicPr>
            <p:blipFill>
              <a:blip r:embed="rId33"/>
            </p:blipFill>
            <p:spPr>
              <a:xfrm>
                <a:off x="3571698" y="1782177"/>
                <a:ext cx="238302" cy="36659"/>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3557940" y="1878054"/>
              <a:ext cx="280282" cy="16919"/>
            </p14:xfrm>
          </p:contentPart>
        </mc:Choice>
        <mc:Fallback xmlns="">
          <p:pic>
            <p:nvPicPr>
              <p:cNvPr id="19" name="墨迹 18"/>
            </p:nvPicPr>
            <p:blipFill>
              <a:blip r:embed="rId35"/>
            </p:blipFill>
            <p:spPr>
              <a:xfrm>
                <a:off x="3557940" y="1878054"/>
                <a:ext cx="280282" cy="16919"/>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4017609" y="1737059"/>
              <a:ext cx="241124" cy="174834"/>
            </p14:xfrm>
          </p:contentPart>
        </mc:Choice>
        <mc:Fallback xmlns="">
          <p:pic>
            <p:nvPicPr>
              <p:cNvPr id="20" name="墨迹 19"/>
            </p:nvPicPr>
            <p:blipFill>
              <a:blip r:embed="rId37"/>
            </p:blipFill>
            <p:spPr>
              <a:xfrm>
                <a:off x="4017609" y="1737059"/>
                <a:ext cx="241124" cy="174834"/>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4278488" y="1629902"/>
              <a:ext cx="506589" cy="371522"/>
            </p14:xfrm>
          </p:contentPart>
        </mc:Choice>
        <mc:Fallback xmlns="">
          <p:pic>
            <p:nvPicPr>
              <p:cNvPr id="21" name="墨迹 20"/>
            </p:nvPicPr>
            <p:blipFill>
              <a:blip r:embed="rId39"/>
            </p:blipFill>
            <p:spPr>
              <a:xfrm>
                <a:off x="4278488" y="1629902"/>
                <a:ext cx="506589" cy="371522"/>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4786488" y="1823594"/>
              <a:ext cx="93134" cy="181708"/>
            </p14:xfrm>
          </p:contentPart>
        </mc:Choice>
        <mc:Fallback xmlns="">
          <p:pic>
            <p:nvPicPr>
              <p:cNvPr id="22" name="墨迹 21"/>
            </p:nvPicPr>
            <p:blipFill>
              <a:blip r:embed="rId41"/>
            </p:blipFill>
            <p:spPr>
              <a:xfrm>
                <a:off x="4786488" y="1823594"/>
                <a:ext cx="93134" cy="181708"/>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4941711" y="1765258"/>
              <a:ext cx="211666" cy="16919"/>
            </p14:xfrm>
          </p:contentPart>
        </mc:Choice>
        <mc:Fallback xmlns="">
          <p:pic>
            <p:nvPicPr>
              <p:cNvPr id="23" name="墨迹 22"/>
            </p:nvPicPr>
            <p:blipFill>
              <a:blip r:embed="rId43"/>
            </p:blipFill>
            <p:spPr>
              <a:xfrm>
                <a:off x="4941711" y="1765258"/>
                <a:ext cx="211666" cy="16919"/>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5015088" y="1646822"/>
              <a:ext cx="59267" cy="352488"/>
            </p14:xfrm>
          </p:contentPart>
        </mc:Choice>
        <mc:Fallback xmlns="">
          <p:pic>
            <p:nvPicPr>
              <p:cNvPr id="24" name="墨迹 23"/>
            </p:nvPicPr>
            <p:blipFill>
              <a:blip r:embed="rId45"/>
            </p:blipFill>
            <p:spPr>
              <a:xfrm>
                <a:off x="5015088" y="1646822"/>
                <a:ext cx="59267" cy="352488"/>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5221111" y="1663036"/>
              <a:ext cx="174978" cy="299615"/>
            </p14:xfrm>
          </p:contentPart>
        </mc:Choice>
        <mc:Fallback xmlns="">
          <p:pic>
            <p:nvPicPr>
              <p:cNvPr id="25" name="墨迹 24"/>
            </p:nvPicPr>
            <p:blipFill>
              <a:blip r:embed="rId47"/>
            </p:blipFill>
            <p:spPr>
              <a:xfrm>
                <a:off x="5221111" y="1663036"/>
                <a:ext cx="174978" cy="299615"/>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5438422" y="1770897"/>
              <a:ext cx="166511" cy="33839"/>
            </p14:xfrm>
          </p:contentPart>
        </mc:Choice>
        <mc:Fallback xmlns="">
          <p:pic>
            <p:nvPicPr>
              <p:cNvPr id="26" name="墨迹 25"/>
            </p:nvPicPr>
            <p:blipFill>
              <a:blip r:embed="rId49"/>
            </p:blipFill>
            <p:spPr>
              <a:xfrm>
                <a:off x="5438422" y="1770897"/>
                <a:ext cx="166511" cy="33839"/>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5503333" y="1705159"/>
              <a:ext cx="45156" cy="268771"/>
            </p14:xfrm>
          </p:contentPart>
        </mc:Choice>
        <mc:Fallback xmlns="">
          <p:pic>
            <p:nvPicPr>
              <p:cNvPr id="27" name="墨迹 26"/>
            </p:nvPicPr>
            <p:blipFill>
              <a:blip r:embed="rId51"/>
            </p:blipFill>
            <p:spPr>
              <a:xfrm>
                <a:off x="5503333" y="1705159"/>
                <a:ext cx="45156" cy="268771"/>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5649383" y="1676431"/>
              <a:ext cx="145344" cy="248856"/>
            </p14:xfrm>
          </p:contentPart>
        </mc:Choice>
        <mc:Fallback xmlns="">
          <p:pic>
            <p:nvPicPr>
              <p:cNvPr id="28" name="墨迹 27"/>
            </p:nvPicPr>
            <p:blipFill>
              <a:blip r:embed="rId53"/>
            </p:blipFill>
            <p:spPr>
              <a:xfrm>
                <a:off x="5649383" y="1676431"/>
                <a:ext cx="145344" cy="248856"/>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5789612" y="1653167"/>
              <a:ext cx="150107" cy="282342"/>
            </p14:xfrm>
          </p:contentPart>
        </mc:Choice>
        <mc:Fallback xmlns="">
          <p:pic>
            <p:nvPicPr>
              <p:cNvPr id="29" name="墨迹 28"/>
            </p:nvPicPr>
            <p:blipFill>
              <a:blip r:embed="rId55"/>
            </p:blipFill>
            <p:spPr>
              <a:xfrm>
                <a:off x="5789612" y="1653167"/>
                <a:ext cx="150107" cy="282342"/>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5847644" y="1654577"/>
              <a:ext cx="483482" cy="586539"/>
            </p14:xfrm>
          </p:contentPart>
        </mc:Choice>
        <mc:Fallback xmlns="">
          <p:pic>
            <p:nvPicPr>
              <p:cNvPr id="30" name="墨迹 29"/>
            </p:nvPicPr>
            <p:blipFill>
              <a:blip r:embed="rId57"/>
            </p:blipFill>
            <p:spPr>
              <a:xfrm>
                <a:off x="5847644" y="1654577"/>
                <a:ext cx="483482" cy="586539"/>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1769004" y="3143485"/>
              <a:ext cx="446440" cy="515336"/>
            </p14:xfrm>
          </p:contentPart>
        </mc:Choice>
        <mc:Fallback xmlns="">
          <p:pic>
            <p:nvPicPr>
              <p:cNvPr id="31" name="墨迹 30"/>
            </p:nvPicPr>
            <p:blipFill>
              <a:blip r:embed="rId59"/>
            </p:blipFill>
            <p:spPr>
              <a:xfrm>
                <a:off x="1769004" y="3143485"/>
                <a:ext cx="446440" cy="515336"/>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2286000" y="3316204"/>
              <a:ext cx="206022" cy="22559"/>
            </p14:xfrm>
          </p:contentPart>
        </mc:Choice>
        <mc:Fallback xmlns="">
          <p:pic>
            <p:nvPicPr>
              <p:cNvPr id="32" name="墨迹 31"/>
            </p:nvPicPr>
            <p:blipFill>
              <a:blip r:embed="rId61"/>
            </p:blipFill>
            <p:spPr>
              <a:xfrm>
                <a:off x="2286000" y="3316204"/>
                <a:ext cx="206022" cy="22559"/>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2393244" y="3230020"/>
              <a:ext cx="45156" cy="289216"/>
            </p14:xfrm>
          </p:contentPart>
        </mc:Choice>
        <mc:Fallback xmlns="">
          <p:pic>
            <p:nvPicPr>
              <p:cNvPr id="33" name="墨迹 32"/>
            </p:nvPicPr>
            <p:blipFill>
              <a:blip r:embed="rId63"/>
            </p:blipFill>
            <p:spPr>
              <a:xfrm>
                <a:off x="2393244" y="3230020"/>
                <a:ext cx="45156" cy="289216"/>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2590976" y="3237246"/>
              <a:ext cx="180446" cy="186114"/>
            </p14:xfrm>
          </p:contentPart>
        </mc:Choice>
        <mc:Fallback xmlns="">
          <p:pic>
            <p:nvPicPr>
              <p:cNvPr id="34" name="墨迹 33"/>
            </p:nvPicPr>
            <p:blipFill>
              <a:blip r:embed="rId65"/>
            </p:blipFill>
            <p:spPr>
              <a:xfrm>
                <a:off x="2590976" y="3237246"/>
                <a:ext cx="180446" cy="186114"/>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2799644" y="3199178"/>
              <a:ext cx="129822" cy="284281"/>
            </p14:xfrm>
          </p:contentPart>
        </mc:Choice>
        <mc:Fallback xmlns="">
          <p:pic>
            <p:nvPicPr>
              <p:cNvPr id="35" name="墨迹 34"/>
            </p:nvPicPr>
            <p:blipFill>
              <a:blip r:embed="rId67"/>
            </p:blipFill>
            <p:spPr>
              <a:xfrm>
                <a:off x="2799644" y="3199178"/>
                <a:ext cx="129822" cy="284281"/>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2980266" y="3221737"/>
              <a:ext cx="94016" cy="210788"/>
            </p14:xfrm>
          </p:contentPart>
        </mc:Choice>
        <mc:Fallback xmlns="">
          <p:pic>
            <p:nvPicPr>
              <p:cNvPr id="36" name="墨迹 35"/>
            </p:nvPicPr>
            <p:blipFill>
              <a:blip r:embed="rId69"/>
            </p:blipFill>
            <p:spPr>
              <a:xfrm>
                <a:off x="2980266" y="3221737"/>
                <a:ext cx="94016" cy="210788"/>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3059288" y="3316204"/>
              <a:ext cx="108832" cy="366587"/>
            </p14:xfrm>
          </p:contentPart>
        </mc:Choice>
        <mc:Fallback xmlns="">
          <p:pic>
            <p:nvPicPr>
              <p:cNvPr id="37" name="墨迹 36"/>
            </p:nvPicPr>
            <p:blipFill>
              <a:blip r:embed="rId71"/>
            </p:blipFill>
            <p:spPr>
              <a:xfrm>
                <a:off x="3059288" y="3316204"/>
                <a:ext cx="108832" cy="366587"/>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3177822" y="3143308"/>
              <a:ext cx="129822" cy="159501"/>
            </p14:xfrm>
          </p:contentPart>
        </mc:Choice>
        <mc:Fallback xmlns="">
          <p:pic>
            <p:nvPicPr>
              <p:cNvPr id="38" name="墨迹 37"/>
            </p:nvPicPr>
            <p:blipFill>
              <a:blip r:embed="rId73"/>
            </p:blipFill>
            <p:spPr>
              <a:xfrm>
                <a:off x="3177822" y="3143308"/>
                <a:ext cx="129822" cy="159501"/>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3313288" y="3163929"/>
              <a:ext cx="73378" cy="16919"/>
            </p14:xfrm>
          </p:contentPart>
        </mc:Choice>
        <mc:Fallback xmlns="">
          <p:pic>
            <p:nvPicPr>
              <p:cNvPr id="39" name="墨迹 38"/>
            </p:nvPicPr>
            <p:blipFill>
              <a:blip r:embed="rId75"/>
            </p:blipFill>
            <p:spPr>
              <a:xfrm>
                <a:off x="3313288" y="3163929"/>
                <a:ext cx="73378" cy="16919"/>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3520369" y="3288004"/>
              <a:ext cx="214312" cy="16920"/>
            </p14:xfrm>
          </p:contentPart>
        </mc:Choice>
        <mc:Fallback xmlns="">
          <p:pic>
            <p:nvPicPr>
              <p:cNvPr id="40" name="墨迹 39"/>
            </p:nvPicPr>
            <p:blipFill>
              <a:blip r:embed="rId77"/>
            </p:blipFill>
            <p:spPr>
              <a:xfrm>
                <a:off x="3520369" y="3288004"/>
                <a:ext cx="214312" cy="16920"/>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3747911" y="3180848"/>
              <a:ext cx="186266" cy="67678"/>
            </p14:xfrm>
          </p:contentPart>
        </mc:Choice>
        <mc:Fallback xmlns="">
          <p:pic>
            <p:nvPicPr>
              <p:cNvPr id="41" name="墨迹 40"/>
            </p:nvPicPr>
            <p:blipFill>
              <a:blip r:embed="rId79"/>
            </p:blipFill>
            <p:spPr>
              <a:xfrm>
                <a:off x="3747911" y="3180848"/>
                <a:ext cx="186266" cy="67678"/>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3691466" y="3288004"/>
              <a:ext cx="220134" cy="16920"/>
            </p14:xfrm>
          </p:contentPart>
        </mc:Choice>
        <mc:Fallback xmlns="">
          <p:pic>
            <p:nvPicPr>
              <p:cNvPr id="42" name="墨迹 41"/>
            </p:nvPicPr>
            <p:blipFill>
              <a:blip r:embed="rId81"/>
            </p:blipFill>
            <p:spPr>
              <a:xfrm>
                <a:off x="3691466" y="3288004"/>
                <a:ext cx="220134" cy="16920"/>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3493911" y="3389521"/>
              <a:ext cx="285044" cy="16919"/>
            </p14:xfrm>
          </p:contentPart>
        </mc:Choice>
        <mc:Fallback xmlns="">
          <p:pic>
            <p:nvPicPr>
              <p:cNvPr id="43" name="墨迹 42"/>
            </p:nvPicPr>
            <p:blipFill>
              <a:blip r:embed="rId83"/>
            </p:blipFill>
            <p:spPr>
              <a:xfrm>
                <a:off x="3493911" y="3389521"/>
                <a:ext cx="285044" cy="16919"/>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3496556" y="3414371"/>
              <a:ext cx="152577" cy="96406"/>
            </p14:xfrm>
          </p:contentPart>
        </mc:Choice>
        <mc:Fallback xmlns="">
          <p:pic>
            <p:nvPicPr>
              <p:cNvPr id="44" name="墨迹 43"/>
            </p:nvPicPr>
            <p:blipFill>
              <a:blip r:embed="rId85"/>
            </p:blipFill>
            <p:spPr>
              <a:xfrm>
                <a:off x="3496556" y="3414371"/>
                <a:ext cx="152577" cy="96406"/>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4152723" y="3117401"/>
              <a:ext cx="131410" cy="322173"/>
            </p14:xfrm>
          </p:contentPart>
        </mc:Choice>
        <mc:Fallback xmlns="">
          <p:pic>
            <p:nvPicPr>
              <p:cNvPr id="45" name="墨迹 44"/>
            </p:nvPicPr>
            <p:blipFill>
              <a:blip r:embed="rId87"/>
            </p:blipFill>
            <p:spPr>
              <a:xfrm>
                <a:off x="4152723" y="3117401"/>
                <a:ext cx="131410" cy="322173"/>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4207404" y="3131500"/>
              <a:ext cx="240418" cy="562570"/>
            </p14:xfrm>
          </p:contentPart>
        </mc:Choice>
        <mc:Fallback xmlns="">
          <p:pic>
            <p:nvPicPr>
              <p:cNvPr id="46" name="墨迹 45"/>
            </p:nvPicPr>
            <p:blipFill>
              <a:blip r:embed="rId89"/>
            </p:blipFill>
            <p:spPr>
              <a:xfrm>
                <a:off x="4207404" y="3131500"/>
                <a:ext cx="240418" cy="562570"/>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4549422" y="3199178"/>
              <a:ext cx="124178" cy="274940"/>
            </p14:xfrm>
          </p:contentPart>
        </mc:Choice>
        <mc:Fallback xmlns="">
          <p:pic>
            <p:nvPicPr>
              <p:cNvPr id="47" name="墨迹 46"/>
            </p:nvPicPr>
            <p:blipFill>
              <a:blip r:embed="rId91"/>
            </p:blipFill>
            <p:spPr>
              <a:xfrm>
                <a:off x="4549422" y="3199178"/>
                <a:ext cx="124178" cy="274940"/>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4651022" y="3225967"/>
              <a:ext cx="158044" cy="280051"/>
            </p14:xfrm>
          </p:contentPart>
        </mc:Choice>
        <mc:Fallback xmlns="">
          <p:pic>
            <p:nvPicPr>
              <p:cNvPr id="48" name="墨迹 47"/>
            </p:nvPicPr>
            <p:blipFill>
              <a:blip r:embed="rId93"/>
            </p:blipFill>
            <p:spPr>
              <a:xfrm>
                <a:off x="4651022" y="3225967"/>
                <a:ext cx="158044" cy="280051"/>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4831644" y="3227905"/>
              <a:ext cx="90311" cy="190520"/>
            </p14:xfrm>
          </p:contentPart>
        </mc:Choice>
        <mc:Fallback xmlns="">
          <p:pic>
            <p:nvPicPr>
              <p:cNvPr id="49" name="墨迹 48"/>
            </p:nvPicPr>
            <p:blipFill>
              <a:blip r:embed="rId95"/>
            </p:blipFill>
            <p:spPr>
              <a:xfrm>
                <a:off x="4831644" y="3227905"/>
                <a:ext cx="90311" cy="190520"/>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4927600" y="3299284"/>
              <a:ext cx="82550" cy="290450"/>
            </p14:xfrm>
          </p:contentPart>
        </mc:Choice>
        <mc:Fallback xmlns="">
          <p:pic>
            <p:nvPicPr>
              <p:cNvPr id="50" name="墨迹 49"/>
            </p:nvPicPr>
            <p:blipFill>
              <a:blip r:embed="rId97"/>
            </p:blipFill>
            <p:spPr>
              <a:xfrm>
                <a:off x="4927600" y="3299284"/>
                <a:ext cx="82550" cy="290450"/>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5057422" y="3214687"/>
              <a:ext cx="112889" cy="265071"/>
            </p14:xfrm>
          </p:contentPart>
        </mc:Choice>
        <mc:Fallback xmlns="">
          <p:pic>
            <p:nvPicPr>
              <p:cNvPr id="51" name="墨迹 50"/>
            </p:nvPicPr>
            <p:blipFill>
              <a:blip r:embed="rId99"/>
            </p:blipFill>
            <p:spPr>
              <a:xfrm>
                <a:off x="5057422" y="3214687"/>
                <a:ext cx="112889" cy="265071"/>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5146675" y="3368372"/>
              <a:ext cx="122413" cy="150864"/>
            </p14:xfrm>
          </p:contentPart>
        </mc:Choice>
        <mc:Fallback xmlns="">
          <p:pic>
            <p:nvPicPr>
              <p:cNvPr id="52" name="墨迹 51"/>
            </p:nvPicPr>
            <p:blipFill>
              <a:blip r:embed="rId101"/>
            </p:blipFill>
            <p:spPr>
              <a:xfrm>
                <a:off x="5146675" y="3368372"/>
                <a:ext cx="122413" cy="150864"/>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5232400" y="3025049"/>
              <a:ext cx="95955" cy="246036"/>
            </p14:xfrm>
          </p:contentPart>
        </mc:Choice>
        <mc:Fallback xmlns="">
          <p:pic>
            <p:nvPicPr>
              <p:cNvPr id="53" name="墨迹 52"/>
            </p:nvPicPr>
            <p:blipFill>
              <a:blip r:embed="rId103"/>
            </p:blipFill>
            <p:spPr>
              <a:xfrm>
                <a:off x="5232400" y="3025049"/>
                <a:ext cx="95955" cy="246036"/>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5396088" y="3124450"/>
              <a:ext cx="112889" cy="22559"/>
            </p14:xfrm>
          </p:contentPart>
        </mc:Choice>
        <mc:Fallback xmlns="">
          <p:pic>
            <p:nvPicPr>
              <p:cNvPr id="54" name="墨迹 53"/>
            </p:nvPicPr>
            <p:blipFill>
              <a:blip r:embed="rId105"/>
            </p:blipFill>
            <p:spPr>
              <a:xfrm>
                <a:off x="5396088" y="3124450"/>
                <a:ext cx="112889" cy="22559"/>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5506861" y="3333123"/>
              <a:ext cx="185561" cy="11279"/>
            </p14:xfrm>
          </p:contentPart>
        </mc:Choice>
        <mc:Fallback xmlns="">
          <p:pic>
            <p:nvPicPr>
              <p:cNvPr id="55" name="墨迹 54"/>
            </p:nvPicPr>
            <p:blipFill>
              <a:blip r:embed="rId107"/>
            </p:blipFill>
            <p:spPr>
              <a:xfrm>
                <a:off x="5506861" y="3333123"/>
                <a:ext cx="185561" cy="11279"/>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5582355" y="3249055"/>
              <a:ext cx="33867" cy="306840"/>
            </p14:xfrm>
          </p:contentPart>
        </mc:Choice>
        <mc:Fallback xmlns="">
          <p:pic>
            <p:nvPicPr>
              <p:cNvPr id="56" name="墨迹 55"/>
            </p:nvPicPr>
            <p:blipFill>
              <a:blip r:embed="rId109"/>
            </p:blipFill>
            <p:spPr>
              <a:xfrm>
                <a:off x="5582355" y="3249055"/>
                <a:ext cx="33867" cy="306840"/>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5926666" y="3265445"/>
              <a:ext cx="208844" cy="219952"/>
            </p14:xfrm>
          </p:contentPart>
        </mc:Choice>
        <mc:Fallback xmlns="">
          <p:pic>
            <p:nvPicPr>
              <p:cNvPr id="57" name="墨迹 56"/>
            </p:nvPicPr>
            <p:blipFill>
              <a:blip r:embed="rId111"/>
            </p:blipFill>
            <p:spPr>
              <a:xfrm>
                <a:off x="5926666" y="3265445"/>
                <a:ext cx="208844" cy="219952"/>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6237111" y="3158289"/>
              <a:ext cx="172156" cy="56398"/>
            </p14:xfrm>
          </p:contentPart>
        </mc:Choice>
        <mc:Fallback xmlns="">
          <p:pic>
            <p:nvPicPr>
              <p:cNvPr id="58" name="墨迹 57"/>
            </p:nvPicPr>
            <p:blipFill>
              <a:blip r:embed="rId113"/>
            </p:blipFill>
            <p:spPr>
              <a:xfrm>
                <a:off x="6237111" y="3158289"/>
                <a:ext cx="172156" cy="56398"/>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1995311" y="3822728"/>
              <a:ext cx="64911" cy="229470"/>
            </p14:xfrm>
          </p:contentPart>
        </mc:Choice>
        <mc:Fallback xmlns="">
          <p:pic>
            <p:nvPicPr>
              <p:cNvPr id="59" name="墨迹 58"/>
            </p:nvPicPr>
            <p:blipFill>
              <a:blip r:embed="rId115"/>
            </p:blipFill>
            <p:spPr>
              <a:xfrm>
                <a:off x="1995311" y="3822728"/>
                <a:ext cx="64911" cy="229470"/>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2077155" y="3942222"/>
              <a:ext cx="50800" cy="98696"/>
            </p14:xfrm>
          </p:contentPart>
        </mc:Choice>
        <mc:Fallback xmlns="">
          <p:pic>
            <p:nvPicPr>
              <p:cNvPr id="60" name="墨迹 59"/>
            </p:nvPicPr>
            <p:blipFill>
              <a:blip r:embed="rId117"/>
            </p:blipFill>
            <p:spPr>
              <a:xfrm>
                <a:off x="2077155" y="3942222"/>
                <a:ext cx="50800" cy="98696"/>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2152650" y="3808276"/>
              <a:ext cx="107950" cy="297500"/>
            </p14:xfrm>
          </p:contentPart>
        </mc:Choice>
        <mc:Fallback xmlns="">
          <p:pic>
            <p:nvPicPr>
              <p:cNvPr id="61" name="墨迹 60"/>
            </p:nvPicPr>
            <p:blipFill>
              <a:blip r:embed="rId119"/>
            </p:blipFill>
            <p:spPr>
              <a:xfrm>
                <a:off x="2152650" y="3808276"/>
                <a:ext cx="107950" cy="297500"/>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2317044" y="3835770"/>
              <a:ext cx="127000" cy="250267"/>
            </p14:xfrm>
          </p:contentPart>
        </mc:Choice>
        <mc:Fallback xmlns="">
          <p:pic>
            <p:nvPicPr>
              <p:cNvPr id="62" name="墨迹 61"/>
            </p:nvPicPr>
            <p:blipFill>
              <a:blip r:embed="rId121"/>
            </p:blipFill>
            <p:spPr>
              <a:xfrm>
                <a:off x="2317044" y="3835770"/>
                <a:ext cx="127000" cy="250267"/>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2314222" y="3849870"/>
              <a:ext cx="90311" cy="284105"/>
            </p14:xfrm>
          </p:contentPart>
        </mc:Choice>
        <mc:Fallback xmlns="">
          <p:pic>
            <p:nvPicPr>
              <p:cNvPr id="63" name="墨迹 62"/>
            </p:nvPicPr>
            <p:blipFill>
              <a:blip r:embed="rId123"/>
            </p:blipFill>
            <p:spPr>
              <a:xfrm>
                <a:off x="2314222" y="3849870"/>
                <a:ext cx="90311" cy="284105"/>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2480733" y="3834008"/>
              <a:ext cx="53622" cy="260488"/>
            </p14:xfrm>
          </p:contentPart>
        </mc:Choice>
        <mc:Fallback xmlns="">
          <p:pic>
            <p:nvPicPr>
              <p:cNvPr id="64" name="墨迹 63"/>
            </p:nvPicPr>
            <p:blipFill>
              <a:blip r:embed="rId125"/>
            </p:blipFill>
            <p:spPr>
              <a:xfrm>
                <a:off x="2480733" y="3834008"/>
                <a:ext cx="53622" cy="260488"/>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2579511" y="3919662"/>
              <a:ext cx="77611" cy="157915"/>
            </p14:xfrm>
          </p:contentPart>
        </mc:Choice>
        <mc:Fallback xmlns="">
          <p:pic>
            <p:nvPicPr>
              <p:cNvPr id="65" name="墨迹 64"/>
            </p:nvPicPr>
            <p:blipFill>
              <a:blip r:embed="rId127"/>
            </p:blipFill>
            <p:spPr>
              <a:xfrm>
                <a:off x="2579511" y="3919662"/>
                <a:ext cx="77611" cy="157915"/>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2686755" y="3773027"/>
              <a:ext cx="107245" cy="28199"/>
            </p14:xfrm>
          </p:contentPart>
        </mc:Choice>
        <mc:Fallback xmlns="">
          <p:pic>
            <p:nvPicPr>
              <p:cNvPr id="66" name="墨迹 65"/>
            </p:nvPicPr>
            <p:blipFill>
              <a:blip r:embed="rId129"/>
            </p:blipFill>
            <p:spPr>
              <a:xfrm>
                <a:off x="2686755" y="3773027"/>
                <a:ext cx="107245" cy="28199"/>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2810933" y="3686316"/>
              <a:ext cx="45155" cy="174128"/>
            </p14:xfrm>
          </p:contentPart>
        </mc:Choice>
        <mc:Fallback xmlns="">
          <p:pic>
            <p:nvPicPr>
              <p:cNvPr id="67" name="墨迹 66"/>
            </p:nvPicPr>
            <p:blipFill>
              <a:blip r:embed="rId131"/>
            </p:blipFill>
            <p:spPr>
              <a:xfrm>
                <a:off x="2810933" y="3686316"/>
                <a:ext cx="45155" cy="174128"/>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2867377" y="3818146"/>
              <a:ext cx="36689" cy="53578"/>
            </p14:xfrm>
          </p:contentPart>
        </mc:Choice>
        <mc:Fallback xmlns="">
          <p:pic>
            <p:nvPicPr>
              <p:cNvPr id="68" name="墨迹 67"/>
            </p:nvPicPr>
            <p:blipFill>
              <a:blip r:embed="rId133"/>
            </p:blipFill>
            <p:spPr>
              <a:xfrm>
                <a:off x="2867377" y="3818146"/>
                <a:ext cx="36689" cy="53578"/>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2943577" y="3654592"/>
              <a:ext cx="62971" cy="208672"/>
            </p14:xfrm>
          </p:contentPart>
        </mc:Choice>
        <mc:Fallback xmlns="">
          <p:pic>
            <p:nvPicPr>
              <p:cNvPr id="69" name="墨迹 68"/>
            </p:nvPicPr>
            <p:blipFill>
              <a:blip r:embed="rId135"/>
            </p:blipFill>
            <p:spPr>
              <a:xfrm>
                <a:off x="2943577" y="3654592"/>
                <a:ext cx="62971" cy="208672"/>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3070577" y="3646132"/>
              <a:ext cx="169334" cy="124428"/>
            </p14:xfrm>
          </p:contentPart>
        </mc:Choice>
        <mc:Fallback xmlns="">
          <p:pic>
            <p:nvPicPr>
              <p:cNvPr id="70" name="墨迹 69"/>
            </p:nvPicPr>
            <p:blipFill>
              <a:blip r:embed="rId137"/>
            </p:blipFill>
            <p:spPr>
              <a:xfrm>
                <a:off x="3070577" y="3646132"/>
                <a:ext cx="169334" cy="124428"/>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5260622" y="4229851"/>
              <a:ext cx="316088" cy="321469"/>
            </p14:xfrm>
          </p:contentPart>
        </mc:Choice>
        <mc:Fallback xmlns="">
          <p:pic>
            <p:nvPicPr>
              <p:cNvPr id="71" name="墨迹 70"/>
            </p:nvPicPr>
            <p:blipFill>
              <a:blip r:embed="rId139"/>
            </p:blipFill>
            <p:spPr>
              <a:xfrm>
                <a:off x="5260622" y="4229851"/>
                <a:ext cx="316088" cy="321469"/>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1969029" y="5182978"/>
              <a:ext cx="232304" cy="259431"/>
            </p14:xfrm>
          </p:contentPart>
        </mc:Choice>
        <mc:Fallback xmlns="">
          <p:pic>
            <p:nvPicPr>
              <p:cNvPr id="72" name="墨迹 71"/>
            </p:nvPicPr>
            <p:blipFill>
              <a:blip r:embed="rId141"/>
            </p:blipFill>
            <p:spPr>
              <a:xfrm>
                <a:off x="1969029" y="5182978"/>
                <a:ext cx="232304" cy="259431"/>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2266950" y="5115301"/>
              <a:ext cx="137583" cy="296794"/>
            </p14:xfrm>
          </p:contentPart>
        </mc:Choice>
        <mc:Fallback xmlns="">
          <p:pic>
            <p:nvPicPr>
              <p:cNvPr id="73" name="墨迹 72"/>
            </p:nvPicPr>
            <p:blipFill>
              <a:blip r:embed="rId143"/>
            </p:blipFill>
            <p:spPr>
              <a:xfrm>
                <a:off x="2266950" y="5115301"/>
                <a:ext cx="137583" cy="296794"/>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2295172" y="5118120"/>
              <a:ext cx="304094" cy="576142"/>
            </p14:xfrm>
          </p:contentPart>
        </mc:Choice>
        <mc:Fallback xmlns="">
          <p:pic>
            <p:nvPicPr>
              <p:cNvPr id="74" name="墨迹 73"/>
            </p:nvPicPr>
            <p:blipFill>
              <a:blip r:embed="rId145"/>
            </p:blipFill>
            <p:spPr>
              <a:xfrm>
                <a:off x="2295172" y="5118120"/>
                <a:ext cx="304094" cy="576142"/>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2635955" y="5126580"/>
              <a:ext cx="246239" cy="327109"/>
            </p14:xfrm>
          </p:contentPart>
        </mc:Choice>
        <mc:Fallback xmlns="">
          <p:pic>
            <p:nvPicPr>
              <p:cNvPr id="75" name="墨迹 74"/>
            </p:nvPicPr>
            <p:blipFill>
              <a:blip r:embed="rId147"/>
            </p:blipFill>
            <p:spPr>
              <a:xfrm>
                <a:off x="2635955" y="5126580"/>
                <a:ext cx="246239" cy="327109"/>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3002844" y="5323973"/>
              <a:ext cx="220133" cy="22560"/>
            </p14:xfrm>
          </p:contentPart>
        </mc:Choice>
        <mc:Fallback xmlns="">
          <p:pic>
            <p:nvPicPr>
              <p:cNvPr id="76" name="墨迹 75"/>
            </p:nvPicPr>
            <p:blipFill>
              <a:blip r:embed="rId149"/>
            </p:blipFill>
            <p:spPr>
              <a:xfrm>
                <a:off x="3002844" y="5323973"/>
                <a:ext cx="220133" cy="22560"/>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3110088" y="5188618"/>
              <a:ext cx="28223" cy="276350"/>
            </p14:xfrm>
          </p:contentPart>
        </mc:Choice>
        <mc:Fallback xmlns="">
          <p:pic>
            <p:nvPicPr>
              <p:cNvPr id="77" name="墨迹 76"/>
            </p:nvPicPr>
            <p:blipFill>
              <a:blip r:embed="rId151"/>
            </p:blipFill>
            <p:spPr>
              <a:xfrm>
                <a:off x="3110088" y="5188618"/>
                <a:ext cx="28223" cy="276350"/>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3372555" y="5194258"/>
              <a:ext cx="8467" cy="186113"/>
            </p14:xfrm>
          </p:contentPart>
        </mc:Choice>
        <mc:Fallback xmlns="">
          <p:pic>
            <p:nvPicPr>
              <p:cNvPr id="78" name="墨迹 77"/>
            </p:nvPicPr>
            <p:blipFill>
              <a:blip r:embed="rId153"/>
            </p:blipFill>
            <p:spPr>
              <a:xfrm>
                <a:off x="3372555" y="5194258"/>
                <a:ext cx="8467" cy="186113"/>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3369733" y="5273215"/>
              <a:ext cx="107244" cy="28199"/>
            </p14:xfrm>
          </p:contentPart>
        </mc:Choice>
        <mc:Fallback xmlns="">
          <p:pic>
            <p:nvPicPr>
              <p:cNvPr id="79" name="墨迹 78"/>
            </p:nvPicPr>
            <p:blipFill>
              <a:blip r:embed="rId155"/>
            </p:blipFill>
            <p:spPr>
              <a:xfrm>
                <a:off x="3369733" y="5273215"/>
                <a:ext cx="107244" cy="28199"/>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3476977" y="5158304"/>
              <a:ext cx="28223" cy="261546"/>
            </p14:xfrm>
          </p:contentPart>
        </mc:Choice>
        <mc:Fallback xmlns="">
          <p:pic>
            <p:nvPicPr>
              <p:cNvPr id="80" name="墨迹 79"/>
            </p:nvPicPr>
            <p:blipFill>
              <a:blip r:embed="rId157"/>
            </p:blipFill>
            <p:spPr>
              <a:xfrm>
                <a:off x="3476977" y="5158304"/>
                <a:ext cx="28223" cy="261546"/>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3550355" y="5170289"/>
              <a:ext cx="287867" cy="215722"/>
            </p14:xfrm>
          </p:contentPart>
        </mc:Choice>
        <mc:Fallback xmlns="">
          <p:pic>
            <p:nvPicPr>
              <p:cNvPr id="81" name="墨迹 80"/>
            </p:nvPicPr>
            <p:blipFill>
              <a:blip r:embed="rId159"/>
            </p:blipFill>
            <p:spPr>
              <a:xfrm>
                <a:off x="3550355" y="5170289"/>
                <a:ext cx="287867" cy="215722"/>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3798711" y="5135745"/>
              <a:ext cx="56444" cy="498417"/>
            </p14:xfrm>
          </p:contentPart>
        </mc:Choice>
        <mc:Fallback xmlns="">
          <p:pic>
            <p:nvPicPr>
              <p:cNvPr id="82" name="墨迹 81"/>
            </p:nvPicPr>
            <p:blipFill>
              <a:blip r:embed="rId161"/>
            </p:blipFill>
            <p:spPr>
              <a:xfrm>
                <a:off x="3798711" y="5135745"/>
                <a:ext cx="56444" cy="498417"/>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3903133" y="5208181"/>
              <a:ext cx="158573" cy="200389"/>
            </p14:xfrm>
          </p:contentPart>
        </mc:Choice>
        <mc:Fallback xmlns="">
          <p:pic>
            <p:nvPicPr>
              <p:cNvPr id="83" name="墨迹 82"/>
            </p:nvPicPr>
            <p:blipFill>
              <a:blip r:embed="rId163"/>
            </p:blipFill>
            <p:spPr>
              <a:xfrm>
                <a:off x="3903133" y="5208181"/>
                <a:ext cx="158573" cy="200389"/>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4143727" y="5295774"/>
              <a:ext cx="222250" cy="11280"/>
            </p14:xfrm>
          </p:contentPart>
        </mc:Choice>
        <mc:Fallback xmlns="">
          <p:pic>
            <p:nvPicPr>
              <p:cNvPr id="84" name="墨迹 83"/>
            </p:nvPicPr>
            <p:blipFill>
              <a:blip r:embed="rId165"/>
            </p:blipFill>
            <p:spPr>
              <a:xfrm>
                <a:off x="4143727" y="5295774"/>
                <a:ext cx="222250" cy="11280"/>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4244622" y="5159009"/>
              <a:ext cx="45155" cy="280580"/>
            </p14:xfrm>
          </p:contentPart>
        </mc:Choice>
        <mc:Fallback xmlns="">
          <p:pic>
            <p:nvPicPr>
              <p:cNvPr id="85" name="墨迹 84"/>
            </p:nvPicPr>
            <p:blipFill>
              <a:blip r:embed="rId167"/>
            </p:blipFill>
            <p:spPr>
              <a:xfrm>
                <a:off x="4244622" y="5159009"/>
                <a:ext cx="45155" cy="280580"/>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4477984" y="5173637"/>
              <a:ext cx="110949" cy="206029"/>
            </p14:xfrm>
          </p:contentPart>
        </mc:Choice>
        <mc:Fallback xmlns="">
          <p:pic>
            <p:nvPicPr>
              <p:cNvPr id="86" name="墨迹 85"/>
            </p:nvPicPr>
            <p:blipFill>
              <a:blip r:embed="rId169"/>
            </p:blipFill>
            <p:spPr>
              <a:xfrm>
                <a:off x="4477984" y="5173637"/>
                <a:ext cx="110949" cy="206029"/>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4574822" y="5090626"/>
              <a:ext cx="36689" cy="450480"/>
            </p14:xfrm>
          </p:contentPart>
        </mc:Choice>
        <mc:Fallback xmlns="">
          <p:pic>
            <p:nvPicPr>
              <p:cNvPr id="87" name="墨迹 86"/>
            </p:nvPicPr>
            <p:blipFill>
              <a:blip r:embed="rId171"/>
            </p:blipFill>
            <p:spPr>
              <a:xfrm>
                <a:off x="4574822" y="5090626"/>
                <a:ext cx="36689" cy="450480"/>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4639733" y="5247307"/>
              <a:ext cx="297039" cy="149984"/>
            </p14:xfrm>
          </p:contentPart>
        </mc:Choice>
        <mc:Fallback xmlns="">
          <p:pic>
            <p:nvPicPr>
              <p:cNvPr id="88" name="墨迹 87"/>
            </p:nvPicPr>
            <p:blipFill>
              <a:blip r:embed="rId173"/>
            </p:blipFill>
            <p:spPr>
              <a:xfrm>
                <a:off x="4639733" y="5247307"/>
                <a:ext cx="297039" cy="149984"/>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5065888" y="5261935"/>
              <a:ext cx="293512" cy="28199"/>
            </p14:xfrm>
          </p:contentPart>
        </mc:Choice>
        <mc:Fallback xmlns="">
          <p:pic>
            <p:nvPicPr>
              <p:cNvPr id="89" name="墨迹 88"/>
            </p:nvPicPr>
            <p:blipFill>
              <a:blip r:embed="rId175"/>
            </p:blipFill>
            <p:spPr>
              <a:xfrm>
                <a:off x="5065888" y="5261935"/>
                <a:ext cx="293512" cy="28199"/>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5031845" y="5352172"/>
              <a:ext cx="304977" cy="16919"/>
            </p14:xfrm>
          </p:contentPart>
        </mc:Choice>
        <mc:Fallback xmlns="">
          <p:pic>
            <p:nvPicPr>
              <p:cNvPr id="90" name="墨迹 89"/>
            </p:nvPicPr>
            <p:blipFill>
              <a:blip r:embed="rId177"/>
            </p:blipFill>
            <p:spPr>
              <a:xfrm>
                <a:off x="5031845" y="5352172"/>
                <a:ext cx="304977" cy="16919"/>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5451122" y="5147553"/>
              <a:ext cx="230011" cy="244098"/>
            </p14:xfrm>
          </p:contentPart>
        </mc:Choice>
        <mc:Fallback xmlns="">
          <p:pic>
            <p:nvPicPr>
              <p:cNvPr id="91" name="墨迹 90"/>
            </p:nvPicPr>
            <p:blipFill>
              <a:blip r:embed="rId179"/>
            </p:blipFill>
            <p:spPr>
              <a:xfrm>
                <a:off x="5451122" y="5147553"/>
                <a:ext cx="230011" cy="244098"/>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5659261" y="5081462"/>
              <a:ext cx="172156" cy="323584"/>
            </p14:xfrm>
          </p:contentPart>
        </mc:Choice>
        <mc:Fallback xmlns="">
          <p:pic>
            <p:nvPicPr>
              <p:cNvPr id="92" name="墨迹 91"/>
            </p:nvPicPr>
            <p:blipFill>
              <a:blip r:embed="rId181"/>
            </p:blipFill>
            <p:spPr>
              <a:xfrm>
                <a:off x="5659261" y="5081462"/>
                <a:ext cx="172156" cy="323584"/>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5734755" y="5098381"/>
              <a:ext cx="245534" cy="601168"/>
            </p14:xfrm>
          </p:contentPart>
        </mc:Choice>
        <mc:Fallback xmlns="">
          <p:pic>
            <p:nvPicPr>
              <p:cNvPr id="93" name="墨迹 92"/>
            </p:nvPicPr>
            <p:blipFill>
              <a:blip r:embed="rId183"/>
            </p:blipFill>
            <p:spPr>
              <a:xfrm>
                <a:off x="5734755" y="5098381"/>
                <a:ext cx="245534" cy="601168"/>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6045200" y="5256296"/>
              <a:ext cx="172155" cy="19739"/>
            </p14:xfrm>
          </p:contentPart>
        </mc:Choice>
        <mc:Fallback xmlns="">
          <p:pic>
            <p:nvPicPr>
              <p:cNvPr id="94" name="墨迹 93"/>
            </p:nvPicPr>
            <p:blipFill>
              <a:blip r:embed="rId185"/>
            </p:blipFill>
            <p:spPr>
              <a:xfrm>
                <a:off x="6045200" y="5256296"/>
                <a:ext cx="172155" cy="19739"/>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6090355" y="5128519"/>
              <a:ext cx="62089" cy="305430"/>
            </p14:xfrm>
          </p:contentPart>
        </mc:Choice>
        <mc:Fallback xmlns="">
          <p:pic>
            <p:nvPicPr>
              <p:cNvPr id="95" name="墨迹 94"/>
            </p:nvPicPr>
            <p:blipFill>
              <a:blip r:embed="rId187"/>
            </p:blipFill>
            <p:spPr>
              <a:xfrm>
                <a:off x="6090355" y="5128519"/>
                <a:ext cx="62089" cy="305430"/>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6400800" y="5142266"/>
              <a:ext cx="28222" cy="207086"/>
            </p14:xfrm>
          </p:contentPart>
        </mc:Choice>
        <mc:Fallback xmlns="">
          <p:pic>
            <p:nvPicPr>
              <p:cNvPr id="96" name="墨迹 95"/>
            </p:nvPicPr>
            <p:blipFill>
              <a:blip r:embed="rId189"/>
            </p:blipFill>
            <p:spPr>
              <a:xfrm>
                <a:off x="6400800" y="5142266"/>
                <a:ext cx="28222" cy="207086"/>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6400800" y="5239376"/>
              <a:ext cx="129822" cy="39479"/>
            </p14:xfrm>
          </p:contentPart>
        </mc:Choice>
        <mc:Fallback xmlns="">
          <p:pic>
            <p:nvPicPr>
              <p:cNvPr id="97" name="墨迹 96"/>
            </p:nvPicPr>
            <p:blipFill>
              <a:blip r:embed="rId191"/>
            </p:blipFill>
            <p:spPr>
              <a:xfrm>
                <a:off x="6400800" y="5239376"/>
                <a:ext cx="129822" cy="39479"/>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6508044" y="5129400"/>
              <a:ext cx="67733" cy="262251"/>
            </p14:xfrm>
          </p:contentPart>
        </mc:Choice>
        <mc:Fallback xmlns="">
          <p:pic>
            <p:nvPicPr>
              <p:cNvPr id="98" name="墨迹 97"/>
            </p:nvPicPr>
            <p:blipFill>
              <a:blip r:embed="rId193"/>
            </p:blipFill>
            <p:spPr>
              <a:xfrm>
                <a:off x="6508044" y="5129400"/>
                <a:ext cx="67733" cy="262251"/>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6567311" y="5179277"/>
              <a:ext cx="581378" cy="206734"/>
            </p14:xfrm>
          </p:contentPart>
        </mc:Choice>
        <mc:Fallback xmlns="">
          <p:pic>
            <p:nvPicPr>
              <p:cNvPr id="99" name="墨迹 98"/>
            </p:nvPicPr>
            <p:blipFill>
              <a:blip r:embed="rId195"/>
            </p:blipFill>
            <p:spPr>
              <a:xfrm>
                <a:off x="6567311" y="5179277"/>
                <a:ext cx="581378" cy="206734"/>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7112000" y="5113186"/>
              <a:ext cx="90311" cy="523797"/>
            </p14:xfrm>
          </p:contentPart>
        </mc:Choice>
        <mc:Fallback xmlns="">
          <p:pic>
            <p:nvPicPr>
              <p:cNvPr id="100" name="墨迹 99"/>
            </p:nvPicPr>
            <p:blipFill>
              <a:blip r:embed="rId197"/>
            </p:blipFill>
            <p:spPr>
              <a:xfrm>
                <a:off x="7112000" y="5113186"/>
                <a:ext cx="90311" cy="523797"/>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7294915" y="5233736"/>
              <a:ext cx="221191" cy="21150"/>
            </p14:xfrm>
          </p:contentPart>
        </mc:Choice>
        <mc:Fallback xmlns="">
          <p:pic>
            <p:nvPicPr>
              <p:cNvPr id="101" name="墨迹 100"/>
            </p:nvPicPr>
            <p:blipFill>
              <a:blip r:embed="rId199"/>
            </p:blipFill>
            <p:spPr>
              <a:xfrm>
                <a:off x="7294915" y="5233736"/>
                <a:ext cx="221191" cy="21150"/>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7391400" y="5143500"/>
              <a:ext cx="36688" cy="242511"/>
            </p14:xfrm>
          </p:contentPart>
        </mc:Choice>
        <mc:Fallback xmlns="">
          <p:pic>
            <p:nvPicPr>
              <p:cNvPr id="102" name="墨迹 101"/>
            </p:nvPicPr>
            <p:blipFill>
              <a:blip r:embed="rId201"/>
            </p:blipFill>
            <p:spPr>
              <a:xfrm>
                <a:off x="7391400" y="5143500"/>
                <a:ext cx="36688" cy="242511"/>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7555088" y="5126580"/>
              <a:ext cx="431800" cy="245861"/>
            </p14:xfrm>
          </p:contentPart>
        </mc:Choice>
        <mc:Fallback xmlns="">
          <p:pic>
            <p:nvPicPr>
              <p:cNvPr id="103" name="墨迹 102"/>
            </p:nvPicPr>
            <p:blipFill>
              <a:blip r:embed="rId203"/>
            </p:blipFill>
            <p:spPr>
              <a:xfrm>
                <a:off x="7555088" y="5126580"/>
                <a:ext cx="431800" cy="245861"/>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7964311" y="5138212"/>
              <a:ext cx="39511" cy="256611"/>
            </p14:xfrm>
          </p:contentPart>
        </mc:Choice>
        <mc:Fallback xmlns="">
          <p:pic>
            <p:nvPicPr>
              <p:cNvPr id="104" name="墨迹 103"/>
            </p:nvPicPr>
            <p:blipFill>
              <a:blip r:embed="rId205"/>
            </p:blipFill>
            <p:spPr>
              <a:xfrm>
                <a:off x="7964311" y="5138212"/>
                <a:ext cx="39511" cy="256611"/>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8084784" y="5096971"/>
              <a:ext cx="257704" cy="300320"/>
            </p14:xfrm>
          </p:contentPart>
        </mc:Choice>
        <mc:Fallback xmlns="">
          <p:pic>
            <p:nvPicPr>
              <p:cNvPr id="105" name="墨迹 104"/>
            </p:nvPicPr>
            <p:blipFill>
              <a:blip r:embed="rId207"/>
            </p:blipFill>
            <p:spPr>
              <a:xfrm>
                <a:off x="8084784" y="5096971"/>
                <a:ext cx="257704" cy="300320"/>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4065411" y="5553795"/>
              <a:ext cx="373944" cy="394787"/>
            </p14:xfrm>
          </p:contentPart>
        </mc:Choice>
        <mc:Fallback xmlns="">
          <p:pic>
            <p:nvPicPr>
              <p:cNvPr id="106" name="墨迹 105"/>
            </p:nvPicPr>
            <p:blipFill>
              <a:blip r:embed="rId209"/>
            </p:blipFill>
            <p:spPr>
              <a:xfrm>
                <a:off x="4065411" y="5553795"/>
                <a:ext cx="373944" cy="394787"/>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4459111" y="5596622"/>
              <a:ext cx="364066" cy="361124"/>
            </p14:xfrm>
          </p:contentPart>
        </mc:Choice>
        <mc:Fallback xmlns="">
          <p:pic>
            <p:nvPicPr>
              <p:cNvPr id="107" name="墨迹 106"/>
            </p:nvPicPr>
            <p:blipFill>
              <a:blip r:embed="rId211"/>
            </p:blipFill>
            <p:spPr>
              <a:xfrm>
                <a:off x="4459111" y="5596622"/>
                <a:ext cx="364066" cy="361124"/>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4978400" y="5801594"/>
              <a:ext cx="360" cy="7402"/>
            </p14:xfrm>
          </p:contentPart>
        </mc:Choice>
        <mc:Fallback xmlns="">
          <p:pic>
            <p:nvPicPr>
              <p:cNvPr id="108" name="墨迹 107"/>
            </p:nvPicPr>
            <p:blipFill>
              <a:blip r:embed="rId213"/>
            </p:blipFill>
            <p:spPr>
              <a:xfrm>
                <a:off x="4978400" y="5801594"/>
                <a:ext cx="360" cy="7402"/>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6868406" y="1158626"/>
              <a:ext cx="57326" cy="31372"/>
            </p14:xfrm>
          </p:contentPart>
        </mc:Choice>
        <mc:Fallback xmlns="">
          <p:pic>
            <p:nvPicPr>
              <p:cNvPr id="109" name="墨迹 108"/>
            </p:nvPicPr>
            <p:blipFill>
              <a:blip r:embed="rId215"/>
            </p:blipFill>
            <p:spPr>
              <a:xfrm>
                <a:off x="6868406" y="1158626"/>
                <a:ext cx="57326" cy="31372"/>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1785761" y="1491727"/>
              <a:ext cx="209550" cy="31019"/>
            </p14:xfrm>
          </p:contentPart>
        </mc:Choice>
        <mc:Fallback xmlns="">
          <p:pic>
            <p:nvPicPr>
              <p:cNvPr id="110" name="墨迹 109"/>
            </p:nvPicPr>
            <p:blipFill>
              <a:blip r:embed="rId217"/>
            </p:blipFill>
            <p:spPr>
              <a:xfrm>
                <a:off x="1785761" y="1491727"/>
                <a:ext cx="209550" cy="31019"/>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1890888" y="1434448"/>
              <a:ext cx="22578" cy="184175"/>
            </p14:xfrm>
          </p:contentPart>
        </mc:Choice>
        <mc:Fallback xmlns="">
          <p:pic>
            <p:nvPicPr>
              <p:cNvPr id="111" name="墨迹 110"/>
            </p:nvPicPr>
            <p:blipFill>
              <a:blip r:embed="rId219"/>
            </p:blipFill>
            <p:spPr>
              <a:xfrm>
                <a:off x="1890888" y="1434448"/>
                <a:ext cx="22578" cy="184175"/>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2003777" y="1378755"/>
              <a:ext cx="127353" cy="284986"/>
            </p14:xfrm>
          </p:contentPart>
        </mc:Choice>
        <mc:Fallback xmlns="">
          <p:pic>
            <p:nvPicPr>
              <p:cNvPr id="112" name="墨迹 111"/>
            </p:nvPicPr>
            <p:blipFill>
              <a:blip r:embed="rId221"/>
            </p:blipFill>
            <p:spPr>
              <a:xfrm>
                <a:off x="2003777" y="1378755"/>
                <a:ext cx="127353" cy="284986"/>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4401255" y="1435329"/>
              <a:ext cx="162278" cy="31019"/>
            </p14:xfrm>
          </p:contentPart>
        </mc:Choice>
        <mc:Fallback xmlns="">
          <p:pic>
            <p:nvPicPr>
              <p:cNvPr id="113" name="墨迹 112"/>
            </p:nvPicPr>
            <p:blipFill>
              <a:blip r:embed="rId223"/>
            </p:blipFill>
            <p:spPr>
              <a:xfrm>
                <a:off x="4401255" y="1435329"/>
                <a:ext cx="162278" cy="31019"/>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4476044" y="1393031"/>
              <a:ext cx="16933" cy="115616"/>
            </p14:xfrm>
          </p:contentPart>
        </mc:Choice>
        <mc:Fallback xmlns="">
          <p:pic>
            <p:nvPicPr>
              <p:cNvPr id="114" name="墨迹 113"/>
            </p:nvPicPr>
            <p:blipFill>
              <a:blip r:embed="rId225"/>
            </p:blipFill>
            <p:spPr>
              <a:xfrm>
                <a:off x="4476044" y="1393031"/>
                <a:ext cx="16933" cy="115616"/>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4549422" y="1387391"/>
              <a:ext cx="121355" cy="103103"/>
            </p14:xfrm>
          </p:contentPart>
        </mc:Choice>
        <mc:Fallback xmlns="">
          <p:pic>
            <p:nvPicPr>
              <p:cNvPr id="115" name="墨迹 114"/>
            </p:nvPicPr>
            <p:blipFill>
              <a:blip r:embed="rId227"/>
            </p:blipFill>
            <p:spPr>
              <a:xfrm>
                <a:off x="4549422" y="1387391"/>
                <a:ext cx="121355" cy="103103"/>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3296355" y="1517106"/>
              <a:ext cx="110067" cy="28199"/>
            </p14:xfrm>
          </p:contentPart>
        </mc:Choice>
        <mc:Fallback xmlns="">
          <p:pic>
            <p:nvPicPr>
              <p:cNvPr id="116" name="墨迹 115"/>
            </p:nvPicPr>
            <p:blipFill>
              <a:blip r:embed="rId229"/>
            </p:blipFill>
            <p:spPr>
              <a:xfrm>
                <a:off x="3296355" y="1517106"/>
                <a:ext cx="110067" cy="28199"/>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3431822" y="1426870"/>
              <a:ext cx="186266" cy="124075"/>
            </p14:xfrm>
          </p:contentPart>
        </mc:Choice>
        <mc:Fallback xmlns="">
          <p:pic>
            <p:nvPicPr>
              <p:cNvPr id="117" name="墨迹 116"/>
            </p:nvPicPr>
            <p:blipFill>
              <a:blip r:embed="rId231"/>
            </p:blipFill>
            <p:spPr>
              <a:xfrm>
                <a:off x="3431822" y="1426870"/>
                <a:ext cx="186266" cy="124075"/>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5398734" y="1435329"/>
              <a:ext cx="93310" cy="102927"/>
            </p14:xfrm>
          </p:contentPart>
        </mc:Choice>
        <mc:Fallback xmlns="">
          <p:pic>
            <p:nvPicPr>
              <p:cNvPr id="118" name="墨迹 117"/>
            </p:nvPicPr>
            <p:blipFill>
              <a:blip r:embed="rId233"/>
            </p:blipFill>
            <p:spPr>
              <a:xfrm>
                <a:off x="5398734" y="1435329"/>
                <a:ext cx="93310" cy="102927"/>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3570111" y="958766"/>
              <a:ext cx="14111" cy="394081"/>
            </p14:xfrm>
          </p:contentPart>
        </mc:Choice>
        <mc:Fallback xmlns="">
          <p:pic>
            <p:nvPicPr>
              <p:cNvPr id="119" name="墨迹 118"/>
            </p:nvPicPr>
            <p:blipFill>
              <a:blip r:embed="rId235"/>
            </p:blipFill>
            <p:spPr>
              <a:xfrm>
                <a:off x="3570111" y="958766"/>
                <a:ext cx="14111" cy="394081"/>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3491088" y="925103"/>
              <a:ext cx="76200" cy="174658"/>
            </p14:xfrm>
          </p:contentPart>
        </mc:Choice>
        <mc:Fallback xmlns="">
          <p:pic>
            <p:nvPicPr>
              <p:cNvPr id="120" name="墨迹 119"/>
            </p:nvPicPr>
            <p:blipFill>
              <a:blip r:embed="rId237"/>
            </p:blipFill>
            <p:spPr>
              <a:xfrm>
                <a:off x="3491088" y="925103"/>
                <a:ext cx="76200" cy="174658"/>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3589866" y="970046"/>
              <a:ext cx="112889" cy="93056"/>
            </p14:xfrm>
          </p:contentPart>
        </mc:Choice>
        <mc:Fallback xmlns="">
          <p:pic>
            <p:nvPicPr>
              <p:cNvPr id="121" name="墨迹 120"/>
            </p:nvPicPr>
            <p:blipFill>
              <a:blip r:embed="rId239"/>
            </p:blipFill>
            <p:spPr>
              <a:xfrm>
                <a:off x="3589866" y="970046"/>
                <a:ext cx="112889" cy="93056"/>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3747911" y="1127960"/>
              <a:ext cx="299155" cy="211669"/>
            </p14:xfrm>
          </p:contentPart>
        </mc:Choice>
        <mc:Fallback xmlns="">
          <p:pic>
            <p:nvPicPr>
              <p:cNvPr id="122" name="墨迹 121"/>
            </p:nvPicPr>
            <p:blipFill>
              <a:blip r:embed="rId241"/>
            </p:blipFill>
            <p:spPr>
              <a:xfrm>
                <a:off x="3747911" y="1127960"/>
                <a:ext cx="299155" cy="211669"/>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2173111" y="955946"/>
              <a:ext cx="19755" cy="420165"/>
            </p14:xfrm>
          </p:contentPart>
        </mc:Choice>
        <mc:Fallback xmlns="">
          <p:pic>
            <p:nvPicPr>
              <p:cNvPr id="123" name="墨迹 122"/>
            </p:nvPicPr>
            <p:blipFill>
              <a:blip r:embed="rId243"/>
            </p:blipFill>
            <p:spPr>
              <a:xfrm>
                <a:off x="2173111" y="955946"/>
                <a:ext cx="19755" cy="420165"/>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2118606" y="1173078"/>
              <a:ext cx="218194" cy="279347"/>
            </p14:xfrm>
          </p:contentPart>
        </mc:Choice>
        <mc:Fallback xmlns="">
          <p:pic>
            <p:nvPicPr>
              <p:cNvPr id="124" name="墨迹 123"/>
            </p:nvPicPr>
            <p:blipFill>
              <a:blip r:embed="rId245"/>
            </p:blipFill>
            <p:spPr>
              <a:xfrm>
                <a:off x="2118606" y="1173078"/>
                <a:ext cx="218194" cy="279347"/>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2370666" y="1110336"/>
              <a:ext cx="25400" cy="254496"/>
            </p14:xfrm>
          </p:contentPart>
        </mc:Choice>
        <mc:Fallback xmlns="">
          <p:pic>
            <p:nvPicPr>
              <p:cNvPr id="125" name="墨迹 124"/>
            </p:nvPicPr>
            <p:blipFill>
              <a:blip r:embed="rId247"/>
            </p:blipFill>
            <p:spPr>
              <a:xfrm>
                <a:off x="2370666" y="1110336"/>
                <a:ext cx="25400" cy="254496"/>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2483555" y="1111041"/>
              <a:ext cx="124178" cy="231937"/>
            </p14:xfrm>
          </p:contentPart>
        </mc:Choice>
        <mc:Fallback xmlns="">
          <p:pic>
            <p:nvPicPr>
              <p:cNvPr id="126" name="墨迹 125"/>
            </p:nvPicPr>
            <p:blipFill>
              <a:blip r:embed="rId249"/>
            </p:blipFill>
            <p:spPr>
              <a:xfrm>
                <a:off x="2483555" y="1111041"/>
                <a:ext cx="124178" cy="231937"/>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2477911" y="1164619"/>
              <a:ext cx="135466" cy="174834"/>
            </p14:xfrm>
          </p:contentPart>
        </mc:Choice>
        <mc:Fallback xmlns="">
          <p:pic>
            <p:nvPicPr>
              <p:cNvPr id="127" name="墨迹 126"/>
            </p:nvPicPr>
            <p:blipFill>
              <a:blip r:embed="rId251"/>
            </p:blipFill>
            <p:spPr>
              <a:xfrm>
                <a:off x="2477911" y="1164619"/>
                <a:ext cx="135466" cy="174834"/>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2664177" y="1054643"/>
              <a:ext cx="231423" cy="200389"/>
            </p14:xfrm>
          </p:contentPart>
        </mc:Choice>
        <mc:Fallback xmlns="">
          <p:pic>
            <p:nvPicPr>
              <p:cNvPr id="128" name="墨迹 127"/>
            </p:nvPicPr>
            <p:blipFill>
              <a:blip r:embed="rId253"/>
            </p:blipFill>
            <p:spPr>
              <a:xfrm>
                <a:off x="2664177" y="1054643"/>
                <a:ext cx="231423" cy="200389"/>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1371600" y="1691940"/>
              <a:ext cx="488244" cy="355308"/>
            </p14:xfrm>
          </p:contentPart>
        </mc:Choice>
        <mc:Fallback xmlns="">
          <p:pic>
            <p:nvPicPr>
              <p:cNvPr id="129" name="墨迹 128"/>
            </p:nvPicPr>
            <p:blipFill>
              <a:blip r:embed="rId255"/>
            </p:blipFill>
            <p:spPr>
              <a:xfrm>
                <a:off x="1371600" y="1691940"/>
                <a:ext cx="488244" cy="355308"/>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8730544" y="119845"/>
              <a:ext cx="40922" cy="77548"/>
            </p14:xfrm>
          </p:contentPart>
        </mc:Choice>
        <mc:Fallback xmlns="">
          <p:pic>
            <p:nvPicPr>
              <p:cNvPr id="130" name="墨迹 129"/>
            </p:nvPicPr>
            <p:blipFill>
              <a:blip r:embed="rId257"/>
            </p:blipFill>
            <p:spPr>
              <a:xfrm>
                <a:off x="8730544" y="119845"/>
                <a:ext cx="40922" cy="77548"/>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6659209" y="1017984"/>
              <a:ext cx="639057" cy="59218"/>
            </p14:xfrm>
          </p:contentPart>
        </mc:Choice>
        <mc:Fallback xmlns="">
          <p:pic>
            <p:nvPicPr>
              <p:cNvPr id="131" name="墨迹 130"/>
            </p:nvPicPr>
            <p:blipFill>
              <a:blip r:embed="rId259"/>
            </p:blipFill>
            <p:spPr>
              <a:xfrm>
                <a:off x="6659209" y="1017984"/>
                <a:ext cx="639057" cy="59218"/>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7279216" y="635887"/>
              <a:ext cx="236361" cy="313009"/>
            </p14:xfrm>
          </p:contentPart>
        </mc:Choice>
        <mc:Fallback xmlns="">
          <p:pic>
            <p:nvPicPr>
              <p:cNvPr id="132" name="墨迹 131"/>
            </p:nvPicPr>
            <p:blipFill>
              <a:blip r:embed="rId261"/>
            </p:blipFill>
            <p:spPr>
              <a:xfrm>
                <a:off x="7279216" y="635887"/>
                <a:ext cx="236361" cy="313009"/>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7306556" y="823411"/>
              <a:ext cx="134409" cy="558340"/>
            </p14:xfrm>
          </p:contentPart>
        </mc:Choice>
        <mc:Fallback xmlns="">
          <p:pic>
            <p:nvPicPr>
              <p:cNvPr id="133" name="墨迹 132"/>
            </p:nvPicPr>
            <p:blipFill>
              <a:blip r:embed="rId263"/>
            </p:blipFill>
            <p:spPr>
              <a:xfrm>
                <a:off x="7306556" y="823411"/>
                <a:ext cx="134409" cy="558340"/>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7509227" y="726829"/>
              <a:ext cx="65617" cy="227002"/>
            </p14:xfrm>
          </p:contentPart>
        </mc:Choice>
        <mc:Fallback xmlns="">
          <p:pic>
            <p:nvPicPr>
              <p:cNvPr id="134" name="墨迹 133"/>
            </p:nvPicPr>
            <p:blipFill>
              <a:blip r:embed="rId265"/>
            </p:blipFill>
            <p:spPr>
              <a:xfrm>
                <a:off x="7509227" y="726829"/>
                <a:ext cx="65617" cy="227002"/>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7500055" y="767013"/>
              <a:ext cx="106187" cy="272120"/>
            </p14:xfrm>
          </p:contentPart>
        </mc:Choice>
        <mc:Fallback xmlns="">
          <p:pic>
            <p:nvPicPr>
              <p:cNvPr id="135" name="墨迹 134"/>
            </p:nvPicPr>
            <p:blipFill>
              <a:blip r:embed="rId267"/>
            </p:blipFill>
            <p:spPr>
              <a:xfrm>
                <a:off x="7500055" y="767013"/>
                <a:ext cx="106187" cy="272120"/>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7563555" y="874169"/>
              <a:ext cx="118534" cy="78957"/>
            </p14:xfrm>
          </p:contentPart>
        </mc:Choice>
        <mc:Fallback xmlns="">
          <p:pic>
            <p:nvPicPr>
              <p:cNvPr id="136" name="墨迹 135"/>
            </p:nvPicPr>
            <p:blipFill>
              <a:blip r:embed="rId269"/>
            </p:blipFill>
            <p:spPr>
              <a:xfrm>
                <a:off x="7563555" y="874169"/>
                <a:ext cx="118534" cy="78957"/>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7627055" y="802790"/>
              <a:ext cx="60678" cy="193516"/>
            </p14:xfrm>
          </p:contentPart>
        </mc:Choice>
        <mc:Fallback xmlns="">
          <p:pic>
            <p:nvPicPr>
              <p:cNvPr id="137" name="墨迹 136"/>
            </p:nvPicPr>
            <p:blipFill>
              <a:blip r:embed="rId271"/>
            </p:blipFill>
            <p:spPr>
              <a:xfrm>
                <a:off x="7627055" y="802790"/>
                <a:ext cx="60678" cy="193516"/>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7679266" y="631657"/>
              <a:ext cx="242711" cy="242512"/>
            </p14:xfrm>
          </p:contentPart>
        </mc:Choice>
        <mc:Fallback xmlns="">
          <p:pic>
            <p:nvPicPr>
              <p:cNvPr id="138" name="墨迹 137"/>
            </p:nvPicPr>
            <p:blipFill>
              <a:blip r:embed="rId273"/>
            </p:blipFill>
            <p:spPr>
              <a:xfrm>
                <a:off x="7679266" y="631657"/>
                <a:ext cx="242711" cy="242512"/>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7958666" y="601696"/>
              <a:ext cx="39511" cy="433207"/>
            </p14:xfrm>
          </p:contentPart>
        </mc:Choice>
        <mc:Fallback xmlns="">
          <p:pic>
            <p:nvPicPr>
              <p:cNvPr id="139" name="墨迹 138"/>
            </p:nvPicPr>
            <p:blipFill>
              <a:blip r:embed="rId275"/>
            </p:blipFill>
            <p:spPr>
              <a:xfrm>
                <a:off x="7958666" y="601696"/>
                <a:ext cx="39511" cy="433207"/>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8080022" y="1060282"/>
              <a:ext cx="36688" cy="8460"/>
            </p14:xfrm>
          </p:contentPart>
        </mc:Choice>
        <mc:Fallback xmlns="">
          <p:pic>
            <p:nvPicPr>
              <p:cNvPr id="140" name="墨迹 139"/>
            </p:nvPicPr>
            <p:blipFill>
              <a:blip r:embed="rId277"/>
            </p:blipFill>
            <p:spPr>
              <a:xfrm>
                <a:off x="8080022" y="1060282"/>
                <a:ext cx="36688" cy="8460"/>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8002234" y="1088481"/>
              <a:ext cx="357188" cy="20621"/>
            </p14:xfrm>
          </p:contentPart>
        </mc:Choice>
        <mc:Fallback xmlns="">
          <p:pic>
            <p:nvPicPr>
              <p:cNvPr id="141" name="墨迹 140"/>
            </p:nvPicPr>
            <p:blipFill>
              <a:blip r:embed="rId279"/>
            </p:blipFill>
            <p:spPr>
              <a:xfrm>
                <a:off x="8002234" y="1088481"/>
                <a:ext cx="357188" cy="20621"/>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8366477" y="684354"/>
              <a:ext cx="246945" cy="303316"/>
            </p14:xfrm>
          </p:contentPart>
        </mc:Choice>
        <mc:Fallback xmlns="">
          <p:pic>
            <p:nvPicPr>
              <p:cNvPr id="142" name="墨迹 141"/>
            </p:nvPicPr>
            <p:blipFill>
              <a:blip r:embed="rId281"/>
            </p:blipFill>
            <p:spPr>
              <a:xfrm>
                <a:off x="8366477" y="684354"/>
                <a:ext cx="246945" cy="303316"/>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8647288" y="580899"/>
              <a:ext cx="45156" cy="104337"/>
            </p14:xfrm>
          </p:contentPart>
        </mc:Choice>
        <mc:Fallback xmlns="">
          <p:pic>
            <p:nvPicPr>
              <p:cNvPr id="143" name="墨迹 142"/>
            </p:nvPicPr>
            <p:blipFill>
              <a:blip r:embed="rId283"/>
            </p:blipFill>
            <p:spPr>
              <a:xfrm>
                <a:off x="8647288" y="580899"/>
                <a:ext cx="45156" cy="104337"/>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8573911" y="710615"/>
              <a:ext cx="211666" cy="203033"/>
            </p14:xfrm>
          </p:contentPart>
        </mc:Choice>
        <mc:Fallback xmlns="">
          <p:pic>
            <p:nvPicPr>
              <p:cNvPr id="144" name="墨迹 143"/>
            </p:nvPicPr>
            <p:blipFill>
              <a:blip r:embed="rId285"/>
            </p:blipFill>
            <p:spPr>
              <a:xfrm>
                <a:off x="8573911" y="710615"/>
                <a:ext cx="211666" cy="203033"/>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8703733" y="527321"/>
              <a:ext cx="276578" cy="597819"/>
            </p14:xfrm>
          </p:contentPart>
        </mc:Choice>
        <mc:Fallback xmlns="">
          <p:pic>
            <p:nvPicPr>
              <p:cNvPr id="145" name="墨迹 144"/>
            </p:nvPicPr>
            <p:blipFill>
              <a:blip r:embed="rId287"/>
            </p:blipFill>
            <p:spPr>
              <a:xfrm>
                <a:off x="8703733" y="527321"/>
                <a:ext cx="276578" cy="597819"/>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7770636" y="2267200"/>
              <a:ext cx="86431" cy="406066"/>
            </p14:xfrm>
          </p:contentPart>
        </mc:Choice>
        <mc:Fallback xmlns="">
          <p:pic>
            <p:nvPicPr>
              <p:cNvPr id="146" name="墨迹 145"/>
            </p:nvPicPr>
            <p:blipFill>
              <a:blip r:embed="rId289"/>
            </p:blipFill>
            <p:spPr>
              <a:xfrm>
                <a:off x="7770636" y="2267200"/>
                <a:ext cx="86431" cy="406066"/>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7924800" y="2175201"/>
              <a:ext cx="71966" cy="303844"/>
            </p14:xfrm>
          </p:contentPart>
        </mc:Choice>
        <mc:Fallback xmlns="">
          <p:pic>
            <p:nvPicPr>
              <p:cNvPr id="147" name="墨迹 146"/>
            </p:nvPicPr>
            <p:blipFill>
              <a:blip r:embed="rId291"/>
            </p:blipFill>
            <p:spPr>
              <a:xfrm>
                <a:off x="7924800" y="2175201"/>
                <a:ext cx="71966" cy="303844"/>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8032044" y="2274779"/>
              <a:ext cx="109361" cy="201094"/>
            </p14:xfrm>
          </p:contentPart>
        </mc:Choice>
        <mc:Fallback xmlns="">
          <p:pic>
            <p:nvPicPr>
              <p:cNvPr id="148" name="墨迹 147"/>
            </p:nvPicPr>
            <p:blipFill>
              <a:blip r:embed="rId293"/>
            </p:blipFill>
            <p:spPr>
              <a:xfrm>
                <a:off x="8032044" y="2274779"/>
                <a:ext cx="109361" cy="201094"/>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8161866" y="2278480"/>
              <a:ext cx="84666" cy="150159"/>
            </p14:xfrm>
          </p:contentPart>
        </mc:Choice>
        <mc:Fallback xmlns="">
          <p:pic>
            <p:nvPicPr>
              <p:cNvPr id="149" name="墨迹 148"/>
            </p:nvPicPr>
            <p:blipFill>
              <a:blip r:embed="rId295"/>
            </p:blipFill>
            <p:spPr>
              <a:xfrm>
                <a:off x="8161866" y="2278480"/>
                <a:ext cx="84666" cy="150159"/>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8252177" y="2340518"/>
              <a:ext cx="107245" cy="73317"/>
            </p14:xfrm>
          </p:contentPart>
        </mc:Choice>
        <mc:Fallback xmlns="">
          <p:pic>
            <p:nvPicPr>
              <p:cNvPr id="150" name="墨迹 149"/>
            </p:nvPicPr>
            <p:blipFill>
              <a:blip r:embed="rId297"/>
            </p:blipFill>
            <p:spPr>
              <a:xfrm>
                <a:off x="8252177" y="2340518"/>
                <a:ext cx="107245" cy="73317"/>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8317088" y="2259445"/>
              <a:ext cx="42334" cy="216428"/>
            </p14:xfrm>
          </p:contentPart>
        </mc:Choice>
        <mc:Fallback xmlns="">
          <p:pic>
            <p:nvPicPr>
              <p:cNvPr id="151" name="墨迹 150"/>
            </p:nvPicPr>
            <p:blipFill>
              <a:blip r:embed="rId299"/>
            </p:blipFill>
            <p:spPr>
              <a:xfrm>
                <a:off x="8317088" y="2259445"/>
                <a:ext cx="42334" cy="216428"/>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7910688" y="2573159"/>
              <a:ext cx="25400" cy="186466"/>
            </p14:xfrm>
          </p:contentPart>
        </mc:Choice>
        <mc:Fallback xmlns="">
          <p:pic>
            <p:nvPicPr>
              <p:cNvPr id="152" name="墨迹 151"/>
            </p:nvPicPr>
            <p:blipFill>
              <a:blip r:embed="rId301"/>
            </p:blipFill>
            <p:spPr>
              <a:xfrm>
                <a:off x="7910688" y="2573159"/>
                <a:ext cx="25400" cy="186466"/>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7953022" y="2556769"/>
              <a:ext cx="344311" cy="219776"/>
            </p14:xfrm>
          </p:contentPart>
        </mc:Choice>
        <mc:Fallback xmlns="">
          <p:pic>
            <p:nvPicPr>
              <p:cNvPr id="153" name="墨迹 152"/>
            </p:nvPicPr>
            <p:blipFill>
              <a:blip r:embed="rId303"/>
            </p:blipFill>
            <p:spPr>
              <a:xfrm>
                <a:off x="7953022" y="2556769"/>
                <a:ext cx="344311" cy="219776"/>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8339137" y="2573688"/>
              <a:ext cx="71085" cy="146811"/>
            </p14:xfrm>
          </p:contentPart>
        </mc:Choice>
        <mc:Fallback xmlns="">
          <p:pic>
            <p:nvPicPr>
              <p:cNvPr id="154" name="墨迹 153"/>
            </p:nvPicPr>
            <p:blipFill>
              <a:blip r:embed="rId305"/>
            </p:blipFill>
            <p:spPr>
              <a:xfrm>
                <a:off x="8339137" y="2573688"/>
                <a:ext cx="71085" cy="146811"/>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8410222" y="2622508"/>
              <a:ext cx="101600" cy="111386"/>
            </p14:xfrm>
          </p:contentPart>
        </mc:Choice>
        <mc:Fallback xmlns="">
          <p:pic>
            <p:nvPicPr>
              <p:cNvPr id="155" name="墨迹 154"/>
            </p:nvPicPr>
            <p:blipFill>
              <a:blip r:embed="rId307"/>
            </p:blipFill>
            <p:spPr>
              <a:xfrm>
                <a:off x="8410222" y="2622508"/>
                <a:ext cx="101600" cy="111386"/>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8455377" y="2551658"/>
              <a:ext cx="79023" cy="259783"/>
            </p14:xfrm>
          </p:contentPart>
        </mc:Choice>
        <mc:Fallback xmlns="">
          <p:pic>
            <p:nvPicPr>
              <p:cNvPr id="156" name="墨迹 155"/>
            </p:nvPicPr>
            <p:blipFill>
              <a:blip r:embed="rId309"/>
            </p:blipFill>
            <p:spPr>
              <a:xfrm>
                <a:off x="8455377" y="2551658"/>
                <a:ext cx="79023" cy="259783"/>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8063088" y="2985394"/>
              <a:ext cx="172156" cy="280051"/>
            </p14:xfrm>
          </p:contentPart>
        </mc:Choice>
        <mc:Fallback xmlns="">
          <p:pic>
            <p:nvPicPr>
              <p:cNvPr id="157" name="墨迹 156"/>
            </p:nvPicPr>
            <p:blipFill>
              <a:blip r:embed="rId311"/>
            </p:blipFill>
            <p:spPr>
              <a:xfrm>
                <a:off x="8063088" y="2985394"/>
                <a:ext cx="172156" cy="280051"/>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8159044" y="2718384"/>
              <a:ext cx="105017" cy="59958"/>
            </p14:xfrm>
          </p:contentPart>
        </mc:Choice>
        <mc:Fallback xmlns="">
          <p:pic>
            <p:nvPicPr>
              <p:cNvPr id="158" name="墨迹 157"/>
            </p:nvPicPr>
            <p:blipFill>
              <a:blip r:embed="rId313"/>
            </p:blipFill>
            <p:spPr>
              <a:xfrm>
                <a:off x="8159044" y="2718384"/>
                <a:ext cx="105017" cy="59958"/>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2277533" y="4759993"/>
              <a:ext cx="194733" cy="67678"/>
            </p14:xfrm>
          </p:contentPart>
        </mc:Choice>
        <mc:Fallback xmlns="">
          <p:pic>
            <p:nvPicPr>
              <p:cNvPr id="159" name="墨迹 158"/>
            </p:nvPicPr>
            <p:blipFill>
              <a:blip r:embed="rId315"/>
            </p:blipFill>
            <p:spPr>
              <a:xfrm>
                <a:off x="2277533" y="4759993"/>
                <a:ext cx="194733" cy="67678"/>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2365022" y="4719809"/>
              <a:ext cx="16933" cy="223478"/>
            </p14:xfrm>
          </p:contentPart>
        </mc:Choice>
        <mc:Fallback xmlns="">
          <p:pic>
            <p:nvPicPr>
              <p:cNvPr id="160" name="墨迹 159"/>
            </p:nvPicPr>
            <p:blipFill>
              <a:blip r:embed="rId317"/>
            </p:blipFill>
            <p:spPr>
              <a:xfrm>
                <a:off x="2365022" y="4719809"/>
                <a:ext cx="16933" cy="223478"/>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2525888" y="4585159"/>
              <a:ext cx="25400" cy="406066"/>
            </p14:xfrm>
          </p:contentPart>
        </mc:Choice>
        <mc:Fallback xmlns="">
          <p:pic>
            <p:nvPicPr>
              <p:cNvPr id="161" name="墨迹 160"/>
            </p:nvPicPr>
            <p:blipFill>
              <a:blip r:embed="rId319"/>
            </p:blipFill>
            <p:spPr>
              <a:xfrm>
                <a:off x="2525888" y="4585159"/>
                <a:ext cx="25400" cy="406066"/>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5830711" y="4805111"/>
              <a:ext cx="127706" cy="90237"/>
            </p14:xfrm>
          </p:contentPart>
        </mc:Choice>
        <mc:Fallback xmlns="">
          <p:pic>
            <p:nvPicPr>
              <p:cNvPr id="162" name="墨迹 161"/>
            </p:nvPicPr>
            <p:blipFill>
              <a:blip r:embed="rId321"/>
            </p:blipFill>
            <p:spPr>
              <a:xfrm>
                <a:off x="5830711" y="4805111"/>
                <a:ext cx="127706" cy="90237"/>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2698044" y="4502501"/>
              <a:ext cx="16933" cy="483084"/>
            </p14:xfrm>
          </p:contentPart>
        </mc:Choice>
        <mc:Fallback xmlns="">
          <p:pic>
            <p:nvPicPr>
              <p:cNvPr id="163" name="墨迹 162"/>
            </p:nvPicPr>
            <p:blipFill>
              <a:blip r:embed="rId323"/>
            </p:blipFill>
            <p:spPr>
              <a:xfrm>
                <a:off x="2698044" y="4502501"/>
                <a:ext cx="16933" cy="483084"/>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2630311" y="4793832"/>
              <a:ext cx="177800" cy="232994"/>
            </p14:xfrm>
          </p:contentPart>
        </mc:Choice>
        <mc:Fallback xmlns="">
          <p:pic>
            <p:nvPicPr>
              <p:cNvPr id="164" name="墨迹 163"/>
            </p:nvPicPr>
            <p:blipFill>
              <a:blip r:embed="rId325"/>
            </p:blipFill>
            <p:spPr>
              <a:xfrm>
                <a:off x="2630311" y="4793832"/>
                <a:ext cx="177800" cy="232994"/>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2918177" y="4590799"/>
              <a:ext cx="360" cy="324289"/>
            </p14:xfrm>
          </p:contentPart>
        </mc:Choice>
        <mc:Fallback xmlns="">
          <p:pic>
            <p:nvPicPr>
              <p:cNvPr id="165" name="墨迹 164"/>
            </p:nvPicPr>
            <p:blipFill>
              <a:blip r:embed="rId327"/>
            </p:blipFill>
            <p:spPr>
              <a:xfrm>
                <a:off x="2918177" y="4590799"/>
                <a:ext cx="360" cy="324289"/>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3685822" y="4611596"/>
              <a:ext cx="31044" cy="398663"/>
            </p14:xfrm>
          </p:contentPart>
        </mc:Choice>
        <mc:Fallback xmlns="">
          <p:pic>
            <p:nvPicPr>
              <p:cNvPr id="166" name="墨迹 165"/>
            </p:nvPicPr>
            <p:blipFill>
              <a:blip r:embed="rId329"/>
            </p:blipFill>
            <p:spPr>
              <a:xfrm>
                <a:off x="3685822" y="4611596"/>
                <a:ext cx="31044" cy="398663"/>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3635022" y="4594852"/>
              <a:ext cx="67733" cy="185761"/>
            </p14:xfrm>
          </p:contentPart>
        </mc:Choice>
        <mc:Fallback xmlns="">
          <p:pic>
            <p:nvPicPr>
              <p:cNvPr id="167" name="墨迹 166"/>
            </p:nvPicPr>
            <p:blipFill>
              <a:blip r:embed="rId331"/>
            </p:blipFill>
            <p:spPr>
              <a:xfrm>
                <a:off x="3635022" y="4594852"/>
                <a:ext cx="67733" cy="185761"/>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3714044" y="4632921"/>
              <a:ext cx="79022" cy="135532"/>
            </p14:xfrm>
          </p:contentPart>
        </mc:Choice>
        <mc:Fallback xmlns="">
          <p:pic>
            <p:nvPicPr>
              <p:cNvPr id="168" name="墨迹 167"/>
            </p:nvPicPr>
            <p:blipFill>
              <a:blip r:embed="rId333"/>
            </p:blipFill>
            <p:spPr>
              <a:xfrm>
                <a:off x="3714044" y="4632921"/>
                <a:ext cx="79022" cy="135532"/>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3860094" y="4681036"/>
              <a:ext cx="308328" cy="229293"/>
            </p14:xfrm>
          </p:contentPart>
        </mc:Choice>
        <mc:Fallback xmlns="">
          <p:pic>
            <p:nvPicPr>
              <p:cNvPr id="169" name="墨迹 168"/>
            </p:nvPicPr>
            <p:blipFill>
              <a:blip r:embed="rId335"/>
            </p:blipFill>
            <p:spPr>
              <a:xfrm>
                <a:off x="3860094" y="4681036"/>
                <a:ext cx="308328" cy="229293"/>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2994377" y="4684913"/>
              <a:ext cx="127000" cy="189638"/>
            </p14:xfrm>
          </p:contentPart>
        </mc:Choice>
        <mc:Fallback xmlns="">
          <p:pic>
            <p:nvPicPr>
              <p:cNvPr id="170" name="墨迹 169"/>
            </p:nvPicPr>
            <p:blipFill>
              <a:blip r:embed="rId337"/>
            </p:blipFill>
            <p:spPr>
              <a:xfrm>
                <a:off x="2994377" y="4684913"/>
                <a:ext cx="127000" cy="189638"/>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3008488" y="4684913"/>
              <a:ext cx="110067" cy="159677"/>
            </p14:xfrm>
          </p:contentPart>
        </mc:Choice>
        <mc:Fallback xmlns="">
          <p:pic>
            <p:nvPicPr>
              <p:cNvPr id="171" name="墨迹 170"/>
            </p:nvPicPr>
            <p:blipFill>
              <a:blip r:embed="rId339"/>
            </p:blipFill>
            <p:spPr>
              <a:xfrm>
                <a:off x="3008488" y="4684913"/>
                <a:ext cx="110067" cy="159677"/>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3177822" y="4562600"/>
              <a:ext cx="214489" cy="256611"/>
            </p14:xfrm>
          </p:contentPart>
        </mc:Choice>
        <mc:Fallback xmlns="">
          <p:pic>
            <p:nvPicPr>
              <p:cNvPr id="172" name="墨迹 171"/>
            </p:nvPicPr>
            <p:blipFill>
              <a:blip r:embed="rId341"/>
            </p:blipFill>
            <p:spPr>
              <a:xfrm>
                <a:off x="3177822" y="4562600"/>
                <a:ext cx="214489" cy="256611"/>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6314016" y="5464968"/>
              <a:ext cx="1040694" cy="124076"/>
            </p14:xfrm>
          </p:contentPart>
        </mc:Choice>
        <mc:Fallback xmlns="">
          <p:pic>
            <p:nvPicPr>
              <p:cNvPr id="173" name="墨迹 172"/>
            </p:nvPicPr>
            <p:blipFill>
              <a:blip r:embed="rId343"/>
            </p:blipFill>
            <p:spPr>
              <a:xfrm>
                <a:off x="6314016" y="5464968"/>
                <a:ext cx="1040694" cy="124076"/>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7689850" y="5450164"/>
              <a:ext cx="881238" cy="69264"/>
            </p14:xfrm>
          </p:contentPart>
        </mc:Choice>
        <mc:Fallback xmlns="">
          <p:pic>
            <p:nvPicPr>
              <p:cNvPr id="174" name="墨迹 173"/>
            </p:nvPicPr>
            <p:blipFill>
              <a:blip r:embed="rId345"/>
            </p:blipFill>
            <p:spPr>
              <a:xfrm>
                <a:off x="7689850" y="5450164"/>
                <a:ext cx="881238" cy="69264"/>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7467600" y="4744484"/>
              <a:ext cx="1157816" cy="1005647"/>
            </p14:xfrm>
          </p:contentPart>
        </mc:Choice>
        <mc:Fallback xmlns="">
          <p:pic>
            <p:nvPicPr>
              <p:cNvPr id="175" name="墨迹 174"/>
            </p:nvPicPr>
            <p:blipFill>
              <a:blip r:embed="rId347"/>
            </p:blipFill>
            <p:spPr>
              <a:xfrm>
                <a:off x="7467600" y="4744484"/>
                <a:ext cx="1157816" cy="1005647"/>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7498644" y="2226664"/>
              <a:ext cx="115711" cy="46176"/>
            </p14:xfrm>
          </p:contentPart>
        </mc:Choice>
        <mc:Fallback xmlns="">
          <p:pic>
            <p:nvPicPr>
              <p:cNvPr id="176" name="墨迹 175"/>
            </p:nvPicPr>
            <p:blipFill>
              <a:blip r:embed="rId349"/>
            </p:blipFill>
            <p:spPr>
              <a:xfrm>
                <a:off x="7498644" y="2226664"/>
                <a:ext cx="115711" cy="46176"/>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1751188" y="2972176"/>
              <a:ext cx="4539544" cy="184703"/>
            </p14:xfrm>
          </p:contentPart>
        </mc:Choice>
        <mc:Fallback xmlns="">
          <p:pic>
            <p:nvPicPr>
              <p:cNvPr id="177" name="墨迹 176"/>
            </p:nvPicPr>
            <p:blipFill>
              <a:blip r:embed="rId351"/>
            </p:blipFill>
            <p:spPr>
              <a:xfrm>
                <a:off x="1751188" y="2972176"/>
                <a:ext cx="4539544" cy="184703"/>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1642533" y="2887579"/>
              <a:ext cx="5046133" cy="879809"/>
            </p14:xfrm>
          </p:contentPart>
        </mc:Choice>
        <mc:Fallback xmlns="">
          <p:pic>
            <p:nvPicPr>
              <p:cNvPr id="178" name="墨迹 177"/>
            </p:nvPicPr>
            <p:blipFill>
              <a:blip r:embed="rId353"/>
            </p:blipFill>
            <p:spPr>
              <a:xfrm>
                <a:off x="1642533" y="2887579"/>
                <a:ext cx="5046133" cy="879809"/>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6575777" y="678186"/>
              <a:ext cx="790223" cy="489253"/>
            </p14:xfrm>
          </p:contentPart>
        </mc:Choice>
        <mc:Fallback xmlns="">
          <p:pic>
            <p:nvPicPr>
              <p:cNvPr id="179" name="墨迹 178"/>
            </p:nvPicPr>
            <p:blipFill>
              <a:blip r:embed="rId355"/>
            </p:blipFill>
            <p:spPr>
              <a:xfrm>
                <a:off x="6575777" y="678186"/>
                <a:ext cx="790223" cy="489253"/>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6866466" y="2532271"/>
              <a:ext cx="64911" cy="24674"/>
            </p14:xfrm>
          </p:contentPart>
        </mc:Choice>
        <mc:Fallback xmlns="">
          <p:pic>
            <p:nvPicPr>
              <p:cNvPr id="180" name="墨迹 179"/>
            </p:nvPicPr>
            <p:blipFill>
              <a:blip r:embed="rId357"/>
            </p:blipFill>
            <p:spPr>
              <a:xfrm>
                <a:off x="6866466" y="2532271"/>
                <a:ext cx="64911" cy="24674"/>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3872088" y="281990"/>
              <a:ext cx="79023" cy="11279"/>
            </p14:xfrm>
          </p:contentPart>
        </mc:Choice>
        <mc:Fallback xmlns="">
          <p:pic>
            <p:nvPicPr>
              <p:cNvPr id="181" name="墨迹 180"/>
            </p:nvPicPr>
            <p:blipFill>
              <a:blip r:embed="rId359"/>
            </p:blipFill>
            <p:spPr>
              <a:xfrm>
                <a:off x="3872088" y="281990"/>
                <a:ext cx="79023" cy="11279"/>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3968044" y="197393"/>
              <a:ext cx="194733" cy="160029"/>
            </p14:xfrm>
          </p:contentPart>
        </mc:Choice>
        <mc:Fallback xmlns="">
          <p:pic>
            <p:nvPicPr>
              <p:cNvPr id="182" name="墨迹 181"/>
            </p:nvPicPr>
            <p:blipFill>
              <a:blip r:embed="rId361"/>
            </p:blipFill>
            <p:spPr>
              <a:xfrm>
                <a:off x="3968044" y="197393"/>
                <a:ext cx="194733" cy="160029"/>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3282950" y="1534026"/>
              <a:ext cx="126294" cy="5640"/>
            </p14:xfrm>
          </p:contentPart>
        </mc:Choice>
        <mc:Fallback xmlns="">
          <p:pic>
            <p:nvPicPr>
              <p:cNvPr id="183" name="墨迹 182"/>
            </p:nvPicPr>
            <p:blipFill>
              <a:blip r:embed="rId363"/>
            </p:blipFill>
            <p:spPr>
              <a:xfrm>
                <a:off x="3282950" y="1534026"/>
                <a:ext cx="126294" cy="5640"/>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3403600" y="1443789"/>
              <a:ext cx="234244" cy="188933"/>
            </p14:xfrm>
          </p:contentPart>
        </mc:Choice>
        <mc:Fallback xmlns="">
          <p:pic>
            <p:nvPicPr>
              <p:cNvPr id="184" name="墨迹 183"/>
            </p:nvPicPr>
            <p:blipFill>
              <a:blip r:embed="rId365"/>
            </p:blipFill>
            <p:spPr>
              <a:xfrm>
                <a:off x="3403600" y="1443789"/>
                <a:ext cx="234244" cy="188933"/>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5379155" y="1445199"/>
              <a:ext cx="112889" cy="103808"/>
            </p14:xfrm>
          </p:contentPart>
        </mc:Choice>
        <mc:Fallback xmlns="">
          <p:pic>
            <p:nvPicPr>
              <p:cNvPr id="185" name="墨迹 184"/>
            </p:nvPicPr>
            <p:blipFill>
              <a:blip r:embed="rId367"/>
            </p:blipFill>
            <p:spPr>
              <a:xfrm>
                <a:off x="5379155" y="1445199"/>
                <a:ext cx="112889" cy="103808"/>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7941733" y="3526991"/>
              <a:ext cx="16934" cy="382097"/>
            </p14:xfrm>
          </p:contentPart>
        </mc:Choice>
        <mc:Fallback xmlns="">
          <p:pic>
            <p:nvPicPr>
              <p:cNvPr id="186" name="墨迹 185"/>
            </p:nvPicPr>
            <p:blipFill>
              <a:blip r:embed="rId369"/>
            </p:blipFill>
            <p:spPr>
              <a:xfrm>
                <a:off x="7941733" y="3526991"/>
                <a:ext cx="16934" cy="382097"/>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7936088" y="3615113"/>
              <a:ext cx="141112" cy="186114"/>
            </p14:xfrm>
          </p:contentPart>
        </mc:Choice>
        <mc:Fallback xmlns="">
          <p:pic>
            <p:nvPicPr>
              <p:cNvPr id="187" name="墨迹 186"/>
            </p:nvPicPr>
            <p:blipFill>
              <a:blip r:embed="rId371"/>
            </p:blipFill>
            <p:spPr>
              <a:xfrm>
                <a:off x="7936088" y="3615113"/>
                <a:ext cx="141112" cy="186114"/>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8103658" y="3615113"/>
              <a:ext cx="135290" cy="22559"/>
            </p14:xfrm>
          </p:contentPart>
        </mc:Choice>
        <mc:Fallback xmlns="">
          <p:pic>
            <p:nvPicPr>
              <p:cNvPr id="188" name="墨迹 187"/>
            </p:nvPicPr>
            <p:blipFill>
              <a:blip r:embed="rId373"/>
            </p:blipFill>
            <p:spPr>
              <a:xfrm>
                <a:off x="8103658" y="3615113"/>
                <a:ext cx="135290" cy="22559"/>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8118827" y="3705350"/>
              <a:ext cx="161573" cy="5639"/>
            </p14:xfrm>
          </p:contentPart>
        </mc:Choice>
        <mc:Fallback xmlns="">
          <p:pic>
            <p:nvPicPr>
              <p:cNvPr id="189" name="墨迹 188"/>
            </p:nvPicPr>
            <p:blipFill>
              <a:blip r:embed="rId375"/>
            </p:blipFill>
            <p:spPr>
              <a:xfrm>
                <a:off x="8118827" y="3705350"/>
                <a:ext cx="161573" cy="5639"/>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8423451" y="3634852"/>
              <a:ext cx="1180571" cy="53578"/>
            </p14:xfrm>
          </p:contentPart>
        </mc:Choice>
        <mc:Fallback xmlns="">
          <p:pic>
            <p:nvPicPr>
              <p:cNvPr id="190" name="墨迹 189"/>
            </p:nvPicPr>
            <p:blipFill>
              <a:blip r:embed="rId377"/>
            </p:blipFill>
            <p:spPr>
              <a:xfrm>
                <a:off x="8423451" y="3634852"/>
                <a:ext cx="1180571" cy="53578"/>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8596488" y="3338763"/>
              <a:ext cx="73378" cy="263132"/>
            </p14:xfrm>
          </p:contentPart>
        </mc:Choice>
        <mc:Fallback xmlns="">
          <p:pic>
            <p:nvPicPr>
              <p:cNvPr id="191" name="墨迹 190"/>
            </p:nvPicPr>
            <p:blipFill>
              <a:blip r:embed="rId379"/>
            </p:blipFill>
            <p:spPr>
              <a:xfrm>
                <a:off x="8596488" y="3338763"/>
                <a:ext cx="73378" cy="263132"/>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8696677" y="3344402"/>
              <a:ext cx="97367" cy="194926"/>
            </p14:xfrm>
          </p:contentPart>
        </mc:Choice>
        <mc:Fallback xmlns="">
          <p:pic>
            <p:nvPicPr>
              <p:cNvPr id="192" name="墨迹 191"/>
            </p:nvPicPr>
            <p:blipFill>
              <a:blip r:embed="rId381"/>
            </p:blipFill>
            <p:spPr>
              <a:xfrm>
                <a:off x="8696677" y="3344402"/>
                <a:ext cx="97367" cy="194926"/>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8779933" y="3304924"/>
              <a:ext cx="36689" cy="276350"/>
            </p14:xfrm>
          </p:contentPart>
        </mc:Choice>
        <mc:Fallback xmlns="">
          <p:pic>
            <p:nvPicPr>
              <p:cNvPr id="193" name="墨迹 192"/>
            </p:nvPicPr>
            <p:blipFill>
              <a:blip r:embed="rId383"/>
            </p:blipFill>
            <p:spPr>
              <a:xfrm>
                <a:off x="8779933" y="3304924"/>
                <a:ext cx="36689" cy="276350"/>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8757355" y="3522056"/>
              <a:ext cx="105018" cy="59958"/>
            </p14:xfrm>
          </p:contentPart>
        </mc:Choice>
        <mc:Fallback xmlns="">
          <p:pic>
            <p:nvPicPr>
              <p:cNvPr id="194" name="墨迹 193"/>
            </p:nvPicPr>
            <p:blipFill>
              <a:blip r:embed="rId385"/>
            </p:blipFill>
            <p:spPr>
              <a:xfrm>
                <a:off x="8757355" y="3522056"/>
                <a:ext cx="105018" cy="59958"/>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8713258" y="3502317"/>
              <a:ext cx="86431" cy="16919"/>
            </p14:xfrm>
          </p:contentPart>
        </mc:Choice>
        <mc:Fallback xmlns="">
          <p:pic>
            <p:nvPicPr>
              <p:cNvPr id="195" name="墨迹 194"/>
            </p:nvPicPr>
            <p:blipFill>
              <a:blip r:embed="rId387"/>
            </p:blipFill>
            <p:spPr>
              <a:xfrm>
                <a:off x="8713258" y="3502317"/>
                <a:ext cx="86431" cy="16919"/>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8816622" y="3400801"/>
              <a:ext cx="93133" cy="338388"/>
            </p14:xfrm>
          </p:contentPart>
        </mc:Choice>
        <mc:Fallback xmlns="">
          <p:pic>
            <p:nvPicPr>
              <p:cNvPr id="196" name="墨迹 195"/>
            </p:nvPicPr>
            <p:blipFill>
              <a:blip r:embed="rId389"/>
            </p:blipFill>
            <p:spPr>
              <a:xfrm>
                <a:off x="8816622" y="3400801"/>
                <a:ext cx="93133" cy="338388"/>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8991600" y="3350042"/>
              <a:ext cx="67733" cy="163555"/>
            </p14:xfrm>
          </p:contentPart>
        </mc:Choice>
        <mc:Fallback xmlns="">
          <p:pic>
            <p:nvPicPr>
              <p:cNvPr id="197" name="墨迹 196"/>
            </p:nvPicPr>
            <p:blipFill>
              <a:blip r:embed="rId391"/>
            </p:blipFill>
            <p:spPr>
              <a:xfrm>
                <a:off x="8991600" y="3350042"/>
                <a:ext cx="67733" cy="163555"/>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9070622" y="3338763"/>
              <a:ext cx="90311" cy="205852"/>
            </p14:xfrm>
          </p:contentPart>
        </mc:Choice>
        <mc:Fallback xmlns="">
          <p:pic>
            <p:nvPicPr>
              <p:cNvPr id="198" name="墨迹 197"/>
            </p:nvPicPr>
            <p:blipFill>
              <a:blip r:embed="rId393"/>
            </p:blipFill>
            <p:spPr>
              <a:xfrm>
                <a:off x="9070622" y="3338763"/>
                <a:ext cx="90311" cy="205852"/>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9166577" y="3389521"/>
              <a:ext cx="110067" cy="133240"/>
            </p14:xfrm>
          </p:contentPart>
        </mc:Choice>
        <mc:Fallback xmlns="">
          <p:pic>
            <p:nvPicPr>
              <p:cNvPr id="199" name="墨迹 198"/>
            </p:nvPicPr>
            <p:blipFill>
              <a:blip r:embed="rId395"/>
            </p:blipFill>
            <p:spPr>
              <a:xfrm>
                <a:off x="9166577" y="3389521"/>
                <a:ext cx="110067" cy="133240"/>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9225844" y="3372601"/>
              <a:ext cx="36688" cy="59218"/>
            </p14:xfrm>
          </p:contentPart>
        </mc:Choice>
        <mc:Fallback xmlns="">
          <p:pic>
            <p:nvPicPr>
              <p:cNvPr id="200" name="墨迹 199"/>
            </p:nvPicPr>
            <p:blipFill>
              <a:blip r:embed="rId397"/>
            </p:blipFill>
            <p:spPr>
              <a:xfrm>
                <a:off x="9225844" y="3372601"/>
                <a:ext cx="36688" cy="59218"/>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9190566" y="3350042"/>
              <a:ext cx="88900" cy="169194"/>
            </p14:xfrm>
          </p:contentPart>
        </mc:Choice>
        <mc:Fallback xmlns="">
          <p:pic>
            <p:nvPicPr>
              <p:cNvPr id="201" name="墨迹 200"/>
            </p:nvPicPr>
            <p:blipFill>
              <a:blip r:embed="rId399"/>
            </p:blipFill>
            <p:spPr>
              <a:xfrm>
                <a:off x="9190566" y="3350042"/>
                <a:ext cx="88900" cy="169194"/>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9256888" y="3429000"/>
              <a:ext cx="71262" cy="225592"/>
            </p14:xfrm>
          </p:contentPart>
        </mc:Choice>
        <mc:Fallback xmlns="">
          <p:pic>
            <p:nvPicPr>
              <p:cNvPr id="202" name="墨迹 201"/>
            </p:nvPicPr>
            <p:blipFill>
              <a:blip r:embed="rId401"/>
            </p:blipFill>
            <p:spPr>
              <a:xfrm>
                <a:off x="9256888" y="3429000"/>
                <a:ext cx="71262" cy="225592"/>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9398000" y="3329422"/>
              <a:ext cx="56444" cy="218013"/>
            </p14:xfrm>
          </p:contentPart>
        </mc:Choice>
        <mc:Fallback xmlns="">
          <p:pic>
            <p:nvPicPr>
              <p:cNvPr id="203" name="墨迹 202"/>
            </p:nvPicPr>
            <p:blipFill>
              <a:blip r:embed="rId403"/>
            </p:blipFill>
            <p:spPr>
              <a:xfrm>
                <a:off x="9398000" y="3329422"/>
                <a:ext cx="56444" cy="218013"/>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9482666" y="3450854"/>
              <a:ext cx="39511" cy="95171"/>
            </p14:xfrm>
          </p:contentPart>
        </mc:Choice>
        <mc:Fallback xmlns="">
          <p:pic>
            <p:nvPicPr>
              <p:cNvPr id="204" name="墨迹 203"/>
            </p:nvPicPr>
            <p:blipFill>
              <a:blip r:embed="rId405"/>
            </p:blipFill>
            <p:spPr>
              <a:xfrm>
                <a:off x="9482666" y="3450854"/>
                <a:ext cx="39511" cy="95171"/>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9544755" y="3194419"/>
              <a:ext cx="31926" cy="133064"/>
            </p14:xfrm>
          </p:contentPart>
        </mc:Choice>
        <mc:Fallback xmlns="">
          <p:pic>
            <p:nvPicPr>
              <p:cNvPr id="205" name="墨迹 204"/>
            </p:nvPicPr>
            <p:blipFill>
              <a:blip r:embed="rId407"/>
            </p:blipFill>
            <p:spPr>
              <a:xfrm>
                <a:off x="9544755" y="3194419"/>
                <a:ext cx="31926" cy="133064"/>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9606844" y="3248526"/>
              <a:ext cx="53622" cy="11279"/>
            </p14:xfrm>
          </p:contentPart>
        </mc:Choice>
        <mc:Fallback xmlns="">
          <p:pic>
            <p:nvPicPr>
              <p:cNvPr id="206" name="墨迹 205"/>
            </p:nvPicPr>
            <p:blipFill>
              <a:blip r:embed="rId409"/>
            </p:blipFill>
            <p:spPr>
              <a:xfrm>
                <a:off x="9606844" y="3248526"/>
                <a:ext cx="53622" cy="11279"/>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9646355" y="3186488"/>
              <a:ext cx="124178" cy="403246"/>
            </p14:xfrm>
          </p:contentPart>
        </mc:Choice>
        <mc:Fallback xmlns="">
          <p:pic>
            <p:nvPicPr>
              <p:cNvPr id="207" name="墨迹 206"/>
            </p:nvPicPr>
            <p:blipFill>
              <a:blip r:embed="rId411"/>
            </p:blipFill>
            <p:spPr>
              <a:xfrm>
                <a:off x="9646355" y="3186488"/>
                <a:ext cx="124178" cy="403246"/>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9536288" y="3632032"/>
              <a:ext cx="753534" cy="50759"/>
            </p14:xfrm>
          </p:contentPart>
        </mc:Choice>
        <mc:Fallback xmlns="">
          <p:pic>
            <p:nvPicPr>
              <p:cNvPr id="208" name="墨迹 207"/>
            </p:nvPicPr>
            <p:blipFill>
              <a:blip r:embed="rId413"/>
            </p:blipFill>
            <p:spPr>
              <a:xfrm>
                <a:off x="9536288" y="3632032"/>
                <a:ext cx="753534" cy="50759"/>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10003896" y="3316204"/>
              <a:ext cx="82726" cy="253791"/>
            </p14:xfrm>
          </p:contentPart>
        </mc:Choice>
        <mc:Fallback xmlns="">
          <p:pic>
            <p:nvPicPr>
              <p:cNvPr id="209" name="墨迹 208"/>
            </p:nvPicPr>
            <p:blipFill>
              <a:blip r:embed="rId415"/>
            </p:blipFill>
            <p:spPr>
              <a:xfrm>
                <a:off x="10003896" y="3316204"/>
                <a:ext cx="82726" cy="253791"/>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10109200" y="3338763"/>
              <a:ext cx="152400" cy="174834"/>
            </p14:xfrm>
          </p:contentPart>
        </mc:Choice>
        <mc:Fallback xmlns="">
          <p:pic>
            <p:nvPicPr>
              <p:cNvPr id="210" name="墨迹 209"/>
            </p:nvPicPr>
            <p:blipFill>
              <a:blip r:embed="rId417"/>
            </p:blipFill>
            <p:spPr>
              <a:xfrm>
                <a:off x="10109200" y="3338763"/>
                <a:ext cx="152400" cy="174834"/>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10301111" y="3361322"/>
              <a:ext cx="67733" cy="22559"/>
            </p14:xfrm>
          </p:contentPart>
        </mc:Choice>
        <mc:Fallback xmlns="">
          <p:pic>
            <p:nvPicPr>
              <p:cNvPr id="211" name="墨迹 210"/>
            </p:nvPicPr>
            <p:blipFill>
              <a:blip r:embed="rId419"/>
            </p:blipFill>
            <p:spPr>
              <a:xfrm>
                <a:off x="10301111" y="3361322"/>
                <a:ext cx="67733" cy="22559"/>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10343444" y="3244825"/>
              <a:ext cx="127000" cy="344909"/>
            </p14:xfrm>
          </p:contentPart>
        </mc:Choice>
        <mc:Fallback xmlns="">
          <p:pic>
            <p:nvPicPr>
              <p:cNvPr id="212" name="墨迹 211"/>
            </p:nvPicPr>
            <p:blipFill>
              <a:blip r:embed="rId421"/>
            </p:blipFill>
            <p:spPr>
              <a:xfrm>
                <a:off x="10343444" y="3244825"/>
                <a:ext cx="127000" cy="344909"/>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9183511" y="3773027"/>
              <a:ext cx="110949" cy="189815"/>
            </p14:xfrm>
          </p:contentPart>
        </mc:Choice>
        <mc:Fallback xmlns="">
          <p:pic>
            <p:nvPicPr>
              <p:cNvPr id="213" name="墨迹 212"/>
            </p:nvPicPr>
            <p:blipFill>
              <a:blip r:embed="rId423"/>
            </p:blipFill>
            <p:spPr>
              <a:xfrm>
                <a:off x="9183511" y="3773027"/>
                <a:ext cx="110949" cy="189815"/>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9206088" y="3786246"/>
              <a:ext cx="135467" cy="325170"/>
            </p14:xfrm>
          </p:contentPart>
        </mc:Choice>
        <mc:Fallback xmlns="">
          <p:pic>
            <p:nvPicPr>
              <p:cNvPr id="214" name="墨迹 213"/>
            </p:nvPicPr>
            <p:blipFill>
              <a:blip r:embed="rId425"/>
            </p:blipFill>
            <p:spPr>
              <a:xfrm>
                <a:off x="9206088" y="3786246"/>
                <a:ext cx="135467" cy="325170"/>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9433983" y="3837004"/>
              <a:ext cx="93839" cy="220129"/>
            </p14:xfrm>
          </p:contentPart>
        </mc:Choice>
        <mc:Fallback xmlns="">
          <p:pic>
            <p:nvPicPr>
              <p:cNvPr id="215" name="墨迹 214"/>
            </p:nvPicPr>
            <p:blipFill>
              <a:blip r:embed="rId427"/>
            </p:blipFill>
            <p:spPr>
              <a:xfrm>
                <a:off x="9433983" y="3837004"/>
                <a:ext cx="93839" cy="220129"/>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9584266" y="3868904"/>
              <a:ext cx="146756" cy="325170"/>
            </p14:xfrm>
          </p:contentPart>
        </mc:Choice>
        <mc:Fallback xmlns="">
          <p:pic>
            <p:nvPicPr>
              <p:cNvPr id="216" name="墨迹 215"/>
            </p:nvPicPr>
            <p:blipFill>
              <a:blip r:embed="rId429"/>
            </p:blipFill>
            <p:spPr>
              <a:xfrm>
                <a:off x="9584266" y="3868904"/>
                <a:ext cx="146756" cy="325170"/>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9787466" y="3829426"/>
              <a:ext cx="53622" cy="118435"/>
            </p14:xfrm>
          </p:contentPart>
        </mc:Choice>
        <mc:Fallback xmlns="">
          <p:pic>
            <p:nvPicPr>
              <p:cNvPr id="217" name="墨迹 216"/>
            </p:nvPicPr>
            <p:blipFill>
              <a:blip r:embed="rId431"/>
            </p:blipFill>
            <p:spPr>
              <a:xfrm>
                <a:off x="9787466" y="3829426"/>
                <a:ext cx="53622" cy="118435"/>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9843911" y="3863264"/>
              <a:ext cx="90311" cy="5640"/>
            </p14:xfrm>
          </p:contentPart>
        </mc:Choice>
        <mc:Fallback xmlns="">
          <p:pic>
            <p:nvPicPr>
              <p:cNvPr id="218" name="墨迹 217"/>
            </p:nvPicPr>
            <p:blipFill>
              <a:blip r:embed="rId433"/>
            </p:blipFill>
            <p:spPr>
              <a:xfrm>
                <a:off x="9843911" y="3863264"/>
                <a:ext cx="90311" cy="5640"/>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9880600" y="3761748"/>
              <a:ext cx="121355" cy="344028"/>
            </p14:xfrm>
          </p:contentPart>
        </mc:Choice>
        <mc:Fallback xmlns="">
          <p:pic>
            <p:nvPicPr>
              <p:cNvPr id="219" name="墨迹 218"/>
            </p:nvPicPr>
            <p:blipFill>
              <a:blip r:embed="rId435"/>
            </p:blipFill>
            <p:spPr>
              <a:xfrm>
                <a:off x="9880600" y="3761748"/>
                <a:ext cx="121355" cy="344028"/>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10089268" y="3727909"/>
              <a:ext cx="84843" cy="107156"/>
            </p14:xfrm>
          </p:contentPart>
        </mc:Choice>
        <mc:Fallback xmlns="">
          <p:pic>
            <p:nvPicPr>
              <p:cNvPr id="220" name="墨迹 219"/>
            </p:nvPicPr>
            <p:blipFill>
              <a:blip r:embed="rId437"/>
            </p:blipFill>
            <p:spPr>
              <a:xfrm>
                <a:off x="10089268" y="3727909"/>
                <a:ext cx="84843" cy="107156"/>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10275711" y="3665871"/>
              <a:ext cx="254000" cy="16920"/>
            </p14:xfrm>
          </p:contentPart>
        </mc:Choice>
        <mc:Fallback xmlns="">
          <p:pic>
            <p:nvPicPr>
              <p:cNvPr id="221" name="墨迹 220"/>
            </p:nvPicPr>
            <p:blipFill>
              <a:blip r:embed="rId439"/>
            </p:blipFill>
            <p:spPr>
              <a:xfrm>
                <a:off x="10275711" y="3665871"/>
                <a:ext cx="254000" cy="16920"/>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10533944" y="3259805"/>
              <a:ext cx="201788" cy="360948"/>
            </p14:xfrm>
          </p:contentPart>
        </mc:Choice>
        <mc:Fallback xmlns="">
          <p:pic>
            <p:nvPicPr>
              <p:cNvPr id="222" name="墨迹 221"/>
            </p:nvPicPr>
            <p:blipFill>
              <a:blip r:embed="rId441"/>
            </p:blipFill>
            <p:spPr>
              <a:xfrm>
                <a:off x="10533944" y="3259805"/>
                <a:ext cx="201788" cy="360948"/>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10677525" y="3288709"/>
              <a:ext cx="114652" cy="200918"/>
            </p14:xfrm>
          </p:contentPart>
        </mc:Choice>
        <mc:Fallback xmlns="">
          <p:pic>
            <p:nvPicPr>
              <p:cNvPr id="223" name="墨迹 222"/>
            </p:nvPicPr>
            <p:blipFill>
              <a:blip r:embed="rId443"/>
            </p:blipFill>
            <p:spPr>
              <a:xfrm>
                <a:off x="10677525" y="3288709"/>
                <a:ext cx="114652" cy="200918"/>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10730088" y="3295583"/>
              <a:ext cx="197556" cy="426686"/>
            </p14:xfrm>
          </p:contentPart>
        </mc:Choice>
        <mc:Fallback xmlns="">
          <p:pic>
            <p:nvPicPr>
              <p:cNvPr id="224" name="墨迹 223"/>
            </p:nvPicPr>
            <p:blipFill>
              <a:blip r:embed="rId445"/>
            </p:blipFill>
            <p:spPr>
              <a:xfrm>
                <a:off x="10730088" y="3295583"/>
                <a:ext cx="197556" cy="426686"/>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10950222" y="3295054"/>
              <a:ext cx="104423" cy="21150"/>
            </p14:xfrm>
          </p:contentPart>
        </mc:Choice>
        <mc:Fallback xmlns="">
          <p:pic>
            <p:nvPicPr>
              <p:cNvPr id="225" name="墨迹 224"/>
            </p:nvPicPr>
            <p:blipFill>
              <a:blip r:embed="rId447"/>
            </p:blipFill>
            <p:spPr>
              <a:xfrm>
                <a:off x="10950222" y="3295054"/>
                <a:ext cx="104423" cy="21150"/>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10969977" y="3221737"/>
              <a:ext cx="53623" cy="255201"/>
            </p14:xfrm>
          </p:contentPart>
        </mc:Choice>
        <mc:Fallback xmlns="">
          <p:pic>
            <p:nvPicPr>
              <p:cNvPr id="226" name="墨迹 225"/>
            </p:nvPicPr>
            <p:blipFill>
              <a:blip r:embed="rId449"/>
            </p:blipFill>
            <p:spPr>
              <a:xfrm>
                <a:off x="10969977" y="3221737"/>
                <a:ext cx="53623" cy="255201"/>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10265127" y="3632032"/>
              <a:ext cx="953205" cy="50759"/>
            </p14:xfrm>
          </p:contentPart>
        </mc:Choice>
        <mc:Fallback xmlns="">
          <p:pic>
            <p:nvPicPr>
              <p:cNvPr id="227" name="墨迹 226"/>
            </p:nvPicPr>
            <p:blipFill>
              <a:blip r:embed="rId451"/>
            </p:blipFill>
            <p:spPr>
              <a:xfrm>
                <a:off x="10265127" y="3632032"/>
                <a:ext cx="953205" cy="50759"/>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10351911" y="3846345"/>
              <a:ext cx="95956" cy="262956"/>
            </p14:xfrm>
          </p:contentPart>
        </mc:Choice>
        <mc:Fallback xmlns="">
          <p:pic>
            <p:nvPicPr>
              <p:cNvPr id="228" name="墨迹 227"/>
            </p:nvPicPr>
            <p:blipFill>
              <a:blip r:embed="rId453"/>
            </p:blipFill>
            <p:spPr>
              <a:xfrm>
                <a:off x="10351911" y="3846345"/>
                <a:ext cx="95956" cy="262956"/>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10491435" y="3837004"/>
              <a:ext cx="125765" cy="177125"/>
            </p14:xfrm>
          </p:contentPart>
        </mc:Choice>
        <mc:Fallback xmlns="">
          <p:pic>
            <p:nvPicPr>
              <p:cNvPr id="229" name="墨迹 228"/>
            </p:nvPicPr>
            <p:blipFill>
              <a:blip r:embed="rId455"/>
            </p:blipFill>
            <p:spPr>
              <a:xfrm>
                <a:off x="10491435" y="3837004"/>
                <a:ext cx="125765" cy="177125"/>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10560755" y="3820437"/>
              <a:ext cx="200907" cy="523973"/>
            </p14:xfrm>
          </p:contentPart>
        </mc:Choice>
        <mc:Fallback xmlns="">
          <p:pic>
            <p:nvPicPr>
              <p:cNvPr id="230" name="墨迹 229"/>
            </p:nvPicPr>
            <p:blipFill>
              <a:blip r:embed="rId457"/>
            </p:blipFill>
            <p:spPr>
              <a:xfrm>
                <a:off x="10560755" y="3820437"/>
                <a:ext cx="200907" cy="523973"/>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10797822" y="3835065"/>
              <a:ext cx="110067" cy="11280"/>
            </p14:xfrm>
          </p:contentPart>
        </mc:Choice>
        <mc:Fallback xmlns="">
          <p:pic>
            <p:nvPicPr>
              <p:cNvPr id="231" name="墨迹 230"/>
            </p:nvPicPr>
            <p:blipFill>
              <a:blip r:embed="rId459"/>
            </p:blipFill>
            <p:spPr>
              <a:xfrm>
                <a:off x="10797822" y="3835065"/>
                <a:ext cx="110067" cy="11280"/>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10854267" y="3801226"/>
              <a:ext cx="28222" cy="146635"/>
            </p14:xfrm>
          </p:contentPart>
        </mc:Choice>
        <mc:Fallback xmlns="">
          <p:pic>
            <p:nvPicPr>
              <p:cNvPr id="232" name="墨迹 231"/>
            </p:nvPicPr>
            <p:blipFill>
              <a:blip r:embed="rId461"/>
            </p:blipFill>
            <p:spPr>
              <a:xfrm>
                <a:off x="10854267" y="3801226"/>
                <a:ext cx="28222" cy="146635"/>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10792177" y="3773027"/>
              <a:ext cx="197555" cy="363768"/>
            </p14:xfrm>
          </p:contentPart>
        </mc:Choice>
        <mc:Fallback xmlns="">
          <p:pic>
            <p:nvPicPr>
              <p:cNvPr id="233" name="墨迹 232"/>
            </p:nvPicPr>
            <p:blipFill>
              <a:blip r:embed="rId463"/>
            </p:blipFill>
            <p:spPr>
              <a:xfrm>
                <a:off x="10792177" y="3773027"/>
                <a:ext cx="197555" cy="363768"/>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4" name="墨迹 233"/>
              <p14:cNvContentPartPr/>
              <p14:nvPr/>
            </p14:nvContentPartPr>
            <p14:xfrm>
              <a:off x="9146116" y="4613358"/>
              <a:ext cx="198261" cy="28199"/>
            </p14:xfrm>
          </p:contentPart>
        </mc:Choice>
        <mc:Fallback xmlns="">
          <p:pic>
            <p:nvPicPr>
              <p:cNvPr id="234" name="墨迹 233"/>
            </p:nvPicPr>
            <p:blipFill>
              <a:blip r:embed="rId465"/>
            </p:blipFill>
            <p:spPr>
              <a:xfrm>
                <a:off x="9146116" y="4613358"/>
                <a:ext cx="198261" cy="28199"/>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5" name="墨迹 234"/>
              <p14:cNvContentPartPr/>
              <p14:nvPr/>
            </p14:nvContentPartPr>
            <p14:xfrm>
              <a:off x="9182100" y="4771273"/>
              <a:ext cx="187677" cy="14099"/>
            </p14:xfrm>
          </p:contentPart>
        </mc:Choice>
        <mc:Fallback xmlns="">
          <p:pic>
            <p:nvPicPr>
              <p:cNvPr id="235" name="墨迹 234"/>
            </p:nvPicPr>
            <p:blipFill>
              <a:blip r:embed="rId467"/>
            </p:blipFill>
            <p:spPr>
              <a:xfrm>
                <a:off x="9182100" y="4771273"/>
                <a:ext cx="187677" cy="14099"/>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6" name="墨迹 235"/>
              <p14:cNvContentPartPr/>
              <p14:nvPr/>
            </p14:nvContentPartPr>
            <p14:xfrm>
              <a:off x="9606844" y="4709235"/>
              <a:ext cx="1769533" cy="73317"/>
            </p14:xfrm>
          </p:contentPart>
        </mc:Choice>
        <mc:Fallback xmlns="">
          <p:pic>
            <p:nvPicPr>
              <p:cNvPr id="236" name="墨迹 235"/>
            </p:nvPicPr>
            <p:blipFill>
              <a:blip r:embed="rId469"/>
            </p:blipFill>
            <p:spPr>
              <a:xfrm>
                <a:off x="9606844" y="4709235"/>
                <a:ext cx="1769533" cy="73317"/>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7" name="墨迹 236"/>
              <p14:cNvContentPartPr/>
              <p14:nvPr/>
            </p14:nvContentPartPr>
            <p14:xfrm>
              <a:off x="9849555" y="4350931"/>
              <a:ext cx="101600" cy="288335"/>
            </p14:xfrm>
          </p:contentPart>
        </mc:Choice>
        <mc:Fallback xmlns="">
          <p:pic>
            <p:nvPicPr>
              <p:cNvPr id="237" name="墨迹 236"/>
            </p:nvPicPr>
            <p:blipFill>
              <a:blip r:embed="rId471"/>
            </p:blipFill>
            <p:spPr>
              <a:xfrm>
                <a:off x="9849555" y="4350931"/>
                <a:ext cx="101600" cy="288335"/>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8" name="墨迹 237"/>
              <p14:cNvContentPartPr/>
              <p14:nvPr/>
            </p14:nvContentPartPr>
            <p14:xfrm>
              <a:off x="9945511" y="4382126"/>
              <a:ext cx="95956" cy="195278"/>
            </p14:xfrm>
          </p:contentPart>
        </mc:Choice>
        <mc:Fallback xmlns="">
          <p:pic>
            <p:nvPicPr>
              <p:cNvPr id="238" name="墨迹 237"/>
            </p:nvPicPr>
            <p:blipFill>
              <a:blip r:embed="rId473"/>
            </p:blipFill>
            <p:spPr>
              <a:xfrm>
                <a:off x="9945511" y="4382126"/>
                <a:ext cx="95956" cy="195278"/>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39" name="墨迹 238"/>
              <p14:cNvContentPartPr/>
              <p14:nvPr/>
            </p14:nvContentPartPr>
            <p14:xfrm>
              <a:off x="10003896" y="4374724"/>
              <a:ext cx="184326" cy="407828"/>
            </p14:xfrm>
          </p:contentPart>
        </mc:Choice>
        <mc:Fallback xmlns="">
          <p:pic>
            <p:nvPicPr>
              <p:cNvPr id="239" name="墨迹 238"/>
            </p:nvPicPr>
            <p:blipFill>
              <a:blip r:embed="rId475"/>
            </p:blipFill>
            <p:spPr>
              <a:xfrm>
                <a:off x="10003896" y="4374724"/>
                <a:ext cx="184326" cy="407828"/>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0" name="墨迹 239"/>
              <p14:cNvContentPartPr/>
              <p14:nvPr/>
            </p14:nvContentPartPr>
            <p14:xfrm>
              <a:off x="10199511" y="4437467"/>
              <a:ext cx="84666" cy="178711"/>
            </p14:xfrm>
          </p:contentPart>
        </mc:Choice>
        <mc:Fallback xmlns="">
          <p:pic>
            <p:nvPicPr>
              <p:cNvPr id="240" name="墨迹 239"/>
            </p:nvPicPr>
            <p:blipFill>
              <a:blip r:embed="rId477"/>
            </p:blipFill>
            <p:spPr>
              <a:xfrm>
                <a:off x="10199511" y="4437467"/>
                <a:ext cx="84666" cy="178711"/>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1" name="墨迹 240"/>
              <p14:cNvContentPartPr/>
              <p14:nvPr/>
            </p14:nvContentPartPr>
            <p14:xfrm>
              <a:off x="10289822" y="4449804"/>
              <a:ext cx="73378" cy="118436"/>
            </p14:xfrm>
          </p:contentPart>
        </mc:Choice>
        <mc:Fallback xmlns="">
          <p:pic>
            <p:nvPicPr>
              <p:cNvPr id="241" name="墨迹 240"/>
            </p:nvPicPr>
            <p:blipFill>
              <a:blip r:embed="rId479"/>
            </p:blipFill>
            <p:spPr>
              <a:xfrm>
                <a:off x="10289822" y="4449804"/>
                <a:ext cx="73378" cy="118436"/>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2" name="墨迹 241"/>
              <p14:cNvContentPartPr/>
              <p14:nvPr/>
            </p14:nvContentPartPr>
            <p14:xfrm>
              <a:off x="10257896" y="4429183"/>
              <a:ext cx="105304" cy="223653"/>
            </p14:xfrm>
          </p:contentPart>
        </mc:Choice>
        <mc:Fallback xmlns="">
          <p:pic>
            <p:nvPicPr>
              <p:cNvPr id="242" name="墨迹 241"/>
            </p:nvPicPr>
            <p:blipFill>
              <a:blip r:embed="rId481"/>
            </p:blipFill>
            <p:spPr>
              <a:xfrm>
                <a:off x="10257896" y="4429183"/>
                <a:ext cx="105304" cy="223653"/>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3" name="墨迹 242"/>
              <p14:cNvContentPartPr/>
              <p14:nvPr/>
            </p14:nvContentPartPr>
            <p14:xfrm>
              <a:off x="10363200" y="4472363"/>
              <a:ext cx="73377" cy="136060"/>
            </p14:xfrm>
          </p:contentPart>
        </mc:Choice>
        <mc:Fallback xmlns="">
          <p:pic>
            <p:nvPicPr>
              <p:cNvPr id="243" name="墨迹 242"/>
            </p:nvPicPr>
            <p:blipFill>
              <a:blip r:embed="rId483"/>
            </p:blipFill>
            <p:spPr>
              <a:xfrm>
                <a:off x="10363200" y="4472363"/>
                <a:ext cx="73377" cy="136060"/>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4" name="墨迹 243"/>
              <p14:cNvContentPartPr/>
              <p14:nvPr/>
            </p14:nvContentPartPr>
            <p14:xfrm>
              <a:off x="10414000" y="4506202"/>
              <a:ext cx="67732" cy="262251"/>
            </p14:xfrm>
          </p:contentPart>
        </mc:Choice>
        <mc:Fallback xmlns="">
          <p:pic>
            <p:nvPicPr>
              <p:cNvPr id="244" name="墨迹 243"/>
            </p:nvPicPr>
            <p:blipFill>
              <a:blip r:embed="rId485"/>
            </p:blipFill>
            <p:spPr>
              <a:xfrm>
                <a:off x="10414000" y="4506202"/>
                <a:ext cx="67732" cy="262251"/>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5" name="墨迹 244"/>
              <p14:cNvContentPartPr/>
              <p14:nvPr/>
            </p14:nvContentPartPr>
            <p14:xfrm>
              <a:off x="10493022" y="4431122"/>
              <a:ext cx="94545" cy="207615"/>
            </p14:xfrm>
          </p:contentPart>
        </mc:Choice>
        <mc:Fallback xmlns="">
          <p:pic>
            <p:nvPicPr>
              <p:cNvPr id="245" name="墨迹 244"/>
            </p:nvPicPr>
            <p:blipFill>
              <a:blip r:embed="rId487"/>
            </p:blipFill>
            <p:spPr>
              <a:xfrm>
                <a:off x="10493022" y="4431122"/>
                <a:ext cx="94545" cy="207615"/>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6" name="墨迹 245"/>
              <p14:cNvContentPartPr/>
              <p14:nvPr/>
            </p14:nvContentPartPr>
            <p14:xfrm>
              <a:off x="10594622" y="4540041"/>
              <a:ext cx="81845" cy="129715"/>
            </p14:xfrm>
          </p:contentPart>
        </mc:Choice>
        <mc:Fallback xmlns="">
          <p:pic>
            <p:nvPicPr>
              <p:cNvPr id="246" name="墨迹 245"/>
            </p:nvPicPr>
            <p:blipFill>
              <a:blip r:embed="rId489"/>
            </p:blipFill>
            <p:spPr>
              <a:xfrm>
                <a:off x="10594622" y="4540041"/>
                <a:ext cx="81845" cy="129715"/>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7" name="墨迹 246"/>
              <p14:cNvContentPartPr/>
              <p14:nvPr/>
            </p14:nvContentPartPr>
            <p14:xfrm>
              <a:off x="10671880" y="4342648"/>
              <a:ext cx="39335" cy="157914"/>
            </p14:xfrm>
          </p:contentPart>
        </mc:Choice>
        <mc:Fallback xmlns="">
          <p:pic>
            <p:nvPicPr>
              <p:cNvPr id="247" name="墨迹 246"/>
            </p:nvPicPr>
            <p:blipFill>
              <a:blip r:embed="rId491"/>
            </p:blipFill>
            <p:spPr>
              <a:xfrm>
                <a:off x="10671880" y="4342648"/>
                <a:ext cx="39335" cy="157914"/>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8" name="墨迹 247"/>
              <p14:cNvContentPartPr/>
              <p14:nvPr/>
            </p14:nvContentPartPr>
            <p14:xfrm>
              <a:off x="10735732" y="4421605"/>
              <a:ext cx="62089" cy="16919"/>
            </p14:xfrm>
          </p:contentPart>
        </mc:Choice>
        <mc:Fallback xmlns="">
          <p:pic>
            <p:nvPicPr>
              <p:cNvPr id="248" name="墨迹 247"/>
            </p:nvPicPr>
            <p:blipFill>
              <a:blip r:embed="rId493"/>
            </p:blipFill>
            <p:spPr>
              <a:xfrm>
                <a:off x="10735732" y="4421605"/>
                <a:ext cx="62089" cy="16919"/>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49" name="墨迹 248"/>
              <p14:cNvContentPartPr/>
              <p14:nvPr/>
            </p14:nvContentPartPr>
            <p14:xfrm>
              <a:off x="10752667" y="4315859"/>
              <a:ext cx="118533" cy="351077"/>
            </p14:xfrm>
          </p:contentPart>
        </mc:Choice>
        <mc:Fallback xmlns="">
          <p:pic>
            <p:nvPicPr>
              <p:cNvPr id="249" name="墨迹 248"/>
            </p:nvPicPr>
            <p:blipFill>
              <a:blip r:embed="rId495"/>
            </p:blipFill>
            <p:spPr>
              <a:xfrm>
                <a:off x="10752667" y="4315859"/>
                <a:ext cx="118533" cy="351077"/>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0" name="墨迹 249"/>
              <p14:cNvContentPartPr/>
              <p14:nvPr/>
            </p14:nvContentPartPr>
            <p14:xfrm>
              <a:off x="11181644" y="4222097"/>
              <a:ext cx="45156" cy="383154"/>
            </p14:xfrm>
          </p:contentPart>
        </mc:Choice>
        <mc:Fallback xmlns="">
          <p:pic>
            <p:nvPicPr>
              <p:cNvPr id="250" name="墨迹 249"/>
            </p:nvPicPr>
            <p:blipFill>
              <a:blip r:embed="rId497"/>
            </p:blipFill>
            <p:spPr>
              <a:xfrm>
                <a:off x="11181644" y="4222097"/>
                <a:ext cx="45156" cy="383154"/>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1" name="墨迹 250"/>
              <p14:cNvContentPartPr/>
              <p14:nvPr/>
            </p14:nvContentPartPr>
            <p14:xfrm>
              <a:off x="11201400" y="4316740"/>
              <a:ext cx="152576" cy="171133"/>
            </p14:xfrm>
          </p:contentPart>
        </mc:Choice>
        <mc:Fallback xmlns="">
          <p:pic>
            <p:nvPicPr>
              <p:cNvPr id="251" name="墨迹 250"/>
            </p:nvPicPr>
            <p:blipFill>
              <a:blip r:embed="rId499"/>
            </p:blipFill>
            <p:spPr>
              <a:xfrm>
                <a:off x="11201400" y="4316740"/>
                <a:ext cx="152576" cy="171133"/>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2" name="墨迹 251"/>
              <p14:cNvContentPartPr/>
              <p14:nvPr/>
            </p14:nvContentPartPr>
            <p14:xfrm>
              <a:off x="11317111" y="4409620"/>
              <a:ext cx="117123" cy="387032"/>
            </p14:xfrm>
          </p:contentPart>
        </mc:Choice>
        <mc:Fallback xmlns="">
          <p:pic>
            <p:nvPicPr>
              <p:cNvPr id="252" name="墨迹 251"/>
            </p:nvPicPr>
            <p:blipFill>
              <a:blip r:embed="rId501"/>
            </p:blipFill>
            <p:spPr>
              <a:xfrm>
                <a:off x="11317111" y="4409620"/>
                <a:ext cx="117123" cy="387032"/>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3" name="墨迹 252"/>
              <p14:cNvContentPartPr/>
              <p14:nvPr/>
            </p14:nvContentPartPr>
            <p14:xfrm>
              <a:off x="11404600" y="4489282"/>
              <a:ext cx="104422" cy="155095"/>
            </p14:xfrm>
          </p:contentPart>
        </mc:Choice>
        <mc:Fallback xmlns="">
          <p:pic>
            <p:nvPicPr>
              <p:cNvPr id="253" name="墨迹 252"/>
            </p:nvPicPr>
            <p:blipFill>
              <a:blip r:embed="rId503"/>
            </p:blipFill>
            <p:spPr>
              <a:xfrm>
                <a:off x="11404600" y="4489282"/>
                <a:ext cx="104422" cy="155095"/>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4" name="墨迹 253"/>
              <p14:cNvContentPartPr/>
              <p14:nvPr/>
            </p14:nvContentPartPr>
            <p14:xfrm>
              <a:off x="11514667" y="4427245"/>
              <a:ext cx="84667" cy="157914"/>
            </p14:xfrm>
          </p:contentPart>
        </mc:Choice>
        <mc:Fallback xmlns="">
          <p:pic>
            <p:nvPicPr>
              <p:cNvPr id="254" name="墨迹 253"/>
            </p:nvPicPr>
            <p:blipFill>
              <a:blip r:embed="rId505"/>
            </p:blipFill>
            <p:spPr>
              <a:xfrm>
                <a:off x="11514667" y="4427245"/>
                <a:ext cx="84667" cy="157914"/>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5" name="墨迹 254"/>
              <p14:cNvContentPartPr/>
              <p14:nvPr/>
            </p14:nvContentPartPr>
            <p14:xfrm>
              <a:off x="11630377" y="4394816"/>
              <a:ext cx="98777" cy="150688"/>
            </p14:xfrm>
          </p:contentPart>
        </mc:Choice>
        <mc:Fallback xmlns="">
          <p:pic>
            <p:nvPicPr>
              <p:cNvPr id="255" name="墨迹 254"/>
            </p:nvPicPr>
            <p:blipFill>
              <a:blip r:embed="rId507"/>
            </p:blipFill>
            <p:spPr>
              <a:xfrm>
                <a:off x="11630377" y="4394816"/>
                <a:ext cx="98777" cy="150688"/>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6" name="墨迹 255"/>
              <p14:cNvContentPartPr/>
              <p14:nvPr/>
            </p14:nvContentPartPr>
            <p14:xfrm>
              <a:off x="11655777" y="4375076"/>
              <a:ext cx="290688" cy="360243"/>
            </p14:xfrm>
          </p:contentPart>
        </mc:Choice>
        <mc:Fallback xmlns="">
          <p:pic>
            <p:nvPicPr>
              <p:cNvPr id="256" name="墨迹 255"/>
            </p:nvPicPr>
            <p:blipFill>
              <a:blip r:embed="rId509"/>
            </p:blipFill>
            <p:spPr>
              <a:xfrm>
                <a:off x="11655777" y="4375076"/>
                <a:ext cx="290688" cy="360243"/>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7" name="墨迹 256"/>
              <p14:cNvContentPartPr/>
              <p14:nvPr/>
            </p14:nvContentPartPr>
            <p14:xfrm>
              <a:off x="11971867" y="4305460"/>
              <a:ext cx="82020" cy="321998"/>
            </p14:xfrm>
          </p:contentPart>
        </mc:Choice>
        <mc:Fallback xmlns="">
          <p:pic>
            <p:nvPicPr>
              <p:cNvPr id="257" name="墨迹 256"/>
            </p:nvPicPr>
            <p:blipFill>
              <a:blip r:embed="rId511"/>
            </p:blipFill>
            <p:spPr>
              <a:xfrm>
                <a:off x="11971867" y="4305460"/>
                <a:ext cx="82020" cy="321998"/>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8" name="墨迹 257"/>
              <p14:cNvContentPartPr/>
              <p14:nvPr/>
            </p14:nvContentPartPr>
            <p14:xfrm>
              <a:off x="11283244" y="4709235"/>
              <a:ext cx="640644" cy="39478"/>
            </p14:xfrm>
          </p:contentPart>
        </mc:Choice>
        <mc:Fallback xmlns="">
          <p:pic>
            <p:nvPicPr>
              <p:cNvPr id="258" name="墨迹 257"/>
            </p:nvPicPr>
            <p:blipFill>
              <a:blip r:embed="rId513"/>
            </p:blipFill>
            <p:spPr>
              <a:xfrm>
                <a:off x="11283244" y="4709235"/>
                <a:ext cx="640644" cy="39478"/>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59" name="墨迹 258"/>
              <p14:cNvContentPartPr/>
              <p14:nvPr/>
            </p14:nvContentPartPr>
            <p14:xfrm>
              <a:off x="10080977" y="4996865"/>
              <a:ext cx="98778" cy="223477"/>
            </p14:xfrm>
          </p:contentPart>
        </mc:Choice>
        <mc:Fallback xmlns="">
          <p:pic>
            <p:nvPicPr>
              <p:cNvPr id="259" name="墨迹 258"/>
            </p:nvPicPr>
            <p:blipFill>
              <a:blip r:embed="rId515"/>
            </p:blipFill>
            <p:spPr>
              <a:xfrm>
                <a:off x="10080977" y="4996865"/>
                <a:ext cx="98778" cy="223477"/>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0" name="墨迹 259"/>
              <p14:cNvContentPartPr/>
              <p14:nvPr/>
            </p14:nvContentPartPr>
            <p14:xfrm>
              <a:off x="10246783" y="4977125"/>
              <a:ext cx="93839" cy="262957"/>
            </p14:xfrm>
          </p:contentPart>
        </mc:Choice>
        <mc:Fallback xmlns="">
          <p:pic>
            <p:nvPicPr>
              <p:cNvPr id="260" name="墨迹 259"/>
            </p:nvPicPr>
            <p:blipFill>
              <a:blip r:embed="rId517"/>
            </p:blipFill>
            <p:spPr>
              <a:xfrm>
                <a:off x="10246783" y="4977125"/>
                <a:ext cx="93839" cy="262957"/>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1" name="墨迹 260"/>
              <p14:cNvContentPartPr/>
              <p14:nvPr/>
            </p14:nvContentPartPr>
            <p14:xfrm>
              <a:off x="10414000" y="5019424"/>
              <a:ext cx="117122" cy="298909"/>
            </p14:xfrm>
          </p:contentPart>
        </mc:Choice>
        <mc:Fallback xmlns="">
          <p:pic>
            <p:nvPicPr>
              <p:cNvPr id="261" name="墨迹 260"/>
            </p:nvPicPr>
            <p:blipFill>
              <a:blip r:embed="rId519"/>
            </p:blipFill>
            <p:spPr>
              <a:xfrm>
                <a:off x="10414000" y="5019424"/>
                <a:ext cx="117122" cy="298909"/>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2" name="墨迹 261"/>
              <p14:cNvContentPartPr/>
              <p14:nvPr/>
            </p14:nvContentPartPr>
            <p14:xfrm>
              <a:off x="10594622" y="4959853"/>
              <a:ext cx="81845" cy="125839"/>
            </p14:xfrm>
          </p:contentPart>
        </mc:Choice>
        <mc:Fallback xmlns="">
          <p:pic>
            <p:nvPicPr>
              <p:cNvPr id="262" name="墨迹 261"/>
            </p:nvPicPr>
            <p:blipFill>
              <a:blip r:embed="rId521"/>
            </p:blipFill>
            <p:spPr>
              <a:xfrm>
                <a:off x="10594622" y="4959853"/>
                <a:ext cx="81845" cy="125839"/>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3" name="墨迹 262"/>
              <p14:cNvContentPartPr/>
              <p14:nvPr/>
            </p14:nvContentPartPr>
            <p14:xfrm>
              <a:off x="10673644" y="5010964"/>
              <a:ext cx="81844" cy="8460"/>
            </p14:xfrm>
          </p:contentPart>
        </mc:Choice>
        <mc:Fallback xmlns="">
          <p:pic>
            <p:nvPicPr>
              <p:cNvPr id="263" name="墨迹 262"/>
            </p:nvPicPr>
            <p:blipFill>
              <a:blip r:embed="rId523"/>
            </p:blipFill>
            <p:spPr>
              <a:xfrm>
                <a:off x="10673644" y="5010964"/>
                <a:ext cx="81844" cy="8460"/>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64" name="墨迹 263"/>
              <p14:cNvContentPartPr/>
              <p14:nvPr/>
            </p14:nvContentPartPr>
            <p14:xfrm>
              <a:off x="10724444" y="4912268"/>
              <a:ext cx="118533" cy="344028"/>
            </p14:xfrm>
          </p:contentPart>
        </mc:Choice>
        <mc:Fallback xmlns="">
          <p:pic>
            <p:nvPicPr>
              <p:cNvPr id="264" name="墨迹 263"/>
            </p:nvPicPr>
            <p:blipFill>
              <a:blip r:embed="rId525"/>
            </p:blipFill>
            <p:spPr>
              <a:xfrm>
                <a:off x="10724444" y="4912268"/>
                <a:ext cx="118533" cy="344028"/>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65" name="墨迹 264"/>
              <p14:cNvContentPartPr/>
              <p14:nvPr/>
            </p14:nvContentPartPr>
            <p14:xfrm>
              <a:off x="10933288" y="4872789"/>
              <a:ext cx="105018" cy="59958"/>
            </p14:xfrm>
          </p:contentPart>
        </mc:Choice>
        <mc:Fallback xmlns="">
          <p:pic>
            <p:nvPicPr>
              <p:cNvPr id="265" name="墨迹 264"/>
            </p:nvPicPr>
            <p:blipFill>
              <a:blip r:embed="rId385"/>
            </p:blipFill>
            <p:spPr>
              <a:xfrm>
                <a:off x="10933288" y="4872789"/>
                <a:ext cx="105018" cy="59958"/>
              </a:xfrm>
              <a:prstGeom prst="rect"/>
            </p:spPr>
          </p:pic>
        </mc:Fallback>
      </mc:AlternateContent>
      <mc:AlternateContent xmlns:mc="http://schemas.openxmlformats.org/markup-compatibility/2006" xmlns:p14="http://schemas.microsoft.com/office/powerpoint/2010/main">
        <mc:Choice Requires="p14">
          <p:contentPart r:id="rId527" p14:bwMode="auto">
            <p14:nvContentPartPr>
              <p14:cNvPr id="266" name="墨迹 265"/>
              <p14:cNvContentPartPr/>
              <p14:nvPr/>
            </p14:nvContentPartPr>
            <p14:xfrm>
              <a:off x="10890955" y="4850230"/>
              <a:ext cx="104423" cy="133945"/>
            </p14:xfrm>
          </p:contentPart>
        </mc:Choice>
        <mc:Fallback xmlns="">
          <p:pic>
            <p:nvPicPr>
              <p:cNvPr id="266" name="墨迹 265"/>
            </p:nvPicPr>
            <p:blipFill>
              <a:blip r:embed="rId528"/>
            </p:blipFill>
            <p:spPr>
              <a:xfrm>
                <a:off x="10890955" y="4850230"/>
                <a:ext cx="104423" cy="133945"/>
              </a:xfrm>
              <a:prstGeom prst="rect"/>
            </p:spPr>
          </p:pic>
        </mc:Fallback>
      </mc:AlternateContent>
      <mc:AlternateContent xmlns:mc="http://schemas.openxmlformats.org/markup-compatibility/2006" xmlns:p14="http://schemas.microsoft.com/office/powerpoint/2010/main">
        <mc:Choice Requires="p14">
          <p:contentPart r:id="rId529" p14:bwMode="auto">
            <p14:nvContentPartPr>
              <p14:cNvPr id="267" name="墨迹 266"/>
              <p14:cNvContentPartPr/>
              <p14:nvPr/>
            </p14:nvContentPartPr>
            <p14:xfrm>
              <a:off x="11104738" y="4991225"/>
              <a:ext cx="122062" cy="243921"/>
            </p14:xfrm>
          </p:contentPart>
        </mc:Choice>
        <mc:Fallback xmlns="">
          <p:pic>
            <p:nvPicPr>
              <p:cNvPr id="267" name="墨迹 266"/>
            </p:nvPicPr>
            <p:blipFill>
              <a:blip r:embed="rId530"/>
            </p:blipFill>
            <p:spPr>
              <a:xfrm>
                <a:off x="11104738" y="4991225"/>
                <a:ext cx="122062" cy="243921"/>
              </a:xfrm>
              <a:prstGeom prst="rect"/>
            </p:spPr>
          </p:pic>
        </mc:Fallback>
      </mc:AlternateContent>
      <mc:AlternateContent xmlns:mc="http://schemas.openxmlformats.org/markup-compatibility/2006" xmlns:p14="http://schemas.microsoft.com/office/powerpoint/2010/main">
        <mc:Choice Requires="p14">
          <p:contentPart r:id="rId531" p14:bwMode="auto">
            <p14:nvContentPartPr>
              <p14:cNvPr id="268" name="墨迹 267"/>
              <p14:cNvContentPartPr/>
              <p14:nvPr/>
            </p14:nvContentPartPr>
            <p14:xfrm>
              <a:off x="11255022" y="4971133"/>
              <a:ext cx="124178" cy="224534"/>
            </p14:xfrm>
          </p:contentPart>
        </mc:Choice>
        <mc:Fallback xmlns="">
          <p:pic>
            <p:nvPicPr>
              <p:cNvPr id="268" name="墨迹 267"/>
            </p:nvPicPr>
            <p:blipFill>
              <a:blip r:embed="rId532"/>
            </p:blipFill>
            <p:spPr>
              <a:xfrm>
                <a:off x="11255022" y="4971133"/>
                <a:ext cx="124178" cy="224534"/>
              </a:xfrm>
              <a:prstGeom prst="rect"/>
            </p:spPr>
          </p:pic>
        </mc:Fallback>
      </mc:AlternateContent>
      <mc:AlternateContent xmlns:mc="http://schemas.openxmlformats.org/markup-compatibility/2006" xmlns:p14="http://schemas.microsoft.com/office/powerpoint/2010/main">
        <mc:Choice Requires="p14">
          <p:contentPart r:id="rId533" p14:bwMode="auto">
            <p14:nvContentPartPr>
              <p14:cNvPr id="269" name="墨迹 268"/>
              <p14:cNvContentPartPr/>
              <p14:nvPr/>
            </p14:nvContentPartPr>
            <p14:xfrm>
              <a:off x="11305822" y="4974305"/>
              <a:ext cx="194733" cy="415231"/>
            </p14:xfrm>
          </p:contentPart>
        </mc:Choice>
        <mc:Fallback xmlns="">
          <p:pic>
            <p:nvPicPr>
              <p:cNvPr id="269" name="墨迹 268"/>
            </p:nvPicPr>
            <p:blipFill>
              <a:blip r:embed="rId534"/>
            </p:blipFill>
            <p:spPr>
              <a:xfrm>
                <a:off x="11305822" y="4974305"/>
                <a:ext cx="194733" cy="415231"/>
              </a:xfrm>
              <a:prstGeom prst="rect"/>
            </p:spPr>
          </p:pic>
        </mc:Fallback>
      </mc:AlternateContent>
      <mc:AlternateContent xmlns:mc="http://schemas.openxmlformats.org/markup-compatibility/2006" xmlns:p14="http://schemas.microsoft.com/office/powerpoint/2010/main">
        <mc:Choice Requires="p14">
          <p:contentPart r:id="rId535" p14:bwMode="auto">
            <p14:nvContentPartPr>
              <p14:cNvPr id="270" name="墨迹 269"/>
              <p14:cNvContentPartPr/>
              <p14:nvPr/>
            </p14:nvContentPartPr>
            <p14:xfrm>
              <a:off x="11514667" y="5008144"/>
              <a:ext cx="114652" cy="45119"/>
            </p14:xfrm>
          </p:contentPart>
        </mc:Choice>
        <mc:Fallback xmlns="">
          <p:pic>
            <p:nvPicPr>
              <p:cNvPr id="270" name="墨迹 269"/>
            </p:nvPicPr>
            <p:blipFill>
              <a:blip r:embed="rId536"/>
            </p:blipFill>
            <p:spPr>
              <a:xfrm>
                <a:off x="11514667" y="5008144"/>
                <a:ext cx="114652" cy="45119"/>
              </a:xfrm>
              <a:prstGeom prst="rect"/>
            </p:spPr>
          </p:pic>
        </mc:Fallback>
      </mc:AlternateContent>
      <mc:AlternateContent xmlns:mc="http://schemas.openxmlformats.org/markup-compatibility/2006" xmlns:p14="http://schemas.microsoft.com/office/powerpoint/2010/main">
        <mc:Choice Requires="p14">
          <p:contentPart r:id="rId537" p14:bwMode="auto">
            <p14:nvContentPartPr>
              <p14:cNvPr id="271" name="墨迹 270"/>
              <p14:cNvContentPartPr/>
              <p14:nvPr/>
            </p14:nvContentPartPr>
            <p14:xfrm>
              <a:off x="11565467" y="4974305"/>
              <a:ext cx="28222" cy="115616"/>
            </p14:xfrm>
          </p:contentPart>
        </mc:Choice>
        <mc:Fallback xmlns="">
          <p:pic>
            <p:nvPicPr>
              <p:cNvPr id="271" name="墨迹 270"/>
            </p:nvPicPr>
            <p:blipFill>
              <a:blip r:embed="rId538"/>
            </p:blipFill>
            <p:spPr>
              <a:xfrm>
                <a:off x="11565467" y="4974305"/>
                <a:ext cx="28222" cy="115616"/>
              </a:xfrm>
              <a:prstGeom prst="rect"/>
            </p:spPr>
          </p:pic>
        </mc:Fallback>
      </mc:AlternateContent>
      <mc:AlternateContent xmlns:mc="http://schemas.openxmlformats.org/markup-compatibility/2006" xmlns:p14="http://schemas.microsoft.com/office/powerpoint/2010/main">
        <mc:Choice Requires="p14">
          <p:contentPart r:id="rId539" p14:bwMode="auto">
            <p14:nvContentPartPr>
              <p14:cNvPr id="272" name="墨迹 271"/>
              <p14:cNvContentPartPr/>
              <p14:nvPr/>
            </p14:nvContentPartPr>
            <p14:xfrm>
              <a:off x="11492088" y="4929187"/>
              <a:ext cx="208844" cy="355307"/>
            </p14:xfrm>
          </p:contentPart>
        </mc:Choice>
        <mc:Fallback xmlns="">
          <p:pic>
            <p:nvPicPr>
              <p:cNvPr id="272" name="墨迹 271"/>
            </p:nvPicPr>
            <p:blipFill>
              <a:blip r:embed="rId540"/>
            </p:blipFill>
            <p:spPr>
              <a:xfrm>
                <a:off x="11492088" y="4929187"/>
                <a:ext cx="208844" cy="355307"/>
              </a:xfrm>
              <a:prstGeom prst="rect"/>
            </p:spPr>
          </p:pic>
        </mc:Fallback>
      </mc:AlternateContent>
      <mc:AlternateContent xmlns:mc="http://schemas.openxmlformats.org/markup-compatibility/2006" xmlns:p14="http://schemas.microsoft.com/office/powerpoint/2010/main">
        <mc:Choice Requires="p14">
          <p:contentPart r:id="rId541" p14:bwMode="auto">
            <p14:nvContentPartPr>
              <p14:cNvPr id="273" name="墨迹 272"/>
              <p14:cNvContentPartPr/>
              <p14:nvPr/>
            </p14:nvContentPartPr>
            <p14:xfrm>
              <a:off x="9513711" y="5662361"/>
              <a:ext cx="197556" cy="28200"/>
            </p14:xfrm>
          </p:contentPart>
        </mc:Choice>
        <mc:Fallback xmlns="">
          <p:pic>
            <p:nvPicPr>
              <p:cNvPr id="273" name="墨迹 272"/>
            </p:nvPicPr>
            <p:blipFill>
              <a:blip r:embed="rId542"/>
            </p:blipFill>
            <p:spPr>
              <a:xfrm>
                <a:off x="9513711" y="5662361"/>
                <a:ext cx="197556" cy="28200"/>
              </a:xfrm>
              <a:prstGeom prst="rect"/>
            </p:spPr>
          </p:pic>
        </mc:Fallback>
      </mc:AlternateContent>
      <mc:AlternateContent xmlns:mc="http://schemas.openxmlformats.org/markup-compatibility/2006" xmlns:p14="http://schemas.microsoft.com/office/powerpoint/2010/main">
        <mc:Choice Requires="p14">
          <p:contentPart r:id="rId543" p14:bwMode="auto">
            <p14:nvContentPartPr>
              <p14:cNvPr id="274" name="墨迹 273"/>
              <p14:cNvContentPartPr/>
              <p14:nvPr/>
            </p14:nvContentPartPr>
            <p14:xfrm>
              <a:off x="9538405" y="5780797"/>
              <a:ext cx="161572" cy="31019"/>
            </p14:xfrm>
          </p:contentPart>
        </mc:Choice>
        <mc:Fallback xmlns="">
          <p:pic>
            <p:nvPicPr>
              <p:cNvPr id="274" name="墨迹 273"/>
            </p:nvPicPr>
            <p:blipFill>
              <a:blip r:embed="rId544"/>
            </p:blipFill>
            <p:spPr>
              <a:xfrm>
                <a:off x="9538405" y="5780797"/>
                <a:ext cx="161572" cy="31019"/>
              </a:xfrm>
              <a:prstGeom prst="rect"/>
            </p:spPr>
          </p:pic>
        </mc:Fallback>
      </mc:AlternateContent>
      <mc:AlternateContent xmlns:mc="http://schemas.openxmlformats.org/markup-compatibility/2006" xmlns:p14="http://schemas.microsoft.com/office/powerpoint/2010/main">
        <mc:Choice Requires="p14">
          <p:contentPart r:id="rId545" p14:bwMode="auto">
            <p14:nvContentPartPr>
              <p14:cNvPr id="275" name="墨迹 274"/>
              <p14:cNvContentPartPr/>
              <p14:nvPr/>
            </p14:nvContentPartPr>
            <p14:xfrm>
              <a:off x="9941806" y="5683334"/>
              <a:ext cx="71438" cy="198980"/>
            </p14:xfrm>
          </p:contentPart>
        </mc:Choice>
        <mc:Fallback xmlns="">
          <p:pic>
            <p:nvPicPr>
              <p:cNvPr id="275" name="墨迹 274"/>
            </p:nvPicPr>
            <p:blipFill>
              <a:blip r:embed="rId546"/>
            </p:blipFill>
            <p:spPr>
              <a:xfrm>
                <a:off x="9941806" y="5683334"/>
                <a:ext cx="71438" cy="198980"/>
              </a:xfrm>
              <a:prstGeom prst="rect"/>
            </p:spPr>
          </p:pic>
        </mc:Fallback>
      </mc:AlternateContent>
      <mc:AlternateContent xmlns:mc="http://schemas.openxmlformats.org/markup-compatibility/2006" xmlns:p14="http://schemas.microsoft.com/office/powerpoint/2010/main">
        <mc:Choice Requires="p14">
          <p:contentPart r:id="rId547" p14:bwMode="auto">
            <p14:nvContentPartPr>
              <p14:cNvPr id="276" name="墨迹 275"/>
              <p14:cNvContentPartPr/>
              <p14:nvPr/>
            </p14:nvContentPartPr>
            <p14:xfrm>
              <a:off x="10041466" y="5780797"/>
              <a:ext cx="62089" cy="73318"/>
            </p14:xfrm>
          </p:contentPart>
        </mc:Choice>
        <mc:Fallback xmlns="">
          <p:pic>
            <p:nvPicPr>
              <p:cNvPr id="276" name="墨迹 275"/>
            </p:nvPicPr>
            <p:blipFill>
              <a:blip r:embed="rId548"/>
            </p:blipFill>
            <p:spPr>
              <a:xfrm>
                <a:off x="10041466" y="5780797"/>
                <a:ext cx="62089" cy="73318"/>
              </a:xfrm>
              <a:prstGeom prst="rect"/>
            </p:spPr>
          </p:pic>
        </mc:Fallback>
      </mc:AlternateContent>
      <mc:AlternateContent xmlns:mc="http://schemas.openxmlformats.org/markup-compatibility/2006" xmlns:p14="http://schemas.microsoft.com/office/powerpoint/2010/main">
        <mc:Choice Requires="p14">
          <p:contentPart r:id="rId549" p14:bwMode="auto">
            <p14:nvContentPartPr>
              <p14:cNvPr id="277" name="墨迹 276"/>
              <p14:cNvContentPartPr/>
              <p14:nvPr/>
            </p14:nvContentPartPr>
            <p14:xfrm>
              <a:off x="10171288" y="5690560"/>
              <a:ext cx="115712" cy="236872"/>
            </p14:xfrm>
          </p:contentPart>
        </mc:Choice>
        <mc:Fallback xmlns="">
          <p:pic>
            <p:nvPicPr>
              <p:cNvPr id="277" name="墨迹 276"/>
            </p:nvPicPr>
            <p:blipFill>
              <a:blip r:embed="rId550"/>
            </p:blipFill>
            <p:spPr>
              <a:xfrm>
                <a:off x="10171288" y="5690560"/>
                <a:ext cx="115712" cy="236872"/>
              </a:xfrm>
              <a:prstGeom prst="rect"/>
            </p:spPr>
          </p:pic>
        </mc:Fallback>
      </mc:AlternateContent>
      <mc:AlternateContent xmlns:mc="http://schemas.openxmlformats.org/markup-compatibility/2006" xmlns:p14="http://schemas.microsoft.com/office/powerpoint/2010/main">
        <mc:Choice Requires="p14">
          <p:contentPart r:id="rId551" p14:bwMode="auto">
            <p14:nvContentPartPr>
              <p14:cNvPr id="278" name="墨迹 277"/>
              <p14:cNvContentPartPr/>
              <p14:nvPr/>
            </p14:nvContentPartPr>
            <p14:xfrm>
              <a:off x="10361083" y="5706775"/>
              <a:ext cx="120651" cy="178535"/>
            </p14:xfrm>
          </p:contentPart>
        </mc:Choice>
        <mc:Fallback xmlns="">
          <p:pic>
            <p:nvPicPr>
              <p:cNvPr id="278" name="墨迹 277"/>
            </p:nvPicPr>
            <p:blipFill>
              <a:blip r:embed="rId552"/>
            </p:blipFill>
            <p:spPr>
              <a:xfrm>
                <a:off x="10361083" y="5706775"/>
                <a:ext cx="120651" cy="178535"/>
              </a:xfrm>
              <a:prstGeom prst="rect"/>
            </p:spPr>
          </p:pic>
        </mc:Fallback>
      </mc:AlternateContent>
      <mc:AlternateContent xmlns:mc="http://schemas.openxmlformats.org/markup-compatibility/2006" xmlns:p14="http://schemas.microsoft.com/office/powerpoint/2010/main">
        <mc:Choice Requires="p14">
          <p:contentPart r:id="rId553" p14:bwMode="auto">
            <p14:nvContentPartPr>
              <p14:cNvPr id="279" name="墨迹 278"/>
              <p14:cNvContentPartPr/>
              <p14:nvPr/>
            </p14:nvContentPartPr>
            <p14:xfrm>
              <a:off x="10380133" y="5694438"/>
              <a:ext cx="81845" cy="182236"/>
            </p14:xfrm>
          </p:contentPart>
        </mc:Choice>
        <mc:Fallback xmlns="">
          <p:pic>
            <p:nvPicPr>
              <p:cNvPr id="279" name="墨迹 278"/>
            </p:nvPicPr>
            <p:blipFill>
              <a:blip r:embed="rId554"/>
            </p:blipFill>
            <p:spPr>
              <a:xfrm>
                <a:off x="10380133" y="5694438"/>
                <a:ext cx="81845" cy="182236"/>
              </a:xfrm>
              <a:prstGeom prst="rect"/>
            </p:spPr>
          </p:pic>
        </mc:Fallback>
      </mc:AlternateContent>
      <mc:AlternateContent xmlns:mc="http://schemas.openxmlformats.org/markup-compatibility/2006" xmlns:p14="http://schemas.microsoft.com/office/powerpoint/2010/main">
        <mc:Choice Requires="p14">
          <p:contentPart r:id="rId555" p14:bwMode="auto">
            <p14:nvContentPartPr>
              <p14:cNvPr id="280" name="墨迹 279"/>
              <p14:cNvContentPartPr/>
              <p14:nvPr/>
            </p14:nvContentPartPr>
            <p14:xfrm>
              <a:off x="10506251" y="5679986"/>
              <a:ext cx="37570" cy="222067"/>
            </p14:xfrm>
          </p:contentPart>
        </mc:Choice>
        <mc:Fallback xmlns="">
          <p:pic>
            <p:nvPicPr>
              <p:cNvPr id="280" name="墨迹 279"/>
            </p:nvPicPr>
            <p:blipFill>
              <a:blip r:embed="rId556"/>
            </p:blipFill>
            <p:spPr>
              <a:xfrm>
                <a:off x="10506251" y="5679986"/>
                <a:ext cx="37570" cy="222067"/>
              </a:xfrm>
              <a:prstGeom prst="rect"/>
            </p:spPr>
          </p:pic>
        </mc:Fallback>
      </mc:AlternateContent>
      <mc:AlternateContent xmlns:mc="http://schemas.openxmlformats.org/markup-compatibility/2006" xmlns:p14="http://schemas.microsoft.com/office/powerpoint/2010/main">
        <mc:Choice Requires="p14">
          <p:contentPart r:id="rId557" p14:bwMode="auto">
            <p14:nvContentPartPr>
              <p14:cNvPr id="281" name="墨迹 280"/>
              <p14:cNvContentPartPr/>
              <p14:nvPr/>
            </p14:nvContentPartPr>
            <p14:xfrm>
              <a:off x="10622844" y="5718759"/>
              <a:ext cx="73377" cy="140995"/>
            </p14:xfrm>
          </p:contentPart>
        </mc:Choice>
        <mc:Fallback xmlns="">
          <p:pic>
            <p:nvPicPr>
              <p:cNvPr id="281" name="墨迹 280"/>
            </p:nvPicPr>
            <p:blipFill>
              <a:blip r:embed="rId558"/>
            </p:blipFill>
            <p:spPr>
              <a:xfrm>
                <a:off x="10622844" y="5718759"/>
                <a:ext cx="73377" cy="140995"/>
              </a:xfrm>
              <a:prstGeom prst="rect"/>
            </p:spPr>
          </p:pic>
        </mc:Fallback>
      </mc:AlternateContent>
      <mc:AlternateContent xmlns:mc="http://schemas.openxmlformats.org/markup-compatibility/2006" xmlns:p14="http://schemas.microsoft.com/office/powerpoint/2010/main">
        <mc:Choice Requires="p14">
          <p:contentPart r:id="rId559" p14:bwMode="auto">
            <p14:nvContentPartPr>
              <p14:cNvPr id="282" name="墨迹 281"/>
              <p14:cNvContentPartPr/>
              <p14:nvPr/>
            </p14:nvContentPartPr>
            <p14:xfrm>
              <a:off x="10747022" y="5662361"/>
              <a:ext cx="107245" cy="22560"/>
            </p14:xfrm>
          </p:contentPart>
        </mc:Choice>
        <mc:Fallback xmlns="">
          <p:pic>
            <p:nvPicPr>
              <p:cNvPr id="282" name="墨迹 281"/>
            </p:nvPicPr>
            <p:blipFill>
              <a:blip r:embed="rId560"/>
            </p:blipFill>
            <p:spPr>
              <a:xfrm>
                <a:off x="10747022" y="5662361"/>
                <a:ext cx="107245" cy="22560"/>
              </a:xfrm>
              <a:prstGeom prst="rect"/>
            </p:spPr>
          </p:pic>
        </mc:Fallback>
      </mc:AlternateContent>
      <mc:AlternateContent xmlns:mc="http://schemas.openxmlformats.org/markup-compatibility/2006" xmlns:p14="http://schemas.microsoft.com/office/powerpoint/2010/main">
        <mc:Choice Requires="p14">
          <p:contentPart r:id="rId561" p14:bwMode="auto">
            <p14:nvContentPartPr>
              <p14:cNvPr id="283" name="墨迹 282"/>
              <p14:cNvContentPartPr/>
              <p14:nvPr/>
            </p14:nvContentPartPr>
            <p14:xfrm>
              <a:off x="10848622" y="5596975"/>
              <a:ext cx="33867" cy="130245"/>
            </p14:xfrm>
          </p:contentPart>
        </mc:Choice>
        <mc:Fallback xmlns="">
          <p:pic>
            <p:nvPicPr>
              <p:cNvPr id="283" name="墨迹 282"/>
            </p:nvPicPr>
            <p:blipFill>
              <a:blip r:embed="rId562"/>
            </p:blipFill>
            <p:spPr>
              <a:xfrm>
                <a:off x="10848622" y="5596975"/>
                <a:ext cx="33867" cy="130245"/>
              </a:xfrm>
              <a:prstGeom prst="rect"/>
            </p:spPr>
          </p:pic>
        </mc:Fallback>
      </mc:AlternateContent>
      <mc:AlternateContent xmlns:mc="http://schemas.openxmlformats.org/markup-compatibility/2006" xmlns:p14="http://schemas.microsoft.com/office/powerpoint/2010/main">
        <mc:Choice Requires="p14">
          <p:contentPart r:id="rId563" p14:bwMode="auto">
            <p14:nvContentPartPr>
              <p14:cNvPr id="284" name="墨迹 283"/>
              <p14:cNvContentPartPr/>
              <p14:nvPr/>
            </p14:nvContentPartPr>
            <p14:xfrm>
              <a:off x="10933288" y="5645442"/>
              <a:ext cx="62089" cy="77548"/>
            </p14:xfrm>
          </p:contentPart>
        </mc:Choice>
        <mc:Fallback xmlns="">
          <p:pic>
            <p:nvPicPr>
              <p:cNvPr id="284" name="墨迹 283"/>
            </p:nvPicPr>
            <p:blipFill>
              <a:blip r:embed="rId564"/>
            </p:blipFill>
            <p:spPr>
              <a:xfrm>
                <a:off x="10933288" y="5645442"/>
                <a:ext cx="62089" cy="77548"/>
              </a:xfrm>
              <a:prstGeom prst="rect"/>
            </p:spPr>
          </p:pic>
        </mc:Fallback>
      </mc:AlternateContent>
      <mc:AlternateContent xmlns:mc="http://schemas.openxmlformats.org/markup-compatibility/2006" xmlns:p14="http://schemas.microsoft.com/office/powerpoint/2010/main">
        <mc:Choice Requires="p14">
          <p:contentPart r:id="rId565" p14:bwMode="auto">
            <p14:nvContentPartPr>
              <p14:cNvPr id="285" name="墨迹 284"/>
              <p14:cNvContentPartPr/>
              <p14:nvPr/>
            </p14:nvContentPartPr>
            <p14:xfrm>
              <a:off x="10953044" y="5735679"/>
              <a:ext cx="132644" cy="155094"/>
            </p14:xfrm>
          </p:contentPart>
        </mc:Choice>
        <mc:Fallback xmlns="">
          <p:pic>
            <p:nvPicPr>
              <p:cNvPr id="285" name="墨迹 284"/>
            </p:nvPicPr>
            <p:blipFill>
              <a:blip r:embed="rId566"/>
            </p:blipFill>
            <p:spPr>
              <a:xfrm>
                <a:off x="10953044" y="5735679"/>
                <a:ext cx="132644" cy="155094"/>
              </a:xfrm>
              <a:prstGeom prst="rect"/>
            </p:spPr>
          </p:pic>
        </mc:Fallback>
      </mc:AlternateContent>
      <mc:AlternateContent xmlns:mc="http://schemas.openxmlformats.org/markup-compatibility/2006" xmlns:p14="http://schemas.microsoft.com/office/powerpoint/2010/main">
        <mc:Choice Requires="p14">
          <p:contentPart r:id="rId567" p14:bwMode="auto">
            <p14:nvContentPartPr>
              <p14:cNvPr id="286" name="墨迹 285"/>
              <p14:cNvContentPartPr/>
              <p14:nvPr/>
            </p14:nvContentPartPr>
            <p14:xfrm>
              <a:off x="10972800" y="5750835"/>
              <a:ext cx="70555" cy="134298"/>
            </p14:xfrm>
          </p:contentPart>
        </mc:Choice>
        <mc:Fallback xmlns="">
          <p:pic>
            <p:nvPicPr>
              <p:cNvPr id="286" name="墨迹 285"/>
            </p:nvPicPr>
            <p:blipFill>
              <a:blip r:embed="rId568"/>
            </p:blipFill>
            <p:spPr>
              <a:xfrm>
                <a:off x="10972800" y="5750835"/>
                <a:ext cx="70555" cy="134298"/>
              </a:xfrm>
              <a:prstGeom prst="rect"/>
            </p:spPr>
          </p:pic>
        </mc:Fallback>
      </mc:AlternateContent>
      <mc:AlternateContent xmlns:mc="http://schemas.openxmlformats.org/markup-compatibility/2006" xmlns:p14="http://schemas.microsoft.com/office/powerpoint/2010/main">
        <mc:Choice Requires="p14">
          <p:contentPart r:id="rId569" p14:bwMode="auto">
            <p14:nvContentPartPr>
              <p14:cNvPr id="287" name="墨迹 286"/>
              <p14:cNvContentPartPr/>
              <p14:nvPr/>
            </p14:nvContentPartPr>
            <p14:xfrm>
              <a:off x="11161006" y="5701840"/>
              <a:ext cx="73555" cy="194926"/>
            </p14:xfrm>
          </p:contentPart>
        </mc:Choice>
        <mc:Fallback xmlns="">
          <p:pic>
            <p:nvPicPr>
              <p:cNvPr id="287" name="墨迹 286"/>
            </p:nvPicPr>
            <p:blipFill>
              <a:blip r:embed="rId570"/>
            </p:blipFill>
            <p:spPr>
              <a:xfrm>
                <a:off x="11161006" y="5701840"/>
                <a:ext cx="73555" cy="194926"/>
              </a:xfrm>
              <a:prstGeom prst="rect"/>
            </p:spPr>
          </p:pic>
        </mc:Fallback>
      </mc:AlternateContent>
      <mc:AlternateContent xmlns:mc="http://schemas.openxmlformats.org/markup-compatibility/2006" xmlns:p14="http://schemas.microsoft.com/office/powerpoint/2010/main">
        <mc:Choice Requires="p14">
          <p:contentPart r:id="rId571" p14:bwMode="auto">
            <p14:nvContentPartPr>
              <p14:cNvPr id="288" name="墨迹 287"/>
              <p14:cNvContentPartPr/>
              <p14:nvPr/>
            </p14:nvContentPartPr>
            <p14:xfrm>
              <a:off x="11255022" y="5786437"/>
              <a:ext cx="39512" cy="62038"/>
            </p14:xfrm>
          </p:contentPart>
        </mc:Choice>
        <mc:Fallback xmlns="">
          <p:pic>
            <p:nvPicPr>
              <p:cNvPr id="288" name="墨迹 287"/>
            </p:nvPicPr>
            <p:blipFill>
              <a:blip r:embed="rId572"/>
            </p:blipFill>
            <p:spPr>
              <a:xfrm>
                <a:off x="11255022" y="5786437"/>
                <a:ext cx="39512" cy="62038"/>
              </a:xfrm>
              <a:prstGeom prst="rect"/>
            </p:spPr>
          </p:pic>
        </mc:Fallback>
      </mc:AlternateContent>
      <mc:AlternateContent xmlns:mc="http://schemas.openxmlformats.org/markup-compatibility/2006" xmlns:p14="http://schemas.microsoft.com/office/powerpoint/2010/main">
        <mc:Choice Requires="p14">
          <p:contentPart r:id="rId573" p14:bwMode="auto">
            <p14:nvContentPartPr>
              <p14:cNvPr id="289" name="墨迹 288"/>
              <p14:cNvContentPartPr/>
              <p14:nvPr/>
            </p14:nvContentPartPr>
            <p14:xfrm>
              <a:off x="11350977" y="5735679"/>
              <a:ext cx="56444" cy="99225"/>
            </p14:xfrm>
          </p:contentPart>
        </mc:Choice>
        <mc:Fallback xmlns="">
          <p:pic>
            <p:nvPicPr>
              <p:cNvPr id="289" name="墨迹 288"/>
            </p:nvPicPr>
            <p:blipFill>
              <a:blip r:embed="rId574"/>
            </p:blipFill>
            <p:spPr>
              <a:xfrm>
                <a:off x="11350977" y="5735679"/>
                <a:ext cx="56444" cy="99225"/>
              </a:xfrm>
              <a:prstGeom prst="rect"/>
            </p:spPr>
          </p:pic>
        </mc:Fallback>
      </mc:AlternateContent>
      <mc:AlternateContent xmlns:mc="http://schemas.openxmlformats.org/markup-compatibility/2006" xmlns:p14="http://schemas.microsoft.com/office/powerpoint/2010/main">
        <mc:Choice Requires="p14">
          <p:contentPart r:id="rId575" p14:bwMode="auto">
            <p14:nvContentPartPr>
              <p14:cNvPr id="290" name="墨迹 289"/>
              <p14:cNvContentPartPr/>
              <p14:nvPr/>
            </p14:nvContentPartPr>
            <p14:xfrm>
              <a:off x="11424355" y="5716645"/>
              <a:ext cx="141112" cy="162849"/>
            </p14:xfrm>
          </p:contentPart>
        </mc:Choice>
        <mc:Fallback xmlns="">
          <p:pic>
            <p:nvPicPr>
              <p:cNvPr id="290" name="墨迹 289"/>
            </p:nvPicPr>
            <p:blipFill>
              <a:blip r:embed="rId576"/>
            </p:blipFill>
            <p:spPr>
              <a:xfrm>
                <a:off x="11424355" y="5716645"/>
                <a:ext cx="141112" cy="162849"/>
              </a:xfrm>
              <a:prstGeom prst="rect"/>
            </p:spPr>
          </p:pic>
        </mc:Fallback>
      </mc:AlternateContent>
      <mc:AlternateContent xmlns:mc="http://schemas.openxmlformats.org/markup-compatibility/2006" xmlns:p14="http://schemas.microsoft.com/office/powerpoint/2010/main">
        <mc:Choice Requires="p14">
          <p:contentPart r:id="rId577" p14:bwMode="auto">
            <p14:nvContentPartPr>
              <p14:cNvPr id="291" name="墨迹 290"/>
              <p14:cNvContentPartPr/>
              <p14:nvPr/>
            </p14:nvContentPartPr>
            <p14:xfrm>
              <a:off x="11469511" y="5713119"/>
              <a:ext cx="64911" cy="174834"/>
            </p14:xfrm>
          </p:contentPart>
        </mc:Choice>
        <mc:Fallback xmlns="">
          <p:pic>
            <p:nvPicPr>
              <p:cNvPr id="291" name="墨迹 290"/>
            </p:nvPicPr>
            <p:blipFill>
              <a:blip r:embed="rId578"/>
            </p:blipFill>
            <p:spPr>
              <a:xfrm>
                <a:off x="11469511" y="5713119"/>
                <a:ext cx="64911" cy="174834"/>
              </a:xfrm>
              <a:prstGeom prst="rect"/>
            </p:spPr>
          </p:pic>
        </mc:Fallback>
      </mc:AlternateContent>
      <mc:AlternateContent xmlns:mc="http://schemas.openxmlformats.org/markup-compatibility/2006" xmlns:p14="http://schemas.microsoft.com/office/powerpoint/2010/main">
        <mc:Choice Requires="p14">
          <p:contentPart r:id="rId579" p14:bwMode="auto">
            <p14:nvContentPartPr>
              <p14:cNvPr id="292" name="墨迹 291"/>
              <p14:cNvContentPartPr/>
              <p14:nvPr/>
            </p14:nvContentPartPr>
            <p14:xfrm>
              <a:off x="11590867" y="5701135"/>
              <a:ext cx="31044" cy="127600"/>
            </p14:xfrm>
          </p:contentPart>
        </mc:Choice>
        <mc:Fallback xmlns="">
          <p:pic>
            <p:nvPicPr>
              <p:cNvPr id="292" name="墨迹 291"/>
            </p:nvPicPr>
            <p:blipFill>
              <a:blip r:embed="rId580"/>
            </p:blipFill>
            <p:spPr>
              <a:xfrm>
                <a:off x="11590867" y="5701135"/>
                <a:ext cx="31044" cy="127600"/>
              </a:xfrm>
              <a:prstGeom prst="rect"/>
            </p:spPr>
          </p:pic>
        </mc:Fallback>
      </mc:AlternateContent>
      <mc:AlternateContent xmlns:mc="http://schemas.openxmlformats.org/markup-compatibility/2006" xmlns:p14="http://schemas.microsoft.com/office/powerpoint/2010/main">
        <mc:Choice Requires="p14">
          <p:contentPart r:id="rId581" p14:bwMode="auto">
            <p14:nvContentPartPr>
              <p14:cNvPr id="293" name="墨迹 292"/>
              <p14:cNvContentPartPr/>
              <p14:nvPr/>
            </p14:nvContentPartPr>
            <p14:xfrm>
              <a:off x="11661422" y="5727219"/>
              <a:ext cx="90312" cy="132535"/>
            </p14:xfrm>
          </p:contentPart>
        </mc:Choice>
        <mc:Fallback xmlns="">
          <p:pic>
            <p:nvPicPr>
              <p:cNvPr id="293" name="墨迹 292"/>
            </p:nvPicPr>
            <p:blipFill>
              <a:blip r:embed="rId582"/>
            </p:blipFill>
            <p:spPr>
              <a:xfrm>
                <a:off x="11661422" y="5727219"/>
                <a:ext cx="90312" cy="132535"/>
              </a:xfrm>
              <a:prstGeom prst="rect"/>
            </p:spPr>
          </p:pic>
        </mc:Fallback>
      </mc:AlternateContent>
      <mc:AlternateContent xmlns:mc="http://schemas.openxmlformats.org/markup-compatibility/2006" xmlns:p14="http://schemas.microsoft.com/office/powerpoint/2010/main">
        <mc:Choice Requires="p14">
          <p:contentPart r:id="rId583" p14:bwMode="auto">
            <p14:nvContentPartPr>
              <p14:cNvPr id="294" name="墨迹 293"/>
              <p14:cNvContentPartPr/>
              <p14:nvPr/>
            </p14:nvContentPartPr>
            <p14:xfrm>
              <a:off x="11703755" y="5634162"/>
              <a:ext cx="95956" cy="5640"/>
            </p14:xfrm>
          </p:contentPart>
        </mc:Choice>
        <mc:Fallback xmlns="">
          <p:pic>
            <p:nvPicPr>
              <p:cNvPr id="294" name="墨迹 293"/>
            </p:nvPicPr>
            <p:blipFill>
              <a:blip r:embed="rId584"/>
            </p:blipFill>
            <p:spPr>
              <a:xfrm>
                <a:off x="11703755" y="5634162"/>
                <a:ext cx="95956" cy="5640"/>
              </a:xfrm>
              <a:prstGeom prst="rect"/>
            </p:spPr>
          </p:pic>
        </mc:Fallback>
      </mc:AlternateContent>
      <mc:AlternateContent xmlns:mc="http://schemas.openxmlformats.org/markup-compatibility/2006" xmlns:p14="http://schemas.microsoft.com/office/powerpoint/2010/main">
        <mc:Choice Requires="p14">
          <p:contentPart r:id="rId585" p14:bwMode="auto">
            <p14:nvContentPartPr>
              <p14:cNvPr id="295" name="墨迹 294"/>
              <p14:cNvContentPartPr/>
              <p14:nvPr/>
            </p14:nvContentPartPr>
            <p14:xfrm>
              <a:off x="11723511" y="5521366"/>
              <a:ext cx="149577" cy="173424"/>
            </p14:xfrm>
          </p:contentPart>
        </mc:Choice>
        <mc:Fallback xmlns="">
          <p:pic>
            <p:nvPicPr>
              <p:cNvPr id="295" name="墨迹 294"/>
            </p:nvPicPr>
            <p:blipFill>
              <a:blip r:embed="rId586"/>
            </p:blipFill>
            <p:spPr>
              <a:xfrm>
                <a:off x="11723511" y="5521366"/>
                <a:ext cx="149577" cy="173424"/>
              </a:xfrm>
              <a:prstGeom prst="rect"/>
            </p:spPr>
          </p:pic>
        </mc:Fallback>
      </mc:AlternateContent>
      <mc:AlternateContent xmlns:mc="http://schemas.openxmlformats.org/markup-compatibility/2006" xmlns:p14="http://schemas.microsoft.com/office/powerpoint/2010/main">
        <mc:Choice Requires="p14">
          <p:contentPart r:id="rId587" p14:bwMode="auto">
            <p14:nvContentPartPr>
              <p14:cNvPr id="296" name="墨迹 295"/>
              <p14:cNvContentPartPr/>
              <p14:nvPr/>
            </p14:nvContentPartPr>
            <p14:xfrm>
              <a:off x="11875911" y="5622883"/>
              <a:ext cx="33867" cy="50758"/>
            </p14:xfrm>
          </p:contentPart>
        </mc:Choice>
        <mc:Fallback xmlns="">
          <p:pic>
            <p:nvPicPr>
              <p:cNvPr id="296" name="墨迹 295"/>
            </p:nvPicPr>
            <p:blipFill>
              <a:blip r:embed="rId588"/>
            </p:blipFill>
            <p:spPr>
              <a:xfrm>
                <a:off x="11875911" y="5622883"/>
                <a:ext cx="33867" cy="50758"/>
              </a:xfrm>
              <a:prstGeom prst="rect"/>
            </p:spPr>
          </p:pic>
        </mc:Fallback>
      </mc:AlternateContent>
      <mc:AlternateContent xmlns:mc="http://schemas.openxmlformats.org/markup-compatibility/2006" xmlns:p14="http://schemas.microsoft.com/office/powerpoint/2010/main">
        <mc:Choice Requires="p14">
          <p:contentPart r:id="rId589" p14:bwMode="auto">
            <p14:nvContentPartPr>
              <p14:cNvPr id="297" name="墨迹 296"/>
              <p14:cNvContentPartPr/>
              <p14:nvPr/>
            </p14:nvContentPartPr>
            <p14:xfrm>
              <a:off x="11932355" y="5481888"/>
              <a:ext cx="73377" cy="205147"/>
            </p14:xfrm>
          </p:contentPart>
        </mc:Choice>
        <mc:Fallback xmlns="">
          <p:pic>
            <p:nvPicPr>
              <p:cNvPr id="297" name="墨迹 296"/>
            </p:nvPicPr>
            <p:blipFill>
              <a:blip r:embed="rId590"/>
            </p:blipFill>
            <p:spPr>
              <a:xfrm>
                <a:off x="11932355" y="5481888"/>
                <a:ext cx="73377" cy="205147"/>
              </a:xfrm>
              <a:prstGeom prst="rect"/>
            </p:spPr>
          </p:pic>
        </mc:Fallback>
      </mc:AlternateContent>
      <mc:AlternateContent xmlns:mc="http://schemas.openxmlformats.org/markup-compatibility/2006" xmlns:p14="http://schemas.microsoft.com/office/powerpoint/2010/main">
        <mc:Choice Requires="p14">
          <p:contentPart r:id="rId591" p14:bwMode="auto">
            <p14:nvContentPartPr>
              <p14:cNvPr id="298" name="墨迹 297"/>
              <p14:cNvContentPartPr/>
              <p14:nvPr/>
            </p14:nvContentPartPr>
            <p14:xfrm>
              <a:off x="12002029" y="5549565"/>
              <a:ext cx="88371" cy="157915"/>
            </p14:xfrm>
          </p:contentPart>
        </mc:Choice>
        <mc:Fallback xmlns="">
          <p:pic>
            <p:nvPicPr>
              <p:cNvPr id="298" name="墨迹 297"/>
            </p:nvPicPr>
            <p:blipFill>
              <a:blip r:embed="rId592"/>
            </p:blipFill>
            <p:spPr>
              <a:xfrm>
                <a:off x="12002029" y="5549565"/>
                <a:ext cx="88371" cy="157915"/>
              </a:xfrm>
              <a:prstGeom prst="rect"/>
            </p:spPr>
          </p:pic>
        </mc:Fallback>
      </mc:AlternateContent>
      <mc:AlternateContent xmlns:mc="http://schemas.openxmlformats.org/markup-compatibility/2006" xmlns:p14="http://schemas.microsoft.com/office/powerpoint/2010/main">
        <mc:Choice Requires="p14">
          <p:contentPart r:id="rId593" p14:bwMode="auto">
            <p14:nvContentPartPr>
              <p14:cNvPr id="299" name="墨迹 298"/>
              <p14:cNvContentPartPr/>
              <p14:nvPr/>
            </p14:nvContentPartPr>
            <p14:xfrm>
              <a:off x="9730140" y="6113546"/>
              <a:ext cx="162631" cy="50758"/>
            </p14:xfrm>
          </p:contentPart>
        </mc:Choice>
        <mc:Fallback xmlns="">
          <p:pic>
            <p:nvPicPr>
              <p:cNvPr id="299" name="墨迹 298"/>
            </p:nvPicPr>
            <p:blipFill>
              <a:blip r:embed="rId594"/>
            </p:blipFill>
            <p:spPr>
              <a:xfrm>
                <a:off x="9730140" y="6113546"/>
                <a:ext cx="162631" cy="50758"/>
              </a:xfrm>
              <a:prstGeom prst="rect"/>
            </p:spPr>
          </p:pic>
        </mc:Fallback>
      </mc:AlternateContent>
      <mc:AlternateContent xmlns:mc="http://schemas.openxmlformats.org/markup-compatibility/2006" xmlns:p14="http://schemas.microsoft.com/office/powerpoint/2010/main">
        <mc:Choice Requires="p14">
          <p:contentPart r:id="rId595" p14:bwMode="auto">
            <p14:nvContentPartPr>
              <p14:cNvPr id="300" name="墨迹 299"/>
              <p14:cNvContentPartPr/>
              <p14:nvPr/>
            </p14:nvContentPartPr>
            <p14:xfrm>
              <a:off x="9738959" y="6265820"/>
              <a:ext cx="223485" cy="16920"/>
            </p14:xfrm>
          </p:contentPart>
        </mc:Choice>
        <mc:Fallback xmlns="">
          <p:pic>
            <p:nvPicPr>
              <p:cNvPr id="300" name="墨迹 299"/>
            </p:nvPicPr>
            <p:blipFill>
              <a:blip r:embed="rId596"/>
            </p:blipFill>
            <p:spPr>
              <a:xfrm>
                <a:off x="9738959" y="6265820"/>
                <a:ext cx="223485" cy="16920"/>
              </a:xfrm>
              <a:prstGeom prst="rect"/>
            </p:spPr>
          </p:pic>
        </mc:Fallback>
      </mc:AlternateContent>
      <mc:AlternateContent xmlns:mc="http://schemas.openxmlformats.org/markup-compatibility/2006" xmlns:p14="http://schemas.microsoft.com/office/powerpoint/2010/main">
        <mc:Choice Requires="p14">
          <p:contentPart r:id="rId597" p14:bwMode="auto">
            <p14:nvContentPartPr>
              <p14:cNvPr id="301" name="墨迹 300"/>
              <p14:cNvContentPartPr/>
              <p14:nvPr/>
            </p14:nvContentPartPr>
            <p14:xfrm>
              <a:off x="10027355" y="6062787"/>
              <a:ext cx="104422" cy="241102"/>
            </p14:xfrm>
          </p:contentPart>
        </mc:Choice>
        <mc:Fallback xmlns="">
          <p:pic>
            <p:nvPicPr>
              <p:cNvPr id="301" name="墨迹 300"/>
            </p:nvPicPr>
            <p:blipFill>
              <a:blip r:embed="rId598"/>
            </p:blipFill>
            <p:spPr>
              <a:xfrm>
                <a:off x="10027355" y="6062787"/>
                <a:ext cx="104422" cy="241102"/>
              </a:xfrm>
              <a:prstGeom prst="rect"/>
            </p:spPr>
          </p:pic>
        </mc:Fallback>
      </mc:AlternateContent>
      <mc:AlternateContent xmlns:mc="http://schemas.openxmlformats.org/markup-compatibility/2006" xmlns:p14="http://schemas.microsoft.com/office/powerpoint/2010/main">
        <mc:Choice Requires="p14">
          <p:contentPart r:id="rId599" p14:bwMode="auto">
            <p14:nvContentPartPr>
              <p14:cNvPr id="302" name="墨迹 301"/>
              <p14:cNvContentPartPr/>
              <p14:nvPr/>
            </p14:nvContentPartPr>
            <p14:xfrm>
              <a:off x="10143066" y="6198143"/>
              <a:ext cx="53622" cy="101516"/>
            </p14:xfrm>
          </p:contentPart>
        </mc:Choice>
        <mc:Fallback xmlns="">
          <p:pic>
            <p:nvPicPr>
              <p:cNvPr id="302" name="墨迹 301"/>
            </p:nvPicPr>
            <p:blipFill>
              <a:blip r:embed="rId600"/>
            </p:blipFill>
            <p:spPr>
              <a:xfrm>
                <a:off x="10143066" y="6198143"/>
                <a:ext cx="53622" cy="101516"/>
              </a:xfrm>
              <a:prstGeom prst="rect"/>
            </p:spPr>
          </p:pic>
        </mc:Fallback>
      </mc:AlternateContent>
      <mc:AlternateContent xmlns:mc="http://schemas.openxmlformats.org/markup-compatibility/2006" xmlns:p14="http://schemas.microsoft.com/office/powerpoint/2010/main">
        <mc:Choice Requires="p14">
          <p:contentPart r:id="rId601" p14:bwMode="auto">
            <p14:nvContentPartPr>
              <p14:cNvPr id="303" name="墨迹 302"/>
              <p14:cNvContentPartPr/>
              <p14:nvPr/>
            </p14:nvContentPartPr>
            <p14:xfrm>
              <a:off x="10241138" y="6074067"/>
              <a:ext cx="107950" cy="242512"/>
            </p14:xfrm>
          </p:contentPart>
        </mc:Choice>
        <mc:Fallback xmlns="">
          <p:pic>
            <p:nvPicPr>
              <p:cNvPr id="303" name="墨迹 302"/>
            </p:nvPicPr>
            <p:blipFill>
              <a:blip r:embed="rId602"/>
            </p:blipFill>
            <p:spPr>
              <a:xfrm>
                <a:off x="10241138" y="6074067"/>
                <a:ext cx="107950" cy="242512"/>
              </a:xfrm>
              <a:prstGeom prst="rect"/>
            </p:spPr>
          </p:pic>
        </mc:Fallback>
      </mc:AlternateContent>
      <mc:AlternateContent xmlns:mc="http://schemas.openxmlformats.org/markup-compatibility/2006" xmlns:p14="http://schemas.microsoft.com/office/powerpoint/2010/main">
        <mc:Choice Requires="p14">
          <p:contentPart r:id="rId603" p14:bwMode="auto">
            <p14:nvContentPartPr>
              <p14:cNvPr id="304" name="墨迹 303"/>
              <p14:cNvContentPartPr/>
              <p14:nvPr/>
            </p14:nvContentPartPr>
            <p14:xfrm>
              <a:off x="10442222" y="6107906"/>
              <a:ext cx="152400" cy="188933"/>
            </p14:xfrm>
          </p:contentPart>
        </mc:Choice>
        <mc:Fallback xmlns="">
          <p:pic>
            <p:nvPicPr>
              <p:cNvPr id="304" name="墨迹 303"/>
            </p:nvPicPr>
            <p:blipFill>
              <a:blip r:embed="rId604"/>
            </p:blipFill>
            <p:spPr>
              <a:xfrm>
                <a:off x="10442222" y="6107906"/>
                <a:ext cx="152400" cy="188933"/>
              </a:xfrm>
              <a:prstGeom prst="rect"/>
            </p:spPr>
          </p:pic>
        </mc:Fallback>
      </mc:AlternateContent>
      <mc:AlternateContent xmlns:mc="http://schemas.openxmlformats.org/markup-compatibility/2006" xmlns:p14="http://schemas.microsoft.com/office/powerpoint/2010/main">
        <mc:Choice Requires="p14">
          <p:contentPart r:id="rId605" p14:bwMode="auto">
            <p14:nvContentPartPr>
              <p14:cNvPr id="305" name="墨迹 304"/>
              <p14:cNvContentPartPr/>
              <p14:nvPr/>
            </p14:nvContentPartPr>
            <p14:xfrm>
              <a:off x="10442222" y="6137514"/>
              <a:ext cx="64912" cy="207263"/>
            </p14:xfrm>
          </p:contentPart>
        </mc:Choice>
        <mc:Fallback xmlns="">
          <p:pic>
            <p:nvPicPr>
              <p:cNvPr id="305" name="墨迹 304"/>
            </p:nvPicPr>
            <p:blipFill>
              <a:blip r:embed="rId606"/>
            </p:blipFill>
            <p:spPr>
              <a:xfrm>
                <a:off x="10442222" y="6137514"/>
                <a:ext cx="64912" cy="207263"/>
              </a:xfrm>
              <a:prstGeom prst="rect"/>
            </p:spPr>
          </p:pic>
        </mc:Fallback>
      </mc:AlternateContent>
      <mc:AlternateContent xmlns:mc="http://schemas.openxmlformats.org/markup-compatibility/2006" xmlns:p14="http://schemas.microsoft.com/office/powerpoint/2010/main">
        <mc:Choice Requires="p14">
          <p:contentPart r:id="rId607" p14:bwMode="auto">
            <p14:nvContentPartPr>
              <p14:cNvPr id="306" name="墨迹 305"/>
              <p14:cNvContentPartPr/>
              <p14:nvPr/>
            </p14:nvContentPartPr>
            <p14:xfrm>
              <a:off x="10613495" y="6113546"/>
              <a:ext cx="60149" cy="205853"/>
            </p14:xfrm>
          </p:contentPart>
        </mc:Choice>
        <mc:Fallback xmlns="">
          <p:pic>
            <p:nvPicPr>
              <p:cNvPr id="306" name="墨迹 305"/>
            </p:nvPicPr>
            <p:blipFill>
              <a:blip r:embed="rId608"/>
            </p:blipFill>
            <p:spPr>
              <a:xfrm>
                <a:off x="10613495" y="6113546"/>
                <a:ext cx="60149" cy="205853"/>
              </a:xfrm>
              <a:prstGeom prst="rect"/>
            </p:spPr>
          </p:pic>
        </mc:Fallback>
      </mc:AlternateContent>
      <mc:AlternateContent xmlns:mc="http://schemas.openxmlformats.org/markup-compatibility/2006" xmlns:p14="http://schemas.microsoft.com/office/powerpoint/2010/main">
        <mc:Choice Requires="p14">
          <p:contentPart r:id="rId609" p14:bwMode="auto">
            <p14:nvContentPartPr>
              <p14:cNvPr id="307" name="墨迹 306"/>
              <p14:cNvContentPartPr/>
              <p14:nvPr/>
            </p14:nvContentPartPr>
            <p14:xfrm>
              <a:off x="10696222" y="6169944"/>
              <a:ext cx="84667" cy="144696"/>
            </p14:xfrm>
          </p:contentPart>
        </mc:Choice>
        <mc:Fallback xmlns="">
          <p:pic>
            <p:nvPicPr>
              <p:cNvPr id="307" name="墨迹 306"/>
            </p:nvPicPr>
            <p:blipFill>
              <a:blip r:embed="rId610"/>
            </p:blipFill>
            <p:spPr>
              <a:xfrm>
                <a:off x="10696222" y="6169944"/>
                <a:ext cx="84667" cy="144696"/>
              </a:xfrm>
              <a:prstGeom prst="rect"/>
            </p:spPr>
          </p:pic>
        </mc:Fallback>
      </mc:AlternateContent>
      <mc:AlternateContent xmlns:mc="http://schemas.openxmlformats.org/markup-compatibility/2006" xmlns:p14="http://schemas.microsoft.com/office/powerpoint/2010/main">
        <mc:Choice Requires="p14">
          <p:contentPart r:id="rId611" p14:bwMode="auto">
            <p14:nvContentPartPr>
              <p14:cNvPr id="308" name="墨迹 307"/>
              <p14:cNvContentPartPr/>
              <p14:nvPr/>
            </p14:nvContentPartPr>
            <p14:xfrm>
              <a:off x="10797822" y="6102266"/>
              <a:ext cx="118533" cy="16919"/>
            </p14:xfrm>
          </p:contentPart>
        </mc:Choice>
        <mc:Fallback xmlns="">
          <p:pic>
            <p:nvPicPr>
              <p:cNvPr id="308" name="墨迹 307"/>
            </p:nvPicPr>
            <p:blipFill>
              <a:blip r:embed="rId612"/>
            </p:blipFill>
            <p:spPr>
              <a:xfrm>
                <a:off x="10797822" y="6102266"/>
                <a:ext cx="118533" cy="16919"/>
              </a:xfrm>
              <a:prstGeom prst="rect"/>
            </p:spPr>
          </p:pic>
        </mc:Fallback>
      </mc:AlternateContent>
      <mc:AlternateContent xmlns:mc="http://schemas.openxmlformats.org/markup-compatibility/2006" xmlns:p14="http://schemas.microsoft.com/office/powerpoint/2010/main">
        <mc:Choice Requires="p14">
          <p:contentPart r:id="rId613" p14:bwMode="auto">
            <p14:nvContentPartPr>
              <p14:cNvPr id="309" name="墨迹 308"/>
              <p14:cNvContentPartPr/>
              <p14:nvPr/>
            </p14:nvContentPartPr>
            <p14:xfrm>
              <a:off x="10933288" y="6033179"/>
              <a:ext cx="45156" cy="156504"/>
            </p14:xfrm>
          </p:contentPart>
        </mc:Choice>
        <mc:Fallback xmlns="">
          <p:pic>
            <p:nvPicPr>
              <p:cNvPr id="309" name="墨迹 308"/>
            </p:nvPicPr>
            <p:blipFill>
              <a:blip r:embed="rId614"/>
            </p:blipFill>
            <p:spPr>
              <a:xfrm>
                <a:off x="10933288" y="6033179"/>
                <a:ext cx="45156" cy="156504"/>
              </a:xfrm>
              <a:prstGeom prst="rect"/>
            </p:spPr>
          </p:pic>
        </mc:Fallback>
      </mc:AlternateContent>
      <mc:AlternateContent xmlns:mc="http://schemas.openxmlformats.org/markup-compatibility/2006" xmlns:p14="http://schemas.microsoft.com/office/powerpoint/2010/main">
        <mc:Choice Requires="p14">
          <p:contentPart r:id="rId615" p14:bwMode="auto">
            <p14:nvContentPartPr>
              <p14:cNvPr id="310" name="墨迹 309"/>
              <p14:cNvContentPartPr/>
              <p14:nvPr/>
            </p14:nvContentPartPr>
            <p14:xfrm>
              <a:off x="10984088" y="6113546"/>
              <a:ext cx="19756" cy="73317"/>
            </p14:xfrm>
          </p:contentPart>
        </mc:Choice>
        <mc:Fallback xmlns="">
          <p:pic>
            <p:nvPicPr>
              <p:cNvPr id="310" name="墨迹 309"/>
            </p:nvPicPr>
            <p:blipFill>
              <a:blip r:embed="rId616"/>
            </p:blipFill>
            <p:spPr>
              <a:xfrm>
                <a:off x="10984088" y="6113546"/>
                <a:ext cx="19756" cy="73317"/>
              </a:xfrm>
              <a:prstGeom prst="rect"/>
            </p:spPr>
          </p:pic>
        </mc:Fallback>
      </mc:AlternateContent>
      <mc:AlternateContent xmlns:mc="http://schemas.openxmlformats.org/markup-compatibility/2006" xmlns:p14="http://schemas.microsoft.com/office/powerpoint/2010/main">
        <mc:Choice Requires="p14">
          <p:contentPart r:id="rId617" p14:bwMode="auto">
            <p14:nvContentPartPr>
              <p14:cNvPr id="311" name="墨迹 310"/>
              <p14:cNvContentPartPr/>
              <p14:nvPr/>
            </p14:nvContentPartPr>
            <p14:xfrm>
              <a:off x="11051822" y="6034588"/>
              <a:ext cx="65793" cy="222772"/>
            </p14:xfrm>
          </p:contentPart>
        </mc:Choice>
        <mc:Fallback xmlns="">
          <p:pic>
            <p:nvPicPr>
              <p:cNvPr id="311" name="墨迹 310"/>
            </p:nvPicPr>
            <p:blipFill>
              <a:blip r:embed="rId618"/>
            </p:blipFill>
            <p:spPr>
              <a:xfrm>
                <a:off x="11051822" y="6034588"/>
                <a:ext cx="65793" cy="222772"/>
              </a:xfrm>
              <a:prstGeom prst="rect"/>
            </p:spPr>
          </p:pic>
        </mc:Fallback>
      </mc:AlternateContent>
      <mc:AlternateContent xmlns:mc="http://schemas.openxmlformats.org/markup-compatibility/2006" xmlns:p14="http://schemas.microsoft.com/office/powerpoint/2010/main">
        <mc:Choice Requires="p14">
          <p:contentPart r:id="rId619" p14:bwMode="auto">
            <p14:nvContentPartPr>
              <p14:cNvPr id="312" name="墨迹 311"/>
              <p14:cNvContentPartPr/>
              <p14:nvPr/>
            </p14:nvContentPartPr>
            <p14:xfrm>
              <a:off x="11187288" y="6062787"/>
              <a:ext cx="225777" cy="142758"/>
            </p14:xfrm>
          </p:contentPart>
        </mc:Choice>
        <mc:Fallback xmlns="">
          <p:pic>
            <p:nvPicPr>
              <p:cNvPr id="312" name="墨迹 311"/>
            </p:nvPicPr>
            <p:blipFill>
              <a:blip r:embed="rId620"/>
            </p:blipFill>
            <p:spPr>
              <a:xfrm>
                <a:off x="11187288" y="6062787"/>
                <a:ext cx="225777" cy="142758"/>
              </a:xfrm>
              <a:prstGeom prst="rect"/>
            </p:spPr>
          </p:pic>
        </mc:Fallback>
      </mc:AlternateContent>
      <mc:AlternateContent xmlns:mc="http://schemas.openxmlformats.org/markup-compatibility/2006" xmlns:p14="http://schemas.microsoft.com/office/powerpoint/2010/main">
        <mc:Choice Requires="p14">
          <p:contentPart r:id="rId621" p14:bwMode="auto">
            <p14:nvContentPartPr>
              <p14:cNvPr id="313" name="墨迹 312"/>
              <p14:cNvContentPartPr/>
              <p14:nvPr/>
            </p14:nvContentPartPr>
            <p14:xfrm>
              <a:off x="9028288" y="648577"/>
              <a:ext cx="375356" cy="648577"/>
            </p14:xfrm>
          </p:contentPart>
        </mc:Choice>
        <mc:Fallback xmlns="">
          <p:pic>
            <p:nvPicPr>
              <p:cNvPr id="313" name="墨迹 312"/>
            </p:nvPicPr>
            <p:blipFill>
              <a:blip r:embed="rId622"/>
            </p:blipFill>
            <p:spPr>
              <a:xfrm>
                <a:off x="9028288" y="648577"/>
                <a:ext cx="375356" cy="648577"/>
              </a:xfrm>
              <a:prstGeom prst="rect"/>
            </p:spPr>
          </p:pic>
        </mc:Fallback>
      </mc:AlternateContent>
      <mc:AlternateContent xmlns:mc="http://schemas.openxmlformats.org/markup-compatibility/2006" xmlns:p14="http://schemas.microsoft.com/office/powerpoint/2010/main">
        <mc:Choice Requires="p14">
          <p:contentPart r:id="rId623" p14:bwMode="auto">
            <p14:nvContentPartPr>
              <p14:cNvPr id="314" name="墨迹 313"/>
              <p14:cNvContentPartPr/>
              <p14:nvPr/>
            </p14:nvContentPartPr>
            <p14:xfrm>
              <a:off x="9324622" y="558340"/>
              <a:ext cx="152400" cy="250971"/>
            </p14:xfrm>
          </p:contentPart>
        </mc:Choice>
        <mc:Fallback xmlns="">
          <p:pic>
            <p:nvPicPr>
              <p:cNvPr id="314" name="墨迹 313"/>
            </p:nvPicPr>
            <p:blipFill>
              <a:blip r:embed="rId624"/>
            </p:blipFill>
            <p:spPr>
              <a:xfrm>
                <a:off x="9324622" y="558340"/>
                <a:ext cx="152400" cy="250971"/>
              </a:xfrm>
              <a:prstGeom prst="rect"/>
            </p:spPr>
          </p:pic>
        </mc:Fallback>
      </mc:AlternateContent>
      <mc:AlternateContent xmlns:mc="http://schemas.openxmlformats.org/markup-compatibility/2006" xmlns:p14="http://schemas.microsoft.com/office/powerpoint/2010/main">
        <mc:Choice Requires="p14">
          <p:contentPart r:id="rId625" p14:bwMode="auto">
            <p14:nvContentPartPr>
              <p14:cNvPr id="315" name="墨迹 314"/>
              <p14:cNvContentPartPr/>
              <p14:nvPr/>
            </p14:nvContentPartPr>
            <p14:xfrm>
              <a:off x="9406466" y="188933"/>
              <a:ext cx="138289" cy="273530"/>
            </p14:xfrm>
          </p:contentPart>
        </mc:Choice>
        <mc:Fallback xmlns="">
          <p:pic>
            <p:nvPicPr>
              <p:cNvPr id="315" name="墨迹 314"/>
            </p:nvPicPr>
            <p:blipFill>
              <a:blip r:embed="rId626"/>
            </p:blipFill>
            <p:spPr>
              <a:xfrm>
                <a:off x="9406466" y="188933"/>
                <a:ext cx="138289" cy="273530"/>
              </a:xfrm>
              <a:prstGeom prst="rect"/>
            </p:spPr>
          </p:pic>
        </mc:Fallback>
      </mc:AlternateContent>
      <mc:AlternateContent xmlns:mc="http://schemas.openxmlformats.org/markup-compatibility/2006" xmlns:p14="http://schemas.microsoft.com/office/powerpoint/2010/main">
        <mc:Choice Requires="p14">
          <p:contentPart r:id="rId627" p14:bwMode="auto">
            <p14:nvContentPartPr>
              <p14:cNvPr id="316" name="墨迹 315"/>
              <p14:cNvContentPartPr/>
              <p14:nvPr/>
            </p14:nvContentPartPr>
            <p14:xfrm>
              <a:off x="9454444" y="203032"/>
              <a:ext cx="211666" cy="375752"/>
            </p14:xfrm>
          </p:contentPart>
        </mc:Choice>
        <mc:Fallback xmlns="">
          <p:pic>
            <p:nvPicPr>
              <p:cNvPr id="316" name="墨迹 315"/>
            </p:nvPicPr>
            <p:blipFill>
              <a:blip r:embed="rId628"/>
            </p:blipFill>
            <p:spPr>
              <a:xfrm>
                <a:off x="9454444" y="203032"/>
                <a:ext cx="211666" cy="375752"/>
              </a:xfrm>
              <a:prstGeom prst="rect"/>
            </p:spPr>
          </p:pic>
        </mc:Fallback>
      </mc:AlternateContent>
      <mc:AlternateContent xmlns:mc="http://schemas.openxmlformats.org/markup-compatibility/2006" xmlns:p14="http://schemas.microsoft.com/office/powerpoint/2010/main">
        <mc:Choice Requires="p14">
          <p:contentPart r:id="rId629" p14:bwMode="auto">
            <p14:nvContentPartPr>
              <p14:cNvPr id="317" name="墨迹 316"/>
              <p14:cNvContentPartPr/>
              <p14:nvPr/>
            </p14:nvContentPartPr>
            <p14:xfrm>
              <a:off x="9670344" y="236871"/>
              <a:ext cx="71966" cy="191754"/>
            </p14:xfrm>
          </p:contentPart>
        </mc:Choice>
        <mc:Fallback xmlns="">
          <p:pic>
            <p:nvPicPr>
              <p:cNvPr id="317" name="墨迹 316"/>
            </p:nvPicPr>
            <p:blipFill>
              <a:blip r:embed="rId630"/>
            </p:blipFill>
            <p:spPr>
              <a:xfrm>
                <a:off x="9670344" y="236871"/>
                <a:ext cx="71966" cy="191754"/>
              </a:xfrm>
              <a:prstGeom prst="rect"/>
            </p:spPr>
          </p:pic>
        </mc:Fallback>
      </mc:AlternateContent>
      <mc:AlternateContent xmlns:mc="http://schemas.openxmlformats.org/markup-compatibility/2006" xmlns:p14="http://schemas.microsoft.com/office/powerpoint/2010/main">
        <mc:Choice Requires="p14">
          <p:contentPart r:id="rId631" p14:bwMode="auto">
            <p14:nvContentPartPr>
              <p14:cNvPr id="318" name="墨迹 317"/>
              <p14:cNvContentPartPr/>
              <p14:nvPr/>
            </p14:nvContentPartPr>
            <p14:xfrm>
              <a:off x="9770533" y="236871"/>
              <a:ext cx="67734" cy="206205"/>
            </p14:xfrm>
          </p:contentPart>
        </mc:Choice>
        <mc:Fallback xmlns="">
          <p:pic>
            <p:nvPicPr>
              <p:cNvPr id="318" name="墨迹 317"/>
            </p:nvPicPr>
            <p:blipFill>
              <a:blip r:embed="rId632"/>
            </p:blipFill>
            <p:spPr>
              <a:xfrm>
                <a:off x="9770533" y="236871"/>
                <a:ext cx="67734" cy="206205"/>
              </a:xfrm>
              <a:prstGeom prst="rect"/>
            </p:spPr>
          </p:pic>
        </mc:Fallback>
      </mc:AlternateContent>
      <mc:AlternateContent xmlns:mc="http://schemas.openxmlformats.org/markup-compatibility/2006" xmlns:p14="http://schemas.microsoft.com/office/powerpoint/2010/main">
        <mc:Choice Requires="p14">
          <p:contentPart r:id="rId633" p14:bwMode="auto">
            <p14:nvContentPartPr>
              <p14:cNvPr id="319" name="墨迹 318"/>
              <p14:cNvContentPartPr/>
              <p14:nvPr/>
            </p14:nvContentPartPr>
            <p14:xfrm>
              <a:off x="9874955" y="233346"/>
              <a:ext cx="87489" cy="153332"/>
            </p14:xfrm>
          </p:contentPart>
        </mc:Choice>
        <mc:Fallback xmlns="">
          <p:pic>
            <p:nvPicPr>
              <p:cNvPr id="319" name="墨迹 318"/>
            </p:nvPicPr>
            <p:blipFill>
              <a:blip r:embed="rId634"/>
            </p:blipFill>
            <p:spPr>
              <a:xfrm>
                <a:off x="9874955" y="233346"/>
                <a:ext cx="87489" cy="153332"/>
              </a:xfrm>
              <a:prstGeom prst="rect"/>
            </p:spPr>
          </p:pic>
        </mc:Fallback>
      </mc:AlternateContent>
      <mc:AlternateContent xmlns:mc="http://schemas.openxmlformats.org/markup-compatibility/2006" xmlns:p14="http://schemas.microsoft.com/office/powerpoint/2010/main">
        <mc:Choice Requires="p14">
          <p:contentPart r:id="rId635" p14:bwMode="auto">
            <p14:nvContentPartPr>
              <p14:cNvPr id="320" name="墨迹 319"/>
              <p14:cNvContentPartPr/>
              <p14:nvPr/>
            </p14:nvContentPartPr>
            <p14:xfrm>
              <a:off x="9945511" y="298909"/>
              <a:ext cx="45156" cy="219952"/>
            </p14:xfrm>
          </p:contentPart>
        </mc:Choice>
        <mc:Fallback xmlns="">
          <p:pic>
            <p:nvPicPr>
              <p:cNvPr id="320" name="墨迹 319"/>
            </p:nvPicPr>
            <p:blipFill>
              <a:blip r:embed="rId636"/>
            </p:blipFill>
            <p:spPr>
              <a:xfrm>
                <a:off x="9945511" y="298909"/>
                <a:ext cx="45156" cy="219952"/>
              </a:xfrm>
              <a:prstGeom prst="rect"/>
            </p:spPr>
          </p:pic>
        </mc:Fallback>
      </mc:AlternateContent>
      <mc:AlternateContent xmlns:mc="http://schemas.openxmlformats.org/markup-compatibility/2006" xmlns:p14="http://schemas.microsoft.com/office/powerpoint/2010/main">
        <mc:Choice Requires="p14">
          <p:contentPart r:id="rId637" p14:bwMode="auto">
            <p14:nvContentPartPr>
              <p14:cNvPr id="321" name="墨迹 320"/>
              <p14:cNvContentPartPr/>
              <p14:nvPr/>
            </p14:nvContentPartPr>
            <p14:xfrm>
              <a:off x="10001955" y="225592"/>
              <a:ext cx="73378" cy="245331"/>
            </p14:xfrm>
          </p:contentPart>
        </mc:Choice>
        <mc:Fallback xmlns="">
          <p:pic>
            <p:nvPicPr>
              <p:cNvPr id="321" name="墨迹 320"/>
            </p:nvPicPr>
            <p:blipFill>
              <a:blip r:embed="rId638"/>
            </p:blipFill>
            <p:spPr>
              <a:xfrm>
                <a:off x="10001955" y="225592"/>
                <a:ext cx="73378" cy="245331"/>
              </a:xfrm>
              <a:prstGeom prst="rect"/>
            </p:spPr>
          </p:pic>
        </mc:Fallback>
      </mc:AlternateContent>
      <mc:AlternateContent xmlns:mc="http://schemas.openxmlformats.org/markup-compatibility/2006" xmlns:p14="http://schemas.microsoft.com/office/powerpoint/2010/main">
        <mc:Choice Requires="p14">
          <p:contentPart r:id="rId639" p14:bwMode="auto">
            <p14:nvContentPartPr>
              <p14:cNvPr id="322" name="墨迹 321"/>
              <p14:cNvContentPartPr/>
              <p14:nvPr/>
            </p14:nvContentPartPr>
            <p14:xfrm>
              <a:off x="10080977" y="332748"/>
              <a:ext cx="67734" cy="118436"/>
            </p14:xfrm>
          </p:contentPart>
        </mc:Choice>
        <mc:Fallback xmlns="">
          <p:pic>
            <p:nvPicPr>
              <p:cNvPr id="322" name="墨迹 321"/>
            </p:nvPicPr>
            <p:blipFill>
              <a:blip r:embed="rId640"/>
            </p:blipFill>
            <p:spPr>
              <a:xfrm>
                <a:off x="10080977" y="332748"/>
                <a:ext cx="67734" cy="118436"/>
              </a:xfrm>
              <a:prstGeom prst="rect"/>
            </p:spPr>
          </p:pic>
        </mc:Fallback>
      </mc:AlternateContent>
      <mc:AlternateContent xmlns:mc="http://schemas.openxmlformats.org/markup-compatibility/2006" xmlns:p14="http://schemas.microsoft.com/office/powerpoint/2010/main">
        <mc:Choice Requires="p14">
          <p:contentPart r:id="rId641" p14:bwMode="auto">
            <p14:nvContentPartPr>
              <p14:cNvPr id="323" name="墨迹 322"/>
              <p14:cNvContentPartPr/>
              <p14:nvPr/>
            </p14:nvContentPartPr>
            <p14:xfrm>
              <a:off x="10178873" y="152274"/>
              <a:ext cx="99660" cy="386327"/>
            </p14:xfrm>
          </p:contentPart>
        </mc:Choice>
        <mc:Fallback xmlns="">
          <p:pic>
            <p:nvPicPr>
              <p:cNvPr id="323" name="墨迹 322"/>
            </p:nvPicPr>
            <p:blipFill>
              <a:blip r:embed="rId642"/>
            </p:blipFill>
            <p:spPr>
              <a:xfrm>
                <a:off x="10178873" y="152274"/>
                <a:ext cx="99660" cy="386327"/>
              </a:xfrm>
              <a:prstGeom prst="rect"/>
            </p:spPr>
          </p:pic>
        </mc:Fallback>
      </mc:AlternateContent>
      <mc:AlternateContent xmlns:mc="http://schemas.openxmlformats.org/markup-compatibility/2006" xmlns:p14="http://schemas.microsoft.com/office/powerpoint/2010/main">
        <mc:Choice Requires="p14">
          <p:contentPart r:id="rId643" p14:bwMode="auto">
            <p14:nvContentPartPr>
              <p14:cNvPr id="324" name="墨迹 323"/>
              <p14:cNvContentPartPr/>
              <p14:nvPr/>
            </p14:nvContentPartPr>
            <p14:xfrm>
              <a:off x="9354255" y="163554"/>
              <a:ext cx="117122" cy="408885"/>
            </p14:xfrm>
          </p:contentPart>
        </mc:Choice>
        <mc:Fallback xmlns="">
          <p:pic>
            <p:nvPicPr>
              <p:cNvPr id="324" name="墨迹 323"/>
            </p:nvPicPr>
            <p:blipFill>
              <a:blip r:embed="rId644"/>
            </p:blipFill>
            <p:spPr>
              <a:xfrm>
                <a:off x="9354255" y="163554"/>
                <a:ext cx="117122" cy="408885"/>
              </a:xfrm>
              <a:prstGeom prst="rect"/>
            </p:spPr>
          </p:pic>
        </mc:Fallback>
      </mc:AlternateContent>
      <mc:AlternateContent xmlns:mc="http://schemas.openxmlformats.org/markup-compatibility/2006" xmlns:p14="http://schemas.microsoft.com/office/powerpoint/2010/main">
        <mc:Choice Requires="p14">
          <p:contentPart r:id="rId645" p14:bwMode="auto">
            <p14:nvContentPartPr>
              <p14:cNvPr id="325" name="墨迹 324"/>
              <p14:cNvContentPartPr/>
              <p14:nvPr/>
            </p14:nvContentPartPr>
            <p14:xfrm>
              <a:off x="10320866" y="80895"/>
              <a:ext cx="63500" cy="161616"/>
            </p14:xfrm>
          </p:contentPart>
        </mc:Choice>
        <mc:Fallback xmlns="">
          <p:pic>
            <p:nvPicPr>
              <p:cNvPr id="325" name="墨迹 324"/>
            </p:nvPicPr>
            <p:blipFill>
              <a:blip r:embed="rId646"/>
            </p:blipFill>
            <p:spPr>
              <a:xfrm>
                <a:off x="10320866" y="80895"/>
                <a:ext cx="63500" cy="161616"/>
              </a:xfrm>
              <a:prstGeom prst="rect"/>
            </p:spPr>
          </p:pic>
        </mc:Fallback>
      </mc:AlternateContent>
      <mc:AlternateContent xmlns:mc="http://schemas.openxmlformats.org/markup-compatibility/2006" xmlns:p14="http://schemas.microsoft.com/office/powerpoint/2010/main">
        <mc:Choice Requires="p14">
          <p:contentPart r:id="rId647" p14:bwMode="auto">
            <p14:nvContentPartPr>
              <p14:cNvPr id="326" name="墨迹 325"/>
              <p14:cNvContentPartPr/>
              <p14:nvPr/>
            </p14:nvContentPartPr>
            <p14:xfrm>
              <a:off x="10425288" y="118435"/>
              <a:ext cx="76200" cy="5640"/>
            </p14:xfrm>
          </p:contentPart>
        </mc:Choice>
        <mc:Fallback xmlns="">
          <p:pic>
            <p:nvPicPr>
              <p:cNvPr id="326" name="墨迹 325"/>
            </p:nvPicPr>
            <p:blipFill>
              <a:blip r:embed="rId648"/>
            </p:blipFill>
            <p:spPr>
              <a:xfrm>
                <a:off x="10425288" y="118435"/>
                <a:ext cx="76200" cy="5640"/>
              </a:xfrm>
              <a:prstGeom prst="rect"/>
            </p:spPr>
          </p:pic>
        </mc:Fallback>
      </mc:AlternateContent>
      <mc:AlternateContent xmlns:mc="http://schemas.openxmlformats.org/markup-compatibility/2006" xmlns:p14="http://schemas.microsoft.com/office/powerpoint/2010/main">
        <mc:Choice Requires="p14">
          <p:contentPart r:id="rId649" p14:bwMode="auto">
            <p14:nvContentPartPr>
              <p14:cNvPr id="327" name="墨迹 326"/>
              <p14:cNvContentPartPr/>
              <p14:nvPr/>
            </p14:nvContentPartPr>
            <p14:xfrm>
              <a:off x="10442222" y="315828"/>
              <a:ext cx="169333" cy="11280"/>
            </p14:xfrm>
          </p:contentPart>
        </mc:Choice>
        <mc:Fallback xmlns="">
          <p:pic>
            <p:nvPicPr>
              <p:cNvPr id="327" name="墨迹 326"/>
            </p:nvPicPr>
            <p:blipFill>
              <a:blip r:embed="rId650"/>
            </p:blipFill>
            <p:spPr>
              <a:xfrm>
                <a:off x="10442222" y="315828"/>
                <a:ext cx="169333" cy="11280"/>
              </a:xfrm>
              <a:prstGeom prst="rect"/>
            </p:spPr>
          </p:pic>
        </mc:Fallback>
      </mc:AlternateContent>
      <mc:AlternateContent xmlns:mc="http://schemas.openxmlformats.org/markup-compatibility/2006" xmlns:p14="http://schemas.microsoft.com/office/powerpoint/2010/main">
        <mc:Choice Requires="p14">
          <p:contentPart r:id="rId651" p14:bwMode="auto">
            <p14:nvContentPartPr>
              <p14:cNvPr id="328" name="墨迹 327"/>
              <p14:cNvContentPartPr/>
              <p14:nvPr/>
            </p14:nvContentPartPr>
            <p14:xfrm>
              <a:off x="10507132" y="240749"/>
              <a:ext cx="19756" cy="204795"/>
            </p14:xfrm>
          </p:contentPart>
        </mc:Choice>
        <mc:Fallback xmlns="">
          <p:pic>
            <p:nvPicPr>
              <p:cNvPr id="328" name="墨迹 327"/>
            </p:nvPicPr>
            <p:blipFill>
              <a:blip r:embed="rId652"/>
            </p:blipFill>
            <p:spPr>
              <a:xfrm>
                <a:off x="10507132" y="240749"/>
                <a:ext cx="19756" cy="204795"/>
              </a:xfrm>
              <a:prstGeom prst="rect"/>
            </p:spPr>
          </p:pic>
        </mc:Fallback>
      </mc:AlternateContent>
      <mc:AlternateContent xmlns:mc="http://schemas.openxmlformats.org/markup-compatibility/2006" xmlns:p14="http://schemas.microsoft.com/office/powerpoint/2010/main">
        <mc:Choice Requires="p14">
          <p:contentPart r:id="rId653" p14:bwMode="auto">
            <p14:nvContentPartPr>
              <p14:cNvPr id="329" name="墨迹 328"/>
              <p14:cNvContentPartPr/>
              <p14:nvPr/>
            </p14:nvContentPartPr>
            <p14:xfrm>
              <a:off x="10744200" y="219247"/>
              <a:ext cx="31044" cy="175539"/>
            </p14:xfrm>
          </p:contentPart>
        </mc:Choice>
        <mc:Fallback xmlns="">
          <p:pic>
            <p:nvPicPr>
              <p:cNvPr id="329" name="墨迹 328"/>
            </p:nvPicPr>
            <p:blipFill>
              <a:blip r:embed="rId654"/>
            </p:blipFill>
            <p:spPr>
              <a:xfrm>
                <a:off x="10744200" y="219247"/>
                <a:ext cx="31044" cy="175539"/>
              </a:xfrm>
              <a:prstGeom prst="rect"/>
            </p:spPr>
          </p:pic>
        </mc:Fallback>
      </mc:AlternateContent>
      <mc:AlternateContent xmlns:mc="http://schemas.openxmlformats.org/markup-compatibility/2006" xmlns:p14="http://schemas.microsoft.com/office/powerpoint/2010/main">
        <mc:Choice Requires="p14">
          <p:contentPart r:id="rId655" p14:bwMode="auto">
            <p14:nvContentPartPr>
              <p14:cNvPr id="330" name="墨迹 329"/>
              <p14:cNvContentPartPr/>
              <p14:nvPr/>
            </p14:nvContentPartPr>
            <p14:xfrm>
              <a:off x="10763955" y="273530"/>
              <a:ext cx="101600" cy="14099"/>
            </p14:xfrm>
          </p:contentPart>
        </mc:Choice>
        <mc:Fallback xmlns="">
          <p:pic>
            <p:nvPicPr>
              <p:cNvPr id="330" name="墨迹 329"/>
            </p:nvPicPr>
            <p:blipFill>
              <a:blip r:embed="rId656"/>
            </p:blipFill>
            <p:spPr>
              <a:xfrm>
                <a:off x="10763955" y="273530"/>
                <a:ext cx="101600" cy="14099"/>
              </a:xfrm>
              <a:prstGeom prst="rect"/>
            </p:spPr>
          </p:pic>
        </mc:Fallback>
      </mc:AlternateContent>
      <mc:AlternateContent xmlns:mc="http://schemas.openxmlformats.org/markup-compatibility/2006" xmlns:p14="http://schemas.microsoft.com/office/powerpoint/2010/main">
        <mc:Choice Requires="p14">
          <p:contentPart r:id="rId657" p14:bwMode="auto">
            <p14:nvContentPartPr>
              <p14:cNvPr id="331" name="墨迹 330"/>
              <p14:cNvContentPartPr/>
              <p14:nvPr/>
            </p14:nvContentPartPr>
            <p14:xfrm>
              <a:off x="10882488" y="184351"/>
              <a:ext cx="5644" cy="235814"/>
            </p14:xfrm>
          </p:contentPart>
        </mc:Choice>
        <mc:Fallback xmlns="">
          <p:pic>
            <p:nvPicPr>
              <p:cNvPr id="331" name="墨迹 330"/>
            </p:nvPicPr>
            <p:blipFill>
              <a:blip r:embed="rId658"/>
            </p:blipFill>
            <p:spPr>
              <a:xfrm>
                <a:off x="10882488" y="184351"/>
                <a:ext cx="5644" cy="235814"/>
              </a:xfrm>
              <a:prstGeom prst="rect"/>
            </p:spPr>
          </p:pic>
        </mc:Fallback>
      </mc:AlternateContent>
      <mc:AlternateContent xmlns:mc="http://schemas.openxmlformats.org/markup-compatibility/2006" xmlns:p14="http://schemas.microsoft.com/office/powerpoint/2010/main">
        <mc:Choice Requires="p14">
          <p:contentPart r:id="rId659" p14:bwMode="auto">
            <p14:nvContentPartPr>
              <p14:cNvPr id="332" name="墨迹 331"/>
              <p14:cNvContentPartPr/>
              <p14:nvPr/>
            </p14:nvContentPartPr>
            <p14:xfrm>
              <a:off x="10950222" y="163554"/>
              <a:ext cx="101600" cy="16919"/>
            </p14:xfrm>
          </p:contentPart>
        </mc:Choice>
        <mc:Fallback xmlns="">
          <p:pic>
            <p:nvPicPr>
              <p:cNvPr id="332" name="墨迹 331"/>
            </p:nvPicPr>
            <p:blipFill>
              <a:blip r:embed="rId660"/>
            </p:blipFill>
            <p:spPr>
              <a:xfrm>
                <a:off x="10950222" y="163554"/>
                <a:ext cx="101600" cy="16919"/>
              </a:xfrm>
              <a:prstGeom prst="rect"/>
            </p:spPr>
          </p:pic>
        </mc:Fallback>
      </mc:AlternateContent>
      <mc:AlternateContent xmlns:mc="http://schemas.openxmlformats.org/markup-compatibility/2006" xmlns:p14="http://schemas.microsoft.com/office/powerpoint/2010/main">
        <mc:Choice Requires="p14">
          <p:contentPart r:id="rId661" p14:bwMode="auto">
            <p14:nvContentPartPr>
              <p14:cNvPr id="333" name="墨迹 332"/>
              <p14:cNvContentPartPr/>
              <p14:nvPr/>
            </p14:nvContentPartPr>
            <p14:xfrm>
              <a:off x="11012311" y="94114"/>
              <a:ext cx="16933" cy="145577"/>
            </p14:xfrm>
          </p:contentPart>
        </mc:Choice>
        <mc:Fallback xmlns="">
          <p:pic>
            <p:nvPicPr>
              <p:cNvPr id="333" name="墨迹 332"/>
            </p:nvPicPr>
            <p:blipFill>
              <a:blip r:embed="rId662"/>
            </p:blipFill>
            <p:spPr>
              <a:xfrm>
                <a:off x="11012311" y="94114"/>
                <a:ext cx="16933" cy="145577"/>
              </a:xfrm>
              <a:prstGeom prst="rect"/>
            </p:spPr>
          </p:pic>
        </mc:Fallback>
      </mc:AlternateContent>
      <mc:AlternateContent xmlns:mc="http://schemas.openxmlformats.org/markup-compatibility/2006" xmlns:p14="http://schemas.microsoft.com/office/powerpoint/2010/main">
        <mc:Choice Requires="p14">
          <p:contentPart r:id="rId663" p14:bwMode="auto">
            <p14:nvContentPartPr>
              <p14:cNvPr id="334" name="墨迹 333"/>
              <p14:cNvContentPartPr/>
              <p14:nvPr/>
            </p14:nvContentPartPr>
            <p14:xfrm>
              <a:off x="11006667" y="281990"/>
              <a:ext cx="146755" cy="16919"/>
            </p14:xfrm>
          </p:contentPart>
        </mc:Choice>
        <mc:Fallback xmlns="">
          <p:pic>
            <p:nvPicPr>
              <p:cNvPr id="334" name="墨迹 333"/>
            </p:nvPicPr>
            <p:blipFill>
              <a:blip r:embed="rId664"/>
            </p:blipFill>
            <p:spPr>
              <a:xfrm>
                <a:off x="11006667" y="281990"/>
                <a:ext cx="146755" cy="16919"/>
              </a:xfrm>
              <a:prstGeom prst="rect"/>
            </p:spPr>
          </p:pic>
        </mc:Fallback>
      </mc:AlternateContent>
      <mc:AlternateContent xmlns:mc="http://schemas.openxmlformats.org/markup-compatibility/2006" xmlns:p14="http://schemas.microsoft.com/office/powerpoint/2010/main">
        <mc:Choice Requires="p14">
          <p:contentPart r:id="rId665" p14:bwMode="auto">
            <p14:nvContentPartPr>
              <p14:cNvPr id="335" name="墨迹 334"/>
              <p14:cNvContentPartPr/>
              <p14:nvPr/>
            </p14:nvContentPartPr>
            <p14:xfrm>
              <a:off x="11071577" y="219952"/>
              <a:ext cx="19755" cy="169194"/>
            </p14:xfrm>
          </p:contentPart>
        </mc:Choice>
        <mc:Fallback xmlns="">
          <p:pic>
            <p:nvPicPr>
              <p:cNvPr id="335" name="墨迹 334"/>
            </p:nvPicPr>
            <p:blipFill>
              <a:blip r:embed="rId666"/>
            </p:blipFill>
            <p:spPr>
              <a:xfrm>
                <a:off x="11071577" y="219952"/>
                <a:ext cx="19755" cy="169194"/>
              </a:xfrm>
              <a:prstGeom prst="rect"/>
            </p:spPr>
          </p:pic>
        </mc:Fallback>
      </mc:AlternateContent>
      <mc:AlternateContent xmlns:mc="http://schemas.openxmlformats.org/markup-compatibility/2006" xmlns:p14="http://schemas.microsoft.com/office/powerpoint/2010/main">
        <mc:Choice Requires="p14">
          <p:contentPart r:id="rId667" p14:bwMode="auto">
            <p14:nvContentPartPr>
              <p14:cNvPr id="336" name="墨迹 335"/>
              <p14:cNvContentPartPr/>
              <p14:nvPr/>
            </p14:nvContentPartPr>
            <p14:xfrm>
              <a:off x="11183585" y="197393"/>
              <a:ext cx="170215" cy="163554"/>
            </p14:xfrm>
          </p:contentPart>
        </mc:Choice>
        <mc:Fallback xmlns="">
          <p:pic>
            <p:nvPicPr>
              <p:cNvPr id="336" name="墨迹 335"/>
            </p:nvPicPr>
            <p:blipFill>
              <a:blip r:embed="rId668"/>
            </p:blipFill>
            <p:spPr>
              <a:xfrm>
                <a:off x="11183585" y="197393"/>
                <a:ext cx="170215" cy="163554"/>
              </a:xfrm>
              <a:prstGeom prst="rect"/>
            </p:spPr>
          </p:pic>
        </mc:Fallback>
      </mc:AlternateContent>
      <mc:AlternateContent xmlns:mc="http://schemas.openxmlformats.org/markup-compatibility/2006" xmlns:p14="http://schemas.microsoft.com/office/powerpoint/2010/main">
        <mc:Choice Requires="p14">
          <p:contentPart r:id="rId669" p14:bwMode="auto">
            <p14:nvContentPartPr>
              <p14:cNvPr id="337" name="墨迹 336"/>
              <p14:cNvContentPartPr/>
              <p14:nvPr/>
            </p14:nvContentPartPr>
            <p14:xfrm>
              <a:off x="11452577" y="129715"/>
              <a:ext cx="135467" cy="22559"/>
            </p14:xfrm>
          </p:contentPart>
        </mc:Choice>
        <mc:Fallback xmlns="">
          <p:pic>
            <p:nvPicPr>
              <p:cNvPr id="337" name="墨迹 336"/>
            </p:nvPicPr>
            <p:blipFill>
              <a:blip r:embed="rId670"/>
            </p:blipFill>
            <p:spPr>
              <a:xfrm>
                <a:off x="11452577" y="129715"/>
                <a:ext cx="135467" cy="22559"/>
              </a:xfrm>
              <a:prstGeom prst="rect"/>
            </p:spPr>
          </p:pic>
        </mc:Fallback>
      </mc:AlternateContent>
      <mc:AlternateContent xmlns:mc="http://schemas.openxmlformats.org/markup-compatibility/2006" xmlns:p14="http://schemas.microsoft.com/office/powerpoint/2010/main">
        <mc:Choice Requires="p14">
          <p:contentPart r:id="rId671" p14:bwMode="auto">
            <p14:nvContentPartPr>
              <p14:cNvPr id="338" name="墨迹 337"/>
              <p14:cNvContentPartPr/>
              <p14:nvPr/>
            </p14:nvContentPartPr>
            <p14:xfrm>
              <a:off x="10373783" y="750093"/>
              <a:ext cx="325261" cy="22559"/>
            </p14:xfrm>
          </p:contentPart>
        </mc:Choice>
        <mc:Fallback xmlns="">
          <p:pic>
            <p:nvPicPr>
              <p:cNvPr id="338" name="墨迹 337"/>
            </p:nvPicPr>
            <p:blipFill>
              <a:blip r:embed="rId672"/>
            </p:blipFill>
            <p:spPr>
              <a:xfrm>
                <a:off x="10373783" y="750093"/>
                <a:ext cx="325261" cy="22559"/>
              </a:xfrm>
              <a:prstGeom prst="rect"/>
            </p:spPr>
          </p:pic>
        </mc:Fallback>
      </mc:AlternateContent>
      <mc:AlternateContent xmlns:mc="http://schemas.openxmlformats.org/markup-compatibility/2006" xmlns:p14="http://schemas.microsoft.com/office/powerpoint/2010/main">
        <mc:Choice Requires="p14">
          <p:contentPart r:id="rId673" p14:bwMode="auto">
            <p14:nvContentPartPr>
              <p14:cNvPr id="339" name="墨迹 338"/>
              <p14:cNvContentPartPr/>
              <p14:nvPr/>
            </p14:nvContentPartPr>
            <p14:xfrm>
              <a:off x="10622844" y="699335"/>
              <a:ext cx="129823" cy="70498"/>
            </p14:xfrm>
          </p:contentPart>
        </mc:Choice>
        <mc:Fallback xmlns="">
          <p:pic>
            <p:nvPicPr>
              <p:cNvPr id="339" name="墨迹 338"/>
            </p:nvPicPr>
            <p:blipFill>
              <a:blip r:embed="rId674"/>
            </p:blipFill>
            <p:spPr>
              <a:xfrm>
                <a:off x="10622844" y="699335"/>
                <a:ext cx="129823" cy="70498"/>
              </a:xfrm>
              <a:prstGeom prst="rect"/>
            </p:spPr>
          </p:pic>
        </mc:Fallback>
      </mc:AlternateContent>
      <mc:AlternateContent xmlns:mc="http://schemas.openxmlformats.org/markup-compatibility/2006" xmlns:p14="http://schemas.microsoft.com/office/powerpoint/2010/main">
        <mc:Choice Requires="p14">
          <p:contentPart r:id="rId675" p14:bwMode="auto">
            <p14:nvContentPartPr>
              <p14:cNvPr id="340" name="墨迹 339"/>
              <p14:cNvContentPartPr/>
              <p14:nvPr/>
            </p14:nvContentPartPr>
            <p14:xfrm>
              <a:off x="10380133" y="829051"/>
              <a:ext cx="220134" cy="28199"/>
            </p14:xfrm>
          </p:contentPart>
        </mc:Choice>
        <mc:Fallback xmlns="">
          <p:pic>
            <p:nvPicPr>
              <p:cNvPr id="340" name="墨迹 339"/>
            </p:nvPicPr>
            <p:blipFill>
              <a:blip r:embed="rId676"/>
            </p:blipFill>
            <p:spPr>
              <a:xfrm>
                <a:off x="10380133" y="829051"/>
                <a:ext cx="220134" cy="28199"/>
              </a:xfrm>
              <a:prstGeom prst="rect"/>
            </p:spPr>
          </p:pic>
        </mc:Fallback>
      </mc:AlternateContent>
      <mc:AlternateContent xmlns:mc="http://schemas.openxmlformats.org/markup-compatibility/2006" xmlns:p14="http://schemas.microsoft.com/office/powerpoint/2010/main">
        <mc:Choice Requires="p14">
          <p:contentPart r:id="rId677" p14:bwMode="auto">
            <p14:nvContentPartPr>
              <p14:cNvPr id="341" name="墨迹 340"/>
              <p14:cNvContentPartPr/>
              <p14:nvPr/>
            </p14:nvContentPartPr>
            <p14:xfrm>
              <a:off x="10391422" y="874169"/>
              <a:ext cx="177800" cy="101516"/>
            </p14:xfrm>
          </p:contentPart>
        </mc:Choice>
        <mc:Fallback xmlns="">
          <p:pic>
            <p:nvPicPr>
              <p:cNvPr id="341" name="墨迹 340"/>
            </p:nvPicPr>
            <p:blipFill>
              <a:blip r:embed="rId678"/>
            </p:blipFill>
            <p:spPr>
              <a:xfrm>
                <a:off x="10391422" y="874169"/>
                <a:ext cx="177800" cy="101516"/>
              </a:xfrm>
              <a:prstGeom prst="rect"/>
            </p:spPr>
          </p:pic>
        </mc:Fallback>
      </mc:AlternateContent>
      <mc:AlternateContent xmlns:mc="http://schemas.openxmlformats.org/markup-compatibility/2006" xmlns:p14="http://schemas.microsoft.com/office/powerpoint/2010/main">
        <mc:Choice Requires="p14">
          <p:contentPart r:id="rId679" p14:bwMode="auto">
            <p14:nvContentPartPr>
              <p14:cNvPr id="342" name="墨迹 341"/>
              <p14:cNvContentPartPr/>
              <p14:nvPr/>
            </p14:nvContentPartPr>
            <p14:xfrm>
              <a:off x="10862732" y="641351"/>
              <a:ext cx="87489" cy="218895"/>
            </p14:xfrm>
          </p:contentPart>
        </mc:Choice>
        <mc:Fallback xmlns="">
          <p:pic>
            <p:nvPicPr>
              <p:cNvPr id="342" name="墨迹 341"/>
            </p:nvPicPr>
            <p:blipFill>
              <a:blip r:embed="rId680"/>
            </p:blipFill>
            <p:spPr>
              <a:xfrm>
                <a:off x="10862732" y="641351"/>
                <a:ext cx="87489" cy="218895"/>
              </a:xfrm>
              <a:prstGeom prst="rect"/>
            </p:spPr>
          </p:pic>
        </mc:Fallback>
      </mc:AlternateContent>
      <mc:AlternateContent xmlns:mc="http://schemas.openxmlformats.org/markup-compatibility/2006" xmlns:p14="http://schemas.microsoft.com/office/powerpoint/2010/main">
        <mc:Choice Requires="p14">
          <p:contentPart r:id="rId681" p14:bwMode="auto">
            <p14:nvContentPartPr>
              <p14:cNvPr id="343" name="墨迹 342"/>
              <p14:cNvContentPartPr/>
              <p14:nvPr/>
            </p14:nvContentPartPr>
            <p14:xfrm>
              <a:off x="10884429" y="617029"/>
              <a:ext cx="348015" cy="448893"/>
            </p14:xfrm>
          </p:contentPart>
        </mc:Choice>
        <mc:Fallback xmlns="">
          <p:pic>
            <p:nvPicPr>
              <p:cNvPr id="343" name="墨迹 342"/>
            </p:nvPicPr>
            <p:blipFill>
              <a:blip r:embed="rId682"/>
            </p:blipFill>
            <p:spPr>
              <a:xfrm>
                <a:off x="10884429" y="617029"/>
                <a:ext cx="348015" cy="448893"/>
              </a:xfrm>
              <a:prstGeom prst="rect"/>
            </p:spPr>
          </p:pic>
        </mc:Fallback>
      </mc:AlternateContent>
      <mc:AlternateContent xmlns:mc="http://schemas.openxmlformats.org/markup-compatibility/2006" xmlns:p14="http://schemas.microsoft.com/office/powerpoint/2010/main">
        <mc:Choice Requires="p14">
          <p:contentPart r:id="rId683" p14:bwMode="auto">
            <p14:nvContentPartPr>
              <p14:cNvPr id="344" name="墨迹 343"/>
              <p14:cNvContentPartPr/>
              <p14:nvPr/>
            </p14:nvContentPartPr>
            <p14:xfrm>
              <a:off x="11334044" y="547060"/>
              <a:ext cx="11288" cy="335569"/>
            </p14:xfrm>
          </p:contentPart>
        </mc:Choice>
        <mc:Fallback xmlns="">
          <p:pic>
            <p:nvPicPr>
              <p:cNvPr id="344" name="墨迹 343"/>
            </p:nvPicPr>
            <p:blipFill>
              <a:blip r:embed="rId684"/>
            </p:blipFill>
            <p:spPr>
              <a:xfrm>
                <a:off x="11334044" y="547060"/>
                <a:ext cx="11288" cy="335569"/>
              </a:xfrm>
              <a:prstGeom prst="rect"/>
            </p:spPr>
          </p:pic>
        </mc:Fallback>
      </mc:AlternateContent>
      <mc:AlternateContent xmlns:mc="http://schemas.openxmlformats.org/markup-compatibility/2006" xmlns:p14="http://schemas.microsoft.com/office/powerpoint/2010/main">
        <mc:Choice Requires="p14">
          <p:contentPart r:id="rId685" p14:bwMode="auto">
            <p14:nvContentPartPr>
              <p14:cNvPr id="345" name="墨迹 344"/>
              <p14:cNvContentPartPr/>
              <p14:nvPr/>
            </p14:nvContentPartPr>
            <p14:xfrm>
              <a:off x="11243732" y="848790"/>
              <a:ext cx="160868" cy="143462"/>
            </p14:xfrm>
          </p:contentPart>
        </mc:Choice>
        <mc:Fallback xmlns="">
          <p:pic>
            <p:nvPicPr>
              <p:cNvPr id="345" name="墨迹 344"/>
            </p:nvPicPr>
            <p:blipFill>
              <a:blip r:embed="rId686"/>
            </p:blipFill>
            <p:spPr>
              <a:xfrm>
                <a:off x="11243732" y="848790"/>
                <a:ext cx="160868" cy="143462"/>
              </a:xfrm>
              <a:prstGeom prst="rect"/>
            </p:spPr>
          </p:pic>
        </mc:Fallback>
      </mc:AlternateContent>
      <mc:AlternateContent xmlns:mc="http://schemas.openxmlformats.org/markup-compatibility/2006" xmlns:p14="http://schemas.microsoft.com/office/powerpoint/2010/main">
        <mc:Choice Requires="p14">
          <p:contentPart r:id="rId687" p14:bwMode="auto">
            <p14:nvContentPartPr>
              <p14:cNvPr id="346" name="墨迹 345"/>
              <p14:cNvContentPartPr/>
              <p14:nvPr/>
            </p14:nvContentPartPr>
            <p14:xfrm>
              <a:off x="11446932" y="738814"/>
              <a:ext cx="158045" cy="11279"/>
            </p14:xfrm>
          </p:contentPart>
        </mc:Choice>
        <mc:Fallback xmlns="">
          <p:pic>
            <p:nvPicPr>
              <p:cNvPr id="346" name="墨迹 345"/>
            </p:nvPicPr>
            <p:blipFill>
              <a:blip r:embed="rId688"/>
            </p:blipFill>
            <p:spPr>
              <a:xfrm>
                <a:off x="11446932" y="738814"/>
                <a:ext cx="158045" cy="11279"/>
              </a:xfrm>
              <a:prstGeom prst="rect"/>
            </p:spPr>
          </p:pic>
        </mc:Fallback>
      </mc:AlternateContent>
      <mc:AlternateContent xmlns:mc="http://schemas.openxmlformats.org/markup-compatibility/2006" xmlns:p14="http://schemas.microsoft.com/office/powerpoint/2010/main">
        <mc:Choice Requires="p14">
          <p:contentPart r:id="rId689" p14:bwMode="auto">
            <p14:nvContentPartPr>
              <p14:cNvPr id="347" name="墨迹 346"/>
              <p14:cNvContentPartPr/>
              <p14:nvPr/>
            </p14:nvContentPartPr>
            <p14:xfrm>
              <a:off x="11531600" y="619673"/>
              <a:ext cx="5644" cy="223477"/>
            </p14:xfrm>
          </p:contentPart>
        </mc:Choice>
        <mc:Fallback xmlns="">
          <p:pic>
            <p:nvPicPr>
              <p:cNvPr id="347" name="墨迹 346"/>
            </p:nvPicPr>
            <p:blipFill>
              <a:blip r:embed="rId690"/>
            </p:blipFill>
            <p:spPr>
              <a:xfrm>
                <a:off x="11531600" y="619673"/>
                <a:ext cx="5644" cy="223477"/>
              </a:xfrm>
              <a:prstGeom prst="rect"/>
            </p:spPr>
          </p:pic>
        </mc:Fallback>
      </mc:AlternateContent>
      <mc:AlternateContent xmlns:mc="http://schemas.openxmlformats.org/markup-compatibility/2006" xmlns:p14="http://schemas.microsoft.com/office/powerpoint/2010/main">
        <mc:Choice Requires="p14">
          <p:contentPart r:id="rId691" p14:bwMode="auto">
            <p14:nvContentPartPr>
              <p14:cNvPr id="348" name="墨迹 347"/>
              <p14:cNvContentPartPr/>
              <p14:nvPr/>
            </p14:nvContentPartPr>
            <p14:xfrm>
              <a:off x="11125200" y="1280235"/>
              <a:ext cx="67732" cy="166374"/>
            </p14:xfrm>
          </p:contentPart>
        </mc:Choice>
        <mc:Fallback xmlns="">
          <p:pic>
            <p:nvPicPr>
              <p:cNvPr id="348" name="墨迹 347"/>
            </p:nvPicPr>
            <p:blipFill>
              <a:blip r:embed="rId692"/>
            </p:blipFill>
            <p:spPr>
              <a:xfrm>
                <a:off x="11125200" y="1280235"/>
                <a:ext cx="67732" cy="166374"/>
              </a:xfrm>
              <a:prstGeom prst="rect"/>
            </p:spPr>
          </p:pic>
        </mc:Fallback>
      </mc:AlternateContent>
      <mc:AlternateContent xmlns:mc="http://schemas.openxmlformats.org/markup-compatibility/2006" xmlns:p14="http://schemas.microsoft.com/office/powerpoint/2010/main">
        <mc:Choice Requires="p14">
          <p:contentPart r:id="rId693" p14:bwMode="auto">
            <p14:nvContentPartPr>
              <p14:cNvPr id="349" name="墨迹 348"/>
              <p14:cNvContentPartPr/>
              <p14:nvPr/>
            </p14:nvContentPartPr>
            <p14:xfrm>
              <a:off x="11198577" y="1265430"/>
              <a:ext cx="122237" cy="166375"/>
            </p14:xfrm>
          </p:contentPart>
        </mc:Choice>
        <mc:Fallback xmlns="">
          <p:pic>
            <p:nvPicPr>
              <p:cNvPr id="349" name="墨迹 348"/>
            </p:nvPicPr>
            <p:blipFill>
              <a:blip r:embed="rId694"/>
            </p:blipFill>
            <p:spPr>
              <a:xfrm>
                <a:off x="11198577" y="1265430"/>
                <a:ext cx="122237" cy="166375"/>
              </a:xfrm>
              <a:prstGeom prst="rect"/>
            </p:spPr>
          </p:pic>
        </mc:Fallback>
      </mc:AlternateContent>
      <mc:AlternateContent xmlns:mc="http://schemas.openxmlformats.org/markup-compatibility/2006" xmlns:p14="http://schemas.microsoft.com/office/powerpoint/2010/main">
        <mc:Choice Requires="p14">
          <p:contentPart r:id="rId695" p14:bwMode="auto">
            <p14:nvContentPartPr>
              <p14:cNvPr id="350" name="墨迹 349"/>
              <p14:cNvContentPartPr/>
              <p14:nvPr/>
            </p14:nvContentPartPr>
            <p14:xfrm>
              <a:off x="11166122" y="1197048"/>
              <a:ext cx="43745" cy="243216"/>
            </p14:xfrm>
          </p:contentPart>
        </mc:Choice>
        <mc:Fallback xmlns="">
          <p:pic>
            <p:nvPicPr>
              <p:cNvPr id="350" name="墨迹 349"/>
            </p:nvPicPr>
            <p:blipFill>
              <a:blip r:embed="rId696"/>
            </p:blipFill>
            <p:spPr>
              <a:xfrm>
                <a:off x="11166122" y="1197048"/>
                <a:ext cx="43745" cy="243216"/>
              </a:xfrm>
              <a:prstGeom prst="rect"/>
            </p:spPr>
          </p:pic>
        </mc:Fallback>
      </mc:AlternateContent>
      <mc:AlternateContent xmlns:mc="http://schemas.openxmlformats.org/markup-compatibility/2006" xmlns:p14="http://schemas.microsoft.com/office/powerpoint/2010/main">
        <mc:Choice Requires="p14">
          <p:contentPart r:id="rId697" p14:bwMode="auto">
            <p14:nvContentPartPr>
              <p14:cNvPr id="351" name="墨迹 350"/>
              <p14:cNvContentPartPr/>
              <p14:nvPr/>
            </p14:nvContentPartPr>
            <p14:xfrm>
              <a:off x="11176000" y="1353552"/>
              <a:ext cx="132644" cy="39479"/>
            </p14:xfrm>
          </p:contentPart>
        </mc:Choice>
        <mc:Fallback xmlns="">
          <p:pic>
            <p:nvPicPr>
              <p:cNvPr id="351" name="墨迹 350"/>
            </p:nvPicPr>
            <p:blipFill>
              <a:blip r:embed="rId698"/>
            </p:blipFill>
            <p:spPr>
              <a:xfrm>
                <a:off x="11176000" y="1353552"/>
                <a:ext cx="132644" cy="39479"/>
              </a:xfrm>
              <a:prstGeom prst="rect"/>
            </p:spPr>
          </p:pic>
        </mc:Fallback>
      </mc:AlternateContent>
      <mc:AlternateContent xmlns:mc="http://schemas.openxmlformats.org/markup-compatibility/2006" xmlns:p14="http://schemas.microsoft.com/office/powerpoint/2010/main">
        <mc:Choice Requires="p14">
          <p:contentPart r:id="rId699" p14:bwMode="auto">
            <p14:nvContentPartPr>
              <p14:cNvPr id="352" name="墨迹 351"/>
              <p14:cNvContentPartPr/>
              <p14:nvPr/>
            </p14:nvContentPartPr>
            <p14:xfrm>
              <a:off x="11294532" y="1178718"/>
              <a:ext cx="28223" cy="296090"/>
            </p14:xfrm>
          </p:contentPart>
        </mc:Choice>
        <mc:Fallback xmlns="">
          <p:pic>
            <p:nvPicPr>
              <p:cNvPr id="352" name="墨迹 351"/>
            </p:nvPicPr>
            <p:blipFill>
              <a:blip r:embed="rId700"/>
            </p:blipFill>
            <p:spPr>
              <a:xfrm>
                <a:off x="11294532" y="1178718"/>
                <a:ext cx="28223" cy="296090"/>
              </a:xfrm>
              <a:prstGeom prst="rect"/>
            </p:spPr>
          </p:pic>
        </mc:Fallback>
      </mc:AlternateContent>
      <mc:AlternateContent xmlns:mc="http://schemas.openxmlformats.org/markup-compatibility/2006" xmlns:p14="http://schemas.microsoft.com/office/powerpoint/2010/main">
        <mc:Choice Requires="p14">
          <p:contentPart r:id="rId701" p14:bwMode="auto">
            <p14:nvContentPartPr>
              <p14:cNvPr id="353" name="墨迹 352"/>
              <p14:cNvContentPartPr/>
              <p14:nvPr/>
            </p14:nvContentPartPr>
            <p14:xfrm>
              <a:off x="11373555" y="1235116"/>
              <a:ext cx="197556" cy="166374"/>
            </p14:xfrm>
          </p:contentPart>
        </mc:Choice>
        <mc:Fallback xmlns="">
          <p:pic>
            <p:nvPicPr>
              <p:cNvPr id="353" name="墨迹 352"/>
            </p:nvPicPr>
            <p:blipFill>
              <a:blip r:embed="rId702"/>
            </p:blipFill>
            <p:spPr>
              <a:xfrm>
                <a:off x="11373555" y="1235116"/>
                <a:ext cx="197556" cy="166374"/>
              </a:xfrm>
              <a:prstGeom prst="rect"/>
            </p:spPr>
          </p:pic>
        </mc:Fallback>
      </mc:AlternateContent>
      <mc:AlternateContent xmlns:mc="http://schemas.openxmlformats.org/markup-compatibility/2006" xmlns:p14="http://schemas.microsoft.com/office/powerpoint/2010/main">
        <mc:Choice Requires="p14">
          <p:contentPart r:id="rId703" p14:bwMode="auto">
            <p14:nvContentPartPr>
              <p14:cNvPr id="354" name="墨迹 353"/>
              <p14:cNvContentPartPr/>
              <p14:nvPr/>
            </p14:nvContentPartPr>
            <p14:xfrm>
              <a:off x="11563350" y="1317951"/>
              <a:ext cx="74082" cy="289392"/>
            </p14:xfrm>
          </p:contentPart>
        </mc:Choice>
        <mc:Fallback xmlns="">
          <p:pic>
            <p:nvPicPr>
              <p:cNvPr id="354" name="墨迹 353"/>
            </p:nvPicPr>
            <p:blipFill>
              <a:blip r:embed="rId704"/>
            </p:blipFill>
            <p:spPr>
              <a:xfrm>
                <a:off x="11563350" y="1317951"/>
                <a:ext cx="74082" cy="289392"/>
              </a:xfrm>
              <a:prstGeom prst="rect"/>
            </p:spPr>
          </p:pic>
        </mc:Fallback>
      </mc:AlternateContent>
      <mc:AlternateContent xmlns:mc="http://schemas.openxmlformats.org/markup-compatibility/2006" xmlns:p14="http://schemas.microsoft.com/office/powerpoint/2010/main">
        <mc:Choice Requires="p14">
          <p:contentPart r:id="rId705" p14:bwMode="auto">
            <p14:nvContentPartPr>
              <p14:cNvPr id="355" name="墨迹 354"/>
              <p14:cNvContentPartPr/>
              <p14:nvPr/>
            </p14:nvContentPartPr>
            <p14:xfrm>
              <a:off x="11348155" y="1229476"/>
              <a:ext cx="132645" cy="296090"/>
            </p14:xfrm>
          </p:contentPart>
        </mc:Choice>
        <mc:Fallback xmlns="">
          <p:pic>
            <p:nvPicPr>
              <p:cNvPr id="355" name="墨迹 354"/>
            </p:nvPicPr>
            <p:blipFill>
              <a:blip r:embed="rId706"/>
            </p:blipFill>
            <p:spPr>
              <a:xfrm>
                <a:off x="11348155" y="1229476"/>
                <a:ext cx="132645" cy="296090"/>
              </a:xfrm>
              <a:prstGeom prst="rect"/>
            </p:spPr>
          </p:pic>
        </mc:Fallback>
      </mc:AlternateContent>
      <mc:AlternateContent xmlns:mc="http://schemas.openxmlformats.org/markup-compatibility/2006" xmlns:p14="http://schemas.microsoft.com/office/powerpoint/2010/main">
        <mc:Choice Requires="p14">
          <p:contentPart r:id="rId707" p14:bwMode="auto">
            <p14:nvContentPartPr>
              <p14:cNvPr id="356" name="墨迹 355"/>
              <p14:cNvContentPartPr/>
              <p14:nvPr/>
            </p14:nvContentPartPr>
            <p14:xfrm>
              <a:off x="11636022" y="1161799"/>
              <a:ext cx="93133" cy="28199"/>
            </p14:xfrm>
          </p:contentPart>
        </mc:Choice>
        <mc:Fallback xmlns="">
          <p:pic>
            <p:nvPicPr>
              <p:cNvPr id="356" name="墨迹 355"/>
            </p:nvPicPr>
            <p:blipFill>
              <a:blip r:embed="rId708"/>
            </p:blipFill>
            <p:spPr>
              <a:xfrm>
                <a:off x="11636022" y="1161799"/>
                <a:ext cx="93133" cy="28199"/>
              </a:xfrm>
              <a:prstGeom prst="rect"/>
            </p:spPr>
          </p:pic>
        </mc:Fallback>
      </mc:AlternateContent>
      <mc:AlternateContent xmlns:mc="http://schemas.openxmlformats.org/markup-compatibility/2006" xmlns:p14="http://schemas.microsoft.com/office/powerpoint/2010/main">
        <mc:Choice Requires="p14">
          <p:contentPart r:id="rId709" p14:bwMode="auto">
            <p14:nvContentPartPr>
              <p14:cNvPr id="357" name="墨迹 356"/>
              <p14:cNvContentPartPr/>
              <p14:nvPr/>
            </p14:nvContentPartPr>
            <p14:xfrm>
              <a:off x="10922000" y="1235116"/>
              <a:ext cx="259644" cy="279170"/>
            </p14:xfrm>
          </p:contentPart>
        </mc:Choice>
        <mc:Fallback xmlns="">
          <p:pic>
            <p:nvPicPr>
              <p:cNvPr id="357" name="墨迹 356"/>
            </p:nvPicPr>
            <p:blipFill>
              <a:blip r:embed="rId710"/>
            </p:blipFill>
            <p:spPr>
              <a:xfrm>
                <a:off x="10922000" y="1235116"/>
                <a:ext cx="259644" cy="279170"/>
              </a:xfrm>
              <a:prstGeom prst="rect"/>
            </p:spPr>
          </p:pic>
        </mc:Fallback>
      </mc:AlternateContent>
      <mc:AlternateContent xmlns:mc="http://schemas.openxmlformats.org/markup-compatibility/2006" xmlns:p14="http://schemas.microsoft.com/office/powerpoint/2010/main">
        <mc:Choice Requires="p14">
          <p:contentPart r:id="rId711" p14:bwMode="auto">
            <p14:nvContentPartPr>
              <p14:cNvPr id="358" name="墨迹 357"/>
              <p14:cNvContentPartPr/>
              <p14:nvPr/>
            </p14:nvContentPartPr>
            <p14:xfrm>
              <a:off x="10639777" y="163554"/>
              <a:ext cx="56444" cy="50758"/>
            </p14:xfrm>
          </p:contentPart>
        </mc:Choice>
        <mc:Fallback xmlns="">
          <p:pic>
            <p:nvPicPr>
              <p:cNvPr id="358" name="墨迹 357"/>
            </p:nvPicPr>
            <p:blipFill>
              <a:blip r:embed="rId712"/>
            </p:blipFill>
            <p:spPr>
              <a:xfrm>
                <a:off x="10639777" y="163554"/>
                <a:ext cx="56444" cy="50758"/>
              </a:xfrm>
              <a:prstGeom prst="rect"/>
            </p:spPr>
          </p:pic>
        </mc:Fallback>
      </mc:AlternateContent>
      <mc:AlternateContent xmlns:mc="http://schemas.openxmlformats.org/markup-compatibility/2006" xmlns:p14="http://schemas.microsoft.com/office/powerpoint/2010/main">
        <mc:Choice Requires="p14">
          <p:contentPart r:id="rId713" p14:bwMode="auto">
            <p14:nvContentPartPr>
              <p14:cNvPr id="359" name="墨迹 358"/>
              <p14:cNvContentPartPr/>
              <p14:nvPr/>
            </p14:nvContentPartPr>
            <p14:xfrm>
              <a:off x="10586155" y="160205"/>
              <a:ext cx="177800" cy="233171"/>
            </p14:xfrm>
          </p:contentPart>
        </mc:Choice>
        <mc:Fallback xmlns="">
          <p:pic>
            <p:nvPicPr>
              <p:cNvPr id="359" name="墨迹 358"/>
            </p:nvPicPr>
            <p:blipFill>
              <a:blip r:embed="rId714"/>
            </p:blipFill>
            <p:spPr>
              <a:xfrm>
                <a:off x="10586155" y="160205"/>
                <a:ext cx="177800" cy="233171"/>
              </a:xfrm>
              <a:prstGeom prst="rect"/>
            </p:spPr>
          </p:pic>
        </mc:Fallback>
      </mc:AlternateContent>
      <mc:AlternateContent xmlns:mc="http://schemas.openxmlformats.org/markup-compatibility/2006" xmlns:p14="http://schemas.microsoft.com/office/powerpoint/2010/main">
        <mc:Choice Requires="p14">
          <p:contentPart r:id="rId715" p14:bwMode="auto">
            <p14:nvContentPartPr>
              <p14:cNvPr id="360" name="墨迹 359"/>
              <p14:cNvContentPartPr/>
              <p14:nvPr/>
            </p14:nvContentPartPr>
            <p14:xfrm>
              <a:off x="4374444" y="6017845"/>
              <a:ext cx="163689" cy="290274"/>
            </p14:xfrm>
          </p:contentPart>
        </mc:Choice>
        <mc:Fallback xmlns="">
          <p:pic>
            <p:nvPicPr>
              <p:cNvPr id="360" name="墨迹 359"/>
            </p:nvPicPr>
            <p:blipFill>
              <a:blip r:embed="rId716"/>
            </p:blipFill>
            <p:spPr>
              <a:xfrm>
                <a:off x="4374444" y="6017845"/>
                <a:ext cx="163689" cy="290274"/>
              </a:xfrm>
              <a:prstGeom prst="rect"/>
            </p:spPr>
          </p:pic>
        </mc:Fallback>
      </mc:AlternateContent>
      <mc:AlternateContent xmlns:mc="http://schemas.openxmlformats.org/markup-compatibility/2006" xmlns:p14="http://schemas.microsoft.com/office/powerpoint/2010/main">
        <mc:Choice Requires="p14">
          <p:contentPart r:id="rId717" p14:bwMode="auto">
            <p14:nvContentPartPr>
              <p14:cNvPr id="361" name="墨迹 360"/>
              <p14:cNvContentPartPr/>
              <p14:nvPr/>
            </p14:nvContentPartPr>
            <p14:xfrm>
              <a:off x="4622800" y="6036879"/>
              <a:ext cx="222955" cy="305078"/>
            </p14:xfrm>
          </p:contentPart>
        </mc:Choice>
        <mc:Fallback xmlns="">
          <p:pic>
            <p:nvPicPr>
              <p:cNvPr id="361" name="墨迹 360"/>
            </p:nvPicPr>
            <p:blipFill>
              <a:blip r:embed="rId718"/>
            </p:blipFill>
            <p:spPr>
              <a:xfrm>
                <a:off x="4622800" y="6036879"/>
                <a:ext cx="222955" cy="305078"/>
              </a:xfrm>
              <a:prstGeom prst="rect"/>
            </p:spPr>
          </p:pic>
        </mc:Fallback>
      </mc:AlternateContent>
    </p:spTree>
    <p:custDataLst>
      <p:tags r:id="rId719"/>
    </p:custData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337185" y="296704"/>
            <a:ext cx="5080000" cy="829945"/>
          </a:xfrm>
          <a:prstGeom prst="rect">
            <a:avLst/>
          </a:prstGeom>
        </p:spPr>
        <p:txBody>
          <a:bodyPr>
            <a:spAutoFit/>
          </a:bodyPr>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11.</a:t>
            </a:r>
            <a:r>
              <a:rPr lang="zh-CN" altLang="en-US" sz="1600">
                <a:latin typeface="宋体" panose="02010600030101010101" pitchFamily="2" charset="-122"/>
                <a:ea typeface="宋体" panose="02010600030101010101" pitchFamily="2" charset="-122"/>
              </a:rPr>
              <a:t>工业上</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中温焙烧</a:t>
            </a: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钠化氧化法</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回收电镀污泥中的铬已获技术上的突破。其工艺流程如下：</a:t>
            </a:r>
            <a:endParaRPr lang="zh-CN" altLang="en-US" sz="1600">
              <a:latin typeface="宋体" panose="02010600030101010101" pitchFamily="2" charset="-122"/>
              <a:ea typeface="宋体" panose="02010600030101010101" pitchFamily="2" charset="-122"/>
            </a:endParaRPr>
          </a:p>
        </p:txBody>
      </p:sp>
      <p:graphicFrame>
        <p:nvGraphicFramePr>
          <p:cNvPr id="4" name="表格 3"/>
          <p:cNvGraphicFramePr/>
          <p:nvPr>
            <p:custDataLst>
              <p:tags r:id="rId1"/>
            </p:custDataLst>
          </p:nvPr>
        </p:nvGraphicFramePr>
        <p:xfrm>
          <a:off x="8383905" y="715010"/>
          <a:ext cx="2823845" cy="1508760"/>
        </p:xfrm>
        <a:graphic>
          <a:graphicData uri="http://schemas.openxmlformats.org/drawingml/2006/table">
            <a:tbl>
              <a:tblPr/>
              <a:tblGrid>
                <a:gridCol w="889000"/>
                <a:gridCol w="620395"/>
                <a:gridCol w="620395"/>
                <a:gridCol w="694055"/>
              </a:tblGrid>
              <a:tr h="0">
                <a:tc>
                  <a:txBody>
                    <a:bodyPr/>
                    <a:p>
                      <a:pPr marL="85725" indent="0" algn="r">
                        <a:lnSpc>
                          <a:spcPct val="150000"/>
                        </a:lnSpc>
                        <a:spcBef>
                          <a:spcPct val="0"/>
                        </a:spcBef>
                        <a:spcAft>
                          <a:spcPct val="0"/>
                        </a:spcAft>
                      </a:pPr>
                      <a:r>
                        <a:rPr lang="zh-CN" sz="1100">
                          <a:latin typeface="宋体" panose="02010600030101010101" pitchFamily="2" charset="-122"/>
                          <a:ea typeface="宋体" panose="02010600030101010101" pitchFamily="2" charset="-122"/>
                        </a:rPr>
                        <a:t>　　　温度</a:t>
                      </a:r>
                      <a:endParaRPr lang="zh-CN" sz="1100">
                        <a:latin typeface="宋体" panose="02010600030101010101" pitchFamily="2" charset="-122"/>
                        <a:ea typeface="宋体" panose="02010600030101010101" pitchFamily="2" charset="-122"/>
                      </a:endParaRPr>
                    </a:p>
                    <a:p>
                      <a:pPr marL="85725" indent="0" algn="l">
                        <a:lnSpc>
                          <a:spcPct val="150000"/>
                        </a:lnSpc>
                        <a:spcBef>
                          <a:spcPct val="0"/>
                        </a:spcBef>
                        <a:spcAft>
                          <a:spcPct val="0"/>
                        </a:spcAft>
                      </a:pPr>
                      <a:r>
                        <a:rPr lang="zh-CN" sz="1100">
                          <a:latin typeface="宋体" panose="02010600030101010101" pitchFamily="2" charset="-122"/>
                          <a:ea typeface="宋体" panose="02010600030101010101" pitchFamily="2" charset="-122"/>
                        </a:rPr>
                        <a:t>化学式　　　</a:t>
                      </a:r>
                      <a:endParaRPr lang="zh-CN" sz="1100">
                        <a:latin typeface="宋体" panose="02010600030101010101" pitchFamily="2" charset="-122"/>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20 ℃</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60 ℃</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100 ℃</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Na</a:t>
                      </a:r>
                      <a:r>
                        <a:rPr lang="en-US" altLang="zh-CN" sz="1100" baseline="-25000">
                          <a:latin typeface="Times New Roman" panose="02020603050405020304"/>
                          <a:ea typeface="宋体" panose="02010600030101010101" pitchFamily="2" charset="-122"/>
                        </a:rPr>
                        <a:t>2</a:t>
                      </a:r>
                      <a:r>
                        <a:rPr lang="en-US" altLang="zh-CN" sz="1100">
                          <a:latin typeface="Times New Roman" panose="02020603050405020304"/>
                          <a:ea typeface="宋体" panose="02010600030101010101" pitchFamily="2" charset="-122"/>
                        </a:rPr>
                        <a:t>SO</a:t>
                      </a:r>
                      <a:r>
                        <a:rPr lang="en-US" altLang="zh-CN" sz="1100" baseline="-25000">
                          <a:latin typeface="Times New Roman" panose="02020603050405020304"/>
                          <a:ea typeface="宋体" panose="02010600030101010101" pitchFamily="2" charset="-122"/>
                        </a:rPr>
                        <a:t>4</a:t>
                      </a:r>
                      <a:endParaRPr lang="en-US" altLang="zh-CN" sz="1100" baseline="-25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19.5</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45.3</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42.5</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Na</a:t>
                      </a:r>
                      <a:r>
                        <a:rPr lang="en-US" altLang="zh-CN" sz="1100" baseline="-25000">
                          <a:latin typeface="Times New Roman" panose="02020603050405020304"/>
                          <a:ea typeface="宋体" panose="02010600030101010101" pitchFamily="2" charset="-122"/>
                        </a:rPr>
                        <a:t>2</a:t>
                      </a:r>
                      <a:r>
                        <a:rPr lang="en-US" altLang="zh-CN" sz="1100">
                          <a:latin typeface="Times New Roman" panose="02020603050405020304"/>
                          <a:ea typeface="宋体" panose="02010600030101010101" pitchFamily="2" charset="-122"/>
                        </a:rPr>
                        <a:t>Cr</a:t>
                      </a:r>
                      <a:r>
                        <a:rPr lang="en-US" altLang="zh-CN" sz="1100" baseline="-25000">
                          <a:latin typeface="Times New Roman" panose="02020603050405020304"/>
                          <a:ea typeface="宋体" panose="02010600030101010101" pitchFamily="2" charset="-122"/>
                        </a:rPr>
                        <a:t>2</a:t>
                      </a:r>
                      <a:r>
                        <a:rPr lang="en-US" altLang="zh-CN" sz="1100">
                          <a:latin typeface="Times New Roman" panose="02020603050405020304"/>
                          <a:ea typeface="宋体" panose="02010600030101010101" pitchFamily="2" charset="-122"/>
                        </a:rPr>
                        <a:t>O</a:t>
                      </a:r>
                      <a:r>
                        <a:rPr lang="en-US" altLang="zh-CN" sz="1100" baseline="-25000">
                          <a:latin typeface="Times New Roman" panose="02020603050405020304"/>
                          <a:ea typeface="宋体" panose="02010600030101010101" pitchFamily="2" charset="-122"/>
                        </a:rPr>
                        <a:t>7</a:t>
                      </a:r>
                      <a:endParaRPr lang="en-US" altLang="zh-CN" sz="1100" baseline="-25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183</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269</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415</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Na</a:t>
                      </a:r>
                      <a:r>
                        <a:rPr lang="en-US" altLang="zh-CN" sz="1100" baseline="-25000">
                          <a:latin typeface="Times New Roman" panose="02020603050405020304"/>
                          <a:ea typeface="宋体" panose="02010600030101010101" pitchFamily="2" charset="-122"/>
                        </a:rPr>
                        <a:t>2</a:t>
                      </a:r>
                      <a:r>
                        <a:rPr lang="en-US" altLang="zh-CN" sz="1100">
                          <a:latin typeface="Times New Roman" panose="02020603050405020304"/>
                          <a:ea typeface="宋体" panose="02010600030101010101" pitchFamily="2" charset="-122"/>
                        </a:rPr>
                        <a:t>CrO</a:t>
                      </a:r>
                      <a:r>
                        <a:rPr lang="en-US" altLang="zh-CN" sz="1100" baseline="-25000">
                          <a:latin typeface="Times New Roman" panose="02020603050405020304"/>
                          <a:ea typeface="宋体" panose="02010600030101010101" pitchFamily="2" charset="-122"/>
                        </a:rPr>
                        <a:t>4</a:t>
                      </a:r>
                      <a:endParaRPr lang="en-US" altLang="zh-CN" sz="1100" baseline="-25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84</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115</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85725"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126</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bl>
          </a:graphicData>
        </a:graphic>
      </p:graphicFrame>
      <p:pic>
        <p:nvPicPr>
          <p:cNvPr id="5" name="图片 4"/>
          <p:cNvPicPr/>
          <p:nvPr/>
        </p:nvPicPr>
        <p:blipFill>
          <a:blip r:embed="rId2"/>
          <a:stretch>
            <a:fillRect/>
          </a:stretch>
        </p:blipFill>
        <p:spPr>
          <a:xfrm>
            <a:off x="1240790" y="1313815"/>
            <a:ext cx="5403850" cy="1950720"/>
          </a:xfrm>
          <a:prstGeom prst="rect">
            <a:avLst/>
          </a:prstGeom>
        </p:spPr>
      </p:pic>
      <p:sp>
        <p:nvSpPr>
          <p:cNvPr id="6" name="文本框 5"/>
          <p:cNvSpPr txBox="1"/>
          <p:nvPr/>
        </p:nvSpPr>
        <p:spPr>
          <a:xfrm>
            <a:off x="798195" y="2223770"/>
            <a:ext cx="10862310" cy="4189095"/>
          </a:xfrm>
          <a:prstGeom prst="rect">
            <a:avLst/>
          </a:prstGeom>
        </p:spPr>
        <p:txBody>
          <a:bodyPr wrap="square">
            <a:noAutofit/>
          </a:bodyPr>
          <a:p>
            <a:endParaRPr lang="en-US" altLang="zh-CN" sz="2600"/>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 </a:t>
            </a:r>
            <a:endParaRPr lang="en-US" altLang="zh-CN" sz="1600">
              <a:latin typeface="Times New Roman" panose="02020603050405020304"/>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 </a:t>
            </a:r>
            <a:endParaRPr lang="en-US" altLang="zh-CN" sz="1600">
              <a:latin typeface="Times New Roman" panose="02020603050405020304"/>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查阅资料</a:t>
            </a:r>
            <a:r>
              <a:rPr lang="en-US" altLang="zh-CN" sz="1600">
                <a:latin typeface="Times New Roman" panose="02020603050405020304"/>
                <a:ea typeface="宋体" panose="02010600030101010101" pitchFamily="2" charset="-122"/>
              </a:rPr>
              <a:t>]①</a:t>
            </a:r>
            <a:r>
              <a:rPr lang="zh-CN" altLang="en-US" sz="1600">
                <a:latin typeface="宋体" panose="02010600030101010101" pitchFamily="2" charset="-122"/>
                <a:ea typeface="宋体" panose="02010600030101010101" pitchFamily="2" charset="-122"/>
              </a:rPr>
              <a:t>电镀污泥中含有</a:t>
            </a:r>
            <a:r>
              <a:rPr lang="en-US" altLang="zh-CN" sz="1600">
                <a:latin typeface="Times New Roman" panose="02020603050405020304"/>
                <a:ea typeface="宋体" panose="02010600030101010101" pitchFamily="2" charset="-122"/>
              </a:rPr>
              <a:t>Cr(OH)</a:t>
            </a:r>
            <a:r>
              <a:rPr lang="en-US" altLang="zh-CN" sz="1600" baseline="-250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Al</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O</a:t>
            </a:r>
            <a:r>
              <a:rPr lang="en-US" altLang="zh-CN" sz="1600" baseline="-250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ZnO</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CuO</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NiO</a:t>
            </a:r>
            <a:r>
              <a:rPr lang="zh-CN" altLang="en-US" sz="1600">
                <a:latin typeface="宋体" panose="02010600030101010101" pitchFamily="2" charset="-122"/>
                <a:ea typeface="宋体" panose="02010600030101010101" pitchFamily="2" charset="-122"/>
              </a:rPr>
              <a:t>等物质；水浸后溶液中含有</a:t>
            </a:r>
            <a:r>
              <a:rPr lang="en-US" altLang="zh-CN" sz="1600">
                <a:latin typeface="Times New Roman" panose="02020603050405020304"/>
                <a:ea typeface="宋体" panose="02010600030101010101" pitchFamily="2" charset="-122"/>
              </a:rPr>
              <a:t>Na</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CrO</a:t>
            </a:r>
            <a:r>
              <a:rPr lang="en-US" altLang="zh-CN" sz="1600" baseline="-250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NaAlO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Na</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ZnO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等物质；</a:t>
            </a:r>
            <a:r>
              <a:rPr lang="en-US" altLang="zh-CN" sz="1600">
                <a:latin typeface="Times New Roman" panose="02020603050405020304"/>
                <a:ea typeface="宋体" panose="02010600030101010101" pitchFamily="2" charset="-122"/>
              </a:rPr>
              <a:t>②Na</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SO</a:t>
            </a:r>
            <a:r>
              <a:rPr lang="en-US" altLang="zh-CN" sz="1600" baseline="-250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Na</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Cr</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O</a:t>
            </a:r>
            <a:r>
              <a:rPr lang="en-US" altLang="zh-CN" sz="1600" baseline="-25000">
                <a:latin typeface="Times New Roman" panose="02020603050405020304"/>
                <a:ea typeface="宋体" panose="02010600030101010101" pitchFamily="2" charset="-122"/>
              </a:rPr>
              <a:t>7</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Na</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CrO</a:t>
            </a:r>
            <a:r>
              <a:rPr lang="en-US" altLang="zh-CN" sz="1600" baseline="-250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在不同温度下的溶解度如下表：</a:t>
            </a:r>
            <a:endParaRPr lang="zh-CN" altLang="en-US" sz="1600">
              <a:latin typeface="宋体" panose="02010600030101010101" pitchFamily="2" charset="-122"/>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(1)</a:t>
            </a:r>
            <a:r>
              <a:rPr lang="zh-CN" altLang="en-US" sz="1600">
                <a:latin typeface="宋体" panose="02010600030101010101" pitchFamily="2" charset="-122"/>
                <a:ea typeface="宋体" panose="02010600030101010101" pitchFamily="2" charset="-122"/>
              </a:rPr>
              <a:t>操作</a:t>
            </a:r>
            <a:r>
              <a:rPr lang="en-US" altLang="zh-CN" sz="1600">
                <a:latin typeface="Times New Roman" panose="02020603050405020304"/>
                <a:ea typeface="宋体" panose="02010600030101010101" pitchFamily="2" charset="-122"/>
              </a:rPr>
              <a:t>①</a:t>
            </a:r>
            <a:r>
              <a:rPr lang="zh-CN" altLang="en-US" sz="1600">
                <a:latin typeface="宋体" panose="02010600030101010101" pitchFamily="2" charset="-122"/>
                <a:ea typeface="宋体" panose="02010600030101010101" pitchFamily="2" charset="-122"/>
              </a:rPr>
              <a:t>的名称是</a:t>
            </a:r>
            <a:r>
              <a:rPr lang="en-US" altLang="zh-CN" sz="1600">
                <a:latin typeface="Times New Roman" panose="02020603050405020304"/>
                <a:ea typeface="宋体" panose="02010600030101010101" pitchFamily="2" charset="-122"/>
              </a:rPr>
              <a:t>________</a:t>
            </a:r>
            <a:r>
              <a:rPr lang="zh-CN" altLang="en-US" sz="1600">
                <a:latin typeface="宋体" panose="02010600030101010101" pitchFamily="2" charset="-122"/>
                <a:ea typeface="宋体" panose="02010600030101010101" pitchFamily="2" charset="-122"/>
              </a:rPr>
              <a:t>， </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水浸</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后的溶液呈</a:t>
            </a:r>
            <a:r>
              <a:rPr lang="en-US" altLang="zh-CN" sz="1600">
                <a:latin typeface="Times New Roman" panose="02020603050405020304"/>
                <a:ea typeface="宋体" panose="02010600030101010101" pitchFamily="2" charset="-122"/>
              </a:rPr>
              <a:t>________</a:t>
            </a:r>
            <a:r>
              <a:rPr lang="zh-CN" altLang="en-US" sz="1600">
                <a:latin typeface="宋体" panose="02010600030101010101" pitchFamily="2" charset="-122"/>
                <a:ea typeface="宋体" panose="02010600030101010101" pitchFamily="2" charset="-122"/>
              </a:rPr>
              <a:t>性。</a:t>
            </a:r>
            <a:endParaRPr lang="zh-CN" altLang="en-US" sz="1600">
              <a:latin typeface="宋体" panose="02010600030101010101" pitchFamily="2" charset="-122"/>
              <a:ea typeface="宋体" panose="02010600030101010101" pitchFamily="2" charset="-122"/>
            </a:endParaRPr>
          </a:p>
          <a:p>
            <a:pPr marL="0" indent="0" algn="just" defTabSz="266700">
              <a:lnSpc>
                <a:spcPct val="200000"/>
              </a:lnSpc>
              <a:spcBef>
                <a:spcPct val="0"/>
              </a:spcBef>
              <a:spcAft>
                <a:spcPct val="0"/>
              </a:spcAft>
            </a:pPr>
            <a:r>
              <a:rPr lang="en-US" altLang="zh-CN" sz="16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焙烧氧化</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过程中</a:t>
            </a:r>
            <a:r>
              <a:rPr lang="en-US" altLang="zh-CN" sz="1600">
                <a:latin typeface="Times New Roman" panose="02020603050405020304"/>
                <a:ea typeface="宋体" panose="02010600030101010101" pitchFamily="2" charset="-122"/>
              </a:rPr>
              <a:t>Cr(OH)</a:t>
            </a:r>
            <a:r>
              <a:rPr lang="en-US" altLang="zh-CN" sz="1600" baseline="-250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转化成</a:t>
            </a:r>
            <a:r>
              <a:rPr lang="en-US" altLang="zh-CN" sz="1600">
                <a:latin typeface="Times New Roman" panose="02020603050405020304"/>
                <a:ea typeface="宋体" panose="02010600030101010101" pitchFamily="2" charset="-122"/>
              </a:rPr>
              <a:t>Na</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CrO</a:t>
            </a:r>
            <a:r>
              <a:rPr lang="en-US" altLang="zh-CN" sz="1600" baseline="-250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的化学方程式为</a:t>
            </a:r>
            <a:endParaRPr lang="zh-CN" altLang="en-US" sz="1600">
              <a:latin typeface="宋体" panose="02010600030101010101" pitchFamily="2" charset="-122"/>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_____________________________________________________________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a:p>
            <a:pPr marL="0" indent="0" algn="just" defTabSz="266700">
              <a:lnSpc>
                <a:spcPct val="200000"/>
              </a:lnSpc>
              <a:spcBef>
                <a:spcPct val="0"/>
              </a:spcBef>
              <a:spcAft>
                <a:spcPct val="0"/>
              </a:spcAft>
            </a:pPr>
            <a:r>
              <a:rPr lang="en-US" altLang="zh-CN" sz="16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滤渣</a:t>
            </a:r>
            <a:r>
              <a:rPr lang="en-US" altLang="zh-CN" sz="1600">
                <a:latin typeface="Times New Roman" panose="02020603050405020304"/>
                <a:ea typeface="宋体" panose="02010600030101010101" pitchFamily="2" charset="-122"/>
              </a:rPr>
              <a:t>Ⅱ</a:t>
            </a:r>
            <a:r>
              <a:rPr lang="zh-CN" altLang="en-US" sz="1600">
                <a:latin typeface="宋体" panose="02010600030101010101" pitchFamily="2" charset="-122"/>
                <a:ea typeface="宋体" panose="02010600030101010101" pitchFamily="2" charset="-122"/>
              </a:rPr>
              <a:t>的主要成分有</a:t>
            </a:r>
            <a:r>
              <a:rPr lang="en-US" altLang="zh-CN" sz="1600">
                <a:latin typeface="Times New Roman" panose="02020603050405020304"/>
                <a:ea typeface="宋体" panose="02010600030101010101" pitchFamily="2" charset="-122"/>
              </a:rPr>
              <a:t>Zn(OH)</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和</a:t>
            </a:r>
            <a:r>
              <a:rPr lang="en-US" altLang="zh-CN" sz="1600">
                <a:latin typeface="Times New Roman" panose="02020603050405020304"/>
                <a:ea typeface="宋体" panose="02010600030101010101" pitchFamily="2" charset="-122"/>
              </a:rPr>
              <a:t>X</a:t>
            </a:r>
            <a:r>
              <a:rPr lang="zh-CN" altLang="en-US" sz="1600">
                <a:latin typeface="宋体" panose="02010600030101010101" pitchFamily="2" charset="-122"/>
                <a:ea typeface="宋体" panose="02010600030101010101" pitchFamily="2" charset="-122"/>
              </a:rPr>
              <a:t>，生成</a:t>
            </a:r>
            <a:r>
              <a:rPr lang="en-US" altLang="zh-CN" sz="1600">
                <a:latin typeface="Times New Roman" panose="02020603050405020304"/>
                <a:ea typeface="宋体" panose="02010600030101010101" pitchFamily="2" charset="-122"/>
              </a:rPr>
              <a:t>X</a:t>
            </a:r>
            <a:r>
              <a:rPr lang="zh-CN" altLang="en-US" sz="1600">
                <a:latin typeface="宋体" panose="02010600030101010101" pitchFamily="2" charset="-122"/>
                <a:ea typeface="宋体" panose="02010600030101010101" pitchFamily="2" charset="-122"/>
              </a:rPr>
              <a:t>反应的离子方程式为</a:t>
            </a:r>
            <a:r>
              <a:rPr lang="en-US" altLang="zh-CN" sz="1600">
                <a:latin typeface="Times New Roman" panose="02020603050405020304"/>
                <a:ea typeface="宋体" panose="02010600030101010101" pitchFamily="2" charset="-122"/>
              </a:rPr>
              <a:t>_________________________________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a:p>
            <a:pPr marL="0" indent="0" algn="just" defTabSz="266700">
              <a:lnSpc>
                <a:spcPct val="200000"/>
              </a:lnSpc>
              <a:spcBef>
                <a:spcPct val="0"/>
              </a:spcBef>
              <a:spcAft>
                <a:spcPct val="0"/>
              </a:spcAft>
            </a:pPr>
            <a:r>
              <a:rPr lang="en-US" altLang="zh-CN" sz="16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酸化浓缩</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时，需继续加入</a:t>
            </a:r>
            <a:r>
              <a:rPr lang="en-US" altLang="zh-CN" sz="1600">
                <a:latin typeface="Times New Roman" panose="02020603050405020304"/>
                <a:ea typeface="宋体" panose="02010600030101010101" pitchFamily="2" charset="-122"/>
              </a:rPr>
              <a:t>H</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SO</a:t>
            </a:r>
            <a:r>
              <a:rPr lang="en-US" altLang="zh-CN" sz="1600" baseline="-250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，使</a:t>
            </a:r>
            <a:r>
              <a:rPr lang="en-US" altLang="zh-CN" sz="1600">
                <a:latin typeface="Times New Roman" panose="02020603050405020304"/>
                <a:ea typeface="宋体" panose="02010600030101010101" pitchFamily="2" charset="-122"/>
              </a:rPr>
              <a:t>Na</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CrO</a:t>
            </a:r>
            <a:r>
              <a:rPr lang="en-US" altLang="zh-CN" sz="1600" baseline="-250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转化成</a:t>
            </a:r>
            <a:r>
              <a:rPr lang="en-US" altLang="zh-CN" sz="1600">
                <a:latin typeface="Times New Roman" panose="02020603050405020304"/>
                <a:ea typeface="宋体" panose="02010600030101010101" pitchFamily="2" charset="-122"/>
              </a:rPr>
              <a:t>Na</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Cr</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O</a:t>
            </a:r>
            <a:r>
              <a:rPr lang="en-US" altLang="zh-CN" sz="1600" baseline="-25000">
                <a:latin typeface="Times New Roman" panose="02020603050405020304"/>
                <a:ea typeface="宋体" panose="02010600030101010101" pitchFamily="2" charset="-122"/>
              </a:rPr>
              <a:t>7</a:t>
            </a:r>
            <a:r>
              <a:rPr lang="zh-CN" altLang="en-US" sz="1600">
                <a:latin typeface="宋体" panose="02010600030101010101" pitchFamily="2" charset="-122"/>
                <a:ea typeface="宋体" panose="02010600030101010101" pitchFamily="2" charset="-122"/>
              </a:rPr>
              <a:t>，反应的离子方程式为</a:t>
            </a:r>
            <a:endParaRPr lang="zh-CN" altLang="en-US" sz="1600">
              <a:latin typeface="宋体" panose="02010600030101010101" pitchFamily="2" charset="-122"/>
              <a:ea typeface="宋体" panose="02010600030101010101" pitchFamily="2" charset="-122"/>
            </a:endParaRPr>
          </a:p>
          <a:p>
            <a:pPr marL="0" indent="0" algn="just" defTabSz="266700">
              <a:lnSpc>
                <a:spcPct val="200000"/>
              </a:lnSpc>
              <a:spcBef>
                <a:spcPct val="0"/>
              </a:spcBef>
              <a:spcAft>
                <a:spcPct val="0"/>
              </a:spcAft>
            </a:pPr>
            <a:r>
              <a:rPr lang="en-US" altLang="zh-CN" sz="1600">
                <a:latin typeface="Times New Roman" panose="02020603050405020304"/>
                <a:ea typeface="宋体" panose="02010600030101010101" pitchFamily="2" charset="-122"/>
              </a:rPr>
              <a:t>____________________________________________________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p:txBody>
      </p:sp>
      <mc:AlternateContent xmlns:mc="http://schemas.openxmlformats.org/markup-compatibility/2006" xmlns:p14="http://schemas.microsoft.com/office/powerpoint/2010/main">
        <mc:Choice Requires="p14">
          <p:contentPart r:id="rId3" p14:bwMode="auto">
            <p14:nvContentPartPr>
              <p14:cNvPr id="2" name="墨迹 1"/>
              <p14:cNvContentPartPr/>
              <p14:nvPr/>
            </p14:nvContentPartPr>
            <p14:xfrm>
              <a:off x="2701572" y="4136795"/>
              <a:ext cx="166511" cy="231937"/>
            </p14:xfrm>
          </p:contentPart>
        </mc:Choice>
        <mc:Fallback xmlns="">
          <p:pic>
            <p:nvPicPr>
              <p:cNvPr id="2" name="墨迹 1"/>
            </p:nvPicPr>
            <p:blipFill>
              <a:blip r:embed="rId4"/>
            </p:blipFill>
            <p:spPr>
              <a:xfrm>
                <a:off x="2701572" y="4136795"/>
                <a:ext cx="166511" cy="231937"/>
              </a:xfrm>
              <a:prstGeom prst="rect"/>
            </p:spPr>
          </p:pic>
        </mc:Fallback>
      </mc:AlternateContent>
      <mc:AlternateContent xmlns:mc="http://schemas.openxmlformats.org/markup-compatibility/2006" xmlns:p14="http://schemas.microsoft.com/office/powerpoint/2010/main">
        <mc:Choice Requires="p14">
          <p:contentPart r:id="rId5" p14:bwMode="auto">
            <p14:nvContentPartPr>
              <p14:cNvPr id="7" name="墨迹 6"/>
              <p14:cNvContentPartPr/>
              <p14:nvPr/>
            </p14:nvContentPartPr>
            <p14:xfrm>
              <a:off x="2644069" y="4365207"/>
              <a:ext cx="257175" cy="95876"/>
            </p14:xfrm>
          </p:contentPart>
        </mc:Choice>
        <mc:Fallback xmlns="">
          <p:pic>
            <p:nvPicPr>
              <p:cNvPr id="7" name="墨迹 6"/>
            </p:nvPicPr>
            <p:blipFill>
              <a:blip r:embed="rId6"/>
            </p:blipFill>
            <p:spPr>
              <a:xfrm>
                <a:off x="2644069" y="4365207"/>
                <a:ext cx="257175" cy="95876"/>
              </a:xfrm>
              <a:prstGeom prst="rect"/>
            </p:spPr>
          </p:pic>
        </mc:Fallback>
      </mc:AlternateContent>
      <mc:AlternateContent xmlns:mc="http://schemas.openxmlformats.org/markup-compatibility/2006" xmlns:p14="http://schemas.microsoft.com/office/powerpoint/2010/main">
        <mc:Choice Requires="p14">
          <p:contentPart r:id="rId7" p14:bwMode="auto">
            <p14:nvContentPartPr>
              <p14:cNvPr id="8" name="墨迹 7"/>
              <p14:cNvContentPartPr/>
              <p14:nvPr/>
            </p14:nvContentPartPr>
            <p14:xfrm>
              <a:off x="2974622" y="4162174"/>
              <a:ext cx="42333" cy="263132"/>
            </p14:xfrm>
          </p:contentPart>
        </mc:Choice>
        <mc:Fallback xmlns="">
          <p:pic>
            <p:nvPicPr>
              <p:cNvPr id="8" name="墨迹 7"/>
            </p:nvPicPr>
            <p:blipFill>
              <a:blip r:embed="rId8"/>
            </p:blipFill>
            <p:spPr>
              <a:xfrm>
                <a:off x="2974622" y="4162174"/>
                <a:ext cx="42333" cy="263132"/>
              </a:xfrm>
              <a:prstGeom prst="rect"/>
            </p:spPr>
          </p:pic>
        </mc:Fallback>
      </mc:AlternateContent>
      <mc:AlternateContent xmlns:mc="http://schemas.openxmlformats.org/markup-compatibility/2006" xmlns:p14="http://schemas.microsoft.com/office/powerpoint/2010/main">
        <mc:Choice Requires="p14">
          <p:contentPart r:id="rId9" p14:bwMode="auto">
            <p14:nvContentPartPr>
              <p14:cNvPr id="9" name="墨迹 8"/>
              <p14:cNvContentPartPr/>
              <p14:nvPr/>
            </p14:nvContentPartPr>
            <p14:xfrm>
              <a:off x="3025422" y="4032458"/>
              <a:ext cx="155222" cy="451185"/>
            </p14:xfrm>
          </p:contentPart>
        </mc:Choice>
        <mc:Fallback xmlns="">
          <p:pic>
            <p:nvPicPr>
              <p:cNvPr id="9" name="墨迹 8"/>
            </p:nvPicPr>
            <p:blipFill>
              <a:blip r:embed="rId10"/>
            </p:blipFill>
            <p:spPr>
              <a:xfrm>
                <a:off x="3025422" y="4032458"/>
                <a:ext cx="155222" cy="451185"/>
              </a:xfrm>
              <a:prstGeom prst="rect"/>
            </p:spPr>
          </p:pic>
        </mc:Fallback>
      </mc:AlternateContent>
      <mc:AlternateContent xmlns:mc="http://schemas.openxmlformats.org/markup-compatibility/2006" xmlns:p14="http://schemas.microsoft.com/office/powerpoint/2010/main">
        <mc:Choice Requires="p14">
          <p:contentPart r:id="rId11" p14:bwMode="auto">
            <p14:nvContentPartPr>
              <p14:cNvPr id="10" name="墨迹 9"/>
              <p14:cNvContentPartPr/>
              <p14:nvPr/>
            </p14:nvContentPartPr>
            <p14:xfrm>
              <a:off x="3050822" y="4184733"/>
              <a:ext cx="166511" cy="219952"/>
            </p14:xfrm>
          </p:contentPart>
        </mc:Choice>
        <mc:Fallback xmlns="">
          <p:pic>
            <p:nvPicPr>
              <p:cNvPr id="10" name="墨迹 9"/>
            </p:nvPicPr>
            <p:blipFill>
              <a:blip r:embed="rId12"/>
            </p:blipFill>
            <p:spPr>
              <a:xfrm>
                <a:off x="3050822" y="4184733"/>
                <a:ext cx="166511" cy="219952"/>
              </a:xfrm>
              <a:prstGeom prst="rect"/>
            </p:spPr>
          </p:pic>
        </mc:Fallback>
      </mc:AlternateContent>
      <mc:AlternateContent xmlns:mc="http://schemas.openxmlformats.org/markup-compatibility/2006" xmlns:p14="http://schemas.microsoft.com/office/powerpoint/2010/main">
        <mc:Choice Requires="p14">
          <p:contentPart r:id="rId13" p14:bwMode="auto">
            <p14:nvContentPartPr>
              <p14:cNvPr id="11" name="墨迹 10"/>
              <p14:cNvContentPartPr/>
              <p14:nvPr/>
            </p14:nvContentPartPr>
            <p14:xfrm>
              <a:off x="3081866" y="4342648"/>
              <a:ext cx="36689" cy="112796"/>
            </p14:xfrm>
          </p:contentPart>
        </mc:Choice>
        <mc:Fallback xmlns="">
          <p:pic>
            <p:nvPicPr>
              <p:cNvPr id="11" name="墨迹 10"/>
            </p:nvPicPr>
            <p:blipFill>
              <a:blip r:embed="rId14"/>
            </p:blipFill>
            <p:spPr>
              <a:xfrm>
                <a:off x="3081866" y="4342648"/>
                <a:ext cx="36689" cy="112796"/>
              </a:xfrm>
              <a:prstGeom prst="rect"/>
            </p:spPr>
          </p:pic>
        </mc:Fallback>
      </mc:AlternateContent>
      <mc:AlternateContent xmlns:mc="http://schemas.openxmlformats.org/markup-compatibility/2006" xmlns:p14="http://schemas.microsoft.com/office/powerpoint/2010/main">
        <mc:Choice Requires="p14">
          <p:contentPart r:id="rId15" p14:bwMode="auto">
            <p14:nvContentPartPr>
              <p14:cNvPr id="12" name="墨迹 11"/>
              <p14:cNvContentPartPr/>
              <p14:nvPr/>
            </p14:nvContentPartPr>
            <p14:xfrm>
              <a:off x="3160888" y="4274970"/>
              <a:ext cx="191912" cy="191753"/>
            </p14:xfrm>
          </p:contentPart>
        </mc:Choice>
        <mc:Fallback xmlns="">
          <p:pic>
            <p:nvPicPr>
              <p:cNvPr id="12" name="墨迹 11"/>
            </p:nvPicPr>
            <p:blipFill>
              <a:blip r:embed="rId16"/>
            </p:blipFill>
            <p:spPr>
              <a:xfrm>
                <a:off x="3160888" y="4274970"/>
                <a:ext cx="191912" cy="191753"/>
              </a:xfrm>
              <a:prstGeom prst="rect"/>
            </p:spPr>
          </p:pic>
        </mc:Fallback>
      </mc:AlternateContent>
      <mc:AlternateContent xmlns:mc="http://schemas.openxmlformats.org/markup-compatibility/2006" xmlns:p14="http://schemas.microsoft.com/office/powerpoint/2010/main">
        <mc:Choice Requires="p14">
          <p:contentPart r:id="rId17" p14:bwMode="auto">
            <p14:nvContentPartPr>
              <p14:cNvPr id="13" name="墨迹 12"/>
              <p14:cNvContentPartPr/>
              <p14:nvPr/>
            </p14:nvContentPartPr>
            <p14:xfrm>
              <a:off x="3182055" y="4355866"/>
              <a:ext cx="105833" cy="43179"/>
            </p14:xfrm>
          </p:contentPart>
        </mc:Choice>
        <mc:Fallback xmlns="">
          <p:pic>
            <p:nvPicPr>
              <p:cNvPr id="13" name="墨迹 12"/>
            </p:nvPicPr>
            <p:blipFill>
              <a:blip r:embed="rId18"/>
            </p:blipFill>
            <p:spPr>
              <a:xfrm>
                <a:off x="3182055" y="4355866"/>
                <a:ext cx="105833" cy="43179"/>
              </a:xfrm>
              <a:prstGeom prst="rect"/>
            </p:spPr>
          </p:pic>
        </mc:Fallback>
      </mc:AlternateContent>
      <mc:AlternateContent xmlns:mc="http://schemas.openxmlformats.org/markup-compatibility/2006" xmlns:p14="http://schemas.microsoft.com/office/powerpoint/2010/main">
        <mc:Choice Requires="p14">
          <p:contentPart r:id="rId19" p14:bwMode="auto">
            <p14:nvContentPartPr>
              <p14:cNvPr id="14" name="墨迹 13"/>
              <p14:cNvContentPartPr/>
              <p14:nvPr/>
            </p14:nvContentPartPr>
            <p14:xfrm>
              <a:off x="7227711" y="2098006"/>
              <a:ext cx="31044" cy="16919"/>
            </p14:xfrm>
          </p:contentPart>
        </mc:Choice>
        <mc:Fallback xmlns="">
          <p:pic>
            <p:nvPicPr>
              <p:cNvPr id="14" name="墨迹 13"/>
            </p:nvPicPr>
            <p:blipFill>
              <a:blip r:embed="rId20"/>
            </p:blipFill>
            <p:spPr>
              <a:xfrm>
                <a:off x="7227711" y="2098006"/>
                <a:ext cx="31044" cy="16919"/>
              </a:xfrm>
              <a:prstGeom prst="rect"/>
            </p:spPr>
          </p:pic>
        </mc:Fallback>
      </mc:AlternateContent>
      <mc:AlternateContent xmlns:mc="http://schemas.openxmlformats.org/markup-compatibility/2006" xmlns:p14="http://schemas.microsoft.com/office/powerpoint/2010/main">
        <mc:Choice Requires="p14">
          <p:contentPart r:id="rId21" p14:bwMode="auto">
            <p14:nvContentPartPr>
              <p14:cNvPr id="15" name="墨迹 14"/>
              <p14:cNvContentPartPr/>
              <p14:nvPr/>
            </p14:nvContentPartPr>
            <p14:xfrm>
              <a:off x="5450416" y="4063477"/>
              <a:ext cx="479072" cy="538602"/>
            </p14:xfrm>
          </p:contentPart>
        </mc:Choice>
        <mc:Fallback xmlns="">
          <p:pic>
            <p:nvPicPr>
              <p:cNvPr id="15" name="墨迹 14"/>
            </p:nvPicPr>
            <p:blipFill>
              <a:blip r:embed="rId22"/>
            </p:blipFill>
            <p:spPr>
              <a:xfrm>
                <a:off x="5450416" y="4063477"/>
                <a:ext cx="479072" cy="538602"/>
              </a:xfrm>
              <a:prstGeom prst="rect"/>
            </p:spPr>
          </p:pic>
        </mc:Fallback>
      </mc:AlternateContent>
      <mc:AlternateContent xmlns:mc="http://schemas.openxmlformats.org/markup-compatibility/2006" xmlns:p14="http://schemas.microsoft.com/office/powerpoint/2010/main">
        <mc:Choice Requires="p14">
          <p:contentPart r:id="rId23" p14:bwMode="auto">
            <p14:nvContentPartPr>
              <p14:cNvPr id="16" name="墨迹 15"/>
              <p14:cNvContentPartPr/>
              <p14:nvPr/>
            </p14:nvContentPartPr>
            <p14:xfrm>
              <a:off x="5715000" y="4234434"/>
              <a:ext cx="177800" cy="235814"/>
            </p14:xfrm>
          </p:contentPart>
        </mc:Choice>
        <mc:Fallback xmlns="">
          <p:pic>
            <p:nvPicPr>
              <p:cNvPr id="16" name="墨迹 15"/>
            </p:nvPicPr>
            <p:blipFill>
              <a:blip r:embed="rId24"/>
            </p:blipFill>
            <p:spPr>
              <a:xfrm>
                <a:off x="5715000" y="4234434"/>
                <a:ext cx="177800" cy="235814"/>
              </a:xfrm>
              <a:prstGeom prst="rect"/>
            </p:spPr>
          </p:pic>
        </mc:Fallback>
      </mc:AlternateContent>
      <mc:AlternateContent xmlns:mc="http://schemas.openxmlformats.org/markup-compatibility/2006" xmlns:p14="http://schemas.microsoft.com/office/powerpoint/2010/main">
        <mc:Choice Requires="p14">
          <p:contentPart r:id="rId25" p14:bwMode="auto">
            <p14:nvContentPartPr>
              <p14:cNvPr id="17" name="墨迹 16"/>
              <p14:cNvContentPartPr/>
              <p14:nvPr/>
            </p14:nvContentPartPr>
            <p14:xfrm>
              <a:off x="5774266" y="3961432"/>
              <a:ext cx="87489" cy="113325"/>
            </p14:xfrm>
          </p:contentPart>
        </mc:Choice>
        <mc:Fallback xmlns="">
          <p:pic>
            <p:nvPicPr>
              <p:cNvPr id="17" name="墨迹 16"/>
            </p:nvPicPr>
            <p:blipFill>
              <a:blip r:embed="rId26"/>
            </p:blipFill>
            <p:spPr>
              <a:xfrm>
                <a:off x="5774266" y="3961432"/>
                <a:ext cx="87489" cy="113325"/>
              </a:xfrm>
              <a:prstGeom prst="rect"/>
            </p:spPr>
          </p:pic>
        </mc:Fallback>
      </mc:AlternateContent>
      <mc:AlternateContent xmlns:mc="http://schemas.openxmlformats.org/markup-compatibility/2006" xmlns:p14="http://schemas.microsoft.com/office/powerpoint/2010/main">
        <mc:Choice Requires="p14">
          <p:contentPart r:id="rId27" p14:bwMode="auto">
            <p14:nvContentPartPr>
              <p14:cNvPr id="18" name="墨迹 17"/>
              <p14:cNvContentPartPr/>
              <p14:nvPr/>
            </p14:nvContentPartPr>
            <p14:xfrm>
              <a:off x="1785761" y="4951746"/>
              <a:ext cx="234950" cy="236872"/>
            </p14:xfrm>
          </p:contentPart>
        </mc:Choice>
        <mc:Fallback xmlns="">
          <p:pic>
            <p:nvPicPr>
              <p:cNvPr id="18" name="墨迹 17"/>
            </p:nvPicPr>
            <p:blipFill>
              <a:blip r:embed="rId28"/>
            </p:blipFill>
            <p:spPr>
              <a:xfrm>
                <a:off x="1785761" y="4951746"/>
                <a:ext cx="234950" cy="236872"/>
              </a:xfrm>
              <a:prstGeom prst="rect"/>
            </p:spPr>
          </p:pic>
        </mc:Fallback>
      </mc:AlternateContent>
      <mc:AlternateContent xmlns:mc="http://schemas.openxmlformats.org/markup-compatibility/2006" xmlns:p14="http://schemas.microsoft.com/office/powerpoint/2010/main">
        <mc:Choice Requires="p14">
          <p:contentPart r:id="rId29" p14:bwMode="auto">
            <p14:nvContentPartPr>
              <p14:cNvPr id="19" name="墨迹 18"/>
              <p14:cNvContentPartPr/>
              <p14:nvPr/>
            </p14:nvContentPartPr>
            <p14:xfrm>
              <a:off x="1913466" y="5033523"/>
              <a:ext cx="39511" cy="408886"/>
            </p14:xfrm>
          </p:contentPart>
        </mc:Choice>
        <mc:Fallback xmlns="">
          <p:pic>
            <p:nvPicPr>
              <p:cNvPr id="19" name="墨迹 18"/>
            </p:nvPicPr>
            <p:blipFill>
              <a:blip r:embed="rId30"/>
            </p:blipFill>
            <p:spPr>
              <a:xfrm>
                <a:off x="1913466" y="5033523"/>
                <a:ext cx="39511" cy="408886"/>
              </a:xfrm>
              <a:prstGeom prst="rect"/>
            </p:spPr>
          </p:pic>
        </mc:Fallback>
      </mc:AlternateContent>
      <mc:AlternateContent xmlns:mc="http://schemas.openxmlformats.org/markup-compatibility/2006" xmlns:p14="http://schemas.microsoft.com/office/powerpoint/2010/main">
        <mc:Choice Requires="p14">
          <p:contentPart r:id="rId31" p14:bwMode="auto">
            <p14:nvContentPartPr>
              <p14:cNvPr id="20" name="墨迹 19"/>
              <p14:cNvContentPartPr/>
              <p14:nvPr/>
            </p14:nvContentPartPr>
            <p14:xfrm>
              <a:off x="2111022" y="5008144"/>
              <a:ext cx="265289" cy="248152"/>
            </p14:xfrm>
          </p:contentPart>
        </mc:Choice>
        <mc:Fallback xmlns="">
          <p:pic>
            <p:nvPicPr>
              <p:cNvPr id="20" name="墨迹 19"/>
            </p:nvPicPr>
            <p:blipFill>
              <a:blip r:embed="rId32"/>
            </p:blipFill>
            <p:spPr>
              <a:xfrm>
                <a:off x="2111022" y="5008144"/>
                <a:ext cx="265289" cy="248152"/>
              </a:xfrm>
              <a:prstGeom prst="rect"/>
            </p:spPr>
          </p:pic>
        </mc:Fallback>
      </mc:AlternateContent>
      <mc:AlternateContent xmlns:mc="http://schemas.openxmlformats.org/markup-compatibility/2006" xmlns:p14="http://schemas.microsoft.com/office/powerpoint/2010/main">
        <mc:Choice Requires="p14">
          <p:contentPart r:id="rId33" p14:bwMode="auto">
            <p14:nvContentPartPr>
              <p14:cNvPr id="21" name="墨迹 20"/>
              <p14:cNvContentPartPr/>
              <p14:nvPr/>
            </p14:nvContentPartPr>
            <p14:xfrm>
              <a:off x="2432755" y="4993164"/>
              <a:ext cx="87489" cy="251852"/>
            </p14:xfrm>
          </p:contentPart>
        </mc:Choice>
        <mc:Fallback xmlns="">
          <p:pic>
            <p:nvPicPr>
              <p:cNvPr id="21" name="墨迹 20"/>
            </p:nvPicPr>
            <p:blipFill>
              <a:blip r:embed="rId34"/>
            </p:blipFill>
            <p:spPr>
              <a:xfrm>
                <a:off x="2432755" y="4993164"/>
                <a:ext cx="87489" cy="251852"/>
              </a:xfrm>
              <a:prstGeom prst="rect"/>
            </p:spPr>
          </p:pic>
        </mc:Fallback>
      </mc:AlternateContent>
      <mc:AlternateContent xmlns:mc="http://schemas.openxmlformats.org/markup-compatibility/2006" xmlns:p14="http://schemas.microsoft.com/office/powerpoint/2010/main">
        <mc:Choice Requires="p14">
          <p:contentPart r:id="rId35" p14:bwMode="auto">
            <p14:nvContentPartPr>
              <p14:cNvPr id="22" name="墨迹 21"/>
              <p14:cNvContentPartPr/>
              <p14:nvPr/>
            </p14:nvContentPartPr>
            <p14:xfrm>
              <a:off x="2558873" y="5055906"/>
              <a:ext cx="243593" cy="245508"/>
            </p14:xfrm>
          </p:contentPart>
        </mc:Choice>
        <mc:Fallback xmlns="">
          <p:pic>
            <p:nvPicPr>
              <p:cNvPr id="22" name="墨迹 21"/>
            </p:nvPicPr>
            <p:blipFill>
              <a:blip r:embed="rId36"/>
            </p:blipFill>
            <p:spPr>
              <a:xfrm>
                <a:off x="2558873" y="5055906"/>
                <a:ext cx="243593" cy="245508"/>
              </a:xfrm>
              <a:prstGeom prst="rect"/>
            </p:spPr>
          </p:pic>
        </mc:Fallback>
      </mc:AlternateContent>
      <mc:AlternateContent xmlns:mc="http://schemas.openxmlformats.org/markup-compatibility/2006" xmlns:p14="http://schemas.microsoft.com/office/powerpoint/2010/main">
        <mc:Choice Requires="p14">
          <p:contentPart r:id="rId37" p14:bwMode="auto">
            <p14:nvContentPartPr>
              <p14:cNvPr id="23" name="墨迹 22"/>
              <p14:cNvContentPartPr/>
              <p14:nvPr/>
            </p14:nvContentPartPr>
            <p14:xfrm>
              <a:off x="2799644" y="4931126"/>
              <a:ext cx="121532" cy="404127"/>
            </p14:xfrm>
          </p:contentPart>
        </mc:Choice>
        <mc:Fallback xmlns="">
          <p:pic>
            <p:nvPicPr>
              <p:cNvPr id="23" name="墨迹 22"/>
            </p:nvPicPr>
            <p:blipFill>
              <a:blip r:embed="rId38"/>
            </p:blipFill>
            <p:spPr>
              <a:xfrm>
                <a:off x="2799644" y="4931126"/>
                <a:ext cx="121532" cy="404127"/>
              </a:xfrm>
              <a:prstGeom prst="rect"/>
            </p:spPr>
          </p:pic>
        </mc:Fallback>
      </mc:AlternateContent>
      <mc:AlternateContent xmlns:mc="http://schemas.openxmlformats.org/markup-compatibility/2006" xmlns:p14="http://schemas.microsoft.com/office/powerpoint/2010/main">
        <mc:Choice Requires="p14">
          <p:contentPart r:id="rId39" p14:bwMode="auto">
            <p14:nvContentPartPr>
              <p14:cNvPr id="24" name="墨迹 23"/>
              <p14:cNvContentPartPr/>
              <p14:nvPr/>
            </p14:nvContentPartPr>
            <p14:xfrm>
              <a:off x="2892777" y="5115301"/>
              <a:ext cx="118534" cy="422985"/>
            </p14:xfrm>
          </p:contentPart>
        </mc:Choice>
        <mc:Fallback xmlns="">
          <p:pic>
            <p:nvPicPr>
              <p:cNvPr id="24" name="墨迹 23"/>
            </p:nvPicPr>
            <p:blipFill>
              <a:blip r:embed="rId40"/>
            </p:blipFill>
            <p:spPr>
              <a:xfrm>
                <a:off x="2892777" y="5115301"/>
                <a:ext cx="118534" cy="422985"/>
              </a:xfrm>
              <a:prstGeom prst="rect"/>
            </p:spPr>
          </p:pic>
        </mc:Fallback>
      </mc:AlternateContent>
      <mc:AlternateContent xmlns:mc="http://schemas.openxmlformats.org/markup-compatibility/2006" xmlns:p14="http://schemas.microsoft.com/office/powerpoint/2010/main">
        <mc:Choice Requires="p14">
          <p:contentPart r:id="rId41" p14:bwMode="auto">
            <p14:nvContentPartPr>
              <p14:cNvPr id="25" name="墨迹 24"/>
              <p14:cNvContentPartPr/>
              <p14:nvPr/>
            </p14:nvContentPartPr>
            <p14:xfrm>
              <a:off x="3155244" y="5166059"/>
              <a:ext cx="191911" cy="22559"/>
            </p14:xfrm>
          </p:contentPart>
        </mc:Choice>
        <mc:Fallback xmlns="">
          <p:pic>
            <p:nvPicPr>
              <p:cNvPr id="25" name="墨迹 24"/>
            </p:nvPicPr>
            <p:blipFill>
              <a:blip r:embed="rId42"/>
            </p:blipFill>
            <p:spPr>
              <a:xfrm>
                <a:off x="3155244" y="5166059"/>
                <a:ext cx="191911" cy="22559"/>
              </a:xfrm>
              <a:prstGeom prst="rect"/>
            </p:spPr>
          </p:pic>
        </mc:Fallback>
      </mc:AlternateContent>
      <mc:AlternateContent xmlns:mc="http://schemas.openxmlformats.org/markup-compatibility/2006" xmlns:p14="http://schemas.microsoft.com/office/powerpoint/2010/main">
        <mc:Choice Requires="p14">
          <p:contentPart r:id="rId43" p14:bwMode="auto">
            <p14:nvContentPartPr>
              <p14:cNvPr id="26" name="墨迹 25"/>
              <p14:cNvContentPartPr/>
              <p14:nvPr/>
            </p14:nvContentPartPr>
            <p14:xfrm>
              <a:off x="3251200" y="5075117"/>
              <a:ext cx="16933" cy="274235"/>
            </p14:xfrm>
          </p:contentPart>
        </mc:Choice>
        <mc:Fallback xmlns="">
          <p:pic>
            <p:nvPicPr>
              <p:cNvPr id="26" name="墨迹 25"/>
            </p:nvPicPr>
            <p:blipFill>
              <a:blip r:embed="rId44"/>
            </p:blipFill>
            <p:spPr>
              <a:xfrm>
                <a:off x="3251200" y="5075117"/>
                <a:ext cx="16933" cy="274235"/>
              </a:xfrm>
              <a:prstGeom prst="rect"/>
            </p:spPr>
          </p:pic>
        </mc:Fallback>
      </mc:AlternateContent>
      <mc:AlternateContent xmlns:mc="http://schemas.openxmlformats.org/markup-compatibility/2006" xmlns:p14="http://schemas.microsoft.com/office/powerpoint/2010/main">
        <mc:Choice Requires="p14">
          <p:contentPart r:id="rId45" p14:bwMode="auto">
            <p14:nvContentPartPr>
              <p14:cNvPr id="27" name="墨迹 26"/>
              <p14:cNvContentPartPr/>
              <p14:nvPr/>
            </p14:nvContentPartPr>
            <p14:xfrm>
              <a:off x="3498850" y="5024359"/>
              <a:ext cx="168627" cy="145930"/>
            </p14:xfrm>
          </p:contentPart>
        </mc:Choice>
        <mc:Fallback xmlns="">
          <p:pic>
            <p:nvPicPr>
              <p:cNvPr id="27" name="墨迹 26"/>
            </p:nvPicPr>
            <p:blipFill>
              <a:blip r:embed="rId46"/>
            </p:blipFill>
            <p:spPr>
              <a:xfrm>
                <a:off x="3498850" y="5024359"/>
                <a:ext cx="168627" cy="145930"/>
              </a:xfrm>
              <a:prstGeom prst="rect"/>
            </p:spPr>
          </p:pic>
        </mc:Fallback>
      </mc:AlternateContent>
      <mc:AlternateContent xmlns:mc="http://schemas.openxmlformats.org/markup-compatibility/2006" xmlns:p14="http://schemas.microsoft.com/office/powerpoint/2010/main">
        <mc:Choice Requires="p14">
          <p:contentPart r:id="rId47" p14:bwMode="auto">
            <p14:nvContentPartPr>
              <p14:cNvPr id="28" name="墨迹 27"/>
              <p14:cNvContentPartPr/>
              <p14:nvPr/>
            </p14:nvContentPartPr>
            <p14:xfrm>
              <a:off x="3598333" y="5049738"/>
              <a:ext cx="42333" cy="291155"/>
            </p14:xfrm>
          </p:contentPart>
        </mc:Choice>
        <mc:Fallback xmlns="">
          <p:pic>
            <p:nvPicPr>
              <p:cNvPr id="28" name="墨迹 27"/>
            </p:nvPicPr>
            <p:blipFill>
              <a:blip r:embed="rId48"/>
            </p:blipFill>
            <p:spPr>
              <a:xfrm>
                <a:off x="3598333" y="5049738"/>
                <a:ext cx="42333" cy="291155"/>
              </a:xfrm>
              <a:prstGeom prst="rect"/>
            </p:spPr>
          </p:pic>
        </mc:Fallback>
      </mc:AlternateContent>
      <mc:AlternateContent xmlns:mc="http://schemas.openxmlformats.org/markup-compatibility/2006" xmlns:p14="http://schemas.microsoft.com/office/powerpoint/2010/main">
        <mc:Choice Requires="p14">
          <p:contentPart r:id="rId49" p14:bwMode="auto">
            <p14:nvContentPartPr>
              <p14:cNvPr id="29" name="墨迹 28"/>
              <p14:cNvContentPartPr/>
              <p14:nvPr/>
            </p14:nvContentPartPr>
            <p14:xfrm>
              <a:off x="3833988" y="5049562"/>
              <a:ext cx="88900" cy="186290"/>
            </p14:xfrm>
          </p:contentPart>
        </mc:Choice>
        <mc:Fallback xmlns="">
          <p:pic>
            <p:nvPicPr>
              <p:cNvPr id="29" name="墨迹 28"/>
            </p:nvPicPr>
            <p:blipFill>
              <a:blip r:embed="rId50"/>
            </p:blipFill>
            <p:spPr>
              <a:xfrm>
                <a:off x="3833988" y="5049562"/>
                <a:ext cx="88900" cy="186290"/>
              </a:xfrm>
              <a:prstGeom prst="rect"/>
            </p:spPr>
          </p:pic>
        </mc:Fallback>
      </mc:AlternateContent>
      <mc:AlternateContent xmlns:mc="http://schemas.openxmlformats.org/markup-compatibility/2006" xmlns:p14="http://schemas.microsoft.com/office/powerpoint/2010/main">
        <mc:Choice Requires="p14">
          <p:contentPart r:id="rId51" p14:bwMode="auto">
            <p14:nvContentPartPr>
              <p14:cNvPr id="30" name="墨迹 29"/>
              <p14:cNvContentPartPr/>
              <p14:nvPr/>
            </p14:nvContentPartPr>
            <p14:xfrm>
              <a:off x="3911600" y="5000918"/>
              <a:ext cx="169333" cy="241806"/>
            </p14:xfrm>
          </p:contentPart>
        </mc:Choice>
        <mc:Fallback xmlns="">
          <p:pic>
            <p:nvPicPr>
              <p:cNvPr id="30" name="墨迹 29"/>
            </p:nvPicPr>
            <p:blipFill>
              <a:blip r:embed="rId52"/>
            </p:blipFill>
            <p:spPr>
              <a:xfrm>
                <a:off x="3911600" y="5000918"/>
                <a:ext cx="169333" cy="241806"/>
              </a:xfrm>
              <a:prstGeom prst="rect"/>
            </p:spPr>
          </p:pic>
        </mc:Fallback>
      </mc:AlternateContent>
      <mc:AlternateContent xmlns:mc="http://schemas.openxmlformats.org/markup-compatibility/2006" xmlns:p14="http://schemas.microsoft.com/office/powerpoint/2010/main">
        <mc:Choice Requires="p14">
          <p:contentPart r:id="rId53" p14:bwMode="auto">
            <p14:nvContentPartPr>
              <p14:cNvPr id="31" name="墨迹 30"/>
              <p14:cNvContentPartPr/>
              <p14:nvPr/>
            </p14:nvContentPartPr>
            <p14:xfrm>
              <a:off x="4071761" y="5087101"/>
              <a:ext cx="141816" cy="129716"/>
            </p14:xfrm>
          </p:contentPart>
        </mc:Choice>
        <mc:Fallback xmlns="">
          <p:pic>
            <p:nvPicPr>
              <p:cNvPr id="31" name="墨迹 30"/>
            </p:nvPicPr>
            <p:blipFill>
              <a:blip r:embed="rId54"/>
            </p:blipFill>
            <p:spPr>
              <a:xfrm>
                <a:off x="4071761" y="5087101"/>
                <a:ext cx="141816" cy="129716"/>
              </a:xfrm>
              <a:prstGeom prst="rect"/>
            </p:spPr>
          </p:pic>
        </mc:Fallback>
      </mc:AlternateContent>
      <mc:AlternateContent xmlns:mc="http://schemas.openxmlformats.org/markup-compatibility/2006" xmlns:p14="http://schemas.microsoft.com/office/powerpoint/2010/main">
        <mc:Choice Requires="p14">
          <p:contentPart r:id="rId55" p14:bwMode="auto">
            <p14:nvContentPartPr>
              <p14:cNvPr id="32" name="墨迹 31"/>
              <p14:cNvContentPartPr/>
              <p14:nvPr/>
            </p14:nvContentPartPr>
            <p14:xfrm>
              <a:off x="4238977" y="5030704"/>
              <a:ext cx="333023" cy="155094"/>
            </p14:xfrm>
          </p:contentPart>
        </mc:Choice>
        <mc:Fallback xmlns="">
          <p:pic>
            <p:nvPicPr>
              <p:cNvPr id="32" name="墨迹 31"/>
            </p:nvPicPr>
            <p:blipFill>
              <a:blip r:embed="rId56"/>
            </p:blipFill>
            <p:spPr>
              <a:xfrm>
                <a:off x="4238977" y="5030704"/>
                <a:ext cx="333023" cy="155094"/>
              </a:xfrm>
              <a:prstGeom prst="rect"/>
            </p:spPr>
          </p:pic>
        </mc:Fallback>
      </mc:AlternateContent>
      <mc:AlternateContent xmlns:mc="http://schemas.openxmlformats.org/markup-compatibility/2006" xmlns:p14="http://schemas.microsoft.com/office/powerpoint/2010/main">
        <mc:Choice Requires="p14">
          <p:contentPart r:id="rId57" p14:bwMode="auto">
            <p14:nvContentPartPr>
              <p14:cNvPr id="33" name="墨迹 32"/>
              <p14:cNvContentPartPr/>
              <p14:nvPr/>
            </p14:nvContentPartPr>
            <p14:xfrm>
              <a:off x="4535311" y="5081462"/>
              <a:ext cx="110066" cy="391966"/>
            </p14:xfrm>
          </p:contentPart>
        </mc:Choice>
        <mc:Fallback xmlns="">
          <p:pic>
            <p:nvPicPr>
              <p:cNvPr id="33" name="墨迹 32"/>
            </p:nvPicPr>
            <p:blipFill>
              <a:blip r:embed="rId58"/>
            </p:blipFill>
            <p:spPr>
              <a:xfrm>
                <a:off x="4535311" y="5081462"/>
                <a:ext cx="110066" cy="391966"/>
              </a:xfrm>
              <a:prstGeom prst="rect"/>
            </p:spPr>
          </p:pic>
        </mc:Fallback>
      </mc:AlternateContent>
      <mc:AlternateContent xmlns:mc="http://schemas.openxmlformats.org/markup-compatibility/2006" xmlns:p14="http://schemas.microsoft.com/office/powerpoint/2010/main">
        <mc:Choice Requires="p14">
          <p:contentPart r:id="rId59" p14:bwMode="auto">
            <p14:nvContentPartPr>
              <p14:cNvPr id="34" name="墨迹 33"/>
              <p14:cNvContentPartPr/>
              <p14:nvPr/>
            </p14:nvContentPartPr>
            <p14:xfrm>
              <a:off x="4803422" y="5135040"/>
              <a:ext cx="231422" cy="42298"/>
            </p14:xfrm>
          </p:contentPart>
        </mc:Choice>
        <mc:Fallback xmlns="">
          <p:pic>
            <p:nvPicPr>
              <p:cNvPr id="34" name="墨迹 33"/>
            </p:nvPicPr>
            <p:blipFill>
              <a:blip r:embed="rId60"/>
            </p:blipFill>
            <p:spPr>
              <a:xfrm>
                <a:off x="4803422" y="5135040"/>
                <a:ext cx="231422" cy="42298"/>
              </a:xfrm>
              <a:prstGeom prst="rect"/>
            </p:spPr>
          </p:pic>
        </mc:Fallback>
      </mc:AlternateContent>
      <mc:AlternateContent xmlns:mc="http://schemas.openxmlformats.org/markup-compatibility/2006" xmlns:p14="http://schemas.microsoft.com/office/powerpoint/2010/main">
        <mc:Choice Requires="p14">
          <p:contentPart r:id="rId61" p14:bwMode="auto">
            <p14:nvContentPartPr>
              <p14:cNvPr id="35" name="墨迹 34"/>
              <p14:cNvContentPartPr/>
              <p14:nvPr/>
            </p14:nvContentPartPr>
            <p14:xfrm>
              <a:off x="4902200" y="5053615"/>
              <a:ext cx="25400" cy="239339"/>
            </p14:xfrm>
          </p:contentPart>
        </mc:Choice>
        <mc:Fallback xmlns="">
          <p:pic>
            <p:nvPicPr>
              <p:cNvPr id="35" name="墨迹 34"/>
            </p:nvPicPr>
            <p:blipFill>
              <a:blip r:embed="rId62"/>
            </p:blipFill>
            <p:spPr>
              <a:xfrm>
                <a:off x="4902200" y="5053615"/>
                <a:ext cx="25400" cy="239339"/>
              </a:xfrm>
              <a:prstGeom prst="rect"/>
            </p:spPr>
          </p:pic>
        </mc:Fallback>
      </mc:AlternateContent>
      <mc:AlternateContent xmlns:mc="http://schemas.openxmlformats.org/markup-compatibility/2006" xmlns:p14="http://schemas.microsoft.com/office/powerpoint/2010/main">
        <mc:Choice Requires="p14">
          <p:contentPart r:id="rId63" p14:bwMode="auto">
            <p14:nvContentPartPr>
              <p14:cNvPr id="36" name="墨迹 35"/>
              <p14:cNvContentPartPr/>
              <p14:nvPr/>
            </p14:nvContentPartPr>
            <p14:xfrm>
              <a:off x="5215466" y="4934827"/>
              <a:ext cx="116064" cy="359008"/>
            </p14:xfrm>
          </p:contentPart>
        </mc:Choice>
        <mc:Fallback xmlns="">
          <p:pic>
            <p:nvPicPr>
              <p:cNvPr id="36" name="墨迹 35"/>
            </p:nvPicPr>
            <p:blipFill>
              <a:blip r:embed="rId64"/>
            </p:blipFill>
            <p:spPr>
              <a:xfrm>
                <a:off x="5215466" y="4934827"/>
                <a:ext cx="116064" cy="359008"/>
              </a:xfrm>
              <a:prstGeom prst="rect"/>
            </p:spPr>
          </p:pic>
        </mc:Fallback>
      </mc:AlternateContent>
      <mc:AlternateContent xmlns:mc="http://schemas.openxmlformats.org/markup-compatibility/2006" xmlns:p14="http://schemas.microsoft.com/office/powerpoint/2010/main">
        <mc:Choice Requires="p14">
          <p:contentPart r:id="rId65" p14:bwMode="auto">
            <p14:nvContentPartPr>
              <p14:cNvPr id="37" name="墨迹 36"/>
              <p14:cNvContentPartPr/>
              <p14:nvPr/>
            </p14:nvContentPartPr>
            <p14:xfrm>
              <a:off x="5441244" y="5013784"/>
              <a:ext cx="138818" cy="193340"/>
            </p14:xfrm>
          </p:contentPart>
        </mc:Choice>
        <mc:Fallback xmlns="">
          <p:pic>
            <p:nvPicPr>
              <p:cNvPr id="37" name="墨迹 36"/>
            </p:nvPicPr>
            <p:blipFill>
              <a:blip r:embed="rId66"/>
            </p:blipFill>
            <p:spPr>
              <a:xfrm>
                <a:off x="5441244" y="5013784"/>
                <a:ext cx="138818" cy="193340"/>
              </a:xfrm>
              <a:prstGeom prst="rect"/>
            </p:spPr>
          </p:pic>
        </mc:Fallback>
      </mc:AlternateContent>
      <mc:AlternateContent xmlns:mc="http://schemas.openxmlformats.org/markup-compatibility/2006" xmlns:p14="http://schemas.microsoft.com/office/powerpoint/2010/main">
        <mc:Choice Requires="p14">
          <p:contentPart r:id="rId67" p14:bwMode="auto">
            <p14:nvContentPartPr>
              <p14:cNvPr id="38" name="墨迹 37"/>
              <p14:cNvContentPartPr/>
              <p14:nvPr/>
            </p14:nvContentPartPr>
            <p14:xfrm>
              <a:off x="5531555" y="5075822"/>
              <a:ext cx="208845" cy="167255"/>
            </p14:xfrm>
          </p:contentPart>
        </mc:Choice>
        <mc:Fallback xmlns="">
          <p:pic>
            <p:nvPicPr>
              <p:cNvPr id="38" name="墨迹 37"/>
            </p:nvPicPr>
            <p:blipFill>
              <a:blip r:embed="rId68"/>
            </p:blipFill>
            <p:spPr>
              <a:xfrm>
                <a:off x="5531555" y="5075822"/>
                <a:ext cx="208845" cy="167255"/>
              </a:xfrm>
              <a:prstGeom prst="rect"/>
            </p:spPr>
          </p:pic>
        </mc:Fallback>
      </mc:AlternateContent>
      <mc:AlternateContent xmlns:mc="http://schemas.openxmlformats.org/markup-compatibility/2006" xmlns:p14="http://schemas.microsoft.com/office/powerpoint/2010/main">
        <mc:Choice Requires="p14">
          <p:contentPart r:id="rId69" p14:bwMode="auto">
            <p14:nvContentPartPr>
              <p14:cNvPr id="39" name="墨迹 38"/>
              <p14:cNvContentPartPr/>
              <p14:nvPr/>
            </p14:nvContentPartPr>
            <p14:xfrm>
              <a:off x="5977466" y="5087101"/>
              <a:ext cx="505178" cy="11280"/>
            </p14:xfrm>
          </p:contentPart>
        </mc:Choice>
        <mc:Fallback xmlns="">
          <p:pic>
            <p:nvPicPr>
              <p:cNvPr id="39" name="墨迹 38"/>
            </p:nvPicPr>
            <p:blipFill>
              <a:blip r:embed="rId70"/>
            </p:blipFill>
            <p:spPr>
              <a:xfrm>
                <a:off x="5977466" y="5087101"/>
                <a:ext cx="505178" cy="11280"/>
              </a:xfrm>
              <a:prstGeom prst="rect"/>
            </p:spPr>
          </p:pic>
        </mc:Fallback>
      </mc:AlternateContent>
      <mc:AlternateContent xmlns:mc="http://schemas.openxmlformats.org/markup-compatibility/2006" xmlns:p14="http://schemas.microsoft.com/office/powerpoint/2010/main">
        <mc:Choice Requires="p14">
          <p:contentPart r:id="rId71" p14:bwMode="auto">
            <p14:nvContentPartPr>
              <p14:cNvPr id="40" name="墨迹 39"/>
              <p14:cNvContentPartPr/>
              <p14:nvPr/>
            </p14:nvContentPartPr>
            <p14:xfrm>
              <a:off x="5975702" y="5149139"/>
              <a:ext cx="563387" cy="16919"/>
            </p14:xfrm>
          </p:contentPart>
        </mc:Choice>
        <mc:Fallback xmlns="">
          <p:pic>
            <p:nvPicPr>
              <p:cNvPr id="40" name="墨迹 39"/>
            </p:nvPicPr>
            <p:blipFill>
              <a:blip r:embed="rId72"/>
            </p:blipFill>
            <p:spPr>
              <a:xfrm>
                <a:off x="5975702" y="5149139"/>
                <a:ext cx="563387" cy="16919"/>
              </a:xfrm>
              <a:prstGeom prst="rect"/>
            </p:spPr>
          </p:pic>
        </mc:Fallback>
      </mc:AlternateContent>
      <mc:AlternateContent xmlns:mc="http://schemas.openxmlformats.org/markup-compatibility/2006" xmlns:p14="http://schemas.microsoft.com/office/powerpoint/2010/main">
        <mc:Choice Requires="p14">
          <p:contentPart r:id="rId73" p14:bwMode="auto">
            <p14:nvContentPartPr>
              <p14:cNvPr id="41" name="墨迹 40"/>
              <p14:cNvContentPartPr/>
              <p14:nvPr/>
            </p14:nvContentPartPr>
            <p14:xfrm>
              <a:off x="6242755" y="4731794"/>
              <a:ext cx="87842" cy="67678"/>
            </p14:xfrm>
          </p:contentPart>
        </mc:Choice>
        <mc:Fallback xmlns="">
          <p:pic>
            <p:nvPicPr>
              <p:cNvPr id="41" name="墨迹 40"/>
            </p:nvPicPr>
            <p:blipFill>
              <a:blip r:embed="rId74"/>
            </p:blipFill>
            <p:spPr>
              <a:xfrm>
                <a:off x="6242755" y="4731794"/>
                <a:ext cx="87842" cy="67678"/>
              </a:xfrm>
              <a:prstGeom prst="rect"/>
            </p:spPr>
          </p:pic>
        </mc:Fallback>
      </mc:AlternateContent>
      <mc:AlternateContent xmlns:mc="http://schemas.openxmlformats.org/markup-compatibility/2006" xmlns:p14="http://schemas.microsoft.com/office/powerpoint/2010/main">
        <mc:Choice Requires="p14">
          <p:contentPart r:id="rId75" p14:bwMode="auto">
            <p14:nvContentPartPr>
              <p14:cNvPr id="42" name="墨迹 41"/>
              <p14:cNvContentPartPr/>
              <p14:nvPr/>
            </p14:nvContentPartPr>
            <p14:xfrm>
              <a:off x="6124222" y="4829609"/>
              <a:ext cx="191911" cy="275117"/>
            </p14:xfrm>
          </p:contentPart>
        </mc:Choice>
        <mc:Fallback xmlns="">
          <p:pic>
            <p:nvPicPr>
              <p:cNvPr id="42" name="墨迹 41"/>
            </p:nvPicPr>
            <p:blipFill>
              <a:blip r:embed="rId76"/>
            </p:blipFill>
            <p:spPr>
              <a:xfrm>
                <a:off x="6124222" y="4829609"/>
                <a:ext cx="191911" cy="275117"/>
              </a:xfrm>
              <a:prstGeom prst="rect"/>
            </p:spPr>
          </p:pic>
        </mc:Fallback>
      </mc:AlternateContent>
      <mc:AlternateContent xmlns:mc="http://schemas.openxmlformats.org/markup-compatibility/2006" xmlns:p14="http://schemas.microsoft.com/office/powerpoint/2010/main">
        <mc:Choice Requires="p14">
          <p:contentPart r:id="rId77" p14:bwMode="auto">
            <p14:nvContentPartPr>
              <p14:cNvPr id="43" name="墨迹 42"/>
              <p14:cNvContentPartPr/>
              <p14:nvPr/>
            </p14:nvContentPartPr>
            <p14:xfrm>
              <a:off x="6366933" y="4807579"/>
              <a:ext cx="217311" cy="225944"/>
            </p14:xfrm>
          </p:contentPart>
        </mc:Choice>
        <mc:Fallback xmlns="">
          <p:pic>
            <p:nvPicPr>
              <p:cNvPr id="43" name="墨迹 42"/>
            </p:nvPicPr>
            <p:blipFill>
              <a:blip r:embed="rId78"/>
            </p:blipFill>
            <p:spPr>
              <a:xfrm>
                <a:off x="6366933" y="4807579"/>
                <a:ext cx="217311" cy="225944"/>
              </a:xfrm>
              <a:prstGeom prst="rect"/>
            </p:spPr>
          </p:pic>
        </mc:Fallback>
      </mc:AlternateContent>
      <mc:AlternateContent xmlns:mc="http://schemas.openxmlformats.org/markup-compatibility/2006" xmlns:p14="http://schemas.microsoft.com/office/powerpoint/2010/main">
        <mc:Choice Requires="p14">
          <p:contentPart r:id="rId79" p14:bwMode="auto">
            <p14:nvContentPartPr>
              <p14:cNvPr id="44" name="墨迹 43"/>
              <p14:cNvContentPartPr/>
              <p14:nvPr/>
            </p14:nvContentPartPr>
            <p14:xfrm>
              <a:off x="6658680" y="4923547"/>
              <a:ext cx="216253" cy="174834"/>
            </p14:xfrm>
          </p:contentPart>
        </mc:Choice>
        <mc:Fallback xmlns="">
          <p:pic>
            <p:nvPicPr>
              <p:cNvPr id="44" name="墨迹 43"/>
            </p:nvPicPr>
            <p:blipFill>
              <a:blip r:embed="rId80"/>
            </p:blipFill>
            <p:spPr>
              <a:xfrm>
                <a:off x="6658680" y="4923547"/>
                <a:ext cx="216253" cy="174834"/>
              </a:xfrm>
              <a:prstGeom prst="rect"/>
            </p:spPr>
          </p:pic>
        </mc:Fallback>
      </mc:AlternateContent>
      <mc:AlternateContent xmlns:mc="http://schemas.openxmlformats.org/markup-compatibility/2006" xmlns:p14="http://schemas.microsoft.com/office/powerpoint/2010/main">
        <mc:Choice Requires="p14">
          <p:contentPart r:id="rId81" p14:bwMode="auto">
            <p14:nvContentPartPr>
              <p14:cNvPr id="45" name="墨迹 44"/>
              <p14:cNvContentPartPr/>
              <p14:nvPr/>
            </p14:nvContentPartPr>
            <p14:xfrm>
              <a:off x="6756400" y="4906628"/>
              <a:ext cx="73377" cy="358127"/>
            </p14:xfrm>
          </p:contentPart>
        </mc:Choice>
        <mc:Fallback xmlns="">
          <p:pic>
            <p:nvPicPr>
              <p:cNvPr id="45" name="墨迹 44"/>
            </p:nvPicPr>
            <p:blipFill>
              <a:blip r:embed="rId82"/>
            </p:blipFill>
            <p:spPr>
              <a:xfrm>
                <a:off x="6756400" y="4906628"/>
                <a:ext cx="73377" cy="358127"/>
              </a:xfrm>
              <a:prstGeom prst="rect"/>
            </p:spPr>
          </p:pic>
        </mc:Fallback>
      </mc:AlternateContent>
      <mc:AlternateContent xmlns:mc="http://schemas.openxmlformats.org/markup-compatibility/2006" xmlns:p14="http://schemas.microsoft.com/office/powerpoint/2010/main">
        <mc:Choice Requires="p14">
          <p:contentPart r:id="rId83" p14:bwMode="auto">
            <p14:nvContentPartPr>
              <p14:cNvPr id="46" name="墨迹 45"/>
              <p14:cNvContentPartPr/>
              <p14:nvPr/>
            </p14:nvContentPartPr>
            <p14:xfrm>
              <a:off x="6939315" y="4946106"/>
              <a:ext cx="110596" cy="237753"/>
            </p14:xfrm>
          </p:contentPart>
        </mc:Choice>
        <mc:Fallback xmlns="">
          <p:pic>
            <p:nvPicPr>
              <p:cNvPr id="46" name="墨迹 45"/>
            </p:nvPicPr>
            <p:blipFill>
              <a:blip r:embed="rId84"/>
            </p:blipFill>
            <p:spPr>
              <a:xfrm>
                <a:off x="6939315" y="4946106"/>
                <a:ext cx="110596" cy="237753"/>
              </a:xfrm>
              <a:prstGeom prst="rect"/>
            </p:spPr>
          </p:pic>
        </mc:Fallback>
      </mc:AlternateContent>
      <mc:AlternateContent xmlns:mc="http://schemas.openxmlformats.org/markup-compatibility/2006" xmlns:p14="http://schemas.microsoft.com/office/powerpoint/2010/main">
        <mc:Choice Requires="p14">
          <p:contentPart r:id="rId85" p14:bwMode="auto">
            <p14:nvContentPartPr>
              <p14:cNvPr id="47" name="墨迹 46"/>
              <p14:cNvContentPartPr/>
              <p14:nvPr/>
            </p14:nvContentPartPr>
            <p14:xfrm>
              <a:off x="7016044" y="4888298"/>
              <a:ext cx="181681" cy="265952"/>
            </p14:xfrm>
          </p:contentPart>
        </mc:Choice>
        <mc:Fallback xmlns="">
          <p:pic>
            <p:nvPicPr>
              <p:cNvPr id="47" name="墨迹 46"/>
            </p:nvPicPr>
            <p:blipFill>
              <a:blip r:embed="rId86"/>
            </p:blipFill>
            <p:spPr>
              <a:xfrm>
                <a:off x="7016044" y="4888298"/>
                <a:ext cx="181681" cy="265952"/>
              </a:xfrm>
              <a:prstGeom prst="rect"/>
            </p:spPr>
          </p:pic>
        </mc:Fallback>
      </mc:AlternateContent>
      <mc:AlternateContent xmlns:mc="http://schemas.openxmlformats.org/markup-compatibility/2006" xmlns:p14="http://schemas.microsoft.com/office/powerpoint/2010/main">
        <mc:Choice Requires="p14">
          <p:contentPart r:id="rId87" p14:bwMode="auto">
            <p14:nvContentPartPr>
              <p14:cNvPr id="48" name="墨迹 47"/>
              <p14:cNvContentPartPr/>
              <p14:nvPr/>
            </p14:nvContentPartPr>
            <p14:xfrm>
              <a:off x="7145866" y="5004443"/>
              <a:ext cx="138289" cy="139057"/>
            </p14:xfrm>
          </p:contentPart>
        </mc:Choice>
        <mc:Fallback xmlns="">
          <p:pic>
            <p:nvPicPr>
              <p:cNvPr id="48" name="墨迹 47"/>
            </p:nvPicPr>
            <p:blipFill>
              <a:blip r:embed="rId88"/>
            </p:blipFill>
            <p:spPr>
              <a:xfrm>
                <a:off x="7145866" y="5004443"/>
                <a:ext cx="138289" cy="139057"/>
              </a:xfrm>
              <a:prstGeom prst="rect"/>
            </p:spPr>
          </p:pic>
        </mc:Fallback>
      </mc:AlternateContent>
      <mc:AlternateContent xmlns:mc="http://schemas.openxmlformats.org/markup-compatibility/2006" xmlns:p14="http://schemas.microsoft.com/office/powerpoint/2010/main">
        <mc:Choice Requires="p14">
          <p:contentPart r:id="rId89" p14:bwMode="auto">
            <p14:nvContentPartPr>
              <p14:cNvPr id="49" name="墨迹 48"/>
              <p14:cNvContentPartPr/>
              <p14:nvPr/>
            </p14:nvContentPartPr>
            <p14:xfrm>
              <a:off x="7371644" y="5049562"/>
              <a:ext cx="129822" cy="108037"/>
            </p14:xfrm>
          </p:contentPart>
        </mc:Choice>
        <mc:Fallback xmlns="">
          <p:pic>
            <p:nvPicPr>
              <p:cNvPr id="49" name="墨迹 48"/>
            </p:nvPicPr>
            <p:blipFill>
              <a:blip r:embed="rId90"/>
            </p:blipFill>
            <p:spPr>
              <a:xfrm>
                <a:off x="7371644" y="5049562"/>
                <a:ext cx="129822" cy="108037"/>
              </a:xfrm>
              <a:prstGeom prst="rect"/>
            </p:spPr>
          </p:pic>
        </mc:Fallback>
      </mc:AlternateContent>
      <mc:AlternateContent xmlns:mc="http://schemas.openxmlformats.org/markup-compatibility/2006" xmlns:p14="http://schemas.microsoft.com/office/powerpoint/2010/main">
        <mc:Choice Requires="p14">
          <p:contentPart r:id="rId91" p14:bwMode="auto">
            <p14:nvContentPartPr>
              <p14:cNvPr id="50" name="墨迹 49"/>
              <p14:cNvContentPartPr/>
              <p14:nvPr/>
            </p14:nvContentPartPr>
            <p14:xfrm>
              <a:off x="7518400" y="4895348"/>
              <a:ext cx="259644" cy="248152"/>
            </p14:xfrm>
          </p:contentPart>
        </mc:Choice>
        <mc:Fallback xmlns="">
          <p:pic>
            <p:nvPicPr>
              <p:cNvPr id="50" name="墨迹 49"/>
            </p:nvPicPr>
            <p:blipFill>
              <a:blip r:embed="rId92"/>
            </p:blipFill>
            <p:spPr>
              <a:xfrm>
                <a:off x="7518400" y="4895348"/>
                <a:ext cx="259644" cy="248152"/>
              </a:xfrm>
              <a:prstGeom prst="rect"/>
            </p:spPr>
          </p:pic>
        </mc:Fallback>
      </mc:AlternateContent>
      <mc:AlternateContent xmlns:mc="http://schemas.openxmlformats.org/markup-compatibility/2006" xmlns:p14="http://schemas.microsoft.com/office/powerpoint/2010/main">
        <mc:Choice Requires="p14">
          <p:contentPart r:id="rId93" p14:bwMode="auto">
            <p14:nvContentPartPr>
              <p14:cNvPr id="51" name="墨迹 50"/>
              <p14:cNvContentPartPr/>
              <p14:nvPr/>
            </p14:nvContentPartPr>
            <p14:xfrm>
              <a:off x="7825846" y="4855870"/>
              <a:ext cx="138465" cy="226649"/>
            </p14:xfrm>
          </p:contentPart>
        </mc:Choice>
        <mc:Fallback xmlns="">
          <p:pic>
            <p:nvPicPr>
              <p:cNvPr id="51" name="墨迹 50"/>
            </p:nvPicPr>
            <p:blipFill>
              <a:blip r:embed="rId94"/>
            </p:blipFill>
            <p:spPr>
              <a:xfrm>
                <a:off x="7825846" y="4855870"/>
                <a:ext cx="138465" cy="226649"/>
              </a:xfrm>
              <a:prstGeom prst="rect"/>
            </p:spPr>
          </p:pic>
        </mc:Fallback>
      </mc:AlternateContent>
      <mc:AlternateContent xmlns:mc="http://schemas.openxmlformats.org/markup-compatibility/2006" xmlns:p14="http://schemas.microsoft.com/office/powerpoint/2010/main">
        <mc:Choice Requires="p14">
          <p:contentPart r:id="rId95" p14:bwMode="auto">
            <p14:nvContentPartPr>
              <p14:cNvPr id="52" name="墨迹 51"/>
              <p14:cNvContentPartPr/>
              <p14:nvPr/>
            </p14:nvContentPartPr>
            <p14:xfrm>
              <a:off x="7953022" y="4923547"/>
              <a:ext cx="131938" cy="315829"/>
            </p14:xfrm>
          </p:contentPart>
        </mc:Choice>
        <mc:Fallback xmlns="">
          <p:pic>
            <p:nvPicPr>
              <p:cNvPr id="52" name="墨迹 51"/>
            </p:nvPicPr>
            <p:blipFill>
              <a:blip r:embed="rId96"/>
            </p:blipFill>
            <p:spPr>
              <a:xfrm>
                <a:off x="7953022" y="4923547"/>
                <a:ext cx="131938" cy="315829"/>
              </a:xfrm>
              <a:prstGeom prst="rect"/>
            </p:spPr>
          </p:pic>
        </mc:Fallback>
      </mc:AlternateContent>
      <mc:AlternateContent xmlns:mc="http://schemas.openxmlformats.org/markup-compatibility/2006" xmlns:p14="http://schemas.microsoft.com/office/powerpoint/2010/main">
        <mc:Choice Requires="p14">
          <p:contentPart r:id="rId97" p14:bwMode="auto">
            <p14:nvContentPartPr>
              <p14:cNvPr id="53" name="墨迹 52"/>
              <p14:cNvContentPartPr/>
              <p14:nvPr/>
            </p14:nvContentPartPr>
            <p14:xfrm>
              <a:off x="8150577" y="4985585"/>
              <a:ext cx="178682" cy="14100"/>
            </p14:xfrm>
          </p:contentPart>
        </mc:Choice>
        <mc:Fallback xmlns="">
          <p:pic>
            <p:nvPicPr>
              <p:cNvPr id="53" name="墨迹 52"/>
            </p:nvPicPr>
            <p:blipFill>
              <a:blip r:embed="rId98"/>
            </p:blipFill>
            <p:spPr>
              <a:xfrm>
                <a:off x="8150577" y="4985585"/>
                <a:ext cx="178682" cy="14100"/>
              </a:xfrm>
              <a:prstGeom prst="rect"/>
            </p:spPr>
          </p:pic>
        </mc:Fallback>
      </mc:AlternateContent>
      <mc:AlternateContent xmlns:mc="http://schemas.openxmlformats.org/markup-compatibility/2006" xmlns:p14="http://schemas.microsoft.com/office/powerpoint/2010/main">
        <mc:Choice Requires="p14">
          <p:contentPart r:id="rId99" p14:bwMode="auto">
            <p14:nvContentPartPr>
              <p14:cNvPr id="54" name="墨迹 53"/>
              <p14:cNvContentPartPr/>
              <p14:nvPr/>
            </p14:nvContentPartPr>
            <p14:xfrm>
              <a:off x="8204200" y="4865034"/>
              <a:ext cx="47977" cy="295385"/>
            </p14:xfrm>
          </p:contentPart>
        </mc:Choice>
        <mc:Fallback xmlns="">
          <p:pic>
            <p:nvPicPr>
              <p:cNvPr id="54" name="墨迹 53"/>
            </p:nvPicPr>
            <p:blipFill>
              <a:blip r:embed="rId100"/>
            </p:blipFill>
            <p:spPr>
              <a:xfrm>
                <a:off x="8204200" y="4865034"/>
                <a:ext cx="47977" cy="295385"/>
              </a:xfrm>
              <a:prstGeom prst="rect"/>
            </p:spPr>
          </p:pic>
        </mc:Fallback>
      </mc:AlternateContent>
      <mc:AlternateContent xmlns:mc="http://schemas.openxmlformats.org/markup-compatibility/2006" xmlns:p14="http://schemas.microsoft.com/office/powerpoint/2010/main">
        <mc:Choice Requires="p14">
          <p:contentPart r:id="rId101" p14:bwMode="auto">
            <p14:nvContentPartPr>
              <p14:cNvPr id="55" name="墨迹 54"/>
              <p14:cNvContentPartPr/>
              <p14:nvPr/>
            </p14:nvContentPartPr>
            <p14:xfrm>
              <a:off x="8437033" y="4799472"/>
              <a:ext cx="202494" cy="197393"/>
            </p14:xfrm>
          </p:contentPart>
        </mc:Choice>
        <mc:Fallback xmlns="">
          <p:pic>
            <p:nvPicPr>
              <p:cNvPr id="55" name="墨迹 54"/>
            </p:nvPicPr>
            <p:blipFill>
              <a:blip r:embed="rId102"/>
            </p:blipFill>
            <p:spPr>
              <a:xfrm>
                <a:off x="8437033" y="4799472"/>
                <a:ext cx="202494" cy="197393"/>
              </a:xfrm>
              <a:prstGeom prst="rect"/>
            </p:spPr>
          </p:pic>
        </mc:Fallback>
      </mc:AlternateContent>
      <mc:AlternateContent xmlns:mc="http://schemas.openxmlformats.org/markup-compatibility/2006" xmlns:p14="http://schemas.microsoft.com/office/powerpoint/2010/main">
        <mc:Choice Requires="p14">
          <p:contentPart r:id="rId103" p14:bwMode="auto">
            <p14:nvContentPartPr>
              <p14:cNvPr id="56" name="墨迹 55"/>
              <p14:cNvContentPartPr/>
              <p14:nvPr/>
            </p14:nvContentPartPr>
            <p14:xfrm>
              <a:off x="8545688" y="4819035"/>
              <a:ext cx="50800" cy="284986"/>
            </p14:xfrm>
          </p:contentPart>
        </mc:Choice>
        <mc:Fallback xmlns="">
          <p:pic>
            <p:nvPicPr>
              <p:cNvPr id="56" name="墨迹 55"/>
            </p:nvPicPr>
            <p:blipFill>
              <a:blip r:embed="rId104"/>
            </p:blipFill>
            <p:spPr>
              <a:xfrm>
                <a:off x="8545688" y="4819035"/>
                <a:ext cx="50800" cy="284986"/>
              </a:xfrm>
              <a:prstGeom prst="rect"/>
            </p:spPr>
          </p:pic>
        </mc:Fallback>
      </mc:AlternateContent>
      <mc:AlternateContent xmlns:mc="http://schemas.openxmlformats.org/markup-compatibility/2006" xmlns:p14="http://schemas.microsoft.com/office/powerpoint/2010/main">
        <mc:Choice Requires="p14">
          <p:contentPart r:id="rId105" p14:bwMode="auto">
            <p14:nvContentPartPr>
              <p14:cNvPr id="57" name="墨迹 56"/>
              <p14:cNvContentPartPr/>
              <p14:nvPr/>
            </p14:nvContentPartPr>
            <p14:xfrm>
              <a:off x="8630355" y="4819916"/>
              <a:ext cx="403578" cy="200213"/>
            </p14:xfrm>
          </p:contentPart>
        </mc:Choice>
        <mc:Fallback xmlns="">
          <p:pic>
            <p:nvPicPr>
              <p:cNvPr id="57" name="墨迹 56"/>
            </p:nvPicPr>
            <p:blipFill>
              <a:blip r:embed="rId106"/>
            </p:blipFill>
            <p:spPr>
              <a:xfrm>
                <a:off x="8630355" y="4819916"/>
                <a:ext cx="403578" cy="200213"/>
              </a:xfrm>
              <a:prstGeom prst="rect"/>
            </p:spPr>
          </p:pic>
        </mc:Fallback>
      </mc:AlternateContent>
      <mc:AlternateContent xmlns:mc="http://schemas.openxmlformats.org/markup-compatibility/2006" xmlns:p14="http://schemas.microsoft.com/office/powerpoint/2010/main">
        <mc:Choice Requires="p14">
          <p:contentPart r:id="rId107" p14:bwMode="auto">
            <p14:nvContentPartPr>
              <p14:cNvPr id="58" name="墨迹 57"/>
              <p14:cNvContentPartPr/>
              <p14:nvPr/>
            </p14:nvContentPartPr>
            <p14:xfrm>
              <a:off x="9070622" y="4867149"/>
              <a:ext cx="220133" cy="33839"/>
            </p14:xfrm>
          </p:contentPart>
        </mc:Choice>
        <mc:Fallback xmlns="">
          <p:pic>
            <p:nvPicPr>
              <p:cNvPr id="58" name="墨迹 57"/>
            </p:nvPicPr>
            <p:blipFill>
              <a:blip r:embed="rId108"/>
            </p:blipFill>
            <p:spPr>
              <a:xfrm>
                <a:off x="9070622" y="4867149"/>
                <a:ext cx="220133" cy="33839"/>
              </a:xfrm>
              <a:prstGeom prst="rect"/>
            </p:spPr>
          </p:pic>
        </mc:Fallback>
      </mc:AlternateContent>
      <mc:AlternateContent xmlns:mc="http://schemas.openxmlformats.org/markup-compatibility/2006" xmlns:p14="http://schemas.microsoft.com/office/powerpoint/2010/main">
        <mc:Choice Requires="p14">
          <p:contentPart r:id="rId109" p14:bwMode="auto">
            <p14:nvContentPartPr>
              <p14:cNvPr id="59" name="墨迹 58"/>
              <p14:cNvContentPartPr/>
              <p14:nvPr/>
            </p14:nvContentPartPr>
            <p14:xfrm>
              <a:off x="9132711" y="4774797"/>
              <a:ext cx="73378" cy="295385"/>
            </p14:xfrm>
          </p:contentPart>
        </mc:Choice>
        <mc:Fallback xmlns="">
          <p:pic>
            <p:nvPicPr>
              <p:cNvPr id="59" name="墨迹 58"/>
            </p:nvPicPr>
            <p:blipFill>
              <a:blip r:embed="rId110"/>
            </p:blipFill>
            <p:spPr>
              <a:xfrm>
                <a:off x="9132711" y="4774797"/>
                <a:ext cx="73378" cy="295385"/>
              </a:xfrm>
              <a:prstGeom prst="rect"/>
            </p:spPr>
          </p:pic>
        </mc:Fallback>
      </mc:AlternateContent>
      <mc:AlternateContent xmlns:mc="http://schemas.openxmlformats.org/markup-compatibility/2006" xmlns:p14="http://schemas.microsoft.com/office/powerpoint/2010/main">
        <mc:Choice Requires="p14">
          <p:contentPart r:id="rId111" p14:bwMode="auto">
            <p14:nvContentPartPr>
              <p14:cNvPr id="60" name="墨迹 59"/>
              <p14:cNvContentPartPr/>
              <p14:nvPr/>
            </p14:nvContentPartPr>
            <p14:xfrm>
              <a:off x="9300456" y="4644377"/>
              <a:ext cx="187854" cy="346848"/>
            </p14:xfrm>
          </p:contentPart>
        </mc:Choice>
        <mc:Fallback xmlns="">
          <p:pic>
            <p:nvPicPr>
              <p:cNvPr id="60" name="墨迹 59"/>
            </p:nvPicPr>
            <p:blipFill>
              <a:blip r:embed="rId112"/>
            </p:blipFill>
            <p:spPr>
              <a:xfrm>
                <a:off x="9300456" y="4644377"/>
                <a:ext cx="187854" cy="346848"/>
              </a:xfrm>
              <a:prstGeom prst="rect"/>
            </p:spPr>
          </p:pic>
        </mc:Fallback>
      </mc:AlternateContent>
      <mc:AlternateContent xmlns:mc="http://schemas.openxmlformats.org/markup-compatibility/2006" xmlns:p14="http://schemas.microsoft.com/office/powerpoint/2010/main">
        <mc:Choice Requires="p14">
          <p:contentPart r:id="rId113" p14:bwMode="auto">
            <p14:nvContentPartPr>
              <p14:cNvPr id="61" name="墨迹 60"/>
              <p14:cNvContentPartPr/>
              <p14:nvPr/>
            </p14:nvContentPartPr>
            <p14:xfrm>
              <a:off x="9497483" y="4740077"/>
              <a:ext cx="174272" cy="198979"/>
            </p14:xfrm>
          </p:contentPart>
        </mc:Choice>
        <mc:Fallback xmlns="">
          <p:pic>
            <p:nvPicPr>
              <p:cNvPr id="61" name="墨迹 60"/>
            </p:nvPicPr>
            <p:blipFill>
              <a:blip r:embed="rId114"/>
            </p:blipFill>
            <p:spPr>
              <a:xfrm>
                <a:off x="9497483" y="4740077"/>
                <a:ext cx="174272" cy="198979"/>
              </a:xfrm>
              <a:prstGeom prst="rect"/>
            </p:spPr>
          </p:pic>
        </mc:Fallback>
      </mc:AlternateContent>
      <mc:AlternateContent xmlns:mc="http://schemas.openxmlformats.org/markup-compatibility/2006" xmlns:p14="http://schemas.microsoft.com/office/powerpoint/2010/main">
        <mc:Choice Requires="p14">
          <p:contentPart r:id="rId115" p14:bwMode="auto">
            <p14:nvContentPartPr>
              <p14:cNvPr id="62" name="墨迹 61"/>
              <p14:cNvContentPartPr/>
              <p14:nvPr/>
            </p14:nvContentPartPr>
            <p14:xfrm>
              <a:off x="9629422" y="4662354"/>
              <a:ext cx="33866" cy="452947"/>
            </p14:xfrm>
          </p:contentPart>
        </mc:Choice>
        <mc:Fallback xmlns="">
          <p:pic>
            <p:nvPicPr>
              <p:cNvPr id="62" name="墨迹 61"/>
            </p:nvPicPr>
            <p:blipFill>
              <a:blip r:embed="rId116"/>
            </p:blipFill>
            <p:spPr>
              <a:xfrm>
                <a:off x="9629422" y="4662354"/>
                <a:ext cx="33866" cy="452947"/>
              </a:xfrm>
              <a:prstGeom prst="rect"/>
            </p:spPr>
          </p:pic>
        </mc:Fallback>
      </mc:AlternateContent>
      <mc:AlternateContent xmlns:mc="http://schemas.openxmlformats.org/markup-compatibility/2006" xmlns:p14="http://schemas.microsoft.com/office/powerpoint/2010/main">
        <mc:Choice Requires="p14">
          <p:contentPart r:id="rId117" p14:bwMode="auto">
            <p14:nvContentPartPr>
              <p14:cNvPr id="63" name="墨迹 62"/>
              <p14:cNvContentPartPr/>
              <p14:nvPr/>
            </p14:nvContentPartPr>
            <p14:xfrm>
              <a:off x="9663288" y="4827670"/>
              <a:ext cx="338667" cy="128306"/>
            </p14:xfrm>
          </p:contentPart>
        </mc:Choice>
        <mc:Fallback xmlns="">
          <p:pic>
            <p:nvPicPr>
              <p:cNvPr id="63" name="墨迹 62"/>
            </p:nvPicPr>
            <p:blipFill>
              <a:blip r:embed="rId118"/>
            </p:blipFill>
            <p:spPr>
              <a:xfrm>
                <a:off x="9663288" y="4827670"/>
                <a:ext cx="338667" cy="128306"/>
              </a:xfrm>
              <a:prstGeom prst="rect"/>
            </p:spPr>
          </p:pic>
        </mc:Fallback>
      </mc:AlternateContent>
      <mc:AlternateContent xmlns:mc="http://schemas.openxmlformats.org/markup-compatibility/2006" xmlns:p14="http://schemas.microsoft.com/office/powerpoint/2010/main">
        <mc:Choice Requires="p14">
          <p:contentPart r:id="rId119" p14:bwMode="auto">
            <p14:nvContentPartPr>
              <p14:cNvPr id="64" name="墨迹 63"/>
              <p14:cNvContentPartPr/>
              <p14:nvPr/>
            </p14:nvContentPartPr>
            <p14:xfrm>
              <a:off x="6725178" y="5486117"/>
              <a:ext cx="124354" cy="253263"/>
            </p14:xfrm>
          </p:contentPart>
        </mc:Choice>
        <mc:Fallback xmlns="">
          <p:pic>
            <p:nvPicPr>
              <p:cNvPr id="64" name="墨迹 63"/>
            </p:nvPicPr>
            <p:blipFill>
              <a:blip r:embed="rId120"/>
            </p:blipFill>
            <p:spPr>
              <a:xfrm>
                <a:off x="6725178" y="5486117"/>
                <a:ext cx="124354" cy="253263"/>
              </a:xfrm>
              <a:prstGeom prst="rect"/>
            </p:spPr>
          </p:pic>
        </mc:Fallback>
      </mc:AlternateContent>
      <mc:AlternateContent xmlns:mc="http://schemas.openxmlformats.org/markup-compatibility/2006" xmlns:p14="http://schemas.microsoft.com/office/powerpoint/2010/main">
        <mc:Choice Requires="p14">
          <p:contentPart r:id="rId121" p14:bwMode="auto">
            <p14:nvContentPartPr>
              <p14:cNvPr id="65" name="墨迹 64"/>
              <p14:cNvContentPartPr/>
              <p14:nvPr/>
            </p14:nvContentPartPr>
            <p14:xfrm>
              <a:off x="6745111" y="5484531"/>
              <a:ext cx="200378" cy="277408"/>
            </p14:xfrm>
          </p:contentPart>
        </mc:Choice>
        <mc:Fallback xmlns="">
          <p:pic>
            <p:nvPicPr>
              <p:cNvPr id="65" name="墨迹 64"/>
            </p:nvPicPr>
            <p:blipFill>
              <a:blip r:embed="rId122"/>
            </p:blipFill>
            <p:spPr>
              <a:xfrm>
                <a:off x="6745111" y="5484531"/>
                <a:ext cx="200378" cy="277408"/>
              </a:xfrm>
              <a:prstGeom prst="rect"/>
            </p:spPr>
          </p:pic>
        </mc:Fallback>
      </mc:AlternateContent>
      <mc:AlternateContent xmlns:mc="http://schemas.openxmlformats.org/markup-compatibility/2006" xmlns:p14="http://schemas.microsoft.com/office/powerpoint/2010/main">
        <mc:Choice Requires="p14">
          <p:contentPart r:id="rId123" p14:bwMode="auto">
            <p14:nvContentPartPr>
              <p14:cNvPr id="66" name="墨迹 65"/>
              <p14:cNvContentPartPr/>
              <p14:nvPr/>
            </p14:nvContentPartPr>
            <p14:xfrm>
              <a:off x="6942666" y="5436769"/>
              <a:ext cx="208844" cy="307369"/>
            </p14:xfrm>
          </p:contentPart>
        </mc:Choice>
        <mc:Fallback xmlns="">
          <p:pic>
            <p:nvPicPr>
              <p:cNvPr id="66" name="墨迹 65"/>
            </p:nvPicPr>
            <p:blipFill>
              <a:blip r:embed="rId124"/>
            </p:blipFill>
            <p:spPr>
              <a:xfrm>
                <a:off x="6942666" y="5436769"/>
                <a:ext cx="208844" cy="307369"/>
              </a:xfrm>
              <a:prstGeom prst="rect"/>
            </p:spPr>
          </p:pic>
        </mc:Fallback>
      </mc:AlternateContent>
      <mc:AlternateContent xmlns:mc="http://schemas.openxmlformats.org/markup-compatibility/2006" xmlns:p14="http://schemas.microsoft.com/office/powerpoint/2010/main">
        <mc:Choice Requires="p14">
          <p:contentPart r:id="rId125" p14:bwMode="auto">
            <p14:nvContentPartPr>
              <p14:cNvPr id="67" name="墨迹 66"/>
              <p14:cNvContentPartPr/>
              <p14:nvPr/>
            </p14:nvContentPartPr>
            <p14:xfrm>
              <a:off x="7255933" y="5662361"/>
              <a:ext cx="105018" cy="59958"/>
            </p14:xfrm>
          </p:contentPart>
        </mc:Choice>
        <mc:Fallback xmlns="">
          <p:pic>
            <p:nvPicPr>
              <p:cNvPr id="67" name="墨迹 66"/>
            </p:nvPicPr>
            <p:blipFill>
              <a:blip r:embed="rId126"/>
            </p:blipFill>
            <p:spPr>
              <a:xfrm>
                <a:off x="7255933" y="5662361"/>
                <a:ext cx="105018" cy="59958"/>
              </a:xfrm>
              <a:prstGeom prst="rect"/>
            </p:spPr>
          </p:pic>
        </mc:Fallback>
      </mc:AlternateContent>
      <mc:AlternateContent xmlns:mc="http://schemas.openxmlformats.org/markup-compatibility/2006" xmlns:p14="http://schemas.microsoft.com/office/powerpoint/2010/main">
        <mc:Choice Requires="p14">
          <p:contentPart r:id="rId127" p14:bwMode="auto">
            <p14:nvContentPartPr>
              <p14:cNvPr id="68" name="墨迹 67"/>
              <p14:cNvContentPartPr/>
              <p14:nvPr/>
            </p14:nvContentPartPr>
            <p14:xfrm>
              <a:off x="7196666" y="5646852"/>
              <a:ext cx="189089" cy="160205"/>
            </p14:xfrm>
          </p:contentPart>
        </mc:Choice>
        <mc:Fallback xmlns="">
          <p:pic>
            <p:nvPicPr>
              <p:cNvPr id="68" name="墨迹 67"/>
            </p:nvPicPr>
            <p:blipFill>
              <a:blip r:embed="rId128"/>
            </p:blipFill>
            <p:spPr>
              <a:xfrm>
                <a:off x="7196666" y="5646852"/>
                <a:ext cx="189089" cy="160205"/>
              </a:xfrm>
              <a:prstGeom prst="rect"/>
            </p:spPr>
          </p:pic>
        </mc:Fallback>
      </mc:AlternateContent>
      <mc:AlternateContent xmlns:mc="http://schemas.openxmlformats.org/markup-compatibility/2006" xmlns:p14="http://schemas.microsoft.com/office/powerpoint/2010/main">
        <mc:Choice Requires="p14">
          <p:contentPart r:id="rId129" p14:bwMode="auto">
            <p14:nvContentPartPr>
              <p14:cNvPr id="69" name="墨迹 68"/>
              <p14:cNvContentPartPr/>
              <p14:nvPr/>
            </p14:nvContentPartPr>
            <p14:xfrm>
              <a:off x="7354711" y="5459328"/>
              <a:ext cx="118533" cy="11280"/>
            </p14:xfrm>
          </p:contentPart>
        </mc:Choice>
        <mc:Fallback xmlns="">
          <p:pic>
            <p:nvPicPr>
              <p:cNvPr id="69" name="墨迹 68"/>
            </p:nvPicPr>
            <p:blipFill>
              <a:blip r:embed="rId130"/>
            </p:blipFill>
            <p:spPr>
              <a:xfrm>
                <a:off x="7354711" y="5459328"/>
                <a:ext cx="118533" cy="11280"/>
              </a:xfrm>
              <a:prstGeom prst="rect"/>
            </p:spPr>
          </p:pic>
        </mc:Fallback>
      </mc:AlternateContent>
      <mc:AlternateContent xmlns:mc="http://schemas.openxmlformats.org/markup-compatibility/2006" xmlns:p14="http://schemas.microsoft.com/office/powerpoint/2010/main">
        <mc:Choice Requires="p14">
          <p:contentPart r:id="rId131" p14:bwMode="auto">
            <p14:nvContentPartPr>
              <p14:cNvPr id="70" name="墨迹 69"/>
              <p14:cNvContentPartPr/>
              <p14:nvPr/>
            </p14:nvContentPartPr>
            <p14:xfrm>
              <a:off x="7211836" y="5652492"/>
              <a:ext cx="278341" cy="170956"/>
            </p14:xfrm>
          </p:contentPart>
        </mc:Choice>
        <mc:Fallback xmlns="">
          <p:pic>
            <p:nvPicPr>
              <p:cNvPr id="70" name="墨迹 69"/>
            </p:nvPicPr>
            <p:blipFill>
              <a:blip r:embed="rId132"/>
            </p:blipFill>
            <p:spPr>
              <a:xfrm>
                <a:off x="7211836" y="5652492"/>
                <a:ext cx="278341" cy="170956"/>
              </a:xfrm>
              <a:prstGeom prst="rect"/>
            </p:spPr>
          </p:pic>
        </mc:Fallback>
      </mc:AlternateContent>
      <mc:AlternateContent xmlns:mc="http://schemas.openxmlformats.org/markup-compatibility/2006" xmlns:p14="http://schemas.microsoft.com/office/powerpoint/2010/main">
        <mc:Choice Requires="p14">
          <p:contentPart r:id="rId133" p14:bwMode="auto">
            <p14:nvContentPartPr>
              <p14:cNvPr id="71" name="墨迹 70"/>
              <p14:cNvContentPartPr/>
              <p14:nvPr/>
            </p14:nvContentPartPr>
            <p14:xfrm>
              <a:off x="7563908" y="5586224"/>
              <a:ext cx="200025" cy="42299"/>
            </p14:xfrm>
          </p:contentPart>
        </mc:Choice>
        <mc:Fallback xmlns="">
          <p:pic>
            <p:nvPicPr>
              <p:cNvPr id="71" name="墨迹 70"/>
            </p:nvPicPr>
            <p:blipFill>
              <a:blip r:embed="rId134"/>
            </p:blipFill>
            <p:spPr>
              <a:xfrm>
                <a:off x="7563908" y="5586224"/>
                <a:ext cx="200025" cy="42299"/>
              </a:xfrm>
              <a:prstGeom prst="rect"/>
            </p:spPr>
          </p:pic>
        </mc:Fallback>
      </mc:AlternateContent>
      <mc:AlternateContent xmlns:mc="http://schemas.openxmlformats.org/markup-compatibility/2006" xmlns:p14="http://schemas.microsoft.com/office/powerpoint/2010/main">
        <mc:Choice Requires="p14">
          <p:contentPart r:id="rId135" p14:bwMode="auto">
            <p14:nvContentPartPr>
              <p14:cNvPr id="72" name="墨迹 71"/>
              <p14:cNvContentPartPr/>
              <p14:nvPr/>
            </p14:nvContentPartPr>
            <p14:xfrm>
              <a:off x="7665155" y="5491052"/>
              <a:ext cx="33867" cy="320764"/>
            </p14:xfrm>
          </p:contentPart>
        </mc:Choice>
        <mc:Fallback xmlns="">
          <p:pic>
            <p:nvPicPr>
              <p:cNvPr id="72" name="墨迹 71"/>
            </p:nvPicPr>
            <p:blipFill>
              <a:blip r:embed="rId136"/>
            </p:blipFill>
            <p:spPr>
              <a:xfrm>
                <a:off x="7665155" y="5491052"/>
                <a:ext cx="33867" cy="320764"/>
              </a:xfrm>
              <a:prstGeom prst="rect"/>
            </p:spPr>
          </p:pic>
        </mc:Fallback>
      </mc:AlternateContent>
      <mc:AlternateContent xmlns:mc="http://schemas.openxmlformats.org/markup-compatibility/2006" xmlns:p14="http://schemas.microsoft.com/office/powerpoint/2010/main">
        <mc:Choice Requires="p14">
          <p:contentPart r:id="rId137" p14:bwMode="auto">
            <p14:nvContentPartPr>
              <p14:cNvPr id="73" name="墨迹 72"/>
              <p14:cNvContentPartPr/>
              <p14:nvPr/>
            </p14:nvContentPartPr>
            <p14:xfrm>
              <a:off x="7967133" y="5459328"/>
              <a:ext cx="8467" cy="236872"/>
            </p14:xfrm>
          </p:contentPart>
        </mc:Choice>
        <mc:Fallback xmlns="">
          <p:pic>
            <p:nvPicPr>
              <p:cNvPr id="73" name="墨迹 72"/>
            </p:nvPicPr>
            <p:blipFill>
              <a:blip r:embed="rId138"/>
            </p:blipFill>
            <p:spPr>
              <a:xfrm>
                <a:off x="7967133" y="5459328"/>
                <a:ext cx="8467" cy="236872"/>
              </a:xfrm>
              <a:prstGeom prst="rect"/>
            </p:spPr>
          </p:pic>
        </mc:Fallback>
      </mc:AlternateContent>
      <mc:AlternateContent xmlns:mc="http://schemas.openxmlformats.org/markup-compatibility/2006" xmlns:p14="http://schemas.microsoft.com/office/powerpoint/2010/main">
        <mc:Choice Requires="p14">
          <p:contentPart r:id="rId139" p14:bwMode="auto">
            <p14:nvContentPartPr>
              <p14:cNvPr id="74" name="墨迹 73"/>
              <p14:cNvContentPartPr/>
              <p14:nvPr/>
            </p14:nvContentPartPr>
            <p14:xfrm>
              <a:off x="7958666" y="5555205"/>
              <a:ext cx="115711" cy="62038"/>
            </p14:xfrm>
          </p:contentPart>
        </mc:Choice>
        <mc:Fallback xmlns="">
          <p:pic>
            <p:nvPicPr>
              <p:cNvPr id="74" name="墨迹 73"/>
            </p:nvPicPr>
            <p:blipFill>
              <a:blip r:embed="rId140"/>
            </p:blipFill>
            <p:spPr>
              <a:xfrm>
                <a:off x="7958666" y="5555205"/>
                <a:ext cx="115711" cy="62038"/>
              </a:xfrm>
              <a:prstGeom prst="rect"/>
            </p:spPr>
          </p:pic>
        </mc:Fallback>
      </mc:AlternateContent>
      <mc:AlternateContent xmlns:mc="http://schemas.openxmlformats.org/markup-compatibility/2006" xmlns:p14="http://schemas.microsoft.com/office/powerpoint/2010/main">
        <mc:Choice Requires="p14">
          <p:contentPart r:id="rId141" p14:bwMode="auto">
            <p14:nvContentPartPr>
              <p14:cNvPr id="75" name="墨迹 74"/>
              <p14:cNvContentPartPr/>
              <p14:nvPr/>
            </p14:nvContentPartPr>
            <p14:xfrm>
              <a:off x="8065911" y="5418264"/>
              <a:ext cx="28222" cy="438670"/>
            </p14:xfrm>
          </p:contentPart>
        </mc:Choice>
        <mc:Fallback xmlns="">
          <p:pic>
            <p:nvPicPr>
              <p:cNvPr id="75" name="墨迹 74"/>
            </p:nvPicPr>
            <p:blipFill>
              <a:blip r:embed="rId142"/>
            </p:blipFill>
            <p:spPr>
              <a:xfrm>
                <a:off x="8065911" y="5418264"/>
                <a:ext cx="28222" cy="438670"/>
              </a:xfrm>
              <a:prstGeom prst="rect"/>
            </p:spPr>
          </p:pic>
        </mc:Fallback>
      </mc:AlternateContent>
      <mc:AlternateContent xmlns:mc="http://schemas.openxmlformats.org/markup-compatibility/2006" xmlns:p14="http://schemas.microsoft.com/office/powerpoint/2010/main">
        <mc:Choice Requires="p14">
          <p:contentPart r:id="rId143" p14:bwMode="auto">
            <p14:nvContentPartPr>
              <p14:cNvPr id="76" name="墨迹 75"/>
              <p14:cNvContentPartPr/>
              <p14:nvPr/>
            </p14:nvContentPartPr>
            <p14:xfrm>
              <a:off x="8173155" y="5380371"/>
              <a:ext cx="141112" cy="45119"/>
            </p14:xfrm>
          </p:contentPart>
        </mc:Choice>
        <mc:Fallback xmlns="">
          <p:pic>
            <p:nvPicPr>
              <p:cNvPr id="76" name="墨迹 75"/>
            </p:nvPicPr>
            <p:blipFill>
              <a:blip r:embed="rId144"/>
            </p:blipFill>
            <p:spPr>
              <a:xfrm>
                <a:off x="8173155" y="5380371"/>
                <a:ext cx="141112" cy="45119"/>
              </a:xfrm>
              <a:prstGeom prst="rect"/>
            </p:spPr>
          </p:pic>
        </mc:Fallback>
      </mc:AlternateContent>
      <mc:AlternateContent xmlns:mc="http://schemas.openxmlformats.org/markup-compatibility/2006" xmlns:p14="http://schemas.microsoft.com/office/powerpoint/2010/main">
        <mc:Choice Requires="p14">
          <p:contentPart r:id="rId145" p14:bwMode="auto">
            <p14:nvContentPartPr>
              <p14:cNvPr id="77" name="墨迹 76"/>
              <p14:cNvContentPartPr/>
              <p14:nvPr/>
            </p14:nvContentPartPr>
            <p14:xfrm>
              <a:off x="8253588" y="5320272"/>
              <a:ext cx="9878" cy="184175"/>
            </p14:xfrm>
          </p:contentPart>
        </mc:Choice>
        <mc:Fallback xmlns="">
          <p:pic>
            <p:nvPicPr>
              <p:cNvPr id="77" name="墨迹 76"/>
            </p:nvPicPr>
            <p:blipFill>
              <a:blip r:embed="rId146"/>
            </p:blipFill>
            <p:spPr>
              <a:xfrm>
                <a:off x="8253588" y="5320272"/>
                <a:ext cx="9878" cy="184175"/>
              </a:xfrm>
              <a:prstGeom prst="rect"/>
            </p:spPr>
          </p:pic>
        </mc:Fallback>
      </mc:AlternateContent>
      <mc:AlternateContent xmlns:mc="http://schemas.openxmlformats.org/markup-compatibility/2006" xmlns:p14="http://schemas.microsoft.com/office/powerpoint/2010/main">
        <mc:Choice Requires="p14">
          <p:contentPart r:id="rId147" p14:bwMode="auto">
            <p14:nvContentPartPr>
              <p14:cNvPr id="78" name="墨迹 77"/>
              <p14:cNvContentPartPr/>
              <p14:nvPr/>
            </p14:nvContentPartPr>
            <p14:xfrm>
              <a:off x="8314266" y="5566485"/>
              <a:ext cx="166511" cy="39478"/>
            </p14:xfrm>
          </p:contentPart>
        </mc:Choice>
        <mc:Fallback xmlns="">
          <p:pic>
            <p:nvPicPr>
              <p:cNvPr id="78" name="墨迹 77"/>
            </p:nvPicPr>
            <p:blipFill>
              <a:blip r:embed="rId148"/>
            </p:blipFill>
            <p:spPr>
              <a:xfrm>
                <a:off x="8314266" y="5566485"/>
                <a:ext cx="166511" cy="39478"/>
              </a:xfrm>
              <a:prstGeom prst="rect"/>
            </p:spPr>
          </p:pic>
        </mc:Fallback>
      </mc:AlternateContent>
      <mc:AlternateContent xmlns:mc="http://schemas.openxmlformats.org/markup-compatibility/2006" xmlns:p14="http://schemas.microsoft.com/office/powerpoint/2010/main">
        <mc:Choice Requires="p14">
          <p:contentPart r:id="rId149" p14:bwMode="auto">
            <p14:nvContentPartPr>
              <p14:cNvPr id="79" name="墨迹 78"/>
              <p14:cNvContentPartPr/>
              <p14:nvPr/>
            </p14:nvContentPartPr>
            <p14:xfrm>
              <a:off x="8400344" y="5478892"/>
              <a:ext cx="15522" cy="245507"/>
            </p14:xfrm>
          </p:contentPart>
        </mc:Choice>
        <mc:Fallback xmlns="">
          <p:pic>
            <p:nvPicPr>
              <p:cNvPr id="79" name="墨迹 78"/>
            </p:nvPicPr>
            <p:blipFill>
              <a:blip r:embed="rId150"/>
            </p:blipFill>
            <p:spPr>
              <a:xfrm>
                <a:off x="8400344" y="5478892"/>
                <a:ext cx="15522" cy="245507"/>
              </a:xfrm>
              <a:prstGeom prst="rect"/>
            </p:spPr>
          </p:pic>
        </mc:Fallback>
      </mc:AlternateContent>
      <mc:AlternateContent xmlns:mc="http://schemas.openxmlformats.org/markup-compatibility/2006" xmlns:p14="http://schemas.microsoft.com/office/powerpoint/2010/main">
        <mc:Choice Requires="p14">
          <p:contentPart r:id="rId151" p14:bwMode="auto">
            <p14:nvContentPartPr>
              <p14:cNvPr id="80" name="墨迹 79"/>
              <p14:cNvContentPartPr/>
              <p14:nvPr/>
            </p14:nvContentPartPr>
            <p14:xfrm>
              <a:off x="8602133" y="5436769"/>
              <a:ext cx="39511" cy="212374"/>
            </p14:xfrm>
          </p:contentPart>
        </mc:Choice>
        <mc:Fallback xmlns="">
          <p:pic>
            <p:nvPicPr>
              <p:cNvPr id="80" name="墨迹 79"/>
            </p:nvPicPr>
            <p:blipFill>
              <a:blip r:embed="rId152"/>
            </p:blipFill>
            <p:spPr>
              <a:xfrm>
                <a:off x="8602133" y="5436769"/>
                <a:ext cx="39511" cy="212374"/>
              </a:xfrm>
              <a:prstGeom prst="rect"/>
            </p:spPr>
          </p:pic>
        </mc:Fallback>
      </mc:AlternateContent>
      <mc:AlternateContent xmlns:mc="http://schemas.openxmlformats.org/markup-compatibility/2006" xmlns:p14="http://schemas.microsoft.com/office/powerpoint/2010/main">
        <mc:Choice Requires="p14">
          <p:contentPart r:id="rId153" p14:bwMode="auto">
            <p14:nvContentPartPr>
              <p14:cNvPr id="81" name="墨迹 80"/>
              <p14:cNvContentPartPr/>
              <p14:nvPr/>
            </p14:nvContentPartPr>
            <p14:xfrm>
              <a:off x="8619066" y="5481888"/>
              <a:ext cx="110066" cy="101516"/>
            </p14:xfrm>
          </p:contentPart>
        </mc:Choice>
        <mc:Fallback xmlns="">
          <p:pic>
            <p:nvPicPr>
              <p:cNvPr id="81" name="墨迹 80"/>
            </p:nvPicPr>
            <p:blipFill>
              <a:blip r:embed="rId154"/>
            </p:blipFill>
            <p:spPr>
              <a:xfrm>
                <a:off x="8619066" y="5481888"/>
                <a:ext cx="110066" cy="101516"/>
              </a:xfrm>
              <a:prstGeom prst="rect"/>
            </p:spPr>
          </p:pic>
        </mc:Fallback>
      </mc:AlternateContent>
      <mc:AlternateContent xmlns:mc="http://schemas.openxmlformats.org/markup-compatibility/2006" xmlns:p14="http://schemas.microsoft.com/office/powerpoint/2010/main">
        <mc:Choice Requires="p14">
          <p:contentPart r:id="rId155" p14:bwMode="auto">
            <p14:nvContentPartPr>
              <p14:cNvPr id="82" name="墨迹 81"/>
              <p14:cNvContentPartPr/>
              <p14:nvPr/>
            </p14:nvContentPartPr>
            <p14:xfrm>
              <a:off x="8706555" y="5373322"/>
              <a:ext cx="31045" cy="427215"/>
            </p14:xfrm>
          </p:contentPart>
        </mc:Choice>
        <mc:Fallback xmlns="">
          <p:pic>
            <p:nvPicPr>
              <p:cNvPr id="82" name="墨迹 81"/>
            </p:nvPicPr>
            <p:blipFill>
              <a:blip r:embed="rId156"/>
            </p:blipFill>
            <p:spPr>
              <a:xfrm>
                <a:off x="8706555" y="5373322"/>
                <a:ext cx="31045" cy="427215"/>
              </a:xfrm>
              <a:prstGeom prst="rect"/>
            </p:spPr>
          </p:pic>
        </mc:Fallback>
      </mc:AlternateContent>
      <mc:AlternateContent xmlns:mc="http://schemas.openxmlformats.org/markup-compatibility/2006" xmlns:p14="http://schemas.microsoft.com/office/powerpoint/2010/main">
        <mc:Choice Requires="p14">
          <p:contentPart r:id="rId157" p14:bwMode="auto">
            <p14:nvContentPartPr>
              <p14:cNvPr id="83" name="墨迹 82"/>
              <p14:cNvContentPartPr/>
              <p14:nvPr/>
            </p14:nvContentPartPr>
            <p14:xfrm>
              <a:off x="8765822" y="5489995"/>
              <a:ext cx="336726" cy="203914"/>
            </p14:xfrm>
          </p:contentPart>
        </mc:Choice>
        <mc:Fallback xmlns="">
          <p:pic>
            <p:nvPicPr>
              <p:cNvPr id="83" name="墨迹 82"/>
            </p:nvPicPr>
            <p:blipFill>
              <a:blip r:embed="rId158"/>
            </p:blipFill>
            <p:spPr>
              <a:xfrm>
                <a:off x="8765822" y="5489995"/>
                <a:ext cx="336726" cy="203914"/>
              </a:xfrm>
              <a:prstGeom prst="rect"/>
            </p:spPr>
          </p:pic>
        </mc:Fallback>
      </mc:AlternateContent>
      <mc:AlternateContent xmlns:mc="http://schemas.openxmlformats.org/markup-compatibility/2006" xmlns:p14="http://schemas.microsoft.com/office/powerpoint/2010/main">
        <mc:Choice Requires="p14">
          <p:contentPart r:id="rId159" p14:bwMode="auto">
            <p14:nvContentPartPr>
              <p14:cNvPr id="84" name="墨迹 83"/>
              <p14:cNvContentPartPr/>
              <p14:nvPr/>
            </p14:nvContentPartPr>
            <p14:xfrm>
              <a:off x="9251244" y="5481888"/>
              <a:ext cx="229482" cy="45118"/>
            </p14:xfrm>
          </p:contentPart>
        </mc:Choice>
        <mc:Fallback xmlns="">
          <p:pic>
            <p:nvPicPr>
              <p:cNvPr id="84" name="墨迹 83"/>
            </p:nvPicPr>
            <p:blipFill>
              <a:blip r:embed="rId160"/>
            </p:blipFill>
            <p:spPr>
              <a:xfrm>
                <a:off x="9251244" y="5481888"/>
                <a:ext cx="229482" cy="45118"/>
              </a:xfrm>
              <a:prstGeom prst="rect"/>
            </p:spPr>
          </p:pic>
        </mc:Fallback>
      </mc:AlternateContent>
      <mc:AlternateContent xmlns:mc="http://schemas.openxmlformats.org/markup-compatibility/2006" xmlns:p14="http://schemas.microsoft.com/office/powerpoint/2010/main">
        <mc:Choice Requires="p14">
          <p:contentPart r:id="rId161" p14:bwMode="auto">
            <p14:nvContentPartPr>
              <p14:cNvPr id="85" name="墨迹 84"/>
              <p14:cNvContentPartPr/>
              <p14:nvPr/>
            </p14:nvContentPartPr>
            <p14:xfrm>
              <a:off x="9236603" y="5602262"/>
              <a:ext cx="271463" cy="29962"/>
            </p14:xfrm>
          </p:contentPart>
        </mc:Choice>
        <mc:Fallback xmlns="">
          <p:pic>
            <p:nvPicPr>
              <p:cNvPr id="85" name="墨迹 84"/>
            </p:nvPicPr>
            <p:blipFill>
              <a:blip r:embed="rId162"/>
            </p:blipFill>
            <p:spPr>
              <a:xfrm>
                <a:off x="9236603" y="5602262"/>
                <a:ext cx="271463" cy="29962"/>
              </a:xfrm>
              <a:prstGeom prst="rect"/>
            </p:spPr>
          </p:pic>
        </mc:Fallback>
      </mc:AlternateContent>
      <mc:AlternateContent xmlns:mc="http://schemas.openxmlformats.org/markup-compatibility/2006" xmlns:p14="http://schemas.microsoft.com/office/powerpoint/2010/main">
        <mc:Choice Requires="p14">
          <p:contentPart r:id="rId163" p14:bwMode="auto">
            <p14:nvContentPartPr>
              <p14:cNvPr id="86" name="墨迹 85"/>
              <p14:cNvContentPartPr/>
              <p14:nvPr/>
            </p14:nvContentPartPr>
            <p14:xfrm>
              <a:off x="9636477" y="5318862"/>
              <a:ext cx="162278" cy="339974"/>
            </p14:xfrm>
          </p:contentPart>
        </mc:Choice>
        <mc:Fallback xmlns="">
          <p:pic>
            <p:nvPicPr>
              <p:cNvPr id="86" name="墨迹 85"/>
            </p:nvPicPr>
            <p:blipFill>
              <a:blip r:embed="rId164"/>
            </p:blipFill>
            <p:spPr>
              <a:xfrm>
                <a:off x="9636477" y="5318862"/>
                <a:ext cx="162278" cy="339974"/>
              </a:xfrm>
              <a:prstGeom prst="rect"/>
            </p:spPr>
          </p:pic>
        </mc:Fallback>
      </mc:AlternateContent>
      <mc:AlternateContent xmlns:mc="http://schemas.openxmlformats.org/markup-compatibility/2006" xmlns:p14="http://schemas.microsoft.com/office/powerpoint/2010/main">
        <mc:Choice Requires="p14">
          <p:contentPart r:id="rId165" p14:bwMode="auto">
            <p14:nvContentPartPr>
              <p14:cNvPr id="87" name="墨迹 86"/>
              <p14:cNvContentPartPr/>
              <p14:nvPr/>
            </p14:nvContentPartPr>
            <p14:xfrm>
              <a:off x="9683044" y="5280793"/>
              <a:ext cx="318911" cy="396373"/>
            </p14:xfrm>
          </p:contentPart>
        </mc:Choice>
        <mc:Fallback xmlns="">
          <p:pic>
            <p:nvPicPr>
              <p:cNvPr id="87" name="墨迹 86"/>
            </p:nvPicPr>
            <p:blipFill>
              <a:blip r:embed="rId166"/>
            </p:blipFill>
            <p:spPr>
              <a:xfrm>
                <a:off x="9683044" y="5280793"/>
                <a:ext cx="318911" cy="396373"/>
              </a:xfrm>
              <a:prstGeom prst="rect"/>
            </p:spPr>
          </p:pic>
        </mc:Fallback>
      </mc:AlternateContent>
      <mc:AlternateContent xmlns:mc="http://schemas.openxmlformats.org/markup-compatibility/2006" xmlns:p14="http://schemas.microsoft.com/office/powerpoint/2010/main">
        <mc:Choice Requires="p14">
          <p:contentPart r:id="rId167" p14:bwMode="auto">
            <p14:nvContentPartPr>
              <p14:cNvPr id="88" name="墨迹 87"/>
              <p14:cNvContentPartPr/>
              <p14:nvPr/>
            </p14:nvContentPartPr>
            <p14:xfrm>
              <a:off x="10013244" y="5425490"/>
              <a:ext cx="121356" cy="221362"/>
            </p14:xfrm>
          </p:contentPart>
        </mc:Choice>
        <mc:Fallback xmlns="">
          <p:pic>
            <p:nvPicPr>
              <p:cNvPr id="88" name="墨迹 87"/>
            </p:nvPicPr>
            <p:blipFill>
              <a:blip r:embed="rId168"/>
            </p:blipFill>
            <p:spPr>
              <a:xfrm>
                <a:off x="10013244" y="5425490"/>
                <a:ext cx="121356" cy="221362"/>
              </a:xfrm>
              <a:prstGeom prst="rect"/>
            </p:spPr>
          </p:pic>
        </mc:Fallback>
      </mc:AlternateContent>
      <mc:AlternateContent xmlns:mc="http://schemas.openxmlformats.org/markup-compatibility/2006" xmlns:p14="http://schemas.microsoft.com/office/powerpoint/2010/main">
        <mc:Choice Requires="p14">
          <p:contentPart r:id="rId169" p14:bwMode="auto">
            <p14:nvContentPartPr>
              <p14:cNvPr id="89" name="墨迹 88"/>
              <p14:cNvContentPartPr/>
              <p14:nvPr/>
            </p14:nvContentPartPr>
            <p14:xfrm>
              <a:off x="10120488" y="5399229"/>
              <a:ext cx="56444" cy="207439"/>
            </p14:xfrm>
          </p:contentPart>
        </mc:Choice>
        <mc:Fallback xmlns="">
          <p:pic>
            <p:nvPicPr>
              <p:cNvPr id="89" name="墨迹 88"/>
            </p:nvPicPr>
            <p:blipFill>
              <a:blip r:embed="rId170"/>
            </p:blipFill>
            <p:spPr>
              <a:xfrm>
                <a:off x="10120488" y="5399229"/>
                <a:ext cx="56444" cy="207439"/>
              </a:xfrm>
              <a:prstGeom prst="rect"/>
            </p:spPr>
          </p:pic>
        </mc:Fallback>
      </mc:AlternateContent>
      <mc:AlternateContent xmlns:mc="http://schemas.openxmlformats.org/markup-compatibility/2006" xmlns:p14="http://schemas.microsoft.com/office/powerpoint/2010/main">
        <mc:Choice Requires="p14">
          <p:contentPart r:id="rId171" p14:bwMode="auto">
            <p14:nvContentPartPr>
              <p14:cNvPr id="90" name="墨迹 89"/>
              <p14:cNvContentPartPr/>
              <p14:nvPr/>
            </p14:nvContentPartPr>
            <p14:xfrm>
              <a:off x="10104966" y="5416149"/>
              <a:ext cx="49389" cy="133416"/>
            </p14:xfrm>
          </p:contentPart>
        </mc:Choice>
        <mc:Fallback xmlns="">
          <p:pic>
            <p:nvPicPr>
              <p:cNvPr id="90" name="墨迹 89"/>
            </p:nvPicPr>
            <p:blipFill>
              <a:blip r:embed="rId172"/>
            </p:blipFill>
            <p:spPr>
              <a:xfrm>
                <a:off x="10104966" y="5416149"/>
                <a:ext cx="49389" cy="133416"/>
              </a:xfrm>
              <a:prstGeom prst="rect"/>
            </p:spPr>
          </p:pic>
        </mc:Fallback>
      </mc:AlternateContent>
      <mc:AlternateContent xmlns:mc="http://schemas.openxmlformats.org/markup-compatibility/2006" xmlns:p14="http://schemas.microsoft.com/office/powerpoint/2010/main">
        <mc:Choice Requires="p14">
          <p:contentPart r:id="rId173" p14:bwMode="auto">
            <p14:nvContentPartPr>
              <p14:cNvPr id="91" name="墨迹 90"/>
              <p14:cNvContentPartPr/>
              <p14:nvPr/>
            </p14:nvContentPartPr>
            <p14:xfrm>
              <a:off x="10250311" y="5327498"/>
              <a:ext cx="118533" cy="396901"/>
            </p14:xfrm>
          </p:contentPart>
        </mc:Choice>
        <mc:Fallback xmlns="">
          <p:pic>
            <p:nvPicPr>
              <p:cNvPr id="91" name="墨迹 90"/>
            </p:nvPicPr>
            <p:blipFill>
              <a:blip r:embed="rId174"/>
            </p:blipFill>
            <p:spPr>
              <a:xfrm>
                <a:off x="10250311" y="5327498"/>
                <a:ext cx="118533" cy="396901"/>
              </a:xfrm>
              <a:prstGeom prst="rect"/>
            </p:spPr>
          </p:pic>
        </mc:Fallback>
      </mc:AlternateContent>
      <mc:AlternateContent xmlns:mc="http://schemas.openxmlformats.org/markup-compatibility/2006" xmlns:p14="http://schemas.microsoft.com/office/powerpoint/2010/main">
        <mc:Choice Requires="p14">
          <p:contentPart r:id="rId175" p14:bwMode="auto">
            <p14:nvContentPartPr>
              <p14:cNvPr id="92" name="墨迹 91"/>
              <p14:cNvContentPartPr/>
              <p14:nvPr/>
            </p14:nvContentPartPr>
            <p14:xfrm>
              <a:off x="10354733" y="5222457"/>
              <a:ext cx="149578" cy="370112"/>
            </p14:xfrm>
          </p:contentPart>
        </mc:Choice>
        <mc:Fallback xmlns="">
          <p:pic>
            <p:nvPicPr>
              <p:cNvPr id="92" name="墨迹 91"/>
            </p:nvPicPr>
            <p:blipFill>
              <a:blip r:embed="rId176"/>
            </p:blipFill>
            <p:spPr>
              <a:xfrm>
                <a:off x="10354733" y="5222457"/>
                <a:ext cx="149578" cy="370112"/>
              </a:xfrm>
              <a:prstGeom prst="rect"/>
            </p:spPr>
          </p:pic>
        </mc:Fallback>
      </mc:AlternateContent>
      <mc:AlternateContent xmlns:mc="http://schemas.openxmlformats.org/markup-compatibility/2006" xmlns:p14="http://schemas.microsoft.com/office/powerpoint/2010/main">
        <mc:Choice Requires="p14">
          <p:contentPart r:id="rId177" p14:bwMode="auto">
            <p14:nvContentPartPr>
              <p14:cNvPr id="93" name="墨迹 92"/>
              <p14:cNvContentPartPr/>
              <p14:nvPr/>
            </p14:nvContentPartPr>
            <p14:xfrm>
              <a:off x="10453511" y="5453689"/>
              <a:ext cx="107244" cy="293269"/>
            </p14:xfrm>
          </p:contentPart>
        </mc:Choice>
        <mc:Fallback xmlns="">
          <p:pic>
            <p:nvPicPr>
              <p:cNvPr id="93" name="墨迹 92"/>
            </p:nvPicPr>
            <p:blipFill>
              <a:blip r:embed="rId178"/>
            </p:blipFill>
            <p:spPr>
              <a:xfrm>
                <a:off x="10453511" y="5453689"/>
                <a:ext cx="107244" cy="293269"/>
              </a:xfrm>
              <a:prstGeom prst="rect"/>
            </p:spPr>
          </p:pic>
        </mc:Fallback>
      </mc:AlternateContent>
      <mc:AlternateContent xmlns:mc="http://schemas.openxmlformats.org/markup-compatibility/2006" xmlns:p14="http://schemas.microsoft.com/office/powerpoint/2010/main">
        <mc:Choice Requires="p14">
          <p:contentPart r:id="rId179" p14:bwMode="auto">
            <p14:nvContentPartPr>
              <p14:cNvPr id="94" name="墨迹 93"/>
              <p14:cNvContentPartPr/>
              <p14:nvPr/>
            </p14:nvContentPartPr>
            <p14:xfrm>
              <a:off x="10696222" y="5216817"/>
              <a:ext cx="11289" cy="518862"/>
            </p14:xfrm>
          </p:contentPart>
        </mc:Choice>
        <mc:Fallback xmlns="">
          <p:pic>
            <p:nvPicPr>
              <p:cNvPr id="94" name="墨迹 93"/>
            </p:nvPicPr>
            <p:blipFill>
              <a:blip r:embed="rId180"/>
            </p:blipFill>
            <p:spPr>
              <a:xfrm>
                <a:off x="10696222" y="5216817"/>
                <a:ext cx="11289" cy="518862"/>
              </a:xfrm>
              <a:prstGeom prst="rect"/>
            </p:spPr>
          </p:pic>
        </mc:Fallback>
      </mc:AlternateContent>
      <mc:AlternateContent xmlns:mc="http://schemas.openxmlformats.org/markup-compatibility/2006" xmlns:p14="http://schemas.microsoft.com/office/powerpoint/2010/main">
        <mc:Choice Requires="p14">
          <p:contentPart r:id="rId181" p14:bwMode="auto">
            <p14:nvContentPartPr>
              <p14:cNvPr id="95" name="墨迹 94"/>
              <p14:cNvContentPartPr/>
              <p14:nvPr/>
            </p14:nvContentPartPr>
            <p14:xfrm>
              <a:off x="10611555" y="5433949"/>
              <a:ext cx="279400" cy="372932"/>
            </p14:xfrm>
          </p:contentPart>
        </mc:Choice>
        <mc:Fallback xmlns="">
          <p:pic>
            <p:nvPicPr>
              <p:cNvPr id="95" name="墨迹 94"/>
            </p:nvPicPr>
            <p:blipFill>
              <a:blip r:embed="rId182"/>
            </p:blipFill>
            <p:spPr>
              <a:xfrm>
                <a:off x="10611555" y="5433949"/>
                <a:ext cx="279400" cy="372932"/>
              </a:xfrm>
              <a:prstGeom prst="rect"/>
            </p:spPr>
          </p:pic>
        </mc:Fallback>
      </mc:AlternateContent>
      <mc:AlternateContent xmlns:mc="http://schemas.openxmlformats.org/markup-compatibility/2006" xmlns:p14="http://schemas.microsoft.com/office/powerpoint/2010/main">
        <mc:Choice Requires="p14">
          <p:contentPart r:id="rId183" p14:bwMode="auto">
            <p14:nvContentPartPr>
              <p14:cNvPr id="96" name="墨迹 95"/>
              <p14:cNvContentPartPr/>
              <p14:nvPr/>
            </p14:nvContentPartPr>
            <p14:xfrm>
              <a:off x="1710972" y="6425145"/>
              <a:ext cx="202494" cy="244626"/>
            </p14:xfrm>
          </p:contentPart>
        </mc:Choice>
        <mc:Fallback xmlns="">
          <p:pic>
            <p:nvPicPr>
              <p:cNvPr id="96" name="墨迹 95"/>
            </p:nvPicPr>
            <p:blipFill>
              <a:blip r:embed="rId184"/>
            </p:blipFill>
            <p:spPr>
              <a:xfrm>
                <a:off x="1710972" y="6425145"/>
                <a:ext cx="202494" cy="244626"/>
              </a:xfrm>
              <a:prstGeom prst="rect"/>
            </p:spPr>
          </p:pic>
        </mc:Fallback>
      </mc:AlternateContent>
      <mc:AlternateContent xmlns:mc="http://schemas.openxmlformats.org/markup-compatibility/2006" xmlns:p14="http://schemas.microsoft.com/office/powerpoint/2010/main">
        <mc:Choice Requires="p14">
          <p:contentPart r:id="rId185" p14:bwMode="auto">
            <p14:nvContentPartPr>
              <p14:cNvPr id="97" name="墨迹 96"/>
              <p14:cNvContentPartPr/>
              <p14:nvPr/>
            </p14:nvContentPartPr>
            <p14:xfrm>
              <a:off x="1993900" y="6403467"/>
              <a:ext cx="228600" cy="292036"/>
            </p14:xfrm>
          </p:contentPart>
        </mc:Choice>
        <mc:Fallback xmlns="">
          <p:pic>
            <p:nvPicPr>
              <p:cNvPr id="97" name="墨迹 96"/>
            </p:nvPicPr>
            <p:blipFill>
              <a:blip r:embed="rId186"/>
            </p:blipFill>
            <p:spPr>
              <a:xfrm>
                <a:off x="1993900" y="6403467"/>
                <a:ext cx="228600" cy="292036"/>
              </a:xfrm>
              <a:prstGeom prst="rect"/>
            </p:spPr>
          </p:pic>
        </mc:Fallback>
      </mc:AlternateContent>
      <mc:AlternateContent xmlns:mc="http://schemas.openxmlformats.org/markup-compatibility/2006" xmlns:p14="http://schemas.microsoft.com/office/powerpoint/2010/main">
        <mc:Choice Requires="p14">
          <p:contentPart r:id="rId187" p14:bwMode="auto">
            <p14:nvContentPartPr>
              <p14:cNvPr id="98" name="墨迹 97"/>
              <p14:cNvContentPartPr/>
              <p14:nvPr/>
            </p14:nvContentPartPr>
            <p14:xfrm>
              <a:off x="2235200" y="6425674"/>
              <a:ext cx="129822" cy="237047"/>
            </p14:xfrm>
          </p:contentPart>
        </mc:Choice>
        <mc:Fallback xmlns="">
          <p:pic>
            <p:nvPicPr>
              <p:cNvPr id="98" name="墨迹 97"/>
            </p:nvPicPr>
            <p:blipFill>
              <a:blip r:embed="rId188"/>
            </p:blipFill>
            <p:spPr>
              <a:xfrm>
                <a:off x="2235200" y="6425674"/>
                <a:ext cx="129822" cy="237047"/>
              </a:xfrm>
              <a:prstGeom prst="rect"/>
            </p:spPr>
          </p:pic>
        </mc:Fallback>
      </mc:AlternateContent>
      <mc:AlternateContent xmlns:mc="http://schemas.openxmlformats.org/markup-compatibility/2006" xmlns:p14="http://schemas.microsoft.com/office/powerpoint/2010/main">
        <mc:Choice Requires="p14">
          <p:contentPart r:id="rId189" p14:bwMode="auto">
            <p14:nvContentPartPr>
              <p14:cNvPr id="99" name="墨迹 98"/>
              <p14:cNvContentPartPr/>
              <p14:nvPr/>
            </p14:nvContentPartPr>
            <p14:xfrm>
              <a:off x="2372783" y="6502692"/>
              <a:ext cx="113594" cy="150336"/>
            </p14:xfrm>
          </p:contentPart>
        </mc:Choice>
        <mc:Fallback xmlns="">
          <p:pic>
            <p:nvPicPr>
              <p:cNvPr id="99" name="墨迹 98"/>
            </p:nvPicPr>
            <p:blipFill>
              <a:blip r:embed="rId190"/>
            </p:blipFill>
            <p:spPr>
              <a:xfrm>
                <a:off x="2372783" y="6502692"/>
                <a:ext cx="113594" cy="150336"/>
              </a:xfrm>
              <a:prstGeom prst="rect"/>
            </p:spPr>
          </p:pic>
        </mc:Fallback>
      </mc:AlternateContent>
      <mc:AlternateContent xmlns:mc="http://schemas.openxmlformats.org/markup-compatibility/2006" xmlns:p14="http://schemas.microsoft.com/office/powerpoint/2010/main">
        <mc:Choice Requires="p14">
          <p:contentPart r:id="rId191" p14:bwMode="auto">
            <p14:nvContentPartPr>
              <p14:cNvPr id="100" name="墨迹 99"/>
              <p14:cNvContentPartPr/>
              <p14:nvPr/>
            </p14:nvContentPartPr>
            <p14:xfrm>
              <a:off x="2421466" y="6506922"/>
              <a:ext cx="62089" cy="492073"/>
            </p14:xfrm>
          </p:contentPart>
        </mc:Choice>
        <mc:Fallback xmlns="">
          <p:pic>
            <p:nvPicPr>
              <p:cNvPr id="100" name="墨迹 99"/>
            </p:nvPicPr>
            <p:blipFill>
              <a:blip r:embed="rId192"/>
            </p:blipFill>
            <p:spPr>
              <a:xfrm>
                <a:off x="2421466" y="6506922"/>
                <a:ext cx="62089" cy="492073"/>
              </a:xfrm>
              <a:prstGeom prst="rect"/>
            </p:spPr>
          </p:pic>
        </mc:Fallback>
      </mc:AlternateContent>
      <mc:AlternateContent xmlns:mc="http://schemas.openxmlformats.org/markup-compatibility/2006" xmlns:p14="http://schemas.microsoft.com/office/powerpoint/2010/main">
        <mc:Choice Requires="p14">
          <p:contentPart r:id="rId193" p14:bwMode="auto">
            <p14:nvContentPartPr>
              <p14:cNvPr id="101" name="墨迹 100"/>
              <p14:cNvContentPartPr/>
              <p14:nvPr/>
            </p14:nvContentPartPr>
            <p14:xfrm>
              <a:off x="2532944" y="6324510"/>
              <a:ext cx="128411" cy="127424"/>
            </p14:xfrm>
          </p:contentPart>
        </mc:Choice>
        <mc:Fallback xmlns="">
          <p:pic>
            <p:nvPicPr>
              <p:cNvPr id="101" name="墨迹 100"/>
            </p:nvPicPr>
            <p:blipFill>
              <a:blip r:embed="rId194"/>
            </p:blipFill>
            <p:spPr>
              <a:xfrm>
                <a:off x="2532944" y="6324510"/>
                <a:ext cx="128411" cy="127424"/>
              </a:xfrm>
              <a:prstGeom prst="rect"/>
            </p:spPr>
          </p:pic>
        </mc:Fallback>
      </mc:AlternateContent>
      <mc:AlternateContent xmlns:mc="http://schemas.openxmlformats.org/markup-compatibility/2006" xmlns:p14="http://schemas.microsoft.com/office/powerpoint/2010/main">
        <mc:Choice Requires="p14">
          <p:contentPart r:id="rId195" p14:bwMode="auto">
            <p14:nvContentPartPr>
              <p14:cNvPr id="102" name="墨迹 101"/>
              <p14:cNvContentPartPr/>
              <p14:nvPr/>
            </p14:nvContentPartPr>
            <p14:xfrm>
              <a:off x="2671762" y="6339138"/>
              <a:ext cx="62971" cy="22559"/>
            </p14:xfrm>
          </p:contentPart>
        </mc:Choice>
        <mc:Fallback xmlns="">
          <p:pic>
            <p:nvPicPr>
              <p:cNvPr id="102" name="墨迹 101"/>
            </p:nvPicPr>
            <p:blipFill>
              <a:blip r:embed="rId196"/>
            </p:blipFill>
            <p:spPr>
              <a:xfrm>
                <a:off x="2671762" y="6339138"/>
                <a:ext cx="62971" cy="22559"/>
              </a:xfrm>
              <a:prstGeom prst="rect"/>
            </p:spPr>
          </p:pic>
        </mc:Fallback>
      </mc:AlternateContent>
      <mc:AlternateContent xmlns:mc="http://schemas.openxmlformats.org/markup-compatibility/2006" xmlns:p14="http://schemas.microsoft.com/office/powerpoint/2010/main">
        <mc:Choice Requires="p14">
          <p:contentPart r:id="rId197" p14:bwMode="auto">
            <p14:nvContentPartPr>
              <p14:cNvPr id="103" name="墨迹 102"/>
              <p14:cNvContentPartPr/>
              <p14:nvPr/>
            </p14:nvContentPartPr>
            <p14:xfrm>
              <a:off x="2698044" y="6598569"/>
              <a:ext cx="222956" cy="28199"/>
            </p14:xfrm>
          </p:contentPart>
        </mc:Choice>
        <mc:Fallback xmlns="">
          <p:pic>
            <p:nvPicPr>
              <p:cNvPr id="103" name="墨迹 102"/>
            </p:nvPicPr>
            <p:blipFill>
              <a:blip r:embed="rId198"/>
            </p:blipFill>
            <p:spPr>
              <a:xfrm>
                <a:off x="2698044" y="6598569"/>
                <a:ext cx="222956" cy="28199"/>
              </a:xfrm>
              <a:prstGeom prst="rect"/>
            </p:spPr>
          </p:pic>
        </mc:Fallback>
      </mc:AlternateContent>
      <mc:AlternateContent xmlns:mc="http://schemas.openxmlformats.org/markup-compatibility/2006" xmlns:p14="http://schemas.microsoft.com/office/powerpoint/2010/main">
        <mc:Choice Requires="p14">
          <p:contentPart r:id="rId199" p14:bwMode="auto">
            <p14:nvContentPartPr>
              <p14:cNvPr id="104" name="墨迹 103"/>
              <p14:cNvContentPartPr/>
              <p14:nvPr/>
            </p14:nvContentPartPr>
            <p14:xfrm>
              <a:off x="2774244" y="6495290"/>
              <a:ext cx="42333" cy="306312"/>
            </p14:xfrm>
          </p:contentPart>
        </mc:Choice>
        <mc:Fallback xmlns="">
          <p:pic>
            <p:nvPicPr>
              <p:cNvPr id="104" name="墨迹 103"/>
            </p:nvPicPr>
            <p:blipFill>
              <a:blip r:embed="rId200"/>
            </p:blipFill>
            <p:spPr>
              <a:xfrm>
                <a:off x="2774244" y="6495290"/>
                <a:ext cx="42333" cy="306312"/>
              </a:xfrm>
              <a:prstGeom prst="rect"/>
            </p:spPr>
          </p:pic>
        </mc:Fallback>
      </mc:AlternateContent>
      <mc:AlternateContent xmlns:mc="http://schemas.openxmlformats.org/markup-compatibility/2006" xmlns:p14="http://schemas.microsoft.com/office/powerpoint/2010/main">
        <mc:Choice Requires="p14">
          <p:contentPart r:id="rId201" p14:bwMode="auto">
            <p14:nvContentPartPr>
              <p14:cNvPr id="105" name="墨迹 104"/>
              <p14:cNvContentPartPr/>
              <p14:nvPr/>
            </p14:nvContentPartPr>
            <p14:xfrm>
              <a:off x="3019777" y="6485772"/>
              <a:ext cx="301978" cy="208673"/>
            </p14:xfrm>
          </p:contentPart>
        </mc:Choice>
        <mc:Fallback xmlns="">
          <p:pic>
            <p:nvPicPr>
              <p:cNvPr id="105" name="墨迹 104"/>
            </p:nvPicPr>
            <p:blipFill>
              <a:blip r:embed="rId202"/>
            </p:blipFill>
            <p:spPr>
              <a:xfrm>
                <a:off x="3019777" y="6485772"/>
                <a:ext cx="301978" cy="208673"/>
              </a:xfrm>
              <a:prstGeom prst="rect"/>
            </p:spPr>
          </p:pic>
        </mc:Fallback>
      </mc:AlternateContent>
      <mc:AlternateContent xmlns:mc="http://schemas.openxmlformats.org/markup-compatibility/2006" xmlns:p14="http://schemas.microsoft.com/office/powerpoint/2010/main">
        <mc:Choice Requires="p14">
          <p:contentPart r:id="rId203" p14:bwMode="auto">
            <p14:nvContentPartPr>
              <p14:cNvPr id="106" name="墨迹 105"/>
              <p14:cNvContentPartPr/>
              <p14:nvPr/>
            </p14:nvContentPartPr>
            <p14:xfrm>
              <a:off x="3335866" y="6433604"/>
              <a:ext cx="121356" cy="222067"/>
            </p14:xfrm>
          </p:contentPart>
        </mc:Choice>
        <mc:Fallback xmlns="">
          <p:pic>
            <p:nvPicPr>
              <p:cNvPr id="106" name="墨迹 105"/>
            </p:nvPicPr>
            <p:blipFill>
              <a:blip r:embed="rId204"/>
            </p:blipFill>
            <p:spPr>
              <a:xfrm>
                <a:off x="3335866" y="6433604"/>
                <a:ext cx="121356" cy="222067"/>
              </a:xfrm>
              <a:prstGeom prst="rect"/>
            </p:spPr>
          </p:pic>
        </mc:Fallback>
      </mc:AlternateContent>
      <mc:AlternateContent xmlns:mc="http://schemas.openxmlformats.org/markup-compatibility/2006" xmlns:p14="http://schemas.microsoft.com/office/powerpoint/2010/main">
        <mc:Choice Requires="p14">
          <p:contentPart r:id="rId205" p14:bwMode="auto">
            <p14:nvContentPartPr>
              <p14:cNvPr id="107" name="墨迹 106"/>
              <p14:cNvContentPartPr/>
              <p14:nvPr/>
            </p14:nvContentPartPr>
            <p14:xfrm>
              <a:off x="3443111" y="6374915"/>
              <a:ext cx="11289" cy="463345"/>
            </p14:xfrm>
          </p:contentPart>
        </mc:Choice>
        <mc:Fallback xmlns="">
          <p:pic>
            <p:nvPicPr>
              <p:cNvPr id="107" name="墨迹 106"/>
            </p:nvPicPr>
            <p:blipFill>
              <a:blip r:embed="rId206"/>
            </p:blipFill>
            <p:spPr>
              <a:xfrm>
                <a:off x="3443111" y="6374915"/>
                <a:ext cx="11289" cy="463345"/>
              </a:xfrm>
              <a:prstGeom prst="rect"/>
            </p:spPr>
          </p:pic>
        </mc:Fallback>
      </mc:AlternateContent>
      <mc:AlternateContent xmlns:mc="http://schemas.openxmlformats.org/markup-compatibility/2006" xmlns:p14="http://schemas.microsoft.com/office/powerpoint/2010/main">
        <mc:Choice Requires="p14">
          <p:contentPart r:id="rId207" p14:bwMode="auto">
            <p14:nvContentPartPr>
              <p14:cNvPr id="108" name="墨迹 107"/>
              <p14:cNvContentPartPr/>
              <p14:nvPr/>
            </p14:nvContentPartPr>
            <p14:xfrm>
              <a:off x="3048176" y="6542171"/>
              <a:ext cx="138994" cy="140995"/>
            </p14:xfrm>
          </p:contentPart>
        </mc:Choice>
        <mc:Fallback xmlns="">
          <p:pic>
            <p:nvPicPr>
              <p:cNvPr id="108" name="墨迹 107"/>
            </p:nvPicPr>
            <p:blipFill>
              <a:blip r:embed="rId208"/>
            </p:blipFill>
            <p:spPr>
              <a:xfrm>
                <a:off x="3048176" y="6542171"/>
                <a:ext cx="138994" cy="140995"/>
              </a:xfrm>
              <a:prstGeom prst="rect"/>
            </p:spPr>
          </p:pic>
        </mc:Fallback>
      </mc:AlternateContent>
      <mc:AlternateContent xmlns:mc="http://schemas.openxmlformats.org/markup-compatibility/2006" xmlns:p14="http://schemas.microsoft.com/office/powerpoint/2010/main">
        <mc:Choice Requires="p14">
          <p:contentPart r:id="rId209" p14:bwMode="auto">
            <p14:nvContentPartPr>
              <p14:cNvPr id="109" name="墨迹 108"/>
              <p14:cNvContentPartPr/>
              <p14:nvPr/>
            </p14:nvContentPartPr>
            <p14:xfrm>
              <a:off x="3532893" y="6392716"/>
              <a:ext cx="172684" cy="19739"/>
            </p14:xfrm>
          </p:contentPart>
        </mc:Choice>
        <mc:Fallback xmlns="">
          <p:pic>
            <p:nvPicPr>
              <p:cNvPr id="109" name="墨迹 108"/>
            </p:nvPicPr>
            <p:blipFill>
              <a:blip r:embed="rId210"/>
            </p:blipFill>
            <p:spPr>
              <a:xfrm>
                <a:off x="3532893" y="6392716"/>
                <a:ext cx="172684" cy="19739"/>
              </a:xfrm>
              <a:prstGeom prst="rect"/>
            </p:spPr>
          </p:pic>
        </mc:Fallback>
      </mc:AlternateContent>
      <mc:AlternateContent xmlns:mc="http://schemas.openxmlformats.org/markup-compatibility/2006" xmlns:p14="http://schemas.microsoft.com/office/powerpoint/2010/main">
        <mc:Choice Requires="p14">
          <p:contentPart r:id="rId211" p14:bwMode="auto">
            <p14:nvContentPartPr>
              <p14:cNvPr id="110" name="墨迹 109"/>
              <p14:cNvContentPartPr/>
              <p14:nvPr/>
            </p14:nvContentPartPr>
            <p14:xfrm>
              <a:off x="3612444" y="6319046"/>
              <a:ext cx="22578" cy="141347"/>
            </p14:xfrm>
          </p:contentPart>
        </mc:Choice>
        <mc:Fallback xmlns="">
          <p:pic>
            <p:nvPicPr>
              <p:cNvPr id="110" name="墨迹 109"/>
            </p:nvPicPr>
            <p:blipFill>
              <a:blip r:embed="rId212"/>
            </p:blipFill>
            <p:spPr>
              <a:xfrm>
                <a:off x="3612444" y="6319046"/>
                <a:ext cx="22578" cy="141347"/>
              </a:xfrm>
              <a:prstGeom prst="rect"/>
            </p:spPr>
          </p:pic>
        </mc:Fallback>
      </mc:AlternateContent>
      <mc:AlternateContent xmlns:mc="http://schemas.openxmlformats.org/markup-compatibility/2006" xmlns:p14="http://schemas.microsoft.com/office/powerpoint/2010/main">
        <mc:Choice Requires="p14">
          <p:contentPart r:id="rId213" p14:bwMode="auto">
            <p14:nvContentPartPr>
              <p14:cNvPr id="111" name="墨迹 110"/>
              <p14:cNvContentPartPr/>
              <p14:nvPr/>
            </p14:nvContentPartPr>
            <p14:xfrm>
              <a:off x="3812116" y="6480133"/>
              <a:ext cx="353484" cy="50758"/>
            </p14:xfrm>
          </p:contentPart>
        </mc:Choice>
        <mc:Fallback xmlns="">
          <p:pic>
            <p:nvPicPr>
              <p:cNvPr id="111" name="墨迹 110"/>
            </p:nvPicPr>
            <p:blipFill>
              <a:blip r:embed="rId214"/>
            </p:blipFill>
            <p:spPr>
              <a:xfrm>
                <a:off x="3812116" y="6480133"/>
                <a:ext cx="353484" cy="50758"/>
              </a:xfrm>
              <a:prstGeom prst="rect"/>
            </p:spPr>
          </p:pic>
        </mc:Fallback>
      </mc:AlternateContent>
      <mc:AlternateContent xmlns:mc="http://schemas.openxmlformats.org/markup-compatibility/2006" xmlns:p14="http://schemas.microsoft.com/office/powerpoint/2010/main">
        <mc:Choice Requires="p14">
          <p:contentPart r:id="rId215" p14:bwMode="auto">
            <p14:nvContentPartPr>
              <p14:cNvPr id="112" name="墨迹 111"/>
              <p14:cNvContentPartPr/>
              <p14:nvPr/>
            </p14:nvContentPartPr>
            <p14:xfrm>
              <a:off x="4058355" y="6395536"/>
              <a:ext cx="11289" cy="11279"/>
            </p14:xfrm>
          </p:contentPart>
        </mc:Choice>
        <mc:Fallback xmlns="">
          <p:pic>
            <p:nvPicPr>
              <p:cNvPr id="112" name="墨迹 111"/>
            </p:nvPicPr>
            <p:blipFill>
              <a:blip r:embed="rId216"/>
            </p:blipFill>
            <p:spPr>
              <a:xfrm>
                <a:off x="4058355" y="6395536"/>
                <a:ext cx="11289" cy="11279"/>
              </a:xfrm>
              <a:prstGeom prst="rect"/>
            </p:spPr>
          </p:pic>
        </mc:Fallback>
      </mc:AlternateContent>
      <mc:AlternateContent xmlns:mc="http://schemas.openxmlformats.org/markup-compatibility/2006" xmlns:p14="http://schemas.microsoft.com/office/powerpoint/2010/main">
        <mc:Choice Requires="p14">
          <p:contentPart r:id="rId217" p14:bwMode="auto">
            <p14:nvContentPartPr>
              <p14:cNvPr id="113" name="墨迹 112"/>
              <p14:cNvContentPartPr/>
              <p14:nvPr/>
            </p14:nvContentPartPr>
            <p14:xfrm>
              <a:off x="3785658" y="6576009"/>
              <a:ext cx="439208" cy="45119"/>
            </p14:xfrm>
          </p:contentPart>
        </mc:Choice>
        <mc:Fallback xmlns="">
          <p:pic>
            <p:nvPicPr>
              <p:cNvPr id="113" name="墨迹 112"/>
            </p:nvPicPr>
            <p:blipFill>
              <a:blip r:embed="rId218"/>
            </p:blipFill>
            <p:spPr>
              <a:xfrm>
                <a:off x="3785658" y="6576009"/>
                <a:ext cx="439208" cy="45119"/>
              </a:xfrm>
              <a:prstGeom prst="rect"/>
            </p:spPr>
          </p:pic>
        </mc:Fallback>
      </mc:AlternateContent>
      <mc:AlternateContent xmlns:mc="http://schemas.openxmlformats.org/markup-compatibility/2006" xmlns:p14="http://schemas.microsoft.com/office/powerpoint/2010/main">
        <mc:Choice Requires="p14">
          <p:contentPart r:id="rId219" p14:bwMode="auto">
            <p14:nvContentPartPr>
              <p14:cNvPr id="114" name="墨迹 113"/>
              <p14:cNvContentPartPr/>
              <p14:nvPr/>
            </p14:nvContentPartPr>
            <p14:xfrm>
              <a:off x="4358922" y="6384256"/>
              <a:ext cx="269522" cy="259431"/>
            </p14:xfrm>
          </p:contentPart>
        </mc:Choice>
        <mc:Fallback xmlns="">
          <p:pic>
            <p:nvPicPr>
              <p:cNvPr id="114" name="墨迹 113"/>
            </p:nvPicPr>
            <p:blipFill>
              <a:blip r:embed="rId220"/>
            </p:blipFill>
            <p:spPr>
              <a:xfrm>
                <a:off x="4358922" y="6384256"/>
                <a:ext cx="269522" cy="259431"/>
              </a:xfrm>
              <a:prstGeom prst="rect"/>
            </p:spPr>
          </p:pic>
        </mc:Fallback>
      </mc:AlternateContent>
      <mc:AlternateContent xmlns:mc="http://schemas.openxmlformats.org/markup-compatibility/2006" xmlns:p14="http://schemas.microsoft.com/office/powerpoint/2010/main">
        <mc:Choice Requires="p14">
          <p:contentPart r:id="rId221" p14:bwMode="auto">
            <p14:nvContentPartPr>
              <p14:cNvPr id="115" name="墨迹 114"/>
              <p14:cNvContentPartPr/>
              <p14:nvPr/>
            </p14:nvContentPartPr>
            <p14:xfrm>
              <a:off x="4617155" y="6437834"/>
              <a:ext cx="299156" cy="209554"/>
            </p14:xfrm>
          </p:contentPart>
        </mc:Choice>
        <mc:Fallback xmlns="">
          <p:pic>
            <p:nvPicPr>
              <p:cNvPr id="115" name="墨迹 114"/>
            </p:nvPicPr>
            <p:blipFill>
              <a:blip r:embed="rId222"/>
            </p:blipFill>
            <p:spPr>
              <a:xfrm>
                <a:off x="4617155" y="6437834"/>
                <a:ext cx="299156" cy="209554"/>
              </a:xfrm>
              <a:prstGeom prst="rect"/>
            </p:spPr>
          </p:pic>
        </mc:Fallback>
      </mc:AlternateContent>
      <mc:AlternateContent xmlns:mc="http://schemas.openxmlformats.org/markup-compatibility/2006" xmlns:p14="http://schemas.microsoft.com/office/powerpoint/2010/main">
        <mc:Choice Requires="p14">
          <p:contentPart r:id="rId223" p14:bwMode="auto">
            <p14:nvContentPartPr>
              <p14:cNvPr id="116" name="墨迹 115"/>
              <p14:cNvContentPartPr/>
              <p14:nvPr/>
            </p14:nvContentPartPr>
            <p14:xfrm>
              <a:off x="4944533" y="6553450"/>
              <a:ext cx="107244" cy="513222"/>
            </p14:xfrm>
          </p:contentPart>
        </mc:Choice>
        <mc:Fallback xmlns="">
          <p:pic>
            <p:nvPicPr>
              <p:cNvPr id="116" name="墨迹 115"/>
            </p:nvPicPr>
            <p:blipFill>
              <a:blip r:embed="rId224"/>
            </p:blipFill>
            <p:spPr>
              <a:xfrm>
                <a:off x="4944533" y="6553450"/>
                <a:ext cx="107244" cy="513222"/>
              </a:xfrm>
              <a:prstGeom prst="rect"/>
            </p:spPr>
          </p:pic>
        </mc:Fallback>
      </mc:AlternateContent>
      <mc:AlternateContent xmlns:mc="http://schemas.openxmlformats.org/markup-compatibility/2006" xmlns:p14="http://schemas.microsoft.com/office/powerpoint/2010/main">
        <mc:Choice Requires="p14">
          <p:contentPart r:id="rId225" p14:bwMode="auto">
            <p14:nvContentPartPr>
              <p14:cNvPr id="117" name="墨迹 116"/>
              <p14:cNvContentPartPr/>
              <p14:nvPr/>
            </p14:nvContentPartPr>
            <p14:xfrm>
              <a:off x="5115983" y="6314992"/>
              <a:ext cx="133349" cy="120022"/>
            </p14:xfrm>
          </p:contentPart>
        </mc:Choice>
        <mc:Fallback xmlns="">
          <p:pic>
            <p:nvPicPr>
              <p:cNvPr id="117" name="墨迹 116"/>
            </p:nvPicPr>
            <p:blipFill>
              <a:blip r:embed="rId226"/>
            </p:blipFill>
            <p:spPr>
              <a:xfrm>
                <a:off x="5115983" y="6314992"/>
                <a:ext cx="133349" cy="120022"/>
              </a:xfrm>
              <a:prstGeom prst="rect"/>
            </p:spPr>
          </p:pic>
        </mc:Fallback>
      </mc:AlternateContent>
      <mc:AlternateContent xmlns:mc="http://schemas.openxmlformats.org/markup-compatibility/2006" xmlns:p14="http://schemas.microsoft.com/office/powerpoint/2010/main">
        <mc:Choice Requires="p14">
          <p:contentPart r:id="rId227" p14:bwMode="auto">
            <p14:nvContentPartPr>
              <p14:cNvPr id="118" name="墨迹 117"/>
              <p14:cNvContentPartPr/>
              <p14:nvPr/>
            </p14:nvContentPartPr>
            <p14:xfrm>
              <a:off x="5243688" y="6322218"/>
              <a:ext cx="141112" cy="11280"/>
            </p14:xfrm>
          </p:contentPart>
        </mc:Choice>
        <mc:Fallback xmlns="">
          <p:pic>
            <p:nvPicPr>
              <p:cNvPr id="118" name="墨迹 117"/>
            </p:nvPicPr>
            <p:blipFill>
              <a:blip r:embed="rId228"/>
            </p:blipFill>
            <p:spPr>
              <a:xfrm>
                <a:off x="5243688" y="6322218"/>
                <a:ext cx="141112" cy="11280"/>
              </a:xfrm>
              <a:prstGeom prst="rect"/>
            </p:spPr>
          </p:pic>
        </mc:Fallback>
      </mc:AlternateContent>
      <mc:AlternateContent xmlns:mc="http://schemas.openxmlformats.org/markup-compatibility/2006" xmlns:p14="http://schemas.microsoft.com/office/powerpoint/2010/main">
        <mc:Choice Requires="p14">
          <p:contentPart r:id="rId229" p14:bwMode="auto">
            <p14:nvContentPartPr>
              <p14:cNvPr id="119" name="墨迹 118"/>
              <p14:cNvContentPartPr/>
              <p14:nvPr/>
            </p14:nvContentPartPr>
            <p14:xfrm>
              <a:off x="5281083" y="6533711"/>
              <a:ext cx="213784" cy="25379"/>
            </p14:xfrm>
          </p:contentPart>
        </mc:Choice>
        <mc:Fallback xmlns="">
          <p:pic>
            <p:nvPicPr>
              <p:cNvPr id="119" name="墨迹 118"/>
            </p:nvPicPr>
            <p:blipFill>
              <a:blip r:embed="rId230"/>
            </p:blipFill>
            <p:spPr>
              <a:xfrm>
                <a:off x="5281083" y="6533711"/>
                <a:ext cx="213784" cy="25379"/>
              </a:xfrm>
              <a:prstGeom prst="rect"/>
            </p:spPr>
          </p:pic>
        </mc:Fallback>
      </mc:AlternateContent>
      <mc:AlternateContent xmlns:mc="http://schemas.openxmlformats.org/markup-compatibility/2006" xmlns:p14="http://schemas.microsoft.com/office/powerpoint/2010/main">
        <mc:Choice Requires="p14">
          <p:contentPart r:id="rId231" p14:bwMode="auto">
            <p14:nvContentPartPr>
              <p14:cNvPr id="120" name="墨迹 119"/>
              <p14:cNvContentPartPr/>
              <p14:nvPr/>
            </p14:nvContentPartPr>
            <p14:xfrm>
              <a:off x="5358518" y="6433604"/>
              <a:ext cx="43215" cy="294680"/>
            </p14:xfrm>
          </p:contentPart>
        </mc:Choice>
        <mc:Fallback xmlns="">
          <p:pic>
            <p:nvPicPr>
              <p:cNvPr id="120" name="墨迹 119"/>
            </p:nvPicPr>
            <p:blipFill>
              <a:blip r:embed="rId232"/>
            </p:blipFill>
            <p:spPr>
              <a:xfrm>
                <a:off x="5358518" y="6433604"/>
                <a:ext cx="43215" cy="294680"/>
              </a:xfrm>
              <a:prstGeom prst="rect"/>
            </p:spPr>
          </p:pic>
        </mc:Fallback>
      </mc:AlternateContent>
      <mc:AlternateContent xmlns:mc="http://schemas.openxmlformats.org/markup-compatibility/2006" xmlns:p14="http://schemas.microsoft.com/office/powerpoint/2010/main">
        <mc:Choice Requires="p14">
          <p:contentPart r:id="rId233" p14:bwMode="auto">
            <p14:nvContentPartPr>
              <p14:cNvPr id="121" name="墨迹 120"/>
              <p14:cNvContentPartPr/>
              <p14:nvPr/>
            </p14:nvContentPartPr>
            <p14:xfrm>
              <a:off x="5593644" y="6429375"/>
              <a:ext cx="45156" cy="203033"/>
            </p14:xfrm>
          </p:contentPart>
        </mc:Choice>
        <mc:Fallback xmlns="">
          <p:pic>
            <p:nvPicPr>
              <p:cNvPr id="121" name="墨迹 120"/>
            </p:nvPicPr>
            <p:blipFill>
              <a:blip r:embed="rId234"/>
            </p:blipFill>
            <p:spPr>
              <a:xfrm>
                <a:off x="5593644" y="6429375"/>
                <a:ext cx="45156" cy="203033"/>
              </a:xfrm>
              <a:prstGeom prst="rect"/>
            </p:spPr>
          </p:pic>
        </mc:Fallback>
      </mc:AlternateContent>
      <mc:AlternateContent xmlns:mc="http://schemas.openxmlformats.org/markup-compatibility/2006" xmlns:p14="http://schemas.microsoft.com/office/powerpoint/2010/main">
        <mc:Choice Requires="p14">
          <p:contentPart r:id="rId235" p14:bwMode="auto">
            <p14:nvContentPartPr>
              <p14:cNvPr id="122" name="墨迹 121"/>
              <p14:cNvContentPartPr/>
              <p14:nvPr/>
            </p14:nvContentPartPr>
            <p14:xfrm>
              <a:off x="5610577" y="6480133"/>
              <a:ext cx="107245" cy="56398"/>
            </p14:xfrm>
          </p:contentPart>
        </mc:Choice>
        <mc:Fallback xmlns="">
          <p:pic>
            <p:nvPicPr>
              <p:cNvPr id="122" name="墨迹 121"/>
            </p:nvPicPr>
            <p:blipFill>
              <a:blip r:embed="rId236"/>
            </p:blipFill>
            <p:spPr>
              <a:xfrm>
                <a:off x="5610577" y="6480133"/>
                <a:ext cx="107245" cy="56398"/>
              </a:xfrm>
              <a:prstGeom prst="rect"/>
            </p:spPr>
          </p:pic>
        </mc:Fallback>
      </mc:AlternateContent>
      <mc:AlternateContent xmlns:mc="http://schemas.openxmlformats.org/markup-compatibility/2006" xmlns:p14="http://schemas.microsoft.com/office/powerpoint/2010/main">
        <mc:Choice Requires="p14">
          <p:contentPart r:id="rId237" p14:bwMode="auto">
            <p14:nvContentPartPr>
              <p14:cNvPr id="123" name="墨迹 122"/>
              <p14:cNvContentPartPr/>
              <p14:nvPr/>
            </p14:nvContentPartPr>
            <p14:xfrm>
              <a:off x="5669844" y="6315873"/>
              <a:ext cx="59266" cy="513927"/>
            </p14:xfrm>
          </p:contentPart>
        </mc:Choice>
        <mc:Fallback xmlns="">
          <p:pic>
            <p:nvPicPr>
              <p:cNvPr id="123" name="墨迹 122"/>
            </p:nvPicPr>
            <p:blipFill>
              <a:blip r:embed="rId238"/>
            </p:blipFill>
            <p:spPr>
              <a:xfrm>
                <a:off x="5669844" y="6315873"/>
                <a:ext cx="59266" cy="513927"/>
              </a:xfrm>
              <a:prstGeom prst="rect"/>
            </p:spPr>
          </p:pic>
        </mc:Fallback>
      </mc:AlternateContent>
      <mc:AlternateContent xmlns:mc="http://schemas.openxmlformats.org/markup-compatibility/2006" xmlns:p14="http://schemas.microsoft.com/office/powerpoint/2010/main">
        <mc:Choice Requires="p14">
          <p:contentPart r:id="rId239" p14:bwMode="auto">
            <p14:nvContentPartPr>
              <p14:cNvPr id="124" name="墨迹 123"/>
              <p14:cNvContentPartPr/>
              <p14:nvPr/>
            </p14:nvContentPartPr>
            <p14:xfrm>
              <a:off x="5734755" y="6561381"/>
              <a:ext cx="344312" cy="172543"/>
            </p14:xfrm>
          </p:contentPart>
        </mc:Choice>
        <mc:Fallback xmlns="">
          <p:pic>
            <p:nvPicPr>
              <p:cNvPr id="124" name="墨迹 123"/>
            </p:nvPicPr>
            <p:blipFill>
              <a:blip r:embed="rId240"/>
            </p:blipFill>
            <p:spPr>
              <a:xfrm>
                <a:off x="5734755" y="6561381"/>
                <a:ext cx="344312" cy="172543"/>
              </a:xfrm>
              <a:prstGeom prst="rect"/>
            </p:spPr>
          </p:pic>
        </mc:Fallback>
      </mc:AlternateContent>
      <mc:AlternateContent xmlns:mc="http://schemas.openxmlformats.org/markup-compatibility/2006" xmlns:p14="http://schemas.microsoft.com/office/powerpoint/2010/main">
        <mc:Choice Requires="p14">
          <p:contentPart r:id="rId241" p14:bwMode="auto">
            <p14:nvContentPartPr>
              <p14:cNvPr id="125" name="墨迹 124"/>
              <p14:cNvContentPartPr/>
              <p14:nvPr/>
            </p14:nvContentPartPr>
            <p14:xfrm>
              <a:off x="4152547" y="6378616"/>
              <a:ext cx="125941" cy="115616"/>
            </p14:xfrm>
          </p:contentPart>
        </mc:Choice>
        <mc:Fallback xmlns="">
          <p:pic>
            <p:nvPicPr>
              <p:cNvPr id="125" name="墨迹 124"/>
            </p:nvPicPr>
            <p:blipFill>
              <a:blip r:embed="rId242"/>
            </p:blipFill>
            <p:spPr>
              <a:xfrm>
                <a:off x="4152547" y="6378616"/>
                <a:ext cx="125941" cy="115616"/>
              </a:xfrm>
              <a:prstGeom prst="rect"/>
            </p:spPr>
          </p:pic>
        </mc:Fallback>
      </mc:AlternateContent>
      <mc:AlternateContent xmlns:mc="http://schemas.openxmlformats.org/markup-compatibility/2006" xmlns:p14="http://schemas.microsoft.com/office/powerpoint/2010/main">
        <mc:Choice Requires="p14">
          <p:contentPart r:id="rId243" p14:bwMode="auto">
            <p14:nvContentPartPr>
              <p14:cNvPr id="126" name="墨迹 125"/>
              <p14:cNvContentPartPr/>
              <p14:nvPr/>
            </p14:nvContentPartPr>
            <p14:xfrm>
              <a:off x="3815644" y="6635932"/>
              <a:ext cx="101600" cy="131831"/>
            </p14:xfrm>
          </p:contentPart>
        </mc:Choice>
        <mc:Fallback xmlns="">
          <p:pic>
            <p:nvPicPr>
              <p:cNvPr id="126" name="墨迹 125"/>
            </p:nvPicPr>
            <p:blipFill>
              <a:blip r:embed="rId244"/>
            </p:blipFill>
            <p:spPr>
              <a:xfrm>
                <a:off x="3815644" y="6635932"/>
                <a:ext cx="101600" cy="131831"/>
              </a:xfrm>
              <a:prstGeom prst="rect"/>
            </p:spPr>
          </p:pic>
        </mc:Fallback>
      </mc:AlternateContent>
      <mc:AlternateContent xmlns:mc="http://schemas.openxmlformats.org/markup-compatibility/2006" xmlns:p14="http://schemas.microsoft.com/office/powerpoint/2010/main">
        <mc:Choice Requires="p14">
          <p:contentPart r:id="rId245" p14:bwMode="auto">
            <p14:nvContentPartPr>
              <p14:cNvPr id="127" name="墨迹 126"/>
              <p14:cNvContentPartPr/>
              <p14:nvPr/>
            </p14:nvContentPartPr>
            <p14:xfrm>
              <a:off x="7682088" y="750093"/>
              <a:ext cx="8467" cy="50758"/>
            </p14:xfrm>
          </p:contentPart>
        </mc:Choice>
        <mc:Fallback xmlns="">
          <p:pic>
            <p:nvPicPr>
              <p:cNvPr id="127" name="墨迹 126"/>
            </p:nvPicPr>
            <p:blipFill>
              <a:blip r:embed="rId246"/>
            </p:blipFill>
            <p:spPr>
              <a:xfrm>
                <a:off x="7682088" y="750093"/>
                <a:ext cx="8467" cy="50758"/>
              </a:xfrm>
              <a:prstGeom prst="rect"/>
            </p:spPr>
          </p:pic>
        </mc:Fallback>
      </mc:AlternateContent>
      <mc:AlternateContent xmlns:mc="http://schemas.openxmlformats.org/markup-compatibility/2006" xmlns:p14="http://schemas.microsoft.com/office/powerpoint/2010/main">
        <mc:Choice Requires="p14">
          <p:contentPart r:id="rId247" p14:bwMode="auto">
            <p14:nvContentPartPr>
              <p14:cNvPr id="128" name="墨迹 127"/>
              <p14:cNvContentPartPr/>
              <p14:nvPr/>
            </p14:nvContentPartPr>
            <p14:xfrm>
              <a:off x="1416755" y="1178718"/>
              <a:ext cx="1098726" cy="513222"/>
            </p14:xfrm>
          </p:contentPart>
        </mc:Choice>
        <mc:Fallback xmlns="">
          <p:pic>
            <p:nvPicPr>
              <p:cNvPr id="128" name="墨迹 127"/>
            </p:nvPicPr>
            <p:blipFill>
              <a:blip r:embed="rId248"/>
            </p:blipFill>
            <p:spPr>
              <a:xfrm>
                <a:off x="1416755" y="1178718"/>
                <a:ext cx="1098726" cy="513222"/>
              </a:xfrm>
              <a:prstGeom prst="rect"/>
            </p:spPr>
          </p:pic>
        </mc:Fallback>
      </mc:AlternateContent>
      <mc:AlternateContent xmlns:mc="http://schemas.openxmlformats.org/markup-compatibility/2006" xmlns:p14="http://schemas.microsoft.com/office/powerpoint/2010/main">
        <mc:Choice Requires="p14">
          <p:contentPart r:id="rId249" p14:bwMode="auto">
            <p14:nvContentPartPr>
              <p14:cNvPr id="129" name="墨迹 128"/>
              <p14:cNvContentPartPr/>
              <p14:nvPr/>
            </p14:nvContentPartPr>
            <p14:xfrm>
              <a:off x="1815041" y="2047248"/>
              <a:ext cx="367242" cy="33839"/>
            </p14:xfrm>
          </p:contentPart>
        </mc:Choice>
        <mc:Fallback xmlns="">
          <p:pic>
            <p:nvPicPr>
              <p:cNvPr id="129" name="墨迹 128"/>
            </p:nvPicPr>
            <p:blipFill>
              <a:blip r:embed="rId250"/>
            </p:blipFill>
            <p:spPr>
              <a:xfrm>
                <a:off x="1815041" y="2047248"/>
                <a:ext cx="367242" cy="33839"/>
              </a:xfrm>
              <a:prstGeom prst="rect"/>
            </p:spPr>
          </p:pic>
        </mc:Fallback>
      </mc:AlternateContent>
      <mc:AlternateContent xmlns:mc="http://schemas.openxmlformats.org/markup-compatibility/2006" xmlns:p14="http://schemas.microsoft.com/office/powerpoint/2010/main">
        <mc:Choice Requires="p14">
          <p:contentPart r:id="rId251" p14:bwMode="auto">
            <p14:nvContentPartPr>
              <p14:cNvPr id="130" name="墨迹 129"/>
              <p14:cNvContentPartPr/>
              <p14:nvPr/>
            </p14:nvContentPartPr>
            <p14:xfrm>
              <a:off x="1818393" y="2439214"/>
              <a:ext cx="312384" cy="70498"/>
            </p14:xfrm>
          </p:contentPart>
        </mc:Choice>
        <mc:Fallback xmlns="">
          <p:pic>
            <p:nvPicPr>
              <p:cNvPr id="130" name="墨迹 129"/>
            </p:nvPicPr>
            <p:blipFill>
              <a:blip r:embed="rId252"/>
            </p:blipFill>
            <p:spPr>
              <a:xfrm>
                <a:off x="1818393" y="2439214"/>
                <a:ext cx="312384" cy="70498"/>
              </a:xfrm>
              <a:prstGeom prst="rect"/>
            </p:spPr>
          </p:pic>
        </mc:Fallback>
      </mc:AlternateContent>
      <mc:AlternateContent xmlns:mc="http://schemas.openxmlformats.org/markup-compatibility/2006" xmlns:p14="http://schemas.microsoft.com/office/powerpoint/2010/main">
        <mc:Choice Requires="p14">
          <p:contentPart r:id="rId253" p14:bwMode="auto">
            <p14:nvContentPartPr>
              <p14:cNvPr id="131" name="墨迹 130"/>
              <p14:cNvContentPartPr/>
              <p14:nvPr/>
            </p14:nvContentPartPr>
            <p14:xfrm>
              <a:off x="3131255" y="2398326"/>
              <a:ext cx="152400" cy="195983"/>
            </p14:xfrm>
          </p:contentPart>
        </mc:Choice>
        <mc:Fallback xmlns="">
          <p:pic>
            <p:nvPicPr>
              <p:cNvPr id="131" name="墨迹 130"/>
            </p:nvPicPr>
            <p:blipFill>
              <a:blip r:embed="rId254"/>
            </p:blipFill>
            <p:spPr>
              <a:xfrm>
                <a:off x="3131255" y="2398326"/>
                <a:ext cx="152400" cy="195983"/>
              </a:xfrm>
              <a:prstGeom prst="rect"/>
            </p:spPr>
          </p:pic>
        </mc:Fallback>
      </mc:AlternateContent>
      <mc:AlternateContent xmlns:mc="http://schemas.openxmlformats.org/markup-compatibility/2006" xmlns:p14="http://schemas.microsoft.com/office/powerpoint/2010/main">
        <mc:Choice Requires="p14">
          <p:contentPart r:id="rId255" p14:bwMode="auto">
            <p14:nvContentPartPr>
              <p14:cNvPr id="132" name="墨迹 131"/>
              <p14:cNvContentPartPr/>
              <p14:nvPr/>
            </p14:nvContentPartPr>
            <p14:xfrm>
              <a:off x="3109030" y="2588669"/>
              <a:ext cx="232481" cy="77547"/>
            </p14:xfrm>
          </p:contentPart>
        </mc:Choice>
        <mc:Fallback xmlns="">
          <p:pic>
            <p:nvPicPr>
              <p:cNvPr id="132" name="墨迹 131"/>
            </p:nvPicPr>
            <p:blipFill>
              <a:blip r:embed="rId256"/>
            </p:blipFill>
            <p:spPr>
              <a:xfrm>
                <a:off x="3109030" y="2588669"/>
                <a:ext cx="232481" cy="77547"/>
              </a:xfrm>
              <a:prstGeom prst="rect"/>
            </p:spPr>
          </p:pic>
        </mc:Fallback>
      </mc:AlternateContent>
      <mc:AlternateContent xmlns:mc="http://schemas.openxmlformats.org/markup-compatibility/2006" xmlns:p14="http://schemas.microsoft.com/office/powerpoint/2010/main">
        <mc:Choice Requires="p14">
          <p:contentPart r:id="rId257" p14:bwMode="auto">
            <p14:nvContentPartPr>
              <p14:cNvPr id="133" name="墨迹 132"/>
              <p14:cNvContentPartPr/>
              <p14:nvPr/>
            </p14:nvContentPartPr>
            <p14:xfrm>
              <a:off x="3330222" y="2391276"/>
              <a:ext cx="14993" cy="221538"/>
            </p14:xfrm>
          </p:contentPart>
        </mc:Choice>
        <mc:Fallback xmlns="">
          <p:pic>
            <p:nvPicPr>
              <p:cNvPr id="133" name="墨迹 132"/>
            </p:nvPicPr>
            <p:blipFill>
              <a:blip r:embed="rId258"/>
            </p:blipFill>
            <p:spPr>
              <a:xfrm>
                <a:off x="3330222" y="2391276"/>
                <a:ext cx="14993" cy="221538"/>
              </a:xfrm>
              <a:prstGeom prst="rect"/>
            </p:spPr>
          </p:pic>
        </mc:Fallback>
      </mc:AlternateContent>
      <mc:AlternateContent xmlns:mc="http://schemas.openxmlformats.org/markup-compatibility/2006" xmlns:p14="http://schemas.microsoft.com/office/powerpoint/2010/main">
        <mc:Choice Requires="p14">
          <p:contentPart r:id="rId259" p14:bwMode="auto">
            <p14:nvContentPartPr>
              <p14:cNvPr id="134" name="墨迹 133"/>
              <p14:cNvContentPartPr/>
              <p14:nvPr/>
            </p14:nvContentPartPr>
            <p14:xfrm>
              <a:off x="3426177" y="2331353"/>
              <a:ext cx="39511" cy="40183"/>
            </p14:xfrm>
          </p:contentPart>
        </mc:Choice>
        <mc:Fallback xmlns="">
          <p:pic>
            <p:nvPicPr>
              <p:cNvPr id="134" name="墨迹 133"/>
            </p:nvPicPr>
            <p:blipFill>
              <a:blip r:embed="rId260"/>
            </p:blipFill>
            <p:spPr>
              <a:xfrm>
                <a:off x="3426177" y="2331353"/>
                <a:ext cx="39511" cy="40183"/>
              </a:xfrm>
              <a:prstGeom prst="rect"/>
            </p:spPr>
          </p:pic>
        </mc:Fallback>
      </mc:AlternateContent>
      <mc:AlternateContent xmlns:mc="http://schemas.openxmlformats.org/markup-compatibility/2006" xmlns:p14="http://schemas.microsoft.com/office/powerpoint/2010/main">
        <mc:Choice Requires="p14">
          <p:contentPart r:id="rId261" p14:bwMode="auto">
            <p14:nvContentPartPr>
              <p14:cNvPr id="135" name="墨迹 134"/>
              <p14:cNvContentPartPr/>
              <p14:nvPr/>
            </p14:nvContentPartPr>
            <p14:xfrm>
              <a:off x="3429000" y="2354617"/>
              <a:ext cx="105017" cy="59958"/>
            </p14:xfrm>
          </p:contentPart>
        </mc:Choice>
        <mc:Fallback xmlns="">
          <p:pic>
            <p:nvPicPr>
              <p:cNvPr id="135" name="墨迹 134"/>
            </p:nvPicPr>
            <p:blipFill>
              <a:blip r:embed="rId126"/>
            </p:blipFill>
            <p:spPr>
              <a:xfrm>
                <a:off x="3429000" y="2354617"/>
                <a:ext cx="105017" cy="59958"/>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6" name="墨迹 135"/>
              <p14:cNvContentPartPr/>
              <p14:nvPr/>
            </p14:nvContentPartPr>
            <p14:xfrm>
              <a:off x="3437466" y="2323598"/>
              <a:ext cx="45156" cy="11280"/>
            </p14:xfrm>
          </p:contentPart>
        </mc:Choice>
        <mc:Fallback xmlns="">
          <p:pic>
            <p:nvPicPr>
              <p:cNvPr id="136" name="墨迹 135"/>
            </p:nvPicPr>
            <p:blipFill>
              <a:blip r:embed="rId263"/>
            </p:blipFill>
            <p:spPr>
              <a:xfrm>
                <a:off x="3437466" y="2323598"/>
                <a:ext cx="45156" cy="11280"/>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7" name="墨迹 136"/>
              <p14:cNvContentPartPr/>
              <p14:nvPr/>
            </p14:nvContentPartPr>
            <p14:xfrm>
              <a:off x="3375377" y="2288173"/>
              <a:ext cx="91723" cy="351254"/>
            </p14:xfrm>
          </p:contentPart>
        </mc:Choice>
        <mc:Fallback xmlns="">
          <p:pic>
            <p:nvPicPr>
              <p:cNvPr id="137" name="墨迹 136"/>
            </p:nvPicPr>
            <p:blipFill>
              <a:blip r:embed="rId265"/>
            </p:blipFill>
            <p:spPr>
              <a:xfrm>
                <a:off x="3375377" y="2288173"/>
                <a:ext cx="91723" cy="351254"/>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8" name="墨迹 137"/>
              <p14:cNvContentPartPr/>
              <p14:nvPr/>
            </p14:nvContentPartPr>
            <p14:xfrm>
              <a:off x="3392311" y="2391276"/>
              <a:ext cx="158044" cy="205853"/>
            </p14:xfrm>
          </p:contentPart>
        </mc:Choice>
        <mc:Fallback xmlns="">
          <p:pic>
            <p:nvPicPr>
              <p:cNvPr id="138" name="墨迹 137"/>
            </p:nvPicPr>
            <p:blipFill>
              <a:blip r:embed="rId267"/>
            </p:blipFill>
            <p:spPr>
              <a:xfrm>
                <a:off x="3392311" y="2391276"/>
                <a:ext cx="158044" cy="205853"/>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9" name="墨迹 138"/>
              <p14:cNvContentPartPr/>
              <p14:nvPr/>
            </p14:nvContentPartPr>
            <p14:xfrm>
              <a:off x="3426177" y="2492792"/>
              <a:ext cx="201260" cy="146635"/>
            </p14:xfrm>
          </p:contentPart>
        </mc:Choice>
        <mc:Fallback xmlns="">
          <p:pic>
            <p:nvPicPr>
              <p:cNvPr id="139" name="墨迹 138"/>
            </p:nvPicPr>
            <p:blipFill>
              <a:blip r:embed="rId269"/>
            </p:blipFill>
            <p:spPr>
              <a:xfrm>
                <a:off x="3426177" y="2492792"/>
                <a:ext cx="201260" cy="146635"/>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40" name="墨迹 139"/>
              <p14:cNvContentPartPr/>
              <p14:nvPr/>
            </p14:nvContentPartPr>
            <p14:xfrm>
              <a:off x="3505905" y="2512003"/>
              <a:ext cx="89606" cy="40007"/>
            </p14:xfrm>
          </p:contentPart>
        </mc:Choice>
        <mc:Fallback xmlns="">
          <p:pic>
            <p:nvPicPr>
              <p:cNvPr id="140" name="墨迹 139"/>
            </p:nvPicPr>
            <p:blipFill>
              <a:blip r:embed="rId271"/>
            </p:blipFill>
            <p:spPr>
              <a:xfrm>
                <a:off x="3505905" y="2512003"/>
                <a:ext cx="89606" cy="40007"/>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41" name="墨迹 140"/>
              <p14:cNvContentPartPr/>
              <p14:nvPr/>
            </p14:nvContentPartPr>
            <p14:xfrm>
              <a:off x="3403600" y="3690369"/>
              <a:ext cx="917222" cy="98168"/>
            </p14:xfrm>
          </p:contentPart>
        </mc:Choice>
        <mc:Fallback xmlns="">
          <p:pic>
            <p:nvPicPr>
              <p:cNvPr id="141" name="墨迹 140"/>
            </p:nvPicPr>
            <p:blipFill>
              <a:blip r:embed="rId273"/>
            </p:blipFill>
            <p:spPr>
              <a:xfrm>
                <a:off x="3403600" y="3690369"/>
                <a:ext cx="917222" cy="98168"/>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42" name="墨迹 141"/>
              <p14:cNvContentPartPr/>
              <p14:nvPr/>
            </p14:nvContentPartPr>
            <p14:xfrm>
              <a:off x="5531555" y="4467076"/>
              <a:ext cx="11289" cy="369054"/>
            </p14:xfrm>
          </p:contentPart>
        </mc:Choice>
        <mc:Fallback xmlns="">
          <p:pic>
            <p:nvPicPr>
              <p:cNvPr id="142" name="墨迹 141"/>
            </p:nvPicPr>
            <p:blipFill>
              <a:blip r:embed="rId275"/>
            </p:blipFill>
            <p:spPr>
              <a:xfrm>
                <a:off x="5531555" y="4467076"/>
                <a:ext cx="11289" cy="369054"/>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3" name="墨迹 142"/>
              <p14:cNvContentPartPr/>
              <p14:nvPr/>
            </p14:nvContentPartPr>
            <p14:xfrm>
              <a:off x="5426427" y="4652837"/>
              <a:ext cx="220839" cy="197393"/>
            </p14:xfrm>
          </p:contentPart>
        </mc:Choice>
        <mc:Fallback xmlns="">
          <p:pic>
            <p:nvPicPr>
              <p:cNvPr id="143" name="墨迹 142"/>
            </p:nvPicPr>
            <p:blipFill>
              <a:blip r:embed="rId277"/>
            </p:blipFill>
            <p:spPr>
              <a:xfrm>
                <a:off x="5426427" y="4652837"/>
                <a:ext cx="220839" cy="197393"/>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4" name="墨迹 143"/>
              <p14:cNvContentPartPr/>
              <p14:nvPr/>
            </p14:nvContentPartPr>
            <p14:xfrm>
              <a:off x="5683955" y="4523121"/>
              <a:ext cx="115712" cy="150336"/>
            </p14:xfrm>
          </p:contentPart>
        </mc:Choice>
        <mc:Fallback xmlns="">
          <p:pic>
            <p:nvPicPr>
              <p:cNvPr id="144" name="墨迹 143"/>
            </p:nvPicPr>
            <p:blipFill>
              <a:blip r:embed="rId279"/>
            </p:blipFill>
            <p:spPr>
              <a:xfrm>
                <a:off x="5683955" y="4523121"/>
                <a:ext cx="115712" cy="150336"/>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5" name="墨迹 144"/>
              <p14:cNvContentPartPr/>
              <p14:nvPr/>
            </p14:nvContentPartPr>
            <p14:xfrm>
              <a:off x="5743222" y="4534401"/>
              <a:ext cx="25400" cy="296089"/>
            </p14:xfrm>
          </p:contentPart>
        </mc:Choice>
        <mc:Fallback xmlns="">
          <p:pic>
            <p:nvPicPr>
              <p:cNvPr id="145" name="墨迹 144"/>
            </p:nvPicPr>
            <p:blipFill>
              <a:blip r:embed="rId281"/>
            </p:blipFill>
            <p:spPr>
              <a:xfrm>
                <a:off x="5743222" y="4534401"/>
                <a:ext cx="25400" cy="296089"/>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6" name="墨迹 145"/>
              <p14:cNvContentPartPr/>
              <p14:nvPr/>
            </p14:nvContentPartPr>
            <p14:xfrm>
              <a:off x="7500408" y="4700775"/>
              <a:ext cx="139347" cy="25379"/>
            </p14:xfrm>
          </p:contentPart>
        </mc:Choice>
        <mc:Fallback xmlns="">
          <p:pic>
            <p:nvPicPr>
              <p:cNvPr id="146" name="墨迹 145"/>
            </p:nvPicPr>
            <p:blipFill>
              <a:blip r:embed="rId283"/>
            </p:blipFill>
            <p:spPr>
              <a:xfrm>
                <a:off x="7500408" y="4700775"/>
                <a:ext cx="139347" cy="25379"/>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7" name="墨迹 146"/>
              <p14:cNvContentPartPr/>
              <p14:nvPr/>
            </p14:nvContentPartPr>
            <p14:xfrm>
              <a:off x="7557911" y="4601021"/>
              <a:ext cx="33866" cy="215370"/>
            </p14:xfrm>
          </p:contentPart>
        </mc:Choice>
        <mc:Fallback xmlns="">
          <p:pic>
            <p:nvPicPr>
              <p:cNvPr id="147" name="墨迹 146"/>
            </p:nvPicPr>
            <p:blipFill>
              <a:blip r:embed="rId285"/>
            </p:blipFill>
            <p:spPr>
              <a:xfrm>
                <a:off x="7557911" y="4601021"/>
                <a:ext cx="33866" cy="215370"/>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8" name="墨迹 147"/>
              <p14:cNvContentPartPr/>
              <p14:nvPr/>
            </p14:nvContentPartPr>
            <p14:xfrm>
              <a:off x="7611533" y="4506202"/>
              <a:ext cx="132644" cy="262955"/>
            </p14:xfrm>
          </p:contentPart>
        </mc:Choice>
        <mc:Fallback xmlns="">
          <p:pic>
            <p:nvPicPr>
              <p:cNvPr id="148" name="墨迹 147"/>
            </p:nvPicPr>
            <p:blipFill>
              <a:blip r:embed="rId287"/>
            </p:blipFill>
            <p:spPr>
              <a:xfrm>
                <a:off x="7611533" y="4506202"/>
                <a:ext cx="132644" cy="262955"/>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9" name="墨迹 148"/>
              <p14:cNvContentPartPr/>
              <p14:nvPr/>
            </p14:nvContentPartPr>
            <p14:xfrm>
              <a:off x="2067983" y="4838950"/>
              <a:ext cx="150283" cy="28199"/>
            </p14:xfrm>
          </p:contentPart>
        </mc:Choice>
        <mc:Fallback xmlns="">
          <p:pic>
            <p:nvPicPr>
              <p:cNvPr id="149" name="墨迹 148"/>
            </p:nvPicPr>
            <p:blipFill>
              <a:blip r:embed="rId289"/>
            </p:blipFill>
            <p:spPr>
              <a:xfrm>
                <a:off x="2067983" y="4838950"/>
                <a:ext cx="150283" cy="28199"/>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50" name="墨迹 149"/>
              <p14:cNvContentPartPr/>
              <p14:nvPr/>
            </p14:nvContentPartPr>
            <p14:xfrm>
              <a:off x="2112433" y="4796123"/>
              <a:ext cx="21167" cy="172543"/>
            </p14:xfrm>
          </p:contentPart>
        </mc:Choice>
        <mc:Fallback xmlns="">
          <p:pic>
            <p:nvPicPr>
              <p:cNvPr id="150" name="墨迹 149"/>
            </p:nvPicPr>
            <p:blipFill>
              <a:blip r:embed="rId291"/>
            </p:blipFill>
            <p:spPr>
              <a:xfrm>
                <a:off x="2112433" y="4796123"/>
                <a:ext cx="21167" cy="172543"/>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51" name="墨迹 150"/>
              <p14:cNvContentPartPr/>
              <p14:nvPr/>
            </p14:nvContentPartPr>
            <p14:xfrm>
              <a:off x="2218266" y="4754353"/>
              <a:ext cx="99307" cy="259431"/>
            </p14:xfrm>
          </p:contentPart>
        </mc:Choice>
        <mc:Fallback xmlns="">
          <p:pic>
            <p:nvPicPr>
              <p:cNvPr id="151" name="墨迹 150"/>
            </p:nvPicPr>
            <p:blipFill>
              <a:blip r:embed="rId293"/>
            </p:blipFill>
            <p:spPr>
              <a:xfrm>
                <a:off x="2218266" y="4754353"/>
                <a:ext cx="99307" cy="259431"/>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52" name="墨迹 151"/>
              <p14:cNvContentPartPr/>
              <p14:nvPr/>
            </p14:nvContentPartPr>
            <p14:xfrm>
              <a:off x="2404533" y="4478179"/>
              <a:ext cx="28222" cy="470748"/>
            </p14:xfrm>
          </p:contentPart>
        </mc:Choice>
        <mc:Fallback xmlns="">
          <p:pic>
            <p:nvPicPr>
              <p:cNvPr id="152" name="墨迹 151"/>
            </p:nvPicPr>
            <p:blipFill>
              <a:blip r:embed="rId295"/>
            </p:blipFill>
            <p:spPr>
              <a:xfrm>
                <a:off x="2404533" y="4478179"/>
                <a:ext cx="28222" cy="470748"/>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3" name="墨迹 152"/>
              <p14:cNvContentPartPr/>
              <p14:nvPr/>
            </p14:nvContentPartPr>
            <p14:xfrm>
              <a:off x="2311400" y="4500562"/>
              <a:ext cx="87488" cy="93057"/>
            </p14:xfrm>
          </p:contentPart>
        </mc:Choice>
        <mc:Fallback xmlns="">
          <p:pic>
            <p:nvPicPr>
              <p:cNvPr id="153" name="墨迹 152"/>
            </p:nvPicPr>
            <p:blipFill>
              <a:blip r:embed="rId297"/>
            </p:blipFill>
            <p:spPr>
              <a:xfrm>
                <a:off x="2311400" y="4500562"/>
                <a:ext cx="87488" cy="93057"/>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4" name="墨迹 153"/>
              <p14:cNvContentPartPr/>
              <p14:nvPr/>
            </p14:nvContentPartPr>
            <p14:xfrm>
              <a:off x="2398888" y="4517481"/>
              <a:ext cx="64912" cy="62038"/>
            </p14:xfrm>
          </p:contentPart>
        </mc:Choice>
        <mc:Fallback xmlns="">
          <p:pic>
            <p:nvPicPr>
              <p:cNvPr id="154" name="墨迹 153"/>
            </p:nvPicPr>
            <p:blipFill>
              <a:blip r:embed="rId299"/>
            </p:blipFill>
            <p:spPr>
              <a:xfrm>
                <a:off x="2398888" y="4517481"/>
                <a:ext cx="64912" cy="62038"/>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5" name="墨迹 154"/>
              <p14:cNvContentPartPr/>
              <p14:nvPr/>
            </p14:nvContentPartPr>
            <p14:xfrm>
              <a:off x="2520244" y="4517481"/>
              <a:ext cx="110067" cy="327109"/>
            </p14:xfrm>
          </p:contentPart>
        </mc:Choice>
        <mc:Fallback xmlns="">
          <p:pic>
            <p:nvPicPr>
              <p:cNvPr id="155" name="墨迹 154"/>
            </p:nvPicPr>
            <p:blipFill>
              <a:blip r:embed="rId301"/>
            </p:blipFill>
            <p:spPr>
              <a:xfrm>
                <a:off x="2520244" y="4517481"/>
                <a:ext cx="110067" cy="327109"/>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6" name="墨迹 155"/>
              <p14:cNvContentPartPr/>
              <p14:nvPr/>
            </p14:nvContentPartPr>
            <p14:xfrm>
              <a:off x="2723444" y="4525941"/>
              <a:ext cx="110067" cy="205853"/>
            </p14:xfrm>
          </p:contentPart>
        </mc:Choice>
        <mc:Fallback xmlns="">
          <p:pic>
            <p:nvPicPr>
              <p:cNvPr id="156" name="墨迹 155"/>
            </p:nvPicPr>
            <p:blipFill>
              <a:blip r:embed="rId303"/>
            </p:blipFill>
            <p:spPr>
              <a:xfrm>
                <a:off x="2723444" y="4525941"/>
                <a:ext cx="110067" cy="205853"/>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7" name="墨迹 156"/>
              <p14:cNvContentPartPr/>
              <p14:nvPr/>
            </p14:nvContentPartPr>
            <p14:xfrm>
              <a:off x="2701572" y="4559604"/>
              <a:ext cx="134761" cy="143991"/>
            </p14:xfrm>
          </p:contentPart>
        </mc:Choice>
        <mc:Fallback xmlns="">
          <p:pic>
            <p:nvPicPr>
              <p:cNvPr id="157" name="墨迹 156"/>
            </p:nvPicPr>
            <p:blipFill>
              <a:blip r:embed="rId305"/>
            </p:blipFill>
            <p:spPr>
              <a:xfrm>
                <a:off x="2701572" y="4559604"/>
                <a:ext cx="134761" cy="143991"/>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8" name="墨迹 157"/>
              <p14:cNvContentPartPr/>
              <p14:nvPr/>
            </p14:nvContentPartPr>
            <p14:xfrm>
              <a:off x="2918177" y="4504087"/>
              <a:ext cx="118534" cy="143110"/>
            </p14:xfrm>
          </p:contentPart>
        </mc:Choice>
        <mc:Fallback xmlns="">
          <p:pic>
            <p:nvPicPr>
              <p:cNvPr id="158" name="墨迹 157"/>
            </p:nvPicPr>
            <p:blipFill>
              <a:blip r:embed="rId307"/>
            </p:blipFill>
            <p:spPr>
              <a:xfrm>
                <a:off x="2918177" y="4504087"/>
                <a:ext cx="118534" cy="143110"/>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9" name="墨迹 158"/>
              <p14:cNvContentPartPr/>
              <p14:nvPr/>
            </p14:nvContentPartPr>
            <p14:xfrm>
              <a:off x="2943577" y="4506202"/>
              <a:ext cx="87489" cy="265070"/>
            </p14:xfrm>
          </p:contentPart>
        </mc:Choice>
        <mc:Fallback xmlns="">
          <p:pic>
            <p:nvPicPr>
              <p:cNvPr id="159" name="墨迹 158"/>
            </p:nvPicPr>
            <p:blipFill>
              <a:blip r:embed="rId309"/>
            </p:blipFill>
            <p:spPr>
              <a:xfrm>
                <a:off x="2943577" y="4506202"/>
                <a:ext cx="87489" cy="265070"/>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60" name="墨迹 159"/>
              <p14:cNvContentPartPr/>
              <p14:nvPr/>
            </p14:nvContentPartPr>
            <p14:xfrm>
              <a:off x="1767416" y="4950336"/>
              <a:ext cx="250472" cy="232642"/>
            </p14:xfrm>
          </p:contentPart>
        </mc:Choice>
        <mc:Fallback xmlns="">
          <p:pic>
            <p:nvPicPr>
              <p:cNvPr id="160" name="墨迹 159"/>
            </p:nvPicPr>
            <p:blipFill>
              <a:blip r:embed="rId311"/>
            </p:blipFill>
            <p:spPr>
              <a:xfrm>
                <a:off x="1767416" y="4950336"/>
                <a:ext cx="250472" cy="232642"/>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61" name="墨迹 160"/>
              <p14:cNvContentPartPr/>
              <p14:nvPr/>
            </p14:nvContentPartPr>
            <p14:xfrm>
              <a:off x="1888066" y="4994045"/>
              <a:ext cx="64911" cy="391966"/>
            </p14:xfrm>
          </p:contentPart>
        </mc:Choice>
        <mc:Fallback xmlns="">
          <p:pic>
            <p:nvPicPr>
              <p:cNvPr id="161" name="墨迹 160"/>
            </p:nvPicPr>
            <p:blipFill>
              <a:blip r:embed="rId313"/>
            </p:blipFill>
            <p:spPr>
              <a:xfrm>
                <a:off x="1888066" y="4994045"/>
                <a:ext cx="64911" cy="391966"/>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62" name="墨迹 161"/>
              <p14:cNvContentPartPr/>
              <p14:nvPr/>
            </p14:nvContentPartPr>
            <p14:xfrm>
              <a:off x="5985933" y="4548500"/>
              <a:ext cx="2822" cy="36659"/>
            </p14:xfrm>
          </p:contentPart>
        </mc:Choice>
        <mc:Fallback xmlns="">
          <p:pic>
            <p:nvPicPr>
              <p:cNvPr id="162" name="墨迹 161"/>
            </p:nvPicPr>
            <p:blipFill>
              <a:blip r:embed="rId315"/>
            </p:blipFill>
            <p:spPr>
              <a:xfrm>
                <a:off x="5985933" y="4548500"/>
                <a:ext cx="2822" cy="36659"/>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3" name="墨迹 162"/>
              <p14:cNvContentPartPr/>
              <p14:nvPr/>
            </p14:nvContentPartPr>
            <p14:xfrm>
              <a:off x="5861755" y="4510079"/>
              <a:ext cx="115712" cy="238634"/>
            </p14:xfrm>
          </p:contentPart>
        </mc:Choice>
        <mc:Fallback xmlns="">
          <p:pic>
            <p:nvPicPr>
              <p:cNvPr id="163" name="墨迹 162"/>
            </p:nvPicPr>
            <p:blipFill>
              <a:blip r:embed="rId317"/>
            </p:blipFill>
            <p:spPr>
              <a:xfrm>
                <a:off x="5861755" y="4510079"/>
                <a:ext cx="115712" cy="238634"/>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4" name="墨迹 163"/>
              <p14:cNvContentPartPr/>
              <p14:nvPr/>
            </p14:nvContentPartPr>
            <p14:xfrm>
              <a:off x="5875866" y="4533696"/>
              <a:ext cx="132644" cy="143462"/>
            </p14:xfrm>
          </p:contentPart>
        </mc:Choice>
        <mc:Fallback xmlns="">
          <p:pic>
            <p:nvPicPr>
              <p:cNvPr id="164" name="墨迹 163"/>
            </p:nvPicPr>
            <p:blipFill>
              <a:blip r:embed="rId319"/>
            </p:blipFill>
            <p:spPr>
              <a:xfrm>
                <a:off x="5875866" y="4533696"/>
                <a:ext cx="132644" cy="143462"/>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5" name="墨迹 164"/>
              <p14:cNvContentPartPr/>
              <p14:nvPr/>
            </p14:nvContentPartPr>
            <p14:xfrm>
              <a:off x="6079066" y="4404685"/>
              <a:ext cx="91722" cy="389147"/>
            </p14:xfrm>
          </p:contentPart>
        </mc:Choice>
        <mc:Fallback xmlns="">
          <p:pic>
            <p:nvPicPr>
              <p:cNvPr id="165" name="墨迹 164"/>
            </p:nvPicPr>
            <p:blipFill>
              <a:blip r:embed="rId321"/>
            </p:blipFill>
            <p:spPr>
              <a:xfrm>
                <a:off x="6079066" y="4404685"/>
                <a:ext cx="91722" cy="389147"/>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6" name="墨迹 165"/>
              <p14:cNvContentPartPr/>
              <p14:nvPr/>
            </p14:nvContentPartPr>
            <p14:xfrm>
              <a:off x="5175955" y="4917907"/>
              <a:ext cx="159809" cy="575260"/>
            </p14:xfrm>
          </p:contentPart>
        </mc:Choice>
        <mc:Fallback xmlns="">
          <p:pic>
            <p:nvPicPr>
              <p:cNvPr id="166" name="墨迹 165"/>
            </p:nvPicPr>
            <p:blipFill>
              <a:blip r:embed="rId323"/>
            </p:blipFill>
            <p:spPr>
              <a:xfrm>
                <a:off x="5175955" y="4917907"/>
                <a:ext cx="159809" cy="575260"/>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7" name="墨迹 166"/>
              <p14:cNvContentPartPr/>
              <p14:nvPr/>
            </p14:nvContentPartPr>
            <p14:xfrm>
              <a:off x="6619346" y="4889708"/>
              <a:ext cx="261231" cy="251677"/>
            </p14:xfrm>
          </p:contentPart>
        </mc:Choice>
        <mc:Fallback xmlns="">
          <p:pic>
            <p:nvPicPr>
              <p:cNvPr id="167" name="墨迹 166"/>
            </p:nvPicPr>
            <p:blipFill>
              <a:blip r:embed="rId325"/>
            </p:blipFill>
            <p:spPr>
              <a:xfrm>
                <a:off x="6619346" y="4889708"/>
                <a:ext cx="261231" cy="251677"/>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8" name="墨迹 167"/>
              <p14:cNvContentPartPr/>
              <p14:nvPr/>
            </p14:nvContentPartPr>
            <p14:xfrm>
              <a:off x="6736644" y="4927072"/>
              <a:ext cx="98778" cy="543536"/>
            </p14:xfrm>
          </p:contentPart>
        </mc:Choice>
        <mc:Fallback xmlns="">
          <p:pic>
            <p:nvPicPr>
              <p:cNvPr id="168" name="墨迹 167"/>
            </p:nvPicPr>
            <p:blipFill>
              <a:blip r:embed="rId327"/>
            </p:blipFill>
            <p:spPr>
              <a:xfrm>
                <a:off x="6736644" y="4927072"/>
                <a:ext cx="98778" cy="543536"/>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9" name="墨迹 168"/>
              <p14:cNvContentPartPr/>
              <p14:nvPr/>
            </p14:nvContentPartPr>
            <p14:xfrm>
              <a:off x="3500261" y="4980474"/>
              <a:ext cx="236361" cy="168665"/>
            </p14:xfrm>
          </p:contentPart>
        </mc:Choice>
        <mc:Fallback xmlns="">
          <p:pic>
            <p:nvPicPr>
              <p:cNvPr id="169" name="墨迹 168"/>
            </p:nvPicPr>
            <p:blipFill>
              <a:blip r:embed="rId329"/>
            </p:blipFill>
            <p:spPr>
              <a:xfrm>
                <a:off x="3500261" y="4980474"/>
                <a:ext cx="236361" cy="168665"/>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70" name="墨迹 169"/>
              <p14:cNvContentPartPr/>
              <p14:nvPr/>
            </p14:nvContentPartPr>
            <p14:xfrm>
              <a:off x="3609622" y="4999684"/>
              <a:ext cx="64911" cy="352488"/>
            </p14:xfrm>
          </p:contentPart>
        </mc:Choice>
        <mc:Fallback xmlns="">
          <p:pic>
            <p:nvPicPr>
              <p:cNvPr id="170" name="墨迹 169"/>
            </p:nvPicPr>
            <p:blipFill>
              <a:blip r:embed="rId331"/>
            </p:blipFill>
            <p:spPr>
              <a:xfrm>
                <a:off x="3609622" y="4999684"/>
                <a:ext cx="64911" cy="352488"/>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71" name="墨迹 170"/>
              <p14:cNvContentPartPr/>
              <p14:nvPr/>
            </p14:nvContentPartPr>
            <p14:xfrm>
              <a:off x="8386056" y="4765633"/>
              <a:ext cx="272521" cy="219952"/>
            </p14:xfrm>
          </p:contentPart>
        </mc:Choice>
        <mc:Fallback xmlns="">
          <p:pic>
            <p:nvPicPr>
              <p:cNvPr id="171" name="墨迹 170"/>
            </p:nvPicPr>
            <p:blipFill>
              <a:blip r:embed="rId333"/>
            </p:blipFill>
            <p:spPr>
              <a:xfrm>
                <a:off x="8386056" y="4765633"/>
                <a:ext cx="272521" cy="219952"/>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72" name="墨迹 171"/>
              <p14:cNvContentPartPr/>
              <p14:nvPr/>
            </p14:nvContentPartPr>
            <p14:xfrm>
              <a:off x="8554155" y="4772682"/>
              <a:ext cx="64912" cy="390557"/>
            </p14:xfrm>
          </p:contentPart>
        </mc:Choice>
        <mc:Fallback xmlns="">
          <p:pic>
            <p:nvPicPr>
              <p:cNvPr id="172" name="墨迹 171"/>
            </p:nvPicPr>
            <p:blipFill>
              <a:blip r:embed="rId335"/>
            </p:blipFill>
            <p:spPr>
              <a:xfrm>
                <a:off x="8554155" y="4772682"/>
                <a:ext cx="64912" cy="390557"/>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3" name="墨迹 172"/>
              <p14:cNvContentPartPr/>
              <p14:nvPr/>
            </p14:nvContentPartPr>
            <p14:xfrm>
              <a:off x="5678311" y="3431819"/>
              <a:ext cx="276578" cy="397607"/>
            </p14:xfrm>
          </p:contentPart>
        </mc:Choice>
        <mc:Fallback xmlns="">
          <p:pic>
            <p:nvPicPr>
              <p:cNvPr id="173" name="墨迹 172"/>
            </p:nvPicPr>
            <p:blipFill>
              <a:blip r:embed="rId337"/>
            </p:blipFill>
            <p:spPr>
              <a:xfrm>
                <a:off x="5678311" y="3431819"/>
                <a:ext cx="276578" cy="397607"/>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4" name="墨迹 173"/>
              <p14:cNvContentPartPr/>
              <p14:nvPr/>
            </p14:nvContentPartPr>
            <p14:xfrm>
              <a:off x="2060222" y="2678906"/>
              <a:ext cx="361244" cy="248151"/>
            </p14:xfrm>
          </p:contentPart>
        </mc:Choice>
        <mc:Fallback xmlns="">
          <p:pic>
            <p:nvPicPr>
              <p:cNvPr id="174" name="墨迹 173"/>
            </p:nvPicPr>
            <p:blipFill>
              <a:blip r:embed="rId339"/>
            </p:blipFill>
            <p:spPr>
              <a:xfrm>
                <a:off x="2060222" y="2678906"/>
                <a:ext cx="361244" cy="248151"/>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5" name="墨迹 174"/>
              <p14:cNvContentPartPr/>
              <p14:nvPr/>
            </p14:nvContentPartPr>
            <p14:xfrm>
              <a:off x="2011362" y="3010773"/>
              <a:ext cx="82726" cy="258197"/>
            </p14:xfrm>
          </p:contentPart>
        </mc:Choice>
        <mc:Fallback xmlns="">
          <p:pic>
            <p:nvPicPr>
              <p:cNvPr id="175" name="墨迹 174"/>
            </p:nvPicPr>
            <p:blipFill>
              <a:blip r:embed="rId341"/>
            </p:blipFill>
            <p:spPr>
              <a:xfrm>
                <a:off x="2011362" y="3010773"/>
                <a:ext cx="82726" cy="258197"/>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6" name="墨迹 175"/>
              <p14:cNvContentPartPr/>
              <p14:nvPr/>
            </p14:nvContentPartPr>
            <p14:xfrm>
              <a:off x="2065866" y="3033508"/>
              <a:ext cx="124178" cy="182589"/>
            </p14:xfrm>
          </p:contentPart>
        </mc:Choice>
        <mc:Fallback xmlns="">
          <p:pic>
            <p:nvPicPr>
              <p:cNvPr id="176" name="墨迹 175"/>
            </p:nvPicPr>
            <p:blipFill>
              <a:blip r:embed="rId343"/>
            </p:blipFill>
            <p:spPr>
              <a:xfrm>
                <a:off x="2065866" y="3033508"/>
                <a:ext cx="124178" cy="182589"/>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7" name="墨迹 176"/>
              <p14:cNvContentPartPr/>
              <p14:nvPr/>
            </p14:nvContentPartPr>
            <p14:xfrm>
              <a:off x="2190044" y="3096251"/>
              <a:ext cx="28222" cy="148045"/>
            </p14:xfrm>
          </p:contentPart>
        </mc:Choice>
        <mc:Fallback xmlns="">
          <p:pic>
            <p:nvPicPr>
              <p:cNvPr id="177" name="墨迹 176"/>
            </p:nvPicPr>
            <p:blipFill>
              <a:blip r:embed="rId345"/>
            </p:blipFill>
            <p:spPr>
              <a:xfrm>
                <a:off x="2190044" y="3096251"/>
                <a:ext cx="28222" cy="148045"/>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8" name="墨迹 177"/>
              <p14:cNvContentPartPr/>
              <p14:nvPr/>
            </p14:nvContentPartPr>
            <p14:xfrm>
              <a:off x="2218266" y="3011654"/>
              <a:ext cx="47978" cy="62038"/>
            </p14:xfrm>
          </p:contentPart>
        </mc:Choice>
        <mc:Fallback xmlns="">
          <p:pic>
            <p:nvPicPr>
              <p:cNvPr id="178" name="墨迹 177"/>
            </p:nvPicPr>
            <p:blipFill>
              <a:blip r:embed="rId347"/>
            </p:blipFill>
            <p:spPr>
              <a:xfrm>
                <a:off x="2218266" y="3011654"/>
                <a:ext cx="47978" cy="62038"/>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9" name="墨迹 178"/>
              <p14:cNvContentPartPr/>
              <p14:nvPr/>
            </p14:nvContentPartPr>
            <p14:xfrm>
              <a:off x="2331155" y="3030512"/>
              <a:ext cx="122061" cy="178535"/>
            </p14:xfrm>
          </p:contentPart>
        </mc:Choice>
        <mc:Fallback xmlns="">
          <p:pic>
            <p:nvPicPr>
              <p:cNvPr id="179" name="墨迹 178"/>
            </p:nvPicPr>
            <p:blipFill>
              <a:blip r:embed="rId349"/>
            </p:blipFill>
            <p:spPr>
              <a:xfrm>
                <a:off x="2331155" y="3030512"/>
                <a:ext cx="122061" cy="178535"/>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80" name="墨迹 179"/>
              <p14:cNvContentPartPr/>
              <p14:nvPr/>
            </p14:nvContentPartPr>
            <p14:xfrm>
              <a:off x="4373738" y="3113170"/>
              <a:ext cx="153106" cy="169194"/>
            </p14:xfrm>
          </p:contentPart>
        </mc:Choice>
        <mc:Fallback xmlns="">
          <p:pic>
            <p:nvPicPr>
              <p:cNvPr id="180" name="墨迹 179"/>
            </p:nvPicPr>
            <p:blipFill>
              <a:blip r:embed="rId351"/>
            </p:blipFill>
            <p:spPr>
              <a:xfrm>
                <a:off x="4373738" y="3113170"/>
                <a:ext cx="153106" cy="169194"/>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81" name="墨迹 180"/>
              <p14:cNvContentPartPr/>
              <p14:nvPr/>
            </p14:nvContentPartPr>
            <p14:xfrm>
              <a:off x="4512733" y="3268265"/>
              <a:ext cx="105017" cy="59958"/>
            </p14:xfrm>
          </p:contentPart>
        </mc:Choice>
        <mc:Fallback xmlns="">
          <p:pic>
            <p:nvPicPr>
              <p:cNvPr id="181" name="墨迹 180"/>
            </p:nvPicPr>
            <p:blipFill>
              <a:blip r:embed="rId353"/>
            </p:blipFill>
            <p:spPr>
              <a:xfrm>
                <a:off x="4512733" y="3268265"/>
                <a:ext cx="105017" cy="59958"/>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82" name="墨迹 181"/>
              <p14:cNvContentPartPr/>
              <p14:nvPr/>
            </p14:nvContentPartPr>
            <p14:xfrm>
              <a:off x="4532488" y="3216626"/>
              <a:ext cx="143934" cy="79838"/>
            </p14:xfrm>
          </p:contentPart>
        </mc:Choice>
        <mc:Fallback xmlns="">
          <p:pic>
            <p:nvPicPr>
              <p:cNvPr id="182" name="墨迹 181"/>
            </p:nvPicPr>
            <p:blipFill>
              <a:blip r:embed="rId355"/>
            </p:blipFill>
            <p:spPr>
              <a:xfrm>
                <a:off x="4532488" y="3216626"/>
                <a:ext cx="143934" cy="79838"/>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3" name="墨迹 182"/>
              <p14:cNvContentPartPr/>
              <p14:nvPr/>
            </p14:nvContentPartPr>
            <p14:xfrm>
              <a:off x="4718755" y="3130090"/>
              <a:ext cx="70556" cy="124076"/>
            </p14:xfrm>
          </p:contentPart>
        </mc:Choice>
        <mc:Fallback xmlns="">
          <p:pic>
            <p:nvPicPr>
              <p:cNvPr id="183" name="墨迹 182"/>
            </p:nvPicPr>
            <p:blipFill>
              <a:blip r:embed="rId357"/>
            </p:blipFill>
            <p:spPr>
              <a:xfrm>
                <a:off x="4718755" y="3130090"/>
                <a:ext cx="70556" cy="124076"/>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4" name="墨迹 183"/>
              <p14:cNvContentPartPr/>
              <p14:nvPr/>
            </p14:nvContentPartPr>
            <p14:xfrm>
              <a:off x="4769555" y="3130795"/>
              <a:ext cx="158045" cy="203738"/>
            </p14:xfrm>
          </p:contentPart>
        </mc:Choice>
        <mc:Fallback xmlns="">
          <p:pic>
            <p:nvPicPr>
              <p:cNvPr id="184" name="墨迹 183"/>
            </p:nvPicPr>
            <p:blipFill>
              <a:blip r:embed="rId359"/>
            </p:blipFill>
            <p:spPr>
              <a:xfrm>
                <a:off x="4769555" y="3130795"/>
                <a:ext cx="158045" cy="203738"/>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5" name="墨迹 184"/>
              <p14:cNvContentPartPr/>
              <p14:nvPr/>
            </p14:nvContentPartPr>
            <p14:xfrm>
              <a:off x="4955822" y="3036152"/>
              <a:ext cx="43744" cy="207439"/>
            </p14:xfrm>
          </p:contentPart>
        </mc:Choice>
        <mc:Fallback xmlns="">
          <p:pic>
            <p:nvPicPr>
              <p:cNvPr id="185" name="墨迹 184"/>
            </p:nvPicPr>
            <p:blipFill>
              <a:blip r:embed="rId361"/>
            </p:blipFill>
            <p:spPr>
              <a:xfrm>
                <a:off x="4955822" y="3036152"/>
                <a:ext cx="43744" cy="207439"/>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6" name="墨迹 185"/>
              <p14:cNvContentPartPr/>
              <p14:nvPr/>
            </p14:nvContentPartPr>
            <p14:xfrm>
              <a:off x="4984044" y="3163929"/>
              <a:ext cx="237066" cy="116497"/>
            </p14:xfrm>
          </p:contentPart>
        </mc:Choice>
        <mc:Fallback xmlns="">
          <p:pic>
            <p:nvPicPr>
              <p:cNvPr id="186" name="墨迹 185"/>
            </p:nvPicPr>
            <p:blipFill>
              <a:blip r:embed="rId363"/>
            </p:blipFill>
            <p:spPr>
              <a:xfrm>
                <a:off x="4984044" y="3163929"/>
                <a:ext cx="237066" cy="116497"/>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7" name="墨迹 186"/>
              <p14:cNvContentPartPr/>
              <p14:nvPr/>
            </p14:nvContentPartPr>
            <p14:xfrm>
              <a:off x="4416248" y="3341583"/>
              <a:ext cx="144463" cy="252381"/>
            </p14:xfrm>
          </p:contentPart>
        </mc:Choice>
        <mc:Fallback xmlns="">
          <p:pic>
            <p:nvPicPr>
              <p:cNvPr id="187" name="墨迹 186"/>
            </p:nvPicPr>
            <p:blipFill>
              <a:blip r:embed="rId365"/>
            </p:blipFill>
            <p:spPr>
              <a:xfrm>
                <a:off x="4416248" y="3341583"/>
                <a:ext cx="144463" cy="252381"/>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8" name="墨迹 187"/>
              <p14:cNvContentPartPr/>
              <p14:nvPr/>
            </p14:nvContentPartPr>
            <p14:xfrm>
              <a:off x="4474633" y="3352862"/>
              <a:ext cx="150989" cy="231761"/>
            </p14:xfrm>
          </p:contentPart>
        </mc:Choice>
        <mc:Fallback xmlns="">
          <p:pic>
            <p:nvPicPr>
              <p:cNvPr id="188" name="墨迹 187"/>
            </p:nvPicPr>
            <p:blipFill>
              <a:blip r:embed="rId367"/>
            </p:blipFill>
            <p:spPr>
              <a:xfrm>
                <a:off x="4474633" y="3352862"/>
                <a:ext cx="150989" cy="231761"/>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9" name="墨迹 188"/>
              <p14:cNvContentPartPr/>
              <p14:nvPr/>
            </p14:nvContentPartPr>
            <p14:xfrm>
              <a:off x="4611511" y="3354625"/>
              <a:ext cx="101600" cy="243569"/>
            </p14:xfrm>
          </p:contentPart>
        </mc:Choice>
        <mc:Fallback xmlns="">
          <p:pic>
            <p:nvPicPr>
              <p:cNvPr id="189" name="墨迹 188"/>
            </p:nvPicPr>
            <p:blipFill>
              <a:blip r:embed="rId369"/>
            </p:blipFill>
            <p:spPr>
              <a:xfrm>
                <a:off x="4611511" y="3354625"/>
                <a:ext cx="101600" cy="243569"/>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90" name="墨迹 189"/>
              <p14:cNvContentPartPr/>
              <p14:nvPr/>
            </p14:nvContentPartPr>
            <p14:xfrm>
              <a:off x="4709583" y="3434639"/>
              <a:ext cx="85372" cy="118436"/>
            </p14:xfrm>
          </p:contentPart>
        </mc:Choice>
        <mc:Fallback xmlns="">
          <p:pic>
            <p:nvPicPr>
              <p:cNvPr id="190" name="墨迹 189"/>
            </p:nvPicPr>
            <p:blipFill>
              <a:blip r:embed="rId371"/>
            </p:blipFill>
            <p:spPr>
              <a:xfrm>
                <a:off x="4709583" y="3434639"/>
                <a:ext cx="85372" cy="118436"/>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91" name="墨迹 190"/>
              <p14:cNvContentPartPr/>
              <p14:nvPr/>
            </p14:nvContentPartPr>
            <p14:xfrm>
              <a:off x="4786488" y="3459137"/>
              <a:ext cx="128412" cy="119317"/>
            </p14:xfrm>
          </p:contentPart>
        </mc:Choice>
        <mc:Fallback xmlns="">
          <p:pic>
            <p:nvPicPr>
              <p:cNvPr id="191" name="墨迹 190"/>
            </p:nvPicPr>
            <p:blipFill>
              <a:blip r:embed="rId373"/>
            </p:blipFill>
            <p:spPr>
              <a:xfrm>
                <a:off x="4786488" y="3459137"/>
                <a:ext cx="128412" cy="119317"/>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92" name="墨迹 191"/>
              <p14:cNvContentPartPr/>
              <p14:nvPr/>
            </p14:nvContentPartPr>
            <p14:xfrm>
              <a:off x="4938888" y="3381766"/>
              <a:ext cx="45156" cy="151570"/>
            </p14:xfrm>
          </p:contentPart>
        </mc:Choice>
        <mc:Fallback xmlns="">
          <p:pic>
            <p:nvPicPr>
              <p:cNvPr id="192" name="墨迹 191"/>
            </p:nvPicPr>
            <p:blipFill>
              <a:blip r:embed="rId375"/>
            </p:blipFill>
            <p:spPr>
              <a:xfrm>
                <a:off x="4938888" y="3381766"/>
                <a:ext cx="45156" cy="151570"/>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3" name="墨迹 192"/>
              <p14:cNvContentPartPr/>
              <p14:nvPr/>
            </p14:nvContentPartPr>
            <p14:xfrm>
              <a:off x="4978400" y="3483635"/>
              <a:ext cx="67733" cy="359890"/>
            </p14:xfrm>
          </p:contentPart>
        </mc:Choice>
        <mc:Fallback xmlns="">
          <p:pic>
            <p:nvPicPr>
              <p:cNvPr id="193" name="墨迹 192"/>
            </p:nvPicPr>
            <p:blipFill>
              <a:blip r:embed="rId377"/>
            </p:blipFill>
            <p:spPr>
              <a:xfrm>
                <a:off x="4978400" y="3483635"/>
                <a:ext cx="67733" cy="359890"/>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4" name="墨迹 193"/>
              <p14:cNvContentPartPr/>
              <p14:nvPr/>
            </p14:nvContentPartPr>
            <p14:xfrm>
              <a:off x="3832577" y="1209032"/>
              <a:ext cx="50800" cy="232642"/>
            </p14:xfrm>
          </p:contentPart>
        </mc:Choice>
        <mc:Fallback xmlns="">
          <p:pic>
            <p:nvPicPr>
              <p:cNvPr id="194" name="墨迹 193"/>
            </p:nvPicPr>
            <p:blipFill>
              <a:blip r:embed="rId379"/>
            </p:blipFill>
            <p:spPr>
              <a:xfrm>
                <a:off x="3832577" y="1209032"/>
                <a:ext cx="50800" cy="232642"/>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5" name="墨迹 194"/>
              <p14:cNvContentPartPr/>
              <p14:nvPr/>
            </p14:nvContentPartPr>
            <p14:xfrm>
              <a:off x="3883377" y="1147699"/>
              <a:ext cx="124178" cy="235638"/>
            </p14:xfrm>
          </p:contentPart>
        </mc:Choice>
        <mc:Fallback xmlns="">
          <p:pic>
            <p:nvPicPr>
              <p:cNvPr id="195" name="墨迹 194"/>
            </p:nvPicPr>
            <p:blipFill>
              <a:blip r:embed="rId381"/>
            </p:blipFill>
            <p:spPr>
              <a:xfrm>
                <a:off x="3883377" y="1147699"/>
                <a:ext cx="124178" cy="235638"/>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6" name="墨迹 195"/>
              <p14:cNvContentPartPr/>
              <p14:nvPr/>
            </p14:nvContentPartPr>
            <p14:xfrm>
              <a:off x="4013200" y="1189998"/>
              <a:ext cx="155222" cy="154390"/>
            </p14:xfrm>
          </p:contentPart>
        </mc:Choice>
        <mc:Fallback xmlns="">
          <p:pic>
            <p:nvPicPr>
              <p:cNvPr id="196" name="墨迹 195"/>
            </p:nvPicPr>
            <p:blipFill>
              <a:blip r:embed="rId383"/>
            </p:blipFill>
            <p:spPr>
              <a:xfrm>
                <a:off x="4013200" y="1189998"/>
                <a:ext cx="155222" cy="154390"/>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7" name="墨迹 196"/>
              <p14:cNvContentPartPr/>
              <p14:nvPr/>
            </p14:nvContentPartPr>
            <p14:xfrm>
              <a:off x="4148666" y="1073677"/>
              <a:ext cx="62089" cy="238458"/>
            </p14:xfrm>
          </p:contentPart>
        </mc:Choice>
        <mc:Fallback xmlns="">
          <p:pic>
            <p:nvPicPr>
              <p:cNvPr id="197" name="墨迹 196"/>
            </p:nvPicPr>
            <p:blipFill>
              <a:blip r:embed="rId385"/>
            </p:blipFill>
            <p:spPr>
              <a:xfrm>
                <a:off x="4148666" y="1073677"/>
                <a:ext cx="62089" cy="238458"/>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8" name="墨迹 197"/>
              <p14:cNvContentPartPr/>
              <p14:nvPr/>
            </p14:nvContentPartPr>
            <p14:xfrm>
              <a:off x="4162777" y="1080727"/>
              <a:ext cx="160867" cy="195983"/>
            </p14:xfrm>
          </p:contentPart>
        </mc:Choice>
        <mc:Fallback xmlns="">
          <p:pic>
            <p:nvPicPr>
              <p:cNvPr id="198" name="墨迹 197"/>
            </p:nvPicPr>
            <p:blipFill>
              <a:blip r:embed="rId387"/>
            </p:blipFill>
            <p:spPr>
              <a:xfrm>
                <a:off x="4162777" y="1080727"/>
                <a:ext cx="160867" cy="195983"/>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9" name="墨迹 198"/>
              <p14:cNvContentPartPr/>
              <p14:nvPr/>
            </p14:nvContentPartPr>
            <p14:xfrm>
              <a:off x="4308651" y="1019394"/>
              <a:ext cx="173037" cy="240396"/>
            </p14:xfrm>
          </p:contentPart>
        </mc:Choice>
        <mc:Fallback xmlns="">
          <p:pic>
            <p:nvPicPr>
              <p:cNvPr id="199" name="墨迹 198"/>
            </p:nvPicPr>
            <p:blipFill>
              <a:blip r:embed="rId389"/>
            </p:blipFill>
            <p:spPr>
              <a:xfrm>
                <a:off x="4308651" y="1019394"/>
                <a:ext cx="173037" cy="240396"/>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200" name="墨迹 199"/>
              <p14:cNvContentPartPr/>
              <p14:nvPr/>
            </p14:nvContentPartPr>
            <p14:xfrm>
              <a:off x="4509911" y="1090420"/>
              <a:ext cx="152400" cy="125838"/>
            </p14:xfrm>
          </p:contentPart>
        </mc:Choice>
        <mc:Fallback xmlns="">
          <p:pic>
            <p:nvPicPr>
              <p:cNvPr id="200" name="墨迹 199"/>
            </p:nvPicPr>
            <p:blipFill>
              <a:blip r:embed="rId391"/>
            </p:blipFill>
            <p:spPr>
              <a:xfrm>
                <a:off x="4509911" y="1090420"/>
                <a:ext cx="152400" cy="125838"/>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201" name="墨迹 200"/>
              <p14:cNvContentPartPr/>
              <p14:nvPr/>
            </p14:nvContentPartPr>
            <p14:xfrm>
              <a:off x="3945466" y="776882"/>
              <a:ext cx="62089" cy="213608"/>
            </p14:xfrm>
          </p:contentPart>
        </mc:Choice>
        <mc:Fallback xmlns="">
          <p:pic>
            <p:nvPicPr>
              <p:cNvPr id="201" name="墨迹 200"/>
            </p:nvPicPr>
            <p:blipFill>
              <a:blip r:embed="rId393"/>
            </p:blipFill>
            <p:spPr>
              <a:xfrm>
                <a:off x="3945466" y="776882"/>
                <a:ext cx="62089" cy="213608"/>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202" name="墨迹 201"/>
              <p14:cNvContentPartPr/>
              <p14:nvPr/>
            </p14:nvContentPartPr>
            <p14:xfrm>
              <a:off x="3968044" y="699687"/>
              <a:ext cx="118533" cy="226298"/>
            </p14:xfrm>
          </p:contentPart>
        </mc:Choice>
        <mc:Fallback xmlns="">
          <p:pic>
            <p:nvPicPr>
              <p:cNvPr id="202" name="墨迹 201"/>
            </p:nvPicPr>
            <p:blipFill>
              <a:blip r:embed="rId395"/>
            </p:blipFill>
            <p:spPr>
              <a:xfrm>
                <a:off x="3968044" y="699687"/>
                <a:ext cx="118533" cy="226298"/>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3" name="墨迹 202"/>
              <p14:cNvContentPartPr/>
              <p14:nvPr/>
            </p14:nvContentPartPr>
            <p14:xfrm>
              <a:off x="4097866" y="767013"/>
              <a:ext cx="163689" cy="116144"/>
            </p14:xfrm>
          </p:contentPart>
        </mc:Choice>
        <mc:Fallback xmlns="">
          <p:pic>
            <p:nvPicPr>
              <p:cNvPr id="203" name="墨迹 202"/>
            </p:nvPicPr>
            <p:blipFill>
              <a:blip r:embed="rId397"/>
            </p:blipFill>
            <p:spPr>
              <a:xfrm>
                <a:off x="4097866" y="767013"/>
                <a:ext cx="163689" cy="116144"/>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4" name="墨迹 203"/>
              <p14:cNvContentPartPr/>
              <p14:nvPr/>
            </p14:nvContentPartPr>
            <p14:xfrm>
              <a:off x="4255911" y="684531"/>
              <a:ext cx="48506" cy="148221"/>
            </p14:xfrm>
          </p:contentPart>
        </mc:Choice>
        <mc:Fallback xmlns="">
          <p:pic>
            <p:nvPicPr>
              <p:cNvPr id="204" name="墨迹 203"/>
            </p:nvPicPr>
            <p:blipFill>
              <a:blip r:embed="rId399"/>
            </p:blipFill>
            <p:spPr>
              <a:xfrm>
                <a:off x="4255911" y="684531"/>
                <a:ext cx="48506" cy="148221"/>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5" name="墨迹 204"/>
              <p14:cNvContentPartPr/>
              <p14:nvPr/>
            </p14:nvContentPartPr>
            <p14:xfrm>
              <a:off x="4269316" y="685236"/>
              <a:ext cx="130528" cy="174128"/>
            </p14:xfrm>
          </p:contentPart>
        </mc:Choice>
        <mc:Fallback xmlns="">
          <p:pic>
            <p:nvPicPr>
              <p:cNvPr id="205" name="墨迹 204"/>
            </p:nvPicPr>
            <p:blipFill>
              <a:blip r:embed="rId401"/>
            </p:blipFill>
            <p:spPr>
              <a:xfrm>
                <a:off x="4269316" y="685236"/>
                <a:ext cx="130528" cy="174128"/>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6" name="墨迹 205"/>
              <p14:cNvContentPartPr/>
              <p14:nvPr/>
            </p14:nvContentPartPr>
            <p14:xfrm>
              <a:off x="4385733" y="634477"/>
              <a:ext cx="22578" cy="48644"/>
            </p14:xfrm>
          </p:contentPart>
        </mc:Choice>
        <mc:Fallback xmlns="">
          <p:pic>
            <p:nvPicPr>
              <p:cNvPr id="206" name="墨迹 205"/>
            </p:nvPicPr>
            <p:blipFill>
              <a:blip r:embed="rId403"/>
            </p:blipFill>
            <p:spPr>
              <a:xfrm>
                <a:off x="4385733" y="634477"/>
                <a:ext cx="22578" cy="48644"/>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7" name="墨迹 206"/>
              <p14:cNvContentPartPr/>
              <p14:nvPr/>
            </p14:nvContentPartPr>
            <p14:xfrm>
              <a:off x="4264377" y="668316"/>
              <a:ext cx="47978" cy="84597"/>
            </p14:xfrm>
          </p:contentPart>
        </mc:Choice>
        <mc:Fallback xmlns="">
          <p:pic>
            <p:nvPicPr>
              <p:cNvPr id="207" name="墨迹 206"/>
            </p:nvPicPr>
            <p:blipFill>
              <a:blip r:embed="rId405"/>
            </p:blipFill>
            <p:spPr>
              <a:xfrm>
                <a:off x="4264377" y="668316"/>
                <a:ext cx="47978" cy="84597"/>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8" name="墨迹 207"/>
              <p14:cNvContentPartPr/>
              <p14:nvPr/>
            </p14:nvContentPartPr>
            <p14:xfrm>
              <a:off x="4223984" y="659856"/>
              <a:ext cx="393171" cy="201623"/>
            </p14:xfrm>
          </p:contentPart>
        </mc:Choice>
        <mc:Fallback xmlns="">
          <p:pic>
            <p:nvPicPr>
              <p:cNvPr id="208" name="墨迹 207"/>
            </p:nvPicPr>
            <p:blipFill>
              <a:blip r:embed="rId407"/>
            </p:blipFill>
            <p:spPr>
              <a:xfrm>
                <a:off x="4223984" y="659856"/>
                <a:ext cx="393171" cy="201623"/>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9" name="墨迹 208"/>
              <p14:cNvContentPartPr/>
              <p14:nvPr/>
            </p14:nvContentPartPr>
            <p14:xfrm>
              <a:off x="4639733" y="695105"/>
              <a:ext cx="169333" cy="148750"/>
            </p14:xfrm>
          </p:contentPart>
        </mc:Choice>
        <mc:Fallback xmlns="">
          <p:pic>
            <p:nvPicPr>
              <p:cNvPr id="209" name="墨迹 208"/>
            </p:nvPicPr>
            <p:blipFill>
              <a:blip r:embed="rId409"/>
            </p:blipFill>
            <p:spPr>
              <a:xfrm>
                <a:off x="4639733" y="695105"/>
                <a:ext cx="169333" cy="148750"/>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10" name="墨迹 209"/>
              <p14:cNvContentPartPr/>
              <p14:nvPr/>
            </p14:nvContentPartPr>
            <p14:xfrm>
              <a:off x="4512733" y="671136"/>
              <a:ext cx="64911" cy="104336"/>
            </p14:xfrm>
          </p:contentPart>
        </mc:Choice>
        <mc:Fallback xmlns="">
          <p:pic>
            <p:nvPicPr>
              <p:cNvPr id="210" name="墨迹 209"/>
            </p:nvPicPr>
            <p:blipFill>
              <a:blip r:embed="rId411"/>
            </p:blipFill>
            <p:spPr>
              <a:xfrm>
                <a:off x="4512733" y="671136"/>
                <a:ext cx="64911" cy="104336"/>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11" name="墨迹 210"/>
              <p14:cNvContentPartPr/>
              <p14:nvPr/>
            </p14:nvContentPartPr>
            <p14:xfrm>
              <a:off x="7575021" y="1195638"/>
              <a:ext cx="11112" cy="39478"/>
            </p14:xfrm>
          </p:contentPart>
        </mc:Choice>
        <mc:Fallback xmlns="">
          <p:pic>
            <p:nvPicPr>
              <p:cNvPr id="211" name="墨迹 210"/>
            </p:nvPicPr>
            <p:blipFill>
              <a:blip r:embed="rId413"/>
            </p:blipFill>
            <p:spPr>
              <a:xfrm>
                <a:off x="7575021" y="1195638"/>
                <a:ext cx="11112" cy="39478"/>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12" name="墨迹 211"/>
              <p14:cNvContentPartPr/>
              <p14:nvPr/>
            </p14:nvContentPartPr>
            <p14:xfrm>
              <a:off x="3657600" y="355307"/>
              <a:ext cx="1425222" cy="1285875"/>
            </p14:xfrm>
          </p:contentPart>
        </mc:Choice>
        <mc:Fallback xmlns="">
          <p:pic>
            <p:nvPicPr>
              <p:cNvPr id="212" name="墨迹 211"/>
            </p:nvPicPr>
            <p:blipFill>
              <a:blip r:embed="rId415"/>
            </p:blipFill>
            <p:spPr>
              <a:xfrm>
                <a:off x="3657600" y="355307"/>
                <a:ext cx="1425222" cy="1285875"/>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3" name="墨迹 212"/>
              <p14:cNvContentPartPr/>
              <p14:nvPr/>
            </p14:nvContentPartPr>
            <p14:xfrm>
              <a:off x="5308071" y="559750"/>
              <a:ext cx="459140" cy="320059"/>
            </p14:xfrm>
          </p:contentPart>
        </mc:Choice>
        <mc:Fallback xmlns="">
          <p:pic>
            <p:nvPicPr>
              <p:cNvPr id="213" name="墨迹 212"/>
            </p:nvPicPr>
            <p:blipFill>
              <a:blip r:embed="rId417"/>
            </p:blipFill>
            <p:spPr>
              <a:xfrm>
                <a:off x="5308071" y="559750"/>
                <a:ext cx="459140" cy="320059"/>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4" name="墨迹 213"/>
              <p14:cNvContentPartPr/>
              <p14:nvPr/>
            </p14:nvContentPartPr>
            <p14:xfrm>
              <a:off x="5808133" y="699335"/>
              <a:ext cx="121356" cy="126896"/>
            </p14:xfrm>
          </p:contentPart>
        </mc:Choice>
        <mc:Fallback xmlns="">
          <p:pic>
            <p:nvPicPr>
              <p:cNvPr id="214" name="墨迹 213"/>
            </p:nvPicPr>
            <p:blipFill>
              <a:blip r:embed="rId419"/>
            </p:blipFill>
            <p:spPr>
              <a:xfrm>
                <a:off x="5808133" y="699335"/>
                <a:ext cx="121356" cy="126896"/>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5" name="墨迹 214"/>
              <p14:cNvContentPartPr/>
              <p14:nvPr/>
            </p14:nvContentPartPr>
            <p14:xfrm>
              <a:off x="5816423" y="360947"/>
              <a:ext cx="124354" cy="167255"/>
            </p14:xfrm>
          </p:contentPart>
        </mc:Choice>
        <mc:Fallback xmlns="">
          <p:pic>
            <p:nvPicPr>
              <p:cNvPr id="215" name="墨迹 214"/>
            </p:nvPicPr>
            <p:blipFill>
              <a:blip r:embed="rId421"/>
            </p:blipFill>
            <p:spPr>
              <a:xfrm>
                <a:off x="5816423" y="360947"/>
                <a:ext cx="124354" cy="167255"/>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6" name="墨迹 215"/>
              <p14:cNvContentPartPr/>
              <p14:nvPr/>
            </p14:nvContentPartPr>
            <p14:xfrm>
              <a:off x="5949244" y="406065"/>
              <a:ext cx="110066" cy="16920"/>
            </p14:xfrm>
          </p:contentPart>
        </mc:Choice>
        <mc:Fallback xmlns="">
          <p:pic>
            <p:nvPicPr>
              <p:cNvPr id="216" name="墨迹 215"/>
            </p:nvPicPr>
            <p:blipFill>
              <a:blip r:embed="rId423"/>
            </p:blipFill>
            <p:spPr>
              <a:xfrm>
                <a:off x="5949244" y="406065"/>
                <a:ext cx="110066" cy="16920"/>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7" name="墨迹 216"/>
              <p14:cNvContentPartPr/>
              <p14:nvPr/>
            </p14:nvContentPartPr>
            <p14:xfrm>
              <a:off x="5475111" y="962643"/>
              <a:ext cx="73378" cy="255025"/>
            </p14:xfrm>
          </p:contentPart>
        </mc:Choice>
        <mc:Fallback xmlns="">
          <p:pic>
            <p:nvPicPr>
              <p:cNvPr id="217" name="墨迹 216"/>
            </p:nvPicPr>
            <p:blipFill>
              <a:blip r:embed="rId425"/>
            </p:blipFill>
            <p:spPr>
              <a:xfrm>
                <a:off x="5475111" y="962643"/>
                <a:ext cx="73378" cy="255025"/>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8" name="墨迹 217"/>
              <p14:cNvContentPartPr/>
              <p14:nvPr/>
            </p14:nvContentPartPr>
            <p14:xfrm>
              <a:off x="5517091" y="908889"/>
              <a:ext cx="311679" cy="296090"/>
            </p14:xfrm>
          </p:contentPart>
        </mc:Choice>
        <mc:Fallback xmlns="">
          <p:pic>
            <p:nvPicPr>
              <p:cNvPr id="218" name="墨迹 217"/>
            </p:nvPicPr>
            <p:blipFill>
              <a:blip r:embed="rId427"/>
            </p:blipFill>
            <p:spPr>
              <a:xfrm>
                <a:off x="5517091" y="908889"/>
                <a:ext cx="311679" cy="296090"/>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9" name="墨迹 218"/>
              <p14:cNvContentPartPr/>
              <p14:nvPr/>
            </p14:nvContentPartPr>
            <p14:xfrm>
              <a:off x="5768622" y="1051118"/>
              <a:ext cx="180622" cy="142229"/>
            </p14:xfrm>
          </p:contentPart>
        </mc:Choice>
        <mc:Fallback xmlns="">
          <p:pic>
            <p:nvPicPr>
              <p:cNvPr id="219" name="墨迹 218"/>
            </p:nvPicPr>
            <p:blipFill>
              <a:blip r:embed="rId429"/>
            </p:blipFill>
            <p:spPr>
              <a:xfrm>
                <a:off x="5768622" y="1051118"/>
                <a:ext cx="180622" cy="142229"/>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20" name="墨迹 219"/>
              <p14:cNvContentPartPr/>
              <p14:nvPr/>
            </p14:nvContentPartPr>
            <p14:xfrm>
              <a:off x="5898444" y="904483"/>
              <a:ext cx="129822" cy="54283"/>
            </p14:xfrm>
          </p:contentPart>
        </mc:Choice>
        <mc:Fallback xmlns="">
          <p:pic>
            <p:nvPicPr>
              <p:cNvPr id="220" name="墨迹 219"/>
            </p:nvPicPr>
            <p:blipFill>
              <a:blip r:embed="rId431"/>
            </p:blipFill>
            <p:spPr>
              <a:xfrm>
                <a:off x="5898444" y="904483"/>
                <a:ext cx="129822" cy="54283"/>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21" name="墨迹 220"/>
              <p14:cNvContentPartPr/>
              <p14:nvPr/>
            </p14:nvContentPartPr>
            <p14:xfrm>
              <a:off x="6069894" y="563980"/>
              <a:ext cx="181328" cy="45118"/>
            </p14:xfrm>
          </p:contentPart>
        </mc:Choice>
        <mc:Fallback xmlns="">
          <p:pic>
            <p:nvPicPr>
              <p:cNvPr id="221" name="墨迹 220"/>
            </p:nvPicPr>
            <p:blipFill>
              <a:blip r:embed="rId433"/>
            </p:blipFill>
            <p:spPr>
              <a:xfrm>
                <a:off x="6069894" y="563980"/>
                <a:ext cx="181328" cy="45118"/>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22" name="墨迹 221"/>
              <p14:cNvContentPartPr/>
              <p14:nvPr/>
            </p14:nvContentPartPr>
            <p14:xfrm>
              <a:off x="6119988" y="513222"/>
              <a:ext cx="55034" cy="234933"/>
            </p14:xfrm>
          </p:contentPart>
        </mc:Choice>
        <mc:Fallback xmlns="">
          <p:pic>
            <p:nvPicPr>
              <p:cNvPr id="222" name="墨迹 221"/>
            </p:nvPicPr>
            <p:blipFill>
              <a:blip r:embed="rId435"/>
            </p:blipFill>
            <p:spPr>
              <a:xfrm>
                <a:off x="6119988" y="513222"/>
                <a:ext cx="55034" cy="234933"/>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3" name="墨迹 222"/>
              <p14:cNvContentPartPr/>
              <p14:nvPr/>
            </p14:nvContentPartPr>
            <p14:xfrm>
              <a:off x="6310488" y="471980"/>
              <a:ext cx="16934" cy="175892"/>
            </p14:xfrm>
          </p:contentPart>
        </mc:Choice>
        <mc:Fallback xmlns="">
          <p:pic>
            <p:nvPicPr>
              <p:cNvPr id="223" name="墨迹 222"/>
            </p:nvPicPr>
            <p:blipFill>
              <a:blip r:embed="rId437"/>
            </p:blipFill>
            <p:spPr>
              <a:xfrm>
                <a:off x="6310488" y="471980"/>
                <a:ext cx="16934" cy="175892"/>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4" name="墨迹 223"/>
              <p14:cNvContentPartPr/>
              <p14:nvPr/>
            </p14:nvContentPartPr>
            <p14:xfrm>
              <a:off x="6304844" y="524501"/>
              <a:ext cx="107244" cy="50758"/>
            </p14:xfrm>
          </p:contentPart>
        </mc:Choice>
        <mc:Fallback xmlns="">
          <p:pic>
            <p:nvPicPr>
              <p:cNvPr id="224" name="墨迹 223"/>
            </p:nvPicPr>
            <p:blipFill>
              <a:blip r:embed="rId439"/>
            </p:blipFill>
            <p:spPr>
              <a:xfrm>
                <a:off x="6304844" y="524501"/>
                <a:ext cx="107244" cy="50758"/>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5" name="墨迹 224"/>
              <p14:cNvContentPartPr/>
              <p14:nvPr/>
            </p14:nvContentPartPr>
            <p14:xfrm>
              <a:off x="6389511" y="427038"/>
              <a:ext cx="42333" cy="249738"/>
            </p14:xfrm>
          </p:contentPart>
        </mc:Choice>
        <mc:Fallback xmlns="">
          <p:pic>
            <p:nvPicPr>
              <p:cNvPr id="225" name="墨迹 224"/>
            </p:nvPicPr>
            <p:blipFill>
              <a:blip r:embed="rId441"/>
            </p:blipFill>
            <p:spPr>
              <a:xfrm>
                <a:off x="6389511" y="427038"/>
                <a:ext cx="42333" cy="249738"/>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6" name="墨迹 225"/>
              <p14:cNvContentPartPr/>
              <p14:nvPr/>
            </p14:nvContentPartPr>
            <p14:xfrm>
              <a:off x="6445955" y="344027"/>
              <a:ext cx="149578" cy="84598"/>
            </p14:xfrm>
          </p:contentPart>
        </mc:Choice>
        <mc:Fallback xmlns="">
          <p:pic>
            <p:nvPicPr>
              <p:cNvPr id="226" name="墨迹 225"/>
            </p:nvPicPr>
            <p:blipFill>
              <a:blip r:embed="rId443"/>
            </p:blipFill>
            <p:spPr>
              <a:xfrm>
                <a:off x="6445955" y="344027"/>
                <a:ext cx="149578" cy="84598"/>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7" name="墨迹 226"/>
              <p14:cNvContentPartPr/>
              <p14:nvPr/>
            </p14:nvContentPartPr>
            <p14:xfrm>
              <a:off x="6491111" y="273001"/>
              <a:ext cx="42333" cy="240221"/>
            </p14:xfrm>
          </p:contentPart>
        </mc:Choice>
        <mc:Fallback xmlns="">
          <p:pic>
            <p:nvPicPr>
              <p:cNvPr id="227" name="墨迹 226"/>
            </p:nvPicPr>
            <p:blipFill>
              <a:blip r:embed="rId445"/>
            </p:blipFill>
            <p:spPr>
              <a:xfrm>
                <a:off x="6491111" y="273001"/>
                <a:ext cx="42333" cy="240221"/>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8" name="墨迹 227"/>
              <p14:cNvContentPartPr/>
              <p14:nvPr/>
            </p14:nvContentPartPr>
            <p14:xfrm>
              <a:off x="6135511" y="971455"/>
              <a:ext cx="208844" cy="94467"/>
            </p14:xfrm>
          </p:contentPart>
        </mc:Choice>
        <mc:Fallback xmlns="">
          <p:pic>
            <p:nvPicPr>
              <p:cNvPr id="228" name="墨迹 227"/>
            </p:nvPicPr>
            <p:blipFill>
              <a:blip r:embed="rId447"/>
            </p:blipFill>
            <p:spPr>
              <a:xfrm>
                <a:off x="6135511" y="971455"/>
                <a:ext cx="208844" cy="94467"/>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9" name="墨迹 228"/>
              <p14:cNvContentPartPr/>
              <p14:nvPr/>
            </p14:nvContentPartPr>
            <p14:xfrm>
              <a:off x="6188251" y="902368"/>
              <a:ext cx="88371" cy="200213"/>
            </p14:xfrm>
          </p:contentPart>
        </mc:Choice>
        <mc:Fallback xmlns="">
          <p:pic>
            <p:nvPicPr>
              <p:cNvPr id="229" name="墨迹 228"/>
            </p:nvPicPr>
            <p:blipFill>
              <a:blip r:embed="rId449"/>
            </p:blipFill>
            <p:spPr>
              <a:xfrm>
                <a:off x="6188251" y="902368"/>
                <a:ext cx="88371" cy="200213"/>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30" name="墨迹 229"/>
              <p14:cNvContentPartPr/>
              <p14:nvPr/>
            </p14:nvContentPartPr>
            <p14:xfrm>
              <a:off x="6406444" y="868529"/>
              <a:ext cx="360" cy="160734"/>
            </p14:xfrm>
          </p:contentPart>
        </mc:Choice>
        <mc:Fallback xmlns="">
          <p:pic>
            <p:nvPicPr>
              <p:cNvPr id="230" name="墨迹 229"/>
            </p:nvPicPr>
            <p:blipFill>
              <a:blip r:embed="rId451"/>
            </p:blipFill>
            <p:spPr>
              <a:xfrm>
                <a:off x="6406444" y="868529"/>
                <a:ext cx="360" cy="160734"/>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31" name="墨迹 230"/>
              <p14:cNvContentPartPr/>
              <p14:nvPr/>
            </p14:nvContentPartPr>
            <p14:xfrm>
              <a:off x="6412088" y="908008"/>
              <a:ext cx="62089" cy="33839"/>
            </p14:xfrm>
          </p:contentPart>
        </mc:Choice>
        <mc:Fallback xmlns="">
          <p:pic>
            <p:nvPicPr>
              <p:cNvPr id="231" name="墨迹 230"/>
            </p:nvPicPr>
            <p:blipFill>
              <a:blip r:embed="rId453"/>
            </p:blipFill>
            <p:spPr>
              <a:xfrm>
                <a:off x="6412088" y="908008"/>
                <a:ext cx="62089" cy="33839"/>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32" name="墨迹 231"/>
              <p14:cNvContentPartPr/>
              <p14:nvPr/>
            </p14:nvContentPartPr>
            <p14:xfrm>
              <a:off x="6462888" y="832928"/>
              <a:ext cx="50800" cy="295032"/>
            </p14:xfrm>
          </p:contentPart>
        </mc:Choice>
        <mc:Fallback xmlns="">
          <p:pic>
            <p:nvPicPr>
              <p:cNvPr id="232" name="墨迹 231"/>
            </p:nvPicPr>
            <p:blipFill>
              <a:blip r:embed="rId455"/>
            </p:blipFill>
            <p:spPr>
              <a:xfrm>
                <a:off x="6462888" y="832928"/>
                <a:ext cx="50800" cy="295032"/>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3" name="墨迹 232"/>
              <p14:cNvContentPartPr/>
              <p14:nvPr/>
            </p14:nvContentPartPr>
            <p14:xfrm>
              <a:off x="6510866" y="806491"/>
              <a:ext cx="98778" cy="50759"/>
            </p14:xfrm>
          </p:contentPart>
        </mc:Choice>
        <mc:Fallback xmlns="">
          <p:pic>
            <p:nvPicPr>
              <p:cNvPr id="233" name="墨迹 232"/>
            </p:nvPicPr>
            <p:blipFill>
              <a:blip r:embed="rId457"/>
            </p:blipFill>
            <p:spPr>
              <a:xfrm>
                <a:off x="6510866" y="806491"/>
                <a:ext cx="98778" cy="50759"/>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4" name="墨迹 233"/>
              <p14:cNvContentPartPr/>
              <p14:nvPr/>
            </p14:nvContentPartPr>
            <p14:xfrm>
              <a:off x="6544027" y="755733"/>
              <a:ext cx="43039" cy="166374"/>
            </p14:xfrm>
          </p:contentPart>
        </mc:Choice>
        <mc:Fallback xmlns="">
          <p:pic>
            <p:nvPicPr>
              <p:cNvPr id="234" name="墨迹 233"/>
            </p:nvPicPr>
            <p:blipFill>
              <a:blip r:embed="rId459"/>
            </p:blipFill>
            <p:spPr>
              <a:xfrm>
                <a:off x="6544027" y="755733"/>
                <a:ext cx="43039" cy="166374"/>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5" name="墨迹 234"/>
              <p14:cNvContentPartPr/>
              <p14:nvPr/>
            </p14:nvContentPartPr>
            <p14:xfrm>
              <a:off x="6693428" y="848790"/>
              <a:ext cx="305682" cy="53578"/>
            </p14:xfrm>
          </p:contentPart>
        </mc:Choice>
        <mc:Fallback xmlns="">
          <p:pic>
            <p:nvPicPr>
              <p:cNvPr id="235" name="墨迹 234"/>
            </p:nvPicPr>
            <p:blipFill>
              <a:blip r:embed="rId461"/>
            </p:blipFill>
            <p:spPr>
              <a:xfrm>
                <a:off x="6693428" y="848790"/>
                <a:ext cx="305682" cy="53578"/>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6" name="墨迹 235"/>
              <p14:cNvContentPartPr/>
              <p14:nvPr/>
            </p14:nvContentPartPr>
            <p14:xfrm>
              <a:off x="6905096" y="735113"/>
              <a:ext cx="156104" cy="319530"/>
            </p14:xfrm>
          </p:contentPart>
        </mc:Choice>
        <mc:Fallback xmlns="">
          <p:pic>
            <p:nvPicPr>
              <p:cNvPr id="236" name="墨迹 235"/>
            </p:nvPicPr>
            <p:blipFill>
              <a:blip r:embed="rId463"/>
            </p:blipFill>
            <p:spPr>
              <a:xfrm>
                <a:off x="6905096" y="735113"/>
                <a:ext cx="156104" cy="319530"/>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7" name="墨迹 236"/>
              <p14:cNvContentPartPr/>
              <p14:nvPr/>
            </p14:nvContentPartPr>
            <p14:xfrm>
              <a:off x="7145866" y="667435"/>
              <a:ext cx="84666" cy="231408"/>
            </p14:xfrm>
          </p:contentPart>
        </mc:Choice>
        <mc:Fallback xmlns="">
          <p:pic>
            <p:nvPicPr>
              <p:cNvPr id="237" name="墨迹 236"/>
            </p:nvPicPr>
            <p:blipFill>
              <a:blip r:embed="rId465"/>
            </p:blipFill>
            <p:spPr>
              <a:xfrm>
                <a:off x="7145866" y="667435"/>
                <a:ext cx="84666" cy="231408"/>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8" name="墨迹 237"/>
              <p14:cNvContentPartPr/>
              <p14:nvPr/>
            </p14:nvContentPartPr>
            <p14:xfrm>
              <a:off x="7142162" y="622669"/>
              <a:ext cx="192793" cy="333982"/>
            </p14:xfrm>
          </p:contentPart>
        </mc:Choice>
        <mc:Fallback xmlns="">
          <p:pic>
            <p:nvPicPr>
              <p:cNvPr id="238" name="墨迹 237"/>
            </p:nvPicPr>
            <p:blipFill>
              <a:blip r:embed="rId467"/>
            </p:blipFill>
            <p:spPr>
              <a:xfrm>
                <a:off x="7142162" y="622669"/>
                <a:ext cx="192793" cy="333982"/>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9" name="墨迹 238"/>
              <p14:cNvContentPartPr/>
              <p14:nvPr/>
            </p14:nvContentPartPr>
            <p14:xfrm>
              <a:off x="7326488" y="528731"/>
              <a:ext cx="163689" cy="365530"/>
            </p14:xfrm>
          </p:contentPart>
        </mc:Choice>
        <mc:Fallback xmlns="">
          <p:pic>
            <p:nvPicPr>
              <p:cNvPr id="239" name="墨迹 238"/>
            </p:nvPicPr>
            <p:blipFill>
              <a:blip r:embed="rId469"/>
            </p:blipFill>
            <p:spPr>
              <a:xfrm>
                <a:off x="7326488" y="528731"/>
                <a:ext cx="163689" cy="365530"/>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40" name="墨迹 239"/>
              <p14:cNvContentPartPr/>
              <p14:nvPr/>
            </p14:nvContentPartPr>
            <p14:xfrm>
              <a:off x="7452077" y="635711"/>
              <a:ext cx="241300" cy="190520"/>
            </p14:xfrm>
          </p:contentPart>
        </mc:Choice>
        <mc:Fallback xmlns="">
          <p:pic>
            <p:nvPicPr>
              <p:cNvPr id="240" name="墨迹 239"/>
            </p:nvPicPr>
            <p:blipFill>
              <a:blip r:embed="rId471"/>
            </p:blipFill>
            <p:spPr>
              <a:xfrm>
                <a:off x="7452077" y="635711"/>
                <a:ext cx="241300" cy="190520"/>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41" name="墨迹 240"/>
              <p14:cNvContentPartPr/>
              <p14:nvPr/>
            </p14:nvContentPartPr>
            <p14:xfrm>
              <a:off x="7704666" y="504409"/>
              <a:ext cx="121356" cy="527674"/>
            </p14:xfrm>
          </p:contentPart>
        </mc:Choice>
        <mc:Fallback xmlns="">
          <p:pic>
            <p:nvPicPr>
              <p:cNvPr id="241" name="墨迹 240"/>
            </p:nvPicPr>
            <p:blipFill>
              <a:blip r:embed="rId473"/>
            </p:blipFill>
            <p:spPr>
              <a:xfrm>
                <a:off x="7704666" y="504409"/>
                <a:ext cx="121356" cy="527674"/>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42" name="墨迹 241"/>
              <p14:cNvContentPartPr/>
              <p14:nvPr/>
            </p14:nvContentPartPr>
            <p14:xfrm>
              <a:off x="7909806" y="442724"/>
              <a:ext cx="86431" cy="439905"/>
            </p14:xfrm>
          </p:contentPart>
        </mc:Choice>
        <mc:Fallback xmlns="">
          <p:pic>
            <p:nvPicPr>
              <p:cNvPr id="242" name="墨迹 241"/>
            </p:nvPicPr>
            <p:blipFill>
              <a:blip r:embed="rId475"/>
            </p:blipFill>
            <p:spPr>
              <a:xfrm>
                <a:off x="7909806" y="442724"/>
                <a:ext cx="86431" cy="439905"/>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3" name="墨迹 242"/>
              <p14:cNvContentPartPr/>
              <p14:nvPr/>
            </p14:nvContentPartPr>
            <p14:xfrm>
              <a:off x="7912100" y="789572"/>
              <a:ext cx="179211" cy="181883"/>
            </p14:xfrm>
          </p:contentPart>
        </mc:Choice>
        <mc:Fallback xmlns="">
          <p:pic>
            <p:nvPicPr>
              <p:cNvPr id="243" name="墨迹 242"/>
            </p:nvPicPr>
            <p:blipFill>
              <a:blip r:embed="rId477"/>
            </p:blipFill>
            <p:spPr>
              <a:xfrm>
                <a:off x="7912100" y="789572"/>
                <a:ext cx="179211" cy="181883"/>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4" name="墨迹 243"/>
              <p14:cNvContentPartPr/>
              <p14:nvPr/>
            </p14:nvContentPartPr>
            <p14:xfrm>
              <a:off x="6732763" y="352487"/>
              <a:ext cx="209903" cy="64858"/>
            </p14:xfrm>
          </p:contentPart>
        </mc:Choice>
        <mc:Fallback xmlns="">
          <p:pic>
            <p:nvPicPr>
              <p:cNvPr id="244" name="墨迹 243"/>
            </p:nvPicPr>
            <p:blipFill>
              <a:blip r:embed="rId479"/>
            </p:blipFill>
            <p:spPr>
              <a:xfrm>
                <a:off x="6732763" y="352487"/>
                <a:ext cx="209903" cy="64858"/>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5" name="墨迹 244"/>
              <p14:cNvContentPartPr/>
              <p14:nvPr/>
            </p14:nvContentPartPr>
            <p14:xfrm>
              <a:off x="6969125" y="193163"/>
              <a:ext cx="312208" cy="227707"/>
            </p14:xfrm>
          </p:contentPart>
        </mc:Choice>
        <mc:Fallback xmlns="">
          <p:pic>
            <p:nvPicPr>
              <p:cNvPr id="245" name="墨迹 244"/>
            </p:nvPicPr>
            <p:blipFill>
              <a:blip r:embed="rId481"/>
            </p:blipFill>
            <p:spPr>
              <a:xfrm>
                <a:off x="6969125" y="193163"/>
                <a:ext cx="312208" cy="227707"/>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6" name="墨迹 245"/>
              <p14:cNvContentPartPr/>
              <p14:nvPr/>
            </p14:nvContentPartPr>
            <p14:xfrm>
              <a:off x="7298266" y="171132"/>
              <a:ext cx="45156" cy="152451"/>
            </p14:xfrm>
          </p:contentPart>
        </mc:Choice>
        <mc:Fallback xmlns="">
          <p:pic>
            <p:nvPicPr>
              <p:cNvPr id="246" name="墨迹 245"/>
            </p:nvPicPr>
            <p:blipFill>
              <a:blip r:embed="rId483"/>
            </p:blipFill>
            <p:spPr>
              <a:xfrm>
                <a:off x="7298266" y="171132"/>
                <a:ext cx="45156" cy="152451"/>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7" name="墨迹 246"/>
              <p14:cNvContentPartPr/>
              <p14:nvPr/>
            </p14:nvContentPartPr>
            <p14:xfrm>
              <a:off x="7356122" y="177125"/>
              <a:ext cx="190500" cy="147163"/>
            </p14:xfrm>
          </p:contentPart>
        </mc:Choice>
        <mc:Fallback xmlns="">
          <p:pic>
            <p:nvPicPr>
              <p:cNvPr id="247" name="墨迹 246"/>
            </p:nvPicPr>
            <p:blipFill>
              <a:blip r:embed="rId485"/>
            </p:blipFill>
            <p:spPr>
              <a:xfrm>
                <a:off x="7356122" y="177125"/>
                <a:ext cx="190500" cy="147163"/>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8" name="墨迹 247"/>
              <p14:cNvContentPartPr/>
              <p14:nvPr/>
            </p14:nvContentPartPr>
            <p14:xfrm>
              <a:off x="7566377" y="64328"/>
              <a:ext cx="62619" cy="274060"/>
            </p14:xfrm>
          </p:contentPart>
        </mc:Choice>
        <mc:Fallback xmlns="">
          <p:pic>
            <p:nvPicPr>
              <p:cNvPr id="248" name="墨迹 247"/>
            </p:nvPicPr>
            <p:blipFill>
              <a:blip r:embed="rId487"/>
            </p:blipFill>
            <p:spPr>
              <a:xfrm>
                <a:off x="7566377" y="64328"/>
                <a:ext cx="62619" cy="274060"/>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9" name="墨迹 248"/>
              <p14:cNvContentPartPr/>
              <p14:nvPr/>
            </p14:nvContentPartPr>
            <p14:xfrm>
              <a:off x="7625644" y="233346"/>
              <a:ext cx="43744" cy="129187"/>
            </p14:xfrm>
          </p:contentPart>
        </mc:Choice>
        <mc:Fallback xmlns="">
          <p:pic>
            <p:nvPicPr>
              <p:cNvPr id="249" name="墨迹 248"/>
            </p:nvPicPr>
            <p:blipFill>
              <a:blip r:embed="rId489"/>
            </p:blipFill>
            <p:spPr>
              <a:xfrm>
                <a:off x="7625644" y="233346"/>
                <a:ext cx="43744" cy="129187"/>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50" name="墨迹 249"/>
              <p14:cNvContentPartPr/>
              <p14:nvPr/>
            </p14:nvContentPartPr>
            <p14:xfrm>
              <a:off x="7744177" y="66620"/>
              <a:ext cx="47978" cy="322526"/>
            </p14:xfrm>
          </p:contentPart>
        </mc:Choice>
        <mc:Fallback xmlns="">
          <p:pic>
            <p:nvPicPr>
              <p:cNvPr id="250" name="墨迹 249"/>
            </p:nvPicPr>
            <p:blipFill>
              <a:blip r:embed="rId491"/>
            </p:blipFill>
            <p:spPr>
              <a:xfrm>
                <a:off x="7744177" y="66620"/>
                <a:ext cx="47978" cy="322526"/>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51" name="墨迹 250"/>
              <p14:cNvContentPartPr/>
              <p14:nvPr/>
            </p14:nvContentPartPr>
            <p14:xfrm>
              <a:off x="7690026" y="321468"/>
              <a:ext cx="167040" cy="197393"/>
            </p14:xfrm>
          </p:contentPart>
        </mc:Choice>
        <mc:Fallback xmlns="">
          <p:pic>
            <p:nvPicPr>
              <p:cNvPr id="251" name="墨迹 250"/>
            </p:nvPicPr>
            <p:blipFill>
              <a:blip r:embed="rId493"/>
            </p:blipFill>
            <p:spPr>
              <a:xfrm>
                <a:off x="7690026" y="321468"/>
                <a:ext cx="167040" cy="197393"/>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52" name="墨迹 251"/>
              <p14:cNvContentPartPr/>
              <p14:nvPr/>
            </p14:nvContentPartPr>
            <p14:xfrm>
              <a:off x="8094133" y="35953"/>
              <a:ext cx="16934" cy="31724"/>
            </p14:xfrm>
          </p:contentPart>
        </mc:Choice>
        <mc:Fallback xmlns="">
          <p:pic>
            <p:nvPicPr>
              <p:cNvPr id="252" name="墨迹 251"/>
            </p:nvPicPr>
            <p:blipFill>
              <a:blip r:embed="rId495"/>
            </p:blipFill>
            <p:spPr>
              <a:xfrm>
                <a:off x="8094133" y="35953"/>
                <a:ext cx="16934" cy="31724"/>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3" name="墨迹 252"/>
              <p14:cNvContentPartPr/>
              <p14:nvPr/>
            </p14:nvContentPartPr>
            <p14:xfrm>
              <a:off x="6330244" y="5185445"/>
              <a:ext cx="1445683" cy="1161447"/>
            </p14:xfrm>
          </p:contentPart>
        </mc:Choice>
        <mc:Fallback xmlns="">
          <p:pic>
            <p:nvPicPr>
              <p:cNvPr id="253" name="墨迹 252"/>
            </p:nvPicPr>
            <p:blipFill>
              <a:blip r:embed="rId497"/>
            </p:blipFill>
            <p:spPr>
              <a:xfrm>
                <a:off x="6330244" y="5185445"/>
                <a:ext cx="1445683" cy="1161447"/>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4" name="墨迹 253"/>
              <p14:cNvContentPartPr/>
              <p14:nvPr/>
            </p14:nvContentPartPr>
            <p14:xfrm>
              <a:off x="3399895" y="1703220"/>
              <a:ext cx="393171" cy="341913"/>
            </p14:xfrm>
          </p:contentPart>
        </mc:Choice>
        <mc:Fallback xmlns="">
          <p:pic>
            <p:nvPicPr>
              <p:cNvPr id="254" name="墨迹 253"/>
            </p:nvPicPr>
            <p:blipFill>
              <a:blip r:embed="rId499"/>
            </p:blipFill>
            <p:spPr>
              <a:xfrm>
                <a:off x="3399895" y="1703220"/>
                <a:ext cx="393171" cy="341913"/>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5" name="墨迹 254"/>
              <p14:cNvContentPartPr/>
              <p14:nvPr/>
            </p14:nvContentPartPr>
            <p14:xfrm>
              <a:off x="3656188" y="1545305"/>
              <a:ext cx="286809" cy="451185"/>
            </p14:xfrm>
          </p:contentPart>
        </mc:Choice>
        <mc:Fallback xmlns="">
          <p:pic>
            <p:nvPicPr>
              <p:cNvPr id="255" name="墨迹 254"/>
            </p:nvPicPr>
            <p:blipFill>
              <a:blip r:embed="rId501"/>
            </p:blipFill>
            <p:spPr>
              <a:xfrm>
                <a:off x="3656188" y="1545305"/>
                <a:ext cx="286809" cy="451185"/>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6" name="墨迹 255"/>
              <p14:cNvContentPartPr/>
              <p14:nvPr/>
            </p14:nvContentPartPr>
            <p14:xfrm>
              <a:off x="7097888" y="1122320"/>
              <a:ext cx="42334" cy="45119"/>
            </p14:xfrm>
          </p:contentPart>
        </mc:Choice>
        <mc:Fallback xmlns="">
          <p:pic>
            <p:nvPicPr>
              <p:cNvPr id="256" name="墨迹 255"/>
            </p:nvPicPr>
            <p:blipFill>
              <a:blip r:embed="rId503"/>
            </p:blipFill>
            <p:spPr>
              <a:xfrm>
                <a:off x="7097888" y="1122320"/>
                <a:ext cx="42334" cy="45119"/>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7" name="墨迹 256"/>
              <p14:cNvContentPartPr/>
              <p14:nvPr/>
            </p14:nvContentPartPr>
            <p14:xfrm>
              <a:off x="3211688" y="1208856"/>
              <a:ext cx="84667" cy="226473"/>
            </p14:xfrm>
          </p:contentPart>
        </mc:Choice>
        <mc:Fallback xmlns="">
          <p:pic>
            <p:nvPicPr>
              <p:cNvPr id="257" name="墨迹 256"/>
            </p:nvPicPr>
            <p:blipFill>
              <a:blip r:embed="rId505"/>
            </p:blipFill>
            <p:spPr>
              <a:xfrm>
                <a:off x="3211688" y="1208856"/>
                <a:ext cx="84667" cy="226473"/>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8" name="墨迹 257"/>
              <p14:cNvContentPartPr/>
              <p14:nvPr/>
            </p14:nvContentPartPr>
            <p14:xfrm>
              <a:off x="3256844" y="1205155"/>
              <a:ext cx="99659" cy="195630"/>
            </p14:xfrm>
          </p:contentPart>
        </mc:Choice>
        <mc:Fallback xmlns="">
          <p:pic>
            <p:nvPicPr>
              <p:cNvPr id="258" name="墨迹 257"/>
            </p:nvPicPr>
            <p:blipFill>
              <a:blip r:embed="rId507"/>
            </p:blipFill>
            <p:spPr>
              <a:xfrm>
                <a:off x="3256844" y="1205155"/>
                <a:ext cx="99659" cy="195630"/>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9" name="墨迹 258"/>
              <p14:cNvContentPartPr/>
              <p14:nvPr/>
            </p14:nvContentPartPr>
            <p14:xfrm>
              <a:off x="3347155" y="1236526"/>
              <a:ext cx="101600" cy="153685"/>
            </p14:xfrm>
          </p:contentPart>
        </mc:Choice>
        <mc:Fallback xmlns="">
          <p:pic>
            <p:nvPicPr>
              <p:cNvPr id="259" name="墨迹 258"/>
            </p:nvPicPr>
            <p:blipFill>
              <a:blip r:embed="rId509"/>
            </p:blipFill>
            <p:spPr>
              <a:xfrm>
                <a:off x="3347155" y="1236526"/>
                <a:ext cx="101600" cy="153685"/>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60" name="墨迹 259"/>
              <p14:cNvContentPartPr/>
              <p14:nvPr/>
            </p14:nvContentPartPr>
            <p14:xfrm>
              <a:off x="3507140" y="1297154"/>
              <a:ext cx="96837" cy="93057"/>
            </p14:xfrm>
          </p:contentPart>
        </mc:Choice>
        <mc:Fallback xmlns="">
          <p:pic>
            <p:nvPicPr>
              <p:cNvPr id="260" name="墨迹 259"/>
            </p:nvPicPr>
            <p:blipFill>
              <a:blip r:embed="rId511"/>
            </p:blipFill>
            <p:spPr>
              <a:xfrm>
                <a:off x="3507140" y="1297154"/>
                <a:ext cx="96837" cy="93057"/>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61" name="墨迹 260"/>
              <p14:cNvContentPartPr/>
              <p14:nvPr/>
            </p14:nvContentPartPr>
            <p14:xfrm>
              <a:off x="3572933" y="1146289"/>
              <a:ext cx="223837" cy="230704"/>
            </p14:xfrm>
          </p:contentPart>
        </mc:Choice>
        <mc:Fallback xmlns="">
          <p:pic>
            <p:nvPicPr>
              <p:cNvPr id="261" name="墨迹 260"/>
            </p:nvPicPr>
            <p:blipFill>
              <a:blip r:embed="rId513"/>
            </p:blipFill>
            <p:spPr>
              <a:xfrm>
                <a:off x="3572933" y="1146289"/>
                <a:ext cx="223837" cy="230704"/>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62" name="墨迹 261"/>
              <p14:cNvContentPartPr/>
              <p14:nvPr/>
            </p14:nvContentPartPr>
            <p14:xfrm>
              <a:off x="3821288" y="1195638"/>
              <a:ext cx="121356" cy="135355"/>
            </p14:xfrm>
          </p:contentPart>
        </mc:Choice>
        <mc:Fallback xmlns="">
          <p:pic>
            <p:nvPicPr>
              <p:cNvPr id="262" name="墨迹 261"/>
            </p:nvPicPr>
            <p:blipFill>
              <a:blip r:embed="rId515"/>
            </p:blipFill>
            <p:spPr>
              <a:xfrm>
                <a:off x="3821288" y="1195638"/>
                <a:ext cx="121356" cy="135355"/>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3" name="墨迹 262"/>
              <p14:cNvContentPartPr/>
              <p14:nvPr/>
            </p14:nvContentPartPr>
            <p14:xfrm>
              <a:off x="3852333" y="1201277"/>
              <a:ext cx="59267" cy="366588"/>
            </p14:xfrm>
          </p:contentPart>
        </mc:Choice>
        <mc:Fallback xmlns="">
          <p:pic>
            <p:nvPicPr>
              <p:cNvPr id="263" name="墨迹 262"/>
            </p:nvPicPr>
            <p:blipFill>
              <a:blip r:embed="rId517"/>
            </p:blipFill>
            <p:spPr>
              <a:xfrm>
                <a:off x="3852333" y="1201277"/>
                <a:ext cx="59267" cy="366588"/>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4" name="墨迹 263"/>
              <p14:cNvContentPartPr/>
              <p14:nvPr/>
            </p14:nvContentPartPr>
            <p14:xfrm>
              <a:off x="4191705" y="812131"/>
              <a:ext cx="117828" cy="172895"/>
            </p14:xfrm>
          </p:contentPart>
        </mc:Choice>
        <mc:Fallback xmlns="">
          <p:pic>
            <p:nvPicPr>
              <p:cNvPr id="264" name="墨迹 263"/>
            </p:nvPicPr>
            <p:blipFill>
              <a:blip r:embed="rId519"/>
            </p:blipFill>
            <p:spPr>
              <a:xfrm>
                <a:off x="4191705" y="812131"/>
                <a:ext cx="117828" cy="172895"/>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5" name="墨迹 264"/>
              <p14:cNvContentPartPr/>
              <p14:nvPr/>
            </p14:nvContentPartPr>
            <p14:xfrm>
              <a:off x="4239154" y="659856"/>
              <a:ext cx="301801" cy="207263"/>
            </p14:xfrm>
          </p:contentPart>
        </mc:Choice>
        <mc:Fallback xmlns="">
          <p:pic>
            <p:nvPicPr>
              <p:cNvPr id="265" name="墨迹 264"/>
            </p:nvPicPr>
            <p:blipFill>
              <a:blip r:embed="rId521"/>
            </p:blipFill>
            <p:spPr>
              <a:xfrm>
                <a:off x="4239154" y="659856"/>
                <a:ext cx="301801" cy="207263"/>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6" name="墨迹 265"/>
              <p14:cNvContentPartPr/>
              <p14:nvPr/>
            </p14:nvContentPartPr>
            <p14:xfrm>
              <a:off x="4549422" y="650515"/>
              <a:ext cx="83255" cy="170076"/>
            </p14:xfrm>
          </p:contentPart>
        </mc:Choice>
        <mc:Fallback xmlns="">
          <p:pic>
            <p:nvPicPr>
              <p:cNvPr id="266" name="墨迹 265"/>
            </p:nvPicPr>
            <p:blipFill>
              <a:blip r:embed="rId523"/>
            </p:blipFill>
            <p:spPr>
              <a:xfrm>
                <a:off x="4549422" y="650515"/>
                <a:ext cx="83255" cy="170076"/>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67" name="墨迹 266"/>
              <p14:cNvContentPartPr/>
              <p14:nvPr/>
            </p14:nvContentPartPr>
            <p14:xfrm>
              <a:off x="4656666" y="744453"/>
              <a:ext cx="135467" cy="112797"/>
            </p14:xfrm>
          </p:contentPart>
        </mc:Choice>
        <mc:Fallback xmlns="">
          <p:pic>
            <p:nvPicPr>
              <p:cNvPr id="267" name="墨迹 266"/>
            </p:nvPicPr>
            <p:blipFill>
              <a:blip r:embed="rId525"/>
            </p:blipFill>
            <p:spPr>
              <a:xfrm>
                <a:off x="4656666" y="744453"/>
                <a:ext cx="135467" cy="112797"/>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68" name="墨迹 267"/>
              <p14:cNvContentPartPr/>
              <p14:nvPr/>
            </p14:nvContentPartPr>
            <p14:xfrm>
              <a:off x="4380088" y="3086910"/>
              <a:ext cx="234245" cy="203209"/>
            </p14:xfrm>
          </p:contentPart>
        </mc:Choice>
        <mc:Fallback xmlns="">
          <p:pic>
            <p:nvPicPr>
              <p:cNvPr id="268" name="墨迹 267"/>
            </p:nvPicPr>
            <p:blipFill>
              <a:blip r:embed="rId527"/>
            </p:blipFill>
            <p:spPr>
              <a:xfrm>
                <a:off x="4380088" y="3086910"/>
                <a:ext cx="234245" cy="203209"/>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269" name="墨迹 268"/>
              <p14:cNvContentPartPr/>
              <p14:nvPr/>
            </p14:nvContentPartPr>
            <p14:xfrm>
              <a:off x="5119511" y="2884230"/>
              <a:ext cx="42333" cy="276879"/>
            </p14:xfrm>
          </p:contentPart>
        </mc:Choice>
        <mc:Fallback xmlns="">
          <p:pic>
            <p:nvPicPr>
              <p:cNvPr id="269" name="墨迹 268"/>
            </p:nvPicPr>
            <p:blipFill>
              <a:blip r:embed="rId529"/>
            </p:blipFill>
            <p:spPr>
              <a:xfrm>
                <a:off x="5119511" y="2884230"/>
                <a:ext cx="42333" cy="276879"/>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270" name="墨迹 269"/>
              <p14:cNvContentPartPr/>
              <p14:nvPr/>
            </p14:nvContentPartPr>
            <p14:xfrm>
              <a:off x="5113866" y="3022934"/>
              <a:ext cx="158045" cy="197393"/>
            </p14:xfrm>
          </p:contentPart>
        </mc:Choice>
        <mc:Fallback xmlns="">
          <p:pic>
            <p:nvPicPr>
              <p:cNvPr id="270" name="墨迹 269"/>
            </p:nvPicPr>
            <p:blipFill>
              <a:blip r:embed="rId531"/>
            </p:blipFill>
            <p:spPr>
              <a:xfrm>
                <a:off x="5113866" y="3022934"/>
                <a:ext cx="158045" cy="197393"/>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271" name="墨迹 270"/>
              <p14:cNvContentPartPr/>
              <p14:nvPr/>
            </p14:nvContentPartPr>
            <p14:xfrm>
              <a:off x="5153377" y="3330303"/>
              <a:ext cx="19756" cy="222772"/>
            </p14:xfrm>
          </p:contentPart>
        </mc:Choice>
        <mc:Fallback xmlns="">
          <p:pic>
            <p:nvPicPr>
              <p:cNvPr id="271" name="墨迹 270"/>
            </p:nvPicPr>
            <p:blipFill>
              <a:blip r:embed="rId533"/>
            </p:blipFill>
            <p:spPr>
              <a:xfrm>
                <a:off x="5153377" y="3330303"/>
                <a:ext cx="19756" cy="222772"/>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272" name="墨迹 271"/>
              <p14:cNvContentPartPr/>
              <p14:nvPr/>
            </p14:nvContentPartPr>
            <p14:xfrm>
              <a:off x="5115806" y="3304924"/>
              <a:ext cx="221016" cy="313362"/>
            </p14:xfrm>
          </p:contentPart>
        </mc:Choice>
        <mc:Fallback xmlns="">
          <p:pic>
            <p:nvPicPr>
              <p:cNvPr id="272" name="墨迹 271"/>
            </p:nvPicPr>
            <p:blipFill>
              <a:blip r:embed="rId535"/>
            </p:blipFill>
            <p:spPr>
              <a:xfrm>
                <a:off x="5115806" y="3304924"/>
                <a:ext cx="221016" cy="313362"/>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273" name="墨迹 272"/>
              <p14:cNvContentPartPr/>
              <p14:nvPr/>
            </p14:nvContentPartPr>
            <p14:xfrm>
              <a:off x="9298869" y="1273009"/>
              <a:ext cx="533753" cy="596585"/>
            </p14:xfrm>
          </p:contentPart>
        </mc:Choice>
        <mc:Fallback xmlns="">
          <p:pic>
            <p:nvPicPr>
              <p:cNvPr id="273" name="墨迹 272"/>
            </p:nvPicPr>
            <p:blipFill>
              <a:blip r:embed="rId537"/>
            </p:blipFill>
            <p:spPr>
              <a:xfrm>
                <a:off x="9298869" y="1273009"/>
                <a:ext cx="533753" cy="596585"/>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274" name="墨迹 273"/>
              <p14:cNvContentPartPr/>
              <p14:nvPr/>
            </p14:nvContentPartPr>
            <p14:xfrm>
              <a:off x="9544755" y="2351797"/>
              <a:ext cx="104422" cy="318649"/>
            </p14:xfrm>
          </p:contentPart>
        </mc:Choice>
        <mc:Fallback xmlns="">
          <p:pic>
            <p:nvPicPr>
              <p:cNvPr id="274" name="墨迹 273"/>
            </p:nvPicPr>
            <p:blipFill>
              <a:blip r:embed="rId539"/>
            </p:blipFill>
            <p:spPr>
              <a:xfrm>
                <a:off x="9544755" y="2351797"/>
                <a:ext cx="104422" cy="318649"/>
              </a:xfrm>
              <a:prstGeom prst="rect"/>
            </p:spPr>
          </p:pic>
        </mc:Fallback>
      </mc:AlternateContent>
    </p:spTree>
    <p:custDataLst>
      <p:tags r:id="rId540"/>
    </p:custData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467360" y="264160"/>
            <a:ext cx="10617835" cy="572516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123244" y="1975869"/>
              <a:ext cx="206022" cy="254849"/>
            </p14:xfrm>
          </p:contentPart>
        </mc:Choice>
        <mc:Fallback xmlns="">
          <p:pic>
            <p:nvPicPr>
              <p:cNvPr id="3" name="墨迹 2"/>
            </p:nvPicPr>
            <p:blipFill>
              <a:blip r:embed="rId3"/>
            </p:blipFill>
            <p:spPr>
              <a:xfrm>
                <a:off x="1123244" y="1975869"/>
                <a:ext cx="206022" cy="254849"/>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1295400" y="1987325"/>
              <a:ext cx="59266" cy="82482"/>
            </p14:xfrm>
          </p:contentPart>
        </mc:Choice>
        <mc:Fallback xmlns="">
          <p:pic>
            <p:nvPicPr>
              <p:cNvPr id="4" name="墨迹 3"/>
            </p:nvPicPr>
            <p:blipFill>
              <a:blip r:embed="rId5"/>
            </p:blipFill>
            <p:spPr>
              <a:xfrm>
                <a:off x="1295400" y="1987325"/>
                <a:ext cx="59266" cy="82482"/>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1394177" y="2032443"/>
              <a:ext cx="127882" cy="153156"/>
            </p14:xfrm>
          </p:contentPart>
        </mc:Choice>
        <mc:Fallback xmlns="">
          <p:pic>
            <p:nvPicPr>
              <p:cNvPr id="5" name="墨迹 4"/>
            </p:nvPicPr>
            <p:blipFill>
              <a:blip r:embed="rId7"/>
            </p:blipFill>
            <p:spPr>
              <a:xfrm>
                <a:off x="1394177" y="2032443"/>
                <a:ext cx="127882" cy="153156"/>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1512711" y="2092366"/>
              <a:ext cx="104422" cy="146635"/>
            </p14:xfrm>
          </p:contentPart>
        </mc:Choice>
        <mc:Fallback xmlns="">
          <p:pic>
            <p:nvPicPr>
              <p:cNvPr id="6" name="墨迹 5"/>
            </p:nvPicPr>
            <p:blipFill>
              <a:blip r:embed="rId9"/>
            </p:blipFill>
            <p:spPr>
              <a:xfrm>
                <a:off x="1512711" y="2092366"/>
                <a:ext cx="104422" cy="146635"/>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1983493" y="1885809"/>
              <a:ext cx="362655" cy="307369"/>
            </p14:xfrm>
          </p:contentPart>
        </mc:Choice>
        <mc:Fallback xmlns="">
          <p:pic>
            <p:nvPicPr>
              <p:cNvPr id="7" name="墨迹 6"/>
            </p:nvPicPr>
            <p:blipFill>
              <a:blip r:embed="rId11"/>
            </p:blipFill>
            <p:spPr>
              <a:xfrm>
                <a:off x="1983493" y="1885809"/>
                <a:ext cx="362655" cy="307369"/>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404533" y="1902552"/>
              <a:ext cx="82726" cy="214489"/>
            </p14:xfrm>
          </p:contentPart>
        </mc:Choice>
        <mc:Fallback xmlns="">
          <p:pic>
            <p:nvPicPr>
              <p:cNvPr id="8" name="墨迹 7"/>
            </p:nvPicPr>
            <p:blipFill>
              <a:blip r:embed="rId13"/>
            </p:blipFill>
            <p:spPr>
              <a:xfrm>
                <a:off x="2404533" y="1902552"/>
                <a:ext cx="82726" cy="214489"/>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511777" y="1962651"/>
              <a:ext cx="124178" cy="189286"/>
            </p14:xfrm>
          </p:contentPart>
        </mc:Choice>
        <mc:Fallback xmlns="">
          <p:pic>
            <p:nvPicPr>
              <p:cNvPr id="9" name="墨迹 8"/>
            </p:nvPicPr>
            <p:blipFill>
              <a:blip r:embed="rId15"/>
            </p:blipFill>
            <p:spPr>
              <a:xfrm>
                <a:off x="2511777" y="1962651"/>
                <a:ext cx="124178" cy="189286"/>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2469444" y="1945731"/>
              <a:ext cx="194733" cy="338389"/>
            </p14:xfrm>
          </p:contentPart>
        </mc:Choice>
        <mc:Fallback xmlns="">
          <p:pic>
            <p:nvPicPr>
              <p:cNvPr id="10" name="墨迹 9"/>
            </p:nvPicPr>
            <p:blipFill>
              <a:blip r:embed="rId17"/>
            </p:blipFill>
            <p:spPr>
              <a:xfrm>
                <a:off x="2469444" y="1945731"/>
                <a:ext cx="194733" cy="338389"/>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1065212" y="3695480"/>
              <a:ext cx="204788" cy="224183"/>
            </p14:xfrm>
          </p:contentPart>
        </mc:Choice>
        <mc:Fallback xmlns="">
          <p:pic>
            <p:nvPicPr>
              <p:cNvPr id="11" name="墨迹 10"/>
            </p:nvPicPr>
            <p:blipFill>
              <a:blip r:embed="rId19"/>
            </p:blipFill>
            <p:spPr>
              <a:xfrm>
                <a:off x="1065212" y="3695480"/>
                <a:ext cx="204788" cy="224183"/>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1394177" y="3553075"/>
              <a:ext cx="330906" cy="394786"/>
            </p14:xfrm>
          </p:contentPart>
        </mc:Choice>
        <mc:Fallback xmlns="">
          <p:pic>
            <p:nvPicPr>
              <p:cNvPr id="12" name="墨迹 11"/>
            </p:nvPicPr>
            <p:blipFill>
              <a:blip r:embed="rId21"/>
            </p:blipFill>
            <p:spPr>
              <a:xfrm>
                <a:off x="1394177" y="3553075"/>
                <a:ext cx="330906" cy="394786"/>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1732844" y="3682791"/>
              <a:ext cx="122237" cy="203032"/>
            </p14:xfrm>
          </p:contentPart>
        </mc:Choice>
        <mc:Fallback xmlns="">
          <p:pic>
            <p:nvPicPr>
              <p:cNvPr id="13" name="墨迹 12"/>
            </p:nvPicPr>
            <p:blipFill>
              <a:blip r:embed="rId23"/>
            </p:blipFill>
            <p:spPr>
              <a:xfrm>
                <a:off x="1732844" y="3682791"/>
                <a:ext cx="122237" cy="203032"/>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1919111" y="3620753"/>
              <a:ext cx="95955" cy="279170"/>
            </p14:xfrm>
          </p:contentPart>
        </mc:Choice>
        <mc:Fallback xmlns="">
          <p:pic>
            <p:nvPicPr>
              <p:cNvPr id="14" name="墨迹 13"/>
            </p:nvPicPr>
            <p:blipFill>
              <a:blip r:embed="rId25"/>
            </p:blipFill>
            <p:spPr>
              <a:xfrm>
                <a:off x="1919111" y="3620753"/>
                <a:ext cx="95955" cy="279170"/>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2089855" y="3651772"/>
              <a:ext cx="218722" cy="245331"/>
            </p14:xfrm>
          </p:contentPart>
        </mc:Choice>
        <mc:Fallback xmlns="">
          <p:pic>
            <p:nvPicPr>
              <p:cNvPr id="15" name="墨迹 14"/>
            </p:nvPicPr>
            <p:blipFill>
              <a:blip r:embed="rId27"/>
            </p:blipFill>
            <p:spPr>
              <a:xfrm>
                <a:off x="2089855" y="3651772"/>
                <a:ext cx="218722" cy="245331"/>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2317044" y="3575634"/>
              <a:ext cx="130704" cy="352488"/>
            </p14:xfrm>
          </p:contentPart>
        </mc:Choice>
        <mc:Fallback xmlns="">
          <p:pic>
            <p:nvPicPr>
              <p:cNvPr id="16" name="墨迹 15"/>
            </p:nvPicPr>
            <p:blipFill>
              <a:blip r:embed="rId29"/>
            </p:blipFill>
            <p:spPr>
              <a:xfrm>
                <a:off x="2317044" y="3575634"/>
                <a:ext cx="130704" cy="352488"/>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2478440" y="3846345"/>
              <a:ext cx="222426" cy="16919"/>
            </p14:xfrm>
          </p:contentPart>
        </mc:Choice>
        <mc:Fallback xmlns="">
          <p:pic>
            <p:nvPicPr>
              <p:cNvPr id="17" name="墨迹 16"/>
            </p:nvPicPr>
            <p:blipFill>
              <a:blip r:embed="rId31"/>
            </p:blipFill>
            <p:spPr>
              <a:xfrm>
                <a:off x="2478440" y="3846345"/>
                <a:ext cx="222426" cy="16919"/>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2602088" y="3719273"/>
              <a:ext cx="16934" cy="293446"/>
            </p14:xfrm>
          </p:contentPart>
        </mc:Choice>
        <mc:Fallback xmlns="">
          <p:pic>
            <p:nvPicPr>
              <p:cNvPr id="18" name="墨迹 17"/>
            </p:nvPicPr>
            <p:blipFill>
              <a:blip r:embed="rId33"/>
            </p:blipFill>
            <p:spPr>
              <a:xfrm>
                <a:off x="2602088" y="3719273"/>
                <a:ext cx="16934" cy="293446"/>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2912533" y="3598194"/>
              <a:ext cx="118533" cy="280051"/>
            </p14:xfrm>
          </p:contentPart>
        </mc:Choice>
        <mc:Fallback xmlns="">
          <p:pic>
            <p:nvPicPr>
              <p:cNvPr id="19" name="墨迹 18"/>
            </p:nvPicPr>
            <p:blipFill>
              <a:blip r:embed="rId35"/>
            </p:blipFill>
            <p:spPr>
              <a:xfrm>
                <a:off x="2912533" y="3598194"/>
                <a:ext cx="118533" cy="280051"/>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3073400" y="3612998"/>
              <a:ext cx="125059" cy="231408"/>
            </p14:xfrm>
          </p:contentPart>
        </mc:Choice>
        <mc:Fallback xmlns="">
          <p:pic>
            <p:nvPicPr>
              <p:cNvPr id="20" name="墨迹 19"/>
            </p:nvPicPr>
            <p:blipFill>
              <a:blip r:embed="rId37"/>
            </p:blipFill>
            <p:spPr>
              <a:xfrm>
                <a:off x="3073400" y="3612998"/>
                <a:ext cx="125059" cy="231408"/>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3115733" y="3722269"/>
              <a:ext cx="139170" cy="417346"/>
            </p14:xfrm>
          </p:contentPart>
        </mc:Choice>
        <mc:Fallback xmlns="">
          <p:pic>
            <p:nvPicPr>
              <p:cNvPr id="21" name="墨迹 20"/>
            </p:nvPicPr>
            <p:blipFill>
              <a:blip r:embed="rId39"/>
            </p:blipFill>
            <p:spPr>
              <a:xfrm>
                <a:off x="3115733" y="3722269"/>
                <a:ext cx="139170" cy="417346"/>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3296355" y="3547435"/>
              <a:ext cx="183445" cy="139585"/>
            </p14:xfrm>
          </p:contentPart>
        </mc:Choice>
        <mc:Fallback xmlns="">
          <p:pic>
            <p:nvPicPr>
              <p:cNvPr id="22" name="墨迹 21"/>
            </p:nvPicPr>
            <p:blipFill>
              <a:blip r:embed="rId41"/>
            </p:blipFill>
            <p:spPr>
              <a:xfrm>
                <a:off x="3296355" y="3547435"/>
                <a:ext cx="183445" cy="139585"/>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3448755" y="3553075"/>
              <a:ext cx="152400" cy="22559"/>
            </p14:xfrm>
          </p:contentPart>
        </mc:Choice>
        <mc:Fallback xmlns="">
          <p:pic>
            <p:nvPicPr>
              <p:cNvPr id="23" name="墨迹 22"/>
            </p:nvPicPr>
            <p:blipFill>
              <a:blip r:embed="rId43"/>
            </p:blipFill>
            <p:spPr>
              <a:xfrm>
                <a:off x="3448755" y="3553075"/>
                <a:ext cx="152400" cy="22559"/>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3609093" y="3756108"/>
              <a:ext cx="223484" cy="28199"/>
            </p14:xfrm>
          </p:contentPart>
        </mc:Choice>
        <mc:Fallback xmlns="">
          <p:pic>
            <p:nvPicPr>
              <p:cNvPr id="24" name="墨迹 23"/>
            </p:nvPicPr>
            <p:blipFill>
              <a:blip r:embed="rId45"/>
            </p:blipFill>
            <p:spPr>
              <a:xfrm>
                <a:off x="3609093" y="3756108"/>
                <a:ext cx="223484" cy="28199"/>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3714044" y="3643312"/>
              <a:ext cx="16933" cy="281990"/>
            </p14:xfrm>
          </p:contentPart>
        </mc:Choice>
        <mc:Fallback xmlns="">
          <p:pic>
            <p:nvPicPr>
              <p:cNvPr id="25" name="墨迹 24"/>
            </p:nvPicPr>
            <p:blipFill>
              <a:blip r:embed="rId47"/>
            </p:blipFill>
            <p:spPr>
              <a:xfrm>
                <a:off x="3714044" y="3643312"/>
                <a:ext cx="16933" cy="281990"/>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3874911" y="3632032"/>
              <a:ext cx="197555" cy="197394"/>
            </p14:xfrm>
          </p:contentPart>
        </mc:Choice>
        <mc:Fallback xmlns="">
          <p:pic>
            <p:nvPicPr>
              <p:cNvPr id="26" name="墨迹 25"/>
            </p:nvPicPr>
            <p:blipFill>
              <a:blip r:embed="rId49"/>
            </p:blipFill>
            <p:spPr>
              <a:xfrm>
                <a:off x="3874911" y="3632032"/>
                <a:ext cx="197555" cy="197394"/>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3984977" y="3660231"/>
              <a:ext cx="28223" cy="293270"/>
            </p14:xfrm>
          </p:contentPart>
        </mc:Choice>
        <mc:Fallback xmlns="">
          <p:pic>
            <p:nvPicPr>
              <p:cNvPr id="27" name="墨迹 26"/>
            </p:nvPicPr>
            <p:blipFill>
              <a:blip r:embed="rId51"/>
            </p:blipFill>
            <p:spPr>
              <a:xfrm>
                <a:off x="3984977" y="3660231"/>
                <a:ext cx="28223" cy="293270"/>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4095044" y="3626393"/>
              <a:ext cx="19756" cy="248151"/>
            </p14:xfrm>
          </p:contentPart>
        </mc:Choice>
        <mc:Fallback xmlns="">
          <p:pic>
            <p:nvPicPr>
              <p:cNvPr id="28" name="墨迹 27"/>
            </p:nvPicPr>
            <p:blipFill>
              <a:blip r:embed="rId53"/>
            </p:blipFill>
            <p:spPr>
              <a:xfrm>
                <a:off x="4095044" y="3626393"/>
                <a:ext cx="19756" cy="248151"/>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4120444" y="3710990"/>
              <a:ext cx="101600" cy="39478"/>
            </p14:xfrm>
          </p:contentPart>
        </mc:Choice>
        <mc:Fallback xmlns="">
          <p:pic>
            <p:nvPicPr>
              <p:cNvPr id="29" name="墨迹 28"/>
            </p:nvPicPr>
            <p:blipFill>
              <a:blip r:embed="rId55"/>
            </p:blipFill>
            <p:spPr>
              <a:xfrm>
                <a:off x="4120444" y="3710990"/>
                <a:ext cx="101600" cy="39478"/>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4216400" y="3570876"/>
              <a:ext cx="28222" cy="495421"/>
            </p14:xfrm>
          </p:contentPart>
        </mc:Choice>
        <mc:Fallback xmlns="">
          <p:pic>
            <p:nvPicPr>
              <p:cNvPr id="30" name="墨迹 29"/>
            </p:nvPicPr>
            <p:blipFill>
              <a:blip r:embed="rId57"/>
            </p:blipFill>
            <p:spPr>
              <a:xfrm>
                <a:off x="4216400" y="3570876"/>
                <a:ext cx="28222" cy="495421"/>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4334933" y="3586914"/>
              <a:ext cx="160867" cy="33839"/>
            </p14:xfrm>
          </p:contentPart>
        </mc:Choice>
        <mc:Fallback xmlns="">
          <p:pic>
            <p:nvPicPr>
              <p:cNvPr id="31" name="墨迹 30"/>
            </p:nvPicPr>
            <p:blipFill>
              <a:blip r:embed="rId59"/>
            </p:blipFill>
            <p:spPr>
              <a:xfrm>
                <a:off x="4334933" y="3586914"/>
                <a:ext cx="160867" cy="33839"/>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4408311" y="3527696"/>
              <a:ext cx="28222" cy="149455"/>
            </p14:xfrm>
          </p:contentPart>
        </mc:Choice>
        <mc:Fallback xmlns="">
          <p:pic>
            <p:nvPicPr>
              <p:cNvPr id="32" name="墨迹 31"/>
            </p:nvPicPr>
            <p:blipFill>
              <a:blip r:embed="rId61"/>
            </p:blipFill>
            <p:spPr>
              <a:xfrm>
                <a:off x="4408311" y="3527696"/>
                <a:ext cx="28222" cy="149455"/>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4408311" y="3801226"/>
              <a:ext cx="217840" cy="28199"/>
            </p14:xfrm>
          </p:contentPart>
        </mc:Choice>
        <mc:Fallback xmlns="">
          <p:pic>
            <p:nvPicPr>
              <p:cNvPr id="33" name="墨迹 32"/>
            </p:nvPicPr>
            <p:blipFill>
              <a:blip r:embed="rId63"/>
            </p:blipFill>
            <p:spPr>
              <a:xfrm>
                <a:off x="4408311" y="3801226"/>
                <a:ext cx="217840" cy="28199"/>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4431065" y="3868904"/>
              <a:ext cx="203023" cy="22559"/>
            </p14:xfrm>
          </p:contentPart>
        </mc:Choice>
        <mc:Fallback xmlns="">
          <p:pic>
            <p:nvPicPr>
              <p:cNvPr id="34" name="墨迹 33"/>
            </p:nvPicPr>
            <p:blipFill>
              <a:blip r:embed="rId65"/>
            </p:blipFill>
            <p:spPr>
              <a:xfrm>
                <a:off x="4431065" y="3868904"/>
                <a:ext cx="203023" cy="22559"/>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4629326" y="3689135"/>
              <a:ext cx="258762" cy="238282"/>
            </p14:xfrm>
          </p:contentPart>
        </mc:Choice>
        <mc:Fallback xmlns="">
          <p:pic>
            <p:nvPicPr>
              <p:cNvPr id="35" name="墨迹 34"/>
            </p:nvPicPr>
            <p:blipFill>
              <a:blip r:embed="rId67"/>
            </p:blipFill>
            <p:spPr>
              <a:xfrm>
                <a:off x="4629326" y="3689135"/>
                <a:ext cx="258762" cy="238282"/>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4944533" y="3622163"/>
              <a:ext cx="231422" cy="291859"/>
            </p14:xfrm>
          </p:contentPart>
        </mc:Choice>
        <mc:Fallback xmlns="">
          <p:pic>
            <p:nvPicPr>
              <p:cNvPr id="36" name="墨迹 35"/>
            </p:nvPicPr>
            <p:blipFill>
              <a:blip r:embed="rId69"/>
            </p:blipFill>
            <p:spPr>
              <a:xfrm>
                <a:off x="4944533" y="3622163"/>
                <a:ext cx="231422" cy="291859"/>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5191301" y="3553075"/>
              <a:ext cx="142699" cy="105041"/>
            </p14:xfrm>
          </p:contentPart>
        </mc:Choice>
        <mc:Fallback xmlns="">
          <p:pic>
            <p:nvPicPr>
              <p:cNvPr id="37" name="墨迹 36"/>
            </p:nvPicPr>
            <p:blipFill>
              <a:blip r:embed="rId71"/>
            </p:blipFill>
            <p:spPr>
              <a:xfrm>
                <a:off x="5191301" y="3553075"/>
                <a:ext cx="142699" cy="105041"/>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5288844" y="3561535"/>
              <a:ext cx="160866" cy="25379"/>
            </p14:xfrm>
          </p:contentPart>
        </mc:Choice>
        <mc:Fallback xmlns="">
          <p:pic>
            <p:nvPicPr>
              <p:cNvPr id="38" name="墨迹 37"/>
            </p:nvPicPr>
            <p:blipFill>
              <a:blip r:embed="rId73"/>
            </p:blipFill>
            <p:spPr>
              <a:xfrm>
                <a:off x="5288844" y="3561535"/>
                <a:ext cx="160866" cy="25379"/>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5367866" y="3474118"/>
              <a:ext cx="39511" cy="197393"/>
            </p14:xfrm>
          </p:contentPart>
        </mc:Choice>
        <mc:Fallback xmlns="">
          <p:pic>
            <p:nvPicPr>
              <p:cNvPr id="39" name="墨迹 38"/>
            </p:nvPicPr>
            <p:blipFill>
              <a:blip r:embed="rId75"/>
            </p:blipFill>
            <p:spPr>
              <a:xfrm>
                <a:off x="5367866" y="3474118"/>
                <a:ext cx="39511" cy="197393"/>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5398911" y="3756108"/>
              <a:ext cx="203906" cy="28199"/>
            </p14:xfrm>
          </p:contentPart>
        </mc:Choice>
        <mc:Fallback xmlns="">
          <p:pic>
            <p:nvPicPr>
              <p:cNvPr id="40" name="墨迹 39"/>
            </p:nvPicPr>
            <p:blipFill>
              <a:blip r:embed="rId77"/>
            </p:blipFill>
            <p:spPr>
              <a:xfrm>
                <a:off x="5398911" y="3756108"/>
                <a:ext cx="203906" cy="28199"/>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5503333" y="3669749"/>
              <a:ext cx="16934" cy="283752"/>
            </p14:xfrm>
          </p:contentPart>
        </mc:Choice>
        <mc:Fallback xmlns="">
          <p:pic>
            <p:nvPicPr>
              <p:cNvPr id="41" name="墨迹 40"/>
            </p:nvPicPr>
            <p:blipFill>
              <a:blip r:embed="rId79"/>
            </p:blipFill>
            <p:spPr>
              <a:xfrm>
                <a:off x="5503333" y="3669749"/>
                <a:ext cx="16934" cy="283752"/>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5702828" y="3601013"/>
              <a:ext cx="156104" cy="318649"/>
            </p14:xfrm>
          </p:contentPart>
        </mc:Choice>
        <mc:Fallback xmlns="">
          <p:pic>
            <p:nvPicPr>
              <p:cNvPr id="42" name="墨迹 41"/>
            </p:nvPicPr>
            <p:blipFill>
              <a:blip r:embed="rId81"/>
            </p:blipFill>
            <p:spPr>
              <a:xfrm>
                <a:off x="5702828" y="3601013"/>
                <a:ext cx="156104" cy="318649"/>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5853288" y="3617052"/>
              <a:ext cx="259644" cy="542302"/>
            </p14:xfrm>
          </p:contentPart>
        </mc:Choice>
        <mc:Fallback xmlns="">
          <p:pic>
            <p:nvPicPr>
              <p:cNvPr id="43" name="墨迹 42"/>
            </p:nvPicPr>
            <p:blipFill>
              <a:blip r:embed="rId83"/>
            </p:blipFill>
            <p:spPr>
              <a:xfrm>
                <a:off x="5853288" y="3617052"/>
                <a:ext cx="259644" cy="542302"/>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6073422" y="3541795"/>
              <a:ext cx="143933" cy="174834"/>
            </p14:xfrm>
          </p:contentPart>
        </mc:Choice>
        <mc:Fallback xmlns="">
          <p:pic>
            <p:nvPicPr>
              <p:cNvPr id="44" name="墨迹 43"/>
            </p:nvPicPr>
            <p:blipFill>
              <a:blip r:embed="rId85"/>
            </p:blipFill>
            <p:spPr>
              <a:xfrm>
                <a:off x="6073422" y="3541795"/>
                <a:ext cx="143933" cy="174834"/>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6212416" y="3541795"/>
              <a:ext cx="131939" cy="28199"/>
            </p14:xfrm>
          </p:contentPart>
        </mc:Choice>
        <mc:Fallback xmlns="">
          <p:pic>
            <p:nvPicPr>
              <p:cNvPr id="45" name="墨迹 44"/>
            </p:nvPicPr>
            <p:blipFill>
              <a:blip r:embed="rId87"/>
            </p:blipFill>
            <p:spPr>
              <a:xfrm>
                <a:off x="6212416" y="3541795"/>
                <a:ext cx="131939" cy="28199"/>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6180666" y="3835065"/>
              <a:ext cx="234597" cy="22560"/>
            </p14:xfrm>
          </p:contentPart>
        </mc:Choice>
        <mc:Fallback xmlns="">
          <p:pic>
            <p:nvPicPr>
              <p:cNvPr id="46" name="墨迹 45"/>
            </p:nvPicPr>
            <p:blipFill>
              <a:blip r:embed="rId89"/>
            </p:blipFill>
            <p:spPr>
              <a:xfrm>
                <a:off x="6180666" y="3835065"/>
                <a:ext cx="234597" cy="22560"/>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6296377" y="3742009"/>
              <a:ext cx="36689" cy="256611"/>
            </p14:xfrm>
          </p:contentPart>
        </mc:Choice>
        <mc:Fallback xmlns="">
          <p:pic>
            <p:nvPicPr>
              <p:cNvPr id="47" name="墨迹 46"/>
            </p:nvPicPr>
            <p:blipFill>
              <a:blip r:embed="rId91"/>
            </p:blipFill>
            <p:spPr>
              <a:xfrm>
                <a:off x="6296377" y="3742009"/>
                <a:ext cx="36689" cy="256611"/>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6483702" y="3664461"/>
              <a:ext cx="89959" cy="267891"/>
            </p14:xfrm>
          </p:contentPart>
        </mc:Choice>
        <mc:Fallback xmlns="">
          <p:pic>
            <p:nvPicPr>
              <p:cNvPr id="48" name="墨迹 47"/>
            </p:nvPicPr>
            <p:blipFill>
              <a:blip r:embed="rId93"/>
            </p:blipFill>
            <p:spPr>
              <a:xfrm>
                <a:off x="6483702" y="3664461"/>
                <a:ext cx="89959" cy="267891"/>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6671733" y="3675388"/>
              <a:ext cx="39511" cy="212551"/>
            </p14:xfrm>
          </p:contentPart>
        </mc:Choice>
        <mc:Fallback xmlns="">
          <p:pic>
            <p:nvPicPr>
              <p:cNvPr id="49" name="墨迹 48"/>
            </p:nvPicPr>
            <p:blipFill>
              <a:blip r:embed="rId95"/>
            </p:blipFill>
            <p:spPr>
              <a:xfrm>
                <a:off x="6671733" y="3675388"/>
                <a:ext cx="39511" cy="212551"/>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6688666" y="3747648"/>
              <a:ext cx="87489" cy="70498"/>
            </p14:xfrm>
          </p:contentPart>
        </mc:Choice>
        <mc:Fallback xmlns="">
          <p:pic>
            <p:nvPicPr>
              <p:cNvPr id="50" name="墨迹 49"/>
            </p:nvPicPr>
            <p:blipFill>
              <a:blip r:embed="rId97"/>
            </p:blipFill>
            <p:spPr>
              <a:xfrm>
                <a:off x="6688666" y="3747648"/>
                <a:ext cx="87489" cy="70498"/>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6762044" y="3600485"/>
              <a:ext cx="39511" cy="437613"/>
            </p14:xfrm>
          </p:contentPart>
        </mc:Choice>
        <mc:Fallback xmlns="">
          <p:pic>
            <p:nvPicPr>
              <p:cNvPr id="51" name="墨迹 50"/>
            </p:nvPicPr>
            <p:blipFill>
              <a:blip r:embed="rId99"/>
            </p:blipFill>
            <p:spPr>
              <a:xfrm>
                <a:off x="6762044" y="3600485"/>
                <a:ext cx="39511" cy="437613"/>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6852355" y="3725089"/>
              <a:ext cx="331082" cy="155095"/>
            </p14:xfrm>
          </p:contentPart>
        </mc:Choice>
        <mc:Fallback xmlns="">
          <p:pic>
            <p:nvPicPr>
              <p:cNvPr id="52" name="墨迹 51"/>
            </p:nvPicPr>
            <p:blipFill>
              <a:blip r:embed="rId101"/>
            </p:blipFill>
            <p:spPr>
              <a:xfrm>
                <a:off x="6852355" y="3725089"/>
                <a:ext cx="331082" cy="155095"/>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2144888" y="4517481"/>
              <a:ext cx="372534" cy="287630"/>
            </p14:xfrm>
          </p:contentPart>
        </mc:Choice>
        <mc:Fallback xmlns="">
          <p:pic>
            <p:nvPicPr>
              <p:cNvPr id="53" name="墨迹 52"/>
            </p:nvPicPr>
            <p:blipFill>
              <a:blip r:embed="rId103"/>
            </p:blipFill>
            <p:spPr>
              <a:xfrm>
                <a:off x="2144888" y="4517481"/>
                <a:ext cx="372534" cy="287630"/>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2365022" y="4637856"/>
              <a:ext cx="14111" cy="85478"/>
            </p14:xfrm>
          </p:contentPart>
        </mc:Choice>
        <mc:Fallback xmlns="">
          <p:pic>
            <p:nvPicPr>
              <p:cNvPr id="54" name="墨迹 53"/>
            </p:nvPicPr>
            <p:blipFill>
              <a:blip r:embed="rId105"/>
            </p:blipFill>
            <p:spPr>
              <a:xfrm>
                <a:off x="2365022" y="4637856"/>
                <a:ext cx="14111" cy="85478"/>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2771422" y="4681036"/>
              <a:ext cx="39511" cy="16919"/>
            </p14:xfrm>
          </p:contentPart>
        </mc:Choice>
        <mc:Fallback xmlns="">
          <p:pic>
            <p:nvPicPr>
              <p:cNvPr id="55" name="墨迹 54"/>
            </p:nvPicPr>
            <p:blipFill>
              <a:blip r:embed="rId107"/>
            </p:blipFill>
            <p:spPr>
              <a:xfrm>
                <a:off x="2771422" y="4681036"/>
                <a:ext cx="39511" cy="16919"/>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2587977" y="4449804"/>
              <a:ext cx="155223" cy="138880"/>
            </p14:xfrm>
          </p:contentPart>
        </mc:Choice>
        <mc:Fallback xmlns="">
          <p:pic>
            <p:nvPicPr>
              <p:cNvPr id="56" name="墨迹 55"/>
            </p:nvPicPr>
            <p:blipFill>
              <a:blip r:embed="rId109"/>
            </p:blipFill>
            <p:spPr>
              <a:xfrm>
                <a:off x="2587977" y="4449804"/>
                <a:ext cx="155223" cy="138880"/>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2720622" y="4483643"/>
              <a:ext cx="132644" cy="28199"/>
            </p14:xfrm>
          </p:contentPart>
        </mc:Choice>
        <mc:Fallback xmlns="">
          <p:pic>
            <p:nvPicPr>
              <p:cNvPr id="57" name="墨迹 56"/>
            </p:nvPicPr>
            <p:blipFill>
              <a:blip r:embed="rId111"/>
            </p:blipFill>
            <p:spPr>
              <a:xfrm>
                <a:off x="2720622" y="4483643"/>
                <a:ext cx="132644" cy="28199"/>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2788355" y="4420019"/>
              <a:ext cx="16933" cy="165140"/>
            </p14:xfrm>
          </p:contentPart>
        </mc:Choice>
        <mc:Fallback xmlns="">
          <p:pic>
            <p:nvPicPr>
              <p:cNvPr id="58" name="墨迹 57"/>
            </p:nvPicPr>
            <p:blipFill>
              <a:blip r:embed="rId113"/>
            </p:blipFill>
            <p:spPr>
              <a:xfrm>
                <a:off x="2788355" y="4420019"/>
                <a:ext cx="16933" cy="165140"/>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2771422" y="4654775"/>
              <a:ext cx="234244" cy="48820"/>
            </p14:xfrm>
          </p:contentPart>
        </mc:Choice>
        <mc:Fallback xmlns="">
          <p:pic>
            <p:nvPicPr>
              <p:cNvPr id="59" name="墨迹 58"/>
            </p:nvPicPr>
            <p:blipFill>
              <a:blip r:embed="rId115"/>
            </p:blipFill>
            <p:spPr>
              <a:xfrm>
                <a:off x="2771422" y="4654775"/>
                <a:ext cx="234244" cy="48820"/>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2901244" y="4536516"/>
              <a:ext cx="28222" cy="356012"/>
            </p14:xfrm>
          </p:contentPart>
        </mc:Choice>
        <mc:Fallback xmlns="">
          <p:pic>
            <p:nvPicPr>
              <p:cNvPr id="60" name="墨迹 59"/>
            </p:nvPicPr>
            <p:blipFill>
              <a:blip r:embed="rId117"/>
            </p:blipFill>
            <p:spPr>
              <a:xfrm>
                <a:off x="2901244" y="4536516"/>
                <a:ext cx="28222" cy="356012"/>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3330222" y="4562600"/>
              <a:ext cx="144639" cy="33839"/>
            </p14:xfrm>
          </p:contentPart>
        </mc:Choice>
        <mc:Fallback xmlns="">
          <p:pic>
            <p:nvPicPr>
              <p:cNvPr id="61" name="墨迹 60"/>
            </p:nvPicPr>
            <p:blipFill>
              <a:blip r:embed="rId119"/>
            </p:blipFill>
            <p:spPr>
              <a:xfrm>
                <a:off x="3330222" y="4562600"/>
                <a:ext cx="144639" cy="33839"/>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3302000" y="4560485"/>
              <a:ext cx="454906" cy="332043"/>
            </p14:xfrm>
          </p:contentPart>
        </mc:Choice>
        <mc:Fallback xmlns="">
          <p:pic>
            <p:nvPicPr>
              <p:cNvPr id="62" name="墨迹 61"/>
            </p:nvPicPr>
            <p:blipFill>
              <a:blip r:embed="rId121"/>
            </p:blipFill>
            <p:spPr>
              <a:xfrm>
                <a:off x="3302000" y="4560485"/>
                <a:ext cx="454906" cy="332043"/>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3956755" y="4695135"/>
              <a:ext cx="245533" cy="8460"/>
            </p14:xfrm>
          </p:contentPart>
        </mc:Choice>
        <mc:Fallback xmlns="">
          <p:pic>
            <p:nvPicPr>
              <p:cNvPr id="63" name="墨迹 62"/>
            </p:nvPicPr>
            <p:blipFill>
              <a:blip r:embed="rId123"/>
            </p:blipFill>
            <p:spPr>
              <a:xfrm>
                <a:off x="3956755" y="4695135"/>
                <a:ext cx="245533" cy="8460"/>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3948288" y="4788192"/>
              <a:ext cx="251178" cy="5640"/>
            </p14:xfrm>
          </p:contentPart>
        </mc:Choice>
        <mc:Fallback xmlns="">
          <p:pic>
            <p:nvPicPr>
              <p:cNvPr id="64" name="墨迹 63"/>
            </p:nvPicPr>
            <p:blipFill>
              <a:blip r:embed="rId125"/>
            </p:blipFill>
            <p:spPr>
              <a:xfrm>
                <a:off x="3948288" y="4788192"/>
                <a:ext cx="251178" cy="5640"/>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4442177" y="4500562"/>
              <a:ext cx="344311" cy="274412"/>
            </p14:xfrm>
          </p:contentPart>
        </mc:Choice>
        <mc:Fallback xmlns="">
          <p:pic>
            <p:nvPicPr>
              <p:cNvPr id="65" name="墨迹 64"/>
            </p:nvPicPr>
            <p:blipFill>
              <a:blip r:embed="rId127"/>
            </p:blipFill>
            <p:spPr>
              <a:xfrm>
                <a:off x="4442177" y="4500562"/>
                <a:ext cx="344311" cy="274412"/>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4797777" y="4538278"/>
              <a:ext cx="112889" cy="280933"/>
            </p14:xfrm>
          </p:contentPart>
        </mc:Choice>
        <mc:Fallback xmlns="">
          <p:pic>
            <p:nvPicPr>
              <p:cNvPr id="66" name="墨迹 65"/>
            </p:nvPicPr>
            <p:blipFill>
              <a:blip r:embed="rId129"/>
            </p:blipFill>
            <p:spPr>
              <a:xfrm>
                <a:off x="4797777" y="4538278"/>
                <a:ext cx="112889" cy="280933"/>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4961466" y="4692315"/>
              <a:ext cx="222956" cy="28199"/>
            </p14:xfrm>
          </p:contentPart>
        </mc:Choice>
        <mc:Fallback xmlns="">
          <p:pic>
            <p:nvPicPr>
              <p:cNvPr id="67" name="墨迹 66"/>
            </p:nvPicPr>
            <p:blipFill>
              <a:blip r:embed="rId131"/>
            </p:blipFill>
            <p:spPr>
              <a:xfrm>
                <a:off x="4961466" y="4692315"/>
                <a:ext cx="222956" cy="28199"/>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5087055" y="4587098"/>
              <a:ext cx="21167" cy="282871"/>
            </p14:xfrm>
          </p:contentPart>
        </mc:Choice>
        <mc:Fallback xmlns="">
          <p:pic>
            <p:nvPicPr>
              <p:cNvPr id="68" name="墨迹 67"/>
            </p:nvPicPr>
            <p:blipFill>
              <a:blip r:embed="rId133"/>
            </p:blipFill>
            <p:spPr>
              <a:xfrm>
                <a:off x="5087055" y="4587098"/>
                <a:ext cx="21167" cy="282871"/>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5533496" y="4494922"/>
              <a:ext cx="163336" cy="363768"/>
            </p14:xfrm>
          </p:contentPart>
        </mc:Choice>
        <mc:Fallback xmlns="">
          <p:pic>
            <p:nvPicPr>
              <p:cNvPr id="69" name="墨迹 68"/>
            </p:nvPicPr>
            <p:blipFill>
              <a:blip r:embed="rId135"/>
            </p:blipFill>
            <p:spPr>
              <a:xfrm>
                <a:off x="5533496" y="4494922"/>
                <a:ext cx="163336" cy="363768"/>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5542844" y="4635917"/>
              <a:ext cx="242711" cy="169194"/>
            </p14:xfrm>
          </p:contentPart>
        </mc:Choice>
        <mc:Fallback xmlns="">
          <p:pic>
            <p:nvPicPr>
              <p:cNvPr id="70" name="墨迹 69"/>
            </p:nvPicPr>
            <p:blipFill>
              <a:blip r:embed="rId137"/>
            </p:blipFill>
            <p:spPr>
              <a:xfrm>
                <a:off x="5542844" y="4635917"/>
                <a:ext cx="242711" cy="169194"/>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5801783" y="4461083"/>
              <a:ext cx="105128" cy="127777"/>
            </p14:xfrm>
          </p:contentPart>
        </mc:Choice>
        <mc:Fallback xmlns="">
          <p:pic>
            <p:nvPicPr>
              <p:cNvPr id="71" name="墨迹 70"/>
            </p:nvPicPr>
            <p:blipFill>
              <a:blip r:embed="rId139"/>
            </p:blipFill>
            <p:spPr>
              <a:xfrm>
                <a:off x="5801783" y="4461083"/>
                <a:ext cx="105128" cy="127777"/>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5892800" y="4497742"/>
              <a:ext cx="143933" cy="14100"/>
            </p14:xfrm>
          </p:contentPart>
        </mc:Choice>
        <mc:Fallback xmlns="">
          <p:pic>
            <p:nvPicPr>
              <p:cNvPr id="72" name="墨迹 71"/>
            </p:nvPicPr>
            <p:blipFill>
              <a:blip r:embed="rId141"/>
            </p:blipFill>
            <p:spPr>
              <a:xfrm>
                <a:off x="5892800" y="4497742"/>
                <a:ext cx="143933" cy="14100"/>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5954888" y="4417375"/>
              <a:ext cx="28222" cy="176244"/>
            </p14:xfrm>
          </p:contentPart>
        </mc:Choice>
        <mc:Fallback xmlns="">
          <p:pic>
            <p:nvPicPr>
              <p:cNvPr id="73" name="墨迹 72"/>
            </p:nvPicPr>
            <p:blipFill>
              <a:blip r:embed="rId143"/>
            </p:blipFill>
            <p:spPr>
              <a:xfrm>
                <a:off x="5954888" y="4417375"/>
                <a:ext cx="28222" cy="176244"/>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1649588" y="5572125"/>
              <a:ext cx="275167" cy="381215"/>
            </p14:xfrm>
          </p:contentPart>
        </mc:Choice>
        <mc:Fallback xmlns="">
          <p:pic>
            <p:nvPicPr>
              <p:cNvPr id="74" name="墨迹 73"/>
            </p:nvPicPr>
            <p:blipFill>
              <a:blip r:embed="rId145"/>
            </p:blipFill>
            <p:spPr>
              <a:xfrm>
                <a:off x="1649588" y="5572125"/>
                <a:ext cx="275167" cy="381215"/>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1982611" y="5645442"/>
              <a:ext cx="196144" cy="251853"/>
            </p14:xfrm>
          </p:contentPart>
        </mc:Choice>
        <mc:Fallback xmlns="">
          <p:pic>
            <p:nvPicPr>
              <p:cNvPr id="75" name="墨迹 74"/>
            </p:nvPicPr>
            <p:blipFill>
              <a:blip r:embed="rId147"/>
            </p:blipFill>
            <p:spPr>
              <a:xfrm>
                <a:off x="1982611" y="5645442"/>
                <a:ext cx="196144" cy="251853"/>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2206977" y="5776567"/>
              <a:ext cx="132645" cy="165846"/>
            </p14:xfrm>
          </p:contentPart>
        </mc:Choice>
        <mc:Fallback xmlns="">
          <p:pic>
            <p:nvPicPr>
              <p:cNvPr id="76" name="墨迹 75"/>
            </p:nvPicPr>
            <p:blipFill>
              <a:blip r:embed="rId149"/>
            </p:blipFill>
            <p:spPr>
              <a:xfrm>
                <a:off x="2206977" y="5776567"/>
                <a:ext cx="132645" cy="165846"/>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2393244" y="5763878"/>
              <a:ext cx="214489" cy="11279"/>
            </p14:xfrm>
          </p:contentPart>
        </mc:Choice>
        <mc:Fallback xmlns="">
          <p:pic>
            <p:nvPicPr>
              <p:cNvPr id="77" name="墨迹 76"/>
            </p:nvPicPr>
            <p:blipFill>
              <a:blip r:embed="rId151"/>
            </p:blipFill>
            <p:spPr>
              <a:xfrm>
                <a:off x="2393244" y="5763878"/>
                <a:ext cx="214489" cy="11279"/>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2468562" y="5645971"/>
              <a:ext cx="14993" cy="323760"/>
            </p14:xfrm>
          </p:contentPart>
        </mc:Choice>
        <mc:Fallback xmlns="">
          <p:pic>
            <p:nvPicPr>
              <p:cNvPr id="78" name="墨迹 77"/>
            </p:nvPicPr>
            <p:blipFill>
              <a:blip r:embed="rId153"/>
            </p:blipFill>
            <p:spPr>
              <a:xfrm>
                <a:off x="2468562" y="5645971"/>
                <a:ext cx="14993" cy="323760"/>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2737555" y="5661304"/>
              <a:ext cx="124178" cy="278113"/>
            </p14:xfrm>
          </p:contentPart>
        </mc:Choice>
        <mc:Fallback xmlns="">
          <p:pic>
            <p:nvPicPr>
              <p:cNvPr id="79" name="墨迹 78"/>
            </p:nvPicPr>
            <p:blipFill>
              <a:blip r:embed="rId155"/>
            </p:blipFill>
            <p:spPr>
              <a:xfrm>
                <a:off x="2737555" y="5661304"/>
                <a:ext cx="124178" cy="278113"/>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2893483" y="5696200"/>
              <a:ext cx="309739" cy="155447"/>
            </p14:xfrm>
          </p:contentPart>
        </mc:Choice>
        <mc:Fallback xmlns="">
          <p:pic>
            <p:nvPicPr>
              <p:cNvPr id="80" name="墨迹 79"/>
            </p:nvPicPr>
            <p:blipFill>
              <a:blip r:embed="rId157"/>
            </p:blipFill>
            <p:spPr>
              <a:xfrm>
                <a:off x="2893483" y="5696200"/>
                <a:ext cx="309739" cy="155447"/>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3220155" y="5593979"/>
              <a:ext cx="14111" cy="480088"/>
            </p14:xfrm>
          </p:contentPart>
        </mc:Choice>
        <mc:Fallback xmlns="">
          <p:pic>
            <p:nvPicPr>
              <p:cNvPr id="81" name="墨迹 80"/>
            </p:nvPicPr>
            <p:blipFill>
              <a:blip r:embed="rId159"/>
            </p:blipFill>
            <p:spPr>
              <a:xfrm>
                <a:off x="3220155" y="5593979"/>
                <a:ext cx="14111" cy="480088"/>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3262488" y="5733564"/>
              <a:ext cx="110067" cy="92352"/>
            </p14:xfrm>
          </p:contentPart>
        </mc:Choice>
        <mc:Fallback xmlns="">
          <p:pic>
            <p:nvPicPr>
              <p:cNvPr id="82" name="墨迹 81"/>
            </p:nvPicPr>
            <p:blipFill>
              <a:blip r:embed="rId161"/>
            </p:blipFill>
            <p:spPr>
              <a:xfrm>
                <a:off x="3262488" y="5733564"/>
                <a:ext cx="110067" cy="92352"/>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3330222" y="5738499"/>
              <a:ext cx="11289" cy="217132"/>
            </p14:xfrm>
          </p:contentPart>
        </mc:Choice>
        <mc:Fallback xmlns="">
          <p:pic>
            <p:nvPicPr>
              <p:cNvPr id="83" name="墨迹 82"/>
            </p:nvPicPr>
            <p:blipFill>
              <a:blip r:embed="rId163"/>
            </p:blipFill>
            <p:spPr>
              <a:xfrm>
                <a:off x="3330222" y="5738499"/>
                <a:ext cx="11289" cy="217132"/>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3403600" y="5624292"/>
              <a:ext cx="116416" cy="320059"/>
            </p14:xfrm>
          </p:contentPart>
        </mc:Choice>
        <mc:Fallback xmlns="">
          <p:pic>
            <p:nvPicPr>
              <p:cNvPr id="84" name="墨迹 83"/>
            </p:nvPicPr>
            <p:blipFill>
              <a:blip r:embed="rId165"/>
            </p:blipFill>
            <p:spPr>
              <a:xfrm>
                <a:off x="3403600" y="5624292"/>
                <a:ext cx="116416" cy="320059"/>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3458280" y="5760177"/>
              <a:ext cx="156986" cy="171485"/>
            </p14:xfrm>
          </p:contentPart>
        </mc:Choice>
        <mc:Fallback xmlns="">
          <p:pic>
            <p:nvPicPr>
              <p:cNvPr id="85" name="墨迹 84"/>
            </p:nvPicPr>
            <p:blipFill>
              <a:blip r:embed="rId167"/>
            </p:blipFill>
            <p:spPr>
              <a:xfrm>
                <a:off x="3458280" y="5760177"/>
                <a:ext cx="156986" cy="171485"/>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3697111" y="5634162"/>
              <a:ext cx="155222" cy="223654"/>
            </p14:xfrm>
          </p:contentPart>
        </mc:Choice>
        <mc:Fallback xmlns="">
          <p:pic>
            <p:nvPicPr>
              <p:cNvPr id="86" name="墨迹 85"/>
            </p:nvPicPr>
            <p:blipFill>
              <a:blip r:embed="rId169"/>
            </p:blipFill>
            <p:spPr>
              <a:xfrm>
                <a:off x="3697111" y="5634162"/>
                <a:ext cx="155222" cy="223654"/>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3862740" y="5603848"/>
              <a:ext cx="284515" cy="278466"/>
            </p14:xfrm>
          </p:contentPart>
        </mc:Choice>
        <mc:Fallback xmlns="">
          <p:pic>
            <p:nvPicPr>
              <p:cNvPr id="87" name="墨迹 86"/>
            </p:nvPicPr>
            <p:blipFill>
              <a:blip r:embed="rId171"/>
            </p:blipFill>
            <p:spPr>
              <a:xfrm>
                <a:off x="3862740" y="5603848"/>
                <a:ext cx="284515" cy="278466"/>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4148666" y="5696200"/>
              <a:ext cx="138289" cy="145225"/>
            </p14:xfrm>
          </p:contentPart>
        </mc:Choice>
        <mc:Fallback xmlns="">
          <p:pic>
            <p:nvPicPr>
              <p:cNvPr id="88" name="墨迹 87"/>
            </p:nvPicPr>
            <p:blipFill>
              <a:blip r:embed="rId173"/>
            </p:blipFill>
            <p:spPr>
              <a:xfrm>
                <a:off x="4148666" y="5696200"/>
                <a:ext cx="138289" cy="145225"/>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4193822" y="5718054"/>
              <a:ext cx="45155" cy="302434"/>
            </p14:xfrm>
          </p:contentPart>
        </mc:Choice>
        <mc:Fallback xmlns="">
          <p:pic>
            <p:nvPicPr>
              <p:cNvPr id="89" name="墨迹 88"/>
            </p:nvPicPr>
            <p:blipFill>
              <a:blip r:embed="rId175"/>
            </p:blipFill>
            <p:spPr>
              <a:xfrm>
                <a:off x="4193822" y="5718054"/>
                <a:ext cx="45155" cy="302434"/>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4363155" y="5732859"/>
              <a:ext cx="234245" cy="14099"/>
            </p14:xfrm>
          </p:contentPart>
        </mc:Choice>
        <mc:Fallback xmlns="">
          <p:pic>
            <p:nvPicPr>
              <p:cNvPr id="90" name="墨迹 89"/>
            </p:nvPicPr>
            <p:blipFill>
              <a:blip r:embed="rId177"/>
            </p:blipFill>
            <p:spPr>
              <a:xfrm>
                <a:off x="4363155" y="5732859"/>
                <a:ext cx="234245" cy="14099"/>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4464755" y="5642622"/>
              <a:ext cx="16933" cy="245331"/>
            </p14:xfrm>
          </p:contentPart>
        </mc:Choice>
        <mc:Fallback xmlns="">
          <p:pic>
            <p:nvPicPr>
              <p:cNvPr id="91" name="墨迹 90"/>
            </p:nvPicPr>
            <p:blipFill>
              <a:blip r:embed="rId179"/>
            </p:blipFill>
            <p:spPr>
              <a:xfrm>
                <a:off x="4464755" y="5642622"/>
                <a:ext cx="16933" cy="245331"/>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4645906" y="5622883"/>
              <a:ext cx="236538" cy="178359"/>
            </p14:xfrm>
          </p:contentPart>
        </mc:Choice>
        <mc:Fallback xmlns="">
          <p:pic>
            <p:nvPicPr>
              <p:cNvPr id="92" name="墨迹 91"/>
            </p:nvPicPr>
            <p:blipFill>
              <a:blip r:embed="rId181"/>
            </p:blipFill>
            <p:spPr>
              <a:xfrm>
                <a:off x="4645906" y="5622883"/>
                <a:ext cx="236538" cy="178359"/>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4905022" y="5593274"/>
              <a:ext cx="28222" cy="188228"/>
            </p14:xfrm>
          </p:contentPart>
        </mc:Choice>
        <mc:Fallback xmlns="">
          <p:pic>
            <p:nvPicPr>
              <p:cNvPr id="93" name="墨迹 92"/>
            </p:nvPicPr>
            <p:blipFill>
              <a:blip r:embed="rId183"/>
            </p:blipFill>
            <p:spPr>
              <a:xfrm>
                <a:off x="4905022" y="5593274"/>
                <a:ext cx="28222" cy="188228"/>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4921955" y="5679281"/>
              <a:ext cx="73378" cy="45118"/>
            </p14:xfrm>
          </p:contentPart>
        </mc:Choice>
        <mc:Fallback xmlns="">
          <p:pic>
            <p:nvPicPr>
              <p:cNvPr id="94" name="墨迹 93"/>
            </p:nvPicPr>
            <p:blipFill>
              <a:blip r:embed="rId185"/>
            </p:blipFill>
            <p:spPr>
              <a:xfrm>
                <a:off x="4921955" y="5679281"/>
                <a:ext cx="73378" cy="45118"/>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4947355" y="5493344"/>
              <a:ext cx="70556" cy="524325"/>
            </p14:xfrm>
          </p:contentPart>
        </mc:Choice>
        <mc:Fallback xmlns="">
          <p:pic>
            <p:nvPicPr>
              <p:cNvPr id="95" name="墨迹 94"/>
            </p:nvPicPr>
            <p:blipFill>
              <a:blip r:embed="rId187"/>
            </p:blipFill>
            <p:spPr>
              <a:xfrm>
                <a:off x="4947355" y="5493344"/>
                <a:ext cx="70556" cy="524325"/>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5023555" y="5720169"/>
              <a:ext cx="320322" cy="167784"/>
            </p14:xfrm>
          </p:contentPart>
        </mc:Choice>
        <mc:Fallback xmlns="">
          <p:pic>
            <p:nvPicPr>
              <p:cNvPr id="96" name="墨迹 95"/>
            </p:nvPicPr>
            <p:blipFill>
              <a:blip r:embed="rId189"/>
            </p:blipFill>
            <p:spPr>
              <a:xfrm>
                <a:off x="5023555" y="5720169"/>
                <a:ext cx="320322" cy="167784"/>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5496101" y="5696200"/>
              <a:ext cx="235831" cy="22559"/>
            </p14:xfrm>
          </p:contentPart>
        </mc:Choice>
        <mc:Fallback xmlns="">
          <p:pic>
            <p:nvPicPr>
              <p:cNvPr id="97" name="墨迹 96"/>
            </p:nvPicPr>
            <p:blipFill>
              <a:blip r:embed="rId191"/>
            </p:blipFill>
            <p:spPr>
              <a:xfrm>
                <a:off x="5496101" y="5696200"/>
                <a:ext cx="235831" cy="22559"/>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5458530" y="5792077"/>
              <a:ext cx="298803" cy="5640"/>
            </p14:xfrm>
          </p:contentPart>
        </mc:Choice>
        <mc:Fallback xmlns="">
          <p:pic>
            <p:nvPicPr>
              <p:cNvPr id="98" name="墨迹 97"/>
            </p:nvPicPr>
            <p:blipFill>
              <a:blip r:embed="rId193"/>
            </p:blipFill>
            <p:spPr>
              <a:xfrm>
                <a:off x="5458530" y="5792077"/>
                <a:ext cx="298803" cy="5640"/>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5951361" y="5510087"/>
              <a:ext cx="306211" cy="308779"/>
            </p14:xfrm>
          </p:contentPart>
        </mc:Choice>
        <mc:Fallback xmlns="">
          <p:pic>
            <p:nvPicPr>
              <p:cNvPr id="99" name="墨迹 98"/>
            </p:nvPicPr>
            <p:blipFill>
              <a:blip r:embed="rId195"/>
            </p:blipFill>
            <p:spPr>
              <a:xfrm>
                <a:off x="5951361" y="5510087"/>
                <a:ext cx="306211" cy="308779"/>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6321777" y="5546041"/>
              <a:ext cx="135467" cy="223477"/>
            </p14:xfrm>
          </p:contentPart>
        </mc:Choice>
        <mc:Fallback xmlns="">
          <p:pic>
            <p:nvPicPr>
              <p:cNvPr id="100" name="墨迹 99"/>
            </p:nvPicPr>
            <p:blipFill>
              <a:blip r:embed="rId197"/>
            </p:blipFill>
            <p:spPr>
              <a:xfrm>
                <a:off x="6321777" y="5546041"/>
                <a:ext cx="135467" cy="223477"/>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6468533" y="5536171"/>
              <a:ext cx="259644" cy="236519"/>
            </p14:xfrm>
          </p:contentPart>
        </mc:Choice>
        <mc:Fallback xmlns="">
          <p:pic>
            <p:nvPicPr>
              <p:cNvPr id="101" name="墨迹 100"/>
            </p:nvPicPr>
            <p:blipFill>
              <a:blip r:embed="rId199"/>
            </p:blipFill>
            <p:spPr>
              <a:xfrm>
                <a:off x="6468533" y="5536171"/>
                <a:ext cx="259644" cy="236519"/>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6741406" y="5645442"/>
              <a:ext cx="141994" cy="112796"/>
            </p14:xfrm>
          </p:contentPart>
        </mc:Choice>
        <mc:Fallback xmlns="">
          <p:pic>
            <p:nvPicPr>
              <p:cNvPr id="102" name="墨迹 101"/>
            </p:nvPicPr>
            <p:blipFill>
              <a:blip r:embed="rId201"/>
            </p:blipFill>
            <p:spPr>
              <a:xfrm>
                <a:off x="6741406" y="5645442"/>
                <a:ext cx="141994" cy="112796"/>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6770511" y="5651082"/>
              <a:ext cx="93133" cy="203033"/>
            </p14:xfrm>
          </p:contentPart>
        </mc:Choice>
        <mc:Fallback xmlns="">
          <p:pic>
            <p:nvPicPr>
              <p:cNvPr id="103" name="墨迹 102"/>
            </p:nvPicPr>
            <p:blipFill>
              <a:blip r:embed="rId203"/>
            </p:blipFill>
            <p:spPr>
              <a:xfrm>
                <a:off x="6770511" y="5651082"/>
                <a:ext cx="93133" cy="203033"/>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7018866" y="5648262"/>
              <a:ext cx="53622" cy="56398"/>
            </p14:xfrm>
          </p:contentPart>
        </mc:Choice>
        <mc:Fallback xmlns="">
          <p:pic>
            <p:nvPicPr>
              <p:cNvPr id="104" name="墨迹 103"/>
            </p:nvPicPr>
            <p:blipFill>
              <a:blip r:embed="rId205"/>
            </p:blipFill>
            <p:spPr>
              <a:xfrm>
                <a:off x="7018866" y="5648262"/>
                <a:ext cx="53622" cy="56398"/>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7133166" y="5498807"/>
              <a:ext cx="379589" cy="245331"/>
            </p14:xfrm>
          </p:contentPart>
        </mc:Choice>
        <mc:Fallback xmlns="">
          <p:pic>
            <p:nvPicPr>
              <p:cNvPr id="105" name="墨迹 104"/>
            </p:nvPicPr>
            <p:blipFill>
              <a:blip r:embed="rId207"/>
            </p:blipFill>
            <p:spPr>
              <a:xfrm>
                <a:off x="7133166" y="5498807"/>
                <a:ext cx="379589" cy="245331"/>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7487355" y="5390241"/>
              <a:ext cx="36689" cy="455414"/>
            </p14:xfrm>
          </p:contentPart>
        </mc:Choice>
        <mc:Fallback xmlns="">
          <p:pic>
            <p:nvPicPr>
              <p:cNvPr id="106" name="墨迹 105"/>
            </p:nvPicPr>
            <p:blipFill>
              <a:blip r:embed="rId209"/>
            </p:blipFill>
            <p:spPr>
              <a:xfrm>
                <a:off x="7487355" y="5390241"/>
                <a:ext cx="36689" cy="455414"/>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7524044" y="5568776"/>
              <a:ext cx="304800" cy="136765"/>
            </p14:xfrm>
          </p:contentPart>
        </mc:Choice>
        <mc:Fallback xmlns="">
          <p:pic>
            <p:nvPicPr>
              <p:cNvPr id="107" name="墨迹 106"/>
            </p:nvPicPr>
            <p:blipFill>
              <a:blip r:embed="rId211"/>
            </p:blipFill>
            <p:spPr>
              <a:xfrm>
                <a:off x="7524044" y="5568776"/>
                <a:ext cx="304800" cy="136765"/>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7886700" y="5347942"/>
              <a:ext cx="18344" cy="373637"/>
            </p14:xfrm>
          </p:contentPart>
        </mc:Choice>
        <mc:Fallback xmlns="">
          <p:pic>
            <p:nvPicPr>
              <p:cNvPr id="108" name="墨迹 107"/>
            </p:nvPicPr>
            <p:blipFill>
              <a:blip r:embed="rId213"/>
            </p:blipFill>
            <p:spPr>
              <a:xfrm>
                <a:off x="7886700" y="5347942"/>
                <a:ext cx="18344" cy="373637"/>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7806266" y="5597503"/>
              <a:ext cx="211666" cy="197746"/>
            </p14:xfrm>
          </p:contentPart>
        </mc:Choice>
        <mc:Fallback xmlns="">
          <p:pic>
            <p:nvPicPr>
              <p:cNvPr id="109" name="墨迹 108"/>
            </p:nvPicPr>
            <p:blipFill>
              <a:blip r:embed="rId215"/>
            </p:blipFill>
            <p:spPr>
              <a:xfrm>
                <a:off x="7806266" y="5597503"/>
                <a:ext cx="211666" cy="197746"/>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8003822" y="5560845"/>
              <a:ext cx="177094" cy="5640"/>
            </p14:xfrm>
          </p:contentPart>
        </mc:Choice>
        <mc:Fallback xmlns="">
          <p:pic>
            <p:nvPicPr>
              <p:cNvPr id="110" name="墨迹 109"/>
            </p:nvPicPr>
            <p:blipFill>
              <a:blip r:embed="rId217"/>
            </p:blipFill>
            <p:spPr>
              <a:xfrm>
                <a:off x="8003822" y="5560845"/>
                <a:ext cx="177094" cy="5640"/>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8037688" y="5493167"/>
              <a:ext cx="90312" cy="279170"/>
            </p14:xfrm>
          </p:contentPart>
        </mc:Choice>
        <mc:Fallback xmlns="">
          <p:pic>
            <p:nvPicPr>
              <p:cNvPr id="111" name="墨迹 110"/>
            </p:nvPicPr>
            <p:blipFill>
              <a:blip r:embed="rId219"/>
            </p:blipFill>
            <p:spPr>
              <a:xfrm>
                <a:off x="8037688" y="5493167"/>
                <a:ext cx="90312" cy="279170"/>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8264877" y="5450164"/>
              <a:ext cx="258234" cy="223477"/>
            </p14:xfrm>
          </p:contentPart>
        </mc:Choice>
        <mc:Fallback xmlns="">
          <p:pic>
            <p:nvPicPr>
              <p:cNvPr id="112" name="墨迹 111"/>
            </p:nvPicPr>
            <p:blipFill>
              <a:blip r:embed="rId221"/>
            </p:blipFill>
            <p:spPr>
              <a:xfrm>
                <a:off x="8264877" y="5450164"/>
                <a:ext cx="258234" cy="223477"/>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8472663" y="5467260"/>
              <a:ext cx="349603" cy="201799"/>
            </p14:xfrm>
          </p:contentPart>
        </mc:Choice>
        <mc:Fallback xmlns="">
          <p:pic>
            <p:nvPicPr>
              <p:cNvPr id="113" name="墨迹 112"/>
            </p:nvPicPr>
            <p:blipFill>
              <a:blip r:embed="rId223"/>
            </p:blipFill>
            <p:spPr>
              <a:xfrm>
                <a:off x="8472663" y="5467260"/>
                <a:ext cx="349603" cy="201799"/>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8782755" y="5384249"/>
              <a:ext cx="124178" cy="531903"/>
            </p14:xfrm>
          </p:contentPart>
        </mc:Choice>
        <mc:Fallback xmlns="">
          <p:pic>
            <p:nvPicPr>
              <p:cNvPr id="114" name="墨迹 113"/>
            </p:nvPicPr>
            <p:blipFill>
              <a:blip r:embed="rId225"/>
            </p:blipFill>
            <p:spPr>
              <a:xfrm>
                <a:off x="8782755" y="5384249"/>
                <a:ext cx="124178" cy="531903"/>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8921044" y="5493344"/>
              <a:ext cx="141816" cy="112620"/>
            </p14:xfrm>
          </p:contentPart>
        </mc:Choice>
        <mc:Fallback xmlns="">
          <p:pic>
            <p:nvPicPr>
              <p:cNvPr id="115" name="墨迹 114"/>
            </p:nvPicPr>
            <p:blipFill>
              <a:blip r:embed="rId227"/>
            </p:blipFill>
            <p:spPr>
              <a:xfrm>
                <a:off x="8921044" y="5493344"/>
                <a:ext cx="141816" cy="112620"/>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8952088" y="5507972"/>
              <a:ext cx="73378" cy="233347"/>
            </p14:xfrm>
          </p:contentPart>
        </mc:Choice>
        <mc:Fallback xmlns="">
          <p:pic>
            <p:nvPicPr>
              <p:cNvPr id="116" name="墨迹 115"/>
            </p:nvPicPr>
            <p:blipFill>
              <a:blip r:embed="rId229"/>
            </p:blipFill>
            <p:spPr>
              <a:xfrm>
                <a:off x="8952088" y="5507972"/>
                <a:ext cx="73378" cy="233347"/>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9072033" y="5457919"/>
              <a:ext cx="184856" cy="418755"/>
            </p14:xfrm>
          </p:contentPart>
        </mc:Choice>
        <mc:Fallback xmlns="">
          <p:pic>
            <p:nvPicPr>
              <p:cNvPr id="117" name="墨迹 116"/>
            </p:nvPicPr>
            <p:blipFill>
              <a:blip r:embed="rId231"/>
            </p:blipFill>
            <p:spPr>
              <a:xfrm>
                <a:off x="9072033" y="5457919"/>
                <a:ext cx="184856" cy="418755"/>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1078088" y="6403114"/>
              <a:ext cx="220134" cy="266481"/>
            </p14:xfrm>
          </p:contentPart>
        </mc:Choice>
        <mc:Fallback xmlns="">
          <p:pic>
            <p:nvPicPr>
              <p:cNvPr id="118" name="墨迹 117"/>
            </p:nvPicPr>
            <p:blipFill>
              <a:blip r:embed="rId233"/>
            </p:blipFill>
            <p:spPr>
              <a:xfrm>
                <a:off x="1078088" y="6403114"/>
                <a:ext cx="220134" cy="266481"/>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1444977" y="6587289"/>
              <a:ext cx="25400" cy="28199"/>
            </p14:xfrm>
          </p:contentPart>
        </mc:Choice>
        <mc:Fallback xmlns="">
          <p:pic>
            <p:nvPicPr>
              <p:cNvPr id="119" name="墨迹 118"/>
            </p:nvPicPr>
            <p:blipFill>
              <a:blip r:embed="rId235"/>
            </p:blipFill>
            <p:spPr>
              <a:xfrm>
                <a:off x="1444977" y="6587289"/>
                <a:ext cx="25400" cy="28199"/>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1426280" y="6654966"/>
              <a:ext cx="35631" cy="31019"/>
            </p14:xfrm>
          </p:contentPart>
        </mc:Choice>
        <mc:Fallback xmlns="">
          <p:pic>
            <p:nvPicPr>
              <p:cNvPr id="120" name="墨迹 119"/>
            </p:nvPicPr>
            <p:blipFill>
              <a:blip r:embed="rId237"/>
            </p:blipFill>
            <p:spPr>
              <a:xfrm>
                <a:off x="1426280" y="6654966"/>
                <a:ext cx="35631" cy="31019"/>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1567568" y="6508332"/>
              <a:ext cx="128587" cy="152274"/>
            </p14:xfrm>
          </p:contentPart>
        </mc:Choice>
        <mc:Fallback xmlns="">
          <p:pic>
            <p:nvPicPr>
              <p:cNvPr id="121" name="墨迹 120"/>
            </p:nvPicPr>
            <p:blipFill>
              <a:blip r:embed="rId239"/>
            </p:blipFill>
            <p:spPr>
              <a:xfrm>
                <a:off x="1567568" y="6508332"/>
                <a:ext cx="128587" cy="152274"/>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1725083" y="6429375"/>
              <a:ext cx="109361" cy="456824"/>
            </p14:xfrm>
          </p:contentPart>
        </mc:Choice>
        <mc:Fallback xmlns="">
          <p:pic>
            <p:nvPicPr>
              <p:cNvPr id="122" name="墨迹 121"/>
            </p:nvPicPr>
            <p:blipFill>
              <a:blip r:embed="rId241"/>
            </p:blipFill>
            <p:spPr>
              <a:xfrm>
                <a:off x="1725083" y="6429375"/>
                <a:ext cx="109361" cy="456824"/>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2240844" y="6423735"/>
              <a:ext cx="107244" cy="267185"/>
            </p14:xfrm>
          </p:contentPart>
        </mc:Choice>
        <mc:Fallback xmlns="">
          <p:pic>
            <p:nvPicPr>
              <p:cNvPr id="123" name="墨迹 122"/>
            </p:nvPicPr>
            <p:blipFill>
              <a:blip r:embed="rId243"/>
            </p:blipFill>
            <p:spPr>
              <a:xfrm>
                <a:off x="2240844" y="6423735"/>
                <a:ext cx="107244" cy="267185"/>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2404533" y="6405405"/>
              <a:ext cx="141111" cy="268596"/>
            </p14:xfrm>
          </p:contentPart>
        </mc:Choice>
        <mc:Fallback xmlns="">
          <p:pic>
            <p:nvPicPr>
              <p:cNvPr id="124" name="墨迹 123"/>
            </p:nvPicPr>
            <p:blipFill>
              <a:blip r:embed="rId245"/>
            </p:blipFill>
            <p:spPr>
              <a:xfrm>
                <a:off x="2404533" y="6405405"/>
                <a:ext cx="141111" cy="268596"/>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2472266" y="6562615"/>
              <a:ext cx="22578" cy="371522"/>
            </p14:xfrm>
          </p:contentPart>
        </mc:Choice>
        <mc:Fallback xmlns="">
          <p:pic>
            <p:nvPicPr>
              <p:cNvPr id="125" name="墨迹 124"/>
            </p:nvPicPr>
            <p:blipFill>
              <a:blip r:embed="rId247"/>
            </p:blipFill>
            <p:spPr>
              <a:xfrm>
                <a:off x="2472266" y="6562615"/>
                <a:ext cx="22578" cy="371522"/>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2641600" y="6511152"/>
              <a:ext cx="5644" cy="146635"/>
            </p14:xfrm>
          </p:contentPart>
        </mc:Choice>
        <mc:Fallback xmlns="">
          <p:pic>
            <p:nvPicPr>
              <p:cNvPr id="126" name="墨迹 125"/>
            </p:nvPicPr>
            <p:blipFill>
              <a:blip r:embed="rId249"/>
            </p:blipFill>
            <p:spPr>
              <a:xfrm>
                <a:off x="2641600" y="6511152"/>
                <a:ext cx="5644" cy="146635"/>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2668411" y="6416332"/>
              <a:ext cx="114300" cy="304197"/>
            </p14:xfrm>
          </p:contentPart>
        </mc:Choice>
        <mc:Fallback xmlns="">
          <p:pic>
            <p:nvPicPr>
              <p:cNvPr id="127" name="墨迹 126"/>
            </p:nvPicPr>
            <p:blipFill>
              <a:blip r:embed="rId251"/>
            </p:blipFill>
            <p:spPr>
              <a:xfrm>
                <a:off x="2668411" y="6416332"/>
                <a:ext cx="114300" cy="304197"/>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2822222" y="6516615"/>
              <a:ext cx="121355" cy="200389"/>
            </p14:xfrm>
          </p:contentPart>
        </mc:Choice>
        <mc:Fallback xmlns="">
          <p:pic>
            <p:nvPicPr>
              <p:cNvPr id="128" name="墨迹 127"/>
            </p:nvPicPr>
            <p:blipFill>
              <a:blip r:embed="rId253"/>
            </p:blipFill>
            <p:spPr>
              <a:xfrm>
                <a:off x="2822222" y="6516615"/>
                <a:ext cx="121355" cy="200389"/>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3024187" y="6423735"/>
              <a:ext cx="138818" cy="28199"/>
            </p14:xfrm>
          </p:contentPart>
        </mc:Choice>
        <mc:Fallback xmlns="">
          <p:pic>
            <p:nvPicPr>
              <p:cNvPr id="129" name="墨迹 128"/>
            </p:nvPicPr>
            <p:blipFill>
              <a:blip r:embed="rId255"/>
            </p:blipFill>
            <p:spPr>
              <a:xfrm>
                <a:off x="3024187" y="6423735"/>
                <a:ext cx="138818" cy="28199"/>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2990144" y="6360287"/>
              <a:ext cx="276578" cy="384916"/>
            </p14:xfrm>
          </p:contentPart>
        </mc:Choice>
        <mc:Fallback xmlns="">
          <p:pic>
            <p:nvPicPr>
              <p:cNvPr id="130" name="墨迹 129"/>
            </p:nvPicPr>
            <p:blipFill>
              <a:blip r:embed="rId257"/>
            </p:blipFill>
            <p:spPr>
              <a:xfrm>
                <a:off x="2990144" y="6360287"/>
                <a:ext cx="276578" cy="384916"/>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3149600" y="6504102"/>
              <a:ext cx="45155" cy="274940"/>
            </p14:xfrm>
          </p:contentPart>
        </mc:Choice>
        <mc:Fallback xmlns="">
          <p:pic>
            <p:nvPicPr>
              <p:cNvPr id="131" name="墨迹 130"/>
            </p:nvPicPr>
            <p:blipFill>
              <a:blip r:embed="rId259"/>
            </p:blipFill>
            <p:spPr>
              <a:xfrm>
                <a:off x="3149600" y="6504102"/>
                <a:ext cx="45155" cy="274940"/>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3361972" y="6386547"/>
              <a:ext cx="58561" cy="57632"/>
            </p14:xfrm>
          </p:contentPart>
        </mc:Choice>
        <mc:Fallback xmlns="">
          <p:pic>
            <p:nvPicPr>
              <p:cNvPr id="132" name="墨迹 131"/>
            </p:nvPicPr>
            <p:blipFill>
              <a:blip r:embed="rId261"/>
            </p:blipFill>
            <p:spPr>
              <a:xfrm>
                <a:off x="3361972" y="6386547"/>
                <a:ext cx="58561" cy="57632"/>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3287006" y="6348831"/>
              <a:ext cx="254882" cy="464050"/>
            </p14:xfrm>
          </p:contentPart>
        </mc:Choice>
        <mc:Fallback xmlns="">
          <p:pic>
            <p:nvPicPr>
              <p:cNvPr id="133" name="墨迹 132"/>
            </p:nvPicPr>
            <p:blipFill>
              <a:blip r:embed="rId263"/>
            </p:blipFill>
            <p:spPr>
              <a:xfrm>
                <a:off x="3287006" y="6348831"/>
                <a:ext cx="254882" cy="464050"/>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3606800" y="6410693"/>
              <a:ext cx="304800" cy="351430"/>
            </p14:xfrm>
          </p:contentPart>
        </mc:Choice>
        <mc:Fallback xmlns="">
          <p:pic>
            <p:nvPicPr>
              <p:cNvPr id="134" name="墨迹 133"/>
            </p:nvPicPr>
            <p:blipFill>
              <a:blip r:embed="rId265"/>
            </p:blipFill>
            <p:spPr>
              <a:xfrm>
                <a:off x="3606800" y="6410693"/>
                <a:ext cx="304800" cy="351430"/>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3860800" y="6420386"/>
              <a:ext cx="160161" cy="319177"/>
            </p14:xfrm>
          </p:contentPart>
        </mc:Choice>
        <mc:Fallback xmlns="">
          <p:pic>
            <p:nvPicPr>
              <p:cNvPr id="135" name="墨迹 134"/>
            </p:nvPicPr>
            <p:blipFill>
              <a:blip r:embed="rId267"/>
            </p:blipFill>
            <p:spPr>
              <a:xfrm>
                <a:off x="3860800" y="6420386"/>
                <a:ext cx="160161" cy="319177"/>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4018844" y="6643687"/>
              <a:ext cx="53622" cy="33839"/>
            </p14:xfrm>
          </p:contentPart>
        </mc:Choice>
        <mc:Fallback xmlns="">
          <p:pic>
            <p:nvPicPr>
              <p:cNvPr id="136" name="墨迹 135"/>
            </p:nvPicPr>
            <p:blipFill>
              <a:blip r:embed="rId269"/>
            </p:blipFill>
            <p:spPr>
              <a:xfrm>
                <a:off x="4018844" y="6643687"/>
                <a:ext cx="53622" cy="33839"/>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4114800" y="6530891"/>
              <a:ext cx="292100" cy="62038"/>
            </p14:xfrm>
          </p:contentPart>
        </mc:Choice>
        <mc:Fallback xmlns="">
          <p:pic>
            <p:nvPicPr>
              <p:cNvPr id="137" name="墨迹 136"/>
            </p:nvPicPr>
            <p:blipFill>
              <a:blip r:embed="rId271"/>
            </p:blipFill>
            <p:spPr>
              <a:xfrm>
                <a:off x="4114800" y="6530891"/>
                <a:ext cx="292100" cy="62038"/>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4103687" y="6626768"/>
              <a:ext cx="160690" cy="135355"/>
            </p14:xfrm>
          </p:contentPart>
        </mc:Choice>
        <mc:Fallback xmlns="">
          <p:pic>
            <p:nvPicPr>
              <p:cNvPr id="138" name="墨迹 137"/>
            </p:nvPicPr>
            <p:blipFill>
              <a:blip r:embed="rId273"/>
            </p:blipFill>
            <p:spPr>
              <a:xfrm>
                <a:off x="4103687" y="6626768"/>
                <a:ext cx="160690" cy="135355"/>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4237390" y="6422677"/>
              <a:ext cx="182210" cy="486081"/>
            </p14:xfrm>
          </p:contentPart>
        </mc:Choice>
        <mc:Fallback xmlns="">
          <p:pic>
            <p:nvPicPr>
              <p:cNvPr id="139" name="墨迹 138"/>
            </p:nvPicPr>
            <p:blipFill>
              <a:blip r:embed="rId275"/>
            </p:blipFill>
            <p:spPr>
              <a:xfrm>
                <a:off x="4237390" y="6422677"/>
                <a:ext cx="182210" cy="486081"/>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4331405" y="6354294"/>
              <a:ext cx="82550" cy="114559"/>
            </p14:xfrm>
          </p:contentPart>
        </mc:Choice>
        <mc:Fallback xmlns="">
          <p:pic>
            <p:nvPicPr>
              <p:cNvPr id="140" name="墨迹 139"/>
            </p:nvPicPr>
            <p:blipFill>
              <a:blip r:embed="rId277"/>
            </p:blipFill>
            <p:spPr>
              <a:xfrm>
                <a:off x="4331405" y="6354294"/>
                <a:ext cx="82550" cy="114559"/>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4493683" y="6386547"/>
              <a:ext cx="260703" cy="340856"/>
            </p14:xfrm>
          </p:contentPart>
        </mc:Choice>
        <mc:Fallback xmlns="">
          <p:pic>
            <p:nvPicPr>
              <p:cNvPr id="141" name="墨迹 140"/>
            </p:nvPicPr>
            <p:blipFill>
              <a:blip r:embed="rId279"/>
            </p:blipFill>
            <p:spPr>
              <a:xfrm>
                <a:off x="4493683" y="6386547"/>
                <a:ext cx="260703" cy="340856"/>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4617155" y="6587289"/>
              <a:ext cx="50800" cy="73318"/>
            </p14:xfrm>
          </p:contentPart>
        </mc:Choice>
        <mc:Fallback xmlns="">
          <p:pic>
            <p:nvPicPr>
              <p:cNvPr id="142" name="墨迹 141"/>
            </p:nvPicPr>
            <p:blipFill>
              <a:blip r:embed="rId281"/>
            </p:blipFill>
            <p:spPr>
              <a:xfrm>
                <a:off x="4617155" y="6587289"/>
                <a:ext cx="50800" cy="73318"/>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4536369" y="6413865"/>
              <a:ext cx="80786" cy="97286"/>
            </p14:xfrm>
          </p:contentPart>
        </mc:Choice>
        <mc:Fallback xmlns="">
          <p:pic>
            <p:nvPicPr>
              <p:cNvPr id="143" name="墨迹 142"/>
            </p:nvPicPr>
            <p:blipFill>
              <a:blip r:embed="rId283"/>
            </p:blipFill>
            <p:spPr>
              <a:xfrm>
                <a:off x="4536369" y="6413865"/>
                <a:ext cx="80786" cy="97286"/>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5215466" y="6389896"/>
              <a:ext cx="16934" cy="234757"/>
            </p14:xfrm>
          </p:contentPart>
        </mc:Choice>
        <mc:Fallback xmlns="">
          <p:pic>
            <p:nvPicPr>
              <p:cNvPr id="144" name="墨迹 143"/>
            </p:nvPicPr>
            <p:blipFill>
              <a:blip r:embed="rId285"/>
            </p:blipFill>
            <p:spPr>
              <a:xfrm>
                <a:off x="5215466" y="6389896"/>
                <a:ext cx="16934" cy="234757"/>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5238044" y="6350417"/>
              <a:ext cx="1452738" cy="321469"/>
            </p14:xfrm>
          </p:contentPart>
        </mc:Choice>
        <mc:Fallback xmlns="">
          <p:pic>
            <p:nvPicPr>
              <p:cNvPr id="145" name="墨迹 144"/>
            </p:nvPicPr>
            <p:blipFill>
              <a:blip r:embed="rId287"/>
            </p:blipFill>
            <p:spPr>
              <a:xfrm>
                <a:off x="5238044" y="6350417"/>
                <a:ext cx="1452738" cy="321469"/>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5174368" y="6654966"/>
              <a:ext cx="1517121" cy="16920"/>
            </p14:xfrm>
          </p:contentPart>
        </mc:Choice>
        <mc:Fallback xmlns="">
          <p:pic>
            <p:nvPicPr>
              <p:cNvPr id="146" name="墨迹 145"/>
            </p:nvPicPr>
            <p:blipFill>
              <a:blip r:embed="rId289"/>
            </p:blipFill>
            <p:spPr>
              <a:xfrm>
                <a:off x="5174368" y="6654966"/>
                <a:ext cx="1517121" cy="16920"/>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5497688" y="6378616"/>
              <a:ext cx="16934" cy="276350"/>
            </p14:xfrm>
          </p:contentPart>
        </mc:Choice>
        <mc:Fallback xmlns="">
          <p:pic>
            <p:nvPicPr>
              <p:cNvPr id="147" name="墨迹 146"/>
            </p:nvPicPr>
            <p:blipFill>
              <a:blip r:embed="rId291"/>
            </p:blipFill>
            <p:spPr>
              <a:xfrm>
                <a:off x="5497688" y="6378616"/>
                <a:ext cx="16934" cy="276350"/>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5799666" y="6380555"/>
              <a:ext cx="31044" cy="265952"/>
            </p14:xfrm>
          </p:contentPart>
        </mc:Choice>
        <mc:Fallback xmlns="">
          <p:pic>
            <p:nvPicPr>
              <p:cNvPr id="148" name="墨迹 147"/>
            </p:nvPicPr>
            <p:blipFill>
              <a:blip r:embed="rId293"/>
            </p:blipFill>
            <p:spPr>
              <a:xfrm>
                <a:off x="5799666" y="6380555"/>
                <a:ext cx="31044" cy="265952"/>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6073422" y="6395536"/>
              <a:ext cx="5644" cy="234052"/>
            </p14:xfrm>
          </p:contentPart>
        </mc:Choice>
        <mc:Fallback xmlns="">
          <p:pic>
            <p:nvPicPr>
              <p:cNvPr id="149" name="墨迹 148"/>
            </p:nvPicPr>
            <p:blipFill>
              <a:blip r:embed="rId295"/>
            </p:blipFill>
            <p:spPr>
              <a:xfrm>
                <a:off x="6073422" y="6395536"/>
                <a:ext cx="5644" cy="234052"/>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6344355" y="6383551"/>
              <a:ext cx="8467" cy="234756"/>
            </p14:xfrm>
          </p:contentPart>
        </mc:Choice>
        <mc:Fallback xmlns="">
          <p:pic>
            <p:nvPicPr>
              <p:cNvPr id="150" name="墨迹 149"/>
            </p:nvPicPr>
            <p:blipFill>
              <a:blip r:embed="rId297"/>
            </p:blipFill>
            <p:spPr>
              <a:xfrm>
                <a:off x="6344355" y="6383551"/>
                <a:ext cx="8467" cy="234756"/>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6951133" y="6377383"/>
              <a:ext cx="11289" cy="255025"/>
            </p14:xfrm>
          </p:contentPart>
        </mc:Choice>
        <mc:Fallback xmlns="">
          <p:pic>
            <p:nvPicPr>
              <p:cNvPr id="151" name="墨迹 150"/>
            </p:nvPicPr>
            <p:blipFill>
              <a:blip r:embed="rId299"/>
            </p:blipFill>
            <p:spPr>
              <a:xfrm>
                <a:off x="6951133" y="6377383"/>
                <a:ext cx="11289" cy="255025"/>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6990468" y="6327858"/>
              <a:ext cx="307799" cy="301729"/>
            </p14:xfrm>
          </p:contentPart>
        </mc:Choice>
        <mc:Fallback xmlns="">
          <p:pic>
            <p:nvPicPr>
              <p:cNvPr id="152" name="墨迹 151"/>
            </p:nvPicPr>
            <p:blipFill>
              <a:blip r:embed="rId301"/>
            </p:blipFill>
            <p:spPr>
              <a:xfrm>
                <a:off x="6990468" y="6327858"/>
                <a:ext cx="307799" cy="301729"/>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6959776" y="6632408"/>
              <a:ext cx="290512" cy="11279"/>
            </p14:xfrm>
          </p:contentPart>
        </mc:Choice>
        <mc:Fallback xmlns="">
          <p:pic>
            <p:nvPicPr>
              <p:cNvPr id="153" name="墨迹 152"/>
            </p:nvPicPr>
            <p:blipFill>
              <a:blip r:embed="rId303"/>
            </p:blipFill>
            <p:spPr>
              <a:xfrm>
                <a:off x="6959776" y="6632408"/>
                <a:ext cx="290512" cy="11279"/>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5305777" y="6436953"/>
              <a:ext cx="11289" cy="186994"/>
            </p14:xfrm>
          </p:contentPart>
        </mc:Choice>
        <mc:Fallback xmlns="">
          <p:pic>
            <p:nvPicPr>
              <p:cNvPr id="154" name="墨迹 153"/>
            </p:nvPicPr>
            <p:blipFill>
              <a:blip r:embed="rId305"/>
            </p:blipFill>
            <p:spPr>
              <a:xfrm>
                <a:off x="5305777" y="6436953"/>
                <a:ext cx="11289" cy="186994"/>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5254977" y="6420034"/>
              <a:ext cx="73378" cy="90413"/>
            </p14:xfrm>
          </p:contentPart>
        </mc:Choice>
        <mc:Fallback xmlns="">
          <p:pic>
            <p:nvPicPr>
              <p:cNvPr id="155" name="墨迹 154"/>
            </p:nvPicPr>
            <p:blipFill>
              <a:blip r:embed="rId307"/>
            </p:blipFill>
            <p:spPr>
              <a:xfrm>
                <a:off x="5254977" y="6420034"/>
                <a:ext cx="73378" cy="90413"/>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5283200" y="6440654"/>
              <a:ext cx="87488" cy="59218"/>
            </p14:xfrm>
          </p:contentPart>
        </mc:Choice>
        <mc:Fallback xmlns="">
          <p:pic>
            <p:nvPicPr>
              <p:cNvPr id="156" name="墨迹 155"/>
            </p:nvPicPr>
            <p:blipFill>
              <a:blip r:embed="rId309"/>
            </p:blipFill>
            <p:spPr>
              <a:xfrm>
                <a:off x="5283200" y="6440654"/>
                <a:ext cx="87488" cy="59218"/>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5410200" y="6376854"/>
              <a:ext cx="19755" cy="207615"/>
            </p14:xfrm>
          </p:contentPart>
        </mc:Choice>
        <mc:Fallback xmlns="">
          <p:pic>
            <p:nvPicPr>
              <p:cNvPr id="157" name="墨迹 156"/>
            </p:nvPicPr>
            <p:blipFill>
              <a:blip r:embed="rId311"/>
            </p:blipFill>
            <p:spPr>
              <a:xfrm>
                <a:off x="5410200" y="6376854"/>
                <a:ext cx="19755" cy="207615"/>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5356577" y="6494232"/>
              <a:ext cx="129823" cy="112796"/>
            </p14:xfrm>
          </p:contentPart>
        </mc:Choice>
        <mc:Fallback xmlns="">
          <p:pic>
            <p:nvPicPr>
              <p:cNvPr id="158" name="墨迹 157"/>
            </p:nvPicPr>
            <p:blipFill>
              <a:blip r:embed="rId313"/>
            </p:blipFill>
            <p:spPr>
              <a:xfrm>
                <a:off x="5356577" y="6494232"/>
                <a:ext cx="129823" cy="112796"/>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5599288" y="6412455"/>
              <a:ext cx="360" cy="186114"/>
            </p14:xfrm>
          </p:contentPart>
        </mc:Choice>
        <mc:Fallback xmlns="">
          <p:pic>
            <p:nvPicPr>
              <p:cNvPr id="159" name="墨迹 158"/>
            </p:nvPicPr>
            <p:blipFill>
              <a:blip r:embed="rId315"/>
            </p:blipFill>
            <p:spPr>
              <a:xfrm>
                <a:off x="5599288" y="6412455"/>
                <a:ext cx="360" cy="186114"/>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5556955" y="6420210"/>
              <a:ext cx="53622" cy="88122"/>
            </p14:xfrm>
          </p:contentPart>
        </mc:Choice>
        <mc:Fallback xmlns="">
          <p:pic>
            <p:nvPicPr>
              <p:cNvPr id="160" name="墨迹 159"/>
            </p:nvPicPr>
            <p:blipFill>
              <a:blip r:embed="rId317"/>
            </p:blipFill>
            <p:spPr>
              <a:xfrm>
                <a:off x="5556955" y="6420210"/>
                <a:ext cx="53622" cy="88122"/>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5616222" y="6429375"/>
              <a:ext cx="31044" cy="76137"/>
            </p14:xfrm>
          </p:contentPart>
        </mc:Choice>
        <mc:Fallback xmlns="">
          <p:pic>
            <p:nvPicPr>
              <p:cNvPr id="161" name="墨迹 160"/>
            </p:nvPicPr>
            <p:blipFill>
              <a:blip r:embed="rId319"/>
            </p:blipFill>
            <p:spPr>
              <a:xfrm>
                <a:off x="5616222" y="6429375"/>
                <a:ext cx="31044" cy="76137"/>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5695244" y="6382846"/>
              <a:ext cx="5644" cy="204443"/>
            </p14:xfrm>
          </p:contentPart>
        </mc:Choice>
        <mc:Fallback xmlns="">
          <p:pic>
            <p:nvPicPr>
              <p:cNvPr id="162" name="墨迹 161"/>
            </p:nvPicPr>
            <p:blipFill>
              <a:blip r:embed="rId321"/>
            </p:blipFill>
            <p:spPr>
              <a:xfrm>
                <a:off x="5695244" y="6382846"/>
                <a:ext cx="5644" cy="204443"/>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5661377" y="6511152"/>
              <a:ext cx="81845" cy="106451"/>
            </p14:xfrm>
          </p:contentPart>
        </mc:Choice>
        <mc:Fallback xmlns="">
          <p:pic>
            <p:nvPicPr>
              <p:cNvPr id="163" name="墨迹 162"/>
            </p:nvPicPr>
            <p:blipFill>
              <a:blip r:embed="rId323"/>
            </p:blipFill>
            <p:spPr>
              <a:xfrm>
                <a:off x="5661377" y="6511152"/>
                <a:ext cx="81845" cy="106451"/>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5898444" y="6426378"/>
              <a:ext cx="16933" cy="203209"/>
            </p14:xfrm>
          </p:contentPart>
        </mc:Choice>
        <mc:Fallback xmlns="">
          <p:pic>
            <p:nvPicPr>
              <p:cNvPr id="164" name="墨迹 163"/>
            </p:nvPicPr>
            <p:blipFill>
              <a:blip r:embed="rId325"/>
            </p:blipFill>
            <p:spPr>
              <a:xfrm>
                <a:off x="5898444" y="6426378"/>
                <a:ext cx="16933" cy="203209"/>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5850466" y="6403114"/>
              <a:ext cx="64911" cy="99578"/>
            </p14:xfrm>
          </p:contentPart>
        </mc:Choice>
        <mc:Fallback xmlns="">
          <p:pic>
            <p:nvPicPr>
              <p:cNvPr id="165" name="墨迹 164"/>
            </p:nvPicPr>
            <p:blipFill>
              <a:blip r:embed="rId327"/>
            </p:blipFill>
            <p:spPr>
              <a:xfrm>
                <a:off x="5850466" y="6403114"/>
                <a:ext cx="64911" cy="99578"/>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5915377" y="6435014"/>
              <a:ext cx="62089" cy="64858"/>
            </p14:xfrm>
          </p:contentPart>
        </mc:Choice>
        <mc:Fallback xmlns="">
          <p:pic>
            <p:nvPicPr>
              <p:cNvPr id="166" name="墨迹 165"/>
            </p:nvPicPr>
            <p:blipFill>
              <a:blip r:embed="rId329"/>
            </p:blipFill>
            <p:spPr>
              <a:xfrm>
                <a:off x="5915377" y="6435014"/>
                <a:ext cx="62089" cy="64858"/>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6175022" y="6427964"/>
              <a:ext cx="5644" cy="198803"/>
            </p14:xfrm>
          </p:contentPart>
        </mc:Choice>
        <mc:Fallback xmlns="">
          <p:pic>
            <p:nvPicPr>
              <p:cNvPr id="167" name="墨迹 166"/>
            </p:nvPicPr>
            <p:blipFill>
              <a:blip r:embed="rId331"/>
            </p:blipFill>
            <p:spPr>
              <a:xfrm>
                <a:off x="6175022" y="6427964"/>
                <a:ext cx="5644" cy="198803"/>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6129866" y="6389896"/>
              <a:ext cx="67734" cy="115616"/>
            </p14:xfrm>
          </p:contentPart>
        </mc:Choice>
        <mc:Fallback xmlns="">
          <p:pic>
            <p:nvPicPr>
              <p:cNvPr id="168" name="墨迹 167"/>
            </p:nvPicPr>
            <p:blipFill>
              <a:blip r:embed="rId333"/>
            </p:blipFill>
            <p:spPr>
              <a:xfrm>
                <a:off x="6129866" y="6389896"/>
                <a:ext cx="67734" cy="115616"/>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6175022" y="6435014"/>
              <a:ext cx="45155" cy="64858"/>
            </p14:xfrm>
          </p:contentPart>
        </mc:Choice>
        <mc:Fallback xmlns="">
          <p:pic>
            <p:nvPicPr>
              <p:cNvPr id="169" name="墨迹 168"/>
            </p:nvPicPr>
            <p:blipFill>
              <a:blip r:embed="rId335"/>
            </p:blipFill>
            <p:spPr>
              <a:xfrm>
                <a:off x="6175022" y="6435014"/>
                <a:ext cx="45155" cy="64858"/>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6462888" y="6412455"/>
              <a:ext cx="2822" cy="231232"/>
            </p14:xfrm>
          </p:contentPart>
        </mc:Choice>
        <mc:Fallback xmlns="">
          <p:pic>
            <p:nvPicPr>
              <p:cNvPr id="170" name="墨迹 169"/>
            </p:nvPicPr>
            <p:blipFill>
              <a:blip r:embed="rId337"/>
            </p:blipFill>
            <p:spPr>
              <a:xfrm>
                <a:off x="6462888" y="6412455"/>
                <a:ext cx="2822" cy="231232"/>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6403622" y="6406815"/>
              <a:ext cx="70555" cy="78957"/>
            </p14:xfrm>
          </p:contentPart>
        </mc:Choice>
        <mc:Fallback xmlns="">
          <p:pic>
            <p:nvPicPr>
              <p:cNvPr id="171" name="墨迹 170"/>
            </p:nvPicPr>
            <p:blipFill>
              <a:blip r:embed="rId339"/>
            </p:blipFill>
            <p:spPr>
              <a:xfrm>
                <a:off x="6403622" y="6406815"/>
                <a:ext cx="70555" cy="78957"/>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6474177" y="6429375"/>
              <a:ext cx="53623" cy="81777"/>
            </p14:xfrm>
          </p:contentPart>
        </mc:Choice>
        <mc:Fallback xmlns="">
          <p:pic>
            <p:nvPicPr>
              <p:cNvPr id="172" name="墨迹 171"/>
            </p:nvPicPr>
            <p:blipFill>
              <a:blip r:embed="rId341"/>
            </p:blipFill>
            <p:spPr>
              <a:xfrm>
                <a:off x="6474177" y="6429375"/>
                <a:ext cx="53623" cy="81777"/>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7049911" y="6366632"/>
              <a:ext cx="11289" cy="220657"/>
            </p14:xfrm>
          </p:contentPart>
        </mc:Choice>
        <mc:Fallback xmlns="">
          <p:pic>
            <p:nvPicPr>
              <p:cNvPr id="173" name="墨迹 172"/>
            </p:nvPicPr>
            <p:blipFill>
              <a:blip r:embed="rId343"/>
            </p:blipFill>
            <p:spPr>
              <a:xfrm>
                <a:off x="7049911" y="6366632"/>
                <a:ext cx="11289" cy="220657"/>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6985000" y="6376854"/>
              <a:ext cx="87488" cy="106099"/>
            </p14:xfrm>
          </p:contentPart>
        </mc:Choice>
        <mc:Fallback xmlns="">
          <p:pic>
            <p:nvPicPr>
              <p:cNvPr id="174" name="墨迹 173"/>
            </p:nvPicPr>
            <p:blipFill>
              <a:blip r:embed="rId345"/>
            </p:blipFill>
            <p:spPr>
              <a:xfrm>
                <a:off x="6985000" y="6376854"/>
                <a:ext cx="87488" cy="106099"/>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7049911" y="6395536"/>
              <a:ext cx="36689" cy="50758"/>
            </p14:xfrm>
          </p:contentPart>
        </mc:Choice>
        <mc:Fallback xmlns="">
          <p:pic>
            <p:nvPicPr>
              <p:cNvPr id="175" name="墨迹 174"/>
            </p:nvPicPr>
            <p:blipFill>
              <a:blip r:embed="rId347"/>
            </p:blipFill>
            <p:spPr>
              <a:xfrm>
                <a:off x="7049911" y="6395536"/>
                <a:ext cx="36689" cy="50758"/>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7134577" y="6357996"/>
              <a:ext cx="11289" cy="189815"/>
            </p14:xfrm>
          </p:contentPart>
        </mc:Choice>
        <mc:Fallback xmlns="">
          <p:pic>
            <p:nvPicPr>
              <p:cNvPr id="176" name="墨迹 175"/>
            </p:nvPicPr>
            <p:blipFill>
              <a:blip r:embed="rId349"/>
            </p:blipFill>
            <p:spPr>
              <a:xfrm>
                <a:off x="7134577" y="6357996"/>
                <a:ext cx="11289" cy="189815"/>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7097888" y="6449114"/>
              <a:ext cx="141112" cy="141700"/>
            </p14:xfrm>
          </p:contentPart>
        </mc:Choice>
        <mc:Fallback xmlns="">
          <p:pic>
            <p:nvPicPr>
              <p:cNvPr id="177" name="墨迹 176"/>
            </p:nvPicPr>
            <p:blipFill>
              <a:blip r:embed="rId351"/>
            </p:blipFill>
            <p:spPr>
              <a:xfrm>
                <a:off x="7097888" y="6449114"/>
                <a:ext cx="141112" cy="141700"/>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5875866" y="6036527"/>
              <a:ext cx="81844" cy="232113"/>
            </p14:xfrm>
          </p:contentPart>
        </mc:Choice>
        <mc:Fallback xmlns="">
          <p:pic>
            <p:nvPicPr>
              <p:cNvPr id="178" name="墨迹 177"/>
            </p:nvPicPr>
            <p:blipFill>
              <a:blip r:embed="rId353"/>
            </p:blipFill>
            <p:spPr>
              <a:xfrm>
                <a:off x="5875866" y="6036527"/>
                <a:ext cx="81844" cy="232113"/>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6000044" y="6004627"/>
              <a:ext cx="115711" cy="275293"/>
            </p14:xfrm>
          </p:contentPart>
        </mc:Choice>
        <mc:Fallback xmlns="">
          <p:pic>
            <p:nvPicPr>
              <p:cNvPr id="179" name="墨迹 178"/>
            </p:nvPicPr>
            <p:blipFill>
              <a:blip r:embed="rId355"/>
            </p:blipFill>
            <p:spPr>
              <a:xfrm>
                <a:off x="6000044" y="6004627"/>
                <a:ext cx="115711" cy="275293"/>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7052733" y="6021899"/>
              <a:ext cx="110067" cy="131125"/>
            </p14:xfrm>
          </p:contentPart>
        </mc:Choice>
        <mc:Fallback xmlns="">
          <p:pic>
            <p:nvPicPr>
              <p:cNvPr id="180" name="墨迹 179"/>
            </p:nvPicPr>
            <p:blipFill>
              <a:blip r:embed="rId357"/>
            </p:blipFill>
            <p:spPr>
              <a:xfrm>
                <a:off x="7052733" y="6021899"/>
                <a:ext cx="110067" cy="131125"/>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7103533" y="6057147"/>
              <a:ext cx="47978" cy="186114"/>
            </p14:xfrm>
          </p:contentPart>
        </mc:Choice>
        <mc:Fallback xmlns="">
          <p:pic>
            <p:nvPicPr>
              <p:cNvPr id="181" name="墨迹 180"/>
            </p:nvPicPr>
            <p:blipFill>
              <a:blip r:embed="rId359"/>
            </p:blipFill>
            <p:spPr>
              <a:xfrm>
                <a:off x="7103533" y="6057147"/>
                <a:ext cx="47978" cy="186114"/>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7191022" y="6028949"/>
              <a:ext cx="84666" cy="205853"/>
            </p14:xfrm>
          </p:contentPart>
        </mc:Choice>
        <mc:Fallback xmlns="">
          <p:pic>
            <p:nvPicPr>
              <p:cNvPr id="182" name="墨迹 181"/>
            </p:nvPicPr>
            <p:blipFill>
              <a:blip r:embed="rId361"/>
            </p:blipFill>
            <p:spPr>
              <a:xfrm>
                <a:off x="7191022" y="6028949"/>
                <a:ext cx="84666" cy="205853"/>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7991122" y="6305299"/>
              <a:ext cx="86078" cy="205853"/>
            </p14:xfrm>
          </p:contentPart>
        </mc:Choice>
        <mc:Fallback xmlns="">
          <p:pic>
            <p:nvPicPr>
              <p:cNvPr id="183" name="墨迹 182"/>
            </p:nvPicPr>
            <p:blipFill>
              <a:blip r:embed="rId363"/>
            </p:blipFill>
            <p:spPr>
              <a:xfrm>
                <a:off x="7991122" y="6305299"/>
                <a:ext cx="86078" cy="205853"/>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8156222" y="6270050"/>
              <a:ext cx="118533" cy="230704"/>
            </p14:xfrm>
          </p:contentPart>
        </mc:Choice>
        <mc:Fallback xmlns="">
          <p:pic>
            <p:nvPicPr>
              <p:cNvPr id="184" name="墨迹 183"/>
            </p:nvPicPr>
            <p:blipFill>
              <a:blip r:embed="rId365"/>
            </p:blipFill>
            <p:spPr>
              <a:xfrm>
                <a:off x="8156222" y="6270050"/>
                <a:ext cx="118533" cy="230704"/>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8365066" y="6141744"/>
              <a:ext cx="84666" cy="239692"/>
            </p14:xfrm>
          </p:contentPart>
        </mc:Choice>
        <mc:Fallback xmlns="">
          <p:pic>
            <p:nvPicPr>
              <p:cNvPr id="185" name="墨迹 184"/>
            </p:nvPicPr>
            <p:blipFill>
              <a:blip r:embed="rId367"/>
            </p:blipFill>
            <p:spPr>
              <a:xfrm>
                <a:off x="8365066" y="6141744"/>
                <a:ext cx="84666" cy="239692"/>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8449733" y="6282740"/>
              <a:ext cx="115711" cy="129715"/>
            </p14:xfrm>
          </p:contentPart>
        </mc:Choice>
        <mc:Fallback xmlns="">
          <p:pic>
            <p:nvPicPr>
              <p:cNvPr id="186" name="墨迹 185"/>
            </p:nvPicPr>
            <p:blipFill>
              <a:blip r:embed="rId369"/>
            </p:blipFill>
            <p:spPr>
              <a:xfrm>
                <a:off x="8449733" y="6282740"/>
                <a:ext cx="115711" cy="129715"/>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8511822" y="6329268"/>
              <a:ext cx="28222" cy="176244"/>
            </p14:xfrm>
          </p:contentPart>
        </mc:Choice>
        <mc:Fallback xmlns="">
          <p:pic>
            <p:nvPicPr>
              <p:cNvPr id="187" name="墨迹 186"/>
            </p:nvPicPr>
            <p:blipFill>
              <a:blip r:embed="rId371"/>
            </p:blipFill>
            <p:spPr>
              <a:xfrm>
                <a:off x="8511822" y="6329268"/>
                <a:ext cx="28222" cy="176244"/>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8562622" y="6322218"/>
              <a:ext cx="107244" cy="214313"/>
            </p14:xfrm>
          </p:contentPart>
        </mc:Choice>
        <mc:Fallback xmlns="">
          <p:pic>
            <p:nvPicPr>
              <p:cNvPr id="188" name="墨迹 187"/>
            </p:nvPicPr>
            <p:blipFill>
              <a:blip r:embed="rId373"/>
            </p:blipFill>
            <p:spPr>
              <a:xfrm>
                <a:off x="8562622" y="6322218"/>
                <a:ext cx="107244" cy="214313"/>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8748888" y="6215062"/>
              <a:ext cx="84667" cy="118436"/>
            </p14:xfrm>
          </p:contentPart>
        </mc:Choice>
        <mc:Fallback xmlns="">
          <p:pic>
            <p:nvPicPr>
              <p:cNvPr id="189" name="墨迹 188"/>
            </p:nvPicPr>
            <p:blipFill>
              <a:blip r:embed="rId375"/>
            </p:blipFill>
            <p:spPr>
              <a:xfrm>
                <a:off x="8748888" y="6215062"/>
                <a:ext cx="84667" cy="118436"/>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9820627" y="5412447"/>
              <a:ext cx="175684" cy="374695"/>
            </p14:xfrm>
          </p:contentPart>
        </mc:Choice>
        <mc:Fallback xmlns="">
          <p:pic>
            <p:nvPicPr>
              <p:cNvPr id="190" name="墨迹 189"/>
            </p:nvPicPr>
            <p:blipFill>
              <a:blip r:embed="rId377"/>
            </p:blipFill>
            <p:spPr>
              <a:xfrm>
                <a:off x="9820627" y="5412447"/>
                <a:ext cx="175684" cy="374695"/>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9986962" y="5543925"/>
              <a:ext cx="92604" cy="56398"/>
            </p14:xfrm>
          </p:contentPart>
        </mc:Choice>
        <mc:Fallback xmlns="">
          <p:pic>
            <p:nvPicPr>
              <p:cNvPr id="191" name="墨迹 190"/>
            </p:nvPicPr>
            <p:blipFill>
              <a:blip r:embed="rId379"/>
            </p:blipFill>
            <p:spPr>
              <a:xfrm>
                <a:off x="9986962" y="5543925"/>
                <a:ext cx="92604" cy="56398"/>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10024533" y="5489466"/>
              <a:ext cx="45156" cy="147516"/>
            </p14:xfrm>
          </p:contentPart>
        </mc:Choice>
        <mc:Fallback xmlns="">
          <p:pic>
            <p:nvPicPr>
              <p:cNvPr id="192" name="墨迹 191"/>
            </p:nvPicPr>
            <p:blipFill>
              <a:blip r:embed="rId381"/>
            </p:blipFill>
            <p:spPr>
              <a:xfrm>
                <a:off x="10024533" y="5489466"/>
                <a:ext cx="45156" cy="147516"/>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9970558" y="5645442"/>
              <a:ext cx="116064" cy="107156"/>
            </p14:xfrm>
          </p:contentPart>
        </mc:Choice>
        <mc:Fallback xmlns="">
          <p:pic>
            <p:nvPicPr>
              <p:cNvPr id="193" name="墨迹 192"/>
            </p:nvPicPr>
            <p:blipFill>
              <a:blip r:embed="rId383"/>
            </p:blipFill>
            <p:spPr>
              <a:xfrm>
                <a:off x="9970558" y="5645442"/>
                <a:ext cx="116064" cy="107156"/>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10160000" y="5566485"/>
              <a:ext cx="45155" cy="81777"/>
            </p14:xfrm>
          </p:contentPart>
        </mc:Choice>
        <mc:Fallback xmlns="">
          <p:pic>
            <p:nvPicPr>
              <p:cNvPr id="194" name="墨迹 193"/>
            </p:nvPicPr>
            <p:blipFill>
              <a:blip r:embed="rId385"/>
            </p:blipFill>
            <p:spPr>
              <a:xfrm>
                <a:off x="10160000" y="5566485"/>
                <a:ext cx="45155" cy="81777"/>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10092443" y="5679281"/>
              <a:ext cx="174801" cy="22559"/>
            </p14:xfrm>
          </p:contentPart>
        </mc:Choice>
        <mc:Fallback xmlns="">
          <p:pic>
            <p:nvPicPr>
              <p:cNvPr id="195" name="墨迹 194"/>
            </p:nvPicPr>
            <p:blipFill>
              <a:blip r:embed="rId387"/>
            </p:blipFill>
            <p:spPr>
              <a:xfrm>
                <a:off x="10092443" y="5679281"/>
                <a:ext cx="174801" cy="22559"/>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10459155" y="5470608"/>
              <a:ext cx="84667" cy="245332"/>
            </p14:xfrm>
          </p:contentPart>
        </mc:Choice>
        <mc:Fallback xmlns="">
          <p:pic>
            <p:nvPicPr>
              <p:cNvPr id="196" name="墨迹 195"/>
            </p:nvPicPr>
            <p:blipFill>
              <a:blip r:embed="rId389"/>
            </p:blipFill>
            <p:spPr>
              <a:xfrm>
                <a:off x="10459155" y="5470608"/>
                <a:ext cx="84667" cy="245332"/>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10379427" y="5718759"/>
              <a:ext cx="186973" cy="11280"/>
            </p14:xfrm>
          </p:contentPart>
        </mc:Choice>
        <mc:Fallback xmlns="">
          <p:pic>
            <p:nvPicPr>
              <p:cNvPr id="197" name="墨迹 196"/>
            </p:nvPicPr>
            <p:blipFill>
              <a:blip r:embed="rId391"/>
            </p:blipFill>
            <p:spPr>
              <a:xfrm>
                <a:off x="10379427" y="5718759"/>
                <a:ext cx="186973" cy="11280"/>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10584744" y="5639802"/>
              <a:ext cx="94544" cy="95877"/>
            </p14:xfrm>
          </p:contentPart>
        </mc:Choice>
        <mc:Fallback xmlns="">
          <p:pic>
            <p:nvPicPr>
              <p:cNvPr id="198" name="墨迹 197"/>
            </p:nvPicPr>
            <p:blipFill>
              <a:blip r:embed="rId393"/>
            </p:blipFill>
            <p:spPr>
              <a:xfrm>
                <a:off x="10584744" y="5639802"/>
                <a:ext cx="94544" cy="95877"/>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10603088" y="5636630"/>
              <a:ext cx="53623" cy="234404"/>
            </p14:xfrm>
          </p:contentPart>
        </mc:Choice>
        <mc:Fallback xmlns="">
          <p:pic>
            <p:nvPicPr>
              <p:cNvPr id="199" name="墨迹 198"/>
            </p:nvPicPr>
            <p:blipFill>
              <a:blip r:embed="rId395"/>
            </p:blipFill>
            <p:spPr>
              <a:xfrm>
                <a:off x="10603088" y="5636630"/>
                <a:ext cx="53623" cy="234404"/>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10867495" y="5521366"/>
              <a:ext cx="218193" cy="197393"/>
            </p14:xfrm>
          </p:contentPart>
        </mc:Choice>
        <mc:Fallback xmlns="">
          <p:pic>
            <p:nvPicPr>
              <p:cNvPr id="200" name="墨迹 199"/>
            </p:nvPicPr>
            <p:blipFill>
              <a:blip r:embed="rId397"/>
            </p:blipFill>
            <p:spPr>
              <a:xfrm>
                <a:off x="10867495" y="5521366"/>
                <a:ext cx="218193" cy="197393"/>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11287830" y="5369091"/>
              <a:ext cx="74437" cy="313009"/>
            </p14:xfrm>
          </p:contentPart>
        </mc:Choice>
        <mc:Fallback xmlns="">
          <p:pic>
            <p:nvPicPr>
              <p:cNvPr id="201" name="墨迹 200"/>
            </p:nvPicPr>
            <p:blipFill>
              <a:blip r:embed="rId399"/>
            </p:blipFill>
            <p:spPr>
              <a:xfrm>
                <a:off x="11287830" y="5369091"/>
                <a:ext cx="74437" cy="313009"/>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11231032" y="5679281"/>
              <a:ext cx="176389" cy="8459"/>
            </p14:xfrm>
          </p:contentPart>
        </mc:Choice>
        <mc:Fallback xmlns="">
          <p:pic>
            <p:nvPicPr>
              <p:cNvPr id="202" name="墨迹 201"/>
            </p:nvPicPr>
            <p:blipFill>
              <a:blip r:embed="rId401"/>
            </p:blipFill>
            <p:spPr>
              <a:xfrm>
                <a:off x="11231032" y="5679281"/>
                <a:ext cx="176389" cy="8459"/>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11441288" y="5570362"/>
              <a:ext cx="115712" cy="123900"/>
            </p14:xfrm>
          </p:contentPart>
        </mc:Choice>
        <mc:Fallback xmlns="">
          <p:pic>
            <p:nvPicPr>
              <p:cNvPr id="203" name="墨迹 202"/>
            </p:nvPicPr>
            <p:blipFill>
              <a:blip r:embed="rId403"/>
            </p:blipFill>
            <p:spPr>
              <a:xfrm>
                <a:off x="11441288" y="5570362"/>
                <a:ext cx="115712" cy="123900"/>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11480800" y="5611603"/>
              <a:ext cx="67732" cy="124076"/>
            </p14:xfrm>
          </p:contentPart>
        </mc:Choice>
        <mc:Fallback xmlns="">
          <p:pic>
            <p:nvPicPr>
              <p:cNvPr id="204" name="墨迹 203"/>
            </p:nvPicPr>
            <p:blipFill>
              <a:blip r:embed="rId405"/>
            </p:blipFill>
            <p:spPr>
              <a:xfrm>
                <a:off x="11480800" y="5611603"/>
                <a:ext cx="67732" cy="124076"/>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11624027" y="5487527"/>
              <a:ext cx="88194" cy="191754"/>
            </p14:xfrm>
          </p:contentPart>
        </mc:Choice>
        <mc:Fallback xmlns="">
          <p:pic>
            <p:nvPicPr>
              <p:cNvPr id="205" name="墨迹 204"/>
            </p:nvPicPr>
            <p:blipFill>
              <a:blip r:embed="rId407"/>
            </p:blipFill>
            <p:spPr>
              <a:xfrm>
                <a:off x="11624027" y="5487527"/>
                <a:ext cx="88194" cy="191754"/>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11740444" y="5455098"/>
              <a:ext cx="115711" cy="26790"/>
            </p14:xfrm>
          </p:contentPart>
        </mc:Choice>
        <mc:Fallback xmlns="">
          <p:pic>
            <p:nvPicPr>
              <p:cNvPr id="206" name="墨迹 205"/>
            </p:nvPicPr>
            <p:blipFill>
              <a:blip r:embed="rId409"/>
            </p:blipFill>
            <p:spPr>
              <a:xfrm>
                <a:off x="11740444" y="5455098"/>
                <a:ext cx="115711" cy="26790"/>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11692467" y="5504447"/>
              <a:ext cx="70555" cy="191753"/>
            </p14:xfrm>
          </p:contentPart>
        </mc:Choice>
        <mc:Fallback xmlns="">
          <p:pic>
            <p:nvPicPr>
              <p:cNvPr id="207" name="墨迹 206"/>
            </p:nvPicPr>
            <p:blipFill>
              <a:blip r:embed="rId411"/>
            </p:blipFill>
            <p:spPr>
              <a:xfrm>
                <a:off x="11692467" y="5504447"/>
                <a:ext cx="70555" cy="191753"/>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11729155" y="5539695"/>
              <a:ext cx="152400" cy="128306"/>
            </p14:xfrm>
          </p:contentPart>
        </mc:Choice>
        <mc:Fallback xmlns="">
          <p:pic>
            <p:nvPicPr>
              <p:cNvPr id="208" name="墨迹 207"/>
            </p:nvPicPr>
            <p:blipFill>
              <a:blip r:embed="rId413"/>
            </p:blipFill>
            <p:spPr>
              <a:xfrm>
                <a:off x="11729155" y="5539695"/>
                <a:ext cx="152400" cy="128306"/>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11881555" y="5483298"/>
              <a:ext cx="139171" cy="246741"/>
            </p14:xfrm>
          </p:contentPart>
        </mc:Choice>
        <mc:Fallback xmlns="">
          <p:pic>
            <p:nvPicPr>
              <p:cNvPr id="209" name="墨迹 208"/>
            </p:nvPicPr>
            <p:blipFill>
              <a:blip r:embed="rId415"/>
            </p:blipFill>
            <p:spPr>
              <a:xfrm>
                <a:off x="11881555" y="5483298"/>
                <a:ext cx="139171" cy="246741"/>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9874955" y="5968320"/>
              <a:ext cx="155222" cy="249562"/>
            </p14:xfrm>
          </p:contentPart>
        </mc:Choice>
        <mc:Fallback xmlns="">
          <p:pic>
            <p:nvPicPr>
              <p:cNvPr id="210" name="墨迹 209"/>
            </p:nvPicPr>
            <p:blipFill>
              <a:blip r:embed="rId417"/>
            </p:blipFill>
            <p:spPr>
              <a:xfrm>
                <a:off x="9874955" y="5968320"/>
                <a:ext cx="155222" cy="249562"/>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9872133" y="6074067"/>
              <a:ext cx="191911" cy="122137"/>
            </p14:xfrm>
          </p:contentPart>
        </mc:Choice>
        <mc:Fallback xmlns="">
          <p:pic>
            <p:nvPicPr>
              <p:cNvPr id="211" name="墨迹 210"/>
            </p:nvPicPr>
            <p:blipFill>
              <a:blip r:embed="rId419"/>
            </p:blipFill>
            <p:spPr>
              <a:xfrm>
                <a:off x="9872133" y="6074067"/>
                <a:ext cx="191911" cy="122137"/>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10083800" y="5955631"/>
              <a:ext cx="47977" cy="136765"/>
            </p14:xfrm>
          </p:contentPart>
        </mc:Choice>
        <mc:Fallback xmlns="">
          <p:pic>
            <p:nvPicPr>
              <p:cNvPr id="212" name="墨迹 211"/>
            </p:nvPicPr>
            <p:blipFill>
              <a:blip r:embed="rId421"/>
            </p:blipFill>
            <p:spPr>
              <a:xfrm>
                <a:off x="10083800" y="5955631"/>
                <a:ext cx="47977" cy="136765"/>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10154355" y="5997930"/>
              <a:ext cx="79022" cy="8459"/>
            </p14:xfrm>
          </p:contentPart>
        </mc:Choice>
        <mc:Fallback xmlns="">
          <p:pic>
            <p:nvPicPr>
              <p:cNvPr id="213" name="墨迹 212"/>
            </p:nvPicPr>
            <p:blipFill>
              <a:blip r:embed="rId423"/>
            </p:blipFill>
            <p:spPr>
              <a:xfrm>
                <a:off x="10154355" y="5997930"/>
                <a:ext cx="79022" cy="8459"/>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10202333" y="5940826"/>
              <a:ext cx="19756" cy="116321"/>
            </p14:xfrm>
          </p:contentPart>
        </mc:Choice>
        <mc:Fallback xmlns="">
          <p:pic>
            <p:nvPicPr>
              <p:cNvPr id="214" name="墨迹 213"/>
            </p:nvPicPr>
            <p:blipFill>
              <a:blip r:embed="rId425"/>
            </p:blipFill>
            <p:spPr>
              <a:xfrm>
                <a:off x="10202333" y="5940826"/>
                <a:ext cx="19756" cy="116321"/>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10360377" y="6045868"/>
              <a:ext cx="14112" cy="118436"/>
            </p14:xfrm>
          </p:contentPart>
        </mc:Choice>
        <mc:Fallback xmlns="">
          <p:pic>
            <p:nvPicPr>
              <p:cNvPr id="215" name="墨迹 214"/>
            </p:nvPicPr>
            <p:blipFill>
              <a:blip r:embed="rId427"/>
            </p:blipFill>
            <p:spPr>
              <a:xfrm>
                <a:off x="10360377" y="6045868"/>
                <a:ext cx="14112" cy="118436"/>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10391422" y="6028949"/>
              <a:ext cx="127529" cy="118435"/>
            </p14:xfrm>
          </p:contentPart>
        </mc:Choice>
        <mc:Fallback xmlns="">
          <p:pic>
            <p:nvPicPr>
              <p:cNvPr id="216" name="墨迹 215"/>
            </p:nvPicPr>
            <p:blipFill>
              <a:blip r:embed="rId429"/>
            </p:blipFill>
            <p:spPr>
              <a:xfrm>
                <a:off x="10391422" y="6028949"/>
                <a:ext cx="127529" cy="118435"/>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10436577" y="5983830"/>
              <a:ext cx="47977" cy="218543"/>
            </p14:xfrm>
          </p:contentPart>
        </mc:Choice>
        <mc:Fallback xmlns="">
          <p:pic>
            <p:nvPicPr>
              <p:cNvPr id="217" name="墨迹 216"/>
            </p:nvPicPr>
            <p:blipFill>
              <a:blip r:embed="rId431"/>
            </p:blipFill>
            <p:spPr>
              <a:xfrm>
                <a:off x="10436577" y="5983830"/>
                <a:ext cx="47977" cy="218543"/>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10572044" y="6000750"/>
              <a:ext cx="152400" cy="191753"/>
            </p14:xfrm>
          </p:contentPart>
        </mc:Choice>
        <mc:Fallback xmlns="">
          <p:pic>
            <p:nvPicPr>
              <p:cNvPr id="218" name="墨迹 217"/>
            </p:nvPicPr>
            <p:blipFill>
              <a:blip r:embed="rId433"/>
            </p:blipFill>
            <p:spPr>
              <a:xfrm>
                <a:off x="10572044" y="6000750"/>
                <a:ext cx="152400" cy="191753"/>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10724444" y="6034588"/>
              <a:ext cx="143933" cy="5640"/>
            </p14:xfrm>
          </p:contentPart>
        </mc:Choice>
        <mc:Fallback xmlns="">
          <p:pic>
            <p:nvPicPr>
              <p:cNvPr id="219" name="墨迹 218"/>
            </p:nvPicPr>
            <p:blipFill>
              <a:blip r:embed="rId435"/>
            </p:blipFill>
            <p:spPr>
              <a:xfrm>
                <a:off x="10724444" y="6034588"/>
                <a:ext cx="143933" cy="5640"/>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10732029" y="5975194"/>
              <a:ext cx="178682" cy="209730"/>
            </p14:xfrm>
          </p:contentPart>
        </mc:Choice>
        <mc:Fallback xmlns="">
          <p:pic>
            <p:nvPicPr>
              <p:cNvPr id="220" name="墨迹 219"/>
            </p:nvPicPr>
            <p:blipFill>
              <a:blip r:embed="rId437"/>
            </p:blipFill>
            <p:spPr>
              <a:xfrm>
                <a:off x="10732029" y="5975194"/>
                <a:ext cx="178682" cy="209730"/>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10936111" y="5982068"/>
              <a:ext cx="36689" cy="405713"/>
            </p14:xfrm>
          </p:contentPart>
        </mc:Choice>
        <mc:Fallback xmlns="">
          <p:pic>
            <p:nvPicPr>
              <p:cNvPr id="221" name="墨迹 220"/>
            </p:nvPicPr>
            <p:blipFill>
              <a:blip r:embed="rId439"/>
            </p:blipFill>
            <p:spPr>
              <a:xfrm>
                <a:off x="10936111" y="5982068"/>
                <a:ext cx="36689" cy="405713"/>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10978444" y="6002688"/>
              <a:ext cx="62088" cy="126367"/>
            </p14:xfrm>
          </p:contentPart>
        </mc:Choice>
        <mc:Fallback xmlns="">
          <p:pic>
            <p:nvPicPr>
              <p:cNvPr id="222" name="墨迹 221"/>
            </p:nvPicPr>
            <p:blipFill>
              <a:blip r:embed="rId441"/>
            </p:blipFill>
            <p:spPr>
              <a:xfrm>
                <a:off x="10978444" y="6002688"/>
                <a:ext cx="62088" cy="126367"/>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11113205" y="5979600"/>
              <a:ext cx="124883" cy="15510"/>
            </p14:xfrm>
          </p:contentPart>
        </mc:Choice>
        <mc:Fallback xmlns="">
          <p:pic>
            <p:nvPicPr>
              <p:cNvPr id="223" name="墨迹 222"/>
            </p:nvPicPr>
            <p:blipFill>
              <a:blip r:embed="rId443"/>
            </p:blipFill>
            <p:spPr>
              <a:xfrm>
                <a:off x="11113205" y="5979600"/>
                <a:ext cx="124883" cy="15510"/>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11074400" y="5935010"/>
              <a:ext cx="146755" cy="124957"/>
            </p14:xfrm>
          </p:contentPart>
        </mc:Choice>
        <mc:Fallback xmlns="">
          <p:pic>
            <p:nvPicPr>
              <p:cNvPr id="224" name="墨迹 223"/>
            </p:nvPicPr>
            <p:blipFill>
              <a:blip r:embed="rId445"/>
            </p:blipFill>
            <p:spPr>
              <a:xfrm>
                <a:off x="11074400" y="5935010"/>
                <a:ext cx="146755" cy="124957"/>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11094155" y="6057147"/>
              <a:ext cx="19756" cy="109976"/>
            </p14:xfrm>
          </p:contentPart>
        </mc:Choice>
        <mc:Fallback xmlns="">
          <p:pic>
            <p:nvPicPr>
              <p:cNvPr id="225" name="墨迹 224"/>
            </p:nvPicPr>
            <p:blipFill>
              <a:blip r:embed="rId447"/>
            </p:blipFill>
            <p:spPr>
              <a:xfrm>
                <a:off x="11094155" y="6057147"/>
                <a:ext cx="19756" cy="109976"/>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11125200" y="6062787"/>
              <a:ext cx="144638" cy="84597"/>
            </p14:xfrm>
          </p:contentPart>
        </mc:Choice>
        <mc:Fallback xmlns="">
          <p:pic>
            <p:nvPicPr>
              <p:cNvPr id="226" name="墨迹 225"/>
            </p:nvPicPr>
            <p:blipFill>
              <a:blip r:embed="rId449"/>
            </p:blipFill>
            <p:spPr>
              <a:xfrm>
                <a:off x="11125200" y="6062787"/>
                <a:ext cx="144638" cy="84597"/>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11178822" y="6030358"/>
              <a:ext cx="8467" cy="232642"/>
            </p14:xfrm>
          </p:contentPart>
        </mc:Choice>
        <mc:Fallback xmlns="">
          <p:pic>
            <p:nvPicPr>
              <p:cNvPr id="227" name="墨迹 226"/>
            </p:nvPicPr>
            <p:blipFill>
              <a:blip r:embed="rId451"/>
            </p:blipFill>
            <p:spPr>
              <a:xfrm>
                <a:off x="11178822" y="6030358"/>
                <a:ext cx="8467" cy="232642"/>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11331222" y="6028949"/>
              <a:ext cx="36689" cy="143815"/>
            </p14:xfrm>
          </p:contentPart>
        </mc:Choice>
        <mc:Fallback xmlns="">
          <p:pic>
            <p:nvPicPr>
              <p:cNvPr id="228" name="墨迹 227"/>
            </p:nvPicPr>
            <p:blipFill>
              <a:blip r:embed="rId453"/>
            </p:blipFill>
            <p:spPr>
              <a:xfrm>
                <a:off x="11331222" y="6028949"/>
                <a:ext cx="36689" cy="143815"/>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11378494" y="6023309"/>
              <a:ext cx="141817" cy="128305"/>
            </p14:xfrm>
          </p:contentPart>
        </mc:Choice>
        <mc:Fallback xmlns="">
          <p:pic>
            <p:nvPicPr>
              <p:cNvPr id="229" name="墨迹 228"/>
            </p:nvPicPr>
            <p:blipFill>
              <a:blip r:embed="rId455"/>
            </p:blipFill>
            <p:spPr>
              <a:xfrm>
                <a:off x="11378494" y="6023309"/>
                <a:ext cx="141817" cy="128305"/>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11427177" y="5951930"/>
              <a:ext cx="36688" cy="172896"/>
            </p14:xfrm>
          </p:contentPart>
        </mc:Choice>
        <mc:Fallback xmlns="">
          <p:pic>
            <p:nvPicPr>
              <p:cNvPr id="230" name="墨迹 229"/>
            </p:nvPicPr>
            <p:blipFill>
              <a:blip r:embed="rId457"/>
            </p:blipFill>
            <p:spPr>
              <a:xfrm>
                <a:off x="11427177" y="5951930"/>
                <a:ext cx="36688" cy="172896"/>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11565467" y="5871386"/>
              <a:ext cx="129822" cy="292918"/>
            </p14:xfrm>
          </p:contentPart>
        </mc:Choice>
        <mc:Fallback xmlns="">
          <p:pic>
            <p:nvPicPr>
              <p:cNvPr id="231" name="墨迹 230"/>
            </p:nvPicPr>
            <p:blipFill>
              <a:blip r:embed="rId459"/>
            </p:blipFill>
            <p:spPr>
              <a:xfrm>
                <a:off x="11565467" y="5871386"/>
                <a:ext cx="129822" cy="292918"/>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11693525" y="5871034"/>
              <a:ext cx="115357" cy="177654"/>
            </p14:xfrm>
          </p:contentPart>
        </mc:Choice>
        <mc:Fallback xmlns="">
          <p:pic>
            <p:nvPicPr>
              <p:cNvPr id="232" name="墨迹 231"/>
            </p:nvPicPr>
            <p:blipFill>
              <a:blip r:embed="rId461"/>
            </p:blipFill>
            <p:spPr>
              <a:xfrm>
                <a:off x="11693525" y="5871034"/>
                <a:ext cx="115357" cy="177654"/>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11686822" y="6028949"/>
              <a:ext cx="25400" cy="56398"/>
            </p14:xfrm>
          </p:contentPart>
        </mc:Choice>
        <mc:Fallback xmlns="">
          <p:pic>
            <p:nvPicPr>
              <p:cNvPr id="233" name="墨迹 232"/>
            </p:nvPicPr>
            <p:blipFill>
              <a:blip r:embed="rId463"/>
            </p:blipFill>
            <p:spPr>
              <a:xfrm>
                <a:off x="11686822" y="6028949"/>
                <a:ext cx="25400" cy="56398"/>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4" name="墨迹 233"/>
              <p14:cNvContentPartPr/>
              <p14:nvPr/>
            </p14:nvContentPartPr>
            <p14:xfrm>
              <a:off x="11655777" y="6057147"/>
              <a:ext cx="107244" cy="84597"/>
            </p14:xfrm>
          </p:contentPart>
        </mc:Choice>
        <mc:Fallback xmlns="">
          <p:pic>
            <p:nvPicPr>
              <p:cNvPr id="234" name="墨迹 233"/>
            </p:nvPicPr>
            <p:blipFill>
              <a:blip r:embed="rId465"/>
            </p:blipFill>
            <p:spPr>
              <a:xfrm>
                <a:off x="11655777" y="6057147"/>
                <a:ext cx="107244" cy="84597"/>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5" name="墨迹 234"/>
              <p14:cNvContentPartPr/>
              <p14:nvPr/>
            </p14:nvContentPartPr>
            <p14:xfrm>
              <a:off x="11627555" y="6085347"/>
              <a:ext cx="163689" cy="84597"/>
            </p14:xfrm>
          </p:contentPart>
        </mc:Choice>
        <mc:Fallback xmlns="">
          <p:pic>
            <p:nvPicPr>
              <p:cNvPr id="235" name="墨迹 234"/>
            </p:nvPicPr>
            <p:blipFill>
              <a:blip r:embed="rId467"/>
            </p:blipFill>
            <p:spPr>
              <a:xfrm>
                <a:off x="11627555" y="6085347"/>
                <a:ext cx="163689" cy="84597"/>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6" name="墨迹 235"/>
              <p14:cNvContentPartPr/>
              <p14:nvPr/>
            </p14:nvContentPartPr>
            <p14:xfrm>
              <a:off x="11864622" y="5906812"/>
              <a:ext cx="59973" cy="77018"/>
            </p14:xfrm>
          </p:contentPart>
        </mc:Choice>
        <mc:Fallback xmlns="">
          <p:pic>
            <p:nvPicPr>
              <p:cNvPr id="236" name="墨迹 235"/>
            </p:nvPicPr>
            <p:blipFill>
              <a:blip r:embed="rId469"/>
            </p:blipFill>
            <p:spPr>
              <a:xfrm>
                <a:off x="11864622" y="5906812"/>
                <a:ext cx="59973" cy="77018"/>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7" name="墨迹 236"/>
              <p14:cNvContentPartPr/>
              <p14:nvPr/>
            </p14:nvContentPartPr>
            <p14:xfrm>
              <a:off x="11798300" y="6006389"/>
              <a:ext cx="80432" cy="360"/>
            </p14:xfrm>
          </p:contentPart>
        </mc:Choice>
        <mc:Fallback xmlns="">
          <p:pic>
            <p:nvPicPr>
              <p:cNvPr id="237" name="墨迹 236"/>
            </p:nvPicPr>
            <p:blipFill>
              <a:blip r:embed="rId471"/>
            </p:blipFill>
            <p:spPr>
              <a:xfrm>
                <a:off x="11798300" y="6006389"/>
                <a:ext cx="80432" cy="360"/>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8" name="墨迹 237"/>
              <p14:cNvContentPartPr/>
              <p14:nvPr/>
            </p14:nvContentPartPr>
            <p14:xfrm>
              <a:off x="11842044" y="5961271"/>
              <a:ext cx="39511" cy="265071"/>
            </p14:xfrm>
          </p:contentPart>
        </mc:Choice>
        <mc:Fallback xmlns="">
          <p:pic>
            <p:nvPicPr>
              <p:cNvPr id="238" name="墨迹 237"/>
            </p:nvPicPr>
            <p:blipFill>
              <a:blip r:embed="rId473"/>
            </p:blipFill>
            <p:spPr>
              <a:xfrm>
                <a:off x="11842044" y="5961271"/>
                <a:ext cx="39511" cy="265071"/>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39" name="墨迹 238"/>
              <p14:cNvContentPartPr/>
              <p14:nvPr/>
            </p14:nvContentPartPr>
            <p14:xfrm>
              <a:off x="11800417" y="5972550"/>
              <a:ext cx="192617" cy="126896"/>
            </p14:xfrm>
          </p:contentPart>
        </mc:Choice>
        <mc:Fallback xmlns="">
          <p:pic>
            <p:nvPicPr>
              <p:cNvPr id="239" name="墨迹 238"/>
            </p:nvPicPr>
            <p:blipFill>
              <a:blip r:embed="rId475"/>
            </p:blipFill>
            <p:spPr>
              <a:xfrm>
                <a:off x="11800417" y="5972550"/>
                <a:ext cx="192617" cy="126896"/>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0" name="墨迹 239"/>
              <p14:cNvContentPartPr/>
              <p14:nvPr/>
            </p14:nvContentPartPr>
            <p14:xfrm>
              <a:off x="11898488" y="6090986"/>
              <a:ext cx="131939" cy="74023"/>
            </p14:xfrm>
          </p:contentPart>
        </mc:Choice>
        <mc:Fallback xmlns="">
          <p:pic>
            <p:nvPicPr>
              <p:cNvPr id="240" name="墨迹 239"/>
            </p:nvPicPr>
            <p:blipFill>
              <a:blip r:embed="rId477"/>
            </p:blipFill>
            <p:spPr>
              <a:xfrm>
                <a:off x="11898488" y="6090986"/>
                <a:ext cx="131939" cy="74023"/>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1" name="墨迹 240"/>
              <p14:cNvContentPartPr/>
              <p14:nvPr/>
            </p14:nvContentPartPr>
            <p14:xfrm>
              <a:off x="11949288" y="6087285"/>
              <a:ext cx="79023" cy="12161"/>
            </p14:xfrm>
          </p:contentPart>
        </mc:Choice>
        <mc:Fallback xmlns="">
          <p:pic>
            <p:nvPicPr>
              <p:cNvPr id="241" name="墨迹 240"/>
            </p:nvPicPr>
            <p:blipFill>
              <a:blip r:embed="rId479"/>
            </p:blipFill>
            <p:spPr>
              <a:xfrm>
                <a:off x="11949288" y="6087285"/>
                <a:ext cx="79023" cy="12161"/>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2" name="墨迹 241"/>
              <p14:cNvContentPartPr/>
              <p14:nvPr/>
            </p14:nvContentPartPr>
            <p14:xfrm>
              <a:off x="9503833" y="6291199"/>
              <a:ext cx="227189" cy="315829"/>
            </p14:xfrm>
          </p:contentPart>
        </mc:Choice>
        <mc:Fallback xmlns="">
          <p:pic>
            <p:nvPicPr>
              <p:cNvPr id="242" name="墨迹 241"/>
            </p:nvPicPr>
            <p:blipFill>
              <a:blip r:embed="rId481"/>
            </p:blipFill>
            <p:spPr>
              <a:xfrm>
                <a:off x="9503833" y="6291199"/>
                <a:ext cx="227189" cy="315829"/>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3" name="墨迹 242"/>
              <p14:cNvContentPartPr/>
              <p14:nvPr/>
            </p14:nvContentPartPr>
            <p14:xfrm>
              <a:off x="9922933" y="6367337"/>
              <a:ext cx="62089" cy="76137"/>
            </p14:xfrm>
          </p:contentPart>
        </mc:Choice>
        <mc:Fallback xmlns="">
          <p:pic>
            <p:nvPicPr>
              <p:cNvPr id="243" name="墨迹 242"/>
            </p:nvPicPr>
            <p:blipFill>
              <a:blip r:embed="rId483"/>
            </p:blipFill>
            <p:spPr>
              <a:xfrm>
                <a:off x="9922933" y="6367337"/>
                <a:ext cx="62089" cy="76137"/>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4" name="墨迹 243"/>
              <p14:cNvContentPartPr/>
              <p14:nvPr/>
            </p14:nvContentPartPr>
            <p14:xfrm>
              <a:off x="9897003" y="6457574"/>
              <a:ext cx="141641" cy="38068"/>
            </p14:xfrm>
          </p:contentPart>
        </mc:Choice>
        <mc:Fallback xmlns="">
          <p:pic>
            <p:nvPicPr>
              <p:cNvPr id="244" name="墨迹 243"/>
            </p:nvPicPr>
            <p:blipFill>
              <a:blip r:embed="rId485"/>
            </p:blipFill>
            <p:spPr>
              <a:xfrm>
                <a:off x="9897003" y="6457574"/>
                <a:ext cx="141641" cy="38068"/>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5" name="墨迹 244"/>
              <p14:cNvContentPartPr/>
              <p14:nvPr/>
            </p14:nvContentPartPr>
            <p14:xfrm>
              <a:off x="10079390" y="6343015"/>
              <a:ext cx="86254" cy="204619"/>
            </p14:xfrm>
          </p:contentPart>
        </mc:Choice>
        <mc:Fallback xmlns="">
          <p:pic>
            <p:nvPicPr>
              <p:cNvPr id="245" name="墨迹 244"/>
            </p:nvPicPr>
            <p:blipFill>
              <a:blip r:embed="rId487"/>
            </p:blipFill>
            <p:spPr>
              <a:xfrm>
                <a:off x="10079390" y="6343015"/>
                <a:ext cx="86254" cy="204619"/>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6" name="墨迹 245"/>
              <p14:cNvContentPartPr/>
              <p14:nvPr/>
            </p14:nvContentPartPr>
            <p14:xfrm>
              <a:off x="10193866" y="6317988"/>
              <a:ext cx="117122" cy="246742"/>
            </p14:xfrm>
          </p:contentPart>
        </mc:Choice>
        <mc:Fallback xmlns="">
          <p:pic>
            <p:nvPicPr>
              <p:cNvPr id="246" name="墨迹 245"/>
            </p:nvPicPr>
            <p:blipFill>
              <a:blip r:embed="rId489"/>
            </p:blipFill>
            <p:spPr>
              <a:xfrm>
                <a:off x="10193866" y="6317988"/>
                <a:ext cx="117122" cy="246742"/>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7" name="墨迹 246"/>
              <p14:cNvContentPartPr/>
              <p14:nvPr/>
            </p14:nvContentPartPr>
            <p14:xfrm>
              <a:off x="10337800" y="6302479"/>
              <a:ext cx="76200" cy="109976"/>
            </p14:xfrm>
          </p:contentPart>
        </mc:Choice>
        <mc:Fallback xmlns="">
          <p:pic>
            <p:nvPicPr>
              <p:cNvPr id="247" name="墨迹 246"/>
            </p:nvPicPr>
            <p:blipFill>
              <a:blip r:embed="rId491"/>
            </p:blipFill>
            <p:spPr>
              <a:xfrm>
                <a:off x="10337800" y="6302479"/>
                <a:ext cx="76200" cy="109976"/>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8" name="墨迹 247"/>
              <p14:cNvContentPartPr/>
              <p14:nvPr/>
            </p14:nvContentPartPr>
            <p14:xfrm>
              <a:off x="10374488" y="6294019"/>
              <a:ext cx="95956" cy="11279"/>
            </p14:xfrm>
          </p:contentPart>
        </mc:Choice>
        <mc:Fallback xmlns="">
          <p:pic>
            <p:nvPicPr>
              <p:cNvPr id="248" name="墨迹 247"/>
            </p:nvPicPr>
            <p:blipFill>
              <a:blip r:embed="rId493"/>
            </p:blipFill>
            <p:spPr>
              <a:xfrm>
                <a:off x="10374488" y="6294019"/>
                <a:ext cx="95956" cy="11279"/>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49" name="墨迹 248"/>
              <p14:cNvContentPartPr/>
              <p14:nvPr/>
            </p14:nvContentPartPr>
            <p14:xfrm>
              <a:off x="10566400" y="6310939"/>
              <a:ext cx="58561" cy="28199"/>
            </p14:xfrm>
          </p:contentPart>
        </mc:Choice>
        <mc:Fallback xmlns="">
          <p:pic>
            <p:nvPicPr>
              <p:cNvPr id="249" name="墨迹 248"/>
            </p:nvPicPr>
            <p:blipFill>
              <a:blip r:embed="rId495"/>
            </p:blipFill>
            <p:spPr>
              <a:xfrm>
                <a:off x="10566400" y="6310939"/>
                <a:ext cx="58561" cy="28199"/>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0" name="墨迹 249"/>
              <p14:cNvContentPartPr/>
              <p14:nvPr/>
            </p14:nvContentPartPr>
            <p14:xfrm>
              <a:off x="10481732" y="6350417"/>
              <a:ext cx="183445" cy="225592"/>
            </p14:xfrm>
          </p:contentPart>
        </mc:Choice>
        <mc:Fallback xmlns="">
          <p:pic>
            <p:nvPicPr>
              <p:cNvPr id="250" name="墨迹 249"/>
            </p:nvPicPr>
            <p:blipFill>
              <a:blip r:embed="rId497"/>
            </p:blipFill>
            <p:spPr>
              <a:xfrm>
                <a:off x="10481732" y="6350417"/>
                <a:ext cx="183445" cy="225592"/>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1" name="墨迹 250"/>
              <p14:cNvContentPartPr/>
              <p14:nvPr/>
            </p14:nvContentPartPr>
            <p14:xfrm>
              <a:off x="10668000" y="6342662"/>
              <a:ext cx="191911" cy="177126"/>
            </p14:xfrm>
          </p:contentPart>
        </mc:Choice>
        <mc:Fallback xmlns="">
          <p:pic>
            <p:nvPicPr>
              <p:cNvPr id="251" name="墨迹 250"/>
            </p:nvPicPr>
            <p:blipFill>
              <a:blip r:embed="rId499"/>
            </p:blipFill>
            <p:spPr>
              <a:xfrm>
                <a:off x="10668000" y="6342662"/>
                <a:ext cx="191911" cy="177126"/>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2" name="墨迹 251"/>
              <p14:cNvContentPartPr/>
              <p14:nvPr/>
            </p14:nvContentPartPr>
            <p14:xfrm>
              <a:off x="10707511" y="6423735"/>
              <a:ext cx="87489" cy="50758"/>
            </p14:xfrm>
          </p:contentPart>
        </mc:Choice>
        <mc:Fallback xmlns="">
          <p:pic>
            <p:nvPicPr>
              <p:cNvPr id="252" name="墨迹 251"/>
            </p:nvPicPr>
            <p:blipFill>
              <a:blip r:embed="rId501"/>
            </p:blipFill>
            <p:spPr>
              <a:xfrm>
                <a:off x="10707511" y="6423735"/>
                <a:ext cx="87489" cy="50758"/>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3" name="墨迹 252"/>
              <p14:cNvContentPartPr/>
              <p14:nvPr/>
            </p14:nvContentPartPr>
            <p14:xfrm>
              <a:off x="10690577" y="6348302"/>
              <a:ext cx="101600" cy="47233"/>
            </p14:xfrm>
          </p:contentPart>
        </mc:Choice>
        <mc:Fallback xmlns="">
          <p:pic>
            <p:nvPicPr>
              <p:cNvPr id="253" name="墨迹 252"/>
            </p:nvPicPr>
            <p:blipFill>
              <a:blip r:embed="rId503"/>
            </p:blipFill>
            <p:spPr>
              <a:xfrm>
                <a:off x="10690577" y="6348302"/>
                <a:ext cx="101600" cy="47233"/>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4" name="墨迹 253"/>
              <p14:cNvContentPartPr/>
              <p14:nvPr/>
            </p14:nvContentPartPr>
            <p14:xfrm>
              <a:off x="10892367" y="6310939"/>
              <a:ext cx="148872" cy="242512"/>
            </p14:xfrm>
          </p:contentPart>
        </mc:Choice>
        <mc:Fallback xmlns="">
          <p:pic>
            <p:nvPicPr>
              <p:cNvPr id="254" name="墨迹 253"/>
            </p:nvPicPr>
            <p:blipFill>
              <a:blip r:embed="rId505"/>
            </p:blipFill>
            <p:spPr>
              <a:xfrm>
                <a:off x="10892367" y="6310939"/>
                <a:ext cx="148872" cy="242512"/>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5" name="墨迹 254"/>
              <p14:cNvContentPartPr/>
              <p14:nvPr/>
            </p14:nvContentPartPr>
            <p14:xfrm>
              <a:off x="11023600" y="6418095"/>
              <a:ext cx="67732" cy="50759"/>
            </p14:xfrm>
          </p:contentPart>
        </mc:Choice>
        <mc:Fallback xmlns="">
          <p:pic>
            <p:nvPicPr>
              <p:cNvPr id="255" name="墨迹 254"/>
            </p:nvPicPr>
            <p:blipFill>
              <a:blip r:embed="rId507"/>
            </p:blipFill>
            <p:spPr>
              <a:xfrm>
                <a:off x="11023600" y="6418095"/>
                <a:ext cx="67732" cy="50759"/>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6" name="墨迹 255"/>
              <p14:cNvContentPartPr/>
              <p14:nvPr/>
            </p14:nvContentPartPr>
            <p14:xfrm>
              <a:off x="11181644" y="6277100"/>
              <a:ext cx="39511" cy="47938"/>
            </p14:xfrm>
          </p:contentPart>
        </mc:Choice>
        <mc:Fallback xmlns="">
          <p:pic>
            <p:nvPicPr>
              <p:cNvPr id="256" name="墨迹 255"/>
            </p:nvPicPr>
            <p:blipFill>
              <a:blip r:embed="rId509"/>
            </p:blipFill>
            <p:spPr>
              <a:xfrm>
                <a:off x="11181644" y="6277100"/>
                <a:ext cx="39511" cy="47938"/>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7" name="墨迹 256"/>
              <p14:cNvContentPartPr/>
              <p14:nvPr/>
            </p14:nvContentPartPr>
            <p14:xfrm>
              <a:off x="11082161" y="6358877"/>
              <a:ext cx="136173" cy="14100"/>
            </p14:xfrm>
          </p:contentPart>
        </mc:Choice>
        <mc:Fallback xmlns="">
          <p:pic>
            <p:nvPicPr>
              <p:cNvPr id="257" name="墨迹 256"/>
            </p:nvPicPr>
            <p:blipFill>
              <a:blip r:embed="rId511"/>
            </p:blipFill>
            <p:spPr>
              <a:xfrm>
                <a:off x="11082161" y="6358877"/>
                <a:ext cx="136173" cy="14100"/>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8" name="墨迹 257"/>
              <p14:cNvContentPartPr/>
              <p14:nvPr/>
            </p14:nvContentPartPr>
            <p14:xfrm>
              <a:off x="11133667" y="6322218"/>
              <a:ext cx="31044" cy="265071"/>
            </p14:xfrm>
          </p:contentPart>
        </mc:Choice>
        <mc:Fallback xmlns="">
          <p:pic>
            <p:nvPicPr>
              <p:cNvPr id="258" name="墨迹 257"/>
            </p:nvPicPr>
            <p:blipFill>
              <a:blip r:embed="rId513"/>
            </p:blipFill>
            <p:spPr>
              <a:xfrm>
                <a:off x="11133667" y="6322218"/>
                <a:ext cx="31044" cy="265071"/>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59" name="墨迹 258"/>
              <p14:cNvContentPartPr/>
              <p14:nvPr/>
            </p14:nvContentPartPr>
            <p14:xfrm>
              <a:off x="11062052" y="6325743"/>
              <a:ext cx="268111" cy="200213"/>
            </p14:xfrm>
          </p:contentPart>
        </mc:Choice>
        <mc:Fallback xmlns="">
          <p:pic>
            <p:nvPicPr>
              <p:cNvPr id="259" name="墨迹 258"/>
            </p:nvPicPr>
            <p:blipFill>
              <a:blip r:embed="rId515"/>
            </p:blipFill>
            <p:spPr>
              <a:xfrm>
                <a:off x="11062052" y="6325743"/>
                <a:ext cx="268111" cy="200213"/>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0" name="墨迹 259"/>
              <p14:cNvContentPartPr/>
              <p14:nvPr/>
            </p14:nvContentPartPr>
            <p14:xfrm>
              <a:off x="11249377" y="6423735"/>
              <a:ext cx="62088" cy="11279"/>
            </p14:xfrm>
          </p:contentPart>
        </mc:Choice>
        <mc:Fallback xmlns="">
          <p:pic>
            <p:nvPicPr>
              <p:cNvPr id="260" name="墨迹 259"/>
            </p:nvPicPr>
            <p:blipFill>
              <a:blip r:embed="rId517"/>
            </p:blipFill>
            <p:spPr>
              <a:xfrm>
                <a:off x="11249377" y="6423735"/>
                <a:ext cx="62088" cy="11279"/>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1" name="墨迹 260"/>
              <p14:cNvContentPartPr/>
              <p14:nvPr/>
            </p14:nvContentPartPr>
            <p14:xfrm>
              <a:off x="11452577" y="6243261"/>
              <a:ext cx="62088" cy="59218"/>
            </p14:xfrm>
          </p:contentPart>
        </mc:Choice>
        <mc:Fallback xmlns="">
          <p:pic>
            <p:nvPicPr>
              <p:cNvPr id="261" name="墨迹 260"/>
            </p:nvPicPr>
            <p:blipFill>
              <a:blip r:embed="rId519"/>
            </p:blipFill>
            <p:spPr>
              <a:xfrm>
                <a:off x="11452577" y="6243261"/>
                <a:ext cx="62088" cy="59218"/>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2" name="墨迹 261"/>
              <p14:cNvContentPartPr/>
              <p14:nvPr/>
            </p14:nvContentPartPr>
            <p14:xfrm>
              <a:off x="11342157" y="6310939"/>
              <a:ext cx="200731" cy="234052"/>
            </p14:xfrm>
          </p:contentPart>
        </mc:Choice>
        <mc:Fallback xmlns="">
          <p:pic>
            <p:nvPicPr>
              <p:cNvPr id="262" name="墨迹 261"/>
            </p:nvPicPr>
            <p:blipFill>
              <a:blip r:embed="rId521"/>
            </p:blipFill>
            <p:spPr>
              <a:xfrm>
                <a:off x="11342157" y="6310939"/>
                <a:ext cx="200731" cy="234052"/>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3" name="墨迹 262"/>
              <p14:cNvContentPartPr/>
              <p14:nvPr/>
            </p14:nvContentPartPr>
            <p14:xfrm>
              <a:off x="11627555" y="6356057"/>
              <a:ext cx="60149" cy="59218"/>
            </p14:xfrm>
          </p:contentPart>
        </mc:Choice>
        <mc:Fallback xmlns="">
          <p:pic>
            <p:nvPicPr>
              <p:cNvPr id="263" name="墨迹 262"/>
            </p:nvPicPr>
            <p:blipFill>
              <a:blip r:embed="rId523"/>
            </p:blipFill>
            <p:spPr>
              <a:xfrm>
                <a:off x="11627555" y="6356057"/>
                <a:ext cx="60149" cy="59218"/>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64" name="墨迹 263"/>
              <p14:cNvContentPartPr/>
              <p14:nvPr/>
            </p14:nvContentPartPr>
            <p14:xfrm>
              <a:off x="11586632" y="6440654"/>
              <a:ext cx="108656" cy="28199"/>
            </p14:xfrm>
          </p:contentPart>
        </mc:Choice>
        <mc:Fallback xmlns="">
          <p:pic>
            <p:nvPicPr>
              <p:cNvPr id="264" name="墨迹 263"/>
            </p:nvPicPr>
            <p:blipFill>
              <a:blip r:embed="rId525"/>
            </p:blipFill>
            <p:spPr>
              <a:xfrm>
                <a:off x="11586632" y="6440654"/>
                <a:ext cx="108656" cy="28199"/>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65" name="墨迹 264"/>
              <p14:cNvContentPartPr/>
              <p14:nvPr/>
            </p14:nvContentPartPr>
            <p14:xfrm>
              <a:off x="11771136" y="6327858"/>
              <a:ext cx="80081" cy="186114"/>
            </p14:xfrm>
          </p:contentPart>
        </mc:Choice>
        <mc:Fallback xmlns="">
          <p:pic>
            <p:nvPicPr>
              <p:cNvPr id="265" name="墨迹 264"/>
            </p:nvPicPr>
            <p:blipFill>
              <a:blip r:embed="rId527"/>
            </p:blipFill>
            <p:spPr>
              <a:xfrm>
                <a:off x="11771136" y="6327858"/>
                <a:ext cx="80081" cy="186114"/>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266" name="墨迹 265"/>
              <p14:cNvContentPartPr/>
              <p14:nvPr/>
            </p14:nvContentPartPr>
            <p14:xfrm>
              <a:off x="11875911" y="6314992"/>
              <a:ext cx="107244" cy="218718"/>
            </p14:xfrm>
          </p:contentPart>
        </mc:Choice>
        <mc:Fallback xmlns="">
          <p:pic>
            <p:nvPicPr>
              <p:cNvPr id="266" name="墨迹 265"/>
            </p:nvPicPr>
            <p:blipFill>
              <a:blip r:embed="rId529"/>
            </p:blipFill>
            <p:spPr>
              <a:xfrm>
                <a:off x="11875911" y="6314992"/>
                <a:ext cx="107244" cy="218718"/>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267" name="墨迹 266"/>
              <p14:cNvContentPartPr/>
              <p14:nvPr/>
            </p14:nvContentPartPr>
            <p14:xfrm>
              <a:off x="12062177" y="6271460"/>
              <a:ext cx="90311" cy="78957"/>
            </p14:xfrm>
          </p:contentPart>
        </mc:Choice>
        <mc:Fallback xmlns="">
          <p:pic>
            <p:nvPicPr>
              <p:cNvPr id="267" name="墨迹 266"/>
            </p:nvPicPr>
            <p:blipFill>
              <a:blip r:embed="rId531"/>
            </p:blipFill>
            <p:spPr>
              <a:xfrm>
                <a:off x="12062177" y="6271460"/>
                <a:ext cx="90311" cy="78957"/>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268" name="墨迹 267"/>
              <p14:cNvContentPartPr/>
              <p14:nvPr/>
            </p14:nvContentPartPr>
            <p14:xfrm>
              <a:off x="12053711" y="6268111"/>
              <a:ext cx="115711" cy="164083"/>
            </p14:xfrm>
          </p:contentPart>
        </mc:Choice>
        <mc:Fallback xmlns="">
          <p:pic>
            <p:nvPicPr>
              <p:cNvPr id="268" name="墨迹 267"/>
            </p:nvPicPr>
            <p:blipFill>
              <a:blip r:embed="rId533"/>
            </p:blipFill>
            <p:spPr>
              <a:xfrm>
                <a:off x="12053711" y="6268111"/>
                <a:ext cx="115711" cy="164083"/>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269" name="墨迹 268"/>
              <p14:cNvContentPartPr/>
              <p14:nvPr/>
            </p14:nvContentPartPr>
            <p14:xfrm>
              <a:off x="9544755" y="6643687"/>
              <a:ext cx="105128" cy="50758"/>
            </p14:xfrm>
          </p:contentPart>
        </mc:Choice>
        <mc:Fallback xmlns="">
          <p:pic>
            <p:nvPicPr>
              <p:cNvPr id="269" name="墨迹 268"/>
            </p:nvPicPr>
            <p:blipFill>
              <a:blip r:embed="rId535"/>
            </p:blipFill>
            <p:spPr>
              <a:xfrm>
                <a:off x="9544755" y="6643687"/>
                <a:ext cx="105128" cy="50758"/>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270" name="墨迹 269"/>
              <p14:cNvContentPartPr/>
              <p14:nvPr/>
            </p14:nvContentPartPr>
            <p14:xfrm>
              <a:off x="9478962" y="6666246"/>
              <a:ext cx="159809" cy="245332"/>
            </p14:xfrm>
          </p:contentPart>
        </mc:Choice>
        <mc:Fallback xmlns="">
          <p:pic>
            <p:nvPicPr>
              <p:cNvPr id="270" name="墨迹 269"/>
            </p:nvPicPr>
            <p:blipFill>
              <a:blip r:embed="rId537"/>
            </p:blipFill>
            <p:spPr>
              <a:xfrm>
                <a:off x="9478962" y="6666246"/>
                <a:ext cx="159809" cy="245332"/>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271" name="墨迹 270"/>
              <p14:cNvContentPartPr/>
              <p14:nvPr/>
            </p14:nvContentPartPr>
            <p14:xfrm>
              <a:off x="9798755" y="6605619"/>
              <a:ext cx="133174" cy="289921"/>
            </p14:xfrm>
          </p:contentPart>
        </mc:Choice>
        <mc:Fallback xmlns="">
          <p:pic>
            <p:nvPicPr>
              <p:cNvPr id="271" name="墨迹 270"/>
            </p:nvPicPr>
            <p:blipFill>
              <a:blip r:embed="rId539"/>
            </p:blipFill>
            <p:spPr>
              <a:xfrm>
                <a:off x="9798755" y="6605619"/>
                <a:ext cx="133174" cy="289921"/>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272" name="墨迹 271"/>
              <p14:cNvContentPartPr/>
              <p14:nvPr/>
            </p14:nvContentPartPr>
            <p14:xfrm>
              <a:off x="9764888" y="6733924"/>
              <a:ext cx="262467" cy="90237"/>
            </p14:xfrm>
          </p:contentPart>
        </mc:Choice>
        <mc:Fallback xmlns="">
          <p:pic>
            <p:nvPicPr>
              <p:cNvPr id="272" name="墨迹 271"/>
            </p:nvPicPr>
            <p:blipFill>
              <a:blip r:embed="rId541"/>
            </p:blipFill>
            <p:spPr>
              <a:xfrm>
                <a:off x="9764888" y="6733924"/>
                <a:ext cx="262467" cy="90237"/>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273" name="墨迹 272"/>
              <p14:cNvContentPartPr/>
              <p14:nvPr/>
            </p14:nvContentPartPr>
            <p14:xfrm>
              <a:off x="9996311" y="6598569"/>
              <a:ext cx="200378" cy="287630"/>
            </p14:xfrm>
          </p:contentPart>
        </mc:Choice>
        <mc:Fallback xmlns="">
          <p:pic>
            <p:nvPicPr>
              <p:cNvPr id="273" name="墨迹 272"/>
            </p:nvPicPr>
            <p:blipFill>
              <a:blip r:embed="rId543"/>
            </p:blipFill>
            <p:spPr>
              <a:xfrm>
                <a:off x="9996311" y="6598569"/>
                <a:ext cx="200378" cy="287630"/>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274" name="墨迹 273"/>
              <p14:cNvContentPartPr/>
              <p14:nvPr/>
            </p14:nvContentPartPr>
            <p14:xfrm>
              <a:off x="10287000" y="6568960"/>
              <a:ext cx="153281" cy="320058"/>
            </p14:xfrm>
          </p:contentPart>
        </mc:Choice>
        <mc:Fallback xmlns="">
          <p:pic>
            <p:nvPicPr>
              <p:cNvPr id="274" name="墨迹 273"/>
            </p:nvPicPr>
            <p:blipFill>
              <a:blip r:embed="rId545"/>
            </p:blipFill>
            <p:spPr>
              <a:xfrm>
                <a:off x="10287000" y="6568960"/>
                <a:ext cx="153281" cy="320058"/>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275" name="墨迹 274"/>
              <p14:cNvContentPartPr/>
              <p14:nvPr/>
            </p14:nvContentPartPr>
            <p14:xfrm>
              <a:off x="10272888" y="6767763"/>
              <a:ext cx="112889" cy="84597"/>
            </p14:xfrm>
          </p:contentPart>
        </mc:Choice>
        <mc:Fallback xmlns="">
          <p:pic>
            <p:nvPicPr>
              <p:cNvPr id="275" name="墨迹 274"/>
            </p:nvPicPr>
            <p:blipFill>
              <a:blip r:embed="rId547"/>
            </p:blipFill>
            <p:spPr>
              <a:xfrm>
                <a:off x="10272888" y="6767763"/>
                <a:ext cx="112889" cy="84597"/>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276" name="墨迹 275"/>
              <p14:cNvContentPartPr/>
              <p14:nvPr/>
            </p14:nvContentPartPr>
            <p14:xfrm>
              <a:off x="10538177" y="6606147"/>
              <a:ext cx="206727" cy="277231"/>
            </p14:xfrm>
          </p:contentPart>
        </mc:Choice>
        <mc:Fallback xmlns="">
          <p:pic>
            <p:nvPicPr>
              <p:cNvPr id="276" name="墨迹 275"/>
            </p:nvPicPr>
            <p:blipFill>
              <a:blip r:embed="rId549"/>
            </p:blipFill>
            <p:spPr>
              <a:xfrm>
                <a:off x="10538177" y="6606147"/>
                <a:ext cx="206727" cy="277231"/>
              </a:xfrm>
              <a:prstGeom prst="rect"/>
            </p:spPr>
          </p:pic>
        </mc:Fallback>
      </mc:AlternateContent>
      <mc:AlternateContent xmlns:mc="http://schemas.openxmlformats.org/markup-compatibility/2006" xmlns:p14="http://schemas.microsoft.com/office/powerpoint/2010/main">
        <mc:Choice Requires="p14">
          <p:contentPart r:id="rId550" p14:bwMode="auto">
            <p14:nvContentPartPr>
              <p14:cNvPr id="277" name="墨迹 276"/>
              <p14:cNvContentPartPr/>
              <p14:nvPr/>
            </p14:nvContentPartPr>
            <p14:xfrm>
              <a:off x="10796057" y="6570369"/>
              <a:ext cx="244475" cy="284810"/>
            </p14:xfrm>
          </p:contentPart>
        </mc:Choice>
        <mc:Fallback xmlns="">
          <p:pic>
            <p:nvPicPr>
              <p:cNvPr id="277" name="墨迹 276"/>
            </p:nvPicPr>
            <p:blipFill>
              <a:blip r:embed="rId551"/>
            </p:blipFill>
            <p:spPr>
              <a:xfrm>
                <a:off x="10796057" y="6570369"/>
                <a:ext cx="244475" cy="284810"/>
              </a:xfrm>
              <a:prstGeom prst="rect"/>
            </p:spPr>
          </p:pic>
        </mc:Fallback>
      </mc:AlternateContent>
      <mc:AlternateContent xmlns:mc="http://schemas.openxmlformats.org/markup-compatibility/2006" xmlns:p14="http://schemas.microsoft.com/office/powerpoint/2010/main">
        <mc:Choice Requires="p14">
          <p:contentPart r:id="rId552" p14:bwMode="auto">
            <p14:nvContentPartPr>
              <p14:cNvPr id="278" name="墨迹 277"/>
              <p14:cNvContentPartPr/>
              <p14:nvPr/>
            </p14:nvContentPartPr>
            <p14:xfrm>
              <a:off x="11311467" y="6793142"/>
              <a:ext cx="2822" cy="14100"/>
            </p14:xfrm>
          </p:contentPart>
        </mc:Choice>
        <mc:Fallback xmlns="">
          <p:pic>
            <p:nvPicPr>
              <p:cNvPr id="278" name="墨迹 277"/>
            </p:nvPicPr>
            <p:blipFill>
              <a:blip r:embed="rId553"/>
            </p:blipFill>
            <p:spPr>
              <a:xfrm>
                <a:off x="11311467" y="6793142"/>
                <a:ext cx="2822" cy="14100"/>
              </a:xfrm>
              <a:prstGeom prst="rect"/>
            </p:spPr>
          </p:pic>
        </mc:Fallback>
      </mc:AlternateContent>
      <mc:AlternateContent xmlns:mc="http://schemas.openxmlformats.org/markup-compatibility/2006" xmlns:p14="http://schemas.microsoft.com/office/powerpoint/2010/main">
        <mc:Choice Requires="p14">
          <p:contentPart r:id="rId554" p14:bwMode="auto">
            <p14:nvContentPartPr>
              <p14:cNvPr id="279" name="墨迹 278"/>
              <p14:cNvContentPartPr/>
              <p14:nvPr/>
            </p14:nvContentPartPr>
            <p14:xfrm>
              <a:off x="7699022" y="923870"/>
              <a:ext cx="90311" cy="17977"/>
            </p14:xfrm>
          </p:contentPart>
        </mc:Choice>
        <mc:Fallback xmlns="">
          <p:pic>
            <p:nvPicPr>
              <p:cNvPr id="279" name="墨迹 278"/>
            </p:nvPicPr>
            <p:blipFill>
              <a:blip r:embed="rId555"/>
            </p:blipFill>
            <p:spPr>
              <a:xfrm>
                <a:off x="7699022" y="923870"/>
                <a:ext cx="90311" cy="17977"/>
              </a:xfrm>
              <a:prstGeom prst="rect"/>
            </p:spPr>
          </p:pic>
        </mc:Fallback>
      </mc:AlternateContent>
      <mc:AlternateContent xmlns:mc="http://schemas.openxmlformats.org/markup-compatibility/2006" xmlns:p14="http://schemas.microsoft.com/office/powerpoint/2010/main">
        <mc:Choice Requires="p14">
          <p:contentPart r:id="rId556" p14:bwMode="auto">
            <p14:nvContentPartPr>
              <p14:cNvPr id="280" name="墨迹 279"/>
              <p14:cNvContentPartPr/>
              <p14:nvPr/>
            </p14:nvContentPartPr>
            <p14:xfrm>
              <a:off x="6118577" y="1319713"/>
              <a:ext cx="1055511" cy="49349"/>
            </p14:xfrm>
          </p:contentPart>
        </mc:Choice>
        <mc:Fallback xmlns="">
          <p:pic>
            <p:nvPicPr>
              <p:cNvPr id="280" name="墨迹 279"/>
            </p:nvPicPr>
            <p:blipFill>
              <a:blip r:embed="rId557"/>
            </p:blipFill>
            <p:spPr>
              <a:xfrm>
                <a:off x="6118577" y="1319713"/>
                <a:ext cx="1055511" cy="49349"/>
              </a:xfrm>
              <a:prstGeom prst="rect"/>
            </p:spPr>
          </p:pic>
        </mc:Fallback>
      </mc:AlternateContent>
      <mc:AlternateContent xmlns:mc="http://schemas.openxmlformats.org/markup-compatibility/2006" xmlns:p14="http://schemas.microsoft.com/office/powerpoint/2010/main">
        <mc:Choice Requires="p14">
          <p:contentPart r:id="rId558" p14:bwMode="auto">
            <p14:nvContentPartPr>
              <p14:cNvPr id="281" name="墨迹 280"/>
              <p14:cNvContentPartPr/>
              <p14:nvPr/>
            </p14:nvContentPartPr>
            <p14:xfrm>
              <a:off x="6391451" y="1327644"/>
              <a:ext cx="712434" cy="460173"/>
            </p14:xfrm>
          </p:contentPart>
        </mc:Choice>
        <mc:Fallback xmlns="">
          <p:pic>
            <p:nvPicPr>
              <p:cNvPr id="281" name="墨迹 280"/>
            </p:nvPicPr>
            <p:blipFill>
              <a:blip r:embed="rId559"/>
            </p:blipFill>
            <p:spPr>
              <a:xfrm>
                <a:off x="6391451" y="1327644"/>
                <a:ext cx="712434" cy="460173"/>
              </a:xfrm>
              <a:prstGeom prst="rect"/>
            </p:spPr>
          </p:pic>
        </mc:Fallback>
      </mc:AlternateContent>
      <mc:AlternateContent xmlns:mc="http://schemas.openxmlformats.org/markup-compatibility/2006" xmlns:p14="http://schemas.microsoft.com/office/powerpoint/2010/main">
        <mc:Choice Requires="p14">
          <p:contentPart r:id="rId560" p14:bwMode="auto">
            <p14:nvContentPartPr>
              <p14:cNvPr id="282" name="墨迹 281"/>
              <p14:cNvContentPartPr/>
              <p14:nvPr/>
            </p14:nvContentPartPr>
            <p14:xfrm>
              <a:off x="7252405" y="1364832"/>
              <a:ext cx="158750" cy="186113"/>
            </p14:xfrm>
          </p:contentPart>
        </mc:Choice>
        <mc:Fallback xmlns="">
          <p:pic>
            <p:nvPicPr>
              <p:cNvPr id="282" name="墨迹 281"/>
            </p:nvPicPr>
            <p:blipFill>
              <a:blip r:embed="rId561"/>
            </p:blipFill>
            <p:spPr>
              <a:xfrm>
                <a:off x="7252405" y="1364832"/>
                <a:ext cx="158750" cy="186113"/>
              </a:xfrm>
              <a:prstGeom prst="rect"/>
            </p:spPr>
          </p:pic>
        </mc:Fallback>
      </mc:AlternateContent>
      <mc:AlternateContent xmlns:mc="http://schemas.openxmlformats.org/markup-compatibility/2006" xmlns:p14="http://schemas.microsoft.com/office/powerpoint/2010/main">
        <mc:Choice Requires="p14">
          <p:contentPart r:id="rId562" p14:bwMode="auto">
            <p14:nvContentPartPr>
              <p14:cNvPr id="283" name="墨迹 282"/>
              <p14:cNvContentPartPr/>
              <p14:nvPr/>
            </p14:nvContentPartPr>
            <p14:xfrm>
              <a:off x="7202311" y="1494547"/>
              <a:ext cx="251178" cy="121961"/>
            </p14:xfrm>
          </p:contentPart>
        </mc:Choice>
        <mc:Fallback xmlns="">
          <p:pic>
            <p:nvPicPr>
              <p:cNvPr id="283" name="墨迹 282"/>
            </p:nvPicPr>
            <p:blipFill>
              <a:blip r:embed="rId563"/>
            </p:blipFill>
            <p:spPr>
              <a:xfrm>
                <a:off x="7202311" y="1494547"/>
                <a:ext cx="251178" cy="121961"/>
              </a:xfrm>
              <a:prstGeom prst="rect"/>
            </p:spPr>
          </p:pic>
        </mc:Fallback>
      </mc:AlternateContent>
      <mc:AlternateContent xmlns:mc="http://schemas.openxmlformats.org/markup-compatibility/2006" xmlns:p14="http://schemas.microsoft.com/office/powerpoint/2010/main">
        <mc:Choice Requires="p14">
          <p:contentPart r:id="rId564" p14:bwMode="auto">
            <p14:nvContentPartPr>
              <p14:cNvPr id="284" name="墨迹 283"/>
              <p14:cNvContentPartPr/>
              <p14:nvPr/>
            </p14:nvContentPartPr>
            <p14:xfrm>
              <a:off x="7450666" y="1246396"/>
              <a:ext cx="133350" cy="485023"/>
            </p14:xfrm>
          </p:contentPart>
        </mc:Choice>
        <mc:Fallback xmlns="">
          <p:pic>
            <p:nvPicPr>
              <p:cNvPr id="284" name="墨迹 283"/>
            </p:nvPicPr>
            <p:blipFill>
              <a:blip r:embed="rId565"/>
            </p:blipFill>
            <p:spPr>
              <a:xfrm>
                <a:off x="7450666" y="1246396"/>
                <a:ext cx="133350" cy="485023"/>
              </a:xfrm>
              <a:prstGeom prst="rect"/>
            </p:spPr>
          </p:pic>
        </mc:Fallback>
      </mc:AlternateContent>
      <mc:AlternateContent xmlns:mc="http://schemas.openxmlformats.org/markup-compatibility/2006" xmlns:p14="http://schemas.microsoft.com/office/powerpoint/2010/main">
        <mc:Choice Requires="p14">
          <p:contentPart r:id="rId566" p14:bwMode="auto">
            <p14:nvContentPartPr>
              <p14:cNvPr id="285" name="墨迹 284"/>
              <p14:cNvContentPartPr/>
              <p14:nvPr/>
            </p14:nvContentPartPr>
            <p14:xfrm>
              <a:off x="7488590" y="1389858"/>
              <a:ext cx="190676" cy="187876"/>
            </p14:xfrm>
          </p:contentPart>
        </mc:Choice>
        <mc:Fallback xmlns="">
          <p:pic>
            <p:nvPicPr>
              <p:cNvPr id="285" name="墨迹 284"/>
            </p:nvPicPr>
            <p:blipFill>
              <a:blip r:embed="rId567"/>
            </p:blipFill>
            <p:spPr>
              <a:xfrm>
                <a:off x="7488590" y="1389858"/>
                <a:ext cx="190676" cy="187876"/>
              </a:xfrm>
              <a:prstGeom prst="rect"/>
            </p:spPr>
          </p:pic>
        </mc:Fallback>
      </mc:AlternateContent>
      <mc:AlternateContent xmlns:mc="http://schemas.openxmlformats.org/markup-compatibility/2006" xmlns:p14="http://schemas.microsoft.com/office/powerpoint/2010/main">
        <mc:Choice Requires="p14">
          <p:contentPart r:id="rId568" p14:bwMode="auto">
            <p14:nvContentPartPr>
              <p14:cNvPr id="286" name="墨迹 285"/>
              <p14:cNvContentPartPr/>
              <p14:nvPr/>
            </p14:nvContentPartPr>
            <p14:xfrm>
              <a:off x="7699022" y="1229476"/>
              <a:ext cx="65616" cy="107157"/>
            </p14:xfrm>
          </p:contentPart>
        </mc:Choice>
        <mc:Fallback xmlns="">
          <p:pic>
            <p:nvPicPr>
              <p:cNvPr id="286" name="墨迹 285"/>
            </p:nvPicPr>
            <p:blipFill>
              <a:blip r:embed="rId569"/>
            </p:blipFill>
            <p:spPr>
              <a:xfrm>
                <a:off x="7699022" y="1229476"/>
                <a:ext cx="65616" cy="107157"/>
              </a:xfrm>
              <a:prstGeom prst="rect"/>
            </p:spPr>
          </p:pic>
        </mc:Fallback>
      </mc:AlternateContent>
      <mc:AlternateContent xmlns:mc="http://schemas.openxmlformats.org/markup-compatibility/2006" xmlns:p14="http://schemas.microsoft.com/office/powerpoint/2010/main">
        <mc:Choice Requires="p14">
          <p:contentPart r:id="rId570" p14:bwMode="auto">
            <p14:nvContentPartPr>
              <p14:cNvPr id="287" name="墨迹 286"/>
              <p14:cNvContentPartPr/>
              <p14:nvPr/>
            </p14:nvContentPartPr>
            <p14:xfrm>
              <a:off x="7640461" y="1342272"/>
              <a:ext cx="196850" cy="234757"/>
            </p14:xfrm>
          </p:contentPart>
        </mc:Choice>
        <mc:Fallback xmlns="">
          <p:pic>
            <p:nvPicPr>
              <p:cNvPr id="287" name="墨迹 286"/>
            </p:nvPicPr>
            <p:blipFill>
              <a:blip r:embed="rId571"/>
            </p:blipFill>
            <p:spPr>
              <a:xfrm>
                <a:off x="7640461" y="1342272"/>
                <a:ext cx="196850" cy="234757"/>
              </a:xfrm>
              <a:prstGeom prst="rect"/>
            </p:spPr>
          </p:pic>
        </mc:Fallback>
      </mc:AlternateContent>
      <mc:AlternateContent xmlns:mc="http://schemas.openxmlformats.org/markup-compatibility/2006" xmlns:p14="http://schemas.microsoft.com/office/powerpoint/2010/main">
        <mc:Choice Requires="p14">
          <p:contentPart r:id="rId572" p14:bwMode="auto">
            <p14:nvContentPartPr>
              <p14:cNvPr id="288" name="墨迹 287"/>
              <p14:cNvContentPartPr/>
              <p14:nvPr/>
            </p14:nvContentPartPr>
            <p14:xfrm>
              <a:off x="7913511" y="1235997"/>
              <a:ext cx="19756" cy="450303"/>
            </p14:xfrm>
          </p:contentPart>
        </mc:Choice>
        <mc:Fallback xmlns="">
          <p:pic>
            <p:nvPicPr>
              <p:cNvPr id="288" name="墨迹 287"/>
            </p:nvPicPr>
            <p:blipFill>
              <a:blip r:embed="rId573"/>
            </p:blipFill>
            <p:spPr>
              <a:xfrm>
                <a:off x="7913511" y="1235997"/>
                <a:ext cx="19756" cy="450303"/>
              </a:xfrm>
              <a:prstGeom prst="rect"/>
            </p:spPr>
          </p:pic>
        </mc:Fallback>
      </mc:AlternateContent>
      <mc:AlternateContent xmlns:mc="http://schemas.openxmlformats.org/markup-compatibility/2006" xmlns:p14="http://schemas.microsoft.com/office/powerpoint/2010/main">
        <mc:Choice Requires="p14">
          <p:contentPart r:id="rId574" p14:bwMode="auto">
            <p14:nvContentPartPr>
              <p14:cNvPr id="289" name="墨迹 288"/>
              <p14:cNvContentPartPr/>
              <p14:nvPr/>
            </p14:nvContentPartPr>
            <p14:xfrm>
              <a:off x="6941255" y="2083907"/>
              <a:ext cx="12700" cy="2819"/>
            </p14:xfrm>
          </p:contentPart>
        </mc:Choice>
        <mc:Fallback xmlns="">
          <p:pic>
            <p:nvPicPr>
              <p:cNvPr id="289" name="墨迹 288"/>
            </p:nvPicPr>
            <p:blipFill>
              <a:blip r:embed="rId575"/>
            </p:blipFill>
            <p:spPr>
              <a:xfrm>
                <a:off x="6941255" y="2083907"/>
                <a:ext cx="12700" cy="2819"/>
              </a:xfrm>
              <a:prstGeom prst="rect"/>
            </p:spPr>
          </p:pic>
        </mc:Fallback>
      </mc:AlternateContent>
      <mc:AlternateContent xmlns:mc="http://schemas.openxmlformats.org/markup-compatibility/2006" xmlns:p14="http://schemas.microsoft.com/office/powerpoint/2010/main">
        <mc:Choice Requires="p14">
          <p:contentPart r:id="rId576" p14:bwMode="auto">
            <p14:nvContentPartPr>
              <p14:cNvPr id="290" name="墨迹 289"/>
              <p14:cNvContentPartPr/>
              <p14:nvPr/>
            </p14:nvContentPartPr>
            <p14:xfrm>
              <a:off x="6987822" y="321468"/>
              <a:ext cx="2017889" cy="1768078"/>
            </p14:xfrm>
          </p:contentPart>
        </mc:Choice>
        <mc:Fallback xmlns="">
          <p:pic>
            <p:nvPicPr>
              <p:cNvPr id="290" name="墨迹 289"/>
            </p:nvPicPr>
            <p:blipFill>
              <a:blip r:embed="rId577"/>
            </p:blipFill>
            <p:spPr>
              <a:xfrm>
                <a:off x="6987822" y="321468"/>
                <a:ext cx="2017889" cy="1768078"/>
              </a:xfrm>
              <a:prstGeom prst="rect"/>
            </p:spPr>
          </p:pic>
        </mc:Fallback>
      </mc:AlternateContent>
      <mc:AlternateContent xmlns:mc="http://schemas.openxmlformats.org/markup-compatibility/2006" xmlns:p14="http://schemas.microsoft.com/office/powerpoint/2010/main">
        <mc:Choice Requires="p14">
          <p:contentPart r:id="rId578" p14:bwMode="auto">
            <p14:nvContentPartPr>
              <p14:cNvPr id="291" name="墨迹 290"/>
              <p14:cNvContentPartPr/>
              <p14:nvPr/>
            </p14:nvContentPartPr>
            <p14:xfrm>
              <a:off x="8934450" y="214312"/>
              <a:ext cx="254705" cy="293270"/>
            </p14:xfrm>
          </p:contentPart>
        </mc:Choice>
        <mc:Fallback xmlns="">
          <p:pic>
            <p:nvPicPr>
              <p:cNvPr id="291" name="墨迹 290"/>
            </p:nvPicPr>
            <p:blipFill>
              <a:blip r:embed="rId579"/>
            </p:blipFill>
            <p:spPr>
              <a:xfrm>
                <a:off x="8934450" y="214312"/>
                <a:ext cx="254705" cy="293270"/>
              </a:xfrm>
              <a:prstGeom prst="rect"/>
            </p:spPr>
          </p:pic>
        </mc:Fallback>
      </mc:AlternateContent>
      <mc:AlternateContent xmlns:mc="http://schemas.openxmlformats.org/markup-compatibility/2006" xmlns:p14="http://schemas.microsoft.com/office/powerpoint/2010/main">
        <mc:Choice Requires="p14">
          <p:contentPart r:id="rId580" p14:bwMode="auto">
            <p14:nvContentPartPr>
              <p14:cNvPr id="292" name="墨迹 291"/>
              <p14:cNvContentPartPr/>
              <p14:nvPr/>
            </p14:nvContentPartPr>
            <p14:xfrm>
              <a:off x="9358488" y="129715"/>
              <a:ext cx="231422" cy="287630"/>
            </p14:xfrm>
          </p:contentPart>
        </mc:Choice>
        <mc:Fallback xmlns="">
          <p:pic>
            <p:nvPicPr>
              <p:cNvPr id="292" name="墨迹 291"/>
            </p:nvPicPr>
            <p:blipFill>
              <a:blip r:embed="rId581"/>
            </p:blipFill>
            <p:spPr>
              <a:xfrm>
                <a:off x="9358488" y="129715"/>
                <a:ext cx="231422" cy="287630"/>
              </a:xfrm>
              <a:prstGeom prst="rect"/>
            </p:spPr>
          </p:pic>
        </mc:Fallback>
      </mc:AlternateContent>
      <mc:AlternateContent xmlns:mc="http://schemas.openxmlformats.org/markup-compatibility/2006" xmlns:p14="http://schemas.microsoft.com/office/powerpoint/2010/main">
        <mc:Choice Requires="p14">
          <p:contentPart r:id="rId582" p14:bwMode="auto">
            <p14:nvContentPartPr>
              <p14:cNvPr id="293" name="墨迹 292"/>
              <p14:cNvContentPartPr/>
              <p14:nvPr/>
            </p14:nvContentPartPr>
            <p14:xfrm>
              <a:off x="9589205" y="67677"/>
              <a:ext cx="124884" cy="127777"/>
            </p14:xfrm>
          </p:contentPart>
        </mc:Choice>
        <mc:Fallback xmlns="">
          <p:pic>
            <p:nvPicPr>
              <p:cNvPr id="293" name="墨迹 292"/>
            </p:nvPicPr>
            <p:blipFill>
              <a:blip r:embed="rId583"/>
            </p:blipFill>
            <p:spPr>
              <a:xfrm>
                <a:off x="9589205" y="67677"/>
                <a:ext cx="124884" cy="127777"/>
              </a:xfrm>
              <a:prstGeom prst="rect"/>
            </p:spPr>
          </p:pic>
        </mc:Fallback>
      </mc:AlternateContent>
      <mc:AlternateContent xmlns:mc="http://schemas.openxmlformats.org/markup-compatibility/2006" xmlns:p14="http://schemas.microsoft.com/office/powerpoint/2010/main">
        <mc:Choice Requires="p14">
          <p:contentPart r:id="rId584" p14:bwMode="auto">
            <p14:nvContentPartPr>
              <p14:cNvPr id="294" name="墨迹 293"/>
              <p14:cNvContentPartPr/>
              <p14:nvPr/>
            </p14:nvContentPartPr>
            <p14:xfrm>
              <a:off x="9685866" y="90236"/>
              <a:ext cx="143934" cy="45119"/>
            </p14:xfrm>
          </p:contentPart>
        </mc:Choice>
        <mc:Fallback xmlns="">
          <p:pic>
            <p:nvPicPr>
              <p:cNvPr id="294" name="墨迹 293"/>
            </p:nvPicPr>
            <p:blipFill>
              <a:blip r:embed="rId585"/>
            </p:blipFill>
            <p:spPr>
              <a:xfrm>
                <a:off x="9685866" y="90236"/>
                <a:ext cx="143934" cy="45119"/>
              </a:xfrm>
              <a:prstGeom prst="rect"/>
            </p:spPr>
          </p:pic>
        </mc:Fallback>
      </mc:AlternateContent>
      <mc:AlternateContent xmlns:mc="http://schemas.openxmlformats.org/markup-compatibility/2006" xmlns:p14="http://schemas.microsoft.com/office/powerpoint/2010/main">
        <mc:Choice Requires="p14">
          <p:contentPart r:id="rId586" p14:bwMode="auto">
            <p14:nvContentPartPr>
              <p14:cNvPr id="295" name="墨迹 294"/>
              <p14:cNvContentPartPr/>
              <p14:nvPr/>
            </p14:nvContentPartPr>
            <p14:xfrm>
              <a:off x="9745133" y="13747"/>
              <a:ext cx="47978" cy="189285"/>
            </p14:xfrm>
          </p:contentPart>
        </mc:Choice>
        <mc:Fallback xmlns="">
          <p:pic>
            <p:nvPicPr>
              <p:cNvPr id="295" name="墨迹 294"/>
            </p:nvPicPr>
            <p:blipFill>
              <a:blip r:embed="rId587"/>
            </p:blipFill>
            <p:spPr>
              <a:xfrm>
                <a:off x="9745133" y="13747"/>
                <a:ext cx="47978" cy="189285"/>
              </a:xfrm>
              <a:prstGeom prst="rect"/>
            </p:spPr>
          </p:pic>
        </mc:Fallback>
      </mc:AlternateContent>
      <mc:AlternateContent xmlns:mc="http://schemas.openxmlformats.org/markup-compatibility/2006" xmlns:p14="http://schemas.microsoft.com/office/powerpoint/2010/main">
        <mc:Choice Requires="p14">
          <p:contentPart r:id="rId588" p14:bwMode="auto">
            <p14:nvContentPartPr>
              <p14:cNvPr id="296" name="墨迹 295"/>
              <p14:cNvContentPartPr/>
              <p14:nvPr/>
            </p14:nvContentPartPr>
            <p14:xfrm>
              <a:off x="9759244" y="355307"/>
              <a:ext cx="14111" cy="50758"/>
            </p14:xfrm>
          </p:contentPart>
        </mc:Choice>
        <mc:Fallback xmlns="">
          <p:pic>
            <p:nvPicPr>
              <p:cNvPr id="296" name="墨迹 295"/>
            </p:nvPicPr>
            <p:blipFill>
              <a:blip r:embed="rId589"/>
            </p:blipFill>
            <p:spPr>
              <a:xfrm>
                <a:off x="9759244" y="355307"/>
                <a:ext cx="14111" cy="50758"/>
              </a:xfrm>
              <a:prstGeom prst="rect"/>
            </p:spPr>
          </p:pic>
        </mc:Fallback>
      </mc:AlternateContent>
      <mc:AlternateContent xmlns:mc="http://schemas.openxmlformats.org/markup-compatibility/2006" xmlns:p14="http://schemas.microsoft.com/office/powerpoint/2010/main">
        <mc:Choice Requires="p14">
          <p:contentPart r:id="rId590" p14:bwMode="auto">
            <p14:nvContentPartPr>
              <p14:cNvPr id="297" name="墨迹 296"/>
              <p14:cNvContentPartPr/>
              <p14:nvPr/>
            </p14:nvContentPartPr>
            <p14:xfrm>
              <a:off x="9945511" y="112796"/>
              <a:ext cx="239889" cy="250266"/>
            </p14:xfrm>
          </p:contentPart>
        </mc:Choice>
        <mc:Fallback xmlns="">
          <p:pic>
            <p:nvPicPr>
              <p:cNvPr id="297" name="墨迹 296"/>
            </p:nvPicPr>
            <p:blipFill>
              <a:blip r:embed="rId591"/>
            </p:blipFill>
            <p:spPr>
              <a:xfrm>
                <a:off x="9945511" y="112796"/>
                <a:ext cx="239889" cy="250266"/>
              </a:xfrm>
              <a:prstGeom prst="rect"/>
            </p:spPr>
          </p:pic>
        </mc:Fallback>
      </mc:AlternateContent>
      <mc:AlternateContent xmlns:mc="http://schemas.openxmlformats.org/markup-compatibility/2006" xmlns:p14="http://schemas.microsoft.com/office/powerpoint/2010/main">
        <mc:Choice Requires="p14">
          <p:contentPart r:id="rId592" p14:bwMode="auto">
            <p14:nvContentPartPr>
              <p14:cNvPr id="298" name="墨迹 297"/>
              <p14:cNvContentPartPr/>
              <p14:nvPr/>
            </p14:nvContentPartPr>
            <p14:xfrm>
              <a:off x="10209565" y="64152"/>
              <a:ext cx="116946" cy="126191"/>
            </p14:xfrm>
          </p:contentPart>
        </mc:Choice>
        <mc:Fallback xmlns="">
          <p:pic>
            <p:nvPicPr>
              <p:cNvPr id="298" name="墨迹 297"/>
            </p:nvPicPr>
            <p:blipFill>
              <a:blip r:embed="rId593"/>
            </p:blipFill>
            <p:spPr>
              <a:xfrm>
                <a:off x="10209565" y="64152"/>
                <a:ext cx="116946" cy="126191"/>
              </a:xfrm>
              <a:prstGeom prst="rect"/>
            </p:spPr>
          </p:pic>
        </mc:Fallback>
      </mc:AlternateContent>
      <mc:AlternateContent xmlns:mc="http://schemas.openxmlformats.org/markup-compatibility/2006" xmlns:p14="http://schemas.microsoft.com/office/powerpoint/2010/main">
        <mc:Choice Requires="p14">
          <p:contentPart r:id="rId594" p14:bwMode="auto">
            <p14:nvContentPartPr>
              <p14:cNvPr id="299" name="墨迹 298"/>
              <p14:cNvContentPartPr/>
              <p14:nvPr/>
            </p14:nvContentPartPr>
            <p14:xfrm>
              <a:off x="10312400" y="75256"/>
              <a:ext cx="118532" cy="26260"/>
            </p14:xfrm>
          </p:contentPart>
        </mc:Choice>
        <mc:Fallback xmlns="">
          <p:pic>
            <p:nvPicPr>
              <p:cNvPr id="299" name="墨迹 298"/>
            </p:nvPicPr>
            <p:blipFill>
              <a:blip r:embed="rId595"/>
            </p:blipFill>
            <p:spPr>
              <a:xfrm>
                <a:off x="10312400" y="75256"/>
                <a:ext cx="118532" cy="26260"/>
              </a:xfrm>
              <a:prstGeom prst="rect"/>
            </p:spPr>
          </p:pic>
        </mc:Fallback>
      </mc:AlternateContent>
      <mc:AlternateContent xmlns:mc="http://schemas.openxmlformats.org/markup-compatibility/2006" xmlns:p14="http://schemas.microsoft.com/office/powerpoint/2010/main">
        <mc:Choice Requires="p14">
          <p:contentPart r:id="rId596" p14:bwMode="auto">
            <p14:nvContentPartPr>
              <p14:cNvPr id="300" name="墨迹 299"/>
              <p14:cNvContentPartPr/>
              <p14:nvPr/>
            </p14:nvContentPartPr>
            <p14:xfrm>
              <a:off x="10363200" y="-8635"/>
              <a:ext cx="39511" cy="225767"/>
            </p14:xfrm>
          </p:contentPart>
        </mc:Choice>
        <mc:Fallback xmlns="">
          <p:pic>
            <p:nvPicPr>
              <p:cNvPr id="300" name="墨迹 299"/>
            </p:nvPicPr>
            <p:blipFill>
              <a:blip r:embed="rId597"/>
            </p:blipFill>
            <p:spPr>
              <a:xfrm>
                <a:off x="10363200" y="-8635"/>
                <a:ext cx="39511" cy="225767"/>
              </a:xfrm>
              <a:prstGeom prst="rect"/>
            </p:spPr>
          </p:pic>
        </mc:Fallback>
      </mc:AlternateContent>
      <mc:AlternateContent xmlns:mc="http://schemas.openxmlformats.org/markup-compatibility/2006" xmlns:p14="http://schemas.microsoft.com/office/powerpoint/2010/main">
        <mc:Choice Requires="p14">
          <p:contentPart r:id="rId598" p14:bwMode="auto">
            <p14:nvContentPartPr>
              <p14:cNvPr id="301" name="墨迹 300"/>
              <p14:cNvContentPartPr/>
              <p14:nvPr/>
            </p14:nvContentPartPr>
            <p14:xfrm>
              <a:off x="10447867" y="310189"/>
              <a:ext cx="22577" cy="28199"/>
            </p14:xfrm>
          </p:contentPart>
        </mc:Choice>
        <mc:Fallback xmlns="">
          <p:pic>
            <p:nvPicPr>
              <p:cNvPr id="301" name="墨迹 300"/>
            </p:nvPicPr>
            <p:blipFill>
              <a:blip r:embed="rId599"/>
            </p:blipFill>
            <p:spPr>
              <a:xfrm>
                <a:off x="10447867" y="310189"/>
                <a:ext cx="22577" cy="28199"/>
              </a:xfrm>
              <a:prstGeom prst="rect"/>
            </p:spPr>
          </p:pic>
        </mc:Fallback>
      </mc:AlternateContent>
      <mc:AlternateContent xmlns:mc="http://schemas.openxmlformats.org/markup-compatibility/2006" xmlns:p14="http://schemas.microsoft.com/office/powerpoint/2010/main">
        <mc:Choice Requires="p14">
          <p:contentPart r:id="rId600" p14:bwMode="auto">
            <p14:nvContentPartPr>
              <p14:cNvPr id="302" name="墨迹 301"/>
              <p14:cNvContentPartPr/>
              <p14:nvPr/>
            </p14:nvContentPartPr>
            <p14:xfrm>
              <a:off x="10664295" y="78957"/>
              <a:ext cx="159632" cy="304020"/>
            </p14:xfrm>
          </p:contentPart>
        </mc:Choice>
        <mc:Fallback xmlns="">
          <p:pic>
            <p:nvPicPr>
              <p:cNvPr id="302" name="墨迹 301"/>
            </p:nvPicPr>
            <p:blipFill>
              <a:blip r:embed="rId601"/>
            </p:blipFill>
            <p:spPr>
              <a:xfrm>
                <a:off x="10664295" y="78957"/>
                <a:ext cx="159632" cy="304020"/>
              </a:xfrm>
              <a:prstGeom prst="rect"/>
            </p:spPr>
          </p:pic>
        </mc:Fallback>
      </mc:AlternateContent>
      <mc:AlternateContent xmlns:mc="http://schemas.openxmlformats.org/markup-compatibility/2006" xmlns:p14="http://schemas.microsoft.com/office/powerpoint/2010/main">
        <mc:Choice Requires="p14">
          <p:contentPart r:id="rId602" p14:bwMode="auto">
            <p14:nvContentPartPr>
              <p14:cNvPr id="303" name="墨迹 302"/>
              <p14:cNvContentPartPr/>
              <p14:nvPr/>
            </p14:nvContentPartPr>
            <p14:xfrm>
              <a:off x="10696222" y="186113"/>
              <a:ext cx="200378" cy="155623"/>
            </p14:xfrm>
          </p:contentPart>
        </mc:Choice>
        <mc:Fallback xmlns="">
          <p:pic>
            <p:nvPicPr>
              <p:cNvPr id="303" name="墨迹 302"/>
            </p:nvPicPr>
            <p:blipFill>
              <a:blip r:embed="rId603"/>
            </p:blipFill>
            <p:spPr>
              <a:xfrm>
                <a:off x="10696222" y="186113"/>
                <a:ext cx="200378" cy="155623"/>
              </a:xfrm>
              <a:prstGeom prst="rect"/>
            </p:spPr>
          </p:pic>
        </mc:Fallback>
      </mc:AlternateContent>
      <mc:AlternateContent xmlns:mc="http://schemas.openxmlformats.org/markup-compatibility/2006" xmlns:p14="http://schemas.microsoft.com/office/powerpoint/2010/main">
        <mc:Choice Requires="p14">
          <p:contentPart r:id="rId604" p14:bwMode="auto">
            <p14:nvContentPartPr>
              <p14:cNvPr id="304" name="墨迹 303"/>
              <p14:cNvContentPartPr/>
              <p14:nvPr/>
            </p14:nvContentPartPr>
            <p14:xfrm>
              <a:off x="10914944" y="56398"/>
              <a:ext cx="105833" cy="112796"/>
            </p14:xfrm>
          </p:contentPart>
        </mc:Choice>
        <mc:Fallback xmlns="">
          <p:pic>
            <p:nvPicPr>
              <p:cNvPr id="304" name="墨迹 303"/>
            </p:nvPicPr>
            <p:blipFill>
              <a:blip r:embed="rId605"/>
            </p:blipFill>
            <p:spPr>
              <a:xfrm>
                <a:off x="10914944" y="56398"/>
                <a:ext cx="105833" cy="112796"/>
              </a:xfrm>
              <a:prstGeom prst="rect"/>
            </p:spPr>
          </p:pic>
        </mc:Fallback>
      </mc:AlternateContent>
      <mc:AlternateContent xmlns:mc="http://schemas.openxmlformats.org/markup-compatibility/2006" xmlns:p14="http://schemas.microsoft.com/office/powerpoint/2010/main">
        <mc:Choice Requires="p14">
          <p:contentPart r:id="rId606" p14:bwMode="auto">
            <p14:nvContentPartPr>
              <p14:cNvPr id="305" name="墨迹 304"/>
              <p14:cNvContentPartPr/>
              <p14:nvPr/>
            </p14:nvContentPartPr>
            <p14:xfrm>
              <a:off x="11012311" y="84597"/>
              <a:ext cx="121356" cy="11279"/>
            </p14:xfrm>
          </p:contentPart>
        </mc:Choice>
        <mc:Fallback xmlns="">
          <p:pic>
            <p:nvPicPr>
              <p:cNvPr id="305" name="墨迹 304"/>
            </p:nvPicPr>
            <p:blipFill>
              <a:blip r:embed="rId607"/>
            </p:blipFill>
            <p:spPr>
              <a:xfrm>
                <a:off x="11012311" y="84597"/>
                <a:ext cx="121356" cy="11279"/>
              </a:xfrm>
              <a:prstGeom prst="rect"/>
            </p:spPr>
          </p:pic>
        </mc:Fallback>
      </mc:AlternateContent>
      <mc:AlternateContent xmlns:mc="http://schemas.openxmlformats.org/markup-compatibility/2006" xmlns:p14="http://schemas.microsoft.com/office/powerpoint/2010/main">
        <mc:Choice Requires="p14">
          <p:contentPart r:id="rId608" p14:bwMode="auto">
            <p14:nvContentPartPr>
              <p14:cNvPr id="306" name="墨迹 305"/>
              <p14:cNvContentPartPr/>
              <p14:nvPr/>
            </p14:nvContentPartPr>
            <p14:xfrm>
              <a:off x="11065932" y="-13042"/>
              <a:ext cx="25400" cy="207615"/>
            </p14:xfrm>
          </p:contentPart>
        </mc:Choice>
        <mc:Fallback xmlns="">
          <p:pic>
            <p:nvPicPr>
              <p:cNvPr id="306" name="墨迹 305"/>
            </p:nvPicPr>
            <p:blipFill>
              <a:blip r:embed="rId609"/>
            </p:blipFill>
            <p:spPr>
              <a:xfrm>
                <a:off x="11065932" y="-13042"/>
                <a:ext cx="25400" cy="207615"/>
              </a:xfrm>
              <a:prstGeom prst="rect"/>
            </p:spPr>
          </p:pic>
        </mc:Fallback>
      </mc:AlternateContent>
      <mc:AlternateContent xmlns:mc="http://schemas.openxmlformats.org/markup-compatibility/2006" xmlns:p14="http://schemas.microsoft.com/office/powerpoint/2010/main">
        <mc:Choice Requires="p14">
          <p:contentPart r:id="rId610" p14:bwMode="auto">
            <p14:nvContentPartPr>
              <p14:cNvPr id="307" name="墨迹 306"/>
              <p14:cNvContentPartPr/>
              <p14:nvPr/>
            </p14:nvContentPartPr>
            <p14:xfrm>
              <a:off x="11051822" y="315828"/>
              <a:ext cx="11289" cy="39479"/>
            </p14:xfrm>
          </p:contentPart>
        </mc:Choice>
        <mc:Fallback xmlns="">
          <p:pic>
            <p:nvPicPr>
              <p:cNvPr id="307" name="墨迹 306"/>
            </p:nvPicPr>
            <p:blipFill>
              <a:blip r:embed="rId611"/>
            </p:blipFill>
            <p:spPr>
              <a:xfrm>
                <a:off x="11051822" y="315828"/>
                <a:ext cx="11289" cy="39479"/>
              </a:xfrm>
              <a:prstGeom prst="rect"/>
            </p:spPr>
          </p:pic>
        </mc:Fallback>
      </mc:AlternateContent>
      <mc:AlternateContent xmlns:mc="http://schemas.openxmlformats.org/markup-compatibility/2006" xmlns:p14="http://schemas.microsoft.com/office/powerpoint/2010/main">
        <mc:Choice Requires="p14">
          <p:contentPart r:id="rId612" p14:bwMode="auto">
            <p14:nvContentPartPr>
              <p14:cNvPr id="308" name="墨迹 307"/>
              <p14:cNvContentPartPr/>
              <p14:nvPr/>
            </p14:nvContentPartPr>
            <p14:xfrm>
              <a:off x="11236854" y="141700"/>
              <a:ext cx="242006" cy="363943"/>
            </p14:xfrm>
          </p:contentPart>
        </mc:Choice>
        <mc:Fallback xmlns="">
          <p:pic>
            <p:nvPicPr>
              <p:cNvPr id="308" name="墨迹 307"/>
            </p:nvPicPr>
            <p:blipFill>
              <a:blip r:embed="rId613"/>
            </p:blipFill>
            <p:spPr>
              <a:xfrm>
                <a:off x="11236854" y="141700"/>
                <a:ext cx="242006" cy="363943"/>
              </a:xfrm>
              <a:prstGeom prst="rect"/>
            </p:spPr>
          </p:pic>
        </mc:Fallback>
      </mc:AlternateContent>
      <mc:AlternateContent xmlns:mc="http://schemas.openxmlformats.org/markup-compatibility/2006" xmlns:p14="http://schemas.microsoft.com/office/powerpoint/2010/main">
        <mc:Choice Requires="p14">
          <p:contentPart r:id="rId614" p14:bwMode="auto">
            <p14:nvContentPartPr>
              <p14:cNvPr id="309" name="墨迹 308"/>
              <p14:cNvContentPartPr/>
              <p14:nvPr/>
            </p14:nvContentPartPr>
            <p14:xfrm>
              <a:off x="11539361" y="108566"/>
              <a:ext cx="96661" cy="100106"/>
            </p14:xfrm>
          </p:contentPart>
        </mc:Choice>
        <mc:Fallback xmlns="">
          <p:pic>
            <p:nvPicPr>
              <p:cNvPr id="309" name="墨迹 308"/>
            </p:nvPicPr>
            <p:blipFill>
              <a:blip r:embed="rId615"/>
            </p:blipFill>
            <p:spPr>
              <a:xfrm>
                <a:off x="11539361" y="108566"/>
                <a:ext cx="96661" cy="100106"/>
              </a:xfrm>
              <a:prstGeom prst="rect"/>
            </p:spPr>
          </p:pic>
        </mc:Fallback>
      </mc:AlternateContent>
      <mc:AlternateContent xmlns:mc="http://schemas.openxmlformats.org/markup-compatibility/2006" xmlns:p14="http://schemas.microsoft.com/office/powerpoint/2010/main">
        <mc:Choice Requires="p14">
          <p:contentPart r:id="rId616" p14:bwMode="auto">
            <p14:nvContentPartPr>
              <p14:cNvPr id="310" name="墨迹 309"/>
              <p14:cNvContentPartPr/>
              <p14:nvPr/>
            </p14:nvContentPartPr>
            <p14:xfrm>
              <a:off x="11616267" y="135355"/>
              <a:ext cx="98777" cy="16919"/>
            </p14:xfrm>
          </p:contentPart>
        </mc:Choice>
        <mc:Fallback xmlns="">
          <p:pic>
            <p:nvPicPr>
              <p:cNvPr id="310" name="墨迹 309"/>
            </p:nvPicPr>
            <p:blipFill>
              <a:blip r:embed="rId617"/>
            </p:blipFill>
            <p:spPr>
              <a:xfrm>
                <a:off x="11616267" y="135355"/>
                <a:ext cx="98777" cy="16919"/>
              </a:xfrm>
              <a:prstGeom prst="rect"/>
            </p:spPr>
          </p:pic>
        </mc:Fallback>
      </mc:AlternateContent>
      <mc:AlternateContent xmlns:mc="http://schemas.openxmlformats.org/markup-compatibility/2006" xmlns:p14="http://schemas.microsoft.com/office/powerpoint/2010/main">
        <mc:Choice Requires="p14">
          <p:contentPart r:id="rId618" p14:bwMode="auto">
            <p14:nvContentPartPr>
              <p14:cNvPr id="311" name="墨迹 310"/>
              <p14:cNvContentPartPr/>
              <p14:nvPr/>
            </p14:nvContentPartPr>
            <p14:xfrm>
              <a:off x="11638844" y="45118"/>
              <a:ext cx="16933" cy="203033"/>
            </p14:xfrm>
          </p:contentPart>
        </mc:Choice>
        <mc:Fallback xmlns="">
          <p:pic>
            <p:nvPicPr>
              <p:cNvPr id="311" name="墨迹 310"/>
            </p:nvPicPr>
            <p:blipFill>
              <a:blip r:embed="rId619"/>
            </p:blipFill>
            <p:spPr>
              <a:xfrm>
                <a:off x="11638844" y="45118"/>
                <a:ext cx="16933" cy="203033"/>
              </a:xfrm>
              <a:prstGeom prst="rect"/>
            </p:spPr>
          </p:pic>
        </mc:Fallback>
      </mc:AlternateContent>
      <mc:AlternateContent xmlns:mc="http://schemas.openxmlformats.org/markup-compatibility/2006" xmlns:p14="http://schemas.microsoft.com/office/powerpoint/2010/main">
        <mc:Choice Requires="p14">
          <p:contentPart r:id="rId620" p14:bwMode="auto">
            <p14:nvContentPartPr>
              <p14:cNvPr id="312" name="墨迹 311"/>
              <p14:cNvContentPartPr/>
              <p14:nvPr/>
            </p14:nvContentPartPr>
            <p14:xfrm>
              <a:off x="9663288" y="508992"/>
              <a:ext cx="265289" cy="300319"/>
            </p14:xfrm>
          </p:contentPart>
        </mc:Choice>
        <mc:Fallback xmlns="">
          <p:pic>
            <p:nvPicPr>
              <p:cNvPr id="312" name="墨迹 311"/>
            </p:nvPicPr>
            <p:blipFill>
              <a:blip r:embed="rId621"/>
            </p:blipFill>
            <p:spPr>
              <a:xfrm>
                <a:off x="9663288" y="508992"/>
                <a:ext cx="265289" cy="300319"/>
              </a:xfrm>
              <a:prstGeom prst="rect"/>
            </p:spPr>
          </p:pic>
        </mc:Fallback>
      </mc:AlternateContent>
      <mc:AlternateContent xmlns:mc="http://schemas.openxmlformats.org/markup-compatibility/2006" xmlns:p14="http://schemas.microsoft.com/office/powerpoint/2010/main">
        <mc:Choice Requires="p14">
          <p:contentPart r:id="rId622" p14:bwMode="auto">
            <p14:nvContentPartPr>
              <p14:cNvPr id="313" name="墨迹 312"/>
              <p14:cNvContentPartPr/>
              <p14:nvPr/>
            </p14:nvContentPartPr>
            <p14:xfrm>
              <a:off x="10017301" y="446954"/>
              <a:ext cx="94721" cy="115616"/>
            </p14:xfrm>
          </p:contentPart>
        </mc:Choice>
        <mc:Fallback xmlns="">
          <p:pic>
            <p:nvPicPr>
              <p:cNvPr id="313" name="墨迹 312"/>
            </p:nvPicPr>
            <p:blipFill>
              <a:blip r:embed="rId623"/>
            </p:blipFill>
            <p:spPr>
              <a:xfrm>
                <a:off x="10017301" y="446954"/>
                <a:ext cx="94721" cy="115616"/>
              </a:xfrm>
              <a:prstGeom prst="rect"/>
            </p:spPr>
          </p:pic>
        </mc:Fallback>
      </mc:AlternateContent>
      <mc:AlternateContent xmlns:mc="http://schemas.openxmlformats.org/markup-compatibility/2006" xmlns:p14="http://schemas.microsoft.com/office/powerpoint/2010/main">
        <mc:Choice Requires="p14">
          <p:contentPart r:id="rId624" p14:bwMode="auto">
            <p14:nvContentPartPr>
              <p14:cNvPr id="314" name="墨迹 313"/>
              <p14:cNvContentPartPr/>
              <p14:nvPr/>
            </p14:nvContentPartPr>
            <p14:xfrm>
              <a:off x="10109200" y="501942"/>
              <a:ext cx="95955" cy="11280"/>
            </p14:xfrm>
          </p:contentPart>
        </mc:Choice>
        <mc:Fallback xmlns="">
          <p:pic>
            <p:nvPicPr>
              <p:cNvPr id="314" name="墨迹 313"/>
            </p:nvPicPr>
            <p:blipFill>
              <a:blip r:embed="rId625"/>
            </p:blipFill>
            <p:spPr>
              <a:xfrm>
                <a:off x="10109200" y="501942"/>
                <a:ext cx="95955" cy="11280"/>
              </a:xfrm>
              <a:prstGeom prst="rect"/>
            </p:spPr>
          </p:pic>
        </mc:Fallback>
      </mc:AlternateContent>
      <mc:AlternateContent xmlns:mc="http://schemas.openxmlformats.org/markup-compatibility/2006" xmlns:p14="http://schemas.microsoft.com/office/powerpoint/2010/main">
        <mc:Choice Requires="p14">
          <p:contentPart r:id="rId626" p14:bwMode="auto">
            <p14:nvContentPartPr>
              <p14:cNvPr id="315" name="墨迹 314"/>
              <p14:cNvContentPartPr/>
              <p14:nvPr/>
            </p14:nvContentPartPr>
            <p14:xfrm>
              <a:off x="10140244" y="421751"/>
              <a:ext cx="19756" cy="218366"/>
            </p14:xfrm>
          </p:contentPart>
        </mc:Choice>
        <mc:Fallback xmlns="">
          <p:pic>
            <p:nvPicPr>
              <p:cNvPr id="315" name="墨迹 314"/>
            </p:nvPicPr>
            <p:blipFill>
              <a:blip r:embed="rId627"/>
            </p:blipFill>
            <p:spPr>
              <a:xfrm>
                <a:off x="10140244" y="421751"/>
                <a:ext cx="19756" cy="218366"/>
              </a:xfrm>
              <a:prstGeom prst="rect"/>
            </p:spPr>
          </p:pic>
        </mc:Fallback>
      </mc:AlternateContent>
      <mc:AlternateContent xmlns:mc="http://schemas.openxmlformats.org/markup-compatibility/2006" xmlns:p14="http://schemas.microsoft.com/office/powerpoint/2010/main">
        <mc:Choice Requires="p14">
          <p:contentPart r:id="rId628" p14:bwMode="auto">
            <p14:nvContentPartPr>
              <p14:cNvPr id="316" name="墨迹 315"/>
              <p14:cNvContentPartPr/>
              <p14:nvPr/>
            </p14:nvContentPartPr>
            <p14:xfrm>
              <a:off x="6784622" y="2656347"/>
              <a:ext cx="206728" cy="231231"/>
            </p14:xfrm>
          </p:contentPart>
        </mc:Choice>
        <mc:Fallback xmlns="">
          <p:pic>
            <p:nvPicPr>
              <p:cNvPr id="316" name="墨迹 315"/>
            </p:nvPicPr>
            <p:blipFill>
              <a:blip r:embed="rId629"/>
            </p:blipFill>
            <p:spPr>
              <a:xfrm>
                <a:off x="6784622" y="2656347"/>
                <a:ext cx="206728" cy="231231"/>
              </a:xfrm>
              <a:prstGeom prst="rect"/>
            </p:spPr>
          </p:pic>
        </mc:Fallback>
      </mc:AlternateContent>
      <mc:AlternateContent xmlns:mc="http://schemas.openxmlformats.org/markup-compatibility/2006" xmlns:p14="http://schemas.microsoft.com/office/powerpoint/2010/main">
        <mc:Choice Requires="p14">
          <p:contentPart r:id="rId630" p14:bwMode="auto">
            <p14:nvContentPartPr>
              <p14:cNvPr id="317" name="墨迹 316"/>
              <p14:cNvContentPartPr/>
              <p14:nvPr/>
            </p14:nvContentPartPr>
            <p14:xfrm>
              <a:off x="6904566" y="2638017"/>
              <a:ext cx="111478" cy="246742"/>
            </p14:xfrm>
          </p:contentPart>
        </mc:Choice>
        <mc:Fallback xmlns="">
          <p:pic>
            <p:nvPicPr>
              <p:cNvPr id="317" name="墨迹 316"/>
            </p:nvPicPr>
            <p:blipFill>
              <a:blip r:embed="rId631"/>
            </p:blipFill>
            <p:spPr>
              <a:xfrm>
                <a:off x="6904566" y="2638017"/>
                <a:ext cx="111478" cy="246742"/>
              </a:xfrm>
              <a:prstGeom prst="rect"/>
            </p:spPr>
          </p:pic>
        </mc:Fallback>
      </mc:AlternateContent>
      <mc:AlternateContent xmlns:mc="http://schemas.openxmlformats.org/markup-compatibility/2006" xmlns:p14="http://schemas.microsoft.com/office/powerpoint/2010/main">
        <mc:Choice Requires="p14">
          <p:contentPart r:id="rId632" p14:bwMode="auto">
            <p14:nvContentPartPr>
              <p14:cNvPr id="318" name="墨迹 317"/>
              <p14:cNvContentPartPr/>
              <p14:nvPr/>
            </p14:nvContentPartPr>
            <p14:xfrm>
              <a:off x="7078133" y="2645067"/>
              <a:ext cx="67734" cy="231232"/>
            </p14:xfrm>
          </p:contentPart>
        </mc:Choice>
        <mc:Fallback xmlns="">
          <p:pic>
            <p:nvPicPr>
              <p:cNvPr id="318" name="墨迹 317"/>
            </p:nvPicPr>
            <p:blipFill>
              <a:blip r:embed="rId633"/>
            </p:blipFill>
            <p:spPr>
              <a:xfrm>
                <a:off x="7078133" y="2645067"/>
                <a:ext cx="67734" cy="231232"/>
              </a:xfrm>
              <a:prstGeom prst="rect"/>
            </p:spPr>
          </p:pic>
        </mc:Fallback>
      </mc:AlternateContent>
      <mc:AlternateContent xmlns:mc="http://schemas.openxmlformats.org/markup-compatibility/2006" xmlns:p14="http://schemas.microsoft.com/office/powerpoint/2010/main">
        <mc:Choice Requires="p14">
          <p:contentPart r:id="rId634" p14:bwMode="auto">
            <p14:nvContentPartPr>
              <p14:cNvPr id="319" name="墨迹 318"/>
              <p14:cNvContentPartPr/>
              <p14:nvPr/>
            </p14:nvContentPartPr>
            <p14:xfrm>
              <a:off x="7179733" y="2656347"/>
              <a:ext cx="84667" cy="203737"/>
            </p14:xfrm>
          </p:contentPart>
        </mc:Choice>
        <mc:Fallback xmlns="">
          <p:pic>
            <p:nvPicPr>
              <p:cNvPr id="319" name="墨迹 318"/>
            </p:nvPicPr>
            <p:blipFill>
              <a:blip r:embed="rId635"/>
            </p:blipFill>
            <p:spPr>
              <a:xfrm>
                <a:off x="7179733" y="2656347"/>
                <a:ext cx="84667" cy="203737"/>
              </a:xfrm>
              <a:prstGeom prst="rect"/>
            </p:spPr>
          </p:pic>
        </mc:Fallback>
      </mc:AlternateContent>
      <mc:AlternateContent xmlns:mc="http://schemas.openxmlformats.org/markup-compatibility/2006" xmlns:p14="http://schemas.microsoft.com/office/powerpoint/2010/main">
        <mc:Choice Requires="p14">
          <p:contentPart r:id="rId636" p14:bwMode="auto">
            <p14:nvContentPartPr>
              <p14:cNvPr id="320" name="墨迹 319"/>
              <p14:cNvContentPartPr/>
              <p14:nvPr/>
            </p14:nvContentPartPr>
            <p14:xfrm>
              <a:off x="7270044" y="2724024"/>
              <a:ext cx="87488" cy="129716"/>
            </p14:xfrm>
          </p:contentPart>
        </mc:Choice>
        <mc:Fallback xmlns="">
          <p:pic>
            <p:nvPicPr>
              <p:cNvPr id="320" name="墨迹 319"/>
            </p:nvPicPr>
            <p:blipFill>
              <a:blip r:embed="rId637"/>
            </p:blipFill>
            <p:spPr>
              <a:xfrm>
                <a:off x="7270044" y="2724024"/>
                <a:ext cx="87488" cy="129716"/>
              </a:xfrm>
              <a:prstGeom prst="rect"/>
            </p:spPr>
          </p:pic>
        </mc:Fallback>
      </mc:AlternateContent>
      <mc:AlternateContent xmlns:mc="http://schemas.openxmlformats.org/markup-compatibility/2006" xmlns:p14="http://schemas.microsoft.com/office/powerpoint/2010/main">
        <mc:Choice Requires="p14">
          <p:contentPart r:id="rId638" p14:bwMode="auto">
            <p14:nvContentPartPr>
              <p14:cNvPr id="321" name="墨迹 320"/>
              <p14:cNvContentPartPr/>
              <p14:nvPr/>
            </p14:nvContentPartPr>
            <p14:xfrm>
              <a:off x="7295444" y="2740944"/>
              <a:ext cx="42333" cy="217132"/>
            </p14:xfrm>
          </p:contentPart>
        </mc:Choice>
        <mc:Fallback xmlns="">
          <p:pic>
            <p:nvPicPr>
              <p:cNvPr id="321" name="墨迹 320"/>
            </p:nvPicPr>
            <p:blipFill>
              <a:blip r:embed="rId639"/>
            </p:blipFill>
            <p:spPr>
              <a:xfrm>
                <a:off x="7295444" y="2740944"/>
                <a:ext cx="42333" cy="217132"/>
              </a:xfrm>
              <a:prstGeom prst="rect"/>
            </p:spPr>
          </p:pic>
        </mc:Fallback>
      </mc:AlternateContent>
      <mc:AlternateContent xmlns:mc="http://schemas.openxmlformats.org/markup-compatibility/2006" xmlns:p14="http://schemas.microsoft.com/office/powerpoint/2010/main">
        <mc:Choice Requires="p14">
          <p:contentPart r:id="rId640" p14:bwMode="auto">
            <p14:nvContentPartPr>
              <p14:cNvPr id="322" name="墨迹 321"/>
              <p14:cNvContentPartPr/>
              <p14:nvPr/>
            </p14:nvContentPartPr>
            <p14:xfrm>
              <a:off x="7450666" y="2678906"/>
              <a:ext cx="132644" cy="208672"/>
            </p14:xfrm>
          </p:contentPart>
        </mc:Choice>
        <mc:Fallback xmlns="">
          <p:pic>
            <p:nvPicPr>
              <p:cNvPr id="322" name="墨迹 321"/>
            </p:nvPicPr>
            <p:blipFill>
              <a:blip r:embed="rId641"/>
            </p:blipFill>
            <p:spPr>
              <a:xfrm>
                <a:off x="7450666" y="2678906"/>
                <a:ext cx="132644" cy="208672"/>
              </a:xfrm>
              <a:prstGeom prst="rect"/>
            </p:spPr>
          </p:pic>
        </mc:Fallback>
      </mc:AlternateContent>
      <mc:AlternateContent xmlns:mc="http://schemas.openxmlformats.org/markup-compatibility/2006" xmlns:p14="http://schemas.microsoft.com/office/powerpoint/2010/main">
        <mc:Choice Requires="p14">
          <p:contentPart r:id="rId642" p14:bwMode="auto">
            <p14:nvContentPartPr>
              <p14:cNvPr id="323" name="墨迹 322"/>
              <p14:cNvContentPartPr/>
              <p14:nvPr/>
            </p14:nvContentPartPr>
            <p14:xfrm>
              <a:off x="7580488" y="2695825"/>
              <a:ext cx="47978" cy="64858"/>
            </p14:xfrm>
          </p:contentPart>
        </mc:Choice>
        <mc:Fallback xmlns="">
          <p:pic>
            <p:nvPicPr>
              <p:cNvPr id="323" name="墨迹 322"/>
            </p:nvPicPr>
            <p:blipFill>
              <a:blip r:embed="rId643"/>
            </p:blipFill>
            <p:spPr>
              <a:xfrm>
                <a:off x="7580488" y="2695825"/>
                <a:ext cx="47978" cy="64858"/>
              </a:xfrm>
              <a:prstGeom prst="rect"/>
            </p:spPr>
          </p:pic>
        </mc:Fallback>
      </mc:AlternateContent>
      <mc:AlternateContent xmlns:mc="http://schemas.openxmlformats.org/markup-compatibility/2006" xmlns:p14="http://schemas.microsoft.com/office/powerpoint/2010/main">
        <mc:Choice Requires="p14">
          <p:contentPart r:id="rId644" p14:bwMode="auto">
            <p14:nvContentPartPr>
              <p14:cNvPr id="324" name="墨迹 323"/>
              <p14:cNvContentPartPr/>
              <p14:nvPr/>
            </p14:nvContentPartPr>
            <p14:xfrm>
              <a:off x="7665155" y="2697235"/>
              <a:ext cx="84667" cy="146811"/>
            </p14:xfrm>
          </p:contentPart>
        </mc:Choice>
        <mc:Fallback xmlns="">
          <p:pic>
            <p:nvPicPr>
              <p:cNvPr id="324" name="墨迹 323"/>
            </p:nvPicPr>
            <p:blipFill>
              <a:blip r:embed="rId645"/>
            </p:blipFill>
            <p:spPr>
              <a:xfrm>
                <a:off x="7665155" y="2697235"/>
                <a:ext cx="84667" cy="146811"/>
              </a:xfrm>
              <a:prstGeom prst="rect"/>
            </p:spPr>
          </p:pic>
        </mc:Fallback>
      </mc:AlternateContent>
      <mc:AlternateContent xmlns:mc="http://schemas.openxmlformats.org/markup-compatibility/2006" xmlns:p14="http://schemas.microsoft.com/office/powerpoint/2010/main">
        <mc:Choice Requires="p14">
          <p:contentPart r:id="rId646" p14:bwMode="auto">
            <p14:nvContentPartPr>
              <p14:cNvPr id="325" name="墨迹 324"/>
              <p14:cNvContentPartPr/>
              <p14:nvPr/>
            </p14:nvContentPartPr>
            <p14:xfrm>
              <a:off x="7755466" y="2752223"/>
              <a:ext cx="84666" cy="139056"/>
            </p14:xfrm>
          </p:contentPart>
        </mc:Choice>
        <mc:Fallback xmlns="">
          <p:pic>
            <p:nvPicPr>
              <p:cNvPr id="325" name="墨迹 324"/>
            </p:nvPicPr>
            <p:blipFill>
              <a:blip r:embed="rId647"/>
            </p:blipFill>
            <p:spPr>
              <a:xfrm>
                <a:off x="7755466" y="2752223"/>
                <a:ext cx="84666" cy="139056"/>
              </a:xfrm>
              <a:prstGeom prst="rect"/>
            </p:spPr>
          </p:pic>
        </mc:Fallback>
      </mc:AlternateContent>
      <mc:AlternateContent xmlns:mc="http://schemas.openxmlformats.org/markup-compatibility/2006" xmlns:p14="http://schemas.microsoft.com/office/powerpoint/2010/main">
        <mc:Choice Requires="p14">
          <p:contentPart r:id="rId648" p14:bwMode="auto">
            <p14:nvContentPartPr>
              <p14:cNvPr id="326" name="墨迹 325"/>
              <p14:cNvContentPartPr/>
              <p14:nvPr/>
            </p14:nvContentPartPr>
            <p14:xfrm>
              <a:off x="7984772" y="1804736"/>
              <a:ext cx="718960" cy="50759"/>
            </p14:xfrm>
          </p:contentPart>
        </mc:Choice>
        <mc:Fallback xmlns="">
          <p:pic>
            <p:nvPicPr>
              <p:cNvPr id="326" name="墨迹 325"/>
            </p:nvPicPr>
            <p:blipFill>
              <a:blip r:embed="rId649"/>
            </p:blipFill>
            <p:spPr>
              <a:xfrm>
                <a:off x="7984772" y="1804736"/>
                <a:ext cx="718960" cy="50759"/>
              </a:xfrm>
              <a:prstGeom prst="rect"/>
            </p:spPr>
          </p:pic>
        </mc:Fallback>
      </mc:AlternateContent>
      <mc:AlternateContent xmlns:mc="http://schemas.openxmlformats.org/markup-compatibility/2006" xmlns:p14="http://schemas.microsoft.com/office/powerpoint/2010/main">
        <mc:Choice Requires="p14">
          <p:contentPart r:id="rId650" p14:bwMode="auto">
            <p14:nvContentPartPr>
              <p14:cNvPr id="327" name="墨迹 326"/>
              <p14:cNvContentPartPr/>
              <p14:nvPr/>
            </p14:nvContentPartPr>
            <p14:xfrm>
              <a:off x="7932384" y="2043547"/>
              <a:ext cx="596371" cy="45999"/>
            </p14:xfrm>
          </p:contentPart>
        </mc:Choice>
        <mc:Fallback xmlns="">
          <p:pic>
            <p:nvPicPr>
              <p:cNvPr id="327" name="墨迹 326"/>
            </p:nvPicPr>
            <p:blipFill>
              <a:blip r:embed="rId651"/>
            </p:blipFill>
            <p:spPr>
              <a:xfrm>
                <a:off x="7932384" y="2043547"/>
                <a:ext cx="596371" cy="45999"/>
              </a:xfrm>
              <a:prstGeom prst="rect"/>
            </p:spPr>
          </p:pic>
        </mc:Fallback>
      </mc:AlternateContent>
      <mc:AlternateContent xmlns:mc="http://schemas.openxmlformats.org/markup-compatibility/2006" xmlns:p14="http://schemas.microsoft.com/office/powerpoint/2010/main">
        <mc:Choice Requires="p14">
          <p:contentPart r:id="rId652" p14:bwMode="auto">
            <p14:nvContentPartPr>
              <p14:cNvPr id="328" name="墨迹 327"/>
              <p14:cNvContentPartPr/>
              <p14:nvPr/>
            </p14:nvContentPartPr>
            <p14:xfrm>
              <a:off x="8361538" y="1332932"/>
              <a:ext cx="150284" cy="20620"/>
            </p14:xfrm>
          </p:contentPart>
        </mc:Choice>
        <mc:Fallback xmlns="">
          <p:pic>
            <p:nvPicPr>
              <p:cNvPr id="328" name="墨迹 327"/>
            </p:nvPicPr>
            <p:blipFill>
              <a:blip r:embed="rId653"/>
            </p:blipFill>
            <p:spPr>
              <a:xfrm>
                <a:off x="8361538" y="1332932"/>
                <a:ext cx="150284" cy="20620"/>
              </a:xfrm>
              <a:prstGeom prst="rect"/>
            </p:spPr>
          </p:pic>
        </mc:Fallback>
      </mc:AlternateContent>
      <mc:AlternateContent xmlns:mc="http://schemas.openxmlformats.org/markup-compatibility/2006" xmlns:p14="http://schemas.microsoft.com/office/powerpoint/2010/main">
        <mc:Choice Requires="p14">
          <p:contentPart r:id="rId654" p14:bwMode="auto">
            <p14:nvContentPartPr>
              <p14:cNvPr id="329" name="墨迹 328"/>
              <p14:cNvContentPartPr/>
              <p14:nvPr/>
            </p14:nvContentPartPr>
            <p14:xfrm>
              <a:off x="8353777" y="1376111"/>
              <a:ext cx="50800" cy="212374"/>
            </p14:xfrm>
          </p:contentPart>
        </mc:Choice>
        <mc:Fallback xmlns="">
          <p:pic>
            <p:nvPicPr>
              <p:cNvPr id="329" name="墨迹 328"/>
            </p:nvPicPr>
            <p:blipFill>
              <a:blip r:embed="rId655"/>
            </p:blipFill>
            <p:spPr>
              <a:xfrm>
                <a:off x="8353777" y="1376111"/>
                <a:ext cx="50800" cy="212374"/>
              </a:xfrm>
              <a:prstGeom prst="rect"/>
            </p:spPr>
          </p:pic>
        </mc:Fallback>
      </mc:AlternateContent>
      <mc:AlternateContent xmlns:mc="http://schemas.openxmlformats.org/markup-compatibility/2006" xmlns:p14="http://schemas.microsoft.com/office/powerpoint/2010/main">
        <mc:Choice Requires="p14">
          <p:contentPart r:id="rId656" p14:bwMode="auto">
            <p14:nvContentPartPr>
              <p14:cNvPr id="330" name="墨迹 329"/>
              <p14:cNvContentPartPr/>
              <p14:nvPr/>
            </p14:nvContentPartPr>
            <p14:xfrm>
              <a:off x="8376355" y="1415590"/>
              <a:ext cx="194734" cy="140995"/>
            </p14:xfrm>
          </p:contentPart>
        </mc:Choice>
        <mc:Fallback xmlns="">
          <p:pic>
            <p:nvPicPr>
              <p:cNvPr id="330" name="墨迹 329"/>
            </p:nvPicPr>
            <p:blipFill>
              <a:blip r:embed="rId657"/>
            </p:blipFill>
            <p:spPr>
              <a:xfrm>
                <a:off x="8376355" y="1415590"/>
                <a:ext cx="194734" cy="140995"/>
              </a:xfrm>
              <a:prstGeom prst="rect"/>
            </p:spPr>
          </p:pic>
        </mc:Fallback>
      </mc:AlternateContent>
      <mc:AlternateContent xmlns:mc="http://schemas.openxmlformats.org/markup-compatibility/2006" xmlns:p14="http://schemas.microsoft.com/office/powerpoint/2010/main">
        <mc:Choice Requires="p14">
          <p:contentPart r:id="rId658" p14:bwMode="auto">
            <p14:nvContentPartPr>
              <p14:cNvPr id="331" name="墨迹 330"/>
              <p14:cNvContentPartPr/>
              <p14:nvPr/>
            </p14:nvContentPartPr>
            <p14:xfrm>
              <a:off x="8566502" y="1248687"/>
              <a:ext cx="92075" cy="133064"/>
            </p14:xfrm>
          </p:contentPart>
        </mc:Choice>
        <mc:Fallback xmlns="">
          <p:pic>
            <p:nvPicPr>
              <p:cNvPr id="331" name="墨迹 330"/>
            </p:nvPicPr>
            <p:blipFill>
              <a:blip r:embed="rId659"/>
            </p:blipFill>
            <p:spPr>
              <a:xfrm>
                <a:off x="8566502" y="1248687"/>
                <a:ext cx="92075" cy="133064"/>
              </a:xfrm>
              <a:prstGeom prst="rect"/>
            </p:spPr>
          </p:pic>
        </mc:Fallback>
      </mc:AlternateContent>
      <mc:AlternateContent xmlns:mc="http://schemas.openxmlformats.org/markup-compatibility/2006" xmlns:p14="http://schemas.microsoft.com/office/powerpoint/2010/main">
        <mc:Choice Requires="p14">
          <p:contentPart r:id="rId660" p14:bwMode="auto">
            <p14:nvContentPartPr>
              <p14:cNvPr id="332" name="墨迹 331"/>
              <p14:cNvContentPartPr/>
              <p14:nvPr/>
            </p14:nvContentPartPr>
            <p14:xfrm>
              <a:off x="8647288" y="1288694"/>
              <a:ext cx="107244" cy="19740"/>
            </p14:xfrm>
          </p:contentPart>
        </mc:Choice>
        <mc:Fallback xmlns="">
          <p:pic>
            <p:nvPicPr>
              <p:cNvPr id="332" name="墨迹 331"/>
            </p:nvPicPr>
            <p:blipFill>
              <a:blip r:embed="rId661"/>
            </p:blipFill>
            <p:spPr>
              <a:xfrm>
                <a:off x="8647288" y="1288694"/>
                <a:ext cx="107244" cy="19740"/>
              </a:xfrm>
              <a:prstGeom prst="rect"/>
            </p:spPr>
          </p:pic>
        </mc:Fallback>
      </mc:AlternateContent>
      <mc:AlternateContent xmlns:mc="http://schemas.openxmlformats.org/markup-compatibility/2006" xmlns:p14="http://schemas.microsoft.com/office/powerpoint/2010/main">
        <mc:Choice Requires="p14">
          <p:contentPart r:id="rId662" p14:bwMode="auto">
            <p14:nvContentPartPr>
              <p14:cNvPr id="333" name="墨迹 332"/>
              <p14:cNvContentPartPr/>
              <p14:nvPr/>
            </p14:nvContentPartPr>
            <p14:xfrm>
              <a:off x="8709377" y="1203392"/>
              <a:ext cx="22578" cy="178359"/>
            </p14:xfrm>
          </p:contentPart>
        </mc:Choice>
        <mc:Fallback xmlns="">
          <p:pic>
            <p:nvPicPr>
              <p:cNvPr id="333" name="墨迹 332"/>
            </p:nvPicPr>
            <p:blipFill>
              <a:blip r:embed="rId663"/>
            </p:blipFill>
            <p:spPr>
              <a:xfrm>
                <a:off x="8709377" y="1203392"/>
                <a:ext cx="22578" cy="178359"/>
              </a:xfrm>
              <a:prstGeom prst="rect"/>
            </p:spPr>
          </p:pic>
        </mc:Fallback>
      </mc:AlternateContent>
      <mc:AlternateContent xmlns:mc="http://schemas.openxmlformats.org/markup-compatibility/2006" xmlns:p14="http://schemas.microsoft.com/office/powerpoint/2010/main">
        <mc:Choice Requires="p14">
          <p:contentPart r:id="rId664" p14:bwMode="auto">
            <p14:nvContentPartPr>
              <p14:cNvPr id="334" name="墨迹 333"/>
              <p14:cNvContentPartPr/>
              <p14:nvPr/>
            </p14:nvContentPartPr>
            <p14:xfrm>
              <a:off x="8664222" y="1446609"/>
              <a:ext cx="268111" cy="31019"/>
            </p14:xfrm>
          </p:contentPart>
        </mc:Choice>
        <mc:Fallback xmlns="">
          <p:pic>
            <p:nvPicPr>
              <p:cNvPr id="334" name="墨迹 333"/>
            </p:nvPicPr>
            <p:blipFill>
              <a:blip r:embed="rId665"/>
            </p:blipFill>
            <p:spPr>
              <a:xfrm>
                <a:off x="8664222" y="1446609"/>
                <a:ext cx="268111" cy="31019"/>
              </a:xfrm>
              <a:prstGeom prst="rect"/>
            </p:spPr>
          </p:pic>
        </mc:Fallback>
      </mc:AlternateContent>
      <mc:AlternateContent xmlns:mc="http://schemas.openxmlformats.org/markup-compatibility/2006" xmlns:p14="http://schemas.microsoft.com/office/powerpoint/2010/main">
        <mc:Choice Requires="p14">
          <p:contentPart r:id="rId666" p14:bwMode="auto">
            <p14:nvContentPartPr>
              <p14:cNvPr id="335" name="墨迹 334"/>
              <p14:cNvContentPartPr/>
              <p14:nvPr/>
            </p14:nvContentPartPr>
            <p14:xfrm>
              <a:off x="8887177" y="1366770"/>
              <a:ext cx="93134" cy="153156"/>
            </p14:xfrm>
          </p:contentPart>
        </mc:Choice>
        <mc:Fallback xmlns="">
          <p:pic>
            <p:nvPicPr>
              <p:cNvPr id="335" name="墨迹 334"/>
            </p:nvPicPr>
            <p:blipFill>
              <a:blip r:embed="rId667"/>
            </p:blipFill>
            <p:spPr>
              <a:xfrm>
                <a:off x="8887177" y="1366770"/>
                <a:ext cx="93134" cy="153156"/>
              </a:xfrm>
              <a:prstGeom prst="rect"/>
            </p:spPr>
          </p:pic>
        </mc:Fallback>
      </mc:AlternateContent>
      <mc:AlternateContent xmlns:mc="http://schemas.openxmlformats.org/markup-compatibility/2006" xmlns:p14="http://schemas.microsoft.com/office/powerpoint/2010/main">
        <mc:Choice Requires="p14">
          <p:contentPart r:id="rId668" p14:bwMode="auto">
            <p14:nvContentPartPr>
              <p14:cNvPr id="336" name="墨迹 335"/>
              <p14:cNvContentPartPr/>
              <p14:nvPr/>
            </p14:nvContentPartPr>
            <p14:xfrm>
              <a:off x="9070622" y="1246396"/>
              <a:ext cx="84666" cy="33839"/>
            </p14:xfrm>
          </p:contentPart>
        </mc:Choice>
        <mc:Fallback xmlns="">
          <p:pic>
            <p:nvPicPr>
              <p:cNvPr id="336" name="墨迹 335"/>
            </p:nvPicPr>
            <p:blipFill>
              <a:blip r:embed="rId669"/>
            </p:blipFill>
            <p:spPr>
              <a:xfrm>
                <a:off x="9070622" y="1246396"/>
                <a:ext cx="84666" cy="33839"/>
              </a:xfrm>
              <a:prstGeom prst="rect"/>
            </p:spPr>
          </p:pic>
        </mc:Fallback>
      </mc:AlternateContent>
      <mc:AlternateContent xmlns:mc="http://schemas.openxmlformats.org/markup-compatibility/2006" xmlns:p14="http://schemas.microsoft.com/office/powerpoint/2010/main">
        <mc:Choice Requires="p14">
          <p:contentPart r:id="rId670" p14:bwMode="auto">
            <p14:nvContentPartPr>
              <p14:cNvPr id="337" name="墨迹 336"/>
              <p14:cNvContentPartPr/>
              <p14:nvPr/>
            </p14:nvContentPartPr>
            <p14:xfrm>
              <a:off x="9042400" y="1319713"/>
              <a:ext cx="39511" cy="186114"/>
            </p14:xfrm>
          </p:contentPart>
        </mc:Choice>
        <mc:Fallback xmlns="">
          <p:pic>
            <p:nvPicPr>
              <p:cNvPr id="337" name="墨迹 336"/>
            </p:nvPicPr>
            <p:blipFill>
              <a:blip r:embed="rId671"/>
            </p:blipFill>
            <p:spPr>
              <a:xfrm>
                <a:off x="9042400" y="1319713"/>
                <a:ext cx="39511" cy="186114"/>
              </a:xfrm>
              <a:prstGeom prst="rect"/>
            </p:spPr>
          </p:pic>
        </mc:Fallback>
      </mc:AlternateContent>
      <mc:AlternateContent xmlns:mc="http://schemas.openxmlformats.org/markup-compatibility/2006" xmlns:p14="http://schemas.microsoft.com/office/powerpoint/2010/main">
        <mc:Choice Requires="p14">
          <p:contentPart r:id="rId672" p14:bwMode="auto">
            <p14:nvContentPartPr>
              <p14:cNvPr id="338" name="墨迹 337"/>
              <p14:cNvContentPartPr/>
              <p14:nvPr/>
            </p14:nvContentPartPr>
            <p14:xfrm>
              <a:off x="9048044" y="1387391"/>
              <a:ext cx="155222" cy="101516"/>
            </p14:xfrm>
          </p:contentPart>
        </mc:Choice>
        <mc:Fallback xmlns="">
          <p:pic>
            <p:nvPicPr>
              <p:cNvPr id="338" name="墨迹 337"/>
            </p:nvPicPr>
            <p:blipFill>
              <a:blip r:embed="rId673"/>
            </p:blipFill>
            <p:spPr>
              <a:xfrm>
                <a:off x="9048044" y="1387391"/>
                <a:ext cx="155222" cy="101516"/>
              </a:xfrm>
              <a:prstGeom prst="rect"/>
            </p:spPr>
          </p:pic>
        </mc:Fallback>
      </mc:AlternateContent>
      <mc:AlternateContent xmlns:mc="http://schemas.openxmlformats.org/markup-compatibility/2006" xmlns:p14="http://schemas.microsoft.com/office/powerpoint/2010/main">
        <mc:Choice Requires="p14">
          <p:contentPart r:id="rId674" p14:bwMode="auto">
            <p14:nvContentPartPr>
              <p14:cNvPr id="339" name="墨迹 338"/>
              <p14:cNvContentPartPr/>
              <p14:nvPr/>
            </p14:nvContentPartPr>
            <p14:xfrm>
              <a:off x="9194800" y="1201277"/>
              <a:ext cx="77611" cy="184704"/>
            </p14:xfrm>
          </p:contentPart>
        </mc:Choice>
        <mc:Fallback xmlns="">
          <p:pic>
            <p:nvPicPr>
              <p:cNvPr id="339" name="墨迹 338"/>
            </p:nvPicPr>
            <p:blipFill>
              <a:blip r:embed="rId675"/>
            </p:blipFill>
            <p:spPr>
              <a:xfrm>
                <a:off x="9194800" y="1201277"/>
                <a:ext cx="77611" cy="184704"/>
              </a:xfrm>
              <a:prstGeom prst="rect"/>
            </p:spPr>
          </p:pic>
        </mc:Fallback>
      </mc:AlternateContent>
      <mc:AlternateContent xmlns:mc="http://schemas.openxmlformats.org/markup-compatibility/2006" xmlns:p14="http://schemas.microsoft.com/office/powerpoint/2010/main">
        <mc:Choice Requires="p14">
          <p:contentPart r:id="rId676" p14:bwMode="auto">
            <p14:nvContentPartPr>
              <p14:cNvPr id="340" name="墨迹 339"/>
              <p14:cNvContentPartPr/>
              <p14:nvPr/>
            </p14:nvContentPartPr>
            <p14:xfrm>
              <a:off x="9268177" y="1285875"/>
              <a:ext cx="98778" cy="16919"/>
            </p14:xfrm>
          </p:contentPart>
        </mc:Choice>
        <mc:Fallback xmlns="">
          <p:pic>
            <p:nvPicPr>
              <p:cNvPr id="340" name="墨迹 339"/>
            </p:nvPicPr>
            <p:blipFill>
              <a:blip r:embed="rId677"/>
            </p:blipFill>
            <p:spPr>
              <a:xfrm>
                <a:off x="9268177" y="1285875"/>
                <a:ext cx="98778" cy="16919"/>
              </a:xfrm>
              <a:prstGeom prst="rect"/>
            </p:spPr>
          </p:pic>
        </mc:Fallback>
      </mc:AlternateContent>
      <mc:AlternateContent xmlns:mc="http://schemas.openxmlformats.org/markup-compatibility/2006" xmlns:p14="http://schemas.microsoft.com/office/powerpoint/2010/main">
        <mc:Choice Requires="p14">
          <p:contentPart r:id="rId678" p14:bwMode="auto">
            <p14:nvContentPartPr>
              <p14:cNvPr id="341" name="墨迹 340"/>
              <p14:cNvContentPartPr/>
              <p14:nvPr/>
            </p14:nvContentPartPr>
            <p14:xfrm>
              <a:off x="9310511" y="1184358"/>
              <a:ext cx="25400" cy="234052"/>
            </p14:xfrm>
          </p:contentPart>
        </mc:Choice>
        <mc:Fallback xmlns="">
          <p:pic>
            <p:nvPicPr>
              <p:cNvPr id="341" name="墨迹 340"/>
            </p:nvPicPr>
            <p:blipFill>
              <a:blip r:embed="rId679"/>
            </p:blipFill>
            <p:spPr>
              <a:xfrm>
                <a:off x="9310511" y="1184358"/>
                <a:ext cx="25400" cy="234052"/>
              </a:xfrm>
              <a:prstGeom prst="rect"/>
            </p:spPr>
          </p:pic>
        </mc:Fallback>
      </mc:AlternateContent>
      <mc:AlternateContent xmlns:mc="http://schemas.openxmlformats.org/markup-compatibility/2006" xmlns:p14="http://schemas.microsoft.com/office/powerpoint/2010/main">
        <mc:Choice Requires="p14">
          <p:contentPart r:id="rId680" p14:bwMode="auto">
            <p14:nvContentPartPr>
              <p14:cNvPr id="342" name="墨迹 341"/>
              <p14:cNvContentPartPr/>
              <p14:nvPr/>
            </p14:nvContentPartPr>
            <p14:xfrm>
              <a:off x="8856133" y="2729664"/>
              <a:ext cx="131939" cy="11280"/>
            </p14:xfrm>
          </p:contentPart>
        </mc:Choice>
        <mc:Fallback xmlns="">
          <p:pic>
            <p:nvPicPr>
              <p:cNvPr id="342" name="墨迹 341"/>
            </p:nvPicPr>
            <p:blipFill>
              <a:blip r:embed="rId681"/>
            </p:blipFill>
            <p:spPr>
              <a:xfrm>
                <a:off x="8856133" y="2729664"/>
                <a:ext cx="131939" cy="11280"/>
              </a:xfrm>
              <a:prstGeom prst="rect"/>
            </p:spPr>
          </p:pic>
        </mc:Fallback>
      </mc:AlternateContent>
      <mc:AlternateContent xmlns:mc="http://schemas.openxmlformats.org/markup-compatibility/2006" xmlns:p14="http://schemas.microsoft.com/office/powerpoint/2010/main">
        <mc:Choice Requires="p14">
          <p:contentPart r:id="rId682" p14:bwMode="auto">
            <p14:nvContentPartPr>
              <p14:cNvPr id="343" name="墨迹 342"/>
              <p14:cNvContentPartPr/>
              <p14:nvPr/>
            </p14:nvContentPartPr>
            <p14:xfrm>
              <a:off x="8884355" y="2729664"/>
              <a:ext cx="50800" cy="242511"/>
            </p14:xfrm>
          </p:contentPart>
        </mc:Choice>
        <mc:Fallback xmlns="">
          <p:pic>
            <p:nvPicPr>
              <p:cNvPr id="343" name="墨迹 342"/>
            </p:nvPicPr>
            <p:blipFill>
              <a:blip r:embed="rId683"/>
            </p:blipFill>
            <p:spPr>
              <a:xfrm>
                <a:off x="8884355" y="2729664"/>
                <a:ext cx="50800" cy="242511"/>
              </a:xfrm>
              <a:prstGeom prst="rect"/>
            </p:spPr>
          </p:pic>
        </mc:Fallback>
      </mc:AlternateContent>
      <mc:AlternateContent xmlns:mc="http://schemas.openxmlformats.org/markup-compatibility/2006" xmlns:p14="http://schemas.microsoft.com/office/powerpoint/2010/main">
        <mc:Choice Requires="p14">
          <p:contentPart r:id="rId684" p14:bwMode="auto">
            <p14:nvContentPartPr>
              <p14:cNvPr id="344" name="墨迹 343"/>
              <p14:cNvContentPartPr/>
              <p14:nvPr/>
            </p14:nvContentPartPr>
            <p14:xfrm>
              <a:off x="8895644" y="2774782"/>
              <a:ext cx="186266" cy="129716"/>
            </p14:xfrm>
          </p:contentPart>
        </mc:Choice>
        <mc:Fallback xmlns="">
          <p:pic>
            <p:nvPicPr>
              <p:cNvPr id="344" name="墨迹 343"/>
            </p:nvPicPr>
            <p:blipFill>
              <a:blip r:embed="rId685"/>
            </p:blipFill>
            <p:spPr>
              <a:xfrm>
                <a:off x="8895644" y="2774782"/>
                <a:ext cx="186266" cy="129716"/>
              </a:xfrm>
              <a:prstGeom prst="rect"/>
            </p:spPr>
          </p:pic>
        </mc:Fallback>
      </mc:AlternateContent>
      <mc:AlternateContent xmlns:mc="http://schemas.openxmlformats.org/markup-compatibility/2006" xmlns:p14="http://schemas.microsoft.com/office/powerpoint/2010/main">
        <mc:Choice Requires="p14">
          <p:contentPart r:id="rId686" p14:bwMode="auto">
            <p14:nvContentPartPr>
              <p14:cNvPr id="345" name="墨迹 344"/>
              <p14:cNvContentPartPr/>
              <p14:nvPr/>
            </p14:nvContentPartPr>
            <p14:xfrm>
              <a:off x="9093200" y="2712745"/>
              <a:ext cx="53622" cy="110857"/>
            </p14:xfrm>
          </p:contentPart>
        </mc:Choice>
        <mc:Fallback xmlns="">
          <p:pic>
            <p:nvPicPr>
              <p:cNvPr id="345" name="墨迹 344"/>
            </p:nvPicPr>
            <p:blipFill>
              <a:blip r:embed="rId687"/>
            </p:blipFill>
            <p:spPr>
              <a:xfrm>
                <a:off x="9093200" y="2712745"/>
                <a:ext cx="53622" cy="110857"/>
              </a:xfrm>
              <a:prstGeom prst="rect"/>
            </p:spPr>
          </p:pic>
        </mc:Fallback>
      </mc:AlternateContent>
      <mc:AlternateContent xmlns:mc="http://schemas.openxmlformats.org/markup-compatibility/2006" xmlns:p14="http://schemas.microsoft.com/office/powerpoint/2010/main">
        <mc:Choice Requires="p14">
          <p:contentPart r:id="rId688" p14:bwMode="auto">
            <p14:nvContentPartPr>
              <p14:cNvPr id="346" name="墨迹 345"/>
              <p14:cNvContentPartPr/>
              <p14:nvPr/>
            </p14:nvContentPartPr>
            <p14:xfrm>
              <a:off x="9155288" y="2704990"/>
              <a:ext cx="115712" cy="126895"/>
            </p14:xfrm>
          </p:contentPart>
        </mc:Choice>
        <mc:Fallback xmlns="">
          <p:pic>
            <p:nvPicPr>
              <p:cNvPr id="346" name="墨迹 345"/>
            </p:nvPicPr>
            <p:blipFill>
              <a:blip r:embed="rId689"/>
            </p:blipFill>
            <p:spPr>
              <a:xfrm>
                <a:off x="9155288" y="2704990"/>
                <a:ext cx="115712" cy="126895"/>
              </a:xfrm>
              <a:prstGeom prst="rect"/>
            </p:spPr>
          </p:pic>
        </mc:Fallback>
      </mc:AlternateContent>
      <mc:AlternateContent xmlns:mc="http://schemas.openxmlformats.org/markup-compatibility/2006" xmlns:p14="http://schemas.microsoft.com/office/powerpoint/2010/main">
        <mc:Choice Requires="p14">
          <p:contentPart r:id="rId690" p14:bwMode="auto">
            <p14:nvContentPartPr>
              <p14:cNvPr id="347" name="墨迹 346"/>
              <p14:cNvContentPartPr/>
              <p14:nvPr/>
            </p14:nvContentPartPr>
            <p14:xfrm>
              <a:off x="9262533" y="2628148"/>
              <a:ext cx="67734" cy="207262"/>
            </p14:xfrm>
          </p:contentPart>
        </mc:Choice>
        <mc:Fallback xmlns="">
          <p:pic>
            <p:nvPicPr>
              <p:cNvPr id="347" name="墨迹 346"/>
            </p:nvPicPr>
            <p:blipFill>
              <a:blip r:embed="rId691"/>
            </p:blipFill>
            <p:spPr>
              <a:xfrm>
                <a:off x="9262533" y="2628148"/>
                <a:ext cx="67734" cy="207262"/>
              </a:xfrm>
              <a:prstGeom prst="rect"/>
            </p:spPr>
          </p:pic>
        </mc:Fallback>
      </mc:AlternateContent>
      <mc:AlternateContent xmlns:mc="http://schemas.openxmlformats.org/markup-compatibility/2006" xmlns:p14="http://schemas.microsoft.com/office/powerpoint/2010/main">
        <mc:Choice Requires="p14">
          <p:contentPart r:id="rId692" p14:bwMode="auto">
            <p14:nvContentPartPr>
              <p14:cNvPr id="348" name="墨迹 347"/>
              <p14:cNvContentPartPr/>
              <p14:nvPr/>
            </p14:nvContentPartPr>
            <p14:xfrm>
              <a:off x="9290755" y="2731603"/>
              <a:ext cx="93839" cy="210435"/>
            </p14:xfrm>
          </p:contentPart>
        </mc:Choice>
        <mc:Fallback xmlns="">
          <p:pic>
            <p:nvPicPr>
              <p:cNvPr id="348" name="墨迹 347"/>
            </p:nvPicPr>
            <p:blipFill>
              <a:blip r:embed="rId693"/>
            </p:blipFill>
            <p:spPr>
              <a:xfrm>
                <a:off x="9290755" y="2731603"/>
                <a:ext cx="93839" cy="210435"/>
              </a:xfrm>
              <a:prstGeom prst="rect"/>
            </p:spPr>
          </p:pic>
        </mc:Fallback>
      </mc:AlternateContent>
      <mc:AlternateContent xmlns:mc="http://schemas.openxmlformats.org/markup-compatibility/2006" xmlns:p14="http://schemas.microsoft.com/office/powerpoint/2010/main">
        <mc:Choice Requires="p14">
          <p:contentPart r:id="rId694" p14:bwMode="auto">
            <p14:nvContentPartPr>
              <p14:cNvPr id="349" name="墨迹 348"/>
              <p14:cNvContentPartPr/>
              <p14:nvPr/>
            </p14:nvContentPartPr>
            <p14:xfrm>
              <a:off x="9437511" y="2547075"/>
              <a:ext cx="28222" cy="337684"/>
            </p14:xfrm>
          </p:contentPart>
        </mc:Choice>
        <mc:Fallback xmlns="">
          <p:pic>
            <p:nvPicPr>
              <p:cNvPr id="349" name="墨迹 348"/>
            </p:nvPicPr>
            <p:blipFill>
              <a:blip r:embed="rId695"/>
            </p:blipFill>
            <p:spPr>
              <a:xfrm>
                <a:off x="9437511" y="2547075"/>
                <a:ext cx="28222" cy="337684"/>
              </a:xfrm>
              <a:prstGeom prst="rect"/>
            </p:spPr>
          </p:pic>
        </mc:Fallback>
      </mc:AlternateContent>
      <mc:AlternateContent xmlns:mc="http://schemas.openxmlformats.org/markup-compatibility/2006" xmlns:p14="http://schemas.microsoft.com/office/powerpoint/2010/main">
        <mc:Choice Requires="p14">
          <p:contentPart r:id="rId696" p14:bwMode="auto">
            <p14:nvContentPartPr>
              <p14:cNvPr id="350" name="墨迹 349"/>
              <p14:cNvContentPartPr/>
              <p14:nvPr/>
            </p14:nvContentPartPr>
            <p14:xfrm>
              <a:off x="9386711" y="2769143"/>
              <a:ext cx="189089" cy="223653"/>
            </p14:xfrm>
          </p:contentPart>
        </mc:Choice>
        <mc:Fallback xmlns="">
          <p:pic>
            <p:nvPicPr>
              <p:cNvPr id="350" name="墨迹 349"/>
            </p:nvPicPr>
            <p:blipFill>
              <a:blip r:embed="rId697"/>
            </p:blipFill>
            <p:spPr>
              <a:xfrm>
                <a:off x="9386711" y="2769143"/>
                <a:ext cx="189089" cy="223653"/>
              </a:xfrm>
              <a:prstGeom prst="rect"/>
            </p:spPr>
          </p:pic>
        </mc:Fallback>
      </mc:AlternateContent>
      <mc:AlternateContent xmlns:mc="http://schemas.openxmlformats.org/markup-compatibility/2006" xmlns:p14="http://schemas.microsoft.com/office/powerpoint/2010/main">
        <mc:Choice Requires="p14">
          <p:contentPart r:id="rId698" p14:bwMode="auto">
            <p14:nvContentPartPr>
              <p14:cNvPr id="351" name="墨迹 350"/>
              <p14:cNvContentPartPr/>
              <p14:nvPr/>
            </p14:nvContentPartPr>
            <p14:xfrm>
              <a:off x="10126133" y="2427053"/>
              <a:ext cx="200378" cy="212374"/>
            </p14:xfrm>
          </p:contentPart>
        </mc:Choice>
        <mc:Fallback xmlns="">
          <p:pic>
            <p:nvPicPr>
              <p:cNvPr id="351" name="墨迹 350"/>
            </p:nvPicPr>
            <p:blipFill>
              <a:blip r:embed="rId699"/>
            </p:blipFill>
            <p:spPr>
              <a:xfrm>
                <a:off x="10126133" y="2427053"/>
                <a:ext cx="200378" cy="212374"/>
              </a:xfrm>
              <a:prstGeom prst="rect"/>
            </p:spPr>
          </p:pic>
        </mc:Fallback>
      </mc:AlternateContent>
      <mc:AlternateContent xmlns:mc="http://schemas.openxmlformats.org/markup-compatibility/2006" xmlns:p14="http://schemas.microsoft.com/office/powerpoint/2010/main">
        <mc:Choice Requires="p14">
          <p:contentPart r:id="rId700" p14:bwMode="auto">
            <p14:nvContentPartPr>
              <p14:cNvPr id="352" name="墨迹 351"/>
              <p14:cNvContentPartPr/>
              <p14:nvPr/>
            </p14:nvContentPartPr>
            <p14:xfrm>
              <a:off x="10351911" y="2387927"/>
              <a:ext cx="73377" cy="34368"/>
            </p14:xfrm>
          </p:contentPart>
        </mc:Choice>
        <mc:Fallback xmlns="">
          <p:pic>
            <p:nvPicPr>
              <p:cNvPr id="352" name="墨迹 351"/>
            </p:nvPicPr>
            <p:blipFill>
              <a:blip r:embed="rId701"/>
            </p:blipFill>
            <p:spPr>
              <a:xfrm>
                <a:off x="10351911" y="2387927"/>
                <a:ext cx="73377" cy="34368"/>
              </a:xfrm>
              <a:prstGeom prst="rect"/>
            </p:spPr>
          </p:pic>
        </mc:Fallback>
      </mc:AlternateContent>
      <mc:AlternateContent xmlns:mc="http://schemas.openxmlformats.org/markup-compatibility/2006" xmlns:p14="http://schemas.microsoft.com/office/powerpoint/2010/main">
        <mc:Choice Requires="p14">
          <p:contentPart r:id="rId702" p14:bwMode="auto">
            <p14:nvContentPartPr>
              <p14:cNvPr id="353" name="墨迹 352"/>
              <p14:cNvContentPartPr/>
              <p14:nvPr/>
            </p14:nvContentPartPr>
            <p14:xfrm>
              <a:off x="10312400" y="2425115"/>
              <a:ext cx="73377" cy="287630"/>
            </p14:xfrm>
          </p:contentPart>
        </mc:Choice>
        <mc:Fallback xmlns="">
          <p:pic>
            <p:nvPicPr>
              <p:cNvPr id="353" name="墨迹 352"/>
            </p:nvPicPr>
            <p:blipFill>
              <a:blip r:embed="rId703"/>
            </p:blipFill>
            <p:spPr>
              <a:xfrm>
                <a:off x="10312400" y="2425115"/>
                <a:ext cx="73377" cy="287630"/>
              </a:xfrm>
              <a:prstGeom prst="rect"/>
            </p:spPr>
          </p:pic>
        </mc:Fallback>
      </mc:AlternateContent>
      <mc:AlternateContent xmlns:mc="http://schemas.openxmlformats.org/markup-compatibility/2006" xmlns:p14="http://schemas.microsoft.com/office/powerpoint/2010/main">
        <mc:Choice Requires="p14">
          <p:contentPart r:id="rId704" p14:bwMode="auto">
            <p14:nvContentPartPr>
              <p14:cNvPr id="354" name="墨迹 353"/>
              <p14:cNvContentPartPr/>
              <p14:nvPr/>
            </p14:nvContentPartPr>
            <p14:xfrm>
              <a:off x="10334977" y="2528041"/>
              <a:ext cx="95955" cy="38069"/>
            </p14:xfrm>
          </p:contentPart>
        </mc:Choice>
        <mc:Fallback xmlns="">
          <p:pic>
            <p:nvPicPr>
              <p:cNvPr id="354" name="墨迹 353"/>
            </p:nvPicPr>
            <p:blipFill>
              <a:blip r:embed="rId705"/>
            </p:blipFill>
            <p:spPr>
              <a:xfrm>
                <a:off x="10334977" y="2528041"/>
                <a:ext cx="95955" cy="38069"/>
              </a:xfrm>
              <a:prstGeom prst="rect"/>
            </p:spPr>
          </p:pic>
        </mc:Fallback>
      </mc:AlternateContent>
      <mc:AlternateContent xmlns:mc="http://schemas.openxmlformats.org/markup-compatibility/2006" xmlns:p14="http://schemas.microsoft.com/office/powerpoint/2010/main">
        <mc:Choice Requires="p14">
          <p:contentPart r:id="rId706" p14:bwMode="auto">
            <p14:nvContentPartPr>
              <p14:cNvPr id="355" name="墨迹 354"/>
              <p14:cNvContentPartPr/>
              <p14:nvPr/>
            </p14:nvContentPartPr>
            <p14:xfrm>
              <a:off x="10436577" y="2577389"/>
              <a:ext cx="135467" cy="82659"/>
            </p14:xfrm>
          </p:contentPart>
        </mc:Choice>
        <mc:Fallback xmlns="">
          <p:pic>
            <p:nvPicPr>
              <p:cNvPr id="355" name="墨迹 354"/>
            </p:nvPicPr>
            <p:blipFill>
              <a:blip r:embed="rId707"/>
            </p:blipFill>
            <p:spPr>
              <a:xfrm>
                <a:off x="10436577" y="2577389"/>
                <a:ext cx="135467" cy="82659"/>
              </a:xfrm>
              <a:prstGeom prst="rect"/>
            </p:spPr>
          </p:pic>
        </mc:Fallback>
      </mc:AlternateContent>
      <mc:AlternateContent xmlns:mc="http://schemas.openxmlformats.org/markup-compatibility/2006" xmlns:p14="http://schemas.microsoft.com/office/powerpoint/2010/main">
        <mc:Choice Requires="p14">
          <p:contentPart r:id="rId708" p14:bwMode="auto">
            <p14:nvContentPartPr>
              <p14:cNvPr id="356" name="墨迹 355"/>
              <p14:cNvContentPartPr/>
              <p14:nvPr/>
            </p14:nvContentPartPr>
            <p14:xfrm>
              <a:off x="10127544" y="2712745"/>
              <a:ext cx="139700" cy="146634"/>
            </p14:xfrm>
          </p:contentPart>
        </mc:Choice>
        <mc:Fallback xmlns="">
          <p:pic>
            <p:nvPicPr>
              <p:cNvPr id="356" name="墨迹 355"/>
            </p:nvPicPr>
            <p:blipFill>
              <a:blip r:embed="rId709"/>
            </p:blipFill>
            <p:spPr>
              <a:xfrm>
                <a:off x="10127544" y="2712745"/>
                <a:ext cx="139700" cy="146634"/>
              </a:xfrm>
              <a:prstGeom prst="rect"/>
            </p:spPr>
          </p:pic>
        </mc:Fallback>
      </mc:AlternateContent>
      <mc:AlternateContent xmlns:mc="http://schemas.openxmlformats.org/markup-compatibility/2006" xmlns:p14="http://schemas.microsoft.com/office/powerpoint/2010/main">
        <mc:Choice Requires="p14">
          <p:contentPart r:id="rId710" p14:bwMode="auto">
            <p14:nvContentPartPr>
              <p14:cNvPr id="357" name="墨迹 356"/>
              <p14:cNvContentPartPr/>
              <p14:nvPr/>
            </p14:nvContentPartPr>
            <p14:xfrm>
              <a:off x="10094912" y="2735304"/>
              <a:ext cx="234421" cy="253791"/>
            </p14:xfrm>
          </p:contentPart>
        </mc:Choice>
        <mc:Fallback xmlns="">
          <p:pic>
            <p:nvPicPr>
              <p:cNvPr id="357" name="墨迹 356"/>
            </p:nvPicPr>
            <p:blipFill>
              <a:blip r:embed="rId711"/>
            </p:blipFill>
            <p:spPr>
              <a:xfrm>
                <a:off x="10094912" y="2735304"/>
                <a:ext cx="234421" cy="253791"/>
              </a:xfrm>
              <a:prstGeom prst="rect"/>
            </p:spPr>
          </p:pic>
        </mc:Fallback>
      </mc:AlternateContent>
      <mc:AlternateContent xmlns:mc="http://schemas.openxmlformats.org/markup-compatibility/2006" xmlns:p14="http://schemas.microsoft.com/office/powerpoint/2010/main">
        <mc:Choice Requires="p14">
          <p:contentPart r:id="rId712" p14:bwMode="auto">
            <p14:nvContentPartPr>
              <p14:cNvPr id="358" name="墨迹 357"/>
              <p14:cNvContentPartPr/>
              <p14:nvPr/>
            </p14:nvContentPartPr>
            <p14:xfrm>
              <a:off x="10368844" y="2701465"/>
              <a:ext cx="83256" cy="19739"/>
            </p14:xfrm>
          </p:contentPart>
        </mc:Choice>
        <mc:Fallback xmlns="">
          <p:pic>
            <p:nvPicPr>
              <p:cNvPr id="358" name="墨迹 357"/>
            </p:nvPicPr>
            <p:blipFill>
              <a:blip r:embed="rId713"/>
            </p:blipFill>
            <p:spPr>
              <a:xfrm>
                <a:off x="10368844" y="2701465"/>
                <a:ext cx="83256" cy="19739"/>
              </a:xfrm>
              <a:prstGeom prst="rect"/>
            </p:spPr>
          </p:pic>
        </mc:Fallback>
      </mc:AlternateContent>
      <mc:AlternateContent xmlns:mc="http://schemas.openxmlformats.org/markup-compatibility/2006" xmlns:p14="http://schemas.microsoft.com/office/powerpoint/2010/main">
        <mc:Choice Requires="p14">
          <p:contentPart r:id="rId714" p14:bwMode="auto">
            <p14:nvContentPartPr>
              <p14:cNvPr id="359" name="墨迹 358"/>
              <p14:cNvContentPartPr/>
              <p14:nvPr/>
            </p14:nvContentPartPr>
            <p14:xfrm>
              <a:off x="10343444" y="2757863"/>
              <a:ext cx="42333" cy="234052"/>
            </p14:xfrm>
          </p:contentPart>
        </mc:Choice>
        <mc:Fallback xmlns="">
          <p:pic>
            <p:nvPicPr>
              <p:cNvPr id="359" name="墨迹 358"/>
            </p:nvPicPr>
            <p:blipFill>
              <a:blip r:embed="rId715"/>
            </p:blipFill>
            <p:spPr>
              <a:xfrm>
                <a:off x="10343444" y="2757863"/>
                <a:ext cx="42333" cy="234052"/>
              </a:xfrm>
              <a:prstGeom prst="rect"/>
            </p:spPr>
          </p:pic>
        </mc:Fallback>
      </mc:AlternateContent>
      <mc:AlternateContent xmlns:mc="http://schemas.openxmlformats.org/markup-compatibility/2006" xmlns:p14="http://schemas.microsoft.com/office/powerpoint/2010/main">
        <mc:Choice Requires="p14">
          <p:contentPart r:id="rId716" p14:bwMode="auto">
            <p14:nvContentPartPr>
              <p14:cNvPr id="360" name="墨迹 359"/>
              <p14:cNvContentPartPr/>
              <p14:nvPr/>
            </p14:nvContentPartPr>
            <p14:xfrm>
              <a:off x="10368844" y="2804920"/>
              <a:ext cx="82726" cy="43180"/>
            </p14:xfrm>
          </p:contentPart>
        </mc:Choice>
        <mc:Fallback xmlns="">
          <p:pic>
            <p:nvPicPr>
              <p:cNvPr id="360" name="墨迹 359"/>
            </p:nvPicPr>
            <p:blipFill>
              <a:blip r:embed="rId717"/>
            </p:blipFill>
            <p:spPr>
              <a:xfrm>
                <a:off x="10368844" y="2804920"/>
                <a:ext cx="82726" cy="43180"/>
              </a:xfrm>
              <a:prstGeom prst="rect"/>
            </p:spPr>
          </p:pic>
        </mc:Fallback>
      </mc:AlternateContent>
      <mc:AlternateContent xmlns:mc="http://schemas.openxmlformats.org/markup-compatibility/2006" xmlns:p14="http://schemas.microsoft.com/office/powerpoint/2010/main">
        <mc:Choice Requires="p14">
          <p:contentPart r:id="rId718" p14:bwMode="auto">
            <p14:nvContentPartPr>
              <p14:cNvPr id="361" name="墨迹 360"/>
              <p14:cNvContentPartPr/>
              <p14:nvPr/>
            </p14:nvContentPartPr>
            <p14:xfrm>
              <a:off x="10459155" y="2861318"/>
              <a:ext cx="143933" cy="79839"/>
            </p14:xfrm>
          </p:contentPart>
        </mc:Choice>
        <mc:Fallback xmlns="">
          <p:pic>
            <p:nvPicPr>
              <p:cNvPr id="361" name="墨迹 360"/>
            </p:nvPicPr>
            <p:blipFill>
              <a:blip r:embed="rId719"/>
            </p:blipFill>
            <p:spPr>
              <a:xfrm>
                <a:off x="10459155" y="2861318"/>
                <a:ext cx="143933" cy="79839"/>
              </a:xfrm>
              <a:prstGeom prst="rect"/>
            </p:spPr>
          </p:pic>
        </mc:Fallback>
      </mc:AlternateContent>
      <mc:AlternateContent xmlns:mc="http://schemas.openxmlformats.org/markup-compatibility/2006" xmlns:p14="http://schemas.microsoft.com/office/powerpoint/2010/main">
        <mc:Choice Requires="p14">
          <p:contentPart r:id="rId720" p14:bwMode="auto">
            <p14:nvContentPartPr>
              <p14:cNvPr id="362" name="墨迹 361"/>
              <p14:cNvContentPartPr/>
              <p14:nvPr/>
            </p14:nvContentPartPr>
            <p14:xfrm>
              <a:off x="6587066" y="2928467"/>
              <a:ext cx="918634" cy="545651"/>
            </p14:xfrm>
          </p:contentPart>
        </mc:Choice>
        <mc:Fallback xmlns="">
          <p:pic>
            <p:nvPicPr>
              <p:cNvPr id="362" name="墨迹 361"/>
            </p:nvPicPr>
            <p:blipFill>
              <a:blip r:embed="rId721"/>
            </p:blipFill>
            <p:spPr>
              <a:xfrm>
                <a:off x="6587066" y="2928467"/>
                <a:ext cx="918634" cy="545651"/>
              </a:xfrm>
              <a:prstGeom prst="rect"/>
            </p:spPr>
          </p:pic>
        </mc:Fallback>
      </mc:AlternateContent>
      <mc:AlternateContent xmlns:mc="http://schemas.openxmlformats.org/markup-compatibility/2006" xmlns:p14="http://schemas.microsoft.com/office/powerpoint/2010/main">
        <mc:Choice Requires="p14">
          <p:contentPart r:id="rId722" p14:bwMode="auto">
            <p14:nvContentPartPr>
              <p14:cNvPr id="363" name="墨迹 362"/>
              <p14:cNvContentPartPr/>
              <p14:nvPr/>
            </p14:nvContentPartPr>
            <p14:xfrm>
              <a:off x="9595555" y="4150894"/>
              <a:ext cx="162984" cy="50758"/>
            </p14:xfrm>
          </p:contentPart>
        </mc:Choice>
        <mc:Fallback xmlns="">
          <p:pic>
            <p:nvPicPr>
              <p:cNvPr id="363" name="墨迹 362"/>
            </p:nvPicPr>
            <p:blipFill>
              <a:blip r:embed="rId723"/>
            </p:blipFill>
            <p:spPr>
              <a:xfrm>
                <a:off x="9595555" y="4150894"/>
                <a:ext cx="162984" cy="50758"/>
              </a:xfrm>
              <a:prstGeom prst="rect"/>
            </p:spPr>
          </p:pic>
        </mc:Fallback>
      </mc:AlternateContent>
      <mc:AlternateContent xmlns:mc="http://schemas.openxmlformats.org/markup-compatibility/2006" xmlns:p14="http://schemas.microsoft.com/office/powerpoint/2010/main">
        <mc:Choice Requires="p14">
          <p:contentPart r:id="rId724" p14:bwMode="auto">
            <p14:nvContentPartPr>
              <p14:cNvPr id="364" name="墨迹 363"/>
              <p14:cNvContentPartPr/>
              <p14:nvPr/>
            </p14:nvContentPartPr>
            <p14:xfrm>
              <a:off x="9578622" y="4164112"/>
              <a:ext cx="39511" cy="251148"/>
            </p14:xfrm>
          </p:contentPart>
        </mc:Choice>
        <mc:Fallback xmlns="">
          <p:pic>
            <p:nvPicPr>
              <p:cNvPr id="364" name="墨迹 363"/>
            </p:nvPicPr>
            <p:blipFill>
              <a:blip r:embed="rId725"/>
            </p:blipFill>
            <p:spPr>
              <a:xfrm>
                <a:off x="9578622" y="4164112"/>
                <a:ext cx="39511" cy="251148"/>
              </a:xfrm>
              <a:prstGeom prst="rect"/>
            </p:spPr>
          </p:pic>
        </mc:Fallback>
      </mc:AlternateContent>
      <mc:AlternateContent xmlns:mc="http://schemas.openxmlformats.org/markup-compatibility/2006" xmlns:p14="http://schemas.microsoft.com/office/powerpoint/2010/main">
        <mc:Choice Requires="p14">
          <p:contentPart r:id="rId726" p14:bwMode="auto">
            <p14:nvContentPartPr>
              <p14:cNvPr id="365" name="墨迹 364"/>
              <p14:cNvContentPartPr/>
              <p14:nvPr/>
            </p14:nvContentPartPr>
            <p14:xfrm>
              <a:off x="9584266" y="4212932"/>
              <a:ext cx="276578" cy="163554"/>
            </p14:xfrm>
          </p:contentPart>
        </mc:Choice>
        <mc:Fallback xmlns="">
          <p:pic>
            <p:nvPicPr>
              <p:cNvPr id="365" name="墨迹 364"/>
            </p:nvPicPr>
            <p:blipFill>
              <a:blip r:embed="rId727"/>
            </p:blipFill>
            <p:spPr>
              <a:xfrm>
                <a:off x="9584266" y="4212932"/>
                <a:ext cx="276578" cy="163554"/>
              </a:xfrm>
              <a:prstGeom prst="rect"/>
            </p:spPr>
          </p:pic>
        </mc:Fallback>
      </mc:AlternateContent>
      <mc:AlternateContent xmlns:mc="http://schemas.openxmlformats.org/markup-compatibility/2006" xmlns:p14="http://schemas.microsoft.com/office/powerpoint/2010/main">
        <mc:Choice Requires="p14">
          <p:contentPart r:id="rId728" p14:bwMode="auto">
            <p14:nvContentPartPr>
              <p14:cNvPr id="366" name="墨迹 365"/>
              <p14:cNvContentPartPr/>
              <p14:nvPr/>
            </p14:nvContentPartPr>
            <p14:xfrm>
              <a:off x="9834562" y="4175569"/>
              <a:ext cx="82726" cy="249385"/>
            </p14:xfrm>
          </p:contentPart>
        </mc:Choice>
        <mc:Fallback xmlns="">
          <p:pic>
            <p:nvPicPr>
              <p:cNvPr id="366" name="墨迹 365"/>
            </p:nvPicPr>
            <p:blipFill>
              <a:blip r:embed="rId729"/>
            </p:blipFill>
            <p:spPr>
              <a:xfrm>
                <a:off x="9834562" y="4175569"/>
                <a:ext cx="82726" cy="249385"/>
              </a:xfrm>
              <a:prstGeom prst="rect"/>
            </p:spPr>
          </p:pic>
        </mc:Fallback>
      </mc:AlternateContent>
      <mc:AlternateContent xmlns:mc="http://schemas.openxmlformats.org/markup-compatibility/2006" xmlns:p14="http://schemas.microsoft.com/office/powerpoint/2010/main">
        <mc:Choice Requires="p14">
          <p:contentPart r:id="rId730" p14:bwMode="auto">
            <p14:nvContentPartPr>
              <p14:cNvPr id="367" name="墨迹 366"/>
              <p14:cNvContentPartPr/>
              <p14:nvPr/>
            </p14:nvContentPartPr>
            <p14:xfrm>
              <a:off x="9974438" y="4241131"/>
              <a:ext cx="155928" cy="22559"/>
            </p14:xfrm>
          </p:contentPart>
        </mc:Choice>
        <mc:Fallback xmlns="">
          <p:pic>
            <p:nvPicPr>
              <p:cNvPr id="367" name="墨迹 366"/>
            </p:nvPicPr>
            <p:blipFill>
              <a:blip r:embed="rId731"/>
            </p:blipFill>
            <p:spPr>
              <a:xfrm>
                <a:off x="9974438" y="4241131"/>
                <a:ext cx="155928" cy="22559"/>
              </a:xfrm>
              <a:prstGeom prst="rect"/>
            </p:spPr>
          </p:pic>
        </mc:Fallback>
      </mc:AlternateContent>
      <mc:AlternateContent xmlns:mc="http://schemas.openxmlformats.org/markup-compatibility/2006" xmlns:p14="http://schemas.microsoft.com/office/powerpoint/2010/main">
        <mc:Choice Requires="p14">
          <p:contentPart r:id="rId732" p14:bwMode="auto">
            <p14:nvContentPartPr>
              <p14:cNvPr id="368" name="墨迹 367"/>
              <p14:cNvContentPartPr/>
              <p14:nvPr/>
            </p14:nvContentPartPr>
            <p14:xfrm>
              <a:off x="10035822" y="4171867"/>
              <a:ext cx="45155" cy="261018"/>
            </p14:xfrm>
          </p:contentPart>
        </mc:Choice>
        <mc:Fallback xmlns="">
          <p:pic>
            <p:nvPicPr>
              <p:cNvPr id="368" name="墨迹 367"/>
            </p:nvPicPr>
            <p:blipFill>
              <a:blip r:embed="rId733"/>
            </p:blipFill>
            <p:spPr>
              <a:xfrm>
                <a:off x="10035822" y="4171867"/>
                <a:ext cx="45155" cy="261018"/>
              </a:xfrm>
              <a:prstGeom prst="rect"/>
            </p:spPr>
          </p:pic>
        </mc:Fallback>
      </mc:AlternateContent>
      <mc:AlternateContent xmlns:mc="http://schemas.openxmlformats.org/markup-compatibility/2006" xmlns:p14="http://schemas.microsoft.com/office/powerpoint/2010/main">
        <mc:Choice Requires="p14">
          <p:contentPart r:id="rId734" p14:bwMode="auto">
            <p14:nvContentPartPr>
              <p14:cNvPr id="369" name="墨迹 368"/>
              <p14:cNvContentPartPr/>
              <p14:nvPr/>
            </p14:nvContentPartPr>
            <p14:xfrm>
              <a:off x="10222088" y="4094496"/>
              <a:ext cx="203200" cy="327109"/>
            </p14:xfrm>
          </p:contentPart>
        </mc:Choice>
        <mc:Fallback xmlns="">
          <p:pic>
            <p:nvPicPr>
              <p:cNvPr id="369" name="墨迹 368"/>
            </p:nvPicPr>
            <p:blipFill>
              <a:blip r:embed="rId735"/>
            </p:blipFill>
            <p:spPr>
              <a:xfrm>
                <a:off x="10222088" y="4094496"/>
                <a:ext cx="203200" cy="327109"/>
              </a:xfrm>
              <a:prstGeom prst="rect"/>
            </p:spPr>
          </p:pic>
        </mc:Fallback>
      </mc:AlternateContent>
      <mc:AlternateContent xmlns:mc="http://schemas.openxmlformats.org/markup-compatibility/2006" xmlns:p14="http://schemas.microsoft.com/office/powerpoint/2010/main">
        <mc:Choice Requires="p14">
          <p:contentPart r:id="rId736" p14:bwMode="auto">
            <p14:nvContentPartPr>
              <p14:cNvPr id="370" name="墨迹 369"/>
              <p14:cNvContentPartPr/>
              <p14:nvPr/>
            </p14:nvContentPartPr>
            <p14:xfrm>
              <a:off x="9877777" y="4421605"/>
              <a:ext cx="62089" cy="90237"/>
            </p14:xfrm>
          </p:contentPart>
        </mc:Choice>
        <mc:Fallback xmlns="">
          <p:pic>
            <p:nvPicPr>
              <p:cNvPr id="370" name="墨迹 369"/>
            </p:nvPicPr>
            <p:blipFill>
              <a:blip r:embed="rId737"/>
            </p:blipFill>
            <p:spPr>
              <a:xfrm>
                <a:off x="9877777" y="4421605"/>
                <a:ext cx="62089" cy="90237"/>
              </a:xfrm>
              <a:prstGeom prst="rect"/>
            </p:spPr>
          </p:pic>
        </mc:Fallback>
      </mc:AlternateContent>
      <mc:AlternateContent xmlns:mc="http://schemas.openxmlformats.org/markup-compatibility/2006" xmlns:p14="http://schemas.microsoft.com/office/powerpoint/2010/main">
        <mc:Choice Requires="p14">
          <p:contentPart r:id="rId738" p14:bwMode="auto">
            <p14:nvContentPartPr>
              <p14:cNvPr id="371" name="墨迹 370"/>
              <p14:cNvContentPartPr/>
              <p14:nvPr/>
            </p14:nvContentPartPr>
            <p14:xfrm>
              <a:off x="9953096" y="4432884"/>
              <a:ext cx="43215" cy="101517"/>
            </p14:xfrm>
          </p:contentPart>
        </mc:Choice>
        <mc:Fallback xmlns="">
          <p:pic>
            <p:nvPicPr>
              <p:cNvPr id="371" name="墨迹 370"/>
            </p:nvPicPr>
            <p:blipFill>
              <a:blip r:embed="rId739"/>
            </p:blipFill>
            <p:spPr>
              <a:xfrm>
                <a:off x="9953096" y="4432884"/>
                <a:ext cx="43215" cy="101517"/>
              </a:xfrm>
              <a:prstGeom prst="rect"/>
            </p:spPr>
          </p:pic>
        </mc:Fallback>
      </mc:AlternateContent>
      <mc:AlternateContent xmlns:mc="http://schemas.openxmlformats.org/markup-compatibility/2006" xmlns:p14="http://schemas.microsoft.com/office/powerpoint/2010/main">
        <mc:Choice Requires="p14">
          <p:contentPart r:id="rId740" p14:bwMode="auto">
            <p14:nvContentPartPr>
              <p14:cNvPr id="372" name="墨迹 371"/>
              <p14:cNvContentPartPr/>
              <p14:nvPr/>
            </p14:nvContentPartPr>
            <p14:xfrm>
              <a:off x="10001955" y="4421605"/>
              <a:ext cx="48860" cy="143815"/>
            </p14:xfrm>
          </p:contentPart>
        </mc:Choice>
        <mc:Fallback xmlns="">
          <p:pic>
            <p:nvPicPr>
              <p:cNvPr id="372" name="墨迹 371"/>
            </p:nvPicPr>
            <p:blipFill>
              <a:blip r:embed="rId741"/>
            </p:blipFill>
            <p:spPr>
              <a:xfrm>
                <a:off x="10001955" y="4421605"/>
                <a:ext cx="48860" cy="143815"/>
              </a:xfrm>
              <a:prstGeom prst="rect"/>
            </p:spPr>
          </p:pic>
        </mc:Fallback>
      </mc:AlternateContent>
      <mc:AlternateContent xmlns:mc="http://schemas.openxmlformats.org/markup-compatibility/2006" xmlns:p14="http://schemas.microsoft.com/office/powerpoint/2010/main">
        <mc:Choice Requires="p14">
          <p:contentPart r:id="rId742" p14:bwMode="auto">
            <p14:nvContentPartPr>
              <p14:cNvPr id="373" name="墨迹 372"/>
              <p14:cNvContentPartPr/>
              <p14:nvPr/>
            </p14:nvContentPartPr>
            <p14:xfrm>
              <a:off x="10536413" y="4094496"/>
              <a:ext cx="100542" cy="107156"/>
            </p14:xfrm>
          </p:contentPart>
        </mc:Choice>
        <mc:Fallback xmlns="">
          <p:pic>
            <p:nvPicPr>
              <p:cNvPr id="373" name="墨迹 372"/>
            </p:nvPicPr>
            <p:blipFill>
              <a:blip r:embed="rId743"/>
            </p:blipFill>
            <p:spPr>
              <a:xfrm>
                <a:off x="10536413" y="4094496"/>
                <a:ext cx="100542" cy="107156"/>
              </a:xfrm>
              <a:prstGeom prst="rect"/>
            </p:spPr>
          </p:pic>
        </mc:Fallback>
      </mc:AlternateContent>
      <mc:AlternateContent xmlns:mc="http://schemas.openxmlformats.org/markup-compatibility/2006" xmlns:p14="http://schemas.microsoft.com/office/powerpoint/2010/main">
        <mc:Choice Requires="p14">
          <p:contentPart r:id="rId744" p14:bwMode="auto">
            <p14:nvContentPartPr>
              <p14:cNvPr id="374" name="墨迹 373"/>
              <p14:cNvContentPartPr/>
              <p14:nvPr/>
            </p14:nvContentPartPr>
            <p14:xfrm>
              <a:off x="10645422" y="4105776"/>
              <a:ext cx="76200" cy="16919"/>
            </p14:xfrm>
          </p:contentPart>
        </mc:Choice>
        <mc:Fallback xmlns="">
          <p:pic>
            <p:nvPicPr>
              <p:cNvPr id="374" name="墨迹 373"/>
            </p:nvPicPr>
            <p:blipFill>
              <a:blip r:embed="rId745"/>
            </p:blipFill>
            <p:spPr>
              <a:xfrm>
                <a:off x="10645422" y="4105776"/>
                <a:ext cx="76200" cy="16919"/>
              </a:xfrm>
              <a:prstGeom prst="rect"/>
            </p:spPr>
          </p:pic>
        </mc:Fallback>
      </mc:AlternateContent>
      <mc:AlternateContent xmlns:mc="http://schemas.openxmlformats.org/markup-compatibility/2006" xmlns:p14="http://schemas.microsoft.com/office/powerpoint/2010/main">
        <mc:Choice Requires="p14">
          <p:contentPart r:id="rId746" p14:bwMode="auto">
            <p14:nvContentPartPr>
              <p14:cNvPr id="375" name="墨迹 374"/>
              <p14:cNvContentPartPr/>
              <p14:nvPr/>
            </p14:nvContentPartPr>
            <p14:xfrm>
              <a:off x="10673644" y="4036688"/>
              <a:ext cx="28223" cy="181884"/>
            </p14:xfrm>
          </p:contentPart>
        </mc:Choice>
        <mc:Fallback xmlns="">
          <p:pic>
            <p:nvPicPr>
              <p:cNvPr id="375" name="墨迹 374"/>
            </p:nvPicPr>
            <p:blipFill>
              <a:blip r:embed="rId747"/>
            </p:blipFill>
            <p:spPr>
              <a:xfrm>
                <a:off x="10673644" y="4036688"/>
                <a:ext cx="28223" cy="181884"/>
              </a:xfrm>
              <a:prstGeom prst="rect"/>
            </p:spPr>
          </p:pic>
        </mc:Fallback>
      </mc:AlternateContent>
      <mc:AlternateContent xmlns:mc="http://schemas.openxmlformats.org/markup-compatibility/2006" xmlns:p14="http://schemas.microsoft.com/office/powerpoint/2010/main">
        <mc:Choice Requires="p14">
          <p:contentPart r:id="rId748" p14:bwMode="auto">
            <p14:nvContentPartPr>
              <p14:cNvPr id="376" name="墨迹 375"/>
              <p14:cNvContentPartPr/>
              <p14:nvPr/>
            </p14:nvContentPartPr>
            <p14:xfrm>
              <a:off x="10684932" y="4246771"/>
              <a:ext cx="73378" cy="140995"/>
            </p14:xfrm>
          </p:contentPart>
        </mc:Choice>
        <mc:Fallback xmlns="">
          <p:pic>
            <p:nvPicPr>
              <p:cNvPr id="376" name="墨迹 375"/>
            </p:nvPicPr>
            <p:blipFill>
              <a:blip r:embed="rId749"/>
            </p:blipFill>
            <p:spPr>
              <a:xfrm>
                <a:off x="10684932" y="4246771"/>
                <a:ext cx="73378" cy="140995"/>
              </a:xfrm>
              <a:prstGeom prst="rect"/>
            </p:spPr>
          </p:pic>
        </mc:Fallback>
      </mc:AlternateContent>
      <mc:AlternateContent xmlns:mc="http://schemas.openxmlformats.org/markup-compatibility/2006" xmlns:p14="http://schemas.microsoft.com/office/powerpoint/2010/main">
        <mc:Choice Requires="p14">
          <p:contentPart r:id="rId750" p14:bwMode="auto">
            <p14:nvContentPartPr>
              <p14:cNvPr id="377" name="墨迹 376"/>
              <p14:cNvContentPartPr/>
              <p14:nvPr/>
            </p14:nvContentPartPr>
            <p14:xfrm>
              <a:off x="10777889" y="4241131"/>
              <a:ext cx="187855" cy="245331"/>
            </p14:xfrm>
          </p:contentPart>
        </mc:Choice>
        <mc:Fallback xmlns="">
          <p:pic>
            <p:nvPicPr>
              <p:cNvPr id="377" name="墨迹 376"/>
            </p:nvPicPr>
            <p:blipFill>
              <a:blip r:embed="rId751"/>
            </p:blipFill>
            <p:spPr>
              <a:xfrm>
                <a:off x="10777889" y="4241131"/>
                <a:ext cx="187855" cy="245331"/>
              </a:xfrm>
              <a:prstGeom prst="rect"/>
            </p:spPr>
          </p:pic>
        </mc:Fallback>
      </mc:AlternateContent>
      <mc:AlternateContent xmlns:mc="http://schemas.openxmlformats.org/markup-compatibility/2006" xmlns:p14="http://schemas.microsoft.com/office/powerpoint/2010/main">
        <mc:Choice Requires="p14">
          <p:contentPart r:id="rId752" p14:bwMode="auto">
            <p14:nvContentPartPr>
              <p14:cNvPr id="378" name="墨迹 377"/>
              <p14:cNvContentPartPr/>
              <p14:nvPr/>
            </p14:nvContentPartPr>
            <p14:xfrm>
              <a:off x="10995377" y="4197951"/>
              <a:ext cx="67733" cy="243393"/>
            </p14:xfrm>
          </p:contentPart>
        </mc:Choice>
        <mc:Fallback xmlns="">
          <p:pic>
            <p:nvPicPr>
              <p:cNvPr id="378" name="墨迹 377"/>
            </p:nvPicPr>
            <p:blipFill>
              <a:blip r:embed="rId753"/>
            </p:blipFill>
            <p:spPr>
              <a:xfrm>
                <a:off x="10995377" y="4197951"/>
                <a:ext cx="67733" cy="243393"/>
              </a:xfrm>
              <a:prstGeom prst="rect"/>
            </p:spPr>
          </p:pic>
        </mc:Fallback>
      </mc:AlternateContent>
      <mc:AlternateContent xmlns:mc="http://schemas.openxmlformats.org/markup-compatibility/2006" xmlns:p14="http://schemas.microsoft.com/office/powerpoint/2010/main">
        <mc:Choice Requires="p14">
          <p:contentPart r:id="rId754" p14:bwMode="auto">
            <p14:nvContentPartPr>
              <p14:cNvPr id="379" name="墨迹 378"/>
              <p14:cNvContentPartPr/>
              <p14:nvPr/>
            </p14:nvContentPartPr>
            <p14:xfrm>
              <a:off x="11158185" y="4184733"/>
              <a:ext cx="181504" cy="5640"/>
            </p14:xfrm>
          </p:contentPart>
        </mc:Choice>
        <mc:Fallback xmlns="">
          <p:pic>
            <p:nvPicPr>
              <p:cNvPr id="379" name="墨迹 378"/>
            </p:nvPicPr>
            <p:blipFill>
              <a:blip r:embed="rId755"/>
            </p:blipFill>
            <p:spPr>
              <a:xfrm>
                <a:off x="11158185" y="4184733"/>
                <a:ext cx="181504" cy="5640"/>
              </a:xfrm>
              <a:prstGeom prst="rect"/>
            </p:spPr>
          </p:pic>
        </mc:Fallback>
      </mc:AlternateContent>
      <mc:AlternateContent xmlns:mc="http://schemas.openxmlformats.org/markup-compatibility/2006" xmlns:p14="http://schemas.microsoft.com/office/powerpoint/2010/main">
        <mc:Choice Requires="p14">
          <p:contentPart r:id="rId756" p14:bwMode="auto">
            <p14:nvContentPartPr>
              <p14:cNvPr id="380" name="墨迹 379"/>
              <p14:cNvContentPartPr/>
              <p14:nvPr/>
            </p14:nvContentPartPr>
            <p14:xfrm>
              <a:off x="11311467" y="4107186"/>
              <a:ext cx="87488" cy="69087"/>
            </p14:xfrm>
          </p:contentPart>
        </mc:Choice>
        <mc:Fallback xmlns="">
          <p:pic>
            <p:nvPicPr>
              <p:cNvPr id="380" name="墨迹 379"/>
            </p:nvPicPr>
            <p:blipFill>
              <a:blip r:embed="rId757"/>
            </p:blipFill>
            <p:spPr>
              <a:xfrm>
                <a:off x="11311467" y="4107186"/>
                <a:ext cx="87488" cy="69087"/>
              </a:xfrm>
              <a:prstGeom prst="rect"/>
            </p:spPr>
          </p:pic>
        </mc:Fallback>
      </mc:AlternateContent>
      <mc:AlternateContent xmlns:mc="http://schemas.openxmlformats.org/markup-compatibility/2006" xmlns:p14="http://schemas.microsoft.com/office/powerpoint/2010/main">
        <mc:Choice Requires="p14">
          <p:contentPart r:id="rId758" p14:bwMode="auto">
            <p14:nvContentPartPr>
              <p14:cNvPr id="381" name="墨迹 380"/>
              <p14:cNvContentPartPr/>
              <p14:nvPr/>
            </p14:nvContentPartPr>
            <p14:xfrm>
              <a:off x="11166651" y="4246771"/>
              <a:ext cx="184326" cy="11280"/>
            </p14:xfrm>
          </p:contentPart>
        </mc:Choice>
        <mc:Fallback xmlns="">
          <p:pic>
            <p:nvPicPr>
              <p:cNvPr id="381" name="墨迹 380"/>
            </p:nvPicPr>
            <p:blipFill>
              <a:blip r:embed="rId759"/>
            </p:blipFill>
            <p:spPr>
              <a:xfrm>
                <a:off x="11166651" y="4246771"/>
                <a:ext cx="184326" cy="11280"/>
              </a:xfrm>
              <a:prstGeom prst="rect"/>
            </p:spPr>
          </p:pic>
        </mc:Fallback>
      </mc:AlternateContent>
      <mc:AlternateContent xmlns:mc="http://schemas.openxmlformats.org/markup-compatibility/2006" xmlns:p14="http://schemas.microsoft.com/office/powerpoint/2010/main">
        <mc:Choice Requires="p14">
          <p:contentPart r:id="rId760" p14:bwMode="auto">
            <p14:nvContentPartPr>
              <p14:cNvPr id="382" name="墨迹 381"/>
              <p14:cNvContentPartPr/>
              <p14:nvPr/>
            </p14:nvContentPartPr>
            <p14:xfrm>
              <a:off x="11196989" y="4277790"/>
              <a:ext cx="125765" cy="78957"/>
            </p14:xfrm>
          </p:contentPart>
        </mc:Choice>
        <mc:Fallback xmlns="">
          <p:pic>
            <p:nvPicPr>
              <p:cNvPr id="382" name="墨迹 381"/>
            </p:nvPicPr>
            <p:blipFill>
              <a:blip r:embed="rId761"/>
            </p:blipFill>
            <p:spPr>
              <a:xfrm>
                <a:off x="11196989" y="4277790"/>
                <a:ext cx="125765" cy="78957"/>
              </a:xfrm>
              <a:prstGeom prst="rect"/>
            </p:spPr>
          </p:pic>
        </mc:Fallback>
      </mc:AlternateContent>
      <mc:AlternateContent xmlns:mc="http://schemas.openxmlformats.org/markup-compatibility/2006" xmlns:p14="http://schemas.microsoft.com/office/powerpoint/2010/main">
        <mc:Choice Requires="p14">
          <p:contentPart r:id="rId762" p14:bwMode="auto">
            <p14:nvContentPartPr>
              <p14:cNvPr id="383" name="墨迹 382"/>
              <p14:cNvContentPartPr/>
              <p14:nvPr/>
            </p14:nvContentPartPr>
            <p14:xfrm>
              <a:off x="11521722" y="4055018"/>
              <a:ext cx="190500" cy="212902"/>
            </p14:xfrm>
          </p:contentPart>
        </mc:Choice>
        <mc:Fallback xmlns="">
          <p:pic>
            <p:nvPicPr>
              <p:cNvPr id="383" name="墨迹 382"/>
            </p:nvPicPr>
            <p:blipFill>
              <a:blip r:embed="rId763"/>
            </p:blipFill>
            <p:spPr>
              <a:xfrm>
                <a:off x="11521722" y="4055018"/>
                <a:ext cx="190500" cy="212902"/>
              </a:xfrm>
              <a:prstGeom prst="rect"/>
            </p:spPr>
          </p:pic>
        </mc:Fallback>
      </mc:AlternateContent>
      <mc:AlternateContent xmlns:mc="http://schemas.openxmlformats.org/markup-compatibility/2006" xmlns:p14="http://schemas.microsoft.com/office/powerpoint/2010/main">
        <mc:Choice Requires="p14">
          <p:contentPart r:id="rId764" p14:bwMode="auto">
            <p14:nvContentPartPr>
              <p14:cNvPr id="384" name="墨迹 383"/>
              <p14:cNvContentPartPr/>
              <p14:nvPr/>
            </p14:nvContentPartPr>
            <p14:xfrm>
              <a:off x="11743267" y="4102075"/>
              <a:ext cx="87488" cy="198274"/>
            </p14:xfrm>
          </p:contentPart>
        </mc:Choice>
        <mc:Fallback xmlns="">
          <p:pic>
            <p:nvPicPr>
              <p:cNvPr id="384" name="墨迹 383"/>
            </p:nvPicPr>
            <p:blipFill>
              <a:blip r:embed="rId765"/>
            </p:blipFill>
            <p:spPr>
              <a:xfrm>
                <a:off x="11743267" y="4102075"/>
                <a:ext cx="87488" cy="198274"/>
              </a:xfrm>
              <a:prstGeom prst="rect"/>
            </p:spPr>
          </p:pic>
        </mc:Fallback>
      </mc:AlternateContent>
      <mc:AlternateContent xmlns:mc="http://schemas.openxmlformats.org/markup-compatibility/2006" xmlns:p14="http://schemas.microsoft.com/office/powerpoint/2010/main">
        <mc:Choice Requires="p14">
          <p:contentPart r:id="rId766" p14:bwMode="auto">
            <p14:nvContentPartPr>
              <p14:cNvPr id="385" name="墨迹 384"/>
              <p14:cNvContentPartPr/>
              <p14:nvPr/>
            </p14:nvContentPartPr>
            <p14:xfrm>
              <a:off x="11870267" y="4201652"/>
              <a:ext cx="45155" cy="88299"/>
            </p14:xfrm>
          </p:contentPart>
        </mc:Choice>
        <mc:Fallback xmlns="">
          <p:pic>
            <p:nvPicPr>
              <p:cNvPr id="385" name="墨迹 384"/>
            </p:nvPicPr>
            <p:blipFill>
              <a:blip r:embed="rId767"/>
            </p:blipFill>
            <p:spPr>
              <a:xfrm>
                <a:off x="11870267" y="4201652"/>
                <a:ext cx="45155" cy="88299"/>
              </a:xfrm>
              <a:prstGeom prst="rect"/>
            </p:spPr>
          </p:pic>
        </mc:Fallback>
      </mc:AlternateContent>
      <mc:AlternateContent xmlns:mc="http://schemas.openxmlformats.org/markup-compatibility/2006" xmlns:p14="http://schemas.microsoft.com/office/powerpoint/2010/main">
        <mc:Choice Requires="p14">
          <p:contentPart r:id="rId768" p14:bwMode="auto">
            <p14:nvContentPartPr>
              <p14:cNvPr id="386" name="墨迹 385"/>
              <p14:cNvContentPartPr/>
              <p14:nvPr/>
            </p14:nvContentPartPr>
            <p14:xfrm>
              <a:off x="11945761" y="4196013"/>
              <a:ext cx="59973" cy="127776"/>
            </p14:xfrm>
          </p:contentPart>
        </mc:Choice>
        <mc:Fallback xmlns="">
          <p:pic>
            <p:nvPicPr>
              <p:cNvPr id="386" name="墨迹 385"/>
            </p:nvPicPr>
            <p:blipFill>
              <a:blip r:embed="rId769"/>
            </p:blipFill>
            <p:spPr>
              <a:xfrm>
                <a:off x="11945761" y="4196013"/>
                <a:ext cx="59973" cy="127776"/>
              </a:xfrm>
              <a:prstGeom prst="rect"/>
            </p:spPr>
          </p:pic>
        </mc:Fallback>
      </mc:AlternateContent>
      <mc:AlternateContent xmlns:mc="http://schemas.openxmlformats.org/markup-compatibility/2006" xmlns:p14="http://schemas.microsoft.com/office/powerpoint/2010/main">
        <mc:Choice Requires="p14">
          <p:contentPart r:id="rId770" p14:bwMode="auto">
            <p14:nvContentPartPr>
              <p14:cNvPr id="387" name="墨迹 386"/>
              <p14:cNvContentPartPr/>
              <p14:nvPr/>
            </p14:nvContentPartPr>
            <p14:xfrm>
              <a:off x="12005732" y="4167814"/>
              <a:ext cx="99661" cy="177653"/>
            </p14:xfrm>
          </p:contentPart>
        </mc:Choice>
        <mc:Fallback xmlns="">
          <p:pic>
            <p:nvPicPr>
              <p:cNvPr id="387" name="墨迹 386"/>
            </p:nvPicPr>
            <p:blipFill>
              <a:blip r:embed="rId771"/>
            </p:blipFill>
            <p:spPr>
              <a:xfrm>
                <a:off x="12005732" y="4167814"/>
                <a:ext cx="99661" cy="177653"/>
              </a:xfrm>
              <a:prstGeom prst="rect"/>
            </p:spPr>
          </p:pic>
        </mc:Fallback>
      </mc:AlternateContent>
      <mc:AlternateContent xmlns:mc="http://schemas.openxmlformats.org/markup-compatibility/2006" xmlns:p14="http://schemas.microsoft.com/office/powerpoint/2010/main">
        <mc:Choice Requires="p14">
          <p:contentPart r:id="rId772" p14:bwMode="auto">
            <p14:nvContentPartPr>
              <p14:cNvPr id="388" name="墨迹 387"/>
              <p14:cNvContentPartPr/>
              <p14:nvPr/>
            </p14:nvContentPartPr>
            <p14:xfrm>
              <a:off x="11156244" y="4613358"/>
              <a:ext cx="206023" cy="16919"/>
            </p14:xfrm>
          </p:contentPart>
        </mc:Choice>
        <mc:Fallback xmlns="">
          <p:pic>
            <p:nvPicPr>
              <p:cNvPr id="388" name="墨迹 387"/>
            </p:nvPicPr>
            <p:blipFill>
              <a:blip r:embed="rId773"/>
            </p:blipFill>
            <p:spPr>
              <a:xfrm>
                <a:off x="11156244" y="4613358"/>
                <a:ext cx="206023" cy="16919"/>
              </a:xfrm>
              <a:prstGeom prst="rect"/>
            </p:spPr>
          </p:pic>
        </mc:Fallback>
      </mc:AlternateContent>
      <mc:AlternateContent xmlns:mc="http://schemas.openxmlformats.org/markup-compatibility/2006" xmlns:p14="http://schemas.microsoft.com/office/powerpoint/2010/main">
        <mc:Choice Requires="p14">
          <p:contentPart r:id="rId774" p14:bwMode="auto">
            <p14:nvContentPartPr>
              <p14:cNvPr id="389" name="墨迹 388"/>
              <p14:cNvContentPartPr/>
              <p14:nvPr/>
            </p14:nvContentPartPr>
            <p14:xfrm>
              <a:off x="11266311" y="4549734"/>
              <a:ext cx="11289" cy="148221"/>
            </p14:xfrm>
          </p:contentPart>
        </mc:Choice>
        <mc:Fallback xmlns="">
          <p:pic>
            <p:nvPicPr>
              <p:cNvPr id="389" name="墨迹 388"/>
            </p:nvPicPr>
            <p:blipFill>
              <a:blip r:embed="rId775"/>
            </p:blipFill>
            <p:spPr>
              <a:xfrm>
                <a:off x="11266311" y="4549734"/>
                <a:ext cx="11289" cy="148221"/>
              </a:xfrm>
              <a:prstGeom prst="rect"/>
            </p:spPr>
          </p:pic>
        </mc:Fallback>
      </mc:AlternateContent>
      <mc:AlternateContent xmlns:mc="http://schemas.openxmlformats.org/markup-compatibility/2006" xmlns:p14="http://schemas.microsoft.com/office/powerpoint/2010/main">
        <mc:Choice Requires="p14">
          <p:contentPart r:id="rId776" p14:bwMode="auto">
            <p14:nvContentPartPr>
              <p14:cNvPr id="390" name="墨迹 389"/>
              <p14:cNvContentPartPr/>
              <p14:nvPr/>
            </p14:nvContentPartPr>
            <p14:xfrm>
              <a:off x="11413067" y="4483643"/>
              <a:ext cx="154163" cy="307369"/>
            </p14:xfrm>
          </p:contentPart>
        </mc:Choice>
        <mc:Fallback xmlns="">
          <p:pic>
            <p:nvPicPr>
              <p:cNvPr id="390" name="墨迹 389"/>
            </p:nvPicPr>
            <p:blipFill>
              <a:blip r:embed="rId777"/>
            </p:blipFill>
            <p:spPr>
              <a:xfrm>
                <a:off x="11413067" y="4483643"/>
                <a:ext cx="154163" cy="307369"/>
              </a:xfrm>
              <a:prstGeom prst="rect"/>
            </p:spPr>
          </p:pic>
        </mc:Fallback>
      </mc:AlternateContent>
      <mc:AlternateContent xmlns:mc="http://schemas.openxmlformats.org/markup-compatibility/2006" xmlns:p14="http://schemas.microsoft.com/office/powerpoint/2010/main">
        <mc:Choice Requires="p14">
          <p:contentPart r:id="rId778" p14:bwMode="auto">
            <p14:nvContentPartPr>
              <p14:cNvPr id="391" name="墨迹 390"/>
              <p14:cNvContentPartPr/>
              <p14:nvPr/>
            </p14:nvContentPartPr>
            <p14:xfrm>
              <a:off x="11424355" y="4596439"/>
              <a:ext cx="169333" cy="124075"/>
            </p14:xfrm>
          </p:contentPart>
        </mc:Choice>
        <mc:Fallback xmlns="">
          <p:pic>
            <p:nvPicPr>
              <p:cNvPr id="391" name="墨迹 390"/>
            </p:nvPicPr>
            <p:blipFill>
              <a:blip r:embed="rId779"/>
            </p:blipFill>
            <p:spPr>
              <a:xfrm>
                <a:off x="11424355" y="4596439"/>
                <a:ext cx="169333" cy="124075"/>
              </a:xfrm>
              <a:prstGeom prst="rect"/>
            </p:spPr>
          </p:pic>
        </mc:Fallback>
      </mc:AlternateContent>
      <mc:AlternateContent xmlns:mc="http://schemas.openxmlformats.org/markup-compatibility/2006" xmlns:p14="http://schemas.microsoft.com/office/powerpoint/2010/main">
        <mc:Choice Requires="p14">
          <p:contentPart r:id="rId780" p14:bwMode="auto">
            <p14:nvContentPartPr>
              <p14:cNvPr id="392" name="墨迹 391"/>
              <p14:cNvContentPartPr/>
              <p14:nvPr/>
            </p14:nvContentPartPr>
            <p14:xfrm>
              <a:off x="11614150" y="4474478"/>
              <a:ext cx="83961" cy="97992"/>
            </p14:xfrm>
          </p:contentPart>
        </mc:Choice>
        <mc:Fallback xmlns="">
          <p:pic>
            <p:nvPicPr>
              <p:cNvPr id="392" name="墨迹 391"/>
            </p:nvPicPr>
            <p:blipFill>
              <a:blip r:embed="rId781"/>
            </p:blipFill>
            <p:spPr>
              <a:xfrm>
                <a:off x="11614150" y="4474478"/>
                <a:ext cx="83961" cy="97992"/>
              </a:xfrm>
              <a:prstGeom prst="rect"/>
            </p:spPr>
          </p:pic>
        </mc:Fallback>
      </mc:AlternateContent>
      <mc:AlternateContent xmlns:mc="http://schemas.openxmlformats.org/markup-compatibility/2006" xmlns:p14="http://schemas.microsoft.com/office/powerpoint/2010/main">
        <mc:Choice Requires="p14">
          <p:contentPart r:id="rId782" p14:bwMode="auto">
            <p14:nvContentPartPr>
              <p14:cNvPr id="393" name="墨迹 392"/>
              <p14:cNvContentPartPr/>
              <p14:nvPr/>
            </p14:nvContentPartPr>
            <p14:xfrm>
              <a:off x="11695288" y="4500562"/>
              <a:ext cx="87489" cy="16919"/>
            </p14:xfrm>
          </p:contentPart>
        </mc:Choice>
        <mc:Fallback xmlns="">
          <p:pic>
            <p:nvPicPr>
              <p:cNvPr id="393" name="墨迹 392"/>
            </p:nvPicPr>
            <p:blipFill>
              <a:blip r:embed="rId783"/>
            </p:blipFill>
            <p:spPr>
              <a:xfrm>
                <a:off x="11695288" y="4500562"/>
                <a:ext cx="87489" cy="16919"/>
              </a:xfrm>
              <a:prstGeom prst="rect"/>
            </p:spPr>
          </p:pic>
        </mc:Fallback>
      </mc:AlternateContent>
      <mc:AlternateContent xmlns:mc="http://schemas.openxmlformats.org/markup-compatibility/2006" xmlns:p14="http://schemas.microsoft.com/office/powerpoint/2010/main">
        <mc:Choice Requires="p14">
          <p:contentPart r:id="rId784" p14:bwMode="auto">
            <p14:nvContentPartPr>
              <p14:cNvPr id="394" name="墨迹 393"/>
              <p14:cNvContentPartPr/>
              <p14:nvPr/>
            </p14:nvContentPartPr>
            <p14:xfrm>
              <a:off x="11715044" y="4444164"/>
              <a:ext cx="25400" cy="118436"/>
            </p14:xfrm>
          </p:contentPart>
        </mc:Choice>
        <mc:Fallback xmlns="">
          <p:pic>
            <p:nvPicPr>
              <p:cNvPr id="394" name="墨迹 393"/>
            </p:nvPicPr>
            <p:blipFill>
              <a:blip r:embed="rId785"/>
            </p:blipFill>
            <p:spPr>
              <a:xfrm>
                <a:off x="11715044" y="4444164"/>
                <a:ext cx="25400" cy="118436"/>
              </a:xfrm>
              <a:prstGeom prst="rect"/>
            </p:spPr>
          </p:pic>
        </mc:Fallback>
      </mc:AlternateContent>
      <mc:AlternateContent xmlns:mc="http://schemas.openxmlformats.org/markup-compatibility/2006" xmlns:p14="http://schemas.microsoft.com/office/powerpoint/2010/main">
        <mc:Choice Requires="p14">
          <p:contentPart r:id="rId786" p14:bwMode="auto">
            <p14:nvContentPartPr>
              <p14:cNvPr id="395" name="墨迹 394"/>
              <p14:cNvContentPartPr/>
              <p14:nvPr/>
            </p14:nvContentPartPr>
            <p14:xfrm>
              <a:off x="11621911" y="4688085"/>
              <a:ext cx="47977" cy="93057"/>
            </p14:xfrm>
          </p:contentPart>
        </mc:Choice>
        <mc:Fallback xmlns="">
          <p:pic>
            <p:nvPicPr>
              <p:cNvPr id="395" name="墨迹 394"/>
            </p:nvPicPr>
            <p:blipFill>
              <a:blip r:embed="rId787"/>
            </p:blipFill>
            <p:spPr>
              <a:xfrm>
                <a:off x="11621911" y="4688085"/>
                <a:ext cx="47977" cy="93057"/>
              </a:xfrm>
              <a:prstGeom prst="rect"/>
            </p:spPr>
          </p:pic>
        </mc:Fallback>
      </mc:AlternateContent>
      <mc:AlternateContent xmlns:mc="http://schemas.openxmlformats.org/markup-compatibility/2006" xmlns:p14="http://schemas.microsoft.com/office/powerpoint/2010/main">
        <mc:Choice Requires="p14">
          <p:contentPart r:id="rId788" p14:bwMode="auto">
            <p14:nvContentPartPr>
              <p14:cNvPr id="396" name="墨迹 395"/>
              <p14:cNvContentPartPr/>
              <p14:nvPr/>
            </p14:nvContentPartPr>
            <p14:xfrm>
              <a:off x="11697229" y="4659887"/>
              <a:ext cx="88371" cy="100106"/>
            </p14:xfrm>
          </p:contentPart>
        </mc:Choice>
        <mc:Fallback xmlns="">
          <p:pic>
            <p:nvPicPr>
              <p:cNvPr id="396" name="墨迹 395"/>
            </p:nvPicPr>
            <p:blipFill>
              <a:blip r:embed="rId789"/>
            </p:blipFill>
            <p:spPr>
              <a:xfrm>
                <a:off x="11697229" y="4659887"/>
                <a:ext cx="88371" cy="100106"/>
              </a:xfrm>
              <a:prstGeom prst="rect"/>
            </p:spPr>
          </p:pic>
        </mc:Fallback>
      </mc:AlternateContent>
      <mc:AlternateContent xmlns:mc="http://schemas.openxmlformats.org/markup-compatibility/2006" xmlns:p14="http://schemas.microsoft.com/office/powerpoint/2010/main">
        <mc:Choice Requires="p14">
          <p:contentPart r:id="rId790" p14:bwMode="auto">
            <p14:nvContentPartPr>
              <p14:cNvPr id="397" name="墨迹 396"/>
              <p14:cNvContentPartPr/>
              <p14:nvPr/>
            </p14:nvContentPartPr>
            <p14:xfrm>
              <a:off x="11785600" y="4693725"/>
              <a:ext cx="65793" cy="261370"/>
            </p14:xfrm>
          </p:contentPart>
        </mc:Choice>
        <mc:Fallback xmlns="">
          <p:pic>
            <p:nvPicPr>
              <p:cNvPr id="397" name="墨迹 396"/>
            </p:nvPicPr>
            <p:blipFill>
              <a:blip r:embed="rId791"/>
            </p:blipFill>
            <p:spPr>
              <a:xfrm>
                <a:off x="11785600" y="4693725"/>
                <a:ext cx="65793" cy="261370"/>
              </a:xfrm>
              <a:prstGeom prst="rect"/>
            </p:spPr>
          </p:pic>
        </mc:Fallback>
      </mc:AlternateContent>
      <mc:AlternateContent xmlns:mc="http://schemas.openxmlformats.org/markup-compatibility/2006" xmlns:p14="http://schemas.microsoft.com/office/powerpoint/2010/main">
        <mc:Choice Requires="p14">
          <p:contentPart r:id="rId792" p14:bwMode="auto">
            <p14:nvContentPartPr>
              <p14:cNvPr id="398" name="墨迹 397"/>
              <p14:cNvContentPartPr/>
              <p14:nvPr/>
            </p14:nvContentPartPr>
            <p14:xfrm>
              <a:off x="11881555" y="4630277"/>
              <a:ext cx="100189" cy="256611"/>
            </p14:xfrm>
          </p:contentPart>
        </mc:Choice>
        <mc:Fallback xmlns="">
          <p:pic>
            <p:nvPicPr>
              <p:cNvPr id="398" name="墨迹 397"/>
            </p:nvPicPr>
            <p:blipFill>
              <a:blip r:embed="rId793"/>
            </p:blipFill>
            <p:spPr>
              <a:xfrm>
                <a:off x="11881555" y="4630277"/>
                <a:ext cx="100189" cy="256611"/>
              </a:xfrm>
              <a:prstGeom prst="rect"/>
            </p:spPr>
          </p:pic>
        </mc:Fallback>
      </mc:AlternateContent>
      <mc:AlternateContent xmlns:mc="http://schemas.openxmlformats.org/markup-compatibility/2006" xmlns:p14="http://schemas.microsoft.com/office/powerpoint/2010/main">
        <mc:Choice Requires="p14">
          <p:contentPart r:id="rId794" p14:bwMode="auto">
            <p14:nvContentPartPr>
              <p14:cNvPr id="399" name="墨迹 398"/>
              <p14:cNvContentPartPr/>
              <p14:nvPr/>
            </p14:nvContentPartPr>
            <p14:xfrm>
              <a:off x="10120488" y="1648232"/>
              <a:ext cx="993423" cy="675366"/>
            </p14:xfrm>
          </p:contentPart>
        </mc:Choice>
        <mc:Fallback xmlns="">
          <p:pic>
            <p:nvPicPr>
              <p:cNvPr id="399" name="墨迹 398"/>
            </p:nvPicPr>
            <p:blipFill>
              <a:blip r:embed="rId795"/>
            </p:blipFill>
            <p:spPr>
              <a:xfrm>
                <a:off x="10120488" y="1648232"/>
                <a:ext cx="993423" cy="675366"/>
              </a:xfrm>
              <a:prstGeom prst="rect"/>
            </p:spPr>
          </p:pic>
        </mc:Fallback>
      </mc:AlternateContent>
      <mc:AlternateContent xmlns:mc="http://schemas.openxmlformats.org/markup-compatibility/2006" xmlns:p14="http://schemas.microsoft.com/office/powerpoint/2010/main">
        <mc:Choice Requires="p14">
          <p:contentPart r:id="rId796" p14:bwMode="auto">
            <p14:nvContentPartPr>
              <p14:cNvPr id="400" name="墨迹 399"/>
              <p14:cNvContentPartPr/>
              <p14:nvPr/>
            </p14:nvContentPartPr>
            <p14:xfrm>
              <a:off x="9358488" y="2814261"/>
              <a:ext cx="1100667" cy="733174"/>
            </p14:xfrm>
          </p:contentPart>
        </mc:Choice>
        <mc:Fallback xmlns="">
          <p:pic>
            <p:nvPicPr>
              <p:cNvPr id="400" name="墨迹 399"/>
            </p:nvPicPr>
            <p:blipFill>
              <a:blip r:embed="rId797"/>
            </p:blipFill>
            <p:spPr>
              <a:xfrm>
                <a:off x="9358488" y="2814261"/>
                <a:ext cx="1100667" cy="733174"/>
              </a:xfrm>
              <a:prstGeom prst="rect"/>
            </p:spPr>
          </p:pic>
        </mc:Fallback>
      </mc:AlternateContent>
      <mc:AlternateContent xmlns:mc="http://schemas.openxmlformats.org/markup-compatibility/2006" xmlns:p14="http://schemas.microsoft.com/office/powerpoint/2010/main">
        <mc:Choice Requires="p14">
          <p:contentPart r:id="rId798" p14:bwMode="auto">
            <p14:nvContentPartPr>
              <p14:cNvPr id="401" name="墨迹 400"/>
              <p14:cNvContentPartPr/>
              <p14:nvPr/>
            </p14:nvContentPartPr>
            <p14:xfrm>
              <a:off x="9570155" y="1483268"/>
              <a:ext cx="1910645" cy="2413835"/>
            </p14:xfrm>
          </p:contentPart>
        </mc:Choice>
        <mc:Fallback xmlns="">
          <p:pic>
            <p:nvPicPr>
              <p:cNvPr id="401" name="墨迹 400"/>
            </p:nvPicPr>
            <p:blipFill>
              <a:blip r:embed="rId799"/>
            </p:blipFill>
            <p:spPr>
              <a:xfrm>
                <a:off x="9570155" y="1483268"/>
                <a:ext cx="1910645" cy="2413835"/>
              </a:xfrm>
              <a:prstGeom prst="rect"/>
            </p:spPr>
          </p:pic>
        </mc:Fallback>
      </mc:AlternateContent>
      <mc:AlternateContent xmlns:mc="http://schemas.openxmlformats.org/markup-compatibility/2006" xmlns:p14="http://schemas.microsoft.com/office/powerpoint/2010/main">
        <mc:Choice Requires="p14">
          <p:contentPart r:id="rId800" p14:bwMode="auto">
            <p14:nvContentPartPr>
              <p14:cNvPr id="402" name="墨迹 401"/>
              <p14:cNvContentPartPr/>
              <p14:nvPr/>
            </p14:nvContentPartPr>
            <p14:xfrm>
              <a:off x="11334044" y="1020099"/>
              <a:ext cx="99307" cy="71202"/>
            </p14:xfrm>
          </p:contentPart>
        </mc:Choice>
        <mc:Fallback xmlns="">
          <p:pic>
            <p:nvPicPr>
              <p:cNvPr id="402" name="墨迹 401"/>
            </p:nvPicPr>
            <p:blipFill>
              <a:blip r:embed="rId801"/>
            </p:blipFill>
            <p:spPr>
              <a:xfrm>
                <a:off x="11334044" y="1020099"/>
                <a:ext cx="99307" cy="71202"/>
              </a:xfrm>
              <a:prstGeom prst="rect"/>
            </p:spPr>
          </p:pic>
        </mc:Fallback>
      </mc:AlternateContent>
      <mc:AlternateContent xmlns:mc="http://schemas.openxmlformats.org/markup-compatibility/2006" xmlns:p14="http://schemas.microsoft.com/office/powerpoint/2010/main">
        <mc:Choice Requires="p14">
          <p:contentPart r:id="rId802" p14:bwMode="auto">
            <p14:nvContentPartPr>
              <p14:cNvPr id="403" name="墨迹 402"/>
              <p14:cNvContentPartPr/>
              <p14:nvPr/>
            </p14:nvContentPartPr>
            <p14:xfrm>
              <a:off x="11300177" y="1133600"/>
              <a:ext cx="22577" cy="11279"/>
            </p14:xfrm>
          </p:contentPart>
        </mc:Choice>
        <mc:Fallback xmlns="">
          <p:pic>
            <p:nvPicPr>
              <p:cNvPr id="403" name="墨迹 402"/>
            </p:nvPicPr>
            <p:blipFill>
              <a:blip r:embed="rId803"/>
            </p:blipFill>
            <p:spPr>
              <a:xfrm>
                <a:off x="11300177" y="1133600"/>
                <a:ext cx="22577" cy="11279"/>
              </a:xfrm>
              <a:prstGeom prst="rect"/>
            </p:spPr>
          </p:pic>
        </mc:Fallback>
      </mc:AlternateContent>
      <mc:AlternateContent xmlns:mc="http://schemas.openxmlformats.org/markup-compatibility/2006" xmlns:p14="http://schemas.microsoft.com/office/powerpoint/2010/main">
        <mc:Choice Requires="p14">
          <p:contentPart r:id="rId804" p14:bwMode="auto">
            <p14:nvContentPartPr>
              <p14:cNvPr id="404" name="墨迹 403"/>
              <p14:cNvContentPartPr/>
              <p14:nvPr/>
            </p14:nvContentPartPr>
            <p14:xfrm>
              <a:off x="11249377" y="829051"/>
              <a:ext cx="88900" cy="73317"/>
            </p14:xfrm>
          </p:contentPart>
        </mc:Choice>
        <mc:Fallback xmlns="">
          <p:pic>
            <p:nvPicPr>
              <p:cNvPr id="404" name="墨迹 403"/>
            </p:nvPicPr>
            <p:blipFill>
              <a:blip r:embed="rId805"/>
            </p:blipFill>
            <p:spPr>
              <a:xfrm>
                <a:off x="11249377" y="829051"/>
                <a:ext cx="88900" cy="73317"/>
              </a:xfrm>
              <a:prstGeom prst="rect"/>
            </p:spPr>
          </p:pic>
        </mc:Fallback>
      </mc:AlternateContent>
      <mc:AlternateContent xmlns:mc="http://schemas.openxmlformats.org/markup-compatibility/2006" xmlns:p14="http://schemas.microsoft.com/office/powerpoint/2010/main">
        <mc:Choice Requires="p14">
          <p:contentPart r:id="rId806" p14:bwMode="auto">
            <p14:nvContentPartPr>
              <p14:cNvPr id="405" name="墨迹 404"/>
              <p14:cNvContentPartPr/>
              <p14:nvPr/>
            </p14:nvContentPartPr>
            <p14:xfrm>
              <a:off x="11133667" y="998245"/>
              <a:ext cx="25400" cy="109976"/>
            </p14:xfrm>
          </p:contentPart>
        </mc:Choice>
        <mc:Fallback xmlns="">
          <p:pic>
            <p:nvPicPr>
              <p:cNvPr id="405" name="墨迹 404"/>
            </p:nvPicPr>
            <p:blipFill>
              <a:blip r:embed="rId807"/>
            </p:blipFill>
            <p:spPr>
              <a:xfrm>
                <a:off x="11133667" y="998245"/>
                <a:ext cx="25400" cy="109976"/>
              </a:xfrm>
              <a:prstGeom prst="rect"/>
            </p:spPr>
          </p:pic>
        </mc:Fallback>
      </mc:AlternateContent>
      <mc:AlternateContent xmlns:mc="http://schemas.openxmlformats.org/markup-compatibility/2006" xmlns:p14="http://schemas.microsoft.com/office/powerpoint/2010/main">
        <mc:Choice Requires="p14">
          <p:contentPart r:id="rId808" p14:bwMode="auto">
            <p14:nvContentPartPr>
              <p14:cNvPr id="406" name="墨迹 405"/>
              <p14:cNvContentPartPr/>
              <p14:nvPr/>
            </p14:nvContentPartPr>
            <p14:xfrm>
              <a:off x="11159067" y="970046"/>
              <a:ext cx="270933" cy="112796"/>
            </p14:xfrm>
          </p:contentPart>
        </mc:Choice>
        <mc:Fallback xmlns="">
          <p:pic>
            <p:nvPicPr>
              <p:cNvPr id="406" name="墨迹 405"/>
            </p:nvPicPr>
            <p:blipFill>
              <a:blip r:embed="rId809"/>
            </p:blipFill>
            <p:spPr>
              <a:xfrm>
                <a:off x="11159067" y="970046"/>
                <a:ext cx="270933" cy="112796"/>
              </a:xfrm>
              <a:prstGeom prst="rect"/>
            </p:spPr>
          </p:pic>
        </mc:Fallback>
      </mc:AlternateContent>
      <mc:AlternateContent xmlns:mc="http://schemas.openxmlformats.org/markup-compatibility/2006" xmlns:p14="http://schemas.microsoft.com/office/powerpoint/2010/main">
        <mc:Choice Requires="p14">
          <p:contentPart r:id="rId810" p14:bwMode="auto">
            <p14:nvContentPartPr>
              <p14:cNvPr id="407" name="墨迹 406"/>
              <p14:cNvContentPartPr/>
              <p14:nvPr/>
            </p14:nvContentPartPr>
            <p14:xfrm>
              <a:off x="11225036" y="1060282"/>
              <a:ext cx="88548" cy="70498"/>
            </p14:xfrm>
          </p:contentPart>
        </mc:Choice>
        <mc:Fallback xmlns="">
          <p:pic>
            <p:nvPicPr>
              <p:cNvPr id="407" name="墨迹 406"/>
            </p:nvPicPr>
            <p:blipFill>
              <a:blip r:embed="rId811"/>
            </p:blipFill>
            <p:spPr>
              <a:xfrm>
                <a:off x="11225036" y="1060282"/>
                <a:ext cx="88548" cy="70498"/>
              </a:xfrm>
              <a:prstGeom prst="rect"/>
            </p:spPr>
          </p:pic>
        </mc:Fallback>
      </mc:AlternateContent>
      <mc:AlternateContent xmlns:mc="http://schemas.openxmlformats.org/markup-compatibility/2006" xmlns:p14="http://schemas.microsoft.com/office/powerpoint/2010/main">
        <mc:Choice Requires="p14">
          <p:contentPart r:id="rId812" p14:bwMode="auto">
            <p14:nvContentPartPr>
              <p14:cNvPr id="408" name="墨迹 407"/>
              <p14:cNvContentPartPr/>
              <p14:nvPr/>
            </p14:nvContentPartPr>
            <p14:xfrm>
              <a:off x="11246555" y="1096941"/>
              <a:ext cx="105018" cy="59958"/>
            </p14:xfrm>
          </p:contentPart>
        </mc:Choice>
        <mc:Fallback xmlns="">
          <p:pic>
            <p:nvPicPr>
              <p:cNvPr id="408" name="墨迹 407"/>
            </p:nvPicPr>
            <p:blipFill>
              <a:blip r:embed="rId813"/>
            </p:blipFill>
            <p:spPr>
              <a:xfrm>
                <a:off x="11246555" y="1096941"/>
                <a:ext cx="105018" cy="59958"/>
              </a:xfrm>
              <a:prstGeom prst="rect"/>
            </p:spPr>
          </p:pic>
        </mc:Fallback>
      </mc:AlternateContent>
      <mc:AlternateContent xmlns:mc="http://schemas.openxmlformats.org/markup-compatibility/2006" xmlns:p14="http://schemas.microsoft.com/office/powerpoint/2010/main">
        <mc:Choice Requires="p14">
          <p:contentPart r:id="rId814" p14:bwMode="auto">
            <p14:nvContentPartPr>
              <p14:cNvPr id="409" name="墨迹 408"/>
              <p14:cNvContentPartPr/>
              <p14:nvPr/>
            </p14:nvContentPartPr>
            <p14:xfrm>
              <a:off x="11166651" y="1099761"/>
              <a:ext cx="161749" cy="238634"/>
            </p14:xfrm>
          </p:contentPart>
        </mc:Choice>
        <mc:Fallback xmlns="">
          <p:pic>
            <p:nvPicPr>
              <p:cNvPr id="409" name="墨迹 408"/>
            </p:nvPicPr>
            <p:blipFill>
              <a:blip r:embed="rId815"/>
            </p:blipFill>
            <p:spPr>
              <a:xfrm>
                <a:off x="11166651" y="1099761"/>
                <a:ext cx="161749" cy="238634"/>
              </a:xfrm>
              <a:prstGeom prst="rect"/>
            </p:spPr>
          </p:pic>
        </mc:Fallback>
      </mc:AlternateContent>
      <mc:AlternateContent xmlns:mc="http://schemas.openxmlformats.org/markup-compatibility/2006" xmlns:p14="http://schemas.microsoft.com/office/powerpoint/2010/main">
        <mc:Choice Requires="p14">
          <p:contentPart r:id="rId816" p14:bwMode="auto">
            <p14:nvContentPartPr>
              <p14:cNvPr id="410" name="墨迹 409"/>
              <p14:cNvContentPartPr/>
              <p14:nvPr/>
            </p14:nvContentPartPr>
            <p14:xfrm>
              <a:off x="11192932" y="1185768"/>
              <a:ext cx="197556" cy="150865"/>
            </p14:xfrm>
          </p:contentPart>
        </mc:Choice>
        <mc:Fallback xmlns="">
          <p:pic>
            <p:nvPicPr>
              <p:cNvPr id="410" name="墨迹 409"/>
            </p:nvPicPr>
            <p:blipFill>
              <a:blip r:embed="rId817"/>
            </p:blipFill>
            <p:spPr>
              <a:xfrm>
                <a:off x="11192932" y="1185768"/>
                <a:ext cx="197556" cy="150865"/>
              </a:xfrm>
              <a:prstGeom prst="rect"/>
            </p:spPr>
          </p:pic>
        </mc:Fallback>
      </mc:AlternateContent>
      <mc:AlternateContent xmlns:mc="http://schemas.openxmlformats.org/markup-compatibility/2006" xmlns:p14="http://schemas.microsoft.com/office/powerpoint/2010/main">
        <mc:Choice Requires="p14">
          <p:contentPart r:id="rId818" p14:bwMode="auto">
            <p14:nvContentPartPr>
              <p14:cNvPr id="411" name="墨迹 410"/>
              <p14:cNvContentPartPr/>
              <p14:nvPr/>
            </p14:nvContentPartPr>
            <p14:xfrm>
              <a:off x="11440582" y="884215"/>
              <a:ext cx="126471" cy="277584"/>
            </p14:xfrm>
          </p:contentPart>
        </mc:Choice>
        <mc:Fallback xmlns="">
          <p:pic>
            <p:nvPicPr>
              <p:cNvPr id="411" name="墨迹 410"/>
            </p:nvPicPr>
            <p:blipFill>
              <a:blip r:embed="rId819"/>
            </p:blipFill>
            <p:spPr>
              <a:xfrm>
                <a:off x="11440582" y="884215"/>
                <a:ext cx="126471" cy="277584"/>
              </a:xfrm>
              <a:prstGeom prst="rect"/>
            </p:spPr>
          </p:pic>
        </mc:Fallback>
      </mc:AlternateContent>
      <mc:AlternateContent xmlns:mc="http://schemas.openxmlformats.org/markup-compatibility/2006" xmlns:p14="http://schemas.microsoft.com/office/powerpoint/2010/main">
        <mc:Choice Requires="p14">
          <p:contentPart r:id="rId820" p14:bwMode="auto">
            <p14:nvContentPartPr>
              <p14:cNvPr id="412" name="墨迹 411"/>
              <p14:cNvContentPartPr/>
              <p14:nvPr/>
            </p14:nvContentPartPr>
            <p14:xfrm>
              <a:off x="11415888" y="891088"/>
              <a:ext cx="281517" cy="628838"/>
            </p14:xfrm>
          </p:contentPart>
        </mc:Choice>
        <mc:Fallback xmlns="">
          <p:pic>
            <p:nvPicPr>
              <p:cNvPr id="412" name="墨迹 411"/>
            </p:nvPicPr>
            <p:blipFill>
              <a:blip r:embed="rId821"/>
            </p:blipFill>
            <p:spPr>
              <a:xfrm>
                <a:off x="11415888" y="891088"/>
                <a:ext cx="281517" cy="628838"/>
              </a:xfrm>
              <a:prstGeom prst="rect"/>
            </p:spPr>
          </p:pic>
        </mc:Fallback>
      </mc:AlternateContent>
      <mc:AlternateContent xmlns:mc="http://schemas.openxmlformats.org/markup-compatibility/2006" xmlns:p14="http://schemas.microsoft.com/office/powerpoint/2010/main">
        <mc:Choice Requires="p14">
          <p:contentPart r:id="rId822" p14:bwMode="auto">
            <p14:nvContentPartPr>
              <p14:cNvPr id="413" name="墨迹 412"/>
              <p14:cNvContentPartPr/>
              <p14:nvPr/>
            </p14:nvContentPartPr>
            <p14:xfrm>
              <a:off x="11444111" y="1243576"/>
              <a:ext cx="125589" cy="157914"/>
            </p14:xfrm>
          </p:contentPart>
        </mc:Choice>
        <mc:Fallback xmlns="">
          <p:pic>
            <p:nvPicPr>
              <p:cNvPr id="413" name="墨迹 412"/>
            </p:nvPicPr>
            <p:blipFill>
              <a:blip r:embed="rId823"/>
            </p:blipFill>
            <p:spPr>
              <a:xfrm>
                <a:off x="11444111" y="1243576"/>
                <a:ext cx="125589" cy="157914"/>
              </a:xfrm>
              <a:prstGeom prst="rect"/>
            </p:spPr>
          </p:pic>
        </mc:Fallback>
      </mc:AlternateContent>
      <mc:AlternateContent xmlns:mc="http://schemas.openxmlformats.org/markup-compatibility/2006" xmlns:p14="http://schemas.microsoft.com/office/powerpoint/2010/main">
        <mc:Choice Requires="p14">
          <p:contentPart r:id="rId824" p14:bwMode="auto">
            <p14:nvContentPartPr>
              <p14:cNvPr id="414" name="墨迹 413"/>
              <p14:cNvContentPartPr/>
              <p14:nvPr/>
            </p14:nvContentPartPr>
            <p14:xfrm>
              <a:off x="11576755" y="1302794"/>
              <a:ext cx="104423" cy="67678"/>
            </p14:xfrm>
          </p:contentPart>
        </mc:Choice>
        <mc:Fallback xmlns="">
          <p:pic>
            <p:nvPicPr>
              <p:cNvPr id="414" name="墨迹 413"/>
            </p:nvPicPr>
            <p:blipFill>
              <a:blip r:embed="rId825"/>
            </p:blipFill>
            <p:spPr>
              <a:xfrm>
                <a:off x="11576755" y="1302794"/>
                <a:ext cx="104423" cy="67678"/>
              </a:xfrm>
              <a:prstGeom prst="rect"/>
            </p:spPr>
          </p:pic>
        </mc:Fallback>
      </mc:AlternateContent>
      <mc:AlternateContent xmlns:mc="http://schemas.openxmlformats.org/markup-compatibility/2006" xmlns:p14="http://schemas.microsoft.com/office/powerpoint/2010/main">
        <mc:Choice Requires="p14">
          <p:contentPart r:id="rId826" p14:bwMode="auto">
            <p14:nvContentPartPr>
              <p14:cNvPr id="415" name="墨迹 414"/>
              <p14:cNvContentPartPr/>
              <p14:nvPr/>
            </p14:nvContentPartPr>
            <p14:xfrm>
              <a:off x="11729155" y="1011639"/>
              <a:ext cx="201789" cy="341913"/>
            </p14:xfrm>
          </p:contentPart>
        </mc:Choice>
        <mc:Fallback xmlns="">
          <p:pic>
            <p:nvPicPr>
              <p:cNvPr id="415" name="墨迹 414"/>
            </p:nvPicPr>
            <p:blipFill>
              <a:blip r:embed="rId827"/>
            </p:blipFill>
            <p:spPr>
              <a:xfrm>
                <a:off x="11729155" y="1011639"/>
                <a:ext cx="201789" cy="341913"/>
              </a:xfrm>
              <a:prstGeom prst="rect"/>
            </p:spPr>
          </p:pic>
        </mc:Fallback>
      </mc:AlternateContent>
      <mc:AlternateContent xmlns:mc="http://schemas.openxmlformats.org/markup-compatibility/2006" xmlns:p14="http://schemas.microsoft.com/office/powerpoint/2010/main">
        <mc:Choice Requires="p14">
          <p:contentPart r:id="rId828" p14:bwMode="auto">
            <p14:nvContentPartPr>
              <p14:cNvPr id="416" name="墨迹 415"/>
              <p14:cNvContentPartPr/>
              <p14:nvPr/>
            </p14:nvContentPartPr>
            <p14:xfrm>
              <a:off x="11952817" y="938498"/>
              <a:ext cx="67027" cy="133064"/>
            </p14:xfrm>
          </p:contentPart>
        </mc:Choice>
        <mc:Fallback xmlns="">
          <p:pic>
            <p:nvPicPr>
              <p:cNvPr id="416" name="墨迹 415"/>
            </p:nvPicPr>
            <p:blipFill>
              <a:blip r:embed="rId829"/>
            </p:blipFill>
            <p:spPr>
              <a:xfrm>
                <a:off x="11952817" y="938498"/>
                <a:ext cx="67027" cy="133064"/>
              </a:xfrm>
              <a:prstGeom prst="rect"/>
            </p:spPr>
          </p:pic>
        </mc:Fallback>
      </mc:AlternateContent>
      <mc:AlternateContent xmlns:mc="http://schemas.openxmlformats.org/markup-compatibility/2006" xmlns:p14="http://schemas.microsoft.com/office/powerpoint/2010/main">
        <mc:Choice Requires="p14">
          <p:contentPart r:id="rId830" p14:bwMode="auto">
            <p14:nvContentPartPr>
              <p14:cNvPr id="417" name="墨迹 416"/>
              <p14:cNvContentPartPr/>
              <p14:nvPr/>
            </p14:nvContentPartPr>
            <p14:xfrm>
              <a:off x="12017022" y="986965"/>
              <a:ext cx="117123" cy="33839"/>
            </p14:xfrm>
          </p:contentPart>
        </mc:Choice>
        <mc:Fallback xmlns="">
          <p:pic>
            <p:nvPicPr>
              <p:cNvPr id="417" name="墨迹 416"/>
            </p:nvPicPr>
            <p:blipFill>
              <a:blip r:embed="rId831"/>
            </p:blipFill>
            <p:spPr>
              <a:xfrm>
                <a:off x="12017022" y="986965"/>
                <a:ext cx="117123" cy="33839"/>
              </a:xfrm>
              <a:prstGeom prst="rect"/>
            </p:spPr>
          </p:pic>
        </mc:Fallback>
      </mc:AlternateContent>
      <mc:AlternateContent xmlns:mc="http://schemas.openxmlformats.org/markup-compatibility/2006" xmlns:p14="http://schemas.microsoft.com/office/powerpoint/2010/main">
        <mc:Choice Requires="p14">
          <p:contentPart r:id="rId832" p14:bwMode="auto">
            <p14:nvContentPartPr>
              <p14:cNvPr id="418" name="墨迹 417"/>
              <p14:cNvContentPartPr/>
              <p14:nvPr/>
            </p14:nvContentPartPr>
            <p14:xfrm>
              <a:off x="12080522" y="900253"/>
              <a:ext cx="21167" cy="230527"/>
            </p14:xfrm>
          </p:contentPart>
        </mc:Choice>
        <mc:Fallback xmlns="">
          <p:pic>
            <p:nvPicPr>
              <p:cNvPr id="418" name="墨迹 417"/>
            </p:nvPicPr>
            <p:blipFill>
              <a:blip r:embed="rId833"/>
            </p:blipFill>
            <p:spPr>
              <a:xfrm>
                <a:off x="12080522" y="900253"/>
                <a:ext cx="21167" cy="230527"/>
              </a:xfrm>
              <a:prstGeom prst="rect"/>
            </p:spPr>
          </p:pic>
        </mc:Fallback>
      </mc:AlternateContent>
      <mc:AlternateContent xmlns:mc="http://schemas.openxmlformats.org/markup-compatibility/2006" xmlns:p14="http://schemas.microsoft.com/office/powerpoint/2010/main">
        <mc:Choice Requires="p14">
          <p:contentPart r:id="rId834" p14:bwMode="auto">
            <p14:nvContentPartPr>
              <p14:cNvPr id="419" name="墨迹 418"/>
              <p14:cNvContentPartPr/>
              <p14:nvPr/>
            </p14:nvContentPartPr>
            <p14:xfrm>
              <a:off x="11186582" y="1629902"/>
              <a:ext cx="173568" cy="45119"/>
            </p14:xfrm>
          </p:contentPart>
        </mc:Choice>
        <mc:Fallback xmlns="">
          <p:pic>
            <p:nvPicPr>
              <p:cNvPr id="419" name="墨迹 418"/>
            </p:nvPicPr>
            <p:blipFill>
              <a:blip r:embed="rId835"/>
            </p:blipFill>
            <p:spPr>
              <a:xfrm>
                <a:off x="11186582" y="1629902"/>
                <a:ext cx="173568" cy="45119"/>
              </a:xfrm>
              <a:prstGeom prst="rect"/>
            </p:spPr>
          </p:pic>
        </mc:Fallback>
      </mc:AlternateContent>
      <mc:AlternateContent xmlns:mc="http://schemas.openxmlformats.org/markup-compatibility/2006" xmlns:p14="http://schemas.microsoft.com/office/powerpoint/2010/main">
        <mc:Choice Requires="p14">
          <p:contentPart r:id="rId836" p14:bwMode="auto">
            <p14:nvContentPartPr>
              <p14:cNvPr id="420" name="墨迹 419"/>
              <p14:cNvContentPartPr/>
              <p14:nvPr/>
            </p14:nvContentPartPr>
            <p14:xfrm>
              <a:off x="11185525" y="1663741"/>
              <a:ext cx="117475" cy="156505"/>
            </p14:xfrm>
          </p:contentPart>
        </mc:Choice>
        <mc:Fallback xmlns="">
          <p:pic>
            <p:nvPicPr>
              <p:cNvPr id="420" name="墨迹 419"/>
            </p:nvPicPr>
            <p:blipFill>
              <a:blip r:embed="rId837"/>
            </p:blipFill>
            <p:spPr>
              <a:xfrm>
                <a:off x="11185525" y="1663741"/>
                <a:ext cx="117475" cy="156505"/>
              </a:xfrm>
              <a:prstGeom prst="rect"/>
            </p:spPr>
          </p:pic>
        </mc:Fallback>
      </mc:AlternateContent>
      <mc:AlternateContent xmlns:mc="http://schemas.openxmlformats.org/markup-compatibility/2006" xmlns:p14="http://schemas.microsoft.com/office/powerpoint/2010/main">
        <mc:Choice Requires="p14">
          <p:contentPart r:id="rId838" p14:bwMode="auto">
            <p14:nvContentPartPr>
              <p14:cNvPr id="421" name="墨迹 420"/>
              <p14:cNvContentPartPr/>
              <p14:nvPr/>
            </p14:nvContentPartPr>
            <p14:xfrm>
              <a:off x="11280422" y="1532263"/>
              <a:ext cx="124178" cy="410648"/>
            </p14:xfrm>
          </p:contentPart>
        </mc:Choice>
        <mc:Fallback xmlns="">
          <p:pic>
            <p:nvPicPr>
              <p:cNvPr id="421" name="墨迹 420"/>
            </p:nvPicPr>
            <p:blipFill>
              <a:blip r:embed="rId839"/>
            </p:blipFill>
            <p:spPr>
              <a:xfrm>
                <a:off x="11280422" y="1532263"/>
                <a:ext cx="124178" cy="410648"/>
              </a:xfrm>
              <a:prstGeom prst="rect"/>
            </p:spPr>
          </p:pic>
        </mc:Fallback>
      </mc:AlternateContent>
      <mc:AlternateContent xmlns:mc="http://schemas.openxmlformats.org/markup-compatibility/2006" xmlns:p14="http://schemas.microsoft.com/office/powerpoint/2010/main">
        <mc:Choice Requires="p14">
          <p:contentPart r:id="rId840" p14:bwMode="auto">
            <p14:nvContentPartPr>
              <p14:cNvPr id="422" name="墨迹 421"/>
              <p14:cNvContentPartPr/>
              <p14:nvPr/>
            </p14:nvContentPartPr>
            <p14:xfrm>
              <a:off x="11269132" y="1684186"/>
              <a:ext cx="143933" cy="185408"/>
            </p14:xfrm>
          </p:contentPart>
        </mc:Choice>
        <mc:Fallback xmlns="">
          <p:pic>
            <p:nvPicPr>
              <p:cNvPr id="422" name="墨迹 421"/>
            </p:nvPicPr>
            <p:blipFill>
              <a:blip r:embed="rId841"/>
            </p:blipFill>
            <p:spPr>
              <a:xfrm>
                <a:off x="11269132" y="1684186"/>
                <a:ext cx="143933" cy="185408"/>
              </a:xfrm>
              <a:prstGeom prst="rect"/>
            </p:spPr>
          </p:pic>
        </mc:Fallback>
      </mc:AlternateContent>
      <mc:AlternateContent xmlns:mc="http://schemas.openxmlformats.org/markup-compatibility/2006" xmlns:p14="http://schemas.microsoft.com/office/powerpoint/2010/main">
        <mc:Choice Requires="p14">
          <p:contentPart r:id="rId842" p14:bwMode="auto">
            <p14:nvContentPartPr>
              <p14:cNvPr id="423" name="墨迹 422"/>
              <p14:cNvContentPartPr/>
              <p14:nvPr/>
            </p14:nvContentPartPr>
            <p14:xfrm>
              <a:off x="11350977" y="1513934"/>
              <a:ext cx="73377" cy="84950"/>
            </p14:xfrm>
          </p:contentPart>
        </mc:Choice>
        <mc:Fallback xmlns="">
          <p:pic>
            <p:nvPicPr>
              <p:cNvPr id="423" name="墨迹 422"/>
            </p:nvPicPr>
            <p:blipFill>
              <a:blip r:embed="rId843"/>
            </p:blipFill>
            <p:spPr>
              <a:xfrm>
                <a:off x="11350977" y="1513934"/>
                <a:ext cx="73377" cy="84950"/>
              </a:xfrm>
              <a:prstGeom prst="rect"/>
            </p:spPr>
          </p:pic>
        </mc:Fallback>
      </mc:AlternateContent>
      <mc:AlternateContent xmlns:mc="http://schemas.openxmlformats.org/markup-compatibility/2006" xmlns:p14="http://schemas.microsoft.com/office/powerpoint/2010/main">
        <mc:Choice Requires="p14">
          <p:contentPart r:id="rId844" p14:bwMode="auto">
            <p14:nvContentPartPr>
              <p14:cNvPr id="424" name="墨迹 423"/>
              <p14:cNvContentPartPr/>
              <p14:nvPr/>
            </p14:nvContentPartPr>
            <p14:xfrm>
              <a:off x="11503377" y="1479566"/>
              <a:ext cx="372533" cy="339622"/>
            </p14:xfrm>
          </p:contentPart>
        </mc:Choice>
        <mc:Fallback xmlns="">
          <p:pic>
            <p:nvPicPr>
              <p:cNvPr id="424" name="墨迹 423"/>
            </p:nvPicPr>
            <p:blipFill>
              <a:blip r:embed="rId845"/>
            </p:blipFill>
            <p:spPr>
              <a:xfrm>
                <a:off x="11503377" y="1479566"/>
                <a:ext cx="372533" cy="339622"/>
              </a:xfrm>
              <a:prstGeom prst="rect"/>
            </p:spPr>
          </p:pic>
        </mc:Fallback>
      </mc:AlternateContent>
      <mc:AlternateContent xmlns:mc="http://schemas.openxmlformats.org/markup-compatibility/2006" xmlns:p14="http://schemas.microsoft.com/office/powerpoint/2010/main">
        <mc:Choice Requires="p14">
          <p:contentPart r:id="rId846" p14:bwMode="auto">
            <p14:nvContentPartPr>
              <p14:cNvPr id="425" name="墨迹 424"/>
              <p14:cNvContentPartPr/>
              <p14:nvPr/>
            </p14:nvContentPartPr>
            <p14:xfrm>
              <a:off x="11785600" y="1466348"/>
              <a:ext cx="225777" cy="318649"/>
            </p14:xfrm>
          </p:contentPart>
        </mc:Choice>
        <mc:Fallback xmlns="">
          <p:pic>
            <p:nvPicPr>
              <p:cNvPr id="425" name="墨迹 424"/>
            </p:nvPicPr>
            <p:blipFill>
              <a:blip r:embed="rId847"/>
            </p:blipFill>
            <p:spPr>
              <a:xfrm>
                <a:off x="11785600" y="1466348"/>
                <a:ext cx="225777" cy="318649"/>
              </a:xfrm>
              <a:prstGeom prst="rect"/>
            </p:spPr>
          </p:pic>
        </mc:Fallback>
      </mc:AlternateContent>
      <mc:AlternateContent xmlns:mc="http://schemas.openxmlformats.org/markup-compatibility/2006" xmlns:p14="http://schemas.microsoft.com/office/powerpoint/2010/main">
        <mc:Choice Requires="p14">
          <p:contentPart r:id="rId848" p14:bwMode="auto">
            <p14:nvContentPartPr>
              <p14:cNvPr id="426" name="墨迹 425"/>
              <p14:cNvContentPartPr/>
              <p14:nvPr/>
            </p14:nvContentPartPr>
            <p14:xfrm>
              <a:off x="11277600" y="1979570"/>
              <a:ext cx="220132" cy="257492"/>
            </p14:xfrm>
          </p:contentPart>
        </mc:Choice>
        <mc:Fallback xmlns="">
          <p:pic>
            <p:nvPicPr>
              <p:cNvPr id="426" name="墨迹 425"/>
            </p:nvPicPr>
            <p:blipFill>
              <a:blip r:embed="rId849"/>
            </p:blipFill>
            <p:spPr>
              <a:xfrm>
                <a:off x="11277600" y="1979570"/>
                <a:ext cx="220132" cy="257492"/>
              </a:xfrm>
              <a:prstGeom prst="rect"/>
            </p:spPr>
          </p:pic>
        </mc:Fallback>
      </mc:AlternateContent>
      <mc:AlternateContent xmlns:mc="http://schemas.openxmlformats.org/markup-compatibility/2006" xmlns:p14="http://schemas.microsoft.com/office/powerpoint/2010/main">
        <mc:Choice Requires="p14">
          <p:contentPart r:id="rId850" p14:bwMode="auto">
            <p14:nvContentPartPr>
              <p14:cNvPr id="427" name="墨迹 426"/>
              <p14:cNvContentPartPr/>
              <p14:nvPr/>
            </p14:nvContentPartPr>
            <p14:xfrm>
              <a:off x="11509022" y="1953486"/>
              <a:ext cx="93133" cy="76842"/>
            </p14:xfrm>
          </p:contentPart>
        </mc:Choice>
        <mc:Fallback xmlns="">
          <p:pic>
            <p:nvPicPr>
              <p:cNvPr id="427" name="墨迹 426"/>
            </p:nvPicPr>
            <p:blipFill>
              <a:blip r:embed="rId851"/>
            </p:blipFill>
            <p:spPr>
              <a:xfrm>
                <a:off x="11509022" y="1953486"/>
                <a:ext cx="93133" cy="76842"/>
              </a:xfrm>
              <a:prstGeom prst="rect"/>
            </p:spPr>
          </p:pic>
        </mc:Fallback>
      </mc:AlternateContent>
      <mc:AlternateContent xmlns:mc="http://schemas.openxmlformats.org/markup-compatibility/2006" xmlns:p14="http://schemas.microsoft.com/office/powerpoint/2010/main">
        <mc:Choice Requires="p14">
          <p:contentPart r:id="rId852" p14:bwMode="auto">
            <p14:nvContentPartPr>
              <p14:cNvPr id="428" name="墨迹 427"/>
              <p14:cNvContentPartPr/>
              <p14:nvPr/>
            </p14:nvContentPartPr>
            <p14:xfrm>
              <a:off x="11571111" y="1973930"/>
              <a:ext cx="98777" cy="22560"/>
            </p14:xfrm>
          </p:contentPart>
        </mc:Choice>
        <mc:Fallback xmlns="">
          <p:pic>
            <p:nvPicPr>
              <p:cNvPr id="428" name="墨迹 427"/>
            </p:nvPicPr>
            <p:blipFill>
              <a:blip r:embed="rId853"/>
            </p:blipFill>
            <p:spPr>
              <a:xfrm>
                <a:off x="11571111" y="1973930"/>
                <a:ext cx="98777" cy="22560"/>
              </a:xfrm>
              <a:prstGeom prst="rect"/>
            </p:spPr>
          </p:pic>
        </mc:Fallback>
      </mc:AlternateContent>
      <mc:AlternateContent xmlns:mc="http://schemas.openxmlformats.org/markup-compatibility/2006" xmlns:p14="http://schemas.microsoft.com/office/powerpoint/2010/main">
        <mc:Choice Requires="p14">
          <p:contentPart r:id="rId854" p14:bwMode="auto">
            <p14:nvContentPartPr>
              <p14:cNvPr id="429" name="墨迹 428"/>
              <p14:cNvContentPartPr/>
              <p14:nvPr/>
            </p14:nvContentPartPr>
            <p14:xfrm>
              <a:off x="11616267" y="1923877"/>
              <a:ext cx="5644" cy="126191"/>
            </p14:xfrm>
          </p:contentPart>
        </mc:Choice>
        <mc:Fallback xmlns="">
          <p:pic>
            <p:nvPicPr>
              <p:cNvPr id="429" name="墨迹 428"/>
            </p:nvPicPr>
            <p:blipFill>
              <a:blip r:embed="rId855"/>
            </p:blipFill>
            <p:spPr>
              <a:xfrm>
                <a:off x="11616267" y="1923877"/>
                <a:ext cx="5644" cy="126191"/>
              </a:xfrm>
              <a:prstGeom prst="rect"/>
            </p:spPr>
          </p:pic>
        </mc:Fallback>
      </mc:AlternateContent>
      <mc:AlternateContent xmlns:mc="http://schemas.openxmlformats.org/markup-compatibility/2006" xmlns:p14="http://schemas.microsoft.com/office/powerpoint/2010/main">
        <mc:Choice Requires="p14">
          <p:contentPart r:id="rId856" p14:bwMode="auto">
            <p14:nvContentPartPr>
              <p14:cNvPr id="430" name="墨迹 429"/>
              <p14:cNvContentPartPr/>
              <p14:nvPr/>
            </p14:nvContentPartPr>
            <p14:xfrm>
              <a:off x="11723511" y="1945026"/>
              <a:ext cx="33867" cy="76843"/>
            </p14:xfrm>
          </p:contentPart>
        </mc:Choice>
        <mc:Fallback xmlns="">
          <p:pic>
            <p:nvPicPr>
              <p:cNvPr id="430" name="墨迹 429"/>
            </p:nvPicPr>
            <p:blipFill>
              <a:blip r:embed="rId857"/>
            </p:blipFill>
            <p:spPr>
              <a:xfrm>
                <a:off x="11723511" y="1945026"/>
                <a:ext cx="33867" cy="76843"/>
              </a:xfrm>
              <a:prstGeom prst="rect"/>
            </p:spPr>
          </p:pic>
        </mc:Fallback>
      </mc:AlternateContent>
      <mc:AlternateContent xmlns:mc="http://schemas.openxmlformats.org/markup-compatibility/2006" xmlns:p14="http://schemas.microsoft.com/office/powerpoint/2010/main">
        <mc:Choice Requires="p14">
          <p:contentPart r:id="rId858" p14:bwMode="auto">
            <p14:nvContentPartPr>
              <p14:cNvPr id="431" name="墨迹 430"/>
              <p14:cNvContentPartPr/>
              <p14:nvPr/>
            </p14:nvContentPartPr>
            <p14:xfrm>
              <a:off x="11672711" y="2041608"/>
              <a:ext cx="43744" cy="25379"/>
            </p14:xfrm>
          </p:contentPart>
        </mc:Choice>
        <mc:Fallback xmlns="">
          <p:pic>
            <p:nvPicPr>
              <p:cNvPr id="431" name="墨迹 430"/>
            </p:nvPicPr>
            <p:blipFill>
              <a:blip r:embed="rId859"/>
            </p:blipFill>
            <p:spPr>
              <a:xfrm>
                <a:off x="11672711" y="2041608"/>
                <a:ext cx="43744" cy="25379"/>
              </a:xfrm>
              <a:prstGeom prst="rect"/>
            </p:spPr>
          </p:pic>
        </mc:Fallback>
      </mc:AlternateContent>
      <mc:AlternateContent xmlns:mc="http://schemas.openxmlformats.org/markup-compatibility/2006" xmlns:p14="http://schemas.microsoft.com/office/powerpoint/2010/main">
        <mc:Choice Requires="p14">
          <p:contentPart r:id="rId860" p14:bwMode="auto">
            <p14:nvContentPartPr>
              <p14:cNvPr id="432" name="墨迹 431"/>
              <p14:cNvContentPartPr/>
              <p14:nvPr/>
            </p14:nvContentPartPr>
            <p14:xfrm>
              <a:off x="11616972" y="2100826"/>
              <a:ext cx="205317" cy="23440"/>
            </p14:xfrm>
          </p:contentPart>
        </mc:Choice>
        <mc:Fallback xmlns="">
          <p:pic>
            <p:nvPicPr>
              <p:cNvPr id="432" name="墨迹 431"/>
            </p:nvPicPr>
            <p:blipFill>
              <a:blip r:embed="rId861"/>
            </p:blipFill>
            <p:spPr>
              <a:xfrm>
                <a:off x="11616972" y="2100826"/>
                <a:ext cx="205317" cy="23440"/>
              </a:xfrm>
              <a:prstGeom prst="rect"/>
            </p:spPr>
          </p:pic>
        </mc:Fallback>
      </mc:AlternateContent>
      <mc:AlternateContent xmlns:mc="http://schemas.openxmlformats.org/markup-compatibility/2006" xmlns:p14="http://schemas.microsoft.com/office/powerpoint/2010/main">
        <mc:Choice Requires="p14">
          <p:contentPart r:id="rId862" p14:bwMode="auto">
            <p14:nvContentPartPr>
              <p14:cNvPr id="433" name="墨迹 432"/>
              <p14:cNvContentPartPr/>
              <p14:nvPr/>
            </p14:nvContentPartPr>
            <p14:xfrm>
              <a:off x="11858977" y="1925816"/>
              <a:ext cx="183444" cy="226121"/>
            </p14:xfrm>
          </p:contentPart>
        </mc:Choice>
        <mc:Fallback xmlns="">
          <p:pic>
            <p:nvPicPr>
              <p:cNvPr id="433" name="墨迹 432"/>
            </p:nvPicPr>
            <p:blipFill>
              <a:blip r:embed="rId863"/>
            </p:blipFill>
            <p:spPr>
              <a:xfrm>
                <a:off x="11858977" y="1925816"/>
                <a:ext cx="183444" cy="226121"/>
              </a:xfrm>
              <a:prstGeom prst="rect"/>
            </p:spPr>
          </p:pic>
        </mc:Fallback>
      </mc:AlternateContent>
      <mc:AlternateContent xmlns:mc="http://schemas.openxmlformats.org/markup-compatibility/2006" xmlns:p14="http://schemas.microsoft.com/office/powerpoint/2010/main">
        <mc:Choice Requires="p14">
          <p:contentPart r:id="rId864" p14:bwMode="auto">
            <p14:nvContentPartPr>
              <p14:cNvPr id="434" name="墨迹 433"/>
              <p14:cNvContentPartPr/>
              <p14:nvPr/>
            </p14:nvContentPartPr>
            <p14:xfrm>
              <a:off x="11176000" y="2318135"/>
              <a:ext cx="222955" cy="504586"/>
            </p14:xfrm>
          </p:contentPart>
        </mc:Choice>
        <mc:Fallback xmlns="">
          <p:pic>
            <p:nvPicPr>
              <p:cNvPr id="434" name="墨迹 433"/>
            </p:nvPicPr>
            <p:blipFill>
              <a:blip r:embed="rId865"/>
            </p:blipFill>
            <p:spPr>
              <a:xfrm>
                <a:off x="11176000" y="2318135"/>
                <a:ext cx="222955" cy="504586"/>
              </a:xfrm>
              <a:prstGeom prst="rect"/>
            </p:spPr>
          </p:pic>
        </mc:Fallback>
      </mc:AlternateContent>
      <mc:AlternateContent xmlns:mc="http://schemas.openxmlformats.org/markup-compatibility/2006" xmlns:p14="http://schemas.microsoft.com/office/powerpoint/2010/main">
        <mc:Choice Requires="p14">
          <p:contentPart r:id="rId866" p14:bwMode="auto">
            <p14:nvContentPartPr>
              <p14:cNvPr id="435" name="墨迹 434"/>
              <p14:cNvContentPartPr/>
              <p14:nvPr/>
            </p14:nvContentPartPr>
            <p14:xfrm>
              <a:off x="11181644" y="2495612"/>
              <a:ext cx="214488" cy="104336"/>
            </p14:xfrm>
          </p:contentPart>
        </mc:Choice>
        <mc:Fallback xmlns="">
          <p:pic>
            <p:nvPicPr>
              <p:cNvPr id="435" name="墨迹 434"/>
            </p:nvPicPr>
            <p:blipFill>
              <a:blip r:embed="rId867"/>
            </p:blipFill>
            <p:spPr>
              <a:xfrm>
                <a:off x="11181644" y="2495612"/>
                <a:ext cx="214488" cy="104336"/>
              </a:xfrm>
              <a:prstGeom prst="rect"/>
            </p:spPr>
          </p:pic>
        </mc:Fallback>
      </mc:AlternateContent>
      <mc:AlternateContent xmlns:mc="http://schemas.openxmlformats.org/markup-compatibility/2006" xmlns:p14="http://schemas.microsoft.com/office/powerpoint/2010/main">
        <mc:Choice Requires="p14">
          <p:contentPart r:id="rId868" p14:bwMode="auto">
            <p14:nvContentPartPr>
              <p14:cNvPr id="436" name="墨迹 435"/>
              <p14:cNvContentPartPr/>
              <p14:nvPr/>
            </p14:nvContentPartPr>
            <p14:xfrm>
              <a:off x="11255022" y="2455429"/>
              <a:ext cx="197556" cy="246036"/>
            </p14:xfrm>
          </p:contentPart>
        </mc:Choice>
        <mc:Fallback xmlns="">
          <p:pic>
            <p:nvPicPr>
              <p:cNvPr id="436" name="墨迹 435"/>
            </p:nvPicPr>
            <p:blipFill>
              <a:blip r:embed="rId869"/>
            </p:blipFill>
            <p:spPr>
              <a:xfrm>
                <a:off x="11255022" y="2455429"/>
                <a:ext cx="197556" cy="246036"/>
              </a:xfrm>
              <a:prstGeom prst="rect"/>
            </p:spPr>
          </p:pic>
        </mc:Fallback>
      </mc:AlternateContent>
      <mc:AlternateContent xmlns:mc="http://schemas.openxmlformats.org/markup-compatibility/2006" xmlns:p14="http://schemas.microsoft.com/office/powerpoint/2010/main">
        <mc:Choice Requires="p14">
          <p:contentPart r:id="rId870" p14:bwMode="auto">
            <p14:nvContentPartPr>
              <p14:cNvPr id="437" name="墨迹 436"/>
              <p14:cNvContentPartPr/>
              <p14:nvPr/>
            </p14:nvContentPartPr>
            <p14:xfrm>
              <a:off x="11503377" y="2351092"/>
              <a:ext cx="70908" cy="102222"/>
            </p14:xfrm>
          </p:contentPart>
        </mc:Choice>
        <mc:Fallback xmlns="">
          <p:pic>
            <p:nvPicPr>
              <p:cNvPr id="437" name="墨迹 436"/>
            </p:nvPicPr>
            <p:blipFill>
              <a:blip r:embed="rId871"/>
            </p:blipFill>
            <p:spPr>
              <a:xfrm>
                <a:off x="11503377" y="2351092"/>
                <a:ext cx="70908" cy="102222"/>
              </a:xfrm>
              <a:prstGeom prst="rect"/>
            </p:spPr>
          </p:pic>
        </mc:Fallback>
      </mc:AlternateContent>
      <mc:AlternateContent xmlns:mc="http://schemas.openxmlformats.org/markup-compatibility/2006" xmlns:p14="http://schemas.microsoft.com/office/powerpoint/2010/main">
        <mc:Choice Requires="p14">
          <p:contentPart r:id="rId872" p14:bwMode="auto">
            <p14:nvContentPartPr>
              <p14:cNvPr id="438" name="墨迹 437"/>
              <p14:cNvContentPartPr/>
              <p14:nvPr/>
            </p14:nvContentPartPr>
            <p14:xfrm>
              <a:off x="11418711" y="2419475"/>
              <a:ext cx="176389" cy="425805"/>
            </p14:xfrm>
          </p:contentPart>
        </mc:Choice>
        <mc:Fallback xmlns="">
          <p:pic>
            <p:nvPicPr>
              <p:cNvPr id="438" name="墨迹 437"/>
            </p:nvPicPr>
            <p:blipFill>
              <a:blip r:embed="rId873"/>
            </p:blipFill>
            <p:spPr>
              <a:xfrm>
                <a:off x="11418711" y="2419475"/>
                <a:ext cx="176389" cy="425805"/>
              </a:xfrm>
              <a:prstGeom prst="rect"/>
            </p:spPr>
          </p:pic>
        </mc:Fallback>
      </mc:AlternateContent>
      <mc:AlternateContent xmlns:mc="http://schemas.openxmlformats.org/markup-compatibility/2006" xmlns:p14="http://schemas.microsoft.com/office/powerpoint/2010/main">
        <mc:Choice Requires="p14">
          <p:contentPart r:id="rId874" p14:bwMode="auto">
            <p14:nvContentPartPr>
              <p14:cNvPr id="439" name="墨迹 438"/>
              <p14:cNvContentPartPr/>
              <p14:nvPr/>
            </p14:nvContentPartPr>
            <p14:xfrm>
              <a:off x="11398250" y="2503367"/>
              <a:ext cx="297038" cy="136060"/>
            </p14:xfrm>
          </p:contentPart>
        </mc:Choice>
        <mc:Fallback xmlns="">
          <p:pic>
            <p:nvPicPr>
              <p:cNvPr id="439" name="墨迹 438"/>
            </p:nvPicPr>
            <p:blipFill>
              <a:blip r:embed="rId875"/>
            </p:blipFill>
            <p:spPr>
              <a:xfrm>
                <a:off x="11398250" y="2503367"/>
                <a:ext cx="297038" cy="136060"/>
              </a:xfrm>
              <a:prstGeom prst="rect"/>
            </p:spPr>
          </p:pic>
        </mc:Fallback>
      </mc:AlternateContent>
      <mc:AlternateContent xmlns:mc="http://schemas.openxmlformats.org/markup-compatibility/2006" xmlns:p14="http://schemas.microsoft.com/office/powerpoint/2010/main">
        <mc:Choice Requires="p14">
          <p:contentPart r:id="rId876" p14:bwMode="auto">
            <p14:nvContentPartPr>
              <p14:cNvPr id="440" name="墨迹 439"/>
              <p14:cNvContentPartPr/>
              <p14:nvPr/>
            </p14:nvContentPartPr>
            <p14:xfrm>
              <a:off x="11176000" y="2853740"/>
              <a:ext cx="87488" cy="184175"/>
            </p14:xfrm>
          </p:contentPart>
        </mc:Choice>
        <mc:Fallback xmlns="">
          <p:pic>
            <p:nvPicPr>
              <p:cNvPr id="440" name="墨迹 439"/>
            </p:nvPicPr>
            <p:blipFill>
              <a:blip r:embed="rId877"/>
            </p:blipFill>
            <p:spPr>
              <a:xfrm>
                <a:off x="11176000" y="2853740"/>
                <a:ext cx="87488" cy="184175"/>
              </a:xfrm>
              <a:prstGeom prst="rect"/>
            </p:spPr>
          </p:pic>
        </mc:Fallback>
      </mc:AlternateContent>
      <mc:AlternateContent xmlns:mc="http://schemas.openxmlformats.org/markup-compatibility/2006" xmlns:p14="http://schemas.microsoft.com/office/powerpoint/2010/main">
        <mc:Choice Requires="p14">
          <p:contentPart r:id="rId878" p14:bwMode="auto">
            <p14:nvContentPartPr>
              <p14:cNvPr id="441" name="墨迹 440"/>
              <p14:cNvContentPartPr/>
              <p14:nvPr/>
            </p14:nvContentPartPr>
            <p14:xfrm>
              <a:off x="11135782" y="2842460"/>
              <a:ext cx="258411" cy="378572"/>
            </p14:xfrm>
          </p:contentPart>
        </mc:Choice>
        <mc:Fallback xmlns="">
          <p:pic>
            <p:nvPicPr>
              <p:cNvPr id="441" name="墨迹 440"/>
            </p:nvPicPr>
            <p:blipFill>
              <a:blip r:embed="rId879"/>
            </p:blipFill>
            <p:spPr>
              <a:xfrm>
                <a:off x="11135782" y="2842460"/>
                <a:ext cx="258411" cy="378572"/>
              </a:xfrm>
              <a:prstGeom prst="rect"/>
            </p:spPr>
          </p:pic>
        </mc:Fallback>
      </mc:AlternateContent>
      <mc:AlternateContent xmlns:mc="http://schemas.openxmlformats.org/markup-compatibility/2006" xmlns:p14="http://schemas.microsoft.com/office/powerpoint/2010/main">
        <mc:Choice Requires="p14">
          <p:contentPart r:id="rId880" p14:bwMode="auto">
            <p14:nvContentPartPr>
              <p14:cNvPr id="442" name="墨迹 441"/>
              <p14:cNvContentPartPr/>
              <p14:nvPr/>
            </p14:nvContentPartPr>
            <p14:xfrm>
              <a:off x="11283244" y="2876299"/>
              <a:ext cx="158044" cy="338388"/>
            </p14:xfrm>
          </p:contentPart>
        </mc:Choice>
        <mc:Fallback xmlns="">
          <p:pic>
            <p:nvPicPr>
              <p:cNvPr id="442" name="墨迹 441"/>
            </p:nvPicPr>
            <p:blipFill>
              <a:blip r:embed="rId881"/>
            </p:blipFill>
            <p:spPr>
              <a:xfrm>
                <a:off x="11283244" y="2876299"/>
                <a:ext cx="158044" cy="338388"/>
              </a:xfrm>
              <a:prstGeom prst="rect"/>
            </p:spPr>
          </p:pic>
        </mc:Fallback>
      </mc:AlternateContent>
      <mc:AlternateContent xmlns:mc="http://schemas.openxmlformats.org/markup-compatibility/2006" xmlns:p14="http://schemas.microsoft.com/office/powerpoint/2010/main">
        <mc:Choice Requires="p14">
          <p:contentPart r:id="rId882" p14:bwMode="auto">
            <p14:nvContentPartPr>
              <p14:cNvPr id="443" name="墨迹 442"/>
              <p14:cNvContentPartPr/>
              <p14:nvPr/>
            </p14:nvContentPartPr>
            <p14:xfrm>
              <a:off x="11370732" y="2819901"/>
              <a:ext cx="202143" cy="532961"/>
            </p14:xfrm>
          </p:contentPart>
        </mc:Choice>
        <mc:Fallback xmlns="">
          <p:pic>
            <p:nvPicPr>
              <p:cNvPr id="443" name="墨迹 442"/>
            </p:nvPicPr>
            <p:blipFill>
              <a:blip r:embed="rId883"/>
            </p:blipFill>
            <p:spPr>
              <a:xfrm>
                <a:off x="11370732" y="2819901"/>
                <a:ext cx="202143" cy="532961"/>
              </a:xfrm>
              <a:prstGeom prst="rect"/>
            </p:spPr>
          </p:pic>
        </mc:Fallback>
      </mc:AlternateContent>
      <mc:AlternateContent xmlns:mc="http://schemas.openxmlformats.org/markup-compatibility/2006" xmlns:p14="http://schemas.microsoft.com/office/powerpoint/2010/main">
        <mc:Choice Requires="p14">
          <p:contentPart r:id="rId884" p14:bwMode="auto">
            <p14:nvContentPartPr>
              <p14:cNvPr id="444" name="墨迹 443"/>
              <p14:cNvContentPartPr/>
              <p14:nvPr/>
            </p14:nvContentPartPr>
            <p14:xfrm>
              <a:off x="11350977" y="2940628"/>
              <a:ext cx="257704" cy="191048"/>
            </p14:xfrm>
          </p:contentPart>
        </mc:Choice>
        <mc:Fallback xmlns="">
          <p:pic>
            <p:nvPicPr>
              <p:cNvPr id="444" name="墨迹 443"/>
            </p:nvPicPr>
            <p:blipFill>
              <a:blip r:embed="rId885"/>
            </p:blipFill>
            <p:spPr>
              <a:xfrm>
                <a:off x="11350977" y="2940628"/>
                <a:ext cx="257704" cy="191048"/>
              </a:xfrm>
              <a:prstGeom prst="rect"/>
            </p:spPr>
          </p:pic>
        </mc:Fallback>
      </mc:AlternateContent>
      <mc:AlternateContent xmlns:mc="http://schemas.openxmlformats.org/markup-compatibility/2006" xmlns:p14="http://schemas.microsoft.com/office/powerpoint/2010/main">
        <mc:Choice Requires="p14">
          <p:contentPart r:id="rId886" p14:bwMode="auto">
            <p14:nvContentPartPr>
              <p14:cNvPr id="445" name="墨迹 444"/>
              <p14:cNvContentPartPr/>
              <p14:nvPr/>
            </p14:nvContentPartPr>
            <p14:xfrm>
              <a:off x="11458222" y="3044083"/>
              <a:ext cx="316089" cy="229822"/>
            </p14:xfrm>
          </p:contentPart>
        </mc:Choice>
        <mc:Fallback xmlns="">
          <p:pic>
            <p:nvPicPr>
              <p:cNvPr id="445" name="墨迹 444"/>
            </p:nvPicPr>
            <p:blipFill>
              <a:blip r:embed="rId887"/>
            </p:blipFill>
            <p:spPr>
              <a:xfrm>
                <a:off x="11458222" y="3044083"/>
                <a:ext cx="316089" cy="229822"/>
              </a:xfrm>
              <a:prstGeom prst="rect"/>
            </p:spPr>
          </p:pic>
        </mc:Fallback>
      </mc:AlternateContent>
      <mc:AlternateContent xmlns:mc="http://schemas.openxmlformats.org/markup-compatibility/2006" xmlns:p14="http://schemas.microsoft.com/office/powerpoint/2010/main">
        <mc:Choice Requires="p14">
          <p:contentPart r:id="rId888" p14:bwMode="auto">
            <p14:nvContentPartPr>
              <p14:cNvPr id="446" name="墨迹 445"/>
              <p14:cNvContentPartPr/>
              <p14:nvPr/>
            </p14:nvContentPartPr>
            <p14:xfrm>
              <a:off x="2536295" y="4723158"/>
              <a:ext cx="82727" cy="149631"/>
            </p14:xfrm>
          </p:contentPart>
        </mc:Choice>
        <mc:Fallback xmlns="">
          <p:pic>
            <p:nvPicPr>
              <p:cNvPr id="446" name="墨迹 445"/>
            </p:nvPicPr>
            <p:blipFill>
              <a:blip r:embed="rId889"/>
            </p:blipFill>
            <p:spPr>
              <a:xfrm>
                <a:off x="2536295" y="4723158"/>
                <a:ext cx="82727" cy="149631"/>
              </a:xfrm>
              <a:prstGeom prst="rect"/>
            </p:spPr>
          </p:pic>
        </mc:Fallback>
      </mc:AlternateContent>
      <mc:AlternateContent xmlns:mc="http://schemas.openxmlformats.org/markup-compatibility/2006" xmlns:p14="http://schemas.microsoft.com/office/powerpoint/2010/main">
        <mc:Choice Requires="p14">
          <p:contentPart r:id="rId890" p14:bwMode="auto">
            <p14:nvContentPartPr>
              <p14:cNvPr id="447" name="墨迹 446"/>
              <p14:cNvContentPartPr/>
              <p14:nvPr/>
            </p14:nvContentPartPr>
            <p14:xfrm>
              <a:off x="2609850" y="4768100"/>
              <a:ext cx="138994" cy="172367"/>
            </p14:xfrm>
          </p:contentPart>
        </mc:Choice>
        <mc:Fallback xmlns="">
          <p:pic>
            <p:nvPicPr>
              <p:cNvPr id="447" name="墨迹 446"/>
            </p:nvPicPr>
            <p:blipFill>
              <a:blip r:embed="rId891"/>
            </p:blipFill>
            <p:spPr>
              <a:xfrm>
                <a:off x="2609850" y="4768100"/>
                <a:ext cx="138994" cy="172367"/>
              </a:xfrm>
              <a:prstGeom prst="rect"/>
            </p:spPr>
          </p:pic>
        </mc:Fallback>
      </mc:AlternateContent>
      <mc:AlternateContent xmlns:mc="http://schemas.openxmlformats.org/markup-compatibility/2006" xmlns:p14="http://schemas.microsoft.com/office/powerpoint/2010/main">
        <mc:Choice Requires="p14">
          <p:contentPart r:id="rId892" p14:bwMode="auto">
            <p14:nvContentPartPr>
              <p14:cNvPr id="448" name="墨迹 447"/>
              <p14:cNvContentPartPr/>
              <p14:nvPr/>
            </p14:nvContentPartPr>
            <p14:xfrm>
              <a:off x="2754488" y="4782552"/>
              <a:ext cx="90312" cy="245332"/>
            </p14:xfrm>
          </p:contentPart>
        </mc:Choice>
        <mc:Fallback xmlns="">
          <p:pic>
            <p:nvPicPr>
              <p:cNvPr id="448" name="墨迹 447"/>
            </p:nvPicPr>
            <p:blipFill>
              <a:blip r:embed="rId893"/>
            </p:blipFill>
            <p:spPr>
              <a:xfrm>
                <a:off x="2754488" y="4782552"/>
                <a:ext cx="90312" cy="245332"/>
              </a:xfrm>
              <a:prstGeom prst="rect"/>
            </p:spPr>
          </p:pic>
        </mc:Fallback>
      </mc:AlternateContent>
      <mc:AlternateContent xmlns:mc="http://schemas.openxmlformats.org/markup-compatibility/2006" xmlns:p14="http://schemas.microsoft.com/office/powerpoint/2010/main">
        <mc:Choice Requires="p14">
          <p:contentPart r:id="rId894" p14:bwMode="auto">
            <p14:nvContentPartPr>
              <p14:cNvPr id="449" name="墨迹 448"/>
              <p14:cNvContentPartPr/>
              <p14:nvPr/>
            </p14:nvContentPartPr>
            <p14:xfrm>
              <a:off x="3838222" y="4759993"/>
              <a:ext cx="73378" cy="152275"/>
            </p14:xfrm>
          </p:contentPart>
        </mc:Choice>
        <mc:Fallback xmlns="">
          <p:pic>
            <p:nvPicPr>
              <p:cNvPr id="449" name="墨迹 448"/>
            </p:nvPicPr>
            <p:blipFill>
              <a:blip r:embed="rId895"/>
            </p:blipFill>
            <p:spPr>
              <a:xfrm>
                <a:off x="3838222" y="4759993"/>
                <a:ext cx="73378" cy="152275"/>
              </a:xfrm>
              <a:prstGeom prst="rect"/>
            </p:spPr>
          </p:pic>
        </mc:Fallback>
      </mc:AlternateContent>
      <mc:AlternateContent xmlns:mc="http://schemas.openxmlformats.org/markup-compatibility/2006" xmlns:p14="http://schemas.microsoft.com/office/powerpoint/2010/main">
        <mc:Choice Requires="p14">
          <p:contentPart r:id="rId896" p14:bwMode="auto">
            <p14:nvContentPartPr>
              <p14:cNvPr id="450" name="墨迹 449"/>
              <p14:cNvContentPartPr/>
              <p14:nvPr/>
            </p14:nvContentPartPr>
            <p14:xfrm>
              <a:off x="3897488" y="4799472"/>
              <a:ext cx="79023" cy="144519"/>
            </p14:xfrm>
          </p:contentPart>
        </mc:Choice>
        <mc:Fallback xmlns="">
          <p:pic>
            <p:nvPicPr>
              <p:cNvPr id="450" name="墨迹 449"/>
            </p:nvPicPr>
            <p:blipFill>
              <a:blip r:embed="rId897"/>
            </p:blipFill>
            <p:spPr>
              <a:xfrm>
                <a:off x="3897488" y="4799472"/>
                <a:ext cx="79023" cy="144519"/>
              </a:xfrm>
              <a:prstGeom prst="rect"/>
            </p:spPr>
          </p:pic>
        </mc:Fallback>
      </mc:AlternateContent>
      <mc:AlternateContent xmlns:mc="http://schemas.openxmlformats.org/markup-compatibility/2006" xmlns:p14="http://schemas.microsoft.com/office/powerpoint/2010/main">
        <mc:Choice Requires="p14">
          <p:contentPart r:id="rId898" p14:bwMode="auto">
            <p14:nvContentPartPr>
              <p14:cNvPr id="451" name="墨迹 450"/>
              <p14:cNvContentPartPr/>
              <p14:nvPr/>
            </p14:nvContentPartPr>
            <p14:xfrm>
              <a:off x="3939822" y="4767748"/>
              <a:ext cx="118533" cy="265775"/>
            </p14:xfrm>
          </p:contentPart>
        </mc:Choice>
        <mc:Fallback xmlns="">
          <p:pic>
            <p:nvPicPr>
              <p:cNvPr id="451" name="墨迹 450"/>
            </p:nvPicPr>
            <p:blipFill>
              <a:blip r:embed="rId899"/>
            </p:blipFill>
            <p:spPr>
              <a:xfrm>
                <a:off x="3939822" y="4767748"/>
                <a:ext cx="118533" cy="265775"/>
              </a:xfrm>
              <a:prstGeom prst="rect"/>
            </p:spPr>
          </p:pic>
        </mc:Fallback>
      </mc:AlternateContent>
      <mc:AlternateContent xmlns:mc="http://schemas.openxmlformats.org/markup-compatibility/2006" xmlns:p14="http://schemas.microsoft.com/office/powerpoint/2010/main">
        <mc:Choice Requires="p14">
          <p:contentPart r:id="rId900" p14:bwMode="auto">
            <p14:nvContentPartPr>
              <p14:cNvPr id="452" name="墨迹 451"/>
              <p14:cNvContentPartPr/>
              <p14:nvPr/>
            </p14:nvContentPartPr>
            <p14:xfrm>
              <a:off x="4916311" y="4776912"/>
              <a:ext cx="73377" cy="116497"/>
            </p14:xfrm>
          </p:contentPart>
        </mc:Choice>
        <mc:Fallback xmlns="">
          <p:pic>
            <p:nvPicPr>
              <p:cNvPr id="452" name="墨迹 451"/>
            </p:nvPicPr>
            <p:blipFill>
              <a:blip r:embed="rId901"/>
            </p:blipFill>
            <p:spPr>
              <a:xfrm>
                <a:off x="4916311" y="4776912"/>
                <a:ext cx="73377" cy="116497"/>
              </a:xfrm>
              <a:prstGeom prst="rect"/>
            </p:spPr>
          </p:pic>
        </mc:Fallback>
      </mc:AlternateContent>
      <mc:AlternateContent xmlns:mc="http://schemas.openxmlformats.org/markup-compatibility/2006" xmlns:p14="http://schemas.microsoft.com/office/powerpoint/2010/main">
        <mc:Choice Requires="p14">
          <p:contentPart r:id="rId902" p14:bwMode="auto">
            <p14:nvContentPartPr>
              <p14:cNvPr id="453" name="墨迹 452"/>
              <p14:cNvContentPartPr/>
              <p14:nvPr/>
            </p14:nvContentPartPr>
            <p14:xfrm>
              <a:off x="4969933" y="4782552"/>
              <a:ext cx="98778" cy="157915"/>
            </p14:xfrm>
          </p:contentPart>
        </mc:Choice>
        <mc:Fallback xmlns="">
          <p:pic>
            <p:nvPicPr>
              <p:cNvPr id="453" name="墨迹 452"/>
            </p:nvPicPr>
            <p:blipFill>
              <a:blip r:embed="rId903"/>
            </p:blipFill>
            <p:spPr>
              <a:xfrm>
                <a:off x="4969933" y="4782552"/>
                <a:ext cx="98778" cy="157915"/>
              </a:xfrm>
              <a:prstGeom prst="rect"/>
            </p:spPr>
          </p:pic>
        </mc:Fallback>
      </mc:AlternateContent>
      <mc:AlternateContent xmlns:mc="http://schemas.openxmlformats.org/markup-compatibility/2006" xmlns:p14="http://schemas.microsoft.com/office/powerpoint/2010/main">
        <mc:Choice Requires="p14">
          <p:contentPart r:id="rId904" p14:bwMode="auto">
            <p14:nvContentPartPr>
              <p14:cNvPr id="454" name="墨迹 453"/>
              <p14:cNvContentPartPr/>
              <p14:nvPr/>
            </p14:nvContentPartPr>
            <p14:xfrm>
              <a:off x="5051777" y="4744484"/>
              <a:ext cx="90311" cy="224182"/>
            </p14:xfrm>
          </p:contentPart>
        </mc:Choice>
        <mc:Fallback xmlns="">
          <p:pic>
            <p:nvPicPr>
              <p:cNvPr id="454" name="墨迹 453"/>
            </p:nvPicPr>
            <p:blipFill>
              <a:blip r:embed="rId905"/>
            </p:blipFill>
            <p:spPr>
              <a:xfrm>
                <a:off x="5051777" y="4744484"/>
                <a:ext cx="90311" cy="224182"/>
              </a:xfrm>
              <a:prstGeom prst="rect"/>
            </p:spPr>
          </p:pic>
        </mc:Fallback>
      </mc:AlternateContent>
      <mc:AlternateContent xmlns:mc="http://schemas.openxmlformats.org/markup-compatibility/2006" xmlns:p14="http://schemas.microsoft.com/office/powerpoint/2010/main">
        <mc:Choice Requires="p14">
          <p:contentPart r:id="rId906" p14:bwMode="auto">
            <p14:nvContentPartPr>
              <p14:cNvPr id="455" name="墨迹 454"/>
              <p14:cNvContentPartPr/>
              <p14:nvPr/>
            </p14:nvContentPartPr>
            <p14:xfrm>
              <a:off x="5990166" y="4700775"/>
              <a:ext cx="77611" cy="126895"/>
            </p14:xfrm>
          </p:contentPart>
        </mc:Choice>
        <mc:Fallback xmlns="">
          <p:pic>
            <p:nvPicPr>
              <p:cNvPr id="455" name="墨迹 454"/>
            </p:nvPicPr>
            <p:blipFill>
              <a:blip r:embed="rId907"/>
            </p:blipFill>
            <p:spPr>
              <a:xfrm>
                <a:off x="5990166" y="4700775"/>
                <a:ext cx="77611" cy="126895"/>
              </a:xfrm>
              <a:prstGeom prst="rect"/>
            </p:spPr>
          </p:pic>
        </mc:Fallback>
      </mc:AlternateContent>
      <mc:AlternateContent xmlns:mc="http://schemas.openxmlformats.org/markup-compatibility/2006" xmlns:p14="http://schemas.microsoft.com/office/powerpoint/2010/main">
        <mc:Choice Requires="p14">
          <p:contentPart r:id="rId908" p14:bwMode="auto">
            <p14:nvContentPartPr>
              <p14:cNvPr id="456" name="墨迹 455"/>
              <p14:cNvContentPartPr/>
              <p14:nvPr/>
            </p14:nvContentPartPr>
            <p14:xfrm>
              <a:off x="6086651" y="4697955"/>
              <a:ext cx="235126" cy="347553"/>
            </p14:xfrm>
          </p:contentPart>
        </mc:Choice>
        <mc:Fallback xmlns="">
          <p:pic>
            <p:nvPicPr>
              <p:cNvPr id="456" name="墨迹 455"/>
            </p:nvPicPr>
            <p:blipFill>
              <a:blip r:embed="rId909"/>
            </p:blipFill>
            <p:spPr>
              <a:xfrm>
                <a:off x="6086651" y="4697955"/>
                <a:ext cx="235126" cy="347553"/>
              </a:xfrm>
              <a:prstGeom prst="rect"/>
            </p:spPr>
          </p:pic>
        </mc:Fallback>
      </mc:AlternateContent>
      <mc:AlternateContent xmlns:mc="http://schemas.openxmlformats.org/markup-compatibility/2006" xmlns:p14="http://schemas.microsoft.com/office/powerpoint/2010/main">
        <mc:Choice Requires="p14">
          <p:contentPart r:id="rId910" p14:bwMode="auto">
            <p14:nvContentPartPr>
              <p14:cNvPr id="457" name="墨迹 456"/>
              <p14:cNvContentPartPr/>
              <p14:nvPr/>
            </p14:nvContentPartPr>
            <p14:xfrm>
              <a:off x="6417733" y="4628515"/>
              <a:ext cx="174978" cy="340151"/>
            </p14:xfrm>
          </p:contentPart>
        </mc:Choice>
        <mc:Fallback xmlns="">
          <p:pic>
            <p:nvPicPr>
              <p:cNvPr id="457" name="墨迹 456"/>
            </p:nvPicPr>
            <p:blipFill>
              <a:blip r:embed="rId911"/>
            </p:blipFill>
            <p:spPr>
              <a:xfrm>
                <a:off x="6417733" y="4628515"/>
                <a:ext cx="174978" cy="340151"/>
              </a:xfrm>
              <a:prstGeom prst="rect"/>
            </p:spPr>
          </p:pic>
        </mc:Fallback>
      </mc:AlternateContent>
    </p:spTree>
    <p:custDataLst>
      <p:tags r:id="rId912"/>
    </p:custData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332740" y="575310"/>
            <a:ext cx="11440160" cy="4631055"/>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974497" y="3882475"/>
              <a:ext cx="243769" cy="238810"/>
            </p14:xfrm>
          </p:contentPart>
        </mc:Choice>
        <mc:Fallback xmlns="">
          <p:pic>
            <p:nvPicPr>
              <p:cNvPr id="3" name="墨迹 2"/>
            </p:nvPicPr>
            <p:blipFill>
              <a:blip r:embed="rId3"/>
            </p:blipFill>
            <p:spPr>
              <a:xfrm>
                <a:off x="1974497" y="3882475"/>
                <a:ext cx="243769" cy="238810"/>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2122311" y="3972888"/>
              <a:ext cx="39511" cy="395139"/>
            </p14:xfrm>
          </p:contentPart>
        </mc:Choice>
        <mc:Fallback xmlns="">
          <p:pic>
            <p:nvPicPr>
              <p:cNvPr id="4" name="墨迹 3"/>
            </p:nvPicPr>
            <p:blipFill>
              <a:blip r:embed="rId5"/>
            </p:blipFill>
            <p:spPr>
              <a:xfrm>
                <a:off x="2122311" y="3972888"/>
                <a:ext cx="39511" cy="395139"/>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2366433" y="3897103"/>
              <a:ext cx="261055" cy="347729"/>
            </p14:xfrm>
          </p:contentPart>
        </mc:Choice>
        <mc:Fallback xmlns="">
          <p:pic>
            <p:nvPicPr>
              <p:cNvPr id="5" name="墨迹 4"/>
            </p:nvPicPr>
            <p:blipFill>
              <a:blip r:embed="rId7"/>
            </p:blipFill>
            <p:spPr>
              <a:xfrm>
                <a:off x="2366433" y="3897103"/>
                <a:ext cx="261055" cy="347729"/>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2720622" y="3880184"/>
              <a:ext cx="177800" cy="19739"/>
            </p14:xfrm>
          </p:contentPart>
        </mc:Choice>
        <mc:Fallback xmlns="">
          <p:pic>
            <p:nvPicPr>
              <p:cNvPr id="6" name="墨迹 5"/>
            </p:nvPicPr>
            <p:blipFill>
              <a:blip r:embed="rId9"/>
            </p:blipFill>
            <p:spPr>
              <a:xfrm>
                <a:off x="2720622" y="3880184"/>
                <a:ext cx="177800" cy="19739"/>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2733322" y="3933409"/>
              <a:ext cx="15522" cy="409239"/>
            </p14:xfrm>
          </p:contentPart>
        </mc:Choice>
        <mc:Fallback xmlns="">
          <p:pic>
            <p:nvPicPr>
              <p:cNvPr id="7" name="墨迹 6"/>
            </p:nvPicPr>
            <p:blipFill>
              <a:blip r:embed="rId11"/>
            </p:blipFill>
            <p:spPr>
              <a:xfrm>
                <a:off x="2733322" y="3933409"/>
                <a:ext cx="15522" cy="409239"/>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731911" y="4066297"/>
              <a:ext cx="138289" cy="39479"/>
            </p14:xfrm>
          </p:contentPart>
        </mc:Choice>
        <mc:Fallback xmlns="">
          <p:pic>
            <p:nvPicPr>
              <p:cNvPr id="8" name="墨迹 7"/>
            </p:nvPicPr>
            <p:blipFill>
              <a:blip r:embed="rId13"/>
            </p:blipFill>
            <p:spPr>
              <a:xfrm>
                <a:off x="2731911" y="4066297"/>
                <a:ext cx="138289" cy="39479"/>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923822" y="3961961"/>
              <a:ext cx="268640" cy="214665"/>
            </p14:xfrm>
          </p:contentPart>
        </mc:Choice>
        <mc:Fallback xmlns="">
          <p:pic>
            <p:nvPicPr>
              <p:cNvPr id="9" name="墨迹 8"/>
            </p:nvPicPr>
            <p:blipFill>
              <a:blip r:embed="rId15"/>
            </p:blipFill>
            <p:spPr>
              <a:xfrm>
                <a:off x="2923822" y="3961961"/>
                <a:ext cx="268640" cy="214665"/>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3175000" y="4032458"/>
              <a:ext cx="96837" cy="363768"/>
            </p14:xfrm>
          </p:contentPart>
        </mc:Choice>
        <mc:Fallback xmlns="">
          <p:pic>
            <p:nvPicPr>
              <p:cNvPr id="10" name="墨迹 9"/>
            </p:nvPicPr>
            <p:blipFill>
              <a:blip r:embed="rId17"/>
            </p:blipFill>
            <p:spPr>
              <a:xfrm>
                <a:off x="3175000" y="4032458"/>
                <a:ext cx="96837" cy="363768"/>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3341511" y="4094496"/>
              <a:ext cx="225777" cy="45119"/>
            </p14:xfrm>
          </p:contentPart>
        </mc:Choice>
        <mc:Fallback xmlns="">
          <p:pic>
            <p:nvPicPr>
              <p:cNvPr id="11" name="墨迹 10"/>
            </p:nvPicPr>
            <p:blipFill>
              <a:blip r:embed="rId19"/>
            </p:blipFill>
            <p:spPr>
              <a:xfrm>
                <a:off x="3341511" y="4094496"/>
                <a:ext cx="225777" cy="45119"/>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3441700" y="4029110"/>
              <a:ext cx="12700" cy="271239"/>
            </p14:xfrm>
          </p:contentPart>
        </mc:Choice>
        <mc:Fallback xmlns="">
          <p:pic>
            <p:nvPicPr>
              <p:cNvPr id="12" name="墨迹 11"/>
            </p:nvPicPr>
            <p:blipFill>
              <a:blip r:embed="rId21"/>
            </p:blipFill>
            <p:spPr>
              <a:xfrm>
                <a:off x="3441700" y="4029110"/>
                <a:ext cx="12700" cy="271239"/>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3643488" y="4008137"/>
              <a:ext cx="113771" cy="192106"/>
            </p14:xfrm>
          </p:contentPart>
        </mc:Choice>
        <mc:Fallback xmlns="">
          <p:pic>
            <p:nvPicPr>
              <p:cNvPr id="13" name="墨迹 12"/>
            </p:nvPicPr>
            <p:blipFill>
              <a:blip r:embed="rId23"/>
            </p:blipFill>
            <p:spPr>
              <a:xfrm>
                <a:off x="3643488" y="4008137"/>
                <a:ext cx="113771" cy="192106"/>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3742266" y="4124634"/>
              <a:ext cx="152400" cy="114559"/>
            </p14:xfrm>
          </p:contentPart>
        </mc:Choice>
        <mc:Fallback xmlns="">
          <p:pic>
            <p:nvPicPr>
              <p:cNvPr id="14" name="墨迹 13"/>
            </p:nvPicPr>
            <p:blipFill>
              <a:blip r:embed="rId25"/>
            </p:blipFill>
            <p:spPr>
              <a:xfrm>
                <a:off x="3742266" y="4124634"/>
                <a:ext cx="152400" cy="114559"/>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3941233" y="4100136"/>
              <a:ext cx="215900" cy="11280"/>
            </p14:xfrm>
          </p:contentPart>
        </mc:Choice>
        <mc:Fallback xmlns="">
          <p:pic>
            <p:nvPicPr>
              <p:cNvPr id="15" name="墨迹 14"/>
            </p:nvPicPr>
            <p:blipFill>
              <a:blip r:embed="rId27"/>
            </p:blipFill>
            <p:spPr>
              <a:xfrm>
                <a:off x="3941233" y="4100136"/>
                <a:ext cx="215900" cy="11280"/>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4037718" y="3989631"/>
              <a:ext cx="20637" cy="237400"/>
            </p14:xfrm>
          </p:contentPart>
        </mc:Choice>
        <mc:Fallback xmlns="">
          <p:pic>
            <p:nvPicPr>
              <p:cNvPr id="16" name="墨迹 15"/>
            </p:nvPicPr>
            <p:blipFill>
              <a:blip r:embed="rId29"/>
            </p:blipFill>
            <p:spPr>
              <a:xfrm>
                <a:off x="4037718" y="3989631"/>
                <a:ext cx="20637" cy="237400"/>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4237390" y="3959141"/>
              <a:ext cx="224543" cy="203033"/>
            </p14:xfrm>
          </p:contentPart>
        </mc:Choice>
        <mc:Fallback xmlns="">
          <p:pic>
            <p:nvPicPr>
              <p:cNvPr id="17" name="墨迹 16"/>
            </p:nvPicPr>
            <p:blipFill>
              <a:blip r:embed="rId31"/>
            </p:blipFill>
            <p:spPr>
              <a:xfrm>
                <a:off x="4237390" y="3959141"/>
                <a:ext cx="224543" cy="203033"/>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4476044" y="3945041"/>
              <a:ext cx="22578" cy="206558"/>
            </p14:xfrm>
          </p:contentPart>
        </mc:Choice>
        <mc:Fallback xmlns="">
          <p:pic>
            <p:nvPicPr>
              <p:cNvPr id="18" name="墨迹 17"/>
            </p:nvPicPr>
            <p:blipFill>
              <a:blip r:embed="rId33"/>
            </p:blipFill>
            <p:spPr>
              <a:xfrm>
                <a:off x="4476044" y="3945041"/>
                <a:ext cx="22578" cy="206558"/>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4481688" y="3995800"/>
              <a:ext cx="101600" cy="59217"/>
            </p14:xfrm>
          </p:contentPart>
        </mc:Choice>
        <mc:Fallback xmlns="">
          <p:pic>
            <p:nvPicPr>
              <p:cNvPr id="19" name="墨迹 18"/>
            </p:nvPicPr>
            <p:blipFill>
              <a:blip r:embed="rId35"/>
            </p:blipFill>
            <p:spPr>
              <a:xfrm>
                <a:off x="4481688" y="3995800"/>
                <a:ext cx="101600" cy="59217"/>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4549422" y="3844759"/>
              <a:ext cx="39511" cy="500708"/>
            </p14:xfrm>
          </p:contentPart>
        </mc:Choice>
        <mc:Fallback xmlns="">
          <p:pic>
            <p:nvPicPr>
              <p:cNvPr id="20" name="墨迹 19"/>
            </p:nvPicPr>
            <p:blipFill>
              <a:blip r:embed="rId37"/>
            </p:blipFill>
            <p:spPr>
              <a:xfrm>
                <a:off x="4549422" y="3844759"/>
                <a:ext cx="39511" cy="500708"/>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4594577" y="3988750"/>
              <a:ext cx="286456" cy="165845"/>
            </p14:xfrm>
          </p:contentPart>
        </mc:Choice>
        <mc:Fallback xmlns="">
          <p:pic>
            <p:nvPicPr>
              <p:cNvPr id="21" name="墨迹 20"/>
            </p:nvPicPr>
            <p:blipFill>
              <a:blip r:embed="rId39"/>
            </p:blipFill>
            <p:spPr>
              <a:xfrm>
                <a:off x="4594577" y="3988750"/>
                <a:ext cx="286456" cy="165845"/>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4972755" y="3998620"/>
              <a:ext cx="345722" cy="22559"/>
            </p14:xfrm>
          </p:contentPart>
        </mc:Choice>
        <mc:Fallback xmlns="">
          <p:pic>
            <p:nvPicPr>
              <p:cNvPr id="22" name="墨迹 21"/>
            </p:nvPicPr>
            <p:blipFill>
              <a:blip r:embed="rId41"/>
            </p:blipFill>
            <p:spPr>
              <a:xfrm>
                <a:off x="4972755" y="3998620"/>
                <a:ext cx="345722" cy="22559"/>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4941181" y="4102956"/>
              <a:ext cx="381529" cy="25379"/>
            </p14:xfrm>
          </p:contentPart>
        </mc:Choice>
        <mc:Fallback xmlns="">
          <p:pic>
            <p:nvPicPr>
              <p:cNvPr id="23" name="墨迹 22"/>
            </p:nvPicPr>
            <p:blipFill>
              <a:blip r:embed="rId43"/>
            </p:blipFill>
            <p:spPr>
              <a:xfrm>
                <a:off x="4941181" y="4102956"/>
                <a:ext cx="381529" cy="25379"/>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5040488" y="3671511"/>
              <a:ext cx="155928" cy="257140"/>
            </p14:xfrm>
          </p:contentPart>
        </mc:Choice>
        <mc:Fallback xmlns="">
          <p:pic>
            <p:nvPicPr>
              <p:cNvPr id="24" name="墨迹 23"/>
            </p:nvPicPr>
            <p:blipFill>
              <a:blip r:embed="rId45"/>
            </p:blipFill>
            <p:spPr>
              <a:xfrm>
                <a:off x="5040488" y="3671511"/>
                <a:ext cx="155928" cy="257140"/>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5209822" y="3705350"/>
              <a:ext cx="189088" cy="184703"/>
            </p14:xfrm>
          </p:contentPart>
        </mc:Choice>
        <mc:Fallback xmlns="">
          <p:pic>
            <p:nvPicPr>
              <p:cNvPr id="25" name="墨迹 24"/>
            </p:nvPicPr>
            <p:blipFill>
              <a:blip r:embed="rId47"/>
            </p:blipFill>
            <p:spPr>
              <a:xfrm>
                <a:off x="5209822" y="3705350"/>
                <a:ext cx="189088" cy="184703"/>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5420783" y="3900981"/>
              <a:ext cx="170039" cy="187876"/>
            </p14:xfrm>
          </p:contentPart>
        </mc:Choice>
        <mc:Fallback xmlns="">
          <p:pic>
            <p:nvPicPr>
              <p:cNvPr id="26" name="墨迹 25"/>
            </p:nvPicPr>
            <p:blipFill>
              <a:blip r:embed="rId49"/>
            </p:blipFill>
            <p:spPr>
              <a:xfrm>
                <a:off x="5420783" y="3900981"/>
                <a:ext cx="170039" cy="187876"/>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5514622" y="3919662"/>
              <a:ext cx="39511" cy="304550"/>
            </p14:xfrm>
          </p:contentPart>
        </mc:Choice>
        <mc:Fallback xmlns="">
          <p:pic>
            <p:nvPicPr>
              <p:cNvPr id="27" name="墨迹 26"/>
            </p:nvPicPr>
            <p:blipFill>
              <a:blip r:embed="rId51"/>
            </p:blipFill>
            <p:spPr>
              <a:xfrm>
                <a:off x="5514622" y="3919662"/>
                <a:ext cx="39511" cy="304550"/>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5691540" y="3848460"/>
              <a:ext cx="192793" cy="283224"/>
            </p14:xfrm>
          </p:contentPart>
        </mc:Choice>
        <mc:Fallback xmlns="">
          <p:pic>
            <p:nvPicPr>
              <p:cNvPr id="28" name="墨迹 27"/>
            </p:nvPicPr>
            <p:blipFill>
              <a:blip r:embed="rId53"/>
            </p:blipFill>
            <p:spPr>
              <a:xfrm>
                <a:off x="5691540" y="3848460"/>
                <a:ext cx="192793" cy="283224"/>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5977466" y="3925302"/>
              <a:ext cx="138994" cy="219953"/>
            </p14:xfrm>
          </p:contentPart>
        </mc:Choice>
        <mc:Fallback xmlns="">
          <p:pic>
            <p:nvPicPr>
              <p:cNvPr id="29" name="墨迹 28"/>
            </p:nvPicPr>
            <p:blipFill>
              <a:blip r:embed="rId55"/>
            </p:blipFill>
            <p:spPr>
              <a:xfrm>
                <a:off x="5977466" y="3925302"/>
                <a:ext cx="138994" cy="219953"/>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6096000" y="4043738"/>
              <a:ext cx="129822" cy="157914"/>
            </p14:xfrm>
          </p:contentPart>
        </mc:Choice>
        <mc:Fallback xmlns="">
          <p:pic>
            <p:nvPicPr>
              <p:cNvPr id="30" name="墨迹 29"/>
            </p:nvPicPr>
            <p:blipFill>
              <a:blip r:embed="rId57"/>
            </p:blipFill>
            <p:spPr>
              <a:xfrm>
                <a:off x="6096000" y="4043738"/>
                <a:ext cx="129822" cy="157914"/>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6310488" y="3990160"/>
              <a:ext cx="218017" cy="53578"/>
            </p14:xfrm>
          </p:contentPart>
        </mc:Choice>
        <mc:Fallback xmlns="">
          <p:pic>
            <p:nvPicPr>
              <p:cNvPr id="31" name="墨迹 30"/>
            </p:nvPicPr>
            <p:blipFill>
              <a:blip r:embed="rId59"/>
            </p:blipFill>
            <p:spPr>
              <a:xfrm>
                <a:off x="6310488" y="3990160"/>
                <a:ext cx="218017" cy="53578"/>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6403622" y="3897632"/>
              <a:ext cx="59266" cy="323760"/>
            </p14:xfrm>
          </p:contentPart>
        </mc:Choice>
        <mc:Fallback xmlns="">
          <p:pic>
            <p:nvPicPr>
              <p:cNvPr id="32" name="墨迹 31"/>
            </p:nvPicPr>
            <p:blipFill>
              <a:blip r:embed="rId61"/>
            </p:blipFill>
            <p:spPr>
              <a:xfrm>
                <a:off x="6403622" y="3897632"/>
                <a:ext cx="59266" cy="323760"/>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6561666" y="3897103"/>
              <a:ext cx="226660" cy="212374"/>
            </p14:xfrm>
          </p:contentPart>
        </mc:Choice>
        <mc:Fallback xmlns="">
          <p:pic>
            <p:nvPicPr>
              <p:cNvPr id="33" name="墨迹 32"/>
            </p:nvPicPr>
            <p:blipFill>
              <a:blip r:embed="rId63"/>
            </p:blipFill>
            <p:spPr>
              <a:xfrm>
                <a:off x="6561666" y="3897103"/>
                <a:ext cx="226660" cy="212374"/>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6694311" y="3946275"/>
              <a:ext cx="45156" cy="207439"/>
            </p14:xfrm>
          </p:contentPart>
        </mc:Choice>
        <mc:Fallback xmlns="">
          <p:pic>
            <p:nvPicPr>
              <p:cNvPr id="34" name="墨迹 33"/>
            </p:nvPicPr>
            <p:blipFill>
              <a:blip r:embed="rId65"/>
            </p:blipFill>
            <p:spPr>
              <a:xfrm>
                <a:off x="6694311" y="3946275"/>
                <a:ext cx="45156" cy="207439"/>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6852355" y="3930942"/>
              <a:ext cx="39512" cy="211492"/>
            </p14:xfrm>
          </p:contentPart>
        </mc:Choice>
        <mc:Fallback xmlns="">
          <p:pic>
            <p:nvPicPr>
              <p:cNvPr id="35" name="墨迹 34"/>
            </p:nvPicPr>
            <p:blipFill>
              <a:blip r:embed="rId67"/>
            </p:blipFill>
            <p:spPr>
              <a:xfrm>
                <a:off x="6852355" y="3930942"/>
                <a:ext cx="39512" cy="211492"/>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6874933" y="3988750"/>
              <a:ext cx="90311" cy="66267"/>
            </p14:xfrm>
          </p:contentPart>
        </mc:Choice>
        <mc:Fallback xmlns="">
          <p:pic>
            <p:nvPicPr>
              <p:cNvPr id="36" name="墨迹 35"/>
            </p:nvPicPr>
            <p:blipFill>
              <a:blip r:embed="rId69"/>
            </p:blipFill>
            <p:spPr>
              <a:xfrm>
                <a:off x="6874933" y="3988750"/>
                <a:ext cx="90311" cy="66267"/>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6976533" y="3884061"/>
              <a:ext cx="5644" cy="266833"/>
            </p14:xfrm>
          </p:contentPart>
        </mc:Choice>
        <mc:Fallback xmlns="">
          <p:pic>
            <p:nvPicPr>
              <p:cNvPr id="37" name="墨迹 36"/>
            </p:nvPicPr>
            <p:blipFill>
              <a:blip r:embed="rId71"/>
            </p:blipFill>
            <p:spPr>
              <a:xfrm>
                <a:off x="6976533" y="3884061"/>
                <a:ext cx="5644" cy="266833"/>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7066844" y="3786422"/>
              <a:ext cx="122061" cy="51463"/>
            </p14:xfrm>
          </p:contentPart>
        </mc:Choice>
        <mc:Fallback xmlns="">
          <p:pic>
            <p:nvPicPr>
              <p:cNvPr id="38" name="墨迹 37"/>
            </p:nvPicPr>
            <p:blipFill>
              <a:blip r:embed="rId73"/>
            </p:blipFill>
            <p:spPr>
              <a:xfrm>
                <a:off x="7066844" y="3786422"/>
                <a:ext cx="122061" cy="51463"/>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7038622" y="3868904"/>
              <a:ext cx="50800" cy="549881"/>
            </p14:xfrm>
          </p:contentPart>
        </mc:Choice>
        <mc:Fallback xmlns="">
          <p:pic>
            <p:nvPicPr>
              <p:cNvPr id="39" name="墨迹 38"/>
            </p:nvPicPr>
            <p:blipFill>
              <a:blip r:embed="rId75"/>
            </p:blipFill>
            <p:spPr>
              <a:xfrm>
                <a:off x="7038622" y="3868904"/>
                <a:ext cx="50800" cy="549881"/>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7044266" y="3915432"/>
              <a:ext cx="180622" cy="83188"/>
            </p14:xfrm>
          </p:contentPart>
        </mc:Choice>
        <mc:Fallback xmlns="">
          <p:pic>
            <p:nvPicPr>
              <p:cNvPr id="40" name="墨迹 39"/>
            </p:nvPicPr>
            <p:blipFill>
              <a:blip r:embed="rId77"/>
            </p:blipFill>
            <p:spPr>
              <a:xfrm>
                <a:off x="7044266" y="3915432"/>
                <a:ext cx="180622" cy="83188"/>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7224183" y="4004259"/>
              <a:ext cx="212372" cy="33839"/>
            </p14:xfrm>
          </p:contentPart>
        </mc:Choice>
        <mc:Fallback xmlns="">
          <p:pic>
            <p:nvPicPr>
              <p:cNvPr id="41" name="墨迹 40"/>
            </p:nvPicPr>
            <p:blipFill>
              <a:blip r:embed="rId79"/>
            </p:blipFill>
            <p:spPr>
              <a:xfrm>
                <a:off x="7224183" y="4004259"/>
                <a:ext cx="212372" cy="33839"/>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7309555" y="3922482"/>
              <a:ext cx="22578" cy="256611"/>
            </p14:xfrm>
          </p:contentPart>
        </mc:Choice>
        <mc:Fallback xmlns="">
          <p:pic>
            <p:nvPicPr>
              <p:cNvPr id="42" name="墨迹 41"/>
            </p:nvPicPr>
            <p:blipFill>
              <a:blip r:embed="rId81"/>
            </p:blipFill>
            <p:spPr>
              <a:xfrm>
                <a:off x="7309555" y="3922482"/>
                <a:ext cx="22578" cy="256611"/>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7514872" y="3835065"/>
              <a:ext cx="206728" cy="180474"/>
            </p14:xfrm>
          </p:contentPart>
        </mc:Choice>
        <mc:Fallback xmlns="">
          <p:pic>
            <p:nvPicPr>
              <p:cNvPr id="43" name="墨迹 42"/>
            </p:nvPicPr>
            <p:blipFill>
              <a:blip r:embed="rId83"/>
            </p:blipFill>
            <p:spPr>
              <a:xfrm>
                <a:off x="7514872" y="3835065"/>
                <a:ext cx="206728" cy="180474"/>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7631288" y="3877364"/>
              <a:ext cx="39512" cy="304549"/>
            </p14:xfrm>
          </p:contentPart>
        </mc:Choice>
        <mc:Fallback xmlns="">
          <p:pic>
            <p:nvPicPr>
              <p:cNvPr id="44" name="墨迹 43"/>
            </p:nvPicPr>
            <p:blipFill>
              <a:blip r:embed="rId85"/>
            </p:blipFill>
            <p:spPr>
              <a:xfrm>
                <a:off x="7631288" y="3877364"/>
                <a:ext cx="39512" cy="304549"/>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7755466" y="3851985"/>
              <a:ext cx="254000" cy="223653"/>
            </p14:xfrm>
          </p:contentPart>
        </mc:Choice>
        <mc:Fallback xmlns="">
          <p:pic>
            <p:nvPicPr>
              <p:cNvPr id="45" name="墨迹 44"/>
            </p:nvPicPr>
            <p:blipFill>
              <a:blip r:embed="rId87"/>
            </p:blipFill>
            <p:spPr>
              <a:xfrm>
                <a:off x="7755466" y="3851985"/>
                <a:ext cx="254000" cy="223653"/>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8029222" y="3947861"/>
              <a:ext cx="115711" cy="195278"/>
            </p14:xfrm>
          </p:contentPart>
        </mc:Choice>
        <mc:Fallback xmlns="">
          <p:pic>
            <p:nvPicPr>
              <p:cNvPr id="46" name="墨迹 45"/>
            </p:nvPicPr>
            <p:blipFill>
              <a:blip r:embed="rId89"/>
            </p:blipFill>
            <p:spPr>
              <a:xfrm>
                <a:off x="8029222" y="3947861"/>
                <a:ext cx="115711" cy="195278"/>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4436533" y="4626752"/>
              <a:ext cx="211667" cy="210788"/>
            </p14:xfrm>
          </p:contentPart>
        </mc:Choice>
        <mc:Fallback xmlns="">
          <p:pic>
            <p:nvPicPr>
              <p:cNvPr id="47" name="墨迹 46"/>
            </p:nvPicPr>
            <p:blipFill>
              <a:blip r:embed="rId91"/>
            </p:blipFill>
            <p:spPr>
              <a:xfrm>
                <a:off x="4436533" y="4626752"/>
                <a:ext cx="211667" cy="210788"/>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4696177" y="4536339"/>
              <a:ext cx="276578" cy="285692"/>
            </p14:xfrm>
          </p:contentPart>
        </mc:Choice>
        <mc:Fallback xmlns="">
          <p:pic>
            <p:nvPicPr>
              <p:cNvPr id="48" name="墨迹 47"/>
            </p:nvPicPr>
            <p:blipFill>
              <a:blip r:embed="rId93"/>
            </p:blipFill>
            <p:spPr>
              <a:xfrm>
                <a:off x="4696177" y="4536339"/>
                <a:ext cx="276578" cy="285692"/>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5040488" y="4598554"/>
              <a:ext cx="146756" cy="215898"/>
            </p14:xfrm>
          </p:contentPart>
        </mc:Choice>
        <mc:Fallback xmlns="">
          <p:pic>
            <p:nvPicPr>
              <p:cNvPr id="49" name="墨迹 48"/>
            </p:nvPicPr>
            <p:blipFill>
              <a:blip r:embed="rId95"/>
            </p:blipFill>
            <p:spPr>
              <a:xfrm>
                <a:off x="5040488" y="4598554"/>
                <a:ext cx="146756" cy="215898"/>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5178072" y="4706415"/>
              <a:ext cx="116416" cy="136236"/>
            </p14:xfrm>
          </p:contentPart>
        </mc:Choice>
        <mc:Fallback xmlns="">
          <p:pic>
            <p:nvPicPr>
              <p:cNvPr id="50" name="墨迹 49"/>
            </p:nvPicPr>
            <p:blipFill>
              <a:blip r:embed="rId97"/>
            </p:blipFill>
            <p:spPr>
              <a:xfrm>
                <a:off x="5178072" y="4706415"/>
                <a:ext cx="116416" cy="136236"/>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5364338" y="4686676"/>
              <a:ext cx="153106" cy="28199"/>
            </p14:xfrm>
          </p:contentPart>
        </mc:Choice>
        <mc:Fallback xmlns="">
          <p:pic>
            <p:nvPicPr>
              <p:cNvPr id="51" name="墨迹 50"/>
            </p:nvPicPr>
            <p:blipFill>
              <a:blip r:embed="rId99"/>
            </p:blipFill>
            <p:spPr>
              <a:xfrm>
                <a:off x="5364338" y="4686676"/>
                <a:ext cx="153106" cy="28199"/>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5420077" y="4576347"/>
              <a:ext cx="32456" cy="307722"/>
            </p14:xfrm>
          </p:contentPart>
        </mc:Choice>
        <mc:Fallback xmlns="">
          <p:pic>
            <p:nvPicPr>
              <p:cNvPr id="52" name="墨迹 51"/>
            </p:nvPicPr>
            <p:blipFill>
              <a:blip r:embed="rId101"/>
            </p:blipFill>
            <p:spPr>
              <a:xfrm>
                <a:off x="5420077" y="4576347"/>
                <a:ext cx="32456" cy="307722"/>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5743222" y="4557136"/>
              <a:ext cx="23459" cy="219776"/>
            </p14:xfrm>
          </p:contentPart>
        </mc:Choice>
        <mc:Fallback xmlns="">
          <p:pic>
            <p:nvPicPr>
              <p:cNvPr id="53" name="墨迹 52"/>
            </p:nvPicPr>
            <p:blipFill>
              <a:blip r:embed="rId103"/>
            </p:blipFill>
            <p:spPr>
              <a:xfrm>
                <a:off x="5743222" y="4557136"/>
                <a:ext cx="23459" cy="219776"/>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5746044" y="4630277"/>
              <a:ext cx="112888" cy="62038"/>
            </p14:xfrm>
          </p:contentPart>
        </mc:Choice>
        <mc:Fallback xmlns="">
          <p:pic>
            <p:nvPicPr>
              <p:cNvPr id="54" name="墨迹 53"/>
            </p:nvPicPr>
            <p:blipFill>
              <a:blip r:embed="rId105"/>
            </p:blipFill>
            <p:spPr>
              <a:xfrm>
                <a:off x="5746044" y="4630277"/>
                <a:ext cx="112888" cy="62038"/>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5847644" y="4469543"/>
              <a:ext cx="45156" cy="465284"/>
            </p14:xfrm>
          </p:contentPart>
        </mc:Choice>
        <mc:Fallback xmlns="">
          <p:pic>
            <p:nvPicPr>
              <p:cNvPr id="55" name="墨迹 54"/>
            </p:nvPicPr>
            <p:blipFill>
              <a:blip r:embed="rId107"/>
            </p:blipFill>
            <p:spPr>
              <a:xfrm>
                <a:off x="5847644" y="4469543"/>
                <a:ext cx="45156" cy="465284"/>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5887155" y="4570355"/>
              <a:ext cx="319441" cy="244097"/>
            </p14:xfrm>
          </p:contentPart>
        </mc:Choice>
        <mc:Fallback xmlns="">
          <p:pic>
            <p:nvPicPr>
              <p:cNvPr id="56" name="墨迹 55"/>
            </p:nvPicPr>
            <p:blipFill>
              <a:blip r:embed="rId109"/>
            </p:blipFill>
            <p:spPr>
              <a:xfrm>
                <a:off x="5887155" y="4570355"/>
                <a:ext cx="319441" cy="244097"/>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6268155" y="4681036"/>
              <a:ext cx="163689" cy="124075"/>
            </p14:xfrm>
          </p:contentPart>
        </mc:Choice>
        <mc:Fallback xmlns="">
          <p:pic>
            <p:nvPicPr>
              <p:cNvPr id="57" name="墨迹 56"/>
            </p:nvPicPr>
            <p:blipFill>
              <a:blip r:embed="rId111"/>
            </p:blipFill>
            <p:spPr>
              <a:xfrm>
                <a:off x="6268155" y="4681036"/>
                <a:ext cx="163689" cy="124075"/>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6487759" y="4658476"/>
              <a:ext cx="181151" cy="11280"/>
            </p14:xfrm>
          </p:contentPart>
        </mc:Choice>
        <mc:Fallback xmlns="">
          <p:pic>
            <p:nvPicPr>
              <p:cNvPr id="58" name="墨迹 57"/>
            </p:nvPicPr>
            <p:blipFill>
              <a:blip r:embed="rId113"/>
            </p:blipFill>
            <p:spPr>
              <a:xfrm>
                <a:off x="6487759" y="4658476"/>
                <a:ext cx="181151" cy="11280"/>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6564488" y="4545680"/>
              <a:ext cx="50800" cy="307370"/>
            </p14:xfrm>
          </p:contentPart>
        </mc:Choice>
        <mc:Fallback xmlns="">
          <p:pic>
            <p:nvPicPr>
              <p:cNvPr id="59" name="墨迹 58"/>
            </p:nvPicPr>
            <p:blipFill>
              <a:blip r:embed="rId115"/>
            </p:blipFill>
            <p:spPr>
              <a:xfrm>
                <a:off x="6564488" y="4545680"/>
                <a:ext cx="50800" cy="307370"/>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6803496" y="4495098"/>
              <a:ext cx="146579" cy="307722"/>
            </p14:xfrm>
          </p:contentPart>
        </mc:Choice>
        <mc:Fallback xmlns="">
          <p:pic>
            <p:nvPicPr>
              <p:cNvPr id="60" name="墨迹 59"/>
            </p:nvPicPr>
            <p:blipFill>
              <a:blip r:embed="rId117"/>
            </p:blipFill>
            <p:spPr>
              <a:xfrm>
                <a:off x="6803496" y="4495098"/>
                <a:ext cx="146579" cy="307722"/>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7010400" y="4555550"/>
              <a:ext cx="16933" cy="176244"/>
            </p14:xfrm>
          </p:contentPart>
        </mc:Choice>
        <mc:Fallback xmlns="">
          <p:pic>
            <p:nvPicPr>
              <p:cNvPr id="61" name="墨迹 60"/>
            </p:nvPicPr>
            <p:blipFill>
              <a:blip r:embed="rId119"/>
            </p:blipFill>
            <p:spPr>
              <a:xfrm>
                <a:off x="7010400" y="4555550"/>
                <a:ext cx="16933" cy="176244"/>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7021688" y="4590799"/>
              <a:ext cx="90312" cy="45118"/>
            </p14:xfrm>
          </p:contentPart>
        </mc:Choice>
        <mc:Fallback xmlns="">
          <p:pic>
            <p:nvPicPr>
              <p:cNvPr id="62" name="墨迹 61"/>
            </p:nvPicPr>
            <p:blipFill>
              <a:blip r:embed="rId121"/>
            </p:blipFill>
            <p:spPr>
              <a:xfrm>
                <a:off x="7021688" y="4590799"/>
                <a:ext cx="90312" cy="45118"/>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7097888" y="4482938"/>
              <a:ext cx="42334" cy="460349"/>
            </p14:xfrm>
          </p:contentPart>
        </mc:Choice>
        <mc:Fallback xmlns="">
          <p:pic>
            <p:nvPicPr>
              <p:cNvPr id="63" name="墨迹 62"/>
            </p:nvPicPr>
            <p:blipFill>
              <a:blip r:embed="rId123"/>
            </p:blipFill>
            <p:spPr>
              <a:xfrm>
                <a:off x="7097888" y="4482938"/>
                <a:ext cx="42334" cy="460349"/>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7207955" y="4478003"/>
              <a:ext cx="127000" cy="39478"/>
            </p14:xfrm>
          </p:contentPart>
        </mc:Choice>
        <mc:Fallback xmlns="">
          <p:pic>
            <p:nvPicPr>
              <p:cNvPr id="64" name="墨迹 63"/>
            </p:nvPicPr>
            <p:blipFill>
              <a:blip r:embed="rId125"/>
            </p:blipFill>
            <p:spPr>
              <a:xfrm>
                <a:off x="7207955" y="4478003"/>
                <a:ext cx="127000" cy="39478"/>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7264400" y="4389176"/>
              <a:ext cx="28222" cy="193163"/>
            </p14:xfrm>
          </p:contentPart>
        </mc:Choice>
        <mc:Fallback xmlns="">
          <p:pic>
            <p:nvPicPr>
              <p:cNvPr id="65" name="墨迹 64"/>
            </p:nvPicPr>
            <p:blipFill>
              <a:blip r:embed="rId127"/>
            </p:blipFill>
            <p:spPr>
              <a:xfrm>
                <a:off x="7264400" y="4389176"/>
                <a:ext cx="28222" cy="193163"/>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7228769" y="4635917"/>
              <a:ext cx="225425" cy="28199"/>
            </p14:xfrm>
          </p:contentPart>
        </mc:Choice>
        <mc:Fallback xmlns="">
          <p:pic>
            <p:nvPicPr>
              <p:cNvPr id="66" name="墨迹 65"/>
            </p:nvPicPr>
            <p:blipFill>
              <a:blip r:embed="rId129"/>
            </p:blipFill>
            <p:spPr>
              <a:xfrm>
                <a:off x="7228769" y="4635917"/>
                <a:ext cx="225425" cy="28199"/>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7195255" y="4731794"/>
              <a:ext cx="275167" cy="16919"/>
            </p14:xfrm>
          </p:contentPart>
        </mc:Choice>
        <mc:Fallback xmlns="">
          <p:pic>
            <p:nvPicPr>
              <p:cNvPr id="67" name="墨迹 66"/>
            </p:nvPicPr>
            <p:blipFill>
              <a:blip r:embed="rId131"/>
            </p:blipFill>
            <p:spPr>
              <a:xfrm>
                <a:off x="7195255" y="4731794"/>
                <a:ext cx="275167" cy="16919"/>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7494763" y="4542332"/>
              <a:ext cx="224014" cy="226826"/>
            </p14:xfrm>
          </p:contentPart>
        </mc:Choice>
        <mc:Fallback xmlns="">
          <p:pic>
            <p:nvPicPr>
              <p:cNvPr id="68" name="墨迹 67"/>
            </p:nvPicPr>
            <p:blipFill>
              <a:blip r:embed="rId133"/>
            </p:blipFill>
            <p:spPr>
              <a:xfrm>
                <a:off x="7494763" y="4542332"/>
                <a:ext cx="224014" cy="226826"/>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7802562" y="4461083"/>
              <a:ext cx="285926" cy="296972"/>
            </p14:xfrm>
          </p:contentPart>
        </mc:Choice>
        <mc:Fallback xmlns="">
          <p:pic>
            <p:nvPicPr>
              <p:cNvPr id="69" name="墨迹 68"/>
            </p:nvPicPr>
            <p:blipFill>
              <a:blip r:embed="rId135"/>
            </p:blipFill>
            <p:spPr>
              <a:xfrm>
                <a:off x="7802562" y="4461083"/>
                <a:ext cx="285926" cy="296972"/>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8105422" y="4368732"/>
              <a:ext cx="127529" cy="213607"/>
            </p14:xfrm>
          </p:contentPart>
        </mc:Choice>
        <mc:Fallback xmlns="">
          <p:pic>
            <p:nvPicPr>
              <p:cNvPr id="70" name="墨迹 69"/>
            </p:nvPicPr>
            <p:blipFill>
              <a:blip r:embed="rId137"/>
            </p:blipFill>
            <p:spPr>
              <a:xfrm>
                <a:off x="8105422" y="4368732"/>
                <a:ext cx="127529" cy="213607"/>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8235244" y="4432884"/>
              <a:ext cx="107244" cy="22560"/>
            </p14:xfrm>
          </p:contentPart>
        </mc:Choice>
        <mc:Fallback xmlns="">
          <p:pic>
            <p:nvPicPr>
              <p:cNvPr id="71" name="墨迹 70"/>
            </p:nvPicPr>
            <p:blipFill>
              <a:blip r:embed="rId139"/>
            </p:blipFill>
            <p:spPr>
              <a:xfrm>
                <a:off x="8235244" y="4432884"/>
                <a:ext cx="107244" cy="22560"/>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8280400" y="4330310"/>
              <a:ext cx="28222" cy="201271"/>
            </p14:xfrm>
          </p:contentPart>
        </mc:Choice>
        <mc:Fallback xmlns="">
          <p:pic>
            <p:nvPicPr>
              <p:cNvPr id="72" name="墨迹 71"/>
            </p:nvPicPr>
            <p:blipFill>
              <a:blip r:embed="rId141"/>
            </p:blipFill>
            <p:spPr>
              <a:xfrm>
                <a:off x="8280400" y="4330310"/>
                <a:ext cx="28222" cy="201271"/>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8263466" y="4649136"/>
              <a:ext cx="270934" cy="60099"/>
            </p14:xfrm>
          </p:contentPart>
        </mc:Choice>
        <mc:Fallback xmlns="">
          <p:pic>
            <p:nvPicPr>
              <p:cNvPr id="73" name="墨迹 72"/>
            </p:nvPicPr>
            <p:blipFill>
              <a:blip r:embed="rId143"/>
            </p:blipFill>
            <p:spPr>
              <a:xfrm>
                <a:off x="8263466" y="4649136"/>
                <a:ext cx="270934" cy="60099"/>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8428566" y="4555726"/>
              <a:ext cx="38100" cy="280404"/>
            </p14:xfrm>
          </p:contentPart>
        </mc:Choice>
        <mc:Fallback xmlns="">
          <p:pic>
            <p:nvPicPr>
              <p:cNvPr id="74" name="墨迹 73"/>
            </p:nvPicPr>
            <p:blipFill>
              <a:blip r:embed="rId145"/>
            </p:blipFill>
            <p:spPr>
              <a:xfrm>
                <a:off x="8428566" y="4555726"/>
                <a:ext cx="38100" cy="280404"/>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8613422" y="4537221"/>
              <a:ext cx="282222" cy="213607"/>
            </p14:xfrm>
          </p:contentPart>
        </mc:Choice>
        <mc:Fallback xmlns="">
          <p:pic>
            <p:nvPicPr>
              <p:cNvPr id="75" name="墨迹 74"/>
            </p:nvPicPr>
            <p:blipFill>
              <a:blip r:embed="rId147"/>
            </p:blipFill>
            <p:spPr>
              <a:xfrm>
                <a:off x="8613422" y="4537221"/>
                <a:ext cx="282222" cy="213607"/>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9033933" y="4381421"/>
              <a:ext cx="59267" cy="613329"/>
            </p14:xfrm>
          </p:contentPart>
        </mc:Choice>
        <mc:Fallback xmlns="">
          <p:pic>
            <p:nvPicPr>
              <p:cNvPr id="76" name="墨迹 75"/>
            </p:nvPicPr>
            <p:blipFill>
              <a:blip r:embed="rId149"/>
            </p:blipFill>
            <p:spPr>
              <a:xfrm>
                <a:off x="9033933" y="4381421"/>
                <a:ext cx="59267" cy="613329"/>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8946444" y="4325728"/>
              <a:ext cx="174978" cy="197393"/>
            </p14:xfrm>
          </p:contentPart>
        </mc:Choice>
        <mc:Fallback xmlns="">
          <p:pic>
            <p:nvPicPr>
              <p:cNvPr id="77" name="墨迹 76"/>
            </p:nvPicPr>
            <p:blipFill>
              <a:blip r:embed="rId151"/>
            </p:blipFill>
            <p:spPr>
              <a:xfrm>
                <a:off x="8946444" y="4325728"/>
                <a:ext cx="174978" cy="197393"/>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9059333" y="4386356"/>
              <a:ext cx="90311" cy="91647"/>
            </p14:xfrm>
          </p:contentPart>
        </mc:Choice>
        <mc:Fallback xmlns="">
          <p:pic>
            <p:nvPicPr>
              <p:cNvPr id="78" name="墨迹 77"/>
            </p:nvPicPr>
            <p:blipFill>
              <a:blip r:embed="rId153"/>
            </p:blipFill>
            <p:spPr>
              <a:xfrm>
                <a:off x="9059333" y="4386356"/>
                <a:ext cx="90311" cy="91647"/>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9166577" y="4556960"/>
              <a:ext cx="237067" cy="14100"/>
            </p14:xfrm>
          </p:contentPart>
        </mc:Choice>
        <mc:Fallback xmlns="">
          <p:pic>
            <p:nvPicPr>
              <p:cNvPr id="79" name="墨迹 78"/>
            </p:nvPicPr>
            <p:blipFill>
              <a:blip r:embed="rId155"/>
            </p:blipFill>
            <p:spPr>
              <a:xfrm>
                <a:off x="9166577" y="4556960"/>
                <a:ext cx="237067" cy="14100"/>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9251244" y="4500562"/>
              <a:ext cx="67733" cy="281990"/>
            </p14:xfrm>
          </p:contentPart>
        </mc:Choice>
        <mc:Fallback xmlns="">
          <p:pic>
            <p:nvPicPr>
              <p:cNvPr id="80" name="墨迹 79"/>
            </p:nvPicPr>
            <p:blipFill>
              <a:blip r:embed="rId157"/>
            </p:blipFill>
            <p:spPr>
              <a:xfrm>
                <a:off x="9251244" y="4500562"/>
                <a:ext cx="67733" cy="281990"/>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9417755" y="4411030"/>
              <a:ext cx="200378" cy="200213"/>
            </p14:xfrm>
          </p:contentPart>
        </mc:Choice>
        <mc:Fallback xmlns="">
          <p:pic>
            <p:nvPicPr>
              <p:cNvPr id="81" name="墨迹 80"/>
            </p:nvPicPr>
            <p:blipFill>
              <a:blip r:embed="rId159"/>
            </p:blipFill>
            <p:spPr>
              <a:xfrm>
                <a:off x="9417755" y="4411030"/>
                <a:ext cx="200378" cy="200213"/>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9556044" y="4452095"/>
              <a:ext cx="50800" cy="262780"/>
            </p14:xfrm>
          </p:contentPart>
        </mc:Choice>
        <mc:Fallback xmlns="">
          <p:pic>
            <p:nvPicPr>
              <p:cNvPr id="82" name="墨迹 81"/>
            </p:nvPicPr>
            <p:blipFill>
              <a:blip r:embed="rId161"/>
            </p:blipFill>
            <p:spPr>
              <a:xfrm>
                <a:off x="9556044" y="4452095"/>
                <a:ext cx="50800" cy="262780"/>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9674577" y="4476945"/>
              <a:ext cx="45156" cy="209731"/>
            </p14:xfrm>
          </p:contentPart>
        </mc:Choice>
        <mc:Fallback xmlns="">
          <p:pic>
            <p:nvPicPr>
              <p:cNvPr id="83" name="墨迹 82"/>
            </p:nvPicPr>
            <p:blipFill>
              <a:blip r:embed="rId163"/>
            </p:blipFill>
            <p:spPr>
              <a:xfrm>
                <a:off x="9674577" y="4476945"/>
                <a:ext cx="45156" cy="209731"/>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9702800" y="4540041"/>
              <a:ext cx="93133" cy="50758"/>
            </p14:xfrm>
          </p:contentPart>
        </mc:Choice>
        <mc:Fallback xmlns="">
          <p:pic>
            <p:nvPicPr>
              <p:cNvPr id="84" name="墨迹 83"/>
            </p:nvPicPr>
            <p:blipFill>
              <a:blip r:embed="rId165"/>
            </p:blipFill>
            <p:spPr>
              <a:xfrm>
                <a:off x="9702800" y="4540041"/>
                <a:ext cx="93133" cy="50758"/>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9759244" y="4374372"/>
              <a:ext cx="67733" cy="458938"/>
            </p14:xfrm>
          </p:contentPart>
        </mc:Choice>
        <mc:Fallback xmlns="">
          <p:pic>
            <p:nvPicPr>
              <p:cNvPr id="85" name="墨迹 84"/>
            </p:nvPicPr>
            <p:blipFill>
              <a:blip r:embed="rId167"/>
            </p:blipFill>
            <p:spPr>
              <a:xfrm>
                <a:off x="9759244" y="4374372"/>
                <a:ext cx="67733" cy="458938"/>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9821333" y="4547795"/>
              <a:ext cx="325438" cy="200918"/>
            </p14:xfrm>
          </p:contentPart>
        </mc:Choice>
        <mc:Fallback xmlns="">
          <p:pic>
            <p:nvPicPr>
              <p:cNvPr id="86" name="墨迹 85"/>
            </p:nvPicPr>
            <p:blipFill>
              <a:blip r:embed="rId169"/>
            </p:blipFill>
            <p:spPr>
              <a:xfrm>
                <a:off x="9821333" y="4547795"/>
                <a:ext cx="325438" cy="200918"/>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9510888" y="4573879"/>
              <a:ext cx="211667" cy="19740"/>
            </p14:xfrm>
          </p:contentPart>
        </mc:Choice>
        <mc:Fallback xmlns="">
          <p:pic>
            <p:nvPicPr>
              <p:cNvPr id="87" name="墨迹 86"/>
            </p:nvPicPr>
            <p:blipFill>
              <a:blip r:embed="rId171"/>
            </p:blipFill>
            <p:spPr>
              <a:xfrm>
                <a:off x="9510888" y="4573879"/>
                <a:ext cx="211667" cy="19740"/>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9845322" y="2131845"/>
              <a:ext cx="529166" cy="840330"/>
            </p14:xfrm>
          </p:contentPart>
        </mc:Choice>
        <mc:Fallback xmlns="">
          <p:pic>
            <p:nvPicPr>
              <p:cNvPr id="88" name="墨迹 87"/>
            </p:nvPicPr>
            <p:blipFill>
              <a:blip r:embed="rId173"/>
            </p:blipFill>
            <p:spPr>
              <a:xfrm>
                <a:off x="9845322" y="2131845"/>
                <a:ext cx="529166" cy="840330"/>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10882488" y="2707105"/>
              <a:ext cx="948267" cy="527321"/>
            </p14:xfrm>
          </p:contentPart>
        </mc:Choice>
        <mc:Fallback xmlns="">
          <p:pic>
            <p:nvPicPr>
              <p:cNvPr id="89" name="墨迹 88"/>
            </p:nvPicPr>
            <p:blipFill>
              <a:blip r:embed="rId175"/>
            </p:blipFill>
            <p:spPr>
              <a:xfrm>
                <a:off x="10882488" y="2707105"/>
                <a:ext cx="948267" cy="527321"/>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10672056" y="3626393"/>
              <a:ext cx="763588" cy="73317"/>
            </p14:xfrm>
          </p:contentPart>
        </mc:Choice>
        <mc:Fallback xmlns="">
          <p:pic>
            <p:nvPicPr>
              <p:cNvPr id="90" name="墨迹 89"/>
            </p:nvPicPr>
            <p:blipFill>
              <a:blip r:embed="rId177"/>
            </p:blipFill>
            <p:spPr>
              <a:xfrm>
                <a:off x="10672056" y="3626393"/>
                <a:ext cx="763588" cy="73317"/>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7044266" y="1968291"/>
              <a:ext cx="105017" cy="59958"/>
            </p14:xfrm>
          </p:contentPart>
        </mc:Choice>
        <mc:Fallback xmlns="">
          <p:pic>
            <p:nvPicPr>
              <p:cNvPr id="91" name="墨迹 90"/>
            </p:nvPicPr>
            <p:blipFill>
              <a:blip r:embed="rId179"/>
            </p:blipFill>
            <p:spPr>
              <a:xfrm>
                <a:off x="7044266" y="1968291"/>
                <a:ext cx="105017" cy="59958"/>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6327422" y="1878054"/>
              <a:ext cx="177800" cy="281990"/>
            </p14:xfrm>
          </p:contentPart>
        </mc:Choice>
        <mc:Fallback xmlns="">
          <p:pic>
            <p:nvPicPr>
              <p:cNvPr id="92" name="墨迹 91"/>
            </p:nvPicPr>
            <p:blipFill>
              <a:blip r:embed="rId181"/>
            </p:blipFill>
            <p:spPr>
              <a:xfrm>
                <a:off x="6327422" y="1878054"/>
                <a:ext cx="177800" cy="281990"/>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6570133" y="1861134"/>
              <a:ext cx="101600" cy="11280"/>
            </p14:xfrm>
          </p:contentPart>
        </mc:Choice>
        <mc:Fallback xmlns="">
          <p:pic>
            <p:nvPicPr>
              <p:cNvPr id="93" name="墨迹 92"/>
            </p:nvPicPr>
            <p:blipFill>
              <a:blip r:embed="rId183"/>
            </p:blipFill>
            <p:spPr>
              <a:xfrm>
                <a:off x="6570133" y="1861134"/>
                <a:ext cx="101600" cy="11280"/>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6550377" y="1906253"/>
              <a:ext cx="42334" cy="302610"/>
            </p14:xfrm>
          </p:contentPart>
        </mc:Choice>
        <mc:Fallback xmlns="">
          <p:pic>
            <p:nvPicPr>
              <p:cNvPr id="94" name="墨迹 93"/>
            </p:nvPicPr>
            <p:blipFill>
              <a:blip r:embed="rId185"/>
            </p:blipFill>
            <p:spPr>
              <a:xfrm>
                <a:off x="6550377" y="1906253"/>
                <a:ext cx="42334" cy="302610"/>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6547555" y="2024689"/>
              <a:ext cx="138289" cy="33838"/>
            </p14:xfrm>
          </p:contentPart>
        </mc:Choice>
        <mc:Fallback xmlns="">
          <p:pic>
            <p:nvPicPr>
              <p:cNvPr id="95" name="墨迹 94"/>
            </p:nvPicPr>
            <p:blipFill>
              <a:blip r:embed="rId187"/>
            </p:blipFill>
            <p:spPr>
              <a:xfrm>
                <a:off x="6547555" y="2024689"/>
                <a:ext cx="138289" cy="33838"/>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6660444" y="1903433"/>
              <a:ext cx="214488" cy="164435"/>
            </p14:xfrm>
          </p:contentPart>
        </mc:Choice>
        <mc:Fallback xmlns="">
          <p:pic>
            <p:nvPicPr>
              <p:cNvPr id="96" name="墨迹 95"/>
            </p:nvPicPr>
            <p:blipFill>
              <a:blip r:embed="rId189"/>
            </p:blipFill>
            <p:spPr>
              <a:xfrm>
                <a:off x="6660444" y="1903433"/>
                <a:ext cx="214488" cy="164435"/>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6903155" y="1928812"/>
              <a:ext cx="107245" cy="318649"/>
            </p14:xfrm>
          </p:contentPart>
        </mc:Choice>
        <mc:Fallback xmlns="">
          <p:pic>
            <p:nvPicPr>
              <p:cNvPr id="97" name="墨迹 96"/>
            </p:nvPicPr>
            <p:blipFill>
              <a:blip r:embed="rId191"/>
            </p:blipFill>
            <p:spPr>
              <a:xfrm>
                <a:off x="6903155" y="1928812"/>
                <a:ext cx="107245" cy="318649"/>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7296502" y="2549190"/>
              <a:ext cx="320675" cy="16920"/>
            </p14:xfrm>
          </p:contentPart>
        </mc:Choice>
        <mc:Fallback xmlns="">
          <p:pic>
            <p:nvPicPr>
              <p:cNvPr id="98" name="墨迹 97"/>
            </p:nvPicPr>
            <p:blipFill>
              <a:blip r:embed="rId193"/>
            </p:blipFill>
            <p:spPr>
              <a:xfrm>
                <a:off x="7296502" y="2549190"/>
                <a:ext cx="320675" cy="16920"/>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7224888" y="3499497"/>
              <a:ext cx="352778" cy="14100"/>
            </p14:xfrm>
          </p:contentPart>
        </mc:Choice>
        <mc:Fallback xmlns="">
          <p:pic>
            <p:nvPicPr>
              <p:cNvPr id="99" name="墨迹 98"/>
            </p:nvPicPr>
            <p:blipFill>
              <a:blip r:embed="rId195"/>
            </p:blipFill>
            <p:spPr>
              <a:xfrm>
                <a:off x="7224888" y="3499497"/>
                <a:ext cx="352778" cy="14100"/>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7250112" y="3214687"/>
              <a:ext cx="355776" cy="11280"/>
            </p14:xfrm>
          </p:contentPart>
        </mc:Choice>
        <mc:Fallback xmlns="">
          <p:pic>
            <p:nvPicPr>
              <p:cNvPr id="100" name="墨迹 99"/>
            </p:nvPicPr>
            <p:blipFill>
              <a:blip r:embed="rId197"/>
            </p:blipFill>
            <p:spPr>
              <a:xfrm>
                <a:off x="7250112" y="3214687"/>
                <a:ext cx="355776" cy="11280"/>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3834518" y="3632032"/>
              <a:ext cx="822148" cy="95877"/>
            </p14:xfrm>
          </p:contentPart>
        </mc:Choice>
        <mc:Fallback xmlns="">
          <p:pic>
            <p:nvPicPr>
              <p:cNvPr id="101" name="墨迹 100"/>
            </p:nvPicPr>
            <p:blipFill>
              <a:blip r:embed="rId199"/>
            </p:blipFill>
            <p:spPr>
              <a:xfrm>
                <a:off x="3834518" y="3632032"/>
                <a:ext cx="822148" cy="95877"/>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8" name="墨迹 107"/>
              <p14:cNvContentPartPr/>
              <p14:nvPr/>
            </p14:nvContentPartPr>
            <p14:xfrm>
              <a:off x="9894711" y="1985210"/>
              <a:ext cx="70732" cy="256611"/>
            </p14:xfrm>
          </p:contentPart>
        </mc:Choice>
        <mc:Fallback xmlns="">
          <p:pic>
            <p:nvPicPr>
              <p:cNvPr id="108" name="墨迹 107"/>
            </p:nvPicPr>
            <p:blipFill>
              <a:blip r:embed="rId201"/>
            </p:blipFill>
            <p:spPr>
              <a:xfrm>
                <a:off x="9894711" y="1985210"/>
                <a:ext cx="70732" cy="256611"/>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9" name="墨迹 108"/>
              <p14:cNvContentPartPr/>
              <p14:nvPr/>
            </p14:nvContentPartPr>
            <p14:xfrm>
              <a:off x="8940800" y="2131845"/>
              <a:ext cx="530577" cy="84597"/>
            </p14:xfrm>
          </p:contentPart>
        </mc:Choice>
        <mc:Fallback xmlns="">
          <p:pic>
            <p:nvPicPr>
              <p:cNvPr id="109" name="墨迹 108"/>
            </p:nvPicPr>
            <p:blipFill>
              <a:blip r:embed="rId203"/>
            </p:blipFill>
            <p:spPr>
              <a:xfrm>
                <a:off x="8940800" y="2131845"/>
                <a:ext cx="530577" cy="84597"/>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10" name="墨迹 109"/>
              <p14:cNvContentPartPr/>
              <p14:nvPr/>
            </p14:nvContentPartPr>
            <p14:xfrm>
              <a:off x="9414933" y="1821656"/>
              <a:ext cx="94544" cy="140995"/>
            </p14:xfrm>
          </p:contentPart>
        </mc:Choice>
        <mc:Fallback xmlns="">
          <p:pic>
            <p:nvPicPr>
              <p:cNvPr id="110" name="墨迹 109"/>
            </p:nvPicPr>
            <p:blipFill>
              <a:blip r:embed="rId205"/>
            </p:blipFill>
            <p:spPr>
              <a:xfrm>
                <a:off x="9414933" y="1821656"/>
                <a:ext cx="94544" cy="140995"/>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11" name="墨迹 110"/>
              <p14:cNvContentPartPr/>
              <p14:nvPr/>
            </p14:nvContentPartPr>
            <p14:xfrm>
              <a:off x="9395177" y="1898851"/>
              <a:ext cx="73378" cy="120198"/>
            </p14:xfrm>
          </p:contentPart>
        </mc:Choice>
        <mc:Fallback xmlns="">
          <p:pic>
            <p:nvPicPr>
              <p:cNvPr id="111" name="墨迹 110"/>
            </p:nvPicPr>
            <p:blipFill>
              <a:blip r:embed="rId207"/>
            </p:blipFill>
            <p:spPr>
              <a:xfrm>
                <a:off x="9395177" y="1898851"/>
                <a:ext cx="73378" cy="120198"/>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12" name="墨迹 111"/>
              <p14:cNvContentPartPr/>
              <p14:nvPr/>
            </p14:nvContentPartPr>
            <p14:xfrm>
              <a:off x="9460088" y="1940092"/>
              <a:ext cx="132644" cy="81072"/>
            </p14:xfrm>
          </p:contentPart>
        </mc:Choice>
        <mc:Fallback xmlns="">
          <p:pic>
            <p:nvPicPr>
              <p:cNvPr id="112" name="墨迹 111"/>
            </p:nvPicPr>
            <p:blipFill>
              <a:blip r:embed="rId209"/>
            </p:blipFill>
            <p:spPr>
              <a:xfrm>
                <a:off x="9460088" y="1940092"/>
                <a:ext cx="132644" cy="81072"/>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13" name="墨迹 112"/>
              <p14:cNvContentPartPr/>
              <p14:nvPr/>
            </p14:nvContentPartPr>
            <p14:xfrm>
              <a:off x="9352844" y="1974635"/>
              <a:ext cx="211666" cy="125486"/>
            </p14:xfrm>
          </p:contentPart>
        </mc:Choice>
        <mc:Fallback xmlns="">
          <p:pic>
            <p:nvPicPr>
              <p:cNvPr id="113" name="墨迹 112"/>
            </p:nvPicPr>
            <p:blipFill>
              <a:blip r:embed="rId211"/>
            </p:blipFill>
            <p:spPr>
              <a:xfrm>
                <a:off x="9352844" y="1974635"/>
                <a:ext cx="211666" cy="125486"/>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14" name="墨迹 113"/>
              <p14:cNvContentPartPr/>
              <p14:nvPr/>
            </p14:nvContentPartPr>
            <p14:xfrm>
              <a:off x="9536288" y="1737059"/>
              <a:ext cx="136349" cy="586539"/>
            </p14:xfrm>
          </p:contentPart>
        </mc:Choice>
        <mc:Fallback xmlns="">
          <p:pic>
            <p:nvPicPr>
              <p:cNvPr id="114" name="墨迹 113"/>
            </p:nvPicPr>
            <p:blipFill>
              <a:blip r:embed="rId213"/>
            </p:blipFill>
            <p:spPr>
              <a:xfrm>
                <a:off x="9536288" y="1737059"/>
                <a:ext cx="136349" cy="586539"/>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15" name="墨迹 114"/>
              <p14:cNvContentPartPr/>
              <p14:nvPr/>
            </p14:nvContentPartPr>
            <p14:xfrm>
              <a:off x="9595555" y="1801035"/>
              <a:ext cx="116241" cy="283576"/>
            </p14:xfrm>
          </p:contentPart>
        </mc:Choice>
        <mc:Fallback xmlns="">
          <p:pic>
            <p:nvPicPr>
              <p:cNvPr id="115" name="墨迹 114"/>
            </p:nvPicPr>
            <p:blipFill>
              <a:blip r:embed="rId215"/>
            </p:blipFill>
            <p:spPr>
              <a:xfrm>
                <a:off x="9595555" y="1801035"/>
                <a:ext cx="116241" cy="283576"/>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6" name="墨迹 115"/>
              <p14:cNvContentPartPr/>
              <p14:nvPr/>
            </p14:nvContentPartPr>
            <p14:xfrm>
              <a:off x="9680222" y="1998428"/>
              <a:ext cx="118533" cy="46000"/>
            </p14:xfrm>
          </p:contentPart>
        </mc:Choice>
        <mc:Fallback xmlns="">
          <p:pic>
            <p:nvPicPr>
              <p:cNvPr id="116" name="墨迹 115"/>
            </p:nvPicPr>
            <p:blipFill>
              <a:blip r:embed="rId217"/>
            </p:blipFill>
            <p:spPr>
              <a:xfrm>
                <a:off x="9680222" y="1998428"/>
                <a:ext cx="118533" cy="46000"/>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7" name="墨迹 116"/>
              <p14:cNvContentPartPr/>
              <p14:nvPr/>
            </p14:nvContentPartPr>
            <p14:xfrm>
              <a:off x="9522177" y="2088136"/>
              <a:ext cx="296334" cy="723305"/>
            </p14:xfrm>
          </p:contentPart>
        </mc:Choice>
        <mc:Fallback xmlns="">
          <p:pic>
            <p:nvPicPr>
              <p:cNvPr id="117" name="墨迹 116"/>
            </p:nvPicPr>
            <p:blipFill>
              <a:blip r:embed="rId219"/>
            </p:blipFill>
            <p:spPr>
              <a:xfrm>
                <a:off x="9522177" y="2088136"/>
                <a:ext cx="296334" cy="723305"/>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8" name="墨迹 117"/>
              <p14:cNvContentPartPr/>
              <p14:nvPr/>
            </p14:nvContentPartPr>
            <p14:xfrm>
              <a:off x="5522559" y="4283430"/>
              <a:ext cx="994481" cy="831870"/>
            </p14:xfrm>
          </p:contentPart>
        </mc:Choice>
        <mc:Fallback xmlns="">
          <p:pic>
            <p:nvPicPr>
              <p:cNvPr id="118" name="墨迹 117"/>
            </p:nvPicPr>
            <p:blipFill>
              <a:blip r:embed="rId221"/>
            </p:blipFill>
            <p:spPr>
              <a:xfrm>
                <a:off x="5522559" y="4283430"/>
                <a:ext cx="994481" cy="831870"/>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9" name="墨迹 118"/>
              <p14:cNvContentPartPr/>
              <p14:nvPr/>
            </p14:nvContentPartPr>
            <p14:xfrm>
              <a:off x="6084711" y="5114243"/>
              <a:ext cx="189971" cy="221010"/>
            </p14:xfrm>
          </p:contentPart>
        </mc:Choice>
        <mc:Fallback xmlns="">
          <p:pic>
            <p:nvPicPr>
              <p:cNvPr id="119" name="墨迹 118"/>
            </p:nvPicPr>
            <p:blipFill>
              <a:blip r:embed="rId223"/>
            </p:blipFill>
            <p:spPr>
              <a:xfrm>
                <a:off x="6084711" y="5114243"/>
                <a:ext cx="189971" cy="221010"/>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20" name="墨迹 119"/>
              <p14:cNvContentPartPr/>
              <p14:nvPr/>
            </p14:nvContentPartPr>
            <p14:xfrm>
              <a:off x="6033911" y="5295774"/>
              <a:ext cx="287866" cy="155447"/>
            </p14:xfrm>
          </p:contentPart>
        </mc:Choice>
        <mc:Fallback xmlns="">
          <p:pic>
            <p:nvPicPr>
              <p:cNvPr id="120" name="墨迹 119"/>
            </p:nvPicPr>
            <p:blipFill>
              <a:blip r:embed="rId225"/>
            </p:blipFill>
            <p:spPr>
              <a:xfrm>
                <a:off x="6033911" y="5295774"/>
                <a:ext cx="287866" cy="155447"/>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21" name="墨迹 120"/>
              <p14:cNvContentPartPr/>
              <p14:nvPr/>
            </p14:nvContentPartPr>
            <p14:xfrm>
              <a:off x="6335006" y="5058902"/>
              <a:ext cx="94016" cy="76138"/>
            </p14:xfrm>
          </p:contentPart>
        </mc:Choice>
        <mc:Fallback xmlns="">
          <p:pic>
            <p:nvPicPr>
              <p:cNvPr id="121" name="墨迹 120"/>
            </p:nvPicPr>
            <p:blipFill>
              <a:blip r:embed="rId227"/>
            </p:blipFill>
            <p:spPr>
              <a:xfrm>
                <a:off x="6335006" y="5058902"/>
                <a:ext cx="94016" cy="76138"/>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22" name="墨迹 121"/>
              <p14:cNvContentPartPr/>
              <p14:nvPr/>
            </p14:nvContentPartPr>
            <p14:xfrm>
              <a:off x="6321777" y="5137860"/>
              <a:ext cx="45156" cy="513222"/>
            </p14:xfrm>
          </p:contentPart>
        </mc:Choice>
        <mc:Fallback xmlns="">
          <p:pic>
            <p:nvPicPr>
              <p:cNvPr id="122" name="墨迹 121"/>
            </p:nvPicPr>
            <p:blipFill>
              <a:blip r:embed="rId229"/>
            </p:blipFill>
            <p:spPr>
              <a:xfrm>
                <a:off x="6321777" y="5137860"/>
                <a:ext cx="45156" cy="513222"/>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23" name="墨迹 122"/>
              <p14:cNvContentPartPr/>
              <p14:nvPr/>
            </p14:nvContentPartPr>
            <p14:xfrm>
              <a:off x="6372577" y="5098381"/>
              <a:ext cx="313267" cy="298910"/>
            </p14:xfrm>
          </p:contentPart>
        </mc:Choice>
        <mc:Fallback xmlns="">
          <p:pic>
            <p:nvPicPr>
              <p:cNvPr id="123" name="墨迹 122"/>
            </p:nvPicPr>
            <p:blipFill>
              <a:blip r:embed="rId231"/>
            </p:blipFill>
            <p:spPr>
              <a:xfrm>
                <a:off x="6372577" y="5098381"/>
                <a:ext cx="313267" cy="298910"/>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24" name="墨迹 123"/>
              <p14:cNvContentPartPr/>
              <p14:nvPr/>
            </p14:nvContentPartPr>
            <p14:xfrm>
              <a:off x="6716888" y="5120235"/>
              <a:ext cx="79022" cy="564685"/>
            </p14:xfrm>
          </p:contentPart>
        </mc:Choice>
        <mc:Fallback xmlns="">
          <p:pic>
            <p:nvPicPr>
              <p:cNvPr id="124" name="墨迹 123"/>
            </p:nvPicPr>
            <p:blipFill>
              <a:blip r:embed="rId233"/>
            </p:blipFill>
            <p:spPr>
              <a:xfrm>
                <a:off x="6716888" y="5120235"/>
                <a:ext cx="79022" cy="564685"/>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25" name="墨迹 124"/>
              <p14:cNvContentPartPr/>
              <p14:nvPr/>
            </p14:nvContentPartPr>
            <p14:xfrm>
              <a:off x="8557683" y="4830490"/>
              <a:ext cx="411339" cy="14100"/>
            </p14:xfrm>
          </p:contentPart>
        </mc:Choice>
        <mc:Fallback xmlns="">
          <p:pic>
            <p:nvPicPr>
              <p:cNvPr id="125" name="墨迹 124"/>
            </p:nvPicPr>
            <p:blipFill>
              <a:blip r:embed="rId235"/>
            </p:blipFill>
            <p:spPr>
              <a:xfrm>
                <a:off x="8557683" y="4830490"/>
                <a:ext cx="411339" cy="14100"/>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6" name="墨迹 125"/>
              <p14:cNvContentPartPr/>
              <p14:nvPr/>
            </p14:nvContentPartPr>
            <p14:xfrm>
              <a:off x="8470900" y="4846000"/>
              <a:ext cx="639233" cy="32429"/>
            </p14:xfrm>
          </p:contentPart>
        </mc:Choice>
        <mc:Fallback xmlns="">
          <p:pic>
            <p:nvPicPr>
              <p:cNvPr id="126" name="墨迹 125"/>
            </p:nvPicPr>
            <p:blipFill>
              <a:blip r:embed="rId237"/>
            </p:blipFill>
            <p:spPr>
              <a:xfrm>
                <a:off x="8470900" y="4846000"/>
                <a:ext cx="639233" cy="32429"/>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7" name="墨迹 126"/>
              <p14:cNvContentPartPr/>
              <p14:nvPr/>
            </p14:nvContentPartPr>
            <p14:xfrm>
              <a:off x="4684888" y="4346877"/>
              <a:ext cx="207434" cy="52169"/>
            </p14:xfrm>
          </p:contentPart>
        </mc:Choice>
        <mc:Fallback xmlns="">
          <p:pic>
            <p:nvPicPr>
              <p:cNvPr id="127" name="墨迹 126"/>
            </p:nvPicPr>
            <p:blipFill>
              <a:blip r:embed="rId239"/>
            </p:blipFill>
            <p:spPr>
              <a:xfrm>
                <a:off x="4684888" y="4346877"/>
                <a:ext cx="207434" cy="52169"/>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8" name="墨迹 127"/>
              <p14:cNvContentPartPr/>
              <p14:nvPr/>
            </p14:nvContentPartPr>
            <p14:xfrm>
              <a:off x="4792133" y="4279552"/>
              <a:ext cx="28222" cy="201623"/>
            </p14:xfrm>
          </p:contentPart>
        </mc:Choice>
        <mc:Fallback xmlns="">
          <p:pic>
            <p:nvPicPr>
              <p:cNvPr id="128" name="墨迹 127"/>
            </p:nvPicPr>
            <p:blipFill>
              <a:blip r:embed="rId241"/>
            </p:blipFill>
            <p:spPr>
              <a:xfrm>
                <a:off x="4792133" y="4279552"/>
                <a:ext cx="28222" cy="201623"/>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9" name="墨迹 128"/>
              <p14:cNvContentPartPr/>
              <p14:nvPr/>
            </p14:nvContentPartPr>
            <p14:xfrm>
              <a:off x="4912077" y="4232143"/>
              <a:ext cx="165100" cy="155623"/>
            </p14:xfrm>
          </p:contentPart>
        </mc:Choice>
        <mc:Fallback xmlns="">
          <p:pic>
            <p:nvPicPr>
              <p:cNvPr id="129" name="墨迹 128"/>
            </p:nvPicPr>
            <p:blipFill>
              <a:blip r:embed="rId243"/>
            </p:blipFill>
            <p:spPr>
              <a:xfrm>
                <a:off x="4912077" y="4232143"/>
                <a:ext cx="165100" cy="155623"/>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30" name="墨迹 129"/>
              <p14:cNvContentPartPr/>
              <p14:nvPr/>
            </p14:nvContentPartPr>
            <p14:xfrm>
              <a:off x="4947355" y="4241131"/>
              <a:ext cx="115711" cy="332748"/>
            </p14:xfrm>
          </p:contentPart>
        </mc:Choice>
        <mc:Fallback xmlns="">
          <p:pic>
            <p:nvPicPr>
              <p:cNvPr id="130" name="墨迹 129"/>
            </p:nvPicPr>
            <p:blipFill>
              <a:blip r:embed="rId245"/>
            </p:blipFill>
            <p:spPr>
              <a:xfrm>
                <a:off x="4947355" y="4241131"/>
                <a:ext cx="115711" cy="332748"/>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31" name="墨迹 130"/>
              <p14:cNvContentPartPr/>
              <p14:nvPr/>
            </p14:nvContentPartPr>
            <p14:xfrm>
              <a:off x="7828844" y="4342648"/>
              <a:ext cx="124178" cy="33838"/>
            </p14:xfrm>
          </p:contentPart>
        </mc:Choice>
        <mc:Fallback xmlns="">
          <p:pic>
            <p:nvPicPr>
              <p:cNvPr id="131" name="墨迹 130"/>
            </p:nvPicPr>
            <p:blipFill>
              <a:blip r:embed="rId247"/>
            </p:blipFill>
            <p:spPr>
              <a:xfrm>
                <a:off x="7828844" y="4342648"/>
                <a:ext cx="124178" cy="33838"/>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32" name="墨迹 131"/>
              <p14:cNvContentPartPr/>
              <p14:nvPr/>
            </p14:nvContentPartPr>
            <p14:xfrm>
              <a:off x="7913511" y="4274970"/>
              <a:ext cx="16933" cy="166374"/>
            </p14:xfrm>
          </p:contentPart>
        </mc:Choice>
        <mc:Fallback xmlns="">
          <p:pic>
            <p:nvPicPr>
              <p:cNvPr id="132" name="墨迹 131"/>
            </p:nvPicPr>
            <p:blipFill>
              <a:blip r:embed="rId249"/>
            </p:blipFill>
            <p:spPr>
              <a:xfrm>
                <a:off x="7913511" y="4274970"/>
                <a:ext cx="16933" cy="166374"/>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33" name="墨迹 132"/>
              <p14:cNvContentPartPr/>
              <p14:nvPr/>
            </p14:nvContentPartPr>
            <p14:xfrm>
              <a:off x="7981244" y="4218572"/>
              <a:ext cx="77082" cy="281990"/>
            </p14:xfrm>
          </p:contentPart>
        </mc:Choice>
        <mc:Fallback xmlns="">
          <p:pic>
            <p:nvPicPr>
              <p:cNvPr id="133" name="墨迹 132"/>
            </p:nvPicPr>
            <p:blipFill>
              <a:blip r:embed="rId251"/>
            </p:blipFill>
            <p:spPr>
              <a:xfrm>
                <a:off x="7981244" y="4218572"/>
                <a:ext cx="77082" cy="281990"/>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34" name="墨迹 133"/>
              <p14:cNvContentPartPr/>
              <p14:nvPr/>
            </p14:nvContentPartPr>
            <p14:xfrm>
              <a:off x="1492602" y="5041278"/>
              <a:ext cx="138642" cy="140290"/>
            </p14:xfrm>
          </p:contentPart>
        </mc:Choice>
        <mc:Fallback xmlns="">
          <p:pic>
            <p:nvPicPr>
              <p:cNvPr id="134" name="墨迹 133"/>
            </p:nvPicPr>
            <p:blipFill>
              <a:blip r:embed="rId253"/>
            </p:blipFill>
            <p:spPr>
              <a:xfrm>
                <a:off x="1492602" y="5041278"/>
                <a:ext cx="138642" cy="140290"/>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35" name="墨迹 134"/>
              <p14:cNvContentPartPr/>
              <p14:nvPr/>
            </p14:nvContentPartPr>
            <p14:xfrm>
              <a:off x="1586088" y="5055554"/>
              <a:ext cx="33867" cy="209201"/>
            </p14:xfrm>
          </p:contentPart>
        </mc:Choice>
        <mc:Fallback xmlns="">
          <p:pic>
            <p:nvPicPr>
              <p:cNvPr id="135" name="墨迹 134"/>
            </p:nvPicPr>
            <p:blipFill>
              <a:blip r:embed="rId255"/>
            </p:blipFill>
            <p:spPr>
              <a:xfrm>
                <a:off x="1586088" y="5055554"/>
                <a:ext cx="33867" cy="209201"/>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6" name="墨迹 135"/>
              <p14:cNvContentPartPr/>
              <p14:nvPr/>
            </p14:nvContentPartPr>
            <p14:xfrm>
              <a:off x="1698977" y="5087101"/>
              <a:ext cx="82727" cy="115969"/>
            </p14:xfrm>
          </p:contentPart>
        </mc:Choice>
        <mc:Fallback xmlns="">
          <p:pic>
            <p:nvPicPr>
              <p:cNvPr id="136" name="墨迹 135"/>
            </p:nvPicPr>
            <p:blipFill>
              <a:blip r:embed="rId257"/>
            </p:blipFill>
            <p:spPr>
              <a:xfrm>
                <a:off x="1698977" y="5087101"/>
                <a:ext cx="82727" cy="115969"/>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7" name="墨迹 136"/>
              <p14:cNvContentPartPr/>
              <p14:nvPr/>
            </p14:nvContentPartPr>
            <p14:xfrm>
              <a:off x="1828800" y="4964436"/>
              <a:ext cx="73377" cy="98696"/>
            </p14:xfrm>
          </p:contentPart>
        </mc:Choice>
        <mc:Fallback xmlns="">
          <p:pic>
            <p:nvPicPr>
              <p:cNvPr id="137" name="墨迹 136"/>
            </p:nvPicPr>
            <p:blipFill>
              <a:blip r:embed="rId259"/>
            </p:blipFill>
            <p:spPr>
              <a:xfrm>
                <a:off x="1828800" y="4964436"/>
                <a:ext cx="73377" cy="98696"/>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8" name="墨迹 137"/>
              <p14:cNvContentPartPr/>
              <p14:nvPr/>
            </p14:nvContentPartPr>
            <p14:xfrm>
              <a:off x="1909233" y="5075822"/>
              <a:ext cx="137760" cy="135355"/>
            </p14:xfrm>
          </p:contentPart>
        </mc:Choice>
        <mc:Fallback xmlns="">
          <p:pic>
            <p:nvPicPr>
              <p:cNvPr id="138" name="墨迹 137"/>
            </p:nvPicPr>
            <p:blipFill>
              <a:blip r:embed="rId261"/>
            </p:blipFill>
            <p:spPr>
              <a:xfrm>
                <a:off x="1909233" y="5075822"/>
                <a:ext cx="137760" cy="135355"/>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9" name="墨迹 138"/>
              <p14:cNvContentPartPr/>
              <p14:nvPr/>
            </p14:nvContentPartPr>
            <p14:xfrm>
              <a:off x="2100438" y="5132220"/>
              <a:ext cx="388762" cy="73317"/>
            </p14:xfrm>
          </p:contentPart>
        </mc:Choice>
        <mc:Fallback xmlns="">
          <p:pic>
            <p:nvPicPr>
              <p:cNvPr id="139" name="墨迹 138"/>
            </p:nvPicPr>
            <p:blipFill>
              <a:blip r:embed="rId263"/>
            </p:blipFill>
            <p:spPr>
              <a:xfrm>
                <a:off x="2100438" y="5132220"/>
                <a:ext cx="388762" cy="73317"/>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40" name="墨迹 139"/>
              <p14:cNvContentPartPr/>
              <p14:nvPr/>
            </p14:nvContentPartPr>
            <p14:xfrm>
              <a:off x="2517422" y="5065952"/>
              <a:ext cx="87489" cy="218543"/>
            </p14:xfrm>
          </p:contentPart>
        </mc:Choice>
        <mc:Fallback xmlns="">
          <p:pic>
            <p:nvPicPr>
              <p:cNvPr id="140" name="墨迹 139"/>
            </p:nvPicPr>
            <p:blipFill>
              <a:blip r:embed="rId265"/>
            </p:blipFill>
            <p:spPr>
              <a:xfrm>
                <a:off x="2517422" y="5065952"/>
                <a:ext cx="87489" cy="218543"/>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41" name="墨迹 140"/>
              <p14:cNvContentPartPr/>
              <p14:nvPr/>
            </p14:nvContentPartPr>
            <p14:xfrm>
              <a:off x="2590800" y="5081462"/>
              <a:ext cx="98777" cy="16919"/>
            </p14:xfrm>
          </p:contentPart>
        </mc:Choice>
        <mc:Fallback xmlns="">
          <p:pic>
            <p:nvPicPr>
              <p:cNvPr id="141" name="墨迹 140"/>
            </p:nvPicPr>
            <p:blipFill>
              <a:blip r:embed="rId267"/>
            </p:blipFill>
            <p:spPr>
              <a:xfrm>
                <a:off x="2590800" y="5081462"/>
                <a:ext cx="98777" cy="16919"/>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42" name="墨迹 141"/>
              <p14:cNvContentPartPr/>
              <p14:nvPr/>
            </p14:nvContentPartPr>
            <p14:xfrm>
              <a:off x="2703688" y="5092741"/>
              <a:ext cx="87489" cy="110858"/>
            </p14:xfrm>
          </p:contentPart>
        </mc:Choice>
        <mc:Fallback xmlns="">
          <p:pic>
            <p:nvPicPr>
              <p:cNvPr id="142" name="墨迹 141"/>
            </p:nvPicPr>
            <p:blipFill>
              <a:blip r:embed="rId269"/>
            </p:blipFill>
            <p:spPr>
              <a:xfrm>
                <a:off x="2703688" y="5092741"/>
                <a:ext cx="87489" cy="110858"/>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43" name="墨迹 142"/>
              <p14:cNvContentPartPr/>
              <p14:nvPr/>
            </p14:nvContentPartPr>
            <p14:xfrm>
              <a:off x="2867377" y="4990520"/>
              <a:ext cx="67734" cy="66973"/>
            </p14:xfrm>
          </p:contentPart>
        </mc:Choice>
        <mc:Fallback xmlns="">
          <p:pic>
            <p:nvPicPr>
              <p:cNvPr id="143" name="墨迹 142"/>
            </p:nvPicPr>
            <p:blipFill>
              <a:blip r:embed="rId271"/>
            </p:blipFill>
            <p:spPr>
              <a:xfrm>
                <a:off x="2867377" y="4990520"/>
                <a:ext cx="67734" cy="66973"/>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44" name="墨迹 143"/>
              <p14:cNvContentPartPr/>
              <p14:nvPr/>
            </p14:nvContentPartPr>
            <p14:xfrm>
              <a:off x="2970388" y="5025064"/>
              <a:ext cx="193323" cy="145225"/>
            </p14:xfrm>
          </p:contentPart>
        </mc:Choice>
        <mc:Fallback xmlns="">
          <p:pic>
            <p:nvPicPr>
              <p:cNvPr id="144" name="墨迹 143"/>
            </p:nvPicPr>
            <p:blipFill>
              <a:blip r:embed="rId273"/>
            </p:blipFill>
            <p:spPr>
              <a:xfrm>
                <a:off x="2970388" y="5025064"/>
                <a:ext cx="193323" cy="145225"/>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45" name="墨迹 144"/>
              <p14:cNvContentPartPr/>
              <p14:nvPr/>
            </p14:nvContentPartPr>
            <p14:xfrm>
              <a:off x="1531937" y="5457919"/>
              <a:ext cx="153635" cy="273883"/>
            </p14:xfrm>
          </p:contentPart>
        </mc:Choice>
        <mc:Fallback xmlns="">
          <p:pic>
            <p:nvPicPr>
              <p:cNvPr id="145" name="墨迹 144"/>
            </p:nvPicPr>
            <p:blipFill>
              <a:blip r:embed="rId275"/>
            </p:blipFill>
            <p:spPr>
              <a:xfrm>
                <a:off x="1531937" y="5457919"/>
                <a:ext cx="153635" cy="273883"/>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6" name="墨迹 145"/>
              <p14:cNvContentPartPr/>
              <p14:nvPr/>
            </p14:nvContentPartPr>
            <p14:xfrm>
              <a:off x="1734255" y="5422669"/>
              <a:ext cx="111478" cy="287631"/>
            </p14:xfrm>
          </p:contentPart>
        </mc:Choice>
        <mc:Fallback xmlns="">
          <p:pic>
            <p:nvPicPr>
              <p:cNvPr id="146" name="墨迹 145"/>
            </p:nvPicPr>
            <p:blipFill>
              <a:blip r:embed="rId277"/>
            </p:blipFill>
            <p:spPr>
              <a:xfrm>
                <a:off x="1734255" y="5422669"/>
                <a:ext cx="111478" cy="287631"/>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7" name="墨迹 146"/>
              <p14:cNvContentPartPr/>
              <p14:nvPr/>
            </p14:nvContentPartPr>
            <p14:xfrm>
              <a:off x="1806222" y="5649495"/>
              <a:ext cx="118533" cy="74904"/>
            </p14:xfrm>
          </p:contentPart>
        </mc:Choice>
        <mc:Fallback xmlns="">
          <p:pic>
            <p:nvPicPr>
              <p:cNvPr id="147" name="墨迹 146"/>
            </p:nvPicPr>
            <p:blipFill>
              <a:blip r:embed="rId279"/>
            </p:blipFill>
            <p:spPr>
              <a:xfrm>
                <a:off x="1806222" y="5649495"/>
                <a:ext cx="118533" cy="74904"/>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8" name="墨迹 147"/>
              <p14:cNvContentPartPr/>
              <p14:nvPr/>
            </p14:nvContentPartPr>
            <p14:xfrm>
              <a:off x="1998133" y="5459328"/>
              <a:ext cx="163689" cy="16920"/>
            </p14:xfrm>
          </p:contentPart>
        </mc:Choice>
        <mc:Fallback xmlns="">
          <p:pic>
            <p:nvPicPr>
              <p:cNvPr id="148" name="墨迹 147"/>
            </p:nvPicPr>
            <p:blipFill>
              <a:blip r:embed="rId281"/>
            </p:blipFill>
            <p:spPr>
              <a:xfrm>
                <a:off x="1998133" y="5459328"/>
                <a:ext cx="163689" cy="16920"/>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9" name="墨迹 148"/>
              <p14:cNvContentPartPr/>
              <p14:nvPr/>
            </p14:nvContentPartPr>
            <p14:xfrm>
              <a:off x="2003777" y="5397291"/>
              <a:ext cx="135467" cy="239691"/>
            </p14:xfrm>
          </p:contentPart>
        </mc:Choice>
        <mc:Fallback xmlns="">
          <p:pic>
            <p:nvPicPr>
              <p:cNvPr id="149" name="墨迹 148"/>
            </p:nvPicPr>
            <p:blipFill>
              <a:blip r:embed="rId283"/>
            </p:blipFill>
            <p:spPr>
              <a:xfrm>
                <a:off x="2003777" y="5397291"/>
                <a:ext cx="135467" cy="239691"/>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50" name="墨迹 149"/>
              <p14:cNvContentPartPr/>
              <p14:nvPr/>
            </p14:nvContentPartPr>
            <p14:xfrm>
              <a:off x="2054577" y="5577059"/>
              <a:ext cx="16934" cy="131126"/>
            </p14:xfrm>
          </p:contentPart>
        </mc:Choice>
        <mc:Fallback xmlns="">
          <p:pic>
            <p:nvPicPr>
              <p:cNvPr id="150" name="墨迹 149"/>
            </p:nvPicPr>
            <p:blipFill>
              <a:blip r:embed="rId285"/>
            </p:blipFill>
            <p:spPr>
              <a:xfrm>
                <a:off x="2054577" y="5577059"/>
                <a:ext cx="16934" cy="131126"/>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51" name="墨迹 150"/>
              <p14:cNvContentPartPr/>
              <p14:nvPr/>
            </p14:nvContentPartPr>
            <p14:xfrm>
              <a:off x="2099733" y="5524186"/>
              <a:ext cx="79022" cy="201799"/>
            </p14:xfrm>
          </p:contentPart>
        </mc:Choice>
        <mc:Fallback xmlns="">
          <p:pic>
            <p:nvPicPr>
              <p:cNvPr id="151" name="墨迹 150"/>
            </p:nvPicPr>
            <p:blipFill>
              <a:blip r:embed="rId287"/>
            </p:blipFill>
            <p:spPr>
              <a:xfrm>
                <a:off x="2099733" y="5524186"/>
                <a:ext cx="79022" cy="201799"/>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52" name="墨迹 151"/>
              <p14:cNvContentPartPr/>
              <p14:nvPr/>
            </p14:nvContentPartPr>
            <p14:xfrm>
              <a:off x="2237316" y="5442409"/>
              <a:ext cx="144639" cy="135355"/>
            </p14:xfrm>
          </p:contentPart>
        </mc:Choice>
        <mc:Fallback xmlns="">
          <p:pic>
            <p:nvPicPr>
              <p:cNvPr id="152" name="墨迹 151"/>
            </p:nvPicPr>
            <p:blipFill>
              <a:blip r:embed="rId289"/>
            </p:blipFill>
            <p:spPr>
              <a:xfrm>
                <a:off x="2237316" y="5442409"/>
                <a:ext cx="144639" cy="135355"/>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53" name="墨迹 152"/>
              <p14:cNvContentPartPr/>
              <p14:nvPr/>
            </p14:nvContentPartPr>
            <p14:xfrm>
              <a:off x="2322688" y="5489819"/>
              <a:ext cx="42334" cy="234580"/>
            </p14:xfrm>
          </p:contentPart>
        </mc:Choice>
        <mc:Fallback xmlns="">
          <p:pic>
            <p:nvPicPr>
              <p:cNvPr id="153" name="墨迹 152"/>
            </p:nvPicPr>
            <p:blipFill>
              <a:blip r:embed="rId291"/>
            </p:blipFill>
            <p:spPr>
              <a:xfrm>
                <a:off x="2322688" y="5489819"/>
                <a:ext cx="42334" cy="234580"/>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54" name="墨迹 153"/>
              <p14:cNvContentPartPr/>
              <p14:nvPr/>
            </p14:nvContentPartPr>
            <p14:xfrm>
              <a:off x="2254955" y="5418264"/>
              <a:ext cx="273756" cy="447130"/>
            </p14:xfrm>
          </p:contentPart>
        </mc:Choice>
        <mc:Fallback xmlns="">
          <p:pic>
            <p:nvPicPr>
              <p:cNvPr id="154" name="墨迹 153"/>
            </p:nvPicPr>
            <p:blipFill>
              <a:blip r:embed="rId293"/>
            </p:blipFill>
            <p:spPr>
              <a:xfrm>
                <a:off x="2254955" y="5418264"/>
                <a:ext cx="273756" cy="447130"/>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55" name="墨迹 154"/>
              <p14:cNvContentPartPr/>
              <p14:nvPr/>
            </p14:nvContentPartPr>
            <p14:xfrm>
              <a:off x="2669822" y="5433068"/>
              <a:ext cx="69850" cy="62919"/>
            </p14:xfrm>
          </p:contentPart>
        </mc:Choice>
        <mc:Fallback xmlns="">
          <p:pic>
            <p:nvPicPr>
              <p:cNvPr id="155" name="墨迹 154"/>
            </p:nvPicPr>
            <p:blipFill>
              <a:blip r:embed="rId295"/>
            </p:blipFill>
            <p:spPr>
              <a:xfrm>
                <a:off x="2669822" y="5433068"/>
                <a:ext cx="69850" cy="62919"/>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6" name="墨迹 155"/>
              <p14:cNvContentPartPr/>
              <p14:nvPr/>
            </p14:nvContentPartPr>
            <p14:xfrm>
              <a:off x="2611966" y="5546746"/>
              <a:ext cx="170745" cy="40359"/>
            </p14:xfrm>
          </p:contentPart>
        </mc:Choice>
        <mc:Fallback xmlns="">
          <p:pic>
            <p:nvPicPr>
              <p:cNvPr id="156" name="墨迹 155"/>
            </p:nvPicPr>
            <p:blipFill>
              <a:blip r:embed="rId297"/>
            </p:blipFill>
            <p:spPr>
              <a:xfrm>
                <a:off x="2611966" y="5546746"/>
                <a:ext cx="170745" cy="40359"/>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7" name="墨迹 156"/>
              <p14:cNvContentPartPr/>
              <p14:nvPr/>
            </p14:nvContentPartPr>
            <p14:xfrm>
              <a:off x="2579511" y="5498102"/>
              <a:ext cx="146755" cy="260136"/>
            </p14:xfrm>
          </p:contentPart>
        </mc:Choice>
        <mc:Fallback xmlns="">
          <p:pic>
            <p:nvPicPr>
              <p:cNvPr id="157" name="墨迹 156"/>
            </p:nvPicPr>
            <p:blipFill>
              <a:blip r:embed="rId299"/>
            </p:blipFill>
            <p:spPr>
              <a:xfrm>
                <a:off x="2579511" y="5498102"/>
                <a:ext cx="146755" cy="260136"/>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8" name="墨迹 157"/>
              <p14:cNvContentPartPr/>
              <p14:nvPr/>
            </p14:nvContentPartPr>
            <p14:xfrm>
              <a:off x="2827161" y="5524891"/>
              <a:ext cx="237772" cy="222067"/>
            </p14:xfrm>
          </p:contentPart>
        </mc:Choice>
        <mc:Fallback xmlns="">
          <p:pic>
            <p:nvPicPr>
              <p:cNvPr id="158" name="墨迹 157"/>
            </p:nvPicPr>
            <p:blipFill>
              <a:blip r:embed="rId301"/>
            </p:blipFill>
            <p:spPr>
              <a:xfrm>
                <a:off x="2827161" y="5524891"/>
                <a:ext cx="237772" cy="222067"/>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9" name="墨迹 158"/>
              <p14:cNvContentPartPr/>
              <p14:nvPr/>
            </p14:nvContentPartPr>
            <p14:xfrm>
              <a:off x="3093155" y="5600324"/>
              <a:ext cx="5645" cy="42299"/>
            </p14:xfrm>
          </p:contentPart>
        </mc:Choice>
        <mc:Fallback xmlns="">
          <p:pic>
            <p:nvPicPr>
              <p:cNvPr id="159" name="墨迹 158"/>
            </p:nvPicPr>
            <p:blipFill>
              <a:blip r:embed="rId303"/>
            </p:blipFill>
            <p:spPr>
              <a:xfrm>
                <a:off x="3093155" y="5600324"/>
                <a:ext cx="5645" cy="42299"/>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60" name="墨迹 159"/>
              <p14:cNvContentPartPr/>
              <p14:nvPr/>
            </p14:nvContentPartPr>
            <p14:xfrm>
              <a:off x="3149600" y="5421788"/>
              <a:ext cx="8466" cy="525383"/>
            </p14:xfrm>
          </p:contentPart>
        </mc:Choice>
        <mc:Fallback xmlns="">
          <p:pic>
            <p:nvPicPr>
              <p:cNvPr id="160" name="墨迹 159"/>
            </p:nvPicPr>
            <p:blipFill>
              <a:blip r:embed="rId305"/>
            </p:blipFill>
            <p:spPr>
              <a:xfrm>
                <a:off x="3149600" y="5421788"/>
                <a:ext cx="8466" cy="525383"/>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61" name="墨迹 160"/>
              <p14:cNvContentPartPr/>
              <p14:nvPr/>
            </p14:nvContentPartPr>
            <p14:xfrm>
              <a:off x="3110088" y="5543925"/>
              <a:ext cx="101600" cy="93057"/>
            </p14:xfrm>
          </p:contentPart>
        </mc:Choice>
        <mc:Fallback xmlns="">
          <p:pic>
            <p:nvPicPr>
              <p:cNvPr id="161" name="墨迹 160"/>
            </p:nvPicPr>
            <p:blipFill>
              <a:blip r:embed="rId307"/>
            </p:blipFill>
            <p:spPr>
              <a:xfrm>
                <a:off x="3110088" y="5543925"/>
                <a:ext cx="101600" cy="93057"/>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62" name="墨迹 161"/>
              <p14:cNvContentPartPr/>
              <p14:nvPr/>
            </p14:nvContentPartPr>
            <p14:xfrm>
              <a:off x="3221566" y="5504447"/>
              <a:ext cx="125589" cy="127777"/>
            </p14:xfrm>
          </p:contentPart>
        </mc:Choice>
        <mc:Fallback xmlns="">
          <p:pic>
            <p:nvPicPr>
              <p:cNvPr id="162" name="墨迹 161"/>
            </p:nvPicPr>
            <p:blipFill>
              <a:blip r:embed="rId309"/>
            </p:blipFill>
            <p:spPr>
              <a:xfrm>
                <a:off x="3221566" y="5504447"/>
                <a:ext cx="125589" cy="127777"/>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63" name="墨迹 162"/>
              <p14:cNvContentPartPr/>
              <p14:nvPr/>
            </p14:nvContentPartPr>
            <p14:xfrm>
              <a:off x="3214511" y="5455098"/>
              <a:ext cx="70555" cy="249562"/>
            </p14:xfrm>
          </p:contentPart>
        </mc:Choice>
        <mc:Fallback xmlns="">
          <p:pic>
            <p:nvPicPr>
              <p:cNvPr id="163" name="墨迹 162"/>
            </p:nvPicPr>
            <p:blipFill>
              <a:blip r:embed="rId311"/>
            </p:blipFill>
            <p:spPr>
              <a:xfrm>
                <a:off x="3214511" y="5455098"/>
                <a:ext cx="70555" cy="249562"/>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64" name="墨迹 163"/>
              <p14:cNvContentPartPr/>
              <p14:nvPr/>
            </p14:nvContentPartPr>
            <p14:xfrm>
              <a:off x="3262488" y="5673641"/>
              <a:ext cx="107245" cy="53578"/>
            </p14:xfrm>
          </p:contentPart>
        </mc:Choice>
        <mc:Fallback xmlns="">
          <p:pic>
            <p:nvPicPr>
              <p:cNvPr id="164" name="墨迹 163"/>
            </p:nvPicPr>
            <p:blipFill>
              <a:blip r:embed="rId313"/>
            </p:blipFill>
            <p:spPr>
              <a:xfrm>
                <a:off x="3262488" y="5673641"/>
                <a:ext cx="107245" cy="53578"/>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65" name="墨迹 164"/>
              <p14:cNvContentPartPr/>
              <p14:nvPr/>
            </p14:nvContentPartPr>
            <p14:xfrm>
              <a:off x="3426177" y="5404341"/>
              <a:ext cx="98778" cy="69088"/>
            </p14:xfrm>
          </p:contentPart>
        </mc:Choice>
        <mc:Fallback xmlns="">
          <p:pic>
            <p:nvPicPr>
              <p:cNvPr id="165" name="墨迹 164"/>
            </p:nvPicPr>
            <p:blipFill>
              <a:blip r:embed="rId315"/>
            </p:blipFill>
            <p:spPr>
              <a:xfrm>
                <a:off x="3426177" y="5404341"/>
                <a:ext cx="98778" cy="69088"/>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6" name="墨迹 165"/>
              <p14:cNvContentPartPr/>
              <p14:nvPr/>
            </p14:nvContentPartPr>
            <p14:xfrm>
              <a:off x="3417181" y="5498807"/>
              <a:ext cx="246063" cy="197393"/>
            </p14:xfrm>
          </p:contentPart>
        </mc:Choice>
        <mc:Fallback xmlns="">
          <p:pic>
            <p:nvPicPr>
              <p:cNvPr id="166" name="墨迹 165"/>
            </p:nvPicPr>
            <p:blipFill>
              <a:blip r:embed="rId317"/>
            </p:blipFill>
            <p:spPr>
              <a:xfrm>
                <a:off x="3417181" y="5498807"/>
                <a:ext cx="246063" cy="197393"/>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7" name="墨迹 166"/>
              <p14:cNvContentPartPr/>
              <p14:nvPr/>
            </p14:nvContentPartPr>
            <p14:xfrm>
              <a:off x="3708400" y="5335253"/>
              <a:ext cx="48859" cy="129715"/>
            </p14:xfrm>
          </p:contentPart>
        </mc:Choice>
        <mc:Fallback xmlns="">
          <p:pic>
            <p:nvPicPr>
              <p:cNvPr id="167" name="墨迹 166"/>
            </p:nvPicPr>
            <p:blipFill>
              <a:blip r:embed="rId319"/>
            </p:blipFill>
            <p:spPr>
              <a:xfrm>
                <a:off x="3708400" y="5335253"/>
                <a:ext cx="48859" cy="129715"/>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8" name="墨迹 167"/>
              <p14:cNvContentPartPr/>
              <p14:nvPr/>
            </p14:nvContentPartPr>
            <p14:xfrm>
              <a:off x="3697111" y="5504447"/>
              <a:ext cx="14111" cy="181178"/>
            </p14:xfrm>
          </p:contentPart>
        </mc:Choice>
        <mc:Fallback xmlns="">
          <p:pic>
            <p:nvPicPr>
              <p:cNvPr id="168" name="墨迹 167"/>
            </p:nvPicPr>
            <p:blipFill>
              <a:blip r:embed="rId321"/>
            </p:blipFill>
            <p:spPr>
              <a:xfrm>
                <a:off x="3697111" y="5504447"/>
                <a:ext cx="14111" cy="181178"/>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9" name="墨迹 168"/>
              <p14:cNvContentPartPr/>
              <p14:nvPr/>
            </p14:nvContentPartPr>
            <p14:xfrm>
              <a:off x="3764844" y="5298594"/>
              <a:ext cx="146756" cy="352488"/>
            </p14:xfrm>
          </p:contentPart>
        </mc:Choice>
        <mc:Fallback xmlns="">
          <p:pic>
            <p:nvPicPr>
              <p:cNvPr id="169" name="墨迹 168"/>
            </p:nvPicPr>
            <p:blipFill>
              <a:blip r:embed="rId323"/>
            </p:blipFill>
            <p:spPr>
              <a:xfrm>
                <a:off x="3764844" y="5298594"/>
                <a:ext cx="146756" cy="352488"/>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70" name="墨迹 169"/>
              <p14:cNvContentPartPr/>
              <p14:nvPr/>
            </p14:nvContentPartPr>
            <p14:xfrm>
              <a:off x="3787422" y="5528416"/>
              <a:ext cx="118533" cy="133945"/>
            </p14:xfrm>
          </p:contentPart>
        </mc:Choice>
        <mc:Fallback xmlns="">
          <p:pic>
            <p:nvPicPr>
              <p:cNvPr id="170" name="墨迹 169"/>
            </p:nvPicPr>
            <p:blipFill>
              <a:blip r:embed="rId325"/>
            </p:blipFill>
            <p:spPr>
              <a:xfrm>
                <a:off x="3787422" y="5528416"/>
                <a:ext cx="118533" cy="133945"/>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71" name="墨迹 170"/>
              <p14:cNvContentPartPr/>
              <p14:nvPr/>
            </p14:nvContentPartPr>
            <p14:xfrm>
              <a:off x="3984977" y="5363452"/>
              <a:ext cx="135467" cy="16919"/>
            </p14:xfrm>
          </p:contentPart>
        </mc:Choice>
        <mc:Fallback xmlns="">
          <p:pic>
            <p:nvPicPr>
              <p:cNvPr id="171" name="墨迹 170"/>
            </p:nvPicPr>
            <p:blipFill>
              <a:blip r:embed="rId327"/>
            </p:blipFill>
            <p:spPr>
              <a:xfrm>
                <a:off x="3984977" y="5363452"/>
                <a:ext cx="135467" cy="16919"/>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72" name="墨迹 171"/>
              <p14:cNvContentPartPr/>
              <p14:nvPr/>
            </p14:nvContentPartPr>
            <p14:xfrm>
              <a:off x="3908777" y="5347237"/>
              <a:ext cx="282223" cy="318649"/>
            </p14:xfrm>
          </p:contentPart>
        </mc:Choice>
        <mc:Fallback xmlns="">
          <p:pic>
            <p:nvPicPr>
              <p:cNvPr id="172" name="墨迹 171"/>
            </p:nvPicPr>
            <p:blipFill>
              <a:blip r:embed="rId329"/>
            </p:blipFill>
            <p:spPr>
              <a:xfrm>
                <a:off x="3908777" y="5347237"/>
                <a:ext cx="282223" cy="318649"/>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73" name="墨迹 172"/>
              <p14:cNvContentPartPr/>
              <p14:nvPr/>
            </p14:nvContentPartPr>
            <p14:xfrm>
              <a:off x="4159250" y="5256296"/>
              <a:ext cx="164394" cy="342618"/>
            </p14:xfrm>
          </p:contentPart>
        </mc:Choice>
        <mc:Fallback xmlns="">
          <p:pic>
            <p:nvPicPr>
              <p:cNvPr id="173" name="墨迹 172"/>
            </p:nvPicPr>
            <p:blipFill>
              <a:blip r:embed="rId331"/>
            </p:blipFill>
            <p:spPr>
              <a:xfrm>
                <a:off x="4159250" y="5256296"/>
                <a:ext cx="164394" cy="342618"/>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74" name="墨迹 173"/>
              <p14:cNvContentPartPr/>
              <p14:nvPr/>
            </p14:nvContentPartPr>
            <p14:xfrm>
              <a:off x="4216400" y="5490347"/>
              <a:ext cx="56444" cy="521682"/>
            </p14:xfrm>
          </p:contentPart>
        </mc:Choice>
        <mc:Fallback xmlns="">
          <p:pic>
            <p:nvPicPr>
              <p:cNvPr id="174" name="墨迹 173"/>
            </p:nvPicPr>
            <p:blipFill>
              <a:blip r:embed="rId333"/>
            </p:blipFill>
            <p:spPr>
              <a:xfrm>
                <a:off x="4216400" y="5490347"/>
                <a:ext cx="56444" cy="521682"/>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75" name="墨迹 174"/>
              <p14:cNvContentPartPr/>
              <p14:nvPr/>
            </p14:nvContentPartPr>
            <p14:xfrm>
              <a:off x="1450622" y="6029654"/>
              <a:ext cx="206022" cy="236166"/>
            </p14:xfrm>
          </p:contentPart>
        </mc:Choice>
        <mc:Fallback xmlns="">
          <p:pic>
            <p:nvPicPr>
              <p:cNvPr id="175" name="墨迹 174"/>
            </p:nvPicPr>
            <p:blipFill>
              <a:blip r:embed="rId335"/>
            </p:blipFill>
            <p:spPr>
              <a:xfrm>
                <a:off x="1450622" y="6029654"/>
                <a:ext cx="206022" cy="236166"/>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6" name="墨迹 175"/>
              <p14:cNvContentPartPr/>
              <p14:nvPr/>
            </p14:nvContentPartPr>
            <p14:xfrm>
              <a:off x="1732844" y="5997049"/>
              <a:ext cx="84667" cy="471805"/>
            </p14:xfrm>
          </p:contentPart>
        </mc:Choice>
        <mc:Fallback xmlns="">
          <p:pic>
            <p:nvPicPr>
              <p:cNvPr id="176" name="墨迹 175"/>
            </p:nvPicPr>
            <p:blipFill>
              <a:blip r:embed="rId337"/>
            </p:blipFill>
            <p:spPr>
              <a:xfrm>
                <a:off x="1732844" y="5997049"/>
                <a:ext cx="84667" cy="471805"/>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7" name="墨迹 176"/>
              <p14:cNvContentPartPr/>
              <p14:nvPr/>
            </p14:nvContentPartPr>
            <p14:xfrm>
              <a:off x="1809044" y="5897823"/>
              <a:ext cx="98778" cy="290626"/>
            </p14:xfrm>
          </p:contentPart>
        </mc:Choice>
        <mc:Fallback xmlns="">
          <p:pic>
            <p:nvPicPr>
              <p:cNvPr id="177" name="墨迹 176"/>
            </p:nvPicPr>
            <p:blipFill>
              <a:blip r:embed="rId339"/>
            </p:blipFill>
            <p:spPr>
              <a:xfrm>
                <a:off x="1809044" y="5897823"/>
                <a:ext cx="98778" cy="290626"/>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8" name="墨迹 177"/>
              <p14:cNvContentPartPr/>
              <p14:nvPr/>
            </p14:nvContentPartPr>
            <p14:xfrm>
              <a:off x="1969911" y="6053446"/>
              <a:ext cx="22577" cy="79134"/>
            </p14:xfrm>
          </p:contentPart>
        </mc:Choice>
        <mc:Fallback xmlns="">
          <p:pic>
            <p:nvPicPr>
              <p:cNvPr id="178" name="墨迹 177"/>
            </p:nvPicPr>
            <p:blipFill>
              <a:blip r:embed="rId341"/>
            </p:blipFill>
            <p:spPr>
              <a:xfrm>
                <a:off x="1969911" y="6053446"/>
                <a:ext cx="22577" cy="79134"/>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9" name="墨迹 178"/>
              <p14:cNvContentPartPr/>
              <p14:nvPr/>
            </p14:nvContentPartPr>
            <p14:xfrm>
              <a:off x="1934456" y="5992114"/>
              <a:ext cx="233010" cy="265247"/>
            </p14:xfrm>
          </p:contentPart>
        </mc:Choice>
        <mc:Fallback xmlns="">
          <p:pic>
            <p:nvPicPr>
              <p:cNvPr id="179" name="墨迹 178"/>
            </p:nvPicPr>
            <p:blipFill>
              <a:blip r:embed="rId343"/>
            </p:blipFill>
            <p:spPr>
              <a:xfrm>
                <a:off x="1934456" y="5992114"/>
                <a:ext cx="233010" cy="265247"/>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80" name="墨迹 179"/>
              <p14:cNvContentPartPr/>
              <p14:nvPr/>
            </p14:nvContentPartPr>
            <p14:xfrm>
              <a:off x="2351616" y="6007799"/>
              <a:ext cx="68439" cy="71908"/>
            </p14:xfrm>
          </p:contentPart>
        </mc:Choice>
        <mc:Fallback xmlns="">
          <p:pic>
            <p:nvPicPr>
              <p:cNvPr id="180" name="墨迹 179"/>
            </p:nvPicPr>
            <p:blipFill>
              <a:blip r:embed="rId345"/>
            </p:blipFill>
            <p:spPr>
              <a:xfrm>
                <a:off x="2351616" y="6007799"/>
                <a:ext cx="68439" cy="71908"/>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81" name="墨迹 180"/>
              <p14:cNvContentPartPr/>
              <p14:nvPr/>
            </p14:nvContentPartPr>
            <p14:xfrm>
              <a:off x="2350029" y="5941355"/>
              <a:ext cx="314148" cy="301906"/>
            </p14:xfrm>
          </p:contentPart>
        </mc:Choice>
        <mc:Fallback xmlns="">
          <p:pic>
            <p:nvPicPr>
              <p:cNvPr id="181" name="墨迹 180"/>
            </p:nvPicPr>
            <p:blipFill>
              <a:blip r:embed="rId347"/>
            </p:blipFill>
            <p:spPr>
              <a:xfrm>
                <a:off x="2350029" y="5941355"/>
                <a:ext cx="314148" cy="301906"/>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82" name="墨迹 181"/>
              <p14:cNvContentPartPr/>
              <p14:nvPr/>
            </p14:nvContentPartPr>
            <p14:xfrm>
              <a:off x="2638072" y="5867509"/>
              <a:ext cx="113947" cy="454709"/>
            </p14:xfrm>
          </p:contentPart>
        </mc:Choice>
        <mc:Fallback xmlns="">
          <p:pic>
            <p:nvPicPr>
              <p:cNvPr id="182" name="墨迹 181"/>
            </p:nvPicPr>
            <p:blipFill>
              <a:blip r:embed="rId349"/>
            </p:blipFill>
            <p:spPr>
              <a:xfrm>
                <a:off x="2638072" y="5867509"/>
                <a:ext cx="113947" cy="454709"/>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83" name="墨迹 182"/>
              <p14:cNvContentPartPr/>
              <p14:nvPr/>
            </p14:nvContentPartPr>
            <p14:xfrm>
              <a:off x="2573866" y="6009209"/>
              <a:ext cx="228600" cy="109976"/>
            </p14:xfrm>
          </p:contentPart>
        </mc:Choice>
        <mc:Fallback xmlns="">
          <p:pic>
            <p:nvPicPr>
              <p:cNvPr id="183" name="墨迹 182"/>
            </p:nvPicPr>
            <p:blipFill>
              <a:blip r:embed="rId351"/>
            </p:blipFill>
            <p:spPr>
              <a:xfrm>
                <a:off x="2573866" y="6009209"/>
                <a:ext cx="228600" cy="109976"/>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84" name="墨迹 183"/>
              <p14:cNvContentPartPr/>
              <p14:nvPr/>
            </p14:nvContentPartPr>
            <p14:xfrm>
              <a:off x="2607733" y="5987707"/>
              <a:ext cx="174978" cy="281814"/>
            </p14:xfrm>
          </p:contentPart>
        </mc:Choice>
        <mc:Fallback xmlns="">
          <p:pic>
            <p:nvPicPr>
              <p:cNvPr id="184" name="墨迹 183"/>
            </p:nvPicPr>
            <p:blipFill>
              <a:blip r:embed="rId353"/>
            </p:blipFill>
            <p:spPr>
              <a:xfrm>
                <a:off x="2607733" y="5987707"/>
                <a:ext cx="174978" cy="281814"/>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85" name="墨迹 184"/>
              <p14:cNvContentPartPr/>
              <p14:nvPr/>
            </p14:nvContentPartPr>
            <p14:xfrm>
              <a:off x="2878666" y="6040228"/>
              <a:ext cx="174978" cy="16919"/>
            </p14:xfrm>
          </p:contentPart>
        </mc:Choice>
        <mc:Fallback xmlns="">
          <p:pic>
            <p:nvPicPr>
              <p:cNvPr id="185" name="墨迹 184"/>
            </p:nvPicPr>
            <p:blipFill>
              <a:blip r:embed="rId355"/>
            </p:blipFill>
            <p:spPr>
              <a:xfrm>
                <a:off x="2878666" y="6040228"/>
                <a:ext cx="174978" cy="16919"/>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6" name="墨迹 185"/>
              <p14:cNvContentPartPr/>
              <p14:nvPr/>
            </p14:nvContentPartPr>
            <p14:xfrm>
              <a:off x="2925762" y="5980305"/>
              <a:ext cx="77082" cy="203738"/>
            </p14:xfrm>
          </p:contentPart>
        </mc:Choice>
        <mc:Fallback xmlns="">
          <p:pic>
            <p:nvPicPr>
              <p:cNvPr id="186" name="墨迹 185"/>
            </p:nvPicPr>
            <p:blipFill>
              <a:blip r:embed="rId357"/>
            </p:blipFill>
            <p:spPr>
              <a:xfrm>
                <a:off x="2925762" y="5980305"/>
                <a:ext cx="77082" cy="203738"/>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7" name="墨迹 186"/>
              <p14:cNvContentPartPr/>
              <p14:nvPr/>
            </p14:nvContentPartPr>
            <p14:xfrm>
              <a:off x="2829983" y="6192503"/>
              <a:ext cx="291394" cy="66267"/>
            </p14:xfrm>
          </p:contentPart>
        </mc:Choice>
        <mc:Fallback xmlns="">
          <p:pic>
            <p:nvPicPr>
              <p:cNvPr id="187" name="墨迹 186"/>
            </p:nvPicPr>
            <p:blipFill>
              <a:blip r:embed="rId359"/>
            </p:blipFill>
            <p:spPr>
              <a:xfrm>
                <a:off x="2829983" y="6192503"/>
                <a:ext cx="291394" cy="66267"/>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8" name="墨迹 187"/>
              <p14:cNvContentPartPr/>
              <p14:nvPr/>
            </p14:nvContentPartPr>
            <p14:xfrm>
              <a:off x="3094566" y="5911923"/>
              <a:ext cx="148696" cy="320763"/>
            </p14:xfrm>
          </p:contentPart>
        </mc:Choice>
        <mc:Fallback xmlns="">
          <p:pic>
            <p:nvPicPr>
              <p:cNvPr id="188" name="墨迹 187"/>
            </p:nvPicPr>
            <p:blipFill>
              <a:blip r:embed="rId361"/>
            </p:blipFill>
            <p:spPr>
              <a:xfrm>
                <a:off x="3094566" y="5911923"/>
                <a:ext cx="148696" cy="320763"/>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9" name="墨迹 188"/>
              <p14:cNvContentPartPr/>
              <p14:nvPr/>
            </p14:nvContentPartPr>
            <p14:xfrm>
              <a:off x="3172177" y="6074067"/>
              <a:ext cx="163689" cy="174834"/>
            </p14:xfrm>
          </p:contentPart>
        </mc:Choice>
        <mc:Fallback xmlns="">
          <p:pic>
            <p:nvPicPr>
              <p:cNvPr id="189" name="墨迹 188"/>
            </p:nvPicPr>
            <p:blipFill>
              <a:blip r:embed="rId363"/>
            </p:blipFill>
            <p:spPr>
              <a:xfrm>
                <a:off x="3172177" y="6074067"/>
                <a:ext cx="163689" cy="174834"/>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90" name="墨迹 189"/>
              <p14:cNvContentPartPr/>
              <p14:nvPr/>
            </p14:nvContentPartPr>
            <p14:xfrm>
              <a:off x="3499555" y="5878083"/>
              <a:ext cx="95956" cy="138176"/>
            </p14:xfrm>
          </p:contentPart>
        </mc:Choice>
        <mc:Fallback xmlns="">
          <p:pic>
            <p:nvPicPr>
              <p:cNvPr id="190" name="墨迹 189"/>
            </p:nvPicPr>
            <p:blipFill>
              <a:blip r:embed="rId365"/>
            </p:blipFill>
            <p:spPr>
              <a:xfrm>
                <a:off x="3499555" y="5878083"/>
                <a:ext cx="95956" cy="138176"/>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91" name="墨迹 190"/>
              <p14:cNvContentPartPr/>
              <p14:nvPr/>
            </p14:nvContentPartPr>
            <p14:xfrm>
              <a:off x="3416300" y="5983830"/>
              <a:ext cx="241300" cy="324641"/>
            </p14:xfrm>
          </p:contentPart>
        </mc:Choice>
        <mc:Fallback xmlns="">
          <p:pic>
            <p:nvPicPr>
              <p:cNvPr id="191" name="墨迹 190"/>
            </p:nvPicPr>
            <p:blipFill>
              <a:blip r:embed="rId367"/>
            </p:blipFill>
            <p:spPr>
              <a:xfrm>
                <a:off x="3416300" y="5983830"/>
                <a:ext cx="241300" cy="324641"/>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92" name="墨迹 191"/>
              <p14:cNvContentPartPr/>
              <p14:nvPr/>
            </p14:nvContentPartPr>
            <p14:xfrm>
              <a:off x="3654072" y="5978190"/>
              <a:ext cx="237772" cy="268420"/>
            </p14:xfrm>
          </p:contentPart>
        </mc:Choice>
        <mc:Fallback xmlns="">
          <p:pic>
            <p:nvPicPr>
              <p:cNvPr id="192" name="墨迹 191"/>
            </p:nvPicPr>
            <p:blipFill>
              <a:blip r:embed="rId369"/>
            </p:blipFill>
            <p:spPr>
              <a:xfrm>
                <a:off x="3654072" y="5978190"/>
                <a:ext cx="237772" cy="268420"/>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93" name="墨迹 192"/>
              <p14:cNvContentPartPr/>
              <p14:nvPr/>
            </p14:nvContentPartPr>
            <p14:xfrm>
              <a:off x="3984977" y="6007095"/>
              <a:ext cx="22578" cy="148750"/>
            </p14:xfrm>
          </p:contentPart>
        </mc:Choice>
        <mc:Fallback xmlns="">
          <p:pic>
            <p:nvPicPr>
              <p:cNvPr id="193" name="墨迹 192"/>
            </p:nvPicPr>
            <p:blipFill>
              <a:blip r:embed="rId371"/>
            </p:blipFill>
            <p:spPr>
              <a:xfrm>
                <a:off x="3984977" y="6007095"/>
                <a:ext cx="22578" cy="148750"/>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94" name="墨迹 193"/>
              <p14:cNvContentPartPr/>
              <p14:nvPr/>
            </p14:nvContentPartPr>
            <p14:xfrm>
              <a:off x="3990622" y="6057147"/>
              <a:ext cx="73378" cy="39479"/>
            </p14:xfrm>
          </p:contentPart>
        </mc:Choice>
        <mc:Fallback xmlns="">
          <p:pic>
            <p:nvPicPr>
              <p:cNvPr id="194" name="墨迹 193"/>
            </p:nvPicPr>
            <p:blipFill>
              <a:blip r:embed="rId373"/>
            </p:blipFill>
            <p:spPr>
              <a:xfrm>
                <a:off x="3990622" y="6057147"/>
                <a:ext cx="73378" cy="39479"/>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95" name="墨迹 194"/>
              <p14:cNvContentPartPr/>
              <p14:nvPr/>
            </p14:nvContentPartPr>
            <p14:xfrm>
              <a:off x="4047066" y="5982068"/>
              <a:ext cx="225778" cy="166374"/>
            </p14:xfrm>
          </p:contentPart>
        </mc:Choice>
        <mc:Fallback xmlns="">
          <p:pic>
            <p:nvPicPr>
              <p:cNvPr id="195" name="墨迹 194"/>
            </p:nvPicPr>
            <p:blipFill>
              <a:blip r:embed="rId375"/>
            </p:blipFill>
            <p:spPr>
              <a:xfrm>
                <a:off x="4047066" y="5982068"/>
                <a:ext cx="225778" cy="166374"/>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6" name="墨迹 195"/>
              <p14:cNvContentPartPr/>
              <p14:nvPr/>
            </p14:nvContentPartPr>
            <p14:xfrm>
              <a:off x="4301066" y="6028949"/>
              <a:ext cx="79022" cy="110857"/>
            </p14:xfrm>
          </p:contentPart>
        </mc:Choice>
        <mc:Fallback xmlns="">
          <p:pic>
            <p:nvPicPr>
              <p:cNvPr id="196" name="墨迹 195"/>
            </p:nvPicPr>
            <p:blipFill>
              <a:blip r:embed="rId377"/>
            </p:blipFill>
            <p:spPr>
              <a:xfrm>
                <a:off x="4301066" y="6028949"/>
                <a:ext cx="79022" cy="110857"/>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7" name="墨迹 196"/>
              <p14:cNvContentPartPr/>
              <p14:nvPr/>
            </p14:nvContentPartPr>
            <p14:xfrm>
              <a:off x="4405488" y="6000750"/>
              <a:ext cx="31045" cy="81777"/>
            </p14:xfrm>
          </p:contentPart>
        </mc:Choice>
        <mc:Fallback xmlns="">
          <p:pic>
            <p:nvPicPr>
              <p:cNvPr id="197" name="墨迹 196"/>
            </p:nvPicPr>
            <p:blipFill>
              <a:blip r:embed="rId379"/>
            </p:blipFill>
            <p:spPr>
              <a:xfrm>
                <a:off x="4405488" y="6000750"/>
                <a:ext cx="31045" cy="81777"/>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8" name="墨迹 197"/>
              <p14:cNvContentPartPr/>
              <p14:nvPr/>
            </p14:nvContentPartPr>
            <p14:xfrm>
              <a:off x="4447822" y="5889892"/>
              <a:ext cx="197555" cy="155976"/>
            </p14:xfrm>
          </p:contentPart>
        </mc:Choice>
        <mc:Fallback xmlns="">
          <p:pic>
            <p:nvPicPr>
              <p:cNvPr id="198" name="墨迹 197"/>
            </p:nvPicPr>
            <p:blipFill>
              <a:blip r:embed="rId381"/>
            </p:blipFill>
            <p:spPr>
              <a:xfrm>
                <a:off x="4447822" y="5889892"/>
                <a:ext cx="197555" cy="155976"/>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9" name="墨迹 198"/>
              <p14:cNvContentPartPr/>
              <p14:nvPr/>
            </p14:nvContentPartPr>
            <p14:xfrm>
              <a:off x="4434416" y="6023309"/>
              <a:ext cx="102306" cy="119317"/>
            </p14:xfrm>
          </p:contentPart>
        </mc:Choice>
        <mc:Fallback xmlns="">
          <p:pic>
            <p:nvPicPr>
              <p:cNvPr id="199" name="墨迹 198"/>
            </p:nvPicPr>
            <p:blipFill>
              <a:blip r:embed="rId383"/>
            </p:blipFill>
            <p:spPr>
              <a:xfrm>
                <a:off x="4434416" y="6023309"/>
                <a:ext cx="102306" cy="119317"/>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200" name="墨迹 199"/>
              <p14:cNvContentPartPr/>
              <p14:nvPr/>
            </p14:nvContentPartPr>
            <p14:xfrm>
              <a:off x="4605866" y="5859755"/>
              <a:ext cx="284339" cy="263132"/>
            </p14:xfrm>
          </p:contentPart>
        </mc:Choice>
        <mc:Fallback xmlns="">
          <p:pic>
            <p:nvPicPr>
              <p:cNvPr id="200" name="墨迹 199"/>
            </p:nvPicPr>
            <p:blipFill>
              <a:blip r:embed="rId385"/>
            </p:blipFill>
            <p:spPr>
              <a:xfrm>
                <a:off x="4605866" y="5859755"/>
                <a:ext cx="284339" cy="263132"/>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201" name="墨迹 200"/>
              <p14:cNvContentPartPr/>
              <p14:nvPr/>
            </p14:nvContentPartPr>
            <p14:xfrm>
              <a:off x="4800600" y="5993523"/>
              <a:ext cx="42333" cy="641704"/>
            </p14:xfrm>
          </p:contentPart>
        </mc:Choice>
        <mc:Fallback xmlns="">
          <p:pic>
            <p:nvPicPr>
              <p:cNvPr id="201" name="墨迹 200"/>
            </p:nvPicPr>
            <p:blipFill>
              <a:blip r:embed="rId387"/>
            </p:blipFill>
            <p:spPr>
              <a:xfrm>
                <a:off x="4800600" y="5993523"/>
                <a:ext cx="42333" cy="641704"/>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202" name="墨迹 201"/>
              <p14:cNvContentPartPr/>
              <p14:nvPr/>
            </p14:nvContentPartPr>
            <p14:xfrm>
              <a:off x="1099079" y="5634162"/>
              <a:ext cx="371298" cy="727535"/>
            </p14:xfrm>
          </p:contentPart>
        </mc:Choice>
        <mc:Fallback xmlns="">
          <p:pic>
            <p:nvPicPr>
              <p:cNvPr id="202" name="墨迹 201"/>
            </p:nvPicPr>
            <p:blipFill>
              <a:blip r:embed="rId389"/>
            </p:blipFill>
            <p:spPr>
              <a:xfrm>
                <a:off x="1099079" y="5634162"/>
                <a:ext cx="371298" cy="727535"/>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203" name="墨迹 202"/>
              <p14:cNvContentPartPr/>
              <p14:nvPr/>
            </p14:nvContentPartPr>
            <p14:xfrm>
              <a:off x="6299200" y="5741319"/>
              <a:ext cx="166511" cy="14099"/>
            </p14:xfrm>
          </p:contentPart>
        </mc:Choice>
        <mc:Fallback xmlns="">
          <p:pic>
            <p:nvPicPr>
              <p:cNvPr id="203" name="墨迹 202"/>
            </p:nvPicPr>
            <p:blipFill>
              <a:blip r:embed="rId391"/>
            </p:blipFill>
            <p:spPr>
              <a:xfrm>
                <a:off x="6299200" y="5741319"/>
                <a:ext cx="166511" cy="14099"/>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204" name="墨迹 203"/>
              <p14:cNvContentPartPr/>
              <p14:nvPr/>
            </p14:nvContentPartPr>
            <p14:xfrm>
              <a:off x="6270977" y="5769518"/>
              <a:ext cx="90312" cy="324288"/>
            </p14:xfrm>
          </p:contentPart>
        </mc:Choice>
        <mc:Fallback xmlns="">
          <p:pic>
            <p:nvPicPr>
              <p:cNvPr id="204" name="墨迹 203"/>
            </p:nvPicPr>
            <p:blipFill>
              <a:blip r:embed="rId393"/>
            </p:blipFill>
            <p:spPr>
              <a:xfrm>
                <a:off x="6270977" y="5769518"/>
                <a:ext cx="90312" cy="324288"/>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205" name="墨迹 204"/>
              <p14:cNvContentPartPr/>
              <p14:nvPr/>
            </p14:nvContentPartPr>
            <p14:xfrm>
              <a:off x="6259688" y="5882314"/>
              <a:ext cx="228600" cy="144696"/>
            </p14:xfrm>
          </p:contentPart>
        </mc:Choice>
        <mc:Fallback xmlns="">
          <p:pic>
            <p:nvPicPr>
              <p:cNvPr id="205" name="墨迹 204"/>
            </p:nvPicPr>
            <p:blipFill>
              <a:blip r:embed="rId395"/>
            </p:blipFill>
            <p:spPr>
              <a:xfrm>
                <a:off x="6259688" y="5882314"/>
                <a:ext cx="228600" cy="144696"/>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6" name="墨迹 205"/>
              <p14:cNvContentPartPr/>
              <p14:nvPr/>
            </p14:nvContentPartPr>
            <p14:xfrm>
              <a:off x="6484231" y="5707480"/>
              <a:ext cx="193146" cy="16919"/>
            </p14:xfrm>
          </p:contentPart>
        </mc:Choice>
        <mc:Fallback xmlns="">
          <p:pic>
            <p:nvPicPr>
              <p:cNvPr id="206" name="墨迹 205"/>
            </p:nvPicPr>
            <p:blipFill>
              <a:blip r:embed="rId397"/>
            </p:blipFill>
            <p:spPr>
              <a:xfrm>
                <a:off x="6484231" y="5707480"/>
                <a:ext cx="193146" cy="16919"/>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7" name="墨迹 206"/>
              <p14:cNvContentPartPr/>
              <p14:nvPr/>
            </p14:nvContentPartPr>
            <p14:xfrm>
              <a:off x="6520744" y="5653197"/>
              <a:ext cx="49388" cy="183998"/>
            </p14:xfrm>
          </p:contentPart>
        </mc:Choice>
        <mc:Fallback xmlns="">
          <p:pic>
            <p:nvPicPr>
              <p:cNvPr id="207" name="墨迹 206"/>
            </p:nvPicPr>
            <p:blipFill>
              <a:blip r:embed="rId399"/>
            </p:blipFill>
            <p:spPr>
              <a:xfrm>
                <a:off x="6520744" y="5653197"/>
                <a:ext cx="49388" cy="183998"/>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8" name="墨迹 207"/>
              <p14:cNvContentPartPr/>
              <p14:nvPr/>
            </p14:nvContentPartPr>
            <p14:xfrm>
              <a:off x="6615288" y="5656722"/>
              <a:ext cx="5644" cy="149455"/>
            </p14:xfrm>
          </p:contentPart>
        </mc:Choice>
        <mc:Fallback xmlns="">
          <p:pic>
            <p:nvPicPr>
              <p:cNvPr id="208" name="墨迹 207"/>
            </p:nvPicPr>
            <p:blipFill>
              <a:blip r:embed="rId401"/>
            </p:blipFill>
            <p:spPr>
              <a:xfrm>
                <a:off x="6615288" y="5656722"/>
                <a:ext cx="5644" cy="149455"/>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9" name="墨迹 208"/>
              <p14:cNvContentPartPr/>
              <p14:nvPr/>
            </p14:nvContentPartPr>
            <p14:xfrm>
              <a:off x="6553200" y="5775158"/>
              <a:ext cx="22577" cy="74727"/>
            </p14:xfrm>
          </p:contentPart>
        </mc:Choice>
        <mc:Fallback xmlns="">
          <p:pic>
            <p:nvPicPr>
              <p:cNvPr id="209" name="墨迹 208"/>
            </p:nvPicPr>
            <p:blipFill>
              <a:blip r:embed="rId403"/>
            </p:blipFill>
            <p:spPr>
              <a:xfrm>
                <a:off x="6553200" y="5775158"/>
                <a:ext cx="22577" cy="74727"/>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10" name="墨迹 209"/>
              <p14:cNvContentPartPr/>
              <p14:nvPr/>
            </p14:nvContentPartPr>
            <p14:xfrm>
              <a:off x="6448777" y="5837195"/>
              <a:ext cx="188384" cy="159325"/>
            </p14:xfrm>
          </p:contentPart>
        </mc:Choice>
        <mc:Fallback xmlns="">
          <p:pic>
            <p:nvPicPr>
              <p:cNvPr id="210" name="墨迹 209"/>
            </p:nvPicPr>
            <p:blipFill>
              <a:blip r:embed="rId405"/>
            </p:blipFill>
            <p:spPr>
              <a:xfrm>
                <a:off x="6448777" y="5837195"/>
                <a:ext cx="188384" cy="159325"/>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11" name="墨迹 210"/>
              <p14:cNvContentPartPr/>
              <p14:nvPr/>
            </p14:nvContentPartPr>
            <p14:xfrm>
              <a:off x="6472590" y="5908750"/>
              <a:ext cx="199143" cy="159677"/>
            </p14:xfrm>
          </p:contentPart>
        </mc:Choice>
        <mc:Fallback xmlns="">
          <p:pic>
            <p:nvPicPr>
              <p:cNvPr id="211" name="墨迹 210"/>
            </p:nvPicPr>
            <p:blipFill>
              <a:blip r:embed="rId407"/>
            </p:blipFill>
            <p:spPr>
              <a:xfrm>
                <a:off x="6472590" y="5908750"/>
                <a:ext cx="199143" cy="159677"/>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12" name="墨迹 211"/>
              <p14:cNvContentPartPr/>
              <p14:nvPr/>
            </p14:nvContentPartPr>
            <p14:xfrm>
              <a:off x="6575777" y="5982596"/>
              <a:ext cx="56445" cy="215546"/>
            </p14:xfrm>
          </p:contentPart>
        </mc:Choice>
        <mc:Fallback xmlns="">
          <p:pic>
            <p:nvPicPr>
              <p:cNvPr id="212" name="墨迹 211"/>
            </p:nvPicPr>
            <p:blipFill>
              <a:blip r:embed="rId409"/>
            </p:blipFill>
            <p:spPr>
              <a:xfrm>
                <a:off x="6575777" y="5982596"/>
                <a:ext cx="56445" cy="215546"/>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13" name="墨迹 212"/>
              <p14:cNvContentPartPr/>
              <p14:nvPr/>
            </p14:nvContentPartPr>
            <p14:xfrm>
              <a:off x="6762044" y="5720169"/>
              <a:ext cx="84666" cy="26789"/>
            </p14:xfrm>
          </p:contentPart>
        </mc:Choice>
        <mc:Fallback xmlns="">
          <p:pic>
            <p:nvPicPr>
              <p:cNvPr id="213" name="墨迹 212"/>
            </p:nvPicPr>
            <p:blipFill>
              <a:blip r:embed="rId411"/>
            </p:blipFill>
            <p:spPr>
              <a:xfrm>
                <a:off x="6762044" y="5720169"/>
                <a:ext cx="84666" cy="26789"/>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14" name="墨迹 213"/>
              <p14:cNvContentPartPr/>
              <p14:nvPr/>
            </p14:nvContentPartPr>
            <p14:xfrm>
              <a:off x="6746522" y="5769518"/>
              <a:ext cx="49388" cy="251676"/>
            </p14:xfrm>
          </p:contentPart>
        </mc:Choice>
        <mc:Fallback xmlns="">
          <p:pic>
            <p:nvPicPr>
              <p:cNvPr id="214" name="墨迹 213"/>
            </p:nvPicPr>
            <p:blipFill>
              <a:blip r:embed="rId413"/>
            </p:blipFill>
            <p:spPr>
              <a:xfrm>
                <a:off x="6746522" y="5769518"/>
                <a:ext cx="49388" cy="251676"/>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15" name="墨迹 214"/>
              <p14:cNvContentPartPr/>
              <p14:nvPr/>
            </p14:nvContentPartPr>
            <p14:xfrm>
              <a:off x="6803496" y="5790315"/>
              <a:ext cx="20637" cy="424747"/>
            </p14:xfrm>
          </p:contentPart>
        </mc:Choice>
        <mc:Fallback xmlns="">
          <p:pic>
            <p:nvPicPr>
              <p:cNvPr id="215" name="墨迹 214"/>
            </p:nvPicPr>
            <p:blipFill>
              <a:blip r:embed="rId415"/>
            </p:blipFill>
            <p:spPr>
              <a:xfrm>
                <a:off x="6803496" y="5790315"/>
                <a:ext cx="20637" cy="424747"/>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6" name="墨迹 215"/>
              <p14:cNvContentPartPr/>
              <p14:nvPr/>
            </p14:nvContentPartPr>
            <p14:xfrm>
              <a:off x="6697133" y="5867685"/>
              <a:ext cx="239889" cy="204267"/>
            </p14:xfrm>
          </p:contentPart>
        </mc:Choice>
        <mc:Fallback xmlns="">
          <p:pic>
            <p:nvPicPr>
              <p:cNvPr id="216" name="墨迹 215"/>
            </p:nvPicPr>
            <p:blipFill>
              <a:blip r:embed="rId417"/>
            </p:blipFill>
            <p:spPr>
              <a:xfrm>
                <a:off x="6697133" y="5867685"/>
                <a:ext cx="239889" cy="204267"/>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7" name="墨迹 216"/>
              <p14:cNvContentPartPr/>
              <p14:nvPr/>
            </p14:nvContentPartPr>
            <p14:xfrm>
              <a:off x="6784622" y="5946290"/>
              <a:ext cx="194733" cy="139057"/>
            </p14:xfrm>
          </p:contentPart>
        </mc:Choice>
        <mc:Fallback xmlns="">
          <p:pic>
            <p:nvPicPr>
              <p:cNvPr id="217" name="墨迹 216"/>
            </p:nvPicPr>
            <p:blipFill>
              <a:blip r:embed="rId419"/>
            </p:blipFill>
            <p:spPr>
              <a:xfrm>
                <a:off x="6784622" y="5946290"/>
                <a:ext cx="194733" cy="139057"/>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8" name="墨迹 217"/>
              <p14:cNvContentPartPr/>
              <p14:nvPr/>
            </p14:nvContentPartPr>
            <p14:xfrm>
              <a:off x="7128933" y="5933072"/>
              <a:ext cx="50800" cy="33838"/>
            </p14:xfrm>
          </p:contentPart>
        </mc:Choice>
        <mc:Fallback xmlns="">
          <p:pic>
            <p:nvPicPr>
              <p:cNvPr id="218" name="墨迹 217"/>
            </p:nvPicPr>
            <p:blipFill>
              <a:blip r:embed="rId421"/>
            </p:blipFill>
            <p:spPr>
              <a:xfrm>
                <a:off x="7128933" y="5933072"/>
                <a:ext cx="50800" cy="33838"/>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9" name="墨迹 218"/>
              <p14:cNvContentPartPr/>
              <p14:nvPr/>
            </p14:nvContentPartPr>
            <p14:xfrm>
              <a:off x="7106355" y="6017669"/>
              <a:ext cx="36689" cy="33838"/>
            </p14:xfrm>
          </p:contentPart>
        </mc:Choice>
        <mc:Fallback xmlns="">
          <p:pic>
            <p:nvPicPr>
              <p:cNvPr id="219" name="墨迹 218"/>
            </p:nvPicPr>
            <p:blipFill>
              <a:blip r:embed="rId423"/>
            </p:blipFill>
            <p:spPr>
              <a:xfrm>
                <a:off x="7106355" y="6017669"/>
                <a:ext cx="36689" cy="33838"/>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20" name="墨迹 219"/>
              <p14:cNvContentPartPr/>
              <p14:nvPr/>
            </p14:nvContentPartPr>
            <p14:xfrm>
              <a:off x="7569200" y="5641212"/>
              <a:ext cx="259644" cy="374518"/>
            </p14:xfrm>
          </p:contentPart>
        </mc:Choice>
        <mc:Fallback xmlns="">
          <p:pic>
            <p:nvPicPr>
              <p:cNvPr id="220" name="墨迹 219"/>
            </p:nvPicPr>
            <p:blipFill>
              <a:blip r:embed="rId425"/>
            </p:blipFill>
            <p:spPr>
              <a:xfrm>
                <a:off x="7569200" y="5641212"/>
                <a:ext cx="259644" cy="374518"/>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21" name="墨迹 220"/>
              <p14:cNvContentPartPr/>
              <p14:nvPr/>
            </p14:nvContentPartPr>
            <p14:xfrm>
              <a:off x="7831666" y="5622883"/>
              <a:ext cx="79904" cy="155799"/>
            </p14:xfrm>
          </p:contentPart>
        </mc:Choice>
        <mc:Fallback xmlns="">
          <p:pic>
            <p:nvPicPr>
              <p:cNvPr id="221" name="墨迹 220"/>
            </p:nvPicPr>
            <p:blipFill>
              <a:blip r:embed="rId427"/>
            </p:blipFill>
            <p:spPr>
              <a:xfrm>
                <a:off x="7831666" y="5622883"/>
                <a:ext cx="79904" cy="155799"/>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22" name="墨迹 221"/>
              <p14:cNvContentPartPr/>
              <p14:nvPr/>
            </p14:nvContentPartPr>
            <p14:xfrm>
              <a:off x="7907866" y="5668001"/>
              <a:ext cx="95956" cy="16920"/>
            </p14:xfrm>
          </p:contentPart>
        </mc:Choice>
        <mc:Fallback xmlns="">
          <p:pic>
            <p:nvPicPr>
              <p:cNvPr id="222" name="墨迹 221"/>
            </p:nvPicPr>
            <p:blipFill>
              <a:blip r:embed="rId429"/>
            </p:blipFill>
            <p:spPr>
              <a:xfrm>
                <a:off x="7907866" y="5668001"/>
                <a:ext cx="95956" cy="16920"/>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23" name="墨迹 222"/>
              <p14:cNvContentPartPr/>
              <p14:nvPr/>
            </p14:nvContentPartPr>
            <p14:xfrm>
              <a:off x="7955844" y="5586224"/>
              <a:ext cx="19756" cy="157915"/>
            </p14:xfrm>
          </p:contentPart>
        </mc:Choice>
        <mc:Fallback xmlns="">
          <p:pic>
            <p:nvPicPr>
              <p:cNvPr id="223" name="墨迹 222"/>
            </p:nvPicPr>
            <p:blipFill>
              <a:blip r:embed="rId431"/>
            </p:blipFill>
            <p:spPr>
              <a:xfrm>
                <a:off x="7955844" y="5586224"/>
                <a:ext cx="19756" cy="157915"/>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24" name="墨迹 223"/>
              <p14:cNvContentPartPr/>
              <p14:nvPr/>
            </p14:nvContentPartPr>
            <p14:xfrm>
              <a:off x="7936088" y="5808996"/>
              <a:ext cx="79022" cy="191754"/>
            </p14:xfrm>
          </p:contentPart>
        </mc:Choice>
        <mc:Fallback xmlns="">
          <p:pic>
            <p:nvPicPr>
              <p:cNvPr id="224" name="墨迹 223"/>
            </p:nvPicPr>
            <p:blipFill>
              <a:blip r:embed="rId433"/>
            </p:blipFill>
            <p:spPr>
              <a:xfrm>
                <a:off x="7936088" y="5808996"/>
                <a:ext cx="79022" cy="191754"/>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25" name="墨迹 224"/>
              <p14:cNvContentPartPr/>
              <p14:nvPr/>
            </p14:nvContentPartPr>
            <p14:xfrm>
              <a:off x="7991122" y="5769518"/>
              <a:ext cx="204611" cy="210259"/>
            </p14:xfrm>
          </p:contentPart>
        </mc:Choice>
        <mc:Fallback xmlns="">
          <p:pic>
            <p:nvPicPr>
              <p:cNvPr id="225" name="墨迹 224"/>
            </p:nvPicPr>
            <p:blipFill>
              <a:blip r:embed="rId435"/>
            </p:blipFill>
            <p:spPr>
              <a:xfrm>
                <a:off x="7991122" y="5769518"/>
                <a:ext cx="204611" cy="210259"/>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6" name="墨迹 225"/>
              <p14:cNvContentPartPr/>
              <p14:nvPr/>
            </p14:nvContentPartPr>
            <p14:xfrm>
              <a:off x="8175977" y="5701840"/>
              <a:ext cx="132645" cy="315829"/>
            </p14:xfrm>
          </p:contentPart>
        </mc:Choice>
        <mc:Fallback xmlns="">
          <p:pic>
            <p:nvPicPr>
              <p:cNvPr id="226" name="墨迹 225"/>
            </p:nvPicPr>
            <p:blipFill>
              <a:blip r:embed="rId437"/>
            </p:blipFill>
            <p:spPr>
              <a:xfrm>
                <a:off x="8175977" y="5701840"/>
                <a:ext cx="132645" cy="315829"/>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7" name="墨迹 226"/>
              <p14:cNvContentPartPr/>
              <p14:nvPr/>
            </p14:nvContentPartPr>
            <p14:xfrm>
              <a:off x="8243181" y="5797716"/>
              <a:ext cx="91546" cy="189815"/>
            </p14:xfrm>
          </p:contentPart>
        </mc:Choice>
        <mc:Fallback xmlns="">
          <p:pic>
            <p:nvPicPr>
              <p:cNvPr id="227" name="墨迹 226"/>
            </p:nvPicPr>
            <p:blipFill>
              <a:blip r:embed="rId439"/>
            </p:blipFill>
            <p:spPr>
              <a:xfrm>
                <a:off x="8243181" y="5797716"/>
                <a:ext cx="91546" cy="189815"/>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8" name="墨迹 227"/>
              <p14:cNvContentPartPr/>
              <p14:nvPr/>
            </p14:nvContentPartPr>
            <p14:xfrm>
              <a:off x="8331200" y="5946642"/>
              <a:ext cx="28222" cy="59747"/>
            </p14:xfrm>
          </p:contentPart>
        </mc:Choice>
        <mc:Fallback xmlns="">
          <p:pic>
            <p:nvPicPr>
              <p:cNvPr id="228" name="墨迹 227"/>
            </p:nvPicPr>
            <p:blipFill>
              <a:blip r:embed="rId441"/>
            </p:blipFill>
            <p:spPr>
              <a:xfrm>
                <a:off x="8331200" y="5946642"/>
                <a:ext cx="28222" cy="59747"/>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9" name="墨迹 228"/>
              <p14:cNvContentPartPr/>
              <p14:nvPr/>
            </p14:nvContentPartPr>
            <p14:xfrm>
              <a:off x="8382000" y="5752598"/>
              <a:ext cx="84666" cy="259431"/>
            </p14:xfrm>
          </p:contentPart>
        </mc:Choice>
        <mc:Fallback xmlns="">
          <p:pic>
            <p:nvPicPr>
              <p:cNvPr id="229" name="墨迹 228"/>
            </p:nvPicPr>
            <p:blipFill>
              <a:blip r:embed="rId443"/>
            </p:blipFill>
            <p:spPr>
              <a:xfrm>
                <a:off x="8382000" y="5752598"/>
                <a:ext cx="84666" cy="259431"/>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30" name="墨迹 229"/>
              <p14:cNvContentPartPr/>
              <p14:nvPr/>
            </p14:nvContentPartPr>
            <p14:xfrm>
              <a:off x="8534400" y="5803356"/>
              <a:ext cx="166511" cy="33839"/>
            </p14:xfrm>
          </p:contentPart>
        </mc:Choice>
        <mc:Fallback xmlns="">
          <p:pic>
            <p:nvPicPr>
              <p:cNvPr id="230" name="墨迹 229"/>
            </p:nvPicPr>
            <p:blipFill>
              <a:blip r:embed="rId445"/>
            </p:blipFill>
            <p:spPr>
              <a:xfrm>
                <a:off x="8534400" y="5803356"/>
                <a:ext cx="166511" cy="33839"/>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31" name="墨迹 230"/>
              <p14:cNvContentPartPr/>
              <p14:nvPr/>
            </p14:nvContentPartPr>
            <p14:xfrm>
              <a:off x="8602133" y="5745196"/>
              <a:ext cx="11289" cy="201975"/>
            </p14:xfrm>
          </p:contentPart>
        </mc:Choice>
        <mc:Fallback xmlns="">
          <p:pic>
            <p:nvPicPr>
              <p:cNvPr id="231" name="墨迹 230"/>
            </p:nvPicPr>
            <p:blipFill>
              <a:blip r:embed="rId447"/>
            </p:blipFill>
            <p:spPr>
              <a:xfrm>
                <a:off x="8602133" y="5745196"/>
                <a:ext cx="11289" cy="201975"/>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32" name="墨迹 231"/>
              <p14:cNvContentPartPr/>
              <p14:nvPr/>
            </p14:nvContentPartPr>
            <p14:xfrm>
              <a:off x="8745184" y="5696200"/>
              <a:ext cx="88371" cy="240573"/>
            </p14:xfrm>
          </p:contentPart>
        </mc:Choice>
        <mc:Fallback xmlns="">
          <p:pic>
            <p:nvPicPr>
              <p:cNvPr id="232" name="墨迹 231"/>
            </p:nvPicPr>
            <p:blipFill>
              <a:blip r:embed="rId449"/>
            </p:blipFill>
            <p:spPr>
              <a:xfrm>
                <a:off x="8745184" y="5696200"/>
                <a:ext cx="88371" cy="240573"/>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33" name="墨迹 232"/>
              <p14:cNvContentPartPr/>
              <p14:nvPr/>
            </p14:nvContentPartPr>
            <p14:xfrm>
              <a:off x="8906933" y="5718759"/>
              <a:ext cx="22578" cy="104337"/>
            </p14:xfrm>
          </p:contentPart>
        </mc:Choice>
        <mc:Fallback xmlns="">
          <p:pic>
            <p:nvPicPr>
              <p:cNvPr id="233" name="墨迹 232"/>
            </p:nvPicPr>
            <p:blipFill>
              <a:blip r:embed="rId451"/>
            </p:blipFill>
            <p:spPr>
              <a:xfrm>
                <a:off x="8906933" y="5718759"/>
                <a:ext cx="22578" cy="104337"/>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34" name="墨迹 233"/>
              <p14:cNvContentPartPr/>
              <p14:nvPr/>
            </p14:nvContentPartPr>
            <p14:xfrm>
              <a:off x="8912577" y="5758238"/>
              <a:ext cx="84667" cy="16919"/>
            </p14:xfrm>
          </p:contentPart>
        </mc:Choice>
        <mc:Fallback xmlns="">
          <p:pic>
            <p:nvPicPr>
              <p:cNvPr id="234" name="墨迹 233"/>
            </p:nvPicPr>
            <p:blipFill>
              <a:blip r:embed="rId453"/>
            </p:blipFill>
            <p:spPr>
              <a:xfrm>
                <a:off x="8912577" y="5758238"/>
                <a:ext cx="84667" cy="16919"/>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35" name="墨迹 234"/>
              <p14:cNvContentPartPr/>
              <p14:nvPr/>
            </p14:nvContentPartPr>
            <p14:xfrm>
              <a:off x="9000066" y="5673641"/>
              <a:ext cx="19756" cy="191753"/>
            </p14:xfrm>
          </p:contentPart>
        </mc:Choice>
        <mc:Fallback xmlns="">
          <p:pic>
            <p:nvPicPr>
              <p:cNvPr id="235" name="墨迹 234"/>
            </p:nvPicPr>
            <p:blipFill>
              <a:blip r:embed="rId455"/>
            </p:blipFill>
            <p:spPr>
              <a:xfrm>
                <a:off x="9000066" y="5673641"/>
                <a:ext cx="19756" cy="191753"/>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6" name="墨迹 235"/>
              <p14:cNvContentPartPr/>
              <p14:nvPr/>
            </p14:nvContentPartPr>
            <p14:xfrm>
              <a:off x="9070622" y="5611603"/>
              <a:ext cx="107244" cy="22559"/>
            </p14:xfrm>
          </p:contentPart>
        </mc:Choice>
        <mc:Fallback xmlns="">
          <p:pic>
            <p:nvPicPr>
              <p:cNvPr id="236" name="墨迹 235"/>
            </p:nvPicPr>
            <p:blipFill>
              <a:blip r:embed="rId457"/>
            </p:blipFill>
            <p:spPr>
              <a:xfrm>
                <a:off x="9070622" y="5611603"/>
                <a:ext cx="107244" cy="22559"/>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7" name="墨迹 236"/>
              <p14:cNvContentPartPr/>
              <p14:nvPr/>
            </p14:nvContentPartPr>
            <p14:xfrm>
              <a:off x="9084733" y="5662361"/>
              <a:ext cx="42334" cy="344028"/>
            </p14:xfrm>
          </p:contentPart>
        </mc:Choice>
        <mc:Fallback xmlns="">
          <p:pic>
            <p:nvPicPr>
              <p:cNvPr id="237" name="墨迹 236"/>
            </p:nvPicPr>
            <p:blipFill>
              <a:blip r:embed="rId459"/>
            </p:blipFill>
            <p:spPr>
              <a:xfrm>
                <a:off x="9084733" y="5662361"/>
                <a:ext cx="42334" cy="344028"/>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8" name="墨迹 237"/>
              <p14:cNvContentPartPr/>
              <p14:nvPr/>
            </p14:nvContentPartPr>
            <p14:xfrm>
              <a:off x="9211733" y="5698139"/>
              <a:ext cx="70556" cy="161616"/>
            </p14:xfrm>
          </p:contentPart>
        </mc:Choice>
        <mc:Fallback xmlns="">
          <p:pic>
            <p:nvPicPr>
              <p:cNvPr id="238" name="墨迹 237"/>
            </p:nvPicPr>
            <p:blipFill>
              <a:blip r:embed="rId461"/>
            </p:blipFill>
            <p:spPr>
              <a:xfrm>
                <a:off x="9211733" y="5698139"/>
                <a:ext cx="70556" cy="161616"/>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9" name="墨迹 238"/>
              <p14:cNvContentPartPr/>
              <p14:nvPr/>
            </p14:nvContentPartPr>
            <p14:xfrm>
              <a:off x="9358488" y="5628522"/>
              <a:ext cx="165806" cy="33839"/>
            </p14:xfrm>
          </p:contentPart>
        </mc:Choice>
        <mc:Fallback xmlns="">
          <p:pic>
            <p:nvPicPr>
              <p:cNvPr id="239" name="墨迹 238"/>
            </p:nvPicPr>
            <p:blipFill>
              <a:blip r:embed="rId463"/>
            </p:blipFill>
            <p:spPr>
              <a:xfrm>
                <a:off x="9358488" y="5628522"/>
                <a:ext cx="165806" cy="33839"/>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40" name="墨迹 239"/>
              <p14:cNvContentPartPr/>
              <p14:nvPr/>
            </p14:nvContentPartPr>
            <p14:xfrm>
              <a:off x="9321800" y="5548860"/>
              <a:ext cx="166511" cy="243217"/>
            </p14:xfrm>
          </p:contentPart>
        </mc:Choice>
        <mc:Fallback xmlns="">
          <p:pic>
            <p:nvPicPr>
              <p:cNvPr id="240" name="墨迹 239"/>
            </p:nvPicPr>
            <p:blipFill>
              <a:blip r:embed="rId465"/>
            </p:blipFill>
            <p:spPr>
              <a:xfrm>
                <a:off x="9321800" y="5548860"/>
                <a:ext cx="166511" cy="243217"/>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41" name="墨迹 240"/>
              <p14:cNvContentPartPr/>
              <p14:nvPr/>
            </p14:nvContentPartPr>
            <p14:xfrm>
              <a:off x="9403644" y="5730039"/>
              <a:ext cx="22578" cy="101516"/>
            </p14:xfrm>
          </p:contentPart>
        </mc:Choice>
        <mc:Fallback xmlns="">
          <p:pic>
            <p:nvPicPr>
              <p:cNvPr id="241" name="墨迹 240"/>
            </p:nvPicPr>
            <p:blipFill>
              <a:blip r:embed="rId467"/>
            </p:blipFill>
            <p:spPr>
              <a:xfrm>
                <a:off x="9403644" y="5730039"/>
                <a:ext cx="22578" cy="101516"/>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42" name="墨迹 241"/>
              <p14:cNvContentPartPr/>
              <p14:nvPr/>
            </p14:nvContentPartPr>
            <p14:xfrm>
              <a:off x="9429044" y="5696200"/>
              <a:ext cx="70556" cy="155800"/>
            </p14:xfrm>
          </p:contentPart>
        </mc:Choice>
        <mc:Fallback xmlns="">
          <p:pic>
            <p:nvPicPr>
              <p:cNvPr id="242" name="墨迹 241"/>
            </p:nvPicPr>
            <p:blipFill>
              <a:blip r:embed="rId469"/>
            </p:blipFill>
            <p:spPr>
              <a:xfrm>
                <a:off x="9429044" y="5696200"/>
                <a:ext cx="70556" cy="155800"/>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43" name="墨迹 242"/>
              <p14:cNvContentPartPr/>
              <p14:nvPr/>
            </p14:nvContentPartPr>
            <p14:xfrm>
              <a:off x="9556044" y="5639802"/>
              <a:ext cx="127000" cy="39479"/>
            </p14:xfrm>
          </p:contentPart>
        </mc:Choice>
        <mc:Fallback xmlns="">
          <p:pic>
            <p:nvPicPr>
              <p:cNvPr id="243" name="墨迹 242"/>
            </p:nvPicPr>
            <p:blipFill>
              <a:blip r:embed="rId471"/>
            </p:blipFill>
            <p:spPr>
              <a:xfrm>
                <a:off x="9556044" y="5639802"/>
                <a:ext cx="127000" cy="39479"/>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44" name="墨迹 243"/>
              <p14:cNvContentPartPr/>
              <p14:nvPr/>
            </p14:nvContentPartPr>
            <p14:xfrm>
              <a:off x="9612488" y="5559963"/>
              <a:ext cx="33867" cy="268772"/>
            </p14:xfrm>
          </p:contentPart>
        </mc:Choice>
        <mc:Fallback xmlns="">
          <p:pic>
            <p:nvPicPr>
              <p:cNvPr id="244" name="墨迹 243"/>
            </p:nvPicPr>
            <p:blipFill>
              <a:blip r:embed="rId473"/>
            </p:blipFill>
            <p:spPr>
              <a:xfrm>
                <a:off x="9612488" y="5559963"/>
                <a:ext cx="33867" cy="268772"/>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45" name="墨迹 244"/>
              <p14:cNvContentPartPr/>
              <p14:nvPr/>
            </p14:nvContentPartPr>
            <p14:xfrm>
              <a:off x="9565216" y="5656722"/>
              <a:ext cx="247650" cy="127248"/>
            </p14:xfrm>
          </p:contentPart>
        </mc:Choice>
        <mc:Fallback xmlns="">
          <p:pic>
            <p:nvPicPr>
              <p:cNvPr id="245" name="墨迹 244"/>
            </p:nvPicPr>
            <p:blipFill>
              <a:blip r:embed="rId475"/>
            </p:blipFill>
            <p:spPr>
              <a:xfrm>
                <a:off x="9565216" y="5656722"/>
                <a:ext cx="247650" cy="127248"/>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6" name="墨迹 245"/>
              <p14:cNvContentPartPr/>
              <p14:nvPr/>
            </p14:nvContentPartPr>
            <p14:xfrm>
              <a:off x="9756422" y="5476248"/>
              <a:ext cx="201788" cy="338388"/>
            </p14:xfrm>
          </p:contentPart>
        </mc:Choice>
        <mc:Fallback xmlns="">
          <p:pic>
            <p:nvPicPr>
              <p:cNvPr id="246" name="墨迹 245"/>
            </p:nvPicPr>
            <p:blipFill>
              <a:blip r:embed="rId477"/>
            </p:blipFill>
            <p:spPr>
              <a:xfrm>
                <a:off x="9756422" y="5476248"/>
                <a:ext cx="201788" cy="338388"/>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7" name="墨迹 246"/>
              <p14:cNvContentPartPr/>
              <p14:nvPr/>
            </p14:nvContentPartPr>
            <p14:xfrm>
              <a:off x="9849555" y="5659541"/>
              <a:ext cx="118534" cy="143815"/>
            </p14:xfrm>
          </p:contentPart>
        </mc:Choice>
        <mc:Fallback xmlns="">
          <p:pic>
            <p:nvPicPr>
              <p:cNvPr id="247" name="墨迹 246"/>
            </p:nvPicPr>
            <p:blipFill>
              <a:blip r:embed="rId479"/>
            </p:blipFill>
            <p:spPr>
              <a:xfrm>
                <a:off x="9849555" y="5659541"/>
                <a:ext cx="118534" cy="143815"/>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8" name="墨迹 247"/>
              <p14:cNvContentPartPr/>
              <p14:nvPr/>
            </p14:nvContentPartPr>
            <p14:xfrm>
              <a:off x="10013244" y="5613894"/>
              <a:ext cx="95956" cy="197922"/>
            </p14:xfrm>
          </p:contentPart>
        </mc:Choice>
        <mc:Fallback xmlns="">
          <p:pic>
            <p:nvPicPr>
              <p:cNvPr id="248" name="墨迹 247"/>
            </p:nvPicPr>
            <p:blipFill>
              <a:blip r:embed="rId481"/>
            </p:blipFill>
            <p:spPr>
              <a:xfrm>
                <a:off x="10013244" y="5613894"/>
                <a:ext cx="95956" cy="197922"/>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9" name="墨迹 248"/>
              <p14:cNvContentPartPr/>
              <p14:nvPr/>
            </p14:nvContentPartPr>
            <p14:xfrm>
              <a:off x="10182577" y="5622883"/>
              <a:ext cx="214489" cy="22559"/>
            </p14:xfrm>
          </p:contentPart>
        </mc:Choice>
        <mc:Fallback xmlns="">
          <p:pic>
            <p:nvPicPr>
              <p:cNvPr id="249" name="墨迹 248"/>
            </p:nvPicPr>
            <p:blipFill>
              <a:blip r:embed="rId483"/>
            </p:blipFill>
            <p:spPr>
              <a:xfrm>
                <a:off x="10182577" y="5622883"/>
                <a:ext cx="214489" cy="22559"/>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50" name="墨迹 249"/>
              <p14:cNvContentPartPr/>
              <p14:nvPr/>
            </p14:nvContentPartPr>
            <p14:xfrm>
              <a:off x="10374488" y="5510087"/>
              <a:ext cx="112889" cy="98696"/>
            </p14:xfrm>
          </p:contentPart>
        </mc:Choice>
        <mc:Fallback xmlns="">
          <p:pic>
            <p:nvPicPr>
              <p:cNvPr id="250" name="墨迹 249"/>
            </p:nvPicPr>
            <p:blipFill>
              <a:blip r:embed="rId485"/>
            </p:blipFill>
            <p:spPr>
              <a:xfrm>
                <a:off x="10374488" y="5510087"/>
                <a:ext cx="112889" cy="98696"/>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51" name="墨迹 250"/>
              <p14:cNvContentPartPr/>
              <p14:nvPr/>
            </p14:nvContentPartPr>
            <p14:xfrm>
              <a:off x="10137422" y="5713119"/>
              <a:ext cx="268110" cy="28200"/>
            </p14:xfrm>
          </p:contentPart>
        </mc:Choice>
        <mc:Fallback xmlns="">
          <p:pic>
            <p:nvPicPr>
              <p:cNvPr id="251" name="墨迹 250"/>
            </p:nvPicPr>
            <p:blipFill>
              <a:blip r:embed="rId487"/>
            </p:blipFill>
            <p:spPr>
              <a:xfrm>
                <a:off x="10137422" y="5713119"/>
                <a:ext cx="268110" cy="28200"/>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52" name="墨迹 251"/>
              <p14:cNvContentPartPr/>
              <p14:nvPr/>
            </p14:nvContentPartPr>
            <p14:xfrm>
              <a:off x="10163880" y="5741319"/>
              <a:ext cx="151342" cy="59218"/>
            </p14:xfrm>
          </p:contentPart>
        </mc:Choice>
        <mc:Fallback xmlns="">
          <p:pic>
            <p:nvPicPr>
              <p:cNvPr id="252" name="墨迹 251"/>
            </p:nvPicPr>
            <p:blipFill>
              <a:blip r:embed="rId489"/>
            </p:blipFill>
            <p:spPr>
              <a:xfrm>
                <a:off x="10163880" y="5741319"/>
                <a:ext cx="151342" cy="59218"/>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53" name="墨迹 252"/>
              <p14:cNvContentPartPr/>
              <p14:nvPr/>
            </p14:nvContentPartPr>
            <p14:xfrm>
              <a:off x="10673644" y="5433068"/>
              <a:ext cx="228600" cy="268772"/>
            </p14:xfrm>
          </p:contentPart>
        </mc:Choice>
        <mc:Fallback xmlns="">
          <p:pic>
            <p:nvPicPr>
              <p:cNvPr id="253" name="墨迹 252"/>
            </p:nvPicPr>
            <p:blipFill>
              <a:blip r:embed="rId491"/>
            </p:blipFill>
            <p:spPr>
              <a:xfrm>
                <a:off x="10673644" y="5433068"/>
                <a:ext cx="228600" cy="268772"/>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54" name="墨迹 253"/>
              <p14:cNvContentPartPr/>
              <p14:nvPr/>
            </p14:nvContentPartPr>
            <p14:xfrm>
              <a:off x="10905067" y="5425490"/>
              <a:ext cx="177800" cy="16919"/>
            </p14:xfrm>
          </p:contentPart>
        </mc:Choice>
        <mc:Fallback xmlns="">
          <p:pic>
            <p:nvPicPr>
              <p:cNvPr id="254" name="墨迹 253"/>
            </p:nvPicPr>
            <p:blipFill>
              <a:blip r:embed="rId493"/>
            </p:blipFill>
            <p:spPr>
              <a:xfrm>
                <a:off x="10905067" y="5425490"/>
                <a:ext cx="177800" cy="16919"/>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55" name="墨迹 254"/>
              <p14:cNvContentPartPr/>
              <p14:nvPr/>
            </p14:nvContentPartPr>
            <p14:xfrm>
              <a:off x="10944577" y="5448049"/>
              <a:ext cx="50800" cy="329928"/>
            </p14:xfrm>
          </p:contentPart>
        </mc:Choice>
        <mc:Fallback xmlns="">
          <p:pic>
            <p:nvPicPr>
              <p:cNvPr id="255" name="墨迹 254"/>
            </p:nvPicPr>
            <p:blipFill>
              <a:blip r:embed="rId495"/>
            </p:blipFill>
            <p:spPr>
              <a:xfrm>
                <a:off x="10944577" y="5448049"/>
                <a:ext cx="50800" cy="329928"/>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6" name="墨迹 255"/>
              <p14:cNvContentPartPr/>
              <p14:nvPr/>
            </p14:nvContentPartPr>
            <p14:xfrm>
              <a:off x="11068755" y="5517665"/>
              <a:ext cx="79023" cy="192635"/>
            </p14:xfrm>
          </p:contentPart>
        </mc:Choice>
        <mc:Fallback xmlns="">
          <p:pic>
            <p:nvPicPr>
              <p:cNvPr id="256" name="墨迹 255"/>
            </p:nvPicPr>
            <p:blipFill>
              <a:blip r:embed="rId497"/>
            </p:blipFill>
            <p:spPr>
              <a:xfrm>
                <a:off x="11068755" y="5517665"/>
                <a:ext cx="79023" cy="192635"/>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7" name="墨迹 256"/>
              <p14:cNvContentPartPr/>
              <p14:nvPr/>
            </p14:nvContentPartPr>
            <p14:xfrm>
              <a:off x="11233855" y="5428309"/>
              <a:ext cx="100189" cy="205853"/>
            </p14:xfrm>
          </p:contentPart>
        </mc:Choice>
        <mc:Fallback xmlns="">
          <p:pic>
            <p:nvPicPr>
              <p:cNvPr id="257" name="墨迹 256"/>
            </p:nvPicPr>
            <p:blipFill>
              <a:blip r:embed="rId499"/>
            </p:blipFill>
            <p:spPr>
              <a:xfrm>
                <a:off x="11233855" y="5428309"/>
                <a:ext cx="100189" cy="205853"/>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8" name="墨迹 257"/>
              <p14:cNvContentPartPr/>
              <p14:nvPr/>
            </p14:nvContentPartPr>
            <p14:xfrm>
              <a:off x="11367911" y="5402930"/>
              <a:ext cx="158044" cy="22560"/>
            </p14:xfrm>
          </p:contentPart>
        </mc:Choice>
        <mc:Fallback xmlns="">
          <p:pic>
            <p:nvPicPr>
              <p:cNvPr id="258" name="墨迹 257"/>
            </p:nvPicPr>
            <p:blipFill>
              <a:blip r:embed="rId501"/>
            </p:blipFill>
            <p:spPr>
              <a:xfrm>
                <a:off x="11367911" y="5402930"/>
                <a:ext cx="158044" cy="22560"/>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9" name="墨迹 258"/>
              <p14:cNvContentPartPr/>
              <p14:nvPr/>
            </p14:nvContentPartPr>
            <p14:xfrm>
              <a:off x="11336867" y="5356579"/>
              <a:ext cx="132644" cy="201447"/>
            </p14:xfrm>
          </p:contentPart>
        </mc:Choice>
        <mc:Fallback xmlns="">
          <p:pic>
            <p:nvPicPr>
              <p:cNvPr id="259" name="墨迹 258"/>
            </p:nvPicPr>
            <p:blipFill>
              <a:blip r:embed="rId503"/>
            </p:blipFill>
            <p:spPr>
              <a:xfrm>
                <a:off x="11336867" y="5356579"/>
                <a:ext cx="132644" cy="201447"/>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60" name="墨迹 259"/>
              <p14:cNvContentPartPr/>
              <p14:nvPr/>
            </p14:nvContentPartPr>
            <p14:xfrm>
              <a:off x="11393311" y="5481888"/>
              <a:ext cx="42333" cy="132535"/>
            </p14:xfrm>
          </p:contentPart>
        </mc:Choice>
        <mc:Fallback xmlns="">
          <p:pic>
            <p:nvPicPr>
              <p:cNvPr id="260" name="墨迹 259"/>
            </p:nvPicPr>
            <p:blipFill>
              <a:blip r:embed="rId505"/>
            </p:blipFill>
            <p:spPr>
              <a:xfrm>
                <a:off x="11393311" y="5481888"/>
                <a:ext cx="42333" cy="132535"/>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61" name="墨迹 260"/>
              <p14:cNvContentPartPr/>
              <p14:nvPr/>
            </p14:nvContentPartPr>
            <p14:xfrm>
              <a:off x="11417476" y="5453689"/>
              <a:ext cx="74612" cy="173953"/>
            </p14:xfrm>
          </p:contentPart>
        </mc:Choice>
        <mc:Fallback xmlns="">
          <p:pic>
            <p:nvPicPr>
              <p:cNvPr id="261" name="墨迹 260"/>
            </p:nvPicPr>
            <p:blipFill>
              <a:blip r:embed="rId507"/>
            </p:blipFill>
            <p:spPr>
              <a:xfrm>
                <a:off x="11417476" y="5453689"/>
                <a:ext cx="74612" cy="173953"/>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62" name="墨迹 261"/>
              <p14:cNvContentPartPr/>
              <p14:nvPr/>
            </p14:nvContentPartPr>
            <p14:xfrm>
              <a:off x="11554177" y="5388302"/>
              <a:ext cx="77611" cy="228940"/>
            </p14:xfrm>
          </p:contentPart>
        </mc:Choice>
        <mc:Fallback xmlns="">
          <p:pic>
            <p:nvPicPr>
              <p:cNvPr id="262" name="墨迹 261"/>
            </p:nvPicPr>
            <p:blipFill>
              <a:blip r:embed="rId509"/>
            </p:blipFill>
            <p:spPr>
              <a:xfrm>
                <a:off x="11554177" y="5388302"/>
                <a:ext cx="77611" cy="228940"/>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63" name="墨迹 262"/>
              <p14:cNvContentPartPr/>
              <p14:nvPr/>
            </p14:nvContentPartPr>
            <p14:xfrm>
              <a:off x="11522427" y="5470608"/>
              <a:ext cx="189794" cy="139585"/>
            </p14:xfrm>
          </p:contentPart>
        </mc:Choice>
        <mc:Fallback xmlns="">
          <p:pic>
            <p:nvPicPr>
              <p:cNvPr id="263" name="墨迹 262"/>
            </p:nvPicPr>
            <p:blipFill>
              <a:blip r:embed="rId511"/>
            </p:blipFill>
            <p:spPr>
              <a:xfrm>
                <a:off x="11522427" y="5470608"/>
                <a:ext cx="189794" cy="139585"/>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64" name="墨迹 263"/>
              <p14:cNvContentPartPr/>
              <p14:nvPr/>
            </p14:nvContentPartPr>
            <p14:xfrm>
              <a:off x="11684000" y="5348471"/>
              <a:ext cx="163688" cy="263132"/>
            </p14:xfrm>
          </p:contentPart>
        </mc:Choice>
        <mc:Fallback xmlns="">
          <p:pic>
            <p:nvPicPr>
              <p:cNvPr id="264" name="墨迹 263"/>
            </p:nvPicPr>
            <p:blipFill>
              <a:blip r:embed="rId513"/>
            </p:blipFill>
            <p:spPr>
              <a:xfrm>
                <a:off x="11684000" y="5348471"/>
                <a:ext cx="163688" cy="263132"/>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65" name="墨迹 264"/>
              <p14:cNvContentPartPr/>
              <p14:nvPr/>
            </p14:nvContentPartPr>
            <p14:xfrm>
              <a:off x="11782072" y="5470608"/>
              <a:ext cx="57150" cy="135356"/>
            </p14:xfrm>
          </p:contentPart>
        </mc:Choice>
        <mc:Fallback xmlns="">
          <p:pic>
            <p:nvPicPr>
              <p:cNvPr id="265" name="墨迹 264"/>
            </p:nvPicPr>
            <p:blipFill>
              <a:blip r:embed="rId515"/>
            </p:blipFill>
            <p:spPr>
              <a:xfrm>
                <a:off x="11782072" y="5470608"/>
                <a:ext cx="57150" cy="135356"/>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6" name="墨迹 265"/>
              <p14:cNvContentPartPr/>
              <p14:nvPr/>
            </p14:nvContentPartPr>
            <p14:xfrm>
              <a:off x="11938000" y="5408570"/>
              <a:ext cx="73377" cy="200213"/>
            </p14:xfrm>
          </p:contentPart>
        </mc:Choice>
        <mc:Fallback xmlns="">
          <p:pic>
            <p:nvPicPr>
              <p:cNvPr id="266" name="墨迹 265"/>
            </p:nvPicPr>
            <p:blipFill>
              <a:blip r:embed="rId517"/>
            </p:blipFill>
            <p:spPr>
              <a:xfrm>
                <a:off x="11938000" y="5408570"/>
                <a:ext cx="73377" cy="200213"/>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7" name="墨迹 266"/>
              <p14:cNvContentPartPr/>
              <p14:nvPr/>
            </p14:nvContentPartPr>
            <p14:xfrm>
              <a:off x="10220325" y="6000750"/>
              <a:ext cx="246592" cy="33838"/>
            </p14:xfrm>
          </p:contentPart>
        </mc:Choice>
        <mc:Fallback xmlns="">
          <p:pic>
            <p:nvPicPr>
              <p:cNvPr id="267" name="墨迹 266"/>
            </p:nvPicPr>
            <p:blipFill>
              <a:blip r:embed="rId519"/>
            </p:blipFill>
            <p:spPr>
              <a:xfrm>
                <a:off x="10220325" y="6000750"/>
                <a:ext cx="246592" cy="33838"/>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8" name="墨迹 267"/>
              <p14:cNvContentPartPr/>
              <p14:nvPr/>
            </p14:nvContentPartPr>
            <p14:xfrm>
              <a:off x="10318044" y="5952282"/>
              <a:ext cx="50800" cy="189462"/>
            </p14:xfrm>
          </p:contentPart>
        </mc:Choice>
        <mc:Fallback xmlns="">
          <p:pic>
            <p:nvPicPr>
              <p:cNvPr id="268" name="墨迹 267"/>
            </p:nvPicPr>
            <p:blipFill>
              <a:blip r:embed="rId521"/>
            </p:blipFill>
            <p:spPr>
              <a:xfrm>
                <a:off x="10318044" y="5952282"/>
                <a:ext cx="50800" cy="189462"/>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9" name="墨迹 268"/>
              <p14:cNvContentPartPr/>
              <p14:nvPr/>
            </p14:nvContentPartPr>
            <p14:xfrm>
              <a:off x="10476088" y="5930076"/>
              <a:ext cx="65617" cy="186290"/>
            </p14:xfrm>
          </p:contentPart>
        </mc:Choice>
        <mc:Fallback xmlns="">
          <p:pic>
            <p:nvPicPr>
              <p:cNvPr id="269" name="墨迹 268"/>
            </p:nvPicPr>
            <p:blipFill>
              <a:blip r:embed="rId523"/>
            </p:blipFill>
            <p:spPr>
              <a:xfrm>
                <a:off x="10476088" y="5930076"/>
                <a:ext cx="65617" cy="186290"/>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70" name="墨迹 269"/>
              <p14:cNvContentPartPr/>
              <p14:nvPr/>
            </p14:nvContentPartPr>
            <p14:xfrm>
              <a:off x="10608732" y="5945056"/>
              <a:ext cx="31045" cy="134651"/>
            </p14:xfrm>
          </p:contentPart>
        </mc:Choice>
        <mc:Fallback xmlns="">
          <p:pic>
            <p:nvPicPr>
              <p:cNvPr id="270" name="墨迹 269"/>
            </p:nvPicPr>
            <p:blipFill>
              <a:blip r:embed="rId525"/>
            </p:blipFill>
            <p:spPr>
              <a:xfrm>
                <a:off x="10608732" y="5945056"/>
                <a:ext cx="31045" cy="134651"/>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71" name="墨迹 270"/>
              <p14:cNvContentPartPr/>
              <p14:nvPr/>
            </p14:nvContentPartPr>
            <p14:xfrm>
              <a:off x="10622844" y="5989470"/>
              <a:ext cx="84667" cy="28199"/>
            </p14:xfrm>
          </p:contentPart>
        </mc:Choice>
        <mc:Fallback xmlns="">
          <p:pic>
            <p:nvPicPr>
              <p:cNvPr id="271" name="墨迹 270"/>
            </p:nvPicPr>
            <p:blipFill>
              <a:blip r:embed="rId527"/>
            </p:blipFill>
            <p:spPr>
              <a:xfrm>
                <a:off x="10622844" y="5989470"/>
                <a:ext cx="84667" cy="28199"/>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272" name="墨迹 271"/>
              <p14:cNvContentPartPr/>
              <p14:nvPr/>
            </p14:nvContentPartPr>
            <p14:xfrm>
              <a:off x="10693400" y="5895885"/>
              <a:ext cx="19755" cy="296618"/>
            </p14:xfrm>
          </p:contentPart>
        </mc:Choice>
        <mc:Fallback xmlns="">
          <p:pic>
            <p:nvPicPr>
              <p:cNvPr id="272" name="墨迹 271"/>
            </p:nvPicPr>
            <p:blipFill>
              <a:blip r:embed="rId529"/>
            </p:blipFill>
            <p:spPr>
              <a:xfrm>
                <a:off x="10693400" y="5895885"/>
                <a:ext cx="19755" cy="296618"/>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273" name="墨迹 272"/>
              <p14:cNvContentPartPr/>
              <p14:nvPr/>
            </p14:nvContentPartPr>
            <p14:xfrm>
              <a:off x="10769600" y="5865394"/>
              <a:ext cx="132644" cy="28199"/>
            </p14:xfrm>
          </p:contentPart>
        </mc:Choice>
        <mc:Fallback xmlns="">
          <p:pic>
            <p:nvPicPr>
              <p:cNvPr id="273" name="墨迹 272"/>
            </p:nvPicPr>
            <p:blipFill>
              <a:blip r:embed="rId531"/>
            </p:blipFill>
            <p:spPr>
              <a:xfrm>
                <a:off x="10769600" y="5865394"/>
                <a:ext cx="132644" cy="28199"/>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274" name="墨迹 273"/>
              <p14:cNvContentPartPr/>
              <p14:nvPr/>
            </p14:nvContentPartPr>
            <p14:xfrm>
              <a:off x="10789355" y="5806881"/>
              <a:ext cx="42333" cy="185408"/>
            </p14:xfrm>
          </p:contentPart>
        </mc:Choice>
        <mc:Fallback xmlns="">
          <p:pic>
            <p:nvPicPr>
              <p:cNvPr id="274" name="墨迹 273"/>
            </p:nvPicPr>
            <p:blipFill>
              <a:blip r:embed="rId533"/>
            </p:blipFill>
            <p:spPr>
              <a:xfrm>
                <a:off x="10789355" y="5806881"/>
                <a:ext cx="42333" cy="185408"/>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275" name="墨迹 274"/>
              <p14:cNvContentPartPr/>
              <p14:nvPr/>
            </p14:nvContentPartPr>
            <p14:xfrm>
              <a:off x="10962922" y="5929371"/>
              <a:ext cx="71967" cy="170956"/>
            </p14:xfrm>
          </p:contentPart>
        </mc:Choice>
        <mc:Fallback xmlns="">
          <p:pic>
            <p:nvPicPr>
              <p:cNvPr id="275" name="墨迹 274"/>
            </p:nvPicPr>
            <p:blipFill>
              <a:blip r:embed="rId535"/>
            </p:blipFill>
            <p:spPr>
              <a:xfrm>
                <a:off x="10962922" y="5929371"/>
                <a:ext cx="71967" cy="170956"/>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276" name="墨迹 275"/>
              <p14:cNvContentPartPr/>
              <p14:nvPr/>
            </p14:nvContentPartPr>
            <p14:xfrm>
              <a:off x="11044767" y="5910513"/>
              <a:ext cx="204611" cy="200917"/>
            </p14:xfrm>
          </p:contentPart>
        </mc:Choice>
        <mc:Fallback xmlns="">
          <p:pic>
            <p:nvPicPr>
              <p:cNvPr id="276" name="墨迹 275"/>
            </p:nvPicPr>
            <p:blipFill>
              <a:blip r:embed="rId537"/>
            </p:blipFill>
            <p:spPr>
              <a:xfrm>
                <a:off x="11044767" y="5910513"/>
                <a:ext cx="204611" cy="200917"/>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277" name="墨迹 276"/>
              <p14:cNvContentPartPr/>
              <p14:nvPr/>
            </p14:nvContentPartPr>
            <p14:xfrm>
              <a:off x="11310055" y="5831555"/>
              <a:ext cx="127176" cy="124076"/>
            </p14:xfrm>
          </p:contentPart>
        </mc:Choice>
        <mc:Fallback xmlns="">
          <p:pic>
            <p:nvPicPr>
              <p:cNvPr id="277" name="墨迹 276"/>
            </p:nvPicPr>
            <p:blipFill>
              <a:blip r:embed="rId539"/>
            </p:blipFill>
            <p:spPr>
              <a:xfrm>
                <a:off x="11310055" y="5831555"/>
                <a:ext cx="127176" cy="124076"/>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278" name="墨迹 277"/>
              <p14:cNvContentPartPr/>
              <p14:nvPr/>
            </p14:nvContentPartPr>
            <p14:xfrm>
              <a:off x="11176000" y="5890245"/>
              <a:ext cx="158044" cy="249032"/>
            </p14:xfrm>
          </p:contentPart>
        </mc:Choice>
        <mc:Fallback xmlns="">
          <p:pic>
            <p:nvPicPr>
              <p:cNvPr id="278" name="墨迹 277"/>
            </p:nvPicPr>
            <p:blipFill>
              <a:blip r:embed="rId541"/>
            </p:blipFill>
            <p:spPr>
              <a:xfrm>
                <a:off x="11176000" y="5890245"/>
                <a:ext cx="158044" cy="249032"/>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279" name="墨迹 278"/>
              <p14:cNvContentPartPr/>
              <p14:nvPr/>
            </p14:nvContentPartPr>
            <p14:xfrm>
              <a:off x="11315347" y="6002865"/>
              <a:ext cx="100542" cy="96581"/>
            </p14:xfrm>
          </p:contentPart>
        </mc:Choice>
        <mc:Fallback xmlns="">
          <p:pic>
            <p:nvPicPr>
              <p:cNvPr id="279" name="墨迹 278"/>
            </p:nvPicPr>
            <p:blipFill>
              <a:blip r:embed="rId543"/>
            </p:blipFill>
            <p:spPr>
              <a:xfrm>
                <a:off x="11315347" y="6002865"/>
                <a:ext cx="100542" cy="96581"/>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280" name="墨迹 279"/>
              <p14:cNvContentPartPr/>
              <p14:nvPr/>
            </p14:nvContentPartPr>
            <p14:xfrm>
              <a:off x="11562644" y="5941531"/>
              <a:ext cx="100894" cy="191754"/>
            </p14:xfrm>
          </p:contentPart>
        </mc:Choice>
        <mc:Fallback xmlns="">
          <p:pic>
            <p:nvPicPr>
              <p:cNvPr id="280" name="墨迹 279"/>
            </p:nvPicPr>
            <p:blipFill>
              <a:blip r:embed="rId545"/>
            </p:blipFill>
            <p:spPr>
              <a:xfrm>
                <a:off x="11562644" y="5941531"/>
                <a:ext cx="100894" cy="191754"/>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281" name="墨迹 280"/>
              <p14:cNvContentPartPr/>
              <p14:nvPr/>
            </p14:nvContentPartPr>
            <p14:xfrm>
              <a:off x="6833305" y="6299659"/>
              <a:ext cx="126295" cy="267891"/>
            </p14:xfrm>
          </p:contentPart>
        </mc:Choice>
        <mc:Fallback xmlns="">
          <p:pic>
            <p:nvPicPr>
              <p:cNvPr id="281" name="墨迹 280"/>
            </p:nvPicPr>
            <p:blipFill>
              <a:blip r:embed="rId547"/>
            </p:blipFill>
            <p:spPr>
              <a:xfrm>
                <a:off x="6833305" y="6299659"/>
                <a:ext cx="126295" cy="267891"/>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282" name="墨迹 281"/>
              <p14:cNvContentPartPr/>
              <p14:nvPr/>
            </p14:nvContentPartPr>
            <p14:xfrm>
              <a:off x="6920088" y="6367337"/>
              <a:ext cx="152400" cy="234756"/>
            </p14:xfrm>
          </p:contentPart>
        </mc:Choice>
        <mc:Fallback xmlns="">
          <p:pic>
            <p:nvPicPr>
              <p:cNvPr id="282" name="墨迹 281"/>
            </p:nvPicPr>
            <p:blipFill>
              <a:blip r:embed="rId549"/>
            </p:blipFill>
            <p:spPr>
              <a:xfrm>
                <a:off x="6920088" y="6367337"/>
                <a:ext cx="152400" cy="234756"/>
              </a:xfrm>
              <a:prstGeom prst="rect"/>
            </p:spPr>
          </p:pic>
        </mc:Fallback>
      </mc:AlternateContent>
      <mc:AlternateContent xmlns:mc="http://schemas.openxmlformats.org/markup-compatibility/2006" xmlns:p14="http://schemas.microsoft.com/office/powerpoint/2010/main">
        <mc:Choice Requires="p14">
          <p:contentPart r:id="rId550" p14:bwMode="auto">
            <p14:nvContentPartPr>
              <p14:cNvPr id="283" name="墨迹 282"/>
              <p14:cNvContentPartPr/>
              <p14:nvPr/>
            </p14:nvContentPartPr>
            <p14:xfrm>
              <a:off x="7202311" y="6344777"/>
              <a:ext cx="67733" cy="53579"/>
            </p14:xfrm>
          </p:contentPart>
        </mc:Choice>
        <mc:Fallback xmlns="">
          <p:pic>
            <p:nvPicPr>
              <p:cNvPr id="283" name="墨迹 282"/>
            </p:nvPicPr>
            <p:blipFill>
              <a:blip r:embed="rId551"/>
            </p:blipFill>
            <p:spPr>
              <a:xfrm>
                <a:off x="7202311" y="6344777"/>
                <a:ext cx="67733" cy="53579"/>
              </a:xfrm>
              <a:prstGeom prst="rect"/>
            </p:spPr>
          </p:pic>
        </mc:Fallback>
      </mc:AlternateContent>
      <mc:AlternateContent xmlns:mc="http://schemas.openxmlformats.org/markup-compatibility/2006" xmlns:p14="http://schemas.microsoft.com/office/powerpoint/2010/main">
        <mc:Choice Requires="p14">
          <p:contentPart r:id="rId552" p14:bwMode="auto">
            <p14:nvContentPartPr>
              <p14:cNvPr id="284" name="墨迹 283"/>
              <p14:cNvContentPartPr/>
              <p14:nvPr/>
            </p14:nvContentPartPr>
            <p14:xfrm>
              <a:off x="7190316" y="6446294"/>
              <a:ext cx="57150" cy="121961"/>
            </p14:xfrm>
          </p:contentPart>
        </mc:Choice>
        <mc:Fallback xmlns="">
          <p:pic>
            <p:nvPicPr>
              <p:cNvPr id="284" name="墨迹 283"/>
            </p:nvPicPr>
            <p:blipFill>
              <a:blip r:embed="rId553"/>
            </p:blipFill>
            <p:spPr>
              <a:xfrm>
                <a:off x="7190316" y="6446294"/>
                <a:ext cx="57150" cy="121961"/>
              </a:xfrm>
              <a:prstGeom prst="rect"/>
            </p:spPr>
          </p:pic>
        </mc:Fallback>
      </mc:AlternateContent>
      <mc:AlternateContent xmlns:mc="http://schemas.openxmlformats.org/markup-compatibility/2006" xmlns:p14="http://schemas.microsoft.com/office/powerpoint/2010/main">
        <mc:Choice Requires="p14">
          <p:contentPart r:id="rId554" p14:bwMode="auto">
            <p14:nvContentPartPr>
              <p14:cNvPr id="285" name="墨迹 284"/>
              <p14:cNvContentPartPr/>
              <p14:nvPr/>
            </p14:nvContentPartPr>
            <p14:xfrm>
              <a:off x="6787444" y="6329973"/>
              <a:ext cx="361244" cy="212197"/>
            </p14:xfrm>
          </p:contentPart>
        </mc:Choice>
        <mc:Fallback xmlns="">
          <p:pic>
            <p:nvPicPr>
              <p:cNvPr id="285" name="墨迹 284"/>
            </p:nvPicPr>
            <p:blipFill>
              <a:blip r:embed="rId555"/>
            </p:blipFill>
            <p:spPr>
              <a:xfrm>
                <a:off x="6787444" y="6329973"/>
                <a:ext cx="361244" cy="212197"/>
              </a:xfrm>
              <a:prstGeom prst="rect"/>
            </p:spPr>
          </p:pic>
        </mc:Fallback>
      </mc:AlternateContent>
      <mc:AlternateContent xmlns:mc="http://schemas.openxmlformats.org/markup-compatibility/2006" xmlns:p14="http://schemas.microsoft.com/office/powerpoint/2010/main">
        <mc:Choice Requires="p14">
          <p:contentPart r:id="rId556" p14:bwMode="auto">
            <p14:nvContentPartPr>
              <p14:cNvPr id="286" name="墨迹 285"/>
              <p14:cNvContentPartPr/>
              <p14:nvPr/>
            </p14:nvContentPartPr>
            <p14:xfrm>
              <a:off x="7209896" y="6341958"/>
              <a:ext cx="26281" cy="207439"/>
            </p14:xfrm>
          </p:contentPart>
        </mc:Choice>
        <mc:Fallback xmlns="">
          <p:pic>
            <p:nvPicPr>
              <p:cNvPr id="286" name="墨迹 285"/>
            </p:nvPicPr>
            <p:blipFill>
              <a:blip r:embed="rId557"/>
            </p:blipFill>
            <p:spPr>
              <a:xfrm>
                <a:off x="7209896" y="6341958"/>
                <a:ext cx="26281" cy="207439"/>
              </a:xfrm>
              <a:prstGeom prst="rect"/>
            </p:spPr>
          </p:pic>
        </mc:Fallback>
      </mc:AlternateContent>
      <mc:AlternateContent xmlns:mc="http://schemas.openxmlformats.org/markup-compatibility/2006" xmlns:p14="http://schemas.microsoft.com/office/powerpoint/2010/main">
        <mc:Choice Requires="p14">
          <p:contentPart r:id="rId558" p14:bwMode="auto">
            <p14:nvContentPartPr>
              <p14:cNvPr id="287" name="墨迹 286"/>
              <p14:cNvContentPartPr/>
              <p14:nvPr/>
            </p14:nvContentPartPr>
            <p14:xfrm>
              <a:off x="7230533" y="6415275"/>
              <a:ext cx="93134" cy="25379"/>
            </p14:xfrm>
          </p:contentPart>
        </mc:Choice>
        <mc:Fallback xmlns="">
          <p:pic>
            <p:nvPicPr>
              <p:cNvPr id="287" name="墨迹 286"/>
            </p:nvPicPr>
            <p:blipFill>
              <a:blip r:embed="rId559"/>
            </p:blipFill>
            <p:spPr>
              <a:xfrm>
                <a:off x="7230533" y="6415275"/>
                <a:ext cx="93134" cy="25379"/>
              </a:xfrm>
              <a:prstGeom prst="rect"/>
            </p:spPr>
          </p:pic>
        </mc:Fallback>
      </mc:AlternateContent>
      <mc:AlternateContent xmlns:mc="http://schemas.openxmlformats.org/markup-compatibility/2006" xmlns:p14="http://schemas.microsoft.com/office/powerpoint/2010/main">
        <mc:Choice Requires="p14">
          <p:contentPart r:id="rId560" p14:bwMode="auto">
            <p14:nvContentPartPr>
              <p14:cNvPr id="288" name="墨迹 287"/>
              <p14:cNvContentPartPr/>
              <p14:nvPr/>
            </p14:nvContentPartPr>
            <p14:xfrm>
              <a:off x="7292622" y="6318870"/>
              <a:ext cx="225778" cy="232465"/>
            </p14:xfrm>
          </p:contentPart>
        </mc:Choice>
        <mc:Fallback xmlns="">
          <p:pic>
            <p:nvPicPr>
              <p:cNvPr id="288" name="墨迹 287"/>
            </p:nvPicPr>
            <p:blipFill>
              <a:blip r:embed="rId561"/>
            </p:blipFill>
            <p:spPr>
              <a:xfrm>
                <a:off x="7292622" y="6318870"/>
                <a:ext cx="225778" cy="232465"/>
              </a:xfrm>
              <a:prstGeom prst="rect"/>
            </p:spPr>
          </p:pic>
        </mc:Fallback>
      </mc:AlternateContent>
      <mc:AlternateContent xmlns:mc="http://schemas.openxmlformats.org/markup-compatibility/2006" xmlns:p14="http://schemas.microsoft.com/office/powerpoint/2010/main">
        <mc:Choice Requires="p14">
          <p:contentPart r:id="rId562" p14:bwMode="auto">
            <p14:nvContentPartPr>
              <p14:cNvPr id="289" name="墨迹 288"/>
              <p14:cNvContentPartPr/>
              <p14:nvPr/>
            </p14:nvContentPartPr>
            <p14:xfrm>
              <a:off x="7591777" y="6316578"/>
              <a:ext cx="71967" cy="195454"/>
            </p14:xfrm>
          </p:contentPart>
        </mc:Choice>
        <mc:Fallback xmlns="">
          <p:pic>
            <p:nvPicPr>
              <p:cNvPr id="289" name="墨迹 288"/>
            </p:nvPicPr>
            <p:blipFill>
              <a:blip r:embed="rId563"/>
            </p:blipFill>
            <p:spPr>
              <a:xfrm>
                <a:off x="7591777" y="6316578"/>
                <a:ext cx="71967" cy="195454"/>
              </a:xfrm>
              <a:prstGeom prst="rect"/>
            </p:spPr>
          </p:pic>
        </mc:Fallback>
      </mc:AlternateContent>
      <mc:AlternateContent xmlns:mc="http://schemas.openxmlformats.org/markup-compatibility/2006" xmlns:p14="http://schemas.microsoft.com/office/powerpoint/2010/main">
        <mc:Choice Requires="p14">
          <p:contentPart r:id="rId564" p14:bwMode="auto">
            <p14:nvContentPartPr>
              <p14:cNvPr id="290" name="墨迹 289"/>
              <p14:cNvContentPartPr/>
              <p14:nvPr/>
            </p14:nvContentPartPr>
            <p14:xfrm>
              <a:off x="7715955" y="6350417"/>
              <a:ext cx="104422" cy="133417"/>
            </p14:xfrm>
          </p:contentPart>
        </mc:Choice>
        <mc:Fallback xmlns="">
          <p:pic>
            <p:nvPicPr>
              <p:cNvPr id="290" name="墨迹 289"/>
            </p:nvPicPr>
            <p:blipFill>
              <a:blip r:embed="rId565"/>
            </p:blipFill>
            <p:spPr>
              <a:xfrm>
                <a:off x="7715955" y="6350417"/>
                <a:ext cx="104422" cy="133417"/>
              </a:xfrm>
              <a:prstGeom prst="rect"/>
            </p:spPr>
          </p:pic>
        </mc:Fallback>
      </mc:AlternateContent>
      <mc:AlternateContent xmlns:mc="http://schemas.openxmlformats.org/markup-compatibility/2006" xmlns:p14="http://schemas.microsoft.com/office/powerpoint/2010/main">
        <mc:Choice Requires="p14">
          <p:contentPart r:id="rId566" p14:bwMode="auto">
            <p14:nvContentPartPr>
              <p14:cNvPr id="291" name="墨迹 290"/>
              <p14:cNvContentPartPr/>
              <p14:nvPr/>
            </p14:nvContentPartPr>
            <p14:xfrm>
              <a:off x="7724422" y="6386371"/>
              <a:ext cx="110066" cy="172719"/>
            </p14:xfrm>
          </p:contentPart>
        </mc:Choice>
        <mc:Fallback xmlns="">
          <p:pic>
            <p:nvPicPr>
              <p:cNvPr id="291" name="墨迹 290"/>
            </p:nvPicPr>
            <p:blipFill>
              <a:blip r:embed="rId567"/>
            </p:blipFill>
            <p:spPr>
              <a:xfrm>
                <a:off x="7724422" y="6386371"/>
                <a:ext cx="110066" cy="172719"/>
              </a:xfrm>
              <a:prstGeom prst="rect"/>
            </p:spPr>
          </p:pic>
        </mc:Fallback>
      </mc:AlternateContent>
      <mc:AlternateContent xmlns:mc="http://schemas.openxmlformats.org/markup-compatibility/2006" xmlns:p14="http://schemas.microsoft.com/office/powerpoint/2010/main">
        <mc:Choice Requires="p14">
          <p:contentPart r:id="rId568" p14:bwMode="auto">
            <p14:nvContentPartPr>
              <p14:cNvPr id="292" name="墨迹 291"/>
              <p14:cNvContentPartPr/>
              <p14:nvPr/>
            </p14:nvContentPartPr>
            <p14:xfrm>
              <a:off x="7984066" y="6477313"/>
              <a:ext cx="105017" cy="59958"/>
            </p14:xfrm>
          </p:contentPart>
        </mc:Choice>
        <mc:Fallback xmlns="">
          <p:pic>
            <p:nvPicPr>
              <p:cNvPr id="292" name="墨迹 291"/>
            </p:nvPicPr>
            <p:blipFill>
              <a:blip r:embed="rId569"/>
            </p:blipFill>
            <p:spPr>
              <a:xfrm>
                <a:off x="7984066" y="6477313"/>
                <a:ext cx="105017" cy="59958"/>
              </a:xfrm>
              <a:prstGeom prst="rect"/>
            </p:spPr>
          </p:pic>
        </mc:Fallback>
      </mc:AlternateContent>
      <mc:AlternateContent xmlns:mc="http://schemas.openxmlformats.org/markup-compatibility/2006" xmlns:p14="http://schemas.microsoft.com/office/powerpoint/2010/main">
        <mc:Choice Requires="p14">
          <p:contentPart r:id="rId570" p14:bwMode="auto">
            <p14:nvContentPartPr>
              <p14:cNvPr id="293" name="墨迹 292"/>
              <p14:cNvContentPartPr/>
              <p14:nvPr/>
            </p14:nvContentPartPr>
            <p14:xfrm>
              <a:off x="8387644" y="6294019"/>
              <a:ext cx="118533" cy="214313"/>
            </p14:xfrm>
          </p:contentPart>
        </mc:Choice>
        <mc:Fallback xmlns="">
          <p:pic>
            <p:nvPicPr>
              <p:cNvPr id="293" name="墨迹 292"/>
            </p:nvPicPr>
            <p:blipFill>
              <a:blip r:embed="rId571"/>
            </p:blipFill>
            <p:spPr>
              <a:xfrm>
                <a:off x="8387644" y="6294019"/>
                <a:ext cx="118533" cy="214313"/>
              </a:xfrm>
              <a:prstGeom prst="rect"/>
            </p:spPr>
          </p:pic>
        </mc:Fallback>
      </mc:AlternateContent>
      <mc:AlternateContent xmlns:mc="http://schemas.openxmlformats.org/markup-compatibility/2006" xmlns:p14="http://schemas.microsoft.com/office/powerpoint/2010/main">
        <mc:Choice Requires="p14">
          <p:contentPart r:id="rId572" p14:bwMode="auto">
            <p14:nvContentPartPr>
              <p14:cNvPr id="294" name="墨迹 293"/>
              <p14:cNvContentPartPr/>
              <p14:nvPr/>
            </p14:nvContentPartPr>
            <p14:xfrm>
              <a:off x="8562622" y="6313230"/>
              <a:ext cx="177800" cy="153508"/>
            </p14:xfrm>
          </p:contentPart>
        </mc:Choice>
        <mc:Fallback xmlns="">
          <p:pic>
            <p:nvPicPr>
              <p:cNvPr id="294" name="墨迹 293"/>
            </p:nvPicPr>
            <p:blipFill>
              <a:blip r:embed="rId573"/>
            </p:blipFill>
            <p:spPr>
              <a:xfrm>
                <a:off x="8562622" y="6313230"/>
                <a:ext cx="177800" cy="153508"/>
              </a:xfrm>
              <a:prstGeom prst="rect"/>
            </p:spPr>
          </p:pic>
        </mc:Fallback>
      </mc:AlternateContent>
      <mc:AlternateContent xmlns:mc="http://schemas.openxmlformats.org/markup-compatibility/2006" xmlns:p14="http://schemas.microsoft.com/office/powerpoint/2010/main">
        <mc:Choice Requires="p14">
          <p:contentPart r:id="rId574" p14:bwMode="auto">
            <p14:nvContentPartPr>
              <p14:cNvPr id="295" name="墨迹 294"/>
              <p14:cNvContentPartPr/>
              <p14:nvPr/>
            </p14:nvContentPartPr>
            <p14:xfrm>
              <a:off x="8715022" y="6279919"/>
              <a:ext cx="33866" cy="352488"/>
            </p14:xfrm>
          </p:contentPart>
        </mc:Choice>
        <mc:Fallback xmlns="">
          <p:pic>
            <p:nvPicPr>
              <p:cNvPr id="295" name="墨迹 294"/>
            </p:nvPicPr>
            <p:blipFill>
              <a:blip r:embed="rId575"/>
            </p:blipFill>
            <p:spPr>
              <a:xfrm>
                <a:off x="8715022" y="6279919"/>
                <a:ext cx="33866" cy="352488"/>
              </a:xfrm>
              <a:prstGeom prst="rect"/>
            </p:spPr>
          </p:pic>
        </mc:Fallback>
      </mc:AlternateContent>
      <mc:AlternateContent xmlns:mc="http://schemas.openxmlformats.org/markup-compatibility/2006" xmlns:p14="http://schemas.microsoft.com/office/powerpoint/2010/main">
        <mc:Choice Requires="p14">
          <p:contentPart r:id="rId576" p14:bwMode="auto">
            <p14:nvContentPartPr>
              <p14:cNvPr id="296" name="墨迹 295"/>
              <p14:cNvContentPartPr/>
              <p14:nvPr/>
            </p14:nvContentPartPr>
            <p14:xfrm>
              <a:off x="8760177" y="6299659"/>
              <a:ext cx="84667" cy="45118"/>
            </p14:xfrm>
          </p:contentPart>
        </mc:Choice>
        <mc:Fallback xmlns="">
          <p:pic>
            <p:nvPicPr>
              <p:cNvPr id="296" name="墨迹 295"/>
            </p:nvPicPr>
            <p:blipFill>
              <a:blip r:embed="rId577"/>
            </p:blipFill>
            <p:spPr>
              <a:xfrm>
                <a:off x="8760177" y="6299659"/>
                <a:ext cx="84667" cy="45118"/>
              </a:xfrm>
              <a:prstGeom prst="rect"/>
            </p:spPr>
          </p:pic>
        </mc:Fallback>
      </mc:AlternateContent>
      <mc:AlternateContent xmlns:mc="http://schemas.openxmlformats.org/markup-compatibility/2006" xmlns:p14="http://schemas.microsoft.com/office/powerpoint/2010/main">
        <mc:Choice Requires="p14">
          <p:contentPart r:id="rId578" p14:bwMode="auto">
            <p14:nvContentPartPr>
              <p14:cNvPr id="297" name="墨迹 296"/>
              <p14:cNvContentPartPr/>
              <p14:nvPr/>
            </p14:nvContentPartPr>
            <p14:xfrm>
              <a:off x="8794044" y="6265115"/>
              <a:ext cx="39511" cy="141700"/>
            </p14:xfrm>
          </p:contentPart>
        </mc:Choice>
        <mc:Fallback xmlns="">
          <p:pic>
            <p:nvPicPr>
              <p:cNvPr id="297" name="墨迹 296"/>
            </p:nvPicPr>
            <p:blipFill>
              <a:blip r:embed="rId579"/>
            </p:blipFill>
            <p:spPr>
              <a:xfrm>
                <a:off x="8794044" y="6265115"/>
                <a:ext cx="39511" cy="141700"/>
              </a:xfrm>
              <a:prstGeom prst="rect"/>
            </p:spPr>
          </p:pic>
        </mc:Fallback>
      </mc:AlternateContent>
      <mc:AlternateContent xmlns:mc="http://schemas.openxmlformats.org/markup-compatibility/2006" xmlns:p14="http://schemas.microsoft.com/office/powerpoint/2010/main">
        <mc:Choice Requires="p14">
          <p:contentPart r:id="rId580" p14:bwMode="auto">
            <p14:nvContentPartPr>
              <p14:cNvPr id="298" name="墨迹 297"/>
              <p14:cNvContentPartPr/>
              <p14:nvPr/>
            </p14:nvContentPartPr>
            <p14:xfrm>
              <a:off x="8861777" y="6239560"/>
              <a:ext cx="73378" cy="240572"/>
            </p14:xfrm>
          </p:contentPart>
        </mc:Choice>
        <mc:Fallback xmlns="">
          <p:pic>
            <p:nvPicPr>
              <p:cNvPr id="298" name="墨迹 297"/>
            </p:nvPicPr>
            <p:blipFill>
              <a:blip r:embed="rId581"/>
            </p:blipFill>
            <p:spPr>
              <a:xfrm>
                <a:off x="8861777" y="6239560"/>
                <a:ext cx="73378" cy="240572"/>
              </a:xfrm>
              <a:prstGeom prst="rect"/>
            </p:spPr>
          </p:pic>
        </mc:Fallback>
      </mc:AlternateContent>
      <mc:AlternateContent xmlns:mc="http://schemas.openxmlformats.org/markup-compatibility/2006" xmlns:p14="http://schemas.microsoft.com/office/powerpoint/2010/main">
        <mc:Choice Requires="p14">
          <p:contentPart r:id="rId582" p14:bwMode="auto">
            <p14:nvContentPartPr>
              <p14:cNvPr id="299" name="墨迹 298"/>
              <p14:cNvContentPartPr/>
              <p14:nvPr/>
            </p14:nvContentPartPr>
            <p14:xfrm>
              <a:off x="9070622" y="6157254"/>
              <a:ext cx="39511" cy="452594"/>
            </p14:xfrm>
          </p:contentPart>
        </mc:Choice>
        <mc:Fallback xmlns="">
          <p:pic>
            <p:nvPicPr>
              <p:cNvPr id="299" name="墨迹 298"/>
            </p:nvPicPr>
            <p:blipFill>
              <a:blip r:embed="rId583"/>
            </p:blipFill>
            <p:spPr>
              <a:xfrm>
                <a:off x="9070622" y="6157254"/>
                <a:ext cx="39511" cy="452594"/>
              </a:xfrm>
              <a:prstGeom prst="rect"/>
            </p:spPr>
          </p:pic>
        </mc:Fallback>
      </mc:AlternateContent>
      <mc:AlternateContent xmlns:mc="http://schemas.openxmlformats.org/markup-compatibility/2006" xmlns:p14="http://schemas.microsoft.com/office/powerpoint/2010/main">
        <mc:Choice Requires="p14">
          <p:contentPart r:id="rId584" p14:bwMode="auto">
            <p14:nvContentPartPr>
              <p14:cNvPr id="300" name="墨迹 299"/>
              <p14:cNvContentPartPr/>
              <p14:nvPr/>
            </p14:nvContentPartPr>
            <p14:xfrm>
              <a:off x="9005711" y="6186863"/>
              <a:ext cx="110066" cy="138175"/>
            </p14:xfrm>
          </p:contentPart>
        </mc:Choice>
        <mc:Fallback xmlns="">
          <p:pic>
            <p:nvPicPr>
              <p:cNvPr id="300" name="墨迹 299"/>
            </p:nvPicPr>
            <p:blipFill>
              <a:blip r:embed="rId585"/>
            </p:blipFill>
            <p:spPr>
              <a:xfrm>
                <a:off x="9005711" y="6186863"/>
                <a:ext cx="110066" cy="138175"/>
              </a:xfrm>
              <a:prstGeom prst="rect"/>
            </p:spPr>
          </p:pic>
        </mc:Fallback>
      </mc:AlternateContent>
      <mc:AlternateContent xmlns:mc="http://schemas.openxmlformats.org/markup-compatibility/2006" xmlns:p14="http://schemas.microsoft.com/office/powerpoint/2010/main">
        <mc:Choice Requires="p14">
          <p:contentPart r:id="rId586" p14:bwMode="auto">
            <p14:nvContentPartPr>
              <p14:cNvPr id="301" name="墨迹 300"/>
              <p14:cNvContentPartPr/>
              <p14:nvPr/>
            </p14:nvContentPartPr>
            <p14:xfrm>
              <a:off x="9121422" y="6235859"/>
              <a:ext cx="71966" cy="63800"/>
            </p14:xfrm>
          </p:contentPart>
        </mc:Choice>
        <mc:Fallback xmlns="">
          <p:pic>
            <p:nvPicPr>
              <p:cNvPr id="301" name="墨迹 300"/>
            </p:nvPicPr>
            <p:blipFill>
              <a:blip r:embed="rId587"/>
            </p:blipFill>
            <p:spPr>
              <a:xfrm>
                <a:off x="9121422" y="6235859"/>
                <a:ext cx="71966" cy="63800"/>
              </a:xfrm>
              <a:prstGeom prst="rect"/>
            </p:spPr>
          </p:pic>
        </mc:Fallback>
      </mc:AlternateContent>
      <mc:AlternateContent xmlns:mc="http://schemas.openxmlformats.org/markup-compatibility/2006" xmlns:p14="http://schemas.microsoft.com/office/powerpoint/2010/main">
        <mc:Choice Requires="p14">
          <p:contentPart r:id="rId588" p14:bwMode="auto">
            <p14:nvContentPartPr>
              <p14:cNvPr id="302" name="墨迹 301"/>
              <p14:cNvContentPartPr/>
              <p14:nvPr/>
            </p14:nvContentPartPr>
            <p14:xfrm>
              <a:off x="9430102" y="6198143"/>
              <a:ext cx="276049" cy="242511"/>
            </p14:xfrm>
          </p:contentPart>
        </mc:Choice>
        <mc:Fallback xmlns="">
          <p:pic>
            <p:nvPicPr>
              <p:cNvPr id="302" name="墨迹 301"/>
            </p:nvPicPr>
            <p:blipFill>
              <a:blip r:embed="rId589"/>
            </p:blipFill>
            <p:spPr>
              <a:xfrm>
                <a:off x="9430102" y="6198143"/>
                <a:ext cx="276049" cy="242511"/>
              </a:xfrm>
              <a:prstGeom prst="rect"/>
            </p:spPr>
          </p:pic>
        </mc:Fallback>
      </mc:AlternateContent>
      <mc:AlternateContent xmlns:mc="http://schemas.openxmlformats.org/markup-compatibility/2006" xmlns:p14="http://schemas.microsoft.com/office/powerpoint/2010/main">
        <mc:Choice Requires="p14">
          <p:contentPart r:id="rId590" p14:bwMode="auto">
            <p14:nvContentPartPr>
              <p14:cNvPr id="303" name="墨迹 302"/>
              <p14:cNvContentPartPr/>
              <p14:nvPr/>
            </p14:nvContentPartPr>
            <p14:xfrm>
              <a:off x="9569273" y="6277453"/>
              <a:ext cx="37571" cy="428272"/>
            </p14:xfrm>
          </p:contentPart>
        </mc:Choice>
        <mc:Fallback xmlns="">
          <p:pic>
            <p:nvPicPr>
              <p:cNvPr id="303" name="墨迹 302"/>
            </p:nvPicPr>
            <p:blipFill>
              <a:blip r:embed="rId591"/>
            </p:blipFill>
            <p:spPr>
              <a:xfrm>
                <a:off x="9569273" y="6277453"/>
                <a:ext cx="37571" cy="428272"/>
              </a:xfrm>
              <a:prstGeom prst="rect"/>
            </p:spPr>
          </p:pic>
        </mc:Fallback>
      </mc:AlternateContent>
      <mc:AlternateContent xmlns:mc="http://schemas.openxmlformats.org/markup-compatibility/2006" xmlns:p14="http://schemas.microsoft.com/office/powerpoint/2010/main">
        <mc:Choice Requires="p14">
          <p:contentPart r:id="rId592" p14:bwMode="auto">
            <p14:nvContentPartPr>
              <p14:cNvPr id="304" name="墨迹 303"/>
              <p14:cNvContentPartPr/>
              <p14:nvPr/>
            </p14:nvContentPartPr>
            <p14:xfrm>
              <a:off x="9714088" y="6243261"/>
              <a:ext cx="73378" cy="261546"/>
            </p14:xfrm>
          </p:contentPart>
        </mc:Choice>
        <mc:Fallback xmlns="">
          <p:pic>
            <p:nvPicPr>
              <p:cNvPr id="304" name="墨迹 303"/>
            </p:nvPicPr>
            <p:blipFill>
              <a:blip r:embed="rId593"/>
            </p:blipFill>
            <p:spPr>
              <a:xfrm>
                <a:off x="9714088" y="6243261"/>
                <a:ext cx="73378" cy="261546"/>
              </a:xfrm>
              <a:prstGeom prst="rect"/>
            </p:spPr>
          </p:pic>
        </mc:Fallback>
      </mc:AlternateContent>
      <mc:AlternateContent xmlns:mc="http://schemas.openxmlformats.org/markup-compatibility/2006" xmlns:p14="http://schemas.microsoft.com/office/powerpoint/2010/main">
        <mc:Choice Requires="p14">
          <p:contentPart r:id="rId594" p14:bwMode="auto">
            <p14:nvContentPartPr>
              <p14:cNvPr id="305" name="墨迹 304"/>
              <p14:cNvContentPartPr/>
              <p14:nvPr/>
            </p14:nvContentPartPr>
            <p14:xfrm>
              <a:off x="9806869" y="6211713"/>
              <a:ext cx="80786" cy="189462"/>
            </p14:xfrm>
          </p:contentPart>
        </mc:Choice>
        <mc:Fallback xmlns="">
          <p:pic>
            <p:nvPicPr>
              <p:cNvPr id="305" name="墨迹 304"/>
            </p:nvPicPr>
            <p:blipFill>
              <a:blip r:embed="rId595"/>
            </p:blipFill>
            <p:spPr>
              <a:xfrm>
                <a:off x="9806869" y="6211713"/>
                <a:ext cx="80786" cy="189462"/>
              </a:xfrm>
              <a:prstGeom prst="rect"/>
            </p:spPr>
          </p:pic>
        </mc:Fallback>
      </mc:AlternateContent>
      <mc:AlternateContent xmlns:mc="http://schemas.openxmlformats.org/markup-compatibility/2006" xmlns:p14="http://schemas.microsoft.com/office/powerpoint/2010/main">
        <mc:Choice Requires="p14">
          <p:contentPart r:id="rId596" p14:bwMode="auto">
            <p14:nvContentPartPr>
              <p14:cNvPr id="306" name="墨迹 305"/>
              <p14:cNvContentPartPr/>
              <p14:nvPr/>
            </p14:nvContentPartPr>
            <p14:xfrm>
              <a:off x="9785350" y="6367337"/>
              <a:ext cx="86783" cy="118435"/>
            </p14:xfrm>
          </p:contentPart>
        </mc:Choice>
        <mc:Fallback xmlns="">
          <p:pic>
            <p:nvPicPr>
              <p:cNvPr id="306" name="墨迹 305"/>
            </p:nvPicPr>
            <p:blipFill>
              <a:blip r:embed="rId597"/>
            </p:blipFill>
            <p:spPr>
              <a:xfrm>
                <a:off x="9785350" y="6367337"/>
                <a:ext cx="86783" cy="118435"/>
              </a:xfrm>
              <a:prstGeom prst="rect"/>
            </p:spPr>
          </p:pic>
        </mc:Fallback>
      </mc:AlternateContent>
      <mc:AlternateContent xmlns:mc="http://schemas.openxmlformats.org/markup-compatibility/2006" xmlns:p14="http://schemas.microsoft.com/office/powerpoint/2010/main">
        <mc:Choice Requires="p14">
          <p:contentPart r:id="rId598" p14:bwMode="auto">
            <p14:nvContentPartPr>
              <p14:cNvPr id="307" name="墨迹 306"/>
              <p14:cNvContentPartPr/>
              <p14:nvPr/>
            </p14:nvContentPartPr>
            <p14:xfrm>
              <a:off x="9928577" y="6251721"/>
              <a:ext cx="71438" cy="115616"/>
            </p14:xfrm>
          </p:contentPart>
        </mc:Choice>
        <mc:Fallback xmlns="">
          <p:pic>
            <p:nvPicPr>
              <p:cNvPr id="307" name="墨迹 306"/>
            </p:nvPicPr>
            <p:blipFill>
              <a:blip r:embed="rId599"/>
            </p:blipFill>
            <p:spPr>
              <a:xfrm>
                <a:off x="9928577" y="6251721"/>
                <a:ext cx="71438" cy="115616"/>
              </a:xfrm>
              <a:prstGeom prst="rect"/>
            </p:spPr>
          </p:pic>
        </mc:Fallback>
      </mc:AlternateContent>
      <mc:AlternateContent xmlns:mc="http://schemas.openxmlformats.org/markup-compatibility/2006" xmlns:p14="http://schemas.microsoft.com/office/powerpoint/2010/main">
        <mc:Choice Requires="p14">
          <p:contentPart r:id="rId600" p14:bwMode="auto">
            <p14:nvContentPartPr>
              <p14:cNvPr id="308" name="墨迹 307"/>
              <p14:cNvContentPartPr/>
              <p14:nvPr/>
            </p14:nvContentPartPr>
            <p14:xfrm>
              <a:off x="9869311" y="6356057"/>
              <a:ext cx="127000" cy="225592"/>
            </p14:xfrm>
          </p:contentPart>
        </mc:Choice>
        <mc:Fallback xmlns="">
          <p:pic>
            <p:nvPicPr>
              <p:cNvPr id="308" name="墨迹 307"/>
            </p:nvPicPr>
            <p:blipFill>
              <a:blip r:embed="rId601"/>
            </p:blipFill>
            <p:spPr>
              <a:xfrm>
                <a:off x="9869311" y="6356057"/>
                <a:ext cx="127000" cy="225592"/>
              </a:xfrm>
              <a:prstGeom prst="rect"/>
            </p:spPr>
          </p:pic>
        </mc:Fallback>
      </mc:AlternateContent>
      <mc:AlternateContent xmlns:mc="http://schemas.openxmlformats.org/markup-compatibility/2006" xmlns:p14="http://schemas.microsoft.com/office/powerpoint/2010/main">
        <mc:Choice Requires="p14">
          <p:contentPart r:id="rId602" p14:bwMode="auto">
            <p14:nvContentPartPr>
              <p14:cNvPr id="309" name="墨迹 308"/>
              <p14:cNvContentPartPr/>
              <p14:nvPr/>
            </p14:nvContentPartPr>
            <p14:xfrm>
              <a:off x="10031588" y="6302479"/>
              <a:ext cx="111478" cy="195983"/>
            </p14:xfrm>
          </p:contentPart>
        </mc:Choice>
        <mc:Fallback xmlns="">
          <p:pic>
            <p:nvPicPr>
              <p:cNvPr id="309" name="墨迹 308"/>
            </p:nvPicPr>
            <p:blipFill>
              <a:blip r:embed="rId603"/>
            </p:blipFill>
            <p:spPr>
              <a:xfrm>
                <a:off x="10031588" y="6302479"/>
                <a:ext cx="111478" cy="195983"/>
              </a:xfrm>
              <a:prstGeom prst="rect"/>
            </p:spPr>
          </p:pic>
        </mc:Fallback>
      </mc:AlternateContent>
      <mc:AlternateContent xmlns:mc="http://schemas.openxmlformats.org/markup-compatibility/2006" xmlns:p14="http://schemas.microsoft.com/office/powerpoint/2010/main">
        <mc:Choice Requires="p14">
          <p:contentPart r:id="rId604" p14:bwMode="auto">
            <p14:nvContentPartPr>
              <p14:cNvPr id="310" name="墨迹 309"/>
              <p14:cNvContentPartPr/>
              <p14:nvPr/>
            </p14:nvContentPartPr>
            <p14:xfrm>
              <a:off x="10114844" y="6316578"/>
              <a:ext cx="101600" cy="240397"/>
            </p14:xfrm>
          </p:contentPart>
        </mc:Choice>
        <mc:Fallback xmlns="">
          <p:pic>
            <p:nvPicPr>
              <p:cNvPr id="310" name="墨迹 309"/>
            </p:nvPicPr>
            <p:blipFill>
              <a:blip r:embed="rId605"/>
            </p:blipFill>
            <p:spPr>
              <a:xfrm>
                <a:off x="10114844" y="6316578"/>
                <a:ext cx="101600" cy="240397"/>
              </a:xfrm>
              <a:prstGeom prst="rect"/>
            </p:spPr>
          </p:pic>
        </mc:Fallback>
      </mc:AlternateContent>
      <mc:AlternateContent xmlns:mc="http://schemas.openxmlformats.org/markup-compatibility/2006" xmlns:p14="http://schemas.microsoft.com/office/powerpoint/2010/main">
        <mc:Choice Requires="p14">
          <p:contentPart r:id="rId606" p14:bwMode="auto">
            <p14:nvContentPartPr>
              <p14:cNvPr id="311" name="墨迹 310"/>
              <p14:cNvContentPartPr/>
              <p14:nvPr/>
            </p14:nvContentPartPr>
            <p14:xfrm>
              <a:off x="10106377" y="6401175"/>
              <a:ext cx="70556" cy="82483"/>
            </p14:xfrm>
          </p:contentPart>
        </mc:Choice>
        <mc:Fallback xmlns="">
          <p:pic>
            <p:nvPicPr>
              <p:cNvPr id="311" name="墨迹 310"/>
            </p:nvPicPr>
            <p:blipFill>
              <a:blip r:embed="rId607"/>
            </p:blipFill>
            <p:spPr>
              <a:xfrm>
                <a:off x="10106377" y="6401175"/>
                <a:ext cx="70556" cy="82483"/>
              </a:xfrm>
              <a:prstGeom prst="rect"/>
            </p:spPr>
          </p:pic>
        </mc:Fallback>
      </mc:AlternateContent>
      <mc:AlternateContent xmlns:mc="http://schemas.openxmlformats.org/markup-compatibility/2006" xmlns:p14="http://schemas.microsoft.com/office/powerpoint/2010/main">
        <mc:Choice Requires="p14">
          <p:contentPart r:id="rId608" p14:bwMode="auto">
            <p14:nvContentPartPr>
              <p14:cNvPr id="312" name="墨迹 311"/>
              <p14:cNvContentPartPr/>
              <p14:nvPr/>
            </p14:nvContentPartPr>
            <p14:xfrm>
              <a:off x="10459155" y="6233391"/>
              <a:ext cx="88900" cy="86008"/>
            </p14:xfrm>
          </p:contentPart>
        </mc:Choice>
        <mc:Fallback xmlns="">
          <p:pic>
            <p:nvPicPr>
              <p:cNvPr id="312" name="墨迹 311"/>
            </p:nvPicPr>
            <p:blipFill>
              <a:blip r:embed="rId609"/>
            </p:blipFill>
            <p:spPr>
              <a:xfrm>
                <a:off x="10459155" y="6233391"/>
                <a:ext cx="88900" cy="86008"/>
              </a:xfrm>
              <a:prstGeom prst="rect"/>
            </p:spPr>
          </p:pic>
        </mc:Fallback>
      </mc:AlternateContent>
      <mc:AlternateContent xmlns:mc="http://schemas.openxmlformats.org/markup-compatibility/2006" xmlns:p14="http://schemas.microsoft.com/office/powerpoint/2010/main">
        <mc:Choice Requires="p14">
          <p:contentPart r:id="rId610" p14:bwMode="auto">
            <p14:nvContentPartPr>
              <p14:cNvPr id="313" name="墨迹 312"/>
              <p14:cNvContentPartPr/>
              <p14:nvPr/>
            </p14:nvContentPartPr>
            <p14:xfrm>
              <a:off x="10355438" y="6389896"/>
              <a:ext cx="199673" cy="11279"/>
            </p14:xfrm>
          </p:contentPart>
        </mc:Choice>
        <mc:Fallback xmlns="">
          <p:pic>
            <p:nvPicPr>
              <p:cNvPr id="313" name="墨迹 312"/>
            </p:nvPicPr>
            <p:blipFill>
              <a:blip r:embed="rId611"/>
            </p:blipFill>
            <p:spPr>
              <a:xfrm>
                <a:off x="10355438" y="6389896"/>
                <a:ext cx="199673" cy="11279"/>
              </a:xfrm>
              <a:prstGeom prst="rect"/>
            </p:spPr>
          </p:pic>
        </mc:Fallback>
      </mc:AlternateContent>
      <mc:AlternateContent xmlns:mc="http://schemas.openxmlformats.org/markup-compatibility/2006" xmlns:p14="http://schemas.microsoft.com/office/powerpoint/2010/main">
        <mc:Choice Requires="p14">
          <p:contentPart r:id="rId612" p14:bwMode="auto">
            <p14:nvContentPartPr>
              <p14:cNvPr id="314" name="墨迹 313"/>
              <p14:cNvContentPartPr/>
              <p14:nvPr/>
            </p14:nvContentPartPr>
            <p14:xfrm>
              <a:off x="10408355" y="6356057"/>
              <a:ext cx="50800" cy="120022"/>
            </p14:xfrm>
          </p:contentPart>
        </mc:Choice>
        <mc:Fallback xmlns="">
          <p:pic>
            <p:nvPicPr>
              <p:cNvPr id="314" name="墨迹 313"/>
            </p:nvPicPr>
            <p:blipFill>
              <a:blip r:embed="rId613"/>
            </p:blipFill>
            <p:spPr>
              <a:xfrm>
                <a:off x="10408355" y="6356057"/>
                <a:ext cx="50800" cy="120022"/>
              </a:xfrm>
              <a:prstGeom prst="rect"/>
            </p:spPr>
          </p:pic>
        </mc:Fallback>
      </mc:AlternateContent>
      <mc:AlternateContent xmlns:mc="http://schemas.openxmlformats.org/markup-compatibility/2006" xmlns:p14="http://schemas.microsoft.com/office/powerpoint/2010/main">
        <mc:Choice Requires="p14">
          <p:contentPart r:id="rId614" p14:bwMode="auto">
            <p14:nvContentPartPr>
              <p14:cNvPr id="315" name="墨迹 314"/>
              <p14:cNvContentPartPr/>
              <p14:nvPr/>
            </p14:nvContentPartPr>
            <p14:xfrm>
              <a:off x="10476088" y="6343191"/>
              <a:ext cx="11289" cy="337155"/>
            </p14:xfrm>
          </p:contentPart>
        </mc:Choice>
        <mc:Fallback xmlns="">
          <p:pic>
            <p:nvPicPr>
              <p:cNvPr id="315" name="墨迹 314"/>
            </p:nvPicPr>
            <p:blipFill>
              <a:blip r:embed="rId615"/>
            </p:blipFill>
            <p:spPr>
              <a:xfrm>
                <a:off x="10476088" y="6343191"/>
                <a:ext cx="11289" cy="337155"/>
              </a:xfrm>
              <a:prstGeom prst="rect"/>
            </p:spPr>
          </p:pic>
        </mc:Fallback>
      </mc:AlternateContent>
      <mc:AlternateContent xmlns:mc="http://schemas.openxmlformats.org/markup-compatibility/2006" xmlns:p14="http://schemas.microsoft.com/office/powerpoint/2010/main">
        <mc:Choice Requires="p14">
          <p:contentPart r:id="rId616" p14:bwMode="auto">
            <p14:nvContentPartPr>
              <p14:cNvPr id="316" name="墨迹 315"/>
              <p14:cNvContentPartPr/>
              <p14:nvPr/>
            </p14:nvContentPartPr>
            <p14:xfrm>
              <a:off x="10570280" y="6272165"/>
              <a:ext cx="86431" cy="267185"/>
            </p14:xfrm>
          </p:contentPart>
        </mc:Choice>
        <mc:Fallback xmlns="">
          <p:pic>
            <p:nvPicPr>
              <p:cNvPr id="316" name="墨迹 315"/>
            </p:nvPicPr>
            <p:blipFill>
              <a:blip r:embed="rId617"/>
            </p:blipFill>
            <p:spPr>
              <a:xfrm>
                <a:off x="10570280" y="6272165"/>
                <a:ext cx="86431" cy="267185"/>
              </a:xfrm>
              <a:prstGeom prst="rect"/>
            </p:spPr>
          </p:pic>
        </mc:Fallback>
      </mc:AlternateContent>
      <mc:AlternateContent xmlns:mc="http://schemas.openxmlformats.org/markup-compatibility/2006" xmlns:p14="http://schemas.microsoft.com/office/powerpoint/2010/main">
        <mc:Choice Requires="p14">
          <p:contentPart r:id="rId618" p14:bwMode="auto">
            <p14:nvContentPartPr>
              <p14:cNvPr id="317" name="墨迹 316"/>
              <p14:cNvContentPartPr/>
              <p14:nvPr/>
            </p14:nvContentPartPr>
            <p14:xfrm>
              <a:off x="10747022" y="6329973"/>
              <a:ext cx="144815" cy="158619"/>
            </p14:xfrm>
          </p:contentPart>
        </mc:Choice>
        <mc:Fallback xmlns="">
          <p:pic>
            <p:nvPicPr>
              <p:cNvPr id="317" name="墨迹 316"/>
            </p:nvPicPr>
            <p:blipFill>
              <a:blip r:embed="rId619"/>
            </p:blipFill>
            <p:spPr>
              <a:xfrm>
                <a:off x="10747022" y="6329973"/>
                <a:ext cx="144815" cy="158619"/>
              </a:xfrm>
              <a:prstGeom prst="rect"/>
            </p:spPr>
          </p:pic>
        </mc:Fallback>
      </mc:AlternateContent>
      <mc:AlternateContent xmlns:mc="http://schemas.openxmlformats.org/markup-compatibility/2006" xmlns:p14="http://schemas.microsoft.com/office/powerpoint/2010/main">
        <mc:Choice Requires="p14">
          <p:contentPart r:id="rId620" p14:bwMode="auto">
            <p14:nvContentPartPr>
              <p14:cNvPr id="318" name="墨迹 317"/>
              <p14:cNvContentPartPr/>
              <p14:nvPr/>
            </p14:nvContentPartPr>
            <p14:xfrm>
              <a:off x="10859911" y="6260180"/>
              <a:ext cx="73377" cy="321469"/>
            </p14:xfrm>
          </p:contentPart>
        </mc:Choice>
        <mc:Fallback xmlns="">
          <p:pic>
            <p:nvPicPr>
              <p:cNvPr id="318" name="墨迹 317"/>
            </p:nvPicPr>
            <p:blipFill>
              <a:blip r:embed="rId621"/>
            </p:blipFill>
            <p:spPr>
              <a:xfrm>
                <a:off x="10859911" y="6260180"/>
                <a:ext cx="73377" cy="321469"/>
              </a:xfrm>
              <a:prstGeom prst="rect"/>
            </p:spPr>
          </p:pic>
        </mc:Fallback>
      </mc:AlternateContent>
      <mc:AlternateContent xmlns:mc="http://schemas.openxmlformats.org/markup-compatibility/2006" xmlns:p14="http://schemas.microsoft.com/office/powerpoint/2010/main">
        <mc:Choice Requires="p14">
          <p:contentPart r:id="rId622" p14:bwMode="auto">
            <p14:nvContentPartPr>
              <p14:cNvPr id="319" name="墨迹 318"/>
              <p14:cNvContentPartPr/>
              <p14:nvPr/>
            </p14:nvContentPartPr>
            <p14:xfrm>
              <a:off x="10792177" y="6378616"/>
              <a:ext cx="163688" cy="157915"/>
            </p14:xfrm>
          </p:contentPart>
        </mc:Choice>
        <mc:Fallback xmlns="">
          <p:pic>
            <p:nvPicPr>
              <p:cNvPr id="319" name="墨迹 318"/>
            </p:nvPicPr>
            <p:blipFill>
              <a:blip r:embed="rId623"/>
            </p:blipFill>
            <p:spPr>
              <a:xfrm>
                <a:off x="10792177" y="6378616"/>
                <a:ext cx="163688" cy="157915"/>
              </a:xfrm>
              <a:prstGeom prst="rect"/>
            </p:spPr>
          </p:pic>
        </mc:Fallback>
      </mc:AlternateContent>
      <mc:AlternateContent xmlns:mc="http://schemas.openxmlformats.org/markup-compatibility/2006" xmlns:p14="http://schemas.microsoft.com/office/powerpoint/2010/main">
        <mc:Choice Requires="p14">
          <p:contentPart r:id="rId624" p14:bwMode="auto">
            <p14:nvContentPartPr>
              <p14:cNvPr id="320" name="墨迹 319"/>
              <p14:cNvContentPartPr/>
              <p14:nvPr/>
            </p14:nvContentPartPr>
            <p14:xfrm>
              <a:off x="10922000" y="6224932"/>
              <a:ext cx="42332" cy="83187"/>
            </p14:xfrm>
          </p:contentPart>
        </mc:Choice>
        <mc:Fallback xmlns="">
          <p:pic>
            <p:nvPicPr>
              <p:cNvPr id="320" name="墨迹 319"/>
            </p:nvPicPr>
            <p:blipFill>
              <a:blip r:embed="rId625"/>
            </p:blipFill>
            <p:spPr>
              <a:xfrm>
                <a:off x="10922000" y="6224932"/>
                <a:ext cx="42332" cy="83187"/>
              </a:xfrm>
              <a:prstGeom prst="rect"/>
            </p:spPr>
          </p:pic>
        </mc:Fallback>
      </mc:AlternateContent>
      <mc:AlternateContent xmlns:mc="http://schemas.openxmlformats.org/markup-compatibility/2006" xmlns:p14="http://schemas.microsoft.com/office/powerpoint/2010/main">
        <mc:Choice Requires="p14">
          <p:contentPart r:id="rId626" p14:bwMode="auto">
            <p14:nvContentPartPr>
              <p14:cNvPr id="321" name="墨迹 320"/>
              <p14:cNvContentPartPr/>
              <p14:nvPr/>
            </p14:nvContentPartPr>
            <p14:xfrm>
              <a:off x="11037005" y="6277100"/>
              <a:ext cx="209550" cy="189815"/>
            </p14:xfrm>
          </p:contentPart>
        </mc:Choice>
        <mc:Fallback xmlns="">
          <p:pic>
            <p:nvPicPr>
              <p:cNvPr id="321" name="墨迹 320"/>
            </p:nvPicPr>
            <p:blipFill>
              <a:blip r:embed="rId627"/>
            </p:blipFill>
            <p:spPr>
              <a:xfrm>
                <a:off x="11037005" y="6277100"/>
                <a:ext cx="209550" cy="189815"/>
              </a:xfrm>
              <a:prstGeom prst="rect"/>
            </p:spPr>
          </p:pic>
        </mc:Fallback>
      </mc:AlternateContent>
      <mc:AlternateContent xmlns:mc="http://schemas.openxmlformats.org/markup-compatibility/2006" xmlns:p14="http://schemas.microsoft.com/office/powerpoint/2010/main">
        <mc:Choice Requires="p14">
          <p:contentPart r:id="rId628" p14:bwMode="auto">
            <p14:nvContentPartPr>
              <p14:cNvPr id="322" name="墨迹 321"/>
              <p14:cNvContentPartPr/>
              <p14:nvPr/>
            </p14:nvContentPartPr>
            <p14:xfrm>
              <a:off x="11260667" y="6206250"/>
              <a:ext cx="69850" cy="169546"/>
            </p14:xfrm>
          </p:contentPart>
        </mc:Choice>
        <mc:Fallback xmlns="">
          <p:pic>
            <p:nvPicPr>
              <p:cNvPr id="322" name="墨迹 321"/>
            </p:nvPicPr>
            <p:blipFill>
              <a:blip r:embed="rId629"/>
            </p:blipFill>
            <p:spPr>
              <a:xfrm>
                <a:off x="11260667" y="6206250"/>
                <a:ext cx="69850" cy="169546"/>
              </a:xfrm>
              <a:prstGeom prst="rect"/>
            </p:spPr>
          </p:pic>
        </mc:Fallback>
      </mc:AlternateContent>
      <mc:AlternateContent xmlns:mc="http://schemas.openxmlformats.org/markup-compatibility/2006" xmlns:p14="http://schemas.microsoft.com/office/powerpoint/2010/main">
        <mc:Choice Requires="p14">
          <p:contentPart r:id="rId630" p14:bwMode="auto">
            <p14:nvContentPartPr>
              <p14:cNvPr id="323" name="墨迹 322"/>
              <p14:cNvContentPartPr/>
              <p14:nvPr/>
            </p14:nvContentPartPr>
            <p14:xfrm>
              <a:off x="11339688" y="6265820"/>
              <a:ext cx="70556" cy="11280"/>
            </p14:xfrm>
          </p:contentPart>
        </mc:Choice>
        <mc:Fallback xmlns="">
          <p:pic>
            <p:nvPicPr>
              <p:cNvPr id="323" name="墨迹 322"/>
            </p:nvPicPr>
            <p:blipFill>
              <a:blip r:embed="rId631"/>
            </p:blipFill>
            <p:spPr>
              <a:xfrm>
                <a:off x="11339688" y="6265820"/>
                <a:ext cx="70556" cy="11280"/>
              </a:xfrm>
              <a:prstGeom prst="rect"/>
            </p:spPr>
          </p:pic>
        </mc:Fallback>
      </mc:AlternateContent>
      <mc:AlternateContent xmlns:mc="http://schemas.openxmlformats.org/markup-compatibility/2006" xmlns:p14="http://schemas.microsoft.com/office/powerpoint/2010/main">
        <mc:Choice Requires="p14">
          <p:contentPart r:id="rId632" p14:bwMode="auto">
            <p14:nvContentPartPr>
              <p14:cNvPr id="324" name="墨迹 323"/>
              <p14:cNvContentPartPr/>
              <p14:nvPr/>
            </p14:nvContentPartPr>
            <p14:xfrm>
              <a:off x="11353800" y="6201667"/>
              <a:ext cx="36688" cy="131831"/>
            </p14:xfrm>
          </p:contentPart>
        </mc:Choice>
        <mc:Fallback xmlns="">
          <p:pic>
            <p:nvPicPr>
              <p:cNvPr id="324" name="墨迹 323"/>
            </p:nvPicPr>
            <p:blipFill>
              <a:blip r:embed="rId633"/>
            </p:blipFill>
            <p:spPr>
              <a:xfrm>
                <a:off x="11353800" y="6201667"/>
                <a:ext cx="36688" cy="131831"/>
              </a:xfrm>
              <a:prstGeom prst="rect"/>
            </p:spPr>
          </p:pic>
        </mc:Fallback>
      </mc:AlternateContent>
      <mc:AlternateContent xmlns:mc="http://schemas.openxmlformats.org/markup-compatibility/2006" xmlns:p14="http://schemas.microsoft.com/office/powerpoint/2010/main">
        <mc:Choice Requires="p14">
          <p:contentPart r:id="rId634" p14:bwMode="auto">
            <p14:nvContentPartPr>
              <p14:cNvPr id="325" name="墨迹 324"/>
              <p14:cNvContentPartPr/>
              <p14:nvPr/>
            </p14:nvContentPartPr>
            <p14:xfrm>
              <a:off x="11417300" y="6211537"/>
              <a:ext cx="261055" cy="297500"/>
            </p14:xfrm>
          </p:contentPart>
        </mc:Choice>
        <mc:Fallback xmlns="">
          <p:pic>
            <p:nvPicPr>
              <p:cNvPr id="325" name="墨迹 324"/>
            </p:nvPicPr>
            <p:blipFill>
              <a:blip r:embed="rId635"/>
            </p:blipFill>
            <p:spPr>
              <a:xfrm>
                <a:off x="11417300" y="6211537"/>
                <a:ext cx="261055" cy="297500"/>
              </a:xfrm>
              <a:prstGeom prst="rect"/>
            </p:spPr>
          </p:pic>
        </mc:Fallback>
      </mc:AlternateContent>
      <mc:AlternateContent xmlns:mc="http://schemas.openxmlformats.org/markup-compatibility/2006" xmlns:p14="http://schemas.microsoft.com/office/powerpoint/2010/main">
        <mc:Choice Requires="p14">
          <p:contentPart r:id="rId636" p14:bwMode="auto">
            <p14:nvContentPartPr>
              <p14:cNvPr id="326" name="墨迹 325"/>
              <p14:cNvContentPartPr/>
              <p14:nvPr/>
            </p14:nvContentPartPr>
            <p14:xfrm>
              <a:off x="11684000" y="6209422"/>
              <a:ext cx="285044" cy="267891"/>
            </p14:xfrm>
          </p:contentPart>
        </mc:Choice>
        <mc:Fallback xmlns="">
          <p:pic>
            <p:nvPicPr>
              <p:cNvPr id="326" name="墨迹 325"/>
            </p:nvPicPr>
            <p:blipFill>
              <a:blip r:embed="rId637"/>
            </p:blipFill>
            <p:spPr>
              <a:xfrm>
                <a:off x="11684000" y="6209422"/>
                <a:ext cx="285044" cy="267891"/>
              </a:xfrm>
              <a:prstGeom prst="rect"/>
            </p:spPr>
          </p:pic>
        </mc:Fallback>
      </mc:AlternateContent>
      <mc:AlternateContent xmlns:mc="http://schemas.openxmlformats.org/markup-compatibility/2006" xmlns:p14="http://schemas.microsoft.com/office/powerpoint/2010/main">
        <mc:Choice Requires="p14">
          <p:contentPart r:id="rId638" p14:bwMode="auto">
            <p14:nvContentPartPr>
              <p14:cNvPr id="327" name="墨迹 326"/>
              <p14:cNvContentPartPr/>
              <p14:nvPr/>
            </p14:nvContentPartPr>
            <p14:xfrm>
              <a:off x="9860844" y="6666246"/>
              <a:ext cx="33866" cy="11280"/>
            </p14:xfrm>
          </p:contentPart>
        </mc:Choice>
        <mc:Fallback xmlns="">
          <p:pic>
            <p:nvPicPr>
              <p:cNvPr id="327" name="墨迹 326"/>
            </p:nvPicPr>
            <p:blipFill>
              <a:blip r:embed="rId639"/>
            </p:blipFill>
            <p:spPr>
              <a:xfrm>
                <a:off x="9860844" y="6666246"/>
                <a:ext cx="33866" cy="11280"/>
              </a:xfrm>
              <a:prstGeom prst="rect"/>
            </p:spPr>
          </p:pic>
        </mc:Fallback>
      </mc:AlternateContent>
      <mc:AlternateContent xmlns:mc="http://schemas.openxmlformats.org/markup-compatibility/2006" xmlns:p14="http://schemas.microsoft.com/office/powerpoint/2010/main">
        <mc:Choice Requires="p14">
          <p:contentPart r:id="rId640" p14:bwMode="auto">
            <p14:nvContentPartPr>
              <p14:cNvPr id="328" name="墨迹 327"/>
              <p14:cNvContentPartPr/>
              <p14:nvPr/>
            </p14:nvContentPartPr>
            <p14:xfrm>
              <a:off x="9883422" y="6599274"/>
              <a:ext cx="67733" cy="81072"/>
            </p14:xfrm>
          </p:contentPart>
        </mc:Choice>
        <mc:Fallback xmlns="">
          <p:pic>
            <p:nvPicPr>
              <p:cNvPr id="328" name="墨迹 327"/>
            </p:nvPicPr>
            <p:blipFill>
              <a:blip r:embed="rId641"/>
            </p:blipFill>
            <p:spPr>
              <a:xfrm>
                <a:off x="9883422" y="6599274"/>
                <a:ext cx="67733" cy="81072"/>
              </a:xfrm>
              <a:prstGeom prst="rect"/>
            </p:spPr>
          </p:pic>
        </mc:Fallback>
      </mc:AlternateContent>
      <mc:AlternateContent xmlns:mc="http://schemas.openxmlformats.org/markup-compatibility/2006" xmlns:p14="http://schemas.microsoft.com/office/powerpoint/2010/main">
        <mc:Choice Requires="p14">
          <p:contentPart r:id="rId642" p14:bwMode="auto">
            <p14:nvContentPartPr>
              <p14:cNvPr id="329" name="墨迹 328"/>
              <p14:cNvContentPartPr/>
              <p14:nvPr/>
            </p14:nvContentPartPr>
            <p14:xfrm>
              <a:off x="9804400" y="6671886"/>
              <a:ext cx="142875" cy="185937"/>
            </p14:xfrm>
          </p:contentPart>
        </mc:Choice>
        <mc:Fallback xmlns="">
          <p:pic>
            <p:nvPicPr>
              <p:cNvPr id="329" name="墨迹 328"/>
            </p:nvPicPr>
            <p:blipFill>
              <a:blip r:embed="rId643"/>
            </p:blipFill>
            <p:spPr>
              <a:xfrm>
                <a:off x="9804400" y="6671886"/>
                <a:ext cx="142875" cy="185937"/>
              </a:xfrm>
              <a:prstGeom prst="rect"/>
            </p:spPr>
          </p:pic>
        </mc:Fallback>
      </mc:AlternateContent>
      <mc:AlternateContent xmlns:mc="http://schemas.openxmlformats.org/markup-compatibility/2006" xmlns:p14="http://schemas.microsoft.com/office/powerpoint/2010/main">
        <mc:Choice Requires="p14">
          <p:contentPart r:id="rId644" p14:bwMode="auto">
            <p14:nvContentPartPr>
              <p14:cNvPr id="330" name="墨迹 329"/>
              <p14:cNvContentPartPr/>
              <p14:nvPr/>
            </p14:nvContentPartPr>
            <p14:xfrm>
              <a:off x="9849555" y="6752782"/>
              <a:ext cx="94016" cy="153861"/>
            </p14:xfrm>
          </p:contentPart>
        </mc:Choice>
        <mc:Fallback xmlns="">
          <p:pic>
            <p:nvPicPr>
              <p:cNvPr id="330" name="墨迹 329"/>
            </p:nvPicPr>
            <p:blipFill>
              <a:blip r:embed="rId645"/>
            </p:blipFill>
            <p:spPr>
              <a:xfrm>
                <a:off x="9849555" y="6752782"/>
                <a:ext cx="94016" cy="153861"/>
              </a:xfrm>
              <a:prstGeom prst="rect"/>
            </p:spPr>
          </p:pic>
        </mc:Fallback>
      </mc:AlternateContent>
      <mc:AlternateContent xmlns:mc="http://schemas.openxmlformats.org/markup-compatibility/2006" xmlns:p14="http://schemas.microsoft.com/office/powerpoint/2010/main">
        <mc:Choice Requires="p14">
          <p:contentPart r:id="rId646" p14:bwMode="auto">
            <p14:nvContentPartPr>
              <p14:cNvPr id="331" name="墨迹 330"/>
              <p14:cNvContentPartPr/>
              <p14:nvPr/>
            </p14:nvContentPartPr>
            <p14:xfrm>
              <a:off x="9998251" y="6619365"/>
              <a:ext cx="127881" cy="240750"/>
            </p14:xfrm>
          </p:contentPart>
        </mc:Choice>
        <mc:Fallback xmlns="">
          <p:pic>
            <p:nvPicPr>
              <p:cNvPr id="331" name="墨迹 330"/>
            </p:nvPicPr>
            <p:blipFill>
              <a:blip r:embed="rId647"/>
            </p:blipFill>
            <p:spPr>
              <a:xfrm>
                <a:off x="9998251" y="6619365"/>
                <a:ext cx="127881" cy="240750"/>
              </a:xfrm>
              <a:prstGeom prst="rect"/>
            </p:spPr>
          </p:pic>
        </mc:Fallback>
      </mc:AlternateContent>
      <mc:AlternateContent xmlns:mc="http://schemas.openxmlformats.org/markup-compatibility/2006" xmlns:p14="http://schemas.microsoft.com/office/powerpoint/2010/main">
        <mc:Choice Requires="p14">
          <p:contentPart r:id="rId648" p14:bwMode="auto">
            <p14:nvContentPartPr>
              <p14:cNvPr id="332" name="墨迹 331"/>
              <p14:cNvContentPartPr/>
              <p14:nvPr/>
            </p14:nvContentPartPr>
            <p14:xfrm>
              <a:off x="10083800" y="6688805"/>
              <a:ext cx="97366" cy="184704"/>
            </p14:xfrm>
          </p:contentPart>
        </mc:Choice>
        <mc:Fallback xmlns="">
          <p:pic>
            <p:nvPicPr>
              <p:cNvPr id="332" name="墨迹 331"/>
            </p:nvPicPr>
            <p:blipFill>
              <a:blip r:embed="rId649"/>
            </p:blipFill>
            <p:spPr>
              <a:xfrm>
                <a:off x="10083800" y="6688805"/>
                <a:ext cx="97366" cy="184704"/>
              </a:xfrm>
              <a:prstGeom prst="rect"/>
            </p:spPr>
          </p:pic>
        </mc:Fallback>
      </mc:AlternateContent>
      <mc:AlternateContent xmlns:mc="http://schemas.openxmlformats.org/markup-compatibility/2006" xmlns:p14="http://schemas.microsoft.com/office/powerpoint/2010/main">
        <mc:Choice Requires="p14">
          <p:contentPart r:id="rId650" p14:bwMode="auto">
            <p14:nvContentPartPr>
              <p14:cNvPr id="333" name="墨迹 332"/>
              <p14:cNvContentPartPr/>
              <p14:nvPr/>
            </p14:nvContentPartPr>
            <p14:xfrm>
              <a:off x="10261600" y="6592929"/>
              <a:ext cx="144462" cy="129715"/>
            </p14:xfrm>
          </p:contentPart>
        </mc:Choice>
        <mc:Fallback xmlns="">
          <p:pic>
            <p:nvPicPr>
              <p:cNvPr id="333" name="墨迹 332"/>
            </p:nvPicPr>
            <p:blipFill>
              <a:blip r:embed="rId651"/>
            </p:blipFill>
            <p:spPr>
              <a:xfrm>
                <a:off x="10261600" y="6592929"/>
                <a:ext cx="144462" cy="129715"/>
              </a:xfrm>
              <a:prstGeom prst="rect"/>
            </p:spPr>
          </p:pic>
        </mc:Fallback>
      </mc:AlternateContent>
      <mc:AlternateContent xmlns:mc="http://schemas.openxmlformats.org/markup-compatibility/2006" xmlns:p14="http://schemas.microsoft.com/office/powerpoint/2010/main">
        <mc:Choice Requires="p14">
          <p:contentPart r:id="rId652" p14:bwMode="auto">
            <p14:nvContentPartPr>
              <p14:cNvPr id="334" name="墨迹 333"/>
              <p14:cNvContentPartPr/>
              <p14:nvPr/>
            </p14:nvContentPartPr>
            <p14:xfrm>
              <a:off x="10340622" y="6654966"/>
              <a:ext cx="45155" cy="214313"/>
            </p14:xfrm>
          </p:contentPart>
        </mc:Choice>
        <mc:Fallback xmlns="">
          <p:pic>
            <p:nvPicPr>
              <p:cNvPr id="334" name="墨迹 333"/>
            </p:nvPicPr>
            <p:blipFill>
              <a:blip r:embed="rId653"/>
            </p:blipFill>
            <p:spPr>
              <a:xfrm>
                <a:off x="10340622" y="6654966"/>
                <a:ext cx="45155" cy="214313"/>
              </a:xfrm>
              <a:prstGeom prst="rect"/>
            </p:spPr>
          </p:pic>
        </mc:Fallback>
      </mc:AlternateContent>
      <mc:AlternateContent xmlns:mc="http://schemas.openxmlformats.org/markup-compatibility/2006" xmlns:p14="http://schemas.microsoft.com/office/powerpoint/2010/main">
        <mc:Choice Requires="p14">
          <p:contentPart r:id="rId654" p14:bwMode="auto">
            <p14:nvContentPartPr>
              <p14:cNvPr id="335" name="墨迹 334"/>
              <p14:cNvContentPartPr/>
              <p14:nvPr/>
            </p14:nvContentPartPr>
            <p14:xfrm>
              <a:off x="10281355" y="6613902"/>
              <a:ext cx="232305" cy="308955"/>
            </p14:xfrm>
          </p:contentPart>
        </mc:Choice>
        <mc:Fallback xmlns="">
          <p:pic>
            <p:nvPicPr>
              <p:cNvPr id="335" name="墨迹 334"/>
            </p:nvPicPr>
            <p:blipFill>
              <a:blip r:embed="rId655"/>
            </p:blipFill>
            <p:spPr>
              <a:xfrm>
                <a:off x="10281355" y="6613902"/>
                <a:ext cx="232305" cy="308955"/>
              </a:xfrm>
              <a:prstGeom prst="rect"/>
            </p:spPr>
          </p:pic>
        </mc:Fallback>
      </mc:AlternateContent>
      <mc:AlternateContent xmlns:mc="http://schemas.openxmlformats.org/markup-compatibility/2006" xmlns:p14="http://schemas.microsoft.com/office/powerpoint/2010/main">
        <mc:Choice Requires="p14">
          <p:contentPart r:id="rId656" p14:bwMode="auto">
            <p14:nvContentPartPr>
              <p14:cNvPr id="336" name="墨迹 335"/>
              <p14:cNvContentPartPr/>
              <p14:nvPr/>
            </p14:nvContentPartPr>
            <p14:xfrm>
              <a:off x="10414000" y="6753135"/>
              <a:ext cx="76200" cy="79486"/>
            </p14:xfrm>
          </p:contentPart>
        </mc:Choice>
        <mc:Fallback xmlns="">
          <p:pic>
            <p:nvPicPr>
              <p:cNvPr id="336" name="墨迹 335"/>
            </p:nvPicPr>
            <p:blipFill>
              <a:blip r:embed="rId657"/>
            </p:blipFill>
            <p:spPr>
              <a:xfrm>
                <a:off x="10414000" y="6753135"/>
                <a:ext cx="76200" cy="79486"/>
              </a:xfrm>
              <a:prstGeom prst="rect"/>
            </p:spPr>
          </p:pic>
        </mc:Fallback>
      </mc:AlternateContent>
      <mc:AlternateContent xmlns:mc="http://schemas.openxmlformats.org/markup-compatibility/2006" xmlns:p14="http://schemas.microsoft.com/office/powerpoint/2010/main">
        <mc:Choice Requires="p14">
          <p:contentPart r:id="rId658" p14:bwMode="auto">
            <p14:nvContentPartPr>
              <p14:cNvPr id="337" name="墨迹 336"/>
              <p14:cNvContentPartPr/>
              <p14:nvPr/>
            </p14:nvContentPartPr>
            <p14:xfrm>
              <a:off x="10625667" y="6602446"/>
              <a:ext cx="110067" cy="169547"/>
            </p14:xfrm>
          </p:contentPart>
        </mc:Choice>
        <mc:Fallback xmlns="">
          <p:pic>
            <p:nvPicPr>
              <p:cNvPr id="337" name="墨迹 336"/>
            </p:nvPicPr>
            <p:blipFill>
              <a:blip r:embed="rId659"/>
            </p:blipFill>
            <p:spPr>
              <a:xfrm>
                <a:off x="10625667" y="6602446"/>
                <a:ext cx="110067" cy="169547"/>
              </a:xfrm>
              <a:prstGeom prst="rect"/>
            </p:spPr>
          </p:pic>
        </mc:Fallback>
      </mc:AlternateContent>
      <mc:AlternateContent xmlns:mc="http://schemas.openxmlformats.org/markup-compatibility/2006" xmlns:p14="http://schemas.microsoft.com/office/powerpoint/2010/main">
        <mc:Choice Requires="p14">
          <p:contentPart r:id="rId660" p14:bwMode="auto">
            <p14:nvContentPartPr>
              <p14:cNvPr id="338" name="墨迹 337"/>
              <p14:cNvContentPartPr/>
              <p14:nvPr/>
            </p14:nvContentPartPr>
            <p14:xfrm>
              <a:off x="10752667" y="6666246"/>
              <a:ext cx="139700" cy="157915"/>
            </p14:xfrm>
          </p:contentPart>
        </mc:Choice>
        <mc:Fallback xmlns="">
          <p:pic>
            <p:nvPicPr>
              <p:cNvPr id="338" name="墨迹 337"/>
            </p:nvPicPr>
            <p:blipFill>
              <a:blip r:embed="rId661"/>
            </p:blipFill>
            <p:spPr>
              <a:xfrm>
                <a:off x="10752667" y="6666246"/>
                <a:ext cx="139700" cy="157915"/>
              </a:xfrm>
              <a:prstGeom prst="rect"/>
            </p:spPr>
          </p:pic>
        </mc:Fallback>
      </mc:AlternateContent>
      <mc:AlternateContent xmlns:mc="http://schemas.openxmlformats.org/markup-compatibility/2006" xmlns:p14="http://schemas.microsoft.com/office/powerpoint/2010/main">
        <mc:Choice Requires="p14">
          <p:contentPart r:id="rId662" p14:bwMode="auto">
            <p14:nvContentPartPr>
              <p14:cNvPr id="339" name="墨迹 338"/>
              <p14:cNvContentPartPr/>
              <p14:nvPr/>
            </p14:nvContentPartPr>
            <p14:xfrm>
              <a:off x="10696222" y="6640338"/>
              <a:ext cx="183445" cy="178183"/>
            </p14:xfrm>
          </p:contentPart>
        </mc:Choice>
        <mc:Fallback xmlns="">
          <p:pic>
            <p:nvPicPr>
              <p:cNvPr id="339" name="墨迹 338"/>
            </p:nvPicPr>
            <p:blipFill>
              <a:blip r:embed="rId663"/>
            </p:blipFill>
            <p:spPr>
              <a:xfrm>
                <a:off x="10696222" y="6640338"/>
                <a:ext cx="183445" cy="178183"/>
              </a:xfrm>
              <a:prstGeom prst="rect"/>
            </p:spPr>
          </p:pic>
        </mc:Fallback>
      </mc:AlternateContent>
      <mc:AlternateContent xmlns:mc="http://schemas.openxmlformats.org/markup-compatibility/2006" xmlns:p14="http://schemas.microsoft.com/office/powerpoint/2010/main">
        <mc:Choice Requires="p14">
          <p:contentPart r:id="rId664" p14:bwMode="auto">
            <p14:nvContentPartPr>
              <p14:cNvPr id="340" name="墨迹 339"/>
              <p14:cNvContentPartPr/>
              <p14:nvPr/>
            </p14:nvContentPartPr>
            <p14:xfrm>
              <a:off x="10972800" y="6719824"/>
              <a:ext cx="14111" cy="31019"/>
            </p14:xfrm>
          </p:contentPart>
        </mc:Choice>
        <mc:Fallback xmlns="">
          <p:pic>
            <p:nvPicPr>
              <p:cNvPr id="340" name="墨迹 339"/>
            </p:nvPicPr>
            <p:blipFill>
              <a:blip r:embed="rId665"/>
            </p:blipFill>
            <p:spPr>
              <a:xfrm>
                <a:off x="10972800" y="6719824"/>
                <a:ext cx="14111" cy="31019"/>
              </a:xfrm>
              <a:prstGeom prst="rect"/>
            </p:spPr>
          </p:pic>
        </mc:Fallback>
      </mc:AlternateContent>
      <mc:AlternateContent xmlns:mc="http://schemas.openxmlformats.org/markup-compatibility/2006" xmlns:p14="http://schemas.microsoft.com/office/powerpoint/2010/main">
        <mc:Choice Requires="p14">
          <p:contentPart r:id="rId666" p14:bwMode="auto">
            <p14:nvContentPartPr>
              <p14:cNvPr id="341" name="墨迹 340"/>
              <p14:cNvContentPartPr/>
              <p14:nvPr/>
            </p14:nvContentPartPr>
            <p14:xfrm>
              <a:off x="10771011" y="2686837"/>
              <a:ext cx="1046515" cy="823235"/>
            </p14:xfrm>
          </p:contentPart>
        </mc:Choice>
        <mc:Fallback xmlns="">
          <p:pic>
            <p:nvPicPr>
              <p:cNvPr id="341" name="墨迹 340"/>
            </p:nvPicPr>
            <p:blipFill>
              <a:blip r:embed="rId667"/>
            </p:blipFill>
            <p:spPr>
              <a:xfrm>
                <a:off x="10771011" y="2686837"/>
                <a:ext cx="1046515" cy="823235"/>
              </a:xfrm>
              <a:prstGeom prst="rect"/>
            </p:spPr>
          </p:pic>
        </mc:Fallback>
      </mc:AlternateContent>
      <mc:AlternateContent xmlns:mc="http://schemas.openxmlformats.org/markup-compatibility/2006" xmlns:p14="http://schemas.microsoft.com/office/powerpoint/2010/main">
        <mc:Choice Requires="p14">
          <p:contentPart r:id="rId668" p14:bwMode="auto">
            <p14:nvContentPartPr>
              <p14:cNvPr id="342" name="墨迹 341"/>
              <p14:cNvContentPartPr/>
              <p14:nvPr/>
            </p14:nvContentPartPr>
            <p14:xfrm>
              <a:off x="10811932" y="3632032"/>
              <a:ext cx="172156" cy="1328879"/>
            </p14:xfrm>
          </p:contentPart>
        </mc:Choice>
        <mc:Fallback xmlns="">
          <p:pic>
            <p:nvPicPr>
              <p:cNvPr id="342" name="墨迹 341"/>
            </p:nvPicPr>
            <p:blipFill>
              <a:blip r:embed="rId669"/>
            </p:blipFill>
            <p:spPr>
              <a:xfrm>
                <a:off x="10811932" y="3632032"/>
                <a:ext cx="172156" cy="1328879"/>
              </a:xfrm>
              <a:prstGeom prst="rect"/>
            </p:spPr>
          </p:pic>
        </mc:Fallback>
      </mc:AlternateContent>
      <mc:AlternateContent xmlns:mc="http://schemas.openxmlformats.org/markup-compatibility/2006" xmlns:p14="http://schemas.microsoft.com/office/powerpoint/2010/main">
        <mc:Choice Requires="p14">
          <p:contentPart r:id="rId670" p14:bwMode="auto">
            <p14:nvContentPartPr>
              <p14:cNvPr id="343" name="墨迹 342"/>
              <p14:cNvContentPartPr/>
              <p14:nvPr/>
            </p14:nvContentPartPr>
            <p14:xfrm>
              <a:off x="10684932" y="4548500"/>
              <a:ext cx="451556" cy="499123"/>
            </p14:xfrm>
          </p:contentPart>
        </mc:Choice>
        <mc:Fallback xmlns="">
          <p:pic>
            <p:nvPicPr>
              <p:cNvPr id="343" name="墨迹 342"/>
            </p:nvPicPr>
            <p:blipFill>
              <a:blip r:embed="rId671"/>
            </p:blipFill>
            <p:spPr>
              <a:xfrm>
                <a:off x="10684932" y="4548500"/>
                <a:ext cx="451556" cy="499123"/>
              </a:xfrm>
              <a:prstGeom prst="rect"/>
            </p:spPr>
          </p:pic>
        </mc:Fallback>
      </mc:AlternateContent>
      <mc:AlternateContent xmlns:mc="http://schemas.openxmlformats.org/markup-compatibility/2006" xmlns:p14="http://schemas.microsoft.com/office/powerpoint/2010/main">
        <mc:Choice Requires="p14">
          <p:contentPart r:id="rId672" p14:bwMode="auto">
            <p14:nvContentPartPr>
              <p14:cNvPr id="344" name="墨迹 343"/>
              <p14:cNvContentPartPr/>
              <p14:nvPr/>
            </p14:nvContentPartPr>
            <p14:xfrm>
              <a:off x="11015132" y="3569995"/>
              <a:ext cx="217312" cy="1350732"/>
            </p14:xfrm>
          </p:contentPart>
        </mc:Choice>
        <mc:Fallback xmlns="">
          <p:pic>
            <p:nvPicPr>
              <p:cNvPr id="344" name="墨迹 343"/>
            </p:nvPicPr>
            <p:blipFill>
              <a:blip r:embed="rId673"/>
            </p:blipFill>
            <p:spPr>
              <a:xfrm>
                <a:off x="11015132" y="3569995"/>
                <a:ext cx="217312" cy="1350732"/>
              </a:xfrm>
              <a:prstGeom prst="rect"/>
            </p:spPr>
          </p:pic>
        </mc:Fallback>
      </mc:AlternateContent>
      <mc:AlternateContent xmlns:mc="http://schemas.openxmlformats.org/markup-compatibility/2006" xmlns:p14="http://schemas.microsoft.com/office/powerpoint/2010/main">
        <mc:Choice Requires="p14">
          <p:contentPart r:id="rId674" p14:bwMode="auto">
            <p14:nvContentPartPr>
              <p14:cNvPr id="345" name="墨迹 344"/>
              <p14:cNvContentPartPr/>
              <p14:nvPr/>
            </p14:nvContentPartPr>
            <p14:xfrm>
              <a:off x="10922000" y="4714875"/>
              <a:ext cx="465667" cy="431444"/>
            </p14:xfrm>
          </p:contentPart>
        </mc:Choice>
        <mc:Fallback xmlns="">
          <p:pic>
            <p:nvPicPr>
              <p:cNvPr id="345" name="墨迹 344"/>
            </p:nvPicPr>
            <p:blipFill>
              <a:blip r:embed="rId675"/>
            </p:blipFill>
            <p:spPr>
              <a:xfrm>
                <a:off x="10922000" y="4714875"/>
                <a:ext cx="465667" cy="431444"/>
              </a:xfrm>
              <a:prstGeom prst="rect"/>
            </p:spPr>
          </p:pic>
        </mc:Fallback>
      </mc:AlternateContent>
      <mc:AlternateContent xmlns:mc="http://schemas.openxmlformats.org/markup-compatibility/2006" xmlns:p14="http://schemas.microsoft.com/office/powerpoint/2010/main">
        <mc:Choice Requires="p14">
          <p:contentPart r:id="rId676" p14:bwMode="auto">
            <p14:nvContentPartPr>
              <p14:cNvPr id="346" name="墨迹 345"/>
              <p14:cNvContentPartPr/>
              <p14:nvPr/>
            </p14:nvContentPartPr>
            <p14:xfrm>
              <a:off x="10526888" y="3719449"/>
              <a:ext cx="282223" cy="1510410"/>
            </p14:xfrm>
          </p:contentPart>
        </mc:Choice>
        <mc:Fallback xmlns="">
          <p:pic>
            <p:nvPicPr>
              <p:cNvPr id="346" name="墨迹 345"/>
            </p:nvPicPr>
            <p:blipFill>
              <a:blip r:embed="rId677"/>
            </p:blipFill>
            <p:spPr>
              <a:xfrm>
                <a:off x="10526888" y="3719449"/>
                <a:ext cx="282223" cy="1510410"/>
              </a:xfrm>
              <a:prstGeom prst="rect"/>
            </p:spPr>
          </p:pic>
        </mc:Fallback>
      </mc:AlternateContent>
      <mc:AlternateContent xmlns:mc="http://schemas.openxmlformats.org/markup-compatibility/2006" xmlns:p14="http://schemas.microsoft.com/office/powerpoint/2010/main">
        <mc:Choice Requires="p14">
          <p:contentPart r:id="rId678" p14:bwMode="auto">
            <p14:nvContentPartPr>
              <p14:cNvPr id="347" name="墨迹 346"/>
              <p14:cNvContentPartPr/>
              <p14:nvPr/>
            </p14:nvContentPartPr>
            <p14:xfrm>
              <a:off x="10385777" y="4822031"/>
              <a:ext cx="539045" cy="594294"/>
            </p14:xfrm>
          </p:contentPart>
        </mc:Choice>
        <mc:Fallback xmlns="">
          <p:pic>
            <p:nvPicPr>
              <p:cNvPr id="347" name="墨迹 346"/>
            </p:nvPicPr>
            <p:blipFill>
              <a:blip r:embed="rId679"/>
            </p:blipFill>
            <p:spPr>
              <a:xfrm>
                <a:off x="10385777" y="4822031"/>
                <a:ext cx="539045" cy="594294"/>
              </a:xfrm>
              <a:prstGeom prst="rect"/>
            </p:spPr>
          </p:pic>
        </mc:Fallback>
      </mc:AlternateContent>
      <mc:AlternateContent xmlns:mc="http://schemas.openxmlformats.org/markup-compatibility/2006" xmlns:p14="http://schemas.microsoft.com/office/powerpoint/2010/main">
        <mc:Choice Requires="p14">
          <p:contentPart r:id="rId680" p14:bwMode="auto">
            <p14:nvContentPartPr>
              <p14:cNvPr id="348" name="墨迹 347"/>
              <p14:cNvContentPartPr/>
              <p14:nvPr/>
            </p14:nvContentPartPr>
            <p14:xfrm>
              <a:off x="10150122" y="5073002"/>
              <a:ext cx="1559278" cy="375047"/>
            </p14:xfrm>
          </p:contentPart>
        </mc:Choice>
        <mc:Fallback xmlns="">
          <p:pic>
            <p:nvPicPr>
              <p:cNvPr id="348" name="墨迹 347"/>
            </p:nvPicPr>
            <p:blipFill>
              <a:blip r:embed="rId681"/>
            </p:blipFill>
            <p:spPr>
              <a:xfrm>
                <a:off x="10150122" y="5073002"/>
                <a:ext cx="1559278" cy="375047"/>
              </a:xfrm>
              <a:prstGeom prst="rect"/>
            </p:spPr>
          </p:pic>
        </mc:Fallback>
      </mc:AlternateContent>
      <mc:AlternateContent xmlns:mc="http://schemas.openxmlformats.org/markup-compatibility/2006" xmlns:p14="http://schemas.microsoft.com/office/powerpoint/2010/main">
        <mc:Choice Requires="p14">
          <p:contentPart r:id="rId682" p14:bwMode="auto">
            <p14:nvContentPartPr>
              <p14:cNvPr id="349" name="墨迹 348"/>
              <p14:cNvContentPartPr/>
              <p14:nvPr/>
            </p14:nvContentPartPr>
            <p14:xfrm>
              <a:off x="3691466" y="2176963"/>
              <a:ext cx="1354667" cy="744454"/>
            </p14:xfrm>
          </p:contentPart>
        </mc:Choice>
        <mc:Fallback xmlns="">
          <p:pic>
            <p:nvPicPr>
              <p:cNvPr id="349" name="墨迹 348"/>
            </p:nvPicPr>
            <p:blipFill>
              <a:blip r:embed="rId683"/>
            </p:blipFill>
            <p:spPr>
              <a:xfrm>
                <a:off x="3691466" y="2176963"/>
                <a:ext cx="1354667" cy="744454"/>
              </a:xfrm>
              <a:prstGeom prst="rect"/>
            </p:spPr>
          </p:pic>
        </mc:Fallback>
      </mc:AlternateContent>
      <mc:AlternateContent xmlns:mc="http://schemas.openxmlformats.org/markup-compatibility/2006" xmlns:p14="http://schemas.microsoft.com/office/powerpoint/2010/main">
        <mc:Choice Requires="p14">
          <p:contentPart r:id="rId684" p14:bwMode="auto">
            <p14:nvContentPartPr>
              <p14:cNvPr id="350" name="墨迹 349"/>
              <p14:cNvContentPartPr/>
              <p14:nvPr/>
            </p14:nvContentPartPr>
            <p14:xfrm>
              <a:off x="4643261" y="4910505"/>
              <a:ext cx="259115" cy="684179"/>
            </p14:xfrm>
          </p:contentPart>
        </mc:Choice>
        <mc:Fallback xmlns="">
          <p:pic>
            <p:nvPicPr>
              <p:cNvPr id="350" name="墨迹 349"/>
            </p:nvPicPr>
            <p:blipFill>
              <a:blip r:embed="rId685"/>
            </p:blipFill>
            <p:spPr>
              <a:xfrm>
                <a:off x="4643261" y="4910505"/>
                <a:ext cx="259115" cy="684179"/>
              </a:xfrm>
              <a:prstGeom prst="rect"/>
            </p:spPr>
          </p:pic>
        </mc:Fallback>
      </mc:AlternateContent>
      <mc:AlternateContent xmlns:mc="http://schemas.openxmlformats.org/markup-compatibility/2006" xmlns:p14="http://schemas.microsoft.com/office/powerpoint/2010/main">
        <mc:Choice Requires="p14">
          <p:contentPart r:id="rId686" p14:bwMode="auto">
            <p14:nvContentPartPr>
              <p14:cNvPr id="351" name="墨迹 350"/>
              <p14:cNvContentPartPr/>
              <p14:nvPr/>
            </p14:nvContentPartPr>
            <p14:xfrm>
              <a:off x="4934655" y="5040926"/>
              <a:ext cx="190500" cy="268243"/>
            </p14:xfrm>
          </p:contentPart>
        </mc:Choice>
        <mc:Fallback xmlns="">
          <p:pic>
            <p:nvPicPr>
              <p:cNvPr id="351" name="墨迹 350"/>
            </p:nvPicPr>
            <p:blipFill>
              <a:blip r:embed="rId687"/>
            </p:blipFill>
            <p:spPr>
              <a:xfrm>
                <a:off x="4934655" y="5040926"/>
                <a:ext cx="190500" cy="268243"/>
              </a:xfrm>
              <a:prstGeom prst="rect"/>
            </p:spPr>
          </p:pic>
        </mc:Fallback>
      </mc:AlternateContent>
      <mc:AlternateContent xmlns:mc="http://schemas.openxmlformats.org/markup-compatibility/2006" xmlns:p14="http://schemas.microsoft.com/office/powerpoint/2010/main">
        <mc:Choice Requires="p14">
          <p:contentPart r:id="rId688" p14:bwMode="auto">
            <p14:nvContentPartPr>
              <p14:cNvPr id="352" name="墨迹 351"/>
              <p14:cNvContentPartPr/>
              <p14:nvPr/>
            </p14:nvContentPartPr>
            <p14:xfrm>
              <a:off x="5153377" y="5120940"/>
              <a:ext cx="11289" cy="136765"/>
            </p14:xfrm>
          </p:contentPart>
        </mc:Choice>
        <mc:Fallback xmlns="">
          <p:pic>
            <p:nvPicPr>
              <p:cNvPr id="352" name="墨迹 351"/>
            </p:nvPicPr>
            <p:blipFill>
              <a:blip r:embed="rId689"/>
            </p:blipFill>
            <p:spPr>
              <a:xfrm>
                <a:off x="5153377" y="5120940"/>
                <a:ext cx="11289" cy="136765"/>
              </a:xfrm>
              <a:prstGeom prst="rect"/>
            </p:spPr>
          </p:pic>
        </mc:Fallback>
      </mc:AlternateContent>
      <mc:AlternateContent xmlns:mc="http://schemas.openxmlformats.org/markup-compatibility/2006" xmlns:p14="http://schemas.microsoft.com/office/powerpoint/2010/main">
        <mc:Choice Requires="p14">
          <p:contentPart r:id="rId690" p14:bwMode="auto">
            <p14:nvContentPartPr>
              <p14:cNvPr id="353" name="墨迹 352"/>
              <p14:cNvContentPartPr/>
              <p14:nvPr/>
            </p14:nvContentPartPr>
            <p14:xfrm>
              <a:off x="5175955" y="5032113"/>
              <a:ext cx="25400" cy="410296"/>
            </p14:xfrm>
          </p:contentPart>
        </mc:Choice>
        <mc:Fallback xmlns="">
          <p:pic>
            <p:nvPicPr>
              <p:cNvPr id="353" name="墨迹 352"/>
            </p:nvPicPr>
            <p:blipFill>
              <a:blip r:embed="rId691"/>
            </p:blipFill>
            <p:spPr>
              <a:xfrm>
                <a:off x="5175955" y="5032113"/>
                <a:ext cx="25400" cy="410296"/>
              </a:xfrm>
              <a:prstGeom prst="rect"/>
            </p:spPr>
          </p:pic>
        </mc:Fallback>
      </mc:AlternateContent>
      <mc:AlternateContent xmlns:mc="http://schemas.openxmlformats.org/markup-compatibility/2006" xmlns:p14="http://schemas.microsoft.com/office/powerpoint/2010/main">
        <mc:Choice Requires="p14">
          <p:contentPart r:id="rId692" p14:bwMode="auto">
            <p14:nvContentPartPr>
              <p14:cNvPr id="354" name="墨迹 353"/>
              <p14:cNvContentPartPr/>
              <p14:nvPr/>
            </p14:nvContentPartPr>
            <p14:xfrm>
              <a:off x="5125155" y="5072121"/>
              <a:ext cx="344312" cy="278113"/>
            </p14:xfrm>
          </p:contentPart>
        </mc:Choice>
        <mc:Fallback xmlns="">
          <p:pic>
            <p:nvPicPr>
              <p:cNvPr id="354" name="墨迹 353"/>
            </p:nvPicPr>
            <p:blipFill>
              <a:blip r:embed="rId693"/>
            </p:blipFill>
            <p:spPr>
              <a:xfrm>
                <a:off x="5125155" y="5072121"/>
                <a:ext cx="344312" cy="278113"/>
              </a:xfrm>
              <a:prstGeom prst="rect"/>
            </p:spPr>
          </p:pic>
        </mc:Fallback>
      </mc:AlternateContent>
      <mc:AlternateContent xmlns:mc="http://schemas.openxmlformats.org/markup-compatibility/2006" xmlns:p14="http://schemas.microsoft.com/office/powerpoint/2010/main">
        <mc:Choice Requires="p14">
          <p:contentPart r:id="rId694" p14:bwMode="auto">
            <p14:nvContentPartPr>
              <p14:cNvPr id="355" name="墨迹 354"/>
              <p14:cNvContentPartPr/>
              <p14:nvPr/>
            </p14:nvContentPartPr>
            <p14:xfrm>
              <a:off x="6007100" y="2771962"/>
              <a:ext cx="695677" cy="81777"/>
            </p14:xfrm>
          </p:contentPart>
        </mc:Choice>
        <mc:Fallback xmlns="">
          <p:pic>
            <p:nvPicPr>
              <p:cNvPr id="355" name="墨迹 354"/>
            </p:nvPicPr>
            <p:blipFill>
              <a:blip r:embed="rId695"/>
            </p:blipFill>
            <p:spPr>
              <a:xfrm>
                <a:off x="6007100" y="2771962"/>
                <a:ext cx="695677" cy="81777"/>
              </a:xfrm>
              <a:prstGeom prst="rect"/>
            </p:spPr>
          </p:pic>
        </mc:Fallback>
      </mc:AlternateContent>
    </p:spTree>
    <p:custDataLst>
      <p:tags r:id="rId696"/>
    </p:custData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804545" y="1409700"/>
            <a:ext cx="10158095" cy="232537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811866" y="1887923"/>
              <a:ext cx="136878" cy="357423"/>
            </p14:xfrm>
          </p:contentPart>
        </mc:Choice>
        <mc:Fallback xmlns="">
          <p:pic>
            <p:nvPicPr>
              <p:cNvPr id="3" name="墨迹 2"/>
            </p:nvPicPr>
            <p:blipFill>
              <a:blip r:embed="rId3"/>
            </p:blipFill>
            <p:spPr>
              <a:xfrm>
                <a:off x="1811866" y="1887923"/>
                <a:ext cx="136878" cy="357423"/>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2026355" y="1999133"/>
              <a:ext cx="135467" cy="175010"/>
            </p14:xfrm>
          </p:contentPart>
        </mc:Choice>
        <mc:Fallback xmlns="">
          <p:pic>
            <p:nvPicPr>
              <p:cNvPr id="4" name="墨迹 3"/>
            </p:nvPicPr>
            <p:blipFill>
              <a:blip r:embed="rId5"/>
            </p:blipFill>
            <p:spPr>
              <a:xfrm>
                <a:off x="2026355" y="1999133"/>
                <a:ext cx="135467" cy="175010"/>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2173111" y="1922820"/>
              <a:ext cx="5644" cy="304902"/>
            </p14:xfrm>
          </p:contentPart>
        </mc:Choice>
        <mc:Fallback xmlns="">
          <p:pic>
            <p:nvPicPr>
              <p:cNvPr id="5" name="墨迹 4"/>
            </p:nvPicPr>
            <p:blipFill>
              <a:blip r:embed="rId7"/>
            </p:blipFill>
            <p:spPr>
              <a:xfrm>
                <a:off x="2173111" y="1922820"/>
                <a:ext cx="5644" cy="304902"/>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2269066" y="1855495"/>
              <a:ext cx="101600" cy="62037"/>
            </p14:xfrm>
          </p:contentPart>
        </mc:Choice>
        <mc:Fallback xmlns="">
          <p:pic>
            <p:nvPicPr>
              <p:cNvPr id="6" name="墨迹 5"/>
            </p:nvPicPr>
            <p:blipFill>
              <a:blip r:embed="rId9"/>
            </p:blipFill>
            <p:spPr>
              <a:xfrm>
                <a:off x="2269066" y="1855495"/>
                <a:ext cx="101600" cy="62037"/>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2257777" y="1957011"/>
              <a:ext cx="33867" cy="583720"/>
            </p14:xfrm>
          </p:contentPart>
        </mc:Choice>
        <mc:Fallback xmlns="">
          <p:pic>
            <p:nvPicPr>
              <p:cNvPr id="7" name="墨迹 6"/>
            </p:nvPicPr>
            <p:blipFill>
              <a:blip r:embed="rId11"/>
            </p:blipFill>
            <p:spPr>
              <a:xfrm>
                <a:off x="2257777" y="1957011"/>
                <a:ext cx="33867" cy="583720"/>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263422" y="2072627"/>
              <a:ext cx="146755" cy="42298"/>
            </p14:xfrm>
          </p:contentPart>
        </mc:Choice>
        <mc:Fallback xmlns="">
          <p:pic>
            <p:nvPicPr>
              <p:cNvPr id="8" name="墨迹 7"/>
            </p:nvPicPr>
            <p:blipFill>
              <a:blip r:embed="rId13"/>
            </p:blipFill>
            <p:spPr>
              <a:xfrm>
                <a:off x="2263422" y="2072627"/>
                <a:ext cx="146755" cy="42298"/>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483555" y="2092366"/>
              <a:ext cx="220133" cy="28199"/>
            </p14:xfrm>
          </p:contentPart>
        </mc:Choice>
        <mc:Fallback xmlns="">
          <p:pic>
            <p:nvPicPr>
              <p:cNvPr id="9" name="墨迹 8"/>
            </p:nvPicPr>
            <p:blipFill>
              <a:blip r:embed="rId15"/>
            </p:blipFill>
            <p:spPr>
              <a:xfrm>
                <a:off x="2483555" y="2092366"/>
                <a:ext cx="220133" cy="28199"/>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2553229" y="2013409"/>
              <a:ext cx="37571" cy="318649"/>
            </p14:xfrm>
          </p:contentPart>
        </mc:Choice>
        <mc:Fallback xmlns="">
          <p:pic>
            <p:nvPicPr>
              <p:cNvPr id="10" name="墨迹 9"/>
            </p:nvPicPr>
            <p:blipFill>
              <a:blip r:embed="rId17"/>
            </p:blipFill>
            <p:spPr>
              <a:xfrm>
                <a:off x="2553229" y="2013409"/>
                <a:ext cx="37571" cy="318649"/>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2805288" y="1951371"/>
              <a:ext cx="211667" cy="277232"/>
            </p14:xfrm>
          </p:contentPart>
        </mc:Choice>
        <mc:Fallback xmlns="">
          <p:pic>
            <p:nvPicPr>
              <p:cNvPr id="11" name="墨迹 10"/>
            </p:nvPicPr>
            <p:blipFill>
              <a:blip r:embed="rId19"/>
            </p:blipFill>
            <p:spPr>
              <a:xfrm>
                <a:off x="2805288" y="1951371"/>
                <a:ext cx="211667" cy="277232"/>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3014133" y="2020987"/>
              <a:ext cx="47978" cy="65739"/>
            </p14:xfrm>
          </p:contentPart>
        </mc:Choice>
        <mc:Fallback xmlns="">
          <p:pic>
            <p:nvPicPr>
              <p:cNvPr id="12" name="墨迹 11"/>
            </p:nvPicPr>
            <p:blipFill>
              <a:blip r:embed="rId21"/>
            </p:blipFill>
            <p:spPr>
              <a:xfrm>
                <a:off x="3014133" y="2020987"/>
                <a:ext cx="47978" cy="65739"/>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3115733" y="1992965"/>
              <a:ext cx="112889" cy="163554"/>
            </p14:xfrm>
          </p:contentPart>
        </mc:Choice>
        <mc:Fallback xmlns="">
          <p:pic>
            <p:nvPicPr>
              <p:cNvPr id="13" name="墨迹 12"/>
            </p:nvPicPr>
            <p:blipFill>
              <a:blip r:embed="rId23"/>
            </p:blipFill>
            <p:spPr>
              <a:xfrm>
                <a:off x="3115733" y="1992965"/>
                <a:ext cx="112889" cy="163554"/>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3245555" y="2055179"/>
              <a:ext cx="112889" cy="163378"/>
            </p14:xfrm>
          </p:contentPart>
        </mc:Choice>
        <mc:Fallback xmlns="">
          <p:pic>
            <p:nvPicPr>
              <p:cNvPr id="14" name="墨迹 13"/>
            </p:nvPicPr>
            <p:blipFill>
              <a:blip r:embed="rId25"/>
            </p:blipFill>
            <p:spPr>
              <a:xfrm>
                <a:off x="3245555" y="2055179"/>
                <a:ext cx="112889" cy="163378"/>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3420533" y="2088136"/>
              <a:ext cx="234244" cy="15510"/>
            </p14:xfrm>
          </p:contentPart>
        </mc:Choice>
        <mc:Fallback xmlns="">
          <p:pic>
            <p:nvPicPr>
              <p:cNvPr id="15" name="墨迹 14"/>
            </p:nvPicPr>
            <p:blipFill>
              <a:blip r:embed="rId27"/>
            </p:blipFill>
            <p:spPr>
              <a:xfrm>
                <a:off x="3420533" y="2088136"/>
                <a:ext cx="234244" cy="15510"/>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3400248" y="2172733"/>
              <a:ext cx="288396" cy="24851"/>
            </p14:xfrm>
          </p:contentPart>
        </mc:Choice>
        <mc:Fallback xmlns="">
          <p:pic>
            <p:nvPicPr>
              <p:cNvPr id="16" name="墨迹 15"/>
            </p:nvPicPr>
            <p:blipFill>
              <a:blip r:embed="rId29"/>
            </p:blipFill>
            <p:spPr>
              <a:xfrm>
                <a:off x="3400248" y="2172733"/>
                <a:ext cx="288396" cy="24851"/>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3839633" y="1996490"/>
              <a:ext cx="244122" cy="191753"/>
            </p14:xfrm>
          </p:contentPart>
        </mc:Choice>
        <mc:Fallback xmlns="">
          <p:pic>
            <p:nvPicPr>
              <p:cNvPr id="17" name="墨迹 16"/>
            </p:nvPicPr>
            <p:blipFill>
              <a:blip r:embed="rId31"/>
            </p:blipFill>
            <p:spPr>
              <a:xfrm>
                <a:off x="3839633" y="1996490"/>
                <a:ext cx="244122" cy="191753"/>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4120444" y="1980980"/>
              <a:ext cx="28222" cy="231408"/>
            </p14:xfrm>
          </p:contentPart>
        </mc:Choice>
        <mc:Fallback xmlns="">
          <p:pic>
            <p:nvPicPr>
              <p:cNvPr id="18" name="墨迹 17"/>
            </p:nvPicPr>
            <p:blipFill>
              <a:blip r:embed="rId33"/>
            </p:blipFill>
            <p:spPr>
              <a:xfrm>
                <a:off x="4120444" y="1980980"/>
                <a:ext cx="28222" cy="231408"/>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4126088" y="2024689"/>
              <a:ext cx="104423" cy="45118"/>
            </p14:xfrm>
          </p:contentPart>
        </mc:Choice>
        <mc:Fallback xmlns="">
          <p:pic>
            <p:nvPicPr>
              <p:cNvPr id="19" name="墨迹 18"/>
            </p:nvPicPr>
            <p:blipFill>
              <a:blip r:embed="rId35"/>
            </p:blipFill>
            <p:spPr>
              <a:xfrm>
                <a:off x="4126088" y="2024689"/>
                <a:ext cx="104423" cy="45118"/>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4244622" y="1876644"/>
              <a:ext cx="22578" cy="446954"/>
            </p14:xfrm>
          </p:contentPart>
        </mc:Choice>
        <mc:Fallback xmlns="">
          <p:pic>
            <p:nvPicPr>
              <p:cNvPr id="20" name="墨迹 19"/>
            </p:nvPicPr>
            <p:blipFill>
              <a:blip r:embed="rId37"/>
            </p:blipFill>
            <p:spPr>
              <a:xfrm>
                <a:off x="4244622" y="1876644"/>
                <a:ext cx="22578" cy="446954"/>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4312355" y="1900613"/>
              <a:ext cx="152400" cy="33839"/>
            </p14:xfrm>
          </p:contentPart>
        </mc:Choice>
        <mc:Fallback xmlns="">
          <p:pic>
            <p:nvPicPr>
              <p:cNvPr id="21" name="墨迹 20"/>
            </p:nvPicPr>
            <p:blipFill>
              <a:blip r:embed="rId39"/>
            </p:blipFill>
            <p:spPr>
              <a:xfrm>
                <a:off x="4312355" y="1900613"/>
                <a:ext cx="152400" cy="33839"/>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4399844" y="1818660"/>
              <a:ext cx="25400" cy="214488"/>
            </p14:xfrm>
          </p:contentPart>
        </mc:Choice>
        <mc:Fallback xmlns="">
          <p:pic>
            <p:nvPicPr>
              <p:cNvPr id="22" name="墨迹 21"/>
            </p:nvPicPr>
            <p:blipFill>
              <a:blip r:embed="rId41"/>
            </p:blipFill>
            <p:spPr>
              <a:xfrm>
                <a:off x="4399844" y="1818660"/>
                <a:ext cx="25400" cy="214488"/>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4143022" y="1944321"/>
              <a:ext cx="16933" cy="91647"/>
            </p14:xfrm>
          </p:contentPart>
        </mc:Choice>
        <mc:Fallback xmlns="">
          <p:pic>
            <p:nvPicPr>
              <p:cNvPr id="23" name="墨迹 22"/>
            </p:nvPicPr>
            <p:blipFill>
              <a:blip r:embed="rId43"/>
            </p:blipFill>
            <p:spPr>
              <a:xfrm>
                <a:off x="4143022" y="1944321"/>
                <a:ext cx="16933" cy="91647"/>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4436533" y="2098006"/>
              <a:ext cx="203200" cy="16919"/>
            </p14:xfrm>
          </p:contentPart>
        </mc:Choice>
        <mc:Fallback xmlns="">
          <p:pic>
            <p:nvPicPr>
              <p:cNvPr id="24" name="墨迹 23"/>
            </p:nvPicPr>
            <p:blipFill>
              <a:blip r:embed="rId45"/>
            </p:blipFill>
            <p:spPr>
              <a:xfrm>
                <a:off x="4436533" y="2098006"/>
                <a:ext cx="203200" cy="16919"/>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4515555" y="2030328"/>
              <a:ext cx="28222" cy="270711"/>
            </p14:xfrm>
          </p:contentPart>
        </mc:Choice>
        <mc:Fallback xmlns="">
          <p:pic>
            <p:nvPicPr>
              <p:cNvPr id="25" name="墨迹 24"/>
            </p:nvPicPr>
            <p:blipFill>
              <a:blip r:embed="rId47"/>
            </p:blipFill>
            <p:spPr>
              <a:xfrm>
                <a:off x="4515555" y="2030328"/>
                <a:ext cx="28222" cy="270711"/>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4692826" y="1957011"/>
              <a:ext cx="203729" cy="255377"/>
            </p14:xfrm>
          </p:contentPart>
        </mc:Choice>
        <mc:Fallback xmlns="">
          <p:pic>
            <p:nvPicPr>
              <p:cNvPr id="26" name="墨迹 25"/>
            </p:nvPicPr>
            <p:blipFill>
              <a:blip r:embed="rId49"/>
            </p:blipFill>
            <p:spPr>
              <a:xfrm>
                <a:off x="4692826" y="1957011"/>
                <a:ext cx="203729" cy="255377"/>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4903258" y="2037907"/>
              <a:ext cx="58208" cy="40360"/>
            </p14:xfrm>
          </p:contentPart>
        </mc:Choice>
        <mc:Fallback xmlns="">
          <p:pic>
            <p:nvPicPr>
              <p:cNvPr id="27" name="墨迹 26"/>
            </p:nvPicPr>
            <p:blipFill>
              <a:blip r:embed="rId51"/>
            </p:blipFill>
            <p:spPr>
              <a:xfrm>
                <a:off x="4903258" y="2037907"/>
                <a:ext cx="58208" cy="40360"/>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4978400" y="1866774"/>
              <a:ext cx="112888" cy="45119"/>
            </p14:xfrm>
          </p:contentPart>
        </mc:Choice>
        <mc:Fallback xmlns="">
          <p:pic>
            <p:nvPicPr>
              <p:cNvPr id="28" name="墨迹 27"/>
            </p:nvPicPr>
            <p:blipFill>
              <a:blip r:embed="rId53"/>
            </p:blipFill>
            <p:spPr>
              <a:xfrm>
                <a:off x="4978400" y="1866774"/>
                <a:ext cx="112888" cy="45119"/>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4950177" y="1962651"/>
              <a:ext cx="62089" cy="501942"/>
            </p14:xfrm>
          </p:contentPart>
        </mc:Choice>
        <mc:Fallback xmlns="">
          <p:pic>
            <p:nvPicPr>
              <p:cNvPr id="29" name="墨迹 28"/>
            </p:nvPicPr>
            <p:blipFill>
              <a:blip r:embed="rId55"/>
            </p:blipFill>
            <p:spPr>
              <a:xfrm>
                <a:off x="4950177" y="1962651"/>
                <a:ext cx="62089" cy="501942"/>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4972755" y="2058527"/>
              <a:ext cx="138289" cy="50759"/>
            </p14:xfrm>
          </p:contentPart>
        </mc:Choice>
        <mc:Fallback xmlns="">
          <p:pic>
            <p:nvPicPr>
              <p:cNvPr id="30" name="墨迹 29"/>
            </p:nvPicPr>
            <p:blipFill>
              <a:blip r:embed="rId57"/>
            </p:blipFill>
            <p:spPr>
              <a:xfrm>
                <a:off x="4972755" y="2058527"/>
                <a:ext cx="138289" cy="50759"/>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5091288" y="2019754"/>
              <a:ext cx="141112" cy="239868"/>
            </p14:xfrm>
          </p:contentPart>
        </mc:Choice>
        <mc:Fallback xmlns="">
          <p:pic>
            <p:nvPicPr>
              <p:cNvPr id="31" name="墨迹 30"/>
            </p:nvPicPr>
            <p:blipFill>
              <a:blip r:embed="rId59"/>
            </p:blipFill>
            <p:spPr>
              <a:xfrm>
                <a:off x="5091288" y="2019754"/>
                <a:ext cx="141112" cy="239868"/>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5240866" y="1807556"/>
              <a:ext cx="110066" cy="175715"/>
            </p14:xfrm>
          </p:contentPart>
        </mc:Choice>
        <mc:Fallback xmlns="">
          <p:pic>
            <p:nvPicPr>
              <p:cNvPr id="32" name="墨迹 31"/>
            </p:nvPicPr>
            <p:blipFill>
              <a:blip r:embed="rId61"/>
            </p:blipFill>
            <p:spPr>
              <a:xfrm>
                <a:off x="5240866" y="1807556"/>
                <a:ext cx="110066" cy="175715"/>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5367866" y="1823066"/>
              <a:ext cx="101600" cy="32429"/>
            </p14:xfrm>
          </p:contentPart>
        </mc:Choice>
        <mc:Fallback xmlns="">
          <p:pic>
            <p:nvPicPr>
              <p:cNvPr id="33" name="墨迹 32"/>
            </p:nvPicPr>
            <p:blipFill>
              <a:blip r:embed="rId63"/>
            </p:blipFill>
            <p:spPr>
              <a:xfrm>
                <a:off x="5367866" y="1823066"/>
                <a:ext cx="101600" cy="32429"/>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5373511" y="2075447"/>
              <a:ext cx="208844" cy="16919"/>
            </p14:xfrm>
          </p:contentPart>
        </mc:Choice>
        <mc:Fallback xmlns="">
          <p:pic>
            <p:nvPicPr>
              <p:cNvPr id="34" name="墨迹 33"/>
            </p:nvPicPr>
            <p:blipFill>
              <a:blip r:embed="rId65"/>
            </p:blipFill>
            <p:spPr>
              <a:xfrm>
                <a:off x="5373511" y="2075447"/>
                <a:ext cx="208844" cy="16919"/>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5461000" y="2019401"/>
              <a:ext cx="31044" cy="281638"/>
            </p14:xfrm>
          </p:contentPart>
        </mc:Choice>
        <mc:Fallback xmlns="">
          <p:pic>
            <p:nvPicPr>
              <p:cNvPr id="35" name="墨迹 34"/>
            </p:nvPicPr>
            <p:blipFill>
              <a:blip r:embed="rId67"/>
            </p:blipFill>
            <p:spPr>
              <a:xfrm>
                <a:off x="5461000" y="2019401"/>
                <a:ext cx="31044" cy="281638"/>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5632097" y="2011294"/>
              <a:ext cx="218369" cy="186114"/>
            </p14:xfrm>
          </p:contentPart>
        </mc:Choice>
        <mc:Fallback xmlns="">
          <p:pic>
            <p:nvPicPr>
              <p:cNvPr id="36" name="墨迹 35"/>
            </p:nvPicPr>
            <p:blipFill>
              <a:blip r:embed="rId69"/>
            </p:blipFill>
            <p:spPr>
              <a:xfrm>
                <a:off x="5632097" y="2011294"/>
                <a:ext cx="218369" cy="186114"/>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5875866" y="2004949"/>
              <a:ext cx="124178" cy="178359"/>
            </p14:xfrm>
          </p:contentPart>
        </mc:Choice>
        <mc:Fallback xmlns="">
          <p:pic>
            <p:nvPicPr>
              <p:cNvPr id="37" name="墨迹 36"/>
            </p:nvPicPr>
            <p:blipFill>
              <a:blip r:embed="rId71"/>
            </p:blipFill>
            <p:spPr>
              <a:xfrm>
                <a:off x="5875866" y="2004949"/>
                <a:ext cx="124178" cy="178359"/>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5988755" y="1927578"/>
              <a:ext cx="33867" cy="427039"/>
            </p14:xfrm>
          </p:contentPart>
        </mc:Choice>
        <mc:Fallback xmlns="">
          <p:pic>
            <p:nvPicPr>
              <p:cNvPr id="38" name="墨迹 37"/>
            </p:nvPicPr>
            <p:blipFill>
              <a:blip r:embed="rId73"/>
            </p:blipFill>
            <p:spPr>
              <a:xfrm>
                <a:off x="5988755" y="1927578"/>
                <a:ext cx="33867" cy="427039"/>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6039555" y="2088841"/>
              <a:ext cx="395112" cy="148045"/>
            </p14:xfrm>
          </p:contentPart>
        </mc:Choice>
        <mc:Fallback xmlns="">
          <p:pic>
            <p:nvPicPr>
              <p:cNvPr id="39" name="墨迹 38"/>
            </p:nvPicPr>
            <p:blipFill>
              <a:blip r:embed="rId75"/>
            </p:blipFill>
            <p:spPr>
              <a:xfrm>
                <a:off x="6039555" y="2088841"/>
                <a:ext cx="395112" cy="148045"/>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1864783" y="3022934"/>
              <a:ext cx="127705" cy="367292"/>
            </p14:xfrm>
          </p:contentPart>
        </mc:Choice>
        <mc:Fallback xmlns="">
          <p:pic>
            <p:nvPicPr>
              <p:cNvPr id="40" name="墨迹 39"/>
            </p:nvPicPr>
            <p:blipFill>
              <a:blip r:embed="rId77"/>
            </p:blipFill>
            <p:spPr>
              <a:xfrm>
                <a:off x="1864783" y="3022934"/>
                <a:ext cx="127705" cy="367292"/>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1952977" y="3055539"/>
              <a:ext cx="197556" cy="274764"/>
            </p14:xfrm>
          </p:contentPart>
        </mc:Choice>
        <mc:Fallback xmlns="">
          <p:pic>
            <p:nvPicPr>
              <p:cNvPr id="41" name="墨迹 40"/>
            </p:nvPicPr>
            <p:blipFill>
              <a:blip r:embed="rId79"/>
            </p:blipFill>
            <p:spPr>
              <a:xfrm>
                <a:off x="1952977" y="3055539"/>
                <a:ext cx="197556" cy="274764"/>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2212622" y="3209047"/>
              <a:ext cx="129822" cy="112796"/>
            </p14:xfrm>
          </p:contentPart>
        </mc:Choice>
        <mc:Fallback xmlns="">
          <p:pic>
            <p:nvPicPr>
              <p:cNvPr id="42" name="墨迹 41"/>
            </p:nvPicPr>
            <p:blipFill>
              <a:blip r:embed="rId81"/>
            </p:blipFill>
            <p:spPr>
              <a:xfrm>
                <a:off x="2212622" y="3209047"/>
                <a:ext cx="129822" cy="112796"/>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2417762" y="3121101"/>
              <a:ext cx="118710" cy="206382"/>
            </p14:xfrm>
          </p:contentPart>
        </mc:Choice>
        <mc:Fallback xmlns="">
          <p:pic>
            <p:nvPicPr>
              <p:cNvPr id="43" name="墨迹 42"/>
            </p:nvPicPr>
            <p:blipFill>
              <a:blip r:embed="rId83"/>
            </p:blipFill>
            <p:spPr>
              <a:xfrm>
                <a:off x="2417762" y="3121101"/>
                <a:ext cx="118710" cy="206382"/>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2527123" y="3197768"/>
              <a:ext cx="125765" cy="152274"/>
            </p14:xfrm>
          </p:contentPart>
        </mc:Choice>
        <mc:Fallback xmlns="">
          <p:pic>
            <p:nvPicPr>
              <p:cNvPr id="44" name="墨迹 43"/>
            </p:nvPicPr>
            <p:blipFill>
              <a:blip r:embed="rId85"/>
            </p:blipFill>
            <p:spPr>
              <a:xfrm>
                <a:off x="2527123" y="3197768"/>
                <a:ext cx="125765" cy="152274"/>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2711273" y="3180848"/>
              <a:ext cx="167393" cy="28199"/>
            </p14:xfrm>
          </p:contentPart>
        </mc:Choice>
        <mc:Fallback xmlns="">
          <p:pic>
            <p:nvPicPr>
              <p:cNvPr id="45" name="墨迹 44"/>
            </p:nvPicPr>
            <p:blipFill>
              <a:blip r:embed="rId87"/>
            </p:blipFill>
            <p:spPr>
              <a:xfrm>
                <a:off x="2711273" y="3180848"/>
                <a:ext cx="167393" cy="28199"/>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2782711" y="3042497"/>
              <a:ext cx="28222" cy="363943"/>
            </p14:xfrm>
          </p:contentPart>
        </mc:Choice>
        <mc:Fallback xmlns="">
          <p:pic>
            <p:nvPicPr>
              <p:cNvPr id="46" name="墨迹 45"/>
            </p:nvPicPr>
            <p:blipFill>
              <a:blip r:embed="rId89"/>
            </p:blipFill>
            <p:spPr>
              <a:xfrm>
                <a:off x="2782711" y="3042497"/>
                <a:ext cx="28222" cy="363943"/>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3062111" y="3090611"/>
              <a:ext cx="14111" cy="242512"/>
            </p14:xfrm>
          </p:contentPart>
        </mc:Choice>
        <mc:Fallback xmlns="">
          <p:pic>
            <p:nvPicPr>
              <p:cNvPr id="47" name="墨迹 46"/>
            </p:nvPicPr>
            <p:blipFill>
              <a:blip r:embed="rId91"/>
            </p:blipFill>
            <p:spPr>
              <a:xfrm>
                <a:off x="3062111" y="3090611"/>
                <a:ext cx="14111" cy="242512"/>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3102680" y="2991034"/>
              <a:ext cx="90664" cy="232113"/>
            </p14:xfrm>
          </p:contentPart>
        </mc:Choice>
        <mc:Fallback xmlns="">
          <p:pic>
            <p:nvPicPr>
              <p:cNvPr id="48" name="墨迹 47"/>
            </p:nvPicPr>
            <p:blipFill>
              <a:blip r:embed="rId93"/>
            </p:blipFill>
            <p:spPr>
              <a:xfrm>
                <a:off x="3102680" y="2991034"/>
                <a:ext cx="90664" cy="232113"/>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3104444" y="3203407"/>
              <a:ext cx="112889" cy="160735"/>
            </p14:xfrm>
          </p:contentPart>
        </mc:Choice>
        <mc:Fallback xmlns="">
          <p:pic>
            <p:nvPicPr>
              <p:cNvPr id="49" name="墨迹 48"/>
            </p:nvPicPr>
            <p:blipFill>
              <a:blip r:embed="rId95"/>
            </p:blipFill>
            <p:spPr>
              <a:xfrm>
                <a:off x="3104444" y="3203407"/>
                <a:ext cx="112889" cy="160735"/>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3270073" y="3169569"/>
              <a:ext cx="178682" cy="138880"/>
            </p14:xfrm>
          </p:contentPart>
        </mc:Choice>
        <mc:Fallback xmlns="">
          <p:pic>
            <p:nvPicPr>
              <p:cNvPr id="50" name="墨迹 49"/>
            </p:nvPicPr>
            <p:blipFill>
              <a:blip r:embed="rId97"/>
            </p:blipFill>
            <p:spPr>
              <a:xfrm>
                <a:off x="3270073" y="3169569"/>
                <a:ext cx="178682" cy="138880"/>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3400777" y="3079508"/>
              <a:ext cx="186620" cy="403070"/>
            </p14:xfrm>
          </p:contentPart>
        </mc:Choice>
        <mc:Fallback xmlns="">
          <p:pic>
            <p:nvPicPr>
              <p:cNvPr id="51" name="墨迹 50"/>
            </p:nvPicPr>
            <p:blipFill>
              <a:blip r:embed="rId99"/>
            </p:blipFill>
            <p:spPr>
              <a:xfrm>
                <a:off x="3400777" y="3079508"/>
                <a:ext cx="186620" cy="403070"/>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3646311" y="3129032"/>
              <a:ext cx="242711" cy="285868"/>
            </p14:xfrm>
          </p:contentPart>
        </mc:Choice>
        <mc:Fallback xmlns="">
          <p:pic>
            <p:nvPicPr>
              <p:cNvPr id="52" name="墨迹 51"/>
            </p:nvPicPr>
            <p:blipFill>
              <a:blip r:embed="rId101"/>
            </p:blipFill>
            <p:spPr>
              <a:xfrm>
                <a:off x="3646311" y="3129032"/>
                <a:ext cx="242711" cy="285868"/>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3984977" y="3109822"/>
              <a:ext cx="146756" cy="197922"/>
            </p14:xfrm>
          </p:contentPart>
        </mc:Choice>
        <mc:Fallback xmlns="">
          <p:pic>
            <p:nvPicPr>
              <p:cNvPr id="53" name="墨迹 52"/>
            </p:nvPicPr>
            <p:blipFill>
              <a:blip r:embed="rId103"/>
            </p:blipFill>
            <p:spPr>
              <a:xfrm>
                <a:off x="3984977" y="3109822"/>
                <a:ext cx="146756" cy="197922"/>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4120444" y="3009539"/>
              <a:ext cx="11289" cy="416641"/>
            </p14:xfrm>
          </p:contentPart>
        </mc:Choice>
        <mc:Fallback xmlns="">
          <p:pic>
            <p:nvPicPr>
              <p:cNvPr id="54" name="墨迹 53"/>
            </p:nvPicPr>
            <p:blipFill>
              <a:blip r:embed="rId105"/>
            </p:blipFill>
            <p:spPr>
              <a:xfrm>
                <a:off x="4120444" y="3009539"/>
                <a:ext cx="11289" cy="416641"/>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4154311" y="3178733"/>
              <a:ext cx="265289" cy="137470"/>
            </p14:xfrm>
          </p:contentPart>
        </mc:Choice>
        <mc:Fallback xmlns="">
          <p:pic>
            <p:nvPicPr>
              <p:cNvPr id="55" name="墨迹 54"/>
            </p:nvPicPr>
            <p:blipFill>
              <a:blip r:embed="rId107"/>
            </p:blipFill>
            <p:spPr>
              <a:xfrm>
                <a:off x="4154311" y="3178733"/>
                <a:ext cx="265289" cy="137470"/>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4581525" y="3086910"/>
              <a:ext cx="221897" cy="77019"/>
            </p14:xfrm>
          </p:contentPart>
        </mc:Choice>
        <mc:Fallback xmlns="">
          <p:pic>
            <p:nvPicPr>
              <p:cNvPr id="56" name="墨迹 55"/>
            </p:nvPicPr>
            <p:blipFill>
              <a:blip r:embed="rId109"/>
            </p:blipFill>
            <p:spPr>
              <a:xfrm>
                <a:off x="4581525" y="3086910"/>
                <a:ext cx="221897" cy="77019"/>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4555772" y="3225967"/>
              <a:ext cx="270228" cy="16919"/>
            </p14:xfrm>
          </p:contentPart>
        </mc:Choice>
        <mc:Fallback xmlns="">
          <p:pic>
            <p:nvPicPr>
              <p:cNvPr id="57" name="墨迹 56"/>
            </p:nvPicPr>
            <p:blipFill>
              <a:blip r:embed="rId111"/>
            </p:blipFill>
            <p:spPr>
              <a:xfrm>
                <a:off x="4555772" y="3225967"/>
                <a:ext cx="270228" cy="16919"/>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5040488" y="3013064"/>
              <a:ext cx="28223" cy="263661"/>
            </p14:xfrm>
          </p:contentPart>
        </mc:Choice>
        <mc:Fallback xmlns="">
          <p:pic>
            <p:nvPicPr>
              <p:cNvPr id="58" name="墨迹 57"/>
            </p:nvPicPr>
            <p:blipFill>
              <a:blip r:embed="rId113"/>
            </p:blipFill>
            <p:spPr>
              <a:xfrm>
                <a:off x="5040488" y="3013064"/>
                <a:ext cx="28223" cy="263661"/>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5063066" y="2949616"/>
              <a:ext cx="88195" cy="256611"/>
            </p14:xfrm>
          </p:contentPart>
        </mc:Choice>
        <mc:Fallback xmlns="">
          <p:pic>
            <p:nvPicPr>
              <p:cNvPr id="59" name="墨迹 58"/>
            </p:nvPicPr>
            <p:blipFill>
              <a:blip r:embed="rId115"/>
            </p:blipFill>
            <p:spPr>
              <a:xfrm>
                <a:off x="5063066" y="2949616"/>
                <a:ext cx="88195" cy="256611"/>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5071533" y="3143308"/>
              <a:ext cx="108655" cy="150336"/>
            </p14:xfrm>
          </p:contentPart>
        </mc:Choice>
        <mc:Fallback xmlns="">
          <p:pic>
            <p:nvPicPr>
              <p:cNvPr id="60" name="墨迹 59"/>
            </p:nvPicPr>
            <p:blipFill>
              <a:blip r:embed="rId117"/>
            </p:blipFill>
            <p:spPr>
              <a:xfrm>
                <a:off x="5071533" y="3143308"/>
                <a:ext cx="108655" cy="150336"/>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5204177" y="3126389"/>
              <a:ext cx="152400" cy="153156"/>
            </p14:xfrm>
          </p:contentPart>
        </mc:Choice>
        <mc:Fallback xmlns="">
          <p:pic>
            <p:nvPicPr>
              <p:cNvPr id="61" name="墨迹 60"/>
            </p:nvPicPr>
            <p:blipFill>
              <a:blip r:embed="rId119"/>
            </p:blipFill>
            <p:spPr>
              <a:xfrm>
                <a:off x="5204177" y="3126389"/>
                <a:ext cx="152400" cy="153156"/>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5452533" y="3051133"/>
              <a:ext cx="73378" cy="231231"/>
            </p14:xfrm>
          </p:contentPart>
        </mc:Choice>
        <mc:Fallback xmlns="">
          <p:pic>
            <p:nvPicPr>
              <p:cNvPr id="62" name="墨迹 61"/>
            </p:nvPicPr>
            <p:blipFill>
              <a:blip r:embed="rId121"/>
            </p:blipFill>
            <p:spPr>
              <a:xfrm>
                <a:off x="5452533" y="3051133"/>
                <a:ext cx="73378" cy="231231"/>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5542844" y="3055010"/>
              <a:ext cx="208844" cy="278113"/>
            </p14:xfrm>
          </p:contentPart>
        </mc:Choice>
        <mc:Fallback xmlns="">
          <p:pic>
            <p:nvPicPr>
              <p:cNvPr id="63" name="墨迹 62"/>
            </p:nvPicPr>
            <p:blipFill>
              <a:blip r:embed="rId123"/>
            </p:blipFill>
            <p:spPr>
              <a:xfrm>
                <a:off x="5542844" y="3055010"/>
                <a:ext cx="208844" cy="278113"/>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5754511" y="2968474"/>
              <a:ext cx="152929" cy="327990"/>
            </p14:xfrm>
          </p:contentPart>
        </mc:Choice>
        <mc:Fallback xmlns="">
          <p:pic>
            <p:nvPicPr>
              <p:cNvPr id="64" name="墨迹 63"/>
            </p:nvPicPr>
            <p:blipFill>
              <a:blip r:embed="rId125"/>
            </p:blipFill>
            <p:spPr>
              <a:xfrm>
                <a:off x="5754511" y="2968474"/>
                <a:ext cx="152929" cy="327990"/>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5836355" y="3186488"/>
              <a:ext cx="124178" cy="101517"/>
            </p14:xfrm>
          </p:contentPart>
        </mc:Choice>
        <mc:Fallback xmlns="">
          <p:pic>
            <p:nvPicPr>
              <p:cNvPr id="65" name="墨迹 64"/>
            </p:nvPicPr>
            <p:blipFill>
              <a:blip r:embed="rId127"/>
            </p:blipFill>
            <p:spPr>
              <a:xfrm>
                <a:off x="5836355" y="3186488"/>
                <a:ext cx="124178" cy="101517"/>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5994400" y="3101891"/>
              <a:ext cx="214488" cy="16919"/>
            </p14:xfrm>
          </p:contentPart>
        </mc:Choice>
        <mc:Fallback xmlns="">
          <p:pic>
            <p:nvPicPr>
              <p:cNvPr id="66" name="墨迹 65"/>
            </p:nvPicPr>
            <p:blipFill>
              <a:blip r:embed="rId129"/>
            </p:blipFill>
            <p:spPr>
              <a:xfrm>
                <a:off x="5994400" y="3101891"/>
                <a:ext cx="214488" cy="16919"/>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6064955" y="2997555"/>
              <a:ext cx="31045" cy="332748"/>
            </p14:xfrm>
          </p:contentPart>
        </mc:Choice>
        <mc:Fallback xmlns="">
          <p:pic>
            <p:nvPicPr>
              <p:cNvPr id="67" name="墨迹 66"/>
            </p:nvPicPr>
            <p:blipFill>
              <a:blip r:embed="rId131"/>
            </p:blipFill>
            <p:spPr>
              <a:xfrm>
                <a:off x="6064955" y="2997555"/>
                <a:ext cx="31045" cy="332748"/>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6324600" y="2996850"/>
              <a:ext cx="127000" cy="271415"/>
            </p14:xfrm>
          </p:contentPart>
        </mc:Choice>
        <mc:Fallback xmlns="">
          <p:pic>
            <p:nvPicPr>
              <p:cNvPr id="68" name="墨迹 67"/>
            </p:nvPicPr>
            <p:blipFill>
              <a:blip r:embed="rId133"/>
            </p:blipFill>
            <p:spPr>
              <a:xfrm>
                <a:off x="6324600" y="2996850"/>
                <a:ext cx="127000" cy="271415"/>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6423377" y="3035623"/>
              <a:ext cx="163689" cy="241102"/>
            </p14:xfrm>
          </p:contentPart>
        </mc:Choice>
        <mc:Fallback xmlns="">
          <p:pic>
            <p:nvPicPr>
              <p:cNvPr id="69" name="墨迹 68"/>
            </p:nvPicPr>
            <p:blipFill>
              <a:blip r:embed="rId135"/>
            </p:blipFill>
            <p:spPr>
              <a:xfrm>
                <a:off x="6423377" y="3035623"/>
                <a:ext cx="163689" cy="241102"/>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6635750" y="3064351"/>
              <a:ext cx="369005" cy="201094"/>
            </p14:xfrm>
          </p:contentPart>
        </mc:Choice>
        <mc:Fallback xmlns="">
          <p:pic>
            <p:nvPicPr>
              <p:cNvPr id="70" name="墨迹 69"/>
            </p:nvPicPr>
            <p:blipFill>
              <a:blip r:embed="rId137"/>
            </p:blipFill>
            <p:spPr>
              <a:xfrm>
                <a:off x="6635750" y="3064351"/>
                <a:ext cx="369005" cy="201094"/>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7038622" y="3135730"/>
              <a:ext cx="231422" cy="16919"/>
            </p14:xfrm>
          </p:contentPart>
        </mc:Choice>
        <mc:Fallback xmlns="">
          <p:pic>
            <p:nvPicPr>
              <p:cNvPr id="71" name="墨迹 70"/>
            </p:nvPicPr>
            <p:blipFill>
              <a:blip r:embed="rId139"/>
            </p:blipFill>
            <p:spPr>
              <a:xfrm>
                <a:off x="7038622" y="3135730"/>
                <a:ext cx="231422" cy="16919"/>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7120466" y="3014298"/>
              <a:ext cx="64911" cy="318825"/>
            </p14:xfrm>
          </p:contentPart>
        </mc:Choice>
        <mc:Fallback xmlns="">
          <p:pic>
            <p:nvPicPr>
              <p:cNvPr id="72" name="墨迹 71"/>
            </p:nvPicPr>
            <p:blipFill>
              <a:blip r:embed="rId141"/>
            </p:blipFill>
            <p:spPr>
              <a:xfrm>
                <a:off x="7120466" y="3014298"/>
                <a:ext cx="64911" cy="318825"/>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7284155" y="2980635"/>
              <a:ext cx="290689" cy="448365"/>
            </p14:xfrm>
          </p:contentPart>
        </mc:Choice>
        <mc:Fallback xmlns="">
          <p:pic>
            <p:nvPicPr>
              <p:cNvPr id="73" name="墨迹 72"/>
            </p:nvPicPr>
            <p:blipFill>
              <a:blip r:embed="rId143"/>
            </p:blipFill>
            <p:spPr>
              <a:xfrm>
                <a:off x="7284155" y="2980635"/>
                <a:ext cx="290689" cy="448365"/>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5328355" y="3341583"/>
              <a:ext cx="1162756" cy="205852"/>
            </p14:xfrm>
          </p:contentPart>
        </mc:Choice>
        <mc:Fallback xmlns="">
          <p:pic>
            <p:nvPicPr>
              <p:cNvPr id="74" name="墨迹 73"/>
            </p:nvPicPr>
            <p:blipFill>
              <a:blip r:embed="rId145"/>
            </p:blipFill>
            <p:spPr>
              <a:xfrm>
                <a:off x="5328355" y="3341583"/>
                <a:ext cx="1162756" cy="205852"/>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5292372" y="1635542"/>
              <a:ext cx="2011539" cy="180474"/>
            </p14:xfrm>
          </p:contentPart>
        </mc:Choice>
        <mc:Fallback xmlns="">
          <p:pic>
            <p:nvPicPr>
              <p:cNvPr id="75" name="墨迹 74"/>
            </p:nvPicPr>
            <p:blipFill>
              <a:blip r:embed="rId147"/>
            </p:blipFill>
            <p:spPr>
              <a:xfrm>
                <a:off x="5292372" y="1635542"/>
                <a:ext cx="2011539" cy="180474"/>
              </a:xfrm>
              <a:prstGeom prst="rect"/>
            </p:spPr>
          </p:pic>
        </mc:Fallback>
      </mc:AlternateContent>
    </p:spTree>
    <p:custDataLst>
      <p:tags r:id="rId148"/>
    </p:custData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750570" y="520065"/>
            <a:ext cx="8040370" cy="6113145"/>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6395155" y="2718384"/>
              <a:ext cx="62089" cy="67678"/>
            </p14:xfrm>
          </p:contentPart>
        </mc:Choice>
        <mc:Fallback xmlns="">
          <p:pic>
            <p:nvPicPr>
              <p:cNvPr id="3" name="墨迹 2"/>
            </p:nvPicPr>
            <p:blipFill>
              <a:blip r:embed="rId3"/>
            </p:blipFill>
            <p:spPr>
              <a:xfrm>
                <a:off x="6395155" y="2718384"/>
                <a:ext cx="62089" cy="67678"/>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632177" y="3354096"/>
              <a:ext cx="31045" cy="1081608"/>
            </p14:xfrm>
          </p:contentPart>
        </mc:Choice>
        <mc:Fallback xmlns="">
          <p:pic>
            <p:nvPicPr>
              <p:cNvPr id="4" name="墨迹 3"/>
            </p:nvPicPr>
            <p:blipFill>
              <a:blip r:embed="rId5"/>
            </p:blipFill>
            <p:spPr>
              <a:xfrm>
                <a:off x="632177" y="3354096"/>
                <a:ext cx="31045" cy="1081608"/>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716844" y="3304924"/>
              <a:ext cx="5402438" cy="135355"/>
            </p14:xfrm>
          </p:contentPart>
        </mc:Choice>
        <mc:Fallback xmlns="">
          <p:pic>
            <p:nvPicPr>
              <p:cNvPr id="5" name="墨迹 4"/>
            </p:nvPicPr>
            <p:blipFill>
              <a:blip r:embed="rId7"/>
            </p:blipFill>
            <p:spPr>
              <a:xfrm>
                <a:off x="716844" y="3304924"/>
                <a:ext cx="5402438" cy="135355"/>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759177" y="3735487"/>
              <a:ext cx="4597400" cy="682240"/>
            </p14:xfrm>
          </p:contentPart>
        </mc:Choice>
        <mc:Fallback xmlns="">
          <p:pic>
            <p:nvPicPr>
              <p:cNvPr id="6" name="墨迹 5"/>
            </p:nvPicPr>
            <p:blipFill>
              <a:blip r:embed="rId9"/>
            </p:blipFill>
            <p:spPr>
              <a:xfrm>
                <a:off x="759177" y="3735487"/>
                <a:ext cx="4597400" cy="682240"/>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774700" y="4362387"/>
              <a:ext cx="4581877" cy="183293"/>
            </p14:xfrm>
          </p:contentPart>
        </mc:Choice>
        <mc:Fallback xmlns="">
          <p:pic>
            <p:nvPicPr>
              <p:cNvPr id="7" name="墨迹 6"/>
            </p:nvPicPr>
            <p:blipFill>
              <a:blip r:embed="rId11"/>
            </p:blipFill>
            <p:spPr>
              <a:xfrm>
                <a:off x="774700" y="4362387"/>
                <a:ext cx="4581877" cy="183293"/>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358069" y="360947"/>
              <a:ext cx="379412" cy="518685"/>
            </p14:xfrm>
          </p:contentPart>
        </mc:Choice>
        <mc:Fallback xmlns="">
          <p:pic>
            <p:nvPicPr>
              <p:cNvPr id="8" name="墨迹 7"/>
            </p:nvPicPr>
            <p:blipFill>
              <a:blip r:embed="rId13"/>
            </p:blipFill>
            <p:spPr>
              <a:xfrm>
                <a:off x="358069" y="360947"/>
                <a:ext cx="379412" cy="518685"/>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709788" y="313009"/>
              <a:ext cx="337785" cy="505291"/>
            </p14:xfrm>
          </p:contentPart>
        </mc:Choice>
        <mc:Fallback xmlns="">
          <p:pic>
            <p:nvPicPr>
              <p:cNvPr id="9" name="墨迹 8"/>
            </p:nvPicPr>
            <p:blipFill>
              <a:blip r:embed="rId15"/>
            </p:blipFill>
            <p:spPr>
              <a:xfrm>
                <a:off x="709788" y="313009"/>
                <a:ext cx="337785" cy="505291"/>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1373540" y="160029"/>
              <a:ext cx="284515" cy="183998"/>
            </p14:xfrm>
          </p:contentPart>
        </mc:Choice>
        <mc:Fallback xmlns="">
          <p:pic>
            <p:nvPicPr>
              <p:cNvPr id="10" name="墨迹 9"/>
            </p:nvPicPr>
            <p:blipFill>
              <a:blip r:embed="rId17"/>
            </p:blipFill>
            <p:spPr>
              <a:xfrm>
                <a:off x="1373540" y="160029"/>
                <a:ext cx="284515" cy="183998"/>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1580444" y="140995"/>
              <a:ext cx="22578" cy="214312"/>
            </p14:xfrm>
          </p:contentPart>
        </mc:Choice>
        <mc:Fallback xmlns="">
          <p:pic>
            <p:nvPicPr>
              <p:cNvPr id="11" name="墨迹 10"/>
            </p:nvPicPr>
            <p:blipFill>
              <a:blip r:embed="rId19"/>
            </p:blipFill>
            <p:spPr>
              <a:xfrm>
                <a:off x="1580444" y="140995"/>
                <a:ext cx="22578" cy="214312"/>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1419577" y="276350"/>
              <a:ext cx="264584" cy="549881"/>
            </p14:xfrm>
          </p:contentPart>
        </mc:Choice>
        <mc:Fallback xmlns="">
          <p:pic>
            <p:nvPicPr>
              <p:cNvPr id="12" name="墨迹 11"/>
            </p:nvPicPr>
            <p:blipFill>
              <a:blip r:embed="rId21"/>
            </p:blipFill>
            <p:spPr>
              <a:xfrm>
                <a:off x="1419577" y="276350"/>
                <a:ext cx="264584" cy="549881"/>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1772355" y="208672"/>
              <a:ext cx="135467" cy="50758"/>
            </p14:xfrm>
          </p:contentPart>
        </mc:Choice>
        <mc:Fallback xmlns="">
          <p:pic>
            <p:nvPicPr>
              <p:cNvPr id="13" name="墨迹 12"/>
            </p:nvPicPr>
            <p:blipFill>
              <a:blip r:embed="rId23"/>
            </p:blipFill>
            <p:spPr>
              <a:xfrm>
                <a:off x="1772355" y="208672"/>
                <a:ext cx="135467" cy="50758"/>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1794933" y="265070"/>
              <a:ext cx="67733" cy="315829"/>
            </p14:xfrm>
          </p:contentPart>
        </mc:Choice>
        <mc:Fallback xmlns="">
          <p:pic>
            <p:nvPicPr>
              <p:cNvPr id="14" name="墨迹 13"/>
            </p:nvPicPr>
            <p:blipFill>
              <a:blip r:embed="rId25"/>
            </p:blipFill>
            <p:spPr>
              <a:xfrm>
                <a:off x="1794933" y="265070"/>
                <a:ext cx="67733" cy="315829"/>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1871133" y="274940"/>
              <a:ext cx="67733" cy="771243"/>
            </p14:xfrm>
          </p:contentPart>
        </mc:Choice>
        <mc:Fallback xmlns="">
          <p:pic>
            <p:nvPicPr>
              <p:cNvPr id="15" name="墨迹 14"/>
            </p:nvPicPr>
            <p:blipFill>
              <a:blip r:embed="rId27"/>
            </p:blipFill>
            <p:spPr>
              <a:xfrm>
                <a:off x="1871133" y="274940"/>
                <a:ext cx="67733" cy="771243"/>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1723672" y="320587"/>
              <a:ext cx="446616" cy="375928"/>
            </p14:xfrm>
          </p:contentPart>
        </mc:Choice>
        <mc:Fallback xmlns="">
          <p:pic>
            <p:nvPicPr>
              <p:cNvPr id="16" name="墨迹 15"/>
            </p:nvPicPr>
            <p:blipFill>
              <a:blip r:embed="rId29"/>
            </p:blipFill>
            <p:spPr>
              <a:xfrm>
                <a:off x="1723672" y="320587"/>
                <a:ext cx="446616" cy="375928"/>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2280355" y="248151"/>
              <a:ext cx="11289" cy="203033"/>
            </p14:xfrm>
          </p:contentPart>
        </mc:Choice>
        <mc:Fallback xmlns="">
          <p:pic>
            <p:nvPicPr>
              <p:cNvPr id="17" name="墨迹 16"/>
            </p:nvPicPr>
            <p:blipFill>
              <a:blip r:embed="rId31"/>
            </p:blipFill>
            <p:spPr>
              <a:xfrm>
                <a:off x="2280355" y="248151"/>
                <a:ext cx="11289" cy="203033"/>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2283177" y="135355"/>
              <a:ext cx="115711" cy="358127"/>
            </p14:xfrm>
          </p:contentPart>
        </mc:Choice>
        <mc:Fallback xmlns="">
          <p:pic>
            <p:nvPicPr>
              <p:cNvPr id="18" name="墨迹 17"/>
            </p:nvPicPr>
            <p:blipFill>
              <a:blip r:embed="rId33"/>
            </p:blipFill>
            <p:spPr>
              <a:xfrm>
                <a:off x="2283177" y="135355"/>
                <a:ext cx="115711" cy="358127"/>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2359377" y="501942"/>
              <a:ext cx="127000" cy="126895"/>
            </p14:xfrm>
          </p:contentPart>
        </mc:Choice>
        <mc:Fallback xmlns="">
          <p:pic>
            <p:nvPicPr>
              <p:cNvPr id="19" name="墨迹 18"/>
            </p:nvPicPr>
            <p:blipFill>
              <a:blip r:embed="rId35"/>
            </p:blipFill>
            <p:spPr>
              <a:xfrm>
                <a:off x="2359377" y="501942"/>
                <a:ext cx="127000" cy="126895"/>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7243938" y="2927057"/>
              <a:ext cx="20462" cy="67678"/>
            </p14:xfrm>
          </p:contentPart>
        </mc:Choice>
        <mc:Fallback xmlns="">
          <p:pic>
            <p:nvPicPr>
              <p:cNvPr id="20" name="墨迹 19"/>
            </p:nvPicPr>
            <p:blipFill>
              <a:blip r:embed="rId37"/>
            </p:blipFill>
            <p:spPr>
              <a:xfrm>
                <a:off x="7243938" y="2927057"/>
                <a:ext cx="20462" cy="67678"/>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2652183" y="5030704"/>
              <a:ext cx="305505" cy="225416"/>
            </p14:xfrm>
          </p:contentPart>
        </mc:Choice>
        <mc:Fallback xmlns="">
          <p:pic>
            <p:nvPicPr>
              <p:cNvPr id="21" name="墨迹 20"/>
            </p:nvPicPr>
            <p:blipFill>
              <a:blip r:embed="rId39"/>
            </p:blipFill>
            <p:spPr>
              <a:xfrm>
                <a:off x="2652183" y="5030704"/>
                <a:ext cx="305505" cy="225416"/>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2997200" y="4949631"/>
              <a:ext cx="158044" cy="311600"/>
            </p14:xfrm>
          </p:contentPart>
        </mc:Choice>
        <mc:Fallback xmlns="">
          <p:pic>
            <p:nvPicPr>
              <p:cNvPr id="22" name="墨迹 21"/>
            </p:nvPicPr>
            <p:blipFill>
              <a:blip r:embed="rId41"/>
            </p:blipFill>
            <p:spPr>
              <a:xfrm>
                <a:off x="2997200" y="4949631"/>
                <a:ext cx="158044" cy="311600"/>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3194755" y="5002504"/>
              <a:ext cx="124178" cy="206558"/>
            </p14:xfrm>
          </p:contentPart>
        </mc:Choice>
        <mc:Fallback xmlns="">
          <p:pic>
            <p:nvPicPr>
              <p:cNvPr id="23" name="墨迹 22"/>
            </p:nvPicPr>
            <p:blipFill>
              <a:blip r:embed="rId43"/>
            </p:blipFill>
            <p:spPr>
              <a:xfrm>
                <a:off x="3194755" y="5002504"/>
                <a:ext cx="124178" cy="206558"/>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3290711" y="5087101"/>
              <a:ext cx="110948" cy="375047"/>
            </p14:xfrm>
          </p:contentPart>
        </mc:Choice>
        <mc:Fallback xmlns="">
          <p:pic>
            <p:nvPicPr>
              <p:cNvPr id="24" name="墨迹 23"/>
            </p:nvPicPr>
            <p:blipFill>
              <a:blip r:embed="rId45"/>
            </p:blipFill>
            <p:spPr>
              <a:xfrm>
                <a:off x="3290711" y="5087101"/>
                <a:ext cx="110948" cy="375047"/>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3403600" y="4964964"/>
              <a:ext cx="121355" cy="60100"/>
            </p14:xfrm>
          </p:contentPart>
        </mc:Choice>
        <mc:Fallback xmlns="">
          <p:pic>
            <p:nvPicPr>
              <p:cNvPr id="25" name="墨迹 24"/>
            </p:nvPicPr>
            <p:blipFill>
              <a:blip r:embed="rId47"/>
            </p:blipFill>
            <p:spPr>
              <a:xfrm>
                <a:off x="3403600" y="4964964"/>
                <a:ext cx="121355" cy="60100"/>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3575755" y="5126580"/>
              <a:ext cx="225778" cy="16920"/>
            </p14:xfrm>
          </p:contentPart>
        </mc:Choice>
        <mc:Fallback xmlns="">
          <p:pic>
            <p:nvPicPr>
              <p:cNvPr id="26" name="墨迹 25"/>
            </p:nvPicPr>
            <p:blipFill>
              <a:blip r:embed="rId49"/>
            </p:blipFill>
            <p:spPr>
              <a:xfrm>
                <a:off x="3575755" y="5126580"/>
                <a:ext cx="225778" cy="16920"/>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3674533" y="5016604"/>
              <a:ext cx="16933" cy="341208"/>
            </p14:xfrm>
          </p:contentPart>
        </mc:Choice>
        <mc:Fallback xmlns="">
          <p:pic>
            <p:nvPicPr>
              <p:cNvPr id="27" name="墨迹 26"/>
            </p:nvPicPr>
            <p:blipFill>
              <a:blip r:embed="rId51"/>
            </p:blipFill>
            <p:spPr>
              <a:xfrm>
                <a:off x="3674533" y="5016604"/>
                <a:ext cx="16933" cy="341208"/>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3903133" y="5006029"/>
              <a:ext cx="132644" cy="315653"/>
            </p14:xfrm>
          </p:contentPart>
        </mc:Choice>
        <mc:Fallback xmlns="">
          <p:pic>
            <p:nvPicPr>
              <p:cNvPr id="28" name="墨迹 27"/>
            </p:nvPicPr>
            <p:blipFill>
              <a:blip r:embed="rId53"/>
            </p:blipFill>
            <p:spPr>
              <a:xfrm>
                <a:off x="3903133" y="5006029"/>
                <a:ext cx="132644" cy="315653"/>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4064000" y="5049738"/>
              <a:ext cx="121884" cy="200918"/>
            </p14:xfrm>
          </p:contentPart>
        </mc:Choice>
        <mc:Fallback xmlns="">
          <p:pic>
            <p:nvPicPr>
              <p:cNvPr id="29" name="墨迹 28"/>
            </p:nvPicPr>
            <p:blipFill>
              <a:blip r:embed="rId55"/>
            </p:blipFill>
            <p:spPr>
              <a:xfrm>
                <a:off x="4064000" y="5049738"/>
                <a:ext cx="121884" cy="200918"/>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4162777" y="5126580"/>
              <a:ext cx="141641" cy="400426"/>
            </p14:xfrm>
          </p:contentPart>
        </mc:Choice>
        <mc:Fallback xmlns="">
          <p:pic>
            <p:nvPicPr>
              <p:cNvPr id="30" name="墨迹 29"/>
            </p:nvPicPr>
            <p:blipFill>
              <a:blip r:embed="rId57"/>
            </p:blipFill>
            <p:spPr>
              <a:xfrm>
                <a:off x="4162777" y="5126580"/>
                <a:ext cx="141641" cy="400426"/>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4318000" y="4917907"/>
              <a:ext cx="160866" cy="150865"/>
            </p14:xfrm>
          </p:contentPart>
        </mc:Choice>
        <mc:Fallback xmlns="">
          <p:pic>
            <p:nvPicPr>
              <p:cNvPr id="31" name="墨迹 30"/>
            </p:nvPicPr>
            <p:blipFill>
              <a:blip r:embed="rId59"/>
            </p:blipFill>
            <p:spPr>
              <a:xfrm>
                <a:off x="4318000" y="4917907"/>
                <a:ext cx="160866" cy="150865"/>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4464755" y="4923547"/>
              <a:ext cx="95956" cy="22560"/>
            </p14:xfrm>
          </p:contentPart>
        </mc:Choice>
        <mc:Fallback xmlns="">
          <p:pic>
            <p:nvPicPr>
              <p:cNvPr id="32" name="墨迹 31"/>
            </p:nvPicPr>
            <p:blipFill>
              <a:blip r:embed="rId61"/>
            </p:blipFill>
            <p:spPr>
              <a:xfrm>
                <a:off x="4464755" y="4923547"/>
                <a:ext cx="95956" cy="22560"/>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4515555" y="5120940"/>
              <a:ext cx="239889" cy="22560"/>
            </p14:xfrm>
          </p:contentPart>
        </mc:Choice>
        <mc:Fallback xmlns="">
          <p:pic>
            <p:nvPicPr>
              <p:cNvPr id="33" name="墨迹 32"/>
            </p:nvPicPr>
            <p:blipFill>
              <a:blip r:embed="rId63"/>
            </p:blipFill>
            <p:spPr>
              <a:xfrm>
                <a:off x="4515555" y="5120940"/>
                <a:ext cx="239889" cy="22560"/>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4617155" y="5029999"/>
              <a:ext cx="22578" cy="322173"/>
            </p14:xfrm>
          </p:contentPart>
        </mc:Choice>
        <mc:Fallback xmlns="">
          <p:pic>
            <p:nvPicPr>
              <p:cNvPr id="34" name="墨迹 33"/>
            </p:nvPicPr>
            <p:blipFill>
              <a:blip r:embed="rId65"/>
            </p:blipFill>
            <p:spPr>
              <a:xfrm>
                <a:off x="4617155" y="5029999"/>
                <a:ext cx="22578" cy="322173"/>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4880856" y="4931126"/>
              <a:ext cx="131410" cy="304725"/>
            </p14:xfrm>
          </p:contentPart>
        </mc:Choice>
        <mc:Fallback xmlns="">
          <p:pic>
            <p:nvPicPr>
              <p:cNvPr id="35" name="墨迹 34"/>
            </p:nvPicPr>
            <p:blipFill>
              <a:blip r:embed="rId67"/>
            </p:blipFill>
            <p:spPr>
              <a:xfrm>
                <a:off x="4880856" y="4931126"/>
                <a:ext cx="131410" cy="304725"/>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5065888" y="4989462"/>
              <a:ext cx="47978" cy="227355"/>
            </p14:xfrm>
          </p:contentPart>
        </mc:Choice>
        <mc:Fallback xmlns="">
          <p:pic>
            <p:nvPicPr>
              <p:cNvPr id="36" name="墨迹 35"/>
            </p:nvPicPr>
            <p:blipFill>
              <a:blip r:embed="rId69"/>
            </p:blipFill>
            <p:spPr>
              <a:xfrm>
                <a:off x="5065888" y="4989462"/>
                <a:ext cx="47978" cy="227355"/>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5085644" y="5065952"/>
              <a:ext cx="118533" cy="66268"/>
            </p14:xfrm>
          </p:contentPart>
        </mc:Choice>
        <mc:Fallback xmlns="">
          <p:pic>
            <p:nvPicPr>
              <p:cNvPr id="37" name="墨迹 36"/>
            </p:nvPicPr>
            <p:blipFill>
              <a:blip r:embed="rId71"/>
            </p:blipFill>
            <p:spPr>
              <a:xfrm>
                <a:off x="5085644" y="5065952"/>
                <a:ext cx="118533" cy="66268"/>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5204177" y="4942405"/>
              <a:ext cx="11289" cy="485904"/>
            </p14:xfrm>
          </p:contentPart>
        </mc:Choice>
        <mc:Fallback xmlns="">
          <p:pic>
            <p:nvPicPr>
              <p:cNvPr id="38" name="墨迹 37"/>
            </p:nvPicPr>
            <p:blipFill>
              <a:blip r:embed="rId73"/>
            </p:blipFill>
            <p:spPr>
              <a:xfrm>
                <a:off x="5204177" y="4942405"/>
                <a:ext cx="11289" cy="485904"/>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5277555" y="4917907"/>
              <a:ext cx="158045" cy="45119"/>
            </p14:xfrm>
          </p:contentPart>
        </mc:Choice>
        <mc:Fallback xmlns="">
          <p:pic>
            <p:nvPicPr>
              <p:cNvPr id="39" name="墨迹 38"/>
            </p:nvPicPr>
            <p:blipFill>
              <a:blip r:embed="rId75"/>
            </p:blipFill>
            <p:spPr>
              <a:xfrm>
                <a:off x="5277555" y="4917907"/>
                <a:ext cx="158045" cy="45119"/>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5348111" y="4849348"/>
              <a:ext cx="36689" cy="203915"/>
            </p14:xfrm>
          </p:contentPart>
        </mc:Choice>
        <mc:Fallback xmlns="">
          <p:pic>
            <p:nvPicPr>
              <p:cNvPr id="40" name="墨迹 39"/>
            </p:nvPicPr>
            <p:blipFill>
              <a:blip r:embed="rId77"/>
            </p:blipFill>
            <p:spPr>
              <a:xfrm>
                <a:off x="5348111" y="4849348"/>
                <a:ext cx="36689" cy="203915"/>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5406143" y="5075822"/>
              <a:ext cx="196850" cy="31019"/>
            </p14:xfrm>
          </p:contentPart>
        </mc:Choice>
        <mc:Fallback xmlns="">
          <p:pic>
            <p:nvPicPr>
              <p:cNvPr id="41" name="墨迹 40"/>
            </p:nvPicPr>
            <p:blipFill>
              <a:blip r:embed="rId79"/>
            </p:blipFill>
            <p:spPr>
              <a:xfrm>
                <a:off x="5406143" y="5075822"/>
                <a:ext cx="196850" cy="31019"/>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5386211" y="5177338"/>
              <a:ext cx="207433" cy="14100"/>
            </p14:xfrm>
          </p:contentPart>
        </mc:Choice>
        <mc:Fallback xmlns="">
          <p:pic>
            <p:nvPicPr>
              <p:cNvPr id="42" name="墨迹 41"/>
            </p:nvPicPr>
            <p:blipFill>
              <a:blip r:embed="rId81"/>
            </p:blipFill>
            <p:spPr>
              <a:xfrm>
                <a:off x="5386211" y="5177338"/>
                <a:ext cx="207433" cy="14100"/>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5670550" y="5013784"/>
              <a:ext cx="258938" cy="225592"/>
            </p14:xfrm>
          </p:contentPart>
        </mc:Choice>
        <mc:Fallback xmlns="">
          <p:pic>
            <p:nvPicPr>
              <p:cNvPr id="43" name="墨迹 42"/>
            </p:nvPicPr>
            <p:blipFill>
              <a:blip r:embed="rId83"/>
            </p:blipFill>
            <p:spPr>
              <a:xfrm>
                <a:off x="5670550" y="5013784"/>
                <a:ext cx="258938" cy="225592"/>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5977466" y="4961616"/>
              <a:ext cx="189971" cy="273354"/>
            </p14:xfrm>
          </p:contentPart>
        </mc:Choice>
        <mc:Fallback xmlns="">
          <p:pic>
            <p:nvPicPr>
              <p:cNvPr id="44" name="墨迹 43"/>
            </p:nvPicPr>
            <p:blipFill>
              <a:blip r:embed="rId85"/>
            </p:blipFill>
            <p:spPr>
              <a:xfrm>
                <a:off x="5977466" y="4961616"/>
                <a:ext cx="189971" cy="273354"/>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6141155" y="5047623"/>
              <a:ext cx="144816" cy="205148"/>
            </p14:xfrm>
          </p:contentPart>
        </mc:Choice>
        <mc:Fallback xmlns="">
          <p:pic>
            <p:nvPicPr>
              <p:cNvPr id="45" name="墨迹 44"/>
            </p:nvPicPr>
            <p:blipFill>
              <a:blip r:embed="rId87"/>
            </p:blipFill>
            <p:spPr>
              <a:xfrm>
                <a:off x="6141155" y="5047623"/>
                <a:ext cx="144816" cy="205148"/>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6342238" y="4904513"/>
              <a:ext cx="131939" cy="146811"/>
            </p14:xfrm>
          </p:contentPart>
        </mc:Choice>
        <mc:Fallback xmlns="">
          <p:pic>
            <p:nvPicPr>
              <p:cNvPr id="46" name="墨迹 45"/>
            </p:nvPicPr>
            <p:blipFill>
              <a:blip r:embed="rId89"/>
            </p:blipFill>
            <p:spPr>
              <a:xfrm>
                <a:off x="6342238" y="4904513"/>
                <a:ext cx="131939" cy="146811"/>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6434666" y="4940467"/>
              <a:ext cx="143934" cy="33838"/>
            </p14:xfrm>
          </p:contentPart>
        </mc:Choice>
        <mc:Fallback xmlns="">
          <p:pic>
            <p:nvPicPr>
              <p:cNvPr id="47" name="墨迹 46"/>
            </p:nvPicPr>
            <p:blipFill>
              <a:blip r:embed="rId91"/>
            </p:blipFill>
            <p:spPr>
              <a:xfrm>
                <a:off x="6434666" y="4940467"/>
                <a:ext cx="143934" cy="33838"/>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6485466" y="4845647"/>
              <a:ext cx="33866" cy="216075"/>
            </p14:xfrm>
          </p:contentPart>
        </mc:Choice>
        <mc:Fallback xmlns="">
          <p:pic>
            <p:nvPicPr>
              <p:cNvPr id="48" name="墨迹 47"/>
            </p:nvPicPr>
            <p:blipFill>
              <a:blip r:embed="rId93"/>
            </p:blipFill>
            <p:spPr>
              <a:xfrm>
                <a:off x="6485466" y="4845647"/>
                <a:ext cx="33866" cy="216075"/>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6524977" y="5115301"/>
              <a:ext cx="214489" cy="16919"/>
            </p14:xfrm>
          </p:contentPart>
        </mc:Choice>
        <mc:Fallback xmlns="">
          <p:pic>
            <p:nvPicPr>
              <p:cNvPr id="49" name="墨迹 48"/>
            </p:nvPicPr>
            <p:blipFill>
              <a:blip r:embed="rId95"/>
            </p:blipFill>
            <p:spPr>
              <a:xfrm>
                <a:off x="6524977" y="5115301"/>
                <a:ext cx="214489" cy="16919"/>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6612466" y="5032113"/>
              <a:ext cx="47978" cy="305959"/>
            </p14:xfrm>
          </p:contentPart>
        </mc:Choice>
        <mc:Fallback xmlns="">
          <p:pic>
            <p:nvPicPr>
              <p:cNvPr id="50" name="墨迹 49"/>
            </p:nvPicPr>
            <p:blipFill>
              <a:blip r:embed="rId97"/>
            </p:blipFill>
            <p:spPr>
              <a:xfrm>
                <a:off x="6612466" y="5032113"/>
                <a:ext cx="47978" cy="305959"/>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6898922" y="4934827"/>
              <a:ext cx="167922" cy="348257"/>
            </p14:xfrm>
          </p:contentPart>
        </mc:Choice>
        <mc:Fallback xmlns="">
          <p:pic>
            <p:nvPicPr>
              <p:cNvPr id="51" name="墨迹 50"/>
            </p:nvPicPr>
            <p:blipFill>
              <a:blip r:embed="rId99"/>
            </p:blipFill>
            <p:spPr>
              <a:xfrm>
                <a:off x="6898922" y="4934827"/>
                <a:ext cx="167922" cy="348257"/>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7072488" y="5008144"/>
              <a:ext cx="293512" cy="496303"/>
            </p14:xfrm>
          </p:contentPart>
        </mc:Choice>
        <mc:Fallback xmlns="">
          <p:pic>
            <p:nvPicPr>
              <p:cNvPr id="52" name="墨迹 51"/>
            </p:nvPicPr>
            <p:blipFill>
              <a:blip r:embed="rId101"/>
            </p:blipFill>
            <p:spPr>
              <a:xfrm>
                <a:off x="7072488" y="5008144"/>
                <a:ext cx="293512" cy="496303"/>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7405511" y="4829081"/>
              <a:ext cx="95956" cy="138175"/>
            </p14:xfrm>
          </p:contentPart>
        </mc:Choice>
        <mc:Fallback xmlns="">
          <p:pic>
            <p:nvPicPr>
              <p:cNvPr id="53" name="墨迹 52"/>
            </p:nvPicPr>
            <p:blipFill>
              <a:blip r:embed="rId103"/>
            </p:blipFill>
            <p:spPr>
              <a:xfrm>
                <a:off x="7405511" y="4829081"/>
                <a:ext cx="95956" cy="138175"/>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7540977" y="4838950"/>
              <a:ext cx="143934" cy="22559"/>
            </p14:xfrm>
          </p:contentPart>
        </mc:Choice>
        <mc:Fallback xmlns="">
          <p:pic>
            <p:nvPicPr>
              <p:cNvPr id="54" name="墨迹 53"/>
            </p:nvPicPr>
            <p:blipFill>
              <a:blip r:embed="rId105"/>
            </p:blipFill>
            <p:spPr>
              <a:xfrm>
                <a:off x="7540977" y="4838950"/>
                <a:ext cx="143934" cy="22559"/>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7524044" y="5092741"/>
              <a:ext cx="222956" cy="39479"/>
            </p14:xfrm>
          </p:contentPart>
        </mc:Choice>
        <mc:Fallback xmlns="">
          <p:pic>
            <p:nvPicPr>
              <p:cNvPr id="55" name="墨迹 54"/>
            </p:nvPicPr>
            <p:blipFill>
              <a:blip r:embed="rId107"/>
            </p:blipFill>
            <p:spPr>
              <a:xfrm>
                <a:off x="7524044" y="5092741"/>
                <a:ext cx="222956" cy="39479"/>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7631288" y="5005324"/>
              <a:ext cx="22578" cy="307370"/>
            </p14:xfrm>
          </p:contentPart>
        </mc:Choice>
        <mc:Fallback xmlns="">
          <p:pic>
            <p:nvPicPr>
              <p:cNvPr id="56" name="墨迹 55"/>
            </p:nvPicPr>
            <p:blipFill>
              <a:blip r:embed="rId109"/>
            </p:blipFill>
            <p:spPr>
              <a:xfrm>
                <a:off x="7631288" y="5005324"/>
                <a:ext cx="22578" cy="307370"/>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7874000" y="4886007"/>
              <a:ext cx="127528" cy="319530"/>
            </p14:xfrm>
          </p:contentPart>
        </mc:Choice>
        <mc:Fallback xmlns="">
          <p:pic>
            <p:nvPicPr>
              <p:cNvPr id="57" name="墨迹 56"/>
            </p:nvPicPr>
            <p:blipFill>
              <a:blip r:embed="rId111"/>
            </p:blipFill>
            <p:spPr>
              <a:xfrm>
                <a:off x="7874000" y="4886007"/>
                <a:ext cx="127528" cy="319530"/>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8099777" y="4942758"/>
              <a:ext cx="22578" cy="220481"/>
            </p14:xfrm>
          </p:contentPart>
        </mc:Choice>
        <mc:Fallback xmlns="">
          <p:pic>
            <p:nvPicPr>
              <p:cNvPr id="58" name="墨迹 57"/>
            </p:nvPicPr>
            <p:blipFill>
              <a:blip r:embed="rId113"/>
            </p:blipFill>
            <p:spPr>
              <a:xfrm>
                <a:off x="8099777" y="4942758"/>
                <a:ext cx="22578" cy="220481"/>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8105422" y="4996865"/>
              <a:ext cx="127000" cy="73317"/>
            </p14:xfrm>
          </p:contentPart>
        </mc:Choice>
        <mc:Fallback xmlns="">
          <p:pic>
            <p:nvPicPr>
              <p:cNvPr id="59" name="墨迹 58"/>
            </p:nvPicPr>
            <p:blipFill>
              <a:blip r:embed="rId115"/>
            </p:blipFill>
            <p:spPr>
              <a:xfrm>
                <a:off x="8105422" y="4996865"/>
                <a:ext cx="127000" cy="73317"/>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8170333" y="4830490"/>
              <a:ext cx="70556" cy="456825"/>
            </p14:xfrm>
          </p:contentPart>
        </mc:Choice>
        <mc:Fallback xmlns="">
          <p:pic>
            <p:nvPicPr>
              <p:cNvPr id="60" name="墨迹 59"/>
            </p:nvPicPr>
            <p:blipFill>
              <a:blip r:embed="rId117"/>
            </p:blipFill>
            <p:spPr>
              <a:xfrm>
                <a:off x="8170333" y="4830490"/>
                <a:ext cx="70556" cy="456825"/>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8223955" y="5053263"/>
              <a:ext cx="327378" cy="140995"/>
            </p14:xfrm>
          </p:contentPart>
        </mc:Choice>
        <mc:Fallback xmlns="">
          <p:pic>
            <p:nvPicPr>
              <p:cNvPr id="61" name="墨迹 60"/>
            </p:nvPicPr>
            <p:blipFill>
              <a:blip r:embed="rId119"/>
            </p:blipFill>
            <p:spPr>
              <a:xfrm>
                <a:off x="8223955" y="5053263"/>
                <a:ext cx="327378" cy="140995"/>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2308577" y="6194794"/>
              <a:ext cx="22578" cy="209202"/>
            </p14:xfrm>
          </p:contentPart>
        </mc:Choice>
        <mc:Fallback xmlns="">
          <p:pic>
            <p:nvPicPr>
              <p:cNvPr id="62" name="墨迹 61"/>
            </p:nvPicPr>
            <p:blipFill>
              <a:blip r:embed="rId121"/>
            </p:blipFill>
            <p:spPr>
              <a:xfrm>
                <a:off x="2308577" y="6194794"/>
                <a:ext cx="22578" cy="209202"/>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2331155" y="6254541"/>
              <a:ext cx="129822" cy="62037"/>
            </p14:xfrm>
          </p:contentPart>
        </mc:Choice>
        <mc:Fallback xmlns="">
          <p:pic>
            <p:nvPicPr>
              <p:cNvPr id="63" name="墨迹 62"/>
            </p:nvPicPr>
            <p:blipFill>
              <a:blip r:embed="rId123"/>
            </p:blipFill>
            <p:spPr>
              <a:xfrm>
                <a:off x="2331155" y="6254541"/>
                <a:ext cx="129822" cy="62037"/>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2435577" y="6129055"/>
              <a:ext cx="31045" cy="568210"/>
            </p14:xfrm>
          </p:contentPart>
        </mc:Choice>
        <mc:Fallback xmlns="">
          <p:pic>
            <p:nvPicPr>
              <p:cNvPr id="64" name="墨迹 63"/>
            </p:nvPicPr>
            <p:blipFill>
              <a:blip r:embed="rId125"/>
            </p:blipFill>
            <p:spPr>
              <a:xfrm>
                <a:off x="2435577" y="6129055"/>
                <a:ext cx="31045" cy="568210"/>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2500488" y="6332793"/>
              <a:ext cx="293512" cy="194573"/>
            </p14:xfrm>
          </p:contentPart>
        </mc:Choice>
        <mc:Fallback xmlns="">
          <p:pic>
            <p:nvPicPr>
              <p:cNvPr id="65" name="墨迹 64"/>
            </p:nvPicPr>
            <p:blipFill>
              <a:blip r:embed="rId127"/>
            </p:blipFill>
            <p:spPr>
              <a:xfrm>
                <a:off x="2500488" y="6332793"/>
                <a:ext cx="293512" cy="194573"/>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2839155" y="6378616"/>
              <a:ext cx="208845" cy="16919"/>
            </p14:xfrm>
          </p:contentPart>
        </mc:Choice>
        <mc:Fallback xmlns="">
          <p:pic>
            <p:nvPicPr>
              <p:cNvPr id="66" name="墨迹 65"/>
            </p:nvPicPr>
            <p:blipFill>
              <a:blip r:embed="rId129"/>
            </p:blipFill>
            <p:spPr>
              <a:xfrm>
                <a:off x="2839155" y="6378616"/>
                <a:ext cx="208845" cy="16919"/>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2935111" y="6249077"/>
              <a:ext cx="28222" cy="287454"/>
            </p14:xfrm>
          </p:contentPart>
        </mc:Choice>
        <mc:Fallback xmlns="">
          <p:pic>
            <p:nvPicPr>
              <p:cNvPr id="67" name="墨迹 66"/>
            </p:nvPicPr>
            <p:blipFill>
              <a:blip r:embed="rId131"/>
            </p:blipFill>
            <p:spPr>
              <a:xfrm>
                <a:off x="2935111" y="6249077"/>
                <a:ext cx="28222" cy="287454"/>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3158772" y="6286617"/>
              <a:ext cx="171450" cy="211140"/>
            </p14:xfrm>
          </p:contentPart>
        </mc:Choice>
        <mc:Fallback xmlns="">
          <p:pic>
            <p:nvPicPr>
              <p:cNvPr id="68" name="墨迹 67"/>
            </p:nvPicPr>
            <p:blipFill>
              <a:blip r:embed="rId133"/>
            </p:blipFill>
            <p:spPr>
              <a:xfrm>
                <a:off x="3158772" y="6286617"/>
                <a:ext cx="171450" cy="211140"/>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3290711" y="6286264"/>
              <a:ext cx="308504" cy="128306"/>
            </p14:xfrm>
          </p:contentPart>
        </mc:Choice>
        <mc:Fallback xmlns="">
          <p:pic>
            <p:nvPicPr>
              <p:cNvPr id="69" name="墨迹 68"/>
            </p:nvPicPr>
            <p:blipFill>
              <a:blip r:embed="rId135"/>
            </p:blipFill>
            <p:spPr>
              <a:xfrm>
                <a:off x="3290711" y="6286264"/>
                <a:ext cx="308504" cy="128306"/>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3595511" y="6180342"/>
              <a:ext cx="2822" cy="491544"/>
            </p14:xfrm>
          </p:contentPart>
        </mc:Choice>
        <mc:Fallback xmlns="">
          <p:pic>
            <p:nvPicPr>
              <p:cNvPr id="70" name="墨迹 69"/>
            </p:nvPicPr>
            <p:blipFill>
              <a:blip r:embed="rId137"/>
            </p:blipFill>
            <p:spPr>
              <a:xfrm>
                <a:off x="3595511" y="6180342"/>
                <a:ext cx="2822" cy="491544"/>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3633434" y="6301774"/>
              <a:ext cx="162454" cy="110681"/>
            </p14:xfrm>
          </p:contentPart>
        </mc:Choice>
        <mc:Fallback xmlns="">
          <p:pic>
            <p:nvPicPr>
              <p:cNvPr id="71" name="墨迹 70"/>
            </p:nvPicPr>
            <p:blipFill>
              <a:blip r:embed="rId139"/>
            </p:blipFill>
            <p:spPr>
              <a:xfrm>
                <a:off x="3633434" y="6301774"/>
                <a:ext cx="162454" cy="110681"/>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3711222" y="6307237"/>
              <a:ext cx="36689" cy="251853"/>
            </p14:xfrm>
          </p:contentPart>
        </mc:Choice>
        <mc:Fallback xmlns="">
          <p:pic>
            <p:nvPicPr>
              <p:cNvPr id="72" name="墨迹 71"/>
            </p:nvPicPr>
            <p:blipFill>
              <a:blip r:embed="rId141"/>
            </p:blipFill>
            <p:spPr>
              <a:xfrm>
                <a:off x="3711222" y="6307237"/>
                <a:ext cx="36689" cy="251853"/>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3866444" y="6200434"/>
              <a:ext cx="195615" cy="262780"/>
            </p14:xfrm>
          </p:contentPart>
        </mc:Choice>
        <mc:Fallback xmlns="">
          <p:pic>
            <p:nvPicPr>
              <p:cNvPr id="73" name="墨迹 72"/>
            </p:nvPicPr>
            <p:blipFill>
              <a:blip r:embed="rId143"/>
            </p:blipFill>
            <p:spPr>
              <a:xfrm>
                <a:off x="3866444" y="6200434"/>
                <a:ext cx="195615" cy="262780"/>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4064000" y="6257008"/>
              <a:ext cx="135466" cy="181707"/>
            </p14:xfrm>
          </p:contentPart>
        </mc:Choice>
        <mc:Fallback xmlns="">
          <p:pic>
            <p:nvPicPr>
              <p:cNvPr id="74" name="墨迹 73"/>
            </p:nvPicPr>
            <p:blipFill>
              <a:blip r:embed="rId145"/>
            </p:blipFill>
            <p:spPr>
              <a:xfrm>
                <a:off x="4064000" y="6257008"/>
                <a:ext cx="135466" cy="181707"/>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4196644" y="6350417"/>
              <a:ext cx="108126" cy="355308"/>
            </p14:xfrm>
          </p:contentPart>
        </mc:Choice>
        <mc:Fallback xmlns="">
          <p:pic>
            <p:nvPicPr>
              <p:cNvPr id="75" name="墨迹 74"/>
            </p:nvPicPr>
            <p:blipFill>
              <a:blip r:embed="rId147"/>
            </p:blipFill>
            <p:spPr>
              <a:xfrm>
                <a:off x="4196644" y="6350417"/>
                <a:ext cx="108126" cy="355308"/>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4382029" y="6340548"/>
              <a:ext cx="255587" cy="32429"/>
            </p14:xfrm>
          </p:contentPart>
        </mc:Choice>
        <mc:Fallback xmlns="">
          <p:pic>
            <p:nvPicPr>
              <p:cNvPr id="76" name="墨迹 75"/>
            </p:nvPicPr>
            <p:blipFill>
              <a:blip r:embed="rId149"/>
            </p:blipFill>
            <p:spPr>
              <a:xfrm>
                <a:off x="4382029" y="6340548"/>
                <a:ext cx="255587" cy="32429"/>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4473222" y="6219468"/>
              <a:ext cx="53622" cy="317063"/>
            </p14:xfrm>
          </p:contentPart>
        </mc:Choice>
        <mc:Fallback xmlns="">
          <p:pic>
            <p:nvPicPr>
              <p:cNvPr id="77" name="墨迹 76"/>
            </p:nvPicPr>
            <p:blipFill>
              <a:blip r:embed="rId151"/>
            </p:blipFill>
            <p:spPr>
              <a:xfrm>
                <a:off x="4473222" y="6219468"/>
                <a:ext cx="53622" cy="317063"/>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4871155" y="6142097"/>
              <a:ext cx="50800" cy="320940"/>
            </p14:xfrm>
          </p:contentPart>
        </mc:Choice>
        <mc:Fallback xmlns="">
          <p:pic>
            <p:nvPicPr>
              <p:cNvPr id="78" name="墨迹 77"/>
            </p:nvPicPr>
            <p:blipFill>
              <a:blip r:embed="rId153"/>
            </p:blipFill>
            <p:spPr>
              <a:xfrm>
                <a:off x="4871155" y="6142097"/>
                <a:ext cx="50800" cy="320940"/>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4864805" y="6090986"/>
              <a:ext cx="239889" cy="391967"/>
            </p14:xfrm>
          </p:contentPart>
        </mc:Choice>
        <mc:Fallback xmlns="">
          <p:pic>
            <p:nvPicPr>
              <p:cNvPr id="79" name="墨迹 78"/>
            </p:nvPicPr>
            <p:blipFill>
              <a:blip r:embed="rId155"/>
            </p:blipFill>
            <p:spPr>
              <a:xfrm>
                <a:off x="4864805" y="6090986"/>
                <a:ext cx="239889" cy="391967"/>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5147733" y="6160603"/>
              <a:ext cx="42333" cy="119317"/>
            </p14:xfrm>
          </p:contentPart>
        </mc:Choice>
        <mc:Fallback xmlns="">
          <p:pic>
            <p:nvPicPr>
              <p:cNvPr id="80" name="墨迹 79"/>
            </p:nvPicPr>
            <p:blipFill>
              <a:blip r:embed="rId157"/>
            </p:blipFill>
            <p:spPr>
              <a:xfrm>
                <a:off x="5147733" y="6160603"/>
                <a:ext cx="42333" cy="119317"/>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5235927" y="6205721"/>
              <a:ext cx="126295" cy="280052"/>
            </p14:xfrm>
          </p:contentPart>
        </mc:Choice>
        <mc:Fallback xmlns="">
          <p:pic>
            <p:nvPicPr>
              <p:cNvPr id="81" name="墨迹 80"/>
            </p:nvPicPr>
            <p:blipFill>
              <a:blip r:embed="rId159"/>
            </p:blipFill>
            <p:spPr>
              <a:xfrm>
                <a:off x="5235927" y="6205721"/>
                <a:ext cx="126295" cy="280052"/>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5366455" y="6237621"/>
              <a:ext cx="354895" cy="186114"/>
            </p14:xfrm>
          </p:contentPart>
        </mc:Choice>
        <mc:Fallback xmlns="">
          <p:pic>
            <p:nvPicPr>
              <p:cNvPr id="82" name="墨迹 81"/>
            </p:nvPicPr>
            <p:blipFill>
              <a:blip r:embed="rId161"/>
            </p:blipFill>
            <p:spPr>
              <a:xfrm>
                <a:off x="5366455" y="6237621"/>
                <a:ext cx="354895" cy="186114"/>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5675488" y="6299659"/>
              <a:ext cx="125060" cy="321469"/>
            </p14:xfrm>
          </p:contentPart>
        </mc:Choice>
        <mc:Fallback xmlns="">
          <p:pic>
            <p:nvPicPr>
              <p:cNvPr id="83" name="墨迹 82"/>
            </p:nvPicPr>
            <p:blipFill>
              <a:blip r:embed="rId163"/>
            </p:blipFill>
            <p:spPr>
              <a:xfrm>
                <a:off x="5675488" y="6299659"/>
                <a:ext cx="125060" cy="321469"/>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5853288" y="6183338"/>
              <a:ext cx="124178" cy="305255"/>
            </p14:xfrm>
          </p:contentPart>
        </mc:Choice>
        <mc:Fallback xmlns="">
          <p:pic>
            <p:nvPicPr>
              <p:cNvPr id="84" name="墨迹 83"/>
            </p:nvPicPr>
            <p:blipFill>
              <a:blip r:embed="rId165"/>
            </p:blipFill>
            <p:spPr>
              <a:xfrm>
                <a:off x="5853288" y="6183338"/>
                <a:ext cx="124178" cy="305255"/>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5937955" y="6305299"/>
              <a:ext cx="138995" cy="344028"/>
            </p14:xfrm>
          </p:contentPart>
        </mc:Choice>
        <mc:Fallback xmlns="">
          <p:pic>
            <p:nvPicPr>
              <p:cNvPr id="85" name="墨迹 84"/>
            </p:nvPicPr>
            <p:blipFill>
              <a:blip r:embed="rId167"/>
            </p:blipFill>
            <p:spPr>
              <a:xfrm>
                <a:off x="5937955" y="6305299"/>
                <a:ext cx="138995" cy="344028"/>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6306784" y="6226341"/>
              <a:ext cx="195616" cy="73318"/>
            </p14:xfrm>
          </p:contentPart>
        </mc:Choice>
        <mc:Fallback xmlns="">
          <p:pic>
            <p:nvPicPr>
              <p:cNvPr id="86" name="墨迹 85"/>
            </p:nvPicPr>
            <p:blipFill>
              <a:blip r:embed="rId169"/>
            </p:blipFill>
            <p:spPr>
              <a:xfrm>
                <a:off x="6306784" y="6226341"/>
                <a:ext cx="195616" cy="73318"/>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6263922" y="6327858"/>
              <a:ext cx="331611" cy="33839"/>
            </p14:xfrm>
          </p:contentPart>
        </mc:Choice>
        <mc:Fallback xmlns="">
          <p:pic>
            <p:nvPicPr>
              <p:cNvPr id="87" name="墨迹 86"/>
            </p:nvPicPr>
            <p:blipFill>
              <a:blip r:embed="rId171"/>
            </p:blipFill>
            <p:spPr>
              <a:xfrm>
                <a:off x="6263922" y="6327858"/>
                <a:ext cx="331611" cy="33839"/>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6719711" y="6166243"/>
              <a:ext cx="8466" cy="280756"/>
            </p14:xfrm>
          </p:contentPart>
        </mc:Choice>
        <mc:Fallback xmlns="">
          <p:pic>
            <p:nvPicPr>
              <p:cNvPr id="88" name="墨迹 87"/>
            </p:nvPicPr>
            <p:blipFill>
              <a:blip r:embed="rId173"/>
            </p:blipFill>
            <p:spPr>
              <a:xfrm>
                <a:off x="6719711" y="6166243"/>
                <a:ext cx="8466" cy="280756"/>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6748991" y="6093630"/>
              <a:ext cx="207081" cy="341384"/>
            </p14:xfrm>
          </p:contentPart>
        </mc:Choice>
        <mc:Fallback xmlns="">
          <p:pic>
            <p:nvPicPr>
              <p:cNvPr id="89" name="墨迹 88"/>
            </p:nvPicPr>
            <p:blipFill>
              <a:blip r:embed="rId175"/>
            </p:blipFill>
            <p:spPr>
              <a:xfrm>
                <a:off x="6748991" y="6093630"/>
                <a:ext cx="207081" cy="341384"/>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6965244" y="6156902"/>
              <a:ext cx="31044" cy="91999"/>
            </p14:xfrm>
          </p:contentPart>
        </mc:Choice>
        <mc:Fallback xmlns="">
          <p:pic>
            <p:nvPicPr>
              <p:cNvPr id="90" name="墨迹 89"/>
            </p:nvPicPr>
            <p:blipFill>
              <a:blip r:embed="rId177"/>
            </p:blipFill>
            <p:spPr>
              <a:xfrm>
                <a:off x="6965244" y="6156902"/>
                <a:ext cx="31044" cy="91999"/>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7044266" y="6212242"/>
              <a:ext cx="206022" cy="274940"/>
            </p14:xfrm>
          </p:contentPart>
        </mc:Choice>
        <mc:Fallback xmlns="">
          <p:pic>
            <p:nvPicPr>
              <p:cNvPr id="91" name="墨迹 90"/>
            </p:nvPicPr>
            <p:blipFill>
              <a:blip r:embed="rId179"/>
            </p:blipFill>
            <p:spPr>
              <a:xfrm>
                <a:off x="7044266" y="6212242"/>
                <a:ext cx="206022" cy="274940"/>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7281333" y="6167124"/>
              <a:ext cx="155751" cy="258374"/>
            </p14:xfrm>
          </p:contentPart>
        </mc:Choice>
        <mc:Fallback xmlns="">
          <p:pic>
            <p:nvPicPr>
              <p:cNvPr id="92" name="墨迹 91"/>
            </p:nvPicPr>
            <p:blipFill>
              <a:blip r:embed="rId181"/>
            </p:blipFill>
            <p:spPr>
              <a:xfrm>
                <a:off x="7281333" y="6167124"/>
                <a:ext cx="155751" cy="258374"/>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7394222" y="6290318"/>
              <a:ext cx="138288" cy="107333"/>
            </p14:xfrm>
          </p:contentPart>
        </mc:Choice>
        <mc:Fallback xmlns="">
          <p:pic>
            <p:nvPicPr>
              <p:cNvPr id="93" name="墨迹 92"/>
            </p:nvPicPr>
            <p:blipFill>
              <a:blip r:embed="rId183"/>
            </p:blipFill>
            <p:spPr>
              <a:xfrm>
                <a:off x="7394222" y="6290318"/>
                <a:ext cx="138288" cy="107333"/>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7447844" y="6304065"/>
              <a:ext cx="64911" cy="277584"/>
            </p14:xfrm>
          </p:contentPart>
        </mc:Choice>
        <mc:Fallback xmlns="">
          <p:pic>
            <p:nvPicPr>
              <p:cNvPr id="94" name="墨迹 93"/>
            </p:nvPicPr>
            <p:blipFill>
              <a:blip r:embed="rId185"/>
            </p:blipFill>
            <p:spPr>
              <a:xfrm>
                <a:off x="7447844" y="6304065"/>
                <a:ext cx="64911" cy="277584"/>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7527043" y="6322218"/>
              <a:ext cx="214312" cy="11280"/>
            </p14:xfrm>
          </p:contentPart>
        </mc:Choice>
        <mc:Fallback xmlns="">
          <p:pic>
            <p:nvPicPr>
              <p:cNvPr id="95" name="墨迹 94"/>
            </p:nvPicPr>
            <p:blipFill>
              <a:blip r:embed="rId187"/>
            </p:blipFill>
            <p:spPr>
              <a:xfrm>
                <a:off x="7527043" y="6322218"/>
                <a:ext cx="214312" cy="11280"/>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7603066" y="6244671"/>
              <a:ext cx="28222" cy="291860"/>
            </p14:xfrm>
          </p:contentPart>
        </mc:Choice>
        <mc:Fallback xmlns="">
          <p:pic>
            <p:nvPicPr>
              <p:cNvPr id="96" name="墨迹 95"/>
            </p:nvPicPr>
            <p:blipFill>
              <a:blip r:embed="rId189"/>
            </p:blipFill>
            <p:spPr>
              <a:xfrm>
                <a:off x="7603066" y="6244671"/>
                <a:ext cx="28222" cy="291860"/>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7738533" y="6200962"/>
              <a:ext cx="146756" cy="239516"/>
            </p14:xfrm>
          </p:contentPart>
        </mc:Choice>
        <mc:Fallback xmlns="">
          <p:pic>
            <p:nvPicPr>
              <p:cNvPr id="97" name="墨迹 96"/>
            </p:nvPicPr>
            <p:blipFill>
              <a:blip r:embed="rId191"/>
            </p:blipFill>
            <p:spPr>
              <a:xfrm>
                <a:off x="7738533" y="6200962"/>
                <a:ext cx="146756" cy="239516"/>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7840133" y="6215767"/>
              <a:ext cx="279400" cy="170251"/>
            </p14:xfrm>
          </p:contentPart>
        </mc:Choice>
        <mc:Fallback xmlns="">
          <p:pic>
            <p:nvPicPr>
              <p:cNvPr id="98" name="墨迹 97"/>
            </p:nvPicPr>
            <p:blipFill>
              <a:blip r:embed="rId193"/>
            </p:blipFill>
            <p:spPr>
              <a:xfrm>
                <a:off x="7840133" y="6215767"/>
                <a:ext cx="279400" cy="170251"/>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8077200" y="6112488"/>
              <a:ext cx="79022" cy="567857"/>
            </p14:xfrm>
          </p:contentPart>
        </mc:Choice>
        <mc:Fallback xmlns="">
          <p:pic>
            <p:nvPicPr>
              <p:cNvPr id="99" name="墨迹 98"/>
            </p:nvPicPr>
            <p:blipFill>
              <a:blip r:embed="rId195"/>
            </p:blipFill>
            <p:spPr>
              <a:xfrm>
                <a:off x="8077200" y="6112488"/>
                <a:ext cx="79022" cy="567857"/>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8143169" y="6282035"/>
              <a:ext cx="156986" cy="100283"/>
            </p14:xfrm>
          </p:contentPart>
        </mc:Choice>
        <mc:Fallback xmlns="">
          <p:pic>
            <p:nvPicPr>
              <p:cNvPr id="100" name="墨迹 99"/>
            </p:nvPicPr>
            <p:blipFill>
              <a:blip r:embed="rId197"/>
            </p:blipFill>
            <p:spPr>
              <a:xfrm>
                <a:off x="8143169" y="6282035"/>
                <a:ext cx="156986" cy="100283"/>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8209844" y="6279215"/>
              <a:ext cx="70556" cy="220658"/>
            </p14:xfrm>
          </p:contentPart>
        </mc:Choice>
        <mc:Fallback xmlns="">
          <p:pic>
            <p:nvPicPr>
              <p:cNvPr id="101" name="墨迹 100"/>
            </p:nvPicPr>
            <p:blipFill>
              <a:blip r:embed="rId199"/>
            </p:blipFill>
            <p:spPr>
              <a:xfrm>
                <a:off x="8209844" y="6279215"/>
                <a:ext cx="70556" cy="220658"/>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8261702" y="6208013"/>
              <a:ext cx="114653" cy="181883"/>
            </p14:xfrm>
          </p:contentPart>
        </mc:Choice>
        <mc:Fallback xmlns="">
          <p:pic>
            <p:nvPicPr>
              <p:cNvPr id="102" name="墨迹 101"/>
            </p:nvPicPr>
            <p:blipFill>
              <a:blip r:embed="rId201"/>
            </p:blipFill>
            <p:spPr>
              <a:xfrm>
                <a:off x="8261702" y="6208013"/>
                <a:ext cx="114653" cy="181883"/>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8314266" y="6168533"/>
              <a:ext cx="302860" cy="219248"/>
            </p14:xfrm>
          </p:contentPart>
        </mc:Choice>
        <mc:Fallback xmlns="">
          <p:pic>
            <p:nvPicPr>
              <p:cNvPr id="103" name="墨迹 102"/>
            </p:nvPicPr>
            <p:blipFill>
              <a:blip r:embed="rId203"/>
            </p:blipFill>
            <p:spPr>
              <a:xfrm>
                <a:off x="8314266" y="6168533"/>
                <a:ext cx="302860" cy="219248"/>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8489244" y="6294019"/>
              <a:ext cx="183444" cy="380687"/>
            </p14:xfrm>
          </p:contentPart>
        </mc:Choice>
        <mc:Fallback xmlns="">
          <p:pic>
            <p:nvPicPr>
              <p:cNvPr id="104" name="墨迹 103"/>
            </p:nvPicPr>
            <p:blipFill>
              <a:blip r:embed="rId205"/>
            </p:blipFill>
            <p:spPr>
              <a:xfrm>
                <a:off x="8489244" y="6294019"/>
                <a:ext cx="183444" cy="380687"/>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8686800" y="6288380"/>
              <a:ext cx="234244" cy="45118"/>
            </p14:xfrm>
          </p:contentPart>
        </mc:Choice>
        <mc:Fallback xmlns="">
          <p:pic>
            <p:nvPicPr>
              <p:cNvPr id="105" name="墨迹 104"/>
            </p:nvPicPr>
            <p:blipFill>
              <a:blip r:embed="rId207"/>
            </p:blipFill>
            <p:spPr>
              <a:xfrm>
                <a:off x="8686800" y="6288380"/>
                <a:ext cx="234244" cy="45118"/>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8785577" y="6185805"/>
              <a:ext cx="47978" cy="299967"/>
            </p14:xfrm>
          </p:contentPart>
        </mc:Choice>
        <mc:Fallback xmlns="">
          <p:pic>
            <p:nvPicPr>
              <p:cNvPr id="106" name="墨迹 105"/>
            </p:nvPicPr>
            <p:blipFill>
              <a:blip r:embed="rId209"/>
            </p:blipFill>
            <p:spPr>
              <a:xfrm>
                <a:off x="8785577" y="6185805"/>
                <a:ext cx="47978" cy="299967"/>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8939565" y="6218940"/>
              <a:ext cx="274990" cy="180826"/>
            </p14:xfrm>
          </p:contentPart>
        </mc:Choice>
        <mc:Fallback xmlns="">
          <p:pic>
            <p:nvPicPr>
              <p:cNvPr id="107" name="墨迹 106"/>
            </p:nvPicPr>
            <p:blipFill>
              <a:blip r:embed="rId211"/>
            </p:blipFill>
            <p:spPr>
              <a:xfrm>
                <a:off x="8939565" y="6218940"/>
                <a:ext cx="274990" cy="180826"/>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9192683" y="6203078"/>
              <a:ext cx="109361" cy="177653"/>
            </p14:xfrm>
          </p:contentPart>
        </mc:Choice>
        <mc:Fallback xmlns="">
          <p:pic>
            <p:nvPicPr>
              <p:cNvPr id="108" name="墨迹 107"/>
            </p:nvPicPr>
            <p:blipFill>
              <a:blip r:embed="rId213"/>
            </p:blipFill>
            <p:spPr>
              <a:xfrm>
                <a:off x="9192683" y="6203078"/>
                <a:ext cx="109361" cy="177653"/>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9293577" y="6123063"/>
              <a:ext cx="42334" cy="359890"/>
            </p14:xfrm>
          </p:contentPart>
        </mc:Choice>
        <mc:Fallback xmlns="">
          <p:pic>
            <p:nvPicPr>
              <p:cNvPr id="109" name="墨迹 108"/>
            </p:nvPicPr>
            <p:blipFill>
              <a:blip r:embed="rId215"/>
            </p:blipFill>
            <p:spPr>
              <a:xfrm>
                <a:off x="9293577" y="6123063"/>
                <a:ext cx="42334" cy="359890"/>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9340144" y="6181223"/>
              <a:ext cx="153811" cy="199156"/>
            </p14:xfrm>
          </p:contentPart>
        </mc:Choice>
        <mc:Fallback xmlns="">
          <p:pic>
            <p:nvPicPr>
              <p:cNvPr id="110" name="墨迹 109"/>
            </p:nvPicPr>
            <p:blipFill>
              <a:blip r:embed="rId217"/>
            </p:blipFill>
            <p:spPr>
              <a:xfrm>
                <a:off x="9340144" y="6181223"/>
                <a:ext cx="153811" cy="199156"/>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9460088" y="6138043"/>
              <a:ext cx="282222" cy="239164"/>
            </p14:xfrm>
          </p:contentPart>
        </mc:Choice>
        <mc:Fallback xmlns="">
          <p:pic>
            <p:nvPicPr>
              <p:cNvPr id="111" name="墨迹 110"/>
            </p:nvPicPr>
            <p:blipFill>
              <a:blip r:embed="rId219"/>
            </p:blipFill>
            <p:spPr>
              <a:xfrm>
                <a:off x="9460088" y="6138043"/>
                <a:ext cx="282222" cy="239164"/>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9541933" y="6256479"/>
              <a:ext cx="262467" cy="460525"/>
            </p14:xfrm>
          </p:contentPart>
        </mc:Choice>
        <mc:Fallback xmlns="">
          <p:pic>
            <p:nvPicPr>
              <p:cNvPr id="112" name="墨迹 111"/>
            </p:nvPicPr>
            <p:blipFill>
              <a:blip r:embed="rId221"/>
            </p:blipFill>
            <p:spPr>
              <a:xfrm>
                <a:off x="9541933" y="6256479"/>
                <a:ext cx="262467" cy="460525"/>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9649177" y="6179108"/>
              <a:ext cx="36689" cy="75433"/>
            </p14:xfrm>
          </p:contentPart>
        </mc:Choice>
        <mc:Fallback xmlns="">
          <p:pic>
            <p:nvPicPr>
              <p:cNvPr id="113" name="墨迹 112"/>
            </p:nvPicPr>
            <p:blipFill>
              <a:blip r:embed="rId223"/>
            </p:blipFill>
            <p:spPr>
              <a:xfrm>
                <a:off x="9649177" y="6179108"/>
                <a:ext cx="36689" cy="75433"/>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7734828" y="1432509"/>
              <a:ext cx="37572" cy="5640"/>
            </p14:xfrm>
          </p:contentPart>
        </mc:Choice>
        <mc:Fallback xmlns="">
          <p:pic>
            <p:nvPicPr>
              <p:cNvPr id="114" name="墨迹 113"/>
            </p:nvPicPr>
            <p:blipFill>
              <a:blip r:embed="rId225"/>
            </p:blipFill>
            <p:spPr>
              <a:xfrm>
                <a:off x="7734828" y="1432509"/>
                <a:ext cx="37572" cy="5640"/>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767644" y="2233361"/>
              <a:ext cx="110067" cy="152099"/>
            </p14:xfrm>
          </p:contentPart>
        </mc:Choice>
        <mc:Fallback xmlns="">
          <p:pic>
            <p:nvPicPr>
              <p:cNvPr id="115" name="墨迹 114"/>
            </p:nvPicPr>
            <p:blipFill>
              <a:blip r:embed="rId227"/>
            </p:blipFill>
            <p:spPr>
              <a:xfrm>
                <a:off x="767644" y="2233361"/>
                <a:ext cx="110067" cy="152099"/>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903111" y="2218381"/>
              <a:ext cx="174977" cy="167255"/>
            </p14:xfrm>
          </p:contentPart>
        </mc:Choice>
        <mc:Fallback xmlns="">
          <p:pic>
            <p:nvPicPr>
              <p:cNvPr id="116" name="墨迹 115"/>
            </p:nvPicPr>
            <p:blipFill>
              <a:blip r:embed="rId229"/>
            </p:blipFill>
            <p:spPr>
              <a:xfrm>
                <a:off x="903111" y="2218381"/>
                <a:ext cx="174977" cy="167255"/>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1080911" y="2306679"/>
              <a:ext cx="68615" cy="146635"/>
            </p14:xfrm>
          </p:contentPart>
        </mc:Choice>
        <mc:Fallback xmlns="">
          <p:pic>
            <p:nvPicPr>
              <p:cNvPr id="117" name="墨迹 116"/>
            </p:nvPicPr>
            <p:blipFill>
              <a:blip r:embed="rId231"/>
            </p:blipFill>
            <p:spPr>
              <a:xfrm>
                <a:off x="1080911" y="2306679"/>
                <a:ext cx="68615" cy="146635"/>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1123244" y="2329238"/>
              <a:ext cx="62089" cy="5640"/>
            </p14:xfrm>
          </p:contentPart>
        </mc:Choice>
        <mc:Fallback xmlns="">
          <p:pic>
            <p:nvPicPr>
              <p:cNvPr id="118" name="墨迹 117"/>
            </p:nvPicPr>
            <p:blipFill>
              <a:blip r:embed="rId233"/>
            </p:blipFill>
            <p:spPr>
              <a:xfrm>
                <a:off x="1123244" y="2329238"/>
                <a:ext cx="62089" cy="5640"/>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818444" y="2547428"/>
              <a:ext cx="121356" cy="182060"/>
            </p14:xfrm>
          </p:contentPart>
        </mc:Choice>
        <mc:Fallback xmlns="">
          <p:pic>
            <p:nvPicPr>
              <p:cNvPr id="119" name="墨迹 118"/>
            </p:nvPicPr>
            <p:blipFill>
              <a:blip r:embed="rId235"/>
            </p:blipFill>
            <p:spPr>
              <a:xfrm>
                <a:off x="818444" y="2547428"/>
                <a:ext cx="121356" cy="182060"/>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931333" y="2576684"/>
              <a:ext cx="19755" cy="45824"/>
            </p14:xfrm>
          </p:contentPart>
        </mc:Choice>
        <mc:Fallback xmlns="">
          <p:pic>
            <p:nvPicPr>
              <p:cNvPr id="120" name="墨迹 119"/>
            </p:nvPicPr>
            <p:blipFill>
              <a:blip r:embed="rId237"/>
            </p:blipFill>
            <p:spPr>
              <a:xfrm>
                <a:off x="931333" y="2576684"/>
                <a:ext cx="19755" cy="45824"/>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976488" y="2549190"/>
              <a:ext cx="161749" cy="152275"/>
            </p14:xfrm>
          </p:contentPart>
        </mc:Choice>
        <mc:Fallback xmlns="">
          <p:pic>
            <p:nvPicPr>
              <p:cNvPr id="121" name="墨迹 120"/>
            </p:nvPicPr>
            <p:blipFill>
              <a:blip r:embed="rId239"/>
            </p:blipFill>
            <p:spPr>
              <a:xfrm>
                <a:off x="976488" y="2549190"/>
                <a:ext cx="161749" cy="152275"/>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1145822" y="2591489"/>
              <a:ext cx="88371" cy="219952"/>
            </p14:xfrm>
          </p:contentPart>
        </mc:Choice>
        <mc:Fallback xmlns="">
          <p:pic>
            <p:nvPicPr>
              <p:cNvPr id="122" name="墨迹 121"/>
            </p:nvPicPr>
            <p:blipFill>
              <a:blip r:embed="rId241"/>
            </p:blipFill>
            <p:spPr>
              <a:xfrm>
                <a:off x="1145822" y="2591489"/>
                <a:ext cx="88371" cy="219952"/>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871184" y="2842460"/>
              <a:ext cx="14993" cy="114911"/>
            </p14:xfrm>
          </p:contentPart>
        </mc:Choice>
        <mc:Fallback xmlns="">
          <p:pic>
            <p:nvPicPr>
              <p:cNvPr id="123" name="墨迹 122"/>
            </p:nvPicPr>
            <p:blipFill>
              <a:blip r:embed="rId243"/>
            </p:blipFill>
            <p:spPr>
              <a:xfrm>
                <a:off x="871184" y="2842460"/>
                <a:ext cx="14993" cy="114911"/>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891822" y="2822721"/>
              <a:ext cx="90311" cy="126719"/>
            </p14:xfrm>
          </p:contentPart>
        </mc:Choice>
        <mc:Fallback xmlns="">
          <p:pic>
            <p:nvPicPr>
              <p:cNvPr id="124" name="墨迹 123"/>
            </p:nvPicPr>
            <p:blipFill>
              <a:blip r:embed="rId245"/>
            </p:blipFill>
            <p:spPr>
              <a:xfrm>
                <a:off x="891822" y="2822721"/>
                <a:ext cx="90311" cy="126719"/>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1004711" y="2893218"/>
              <a:ext cx="5644" cy="54283"/>
            </p14:xfrm>
          </p:contentPart>
        </mc:Choice>
        <mc:Fallback xmlns="">
          <p:pic>
            <p:nvPicPr>
              <p:cNvPr id="125" name="墨迹 124"/>
            </p:nvPicPr>
            <p:blipFill>
              <a:blip r:embed="rId247"/>
            </p:blipFill>
            <p:spPr>
              <a:xfrm>
                <a:off x="1004711" y="2893218"/>
                <a:ext cx="5644" cy="54283"/>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1016000" y="2802981"/>
              <a:ext cx="16933" cy="50758"/>
            </p14:xfrm>
          </p:contentPart>
        </mc:Choice>
        <mc:Fallback xmlns="">
          <p:pic>
            <p:nvPicPr>
              <p:cNvPr id="126" name="墨迹 125"/>
            </p:nvPicPr>
            <p:blipFill>
              <a:blip r:embed="rId249"/>
            </p:blipFill>
            <p:spPr>
              <a:xfrm>
                <a:off x="1016000" y="2802981"/>
                <a:ext cx="16933" cy="50758"/>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1095022" y="2814261"/>
              <a:ext cx="77611" cy="110857"/>
            </p14:xfrm>
          </p:contentPart>
        </mc:Choice>
        <mc:Fallback xmlns="">
          <p:pic>
            <p:nvPicPr>
              <p:cNvPr id="127" name="墨迹 126"/>
            </p:nvPicPr>
            <p:blipFill>
              <a:blip r:embed="rId251"/>
            </p:blipFill>
            <p:spPr>
              <a:xfrm>
                <a:off x="1095022" y="2814261"/>
                <a:ext cx="77611" cy="110857"/>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865540" y="3022934"/>
              <a:ext cx="71437" cy="172719"/>
            </p14:xfrm>
          </p:contentPart>
        </mc:Choice>
        <mc:Fallback xmlns="">
          <p:pic>
            <p:nvPicPr>
              <p:cNvPr id="128" name="墨迹 127"/>
            </p:nvPicPr>
            <p:blipFill>
              <a:blip r:embed="rId253"/>
            </p:blipFill>
            <p:spPr>
              <a:xfrm>
                <a:off x="865540" y="3022934"/>
                <a:ext cx="71437" cy="172719"/>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905051" y="3019409"/>
              <a:ext cx="88371" cy="163554"/>
            </p14:xfrm>
          </p:contentPart>
        </mc:Choice>
        <mc:Fallback xmlns="">
          <p:pic>
            <p:nvPicPr>
              <p:cNvPr id="129" name="墨迹 128"/>
            </p:nvPicPr>
            <p:blipFill>
              <a:blip r:embed="rId255"/>
            </p:blipFill>
            <p:spPr>
              <a:xfrm>
                <a:off x="905051" y="3019409"/>
                <a:ext cx="88371" cy="163554"/>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987777" y="3000375"/>
              <a:ext cx="11289" cy="124075"/>
            </p14:xfrm>
          </p:contentPart>
        </mc:Choice>
        <mc:Fallback xmlns="">
          <p:pic>
            <p:nvPicPr>
              <p:cNvPr id="130" name="墨迹 129"/>
            </p:nvPicPr>
            <p:blipFill>
              <a:blip r:embed="rId257"/>
            </p:blipFill>
            <p:spPr>
              <a:xfrm>
                <a:off x="987777" y="3000375"/>
                <a:ext cx="11289" cy="124075"/>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1010355" y="3017294"/>
              <a:ext cx="129822" cy="136060"/>
            </p14:xfrm>
          </p:contentPart>
        </mc:Choice>
        <mc:Fallback xmlns="">
          <p:pic>
            <p:nvPicPr>
              <p:cNvPr id="131" name="墨迹 130"/>
            </p:nvPicPr>
            <p:blipFill>
              <a:blip r:embed="rId259"/>
            </p:blipFill>
            <p:spPr>
              <a:xfrm>
                <a:off x="1010355" y="3017294"/>
                <a:ext cx="129822" cy="136060"/>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1151466" y="3048137"/>
              <a:ext cx="67734" cy="200389"/>
            </p14:xfrm>
          </p:contentPart>
        </mc:Choice>
        <mc:Fallback xmlns="">
          <p:pic>
            <p:nvPicPr>
              <p:cNvPr id="132" name="墨迹 131"/>
            </p:nvPicPr>
            <p:blipFill>
              <a:blip r:embed="rId261"/>
            </p:blipFill>
            <p:spPr>
              <a:xfrm>
                <a:off x="1151466" y="3048137"/>
                <a:ext cx="67734" cy="200389"/>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927981" y="3233545"/>
              <a:ext cx="135996" cy="142758"/>
            </p14:xfrm>
          </p:contentPart>
        </mc:Choice>
        <mc:Fallback xmlns="">
          <p:pic>
            <p:nvPicPr>
              <p:cNvPr id="133" name="墨迹 132"/>
            </p:nvPicPr>
            <p:blipFill>
              <a:blip r:embed="rId263"/>
            </p:blipFill>
            <p:spPr>
              <a:xfrm>
                <a:off x="927981" y="3233545"/>
                <a:ext cx="135996" cy="142758"/>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1032933" y="3235484"/>
              <a:ext cx="28222" cy="41241"/>
            </p14:xfrm>
          </p:contentPart>
        </mc:Choice>
        <mc:Fallback xmlns="">
          <p:pic>
            <p:nvPicPr>
              <p:cNvPr id="134" name="墨迹 133"/>
            </p:nvPicPr>
            <p:blipFill>
              <a:blip r:embed="rId265"/>
            </p:blipFill>
            <p:spPr>
              <a:xfrm>
                <a:off x="1032933" y="3235484"/>
                <a:ext cx="28222" cy="41241"/>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1106311" y="3248526"/>
              <a:ext cx="65793" cy="105041"/>
            </p14:xfrm>
          </p:contentPart>
        </mc:Choice>
        <mc:Fallback xmlns="">
          <p:pic>
            <p:nvPicPr>
              <p:cNvPr id="135" name="墨迹 134"/>
            </p:nvPicPr>
            <p:blipFill>
              <a:blip r:embed="rId267"/>
            </p:blipFill>
            <p:spPr>
              <a:xfrm>
                <a:off x="1106311" y="3248526"/>
                <a:ext cx="65793" cy="105041"/>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1174044" y="3304924"/>
              <a:ext cx="135467" cy="95877"/>
            </p14:xfrm>
          </p:contentPart>
        </mc:Choice>
        <mc:Fallback xmlns="">
          <p:pic>
            <p:nvPicPr>
              <p:cNvPr id="136" name="墨迹 135"/>
            </p:nvPicPr>
            <p:blipFill>
              <a:blip r:embed="rId269"/>
            </p:blipFill>
            <p:spPr>
              <a:xfrm>
                <a:off x="1174044" y="3304924"/>
                <a:ext cx="135467" cy="95877"/>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1947333" y="3203407"/>
              <a:ext cx="16933" cy="160030"/>
            </p14:xfrm>
          </p:contentPart>
        </mc:Choice>
        <mc:Fallback xmlns="">
          <p:pic>
            <p:nvPicPr>
              <p:cNvPr id="137" name="墨迹 136"/>
            </p:nvPicPr>
            <p:blipFill>
              <a:blip r:embed="rId271"/>
            </p:blipFill>
            <p:spPr>
              <a:xfrm>
                <a:off x="1947333" y="3203407"/>
                <a:ext cx="16933" cy="160030"/>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1952977" y="3214687"/>
              <a:ext cx="101600" cy="183999"/>
            </p14:xfrm>
          </p:contentPart>
        </mc:Choice>
        <mc:Fallback xmlns="">
          <p:pic>
            <p:nvPicPr>
              <p:cNvPr id="138" name="墨迹 137"/>
            </p:nvPicPr>
            <p:blipFill>
              <a:blip r:embed="rId273"/>
            </p:blipFill>
            <p:spPr>
              <a:xfrm>
                <a:off x="1952977" y="3214687"/>
                <a:ext cx="101600" cy="183999"/>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2046111" y="3214687"/>
              <a:ext cx="11289" cy="42299"/>
            </p14:xfrm>
          </p:contentPart>
        </mc:Choice>
        <mc:Fallback xmlns="">
          <p:pic>
            <p:nvPicPr>
              <p:cNvPr id="139" name="墨迹 138"/>
            </p:nvPicPr>
            <p:blipFill>
              <a:blip r:embed="rId275"/>
            </p:blipFill>
            <p:spPr>
              <a:xfrm>
                <a:off x="2046111" y="3214687"/>
                <a:ext cx="11289" cy="42299"/>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2099733" y="3220327"/>
              <a:ext cx="174978" cy="146634"/>
            </p14:xfrm>
          </p:contentPart>
        </mc:Choice>
        <mc:Fallback xmlns="">
          <p:pic>
            <p:nvPicPr>
              <p:cNvPr id="140" name="墨迹 139"/>
            </p:nvPicPr>
            <p:blipFill>
              <a:blip r:embed="rId277"/>
            </p:blipFill>
            <p:spPr>
              <a:xfrm>
                <a:off x="2099733" y="3220327"/>
                <a:ext cx="174978" cy="146634"/>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2246488" y="3259805"/>
              <a:ext cx="84667" cy="194574"/>
            </p14:xfrm>
          </p:contentPart>
        </mc:Choice>
        <mc:Fallback xmlns="">
          <p:pic>
            <p:nvPicPr>
              <p:cNvPr id="141" name="墨迹 140"/>
            </p:nvPicPr>
            <p:blipFill>
              <a:blip r:embed="rId279"/>
            </p:blipFill>
            <p:spPr>
              <a:xfrm>
                <a:off x="2246488" y="3259805"/>
                <a:ext cx="84667" cy="194574"/>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1966206" y="3476409"/>
              <a:ext cx="37571" cy="136589"/>
            </p14:xfrm>
          </p:contentPart>
        </mc:Choice>
        <mc:Fallback xmlns="">
          <p:pic>
            <p:nvPicPr>
              <p:cNvPr id="142" name="墨迹 141"/>
            </p:nvPicPr>
            <p:blipFill>
              <a:blip r:embed="rId281"/>
            </p:blipFill>
            <p:spPr>
              <a:xfrm>
                <a:off x="1966206" y="3476409"/>
                <a:ext cx="37571" cy="136589"/>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2009422" y="3457198"/>
              <a:ext cx="79022" cy="96582"/>
            </p14:xfrm>
          </p:contentPart>
        </mc:Choice>
        <mc:Fallback xmlns="">
          <p:pic>
            <p:nvPicPr>
              <p:cNvPr id="143" name="墨迹 142"/>
            </p:nvPicPr>
            <p:blipFill>
              <a:blip r:embed="rId283"/>
            </p:blipFill>
            <p:spPr>
              <a:xfrm>
                <a:off x="2009422" y="3457198"/>
                <a:ext cx="79022" cy="96582"/>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2105377" y="3502317"/>
              <a:ext cx="5645" cy="53578"/>
            </p14:xfrm>
          </p:contentPart>
        </mc:Choice>
        <mc:Fallback xmlns="">
          <p:pic>
            <p:nvPicPr>
              <p:cNvPr id="144" name="墨迹 143"/>
            </p:nvPicPr>
            <p:blipFill>
              <a:blip r:embed="rId285"/>
            </p:blipFill>
            <p:spPr>
              <a:xfrm>
                <a:off x="2105377" y="3502317"/>
                <a:ext cx="5645" cy="53578"/>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2133600" y="3395161"/>
              <a:ext cx="14111" cy="78957"/>
            </p14:xfrm>
          </p:contentPart>
        </mc:Choice>
        <mc:Fallback xmlns="">
          <p:pic>
            <p:nvPicPr>
              <p:cNvPr id="145" name="墨迹 144"/>
            </p:nvPicPr>
            <p:blipFill>
              <a:blip r:embed="rId287"/>
            </p:blipFill>
            <p:spPr>
              <a:xfrm>
                <a:off x="2133600" y="3395161"/>
                <a:ext cx="14111" cy="78957"/>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2173111" y="3402739"/>
              <a:ext cx="66322" cy="133417"/>
            </p14:xfrm>
          </p:contentPart>
        </mc:Choice>
        <mc:Fallback xmlns="">
          <p:pic>
            <p:nvPicPr>
              <p:cNvPr id="146" name="墨迹 145"/>
            </p:nvPicPr>
            <p:blipFill>
              <a:blip r:embed="rId289"/>
            </p:blipFill>
            <p:spPr>
              <a:xfrm>
                <a:off x="2173111" y="3402739"/>
                <a:ext cx="66322" cy="133417"/>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3959577" y="3327483"/>
              <a:ext cx="1368778" cy="462464"/>
            </p14:xfrm>
          </p:contentPart>
        </mc:Choice>
        <mc:Fallback xmlns="">
          <p:pic>
            <p:nvPicPr>
              <p:cNvPr id="147" name="墨迹 146"/>
            </p:nvPicPr>
            <p:blipFill>
              <a:blip r:embed="rId291"/>
            </p:blipFill>
            <p:spPr>
              <a:xfrm>
                <a:off x="3959577" y="3327483"/>
                <a:ext cx="1368778" cy="462464"/>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1749777" y="3051133"/>
              <a:ext cx="692856" cy="614738"/>
            </p14:xfrm>
          </p:contentPart>
        </mc:Choice>
        <mc:Fallback xmlns="">
          <p:pic>
            <p:nvPicPr>
              <p:cNvPr id="148" name="墨迹 147"/>
            </p:nvPicPr>
            <p:blipFill>
              <a:blip r:embed="rId293"/>
            </p:blipFill>
            <p:spPr>
              <a:xfrm>
                <a:off x="1749777" y="3051133"/>
                <a:ext cx="692856" cy="614738"/>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7049205" y="1232296"/>
              <a:ext cx="23284" cy="19740"/>
            </p14:xfrm>
          </p:contentPart>
        </mc:Choice>
        <mc:Fallback xmlns="">
          <p:pic>
            <p:nvPicPr>
              <p:cNvPr id="149" name="墨迹 148"/>
            </p:nvPicPr>
            <p:blipFill>
              <a:blip r:embed="rId295"/>
            </p:blipFill>
            <p:spPr>
              <a:xfrm>
                <a:off x="7049205" y="1232296"/>
                <a:ext cx="23284" cy="19740"/>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2410177" y="1990850"/>
              <a:ext cx="5645" cy="28199"/>
            </p14:xfrm>
          </p:contentPart>
        </mc:Choice>
        <mc:Fallback xmlns="">
          <p:pic>
            <p:nvPicPr>
              <p:cNvPr id="150" name="墨迹 149"/>
            </p:nvPicPr>
            <p:blipFill>
              <a:blip r:embed="rId297"/>
            </p:blipFill>
            <p:spPr>
              <a:xfrm>
                <a:off x="2410177" y="1990850"/>
                <a:ext cx="5645" cy="28199"/>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2404533" y="381391"/>
              <a:ext cx="1215672" cy="1665857"/>
            </p14:xfrm>
          </p:contentPart>
        </mc:Choice>
        <mc:Fallback xmlns="">
          <p:pic>
            <p:nvPicPr>
              <p:cNvPr id="151" name="墨迹 150"/>
            </p:nvPicPr>
            <p:blipFill>
              <a:blip r:embed="rId299"/>
            </p:blipFill>
            <p:spPr>
              <a:xfrm>
                <a:off x="2404533" y="381391"/>
                <a:ext cx="1215672" cy="1665857"/>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3475390" y="304549"/>
              <a:ext cx="220310" cy="250971"/>
            </p14:xfrm>
          </p:contentPart>
        </mc:Choice>
        <mc:Fallback xmlns="">
          <p:pic>
            <p:nvPicPr>
              <p:cNvPr id="152" name="墨迹 151"/>
            </p:nvPicPr>
            <p:blipFill>
              <a:blip r:embed="rId301"/>
            </p:blipFill>
            <p:spPr>
              <a:xfrm>
                <a:off x="3475390" y="304549"/>
                <a:ext cx="220310" cy="250971"/>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3922888" y="186818"/>
              <a:ext cx="45156" cy="140290"/>
            </p14:xfrm>
          </p:contentPart>
        </mc:Choice>
        <mc:Fallback xmlns="">
          <p:pic>
            <p:nvPicPr>
              <p:cNvPr id="153" name="墨迹 152"/>
            </p:nvPicPr>
            <p:blipFill>
              <a:blip r:embed="rId303"/>
            </p:blipFill>
            <p:spPr>
              <a:xfrm>
                <a:off x="3922888" y="186818"/>
                <a:ext cx="45156" cy="140290"/>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3973688" y="123370"/>
              <a:ext cx="99660" cy="182765"/>
            </p14:xfrm>
          </p:contentPart>
        </mc:Choice>
        <mc:Fallback xmlns="">
          <p:pic>
            <p:nvPicPr>
              <p:cNvPr id="154" name="墨迹 153"/>
            </p:nvPicPr>
            <p:blipFill>
              <a:blip r:embed="rId305"/>
            </p:blipFill>
            <p:spPr>
              <a:xfrm>
                <a:off x="3973688" y="123370"/>
                <a:ext cx="99660" cy="182765"/>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4065411" y="181883"/>
              <a:ext cx="131233" cy="118788"/>
            </p14:xfrm>
          </p:contentPart>
        </mc:Choice>
        <mc:Fallback xmlns="">
          <p:pic>
            <p:nvPicPr>
              <p:cNvPr id="155" name="墨迹 154"/>
            </p:nvPicPr>
            <p:blipFill>
              <a:blip r:embed="rId307"/>
            </p:blipFill>
            <p:spPr>
              <a:xfrm>
                <a:off x="4065411" y="181883"/>
                <a:ext cx="131233" cy="118788"/>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4229629" y="135355"/>
              <a:ext cx="96837" cy="172895"/>
            </p14:xfrm>
          </p:contentPart>
        </mc:Choice>
        <mc:Fallback xmlns="">
          <p:pic>
            <p:nvPicPr>
              <p:cNvPr id="156" name="墨迹 155"/>
            </p:nvPicPr>
            <p:blipFill>
              <a:blip r:embed="rId309"/>
            </p:blipFill>
            <p:spPr>
              <a:xfrm>
                <a:off x="4229629" y="135355"/>
                <a:ext cx="96837" cy="172895"/>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4351866" y="152274"/>
              <a:ext cx="73378" cy="133241"/>
            </p14:xfrm>
          </p:contentPart>
        </mc:Choice>
        <mc:Fallback xmlns="">
          <p:pic>
            <p:nvPicPr>
              <p:cNvPr id="157" name="墨迹 156"/>
            </p:nvPicPr>
            <p:blipFill>
              <a:blip r:embed="rId311"/>
            </p:blipFill>
            <p:spPr>
              <a:xfrm>
                <a:off x="4351866" y="152274"/>
                <a:ext cx="73378" cy="133241"/>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4346222" y="199508"/>
              <a:ext cx="135466" cy="302434"/>
            </p14:xfrm>
          </p:contentPart>
        </mc:Choice>
        <mc:Fallback xmlns="">
          <p:pic>
            <p:nvPicPr>
              <p:cNvPr id="158" name="墨迹 157"/>
            </p:nvPicPr>
            <p:blipFill>
              <a:blip r:embed="rId313"/>
            </p:blipFill>
            <p:spPr>
              <a:xfrm>
                <a:off x="4346222" y="199508"/>
                <a:ext cx="135466" cy="302434"/>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4760206" y="191753"/>
              <a:ext cx="60149" cy="153684"/>
            </p14:xfrm>
          </p:contentPart>
        </mc:Choice>
        <mc:Fallback xmlns="">
          <p:pic>
            <p:nvPicPr>
              <p:cNvPr id="159" name="墨迹 158"/>
            </p:nvPicPr>
            <p:blipFill>
              <a:blip r:embed="rId315"/>
            </p:blipFill>
            <p:spPr>
              <a:xfrm>
                <a:off x="4760206" y="191753"/>
                <a:ext cx="60149" cy="153684"/>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4809066" y="152274"/>
              <a:ext cx="111478" cy="176420"/>
            </p14:xfrm>
          </p:contentPart>
        </mc:Choice>
        <mc:Fallback xmlns="">
          <p:pic>
            <p:nvPicPr>
              <p:cNvPr id="160" name="墨迹 159"/>
            </p:nvPicPr>
            <p:blipFill>
              <a:blip r:embed="rId317"/>
            </p:blipFill>
            <p:spPr>
              <a:xfrm>
                <a:off x="4809066" y="152274"/>
                <a:ext cx="111478" cy="176420"/>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4912606" y="208672"/>
              <a:ext cx="102482" cy="135355"/>
            </p14:xfrm>
          </p:contentPart>
        </mc:Choice>
        <mc:Fallback xmlns="">
          <p:pic>
            <p:nvPicPr>
              <p:cNvPr id="161" name="墨迹 160"/>
            </p:nvPicPr>
            <p:blipFill>
              <a:blip r:embed="rId319"/>
            </p:blipFill>
            <p:spPr>
              <a:xfrm>
                <a:off x="4912606" y="208672"/>
                <a:ext cx="102482" cy="135355"/>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5057422" y="146634"/>
              <a:ext cx="95955" cy="184704"/>
            </p14:xfrm>
          </p:contentPart>
        </mc:Choice>
        <mc:Fallback xmlns="">
          <p:pic>
            <p:nvPicPr>
              <p:cNvPr id="162" name="墨迹 161"/>
            </p:nvPicPr>
            <p:blipFill>
              <a:blip r:embed="rId321"/>
            </p:blipFill>
            <p:spPr>
              <a:xfrm>
                <a:off x="5057422" y="146634"/>
                <a:ext cx="95955" cy="184704"/>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5110162" y="152979"/>
              <a:ext cx="110949" cy="205148"/>
            </p14:xfrm>
          </p:contentPart>
        </mc:Choice>
        <mc:Fallback xmlns="">
          <p:pic>
            <p:nvPicPr>
              <p:cNvPr id="163" name="墨迹 162"/>
            </p:nvPicPr>
            <p:blipFill>
              <a:blip r:embed="rId323"/>
            </p:blipFill>
            <p:spPr>
              <a:xfrm>
                <a:off x="5110162" y="152979"/>
                <a:ext cx="110949" cy="205148"/>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5155670" y="180473"/>
              <a:ext cx="124707" cy="160030"/>
            </p14:xfrm>
          </p:contentPart>
        </mc:Choice>
        <mc:Fallback xmlns="">
          <p:pic>
            <p:nvPicPr>
              <p:cNvPr id="164" name="墨迹 163"/>
            </p:nvPicPr>
            <p:blipFill>
              <a:blip r:embed="rId325"/>
            </p:blipFill>
            <p:spPr>
              <a:xfrm>
                <a:off x="5155670" y="180473"/>
                <a:ext cx="124707" cy="160030"/>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5277555" y="99401"/>
              <a:ext cx="87489" cy="188228"/>
            </p14:xfrm>
          </p:contentPart>
        </mc:Choice>
        <mc:Fallback xmlns="">
          <p:pic>
            <p:nvPicPr>
              <p:cNvPr id="165" name="墨迹 164"/>
            </p:nvPicPr>
            <p:blipFill>
              <a:blip r:embed="rId327"/>
            </p:blipFill>
            <p:spPr>
              <a:xfrm>
                <a:off x="5277555" y="99401"/>
                <a:ext cx="87489" cy="188228"/>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5350933" y="171309"/>
              <a:ext cx="203200" cy="113501"/>
            </p14:xfrm>
          </p:contentPart>
        </mc:Choice>
        <mc:Fallback xmlns="">
          <p:pic>
            <p:nvPicPr>
              <p:cNvPr id="166" name="墨迹 165"/>
            </p:nvPicPr>
            <p:blipFill>
              <a:blip r:embed="rId329"/>
            </p:blipFill>
            <p:spPr>
              <a:xfrm>
                <a:off x="5350933" y="171309"/>
                <a:ext cx="203200" cy="113501"/>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5568244" y="90236"/>
              <a:ext cx="79551" cy="188934"/>
            </p14:xfrm>
          </p:contentPart>
        </mc:Choice>
        <mc:Fallback xmlns="">
          <p:pic>
            <p:nvPicPr>
              <p:cNvPr id="167" name="墨迹 166"/>
            </p:nvPicPr>
            <p:blipFill>
              <a:blip r:embed="rId331"/>
            </p:blipFill>
            <p:spPr>
              <a:xfrm>
                <a:off x="5568244" y="90236"/>
                <a:ext cx="79551" cy="188934"/>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5645855" y="186113"/>
              <a:ext cx="108656" cy="84597"/>
            </p14:xfrm>
          </p:contentPart>
        </mc:Choice>
        <mc:Fallback xmlns="">
          <p:pic>
            <p:nvPicPr>
              <p:cNvPr id="168" name="墨迹 167"/>
            </p:nvPicPr>
            <p:blipFill>
              <a:blip r:embed="rId333"/>
            </p:blipFill>
            <p:spPr>
              <a:xfrm>
                <a:off x="5645855" y="186113"/>
                <a:ext cx="108656" cy="84597"/>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5683955" y="197393"/>
              <a:ext cx="62089" cy="109976"/>
            </p14:xfrm>
          </p:contentPart>
        </mc:Choice>
        <mc:Fallback xmlns="">
          <p:pic>
            <p:nvPicPr>
              <p:cNvPr id="169" name="墨迹 168"/>
            </p:nvPicPr>
            <p:blipFill>
              <a:blip r:embed="rId335"/>
            </p:blipFill>
            <p:spPr>
              <a:xfrm>
                <a:off x="5683955" y="197393"/>
                <a:ext cx="62089" cy="109976"/>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5695244" y="39478"/>
              <a:ext cx="90311" cy="329929"/>
            </p14:xfrm>
          </p:contentPart>
        </mc:Choice>
        <mc:Fallback xmlns="">
          <p:pic>
            <p:nvPicPr>
              <p:cNvPr id="170" name="墨迹 169"/>
            </p:nvPicPr>
            <p:blipFill>
              <a:blip r:embed="rId337"/>
            </p:blipFill>
            <p:spPr>
              <a:xfrm>
                <a:off x="5695244" y="39478"/>
                <a:ext cx="90311" cy="329929"/>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5962826" y="140290"/>
              <a:ext cx="183974" cy="195983"/>
            </p14:xfrm>
          </p:contentPart>
        </mc:Choice>
        <mc:Fallback xmlns="">
          <p:pic>
            <p:nvPicPr>
              <p:cNvPr id="171" name="墨迹 170"/>
            </p:nvPicPr>
            <p:blipFill>
              <a:blip r:embed="rId339"/>
            </p:blipFill>
            <p:spPr>
              <a:xfrm>
                <a:off x="5962826" y="140290"/>
                <a:ext cx="183974" cy="195983"/>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6124222" y="176243"/>
              <a:ext cx="99659" cy="142405"/>
            </p14:xfrm>
          </p:contentPart>
        </mc:Choice>
        <mc:Fallback xmlns="">
          <p:pic>
            <p:nvPicPr>
              <p:cNvPr id="172" name="墨迹 171"/>
            </p:nvPicPr>
            <p:blipFill>
              <a:blip r:embed="rId341"/>
            </p:blipFill>
            <p:spPr>
              <a:xfrm>
                <a:off x="6124222" y="176243"/>
                <a:ext cx="99659" cy="142405"/>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6259688" y="222419"/>
              <a:ext cx="79022" cy="81425"/>
            </p14:xfrm>
          </p:contentPart>
        </mc:Choice>
        <mc:Fallback xmlns="">
          <p:pic>
            <p:nvPicPr>
              <p:cNvPr id="173" name="墨迹 172"/>
            </p:nvPicPr>
            <p:blipFill>
              <a:blip r:embed="rId343"/>
            </p:blipFill>
            <p:spPr>
              <a:xfrm>
                <a:off x="6259688" y="222419"/>
                <a:ext cx="79022" cy="81425"/>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6354233" y="115615"/>
              <a:ext cx="153811" cy="183294"/>
            </p14:xfrm>
          </p:contentPart>
        </mc:Choice>
        <mc:Fallback xmlns="">
          <p:pic>
            <p:nvPicPr>
              <p:cNvPr id="174" name="墨迹 173"/>
            </p:nvPicPr>
            <p:blipFill>
              <a:blip r:embed="rId345"/>
            </p:blipFill>
            <p:spPr>
              <a:xfrm>
                <a:off x="6354233" y="115615"/>
                <a:ext cx="153811" cy="183294"/>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6496755" y="112796"/>
              <a:ext cx="16934" cy="70497"/>
            </p14:xfrm>
          </p:contentPart>
        </mc:Choice>
        <mc:Fallback xmlns="">
          <p:pic>
            <p:nvPicPr>
              <p:cNvPr id="175" name="墨迹 174"/>
            </p:nvPicPr>
            <p:blipFill>
              <a:blip r:embed="rId347"/>
            </p:blipFill>
            <p:spPr>
              <a:xfrm>
                <a:off x="6496755" y="112796"/>
                <a:ext cx="16934" cy="70497"/>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6547555" y="137293"/>
              <a:ext cx="84667" cy="144697"/>
            </p14:xfrm>
          </p:contentPart>
        </mc:Choice>
        <mc:Fallback xmlns="">
          <p:pic>
            <p:nvPicPr>
              <p:cNvPr id="176" name="墨迹 175"/>
            </p:nvPicPr>
            <p:blipFill>
              <a:blip r:embed="rId349"/>
            </p:blipFill>
            <p:spPr>
              <a:xfrm>
                <a:off x="6547555" y="137293"/>
                <a:ext cx="84667" cy="144697"/>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6609644" y="174833"/>
              <a:ext cx="110066" cy="276351"/>
            </p14:xfrm>
          </p:contentPart>
        </mc:Choice>
        <mc:Fallback xmlns="">
          <p:pic>
            <p:nvPicPr>
              <p:cNvPr id="177" name="墨迹 176"/>
            </p:nvPicPr>
            <p:blipFill>
              <a:blip r:embed="rId351"/>
            </p:blipFill>
            <p:spPr>
              <a:xfrm>
                <a:off x="6609644" y="174833"/>
                <a:ext cx="110066" cy="276351"/>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3629377" y="2198113"/>
              <a:ext cx="16934" cy="173424"/>
            </p14:xfrm>
          </p:contentPart>
        </mc:Choice>
        <mc:Fallback xmlns="">
          <p:pic>
            <p:nvPicPr>
              <p:cNvPr id="178" name="墨迹 177"/>
            </p:nvPicPr>
            <p:blipFill>
              <a:blip r:embed="rId353"/>
            </p:blipFill>
            <p:spPr>
              <a:xfrm>
                <a:off x="3629377" y="2198113"/>
                <a:ext cx="16934" cy="173424"/>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3635022" y="2278480"/>
              <a:ext cx="62089" cy="5640"/>
            </p14:xfrm>
          </p:contentPart>
        </mc:Choice>
        <mc:Fallback xmlns="">
          <p:pic>
            <p:nvPicPr>
              <p:cNvPr id="179" name="墨迹 178"/>
            </p:nvPicPr>
            <p:blipFill>
              <a:blip r:embed="rId355"/>
            </p:blipFill>
            <p:spPr>
              <a:xfrm>
                <a:off x="3635022" y="2278480"/>
                <a:ext cx="62089" cy="5640"/>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3702755" y="2180488"/>
              <a:ext cx="5645" cy="233347"/>
            </p14:xfrm>
          </p:contentPart>
        </mc:Choice>
        <mc:Fallback xmlns="">
          <p:pic>
            <p:nvPicPr>
              <p:cNvPr id="180" name="墨迹 179"/>
            </p:nvPicPr>
            <p:blipFill>
              <a:blip r:embed="rId357"/>
            </p:blipFill>
            <p:spPr>
              <a:xfrm>
                <a:off x="3702755" y="2180488"/>
                <a:ext cx="5645" cy="233347"/>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3734505" y="2288173"/>
              <a:ext cx="67028" cy="72084"/>
            </p14:xfrm>
          </p:contentPart>
        </mc:Choice>
        <mc:Fallback xmlns="">
          <p:pic>
            <p:nvPicPr>
              <p:cNvPr id="181" name="墨迹 180"/>
            </p:nvPicPr>
            <p:blipFill>
              <a:blip r:embed="rId359"/>
            </p:blipFill>
            <p:spPr>
              <a:xfrm>
                <a:off x="3734505" y="2288173"/>
                <a:ext cx="67028" cy="72084"/>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3810000" y="2205162"/>
              <a:ext cx="95955" cy="149455"/>
            </p14:xfrm>
          </p:contentPart>
        </mc:Choice>
        <mc:Fallback xmlns="">
          <p:pic>
            <p:nvPicPr>
              <p:cNvPr id="182" name="墨迹 181"/>
            </p:nvPicPr>
            <p:blipFill>
              <a:blip r:embed="rId361"/>
            </p:blipFill>
            <p:spPr>
              <a:xfrm>
                <a:off x="3810000" y="2205162"/>
                <a:ext cx="95955" cy="149455"/>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3911600" y="2216442"/>
              <a:ext cx="360" cy="50758"/>
            </p14:xfrm>
          </p:contentPart>
        </mc:Choice>
        <mc:Fallback xmlns="">
          <p:pic>
            <p:nvPicPr>
              <p:cNvPr id="183" name="墨迹 182"/>
            </p:nvPicPr>
            <p:blipFill>
              <a:blip r:embed="rId363"/>
            </p:blipFill>
            <p:spPr>
              <a:xfrm>
                <a:off x="3911600" y="2216442"/>
                <a:ext cx="360" cy="50758"/>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3934177" y="2250281"/>
              <a:ext cx="45156" cy="103279"/>
            </p14:xfrm>
          </p:contentPart>
        </mc:Choice>
        <mc:Fallback xmlns="">
          <p:pic>
            <p:nvPicPr>
              <p:cNvPr id="184" name="墨迹 183"/>
            </p:nvPicPr>
            <p:blipFill>
              <a:blip r:embed="rId365"/>
            </p:blipFill>
            <p:spPr>
              <a:xfrm>
                <a:off x="3934177" y="2250281"/>
                <a:ext cx="45156" cy="103279"/>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3979333" y="2286587"/>
              <a:ext cx="41628" cy="149807"/>
            </p14:xfrm>
          </p:contentPart>
        </mc:Choice>
        <mc:Fallback xmlns="">
          <p:pic>
            <p:nvPicPr>
              <p:cNvPr id="185" name="墨迹 184"/>
            </p:nvPicPr>
            <p:blipFill>
              <a:blip r:embed="rId367"/>
            </p:blipFill>
            <p:spPr>
              <a:xfrm>
                <a:off x="3979333" y="2286587"/>
                <a:ext cx="41628" cy="149807"/>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4069644" y="2216442"/>
              <a:ext cx="360" cy="163554"/>
            </p14:xfrm>
          </p:contentPart>
        </mc:Choice>
        <mc:Fallback xmlns="">
          <p:pic>
            <p:nvPicPr>
              <p:cNvPr id="186" name="墨迹 185"/>
            </p:nvPicPr>
            <p:blipFill>
              <a:blip r:embed="rId369"/>
            </p:blipFill>
            <p:spPr>
              <a:xfrm>
                <a:off x="4069644" y="2216442"/>
                <a:ext cx="360" cy="163554"/>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4035777" y="2323598"/>
              <a:ext cx="76200" cy="93057"/>
            </p14:xfrm>
          </p:contentPart>
        </mc:Choice>
        <mc:Fallback xmlns="">
          <p:pic>
            <p:nvPicPr>
              <p:cNvPr id="187" name="墨迹 186"/>
            </p:nvPicPr>
            <p:blipFill>
              <a:blip r:embed="rId371"/>
            </p:blipFill>
            <p:spPr>
              <a:xfrm>
                <a:off x="4035777" y="2323598"/>
                <a:ext cx="76200" cy="93057"/>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3613855" y="2449965"/>
              <a:ext cx="75671" cy="185937"/>
            </p14:xfrm>
          </p:contentPart>
        </mc:Choice>
        <mc:Fallback xmlns="">
          <p:pic>
            <p:nvPicPr>
              <p:cNvPr id="188" name="墨迹 187"/>
            </p:nvPicPr>
            <p:blipFill>
              <a:blip r:embed="rId373"/>
            </p:blipFill>
            <p:spPr>
              <a:xfrm>
                <a:off x="3613855" y="2449965"/>
                <a:ext cx="75671" cy="185937"/>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3637315" y="2462831"/>
              <a:ext cx="90840" cy="185937"/>
            </p14:xfrm>
          </p:contentPart>
        </mc:Choice>
        <mc:Fallback xmlns="">
          <p:pic>
            <p:nvPicPr>
              <p:cNvPr id="189" name="墨迹 188"/>
            </p:nvPicPr>
            <p:blipFill>
              <a:blip r:embed="rId375"/>
            </p:blipFill>
            <p:spPr>
              <a:xfrm>
                <a:off x="3637315" y="2462831"/>
                <a:ext cx="90840" cy="185937"/>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3742266" y="2447674"/>
              <a:ext cx="33867" cy="217132"/>
            </p14:xfrm>
          </p:contentPart>
        </mc:Choice>
        <mc:Fallback xmlns="">
          <p:pic>
            <p:nvPicPr>
              <p:cNvPr id="190" name="墨迹 189"/>
            </p:nvPicPr>
            <p:blipFill>
              <a:blip r:embed="rId377"/>
            </p:blipFill>
            <p:spPr>
              <a:xfrm>
                <a:off x="3742266" y="2447674"/>
                <a:ext cx="33867" cy="217132"/>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3804355" y="2526631"/>
              <a:ext cx="62089" cy="88298"/>
            </p14:xfrm>
          </p:contentPart>
        </mc:Choice>
        <mc:Fallback xmlns="">
          <p:pic>
            <p:nvPicPr>
              <p:cNvPr id="191" name="墨迹 190"/>
            </p:nvPicPr>
            <p:blipFill>
              <a:blip r:embed="rId379"/>
            </p:blipFill>
            <p:spPr>
              <a:xfrm>
                <a:off x="3804355" y="2526631"/>
                <a:ext cx="62089" cy="88298"/>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3860800" y="2507597"/>
              <a:ext cx="118533" cy="98696"/>
            </p14:xfrm>
          </p:contentPart>
        </mc:Choice>
        <mc:Fallback xmlns="">
          <p:pic>
            <p:nvPicPr>
              <p:cNvPr id="192" name="墨迹 191"/>
            </p:nvPicPr>
            <p:blipFill>
              <a:blip r:embed="rId381"/>
            </p:blipFill>
            <p:spPr>
              <a:xfrm>
                <a:off x="3860800" y="2507597"/>
                <a:ext cx="118533" cy="98696"/>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3962400" y="2497022"/>
              <a:ext cx="16933" cy="119846"/>
            </p14:xfrm>
          </p:contentPart>
        </mc:Choice>
        <mc:Fallback xmlns="">
          <p:pic>
            <p:nvPicPr>
              <p:cNvPr id="193" name="墨迹 192"/>
            </p:nvPicPr>
            <p:blipFill>
              <a:blip r:embed="rId383"/>
            </p:blipFill>
            <p:spPr>
              <a:xfrm>
                <a:off x="3962400" y="2497022"/>
                <a:ext cx="16933" cy="119846"/>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3976511" y="2447674"/>
              <a:ext cx="47977" cy="166374"/>
            </p14:xfrm>
          </p:contentPart>
        </mc:Choice>
        <mc:Fallback xmlns="">
          <p:pic>
            <p:nvPicPr>
              <p:cNvPr id="194" name="墨迹 193"/>
            </p:nvPicPr>
            <p:blipFill>
              <a:blip r:embed="rId385"/>
            </p:blipFill>
            <p:spPr>
              <a:xfrm>
                <a:off x="3976511" y="2447674"/>
                <a:ext cx="47977" cy="166374"/>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4004733" y="2549190"/>
              <a:ext cx="29104" cy="155095"/>
            </p14:xfrm>
          </p:contentPart>
        </mc:Choice>
        <mc:Fallback xmlns="">
          <p:pic>
            <p:nvPicPr>
              <p:cNvPr id="195" name="墨迹 194"/>
            </p:nvPicPr>
            <p:blipFill>
              <a:blip r:embed="rId387"/>
            </p:blipFill>
            <p:spPr>
              <a:xfrm>
                <a:off x="4004733" y="2549190"/>
                <a:ext cx="29104" cy="155095"/>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4086577" y="2447674"/>
              <a:ext cx="11289" cy="214312"/>
            </p14:xfrm>
          </p:contentPart>
        </mc:Choice>
        <mc:Fallback xmlns="">
          <p:pic>
            <p:nvPicPr>
              <p:cNvPr id="196" name="墨迹 195"/>
            </p:nvPicPr>
            <p:blipFill>
              <a:blip r:embed="rId389"/>
            </p:blipFill>
            <p:spPr>
              <a:xfrm>
                <a:off x="4086577" y="2447674"/>
                <a:ext cx="11289" cy="214312"/>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4052711" y="2636607"/>
              <a:ext cx="84666" cy="84597"/>
            </p14:xfrm>
          </p:contentPart>
        </mc:Choice>
        <mc:Fallback xmlns="">
          <p:pic>
            <p:nvPicPr>
              <p:cNvPr id="197" name="墨迹 196"/>
            </p:nvPicPr>
            <p:blipFill>
              <a:blip r:embed="rId391"/>
            </p:blipFill>
            <p:spPr>
              <a:xfrm>
                <a:off x="4052711" y="2636607"/>
                <a:ext cx="84666" cy="84597"/>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3076222" y="1384571"/>
              <a:ext cx="689328" cy="685236"/>
            </p14:xfrm>
          </p:contentPart>
        </mc:Choice>
        <mc:Fallback xmlns="">
          <p:pic>
            <p:nvPicPr>
              <p:cNvPr id="198" name="墨迹 197"/>
            </p:nvPicPr>
            <p:blipFill>
              <a:blip r:embed="rId393"/>
            </p:blipFill>
            <p:spPr>
              <a:xfrm>
                <a:off x="3076222" y="1384571"/>
                <a:ext cx="689328" cy="685236"/>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3730977" y="1297154"/>
              <a:ext cx="138642" cy="186114"/>
            </p14:xfrm>
          </p:contentPart>
        </mc:Choice>
        <mc:Fallback xmlns="">
          <p:pic>
            <p:nvPicPr>
              <p:cNvPr id="199" name="墨迹 198"/>
            </p:nvPicPr>
            <p:blipFill>
              <a:blip r:embed="rId395"/>
            </p:blipFill>
            <p:spPr>
              <a:xfrm>
                <a:off x="3730977" y="1297154"/>
                <a:ext cx="138642" cy="186114"/>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4013200" y="1184358"/>
              <a:ext cx="112888" cy="207968"/>
            </p14:xfrm>
          </p:contentPart>
        </mc:Choice>
        <mc:Fallback xmlns="">
          <p:pic>
            <p:nvPicPr>
              <p:cNvPr id="200" name="墨迹 199"/>
            </p:nvPicPr>
            <p:blipFill>
              <a:blip r:embed="rId397"/>
            </p:blipFill>
            <p:spPr>
              <a:xfrm>
                <a:off x="4013200" y="1184358"/>
                <a:ext cx="112888" cy="207968"/>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4154311" y="1212557"/>
              <a:ext cx="90311" cy="178006"/>
            </p14:xfrm>
          </p:contentPart>
        </mc:Choice>
        <mc:Fallback xmlns="">
          <p:pic>
            <p:nvPicPr>
              <p:cNvPr id="201" name="墨迹 200"/>
            </p:nvPicPr>
            <p:blipFill>
              <a:blip r:embed="rId399"/>
            </p:blipFill>
            <p:spPr>
              <a:xfrm>
                <a:off x="4154311" y="1212557"/>
                <a:ext cx="90311" cy="178006"/>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4238977" y="1246396"/>
              <a:ext cx="67734" cy="256611"/>
            </p14:xfrm>
          </p:contentPart>
        </mc:Choice>
        <mc:Fallback xmlns="">
          <p:pic>
            <p:nvPicPr>
              <p:cNvPr id="202" name="墨迹 201"/>
            </p:nvPicPr>
            <p:blipFill>
              <a:blip r:embed="rId401"/>
            </p:blipFill>
            <p:spPr>
              <a:xfrm>
                <a:off x="4238977" y="1246396"/>
                <a:ext cx="67734" cy="256611"/>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4323644" y="1127960"/>
              <a:ext cx="158044" cy="28199"/>
            </p14:xfrm>
          </p:contentPart>
        </mc:Choice>
        <mc:Fallback xmlns="">
          <p:pic>
            <p:nvPicPr>
              <p:cNvPr id="203" name="墨迹 202"/>
            </p:nvPicPr>
            <p:blipFill>
              <a:blip r:embed="rId403"/>
            </p:blipFill>
            <p:spPr>
              <a:xfrm>
                <a:off x="4323644" y="1127960"/>
                <a:ext cx="158044" cy="28199"/>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3815644" y="1731419"/>
              <a:ext cx="155222" cy="293270"/>
            </p14:xfrm>
          </p:contentPart>
        </mc:Choice>
        <mc:Fallback xmlns="">
          <p:pic>
            <p:nvPicPr>
              <p:cNvPr id="204" name="墨迹 203"/>
            </p:nvPicPr>
            <p:blipFill>
              <a:blip r:embed="rId405"/>
            </p:blipFill>
            <p:spPr>
              <a:xfrm>
                <a:off x="3815644" y="1731419"/>
                <a:ext cx="155222" cy="293270"/>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3903838" y="1669381"/>
              <a:ext cx="137584" cy="138175"/>
            </p14:xfrm>
          </p:contentPart>
        </mc:Choice>
        <mc:Fallback xmlns="">
          <p:pic>
            <p:nvPicPr>
              <p:cNvPr id="205" name="墨迹 204"/>
            </p:nvPicPr>
            <p:blipFill>
              <a:blip r:embed="rId407"/>
            </p:blipFill>
            <p:spPr>
              <a:xfrm>
                <a:off x="3903838" y="1669381"/>
                <a:ext cx="137584" cy="138175"/>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4148666" y="1553765"/>
              <a:ext cx="138289" cy="215018"/>
            </p14:xfrm>
          </p:contentPart>
        </mc:Choice>
        <mc:Fallback xmlns="">
          <p:pic>
            <p:nvPicPr>
              <p:cNvPr id="206" name="墨迹 205"/>
            </p:nvPicPr>
            <p:blipFill>
              <a:blip r:embed="rId409"/>
            </p:blipFill>
            <p:spPr>
              <a:xfrm>
                <a:off x="4148666" y="1553765"/>
                <a:ext cx="138289" cy="215018"/>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4329288" y="1586723"/>
              <a:ext cx="90312" cy="148926"/>
            </p14:xfrm>
          </p:contentPart>
        </mc:Choice>
        <mc:Fallback xmlns="">
          <p:pic>
            <p:nvPicPr>
              <p:cNvPr id="207" name="墨迹 206"/>
            </p:nvPicPr>
            <p:blipFill>
              <a:blip r:embed="rId411"/>
            </p:blipFill>
            <p:spPr>
              <a:xfrm>
                <a:off x="4329288" y="1586723"/>
                <a:ext cx="90312" cy="148926"/>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4452055" y="1466348"/>
              <a:ext cx="97367" cy="112796"/>
            </p14:xfrm>
          </p:contentPart>
        </mc:Choice>
        <mc:Fallback xmlns="">
          <p:pic>
            <p:nvPicPr>
              <p:cNvPr id="208" name="墨迹 207"/>
            </p:nvPicPr>
            <p:blipFill>
              <a:blip r:embed="rId413"/>
            </p:blipFill>
            <p:spPr>
              <a:xfrm>
                <a:off x="4452055" y="1466348"/>
                <a:ext cx="97367" cy="112796"/>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4555066" y="1488907"/>
              <a:ext cx="79022" cy="5640"/>
            </p14:xfrm>
          </p:contentPart>
        </mc:Choice>
        <mc:Fallback xmlns="">
          <p:pic>
            <p:nvPicPr>
              <p:cNvPr id="209" name="墨迹 208"/>
            </p:nvPicPr>
            <p:blipFill>
              <a:blip r:embed="rId415"/>
            </p:blipFill>
            <p:spPr>
              <a:xfrm>
                <a:off x="4555066" y="1488907"/>
                <a:ext cx="79022" cy="5640"/>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4611511" y="1414004"/>
              <a:ext cx="5644" cy="182060"/>
            </p14:xfrm>
          </p:contentPart>
        </mc:Choice>
        <mc:Fallback xmlns="">
          <p:pic>
            <p:nvPicPr>
              <p:cNvPr id="210" name="墨迹 209"/>
            </p:nvPicPr>
            <p:blipFill>
              <a:blip r:embed="rId417"/>
            </p:blipFill>
            <p:spPr>
              <a:xfrm>
                <a:off x="4611511" y="1414004"/>
                <a:ext cx="5644" cy="182060"/>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5480755" y="1249216"/>
              <a:ext cx="95956" cy="756615"/>
            </p14:xfrm>
          </p:contentPart>
        </mc:Choice>
        <mc:Fallback xmlns="">
          <p:pic>
            <p:nvPicPr>
              <p:cNvPr id="211" name="墨迹 210"/>
            </p:nvPicPr>
            <p:blipFill>
              <a:blip r:embed="rId419"/>
            </p:blipFill>
            <p:spPr>
              <a:xfrm>
                <a:off x="5480755" y="1249216"/>
                <a:ext cx="95956" cy="756615"/>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5492044" y="1189998"/>
              <a:ext cx="169333" cy="186113"/>
            </p14:xfrm>
          </p:contentPart>
        </mc:Choice>
        <mc:Fallback xmlns="">
          <p:pic>
            <p:nvPicPr>
              <p:cNvPr id="212" name="墨迹 211"/>
            </p:nvPicPr>
            <p:blipFill>
              <a:blip r:embed="rId421"/>
            </p:blipFill>
            <p:spPr>
              <a:xfrm>
                <a:off x="5492044" y="1189998"/>
                <a:ext cx="169333" cy="186113"/>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5802488" y="1051823"/>
              <a:ext cx="110067" cy="179063"/>
            </p14:xfrm>
          </p:contentPart>
        </mc:Choice>
        <mc:Fallback xmlns="">
          <p:pic>
            <p:nvPicPr>
              <p:cNvPr id="213" name="墨迹 212"/>
            </p:nvPicPr>
            <p:blipFill>
              <a:blip r:embed="rId423"/>
            </p:blipFill>
            <p:spPr>
              <a:xfrm>
                <a:off x="5802488" y="1051823"/>
                <a:ext cx="110067" cy="179063"/>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5954888" y="1080022"/>
              <a:ext cx="107244" cy="126895"/>
            </p14:xfrm>
          </p:contentPart>
        </mc:Choice>
        <mc:Fallback xmlns="">
          <p:pic>
            <p:nvPicPr>
              <p:cNvPr id="214" name="墨迹 213"/>
            </p:nvPicPr>
            <p:blipFill>
              <a:blip r:embed="rId425"/>
            </p:blipFill>
            <p:spPr>
              <a:xfrm>
                <a:off x="5954888" y="1080022"/>
                <a:ext cx="107244" cy="126895"/>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6070600" y="949777"/>
              <a:ext cx="87488" cy="127425"/>
            </p14:xfrm>
          </p:contentPart>
        </mc:Choice>
        <mc:Fallback xmlns="">
          <p:pic>
            <p:nvPicPr>
              <p:cNvPr id="215" name="墨迹 214"/>
            </p:nvPicPr>
            <p:blipFill>
              <a:blip r:embed="rId427"/>
            </p:blipFill>
            <p:spPr>
              <a:xfrm>
                <a:off x="6070600" y="949777"/>
                <a:ext cx="87488" cy="127425"/>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6152444" y="975685"/>
              <a:ext cx="115711" cy="16920"/>
            </p14:xfrm>
          </p:contentPart>
        </mc:Choice>
        <mc:Fallback xmlns="">
          <p:pic>
            <p:nvPicPr>
              <p:cNvPr id="216" name="墨迹 215"/>
            </p:nvPicPr>
            <p:blipFill>
              <a:blip r:embed="rId429"/>
            </p:blipFill>
            <p:spPr>
              <a:xfrm>
                <a:off x="6152444" y="975685"/>
                <a:ext cx="115711" cy="16920"/>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6220177" y="900605"/>
              <a:ext cx="5645" cy="193516"/>
            </p14:xfrm>
          </p:contentPart>
        </mc:Choice>
        <mc:Fallback xmlns="">
          <p:pic>
            <p:nvPicPr>
              <p:cNvPr id="217" name="墨迹 216"/>
            </p:nvPicPr>
            <p:blipFill>
              <a:blip r:embed="rId431"/>
            </p:blipFill>
            <p:spPr>
              <a:xfrm>
                <a:off x="6220177" y="900605"/>
                <a:ext cx="5645" cy="193516"/>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6208888" y="1325353"/>
              <a:ext cx="237067" cy="691757"/>
            </p14:xfrm>
          </p:contentPart>
        </mc:Choice>
        <mc:Fallback xmlns="">
          <p:pic>
            <p:nvPicPr>
              <p:cNvPr id="218" name="墨迹 217"/>
            </p:nvPicPr>
            <p:blipFill>
              <a:blip r:embed="rId433"/>
            </p:blipFill>
            <p:spPr>
              <a:xfrm>
                <a:off x="6208888" y="1325353"/>
                <a:ext cx="237067" cy="691757"/>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6409972" y="1265254"/>
              <a:ext cx="126294" cy="170075"/>
            </p14:xfrm>
          </p:contentPart>
        </mc:Choice>
        <mc:Fallback xmlns="">
          <p:pic>
            <p:nvPicPr>
              <p:cNvPr id="219" name="墨迹 218"/>
            </p:nvPicPr>
            <p:blipFill>
              <a:blip r:embed="rId435"/>
            </p:blipFill>
            <p:spPr>
              <a:xfrm>
                <a:off x="6409972" y="1265254"/>
                <a:ext cx="126294" cy="170075"/>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6654800" y="1124435"/>
              <a:ext cx="112888" cy="212903"/>
            </p14:xfrm>
          </p:contentPart>
        </mc:Choice>
        <mc:Fallback xmlns="">
          <p:pic>
            <p:nvPicPr>
              <p:cNvPr id="220" name="墨迹 219"/>
            </p:nvPicPr>
            <p:blipFill>
              <a:blip r:embed="rId437"/>
            </p:blipFill>
            <p:spPr>
              <a:xfrm>
                <a:off x="6654800" y="1124435"/>
                <a:ext cx="112888" cy="212903"/>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6781271" y="1118972"/>
              <a:ext cx="103011" cy="179768"/>
            </p14:xfrm>
          </p:contentPart>
        </mc:Choice>
        <mc:Fallback xmlns="">
          <p:pic>
            <p:nvPicPr>
              <p:cNvPr id="221" name="墨迹 220"/>
            </p:nvPicPr>
            <p:blipFill>
              <a:blip r:embed="rId439"/>
            </p:blipFill>
            <p:spPr>
              <a:xfrm>
                <a:off x="6781271" y="1118972"/>
                <a:ext cx="103011" cy="179768"/>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6863644" y="1178718"/>
              <a:ext cx="88371" cy="267891"/>
            </p14:xfrm>
          </p:contentPart>
        </mc:Choice>
        <mc:Fallback xmlns="">
          <p:pic>
            <p:nvPicPr>
              <p:cNvPr id="222" name="墨迹 221"/>
            </p:nvPicPr>
            <p:blipFill>
              <a:blip r:embed="rId441"/>
            </p:blipFill>
            <p:spPr>
              <a:xfrm>
                <a:off x="6863644" y="1178718"/>
                <a:ext cx="88371" cy="267891"/>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6965244" y="1088481"/>
              <a:ext cx="99483" cy="8460"/>
            </p14:xfrm>
          </p:contentPart>
        </mc:Choice>
        <mc:Fallback xmlns="">
          <p:pic>
            <p:nvPicPr>
              <p:cNvPr id="223" name="墨迹 222"/>
            </p:nvPicPr>
            <p:blipFill>
              <a:blip r:embed="rId443"/>
            </p:blipFill>
            <p:spPr>
              <a:xfrm>
                <a:off x="6965244" y="1088481"/>
                <a:ext cx="99483" cy="8460"/>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7992533" y="1739879"/>
              <a:ext cx="5644" cy="19739"/>
            </p14:xfrm>
          </p:contentPart>
        </mc:Choice>
        <mc:Fallback xmlns="">
          <p:pic>
            <p:nvPicPr>
              <p:cNvPr id="224" name="墨迹 223"/>
            </p:nvPicPr>
            <p:blipFill>
              <a:blip r:embed="rId445"/>
            </p:blipFill>
            <p:spPr>
              <a:xfrm>
                <a:off x="7992533" y="1739879"/>
                <a:ext cx="5644" cy="19739"/>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3093155" y="3090611"/>
              <a:ext cx="16933" cy="107157"/>
            </p14:xfrm>
          </p:contentPart>
        </mc:Choice>
        <mc:Fallback xmlns="">
          <p:pic>
            <p:nvPicPr>
              <p:cNvPr id="225" name="墨迹 224"/>
            </p:nvPicPr>
            <p:blipFill>
              <a:blip r:embed="rId447"/>
            </p:blipFill>
            <p:spPr>
              <a:xfrm>
                <a:off x="3093155" y="3090611"/>
                <a:ext cx="16933" cy="107157"/>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3070577" y="3082152"/>
              <a:ext cx="132645" cy="138175"/>
            </p14:xfrm>
          </p:contentPart>
        </mc:Choice>
        <mc:Fallback xmlns="">
          <p:pic>
            <p:nvPicPr>
              <p:cNvPr id="226" name="墨迹 225"/>
            </p:nvPicPr>
            <p:blipFill>
              <a:blip r:embed="rId449"/>
            </p:blipFill>
            <p:spPr>
              <a:xfrm>
                <a:off x="3070577" y="3082152"/>
                <a:ext cx="132645" cy="138175"/>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3073400" y="3274962"/>
              <a:ext cx="2822" cy="142758"/>
            </p14:xfrm>
          </p:contentPart>
        </mc:Choice>
        <mc:Fallback xmlns="">
          <p:pic>
            <p:nvPicPr>
              <p:cNvPr id="227" name="墨迹 226"/>
            </p:nvPicPr>
            <p:blipFill>
              <a:blip r:embed="rId451"/>
            </p:blipFill>
            <p:spPr>
              <a:xfrm>
                <a:off x="3073400" y="3274962"/>
                <a:ext cx="2822" cy="142758"/>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3064933" y="3254166"/>
              <a:ext cx="138289" cy="155799"/>
            </p14:xfrm>
          </p:contentPart>
        </mc:Choice>
        <mc:Fallback xmlns="">
          <p:pic>
            <p:nvPicPr>
              <p:cNvPr id="228" name="墨迹 227"/>
            </p:nvPicPr>
            <p:blipFill>
              <a:blip r:embed="rId453"/>
            </p:blipFill>
            <p:spPr>
              <a:xfrm>
                <a:off x="3064933" y="3254166"/>
                <a:ext cx="138289" cy="155799"/>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3200400" y="3239185"/>
              <a:ext cx="31044" cy="34720"/>
            </p14:xfrm>
          </p:contentPart>
        </mc:Choice>
        <mc:Fallback xmlns="">
          <p:pic>
            <p:nvPicPr>
              <p:cNvPr id="229" name="墨迹 228"/>
            </p:nvPicPr>
            <p:blipFill>
              <a:blip r:embed="rId455"/>
            </p:blipFill>
            <p:spPr>
              <a:xfrm>
                <a:off x="3200400" y="3239185"/>
                <a:ext cx="31044" cy="34720"/>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3279422" y="3201292"/>
              <a:ext cx="101600" cy="169018"/>
            </p14:xfrm>
          </p:contentPart>
        </mc:Choice>
        <mc:Fallback xmlns="">
          <p:pic>
            <p:nvPicPr>
              <p:cNvPr id="230" name="墨迹 229"/>
            </p:nvPicPr>
            <p:blipFill>
              <a:blip r:embed="rId457"/>
            </p:blipFill>
            <p:spPr>
              <a:xfrm>
                <a:off x="3279422" y="3201292"/>
                <a:ext cx="101600" cy="169018"/>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3392311" y="3293644"/>
              <a:ext cx="45155" cy="180474"/>
            </p14:xfrm>
          </p:contentPart>
        </mc:Choice>
        <mc:Fallback xmlns="">
          <p:pic>
            <p:nvPicPr>
              <p:cNvPr id="231" name="墨迹 230"/>
            </p:nvPicPr>
            <p:blipFill>
              <a:blip r:embed="rId459"/>
            </p:blipFill>
            <p:spPr>
              <a:xfrm>
                <a:off x="3392311" y="3293644"/>
                <a:ext cx="45155" cy="180474"/>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3544711" y="3258043"/>
              <a:ext cx="39511" cy="151217"/>
            </p14:xfrm>
          </p:contentPart>
        </mc:Choice>
        <mc:Fallback xmlns="">
          <p:pic>
            <p:nvPicPr>
              <p:cNvPr id="232" name="墨迹 231"/>
            </p:nvPicPr>
            <p:blipFill>
              <a:blip r:embed="rId461"/>
            </p:blipFill>
            <p:spPr>
              <a:xfrm>
                <a:off x="3544711" y="3258043"/>
                <a:ext cx="39511" cy="151217"/>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3589866" y="3248526"/>
              <a:ext cx="95956" cy="117731"/>
            </p14:xfrm>
          </p:contentPart>
        </mc:Choice>
        <mc:Fallback xmlns="">
          <p:pic>
            <p:nvPicPr>
              <p:cNvPr id="233" name="墨迹 232"/>
            </p:nvPicPr>
            <p:blipFill>
              <a:blip r:embed="rId463"/>
            </p:blipFill>
            <p:spPr>
              <a:xfrm>
                <a:off x="3589866" y="3248526"/>
                <a:ext cx="95956" cy="117731"/>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4" name="墨迹 233"/>
              <p14:cNvContentPartPr/>
              <p14:nvPr/>
            </p14:nvContentPartPr>
            <p14:xfrm>
              <a:off x="3722511" y="3304924"/>
              <a:ext cx="8466" cy="81777"/>
            </p14:xfrm>
          </p:contentPart>
        </mc:Choice>
        <mc:Fallback xmlns="">
          <p:pic>
            <p:nvPicPr>
              <p:cNvPr id="234" name="墨迹 233"/>
            </p:nvPicPr>
            <p:blipFill>
              <a:blip r:embed="rId465"/>
            </p:blipFill>
            <p:spPr>
              <a:xfrm>
                <a:off x="3722511" y="3304924"/>
                <a:ext cx="8466" cy="81777"/>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5" name="墨迹 234"/>
              <p14:cNvContentPartPr/>
              <p14:nvPr/>
            </p14:nvContentPartPr>
            <p14:xfrm>
              <a:off x="3730977" y="3208342"/>
              <a:ext cx="16934" cy="62743"/>
            </p14:xfrm>
          </p:contentPart>
        </mc:Choice>
        <mc:Fallback xmlns="">
          <p:pic>
            <p:nvPicPr>
              <p:cNvPr id="235" name="墨迹 234"/>
            </p:nvPicPr>
            <p:blipFill>
              <a:blip r:embed="rId467"/>
            </p:blipFill>
            <p:spPr>
              <a:xfrm>
                <a:off x="3730977" y="3208342"/>
                <a:ext cx="16934" cy="62743"/>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6" name="墨迹 235"/>
              <p14:cNvContentPartPr/>
              <p14:nvPr/>
            </p14:nvContentPartPr>
            <p14:xfrm>
              <a:off x="3787422" y="3205522"/>
              <a:ext cx="129822" cy="160030"/>
            </p14:xfrm>
          </p:contentPart>
        </mc:Choice>
        <mc:Fallback xmlns="">
          <p:pic>
            <p:nvPicPr>
              <p:cNvPr id="236" name="墨迹 235"/>
            </p:nvPicPr>
            <p:blipFill>
              <a:blip r:embed="rId469"/>
            </p:blipFill>
            <p:spPr>
              <a:xfrm>
                <a:off x="3787422" y="3205522"/>
                <a:ext cx="129822" cy="160030"/>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7" name="墨迹 236"/>
              <p14:cNvContentPartPr/>
              <p14:nvPr/>
            </p14:nvContentPartPr>
            <p14:xfrm>
              <a:off x="3939822" y="3295054"/>
              <a:ext cx="101600" cy="83187"/>
            </p14:xfrm>
          </p:contentPart>
        </mc:Choice>
        <mc:Fallback xmlns="">
          <p:pic>
            <p:nvPicPr>
              <p:cNvPr id="237" name="墨迹 236"/>
            </p:nvPicPr>
            <p:blipFill>
              <a:blip r:embed="rId471"/>
            </p:blipFill>
            <p:spPr>
              <a:xfrm>
                <a:off x="3939822" y="3295054"/>
                <a:ext cx="101600" cy="83187"/>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8" name="墨迹 237"/>
              <p14:cNvContentPartPr/>
              <p14:nvPr/>
            </p14:nvContentPartPr>
            <p14:xfrm>
              <a:off x="4244622" y="2762798"/>
              <a:ext cx="16933" cy="193868"/>
            </p14:xfrm>
          </p:contentPart>
        </mc:Choice>
        <mc:Fallback xmlns="">
          <p:pic>
            <p:nvPicPr>
              <p:cNvPr id="238" name="墨迹 237"/>
            </p:nvPicPr>
            <p:blipFill>
              <a:blip r:embed="rId473"/>
            </p:blipFill>
            <p:spPr>
              <a:xfrm>
                <a:off x="4244622" y="2762798"/>
                <a:ext cx="16933" cy="193868"/>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39" name="墨迹 238"/>
              <p14:cNvContentPartPr/>
              <p14:nvPr/>
            </p14:nvContentPartPr>
            <p14:xfrm>
              <a:off x="4255911" y="2729664"/>
              <a:ext cx="124177" cy="222067"/>
            </p14:xfrm>
          </p:contentPart>
        </mc:Choice>
        <mc:Fallback xmlns="">
          <p:pic>
            <p:nvPicPr>
              <p:cNvPr id="239" name="墨迹 238"/>
            </p:nvPicPr>
            <p:blipFill>
              <a:blip r:embed="rId475"/>
            </p:blipFill>
            <p:spPr>
              <a:xfrm>
                <a:off x="4255911" y="2729664"/>
                <a:ext cx="124177" cy="222067"/>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0" name="墨迹 239"/>
              <p14:cNvContentPartPr/>
              <p14:nvPr/>
            </p14:nvContentPartPr>
            <p14:xfrm>
              <a:off x="4366683" y="2735304"/>
              <a:ext cx="50094" cy="76137"/>
            </p14:xfrm>
          </p:contentPart>
        </mc:Choice>
        <mc:Fallback xmlns="">
          <p:pic>
            <p:nvPicPr>
              <p:cNvPr id="240" name="墨迹 239"/>
            </p:nvPicPr>
            <p:blipFill>
              <a:blip r:embed="rId477"/>
            </p:blipFill>
            <p:spPr>
              <a:xfrm>
                <a:off x="4366683" y="2735304"/>
                <a:ext cx="50094" cy="76137"/>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1" name="墨迹 240"/>
              <p14:cNvContentPartPr/>
              <p14:nvPr/>
            </p14:nvContentPartPr>
            <p14:xfrm>
              <a:off x="4464755" y="2757863"/>
              <a:ext cx="45156" cy="173424"/>
            </p14:xfrm>
          </p:contentPart>
        </mc:Choice>
        <mc:Fallback xmlns="">
          <p:pic>
            <p:nvPicPr>
              <p:cNvPr id="241" name="墨迹 240"/>
            </p:nvPicPr>
            <p:blipFill>
              <a:blip r:embed="rId479"/>
            </p:blipFill>
            <p:spPr>
              <a:xfrm>
                <a:off x="4464755" y="2757863"/>
                <a:ext cx="45156" cy="173424"/>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2" name="墨迹 241"/>
              <p14:cNvContentPartPr/>
              <p14:nvPr/>
            </p14:nvContentPartPr>
            <p14:xfrm>
              <a:off x="4521200" y="2776721"/>
              <a:ext cx="141111" cy="150336"/>
            </p14:xfrm>
          </p:contentPart>
        </mc:Choice>
        <mc:Fallback xmlns="">
          <p:pic>
            <p:nvPicPr>
              <p:cNvPr id="242" name="墨迹 241"/>
            </p:nvPicPr>
            <p:blipFill>
              <a:blip r:embed="rId481"/>
            </p:blipFill>
            <p:spPr>
              <a:xfrm>
                <a:off x="4521200" y="2776721"/>
                <a:ext cx="141111" cy="150336"/>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3" name="墨迹 242"/>
              <p14:cNvContentPartPr/>
              <p14:nvPr/>
            </p14:nvContentPartPr>
            <p14:xfrm>
              <a:off x="4662311" y="2684545"/>
              <a:ext cx="73377" cy="245332"/>
            </p14:xfrm>
          </p:contentPart>
        </mc:Choice>
        <mc:Fallback xmlns="">
          <p:pic>
            <p:nvPicPr>
              <p:cNvPr id="243" name="墨迹 242"/>
            </p:nvPicPr>
            <p:blipFill>
              <a:blip r:embed="rId483"/>
            </p:blipFill>
            <p:spPr>
              <a:xfrm>
                <a:off x="4662311" y="2684545"/>
                <a:ext cx="73377" cy="245332"/>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4" name="墨迹 243"/>
              <p14:cNvContentPartPr/>
              <p14:nvPr/>
            </p14:nvContentPartPr>
            <p14:xfrm>
              <a:off x="4676422" y="2793640"/>
              <a:ext cx="115711" cy="263133"/>
            </p14:xfrm>
          </p:contentPart>
        </mc:Choice>
        <mc:Fallback xmlns="">
          <p:pic>
            <p:nvPicPr>
              <p:cNvPr id="244" name="墨迹 243"/>
            </p:nvPicPr>
            <p:blipFill>
              <a:blip r:embed="rId485"/>
            </p:blipFill>
            <p:spPr>
              <a:xfrm>
                <a:off x="4676422" y="2793640"/>
                <a:ext cx="115711" cy="263133"/>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5" name="墨迹 244"/>
              <p14:cNvContentPartPr/>
              <p14:nvPr/>
            </p14:nvContentPartPr>
            <p14:xfrm>
              <a:off x="3392311" y="2081087"/>
              <a:ext cx="946855" cy="637297"/>
            </p14:xfrm>
          </p:contentPart>
        </mc:Choice>
        <mc:Fallback xmlns="">
          <p:pic>
            <p:nvPicPr>
              <p:cNvPr id="245" name="墨迹 244"/>
            </p:nvPicPr>
            <p:blipFill>
              <a:blip r:embed="rId487"/>
            </p:blipFill>
            <p:spPr>
              <a:xfrm>
                <a:off x="3392311" y="2081087"/>
                <a:ext cx="946855" cy="637297"/>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6" name="墨迹 245"/>
              <p14:cNvContentPartPr/>
              <p14:nvPr/>
            </p14:nvContentPartPr>
            <p14:xfrm>
              <a:off x="3340100" y="2363077"/>
              <a:ext cx="179211" cy="16919"/>
            </p14:xfrm>
          </p:contentPart>
        </mc:Choice>
        <mc:Fallback xmlns="">
          <p:pic>
            <p:nvPicPr>
              <p:cNvPr id="246" name="墨迹 245"/>
            </p:nvPicPr>
            <p:blipFill>
              <a:blip r:embed="rId489"/>
            </p:blipFill>
            <p:spPr>
              <a:xfrm>
                <a:off x="3340100" y="2363077"/>
                <a:ext cx="179211" cy="16919"/>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7" name="墨迹 246"/>
              <p14:cNvContentPartPr/>
              <p14:nvPr/>
            </p14:nvContentPartPr>
            <p14:xfrm>
              <a:off x="3403600" y="2312319"/>
              <a:ext cx="161748" cy="267890"/>
            </p14:xfrm>
          </p:contentPart>
        </mc:Choice>
        <mc:Fallback xmlns="">
          <p:pic>
            <p:nvPicPr>
              <p:cNvPr id="247" name="墨迹 246"/>
            </p:nvPicPr>
            <p:blipFill>
              <a:blip r:embed="rId491"/>
            </p:blipFill>
            <p:spPr>
              <a:xfrm>
                <a:off x="3403600" y="2312319"/>
                <a:ext cx="161748" cy="267890"/>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8" name="墨迹 247"/>
              <p14:cNvContentPartPr/>
              <p14:nvPr/>
            </p14:nvContentPartPr>
            <p14:xfrm>
              <a:off x="7617177" y="1130780"/>
              <a:ext cx="28223" cy="25379"/>
            </p14:xfrm>
          </p:contentPart>
        </mc:Choice>
        <mc:Fallback xmlns="">
          <p:pic>
            <p:nvPicPr>
              <p:cNvPr id="248" name="墨迹 247"/>
            </p:nvPicPr>
            <p:blipFill>
              <a:blip r:embed="rId493"/>
            </p:blipFill>
            <p:spPr>
              <a:xfrm>
                <a:off x="7617177" y="1130780"/>
                <a:ext cx="28223" cy="25379"/>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49" name="墨迹 248"/>
              <p14:cNvContentPartPr/>
              <p14:nvPr/>
            </p14:nvContentPartPr>
            <p14:xfrm>
              <a:off x="1467555" y="1440617"/>
              <a:ext cx="14111" cy="268948"/>
            </p14:xfrm>
          </p:contentPart>
        </mc:Choice>
        <mc:Fallback xmlns="">
          <p:pic>
            <p:nvPicPr>
              <p:cNvPr id="249" name="墨迹 248"/>
            </p:nvPicPr>
            <p:blipFill>
              <a:blip r:embed="rId495"/>
            </p:blipFill>
            <p:spPr>
              <a:xfrm>
                <a:off x="1467555" y="1440617"/>
                <a:ext cx="14111" cy="268948"/>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0" name="墨迹 249"/>
              <p14:cNvContentPartPr/>
              <p14:nvPr/>
            </p14:nvContentPartPr>
            <p14:xfrm>
              <a:off x="1478844" y="1370472"/>
              <a:ext cx="979840" cy="318648"/>
            </p14:xfrm>
          </p:contentPart>
        </mc:Choice>
        <mc:Fallback xmlns="">
          <p:pic>
            <p:nvPicPr>
              <p:cNvPr id="250" name="墨迹 249"/>
            </p:nvPicPr>
            <p:blipFill>
              <a:blip r:embed="rId497"/>
            </p:blipFill>
            <p:spPr>
              <a:xfrm>
                <a:off x="1478844" y="1370472"/>
                <a:ext cx="979840" cy="318648"/>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1" name="墨迹 250"/>
              <p14:cNvContentPartPr/>
              <p14:nvPr/>
            </p14:nvContentPartPr>
            <p14:xfrm>
              <a:off x="1478138" y="1714500"/>
              <a:ext cx="960262" cy="16919"/>
            </p14:xfrm>
          </p:contentPart>
        </mc:Choice>
        <mc:Fallback xmlns="">
          <p:pic>
            <p:nvPicPr>
              <p:cNvPr id="251" name="墨迹 250"/>
            </p:nvPicPr>
            <p:blipFill>
              <a:blip r:embed="rId499"/>
            </p:blipFill>
            <p:spPr>
              <a:xfrm>
                <a:off x="1478138" y="1714500"/>
                <a:ext cx="960262" cy="16919"/>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2" name="墨迹 251"/>
              <p14:cNvContentPartPr/>
              <p14:nvPr/>
            </p14:nvContentPartPr>
            <p14:xfrm>
              <a:off x="3937705" y="1049003"/>
              <a:ext cx="141111" cy="11279"/>
            </p14:xfrm>
          </p:contentPart>
        </mc:Choice>
        <mc:Fallback xmlns="">
          <p:pic>
            <p:nvPicPr>
              <p:cNvPr id="252" name="墨迹 251"/>
            </p:nvPicPr>
            <p:blipFill>
              <a:blip r:embed="rId501"/>
            </p:blipFill>
            <p:spPr>
              <a:xfrm>
                <a:off x="3937705" y="1049003"/>
                <a:ext cx="141111" cy="11279"/>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3" name="墨迹 252"/>
              <p14:cNvContentPartPr/>
              <p14:nvPr/>
            </p14:nvContentPartPr>
            <p14:xfrm>
              <a:off x="4013200" y="984850"/>
              <a:ext cx="5644" cy="126191"/>
            </p14:xfrm>
          </p:contentPart>
        </mc:Choice>
        <mc:Fallback xmlns="">
          <p:pic>
            <p:nvPicPr>
              <p:cNvPr id="253" name="墨迹 252"/>
            </p:nvPicPr>
            <p:blipFill>
              <a:blip r:embed="rId503"/>
            </p:blipFill>
            <p:spPr>
              <a:xfrm>
                <a:off x="4013200" y="984850"/>
                <a:ext cx="5644" cy="126191"/>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4" name="墨迹 253"/>
              <p14:cNvContentPartPr/>
              <p14:nvPr/>
            </p14:nvContentPartPr>
            <p14:xfrm>
              <a:off x="4078111" y="936207"/>
              <a:ext cx="81844" cy="197393"/>
            </p14:xfrm>
          </p:contentPart>
        </mc:Choice>
        <mc:Fallback xmlns="">
          <p:pic>
            <p:nvPicPr>
              <p:cNvPr id="254" name="墨迹 253"/>
            </p:nvPicPr>
            <p:blipFill>
              <a:blip r:embed="rId505"/>
            </p:blipFill>
            <p:spPr>
              <a:xfrm>
                <a:off x="4078111" y="936207"/>
                <a:ext cx="81844" cy="197393"/>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5" name="墨迹 254"/>
              <p14:cNvContentPartPr/>
              <p14:nvPr/>
            </p14:nvContentPartPr>
            <p14:xfrm>
              <a:off x="4126088" y="947486"/>
              <a:ext cx="101600" cy="22560"/>
            </p14:xfrm>
          </p:contentPart>
        </mc:Choice>
        <mc:Fallback xmlns="">
          <p:pic>
            <p:nvPicPr>
              <p:cNvPr id="255" name="墨迹 254"/>
            </p:nvPicPr>
            <p:blipFill>
              <a:blip r:embed="rId507"/>
            </p:blipFill>
            <p:spPr>
              <a:xfrm>
                <a:off x="4126088" y="947486"/>
                <a:ext cx="101600" cy="22560"/>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6" name="墨迹 255"/>
              <p14:cNvContentPartPr/>
              <p14:nvPr/>
            </p14:nvContentPartPr>
            <p14:xfrm>
              <a:off x="4083755" y="1542486"/>
              <a:ext cx="129822" cy="47938"/>
            </p14:xfrm>
          </p:contentPart>
        </mc:Choice>
        <mc:Fallback xmlns="">
          <p:pic>
            <p:nvPicPr>
              <p:cNvPr id="256" name="墨迹 255"/>
            </p:nvPicPr>
            <p:blipFill>
              <a:blip r:embed="rId509"/>
            </p:blipFill>
            <p:spPr>
              <a:xfrm>
                <a:off x="4083755" y="1542486"/>
                <a:ext cx="129822" cy="47938"/>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7" name="墨迹 256"/>
              <p14:cNvContentPartPr/>
              <p14:nvPr/>
            </p14:nvContentPartPr>
            <p14:xfrm>
              <a:off x="4148666" y="1497367"/>
              <a:ext cx="11289" cy="118436"/>
            </p14:xfrm>
          </p:contentPart>
        </mc:Choice>
        <mc:Fallback xmlns="">
          <p:pic>
            <p:nvPicPr>
              <p:cNvPr id="257" name="墨迹 256"/>
            </p:nvPicPr>
            <p:blipFill>
              <a:blip r:embed="rId511"/>
            </p:blipFill>
            <p:spPr>
              <a:xfrm>
                <a:off x="4148666" y="1497367"/>
                <a:ext cx="11289" cy="118436"/>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8" name="墨迹 257"/>
              <p14:cNvContentPartPr/>
              <p14:nvPr/>
            </p14:nvContentPartPr>
            <p14:xfrm>
              <a:off x="4205111" y="1449429"/>
              <a:ext cx="93133" cy="105217"/>
            </p14:xfrm>
          </p:contentPart>
        </mc:Choice>
        <mc:Fallback xmlns="">
          <p:pic>
            <p:nvPicPr>
              <p:cNvPr id="258" name="墨迹 257"/>
            </p:nvPicPr>
            <p:blipFill>
              <a:blip r:embed="rId513"/>
            </p:blipFill>
            <p:spPr>
              <a:xfrm>
                <a:off x="4205111" y="1449429"/>
                <a:ext cx="93133" cy="105217"/>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59" name="墨迹 258"/>
              <p14:cNvContentPartPr/>
              <p14:nvPr/>
            </p14:nvContentPartPr>
            <p14:xfrm>
              <a:off x="4247444" y="1438149"/>
              <a:ext cx="47978" cy="197393"/>
            </p14:xfrm>
          </p:contentPart>
        </mc:Choice>
        <mc:Fallback xmlns="">
          <p:pic>
            <p:nvPicPr>
              <p:cNvPr id="259" name="墨迹 258"/>
            </p:nvPicPr>
            <p:blipFill>
              <a:blip r:embed="rId515"/>
            </p:blipFill>
            <p:spPr>
              <a:xfrm>
                <a:off x="4247444" y="1438149"/>
                <a:ext cx="47978" cy="197393"/>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0" name="墨迹 259"/>
              <p14:cNvContentPartPr/>
              <p14:nvPr/>
            </p14:nvContentPartPr>
            <p14:xfrm>
              <a:off x="7840133" y="1793457"/>
              <a:ext cx="11289" cy="22559"/>
            </p14:xfrm>
          </p:contentPart>
        </mc:Choice>
        <mc:Fallback xmlns="">
          <p:pic>
            <p:nvPicPr>
              <p:cNvPr id="260" name="墨迹 259"/>
            </p:nvPicPr>
            <p:blipFill>
              <a:blip r:embed="rId517"/>
            </p:blipFill>
            <p:spPr>
              <a:xfrm>
                <a:off x="7840133" y="1793457"/>
                <a:ext cx="11289" cy="22559"/>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1" name="墨迹 260"/>
              <p14:cNvContentPartPr/>
              <p14:nvPr/>
            </p14:nvContentPartPr>
            <p14:xfrm>
              <a:off x="2969683" y="4855870"/>
              <a:ext cx="109361" cy="11279"/>
            </p14:xfrm>
          </p:contentPart>
        </mc:Choice>
        <mc:Fallback xmlns="">
          <p:pic>
            <p:nvPicPr>
              <p:cNvPr id="261" name="墨迹 260"/>
            </p:nvPicPr>
            <p:blipFill>
              <a:blip r:embed="rId519"/>
            </p:blipFill>
            <p:spPr>
              <a:xfrm>
                <a:off x="2969683" y="4855870"/>
                <a:ext cx="109361" cy="11279"/>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2" name="墨迹 261"/>
              <p14:cNvContentPartPr/>
              <p14:nvPr/>
            </p14:nvContentPartPr>
            <p14:xfrm>
              <a:off x="3036711" y="4807931"/>
              <a:ext cx="11289" cy="107156"/>
            </p14:xfrm>
          </p:contentPart>
        </mc:Choice>
        <mc:Fallback xmlns="">
          <p:pic>
            <p:nvPicPr>
              <p:cNvPr id="262" name="墨迹 261"/>
            </p:nvPicPr>
            <p:blipFill>
              <a:blip r:embed="rId521"/>
            </p:blipFill>
            <p:spPr>
              <a:xfrm>
                <a:off x="3036711" y="4807931"/>
                <a:ext cx="11289" cy="107156"/>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3" name="墨迹 262"/>
              <p14:cNvContentPartPr/>
              <p14:nvPr/>
            </p14:nvContentPartPr>
            <p14:xfrm>
              <a:off x="3090333" y="4765633"/>
              <a:ext cx="100894" cy="169194"/>
            </p14:xfrm>
          </p:contentPart>
        </mc:Choice>
        <mc:Fallback xmlns="">
          <p:pic>
            <p:nvPicPr>
              <p:cNvPr id="263" name="墨迹 262"/>
            </p:nvPicPr>
            <p:blipFill>
              <a:blip r:embed="rId523"/>
            </p:blipFill>
            <p:spPr>
              <a:xfrm>
                <a:off x="3090333" y="4765633"/>
                <a:ext cx="100894" cy="169194"/>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64" name="墨迹 263"/>
              <p14:cNvContentPartPr/>
              <p14:nvPr/>
            </p14:nvContentPartPr>
            <p14:xfrm>
              <a:off x="3143955" y="4771273"/>
              <a:ext cx="107245" cy="39478"/>
            </p14:xfrm>
          </p:contentPart>
        </mc:Choice>
        <mc:Fallback xmlns="">
          <p:pic>
            <p:nvPicPr>
              <p:cNvPr id="264" name="墨迹 263"/>
            </p:nvPicPr>
            <p:blipFill>
              <a:blip r:embed="rId525"/>
            </p:blipFill>
            <p:spPr>
              <a:xfrm>
                <a:off x="3143955" y="4771273"/>
                <a:ext cx="107245" cy="39478"/>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65" name="墨迹 264"/>
              <p14:cNvContentPartPr/>
              <p14:nvPr/>
            </p14:nvContentPartPr>
            <p14:xfrm>
              <a:off x="5892800" y="4830490"/>
              <a:ext cx="155222" cy="19740"/>
            </p14:xfrm>
          </p:contentPart>
        </mc:Choice>
        <mc:Fallback xmlns="">
          <p:pic>
            <p:nvPicPr>
              <p:cNvPr id="265" name="墨迹 264"/>
            </p:nvPicPr>
            <p:blipFill>
              <a:blip r:embed="rId527"/>
            </p:blipFill>
            <p:spPr>
              <a:xfrm>
                <a:off x="5892800" y="4830490"/>
                <a:ext cx="155222" cy="19740"/>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266" name="墨迹 265"/>
              <p14:cNvContentPartPr/>
              <p14:nvPr/>
            </p14:nvContentPartPr>
            <p14:xfrm>
              <a:off x="5971822" y="4784491"/>
              <a:ext cx="19755" cy="133416"/>
            </p14:xfrm>
          </p:contentPart>
        </mc:Choice>
        <mc:Fallback xmlns="">
          <p:pic>
            <p:nvPicPr>
              <p:cNvPr id="266" name="墨迹 265"/>
            </p:nvPicPr>
            <p:blipFill>
              <a:blip r:embed="rId529"/>
            </p:blipFill>
            <p:spPr>
              <a:xfrm>
                <a:off x="5971822" y="4784491"/>
                <a:ext cx="19755" cy="133416"/>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267" name="墨迹 266"/>
              <p14:cNvContentPartPr/>
              <p14:nvPr/>
            </p14:nvContentPartPr>
            <p14:xfrm>
              <a:off x="6080477" y="4710645"/>
              <a:ext cx="88900" cy="139585"/>
            </p14:xfrm>
          </p:contentPart>
        </mc:Choice>
        <mc:Fallback xmlns="">
          <p:pic>
            <p:nvPicPr>
              <p:cNvPr id="267" name="墨迹 266"/>
            </p:nvPicPr>
            <p:blipFill>
              <a:blip r:embed="rId531"/>
            </p:blipFill>
            <p:spPr>
              <a:xfrm>
                <a:off x="6080477" y="4710645"/>
                <a:ext cx="88900" cy="139585"/>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268" name="墨迹 267"/>
              <p14:cNvContentPartPr/>
              <p14:nvPr/>
            </p14:nvContentPartPr>
            <p14:xfrm>
              <a:off x="6098822" y="4743073"/>
              <a:ext cx="76200" cy="219953"/>
            </p14:xfrm>
          </p:contentPart>
        </mc:Choice>
        <mc:Fallback xmlns="">
          <p:pic>
            <p:nvPicPr>
              <p:cNvPr id="268" name="墨迹 267"/>
            </p:nvPicPr>
            <p:blipFill>
              <a:blip r:embed="rId533"/>
            </p:blipFill>
            <p:spPr>
              <a:xfrm>
                <a:off x="6098822" y="4743073"/>
                <a:ext cx="76200" cy="219953"/>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269" name="墨迹 268"/>
              <p14:cNvContentPartPr/>
              <p14:nvPr/>
            </p14:nvContentPartPr>
            <p14:xfrm>
              <a:off x="3426177" y="4491221"/>
              <a:ext cx="19756" cy="342089"/>
            </p14:xfrm>
          </p:contentPart>
        </mc:Choice>
        <mc:Fallback xmlns="">
          <p:pic>
            <p:nvPicPr>
              <p:cNvPr id="269" name="墨迹 268"/>
            </p:nvPicPr>
            <p:blipFill>
              <a:blip r:embed="rId535"/>
            </p:blipFill>
            <p:spPr>
              <a:xfrm>
                <a:off x="3426177" y="4491221"/>
                <a:ext cx="19756" cy="342089"/>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270" name="墨迹 269"/>
              <p14:cNvContentPartPr/>
              <p14:nvPr/>
            </p14:nvContentPartPr>
            <p14:xfrm>
              <a:off x="3364088" y="4743073"/>
              <a:ext cx="174978" cy="142229"/>
            </p14:xfrm>
          </p:contentPart>
        </mc:Choice>
        <mc:Fallback xmlns="">
          <p:pic>
            <p:nvPicPr>
              <p:cNvPr id="270" name="墨迹 269"/>
            </p:nvPicPr>
            <p:blipFill>
              <a:blip r:embed="rId537"/>
            </p:blipFill>
            <p:spPr>
              <a:xfrm>
                <a:off x="3364088" y="4743073"/>
                <a:ext cx="174978" cy="142229"/>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271" name="墨迹 270"/>
              <p14:cNvContentPartPr/>
              <p14:nvPr/>
            </p14:nvContentPartPr>
            <p14:xfrm>
              <a:off x="3595511" y="4520125"/>
              <a:ext cx="16933" cy="225768"/>
            </p14:xfrm>
          </p:contentPart>
        </mc:Choice>
        <mc:Fallback xmlns="">
          <p:pic>
            <p:nvPicPr>
              <p:cNvPr id="271" name="墨迹 270"/>
            </p:nvPicPr>
            <p:blipFill>
              <a:blip r:embed="rId539"/>
            </p:blipFill>
            <p:spPr>
              <a:xfrm>
                <a:off x="3595511" y="4520125"/>
                <a:ext cx="16933" cy="225768"/>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272" name="墨迹 271"/>
              <p14:cNvContentPartPr/>
              <p14:nvPr/>
            </p14:nvContentPartPr>
            <p14:xfrm>
              <a:off x="3939822" y="4754353"/>
              <a:ext cx="16933" cy="228412"/>
            </p14:xfrm>
          </p:contentPart>
        </mc:Choice>
        <mc:Fallback xmlns="">
          <p:pic>
            <p:nvPicPr>
              <p:cNvPr id="272" name="墨迹 271"/>
            </p:nvPicPr>
            <p:blipFill>
              <a:blip r:embed="rId541"/>
            </p:blipFill>
            <p:spPr>
              <a:xfrm>
                <a:off x="3939822" y="4754353"/>
                <a:ext cx="16933" cy="228412"/>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273" name="墨迹 272"/>
              <p14:cNvContentPartPr/>
              <p14:nvPr/>
            </p14:nvContentPartPr>
            <p14:xfrm>
              <a:off x="3866444" y="4733733"/>
              <a:ext cx="73378" cy="113677"/>
            </p14:xfrm>
          </p:contentPart>
        </mc:Choice>
        <mc:Fallback xmlns="">
          <p:pic>
            <p:nvPicPr>
              <p:cNvPr id="273" name="墨迹 272"/>
            </p:nvPicPr>
            <p:blipFill>
              <a:blip r:embed="rId543"/>
            </p:blipFill>
            <p:spPr>
              <a:xfrm>
                <a:off x="3866444" y="4733733"/>
                <a:ext cx="73378" cy="113677"/>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274" name="墨迹 273"/>
              <p14:cNvContentPartPr/>
              <p14:nvPr/>
            </p14:nvContentPartPr>
            <p14:xfrm>
              <a:off x="3951111" y="4754353"/>
              <a:ext cx="81844" cy="87417"/>
            </p14:xfrm>
          </p:contentPart>
        </mc:Choice>
        <mc:Fallback xmlns="">
          <p:pic>
            <p:nvPicPr>
              <p:cNvPr id="274" name="墨迹 273"/>
            </p:nvPicPr>
            <p:blipFill>
              <a:blip r:embed="rId545"/>
            </p:blipFill>
            <p:spPr>
              <a:xfrm>
                <a:off x="3951111" y="4754353"/>
                <a:ext cx="81844" cy="87417"/>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275" name="墨迹 274"/>
              <p14:cNvContentPartPr/>
              <p14:nvPr/>
            </p14:nvContentPartPr>
            <p14:xfrm>
              <a:off x="4080933" y="4771273"/>
              <a:ext cx="177800" cy="178358"/>
            </p14:xfrm>
          </p:contentPart>
        </mc:Choice>
        <mc:Fallback xmlns="">
          <p:pic>
            <p:nvPicPr>
              <p:cNvPr id="275" name="墨迹 274"/>
            </p:nvPicPr>
            <p:blipFill>
              <a:blip r:embed="rId547"/>
            </p:blipFill>
            <p:spPr>
              <a:xfrm>
                <a:off x="4080933" y="4771273"/>
                <a:ext cx="177800" cy="178358"/>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276" name="墨迹 275"/>
              <p14:cNvContentPartPr/>
              <p14:nvPr/>
            </p14:nvContentPartPr>
            <p14:xfrm>
              <a:off x="3708400" y="4478003"/>
              <a:ext cx="107244" cy="194573"/>
            </p14:xfrm>
          </p:contentPart>
        </mc:Choice>
        <mc:Fallback xmlns="">
          <p:pic>
            <p:nvPicPr>
              <p:cNvPr id="276" name="墨迹 275"/>
            </p:nvPicPr>
            <p:blipFill>
              <a:blip r:embed="rId549"/>
            </p:blipFill>
            <p:spPr>
              <a:xfrm>
                <a:off x="3708400" y="4478003"/>
                <a:ext cx="107244" cy="194573"/>
              </a:xfrm>
              <a:prstGeom prst="rect"/>
            </p:spPr>
          </p:pic>
        </mc:Fallback>
      </mc:AlternateContent>
      <mc:AlternateContent xmlns:mc="http://schemas.openxmlformats.org/markup-compatibility/2006" xmlns:p14="http://schemas.microsoft.com/office/powerpoint/2010/main">
        <mc:Choice Requires="p14">
          <p:contentPart r:id="rId550" p14:bwMode="auto">
            <p14:nvContentPartPr>
              <p14:cNvPr id="277" name="墨迹 276"/>
              <p14:cNvContentPartPr/>
              <p14:nvPr/>
            </p14:nvContentPartPr>
            <p14:xfrm>
              <a:off x="3711222" y="4514662"/>
              <a:ext cx="104422" cy="107156"/>
            </p14:xfrm>
          </p:contentPart>
        </mc:Choice>
        <mc:Fallback xmlns="">
          <p:pic>
            <p:nvPicPr>
              <p:cNvPr id="277" name="墨迹 276"/>
            </p:nvPicPr>
            <p:blipFill>
              <a:blip r:embed="rId551"/>
            </p:blipFill>
            <p:spPr>
              <a:xfrm>
                <a:off x="3711222" y="4514662"/>
                <a:ext cx="104422" cy="107156"/>
              </a:xfrm>
              <a:prstGeom prst="rect"/>
            </p:spPr>
          </p:pic>
        </mc:Fallback>
      </mc:AlternateContent>
      <mc:AlternateContent xmlns:mc="http://schemas.openxmlformats.org/markup-compatibility/2006" xmlns:p14="http://schemas.microsoft.com/office/powerpoint/2010/main">
        <mc:Choice Requires="p14">
          <p:contentPart r:id="rId552" p14:bwMode="auto">
            <p14:nvContentPartPr>
              <p14:cNvPr id="278" name="墨迹 277"/>
              <p14:cNvContentPartPr/>
              <p14:nvPr/>
            </p14:nvContentPartPr>
            <p14:xfrm>
              <a:off x="3883377" y="4395345"/>
              <a:ext cx="211667" cy="142581"/>
            </p14:xfrm>
          </p:contentPart>
        </mc:Choice>
        <mc:Fallback xmlns="">
          <p:pic>
            <p:nvPicPr>
              <p:cNvPr id="278" name="墨迹 277"/>
            </p:nvPicPr>
            <p:blipFill>
              <a:blip r:embed="rId553"/>
            </p:blipFill>
            <p:spPr>
              <a:xfrm>
                <a:off x="3883377" y="4395345"/>
                <a:ext cx="211667" cy="142581"/>
              </a:xfrm>
              <a:prstGeom prst="rect"/>
            </p:spPr>
          </p:pic>
        </mc:Fallback>
      </mc:AlternateContent>
      <mc:AlternateContent xmlns:mc="http://schemas.openxmlformats.org/markup-compatibility/2006" xmlns:p14="http://schemas.microsoft.com/office/powerpoint/2010/main">
        <mc:Choice Requires="p14">
          <p:contentPart r:id="rId554" p14:bwMode="auto">
            <p14:nvContentPartPr>
              <p14:cNvPr id="279" name="墨迹 278"/>
              <p14:cNvContentPartPr/>
              <p14:nvPr/>
            </p14:nvContentPartPr>
            <p14:xfrm>
              <a:off x="2667705" y="4998980"/>
              <a:ext cx="323850" cy="243745"/>
            </p14:xfrm>
          </p:contentPart>
        </mc:Choice>
        <mc:Fallback xmlns="">
          <p:pic>
            <p:nvPicPr>
              <p:cNvPr id="279" name="墨迹 278"/>
            </p:nvPicPr>
            <p:blipFill>
              <a:blip r:embed="rId555"/>
            </p:blipFill>
            <p:spPr>
              <a:xfrm>
                <a:off x="2667705" y="4998980"/>
                <a:ext cx="323850" cy="243745"/>
              </a:xfrm>
              <a:prstGeom prst="rect"/>
            </p:spPr>
          </p:pic>
        </mc:Fallback>
      </mc:AlternateContent>
      <mc:AlternateContent xmlns:mc="http://schemas.openxmlformats.org/markup-compatibility/2006" xmlns:p14="http://schemas.microsoft.com/office/powerpoint/2010/main">
        <mc:Choice Requires="p14">
          <p:contentPart r:id="rId556" p14:bwMode="auto">
            <p14:nvContentPartPr>
              <p14:cNvPr id="280" name="墨迹 279"/>
              <p14:cNvContentPartPr/>
              <p14:nvPr/>
            </p14:nvContentPartPr>
            <p14:xfrm>
              <a:off x="5676194" y="4991225"/>
              <a:ext cx="323850" cy="270710"/>
            </p14:xfrm>
          </p:contentPart>
        </mc:Choice>
        <mc:Fallback xmlns="">
          <p:pic>
            <p:nvPicPr>
              <p:cNvPr id="280" name="墨迹 279"/>
            </p:nvPicPr>
            <p:blipFill>
              <a:blip r:embed="rId557"/>
            </p:blipFill>
            <p:spPr>
              <a:xfrm>
                <a:off x="5676194" y="4991225"/>
                <a:ext cx="323850" cy="270710"/>
              </a:xfrm>
              <a:prstGeom prst="rect"/>
            </p:spPr>
          </p:pic>
        </mc:Fallback>
      </mc:AlternateContent>
      <mc:AlternateContent xmlns:mc="http://schemas.openxmlformats.org/markup-compatibility/2006" xmlns:p14="http://schemas.microsoft.com/office/powerpoint/2010/main">
        <mc:Choice Requires="p14">
          <p:contentPart r:id="rId558" p14:bwMode="auto">
            <p14:nvContentPartPr>
              <p14:cNvPr id="281" name="墨迹 280"/>
              <p14:cNvContentPartPr/>
              <p14:nvPr/>
            </p14:nvContentPartPr>
            <p14:xfrm>
              <a:off x="6784622" y="2497727"/>
              <a:ext cx="28222" cy="23264"/>
            </p14:xfrm>
          </p:contentPart>
        </mc:Choice>
        <mc:Fallback xmlns="">
          <p:pic>
            <p:nvPicPr>
              <p:cNvPr id="281" name="墨迹 280"/>
            </p:nvPicPr>
            <p:blipFill>
              <a:blip r:embed="rId559"/>
            </p:blipFill>
            <p:spPr>
              <a:xfrm>
                <a:off x="6784622" y="2497727"/>
                <a:ext cx="28222" cy="23264"/>
              </a:xfrm>
              <a:prstGeom prst="rect"/>
            </p:spPr>
          </p:pic>
        </mc:Fallback>
      </mc:AlternateContent>
      <mc:AlternateContent xmlns:mc="http://schemas.openxmlformats.org/markup-compatibility/2006" xmlns:p14="http://schemas.microsoft.com/office/powerpoint/2010/main">
        <mc:Choice Requires="p14">
          <p:contentPart r:id="rId560" p14:bwMode="auto">
            <p14:nvContentPartPr>
              <p14:cNvPr id="282" name="墨迹 281"/>
              <p14:cNvContentPartPr/>
              <p14:nvPr/>
            </p14:nvContentPartPr>
            <p14:xfrm>
              <a:off x="4735688" y="1776537"/>
              <a:ext cx="649112" cy="485023"/>
            </p14:xfrm>
          </p:contentPart>
        </mc:Choice>
        <mc:Fallback xmlns="">
          <p:pic>
            <p:nvPicPr>
              <p:cNvPr id="282" name="墨迹 281"/>
            </p:nvPicPr>
            <p:blipFill>
              <a:blip r:embed="rId561"/>
            </p:blipFill>
            <p:spPr>
              <a:xfrm>
                <a:off x="4735688" y="1776537"/>
                <a:ext cx="649112" cy="485023"/>
              </a:xfrm>
              <a:prstGeom prst="rect"/>
            </p:spPr>
          </p:pic>
        </mc:Fallback>
      </mc:AlternateContent>
      <mc:AlternateContent xmlns:mc="http://schemas.openxmlformats.org/markup-compatibility/2006" xmlns:p14="http://schemas.microsoft.com/office/powerpoint/2010/main">
        <mc:Choice Requires="p14">
          <p:contentPart r:id="rId562" p14:bwMode="auto">
            <p14:nvContentPartPr>
              <p14:cNvPr id="283" name="墨迹 282"/>
              <p14:cNvContentPartPr/>
              <p14:nvPr/>
            </p14:nvContentPartPr>
            <p14:xfrm>
              <a:off x="5590116" y="3925302"/>
              <a:ext cx="114300" cy="25379"/>
            </p14:xfrm>
          </p:contentPart>
        </mc:Choice>
        <mc:Fallback xmlns="">
          <p:pic>
            <p:nvPicPr>
              <p:cNvPr id="283" name="墨迹 282"/>
            </p:nvPicPr>
            <p:blipFill>
              <a:blip r:embed="rId563"/>
            </p:blipFill>
            <p:spPr>
              <a:xfrm>
                <a:off x="5590116" y="3925302"/>
                <a:ext cx="114300" cy="25379"/>
              </a:xfrm>
              <a:prstGeom prst="rect"/>
            </p:spPr>
          </p:pic>
        </mc:Fallback>
      </mc:AlternateContent>
      <mc:AlternateContent xmlns:mc="http://schemas.openxmlformats.org/markup-compatibility/2006" xmlns:p14="http://schemas.microsoft.com/office/powerpoint/2010/main">
        <mc:Choice Requires="p14">
          <p:contentPart r:id="rId564" p14:bwMode="auto">
            <p14:nvContentPartPr>
              <p14:cNvPr id="284" name="墨迹 283"/>
              <p14:cNvContentPartPr/>
              <p14:nvPr/>
            </p14:nvContentPartPr>
            <p14:xfrm>
              <a:off x="5565422" y="3976060"/>
              <a:ext cx="39511" cy="298910"/>
            </p14:xfrm>
          </p:contentPart>
        </mc:Choice>
        <mc:Fallback xmlns="">
          <p:pic>
            <p:nvPicPr>
              <p:cNvPr id="284" name="墨迹 283"/>
            </p:nvPicPr>
            <p:blipFill>
              <a:blip r:embed="rId565"/>
            </p:blipFill>
            <p:spPr>
              <a:xfrm>
                <a:off x="5565422" y="3976060"/>
                <a:ext cx="39511" cy="298910"/>
              </a:xfrm>
              <a:prstGeom prst="rect"/>
            </p:spPr>
          </p:pic>
        </mc:Fallback>
      </mc:AlternateContent>
      <mc:AlternateContent xmlns:mc="http://schemas.openxmlformats.org/markup-compatibility/2006" xmlns:p14="http://schemas.microsoft.com/office/powerpoint/2010/main">
        <mc:Choice Requires="p14">
          <p:contentPart r:id="rId566" p14:bwMode="auto">
            <p14:nvContentPartPr>
              <p14:cNvPr id="285" name="墨迹 284"/>
              <p14:cNvContentPartPr/>
              <p14:nvPr/>
            </p14:nvContentPartPr>
            <p14:xfrm>
              <a:off x="5537200" y="4090795"/>
              <a:ext cx="186266" cy="158796"/>
            </p14:xfrm>
          </p:contentPart>
        </mc:Choice>
        <mc:Fallback xmlns="">
          <p:pic>
            <p:nvPicPr>
              <p:cNvPr id="285" name="墨迹 284"/>
            </p:nvPicPr>
            <p:blipFill>
              <a:blip r:embed="rId567"/>
            </p:blipFill>
            <p:spPr>
              <a:xfrm>
                <a:off x="5537200" y="4090795"/>
                <a:ext cx="186266" cy="158796"/>
              </a:xfrm>
              <a:prstGeom prst="rect"/>
            </p:spPr>
          </p:pic>
        </mc:Fallback>
      </mc:AlternateContent>
      <mc:AlternateContent xmlns:mc="http://schemas.openxmlformats.org/markup-compatibility/2006" xmlns:p14="http://schemas.microsoft.com/office/powerpoint/2010/main">
        <mc:Choice Requires="p14">
          <p:contentPart r:id="rId568" p14:bwMode="auto">
            <p14:nvContentPartPr>
              <p14:cNvPr id="286" name="墨迹 285"/>
              <p14:cNvContentPartPr/>
              <p14:nvPr/>
            </p14:nvContentPartPr>
            <p14:xfrm>
              <a:off x="5766505" y="3922482"/>
              <a:ext cx="154517" cy="36659"/>
            </p14:xfrm>
          </p:contentPart>
        </mc:Choice>
        <mc:Fallback xmlns="">
          <p:pic>
            <p:nvPicPr>
              <p:cNvPr id="286" name="墨迹 285"/>
            </p:nvPicPr>
            <p:blipFill>
              <a:blip r:embed="rId569"/>
            </p:blipFill>
            <p:spPr>
              <a:xfrm>
                <a:off x="5766505" y="3922482"/>
                <a:ext cx="154517" cy="36659"/>
              </a:xfrm>
              <a:prstGeom prst="rect"/>
            </p:spPr>
          </p:pic>
        </mc:Fallback>
      </mc:AlternateContent>
      <mc:AlternateContent xmlns:mc="http://schemas.openxmlformats.org/markup-compatibility/2006" xmlns:p14="http://schemas.microsoft.com/office/powerpoint/2010/main">
        <mc:Choice Requires="p14">
          <p:contentPart r:id="rId570" p14:bwMode="auto">
            <p14:nvContentPartPr>
              <p14:cNvPr id="287" name="墨迹 286"/>
              <p14:cNvContentPartPr/>
              <p14:nvPr/>
            </p14:nvContentPartPr>
            <p14:xfrm>
              <a:off x="5791200" y="3880184"/>
              <a:ext cx="39511" cy="143815"/>
            </p14:xfrm>
          </p:contentPart>
        </mc:Choice>
        <mc:Fallback xmlns="">
          <p:pic>
            <p:nvPicPr>
              <p:cNvPr id="287" name="墨迹 286"/>
            </p:nvPicPr>
            <p:blipFill>
              <a:blip r:embed="rId571"/>
            </p:blipFill>
            <p:spPr>
              <a:xfrm>
                <a:off x="5791200" y="3880184"/>
                <a:ext cx="39511" cy="143815"/>
              </a:xfrm>
              <a:prstGeom prst="rect"/>
            </p:spPr>
          </p:pic>
        </mc:Fallback>
      </mc:AlternateContent>
      <mc:AlternateContent xmlns:mc="http://schemas.openxmlformats.org/markup-compatibility/2006" xmlns:p14="http://schemas.microsoft.com/office/powerpoint/2010/main">
        <mc:Choice Requires="p14">
          <p:contentPart r:id="rId572" p14:bwMode="auto">
            <p14:nvContentPartPr>
              <p14:cNvPr id="288" name="墨迹 287"/>
              <p14:cNvContentPartPr/>
              <p14:nvPr/>
            </p14:nvContentPartPr>
            <p14:xfrm>
              <a:off x="5875866" y="3846345"/>
              <a:ext cx="5644" cy="149455"/>
            </p14:xfrm>
          </p:contentPart>
        </mc:Choice>
        <mc:Fallback xmlns="">
          <p:pic>
            <p:nvPicPr>
              <p:cNvPr id="288" name="墨迹 287"/>
            </p:nvPicPr>
            <p:blipFill>
              <a:blip r:embed="rId573"/>
            </p:blipFill>
            <p:spPr>
              <a:xfrm>
                <a:off x="5875866" y="3846345"/>
                <a:ext cx="5644" cy="149455"/>
              </a:xfrm>
              <a:prstGeom prst="rect"/>
            </p:spPr>
          </p:pic>
        </mc:Fallback>
      </mc:AlternateContent>
      <mc:AlternateContent xmlns:mc="http://schemas.openxmlformats.org/markup-compatibility/2006" xmlns:p14="http://schemas.microsoft.com/office/powerpoint/2010/main">
        <mc:Choice Requires="p14">
          <p:contentPart r:id="rId574" p14:bwMode="auto">
            <p14:nvContentPartPr>
              <p14:cNvPr id="289" name="墨迹 288"/>
              <p14:cNvContentPartPr/>
              <p14:nvPr/>
            </p14:nvContentPartPr>
            <p14:xfrm>
              <a:off x="5750983" y="3947861"/>
              <a:ext cx="160867" cy="360948"/>
            </p14:xfrm>
          </p:contentPart>
        </mc:Choice>
        <mc:Fallback xmlns="">
          <p:pic>
            <p:nvPicPr>
              <p:cNvPr id="289" name="墨迹 288"/>
            </p:nvPicPr>
            <p:blipFill>
              <a:blip r:embed="rId575"/>
            </p:blipFill>
            <p:spPr>
              <a:xfrm>
                <a:off x="5750983" y="3947861"/>
                <a:ext cx="160867" cy="360948"/>
              </a:xfrm>
              <a:prstGeom prst="rect"/>
            </p:spPr>
          </p:pic>
        </mc:Fallback>
      </mc:AlternateContent>
      <mc:AlternateContent xmlns:mc="http://schemas.openxmlformats.org/markup-compatibility/2006" xmlns:p14="http://schemas.microsoft.com/office/powerpoint/2010/main">
        <mc:Choice Requires="p14">
          <p:contentPart r:id="rId576" p14:bwMode="auto">
            <p14:nvContentPartPr>
              <p14:cNvPr id="290" name="墨迹 289"/>
              <p14:cNvContentPartPr/>
              <p14:nvPr/>
            </p14:nvContentPartPr>
            <p14:xfrm>
              <a:off x="5994400" y="3925302"/>
              <a:ext cx="94015" cy="53578"/>
            </p14:xfrm>
          </p:contentPart>
        </mc:Choice>
        <mc:Fallback xmlns="">
          <p:pic>
            <p:nvPicPr>
              <p:cNvPr id="290" name="墨迹 289"/>
            </p:nvPicPr>
            <p:blipFill>
              <a:blip r:embed="rId577"/>
            </p:blipFill>
            <p:spPr>
              <a:xfrm>
                <a:off x="5994400" y="3925302"/>
                <a:ext cx="94015" cy="53578"/>
              </a:xfrm>
              <a:prstGeom prst="rect"/>
            </p:spPr>
          </p:pic>
        </mc:Fallback>
      </mc:AlternateContent>
      <mc:AlternateContent xmlns:mc="http://schemas.openxmlformats.org/markup-compatibility/2006" xmlns:p14="http://schemas.microsoft.com/office/powerpoint/2010/main">
        <mc:Choice Requires="p14">
          <p:contentPart r:id="rId578" p14:bwMode="auto">
            <p14:nvContentPartPr>
              <p14:cNvPr id="291" name="墨迹 290"/>
              <p14:cNvContentPartPr/>
              <p14:nvPr/>
            </p14:nvContentPartPr>
            <p14:xfrm>
              <a:off x="5994400" y="3981700"/>
              <a:ext cx="45155" cy="140995"/>
            </p14:xfrm>
          </p:contentPart>
        </mc:Choice>
        <mc:Fallback xmlns="">
          <p:pic>
            <p:nvPicPr>
              <p:cNvPr id="291" name="墨迹 290"/>
            </p:nvPicPr>
            <p:blipFill>
              <a:blip r:embed="rId579"/>
            </p:blipFill>
            <p:spPr>
              <a:xfrm>
                <a:off x="5994400" y="3981700"/>
                <a:ext cx="45155" cy="140995"/>
              </a:xfrm>
              <a:prstGeom prst="rect"/>
            </p:spPr>
          </p:pic>
        </mc:Fallback>
      </mc:AlternateContent>
      <mc:AlternateContent xmlns:mc="http://schemas.openxmlformats.org/markup-compatibility/2006" xmlns:p14="http://schemas.microsoft.com/office/powerpoint/2010/main">
        <mc:Choice Requires="p14">
          <p:contentPart r:id="rId580" p14:bwMode="auto">
            <p14:nvContentPartPr>
              <p14:cNvPr id="292" name="墨迹 291"/>
              <p14:cNvContentPartPr/>
              <p14:nvPr/>
            </p14:nvContentPartPr>
            <p14:xfrm>
              <a:off x="6062133" y="3959141"/>
              <a:ext cx="5644" cy="473744"/>
            </p14:xfrm>
          </p:contentPart>
        </mc:Choice>
        <mc:Fallback xmlns="">
          <p:pic>
            <p:nvPicPr>
              <p:cNvPr id="292" name="墨迹 291"/>
            </p:nvPicPr>
            <p:blipFill>
              <a:blip r:embed="rId581"/>
            </p:blipFill>
            <p:spPr>
              <a:xfrm>
                <a:off x="6062133" y="3959141"/>
                <a:ext cx="5644" cy="473744"/>
              </a:xfrm>
              <a:prstGeom prst="rect"/>
            </p:spPr>
          </p:pic>
        </mc:Fallback>
      </mc:AlternateContent>
      <mc:AlternateContent xmlns:mc="http://schemas.openxmlformats.org/markup-compatibility/2006" xmlns:p14="http://schemas.microsoft.com/office/powerpoint/2010/main">
        <mc:Choice Requires="p14">
          <p:contentPart r:id="rId582" p14:bwMode="auto">
            <p14:nvContentPartPr>
              <p14:cNvPr id="293" name="墨迹 292"/>
              <p14:cNvContentPartPr/>
              <p14:nvPr/>
            </p14:nvContentPartPr>
            <p14:xfrm>
              <a:off x="5953301" y="4043738"/>
              <a:ext cx="266876" cy="194573"/>
            </p14:xfrm>
          </p:contentPart>
        </mc:Choice>
        <mc:Fallback xmlns="">
          <p:pic>
            <p:nvPicPr>
              <p:cNvPr id="293" name="墨迹 292"/>
            </p:nvPicPr>
            <p:blipFill>
              <a:blip r:embed="rId583"/>
            </p:blipFill>
            <p:spPr>
              <a:xfrm>
                <a:off x="5953301" y="4043738"/>
                <a:ext cx="266876" cy="194573"/>
              </a:xfrm>
              <a:prstGeom prst="rect"/>
            </p:spPr>
          </p:pic>
        </mc:Fallback>
      </mc:AlternateContent>
      <mc:AlternateContent xmlns:mc="http://schemas.openxmlformats.org/markup-compatibility/2006" xmlns:p14="http://schemas.microsoft.com/office/powerpoint/2010/main">
        <mc:Choice Requires="p14">
          <p:contentPart r:id="rId584" p14:bwMode="auto">
            <p14:nvContentPartPr>
              <p14:cNvPr id="294" name="墨迹 293"/>
              <p14:cNvContentPartPr/>
              <p14:nvPr/>
            </p14:nvContentPartPr>
            <p14:xfrm>
              <a:off x="6096000" y="4128335"/>
              <a:ext cx="166511" cy="143815"/>
            </p14:xfrm>
          </p:contentPart>
        </mc:Choice>
        <mc:Fallback xmlns="">
          <p:pic>
            <p:nvPicPr>
              <p:cNvPr id="294" name="墨迹 293"/>
            </p:nvPicPr>
            <p:blipFill>
              <a:blip r:embed="rId585"/>
            </p:blipFill>
            <p:spPr>
              <a:xfrm>
                <a:off x="6096000" y="4128335"/>
                <a:ext cx="166511" cy="143815"/>
              </a:xfrm>
              <a:prstGeom prst="rect"/>
            </p:spPr>
          </p:pic>
        </mc:Fallback>
      </mc:AlternateContent>
      <mc:AlternateContent xmlns:mc="http://schemas.openxmlformats.org/markup-compatibility/2006" xmlns:p14="http://schemas.microsoft.com/office/powerpoint/2010/main">
        <mc:Choice Requires="p14">
          <p:contentPart r:id="rId586" p14:bwMode="auto">
            <p14:nvContentPartPr>
              <p14:cNvPr id="295" name="墨迹 294"/>
              <p14:cNvContentPartPr/>
              <p14:nvPr/>
            </p14:nvContentPartPr>
            <p14:xfrm>
              <a:off x="6440311" y="4212932"/>
              <a:ext cx="22578" cy="22559"/>
            </p14:xfrm>
          </p:contentPart>
        </mc:Choice>
        <mc:Fallback xmlns="">
          <p:pic>
            <p:nvPicPr>
              <p:cNvPr id="295" name="墨迹 294"/>
            </p:nvPicPr>
            <p:blipFill>
              <a:blip r:embed="rId587"/>
            </p:blipFill>
            <p:spPr>
              <a:xfrm>
                <a:off x="6440311" y="4212932"/>
                <a:ext cx="22578" cy="22559"/>
              </a:xfrm>
              <a:prstGeom prst="rect"/>
            </p:spPr>
          </p:pic>
        </mc:Fallback>
      </mc:AlternateContent>
      <mc:AlternateContent xmlns:mc="http://schemas.openxmlformats.org/markup-compatibility/2006" xmlns:p14="http://schemas.microsoft.com/office/powerpoint/2010/main">
        <mc:Choice Requires="p14">
          <p:contentPart r:id="rId588" p14:bwMode="auto">
            <p14:nvContentPartPr>
              <p14:cNvPr id="296" name="墨迹 295"/>
              <p14:cNvContentPartPr/>
              <p14:nvPr/>
            </p14:nvContentPartPr>
            <p14:xfrm>
              <a:off x="6766277" y="3902743"/>
              <a:ext cx="136878" cy="201094"/>
            </p14:xfrm>
          </p:contentPart>
        </mc:Choice>
        <mc:Fallback xmlns="">
          <p:pic>
            <p:nvPicPr>
              <p:cNvPr id="296" name="墨迹 295"/>
            </p:nvPicPr>
            <p:blipFill>
              <a:blip r:embed="rId589"/>
            </p:blipFill>
            <p:spPr>
              <a:xfrm>
                <a:off x="6766277" y="3902743"/>
                <a:ext cx="136878" cy="201094"/>
              </a:xfrm>
              <a:prstGeom prst="rect"/>
            </p:spPr>
          </p:pic>
        </mc:Fallback>
      </mc:AlternateContent>
      <mc:AlternateContent xmlns:mc="http://schemas.openxmlformats.org/markup-compatibility/2006" xmlns:p14="http://schemas.microsoft.com/office/powerpoint/2010/main">
        <mc:Choice Requires="p14">
          <p:contentPart r:id="rId590" p14:bwMode="auto">
            <p14:nvContentPartPr>
              <p14:cNvPr id="297" name="墨迹 296"/>
              <p14:cNvContentPartPr/>
              <p14:nvPr/>
            </p14:nvContentPartPr>
            <p14:xfrm>
              <a:off x="6710362" y="3972359"/>
              <a:ext cx="249238" cy="161616"/>
            </p14:xfrm>
          </p:contentPart>
        </mc:Choice>
        <mc:Fallback xmlns="">
          <p:pic>
            <p:nvPicPr>
              <p:cNvPr id="297" name="墨迹 296"/>
            </p:nvPicPr>
            <p:blipFill>
              <a:blip r:embed="rId591"/>
            </p:blipFill>
            <p:spPr>
              <a:xfrm>
                <a:off x="6710362" y="3972359"/>
                <a:ext cx="249238" cy="161616"/>
              </a:xfrm>
              <a:prstGeom prst="rect"/>
            </p:spPr>
          </p:pic>
        </mc:Fallback>
      </mc:AlternateContent>
      <mc:AlternateContent xmlns:mc="http://schemas.openxmlformats.org/markup-compatibility/2006" xmlns:p14="http://schemas.microsoft.com/office/powerpoint/2010/main">
        <mc:Choice Requires="p14">
          <p:contentPart r:id="rId592" p14:bwMode="auto">
            <p14:nvContentPartPr>
              <p14:cNvPr id="298" name="墨迹 297"/>
              <p14:cNvContentPartPr/>
              <p14:nvPr/>
            </p14:nvContentPartPr>
            <p14:xfrm>
              <a:off x="6832600" y="3947861"/>
              <a:ext cx="36688" cy="428625"/>
            </p14:xfrm>
          </p:contentPart>
        </mc:Choice>
        <mc:Fallback xmlns="">
          <p:pic>
            <p:nvPicPr>
              <p:cNvPr id="298" name="墨迹 297"/>
            </p:nvPicPr>
            <p:blipFill>
              <a:blip r:embed="rId593"/>
            </p:blipFill>
            <p:spPr>
              <a:xfrm>
                <a:off x="6832600" y="3947861"/>
                <a:ext cx="36688" cy="428625"/>
              </a:xfrm>
              <a:prstGeom prst="rect"/>
            </p:spPr>
          </p:pic>
        </mc:Fallback>
      </mc:AlternateContent>
      <mc:AlternateContent xmlns:mc="http://schemas.openxmlformats.org/markup-compatibility/2006" xmlns:p14="http://schemas.microsoft.com/office/powerpoint/2010/main">
        <mc:Choice Requires="p14">
          <p:contentPart r:id="rId594" p14:bwMode="auto">
            <p14:nvContentPartPr>
              <p14:cNvPr id="299" name="墨迹 298"/>
              <p14:cNvContentPartPr/>
              <p14:nvPr/>
            </p14:nvContentPartPr>
            <p14:xfrm>
              <a:off x="6970888" y="3917900"/>
              <a:ext cx="48860" cy="274235"/>
            </p14:xfrm>
          </p:contentPart>
        </mc:Choice>
        <mc:Fallback xmlns="">
          <p:pic>
            <p:nvPicPr>
              <p:cNvPr id="299" name="墨迹 298"/>
            </p:nvPicPr>
            <p:blipFill>
              <a:blip r:embed="rId595"/>
            </p:blipFill>
            <p:spPr>
              <a:xfrm>
                <a:off x="6970888" y="3917900"/>
                <a:ext cx="48860" cy="274235"/>
              </a:xfrm>
              <a:prstGeom prst="rect"/>
            </p:spPr>
          </p:pic>
        </mc:Fallback>
      </mc:AlternateContent>
      <mc:AlternateContent xmlns:mc="http://schemas.openxmlformats.org/markup-compatibility/2006" xmlns:p14="http://schemas.microsoft.com/office/powerpoint/2010/main">
        <mc:Choice Requires="p14">
          <p:contentPart r:id="rId596" p14:bwMode="auto">
            <p14:nvContentPartPr>
              <p14:cNvPr id="300" name="墨迹 299"/>
              <p14:cNvContentPartPr/>
              <p14:nvPr/>
            </p14:nvContentPartPr>
            <p14:xfrm>
              <a:off x="7029802" y="3873134"/>
              <a:ext cx="118887" cy="283400"/>
            </p14:xfrm>
          </p:contentPart>
        </mc:Choice>
        <mc:Fallback xmlns="">
          <p:pic>
            <p:nvPicPr>
              <p:cNvPr id="300" name="墨迹 299"/>
            </p:nvPicPr>
            <p:blipFill>
              <a:blip r:embed="rId597"/>
            </p:blipFill>
            <p:spPr>
              <a:xfrm>
                <a:off x="7029802" y="3873134"/>
                <a:ext cx="118887" cy="283400"/>
              </a:xfrm>
              <a:prstGeom prst="rect"/>
            </p:spPr>
          </p:pic>
        </mc:Fallback>
      </mc:AlternateContent>
      <mc:AlternateContent xmlns:mc="http://schemas.openxmlformats.org/markup-compatibility/2006" xmlns:p14="http://schemas.microsoft.com/office/powerpoint/2010/main">
        <mc:Choice Requires="p14">
          <p:contentPart r:id="rId598" p14:bwMode="auto">
            <p14:nvContentPartPr>
              <p14:cNvPr id="301" name="墨迹 300"/>
              <p14:cNvContentPartPr/>
              <p14:nvPr/>
            </p14:nvContentPartPr>
            <p14:xfrm>
              <a:off x="7035800" y="4077577"/>
              <a:ext cx="104422" cy="104336"/>
            </p14:xfrm>
          </p:contentPart>
        </mc:Choice>
        <mc:Fallback xmlns="">
          <p:pic>
            <p:nvPicPr>
              <p:cNvPr id="301" name="墨迹 300"/>
            </p:nvPicPr>
            <p:blipFill>
              <a:blip r:embed="rId599"/>
            </p:blipFill>
            <p:spPr>
              <a:xfrm>
                <a:off x="7035800" y="4077577"/>
                <a:ext cx="104422" cy="104336"/>
              </a:xfrm>
              <a:prstGeom prst="rect"/>
            </p:spPr>
          </p:pic>
        </mc:Fallback>
      </mc:AlternateContent>
      <mc:AlternateContent xmlns:mc="http://schemas.openxmlformats.org/markup-compatibility/2006" xmlns:p14="http://schemas.microsoft.com/office/powerpoint/2010/main">
        <mc:Choice Requires="p14">
          <p:contentPart r:id="rId600" p14:bwMode="auto">
            <p14:nvContentPartPr>
              <p14:cNvPr id="302" name="墨迹 301"/>
              <p14:cNvContentPartPr/>
              <p14:nvPr/>
            </p14:nvContentPartPr>
            <p14:xfrm>
              <a:off x="7049911" y="4179093"/>
              <a:ext cx="84666" cy="11280"/>
            </p14:xfrm>
          </p:contentPart>
        </mc:Choice>
        <mc:Fallback xmlns="">
          <p:pic>
            <p:nvPicPr>
              <p:cNvPr id="302" name="墨迹 301"/>
            </p:nvPicPr>
            <p:blipFill>
              <a:blip r:embed="rId601"/>
            </p:blipFill>
            <p:spPr>
              <a:xfrm>
                <a:off x="7049911" y="4179093"/>
                <a:ext cx="84666" cy="11280"/>
              </a:xfrm>
              <a:prstGeom prst="rect"/>
            </p:spPr>
          </p:pic>
        </mc:Fallback>
      </mc:AlternateContent>
      <mc:AlternateContent xmlns:mc="http://schemas.openxmlformats.org/markup-compatibility/2006" xmlns:p14="http://schemas.microsoft.com/office/powerpoint/2010/main">
        <mc:Choice Requires="p14">
          <p:contentPart r:id="rId602" p14:bwMode="auto">
            <p14:nvContentPartPr>
              <p14:cNvPr id="303" name="墨迹 302"/>
              <p14:cNvContentPartPr/>
              <p14:nvPr/>
            </p14:nvContentPartPr>
            <p14:xfrm>
              <a:off x="7161036" y="3923892"/>
              <a:ext cx="80786" cy="117731"/>
            </p14:xfrm>
          </p:contentPart>
        </mc:Choice>
        <mc:Fallback xmlns="">
          <p:pic>
            <p:nvPicPr>
              <p:cNvPr id="303" name="墨迹 302"/>
            </p:nvPicPr>
            <p:blipFill>
              <a:blip r:embed="rId603"/>
            </p:blipFill>
            <p:spPr>
              <a:xfrm>
                <a:off x="7161036" y="3923892"/>
                <a:ext cx="80786" cy="117731"/>
              </a:xfrm>
              <a:prstGeom prst="rect"/>
            </p:spPr>
          </p:pic>
        </mc:Fallback>
      </mc:AlternateContent>
      <mc:AlternateContent xmlns:mc="http://schemas.openxmlformats.org/markup-compatibility/2006" xmlns:p14="http://schemas.microsoft.com/office/powerpoint/2010/main">
        <mc:Choice Requires="p14">
          <p:contentPart r:id="rId604" p14:bwMode="auto">
            <p14:nvContentPartPr>
              <p14:cNvPr id="304" name="墨迹 303"/>
              <p14:cNvContentPartPr/>
              <p14:nvPr/>
            </p14:nvContentPartPr>
            <p14:xfrm>
              <a:off x="7083777" y="4043738"/>
              <a:ext cx="146756" cy="214313"/>
            </p14:xfrm>
          </p:contentPart>
        </mc:Choice>
        <mc:Fallback xmlns="">
          <p:pic>
            <p:nvPicPr>
              <p:cNvPr id="304" name="墨迹 303"/>
            </p:nvPicPr>
            <p:blipFill>
              <a:blip r:embed="rId605"/>
            </p:blipFill>
            <p:spPr>
              <a:xfrm>
                <a:off x="7083777" y="4043738"/>
                <a:ext cx="146756" cy="214313"/>
              </a:xfrm>
              <a:prstGeom prst="rect"/>
            </p:spPr>
          </p:pic>
        </mc:Fallback>
      </mc:AlternateContent>
      <mc:AlternateContent xmlns:mc="http://schemas.openxmlformats.org/markup-compatibility/2006" xmlns:p14="http://schemas.microsoft.com/office/powerpoint/2010/main">
        <mc:Choice Requires="p14">
          <p:contentPart r:id="rId606" p14:bwMode="auto">
            <p14:nvContentPartPr>
              <p14:cNvPr id="305" name="墨迹 304"/>
              <p14:cNvContentPartPr/>
              <p14:nvPr/>
            </p14:nvContentPartPr>
            <p14:xfrm>
              <a:off x="7366000" y="3857625"/>
              <a:ext cx="31044" cy="65386"/>
            </p14:xfrm>
          </p:contentPart>
        </mc:Choice>
        <mc:Fallback xmlns="">
          <p:pic>
            <p:nvPicPr>
              <p:cNvPr id="305" name="墨迹 304"/>
            </p:nvPicPr>
            <p:blipFill>
              <a:blip r:embed="rId607"/>
            </p:blipFill>
            <p:spPr>
              <a:xfrm>
                <a:off x="7366000" y="3857625"/>
                <a:ext cx="31044" cy="65386"/>
              </a:xfrm>
              <a:prstGeom prst="rect"/>
            </p:spPr>
          </p:pic>
        </mc:Fallback>
      </mc:AlternateContent>
      <mc:AlternateContent xmlns:mc="http://schemas.openxmlformats.org/markup-compatibility/2006" xmlns:p14="http://schemas.microsoft.com/office/powerpoint/2010/main">
        <mc:Choice Requires="p14">
          <p:contentPart r:id="rId608" p14:bwMode="auto">
            <p14:nvContentPartPr>
              <p14:cNvPr id="306" name="墨迹 305"/>
              <p14:cNvContentPartPr/>
              <p14:nvPr/>
            </p14:nvContentPartPr>
            <p14:xfrm>
              <a:off x="7320138" y="3849870"/>
              <a:ext cx="147462" cy="329223"/>
            </p14:xfrm>
          </p:contentPart>
        </mc:Choice>
        <mc:Fallback xmlns="">
          <p:pic>
            <p:nvPicPr>
              <p:cNvPr id="306" name="墨迹 305"/>
            </p:nvPicPr>
            <p:blipFill>
              <a:blip r:embed="rId609"/>
            </p:blipFill>
            <p:spPr>
              <a:xfrm>
                <a:off x="7320138" y="3849870"/>
                <a:ext cx="147462" cy="329223"/>
              </a:xfrm>
              <a:prstGeom prst="rect"/>
            </p:spPr>
          </p:pic>
        </mc:Fallback>
      </mc:AlternateContent>
      <mc:AlternateContent xmlns:mc="http://schemas.openxmlformats.org/markup-compatibility/2006" xmlns:p14="http://schemas.microsoft.com/office/powerpoint/2010/main">
        <mc:Choice Requires="p14">
          <p:contentPart r:id="rId610" p14:bwMode="auto">
            <p14:nvContentPartPr>
              <p14:cNvPr id="307" name="墨迹 306"/>
              <p14:cNvContentPartPr/>
              <p14:nvPr/>
            </p14:nvContentPartPr>
            <p14:xfrm>
              <a:off x="7196666" y="4145254"/>
              <a:ext cx="321734" cy="101517"/>
            </p14:xfrm>
          </p:contentPart>
        </mc:Choice>
        <mc:Fallback xmlns="">
          <p:pic>
            <p:nvPicPr>
              <p:cNvPr id="307" name="墨迹 306"/>
            </p:nvPicPr>
            <p:blipFill>
              <a:blip r:embed="rId611"/>
            </p:blipFill>
            <p:spPr>
              <a:xfrm>
                <a:off x="7196666" y="4145254"/>
                <a:ext cx="321734" cy="101517"/>
              </a:xfrm>
              <a:prstGeom prst="rect"/>
            </p:spPr>
          </p:pic>
        </mc:Fallback>
      </mc:AlternateContent>
      <mc:AlternateContent xmlns:mc="http://schemas.openxmlformats.org/markup-compatibility/2006" xmlns:p14="http://schemas.microsoft.com/office/powerpoint/2010/main">
        <mc:Choice Requires="p14">
          <p:contentPart r:id="rId612" p14:bwMode="auto">
            <p14:nvContentPartPr>
              <p14:cNvPr id="308" name="墨迹 307"/>
              <p14:cNvContentPartPr/>
              <p14:nvPr/>
            </p14:nvContentPartPr>
            <p14:xfrm>
              <a:off x="7526866" y="3865555"/>
              <a:ext cx="115711" cy="285339"/>
            </p14:xfrm>
          </p:contentPart>
        </mc:Choice>
        <mc:Fallback xmlns="">
          <p:pic>
            <p:nvPicPr>
              <p:cNvPr id="308" name="墨迹 307"/>
            </p:nvPicPr>
            <p:blipFill>
              <a:blip r:embed="rId613"/>
            </p:blipFill>
            <p:spPr>
              <a:xfrm>
                <a:off x="7526866" y="3865555"/>
                <a:ext cx="115711" cy="285339"/>
              </a:xfrm>
              <a:prstGeom prst="rect"/>
            </p:spPr>
          </p:pic>
        </mc:Fallback>
      </mc:AlternateContent>
      <mc:AlternateContent xmlns:mc="http://schemas.openxmlformats.org/markup-compatibility/2006" xmlns:p14="http://schemas.microsoft.com/office/powerpoint/2010/main">
        <mc:Choice Requires="p14">
          <p:contentPart r:id="rId614" p14:bwMode="auto">
            <p14:nvContentPartPr>
              <p14:cNvPr id="309" name="墨迹 308"/>
              <p14:cNvContentPartPr/>
              <p14:nvPr/>
            </p14:nvContentPartPr>
            <p14:xfrm>
              <a:off x="7597422" y="3940459"/>
              <a:ext cx="163688" cy="257669"/>
            </p14:xfrm>
          </p:contentPart>
        </mc:Choice>
        <mc:Fallback xmlns="">
          <p:pic>
            <p:nvPicPr>
              <p:cNvPr id="309" name="墨迹 308"/>
            </p:nvPicPr>
            <p:blipFill>
              <a:blip r:embed="rId615"/>
            </p:blipFill>
            <p:spPr>
              <a:xfrm>
                <a:off x="7597422" y="3940459"/>
                <a:ext cx="163688" cy="257669"/>
              </a:xfrm>
              <a:prstGeom prst="rect"/>
            </p:spPr>
          </p:pic>
        </mc:Fallback>
      </mc:AlternateContent>
      <mc:AlternateContent xmlns:mc="http://schemas.openxmlformats.org/markup-compatibility/2006" xmlns:p14="http://schemas.microsoft.com/office/powerpoint/2010/main">
        <mc:Choice Requires="p14">
          <p:contentPart r:id="rId616" p14:bwMode="auto">
            <p14:nvContentPartPr>
              <p14:cNvPr id="310" name="墨迹 309"/>
              <p14:cNvContentPartPr/>
              <p14:nvPr/>
            </p14:nvContentPartPr>
            <p14:xfrm>
              <a:off x="7588250" y="4012014"/>
              <a:ext cx="96661" cy="127601"/>
            </p14:xfrm>
          </p:contentPart>
        </mc:Choice>
        <mc:Fallback xmlns="">
          <p:pic>
            <p:nvPicPr>
              <p:cNvPr id="310" name="墨迹 309"/>
            </p:nvPicPr>
            <p:blipFill>
              <a:blip r:embed="rId617"/>
            </p:blipFill>
            <p:spPr>
              <a:xfrm>
                <a:off x="7588250" y="4012014"/>
                <a:ext cx="96661" cy="127601"/>
              </a:xfrm>
              <a:prstGeom prst="rect"/>
            </p:spPr>
          </p:pic>
        </mc:Fallback>
      </mc:AlternateContent>
      <mc:AlternateContent xmlns:mc="http://schemas.openxmlformats.org/markup-compatibility/2006" xmlns:p14="http://schemas.microsoft.com/office/powerpoint/2010/main">
        <mc:Choice Requires="p14">
          <p:contentPart r:id="rId618" p14:bwMode="auto">
            <p14:nvContentPartPr>
              <p14:cNvPr id="311" name="墨迹 310"/>
              <p14:cNvContentPartPr/>
              <p14:nvPr/>
            </p14:nvContentPartPr>
            <p14:xfrm>
              <a:off x="7840133" y="3846345"/>
              <a:ext cx="94015" cy="115616"/>
            </p14:xfrm>
          </p:contentPart>
        </mc:Choice>
        <mc:Fallback xmlns="">
          <p:pic>
            <p:nvPicPr>
              <p:cNvPr id="311" name="墨迹 310"/>
            </p:nvPicPr>
            <p:blipFill>
              <a:blip r:embed="rId619"/>
            </p:blipFill>
            <p:spPr>
              <a:xfrm>
                <a:off x="7840133" y="3846345"/>
                <a:ext cx="94015" cy="115616"/>
              </a:xfrm>
              <a:prstGeom prst="rect"/>
            </p:spPr>
          </p:pic>
        </mc:Fallback>
      </mc:AlternateContent>
      <mc:AlternateContent xmlns:mc="http://schemas.openxmlformats.org/markup-compatibility/2006" xmlns:p14="http://schemas.microsoft.com/office/powerpoint/2010/main">
        <mc:Choice Requires="p14">
          <p:contentPart r:id="rId620" p14:bwMode="auto">
            <p14:nvContentPartPr>
              <p14:cNvPr id="312" name="墨迹 311"/>
              <p14:cNvContentPartPr/>
              <p14:nvPr/>
            </p14:nvContentPartPr>
            <p14:xfrm>
              <a:off x="7778221" y="3945041"/>
              <a:ext cx="157868" cy="47939"/>
            </p14:xfrm>
          </p:contentPart>
        </mc:Choice>
        <mc:Fallback xmlns="">
          <p:pic>
            <p:nvPicPr>
              <p:cNvPr id="312" name="墨迹 311"/>
            </p:nvPicPr>
            <p:blipFill>
              <a:blip r:embed="rId621"/>
            </p:blipFill>
            <p:spPr>
              <a:xfrm>
                <a:off x="7778221" y="3945041"/>
                <a:ext cx="157868" cy="47939"/>
              </a:xfrm>
              <a:prstGeom prst="rect"/>
            </p:spPr>
          </p:pic>
        </mc:Fallback>
      </mc:AlternateContent>
      <mc:AlternateContent xmlns:mc="http://schemas.openxmlformats.org/markup-compatibility/2006" xmlns:p14="http://schemas.microsoft.com/office/powerpoint/2010/main">
        <mc:Choice Requires="p14">
          <p:contentPart r:id="rId622" p14:bwMode="auto">
            <p14:nvContentPartPr>
              <p14:cNvPr id="313" name="墨迹 312"/>
              <p14:cNvContentPartPr/>
              <p14:nvPr/>
            </p14:nvContentPartPr>
            <p14:xfrm>
              <a:off x="7868355" y="3914023"/>
              <a:ext cx="33867" cy="270710"/>
            </p14:xfrm>
          </p:contentPart>
        </mc:Choice>
        <mc:Fallback xmlns="">
          <p:pic>
            <p:nvPicPr>
              <p:cNvPr id="313" name="墨迹 312"/>
            </p:nvPicPr>
            <p:blipFill>
              <a:blip r:embed="rId623"/>
            </p:blipFill>
            <p:spPr>
              <a:xfrm>
                <a:off x="7868355" y="3914023"/>
                <a:ext cx="33867" cy="270710"/>
              </a:xfrm>
              <a:prstGeom prst="rect"/>
            </p:spPr>
          </p:pic>
        </mc:Fallback>
      </mc:AlternateContent>
      <mc:AlternateContent xmlns:mc="http://schemas.openxmlformats.org/markup-compatibility/2006" xmlns:p14="http://schemas.microsoft.com/office/powerpoint/2010/main">
        <mc:Choice Requires="p14">
          <p:contentPart r:id="rId624" p14:bwMode="auto">
            <p14:nvContentPartPr>
              <p14:cNvPr id="314" name="墨迹 313"/>
              <p14:cNvContentPartPr/>
              <p14:nvPr/>
            </p14:nvContentPartPr>
            <p14:xfrm>
              <a:off x="7814733" y="3888643"/>
              <a:ext cx="237772" cy="387737"/>
            </p14:xfrm>
          </p:contentPart>
        </mc:Choice>
        <mc:Fallback xmlns="">
          <p:pic>
            <p:nvPicPr>
              <p:cNvPr id="314" name="墨迹 313"/>
            </p:nvPicPr>
            <p:blipFill>
              <a:blip r:embed="rId625"/>
            </p:blipFill>
            <p:spPr>
              <a:xfrm>
                <a:off x="7814733" y="3888643"/>
                <a:ext cx="237772" cy="387737"/>
              </a:xfrm>
              <a:prstGeom prst="rect"/>
            </p:spPr>
          </p:pic>
        </mc:Fallback>
      </mc:AlternateContent>
      <mc:AlternateContent xmlns:mc="http://schemas.openxmlformats.org/markup-compatibility/2006" xmlns:p14="http://schemas.microsoft.com/office/powerpoint/2010/main">
        <mc:Choice Requires="p14">
          <p:contentPart r:id="rId626" p14:bwMode="auto">
            <p14:nvContentPartPr>
              <p14:cNvPr id="315" name="墨迹 314"/>
              <p14:cNvContentPartPr/>
              <p14:nvPr/>
            </p14:nvContentPartPr>
            <p14:xfrm>
              <a:off x="7902222" y="4124105"/>
              <a:ext cx="104422" cy="66268"/>
            </p14:xfrm>
          </p:contentPart>
        </mc:Choice>
        <mc:Fallback xmlns="">
          <p:pic>
            <p:nvPicPr>
              <p:cNvPr id="315" name="墨迹 314"/>
            </p:nvPicPr>
            <p:blipFill>
              <a:blip r:embed="rId627"/>
            </p:blipFill>
            <p:spPr>
              <a:xfrm>
                <a:off x="7902222" y="4124105"/>
                <a:ext cx="104422" cy="66268"/>
              </a:xfrm>
              <a:prstGeom prst="rect"/>
            </p:spPr>
          </p:pic>
        </mc:Fallback>
      </mc:AlternateContent>
      <mc:AlternateContent xmlns:mc="http://schemas.openxmlformats.org/markup-compatibility/2006" xmlns:p14="http://schemas.microsoft.com/office/powerpoint/2010/main">
        <mc:Choice Requires="p14">
          <p:contentPart r:id="rId628" p14:bwMode="auto">
            <p14:nvContentPartPr>
              <p14:cNvPr id="316" name="墨迹 315"/>
              <p14:cNvContentPartPr/>
              <p14:nvPr/>
            </p14:nvContentPartPr>
            <p14:xfrm>
              <a:off x="8067322" y="3914023"/>
              <a:ext cx="86078" cy="258020"/>
            </p14:xfrm>
          </p:contentPart>
        </mc:Choice>
        <mc:Fallback xmlns="">
          <p:pic>
            <p:nvPicPr>
              <p:cNvPr id="316" name="墨迹 315"/>
            </p:nvPicPr>
            <p:blipFill>
              <a:blip r:embed="rId629"/>
            </p:blipFill>
            <p:spPr>
              <a:xfrm>
                <a:off x="8067322" y="3914023"/>
                <a:ext cx="86078" cy="258020"/>
              </a:xfrm>
              <a:prstGeom prst="rect"/>
            </p:spPr>
          </p:pic>
        </mc:Fallback>
      </mc:AlternateContent>
      <mc:AlternateContent xmlns:mc="http://schemas.openxmlformats.org/markup-compatibility/2006" xmlns:p14="http://schemas.microsoft.com/office/powerpoint/2010/main">
        <mc:Choice Requires="p14">
          <p:contentPart r:id="rId630" p14:bwMode="auto">
            <p14:nvContentPartPr>
              <p14:cNvPr id="317" name="墨迹 316"/>
              <p14:cNvContentPartPr/>
              <p14:nvPr/>
            </p14:nvContentPartPr>
            <p14:xfrm>
              <a:off x="8161866" y="4022589"/>
              <a:ext cx="84666" cy="167607"/>
            </p14:xfrm>
          </p:contentPart>
        </mc:Choice>
        <mc:Fallback xmlns="">
          <p:pic>
            <p:nvPicPr>
              <p:cNvPr id="317" name="墨迹 316"/>
            </p:nvPicPr>
            <p:blipFill>
              <a:blip r:embed="rId631"/>
            </p:blipFill>
            <p:spPr>
              <a:xfrm>
                <a:off x="8161866" y="4022589"/>
                <a:ext cx="84666" cy="167607"/>
              </a:xfrm>
              <a:prstGeom prst="rect"/>
            </p:spPr>
          </p:pic>
        </mc:Fallback>
      </mc:AlternateContent>
      <mc:AlternateContent xmlns:mc="http://schemas.openxmlformats.org/markup-compatibility/2006" xmlns:p14="http://schemas.microsoft.com/office/powerpoint/2010/main">
        <mc:Choice Requires="p14">
          <p:contentPart r:id="rId632" p14:bwMode="auto">
            <p14:nvContentPartPr>
              <p14:cNvPr id="318" name="墨迹 317"/>
              <p14:cNvContentPartPr/>
              <p14:nvPr/>
            </p14:nvContentPartPr>
            <p14:xfrm>
              <a:off x="8150577" y="3936582"/>
              <a:ext cx="90312" cy="205853"/>
            </p14:xfrm>
          </p:contentPart>
        </mc:Choice>
        <mc:Fallback xmlns="">
          <p:pic>
            <p:nvPicPr>
              <p:cNvPr id="318" name="墨迹 317"/>
            </p:nvPicPr>
            <p:blipFill>
              <a:blip r:embed="rId633"/>
            </p:blipFill>
            <p:spPr>
              <a:xfrm>
                <a:off x="8150577" y="3936582"/>
                <a:ext cx="90312" cy="205853"/>
              </a:xfrm>
              <a:prstGeom prst="rect"/>
            </p:spPr>
          </p:pic>
        </mc:Fallback>
      </mc:AlternateContent>
      <mc:AlternateContent xmlns:mc="http://schemas.openxmlformats.org/markup-compatibility/2006" xmlns:p14="http://schemas.microsoft.com/office/powerpoint/2010/main">
        <mc:Choice Requires="p14">
          <p:contentPart r:id="rId634" p14:bwMode="auto">
            <p14:nvContentPartPr>
              <p14:cNvPr id="319" name="墨迹 318"/>
              <p14:cNvContentPartPr/>
              <p14:nvPr/>
            </p14:nvContentPartPr>
            <p14:xfrm>
              <a:off x="8482188" y="3851280"/>
              <a:ext cx="143228" cy="243216"/>
            </p14:xfrm>
          </p:contentPart>
        </mc:Choice>
        <mc:Fallback xmlns="">
          <p:pic>
            <p:nvPicPr>
              <p:cNvPr id="319" name="墨迹 318"/>
            </p:nvPicPr>
            <p:blipFill>
              <a:blip r:embed="rId635"/>
            </p:blipFill>
            <p:spPr>
              <a:xfrm>
                <a:off x="8482188" y="3851280"/>
                <a:ext cx="143228" cy="243216"/>
              </a:xfrm>
              <a:prstGeom prst="rect"/>
            </p:spPr>
          </p:pic>
        </mc:Fallback>
      </mc:AlternateContent>
      <mc:AlternateContent xmlns:mc="http://schemas.openxmlformats.org/markup-compatibility/2006" xmlns:p14="http://schemas.microsoft.com/office/powerpoint/2010/main">
        <mc:Choice Requires="p14">
          <p:contentPart r:id="rId636" p14:bwMode="auto">
            <p14:nvContentPartPr>
              <p14:cNvPr id="320" name="墨迹 319"/>
              <p14:cNvContentPartPr/>
              <p14:nvPr/>
            </p14:nvContentPartPr>
            <p14:xfrm>
              <a:off x="8462962" y="4034397"/>
              <a:ext cx="195615" cy="110857"/>
            </p14:xfrm>
          </p:contentPart>
        </mc:Choice>
        <mc:Fallback xmlns="">
          <p:pic>
            <p:nvPicPr>
              <p:cNvPr id="320" name="墨迹 319"/>
            </p:nvPicPr>
            <p:blipFill>
              <a:blip r:embed="rId637"/>
            </p:blipFill>
            <p:spPr>
              <a:xfrm>
                <a:off x="8462962" y="4034397"/>
                <a:ext cx="195615" cy="110857"/>
              </a:xfrm>
              <a:prstGeom prst="rect"/>
            </p:spPr>
          </p:pic>
        </mc:Fallback>
      </mc:AlternateContent>
      <mc:AlternateContent xmlns:mc="http://schemas.openxmlformats.org/markup-compatibility/2006" xmlns:p14="http://schemas.microsoft.com/office/powerpoint/2010/main">
        <mc:Choice Requires="p14">
          <p:contentPart r:id="rId638" p14:bwMode="auto">
            <p14:nvContentPartPr>
              <p14:cNvPr id="321" name="墨迹 320"/>
              <p14:cNvContentPartPr/>
              <p14:nvPr/>
            </p14:nvContentPartPr>
            <p14:xfrm>
              <a:off x="8715022" y="3925302"/>
              <a:ext cx="62088" cy="204795"/>
            </p14:xfrm>
          </p:contentPart>
        </mc:Choice>
        <mc:Fallback xmlns="">
          <p:pic>
            <p:nvPicPr>
              <p:cNvPr id="321" name="墨迹 320"/>
            </p:nvPicPr>
            <p:blipFill>
              <a:blip r:embed="rId639"/>
            </p:blipFill>
            <p:spPr>
              <a:xfrm>
                <a:off x="8715022" y="3925302"/>
                <a:ext cx="62088" cy="204795"/>
              </a:xfrm>
              <a:prstGeom prst="rect"/>
            </p:spPr>
          </p:pic>
        </mc:Fallback>
      </mc:AlternateContent>
      <mc:AlternateContent xmlns:mc="http://schemas.openxmlformats.org/markup-compatibility/2006" xmlns:p14="http://schemas.microsoft.com/office/powerpoint/2010/main">
        <mc:Choice Requires="p14">
          <p:contentPart r:id="rId640" p14:bwMode="auto">
            <p14:nvContentPartPr>
              <p14:cNvPr id="322" name="墨迹 321"/>
              <p14:cNvContentPartPr/>
              <p14:nvPr/>
            </p14:nvContentPartPr>
            <p14:xfrm>
              <a:off x="8769350" y="3880184"/>
              <a:ext cx="143227" cy="302258"/>
            </p14:xfrm>
          </p:contentPart>
        </mc:Choice>
        <mc:Fallback xmlns="">
          <p:pic>
            <p:nvPicPr>
              <p:cNvPr id="322" name="墨迹 321"/>
            </p:nvPicPr>
            <p:blipFill>
              <a:blip r:embed="rId641"/>
            </p:blipFill>
            <p:spPr>
              <a:xfrm>
                <a:off x="8769350" y="3880184"/>
                <a:ext cx="143227" cy="302258"/>
              </a:xfrm>
              <a:prstGeom prst="rect"/>
            </p:spPr>
          </p:pic>
        </mc:Fallback>
      </mc:AlternateContent>
      <mc:AlternateContent xmlns:mc="http://schemas.openxmlformats.org/markup-compatibility/2006" xmlns:p14="http://schemas.microsoft.com/office/powerpoint/2010/main">
        <mc:Choice Requires="p14">
          <p:contentPart r:id="rId642" p14:bwMode="auto">
            <p14:nvContentPartPr>
              <p14:cNvPr id="323" name="墨迹 322"/>
              <p14:cNvContentPartPr/>
              <p14:nvPr/>
            </p14:nvContentPartPr>
            <p14:xfrm>
              <a:off x="8791222" y="3911203"/>
              <a:ext cx="59266" cy="332748"/>
            </p14:xfrm>
          </p:contentPart>
        </mc:Choice>
        <mc:Fallback xmlns="">
          <p:pic>
            <p:nvPicPr>
              <p:cNvPr id="323" name="墨迹 322"/>
            </p:nvPicPr>
            <p:blipFill>
              <a:blip r:embed="rId643"/>
            </p:blipFill>
            <p:spPr>
              <a:xfrm>
                <a:off x="8791222" y="3911203"/>
                <a:ext cx="59266" cy="332748"/>
              </a:xfrm>
              <a:prstGeom prst="rect"/>
            </p:spPr>
          </p:pic>
        </mc:Fallback>
      </mc:AlternateContent>
      <mc:AlternateContent xmlns:mc="http://schemas.openxmlformats.org/markup-compatibility/2006" xmlns:p14="http://schemas.microsoft.com/office/powerpoint/2010/main">
        <mc:Choice Requires="p14">
          <p:contentPart r:id="rId644" p14:bwMode="auto">
            <p14:nvContentPartPr>
              <p14:cNvPr id="324" name="墨迹 323"/>
              <p14:cNvContentPartPr/>
              <p14:nvPr/>
            </p14:nvContentPartPr>
            <p14:xfrm>
              <a:off x="9081911" y="3891463"/>
              <a:ext cx="90311" cy="14100"/>
            </p14:xfrm>
          </p:contentPart>
        </mc:Choice>
        <mc:Fallback xmlns="">
          <p:pic>
            <p:nvPicPr>
              <p:cNvPr id="324" name="墨迹 323"/>
            </p:nvPicPr>
            <p:blipFill>
              <a:blip r:embed="rId645"/>
            </p:blipFill>
            <p:spPr>
              <a:xfrm>
                <a:off x="9081911" y="3891463"/>
                <a:ext cx="90311" cy="14100"/>
              </a:xfrm>
              <a:prstGeom prst="rect"/>
            </p:spPr>
          </p:pic>
        </mc:Fallback>
      </mc:AlternateContent>
      <mc:AlternateContent xmlns:mc="http://schemas.openxmlformats.org/markup-compatibility/2006" xmlns:p14="http://schemas.microsoft.com/office/powerpoint/2010/main">
        <mc:Choice Requires="p14">
          <p:contentPart r:id="rId646" p14:bwMode="auto">
            <p14:nvContentPartPr>
              <p14:cNvPr id="325" name="墨迹 324"/>
              <p14:cNvContentPartPr/>
              <p14:nvPr/>
            </p14:nvContentPartPr>
            <p14:xfrm>
              <a:off x="9053688" y="3936582"/>
              <a:ext cx="211667" cy="206029"/>
            </p14:xfrm>
          </p:contentPart>
        </mc:Choice>
        <mc:Fallback xmlns="">
          <p:pic>
            <p:nvPicPr>
              <p:cNvPr id="325" name="墨迹 324"/>
            </p:nvPicPr>
            <p:blipFill>
              <a:blip r:embed="rId647"/>
            </p:blipFill>
            <p:spPr>
              <a:xfrm>
                <a:off x="9053688" y="3936582"/>
                <a:ext cx="211667" cy="206029"/>
              </a:xfrm>
              <a:prstGeom prst="rect"/>
            </p:spPr>
          </p:pic>
        </mc:Fallback>
      </mc:AlternateContent>
      <mc:AlternateContent xmlns:mc="http://schemas.openxmlformats.org/markup-compatibility/2006" xmlns:p14="http://schemas.microsoft.com/office/powerpoint/2010/main">
        <mc:Choice Requires="p14">
          <p:contentPart r:id="rId648" p14:bwMode="auto">
            <p14:nvContentPartPr>
              <p14:cNvPr id="326" name="墨迹 325"/>
              <p14:cNvContentPartPr/>
              <p14:nvPr/>
            </p14:nvContentPartPr>
            <p14:xfrm>
              <a:off x="9313333" y="3947861"/>
              <a:ext cx="11289" cy="56399"/>
            </p14:xfrm>
          </p:contentPart>
        </mc:Choice>
        <mc:Fallback xmlns="">
          <p:pic>
            <p:nvPicPr>
              <p:cNvPr id="326" name="墨迹 325"/>
            </p:nvPicPr>
            <p:blipFill>
              <a:blip r:embed="rId649"/>
            </p:blipFill>
            <p:spPr>
              <a:xfrm>
                <a:off x="9313333" y="3947861"/>
                <a:ext cx="11289" cy="56399"/>
              </a:xfrm>
              <a:prstGeom prst="rect"/>
            </p:spPr>
          </p:pic>
        </mc:Fallback>
      </mc:AlternateContent>
      <mc:AlternateContent xmlns:mc="http://schemas.openxmlformats.org/markup-compatibility/2006" xmlns:p14="http://schemas.microsoft.com/office/powerpoint/2010/main">
        <mc:Choice Requires="p14">
          <p:contentPart r:id="rId650" p14:bwMode="auto">
            <p14:nvContentPartPr>
              <p14:cNvPr id="327" name="墨迹 326"/>
              <p14:cNvContentPartPr/>
              <p14:nvPr/>
            </p14:nvContentPartPr>
            <p14:xfrm>
              <a:off x="9369777" y="3790652"/>
              <a:ext cx="22578" cy="602754"/>
            </p14:xfrm>
          </p:contentPart>
        </mc:Choice>
        <mc:Fallback xmlns="">
          <p:pic>
            <p:nvPicPr>
              <p:cNvPr id="327" name="墨迹 326"/>
            </p:nvPicPr>
            <p:blipFill>
              <a:blip r:embed="rId651"/>
            </p:blipFill>
            <p:spPr>
              <a:xfrm>
                <a:off x="9369777" y="3790652"/>
                <a:ext cx="22578" cy="602754"/>
              </a:xfrm>
              <a:prstGeom prst="rect"/>
            </p:spPr>
          </p:pic>
        </mc:Fallback>
      </mc:AlternateContent>
      <mc:AlternateContent xmlns:mc="http://schemas.openxmlformats.org/markup-compatibility/2006" xmlns:p14="http://schemas.microsoft.com/office/powerpoint/2010/main">
        <mc:Choice Requires="p14">
          <p:contentPart r:id="rId652" p14:bwMode="auto">
            <p14:nvContentPartPr>
              <p14:cNvPr id="328" name="墨迹 327"/>
              <p14:cNvContentPartPr/>
              <p14:nvPr/>
            </p14:nvContentPartPr>
            <p14:xfrm>
              <a:off x="9324622" y="3873839"/>
              <a:ext cx="237066" cy="234757"/>
            </p14:xfrm>
          </p:contentPart>
        </mc:Choice>
        <mc:Fallback xmlns="">
          <p:pic>
            <p:nvPicPr>
              <p:cNvPr id="328" name="墨迹 327"/>
            </p:nvPicPr>
            <p:blipFill>
              <a:blip r:embed="rId653"/>
            </p:blipFill>
            <p:spPr>
              <a:xfrm>
                <a:off x="9324622" y="3873839"/>
                <a:ext cx="237066" cy="234757"/>
              </a:xfrm>
              <a:prstGeom prst="rect"/>
            </p:spPr>
          </p:pic>
        </mc:Fallback>
      </mc:AlternateContent>
      <mc:AlternateContent xmlns:mc="http://schemas.openxmlformats.org/markup-compatibility/2006" xmlns:p14="http://schemas.microsoft.com/office/powerpoint/2010/main">
        <mc:Choice Requires="p14">
          <p:contentPart r:id="rId654" p14:bwMode="auto">
            <p14:nvContentPartPr>
              <p14:cNvPr id="329" name="墨迹 328"/>
              <p14:cNvContentPartPr/>
              <p14:nvPr/>
            </p14:nvContentPartPr>
            <p14:xfrm>
              <a:off x="9646355" y="3837004"/>
              <a:ext cx="48860" cy="102398"/>
            </p14:xfrm>
          </p:contentPart>
        </mc:Choice>
        <mc:Fallback xmlns="">
          <p:pic>
            <p:nvPicPr>
              <p:cNvPr id="329" name="墨迹 328"/>
            </p:nvPicPr>
            <p:blipFill>
              <a:blip r:embed="rId655"/>
            </p:blipFill>
            <p:spPr>
              <a:xfrm>
                <a:off x="9646355" y="3837004"/>
                <a:ext cx="48860" cy="102398"/>
              </a:xfrm>
              <a:prstGeom prst="rect"/>
            </p:spPr>
          </p:pic>
        </mc:Fallback>
      </mc:AlternateContent>
      <mc:AlternateContent xmlns:mc="http://schemas.openxmlformats.org/markup-compatibility/2006" xmlns:p14="http://schemas.microsoft.com/office/powerpoint/2010/main">
        <mc:Choice Requires="p14">
          <p:contentPart r:id="rId656" p14:bwMode="auto">
            <p14:nvContentPartPr>
              <p14:cNvPr id="330" name="墨迹 329"/>
              <p14:cNvContentPartPr/>
              <p14:nvPr/>
            </p14:nvContentPartPr>
            <p14:xfrm>
              <a:off x="9630833" y="3902743"/>
              <a:ext cx="88900" cy="215899"/>
            </p14:xfrm>
          </p:contentPart>
        </mc:Choice>
        <mc:Fallback xmlns="">
          <p:pic>
            <p:nvPicPr>
              <p:cNvPr id="330" name="墨迹 329"/>
            </p:nvPicPr>
            <p:blipFill>
              <a:blip r:embed="rId657"/>
            </p:blipFill>
            <p:spPr>
              <a:xfrm>
                <a:off x="9630833" y="3902743"/>
                <a:ext cx="88900" cy="215899"/>
              </a:xfrm>
              <a:prstGeom prst="rect"/>
            </p:spPr>
          </p:pic>
        </mc:Fallback>
      </mc:AlternateContent>
      <mc:AlternateContent xmlns:mc="http://schemas.openxmlformats.org/markup-compatibility/2006" xmlns:p14="http://schemas.microsoft.com/office/powerpoint/2010/main">
        <mc:Choice Requires="p14">
          <p:contentPart r:id="rId658" p14:bwMode="auto">
            <p14:nvContentPartPr>
              <p14:cNvPr id="331" name="墨迹 330"/>
              <p14:cNvContentPartPr/>
              <p14:nvPr/>
            </p14:nvContentPartPr>
            <p14:xfrm>
              <a:off x="9787466" y="3790123"/>
              <a:ext cx="43039" cy="98520"/>
            </p14:xfrm>
          </p:contentPart>
        </mc:Choice>
        <mc:Fallback xmlns="">
          <p:pic>
            <p:nvPicPr>
              <p:cNvPr id="331" name="墨迹 330"/>
            </p:nvPicPr>
            <p:blipFill>
              <a:blip r:embed="rId659"/>
            </p:blipFill>
            <p:spPr>
              <a:xfrm>
                <a:off x="9787466" y="3790123"/>
                <a:ext cx="43039" cy="98520"/>
              </a:xfrm>
              <a:prstGeom prst="rect"/>
            </p:spPr>
          </p:pic>
        </mc:Fallback>
      </mc:AlternateContent>
      <mc:AlternateContent xmlns:mc="http://schemas.openxmlformats.org/markup-compatibility/2006" xmlns:p14="http://schemas.microsoft.com/office/powerpoint/2010/main">
        <mc:Choice Requires="p14">
          <p:contentPart r:id="rId660" p14:bwMode="auto">
            <p14:nvContentPartPr>
              <p14:cNvPr id="332" name="墨迹 331"/>
              <p14:cNvContentPartPr/>
              <p14:nvPr/>
            </p14:nvContentPartPr>
            <p14:xfrm>
              <a:off x="9751836" y="3902743"/>
              <a:ext cx="56797" cy="201623"/>
            </p14:xfrm>
          </p:contentPart>
        </mc:Choice>
        <mc:Fallback xmlns="">
          <p:pic>
            <p:nvPicPr>
              <p:cNvPr id="332" name="墨迹 331"/>
            </p:nvPicPr>
            <p:blipFill>
              <a:blip r:embed="rId661"/>
            </p:blipFill>
            <p:spPr>
              <a:xfrm>
                <a:off x="9751836" y="3902743"/>
                <a:ext cx="56797" cy="201623"/>
              </a:xfrm>
              <a:prstGeom prst="rect"/>
            </p:spPr>
          </p:pic>
        </mc:Fallback>
      </mc:AlternateContent>
      <mc:AlternateContent xmlns:mc="http://schemas.openxmlformats.org/markup-compatibility/2006" xmlns:p14="http://schemas.microsoft.com/office/powerpoint/2010/main">
        <mc:Choice Requires="p14">
          <p:contentPart r:id="rId662" p14:bwMode="auto">
            <p14:nvContentPartPr>
              <p14:cNvPr id="333" name="墨迹 332"/>
              <p14:cNvContentPartPr/>
              <p14:nvPr/>
            </p14:nvContentPartPr>
            <p14:xfrm>
              <a:off x="9779705" y="3857625"/>
              <a:ext cx="230717" cy="313009"/>
            </p14:xfrm>
          </p:contentPart>
        </mc:Choice>
        <mc:Fallback xmlns="">
          <p:pic>
            <p:nvPicPr>
              <p:cNvPr id="333" name="墨迹 332"/>
            </p:nvPicPr>
            <p:blipFill>
              <a:blip r:embed="rId663"/>
            </p:blipFill>
            <p:spPr>
              <a:xfrm>
                <a:off x="9779705" y="3857625"/>
                <a:ext cx="230717" cy="313009"/>
              </a:xfrm>
              <a:prstGeom prst="rect"/>
            </p:spPr>
          </p:pic>
        </mc:Fallback>
      </mc:AlternateContent>
      <mc:AlternateContent xmlns:mc="http://schemas.openxmlformats.org/markup-compatibility/2006" xmlns:p14="http://schemas.microsoft.com/office/powerpoint/2010/main">
        <mc:Choice Requires="p14">
          <p:contentPart r:id="rId664" p14:bwMode="auto">
            <p14:nvContentPartPr>
              <p14:cNvPr id="334" name="墨迹 333"/>
              <p14:cNvContentPartPr/>
              <p14:nvPr/>
            </p14:nvContentPartPr>
            <p14:xfrm>
              <a:off x="10128955" y="4065592"/>
              <a:ext cx="7056" cy="20445"/>
            </p14:xfrm>
          </p:contentPart>
        </mc:Choice>
        <mc:Fallback xmlns="">
          <p:pic>
            <p:nvPicPr>
              <p:cNvPr id="334" name="墨迹 333"/>
            </p:nvPicPr>
            <p:blipFill>
              <a:blip r:embed="rId665"/>
            </p:blipFill>
            <p:spPr>
              <a:xfrm>
                <a:off x="10128955" y="4065592"/>
                <a:ext cx="7056" cy="20445"/>
              </a:xfrm>
              <a:prstGeom prst="rect"/>
            </p:spPr>
          </p:pic>
        </mc:Fallback>
      </mc:AlternateContent>
      <mc:AlternateContent xmlns:mc="http://schemas.openxmlformats.org/markup-compatibility/2006" xmlns:p14="http://schemas.microsoft.com/office/powerpoint/2010/main">
        <mc:Choice Requires="p14">
          <p:contentPart r:id="rId666" p14:bwMode="auto">
            <p14:nvContentPartPr>
              <p14:cNvPr id="335" name="墨迹 334"/>
              <p14:cNvContentPartPr/>
              <p14:nvPr/>
            </p14:nvContentPartPr>
            <p14:xfrm>
              <a:off x="4862159" y="5933072"/>
              <a:ext cx="167041" cy="22559"/>
            </p14:xfrm>
          </p:contentPart>
        </mc:Choice>
        <mc:Fallback xmlns="">
          <p:pic>
            <p:nvPicPr>
              <p:cNvPr id="335" name="墨迹 334"/>
            </p:nvPicPr>
            <p:blipFill>
              <a:blip r:embed="rId667"/>
            </p:blipFill>
            <p:spPr>
              <a:xfrm>
                <a:off x="4862159" y="5933072"/>
                <a:ext cx="167041" cy="22559"/>
              </a:xfrm>
              <a:prstGeom prst="rect"/>
            </p:spPr>
          </p:pic>
        </mc:Fallback>
      </mc:AlternateContent>
      <mc:AlternateContent xmlns:mc="http://schemas.openxmlformats.org/markup-compatibility/2006" xmlns:p14="http://schemas.microsoft.com/office/powerpoint/2010/main">
        <mc:Choice Requires="p14">
          <p:contentPart r:id="rId668" p14:bwMode="auto">
            <p14:nvContentPartPr>
              <p14:cNvPr id="336" name="墨迹 335"/>
              <p14:cNvContentPartPr/>
              <p14:nvPr/>
            </p14:nvContentPartPr>
            <p14:xfrm>
              <a:off x="4955822" y="5830145"/>
              <a:ext cx="11289" cy="170605"/>
            </p14:xfrm>
          </p:contentPart>
        </mc:Choice>
        <mc:Fallback xmlns="">
          <p:pic>
            <p:nvPicPr>
              <p:cNvPr id="336" name="墨迹 335"/>
            </p:nvPicPr>
            <p:blipFill>
              <a:blip r:embed="rId669"/>
            </p:blipFill>
            <p:spPr>
              <a:xfrm>
                <a:off x="4955822" y="5830145"/>
                <a:ext cx="11289" cy="170605"/>
              </a:xfrm>
              <a:prstGeom prst="rect"/>
            </p:spPr>
          </p:pic>
        </mc:Fallback>
      </mc:AlternateContent>
      <mc:AlternateContent xmlns:mc="http://schemas.openxmlformats.org/markup-compatibility/2006" xmlns:p14="http://schemas.microsoft.com/office/powerpoint/2010/main">
        <mc:Choice Requires="p14">
          <p:contentPart r:id="rId670" p14:bwMode="auto">
            <p14:nvContentPartPr>
              <p14:cNvPr id="338" name="墨迹 337"/>
              <p14:cNvContentPartPr/>
              <p14:nvPr/>
            </p14:nvContentPartPr>
            <p14:xfrm>
              <a:off x="7518400" y="5853057"/>
              <a:ext cx="31044" cy="714493"/>
            </p14:xfrm>
          </p:contentPart>
        </mc:Choice>
        <mc:Fallback xmlns="">
          <p:pic>
            <p:nvPicPr>
              <p:cNvPr id="338" name="墨迹 337"/>
            </p:nvPicPr>
            <p:blipFill>
              <a:blip r:embed="rId671"/>
            </p:blipFill>
            <p:spPr>
              <a:xfrm>
                <a:off x="7518400" y="5853057"/>
                <a:ext cx="31044" cy="714493"/>
              </a:xfrm>
              <a:prstGeom prst="rect"/>
            </p:spPr>
          </p:pic>
        </mc:Fallback>
      </mc:AlternateContent>
      <mc:AlternateContent xmlns:mc="http://schemas.openxmlformats.org/markup-compatibility/2006" xmlns:p14="http://schemas.microsoft.com/office/powerpoint/2010/main">
        <mc:Choice Requires="p14">
          <p:contentPart r:id="rId672" p14:bwMode="auto">
            <p14:nvContentPartPr>
              <p14:cNvPr id="339" name="墨迹 338"/>
              <p14:cNvContentPartPr/>
              <p14:nvPr/>
            </p14:nvContentPartPr>
            <p14:xfrm>
              <a:off x="7456311" y="6294019"/>
              <a:ext cx="290689" cy="381039"/>
            </p14:xfrm>
          </p:contentPart>
        </mc:Choice>
        <mc:Fallback xmlns="">
          <p:pic>
            <p:nvPicPr>
              <p:cNvPr id="339" name="墨迹 338"/>
            </p:nvPicPr>
            <p:blipFill>
              <a:blip r:embed="rId673"/>
            </p:blipFill>
            <p:spPr>
              <a:xfrm>
                <a:off x="7456311" y="6294019"/>
                <a:ext cx="290689" cy="381039"/>
              </a:xfrm>
              <a:prstGeom prst="rect"/>
            </p:spPr>
          </p:pic>
        </mc:Fallback>
      </mc:AlternateContent>
      <mc:AlternateContent xmlns:mc="http://schemas.openxmlformats.org/markup-compatibility/2006" xmlns:p14="http://schemas.microsoft.com/office/powerpoint/2010/main">
        <mc:Choice Requires="p14">
          <p:contentPart r:id="rId674" p14:bwMode="auto">
            <p14:nvContentPartPr>
              <p14:cNvPr id="340" name="墨迹 339"/>
              <p14:cNvContentPartPr/>
              <p14:nvPr/>
            </p14:nvContentPartPr>
            <p14:xfrm>
              <a:off x="7080073" y="5966911"/>
              <a:ext cx="175154" cy="45118"/>
            </p14:xfrm>
          </p:contentPart>
        </mc:Choice>
        <mc:Fallback xmlns="">
          <p:pic>
            <p:nvPicPr>
              <p:cNvPr id="340" name="墨迹 339"/>
            </p:nvPicPr>
            <p:blipFill>
              <a:blip r:embed="rId675"/>
            </p:blipFill>
            <p:spPr>
              <a:xfrm>
                <a:off x="7080073" y="5966911"/>
                <a:ext cx="175154" cy="45118"/>
              </a:xfrm>
              <a:prstGeom prst="rect"/>
            </p:spPr>
          </p:pic>
        </mc:Fallback>
      </mc:AlternateContent>
      <mc:AlternateContent xmlns:mc="http://schemas.openxmlformats.org/markup-compatibility/2006" xmlns:p14="http://schemas.microsoft.com/office/powerpoint/2010/main">
        <mc:Choice Requires="p14">
          <p:contentPart r:id="rId676" p14:bwMode="auto">
            <p14:nvContentPartPr>
              <p14:cNvPr id="341" name="墨迹 340"/>
              <p14:cNvContentPartPr/>
              <p14:nvPr/>
            </p14:nvContentPartPr>
            <p14:xfrm>
              <a:off x="7164211" y="5926022"/>
              <a:ext cx="21166" cy="170604"/>
            </p14:xfrm>
          </p:contentPart>
        </mc:Choice>
        <mc:Fallback xmlns="">
          <p:pic>
            <p:nvPicPr>
              <p:cNvPr id="341" name="墨迹 340"/>
            </p:nvPicPr>
            <p:blipFill>
              <a:blip r:embed="rId677"/>
            </p:blipFill>
            <p:spPr>
              <a:xfrm>
                <a:off x="7164211" y="5926022"/>
                <a:ext cx="21166" cy="170604"/>
              </a:xfrm>
              <a:prstGeom prst="rect"/>
            </p:spPr>
          </p:pic>
        </mc:Fallback>
      </mc:AlternateContent>
      <mc:AlternateContent xmlns:mc="http://schemas.openxmlformats.org/markup-compatibility/2006" xmlns:p14="http://schemas.microsoft.com/office/powerpoint/2010/main">
        <mc:Choice Requires="p14">
          <p:contentPart r:id="rId678" p14:bwMode="auto">
            <p14:nvContentPartPr>
              <p14:cNvPr id="342" name="墨迹 341"/>
              <p14:cNvContentPartPr/>
              <p14:nvPr/>
            </p14:nvContentPartPr>
            <p14:xfrm>
              <a:off x="7247466" y="5833670"/>
              <a:ext cx="103364" cy="246037"/>
            </p14:xfrm>
          </p:contentPart>
        </mc:Choice>
        <mc:Fallback xmlns="">
          <p:pic>
            <p:nvPicPr>
              <p:cNvPr id="342" name="墨迹 341"/>
            </p:nvPicPr>
            <p:blipFill>
              <a:blip r:embed="rId679"/>
            </p:blipFill>
            <p:spPr>
              <a:xfrm>
                <a:off x="7247466" y="5833670"/>
                <a:ext cx="103364" cy="246037"/>
              </a:xfrm>
              <a:prstGeom prst="rect"/>
            </p:spPr>
          </p:pic>
        </mc:Fallback>
      </mc:AlternateContent>
      <mc:AlternateContent xmlns:mc="http://schemas.openxmlformats.org/markup-compatibility/2006" xmlns:p14="http://schemas.microsoft.com/office/powerpoint/2010/main">
        <mc:Choice Requires="p14">
          <p:contentPart r:id="rId680" p14:bwMode="auto">
            <p14:nvContentPartPr>
              <p14:cNvPr id="343" name="墨迹 342"/>
              <p14:cNvContentPartPr/>
              <p14:nvPr/>
            </p14:nvContentPartPr>
            <p14:xfrm>
              <a:off x="7298266" y="5871034"/>
              <a:ext cx="101600" cy="28199"/>
            </p14:xfrm>
          </p:contentPart>
        </mc:Choice>
        <mc:Fallback xmlns="">
          <p:pic>
            <p:nvPicPr>
              <p:cNvPr id="343" name="墨迹 342"/>
            </p:nvPicPr>
            <p:blipFill>
              <a:blip r:embed="rId681"/>
            </p:blipFill>
            <p:spPr>
              <a:xfrm>
                <a:off x="7298266" y="5871034"/>
                <a:ext cx="101600" cy="28199"/>
              </a:xfrm>
              <a:prstGeom prst="rect"/>
            </p:spPr>
          </p:pic>
        </mc:Fallback>
      </mc:AlternateContent>
      <mc:AlternateContent xmlns:mc="http://schemas.openxmlformats.org/markup-compatibility/2006" xmlns:p14="http://schemas.microsoft.com/office/powerpoint/2010/main">
        <mc:Choice Requires="p14">
          <p:contentPart r:id="rId682" p14:bwMode="auto">
            <p14:nvContentPartPr>
              <p14:cNvPr id="344" name="墨迹 343"/>
              <p14:cNvContentPartPr/>
              <p14:nvPr/>
            </p14:nvContentPartPr>
            <p14:xfrm>
              <a:off x="3776133" y="6068427"/>
              <a:ext cx="166511" cy="22559"/>
            </p14:xfrm>
          </p:contentPart>
        </mc:Choice>
        <mc:Fallback xmlns="">
          <p:pic>
            <p:nvPicPr>
              <p:cNvPr id="344" name="墨迹 343"/>
            </p:nvPicPr>
            <p:blipFill>
              <a:blip r:embed="rId683"/>
            </p:blipFill>
            <p:spPr>
              <a:xfrm>
                <a:off x="3776133" y="6068427"/>
                <a:ext cx="166511" cy="22559"/>
              </a:xfrm>
              <a:prstGeom prst="rect"/>
            </p:spPr>
          </p:pic>
        </mc:Fallback>
      </mc:AlternateContent>
      <mc:AlternateContent xmlns:mc="http://schemas.openxmlformats.org/markup-compatibility/2006" xmlns:p14="http://schemas.microsoft.com/office/powerpoint/2010/main">
        <mc:Choice Requires="p14">
          <p:contentPart r:id="rId684" p14:bwMode="auto">
            <p14:nvContentPartPr>
              <p14:cNvPr id="345" name="墨迹 344"/>
              <p14:cNvContentPartPr/>
              <p14:nvPr/>
            </p14:nvContentPartPr>
            <p14:xfrm>
              <a:off x="3872088" y="5997930"/>
              <a:ext cx="11289" cy="149455"/>
            </p14:xfrm>
          </p:contentPart>
        </mc:Choice>
        <mc:Fallback xmlns="">
          <p:pic>
            <p:nvPicPr>
              <p:cNvPr id="345" name="墨迹 344"/>
            </p:nvPicPr>
            <p:blipFill>
              <a:blip r:embed="rId685"/>
            </p:blipFill>
            <p:spPr>
              <a:xfrm>
                <a:off x="3872088" y="5997930"/>
                <a:ext cx="11289" cy="149455"/>
              </a:xfrm>
              <a:prstGeom prst="rect"/>
            </p:spPr>
          </p:pic>
        </mc:Fallback>
      </mc:AlternateContent>
      <mc:AlternateContent xmlns:mc="http://schemas.openxmlformats.org/markup-compatibility/2006" xmlns:p14="http://schemas.microsoft.com/office/powerpoint/2010/main">
        <mc:Choice Requires="p14">
          <p:contentPart r:id="rId686" p14:bwMode="auto">
            <p14:nvContentPartPr>
              <p14:cNvPr id="346" name="墨迹 345"/>
              <p14:cNvContentPartPr/>
              <p14:nvPr/>
            </p14:nvContentPartPr>
            <p14:xfrm>
              <a:off x="3945466" y="5933072"/>
              <a:ext cx="82550" cy="214312"/>
            </p14:xfrm>
          </p:contentPart>
        </mc:Choice>
        <mc:Fallback xmlns="">
          <p:pic>
            <p:nvPicPr>
              <p:cNvPr id="346" name="墨迹 345"/>
            </p:nvPicPr>
            <p:blipFill>
              <a:blip r:embed="rId687"/>
            </p:blipFill>
            <p:spPr>
              <a:xfrm>
                <a:off x="3945466" y="5933072"/>
                <a:ext cx="82550" cy="214312"/>
              </a:xfrm>
              <a:prstGeom prst="rect"/>
            </p:spPr>
          </p:pic>
        </mc:Fallback>
      </mc:AlternateContent>
      <mc:AlternateContent xmlns:mc="http://schemas.openxmlformats.org/markup-compatibility/2006" xmlns:p14="http://schemas.microsoft.com/office/powerpoint/2010/main">
        <mc:Choice Requires="p14">
          <p:contentPart r:id="rId688" p14:bwMode="auto">
            <p14:nvContentPartPr>
              <p14:cNvPr id="347" name="墨迹 346"/>
              <p14:cNvContentPartPr/>
              <p14:nvPr/>
            </p14:nvContentPartPr>
            <p14:xfrm>
              <a:off x="4007555" y="5961271"/>
              <a:ext cx="84667" cy="28199"/>
            </p14:xfrm>
          </p:contentPart>
        </mc:Choice>
        <mc:Fallback xmlns="">
          <p:pic>
            <p:nvPicPr>
              <p:cNvPr id="347" name="墨迹 346"/>
            </p:nvPicPr>
            <p:blipFill>
              <a:blip r:embed="rId689"/>
            </p:blipFill>
            <p:spPr>
              <a:xfrm>
                <a:off x="4007555" y="5961271"/>
                <a:ext cx="84667" cy="28199"/>
              </a:xfrm>
              <a:prstGeom prst="rect"/>
            </p:spPr>
          </p:pic>
        </mc:Fallback>
      </mc:AlternateContent>
      <mc:AlternateContent xmlns:mc="http://schemas.openxmlformats.org/markup-compatibility/2006" xmlns:p14="http://schemas.microsoft.com/office/powerpoint/2010/main">
        <mc:Choice Requires="p14">
          <p:contentPart r:id="rId690" p14:bwMode="auto">
            <p14:nvContentPartPr>
              <p14:cNvPr id="348" name="墨迹 347"/>
              <p14:cNvContentPartPr/>
              <p14:nvPr/>
            </p14:nvContentPartPr>
            <p14:xfrm>
              <a:off x="5085644" y="5725809"/>
              <a:ext cx="156633" cy="390556"/>
            </p14:xfrm>
          </p:contentPart>
        </mc:Choice>
        <mc:Fallback xmlns="">
          <p:pic>
            <p:nvPicPr>
              <p:cNvPr id="348" name="墨迹 347"/>
            </p:nvPicPr>
            <p:blipFill>
              <a:blip r:embed="rId691"/>
            </p:blipFill>
            <p:spPr>
              <a:xfrm>
                <a:off x="5085644" y="5725809"/>
                <a:ext cx="156633" cy="390556"/>
              </a:xfrm>
              <a:prstGeom prst="rect"/>
            </p:spPr>
          </p:pic>
        </mc:Fallback>
      </mc:AlternateContent>
      <mc:AlternateContent xmlns:mc="http://schemas.openxmlformats.org/markup-compatibility/2006" xmlns:p14="http://schemas.microsoft.com/office/powerpoint/2010/main">
        <mc:Choice Requires="p14">
          <p:contentPart r:id="rId692" p14:bwMode="auto">
            <p14:nvContentPartPr>
              <p14:cNvPr id="349" name="墨迹 348"/>
              <p14:cNvContentPartPr/>
              <p14:nvPr/>
            </p14:nvContentPartPr>
            <p14:xfrm>
              <a:off x="9135533" y="1272832"/>
              <a:ext cx="304800" cy="182237"/>
            </p14:xfrm>
          </p:contentPart>
        </mc:Choice>
        <mc:Fallback xmlns="">
          <p:pic>
            <p:nvPicPr>
              <p:cNvPr id="349" name="墨迹 348"/>
            </p:nvPicPr>
            <p:blipFill>
              <a:blip r:embed="rId693"/>
            </p:blipFill>
            <p:spPr>
              <a:xfrm>
                <a:off x="9135533" y="1272832"/>
                <a:ext cx="304800" cy="182237"/>
              </a:xfrm>
              <a:prstGeom prst="rect"/>
            </p:spPr>
          </p:pic>
        </mc:Fallback>
      </mc:AlternateContent>
      <mc:AlternateContent xmlns:mc="http://schemas.openxmlformats.org/markup-compatibility/2006" xmlns:p14="http://schemas.microsoft.com/office/powerpoint/2010/main">
        <mc:Choice Requires="p14">
          <p:contentPart r:id="rId694" p14:bwMode="auto">
            <p14:nvContentPartPr>
              <p14:cNvPr id="350" name="墨迹 349"/>
              <p14:cNvContentPartPr/>
              <p14:nvPr/>
            </p14:nvContentPartPr>
            <p14:xfrm>
              <a:off x="9434688" y="1168144"/>
              <a:ext cx="31044" cy="430740"/>
            </p14:xfrm>
          </p:contentPart>
        </mc:Choice>
        <mc:Fallback xmlns="">
          <p:pic>
            <p:nvPicPr>
              <p:cNvPr id="350" name="墨迹 349"/>
            </p:nvPicPr>
            <p:blipFill>
              <a:blip r:embed="rId695"/>
            </p:blipFill>
            <p:spPr>
              <a:xfrm>
                <a:off x="9434688" y="1168144"/>
                <a:ext cx="31044" cy="430740"/>
              </a:xfrm>
              <a:prstGeom prst="rect"/>
            </p:spPr>
          </p:pic>
        </mc:Fallback>
      </mc:AlternateContent>
      <mc:AlternateContent xmlns:mc="http://schemas.openxmlformats.org/markup-compatibility/2006" xmlns:p14="http://schemas.microsoft.com/office/powerpoint/2010/main">
        <mc:Choice Requires="p14">
          <p:contentPart r:id="rId696" p14:bwMode="auto">
            <p14:nvContentPartPr>
              <p14:cNvPr id="351" name="墨迹 350"/>
              <p14:cNvContentPartPr/>
              <p14:nvPr/>
            </p14:nvContentPartPr>
            <p14:xfrm>
              <a:off x="9496072" y="1344388"/>
              <a:ext cx="88194" cy="116320"/>
            </p14:xfrm>
          </p:contentPart>
        </mc:Choice>
        <mc:Fallback xmlns="">
          <p:pic>
            <p:nvPicPr>
              <p:cNvPr id="351" name="墨迹 350"/>
            </p:nvPicPr>
            <p:blipFill>
              <a:blip r:embed="rId697"/>
            </p:blipFill>
            <p:spPr>
              <a:xfrm>
                <a:off x="9496072" y="1344388"/>
                <a:ext cx="88194" cy="116320"/>
              </a:xfrm>
              <a:prstGeom prst="rect"/>
            </p:spPr>
          </p:pic>
        </mc:Fallback>
      </mc:AlternateContent>
      <mc:AlternateContent xmlns:mc="http://schemas.openxmlformats.org/markup-compatibility/2006" xmlns:p14="http://schemas.microsoft.com/office/powerpoint/2010/main">
        <mc:Choice Requires="p14">
          <p:contentPart r:id="rId698" p14:bwMode="auto">
            <p14:nvContentPartPr>
              <p14:cNvPr id="352" name="墨迹 351"/>
              <p14:cNvContentPartPr/>
              <p14:nvPr/>
            </p14:nvContentPartPr>
            <p14:xfrm>
              <a:off x="9550400" y="1379636"/>
              <a:ext cx="28222" cy="151570"/>
            </p14:xfrm>
          </p:contentPart>
        </mc:Choice>
        <mc:Fallback xmlns="">
          <p:pic>
            <p:nvPicPr>
              <p:cNvPr id="352" name="墨迹 351"/>
            </p:nvPicPr>
            <p:blipFill>
              <a:blip r:embed="rId699"/>
            </p:blipFill>
            <p:spPr>
              <a:xfrm>
                <a:off x="9550400" y="1379636"/>
                <a:ext cx="28222" cy="151570"/>
              </a:xfrm>
              <a:prstGeom prst="rect"/>
            </p:spPr>
          </p:pic>
        </mc:Fallback>
      </mc:AlternateContent>
      <mc:AlternateContent xmlns:mc="http://schemas.openxmlformats.org/markup-compatibility/2006" xmlns:p14="http://schemas.microsoft.com/office/powerpoint/2010/main">
        <mc:Choice Requires="p14">
          <p:contentPart r:id="rId700" p14:bwMode="auto">
            <p14:nvContentPartPr>
              <p14:cNvPr id="353" name="墨迹 352"/>
              <p14:cNvContentPartPr/>
              <p14:nvPr/>
            </p14:nvContentPartPr>
            <p14:xfrm>
              <a:off x="9587794" y="1178718"/>
              <a:ext cx="137583" cy="22559"/>
            </p14:xfrm>
          </p:contentPart>
        </mc:Choice>
        <mc:Fallback xmlns="">
          <p:pic>
            <p:nvPicPr>
              <p:cNvPr id="353" name="墨迹 352"/>
            </p:nvPicPr>
            <p:blipFill>
              <a:blip r:embed="rId701"/>
            </p:blipFill>
            <p:spPr>
              <a:xfrm>
                <a:off x="9587794" y="1178718"/>
                <a:ext cx="137583" cy="22559"/>
              </a:xfrm>
              <a:prstGeom prst="rect"/>
            </p:spPr>
          </p:pic>
        </mc:Fallback>
      </mc:AlternateContent>
      <mc:AlternateContent xmlns:mc="http://schemas.openxmlformats.org/markup-compatibility/2006" xmlns:p14="http://schemas.microsoft.com/office/powerpoint/2010/main">
        <mc:Choice Requires="p14">
          <p:contentPart r:id="rId702" p14:bwMode="auto">
            <p14:nvContentPartPr>
              <p14:cNvPr id="354" name="墨迹 353"/>
              <p14:cNvContentPartPr/>
              <p14:nvPr/>
            </p14:nvContentPartPr>
            <p14:xfrm>
              <a:off x="9657644" y="1090773"/>
              <a:ext cx="33866" cy="203561"/>
            </p14:xfrm>
          </p:contentPart>
        </mc:Choice>
        <mc:Fallback xmlns="">
          <p:pic>
            <p:nvPicPr>
              <p:cNvPr id="354" name="墨迹 353"/>
            </p:nvPicPr>
            <p:blipFill>
              <a:blip r:embed="rId703"/>
            </p:blipFill>
            <p:spPr>
              <a:xfrm>
                <a:off x="9657644" y="1090773"/>
                <a:ext cx="33866" cy="203561"/>
              </a:xfrm>
              <a:prstGeom prst="rect"/>
            </p:spPr>
          </p:pic>
        </mc:Fallback>
      </mc:AlternateContent>
      <mc:AlternateContent xmlns:mc="http://schemas.openxmlformats.org/markup-compatibility/2006" xmlns:p14="http://schemas.microsoft.com/office/powerpoint/2010/main">
        <mc:Choice Requires="p14">
          <p:contentPart r:id="rId704" p14:bwMode="auto">
            <p14:nvContentPartPr>
              <p14:cNvPr id="355" name="墨迹 354"/>
              <p14:cNvContentPartPr/>
              <p14:nvPr/>
            </p14:nvContentPartPr>
            <p14:xfrm>
              <a:off x="9781116" y="1398671"/>
              <a:ext cx="158750" cy="11279"/>
            </p14:xfrm>
          </p:contentPart>
        </mc:Choice>
        <mc:Fallback xmlns="">
          <p:pic>
            <p:nvPicPr>
              <p:cNvPr id="355" name="墨迹 354"/>
            </p:nvPicPr>
            <p:blipFill>
              <a:blip r:embed="rId705"/>
            </p:blipFill>
            <p:spPr>
              <a:xfrm>
                <a:off x="9781116" y="1398671"/>
                <a:ext cx="158750" cy="11279"/>
              </a:xfrm>
              <a:prstGeom prst="rect"/>
            </p:spPr>
          </p:pic>
        </mc:Fallback>
      </mc:AlternateContent>
      <mc:AlternateContent xmlns:mc="http://schemas.openxmlformats.org/markup-compatibility/2006" xmlns:p14="http://schemas.microsoft.com/office/powerpoint/2010/main">
        <mc:Choice Requires="p14">
          <p:contentPart r:id="rId706" p14:bwMode="auto">
            <p14:nvContentPartPr>
              <p14:cNvPr id="356" name="墨迹 355"/>
              <p14:cNvContentPartPr/>
              <p14:nvPr/>
            </p14:nvContentPartPr>
            <p14:xfrm>
              <a:off x="9869311" y="1307024"/>
              <a:ext cx="25400" cy="187523"/>
            </p14:xfrm>
          </p:contentPart>
        </mc:Choice>
        <mc:Fallback xmlns="">
          <p:pic>
            <p:nvPicPr>
              <p:cNvPr id="356" name="墨迹 355"/>
            </p:nvPicPr>
            <p:blipFill>
              <a:blip r:embed="rId707"/>
            </p:blipFill>
            <p:spPr>
              <a:xfrm>
                <a:off x="9869311" y="1307024"/>
                <a:ext cx="25400" cy="187523"/>
              </a:xfrm>
              <a:prstGeom prst="rect"/>
            </p:spPr>
          </p:pic>
        </mc:Fallback>
      </mc:AlternateContent>
      <mc:AlternateContent xmlns:mc="http://schemas.openxmlformats.org/markup-compatibility/2006" xmlns:p14="http://schemas.microsoft.com/office/powerpoint/2010/main">
        <mc:Choice Requires="p14">
          <p:contentPart r:id="rId708" p14:bwMode="auto">
            <p14:nvContentPartPr>
              <p14:cNvPr id="357" name="墨迹 356"/>
              <p14:cNvContentPartPr/>
              <p14:nvPr/>
            </p14:nvContentPartPr>
            <p14:xfrm>
              <a:off x="10086622" y="1221722"/>
              <a:ext cx="95955" cy="193868"/>
            </p14:xfrm>
          </p:contentPart>
        </mc:Choice>
        <mc:Fallback xmlns="">
          <p:pic>
            <p:nvPicPr>
              <p:cNvPr id="357" name="墨迹 356"/>
            </p:nvPicPr>
            <p:blipFill>
              <a:blip r:embed="rId709"/>
            </p:blipFill>
            <p:spPr>
              <a:xfrm>
                <a:off x="10086622" y="1221722"/>
                <a:ext cx="95955" cy="193868"/>
              </a:xfrm>
              <a:prstGeom prst="rect"/>
            </p:spPr>
          </p:pic>
        </mc:Fallback>
      </mc:AlternateContent>
      <mc:AlternateContent xmlns:mc="http://schemas.openxmlformats.org/markup-compatibility/2006" xmlns:p14="http://schemas.microsoft.com/office/powerpoint/2010/main">
        <mc:Choice Requires="p14">
          <p:contentPart r:id="rId710" p14:bwMode="auto">
            <p14:nvContentPartPr>
              <p14:cNvPr id="358" name="墨迹 357"/>
              <p14:cNvContentPartPr/>
              <p14:nvPr/>
            </p14:nvContentPartPr>
            <p14:xfrm>
              <a:off x="10207448" y="1252036"/>
              <a:ext cx="92252" cy="161087"/>
            </p14:xfrm>
          </p:contentPart>
        </mc:Choice>
        <mc:Fallback xmlns="">
          <p:pic>
            <p:nvPicPr>
              <p:cNvPr id="358" name="墨迹 357"/>
            </p:nvPicPr>
            <p:blipFill>
              <a:blip r:embed="rId711"/>
            </p:blipFill>
            <p:spPr>
              <a:xfrm>
                <a:off x="10207448" y="1252036"/>
                <a:ext cx="92252" cy="161087"/>
              </a:xfrm>
              <a:prstGeom prst="rect"/>
            </p:spPr>
          </p:pic>
        </mc:Fallback>
      </mc:AlternateContent>
      <mc:AlternateContent xmlns:mc="http://schemas.openxmlformats.org/markup-compatibility/2006" xmlns:p14="http://schemas.microsoft.com/office/powerpoint/2010/main">
        <mc:Choice Requires="p14">
          <p:contentPart r:id="rId712" p14:bwMode="auto">
            <p14:nvContentPartPr>
              <p14:cNvPr id="359" name="墨迹 358"/>
              <p14:cNvContentPartPr/>
              <p14:nvPr/>
            </p14:nvContentPartPr>
            <p14:xfrm>
              <a:off x="10301111" y="1277239"/>
              <a:ext cx="112889" cy="299085"/>
            </p14:xfrm>
          </p:contentPart>
        </mc:Choice>
        <mc:Fallback xmlns="">
          <p:pic>
            <p:nvPicPr>
              <p:cNvPr id="359" name="墨迹 358"/>
            </p:nvPicPr>
            <p:blipFill>
              <a:blip r:embed="rId713"/>
            </p:blipFill>
            <p:spPr>
              <a:xfrm>
                <a:off x="10301111" y="1277239"/>
                <a:ext cx="112889" cy="299085"/>
              </a:xfrm>
              <a:prstGeom prst="rect"/>
            </p:spPr>
          </p:pic>
        </mc:Fallback>
      </mc:AlternateContent>
      <mc:AlternateContent xmlns:mc="http://schemas.openxmlformats.org/markup-compatibility/2006" xmlns:p14="http://schemas.microsoft.com/office/powerpoint/2010/main">
        <mc:Choice Requires="p14">
          <p:contentPart r:id="rId714" p14:bwMode="auto">
            <p14:nvContentPartPr>
              <p14:cNvPr id="360" name="墨迹 359"/>
              <p14:cNvContentPartPr/>
              <p14:nvPr/>
            </p14:nvContentPartPr>
            <p14:xfrm>
              <a:off x="10442222" y="1133600"/>
              <a:ext cx="67733" cy="16919"/>
            </p14:xfrm>
          </p:contentPart>
        </mc:Choice>
        <mc:Fallback xmlns="">
          <p:pic>
            <p:nvPicPr>
              <p:cNvPr id="360" name="墨迹 359"/>
            </p:nvPicPr>
            <p:blipFill>
              <a:blip r:embed="rId715"/>
            </p:blipFill>
            <p:spPr>
              <a:xfrm>
                <a:off x="10442222" y="1133600"/>
                <a:ext cx="67733" cy="16919"/>
              </a:xfrm>
              <a:prstGeom prst="rect"/>
            </p:spPr>
          </p:pic>
        </mc:Fallback>
      </mc:AlternateContent>
      <mc:AlternateContent xmlns:mc="http://schemas.openxmlformats.org/markup-compatibility/2006" xmlns:p14="http://schemas.microsoft.com/office/powerpoint/2010/main">
        <mc:Choice Requires="p14">
          <p:contentPart r:id="rId716" p14:bwMode="auto">
            <p14:nvContentPartPr>
              <p14:cNvPr id="361" name="墨迹 360"/>
              <p14:cNvContentPartPr/>
              <p14:nvPr/>
            </p14:nvContentPartPr>
            <p14:xfrm>
              <a:off x="10488082" y="1302794"/>
              <a:ext cx="165806" cy="16919"/>
            </p14:xfrm>
          </p:contentPart>
        </mc:Choice>
        <mc:Fallback xmlns="">
          <p:pic>
            <p:nvPicPr>
              <p:cNvPr id="361" name="墨迹 360"/>
            </p:nvPicPr>
            <p:blipFill>
              <a:blip r:embed="rId717"/>
            </p:blipFill>
            <p:spPr>
              <a:xfrm>
                <a:off x="10488082" y="1302794"/>
                <a:ext cx="165806" cy="16919"/>
              </a:xfrm>
              <a:prstGeom prst="rect"/>
            </p:spPr>
          </p:pic>
        </mc:Fallback>
      </mc:AlternateContent>
      <mc:AlternateContent xmlns:mc="http://schemas.openxmlformats.org/markup-compatibility/2006" xmlns:p14="http://schemas.microsoft.com/office/powerpoint/2010/main">
        <mc:Choice Requires="p14">
          <p:contentPart r:id="rId718" p14:bwMode="auto">
            <p14:nvContentPartPr>
              <p14:cNvPr id="362" name="墨迹 361"/>
              <p14:cNvContentPartPr/>
              <p14:nvPr/>
            </p14:nvContentPartPr>
            <p14:xfrm>
              <a:off x="10560755" y="1195638"/>
              <a:ext cx="39512" cy="250971"/>
            </p14:xfrm>
          </p:contentPart>
        </mc:Choice>
        <mc:Fallback xmlns="">
          <p:pic>
            <p:nvPicPr>
              <p:cNvPr id="362" name="墨迹 361"/>
            </p:nvPicPr>
            <p:blipFill>
              <a:blip r:embed="rId719"/>
            </p:blipFill>
            <p:spPr>
              <a:xfrm>
                <a:off x="10560755" y="1195638"/>
                <a:ext cx="39512" cy="250971"/>
              </a:xfrm>
              <a:prstGeom prst="rect"/>
            </p:spPr>
          </p:pic>
        </mc:Fallback>
      </mc:AlternateContent>
      <mc:AlternateContent xmlns:mc="http://schemas.openxmlformats.org/markup-compatibility/2006" xmlns:p14="http://schemas.microsoft.com/office/powerpoint/2010/main">
        <mc:Choice Requires="p14">
          <p:contentPart r:id="rId720" p14:bwMode="auto">
            <p14:nvContentPartPr>
              <p14:cNvPr id="363" name="墨迹 362"/>
              <p14:cNvContentPartPr/>
              <p14:nvPr/>
            </p14:nvContentPartPr>
            <p14:xfrm>
              <a:off x="10780888" y="1124788"/>
              <a:ext cx="50800" cy="291507"/>
            </p14:xfrm>
          </p:contentPart>
        </mc:Choice>
        <mc:Fallback xmlns="">
          <p:pic>
            <p:nvPicPr>
              <p:cNvPr id="363" name="墨迹 362"/>
            </p:nvPicPr>
            <p:blipFill>
              <a:blip r:embed="rId721"/>
            </p:blipFill>
            <p:spPr>
              <a:xfrm>
                <a:off x="10780888" y="1124788"/>
                <a:ext cx="50800" cy="291507"/>
              </a:xfrm>
              <a:prstGeom prst="rect"/>
            </p:spPr>
          </p:pic>
        </mc:Fallback>
      </mc:AlternateContent>
      <mc:AlternateContent xmlns:mc="http://schemas.openxmlformats.org/markup-compatibility/2006" xmlns:p14="http://schemas.microsoft.com/office/powerpoint/2010/main">
        <mc:Choice Requires="p14">
          <p:contentPart r:id="rId722" p14:bwMode="auto">
            <p14:nvContentPartPr>
              <p14:cNvPr id="364" name="墨迹 363"/>
              <p14:cNvContentPartPr/>
              <p14:nvPr/>
            </p14:nvContentPartPr>
            <p14:xfrm>
              <a:off x="10829925" y="1089891"/>
              <a:ext cx="163336" cy="299262"/>
            </p14:xfrm>
          </p:contentPart>
        </mc:Choice>
        <mc:Fallback xmlns="">
          <p:pic>
            <p:nvPicPr>
              <p:cNvPr id="364" name="墨迹 363"/>
            </p:nvPicPr>
            <p:blipFill>
              <a:blip r:embed="rId723"/>
            </p:blipFill>
            <p:spPr>
              <a:xfrm>
                <a:off x="10829925" y="1089891"/>
                <a:ext cx="163336" cy="299262"/>
              </a:xfrm>
              <a:prstGeom prst="rect"/>
            </p:spPr>
          </p:pic>
        </mc:Fallback>
      </mc:AlternateContent>
      <mc:AlternateContent xmlns:mc="http://schemas.openxmlformats.org/markup-compatibility/2006" xmlns:p14="http://schemas.microsoft.com/office/powerpoint/2010/main">
        <mc:Choice Requires="p14">
          <p:contentPart r:id="rId724" p14:bwMode="auto">
            <p14:nvContentPartPr>
              <p14:cNvPr id="365" name="墨迹 364"/>
              <p14:cNvContentPartPr/>
              <p14:nvPr/>
            </p14:nvContentPartPr>
            <p14:xfrm>
              <a:off x="11029244" y="1187178"/>
              <a:ext cx="5644" cy="93057"/>
            </p14:xfrm>
          </p:contentPart>
        </mc:Choice>
        <mc:Fallback xmlns="">
          <p:pic>
            <p:nvPicPr>
              <p:cNvPr id="365" name="墨迹 364"/>
            </p:nvPicPr>
            <p:blipFill>
              <a:blip r:embed="rId725"/>
            </p:blipFill>
            <p:spPr>
              <a:xfrm>
                <a:off x="11029244" y="1187178"/>
                <a:ext cx="5644" cy="93057"/>
              </a:xfrm>
              <a:prstGeom prst="rect"/>
            </p:spPr>
          </p:pic>
        </mc:Fallback>
      </mc:AlternateContent>
      <mc:AlternateContent xmlns:mc="http://schemas.openxmlformats.org/markup-compatibility/2006" xmlns:p14="http://schemas.microsoft.com/office/powerpoint/2010/main">
        <mc:Choice Requires="p14">
          <p:contentPart r:id="rId726" p14:bwMode="auto">
            <p14:nvContentPartPr>
              <p14:cNvPr id="366" name="墨迹 365"/>
              <p14:cNvContentPartPr/>
              <p14:nvPr/>
            </p14:nvContentPartPr>
            <p14:xfrm>
              <a:off x="11061347" y="1026444"/>
              <a:ext cx="45508" cy="177653"/>
            </p14:xfrm>
          </p:contentPart>
        </mc:Choice>
        <mc:Fallback xmlns="">
          <p:pic>
            <p:nvPicPr>
              <p:cNvPr id="366" name="墨迹 365"/>
            </p:nvPicPr>
            <p:blipFill>
              <a:blip r:embed="rId727"/>
            </p:blipFill>
            <p:spPr>
              <a:xfrm>
                <a:off x="11061347" y="1026444"/>
                <a:ext cx="45508" cy="177653"/>
              </a:xfrm>
              <a:prstGeom prst="rect"/>
            </p:spPr>
          </p:pic>
        </mc:Fallback>
      </mc:AlternateContent>
      <mc:AlternateContent xmlns:mc="http://schemas.openxmlformats.org/markup-compatibility/2006" xmlns:p14="http://schemas.microsoft.com/office/powerpoint/2010/main">
        <mc:Choice Requires="p14">
          <p:contentPart r:id="rId728" p14:bwMode="auto">
            <p14:nvContentPartPr>
              <p14:cNvPr id="367" name="墨迹 366"/>
              <p14:cNvContentPartPr/>
              <p14:nvPr/>
            </p14:nvContentPartPr>
            <p14:xfrm>
              <a:off x="11142132" y="1088481"/>
              <a:ext cx="98778" cy="5640"/>
            </p14:xfrm>
          </p:contentPart>
        </mc:Choice>
        <mc:Fallback xmlns="">
          <p:pic>
            <p:nvPicPr>
              <p:cNvPr id="367" name="墨迹 366"/>
            </p:nvPicPr>
            <p:blipFill>
              <a:blip r:embed="rId729"/>
            </p:blipFill>
            <p:spPr>
              <a:xfrm>
                <a:off x="11142132" y="1088481"/>
                <a:ext cx="98778" cy="5640"/>
              </a:xfrm>
              <a:prstGeom prst="rect"/>
            </p:spPr>
          </p:pic>
        </mc:Fallback>
      </mc:AlternateContent>
      <mc:AlternateContent xmlns:mc="http://schemas.openxmlformats.org/markup-compatibility/2006" xmlns:p14="http://schemas.microsoft.com/office/powerpoint/2010/main">
        <mc:Choice Requires="p14">
          <p:contentPart r:id="rId730" p14:bwMode="auto">
            <p14:nvContentPartPr>
              <p14:cNvPr id="368" name="墨迹 367"/>
              <p14:cNvContentPartPr/>
              <p14:nvPr/>
            </p14:nvContentPartPr>
            <p14:xfrm>
              <a:off x="11178822" y="989785"/>
              <a:ext cx="31045" cy="228412"/>
            </p14:xfrm>
          </p:contentPart>
        </mc:Choice>
        <mc:Fallback xmlns="">
          <p:pic>
            <p:nvPicPr>
              <p:cNvPr id="368" name="墨迹 367"/>
            </p:nvPicPr>
            <p:blipFill>
              <a:blip r:embed="rId731"/>
            </p:blipFill>
            <p:spPr>
              <a:xfrm>
                <a:off x="11178822" y="989785"/>
                <a:ext cx="31045" cy="228412"/>
              </a:xfrm>
              <a:prstGeom prst="rect"/>
            </p:spPr>
          </p:pic>
        </mc:Fallback>
      </mc:AlternateContent>
      <mc:AlternateContent xmlns:mc="http://schemas.openxmlformats.org/markup-compatibility/2006" xmlns:p14="http://schemas.microsoft.com/office/powerpoint/2010/main">
        <mc:Choice Requires="p14">
          <p:contentPart r:id="rId732" p14:bwMode="auto">
            <p14:nvContentPartPr>
              <p14:cNvPr id="369" name="墨迹 368"/>
              <p14:cNvContentPartPr/>
              <p14:nvPr/>
            </p14:nvContentPartPr>
            <p14:xfrm>
              <a:off x="9351080" y="2019049"/>
              <a:ext cx="346075" cy="16919"/>
            </p14:xfrm>
          </p:contentPart>
        </mc:Choice>
        <mc:Fallback xmlns="">
          <p:pic>
            <p:nvPicPr>
              <p:cNvPr id="369" name="墨迹 368"/>
            </p:nvPicPr>
            <p:blipFill>
              <a:blip r:embed="rId733"/>
            </p:blipFill>
            <p:spPr>
              <a:xfrm>
                <a:off x="9351080" y="2019049"/>
                <a:ext cx="346075" cy="16919"/>
              </a:xfrm>
              <a:prstGeom prst="rect"/>
            </p:spPr>
          </p:pic>
        </mc:Fallback>
      </mc:AlternateContent>
      <mc:AlternateContent xmlns:mc="http://schemas.openxmlformats.org/markup-compatibility/2006" xmlns:p14="http://schemas.microsoft.com/office/powerpoint/2010/main">
        <mc:Choice Requires="p14">
          <p:contentPart r:id="rId734" p14:bwMode="auto">
            <p14:nvContentPartPr>
              <p14:cNvPr id="370" name="墨迹 369"/>
              <p14:cNvContentPartPr/>
              <p14:nvPr/>
            </p14:nvContentPartPr>
            <p14:xfrm>
              <a:off x="9880600" y="1903433"/>
              <a:ext cx="53622" cy="240397"/>
            </p14:xfrm>
          </p:contentPart>
        </mc:Choice>
        <mc:Fallback xmlns="">
          <p:pic>
            <p:nvPicPr>
              <p:cNvPr id="370" name="墨迹 369"/>
            </p:nvPicPr>
            <p:blipFill>
              <a:blip r:embed="rId735"/>
            </p:blipFill>
            <p:spPr>
              <a:xfrm>
                <a:off x="9880600" y="1903433"/>
                <a:ext cx="53622" cy="240397"/>
              </a:xfrm>
              <a:prstGeom prst="rect"/>
            </p:spPr>
          </p:pic>
        </mc:Fallback>
      </mc:AlternateContent>
      <mc:AlternateContent xmlns:mc="http://schemas.openxmlformats.org/markup-compatibility/2006" xmlns:p14="http://schemas.microsoft.com/office/powerpoint/2010/main">
        <mc:Choice Requires="p14">
          <p:contentPart r:id="rId736" p14:bwMode="auto">
            <p14:nvContentPartPr>
              <p14:cNvPr id="371" name="墨迹 370"/>
              <p14:cNvContentPartPr/>
              <p14:nvPr/>
            </p14:nvContentPartPr>
            <p14:xfrm>
              <a:off x="9889066" y="1906253"/>
              <a:ext cx="174978" cy="289040"/>
            </p14:xfrm>
          </p:contentPart>
        </mc:Choice>
        <mc:Fallback xmlns="">
          <p:pic>
            <p:nvPicPr>
              <p:cNvPr id="371" name="墨迹 370"/>
            </p:nvPicPr>
            <p:blipFill>
              <a:blip r:embed="rId737"/>
            </p:blipFill>
            <p:spPr>
              <a:xfrm>
                <a:off x="9889066" y="1906253"/>
                <a:ext cx="174978" cy="289040"/>
              </a:xfrm>
              <a:prstGeom prst="rect"/>
            </p:spPr>
          </p:pic>
        </mc:Fallback>
      </mc:AlternateContent>
      <mc:AlternateContent xmlns:mc="http://schemas.openxmlformats.org/markup-compatibility/2006" xmlns:p14="http://schemas.microsoft.com/office/powerpoint/2010/main">
        <mc:Choice Requires="p14">
          <p:contentPart r:id="rId738" p14:bwMode="auto">
            <p14:nvContentPartPr>
              <p14:cNvPr id="372" name="墨迹 371"/>
              <p14:cNvContentPartPr/>
              <p14:nvPr/>
            </p14:nvContentPartPr>
            <p14:xfrm>
              <a:off x="10075333" y="1976045"/>
              <a:ext cx="22578" cy="57103"/>
            </p14:xfrm>
          </p:contentPart>
        </mc:Choice>
        <mc:Fallback xmlns="">
          <p:pic>
            <p:nvPicPr>
              <p:cNvPr id="372" name="墨迹 371"/>
            </p:nvPicPr>
            <p:blipFill>
              <a:blip r:embed="rId739"/>
            </p:blipFill>
            <p:spPr>
              <a:xfrm>
                <a:off x="10075333" y="1976045"/>
                <a:ext cx="22578" cy="57103"/>
              </a:xfrm>
              <a:prstGeom prst="rect"/>
            </p:spPr>
          </p:pic>
        </mc:Fallback>
      </mc:AlternateContent>
      <mc:AlternateContent xmlns:mc="http://schemas.openxmlformats.org/markup-compatibility/2006" xmlns:p14="http://schemas.microsoft.com/office/powerpoint/2010/main">
        <mc:Choice Requires="p14">
          <p:contentPart r:id="rId740" p14:bwMode="auto">
            <p14:nvContentPartPr>
              <p14:cNvPr id="373" name="墨迹 372"/>
              <p14:cNvContentPartPr/>
              <p14:nvPr/>
            </p14:nvContentPartPr>
            <p14:xfrm>
              <a:off x="10176933" y="1993670"/>
              <a:ext cx="132644" cy="207615"/>
            </p14:xfrm>
          </p:contentPart>
        </mc:Choice>
        <mc:Fallback xmlns="">
          <p:pic>
            <p:nvPicPr>
              <p:cNvPr id="373" name="墨迹 372"/>
            </p:nvPicPr>
            <p:blipFill>
              <a:blip r:embed="rId741"/>
            </p:blipFill>
            <p:spPr>
              <a:xfrm>
                <a:off x="10176933" y="1993670"/>
                <a:ext cx="132644" cy="207615"/>
              </a:xfrm>
              <a:prstGeom prst="rect"/>
            </p:spPr>
          </p:pic>
        </mc:Fallback>
      </mc:AlternateContent>
      <mc:AlternateContent xmlns:mc="http://schemas.openxmlformats.org/markup-compatibility/2006" xmlns:p14="http://schemas.microsoft.com/office/powerpoint/2010/main">
        <mc:Choice Requires="p14">
          <p:contentPart r:id="rId742" p14:bwMode="auto">
            <p14:nvContentPartPr>
              <p14:cNvPr id="374" name="墨迹 373"/>
              <p14:cNvContentPartPr/>
              <p14:nvPr/>
            </p14:nvContentPartPr>
            <p14:xfrm>
              <a:off x="10340622" y="1959126"/>
              <a:ext cx="95955" cy="189638"/>
            </p14:xfrm>
          </p:contentPart>
        </mc:Choice>
        <mc:Fallback xmlns="">
          <p:pic>
            <p:nvPicPr>
              <p:cNvPr id="374" name="墨迹 373"/>
            </p:nvPicPr>
            <p:blipFill>
              <a:blip r:embed="rId743"/>
            </p:blipFill>
            <p:spPr>
              <a:xfrm>
                <a:off x="10340622" y="1959126"/>
                <a:ext cx="95955" cy="189638"/>
              </a:xfrm>
              <a:prstGeom prst="rect"/>
            </p:spPr>
          </p:pic>
        </mc:Fallback>
      </mc:AlternateContent>
      <mc:AlternateContent xmlns:mc="http://schemas.openxmlformats.org/markup-compatibility/2006" xmlns:p14="http://schemas.microsoft.com/office/powerpoint/2010/main">
        <mc:Choice Requires="p14">
          <p:contentPart r:id="rId744" p14:bwMode="auto">
            <p14:nvContentPartPr>
              <p14:cNvPr id="375" name="墨迹 374"/>
              <p14:cNvContentPartPr/>
              <p14:nvPr/>
            </p14:nvContentPartPr>
            <p14:xfrm>
              <a:off x="10455451" y="2035968"/>
              <a:ext cx="99660" cy="107157"/>
            </p14:xfrm>
          </p:contentPart>
        </mc:Choice>
        <mc:Fallback xmlns="">
          <p:pic>
            <p:nvPicPr>
              <p:cNvPr id="375" name="墨迹 374"/>
            </p:nvPicPr>
            <p:blipFill>
              <a:blip r:embed="rId745"/>
            </p:blipFill>
            <p:spPr>
              <a:xfrm>
                <a:off x="10455451" y="2035968"/>
                <a:ext cx="99660" cy="107157"/>
              </a:xfrm>
              <a:prstGeom prst="rect"/>
            </p:spPr>
          </p:pic>
        </mc:Fallback>
      </mc:AlternateContent>
      <mc:AlternateContent xmlns:mc="http://schemas.openxmlformats.org/markup-compatibility/2006" xmlns:p14="http://schemas.microsoft.com/office/powerpoint/2010/main">
        <mc:Choice Requires="p14">
          <p:contentPart r:id="rId746" p14:bwMode="auto">
            <p14:nvContentPartPr>
              <p14:cNvPr id="376" name="墨迹 375"/>
              <p14:cNvContentPartPr/>
              <p14:nvPr/>
            </p14:nvContentPartPr>
            <p14:xfrm>
              <a:off x="10473267" y="2049539"/>
              <a:ext cx="53622" cy="259960"/>
            </p14:xfrm>
          </p:contentPart>
        </mc:Choice>
        <mc:Fallback xmlns="">
          <p:pic>
            <p:nvPicPr>
              <p:cNvPr id="376" name="墨迹 375"/>
            </p:nvPicPr>
            <p:blipFill>
              <a:blip r:embed="rId747"/>
            </p:blipFill>
            <p:spPr>
              <a:xfrm>
                <a:off x="10473267" y="2049539"/>
                <a:ext cx="53622" cy="259960"/>
              </a:xfrm>
              <a:prstGeom prst="rect"/>
            </p:spPr>
          </p:pic>
        </mc:Fallback>
      </mc:AlternateContent>
      <mc:AlternateContent xmlns:mc="http://schemas.openxmlformats.org/markup-compatibility/2006" xmlns:p14="http://schemas.microsoft.com/office/powerpoint/2010/main">
        <mc:Choice Requires="p14">
          <p:contentPart r:id="rId748" p14:bwMode="auto">
            <p14:nvContentPartPr>
              <p14:cNvPr id="377" name="墨迹 376"/>
              <p14:cNvContentPartPr/>
              <p14:nvPr/>
            </p14:nvContentPartPr>
            <p14:xfrm>
              <a:off x="10639777" y="1809495"/>
              <a:ext cx="16933" cy="415407"/>
            </p14:xfrm>
          </p:contentPart>
        </mc:Choice>
        <mc:Fallback xmlns="">
          <p:pic>
            <p:nvPicPr>
              <p:cNvPr id="377" name="墨迹 376"/>
            </p:nvPicPr>
            <p:blipFill>
              <a:blip r:embed="rId749"/>
            </p:blipFill>
            <p:spPr>
              <a:xfrm>
                <a:off x="10639777" y="1809495"/>
                <a:ext cx="16933" cy="415407"/>
              </a:xfrm>
              <a:prstGeom prst="rect"/>
            </p:spPr>
          </p:pic>
        </mc:Fallback>
      </mc:AlternateContent>
      <mc:AlternateContent xmlns:mc="http://schemas.openxmlformats.org/markup-compatibility/2006" xmlns:p14="http://schemas.microsoft.com/office/powerpoint/2010/main">
        <mc:Choice Requires="p14">
          <p:contentPart r:id="rId750" p14:bwMode="auto">
            <p14:nvContentPartPr>
              <p14:cNvPr id="378" name="墨迹 377"/>
              <p14:cNvContentPartPr/>
              <p14:nvPr/>
            </p14:nvContentPartPr>
            <p14:xfrm>
              <a:off x="10560755" y="2106466"/>
              <a:ext cx="172156" cy="180650"/>
            </p14:xfrm>
          </p:contentPart>
        </mc:Choice>
        <mc:Fallback xmlns="">
          <p:pic>
            <p:nvPicPr>
              <p:cNvPr id="378" name="墨迹 377"/>
            </p:nvPicPr>
            <p:blipFill>
              <a:blip r:embed="rId751"/>
            </p:blipFill>
            <p:spPr>
              <a:xfrm>
                <a:off x="10560755" y="2106466"/>
                <a:ext cx="172156" cy="180650"/>
              </a:xfrm>
              <a:prstGeom prst="rect"/>
            </p:spPr>
          </p:pic>
        </mc:Fallback>
      </mc:AlternateContent>
      <mc:AlternateContent xmlns:mc="http://schemas.openxmlformats.org/markup-compatibility/2006" xmlns:p14="http://schemas.microsoft.com/office/powerpoint/2010/main">
        <mc:Choice Requires="p14">
          <p:contentPart r:id="rId752" p14:bwMode="auto">
            <p14:nvContentPartPr>
              <p14:cNvPr id="379" name="墨迹 378"/>
              <p14:cNvContentPartPr/>
              <p14:nvPr/>
            </p14:nvContentPartPr>
            <p14:xfrm>
              <a:off x="10842977" y="2058527"/>
              <a:ext cx="197555" cy="5640"/>
            </p14:xfrm>
          </p:contentPart>
        </mc:Choice>
        <mc:Fallback xmlns="">
          <p:pic>
            <p:nvPicPr>
              <p:cNvPr id="379" name="墨迹 378"/>
            </p:nvPicPr>
            <p:blipFill>
              <a:blip r:embed="rId753"/>
            </p:blipFill>
            <p:spPr>
              <a:xfrm>
                <a:off x="10842977" y="2058527"/>
                <a:ext cx="197555" cy="5640"/>
              </a:xfrm>
              <a:prstGeom prst="rect"/>
            </p:spPr>
          </p:pic>
        </mc:Fallback>
      </mc:AlternateContent>
      <mc:AlternateContent xmlns:mc="http://schemas.openxmlformats.org/markup-compatibility/2006" xmlns:p14="http://schemas.microsoft.com/office/powerpoint/2010/main">
        <mc:Choice Requires="p14">
          <p:contentPart r:id="rId754" p14:bwMode="auto">
            <p14:nvContentPartPr>
              <p14:cNvPr id="380" name="墨迹 379"/>
              <p14:cNvContentPartPr/>
              <p14:nvPr/>
            </p14:nvContentPartPr>
            <p14:xfrm>
              <a:off x="10933288" y="1966704"/>
              <a:ext cx="11289" cy="227179"/>
            </p14:xfrm>
          </p:contentPart>
        </mc:Choice>
        <mc:Fallback xmlns="">
          <p:pic>
            <p:nvPicPr>
              <p:cNvPr id="380" name="墨迹 379"/>
            </p:nvPicPr>
            <p:blipFill>
              <a:blip r:embed="rId755"/>
            </p:blipFill>
            <p:spPr>
              <a:xfrm>
                <a:off x="10933288" y="1966704"/>
                <a:ext cx="11289" cy="227179"/>
              </a:xfrm>
              <a:prstGeom prst="rect"/>
            </p:spPr>
          </p:pic>
        </mc:Fallback>
      </mc:AlternateContent>
      <mc:AlternateContent xmlns:mc="http://schemas.openxmlformats.org/markup-compatibility/2006" xmlns:p14="http://schemas.microsoft.com/office/powerpoint/2010/main">
        <mc:Choice Requires="p14">
          <p:contentPart r:id="rId756" p14:bwMode="auto">
            <p14:nvContentPartPr>
              <p14:cNvPr id="381" name="墨迹 380"/>
              <p14:cNvContentPartPr/>
              <p14:nvPr/>
            </p14:nvContentPartPr>
            <p14:xfrm>
              <a:off x="11300177" y="1990850"/>
              <a:ext cx="8467" cy="33839"/>
            </p14:xfrm>
          </p:contentPart>
        </mc:Choice>
        <mc:Fallback xmlns="">
          <p:pic>
            <p:nvPicPr>
              <p:cNvPr id="381" name="墨迹 380"/>
            </p:nvPicPr>
            <p:blipFill>
              <a:blip r:embed="rId757"/>
            </p:blipFill>
            <p:spPr>
              <a:xfrm>
                <a:off x="11300177" y="1990850"/>
                <a:ext cx="8467" cy="33839"/>
              </a:xfrm>
              <a:prstGeom prst="rect"/>
            </p:spPr>
          </p:pic>
        </mc:Fallback>
      </mc:AlternateContent>
      <mc:AlternateContent xmlns:mc="http://schemas.openxmlformats.org/markup-compatibility/2006" xmlns:p14="http://schemas.microsoft.com/office/powerpoint/2010/main">
        <mc:Choice Requires="p14">
          <p:contentPart r:id="rId758" p14:bwMode="auto">
            <p14:nvContentPartPr>
              <p14:cNvPr id="382" name="墨迹 381"/>
              <p14:cNvContentPartPr/>
              <p14:nvPr/>
            </p14:nvContentPartPr>
            <p14:xfrm>
              <a:off x="11227152" y="1968291"/>
              <a:ext cx="219780" cy="167784"/>
            </p14:xfrm>
          </p:contentPart>
        </mc:Choice>
        <mc:Fallback xmlns="">
          <p:pic>
            <p:nvPicPr>
              <p:cNvPr id="382" name="墨迹 381"/>
            </p:nvPicPr>
            <p:blipFill>
              <a:blip r:embed="rId759"/>
            </p:blipFill>
            <p:spPr>
              <a:xfrm>
                <a:off x="11227152" y="1968291"/>
                <a:ext cx="219780" cy="167784"/>
              </a:xfrm>
              <a:prstGeom prst="rect"/>
            </p:spPr>
          </p:pic>
        </mc:Fallback>
      </mc:AlternateContent>
      <mc:AlternateContent xmlns:mc="http://schemas.openxmlformats.org/markup-compatibility/2006" xmlns:p14="http://schemas.microsoft.com/office/powerpoint/2010/main">
        <mc:Choice Requires="p14">
          <p:contentPart r:id="rId760" p14:bwMode="auto">
            <p14:nvContentPartPr>
              <p14:cNvPr id="383" name="墨迹 382"/>
              <p14:cNvContentPartPr/>
              <p14:nvPr/>
            </p14:nvContentPartPr>
            <p14:xfrm>
              <a:off x="11424355" y="1944321"/>
              <a:ext cx="50800" cy="153685"/>
            </p14:xfrm>
          </p:contentPart>
        </mc:Choice>
        <mc:Fallback xmlns="">
          <p:pic>
            <p:nvPicPr>
              <p:cNvPr id="383" name="墨迹 382"/>
            </p:nvPicPr>
            <p:blipFill>
              <a:blip r:embed="rId761"/>
            </p:blipFill>
            <p:spPr>
              <a:xfrm>
                <a:off x="11424355" y="1944321"/>
                <a:ext cx="50800" cy="153685"/>
              </a:xfrm>
              <a:prstGeom prst="rect"/>
            </p:spPr>
          </p:pic>
        </mc:Fallback>
      </mc:AlternateContent>
      <mc:AlternateContent xmlns:mc="http://schemas.openxmlformats.org/markup-compatibility/2006" xmlns:p14="http://schemas.microsoft.com/office/powerpoint/2010/main">
        <mc:Choice Requires="p14">
          <p:contentPart r:id="rId762" p14:bwMode="auto">
            <p14:nvContentPartPr>
              <p14:cNvPr id="384" name="墨迹 383"/>
              <p14:cNvContentPartPr/>
              <p14:nvPr/>
            </p14:nvContentPartPr>
            <p14:xfrm>
              <a:off x="11435644" y="2013409"/>
              <a:ext cx="107244" cy="16919"/>
            </p14:xfrm>
          </p:contentPart>
        </mc:Choice>
        <mc:Fallback xmlns="">
          <p:pic>
            <p:nvPicPr>
              <p:cNvPr id="384" name="墨迹 383"/>
            </p:nvPicPr>
            <p:blipFill>
              <a:blip r:embed="rId763"/>
            </p:blipFill>
            <p:spPr>
              <a:xfrm>
                <a:off x="11435644" y="2013409"/>
                <a:ext cx="107244" cy="16919"/>
              </a:xfrm>
              <a:prstGeom prst="rect"/>
            </p:spPr>
          </p:pic>
        </mc:Fallback>
      </mc:AlternateContent>
      <mc:AlternateContent xmlns:mc="http://schemas.openxmlformats.org/markup-compatibility/2006" xmlns:p14="http://schemas.microsoft.com/office/powerpoint/2010/main">
        <mc:Choice Requires="p14">
          <p:contentPart r:id="rId764" p14:bwMode="auto">
            <p14:nvContentPartPr>
              <p14:cNvPr id="385" name="墨迹 384"/>
              <p14:cNvContentPartPr/>
              <p14:nvPr/>
            </p14:nvContentPartPr>
            <p14:xfrm>
              <a:off x="11517488" y="1859724"/>
              <a:ext cx="42333" cy="472334"/>
            </p14:xfrm>
          </p:contentPart>
        </mc:Choice>
        <mc:Fallback xmlns="">
          <p:pic>
            <p:nvPicPr>
              <p:cNvPr id="385" name="墨迹 384"/>
            </p:nvPicPr>
            <p:blipFill>
              <a:blip r:embed="rId765"/>
            </p:blipFill>
            <p:spPr>
              <a:xfrm>
                <a:off x="11517488" y="1859724"/>
                <a:ext cx="42333" cy="472334"/>
              </a:xfrm>
              <a:prstGeom prst="rect"/>
            </p:spPr>
          </p:pic>
        </mc:Fallback>
      </mc:AlternateContent>
      <mc:AlternateContent xmlns:mc="http://schemas.openxmlformats.org/markup-compatibility/2006" xmlns:p14="http://schemas.microsoft.com/office/powerpoint/2010/main">
        <mc:Choice Requires="p14">
          <p:contentPart r:id="rId766" p14:bwMode="auto">
            <p14:nvContentPartPr>
              <p14:cNvPr id="386" name="墨迹 385"/>
              <p14:cNvContentPartPr/>
              <p14:nvPr/>
            </p14:nvContentPartPr>
            <p14:xfrm>
              <a:off x="11604977" y="1897793"/>
              <a:ext cx="127882" cy="36659"/>
            </p14:xfrm>
          </p:contentPart>
        </mc:Choice>
        <mc:Fallback xmlns="">
          <p:pic>
            <p:nvPicPr>
              <p:cNvPr id="386" name="墨迹 385"/>
            </p:nvPicPr>
            <p:blipFill>
              <a:blip r:embed="rId767"/>
            </p:blipFill>
            <p:spPr>
              <a:xfrm>
                <a:off x="11604977" y="1897793"/>
                <a:ext cx="127882" cy="36659"/>
              </a:xfrm>
              <a:prstGeom prst="rect"/>
            </p:spPr>
          </p:pic>
        </mc:Fallback>
      </mc:AlternateContent>
      <mc:AlternateContent xmlns:mc="http://schemas.openxmlformats.org/markup-compatibility/2006" xmlns:p14="http://schemas.microsoft.com/office/powerpoint/2010/main">
        <mc:Choice Requires="p14">
          <p:contentPart r:id="rId768" p14:bwMode="auto">
            <p14:nvContentPartPr>
              <p14:cNvPr id="387" name="墨迹 386"/>
              <p14:cNvContentPartPr/>
              <p14:nvPr/>
            </p14:nvContentPartPr>
            <p14:xfrm>
              <a:off x="11667067" y="1822361"/>
              <a:ext cx="16933" cy="247446"/>
            </p14:xfrm>
          </p:contentPart>
        </mc:Choice>
        <mc:Fallback xmlns="">
          <p:pic>
            <p:nvPicPr>
              <p:cNvPr id="387" name="墨迹 386"/>
            </p:nvPicPr>
            <p:blipFill>
              <a:blip r:embed="rId769"/>
            </p:blipFill>
            <p:spPr>
              <a:xfrm>
                <a:off x="11667067" y="1822361"/>
                <a:ext cx="16933" cy="247446"/>
              </a:xfrm>
              <a:prstGeom prst="rect"/>
            </p:spPr>
          </p:pic>
        </mc:Fallback>
      </mc:AlternateContent>
      <mc:AlternateContent xmlns:mc="http://schemas.openxmlformats.org/markup-compatibility/2006" xmlns:p14="http://schemas.microsoft.com/office/powerpoint/2010/main">
        <mc:Choice Requires="p14">
          <p:contentPart r:id="rId770" p14:bwMode="auto">
            <p14:nvContentPartPr>
              <p14:cNvPr id="388" name="墨迹 387"/>
              <p14:cNvContentPartPr/>
              <p14:nvPr/>
            </p14:nvContentPartPr>
            <p14:xfrm>
              <a:off x="8387644" y="1295392"/>
              <a:ext cx="33866" cy="221714"/>
            </p14:xfrm>
          </p:contentPart>
        </mc:Choice>
        <mc:Fallback xmlns="">
          <p:pic>
            <p:nvPicPr>
              <p:cNvPr id="388" name="墨迹 387"/>
            </p:nvPicPr>
            <p:blipFill>
              <a:blip r:embed="rId771"/>
            </p:blipFill>
            <p:spPr>
              <a:xfrm>
                <a:off x="8387644" y="1295392"/>
                <a:ext cx="33866" cy="221714"/>
              </a:xfrm>
              <a:prstGeom prst="rect"/>
            </p:spPr>
          </p:pic>
        </mc:Fallback>
      </mc:AlternateContent>
      <mc:AlternateContent xmlns:mc="http://schemas.openxmlformats.org/markup-compatibility/2006" xmlns:p14="http://schemas.microsoft.com/office/powerpoint/2010/main">
        <mc:Choice Requires="p14">
          <p:contentPart r:id="rId772" p14:bwMode="auto">
            <p14:nvContentPartPr>
              <p14:cNvPr id="389" name="墨迹 388"/>
              <p14:cNvContentPartPr/>
              <p14:nvPr/>
            </p14:nvContentPartPr>
            <p14:xfrm>
              <a:off x="8421511" y="1393031"/>
              <a:ext cx="98778" cy="50758"/>
            </p14:xfrm>
          </p:contentPart>
        </mc:Choice>
        <mc:Fallback xmlns="">
          <p:pic>
            <p:nvPicPr>
              <p:cNvPr id="389" name="墨迹 388"/>
            </p:nvPicPr>
            <p:blipFill>
              <a:blip r:embed="rId773"/>
            </p:blipFill>
            <p:spPr>
              <a:xfrm>
                <a:off x="8421511" y="1393031"/>
                <a:ext cx="98778" cy="50758"/>
              </a:xfrm>
              <a:prstGeom prst="rect"/>
            </p:spPr>
          </p:pic>
        </mc:Fallback>
      </mc:AlternateContent>
      <mc:AlternateContent xmlns:mc="http://schemas.openxmlformats.org/markup-compatibility/2006" xmlns:p14="http://schemas.microsoft.com/office/powerpoint/2010/main">
        <mc:Choice Requires="p14">
          <p:contentPart r:id="rId774" p14:bwMode="auto">
            <p14:nvContentPartPr>
              <p14:cNvPr id="390" name="墨迹 389"/>
              <p14:cNvContentPartPr/>
              <p14:nvPr/>
            </p14:nvContentPartPr>
            <p14:xfrm>
              <a:off x="8489244" y="1254679"/>
              <a:ext cx="56444" cy="271592"/>
            </p14:xfrm>
          </p:contentPart>
        </mc:Choice>
        <mc:Fallback xmlns="">
          <p:pic>
            <p:nvPicPr>
              <p:cNvPr id="390" name="墨迹 389"/>
            </p:nvPicPr>
            <p:blipFill>
              <a:blip r:embed="rId775"/>
            </p:blipFill>
            <p:spPr>
              <a:xfrm>
                <a:off x="8489244" y="1254679"/>
                <a:ext cx="56444" cy="271592"/>
              </a:xfrm>
              <a:prstGeom prst="rect"/>
            </p:spPr>
          </p:pic>
        </mc:Fallback>
      </mc:AlternateContent>
      <mc:AlternateContent xmlns:mc="http://schemas.openxmlformats.org/markup-compatibility/2006" xmlns:p14="http://schemas.microsoft.com/office/powerpoint/2010/main">
        <mc:Choice Requires="p14">
          <p:contentPart r:id="rId776" p14:bwMode="auto">
            <p14:nvContentPartPr>
              <p14:cNvPr id="391" name="墨迹 390"/>
              <p14:cNvContentPartPr/>
              <p14:nvPr/>
            </p14:nvContentPartPr>
            <p14:xfrm>
              <a:off x="8506177" y="1404310"/>
              <a:ext cx="263349" cy="101517"/>
            </p14:xfrm>
          </p:contentPart>
        </mc:Choice>
        <mc:Fallback xmlns="">
          <p:pic>
            <p:nvPicPr>
              <p:cNvPr id="391" name="墨迹 390"/>
            </p:nvPicPr>
            <p:blipFill>
              <a:blip r:embed="rId777"/>
            </p:blipFill>
            <p:spPr>
              <a:xfrm>
                <a:off x="8506177" y="1404310"/>
                <a:ext cx="263349" cy="101517"/>
              </a:xfrm>
              <a:prstGeom prst="rect"/>
            </p:spPr>
          </p:pic>
        </mc:Fallback>
      </mc:AlternateContent>
      <mc:AlternateContent xmlns:mc="http://schemas.openxmlformats.org/markup-compatibility/2006" xmlns:p14="http://schemas.microsoft.com/office/powerpoint/2010/main">
        <mc:Choice Requires="p14">
          <p:contentPart r:id="rId778" p14:bwMode="auto">
            <p14:nvContentPartPr>
              <p14:cNvPr id="392" name="墨迹 391"/>
              <p14:cNvContentPartPr/>
              <p14:nvPr/>
            </p14:nvContentPartPr>
            <p14:xfrm>
              <a:off x="8854369" y="1370472"/>
              <a:ext cx="190853" cy="16919"/>
            </p14:xfrm>
          </p:contentPart>
        </mc:Choice>
        <mc:Fallback xmlns="">
          <p:pic>
            <p:nvPicPr>
              <p:cNvPr id="392" name="墨迹 391"/>
            </p:nvPicPr>
            <p:blipFill>
              <a:blip r:embed="rId779"/>
            </p:blipFill>
            <p:spPr>
              <a:xfrm>
                <a:off x="8854369" y="1370472"/>
                <a:ext cx="190853" cy="16919"/>
              </a:xfrm>
              <a:prstGeom prst="rect"/>
            </p:spPr>
          </p:pic>
        </mc:Fallback>
      </mc:AlternateContent>
      <mc:AlternateContent xmlns:mc="http://schemas.openxmlformats.org/markup-compatibility/2006" xmlns:p14="http://schemas.microsoft.com/office/powerpoint/2010/main">
        <mc:Choice Requires="p14">
          <p:contentPart r:id="rId780" p14:bwMode="auto">
            <p14:nvContentPartPr>
              <p14:cNvPr id="393" name="墨迹 392"/>
              <p14:cNvContentPartPr/>
              <p14:nvPr/>
            </p14:nvContentPartPr>
            <p14:xfrm>
              <a:off x="8940800" y="1227362"/>
              <a:ext cx="28222" cy="348962"/>
            </p14:xfrm>
          </p:contentPart>
        </mc:Choice>
        <mc:Fallback xmlns="">
          <p:pic>
            <p:nvPicPr>
              <p:cNvPr id="393" name="墨迹 392"/>
            </p:nvPicPr>
            <p:blipFill>
              <a:blip r:embed="rId781"/>
            </p:blipFill>
            <p:spPr>
              <a:xfrm>
                <a:off x="8940800" y="1227362"/>
                <a:ext cx="28222" cy="348962"/>
              </a:xfrm>
              <a:prstGeom prst="rect"/>
            </p:spPr>
          </p:pic>
        </mc:Fallback>
      </mc:AlternateContent>
      <mc:AlternateContent xmlns:mc="http://schemas.openxmlformats.org/markup-compatibility/2006" xmlns:p14="http://schemas.microsoft.com/office/powerpoint/2010/main">
        <mc:Choice Requires="p14">
          <p:contentPart r:id="rId782" p14:bwMode="auto">
            <p14:nvContentPartPr>
              <p14:cNvPr id="394" name="墨迹 393"/>
              <p14:cNvContentPartPr/>
              <p14:nvPr/>
            </p14:nvContentPartPr>
            <p14:xfrm>
              <a:off x="9167283" y="1161799"/>
              <a:ext cx="590550" cy="313714"/>
            </p14:xfrm>
          </p:contentPart>
        </mc:Choice>
        <mc:Fallback xmlns="">
          <p:pic>
            <p:nvPicPr>
              <p:cNvPr id="394" name="墨迹 393"/>
            </p:nvPicPr>
            <p:blipFill>
              <a:blip r:embed="rId783"/>
            </p:blipFill>
            <p:spPr>
              <a:xfrm>
                <a:off x="9167283" y="1161799"/>
                <a:ext cx="590550" cy="313714"/>
              </a:xfrm>
              <a:prstGeom prst="rect"/>
            </p:spPr>
          </p:pic>
        </mc:Fallback>
      </mc:AlternateContent>
      <mc:AlternateContent xmlns:mc="http://schemas.openxmlformats.org/markup-compatibility/2006" xmlns:p14="http://schemas.microsoft.com/office/powerpoint/2010/main">
        <mc:Choice Requires="p14">
          <p:contentPart r:id="rId784" p14:bwMode="auto">
            <p14:nvContentPartPr>
              <p14:cNvPr id="395" name="墨迹 394"/>
              <p14:cNvContentPartPr/>
              <p14:nvPr/>
            </p14:nvContentPartPr>
            <p14:xfrm>
              <a:off x="9272058" y="1252036"/>
              <a:ext cx="569031" cy="302610"/>
            </p14:xfrm>
          </p:contentPart>
        </mc:Choice>
        <mc:Fallback xmlns="">
          <p:pic>
            <p:nvPicPr>
              <p:cNvPr id="395" name="墨迹 394"/>
            </p:nvPicPr>
            <p:blipFill>
              <a:blip r:embed="rId785"/>
            </p:blipFill>
            <p:spPr>
              <a:xfrm>
                <a:off x="9272058" y="1252036"/>
                <a:ext cx="569031" cy="302610"/>
              </a:xfrm>
              <a:prstGeom prst="rect"/>
            </p:spPr>
          </p:pic>
        </mc:Fallback>
      </mc:AlternateContent>
      <mc:AlternateContent xmlns:mc="http://schemas.openxmlformats.org/markup-compatibility/2006" xmlns:p14="http://schemas.microsoft.com/office/powerpoint/2010/main">
        <mc:Choice Requires="p14">
          <p:contentPart r:id="rId786" p14:bwMode="auto">
            <p14:nvContentPartPr>
              <p14:cNvPr id="396" name="墨迹 395"/>
              <p14:cNvContentPartPr/>
              <p14:nvPr/>
            </p14:nvContentPartPr>
            <p14:xfrm>
              <a:off x="9070622" y="1102581"/>
              <a:ext cx="736600" cy="358127"/>
            </p14:xfrm>
          </p:contentPart>
        </mc:Choice>
        <mc:Fallback xmlns="">
          <p:pic>
            <p:nvPicPr>
              <p:cNvPr id="396" name="墨迹 395"/>
            </p:nvPicPr>
            <p:blipFill>
              <a:blip r:embed="rId787"/>
            </p:blipFill>
            <p:spPr>
              <a:xfrm>
                <a:off x="9070622" y="1102581"/>
                <a:ext cx="736600" cy="358127"/>
              </a:xfrm>
              <a:prstGeom prst="rect"/>
            </p:spPr>
          </p:pic>
        </mc:Fallback>
      </mc:AlternateContent>
      <mc:AlternateContent xmlns:mc="http://schemas.openxmlformats.org/markup-compatibility/2006" xmlns:p14="http://schemas.microsoft.com/office/powerpoint/2010/main">
        <mc:Choice Requires="p14">
          <p:contentPart r:id="rId788" p14:bwMode="auto">
            <p14:nvContentPartPr>
              <p14:cNvPr id="397" name="墨迹 396"/>
              <p14:cNvContentPartPr/>
              <p14:nvPr/>
            </p14:nvContentPartPr>
            <p14:xfrm>
              <a:off x="9337322" y="2092366"/>
              <a:ext cx="362655" cy="5640"/>
            </p14:xfrm>
          </p:contentPart>
        </mc:Choice>
        <mc:Fallback xmlns="">
          <p:pic>
            <p:nvPicPr>
              <p:cNvPr id="397" name="墨迹 396"/>
            </p:nvPicPr>
            <p:blipFill>
              <a:blip r:embed="rId789"/>
            </p:blipFill>
            <p:spPr>
              <a:xfrm>
                <a:off x="9337322" y="2092366"/>
                <a:ext cx="362655" cy="5640"/>
              </a:xfrm>
              <a:prstGeom prst="rect"/>
            </p:spPr>
          </p:pic>
        </mc:Fallback>
      </mc:AlternateContent>
    </p:spTree>
    <p:custDataLst>
      <p:tags r:id="rId790"/>
    </p:custData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454025" y="335915"/>
            <a:ext cx="9518650" cy="550545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618544" y="4179093"/>
              <a:ext cx="148167" cy="293270"/>
            </p14:xfrm>
          </p:contentPart>
        </mc:Choice>
        <mc:Fallback xmlns="">
          <p:pic>
            <p:nvPicPr>
              <p:cNvPr id="3" name="墨迹 2"/>
            </p:nvPicPr>
            <p:blipFill>
              <a:blip r:embed="rId3"/>
            </p:blipFill>
            <p:spPr>
              <a:xfrm>
                <a:off x="1618544" y="4179093"/>
                <a:ext cx="148167" cy="293270"/>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1800577" y="4237782"/>
              <a:ext cx="112889" cy="216956"/>
            </p14:xfrm>
          </p:contentPart>
        </mc:Choice>
        <mc:Fallback xmlns="">
          <p:pic>
            <p:nvPicPr>
              <p:cNvPr id="4" name="墨迹 3"/>
            </p:nvPicPr>
            <p:blipFill>
              <a:blip r:embed="rId5"/>
            </p:blipFill>
            <p:spPr>
              <a:xfrm>
                <a:off x="1800577" y="4237782"/>
                <a:ext cx="112889" cy="216956"/>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1929165" y="4331368"/>
              <a:ext cx="131057" cy="138880"/>
            </p14:xfrm>
          </p:contentPart>
        </mc:Choice>
        <mc:Fallback xmlns="">
          <p:pic>
            <p:nvPicPr>
              <p:cNvPr id="5" name="墨迹 4"/>
            </p:nvPicPr>
            <p:blipFill>
              <a:blip r:embed="rId7"/>
            </p:blipFill>
            <p:spPr>
              <a:xfrm>
                <a:off x="1929165" y="4331368"/>
                <a:ext cx="131057" cy="138880"/>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2099733" y="4305108"/>
              <a:ext cx="186267" cy="34720"/>
            </p14:xfrm>
          </p:contentPart>
        </mc:Choice>
        <mc:Fallback xmlns="">
          <p:pic>
            <p:nvPicPr>
              <p:cNvPr id="6" name="墨迹 5"/>
            </p:nvPicPr>
            <p:blipFill>
              <a:blip r:embed="rId9"/>
            </p:blipFill>
            <p:spPr>
              <a:xfrm>
                <a:off x="2099733" y="4305108"/>
                <a:ext cx="186267" cy="34720"/>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2178755" y="4198833"/>
              <a:ext cx="11289" cy="310189"/>
            </p14:xfrm>
          </p:contentPart>
        </mc:Choice>
        <mc:Fallback xmlns="">
          <p:pic>
            <p:nvPicPr>
              <p:cNvPr id="7" name="墨迹 6"/>
            </p:nvPicPr>
            <p:blipFill>
              <a:blip r:embed="rId11"/>
            </p:blipFill>
            <p:spPr>
              <a:xfrm>
                <a:off x="2178755" y="4198833"/>
                <a:ext cx="11289" cy="310189"/>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465387" y="4209231"/>
              <a:ext cx="229835" cy="212374"/>
            </p14:xfrm>
          </p:contentPart>
        </mc:Choice>
        <mc:Fallback xmlns="">
          <p:pic>
            <p:nvPicPr>
              <p:cNvPr id="8" name="墨迹 7"/>
            </p:nvPicPr>
            <p:blipFill>
              <a:blip r:embed="rId13"/>
            </p:blipFill>
            <p:spPr>
              <a:xfrm>
                <a:off x="2465387" y="4209231"/>
                <a:ext cx="229835" cy="212374"/>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760133" y="4094496"/>
              <a:ext cx="160161" cy="600639"/>
            </p14:xfrm>
          </p:contentPart>
        </mc:Choice>
        <mc:Fallback xmlns="">
          <p:pic>
            <p:nvPicPr>
              <p:cNvPr id="9" name="墨迹 8"/>
            </p:nvPicPr>
            <p:blipFill>
              <a:blip r:embed="rId15"/>
            </p:blipFill>
            <p:spPr>
              <a:xfrm>
                <a:off x="2760133" y="4094496"/>
                <a:ext cx="160161" cy="600639"/>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2782711" y="4274970"/>
              <a:ext cx="228600" cy="178535"/>
            </p14:xfrm>
          </p:contentPart>
        </mc:Choice>
        <mc:Fallback xmlns="">
          <p:pic>
            <p:nvPicPr>
              <p:cNvPr id="10" name="墨迹 9"/>
            </p:nvPicPr>
            <p:blipFill>
              <a:blip r:embed="rId17"/>
            </p:blipFill>
            <p:spPr>
              <a:xfrm>
                <a:off x="2782711" y="4274970"/>
                <a:ext cx="228600" cy="178535"/>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3067755" y="4071937"/>
              <a:ext cx="81845" cy="194573"/>
            </p14:xfrm>
          </p:contentPart>
        </mc:Choice>
        <mc:Fallback xmlns="">
          <p:pic>
            <p:nvPicPr>
              <p:cNvPr id="11" name="墨迹 10"/>
            </p:nvPicPr>
            <p:blipFill>
              <a:blip r:embed="rId19"/>
            </p:blipFill>
            <p:spPr>
              <a:xfrm>
                <a:off x="3067755" y="4071937"/>
                <a:ext cx="81845" cy="194573"/>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3143955" y="4122695"/>
              <a:ext cx="129822" cy="22559"/>
            </p14:xfrm>
          </p:contentPart>
        </mc:Choice>
        <mc:Fallback xmlns="">
          <p:pic>
            <p:nvPicPr>
              <p:cNvPr id="12" name="墨迹 11"/>
            </p:nvPicPr>
            <p:blipFill>
              <a:blip r:embed="rId21"/>
            </p:blipFill>
            <p:spPr>
              <a:xfrm>
                <a:off x="3143955" y="4122695"/>
                <a:ext cx="129822" cy="22559"/>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3211688" y="4030872"/>
              <a:ext cx="28223" cy="165141"/>
            </p14:xfrm>
          </p:contentPart>
        </mc:Choice>
        <mc:Fallback xmlns="">
          <p:pic>
            <p:nvPicPr>
              <p:cNvPr id="13" name="墨迹 12"/>
            </p:nvPicPr>
            <p:blipFill>
              <a:blip r:embed="rId23"/>
            </p:blipFill>
            <p:spPr>
              <a:xfrm>
                <a:off x="3211688" y="4030872"/>
                <a:ext cx="28223" cy="165141"/>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3324577" y="4277085"/>
              <a:ext cx="228600" cy="37363"/>
            </p14:xfrm>
          </p:contentPart>
        </mc:Choice>
        <mc:Fallback xmlns="">
          <p:pic>
            <p:nvPicPr>
              <p:cNvPr id="14" name="墨迹 13"/>
            </p:nvPicPr>
            <p:blipFill>
              <a:blip r:embed="rId25"/>
            </p:blipFill>
            <p:spPr>
              <a:xfrm>
                <a:off x="3324577" y="4277085"/>
                <a:ext cx="228600" cy="37363"/>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3426177" y="4239369"/>
              <a:ext cx="16934" cy="247093"/>
            </p14:xfrm>
          </p:contentPart>
        </mc:Choice>
        <mc:Fallback xmlns="">
          <p:pic>
            <p:nvPicPr>
              <p:cNvPr id="15" name="墨迹 14"/>
            </p:nvPicPr>
            <p:blipFill>
              <a:blip r:embed="rId27"/>
            </p:blipFill>
            <p:spPr>
              <a:xfrm>
                <a:off x="3426177" y="4239369"/>
                <a:ext cx="16934" cy="247093"/>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3637138" y="4184733"/>
              <a:ext cx="226484" cy="214312"/>
            </p14:xfrm>
          </p:contentPart>
        </mc:Choice>
        <mc:Fallback xmlns="">
          <p:pic>
            <p:nvPicPr>
              <p:cNvPr id="16" name="墨迹 15"/>
            </p:nvPicPr>
            <p:blipFill>
              <a:blip r:embed="rId29"/>
            </p:blipFill>
            <p:spPr>
              <a:xfrm>
                <a:off x="3637138" y="4184733"/>
                <a:ext cx="226484" cy="214312"/>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3877733" y="4194250"/>
              <a:ext cx="132644" cy="163907"/>
            </p14:xfrm>
          </p:contentPart>
        </mc:Choice>
        <mc:Fallback xmlns="">
          <p:pic>
            <p:nvPicPr>
              <p:cNvPr id="17" name="墨迹 16"/>
            </p:nvPicPr>
            <p:blipFill>
              <a:blip r:embed="rId31"/>
            </p:blipFill>
            <p:spPr>
              <a:xfrm>
                <a:off x="3877733" y="4194250"/>
                <a:ext cx="132644" cy="163907"/>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3970866" y="4098550"/>
              <a:ext cx="42334" cy="427391"/>
            </p14:xfrm>
          </p:contentPart>
        </mc:Choice>
        <mc:Fallback xmlns="">
          <p:pic>
            <p:nvPicPr>
              <p:cNvPr id="18" name="墨迹 17"/>
            </p:nvPicPr>
            <p:blipFill>
              <a:blip r:embed="rId33"/>
            </p:blipFill>
            <p:spPr>
              <a:xfrm>
                <a:off x="3970866" y="4098550"/>
                <a:ext cx="42334" cy="427391"/>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4030133" y="4258051"/>
              <a:ext cx="285573" cy="172719"/>
            </p14:xfrm>
          </p:contentPart>
        </mc:Choice>
        <mc:Fallback xmlns="">
          <p:pic>
            <p:nvPicPr>
              <p:cNvPr id="19" name="墨迹 18"/>
            </p:nvPicPr>
            <p:blipFill>
              <a:blip r:embed="rId35"/>
            </p:blipFill>
            <p:spPr>
              <a:xfrm>
                <a:off x="4030133" y="4258051"/>
                <a:ext cx="285573" cy="172719"/>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4447822" y="4252411"/>
              <a:ext cx="220133" cy="39478"/>
            </p14:xfrm>
          </p:contentPart>
        </mc:Choice>
        <mc:Fallback xmlns="">
          <p:pic>
            <p:nvPicPr>
              <p:cNvPr id="20" name="墨迹 19"/>
            </p:nvPicPr>
            <p:blipFill>
              <a:blip r:embed="rId37"/>
            </p:blipFill>
            <p:spPr>
              <a:xfrm>
                <a:off x="4447822" y="4252411"/>
                <a:ext cx="220133" cy="39478"/>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4459816" y="4353927"/>
              <a:ext cx="213784" cy="11280"/>
            </p14:xfrm>
          </p:contentPart>
        </mc:Choice>
        <mc:Fallback xmlns="">
          <p:pic>
            <p:nvPicPr>
              <p:cNvPr id="21" name="墨迹 20"/>
            </p:nvPicPr>
            <p:blipFill>
              <a:blip r:embed="rId39"/>
            </p:blipFill>
            <p:spPr>
              <a:xfrm>
                <a:off x="4459816" y="4353927"/>
                <a:ext cx="213784" cy="11280"/>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4822472" y="4173454"/>
              <a:ext cx="251883" cy="193515"/>
            </p14:xfrm>
          </p:contentPart>
        </mc:Choice>
        <mc:Fallback xmlns="">
          <p:pic>
            <p:nvPicPr>
              <p:cNvPr id="22" name="墨迹 21"/>
            </p:nvPicPr>
            <p:blipFill>
              <a:blip r:embed="rId41"/>
            </p:blipFill>
            <p:spPr>
              <a:xfrm>
                <a:off x="4822472" y="4173454"/>
                <a:ext cx="251883" cy="193515"/>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5125155" y="4026819"/>
              <a:ext cx="144816" cy="64857"/>
            </p14:xfrm>
          </p:contentPart>
        </mc:Choice>
        <mc:Fallback xmlns="">
          <p:pic>
            <p:nvPicPr>
              <p:cNvPr id="23" name="墨迹 22"/>
            </p:nvPicPr>
            <p:blipFill>
              <a:blip r:embed="rId43"/>
            </p:blipFill>
            <p:spPr>
              <a:xfrm>
                <a:off x="5125155" y="4026819"/>
                <a:ext cx="144816" cy="64857"/>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5068711" y="4105776"/>
              <a:ext cx="112889" cy="475153"/>
            </p14:xfrm>
          </p:contentPart>
        </mc:Choice>
        <mc:Fallback xmlns="">
          <p:pic>
            <p:nvPicPr>
              <p:cNvPr id="24" name="墨迹 23"/>
            </p:nvPicPr>
            <p:blipFill>
              <a:blip r:embed="rId45"/>
            </p:blipFill>
            <p:spPr>
              <a:xfrm>
                <a:off x="5068711" y="4105776"/>
                <a:ext cx="112889" cy="475153"/>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5091288" y="4235491"/>
              <a:ext cx="204964" cy="203033"/>
            </p14:xfrm>
          </p:contentPart>
        </mc:Choice>
        <mc:Fallback xmlns="">
          <p:pic>
            <p:nvPicPr>
              <p:cNvPr id="25" name="墨迹 24"/>
            </p:nvPicPr>
            <p:blipFill>
              <a:blip r:embed="rId47"/>
            </p:blipFill>
            <p:spPr>
              <a:xfrm>
                <a:off x="5091288" y="4235491"/>
                <a:ext cx="204964" cy="203033"/>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5318477" y="3981700"/>
              <a:ext cx="125589" cy="162144"/>
            </p14:xfrm>
          </p:contentPart>
        </mc:Choice>
        <mc:Fallback xmlns="">
          <p:pic>
            <p:nvPicPr>
              <p:cNvPr id="26" name="墨迹 25"/>
            </p:nvPicPr>
            <p:blipFill>
              <a:blip r:embed="rId49"/>
            </p:blipFill>
            <p:spPr>
              <a:xfrm>
                <a:off x="5318477" y="3981700"/>
                <a:ext cx="125589" cy="162144"/>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5429955" y="4018359"/>
              <a:ext cx="163689" cy="42298"/>
            </p14:xfrm>
          </p:contentPart>
        </mc:Choice>
        <mc:Fallback xmlns="">
          <p:pic>
            <p:nvPicPr>
              <p:cNvPr id="27" name="墨迹 26"/>
            </p:nvPicPr>
            <p:blipFill>
              <a:blip r:embed="rId51"/>
            </p:blipFill>
            <p:spPr>
              <a:xfrm>
                <a:off x="5429955" y="4018359"/>
                <a:ext cx="163689" cy="42298"/>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5486400" y="3930942"/>
              <a:ext cx="33866" cy="205853"/>
            </p14:xfrm>
          </p:contentPart>
        </mc:Choice>
        <mc:Fallback xmlns="">
          <p:pic>
            <p:nvPicPr>
              <p:cNvPr id="28" name="墨迹 27"/>
            </p:nvPicPr>
            <p:blipFill>
              <a:blip r:embed="rId53"/>
            </p:blipFill>
            <p:spPr>
              <a:xfrm>
                <a:off x="5486400" y="3930942"/>
                <a:ext cx="33866" cy="205853"/>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5463822" y="4241131"/>
              <a:ext cx="194733" cy="16919"/>
            </p14:xfrm>
          </p:contentPart>
        </mc:Choice>
        <mc:Fallback xmlns="">
          <p:pic>
            <p:nvPicPr>
              <p:cNvPr id="29" name="墨迹 28"/>
            </p:nvPicPr>
            <p:blipFill>
              <a:blip r:embed="rId55"/>
            </p:blipFill>
            <p:spPr>
              <a:xfrm>
                <a:off x="5463822" y="4241131"/>
                <a:ext cx="194733" cy="16919"/>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5517444" y="4182971"/>
              <a:ext cx="42333" cy="235814"/>
            </p14:xfrm>
          </p:contentPart>
        </mc:Choice>
        <mc:Fallback xmlns="">
          <p:pic>
            <p:nvPicPr>
              <p:cNvPr id="30" name="墨迹 29"/>
            </p:nvPicPr>
            <p:blipFill>
              <a:blip r:embed="rId57"/>
            </p:blipFill>
            <p:spPr>
              <a:xfrm>
                <a:off x="5517444" y="4182971"/>
                <a:ext cx="42333" cy="235814"/>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5789083" y="4060657"/>
              <a:ext cx="171450" cy="313009"/>
            </p14:xfrm>
          </p:contentPart>
        </mc:Choice>
        <mc:Fallback xmlns="">
          <p:pic>
            <p:nvPicPr>
              <p:cNvPr id="31" name="墨迹 30"/>
            </p:nvPicPr>
            <p:blipFill>
              <a:blip r:embed="rId59"/>
            </p:blipFill>
            <p:spPr>
              <a:xfrm>
                <a:off x="5789083" y="4060657"/>
                <a:ext cx="171450" cy="313009"/>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5973762" y="4141025"/>
              <a:ext cx="271815" cy="180826"/>
            </p14:xfrm>
          </p:contentPart>
        </mc:Choice>
        <mc:Fallback xmlns="">
          <p:pic>
            <p:nvPicPr>
              <p:cNvPr id="32" name="墨迹 31"/>
            </p:nvPicPr>
            <p:blipFill>
              <a:blip r:embed="rId61"/>
            </p:blipFill>
            <p:spPr>
              <a:xfrm>
                <a:off x="5973762" y="4141025"/>
                <a:ext cx="271815" cy="180826"/>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6149622" y="4209760"/>
              <a:ext cx="64911" cy="335920"/>
            </p14:xfrm>
          </p:contentPart>
        </mc:Choice>
        <mc:Fallback xmlns="">
          <p:pic>
            <p:nvPicPr>
              <p:cNvPr id="33" name="墨迹 32"/>
            </p:nvPicPr>
            <p:blipFill>
              <a:blip r:embed="rId63"/>
            </p:blipFill>
            <p:spPr>
              <a:xfrm>
                <a:off x="6149622" y="4209760"/>
                <a:ext cx="64911" cy="335920"/>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6251222" y="3980995"/>
              <a:ext cx="98778" cy="141700"/>
            </p14:xfrm>
          </p:contentPart>
        </mc:Choice>
        <mc:Fallback xmlns="">
          <p:pic>
            <p:nvPicPr>
              <p:cNvPr id="34" name="墨迹 33"/>
            </p:nvPicPr>
            <p:blipFill>
              <a:blip r:embed="rId65"/>
            </p:blipFill>
            <p:spPr>
              <a:xfrm>
                <a:off x="6251222" y="3980995"/>
                <a:ext cx="98778" cy="141700"/>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6358466" y="3959141"/>
              <a:ext cx="98778" cy="22559"/>
            </p14:xfrm>
          </p:contentPart>
        </mc:Choice>
        <mc:Fallback xmlns="">
          <p:pic>
            <p:nvPicPr>
              <p:cNvPr id="35" name="墨迹 34"/>
            </p:nvPicPr>
            <p:blipFill>
              <a:blip r:embed="rId67"/>
            </p:blipFill>
            <p:spPr>
              <a:xfrm>
                <a:off x="6358466" y="3959141"/>
                <a:ext cx="98778" cy="22559"/>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6293555" y="4224212"/>
              <a:ext cx="180622" cy="16919"/>
            </p14:xfrm>
          </p:contentPart>
        </mc:Choice>
        <mc:Fallback xmlns="">
          <p:pic>
            <p:nvPicPr>
              <p:cNvPr id="36" name="墨迹 35"/>
            </p:nvPicPr>
            <p:blipFill>
              <a:blip r:embed="rId69"/>
            </p:blipFill>
            <p:spPr>
              <a:xfrm>
                <a:off x="6293555" y="4224212"/>
                <a:ext cx="180622" cy="16919"/>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6375400" y="4162174"/>
              <a:ext cx="42333" cy="236872"/>
            </p14:xfrm>
          </p:contentPart>
        </mc:Choice>
        <mc:Fallback xmlns="">
          <p:pic>
            <p:nvPicPr>
              <p:cNvPr id="37" name="墨迹 36"/>
            </p:nvPicPr>
            <p:blipFill>
              <a:blip r:embed="rId71"/>
            </p:blipFill>
            <p:spPr>
              <a:xfrm>
                <a:off x="6375400" y="4162174"/>
                <a:ext cx="42333" cy="236872"/>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6532738" y="4055722"/>
              <a:ext cx="243417" cy="179769"/>
            </p14:xfrm>
          </p:contentPart>
        </mc:Choice>
        <mc:Fallback xmlns="">
          <p:pic>
            <p:nvPicPr>
              <p:cNvPr id="38" name="墨迹 37"/>
            </p:nvPicPr>
            <p:blipFill>
              <a:blip r:embed="rId73"/>
            </p:blipFill>
            <p:spPr>
              <a:xfrm>
                <a:off x="6532738" y="4055722"/>
                <a:ext cx="243417" cy="179769"/>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6694311" y="4098021"/>
              <a:ext cx="39511" cy="224887"/>
            </p14:xfrm>
          </p:contentPart>
        </mc:Choice>
        <mc:Fallback xmlns="">
          <p:pic>
            <p:nvPicPr>
              <p:cNvPr id="39" name="墨迹 38"/>
            </p:nvPicPr>
            <p:blipFill>
              <a:blip r:embed="rId75"/>
            </p:blipFill>
            <p:spPr>
              <a:xfrm>
                <a:off x="6694311" y="4098021"/>
                <a:ext cx="39511" cy="224887"/>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6795911" y="4047263"/>
              <a:ext cx="50800" cy="230527"/>
            </p14:xfrm>
          </p:contentPart>
        </mc:Choice>
        <mc:Fallback xmlns="">
          <p:pic>
            <p:nvPicPr>
              <p:cNvPr id="40" name="墨迹 39"/>
            </p:nvPicPr>
            <p:blipFill>
              <a:blip r:embed="rId77"/>
            </p:blipFill>
            <p:spPr>
              <a:xfrm>
                <a:off x="6795911" y="4047263"/>
                <a:ext cx="50800" cy="230527"/>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6829777" y="4150894"/>
              <a:ext cx="104423" cy="39479"/>
            </p14:xfrm>
          </p:contentPart>
        </mc:Choice>
        <mc:Fallback xmlns="">
          <p:pic>
            <p:nvPicPr>
              <p:cNvPr id="41" name="墨迹 40"/>
            </p:nvPicPr>
            <p:blipFill>
              <a:blip r:embed="rId79"/>
            </p:blipFill>
            <p:spPr>
              <a:xfrm>
                <a:off x="6829777" y="4150894"/>
                <a:ext cx="104423" cy="39479"/>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6900333" y="4025232"/>
              <a:ext cx="59267" cy="458410"/>
            </p14:xfrm>
          </p:contentPart>
        </mc:Choice>
        <mc:Fallback xmlns="">
          <p:pic>
            <p:nvPicPr>
              <p:cNvPr id="42" name="墨迹 41"/>
            </p:nvPicPr>
            <p:blipFill>
              <a:blip r:embed="rId81"/>
            </p:blipFill>
            <p:spPr>
              <a:xfrm>
                <a:off x="6900333" y="4025232"/>
                <a:ext cx="59267" cy="458410"/>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7021688" y="3942222"/>
              <a:ext cx="141112" cy="33838"/>
            </p14:xfrm>
          </p:contentPart>
        </mc:Choice>
        <mc:Fallback xmlns="">
          <p:pic>
            <p:nvPicPr>
              <p:cNvPr id="43" name="墨迹 42"/>
            </p:nvPicPr>
            <p:blipFill>
              <a:blip r:embed="rId83"/>
            </p:blipFill>
            <p:spPr>
              <a:xfrm>
                <a:off x="7021688" y="3942222"/>
                <a:ext cx="141112" cy="33838"/>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7100711" y="3831893"/>
              <a:ext cx="33866" cy="256964"/>
            </p14:xfrm>
          </p:contentPart>
        </mc:Choice>
        <mc:Fallback xmlns="">
          <p:pic>
            <p:nvPicPr>
              <p:cNvPr id="44" name="墨迹 43"/>
            </p:nvPicPr>
            <p:blipFill>
              <a:blip r:embed="rId85"/>
            </p:blipFill>
            <p:spPr>
              <a:xfrm>
                <a:off x="7100711" y="3831893"/>
                <a:ext cx="33866" cy="256964"/>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8197850" y="4036688"/>
              <a:ext cx="26105" cy="486433"/>
            </p14:xfrm>
          </p:contentPart>
        </mc:Choice>
        <mc:Fallback xmlns="">
          <p:pic>
            <p:nvPicPr>
              <p:cNvPr id="45" name="墨迹 44"/>
            </p:nvPicPr>
            <p:blipFill>
              <a:blip r:embed="rId87"/>
            </p:blipFill>
            <p:spPr>
              <a:xfrm>
                <a:off x="8197850" y="4036688"/>
                <a:ext cx="26105" cy="486433"/>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8257822" y="4154772"/>
              <a:ext cx="152400" cy="197745"/>
            </p14:xfrm>
          </p:contentPart>
        </mc:Choice>
        <mc:Fallback xmlns="">
          <p:pic>
            <p:nvPicPr>
              <p:cNvPr id="46" name="墨迹 45"/>
            </p:nvPicPr>
            <p:blipFill>
              <a:blip r:embed="rId89"/>
            </p:blipFill>
            <p:spPr>
              <a:xfrm>
                <a:off x="8257822" y="4154772"/>
                <a:ext cx="152400" cy="197745"/>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8378472" y="4158825"/>
              <a:ext cx="124883" cy="226121"/>
            </p14:xfrm>
          </p:contentPart>
        </mc:Choice>
        <mc:Fallback xmlns="">
          <p:pic>
            <p:nvPicPr>
              <p:cNvPr id="47" name="墨迹 46"/>
            </p:nvPicPr>
            <p:blipFill>
              <a:blip r:embed="rId91"/>
            </p:blipFill>
            <p:spPr>
              <a:xfrm>
                <a:off x="8378472" y="4158825"/>
                <a:ext cx="124883" cy="226121"/>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8534400" y="4083217"/>
              <a:ext cx="325966" cy="293974"/>
            </p14:xfrm>
          </p:contentPart>
        </mc:Choice>
        <mc:Fallback xmlns="">
          <p:pic>
            <p:nvPicPr>
              <p:cNvPr id="48" name="墨迹 47"/>
            </p:nvPicPr>
            <p:blipFill>
              <a:blip r:embed="rId93"/>
            </p:blipFill>
            <p:spPr>
              <a:xfrm>
                <a:off x="8534400" y="4083217"/>
                <a:ext cx="325966" cy="293974"/>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8955969" y="3789947"/>
              <a:ext cx="202141" cy="362533"/>
            </p14:xfrm>
          </p:contentPart>
        </mc:Choice>
        <mc:Fallback xmlns="">
          <p:pic>
            <p:nvPicPr>
              <p:cNvPr id="49" name="墨迹 48"/>
            </p:nvPicPr>
            <p:blipFill>
              <a:blip r:embed="rId95"/>
            </p:blipFill>
            <p:spPr>
              <a:xfrm>
                <a:off x="8955969" y="3789947"/>
                <a:ext cx="202141" cy="362533"/>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9110133" y="3705350"/>
              <a:ext cx="457200" cy="445544"/>
            </p14:xfrm>
          </p:contentPart>
        </mc:Choice>
        <mc:Fallback xmlns="">
          <p:pic>
            <p:nvPicPr>
              <p:cNvPr id="50" name="墨迹 49"/>
            </p:nvPicPr>
            <p:blipFill>
              <a:blip r:embed="rId97"/>
            </p:blipFill>
            <p:spPr>
              <a:xfrm>
                <a:off x="9110133" y="3705350"/>
                <a:ext cx="457200" cy="445544"/>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9576858" y="3806866"/>
              <a:ext cx="234774" cy="33839"/>
            </p14:xfrm>
          </p:contentPart>
        </mc:Choice>
        <mc:Fallback xmlns="">
          <p:pic>
            <p:nvPicPr>
              <p:cNvPr id="51" name="墨迹 50"/>
            </p:nvPicPr>
            <p:blipFill>
              <a:blip r:embed="rId99"/>
            </p:blipFill>
            <p:spPr>
              <a:xfrm>
                <a:off x="9576858" y="3806866"/>
                <a:ext cx="234774" cy="33839"/>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9536288" y="3678561"/>
              <a:ext cx="327378" cy="523091"/>
            </p14:xfrm>
          </p:contentPart>
        </mc:Choice>
        <mc:Fallback xmlns="">
          <p:pic>
            <p:nvPicPr>
              <p:cNvPr id="52" name="墨迹 51"/>
            </p:nvPicPr>
            <p:blipFill>
              <a:blip r:embed="rId101"/>
            </p:blipFill>
            <p:spPr>
              <a:xfrm>
                <a:off x="9536288" y="3678561"/>
                <a:ext cx="327378" cy="523091"/>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9688688" y="3897103"/>
              <a:ext cx="245534" cy="242511"/>
            </p14:xfrm>
          </p:contentPart>
        </mc:Choice>
        <mc:Fallback xmlns="">
          <p:pic>
            <p:nvPicPr>
              <p:cNvPr id="53" name="墨迹 52"/>
            </p:nvPicPr>
            <p:blipFill>
              <a:blip r:embed="rId103"/>
            </p:blipFill>
            <p:spPr>
              <a:xfrm>
                <a:off x="9688688" y="3897103"/>
                <a:ext cx="245534" cy="242511"/>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9804400" y="3578454"/>
              <a:ext cx="90311" cy="78958"/>
            </p14:xfrm>
          </p:contentPart>
        </mc:Choice>
        <mc:Fallback xmlns="">
          <p:pic>
            <p:nvPicPr>
              <p:cNvPr id="54" name="墨迹 53"/>
            </p:nvPicPr>
            <p:blipFill>
              <a:blip r:embed="rId105"/>
            </p:blipFill>
            <p:spPr>
              <a:xfrm>
                <a:off x="9804400" y="3578454"/>
                <a:ext cx="90311" cy="78958"/>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10002661" y="3647718"/>
              <a:ext cx="275872" cy="183470"/>
            </p14:xfrm>
          </p:contentPart>
        </mc:Choice>
        <mc:Fallback xmlns="">
          <p:pic>
            <p:nvPicPr>
              <p:cNvPr id="55" name="墨迹 54"/>
            </p:nvPicPr>
            <p:blipFill>
              <a:blip r:embed="rId107"/>
            </p:blipFill>
            <p:spPr>
              <a:xfrm>
                <a:off x="10002661" y="3647718"/>
                <a:ext cx="275872" cy="183470"/>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10000191" y="3615113"/>
              <a:ext cx="278341" cy="331339"/>
            </p14:xfrm>
          </p:contentPart>
        </mc:Choice>
        <mc:Fallback xmlns="">
          <p:pic>
            <p:nvPicPr>
              <p:cNvPr id="56" name="墨迹 55"/>
            </p:nvPicPr>
            <p:blipFill>
              <a:blip r:embed="rId109"/>
            </p:blipFill>
            <p:spPr>
              <a:xfrm>
                <a:off x="10000191" y="3615113"/>
                <a:ext cx="278341" cy="331339"/>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10126133" y="3826077"/>
              <a:ext cx="67734" cy="657566"/>
            </p14:xfrm>
          </p:contentPart>
        </mc:Choice>
        <mc:Fallback xmlns="">
          <p:pic>
            <p:nvPicPr>
              <p:cNvPr id="57" name="墨迹 56"/>
            </p:nvPicPr>
            <p:blipFill>
              <a:blip r:embed="rId111"/>
            </p:blipFill>
            <p:spPr>
              <a:xfrm>
                <a:off x="10126133" y="3826077"/>
                <a:ext cx="67734" cy="657566"/>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10001250" y="3917900"/>
              <a:ext cx="181327" cy="187171"/>
            </p14:xfrm>
          </p:contentPart>
        </mc:Choice>
        <mc:Fallback xmlns="">
          <p:pic>
            <p:nvPicPr>
              <p:cNvPr id="58" name="墨迹 57"/>
            </p:nvPicPr>
            <p:blipFill>
              <a:blip r:embed="rId113"/>
            </p:blipFill>
            <p:spPr>
              <a:xfrm>
                <a:off x="10001250" y="3917900"/>
                <a:ext cx="181327" cy="187171"/>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10193866" y="3930942"/>
              <a:ext cx="135466" cy="81777"/>
            </p14:xfrm>
          </p:contentPart>
        </mc:Choice>
        <mc:Fallback xmlns="">
          <p:pic>
            <p:nvPicPr>
              <p:cNvPr id="59" name="墨迹 58"/>
            </p:nvPicPr>
            <p:blipFill>
              <a:blip r:embed="rId115"/>
            </p:blipFill>
            <p:spPr>
              <a:xfrm>
                <a:off x="10193866" y="3930942"/>
                <a:ext cx="135466" cy="81777"/>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10054166" y="4100136"/>
              <a:ext cx="184856" cy="11280"/>
            </p14:xfrm>
          </p:contentPart>
        </mc:Choice>
        <mc:Fallback xmlns="">
          <p:pic>
            <p:nvPicPr>
              <p:cNvPr id="60" name="墨迹 59"/>
            </p:nvPicPr>
            <p:blipFill>
              <a:blip r:embed="rId117"/>
            </p:blipFill>
            <p:spPr>
              <a:xfrm>
                <a:off x="10054166" y="4100136"/>
                <a:ext cx="184856" cy="11280"/>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10378369" y="3710990"/>
              <a:ext cx="548569" cy="369407"/>
            </p14:xfrm>
          </p:contentPart>
        </mc:Choice>
        <mc:Fallback xmlns="">
          <p:pic>
            <p:nvPicPr>
              <p:cNvPr id="61" name="墨迹 60"/>
            </p:nvPicPr>
            <p:blipFill>
              <a:blip r:embed="rId119"/>
            </p:blipFill>
            <p:spPr>
              <a:xfrm>
                <a:off x="10378369" y="3710990"/>
                <a:ext cx="548569" cy="369407"/>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10639777" y="3919662"/>
              <a:ext cx="149754" cy="203033"/>
            </p14:xfrm>
          </p:contentPart>
        </mc:Choice>
        <mc:Fallback xmlns="">
          <p:pic>
            <p:nvPicPr>
              <p:cNvPr id="62" name="墨迹 61"/>
            </p:nvPicPr>
            <p:blipFill>
              <a:blip r:embed="rId121"/>
            </p:blipFill>
            <p:spPr>
              <a:xfrm>
                <a:off x="10639777" y="3919662"/>
                <a:ext cx="149754" cy="203033"/>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10541000" y="3967424"/>
              <a:ext cx="175860" cy="191930"/>
            </p14:xfrm>
          </p:contentPart>
        </mc:Choice>
        <mc:Fallback xmlns="">
          <p:pic>
            <p:nvPicPr>
              <p:cNvPr id="63" name="墨迹 62"/>
            </p:nvPicPr>
            <p:blipFill>
              <a:blip r:embed="rId123"/>
            </p:blipFill>
            <p:spPr>
              <a:xfrm>
                <a:off x="10541000" y="3967424"/>
                <a:ext cx="175860" cy="191930"/>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1668638" y="5634162"/>
              <a:ext cx="252589" cy="152275"/>
            </p14:xfrm>
          </p:contentPart>
        </mc:Choice>
        <mc:Fallback xmlns="">
          <p:pic>
            <p:nvPicPr>
              <p:cNvPr id="64" name="墨迹 63"/>
            </p:nvPicPr>
            <p:blipFill>
              <a:blip r:embed="rId125"/>
            </p:blipFill>
            <p:spPr>
              <a:xfrm>
                <a:off x="1668638" y="5634162"/>
                <a:ext cx="252589" cy="152275"/>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1840088" y="5624821"/>
              <a:ext cx="16934" cy="364649"/>
            </p14:xfrm>
          </p:contentPart>
        </mc:Choice>
        <mc:Fallback xmlns="">
          <p:pic>
            <p:nvPicPr>
              <p:cNvPr id="65" name="墨迹 64"/>
            </p:nvPicPr>
            <p:blipFill>
              <a:blip r:embed="rId127"/>
            </p:blipFill>
            <p:spPr>
              <a:xfrm>
                <a:off x="1840088" y="5624821"/>
                <a:ext cx="16934" cy="364649"/>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2054577" y="5521366"/>
              <a:ext cx="121356" cy="22559"/>
            </p14:xfrm>
          </p:contentPart>
        </mc:Choice>
        <mc:Fallback xmlns="">
          <p:pic>
            <p:nvPicPr>
              <p:cNvPr id="66" name="墨迹 65"/>
            </p:nvPicPr>
            <p:blipFill>
              <a:blip r:embed="rId129"/>
            </p:blipFill>
            <p:spPr>
              <a:xfrm>
                <a:off x="2054577" y="5521366"/>
                <a:ext cx="121356" cy="22559"/>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2048933" y="5566485"/>
              <a:ext cx="50800" cy="304549"/>
            </p14:xfrm>
          </p:contentPart>
        </mc:Choice>
        <mc:Fallback xmlns="">
          <p:pic>
            <p:nvPicPr>
              <p:cNvPr id="67" name="墨迹 66"/>
            </p:nvPicPr>
            <p:blipFill>
              <a:blip r:embed="rId131"/>
            </p:blipFill>
            <p:spPr>
              <a:xfrm>
                <a:off x="2048933" y="5566485"/>
                <a:ext cx="50800" cy="304549"/>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2048933" y="5675051"/>
              <a:ext cx="206022" cy="220305"/>
            </p14:xfrm>
          </p:contentPart>
        </mc:Choice>
        <mc:Fallback xmlns="">
          <p:pic>
            <p:nvPicPr>
              <p:cNvPr id="68" name="墨迹 67"/>
            </p:nvPicPr>
            <p:blipFill>
              <a:blip r:embed="rId133"/>
            </p:blipFill>
            <p:spPr>
              <a:xfrm>
                <a:off x="2048933" y="5675051"/>
                <a:ext cx="206022" cy="220305"/>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2280355" y="5632576"/>
              <a:ext cx="297039" cy="213079"/>
            </p14:xfrm>
          </p:contentPart>
        </mc:Choice>
        <mc:Fallback xmlns="">
          <p:pic>
            <p:nvPicPr>
              <p:cNvPr id="69" name="墨迹 68"/>
            </p:nvPicPr>
            <p:blipFill>
              <a:blip r:embed="rId135"/>
            </p:blipFill>
            <p:spPr>
              <a:xfrm>
                <a:off x="2280355" y="5632576"/>
                <a:ext cx="297039" cy="213079"/>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2565400" y="5735679"/>
              <a:ext cx="173919" cy="394786"/>
            </p14:xfrm>
          </p:contentPart>
        </mc:Choice>
        <mc:Fallback xmlns="">
          <p:pic>
            <p:nvPicPr>
              <p:cNvPr id="70" name="墨迹 69"/>
            </p:nvPicPr>
            <p:blipFill>
              <a:blip r:embed="rId137"/>
            </p:blipFill>
            <p:spPr>
              <a:xfrm>
                <a:off x="2565400" y="5735679"/>
                <a:ext cx="173919" cy="394786"/>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2873727" y="5703250"/>
              <a:ext cx="222250" cy="32429"/>
            </p14:xfrm>
          </p:contentPart>
        </mc:Choice>
        <mc:Fallback xmlns="">
          <p:pic>
            <p:nvPicPr>
              <p:cNvPr id="71" name="墨迹 70"/>
            </p:nvPicPr>
            <p:blipFill>
              <a:blip r:embed="rId139"/>
            </p:blipFill>
            <p:spPr>
              <a:xfrm>
                <a:off x="2873727" y="5703250"/>
                <a:ext cx="222250" cy="32429"/>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2976033" y="5584109"/>
              <a:ext cx="32455" cy="317944"/>
            </p14:xfrm>
          </p:contentPart>
        </mc:Choice>
        <mc:Fallback xmlns="">
          <p:pic>
            <p:nvPicPr>
              <p:cNvPr id="72" name="墨迹 71"/>
            </p:nvPicPr>
            <p:blipFill>
              <a:blip r:embed="rId141"/>
            </p:blipFill>
            <p:spPr>
              <a:xfrm>
                <a:off x="2976033" y="5584109"/>
                <a:ext cx="32455" cy="317944"/>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3318933" y="5600324"/>
              <a:ext cx="138818" cy="193868"/>
            </p14:xfrm>
          </p:contentPart>
        </mc:Choice>
        <mc:Fallback xmlns="">
          <p:pic>
            <p:nvPicPr>
              <p:cNvPr id="73" name="墨迹 72"/>
            </p:nvPicPr>
            <p:blipFill>
              <a:blip r:embed="rId143"/>
            </p:blipFill>
            <p:spPr>
              <a:xfrm>
                <a:off x="3318933" y="5600324"/>
                <a:ext cx="138818" cy="193868"/>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3499555" y="5697610"/>
              <a:ext cx="110067" cy="133945"/>
            </p14:xfrm>
          </p:contentPart>
        </mc:Choice>
        <mc:Fallback xmlns="">
          <p:pic>
            <p:nvPicPr>
              <p:cNvPr id="74" name="墨迹 73"/>
            </p:nvPicPr>
            <p:blipFill>
              <a:blip r:embed="rId145"/>
            </p:blipFill>
            <p:spPr>
              <a:xfrm>
                <a:off x="3499555" y="5697610"/>
                <a:ext cx="110067" cy="133945"/>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3911600" y="5642094"/>
              <a:ext cx="533400" cy="25907"/>
            </p14:xfrm>
          </p:contentPart>
        </mc:Choice>
        <mc:Fallback xmlns="">
          <p:pic>
            <p:nvPicPr>
              <p:cNvPr id="75" name="墨迹 74"/>
            </p:nvPicPr>
            <p:blipFill>
              <a:blip r:embed="rId147"/>
            </p:blipFill>
            <p:spPr>
              <a:xfrm>
                <a:off x="3911600" y="5642094"/>
                <a:ext cx="533400" cy="25907"/>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3980744" y="5701840"/>
              <a:ext cx="368300" cy="28199"/>
            </p14:xfrm>
          </p:contentPart>
        </mc:Choice>
        <mc:Fallback xmlns="">
          <p:pic>
            <p:nvPicPr>
              <p:cNvPr id="76" name="墨迹 75"/>
            </p:nvPicPr>
            <p:blipFill>
              <a:blip r:embed="rId149"/>
            </p:blipFill>
            <p:spPr>
              <a:xfrm>
                <a:off x="3980744" y="5701840"/>
                <a:ext cx="368300" cy="28199"/>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4004204" y="5336663"/>
              <a:ext cx="155751" cy="258021"/>
            </p14:xfrm>
          </p:contentPart>
        </mc:Choice>
        <mc:Fallback xmlns="">
          <p:pic>
            <p:nvPicPr>
              <p:cNvPr id="77" name="墨迹 76"/>
            </p:nvPicPr>
            <p:blipFill>
              <a:blip r:embed="rId151"/>
            </p:blipFill>
            <p:spPr>
              <a:xfrm>
                <a:off x="4004204" y="5336663"/>
                <a:ext cx="155751" cy="258021"/>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4212695" y="5379666"/>
              <a:ext cx="167393" cy="192459"/>
            </p14:xfrm>
          </p:contentPart>
        </mc:Choice>
        <mc:Fallback xmlns="">
          <p:pic>
            <p:nvPicPr>
              <p:cNvPr id="78" name="墨迹 77"/>
            </p:nvPicPr>
            <p:blipFill>
              <a:blip r:embed="rId153"/>
            </p:blipFill>
            <p:spPr>
              <a:xfrm>
                <a:off x="4212695" y="5379666"/>
                <a:ext cx="167393" cy="192459"/>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4662663" y="5504447"/>
              <a:ext cx="222603" cy="248151"/>
            </p14:xfrm>
          </p:contentPart>
        </mc:Choice>
        <mc:Fallback xmlns="">
          <p:pic>
            <p:nvPicPr>
              <p:cNvPr id="79" name="墨迹 78"/>
            </p:nvPicPr>
            <p:blipFill>
              <a:blip r:embed="rId155"/>
            </p:blipFill>
            <p:spPr>
              <a:xfrm>
                <a:off x="4662663" y="5504447"/>
                <a:ext cx="222603" cy="248151"/>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5034844" y="5448049"/>
              <a:ext cx="110948" cy="59218"/>
            </p14:xfrm>
          </p:contentPart>
        </mc:Choice>
        <mc:Fallback xmlns="">
          <p:pic>
            <p:nvPicPr>
              <p:cNvPr id="80" name="墨迹 79"/>
            </p:nvPicPr>
            <p:blipFill>
              <a:blip r:embed="rId157"/>
            </p:blipFill>
            <p:spPr>
              <a:xfrm>
                <a:off x="5034844" y="5448049"/>
                <a:ext cx="110948" cy="59218"/>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4961466" y="5527006"/>
              <a:ext cx="84667" cy="344028"/>
            </p14:xfrm>
          </p:contentPart>
        </mc:Choice>
        <mc:Fallback xmlns="">
          <p:pic>
            <p:nvPicPr>
              <p:cNvPr id="81" name="墨迹 80"/>
            </p:nvPicPr>
            <p:blipFill>
              <a:blip r:embed="rId159"/>
            </p:blipFill>
            <p:spPr>
              <a:xfrm>
                <a:off x="4961466" y="5527006"/>
                <a:ext cx="84667" cy="344028"/>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4955822" y="5617243"/>
              <a:ext cx="194733" cy="124076"/>
            </p14:xfrm>
          </p:contentPart>
        </mc:Choice>
        <mc:Fallback xmlns="">
          <p:pic>
            <p:nvPicPr>
              <p:cNvPr id="82" name="墨迹 81"/>
            </p:nvPicPr>
            <p:blipFill>
              <a:blip r:embed="rId161"/>
            </p:blipFill>
            <p:spPr>
              <a:xfrm>
                <a:off x="4955822" y="5617243"/>
                <a:ext cx="194733" cy="124076"/>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5181600" y="5558730"/>
              <a:ext cx="265288" cy="192458"/>
            </p14:xfrm>
          </p:contentPart>
        </mc:Choice>
        <mc:Fallback xmlns="">
          <p:pic>
            <p:nvPicPr>
              <p:cNvPr id="83" name="墨迹 82"/>
            </p:nvPicPr>
            <p:blipFill>
              <a:blip r:embed="rId163"/>
            </p:blipFill>
            <p:spPr>
              <a:xfrm>
                <a:off x="5181600" y="5558730"/>
                <a:ext cx="265288" cy="192458"/>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5427133" y="5628522"/>
              <a:ext cx="124354" cy="400426"/>
            </p14:xfrm>
          </p:contentPart>
        </mc:Choice>
        <mc:Fallback xmlns="">
          <p:pic>
            <p:nvPicPr>
              <p:cNvPr id="84" name="墨迹 83"/>
            </p:nvPicPr>
            <p:blipFill>
              <a:blip r:embed="rId165"/>
            </p:blipFill>
            <p:spPr>
              <a:xfrm>
                <a:off x="5427133" y="5628522"/>
                <a:ext cx="124354" cy="400426"/>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5689600" y="5634162"/>
              <a:ext cx="220133" cy="50759"/>
            </p14:xfrm>
          </p:contentPart>
        </mc:Choice>
        <mc:Fallback xmlns="">
          <p:pic>
            <p:nvPicPr>
              <p:cNvPr id="85" name="墨迹 84"/>
            </p:nvPicPr>
            <p:blipFill>
              <a:blip r:embed="rId167"/>
            </p:blipFill>
            <p:spPr>
              <a:xfrm>
                <a:off x="5689600" y="5634162"/>
                <a:ext cx="220133" cy="50759"/>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5777088" y="5525244"/>
              <a:ext cx="31044" cy="323231"/>
            </p14:xfrm>
          </p:contentPart>
        </mc:Choice>
        <mc:Fallback xmlns="">
          <p:pic>
            <p:nvPicPr>
              <p:cNvPr id="86" name="墨迹 85"/>
            </p:nvPicPr>
            <p:blipFill>
              <a:blip r:embed="rId169"/>
            </p:blipFill>
            <p:spPr>
              <a:xfrm>
                <a:off x="5777088" y="5525244"/>
                <a:ext cx="31044" cy="323231"/>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6067072" y="5501098"/>
              <a:ext cx="240594" cy="198803"/>
            </p14:xfrm>
          </p:contentPart>
        </mc:Choice>
        <mc:Fallback xmlns="">
          <p:pic>
            <p:nvPicPr>
              <p:cNvPr id="87" name="墨迹 86"/>
            </p:nvPicPr>
            <p:blipFill>
              <a:blip r:embed="rId171"/>
            </p:blipFill>
            <p:spPr>
              <a:xfrm>
                <a:off x="6067072" y="5501098"/>
                <a:ext cx="240594" cy="198803"/>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6189133" y="5585519"/>
              <a:ext cx="53622" cy="268596"/>
            </p14:xfrm>
          </p:contentPart>
        </mc:Choice>
        <mc:Fallback xmlns="">
          <p:pic>
            <p:nvPicPr>
              <p:cNvPr id="88" name="墨迹 87"/>
            </p:nvPicPr>
            <p:blipFill>
              <a:blip r:embed="rId173"/>
            </p:blipFill>
            <p:spPr>
              <a:xfrm>
                <a:off x="6189133" y="5585519"/>
                <a:ext cx="53622" cy="268596"/>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6306784" y="5562960"/>
              <a:ext cx="328613" cy="191401"/>
            </p14:xfrm>
          </p:contentPart>
        </mc:Choice>
        <mc:Fallback xmlns="">
          <p:pic>
            <p:nvPicPr>
              <p:cNvPr id="89" name="墨迹 88"/>
            </p:nvPicPr>
            <p:blipFill>
              <a:blip r:embed="rId175"/>
            </p:blipFill>
            <p:spPr>
              <a:xfrm>
                <a:off x="6306784" y="5562960"/>
                <a:ext cx="328613" cy="191401"/>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6637513" y="5679281"/>
              <a:ext cx="237419" cy="188228"/>
            </p14:xfrm>
          </p:contentPart>
        </mc:Choice>
        <mc:Fallback xmlns="">
          <p:pic>
            <p:nvPicPr>
              <p:cNvPr id="90" name="墨迹 89"/>
            </p:nvPicPr>
            <p:blipFill>
              <a:blip r:embed="rId177"/>
            </p:blipFill>
            <p:spPr>
              <a:xfrm>
                <a:off x="6637513" y="5679281"/>
                <a:ext cx="237419" cy="188228"/>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4500562" y="3577044"/>
              <a:ext cx="97719" cy="229294"/>
            </p14:xfrm>
          </p:contentPart>
        </mc:Choice>
        <mc:Fallback xmlns="">
          <p:pic>
            <p:nvPicPr>
              <p:cNvPr id="91" name="墨迹 90"/>
            </p:nvPicPr>
            <p:blipFill>
              <a:blip r:embed="rId179"/>
            </p:blipFill>
            <p:spPr>
              <a:xfrm>
                <a:off x="4500562" y="3577044"/>
                <a:ext cx="97719" cy="229294"/>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4545718" y="3585152"/>
              <a:ext cx="96837" cy="228059"/>
            </p14:xfrm>
          </p:contentPart>
        </mc:Choice>
        <mc:Fallback xmlns="">
          <p:pic>
            <p:nvPicPr>
              <p:cNvPr id="92" name="墨迹 91"/>
            </p:nvPicPr>
            <p:blipFill>
              <a:blip r:embed="rId181"/>
            </p:blipFill>
            <p:spPr>
              <a:xfrm>
                <a:off x="4545718" y="3585152"/>
                <a:ext cx="96837" cy="228059"/>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4662311" y="3548845"/>
              <a:ext cx="67733" cy="239163"/>
            </p14:xfrm>
          </p:contentPart>
        </mc:Choice>
        <mc:Fallback xmlns="">
          <p:pic>
            <p:nvPicPr>
              <p:cNvPr id="93" name="墨迹 92"/>
            </p:nvPicPr>
            <p:blipFill>
              <a:blip r:embed="rId183"/>
            </p:blipFill>
            <p:spPr>
              <a:xfrm>
                <a:off x="4662311" y="3548845"/>
                <a:ext cx="67733" cy="239163"/>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4713111" y="3619343"/>
              <a:ext cx="45155" cy="127248"/>
            </p14:xfrm>
          </p:contentPart>
        </mc:Choice>
        <mc:Fallback xmlns="">
          <p:pic>
            <p:nvPicPr>
              <p:cNvPr id="94" name="墨迹 93"/>
            </p:nvPicPr>
            <p:blipFill>
              <a:blip r:embed="rId185"/>
            </p:blipFill>
            <p:spPr>
              <a:xfrm>
                <a:off x="4713111" y="3619343"/>
                <a:ext cx="45155" cy="127248"/>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4792133" y="3620753"/>
              <a:ext cx="152400" cy="165669"/>
            </p14:xfrm>
          </p:contentPart>
        </mc:Choice>
        <mc:Fallback xmlns="">
          <p:pic>
            <p:nvPicPr>
              <p:cNvPr id="95" name="墨迹 94"/>
            </p:nvPicPr>
            <p:blipFill>
              <a:blip r:embed="rId187"/>
            </p:blipFill>
            <p:spPr>
              <a:xfrm>
                <a:off x="4792133" y="3620753"/>
                <a:ext cx="152400" cy="165669"/>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4938888" y="3536156"/>
              <a:ext cx="77082" cy="245331"/>
            </p14:xfrm>
          </p:contentPart>
        </mc:Choice>
        <mc:Fallback xmlns="">
          <p:pic>
            <p:nvPicPr>
              <p:cNvPr id="96" name="墨迹 95"/>
            </p:nvPicPr>
            <p:blipFill>
              <a:blip r:embed="rId189"/>
            </p:blipFill>
            <p:spPr>
              <a:xfrm>
                <a:off x="4938888" y="3536156"/>
                <a:ext cx="77082" cy="245331"/>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4989688" y="3648952"/>
              <a:ext cx="101600" cy="296089"/>
            </p14:xfrm>
          </p:contentPart>
        </mc:Choice>
        <mc:Fallback xmlns="">
          <p:pic>
            <p:nvPicPr>
              <p:cNvPr id="97" name="墨迹 96"/>
            </p:nvPicPr>
            <p:blipFill>
              <a:blip r:embed="rId191"/>
            </p:blipFill>
            <p:spPr>
              <a:xfrm>
                <a:off x="4989688" y="3648952"/>
                <a:ext cx="101600" cy="296089"/>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4899377" y="3163929"/>
              <a:ext cx="177800" cy="194573"/>
            </p14:xfrm>
          </p:contentPart>
        </mc:Choice>
        <mc:Fallback xmlns="">
          <p:pic>
            <p:nvPicPr>
              <p:cNvPr id="98" name="墨迹 97"/>
            </p:nvPicPr>
            <p:blipFill>
              <a:blip r:embed="rId193"/>
            </p:blipFill>
            <p:spPr>
              <a:xfrm>
                <a:off x="4899377" y="3163929"/>
                <a:ext cx="177800" cy="194573"/>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5096933" y="3180848"/>
              <a:ext cx="50800" cy="184704"/>
            </p14:xfrm>
          </p:contentPart>
        </mc:Choice>
        <mc:Fallback xmlns="">
          <p:pic>
            <p:nvPicPr>
              <p:cNvPr id="99" name="墨迹 98"/>
            </p:nvPicPr>
            <p:blipFill>
              <a:blip r:embed="rId195"/>
            </p:blipFill>
            <p:spPr>
              <a:xfrm>
                <a:off x="5096933" y="3180848"/>
                <a:ext cx="50800" cy="184704"/>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5170311" y="3237246"/>
              <a:ext cx="118533" cy="158620"/>
            </p14:xfrm>
          </p:contentPart>
        </mc:Choice>
        <mc:Fallback xmlns="">
          <p:pic>
            <p:nvPicPr>
              <p:cNvPr id="100" name="墨迹 99"/>
            </p:nvPicPr>
            <p:blipFill>
              <a:blip r:embed="rId197"/>
            </p:blipFill>
            <p:spPr>
              <a:xfrm>
                <a:off x="5170311" y="3237246"/>
                <a:ext cx="118533" cy="158620"/>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5260622" y="3148419"/>
              <a:ext cx="90311" cy="224183"/>
            </p14:xfrm>
          </p:contentPart>
        </mc:Choice>
        <mc:Fallback xmlns="">
          <p:pic>
            <p:nvPicPr>
              <p:cNvPr id="101" name="墨迹 100"/>
            </p:nvPicPr>
            <p:blipFill>
              <a:blip r:embed="rId199"/>
            </p:blipFill>
            <p:spPr>
              <a:xfrm>
                <a:off x="5260622" y="3148419"/>
                <a:ext cx="90311" cy="224183"/>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5328355" y="3276725"/>
              <a:ext cx="88195" cy="293270"/>
            </p14:xfrm>
          </p:contentPart>
        </mc:Choice>
        <mc:Fallback xmlns="">
          <p:pic>
            <p:nvPicPr>
              <p:cNvPr id="102" name="墨迹 101"/>
            </p:nvPicPr>
            <p:blipFill>
              <a:blip r:embed="rId201"/>
            </p:blipFill>
            <p:spPr>
              <a:xfrm>
                <a:off x="5328355" y="3276725"/>
                <a:ext cx="88195" cy="293270"/>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9791347" y="2396916"/>
              <a:ext cx="167569" cy="50758"/>
            </p14:xfrm>
          </p:contentPart>
        </mc:Choice>
        <mc:Fallback xmlns="">
          <p:pic>
            <p:nvPicPr>
              <p:cNvPr id="103" name="墨迹 102"/>
            </p:nvPicPr>
            <p:blipFill>
              <a:blip r:embed="rId203"/>
            </p:blipFill>
            <p:spPr>
              <a:xfrm>
                <a:off x="9791347" y="2396916"/>
                <a:ext cx="167569" cy="50758"/>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9711266" y="2487152"/>
              <a:ext cx="36689" cy="205853"/>
            </p14:xfrm>
          </p:contentPart>
        </mc:Choice>
        <mc:Fallback xmlns="">
          <p:pic>
            <p:nvPicPr>
              <p:cNvPr id="104" name="墨迹 103"/>
            </p:nvPicPr>
            <p:blipFill>
              <a:blip r:embed="rId205"/>
            </p:blipFill>
            <p:spPr>
              <a:xfrm>
                <a:off x="9711266" y="2487152"/>
                <a:ext cx="36689" cy="205853"/>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9725377" y="2504072"/>
              <a:ext cx="155223" cy="163554"/>
            </p14:xfrm>
          </p:contentPart>
        </mc:Choice>
        <mc:Fallback xmlns="">
          <p:pic>
            <p:nvPicPr>
              <p:cNvPr id="105" name="墨迹 104"/>
            </p:nvPicPr>
            <p:blipFill>
              <a:blip r:embed="rId207"/>
            </p:blipFill>
            <p:spPr>
              <a:xfrm>
                <a:off x="9725377" y="2504072"/>
                <a:ext cx="155223" cy="163554"/>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9928577" y="2442034"/>
              <a:ext cx="378178" cy="510402"/>
            </p14:xfrm>
          </p:contentPart>
        </mc:Choice>
        <mc:Fallback xmlns="">
          <p:pic>
            <p:nvPicPr>
              <p:cNvPr id="106" name="墨迹 105"/>
            </p:nvPicPr>
            <p:blipFill>
              <a:blip r:embed="rId209"/>
            </p:blipFill>
            <p:spPr>
              <a:xfrm>
                <a:off x="9928577" y="2442034"/>
                <a:ext cx="378178" cy="510402"/>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7636933" y="1370472"/>
              <a:ext cx="79022" cy="5639"/>
            </p14:xfrm>
          </p:contentPart>
        </mc:Choice>
        <mc:Fallback xmlns="">
          <p:pic>
            <p:nvPicPr>
              <p:cNvPr id="107" name="墨迹 106"/>
            </p:nvPicPr>
            <p:blipFill>
              <a:blip r:embed="rId211"/>
            </p:blipFill>
            <p:spPr>
              <a:xfrm>
                <a:off x="7636933" y="1370472"/>
                <a:ext cx="79022" cy="5639"/>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2734556" y="1928812"/>
              <a:ext cx="960614" cy="654217"/>
            </p14:xfrm>
          </p:contentPart>
        </mc:Choice>
        <mc:Fallback xmlns="">
          <p:pic>
            <p:nvPicPr>
              <p:cNvPr id="108" name="墨迹 107"/>
            </p:nvPicPr>
            <p:blipFill>
              <a:blip r:embed="rId213"/>
            </p:blipFill>
            <p:spPr>
              <a:xfrm>
                <a:off x="2734556" y="1928812"/>
                <a:ext cx="960614" cy="654217"/>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3414888" y="4779380"/>
              <a:ext cx="56445" cy="536133"/>
            </p14:xfrm>
          </p:contentPart>
        </mc:Choice>
        <mc:Fallback xmlns="">
          <p:pic>
            <p:nvPicPr>
              <p:cNvPr id="109" name="墨迹 108"/>
            </p:nvPicPr>
            <p:blipFill>
              <a:blip r:embed="rId215"/>
            </p:blipFill>
            <p:spPr>
              <a:xfrm>
                <a:off x="3414888" y="4779380"/>
                <a:ext cx="56445" cy="536133"/>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3315229" y="5050443"/>
              <a:ext cx="249237" cy="270006"/>
            </p14:xfrm>
          </p:contentPart>
        </mc:Choice>
        <mc:Fallback xmlns="">
          <p:pic>
            <p:nvPicPr>
              <p:cNvPr id="110" name="墨迹 109"/>
            </p:nvPicPr>
            <p:blipFill>
              <a:blip r:embed="rId217"/>
            </p:blipFill>
            <p:spPr>
              <a:xfrm>
                <a:off x="3315229" y="5050443"/>
                <a:ext cx="249237" cy="270006"/>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3533422" y="4929187"/>
              <a:ext cx="190500" cy="242511"/>
            </p14:xfrm>
          </p:contentPart>
        </mc:Choice>
        <mc:Fallback xmlns="">
          <p:pic>
            <p:nvPicPr>
              <p:cNvPr id="111" name="墨迹 110"/>
            </p:nvPicPr>
            <p:blipFill>
              <a:blip r:embed="rId219"/>
            </p:blipFill>
            <p:spPr>
              <a:xfrm>
                <a:off x="3533422" y="4929187"/>
                <a:ext cx="190500" cy="242511"/>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3618088" y="4925486"/>
              <a:ext cx="73378" cy="406947"/>
            </p14:xfrm>
          </p:contentPart>
        </mc:Choice>
        <mc:Fallback xmlns="">
          <p:pic>
            <p:nvPicPr>
              <p:cNvPr id="112" name="墨迹 111"/>
            </p:nvPicPr>
            <p:blipFill>
              <a:blip r:embed="rId221"/>
            </p:blipFill>
            <p:spPr>
              <a:xfrm>
                <a:off x="3618088" y="4925486"/>
                <a:ext cx="73378" cy="406947"/>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2096911" y="4843004"/>
              <a:ext cx="47977" cy="489429"/>
            </p14:xfrm>
          </p:contentPart>
        </mc:Choice>
        <mc:Fallback xmlns="">
          <p:pic>
            <p:nvPicPr>
              <p:cNvPr id="113" name="墨迹 112"/>
            </p:nvPicPr>
            <p:blipFill>
              <a:blip r:embed="rId223"/>
            </p:blipFill>
            <p:spPr>
              <a:xfrm>
                <a:off x="2096911" y="4843004"/>
                <a:ext cx="47977" cy="489429"/>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2029177" y="4852521"/>
              <a:ext cx="121356" cy="197922"/>
            </p14:xfrm>
          </p:contentPart>
        </mc:Choice>
        <mc:Fallback xmlns="">
          <p:pic>
            <p:nvPicPr>
              <p:cNvPr id="114" name="墨迹 113"/>
            </p:nvPicPr>
            <p:blipFill>
              <a:blip r:embed="rId225"/>
            </p:blipFill>
            <p:spPr>
              <a:xfrm>
                <a:off x="2029177" y="4852521"/>
                <a:ext cx="121356" cy="197922"/>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2161822" y="4878429"/>
              <a:ext cx="76200" cy="146635"/>
            </p14:xfrm>
          </p:contentPart>
        </mc:Choice>
        <mc:Fallback xmlns="">
          <p:pic>
            <p:nvPicPr>
              <p:cNvPr id="115" name="墨迹 114"/>
            </p:nvPicPr>
            <p:blipFill>
              <a:blip r:embed="rId227"/>
            </p:blipFill>
            <p:spPr>
              <a:xfrm>
                <a:off x="2161822" y="4878429"/>
                <a:ext cx="76200" cy="146635"/>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2376311" y="4970957"/>
              <a:ext cx="22577" cy="200742"/>
            </p14:xfrm>
          </p:contentPart>
        </mc:Choice>
        <mc:Fallback xmlns="">
          <p:pic>
            <p:nvPicPr>
              <p:cNvPr id="116" name="墨迹 115"/>
            </p:nvPicPr>
            <p:blipFill>
              <a:blip r:embed="rId229"/>
            </p:blipFill>
            <p:spPr>
              <a:xfrm>
                <a:off x="2376311" y="4970957"/>
                <a:ext cx="22577" cy="200742"/>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2067277" y="4863977"/>
              <a:ext cx="77611" cy="514984"/>
            </p14:xfrm>
          </p:contentPart>
        </mc:Choice>
        <mc:Fallback xmlns="">
          <p:pic>
            <p:nvPicPr>
              <p:cNvPr id="117" name="墨迹 116"/>
            </p:nvPicPr>
            <p:blipFill>
              <a:blip r:embed="rId231"/>
            </p:blipFill>
            <p:spPr>
              <a:xfrm>
                <a:off x="2067277" y="4863977"/>
                <a:ext cx="77611" cy="514984"/>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1964266" y="4832958"/>
              <a:ext cx="166511" cy="263485"/>
            </p14:xfrm>
          </p:contentPart>
        </mc:Choice>
        <mc:Fallback xmlns="">
          <p:pic>
            <p:nvPicPr>
              <p:cNvPr id="118" name="墨迹 117"/>
            </p:nvPicPr>
            <p:blipFill>
              <a:blip r:embed="rId233"/>
            </p:blipFill>
            <p:spPr>
              <a:xfrm>
                <a:off x="1964266" y="4832958"/>
                <a:ext cx="166511" cy="263485"/>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2082800" y="4914206"/>
              <a:ext cx="110066" cy="150336"/>
            </p14:xfrm>
          </p:contentPart>
        </mc:Choice>
        <mc:Fallback xmlns="">
          <p:pic>
            <p:nvPicPr>
              <p:cNvPr id="119" name="墨迹 118"/>
            </p:nvPicPr>
            <p:blipFill>
              <a:blip r:embed="rId235"/>
            </p:blipFill>
            <p:spPr>
              <a:xfrm>
                <a:off x="2082800" y="4914206"/>
                <a:ext cx="110066" cy="150336"/>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2348088" y="4974482"/>
              <a:ext cx="28223" cy="214136"/>
            </p14:xfrm>
          </p:contentPart>
        </mc:Choice>
        <mc:Fallback xmlns="">
          <p:pic>
            <p:nvPicPr>
              <p:cNvPr id="120" name="墨迹 119"/>
            </p:nvPicPr>
            <p:blipFill>
              <a:blip r:embed="rId237"/>
            </p:blipFill>
            <p:spPr>
              <a:xfrm>
                <a:off x="2348088" y="4974482"/>
                <a:ext cx="28223" cy="214136"/>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2438400" y="4951746"/>
              <a:ext cx="146755" cy="244627"/>
            </p14:xfrm>
          </p:contentPart>
        </mc:Choice>
        <mc:Fallback xmlns="">
          <p:pic>
            <p:nvPicPr>
              <p:cNvPr id="121" name="墨迹 120"/>
            </p:nvPicPr>
            <p:blipFill>
              <a:blip r:embed="rId239"/>
            </p:blipFill>
            <p:spPr>
              <a:xfrm>
                <a:off x="2438400" y="4951746"/>
                <a:ext cx="146755" cy="244627"/>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2466622" y="5010083"/>
              <a:ext cx="107244" cy="178535"/>
            </p14:xfrm>
          </p:contentPart>
        </mc:Choice>
        <mc:Fallback xmlns="">
          <p:pic>
            <p:nvPicPr>
              <p:cNvPr id="122" name="墨迹 121"/>
            </p:nvPicPr>
            <p:blipFill>
              <a:blip r:embed="rId241"/>
            </p:blipFill>
            <p:spPr>
              <a:xfrm>
                <a:off x="2466622" y="5010083"/>
                <a:ext cx="107244" cy="178535"/>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2655358" y="4872789"/>
              <a:ext cx="197908" cy="195454"/>
            </p14:xfrm>
          </p:contentPart>
        </mc:Choice>
        <mc:Fallback xmlns="">
          <p:pic>
            <p:nvPicPr>
              <p:cNvPr id="123" name="墨迹 122"/>
            </p:nvPicPr>
            <p:blipFill>
              <a:blip r:embed="rId243"/>
            </p:blipFill>
            <p:spPr>
              <a:xfrm>
                <a:off x="2655358" y="4872789"/>
                <a:ext cx="197908" cy="195454"/>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2703688" y="4829962"/>
              <a:ext cx="129823" cy="406594"/>
            </p14:xfrm>
          </p:contentPart>
        </mc:Choice>
        <mc:Fallback xmlns="">
          <p:pic>
            <p:nvPicPr>
              <p:cNvPr id="124" name="墨迹 123"/>
            </p:nvPicPr>
            <p:blipFill>
              <a:blip r:embed="rId245"/>
            </p:blipFill>
            <p:spPr>
              <a:xfrm>
                <a:off x="2703688" y="4829962"/>
                <a:ext cx="129823" cy="406594"/>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1673048" y="5502684"/>
              <a:ext cx="260174" cy="298734"/>
            </p14:xfrm>
          </p:contentPart>
        </mc:Choice>
        <mc:Fallback xmlns="">
          <p:pic>
            <p:nvPicPr>
              <p:cNvPr id="125" name="墨迹 124"/>
            </p:nvPicPr>
            <p:blipFill>
              <a:blip r:embed="rId247"/>
            </p:blipFill>
            <p:spPr>
              <a:xfrm>
                <a:off x="1673048" y="5502684"/>
                <a:ext cx="260174" cy="298734"/>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1817511" y="5546746"/>
              <a:ext cx="79022" cy="685235"/>
            </p14:xfrm>
          </p:contentPart>
        </mc:Choice>
        <mc:Fallback xmlns="">
          <p:pic>
            <p:nvPicPr>
              <p:cNvPr id="126" name="墨迹 125"/>
            </p:nvPicPr>
            <p:blipFill>
              <a:blip r:embed="rId249"/>
            </p:blipFill>
            <p:spPr>
              <a:xfrm>
                <a:off x="1817511" y="5546746"/>
                <a:ext cx="79022" cy="685235"/>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4902200" y="5476248"/>
              <a:ext cx="36688" cy="28199"/>
            </p14:xfrm>
          </p:contentPart>
        </mc:Choice>
        <mc:Fallback xmlns="">
          <p:pic>
            <p:nvPicPr>
              <p:cNvPr id="127" name="墨迹 126"/>
            </p:nvPicPr>
            <p:blipFill>
              <a:blip r:embed="rId251"/>
            </p:blipFill>
            <p:spPr>
              <a:xfrm>
                <a:off x="4902200" y="5476248"/>
                <a:ext cx="36688" cy="28199"/>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4611511" y="5464968"/>
              <a:ext cx="338666" cy="347729"/>
            </p14:xfrm>
          </p:contentPart>
        </mc:Choice>
        <mc:Fallback xmlns="">
          <p:pic>
            <p:nvPicPr>
              <p:cNvPr id="128" name="墨迹 127"/>
            </p:nvPicPr>
            <p:blipFill>
              <a:blip r:embed="rId253"/>
            </p:blipFill>
            <p:spPr>
              <a:xfrm>
                <a:off x="4611511" y="5464968"/>
                <a:ext cx="338666" cy="347729"/>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5942012" y="5414210"/>
              <a:ext cx="230188" cy="269301"/>
            </p14:xfrm>
          </p:contentPart>
        </mc:Choice>
        <mc:Fallback xmlns="">
          <p:pic>
            <p:nvPicPr>
              <p:cNvPr id="129" name="墨迹 128"/>
            </p:nvPicPr>
            <p:blipFill>
              <a:blip r:embed="rId255"/>
            </p:blipFill>
            <p:spPr>
              <a:xfrm>
                <a:off x="5942012" y="5414210"/>
                <a:ext cx="230188" cy="269301"/>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6062133" y="5424785"/>
              <a:ext cx="79022" cy="581604"/>
            </p14:xfrm>
          </p:contentPart>
        </mc:Choice>
        <mc:Fallback xmlns="">
          <p:pic>
            <p:nvPicPr>
              <p:cNvPr id="130" name="墨迹 129"/>
            </p:nvPicPr>
            <p:blipFill>
              <a:blip r:embed="rId257"/>
            </p:blipFill>
            <p:spPr>
              <a:xfrm>
                <a:off x="6062133" y="5424785"/>
                <a:ext cx="79022" cy="581604"/>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2139244" y="3271085"/>
              <a:ext cx="152400" cy="272473"/>
            </p14:xfrm>
          </p:contentPart>
        </mc:Choice>
        <mc:Fallback xmlns="">
          <p:pic>
            <p:nvPicPr>
              <p:cNvPr id="131" name="墨迹 130"/>
            </p:nvPicPr>
            <p:blipFill>
              <a:blip r:embed="rId259"/>
            </p:blipFill>
            <p:spPr>
              <a:xfrm>
                <a:off x="2139244" y="3271085"/>
                <a:ext cx="152400" cy="272473"/>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2259718" y="3346694"/>
              <a:ext cx="34748" cy="87945"/>
            </p14:xfrm>
          </p:contentPart>
        </mc:Choice>
        <mc:Fallback xmlns="">
          <p:pic>
            <p:nvPicPr>
              <p:cNvPr id="132" name="墨迹 131"/>
            </p:nvPicPr>
            <p:blipFill>
              <a:blip r:embed="rId261"/>
            </p:blipFill>
            <p:spPr>
              <a:xfrm>
                <a:off x="2259718" y="3346694"/>
                <a:ext cx="34748" cy="87945"/>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2350911" y="3327483"/>
              <a:ext cx="93133" cy="199508"/>
            </p14:xfrm>
          </p:contentPart>
        </mc:Choice>
        <mc:Fallback xmlns="">
          <p:pic>
            <p:nvPicPr>
              <p:cNvPr id="133" name="墨迹 132"/>
            </p:nvPicPr>
            <p:blipFill>
              <a:blip r:embed="rId263"/>
            </p:blipFill>
            <p:spPr>
              <a:xfrm>
                <a:off x="2350911" y="3327483"/>
                <a:ext cx="93133" cy="199508"/>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2460977" y="3395161"/>
              <a:ext cx="118534" cy="152274"/>
            </p14:xfrm>
          </p:contentPart>
        </mc:Choice>
        <mc:Fallback xmlns="">
          <p:pic>
            <p:nvPicPr>
              <p:cNvPr id="134" name="墨迹 133"/>
            </p:nvPicPr>
            <p:blipFill>
              <a:blip r:embed="rId265"/>
            </p:blipFill>
            <p:spPr>
              <a:xfrm>
                <a:off x="2460977" y="3395161"/>
                <a:ext cx="118534" cy="152274"/>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2709333" y="3288004"/>
              <a:ext cx="79022" cy="338388"/>
            </p14:xfrm>
          </p:contentPart>
        </mc:Choice>
        <mc:Fallback xmlns="">
          <p:pic>
            <p:nvPicPr>
              <p:cNvPr id="135" name="墨迹 134"/>
            </p:nvPicPr>
            <p:blipFill>
              <a:blip r:embed="rId267"/>
            </p:blipFill>
            <p:spPr>
              <a:xfrm>
                <a:off x="2709333" y="3288004"/>
                <a:ext cx="79022" cy="338388"/>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2807229" y="3246411"/>
              <a:ext cx="122237" cy="272825"/>
            </p14:xfrm>
          </p:contentPart>
        </mc:Choice>
        <mc:Fallback xmlns="">
          <p:pic>
            <p:nvPicPr>
              <p:cNvPr id="136" name="墨迹 135"/>
            </p:nvPicPr>
            <p:blipFill>
              <a:blip r:embed="rId269"/>
            </p:blipFill>
            <p:spPr>
              <a:xfrm>
                <a:off x="2807229" y="3246411"/>
                <a:ext cx="122237" cy="272825"/>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2921000" y="3278135"/>
              <a:ext cx="112888" cy="265776"/>
            </p14:xfrm>
          </p:contentPart>
        </mc:Choice>
        <mc:Fallback xmlns="">
          <p:pic>
            <p:nvPicPr>
              <p:cNvPr id="137" name="墨迹 136"/>
            </p:nvPicPr>
            <p:blipFill>
              <a:blip r:embed="rId271"/>
            </p:blipFill>
            <p:spPr>
              <a:xfrm>
                <a:off x="2921000" y="3278135"/>
                <a:ext cx="112888" cy="265776"/>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3064933" y="3284303"/>
              <a:ext cx="99659" cy="210964"/>
            </p14:xfrm>
          </p:contentPart>
        </mc:Choice>
        <mc:Fallback xmlns="">
          <p:pic>
            <p:nvPicPr>
              <p:cNvPr id="138" name="墨迹 137"/>
            </p:nvPicPr>
            <p:blipFill>
              <a:blip r:embed="rId273"/>
            </p:blipFill>
            <p:spPr>
              <a:xfrm>
                <a:off x="3064933" y="3284303"/>
                <a:ext cx="99659" cy="210964"/>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3157361" y="3350042"/>
              <a:ext cx="147461" cy="163555"/>
            </p14:xfrm>
          </p:contentPart>
        </mc:Choice>
        <mc:Fallback xmlns="">
          <p:pic>
            <p:nvPicPr>
              <p:cNvPr id="139" name="墨迹 138"/>
            </p:nvPicPr>
            <p:blipFill>
              <a:blip r:embed="rId275"/>
            </p:blipFill>
            <p:spPr>
              <a:xfrm>
                <a:off x="3157361" y="3350042"/>
                <a:ext cx="147461" cy="163555"/>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3180644" y="3333123"/>
              <a:ext cx="104422" cy="332748"/>
            </p14:xfrm>
          </p:contentPart>
        </mc:Choice>
        <mc:Fallback xmlns="">
          <p:pic>
            <p:nvPicPr>
              <p:cNvPr id="140" name="墨迹 139"/>
            </p:nvPicPr>
            <p:blipFill>
              <a:blip r:embed="rId277"/>
            </p:blipFill>
            <p:spPr>
              <a:xfrm>
                <a:off x="3180644" y="3333123"/>
                <a:ext cx="104422" cy="332748"/>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2421466" y="1659511"/>
              <a:ext cx="237067" cy="1008115"/>
            </p14:xfrm>
          </p:contentPart>
        </mc:Choice>
        <mc:Fallback xmlns="">
          <p:pic>
            <p:nvPicPr>
              <p:cNvPr id="141" name="墨迹 140"/>
            </p:nvPicPr>
            <p:blipFill>
              <a:blip r:embed="rId279"/>
            </p:blipFill>
            <p:spPr>
              <a:xfrm>
                <a:off x="2421466" y="1659511"/>
                <a:ext cx="237067" cy="1008115"/>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2675466" y="1675021"/>
              <a:ext cx="93134" cy="143815"/>
            </p14:xfrm>
          </p:contentPart>
        </mc:Choice>
        <mc:Fallback xmlns="">
          <p:pic>
            <p:nvPicPr>
              <p:cNvPr id="142" name="墨迹 141"/>
            </p:nvPicPr>
            <p:blipFill>
              <a:blip r:embed="rId281"/>
            </p:blipFill>
            <p:spPr>
              <a:xfrm>
                <a:off x="2675466" y="1675021"/>
                <a:ext cx="93134" cy="143815"/>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2865613" y="1325353"/>
              <a:ext cx="120298" cy="19739"/>
            </p14:xfrm>
          </p:contentPart>
        </mc:Choice>
        <mc:Fallback xmlns="">
          <p:pic>
            <p:nvPicPr>
              <p:cNvPr id="143" name="墨迹 142"/>
            </p:nvPicPr>
            <p:blipFill>
              <a:blip r:embed="rId283"/>
            </p:blipFill>
            <p:spPr>
              <a:xfrm>
                <a:off x="2865613" y="1325353"/>
                <a:ext cx="120298" cy="19739"/>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2841977" y="1370472"/>
              <a:ext cx="25400" cy="183293"/>
            </p14:xfrm>
          </p:contentPart>
        </mc:Choice>
        <mc:Fallback xmlns="">
          <p:pic>
            <p:nvPicPr>
              <p:cNvPr id="144" name="墨迹 143"/>
            </p:nvPicPr>
            <p:blipFill>
              <a:blip r:embed="rId285"/>
            </p:blipFill>
            <p:spPr>
              <a:xfrm>
                <a:off x="2841977" y="1370472"/>
                <a:ext cx="25400" cy="183293"/>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2850444" y="1395322"/>
              <a:ext cx="158044" cy="131125"/>
            </p14:xfrm>
          </p:contentPart>
        </mc:Choice>
        <mc:Fallback xmlns="">
          <p:pic>
            <p:nvPicPr>
              <p:cNvPr id="145" name="墨迹 144"/>
            </p:nvPicPr>
            <p:blipFill>
              <a:blip r:embed="rId287"/>
            </p:blipFill>
            <p:spPr>
              <a:xfrm>
                <a:off x="2850444" y="1395322"/>
                <a:ext cx="158044" cy="131125"/>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2985911" y="1229476"/>
              <a:ext cx="94544" cy="205853"/>
            </p14:xfrm>
          </p:contentPart>
        </mc:Choice>
        <mc:Fallback xmlns="">
          <p:pic>
            <p:nvPicPr>
              <p:cNvPr id="146" name="墨迹 145"/>
            </p:nvPicPr>
            <p:blipFill>
              <a:blip r:embed="rId289"/>
            </p:blipFill>
            <p:spPr>
              <a:xfrm>
                <a:off x="2985911" y="1229476"/>
                <a:ext cx="94544" cy="205853"/>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3081866" y="1297154"/>
              <a:ext cx="107245" cy="11280"/>
            </p14:xfrm>
          </p:contentPart>
        </mc:Choice>
        <mc:Fallback xmlns="">
          <p:pic>
            <p:nvPicPr>
              <p:cNvPr id="147" name="墨迹 146"/>
            </p:nvPicPr>
            <p:blipFill>
              <a:blip r:embed="rId291"/>
            </p:blipFill>
            <p:spPr>
              <a:xfrm>
                <a:off x="3081866" y="1297154"/>
                <a:ext cx="107245" cy="11280"/>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3132666" y="1189998"/>
              <a:ext cx="16934" cy="174834"/>
            </p14:xfrm>
          </p:contentPart>
        </mc:Choice>
        <mc:Fallback xmlns="">
          <p:pic>
            <p:nvPicPr>
              <p:cNvPr id="148" name="墨迹 147"/>
            </p:nvPicPr>
            <p:blipFill>
              <a:blip r:embed="rId293"/>
            </p:blipFill>
            <p:spPr>
              <a:xfrm>
                <a:off x="3132666" y="1189998"/>
                <a:ext cx="16934" cy="174834"/>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3258961" y="1291514"/>
              <a:ext cx="105127" cy="204267"/>
            </p14:xfrm>
          </p:contentPart>
        </mc:Choice>
        <mc:Fallback xmlns="">
          <p:pic>
            <p:nvPicPr>
              <p:cNvPr id="149" name="墨迹 148"/>
            </p:nvPicPr>
            <p:blipFill>
              <a:blip r:embed="rId295"/>
            </p:blipFill>
            <p:spPr>
              <a:xfrm>
                <a:off x="3258961" y="1291514"/>
                <a:ext cx="105127" cy="204267"/>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3275718" y="1278120"/>
              <a:ext cx="144815" cy="222067"/>
            </p14:xfrm>
          </p:contentPart>
        </mc:Choice>
        <mc:Fallback xmlns="">
          <p:pic>
            <p:nvPicPr>
              <p:cNvPr id="150" name="墨迹 149"/>
            </p:nvPicPr>
            <p:blipFill>
              <a:blip r:embed="rId297"/>
            </p:blipFill>
            <p:spPr>
              <a:xfrm>
                <a:off x="3275718" y="1278120"/>
                <a:ext cx="144815" cy="222067"/>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3443111" y="1204097"/>
              <a:ext cx="39511" cy="265952"/>
            </p14:xfrm>
          </p:contentPart>
        </mc:Choice>
        <mc:Fallback xmlns="">
          <p:pic>
            <p:nvPicPr>
              <p:cNvPr id="151" name="墨迹 150"/>
            </p:nvPicPr>
            <p:blipFill>
              <a:blip r:embed="rId299"/>
            </p:blipFill>
            <p:spPr>
              <a:xfrm>
                <a:off x="3443111" y="1204097"/>
                <a:ext cx="39511" cy="265952"/>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3513666" y="1212557"/>
              <a:ext cx="51682" cy="177654"/>
            </p14:xfrm>
          </p:contentPart>
        </mc:Choice>
        <mc:Fallback xmlns="">
          <p:pic>
            <p:nvPicPr>
              <p:cNvPr id="152" name="墨迹 151"/>
            </p:nvPicPr>
            <p:blipFill>
              <a:blip r:embed="rId301"/>
            </p:blipFill>
            <p:spPr>
              <a:xfrm>
                <a:off x="3513666" y="1212557"/>
                <a:ext cx="51682" cy="177654"/>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3589866" y="1235116"/>
              <a:ext cx="47978" cy="5640"/>
            </p14:xfrm>
          </p:contentPart>
        </mc:Choice>
        <mc:Fallback xmlns="">
          <p:pic>
            <p:nvPicPr>
              <p:cNvPr id="153" name="墨迹 152"/>
            </p:nvPicPr>
            <p:blipFill>
              <a:blip r:embed="rId303"/>
            </p:blipFill>
            <p:spPr>
              <a:xfrm>
                <a:off x="3589866" y="1235116"/>
                <a:ext cx="47978" cy="5640"/>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3592688" y="1173078"/>
              <a:ext cx="31045" cy="149455"/>
            </p14:xfrm>
          </p:contentPart>
        </mc:Choice>
        <mc:Fallback xmlns="">
          <p:pic>
            <p:nvPicPr>
              <p:cNvPr id="154" name="墨迹 153"/>
            </p:nvPicPr>
            <p:blipFill>
              <a:blip r:embed="rId305"/>
            </p:blipFill>
            <p:spPr>
              <a:xfrm>
                <a:off x="3592688" y="1173078"/>
                <a:ext cx="31045" cy="149455"/>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3736622" y="1252036"/>
              <a:ext cx="190500" cy="240573"/>
            </p14:xfrm>
          </p:contentPart>
        </mc:Choice>
        <mc:Fallback xmlns="">
          <p:pic>
            <p:nvPicPr>
              <p:cNvPr id="155" name="墨迹 154"/>
            </p:nvPicPr>
            <p:blipFill>
              <a:blip r:embed="rId307"/>
            </p:blipFill>
            <p:spPr>
              <a:xfrm>
                <a:off x="3736622" y="1252036"/>
                <a:ext cx="190500" cy="240573"/>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3975629" y="1195638"/>
              <a:ext cx="77082" cy="129715"/>
            </p14:xfrm>
          </p:contentPart>
        </mc:Choice>
        <mc:Fallback xmlns="">
          <p:pic>
            <p:nvPicPr>
              <p:cNvPr id="156" name="墨迹 155"/>
            </p:nvPicPr>
            <p:blipFill>
              <a:blip r:embed="rId309"/>
            </p:blipFill>
            <p:spPr>
              <a:xfrm>
                <a:off x="3975629" y="1195638"/>
                <a:ext cx="77082" cy="129715"/>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4041422" y="1229476"/>
              <a:ext cx="112889" cy="22560"/>
            </p14:xfrm>
          </p:contentPart>
        </mc:Choice>
        <mc:Fallback xmlns="">
          <p:pic>
            <p:nvPicPr>
              <p:cNvPr id="157" name="墨迹 156"/>
            </p:nvPicPr>
            <p:blipFill>
              <a:blip r:embed="rId311"/>
            </p:blipFill>
            <p:spPr>
              <a:xfrm>
                <a:off x="4041422" y="1229476"/>
                <a:ext cx="112889" cy="22560"/>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4089400" y="1177661"/>
              <a:ext cx="31044" cy="158972"/>
            </p14:xfrm>
          </p:contentPart>
        </mc:Choice>
        <mc:Fallback xmlns="">
          <p:pic>
            <p:nvPicPr>
              <p:cNvPr id="158" name="墨迹 157"/>
            </p:nvPicPr>
            <p:blipFill>
              <a:blip r:embed="rId313"/>
            </p:blipFill>
            <p:spPr>
              <a:xfrm>
                <a:off x="4089400" y="1177661"/>
                <a:ext cx="31044" cy="158972"/>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4331229" y="1252036"/>
              <a:ext cx="232304" cy="204266"/>
            </p14:xfrm>
          </p:contentPart>
        </mc:Choice>
        <mc:Fallback xmlns="">
          <p:pic>
            <p:nvPicPr>
              <p:cNvPr id="159" name="墨迹 158"/>
            </p:nvPicPr>
            <p:blipFill>
              <a:blip r:embed="rId315"/>
            </p:blipFill>
            <p:spPr>
              <a:xfrm>
                <a:off x="4331229" y="1252036"/>
                <a:ext cx="232304" cy="204266"/>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4594577" y="1184358"/>
              <a:ext cx="67734" cy="200213"/>
            </p14:xfrm>
          </p:contentPart>
        </mc:Choice>
        <mc:Fallback xmlns="">
          <p:pic>
            <p:nvPicPr>
              <p:cNvPr id="160" name="墨迹 159"/>
            </p:nvPicPr>
            <p:blipFill>
              <a:blip r:embed="rId317"/>
            </p:blipFill>
            <p:spPr>
              <a:xfrm>
                <a:off x="4594577" y="1184358"/>
                <a:ext cx="67734" cy="200213"/>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4673600" y="1257676"/>
              <a:ext cx="112888" cy="11279"/>
            </p14:xfrm>
          </p:contentPart>
        </mc:Choice>
        <mc:Fallback xmlns="">
          <p:pic>
            <p:nvPicPr>
              <p:cNvPr id="161" name="墨迹 160"/>
            </p:nvPicPr>
            <p:blipFill>
              <a:blip r:embed="rId319"/>
            </p:blipFill>
            <p:spPr>
              <a:xfrm>
                <a:off x="4673600" y="1257676"/>
                <a:ext cx="112888" cy="11279"/>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4724400" y="1182596"/>
              <a:ext cx="39511" cy="179416"/>
            </p14:xfrm>
          </p:contentPart>
        </mc:Choice>
        <mc:Fallback xmlns="">
          <p:pic>
            <p:nvPicPr>
              <p:cNvPr id="162" name="墨迹 161"/>
            </p:nvPicPr>
            <p:blipFill>
              <a:blip r:embed="rId321"/>
            </p:blipFill>
            <p:spPr>
              <a:xfrm>
                <a:off x="4724400" y="1182596"/>
                <a:ext cx="39511" cy="179416"/>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4884561" y="1274595"/>
              <a:ext cx="93839" cy="202856"/>
            </p14:xfrm>
          </p:contentPart>
        </mc:Choice>
        <mc:Fallback xmlns="">
          <p:pic>
            <p:nvPicPr>
              <p:cNvPr id="163" name="墨迹 162"/>
            </p:nvPicPr>
            <p:blipFill>
              <a:blip r:embed="rId323"/>
            </p:blipFill>
            <p:spPr>
              <a:xfrm>
                <a:off x="4884561" y="1274595"/>
                <a:ext cx="93839" cy="202856"/>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4967111" y="1255561"/>
              <a:ext cx="110066" cy="183998"/>
            </p14:xfrm>
          </p:contentPart>
        </mc:Choice>
        <mc:Fallback xmlns="">
          <p:pic>
            <p:nvPicPr>
              <p:cNvPr id="164" name="墨迹 163"/>
            </p:nvPicPr>
            <p:blipFill>
              <a:blip r:embed="rId325"/>
            </p:blipFill>
            <p:spPr>
              <a:xfrm>
                <a:off x="4967111" y="1255561"/>
                <a:ext cx="110066" cy="183998"/>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5077177" y="1359192"/>
              <a:ext cx="19756" cy="107156"/>
            </p14:xfrm>
          </p:contentPart>
        </mc:Choice>
        <mc:Fallback xmlns="">
          <p:pic>
            <p:nvPicPr>
              <p:cNvPr id="165" name="墨迹 164"/>
            </p:nvPicPr>
            <p:blipFill>
              <a:blip r:embed="rId327"/>
            </p:blipFill>
            <p:spPr>
              <a:xfrm>
                <a:off x="5077177" y="1359192"/>
                <a:ext cx="19756" cy="107156"/>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5142088" y="1233883"/>
              <a:ext cx="20638" cy="114029"/>
            </p14:xfrm>
          </p:contentPart>
        </mc:Choice>
        <mc:Fallback xmlns="">
          <p:pic>
            <p:nvPicPr>
              <p:cNvPr id="166" name="墨迹 165"/>
            </p:nvPicPr>
            <p:blipFill>
              <a:blip r:embed="rId329"/>
            </p:blipFill>
            <p:spPr>
              <a:xfrm>
                <a:off x="5142088" y="1233883"/>
                <a:ext cx="20638" cy="114029"/>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5214055" y="1173078"/>
              <a:ext cx="128412" cy="140996"/>
            </p14:xfrm>
          </p:contentPart>
        </mc:Choice>
        <mc:Fallback xmlns="">
          <p:pic>
            <p:nvPicPr>
              <p:cNvPr id="167" name="墨迹 166"/>
            </p:nvPicPr>
            <p:blipFill>
              <a:blip r:embed="rId331"/>
            </p:blipFill>
            <p:spPr>
              <a:xfrm>
                <a:off x="5214055" y="1173078"/>
                <a:ext cx="128412" cy="140996"/>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5317066" y="1218197"/>
              <a:ext cx="141111" cy="11279"/>
            </p14:xfrm>
          </p:contentPart>
        </mc:Choice>
        <mc:Fallback xmlns="">
          <p:pic>
            <p:nvPicPr>
              <p:cNvPr id="168" name="墨迹 167"/>
            </p:nvPicPr>
            <p:blipFill>
              <a:blip r:embed="rId333"/>
            </p:blipFill>
            <p:spPr>
              <a:xfrm>
                <a:off x="5317066" y="1218197"/>
                <a:ext cx="141111" cy="11279"/>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5376333" y="1150519"/>
              <a:ext cx="36689" cy="231232"/>
            </p14:xfrm>
          </p:contentPart>
        </mc:Choice>
        <mc:Fallback xmlns="">
          <p:pic>
            <p:nvPicPr>
              <p:cNvPr id="169" name="墨迹 168"/>
            </p:nvPicPr>
            <p:blipFill>
              <a:blip r:embed="rId335"/>
            </p:blipFill>
            <p:spPr>
              <a:xfrm>
                <a:off x="5376333" y="1150519"/>
                <a:ext cx="36689" cy="231232"/>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7422444" y="1142060"/>
              <a:ext cx="22578" cy="2819"/>
            </p14:xfrm>
          </p:contentPart>
        </mc:Choice>
        <mc:Fallback xmlns="">
          <p:pic>
            <p:nvPicPr>
              <p:cNvPr id="170" name="墨迹 169"/>
            </p:nvPicPr>
            <p:blipFill>
              <a:blip r:embed="rId337"/>
            </p:blipFill>
            <p:spPr>
              <a:xfrm>
                <a:off x="7422444" y="1142060"/>
                <a:ext cx="22578" cy="2819"/>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3270073" y="1708860"/>
              <a:ext cx="122238" cy="47938"/>
            </p14:xfrm>
          </p:contentPart>
        </mc:Choice>
        <mc:Fallback xmlns="">
          <p:pic>
            <p:nvPicPr>
              <p:cNvPr id="171" name="墨迹 170"/>
            </p:nvPicPr>
            <p:blipFill>
              <a:blip r:embed="rId339"/>
            </p:blipFill>
            <p:spPr>
              <a:xfrm>
                <a:off x="3270073" y="1708860"/>
                <a:ext cx="122238" cy="47938"/>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3262488" y="1756445"/>
              <a:ext cx="16934" cy="316182"/>
            </p14:xfrm>
          </p:contentPart>
        </mc:Choice>
        <mc:Fallback xmlns="">
          <p:pic>
            <p:nvPicPr>
              <p:cNvPr id="172" name="墨迹 171"/>
            </p:nvPicPr>
            <p:blipFill>
              <a:blip r:embed="rId341"/>
            </p:blipFill>
            <p:spPr>
              <a:xfrm>
                <a:off x="3262488" y="1756445"/>
                <a:ext cx="16934" cy="316182"/>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3256844" y="1801035"/>
              <a:ext cx="169333" cy="178535"/>
            </p14:xfrm>
          </p:contentPart>
        </mc:Choice>
        <mc:Fallback xmlns="">
          <p:pic>
            <p:nvPicPr>
              <p:cNvPr id="173" name="墨迹 172"/>
            </p:nvPicPr>
            <p:blipFill>
              <a:blip r:embed="rId343"/>
            </p:blipFill>
            <p:spPr>
              <a:xfrm>
                <a:off x="3256844" y="1801035"/>
                <a:ext cx="169333" cy="178535"/>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3440288" y="1667619"/>
              <a:ext cx="64912" cy="168136"/>
            </p14:xfrm>
          </p:contentPart>
        </mc:Choice>
        <mc:Fallback xmlns="">
          <p:pic>
            <p:nvPicPr>
              <p:cNvPr id="174" name="墨迹 173"/>
            </p:nvPicPr>
            <p:blipFill>
              <a:blip r:embed="rId345"/>
            </p:blipFill>
            <p:spPr>
              <a:xfrm>
                <a:off x="3440288" y="1667619"/>
                <a:ext cx="64912" cy="168136"/>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3499555" y="1703220"/>
              <a:ext cx="112889" cy="11280"/>
            </p14:xfrm>
          </p:contentPart>
        </mc:Choice>
        <mc:Fallback xmlns="">
          <p:pic>
            <p:nvPicPr>
              <p:cNvPr id="175" name="墨迹 174"/>
            </p:nvPicPr>
            <p:blipFill>
              <a:blip r:embed="rId347"/>
            </p:blipFill>
            <p:spPr>
              <a:xfrm>
                <a:off x="3499555" y="1703220"/>
                <a:ext cx="112889" cy="11280"/>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3567288" y="1617565"/>
              <a:ext cx="22578" cy="170252"/>
            </p14:xfrm>
          </p:contentPart>
        </mc:Choice>
        <mc:Fallback xmlns="">
          <p:pic>
            <p:nvPicPr>
              <p:cNvPr id="176" name="墨迹 175"/>
            </p:nvPicPr>
            <p:blipFill>
              <a:blip r:embed="rId349"/>
            </p:blipFill>
            <p:spPr>
              <a:xfrm>
                <a:off x="3567288" y="1617565"/>
                <a:ext cx="22578" cy="170252"/>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3576813" y="1868713"/>
              <a:ext cx="281164" cy="26260"/>
            </p14:xfrm>
          </p:contentPart>
        </mc:Choice>
        <mc:Fallback xmlns="">
          <p:pic>
            <p:nvPicPr>
              <p:cNvPr id="177" name="墨迹 176"/>
            </p:nvPicPr>
            <p:blipFill>
              <a:blip r:embed="rId351"/>
            </p:blipFill>
            <p:spPr>
              <a:xfrm>
                <a:off x="3576813" y="1868713"/>
                <a:ext cx="281164" cy="26260"/>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3787422" y="1770897"/>
              <a:ext cx="144815" cy="248152"/>
            </p14:xfrm>
          </p:contentPart>
        </mc:Choice>
        <mc:Fallback xmlns="">
          <p:pic>
            <p:nvPicPr>
              <p:cNvPr id="178" name="墨迹 177"/>
            </p:nvPicPr>
            <p:blipFill>
              <a:blip r:embed="rId353"/>
            </p:blipFill>
            <p:spPr>
              <a:xfrm>
                <a:off x="3787422" y="1770897"/>
                <a:ext cx="144815" cy="248152"/>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3996266" y="1697580"/>
              <a:ext cx="122238" cy="59218"/>
            </p14:xfrm>
          </p:contentPart>
        </mc:Choice>
        <mc:Fallback xmlns="">
          <p:pic>
            <p:nvPicPr>
              <p:cNvPr id="179" name="墨迹 178"/>
            </p:nvPicPr>
            <p:blipFill>
              <a:blip r:embed="rId355"/>
            </p:blipFill>
            <p:spPr>
              <a:xfrm>
                <a:off x="3996266" y="1697580"/>
                <a:ext cx="122238" cy="59218"/>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3996266" y="1770897"/>
              <a:ext cx="22578" cy="259431"/>
            </p14:xfrm>
          </p:contentPart>
        </mc:Choice>
        <mc:Fallback xmlns="">
          <p:pic>
            <p:nvPicPr>
              <p:cNvPr id="180" name="墨迹 179"/>
            </p:nvPicPr>
            <p:blipFill>
              <a:blip r:embed="rId357"/>
            </p:blipFill>
            <p:spPr>
              <a:xfrm>
                <a:off x="3996266" y="1770897"/>
                <a:ext cx="22578" cy="259431"/>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4024488" y="1770897"/>
              <a:ext cx="180623" cy="180474"/>
            </p14:xfrm>
          </p:contentPart>
        </mc:Choice>
        <mc:Fallback xmlns="">
          <p:pic>
            <p:nvPicPr>
              <p:cNvPr id="181" name="墨迹 180"/>
            </p:nvPicPr>
            <p:blipFill>
              <a:blip r:embed="rId359"/>
            </p:blipFill>
            <p:spPr>
              <a:xfrm>
                <a:off x="4024488" y="1770897"/>
                <a:ext cx="180623" cy="180474"/>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4173184" y="1648937"/>
              <a:ext cx="105304" cy="133240"/>
            </p14:xfrm>
          </p:contentPart>
        </mc:Choice>
        <mc:Fallback xmlns="">
          <p:pic>
            <p:nvPicPr>
              <p:cNvPr id="182" name="墨迹 181"/>
            </p:nvPicPr>
            <p:blipFill>
              <a:blip r:embed="rId361"/>
            </p:blipFill>
            <p:spPr>
              <a:xfrm>
                <a:off x="4173184" y="1648937"/>
                <a:ext cx="105304" cy="133240"/>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4267200" y="1663741"/>
              <a:ext cx="138288" cy="33839"/>
            </p14:xfrm>
          </p:contentPart>
        </mc:Choice>
        <mc:Fallback xmlns="">
          <p:pic>
            <p:nvPicPr>
              <p:cNvPr id="183" name="墨迹 182"/>
            </p:nvPicPr>
            <p:blipFill>
              <a:blip r:embed="rId363"/>
            </p:blipFill>
            <p:spPr>
              <a:xfrm>
                <a:off x="4267200" y="1663741"/>
                <a:ext cx="138288" cy="33839"/>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4340577" y="1545305"/>
              <a:ext cx="22578" cy="248152"/>
            </p14:xfrm>
          </p:contentPart>
        </mc:Choice>
        <mc:Fallback xmlns="">
          <p:pic>
            <p:nvPicPr>
              <p:cNvPr id="184" name="墨迹 183"/>
            </p:nvPicPr>
            <p:blipFill>
              <a:blip r:embed="rId365"/>
            </p:blipFill>
            <p:spPr>
              <a:xfrm>
                <a:off x="4340577" y="1545305"/>
                <a:ext cx="22578" cy="248152"/>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4159955" y="2004068"/>
              <a:ext cx="793574" cy="565567"/>
            </p14:xfrm>
          </p:contentPart>
        </mc:Choice>
        <mc:Fallback xmlns="">
          <p:pic>
            <p:nvPicPr>
              <p:cNvPr id="185" name="墨迹 184"/>
            </p:nvPicPr>
            <p:blipFill>
              <a:blip r:embed="rId367"/>
            </p:blipFill>
            <p:spPr>
              <a:xfrm>
                <a:off x="4159955" y="2004068"/>
                <a:ext cx="793574" cy="565567"/>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7309555" y="1503007"/>
              <a:ext cx="62089" cy="31019"/>
            </p14:xfrm>
          </p:contentPart>
        </mc:Choice>
        <mc:Fallback xmlns="">
          <p:pic>
            <p:nvPicPr>
              <p:cNvPr id="186" name="墨迹 185"/>
            </p:nvPicPr>
            <p:blipFill>
              <a:blip r:embed="rId369"/>
            </p:blipFill>
            <p:spPr>
              <a:xfrm>
                <a:off x="7309555" y="1503007"/>
                <a:ext cx="62089" cy="31019"/>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4737629" y="1750277"/>
              <a:ext cx="175859" cy="283576"/>
            </p14:xfrm>
          </p:contentPart>
        </mc:Choice>
        <mc:Fallback xmlns="">
          <p:pic>
            <p:nvPicPr>
              <p:cNvPr id="187" name="墨迹 186"/>
            </p:nvPicPr>
            <p:blipFill>
              <a:blip r:embed="rId371"/>
            </p:blipFill>
            <p:spPr>
              <a:xfrm>
                <a:off x="4737629" y="1750277"/>
                <a:ext cx="175859" cy="283576"/>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4837288" y="1886513"/>
              <a:ext cx="28223" cy="338389"/>
            </p14:xfrm>
          </p:contentPart>
        </mc:Choice>
        <mc:Fallback xmlns="">
          <p:pic>
            <p:nvPicPr>
              <p:cNvPr id="188" name="墨迹 187"/>
            </p:nvPicPr>
            <p:blipFill>
              <a:blip r:embed="rId373"/>
            </p:blipFill>
            <p:spPr>
              <a:xfrm>
                <a:off x="4837288" y="1886513"/>
                <a:ext cx="28223" cy="338389"/>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4899377" y="1908368"/>
              <a:ext cx="47978" cy="107861"/>
            </p14:xfrm>
          </p:contentPart>
        </mc:Choice>
        <mc:Fallback xmlns="">
          <p:pic>
            <p:nvPicPr>
              <p:cNvPr id="189" name="墨迹 188"/>
            </p:nvPicPr>
            <p:blipFill>
              <a:blip r:embed="rId375"/>
            </p:blipFill>
            <p:spPr>
              <a:xfrm>
                <a:off x="4899377" y="1908368"/>
                <a:ext cx="47978" cy="107861"/>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5012266" y="1699695"/>
              <a:ext cx="22578" cy="90942"/>
            </p14:xfrm>
          </p:contentPart>
        </mc:Choice>
        <mc:Fallback xmlns="">
          <p:pic>
            <p:nvPicPr>
              <p:cNvPr id="190" name="墨迹 189"/>
            </p:nvPicPr>
            <p:blipFill>
              <a:blip r:embed="rId377"/>
            </p:blipFill>
            <p:spPr>
              <a:xfrm>
                <a:off x="5012266" y="1699695"/>
                <a:ext cx="22578" cy="90942"/>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4978400" y="1870652"/>
              <a:ext cx="107244" cy="161263"/>
            </p14:xfrm>
          </p:contentPart>
        </mc:Choice>
        <mc:Fallback xmlns="">
          <p:pic>
            <p:nvPicPr>
              <p:cNvPr id="191" name="墨迹 190"/>
            </p:nvPicPr>
            <p:blipFill>
              <a:blip r:embed="rId379"/>
            </p:blipFill>
            <p:spPr>
              <a:xfrm>
                <a:off x="4978400" y="1870652"/>
                <a:ext cx="107244" cy="161263"/>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5153377" y="1810376"/>
              <a:ext cx="73378" cy="19739"/>
            </p14:xfrm>
          </p:contentPart>
        </mc:Choice>
        <mc:Fallback xmlns="">
          <p:pic>
            <p:nvPicPr>
              <p:cNvPr id="192" name="墨迹 191"/>
            </p:nvPicPr>
            <p:blipFill>
              <a:blip r:embed="rId381"/>
            </p:blipFill>
            <p:spPr>
              <a:xfrm>
                <a:off x="5153377" y="1810376"/>
                <a:ext cx="73378" cy="19739"/>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5125155" y="1755388"/>
              <a:ext cx="16933" cy="263661"/>
            </p14:xfrm>
          </p:contentPart>
        </mc:Choice>
        <mc:Fallback xmlns="">
          <p:pic>
            <p:nvPicPr>
              <p:cNvPr id="193" name="墨迹 192"/>
            </p:nvPicPr>
            <p:blipFill>
              <a:blip r:embed="rId383"/>
            </p:blipFill>
            <p:spPr>
              <a:xfrm>
                <a:off x="5125155" y="1755388"/>
                <a:ext cx="16933" cy="263661"/>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5064477" y="1979570"/>
              <a:ext cx="196145" cy="45119"/>
            </p14:xfrm>
          </p:contentPart>
        </mc:Choice>
        <mc:Fallback xmlns="">
          <p:pic>
            <p:nvPicPr>
              <p:cNvPr id="194" name="墨迹 193"/>
            </p:nvPicPr>
            <p:blipFill>
              <a:blip r:embed="rId385"/>
            </p:blipFill>
            <p:spPr>
              <a:xfrm>
                <a:off x="5064477" y="1979570"/>
                <a:ext cx="196145" cy="45119"/>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5328355" y="1691940"/>
              <a:ext cx="98778" cy="59218"/>
            </p14:xfrm>
          </p:contentPart>
        </mc:Choice>
        <mc:Fallback xmlns="">
          <p:pic>
            <p:nvPicPr>
              <p:cNvPr id="195" name="墨迹 194"/>
            </p:nvPicPr>
            <p:blipFill>
              <a:blip r:embed="rId387"/>
            </p:blipFill>
            <p:spPr>
              <a:xfrm>
                <a:off x="5328355" y="1691940"/>
                <a:ext cx="98778" cy="59218"/>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5301544" y="1776537"/>
              <a:ext cx="38100" cy="301730"/>
            </p14:xfrm>
          </p:contentPart>
        </mc:Choice>
        <mc:Fallback xmlns="">
          <p:pic>
            <p:nvPicPr>
              <p:cNvPr id="196" name="墨迹 195"/>
            </p:nvPicPr>
            <p:blipFill>
              <a:blip r:embed="rId389"/>
            </p:blipFill>
            <p:spPr>
              <a:xfrm>
                <a:off x="5301544" y="1776537"/>
                <a:ext cx="38100" cy="301730"/>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5339644" y="1829410"/>
              <a:ext cx="163688" cy="161440"/>
            </p14:xfrm>
          </p:contentPart>
        </mc:Choice>
        <mc:Fallback xmlns="">
          <p:pic>
            <p:nvPicPr>
              <p:cNvPr id="197" name="墨迹 196"/>
            </p:nvPicPr>
            <p:blipFill>
              <a:blip r:embed="rId391"/>
            </p:blipFill>
            <p:spPr>
              <a:xfrm>
                <a:off x="5339644" y="1829410"/>
                <a:ext cx="163688" cy="161440"/>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5503333" y="1669381"/>
              <a:ext cx="90311" cy="118436"/>
            </p14:xfrm>
          </p:contentPart>
        </mc:Choice>
        <mc:Fallback xmlns="">
          <p:pic>
            <p:nvPicPr>
              <p:cNvPr id="198" name="墨迹 197"/>
            </p:nvPicPr>
            <p:blipFill>
              <a:blip r:embed="rId393"/>
            </p:blipFill>
            <p:spPr>
              <a:xfrm>
                <a:off x="5503333" y="1669381"/>
                <a:ext cx="90311" cy="118436"/>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5559777" y="1700400"/>
              <a:ext cx="110067" cy="19739"/>
            </p14:xfrm>
          </p:contentPart>
        </mc:Choice>
        <mc:Fallback xmlns="">
          <p:pic>
            <p:nvPicPr>
              <p:cNvPr id="199" name="墨迹 198"/>
            </p:nvPicPr>
            <p:blipFill>
              <a:blip r:embed="rId395"/>
            </p:blipFill>
            <p:spPr>
              <a:xfrm>
                <a:off x="5559777" y="1700400"/>
                <a:ext cx="110067" cy="19739"/>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5582355" y="1614922"/>
              <a:ext cx="22578" cy="215193"/>
            </p14:xfrm>
          </p:contentPart>
        </mc:Choice>
        <mc:Fallback xmlns="">
          <p:pic>
            <p:nvPicPr>
              <p:cNvPr id="200" name="墨迹 199"/>
            </p:nvPicPr>
            <p:blipFill>
              <a:blip r:embed="rId397"/>
            </p:blipFill>
            <p:spPr>
              <a:xfrm>
                <a:off x="5582355" y="1614922"/>
                <a:ext cx="22578" cy="215193"/>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5746044" y="1528386"/>
              <a:ext cx="22578" cy="468104"/>
            </p14:xfrm>
          </p:contentPart>
        </mc:Choice>
        <mc:Fallback xmlns="">
          <p:pic>
            <p:nvPicPr>
              <p:cNvPr id="201" name="墨迹 200"/>
            </p:nvPicPr>
            <p:blipFill>
              <a:blip r:embed="rId399"/>
            </p:blipFill>
            <p:spPr>
              <a:xfrm>
                <a:off x="5746044" y="1528386"/>
                <a:ext cx="22578" cy="468104"/>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5686072" y="1790637"/>
              <a:ext cx="218016" cy="243393"/>
            </p14:xfrm>
          </p:contentPart>
        </mc:Choice>
        <mc:Fallback xmlns="">
          <p:pic>
            <p:nvPicPr>
              <p:cNvPr id="202" name="墨迹 201"/>
            </p:nvPicPr>
            <p:blipFill>
              <a:blip r:embed="rId401"/>
            </p:blipFill>
            <p:spPr>
              <a:xfrm>
                <a:off x="5686072" y="1790637"/>
                <a:ext cx="218016" cy="243393"/>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6266744" y="3163929"/>
              <a:ext cx="196144" cy="263132"/>
            </p14:xfrm>
          </p:contentPart>
        </mc:Choice>
        <mc:Fallback xmlns="">
          <p:pic>
            <p:nvPicPr>
              <p:cNvPr id="203" name="墨迹 202"/>
            </p:nvPicPr>
            <p:blipFill>
              <a:blip r:embed="rId403"/>
            </p:blipFill>
            <p:spPr>
              <a:xfrm>
                <a:off x="6266744" y="3163929"/>
                <a:ext cx="196144" cy="263132"/>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6508044" y="3180848"/>
              <a:ext cx="133526" cy="262251"/>
            </p14:xfrm>
          </p:contentPart>
        </mc:Choice>
        <mc:Fallback xmlns="">
          <p:pic>
            <p:nvPicPr>
              <p:cNvPr id="204" name="墨迹 203"/>
            </p:nvPicPr>
            <p:blipFill>
              <a:blip r:embed="rId405"/>
            </p:blipFill>
            <p:spPr>
              <a:xfrm>
                <a:off x="6508044" y="3180848"/>
                <a:ext cx="133526" cy="262251"/>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6299200" y="3530516"/>
              <a:ext cx="45155" cy="208673"/>
            </p14:xfrm>
          </p:contentPart>
        </mc:Choice>
        <mc:Fallback xmlns="">
          <p:pic>
            <p:nvPicPr>
              <p:cNvPr id="205" name="墨迹 204"/>
            </p:nvPicPr>
            <p:blipFill>
              <a:blip r:embed="rId407"/>
            </p:blipFill>
            <p:spPr>
              <a:xfrm>
                <a:off x="6299200" y="3530516"/>
                <a:ext cx="45155" cy="208673"/>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6355644" y="3527696"/>
              <a:ext cx="94544" cy="179240"/>
            </p14:xfrm>
          </p:contentPart>
        </mc:Choice>
        <mc:Fallback xmlns="">
          <p:pic>
            <p:nvPicPr>
              <p:cNvPr id="206" name="墨迹 205"/>
            </p:nvPicPr>
            <p:blipFill>
              <a:blip r:embed="rId409"/>
            </p:blipFill>
            <p:spPr>
              <a:xfrm>
                <a:off x="6355644" y="3527696"/>
                <a:ext cx="94544" cy="179240"/>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6457244" y="3615113"/>
              <a:ext cx="11288" cy="119846"/>
            </p14:xfrm>
          </p:contentPart>
        </mc:Choice>
        <mc:Fallback xmlns="">
          <p:pic>
            <p:nvPicPr>
              <p:cNvPr id="207" name="墨迹 206"/>
            </p:nvPicPr>
            <p:blipFill>
              <a:blip r:embed="rId411"/>
            </p:blipFill>
            <p:spPr>
              <a:xfrm>
                <a:off x="6457244" y="3615113"/>
                <a:ext cx="11288" cy="119846"/>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6491111" y="3551313"/>
              <a:ext cx="19756" cy="60980"/>
            </p14:xfrm>
          </p:contentPart>
        </mc:Choice>
        <mc:Fallback xmlns="">
          <p:pic>
            <p:nvPicPr>
              <p:cNvPr id="208" name="墨迹 207"/>
            </p:nvPicPr>
            <p:blipFill>
              <a:blip r:embed="rId413"/>
            </p:blipFill>
            <p:spPr>
              <a:xfrm>
                <a:off x="6491111" y="3551313"/>
                <a:ext cx="19756" cy="60980"/>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6519333" y="3510072"/>
              <a:ext cx="134056" cy="291155"/>
            </p14:xfrm>
          </p:contentPart>
        </mc:Choice>
        <mc:Fallback xmlns="">
          <p:pic>
            <p:nvPicPr>
              <p:cNvPr id="209" name="墨迹 208"/>
            </p:nvPicPr>
            <p:blipFill>
              <a:blip r:embed="rId415"/>
            </p:blipFill>
            <p:spPr>
              <a:xfrm>
                <a:off x="6519333" y="3510072"/>
                <a:ext cx="134056" cy="291155"/>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6604000" y="1539666"/>
              <a:ext cx="477837" cy="1139240"/>
            </p14:xfrm>
          </p:contentPart>
        </mc:Choice>
        <mc:Fallback xmlns="">
          <p:pic>
            <p:nvPicPr>
              <p:cNvPr id="210" name="墨迹 209"/>
            </p:nvPicPr>
            <p:blipFill>
              <a:blip r:embed="rId417"/>
            </p:blipFill>
            <p:spPr>
              <a:xfrm>
                <a:off x="6604000" y="1539666"/>
                <a:ext cx="477837" cy="1139240"/>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7011811" y="1477628"/>
              <a:ext cx="205316" cy="332748"/>
            </p14:xfrm>
          </p:contentPart>
        </mc:Choice>
        <mc:Fallback xmlns="">
          <p:pic>
            <p:nvPicPr>
              <p:cNvPr id="211" name="墨迹 210"/>
            </p:nvPicPr>
            <p:blipFill>
              <a:blip r:embed="rId419"/>
            </p:blipFill>
            <p:spPr>
              <a:xfrm>
                <a:off x="7011811" y="1477628"/>
                <a:ext cx="205316" cy="332748"/>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7394222" y="1297330"/>
              <a:ext cx="145344" cy="44942"/>
            </p14:xfrm>
          </p:contentPart>
        </mc:Choice>
        <mc:Fallback xmlns="">
          <p:pic>
            <p:nvPicPr>
              <p:cNvPr id="212" name="墨迹 211"/>
            </p:nvPicPr>
            <p:blipFill>
              <a:blip r:embed="rId421"/>
            </p:blipFill>
            <p:spPr>
              <a:xfrm>
                <a:off x="7394222" y="1297330"/>
                <a:ext cx="145344" cy="44942"/>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7405511" y="1404310"/>
              <a:ext cx="166511" cy="180474"/>
            </p14:xfrm>
          </p:contentPart>
        </mc:Choice>
        <mc:Fallback xmlns="">
          <p:pic>
            <p:nvPicPr>
              <p:cNvPr id="213" name="墨迹 212"/>
            </p:nvPicPr>
            <p:blipFill>
              <a:blip r:embed="rId423"/>
            </p:blipFill>
            <p:spPr>
              <a:xfrm>
                <a:off x="7405511" y="1404310"/>
                <a:ext cx="166511" cy="180474"/>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7411155" y="1337161"/>
              <a:ext cx="5645" cy="312481"/>
            </p14:xfrm>
          </p:contentPart>
        </mc:Choice>
        <mc:Fallback xmlns="">
          <p:pic>
            <p:nvPicPr>
              <p:cNvPr id="214" name="墨迹 213"/>
            </p:nvPicPr>
            <p:blipFill>
              <a:blip r:embed="rId425"/>
            </p:blipFill>
            <p:spPr>
              <a:xfrm>
                <a:off x="7411155" y="1337161"/>
                <a:ext cx="5645" cy="312481"/>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7630583" y="1210442"/>
              <a:ext cx="105128" cy="158620"/>
            </p14:xfrm>
          </p:contentPart>
        </mc:Choice>
        <mc:Fallback xmlns="">
          <p:pic>
            <p:nvPicPr>
              <p:cNvPr id="215" name="墨迹 214"/>
            </p:nvPicPr>
            <p:blipFill>
              <a:blip r:embed="rId427"/>
            </p:blipFill>
            <p:spPr>
              <a:xfrm>
                <a:off x="7630583" y="1210442"/>
                <a:ext cx="105128" cy="158620"/>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7721600" y="1274595"/>
              <a:ext cx="112888" cy="16919"/>
            </p14:xfrm>
          </p:contentPart>
        </mc:Choice>
        <mc:Fallback xmlns="">
          <p:pic>
            <p:nvPicPr>
              <p:cNvPr id="216" name="墨迹 215"/>
            </p:nvPicPr>
            <p:blipFill>
              <a:blip r:embed="rId429"/>
            </p:blipFill>
            <p:spPr>
              <a:xfrm>
                <a:off x="7721600" y="1274595"/>
                <a:ext cx="112888" cy="16919"/>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7761111" y="1214496"/>
              <a:ext cx="28222" cy="178535"/>
            </p14:xfrm>
          </p:contentPart>
        </mc:Choice>
        <mc:Fallback xmlns="">
          <p:pic>
            <p:nvPicPr>
              <p:cNvPr id="217" name="墨迹 216"/>
            </p:nvPicPr>
            <p:blipFill>
              <a:blip r:embed="rId431"/>
            </p:blipFill>
            <p:spPr>
              <a:xfrm>
                <a:off x="7761111" y="1214496"/>
                <a:ext cx="28222" cy="178535"/>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7941733" y="1304204"/>
              <a:ext cx="73378" cy="204443"/>
            </p14:xfrm>
          </p:contentPart>
        </mc:Choice>
        <mc:Fallback xmlns="">
          <p:pic>
            <p:nvPicPr>
              <p:cNvPr id="218" name="墨迹 217"/>
            </p:nvPicPr>
            <p:blipFill>
              <a:blip r:embed="rId433"/>
            </p:blipFill>
            <p:spPr>
              <a:xfrm>
                <a:off x="7941733" y="1304204"/>
                <a:ext cx="73378" cy="204443"/>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7992533" y="1308610"/>
              <a:ext cx="122238" cy="199332"/>
            </p14:xfrm>
          </p:contentPart>
        </mc:Choice>
        <mc:Fallback xmlns="">
          <p:pic>
            <p:nvPicPr>
              <p:cNvPr id="219" name="墨迹 218"/>
            </p:nvPicPr>
            <p:blipFill>
              <a:blip r:embed="rId435"/>
            </p:blipFill>
            <p:spPr>
              <a:xfrm>
                <a:off x="7992533" y="1308610"/>
                <a:ext cx="122238" cy="199332"/>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8094133" y="1342272"/>
              <a:ext cx="138289" cy="183294"/>
            </p14:xfrm>
          </p:contentPart>
        </mc:Choice>
        <mc:Fallback xmlns="">
          <p:pic>
            <p:nvPicPr>
              <p:cNvPr id="220" name="墨迹 219"/>
            </p:nvPicPr>
            <p:blipFill>
              <a:blip r:embed="rId437"/>
            </p:blipFill>
            <p:spPr>
              <a:xfrm>
                <a:off x="8094133" y="1342272"/>
                <a:ext cx="138289" cy="183294"/>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8252177" y="1263315"/>
              <a:ext cx="134056" cy="31019"/>
            </p14:xfrm>
          </p:contentPart>
        </mc:Choice>
        <mc:Fallback xmlns="">
          <p:pic>
            <p:nvPicPr>
              <p:cNvPr id="221" name="墨迹 220"/>
            </p:nvPicPr>
            <p:blipFill>
              <a:blip r:embed="rId439"/>
            </p:blipFill>
            <p:spPr>
              <a:xfrm>
                <a:off x="8252177" y="1263315"/>
                <a:ext cx="134056" cy="31019"/>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8325555" y="1188235"/>
              <a:ext cx="11289" cy="207616"/>
            </p14:xfrm>
          </p:contentPart>
        </mc:Choice>
        <mc:Fallback xmlns="">
          <p:pic>
            <p:nvPicPr>
              <p:cNvPr id="222" name="墨迹 221"/>
            </p:nvPicPr>
            <p:blipFill>
              <a:blip r:embed="rId441"/>
            </p:blipFill>
            <p:spPr>
              <a:xfrm>
                <a:off x="8325555" y="1188235"/>
                <a:ext cx="11289" cy="207616"/>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8217605" y="2257859"/>
              <a:ext cx="143934" cy="14981"/>
            </p14:xfrm>
          </p:contentPart>
        </mc:Choice>
        <mc:Fallback xmlns="">
          <p:pic>
            <p:nvPicPr>
              <p:cNvPr id="223" name="墨迹 222"/>
            </p:nvPicPr>
            <p:blipFill>
              <a:blip r:embed="rId443"/>
            </p:blipFill>
            <p:spPr>
              <a:xfrm>
                <a:off x="8217605" y="2257859"/>
                <a:ext cx="143934" cy="14981"/>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8246533" y="2295399"/>
              <a:ext cx="16934" cy="262251"/>
            </p14:xfrm>
          </p:contentPart>
        </mc:Choice>
        <mc:Fallback xmlns="">
          <p:pic>
            <p:nvPicPr>
              <p:cNvPr id="224" name="墨迹 223"/>
            </p:nvPicPr>
            <p:blipFill>
              <a:blip r:embed="rId445"/>
            </p:blipFill>
            <p:spPr>
              <a:xfrm>
                <a:off x="8246533" y="2295399"/>
                <a:ext cx="16934" cy="262251"/>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8240888" y="2346157"/>
              <a:ext cx="189089" cy="140995"/>
            </p14:xfrm>
          </p:contentPart>
        </mc:Choice>
        <mc:Fallback xmlns="">
          <p:pic>
            <p:nvPicPr>
              <p:cNvPr id="225" name="墨迹 224"/>
            </p:nvPicPr>
            <p:blipFill>
              <a:blip r:embed="rId447"/>
            </p:blipFill>
            <p:spPr>
              <a:xfrm>
                <a:off x="8240888" y="2346157"/>
                <a:ext cx="189089" cy="140995"/>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8434211" y="2258564"/>
              <a:ext cx="218722" cy="209730"/>
            </p14:xfrm>
          </p:contentPart>
        </mc:Choice>
        <mc:Fallback xmlns="">
          <p:pic>
            <p:nvPicPr>
              <p:cNvPr id="226" name="墨迹 225"/>
            </p:nvPicPr>
            <p:blipFill>
              <a:blip r:embed="rId449"/>
            </p:blipFill>
            <p:spPr>
              <a:xfrm>
                <a:off x="8434211" y="2258564"/>
                <a:ext cx="218722" cy="209730"/>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8636000" y="2334878"/>
              <a:ext cx="77081" cy="262251"/>
            </p14:xfrm>
          </p:contentPart>
        </mc:Choice>
        <mc:Fallback xmlns="">
          <p:pic>
            <p:nvPicPr>
              <p:cNvPr id="227" name="墨迹 226"/>
            </p:nvPicPr>
            <p:blipFill>
              <a:blip r:embed="rId451"/>
            </p:blipFill>
            <p:spPr>
              <a:xfrm>
                <a:off x="8636000" y="2334878"/>
                <a:ext cx="77081" cy="262251"/>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8875006" y="2068045"/>
              <a:ext cx="20638" cy="523444"/>
            </p14:xfrm>
          </p:contentPart>
        </mc:Choice>
        <mc:Fallback xmlns="">
          <p:pic>
            <p:nvPicPr>
              <p:cNvPr id="228" name="墨迹 227"/>
            </p:nvPicPr>
            <p:blipFill>
              <a:blip r:embed="rId453"/>
            </p:blipFill>
            <p:spPr>
              <a:xfrm>
                <a:off x="8875006" y="2068045"/>
                <a:ext cx="20638" cy="523444"/>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8800218" y="2179783"/>
              <a:ext cx="369182" cy="454885"/>
            </p14:xfrm>
          </p:contentPart>
        </mc:Choice>
        <mc:Fallback xmlns="">
          <p:pic>
            <p:nvPicPr>
              <p:cNvPr id="229" name="墨迹 228"/>
            </p:nvPicPr>
            <p:blipFill>
              <a:blip r:embed="rId455"/>
            </p:blipFill>
            <p:spPr>
              <a:xfrm>
                <a:off x="8800218" y="2179783"/>
                <a:ext cx="369182" cy="454885"/>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8068733" y="2210802"/>
              <a:ext cx="47978" cy="408886"/>
            </p14:xfrm>
          </p:contentPart>
        </mc:Choice>
        <mc:Fallback xmlns="">
          <p:pic>
            <p:nvPicPr>
              <p:cNvPr id="230" name="墨迹 229"/>
            </p:nvPicPr>
            <p:blipFill>
              <a:blip r:embed="rId457"/>
            </p:blipFill>
            <p:spPr>
              <a:xfrm>
                <a:off x="8068733" y="2210802"/>
                <a:ext cx="47978" cy="408886"/>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8077200" y="2019049"/>
              <a:ext cx="1145822" cy="561160"/>
            </p14:xfrm>
          </p:contentPart>
        </mc:Choice>
        <mc:Fallback xmlns="">
          <p:pic>
            <p:nvPicPr>
              <p:cNvPr id="231" name="墨迹 230"/>
            </p:nvPicPr>
            <p:blipFill>
              <a:blip r:embed="rId459"/>
            </p:blipFill>
            <p:spPr>
              <a:xfrm>
                <a:off x="8077200" y="2019049"/>
                <a:ext cx="1145822" cy="561160"/>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8074377" y="2619688"/>
              <a:ext cx="1255890" cy="126895"/>
            </p14:xfrm>
          </p:contentPart>
        </mc:Choice>
        <mc:Fallback xmlns="">
          <p:pic>
            <p:nvPicPr>
              <p:cNvPr id="232" name="墨迹 231"/>
            </p:nvPicPr>
            <p:blipFill>
              <a:blip r:embed="rId461"/>
            </p:blipFill>
            <p:spPr>
              <a:xfrm>
                <a:off x="8074377" y="2619688"/>
                <a:ext cx="1255890" cy="126895"/>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8297333" y="5825916"/>
              <a:ext cx="141111" cy="49348"/>
            </p14:xfrm>
          </p:contentPart>
        </mc:Choice>
        <mc:Fallback xmlns="">
          <p:pic>
            <p:nvPicPr>
              <p:cNvPr id="233" name="墨迹 232"/>
            </p:nvPicPr>
            <p:blipFill>
              <a:blip r:embed="rId463"/>
            </p:blipFill>
            <p:spPr>
              <a:xfrm>
                <a:off x="8297333" y="5825916"/>
                <a:ext cx="141111" cy="49348"/>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4" name="墨迹 233"/>
              <p14:cNvContentPartPr/>
              <p14:nvPr/>
            </p14:nvContentPartPr>
            <p14:xfrm>
              <a:off x="8292218" y="5803356"/>
              <a:ext cx="182209" cy="43709"/>
            </p14:xfrm>
          </p:contentPart>
        </mc:Choice>
        <mc:Fallback xmlns="">
          <p:pic>
            <p:nvPicPr>
              <p:cNvPr id="234" name="墨迹 233"/>
            </p:nvPicPr>
            <p:blipFill>
              <a:blip r:embed="rId465"/>
            </p:blipFill>
            <p:spPr>
              <a:xfrm>
                <a:off x="8292218" y="5803356"/>
                <a:ext cx="182209" cy="43709"/>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5" name="墨迹 234"/>
              <p14:cNvContentPartPr/>
              <p14:nvPr/>
            </p14:nvContentPartPr>
            <p14:xfrm>
              <a:off x="8305800" y="5856053"/>
              <a:ext cx="36688" cy="327285"/>
            </p14:xfrm>
          </p:contentPart>
        </mc:Choice>
        <mc:Fallback xmlns="">
          <p:pic>
            <p:nvPicPr>
              <p:cNvPr id="235" name="墨迹 234"/>
            </p:nvPicPr>
            <p:blipFill>
              <a:blip r:embed="rId467"/>
            </p:blipFill>
            <p:spPr>
              <a:xfrm>
                <a:off x="8305800" y="5856053"/>
                <a:ext cx="36688" cy="327285"/>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6" name="墨迹 235"/>
              <p14:cNvContentPartPr/>
              <p14:nvPr/>
            </p14:nvContentPartPr>
            <p14:xfrm>
              <a:off x="8314266" y="5955631"/>
              <a:ext cx="197556" cy="140995"/>
            </p14:xfrm>
          </p:contentPart>
        </mc:Choice>
        <mc:Fallback xmlns="">
          <p:pic>
            <p:nvPicPr>
              <p:cNvPr id="236" name="墨迹 235"/>
            </p:nvPicPr>
            <p:blipFill>
              <a:blip r:embed="rId469"/>
            </p:blipFill>
            <p:spPr>
              <a:xfrm>
                <a:off x="8314266" y="5955631"/>
                <a:ext cx="197556" cy="140995"/>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7" name="墨迹 236"/>
              <p14:cNvContentPartPr/>
              <p14:nvPr/>
            </p14:nvContentPartPr>
            <p14:xfrm>
              <a:off x="8582377" y="5910513"/>
              <a:ext cx="8467" cy="8459"/>
            </p14:xfrm>
          </p:contentPart>
        </mc:Choice>
        <mc:Fallback xmlns="">
          <p:pic>
            <p:nvPicPr>
              <p:cNvPr id="237" name="墨迹 236"/>
            </p:nvPicPr>
            <p:blipFill>
              <a:blip r:embed="rId471"/>
            </p:blipFill>
            <p:spPr>
              <a:xfrm>
                <a:off x="8582377" y="5910513"/>
                <a:ext cx="8467" cy="8459"/>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8" name="墨迹 237"/>
              <p14:cNvContentPartPr/>
              <p14:nvPr/>
            </p14:nvContentPartPr>
            <p14:xfrm>
              <a:off x="8555213" y="5841425"/>
              <a:ext cx="214842" cy="241102"/>
            </p14:xfrm>
          </p:contentPart>
        </mc:Choice>
        <mc:Fallback xmlns="">
          <p:pic>
            <p:nvPicPr>
              <p:cNvPr id="238" name="墨迹 237"/>
            </p:nvPicPr>
            <p:blipFill>
              <a:blip r:embed="rId473"/>
            </p:blipFill>
            <p:spPr>
              <a:xfrm>
                <a:off x="8555213" y="5841425"/>
                <a:ext cx="214842" cy="241102"/>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39" name="墨迹 238"/>
              <p14:cNvContentPartPr/>
              <p14:nvPr/>
            </p14:nvContentPartPr>
            <p14:xfrm>
              <a:off x="8748888" y="5972550"/>
              <a:ext cx="107244" cy="338388"/>
            </p14:xfrm>
          </p:contentPart>
        </mc:Choice>
        <mc:Fallback xmlns="">
          <p:pic>
            <p:nvPicPr>
              <p:cNvPr id="239" name="墨迹 238"/>
            </p:nvPicPr>
            <p:blipFill>
              <a:blip r:embed="rId475"/>
            </p:blipFill>
            <p:spPr>
              <a:xfrm>
                <a:off x="8748888" y="5972550"/>
                <a:ext cx="107244" cy="338388"/>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0" name="墨迹 239"/>
              <p14:cNvContentPartPr/>
              <p14:nvPr/>
            </p14:nvContentPartPr>
            <p14:xfrm>
              <a:off x="8963377" y="5945761"/>
              <a:ext cx="206023" cy="21149"/>
            </p14:xfrm>
          </p:contentPart>
        </mc:Choice>
        <mc:Fallback xmlns="">
          <p:pic>
            <p:nvPicPr>
              <p:cNvPr id="240" name="墨迹 239"/>
            </p:nvPicPr>
            <p:blipFill>
              <a:blip r:embed="rId477"/>
            </p:blipFill>
            <p:spPr>
              <a:xfrm>
                <a:off x="8963377" y="5945761"/>
                <a:ext cx="206023" cy="21149"/>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1" name="墨迹 240"/>
              <p14:cNvContentPartPr/>
              <p14:nvPr/>
            </p14:nvContentPartPr>
            <p14:xfrm>
              <a:off x="9056511" y="5831555"/>
              <a:ext cx="36689" cy="242512"/>
            </p14:xfrm>
          </p:contentPart>
        </mc:Choice>
        <mc:Fallback xmlns="">
          <p:pic>
            <p:nvPicPr>
              <p:cNvPr id="241" name="墨迹 240"/>
            </p:nvPicPr>
            <p:blipFill>
              <a:blip r:embed="rId479"/>
            </p:blipFill>
            <p:spPr>
              <a:xfrm>
                <a:off x="9056511" y="5831555"/>
                <a:ext cx="36689" cy="242512"/>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2" name="墨迹 241"/>
              <p14:cNvContentPartPr/>
              <p14:nvPr/>
            </p14:nvContentPartPr>
            <p14:xfrm>
              <a:off x="9275233" y="5823801"/>
              <a:ext cx="121356" cy="210788"/>
            </p14:xfrm>
          </p:contentPart>
        </mc:Choice>
        <mc:Fallback xmlns="">
          <p:pic>
            <p:nvPicPr>
              <p:cNvPr id="242" name="墨迹 241"/>
            </p:nvPicPr>
            <p:blipFill>
              <a:blip r:embed="rId481"/>
            </p:blipFill>
            <p:spPr>
              <a:xfrm>
                <a:off x="9275233" y="5823801"/>
                <a:ext cx="121356" cy="210788"/>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3" name="墨迹 242"/>
              <p14:cNvContentPartPr/>
              <p14:nvPr/>
            </p14:nvContentPartPr>
            <p14:xfrm>
              <a:off x="9420577" y="5927432"/>
              <a:ext cx="138289" cy="140995"/>
            </p14:xfrm>
          </p:contentPart>
        </mc:Choice>
        <mc:Fallback xmlns="">
          <p:pic>
            <p:nvPicPr>
              <p:cNvPr id="243" name="墨迹 242"/>
            </p:nvPicPr>
            <p:blipFill>
              <a:blip r:embed="rId483"/>
            </p:blipFill>
            <p:spPr>
              <a:xfrm>
                <a:off x="9420577" y="5927432"/>
                <a:ext cx="138289" cy="140995"/>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4" name="墨迹 243"/>
              <p14:cNvContentPartPr/>
              <p14:nvPr/>
            </p14:nvContentPartPr>
            <p14:xfrm>
              <a:off x="8003822" y="5764054"/>
              <a:ext cx="217311" cy="279875"/>
            </p14:xfrm>
          </p:contentPart>
        </mc:Choice>
        <mc:Fallback xmlns="">
          <p:pic>
            <p:nvPicPr>
              <p:cNvPr id="244" name="墨迹 243"/>
            </p:nvPicPr>
            <p:blipFill>
              <a:blip r:embed="rId485"/>
            </p:blipFill>
            <p:spPr>
              <a:xfrm>
                <a:off x="8003822" y="5764054"/>
                <a:ext cx="217311" cy="279875"/>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5" name="墨迹 244"/>
              <p14:cNvContentPartPr/>
              <p14:nvPr/>
            </p14:nvContentPartPr>
            <p14:xfrm>
              <a:off x="8085666" y="5868214"/>
              <a:ext cx="87489" cy="442725"/>
            </p14:xfrm>
          </p:contentPart>
        </mc:Choice>
        <mc:Fallback xmlns="">
          <p:pic>
            <p:nvPicPr>
              <p:cNvPr id="245" name="墨迹 244"/>
            </p:nvPicPr>
            <p:blipFill>
              <a:blip r:embed="rId487"/>
            </p:blipFill>
            <p:spPr>
              <a:xfrm>
                <a:off x="8085666" y="5868214"/>
                <a:ext cx="87489" cy="442725"/>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6" name="墨迹 245"/>
              <p14:cNvContentPartPr/>
              <p14:nvPr/>
            </p14:nvContentPartPr>
            <p14:xfrm>
              <a:off x="9697155" y="5904873"/>
              <a:ext cx="414867" cy="43708"/>
            </p14:xfrm>
          </p:contentPart>
        </mc:Choice>
        <mc:Fallback xmlns="">
          <p:pic>
            <p:nvPicPr>
              <p:cNvPr id="246" name="墨迹 245"/>
            </p:nvPicPr>
            <p:blipFill>
              <a:blip r:embed="rId489"/>
            </p:blipFill>
            <p:spPr>
              <a:xfrm>
                <a:off x="9697155" y="5904873"/>
                <a:ext cx="414867" cy="43708"/>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7" name="墨迹 246"/>
              <p14:cNvContentPartPr/>
              <p14:nvPr/>
            </p14:nvContentPartPr>
            <p14:xfrm>
              <a:off x="9753776" y="5983830"/>
              <a:ext cx="366712" cy="16920"/>
            </p14:xfrm>
          </p:contentPart>
        </mc:Choice>
        <mc:Fallback xmlns="">
          <p:pic>
            <p:nvPicPr>
              <p:cNvPr id="247" name="墨迹 246"/>
            </p:nvPicPr>
            <p:blipFill>
              <a:blip r:embed="rId491"/>
            </p:blipFill>
            <p:spPr>
              <a:xfrm>
                <a:off x="9753776" y="5983830"/>
                <a:ext cx="366712" cy="16920"/>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8" name="墨迹 247"/>
              <p14:cNvContentPartPr/>
              <p14:nvPr/>
            </p14:nvContentPartPr>
            <p14:xfrm>
              <a:off x="9843911" y="5527006"/>
              <a:ext cx="94015" cy="64857"/>
            </p14:xfrm>
          </p:contentPart>
        </mc:Choice>
        <mc:Fallback xmlns="">
          <p:pic>
            <p:nvPicPr>
              <p:cNvPr id="248" name="墨迹 247"/>
            </p:nvPicPr>
            <p:blipFill>
              <a:blip r:embed="rId493"/>
            </p:blipFill>
            <p:spPr>
              <a:xfrm>
                <a:off x="9843911" y="5527006"/>
                <a:ext cx="94015" cy="64857"/>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49" name="墨迹 248"/>
              <p14:cNvContentPartPr/>
              <p14:nvPr/>
            </p14:nvContentPartPr>
            <p14:xfrm>
              <a:off x="9763125" y="5605963"/>
              <a:ext cx="165452" cy="202504"/>
            </p14:xfrm>
          </p:contentPart>
        </mc:Choice>
        <mc:Fallback xmlns="">
          <p:pic>
            <p:nvPicPr>
              <p:cNvPr id="249" name="墨迹 248"/>
            </p:nvPicPr>
            <p:blipFill>
              <a:blip r:embed="rId495"/>
            </p:blipFill>
            <p:spPr>
              <a:xfrm>
                <a:off x="9763125" y="5605963"/>
                <a:ext cx="165452" cy="202504"/>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0" name="墨迹 249"/>
              <p14:cNvContentPartPr/>
              <p14:nvPr/>
            </p14:nvContentPartPr>
            <p14:xfrm>
              <a:off x="9968088" y="5581641"/>
              <a:ext cx="139700" cy="240045"/>
            </p14:xfrm>
          </p:contentPart>
        </mc:Choice>
        <mc:Fallback xmlns="">
          <p:pic>
            <p:nvPicPr>
              <p:cNvPr id="250" name="墨迹 249"/>
            </p:nvPicPr>
            <p:blipFill>
              <a:blip r:embed="rId497"/>
            </p:blipFill>
            <p:spPr>
              <a:xfrm>
                <a:off x="9968088" y="5581641"/>
                <a:ext cx="139700" cy="240045"/>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1" name="墨迹 250"/>
              <p14:cNvContentPartPr/>
              <p14:nvPr/>
            </p14:nvContentPartPr>
            <p14:xfrm>
              <a:off x="10181343" y="5748897"/>
              <a:ext cx="207257" cy="201094"/>
            </p14:xfrm>
          </p:contentPart>
        </mc:Choice>
        <mc:Fallback xmlns="">
          <p:pic>
            <p:nvPicPr>
              <p:cNvPr id="251" name="墨迹 250"/>
            </p:nvPicPr>
            <p:blipFill>
              <a:blip r:embed="rId499"/>
            </p:blipFill>
            <p:spPr>
              <a:xfrm>
                <a:off x="10181343" y="5748897"/>
                <a:ext cx="207257" cy="201094"/>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2" name="墨迹 251"/>
              <p14:cNvContentPartPr/>
              <p14:nvPr/>
            </p14:nvContentPartPr>
            <p14:xfrm>
              <a:off x="10487377" y="5645442"/>
              <a:ext cx="100188" cy="56398"/>
            </p14:xfrm>
          </p:contentPart>
        </mc:Choice>
        <mc:Fallback xmlns="">
          <p:pic>
            <p:nvPicPr>
              <p:cNvPr id="252" name="墨迹 251"/>
            </p:nvPicPr>
            <p:blipFill>
              <a:blip r:embed="rId501"/>
            </p:blipFill>
            <p:spPr>
              <a:xfrm>
                <a:off x="10487377" y="5645442"/>
                <a:ext cx="100188" cy="56398"/>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3" name="墨迹 252"/>
              <p14:cNvContentPartPr/>
              <p14:nvPr/>
            </p14:nvContentPartPr>
            <p14:xfrm>
              <a:off x="10402711" y="5724399"/>
              <a:ext cx="141111" cy="270711"/>
            </p14:xfrm>
          </p:contentPart>
        </mc:Choice>
        <mc:Fallback xmlns="">
          <p:pic>
            <p:nvPicPr>
              <p:cNvPr id="253" name="墨迹 252"/>
            </p:nvPicPr>
            <p:blipFill>
              <a:blip r:embed="rId503"/>
            </p:blipFill>
            <p:spPr>
              <a:xfrm>
                <a:off x="10402711" y="5724399"/>
                <a:ext cx="141111" cy="270711"/>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4" name="墨迹 253"/>
              <p14:cNvContentPartPr/>
              <p14:nvPr/>
            </p14:nvContentPartPr>
            <p14:xfrm>
              <a:off x="10577688" y="5730039"/>
              <a:ext cx="189794" cy="227707"/>
            </p14:xfrm>
          </p:contentPart>
        </mc:Choice>
        <mc:Fallback xmlns="">
          <p:pic>
            <p:nvPicPr>
              <p:cNvPr id="254" name="墨迹 253"/>
            </p:nvPicPr>
            <p:blipFill>
              <a:blip r:embed="rId505"/>
            </p:blipFill>
            <p:spPr>
              <a:xfrm>
                <a:off x="10577688" y="5730039"/>
                <a:ext cx="189794" cy="227707"/>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5" name="墨迹 254"/>
              <p14:cNvContentPartPr/>
              <p14:nvPr/>
            </p14:nvContentPartPr>
            <p14:xfrm>
              <a:off x="10730088" y="5797716"/>
              <a:ext cx="109362" cy="408886"/>
            </p14:xfrm>
          </p:contentPart>
        </mc:Choice>
        <mc:Fallback xmlns="">
          <p:pic>
            <p:nvPicPr>
              <p:cNvPr id="255" name="墨迹 254"/>
            </p:nvPicPr>
            <p:blipFill>
              <a:blip r:embed="rId507"/>
            </p:blipFill>
            <p:spPr>
              <a:xfrm>
                <a:off x="10730088" y="5797716"/>
                <a:ext cx="109362" cy="408886"/>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6" name="墨迹 255"/>
              <p14:cNvContentPartPr/>
              <p14:nvPr/>
            </p14:nvContentPartPr>
            <p14:xfrm>
              <a:off x="10899422" y="5820276"/>
              <a:ext cx="203200" cy="28199"/>
            </p14:xfrm>
          </p:contentPart>
        </mc:Choice>
        <mc:Fallback xmlns="">
          <p:pic>
            <p:nvPicPr>
              <p:cNvPr id="256" name="墨迹 255"/>
            </p:nvPicPr>
            <p:blipFill>
              <a:blip r:embed="rId509"/>
            </p:blipFill>
            <p:spPr>
              <a:xfrm>
                <a:off x="10899422" y="5820276"/>
                <a:ext cx="203200" cy="28199"/>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7" name="墨迹 256"/>
              <p14:cNvContentPartPr/>
              <p14:nvPr/>
            </p14:nvContentPartPr>
            <p14:xfrm>
              <a:off x="10986911" y="5741319"/>
              <a:ext cx="19756" cy="298909"/>
            </p14:xfrm>
          </p:contentPart>
        </mc:Choice>
        <mc:Fallback xmlns="">
          <p:pic>
            <p:nvPicPr>
              <p:cNvPr id="257" name="墨迹 256"/>
            </p:nvPicPr>
            <p:blipFill>
              <a:blip r:embed="rId511"/>
            </p:blipFill>
            <p:spPr>
              <a:xfrm>
                <a:off x="10986911" y="5741319"/>
                <a:ext cx="19756" cy="298909"/>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8" name="墨迹 257"/>
              <p14:cNvContentPartPr/>
              <p14:nvPr/>
            </p14:nvContentPartPr>
            <p14:xfrm>
              <a:off x="11145661" y="5724399"/>
              <a:ext cx="188383" cy="174834"/>
            </p14:xfrm>
          </p:contentPart>
        </mc:Choice>
        <mc:Fallback xmlns="">
          <p:pic>
            <p:nvPicPr>
              <p:cNvPr id="258" name="墨迹 257"/>
            </p:nvPicPr>
            <p:blipFill>
              <a:blip r:embed="rId513"/>
            </p:blipFill>
            <p:spPr>
              <a:xfrm>
                <a:off x="11145661" y="5724399"/>
                <a:ext cx="188383" cy="174834"/>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59" name="墨迹 258"/>
              <p14:cNvContentPartPr/>
              <p14:nvPr/>
            </p14:nvContentPartPr>
            <p14:xfrm>
              <a:off x="11260667" y="5762644"/>
              <a:ext cx="50800" cy="263485"/>
            </p14:xfrm>
          </p:contentPart>
        </mc:Choice>
        <mc:Fallback xmlns="">
          <p:pic>
            <p:nvPicPr>
              <p:cNvPr id="259" name="墨迹 258"/>
            </p:nvPicPr>
            <p:blipFill>
              <a:blip r:embed="rId515"/>
            </p:blipFill>
            <p:spPr>
              <a:xfrm>
                <a:off x="11260667" y="5762644"/>
                <a:ext cx="50800" cy="263485"/>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0" name="墨迹 259"/>
              <p14:cNvContentPartPr/>
              <p14:nvPr/>
            </p14:nvContentPartPr>
            <p14:xfrm>
              <a:off x="11373555" y="5724399"/>
              <a:ext cx="293512" cy="234757"/>
            </p14:xfrm>
          </p:contentPart>
        </mc:Choice>
        <mc:Fallback xmlns="">
          <p:pic>
            <p:nvPicPr>
              <p:cNvPr id="260" name="墨迹 259"/>
            </p:nvPicPr>
            <p:blipFill>
              <a:blip r:embed="rId517"/>
            </p:blipFill>
            <p:spPr>
              <a:xfrm>
                <a:off x="11373555" y="5724399"/>
                <a:ext cx="293512" cy="234757"/>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1" name="墨迹 260"/>
              <p14:cNvContentPartPr/>
              <p14:nvPr/>
            </p14:nvContentPartPr>
            <p14:xfrm>
              <a:off x="11620676" y="5882314"/>
              <a:ext cx="314501" cy="203033"/>
            </p14:xfrm>
          </p:contentPart>
        </mc:Choice>
        <mc:Fallback xmlns="">
          <p:pic>
            <p:nvPicPr>
              <p:cNvPr id="261" name="墨迹 260"/>
            </p:nvPicPr>
            <p:blipFill>
              <a:blip r:embed="rId519"/>
            </p:blipFill>
            <p:spPr>
              <a:xfrm>
                <a:off x="11620676" y="5882314"/>
                <a:ext cx="314501" cy="203033"/>
              </a:xfrm>
              <a:prstGeom prst="rect"/>
            </p:spPr>
          </p:pic>
        </mc:Fallback>
      </mc:AlternateContent>
    </p:spTree>
    <p:custDataLst>
      <p:tags r:id="rId520"/>
    </p:custData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399415" y="334645"/>
            <a:ext cx="10792460" cy="5617845"/>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3335866" y="4425834"/>
              <a:ext cx="344311" cy="446955"/>
            </p14:xfrm>
          </p:contentPart>
        </mc:Choice>
        <mc:Fallback xmlns="">
          <p:pic>
            <p:nvPicPr>
              <p:cNvPr id="3" name="墨迹 2"/>
            </p:nvPicPr>
            <p:blipFill>
              <a:blip r:embed="rId3"/>
            </p:blipFill>
            <p:spPr>
              <a:xfrm>
                <a:off x="3335866" y="4425834"/>
                <a:ext cx="344311" cy="446955"/>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3744383" y="4482585"/>
              <a:ext cx="37394" cy="333101"/>
            </p14:xfrm>
          </p:contentPart>
        </mc:Choice>
        <mc:Fallback xmlns="">
          <p:pic>
            <p:nvPicPr>
              <p:cNvPr id="4" name="墨迹 3"/>
            </p:nvPicPr>
            <p:blipFill>
              <a:blip r:embed="rId5"/>
            </p:blipFill>
            <p:spPr>
              <a:xfrm>
                <a:off x="3744383" y="4482585"/>
                <a:ext cx="37394" cy="333101"/>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3793066" y="4313039"/>
              <a:ext cx="187678" cy="582309"/>
            </p14:xfrm>
          </p:contentPart>
        </mc:Choice>
        <mc:Fallback xmlns="">
          <p:pic>
            <p:nvPicPr>
              <p:cNvPr id="5" name="墨迹 4"/>
            </p:nvPicPr>
            <p:blipFill>
              <a:blip r:embed="rId7"/>
            </p:blipFill>
            <p:spPr>
              <a:xfrm>
                <a:off x="3793066" y="4313039"/>
                <a:ext cx="187678" cy="582309"/>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3897488" y="4500562"/>
              <a:ext cx="149578" cy="203033"/>
            </p14:xfrm>
          </p:contentPart>
        </mc:Choice>
        <mc:Fallback xmlns="">
          <p:pic>
            <p:nvPicPr>
              <p:cNvPr id="6" name="墨迹 5"/>
            </p:nvPicPr>
            <p:blipFill>
              <a:blip r:embed="rId9"/>
            </p:blipFill>
            <p:spPr>
              <a:xfrm>
                <a:off x="3897488" y="4500562"/>
                <a:ext cx="149578" cy="203033"/>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3872088" y="4718752"/>
              <a:ext cx="25400" cy="142757"/>
            </p14:xfrm>
          </p:contentPart>
        </mc:Choice>
        <mc:Fallback xmlns="">
          <p:pic>
            <p:nvPicPr>
              <p:cNvPr id="7" name="墨迹 6"/>
            </p:nvPicPr>
            <p:blipFill>
              <a:blip r:embed="rId11"/>
            </p:blipFill>
            <p:spPr>
              <a:xfrm>
                <a:off x="3872088" y="4718752"/>
                <a:ext cx="25400" cy="142757"/>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3962400" y="4649136"/>
              <a:ext cx="220133" cy="178535"/>
            </p14:xfrm>
          </p:contentPart>
        </mc:Choice>
        <mc:Fallback xmlns="">
          <p:pic>
            <p:nvPicPr>
              <p:cNvPr id="8" name="墨迹 7"/>
            </p:nvPicPr>
            <p:blipFill>
              <a:blip r:embed="rId13"/>
            </p:blipFill>
            <p:spPr>
              <a:xfrm>
                <a:off x="3962400" y="4649136"/>
                <a:ext cx="220133" cy="178535"/>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3966809" y="4659887"/>
              <a:ext cx="85902" cy="23969"/>
            </p14:xfrm>
          </p:contentPart>
        </mc:Choice>
        <mc:Fallback xmlns="">
          <p:pic>
            <p:nvPicPr>
              <p:cNvPr id="9" name="墨迹 8"/>
            </p:nvPicPr>
            <p:blipFill>
              <a:blip r:embed="rId15"/>
            </p:blipFill>
            <p:spPr>
              <a:xfrm>
                <a:off x="3966809" y="4659887"/>
                <a:ext cx="85902" cy="23969"/>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4803422" y="4485581"/>
              <a:ext cx="76553" cy="141877"/>
            </p14:xfrm>
          </p:contentPart>
        </mc:Choice>
        <mc:Fallback xmlns="">
          <p:pic>
            <p:nvPicPr>
              <p:cNvPr id="10" name="墨迹 9"/>
            </p:nvPicPr>
            <p:blipFill>
              <a:blip r:embed="rId17"/>
            </p:blipFill>
            <p:spPr>
              <a:xfrm>
                <a:off x="4803422" y="4485581"/>
                <a:ext cx="76553" cy="141877"/>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4780844" y="4440815"/>
              <a:ext cx="355600" cy="425805"/>
            </p14:xfrm>
          </p:contentPart>
        </mc:Choice>
        <mc:Fallback xmlns="">
          <p:pic>
            <p:nvPicPr>
              <p:cNvPr id="11" name="墨迹 10"/>
            </p:nvPicPr>
            <p:blipFill>
              <a:blip r:embed="rId19"/>
            </p:blipFill>
            <p:spPr>
              <a:xfrm>
                <a:off x="4780844" y="4440815"/>
                <a:ext cx="355600" cy="425805"/>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4941711" y="4470600"/>
              <a:ext cx="132644" cy="381039"/>
            </p14:xfrm>
          </p:contentPart>
        </mc:Choice>
        <mc:Fallback xmlns="">
          <p:pic>
            <p:nvPicPr>
              <p:cNvPr id="12" name="墨迹 11"/>
            </p:nvPicPr>
            <p:blipFill>
              <a:blip r:embed="rId21"/>
            </p:blipFill>
            <p:spPr>
              <a:xfrm>
                <a:off x="4941711" y="4470600"/>
                <a:ext cx="132644" cy="381039"/>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5051777" y="4746951"/>
              <a:ext cx="124178" cy="68030"/>
            </p14:xfrm>
          </p:contentPart>
        </mc:Choice>
        <mc:Fallback xmlns="">
          <p:pic>
            <p:nvPicPr>
              <p:cNvPr id="13" name="墨迹 12"/>
            </p:nvPicPr>
            <p:blipFill>
              <a:blip r:embed="rId23"/>
            </p:blipFill>
            <p:spPr>
              <a:xfrm>
                <a:off x="5051777" y="4746951"/>
                <a:ext cx="124178" cy="68030"/>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5252155" y="4461083"/>
              <a:ext cx="45156" cy="157915"/>
            </p14:xfrm>
          </p:contentPart>
        </mc:Choice>
        <mc:Fallback xmlns="">
          <p:pic>
            <p:nvPicPr>
              <p:cNvPr id="14" name="墨迹 13"/>
            </p:nvPicPr>
            <p:blipFill>
              <a:blip r:embed="rId25"/>
            </p:blipFill>
            <p:spPr>
              <a:xfrm>
                <a:off x="5252155" y="4461083"/>
                <a:ext cx="45156" cy="157915"/>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5249333" y="4335598"/>
              <a:ext cx="363361" cy="457705"/>
            </p14:xfrm>
          </p:contentPart>
        </mc:Choice>
        <mc:Fallback xmlns="">
          <p:pic>
            <p:nvPicPr>
              <p:cNvPr id="15" name="墨迹 14"/>
            </p:nvPicPr>
            <p:blipFill>
              <a:blip r:embed="rId27"/>
            </p:blipFill>
            <p:spPr>
              <a:xfrm>
                <a:off x="5249333" y="4335598"/>
                <a:ext cx="363361" cy="457705"/>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5381977" y="4585159"/>
              <a:ext cx="197556" cy="334511"/>
            </p14:xfrm>
          </p:contentPart>
        </mc:Choice>
        <mc:Fallback xmlns="">
          <p:pic>
            <p:nvPicPr>
              <p:cNvPr id="16" name="墨迹 15"/>
            </p:nvPicPr>
            <p:blipFill>
              <a:blip r:embed="rId29"/>
            </p:blipFill>
            <p:spPr>
              <a:xfrm>
                <a:off x="5381977" y="4585159"/>
                <a:ext cx="197556" cy="334511"/>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6011333" y="4432884"/>
              <a:ext cx="84667" cy="107157"/>
            </p14:xfrm>
          </p:contentPart>
        </mc:Choice>
        <mc:Fallback xmlns="">
          <p:pic>
            <p:nvPicPr>
              <p:cNvPr id="17" name="墨迹 16"/>
            </p:nvPicPr>
            <p:blipFill>
              <a:blip r:embed="rId31"/>
            </p:blipFill>
            <p:spPr>
              <a:xfrm>
                <a:off x="6011333" y="4432884"/>
                <a:ext cx="84667" cy="107157"/>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5876748" y="4610538"/>
              <a:ext cx="247474" cy="47939"/>
            </p14:xfrm>
          </p:contentPart>
        </mc:Choice>
        <mc:Fallback xmlns="">
          <p:pic>
            <p:nvPicPr>
              <p:cNvPr id="18" name="墨迹 17"/>
            </p:nvPicPr>
            <p:blipFill>
              <a:blip r:embed="rId33"/>
            </p:blipFill>
            <p:spPr>
              <a:xfrm>
                <a:off x="5876748" y="4610538"/>
                <a:ext cx="247474" cy="47939"/>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6012744" y="4538983"/>
              <a:ext cx="49388" cy="618616"/>
            </p14:xfrm>
          </p:contentPart>
        </mc:Choice>
        <mc:Fallback xmlns="">
          <p:pic>
            <p:nvPicPr>
              <p:cNvPr id="19" name="墨迹 18"/>
            </p:nvPicPr>
            <p:blipFill>
              <a:blip r:embed="rId35"/>
            </p:blipFill>
            <p:spPr>
              <a:xfrm>
                <a:off x="6012744" y="4538983"/>
                <a:ext cx="49388" cy="618616"/>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6163733" y="4483290"/>
              <a:ext cx="184856" cy="313362"/>
            </p14:xfrm>
          </p:contentPart>
        </mc:Choice>
        <mc:Fallback xmlns="">
          <p:pic>
            <p:nvPicPr>
              <p:cNvPr id="20" name="墨迹 19"/>
            </p:nvPicPr>
            <p:blipFill>
              <a:blip r:embed="rId37"/>
            </p:blipFill>
            <p:spPr>
              <a:xfrm>
                <a:off x="6163733" y="4483290"/>
                <a:ext cx="184856" cy="313362"/>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6293555" y="4709235"/>
              <a:ext cx="81845" cy="47938"/>
            </p14:xfrm>
          </p:contentPart>
        </mc:Choice>
        <mc:Fallback xmlns="">
          <p:pic>
            <p:nvPicPr>
              <p:cNvPr id="21" name="墨迹 20"/>
            </p:nvPicPr>
            <p:blipFill>
              <a:blip r:embed="rId39"/>
            </p:blipFill>
            <p:spPr>
              <a:xfrm>
                <a:off x="6293555" y="4709235"/>
                <a:ext cx="81845" cy="47938"/>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6434666" y="4327667"/>
              <a:ext cx="83256" cy="127777"/>
            </p14:xfrm>
          </p:contentPart>
        </mc:Choice>
        <mc:Fallback xmlns="">
          <p:pic>
            <p:nvPicPr>
              <p:cNvPr id="22" name="墨迹 21"/>
            </p:nvPicPr>
            <p:blipFill>
              <a:blip r:embed="rId41"/>
            </p:blipFill>
            <p:spPr>
              <a:xfrm>
                <a:off x="6434666" y="4327667"/>
                <a:ext cx="83256" cy="127777"/>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6335359" y="4487167"/>
              <a:ext cx="236009" cy="383683"/>
            </p14:xfrm>
          </p:contentPart>
        </mc:Choice>
        <mc:Fallback xmlns="">
          <p:pic>
            <p:nvPicPr>
              <p:cNvPr id="23" name="墨迹 22"/>
            </p:nvPicPr>
            <p:blipFill>
              <a:blip r:embed="rId43"/>
            </p:blipFill>
            <p:spPr>
              <a:xfrm>
                <a:off x="6335359" y="4487167"/>
                <a:ext cx="236009" cy="383683"/>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6361288" y="4687380"/>
              <a:ext cx="104951" cy="129011"/>
            </p14:xfrm>
          </p:contentPart>
        </mc:Choice>
        <mc:Fallback xmlns="">
          <p:pic>
            <p:nvPicPr>
              <p:cNvPr id="24" name="墨迹 23"/>
            </p:nvPicPr>
            <p:blipFill>
              <a:blip r:embed="rId45"/>
            </p:blipFill>
            <p:spPr>
              <a:xfrm>
                <a:off x="6361288" y="4687380"/>
                <a:ext cx="104951" cy="129011"/>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6553200" y="4754353"/>
              <a:ext cx="93133" cy="59218"/>
            </p14:xfrm>
          </p:contentPart>
        </mc:Choice>
        <mc:Fallback xmlns="">
          <p:pic>
            <p:nvPicPr>
              <p:cNvPr id="25" name="墨迹 24"/>
            </p:nvPicPr>
            <p:blipFill>
              <a:blip r:embed="rId47"/>
            </p:blipFill>
            <p:spPr>
              <a:xfrm>
                <a:off x="6553200" y="4754353"/>
                <a:ext cx="93133" cy="59218"/>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3054350" y="5668001"/>
              <a:ext cx="278694" cy="289216"/>
            </p14:xfrm>
          </p:contentPart>
        </mc:Choice>
        <mc:Fallback xmlns="">
          <p:pic>
            <p:nvPicPr>
              <p:cNvPr id="26" name="墨迹 25"/>
            </p:nvPicPr>
            <p:blipFill>
              <a:blip r:embed="rId49"/>
            </p:blipFill>
            <p:spPr>
              <a:xfrm>
                <a:off x="3054350" y="5668001"/>
                <a:ext cx="278694" cy="289216"/>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3375377" y="5657074"/>
              <a:ext cx="84667" cy="350725"/>
            </p14:xfrm>
          </p:contentPart>
        </mc:Choice>
        <mc:Fallback xmlns="">
          <p:pic>
            <p:nvPicPr>
              <p:cNvPr id="27" name="墨迹 26"/>
            </p:nvPicPr>
            <p:blipFill>
              <a:blip r:embed="rId51"/>
            </p:blipFill>
            <p:spPr>
              <a:xfrm>
                <a:off x="3375377" y="5657074"/>
                <a:ext cx="84667" cy="350725"/>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3448755" y="5639097"/>
              <a:ext cx="220133" cy="353193"/>
            </p14:xfrm>
          </p:contentPart>
        </mc:Choice>
        <mc:Fallback xmlns="">
          <p:pic>
            <p:nvPicPr>
              <p:cNvPr id="28" name="墨迹 27"/>
            </p:nvPicPr>
            <p:blipFill>
              <a:blip r:embed="rId53"/>
            </p:blipFill>
            <p:spPr>
              <a:xfrm>
                <a:off x="3448755" y="5639097"/>
                <a:ext cx="220133" cy="353193"/>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3680177" y="5671526"/>
              <a:ext cx="146756" cy="354779"/>
            </p14:xfrm>
          </p:contentPart>
        </mc:Choice>
        <mc:Fallback xmlns="">
          <p:pic>
            <p:nvPicPr>
              <p:cNvPr id="29" name="墨迹 28"/>
            </p:nvPicPr>
            <p:blipFill>
              <a:blip r:embed="rId55"/>
            </p:blipFill>
            <p:spPr>
              <a:xfrm>
                <a:off x="3680177" y="5671526"/>
                <a:ext cx="146756" cy="354779"/>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3880555" y="5893593"/>
              <a:ext cx="87489" cy="124076"/>
            </p14:xfrm>
          </p:contentPart>
        </mc:Choice>
        <mc:Fallback xmlns="">
          <p:pic>
            <p:nvPicPr>
              <p:cNvPr id="30" name="墨迹 29"/>
            </p:nvPicPr>
            <p:blipFill>
              <a:blip r:embed="rId57"/>
            </p:blipFill>
            <p:spPr>
              <a:xfrm>
                <a:off x="3880555" y="5893593"/>
                <a:ext cx="87489" cy="124076"/>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4103511" y="5746958"/>
              <a:ext cx="84666" cy="256612"/>
            </p14:xfrm>
          </p:contentPart>
        </mc:Choice>
        <mc:Fallback xmlns="">
          <p:pic>
            <p:nvPicPr>
              <p:cNvPr id="31" name="墨迹 30"/>
            </p:nvPicPr>
            <p:blipFill>
              <a:blip r:embed="rId59"/>
            </p:blipFill>
            <p:spPr>
              <a:xfrm>
                <a:off x="4103511" y="5746958"/>
                <a:ext cx="84666" cy="256612"/>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4263495" y="5713119"/>
              <a:ext cx="122238" cy="251853"/>
            </p14:xfrm>
          </p:contentPart>
        </mc:Choice>
        <mc:Fallback xmlns="">
          <p:pic>
            <p:nvPicPr>
              <p:cNvPr id="32" name="墨迹 31"/>
            </p:nvPicPr>
            <p:blipFill>
              <a:blip r:embed="rId61"/>
            </p:blipFill>
            <p:spPr>
              <a:xfrm>
                <a:off x="4263495" y="5713119"/>
                <a:ext cx="122238" cy="251853"/>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4378325" y="5735679"/>
              <a:ext cx="227541" cy="246036"/>
            </p14:xfrm>
          </p:contentPart>
        </mc:Choice>
        <mc:Fallback xmlns="">
          <p:pic>
            <p:nvPicPr>
              <p:cNvPr id="33" name="墨迹 32"/>
            </p:nvPicPr>
            <p:blipFill>
              <a:blip r:embed="rId63"/>
            </p:blipFill>
            <p:spPr>
              <a:xfrm>
                <a:off x="4378325" y="5735679"/>
                <a:ext cx="227541" cy="246036"/>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4642026" y="5832261"/>
              <a:ext cx="121885" cy="120550"/>
            </p14:xfrm>
          </p:contentPart>
        </mc:Choice>
        <mc:Fallback xmlns="">
          <p:pic>
            <p:nvPicPr>
              <p:cNvPr id="34" name="墨迹 33"/>
            </p:nvPicPr>
            <p:blipFill>
              <a:blip r:embed="rId65"/>
            </p:blipFill>
            <p:spPr>
              <a:xfrm>
                <a:off x="4642026" y="5832261"/>
                <a:ext cx="121885" cy="120550"/>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4693355" y="5797716"/>
              <a:ext cx="42333" cy="259431"/>
            </p14:xfrm>
          </p:contentPart>
        </mc:Choice>
        <mc:Fallback xmlns="">
          <p:pic>
            <p:nvPicPr>
              <p:cNvPr id="35" name="墨迹 34"/>
            </p:nvPicPr>
            <p:blipFill>
              <a:blip r:embed="rId67"/>
            </p:blipFill>
            <p:spPr>
              <a:xfrm>
                <a:off x="4693355" y="5797716"/>
                <a:ext cx="42333" cy="259431"/>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4792133" y="5673641"/>
              <a:ext cx="132820" cy="315829"/>
            </p14:xfrm>
          </p:contentPart>
        </mc:Choice>
        <mc:Fallback xmlns="">
          <p:pic>
            <p:nvPicPr>
              <p:cNvPr id="36" name="墨迹 35"/>
            </p:nvPicPr>
            <p:blipFill>
              <a:blip r:embed="rId69"/>
            </p:blipFill>
            <p:spPr>
              <a:xfrm>
                <a:off x="4792133" y="5673641"/>
                <a:ext cx="132820" cy="315829"/>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4916311" y="5839486"/>
              <a:ext cx="100189" cy="361476"/>
            </p14:xfrm>
          </p:contentPart>
        </mc:Choice>
        <mc:Fallback xmlns="">
          <p:pic>
            <p:nvPicPr>
              <p:cNvPr id="37" name="墨迹 36"/>
            </p:nvPicPr>
            <p:blipFill>
              <a:blip r:embed="rId71"/>
            </p:blipFill>
            <p:spPr>
              <a:xfrm>
                <a:off x="4916311" y="5839486"/>
                <a:ext cx="100189" cy="361476"/>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5310011" y="5840015"/>
              <a:ext cx="66322" cy="39479"/>
            </p14:xfrm>
          </p:contentPart>
        </mc:Choice>
        <mc:Fallback xmlns="">
          <p:pic>
            <p:nvPicPr>
              <p:cNvPr id="38" name="墨迹 37"/>
            </p:nvPicPr>
            <p:blipFill>
              <a:blip r:embed="rId73"/>
            </p:blipFill>
            <p:spPr>
              <a:xfrm>
                <a:off x="5310011" y="5840015"/>
                <a:ext cx="66322" cy="39479"/>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5537200" y="5734974"/>
              <a:ext cx="39511" cy="251677"/>
            </p14:xfrm>
          </p:contentPart>
        </mc:Choice>
        <mc:Fallback xmlns="">
          <p:pic>
            <p:nvPicPr>
              <p:cNvPr id="39" name="墨迹 38"/>
            </p:nvPicPr>
            <p:blipFill>
              <a:blip r:embed="rId75"/>
            </p:blipFill>
            <p:spPr>
              <a:xfrm>
                <a:off x="5537200" y="5734974"/>
                <a:ext cx="39511" cy="251677"/>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5627511" y="5820276"/>
              <a:ext cx="77082" cy="144696"/>
            </p14:xfrm>
          </p:contentPart>
        </mc:Choice>
        <mc:Fallback xmlns="">
          <p:pic>
            <p:nvPicPr>
              <p:cNvPr id="40" name="墨迹 39"/>
            </p:nvPicPr>
            <p:blipFill>
              <a:blip r:embed="rId77"/>
            </p:blipFill>
            <p:spPr>
              <a:xfrm>
                <a:off x="5627511" y="5820276"/>
                <a:ext cx="77082" cy="144696"/>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5802488" y="5758238"/>
              <a:ext cx="121356" cy="243217"/>
            </p14:xfrm>
          </p:contentPart>
        </mc:Choice>
        <mc:Fallback xmlns="">
          <p:pic>
            <p:nvPicPr>
              <p:cNvPr id="41" name="墨迹 40"/>
            </p:nvPicPr>
            <p:blipFill>
              <a:blip r:embed="rId79"/>
            </p:blipFill>
            <p:spPr>
              <a:xfrm>
                <a:off x="5802488" y="5758238"/>
                <a:ext cx="121356" cy="243217"/>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5898444" y="5690913"/>
              <a:ext cx="28222" cy="433912"/>
            </p14:xfrm>
          </p:contentPart>
        </mc:Choice>
        <mc:Fallback xmlns="">
          <p:pic>
            <p:nvPicPr>
              <p:cNvPr id="42" name="墨迹 41"/>
            </p:nvPicPr>
            <p:blipFill>
              <a:blip r:embed="rId81"/>
            </p:blipFill>
            <p:spPr>
              <a:xfrm>
                <a:off x="5898444" y="5690913"/>
                <a:ext cx="28222" cy="433912"/>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5960533" y="5794544"/>
              <a:ext cx="208844" cy="170076"/>
            </p14:xfrm>
          </p:contentPart>
        </mc:Choice>
        <mc:Fallback xmlns="">
          <p:pic>
            <p:nvPicPr>
              <p:cNvPr id="43" name="墨迹 42"/>
            </p:nvPicPr>
            <p:blipFill>
              <a:blip r:embed="rId83"/>
            </p:blipFill>
            <p:spPr>
              <a:xfrm>
                <a:off x="5960533" y="5794544"/>
                <a:ext cx="208844" cy="170076"/>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6310488" y="5814636"/>
              <a:ext cx="276578" cy="16919"/>
            </p14:xfrm>
          </p:contentPart>
        </mc:Choice>
        <mc:Fallback xmlns="">
          <p:pic>
            <p:nvPicPr>
              <p:cNvPr id="44" name="墨迹 43"/>
            </p:nvPicPr>
            <p:blipFill>
              <a:blip r:embed="rId85"/>
            </p:blipFill>
            <p:spPr>
              <a:xfrm>
                <a:off x="6310488" y="5814636"/>
                <a:ext cx="276578" cy="16919"/>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6431844" y="5718759"/>
              <a:ext cx="59266" cy="358128"/>
            </p14:xfrm>
          </p:contentPart>
        </mc:Choice>
        <mc:Fallback xmlns="">
          <p:pic>
            <p:nvPicPr>
              <p:cNvPr id="45" name="墨迹 44"/>
            </p:nvPicPr>
            <p:blipFill>
              <a:blip r:embed="rId87"/>
            </p:blipFill>
            <p:spPr>
              <a:xfrm>
                <a:off x="6431844" y="5718759"/>
                <a:ext cx="59266" cy="358128"/>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6668911" y="5715058"/>
              <a:ext cx="90664" cy="285692"/>
            </p14:xfrm>
          </p:contentPart>
        </mc:Choice>
        <mc:Fallback xmlns="">
          <p:pic>
            <p:nvPicPr>
              <p:cNvPr id="46" name="墨迹 45"/>
            </p:nvPicPr>
            <p:blipFill>
              <a:blip r:embed="rId89"/>
            </p:blipFill>
            <p:spPr>
              <a:xfrm>
                <a:off x="6668911" y="5715058"/>
                <a:ext cx="90664" cy="285692"/>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6858000" y="5748897"/>
              <a:ext cx="116593" cy="175010"/>
            </p14:xfrm>
          </p:contentPart>
        </mc:Choice>
        <mc:Fallback xmlns="">
          <p:pic>
            <p:nvPicPr>
              <p:cNvPr id="47" name="墨迹 46"/>
            </p:nvPicPr>
            <p:blipFill>
              <a:blip r:embed="rId91"/>
            </p:blipFill>
            <p:spPr>
              <a:xfrm>
                <a:off x="6858000" y="5748897"/>
                <a:ext cx="116593" cy="175010"/>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6987822" y="5820276"/>
              <a:ext cx="101600" cy="143815"/>
            </p14:xfrm>
          </p:contentPart>
        </mc:Choice>
        <mc:Fallback xmlns="">
          <p:pic>
            <p:nvPicPr>
              <p:cNvPr id="48" name="墨迹 47"/>
            </p:nvPicPr>
            <p:blipFill>
              <a:blip r:embed="rId93"/>
            </p:blipFill>
            <p:spPr>
              <a:xfrm>
                <a:off x="6987822" y="5820276"/>
                <a:ext cx="101600" cy="143815"/>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7236177" y="5775158"/>
              <a:ext cx="719667" cy="33838"/>
            </p14:xfrm>
          </p:contentPart>
        </mc:Choice>
        <mc:Fallback xmlns="">
          <p:pic>
            <p:nvPicPr>
              <p:cNvPr id="49" name="墨迹 48"/>
            </p:nvPicPr>
            <p:blipFill>
              <a:blip r:embed="rId95"/>
            </p:blipFill>
            <p:spPr>
              <a:xfrm>
                <a:off x="7236177" y="5775158"/>
                <a:ext cx="719667" cy="33838"/>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7295444" y="5837195"/>
              <a:ext cx="570088" cy="31019"/>
            </p14:xfrm>
          </p:contentPart>
        </mc:Choice>
        <mc:Fallback xmlns="">
          <p:pic>
            <p:nvPicPr>
              <p:cNvPr id="50" name="墨迹 49"/>
            </p:nvPicPr>
            <p:blipFill>
              <a:blip r:embed="rId97"/>
            </p:blipFill>
            <p:spPr>
              <a:xfrm>
                <a:off x="7295444" y="5837195"/>
                <a:ext cx="570088" cy="31019"/>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7524044" y="5374731"/>
              <a:ext cx="86783" cy="98697"/>
            </p14:xfrm>
          </p:contentPart>
        </mc:Choice>
        <mc:Fallback xmlns="">
          <p:pic>
            <p:nvPicPr>
              <p:cNvPr id="51" name="墨迹 50"/>
            </p:nvPicPr>
            <p:blipFill>
              <a:blip r:embed="rId99"/>
            </p:blipFill>
            <p:spPr>
              <a:xfrm>
                <a:off x="7524044" y="5374731"/>
                <a:ext cx="86783" cy="98697"/>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7422444" y="5487527"/>
              <a:ext cx="77082" cy="218014"/>
            </p14:xfrm>
          </p:contentPart>
        </mc:Choice>
        <mc:Fallback xmlns="">
          <p:pic>
            <p:nvPicPr>
              <p:cNvPr id="52" name="墨迹 51"/>
            </p:nvPicPr>
            <p:blipFill>
              <a:blip r:embed="rId101"/>
            </p:blipFill>
            <p:spPr>
              <a:xfrm>
                <a:off x="7422444" y="5487527"/>
                <a:ext cx="77082" cy="218014"/>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7430205" y="5562784"/>
              <a:ext cx="184150" cy="172895"/>
            </p14:xfrm>
          </p:contentPart>
        </mc:Choice>
        <mc:Fallback xmlns="">
          <p:pic>
            <p:nvPicPr>
              <p:cNvPr id="53" name="墨迹 52"/>
            </p:nvPicPr>
            <p:blipFill>
              <a:blip r:embed="rId103"/>
            </p:blipFill>
            <p:spPr>
              <a:xfrm>
                <a:off x="7430205" y="5562784"/>
                <a:ext cx="184150" cy="172895"/>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7665155" y="5449987"/>
              <a:ext cx="203200" cy="265953"/>
            </p14:xfrm>
          </p:contentPart>
        </mc:Choice>
        <mc:Fallback xmlns="">
          <p:pic>
            <p:nvPicPr>
              <p:cNvPr id="54" name="墨迹 53"/>
            </p:nvPicPr>
            <p:blipFill>
              <a:blip r:embed="rId105"/>
            </p:blipFill>
            <p:spPr>
              <a:xfrm>
                <a:off x="7665155" y="5449987"/>
                <a:ext cx="203200" cy="265953"/>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8175448" y="5560316"/>
              <a:ext cx="99307" cy="316358"/>
            </p14:xfrm>
          </p:contentPart>
        </mc:Choice>
        <mc:Fallback xmlns="">
          <p:pic>
            <p:nvPicPr>
              <p:cNvPr id="55" name="墨迹 54"/>
            </p:nvPicPr>
            <p:blipFill>
              <a:blip r:embed="rId107"/>
            </p:blipFill>
            <p:spPr>
              <a:xfrm>
                <a:off x="8175448" y="5560316"/>
                <a:ext cx="99307" cy="316358"/>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8308622" y="5518370"/>
              <a:ext cx="239183" cy="293447"/>
            </p14:xfrm>
          </p:contentPart>
        </mc:Choice>
        <mc:Fallback xmlns="">
          <p:pic>
            <p:nvPicPr>
              <p:cNvPr id="56" name="墨迹 55"/>
            </p:nvPicPr>
            <p:blipFill>
              <a:blip r:embed="rId109"/>
            </p:blipFill>
            <p:spPr>
              <a:xfrm>
                <a:off x="8308622" y="5518370"/>
                <a:ext cx="239183" cy="293447"/>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8485540" y="5565603"/>
              <a:ext cx="150460" cy="249033"/>
            </p14:xfrm>
          </p:contentPart>
        </mc:Choice>
        <mc:Fallback xmlns="">
          <p:pic>
            <p:nvPicPr>
              <p:cNvPr id="57" name="墨迹 56"/>
            </p:nvPicPr>
            <p:blipFill>
              <a:blip r:embed="rId111"/>
            </p:blipFill>
            <p:spPr>
              <a:xfrm>
                <a:off x="8485540" y="5565603"/>
                <a:ext cx="150460" cy="249033"/>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8713963" y="5718759"/>
              <a:ext cx="136525" cy="88827"/>
            </p14:xfrm>
          </p:contentPart>
        </mc:Choice>
        <mc:Fallback xmlns="">
          <p:pic>
            <p:nvPicPr>
              <p:cNvPr id="58" name="墨迹 57"/>
            </p:nvPicPr>
            <p:blipFill>
              <a:blip r:embed="rId113"/>
            </p:blipFill>
            <p:spPr>
              <a:xfrm>
                <a:off x="8713963" y="5718759"/>
                <a:ext cx="136525" cy="88827"/>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8906933" y="5557144"/>
              <a:ext cx="150460" cy="221715"/>
            </p14:xfrm>
          </p:contentPart>
        </mc:Choice>
        <mc:Fallback xmlns="">
          <p:pic>
            <p:nvPicPr>
              <p:cNvPr id="59" name="墨迹 58"/>
            </p:nvPicPr>
            <p:blipFill>
              <a:blip r:embed="rId115"/>
            </p:blipFill>
            <p:spPr>
              <a:xfrm>
                <a:off x="8906933" y="5557144"/>
                <a:ext cx="150460" cy="221715"/>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8929511" y="5662361"/>
              <a:ext cx="189089" cy="355308"/>
            </p14:xfrm>
          </p:contentPart>
        </mc:Choice>
        <mc:Fallback xmlns="">
          <p:pic>
            <p:nvPicPr>
              <p:cNvPr id="60" name="墨迹 59"/>
            </p:nvPicPr>
            <p:blipFill>
              <a:blip r:embed="rId117"/>
            </p:blipFill>
            <p:spPr>
              <a:xfrm>
                <a:off x="8929511" y="5662361"/>
                <a:ext cx="189089" cy="355308"/>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9223022" y="5684921"/>
              <a:ext cx="262466" cy="11279"/>
            </p14:xfrm>
          </p:contentPart>
        </mc:Choice>
        <mc:Fallback xmlns="">
          <p:pic>
            <p:nvPicPr>
              <p:cNvPr id="61" name="墨迹 60"/>
            </p:nvPicPr>
            <p:blipFill>
              <a:blip r:embed="rId119"/>
            </p:blipFill>
            <p:spPr>
              <a:xfrm>
                <a:off x="9223022" y="5684921"/>
                <a:ext cx="262466" cy="11279"/>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9271000" y="5566485"/>
              <a:ext cx="115711" cy="372227"/>
            </p14:xfrm>
          </p:contentPart>
        </mc:Choice>
        <mc:Fallback xmlns="">
          <p:pic>
            <p:nvPicPr>
              <p:cNvPr id="62" name="墨迹 61"/>
            </p:nvPicPr>
            <p:blipFill>
              <a:blip r:embed="rId121"/>
            </p:blipFill>
            <p:spPr>
              <a:xfrm>
                <a:off x="9271000" y="5566485"/>
                <a:ext cx="115711" cy="372227"/>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9567333" y="5577236"/>
              <a:ext cx="63500" cy="234580"/>
            </p14:xfrm>
          </p:contentPart>
        </mc:Choice>
        <mc:Fallback xmlns="">
          <p:pic>
            <p:nvPicPr>
              <p:cNvPr id="63" name="墨迹 62"/>
            </p:nvPicPr>
            <p:blipFill>
              <a:blip r:embed="rId123"/>
            </p:blipFill>
            <p:spPr>
              <a:xfrm>
                <a:off x="9567333" y="5577236"/>
                <a:ext cx="63500" cy="234580"/>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9692216" y="5563489"/>
              <a:ext cx="548922" cy="191224"/>
            </p14:xfrm>
          </p:contentPart>
        </mc:Choice>
        <mc:Fallback xmlns="">
          <p:pic>
            <p:nvPicPr>
              <p:cNvPr id="64" name="墨迹 63"/>
            </p:nvPicPr>
            <p:blipFill>
              <a:blip r:embed="rId125"/>
            </p:blipFill>
            <p:spPr>
              <a:xfrm>
                <a:off x="9692216" y="5563489"/>
                <a:ext cx="548922" cy="191224"/>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10205331" y="5673641"/>
              <a:ext cx="140935" cy="148045"/>
            </p14:xfrm>
          </p:contentPart>
        </mc:Choice>
        <mc:Fallback xmlns="">
          <p:pic>
            <p:nvPicPr>
              <p:cNvPr id="65" name="墨迹 64"/>
            </p:nvPicPr>
            <p:blipFill>
              <a:blip r:embed="rId127"/>
            </p:blipFill>
            <p:spPr>
              <a:xfrm>
                <a:off x="10205331" y="5673641"/>
                <a:ext cx="140935" cy="148045"/>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10391422" y="5628522"/>
              <a:ext cx="259645" cy="22560"/>
            </p14:xfrm>
          </p:contentPart>
        </mc:Choice>
        <mc:Fallback xmlns="">
          <p:pic>
            <p:nvPicPr>
              <p:cNvPr id="66" name="墨迹 65"/>
            </p:nvPicPr>
            <p:blipFill>
              <a:blip r:embed="rId129"/>
            </p:blipFill>
            <p:spPr>
              <a:xfrm>
                <a:off x="10391422" y="5628522"/>
                <a:ext cx="259645" cy="22560"/>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10467622" y="5505152"/>
              <a:ext cx="76200" cy="348963"/>
            </p14:xfrm>
          </p:contentPart>
        </mc:Choice>
        <mc:Fallback xmlns="">
          <p:pic>
            <p:nvPicPr>
              <p:cNvPr id="67" name="墨迹 66"/>
            </p:nvPicPr>
            <p:blipFill>
              <a:blip r:embed="rId131"/>
            </p:blipFill>
            <p:spPr>
              <a:xfrm>
                <a:off x="10467622" y="5505152"/>
                <a:ext cx="76200" cy="348963"/>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10854267" y="5538990"/>
              <a:ext cx="19755" cy="47233"/>
            </p14:xfrm>
          </p:contentPart>
        </mc:Choice>
        <mc:Fallback xmlns="">
          <p:pic>
            <p:nvPicPr>
              <p:cNvPr id="68" name="墨迹 67"/>
            </p:nvPicPr>
            <p:blipFill>
              <a:blip r:embed="rId133"/>
            </p:blipFill>
            <p:spPr>
              <a:xfrm>
                <a:off x="10854267" y="5538990"/>
                <a:ext cx="19755" cy="47233"/>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10710332" y="5506385"/>
              <a:ext cx="458082" cy="268772"/>
            </p14:xfrm>
          </p:contentPart>
        </mc:Choice>
        <mc:Fallback xmlns="">
          <p:pic>
            <p:nvPicPr>
              <p:cNvPr id="69" name="墨迹 68"/>
            </p:nvPicPr>
            <p:blipFill>
              <a:blip r:embed="rId135"/>
            </p:blipFill>
            <p:spPr>
              <a:xfrm>
                <a:off x="10710332" y="5506385"/>
                <a:ext cx="458082" cy="268772"/>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11255022" y="5547979"/>
              <a:ext cx="129823" cy="199685"/>
            </p14:xfrm>
          </p:contentPart>
        </mc:Choice>
        <mc:Fallback xmlns="">
          <p:pic>
            <p:nvPicPr>
              <p:cNvPr id="70" name="墨迹 69"/>
            </p:nvPicPr>
            <p:blipFill>
              <a:blip r:embed="rId137"/>
            </p:blipFill>
            <p:spPr>
              <a:xfrm>
                <a:off x="11255022" y="5547979"/>
                <a:ext cx="129823" cy="199685"/>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11342511" y="5451574"/>
              <a:ext cx="76200" cy="501237"/>
            </p14:xfrm>
          </p:contentPart>
        </mc:Choice>
        <mc:Fallback xmlns="">
          <p:pic>
            <p:nvPicPr>
              <p:cNvPr id="71" name="墨迹 70"/>
            </p:nvPicPr>
            <p:blipFill>
              <a:blip r:embed="rId139"/>
            </p:blipFill>
            <p:spPr>
              <a:xfrm>
                <a:off x="11342511" y="5451574"/>
                <a:ext cx="76200" cy="501237"/>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11390488" y="5691970"/>
              <a:ext cx="150460" cy="43709"/>
            </p14:xfrm>
          </p:contentPart>
        </mc:Choice>
        <mc:Fallback xmlns="">
          <p:pic>
            <p:nvPicPr>
              <p:cNvPr id="72" name="墨迹 71"/>
            </p:nvPicPr>
            <p:blipFill>
              <a:blip r:embed="rId141"/>
            </p:blipFill>
            <p:spPr>
              <a:xfrm>
                <a:off x="11390488" y="5691970"/>
                <a:ext cx="150460" cy="43709"/>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11432469" y="5590983"/>
              <a:ext cx="350308" cy="184175"/>
            </p14:xfrm>
          </p:contentPart>
        </mc:Choice>
        <mc:Fallback xmlns="">
          <p:pic>
            <p:nvPicPr>
              <p:cNvPr id="73" name="墨迹 72"/>
            </p:nvPicPr>
            <p:blipFill>
              <a:blip r:embed="rId143"/>
            </p:blipFill>
            <p:spPr>
              <a:xfrm>
                <a:off x="11432469" y="5590983"/>
                <a:ext cx="350308" cy="184175"/>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1226255" y="5070182"/>
              <a:ext cx="2598561" cy="716255"/>
            </p14:xfrm>
          </p:contentPart>
        </mc:Choice>
        <mc:Fallback xmlns="">
          <p:pic>
            <p:nvPicPr>
              <p:cNvPr id="74" name="墨迹 73"/>
            </p:nvPicPr>
            <p:blipFill>
              <a:blip r:embed="rId145"/>
            </p:blipFill>
            <p:spPr>
              <a:xfrm>
                <a:off x="1226255" y="5070182"/>
                <a:ext cx="2598561" cy="716255"/>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397404" y="5605963"/>
              <a:ext cx="783696" cy="101516"/>
            </p14:xfrm>
          </p:contentPart>
        </mc:Choice>
        <mc:Fallback xmlns="">
          <p:pic>
            <p:nvPicPr>
              <p:cNvPr id="75" name="墨迹 74"/>
            </p:nvPicPr>
            <p:blipFill>
              <a:blip r:embed="rId147"/>
            </p:blipFill>
            <p:spPr>
              <a:xfrm>
                <a:off x="397404" y="5605963"/>
                <a:ext cx="783696" cy="101516"/>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658812" y="5735679"/>
              <a:ext cx="278165" cy="268595"/>
            </p14:xfrm>
          </p:contentPart>
        </mc:Choice>
        <mc:Fallback xmlns="">
          <p:pic>
            <p:nvPicPr>
              <p:cNvPr id="76" name="墨迹 75"/>
            </p:nvPicPr>
            <p:blipFill>
              <a:blip r:embed="rId149"/>
            </p:blipFill>
            <p:spPr>
              <a:xfrm>
                <a:off x="658812" y="5735679"/>
                <a:ext cx="278165" cy="268595"/>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592666" y="5724046"/>
              <a:ext cx="398815" cy="344381"/>
            </p14:xfrm>
          </p:contentPart>
        </mc:Choice>
        <mc:Fallback xmlns="">
          <p:pic>
            <p:nvPicPr>
              <p:cNvPr id="77" name="墨迹 76"/>
            </p:nvPicPr>
            <p:blipFill>
              <a:blip r:embed="rId151"/>
            </p:blipFill>
            <p:spPr>
              <a:xfrm>
                <a:off x="592666" y="5724046"/>
                <a:ext cx="398815" cy="344381"/>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2884311" y="5521366"/>
              <a:ext cx="56444" cy="802615"/>
            </p14:xfrm>
          </p:contentPart>
        </mc:Choice>
        <mc:Fallback xmlns="">
          <p:pic>
            <p:nvPicPr>
              <p:cNvPr id="78" name="墨迹 77"/>
            </p:nvPicPr>
            <p:blipFill>
              <a:blip r:embed="rId153"/>
            </p:blipFill>
            <p:spPr>
              <a:xfrm>
                <a:off x="2884311" y="5521366"/>
                <a:ext cx="56444" cy="802615"/>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2824515" y="5149139"/>
              <a:ext cx="9169929" cy="1223837"/>
            </p14:xfrm>
          </p:contentPart>
        </mc:Choice>
        <mc:Fallback xmlns="">
          <p:pic>
            <p:nvPicPr>
              <p:cNvPr id="79" name="墨迹 78"/>
            </p:nvPicPr>
            <p:blipFill>
              <a:blip r:embed="rId155"/>
            </p:blipFill>
            <p:spPr>
              <a:xfrm>
                <a:off x="2824515" y="5149139"/>
                <a:ext cx="9169929" cy="1223837"/>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2799644" y="5071592"/>
              <a:ext cx="9228667" cy="1352143"/>
            </p14:xfrm>
          </p:contentPart>
        </mc:Choice>
        <mc:Fallback xmlns="">
          <p:pic>
            <p:nvPicPr>
              <p:cNvPr id="80" name="墨迹 79"/>
            </p:nvPicPr>
            <p:blipFill>
              <a:blip r:embed="rId157"/>
            </p:blipFill>
            <p:spPr>
              <a:xfrm>
                <a:off x="2799644" y="5071592"/>
                <a:ext cx="9228667" cy="1352143"/>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7224888" y="1590424"/>
              <a:ext cx="105018" cy="59958"/>
            </p14:xfrm>
          </p:contentPart>
        </mc:Choice>
        <mc:Fallback xmlns="">
          <p:pic>
            <p:nvPicPr>
              <p:cNvPr id="81" name="墨迹 80"/>
            </p:nvPicPr>
            <p:blipFill>
              <a:blip r:embed="rId159"/>
            </p:blipFill>
            <p:spPr>
              <a:xfrm>
                <a:off x="7224888" y="1590424"/>
                <a:ext cx="105018" cy="59958"/>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1794933" y="1457007"/>
              <a:ext cx="67733" cy="324641"/>
            </p14:xfrm>
          </p:contentPart>
        </mc:Choice>
        <mc:Fallback xmlns="">
          <p:pic>
            <p:nvPicPr>
              <p:cNvPr id="82" name="墨迹 81"/>
            </p:nvPicPr>
            <p:blipFill>
              <a:blip r:embed="rId161"/>
            </p:blipFill>
            <p:spPr>
              <a:xfrm>
                <a:off x="1794933" y="1457007"/>
                <a:ext cx="67733" cy="324641"/>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1857022" y="1464938"/>
              <a:ext cx="146755" cy="308075"/>
            </p14:xfrm>
          </p:contentPart>
        </mc:Choice>
        <mc:Fallback xmlns="">
          <p:pic>
            <p:nvPicPr>
              <p:cNvPr id="83" name="墨迹 82"/>
            </p:nvPicPr>
            <p:blipFill>
              <a:blip r:embed="rId163"/>
            </p:blipFill>
            <p:spPr>
              <a:xfrm>
                <a:off x="1857022" y="1464938"/>
                <a:ext cx="146755" cy="308075"/>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2020711" y="1629902"/>
              <a:ext cx="360" cy="163555"/>
            </p14:xfrm>
          </p:contentPart>
        </mc:Choice>
        <mc:Fallback xmlns="">
          <p:pic>
            <p:nvPicPr>
              <p:cNvPr id="84" name="墨迹 83"/>
            </p:nvPicPr>
            <p:blipFill>
              <a:blip r:embed="rId165"/>
            </p:blipFill>
            <p:spPr>
              <a:xfrm>
                <a:off x="2020711" y="1629902"/>
                <a:ext cx="360" cy="163555"/>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2065866" y="1438149"/>
              <a:ext cx="2822" cy="56398"/>
            </p14:xfrm>
          </p:contentPart>
        </mc:Choice>
        <mc:Fallback xmlns="">
          <p:pic>
            <p:nvPicPr>
              <p:cNvPr id="85" name="墨迹 84"/>
            </p:nvPicPr>
            <p:blipFill>
              <a:blip r:embed="rId167"/>
            </p:blipFill>
            <p:spPr>
              <a:xfrm>
                <a:off x="2065866" y="1438149"/>
                <a:ext cx="2822" cy="56398"/>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2111022" y="1353552"/>
              <a:ext cx="67733" cy="186114"/>
            </p14:xfrm>
          </p:contentPart>
        </mc:Choice>
        <mc:Fallback xmlns="">
          <p:pic>
            <p:nvPicPr>
              <p:cNvPr id="86" name="墨迹 85"/>
            </p:nvPicPr>
            <p:blipFill>
              <a:blip r:embed="rId169"/>
            </p:blipFill>
            <p:spPr>
              <a:xfrm>
                <a:off x="2111022" y="1353552"/>
                <a:ext cx="67733" cy="186114"/>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2184400" y="1404310"/>
              <a:ext cx="93133" cy="5640"/>
            </p14:xfrm>
          </p:contentPart>
        </mc:Choice>
        <mc:Fallback xmlns="">
          <p:pic>
            <p:nvPicPr>
              <p:cNvPr id="87" name="墨迹 86"/>
            </p:nvPicPr>
            <p:blipFill>
              <a:blip r:embed="rId171"/>
            </p:blipFill>
            <p:spPr>
              <a:xfrm>
                <a:off x="2184400" y="1404310"/>
                <a:ext cx="93133" cy="5640"/>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2240844" y="1312311"/>
              <a:ext cx="11289" cy="128658"/>
            </p14:xfrm>
          </p:contentPart>
        </mc:Choice>
        <mc:Fallback xmlns="">
          <p:pic>
            <p:nvPicPr>
              <p:cNvPr id="88" name="墨迹 87"/>
            </p:nvPicPr>
            <p:blipFill>
              <a:blip r:embed="rId173"/>
            </p:blipFill>
            <p:spPr>
              <a:xfrm>
                <a:off x="2240844" y="1312311"/>
                <a:ext cx="11289" cy="128658"/>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1806222" y="2422295"/>
              <a:ext cx="11289" cy="22559"/>
            </p14:xfrm>
          </p:contentPart>
        </mc:Choice>
        <mc:Fallback xmlns="">
          <p:pic>
            <p:nvPicPr>
              <p:cNvPr id="89" name="墨迹 88"/>
            </p:nvPicPr>
            <p:blipFill>
              <a:blip r:embed="rId175"/>
            </p:blipFill>
            <p:spPr>
              <a:xfrm>
                <a:off x="1806222" y="2422295"/>
                <a:ext cx="11289" cy="22559"/>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2009422" y="1894268"/>
              <a:ext cx="45155" cy="608394"/>
            </p14:xfrm>
          </p:contentPart>
        </mc:Choice>
        <mc:Fallback xmlns="">
          <p:pic>
            <p:nvPicPr>
              <p:cNvPr id="90" name="墨迹 89"/>
            </p:nvPicPr>
            <p:blipFill>
              <a:blip r:embed="rId177"/>
            </p:blipFill>
            <p:spPr>
              <a:xfrm>
                <a:off x="2009422" y="1894268"/>
                <a:ext cx="45155" cy="608394"/>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1947333" y="1861134"/>
              <a:ext cx="84667" cy="163555"/>
            </p14:xfrm>
          </p:contentPart>
        </mc:Choice>
        <mc:Fallback xmlns="">
          <p:pic>
            <p:nvPicPr>
              <p:cNvPr id="91" name="墨迹 90"/>
            </p:nvPicPr>
            <p:blipFill>
              <a:blip r:embed="rId179"/>
            </p:blipFill>
            <p:spPr>
              <a:xfrm>
                <a:off x="1947333" y="1861134"/>
                <a:ext cx="84667" cy="163555"/>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2037644" y="1878054"/>
              <a:ext cx="110067" cy="84597"/>
            </p14:xfrm>
          </p:contentPart>
        </mc:Choice>
        <mc:Fallback xmlns="">
          <p:pic>
            <p:nvPicPr>
              <p:cNvPr id="92" name="墨迹 91"/>
            </p:nvPicPr>
            <p:blipFill>
              <a:blip r:embed="rId181"/>
            </p:blipFill>
            <p:spPr>
              <a:xfrm>
                <a:off x="2037644" y="1878054"/>
                <a:ext cx="110067" cy="84597"/>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2427111" y="1759618"/>
              <a:ext cx="19755" cy="22559"/>
            </p14:xfrm>
          </p:contentPart>
        </mc:Choice>
        <mc:Fallback xmlns="">
          <p:pic>
            <p:nvPicPr>
              <p:cNvPr id="93" name="墨迹 92"/>
            </p:nvPicPr>
            <p:blipFill>
              <a:blip r:embed="rId183"/>
            </p:blipFill>
            <p:spPr>
              <a:xfrm>
                <a:off x="2427111" y="1759618"/>
                <a:ext cx="19755" cy="22559"/>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6395331" y="1218197"/>
              <a:ext cx="1077913" cy="39478"/>
            </p14:xfrm>
          </p:contentPart>
        </mc:Choice>
        <mc:Fallback xmlns="">
          <p:pic>
            <p:nvPicPr>
              <p:cNvPr id="94" name="墨迹 93"/>
            </p:nvPicPr>
            <p:blipFill>
              <a:blip r:embed="rId185"/>
            </p:blipFill>
            <p:spPr>
              <a:xfrm>
                <a:off x="6395331" y="1218197"/>
                <a:ext cx="1077913" cy="39478"/>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2398888" y="1451544"/>
              <a:ext cx="163689" cy="9164"/>
            </p14:xfrm>
          </p:contentPart>
        </mc:Choice>
        <mc:Fallback xmlns="">
          <p:pic>
            <p:nvPicPr>
              <p:cNvPr id="95" name="墨迹 94"/>
            </p:nvPicPr>
            <p:blipFill>
              <a:blip r:embed="rId187"/>
            </p:blipFill>
            <p:spPr>
              <a:xfrm>
                <a:off x="2398888" y="1451544"/>
                <a:ext cx="163689" cy="9164"/>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2376311" y="1522746"/>
              <a:ext cx="11289" cy="285339"/>
            </p14:xfrm>
          </p:contentPart>
        </mc:Choice>
        <mc:Fallback xmlns="">
          <p:pic>
            <p:nvPicPr>
              <p:cNvPr id="96" name="墨迹 95"/>
            </p:nvPicPr>
            <p:blipFill>
              <a:blip r:embed="rId189"/>
            </p:blipFill>
            <p:spPr>
              <a:xfrm>
                <a:off x="2376311" y="1522746"/>
                <a:ext cx="11289" cy="285339"/>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2387600" y="1601703"/>
              <a:ext cx="194733" cy="162145"/>
            </p14:xfrm>
          </p:contentPart>
        </mc:Choice>
        <mc:Fallback xmlns="">
          <p:pic>
            <p:nvPicPr>
              <p:cNvPr id="97" name="墨迹 96"/>
            </p:nvPicPr>
            <p:blipFill>
              <a:blip r:embed="rId191"/>
            </p:blipFill>
            <p:spPr>
              <a:xfrm>
                <a:off x="2387600" y="1601703"/>
                <a:ext cx="194733" cy="162145"/>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2578805" y="1376111"/>
              <a:ext cx="136172" cy="146635"/>
            </p14:xfrm>
          </p:contentPart>
        </mc:Choice>
        <mc:Fallback xmlns="">
          <p:pic>
            <p:nvPicPr>
              <p:cNvPr id="98" name="墨迹 97"/>
            </p:nvPicPr>
            <p:blipFill>
              <a:blip r:embed="rId193"/>
            </p:blipFill>
            <p:spPr>
              <a:xfrm>
                <a:off x="2578805" y="1376111"/>
                <a:ext cx="136172" cy="146635"/>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2686755" y="1415590"/>
              <a:ext cx="158045" cy="28199"/>
            </p14:xfrm>
          </p:contentPart>
        </mc:Choice>
        <mc:Fallback xmlns="">
          <p:pic>
            <p:nvPicPr>
              <p:cNvPr id="99" name="墨迹 98"/>
            </p:nvPicPr>
            <p:blipFill>
              <a:blip r:embed="rId195"/>
            </p:blipFill>
            <p:spPr>
              <a:xfrm>
                <a:off x="2686755" y="1415590"/>
                <a:ext cx="158045" cy="28199"/>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2794000" y="1313016"/>
              <a:ext cx="11288" cy="181531"/>
            </p14:xfrm>
          </p:contentPart>
        </mc:Choice>
        <mc:Fallback xmlns="">
          <p:pic>
            <p:nvPicPr>
              <p:cNvPr id="100" name="墨迹 99"/>
            </p:nvPicPr>
            <p:blipFill>
              <a:blip r:embed="rId197"/>
            </p:blipFill>
            <p:spPr>
              <a:xfrm>
                <a:off x="2794000" y="1313016"/>
                <a:ext cx="11288" cy="181531"/>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1619955" y="3169569"/>
              <a:ext cx="39511" cy="308074"/>
            </p14:xfrm>
          </p:contentPart>
        </mc:Choice>
        <mc:Fallback xmlns="">
          <p:pic>
            <p:nvPicPr>
              <p:cNvPr id="101" name="墨迹 100"/>
            </p:nvPicPr>
            <p:blipFill>
              <a:blip r:embed="rId199"/>
            </p:blipFill>
            <p:spPr>
              <a:xfrm>
                <a:off x="1619955" y="3169569"/>
                <a:ext cx="39511" cy="308074"/>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1618720" y="3163929"/>
              <a:ext cx="219428" cy="323584"/>
            </p14:xfrm>
          </p:contentPart>
        </mc:Choice>
        <mc:Fallback xmlns="">
          <p:pic>
            <p:nvPicPr>
              <p:cNvPr id="102" name="墨迹 101"/>
            </p:nvPicPr>
            <p:blipFill>
              <a:blip r:embed="rId201"/>
            </p:blipFill>
            <p:spPr>
              <a:xfrm>
                <a:off x="1618720" y="3163929"/>
                <a:ext cx="219428" cy="323584"/>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3121377" y="1689120"/>
              <a:ext cx="467078" cy="939028"/>
            </p14:xfrm>
          </p:contentPart>
        </mc:Choice>
        <mc:Fallback xmlns="">
          <p:pic>
            <p:nvPicPr>
              <p:cNvPr id="103" name="墨迹 102"/>
            </p:nvPicPr>
            <p:blipFill>
              <a:blip r:embed="rId203"/>
            </p:blipFill>
            <p:spPr>
              <a:xfrm>
                <a:off x="3121377" y="1689120"/>
                <a:ext cx="467078" cy="939028"/>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3486855" y="1697580"/>
              <a:ext cx="165100" cy="298910"/>
            </p14:xfrm>
          </p:contentPart>
        </mc:Choice>
        <mc:Fallback xmlns="">
          <p:pic>
            <p:nvPicPr>
              <p:cNvPr id="104" name="墨迹 103"/>
            </p:nvPicPr>
            <p:blipFill>
              <a:blip r:embed="rId205"/>
            </p:blipFill>
            <p:spPr>
              <a:xfrm>
                <a:off x="3486855" y="1697580"/>
                <a:ext cx="165100" cy="298910"/>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3781777" y="1542486"/>
              <a:ext cx="84667" cy="250971"/>
            </p14:xfrm>
          </p:contentPart>
        </mc:Choice>
        <mc:Fallback xmlns="">
          <p:pic>
            <p:nvPicPr>
              <p:cNvPr id="105" name="墨迹 104"/>
            </p:nvPicPr>
            <p:blipFill>
              <a:blip r:embed="rId207"/>
            </p:blipFill>
            <p:spPr>
              <a:xfrm>
                <a:off x="3781777" y="1542486"/>
                <a:ext cx="84667" cy="250971"/>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3864327" y="1505827"/>
              <a:ext cx="140406" cy="355307"/>
            </p14:xfrm>
          </p:contentPart>
        </mc:Choice>
        <mc:Fallback xmlns="">
          <p:pic>
            <p:nvPicPr>
              <p:cNvPr id="106" name="墨迹 105"/>
            </p:nvPicPr>
            <p:blipFill>
              <a:blip r:embed="rId209"/>
            </p:blipFill>
            <p:spPr>
              <a:xfrm>
                <a:off x="3864327" y="1505827"/>
                <a:ext cx="140406" cy="355307"/>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3979333" y="1532616"/>
              <a:ext cx="124178" cy="289040"/>
            </p14:xfrm>
          </p:contentPart>
        </mc:Choice>
        <mc:Fallback xmlns="">
          <p:pic>
            <p:nvPicPr>
              <p:cNvPr id="107" name="墨迹 106"/>
            </p:nvPicPr>
            <p:blipFill>
              <a:blip r:embed="rId211"/>
            </p:blipFill>
            <p:spPr>
              <a:xfrm>
                <a:off x="3979333" y="1532616"/>
                <a:ext cx="124178" cy="289040"/>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4205111" y="1545305"/>
              <a:ext cx="73377" cy="234052"/>
            </p14:xfrm>
          </p:contentPart>
        </mc:Choice>
        <mc:Fallback xmlns="">
          <p:pic>
            <p:nvPicPr>
              <p:cNvPr id="108" name="墨迹 107"/>
            </p:nvPicPr>
            <p:blipFill>
              <a:blip r:embed="rId213"/>
            </p:blipFill>
            <p:spPr>
              <a:xfrm>
                <a:off x="4205111" y="1545305"/>
                <a:ext cx="73377" cy="234052"/>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4312355" y="1534731"/>
              <a:ext cx="28222" cy="213607"/>
            </p14:xfrm>
          </p:contentPart>
        </mc:Choice>
        <mc:Fallback xmlns="">
          <p:pic>
            <p:nvPicPr>
              <p:cNvPr id="109" name="墨迹 108"/>
            </p:nvPicPr>
            <p:blipFill>
              <a:blip r:embed="rId215"/>
            </p:blipFill>
            <p:spPr>
              <a:xfrm>
                <a:off x="4312355" y="1534731"/>
                <a:ext cx="28222" cy="213607"/>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4329288" y="1618623"/>
              <a:ext cx="87489" cy="16919"/>
            </p14:xfrm>
          </p:contentPart>
        </mc:Choice>
        <mc:Fallback xmlns="">
          <p:pic>
            <p:nvPicPr>
              <p:cNvPr id="110" name="墨迹 109"/>
            </p:nvPicPr>
            <p:blipFill>
              <a:blip r:embed="rId217"/>
            </p:blipFill>
            <p:spPr>
              <a:xfrm>
                <a:off x="4329288" y="1618623"/>
                <a:ext cx="87489" cy="16919"/>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4416777" y="1462118"/>
              <a:ext cx="36689" cy="308779"/>
            </p14:xfrm>
          </p:contentPart>
        </mc:Choice>
        <mc:Fallback xmlns="">
          <p:pic>
            <p:nvPicPr>
              <p:cNvPr id="111" name="墨迹 110"/>
            </p:nvPicPr>
            <p:blipFill>
              <a:blip r:embed="rId219"/>
            </p:blipFill>
            <p:spPr>
              <a:xfrm>
                <a:off x="4416777" y="1462118"/>
                <a:ext cx="36689" cy="308779"/>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4439002" y="1592539"/>
              <a:ext cx="104775" cy="147340"/>
            </p14:xfrm>
          </p:contentPart>
        </mc:Choice>
        <mc:Fallback xmlns="">
          <p:pic>
            <p:nvPicPr>
              <p:cNvPr id="112" name="墨迹 111"/>
            </p:nvPicPr>
            <p:blipFill>
              <a:blip r:embed="rId221"/>
            </p:blipFill>
            <p:spPr>
              <a:xfrm>
                <a:off x="4439002" y="1592539"/>
                <a:ext cx="104775" cy="147340"/>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4563533" y="1455069"/>
              <a:ext cx="70555" cy="201094"/>
            </p14:xfrm>
          </p:contentPart>
        </mc:Choice>
        <mc:Fallback xmlns="">
          <p:pic>
            <p:nvPicPr>
              <p:cNvPr id="113" name="墨迹 112"/>
            </p:nvPicPr>
            <p:blipFill>
              <a:blip r:embed="rId223"/>
            </p:blipFill>
            <p:spPr>
              <a:xfrm>
                <a:off x="4563533" y="1455069"/>
                <a:ext cx="70555" cy="201094"/>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4566355" y="1505122"/>
              <a:ext cx="28222" cy="223477"/>
            </p14:xfrm>
          </p:contentPart>
        </mc:Choice>
        <mc:Fallback xmlns="">
          <p:pic>
            <p:nvPicPr>
              <p:cNvPr id="114" name="墨迹 113"/>
            </p:nvPicPr>
            <p:blipFill>
              <a:blip r:embed="rId225"/>
            </p:blipFill>
            <p:spPr>
              <a:xfrm>
                <a:off x="4566355" y="1505122"/>
                <a:ext cx="28222" cy="223477"/>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4673600" y="1455069"/>
              <a:ext cx="110772" cy="225592"/>
            </p14:xfrm>
          </p:contentPart>
        </mc:Choice>
        <mc:Fallback xmlns="">
          <p:pic>
            <p:nvPicPr>
              <p:cNvPr id="115" name="墨迹 114"/>
            </p:nvPicPr>
            <p:blipFill>
              <a:blip r:embed="rId227"/>
            </p:blipFill>
            <p:spPr>
              <a:xfrm>
                <a:off x="4673600" y="1455069"/>
                <a:ext cx="110772" cy="225592"/>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4758266" y="1539666"/>
              <a:ext cx="90311" cy="146635"/>
            </p14:xfrm>
          </p:contentPart>
        </mc:Choice>
        <mc:Fallback xmlns="">
          <p:pic>
            <p:nvPicPr>
              <p:cNvPr id="116" name="墨迹 115"/>
            </p:nvPicPr>
            <p:blipFill>
              <a:blip r:embed="rId229"/>
            </p:blipFill>
            <p:spPr>
              <a:xfrm>
                <a:off x="4758266" y="1539666"/>
                <a:ext cx="90311" cy="146635"/>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4806244" y="1567865"/>
              <a:ext cx="36689" cy="149454"/>
            </p14:xfrm>
          </p:contentPart>
        </mc:Choice>
        <mc:Fallback xmlns="">
          <p:pic>
            <p:nvPicPr>
              <p:cNvPr id="117" name="墨迹 116"/>
            </p:nvPicPr>
            <p:blipFill>
              <a:blip r:embed="rId231"/>
            </p:blipFill>
            <p:spPr>
              <a:xfrm>
                <a:off x="4806244" y="1567865"/>
                <a:ext cx="36689" cy="149454"/>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4828822" y="1426870"/>
              <a:ext cx="98778" cy="290449"/>
            </p14:xfrm>
          </p:contentPart>
        </mc:Choice>
        <mc:Fallback xmlns="">
          <p:pic>
            <p:nvPicPr>
              <p:cNvPr id="118" name="墨迹 117"/>
            </p:nvPicPr>
            <p:blipFill>
              <a:blip r:embed="rId233"/>
            </p:blipFill>
            <p:spPr>
              <a:xfrm>
                <a:off x="4828822" y="1426870"/>
                <a:ext cx="98778" cy="290449"/>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4891616" y="1603642"/>
              <a:ext cx="58561" cy="212374"/>
            </p14:xfrm>
          </p:contentPart>
        </mc:Choice>
        <mc:Fallback xmlns="">
          <p:pic>
            <p:nvPicPr>
              <p:cNvPr id="119" name="墨迹 118"/>
            </p:nvPicPr>
            <p:blipFill>
              <a:blip r:embed="rId235"/>
            </p:blipFill>
            <p:spPr>
              <a:xfrm>
                <a:off x="4891616" y="1603642"/>
                <a:ext cx="58561" cy="212374"/>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5108222" y="1286579"/>
              <a:ext cx="16933" cy="478679"/>
            </p14:xfrm>
          </p:contentPart>
        </mc:Choice>
        <mc:Fallback xmlns="">
          <p:pic>
            <p:nvPicPr>
              <p:cNvPr id="120" name="墨迹 119"/>
            </p:nvPicPr>
            <p:blipFill>
              <a:blip r:embed="rId237"/>
            </p:blipFill>
            <p:spPr>
              <a:xfrm>
                <a:off x="5108222" y="1286579"/>
                <a:ext cx="16933" cy="478679"/>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5029200" y="1517106"/>
              <a:ext cx="259644" cy="273883"/>
            </p14:xfrm>
          </p:contentPart>
        </mc:Choice>
        <mc:Fallback xmlns="">
          <p:pic>
            <p:nvPicPr>
              <p:cNvPr id="121" name="墨迹 120"/>
            </p:nvPicPr>
            <p:blipFill>
              <a:blip r:embed="rId239"/>
            </p:blipFill>
            <p:spPr>
              <a:xfrm>
                <a:off x="5029200" y="1517106"/>
                <a:ext cx="259644" cy="273883"/>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3883377" y="3180143"/>
              <a:ext cx="62089" cy="189638"/>
            </p14:xfrm>
          </p:contentPart>
        </mc:Choice>
        <mc:Fallback xmlns="">
          <p:pic>
            <p:nvPicPr>
              <p:cNvPr id="122" name="墨迹 121"/>
            </p:nvPicPr>
            <p:blipFill>
              <a:blip r:embed="rId241"/>
            </p:blipFill>
            <p:spPr>
              <a:xfrm>
                <a:off x="3883377" y="3180143"/>
                <a:ext cx="62089" cy="189638"/>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3934177" y="3175208"/>
              <a:ext cx="127706" cy="161440"/>
            </p14:xfrm>
          </p:contentPart>
        </mc:Choice>
        <mc:Fallback xmlns="">
          <p:pic>
            <p:nvPicPr>
              <p:cNvPr id="123" name="墨迹 122"/>
            </p:nvPicPr>
            <p:blipFill>
              <a:blip r:embed="rId243"/>
            </p:blipFill>
            <p:spPr>
              <a:xfrm>
                <a:off x="3934177" y="3175208"/>
                <a:ext cx="127706" cy="161440"/>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4054122" y="3220327"/>
              <a:ext cx="91722" cy="140995"/>
            </p14:xfrm>
          </p:contentPart>
        </mc:Choice>
        <mc:Fallback xmlns="">
          <p:pic>
            <p:nvPicPr>
              <p:cNvPr id="124" name="墨迹 123"/>
            </p:nvPicPr>
            <p:blipFill>
              <a:blip r:embed="rId245"/>
            </p:blipFill>
            <p:spPr>
              <a:xfrm>
                <a:off x="4054122" y="3220327"/>
                <a:ext cx="91722" cy="140995"/>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4168422" y="3186488"/>
              <a:ext cx="125589" cy="25379"/>
            </p14:xfrm>
          </p:contentPart>
        </mc:Choice>
        <mc:Fallback xmlns="">
          <p:pic>
            <p:nvPicPr>
              <p:cNvPr id="125" name="墨迹 124"/>
            </p:nvPicPr>
            <p:blipFill>
              <a:blip r:embed="rId247"/>
            </p:blipFill>
            <p:spPr>
              <a:xfrm>
                <a:off x="4168422" y="3186488"/>
                <a:ext cx="125589" cy="25379"/>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4224866" y="3104182"/>
              <a:ext cx="31045" cy="183822"/>
            </p14:xfrm>
          </p:contentPart>
        </mc:Choice>
        <mc:Fallback xmlns="">
          <p:pic>
            <p:nvPicPr>
              <p:cNvPr id="126" name="墨迹 125"/>
            </p:nvPicPr>
            <p:blipFill>
              <a:blip r:embed="rId249"/>
            </p:blipFill>
            <p:spPr>
              <a:xfrm>
                <a:off x="4224866" y="3104182"/>
                <a:ext cx="31045" cy="183822"/>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4284133" y="3276725"/>
              <a:ext cx="31044" cy="56398"/>
            </p14:xfrm>
          </p:contentPart>
        </mc:Choice>
        <mc:Fallback xmlns="">
          <p:pic>
            <p:nvPicPr>
              <p:cNvPr id="127" name="墨迹 126"/>
            </p:nvPicPr>
            <p:blipFill>
              <a:blip r:embed="rId251"/>
            </p:blipFill>
            <p:spPr>
              <a:xfrm>
                <a:off x="4284133" y="3276725"/>
                <a:ext cx="31044" cy="56398"/>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4476044" y="3062412"/>
              <a:ext cx="105833" cy="53578"/>
            </p14:xfrm>
          </p:contentPart>
        </mc:Choice>
        <mc:Fallback xmlns="">
          <p:pic>
            <p:nvPicPr>
              <p:cNvPr id="128" name="墨迹 127"/>
            </p:nvPicPr>
            <p:blipFill>
              <a:blip r:embed="rId253"/>
            </p:blipFill>
            <p:spPr>
              <a:xfrm>
                <a:off x="4476044" y="3062412"/>
                <a:ext cx="105833" cy="53578"/>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4476044" y="3124450"/>
              <a:ext cx="22578" cy="225592"/>
            </p14:xfrm>
          </p:contentPart>
        </mc:Choice>
        <mc:Fallback xmlns="">
          <p:pic>
            <p:nvPicPr>
              <p:cNvPr id="129" name="墨迹 128"/>
            </p:nvPicPr>
            <p:blipFill>
              <a:blip r:embed="rId255"/>
            </p:blipFill>
            <p:spPr>
              <a:xfrm>
                <a:off x="4476044" y="3124450"/>
                <a:ext cx="22578" cy="225592"/>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4476044" y="3169569"/>
              <a:ext cx="156104" cy="146634"/>
            </p14:xfrm>
          </p:contentPart>
        </mc:Choice>
        <mc:Fallback xmlns="">
          <p:pic>
            <p:nvPicPr>
              <p:cNvPr id="130" name="墨迹 129"/>
            </p:nvPicPr>
            <p:blipFill>
              <a:blip r:embed="rId257"/>
            </p:blipFill>
            <p:spPr>
              <a:xfrm>
                <a:off x="4476044" y="3169569"/>
                <a:ext cx="156104" cy="146634"/>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4645377" y="3002489"/>
              <a:ext cx="81845" cy="136942"/>
            </p14:xfrm>
          </p:contentPart>
        </mc:Choice>
        <mc:Fallback xmlns="">
          <p:pic>
            <p:nvPicPr>
              <p:cNvPr id="131" name="墨迹 130"/>
            </p:nvPicPr>
            <p:blipFill>
              <a:blip r:embed="rId259"/>
            </p:blipFill>
            <p:spPr>
              <a:xfrm>
                <a:off x="4645377" y="3002489"/>
                <a:ext cx="81845" cy="136942"/>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4730044" y="3045493"/>
              <a:ext cx="121356" cy="16919"/>
            </p14:xfrm>
          </p:contentPart>
        </mc:Choice>
        <mc:Fallback xmlns="">
          <p:pic>
            <p:nvPicPr>
              <p:cNvPr id="132" name="墨迹 131"/>
            </p:nvPicPr>
            <p:blipFill>
              <a:blip r:embed="rId261"/>
            </p:blipFill>
            <p:spPr>
              <a:xfrm>
                <a:off x="4730044" y="3045493"/>
                <a:ext cx="121356" cy="16919"/>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4786488" y="2983455"/>
              <a:ext cx="22578" cy="214313"/>
            </p14:xfrm>
          </p:contentPart>
        </mc:Choice>
        <mc:Fallback xmlns="">
          <p:pic>
            <p:nvPicPr>
              <p:cNvPr id="133" name="墨迹 132"/>
            </p:nvPicPr>
            <p:blipFill>
              <a:blip r:embed="rId263"/>
            </p:blipFill>
            <p:spPr>
              <a:xfrm>
                <a:off x="4786488" y="2983455"/>
                <a:ext cx="22578" cy="214313"/>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5452533" y="1622500"/>
              <a:ext cx="461434" cy="1016927"/>
            </p14:xfrm>
          </p:contentPart>
        </mc:Choice>
        <mc:Fallback xmlns="">
          <p:pic>
            <p:nvPicPr>
              <p:cNvPr id="134" name="墨迹 133"/>
            </p:nvPicPr>
            <p:blipFill>
              <a:blip r:embed="rId265"/>
            </p:blipFill>
            <p:spPr>
              <a:xfrm>
                <a:off x="5452533" y="1622500"/>
                <a:ext cx="461434" cy="1016927"/>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5810250" y="1573504"/>
              <a:ext cx="178505" cy="296090"/>
            </p14:xfrm>
          </p:contentPart>
        </mc:Choice>
        <mc:Fallback xmlns="">
          <p:pic>
            <p:nvPicPr>
              <p:cNvPr id="135" name="墨迹 134"/>
            </p:nvPicPr>
            <p:blipFill>
              <a:blip r:embed="rId267"/>
            </p:blipFill>
            <p:spPr>
              <a:xfrm>
                <a:off x="5810250" y="1573504"/>
                <a:ext cx="178505" cy="296090"/>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6141155" y="1398671"/>
              <a:ext cx="161749" cy="338388"/>
            </p14:xfrm>
          </p:contentPart>
        </mc:Choice>
        <mc:Fallback xmlns="">
          <p:pic>
            <p:nvPicPr>
              <p:cNvPr id="136" name="墨迹 135"/>
            </p:nvPicPr>
            <p:blipFill>
              <a:blip r:embed="rId269"/>
            </p:blipFill>
            <p:spPr>
              <a:xfrm>
                <a:off x="6141155" y="1398671"/>
                <a:ext cx="161749" cy="338388"/>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6103584" y="1380341"/>
              <a:ext cx="105304" cy="423690"/>
            </p14:xfrm>
          </p:contentPart>
        </mc:Choice>
        <mc:Fallback xmlns="">
          <p:pic>
            <p:nvPicPr>
              <p:cNvPr id="137" name="墨迹 136"/>
            </p:nvPicPr>
            <p:blipFill>
              <a:blip r:embed="rId271"/>
            </p:blipFill>
            <p:spPr>
              <a:xfrm>
                <a:off x="6103584" y="1380341"/>
                <a:ext cx="105304" cy="423690"/>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6197600" y="1435329"/>
              <a:ext cx="211666" cy="358833"/>
            </p14:xfrm>
          </p:contentPart>
        </mc:Choice>
        <mc:Fallback xmlns="">
          <p:pic>
            <p:nvPicPr>
              <p:cNvPr id="138" name="墨迹 137"/>
            </p:nvPicPr>
            <p:blipFill>
              <a:blip r:embed="rId273"/>
            </p:blipFill>
            <p:spPr>
              <a:xfrm>
                <a:off x="6197600" y="1435329"/>
                <a:ext cx="211666" cy="358833"/>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6363405" y="1492961"/>
              <a:ext cx="116417" cy="294856"/>
            </p14:xfrm>
          </p:contentPart>
        </mc:Choice>
        <mc:Fallback xmlns="">
          <p:pic>
            <p:nvPicPr>
              <p:cNvPr id="139" name="墨迹 138"/>
            </p:nvPicPr>
            <p:blipFill>
              <a:blip r:embed="rId275"/>
            </p:blipFill>
            <p:spPr>
              <a:xfrm>
                <a:off x="6363405" y="1492961"/>
                <a:ext cx="116417" cy="294856"/>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6530622" y="1381751"/>
              <a:ext cx="82726" cy="208673"/>
            </p14:xfrm>
          </p:contentPart>
        </mc:Choice>
        <mc:Fallback xmlns="">
          <p:pic>
            <p:nvPicPr>
              <p:cNvPr id="140" name="墨迹 139"/>
            </p:nvPicPr>
            <p:blipFill>
              <a:blip r:embed="rId277"/>
            </p:blipFill>
            <p:spPr>
              <a:xfrm>
                <a:off x="6530622" y="1381751"/>
                <a:ext cx="82726" cy="208673"/>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6637866" y="1443789"/>
              <a:ext cx="87489" cy="22559"/>
            </p14:xfrm>
          </p:contentPart>
        </mc:Choice>
        <mc:Fallback xmlns="">
          <p:pic>
            <p:nvPicPr>
              <p:cNvPr id="141" name="墨迹 140"/>
            </p:nvPicPr>
            <p:blipFill>
              <a:blip r:embed="rId279"/>
            </p:blipFill>
            <p:spPr>
              <a:xfrm>
                <a:off x="6637866" y="1443789"/>
                <a:ext cx="87489" cy="22559"/>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6654800" y="1381751"/>
              <a:ext cx="5644" cy="188934"/>
            </p14:xfrm>
          </p:contentPart>
        </mc:Choice>
        <mc:Fallback xmlns="">
          <p:pic>
            <p:nvPicPr>
              <p:cNvPr id="142" name="墨迹 141"/>
            </p:nvPicPr>
            <p:blipFill>
              <a:blip r:embed="rId281"/>
            </p:blipFill>
            <p:spPr>
              <a:xfrm>
                <a:off x="6654800" y="1381751"/>
                <a:ext cx="5644" cy="188934"/>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6402740" y="1937272"/>
              <a:ext cx="946327" cy="611918"/>
            </p14:xfrm>
          </p:contentPart>
        </mc:Choice>
        <mc:Fallback xmlns="">
          <p:pic>
            <p:nvPicPr>
              <p:cNvPr id="143" name="墨迹 142"/>
            </p:nvPicPr>
            <p:blipFill>
              <a:blip r:embed="rId283"/>
            </p:blipFill>
            <p:spPr>
              <a:xfrm>
                <a:off x="6402740" y="1937272"/>
                <a:ext cx="946327" cy="611918"/>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7278334" y="1832935"/>
              <a:ext cx="176037" cy="234052"/>
            </p14:xfrm>
          </p:contentPart>
        </mc:Choice>
        <mc:Fallback xmlns="">
          <p:pic>
            <p:nvPicPr>
              <p:cNvPr id="144" name="墨迹 143"/>
            </p:nvPicPr>
            <p:blipFill>
              <a:blip r:embed="rId285"/>
            </p:blipFill>
            <p:spPr>
              <a:xfrm>
                <a:off x="7278334" y="1832935"/>
                <a:ext cx="176037" cy="234052"/>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7699022" y="1525390"/>
              <a:ext cx="84666" cy="265247"/>
            </p14:xfrm>
          </p:contentPart>
        </mc:Choice>
        <mc:Fallback xmlns="">
          <p:pic>
            <p:nvPicPr>
              <p:cNvPr id="145" name="墨迹 144"/>
            </p:nvPicPr>
            <p:blipFill>
              <a:blip r:embed="rId287"/>
            </p:blipFill>
            <p:spPr>
              <a:xfrm>
                <a:off x="7699022" y="1525390"/>
                <a:ext cx="84666" cy="265247"/>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7761111" y="1492961"/>
              <a:ext cx="206728" cy="274412"/>
            </p14:xfrm>
          </p:contentPart>
        </mc:Choice>
        <mc:Fallback xmlns="">
          <p:pic>
            <p:nvPicPr>
              <p:cNvPr id="146" name="墨迹 145"/>
            </p:nvPicPr>
            <p:blipFill>
              <a:blip r:embed="rId289"/>
            </p:blipFill>
            <p:spPr>
              <a:xfrm>
                <a:off x="7761111" y="1492961"/>
                <a:ext cx="206728" cy="274412"/>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7930444" y="1475513"/>
              <a:ext cx="129822" cy="298204"/>
            </p14:xfrm>
          </p:contentPart>
        </mc:Choice>
        <mc:Fallback xmlns="">
          <p:pic>
            <p:nvPicPr>
              <p:cNvPr id="147" name="墨迹 146"/>
            </p:nvPicPr>
            <p:blipFill>
              <a:blip r:embed="rId291"/>
            </p:blipFill>
            <p:spPr>
              <a:xfrm>
                <a:off x="7930444" y="1475513"/>
                <a:ext cx="129822" cy="298204"/>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8109478" y="1658102"/>
              <a:ext cx="60149" cy="112796"/>
            </p14:xfrm>
          </p:contentPart>
        </mc:Choice>
        <mc:Fallback xmlns="">
          <p:pic>
            <p:nvPicPr>
              <p:cNvPr id="148" name="墨迹 147"/>
            </p:nvPicPr>
            <p:blipFill>
              <a:blip r:embed="rId293"/>
            </p:blipFill>
            <p:spPr>
              <a:xfrm>
                <a:off x="8109478" y="1658102"/>
                <a:ext cx="60149" cy="112796"/>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8248473" y="1511467"/>
              <a:ext cx="82727" cy="279170"/>
            </p14:xfrm>
          </p:contentPart>
        </mc:Choice>
        <mc:Fallback xmlns="">
          <p:pic>
            <p:nvPicPr>
              <p:cNvPr id="149" name="墨迹 148"/>
            </p:nvPicPr>
            <p:blipFill>
              <a:blip r:embed="rId295"/>
            </p:blipFill>
            <p:spPr>
              <a:xfrm>
                <a:off x="8248473" y="1511467"/>
                <a:ext cx="82727" cy="279170"/>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8365066" y="1511467"/>
              <a:ext cx="124178" cy="235461"/>
            </p14:xfrm>
          </p:contentPart>
        </mc:Choice>
        <mc:Fallback xmlns="">
          <p:pic>
            <p:nvPicPr>
              <p:cNvPr id="150" name="墨迹 149"/>
            </p:nvPicPr>
            <p:blipFill>
              <a:blip r:embed="rId297"/>
            </p:blipFill>
            <p:spPr>
              <a:xfrm>
                <a:off x="8365066" y="1511467"/>
                <a:ext cx="124178" cy="235461"/>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8425391" y="1539666"/>
              <a:ext cx="199319" cy="216075"/>
            </p14:xfrm>
          </p:contentPart>
        </mc:Choice>
        <mc:Fallback xmlns="">
          <p:pic>
            <p:nvPicPr>
              <p:cNvPr id="151" name="墨迹 150"/>
            </p:nvPicPr>
            <p:blipFill>
              <a:blip r:embed="rId299"/>
            </p:blipFill>
            <p:spPr>
              <a:xfrm>
                <a:off x="8425391" y="1539666"/>
                <a:ext cx="199319" cy="216075"/>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8617478" y="1596064"/>
              <a:ext cx="94722" cy="140995"/>
            </p14:xfrm>
          </p:contentPart>
        </mc:Choice>
        <mc:Fallback xmlns="">
          <p:pic>
            <p:nvPicPr>
              <p:cNvPr id="152" name="墨迹 151"/>
            </p:nvPicPr>
            <p:blipFill>
              <a:blip r:embed="rId301"/>
            </p:blipFill>
            <p:spPr>
              <a:xfrm>
                <a:off x="8617478" y="1596064"/>
                <a:ext cx="94722" cy="140995"/>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8647288" y="1639067"/>
              <a:ext cx="50800" cy="174129"/>
            </p14:xfrm>
          </p:contentPart>
        </mc:Choice>
        <mc:Fallback xmlns="">
          <p:pic>
            <p:nvPicPr>
              <p:cNvPr id="153" name="墨迹 152"/>
            </p:nvPicPr>
            <p:blipFill>
              <a:blip r:embed="rId303"/>
            </p:blipFill>
            <p:spPr>
              <a:xfrm>
                <a:off x="8647288" y="1639067"/>
                <a:ext cx="50800" cy="174129"/>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8754533" y="1443789"/>
              <a:ext cx="101600" cy="329929"/>
            </p14:xfrm>
          </p:contentPart>
        </mc:Choice>
        <mc:Fallback xmlns="">
          <p:pic>
            <p:nvPicPr>
              <p:cNvPr id="154" name="墨迹 153"/>
            </p:nvPicPr>
            <p:blipFill>
              <a:blip r:embed="rId305"/>
            </p:blipFill>
            <p:spPr>
              <a:xfrm>
                <a:off x="8754533" y="1443789"/>
                <a:ext cx="101600" cy="329929"/>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8819444" y="1654400"/>
              <a:ext cx="68615" cy="278113"/>
            </p14:xfrm>
          </p:contentPart>
        </mc:Choice>
        <mc:Fallback xmlns="">
          <p:pic>
            <p:nvPicPr>
              <p:cNvPr id="155" name="墨迹 154"/>
            </p:nvPicPr>
            <p:blipFill>
              <a:blip r:embed="rId307"/>
            </p:blipFill>
            <p:spPr>
              <a:xfrm>
                <a:off x="8819444" y="1654400"/>
                <a:ext cx="68615" cy="278113"/>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7699022" y="1191937"/>
              <a:ext cx="28222" cy="26260"/>
            </p14:xfrm>
          </p:contentPart>
        </mc:Choice>
        <mc:Fallback xmlns="">
          <p:pic>
            <p:nvPicPr>
              <p:cNvPr id="156" name="墨迹 155"/>
            </p:nvPicPr>
            <p:blipFill>
              <a:blip r:embed="rId309"/>
            </p:blipFill>
            <p:spPr>
              <a:xfrm>
                <a:off x="7699022" y="1191937"/>
                <a:ext cx="28222" cy="26260"/>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3840868" y="1349851"/>
              <a:ext cx="175154" cy="60099"/>
            </p14:xfrm>
          </p:contentPart>
        </mc:Choice>
        <mc:Fallback xmlns="">
          <p:pic>
            <p:nvPicPr>
              <p:cNvPr id="157" name="墨迹 156"/>
            </p:nvPicPr>
            <p:blipFill>
              <a:blip r:embed="rId311"/>
            </p:blipFill>
            <p:spPr>
              <a:xfrm>
                <a:off x="3840868" y="1349851"/>
                <a:ext cx="175154" cy="60099"/>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3934177" y="1237055"/>
              <a:ext cx="22578" cy="175715"/>
            </p14:xfrm>
          </p:contentPart>
        </mc:Choice>
        <mc:Fallback xmlns="">
          <p:pic>
            <p:nvPicPr>
              <p:cNvPr id="158" name="墨迹 157"/>
            </p:nvPicPr>
            <p:blipFill>
              <a:blip r:embed="rId313"/>
            </p:blipFill>
            <p:spPr>
              <a:xfrm>
                <a:off x="3934177" y="1237055"/>
                <a:ext cx="22578" cy="175715"/>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3996266" y="1201277"/>
              <a:ext cx="141111" cy="391967"/>
            </p14:xfrm>
          </p:contentPart>
        </mc:Choice>
        <mc:Fallback xmlns="">
          <p:pic>
            <p:nvPicPr>
              <p:cNvPr id="159" name="墨迹 158"/>
            </p:nvPicPr>
            <p:blipFill>
              <a:blip r:embed="rId315"/>
            </p:blipFill>
            <p:spPr>
              <a:xfrm>
                <a:off x="3996266" y="1201277"/>
                <a:ext cx="141111" cy="391967"/>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7521222" y="3767388"/>
              <a:ext cx="1791758" cy="87945"/>
            </p14:xfrm>
          </p:contentPart>
        </mc:Choice>
        <mc:Fallback xmlns="">
          <p:pic>
            <p:nvPicPr>
              <p:cNvPr id="160" name="墨迹 159"/>
            </p:nvPicPr>
            <p:blipFill>
              <a:blip r:embed="rId317"/>
            </p:blipFill>
            <p:spPr>
              <a:xfrm>
                <a:off x="7521222" y="3767388"/>
                <a:ext cx="1791758" cy="87945"/>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3674533" y="5003915"/>
              <a:ext cx="333022" cy="268595"/>
            </p14:xfrm>
          </p:contentPart>
        </mc:Choice>
        <mc:Fallback xmlns="">
          <p:pic>
            <p:nvPicPr>
              <p:cNvPr id="161" name="墨迹 160"/>
            </p:nvPicPr>
            <p:blipFill>
              <a:blip r:embed="rId319"/>
            </p:blipFill>
            <p:spPr>
              <a:xfrm>
                <a:off x="3674533" y="5003915"/>
                <a:ext cx="333022" cy="268595"/>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3994502" y="5132220"/>
              <a:ext cx="233186" cy="163554"/>
            </p14:xfrm>
          </p:contentPart>
        </mc:Choice>
        <mc:Fallback xmlns="">
          <p:pic>
            <p:nvPicPr>
              <p:cNvPr id="162" name="墨迹 161"/>
            </p:nvPicPr>
            <p:blipFill>
              <a:blip r:embed="rId321"/>
            </p:blipFill>
            <p:spPr>
              <a:xfrm>
                <a:off x="3994502" y="5132220"/>
                <a:ext cx="233186" cy="163554"/>
              </a:xfrm>
              <a:prstGeom prst="rect"/>
            </p:spPr>
          </p:pic>
        </mc:Fallback>
      </mc:AlternateContent>
    </p:spTree>
    <p:custDataLst>
      <p:tags r:id="rId322"/>
    </p:custData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882650" y="290830"/>
            <a:ext cx="7750175" cy="6340475"/>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749777" y="4271445"/>
              <a:ext cx="197556" cy="255025"/>
            </p14:xfrm>
          </p:contentPart>
        </mc:Choice>
        <mc:Fallback xmlns="">
          <p:pic>
            <p:nvPicPr>
              <p:cNvPr id="3" name="墨迹 2"/>
            </p:nvPicPr>
            <p:blipFill>
              <a:blip r:embed="rId3"/>
            </p:blipFill>
            <p:spPr>
              <a:xfrm>
                <a:off x="1749777" y="4271445"/>
                <a:ext cx="197556" cy="255025"/>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1958622" y="4365207"/>
              <a:ext cx="124178" cy="157914"/>
            </p14:xfrm>
          </p:contentPart>
        </mc:Choice>
        <mc:Fallback xmlns="">
          <p:pic>
            <p:nvPicPr>
              <p:cNvPr id="4" name="墨迹 3"/>
            </p:nvPicPr>
            <p:blipFill>
              <a:blip r:embed="rId5"/>
            </p:blipFill>
            <p:spPr>
              <a:xfrm>
                <a:off x="1958622" y="4365207"/>
                <a:ext cx="124178" cy="157914"/>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2182636" y="4298939"/>
              <a:ext cx="230364" cy="35249"/>
            </p14:xfrm>
          </p:contentPart>
        </mc:Choice>
        <mc:Fallback xmlns="">
          <p:pic>
            <p:nvPicPr>
              <p:cNvPr id="5" name="墨迹 4"/>
            </p:nvPicPr>
            <p:blipFill>
              <a:blip r:embed="rId7"/>
            </p:blipFill>
            <p:spPr>
              <a:xfrm>
                <a:off x="2182636" y="4298939"/>
                <a:ext cx="230364" cy="35249"/>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2280355" y="4200243"/>
              <a:ext cx="28222" cy="336978"/>
            </p14:xfrm>
          </p:contentPart>
        </mc:Choice>
        <mc:Fallback xmlns="">
          <p:pic>
            <p:nvPicPr>
              <p:cNvPr id="6" name="墨迹 5"/>
            </p:nvPicPr>
            <p:blipFill>
              <a:blip r:embed="rId9"/>
            </p:blipFill>
            <p:spPr>
              <a:xfrm>
                <a:off x="2280355" y="4200243"/>
                <a:ext cx="28222" cy="336978"/>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2555522" y="4171867"/>
              <a:ext cx="185561" cy="317415"/>
            </p14:xfrm>
          </p:contentPart>
        </mc:Choice>
        <mc:Fallback xmlns="">
          <p:pic>
            <p:nvPicPr>
              <p:cNvPr id="7" name="墨迹 6"/>
            </p:nvPicPr>
            <p:blipFill>
              <a:blip r:embed="rId11"/>
            </p:blipFill>
            <p:spPr>
              <a:xfrm>
                <a:off x="2555522" y="4171867"/>
                <a:ext cx="185561" cy="317415"/>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856088" y="4156534"/>
              <a:ext cx="150107" cy="36659"/>
            </p14:xfrm>
          </p:contentPart>
        </mc:Choice>
        <mc:Fallback xmlns="">
          <p:pic>
            <p:nvPicPr>
              <p:cNvPr id="8" name="墨迹 7"/>
            </p:nvPicPr>
            <p:blipFill>
              <a:blip r:embed="rId13"/>
            </p:blipFill>
            <p:spPr>
              <a:xfrm>
                <a:off x="2856088" y="4156534"/>
                <a:ext cx="150107" cy="36659"/>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839155" y="4212932"/>
              <a:ext cx="67733" cy="451184"/>
            </p14:xfrm>
          </p:contentPart>
        </mc:Choice>
        <mc:Fallback xmlns="">
          <p:pic>
            <p:nvPicPr>
              <p:cNvPr id="9" name="墨迹 8"/>
            </p:nvPicPr>
            <p:blipFill>
              <a:blip r:embed="rId15"/>
            </p:blipFill>
            <p:spPr>
              <a:xfrm>
                <a:off x="2839155" y="4212932"/>
                <a:ext cx="67733" cy="451184"/>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2869670" y="4297529"/>
              <a:ext cx="189618" cy="139056"/>
            </p14:xfrm>
          </p:contentPart>
        </mc:Choice>
        <mc:Fallback xmlns="">
          <p:pic>
            <p:nvPicPr>
              <p:cNvPr id="10" name="墨迹 9"/>
            </p:nvPicPr>
            <p:blipFill>
              <a:blip r:embed="rId17"/>
            </p:blipFill>
            <p:spPr>
              <a:xfrm>
                <a:off x="2869670" y="4297529"/>
                <a:ext cx="189618" cy="139056"/>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3084688" y="4133975"/>
              <a:ext cx="115712" cy="127776"/>
            </p14:xfrm>
          </p:contentPart>
        </mc:Choice>
        <mc:Fallback xmlns="">
          <p:pic>
            <p:nvPicPr>
              <p:cNvPr id="11" name="墨迹 10"/>
            </p:nvPicPr>
            <p:blipFill>
              <a:blip r:embed="rId19"/>
            </p:blipFill>
            <p:spPr>
              <a:xfrm>
                <a:off x="3084688" y="4133975"/>
                <a:ext cx="115712" cy="127776"/>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3189111" y="4162174"/>
              <a:ext cx="124177" cy="16919"/>
            </p14:xfrm>
          </p:contentPart>
        </mc:Choice>
        <mc:Fallback xmlns="">
          <p:pic>
            <p:nvPicPr>
              <p:cNvPr id="12" name="墨迹 11"/>
            </p:nvPicPr>
            <p:blipFill>
              <a:blip r:embed="rId21"/>
            </p:blipFill>
            <p:spPr>
              <a:xfrm>
                <a:off x="3189111" y="4162174"/>
                <a:ext cx="124177" cy="16919"/>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3241322" y="4080397"/>
              <a:ext cx="32455" cy="155094"/>
            </p14:xfrm>
          </p:contentPart>
        </mc:Choice>
        <mc:Fallback xmlns="">
          <p:pic>
            <p:nvPicPr>
              <p:cNvPr id="13" name="墨迹 12"/>
            </p:nvPicPr>
            <p:blipFill>
              <a:blip r:embed="rId23"/>
            </p:blipFill>
            <p:spPr>
              <a:xfrm>
                <a:off x="3241322" y="4080397"/>
                <a:ext cx="32455" cy="155094"/>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3345391" y="4269330"/>
              <a:ext cx="207786" cy="28199"/>
            </p14:xfrm>
          </p:contentPart>
        </mc:Choice>
        <mc:Fallback xmlns="">
          <p:pic>
            <p:nvPicPr>
              <p:cNvPr id="14" name="墨迹 13"/>
            </p:nvPicPr>
            <p:blipFill>
              <a:blip r:embed="rId25"/>
            </p:blipFill>
            <p:spPr>
              <a:xfrm>
                <a:off x="3345391" y="4269330"/>
                <a:ext cx="207786" cy="28199"/>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3433233" y="4198656"/>
              <a:ext cx="21167" cy="253968"/>
            </p14:xfrm>
          </p:contentPart>
        </mc:Choice>
        <mc:Fallback xmlns="">
          <p:pic>
            <p:nvPicPr>
              <p:cNvPr id="15" name="墨迹 14"/>
            </p:nvPicPr>
            <p:blipFill>
              <a:blip r:embed="rId27"/>
            </p:blipFill>
            <p:spPr>
              <a:xfrm>
                <a:off x="3433233" y="4198656"/>
                <a:ext cx="21167" cy="253968"/>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3733094" y="4093791"/>
              <a:ext cx="155928" cy="314067"/>
            </p14:xfrm>
          </p:contentPart>
        </mc:Choice>
        <mc:Fallback xmlns="">
          <p:pic>
            <p:nvPicPr>
              <p:cNvPr id="16" name="墨迹 15"/>
            </p:nvPicPr>
            <p:blipFill>
              <a:blip r:embed="rId29"/>
            </p:blipFill>
            <p:spPr>
              <a:xfrm>
                <a:off x="3733094" y="4093791"/>
                <a:ext cx="155928" cy="314067"/>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3920066" y="4180503"/>
              <a:ext cx="101600" cy="188229"/>
            </p14:xfrm>
          </p:contentPart>
        </mc:Choice>
        <mc:Fallback xmlns="">
          <p:pic>
            <p:nvPicPr>
              <p:cNvPr id="17" name="墨迹 16"/>
            </p:nvPicPr>
            <p:blipFill>
              <a:blip r:embed="rId31"/>
            </p:blipFill>
            <p:spPr>
              <a:xfrm>
                <a:off x="3920066" y="4180503"/>
                <a:ext cx="101600" cy="188229"/>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4001911" y="4092734"/>
              <a:ext cx="22577" cy="421928"/>
            </p14:xfrm>
          </p:contentPart>
        </mc:Choice>
        <mc:Fallback xmlns="">
          <p:pic>
            <p:nvPicPr>
              <p:cNvPr id="18" name="墨迹 17"/>
            </p:nvPicPr>
            <p:blipFill>
              <a:blip r:embed="rId33"/>
            </p:blipFill>
            <p:spPr>
              <a:xfrm>
                <a:off x="4001911" y="4092734"/>
                <a:ext cx="22577" cy="421928"/>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4052711" y="4274970"/>
              <a:ext cx="289630" cy="145225"/>
            </p14:xfrm>
          </p:contentPart>
        </mc:Choice>
        <mc:Fallback xmlns="">
          <p:pic>
            <p:nvPicPr>
              <p:cNvPr id="19" name="墨迹 18"/>
            </p:nvPicPr>
            <p:blipFill>
              <a:blip r:embed="rId35"/>
            </p:blipFill>
            <p:spPr>
              <a:xfrm>
                <a:off x="4052711" y="4274970"/>
                <a:ext cx="289630" cy="145225"/>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4532488" y="4241131"/>
              <a:ext cx="302860" cy="39479"/>
            </p14:xfrm>
          </p:contentPart>
        </mc:Choice>
        <mc:Fallback xmlns="">
          <p:pic>
            <p:nvPicPr>
              <p:cNvPr id="20" name="墨迹 19"/>
            </p:nvPicPr>
            <p:blipFill>
              <a:blip r:embed="rId37"/>
            </p:blipFill>
            <p:spPr>
              <a:xfrm>
                <a:off x="4532488" y="4241131"/>
                <a:ext cx="302860" cy="39479"/>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4536722" y="4342648"/>
              <a:ext cx="241300" cy="16919"/>
            </p14:xfrm>
          </p:contentPart>
        </mc:Choice>
        <mc:Fallback xmlns="">
          <p:pic>
            <p:nvPicPr>
              <p:cNvPr id="21" name="墨迹 20"/>
            </p:nvPicPr>
            <p:blipFill>
              <a:blip r:embed="rId39"/>
            </p:blipFill>
            <p:spPr>
              <a:xfrm>
                <a:off x="4536722" y="4342648"/>
                <a:ext cx="241300" cy="16919"/>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4942945" y="4132565"/>
              <a:ext cx="261937" cy="176244"/>
            </p14:xfrm>
          </p:contentPart>
        </mc:Choice>
        <mc:Fallback xmlns="">
          <p:pic>
            <p:nvPicPr>
              <p:cNvPr id="22" name="墨迹 21"/>
            </p:nvPicPr>
            <p:blipFill>
              <a:blip r:embed="rId41"/>
            </p:blipFill>
            <p:spPr>
              <a:xfrm>
                <a:off x="4942945" y="4132565"/>
                <a:ext cx="261937" cy="176244"/>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5091288" y="4153009"/>
              <a:ext cx="50800" cy="285515"/>
            </p14:xfrm>
          </p:contentPart>
        </mc:Choice>
        <mc:Fallback xmlns="">
          <p:pic>
            <p:nvPicPr>
              <p:cNvPr id="23" name="墨迹 22"/>
            </p:nvPicPr>
            <p:blipFill>
              <a:blip r:embed="rId43"/>
            </p:blipFill>
            <p:spPr>
              <a:xfrm>
                <a:off x="5091288" y="4153009"/>
                <a:ext cx="50800" cy="285515"/>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5254977" y="4107186"/>
              <a:ext cx="127353" cy="57808"/>
            </p14:xfrm>
          </p:contentPart>
        </mc:Choice>
        <mc:Fallback xmlns="">
          <p:pic>
            <p:nvPicPr>
              <p:cNvPr id="24" name="墨迹 23"/>
            </p:nvPicPr>
            <p:blipFill>
              <a:blip r:embed="rId45"/>
            </p:blipFill>
            <p:spPr>
              <a:xfrm>
                <a:off x="5254977" y="4107186"/>
                <a:ext cx="127353" cy="57808"/>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5198533" y="4173454"/>
              <a:ext cx="50799" cy="289744"/>
            </p14:xfrm>
          </p:contentPart>
        </mc:Choice>
        <mc:Fallback xmlns="">
          <p:pic>
            <p:nvPicPr>
              <p:cNvPr id="25" name="墨迹 24"/>
            </p:nvPicPr>
            <p:blipFill>
              <a:blip r:embed="rId47"/>
            </p:blipFill>
            <p:spPr>
              <a:xfrm>
                <a:off x="5198533" y="4173454"/>
                <a:ext cx="50799" cy="289744"/>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5215466" y="4218572"/>
              <a:ext cx="163689" cy="169194"/>
            </p14:xfrm>
          </p:contentPart>
        </mc:Choice>
        <mc:Fallback xmlns="">
          <p:pic>
            <p:nvPicPr>
              <p:cNvPr id="26" name="墨迹 25"/>
            </p:nvPicPr>
            <p:blipFill>
              <a:blip r:embed="rId49"/>
            </p:blipFill>
            <p:spPr>
              <a:xfrm>
                <a:off x="5215466" y="4218572"/>
                <a:ext cx="163689" cy="169194"/>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5441244" y="4200243"/>
              <a:ext cx="135466" cy="185408"/>
            </p14:xfrm>
          </p:contentPart>
        </mc:Choice>
        <mc:Fallback xmlns="">
          <p:pic>
            <p:nvPicPr>
              <p:cNvPr id="27" name="墨迹 26"/>
            </p:nvPicPr>
            <p:blipFill>
              <a:blip r:embed="rId51"/>
            </p:blipFill>
            <p:spPr>
              <a:xfrm>
                <a:off x="5441244" y="4200243"/>
                <a:ext cx="135466" cy="185408"/>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5762977" y="4218572"/>
              <a:ext cx="105018" cy="59958"/>
            </p14:xfrm>
          </p:contentPart>
        </mc:Choice>
        <mc:Fallback xmlns="">
          <p:pic>
            <p:nvPicPr>
              <p:cNvPr id="28" name="墨迹 27"/>
            </p:nvPicPr>
            <p:blipFill>
              <a:blip r:embed="rId53"/>
            </p:blipFill>
            <p:spPr>
              <a:xfrm>
                <a:off x="5762977" y="4218572"/>
                <a:ext cx="105018" cy="59958"/>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5696655" y="4190373"/>
              <a:ext cx="121356" cy="155976"/>
            </p14:xfrm>
          </p:contentPart>
        </mc:Choice>
        <mc:Fallback xmlns="">
          <p:pic>
            <p:nvPicPr>
              <p:cNvPr id="29" name="墨迹 28"/>
            </p:nvPicPr>
            <p:blipFill>
              <a:blip r:embed="rId55"/>
            </p:blipFill>
            <p:spPr>
              <a:xfrm>
                <a:off x="5696655" y="4190373"/>
                <a:ext cx="121356" cy="155976"/>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5898444" y="4153185"/>
              <a:ext cx="112888" cy="156329"/>
            </p14:xfrm>
          </p:contentPart>
        </mc:Choice>
        <mc:Fallback xmlns="">
          <p:pic>
            <p:nvPicPr>
              <p:cNvPr id="30" name="墨迹 29"/>
            </p:nvPicPr>
            <p:blipFill>
              <a:blip r:embed="rId57"/>
            </p:blipFill>
            <p:spPr>
              <a:xfrm>
                <a:off x="5898444" y="4153185"/>
                <a:ext cx="112888" cy="156329"/>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5991577" y="4110711"/>
              <a:ext cx="31045" cy="401131"/>
            </p14:xfrm>
          </p:contentPart>
        </mc:Choice>
        <mc:Fallback xmlns="">
          <p:pic>
            <p:nvPicPr>
              <p:cNvPr id="31" name="墨迹 30"/>
            </p:nvPicPr>
            <p:blipFill>
              <a:blip r:embed="rId59"/>
            </p:blipFill>
            <p:spPr>
              <a:xfrm>
                <a:off x="5991577" y="4110711"/>
                <a:ext cx="31045" cy="401131"/>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6129866" y="4224212"/>
              <a:ext cx="204964" cy="22559"/>
            </p14:xfrm>
          </p:contentPart>
        </mc:Choice>
        <mc:Fallback xmlns="">
          <p:pic>
            <p:nvPicPr>
              <p:cNvPr id="32" name="墨迹 31"/>
            </p:nvPicPr>
            <p:blipFill>
              <a:blip r:embed="rId61"/>
            </p:blipFill>
            <p:spPr>
              <a:xfrm>
                <a:off x="6129866" y="4224212"/>
                <a:ext cx="204964" cy="22559"/>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6189133" y="4137500"/>
              <a:ext cx="42334" cy="295385"/>
            </p14:xfrm>
          </p:contentPart>
        </mc:Choice>
        <mc:Fallback xmlns="">
          <p:pic>
            <p:nvPicPr>
              <p:cNvPr id="33" name="墨迹 32"/>
            </p:nvPicPr>
            <p:blipFill>
              <a:blip r:embed="rId63"/>
            </p:blipFill>
            <p:spPr>
              <a:xfrm>
                <a:off x="6189133" y="4137500"/>
                <a:ext cx="42334" cy="295385"/>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6395155" y="4133975"/>
              <a:ext cx="251178" cy="274940"/>
            </p14:xfrm>
          </p:contentPart>
        </mc:Choice>
        <mc:Fallback xmlns="">
          <p:pic>
            <p:nvPicPr>
              <p:cNvPr id="34" name="墨迹 33"/>
            </p:nvPicPr>
            <p:blipFill>
              <a:blip r:embed="rId65"/>
            </p:blipFill>
            <p:spPr>
              <a:xfrm>
                <a:off x="6395155" y="4133975"/>
                <a:ext cx="251178" cy="274940"/>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6587066" y="4130274"/>
              <a:ext cx="132644" cy="243921"/>
            </p14:xfrm>
          </p:contentPart>
        </mc:Choice>
        <mc:Fallback xmlns="">
          <p:pic>
            <p:nvPicPr>
              <p:cNvPr id="35" name="墨迹 34"/>
            </p:nvPicPr>
            <p:blipFill>
              <a:blip r:embed="rId67"/>
            </p:blipFill>
            <p:spPr>
              <a:xfrm>
                <a:off x="6587066" y="4130274"/>
                <a:ext cx="132644" cy="243921"/>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6694311" y="4053784"/>
              <a:ext cx="43744" cy="491896"/>
            </p14:xfrm>
          </p:contentPart>
        </mc:Choice>
        <mc:Fallback xmlns="">
          <p:pic>
            <p:nvPicPr>
              <p:cNvPr id="36" name="墨迹 35"/>
            </p:nvPicPr>
            <p:blipFill>
              <a:blip r:embed="rId69"/>
            </p:blipFill>
            <p:spPr>
              <a:xfrm>
                <a:off x="6694311" y="4053784"/>
                <a:ext cx="43744" cy="491896"/>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6801555" y="4117055"/>
              <a:ext cx="163689" cy="28199"/>
            </p14:xfrm>
          </p:contentPart>
        </mc:Choice>
        <mc:Fallback xmlns="">
          <p:pic>
            <p:nvPicPr>
              <p:cNvPr id="37" name="墨迹 36"/>
            </p:nvPicPr>
            <p:blipFill>
              <a:blip r:embed="rId71"/>
            </p:blipFill>
            <p:spPr>
              <a:xfrm>
                <a:off x="6801555" y="4117055"/>
                <a:ext cx="163689" cy="28199"/>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6866466" y="3979585"/>
              <a:ext cx="36689" cy="264366"/>
            </p14:xfrm>
          </p:contentPart>
        </mc:Choice>
        <mc:Fallback xmlns="">
          <p:pic>
            <p:nvPicPr>
              <p:cNvPr id="38" name="墨迹 37"/>
            </p:nvPicPr>
            <p:blipFill>
              <a:blip r:embed="rId73"/>
            </p:blipFill>
            <p:spPr>
              <a:xfrm>
                <a:off x="6866466" y="3979585"/>
                <a:ext cx="36689" cy="264366"/>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1735666" y="5488938"/>
              <a:ext cx="217311" cy="359537"/>
            </p14:xfrm>
          </p:contentPart>
        </mc:Choice>
        <mc:Fallback xmlns="">
          <p:pic>
            <p:nvPicPr>
              <p:cNvPr id="39" name="墨迹 38"/>
            </p:nvPicPr>
            <p:blipFill>
              <a:blip r:embed="rId75"/>
            </p:blipFill>
            <p:spPr>
              <a:xfrm>
                <a:off x="1735666" y="5488938"/>
                <a:ext cx="217311" cy="359537"/>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1952977" y="5527006"/>
              <a:ext cx="111478" cy="290450"/>
            </p14:xfrm>
          </p:contentPart>
        </mc:Choice>
        <mc:Fallback xmlns="">
          <p:pic>
            <p:nvPicPr>
              <p:cNvPr id="40" name="墨迹 39"/>
            </p:nvPicPr>
            <p:blipFill>
              <a:blip r:embed="rId77"/>
            </p:blipFill>
            <p:spPr>
              <a:xfrm>
                <a:off x="1952977" y="5527006"/>
                <a:ext cx="111478" cy="290450"/>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2037644" y="5559259"/>
              <a:ext cx="152400" cy="297676"/>
            </p14:xfrm>
          </p:contentPart>
        </mc:Choice>
        <mc:Fallback xmlns="">
          <p:pic>
            <p:nvPicPr>
              <p:cNvPr id="41" name="墨迹 40"/>
            </p:nvPicPr>
            <p:blipFill>
              <a:blip r:embed="rId79"/>
            </p:blipFill>
            <p:spPr>
              <a:xfrm>
                <a:off x="2037644" y="5559259"/>
                <a:ext cx="152400" cy="297676"/>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2243490" y="5580408"/>
              <a:ext cx="302154" cy="199685"/>
            </p14:xfrm>
          </p:contentPart>
        </mc:Choice>
        <mc:Fallback xmlns="">
          <p:pic>
            <p:nvPicPr>
              <p:cNvPr id="42" name="墨迹 41"/>
            </p:nvPicPr>
            <p:blipFill>
              <a:blip r:embed="rId81"/>
            </p:blipFill>
            <p:spPr>
              <a:xfrm>
                <a:off x="2243490" y="5580408"/>
                <a:ext cx="302154" cy="199685"/>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2594327" y="5673641"/>
              <a:ext cx="140406" cy="118435"/>
            </p14:xfrm>
          </p:contentPart>
        </mc:Choice>
        <mc:Fallback xmlns="">
          <p:pic>
            <p:nvPicPr>
              <p:cNvPr id="43" name="墨迹 42"/>
            </p:nvPicPr>
            <p:blipFill>
              <a:blip r:embed="rId83"/>
            </p:blipFill>
            <p:spPr>
              <a:xfrm>
                <a:off x="2594327" y="5673641"/>
                <a:ext cx="140406" cy="118435"/>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2854677" y="5579879"/>
              <a:ext cx="215900" cy="54283"/>
            </p14:xfrm>
          </p:contentPart>
        </mc:Choice>
        <mc:Fallback xmlns="">
          <p:pic>
            <p:nvPicPr>
              <p:cNvPr id="44" name="墨迹 43"/>
            </p:nvPicPr>
            <p:blipFill>
              <a:blip r:embed="rId85"/>
            </p:blipFill>
            <p:spPr>
              <a:xfrm>
                <a:off x="2854677" y="5579879"/>
                <a:ext cx="215900" cy="54283"/>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2923822" y="5476248"/>
              <a:ext cx="45155" cy="377866"/>
            </p14:xfrm>
          </p:contentPart>
        </mc:Choice>
        <mc:Fallback xmlns="">
          <p:pic>
            <p:nvPicPr>
              <p:cNvPr id="45" name="墨迹 44"/>
            </p:nvPicPr>
            <p:blipFill>
              <a:blip r:embed="rId87"/>
            </p:blipFill>
            <p:spPr>
              <a:xfrm>
                <a:off x="2923822" y="5476248"/>
                <a:ext cx="45155" cy="377866"/>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3157361" y="5476248"/>
              <a:ext cx="268816" cy="236871"/>
            </p14:xfrm>
          </p:contentPart>
        </mc:Choice>
        <mc:Fallback xmlns="">
          <p:pic>
            <p:nvPicPr>
              <p:cNvPr id="46" name="墨迹 45"/>
            </p:nvPicPr>
            <p:blipFill>
              <a:blip r:embed="rId89"/>
            </p:blipFill>
            <p:spPr>
              <a:xfrm>
                <a:off x="3157361" y="5476248"/>
                <a:ext cx="268816" cy="236871"/>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3441700" y="5427604"/>
              <a:ext cx="145344" cy="265071"/>
            </p14:xfrm>
          </p:contentPart>
        </mc:Choice>
        <mc:Fallback xmlns="">
          <p:pic>
            <p:nvPicPr>
              <p:cNvPr id="47" name="墨迹 46"/>
            </p:nvPicPr>
            <p:blipFill>
              <a:blip r:embed="rId91"/>
            </p:blipFill>
            <p:spPr>
              <a:xfrm>
                <a:off x="3441700" y="5427604"/>
                <a:ext cx="145344" cy="265071"/>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3584222" y="5597327"/>
              <a:ext cx="16933" cy="141172"/>
            </p14:xfrm>
          </p:contentPart>
        </mc:Choice>
        <mc:Fallback xmlns="">
          <p:pic>
            <p:nvPicPr>
              <p:cNvPr id="48" name="墨迹 47"/>
            </p:nvPicPr>
            <p:blipFill>
              <a:blip r:embed="rId93"/>
            </p:blipFill>
            <p:spPr>
              <a:xfrm>
                <a:off x="3584222" y="5597327"/>
                <a:ext cx="16933" cy="141172"/>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3627613" y="5412800"/>
              <a:ext cx="27164" cy="88827"/>
            </p14:xfrm>
          </p:contentPart>
        </mc:Choice>
        <mc:Fallback xmlns="">
          <p:pic>
            <p:nvPicPr>
              <p:cNvPr id="49" name="墨迹 48"/>
            </p:nvPicPr>
            <p:blipFill>
              <a:blip r:embed="rId95"/>
            </p:blipFill>
            <p:spPr>
              <a:xfrm>
                <a:off x="3627613" y="5412800"/>
                <a:ext cx="27164" cy="88827"/>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3684058" y="5596094"/>
              <a:ext cx="159808" cy="117026"/>
            </p14:xfrm>
          </p:contentPart>
        </mc:Choice>
        <mc:Fallback xmlns="">
          <p:pic>
            <p:nvPicPr>
              <p:cNvPr id="50" name="墨迹 49"/>
            </p:nvPicPr>
            <p:blipFill>
              <a:blip r:embed="rId97"/>
            </p:blipFill>
            <p:spPr>
              <a:xfrm>
                <a:off x="3684058" y="5596094"/>
                <a:ext cx="159808" cy="117026"/>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3893608" y="5470608"/>
              <a:ext cx="243769" cy="216075"/>
            </p14:xfrm>
          </p:contentPart>
        </mc:Choice>
        <mc:Fallback xmlns="">
          <p:pic>
            <p:nvPicPr>
              <p:cNvPr id="51" name="墨迹 50"/>
            </p:nvPicPr>
            <p:blipFill>
              <a:blip r:embed="rId99"/>
            </p:blipFill>
            <p:spPr>
              <a:xfrm>
                <a:off x="3893608" y="5470608"/>
                <a:ext cx="243769" cy="216075"/>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4072466" y="5583404"/>
              <a:ext cx="132645" cy="422985"/>
            </p14:xfrm>
          </p:contentPart>
        </mc:Choice>
        <mc:Fallback xmlns="">
          <p:pic>
            <p:nvPicPr>
              <p:cNvPr id="52" name="墨迹 51"/>
            </p:nvPicPr>
            <p:blipFill>
              <a:blip r:embed="rId101"/>
            </p:blipFill>
            <p:spPr>
              <a:xfrm>
                <a:off x="4072466" y="5583404"/>
                <a:ext cx="132645" cy="422985"/>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4357511" y="5614423"/>
              <a:ext cx="778933" cy="31019"/>
            </p14:xfrm>
          </p:contentPart>
        </mc:Choice>
        <mc:Fallback xmlns="">
          <p:pic>
            <p:nvPicPr>
              <p:cNvPr id="53" name="墨迹 52"/>
            </p:nvPicPr>
            <p:blipFill>
              <a:blip r:embed="rId103"/>
            </p:blipFill>
            <p:spPr>
              <a:xfrm>
                <a:off x="4357511" y="5614423"/>
                <a:ext cx="778933" cy="31019"/>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4351866" y="5679281"/>
              <a:ext cx="544689" cy="25379"/>
            </p14:xfrm>
          </p:contentPart>
        </mc:Choice>
        <mc:Fallback xmlns="">
          <p:pic>
            <p:nvPicPr>
              <p:cNvPr id="54" name="墨迹 53"/>
            </p:nvPicPr>
            <p:blipFill>
              <a:blip r:embed="rId105"/>
            </p:blipFill>
            <p:spPr>
              <a:xfrm>
                <a:off x="4351866" y="5679281"/>
                <a:ext cx="544689" cy="25379"/>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4494388" y="5245016"/>
              <a:ext cx="278695" cy="259431"/>
            </p14:xfrm>
          </p:contentPart>
        </mc:Choice>
        <mc:Fallback xmlns="">
          <p:pic>
            <p:nvPicPr>
              <p:cNvPr id="55" name="墨迹 54"/>
            </p:nvPicPr>
            <p:blipFill>
              <a:blip r:embed="rId107"/>
            </p:blipFill>
            <p:spPr>
              <a:xfrm>
                <a:off x="4494388" y="5245016"/>
                <a:ext cx="278695" cy="259431"/>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4831644" y="5425490"/>
              <a:ext cx="124178" cy="360"/>
            </p14:xfrm>
          </p:contentPart>
        </mc:Choice>
        <mc:Fallback xmlns="">
          <p:pic>
            <p:nvPicPr>
              <p:cNvPr id="56" name="墨迹 55"/>
            </p:nvPicPr>
            <p:blipFill>
              <a:blip r:embed="rId109"/>
            </p:blipFill>
            <p:spPr>
              <a:xfrm>
                <a:off x="4831644" y="5425490"/>
                <a:ext cx="124178" cy="360"/>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4921955" y="5329613"/>
              <a:ext cx="129822" cy="327109"/>
            </p14:xfrm>
          </p:contentPart>
        </mc:Choice>
        <mc:Fallback xmlns="">
          <p:pic>
            <p:nvPicPr>
              <p:cNvPr id="57" name="墨迹 56"/>
            </p:nvPicPr>
            <p:blipFill>
              <a:blip r:embed="rId111"/>
            </p:blipFill>
            <p:spPr>
              <a:xfrm>
                <a:off x="4921955" y="5329613"/>
                <a:ext cx="129822" cy="327109"/>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4986866" y="5346533"/>
              <a:ext cx="132645" cy="146634"/>
            </p14:xfrm>
          </p:contentPart>
        </mc:Choice>
        <mc:Fallback xmlns="">
          <p:pic>
            <p:nvPicPr>
              <p:cNvPr id="58" name="墨迹 57"/>
            </p:nvPicPr>
            <p:blipFill>
              <a:blip r:embed="rId113"/>
            </p:blipFill>
            <p:spPr>
              <a:xfrm>
                <a:off x="4986866" y="5346533"/>
                <a:ext cx="132645" cy="146634"/>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5091288" y="5357812"/>
              <a:ext cx="110067" cy="22559"/>
            </p14:xfrm>
          </p:contentPart>
        </mc:Choice>
        <mc:Fallback xmlns="">
          <p:pic>
            <p:nvPicPr>
              <p:cNvPr id="59" name="墨迹 58"/>
            </p:nvPicPr>
            <p:blipFill>
              <a:blip r:embed="rId115"/>
            </p:blipFill>
            <p:spPr>
              <a:xfrm>
                <a:off x="5091288" y="5357812"/>
                <a:ext cx="110067" cy="22559"/>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5187244" y="5374731"/>
              <a:ext cx="81844" cy="90237"/>
            </p14:xfrm>
          </p:contentPart>
        </mc:Choice>
        <mc:Fallback xmlns="">
          <p:pic>
            <p:nvPicPr>
              <p:cNvPr id="60" name="墨迹 59"/>
            </p:nvPicPr>
            <p:blipFill>
              <a:blip r:embed="rId117"/>
            </p:blipFill>
            <p:spPr>
              <a:xfrm>
                <a:off x="5187244" y="5374731"/>
                <a:ext cx="81844" cy="90237"/>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5314244" y="5273215"/>
              <a:ext cx="59266" cy="39479"/>
            </p14:xfrm>
          </p:contentPart>
        </mc:Choice>
        <mc:Fallback xmlns="">
          <p:pic>
            <p:nvPicPr>
              <p:cNvPr id="61" name="墨迹 60"/>
            </p:nvPicPr>
            <p:blipFill>
              <a:blip r:embed="rId119"/>
            </p:blipFill>
            <p:spPr>
              <a:xfrm>
                <a:off x="5314244" y="5273215"/>
                <a:ext cx="59266" cy="39479"/>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5313538" y="5380371"/>
              <a:ext cx="105128" cy="118436"/>
            </p14:xfrm>
          </p:contentPart>
        </mc:Choice>
        <mc:Fallback xmlns="">
          <p:pic>
            <p:nvPicPr>
              <p:cNvPr id="62" name="墨迹 61"/>
            </p:nvPicPr>
            <p:blipFill>
              <a:blip r:embed="rId121"/>
            </p:blipFill>
            <p:spPr>
              <a:xfrm>
                <a:off x="5313538" y="5380371"/>
                <a:ext cx="105128" cy="118436"/>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4955822" y="5620063"/>
              <a:ext cx="231422" cy="53578"/>
            </p14:xfrm>
          </p:contentPart>
        </mc:Choice>
        <mc:Fallback xmlns="">
          <p:pic>
            <p:nvPicPr>
              <p:cNvPr id="63" name="墨迹 62"/>
            </p:nvPicPr>
            <p:blipFill>
              <a:blip r:embed="rId123"/>
            </p:blipFill>
            <p:spPr>
              <a:xfrm>
                <a:off x="4955822" y="5620063"/>
                <a:ext cx="231422" cy="53578"/>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4799894" y="5684921"/>
              <a:ext cx="322439" cy="11279"/>
            </p14:xfrm>
          </p:contentPart>
        </mc:Choice>
        <mc:Fallback xmlns="">
          <p:pic>
            <p:nvPicPr>
              <p:cNvPr id="64" name="墨迹 63"/>
            </p:nvPicPr>
            <p:blipFill>
              <a:blip r:embed="rId125"/>
            </p:blipFill>
            <p:spPr>
              <a:xfrm>
                <a:off x="4799894" y="5684921"/>
                <a:ext cx="322439" cy="11279"/>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5443184" y="5470608"/>
              <a:ext cx="173038" cy="197393"/>
            </p14:xfrm>
          </p:contentPart>
        </mc:Choice>
        <mc:Fallback xmlns="">
          <p:pic>
            <p:nvPicPr>
              <p:cNvPr id="65" name="墨迹 64"/>
            </p:nvPicPr>
            <p:blipFill>
              <a:blip r:embed="rId127"/>
            </p:blipFill>
            <p:spPr>
              <a:xfrm>
                <a:off x="5443184" y="5470608"/>
                <a:ext cx="173038" cy="197393"/>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5525911" y="5515022"/>
              <a:ext cx="50800" cy="248856"/>
            </p14:xfrm>
          </p:contentPart>
        </mc:Choice>
        <mc:Fallback xmlns="">
          <p:pic>
            <p:nvPicPr>
              <p:cNvPr id="66" name="墨迹 65"/>
            </p:nvPicPr>
            <p:blipFill>
              <a:blip r:embed="rId129"/>
            </p:blipFill>
            <p:spPr>
              <a:xfrm>
                <a:off x="5525911" y="5515022"/>
                <a:ext cx="50800" cy="248856"/>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5671078" y="5435007"/>
              <a:ext cx="134232" cy="290802"/>
            </p14:xfrm>
          </p:contentPart>
        </mc:Choice>
        <mc:Fallback xmlns="">
          <p:pic>
            <p:nvPicPr>
              <p:cNvPr id="67" name="墨迹 66"/>
            </p:nvPicPr>
            <p:blipFill>
              <a:blip r:embed="rId131"/>
            </p:blipFill>
            <p:spPr>
              <a:xfrm>
                <a:off x="5671078" y="5435007"/>
                <a:ext cx="134232" cy="290802"/>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5810955" y="5605963"/>
              <a:ext cx="19756" cy="138175"/>
            </p14:xfrm>
          </p:contentPart>
        </mc:Choice>
        <mc:Fallback xmlns="">
          <p:pic>
            <p:nvPicPr>
              <p:cNvPr id="68" name="墨迹 67"/>
            </p:nvPicPr>
            <p:blipFill>
              <a:blip r:embed="rId133"/>
            </p:blipFill>
            <p:spPr>
              <a:xfrm>
                <a:off x="5810955" y="5605963"/>
                <a:ext cx="19756" cy="138175"/>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5855228" y="5412095"/>
              <a:ext cx="23460" cy="83892"/>
            </p14:xfrm>
          </p:contentPart>
        </mc:Choice>
        <mc:Fallback xmlns="">
          <p:pic>
            <p:nvPicPr>
              <p:cNvPr id="69" name="墨迹 68"/>
            </p:nvPicPr>
            <p:blipFill>
              <a:blip r:embed="rId135"/>
            </p:blipFill>
            <p:spPr>
              <a:xfrm>
                <a:off x="5855228" y="5412095"/>
                <a:ext cx="23460" cy="83892"/>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5883451" y="5467083"/>
              <a:ext cx="218193" cy="254497"/>
            </p14:xfrm>
          </p:contentPart>
        </mc:Choice>
        <mc:Fallback xmlns="">
          <p:pic>
            <p:nvPicPr>
              <p:cNvPr id="70" name="墨迹 69"/>
            </p:nvPicPr>
            <p:blipFill>
              <a:blip r:embed="rId137"/>
            </p:blipFill>
            <p:spPr>
              <a:xfrm>
                <a:off x="5883451" y="5467083"/>
                <a:ext cx="218193" cy="254497"/>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6149093" y="5558025"/>
              <a:ext cx="109184" cy="155094"/>
            </p14:xfrm>
          </p:contentPart>
        </mc:Choice>
        <mc:Fallback xmlns="">
          <p:pic>
            <p:nvPicPr>
              <p:cNvPr id="71" name="墨迹 70"/>
            </p:nvPicPr>
            <p:blipFill>
              <a:blip r:embed="rId139"/>
            </p:blipFill>
            <p:spPr>
              <a:xfrm>
                <a:off x="6149093" y="5558025"/>
                <a:ext cx="109184" cy="155094"/>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6325658" y="5455098"/>
              <a:ext cx="321381" cy="263661"/>
            </p14:xfrm>
          </p:contentPart>
        </mc:Choice>
        <mc:Fallback xmlns="">
          <p:pic>
            <p:nvPicPr>
              <p:cNvPr id="72" name="墨迹 71"/>
            </p:nvPicPr>
            <p:blipFill>
              <a:blip r:embed="rId141"/>
            </p:blipFill>
            <p:spPr>
              <a:xfrm>
                <a:off x="6325658" y="5455098"/>
                <a:ext cx="321381" cy="263661"/>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6617228" y="5566485"/>
              <a:ext cx="110949" cy="140994"/>
            </p14:xfrm>
          </p:contentPart>
        </mc:Choice>
        <mc:Fallback xmlns="">
          <p:pic>
            <p:nvPicPr>
              <p:cNvPr id="73" name="墨迹 72"/>
            </p:nvPicPr>
            <p:blipFill>
              <a:blip r:embed="rId143"/>
            </p:blipFill>
            <p:spPr>
              <a:xfrm>
                <a:off x="6617228" y="5566485"/>
                <a:ext cx="110949" cy="140994"/>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6606822" y="5565779"/>
              <a:ext cx="121355" cy="502648"/>
            </p14:xfrm>
          </p:contentPart>
        </mc:Choice>
        <mc:Fallback xmlns="">
          <p:pic>
            <p:nvPicPr>
              <p:cNvPr id="74" name="墨迹 73"/>
            </p:nvPicPr>
            <p:blipFill>
              <a:blip r:embed="rId145"/>
            </p:blipFill>
            <p:spPr>
              <a:xfrm>
                <a:off x="6606822" y="5565779"/>
                <a:ext cx="121355" cy="502648"/>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6872111" y="5455098"/>
              <a:ext cx="222956" cy="43709"/>
            </p14:xfrm>
          </p:contentPart>
        </mc:Choice>
        <mc:Fallback xmlns="">
          <p:pic>
            <p:nvPicPr>
              <p:cNvPr id="75" name="墨迹 74"/>
            </p:nvPicPr>
            <p:blipFill>
              <a:blip r:embed="rId147"/>
            </p:blipFill>
            <p:spPr>
              <a:xfrm>
                <a:off x="6872111" y="5455098"/>
                <a:ext cx="222956" cy="43709"/>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6948311" y="5376846"/>
              <a:ext cx="79022" cy="339094"/>
            </p14:xfrm>
          </p:contentPart>
        </mc:Choice>
        <mc:Fallback xmlns="">
          <p:pic>
            <p:nvPicPr>
              <p:cNvPr id="76" name="墨迹 75"/>
            </p:nvPicPr>
            <p:blipFill>
              <a:blip r:embed="rId149"/>
            </p:blipFill>
            <p:spPr>
              <a:xfrm>
                <a:off x="6948311" y="5376846"/>
                <a:ext cx="79022" cy="339094"/>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7233355" y="5380371"/>
              <a:ext cx="301978" cy="246213"/>
            </p14:xfrm>
          </p:contentPart>
        </mc:Choice>
        <mc:Fallback xmlns="">
          <p:pic>
            <p:nvPicPr>
              <p:cNvPr id="77" name="墨迹 76"/>
            </p:nvPicPr>
            <p:blipFill>
              <a:blip r:embed="rId151"/>
            </p:blipFill>
            <p:spPr>
              <a:xfrm>
                <a:off x="7233355" y="5380371"/>
                <a:ext cx="301978" cy="246213"/>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7503583" y="5393942"/>
              <a:ext cx="249414" cy="198627"/>
            </p14:xfrm>
          </p:contentPart>
        </mc:Choice>
        <mc:Fallback xmlns="">
          <p:pic>
            <p:nvPicPr>
              <p:cNvPr id="78" name="墨迹 77"/>
            </p:nvPicPr>
            <p:blipFill>
              <a:blip r:embed="rId153"/>
            </p:blipFill>
            <p:spPr>
              <a:xfrm>
                <a:off x="7503583" y="5393942"/>
                <a:ext cx="249414" cy="198627"/>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7732888" y="5478187"/>
              <a:ext cx="138289" cy="181883"/>
            </p14:xfrm>
          </p:contentPart>
        </mc:Choice>
        <mc:Fallback xmlns="">
          <p:pic>
            <p:nvPicPr>
              <p:cNvPr id="79" name="墨迹 78"/>
            </p:nvPicPr>
            <p:blipFill>
              <a:blip r:embed="rId155"/>
            </p:blipFill>
            <p:spPr>
              <a:xfrm>
                <a:off x="7732888" y="5478187"/>
                <a:ext cx="138289" cy="181883"/>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7996413" y="5448049"/>
              <a:ext cx="207787" cy="16919"/>
            </p14:xfrm>
          </p:contentPart>
        </mc:Choice>
        <mc:Fallback xmlns="">
          <p:pic>
            <p:nvPicPr>
              <p:cNvPr id="80" name="墨迹 79"/>
            </p:nvPicPr>
            <p:blipFill>
              <a:blip r:embed="rId157"/>
            </p:blipFill>
            <p:spPr>
              <a:xfrm>
                <a:off x="7996413" y="5448049"/>
                <a:ext cx="207787" cy="16919"/>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8043333" y="5346533"/>
              <a:ext cx="101600" cy="310189"/>
            </p14:xfrm>
          </p:contentPart>
        </mc:Choice>
        <mc:Fallback xmlns="">
          <p:pic>
            <p:nvPicPr>
              <p:cNvPr id="81" name="墨迹 80"/>
            </p:nvPicPr>
            <p:blipFill>
              <a:blip r:embed="rId159"/>
            </p:blipFill>
            <p:spPr>
              <a:xfrm>
                <a:off x="8043333" y="5346533"/>
                <a:ext cx="101600" cy="310189"/>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8304388" y="5360632"/>
              <a:ext cx="154693" cy="186113"/>
            </p14:xfrm>
          </p:contentPart>
        </mc:Choice>
        <mc:Fallback xmlns="">
          <p:pic>
            <p:nvPicPr>
              <p:cNvPr id="82" name="墨迹 81"/>
            </p:nvPicPr>
            <p:blipFill>
              <a:blip r:embed="rId161"/>
            </p:blipFill>
            <p:spPr>
              <a:xfrm>
                <a:off x="8304388" y="5360632"/>
                <a:ext cx="154693" cy="186113"/>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8439150" y="5436769"/>
              <a:ext cx="227894" cy="155800"/>
            </p14:xfrm>
          </p:contentPart>
        </mc:Choice>
        <mc:Fallback xmlns="">
          <p:pic>
            <p:nvPicPr>
              <p:cNvPr id="83" name="墨迹 82"/>
            </p:nvPicPr>
            <p:blipFill>
              <a:blip r:embed="rId163"/>
            </p:blipFill>
            <p:spPr>
              <a:xfrm>
                <a:off x="8439150" y="5436769"/>
                <a:ext cx="227894" cy="155800"/>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378177" y="5980305"/>
              <a:ext cx="1738489" cy="663382"/>
            </p14:xfrm>
          </p:contentPart>
        </mc:Choice>
        <mc:Fallback xmlns="">
          <p:pic>
            <p:nvPicPr>
              <p:cNvPr id="84" name="墨迹 83"/>
            </p:nvPicPr>
            <p:blipFill>
              <a:blip r:embed="rId165"/>
            </p:blipFill>
            <p:spPr>
              <a:xfrm>
                <a:off x="378177" y="5980305"/>
                <a:ext cx="1738489" cy="663382"/>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208844" y="5481888"/>
              <a:ext cx="505354" cy="640117"/>
            </p14:xfrm>
          </p:contentPart>
        </mc:Choice>
        <mc:Fallback xmlns="">
          <p:pic>
            <p:nvPicPr>
              <p:cNvPr id="85" name="墨迹 84"/>
            </p:nvPicPr>
            <p:blipFill>
              <a:blip r:embed="rId167"/>
            </p:blipFill>
            <p:spPr>
              <a:xfrm>
                <a:off x="208844" y="5481888"/>
                <a:ext cx="505354" cy="640117"/>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423333" y="6457574"/>
              <a:ext cx="127000" cy="222772"/>
            </p14:xfrm>
          </p:contentPart>
        </mc:Choice>
        <mc:Fallback xmlns="">
          <p:pic>
            <p:nvPicPr>
              <p:cNvPr id="86" name="墨迹 85"/>
            </p:nvPicPr>
            <p:blipFill>
              <a:blip r:embed="rId169"/>
            </p:blipFill>
            <p:spPr>
              <a:xfrm>
                <a:off x="423333" y="6457574"/>
                <a:ext cx="127000" cy="222772"/>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7854244" y="1246396"/>
              <a:ext cx="105017" cy="59958"/>
            </p14:xfrm>
          </p:contentPart>
        </mc:Choice>
        <mc:Fallback xmlns="">
          <p:pic>
            <p:nvPicPr>
              <p:cNvPr id="87" name="墨迹 86"/>
            </p:nvPicPr>
            <p:blipFill>
              <a:blip r:embed="rId171"/>
            </p:blipFill>
            <p:spPr>
              <a:xfrm>
                <a:off x="7854244" y="1246396"/>
                <a:ext cx="105017" cy="59958"/>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742244" y="1256794"/>
              <a:ext cx="91193" cy="263837"/>
            </p14:xfrm>
          </p:contentPart>
        </mc:Choice>
        <mc:Fallback xmlns="">
          <p:pic>
            <p:nvPicPr>
              <p:cNvPr id="88" name="墨迹 87"/>
            </p:nvPicPr>
            <p:blipFill>
              <a:blip r:embed="rId173"/>
            </p:blipFill>
            <p:spPr>
              <a:xfrm>
                <a:off x="742244" y="1256794"/>
                <a:ext cx="91193" cy="263837"/>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812800" y="1290104"/>
              <a:ext cx="138288" cy="211845"/>
            </p14:xfrm>
          </p:contentPart>
        </mc:Choice>
        <mc:Fallback xmlns="">
          <p:pic>
            <p:nvPicPr>
              <p:cNvPr id="89" name="墨迹 88"/>
            </p:nvPicPr>
            <p:blipFill>
              <a:blip r:embed="rId175"/>
            </p:blipFill>
            <p:spPr>
              <a:xfrm>
                <a:off x="812800" y="1290104"/>
                <a:ext cx="138288" cy="211845"/>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1011766" y="1381751"/>
              <a:ext cx="159456" cy="118436"/>
            </p14:xfrm>
          </p:contentPart>
        </mc:Choice>
        <mc:Fallback xmlns="">
          <p:pic>
            <p:nvPicPr>
              <p:cNvPr id="90" name="墨迹 89"/>
            </p:nvPicPr>
            <p:blipFill>
              <a:blip r:embed="rId177"/>
            </p:blipFill>
            <p:spPr>
              <a:xfrm>
                <a:off x="1011766" y="1381751"/>
                <a:ext cx="159456" cy="118436"/>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1179688" y="1319713"/>
              <a:ext cx="118534" cy="191754"/>
            </p14:xfrm>
          </p:contentPart>
        </mc:Choice>
        <mc:Fallback xmlns="">
          <p:pic>
            <p:nvPicPr>
              <p:cNvPr id="91" name="墨迹 90"/>
            </p:nvPicPr>
            <p:blipFill>
              <a:blip r:embed="rId179"/>
            </p:blipFill>
            <p:spPr>
              <a:xfrm>
                <a:off x="1179688" y="1319713"/>
                <a:ext cx="118534" cy="191754"/>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1298222" y="1376111"/>
              <a:ext cx="124178" cy="122666"/>
            </p14:xfrm>
          </p:contentPart>
        </mc:Choice>
        <mc:Fallback xmlns="">
          <p:pic>
            <p:nvPicPr>
              <p:cNvPr id="92" name="墨迹 91"/>
            </p:nvPicPr>
            <p:blipFill>
              <a:blip r:embed="rId181"/>
            </p:blipFill>
            <p:spPr>
              <a:xfrm>
                <a:off x="1298222" y="1376111"/>
                <a:ext cx="124178" cy="122666"/>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671688" y="1609458"/>
              <a:ext cx="107245" cy="219952"/>
            </p14:xfrm>
          </p:contentPart>
        </mc:Choice>
        <mc:Fallback xmlns="">
          <p:pic>
            <p:nvPicPr>
              <p:cNvPr id="93" name="墨迹 92"/>
            </p:nvPicPr>
            <p:blipFill>
              <a:blip r:embed="rId183"/>
            </p:blipFill>
            <p:spPr>
              <a:xfrm>
                <a:off x="671688" y="1609458"/>
                <a:ext cx="107245" cy="219952"/>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722488" y="1630079"/>
              <a:ext cx="149578" cy="206381"/>
            </p14:xfrm>
          </p:contentPart>
        </mc:Choice>
        <mc:Fallback xmlns="">
          <p:pic>
            <p:nvPicPr>
              <p:cNvPr id="94" name="墨迹 93"/>
            </p:nvPicPr>
            <p:blipFill>
              <a:blip r:embed="rId185"/>
            </p:blipFill>
            <p:spPr>
              <a:xfrm>
                <a:off x="722488" y="1630079"/>
                <a:ext cx="149578" cy="206381"/>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863600" y="1605757"/>
              <a:ext cx="22577" cy="153861"/>
            </p14:xfrm>
          </p:contentPart>
        </mc:Choice>
        <mc:Fallback xmlns="">
          <p:pic>
            <p:nvPicPr>
              <p:cNvPr id="95" name="墨迹 94"/>
            </p:nvPicPr>
            <p:blipFill>
              <a:blip r:embed="rId187"/>
            </p:blipFill>
            <p:spPr>
              <a:xfrm>
                <a:off x="863600" y="1605757"/>
                <a:ext cx="22577" cy="153861"/>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897466" y="1609811"/>
              <a:ext cx="174978" cy="174481"/>
            </p14:xfrm>
          </p:contentPart>
        </mc:Choice>
        <mc:Fallback xmlns="">
          <p:pic>
            <p:nvPicPr>
              <p:cNvPr id="96" name="墨迹 95"/>
            </p:nvPicPr>
            <p:blipFill>
              <a:blip r:embed="rId189"/>
            </p:blipFill>
            <p:spPr>
              <a:xfrm>
                <a:off x="897466" y="1609811"/>
                <a:ext cx="174978" cy="174481"/>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1089377" y="1675021"/>
              <a:ext cx="88195" cy="245331"/>
            </p14:xfrm>
          </p:contentPart>
        </mc:Choice>
        <mc:Fallback xmlns="">
          <p:pic>
            <p:nvPicPr>
              <p:cNvPr id="97" name="墨迹 96"/>
            </p:nvPicPr>
            <p:blipFill>
              <a:blip r:embed="rId191"/>
            </p:blipFill>
            <p:spPr>
              <a:xfrm>
                <a:off x="1089377" y="1675021"/>
                <a:ext cx="88195" cy="245331"/>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750711" y="2086727"/>
              <a:ext cx="169333" cy="257492"/>
            </p14:xfrm>
          </p:contentPart>
        </mc:Choice>
        <mc:Fallback xmlns="">
          <p:pic>
            <p:nvPicPr>
              <p:cNvPr id="98" name="墨迹 97"/>
            </p:nvPicPr>
            <p:blipFill>
              <a:blip r:embed="rId193"/>
            </p:blipFill>
            <p:spPr>
              <a:xfrm>
                <a:off x="750711" y="2086727"/>
                <a:ext cx="169333" cy="257492"/>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931333" y="2103646"/>
              <a:ext cx="242711" cy="284810"/>
            </p14:xfrm>
          </p:contentPart>
        </mc:Choice>
        <mc:Fallback xmlns="">
          <p:pic>
            <p:nvPicPr>
              <p:cNvPr id="99" name="墨迹 98"/>
            </p:nvPicPr>
            <p:blipFill>
              <a:blip r:embed="rId195"/>
            </p:blipFill>
            <p:spPr>
              <a:xfrm>
                <a:off x="931333" y="2103646"/>
                <a:ext cx="242711" cy="284810"/>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738363" y="2557298"/>
              <a:ext cx="204259" cy="207438"/>
            </p14:xfrm>
          </p:contentPart>
        </mc:Choice>
        <mc:Fallback xmlns="">
          <p:pic>
            <p:nvPicPr>
              <p:cNvPr id="100" name="墨迹 99"/>
            </p:nvPicPr>
            <p:blipFill>
              <a:blip r:embed="rId197"/>
            </p:blipFill>
            <p:spPr>
              <a:xfrm>
                <a:off x="738363" y="2557298"/>
                <a:ext cx="204259" cy="207438"/>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931333" y="2596424"/>
              <a:ext cx="50800" cy="54283"/>
            </p14:xfrm>
          </p:contentPart>
        </mc:Choice>
        <mc:Fallback xmlns="">
          <p:pic>
            <p:nvPicPr>
              <p:cNvPr id="101" name="墨迹 100"/>
            </p:nvPicPr>
            <p:blipFill>
              <a:blip r:embed="rId199"/>
            </p:blipFill>
            <p:spPr>
              <a:xfrm>
                <a:off x="931333" y="2596424"/>
                <a:ext cx="50800" cy="54283"/>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1039988" y="2529275"/>
              <a:ext cx="86784" cy="172190"/>
            </p14:xfrm>
          </p:contentPart>
        </mc:Choice>
        <mc:Fallback xmlns="">
          <p:pic>
            <p:nvPicPr>
              <p:cNvPr id="102" name="墨迹 101"/>
            </p:nvPicPr>
            <p:blipFill>
              <a:blip r:embed="rId201"/>
            </p:blipFill>
            <p:spPr>
              <a:xfrm>
                <a:off x="1039988" y="2529275"/>
                <a:ext cx="86784" cy="172190"/>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1151466" y="2597834"/>
              <a:ext cx="132645" cy="137470"/>
            </p14:xfrm>
          </p:contentPart>
        </mc:Choice>
        <mc:Fallback xmlns="">
          <p:pic>
            <p:nvPicPr>
              <p:cNvPr id="103" name="墨迹 102"/>
            </p:nvPicPr>
            <p:blipFill>
              <a:blip r:embed="rId203"/>
            </p:blipFill>
            <p:spPr>
              <a:xfrm>
                <a:off x="1151466" y="2597834"/>
                <a:ext cx="132645" cy="137470"/>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2139244" y="1122320"/>
              <a:ext cx="11289" cy="659857"/>
            </p14:xfrm>
          </p:contentPart>
        </mc:Choice>
        <mc:Fallback xmlns="">
          <p:pic>
            <p:nvPicPr>
              <p:cNvPr id="104" name="墨迹 103"/>
            </p:nvPicPr>
            <p:blipFill>
              <a:blip r:embed="rId205"/>
            </p:blipFill>
            <p:spPr>
              <a:xfrm>
                <a:off x="2139244" y="1122320"/>
                <a:ext cx="11289" cy="659857"/>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2068688" y="1101700"/>
              <a:ext cx="87489" cy="80719"/>
            </p14:xfrm>
          </p:contentPart>
        </mc:Choice>
        <mc:Fallback xmlns="">
          <p:pic>
            <p:nvPicPr>
              <p:cNvPr id="105" name="墨迹 104"/>
            </p:nvPicPr>
            <p:blipFill>
              <a:blip r:embed="rId207"/>
            </p:blipFill>
            <p:spPr>
              <a:xfrm>
                <a:off x="2068688" y="1101700"/>
                <a:ext cx="87489" cy="80719"/>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2156177" y="1096412"/>
              <a:ext cx="95956" cy="68207"/>
            </p14:xfrm>
          </p:contentPart>
        </mc:Choice>
        <mc:Fallback xmlns="">
          <p:pic>
            <p:nvPicPr>
              <p:cNvPr id="106" name="墨迹 105"/>
            </p:nvPicPr>
            <p:blipFill>
              <a:blip r:embed="rId209"/>
            </p:blipFill>
            <p:spPr>
              <a:xfrm>
                <a:off x="2156177" y="1096412"/>
                <a:ext cx="95956" cy="68207"/>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2401711" y="964406"/>
              <a:ext cx="87489" cy="186113"/>
            </p14:xfrm>
          </p:contentPart>
        </mc:Choice>
        <mc:Fallback xmlns="">
          <p:pic>
            <p:nvPicPr>
              <p:cNvPr id="107" name="墨迹 106"/>
            </p:nvPicPr>
            <p:blipFill>
              <a:blip r:embed="rId211"/>
            </p:blipFill>
            <p:spPr>
              <a:xfrm>
                <a:off x="2401711" y="964406"/>
                <a:ext cx="87489" cy="186113"/>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2477911" y="1001064"/>
              <a:ext cx="147461" cy="117731"/>
            </p14:xfrm>
          </p:contentPart>
        </mc:Choice>
        <mc:Fallback xmlns="">
          <p:pic>
            <p:nvPicPr>
              <p:cNvPr id="108" name="墨迹 107"/>
            </p:nvPicPr>
            <p:blipFill>
              <a:blip r:embed="rId213"/>
            </p:blipFill>
            <p:spPr>
              <a:xfrm>
                <a:off x="2477911" y="1001064"/>
                <a:ext cx="147461" cy="117731"/>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2619022" y="1023624"/>
              <a:ext cx="8466" cy="157914"/>
            </p14:xfrm>
          </p:contentPart>
        </mc:Choice>
        <mc:Fallback xmlns="">
          <p:pic>
            <p:nvPicPr>
              <p:cNvPr id="109" name="墨迹 108"/>
            </p:nvPicPr>
            <p:blipFill>
              <a:blip r:embed="rId215"/>
            </p:blipFill>
            <p:spPr>
              <a:xfrm>
                <a:off x="2619022" y="1023624"/>
                <a:ext cx="8466" cy="157914"/>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2683051" y="1000183"/>
              <a:ext cx="228071" cy="176597"/>
            </p14:xfrm>
          </p:contentPart>
        </mc:Choice>
        <mc:Fallback xmlns="">
          <p:pic>
            <p:nvPicPr>
              <p:cNvPr id="110" name="墨迹 109"/>
            </p:nvPicPr>
            <p:blipFill>
              <a:blip r:embed="rId217"/>
            </p:blipFill>
            <p:spPr>
              <a:xfrm>
                <a:off x="2683051" y="1000183"/>
                <a:ext cx="228071" cy="176597"/>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2950280" y="1088481"/>
              <a:ext cx="137231" cy="105218"/>
            </p14:xfrm>
          </p:contentPart>
        </mc:Choice>
        <mc:Fallback xmlns="">
          <p:pic>
            <p:nvPicPr>
              <p:cNvPr id="111" name="墨迹 110"/>
            </p:nvPicPr>
            <p:blipFill>
              <a:blip r:embed="rId219"/>
            </p:blipFill>
            <p:spPr>
              <a:xfrm>
                <a:off x="2950280" y="1088481"/>
                <a:ext cx="137231" cy="105218"/>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3081866" y="1054643"/>
              <a:ext cx="146756" cy="39478"/>
            </p14:xfrm>
          </p:contentPart>
        </mc:Choice>
        <mc:Fallback xmlns="">
          <p:pic>
            <p:nvPicPr>
              <p:cNvPr id="112" name="墨迹 111"/>
            </p:nvPicPr>
            <p:blipFill>
              <a:blip r:embed="rId221"/>
            </p:blipFill>
            <p:spPr>
              <a:xfrm>
                <a:off x="3081866" y="1054643"/>
                <a:ext cx="146756" cy="39478"/>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3169355" y="953831"/>
              <a:ext cx="25400" cy="275645"/>
            </p14:xfrm>
          </p:contentPart>
        </mc:Choice>
        <mc:Fallback xmlns="">
          <p:pic>
            <p:nvPicPr>
              <p:cNvPr id="113" name="墨迹 112"/>
            </p:nvPicPr>
            <p:blipFill>
              <a:blip r:embed="rId223"/>
            </p:blipFill>
            <p:spPr>
              <a:xfrm>
                <a:off x="3169355" y="953831"/>
                <a:ext cx="25400" cy="275645"/>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3324577" y="926337"/>
              <a:ext cx="152400" cy="241102"/>
            </p14:xfrm>
          </p:contentPart>
        </mc:Choice>
        <mc:Fallback xmlns="">
          <p:pic>
            <p:nvPicPr>
              <p:cNvPr id="114" name="墨迹 113"/>
            </p:nvPicPr>
            <p:blipFill>
              <a:blip r:embed="rId225"/>
            </p:blipFill>
            <p:spPr>
              <a:xfrm>
                <a:off x="3324577" y="926337"/>
                <a:ext cx="152400" cy="241102"/>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3473626" y="964406"/>
              <a:ext cx="125412" cy="172014"/>
            </p14:xfrm>
          </p:contentPart>
        </mc:Choice>
        <mc:Fallback xmlns="">
          <p:pic>
            <p:nvPicPr>
              <p:cNvPr id="115" name="墨迹 114"/>
            </p:nvPicPr>
            <p:blipFill>
              <a:blip r:embed="rId227"/>
            </p:blipFill>
            <p:spPr>
              <a:xfrm>
                <a:off x="3473626" y="964406"/>
                <a:ext cx="125412" cy="172014"/>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3623909" y="1077202"/>
              <a:ext cx="73202" cy="84597"/>
            </p14:xfrm>
          </p:contentPart>
        </mc:Choice>
        <mc:Fallback xmlns="">
          <p:pic>
            <p:nvPicPr>
              <p:cNvPr id="116" name="墨迹 115"/>
            </p:nvPicPr>
            <p:blipFill>
              <a:blip r:embed="rId229"/>
            </p:blipFill>
            <p:spPr>
              <a:xfrm>
                <a:off x="3623909" y="1077202"/>
                <a:ext cx="73202" cy="84597"/>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3810000" y="1009524"/>
              <a:ext cx="186266" cy="28199"/>
            </p14:xfrm>
          </p:contentPart>
        </mc:Choice>
        <mc:Fallback xmlns="">
          <p:pic>
            <p:nvPicPr>
              <p:cNvPr id="117" name="墨迹 116"/>
            </p:nvPicPr>
            <p:blipFill>
              <a:blip r:embed="rId231"/>
            </p:blipFill>
            <p:spPr>
              <a:xfrm>
                <a:off x="3810000" y="1009524"/>
                <a:ext cx="186266" cy="28199"/>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3781777" y="1116680"/>
              <a:ext cx="166511" cy="25380"/>
            </p14:xfrm>
          </p:contentPart>
        </mc:Choice>
        <mc:Fallback xmlns="">
          <p:pic>
            <p:nvPicPr>
              <p:cNvPr id="118" name="墨迹 117"/>
            </p:nvPicPr>
            <p:blipFill>
              <a:blip r:embed="rId233"/>
            </p:blipFill>
            <p:spPr>
              <a:xfrm>
                <a:off x="3781777" y="1116680"/>
                <a:ext cx="166511" cy="25380"/>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4078111" y="930567"/>
              <a:ext cx="121355" cy="256611"/>
            </p14:xfrm>
          </p:contentPart>
        </mc:Choice>
        <mc:Fallback xmlns="">
          <p:pic>
            <p:nvPicPr>
              <p:cNvPr id="119" name="墨迹 118"/>
            </p:nvPicPr>
            <p:blipFill>
              <a:blip r:embed="rId235"/>
            </p:blipFill>
            <p:spPr>
              <a:xfrm>
                <a:off x="4078111" y="930567"/>
                <a:ext cx="121355" cy="256611"/>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4233333" y="936207"/>
              <a:ext cx="105304" cy="198098"/>
            </p14:xfrm>
          </p:contentPart>
        </mc:Choice>
        <mc:Fallback xmlns="">
          <p:pic>
            <p:nvPicPr>
              <p:cNvPr id="120" name="墨迹 119"/>
            </p:nvPicPr>
            <p:blipFill>
              <a:blip r:embed="rId237"/>
            </p:blipFill>
            <p:spPr>
              <a:xfrm>
                <a:off x="4233333" y="936207"/>
                <a:ext cx="105304" cy="198098"/>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4329288" y="1020804"/>
              <a:ext cx="146756" cy="133945"/>
            </p14:xfrm>
          </p:contentPart>
        </mc:Choice>
        <mc:Fallback xmlns="">
          <p:pic>
            <p:nvPicPr>
              <p:cNvPr id="121" name="墨迹 120"/>
            </p:nvPicPr>
            <p:blipFill>
              <a:blip r:embed="rId239"/>
            </p:blipFill>
            <p:spPr>
              <a:xfrm>
                <a:off x="4329288" y="1020804"/>
                <a:ext cx="146756" cy="133945"/>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4382911" y="1043892"/>
              <a:ext cx="70555" cy="318120"/>
            </p14:xfrm>
          </p:contentPart>
        </mc:Choice>
        <mc:Fallback xmlns="">
          <p:pic>
            <p:nvPicPr>
              <p:cNvPr id="122" name="墨迹 121"/>
            </p:nvPicPr>
            <p:blipFill>
              <a:blip r:embed="rId241"/>
            </p:blipFill>
            <p:spPr>
              <a:xfrm>
                <a:off x="4382911" y="1043892"/>
                <a:ext cx="70555" cy="318120"/>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4483629" y="891088"/>
              <a:ext cx="77082" cy="152275"/>
            </p14:xfrm>
          </p:contentPart>
        </mc:Choice>
        <mc:Fallback xmlns="">
          <p:pic>
            <p:nvPicPr>
              <p:cNvPr id="123" name="墨迹 122"/>
            </p:nvPicPr>
            <p:blipFill>
              <a:blip r:embed="rId243"/>
            </p:blipFill>
            <p:spPr>
              <a:xfrm>
                <a:off x="4483629" y="891088"/>
                <a:ext cx="77082" cy="152275"/>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4560711" y="919287"/>
              <a:ext cx="87489" cy="33839"/>
            </p14:xfrm>
          </p:contentPart>
        </mc:Choice>
        <mc:Fallback xmlns="">
          <p:pic>
            <p:nvPicPr>
              <p:cNvPr id="124" name="墨迹 123"/>
            </p:nvPicPr>
            <p:blipFill>
              <a:blip r:embed="rId245"/>
            </p:blipFill>
            <p:spPr>
              <a:xfrm>
                <a:off x="4560711" y="919287"/>
                <a:ext cx="87489" cy="33839"/>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4580466" y="862889"/>
              <a:ext cx="19756" cy="160735"/>
            </p14:xfrm>
          </p:contentPart>
        </mc:Choice>
        <mc:Fallback xmlns="">
          <p:pic>
            <p:nvPicPr>
              <p:cNvPr id="125" name="墨迹 124"/>
            </p:nvPicPr>
            <p:blipFill>
              <a:blip r:embed="rId247"/>
            </p:blipFill>
            <p:spPr>
              <a:xfrm>
                <a:off x="4580466" y="862889"/>
                <a:ext cx="19756" cy="160735"/>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4560711" y="879809"/>
              <a:ext cx="90311" cy="121961"/>
            </p14:xfrm>
          </p:contentPart>
        </mc:Choice>
        <mc:Fallback xmlns="">
          <p:pic>
            <p:nvPicPr>
              <p:cNvPr id="126" name="墨迹 125"/>
            </p:nvPicPr>
            <p:blipFill>
              <a:blip r:embed="rId249"/>
            </p:blipFill>
            <p:spPr>
              <a:xfrm>
                <a:off x="4560711" y="879809"/>
                <a:ext cx="90311" cy="121961"/>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4614333" y="1105401"/>
              <a:ext cx="155222" cy="5640"/>
            </p14:xfrm>
          </p:contentPart>
        </mc:Choice>
        <mc:Fallback xmlns="">
          <p:pic>
            <p:nvPicPr>
              <p:cNvPr id="127" name="墨迹 126"/>
            </p:nvPicPr>
            <p:blipFill>
              <a:blip r:embed="rId251"/>
            </p:blipFill>
            <p:spPr>
              <a:xfrm>
                <a:off x="4614333" y="1105401"/>
                <a:ext cx="155222" cy="5640"/>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4682066" y="1034198"/>
              <a:ext cx="31045" cy="206558"/>
            </p14:xfrm>
          </p:contentPart>
        </mc:Choice>
        <mc:Fallback xmlns="">
          <p:pic>
            <p:nvPicPr>
              <p:cNvPr id="128" name="墨迹 127"/>
            </p:nvPicPr>
            <p:blipFill>
              <a:blip r:embed="rId253"/>
            </p:blipFill>
            <p:spPr>
              <a:xfrm>
                <a:off x="4682066" y="1034198"/>
                <a:ext cx="31045" cy="206558"/>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4817533" y="990842"/>
              <a:ext cx="121355" cy="224535"/>
            </p14:xfrm>
          </p:contentPart>
        </mc:Choice>
        <mc:Fallback xmlns="">
          <p:pic>
            <p:nvPicPr>
              <p:cNvPr id="129" name="墨迹 128"/>
            </p:nvPicPr>
            <p:blipFill>
              <a:blip r:embed="rId255"/>
            </p:blipFill>
            <p:spPr>
              <a:xfrm>
                <a:off x="4817533" y="990842"/>
                <a:ext cx="121355" cy="224535"/>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4927600" y="986260"/>
              <a:ext cx="141111" cy="218190"/>
            </p14:xfrm>
          </p:contentPart>
        </mc:Choice>
        <mc:Fallback xmlns="">
          <p:pic>
            <p:nvPicPr>
              <p:cNvPr id="130" name="墨迹 129"/>
            </p:nvPicPr>
            <p:blipFill>
              <a:blip r:embed="rId257"/>
            </p:blipFill>
            <p:spPr>
              <a:xfrm>
                <a:off x="4927600" y="986260"/>
                <a:ext cx="141111" cy="218190"/>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5111044" y="1055348"/>
              <a:ext cx="84667" cy="137470"/>
            </p14:xfrm>
          </p:contentPart>
        </mc:Choice>
        <mc:Fallback xmlns="">
          <p:pic>
            <p:nvPicPr>
              <p:cNvPr id="131" name="墨迹 130"/>
            </p:nvPicPr>
            <p:blipFill>
              <a:blip r:embed="rId259"/>
            </p:blipFill>
            <p:spPr>
              <a:xfrm>
                <a:off x="5111044" y="1055348"/>
                <a:ext cx="84667" cy="137470"/>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5249333" y="931977"/>
              <a:ext cx="62089" cy="126895"/>
            </p14:xfrm>
          </p:contentPart>
        </mc:Choice>
        <mc:Fallback xmlns="">
          <p:pic>
            <p:nvPicPr>
              <p:cNvPr id="132" name="墨迹 131"/>
            </p:nvPicPr>
            <p:blipFill>
              <a:blip r:embed="rId261"/>
            </p:blipFill>
            <p:spPr>
              <a:xfrm>
                <a:off x="5249333" y="931977"/>
                <a:ext cx="62089" cy="126895"/>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5328355" y="941847"/>
              <a:ext cx="107245" cy="33838"/>
            </p14:xfrm>
          </p:contentPart>
        </mc:Choice>
        <mc:Fallback xmlns="">
          <p:pic>
            <p:nvPicPr>
              <p:cNvPr id="133" name="墨迹 132"/>
            </p:nvPicPr>
            <p:blipFill>
              <a:blip r:embed="rId263"/>
            </p:blipFill>
            <p:spPr>
              <a:xfrm>
                <a:off x="5328355" y="941847"/>
                <a:ext cx="107245" cy="33838"/>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5379155" y="872406"/>
              <a:ext cx="28222" cy="210436"/>
            </p14:xfrm>
          </p:contentPart>
        </mc:Choice>
        <mc:Fallback xmlns="">
          <p:pic>
            <p:nvPicPr>
              <p:cNvPr id="134" name="墨迹 133"/>
            </p:nvPicPr>
            <p:blipFill>
              <a:blip r:embed="rId265"/>
            </p:blipFill>
            <p:spPr>
              <a:xfrm>
                <a:off x="5379155" y="872406"/>
                <a:ext cx="28222" cy="210436"/>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2112433" y="2616868"/>
              <a:ext cx="179211" cy="198803"/>
            </p14:xfrm>
          </p:contentPart>
        </mc:Choice>
        <mc:Fallback xmlns="">
          <p:pic>
            <p:nvPicPr>
              <p:cNvPr id="135" name="墨迹 134"/>
            </p:nvPicPr>
            <p:blipFill>
              <a:blip r:embed="rId267"/>
            </p:blipFill>
            <p:spPr>
              <a:xfrm>
                <a:off x="2112433" y="2616868"/>
                <a:ext cx="179211" cy="198803"/>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2283177" y="2658461"/>
              <a:ext cx="36689" cy="48644"/>
            </p14:xfrm>
          </p:contentPart>
        </mc:Choice>
        <mc:Fallback xmlns="">
          <p:pic>
            <p:nvPicPr>
              <p:cNvPr id="136" name="墨迹 135"/>
            </p:nvPicPr>
            <p:blipFill>
              <a:blip r:embed="rId269"/>
            </p:blipFill>
            <p:spPr>
              <a:xfrm>
                <a:off x="2283177" y="2658461"/>
                <a:ext cx="36689" cy="48644"/>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2372077" y="2605588"/>
              <a:ext cx="83256" cy="150336"/>
            </p14:xfrm>
          </p:contentPart>
        </mc:Choice>
        <mc:Fallback xmlns="">
          <p:pic>
            <p:nvPicPr>
              <p:cNvPr id="137" name="墨迹 136"/>
            </p:nvPicPr>
            <p:blipFill>
              <a:blip r:embed="rId271"/>
            </p:blipFill>
            <p:spPr>
              <a:xfrm>
                <a:off x="2372077" y="2605588"/>
                <a:ext cx="83256" cy="150336"/>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2494844" y="2669565"/>
              <a:ext cx="155222" cy="118612"/>
            </p14:xfrm>
          </p:contentPart>
        </mc:Choice>
        <mc:Fallback xmlns="">
          <p:pic>
            <p:nvPicPr>
              <p:cNvPr id="138" name="墨迹 137"/>
            </p:nvPicPr>
            <p:blipFill>
              <a:blip r:embed="rId273"/>
            </p:blipFill>
            <p:spPr>
              <a:xfrm>
                <a:off x="2494844" y="2669565"/>
                <a:ext cx="155222" cy="118612"/>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7591777" y="1398671"/>
              <a:ext cx="105018" cy="59958"/>
            </p14:xfrm>
          </p:contentPart>
        </mc:Choice>
        <mc:Fallback xmlns="">
          <p:pic>
            <p:nvPicPr>
              <p:cNvPr id="139" name="墨迹 138"/>
            </p:nvPicPr>
            <p:blipFill>
              <a:blip r:embed="rId275"/>
            </p:blipFill>
            <p:spPr>
              <a:xfrm>
                <a:off x="7591777" y="1398671"/>
                <a:ext cx="105018" cy="59958"/>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3541359" y="91646"/>
              <a:ext cx="138818" cy="220658"/>
            </p14:xfrm>
          </p:contentPart>
        </mc:Choice>
        <mc:Fallback xmlns="">
          <p:pic>
            <p:nvPicPr>
              <p:cNvPr id="140" name="墨迹 139"/>
            </p:nvPicPr>
            <p:blipFill>
              <a:blip r:embed="rId277"/>
            </p:blipFill>
            <p:spPr>
              <a:xfrm>
                <a:off x="3541359" y="91646"/>
                <a:ext cx="138818" cy="220658"/>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3680177" y="131830"/>
              <a:ext cx="107245" cy="151570"/>
            </p14:xfrm>
          </p:contentPart>
        </mc:Choice>
        <mc:Fallback xmlns="">
          <p:pic>
            <p:nvPicPr>
              <p:cNvPr id="141" name="墨迹 140"/>
            </p:nvPicPr>
            <p:blipFill>
              <a:blip r:embed="rId279"/>
            </p:blipFill>
            <p:spPr>
              <a:xfrm>
                <a:off x="3680177" y="131830"/>
                <a:ext cx="107245" cy="151570"/>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3798005" y="197393"/>
              <a:ext cx="141817" cy="110681"/>
            </p14:xfrm>
          </p:contentPart>
        </mc:Choice>
        <mc:Fallback xmlns="">
          <p:pic>
            <p:nvPicPr>
              <p:cNvPr id="142" name="墨迹 141"/>
            </p:nvPicPr>
            <p:blipFill>
              <a:blip r:embed="rId281"/>
            </p:blipFill>
            <p:spPr>
              <a:xfrm>
                <a:off x="3798005" y="197393"/>
                <a:ext cx="141817" cy="110681"/>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3910012" y="203032"/>
              <a:ext cx="142699" cy="16920"/>
            </p14:xfrm>
          </p:contentPart>
        </mc:Choice>
        <mc:Fallback xmlns="">
          <p:pic>
            <p:nvPicPr>
              <p:cNvPr id="143" name="墨迹 142"/>
            </p:nvPicPr>
            <p:blipFill>
              <a:blip r:embed="rId283"/>
            </p:blipFill>
            <p:spPr>
              <a:xfrm>
                <a:off x="3910012" y="203032"/>
                <a:ext cx="142699" cy="16920"/>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3990622" y="96581"/>
              <a:ext cx="16933" cy="261546"/>
            </p14:xfrm>
          </p:contentPart>
        </mc:Choice>
        <mc:Fallback xmlns="">
          <p:pic>
            <p:nvPicPr>
              <p:cNvPr id="144" name="墨迹 143"/>
            </p:nvPicPr>
            <p:blipFill>
              <a:blip r:embed="rId285"/>
            </p:blipFill>
            <p:spPr>
              <a:xfrm>
                <a:off x="3990622" y="96581"/>
                <a:ext cx="16933" cy="261546"/>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4238977" y="67677"/>
              <a:ext cx="122061" cy="56398"/>
            </p14:xfrm>
          </p:contentPart>
        </mc:Choice>
        <mc:Fallback xmlns="">
          <p:pic>
            <p:nvPicPr>
              <p:cNvPr id="145" name="墨迹 144"/>
            </p:nvPicPr>
            <p:blipFill>
              <a:blip r:embed="rId287"/>
            </p:blipFill>
            <p:spPr>
              <a:xfrm>
                <a:off x="4238977" y="67677"/>
                <a:ext cx="122061" cy="56398"/>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4238977" y="137822"/>
              <a:ext cx="28223" cy="175187"/>
            </p14:xfrm>
          </p:contentPart>
        </mc:Choice>
        <mc:Fallback xmlns="">
          <p:pic>
            <p:nvPicPr>
              <p:cNvPr id="146" name="墨迹 145"/>
            </p:nvPicPr>
            <p:blipFill>
              <a:blip r:embed="rId289"/>
            </p:blipFill>
            <p:spPr>
              <a:xfrm>
                <a:off x="4238977" y="137822"/>
                <a:ext cx="28223" cy="175187"/>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4250266" y="191753"/>
              <a:ext cx="155222" cy="152274"/>
            </p14:xfrm>
          </p:contentPart>
        </mc:Choice>
        <mc:Fallback xmlns="">
          <p:pic>
            <p:nvPicPr>
              <p:cNvPr id="147" name="墨迹 146"/>
            </p:nvPicPr>
            <p:blipFill>
              <a:blip r:embed="rId291"/>
            </p:blipFill>
            <p:spPr>
              <a:xfrm>
                <a:off x="4250266" y="191753"/>
                <a:ext cx="155222" cy="152274"/>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4442177" y="121079"/>
              <a:ext cx="206905" cy="206734"/>
            </p14:xfrm>
          </p:contentPart>
        </mc:Choice>
        <mc:Fallback xmlns="">
          <p:pic>
            <p:nvPicPr>
              <p:cNvPr id="148" name="墨迹 147"/>
            </p:nvPicPr>
            <p:blipFill>
              <a:blip r:embed="rId293"/>
            </p:blipFill>
            <p:spPr>
              <a:xfrm>
                <a:off x="4442177" y="121079"/>
                <a:ext cx="206905" cy="206734"/>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4631266" y="191753"/>
              <a:ext cx="111478" cy="298909"/>
            </p14:xfrm>
          </p:contentPart>
        </mc:Choice>
        <mc:Fallback xmlns="">
          <p:pic>
            <p:nvPicPr>
              <p:cNvPr id="149" name="墨迹 148"/>
            </p:nvPicPr>
            <p:blipFill>
              <a:blip r:embed="rId295"/>
            </p:blipFill>
            <p:spPr>
              <a:xfrm>
                <a:off x="4631266" y="191753"/>
                <a:ext cx="111478" cy="298909"/>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4888088" y="243921"/>
              <a:ext cx="217312" cy="21149"/>
            </p14:xfrm>
          </p:contentPart>
        </mc:Choice>
        <mc:Fallback xmlns="">
          <p:pic>
            <p:nvPicPr>
              <p:cNvPr id="150" name="墨迹 149"/>
            </p:nvPicPr>
            <p:blipFill>
              <a:blip r:embed="rId297"/>
            </p:blipFill>
            <p:spPr>
              <a:xfrm>
                <a:off x="4888088" y="243921"/>
                <a:ext cx="217312" cy="21149"/>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4967111" y="165669"/>
              <a:ext cx="28222" cy="246036"/>
            </p14:xfrm>
          </p:contentPart>
        </mc:Choice>
        <mc:Fallback xmlns="">
          <p:pic>
            <p:nvPicPr>
              <p:cNvPr id="151" name="墨迹 150"/>
            </p:nvPicPr>
            <p:blipFill>
              <a:blip r:embed="rId299"/>
            </p:blipFill>
            <p:spPr>
              <a:xfrm>
                <a:off x="4967111" y="165669"/>
                <a:ext cx="28222" cy="246036"/>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5097638" y="159853"/>
              <a:ext cx="247650" cy="163730"/>
            </p14:xfrm>
          </p:contentPart>
        </mc:Choice>
        <mc:Fallback xmlns="">
          <p:pic>
            <p:nvPicPr>
              <p:cNvPr id="152" name="墨迹 151"/>
            </p:nvPicPr>
            <p:blipFill>
              <a:blip r:embed="rId301"/>
            </p:blipFill>
            <p:spPr>
              <a:xfrm>
                <a:off x="5097638" y="159853"/>
                <a:ext cx="247650" cy="163730"/>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5334000" y="116320"/>
              <a:ext cx="50800" cy="205148"/>
            </p14:xfrm>
          </p:contentPart>
        </mc:Choice>
        <mc:Fallback xmlns="">
          <p:pic>
            <p:nvPicPr>
              <p:cNvPr id="153" name="墨迹 152"/>
            </p:nvPicPr>
            <p:blipFill>
              <a:blip r:embed="rId303"/>
            </p:blipFill>
            <p:spPr>
              <a:xfrm>
                <a:off x="5334000" y="116320"/>
                <a:ext cx="50800" cy="205148"/>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5367866" y="203032"/>
              <a:ext cx="90311" cy="22560"/>
            </p14:xfrm>
          </p:contentPart>
        </mc:Choice>
        <mc:Fallback xmlns="">
          <p:pic>
            <p:nvPicPr>
              <p:cNvPr id="154" name="墨迹 153"/>
            </p:nvPicPr>
            <p:blipFill>
              <a:blip r:embed="rId305"/>
            </p:blipFill>
            <p:spPr>
              <a:xfrm>
                <a:off x="5367866" y="203032"/>
                <a:ext cx="90311" cy="22560"/>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5458177" y="72612"/>
              <a:ext cx="11289" cy="415230"/>
            </p14:xfrm>
          </p:contentPart>
        </mc:Choice>
        <mc:Fallback xmlns="">
          <p:pic>
            <p:nvPicPr>
              <p:cNvPr id="155" name="墨迹 154"/>
            </p:nvPicPr>
            <p:blipFill>
              <a:blip r:embed="rId307"/>
            </p:blipFill>
            <p:spPr>
              <a:xfrm>
                <a:off x="5458177" y="72612"/>
                <a:ext cx="11289" cy="415230"/>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5508977" y="101516"/>
              <a:ext cx="132645" cy="28199"/>
            </p14:xfrm>
          </p:contentPart>
        </mc:Choice>
        <mc:Fallback xmlns="">
          <p:pic>
            <p:nvPicPr>
              <p:cNvPr id="156" name="墨迹 155"/>
            </p:nvPicPr>
            <p:blipFill>
              <a:blip r:embed="rId309"/>
            </p:blipFill>
            <p:spPr>
              <a:xfrm>
                <a:off x="5508977" y="101516"/>
                <a:ext cx="132645" cy="28199"/>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5590822" y="14099"/>
              <a:ext cx="14111" cy="166374"/>
            </p14:xfrm>
          </p:contentPart>
        </mc:Choice>
        <mc:Fallback xmlns="">
          <p:pic>
            <p:nvPicPr>
              <p:cNvPr id="157" name="墨迹 156"/>
            </p:nvPicPr>
            <p:blipFill>
              <a:blip r:embed="rId311"/>
            </p:blipFill>
            <p:spPr>
              <a:xfrm>
                <a:off x="5590822" y="14099"/>
                <a:ext cx="14111" cy="166374"/>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5721702" y="203032"/>
              <a:ext cx="154164" cy="36659"/>
            </p14:xfrm>
          </p:contentPart>
        </mc:Choice>
        <mc:Fallback xmlns="">
          <p:pic>
            <p:nvPicPr>
              <p:cNvPr id="158" name="墨迹 157"/>
            </p:nvPicPr>
            <p:blipFill>
              <a:blip r:embed="rId313"/>
            </p:blipFill>
            <p:spPr>
              <a:xfrm>
                <a:off x="5721702" y="203032"/>
                <a:ext cx="154164" cy="36659"/>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5711119" y="276350"/>
              <a:ext cx="144991" cy="14099"/>
            </p14:xfrm>
          </p:contentPart>
        </mc:Choice>
        <mc:Fallback xmlns="">
          <p:pic>
            <p:nvPicPr>
              <p:cNvPr id="159" name="墨迹 158"/>
            </p:nvPicPr>
            <p:blipFill>
              <a:blip r:embed="rId315"/>
            </p:blipFill>
            <p:spPr>
              <a:xfrm>
                <a:off x="5711119" y="276350"/>
                <a:ext cx="144991" cy="14099"/>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5983111" y="135355"/>
              <a:ext cx="135466" cy="257492"/>
            </p14:xfrm>
          </p:contentPart>
        </mc:Choice>
        <mc:Fallback xmlns="">
          <p:pic>
            <p:nvPicPr>
              <p:cNvPr id="160" name="墨迹 159"/>
            </p:nvPicPr>
            <p:blipFill>
              <a:blip r:embed="rId317"/>
            </p:blipFill>
            <p:spPr>
              <a:xfrm>
                <a:off x="5983111" y="135355"/>
                <a:ext cx="135466" cy="257492"/>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6141155" y="143814"/>
              <a:ext cx="222956" cy="169547"/>
            </p14:xfrm>
          </p:contentPart>
        </mc:Choice>
        <mc:Fallback xmlns="">
          <p:pic>
            <p:nvPicPr>
              <p:cNvPr id="161" name="墨迹 160"/>
            </p:nvPicPr>
            <p:blipFill>
              <a:blip r:embed="rId319"/>
            </p:blipFill>
            <p:spPr>
              <a:xfrm>
                <a:off x="6141155" y="143814"/>
                <a:ext cx="222956" cy="169547"/>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6262511" y="214312"/>
              <a:ext cx="87489" cy="369407"/>
            </p14:xfrm>
          </p:contentPart>
        </mc:Choice>
        <mc:Fallback xmlns="">
          <p:pic>
            <p:nvPicPr>
              <p:cNvPr id="162" name="墨迹 161"/>
            </p:nvPicPr>
            <p:blipFill>
              <a:blip r:embed="rId321"/>
            </p:blipFill>
            <p:spPr>
              <a:xfrm>
                <a:off x="6262511" y="214312"/>
                <a:ext cx="87489" cy="369407"/>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6344355" y="95876"/>
              <a:ext cx="84667" cy="144696"/>
            </p14:xfrm>
          </p:contentPart>
        </mc:Choice>
        <mc:Fallback xmlns="">
          <p:pic>
            <p:nvPicPr>
              <p:cNvPr id="163" name="墨迹 162"/>
            </p:nvPicPr>
            <p:blipFill>
              <a:blip r:embed="rId323"/>
            </p:blipFill>
            <p:spPr>
              <a:xfrm>
                <a:off x="6344355" y="95876"/>
                <a:ext cx="84667" cy="144696"/>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6423377" y="125485"/>
              <a:ext cx="95956" cy="26789"/>
            </p14:xfrm>
          </p:contentPart>
        </mc:Choice>
        <mc:Fallback xmlns="">
          <p:pic>
            <p:nvPicPr>
              <p:cNvPr id="164" name="墨迹 163"/>
            </p:nvPicPr>
            <p:blipFill>
              <a:blip r:embed="rId325"/>
            </p:blipFill>
            <p:spPr>
              <a:xfrm>
                <a:off x="6423377" y="125485"/>
                <a:ext cx="95956" cy="26789"/>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6541911" y="231231"/>
              <a:ext cx="158044" cy="11280"/>
            </p14:xfrm>
          </p:contentPart>
        </mc:Choice>
        <mc:Fallback xmlns="">
          <p:pic>
            <p:nvPicPr>
              <p:cNvPr id="165" name="墨迹 164"/>
            </p:nvPicPr>
            <p:blipFill>
              <a:blip r:embed="rId327"/>
            </p:blipFill>
            <p:spPr>
              <a:xfrm>
                <a:off x="6541911" y="231231"/>
                <a:ext cx="158044" cy="11280"/>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6612466" y="171132"/>
              <a:ext cx="25400" cy="184175"/>
            </p14:xfrm>
          </p:contentPart>
        </mc:Choice>
        <mc:Fallback xmlns="">
          <p:pic>
            <p:nvPicPr>
              <p:cNvPr id="166" name="墨迹 165"/>
            </p:nvPicPr>
            <p:blipFill>
              <a:blip r:embed="rId329"/>
            </p:blipFill>
            <p:spPr>
              <a:xfrm>
                <a:off x="6612466" y="171132"/>
                <a:ext cx="25400" cy="184175"/>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6736644" y="174833"/>
              <a:ext cx="177800" cy="139057"/>
            </p14:xfrm>
          </p:contentPart>
        </mc:Choice>
        <mc:Fallback xmlns="">
          <p:pic>
            <p:nvPicPr>
              <p:cNvPr id="167" name="墨迹 166"/>
            </p:nvPicPr>
            <p:blipFill>
              <a:blip r:embed="rId331"/>
            </p:blipFill>
            <p:spPr>
              <a:xfrm>
                <a:off x="6736644" y="174833"/>
                <a:ext cx="177800" cy="139057"/>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6976533" y="74727"/>
              <a:ext cx="112889" cy="80367"/>
            </p14:xfrm>
          </p:contentPart>
        </mc:Choice>
        <mc:Fallback xmlns="">
          <p:pic>
            <p:nvPicPr>
              <p:cNvPr id="168" name="墨迹 167"/>
            </p:nvPicPr>
            <p:blipFill>
              <a:blip r:embed="rId333"/>
            </p:blipFill>
            <p:spPr>
              <a:xfrm>
                <a:off x="6976533" y="74727"/>
                <a:ext cx="112889" cy="80367"/>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6939844" y="157914"/>
              <a:ext cx="42333" cy="248151"/>
            </p14:xfrm>
          </p:contentPart>
        </mc:Choice>
        <mc:Fallback xmlns="">
          <p:pic>
            <p:nvPicPr>
              <p:cNvPr id="169" name="墨迹 168"/>
            </p:nvPicPr>
            <p:blipFill>
              <a:blip r:embed="rId335"/>
            </p:blipFill>
            <p:spPr>
              <a:xfrm>
                <a:off x="6939844" y="157914"/>
                <a:ext cx="42333" cy="248151"/>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6953955" y="188228"/>
              <a:ext cx="194734" cy="159324"/>
            </p14:xfrm>
          </p:contentPart>
        </mc:Choice>
        <mc:Fallback xmlns="">
          <p:pic>
            <p:nvPicPr>
              <p:cNvPr id="170" name="墨迹 169"/>
            </p:nvPicPr>
            <p:blipFill>
              <a:blip r:embed="rId337"/>
            </p:blipFill>
            <p:spPr>
              <a:xfrm>
                <a:off x="6953955" y="188228"/>
                <a:ext cx="194734" cy="159324"/>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7215540" y="60275"/>
              <a:ext cx="85549" cy="130068"/>
            </p14:xfrm>
          </p:contentPart>
        </mc:Choice>
        <mc:Fallback xmlns="">
          <p:pic>
            <p:nvPicPr>
              <p:cNvPr id="171" name="墨迹 170"/>
            </p:nvPicPr>
            <p:blipFill>
              <a:blip r:embed="rId339"/>
            </p:blipFill>
            <p:spPr>
              <a:xfrm>
                <a:off x="7215540" y="60275"/>
                <a:ext cx="85549" cy="130068"/>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7309555" y="95876"/>
              <a:ext cx="124178" cy="33839"/>
            </p14:xfrm>
          </p:contentPart>
        </mc:Choice>
        <mc:Fallback xmlns="">
          <p:pic>
            <p:nvPicPr>
              <p:cNvPr id="172" name="墨迹 171"/>
            </p:nvPicPr>
            <p:blipFill>
              <a:blip r:embed="rId341"/>
            </p:blipFill>
            <p:spPr>
              <a:xfrm>
                <a:off x="7309555" y="95876"/>
                <a:ext cx="124178" cy="33839"/>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7357533" y="21149"/>
              <a:ext cx="25400" cy="187523"/>
            </p14:xfrm>
          </p:contentPart>
        </mc:Choice>
        <mc:Fallback xmlns="">
          <p:pic>
            <p:nvPicPr>
              <p:cNvPr id="173" name="墨迹 172"/>
            </p:nvPicPr>
            <p:blipFill>
              <a:blip r:embed="rId343"/>
            </p:blipFill>
            <p:spPr>
              <a:xfrm>
                <a:off x="7357533" y="21149"/>
                <a:ext cx="25400" cy="187523"/>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7403923" y="191753"/>
              <a:ext cx="179388" cy="16919"/>
            </p14:xfrm>
          </p:contentPart>
        </mc:Choice>
        <mc:Fallback xmlns="">
          <p:pic>
            <p:nvPicPr>
              <p:cNvPr id="174" name="墨迹 173"/>
            </p:nvPicPr>
            <p:blipFill>
              <a:blip r:embed="rId345"/>
            </p:blipFill>
            <p:spPr>
              <a:xfrm>
                <a:off x="7403923" y="191753"/>
                <a:ext cx="179388" cy="16919"/>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7484533" y="137646"/>
              <a:ext cx="28222" cy="228941"/>
            </p14:xfrm>
          </p:contentPart>
        </mc:Choice>
        <mc:Fallback xmlns="">
          <p:pic>
            <p:nvPicPr>
              <p:cNvPr id="175" name="墨迹 174"/>
            </p:nvPicPr>
            <p:blipFill>
              <a:blip r:embed="rId347"/>
            </p:blipFill>
            <p:spPr>
              <a:xfrm>
                <a:off x="7484533" y="137646"/>
                <a:ext cx="28222" cy="228941"/>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7645400" y="109271"/>
              <a:ext cx="46566" cy="167079"/>
            </p14:xfrm>
          </p:contentPart>
        </mc:Choice>
        <mc:Fallback xmlns="">
          <p:pic>
            <p:nvPicPr>
              <p:cNvPr id="176" name="墨迹 175"/>
            </p:nvPicPr>
            <p:blipFill>
              <a:blip r:embed="rId349"/>
            </p:blipFill>
            <p:spPr>
              <a:xfrm>
                <a:off x="7645400" y="109271"/>
                <a:ext cx="46566" cy="167079"/>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7676444" y="169194"/>
              <a:ext cx="81844" cy="22559"/>
            </p14:xfrm>
          </p:contentPart>
        </mc:Choice>
        <mc:Fallback xmlns="">
          <p:pic>
            <p:nvPicPr>
              <p:cNvPr id="177" name="墨迹 176"/>
            </p:nvPicPr>
            <p:blipFill>
              <a:blip r:embed="rId351"/>
            </p:blipFill>
            <p:spPr>
              <a:xfrm>
                <a:off x="7676444" y="169194"/>
                <a:ext cx="81844" cy="22559"/>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7730066" y="26436"/>
              <a:ext cx="59266" cy="292212"/>
            </p14:xfrm>
          </p:contentPart>
        </mc:Choice>
        <mc:Fallback xmlns="">
          <p:pic>
            <p:nvPicPr>
              <p:cNvPr id="178" name="墨迹 177"/>
            </p:nvPicPr>
            <p:blipFill>
              <a:blip r:embed="rId353"/>
            </p:blipFill>
            <p:spPr>
              <a:xfrm>
                <a:off x="7730066" y="26436"/>
                <a:ext cx="59266" cy="292212"/>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7811911" y="180473"/>
              <a:ext cx="310444" cy="133946"/>
            </p14:xfrm>
          </p:contentPart>
        </mc:Choice>
        <mc:Fallback xmlns="">
          <p:pic>
            <p:nvPicPr>
              <p:cNvPr id="179" name="墨迹 178"/>
            </p:nvPicPr>
            <p:blipFill>
              <a:blip r:embed="rId355"/>
            </p:blipFill>
            <p:spPr>
              <a:xfrm>
                <a:off x="7811911" y="180473"/>
                <a:ext cx="310444" cy="133946"/>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2195688" y="418755"/>
              <a:ext cx="1600200" cy="1350028"/>
            </p14:xfrm>
          </p:contentPart>
        </mc:Choice>
        <mc:Fallback xmlns="">
          <p:pic>
            <p:nvPicPr>
              <p:cNvPr id="180" name="墨迹 179"/>
            </p:nvPicPr>
            <p:blipFill>
              <a:blip r:embed="rId357"/>
            </p:blipFill>
            <p:spPr>
              <a:xfrm>
                <a:off x="2195688" y="418755"/>
                <a:ext cx="1600200" cy="1350028"/>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3645252" y="372226"/>
              <a:ext cx="224544" cy="279171"/>
            </p14:xfrm>
          </p:contentPart>
        </mc:Choice>
        <mc:Fallback xmlns="">
          <p:pic>
            <p:nvPicPr>
              <p:cNvPr id="181" name="墨迹 180"/>
            </p:nvPicPr>
            <p:blipFill>
              <a:blip r:embed="rId359"/>
            </p:blipFill>
            <p:spPr>
              <a:xfrm>
                <a:off x="3645252" y="372226"/>
                <a:ext cx="224544" cy="279171"/>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3189111" y="2620745"/>
              <a:ext cx="118533" cy="268949"/>
            </p14:xfrm>
          </p:contentPart>
        </mc:Choice>
        <mc:Fallback xmlns="">
          <p:pic>
            <p:nvPicPr>
              <p:cNvPr id="182" name="墨迹 181"/>
            </p:nvPicPr>
            <p:blipFill>
              <a:blip r:embed="rId361"/>
            </p:blipFill>
            <p:spPr>
              <a:xfrm>
                <a:off x="3189111" y="2620745"/>
                <a:ext cx="118533" cy="268949"/>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3231268" y="2636079"/>
              <a:ext cx="104598" cy="269124"/>
            </p14:xfrm>
          </p:contentPart>
        </mc:Choice>
        <mc:Fallback xmlns="">
          <p:pic>
            <p:nvPicPr>
              <p:cNvPr id="183" name="墨迹 182"/>
            </p:nvPicPr>
            <p:blipFill>
              <a:blip r:embed="rId363"/>
            </p:blipFill>
            <p:spPr>
              <a:xfrm>
                <a:off x="3231268" y="2636079"/>
                <a:ext cx="104598" cy="269124"/>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3352800" y="2609113"/>
              <a:ext cx="110066" cy="272826"/>
            </p14:xfrm>
          </p:contentPart>
        </mc:Choice>
        <mc:Fallback xmlns="">
          <p:pic>
            <p:nvPicPr>
              <p:cNvPr id="184" name="墨迹 183"/>
            </p:nvPicPr>
            <p:blipFill>
              <a:blip r:embed="rId365"/>
            </p:blipFill>
            <p:spPr>
              <a:xfrm>
                <a:off x="3352800" y="2609113"/>
                <a:ext cx="110066" cy="272826"/>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3465688" y="2684545"/>
              <a:ext cx="73378" cy="121785"/>
            </p14:xfrm>
          </p:contentPart>
        </mc:Choice>
        <mc:Fallback xmlns="">
          <p:pic>
            <p:nvPicPr>
              <p:cNvPr id="185" name="墨迹 184"/>
            </p:nvPicPr>
            <p:blipFill>
              <a:blip r:embed="rId367"/>
            </p:blipFill>
            <p:spPr>
              <a:xfrm>
                <a:off x="3465688" y="2684545"/>
                <a:ext cx="73378" cy="121785"/>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3550355" y="2695825"/>
              <a:ext cx="146756" cy="163554"/>
            </p14:xfrm>
          </p:contentPart>
        </mc:Choice>
        <mc:Fallback xmlns="">
          <p:pic>
            <p:nvPicPr>
              <p:cNvPr id="186" name="墨迹 185"/>
            </p:nvPicPr>
            <p:blipFill>
              <a:blip r:embed="rId369"/>
            </p:blipFill>
            <p:spPr>
              <a:xfrm>
                <a:off x="3550355" y="2695825"/>
                <a:ext cx="146756" cy="163554"/>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3697111" y="2643305"/>
              <a:ext cx="50800" cy="184350"/>
            </p14:xfrm>
          </p:contentPart>
        </mc:Choice>
        <mc:Fallback xmlns="">
          <p:pic>
            <p:nvPicPr>
              <p:cNvPr id="187" name="墨迹 186"/>
            </p:nvPicPr>
            <p:blipFill>
              <a:blip r:embed="rId371"/>
            </p:blipFill>
            <p:spPr>
              <a:xfrm>
                <a:off x="3697111" y="2643305"/>
                <a:ext cx="50800" cy="184350"/>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3736622" y="2769143"/>
              <a:ext cx="67733" cy="225592"/>
            </p14:xfrm>
          </p:contentPart>
        </mc:Choice>
        <mc:Fallback xmlns="">
          <p:pic>
            <p:nvPicPr>
              <p:cNvPr id="188" name="墨迹 187"/>
            </p:nvPicPr>
            <p:blipFill>
              <a:blip r:embed="rId373"/>
            </p:blipFill>
            <p:spPr>
              <a:xfrm>
                <a:off x="3736622" y="2769143"/>
                <a:ext cx="67733" cy="225592"/>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3939822" y="2808621"/>
              <a:ext cx="360" cy="28199"/>
            </p14:xfrm>
          </p:contentPart>
        </mc:Choice>
        <mc:Fallback xmlns="">
          <p:pic>
            <p:nvPicPr>
              <p:cNvPr id="189" name="墨迹 188"/>
            </p:nvPicPr>
            <p:blipFill>
              <a:blip r:embed="rId375"/>
            </p:blipFill>
            <p:spPr>
              <a:xfrm>
                <a:off x="3939822" y="2808621"/>
                <a:ext cx="360" cy="28199"/>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4109155" y="2633787"/>
              <a:ext cx="53622" cy="5640"/>
            </p14:xfrm>
          </p:contentPart>
        </mc:Choice>
        <mc:Fallback xmlns="">
          <p:pic>
            <p:nvPicPr>
              <p:cNvPr id="190" name="墨迹 189"/>
            </p:nvPicPr>
            <p:blipFill>
              <a:blip r:embed="rId377"/>
            </p:blipFill>
            <p:spPr>
              <a:xfrm>
                <a:off x="4109155" y="2633787"/>
                <a:ext cx="53622" cy="5640"/>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4418012" y="2323598"/>
              <a:ext cx="101071" cy="36659"/>
            </p14:xfrm>
          </p:contentPart>
        </mc:Choice>
        <mc:Fallback xmlns="">
          <p:pic>
            <p:nvPicPr>
              <p:cNvPr id="191" name="墨迹 190"/>
            </p:nvPicPr>
            <p:blipFill>
              <a:blip r:embed="rId379"/>
            </p:blipFill>
            <p:spPr>
              <a:xfrm>
                <a:off x="4418012" y="2323598"/>
                <a:ext cx="101071" cy="36659"/>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4391377" y="2363077"/>
              <a:ext cx="174978" cy="214312"/>
            </p14:xfrm>
          </p:contentPart>
        </mc:Choice>
        <mc:Fallback xmlns="">
          <p:pic>
            <p:nvPicPr>
              <p:cNvPr id="192" name="墨迹 191"/>
            </p:nvPicPr>
            <p:blipFill>
              <a:blip r:embed="rId381"/>
            </p:blipFill>
            <p:spPr>
              <a:xfrm>
                <a:off x="4391377" y="2363077"/>
                <a:ext cx="174978" cy="214312"/>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4624211" y="2385636"/>
              <a:ext cx="88900" cy="152275"/>
            </p14:xfrm>
          </p:contentPart>
        </mc:Choice>
        <mc:Fallback xmlns="">
          <p:pic>
            <p:nvPicPr>
              <p:cNvPr id="193" name="墨迹 192"/>
            </p:nvPicPr>
            <p:blipFill>
              <a:blip r:embed="rId383"/>
            </p:blipFill>
            <p:spPr>
              <a:xfrm>
                <a:off x="4624211" y="2385636"/>
                <a:ext cx="88900" cy="152275"/>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4775200" y="2370127"/>
              <a:ext cx="191911" cy="162144"/>
            </p14:xfrm>
          </p:contentPart>
        </mc:Choice>
        <mc:Fallback xmlns="">
          <p:pic>
            <p:nvPicPr>
              <p:cNvPr id="194" name="墨迹 193"/>
            </p:nvPicPr>
            <p:blipFill>
              <a:blip r:embed="rId385"/>
            </p:blipFill>
            <p:spPr>
              <a:xfrm>
                <a:off x="4775200" y="2370127"/>
                <a:ext cx="191911" cy="162144"/>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4992511" y="2320778"/>
              <a:ext cx="19755" cy="307370"/>
            </p14:xfrm>
          </p:contentPart>
        </mc:Choice>
        <mc:Fallback xmlns="">
          <p:pic>
            <p:nvPicPr>
              <p:cNvPr id="195" name="墨迹 194"/>
            </p:nvPicPr>
            <p:blipFill>
              <a:blip r:embed="rId387"/>
            </p:blipFill>
            <p:spPr>
              <a:xfrm>
                <a:off x="4992511" y="2320778"/>
                <a:ext cx="19755" cy="307370"/>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7464777" y="1260495"/>
              <a:ext cx="105018" cy="59958"/>
            </p14:xfrm>
          </p:contentPart>
        </mc:Choice>
        <mc:Fallback xmlns="">
          <p:pic>
            <p:nvPicPr>
              <p:cNvPr id="196" name="墨迹 195"/>
            </p:nvPicPr>
            <p:blipFill>
              <a:blip r:embed="rId53"/>
            </p:blipFill>
            <p:spPr>
              <a:xfrm>
                <a:off x="7464777" y="1260495"/>
                <a:ext cx="105018" cy="59958"/>
              </a:xfrm>
              <a:prstGeom prst="rect"/>
            </p:spPr>
          </p:pic>
        </mc:Fallback>
      </mc:AlternateContent>
      <mc:AlternateContent xmlns:mc="http://schemas.openxmlformats.org/markup-compatibility/2006" xmlns:p14="http://schemas.microsoft.com/office/powerpoint/2010/main">
        <mc:Choice Requires="p14">
          <p:contentPart r:id="rId389" p14:bwMode="auto">
            <p14:nvContentPartPr>
              <p14:cNvPr id="197" name="墨迹 196"/>
              <p14:cNvContentPartPr/>
              <p14:nvPr/>
            </p14:nvContentPartPr>
            <p14:xfrm>
              <a:off x="3988858" y="1534026"/>
              <a:ext cx="577497" cy="236872"/>
            </p14:xfrm>
          </p:contentPart>
        </mc:Choice>
        <mc:Fallback xmlns="">
          <p:pic>
            <p:nvPicPr>
              <p:cNvPr id="197" name="墨迹 196"/>
            </p:nvPicPr>
            <p:blipFill>
              <a:blip r:embed="rId390"/>
            </p:blipFill>
            <p:spPr>
              <a:xfrm>
                <a:off x="3988858" y="1534026"/>
                <a:ext cx="577497" cy="236872"/>
              </a:xfrm>
              <a:prstGeom prst="rect"/>
            </p:spPr>
          </p:pic>
        </mc:Fallback>
      </mc:AlternateContent>
      <mc:AlternateContent xmlns:mc="http://schemas.openxmlformats.org/markup-compatibility/2006" xmlns:p14="http://schemas.microsoft.com/office/powerpoint/2010/main">
        <mc:Choice Requires="p14">
          <p:contentPart r:id="rId391" p14:bwMode="auto">
            <p14:nvContentPartPr>
              <p14:cNvPr id="198" name="墨迹 197"/>
              <p14:cNvContentPartPr/>
              <p14:nvPr/>
            </p14:nvContentPartPr>
            <p14:xfrm>
              <a:off x="4489273" y="1449429"/>
              <a:ext cx="171097" cy="296089"/>
            </p14:xfrm>
          </p:contentPart>
        </mc:Choice>
        <mc:Fallback xmlns="">
          <p:pic>
            <p:nvPicPr>
              <p:cNvPr id="198" name="墨迹 197"/>
            </p:nvPicPr>
            <p:blipFill>
              <a:blip r:embed="rId392"/>
            </p:blipFill>
            <p:spPr>
              <a:xfrm>
                <a:off x="4489273" y="1449429"/>
                <a:ext cx="171097" cy="296089"/>
              </a:xfrm>
              <a:prstGeom prst="rect"/>
            </p:spPr>
          </p:pic>
        </mc:Fallback>
      </mc:AlternateContent>
      <mc:AlternateContent xmlns:mc="http://schemas.openxmlformats.org/markup-compatibility/2006" xmlns:p14="http://schemas.microsoft.com/office/powerpoint/2010/main">
        <mc:Choice Requires="p14">
          <p:contentPart r:id="rId393" p14:bwMode="auto">
            <p14:nvContentPartPr>
              <p14:cNvPr id="199" name="墨迹 198"/>
              <p14:cNvContentPartPr/>
              <p14:nvPr/>
            </p14:nvContentPartPr>
            <p14:xfrm>
              <a:off x="3437466" y="1161799"/>
              <a:ext cx="745067" cy="992605"/>
            </p14:xfrm>
          </p:contentPart>
        </mc:Choice>
        <mc:Fallback xmlns="">
          <p:pic>
            <p:nvPicPr>
              <p:cNvPr id="199" name="墨迹 198"/>
            </p:nvPicPr>
            <p:blipFill>
              <a:blip r:embed="rId394"/>
            </p:blipFill>
            <p:spPr>
              <a:xfrm>
                <a:off x="3437466" y="1161799"/>
                <a:ext cx="745067" cy="992605"/>
              </a:xfrm>
              <a:prstGeom prst="rect"/>
            </p:spPr>
          </p:pic>
        </mc:Fallback>
      </mc:AlternateContent>
      <mc:AlternateContent xmlns:mc="http://schemas.openxmlformats.org/markup-compatibility/2006" xmlns:p14="http://schemas.microsoft.com/office/powerpoint/2010/main">
        <mc:Choice Requires="p14">
          <p:contentPart r:id="rId395" p14:bwMode="auto">
            <p14:nvContentPartPr>
              <p14:cNvPr id="200" name="墨迹 199"/>
              <p14:cNvContentPartPr/>
              <p14:nvPr/>
            </p14:nvContentPartPr>
            <p14:xfrm>
              <a:off x="5209822" y="2188243"/>
              <a:ext cx="128411" cy="214312"/>
            </p14:xfrm>
          </p:contentPart>
        </mc:Choice>
        <mc:Fallback xmlns="">
          <p:pic>
            <p:nvPicPr>
              <p:cNvPr id="200" name="墨迹 199"/>
            </p:nvPicPr>
            <p:blipFill>
              <a:blip r:embed="rId396"/>
            </p:blipFill>
            <p:spPr>
              <a:xfrm>
                <a:off x="5209822" y="2188243"/>
                <a:ext cx="128411" cy="214312"/>
              </a:xfrm>
              <a:prstGeom prst="rect"/>
            </p:spPr>
          </p:pic>
        </mc:Fallback>
      </mc:AlternateContent>
      <mc:AlternateContent xmlns:mc="http://schemas.openxmlformats.org/markup-compatibility/2006" xmlns:p14="http://schemas.microsoft.com/office/powerpoint/2010/main">
        <mc:Choice Requires="p14">
          <p:contentPart r:id="rId397" p14:bwMode="auto">
            <p14:nvContentPartPr>
              <p14:cNvPr id="201" name="墨迹 200"/>
              <p14:cNvContentPartPr/>
              <p14:nvPr/>
            </p14:nvContentPartPr>
            <p14:xfrm>
              <a:off x="5332412" y="2368717"/>
              <a:ext cx="100365" cy="128305"/>
            </p14:xfrm>
          </p:contentPart>
        </mc:Choice>
        <mc:Fallback xmlns="">
          <p:pic>
            <p:nvPicPr>
              <p:cNvPr id="201" name="墨迹 200"/>
            </p:nvPicPr>
            <p:blipFill>
              <a:blip r:embed="rId398"/>
            </p:blipFill>
            <p:spPr>
              <a:xfrm>
                <a:off x="5332412" y="2368717"/>
                <a:ext cx="100365" cy="128305"/>
              </a:xfrm>
              <a:prstGeom prst="rect"/>
            </p:spPr>
          </p:pic>
        </mc:Fallback>
      </mc:AlternateContent>
      <mc:AlternateContent xmlns:mc="http://schemas.openxmlformats.org/markup-compatibility/2006" xmlns:p14="http://schemas.microsoft.com/office/powerpoint/2010/main">
        <mc:Choice Requires="p14">
          <p:contentPart r:id="rId399" p14:bwMode="auto">
            <p14:nvContentPartPr>
              <p14:cNvPr id="202" name="墨迹 201"/>
              <p14:cNvContentPartPr/>
              <p14:nvPr/>
            </p14:nvContentPartPr>
            <p14:xfrm>
              <a:off x="5465938" y="2357437"/>
              <a:ext cx="153106" cy="5640"/>
            </p14:xfrm>
          </p:contentPart>
        </mc:Choice>
        <mc:Fallback xmlns="">
          <p:pic>
            <p:nvPicPr>
              <p:cNvPr id="202" name="墨迹 201"/>
            </p:nvPicPr>
            <p:blipFill>
              <a:blip r:embed="rId400"/>
            </p:blipFill>
            <p:spPr>
              <a:xfrm>
                <a:off x="5465938" y="2357437"/>
                <a:ext cx="153106" cy="5640"/>
              </a:xfrm>
              <a:prstGeom prst="rect"/>
            </p:spPr>
          </p:pic>
        </mc:Fallback>
      </mc:AlternateContent>
      <mc:AlternateContent xmlns:mc="http://schemas.openxmlformats.org/markup-compatibility/2006" xmlns:p14="http://schemas.microsoft.com/office/powerpoint/2010/main">
        <mc:Choice Requires="p14">
          <p:contentPart r:id="rId401" p14:bwMode="auto">
            <p14:nvContentPartPr>
              <p14:cNvPr id="203" name="墨迹 202"/>
              <p14:cNvContentPartPr/>
              <p14:nvPr/>
            </p14:nvContentPartPr>
            <p14:xfrm>
              <a:off x="5559777" y="2225959"/>
              <a:ext cx="14112" cy="314772"/>
            </p14:xfrm>
          </p:contentPart>
        </mc:Choice>
        <mc:Fallback xmlns="">
          <p:pic>
            <p:nvPicPr>
              <p:cNvPr id="203" name="墨迹 202"/>
            </p:nvPicPr>
            <p:blipFill>
              <a:blip r:embed="rId402"/>
            </p:blipFill>
            <p:spPr>
              <a:xfrm>
                <a:off x="5559777" y="2225959"/>
                <a:ext cx="14112" cy="314772"/>
              </a:xfrm>
              <a:prstGeom prst="rect"/>
            </p:spPr>
          </p:pic>
        </mc:Fallback>
      </mc:AlternateContent>
      <mc:AlternateContent xmlns:mc="http://schemas.openxmlformats.org/markup-compatibility/2006" xmlns:p14="http://schemas.microsoft.com/office/powerpoint/2010/main">
        <mc:Choice Requires="p14">
          <p:contentPart r:id="rId403" p14:bwMode="auto">
            <p14:nvContentPartPr>
              <p14:cNvPr id="204" name="墨迹 203"/>
              <p14:cNvContentPartPr/>
              <p14:nvPr/>
            </p14:nvContentPartPr>
            <p14:xfrm>
              <a:off x="5744809" y="2210802"/>
              <a:ext cx="127529" cy="31019"/>
            </p14:xfrm>
          </p:contentPart>
        </mc:Choice>
        <mc:Fallback xmlns="">
          <p:pic>
            <p:nvPicPr>
              <p:cNvPr id="204" name="墨迹 203"/>
            </p:nvPicPr>
            <p:blipFill>
              <a:blip r:embed="rId404"/>
            </p:blipFill>
            <p:spPr>
              <a:xfrm>
                <a:off x="5744809" y="2210802"/>
                <a:ext cx="127529" cy="31019"/>
              </a:xfrm>
              <a:prstGeom prst="rect"/>
            </p:spPr>
          </p:pic>
        </mc:Fallback>
      </mc:AlternateContent>
      <mc:AlternateContent xmlns:mc="http://schemas.openxmlformats.org/markup-compatibility/2006" xmlns:p14="http://schemas.microsoft.com/office/powerpoint/2010/main">
        <mc:Choice Requires="p14">
          <p:contentPart r:id="rId405" p14:bwMode="auto">
            <p14:nvContentPartPr>
              <p14:cNvPr id="205" name="墨迹 204"/>
              <p14:cNvContentPartPr/>
              <p14:nvPr/>
            </p14:nvContentPartPr>
            <p14:xfrm>
              <a:off x="5762977" y="2244641"/>
              <a:ext cx="22578" cy="222772"/>
            </p14:xfrm>
          </p:contentPart>
        </mc:Choice>
        <mc:Fallback xmlns="">
          <p:pic>
            <p:nvPicPr>
              <p:cNvPr id="205" name="墨迹 204"/>
            </p:nvPicPr>
            <p:blipFill>
              <a:blip r:embed="rId406"/>
            </p:blipFill>
            <p:spPr>
              <a:xfrm>
                <a:off x="5762977" y="2244641"/>
                <a:ext cx="22578" cy="222772"/>
              </a:xfrm>
              <a:prstGeom prst="rect"/>
            </p:spPr>
          </p:pic>
        </mc:Fallback>
      </mc:AlternateContent>
      <mc:AlternateContent xmlns:mc="http://schemas.openxmlformats.org/markup-compatibility/2006" xmlns:p14="http://schemas.microsoft.com/office/powerpoint/2010/main">
        <mc:Choice Requires="p14">
          <p:contentPart r:id="rId407" p14:bwMode="auto">
            <p14:nvContentPartPr>
              <p14:cNvPr id="206" name="墨迹 205"/>
              <p14:cNvContentPartPr/>
              <p14:nvPr/>
            </p14:nvContentPartPr>
            <p14:xfrm>
              <a:off x="5779911" y="2291169"/>
              <a:ext cx="186266" cy="145225"/>
            </p14:xfrm>
          </p:contentPart>
        </mc:Choice>
        <mc:Fallback xmlns="">
          <p:pic>
            <p:nvPicPr>
              <p:cNvPr id="206" name="墨迹 205"/>
            </p:nvPicPr>
            <p:blipFill>
              <a:blip r:embed="rId408"/>
            </p:blipFill>
            <p:spPr>
              <a:xfrm>
                <a:off x="5779911" y="2291169"/>
                <a:ext cx="186266" cy="145225"/>
              </a:xfrm>
              <a:prstGeom prst="rect"/>
            </p:spPr>
          </p:pic>
        </mc:Fallback>
      </mc:AlternateContent>
      <mc:AlternateContent xmlns:mc="http://schemas.openxmlformats.org/markup-compatibility/2006" xmlns:p14="http://schemas.microsoft.com/office/powerpoint/2010/main">
        <mc:Choice Requires="p14">
          <p:contentPart r:id="rId409" p14:bwMode="auto">
            <p14:nvContentPartPr>
              <p14:cNvPr id="207" name="墨迹 206"/>
              <p14:cNvContentPartPr/>
              <p14:nvPr/>
            </p14:nvContentPartPr>
            <p14:xfrm>
              <a:off x="5971822" y="2133784"/>
              <a:ext cx="79022" cy="125485"/>
            </p14:xfrm>
          </p:contentPart>
        </mc:Choice>
        <mc:Fallback xmlns="">
          <p:pic>
            <p:nvPicPr>
              <p:cNvPr id="207" name="墨迹 206"/>
            </p:nvPicPr>
            <p:blipFill>
              <a:blip r:embed="rId410"/>
            </p:blipFill>
            <p:spPr>
              <a:xfrm>
                <a:off x="5971822" y="2133784"/>
                <a:ext cx="79022" cy="125485"/>
              </a:xfrm>
              <a:prstGeom prst="rect"/>
            </p:spPr>
          </p:pic>
        </mc:Fallback>
      </mc:AlternateContent>
      <mc:AlternateContent xmlns:mc="http://schemas.openxmlformats.org/markup-compatibility/2006" xmlns:p14="http://schemas.microsoft.com/office/powerpoint/2010/main">
        <mc:Choice Requires="p14">
          <p:contentPart r:id="rId411" p14:bwMode="auto">
            <p14:nvContentPartPr>
              <p14:cNvPr id="208" name="墨迹 207"/>
              <p14:cNvContentPartPr/>
              <p14:nvPr/>
            </p14:nvContentPartPr>
            <p14:xfrm>
              <a:off x="6056488" y="2160044"/>
              <a:ext cx="112889" cy="16919"/>
            </p14:xfrm>
          </p:contentPart>
        </mc:Choice>
        <mc:Fallback xmlns="">
          <p:pic>
            <p:nvPicPr>
              <p:cNvPr id="208" name="墨迹 207"/>
            </p:nvPicPr>
            <p:blipFill>
              <a:blip r:embed="rId412"/>
            </p:blipFill>
            <p:spPr>
              <a:xfrm>
                <a:off x="6056488" y="2160044"/>
                <a:ext cx="112889" cy="16919"/>
              </a:xfrm>
              <a:prstGeom prst="rect"/>
            </p:spPr>
          </p:pic>
        </mc:Fallback>
      </mc:AlternateContent>
      <mc:AlternateContent xmlns:mc="http://schemas.openxmlformats.org/markup-compatibility/2006" xmlns:p14="http://schemas.microsoft.com/office/powerpoint/2010/main">
        <mc:Choice Requires="p14">
          <p:contentPart r:id="rId413" p14:bwMode="auto">
            <p14:nvContentPartPr>
              <p14:cNvPr id="209" name="墨迹 208"/>
              <p14:cNvContentPartPr/>
              <p14:nvPr/>
            </p14:nvContentPartPr>
            <p14:xfrm>
              <a:off x="6124222" y="2078267"/>
              <a:ext cx="16933" cy="149455"/>
            </p14:xfrm>
          </p:contentPart>
        </mc:Choice>
        <mc:Fallback xmlns="">
          <p:pic>
            <p:nvPicPr>
              <p:cNvPr id="209" name="墨迹 208"/>
            </p:nvPicPr>
            <p:blipFill>
              <a:blip r:embed="rId414"/>
            </p:blipFill>
            <p:spPr>
              <a:xfrm>
                <a:off x="6124222" y="2078267"/>
                <a:ext cx="16933" cy="149455"/>
              </a:xfrm>
              <a:prstGeom prst="rect"/>
            </p:spPr>
          </p:pic>
        </mc:Fallback>
      </mc:AlternateContent>
      <mc:AlternateContent xmlns:mc="http://schemas.openxmlformats.org/markup-compatibility/2006" xmlns:p14="http://schemas.microsoft.com/office/powerpoint/2010/main">
        <mc:Choice Requires="p14">
          <p:contentPart r:id="rId415" p14:bwMode="auto">
            <p14:nvContentPartPr>
              <p14:cNvPr id="210" name="墨迹 209"/>
              <p14:cNvContentPartPr/>
              <p14:nvPr/>
            </p14:nvContentPartPr>
            <p14:xfrm>
              <a:off x="5599288" y="2131845"/>
              <a:ext cx="135467" cy="219952"/>
            </p14:xfrm>
          </p:contentPart>
        </mc:Choice>
        <mc:Fallback xmlns="">
          <p:pic>
            <p:nvPicPr>
              <p:cNvPr id="210" name="墨迹 209"/>
            </p:nvPicPr>
            <p:blipFill>
              <a:blip r:embed="rId416"/>
            </p:blipFill>
            <p:spPr>
              <a:xfrm>
                <a:off x="5599288" y="2131845"/>
                <a:ext cx="135467" cy="219952"/>
              </a:xfrm>
              <a:prstGeom prst="rect"/>
            </p:spPr>
          </p:pic>
        </mc:Fallback>
      </mc:AlternateContent>
      <mc:AlternateContent xmlns:mc="http://schemas.openxmlformats.org/markup-compatibility/2006" xmlns:p14="http://schemas.microsoft.com/office/powerpoint/2010/main">
        <mc:Choice Requires="p14">
          <p:contentPart r:id="rId417" p14:bwMode="auto">
            <p14:nvContentPartPr>
              <p14:cNvPr id="211" name="墨迹 210"/>
              <p14:cNvContentPartPr/>
              <p14:nvPr/>
            </p14:nvContentPartPr>
            <p14:xfrm>
              <a:off x="5658555" y="2190358"/>
              <a:ext cx="64912" cy="395491"/>
            </p14:xfrm>
          </p:contentPart>
        </mc:Choice>
        <mc:Fallback xmlns="">
          <p:pic>
            <p:nvPicPr>
              <p:cNvPr id="211" name="墨迹 210"/>
            </p:nvPicPr>
            <p:blipFill>
              <a:blip r:embed="rId418"/>
            </p:blipFill>
            <p:spPr>
              <a:xfrm>
                <a:off x="5658555" y="2190358"/>
                <a:ext cx="64912" cy="395491"/>
              </a:xfrm>
              <a:prstGeom prst="rect"/>
            </p:spPr>
          </p:pic>
        </mc:Fallback>
      </mc:AlternateContent>
      <mc:AlternateContent xmlns:mc="http://schemas.openxmlformats.org/markup-compatibility/2006" xmlns:p14="http://schemas.microsoft.com/office/powerpoint/2010/main">
        <mc:Choice Requires="p14">
          <p:contentPart r:id="rId419" p14:bwMode="auto">
            <p14:nvContentPartPr>
              <p14:cNvPr id="212" name="墨迹 211"/>
              <p14:cNvContentPartPr/>
              <p14:nvPr/>
            </p14:nvContentPartPr>
            <p14:xfrm>
              <a:off x="6135511" y="2346157"/>
              <a:ext cx="167393" cy="14100"/>
            </p14:xfrm>
          </p:contentPart>
        </mc:Choice>
        <mc:Fallback xmlns="">
          <p:pic>
            <p:nvPicPr>
              <p:cNvPr id="212" name="墨迹 211"/>
            </p:nvPicPr>
            <p:blipFill>
              <a:blip r:embed="rId420"/>
            </p:blipFill>
            <p:spPr>
              <a:xfrm>
                <a:off x="6135511" y="2346157"/>
                <a:ext cx="167393" cy="14100"/>
              </a:xfrm>
              <a:prstGeom prst="rect"/>
            </p:spPr>
          </p:pic>
        </mc:Fallback>
      </mc:AlternateContent>
      <mc:AlternateContent xmlns:mc="http://schemas.openxmlformats.org/markup-compatibility/2006" xmlns:p14="http://schemas.microsoft.com/office/powerpoint/2010/main">
        <mc:Choice Requires="p14">
          <p:contentPart r:id="rId421" p14:bwMode="auto">
            <p14:nvContentPartPr>
              <p14:cNvPr id="213" name="墨迹 212"/>
              <p14:cNvContentPartPr/>
              <p14:nvPr/>
            </p14:nvContentPartPr>
            <p14:xfrm>
              <a:off x="6203244" y="2286058"/>
              <a:ext cx="22578" cy="150336"/>
            </p14:xfrm>
          </p:contentPart>
        </mc:Choice>
        <mc:Fallback xmlns="">
          <p:pic>
            <p:nvPicPr>
              <p:cNvPr id="213" name="墨迹 212"/>
            </p:nvPicPr>
            <p:blipFill>
              <a:blip r:embed="rId422"/>
            </p:blipFill>
            <p:spPr>
              <a:xfrm>
                <a:off x="6203244" y="2286058"/>
                <a:ext cx="22578" cy="150336"/>
              </a:xfrm>
              <a:prstGeom prst="rect"/>
            </p:spPr>
          </p:pic>
        </mc:Fallback>
      </mc:AlternateContent>
      <mc:AlternateContent xmlns:mc="http://schemas.openxmlformats.org/markup-compatibility/2006" xmlns:p14="http://schemas.microsoft.com/office/powerpoint/2010/main">
        <mc:Choice Requires="p14">
          <p:contentPart r:id="rId423" p14:bwMode="auto">
            <p14:nvContentPartPr>
              <p14:cNvPr id="214" name="墨迹 213"/>
              <p14:cNvContentPartPr/>
              <p14:nvPr/>
            </p14:nvContentPartPr>
            <p14:xfrm>
              <a:off x="6338711" y="2216442"/>
              <a:ext cx="118533" cy="272825"/>
            </p14:xfrm>
          </p:contentPart>
        </mc:Choice>
        <mc:Fallback xmlns="">
          <p:pic>
            <p:nvPicPr>
              <p:cNvPr id="214" name="墨迹 213"/>
            </p:nvPicPr>
            <p:blipFill>
              <a:blip r:embed="rId424"/>
            </p:blipFill>
            <p:spPr>
              <a:xfrm>
                <a:off x="6338711" y="2216442"/>
                <a:ext cx="118533" cy="272825"/>
              </a:xfrm>
              <a:prstGeom prst="rect"/>
            </p:spPr>
          </p:pic>
        </mc:Fallback>
      </mc:AlternateContent>
      <mc:AlternateContent xmlns:mc="http://schemas.openxmlformats.org/markup-compatibility/2006" xmlns:p14="http://schemas.microsoft.com/office/powerpoint/2010/main">
        <mc:Choice Requires="p14">
          <p:contentPart r:id="rId425" p14:bwMode="auto">
            <p14:nvContentPartPr>
              <p14:cNvPr id="215" name="墨迹 214"/>
              <p14:cNvContentPartPr/>
              <p14:nvPr/>
            </p14:nvContentPartPr>
            <p14:xfrm>
              <a:off x="6479822" y="2329238"/>
              <a:ext cx="22578" cy="110857"/>
            </p14:xfrm>
          </p:contentPart>
        </mc:Choice>
        <mc:Fallback xmlns="">
          <p:pic>
            <p:nvPicPr>
              <p:cNvPr id="215" name="墨迹 214"/>
            </p:nvPicPr>
            <p:blipFill>
              <a:blip r:embed="rId426"/>
            </p:blipFill>
            <p:spPr>
              <a:xfrm>
                <a:off x="6479822" y="2329238"/>
                <a:ext cx="22578" cy="110857"/>
              </a:xfrm>
              <a:prstGeom prst="rect"/>
            </p:spPr>
          </p:pic>
        </mc:Fallback>
      </mc:AlternateContent>
      <mc:AlternateContent xmlns:mc="http://schemas.openxmlformats.org/markup-compatibility/2006" xmlns:p14="http://schemas.microsoft.com/office/powerpoint/2010/main">
        <mc:Choice Requires="p14">
          <p:contentPart r:id="rId427" p14:bwMode="auto">
            <p14:nvContentPartPr>
              <p14:cNvPr id="216" name="墨迹 215"/>
              <p14:cNvContentPartPr/>
              <p14:nvPr/>
            </p14:nvContentPartPr>
            <p14:xfrm>
              <a:off x="6491111" y="2351797"/>
              <a:ext cx="95956" cy="16920"/>
            </p14:xfrm>
          </p:contentPart>
        </mc:Choice>
        <mc:Fallback xmlns="">
          <p:pic>
            <p:nvPicPr>
              <p:cNvPr id="216" name="墨迹 215"/>
            </p:nvPicPr>
            <p:blipFill>
              <a:blip r:embed="rId428"/>
            </p:blipFill>
            <p:spPr>
              <a:xfrm>
                <a:off x="6491111" y="2351797"/>
                <a:ext cx="95956" cy="16920"/>
              </a:xfrm>
              <a:prstGeom prst="rect"/>
            </p:spPr>
          </p:pic>
        </mc:Fallback>
      </mc:AlternateContent>
      <mc:AlternateContent xmlns:mc="http://schemas.openxmlformats.org/markup-compatibility/2006" xmlns:p14="http://schemas.microsoft.com/office/powerpoint/2010/main">
        <mc:Choice Requires="p14">
          <p:contentPart r:id="rId429" p14:bwMode="auto">
            <p14:nvContentPartPr>
              <p14:cNvPr id="217" name="墨迹 216"/>
              <p14:cNvContentPartPr/>
              <p14:nvPr/>
            </p14:nvContentPartPr>
            <p14:xfrm>
              <a:off x="6575777" y="2234066"/>
              <a:ext cx="16934" cy="301025"/>
            </p14:xfrm>
          </p:contentPart>
        </mc:Choice>
        <mc:Fallback xmlns="">
          <p:pic>
            <p:nvPicPr>
              <p:cNvPr id="217" name="墨迹 216"/>
            </p:nvPicPr>
            <p:blipFill>
              <a:blip r:embed="rId430"/>
            </p:blipFill>
            <p:spPr>
              <a:xfrm>
                <a:off x="6575777" y="2234066"/>
                <a:ext cx="16934" cy="301025"/>
              </a:xfrm>
              <a:prstGeom prst="rect"/>
            </p:spPr>
          </p:pic>
        </mc:Fallback>
      </mc:AlternateContent>
      <mc:AlternateContent xmlns:mc="http://schemas.openxmlformats.org/markup-compatibility/2006" xmlns:p14="http://schemas.microsoft.com/office/powerpoint/2010/main">
        <mc:Choice Requires="p14">
          <p:contentPart r:id="rId431" p14:bwMode="auto">
            <p14:nvContentPartPr>
              <p14:cNvPr id="218" name="墨迹 217"/>
              <p14:cNvContentPartPr/>
              <p14:nvPr/>
            </p14:nvContentPartPr>
            <p14:xfrm>
              <a:off x="6615288" y="2348096"/>
              <a:ext cx="273756" cy="127601"/>
            </p14:xfrm>
          </p:contentPart>
        </mc:Choice>
        <mc:Fallback xmlns="">
          <p:pic>
            <p:nvPicPr>
              <p:cNvPr id="218" name="墨迹 217"/>
            </p:nvPicPr>
            <p:blipFill>
              <a:blip r:embed="rId432"/>
            </p:blipFill>
            <p:spPr>
              <a:xfrm>
                <a:off x="6615288" y="2348096"/>
                <a:ext cx="273756" cy="127601"/>
              </a:xfrm>
              <a:prstGeom prst="rect"/>
            </p:spPr>
          </p:pic>
        </mc:Fallback>
      </mc:AlternateContent>
      <mc:AlternateContent xmlns:mc="http://schemas.openxmlformats.org/markup-compatibility/2006" xmlns:p14="http://schemas.microsoft.com/office/powerpoint/2010/main">
        <mc:Choice Requires="p14">
          <p:contentPart r:id="rId433" p14:bwMode="auto">
            <p14:nvContentPartPr>
              <p14:cNvPr id="219" name="墨迹 218"/>
              <p14:cNvContentPartPr/>
              <p14:nvPr/>
            </p14:nvContentPartPr>
            <p14:xfrm>
              <a:off x="6958894" y="2357437"/>
              <a:ext cx="173566" cy="19739"/>
            </p14:xfrm>
          </p:contentPart>
        </mc:Choice>
        <mc:Fallback xmlns="">
          <p:pic>
            <p:nvPicPr>
              <p:cNvPr id="219" name="墨迹 218"/>
            </p:nvPicPr>
            <p:blipFill>
              <a:blip r:embed="rId434"/>
            </p:blipFill>
            <p:spPr>
              <a:xfrm>
                <a:off x="6958894" y="2357437"/>
                <a:ext cx="173566" cy="19739"/>
              </a:xfrm>
              <a:prstGeom prst="rect"/>
            </p:spPr>
          </p:pic>
        </mc:Fallback>
      </mc:AlternateContent>
      <mc:AlternateContent xmlns:mc="http://schemas.openxmlformats.org/markup-compatibility/2006" xmlns:p14="http://schemas.microsoft.com/office/powerpoint/2010/main">
        <mc:Choice Requires="p14">
          <p:contentPart r:id="rId435" p14:bwMode="auto">
            <p14:nvContentPartPr>
              <p14:cNvPr id="220" name="墨迹 219"/>
              <p14:cNvContentPartPr/>
              <p14:nvPr/>
            </p14:nvContentPartPr>
            <p14:xfrm>
              <a:off x="6946194" y="2425115"/>
              <a:ext cx="171450" cy="16919"/>
            </p14:xfrm>
          </p:contentPart>
        </mc:Choice>
        <mc:Fallback xmlns="">
          <p:pic>
            <p:nvPicPr>
              <p:cNvPr id="220" name="墨迹 219"/>
            </p:nvPicPr>
            <p:blipFill>
              <a:blip r:embed="rId436"/>
            </p:blipFill>
            <p:spPr>
              <a:xfrm>
                <a:off x="6946194" y="2425115"/>
                <a:ext cx="171450" cy="16919"/>
              </a:xfrm>
              <a:prstGeom prst="rect"/>
            </p:spPr>
          </p:pic>
        </mc:Fallback>
      </mc:AlternateContent>
      <mc:AlternateContent xmlns:mc="http://schemas.openxmlformats.org/markup-compatibility/2006" xmlns:p14="http://schemas.microsoft.com/office/powerpoint/2010/main">
        <mc:Choice Requires="p14">
          <p:contentPart r:id="rId437" p14:bwMode="auto">
            <p14:nvContentPartPr>
              <p14:cNvPr id="221" name="墨迹 220"/>
              <p14:cNvContentPartPr/>
              <p14:nvPr/>
            </p14:nvContentPartPr>
            <p14:xfrm>
              <a:off x="7248172" y="2269139"/>
              <a:ext cx="171450" cy="141876"/>
            </p14:xfrm>
          </p:contentPart>
        </mc:Choice>
        <mc:Fallback xmlns="">
          <p:pic>
            <p:nvPicPr>
              <p:cNvPr id="221" name="墨迹 220"/>
            </p:nvPicPr>
            <p:blipFill>
              <a:blip r:embed="rId438"/>
            </p:blipFill>
            <p:spPr>
              <a:xfrm>
                <a:off x="7248172" y="2269139"/>
                <a:ext cx="171450" cy="141876"/>
              </a:xfrm>
              <a:prstGeom prst="rect"/>
            </p:spPr>
          </p:pic>
        </mc:Fallback>
      </mc:AlternateContent>
      <mc:AlternateContent xmlns:mc="http://schemas.openxmlformats.org/markup-compatibility/2006" xmlns:p14="http://schemas.microsoft.com/office/powerpoint/2010/main">
        <mc:Choice Requires="p14">
          <p:contentPart r:id="rId439" p14:bwMode="auto">
            <p14:nvContentPartPr>
              <p14:cNvPr id="222" name="墨迹 221"/>
              <p14:cNvContentPartPr/>
              <p14:nvPr/>
            </p14:nvContentPartPr>
            <p14:xfrm>
              <a:off x="7343422" y="2303154"/>
              <a:ext cx="39511" cy="192458"/>
            </p14:xfrm>
          </p:contentPart>
        </mc:Choice>
        <mc:Fallback xmlns="">
          <p:pic>
            <p:nvPicPr>
              <p:cNvPr id="222" name="墨迹 221"/>
            </p:nvPicPr>
            <p:blipFill>
              <a:blip r:embed="rId440"/>
            </p:blipFill>
            <p:spPr>
              <a:xfrm>
                <a:off x="7343422" y="2303154"/>
                <a:ext cx="39511" cy="192458"/>
              </a:xfrm>
              <a:prstGeom prst="rect"/>
            </p:spPr>
          </p:pic>
        </mc:Fallback>
      </mc:AlternateContent>
      <mc:AlternateContent xmlns:mc="http://schemas.openxmlformats.org/markup-compatibility/2006" xmlns:p14="http://schemas.microsoft.com/office/powerpoint/2010/main">
        <mc:Choice Requires="p14">
          <p:contentPart r:id="rId441" p14:bwMode="auto">
            <p14:nvContentPartPr>
              <p14:cNvPr id="223" name="墨迹 222"/>
              <p14:cNvContentPartPr/>
              <p14:nvPr/>
            </p14:nvContentPartPr>
            <p14:xfrm>
              <a:off x="7495822" y="2227722"/>
              <a:ext cx="122237" cy="81777"/>
            </p14:xfrm>
          </p:contentPart>
        </mc:Choice>
        <mc:Fallback xmlns="">
          <p:pic>
            <p:nvPicPr>
              <p:cNvPr id="223" name="墨迹 222"/>
            </p:nvPicPr>
            <p:blipFill>
              <a:blip r:embed="rId442"/>
            </p:blipFill>
            <p:spPr>
              <a:xfrm>
                <a:off x="7495822" y="2227722"/>
                <a:ext cx="122237" cy="81777"/>
              </a:xfrm>
              <a:prstGeom prst="rect"/>
            </p:spPr>
          </p:pic>
        </mc:Fallback>
      </mc:AlternateContent>
      <mc:AlternateContent xmlns:mc="http://schemas.openxmlformats.org/markup-compatibility/2006" xmlns:p14="http://schemas.microsoft.com/office/powerpoint/2010/main">
        <mc:Choice Requires="p14">
          <p:contentPart r:id="rId443" p14:bwMode="auto">
            <p14:nvContentPartPr>
              <p14:cNvPr id="224" name="墨迹 223"/>
              <p14:cNvContentPartPr/>
              <p14:nvPr/>
            </p14:nvContentPartPr>
            <p14:xfrm>
              <a:off x="7439377" y="2308617"/>
              <a:ext cx="90312" cy="260313"/>
            </p14:xfrm>
          </p:contentPart>
        </mc:Choice>
        <mc:Fallback xmlns="">
          <p:pic>
            <p:nvPicPr>
              <p:cNvPr id="224" name="墨迹 223"/>
            </p:nvPicPr>
            <p:blipFill>
              <a:blip r:embed="rId444"/>
            </p:blipFill>
            <p:spPr>
              <a:xfrm>
                <a:off x="7439377" y="2308617"/>
                <a:ext cx="90312" cy="260313"/>
              </a:xfrm>
              <a:prstGeom prst="rect"/>
            </p:spPr>
          </p:pic>
        </mc:Fallback>
      </mc:AlternateContent>
      <mc:AlternateContent xmlns:mc="http://schemas.openxmlformats.org/markup-compatibility/2006" xmlns:p14="http://schemas.microsoft.com/office/powerpoint/2010/main">
        <mc:Choice Requires="p14">
          <p:contentPart r:id="rId445" p14:bwMode="auto">
            <p14:nvContentPartPr>
              <p14:cNvPr id="225" name="墨迹 224"/>
              <p14:cNvContentPartPr/>
              <p14:nvPr/>
            </p14:nvContentPartPr>
            <p14:xfrm>
              <a:off x="7445022" y="2351797"/>
              <a:ext cx="174978" cy="161616"/>
            </p14:xfrm>
          </p:contentPart>
        </mc:Choice>
        <mc:Fallback xmlns="">
          <p:pic>
            <p:nvPicPr>
              <p:cNvPr id="225" name="墨迹 224"/>
            </p:nvPicPr>
            <p:blipFill>
              <a:blip r:embed="rId446"/>
            </p:blipFill>
            <p:spPr>
              <a:xfrm>
                <a:off x="7445022" y="2351797"/>
                <a:ext cx="174978" cy="161616"/>
              </a:xfrm>
              <a:prstGeom prst="rect"/>
            </p:spPr>
          </p:pic>
        </mc:Fallback>
      </mc:AlternateContent>
      <mc:AlternateContent xmlns:mc="http://schemas.openxmlformats.org/markup-compatibility/2006" xmlns:p14="http://schemas.microsoft.com/office/powerpoint/2010/main">
        <mc:Choice Requires="p14">
          <p:contentPart r:id="rId447" p14:bwMode="auto">
            <p14:nvContentPartPr>
              <p14:cNvPr id="226" name="墨迹 225"/>
              <p14:cNvContentPartPr/>
              <p14:nvPr/>
            </p14:nvContentPartPr>
            <p14:xfrm>
              <a:off x="7653866" y="2346157"/>
              <a:ext cx="62089" cy="139057"/>
            </p14:xfrm>
          </p:contentPart>
        </mc:Choice>
        <mc:Fallback xmlns="">
          <p:pic>
            <p:nvPicPr>
              <p:cNvPr id="226" name="墨迹 225"/>
            </p:nvPicPr>
            <p:blipFill>
              <a:blip r:embed="rId448"/>
            </p:blipFill>
            <p:spPr>
              <a:xfrm>
                <a:off x="7653866" y="2346157"/>
                <a:ext cx="62089" cy="139057"/>
              </a:xfrm>
              <a:prstGeom prst="rect"/>
            </p:spPr>
          </p:pic>
        </mc:Fallback>
      </mc:AlternateContent>
      <mc:AlternateContent xmlns:mc="http://schemas.openxmlformats.org/markup-compatibility/2006" xmlns:p14="http://schemas.microsoft.com/office/powerpoint/2010/main">
        <mc:Choice Requires="p14">
          <p:contentPart r:id="rId449" p14:bwMode="auto">
            <p14:nvContentPartPr>
              <p14:cNvPr id="227" name="墨迹 226"/>
              <p14:cNvContentPartPr/>
              <p14:nvPr/>
            </p14:nvContentPartPr>
            <p14:xfrm>
              <a:off x="7715955" y="2340518"/>
              <a:ext cx="369712" cy="146634"/>
            </p14:xfrm>
          </p:contentPart>
        </mc:Choice>
        <mc:Fallback xmlns="">
          <p:pic>
            <p:nvPicPr>
              <p:cNvPr id="227" name="墨迹 226"/>
            </p:nvPicPr>
            <p:blipFill>
              <a:blip r:embed="rId450"/>
            </p:blipFill>
            <p:spPr>
              <a:xfrm>
                <a:off x="7715955" y="2340518"/>
                <a:ext cx="369712" cy="146634"/>
              </a:xfrm>
              <a:prstGeom prst="rect"/>
            </p:spPr>
          </p:pic>
        </mc:Fallback>
      </mc:AlternateContent>
      <mc:AlternateContent xmlns:mc="http://schemas.openxmlformats.org/markup-compatibility/2006" xmlns:p14="http://schemas.microsoft.com/office/powerpoint/2010/main">
        <mc:Choice Requires="p14">
          <p:contentPart r:id="rId451" p14:bwMode="auto">
            <p14:nvContentPartPr>
              <p14:cNvPr id="228" name="墨迹 227"/>
              <p14:cNvContentPartPr/>
              <p14:nvPr/>
            </p14:nvContentPartPr>
            <p14:xfrm>
              <a:off x="8040511" y="2359728"/>
              <a:ext cx="59266" cy="234581"/>
            </p14:xfrm>
          </p:contentPart>
        </mc:Choice>
        <mc:Fallback xmlns="">
          <p:pic>
            <p:nvPicPr>
              <p:cNvPr id="228" name="墨迹 227"/>
            </p:nvPicPr>
            <p:blipFill>
              <a:blip r:embed="rId452"/>
            </p:blipFill>
            <p:spPr>
              <a:xfrm>
                <a:off x="8040511" y="2359728"/>
                <a:ext cx="59266" cy="234581"/>
              </a:xfrm>
              <a:prstGeom prst="rect"/>
            </p:spPr>
          </p:pic>
        </mc:Fallback>
      </mc:AlternateContent>
      <mc:AlternateContent xmlns:mc="http://schemas.openxmlformats.org/markup-compatibility/2006" xmlns:p14="http://schemas.microsoft.com/office/powerpoint/2010/main">
        <mc:Choice Requires="p14">
          <p:contentPart r:id="rId453" p14:bwMode="auto">
            <p14:nvContentPartPr>
              <p14:cNvPr id="229" name="墨迹 228"/>
              <p14:cNvContentPartPr/>
              <p14:nvPr/>
            </p14:nvContentPartPr>
            <p14:xfrm>
              <a:off x="8173155" y="2319368"/>
              <a:ext cx="112889" cy="114911"/>
            </p14:xfrm>
          </p:contentPart>
        </mc:Choice>
        <mc:Fallback xmlns="">
          <p:pic>
            <p:nvPicPr>
              <p:cNvPr id="229" name="墨迹 228"/>
            </p:nvPicPr>
            <p:blipFill>
              <a:blip r:embed="rId454"/>
            </p:blipFill>
            <p:spPr>
              <a:xfrm>
                <a:off x="8173155" y="2319368"/>
                <a:ext cx="112889" cy="114911"/>
              </a:xfrm>
              <a:prstGeom prst="rect"/>
            </p:spPr>
          </p:pic>
        </mc:Fallback>
      </mc:AlternateContent>
      <mc:AlternateContent xmlns:mc="http://schemas.openxmlformats.org/markup-compatibility/2006" xmlns:p14="http://schemas.microsoft.com/office/powerpoint/2010/main">
        <mc:Choice Requires="p14">
          <p:contentPart r:id="rId455" p14:bwMode="auto">
            <p14:nvContentPartPr>
              <p14:cNvPr id="230" name="墨迹 229"/>
              <p14:cNvContentPartPr/>
              <p14:nvPr/>
            </p14:nvContentPartPr>
            <p14:xfrm>
              <a:off x="8218311" y="2141010"/>
              <a:ext cx="16933" cy="532256"/>
            </p14:xfrm>
          </p:contentPart>
        </mc:Choice>
        <mc:Fallback xmlns="">
          <p:pic>
            <p:nvPicPr>
              <p:cNvPr id="230" name="墨迹 229"/>
            </p:nvPicPr>
            <p:blipFill>
              <a:blip r:embed="rId456"/>
            </p:blipFill>
            <p:spPr>
              <a:xfrm>
                <a:off x="8218311" y="2141010"/>
                <a:ext cx="16933" cy="532256"/>
              </a:xfrm>
              <a:prstGeom prst="rect"/>
            </p:spPr>
          </p:pic>
        </mc:Fallback>
      </mc:AlternateContent>
      <mc:AlternateContent xmlns:mc="http://schemas.openxmlformats.org/markup-compatibility/2006" xmlns:p14="http://schemas.microsoft.com/office/powerpoint/2010/main">
        <mc:Choice Requires="p14">
          <p:contentPart r:id="rId457" p14:bwMode="auto">
            <p14:nvContentPartPr>
              <p14:cNvPr id="231" name="墨迹 230"/>
              <p14:cNvContentPartPr/>
              <p14:nvPr/>
            </p14:nvContentPartPr>
            <p14:xfrm>
              <a:off x="8178800" y="2492792"/>
              <a:ext cx="186266" cy="170604"/>
            </p14:xfrm>
          </p:contentPart>
        </mc:Choice>
        <mc:Fallback xmlns="">
          <p:pic>
            <p:nvPicPr>
              <p:cNvPr id="231" name="墨迹 230"/>
            </p:nvPicPr>
            <p:blipFill>
              <a:blip r:embed="rId458"/>
            </p:blipFill>
            <p:spPr>
              <a:xfrm>
                <a:off x="8178800" y="2492792"/>
                <a:ext cx="186266" cy="170604"/>
              </a:xfrm>
              <a:prstGeom prst="rect"/>
            </p:spPr>
          </p:pic>
        </mc:Fallback>
      </mc:AlternateContent>
      <mc:AlternateContent xmlns:mc="http://schemas.openxmlformats.org/markup-compatibility/2006" xmlns:p14="http://schemas.microsoft.com/office/powerpoint/2010/main">
        <mc:Choice Requires="p14">
          <p:contentPart r:id="rId459" p14:bwMode="auto">
            <p14:nvContentPartPr>
              <p14:cNvPr id="232" name="墨迹 231"/>
              <p14:cNvContentPartPr/>
              <p14:nvPr/>
            </p14:nvContentPartPr>
            <p14:xfrm>
              <a:off x="7978422" y="2304916"/>
              <a:ext cx="36688" cy="191577"/>
            </p14:xfrm>
          </p:contentPart>
        </mc:Choice>
        <mc:Fallback xmlns="">
          <p:pic>
            <p:nvPicPr>
              <p:cNvPr id="232" name="墨迹 231"/>
            </p:nvPicPr>
            <p:blipFill>
              <a:blip r:embed="rId460"/>
            </p:blipFill>
            <p:spPr>
              <a:xfrm>
                <a:off x="7978422" y="2304916"/>
                <a:ext cx="36688" cy="191577"/>
              </a:xfrm>
              <a:prstGeom prst="rect"/>
            </p:spPr>
          </p:pic>
        </mc:Fallback>
      </mc:AlternateContent>
      <mc:AlternateContent xmlns:mc="http://schemas.openxmlformats.org/markup-compatibility/2006" xmlns:p14="http://schemas.microsoft.com/office/powerpoint/2010/main">
        <mc:Choice Requires="p14">
          <p:contentPart r:id="rId461" p14:bwMode="auto">
            <p14:nvContentPartPr>
              <p14:cNvPr id="233" name="墨迹 232"/>
              <p14:cNvContentPartPr/>
              <p14:nvPr/>
            </p14:nvContentPartPr>
            <p14:xfrm>
              <a:off x="7981244" y="2368717"/>
              <a:ext cx="111478" cy="67677"/>
            </p14:xfrm>
          </p:contentPart>
        </mc:Choice>
        <mc:Fallback xmlns="">
          <p:pic>
            <p:nvPicPr>
              <p:cNvPr id="233" name="墨迹 232"/>
            </p:nvPicPr>
            <p:blipFill>
              <a:blip r:embed="rId462"/>
            </p:blipFill>
            <p:spPr>
              <a:xfrm>
                <a:off x="7981244" y="2368717"/>
                <a:ext cx="111478" cy="67677"/>
              </a:xfrm>
              <a:prstGeom prst="rect"/>
            </p:spPr>
          </p:pic>
        </mc:Fallback>
      </mc:AlternateContent>
      <mc:AlternateContent xmlns:mc="http://schemas.openxmlformats.org/markup-compatibility/2006" xmlns:p14="http://schemas.microsoft.com/office/powerpoint/2010/main">
        <mc:Choice Requires="p14">
          <p:contentPart r:id="rId463" p14:bwMode="auto">
            <p14:nvContentPartPr>
              <p14:cNvPr id="234" name="墨迹 233"/>
              <p14:cNvContentPartPr/>
              <p14:nvPr/>
            </p14:nvContentPartPr>
            <p14:xfrm>
              <a:off x="8068733" y="2287645"/>
              <a:ext cx="36689" cy="289744"/>
            </p14:xfrm>
          </p:contentPart>
        </mc:Choice>
        <mc:Fallback xmlns="">
          <p:pic>
            <p:nvPicPr>
              <p:cNvPr id="234" name="墨迹 233"/>
            </p:nvPicPr>
            <p:blipFill>
              <a:blip r:embed="rId464"/>
            </p:blipFill>
            <p:spPr>
              <a:xfrm>
                <a:off x="8068733" y="2287645"/>
                <a:ext cx="36689" cy="289744"/>
              </a:xfrm>
              <a:prstGeom prst="rect"/>
            </p:spPr>
          </p:pic>
        </mc:Fallback>
      </mc:AlternateContent>
      <mc:AlternateContent xmlns:mc="http://schemas.openxmlformats.org/markup-compatibility/2006" xmlns:p14="http://schemas.microsoft.com/office/powerpoint/2010/main">
        <mc:Choice Requires="p14">
          <p:contentPart r:id="rId465" p14:bwMode="auto">
            <p14:nvContentPartPr>
              <p14:cNvPr id="235" name="墨迹 234"/>
              <p14:cNvContentPartPr/>
              <p14:nvPr/>
            </p14:nvContentPartPr>
            <p14:xfrm>
              <a:off x="8407223" y="2374356"/>
              <a:ext cx="186444" cy="16920"/>
            </p14:xfrm>
          </p:contentPart>
        </mc:Choice>
        <mc:Fallback xmlns="">
          <p:pic>
            <p:nvPicPr>
              <p:cNvPr id="235" name="墨迹 234"/>
            </p:nvPicPr>
            <p:blipFill>
              <a:blip r:embed="rId466"/>
            </p:blipFill>
            <p:spPr>
              <a:xfrm>
                <a:off x="8407223" y="2374356"/>
                <a:ext cx="186444" cy="16920"/>
              </a:xfrm>
              <a:prstGeom prst="rect"/>
            </p:spPr>
          </p:pic>
        </mc:Fallback>
      </mc:AlternateContent>
      <mc:AlternateContent xmlns:mc="http://schemas.openxmlformats.org/markup-compatibility/2006" xmlns:p14="http://schemas.microsoft.com/office/powerpoint/2010/main">
        <mc:Choice Requires="p14">
          <p:contentPart r:id="rId467" p14:bwMode="auto">
            <p14:nvContentPartPr>
              <p14:cNvPr id="236" name="墨迹 235"/>
              <p14:cNvContentPartPr/>
              <p14:nvPr/>
            </p14:nvContentPartPr>
            <p14:xfrm>
              <a:off x="8509000" y="2307384"/>
              <a:ext cx="19755" cy="230527"/>
            </p14:xfrm>
          </p:contentPart>
        </mc:Choice>
        <mc:Fallback xmlns="">
          <p:pic>
            <p:nvPicPr>
              <p:cNvPr id="236" name="墨迹 235"/>
            </p:nvPicPr>
            <p:blipFill>
              <a:blip r:embed="rId468"/>
            </p:blipFill>
            <p:spPr>
              <a:xfrm>
                <a:off x="8509000" y="2307384"/>
                <a:ext cx="19755" cy="230527"/>
              </a:xfrm>
              <a:prstGeom prst="rect"/>
            </p:spPr>
          </p:pic>
        </mc:Fallback>
      </mc:AlternateContent>
      <mc:AlternateContent xmlns:mc="http://schemas.openxmlformats.org/markup-compatibility/2006" xmlns:p14="http://schemas.microsoft.com/office/powerpoint/2010/main">
        <mc:Choice Requires="p14">
          <p:contentPart r:id="rId469" p14:bwMode="auto">
            <p14:nvContentPartPr>
              <p14:cNvPr id="237" name="墨迹 236"/>
              <p14:cNvContentPartPr/>
              <p14:nvPr/>
            </p14:nvContentPartPr>
            <p14:xfrm>
              <a:off x="8566150" y="2329238"/>
              <a:ext cx="160161" cy="253791"/>
            </p14:xfrm>
          </p:contentPart>
        </mc:Choice>
        <mc:Fallback xmlns="">
          <p:pic>
            <p:nvPicPr>
              <p:cNvPr id="237" name="墨迹 236"/>
            </p:nvPicPr>
            <p:blipFill>
              <a:blip r:embed="rId470"/>
            </p:blipFill>
            <p:spPr>
              <a:xfrm>
                <a:off x="8566150" y="2329238"/>
                <a:ext cx="160161" cy="253791"/>
              </a:xfrm>
              <a:prstGeom prst="rect"/>
            </p:spPr>
          </p:pic>
        </mc:Fallback>
      </mc:AlternateContent>
      <mc:AlternateContent xmlns:mc="http://schemas.openxmlformats.org/markup-compatibility/2006" xmlns:p14="http://schemas.microsoft.com/office/powerpoint/2010/main">
        <mc:Choice Requires="p14">
          <p:contentPart r:id="rId471" p14:bwMode="auto">
            <p14:nvContentPartPr>
              <p14:cNvPr id="238" name="墨迹 237"/>
              <p14:cNvContentPartPr/>
              <p14:nvPr/>
            </p14:nvContentPartPr>
            <p14:xfrm>
              <a:off x="8746066" y="2355675"/>
              <a:ext cx="47978" cy="164611"/>
            </p14:xfrm>
          </p:contentPart>
        </mc:Choice>
        <mc:Fallback xmlns="">
          <p:pic>
            <p:nvPicPr>
              <p:cNvPr id="238" name="墨迹 237"/>
            </p:nvPicPr>
            <p:blipFill>
              <a:blip r:embed="rId472"/>
            </p:blipFill>
            <p:spPr>
              <a:xfrm>
                <a:off x="8746066" y="2355675"/>
                <a:ext cx="47978" cy="164611"/>
              </a:xfrm>
              <a:prstGeom prst="rect"/>
            </p:spPr>
          </p:pic>
        </mc:Fallback>
      </mc:AlternateContent>
      <mc:AlternateContent xmlns:mc="http://schemas.openxmlformats.org/markup-compatibility/2006" xmlns:p14="http://schemas.microsoft.com/office/powerpoint/2010/main">
        <mc:Choice Requires="p14">
          <p:contentPart r:id="rId473" p14:bwMode="auto">
            <p14:nvContentPartPr>
              <p14:cNvPr id="239" name="墨迹 238"/>
              <p14:cNvContentPartPr/>
              <p14:nvPr/>
            </p14:nvContentPartPr>
            <p14:xfrm>
              <a:off x="8777111" y="2430754"/>
              <a:ext cx="59266" cy="11280"/>
            </p14:xfrm>
          </p:contentPart>
        </mc:Choice>
        <mc:Fallback xmlns="">
          <p:pic>
            <p:nvPicPr>
              <p:cNvPr id="239" name="墨迹 238"/>
            </p:nvPicPr>
            <p:blipFill>
              <a:blip r:embed="rId474"/>
            </p:blipFill>
            <p:spPr>
              <a:xfrm>
                <a:off x="8777111" y="2430754"/>
                <a:ext cx="59266" cy="11280"/>
              </a:xfrm>
              <a:prstGeom prst="rect"/>
            </p:spPr>
          </p:pic>
        </mc:Fallback>
      </mc:AlternateContent>
      <mc:AlternateContent xmlns:mc="http://schemas.openxmlformats.org/markup-compatibility/2006" xmlns:p14="http://schemas.microsoft.com/office/powerpoint/2010/main">
        <mc:Choice Requires="p14">
          <p:contentPart r:id="rId475" p14:bwMode="auto">
            <p14:nvContentPartPr>
              <p14:cNvPr id="240" name="墨迹 239"/>
              <p14:cNvContentPartPr/>
              <p14:nvPr/>
            </p14:nvContentPartPr>
            <p14:xfrm>
              <a:off x="8822266" y="2329943"/>
              <a:ext cx="56444" cy="312304"/>
            </p14:xfrm>
          </p:contentPart>
        </mc:Choice>
        <mc:Fallback xmlns="">
          <p:pic>
            <p:nvPicPr>
              <p:cNvPr id="240" name="墨迹 239"/>
            </p:nvPicPr>
            <p:blipFill>
              <a:blip r:embed="rId476"/>
            </p:blipFill>
            <p:spPr>
              <a:xfrm>
                <a:off x="8822266" y="2329943"/>
                <a:ext cx="56444" cy="312304"/>
              </a:xfrm>
              <a:prstGeom prst="rect"/>
            </p:spPr>
          </p:pic>
        </mc:Fallback>
      </mc:AlternateContent>
      <mc:AlternateContent xmlns:mc="http://schemas.openxmlformats.org/markup-compatibility/2006" xmlns:p14="http://schemas.microsoft.com/office/powerpoint/2010/main">
        <mc:Choice Requires="p14">
          <p:contentPart r:id="rId477" p14:bwMode="auto">
            <p14:nvContentPartPr>
              <p14:cNvPr id="241" name="墨迹 240"/>
              <p14:cNvContentPartPr/>
              <p14:nvPr/>
            </p14:nvContentPartPr>
            <p14:xfrm>
              <a:off x="8906933" y="2363077"/>
              <a:ext cx="121356" cy="31019"/>
            </p14:xfrm>
          </p:contentPart>
        </mc:Choice>
        <mc:Fallback xmlns="">
          <p:pic>
            <p:nvPicPr>
              <p:cNvPr id="241" name="墨迹 240"/>
            </p:nvPicPr>
            <p:blipFill>
              <a:blip r:embed="rId478"/>
            </p:blipFill>
            <p:spPr>
              <a:xfrm>
                <a:off x="8906933" y="2363077"/>
                <a:ext cx="121356" cy="31019"/>
              </a:xfrm>
              <a:prstGeom prst="rect"/>
            </p:spPr>
          </p:pic>
        </mc:Fallback>
      </mc:AlternateContent>
      <mc:AlternateContent xmlns:mc="http://schemas.openxmlformats.org/markup-compatibility/2006" xmlns:p14="http://schemas.microsoft.com/office/powerpoint/2010/main">
        <mc:Choice Requires="p14">
          <p:contentPart r:id="rId479" p14:bwMode="auto">
            <p14:nvContentPartPr>
              <p14:cNvPr id="242" name="墨迹 241"/>
              <p14:cNvContentPartPr/>
              <p14:nvPr/>
            </p14:nvContentPartPr>
            <p14:xfrm>
              <a:off x="8954911" y="2257331"/>
              <a:ext cx="59266" cy="224182"/>
            </p14:xfrm>
          </p:contentPart>
        </mc:Choice>
        <mc:Fallback xmlns="">
          <p:pic>
            <p:nvPicPr>
              <p:cNvPr id="242" name="墨迹 241"/>
            </p:nvPicPr>
            <p:blipFill>
              <a:blip r:embed="rId480"/>
            </p:blipFill>
            <p:spPr>
              <a:xfrm>
                <a:off x="8954911" y="2257331"/>
                <a:ext cx="59266" cy="224182"/>
              </a:xfrm>
              <a:prstGeom prst="rect"/>
            </p:spPr>
          </p:pic>
        </mc:Fallback>
      </mc:AlternateContent>
      <mc:AlternateContent xmlns:mc="http://schemas.openxmlformats.org/markup-compatibility/2006" xmlns:p14="http://schemas.microsoft.com/office/powerpoint/2010/main">
        <mc:Choice Requires="p14">
          <p:contentPart r:id="rId481" p14:bwMode="auto">
            <p14:nvContentPartPr>
              <p14:cNvPr id="243" name="墨迹 242"/>
              <p14:cNvContentPartPr/>
              <p14:nvPr/>
            </p14:nvContentPartPr>
            <p14:xfrm>
              <a:off x="8291688" y="1259085"/>
              <a:ext cx="39512" cy="54989"/>
            </p14:xfrm>
          </p:contentPart>
        </mc:Choice>
        <mc:Fallback xmlns="">
          <p:pic>
            <p:nvPicPr>
              <p:cNvPr id="243" name="墨迹 242"/>
            </p:nvPicPr>
            <p:blipFill>
              <a:blip r:embed="rId482"/>
            </p:blipFill>
            <p:spPr>
              <a:xfrm>
                <a:off x="8291688" y="1259085"/>
                <a:ext cx="39512" cy="54989"/>
              </a:xfrm>
              <a:prstGeom prst="rect"/>
            </p:spPr>
          </p:pic>
        </mc:Fallback>
      </mc:AlternateContent>
      <mc:AlternateContent xmlns:mc="http://schemas.openxmlformats.org/markup-compatibility/2006" xmlns:p14="http://schemas.microsoft.com/office/powerpoint/2010/main">
        <mc:Choice Requires="p14">
          <p:contentPart r:id="rId483" p14:bwMode="auto">
            <p14:nvContentPartPr>
              <p14:cNvPr id="244" name="墨迹 243"/>
              <p14:cNvContentPartPr/>
              <p14:nvPr/>
            </p14:nvContentPartPr>
            <p14:xfrm>
              <a:off x="4929540" y="1981509"/>
              <a:ext cx="419276" cy="815833"/>
            </p14:xfrm>
          </p:contentPart>
        </mc:Choice>
        <mc:Fallback xmlns="">
          <p:pic>
            <p:nvPicPr>
              <p:cNvPr id="244" name="墨迹 243"/>
            </p:nvPicPr>
            <p:blipFill>
              <a:blip r:embed="rId484"/>
            </p:blipFill>
            <p:spPr>
              <a:xfrm>
                <a:off x="4929540" y="1981509"/>
                <a:ext cx="419276" cy="815833"/>
              </a:xfrm>
              <a:prstGeom prst="rect"/>
            </p:spPr>
          </p:pic>
        </mc:Fallback>
      </mc:AlternateContent>
      <mc:AlternateContent xmlns:mc="http://schemas.openxmlformats.org/markup-compatibility/2006" xmlns:p14="http://schemas.microsoft.com/office/powerpoint/2010/main">
        <mc:Choice Requires="p14">
          <p:contentPart r:id="rId485" p14:bwMode="auto">
            <p14:nvContentPartPr>
              <p14:cNvPr id="245" name="墨迹 244"/>
              <p14:cNvContentPartPr/>
              <p14:nvPr/>
            </p14:nvContentPartPr>
            <p14:xfrm>
              <a:off x="5219347" y="2552010"/>
              <a:ext cx="303741" cy="322350"/>
            </p14:xfrm>
          </p:contentPart>
        </mc:Choice>
        <mc:Fallback xmlns="">
          <p:pic>
            <p:nvPicPr>
              <p:cNvPr id="245" name="墨迹 244"/>
            </p:nvPicPr>
            <p:blipFill>
              <a:blip r:embed="rId486"/>
            </p:blipFill>
            <p:spPr>
              <a:xfrm>
                <a:off x="5219347" y="2552010"/>
                <a:ext cx="303741" cy="322350"/>
              </a:xfrm>
              <a:prstGeom prst="rect"/>
            </p:spPr>
          </p:pic>
        </mc:Fallback>
      </mc:AlternateContent>
      <mc:AlternateContent xmlns:mc="http://schemas.openxmlformats.org/markup-compatibility/2006" xmlns:p14="http://schemas.microsoft.com/office/powerpoint/2010/main">
        <mc:Choice Requires="p14">
          <p:contentPart r:id="rId487" p14:bwMode="auto">
            <p14:nvContentPartPr>
              <p14:cNvPr id="246" name="墨迹 245"/>
              <p14:cNvContentPartPr/>
              <p14:nvPr/>
            </p14:nvContentPartPr>
            <p14:xfrm>
              <a:off x="5838296" y="2623918"/>
              <a:ext cx="127881" cy="278112"/>
            </p14:xfrm>
          </p:contentPart>
        </mc:Choice>
        <mc:Fallback xmlns="">
          <p:pic>
            <p:nvPicPr>
              <p:cNvPr id="246" name="墨迹 245"/>
            </p:nvPicPr>
            <p:blipFill>
              <a:blip r:embed="rId488"/>
            </p:blipFill>
            <p:spPr>
              <a:xfrm>
                <a:off x="5838296" y="2623918"/>
                <a:ext cx="127881" cy="278112"/>
              </a:xfrm>
              <a:prstGeom prst="rect"/>
            </p:spPr>
          </p:pic>
        </mc:Fallback>
      </mc:AlternateContent>
      <mc:AlternateContent xmlns:mc="http://schemas.openxmlformats.org/markup-compatibility/2006" xmlns:p14="http://schemas.microsoft.com/office/powerpoint/2010/main">
        <mc:Choice Requires="p14">
          <p:contentPart r:id="rId489" p14:bwMode="auto">
            <p14:nvContentPartPr>
              <p14:cNvPr id="247" name="墨迹 246"/>
              <p14:cNvContentPartPr/>
              <p14:nvPr/>
            </p14:nvContentPartPr>
            <p14:xfrm>
              <a:off x="5949244" y="2667626"/>
              <a:ext cx="127000" cy="239692"/>
            </p14:xfrm>
          </p:contentPart>
        </mc:Choice>
        <mc:Fallback xmlns="">
          <p:pic>
            <p:nvPicPr>
              <p:cNvPr id="247" name="墨迹 246"/>
            </p:nvPicPr>
            <p:blipFill>
              <a:blip r:embed="rId490"/>
            </p:blipFill>
            <p:spPr>
              <a:xfrm>
                <a:off x="5949244" y="2667626"/>
                <a:ext cx="127000" cy="239692"/>
              </a:xfrm>
              <a:prstGeom prst="rect"/>
            </p:spPr>
          </p:pic>
        </mc:Fallback>
      </mc:AlternateContent>
      <mc:AlternateContent xmlns:mc="http://schemas.openxmlformats.org/markup-compatibility/2006" xmlns:p14="http://schemas.microsoft.com/office/powerpoint/2010/main">
        <mc:Choice Requires="p14">
          <p:contentPart r:id="rId491" p14:bwMode="auto">
            <p14:nvContentPartPr>
              <p14:cNvPr id="248" name="墨迹 247"/>
              <p14:cNvContentPartPr/>
              <p14:nvPr/>
            </p14:nvContentPartPr>
            <p14:xfrm>
              <a:off x="6135511" y="2740944"/>
              <a:ext cx="143933" cy="135355"/>
            </p14:xfrm>
          </p:contentPart>
        </mc:Choice>
        <mc:Fallback xmlns="">
          <p:pic>
            <p:nvPicPr>
              <p:cNvPr id="248" name="墨迹 247"/>
            </p:nvPicPr>
            <p:blipFill>
              <a:blip r:embed="rId492"/>
            </p:blipFill>
            <p:spPr>
              <a:xfrm>
                <a:off x="6135511" y="2740944"/>
                <a:ext cx="143933" cy="135355"/>
              </a:xfrm>
              <a:prstGeom prst="rect"/>
            </p:spPr>
          </p:pic>
        </mc:Fallback>
      </mc:AlternateContent>
      <mc:AlternateContent xmlns:mc="http://schemas.openxmlformats.org/markup-compatibility/2006" xmlns:p14="http://schemas.microsoft.com/office/powerpoint/2010/main">
        <mc:Choice Requires="p14">
          <p:contentPart r:id="rId493" p14:bwMode="auto">
            <p14:nvContentPartPr>
              <p14:cNvPr id="249" name="墨迹 248"/>
              <p14:cNvContentPartPr/>
              <p14:nvPr/>
            </p14:nvContentPartPr>
            <p14:xfrm>
              <a:off x="6295672" y="2656347"/>
              <a:ext cx="65616" cy="256611"/>
            </p14:xfrm>
          </p:contentPart>
        </mc:Choice>
        <mc:Fallback xmlns="">
          <p:pic>
            <p:nvPicPr>
              <p:cNvPr id="249" name="墨迹 248"/>
            </p:nvPicPr>
            <p:blipFill>
              <a:blip r:embed="rId494"/>
            </p:blipFill>
            <p:spPr>
              <a:xfrm>
                <a:off x="6295672" y="2656347"/>
                <a:ext cx="65616" cy="256611"/>
              </a:xfrm>
              <a:prstGeom prst="rect"/>
            </p:spPr>
          </p:pic>
        </mc:Fallback>
      </mc:AlternateContent>
      <mc:AlternateContent xmlns:mc="http://schemas.openxmlformats.org/markup-compatibility/2006" xmlns:p14="http://schemas.microsoft.com/office/powerpoint/2010/main">
        <mc:Choice Requires="p14">
          <p:contentPart r:id="rId495" p14:bwMode="auto">
            <p14:nvContentPartPr>
              <p14:cNvPr id="250" name="墨迹 249"/>
              <p14:cNvContentPartPr/>
              <p14:nvPr/>
            </p14:nvContentPartPr>
            <p14:xfrm>
              <a:off x="6429022" y="2691595"/>
              <a:ext cx="214488" cy="177654"/>
            </p14:xfrm>
          </p:contentPart>
        </mc:Choice>
        <mc:Fallback xmlns="">
          <p:pic>
            <p:nvPicPr>
              <p:cNvPr id="250" name="墨迹 249"/>
            </p:nvPicPr>
            <p:blipFill>
              <a:blip r:embed="rId496"/>
            </p:blipFill>
            <p:spPr>
              <a:xfrm>
                <a:off x="6429022" y="2691595"/>
                <a:ext cx="214488" cy="177654"/>
              </a:xfrm>
              <a:prstGeom prst="rect"/>
            </p:spPr>
          </p:pic>
        </mc:Fallback>
      </mc:AlternateContent>
      <mc:AlternateContent xmlns:mc="http://schemas.openxmlformats.org/markup-compatibility/2006" xmlns:p14="http://schemas.microsoft.com/office/powerpoint/2010/main">
        <mc:Choice Requires="p14">
          <p:contentPart r:id="rId497" p14:bwMode="auto">
            <p14:nvContentPartPr>
              <p14:cNvPr id="251" name="墨迹 250"/>
              <p14:cNvContentPartPr/>
              <p14:nvPr/>
            </p14:nvContentPartPr>
            <p14:xfrm>
              <a:off x="6553200" y="2725963"/>
              <a:ext cx="73377" cy="277231"/>
            </p14:xfrm>
          </p:contentPart>
        </mc:Choice>
        <mc:Fallback xmlns="">
          <p:pic>
            <p:nvPicPr>
              <p:cNvPr id="251" name="墨迹 250"/>
            </p:nvPicPr>
            <p:blipFill>
              <a:blip r:embed="rId498"/>
            </p:blipFill>
            <p:spPr>
              <a:xfrm>
                <a:off x="6553200" y="2725963"/>
                <a:ext cx="73377" cy="277231"/>
              </a:xfrm>
              <a:prstGeom prst="rect"/>
            </p:spPr>
          </p:pic>
        </mc:Fallback>
      </mc:AlternateContent>
      <mc:AlternateContent xmlns:mc="http://schemas.openxmlformats.org/markup-compatibility/2006" xmlns:p14="http://schemas.microsoft.com/office/powerpoint/2010/main">
        <mc:Choice Requires="p14">
          <p:contentPart r:id="rId499" p14:bwMode="auto">
            <p14:nvContentPartPr>
              <p14:cNvPr id="252" name="墨迹 251"/>
              <p14:cNvContentPartPr/>
              <p14:nvPr/>
            </p14:nvContentPartPr>
            <p14:xfrm>
              <a:off x="6699955" y="2797342"/>
              <a:ext cx="203200" cy="22559"/>
            </p14:xfrm>
          </p:contentPart>
        </mc:Choice>
        <mc:Fallback xmlns="">
          <p:pic>
            <p:nvPicPr>
              <p:cNvPr id="252" name="墨迹 251"/>
            </p:nvPicPr>
            <p:blipFill>
              <a:blip r:embed="rId500"/>
            </p:blipFill>
            <p:spPr>
              <a:xfrm>
                <a:off x="6699955" y="2797342"/>
                <a:ext cx="203200" cy="22559"/>
              </a:xfrm>
              <a:prstGeom prst="rect"/>
            </p:spPr>
          </p:pic>
        </mc:Fallback>
      </mc:AlternateContent>
      <mc:AlternateContent xmlns:mc="http://schemas.openxmlformats.org/markup-compatibility/2006" xmlns:p14="http://schemas.microsoft.com/office/powerpoint/2010/main">
        <mc:Choice Requires="p14">
          <p:contentPart r:id="rId501" p14:bwMode="auto">
            <p14:nvContentPartPr>
              <p14:cNvPr id="253" name="墨迹 252"/>
              <p14:cNvContentPartPr/>
              <p14:nvPr/>
            </p14:nvContentPartPr>
            <p14:xfrm>
              <a:off x="6798733" y="2709925"/>
              <a:ext cx="25400" cy="256611"/>
            </p14:xfrm>
          </p:contentPart>
        </mc:Choice>
        <mc:Fallback xmlns="">
          <p:pic>
            <p:nvPicPr>
              <p:cNvPr id="253" name="墨迹 252"/>
            </p:nvPicPr>
            <p:blipFill>
              <a:blip r:embed="rId502"/>
            </p:blipFill>
            <p:spPr>
              <a:xfrm>
                <a:off x="6798733" y="2709925"/>
                <a:ext cx="25400" cy="256611"/>
              </a:xfrm>
              <a:prstGeom prst="rect"/>
            </p:spPr>
          </p:pic>
        </mc:Fallback>
      </mc:AlternateContent>
      <mc:AlternateContent xmlns:mc="http://schemas.openxmlformats.org/markup-compatibility/2006" xmlns:p14="http://schemas.microsoft.com/office/powerpoint/2010/main">
        <mc:Choice Requires="p14">
          <p:contentPart r:id="rId503" p14:bwMode="auto">
            <p14:nvContentPartPr>
              <p14:cNvPr id="254" name="墨迹 253"/>
              <p14:cNvContentPartPr/>
              <p14:nvPr/>
            </p14:nvContentPartPr>
            <p14:xfrm>
              <a:off x="6939844" y="2731074"/>
              <a:ext cx="180622" cy="179064"/>
            </p14:xfrm>
          </p:contentPart>
        </mc:Choice>
        <mc:Fallback xmlns="">
          <p:pic>
            <p:nvPicPr>
              <p:cNvPr id="254" name="墨迹 253"/>
            </p:nvPicPr>
            <p:blipFill>
              <a:blip r:embed="rId504"/>
            </p:blipFill>
            <p:spPr>
              <a:xfrm>
                <a:off x="6939844" y="2731074"/>
                <a:ext cx="180622" cy="179064"/>
              </a:xfrm>
              <a:prstGeom prst="rect"/>
            </p:spPr>
          </p:pic>
        </mc:Fallback>
      </mc:AlternateContent>
      <mc:AlternateContent xmlns:mc="http://schemas.openxmlformats.org/markup-compatibility/2006" xmlns:p14="http://schemas.microsoft.com/office/powerpoint/2010/main">
        <mc:Choice Requires="p14">
          <p:contentPart r:id="rId505" p14:bwMode="auto">
            <p14:nvContentPartPr>
              <p14:cNvPr id="255" name="墨迹 254"/>
              <p14:cNvContentPartPr/>
              <p14:nvPr/>
            </p14:nvContentPartPr>
            <p14:xfrm>
              <a:off x="7113411" y="2729664"/>
              <a:ext cx="83256" cy="198627"/>
            </p14:xfrm>
          </p:contentPart>
        </mc:Choice>
        <mc:Fallback xmlns="">
          <p:pic>
            <p:nvPicPr>
              <p:cNvPr id="255" name="墨迹 254"/>
            </p:nvPicPr>
            <p:blipFill>
              <a:blip r:embed="rId506"/>
            </p:blipFill>
            <p:spPr>
              <a:xfrm>
                <a:off x="7113411" y="2729664"/>
                <a:ext cx="83256" cy="198627"/>
              </a:xfrm>
              <a:prstGeom prst="rect"/>
            </p:spPr>
          </p:pic>
        </mc:Fallback>
      </mc:AlternateContent>
      <mc:AlternateContent xmlns:mc="http://schemas.openxmlformats.org/markup-compatibility/2006" xmlns:p14="http://schemas.microsoft.com/office/powerpoint/2010/main">
        <mc:Choice Requires="p14">
          <p:contentPart r:id="rId507" p14:bwMode="auto">
            <p14:nvContentPartPr>
              <p14:cNvPr id="256" name="墨迹 255"/>
              <p14:cNvContentPartPr/>
              <p14:nvPr/>
            </p14:nvContentPartPr>
            <p14:xfrm>
              <a:off x="7187847" y="2677143"/>
              <a:ext cx="282575" cy="264014"/>
            </p14:xfrm>
          </p:contentPart>
        </mc:Choice>
        <mc:Fallback xmlns="">
          <p:pic>
            <p:nvPicPr>
              <p:cNvPr id="256" name="墨迹 255"/>
            </p:nvPicPr>
            <p:blipFill>
              <a:blip r:embed="rId508"/>
            </p:blipFill>
            <p:spPr>
              <a:xfrm>
                <a:off x="7187847" y="2677143"/>
                <a:ext cx="282575" cy="264014"/>
              </a:xfrm>
              <a:prstGeom prst="rect"/>
            </p:spPr>
          </p:pic>
        </mc:Fallback>
      </mc:AlternateContent>
      <mc:AlternateContent xmlns:mc="http://schemas.openxmlformats.org/markup-compatibility/2006" xmlns:p14="http://schemas.microsoft.com/office/powerpoint/2010/main">
        <mc:Choice Requires="p14">
          <p:contentPart r:id="rId509" p14:bwMode="auto">
            <p14:nvContentPartPr>
              <p14:cNvPr id="257" name="墨迹 256"/>
              <p14:cNvContentPartPr/>
              <p14:nvPr/>
            </p14:nvContentPartPr>
            <p14:xfrm>
              <a:off x="7591777" y="2808621"/>
              <a:ext cx="302507" cy="39479"/>
            </p14:xfrm>
          </p:contentPart>
        </mc:Choice>
        <mc:Fallback xmlns="">
          <p:pic>
            <p:nvPicPr>
              <p:cNvPr id="257" name="墨迹 256"/>
            </p:nvPicPr>
            <p:blipFill>
              <a:blip r:embed="rId510"/>
            </p:blipFill>
            <p:spPr>
              <a:xfrm>
                <a:off x="7591777" y="2808621"/>
                <a:ext cx="302507" cy="39479"/>
              </a:xfrm>
              <a:prstGeom prst="rect"/>
            </p:spPr>
          </p:pic>
        </mc:Fallback>
      </mc:AlternateContent>
      <mc:AlternateContent xmlns:mc="http://schemas.openxmlformats.org/markup-compatibility/2006" xmlns:p14="http://schemas.microsoft.com/office/powerpoint/2010/main">
        <mc:Choice Requires="p14">
          <p:contentPart r:id="rId511" p14:bwMode="auto">
            <p14:nvContentPartPr>
              <p14:cNvPr id="258" name="墨迹 257"/>
              <p14:cNvContentPartPr/>
              <p14:nvPr/>
            </p14:nvContentPartPr>
            <p14:xfrm>
              <a:off x="7573786" y="2900268"/>
              <a:ext cx="297391" cy="32429"/>
            </p14:xfrm>
          </p:contentPart>
        </mc:Choice>
        <mc:Fallback xmlns="">
          <p:pic>
            <p:nvPicPr>
              <p:cNvPr id="258" name="墨迹 257"/>
            </p:nvPicPr>
            <p:blipFill>
              <a:blip r:embed="rId512"/>
            </p:blipFill>
            <p:spPr>
              <a:xfrm>
                <a:off x="7573786" y="2900268"/>
                <a:ext cx="297391" cy="32429"/>
              </a:xfrm>
              <a:prstGeom prst="rect"/>
            </p:spPr>
          </p:pic>
        </mc:Fallback>
      </mc:AlternateContent>
      <mc:AlternateContent xmlns:mc="http://schemas.openxmlformats.org/markup-compatibility/2006" xmlns:p14="http://schemas.microsoft.com/office/powerpoint/2010/main">
        <mc:Choice Requires="p14">
          <p:contentPart r:id="rId513" p14:bwMode="auto">
            <p14:nvContentPartPr>
              <p14:cNvPr id="259" name="墨迹 258"/>
              <p14:cNvContentPartPr/>
              <p14:nvPr/>
            </p14:nvContentPartPr>
            <p14:xfrm>
              <a:off x="7699022" y="2579328"/>
              <a:ext cx="124178" cy="170956"/>
            </p14:xfrm>
          </p:contentPart>
        </mc:Choice>
        <mc:Fallback xmlns="">
          <p:pic>
            <p:nvPicPr>
              <p:cNvPr id="259" name="墨迹 258"/>
            </p:nvPicPr>
            <p:blipFill>
              <a:blip r:embed="rId514"/>
            </p:blipFill>
            <p:spPr>
              <a:xfrm>
                <a:off x="7699022" y="2579328"/>
                <a:ext cx="124178" cy="170956"/>
              </a:xfrm>
              <a:prstGeom prst="rect"/>
            </p:spPr>
          </p:pic>
        </mc:Fallback>
      </mc:AlternateContent>
      <mc:AlternateContent xmlns:mc="http://schemas.openxmlformats.org/markup-compatibility/2006" xmlns:p14="http://schemas.microsoft.com/office/powerpoint/2010/main">
        <mc:Choice Requires="p14">
          <p:contentPart r:id="rId515" p14:bwMode="auto">
            <p14:nvContentPartPr>
              <p14:cNvPr id="260" name="墨迹 259"/>
              <p14:cNvContentPartPr/>
              <p14:nvPr/>
            </p14:nvContentPartPr>
            <p14:xfrm>
              <a:off x="8065911" y="2746583"/>
              <a:ext cx="141111" cy="242512"/>
            </p14:xfrm>
          </p:contentPart>
        </mc:Choice>
        <mc:Fallback xmlns="">
          <p:pic>
            <p:nvPicPr>
              <p:cNvPr id="260" name="墨迹 259"/>
            </p:nvPicPr>
            <p:blipFill>
              <a:blip r:embed="rId516"/>
            </p:blipFill>
            <p:spPr>
              <a:xfrm>
                <a:off x="8065911" y="2746583"/>
                <a:ext cx="141111" cy="242512"/>
              </a:xfrm>
              <a:prstGeom prst="rect"/>
            </p:spPr>
          </p:pic>
        </mc:Fallback>
      </mc:AlternateContent>
      <mc:AlternateContent xmlns:mc="http://schemas.openxmlformats.org/markup-compatibility/2006" xmlns:p14="http://schemas.microsoft.com/office/powerpoint/2010/main">
        <mc:Choice Requires="p14">
          <p:contentPart r:id="rId517" p14:bwMode="auto">
            <p14:nvContentPartPr>
              <p14:cNvPr id="261" name="墨迹 260"/>
              <p14:cNvContentPartPr/>
              <p14:nvPr/>
            </p14:nvContentPartPr>
            <p14:xfrm>
              <a:off x="8201377" y="2786062"/>
              <a:ext cx="110067" cy="205148"/>
            </p14:xfrm>
          </p:contentPart>
        </mc:Choice>
        <mc:Fallback xmlns="">
          <p:pic>
            <p:nvPicPr>
              <p:cNvPr id="261" name="墨迹 260"/>
            </p:nvPicPr>
            <p:blipFill>
              <a:blip r:embed="rId518"/>
            </p:blipFill>
            <p:spPr>
              <a:xfrm>
                <a:off x="8201377" y="2786062"/>
                <a:ext cx="110067" cy="205148"/>
              </a:xfrm>
              <a:prstGeom prst="rect"/>
            </p:spPr>
          </p:pic>
        </mc:Fallback>
      </mc:AlternateContent>
      <mc:AlternateContent xmlns:mc="http://schemas.openxmlformats.org/markup-compatibility/2006" xmlns:p14="http://schemas.microsoft.com/office/powerpoint/2010/main">
        <mc:Choice Requires="p14">
          <p:contentPart r:id="rId519" p14:bwMode="auto">
            <p14:nvContentPartPr>
              <p14:cNvPr id="262" name="墨迹 261"/>
              <p14:cNvContentPartPr/>
              <p14:nvPr/>
            </p14:nvContentPartPr>
            <p14:xfrm>
              <a:off x="8359422" y="2757863"/>
              <a:ext cx="282222" cy="211845"/>
            </p14:xfrm>
          </p:contentPart>
        </mc:Choice>
        <mc:Fallback xmlns="">
          <p:pic>
            <p:nvPicPr>
              <p:cNvPr id="262" name="墨迹 261"/>
            </p:nvPicPr>
            <p:blipFill>
              <a:blip r:embed="rId520"/>
            </p:blipFill>
            <p:spPr>
              <a:xfrm>
                <a:off x="8359422" y="2757863"/>
                <a:ext cx="282222" cy="211845"/>
              </a:xfrm>
              <a:prstGeom prst="rect"/>
            </p:spPr>
          </p:pic>
        </mc:Fallback>
      </mc:AlternateContent>
      <mc:AlternateContent xmlns:mc="http://schemas.openxmlformats.org/markup-compatibility/2006" xmlns:p14="http://schemas.microsoft.com/office/powerpoint/2010/main">
        <mc:Choice Requires="p14">
          <p:contentPart r:id="rId521" p14:bwMode="auto">
            <p14:nvContentPartPr>
              <p14:cNvPr id="263" name="墨迹 262"/>
              <p14:cNvContentPartPr/>
              <p14:nvPr/>
            </p14:nvContentPartPr>
            <p14:xfrm>
              <a:off x="8655402" y="2876299"/>
              <a:ext cx="110420" cy="112796"/>
            </p14:xfrm>
          </p:contentPart>
        </mc:Choice>
        <mc:Fallback xmlns="">
          <p:pic>
            <p:nvPicPr>
              <p:cNvPr id="263" name="墨迹 262"/>
            </p:nvPicPr>
            <p:blipFill>
              <a:blip r:embed="rId522"/>
            </p:blipFill>
            <p:spPr>
              <a:xfrm>
                <a:off x="8655402" y="2876299"/>
                <a:ext cx="110420" cy="112796"/>
              </a:xfrm>
              <a:prstGeom prst="rect"/>
            </p:spPr>
          </p:pic>
        </mc:Fallback>
      </mc:AlternateContent>
      <mc:AlternateContent xmlns:mc="http://schemas.openxmlformats.org/markup-compatibility/2006" xmlns:p14="http://schemas.microsoft.com/office/powerpoint/2010/main">
        <mc:Choice Requires="p14">
          <p:contentPart r:id="rId523" p14:bwMode="auto">
            <p14:nvContentPartPr>
              <p14:cNvPr id="264" name="墨迹 263"/>
              <p14:cNvContentPartPr/>
              <p14:nvPr/>
            </p14:nvContentPartPr>
            <p14:xfrm>
              <a:off x="8780638" y="2860790"/>
              <a:ext cx="168628" cy="12689"/>
            </p14:xfrm>
          </p:contentPart>
        </mc:Choice>
        <mc:Fallback xmlns="">
          <p:pic>
            <p:nvPicPr>
              <p:cNvPr id="264" name="墨迹 263"/>
            </p:nvPicPr>
            <p:blipFill>
              <a:blip r:embed="rId524"/>
            </p:blipFill>
            <p:spPr>
              <a:xfrm>
                <a:off x="8780638" y="2860790"/>
                <a:ext cx="168628" cy="12689"/>
              </a:xfrm>
              <a:prstGeom prst="rect"/>
            </p:spPr>
          </p:pic>
        </mc:Fallback>
      </mc:AlternateContent>
      <mc:AlternateContent xmlns:mc="http://schemas.openxmlformats.org/markup-compatibility/2006" xmlns:p14="http://schemas.microsoft.com/office/powerpoint/2010/main">
        <mc:Choice Requires="p14">
          <p:contentPart r:id="rId525" p14:bwMode="auto">
            <p14:nvContentPartPr>
              <p14:cNvPr id="265" name="墨迹 264"/>
              <p14:cNvContentPartPr/>
              <p14:nvPr/>
            </p14:nvContentPartPr>
            <p14:xfrm>
              <a:off x="8864600" y="2738829"/>
              <a:ext cx="36688" cy="244626"/>
            </p14:xfrm>
          </p:contentPart>
        </mc:Choice>
        <mc:Fallback xmlns="">
          <p:pic>
            <p:nvPicPr>
              <p:cNvPr id="265" name="墨迹 264"/>
            </p:nvPicPr>
            <p:blipFill>
              <a:blip r:embed="rId526"/>
            </p:blipFill>
            <p:spPr>
              <a:xfrm>
                <a:off x="8864600" y="2738829"/>
                <a:ext cx="36688" cy="244626"/>
              </a:xfrm>
              <a:prstGeom prst="rect"/>
            </p:spPr>
          </p:pic>
        </mc:Fallback>
      </mc:AlternateContent>
      <mc:AlternateContent xmlns:mc="http://schemas.openxmlformats.org/markup-compatibility/2006" xmlns:p14="http://schemas.microsoft.com/office/powerpoint/2010/main">
        <mc:Choice Requires="p14">
          <p:contentPart r:id="rId527" p14:bwMode="auto">
            <p14:nvContentPartPr>
              <p14:cNvPr id="266" name="墨迹 265"/>
              <p14:cNvContentPartPr/>
              <p14:nvPr/>
            </p14:nvContentPartPr>
            <p14:xfrm>
              <a:off x="9039577" y="2735304"/>
              <a:ext cx="47978" cy="222772"/>
            </p14:xfrm>
          </p:contentPart>
        </mc:Choice>
        <mc:Fallback xmlns="">
          <p:pic>
            <p:nvPicPr>
              <p:cNvPr id="266" name="墨迹 265"/>
            </p:nvPicPr>
            <p:blipFill>
              <a:blip r:embed="rId528"/>
            </p:blipFill>
            <p:spPr>
              <a:xfrm>
                <a:off x="9039577" y="2735304"/>
                <a:ext cx="47978" cy="222772"/>
              </a:xfrm>
              <a:prstGeom prst="rect"/>
            </p:spPr>
          </p:pic>
        </mc:Fallback>
      </mc:AlternateContent>
      <mc:AlternateContent xmlns:mc="http://schemas.openxmlformats.org/markup-compatibility/2006" xmlns:p14="http://schemas.microsoft.com/office/powerpoint/2010/main">
        <mc:Choice Requires="p14">
          <p:contentPart r:id="rId529" p14:bwMode="auto">
            <p14:nvContentPartPr>
              <p14:cNvPr id="267" name="墨迹 266"/>
              <p14:cNvContentPartPr/>
              <p14:nvPr/>
            </p14:nvContentPartPr>
            <p14:xfrm>
              <a:off x="9076266" y="2848100"/>
              <a:ext cx="79022" cy="16919"/>
            </p14:xfrm>
          </p:contentPart>
        </mc:Choice>
        <mc:Fallback xmlns="">
          <p:pic>
            <p:nvPicPr>
              <p:cNvPr id="267" name="墨迹 266"/>
            </p:nvPicPr>
            <p:blipFill>
              <a:blip r:embed="rId530"/>
            </p:blipFill>
            <p:spPr>
              <a:xfrm>
                <a:off x="9076266" y="2848100"/>
                <a:ext cx="79022" cy="16919"/>
              </a:xfrm>
              <a:prstGeom prst="rect"/>
            </p:spPr>
          </p:pic>
        </mc:Fallback>
      </mc:AlternateContent>
      <mc:AlternateContent xmlns:mc="http://schemas.openxmlformats.org/markup-compatibility/2006" xmlns:p14="http://schemas.microsoft.com/office/powerpoint/2010/main">
        <mc:Choice Requires="p14">
          <p:contentPart r:id="rId531" p14:bwMode="auto">
            <p14:nvContentPartPr>
              <p14:cNvPr id="268" name="墨迹 267"/>
              <p14:cNvContentPartPr/>
              <p14:nvPr/>
            </p14:nvContentPartPr>
            <p14:xfrm>
              <a:off x="9118600" y="2706400"/>
              <a:ext cx="224719" cy="297676"/>
            </p14:xfrm>
          </p:contentPart>
        </mc:Choice>
        <mc:Fallback xmlns="">
          <p:pic>
            <p:nvPicPr>
              <p:cNvPr id="268" name="墨迹 267"/>
            </p:nvPicPr>
            <p:blipFill>
              <a:blip r:embed="rId532"/>
            </p:blipFill>
            <p:spPr>
              <a:xfrm>
                <a:off x="9118600" y="2706400"/>
                <a:ext cx="224719" cy="297676"/>
              </a:xfrm>
              <a:prstGeom prst="rect"/>
            </p:spPr>
          </p:pic>
        </mc:Fallback>
      </mc:AlternateContent>
      <mc:AlternateContent xmlns:mc="http://schemas.openxmlformats.org/markup-compatibility/2006" xmlns:p14="http://schemas.microsoft.com/office/powerpoint/2010/main">
        <mc:Choice Requires="p14">
          <p:contentPart r:id="rId533" p14:bwMode="auto">
            <p14:nvContentPartPr>
              <p14:cNvPr id="269" name="墨迹 268"/>
              <p14:cNvContentPartPr/>
              <p14:nvPr/>
            </p14:nvContentPartPr>
            <p14:xfrm>
              <a:off x="9354961" y="2724024"/>
              <a:ext cx="127706" cy="250972"/>
            </p14:xfrm>
          </p:contentPart>
        </mc:Choice>
        <mc:Fallback xmlns="">
          <p:pic>
            <p:nvPicPr>
              <p:cNvPr id="269" name="墨迹 268"/>
            </p:nvPicPr>
            <p:blipFill>
              <a:blip r:embed="rId534"/>
            </p:blipFill>
            <p:spPr>
              <a:xfrm>
                <a:off x="9354961" y="2724024"/>
                <a:ext cx="127706" cy="250972"/>
              </a:xfrm>
              <a:prstGeom prst="rect"/>
            </p:spPr>
          </p:pic>
        </mc:Fallback>
      </mc:AlternateContent>
      <mc:AlternateContent xmlns:mc="http://schemas.openxmlformats.org/markup-compatibility/2006" xmlns:p14="http://schemas.microsoft.com/office/powerpoint/2010/main">
        <mc:Choice Requires="p14">
          <p:contentPart r:id="rId535" p14:bwMode="auto">
            <p14:nvContentPartPr>
              <p14:cNvPr id="270" name="墨迹 269"/>
              <p14:cNvContentPartPr/>
              <p14:nvPr/>
            </p14:nvContentPartPr>
            <p14:xfrm>
              <a:off x="9482666" y="2825541"/>
              <a:ext cx="115711" cy="150864"/>
            </p14:xfrm>
          </p:contentPart>
        </mc:Choice>
        <mc:Fallback xmlns="">
          <p:pic>
            <p:nvPicPr>
              <p:cNvPr id="270" name="墨迹 269"/>
            </p:nvPicPr>
            <p:blipFill>
              <a:blip r:embed="rId536"/>
            </p:blipFill>
            <p:spPr>
              <a:xfrm>
                <a:off x="9482666" y="2825541"/>
                <a:ext cx="115711" cy="150864"/>
              </a:xfrm>
              <a:prstGeom prst="rect"/>
            </p:spPr>
          </p:pic>
        </mc:Fallback>
      </mc:AlternateContent>
      <mc:AlternateContent xmlns:mc="http://schemas.openxmlformats.org/markup-compatibility/2006" xmlns:p14="http://schemas.microsoft.com/office/powerpoint/2010/main">
        <mc:Choice Requires="p14">
          <p:contentPart r:id="rId537" p14:bwMode="auto">
            <p14:nvContentPartPr>
              <p14:cNvPr id="271" name="墨迹 270"/>
              <p14:cNvContentPartPr/>
              <p14:nvPr/>
            </p14:nvContentPartPr>
            <p14:xfrm>
              <a:off x="9482666" y="2845985"/>
              <a:ext cx="112889" cy="261546"/>
            </p14:xfrm>
          </p:contentPart>
        </mc:Choice>
        <mc:Fallback xmlns="">
          <p:pic>
            <p:nvPicPr>
              <p:cNvPr id="271" name="墨迹 270"/>
            </p:nvPicPr>
            <p:blipFill>
              <a:blip r:embed="rId538"/>
            </p:blipFill>
            <p:spPr>
              <a:xfrm>
                <a:off x="9482666" y="2845985"/>
                <a:ext cx="112889" cy="261546"/>
              </a:xfrm>
              <a:prstGeom prst="rect"/>
            </p:spPr>
          </p:pic>
        </mc:Fallback>
      </mc:AlternateContent>
      <mc:AlternateContent xmlns:mc="http://schemas.openxmlformats.org/markup-compatibility/2006" xmlns:p14="http://schemas.microsoft.com/office/powerpoint/2010/main">
        <mc:Choice Requires="p14">
          <p:contentPart r:id="rId539" p14:bwMode="auto">
            <p14:nvContentPartPr>
              <p14:cNvPr id="272" name="墨迹 271"/>
              <p14:cNvContentPartPr/>
              <p14:nvPr/>
            </p14:nvContentPartPr>
            <p14:xfrm>
              <a:off x="9625718" y="2842460"/>
              <a:ext cx="206904" cy="14100"/>
            </p14:xfrm>
          </p:contentPart>
        </mc:Choice>
        <mc:Fallback xmlns="">
          <p:pic>
            <p:nvPicPr>
              <p:cNvPr id="272" name="墨迹 271"/>
            </p:nvPicPr>
            <p:blipFill>
              <a:blip r:embed="rId540"/>
            </p:blipFill>
            <p:spPr>
              <a:xfrm>
                <a:off x="9625718" y="2842460"/>
                <a:ext cx="206904" cy="14100"/>
              </a:xfrm>
              <a:prstGeom prst="rect"/>
            </p:spPr>
          </p:pic>
        </mc:Fallback>
      </mc:AlternateContent>
      <mc:AlternateContent xmlns:mc="http://schemas.openxmlformats.org/markup-compatibility/2006" xmlns:p14="http://schemas.microsoft.com/office/powerpoint/2010/main">
        <mc:Choice Requires="p14">
          <p:contentPart r:id="rId541" p14:bwMode="auto">
            <p14:nvContentPartPr>
              <p14:cNvPr id="273" name="墨迹 272"/>
              <p14:cNvContentPartPr/>
              <p14:nvPr/>
            </p14:nvContentPartPr>
            <p14:xfrm>
              <a:off x="9728200" y="2734070"/>
              <a:ext cx="36688" cy="252205"/>
            </p14:xfrm>
          </p:contentPart>
        </mc:Choice>
        <mc:Fallback xmlns="">
          <p:pic>
            <p:nvPicPr>
              <p:cNvPr id="273" name="墨迹 272"/>
            </p:nvPicPr>
            <p:blipFill>
              <a:blip r:embed="rId542"/>
            </p:blipFill>
            <p:spPr>
              <a:xfrm>
                <a:off x="9728200" y="2734070"/>
                <a:ext cx="36688" cy="252205"/>
              </a:xfrm>
              <a:prstGeom prst="rect"/>
            </p:spPr>
          </p:pic>
        </mc:Fallback>
      </mc:AlternateContent>
      <mc:AlternateContent xmlns:mc="http://schemas.openxmlformats.org/markup-compatibility/2006" xmlns:p14="http://schemas.microsoft.com/office/powerpoint/2010/main">
        <mc:Choice Requires="p14">
          <p:contentPart r:id="rId543" p14:bwMode="auto">
            <p14:nvContentPartPr>
              <p14:cNvPr id="274" name="墨迹 273"/>
              <p14:cNvContentPartPr/>
              <p14:nvPr/>
            </p14:nvContentPartPr>
            <p14:xfrm>
              <a:off x="9931400" y="2724024"/>
              <a:ext cx="104422" cy="284810"/>
            </p14:xfrm>
          </p:contentPart>
        </mc:Choice>
        <mc:Fallback xmlns="">
          <p:pic>
            <p:nvPicPr>
              <p:cNvPr id="274" name="墨迹 273"/>
            </p:nvPicPr>
            <p:blipFill>
              <a:blip r:embed="rId544"/>
            </p:blipFill>
            <p:spPr>
              <a:xfrm>
                <a:off x="9931400" y="2724024"/>
                <a:ext cx="104422" cy="284810"/>
              </a:xfrm>
              <a:prstGeom prst="rect"/>
            </p:spPr>
          </p:pic>
        </mc:Fallback>
      </mc:AlternateContent>
      <mc:AlternateContent xmlns:mc="http://schemas.openxmlformats.org/markup-compatibility/2006" xmlns:p14="http://schemas.microsoft.com/office/powerpoint/2010/main">
        <mc:Choice Requires="p14">
          <p:contentPart r:id="rId545" p14:bwMode="auto">
            <p14:nvContentPartPr>
              <p14:cNvPr id="275" name="墨迹 274"/>
              <p14:cNvContentPartPr/>
              <p14:nvPr/>
            </p14:nvContentPartPr>
            <p14:xfrm>
              <a:off x="9979377" y="2898858"/>
              <a:ext cx="87489" cy="28199"/>
            </p14:xfrm>
          </p:contentPart>
        </mc:Choice>
        <mc:Fallback xmlns="">
          <p:pic>
            <p:nvPicPr>
              <p:cNvPr id="275" name="墨迹 274"/>
            </p:nvPicPr>
            <p:blipFill>
              <a:blip r:embed="rId546"/>
            </p:blipFill>
            <p:spPr>
              <a:xfrm>
                <a:off x="9979377" y="2898858"/>
                <a:ext cx="87489" cy="28199"/>
              </a:xfrm>
              <a:prstGeom prst="rect"/>
            </p:spPr>
          </p:pic>
        </mc:Fallback>
      </mc:AlternateContent>
      <mc:AlternateContent xmlns:mc="http://schemas.openxmlformats.org/markup-compatibility/2006" xmlns:p14="http://schemas.microsoft.com/office/powerpoint/2010/main">
        <mc:Choice Requires="p14">
          <p:contentPart r:id="rId547" p14:bwMode="auto">
            <p14:nvContentPartPr>
              <p14:cNvPr id="276" name="墨迹 275"/>
              <p14:cNvContentPartPr/>
              <p14:nvPr/>
            </p14:nvContentPartPr>
            <p14:xfrm>
              <a:off x="10049051" y="2751518"/>
              <a:ext cx="71437" cy="265776"/>
            </p14:xfrm>
          </p:contentPart>
        </mc:Choice>
        <mc:Fallback xmlns="">
          <p:pic>
            <p:nvPicPr>
              <p:cNvPr id="276" name="墨迹 275"/>
            </p:nvPicPr>
            <p:blipFill>
              <a:blip r:embed="rId548"/>
            </p:blipFill>
            <p:spPr>
              <a:xfrm>
                <a:off x="10049051" y="2751518"/>
                <a:ext cx="71437" cy="265776"/>
              </a:xfrm>
              <a:prstGeom prst="rect"/>
            </p:spPr>
          </p:pic>
        </mc:Fallback>
      </mc:AlternateContent>
      <mc:AlternateContent xmlns:mc="http://schemas.openxmlformats.org/markup-compatibility/2006" xmlns:p14="http://schemas.microsoft.com/office/powerpoint/2010/main">
        <mc:Choice Requires="p14">
          <p:contentPart r:id="rId549" p14:bwMode="auto">
            <p14:nvContentPartPr>
              <p14:cNvPr id="277" name="墨迹 276"/>
              <p14:cNvContentPartPr/>
              <p14:nvPr/>
            </p14:nvContentPartPr>
            <p14:xfrm>
              <a:off x="10151180" y="2924237"/>
              <a:ext cx="99131" cy="96229"/>
            </p14:xfrm>
          </p:contentPart>
        </mc:Choice>
        <mc:Fallback xmlns="">
          <p:pic>
            <p:nvPicPr>
              <p:cNvPr id="277" name="墨迹 276"/>
            </p:nvPicPr>
            <p:blipFill>
              <a:blip r:embed="rId550"/>
            </p:blipFill>
            <p:spPr>
              <a:xfrm>
                <a:off x="10151180" y="2924237"/>
                <a:ext cx="99131" cy="96229"/>
              </a:xfrm>
              <a:prstGeom prst="rect"/>
            </p:spPr>
          </p:pic>
        </mc:Fallback>
      </mc:AlternateContent>
      <mc:AlternateContent xmlns:mc="http://schemas.openxmlformats.org/markup-compatibility/2006" xmlns:p14="http://schemas.microsoft.com/office/powerpoint/2010/main">
        <mc:Choice Requires="p14">
          <p:contentPart r:id="rId551" p14:bwMode="auto">
            <p14:nvContentPartPr>
              <p14:cNvPr id="278" name="墨迹 277"/>
              <p14:cNvContentPartPr/>
              <p14:nvPr/>
            </p14:nvContentPartPr>
            <p14:xfrm>
              <a:off x="10270066" y="2767556"/>
              <a:ext cx="87489" cy="518510"/>
            </p14:xfrm>
          </p:contentPart>
        </mc:Choice>
        <mc:Fallback xmlns="">
          <p:pic>
            <p:nvPicPr>
              <p:cNvPr id="278" name="墨迹 277"/>
            </p:nvPicPr>
            <p:blipFill>
              <a:blip r:embed="rId552"/>
            </p:blipFill>
            <p:spPr>
              <a:xfrm>
                <a:off x="10270066" y="2767556"/>
                <a:ext cx="87489" cy="518510"/>
              </a:xfrm>
              <a:prstGeom prst="rect"/>
            </p:spPr>
          </p:pic>
        </mc:Fallback>
      </mc:AlternateContent>
      <mc:AlternateContent xmlns:mc="http://schemas.openxmlformats.org/markup-compatibility/2006" xmlns:p14="http://schemas.microsoft.com/office/powerpoint/2010/main">
        <mc:Choice Requires="p14">
          <p:contentPart r:id="rId553" p14:bwMode="auto">
            <p14:nvContentPartPr>
              <p14:cNvPr id="279" name="墨迹 278"/>
              <p14:cNvContentPartPr/>
              <p14:nvPr/>
            </p14:nvContentPartPr>
            <p14:xfrm>
              <a:off x="10227733" y="2810031"/>
              <a:ext cx="110067" cy="119846"/>
            </p14:xfrm>
          </p:contentPart>
        </mc:Choice>
        <mc:Fallback xmlns="">
          <p:pic>
            <p:nvPicPr>
              <p:cNvPr id="279" name="墨迹 278"/>
            </p:nvPicPr>
            <p:blipFill>
              <a:blip r:embed="rId554"/>
            </p:blipFill>
            <p:spPr>
              <a:xfrm>
                <a:off x="10227733" y="2810031"/>
                <a:ext cx="110067" cy="119846"/>
              </a:xfrm>
              <a:prstGeom prst="rect"/>
            </p:spPr>
          </p:pic>
        </mc:Fallback>
      </mc:AlternateContent>
      <mc:AlternateContent xmlns:mc="http://schemas.openxmlformats.org/markup-compatibility/2006" xmlns:p14="http://schemas.microsoft.com/office/powerpoint/2010/main">
        <mc:Choice Requires="p14">
          <p:contentPart r:id="rId555" p14:bwMode="auto">
            <p14:nvContentPartPr>
              <p14:cNvPr id="280" name="墨迹 279"/>
              <p14:cNvContentPartPr/>
              <p14:nvPr/>
            </p14:nvContentPartPr>
            <p14:xfrm>
              <a:off x="10363200" y="2797342"/>
              <a:ext cx="93132" cy="143815"/>
            </p14:xfrm>
          </p:contentPart>
        </mc:Choice>
        <mc:Fallback xmlns="">
          <p:pic>
            <p:nvPicPr>
              <p:cNvPr id="280" name="墨迹 279"/>
            </p:nvPicPr>
            <p:blipFill>
              <a:blip r:embed="rId556"/>
            </p:blipFill>
            <p:spPr>
              <a:xfrm>
                <a:off x="10363200" y="2797342"/>
                <a:ext cx="93132" cy="143815"/>
              </a:xfrm>
              <a:prstGeom prst="rect"/>
            </p:spPr>
          </p:pic>
        </mc:Fallback>
      </mc:AlternateContent>
      <mc:AlternateContent xmlns:mc="http://schemas.openxmlformats.org/markup-compatibility/2006" xmlns:p14="http://schemas.microsoft.com/office/powerpoint/2010/main">
        <mc:Choice Requires="p14">
          <p:contentPart r:id="rId557" p14:bwMode="auto">
            <p14:nvContentPartPr>
              <p14:cNvPr id="281" name="墨迹 280"/>
              <p14:cNvContentPartPr/>
              <p14:nvPr/>
            </p14:nvContentPartPr>
            <p14:xfrm>
              <a:off x="10555111" y="2912958"/>
              <a:ext cx="11289" cy="2819"/>
            </p14:xfrm>
          </p:contentPart>
        </mc:Choice>
        <mc:Fallback xmlns="">
          <p:pic>
            <p:nvPicPr>
              <p:cNvPr id="281" name="墨迹 280"/>
            </p:nvPicPr>
            <p:blipFill>
              <a:blip r:embed="rId558"/>
            </p:blipFill>
            <p:spPr>
              <a:xfrm>
                <a:off x="10555111" y="2912958"/>
                <a:ext cx="11289" cy="2819"/>
              </a:xfrm>
              <a:prstGeom prst="rect"/>
            </p:spPr>
          </p:pic>
        </mc:Fallback>
      </mc:AlternateContent>
      <mc:AlternateContent xmlns:mc="http://schemas.openxmlformats.org/markup-compatibility/2006" xmlns:p14="http://schemas.microsoft.com/office/powerpoint/2010/main">
        <mc:Choice Requires="p14">
          <p:contentPart r:id="rId559" p14:bwMode="auto">
            <p14:nvContentPartPr>
              <p14:cNvPr id="282" name="墨迹 281"/>
              <p14:cNvContentPartPr/>
              <p14:nvPr/>
            </p14:nvContentPartPr>
            <p14:xfrm>
              <a:off x="7052556" y="1623558"/>
              <a:ext cx="14288" cy="23264"/>
            </p14:xfrm>
          </p:contentPart>
        </mc:Choice>
        <mc:Fallback xmlns="">
          <p:pic>
            <p:nvPicPr>
              <p:cNvPr id="282" name="墨迹 281"/>
            </p:nvPicPr>
            <p:blipFill>
              <a:blip r:embed="rId560"/>
            </p:blipFill>
            <p:spPr>
              <a:xfrm>
                <a:off x="7052556" y="1623558"/>
                <a:ext cx="14288" cy="23264"/>
              </a:xfrm>
              <a:prstGeom prst="rect"/>
            </p:spPr>
          </p:pic>
        </mc:Fallback>
      </mc:AlternateContent>
      <mc:AlternateContent xmlns:mc="http://schemas.openxmlformats.org/markup-compatibility/2006" xmlns:p14="http://schemas.microsoft.com/office/powerpoint/2010/main">
        <mc:Choice Requires="p14">
          <p:contentPart r:id="rId561" p14:bwMode="auto">
            <p14:nvContentPartPr>
              <p14:cNvPr id="283" name="墨迹 282"/>
              <p14:cNvContentPartPr/>
              <p14:nvPr/>
            </p14:nvContentPartPr>
            <p14:xfrm>
              <a:off x="6118577" y="1586899"/>
              <a:ext cx="699911" cy="533666"/>
            </p14:xfrm>
          </p:contentPart>
        </mc:Choice>
        <mc:Fallback xmlns="">
          <p:pic>
            <p:nvPicPr>
              <p:cNvPr id="283" name="墨迹 282"/>
            </p:nvPicPr>
            <p:blipFill>
              <a:blip r:embed="rId562"/>
            </p:blipFill>
            <p:spPr>
              <a:xfrm>
                <a:off x="6118577" y="1586899"/>
                <a:ext cx="699911" cy="533666"/>
              </a:xfrm>
              <a:prstGeom prst="rect"/>
            </p:spPr>
          </p:pic>
        </mc:Fallback>
      </mc:AlternateContent>
      <mc:AlternateContent xmlns:mc="http://schemas.openxmlformats.org/markup-compatibility/2006" xmlns:p14="http://schemas.microsoft.com/office/powerpoint/2010/main">
        <mc:Choice Requires="p14">
          <p:contentPart r:id="rId563" p14:bwMode="auto">
            <p14:nvContentPartPr>
              <p14:cNvPr id="284" name="墨迹 283"/>
              <p14:cNvContentPartPr/>
              <p14:nvPr/>
            </p14:nvContentPartPr>
            <p14:xfrm>
              <a:off x="6820605" y="1161799"/>
              <a:ext cx="1405114" cy="541421"/>
            </p14:xfrm>
          </p:contentPart>
        </mc:Choice>
        <mc:Fallback xmlns="">
          <p:pic>
            <p:nvPicPr>
              <p:cNvPr id="284" name="墨迹 283"/>
            </p:nvPicPr>
            <p:blipFill>
              <a:blip r:embed="rId564"/>
            </p:blipFill>
            <p:spPr>
              <a:xfrm>
                <a:off x="6820605" y="1161799"/>
                <a:ext cx="1405114" cy="541421"/>
              </a:xfrm>
              <a:prstGeom prst="rect"/>
            </p:spPr>
          </p:pic>
        </mc:Fallback>
      </mc:AlternateContent>
      <mc:AlternateContent xmlns:mc="http://schemas.openxmlformats.org/markup-compatibility/2006" xmlns:p14="http://schemas.microsoft.com/office/powerpoint/2010/main">
        <mc:Choice Requires="p14">
          <p:contentPart r:id="rId565" p14:bwMode="auto">
            <p14:nvContentPartPr>
              <p14:cNvPr id="285" name="墨迹 284"/>
              <p14:cNvContentPartPr/>
              <p14:nvPr/>
            </p14:nvContentPartPr>
            <p14:xfrm>
              <a:off x="8016522" y="1067861"/>
              <a:ext cx="267053" cy="418227"/>
            </p14:xfrm>
          </p:contentPart>
        </mc:Choice>
        <mc:Fallback xmlns="">
          <p:pic>
            <p:nvPicPr>
              <p:cNvPr id="285" name="墨迹 284"/>
            </p:nvPicPr>
            <p:blipFill>
              <a:blip r:embed="rId566"/>
            </p:blipFill>
            <p:spPr>
              <a:xfrm>
                <a:off x="8016522" y="1067861"/>
                <a:ext cx="267053" cy="418227"/>
              </a:xfrm>
              <a:prstGeom prst="rect"/>
            </p:spPr>
          </p:pic>
        </mc:Fallback>
      </mc:AlternateContent>
      <mc:AlternateContent xmlns:mc="http://schemas.openxmlformats.org/markup-compatibility/2006" xmlns:p14="http://schemas.microsoft.com/office/powerpoint/2010/main">
        <mc:Choice Requires="p14">
          <p:contentPart r:id="rId567" p14:bwMode="auto">
            <p14:nvContentPartPr>
              <p14:cNvPr id="286" name="墨迹 285"/>
              <p14:cNvContentPartPr/>
              <p14:nvPr/>
            </p14:nvContentPartPr>
            <p14:xfrm>
              <a:off x="8395934" y="768423"/>
              <a:ext cx="127176" cy="281990"/>
            </p14:xfrm>
          </p:contentPart>
        </mc:Choice>
        <mc:Fallback xmlns="">
          <p:pic>
            <p:nvPicPr>
              <p:cNvPr id="286" name="墨迹 285"/>
            </p:nvPicPr>
            <p:blipFill>
              <a:blip r:embed="rId568"/>
            </p:blipFill>
            <p:spPr>
              <a:xfrm>
                <a:off x="8395934" y="768423"/>
                <a:ext cx="127176" cy="281990"/>
              </a:xfrm>
              <a:prstGeom prst="rect"/>
            </p:spPr>
          </p:pic>
        </mc:Fallback>
      </mc:AlternateContent>
      <mc:AlternateContent xmlns:mc="http://schemas.openxmlformats.org/markup-compatibility/2006" xmlns:p14="http://schemas.microsoft.com/office/powerpoint/2010/main">
        <mc:Choice Requires="p14">
          <p:contentPart r:id="rId569" p14:bwMode="auto">
            <p14:nvContentPartPr>
              <p14:cNvPr id="287" name="墨迹 286"/>
              <p14:cNvContentPartPr/>
              <p14:nvPr/>
            </p14:nvContentPartPr>
            <p14:xfrm>
              <a:off x="8523111" y="817066"/>
              <a:ext cx="124178" cy="244803"/>
            </p14:xfrm>
          </p:contentPart>
        </mc:Choice>
        <mc:Fallback xmlns="">
          <p:pic>
            <p:nvPicPr>
              <p:cNvPr id="287" name="墨迹 286"/>
            </p:nvPicPr>
            <p:blipFill>
              <a:blip r:embed="rId570"/>
            </p:blipFill>
            <p:spPr>
              <a:xfrm>
                <a:off x="8523111" y="817066"/>
                <a:ext cx="124178" cy="244803"/>
              </a:xfrm>
              <a:prstGeom prst="rect"/>
            </p:spPr>
          </p:pic>
        </mc:Fallback>
      </mc:AlternateContent>
      <mc:AlternateContent xmlns:mc="http://schemas.openxmlformats.org/markup-compatibility/2006" xmlns:p14="http://schemas.microsoft.com/office/powerpoint/2010/main">
        <mc:Choice Requires="p14">
          <p:contentPart r:id="rId571" p14:bwMode="auto">
            <p14:nvContentPartPr>
              <p14:cNvPr id="288" name="墨迹 287"/>
              <p14:cNvContentPartPr/>
              <p14:nvPr/>
            </p14:nvContentPartPr>
            <p14:xfrm>
              <a:off x="8692444" y="879809"/>
              <a:ext cx="121356" cy="166374"/>
            </p14:xfrm>
          </p:contentPart>
        </mc:Choice>
        <mc:Fallback xmlns="">
          <p:pic>
            <p:nvPicPr>
              <p:cNvPr id="288" name="墨迹 287"/>
            </p:nvPicPr>
            <p:blipFill>
              <a:blip r:embed="rId572"/>
            </p:blipFill>
            <p:spPr>
              <a:xfrm>
                <a:off x="8692444" y="879809"/>
                <a:ext cx="121356" cy="166374"/>
              </a:xfrm>
              <a:prstGeom prst="rect"/>
            </p:spPr>
          </p:pic>
        </mc:Fallback>
      </mc:AlternateContent>
      <mc:AlternateContent xmlns:mc="http://schemas.openxmlformats.org/markup-compatibility/2006" xmlns:p14="http://schemas.microsoft.com/office/powerpoint/2010/main">
        <mc:Choice Requires="p14">
          <p:contentPart r:id="rId573" p14:bwMode="auto">
            <p14:nvContentPartPr>
              <p14:cNvPr id="289" name="墨迹 288"/>
              <p14:cNvContentPartPr/>
              <p14:nvPr/>
            </p14:nvContentPartPr>
            <p14:xfrm>
              <a:off x="8880651" y="780231"/>
              <a:ext cx="127881" cy="193163"/>
            </p14:xfrm>
          </p:contentPart>
        </mc:Choice>
        <mc:Fallback xmlns="">
          <p:pic>
            <p:nvPicPr>
              <p:cNvPr id="289" name="墨迹 288"/>
            </p:nvPicPr>
            <p:blipFill>
              <a:blip r:embed="rId574"/>
            </p:blipFill>
            <p:spPr>
              <a:xfrm>
                <a:off x="8880651" y="780231"/>
                <a:ext cx="127881" cy="193163"/>
              </a:xfrm>
              <a:prstGeom prst="rect"/>
            </p:spPr>
          </p:pic>
        </mc:Fallback>
      </mc:AlternateContent>
      <mc:AlternateContent xmlns:mc="http://schemas.openxmlformats.org/markup-compatibility/2006" xmlns:p14="http://schemas.microsoft.com/office/powerpoint/2010/main">
        <mc:Choice Requires="p14">
          <p:contentPart r:id="rId575" p14:bwMode="auto">
            <p14:nvContentPartPr>
              <p14:cNvPr id="290" name="墨迹 289"/>
              <p14:cNvContentPartPr/>
              <p14:nvPr/>
            </p14:nvContentPartPr>
            <p14:xfrm>
              <a:off x="9040636" y="886858"/>
              <a:ext cx="137231" cy="173424"/>
            </p14:xfrm>
          </p:contentPart>
        </mc:Choice>
        <mc:Fallback xmlns="">
          <p:pic>
            <p:nvPicPr>
              <p:cNvPr id="290" name="墨迹 289"/>
            </p:nvPicPr>
            <p:blipFill>
              <a:blip r:embed="rId576"/>
            </p:blipFill>
            <p:spPr>
              <a:xfrm>
                <a:off x="9040636" y="886858"/>
                <a:ext cx="137231" cy="173424"/>
              </a:xfrm>
              <a:prstGeom prst="rect"/>
            </p:spPr>
          </p:pic>
        </mc:Fallback>
      </mc:AlternateContent>
      <mc:AlternateContent xmlns:mc="http://schemas.openxmlformats.org/markup-compatibility/2006" xmlns:p14="http://schemas.microsoft.com/office/powerpoint/2010/main">
        <mc:Choice Requires="p14">
          <p:contentPart r:id="rId577" p14:bwMode="auto">
            <p14:nvContentPartPr>
              <p14:cNvPr id="291" name="墨迹 290"/>
              <p14:cNvContentPartPr/>
              <p14:nvPr/>
            </p14:nvContentPartPr>
            <p14:xfrm>
              <a:off x="9197622" y="851610"/>
              <a:ext cx="200378" cy="16919"/>
            </p14:xfrm>
          </p:contentPart>
        </mc:Choice>
        <mc:Fallback xmlns="">
          <p:pic>
            <p:nvPicPr>
              <p:cNvPr id="291" name="墨迹 290"/>
            </p:nvPicPr>
            <p:blipFill>
              <a:blip r:embed="rId578"/>
            </p:blipFill>
            <p:spPr>
              <a:xfrm>
                <a:off x="9197622" y="851610"/>
                <a:ext cx="200378" cy="16919"/>
              </a:xfrm>
              <a:prstGeom prst="rect"/>
            </p:spPr>
          </p:pic>
        </mc:Fallback>
      </mc:AlternateContent>
      <mc:AlternateContent xmlns:mc="http://schemas.openxmlformats.org/markup-compatibility/2006" xmlns:p14="http://schemas.microsoft.com/office/powerpoint/2010/main">
        <mc:Choice Requires="p14">
          <p:contentPart r:id="rId579" p14:bwMode="auto">
            <p14:nvContentPartPr>
              <p14:cNvPr id="292" name="墨迹 291"/>
              <p14:cNvContentPartPr/>
              <p14:nvPr/>
            </p14:nvContentPartPr>
            <p14:xfrm>
              <a:off x="9302044" y="719074"/>
              <a:ext cx="22578" cy="324289"/>
            </p14:xfrm>
          </p:contentPart>
        </mc:Choice>
        <mc:Fallback xmlns="">
          <p:pic>
            <p:nvPicPr>
              <p:cNvPr id="292" name="墨迹 291"/>
            </p:nvPicPr>
            <p:blipFill>
              <a:blip r:embed="rId580"/>
            </p:blipFill>
            <p:spPr>
              <a:xfrm>
                <a:off x="9302044" y="719074"/>
                <a:ext cx="22578" cy="324289"/>
              </a:xfrm>
              <a:prstGeom prst="rect"/>
            </p:spPr>
          </p:pic>
        </mc:Fallback>
      </mc:AlternateContent>
      <mc:AlternateContent xmlns:mc="http://schemas.openxmlformats.org/markup-compatibility/2006" xmlns:p14="http://schemas.microsoft.com/office/powerpoint/2010/main">
        <mc:Choice Requires="p14">
          <p:contentPart r:id="rId581" p14:bwMode="auto">
            <p14:nvContentPartPr>
              <p14:cNvPr id="293" name="墨迹 292"/>
              <p14:cNvContentPartPr/>
              <p14:nvPr/>
            </p14:nvContentPartPr>
            <p14:xfrm>
              <a:off x="9696802" y="1173078"/>
              <a:ext cx="73731" cy="11280"/>
            </p14:xfrm>
          </p:contentPart>
        </mc:Choice>
        <mc:Fallback xmlns="">
          <p:pic>
            <p:nvPicPr>
              <p:cNvPr id="293" name="墨迹 292"/>
            </p:nvPicPr>
            <p:blipFill>
              <a:blip r:embed="rId582"/>
            </p:blipFill>
            <p:spPr>
              <a:xfrm>
                <a:off x="9696802" y="1173078"/>
                <a:ext cx="73731" cy="11280"/>
              </a:xfrm>
              <a:prstGeom prst="rect"/>
            </p:spPr>
          </p:pic>
        </mc:Fallback>
      </mc:AlternateContent>
      <mc:AlternateContent xmlns:mc="http://schemas.openxmlformats.org/markup-compatibility/2006" xmlns:p14="http://schemas.microsoft.com/office/powerpoint/2010/main">
        <mc:Choice Requires="p14">
          <p:contentPart r:id="rId583" p14:bwMode="auto">
            <p14:nvContentPartPr>
              <p14:cNvPr id="294" name="墨迹 293"/>
              <p14:cNvContentPartPr/>
              <p14:nvPr/>
            </p14:nvContentPartPr>
            <p14:xfrm>
              <a:off x="9537876" y="721894"/>
              <a:ext cx="193146" cy="180474"/>
            </p14:xfrm>
          </p:contentPart>
        </mc:Choice>
        <mc:Fallback xmlns="">
          <p:pic>
            <p:nvPicPr>
              <p:cNvPr id="294" name="墨迹 293"/>
            </p:nvPicPr>
            <p:blipFill>
              <a:blip r:embed="rId584"/>
            </p:blipFill>
            <p:spPr>
              <a:xfrm>
                <a:off x="9537876" y="721894"/>
                <a:ext cx="193146" cy="180474"/>
              </a:xfrm>
              <a:prstGeom prst="rect"/>
            </p:spPr>
          </p:pic>
        </mc:Fallback>
      </mc:AlternateContent>
      <mc:AlternateContent xmlns:mc="http://schemas.openxmlformats.org/markup-compatibility/2006" xmlns:p14="http://schemas.microsoft.com/office/powerpoint/2010/main">
        <mc:Choice Requires="p14">
          <p:contentPart r:id="rId585" p14:bwMode="auto">
            <p14:nvContentPartPr>
              <p14:cNvPr id="295" name="墨迹 294"/>
              <p14:cNvContentPartPr/>
              <p14:nvPr/>
            </p14:nvContentPartPr>
            <p14:xfrm>
              <a:off x="9823626" y="629895"/>
              <a:ext cx="107774" cy="227355"/>
            </p14:xfrm>
          </p:contentPart>
        </mc:Choice>
        <mc:Fallback xmlns="">
          <p:pic>
            <p:nvPicPr>
              <p:cNvPr id="295" name="墨迹 294"/>
            </p:nvPicPr>
            <p:blipFill>
              <a:blip r:embed="rId586"/>
            </p:blipFill>
            <p:spPr>
              <a:xfrm>
                <a:off x="9823626" y="629895"/>
                <a:ext cx="107774" cy="227355"/>
              </a:xfrm>
              <a:prstGeom prst="rect"/>
            </p:spPr>
          </p:pic>
        </mc:Fallback>
      </mc:AlternateContent>
      <mc:AlternateContent xmlns:mc="http://schemas.openxmlformats.org/markup-compatibility/2006" xmlns:p14="http://schemas.microsoft.com/office/powerpoint/2010/main">
        <mc:Choice Requires="p14">
          <p:contentPart r:id="rId587" p14:bwMode="auto">
            <p14:nvContentPartPr>
              <p14:cNvPr id="296" name="墨迹 295"/>
              <p14:cNvContentPartPr/>
              <p14:nvPr/>
            </p14:nvContentPartPr>
            <p14:xfrm>
              <a:off x="9956800" y="778292"/>
              <a:ext cx="11288" cy="102222"/>
            </p14:xfrm>
          </p:contentPart>
        </mc:Choice>
        <mc:Fallback xmlns="">
          <p:pic>
            <p:nvPicPr>
              <p:cNvPr id="296" name="墨迹 295"/>
            </p:nvPicPr>
            <p:blipFill>
              <a:blip r:embed="rId588"/>
            </p:blipFill>
            <p:spPr>
              <a:xfrm>
                <a:off x="9956800" y="778292"/>
                <a:ext cx="11288" cy="102222"/>
              </a:xfrm>
              <a:prstGeom prst="rect"/>
            </p:spPr>
          </p:pic>
        </mc:Fallback>
      </mc:AlternateContent>
      <mc:AlternateContent xmlns:mc="http://schemas.openxmlformats.org/markup-compatibility/2006" xmlns:p14="http://schemas.microsoft.com/office/powerpoint/2010/main">
        <mc:Choice Requires="p14">
          <p:contentPart r:id="rId589" p14:bwMode="auto">
            <p14:nvContentPartPr>
              <p14:cNvPr id="297" name="墨迹 296"/>
              <p14:cNvContentPartPr/>
              <p14:nvPr/>
            </p14:nvContentPartPr>
            <p14:xfrm>
              <a:off x="10013244" y="538601"/>
              <a:ext cx="16933" cy="112796"/>
            </p14:xfrm>
          </p:contentPart>
        </mc:Choice>
        <mc:Fallback xmlns="">
          <p:pic>
            <p:nvPicPr>
              <p:cNvPr id="297" name="墨迹 296"/>
            </p:nvPicPr>
            <p:blipFill>
              <a:blip r:embed="rId590"/>
            </p:blipFill>
            <p:spPr>
              <a:xfrm>
                <a:off x="10013244" y="538601"/>
                <a:ext cx="16933" cy="112796"/>
              </a:xfrm>
              <a:prstGeom prst="rect"/>
            </p:spPr>
          </p:pic>
        </mc:Fallback>
      </mc:AlternateContent>
      <mc:AlternateContent xmlns:mc="http://schemas.openxmlformats.org/markup-compatibility/2006" xmlns:p14="http://schemas.microsoft.com/office/powerpoint/2010/main">
        <mc:Choice Requires="p14">
          <p:contentPart r:id="rId591" p14:bwMode="auto">
            <p14:nvContentPartPr>
              <p14:cNvPr id="298" name="墨迹 297"/>
              <p14:cNvContentPartPr/>
              <p14:nvPr/>
            </p14:nvContentPartPr>
            <p14:xfrm>
              <a:off x="10085211" y="699687"/>
              <a:ext cx="357011" cy="552349"/>
            </p14:xfrm>
          </p:contentPart>
        </mc:Choice>
        <mc:Fallback xmlns="">
          <p:pic>
            <p:nvPicPr>
              <p:cNvPr id="298" name="墨迹 297"/>
            </p:nvPicPr>
            <p:blipFill>
              <a:blip r:embed="rId592"/>
            </p:blipFill>
            <p:spPr>
              <a:xfrm>
                <a:off x="10085211" y="699687"/>
                <a:ext cx="357011" cy="552349"/>
              </a:xfrm>
              <a:prstGeom prst="rect"/>
            </p:spPr>
          </p:pic>
        </mc:Fallback>
      </mc:AlternateContent>
      <mc:AlternateContent xmlns:mc="http://schemas.openxmlformats.org/markup-compatibility/2006" xmlns:p14="http://schemas.microsoft.com/office/powerpoint/2010/main">
        <mc:Choice Requires="p14">
          <p:contentPart r:id="rId593" p14:bwMode="auto">
            <p14:nvContentPartPr>
              <p14:cNvPr id="299" name="墨迹 298"/>
              <p14:cNvContentPartPr/>
              <p14:nvPr/>
            </p14:nvContentPartPr>
            <p14:xfrm>
              <a:off x="8248826" y="710615"/>
              <a:ext cx="161396" cy="443253"/>
            </p14:xfrm>
          </p:contentPart>
        </mc:Choice>
        <mc:Fallback xmlns="">
          <p:pic>
            <p:nvPicPr>
              <p:cNvPr id="299" name="墨迹 298"/>
            </p:nvPicPr>
            <p:blipFill>
              <a:blip r:embed="rId594"/>
            </p:blipFill>
            <p:spPr>
              <a:xfrm>
                <a:off x="8248826" y="710615"/>
                <a:ext cx="161396" cy="443253"/>
              </a:xfrm>
              <a:prstGeom prst="rect"/>
            </p:spPr>
          </p:pic>
        </mc:Fallback>
      </mc:AlternateContent>
      <mc:AlternateContent xmlns:mc="http://schemas.openxmlformats.org/markup-compatibility/2006" xmlns:p14="http://schemas.microsoft.com/office/powerpoint/2010/main">
        <mc:Choice Requires="p14">
          <p:contentPart r:id="rId595" p14:bwMode="auto">
            <p14:nvContentPartPr>
              <p14:cNvPr id="300" name="墨迹 299"/>
              <p14:cNvContentPartPr/>
              <p14:nvPr/>
            </p14:nvContentPartPr>
            <p14:xfrm>
              <a:off x="10586861" y="800851"/>
              <a:ext cx="249061" cy="25380"/>
            </p14:xfrm>
          </p:contentPart>
        </mc:Choice>
        <mc:Fallback xmlns="">
          <p:pic>
            <p:nvPicPr>
              <p:cNvPr id="300" name="墨迹 299"/>
            </p:nvPicPr>
            <p:blipFill>
              <a:blip r:embed="rId596"/>
            </p:blipFill>
            <p:spPr>
              <a:xfrm>
                <a:off x="10586861" y="800851"/>
                <a:ext cx="249061" cy="25380"/>
              </a:xfrm>
              <a:prstGeom prst="rect"/>
            </p:spPr>
          </p:pic>
        </mc:Fallback>
      </mc:AlternateContent>
      <mc:AlternateContent xmlns:mc="http://schemas.openxmlformats.org/markup-compatibility/2006" xmlns:p14="http://schemas.microsoft.com/office/powerpoint/2010/main">
        <mc:Choice Requires="p14">
          <p:contentPart r:id="rId597" p14:bwMode="auto">
            <p14:nvContentPartPr>
              <p14:cNvPr id="301" name="墨迹 300"/>
              <p14:cNvContentPartPr/>
              <p14:nvPr/>
            </p14:nvContentPartPr>
            <p14:xfrm>
              <a:off x="10597444" y="868529"/>
              <a:ext cx="248356" cy="11280"/>
            </p14:xfrm>
          </p:contentPart>
        </mc:Choice>
        <mc:Fallback xmlns="">
          <p:pic>
            <p:nvPicPr>
              <p:cNvPr id="301" name="墨迹 300"/>
            </p:nvPicPr>
            <p:blipFill>
              <a:blip r:embed="rId598"/>
            </p:blipFill>
            <p:spPr>
              <a:xfrm>
                <a:off x="10597444" y="868529"/>
                <a:ext cx="248356" cy="11280"/>
              </a:xfrm>
              <a:prstGeom prst="rect"/>
            </p:spPr>
          </p:pic>
        </mc:Fallback>
      </mc:AlternateContent>
      <mc:AlternateContent xmlns:mc="http://schemas.openxmlformats.org/markup-compatibility/2006" xmlns:p14="http://schemas.microsoft.com/office/powerpoint/2010/main">
        <mc:Choice Requires="p14">
          <p:contentPart r:id="rId599" p14:bwMode="auto">
            <p14:nvContentPartPr>
              <p14:cNvPr id="302" name="墨迹 301"/>
              <p14:cNvContentPartPr/>
              <p14:nvPr/>
            </p14:nvContentPartPr>
            <p14:xfrm>
              <a:off x="10639777" y="473038"/>
              <a:ext cx="237067" cy="220657"/>
            </p14:xfrm>
          </p:contentPart>
        </mc:Choice>
        <mc:Fallback xmlns="">
          <p:pic>
            <p:nvPicPr>
              <p:cNvPr id="302" name="墨迹 301"/>
            </p:nvPicPr>
            <p:blipFill>
              <a:blip r:embed="rId600"/>
            </p:blipFill>
            <p:spPr>
              <a:xfrm>
                <a:off x="10639777" y="473038"/>
                <a:ext cx="237067" cy="220657"/>
              </a:xfrm>
              <a:prstGeom prst="rect"/>
            </p:spPr>
          </p:pic>
        </mc:Fallback>
      </mc:AlternateContent>
      <mc:AlternateContent xmlns:mc="http://schemas.openxmlformats.org/markup-compatibility/2006" xmlns:p14="http://schemas.microsoft.com/office/powerpoint/2010/main">
        <mc:Choice Requires="p14">
          <p:contentPart r:id="rId601" p14:bwMode="auto">
            <p14:nvContentPartPr>
              <p14:cNvPr id="303" name="墨迹 302"/>
              <p14:cNvContentPartPr/>
              <p14:nvPr/>
            </p14:nvContentPartPr>
            <p14:xfrm>
              <a:off x="10893777" y="580899"/>
              <a:ext cx="53623" cy="5640"/>
            </p14:xfrm>
          </p:contentPart>
        </mc:Choice>
        <mc:Fallback xmlns="">
          <p:pic>
            <p:nvPicPr>
              <p:cNvPr id="303" name="墨迹 302"/>
            </p:nvPicPr>
            <p:blipFill>
              <a:blip r:embed="rId602"/>
            </p:blipFill>
            <p:spPr>
              <a:xfrm>
                <a:off x="10893777" y="580899"/>
                <a:ext cx="53623" cy="5640"/>
              </a:xfrm>
              <a:prstGeom prst="rect"/>
            </p:spPr>
          </p:pic>
        </mc:Fallback>
      </mc:AlternateContent>
      <mc:AlternateContent xmlns:mc="http://schemas.openxmlformats.org/markup-compatibility/2006" xmlns:p14="http://schemas.microsoft.com/office/powerpoint/2010/main">
        <mc:Choice Requires="p14">
          <p:contentPart r:id="rId603" p14:bwMode="auto">
            <p14:nvContentPartPr>
              <p14:cNvPr id="304" name="墨迹 303"/>
              <p14:cNvContentPartPr/>
              <p14:nvPr/>
            </p14:nvContentPartPr>
            <p14:xfrm>
              <a:off x="10969977" y="479383"/>
              <a:ext cx="81844" cy="245331"/>
            </p14:xfrm>
          </p:contentPart>
        </mc:Choice>
        <mc:Fallback xmlns="">
          <p:pic>
            <p:nvPicPr>
              <p:cNvPr id="304" name="墨迹 303"/>
            </p:nvPicPr>
            <p:blipFill>
              <a:blip r:embed="rId604"/>
            </p:blipFill>
            <p:spPr>
              <a:xfrm>
                <a:off x="10969977" y="479383"/>
                <a:ext cx="81844" cy="245331"/>
              </a:xfrm>
              <a:prstGeom prst="rect"/>
            </p:spPr>
          </p:pic>
        </mc:Fallback>
      </mc:AlternateContent>
      <mc:AlternateContent xmlns:mc="http://schemas.openxmlformats.org/markup-compatibility/2006" xmlns:p14="http://schemas.microsoft.com/office/powerpoint/2010/main">
        <mc:Choice Requires="p14">
          <p:contentPart r:id="rId605" p14:bwMode="auto">
            <p14:nvContentPartPr>
              <p14:cNvPr id="305" name="墨迹 304"/>
              <p14:cNvContentPartPr/>
              <p14:nvPr/>
            </p14:nvContentPartPr>
            <p14:xfrm>
              <a:off x="11034888" y="524501"/>
              <a:ext cx="77082" cy="135355"/>
            </p14:xfrm>
          </p:contentPart>
        </mc:Choice>
        <mc:Fallback xmlns="">
          <p:pic>
            <p:nvPicPr>
              <p:cNvPr id="305" name="墨迹 304"/>
            </p:nvPicPr>
            <p:blipFill>
              <a:blip r:embed="rId606"/>
            </p:blipFill>
            <p:spPr>
              <a:xfrm>
                <a:off x="11034888" y="524501"/>
                <a:ext cx="77082" cy="135355"/>
              </a:xfrm>
              <a:prstGeom prst="rect"/>
            </p:spPr>
          </p:pic>
        </mc:Fallback>
      </mc:AlternateContent>
      <mc:AlternateContent xmlns:mc="http://schemas.openxmlformats.org/markup-compatibility/2006" xmlns:p14="http://schemas.microsoft.com/office/powerpoint/2010/main">
        <mc:Choice Requires="p14">
          <p:contentPart r:id="rId607" p14:bwMode="auto">
            <p14:nvContentPartPr>
              <p14:cNvPr id="306" name="墨迹 305"/>
              <p14:cNvContentPartPr/>
              <p14:nvPr/>
            </p14:nvContentPartPr>
            <p14:xfrm>
              <a:off x="11119555" y="508992"/>
              <a:ext cx="76200" cy="12689"/>
            </p14:xfrm>
          </p:contentPart>
        </mc:Choice>
        <mc:Fallback xmlns="">
          <p:pic>
            <p:nvPicPr>
              <p:cNvPr id="306" name="墨迹 305"/>
            </p:nvPicPr>
            <p:blipFill>
              <a:blip r:embed="rId608"/>
            </p:blipFill>
            <p:spPr>
              <a:xfrm>
                <a:off x="11119555" y="508992"/>
                <a:ext cx="76200" cy="12689"/>
              </a:xfrm>
              <a:prstGeom prst="rect"/>
            </p:spPr>
          </p:pic>
        </mc:Fallback>
      </mc:AlternateContent>
      <mc:AlternateContent xmlns:mc="http://schemas.openxmlformats.org/markup-compatibility/2006" xmlns:p14="http://schemas.microsoft.com/office/powerpoint/2010/main">
        <mc:Choice Requires="p14">
          <p:contentPart r:id="rId609" p14:bwMode="auto">
            <p14:nvContentPartPr>
              <p14:cNvPr id="307" name="墨迹 306"/>
              <p14:cNvContentPartPr/>
              <p14:nvPr/>
            </p14:nvContentPartPr>
            <p14:xfrm>
              <a:off x="11183585" y="535781"/>
              <a:ext cx="69320" cy="84597"/>
            </p14:xfrm>
          </p:contentPart>
        </mc:Choice>
        <mc:Fallback xmlns="">
          <p:pic>
            <p:nvPicPr>
              <p:cNvPr id="307" name="墨迹 306"/>
            </p:nvPicPr>
            <p:blipFill>
              <a:blip r:embed="rId610"/>
            </p:blipFill>
            <p:spPr>
              <a:xfrm>
                <a:off x="11183585" y="535781"/>
                <a:ext cx="69320" cy="84597"/>
              </a:xfrm>
              <a:prstGeom prst="rect"/>
            </p:spPr>
          </p:pic>
        </mc:Fallback>
      </mc:AlternateContent>
      <mc:AlternateContent xmlns:mc="http://schemas.openxmlformats.org/markup-compatibility/2006" xmlns:p14="http://schemas.microsoft.com/office/powerpoint/2010/main">
        <mc:Choice Requires="p14">
          <p:contentPart r:id="rId611" p14:bwMode="auto">
            <p14:nvContentPartPr>
              <p14:cNvPr id="308" name="墨迹 307"/>
              <p14:cNvContentPartPr/>
              <p14:nvPr/>
            </p14:nvContentPartPr>
            <p14:xfrm>
              <a:off x="11274248" y="473743"/>
              <a:ext cx="28752" cy="33839"/>
            </p14:xfrm>
          </p:contentPart>
        </mc:Choice>
        <mc:Fallback xmlns="">
          <p:pic>
            <p:nvPicPr>
              <p:cNvPr id="308" name="墨迹 307"/>
            </p:nvPicPr>
            <p:blipFill>
              <a:blip r:embed="rId612"/>
            </p:blipFill>
            <p:spPr>
              <a:xfrm>
                <a:off x="11274248" y="473743"/>
                <a:ext cx="28752" cy="33839"/>
              </a:xfrm>
              <a:prstGeom prst="rect"/>
            </p:spPr>
          </p:pic>
        </mc:Fallback>
      </mc:AlternateContent>
      <mc:AlternateContent xmlns:mc="http://schemas.openxmlformats.org/markup-compatibility/2006" xmlns:p14="http://schemas.microsoft.com/office/powerpoint/2010/main">
        <mc:Choice Requires="p14">
          <p:contentPart r:id="rId613" p14:bwMode="auto">
            <p14:nvContentPartPr>
              <p14:cNvPr id="309" name="墨迹 308"/>
              <p14:cNvContentPartPr/>
              <p14:nvPr/>
            </p14:nvContentPartPr>
            <p14:xfrm>
              <a:off x="10766777" y="789572"/>
              <a:ext cx="273755" cy="11279"/>
            </p14:xfrm>
          </p:contentPart>
        </mc:Choice>
        <mc:Fallback xmlns="">
          <p:pic>
            <p:nvPicPr>
              <p:cNvPr id="309" name="墨迹 308"/>
            </p:nvPicPr>
            <p:blipFill>
              <a:blip r:embed="rId614"/>
            </p:blipFill>
            <p:spPr>
              <a:xfrm>
                <a:off x="10766777" y="789572"/>
                <a:ext cx="273755" cy="11279"/>
              </a:xfrm>
              <a:prstGeom prst="rect"/>
            </p:spPr>
          </p:pic>
        </mc:Fallback>
      </mc:AlternateContent>
      <mc:AlternateContent xmlns:mc="http://schemas.openxmlformats.org/markup-compatibility/2006" xmlns:p14="http://schemas.microsoft.com/office/powerpoint/2010/main">
        <mc:Choice Requires="p14">
          <p:contentPart r:id="rId615" p14:bwMode="auto">
            <p14:nvContentPartPr>
              <p14:cNvPr id="310" name="墨迹 309"/>
              <p14:cNvContentPartPr/>
              <p14:nvPr/>
            </p14:nvContentPartPr>
            <p14:xfrm>
              <a:off x="10769600" y="874169"/>
              <a:ext cx="251177" cy="31019"/>
            </p14:xfrm>
          </p:contentPart>
        </mc:Choice>
        <mc:Fallback xmlns="">
          <p:pic>
            <p:nvPicPr>
              <p:cNvPr id="310" name="墨迹 309"/>
            </p:nvPicPr>
            <p:blipFill>
              <a:blip r:embed="rId616"/>
            </p:blipFill>
            <p:spPr>
              <a:xfrm>
                <a:off x="10769600" y="874169"/>
                <a:ext cx="251177" cy="31019"/>
              </a:xfrm>
              <a:prstGeom prst="rect"/>
            </p:spPr>
          </p:pic>
        </mc:Fallback>
      </mc:AlternateContent>
      <mc:AlternateContent xmlns:mc="http://schemas.openxmlformats.org/markup-compatibility/2006" xmlns:p14="http://schemas.microsoft.com/office/powerpoint/2010/main">
        <mc:Choice Requires="p14">
          <p:contentPart r:id="rId617" p14:bwMode="auto">
            <p14:nvContentPartPr>
              <p14:cNvPr id="311" name="墨迹 310"/>
              <p14:cNvContentPartPr/>
              <p14:nvPr/>
            </p14:nvContentPartPr>
            <p14:xfrm>
              <a:off x="11212688" y="733174"/>
              <a:ext cx="166512" cy="135355"/>
            </p14:xfrm>
          </p:contentPart>
        </mc:Choice>
        <mc:Fallback xmlns="">
          <p:pic>
            <p:nvPicPr>
              <p:cNvPr id="311" name="墨迹 310"/>
            </p:nvPicPr>
            <p:blipFill>
              <a:blip r:embed="rId618"/>
            </p:blipFill>
            <p:spPr>
              <a:xfrm>
                <a:off x="11212688" y="733174"/>
                <a:ext cx="166512" cy="135355"/>
              </a:xfrm>
              <a:prstGeom prst="rect"/>
            </p:spPr>
          </p:pic>
        </mc:Fallback>
      </mc:AlternateContent>
      <mc:AlternateContent xmlns:mc="http://schemas.openxmlformats.org/markup-compatibility/2006" xmlns:p14="http://schemas.microsoft.com/office/powerpoint/2010/main">
        <mc:Choice Requires="p14">
          <p:contentPart r:id="rId619" p14:bwMode="auto">
            <p14:nvContentPartPr>
              <p14:cNvPr id="312" name="墨迹 311"/>
              <p14:cNvContentPartPr/>
              <p14:nvPr/>
            </p14:nvContentPartPr>
            <p14:xfrm>
              <a:off x="11300177" y="772652"/>
              <a:ext cx="22577" cy="172014"/>
            </p14:xfrm>
          </p:contentPart>
        </mc:Choice>
        <mc:Fallback xmlns="">
          <p:pic>
            <p:nvPicPr>
              <p:cNvPr id="312" name="墨迹 311"/>
            </p:nvPicPr>
            <p:blipFill>
              <a:blip r:embed="rId620"/>
            </p:blipFill>
            <p:spPr>
              <a:xfrm>
                <a:off x="11300177" y="772652"/>
                <a:ext cx="22577" cy="172014"/>
              </a:xfrm>
              <a:prstGeom prst="rect"/>
            </p:spPr>
          </p:pic>
        </mc:Fallback>
      </mc:AlternateContent>
      <mc:AlternateContent xmlns:mc="http://schemas.openxmlformats.org/markup-compatibility/2006" xmlns:p14="http://schemas.microsoft.com/office/powerpoint/2010/main">
        <mc:Choice Requires="p14">
          <p:contentPart r:id="rId621" p14:bwMode="auto">
            <p14:nvContentPartPr>
              <p14:cNvPr id="313" name="墨迹 312"/>
              <p14:cNvContentPartPr/>
              <p14:nvPr/>
            </p14:nvContentPartPr>
            <p14:xfrm>
              <a:off x="11415006" y="695634"/>
              <a:ext cx="133526" cy="269477"/>
            </p14:xfrm>
          </p:contentPart>
        </mc:Choice>
        <mc:Fallback xmlns="">
          <p:pic>
            <p:nvPicPr>
              <p:cNvPr id="313" name="墨迹 312"/>
            </p:nvPicPr>
            <p:blipFill>
              <a:blip r:embed="rId622"/>
            </p:blipFill>
            <p:spPr>
              <a:xfrm>
                <a:off x="11415006" y="695634"/>
                <a:ext cx="133526" cy="269477"/>
              </a:xfrm>
              <a:prstGeom prst="rect"/>
            </p:spPr>
          </p:pic>
        </mc:Fallback>
      </mc:AlternateContent>
      <mc:AlternateContent xmlns:mc="http://schemas.openxmlformats.org/markup-compatibility/2006" xmlns:p14="http://schemas.microsoft.com/office/powerpoint/2010/main">
        <mc:Choice Requires="p14">
          <p:contentPart r:id="rId623" p14:bwMode="auto">
            <p14:nvContentPartPr>
              <p14:cNvPr id="314" name="墨迹 313"/>
              <p14:cNvContentPartPr/>
              <p14:nvPr/>
            </p14:nvContentPartPr>
            <p14:xfrm>
              <a:off x="11568288" y="834690"/>
              <a:ext cx="19756" cy="132536"/>
            </p14:xfrm>
          </p:contentPart>
        </mc:Choice>
        <mc:Fallback xmlns="">
          <p:pic>
            <p:nvPicPr>
              <p:cNvPr id="314" name="墨迹 313"/>
            </p:nvPicPr>
            <p:blipFill>
              <a:blip r:embed="rId624"/>
            </p:blipFill>
            <p:spPr>
              <a:xfrm>
                <a:off x="11568288" y="834690"/>
                <a:ext cx="19756" cy="132536"/>
              </a:xfrm>
              <a:prstGeom prst="rect"/>
            </p:spPr>
          </p:pic>
        </mc:Fallback>
      </mc:AlternateContent>
      <mc:AlternateContent xmlns:mc="http://schemas.openxmlformats.org/markup-compatibility/2006" xmlns:p14="http://schemas.microsoft.com/office/powerpoint/2010/main">
        <mc:Choice Requires="p14">
          <p:contentPart r:id="rId625" p14:bwMode="auto">
            <p14:nvContentPartPr>
              <p14:cNvPr id="315" name="墨迹 314"/>
              <p14:cNvContentPartPr/>
              <p14:nvPr/>
            </p14:nvContentPartPr>
            <p14:xfrm>
              <a:off x="11610622" y="680653"/>
              <a:ext cx="31045" cy="114559"/>
            </p14:xfrm>
          </p:contentPart>
        </mc:Choice>
        <mc:Fallback xmlns="">
          <p:pic>
            <p:nvPicPr>
              <p:cNvPr id="315" name="墨迹 314"/>
            </p:nvPicPr>
            <p:blipFill>
              <a:blip r:embed="rId626"/>
            </p:blipFill>
            <p:spPr>
              <a:xfrm>
                <a:off x="11610622" y="680653"/>
                <a:ext cx="31045" cy="114559"/>
              </a:xfrm>
              <a:prstGeom prst="rect"/>
            </p:spPr>
          </p:pic>
        </mc:Fallback>
      </mc:AlternateContent>
      <mc:AlternateContent xmlns:mc="http://schemas.openxmlformats.org/markup-compatibility/2006" xmlns:p14="http://schemas.microsoft.com/office/powerpoint/2010/main">
        <mc:Choice Requires="p14">
          <p:contentPart r:id="rId627" p14:bwMode="auto">
            <p14:nvContentPartPr>
              <p14:cNvPr id="316" name="墨迹 315"/>
              <p14:cNvContentPartPr/>
              <p14:nvPr/>
            </p14:nvContentPartPr>
            <p14:xfrm>
              <a:off x="11616267" y="750093"/>
              <a:ext cx="112888" cy="217133"/>
            </p14:xfrm>
          </p:contentPart>
        </mc:Choice>
        <mc:Fallback xmlns="">
          <p:pic>
            <p:nvPicPr>
              <p:cNvPr id="316" name="墨迹 315"/>
            </p:nvPicPr>
            <p:blipFill>
              <a:blip r:embed="rId628"/>
            </p:blipFill>
            <p:spPr>
              <a:xfrm>
                <a:off x="11616267" y="750093"/>
                <a:ext cx="112888" cy="217133"/>
              </a:xfrm>
              <a:prstGeom prst="rect"/>
            </p:spPr>
          </p:pic>
        </mc:Fallback>
      </mc:AlternateContent>
      <mc:AlternateContent xmlns:mc="http://schemas.openxmlformats.org/markup-compatibility/2006" xmlns:p14="http://schemas.microsoft.com/office/powerpoint/2010/main">
        <mc:Choice Requires="p14">
          <p:contentPart r:id="rId629" p14:bwMode="auto">
            <p14:nvContentPartPr>
              <p14:cNvPr id="317" name="墨迹 316"/>
              <p14:cNvContentPartPr/>
              <p14:nvPr/>
            </p14:nvContentPartPr>
            <p14:xfrm>
              <a:off x="11720512" y="797327"/>
              <a:ext cx="97014" cy="158619"/>
            </p14:xfrm>
          </p:contentPart>
        </mc:Choice>
        <mc:Fallback xmlns="">
          <p:pic>
            <p:nvPicPr>
              <p:cNvPr id="317" name="墨迹 316"/>
            </p:nvPicPr>
            <p:blipFill>
              <a:blip r:embed="rId630"/>
            </p:blipFill>
            <p:spPr>
              <a:xfrm>
                <a:off x="11720512" y="797327"/>
                <a:ext cx="97014" cy="158619"/>
              </a:xfrm>
              <a:prstGeom prst="rect"/>
            </p:spPr>
          </p:pic>
        </mc:Fallback>
      </mc:AlternateContent>
      <mc:AlternateContent xmlns:mc="http://schemas.openxmlformats.org/markup-compatibility/2006" xmlns:p14="http://schemas.microsoft.com/office/powerpoint/2010/main">
        <mc:Choice Requires="p14">
          <p:contentPart r:id="rId631" p14:bwMode="auto">
            <p14:nvContentPartPr>
              <p14:cNvPr id="318" name="墨迹 317"/>
              <p14:cNvContentPartPr/>
              <p14:nvPr/>
            </p14:nvContentPartPr>
            <p14:xfrm>
              <a:off x="11810118" y="857250"/>
              <a:ext cx="80786" cy="142405"/>
            </p14:xfrm>
          </p:contentPart>
        </mc:Choice>
        <mc:Fallback xmlns="">
          <p:pic>
            <p:nvPicPr>
              <p:cNvPr id="318" name="墨迹 317"/>
            </p:nvPicPr>
            <p:blipFill>
              <a:blip r:embed="rId632"/>
            </p:blipFill>
            <p:spPr>
              <a:xfrm>
                <a:off x="11810118" y="857250"/>
                <a:ext cx="80786" cy="142405"/>
              </a:xfrm>
              <a:prstGeom prst="rect"/>
            </p:spPr>
          </p:pic>
        </mc:Fallback>
      </mc:AlternateContent>
      <mc:AlternateContent xmlns:mc="http://schemas.openxmlformats.org/markup-compatibility/2006" xmlns:p14="http://schemas.microsoft.com/office/powerpoint/2010/main">
        <mc:Choice Requires="p14">
          <p:contentPart r:id="rId633" p14:bwMode="auto">
            <p14:nvContentPartPr>
              <p14:cNvPr id="319" name="墨迹 318"/>
              <p14:cNvContentPartPr/>
              <p14:nvPr/>
            </p14:nvContentPartPr>
            <p14:xfrm>
              <a:off x="11921067" y="817771"/>
              <a:ext cx="220133" cy="200565"/>
            </p14:xfrm>
          </p:contentPart>
        </mc:Choice>
        <mc:Fallback xmlns="">
          <p:pic>
            <p:nvPicPr>
              <p:cNvPr id="319" name="墨迹 318"/>
            </p:nvPicPr>
            <p:blipFill>
              <a:blip r:embed="rId634"/>
            </p:blipFill>
            <p:spPr>
              <a:xfrm>
                <a:off x="11921067" y="817771"/>
                <a:ext cx="220133" cy="200565"/>
              </a:xfrm>
              <a:prstGeom prst="rect"/>
            </p:spPr>
          </p:pic>
        </mc:Fallback>
      </mc:AlternateContent>
      <mc:AlternateContent xmlns:mc="http://schemas.openxmlformats.org/markup-compatibility/2006" xmlns:p14="http://schemas.microsoft.com/office/powerpoint/2010/main">
        <mc:Choice Requires="p14">
          <p:contentPart r:id="rId635" p14:bwMode="auto">
            <p14:nvContentPartPr>
              <p14:cNvPr id="320" name="墨迹 319"/>
              <p14:cNvContentPartPr/>
              <p14:nvPr/>
            </p14:nvContentPartPr>
            <p14:xfrm>
              <a:off x="12109273" y="919287"/>
              <a:ext cx="71438" cy="174834"/>
            </p14:xfrm>
          </p:contentPart>
        </mc:Choice>
        <mc:Fallback xmlns="">
          <p:pic>
            <p:nvPicPr>
              <p:cNvPr id="320" name="墨迹 319"/>
            </p:nvPicPr>
            <p:blipFill>
              <a:blip r:embed="rId636"/>
            </p:blipFill>
            <p:spPr>
              <a:xfrm>
                <a:off x="12109273" y="919287"/>
                <a:ext cx="71438" cy="174834"/>
              </a:xfrm>
              <a:prstGeom prst="rect"/>
            </p:spPr>
          </p:pic>
        </mc:Fallback>
      </mc:AlternateContent>
      <mc:AlternateContent xmlns:mc="http://schemas.openxmlformats.org/markup-compatibility/2006" xmlns:p14="http://schemas.microsoft.com/office/powerpoint/2010/main">
        <mc:Choice Requires="p14">
          <p:contentPart r:id="rId637" p14:bwMode="auto">
            <p14:nvContentPartPr>
              <p14:cNvPr id="321" name="墨迹 320"/>
              <p14:cNvContentPartPr/>
              <p14:nvPr/>
            </p14:nvContentPartPr>
            <p14:xfrm>
              <a:off x="12129911" y="1043363"/>
              <a:ext cx="50800" cy="135355"/>
            </p14:xfrm>
          </p:contentPart>
        </mc:Choice>
        <mc:Fallback xmlns="">
          <p:pic>
            <p:nvPicPr>
              <p:cNvPr id="321" name="墨迹 320"/>
            </p:nvPicPr>
            <p:blipFill>
              <a:blip r:embed="rId638"/>
            </p:blipFill>
            <p:spPr>
              <a:xfrm>
                <a:off x="12129911" y="1043363"/>
                <a:ext cx="50800" cy="135355"/>
              </a:xfrm>
              <a:prstGeom prst="rect"/>
            </p:spPr>
          </p:pic>
        </mc:Fallback>
      </mc:AlternateContent>
      <mc:AlternateContent xmlns:mc="http://schemas.openxmlformats.org/markup-compatibility/2006" xmlns:p14="http://schemas.microsoft.com/office/powerpoint/2010/main">
        <mc:Choice Requires="p14">
          <p:contentPart r:id="rId639" p14:bwMode="auto">
            <p14:nvContentPartPr>
              <p14:cNvPr id="322" name="墨迹 321"/>
              <p14:cNvContentPartPr/>
              <p14:nvPr/>
            </p14:nvContentPartPr>
            <p14:xfrm>
              <a:off x="10826044" y="1338043"/>
              <a:ext cx="191911" cy="26789"/>
            </p14:xfrm>
          </p:contentPart>
        </mc:Choice>
        <mc:Fallback xmlns="">
          <p:pic>
            <p:nvPicPr>
              <p:cNvPr id="322" name="墨迹 321"/>
            </p:nvPicPr>
            <p:blipFill>
              <a:blip r:embed="rId640"/>
            </p:blipFill>
            <p:spPr>
              <a:xfrm>
                <a:off x="10826044" y="1338043"/>
                <a:ext cx="191911" cy="26789"/>
              </a:xfrm>
              <a:prstGeom prst="rect"/>
            </p:spPr>
          </p:pic>
        </mc:Fallback>
      </mc:AlternateContent>
      <mc:AlternateContent xmlns:mc="http://schemas.openxmlformats.org/markup-compatibility/2006" xmlns:p14="http://schemas.microsoft.com/office/powerpoint/2010/main">
        <mc:Choice Requires="p14">
          <p:contentPart r:id="rId641" p14:bwMode="auto">
            <p14:nvContentPartPr>
              <p14:cNvPr id="323" name="墨迹 322"/>
              <p14:cNvContentPartPr/>
              <p14:nvPr/>
            </p14:nvContentPartPr>
            <p14:xfrm>
              <a:off x="10927644" y="1242695"/>
              <a:ext cx="50800" cy="243392"/>
            </p14:xfrm>
          </p:contentPart>
        </mc:Choice>
        <mc:Fallback xmlns="">
          <p:pic>
            <p:nvPicPr>
              <p:cNvPr id="323" name="墨迹 322"/>
            </p:nvPicPr>
            <p:blipFill>
              <a:blip r:embed="rId642"/>
            </p:blipFill>
            <p:spPr>
              <a:xfrm>
                <a:off x="10927644" y="1242695"/>
                <a:ext cx="50800" cy="243392"/>
              </a:xfrm>
              <a:prstGeom prst="rect"/>
            </p:spPr>
          </p:pic>
        </mc:Fallback>
      </mc:AlternateContent>
      <mc:AlternateContent xmlns:mc="http://schemas.openxmlformats.org/markup-compatibility/2006" xmlns:p14="http://schemas.microsoft.com/office/powerpoint/2010/main">
        <mc:Choice Requires="p14">
          <p:contentPart r:id="rId643" p14:bwMode="auto">
            <p14:nvContentPartPr>
              <p14:cNvPr id="324" name="墨迹 323"/>
              <p14:cNvContentPartPr/>
              <p14:nvPr/>
            </p14:nvContentPartPr>
            <p14:xfrm>
              <a:off x="11017426" y="1274595"/>
              <a:ext cx="550862" cy="234933"/>
            </p14:xfrm>
          </p:contentPart>
        </mc:Choice>
        <mc:Fallback xmlns="">
          <p:pic>
            <p:nvPicPr>
              <p:cNvPr id="324" name="墨迹 323"/>
            </p:nvPicPr>
            <p:blipFill>
              <a:blip r:embed="rId644"/>
            </p:blipFill>
            <p:spPr>
              <a:xfrm>
                <a:off x="11017426" y="1274595"/>
                <a:ext cx="550862" cy="234933"/>
              </a:xfrm>
              <a:prstGeom prst="rect"/>
            </p:spPr>
          </p:pic>
        </mc:Fallback>
      </mc:AlternateContent>
      <mc:AlternateContent xmlns:mc="http://schemas.openxmlformats.org/markup-compatibility/2006" xmlns:p14="http://schemas.microsoft.com/office/powerpoint/2010/main">
        <mc:Choice Requires="p14">
          <p:contentPart r:id="rId645" p14:bwMode="auto">
            <p14:nvContentPartPr>
              <p14:cNvPr id="325" name="墨迹 324"/>
              <p14:cNvContentPartPr/>
              <p14:nvPr/>
            </p14:nvContentPartPr>
            <p14:xfrm>
              <a:off x="11627555" y="1223837"/>
              <a:ext cx="33867" cy="431445"/>
            </p14:xfrm>
          </p:contentPart>
        </mc:Choice>
        <mc:Fallback xmlns="">
          <p:pic>
            <p:nvPicPr>
              <p:cNvPr id="325" name="墨迹 324"/>
            </p:nvPicPr>
            <p:blipFill>
              <a:blip r:embed="rId646"/>
            </p:blipFill>
            <p:spPr>
              <a:xfrm>
                <a:off x="11627555" y="1223837"/>
                <a:ext cx="33867" cy="431445"/>
              </a:xfrm>
              <a:prstGeom prst="rect"/>
            </p:spPr>
          </p:pic>
        </mc:Fallback>
      </mc:AlternateContent>
      <mc:AlternateContent xmlns:mc="http://schemas.openxmlformats.org/markup-compatibility/2006" xmlns:p14="http://schemas.microsoft.com/office/powerpoint/2010/main">
        <mc:Choice Requires="p14">
          <p:contentPart r:id="rId647" p14:bwMode="auto">
            <p14:nvContentPartPr>
              <p14:cNvPr id="326" name="墨迹 325"/>
              <p14:cNvContentPartPr/>
              <p14:nvPr/>
            </p14:nvContentPartPr>
            <p14:xfrm>
              <a:off x="11571111" y="1199515"/>
              <a:ext cx="124177" cy="123018"/>
            </p14:xfrm>
          </p:contentPart>
        </mc:Choice>
        <mc:Fallback xmlns="">
          <p:pic>
            <p:nvPicPr>
              <p:cNvPr id="326" name="墨迹 325"/>
            </p:nvPicPr>
            <p:blipFill>
              <a:blip r:embed="rId648"/>
            </p:blipFill>
            <p:spPr>
              <a:xfrm>
                <a:off x="11571111" y="1199515"/>
                <a:ext cx="124177" cy="123018"/>
              </a:xfrm>
              <a:prstGeom prst="rect"/>
            </p:spPr>
          </p:pic>
        </mc:Fallback>
      </mc:AlternateContent>
      <mc:AlternateContent xmlns:mc="http://schemas.openxmlformats.org/markup-compatibility/2006" xmlns:p14="http://schemas.microsoft.com/office/powerpoint/2010/main">
        <mc:Choice Requires="p14">
          <p:contentPart r:id="rId649" p14:bwMode="auto">
            <p14:nvContentPartPr>
              <p14:cNvPr id="327" name="墨迹 326"/>
              <p14:cNvContentPartPr/>
              <p14:nvPr/>
            </p14:nvContentPartPr>
            <p14:xfrm>
              <a:off x="11678355" y="1263315"/>
              <a:ext cx="98777" cy="95877"/>
            </p14:xfrm>
          </p:contentPart>
        </mc:Choice>
        <mc:Fallback xmlns="">
          <p:pic>
            <p:nvPicPr>
              <p:cNvPr id="327" name="墨迹 326"/>
            </p:nvPicPr>
            <p:blipFill>
              <a:blip r:embed="rId650"/>
            </p:blipFill>
            <p:spPr>
              <a:xfrm>
                <a:off x="11678355" y="1263315"/>
                <a:ext cx="98777" cy="95877"/>
              </a:xfrm>
              <a:prstGeom prst="rect"/>
            </p:spPr>
          </p:pic>
        </mc:Fallback>
      </mc:AlternateContent>
      <mc:AlternateContent xmlns:mc="http://schemas.openxmlformats.org/markup-compatibility/2006" xmlns:p14="http://schemas.microsoft.com/office/powerpoint/2010/main">
        <mc:Choice Requires="p14">
          <p:contentPart r:id="rId651" p14:bwMode="auto">
            <p14:nvContentPartPr>
              <p14:cNvPr id="328" name="墨迹 327"/>
              <p14:cNvContentPartPr/>
              <p14:nvPr/>
            </p14:nvContentPartPr>
            <p14:xfrm>
              <a:off x="11706577" y="1429689"/>
              <a:ext cx="129823" cy="2820"/>
            </p14:xfrm>
          </p:contentPart>
        </mc:Choice>
        <mc:Fallback xmlns="">
          <p:pic>
            <p:nvPicPr>
              <p:cNvPr id="328" name="墨迹 327"/>
            </p:nvPicPr>
            <p:blipFill>
              <a:blip r:embed="rId652"/>
            </p:blipFill>
            <p:spPr>
              <a:xfrm>
                <a:off x="11706577" y="1429689"/>
                <a:ext cx="129823" cy="2820"/>
              </a:xfrm>
              <a:prstGeom prst="rect"/>
            </p:spPr>
          </p:pic>
        </mc:Fallback>
      </mc:AlternateContent>
      <mc:AlternateContent xmlns:mc="http://schemas.openxmlformats.org/markup-compatibility/2006" xmlns:p14="http://schemas.microsoft.com/office/powerpoint/2010/main">
        <mc:Choice Requires="p14">
          <p:contentPart r:id="rId653" p14:bwMode="auto">
            <p14:nvContentPartPr>
              <p14:cNvPr id="329" name="墨迹 328"/>
              <p14:cNvContentPartPr/>
              <p14:nvPr/>
            </p14:nvContentPartPr>
            <p14:xfrm>
              <a:off x="11757377" y="1368885"/>
              <a:ext cx="50800" cy="179240"/>
            </p14:xfrm>
          </p:contentPart>
        </mc:Choice>
        <mc:Fallback xmlns="">
          <p:pic>
            <p:nvPicPr>
              <p:cNvPr id="329" name="墨迹 328"/>
            </p:nvPicPr>
            <p:blipFill>
              <a:blip r:embed="rId654"/>
            </p:blipFill>
            <p:spPr>
              <a:xfrm>
                <a:off x="11757377" y="1368885"/>
                <a:ext cx="50800" cy="179240"/>
              </a:xfrm>
              <a:prstGeom prst="rect"/>
            </p:spPr>
          </p:pic>
        </mc:Fallback>
      </mc:AlternateContent>
      <mc:AlternateContent xmlns:mc="http://schemas.openxmlformats.org/markup-compatibility/2006" xmlns:p14="http://schemas.microsoft.com/office/powerpoint/2010/main">
        <mc:Choice Requires="p14">
          <p:contentPart r:id="rId655" p14:bwMode="auto">
            <p14:nvContentPartPr>
              <p14:cNvPr id="330" name="墨迹 329"/>
              <p14:cNvContentPartPr/>
              <p14:nvPr/>
            </p14:nvContentPartPr>
            <p14:xfrm>
              <a:off x="11890727" y="1404310"/>
              <a:ext cx="143227" cy="149984"/>
            </p14:xfrm>
          </p:contentPart>
        </mc:Choice>
        <mc:Fallback xmlns="">
          <p:pic>
            <p:nvPicPr>
              <p:cNvPr id="330" name="墨迹 329"/>
            </p:nvPicPr>
            <p:blipFill>
              <a:blip r:embed="rId656"/>
            </p:blipFill>
            <p:spPr>
              <a:xfrm>
                <a:off x="11890727" y="1404310"/>
                <a:ext cx="143227" cy="149984"/>
              </a:xfrm>
              <a:prstGeom prst="rect"/>
            </p:spPr>
          </p:pic>
        </mc:Fallback>
      </mc:AlternateContent>
      <mc:AlternateContent xmlns:mc="http://schemas.openxmlformats.org/markup-compatibility/2006" xmlns:p14="http://schemas.microsoft.com/office/powerpoint/2010/main">
        <mc:Choice Requires="p14">
          <p:contentPart r:id="rId657" p14:bwMode="auto">
            <p14:nvContentPartPr>
              <p14:cNvPr id="331" name="墨迹 330"/>
              <p14:cNvContentPartPr/>
              <p14:nvPr/>
            </p14:nvContentPartPr>
            <p14:xfrm>
              <a:off x="12031132" y="1356372"/>
              <a:ext cx="80433" cy="318649"/>
            </p14:xfrm>
          </p:contentPart>
        </mc:Choice>
        <mc:Fallback xmlns="">
          <p:pic>
            <p:nvPicPr>
              <p:cNvPr id="331" name="墨迹 330"/>
            </p:nvPicPr>
            <p:blipFill>
              <a:blip r:embed="rId658"/>
            </p:blipFill>
            <p:spPr>
              <a:xfrm>
                <a:off x="12031132" y="1356372"/>
                <a:ext cx="80433" cy="318649"/>
              </a:xfrm>
              <a:prstGeom prst="rect"/>
            </p:spPr>
          </p:pic>
        </mc:Fallback>
      </mc:AlternateContent>
      <mc:AlternateContent xmlns:mc="http://schemas.openxmlformats.org/markup-compatibility/2006" xmlns:p14="http://schemas.microsoft.com/office/powerpoint/2010/main">
        <mc:Choice Requires="p14">
          <p:contentPart r:id="rId659" p14:bwMode="auto">
            <p14:nvContentPartPr>
              <p14:cNvPr id="332" name="墨迹 331"/>
              <p14:cNvContentPartPr/>
              <p14:nvPr/>
            </p14:nvContentPartPr>
            <p14:xfrm>
              <a:off x="11974688" y="1364832"/>
              <a:ext cx="115712" cy="56398"/>
            </p14:xfrm>
          </p:contentPart>
        </mc:Choice>
        <mc:Fallback xmlns="">
          <p:pic>
            <p:nvPicPr>
              <p:cNvPr id="332" name="墨迹 331"/>
            </p:nvPicPr>
            <p:blipFill>
              <a:blip r:embed="rId660"/>
            </p:blipFill>
            <p:spPr>
              <a:xfrm>
                <a:off x="11974688" y="1364832"/>
                <a:ext cx="115712" cy="56398"/>
              </a:xfrm>
              <a:prstGeom prst="rect"/>
            </p:spPr>
          </p:pic>
        </mc:Fallback>
      </mc:AlternateContent>
      <mc:AlternateContent xmlns:mc="http://schemas.openxmlformats.org/markup-compatibility/2006" xmlns:p14="http://schemas.microsoft.com/office/powerpoint/2010/main">
        <mc:Choice Requires="p14">
          <p:contentPart r:id="rId661" p14:bwMode="auto">
            <p14:nvContentPartPr>
              <p14:cNvPr id="333" name="墨迹 332"/>
              <p14:cNvContentPartPr/>
              <p14:nvPr/>
            </p14:nvContentPartPr>
            <p14:xfrm>
              <a:off x="12101688" y="1376111"/>
              <a:ext cx="45156" cy="87417"/>
            </p14:xfrm>
          </p:contentPart>
        </mc:Choice>
        <mc:Fallback xmlns="">
          <p:pic>
            <p:nvPicPr>
              <p:cNvPr id="333" name="墨迹 332"/>
            </p:nvPicPr>
            <p:blipFill>
              <a:blip r:embed="rId662"/>
            </p:blipFill>
            <p:spPr>
              <a:xfrm>
                <a:off x="12101688" y="1376111"/>
                <a:ext cx="45156" cy="87417"/>
              </a:xfrm>
              <a:prstGeom prst="rect"/>
            </p:spPr>
          </p:pic>
        </mc:Fallback>
      </mc:AlternateContent>
      <mc:AlternateContent xmlns:mc="http://schemas.openxmlformats.org/markup-compatibility/2006" xmlns:p14="http://schemas.microsoft.com/office/powerpoint/2010/main">
        <mc:Choice Requires="p14">
          <p:contentPart r:id="rId663" p14:bwMode="auto">
            <p14:nvContentPartPr>
              <p14:cNvPr id="334" name="墨迹 333"/>
              <p14:cNvContentPartPr/>
              <p14:nvPr/>
            </p14:nvContentPartPr>
            <p14:xfrm>
              <a:off x="4888088" y="6194970"/>
              <a:ext cx="116594" cy="265952"/>
            </p14:xfrm>
          </p:contentPart>
        </mc:Choice>
        <mc:Fallback xmlns="">
          <p:pic>
            <p:nvPicPr>
              <p:cNvPr id="334" name="墨迹 333"/>
            </p:nvPicPr>
            <p:blipFill>
              <a:blip r:embed="rId664"/>
            </p:blipFill>
            <p:spPr>
              <a:xfrm>
                <a:off x="4888088" y="6194970"/>
                <a:ext cx="116594" cy="265952"/>
              </a:xfrm>
              <a:prstGeom prst="rect"/>
            </p:spPr>
          </p:pic>
        </mc:Fallback>
      </mc:AlternateContent>
      <mc:AlternateContent xmlns:mc="http://schemas.openxmlformats.org/markup-compatibility/2006" xmlns:p14="http://schemas.microsoft.com/office/powerpoint/2010/main">
        <mc:Choice Requires="p14">
          <p:contentPart r:id="rId665" p14:bwMode="auto">
            <p14:nvContentPartPr>
              <p14:cNvPr id="335" name="墨迹 334"/>
              <p14:cNvContentPartPr/>
              <p14:nvPr/>
            </p14:nvContentPartPr>
            <p14:xfrm>
              <a:off x="5051777" y="6228457"/>
              <a:ext cx="127706" cy="198802"/>
            </p14:xfrm>
          </p:contentPart>
        </mc:Choice>
        <mc:Fallback xmlns="">
          <p:pic>
            <p:nvPicPr>
              <p:cNvPr id="335" name="墨迹 334"/>
            </p:nvPicPr>
            <p:blipFill>
              <a:blip r:embed="rId666"/>
            </p:blipFill>
            <p:spPr>
              <a:xfrm>
                <a:off x="5051777" y="6228457"/>
                <a:ext cx="127706" cy="198802"/>
              </a:xfrm>
              <a:prstGeom prst="rect"/>
            </p:spPr>
          </p:pic>
        </mc:Fallback>
      </mc:AlternateContent>
      <mc:AlternateContent xmlns:mc="http://schemas.openxmlformats.org/markup-compatibility/2006" xmlns:p14="http://schemas.microsoft.com/office/powerpoint/2010/main">
        <mc:Choice Requires="p14">
          <p:contentPart r:id="rId667" p14:bwMode="auto">
            <p14:nvContentPartPr>
              <p14:cNvPr id="336" name="墨迹 335"/>
              <p14:cNvContentPartPr/>
              <p14:nvPr/>
            </p14:nvContentPartPr>
            <p14:xfrm>
              <a:off x="5191654" y="6327858"/>
              <a:ext cx="97190" cy="112796"/>
            </p14:xfrm>
          </p:contentPart>
        </mc:Choice>
        <mc:Fallback xmlns="">
          <p:pic>
            <p:nvPicPr>
              <p:cNvPr id="336" name="墨迹 335"/>
            </p:nvPicPr>
            <p:blipFill>
              <a:blip r:embed="rId668"/>
            </p:blipFill>
            <p:spPr>
              <a:xfrm>
                <a:off x="5191654" y="6327858"/>
                <a:ext cx="97190" cy="112796"/>
              </a:xfrm>
              <a:prstGeom prst="rect"/>
            </p:spPr>
          </p:pic>
        </mc:Fallback>
      </mc:AlternateContent>
      <mc:AlternateContent xmlns:mc="http://schemas.openxmlformats.org/markup-compatibility/2006" xmlns:p14="http://schemas.microsoft.com/office/powerpoint/2010/main">
        <mc:Choice Requires="p14">
          <p:contentPart r:id="rId669" p14:bwMode="auto">
            <p14:nvContentPartPr>
              <p14:cNvPr id="337" name="墨迹 336"/>
              <p14:cNvContentPartPr/>
              <p14:nvPr/>
            </p14:nvContentPartPr>
            <p14:xfrm>
              <a:off x="5435600" y="6216472"/>
              <a:ext cx="54503" cy="83187"/>
            </p14:xfrm>
          </p:contentPart>
        </mc:Choice>
        <mc:Fallback xmlns="">
          <p:pic>
            <p:nvPicPr>
              <p:cNvPr id="337" name="墨迹 336"/>
            </p:nvPicPr>
            <p:blipFill>
              <a:blip r:embed="rId670"/>
            </p:blipFill>
            <p:spPr>
              <a:xfrm>
                <a:off x="5435600" y="6216472"/>
                <a:ext cx="54503" cy="83187"/>
              </a:xfrm>
              <a:prstGeom prst="rect"/>
            </p:spPr>
          </p:pic>
        </mc:Fallback>
      </mc:AlternateContent>
      <mc:AlternateContent xmlns:mc="http://schemas.openxmlformats.org/markup-compatibility/2006" xmlns:p14="http://schemas.microsoft.com/office/powerpoint/2010/main">
        <mc:Choice Requires="p14">
          <p:contentPart r:id="rId671" p14:bwMode="auto">
            <p14:nvContentPartPr>
              <p14:cNvPr id="338" name="墨迹 337"/>
              <p14:cNvContentPartPr/>
              <p14:nvPr/>
            </p14:nvContentPartPr>
            <p14:xfrm>
              <a:off x="5386916" y="6350417"/>
              <a:ext cx="144639" cy="11280"/>
            </p14:xfrm>
          </p:contentPart>
        </mc:Choice>
        <mc:Fallback xmlns="">
          <p:pic>
            <p:nvPicPr>
              <p:cNvPr id="338" name="墨迹 337"/>
            </p:nvPicPr>
            <p:blipFill>
              <a:blip r:embed="rId672"/>
            </p:blipFill>
            <p:spPr>
              <a:xfrm>
                <a:off x="5386916" y="6350417"/>
                <a:ext cx="144639" cy="11280"/>
              </a:xfrm>
              <a:prstGeom prst="rect"/>
            </p:spPr>
          </p:pic>
        </mc:Fallback>
      </mc:AlternateContent>
      <mc:AlternateContent xmlns:mc="http://schemas.openxmlformats.org/markup-compatibility/2006" xmlns:p14="http://schemas.microsoft.com/office/powerpoint/2010/main">
        <mc:Choice Requires="p14">
          <p:contentPart r:id="rId673" p14:bwMode="auto">
            <p14:nvContentPartPr>
              <p14:cNvPr id="339" name="墨迹 338"/>
              <p14:cNvContentPartPr/>
              <p14:nvPr/>
            </p14:nvContentPartPr>
            <p14:xfrm>
              <a:off x="5586236" y="6107906"/>
              <a:ext cx="125941" cy="272825"/>
            </p14:xfrm>
          </p:contentPart>
        </mc:Choice>
        <mc:Fallback xmlns="">
          <p:pic>
            <p:nvPicPr>
              <p:cNvPr id="339" name="墨迹 338"/>
            </p:nvPicPr>
            <p:blipFill>
              <a:blip r:embed="rId674"/>
            </p:blipFill>
            <p:spPr>
              <a:xfrm>
                <a:off x="5586236" y="6107906"/>
                <a:ext cx="125941" cy="272825"/>
              </a:xfrm>
              <a:prstGeom prst="rect"/>
            </p:spPr>
          </p:pic>
        </mc:Fallback>
      </mc:AlternateContent>
      <mc:AlternateContent xmlns:mc="http://schemas.openxmlformats.org/markup-compatibility/2006" xmlns:p14="http://schemas.microsoft.com/office/powerpoint/2010/main">
        <mc:Choice Requires="p14">
          <p:contentPart r:id="rId675" p14:bwMode="auto">
            <p14:nvContentPartPr>
              <p14:cNvPr id="340" name="墨迹 339"/>
              <p14:cNvContentPartPr/>
              <p14:nvPr/>
            </p14:nvContentPartPr>
            <p14:xfrm>
              <a:off x="5746044" y="6047983"/>
              <a:ext cx="141111" cy="640822"/>
            </p14:xfrm>
          </p:contentPart>
        </mc:Choice>
        <mc:Fallback xmlns="">
          <p:pic>
            <p:nvPicPr>
              <p:cNvPr id="340" name="墨迹 339"/>
            </p:nvPicPr>
            <p:blipFill>
              <a:blip r:embed="rId676"/>
            </p:blipFill>
            <p:spPr>
              <a:xfrm>
                <a:off x="5746044" y="6047983"/>
                <a:ext cx="141111" cy="640822"/>
              </a:xfrm>
              <a:prstGeom prst="rect"/>
            </p:spPr>
          </p:pic>
        </mc:Fallback>
      </mc:AlternateContent>
      <mc:AlternateContent xmlns:mc="http://schemas.openxmlformats.org/markup-compatibility/2006" xmlns:p14="http://schemas.microsoft.com/office/powerpoint/2010/main">
        <mc:Choice Requires="p14">
          <p:contentPart r:id="rId677" p14:bwMode="auto">
            <p14:nvContentPartPr>
              <p14:cNvPr id="341" name="墨迹 340"/>
              <p14:cNvContentPartPr/>
              <p14:nvPr/>
            </p14:nvContentPartPr>
            <p14:xfrm>
              <a:off x="5782027" y="6248901"/>
              <a:ext cx="138995" cy="118435"/>
            </p14:xfrm>
          </p:contentPart>
        </mc:Choice>
        <mc:Fallback xmlns="">
          <p:pic>
            <p:nvPicPr>
              <p:cNvPr id="341" name="墨迹 340"/>
            </p:nvPicPr>
            <p:blipFill>
              <a:blip r:embed="rId678"/>
            </p:blipFill>
            <p:spPr>
              <a:xfrm>
                <a:off x="5782027" y="6248901"/>
                <a:ext cx="138995" cy="118435"/>
              </a:xfrm>
              <a:prstGeom prst="rect"/>
            </p:spPr>
          </p:pic>
        </mc:Fallback>
      </mc:AlternateContent>
      <mc:AlternateContent xmlns:mc="http://schemas.openxmlformats.org/markup-compatibility/2006" xmlns:p14="http://schemas.microsoft.com/office/powerpoint/2010/main">
        <mc:Choice Requires="p14">
          <p:contentPart r:id="rId679" p14:bwMode="auto">
            <p14:nvContentPartPr>
              <p14:cNvPr id="342" name="墨迹 341"/>
              <p14:cNvContentPartPr/>
              <p14:nvPr/>
            </p14:nvContentPartPr>
            <p14:xfrm>
              <a:off x="5963355" y="6212242"/>
              <a:ext cx="47978" cy="172014"/>
            </p14:xfrm>
          </p:contentPart>
        </mc:Choice>
        <mc:Fallback xmlns="">
          <p:pic>
            <p:nvPicPr>
              <p:cNvPr id="342" name="墨迹 341"/>
            </p:nvPicPr>
            <p:blipFill>
              <a:blip r:embed="rId680"/>
            </p:blipFill>
            <p:spPr>
              <a:xfrm>
                <a:off x="5963355" y="6212242"/>
                <a:ext cx="47978" cy="172014"/>
              </a:xfrm>
              <a:prstGeom prst="rect"/>
            </p:spPr>
          </p:pic>
        </mc:Fallback>
      </mc:AlternateContent>
      <mc:AlternateContent xmlns:mc="http://schemas.openxmlformats.org/markup-compatibility/2006" xmlns:p14="http://schemas.microsoft.com/office/powerpoint/2010/main">
        <mc:Choice Requires="p14">
          <p:contentPart r:id="rId681" p14:bwMode="auto">
            <p14:nvContentPartPr>
              <p14:cNvPr id="343" name="墨迹 342"/>
              <p14:cNvContentPartPr/>
              <p14:nvPr/>
            </p14:nvContentPartPr>
            <p14:xfrm>
              <a:off x="6004983" y="6092396"/>
              <a:ext cx="243417" cy="344380"/>
            </p14:xfrm>
          </p:contentPart>
        </mc:Choice>
        <mc:Fallback xmlns="">
          <p:pic>
            <p:nvPicPr>
              <p:cNvPr id="343" name="墨迹 342"/>
            </p:nvPicPr>
            <p:blipFill>
              <a:blip r:embed="rId682"/>
            </p:blipFill>
            <p:spPr>
              <a:xfrm>
                <a:off x="6004983" y="6092396"/>
                <a:ext cx="243417" cy="344380"/>
              </a:xfrm>
              <a:prstGeom prst="rect"/>
            </p:spPr>
          </p:pic>
        </mc:Fallback>
      </mc:AlternateContent>
      <mc:AlternateContent xmlns:mc="http://schemas.openxmlformats.org/markup-compatibility/2006" xmlns:p14="http://schemas.microsoft.com/office/powerpoint/2010/main">
        <mc:Choice Requires="p14">
          <p:contentPart r:id="rId683" p14:bwMode="auto">
            <p14:nvContentPartPr>
              <p14:cNvPr id="344" name="墨迹 343"/>
              <p14:cNvContentPartPr/>
              <p14:nvPr/>
            </p14:nvContentPartPr>
            <p14:xfrm>
              <a:off x="6073422" y="6183867"/>
              <a:ext cx="50800" cy="347024"/>
            </p14:xfrm>
          </p:contentPart>
        </mc:Choice>
        <mc:Fallback xmlns="">
          <p:pic>
            <p:nvPicPr>
              <p:cNvPr id="344" name="墨迹 343"/>
            </p:nvPicPr>
            <p:blipFill>
              <a:blip r:embed="rId684"/>
            </p:blipFill>
            <p:spPr>
              <a:xfrm>
                <a:off x="6073422" y="6183867"/>
                <a:ext cx="50800" cy="347024"/>
              </a:xfrm>
              <a:prstGeom prst="rect"/>
            </p:spPr>
          </p:pic>
        </mc:Fallback>
      </mc:AlternateContent>
      <mc:AlternateContent xmlns:mc="http://schemas.openxmlformats.org/markup-compatibility/2006" xmlns:p14="http://schemas.microsoft.com/office/powerpoint/2010/main">
        <mc:Choice Requires="p14">
          <p:contentPart r:id="rId685" p14:bwMode="auto">
            <p14:nvContentPartPr>
              <p14:cNvPr id="345" name="墨迹 344"/>
              <p14:cNvContentPartPr/>
              <p14:nvPr/>
            </p14:nvContentPartPr>
            <p14:xfrm>
              <a:off x="6445955" y="6313230"/>
              <a:ext cx="38100" cy="54107"/>
            </p14:xfrm>
          </p:contentPart>
        </mc:Choice>
        <mc:Fallback xmlns="">
          <p:pic>
            <p:nvPicPr>
              <p:cNvPr id="345" name="墨迹 344"/>
            </p:nvPicPr>
            <p:blipFill>
              <a:blip r:embed="rId686"/>
            </p:blipFill>
            <p:spPr>
              <a:xfrm>
                <a:off x="6445955" y="6313230"/>
                <a:ext cx="38100" cy="54107"/>
              </a:xfrm>
              <a:prstGeom prst="rect"/>
            </p:spPr>
          </p:pic>
        </mc:Fallback>
      </mc:AlternateContent>
      <mc:AlternateContent xmlns:mc="http://schemas.openxmlformats.org/markup-compatibility/2006" xmlns:p14="http://schemas.microsoft.com/office/powerpoint/2010/main">
        <mc:Choice Requires="p14">
          <p:contentPart r:id="rId687" p14:bwMode="auto">
            <p14:nvContentPartPr>
              <p14:cNvPr id="346" name="墨迹 345"/>
              <p14:cNvContentPartPr/>
              <p14:nvPr/>
            </p14:nvContentPartPr>
            <p14:xfrm>
              <a:off x="6412088" y="6395536"/>
              <a:ext cx="42334" cy="36659"/>
            </p14:xfrm>
          </p:contentPart>
        </mc:Choice>
        <mc:Fallback xmlns="">
          <p:pic>
            <p:nvPicPr>
              <p:cNvPr id="346" name="墨迹 345"/>
            </p:nvPicPr>
            <p:blipFill>
              <a:blip r:embed="rId688"/>
            </p:blipFill>
            <p:spPr>
              <a:xfrm>
                <a:off x="6412088" y="6395536"/>
                <a:ext cx="42334" cy="36659"/>
              </a:xfrm>
              <a:prstGeom prst="rect"/>
            </p:spPr>
          </p:pic>
        </mc:Fallback>
      </mc:AlternateContent>
      <mc:AlternateContent xmlns:mc="http://schemas.openxmlformats.org/markup-compatibility/2006" xmlns:p14="http://schemas.microsoft.com/office/powerpoint/2010/main">
        <mc:Choice Requires="p14">
          <p:contentPart r:id="rId689" p14:bwMode="auto">
            <p14:nvContentPartPr>
              <p14:cNvPr id="347" name="墨迹 346"/>
              <p14:cNvContentPartPr/>
              <p14:nvPr/>
            </p14:nvContentPartPr>
            <p14:xfrm>
              <a:off x="6843359" y="6004627"/>
              <a:ext cx="167041" cy="334511"/>
            </p14:xfrm>
          </p:contentPart>
        </mc:Choice>
        <mc:Fallback xmlns="">
          <p:pic>
            <p:nvPicPr>
              <p:cNvPr id="347" name="墨迹 346"/>
            </p:nvPicPr>
            <p:blipFill>
              <a:blip r:embed="rId690"/>
            </p:blipFill>
            <p:spPr>
              <a:xfrm>
                <a:off x="6843359" y="6004627"/>
                <a:ext cx="167041" cy="334511"/>
              </a:xfrm>
              <a:prstGeom prst="rect"/>
            </p:spPr>
          </p:pic>
        </mc:Fallback>
      </mc:AlternateContent>
      <mc:AlternateContent xmlns:mc="http://schemas.openxmlformats.org/markup-compatibility/2006" xmlns:p14="http://schemas.microsoft.com/office/powerpoint/2010/main">
        <mc:Choice Requires="p14">
          <p:contentPart r:id="rId691" p14:bwMode="auto">
            <p14:nvContentPartPr>
              <p14:cNvPr id="348" name="墨迹 347"/>
              <p14:cNvContentPartPr/>
              <p14:nvPr/>
            </p14:nvContentPartPr>
            <p14:xfrm>
              <a:off x="6953250" y="5969026"/>
              <a:ext cx="269522" cy="418931"/>
            </p14:xfrm>
          </p:contentPart>
        </mc:Choice>
        <mc:Fallback xmlns="">
          <p:pic>
            <p:nvPicPr>
              <p:cNvPr id="348" name="墨迹 347"/>
            </p:nvPicPr>
            <p:blipFill>
              <a:blip r:embed="rId692"/>
            </p:blipFill>
            <p:spPr>
              <a:xfrm>
                <a:off x="6953250" y="5969026"/>
                <a:ext cx="269522" cy="418931"/>
              </a:xfrm>
              <a:prstGeom prst="rect"/>
            </p:spPr>
          </p:pic>
        </mc:Fallback>
      </mc:AlternateContent>
      <mc:AlternateContent xmlns:mc="http://schemas.openxmlformats.org/markup-compatibility/2006" xmlns:p14="http://schemas.microsoft.com/office/powerpoint/2010/main">
        <mc:Choice Requires="p14">
          <p:contentPart r:id="rId693" p14:bwMode="auto">
            <p14:nvContentPartPr>
              <p14:cNvPr id="349" name="墨迹 348"/>
              <p14:cNvContentPartPr/>
              <p14:nvPr/>
            </p14:nvContentPartPr>
            <p14:xfrm>
              <a:off x="4199466" y="6130465"/>
              <a:ext cx="279400" cy="341737"/>
            </p14:xfrm>
          </p:contentPart>
        </mc:Choice>
        <mc:Fallback xmlns="">
          <p:pic>
            <p:nvPicPr>
              <p:cNvPr id="349" name="墨迹 348"/>
            </p:nvPicPr>
            <p:blipFill>
              <a:blip r:embed="rId694"/>
            </p:blipFill>
            <p:spPr>
              <a:xfrm>
                <a:off x="4199466" y="6130465"/>
                <a:ext cx="279400" cy="341737"/>
              </a:xfrm>
              <a:prstGeom prst="rect"/>
            </p:spPr>
          </p:pic>
        </mc:Fallback>
      </mc:AlternateContent>
      <mc:AlternateContent xmlns:mc="http://schemas.openxmlformats.org/markup-compatibility/2006" xmlns:p14="http://schemas.microsoft.com/office/powerpoint/2010/main">
        <mc:Choice Requires="p14">
          <p:contentPart r:id="rId695" p14:bwMode="auto">
            <p14:nvContentPartPr>
              <p14:cNvPr id="350" name="墨迹 349"/>
              <p14:cNvContentPartPr/>
              <p14:nvPr/>
            </p14:nvContentPartPr>
            <p14:xfrm>
              <a:off x="4436004" y="6008680"/>
              <a:ext cx="217840" cy="453123"/>
            </p14:xfrm>
          </p:contentPart>
        </mc:Choice>
        <mc:Fallback xmlns="">
          <p:pic>
            <p:nvPicPr>
              <p:cNvPr id="350" name="墨迹 349"/>
            </p:nvPicPr>
            <p:blipFill>
              <a:blip r:embed="rId696"/>
            </p:blipFill>
            <p:spPr>
              <a:xfrm>
                <a:off x="4436004" y="6008680"/>
                <a:ext cx="217840" cy="453123"/>
              </a:xfrm>
              <a:prstGeom prst="rect"/>
            </p:spPr>
          </p:pic>
        </mc:Fallback>
      </mc:AlternateContent>
      <mc:AlternateContent xmlns:mc="http://schemas.openxmlformats.org/markup-compatibility/2006" xmlns:p14="http://schemas.microsoft.com/office/powerpoint/2010/main">
        <mc:Choice Requires="p14">
          <p:contentPart r:id="rId697" p14:bwMode="auto">
            <p14:nvContentPartPr>
              <p14:cNvPr id="351" name="墨迹 350"/>
              <p14:cNvContentPartPr/>
              <p14:nvPr/>
            </p14:nvContentPartPr>
            <p14:xfrm>
              <a:off x="4636911" y="6213300"/>
              <a:ext cx="203200" cy="199155"/>
            </p14:xfrm>
          </p:contentPart>
        </mc:Choice>
        <mc:Fallback xmlns="">
          <p:pic>
            <p:nvPicPr>
              <p:cNvPr id="351" name="墨迹 350"/>
            </p:nvPicPr>
            <p:blipFill>
              <a:blip r:embed="rId698"/>
            </p:blipFill>
            <p:spPr>
              <a:xfrm>
                <a:off x="4636911" y="6213300"/>
                <a:ext cx="203200" cy="199155"/>
              </a:xfrm>
              <a:prstGeom prst="rect"/>
            </p:spPr>
          </p:pic>
        </mc:Fallback>
      </mc:AlternateContent>
      <mc:AlternateContent xmlns:mc="http://schemas.openxmlformats.org/markup-compatibility/2006" xmlns:p14="http://schemas.microsoft.com/office/powerpoint/2010/main">
        <mc:Choice Requires="p14">
          <p:contentPart r:id="rId699" p14:bwMode="auto">
            <p14:nvContentPartPr>
              <p14:cNvPr id="352" name="墨迹 351"/>
              <p14:cNvContentPartPr/>
              <p14:nvPr/>
            </p14:nvContentPartPr>
            <p14:xfrm>
              <a:off x="7375172" y="5995110"/>
              <a:ext cx="177094" cy="350901"/>
            </p14:xfrm>
          </p:contentPart>
        </mc:Choice>
        <mc:Fallback xmlns="">
          <p:pic>
            <p:nvPicPr>
              <p:cNvPr id="352" name="墨迹 351"/>
            </p:nvPicPr>
            <p:blipFill>
              <a:blip r:embed="rId700"/>
            </p:blipFill>
            <p:spPr>
              <a:xfrm>
                <a:off x="7375172" y="5995110"/>
                <a:ext cx="177094" cy="350901"/>
              </a:xfrm>
              <a:prstGeom prst="rect"/>
            </p:spPr>
          </p:pic>
        </mc:Fallback>
      </mc:AlternateContent>
      <mc:AlternateContent xmlns:mc="http://schemas.openxmlformats.org/markup-compatibility/2006" xmlns:p14="http://schemas.microsoft.com/office/powerpoint/2010/main">
        <mc:Choice Requires="p14">
          <p:contentPart r:id="rId701" p14:bwMode="auto">
            <p14:nvContentPartPr>
              <p14:cNvPr id="353" name="墨迹 352"/>
              <p14:cNvContentPartPr/>
              <p14:nvPr/>
            </p14:nvContentPartPr>
            <p14:xfrm>
              <a:off x="7518400" y="6047983"/>
              <a:ext cx="124177" cy="274235"/>
            </p14:xfrm>
          </p:contentPart>
        </mc:Choice>
        <mc:Fallback xmlns="">
          <p:pic>
            <p:nvPicPr>
              <p:cNvPr id="353" name="墨迹 352"/>
            </p:nvPicPr>
            <p:blipFill>
              <a:blip r:embed="rId702"/>
            </p:blipFill>
            <p:spPr>
              <a:xfrm>
                <a:off x="7518400" y="6047983"/>
                <a:ext cx="124177" cy="274235"/>
              </a:xfrm>
              <a:prstGeom prst="rect"/>
            </p:spPr>
          </p:pic>
        </mc:Fallback>
      </mc:AlternateContent>
      <mc:AlternateContent xmlns:mc="http://schemas.openxmlformats.org/markup-compatibility/2006" xmlns:p14="http://schemas.microsoft.com/office/powerpoint/2010/main">
        <mc:Choice Requires="p14">
          <p:contentPart r:id="rId703" p14:bwMode="auto">
            <p14:nvContentPartPr>
              <p14:cNvPr id="354" name="墨迹 353"/>
              <p14:cNvContentPartPr/>
              <p14:nvPr/>
            </p14:nvContentPartPr>
            <p14:xfrm>
              <a:off x="7687733" y="6076006"/>
              <a:ext cx="274638" cy="195278"/>
            </p14:xfrm>
          </p:contentPart>
        </mc:Choice>
        <mc:Fallback xmlns="">
          <p:pic>
            <p:nvPicPr>
              <p:cNvPr id="354" name="墨迹 353"/>
            </p:nvPicPr>
            <p:blipFill>
              <a:blip r:embed="rId704"/>
            </p:blipFill>
            <p:spPr>
              <a:xfrm>
                <a:off x="7687733" y="6076006"/>
                <a:ext cx="274638" cy="195278"/>
              </a:xfrm>
              <a:prstGeom prst="rect"/>
            </p:spPr>
          </p:pic>
        </mc:Fallback>
      </mc:AlternateContent>
      <mc:AlternateContent xmlns:mc="http://schemas.openxmlformats.org/markup-compatibility/2006" xmlns:p14="http://schemas.microsoft.com/office/powerpoint/2010/main">
        <mc:Choice Requires="p14">
          <p:contentPart r:id="rId705" p14:bwMode="auto">
            <p14:nvContentPartPr>
              <p14:cNvPr id="355" name="墨迹 354"/>
              <p14:cNvContentPartPr/>
              <p14:nvPr/>
            </p14:nvContentPartPr>
            <p14:xfrm>
              <a:off x="7975600" y="6130465"/>
              <a:ext cx="135466" cy="150336"/>
            </p14:xfrm>
          </p:contentPart>
        </mc:Choice>
        <mc:Fallback xmlns="">
          <p:pic>
            <p:nvPicPr>
              <p:cNvPr id="355" name="墨迹 354"/>
            </p:nvPicPr>
            <p:blipFill>
              <a:blip r:embed="rId706"/>
            </p:blipFill>
            <p:spPr>
              <a:xfrm>
                <a:off x="7975600" y="6130465"/>
                <a:ext cx="135466" cy="150336"/>
              </a:xfrm>
              <a:prstGeom prst="rect"/>
            </p:spPr>
          </p:pic>
        </mc:Fallback>
      </mc:AlternateContent>
      <mc:AlternateContent xmlns:mc="http://schemas.openxmlformats.org/markup-compatibility/2006" xmlns:p14="http://schemas.microsoft.com/office/powerpoint/2010/main">
        <mc:Choice Requires="p14">
          <p:contentPart r:id="rId707" p14:bwMode="auto">
            <p14:nvContentPartPr>
              <p14:cNvPr id="356" name="墨迹 355"/>
              <p14:cNvContentPartPr/>
              <p14:nvPr/>
            </p14:nvContentPartPr>
            <p14:xfrm>
              <a:off x="8160455" y="5945761"/>
              <a:ext cx="153812" cy="223477"/>
            </p14:xfrm>
          </p:contentPart>
        </mc:Choice>
        <mc:Fallback xmlns="">
          <p:pic>
            <p:nvPicPr>
              <p:cNvPr id="356" name="墨迹 355"/>
            </p:nvPicPr>
            <p:blipFill>
              <a:blip r:embed="rId708"/>
            </p:blipFill>
            <p:spPr>
              <a:xfrm>
                <a:off x="8160455" y="5945761"/>
                <a:ext cx="153812" cy="223477"/>
              </a:xfrm>
              <a:prstGeom prst="rect"/>
            </p:spPr>
          </p:pic>
        </mc:Fallback>
      </mc:AlternateContent>
      <mc:AlternateContent xmlns:mc="http://schemas.openxmlformats.org/markup-compatibility/2006" xmlns:p14="http://schemas.microsoft.com/office/powerpoint/2010/main">
        <mc:Choice Requires="p14">
          <p:contentPart r:id="rId709" p14:bwMode="auto">
            <p14:nvContentPartPr>
              <p14:cNvPr id="357" name="墨迹 356"/>
              <p14:cNvContentPartPr/>
              <p14:nvPr/>
            </p14:nvContentPartPr>
            <p14:xfrm>
              <a:off x="8319911" y="5933072"/>
              <a:ext cx="160866" cy="140995"/>
            </p14:xfrm>
          </p:contentPart>
        </mc:Choice>
        <mc:Fallback xmlns="">
          <p:pic>
            <p:nvPicPr>
              <p:cNvPr id="357" name="墨迹 356"/>
            </p:nvPicPr>
            <p:blipFill>
              <a:blip r:embed="rId710"/>
            </p:blipFill>
            <p:spPr>
              <a:xfrm>
                <a:off x="8319911" y="5933072"/>
                <a:ext cx="160866" cy="140995"/>
              </a:xfrm>
              <a:prstGeom prst="rect"/>
            </p:spPr>
          </p:pic>
        </mc:Fallback>
      </mc:AlternateContent>
      <mc:AlternateContent xmlns:mc="http://schemas.openxmlformats.org/markup-compatibility/2006" xmlns:p14="http://schemas.microsoft.com/office/powerpoint/2010/main">
        <mc:Choice Requires="p14">
          <p:contentPart r:id="rId711" p14:bwMode="auto">
            <p14:nvContentPartPr>
              <p14:cNvPr id="358" name="墨迹 357"/>
              <p14:cNvContentPartPr/>
              <p14:nvPr/>
            </p14:nvContentPartPr>
            <p14:xfrm>
              <a:off x="8267700" y="6051508"/>
              <a:ext cx="167922" cy="231232"/>
            </p14:xfrm>
          </p:contentPart>
        </mc:Choice>
        <mc:Fallback xmlns="">
          <p:pic>
            <p:nvPicPr>
              <p:cNvPr id="358" name="墨迹 357"/>
            </p:nvPicPr>
            <p:blipFill>
              <a:blip r:embed="rId712"/>
            </p:blipFill>
            <p:spPr>
              <a:xfrm>
                <a:off x="8267700" y="6051508"/>
                <a:ext cx="167922" cy="231232"/>
              </a:xfrm>
              <a:prstGeom prst="rect"/>
            </p:spPr>
          </p:pic>
        </mc:Fallback>
      </mc:AlternateContent>
      <mc:AlternateContent xmlns:mc="http://schemas.openxmlformats.org/markup-compatibility/2006" xmlns:p14="http://schemas.microsoft.com/office/powerpoint/2010/main">
        <mc:Choice Requires="p14">
          <p:contentPart r:id="rId713" p14:bwMode="auto">
            <p14:nvContentPartPr>
              <p14:cNvPr id="359" name="墨迹 358"/>
              <p14:cNvContentPartPr/>
              <p14:nvPr/>
            </p14:nvContentPartPr>
            <p14:xfrm>
              <a:off x="8568266" y="5865394"/>
              <a:ext cx="67734" cy="73318"/>
            </p14:xfrm>
          </p:contentPart>
        </mc:Choice>
        <mc:Fallback xmlns="">
          <p:pic>
            <p:nvPicPr>
              <p:cNvPr id="359" name="墨迹 358"/>
            </p:nvPicPr>
            <p:blipFill>
              <a:blip r:embed="rId714"/>
            </p:blipFill>
            <p:spPr>
              <a:xfrm>
                <a:off x="8568266" y="5865394"/>
                <a:ext cx="67734" cy="73318"/>
              </a:xfrm>
              <a:prstGeom prst="rect"/>
            </p:spPr>
          </p:pic>
        </mc:Fallback>
      </mc:AlternateContent>
      <mc:AlternateContent xmlns:mc="http://schemas.openxmlformats.org/markup-compatibility/2006" xmlns:p14="http://schemas.microsoft.com/office/powerpoint/2010/main">
        <mc:Choice Requires="p14">
          <p:contentPart r:id="rId715" p14:bwMode="auto">
            <p14:nvContentPartPr>
              <p14:cNvPr id="360" name="墨迹 359"/>
              <p14:cNvContentPartPr/>
              <p14:nvPr/>
            </p14:nvContentPartPr>
            <p14:xfrm>
              <a:off x="8501768" y="5948934"/>
              <a:ext cx="297921" cy="542478"/>
            </p14:xfrm>
          </p:contentPart>
        </mc:Choice>
        <mc:Fallback xmlns="">
          <p:pic>
            <p:nvPicPr>
              <p:cNvPr id="360" name="墨迹 359"/>
            </p:nvPicPr>
            <p:blipFill>
              <a:blip r:embed="rId716"/>
            </p:blipFill>
            <p:spPr>
              <a:xfrm>
                <a:off x="8501768" y="5948934"/>
                <a:ext cx="297921" cy="542478"/>
              </a:xfrm>
              <a:prstGeom prst="rect"/>
            </p:spPr>
          </p:pic>
        </mc:Fallback>
      </mc:AlternateContent>
      <mc:AlternateContent xmlns:mc="http://schemas.openxmlformats.org/markup-compatibility/2006" xmlns:p14="http://schemas.microsoft.com/office/powerpoint/2010/main">
        <mc:Choice Requires="p14">
          <p:contentPart r:id="rId717" p14:bwMode="auto">
            <p14:nvContentPartPr>
              <p14:cNvPr id="361" name="墨迹 360"/>
              <p14:cNvContentPartPr/>
              <p14:nvPr/>
            </p14:nvContentPartPr>
            <p14:xfrm>
              <a:off x="8850488" y="5836138"/>
              <a:ext cx="285221" cy="401483"/>
            </p14:xfrm>
          </p:contentPart>
        </mc:Choice>
        <mc:Fallback xmlns="">
          <p:pic>
            <p:nvPicPr>
              <p:cNvPr id="361" name="墨迹 360"/>
            </p:nvPicPr>
            <p:blipFill>
              <a:blip r:embed="rId718"/>
            </p:blipFill>
            <p:spPr>
              <a:xfrm>
                <a:off x="8850488" y="5836138"/>
                <a:ext cx="285221" cy="401483"/>
              </a:xfrm>
              <a:prstGeom prst="rect"/>
            </p:spPr>
          </p:pic>
        </mc:Fallback>
      </mc:AlternateContent>
      <mc:AlternateContent xmlns:mc="http://schemas.openxmlformats.org/markup-compatibility/2006" xmlns:p14="http://schemas.microsoft.com/office/powerpoint/2010/main">
        <mc:Choice Requires="p14">
          <p:contentPart r:id="rId719" p14:bwMode="auto">
            <p14:nvContentPartPr>
              <p14:cNvPr id="362" name="墨迹 361"/>
              <p14:cNvContentPartPr/>
              <p14:nvPr/>
            </p14:nvContentPartPr>
            <p14:xfrm>
              <a:off x="9168518" y="5901877"/>
              <a:ext cx="215371" cy="284986"/>
            </p14:xfrm>
          </p:contentPart>
        </mc:Choice>
        <mc:Fallback xmlns="">
          <p:pic>
            <p:nvPicPr>
              <p:cNvPr id="362" name="墨迹 361"/>
            </p:nvPicPr>
            <p:blipFill>
              <a:blip r:embed="rId720"/>
            </p:blipFill>
            <p:spPr>
              <a:xfrm>
                <a:off x="9168518" y="5901877"/>
                <a:ext cx="215371" cy="284986"/>
              </a:xfrm>
              <a:prstGeom prst="rect"/>
            </p:spPr>
          </p:pic>
        </mc:Fallback>
      </mc:AlternateContent>
      <mc:AlternateContent xmlns:mc="http://schemas.openxmlformats.org/markup-compatibility/2006" xmlns:p14="http://schemas.microsoft.com/office/powerpoint/2010/main">
        <mc:Choice Requires="p14">
          <p:contentPart r:id="rId721" p14:bwMode="auto">
            <p14:nvContentPartPr>
              <p14:cNvPr id="363" name="墨迹 362"/>
              <p14:cNvContentPartPr/>
              <p14:nvPr/>
            </p14:nvContentPartPr>
            <p14:xfrm>
              <a:off x="9420577" y="5978190"/>
              <a:ext cx="244828" cy="178183"/>
            </p14:xfrm>
          </p:contentPart>
        </mc:Choice>
        <mc:Fallback xmlns="">
          <p:pic>
            <p:nvPicPr>
              <p:cNvPr id="363" name="墨迹 362"/>
            </p:nvPicPr>
            <p:blipFill>
              <a:blip r:embed="rId722"/>
            </p:blipFill>
            <p:spPr>
              <a:xfrm>
                <a:off x="9420577" y="5978190"/>
                <a:ext cx="244828" cy="178183"/>
              </a:xfrm>
              <a:prstGeom prst="rect"/>
            </p:spPr>
          </p:pic>
        </mc:Fallback>
      </mc:AlternateContent>
      <mc:AlternateContent xmlns:mc="http://schemas.openxmlformats.org/markup-compatibility/2006" xmlns:p14="http://schemas.microsoft.com/office/powerpoint/2010/main">
        <mc:Choice Requires="p14">
          <p:contentPart r:id="rId723" p14:bwMode="auto">
            <p14:nvContentPartPr>
              <p14:cNvPr id="364" name="墨迹 363"/>
              <p14:cNvContentPartPr/>
              <p14:nvPr/>
            </p14:nvContentPartPr>
            <p14:xfrm>
              <a:off x="9451622" y="5808996"/>
              <a:ext cx="149578" cy="259431"/>
            </p14:xfrm>
          </p:contentPart>
        </mc:Choice>
        <mc:Fallback xmlns="">
          <p:pic>
            <p:nvPicPr>
              <p:cNvPr id="364" name="墨迹 363"/>
            </p:nvPicPr>
            <p:blipFill>
              <a:blip r:embed="rId724"/>
            </p:blipFill>
            <p:spPr>
              <a:xfrm>
                <a:off x="9451622" y="5808996"/>
                <a:ext cx="149578" cy="259431"/>
              </a:xfrm>
              <a:prstGeom prst="rect"/>
            </p:spPr>
          </p:pic>
        </mc:Fallback>
      </mc:AlternateContent>
      <mc:AlternateContent xmlns:mc="http://schemas.openxmlformats.org/markup-compatibility/2006" xmlns:p14="http://schemas.microsoft.com/office/powerpoint/2010/main">
        <mc:Choice Requires="p14">
          <p:contentPart r:id="rId725" p14:bwMode="auto">
            <p14:nvContentPartPr>
              <p14:cNvPr id="365" name="墨迹 364"/>
              <p14:cNvContentPartPr/>
              <p14:nvPr/>
            </p14:nvContentPartPr>
            <p14:xfrm>
              <a:off x="9488311" y="6006389"/>
              <a:ext cx="93133" cy="62038"/>
            </p14:xfrm>
          </p:contentPart>
        </mc:Choice>
        <mc:Fallback xmlns="">
          <p:pic>
            <p:nvPicPr>
              <p:cNvPr id="365" name="墨迹 364"/>
            </p:nvPicPr>
            <p:blipFill>
              <a:blip r:embed="rId726"/>
            </p:blipFill>
            <p:spPr>
              <a:xfrm>
                <a:off x="9488311" y="6006389"/>
                <a:ext cx="93133" cy="62038"/>
              </a:xfrm>
              <a:prstGeom prst="rect"/>
            </p:spPr>
          </p:pic>
        </mc:Fallback>
      </mc:AlternateContent>
      <mc:AlternateContent xmlns:mc="http://schemas.openxmlformats.org/markup-compatibility/2006" xmlns:p14="http://schemas.microsoft.com/office/powerpoint/2010/main">
        <mc:Choice Requires="p14">
          <p:contentPart r:id="rId727" p14:bwMode="auto">
            <p14:nvContentPartPr>
              <p14:cNvPr id="366" name="墨迹 365"/>
              <p14:cNvContentPartPr/>
              <p14:nvPr/>
            </p14:nvContentPartPr>
            <p14:xfrm>
              <a:off x="9460088" y="5822743"/>
              <a:ext cx="90312" cy="84949"/>
            </p14:xfrm>
          </p:contentPart>
        </mc:Choice>
        <mc:Fallback xmlns="">
          <p:pic>
            <p:nvPicPr>
              <p:cNvPr id="366" name="墨迹 365"/>
            </p:nvPicPr>
            <p:blipFill>
              <a:blip r:embed="rId728"/>
            </p:blipFill>
            <p:spPr>
              <a:xfrm>
                <a:off x="9460088" y="5822743"/>
                <a:ext cx="90312" cy="84949"/>
              </a:xfrm>
              <a:prstGeom prst="rect"/>
            </p:spPr>
          </p:pic>
        </mc:Fallback>
      </mc:AlternateContent>
      <mc:AlternateContent xmlns:mc="http://schemas.openxmlformats.org/markup-compatibility/2006" xmlns:p14="http://schemas.microsoft.com/office/powerpoint/2010/main">
        <mc:Choice Requires="p14">
          <p:contentPart r:id="rId729" p14:bwMode="auto">
            <p14:nvContentPartPr>
              <p14:cNvPr id="367" name="墨迹 366"/>
              <p14:cNvContentPartPr/>
              <p14:nvPr/>
            </p14:nvContentPartPr>
            <p14:xfrm>
              <a:off x="9693451" y="5797716"/>
              <a:ext cx="189971" cy="323584"/>
            </p14:xfrm>
          </p:contentPart>
        </mc:Choice>
        <mc:Fallback xmlns="">
          <p:pic>
            <p:nvPicPr>
              <p:cNvPr id="367" name="墨迹 366"/>
            </p:nvPicPr>
            <p:blipFill>
              <a:blip r:embed="rId730"/>
            </p:blipFill>
            <p:spPr>
              <a:xfrm>
                <a:off x="9693451" y="5797716"/>
                <a:ext cx="189971" cy="323584"/>
              </a:xfrm>
              <a:prstGeom prst="rect"/>
            </p:spPr>
          </p:pic>
        </mc:Fallback>
      </mc:AlternateContent>
      <mc:AlternateContent xmlns:mc="http://schemas.openxmlformats.org/markup-compatibility/2006" xmlns:p14="http://schemas.microsoft.com/office/powerpoint/2010/main">
        <mc:Choice Requires="p14">
          <p:contentPart r:id="rId731" p14:bwMode="auto">
            <p14:nvContentPartPr>
              <p14:cNvPr id="368" name="墨迹 367"/>
              <p14:cNvContentPartPr/>
              <p14:nvPr/>
            </p14:nvContentPartPr>
            <p14:xfrm>
              <a:off x="9826977" y="5824153"/>
              <a:ext cx="163689" cy="252734"/>
            </p14:xfrm>
          </p:contentPart>
        </mc:Choice>
        <mc:Fallback xmlns="">
          <p:pic>
            <p:nvPicPr>
              <p:cNvPr id="368" name="墨迹 367"/>
            </p:nvPicPr>
            <p:blipFill>
              <a:blip r:embed="rId732"/>
            </p:blipFill>
            <p:spPr>
              <a:xfrm>
                <a:off x="9826977" y="5824153"/>
                <a:ext cx="163689" cy="252734"/>
              </a:xfrm>
              <a:prstGeom prst="rect"/>
            </p:spPr>
          </p:pic>
        </mc:Fallback>
      </mc:AlternateContent>
      <mc:AlternateContent xmlns:mc="http://schemas.openxmlformats.org/markup-compatibility/2006" xmlns:p14="http://schemas.microsoft.com/office/powerpoint/2010/main">
        <mc:Choice Requires="p14">
          <p:contentPart r:id="rId733" p14:bwMode="auto">
            <p14:nvContentPartPr>
              <p14:cNvPr id="369" name="墨迹 368"/>
              <p14:cNvContentPartPr/>
              <p14:nvPr/>
            </p14:nvContentPartPr>
            <p14:xfrm>
              <a:off x="10018888" y="5936949"/>
              <a:ext cx="95956" cy="125838"/>
            </p14:xfrm>
          </p:contentPart>
        </mc:Choice>
        <mc:Fallback xmlns="">
          <p:pic>
            <p:nvPicPr>
              <p:cNvPr id="369" name="墨迹 368"/>
            </p:nvPicPr>
            <p:blipFill>
              <a:blip r:embed="rId734"/>
            </p:blipFill>
            <p:spPr>
              <a:xfrm>
                <a:off x="10018888" y="5936949"/>
                <a:ext cx="95956" cy="125838"/>
              </a:xfrm>
              <a:prstGeom prst="rect"/>
            </p:spPr>
          </p:pic>
        </mc:Fallback>
      </mc:AlternateContent>
      <mc:AlternateContent xmlns:mc="http://schemas.openxmlformats.org/markup-compatibility/2006" xmlns:p14="http://schemas.microsoft.com/office/powerpoint/2010/main">
        <mc:Choice Requires="p14">
          <p:contentPart r:id="rId735" p14:bwMode="auto">
            <p14:nvContentPartPr>
              <p14:cNvPr id="370" name="墨迹 369"/>
              <p14:cNvContentPartPr/>
              <p14:nvPr/>
            </p14:nvContentPartPr>
            <p14:xfrm>
              <a:off x="10135834" y="5709595"/>
              <a:ext cx="139876" cy="153684"/>
            </p14:xfrm>
          </p:contentPart>
        </mc:Choice>
        <mc:Fallback xmlns="">
          <p:pic>
            <p:nvPicPr>
              <p:cNvPr id="370" name="墨迹 369"/>
            </p:nvPicPr>
            <p:blipFill>
              <a:blip r:embed="rId736"/>
            </p:blipFill>
            <p:spPr>
              <a:xfrm>
                <a:off x="10135834" y="5709595"/>
                <a:ext cx="139876" cy="153684"/>
              </a:xfrm>
              <a:prstGeom prst="rect"/>
            </p:spPr>
          </p:pic>
        </mc:Fallback>
      </mc:AlternateContent>
      <mc:AlternateContent xmlns:mc="http://schemas.openxmlformats.org/markup-compatibility/2006" xmlns:p14="http://schemas.microsoft.com/office/powerpoint/2010/main">
        <mc:Choice Requires="p14">
          <p:contentPart r:id="rId737" p14:bwMode="auto">
            <p14:nvContentPartPr>
              <p14:cNvPr id="371" name="墨迹 370"/>
              <p14:cNvContentPartPr/>
              <p14:nvPr/>
            </p14:nvContentPartPr>
            <p14:xfrm>
              <a:off x="10272888" y="5741319"/>
              <a:ext cx="160867" cy="28199"/>
            </p14:xfrm>
          </p:contentPart>
        </mc:Choice>
        <mc:Fallback xmlns="">
          <p:pic>
            <p:nvPicPr>
              <p:cNvPr id="371" name="墨迹 370"/>
            </p:nvPicPr>
            <p:blipFill>
              <a:blip r:embed="rId738"/>
            </p:blipFill>
            <p:spPr>
              <a:xfrm>
                <a:off x="10272888" y="5741319"/>
                <a:ext cx="160867" cy="28199"/>
              </a:xfrm>
              <a:prstGeom prst="rect"/>
            </p:spPr>
          </p:pic>
        </mc:Fallback>
      </mc:AlternateContent>
      <mc:AlternateContent xmlns:mc="http://schemas.openxmlformats.org/markup-compatibility/2006" xmlns:p14="http://schemas.microsoft.com/office/powerpoint/2010/main">
        <mc:Choice Requires="p14">
          <p:contentPart r:id="rId739" p14:bwMode="auto">
            <p14:nvContentPartPr>
              <p14:cNvPr id="372" name="墨迹 371"/>
              <p14:cNvContentPartPr/>
              <p14:nvPr/>
            </p14:nvContentPartPr>
            <p14:xfrm>
              <a:off x="10343444" y="5636982"/>
              <a:ext cx="25400" cy="281990"/>
            </p14:xfrm>
          </p:contentPart>
        </mc:Choice>
        <mc:Fallback xmlns="">
          <p:pic>
            <p:nvPicPr>
              <p:cNvPr id="372" name="墨迹 371"/>
            </p:nvPicPr>
            <p:blipFill>
              <a:blip r:embed="rId740"/>
            </p:blipFill>
            <p:spPr>
              <a:xfrm>
                <a:off x="10343444" y="5636982"/>
                <a:ext cx="25400" cy="281990"/>
              </a:xfrm>
              <a:prstGeom prst="rect"/>
            </p:spPr>
          </p:pic>
        </mc:Fallback>
      </mc:AlternateContent>
      <mc:AlternateContent xmlns:mc="http://schemas.openxmlformats.org/markup-compatibility/2006" xmlns:p14="http://schemas.microsoft.com/office/powerpoint/2010/main">
        <mc:Choice Requires="p14">
          <p:contentPart r:id="rId741" p14:bwMode="auto">
            <p14:nvContentPartPr>
              <p14:cNvPr id="373" name="墨迹 372"/>
              <p14:cNvContentPartPr/>
              <p14:nvPr/>
            </p14:nvContentPartPr>
            <p14:xfrm>
              <a:off x="10428111" y="5997930"/>
              <a:ext cx="105018" cy="59958"/>
            </p14:xfrm>
          </p:contentPart>
        </mc:Choice>
        <mc:Fallback xmlns="">
          <p:pic>
            <p:nvPicPr>
              <p:cNvPr id="373" name="墨迹 372"/>
            </p:nvPicPr>
            <p:blipFill>
              <a:blip r:embed="rId171"/>
            </p:blipFill>
            <p:spPr>
              <a:xfrm>
                <a:off x="10428111" y="5997930"/>
                <a:ext cx="105018" cy="59958"/>
              </a:xfrm>
              <a:prstGeom prst="rect"/>
            </p:spPr>
          </p:pic>
        </mc:Fallback>
      </mc:AlternateContent>
      <mc:AlternateContent xmlns:mc="http://schemas.openxmlformats.org/markup-compatibility/2006" xmlns:p14="http://schemas.microsoft.com/office/powerpoint/2010/main">
        <mc:Choice Requires="p14">
          <p:contentPart r:id="rId742" p14:bwMode="auto">
            <p14:nvContentPartPr>
              <p14:cNvPr id="374" name="墨迹 373"/>
              <p14:cNvContentPartPr/>
              <p14:nvPr/>
            </p14:nvContentPartPr>
            <p14:xfrm>
              <a:off x="7159448" y="6429375"/>
              <a:ext cx="82374" cy="88121"/>
            </p14:xfrm>
          </p:contentPart>
        </mc:Choice>
        <mc:Fallback xmlns="">
          <p:pic>
            <p:nvPicPr>
              <p:cNvPr id="374" name="墨迹 373"/>
            </p:nvPicPr>
            <p:blipFill>
              <a:blip r:embed="rId743"/>
            </p:blipFill>
            <p:spPr>
              <a:xfrm>
                <a:off x="7159448" y="6429375"/>
                <a:ext cx="82374" cy="88121"/>
              </a:xfrm>
              <a:prstGeom prst="rect"/>
            </p:spPr>
          </p:pic>
        </mc:Fallback>
      </mc:AlternateContent>
      <mc:AlternateContent xmlns:mc="http://schemas.openxmlformats.org/markup-compatibility/2006" xmlns:p14="http://schemas.microsoft.com/office/powerpoint/2010/main">
        <mc:Choice Requires="p14">
          <p:contentPart r:id="rId744" p14:bwMode="auto">
            <p14:nvContentPartPr>
              <p14:cNvPr id="375" name="墨迹 374"/>
              <p14:cNvContentPartPr/>
              <p14:nvPr/>
            </p14:nvContentPartPr>
            <p14:xfrm>
              <a:off x="7082013" y="6420034"/>
              <a:ext cx="226837" cy="261017"/>
            </p14:xfrm>
          </p:contentPart>
        </mc:Choice>
        <mc:Fallback xmlns="">
          <p:pic>
            <p:nvPicPr>
              <p:cNvPr id="375" name="墨迹 374"/>
            </p:nvPicPr>
            <p:blipFill>
              <a:blip r:embed="rId745"/>
            </p:blipFill>
            <p:spPr>
              <a:xfrm>
                <a:off x="7082013" y="6420034"/>
                <a:ext cx="226837" cy="261017"/>
              </a:xfrm>
              <a:prstGeom prst="rect"/>
            </p:spPr>
          </p:pic>
        </mc:Fallback>
      </mc:AlternateContent>
      <mc:AlternateContent xmlns:mc="http://schemas.openxmlformats.org/markup-compatibility/2006" xmlns:p14="http://schemas.microsoft.com/office/powerpoint/2010/main">
        <mc:Choice Requires="p14">
          <p:contentPart r:id="rId746" p14:bwMode="auto">
            <p14:nvContentPartPr>
              <p14:cNvPr id="376" name="墨迹 375"/>
              <p14:cNvContentPartPr/>
              <p14:nvPr/>
            </p14:nvContentPartPr>
            <p14:xfrm>
              <a:off x="7140222" y="6604208"/>
              <a:ext cx="45155" cy="135356"/>
            </p14:xfrm>
          </p:contentPart>
        </mc:Choice>
        <mc:Fallback xmlns="">
          <p:pic>
            <p:nvPicPr>
              <p:cNvPr id="376" name="墨迹 375"/>
            </p:nvPicPr>
            <p:blipFill>
              <a:blip r:embed="rId747"/>
            </p:blipFill>
            <p:spPr>
              <a:xfrm>
                <a:off x="7140222" y="6604208"/>
                <a:ext cx="45155" cy="135356"/>
              </a:xfrm>
              <a:prstGeom prst="rect"/>
            </p:spPr>
          </p:pic>
        </mc:Fallback>
      </mc:AlternateContent>
      <mc:AlternateContent xmlns:mc="http://schemas.openxmlformats.org/markup-compatibility/2006" xmlns:p14="http://schemas.microsoft.com/office/powerpoint/2010/main">
        <mc:Choice Requires="p14">
          <p:contentPart r:id="rId748" p14:bwMode="auto">
            <p14:nvContentPartPr>
              <p14:cNvPr id="377" name="墨迹 376"/>
              <p14:cNvContentPartPr/>
              <p14:nvPr/>
            </p14:nvContentPartPr>
            <p14:xfrm>
              <a:off x="7219244" y="6583941"/>
              <a:ext cx="16933" cy="378395"/>
            </p14:xfrm>
          </p:contentPart>
        </mc:Choice>
        <mc:Fallback xmlns="">
          <p:pic>
            <p:nvPicPr>
              <p:cNvPr id="377" name="墨迹 376"/>
            </p:nvPicPr>
            <p:blipFill>
              <a:blip r:embed="rId749"/>
            </p:blipFill>
            <p:spPr>
              <a:xfrm>
                <a:off x="7219244" y="6583941"/>
                <a:ext cx="16933" cy="378395"/>
              </a:xfrm>
              <a:prstGeom prst="rect"/>
            </p:spPr>
          </p:pic>
        </mc:Fallback>
      </mc:AlternateContent>
      <mc:AlternateContent xmlns:mc="http://schemas.openxmlformats.org/markup-compatibility/2006" xmlns:p14="http://schemas.microsoft.com/office/powerpoint/2010/main">
        <mc:Choice Requires="p14">
          <p:contentPart r:id="rId750" p14:bwMode="auto">
            <p14:nvContentPartPr>
              <p14:cNvPr id="378" name="墨迹 377"/>
              <p14:cNvContentPartPr/>
              <p14:nvPr/>
            </p14:nvContentPartPr>
            <p14:xfrm>
              <a:off x="7364941" y="6422148"/>
              <a:ext cx="305859" cy="392495"/>
            </p14:xfrm>
          </p:contentPart>
        </mc:Choice>
        <mc:Fallback xmlns="">
          <p:pic>
            <p:nvPicPr>
              <p:cNvPr id="378" name="墨迹 377"/>
            </p:nvPicPr>
            <p:blipFill>
              <a:blip r:embed="rId751"/>
            </p:blipFill>
            <p:spPr>
              <a:xfrm>
                <a:off x="7364941" y="6422148"/>
                <a:ext cx="305859" cy="392495"/>
              </a:xfrm>
              <a:prstGeom prst="rect"/>
            </p:spPr>
          </p:pic>
        </mc:Fallback>
      </mc:AlternateContent>
      <mc:AlternateContent xmlns:mc="http://schemas.openxmlformats.org/markup-compatibility/2006" xmlns:p14="http://schemas.microsoft.com/office/powerpoint/2010/main">
        <mc:Choice Requires="p14">
          <p:contentPart r:id="rId752" p14:bwMode="auto">
            <p14:nvContentPartPr>
              <p14:cNvPr id="379" name="墨迹 378"/>
              <p14:cNvContentPartPr/>
              <p14:nvPr/>
            </p14:nvContentPartPr>
            <p14:xfrm>
              <a:off x="7913511" y="6480133"/>
              <a:ext cx="182739" cy="351077"/>
            </p14:xfrm>
          </p:contentPart>
        </mc:Choice>
        <mc:Fallback xmlns="">
          <p:pic>
            <p:nvPicPr>
              <p:cNvPr id="379" name="墨迹 378"/>
            </p:nvPicPr>
            <p:blipFill>
              <a:blip r:embed="rId753"/>
            </p:blipFill>
            <p:spPr>
              <a:xfrm>
                <a:off x="7913511" y="6480133"/>
                <a:ext cx="182739" cy="351077"/>
              </a:xfrm>
              <a:prstGeom prst="rect"/>
            </p:spPr>
          </p:pic>
        </mc:Fallback>
      </mc:AlternateContent>
      <mc:AlternateContent xmlns:mc="http://schemas.openxmlformats.org/markup-compatibility/2006" xmlns:p14="http://schemas.microsoft.com/office/powerpoint/2010/main">
        <mc:Choice Requires="p14">
          <p:contentPart r:id="rId754" p14:bwMode="auto">
            <p14:nvContentPartPr>
              <p14:cNvPr id="380" name="墨迹 379"/>
              <p14:cNvContentPartPr/>
              <p14:nvPr/>
            </p14:nvContentPartPr>
            <p14:xfrm>
              <a:off x="7919155" y="6599979"/>
              <a:ext cx="225778" cy="125485"/>
            </p14:xfrm>
          </p:contentPart>
        </mc:Choice>
        <mc:Fallback xmlns="">
          <p:pic>
            <p:nvPicPr>
              <p:cNvPr id="380" name="墨迹 379"/>
            </p:nvPicPr>
            <p:blipFill>
              <a:blip r:embed="rId755"/>
            </p:blipFill>
            <p:spPr>
              <a:xfrm>
                <a:off x="7919155" y="6599979"/>
                <a:ext cx="225778" cy="125485"/>
              </a:xfrm>
              <a:prstGeom prst="rect"/>
            </p:spPr>
          </p:pic>
        </mc:Fallback>
      </mc:AlternateContent>
      <mc:AlternateContent xmlns:mc="http://schemas.openxmlformats.org/markup-compatibility/2006" xmlns:p14="http://schemas.microsoft.com/office/powerpoint/2010/main">
        <mc:Choice Requires="p14">
          <p:contentPart r:id="rId756" p14:bwMode="auto">
            <p14:nvContentPartPr>
              <p14:cNvPr id="381" name="墨迹 380"/>
              <p14:cNvContentPartPr/>
              <p14:nvPr/>
            </p14:nvContentPartPr>
            <p14:xfrm>
              <a:off x="8094133" y="6391306"/>
              <a:ext cx="109009" cy="224182"/>
            </p14:xfrm>
          </p:contentPart>
        </mc:Choice>
        <mc:Fallback xmlns="">
          <p:pic>
            <p:nvPicPr>
              <p:cNvPr id="381" name="墨迹 380"/>
            </p:nvPicPr>
            <p:blipFill>
              <a:blip r:embed="rId757"/>
            </p:blipFill>
            <p:spPr>
              <a:xfrm>
                <a:off x="8094133" y="6391306"/>
                <a:ext cx="109009" cy="224182"/>
              </a:xfrm>
              <a:prstGeom prst="rect"/>
            </p:spPr>
          </p:pic>
        </mc:Fallback>
      </mc:AlternateContent>
      <mc:AlternateContent xmlns:mc="http://schemas.openxmlformats.org/markup-compatibility/2006" xmlns:p14="http://schemas.microsoft.com/office/powerpoint/2010/main">
        <mc:Choice Requires="p14">
          <p:contentPart r:id="rId758" p14:bwMode="auto">
            <p14:nvContentPartPr>
              <p14:cNvPr id="382" name="墨迹 381"/>
              <p14:cNvContentPartPr/>
              <p14:nvPr/>
            </p14:nvContentPartPr>
            <p14:xfrm>
              <a:off x="8190088" y="6446294"/>
              <a:ext cx="104422" cy="33838"/>
            </p14:xfrm>
          </p:contentPart>
        </mc:Choice>
        <mc:Fallback xmlns="">
          <p:pic>
            <p:nvPicPr>
              <p:cNvPr id="382" name="墨迹 381"/>
            </p:nvPicPr>
            <p:blipFill>
              <a:blip r:embed="rId759"/>
            </p:blipFill>
            <p:spPr>
              <a:xfrm>
                <a:off x="8190088" y="6446294"/>
                <a:ext cx="104422" cy="33838"/>
              </a:xfrm>
              <a:prstGeom prst="rect"/>
            </p:spPr>
          </p:pic>
        </mc:Fallback>
      </mc:AlternateContent>
      <mc:AlternateContent xmlns:mc="http://schemas.openxmlformats.org/markup-compatibility/2006" xmlns:p14="http://schemas.microsoft.com/office/powerpoint/2010/main">
        <mc:Choice Requires="p14">
          <p:contentPart r:id="rId760" p14:bwMode="auto">
            <p14:nvContentPartPr>
              <p14:cNvPr id="383" name="墨迹 382"/>
              <p14:cNvContentPartPr/>
              <p14:nvPr/>
            </p14:nvContentPartPr>
            <p14:xfrm>
              <a:off x="8263466" y="6377207"/>
              <a:ext cx="11289" cy="184703"/>
            </p14:xfrm>
          </p:contentPart>
        </mc:Choice>
        <mc:Fallback xmlns="">
          <p:pic>
            <p:nvPicPr>
              <p:cNvPr id="383" name="墨迹 382"/>
            </p:nvPicPr>
            <p:blipFill>
              <a:blip r:embed="rId761"/>
            </p:blipFill>
            <p:spPr>
              <a:xfrm>
                <a:off x="8263466" y="6377207"/>
                <a:ext cx="11289" cy="184703"/>
              </a:xfrm>
              <a:prstGeom prst="rect"/>
            </p:spPr>
          </p:pic>
        </mc:Fallback>
      </mc:AlternateContent>
      <mc:AlternateContent xmlns:mc="http://schemas.openxmlformats.org/markup-compatibility/2006" xmlns:p14="http://schemas.microsoft.com/office/powerpoint/2010/main">
        <mc:Choice Requires="p14">
          <p:contentPart r:id="rId762" p14:bwMode="auto">
            <p14:nvContentPartPr>
              <p14:cNvPr id="384" name="墨迹 383"/>
              <p14:cNvContentPartPr/>
              <p14:nvPr/>
            </p14:nvContentPartPr>
            <p14:xfrm>
              <a:off x="8502826" y="6510271"/>
              <a:ext cx="138818" cy="189814"/>
            </p14:xfrm>
          </p:contentPart>
        </mc:Choice>
        <mc:Fallback xmlns="">
          <p:pic>
            <p:nvPicPr>
              <p:cNvPr id="384" name="墨迹 383"/>
            </p:nvPicPr>
            <p:blipFill>
              <a:blip r:embed="rId763"/>
            </p:blipFill>
            <p:spPr>
              <a:xfrm>
                <a:off x="8502826" y="6510271"/>
                <a:ext cx="138818" cy="189814"/>
              </a:xfrm>
              <a:prstGeom prst="rect"/>
            </p:spPr>
          </p:pic>
        </mc:Fallback>
      </mc:AlternateContent>
      <mc:AlternateContent xmlns:mc="http://schemas.openxmlformats.org/markup-compatibility/2006" xmlns:p14="http://schemas.microsoft.com/office/powerpoint/2010/main">
        <mc:Choice Requires="p14">
          <p:contentPart r:id="rId764" p14:bwMode="auto">
            <p14:nvContentPartPr>
              <p14:cNvPr id="385" name="墨迹 384"/>
              <p14:cNvContentPartPr/>
              <p14:nvPr/>
            </p14:nvContentPartPr>
            <p14:xfrm>
              <a:off x="8423627" y="6660606"/>
              <a:ext cx="229306" cy="139057"/>
            </p14:xfrm>
          </p:contentPart>
        </mc:Choice>
        <mc:Fallback xmlns="">
          <p:pic>
            <p:nvPicPr>
              <p:cNvPr id="385" name="墨迹 384"/>
            </p:nvPicPr>
            <p:blipFill>
              <a:blip r:embed="rId765"/>
            </p:blipFill>
            <p:spPr>
              <a:xfrm>
                <a:off x="8423627" y="6660606"/>
                <a:ext cx="229306" cy="139057"/>
              </a:xfrm>
              <a:prstGeom prst="rect"/>
            </p:spPr>
          </p:pic>
        </mc:Fallback>
      </mc:AlternateContent>
      <mc:AlternateContent xmlns:mc="http://schemas.openxmlformats.org/markup-compatibility/2006" xmlns:p14="http://schemas.microsoft.com/office/powerpoint/2010/main">
        <mc:Choice Requires="p14">
          <p:contentPart r:id="rId766" p14:bwMode="auto">
            <p14:nvContentPartPr>
              <p14:cNvPr id="386" name="墨迹 385"/>
              <p14:cNvContentPartPr/>
              <p14:nvPr/>
            </p14:nvContentPartPr>
            <p14:xfrm>
              <a:off x="8754533" y="6378616"/>
              <a:ext cx="177094" cy="510402"/>
            </p14:xfrm>
          </p:contentPart>
        </mc:Choice>
        <mc:Fallback xmlns="">
          <p:pic>
            <p:nvPicPr>
              <p:cNvPr id="386" name="墨迹 385"/>
            </p:nvPicPr>
            <p:blipFill>
              <a:blip r:embed="rId767"/>
            </p:blipFill>
            <p:spPr>
              <a:xfrm>
                <a:off x="8754533" y="6378616"/>
                <a:ext cx="177094" cy="510402"/>
              </a:xfrm>
              <a:prstGeom prst="rect"/>
            </p:spPr>
          </p:pic>
        </mc:Fallback>
      </mc:AlternateContent>
      <mc:AlternateContent xmlns:mc="http://schemas.openxmlformats.org/markup-compatibility/2006" xmlns:p14="http://schemas.microsoft.com/office/powerpoint/2010/main">
        <mc:Choice Requires="p14">
          <p:contentPart r:id="rId768" p14:bwMode="auto">
            <p14:nvContentPartPr>
              <p14:cNvPr id="387" name="墨迹 386"/>
              <p14:cNvContentPartPr/>
              <p14:nvPr/>
            </p14:nvContentPartPr>
            <p14:xfrm>
              <a:off x="8797925" y="6491412"/>
              <a:ext cx="236008" cy="257140"/>
            </p14:xfrm>
          </p:contentPart>
        </mc:Choice>
        <mc:Fallback xmlns="">
          <p:pic>
            <p:nvPicPr>
              <p:cNvPr id="387" name="墨迹 386"/>
            </p:nvPicPr>
            <p:blipFill>
              <a:blip r:embed="rId769"/>
            </p:blipFill>
            <p:spPr>
              <a:xfrm>
                <a:off x="8797925" y="6491412"/>
                <a:ext cx="236008" cy="257140"/>
              </a:xfrm>
              <a:prstGeom prst="rect"/>
            </p:spPr>
          </p:pic>
        </mc:Fallback>
      </mc:AlternateContent>
      <mc:AlternateContent xmlns:mc="http://schemas.openxmlformats.org/markup-compatibility/2006" xmlns:p14="http://schemas.microsoft.com/office/powerpoint/2010/main">
        <mc:Choice Requires="p14">
          <p:contentPart r:id="rId770" p14:bwMode="auto">
            <p14:nvContentPartPr>
              <p14:cNvPr id="388" name="墨迹 387"/>
              <p14:cNvContentPartPr/>
              <p14:nvPr/>
            </p14:nvContentPartPr>
            <p14:xfrm>
              <a:off x="9009591" y="6547810"/>
              <a:ext cx="245004" cy="185937"/>
            </p14:xfrm>
          </p:contentPart>
        </mc:Choice>
        <mc:Fallback xmlns="">
          <p:pic>
            <p:nvPicPr>
              <p:cNvPr id="388" name="墨迹 387"/>
            </p:nvPicPr>
            <p:blipFill>
              <a:blip r:embed="rId771"/>
            </p:blipFill>
            <p:spPr>
              <a:xfrm>
                <a:off x="9009591" y="6547810"/>
                <a:ext cx="245004" cy="185937"/>
              </a:xfrm>
              <a:prstGeom prst="rect"/>
            </p:spPr>
          </p:pic>
        </mc:Fallback>
      </mc:AlternateContent>
      <mc:AlternateContent xmlns:mc="http://schemas.openxmlformats.org/markup-compatibility/2006" xmlns:p14="http://schemas.microsoft.com/office/powerpoint/2010/main">
        <mc:Choice Requires="p14">
          <p:contentPart r:id="rId772" p14:bwMode="auto">
            <p14:nvContentPartPr>
              <p14:cNvPr id="389" name="墨迹 388"/>
              <p14:cNvContentPartPr/>
              <p14:nvPr/>
            </p14:nvContentPartPr>
            <p14:xfrm>
              <a:off x="9025466" y="6420210"/>
              <a:ext cx="160161" cy="262956"/>
            </p14:xfrm>
          </p:contentPart>
        </mc:Choice>
        <mc:Fallback xmlns="">
          <p:pic>
            <p:nvPicPr>
              <p:cNvPr id="389" name="墨迹 388"/>
            </p:nvPicPr>
            <p:blipFill>
              <a:blip r:embed="rId773"/>
            </p:blipFill>
            <p:spPr>
              <a:xfrm>
                <a:off x="9025466" y="6420210"/>
                <a:ext cx="160161" cy="262956"/>
              </a:xfrm>
              <a:prstGeom prst="rect"/>
            </p:spPr>
          </p:pic>
        </mc:Fallback>
      </mc:AlternateContent>
      <mc:AlternateContent xmlns:mc="http://schemas.openxmlformats.org/markup-compatibility/2006" xmlns:p14="http://schemas.microsoft.com/office/powerpoint/2010/main">
        <mc:Choice Requires="p14">
          <p:contentPart r:id="rId774" p14:bwMode="auto">
            <p14:nvContentPartPr>
              <p14:cNvPr id="390" name="墨迹 389"/>
              <p14:cNvContentPartPr/>
              <p14:nvPr/>
            </p14:nvContentPartPr>
            <p14:xfrm>
              <a:off x="9087555" y="6621128"/>
              <a:ext cx="64912" cy="47938"/>
            </p14:xfrm>
          </p:contentPart>
        </mc:Choice>
        <mc:Fallback xmlns="">
          <p:pic>
            <p:nvPicPr>
              <p:cNvPr id="390" name="墨迹 389"/>
            </p:nvPicPr>
            <p:blipFill>
              <a:blip r:embed="rId775"/>
            </p:blipFill>
            <p:spPr>
              <a:xfrm>
                <a:off x="9087555" y="6621128"/>
                <a:ext cx="64912" cy="47938"/>
              </a:xfrm>
              <a:prstGeom prst="rect"/>
            </p:spPr>
          </p:pic>
        </mc:Fallback>
      </mc:AlternateContent>
      <mc:AlternateContent xmlns:mc="http://schemas.openxmlformats.org/markup-compatibility/2006" xmlns:p14="http://schemas.microsoft.com/office/powerpoint/2010/main">
        <mc:Choice Requires="p14">
          <p:contentPart r:id="rId776" p14:bwMode="auto">
            <p14:nvContentPartPr>
              <p14:cNvPr id="391" name="墨迹 390"/>
              <p14:cNvContentPartPr/>
              <p14:nvPr/>
            </p14:nvContentPartPr>
            <p14:xfrm>
              <a:off x="8988425" y="6459512"/>
              <a:ext cx="107597" cy="110857"/>
            </p14:xfrm>
          </p:contentPart>
        </mc:Choice>
        <mc:Fallback xmlns="">
          <p:pic>
            <p:nvPicPr>
              <p:cNvPr id="391" name="墨迹 390"/>
            </p:nvPicPr>
            <p:blipFill>
              <a:blip r:embed="rId777"/>
            </p:blipFill>
            <p:spPr>
              <a:xfrm>
                <a:off x="8988425" y="6459512"/>
                <a:ext cx="107597" cy="110857"/>
              </a:xfrm>
              <a:prstGeom prst="rect"/>
            </p:spPr>
          </p:pic>
        </mc:Fallback>
      </mc:AlternateContent>
      <mc:AlternateContent xmlns:mc="http://schemas.openxmlformats.org/markup-compatibility/2006" xmlns:p14="http://schemas.microsoft.com/office/powerpoint/2010/main">
        <mc:Choice Requires="p14">
          <p:contentPart r:id="rId778" p14:bwMode="auto">
            <p14:nvContentPartPr>
              <p14:cNvPr id="392" name="墨迹 391"/>
              <p14:cNvContentPartPr/>
              <p14:nvPr/>
            </p14:nvContentPartPr>
            <p14:xfrm>
              <a:off x="9557984" y="6378616"/>
              <a:ext cx="167393" cy="59218"/>
            </p14:xfrm>
          </p:contentPart>
        </mc:Choice>
        <mc:Fallback xmlns="">
          <p:pic>
            <p:nvPicPr>
              <p:cNvPr id="392" name="墨迹 391"/>
            </p:nvPicPr>
            <p:blipFill>
              <a:blip r:embed="rId779"/>
            </p:blipFill>
            <p:spPr>
              <a:xfrm>
                <a:off x="9557984" y="6378616"/>
                <a:ext cx="167393" cy="59218"/>
              </a:xfrm>
              <a:prstGeom prst="rect"/>
            </p:spPr>
          </p:pic>
        </mc:Fallback>
      </mc:AlternateContent>
      <mc:AlternateContent xmlns:mc="http://schemas.openxmlformats.org/markup-compatibility/2006" xmlns:p14="http://schemas.microsoft.com/office/powerpoint/2010/main">
        <mc:Choice Requires="p14">
          <p:contentPart r:id="rId780" p14:bwMode="auto">
            <p14:nvContentPartPr>
              <p14:cNvPr id="393" name="墨迹 392"/>
              <p14:cNvContentPartPr/>
              <p14:nvPr/>
            </p14:nvContentPartPr>
            <p14:xfrm>
              <a:off x="9533466" y="6429375"/>
              <a:ext cx="56444" cy="341208"/>
            </p14:xfrm>
          </p:contentPart>
        </mc:Choice>
        <mc:Fallback xmlns="">
          <p:pic>
            <p:nvPicPr>
              <p:cNvPr id="393" name="墨迹 392"/>
            </p:nvPicPr>
            <p:blipFill>
              <a:blip r:embed="rId781"/>
            </p:blipFill>
            <p:spPr>
              <a:xfrm>
                <a:off x="9533466" y="6429375"/>
                <a:ext cx="56444" cy="341208"/>
              </a:xfrm>
              <a:prstGeom prst="rect"/>
            </p:spPr>
          </p:pic>
        </mc:Fallback>
      </mc:AlternateContent>
      <mc:AlternateContent xmlns:mc="http://schemas.openxmlformats.org/markup-compatibility/2006" xmlns:p14="http://schemas.microsoft.com/office/powerpoint/2010/main">
        <mc:Choice Requires="p14">
          <p:contentPart r:id="rId782" p14:bwMode="auto">
            <p14:nvContentPartPr>
              <p14:cNvPr id="394" name="墨迹 393"/>
              <p14:cNvContentPartPr/>
              <p14:nvPr/>
            </p14:nvContentPartPr>
            <p14:xfrm>
              <a:off x="9578622" y="6508332"/>
              <a:ext cx="214488" cy="169194"/>
            </p14:xfrm>
          </p:contentPart>
        </mc:Choice>
        <mc:Fallback xmlns="">
          <p:pic>
            <p:nvPicPr>
              <p:cNvPr id="394" name="墨迹 393"/>
            </p:nvPicPr>
            <p:blipFill>
              <a:blip r:embed="rId783"/>
            </p:blipFill>
            <p:spPr>
              <a:xfrm>
                <a:off x="9578622" y="6508332"/>
                <a:ext cx="214488" cy="169194"/>
              </a:xfrm>
              <a:prstGeom prst="rect"/>
            </p:spPr>
          </p:pic>
        </mc:Fallback>
      </mc:AlternateContent>
      <mc:AlternateContent xmlns:mc="http://schemas.openxmlformats.org/markup-compatibility/2006" xmlns:p14="http://schemas.microsoft.com/office/powerpoint/2010/main">
        <mc:Choice Requires="p14">
          <p:contentPart r:id="rId784" p14:bwMode="auto">
            <p14:nvContentPartPr>
              <p14:cNvPr id="395" name="墨迹 394"/>
              <p14:cNvContentPartPr/>
              <p14:nvPr/>
            </p14:nvContentPartPr>
            <p14:xfrm>
              <a:off x="9750777" y="6333498"/>
              <a:ext cx="155223" cy="122666"/>
            </p14:xfrm>
          </p:contentPart>
        </mc:Choice>
        <mc:Fallback xmlns="">
          <p:pic>
            <p:nvPicPr>
              <p:cNvPr id="395" name="墨迹 394"/>
            </p:nvPicPr>
            <p:blipFill>
              <a:blip r:embed="rId785"/>
            </p:blipFill>
            <p:spPr>
              <a:xfrm>
                <a:off x="9750777" y="6333498"/>
                <a:ext cx="155223" cy="122666"/>
              </a:xfrm>
              <a:prstGeom prst="rect"/>
            </p:spPr>
          </p:pic>
        </mc:Fallback>
      </mc:AlternateContent>
      <mc:AlternateContent xmlns:mc="http://schemas.openxmlformats.org/markup-compatibility/2006" xmlns:p14="http://schemas.microsoft.com/office/powerpoint/2010/main">
        <mc:Choice Requires="p14">
          <p:contentPart r:id="rId786" p14:bwMode="auto">
            <p14:nvContentPartPr>
              <p14:cNvPr id="396" name="墨迹 395"/>
              <p14:cNvContentPartPr/>
              <p14:nvPr/>
            </p14:nvContentPartPr>
            <p14:xfrm>
              <a:off x="9872133" y="6339138"/>
              <a:ext cx="118534" cy="16919"/>
            </p14:xfrm>
          </p:contentPart>
        </mc:Choice>
        <mc:Fallback xmlns="">
          <p:pic>
            <p:nvPicPr>
              <p:cNvPr id="396" name="墨迹 395"/>
            </p:nvPicPr>
            <p:blipFill>
              <a:blip r:embed="rId787"/>
            </p:blipFill>
            <p:spPr>
              <a:xfrm>
                <a:off x="9872133" y="6339138"/>
                <a:ext cx="118534" cy="16919"/>
              </a:xfrm>
              <a:prstGeom prst="rect"/>
            </p:spPr>
          </p:pic>
        </mc:Fallback>
      </mc:AlternateContent>
      <mc:AlternateContent xmlns:mc="http://schemas.openxmlformats.org/markup-compatibility/2006" xmlns:p14="http://schemas.microsoft.com/office/powerpoint/2010/main">
        <mc:Choice Requires="p14">
          <p:contentPart r:id="rId788" p14:bwMode="auto">
            <p14:nvContentPartPr>
              <p14:cNvPr id="397" name="墨迹 396"/>
              <p14:cNvContentPartPr/>
              <p14:nvPr/>
            </p14:nvContentPartPr>
            <p14:xfrm>
              <a:off x="9922933" y="6274280"/>
              <a:ext cx="28222" cy="160734"/>
            </p14:xfrm>
          </p:contentPart>
        </mc:Choice>
        <mc:Fallback xmlns="">
          <p:pic>
            <p:nvPicPr>
              <p:cNvPr id="397" name="墨迹 396"/>
            </p:nvPicPr>
            <p:blipFill>
              <a:blip r:embed="rId789"/>
            </p:blipFill>
            <p:spPr>
              <a:xfrm>
                <a:off x="9922933" y="6274280"/>
                <a:ext cx="28222" cy="160734"/>
              </a:xfrm>
              <a:prstGeom prst="rect"/>
            </p:spPr>
          </p:pic>
        </mc:Fallback>
      </mc:AlternateContent>
      <mc:AlternateContent xmlns:mc="http://schemas.openxmlformats.org/markup-compatibility/2006" xmlns:p14="http://schemas.microsoft.com/office/powerpoint/2010/main">
        <mc:Choice Requires="p14">
          <p:contentPart r:id="rId790" p14:bwMode="auto">
            <p14:nvContentPartPr>
              <p14:cNvPr id="398" name="墨迹 397"/>
              <p14:cNvContentPartPr/>
              <p14:nvPr/>
            </p14:nvContentPartPr>
            <p14:xfrm>
              <a:off x="9965266" y="6592929"/>
              <a:ext cx="2822" cy="11279"/>
            </p14:xfrm>
          </p:contentPart>
        </mc:Choice>
        <mc:Fallback xmlns="">
          <p:pic>
            <p:nvPicPr>
              <p:cNvPr id="398" name="墨迹 397"/>
            </p:nvPicPr>
            <p:blipFill>
              <a:blip r:embed="rId791"/>
            </p:blipFill>
            <p:spPr>
              <a:xfrm>
                <a:off x="9965266" y="6592929"/>
                <a:ext cx="2822" cy="11279"/>
              </a:xfrm>
              <a:prstGeom prst="rect"/>
            </p:spPr>
          </p:pic>
        </mc:Fallback>
      </mc:AlternateContent>
      <mc:AlternateContent xmlns:mc="http://schemas.openxmlformats.org/markup-compatibility/2006" xmlns:p14="http://schemas.microsoft.com/office/powerpoint/2010/main">
        <mc:Choice Requires="p14">
          <p:contentPart r:id="rId792" p14:bwMode="auto">
            <p14:nvContentPartPr>
              <p14:cNvPr id="399" name="墨迹 398"/>
              <p14:cNvContentPartPr/>
              <p14:nvPr/>
            </p14:nvContentPartPr>
            <p14:xfrm>
              <a:off x="10239022" y="6302303"/>
              <a:ext cx="143228" cy="327284"/>
            </p14:xfrm>
          </p:contentPart>
        </mc:Choice>
        <mc:Fallback xmlns="">
          <p:pic>
            <p:nvPicPr>
              <p:cNvPr id="399" name="墨迹 398"/>
            </p:nvPicPr>
            <p:blipFill>
              <a:blip r:embed="rId793"/>
            </p:blipFill>
            <p:spPr>
              <a:xfrm>
                <a:off x="10239022" y="6302303"/>
                <a:ext cx="143228" cy="327284"/>
              </a:xfrm>
              <a:prstGeom prst="rect"/>
            </p:spPr>
          </p:pic>
        </mc:Fallback>
      </mc:AlternateContent>
      <mc:AlternateContent xmlns:mc="http://schemas.openxmlformats.org/markup-compatibility/2006" xmlns:p14="http://schemas.microsoft.com/office/powerpoint/2010/main">
        <mc:Choice Requires="p14">
          <p:contentPart r:id="rId794" p14:bwMode="auto">
            <p14:nvContentPartPr>
              <p14:cNvPr id="400" name="墨迹 399"/>
              <p14:cNvContentPartPr/>
              <p14:nvPr/>
            </p14:nvContentPartPr>
            <p14:xfrm>
              <a:off x="10342033" y="6273399"/>
              <a:ext cx="354189" cy="304373"/>
            </p14:xfrm>
          </p:contentPart>
        </mc:Choice>
        <mc:Fallback xmlns="">
          <p:pic>
            <p:nvPicPr>
              <p:cNvPr id="400" name="墨迹 399"/>
            </p:nvPicPr>
            <p:blipFill>
              <a:blip r:embed="rId795"/>
            </p:blipFill>
            <p:spPr>
              <a:xfrm>
                <a:off x="10342033" y="6273399"/>
                <a:ext cx="354189" cy="304373"/>
              </a:xfrm>
              <a:prstGeom prst="rect"/>
            </p:spPr>
          </p:pic>
        </mc:Fallback>
      </mc:AlternateContent>
      <mc:AlternateContent xmlns:mc="http://schemas.openxmlformats.org/markup-compatibility/2006" xmlns:p14="http://schemas.microsoft.com/office/powerpoint/2010/main">
        <mc:Choice Requires="p14">
          <p:contentPart r:id="rId796" p14:bwMode="auto">
            <p14:nvContentPartPr>
              <p14:cNvPr id="401" name="墨迹 400"/>
              <p14:cNvContentPartPr/>
              <p14:nvPr/>
            </p14:nvContentPartPr>
            <p14:xfrm>
              <a:off x="10673644" y="6288380"/>
              <a:ext cx="211667" cy="28199"/>
            </p14:xfrm>
          </p:contentPart>
        </mc:Choice>
        <mc:Fallback xmlns="">
          <p:pic>
            <p:nvPicPr>
              <p:cNvPr id="401" name="墨迹 400"/>
            </p:nvPicPr>
            <p:blipFill>
              <a:blip r:embed="rId797"/>
            </p:blipFill>
            <p:spPr>
              <a:xfrm>
                <a:off x="10673644" y="6288380"/>
                <a:ext cx="211667" cy="28199"/>
              </a:xfrm>
              <a:prstGeom prst="rect"/>
            </p:spPr>
          </p:pic>
        </mc:Fallback>
      </mc:AlternateContent>
      <mc:AlternateContent xmlns:mc="http://schemas.openxmlformats.org/markup-compatibility/2006" xmlns:p14="http://schemas.microsoft.com/office/powerpoint/2010/main">
        <mc:Choice Requires="p14">
          <p:contentPart r:id="rId798" p14:bwMode="auto">
            <p14:nvContentPartPr>
              <p14:cNvPr id="402" name="墨迹 401"/>
              <p14:cNvContentPartPr/>
              <p14:nvPr/>
            </p14:nvContentPartPr>
            <p14:xfrm>
              <a:off x="10630605" y="6219468"/>
              <a:ext cx="242182" cy="314595"/>
            </p14:xfrm>
          </p:contentPart>
        </mc:Choice>
        <mc:Fallback xmlns="">
          <p:pic>
            <p:nvPicPr>
              <p:cNvPr id="402" name="墨迹 401"/>
            </p:nvPicPr>
            <p:blipFill>
              <a:blip r:embed="rId799"/>
            </p:blipFill>
            <p:spPr>
              <a:xfrm>
                <a:off x="10630605" y="6219468"/>
                <a:ext cx="242182" cy="314595"/>
              </a:xfrm>
              <a:prstGeom prst="rect"/>
            </p:spPr>
          </p:pic>
        </mc:Fallback>
      </mc:AlternateContent>
      <mc:AlternateContent xmlns:mc="http://schemas.openxmlformats.org/markup-compatibility/2006" xmlns:p14="http://schemas.microsoft.com/office/powerpoint/2010/main">
        <mc:Choice Requires="p14">
          <p:contentPart r:id="rId800" p14:bwMode="auto">
            <p14:nvContentPartPr>
              <p14:cNvPr id="403" name="墨迹 402"/>
              <p14:cNvContentPartPr/>
              <p14:nvPr/>
            </p14:nvContentPartPr>
            <p14:xfrm>
              <a:off x="10803467" y="6375267"/>
              <a:ext cx="101600" cy="164788"/>
            </p14:xfrm>
          </p:contentPart>
        </mc:Choice>
        <mc:Fallback xmlns="">
          <p:pic>
            <p:nvPicPr>
              <p:cNvPr id="403" name="墨迹 402"/>
            </p:nvPicPr>
            <p:blipFill>
              <a:blip r:embed="rId801"/>
            </p:blipFill>
            <p:spPr>
              <a:xfrm>
                <a:off x="10803467" y="6375267"/>
                <a:ext cx="101600" cy="164788"/>
              </a:xfrm>
              <a:prstGeom prst="rect"/>
            </p:spPr>
          </p:pic>
        </mc:Fallback>
      </mc:AlternateContent>
      <mc:AlternateContent xmlns:mc="http://schemas.openxmlformats.org/markup-compatibility/2006" xmlns:p14="http://schemas.microsoft.com/office/powerpoint/2010/main">
        <mc:Choice Requires="p14">
          <p:contentPart r:id="rId802" p14:bwMode="auto">
            <p14:nvContentPartPr>
              <p14:cNvPr id="404" name="墨迹 403"/>
              <p14:cNvContentPartPr/>
              <p14:nvPr/>
            </p14:nvContentPartPr>
            <p14:xfrm>
              <a:off x="10995377" y="6212947"/>
              <a:ext cx="37570" cy="92351"/>
            </p14:xfrm>
          </p:contentPart>
        </mc:Choice>
        <mc:Fallback xmlns="">
          <p:pic>
            <p:nvPicPr>
              <p:cNvPr id="404" name="墨迹 403"/>
            </p:nvPicPr>
            <p:blipFill>
              <a:blip r:embed="rId803"/>
            </p:blipFill>
            <p:spPr>
              <a:xfrm>
                <a:off x="10995377" y="6212947"/>
                <a:ext cx="37570" cy="92351"/>
              </a:xfrm>
              <a:prstGeom prst="rect"/>
            </p:spPr>
          </p:pic>
        </mc:Fallback>
      </mc:AlternateContent>
      <mc:AlternateContent xmlns:mc="http://schemas.openxmlformats.org/markup-compatibility/2006" xmlns:p14="http://schemas.microsoft.com/office/powerpoint/2010/main">
        <mc:Choice Requires="p14">
          <p:contentPart r:id="rId804" p14:bwMode="auto">
            <p14:nvContentPartPr>
              <p14:cNvPr id="405" name="墨迹 404"/>
              <p14:cNvContentPartPr/>
              <p14:nvPr/>
            </p14:nvContentPartPr>
            <p14:xfrm>
              <a:off x="10933288" y="6324157"/>
              <a:ext cx="152400" cy="161615"/>
            </p14:xfrm>
          </p:contentPart>
        </mc:Choice>
        <mc:Fallback xmlns="">
          <p:pic>
            <p:nvPicPr>
              <p:cNvPr id="405" name="墨迹 404"/>
            </p:nvPicPr>
            <p:blipFill>
              <a:blip r:embed="rId805"/>
            </p:blipFill>
            <p:spPr>
              <a:xfrm>
                <a:off x="10933288" y="6324157"/>
                <a:ext cx="152400" cy="161615"/>
              </a:xfrm>
              <a:prstGeom prst="rect"/>
            </p:spPr>
          </p:pic>
        </mc:Fallback>
      </mc:AlternateContent>
      <mc:AlternateContent xmlns:mc="http://schemas.openxmlformats.org/markup-compatibility/2006" xmlns:p14="http://schemas.microsoft.com/office/powerpoint/2010/main">
        <mc:Choice Requires="p14">
          <p:contentPart r:id="rId806" p14:bwMode="auto">
            <p14:nvContentPartPr>
              <p14:cNvPr id="406" name="墨迹 405"/>
              <p14:cNvContentPartPr/>
              <p14:nvPr/>
            </p14:nvContentPartPr>
            <p14:xfrm>
              <a:off x="11091332" y="6166243"/>
              <a:ext cx="191912" cy="387912"/>
            </p14:xfrm>
          </p:contentPart>
        </mc:Choice>
        <mc:Fallback xmlns="">
          <p:pic>
            <p:nvPicPr>
              <p:cNvPr id="406" name="墨迹 405"/>
            </p:nvPicPr>
            <p:blipFill>
              <a:blip r:embed="rId807"/>
            </p:blipFill>
            <p:spPr>
              <a:xfrm>
                <a:off x="11091332" y="6166243"/>
                <a:ext cx="191912" cy="387912"/>
              </a:xfrm>
              <a:prstGeom prst="rect"/>
            </p:spPr>
          </p:pic>
        </mc:Fallback>
      </mc:AlternateContent>
      <mc:AlternateContent xmlns:mc="http://schemas.openxmlformats.org/markup-compatibility/2006" xmlns:p14="http://schemas.microsoft.com/office/powerpoint/2010/main">
        <mc:Choice Requires="p14">
          <p:contentPart r:id="rId808" p14:bwMode="auto">
            <p14:nvContentPartPr>
              <p14:cNvPr id="407" name="墨迹 406"/>
              <p14:cNvContentPartPr/>
              <p14:nvPr/>
            </p14:nvContentPartPr>
            <p14:xfrm>
              <a:off x="11311467" y="6247315"/>
              <a:ext cx="132820" cy="206029"/>
            </p14:xfrm>
          </p:contentPart>
        </mc:Choice>
        <mc:Fallback xmlns="">
          <p:pic>
            <p:nvPicPr>
              <p:cNvPr id="407" name="墨迹 406"/>
            </p:nvPicPr>
            <p:blipFill>
              <a:blip r:embed="rId809"/>
            </p:blipFill>
            <p:spPr>
              <a:xfrm>
                <a:off x="11311467" y="6247315"/>
                <a:ext cx="132820" cy="206029"/>
              </a:xfrm>
              <a:prstGeom prst="rect"/>
            </p:spPr>
          </p:pic>
        </mc:Fallback>
      </mc:AlternateContent>
      <mc:AlternateContent xmlns:mc="http://schemas.openxmlformats.org/markup-compatibility/2006" xmlns:p14="http://schemas.microsoft.com/office/powerpoint/2010/main">
        <mc:Choice Requires="p14">
          <p:contentPart r:id="rId810" p14:bwMode="auto">
            <p14:nvContentPartPr>
              <p14:cNvPr id="408" name="墨迹 407"/>
              <p14:cNvContentPartPr/>
              <p14:nvPr/>
            </p14:nvContentPartPr>
            <p14:xfrm>
              <a:off x="11439877" y="6288380"/>
              <a:ext cx="150988" cy="133416"/>
            </p14:xfrm>
          </p:contentPart>
        </mc:Choice>
        <mc:Fallback xmlns="">
          <p:pic>
            <p:nvPicPr>
              <p:cNvPr id="408" name="墨迹 407"/>
            </p:nvPicPr>
            <p:blipFill>
              <a:blip r:embed="rId811"/>
            </p:blipFill>
            <p:spPr>
              <a:xfrm>
                <a:off x="11439877" y="6288380"/>
                <a:ext cx="150988" cy="133416"/>
              </a:xfrm>
              <a:prstGeom prst="rect"/>
            </p:spPr>
          </p:pic>
        </mc:Fallback>
      </mc:AlternateContent>
      <mc:AlternateContent xmlns:mc="http://schemas.openxmlformats.org/markup-compatibility/2006" xmlns:p14="http://schemas.microsoft.com/office/powerpoint/2010/main">
        <mc:Choice Requires="p14">
          <p:contentPart r:id="rId812" p14:bwMode="auto">
            <p14:nvContentPartPr>
              <p14:cNvPr id="409" name="墨迹 408"/>
              <p14:cNvContentPartPr/>
              <p14:nvPr/>
            </p14:nvContentPartPr>
            <p14:xfrm>
              <a:off x="11571111" y="6201667"/>
              <a:ext cx="33867" cy="458939"/>
            </p14:xfrm>
          </p:contentPart>
        </mc:Choice>
        <mc:Fallback xmlns="">
          <p:pic>
            <p:nvPicPr>
              <p:cNvPr id="409" name="墨迹 408"/>
            </p:nvPicPr>
            <p:blipFill>
              <a:blip r:embed="rId813"/>
            </p:blipFill>
            <p:spPr>
              <a:xfrm>
                <a:off x="11571111" y="6201667"/>
                <a:ext cx="33867" cy="458939"/>
              </a:xfrm>
              <a:prstGeom prst="rect"/>
            </p:spPr>
          </p:pic>
        </mc:Fallback>
      </mc:AlternateContent>
      <mc:AlternateContent xmlns:mc="http://schemas.openxmlformats.org/markup-compatibility/2006" xmlns:p14="http://schemas.microsoft.com/office/powerpoint/2010/main">
        <mc:Choice Requires="p14">
          <p:contentPart r:id="rId814" p14:bwMode="auto">
            <p14:nvContentPartPr>
              <p14:cNvPr id="410" name="墨迹 409"/>
              <p14:cNvContentPartPr/>
              <p14:nvPr/>
            </p14:nvContentPartPr>
            <p14:xfrm>
              <a:off x="11694582" y="6236211"/>
              <a:ext cx="246239" cy="327109"/>
            </p14:xfrm>
          </p:contentPart>
        </mc:Choice>
        <mc:Fallback xmlns="">
          <p:pic>
            <p:nvPicPr>
              <p:cNvPr id="410" name="墨迹 409"/>
            </p:nvPicPr>
            <p:blipFill>
              <a:blip r:embed="rId815"/>
            </p:blipFill>
            <p:spPr>
              <a:xfrm>
                <a:off x="11694582" y="6236211"/>
                <a:ext cx="246239" cy="327109"/>
              </a:xfrm>
              <a:prstGeom prst="rect"/>
            </p:spPr>
          </p:pic>
        </mc:Fallback>
      </mc:AlternateContent>
      <mc:AlternateContent xmlns:mc="http://schemas.openxmlformats.org/markup-compatibility/2006" xmlns:p14="http://schemas.microsoft.com/office/powerpoint/2010/main">
        <mc:Choice Requires="p14">
          <p:contentPart r:id="rId816" p14:bwMode="auto">
            <p14:nvContentPartPr>
              <p14:cNvPr id="411" name="墨迹 410"/>
              <p14:cNvContentPartPr/>
              <p14:nvPr/>
            </p14:nvContentPartPr>
            <p14:xfrm>
              <a:off x="10993613" y="5463382"/>
              <a:ext cx="204964" cy="509168"/>
            </p14:xfrm>
          </p:contentPart>
        </mc:Choice>
        <mc:Fallback xmlns="">
          <p:pic>
            <p:nvPicPr>
              <p:cNvPr id="411" name="墨迹 410"/>
            </p:nvPicPr>
            <p:blipFill>
              <a:blip r:embed="rId817"/>
            </p:blipFill>
            <p:spPr>
              <a:xfrm>
                <a:off x="10993613" y="5463382"/>
                <a:ext cx="204964" cy="509168"/>
              </a:xfrm>
              <a:prstGeom prst="rect"/>
            </p:spPr>
          </p:pic>
        </mc:Fallback>
      </mc:AlternateContent>
      <mc:AlternateContent xmlns:mc="http://schemas.openxmlformats.org/markup-compatibility/2006" xmlns:p14="http://schemas.microsoft.com/office/powerpoint/2010/main">
        <mc:Choice Requires="p14">
          <p:contentPart r:id="rId818" p14:bwMode="auto">
            <p14:nvContentPartPr>
              <p14:cNvPr id="412" name="墨迹 411"/>
              <p14:cNvContentPartPr/>
              <p14:nvPr/>
            </p14:nvContentPartPr>
            <p14:xfrm>
              <a:off x="11176529" y="5547979"/>
              <a:ext cx="242182" cy="277937"/>
            </p14:xfrm>
          </p:contentPart>
        </mc:Choice>
        <mc:Fallback xmlns="">
          <p:pic>
            <p:nvPicPr>
              <p:cNvPr id="412" name="墨迹 411"/>
            </p:nvPicPr>
            <p:blipFill>
              <a:blip r:embed="rId819"/>
            </p:blipFill>
            <p:spPr>
              <a:xfrm>
                <a:off x="11176529" y="5547979"/>
                <a:ext cx="242182" cy="277937"/>
              </a:xfrm>
              <a:prstGeom prst="rect"/>
            </p:spPr>
          </p:pic>
        </mc:Fallback>
      </mc:AlternateContent>
      <mc:AlternateContent xmlns:mc="http://schemas.openxmlformats.org/markup-compatibility/2006" xmlns:p14="http://schemas.microsoft.com/office/powerpoint/2010/main">
        <mc:Choice Requires="p14">
          <p:contentPart r:id="rId820" p14:bwMode="auto">
            <p14:nvContentPartPr>
              <p14:cNvPr id="413" name="墨迹 412"/>
              <p14:cNvContentPartPr/>
              <p14:nvPr/>
            </p14:nvContentPartPr>
            <p14:xfrm>
              <a:off x="11430000" y="5527006"/>
              <a:ext cx="166511" cy="326404"/>
            </p14:xfrm>
          </p:contentPart>
        </mc:Choice>
        <mc:Fallback xmlns="">
          <p:pic>
            <p:nvPicPr>
              <p:cNvPr id="413" name="墨迹 412"/>
            </p:nvPicPr>
            <p:blipFill>
              <a:blip r:embed="rId821"/>
            </p:blipFill>
            <p:spPr>
              <a:xfrm>
                <a:off x="11430000" y="5527006"/>
                <a:ext cx="166511" cy="326404"/>
              </a:xfrm>
              <a:prstGeom prst="rect"/>
            </p:spPr>
          </p:pic>
        </mc:Fallback>
      </mc:AlternateContent>
      <mc:AlternateContent xmlns:mc="http://schemas.openxmlformats.org/markup-compatibility/2006" xmlns:p14="http://schemas.microsoft.com/office/powerpoint/2010/main">
        <mc:Choice Requires="p14">
          <p:contentPart r:id="rId822" p14:bwMode="auto">
            <p14:nvContentPartPr>
              <p14:cNvPr id="414" name="墨迹 413"/>
              <p14:cNvContentPartPr/>
              <p14:nvPr/>
            </p14:nvContentPartPr>
            <p14:xfrm>
              <a:off x="11469511" y="5624821"/>
              <a:ext cx="197556" cy="161616"/>
            </p14:xfrm>
          </p:contentPart>
        </mc:Choice>
        <mc:Fallback xmlns="">
          <p:pic>
            <p:nvPicPr>
              <p:cNvPr id="414" name="墨迹 413"/>
            </p:nvPicPr>
            <p:blipFill>
              <a:blip r:embed="rId823"/>
            </p:blipFill>
            <p:spPr>
              <a:xfrm>
                <a:off x="11469511" y="5624821"/>
                <a:ext cx="197556" cy="161616"/>
              </a:xfrm>
              <a:prstGeom prst="rect"/>
            </p:spPr>
          </p:pic>
        </mc:Fallback>
      </mc:AlternateContent>
      <mc:AlternateContent xmlns:mc="http://schemas.openxmlformats.org/markup-compatibility/2006" xmlns:p14="http://schemas.microsoft.com/office/powerpoint/2010/main">
        <mc:Choice Requires="p14">
          <p:contentPart r:id="rId824" p14:bwMode="auto">
            <p14:nvContentPartPr>
              <p14:cNvPr id="415" name="墨迹 414"/>
              <p14:cNvContentPartPr/>
              <p14:nvPr/>
            </p14:nvContentPartPr>
            <p14:xfrm>
              <a:off x="11657718" y="5618653"/>
              <a:ext cx="88370" cy="139585"/>
            </p14:xfrm>
          </p:contentPart>
        </mc:Choice>
        <mc:Fallback xmlns="">
          <p:pic>
            <p:nvPicPr>
              <p:cNvPr id="415" name="墨迹 414"/>
            </p:nvPicPr>
            <p:blipFill>
              <a:blip r:embed="rId825"/>
            </p:blipFill>
            <p:spPr>
              <a:xfrm>
                <a:off x="11657718" y="5618653"/>
                <a:ext cx="88370" cy="139585"/>
              </a:xfrm>
              <a:prstGeom prst="rect"/>
            </p:spPr>
          </p:pic>
        </mc:Fallback>
      </mc:AlternateContent>
      <mc:AlternateContent xmlns:mc="http://schemas.openxmlformats.org/markup-compatibility/2006" xmlns:p14="http://schemas.microsoft.com/office/powerpoint/2010/main">
        <mc:Choice Requires="p14">
          <p:contentPart r:id="rId826" p14:bwMode="auto">
            <p14:nvContentPartPr>
              <p14:cNvPr id="416" name="墨迹 415"/>
              <p14:cNvContentPartPr/>
              <p14:nvPr/>
            </p14:nvContentPartPr>
            <p14:xfrm>
              <a:off x="11734800" y="5599090"/>
              <a:ext cx="180622" cy="178887"/>
            </p14:xfrm>
          </p:contentPart>
        </mc:Choice>
        <mc:Fallback xmlns="">
          <p:pic>
            <p:nvPicPr>
              <p:cNvPr id="416" name="墨迹 415"/>
            </p:nvPicPr>
            <p:blipFill>
              <a:blip r:embed="rId827"/>
            </p:blipFill>
            <p:spPr>
              <a:xfrm>
                <a:off x="11734800" y="5599090"/>
                <a:ext cx="180622" cy="178887"/>
              </a:xfrm>
              <a:prstGeom prst="rect"/>
            </p:spPr>
          </p:pic>
        </mc:Fallback>
      </mc:AlternateContent>
      <mc:AlternateContent xmlns:mc="http://schemas.openxmlformats.org/markup-compatibility/2006" xmlns:p14="http://schemas.microsoft.com/office/powerpoint/2010/main">
        <mc:Choice Requires="p14">
          <p:contentPart r:id="rId828" p14:bwMode="auto">
            <p14:nvContentPartPr>
              <p14:cNvPr id="417" name="墨迹 416"/>
              <p14:cNvContentPartPr/>
              <p14:nvPr/>
            </p14:nvContentPartPr>
            <p14:xfrm>
              <a:off x="11867444" y="5529826"/>
              <a:ext cx="141817" cy="420165"/>
            </p14:xfrm>
          </p:contentPart>
        </mc:Choice>
        <mc:Fallback xmlns="">
          <p:pic>
            <p:nvPicPr>
              <p:cNvPr id="417" name="墨迹 416"/>
            </p:nvPicPr>
            <p:blipFill>
              <a:blip r:embed="rId829"/>
            </p:blipFill>
            <p:spPr>
              <a:xfrm>
                <a:off x="11867444" y="5529826"/>
                <a:ext cx="141817" cy="420165"/>
              </a:xfrm>
              <a:prstGeom prst="rect"/>
            </p:spPr>
          </p:pic>
        </mc:Fallback>
      </mc:AlternateContent>
      <mc:AlternateContent xmlns:mc="http://schemas.openxmlformats.org/markup-compatibility/2006" xmlns:p14="http://schemas.microsoft.com/office/powerpoint/2010/main">
        <mc:Choice Requires="p14">
          <p:contentPart r:id="rId830" p14:bwMode="auto">
            <p14:nvContentPartPr>
              <p14:cNvPr id="418" name="墨迹 417"/>
              <p14:cNvContentPartPr/>
              <p14:nvPr/>
            </p14:nvContentPartPr>
            <p14:xfrm>
              <a:off x="12050888" y="5468141"/>
              <a:ext cx="39512" cy="442372"/>
            </p14:xfrm>
          </p:contentPart>
        </mc:Choice>
        <mc:Fallback xmlns="">
          <p:pic>
            <p:nvPicPr>
              <p:cNvPr id="418" name="墨迹 417"/>
            </p:nvPicPr>
            <p:blipFill>
              <a:blip r:embed="rId831"/>
            </p:blipFill>
            <p:spPr>
              <a:xfrm>
                <a:off x="12050888" y="5468141"/>
                <a:ext cx="39512" cy="442372"/>
              </a:xfrm>
              <a:prstGeom prst="rect"/>
            </p:spPr>
          </p:pic>
        </mc:Fallback>
      </mc:AlternateContent>
      <mc:AlternateContent xmlns:mc="http://schemas.openxmlformats.org/markup-compatibility/2006" xmlns:p14="http://schemas.microsoft.com/office/powerpoint/2010/main">
        <mc:Choice Requires="p14">
          <p:contentPart r:id="rId832" p14:bwMode="auto">
            <p14:nvContentPartPr>
              <p14:cNvPr id="419" name="墨迹 418"/>
              <p14:cNvContentPartPr/>
              <p14:nvPr/>
            </p14:nvContentPartPr>
            <p14:xfrm>
              <a:off x="11983155" y="5800008"/>
              <a:ext cx="197556" cy="183117"/>
            </p14:xfrm>
          </p:contentPart>
        </mc:Choice>
        <mc:Fallback xmlns="">
          <p:pic>
            <p:nvPicPr>
              <p:cNvPr id="419" name="墨迹 418"/>
            </p:nvPicPr>
            <p:blipFill>
              <a:blip r:embed="rId833"/>
            </p:blipFill>
            <p:spPr>
              <a:xfrm>
                <a:off x="11983155" y="5800008"/>
                <a:ext cx="197556" cy="183117"/>
              </a:xfrm>
              <a:prstGeom prst="rect"/>
            </p:spPr>
          </p:pic>
        </mc:Fallback>
      </mc:AlternateContent>
      <mc:AlternateContent xmlns:mc="http://schemas.openxmlformats.org/markup-compatibility/2006" xmlns:p14="http://schemas.microsoft.com/office/powerpoint/2010/main">
        <mc:Choice Requires="p14">
          <p:contentPart r:id="rId834" p14:bwMode="auto">
            <p14:nvContentPartPr>
              <p14:cNvPr id="420" name="墨迹 419"/>
              <p14:cNvContentPartPr/>
              <p14:nvPr/>
            </p14:nvContentPartPr>
            <p14:xfrm>
              <a:off x="4007555" y="6051508"/>
              <a:ext cx="110067" cy="644348"/>
            </p14:xfrm>
          </p:contentPart>
        </mc:Choice>
        <mc:Fallback xmlns="">
          <p:pic>
            <p:nvPicPr>
              <p:cNvPr id="420" name="墨迹 419"/>
            </p:nvPicPr>
            <p:blipFill>
              <a:blip r:embed="rId835"/>
            </p:blipFill>
            <p:spPr>
              <a:xfrm>
                <a:off x="4007555" y="6051508"/>
                <a:ext cx="110067" cy="644348"/>
              </a:xfrm>
              <a:prstGeom prst="rect"/>
            </p:spPr>
          </p:pic>
        </mc:Fallback>
      </mc:AlternateContent>
      <mc:AlternateContent xmlns:mc="http://schemas.openxmlformats.org/markup-compatibility/2006" xmlns:p14="http://schemas.microsoft.com/office/powerpoint/2010/main">
        <mc:Choice Requires="p14">
          <p:contentPart r:id="rId836" p14:bwMode="auto">
            <p14:nvContentPartPr>
              <p14:cNvPr id="421" name="墨迹 420"/>
              <p14:cNvContentPartPr/>
              <p14:nvPr/>
            </p14:nvContentPartPr>
            <p14:xfrm>
              <a:off x="4138788" y="5842835"/>
              <a:ext cx="2386189" cy="747274"/>
            </p14:xfrm>
          </p:contentPart>
        </mc:Choice>
        <mc:Fallback xmlns="">
          <p:pic>
            <p:nvPicPr>
              <p:cNvPr id="421" name="墨迹 420"/>
            </p:nvPicPr>
            <p:blipFill>
              <a:blip r:embed="rId837"/>
            </p:blipFill>
            <p:spPr>
              <a:xfrm>
                <a:off x="4138788" y="5842835"/>
                <a:ext cx="2386189" cy="747274"/>
              </a:xfrm>
              <a:prstGeom prst="rect"/>
            </p:spPr>
          </p:pic>
        </mc:Fallback>
      </mc:AlternateContent>
      <mc:AlternateContent xmlns:mc="http://schemas.openxmlformats.org/markup-compatibility/2006" xmlns:p14="http://schemas.microsoft.com/office/powerpoint/2010/main">
        <mc:Choice Requires="p14">
          <p:contentPart r:id="rId838" p14:bwMode="auto">
            <p14:nvContentPartPr>
              <p14:cNvPr id="422" name="墨迹 421"/>
              <p14:cNvContentPartPr/>
              <p14:nvPr/>
            </p14:nvContentPartPr>
            <p14:xfrm>
              <a:off x="4141258" y="6590109"/>
              <a:ext cx="2361142" cy="81777"/>
            </p14:xfrm>
          </p:contentPart>
        </mc:Choice>
        <mc:Fallback xmlns="">
          <p:pic>
            <p:nvPicPr>
              <p:cNvPr id="422" name="墨迹 421"/>
            </p:nvPicPr>
            <p:blipFill>
              <a:blip r:embed="rId839"/>
            </p:blipFill>
            <p:spPr>
              <a:xfrm>
                <a:off x="4141258" y="6590109"/>
                <a:ext cx="2361142" cy="81777"/>
              </a:xfrm>
              <a:prstGeom prst="rect"/>
            </p:spPr>
          </p:pic>
        </mc:Fallback>
      </mc:AlternateContent>
      <mc:AlternateContent xmlns:mc="http://schemas.openxmlformats.org/markup-compatibility/2006" xmlns:p14="http://schemas.microsoft.com/office/powerpoint/2010/main">
        <mc:Choice Requires="p14">
          <p:contentPart r:id="rId840" p14:bwMode="auto">
            <p14:nvContentPartPr>
              <p14:cNvPr id="423" name="墨迹 422"/>
              <p14:cNvContentPartPr/>
              <p14:nvPr/>
            </p14:nvContentPartPr>
            <p14:xfrm>
              <a:off x="7364412" y="1052528"/>
              <a:ext cx="35454" cy="24674"/>
            </p14:xfrm>
          </p:contentPart>
        </mc:Choice>
        <mc:Fallback xmlns="">
          <p:pic>
            <p:nvPicPr>
              <p:cNvPr id="423" name="墨迹 422"/>
            </p:nvPicPr>
            <p:blipFill>
              <a:blip r:embed="rId841"/>
            </p:blipFill>
            <p:spPr>
              <a:xfrm>
                <a:off x="7364412" y="1052528"/>
                <a:ext cx="35454" cy="24674"/>
              </a:xfrm>
              <a:prstGeom prst="rect"/>
            </p:spPr>
          </p:pic>
        </mc:Fallback>
      </mc:AlternateContent>
      <mc:AlternateContent xmlns:mc="http://schemas.openxmlformats.org/markup-compatibility/2006" xmlns:p14="http://schemas.microsoft.com/office/powerpoint/2010/main">
        <mc:Choice Requires="p14">
          <p:contentPart r:id="rId842" p14:bwMode="auto">
            <p14:nvContentPartPr>
              <p14:cNvPr id="424" name="墨迹 423"/>
              <p14:cNvContentPartPr/>
              <p14:nvPr/>
            </p14:nvContentPartPr>
            <p14:xfrm>
              <a:off x="1941688" y="3648070"/>
              <a:ext cx="33867" cy="412587"/>
            </p14:xfrm>
          </p:contentPart>
        </mc:Choice>
        <mc:Fallback xmlns="">
          <p:pic>
            <p:nvPicPr>
              <p:cNvPr id="424" name="墨迹 423"/>
            </p:nvPicPr>
            <p:blipFill>
              <a:blip r:embed="rId843"/>
            </p:blipFill>
            <p:spPr>
              <a:xfrm>
                <a:off x="1941688" y="3648070"/>
                <a:ext cx="33867" cy="412587"/>
              </a:xfrm>
              <a:prstGeom prst="rect"/>
            </p:spPr>
          </p:pic>
        </mc:Fallback>
      </mc:AlternateContent>
      <mc:AlternateContent xmlns:mc="http://schemas.openxmlformats.org/markup-compatibility/2006" xmlns:p14="http://schemas.microsoft.com/office/powerpoint/2010/main">
        <mc:Choice Requires="p14">
          <p:contentPart r:id="rId844" p14:bwMode="auto">
            <p14:nvContentPartPr>
              <p14:cNvPr id="425" name="墨迹 424"/>
              <p14:cNvContentPartPr/>
              <p14:nvPr/>
            </p14:nvContentPartPr>
            <p14:xfrm>
              <a:off x="1879600" y="3930942"/>
              <a:ext cx="169333" cy="195102"/>
            </p14:xfrm>
          </p:contentPart>
        </mc:Choice>
        <mc:Fallback xmlns="">
          <p:pic>
            <p:nvPicPr>
              <p:cNvPr id="425" name="墨迹 424"/>
            </p:nvPicPr>
            <p:blipFill>
              <a:blip r:embed="rId845"/>
            </p:blipFill>
            <p:spPr>
              <a:xfrm>
                <a:off x="1879600" y="3930942"/>
                <a:ext cx="169333" cy="195102"/>
              </a:xfrm>
              <a:prstGeom prst="rect"/>
            </p:spPr>
          </p:pic>
        </mc:Fallback>
      </mc:AlternateContent>
      <mc:AlternateContent xmlns:mc="http://schemas.openxmlformats.org/markup-compatibility/2006" xmlns:p14="http://schemas.microsoft.com/office/powerpoint/2010/main">
        <mc:Choice Requires="p14">
          <p:contentPart r:id="rId846" p14:bwMode="auto">
            <p14:nvContentPartPr>
              <p14:cNvPr id="426" name="墨迹 425"/>
              <p14:cNvContentPartPr/>
              <p14:nvPr/>
            </p14:nvContentPartPr>
            <p14:xfrm>
              <a:off x="2071511" y="3686316"/>
              <a:ext cx="107244" cy="182588"/>
            </p14:xfrm>
          </p:contentPart>
        </mc:Choice>
        <mc:Fallback xmlns="">
          <p:pic>
            <p:nvPicPr>
              <p:cNvPr id="426" name="墨迹 425"/>
            </p:nvPicPr>
            <p:blipFill>
              <a:blip r:embed="rId847"/>
            </p:blipFill>
            <p:spPr>
              <a:xfrm>
                <a:off x="2071511" y="3686316"/>
                <a:ext cx="107244" cy="182588"/>
              </a:xfrm>
              <a:prstGeom prst="rect"/>
            </p:spPr>
          </p:pic>
        </mc:Fallback>
      </mc:AlternateContent>
      <mc:AlternateContent xmlns:mc="http://schemas.openxmlformats.org/markup-compatibility/2006" xmlns:p14="http://schemas.microsoft.com/office/powerpoint/2010/main">
        <mc:Choice Requires="p14">
          <p:contentPart r:id="rId848" p14:bwMode="auto">
            <p14:nvContentPartPr>
              <p14:cNvPr id="427" name="墨迹 426"/>
              <p14:cNvContentPartPr/>
              <p14:nvPr/>
            </p14:nvContentPartPr>
            <p14:xfrm>
              <a:off x="2130777" y="3686844"/>
              <a:ext cx="47978" cy="306136"/>
            </p14:xfrm>
          </p:contentPart>
        </mc:Choice>
        <mc:Fallback xmlns="">
          <p:pic>
            <p:nvPicPr>
              <p:cNvPr id="427" name="墨迹 426"/>
            </p:nvPicPr>
            <p:blipFill>
              <a:blip r:embed="rId849"/>
            </p:blipFill>
            <p:spPr>
              <a:xfrm>
                <a:off x="2130777" y="3686844"/>
                <a:ext cx="47978" cy="306136"/>
              </a:xfrm>
              <a:prstGeom prst="rect"/>
            </p:spPr>
          </p:pic>
        </mc:Fallback>
      </mc:AlternateContent>
      <mc:AlternateContent xmlns:mc="http://schemas.openxmlformats.org/markup-compatibility/2006" xmlns:p14="http://schemas.microsoft.com/office/powerpoint/2010/main">
        <mc:Choice Requires="p14">
          <p:contentPart r:id="rId850" p14:bwMode="auto">
            <p14:nvContentPartPr>
              <p14:cNvPr id="428" name="墨迹 427"/>
              <p14:cNvContentPartPr/>
              <p14:nvPr/>
            </p14:nvContentPartPr>
            <p14:xfrm>
              <a:off x="2971800" y="3665871"/>
              <a:ext cx="25400" cy="318649"/>
            </p14:xfrm>
          </p:contentPart>
        </mc:Choice>
        <mc:Fallback xmlns="">
          <p:pic>
            <p:nvPicPr>
              <p:cNvPr id="428" name="墨迹 427"/>
            </p:nvPicPr>
            <p:blipFill>
              <a:blip r:embed="rId851"/>
            </p:blipFill>
            <p:spPr>
              <a:xfrm>
                <a:off x="2971800" y="3665871"/>
                <a:ext cx="25400" cy="318649"/>
              </a:xfrm>
              <a:prstGeom prst="rect"/>
            </p:spPr>
          </p:pic>
        </mc:Fallback>
      </mc:AlternateContent>
      <mc:AlternateContent xmlns:mc="http://schemas.openxmlformats.org/markup-compatibility/2006" xmlns:p14="http://schemas.microsoft.com/office/powerpoint/2010/main">
        <mc:Choice Requires="p14">
          <p:contentPart r:id="rId852" p14:bwMode="auto">
            <p14:nvContentPartPr>
              <p14:cNvPr id="429" name="墨迹 428"/>
              <p14:cNvContentPartPr/>
              <p14:nvPr/>
            </p14:nvContentPartPr>
            <p14:xfrm>
              <a:off x="2909711" y="3698476"/>
              <a:ext cx="53622" cy="136589"/>
            </p14:xfrm>
          </p:contentPart>
        </mc:Choice>
        <mc:Fallback xmlns="">
          <p:pic>
            <p:nvPicPr>
              <p:cNvPr id="429" name="墨迹 428"/>
            </p:nvPicPr>
            <p:blipFill>
              <a:blip r:embed="rId853"/>
            </p:blipFill>
            <p:spPr>
              <a:xfrm>
                <a:off x="2909711" y="3698476"/>
                <a:ext cx="53622" cy="136589"/>
              </a:xfrm>
              <a:prstGeom prst="rect"/>
            </p:spPr>
          </p:pic>
        </mc:Fallback>
      </mc:AlternateContent>
      <mc:AlternateContent xmlns:mc="http://schemas.openxmlformats.org/markup-compatibility/2006" xmlns:p14="http://schemas.microsoft.com/office/powerpoint/2010/main">
        <mc:Choice Requires="p14">
          <p:contentPart r:id="rId854" p14:bwMode="auto">
            <p14:nvContentPartPr>
              <p14:cNvPr id="430" name="墨迹 429"/>
              <p14:cNvContentPartPr/>
              <p14:nvPr/>
            </p14:nvContentPartPr>
            <p14:xfrm>
              <a:off x="3014133" y="3705350"/>
              <a:ext cx="70555" cy="107156"/>
            </p14:xfrm>
          </p:contentPart>
        </mc:Choice>
        <mc:Fallback xmlns="">
          <p:pic>
            <p:nvPicPr>
              <p:cNvPr id="430" name="墨迹 429"/>
            </p:nvPicPr>
            <p:blipFill>
              <a:blip r:embed="rId855"/>
            </p:blipFill>
            <p:spPr>
              <a:xfrm>
                <a:off x="3014133" y="3705350"/>
                <a:ext cx="70555" cy="107156"/>
              </a:xfrm>
              <a:prstGeom prst="rect"/>
            </p:spPr>
          </p:pic>
        </mc:Fallback>
      </mc:AlternateContent>
      <mc:AlternateContent xmlns:mc="http://schemas.openxmlformats.org/markup-compatibility/2006" xmlns:p14="http://schemas.microsoft.com/office/powerpoint/2010/main">
        <mc:Choice Requires="p14">
          <p:contentPart r:id="rId856" p14:bwMode="auto">
            <p14:nvContentPartPr>
              <p14:cNvPr id="431" name="墨迹 430"/>
              <p14:cNvContentPartPr/>
              <p14:nvPr/>
            </p14:nvContentPartPr>
            <p14:xfrm>
              <a:off x="3152422" y="3677151"/>
              <a:ext cx="19755" cy="203033"/>
            </p14:xfrm>
          </p:contentPart>
        </mc:Choice>
        <mc:Fallback xmlns="">
          <p:pic>
            <p:nvPicPr>
              <p:cNvPr id="431" name="墨迹 430"/>
            </p:nvPicPr>
            <p:blipFill>
              <a:blip r:embed="rId857"/>
            </p:blipFill>
            <p:spPr>
              <a:xfrm>
                <a:off x="3152422" y="3677151"/>
                <a:ext cx="19755" cy="203033"/>
              </a:xfrm>
              <a:prstGeom prst="rect"/>
            </p:spPr>
          </p:pic>
        </mc:Fallback>
      </mc:AlternateContent>
      <mc:AlternateContent xmlns:mc="http://schemas.openxmlformats.org/markup-compatibility/2006" xmlns:p14="http://schemas.microsoft.com/office/powerpoint/2010/main">
        <mc:Choice Requires="p14">
          <p:contentPart r:id="rId858" p14:bwMode="auto">
            <p14:nvContentPartPr>
              <p14:cNvPr id="432" name="墨迹 431"/>
              <p14:cNvContentPartPr/>
              <p14:nvPr/>
            </p14:nvContentPartPr>
            <p14:xfrm>
              <a:off x="3262488" y="3699710"/>
              <a:ext cx="90312" cy="174834"/>
            </p14:xfrm>
          </p:contentPart>
        </mc:Choice>
        <mc:Fallback xmlns="">
          <p:pic>
            <p:nvPicPr>
              <p:cNvPr id="432" name="墨迹 431"/>
            </p:nvPicPr>
            <p:blipFill>
              <a:blip r:embed="rId859"/>
            </p:blipFill>
            <p:spPr>
              <a:xfrm>
                <a:off x="3262488" y="3699710"/>
                <a:ext cx="90312" cy="174834"/>
              </a:xfrm>
              <a:prstGeom prst="rect"/>
            </p:spPr>
          </p:pic>
        </mc:Fallback>
      </mc:AlternateContent>
      <mc:AlternateContent xmlns:mc="http://schemas.openxmlformats.org/markup-compatibility/2006" xmlns:p14="http://schemas.microsoft.com/office/powerpoint/2010/main">
        <mc:Choice Requires="p14">
          <p:contentPart r:id="rId860" p14:bwMode="auto">
            <p14:nvContentPartPr>
              <p14:cNvPr id="433" name="墨迹 432"/>
              <p14:cNvContentPartPr/>
              <p14:nvPr/>
            </p14:nvContentPartPr>
            <p14:xfrm>
              <a:off x="3258961" y="3731963"/>
              <a:ext cx="85372" cy="139761"/>
            </p14:xfrm>
          </p:contentPart>
        </mc:Choice>
        <mc:Fallback xmlns="">
          <p:pic>
            <p:nvPicPr>
              <p:cNvPr id="433" name="墨迹 432"/>
            </p:nvPicPr>
            <p:blipFill>
              <a:blip r:embed="rId861"/>
            </p:blipFill>
            <p:spPr>
              <a:xfrm>
                <a:off x="3258961" y="3731963"/>
                <a:ext cx="85372" cy="139761"/>
              </a:xfrm>
              <a:prstGeom prst="rect"/>
            </p:spPr>
          </p:pic>
        </mc:Fallback>
      </mc:AlternateContent>
      <mc:AlternateContent xmlns:mc="http://schemas.openxmlformats.org/markup-compatibility/2006" xmlns:p14="http://schemas.microsoft.com/office/powerpoint/2010/main">
        <mc:Choice Requires="p14">
          <p:contentPart r:id="rId862" p14:bwMode="auto">
            <p14:nvContentPartPr>
              <p14:cNvPr id="434" name="墨迹 433"/>
              <p14:cNvContentPartPr/>
              <p14:nvPr/>
            </p14:nvContentPartPr>
            <p14:xfrm>
              <a:off x="3465688" y="3639963"/>
              <a:ext cx="118534" cy="148045"/>
            </p14:xfrm>
          </p:contentPart>
        </mc:Choice>
        <mc:Fallback xmlns="">
          <p:pic>
            <p:nvPicPr>
              <p:cNvPr id="434" name="墨迹 433"/>
            </p:nvPicPr>
            <p:blipFill>
              <a:blip r:embed="rId863"/>
            </p:blipFill>
            <p:spPr>
              <a:xfrm>
                <a:off x="3465688" y="3639963"/>
                <a:ext cx="118534" cy="148045"/>
              </a:xfrm>
              <a:prstGeom prst="rect"/>
            </p:spPr>
          </p:pic>
        </mc:Fallback>
      </mc:AlternateContent>
      <mc:AlternateContent xmlns:mc="http://schemas.openxmlformats.org/markup-compatibility/2006" xmlns:p14="http://schemas.microsoft.com/office/powerpoint/2010/main">
        <mc:Choice Requires="p14">
          <p:contentPart r:id="rId864" p14:bwMode="auto">
            <p14:nvContentPartPr>
              <p14:cNvPr id="435" name="墨迹 434"/>
              <p14:cNvContentPartPr/>
              <p14:nvPr/>
            </p14:nvContentPartPr>
            <p14:xfrm>
              <a:off x="3513666" y="3627803"/>
              <a:ext cx="76200" cy="291859"/>
            </p14:xfrm>
          </p:contentPart>
        </mc:Choice>
        <mc:Fallback xmlns="">
          <p:pic>
            <p:nvPicPr>
              <p:cNvPr id="435" name="墨迹 434"/>
            </p:nvPicPr>
            <p:blipFill>
              <a:blip r:embed="rId865"/>
            </p:blipFill>
            <p:spPr>
              <a:xfrm>
                <a:off x="3513666" y="3627803"/>
                <a:ext cx="76200" cy="291859"/>
              </a:xfrm>
              <a:prstGeom prst="rect"/>
            </p:spPr>
          </p:pic>
        </mc:Fallback>
      </mc:AlternateContent>
      <mc:AlternateContent xmlns:mc="http://schemas.openxmlformats.org/markup-compatibility/2006" xmlns:p14="http://schemas.microsoft.com/office/powerpoint/2010/main">
        <mc:Choice Requires="p14">
          <p:contentPart r:id="rId866" p14:bwMode="auto">
            <p14:nvContentPartPr>
              <p14:cNvPr id="436" name="墨迹 435"/>
              <p14:cNvContentPartPr/>
              <p14:nvPr/>
            </p14:nvContentPartPr>
            <p14:xfrm>
              <a:off x="2564518" y="4093791"/>
              <a:ext cx="235126" cy="220657"/>
            </p14:xfrm>
          </p:contentPart>
        </mc:Choice>
        <mc:Fallback xmlns="">
          <p:pic>
            <p:nvPicPr>
              <p:cNvPr id="436" name="墨迹 435"/>
            </p:nvPicPr>
            <p:blipFill>
              <a:blip r:embed="rId867"/>
            </p:blipFill>
            <p:spPr>
              <a:xfrm>
                <a:off x="2564518" y="4093791"/>
                <a:ext cx="235126" cy="220657"/>
              </a:xfrm>
              <a:prstGeom prst="rect"/>
            </p:spPr>
          </p:pic>
        </mc:Fallback>
      </mc:AlternateContent>
      <mc:AlternateContent xmlns:mc="http://schemas.openxmlformats.org/markup-compatibility/2006" xmlns:p14="http://schemas.microsoft.com/office/powerpoint/2010/main">
        <mc:Choice Requires="p14">
          <p:contentPart r:id="rId868" p14:bwMode="auto">
            <p14:nvContentPartPr>
              <p14:cNvPr id="437" name="墨迹 436"/>
              <p14:cNvContentPartPr/>
              <p14:nvPr/>
            </p14:nvContentPartPr>
            <p14:xfrm>
              <a:off x="2678288" y="4145254"/>
              <a:ext cx="76200" cy="487843"/>
            </p14:xfrm>
          </p:contentPart>
        </mc:Choice>
        <mc:Fallback xmlns="">
          <p:pic>
            <p:nvPicPr>
              <p:cNvPr id="437" name="墨迹 436"/>
            </p:nvPicPr>
            <p:blipFill>
              <a:blip r:embed="rId869"/>
            </p:blipFill>
            <p:spPr>
              <a:xfrm>
                <a:off x="2678288" y="4145254"/>
                <a:ext cx="76200" cy="487843"/>
              </a:xfrm>
              <a:prstGeom prst="rect"/>
            </p:spPr>
          </p:pic>
        </mc:Fallback>
      </mc:AlternateContent>
      <mc:AlternateContent xmlns:mc="http://schemas.openxmlformats.org/markup-compatibility/2006" xmlns:p14="http://schemas.microsoft.com/office/powerpoint/2010/main">
        <mc:Choice Requires="p14">
          <p:contentPart r:id="rId870" p14:bwMode="auto">
            <p14:nvContentPartPr>
              <p14:cNvPr id="438" name="墨迹 437"/>
              <p14:cNvContentPartPr/>
              <p14:nvPr/>
            </p14:nvContentPartPr>
            <p14:xfrm>
              <a:off x="4887383" y="4080221"/>
              <a:ext cx="274461" cy="226473"/>
            </p14:xfrm>
          </p:contentPart>
        </mc:Choice>
        <mc:Fallback xmlns="">
          <p:pic>
            <p:nvPicPr>
              <p:cNvPr id="438" name="墨迹 437"/>
            </p:nvPicPr>
            <p:blipFill>
              <a:blip r:embed="rId871"/>
            </p:blipFill>
            <p:spPr>
              <a:xfrm>
                <a:off x="4887383" y="4080221"/>
                <a:ext cx="274461" cy="226473"/>
              </a:xfrm>
              <a:prstGeom prst="rect"/>
            </p:spPr>
          </p:pic>
        </mc:Fallback>
      </mc:AlternateContent>
      <mc:AlternateContent xmlns:mc="http://schemas.openxmlformats.org/markup-compatibility/2006" xmlns:p14="http://schemas.microsoft.com/office/powerpoint/2010/main">
        <mc:Choice Requires="p14">
          <p:contentPart r:id="rId872" p14:bwMode="auto">
            <p14:nvContentPartPr>
              <p14:cNvPr id="439" name="墨迹 438"/>
              <p14:cNvContentPartPr/>
              <p14:nvPr/>
            </p14:nvContentPartPr>
            <p14:xfrm>
              <a:off x="5057422" y="4118994"/>
              <a:ext cx="84666" cy="432326"/>
            </p14:xfrm>
          </p:contentPart>
        </mc:Choice>
        <mc:Fallback xmlns="">
          <p:pic>
            <p:nvPicPr>
              <p:cNvPr id="439" name="墨迹 438"/>
            </p:nvPicPr>
            <p:blipFill>
              <a:blip r:embed="rId873"/>
            </p:blipFill>
            <p:spPr>
              <a:xfrm>
                <a:off x="5057422" y="4118994"/>
                <a:ext cx="84666" cy="432326"/>
              </a:xfrm>
              <a:prstGeom prst="rect"/>
            </p:spPr>
          </p:pic>
        </mc:Fallback>
      </mc:AlternateContent>
      <mc:AlternateContent xmlns:mc="http://schemas.openxmlformats.org/markup-compatibility/2006" xmlns:p14="http://schemas.microsoft.com/office/powerpoint/2010/main">
        <mc:Choice Requires="p14">
          <p:contentPart r:id="rId874" p14:bwMode="auto">
            <p14:nvContentPartPr>
              <p14:cNvPr id="440" name="墨迹 439"/>
              <p14:cNvContentPartPr/>
              <p14:nvPr/>
            </p14:nvContentPartPr>
            <p14:xfrm>
              <a:off x="5206471" y="3784307"/>
              <a:ext cx="167040" cy="56398"/>
            </p14:xfrm>
          </p:contentPart>
        </mc:Choice>
        <mc:Fallback xmlns="">
          <p:pic>
            <p:nvPicPr>
              <p:cNvPr id="440" name="墨迹 439"/>
            </p:nvPicPr>
            <p:blipFill>
              <a:blip r:embed="rId875"/>
            </p:blipFill>
            <p:spPr>
              <a:xfrm>
                <a:off x="5206471" y="3784307"/>
                <a:ext cx="167040" cy="56398"/>
              </a:xfrm>
              <a:prstGeom prst="rect"/>
            </p:spPr>
          </p:pic>
        </mc:Fallback>
      </mc:AlternateContent>
      <mc:AlternateContent xmlns:mc="http://schemas.openxmlformats.org/markup-compatibility/2006" xmlns:p14="http://schemas.microsoft.com/office/powerpoint/2010/main">
        <mc:Choice Requires="p14">
          <p:contentPart r:id="rId876" p14:bwMode="auto">
            <p14:nvContentPartPr>
              <p14:cNvPr id="441" name="墨迹 440"/>
              <p14:cNvContentPartPr/>
              <p14:nvPr/>
            </p14:nvContentPartPr>
            <p14:xfrm>
              <a:off x="5278966" y="3730729"/>
              <a:ext cx="26811" cy="169194"/>
            </p14:xfrm>
          </p:contentPart>
        </mc:Choice>
        <mc:Fallback xmlns="">
          <p:pic>
            <p:nvPicPr>
              <p:cNvPr id="441" name="墨迹 440"/>
            </p:nvPicPr>
            <p:blipFill>
              <a:blip r:embed="rId877"/>
            </p:blipFill>
            <p:spPr>
              <a:xfrm>
                <a:off x="5278966" y="3730729"/>
                <a:ext cx="26811" cy="169194"/>
              </a:xfrm>
              <a:prstGeom prst="rect"/>
            </p:spPr>
          </p:pic>
        </mc:Fallback>
      </mc:AlternateContent>
      <mc:AlternateContent xmlns:mc="http://schemas.openxmlformats.org/markup-compatibility/2006" xmlns:p14="http://schemas.microsoft.com/office/powerpoint/2010/main">
        <mc:Choice Requires="p14">
          <p:contentPart r:id="rId878" p14:bwMode="auto">
            <p14:nvContentPartPr>
              <p14:cNvPr id="442" name="墨迹 441"/>
              <p14:cNvContentPartPr/>
              <p14:nvPr/>
            </p14:nvContentPartPr>
            <p14:xfrm>
              <a:off x="5359400" y="3660231"/>
              <a:ext cx="125059" cy="335569"/>
            </p14:xfrm>
          </p:contentPart>
        </mc:Choice>
        <mc:Fallback xmlns="">
          <p:pic>
            <p:nvPicPr>
              <p:cNvPr id="442" name="墨迹 441"/>
            </p:nvPicPr>
            <p:blipFill>
              <a:blip r:embed="rId879"/>
            </p:blipFill>
            <p:spPr>
              <a:xfrm>
                <a:off x="5359400" y="3660231"/>
                <a:ext cx="125059" cy="335569"/>
              </a:xfrm>
              <a:prstGeom prst="rect"/>
            </p:spPr>
          </p:pic>
        </mc:Fallback>
      </mc:AlternateContent>
      <mc:AlternateContent xmlns:mc="http://schemas.openxmlformats.org/markup-compatibility/2006" xmlns:p14="http://schemas.microsoft.com/office/powerpoint/2010/main">
        <mc:Choice Requires="p14">
          <p:contentPart r:id="rId880" p14:bwMode="auto">
            <p14:nvContentPartPr>
              <p14:cNvPr id="443" name="墨迹 442"/>
              <p14:cNvContentPartPr/>
              <p14:nvPr/>
            </p14:nvContentPartPr>
            <p14:xfrm>
              <a:off x="2042583" y="5431130"/>
              <a:ext cx="141817" cy="11279"/>
            </p14:xfrm>
          </p:contentPart>
        </mc:Choice>
        <mc:Fallback xmlns="">
          <p:pic>
            <p:nvPicPr>
              <p:cNvPr id="443" name="墨迹 442"/>
            </p:nvPicPr>
            <p:blipFill>
              <a:blip r:embed="rId881"/>
            </p:blipFill>
            <p:spPr>
              <a:xfrm>
                <a:off x="2042583" y="5431130"/>
                <a:ext cx="141817" cy="11279"/>
              </a:xfrm>
              <a:prstGeom prst="rect"/>
            </p:spPr>
          </p:pic>
        </mc:Fallback>
      </mc:AlternateContent>
      <mc:AlternateContent xmlns:mc="http://schemas.openxmlformats.org/markup-compatibility/2006" xmlns:p14="http://schemas.microsoft.com/office/powerpoint/2010/main">
        <mc:Choice Requires="p14">
          <p:contentPart r:id="rId882" p14:bwMode="auto">
            <p14:nvContentPartPr>
              <p14:cNvPr id="444" name="墨迹 443"/>
              <p14:cNvContentPartPr/>
              <p14:nvPr/>
            </p14:nvContentPartPr>
            <p14:xfrm>
              <a:off x="2094088" y="5370501"/>
              <a:ext cx="16934" cy="136765"/>
            </p14:xfrm>
          </p:contentPart>
        </mc:Choice>
        <mc:Fallback xmlns="">
          <p:pic>
            <p:nvPicPr>
              <p:cNvPr id="444" name="墨迹 443"/>
            </p:nvPicPr>
            <p:blipFill>
              <a:blip r:embed="rId883"/>
            </p:blipFill>
            <p:spPr>
              <a:xfrm>
                <a:off x="2094088" y="5370501"/>
                <a:ext cx="16934" cy="136765"/>
              </a:xfrm>
              <a:prstGeom prst="rect"/>
            </p:spPr>
          </p:pic>
        </mc:Fallback>
      </mc:AlternateContent>
      <mc:AlternateContent xmlns:mc="http://schemas.openxmlformats.org/markup-compatibility/2006" xmlns:p14="http://schemas.microsoft.com/office/powerpoint/2010/main">
        <mc:Choice Requires="p14">
          <p:contentPart r:id="rId884" p14:bwMode="auto">
            <p14:nvContentPartPr>
              <p14:cNvPr id="445" name="墨迹 444"/>
              <p14:cNvContentPartPr/>
              <p14:nvPr/>
            </p14:nvContentPartPr>
            <p14:xfrm>
              <a:off x="2192161" y="5326264"/>
              <a:ext cx="127705" cy="140819"/>
            </p14:xfrm>
          </p:contentPart>
        </mc:Choice>
        <mc:Fallback xmlns="">
          <p:pic>
            <p:nvPicPr>
              <p:cNvPr id="445" name="墨迹 444"/>
            </p:nvPicPr>
            <p:blipFill>
              <a:blip r:embed="rId885"/>
            </p:blipFill>
            <p:spPr>
              <a:xfrm>
                <a:off x="2192161" y="5326264"/>
                <a:ext cx="127705" cy="140819"/>
              </a:xfrm>
              <a:prstGeom prst="rect"/>
            </p:spPr>
          </p:pic>
        </mc:Fallback>
      </mc:AlternateContent>
      <mc:AlternateContent xmlns:mc="http://schemas.openxmlformats.org/markup-compatibility/2006" xmlns:p14="http://schemas.microsoft.com/office/powerpoint/2010/main">
        <mc:Choice Requires="p14">
          <p:contentPart r:id="rId886" p14:bwMode="auto">
            <p14:nvContentPartPr>
              <p14:cNvPr id="446" name="墨迹 445"/>
              <p14:cNvContentPartPr/>
              <p14:nvPr/>
            </p14:nvContentPartPr>
            <p14:xfrm>
              <a:off x="2280355" y="5344946"/>
              <a:ext cx="22578" cy="252558"/>
            </p14:xfrm>
          </p:contentPart>
        </mc:Choice>
        <mc:Fallback xmlns="">
          <p:pic>
            <p:nvPicPr>
              <p:cNvPr id="446" name="墨迹 445"/>
            </p:nvPicPr>
            <p:blipFill>
              <a:blip r:embed="rId887"/>
            </p:blipFill>
            <p:spPr>
              <a:xfrm>
                <a:off x="2280355" y="5344946"/>
                <a:ext cx="22578" cy="252558"/>
              </a:xfrm>
              <a:prstGeom prst="rect"/>
            </p:spPr>
          </p:pic>
        </mc:Fallback>
      </mc:AlternateContent>
      <mc:AlternateContent xmlns:mc="http://schemas.openxmlformats.org/markup-compatibility/2006" xmlns:p14="http://schemas.microsoft.com/office/powerpoint/2010/main">
        <mc:Choice Requires="p14">
          <p:contentPart r:id="rId888" p14:bwMode="auto">
            <p14:nvContentPartPr>
              <p14:cNvPr id="447" name="墨迹 446"/>
              <p14:cNvContentPartPr/>
              <p14:nvPr/>
            </p14:nvContentPartPr>
            <p14:xfrm>
              <a:off x="6076244" y="5245016"/>
              <a:ext cx="138288" cy="22559"/>
            </p14:xfrm>
          </p:contentPart>
        </mc:Choice>
        <mc:Fallback xmlns="">
          <p:pic>
            <p:nvPicPr>
              <p:cNvPr id="447" name="墨迹 446"/>
            </p:nvPicPr>
            <p:blipFill>
              <a:blip r:embed="rId889"/>
            </p:blipFill>
            <p:spPr>
              <a:xfrm>
                <a:off x="6076244" y="5245016"/>
                <a:ext cx="138288" cy="22559"/>
              </a:xfrm>
              <a:prstGeom prst="rect"/>
            </p:spPr>
          </p:pic>
        </mc:Fallback>
      </mc:AlternateContent>
      <mc:AlternateContent xmlns:mc="http://schemas.openxmlformats.org/markup-compatibility/2006" xmlns:p14="http://schemas.microsoft.com/office/powerpoint/2010/main">
        <mc:Choice Requires="p14">
          <p:contentPart r:id="rId890" p14:bwMode="auto">
            <p14:nvContentPartPr>
              <p14:cNvPr id="448" name="墨迹 447"/>
              <p14:cNvContentPartPr/>
              <p14:nvPr/>
            </p14:nvContentPartPr>
            <p14:xfrm>
              <a:off x="6118577" y="5157070"/>
              <a:ext cx="39512" cy="220481"/>
            </p14:xfrm>
          </p:contentPart>
        </mc:Choice>
        <mc:Fallback xmlns="">
          <p:pic>
            <p:nvPicPr>
              <p:cNvPr id="448" name="墨迹 447"/>
            </p:nvPicPr>
            <p:blipFill>
              <a:blip r:embed="rId891"/>
            </p:blipFill>
            <p:spPr>
              <a:xfrm>
                <a:off x="6118577" y="5157070"/>
                <a:ext cx="39512" cy="220481"/>
              </a:xfrm>
              <a:prstGeom prst="rect"/>
            </p:spPr>
          </p:pic>
        </mc:Fallback>
      </mc:AlternateContent>
      <mc:AlternateContent xmlns:mc="http://schemas.openxmlformats.org/markup-compatibility/2006" xmlns:p14="http://schemas.microsoft.com/office/powerpoint/2010/main">
        <mc:Choice Requires="p14">
          <p:contentPart r:id="rId892" p14:bwMode="auto">
            <p14:nvContentPartPr>
              <p14:cNvPr id="449" name="墨迹 448"/>
              <p14:cNvContentPartPr/>
              <p14:nvPr/>
            </p14:nvContentPartPr>
            <p14:xfrm>
              <a:off x="6208888" y="5137860"/>
              <a:ext cx="105834" cy="332748"/>
            </p14:xfrm>
          </p:contentPart>
        </mc:Choice>
        <mc:Fallback xmlns="">
          <p:pic>
            <p:nvPicPr>
              <p:cNvPr id="449" name="墨迹 448"/>
            </p:nvPicPr>
            <p:blipFill>
              <a:blip r:embed="rId893"/>
            </p:blipFill>
            <p:spPr>
              <a:xfrm>
                <a:off x="6208888" y="5137860"/>
                <a:ext cx="105834" cy="332748"/>
              </a:xfrm>
              <a:prstGeom prst="rect"/>
            </p:spPr>
          </p:pic>
        </mc:Fallback>
      </mc:AlternateContent>
      <mc:AlternateContent xmlns:mc="http://schemas.openxmlformats.org/markup-compatibility/2006" xmlns:p14="http://schemas.microsoft.com/office/powerpoint/2010/main">
        <mc:Choice Requires="p14">
          <p:contentPart r:id="rId894" p14:bwMode="auto">
            <p14:nvContentPartPr>
              <p14:cNvPr id="450" name="墨迹 449"/>
              <p14:cNvContentPartPr/>
              <p14:nvPr/>
            </p14:nvContentPartPr>
            <p14:xfrm>
              <a:off x="1751188" y="5487527"/>
              <a:ext cx="255412" cy="302435"/>
            </p14:xfrm>
          </p:contentPart>
        </mc:Choice>
        <mc:Fallback xmlns="">
          <p:pic>
            <p:nvPicPr>
              <p:cNvPr id="450" name="墨迹 449"/>
            </p:nvPicPr>
            <p:blipFill>
              <a:blip r:embed="rId895"/>
            </p:blipFill>
            <p:spPr>
              <a:xfrm>
                <a:off x="1751188" y="5487527"/>
                <a:ext cx="255412" cy="302435"/>
              </a:xfrm>
              <a:prstGeom prst="rect"/>
            </p:spPr>
          </p:pic>
        </mc:Fallback>
      </mc:AlternateContent>
      <mc:AlternateContent xmlns:mc="http://schemas.openxmlformats.org/markup-compatibility/2006" xmlns:p14="http://schemas.microsoft.com/office/powerpoint/2010/main">
        <mc:Choice Requires="p14">
          <p:contentPart r:id="rId896" p14:bwMode="auto">
            <p14:nvContentPartPr>
              <p14:cNvPr id="451" name="墨迹 450"/>
              <p14:cNvContentPartPr/>
              <p14:nvPr/>
            </p14:nvContentPartPr>
            <p14:xfrm>
              <a:off x="2291644" y="4781319"/>
              <a:ext cx="16933" cy="373460"/>
            </p14:xfrm>
          </p:contentPart>
        </mc:Choice>
        <mc:Fallback xmlns="">
          <p:pic>
            <p:nvPicPr>
              <p:cNvPr id="451" name="墨迹 450"/>
            </p:nvPicPr>
            <p:blipFill>
              <a:blip r:embed="rId897"/>
            </p:blipFill>
            <p:spPr>
              <a:xfrm>
                <a:off x="2291644" y="4781319"/>
                <a:ext cx="16933" cy="373460"/>
              </a:xfrm>
              <a:prstGeom prst="rect"/>
            </p:spPr>
          </p:pic>
        </mc:Fallback>
      </mc:AlternateContent>
      <mc:AlternateContent xmlns:mc="http://schemas.openxmlformats.org/markup-compatibility/2006" xmlns:p14="http://schemas.microsoft.com/office/powerpoint/2010/main">
        <mc:Choice Requires="p14">
          <p:contentPart r:id="rId898" p14:bwMode="auto">
            <p14:nvContentPartPr>
              <p14:cNvPr id="452" name="墨迹 451"/>
              <p14:cNvContentPartPr/>
              <p14:nvPr/>
            </p14:nvContentPartPr>
            <p14:xfrm>
              <a:off x="2231495" y="5016604"/>
              <a:ext cx="201260" cy="164259"/>
            </p14:xfrm>
          </p:contentPart>
        </mc:Choice>
        <mc:Fallback xmlns="">
          <p:pic>
            <p:nvPicPr>
              <p:cNvPr id="452" name="墨迹 451"/>
            </p:nvPicPr>
            <p:blipFill>
              <a:blip r:embed="rId899"/>
            </p:blipFill>
            <p:spPr>
              <a:xfrm>
                <a:off x="2231495" y="5016604"/>
                <a:ext cx="201260" cy="164259"/>
              </a:xfrm>
              <a:prstGeom prst="rect"/>
            </p:spPr>
          </p:pic>
        </mc:Fallback>
      </mc:AlternateContent>
      <mc:AlternateContent xmlns:mc="http://schemas.openxmlformats.org/markup-compatibility/2006" xmlns:p14="http://schemas.microsoft.com/office/powerpoint/2010/main">
        <mc:Choice Requires="p14">
          <p:contentPart r:id="rId900" p14:bwMode="auto">
            <p14:nvContentPartPr>
              <p14:cNvPr id="453" name="墨迹 452"/>
              <p14:cNvContentPartPr/>
              <p14:nvPr/>
            </p14:nvContentPartPr>
            <p14:xfrm>
              <a:off x="2523066" y="4833310"/>
              <a:ext cx="11289" cy="273531"/>
            </p14:xfrm>
          </p:contentPart>
        </mc:Choice>
        <mc:Fallback xmlns="">
          <p:pic>
            <p:nvPicPr>
              <p:cNvPr id="453" name="墨迹 452"/>
            </p:nvPicPr>
            <p:blipFill>
              <a:blip r:embed="rId901"/>
            </p:blipFill>
            <p:spPr>
              <a:xfrm>
                <a:off x="2523066" y="4833310"/>
                <a:ext cx="11289" cy="273531"/>
              </a:xfrm>
              <a:prstGeom prst="rect"/>
            </p:spPr>
          </p:pic>
        </mc:Fallback>
      </mc:AlternateContent>
      <mc:AlternateContent xmlns:mc="http://schemas.openxmlformats.org/markup-compatibility/2006" xmlns:p14="http://schemas.microsoft.com/office/powerpoint/2010/main">
        <mc:Choice Requires="p14">
          <p:contentPart r:id="rId902" p14:bwMode="auto">
            <p14:nvContentPartPr>
              <p14:cNvPr id="454" name="墨迹 453"/>
              <p14:cNvContentPartPr/>
              <p14:nvPr/>
            </p14:nvContentPartPr>
            <p14:xfrm>
              <a:off x="3053644" y="4924957"/>
              <a:ext cx="150989" cy="278466"/>
            </p14:xfrm>
          </p:contentPart>
        </mc:Choice>
        <mc:Fallback xmlns="">
          <p:pic>
            <p:nvPicPr>
              <p:cNvPr id="454" name="墨迹 453"/>
            </p:nvPicPr>
            <p:blipFill>
              <a:blip r:embed="rId903"/>
            </p:blipFill>
            <p:spPr>
              <a:xfrm>
                <a:off x="3053644" y="4924957"/>
                <a:ext cx="150989" cy="278466"/>
              </a:xfrm>
              <a:prstGeom prst="rect"/>
            </p:spPr>
          </p:pic>
        </mc:Fallback>
      </mc:AlternateContent>
      <mc:AlternateContent xmlns:mc="http://schemas.openxmlformats.org/markup-compatibility/2006" xmlns:p14="http://schemas.microsoft.com/office/powerpoint/2010/main">
        <mc:Choice Requires="p14">
          <p:contentPart r:id="rId904" p14:bwMode="auto">
            <p14:nvContentPartPr>
              <p14:cNvPr id="455" name="墨迹 454"/>
              <p14:cNvContentPartPr/>
              <p14:nvPr/>
            </p14:nvContentPartPr>
            <p14:xfrm>
              <a:off x="3045883" y="4810751"/>
              <a:ext cx="92428" cy="16919"/>
            </p14:xfrm>
          </p:contentPart>
        </mc:Choice>
        <mc:Fallback xmlns="">
          <p:pic>
            <p:nvPicPr>
              <p:cNvPr id="455" name="墨迹 454"/>
            </p:nvPicPr>
            <p:blipFill>
              <a:blip r:embed="rId905"/>
            </p:blipFill>
            <p:spPr>
              <a:xfrm>
                <a:off x="3045883" y="4810751"/>
                <a:ext cx="92428" cy="16919"/>
              </a:xfrm>
              <a:prstGeom prst="rect"/>
            </p:spPr>
          </p:pic>
        </mc:Fallback>
      </mc:AlternateContent>
      <mc:AlternateContent xmlns:mc="http://schemas.openxmlformats.org/markup-compatibility/2006" xmlns:p14="http://schemas.microsoft.com/office/powerpoint/2010/main">
        <mc:Choice Requires="p14">
          <p:contentPart r:id="rId906" p14:bwMode="auto">
            <p14:nvContentPartPr>
              <p14:cNvPr id="456" name="墨迹 455"/>
              <p14:cNvContentPartPr/>
              <p14:nvPr/>
            </p14:nvContentPartPr>
            <p14:xfrm>
              <a:off x="3121906" y="4737434"/>
              <a:ext cx="151871" cy="148045"/>
            </p14:xfrm>
          </p:contentPart>
        </mc:Choice>
        <mc:Fallback xmlns="">
          <p:pic>
            <p:nvPicPr>
              <p:cNvPr id="456" name="墨迹 455"/>
            </p:nvPicPr>
            <p:blipFill>
              <a:blip r:embed="rId907"/>
            </p:blipFill>
            <p:spPr>
              <a:xfrm>
                <a:off x="3121906" y="4737434"/>
                <a:ext cx="151871" cy="148045"/>
              </a:xfrm>
              <a:prstGeom prst="rect"/>
            </p:spPr>
          </p:pic>
        </mc:Fallback>
      </mc:AlternateContent>
      <mc:AlternateContent xmlns:mc="http://schemas.openxmlformats.org/markup-compatibility/2006" xmlns:p14="http://schemas.microsoft.com/office/powerpoint/2010/main">
        <mc:Choice Requires="p14">
          <p:contentPart r:id="rId908" p14:bwMode="auto">
            <p14:nvContentPartPr>
              <p14:cNvPr id="457" name="墨迹 456"/>
              <p14:cNvContentPartPr/>
              <p14:nvPr/>
            </p14:nvContentPartPr>
            <p14:xfrm>
              <a:off x="3491088" y="5087101"/>
              <a:ext cx="493889" cy="28199"/>
            </p14:xfrm>
          </p:contentPart>
        </mc:Choice>
        <mc:Fallback xmlns="">
          <p:pic>
            <p:nvPicPr>
              <p:cNvPr id="457" name="墨迹 456"/>
            </p:nvPicPr>
            <p:blipFill>
              <a:blip r:embed="rId909"/>
            </p:blipFill>
            <p:spPr>
              <a:xfrm>
                <a:off x="3491088" y="5087101"/>
                <a:ext cx="493889" cy="28199"/>
              </a:xfrm>
              <a:prstGeom prst="rect"/>
            </p:spPr>
          </p:pic>
        </mc:Fallback>
      </mc:AlternateContent>
      <mc:AlternateContent xmlns:mc="http://schemas.openxmlformats.org/markup-compatibility/2006" xmlns:p14="http://schemas.microsoft.com/office/powerpoint/2010/main">
        <mc:Choice Requires="p14">
          <p:contentPart r:id="rId910" p14:bwMode="auto">
            <p14:nvContentPartPr>
              <p14:cNvPr id="458" name="墨迹 457"/>
              <p14:cNvContentPartPr/>
              <p14:nvPr/>
            </p14:nvContentPartPr>
            <p14:xfrm>
              <a:off x="3976511" y="5015723"/>
              <a:ext cx="128764" cy="218013"/>
            </p14:xfrm>
          </p:contentPart>
        </mc:Choice>
        <mc:Fallback xmlns="">
          <p:pic>
            <p:nvPicPr>
              <p:cNvPr id="458" name="墨迹 457"/>
            </p:nvPicPr>
            <p:blipFill>
              <a:blip r:embed="rId911"/>
            </p:blipFill>
            <p:spPr>
              <a:xfrm>
                <a:off x="3976511" y="5015723"/>
                <a:ext cx="128764" cy="218013"/>
              </a:xfrm>
              <a:prstGeom prst="rect"/>
            </p:spPr>
          </p:pic>
        </mc:Fallback>
      </mc:AlternateContent>
      <mc:AlternateContent xmlns:mc="http://schemas.openxmlformats.org/markup-compatibility/2006" xmlns:p14="http://schemas.microsoft.com/office/powerpoint/2010/main">
        <mc:Choice Requires="p14">
          <p:contentPart r:id="rId912" p14:bwMode="auto">
            <p14:nvContentPartPr>
              <p14:cNvPr id="459" name="墨迹 458"/>
              <p14:cNvContentPartPr/>
              <p14:nvPr/>
            </p14:nvContentPartPr>
            <p14:xfrm>
              <a:off x="4301066" y="4936765"/>
              <a:ext cx="150460" cy="195455"/>
            </p14:xfrm>
          </p:contentPart>
        </mc:Choice>
        <mc:Fallback xmlns="">
          <p:pic>
            <p:nvPicPr>
              <p:cNvPr id="459" name="墨迹 458"/>
            </p:nvPicPr>
            <p:blipFill>
              <a:blip r:embed="rId913"/>
            </p:blipFill>
            <p:spPr>
              <a:xfrm>
                <a:off x="4301066" y="4936765"/>
                <a:ext cx="150460" cy="195455"/>
              </a:xfrm>
              <a:prstGeom prst="rect"/>
            </p:spPr>
          </p:pic>
        </mc:Fallback>
      </mc:AlternateContent>
      <mc:AlternateContent xmlns:mc="http://schemas.openxmlformats.org/markup-compatibility/2006" xmlns:p14="http://schemas.microsoft.com/office/powerpoint/2010/main">
        <mc:Choice Requires="p14">
          <p:contentPart r:id="rId914" p14:bwMode="auto">
            <p14:nvContentPartPr>
              <p14:cNvPr id="460" name="墨迹 459"/>
              <p14:cNvContentPartPr/>
              <p14:nvPr/>
            </p14:nvContentPartPr>
            <p14:xfrm>
              <a:off x="4475338" y="5066481"/>
              <a:ext cx="119239" cy="82658"/>
            </p14:xfrm>
          </p:contentPart>
        </mc:Choice>
        <mc:Fallback xmlns="">
          <p:pic>
            <p:nvPicPr>
              <p:cNvPr id="460" name="墨迹 459"/>
            </p:nvPicPr>
            <p:blipFill>
              <a:blip r:embed="rId915"/>
            </p:blipFill>
            <p:spPr>
              <a:xfrm>
                <a:off x="4475338" y="5066481"/>
                <a:ext cx="119239" cy="82658"/>
              </a:xfrm>
              <a:prstGeom prst="rect"/>
            </p:spPr>
          </p:pic>
        </mc:Fallback>
      </mc:AlternateContent>
      <mc:AlternateContent xmlns:mc="http://schemas.openxmlformats.org/markup-compatibility/2006" xmlns:p14="http://schemas.microsoft.com/office/powerpoint/2010/main">
        <mc:Choice Requires="p14">
          <p:contentPart r:id="rId916" p14:bwMode="auto">
            <p14:nvContentPartPr>
              <p14:cNvPr id="461" name="墨迹 460"/>
              <p14:cNvContentPartPr/>
              <p14:nvPr/>
            </p14:nvContentPartPr>
            <p14:xfrm>
              <a:off x="4704644" y="4836130"/>
              <a:ext cx="105017" cy="59958"/>
            </p14:xfrm>
          </p:contentPart>
        </mc:Choice>
        <mc:Fallback xmlns="">
          <p:pic>
            <p:nvPicPr>
              <p:cNvPr id="461" name="墨迹 460"/>
            </p:nvPicPr>
            <p:blipFill>
              <a:blip r:embed="rId171"/>
            </p:blipFill>
            <p:spPr>
              <a:xfrm>
                <a:off x="4704644" y="4836130"/>
                <a:ext cx="105017" cy="59958"/>
              </a:xfrm>
              <a:prstGeom prst="rect"/>
            </p:spPr>
          </p:pic>
        </mc:Fallback>
      </mc:AlternateContent>
      <mc:AlternateContent xmlns:mc="http://schemas.openxmlformats.org/markup-compatibility/2006" xmlns:p14="http://schemas.microsoft.com/office/powerpoint/2010/main">
        <mc:Choice Requires="p14">
          <p:contentPart r:id="rId917" p14:bwMode="auto">
            <p14:nvContentPartPr>
              <p14:cNvPr id="462" name="墨迹 461"/>
              <p14:cNvContentPartPr/>
              <p14:nvPr/>
            </p14:nvContentPartPr>
            <p14:xfrm>
              <a:off x="3397955" y="4526999"/>
              <a:ext cx="11289" cy="330280"/>
            </p14:xfrm>
          </p:contentPart>
        </mc:Choice>
        <mc:Fallback xmlns="">
          <p:pic>
            <p:nvPicPr>
              <p:cNvPr id="462" name="墨迹 461"/>
            </p:nvPicPr>
            <p:blipFill>
              <a:blip r:embed="rId918"/>
            </p:blipFill>
            <p:spPr>
              <a:xfrm>
                <a:off x="3397955" y="4526999"/>
                <a:ext cx="11289" cy="330280"/>
              </a:xfrm>
              <a:prstGeom prst="rect"/>
            </p:spPr>
          </p:pic>
        </mc:Fallback>
      </mc:AlternateContent>
      <mc:AlternateContent xmlns:mc="http://schemas.openxmlformats.org/markup-compatibility/2006" xmlns:p14="http://schemas.microsoft.com/office/powerpoint/2010/main">
        <mc:Choice Requires="p14">
          <p:contentPart r:id="rId919" p14:bwMode="auto">
            <p14:nvContentPartPr>
              <p14:cNvPr id="463" name="墨迹 462"/>
              <p14:cNvContentPartPr/>
              <p14:nvPr/>
            </p14:nvContentPartPr>
            <p14:xfrm>
              <a:off x="3320873" y="4487167"/>
              <a:ext cx="99660" cy="167785"/>
            </p14:xfrm>
          </p:contentPart>
        </mc:Choice>
        <mc:Fallback xmlns="">
          <p:pic>
            <p:nvPicPr>
              <p:cNvPr id="463" name="墨迹 462"/>
            </p:nvPicPr>
            <p:blipFill>
              <a:blip r:embed="rId920"/>
            </p:blipFill>
            <p:spPr>
              <a:xfrm>
                <a:off x="3320873" y="4487167"/>
                <a:ext cx="99660" cy="167785"/>
              </a:xfrm>
              <a:prstGeom prst="rect"/>
            </p:spPr>
          </p:pic>
        </mc:Fallback>
      </mc:AlternateContent>
      <mc:AlternateContent xmlns:mc="http://schemas.openxmlformats.org/markup-compatibility/2006" xmlns:p14="http://schemas.microsoft.com/office/powerpoint/2010/main">
        <mc:Choice Requires="p14">
          <p:contentPart r:id="rId921" p14:bwMode="auto">
            <p14:nvContentPartPr>
              <p14:cNvPr id="464" name="墨迹 463"/>
              <p14:cNvContentPartPr/>
              <p14:nvPr/>
            </p14:nvContentPartPr>
            <p14:xfrm>
              <a:off x="3420533" y="4528761"/>
              <a:ext cx="59267" cy="112796"/>
            </p14:xfrm>
          </p:contentPart>
        </mc:Choice>
        <mc:Fallback xmlns="">
          <p:pic>
            <p:nvPicPr>
              <p:cNvPr id="464" name="墨迹 463"/>
            </p:nvPicPr>
            <p:blipFill>
              <a:blip r:embed="rId922"/>
            </p:blipFill>
            <p:spPr>
              <a:xfrm>
                <a:off x="3420533" y="4528761"/>
                <a:ext cx="59267" cy="112796"/>
              </a:xfrm>
              <a:prstGeom prst="rect"/>
            </p:spPr>
          </p:pic>
        </mc:Fallback>
      </mc:AlternateContent>
      <mc:AlternateContent xmlns:mc="http://schemas.openxmlformats.org/markup-compatibility/2006" xmlns:p14="http://schemas.microsoft.com/office/powerpoint/2010/main">
        <mc:Choice Requires="p14">
          <p:contentPart r:id="rId923" p14:bwMode="auto">
            <p14:nvContentPartPr>
              <p14:cNvPr id="465" name="墨迹 464"/>
              <p14:cNvContentPartPr/>
              <p14:nvPr/>
            </p14:nvContentPartPr>
            <p14:xfrm>
              <a:off x="3485444" y="4517481"/>
              <a:ext cx="158044" cy="177654"/>
            </p14:xfrm>
          </p:contentPart>
        </mc:Choice>
        <mc:Fallback xmlns="">
          <p:pic>
            <p:nvPicPr>
              <p:cNvPr id="465" name="墨迹 464"/>
            </p:nvPicPr>
            <p:blipFill>
              <a:blip r:embed="rId924"/>
            </p:blipFill>
            <p:spPr>
              <a:xfrm>
                <a:off x="3485444" y="4517481"/>
                <a:ext cx="158044" cy="177654"/>
              </a:xfrm>
              <a:prstGeom prst="rect"/>
            </p:spPr>
          </p:pic>
        </mc:Fallback>
      </mc:AlternateContent>
      <mc:AlternateContent xmlns:mc="http://schemas.openxmlformats.org/markup-compatibility/2006" xmlns:p14="http://schemas.microsoft.com/office/powerpoint/2010/main">
        <mc:Choice Requires="p14">
          <p:contentPart r:id="rId925" p14:bwMode="auto">
            <p14:nvContentPartPr>
              <p14:cNvPr id="466" name="墨迹 465"/>
              <p14:cNvContentPartPr/>
              <p14:nvPr/>
            </p14:nvContentPartPr>
            <p14:xfrm>
              <a:off x="3572933" y="4537221"/>
              <a:ext cx="50800" cy="346848"/>
            </p14:xfrm>
          </p:contentPart>
        </mc:Choice>
        <mc:Fallback xmlns="">
          <p:pic>
            <p:nvPicPr>
              <p:cNvPr id="466" name="墨迹 465"/>
            </p:nvPicPr>
            <p:blipFill>
              <a:blip r:embed="rId926"/>
            </p:blipFill>
            <p:spPr>
              <a:xfrm>
                <a:off x="3572933" y="4537221"/>
                <a:ext cx="50800" cy="346848"/>
              </a:xfrm>
              <a:prstGeom prst="rect"/>
            </p:spPr>
          </p:pic>
        </mc:Fallback>
      </mc:AlternateContent>
      <mc:AlternateContent xmlns:mc="http://schemas.openxmlformats.org/markup-compatibility/2006" xmlns:p14="http://schemas.microsoft.com/office/powerpoint/2010/main">
        <mc:Choice Requires="p14">
          <p:contentPart r:id="rId927" p14:bwMode="auto">
            <p14:nvContentPartPr>
              <p14:cNvPr id="467" name="墨迹 466"/>
              <p14:cNvContentPartPr/>
              <p14:nvPr/>
            </p14:nvContentPartPr>
            <p14:xfrm>
              <a:off x="7052733" y="1029087"/>
              <a:ext cx="14111" cy="81954"/>
            </p14:xfrm>
          </p:contentPart>
        </mc:Choice>
        <mc:Fallback xmlns="">
          <p:pic>
            <p:nvPicPr>
              <p:cNvPr id="467" name="墨迹 466"/>
            </p:nvPicPr>
            <p:blipFill>
              <a:blip r:embed="rId928"/>
            </p:blipFill>
            <p:spPr>
              <a:xfrm>
                <a:off x="7052733" y="1029087"/>
                <a:ext cx="14111" cy="81954"/>
              </a:xfrm>
              <a:prstGeom prst="rect"/>
            </p:spPr>
          </p:pic>
        </mc:Fallback>
      </mc:AlternateContent>
      <mc:AlternateContent xmlns:mc="http://schemas.openxmlformats.org/markup-compatibility/2006" xmlns:p14="http://schemas.microsoft.com/office/powerpoint/2010/main">
        <mc:Choice Requires="p14">
          <p:contentPart r:id="rId929" p14:bwMode="auto">
            <p14:nvContentPartPr>
              <p14:cNvPr id="468" name="墨迹 467"/>
              <p14:cNvContentPartPr/>
              <p14:nvPr/>
            </p14:nvContentPartPr>
            <p14:xfrm>
              <a:off x="2624666" y="4833310"/>
              <a:ext cx="118534" cy="202681"/>
            </p14:xfrm>
          </p:contentPart>
        </mc:Choice>
        <mc:Fallback xmlns="">
          <p:pic>
            <p:nvPicPr>
              <p:cNvPr id="468" name="墨迹 467"/>
            </p:nvPicPr>
            <p:blipFill>
              <a:blip r:embed="rId930"/>
            </p:blipFill>
            <p:spPr>
              <a:xfrm>
                <a:off x="2624666" y="4833310"/>
                <a:ext cx="118534" cy="202681"/>
              </a:xfrm>
              <a:prstGeom prst="rect"/>
            </p:spPr>
          </p:pic>
        </mc:Fallback>
      </mc:AlternateContent>
      <mc:AlternateContent xmlns:mc="http://schemas.openxmlformats.org/markup-compatibility/2006" xmlns:p14="http://schemas.microsoft.com/office/powerpoint/2010/main">
        <mc:Choice Requires="p14">
          <p:contentPart r:id="rId931" p14:bwMode="auto">
            <p14:nvContentPartPr>
              <p14:cNvPr id="469" name="墨迹 468"/>
              <p14:cNvContentPartPr/>
              <p14:nvPr/>
            </p14:nvContentPartPr>
            <p14:xfrm>
              <a:off x="2623961" y="4899225"/>
              <a:ext cx="85372" cy="154038"/>
            </p14:xfrm>
          </p:contentPart>
        </mc:Choice>
        <mc:Fallback xmlns="">
          <p:pic>
            <p:nvPicPr>
              <p:cNvPr id="469" name="墨迹 468"/>
            </p:nvPicPr>
            <p:blipFill>
              <a:blip r:embed="rId932"/>
            </p:blipFill>
            <p:spPr>
              <a:xfrm>
                <a:off x="2623961" y="4899225"/>
                <a:ext cx="85372" cy="154038"/>
              </a:xfrm>
              <a:prstGeom prst="rect"/>
            </p:spPr>
          </p:pic>
        </mc:Fallback>
      </mc:AlternateContent>
      <mc:AlternateContent xmlns:mc="http://schemas.openxmlformats.org/markup-compatibility/2006" xmlns:p14="http://schemas.microsoft.com/office/powerpoint/2010/main">
        <mc:Choice Requires="p14">
          <p:contentPart r:id="rId933" p14:bwMode="auto">
            <p14:nvContentPartPr>
              <p14:cNvPr id="470" name="墨迹 469"/>
              <p14:cNvContentPartPr/>
              <p14:nvPr/>
            </p14:nvContentPartPr>
            <p14:xfrm>
              <a:off x="2782711" y="4731089"/>
              <a:ext cx="135466" cy="209378"/>
            </p14:xfrm>
          </p:contentPart>
        </mc:Choice>
        <mc:Fallback xmlns="">
          <p:pic>
            <p:nvPicPr>
              <p:cNvPr id="470" name="墨迹 469"/>
            </p:nvPicPr>
            <p:blipFill>
              <a:blip r:embed="rId934"/>
            </p:blipFill>
            <p:spPr>
              <a:xfrm>
                <a:off x="2782711" y="4731089"/>
                <a:ext cx="135466" cy="209378"/>
              </a:xfrm>
              <a:prstGeom prst="rect"/>
            </p:spPr>
          </p:pic>
        </mc:Fallback>
      </mc:AlternateContent>
      <mc:AlternateContent xmlns:mc="http://schemas.openxmlformats.org/markup-compatibility/2006" xmlns:p14="http://schemas.microsoft.com/office/powerpoint/2010/main">
        <mc:Choice Requires="p14">
          <p:contentPart r:id="rId935" p14:bwMode="auto">
            <p14:nvContentPartPr>
              <p14:cNvPr id="471" name="墨迹 470"/>
              <p14:cNvContentPartPr/>
              <p14:nvPr/>
            </p14:nvContentPartPr>
            <p14:xfrm>
              <a:off x="2808111" y="4745012"/>
              <a:ext cx="98777" cy="359009"/>
            </p14:xfrm>
          </p:contentPart>
        </mc:Choice>
        <mc:Fallback xmlns="">
          <p:pic>
            <p:nvPicPr>
              <p:cNvPr id="471" name="墨迹 470"/>
            </p:nvPicPr>
            <p:blipFill>
              <a:blip r:embed="rId936"/>
            </p:blipFill>
            <p:spPr>
              <a:xfrm>
                <a:off x="2808111" y="4745012"/>
                <a:ext cx="98777" cy="359009"/>
              </a:xfrm>
              <a:prstGeom prst="rect"/>
            </p:spPr>
          </p:pic>
        </mc:Fallback>
      </mc:AlternateContent>
      <mc:AlternateContent xmlns:mc="http://schemas.openxmlformats.org/markup-compatibility/2006" xmlns:p14="http://schemas.microsoft.com/office/powerpoint/2010/main">
        <mc:Choice Requires="p14">
          <p:contentPart r:id="rId937" p14:bwMode="auto">
            <p14:nvContentPartPr>
              <p14:cNvPr id="472" name="墨迹 471"/>
              <p14:cNvContentPartPr/>
              <p14:nvPr/>
            </p14:nvContentPartPr>
            <p14:xfrm>
              <a:off x="1348316" y="5461267"/>
              <a:ext cx="192617" cy="251853"/>
            </p14:xfrm>
          </p:contentPart>
        </mc:Choice>
        <mc:Fallback xmlns="">
          <p:pic>
            <p:nvPicPr>
              <p:cNvPr id="472" name="墨迹 471"/>
            </p:nvPicPr>
            <p:blipFill>
              <a:blip r:embed="rId938"/>
            </p:blipFill>
            <p:spPr>
              <a:xfrm>
                <a:off x="1348316" y="5461267"/>
                <a:ext cx="192617" cy="251853"/>
              </a:xfrm>
              <a:prstGeom prst="rect"/>
            </p:spPr>
          </p:pic>
        </mc:Fallback>
      </mc:AlternateContent>
      <mc:AlternateContent xmlns:mc="http://schemas.openxmlformats.org/markup-compatibility/2006" xmlns:p14="http://schemas.microsoft.com/office/powerpoint/2010/main">
        <mc:Choice Requires="p14">
          <p:contentPart r:id="rId939" p14:bwMode="auto">
            <p14:nvContentPartPr>
              <p14:cNvPr id="473" name="墨迹 472"/>
              <p14:cNvContentPartPr/>
              <p14:nvPr/>
            </p14:nvContentPartPr>
            <p14:xfrm>
              <a:off x="1463322" y="5500746"/>
              <a:ext cx="66322" cy="449246"/>
            </p14:xfrm>
          </p:contentPart>
        </mc:Choice>
        <mc:Fallback xmlns="">
          <p:pic>
            <p:nvPicPr>
              <p:cNvPr id="473" name="墨迹 472"/>
            </p:nvPicPr>
            <p:blipFill>
              <a:blip r:embed="rId940"/>
            </p:blipFill>
            <p:spPr>
              <a:xfrm>
                <a:off x="1463322" y="5500746"/>
                <a:ext cx="66322" cy="449246"/>
              </a:xfrm>
              <a:prstGeom prst="rect"/>
            </p:spPr>
          </p:pic>
        </mc:Fallback>
      </mc:AlternateContent>
      <mc:AlternateContent xmlns:mc="http://schemas.openxmlformats.org/markup-compatibility/2006" xmlns:p14="http://schemas.microsoft.com/office/powerpoint/2010/main">
        <mc:Choice Requires="p14">
          <p:contentPart r:id="rId941" p14:bwMode="auto">
            <p14:nvContentPartPr>
              <p14:cNvPr id="474" name="墨迹 473"/>
              <p14:cNvContentPartPr/>
              <p14:nvPr/>
            </p14:nvContentPartPr>
            <p14:xfrm>
              <a:off x="1569155" y="5558025"/>
              <a:ext cx="163689" cy="223477"/>
            </p14:xfrm>
          </p:contentPart>
        </mc:Choice>
        <mc:Fallback xmlns="">
          <p:pic>
            <p:nvPicPr>
              <p:cNvPr id="474" name="墨迹 473"/>
            </p:nvPicPr>
            <p:blipFill>
              <a:blip r:embed="rId942"/>
            </p:blipFill>
            <p:spPr>
              <a:xfrm>
                <a:off x="1569155" y="5558025"/>
                <a:ext cx="163689" cy="223477"/>
              </a:xfrm>
              <a:prstGeom prst="rect"/>
            </p:spPr>
          </p:pic>
        </mc:Fallback>
      </mc:AlternateContent>
      <mc:AlternateContent xmlns:mc="http://schemas.openxmlformats.org/markup-compatibility/2006" xmlns:p14="http://schemas.microsoft.com/office/powerpoint/2010/main">
        <mc:Choice Requires="p14">
          <p:contentPart r:id="rId943" p14:bwMode="auto">
            <p14:nvContentPartPr>
              <p14:cNvPr id="475" name="墨迹 474"/>
              <p14:cNvContentPartPr/>
              <p14:nvPr/>
            </p14:nvContentPartPr>
            <p14:xfrm>
              <a:off x="1580444" y="5594684"/>
              <a:ext cx="163689" cy="276350"/>
            </p14:xfrm>
          </p:contentPart>
        </mc:Choice>
        <mc:Fallback xmlns="">
          <p:pic>
            <p:nvPicPr>
              <p:cNvPr id="475" name="墨迹 474"/>
            </p:nvPicPr>
            <p:blipFill>
              <a:blip r:embed="rId944"/>
            </p:blipFill>
            <p:spPr>
              <a:xfrm>
                <a:off x="1580444" y="5594684"/>
                <a:ext cx="163689" cy="276350"/>
              </a:xfrm>
              <a:prstGeom prst="rect"/>
            </p:spPr>
          </p:pic>
        </mc:Fallback>
      </mc:AlternateContent>
      <mc:AlternateContent xmlns:mc="http://schemas.openxmlformats.org/markup-compatibility/2006" xmlns:p14="http://schemas.microsoft.com/office/powerpoint/2010/main">
        <mc:Choice Requires="p14">
          <p:contentPart r:id="rId945" p14:bwMode="auto">
            <p14:nvContentPartPr>
              <p14:cNvPr id="476" name="墨迹 475"/>
              <p14:cNvContentPartPr/>
              <p14:nvPr/>
            </p14:nvContentPartPr>
            <p14:xfrm>
              <a:off x="5367866" y="5427781"/>
              <a:ext cx="237066" cy="183823"/>
            </p14:xfrm>
          </p:contentPart>
        </mc:Choice>
        <mc:Fallback xmlns="">
          <p:pic>
            <p:nvPicPr>
              <p:cNvPr id="476" name="墨迹 475"/>
            </p:nvPicPr>
            <p:blipFill>
              <a:blip r:embed="rId946"/>
            </p:blipFill>
            <p:spPr>
              <a:xfrm>
                <a:off x="5367866" y="5427781"/>
                <a:ext cx="237066" cy="183823"/>
              </a:xfrm>
              <a:prstGeom prst="rect"/>
            </p:spPr>
          </p:pic>
        </mc:Fallback>
      </mc:AlternateContent>
      <mc:AlternateContent xmlns:mc="http://schemas.openxmlformats.org/markup-compatibility/2006" xmlns:p14="http://schemas.microsoft.com/office/powerpoint/2010/main">
        <mc:Choice Requires="p14">
          <p:contentPart r:id="rId947" p14:bwMode="auto">
            <p14:nvContentPartPr>
              <p14:cNvPr id="477" name="墨迹 476"/>
              <p14:cNvContentPartPr/>
              <p14:nvPr/>
            </p14:nvContentPartPr>
            <p14:xfrm>
              <a:off x="5517444" y="5411038"/>
              <a:ext cx="59266" cy="502295"/>
            </p14:xfrm>
          </p:contentPart>
        </mc:Choice>
        <mc:Fallback xmlns="">
          <p:pic>
            <p:nvPicPr>
              <p:cNvPr id="477" name="墨迹 476"/>
            </p:nvPicPr>
            <p:blipFill>
              <a:blip r:embed="rId948"/>
            </p:blipFill>
            <p:spPr>
              <a:xfrm>
                <a:off x="5517444" y="5411038"/>
                <a:ext cx="59266" cy="502295"/>
              </a:xfrm>
              <a:prstGeom prst="rect"/>
            </p:spPr>
          </p:pic>
        </mc:Fallback>
      </mc:AlternateContent>
      <mc:AlternateContent xmlns:mc="http://schemas.openxmlformats.org/markup-compatibility/2006" xmlns:p14="http://schemas.microsoft.com/office/powerpoint/2010/main">
        <mc:Choice Requires="p14">
          <p:contentPart r:id="rId949" p14:bwMode="auto">
            <p14:nvContentPartPr>
              <p14:cNvPr id="478" name="墨迹 477"/>
              <p14:cNvContentPartPr/>
              <p14:nvPr/>
            </p14:nvContentPartPr>
            <p14:xfrm>
              <a:off x="3183466" y="5427428"/>
              <a:ext cx="299156" cy="274412"/>
            </p14:xfrm>
          </p:contentPart>
        </mc:Choice>
        <mc:Fallback xmlns="">
          <p:pic>
            <p:nvPicPr>
              <p:cNvPr id="478" name="墨迹 477"/>
            </p:nvPicPr>
            <p:blipFill>
              <a:blip r:embed="rId950"/>
            </p:blipFill>
            <p:spPr>
              <a:xfrm>
                <a:off x="3183466" y="5427428"/>
                <a:ext cx="299156" cy="274412"/>
              </a:xfrm>
              <a:prstGeom prst="rect"/>
            </p:spPr>
          </p:pic>
        </mc:Fallback>
      </mc:AlternateContent>
      <mc:AlternateContent xmlns:mc="http://schemas.openxmlformats.org/markup-compatibility/2006" xmlns:p14="http://schemas.microsoft.com/office/powerpoint/2010/main">
        <mc:Choice Requires="p14">
          <p:contentPart r:id="rId951" p14:bwMode="auto">
            <p14:nvContentPartPr>
              <p14:cNvPr id="479" name="墨迹 478"/>
              <p14:cNvContentPartPr/>
              <p14:nvPr/>
            </p14:nvContentPartPr>
            <p14:xfrm>
              <a:off x="7176205" y="5357812"/>
              <a:ext cx="280106" cy="253791"/>
            </p14:xfrm>
          </p:contentPart>
        </mc:Choice>
        <mc:Fallback xmlns="">
          <p:pic>
            <p:nvPicPr>
              <p:cNvPr id="479" name="墨迹 478"/>
            </p:nvPicPr>
            <p:blipFill>
              <a:blip r:embed="rId952"/>
            </p:blipFill>
            <p:spPr>
              <a:xfrm>
                <a:off x="7176205" y="5357812"/>
                <a:ext cx="280106" cy="253791"/>
              </a:xfrm>
              <a:prstGeom prst="rect"/>
            </p:spPr>
          </p:pic>
        </mc:Fallback>
      </mc:AlternateContent>
      <mc:AlternateContent xmlns:mc="http://schemas.openxmlformats.org/markup-compatibility/2006" xmlns:p14="http://schemas.microsoft.com/office/powerpoint/2010/main">
        <mc:Choice Requires="p14">
          <p:contentPart r:id="rId953" p14:bwMode="auto">
            <p14:nvContentPartPr>
              <p14:cNvPr id="480" name="墨迹 479"/>
              <p14:cNvContentPartPr/>
              <p14:nvPr/>
            </p14:nvContentPartPr>
            <p14:xfrm>
              <a:off x="9403644" y="2902735"/>
              <a:ext cx="45156" cy="63801"/>
            </p14:xfrm>
          </p:contentPart>
        </mc:Choice>
        <mc:Fallback xmlns="">
          <p:pic>
            <p:nvPicPr>
              <p:cNvPr id="480" name="墨迹 479"/>
            </p:nvPicPr>
            <p:blipFill>
              <a:blip r:embed="rId954"/>
            </p:blipFill>
            <p:spPr>
              <a:xfrm>
                <a:off x="9403644" y="2902735"/>
                <a:ext cx="45156" cy="63801"/>
              </a:xfrm>
              <a:prstGeom prst="rect"/>
            </p:spPr>
          </p:pic>
        </mc:Fallback>
      </mc:AlternateContent>
      <mc:AlternateContent xmlns:mc="http://schemas.openxmlformats.org/markup-compatibility/2006" xmlns:p14="http://schemas.microsoft.com/office/powerpoint/2010/main">
        <mc:Choice Requires="p14">
          <p:contentPart r:id="rId955" p14:bwMode="auto">
            <p14:nvContentPartPr>
              <p14:cNvPr id="481" name="墨迹 480"/>
              <p14:cNvContentPartPr/>
              <p14:nvPr/>
            </p14:nvContentPartPr>
            <p14:xfrm>
              <a:off x="1111955" y="4927601"/>
              <a:ext cx="56445" cy="1042835"/>
            </p14:xfrm>
          </p:contentPart>
        </mc:Choice>
        <mc:Fallback xmlns="">
          <p:pic>
            <p:nvPicPr>
              <p:cNvPr id="481" name="墨迹 480"/>
            </p:nvPicPr>
            <p:blipFill>
              <a:blip r:embed="rId956"/>
            </p:blipFill>
            <p:spPr>
              <a:xfrm>
                <a:off x="1111955" y="4927601"/>
                <a:ext cx="56445" cy="1042835"/>
              </a:xfrm>
              <a:prstGeom prst="rect"/>
            </p:spPr>
          </p:pic>
        </mc:Fallback>
      </mc:AlternateContent>
      <mc:AlternateContent xmlns:mc="http://schemas.openxmlformats.org/markup-compatibility/2006" xmlns:p14="http://schemas.microsoft.com/office/powerpoint/2010/main">
        <mc:Choice Requires="p14">
          <p:contentPart r:id="rId957" p14:bwMode="auto">
            <p14:nvContentPartPr>
              <p14:cNvPr id="482" name="墨迹 481"/>
              <p14:cNvContentPartPr/>
              <p14:nvPr/>
            </p14:nvContentPartPr>
            <p14:xfrm>
              <a:off x="1042634" y="4737434"/>
              <a:ext cx="8107010" cy="1340334"/>
            </p14:xfrm>
          </p:contentPart>
        </mc:Choice>
        <mc:Fallback xmlns="">
          <p:pic>
            <p:nvPicPr>
              <p:cNvPr id="482" name="墨迹 481"/>
            </p:nvPicPr>
            <p:blipFill>
              <a:blip r:embed="rId958"/>
            </p:blipFill>
            <p:spPr>
              <a:xfrm>
                <a:off x="1042634" y="4737434"/>
                <a:ext cx="8107010" cy="1340334"/>
              </a:xfrm>
              <a:prstGeom prst="rect"/>
            </p:spPr>
          </p:pic>
        </mc:Fallback>
      </mc:AlternateContent>
      <mc:AlternateContent xmlns:mc="http://schemas.openxmlformats.org/markup-compatibility/2006" xmlns:p14="http://schemas.microsoft.com/office/powerpoint/2010/main">
        <mc:Choice Requires="p14">
          <p:contentPart r:id="rId959" p14:bwMode="auto">
            <p14:nvContentPartPr>
              <p14:cNvPr id="483" name="墨迹 482"/>
              <p14:cNvContentPartPr/>
              <p14:nvPr/>
            </p14:nvContentPartPr>
            <p14:xfrm>
              <a:off x="1332088" y="4720514"/>
              <a:ext cx="7755467" cy="989786"/>
            </p14:xfrm>
          </p:contentPart>
        </mc:Choice>
        <mc:Fallback xmlns="">
          <p:pic>
            <p:nvPicPr>
              <p:cNvPr id="483" name="墨迹 482"/>
            </p:nvPicPr>
            <p:blipFill>
              <a:blip r:embed="rId960"/>
            </p:blipFill>
            <p:spPr>
              <a:xfrm>
                <a:off x="1332088" y="4720514"/>
                <a:ext cx="7755467" cy="989786"/>
              </a:xfrm>
              <a:prstGeom prst="rect"/>
            </p:spPr>
          </p:pic>
        </mc:Fallback>
      </mc:AlternateContent>
      <mc:AlternateContent xmlns:mc="http://schemas.openxmlformats.org/markup-compatibility/2006" xmlns:p14="http://schemas.microsoft.com/office/powerpoint/2010/main">
        <mc:Choice Requires="p14">
          <p:contentPart r:id="rId961" p14:bwMode="auto">
            <p14:nvContentPartPr>
              <p14:cNvPr id="484" name="墨迹 483"/>
              <p14:cNvContentPartPr/>
              <p14:nvPr/>
            </p14:nvContentPartPr>
            <p14:xfrm>
              <a:off x="8207022" y="4697955"/>
              <a:ext cx="982133" cy="868530"/>
            </p14:xfrm>
          </p:contentPart>
        </mc:Choice>
        <mc:Fallback xmlns="">
          <p:pic>
            <p:nvPicPr>
              <p:cNvPr id="484" name="墨迹 483"/>
            </p:nvPicPr>
            <p:blipFill>
              <a:blip r:embed="rId962"/>
            </p:blipFill>
            <p:spPr>
              <a:xfrm>
                <a:off x="8207022" y="4697955"/>
                <a:ext cx="982133" cy="868530"/>
              </a:xfrm>
              <a:prstGeom prst="rect"/>
            </p:spPr>
          </p:pic>
        </mc:Fallback>
      </mc:AlternateContent>
      <mc:AlternateContent xmlns:mc="http://schemas.openxmlformats.org/markup-compatibility/2006" xmlns:p14="http://schemas.microsoft.com/office/powerpoint/2010/main">
        <mc:Choice Requires="p14">
          <p:contentPart r:id="rId963" p14:bwMode="auto">
            <p14:nvContentPartPr>
              <p14:cNvPr id="485" name="墨迹 484"/>
              <p14:cNvContentPartPr/>
              <p14:nvPr/>
            </p14:nvContentPartPr>
            <p14:xfrm>
              <a:off x="9702800" y="4510432"/>
              <a:ext cx="166511" cy="192987"/>
            </p14:xfrm>
          </p:contentPart>
        </mc:Choice>
        <mc:Fallback xmlns="">
          <p:pic>
            <p:nvPicPr>
              <p:cNvPr id="485" name="墨迹 484"/>
            </p:nvPicPr>
            <p:blipFill>
              <a:blip r:embed="rId964"/>
            </p:blipFill>
            <p:spPr>
              <a:xfrm>
                <a:off x="9702800" y="4510432"/>
                <a:ext cx="166511" cy="192987"/>
              </a:xfrm>
              <a:prstGeom prst="rect"/>
            </p:spPr>
          </p:pic>
        </mc:Fallback>
      </mc:AlternateContent>
      <mc:AlternateContent xmlns:mc="http://schemas.openxmlformats.org/markup-compatibility/2006" xmlns:p14="http://schemas.microsoft.com/office/powerpoint/2010/main">
        <mc:Choice Requires="p14">
          <p:contentPart r:id="rId965" p14:bwMode="auto">
            <p14:nvContentPartPr>
              <p14:cNvPr id="486" name="墨迹 485"/>
              <p14:cNvContentPartPr/>
              <p14:nvPr/>
            </p14:nvContentPartPr>
            <p14:xfrm>
              <a:off x="9487958" y="4725097"/>
              <a:ext cx="364772" cy="420517"/>
            </p14:xfrm>
          </p:contentPart>
        </mc:Choice>
        <mc:Fallback xmlns="">
          <p:pic>
            <p:nvPicPr>
              <p:cNvPr id="486" name="墨迹 485"/>
            </p:nvPicPr>
            <p:blipFill>
              <a:blip r:embed="rId966"/>
            </p:blipFill>
            <p:spPr>
              <a:xfrm>
                <a:off x="9487958" y="4725097"/>
                <a:ext cx="364772" cy="420517"/>
              </a:xfrm>
              <a:prstGeom prst="rect"/>
            </p:spPr>
          </p:pic>
        </mc:Fallback>
      </mc:AlternateContent>
      <mc:AlternateContent xmlns:mc="http://schemas.openxmlformats.org/markup-compatibility/2006" xmlns:p14="http://schemas.microsoft.com/office/powerpoint/2010/main">
        <mc:Choice Requires="p14">
          <p:contentPart r:id="rId967" p14:bwMode="auto">
            <p14:nvContentPartPr>
              <p14:cNvPr id="487" name="墨迹 486"/>
              <p14:cNvContentPartPr/>
              <p14:nvPr/>
            </p14:nvContentPartPr>
            <p14:xfrm>
              <a:off x="9582502" y="4960030"/>
              <a:ext cx="200025" cy="609275"/>
            </p14:xfrm>
          </p:contentPart>
        </mc:Choice>
        <mc:Fallback xmlns="">
          <p:pic>
            <p:nvPicPr>
              <p:cNvPr id="487" name="墨迹 486"/>
            </p:nvPicPr>
            <p:blipFill>
              <a:blip r:embed="rId968"/>
            </p:blipFill>
            <p:spPr>
              <a:xfrm>
                <a:off x="9582502" y="4960030"/>
                <a:ext cx="200025" cy="609275"/>
              </a:xfrm>
              <a:prstGeom prst="rect"/>
            </p:spPr>
          </p:pic>
        </mc:Fallback>
      </mc:AlternateContent>
      <mc:AlternateContent xmlns:mc="http://schemas.openxmlformats.org/markup-compatibility/2006" xmlns:p14="http://schemas.microsoft.com/office/powerpoint/2010/main">
        <mc:Choice Requires="p14">
          <p:contentPart r:id="rId969" p14:bwMode="auto">
            <p14:nvContentPartPr>
              <p14:cNvPr id="488" name="墨迹 487"/>
              <p14:cNvContentPartPr/>
              <p14:nvPr/>
            </p14:nvContentPartPr>
            <p14:xfrm>
              <a:off x="9572977" y="4091148"/>
              <a:ext cx="158045" cy="234580"/>
            </p14:xfrm>
          </p:contentPart>
        </mc:Choice>
        <mc:Fallback xmlns="">
          <p:pic>
            <p:nvPicPr>
              <p:cNvPr id="488" name="墨迹 487"/>
            </p:nvPicPr>
            <p:blipFill>
              <a:blip r:embed="rId970"/>
            </p:blipFill>
            <p:spPr>
              <a:xfrm>
                <a:off x="9572977" y="4091148"/>
                <a:ext cx="158045" cy="234580"/>
              </a:xfrm>
              <a:prstGeom prst="rect"/>
            </p:spPr>
          </p:pic>
        </mc:Fallback>
      </mc:AlternateContent>
      <mc:AlternateContent xmlns:mc="http://schemas.openxmlformats.org/markup-compatibility/2006" xmlns:p14="http://schemas.microsoft.com/office/powerpoint/2010/main">
        <mc:Choice Requires="p14">
          <p:contentPart r:id="rId971" p14:bwMode="auto">
            <p14:nvContentPartPr>
              <p14:cNvPr id="489" name="墨迹 488"/>
              <p14:cNvContentPartPr/>
              <p14:nvPr/>
            </p14:nvContentPartPr>
            <p14:xfrm>
              <a:off x="9668933" y="4241131"/>
              <a:ext cx="79022" cy="114911"/>
            </p14:xfrm>
          </p:contentPart>
        </mc:Choice>
        <mc:Fallback xmlns="">
          <p:pic>
            <p:nvPicPr>
              <p:cNvPr id="489" name="墨迹 488"/>
            </p:nvPicPr>
            <p:blipFill>
              <a:blip r:embed="rId972"/>
            </p:blipFill>
            <p:spPr>
              <a:xfrm>
                <a:off x="9668933" y="4241131"/>
                <a:ext cx="79022" cy="114911"/>
              </a:xfrm>
              <a:prstGeom prst="rect"/>
            </p:spPr>
          </p:pic>
        </mc:Fallback>
      </mc:AlternateContent>
      <mc:AlternateContent xmlns:mc="http://schemas.openxmlformats.org/markup-compatibility/2006" xmlns:p14="http://schemas.microsoft.com/office/powerpoint/2010/main">
        <mc:Choice Requires="p14">
          <p:contentPart r:id="rId973" p14:bwMode="auto">
            <p14:nvContentPartPr>
              <p14:cNvPr id="490" name="墨迹 489"/>
              <p14:cNvContentPartPr/>
              <p14:nvPr/>
            </p14:nvContentPartPr>
            <p14:xfrm>
              <a:off x="9743016" y="3918252"/>
              <a:ext cx="186972" cy="289040"/>
            </p14:xfrm>
          </p:contentPart>
        </mc:Choice>
        <mc:Fallback xmlns="">
          <p:pic>
            <p:nvPicPr>
              <p:cNvPr id="490" name="墨迹 489"/>
            </p:nvPicPr>
            <p:blipFill>
              <a:blip r:embed="rId974"/>
            </p:blipFill>
            <p:spPr>
              <a:xfrm>
                <a:off x="9743016" y="3918252"/>
                <a:ext cx="186972" cy="289040"/>
              </a:xfrm>
              <a:prstGeom prst="rect"/>
            </p:spPr>
          </p:pic>
        </mc:Fallback>
      </mc:AlternateContent>
      <mc:AlternateContent xmlns:mc="http://schemas.openxmlformats.org/markup-compatibility/2006" xmlns:p14="http://schemas.microsoft.com/office/powerpoint/2010/main">
        <mc:Choice Requires="p14">
          <p:contentPart r:id="rId975" p14:bwMode="auto">
            <p14:nvContentPartPr>
              <p14:cNvPr id="491" name="墨迹 490"/>
              <p14:cNvContentPartPr/>
              <p14:nvPr/>
            </p14:nvContentPartPr>
            <p14:xfrm>
              <a:off x="9770533" y="4235491"/>
              <a:ext cx="110419" cy="176949"/>
            </p14:xfrm>
          </p:contentPart>
        </mc:Choice>
        <mc:Fallback xmlns="">
          <p:pic>
            <p:nvPicPr>
              <p:cNvPr id="491" name="墨迹 490"/>
            </p:nvPicPr>
            <p:blipFill>
              <a:blip r:embed="rId976"/>
            </p:blipFill>
            <p:spPr>
              <a:xfrm>
                <a:off x="9770533" y="4235491"/>
                <a:ext cx="110419" cy="176949"/>
              </a:xfrm>
              <a:prstGeom prst="rect"/>
            </p:spPr>
          </p:pic>
        </mc:Fallback>
      </mc:AlternateContent>
      <mc:AlternateContent xmlns:mc="http://schemas.openxmlformats.org/markup-compatibility/2006" xmlns:p14="http://schemas.microsoft.com/office/powerpoint/2010/main">
        <mc:Choice Requires="p14">
          <p:contentPart r:id="rId977" p14:bwMode="auto">
            <p14:nvContentPartPr>
              <p14:cNvPr id="492" name="墨迹 491"/>
              <p14:cNvContentPartPr/>
              <p14:nvPr/>
            </p14:nvContentPartPr>
            <p14:xfrm>
              <a:off x="9939866" y="4055722"/>
              <a:ext cx="177094" cy="275646"/>
            </p14:xfrm>
          </p:contentPart>
        </mc:Choice>
        <mc:Fallback xmlns="">
          <p:pic>
            <p:nvPicPr>
              <p:cNvPr id="492" name="墨迹 491"/>
            </p:nvPicPr>
            <p:blipFill>
              <a:blip r:embed="rId978"/>
            </p:blipFill>
            <p:spPr>
              <a:xfrm>
                <a:off x="9939866" y="4055722"/>
                <a:ext cx="177094" cy="275646"/>
              </a:xfrm>
              <a:prstGeom prst="rect"/>
            </p:spPr>
          </p:pic>
        </mc:Fallback>
      </mc:AlternateContent>
      <mc:AlternateContent xmlns:mc="http://schemas.openxmlformats.org/markup-compatibility/2006" xmlns:p14="http://schemas.microsoft.com/office/powerpoint/2010/main">
        <mc:Choice Requires="p14">
          <p:contentPart r:id="rId979" p14:bwMode="auto">
            <p14:nvContentPartPr>
              <p14:cNvPr id="493" name="墨迹 492"/>
              <p14:cNvContentPartPr/>
              <p14:nvPr/>
            </p14:nvContentPartPr>
            <p14:xfrm>
              <a:off x="10018888" y="4286250"/>
              <a:ext cx="90312" cy="19739"/>
            </p14:xfrm>
          </p:contentPart>
        </mc:Choice>
        <mc:Fallback xmlns="">
          <p:pic>
            <p:nvPicPr>
              <p:cNvPr id="493" name="墨迹 492"/>
            </p:nvPicPr>
            <p:blipFill>
              <a:blip r:embed="rId980"/>
            </p:blipFill>
            <p:spPr>
              <a:xfrm>
                <a:off x="10018888" y="4286250"/>
                <a:ext cx="90312" cy="19739"/>
              </a:xfrm>
              <a:prstGeom prst="rect"/>
            </p:spPr>
          </p:pic>
        </mc:Fallback>
      </mc:AlternateContent>
      <mc:AlternateContent xmlns:mc="http://schemas.openxmlformats.org/markup-compatibility/2006" xmlns:p14="http://schemas.microsoft.com/office/powerpoint/2010/main">
        <mc:Choice Requires="p14">
          <p:contentPart r:id="rId981" p14:bwMode="auto">
            <p14:nvContentPartPr>
              <p14:cNvPr id="494" name="墨迹 493"/>
              <p14:cNvContentPartPr/>
              <p14:nvPr/>
            </p14:nvContentPartPr>
            <p14:xfrm>
              <a:off x="10072511" y="3959141"/>
              <a:ext cx="313266" cy="415054"/>
            </p14:xfrm>
          </p:contentPart>
        </mc:Choice>
        <mc:Fallback xmlns="">
          <p:pic>
            <p:nvPicPr>
              <p:cNvPr id="494" name="墨迹 493"/>
            </p:nvPicPr>
            <p:blipFill>
              <a:blip r:embed="rId982"/>
            </p:blipFill>
            <p:spPr>
              <a:xfrm>
                <a:off x="10072511" y="3959141"/>
                <a:ext cx="313266" cy="415054"/>
              </a:xfrm>
              <a:prstGeom prst="rect"/>
            </p:spPr>
          </p:pic>
        </mc:Fallback>
      </mc:AlternateContent>
      <mc:AlternateContent xmlns:mc="http://schemas.openxmlformats.org/markup-compatibility/2006" xmlns:p14="http://schemas.microsoft.com/office/powerpoint/2010/main">
        <mc:Choice Requires="p14">
          <p:contentPart r:id="rId983" p14:bwMode="auto">
            <p14:nvContentPartPr>
              <p14:cNvPr id="495" name="墨迹 494"/>
              <p14:cNvContentPartPr/>
              <p14:nvPr/>
            </p14:nvContentPartPr>
            <p14:xfrm>
              <a:off x="10444338" y="3964076"/>
              <a:ext cx="294923" cy="434969"/>
            </p14:xfrm>
          </p:contentPart>
        </mc:Choice>
        <mc:Fallback xmlns="">
          <p:pic>
            <p:nvPicPr>
              <p:cNvPr id="495" name="墨迹 494"/>
            </p:nvPicPr>
            <p:blipFill>
              <a:blip r:embed="rId984"/>
            </p:blipFill>
            <p:spPr>
              <a:xfrm>
                <a:off x="10444338" y="3964076"/>
                <a:ext cx="294923" cy="434969"/>
              </a:xfrm>
              <a:prstGeom prst="rect"/>
            </p:spPr>
          </p:pic>
        </mc:Fallback>
      </mc:AlternateContent>
      <mc:AlternateContent xmlns:mc="http://schemas.openxmlformats.org/markup-compatibility/2006" xmlns:p14="http://schemas.microsoft.com/office/powerpoint/2010/main">
        <mc:Choice Requires="p14">
          <p:contentPart r:id="rId985" p14:bwMode="auto">
            <p14:nvContentPartPr>
              <p14:cNvPr id="496" name="墨迹 495"/>
              <p14:cNvContentPartPr/>
              <p14:nvPr/>
            </p14:nvContentPartPr>
            <p14:xfrm>
              <a:off x="10873493" y="3990160"/>
              <a:ext cx="277460" cy="326404"/>
            </p14:xfrm>
          </p:contentPart>
        </mc:Choice>
        <mc:Fallback xmlns="">
          <p:pic>
            <p:nvPicPr>
              <p:cNvPr id="496" name="墨迹 495"/>
            </p:nvPicPr>
            <p:blipFill>
              <a:blip r:embed="rId986"/>
            </p:blipFill>
            <p:spPr>
              <a:xfrm>
                <a:off x="10873493" y="3990160"/>
                <a:ext cx="277460" cy="326404"/>
              </a:xfrm>
              <a:prstGeom prst="rect"/>
            </p:spPr>
          </p:pic>
        </mc:Fallback>
      </mc:AlternateContent>
      <mc:AlternateContent xmlns:mc="http://schemas.openxmlformats.org/markup-compatibility/2006" xmlns:p14="http://schemas.microsoft.com/office/powerpoint/2010/main">
        <mc:Choice Requires="p14">
          <p:contentPart r:id="rId987" p14:bwMode="auto">
            <p14:nvContentPartPr>
              <p14:cNvPr id="497" name="墨迹 496"/>
              <p14:cNvContentPartPr/>
              <p14:nvPr/>
            </p14:nvContentPartPr>
            <p14:xfrm>
              <a:off x="11068755" y="3905563"/>
              <a:ext cx="76200" cy="152275"/>
            </p14:xfrm>
          </p:contentPart>
        </mc:Choice>
        <mc:Fallback xmlns="">
          <p:pic>
            <p:nvPicPr>
              <p:cNvPr id="497" name="墨迹 496"/>
            </p:nvPicPr>
            <p:blipFill>
              <a:blip r:embed="rId988"/>
            </p:blipFill>
            <p:spPr>
              <a:xfrm>
                <a:off x="11068755" y="3905563"/>
                <a:ext cx="76200" cy="152275"/>
              </a:xfrm>
              <a:prstGeom prst="rect"/>
            </p:spPr>
          </p:pic>
        </mc:Fallback>
      </mc:AlternateContent>
      <mc:AlternateContent xmlns:mc="http://schemas.openxmlformats.org/markup-compatibility/2006" xmlns:p14="http://schemas.microsoft.com/office/powerpoint/2010/main">
        <mc:Choice Requires="p14">
          <p:contentPart r:id="rId989" p14:bwMode="auto">
            <p14:nvContentPartPr>
              <p14:cNvPr id="498" name="墨迹 497"/>
              <p14:cNvContentPartPr/>
              <p14:nvPr/>
            </p14:nvContentPartPr>
            <p14:xfrm>
              <a:off x="11215511" y="3971302"/>
              <a:ext cx="199673" cy="365706"/>
            </p14:xfrm>
          </p:contentPart>
        </mc:Choice>
        <mc:Fallback xmlns="">
          <p:pic>
            <p:nvPicPr>
              <p:cNvPr id="498" name="墨迹 497"/>
            </p:nvPicPr>
            <p:blipFill>
              <a:blip r:embed="rId990"/>
            </p:blipFill>
            <p:spPr>
              <a:xfrm>
                <a:off x="11215511" y="3971302"/>
                <a:ext cx="199673" cy="365706"/>
              </a:xfrm>
              <a:prstGeom prst="rect"/>
            </p:spPr>
          </p:pic>
        </mc:Fallback>
      </mc:AlternateContent>
      <mc:AlternateContent xmlns:mc="http://schemas.openxmlformats.org/markup-compatibility/2006" xmlns:p14="http://schemas.microsoft.com/office/powerpoint/2010/main">
        <mc:Choice Requires="p14">
          <p:contentPart r:id="rId991" p14:bwMode="auto">
            <p14:nvContentPartPr>
              <p14:cNvPr id="499" name="墨迹 498"/>
              <p14:cNvContentPartPr/>
              <p14:nvPr/>
            </p14:nvContentPartPr>
            <p14:xfrm>
              <a:off x="9943747" y="4861509"/>
              <a:ext cx="628297" cy="350549"/>
            </p14:xfrm>
          </p:contentPart>
        </mc:Choice>
        <mc:Fallback xmlns="">
          <p:pic>
            <p:nvPicPr>
              <p:cNvPr id="499" name="墨迹 498"/>
            </p:nvPicPr>
            <p:blipFill>
              <a:blip r:embed="rId992"/>
            </p:blipFill>
            <p:spPr>
              <a:xfrm>
                <a:off x="9943747" y="4861509"/>
                <a:ext cx="628297" cy="350549"/>
              </a:xfrm>
              <a:prstGeom prst="rect"/>
            </p:spPr>
          </p:pic>
        </mc:Fallback>
      </mc:AlternateContent>
      <mc:AlternateContent xmlns:mc="http://schemas.openxmlformats.org/markup-compatibility/2006" xmlns:p14="http://schemas.microsoft.com/office/powerpoint/2010/main">
        <mc:Choice Requires="p14">
          <p:contentPart r:id="rId993" p14:bwMode="auto">
            <p14:nvContentPartPr>
              <p14:cNvPr id="500" name="墨迹 499"/>
              <p14:cNvContentPartPr/>
              <p14:nvPr/>
            </p14:nvContentPartPr>
            <p14:xfrm>
              <a:off x="9290755" y="4009899"/>
              <a:ext cx="28222" cy="1525919"/>
            </p14:xfrm>
          </p:contentPart>
        </mc:Choice>
        <mc:Fallback xmlns="">
          <p:pic>
            <p:nvPicPr>
              <p:cNvPr id="500" name="墨迹 499"/>
            </p:nvPicPr>
            <p:blipFill>
              <a:blip r:embed="rId994"/>
            </p:blipFill>
            <p:spPr>
              <a:xfrm>
                <a:off x="9290755" y="4009899"/>
                <a:ext cx="28222" cy="1525919"/>
              </a:xfrm>
              <a:prstGeom prst="rect"/>
            </p:spPr>
          </p:pic>
        </mc:Fallback>
      </mc:AlternateContent>
      <mc:AlternateContent xmlns:mc="http://schemas.openxmlformats.org/markup-compatibility/2006" xmlns:p14="http://schemas.microsoft.com/office/powerpoint/2010/main">
        <mc:Choice Requires="p14">
          <p:contentPart r:id="rId995" p14:bwMode="auto">
            <p14:nvContentPartPr>
              <p14:cNvPr id="501" name="墨迹 500"/>
              <p14:cNvContentPartPr/>
              <p14:nvPr/>
            </p14:nvContentPartPr>
            <p14:xfrm>
              <a:off x="9199033" y="3694070"/>
              <a:ext cx="2603501" cy="1765258"/>
            </p14:xfrm>
          </p:contentPart>
        </mc:Choice>
        <mc:Fallback xmlns="">
          <p:pic>
            <p:nvPicPr>
              <p:cNvPr id="501" name="墨迹 500"/>
            </p:nvPicPr>
            <p:blipFill>
              <a:blip r:embed="rId996"/>
            </p:blipFill>
            <p:spPr>
              <a:xfrm>
                <a:off x="9199033" y="3694070"/>
                <a:ext cx="2603501" cy="1765258"/>
              </a:xfrm>
              <a:prstGeom prst="rect"/>
            </p:spPr>
          </p:pic>
        </mc:Fallback>
      </mc:AlternateContent>
      <mc:AlternateContent xmlns:mc="http://schemas.openxmlformats.org/markup-compatibility/2006" xmlns:p14="http://schemas.microsoft.com/office/powerpoint/2010/main">
        <mc:Choice Requires="p14">
          <p:contentPart r:id="rId997" p14:bwMode="auto">
            <p14:nvContentPartPr>
              <p14:cNvPr id="502" name="墨迹 501"/>
              <p14:cNvContentPartPr/>
              <p14:nvPr/>
            </p14:nvContentPartPr>
            <p14:xfrm>
              <a:off x="2331155" y="6137514"/>
              <a:ext cx="28222" cy="229118"/>
            </p14:xfrm>
          </p:contentPart>
        </mc:Choice>
        <mc:Fallback xmlns="">
          <p:pic>
            <p:nvPicPr>
              <p:cNvPr id="502" name="墨迹 501"/>
            </p:nvPicPr>
            <p:blipFill>
              <a:blip r:embed="rId998"/>
            </p:blipFill>
            <p:spPr>
              <a:xfrm>
                <a:off x="2331155" y="6137514"/>
                <a:ext cx="28222" cy="229118"/>
              </a:xfrm>
              <a:prstGeom prst="rect"/>
            </p:spPr>
          </p:pic>
        </mc:Fallback>
      </mc:AlternateContent>
      <mc:AlternateContent xmlns:mc="http://schemas.openxmlformats.org/markup-compatibility/2006" xmlns:p14="http://schemas.microsoft.com/office/powerpoint/2010/main">
        <mc:Choice Requires="p14">
          <p:contentPart r:id="rId999" p14:bwMode="auto">
            <p14:nvContentPartPr>
              <p14:cNvPr id="503" name="墨迹 502"/>
              <p14:cNvContentPartPr/>
              <p14:nvPr/>
            </p14:nvContentPartPr>
            <p14:xfrm>
              <a:off x="2342444" y="6251721"/>
              <a:ext cx="107244" cy="19739"/>
            </p14:xfrm>
          </p:contentPart>
        </mc:Choice>
        <mc:Fallback xmlns="">
          <p:pic>
            <p:nvPicPr>
              <p:cNvPr id="503" name="墨迹 502"/>
            </p:nvPicPr>
            <p:blipFill>
              <a:blip r:embed="rId1000"/>
            </p:blipFill>
            <p:spPr>
              <a:xfrm>
                <a:off x="2342444" y="6251721"/>
                <a:ext cx="107244" cy="19739"/>
              </a:xfrm>
              <a:prstGeom prst="rect"/>
            </p:spPr>
          </p:pic>
        </mc:Fallback>
      </mc:AlternateContent>
      <mc:AlternateContent xmlns:mc="http://schemas.openxmlformats.org/markup-compatibility/2006" xmlns:p14="http://schemas.microsoft.com/office/powerpoint/2010/main">
        <mc:Choice Requires="p14">
          <p:contentPart r:id="rId1001" p14:bwMode="auto">
            <p14:nvContentPartPr>
              <p14:cNvPr id="504" name="墨迹 503"/>
              <p14:cNvContentPartPr/>
              <p14:nvPr/>
            </p14:nvContentPartPr>
            <p14:xfrm>
              <a:off x="2444044" y="6055033"/>
              <a:ext cx="33867" cy="461759"/>
            </p14:xfrm>
          </p:contentPart>
        </mc:Choice>
        <mc:Fallback xmlns="">
          <p:pic>
            <p:nvPicPr>
              <p:cNvPr id="504" name="墨迹 503"/>
            </p:nvPicPr>
            <p:blipFill>
              <a:blip r:embed="rId1002"/>
            </p:blipFill>
            <p:spPr>
              <a:xfrm>
                <a:off x="2444044" y="6055033"/>
                <a:ext cx="33867" cy="461759"/>
              </a:xfrm>
              <a:prstGeom prst="rect"/>
            </p:spPr>
          </p:pic>
        </mc:Fallback>
      </mc:AlternateContent>
      <mc:AlternateContent xmlns:mc="http://schemas.openxmlformats.org/markup-compatibility/2006" xmlns:p14="http://schemas.microsoft.com/office/powerpoint/2010/main">
        <mc:Choice Requires="p14">
          <p:contentPart r:id="rId1003" p14:bwMode="auto">
            <p14:nvContentPartPr>
              <p14:cNvPr id="505" name="墨迹 504"/>
              <p14:cNvContentPartPr/>
              <p14:nvPr/>
            </p14:nvContentPartPr>
            <p14:xfrm>
              <a:off x="2466622" y="6124120"/>
              <a:ext cx="201789" cy="288335"/>
            </p14:xfrm>
          </p:contentPart>
        </mc:Choice>
        <mc:Fallback xmlns="">
          <p:pic>
            <p:nvPicPr>
              <p:cNvPr id="505" name="墨迹 504"/>
            </p:nvPicPr>
            <p:blipFill>
              <a:blip r:embed="rId1004"/>
            </p:blipFill>
            <p:spPr>
              <a:xfrm>
                <a:off x="2466622" y="6124120"/>
                <a:ext cx="201789" cy="288335"/>
              </a:xfrm>
              <a:prstGeom prst="rect"/>
            </p:spPr>
          </p:pic>
        </mc:Fallback>
      </mc:AlternateContent>
      <mc:AlternateContent xmlns:mc="http://schemas.openxmlformats.org/markup-compatibility/2006" xmlns:p14="http://schemas.microsoft.com/office/powerpoint/2010/main">
        <mc:Choice Requires="p14">
          <p:contentPart r:id="rId1005" p14:bwMode="auto">
            <p14:nvContentPartPr>
              <p14:cNvPr id="506" name="墨迹 505"/>
              <p14:cNvContentPartPr/>
              <p14:nvPr/>
            </p14:nvContentPartPr>
            <p14:xfrm>
              <a:off x="2728559" y="6076358"/>
              <a:ext cx="110596" cy="286749"/>
            </p14:xfrm>
          </p:contentPart>
        </mc:Choice>
        <mc:Fallback xmlns="">
          <p:pic>
            <p:nvPicPr>
              <p:cNvPr id="506" name="墨迹 505"/>
            </p:nvPicPr>
            <p:blipFill>
              <a:blip r:embed="rId1006"/>
            </p:blipFill>
            <p:spPr>
              <a:xfrm>
                <a:off x="2728559" y="6076358"/>
                <a:ext cx="110596" cy="286749"/>
              </a:xfrm>
              <a:prstGeom prst="rect"/>
            </p:spPr>
          </p:pic>
        </mc:Fallback>
      </mc:AlternateContent>
      <mc:AlternateContent xmlns:mc="http://schemas.openxmlformats.org/markup-compatibility/2006" xmlns:p14="http://schemas.microsoft.com/office/powerpoint/2010/main">
        <mc:Choice Requires="p14">
          <p:contentPart r:id="rId1007" p14:bwMode="auto">
            <p14:nvContentPartPr>
              <p14:cNvPr id="507" name="墨迹 506"/>
              <p14:cNvContentPartPr/>
              <p14:nvPr/>
            </p14:nvContentPartPr>
            <p14:xfrm>
              <a:off x="2844800" y="6186863"/>
              <a:ext cx="124177" cy="162144"/>
            </p14:xfrm>
          </p:contentPart>
        </mc:Choice>
        <mc:Fallback xmlns="">
          <p:pic>
            <p:nvPicPr>
              <p:cNvPr id="507" name="墨迹 506"/>
            </p:nvPicPr>
            <p:blipFill>
              <a:blip r:embed="rId1008"/>
            </p:blipFill>
            <p:spPr>
              <a:xfrm>
                <a:off x="2844800" y="6186863"/>
                <a:ext cx="124177" cy="162144"/>
              </a:xfrm>
              <a:prstGeom prst="rect"/>
            </p:spPr>
          </p:pic>
        </mc:Fallback>
      </mc:AlternateContent>
      <mc:AlternateContent xmlns:mc="http://schemas.openxmlformats.org/markup-compatibility/2006" xmlns:p14="http://schemas.microsoft.com/office/powerpoint/2010/main">
        <mc:Choice Requires="p14">
          <p:contentPart r:id="rId1009" p14:bwMode="auto">
            <p14:nvContentPartPr>
              <p14:cNvPr id="508" name="墨迹 507"/>
              <p14:cNvContentPartPr/>
              <p14:nvPr/>
            </p14:nvContentPartPr>
            <p14:xfrm>
              <a:off x="2892777" y="6198143"/>
              <a:ext cx="70556" cy="259431"/>
            </p14:xfrm>
          </p:contentPart>
        </mc:Choice>
        <mc:Fallback xmlns="">
          <p:pic>
            <p:nvPicPr>
              <p:cNvPr id="508" name="墨迹 507"/>
            </p:nvPicPr>
            <p:blipFill>
              <a:blip r:embed="rId1010"/>
            </p:blipFill>
            <p:spPr>
              <a:xfrm>
                <a:off x="2892777" y="6198143"/>
                <a:ext cx="70556" cy="259431"/>
              </a:xfrm>
              <a:prstGeom prst="rect"/>
            </p:spPr>
          </p:pic>
        </mc:Fallback>
      </mc:AlternateContent>
      <mc:AlternateContent xmlns:mc="http://schemas.openxmlformats.org/markup-compatibility/2006" xmlns:p14="http://schemas.microsoft.com/office/powerpoint/2010/main">
        <mc:Choice Requires="p14">
          <p:contentPart r:id="rId1011" p14:bwMode="auto">
            <p14:nvContentPartPr>
              <p14:cNvPr id="509" name="墨迹 508"/>
              <p14:cNvContentPartPr/>
              <p14:nvPr/>
            </p14:nvContentPartPr>
            <p14:xfrm>
              <a:off x="2523066" y="6581649"/>
              <a:ext cx="95956" cy="153685"/>
            </p14:xfrm>
          </p:contentPart>
        </mc:Choice>
        <mc:Fallback xmlns="">
          <p:pic>
            <p:nvPicPr>
              <p:cNvPr id="509" name="墨迹 508"/>
            </p:nvPicPr>
            <p:blipFill>
              <a:blip r:embed="rId1012"/>
            </p:blipFill>
            <p:spPr>
              <a:xfrm>
                <a:off x="2523066" y="6581649"/>
                <a:ext cx="95956" cy="153685"/>
              </a:xfrm>
              <a:prstGeom prst="rect"/>
            </p:spPr>
          </p:pic>
        </mc:Fallback>
      </mc:AlternateContent>
      <mc:AlternateContent xmlns:mc="http://schemas.openxmlformats.org/markup-compatibility/2006" xmlns:p14="http://schemas.microsoft.com/office/powerpoint/2010/main">
        <mc:Choice Requires="p14">
          <p:contentPart r:id="rId1013" p14:bwMode="auto">
            <p14:nvContentPartPr>
              <p14:cNvPr id="510" name="墨迹 509"/>
              <p14:cNvContentPartPr/>
              <p14:nvPr/>
            </p14:nvContentPartPr>
            <p14:xfrm>
              <a:off x="2686755" y="6649327"/>
              <a:ext cx="200378" cy="145225"/>
            </p14:xfrm>
          </p:contentPart>
        </mc:Choice>
        <mc:Fallback xmlns="">
          <p:pic>
            <p:nvPicPr>
              <p:cNvPr id="510" name="墨迹 509"/>
            </p:nvPicPr>
            <p:blipFill>
              <a:blip r:embed="rId1014"/>
            </p:blipFill>
            <p:spPr>
              <a:xfrm>
                <a:off x="2686755" y="6649327"/>
                <a:ext cx="200378" cy="145225"/>
              </a:xfrm>
              <a:prstGeom prst="rect"/>
            </p:spPr>
          </p:pic>
        </mc:Fallback>
      </mc:AlternateContent>
      <mc:AlternateContent xmlns:mc="http://schemas.openxmlformats.org/markup-compatibility/2006" xmlns:p14="http://schemas.microsoft.com/office/powerpoint/2010/main">
        <mc:Choice Requires="p14">
          <p:contentPart r:id="rId1015" p14:bwMode="auto">
            <p14:nvContentPartPr>
              <p14:cNvPr id="511" name="墨迹 510"/>
              <p14:cNvContentPartPr/>
              <p14:nvPr/>
            </p14:nvContentPartPr>
            <p14:xfrm>
              <a:off x="2178755" y="6038113"/>
              <a:ext cx="95956" cy="781465"/>
            </p14:xfrm>
          </p:contentPart>
        </mc:Choice>
        <mc:Fallback xmlns="">
          <p:pic>
            <p:nvPicPr>
              <p:cNvPr id="511" name="墨迹 510"/>
            </p:nvPicPr>
            <p:blipFill>
              <a:blip r:embed="rId1016"/>
            </p:blipFill>
            <p:spPr>
              <a:xfrm>
                <a:off x="2178755" y="6038113"/>
                <a:ext cx="95956" cy="781465"/>
              </a:xfrm>
              <a:prstGeom prst="rect"/>
            </p:spPr>
          </p:pic>
        </mc:Fallback>
      </mc:AlternateContent>
      <mc:AlternateContent xmlns:mc="http://schemas.openxmlformats.org/markup-compatibility/2006" xmlns:p14="http://schemas.microsoft.com/office/powerpoint/2010/main">
        <mc:Choice Requires="p14">
          <p:contentPart r:id="rId1017" p14:bwMode="auto">
            <p14:nvContentPartPr>
              <p14:cNvPr id="512" name="墨迹 511"/>
              <p14:cNvContentPartPr/>
              <p14:nvPr/>
            </p14:nvContentPartPr>
            <p14:xfrm>
              <a:off x="2208918" y="5920030"/>
              <a:ext cx="1070504" cy="1061517"/>
            </p14:xfrm>
          </p:contentPart>
        </mc:Choice>
        <mc:Fallback xmlns="">
          <p:pic>
            <p:nvPicPr>
              <p:cNvPr id="512" name="墨迹 511"/>
            </p:nvPicPr>
            <p:blipFill>
              <a:blip r:embed="rId1018"/>
            </p:blipFill>
            <p:spPr>
              <a:xfrm>
                <a:off x="2208918" y="5920030"/>
                <a:ext cx="1070504" cy="1061517"/>
              </a:xfrm>
              <a:prstGeom prst="rect"/>
            </p:spPr>
          </p:pic>
        </mc:Fallback>
      </mc:AlternateContent>
      <mc:AlternateContent xmlns:mc="http://schemas.openxmlformats.org/markup-compatibility/2006" xmlns:p14="http://schemas.microsoft.com/office/powerpoint/2010/main">
        <mc:Choice Requires="p14">
          <p:contentPart r:id="rId1019" p14:bwMode="auto">
            <p14:nvContentPartPr>
              <p14:cNvPr id="513" name="墨迹 512"/>
              <p14:cNvContentPartPr/>
              <p14:nvPr/>
            </p14:nvContentPartPr>
            <p14:xfrm>
              <a:off x="2216150" y="6803540"/>
              <a:ext cx="1142294" cy="65739"/>
            </p14:xfrm>
          </p:contentPart>
        </mc:Choice>
        <mc:Fallback xmlns="">
          <p:pic>
            <p:nvPicPr>
              <p:cNvPr id="513" name="墨迹 512"/>
            </p:nvPicPr>
            <p:blipFill>
              <a:blip r:embed="rId1020"/>
            </p:blipFill>
            <p:spPr>
              <a:xfrm>
                <a:off x="2216150" y="6803540"/>
                <a:ext cx="1142294" cy="65739"/>
              </a:xfrm>
              <a:prstGeom prst="rect"/>
            </p:spPr>
          </p:pic>
        </mc:Fallback>
      </mc:AlternateContent>
      <mc:AlternateContent xmlns:mc="http://schemas.openxmlformats.org/markup-compatibility/2006" xmlns:p14="http://schemas.microsoft.com/office/powerpoint/2010/main">
        <mc:Choice Requires="p14">
          <p:contentPart r:id="rId1021" p14:bwMode="auto">
            <p14:nvContentPartPr>
              <p14:cNvPr id="514" name="墨迹 513"/>
              <p14:cNvContentPartPr/>
              <p14:nvPr/>
            </p14:nvContentPartPr>
            <p14:xfrm>
              <a:off x="7202311" y="1804736"/>
              <a:ext cx="5644" cy="360"/>
            </p14:xfrm>
          </p:contentPart>
        </mc:Choice>
        <mc:Fallback xmlns="">
          <p:pic>
            <p:nvPicPr>
              <p:cNvPr id="514" name="墨迹 513"/>
            </p:nvPicPr>
            <p:blipFill>
              <a:blip r:embed="rId1022"/>
            </p:blipFill>
            <p:spPr>
              <a:xfrm>
                <a:off x="7202311" y="1804736"/>
                <a:ext cx="5644" cy="360"/>
              </a:xfrm>
              <a:prstGeom prst="rect"/>
            </p:spPr>
          </p:pic>
        </mc:Fallback>
      </mc:AlternateContent>
      <mc:AlternateContent xmlns:mc="http://schemas.openxmlformats.org/markup-compatibility/2006" xmlns:p14="http://schemas.microsoft.com/office/powerpoint/2010/main">
        <mc:Choice Requires="p14">
          <p:contentPart r:id="rId1023" p14:bwMode="auto">
            <p14:nvContentPartPr>
              <p14:cNvPr id="515" name="墨迹 514"/>
              <p14:cNvContentPartPr/>
              <p14:nvPr/>
            </p14:nvContentPartPr>
            <p14:xfrm>
              <a:off x="4193822" y="3225967"/>
              <a:ext cx="182386" cy="22559"/>
            </p14:xfrm>
          </p:contentPart>
        </mc:Choice>
        <mc:Fallback xmlns="">
          <p:pic>
            <p:nvPicPr>
              <p:cNvPr id="515" name="墨迹 514"/>
            </p:nvPicPr>
            <p:blipFill>
              <a:blip r:embed="rId1024"/>
            </p:blipFill>
            <p:spPr>
              <a:xfrm>
                <a:off x="4193822" y="3225967"/>
                <a:ext cx="182386" cy="22559"/>
              </a:xfrm>
              <a:prstGeom prst="rect"/>
            </p:spPr>
          </p:pic>
        </mc:Fallback>
      </mc:AlternateContent>
      <mc:AlternateContent xmlns:mc="http://schemas.openxmlformats.org/markup-compatibility/2006" xmlns:p14="http://schemas.microsoft.com/office/powerpoint/2010/main">
        <mc:Choice Requires="p14">
          <p:contentPart r:id="rId1025" p14:bwMode="auto">
            <p14:nvContentPartPr>
              <p14:cNvPr id="516" name="墨迹 515"/>
              <p14:cNvContentPartPr/>
              <p14:nvPr/>
            </p14:nvContentPartPr>
            <p14:xfrm>
              <a:off x="4187472" y="3165867"/>
              <a:ext cx="206728" cy="323055"/>
            </p14:xfrm>
          </p:contentPart>
        </mc:Choice>
        <mc:Fallback xmlns="">
          <p:pic>
            <p:nvPicPr>
              <p:cNvPr id="516" name="墨迹 515"/>
            </p:nvPicPr>
            <p:blipFill>
              <a:blip r:embed="rId1026"/>
            </p:blipFill>
            <p:spPr>
              <a:xfrm>
                <a:off x="4187472" y="3165867"/>
                <a:ext cx="206728" cy="323055"/>
              </a:xfrm>
              <a:prstGeom prst="rect"/>
            </p:spPr>
          </p:pic>
        </mc:Fallback>
      </mc:AlternateContent>
      <mc:AlternateContent xmlns:mc="http://schemas.openxmlformats.org/markup-compatibility/2006" xmlns:p14="http://schemas.microsoft.com/office/powerpoint/2010/main">
        <mc:Choice Requires="p14">
          <p:contentPart r:id="rId1027" p14:bwMode="auto">
            <p14:nvContentPartPr>
              <p14:cNvPr id="517" name="墨迹 516"/>
              <p14:cNvContentPartPr/>
              <p14:nvPr/>
            </p14:nvContentPartPr>
            <p14:xfrm>
              <a:off x="4374444" y="3251346"/>
              <a:ext cx="169333" cy="197393"/>
            </p14:xfrm>
          </p:contentPart>
        </mc:Choice>
        <mc:Fallback xmlns="">
          <p:pic>
            <p:nvPicPr>
              <p:cNvPr id="517" name="墨迹 516"/>
            </p:nvPicPr>
            <p:blipFill>
              <a:blip r:embed="rId1028"/>
            </p:blipFill>
            <p:spPr>
              <a:xfrm>
                <a:off x="4374444" y="3251346"/>
                <a:ext cx="169333" cy="197393"/>
              </a:xfrm>
              <a:prstGeom prst="rect"/>
            </p:spPr>
          </p:pic>
        </mc:Fallback>
      </mc:AlternateContent>
      <mc:AlternateContent xmlns:mc="http://schemas.openxmlformats.org/markup-compatibility/2006" xmlns:p14="http://schemas.microsoft.com/office/powerpoint/2010/main">
        <mc:Choice Requires="p14">
          <p:contentPart r:id="rId1029" p14:bwMode="auto">
            <p14:nvContentPartPr>
              <p14:cNvPr id="518" name="墨迹 517"/>
              <p14:cNvContentPartPr/>
              <p14:nvPr/>
            </p14:nvContentPartPr>
            <p14:xfrm>
              <a:off x="4526844" y="3182787"/>
              <a:ext cx="42333" cy="43180"/>
            </p14:xfrm>
          </p:contentPart>
        </mc:Choice>
        <mc:Fallback xmlns="">
          <p:pic>
            <p:nvPicPr>
              <p:cNvPr id="518" name="墨迹 517"/>
            </p:nvPicPr>
            <p:blipFill>
              <a:blip r:embed="rId1030"/>
            </p:blipFill>
            <p:spPr>
              <a:xfrm>
                <a:off x="4526844" y="3182787"/>
                <a:ext cx="42333" cy="43180"/>
              </a:xfrm>
              <a:prstGeom prst="rect"/>
            </p:spPr>
          </p:pic>
        </mc:Fallback>
      </mc:AlternateContent>
      <mc:AlternateContent xmlns:mc="http://schemas.openxmlformats.org/markup-compatibility/2006" xmlns:p14="http://schemas.microsoft.com/office/powerpoint/2010/main">
        <mc:Choice Requires="p14">
          <p:contentPart r:id="rId1031" p14:bwMode="auto">
            <p14:nvContentPartPr>
              <p14:cNvPr id="519" name="墨迹 518"/>
              <p14:cNvContentPartPr/>
              <p14:nvPr/>
            </p14:nvContentPartPr>
            <p14:xfrm>
              <a:off x="4614333" y="3214687"/>
              <a:ext cx="25400" cy="90237"/>
            </p14:xfrm>
          </p:contentPart>
        </mc:Choice>
        <mc:Fallback xmlns="">
          <p:pic>
            <p:nvPicPr>
              <p:cNvPr id="519" name="墨迹 518"/>
            </p:nvPicPr>
            <p:blipFill>
              <a:blip r:embed="rId1032"/>
            </p:blipFill>
            <p:spPr>
              <a:xfrm>
                <a:off x="4614333" y="3214687"/>
                <a:ext cx="25400" cy="90237"/>
              </a:xfrm>
              <a:prstGeom prst="rect"/>
            </p:spPr>
          </p:pic>
        </mc:Fallback>
      </mc:AlternateContent>
      <mc:AlternateContent xmlns:mc="http://schemas.openxmlformats.org/markup-compatibility/2006" xmlns:p14="http://schemas.microsoft.com/office/powerpoint/2010/main">
        <mc:Choice Requires="p14">
          <p:contentPart r:id="rId1033" p14:bwMode="auto">
            <p14:nvContentPartPr>
              <p14:cNvPr id="520" name="墨迹 519"/>
              <p14:cNvContentPartPr/>
              <p14:nvPr/>
            </p14:nvContentPartPr>
            <p14:xfrm>
              <a:off x="4611511" y="3310564"/>
              <a:ext cx="14111" cy="168665"/>
            </p14:xfrm>
          </p:contentPart>
        </mc:Choice>
        <mc:Fallback xmlns="">
          <p:pic>
            <p:nvPicPr>
              <p:cNvPr id="520" name="墨迹 519"/>
            </p:nvPicPr>
            <p:blipFill>
              <a:blip r:embed="rId1034"/>
            </p:blipFill>
            <p:spPr>
              <a:xfrm>
                <a:off x="4611511" y="3310564"/>
                <a:ext cx="14111" cy="168665"/>
              </a:xfrm>
              <a:prstGeom prst="rect"/>
            </p:spPr>
          </p:pic>
        </mc:Fallback>
      </mc:AlternateContent>
      <mc:AlternateContent xmlns:mc="http://schemas.openxmlformats.org/markup-compatibility/2006" xmlns:p14="http://schemas.microsoft.com/office/powerpoint/2010/main">
        <mc:Choice Requires="p14">
          <p:contentPart r:id="rId1035" p14:bwMode="auto">
            <p14:nvContentPartPr>
              <p14:cNvPr id="521" name="墨迹 520"/>
              <p14:cNvContentPartPr/>
              <p14:nvPr/>
            </p14:nvContentPartPr>
            <p14:xfrm>
              <a:off x="4667955" y="3285184"/>
              <a:ext cx="8467" cy="8460"/>
            </p14:xfrm>
          </p:contentPart>
        </mc:Choice>
        <mc:Fallback xmlns="">
          <p:pic>
            <p:nvPicPr>
              <p:cNvPr id="521" name="墨迹 520"/>
            </p:nvPicPr>
            <p:blipFill>
              <a:blip r:embed="rId1036"/>
            </p:blipFill>
            <p:spPr>
              <a:xfrm>
                <a:off x="4667955" y="3285184"/>
                <a:ext cx="8467" cy="8460"/>
              </a:xfrm>
              <a:prstGeom prst="rect"/>
            </p:spPr>
          </p:pic>
        </mc:Fallback>
      </mc:AlternateContent>
      <mc:AlternateContent xmlns:mc="http://schemas.openxmlformats.org/markup-compatibility/2006" xmlns:p14="http://schemas.microsoft.com/office/powerpoint/2010/main">
        <mc:Choice Requires="p14">
          <p:contentPart r:id="rId1037" p14:bwMode="auto">
            <p14:nvContentPartPr>
              <p14:cNvPr id="522" name="墨迹 521"/>
              <p14:cNvContentPartPr/>
              <p14:nvPr/>
            </p14:nvContentPartPr>
            <p14:xfrm>
              <a:off x="4662311" y="3242886"/>
              <a:ext cx="129822" cy="200565"/>
            </p14:xfrm>
          </p:contentPart>
        </mc:Choice>
        <mc:Fallback xmlns="">
          <p:pic>
            <p:nvPicPr>
              <p:cNvPr id="522" name="墨迹 521"/>
            </p:nvPicPr>
            <p:blipFill>
              <a:blip r:embed="rId1038"/>
            </p:blipFill>
            <p:spPr>
              <a:xfrm>
                <a:off x="4662311" y="3242886"/>
                <a:ext cx="129822" cy="200565"/>
              </a:xfrm>
              <a:prstGeom prst="rect"/>
            </p:spPr>
          </p:pic>
        </mc:Fallback>
      </mc:AlternateContent>
      <mc:AlternateContent xmlns:mc="http://schemas.openxmlformats.org/markup-compatibility/2006" xmlns:p14="http://schemas.microsoft.com/office/powerpoint/2010/main">
        <mc:Choice Requires="p14">
          <p:contentPart r:id="rId1039" p14:bwMode="auto">
            <p14:nvContentPartPr>
              <p14:cNvPr id="523" name="墨迹 522"/>
              <p14:cNvContentPartPr/>
              <p14:nvPr/>
            </p14:nvContentPartPr>
            <p14:xfrm>
              <a:off x="4814711" y="3199706"/>
              <a:ext cx="43215" cy="302611"/>
            </p14:xfrm>
          </p:contentPart>
        </mc:Choice>
        <mc:Fallback xmlns="">
          <p:pic>
            <p:nvPicPr>
              <p:cNvPr id="523" name="墨迹 522"/>
            </p:nvPicPr>
            <p:blipFill>
              <a:blip r:embed="rId1040"/>
            </p:blipFill>
            <p:spPr>
              <a:xfrm>
                <a:off x="4814711" y="3199706"/>
                <a:ext cx="43215" cy="302611"/>
              </a:xfrm>
              <a:prstGeom prst="rect"/>
            </p:spPr>
          </p:pic>
        </mc:Fallback>
      </mc:AlternateContent>
      <mc:AlternateContent xmlns:mc="http://schemas.openxmlformats.org/markup-compatibility/2006" xmlns:p14="http://schemas.microsoft.com/office/powerpoint/2010/main">
        <mc:Choice Requires="p14">
          <p:contentPart r:id="rId1041" p14:bwMode="auto">
            <p14:nvContentPartPr>
              <p14:cNvPr id="524" name="墨迹 523"/>
              <p14:cNvContentPartPr/>
              <p14:nvPr/>
            </p14:nvContentPartPr>
            <p14:xfrm>
              <a:off x="4887383" y="3190365"/>
              <a:ext cx="140405" cy="262604"/>
            </p14:xfrm>
          </p:contentPart>
        </mc:Choice>
        <mc:Fallback xmlns="">
          <p:pic>
            <p:nvPicPr>
              <p:cNvPr id="524" name="墨迹 523"/>
            </p:nvPicPr>
            <p:blipFill>
              <a:blip r:embed="rId1042"/>
            </p:blipFill>
            <p:spPr>
              <a:xfrm>
                <a:off x="4887383" y="3190365"/>
                <a:ext cx="140405" cy="262604"/>
              </a:xfrm>
              <a:prstGeom prst="rect"/>
            </p:spPr>
          </p:pic>
        </mc:Fallback>
      </mc:AlternateContent>
      <mc:AlternateContent xmlns:mc="http://schemas.openxmlformats.org/markup-compatibility/2006" xmlns:p14="http://schemas.microsoft.com/office/powerpoint/2010/main">
        <mc:Choice Requires="p14">
          <p:contentPart r:id="rId1043" p14:bwMode="auto">
            <p14:nvContentPartPr>
              <p14:cNvPr id="525" name="墨迹 524"/>
              <p14:cNvContentPartPr/>
              <p14:nvPr/>
            </p14:nvContentPartPr>
            <p14:xfrm>
              <a:off x="4984044" y="3350042"/>
              <a:ext cx="56444" cy="93057"/>
            </p14:xfrm>
          </p:contentPart>
        </mc:Choice>
        <mc:Fallback xmlns="">
          <p:pic>
            <p:nvPicPr>
              <p:cNvPr id="525" name="墨迹 524"/>
            </p:nvPicPr>
            <p:blipFill>
              <a:blip r:embed="rId1044"/>
            </p:blipFill>
            <p:spPr>
              <a:xfrm>
                <a:off x="4984044" y="3350042"/>
                <a:ext cx="56444" cy="93057"/>
              </a:xfrm>
              <a:prstGeom prst="rect"/>
            </p:spPr>
          </p:pic>
        </mc:Fallback>
      </mc:AlternateContent>
      <mc:AlternateContent xmlns:mc="http://schemas.openxmlformats.org/markup-compatibility/2006" xmlns:p14="http://schemas.microsoft.com/office/powerpoint/2010/main">
        <mc:Choice Requires="p14">
          <p:contentPart r:id="rId1045" p14:bwMode="auto">
            <p14:nvContentPartPr>
              <p14:cNvPr id="526" name="墨迹 525"/>
              <p14:cNvContentPartPr/>
              <p14:nvPr/>
            </p14:nvContentPartPr>
            <p14:xfrm>
              <a:off x="5266266" y="3355682"/>
              <a:ext cx="19756" cy="22559"/>
            </p14:xfrm>
          </p:contentPart>
        </mc:Choice>
        <mc:Fallback xmlns="">
          <p:pic>
            <p:nvPicPr>
              <p:cNvPr id="526" name="墨迹 525"/>
            </p:nvPicPr>
            <p:blipFill>
              <a:blip r:embed="rId1046"/>
            </p:blipFill>
            <p:spPr>
              <a:xfrm>
                <a:off x="5266266" y="3355682"/>
                <a:ext cx="19756" cy="22559"/>
              </a:xfrm>
              <a:prstGeom prst="rect"/>
            </p:spPr>
          </p:pic>
        </mc:Fallback>
      </mc:AlternateContent>
      <mc:AlternateContent xmlns:mc="http://schemas.openxmlformats.org/markup-compatibility/2006" xmlns:p14="http://schemas.microsoft.com/office/powerpoint/2010/main">
        <mc:Choice Requires="p14">
          <p:contentPart r:id="rId1047" p14:bwMode="auto">
            <p14:nvContentPartPr>
              <p14:cNvPr id="527" name="墨迹 526"/>
              <p14:cNvContentPartPr/>
              <p14:nvPr/>
            </p14:nvContentPartPr>
            <p14:xfrm>
              <a:off x="5350933" y="3271085"/>
              <a:ext cx="47978" cy="31019"/>
            </p14:xfrm>
          </p:contentPart>
        </mc:Choice>
        <mc:Fallback xmlns="">
          <p:pic>
            <p:nvPicPr>
              <p:cNvPr id="527" name="墨迹 526"/>
            </p:nvPicPr>
            <p:blipFill>
              <a:blip r:embed="rId1048"/>
            </p:blipFill>
            <p:spPr>
              <a:xfrm>
                <a:off x="5350933" y="3271085"/>
                <a:ext cx="47978" cy="31019"/>
              </a:xfrm>
              <a:prstGeom prst="rect"/>
            </p:spPr>
          </p:pic>
        </mc:Fallback>
      </mc:AlternateContent>
      <mc:AlternateContent xmlns:mc="http://schemas.openxmlformats.org/markup-compatibility/2006" xmlns:p14="http://schemas.microsoft.com/office/powerpoint/2010/main">
        <mc:Choice Requires="p14">
          <p:contentPart r:id="rId1049" p14:bwMode="auto">
            <p14:nvContentPartPr>
              <p14:cNvPr id="528" name="墨迹 527"/>
              <p14:cNvContentPartPr/>
              <p14:nvPr/>
            </p14:nvContentPartPr>
            <p14:xfrm>
              <a:off x="5364338" y="3242886"/>
              <a:ext cx="136172" cy="199508"/>
            </p14:xfrm>
          </p:contentPart>
        </mc:Choice>
        <mc:Fallback xmlns="">
          <p:pic>
            <p:nvPicPr>
              <p:cNvPr id="528" name="墨迹 527"/>
            </p:nvPicPr>
            <p:blipFill>
              <a:blip r:embed="rId1050"/>
            </p:blipFill>
            <p:spPr>
              <a:xfrm>
                <a:off x="5364338" y="3242886"/>
                <a:ext cx="136172" cy="199508"/>
              </a:xfrm>
              <a:prstGeom prst="rect"/>
            </p:spPr>
          </p:pic>
        </mc:Fallback>
      </mc:AlternateContent>
      <mc:AlternateContent xmlns:mc="http://schemas.openxmlformats.org/markup-compatibility/2006" xmlns:p14="http://schemas.microsoft.com/office/powerpoint/2010/main">
        <mc:Choice Requires="p14">
          <p:contentPart r:id="rId1051" p14:bwMode="auto">
            <p14:nvContentPartPr>
              <p14:cNvPr id="529" name="墨迹 528"/>
              <p14:cNvContentPartPr/>
              <p14:nvPr/>
            </p14:nvContentPartPr>
            <p14:xfrm>
              <a:off x="5497688" y="3214687"/>
              <a:ext cx="282222" cy="366587"/>
            </p14:xfrm>
          </p:contentPart>
        </mc:Choice>
        <mc:Fallback xmlns="">
          <p:pic>
            <p:nvPicPr>
              <p:cNvPr id="529" name="墨迹 528"/>
            </p:nvPicPr>
            <p:blipFill>
              <a:blip r:embed="rId1052"/>
            </p:blipFill>
            <p:spPr>
              <a:xfrm>
                <a:off x="5497688" y="3214687"/>
                <a:ext cx="282222" cy="366587"/>
              </a:xfrm>
              <a:prstGeom prst="rect"/>
            </p:spPr>
          </p:pic>
        </mc:Fallback>
      </mc:AlternateContent>
      <mc:AlternateContent xmlns:mc="http://schemas.openxmlformats.org/markup-compatibility/2006" xmlns:p14="http://schemas.microsoft.com/office/powerpoint/2010/main">
        <mc:Choice Requires="p14">
          <p:contentPart r:id="rId1053" p14:bwMode="auto">
            <p14:nvContentPartPr>
              <p14:cNvPr id="530" name="墨迹 529"/>
              <p14:cNvContentPartPr/>
              <p14:nvPr/>
            </p14:nvContentPartPr>
            <p14:xfrm>
              <a:off x="5827183" y="3254166"/>
              <a:ext cx="65617" cy="236871"/>
            </p14:xfrm>
          </p:contentPart>
        </mc:Choice>
        <mc:Fallback xmlns="">
          <p:pic>
            <p:nvPicPr>
              <p:cNvPr id="530" name="墨迹 529"/>
            </p:nvPicPr>
            <p:blipFill>
              <a:blip r:embed="rId1054"/>
            </p:blipFill>
            <p:spPr>
              <a:xfrm>
                <a:off x="5827183" y="3254166"/>
                <a:ext cx="65617" cy="236871"/>
              </a:xfrm>
              <a:prstGeom prst="rect"/>
            </p:spPr>
          </p:pic>
        </mc:Fallback>
      </mc:AlternateContent>
      <mc:AlternateContent xmlns:mc="http://schemas.openxmlformats.org/markup-compatibility/2006" xmlns:p14="http://schemas.microsoft.com/office/powerpoint/2010/main">
        <mc:Choice Requires="p14">
          <p:contentPart r:id="rId1055" p14:bwMode="auto">
            <p14:nvContentPartPr>
              <p14:cNvPr id="531" name="墨迹 530"/>
              <p14:cNvContentPartPr/>
              <p14:nvPr/>
            </p14:nvContentPartPr>
            <p14:xfrm>
              <a:off x="5898444" y="3241124"/>
              <a:ext cx="99659" cy="225416"/>
            </p14:xfrm>
          </p:contentPart>
        </mc:Choice>
        <mc:Fallback xmlns="">
          <p:pic>
            <p:nvPicPr>
              <p:cNvPr id="531" name="墨迹 530"/>
            </p:nvPicPr>
            <p:blipFill>
              <a:blip r:embed="rId1056"/>
            </p:blipFill>
            <p:spPr>
              <a:xfrm>
                <a:off x="5898444" y="3241124"/>
                <a:ext cx="99659" cy="225416"/>
              </a:xfrm>
              <a:prstGeom prst="rect"/>
            </p:spPr>
          </p:pic>
        </mc:Fallback>
      </mc:AlternateContent>
      <mc:AlternateContent xmlns:mc="http://schemas.openxmlformats.org/markup-compatibility/2006" xmlns:p14="http://schemas.microsoft.com/office/powerpoint/2010/main">
        <mc:Choice Requires="p14">
          <p:contentPart r:id="rId1057" p14:bwMode="auto">
            <p14:nvContentPartPr>
              <p14:cNvPr id="532" name="墨迹 531"/>
              <p14:cNvContentPartPr/>
              <p14:nvPr/>
            </p14:nvContentPartPr>
            <p14:xfrm>
              <a:off x="6050844" y="3248526"/>
              <a:ext cx="132644" cy="115616"/>
            </p14:xfrm>
          </p:contentPart>
        </mc:Choice>
        <mc:Fallback xmlns="">
          <p:pic>
            <p:nvPicPr>
              <p:cNvPr id="532" name="墨迹 531"/>
            </p:nvPicPr>
            <p:blipFill>
              <a:blip r:embed="rId1058"/>
            </p:blipFill>
            <p:spPr>
              <a:xfrm>
                <a:off x="6050844" y="3248526"/>
                <a:ext cx="132644" cy="115616"/>
              </a:xfrm>
              <a:prstGeom prst="rect"/>
            </p:spPr>
          </p:pic>
        </mc:Fallback>
      </mc:AlternateContent>
      <mc:AlternateContent xmlns:mc="http://schemas.openxmlformats.org/markup-compatibility/2006" xmlns:p14="http://schemas.microsoft.com/office/powerpoint/2010/main">
        <mc:Choice Requires="p14">
          <p:contentPart r:id="rId1059" p14:bwMode="auto">
            <p14:nvContentPartPr>
              <p14:cNvPr id="533" name="墨迹 532"/>
              <p14:cNvContentPartPr/>
              <p14:nvPr/>
            </p14:nvContentPartPr>
            <p14:xfrm>
              <a:off x="6028266" y="3368900"/>
              <a:ext cx="146756" cy="68559"/>
            </p14:xfrm>
          </p:contentPart>
        </mc:Choice>
        <mc:Fallback xmlns="">
          <p:pic>
            <p:nvPicPr>
              <p:cNvPr id="533" name="墨迹 532"/>
            </p:nvPicPr>
            <p:blipFill>
              <a:blip r:embed="rId1060"/>
            </p:blipFill>
            <p:spPr>
              <a:xfrm>
                <a:off x="6028266" y="3368900"/>
                <a:ext cx="146756" cy="68559"/>
              </a:xfrm>
              <a:prstGeom prst="rect"/>
            </p:spPr>
          </p:pic>
        </mc:Fallback>
      </mc:AlternateContent>
      <mc:AlternateContent xmlns:mc="http://schemas.openxmlformats.org/markup-compatibility/2006" xmlns:p14="http://schemas.microsoft.com/office/powerpoint/2010/main">
        <mc:Choice Requires="p14">
          <p:contentPart r:id="rId1061" p14:bwMode="auto">
            <p14:nvContentPartPr>
              <p14:cNvPr id="534" name="墨迹 533"/>
              <p14:cNvContentPartPr/>
              <p14:nvPr/>
            </p14:nvContentPartPr>
            <p14:xfrm>
              <a:off x="6400800" y="3417720"/>
              <a:ext cx="8466" cy="22559"/>
            </p14:xfrm>
          </p:contentPart>
        </mc:Choice>
        <mc:Fallback xmlns="">
          <p:pic>
            <p:nvPicPr>
              <p:cNvPr id="534" name="墨迹 533"/>
            </p:nvPicPr>
            <p:blipFill>
              <a:blip r:embed="rId1062"/>
            </p:blipFill>
            <p:spPr>
              <a:xfrm>
                <a:off x="6400800" y="3417720"/>
                <a:ext cx="8466" cy="22559"/>
              </a:xfrm>
              <a:prstGeom prst="rect"/>
            </p:spPr>
          </p:pic>
        </mc:Fallback>
      </mc:AlternateContent>
      <mc:AlternateContent xmlns:mc="http://schemas.openxmlformats.org/markup-compatibility/2006" xmlns:p14="http://schemas.microsoft.com/office/powerpoint/2010/main">
        <mc:Choice Requires="p14">
          <p:contentPart r:id="rId1063" p14:bwMode="auto">
            <p14:nvContentPartPr>
              <p14:cNvPr id="535" name="墨迹 534"/>
              <p14:cNvContentPartPr/>
              <p14:nvPr/>
            </p14:nvContentPartPr>
            <p14:xfrm>
              <a:off x="6487406" y="3217154"/>
              <a:ext cx="206904" cy="255554"/>
            </p14:xfrm>
          </p:contentPart>
        </mc:Choice>
        <mc:Fallback xmlns="">
          <p:pic>
            <p:nvPicPr>
              <p:cNvPr id="535" name="墨迹 534"/>
            </p:nvPicPr>
            <p:blipFill>
              <a:blip r:embed="rId1064"/>
            </p:blipFill>
            <p:spPr>
              <a:xfrm>
                <a:off x="6487406" y="3217154"/>
                <a:ext cx="206904" cy="255554"/>
              </a:xfrm>
              <a:prstGeom prst="rect"/>
            </p:spPr>
          </p:pic>
        </mc:Fallback>
      </mc:AlternateContent>
      <mc:AlternateContent xmlns:mc="http://schemas.openxmlformats.org/markup-compatibility/2006" xmlns:p14="http://schemas.microsoft.com/office/powerpoint/2010/main">
        <mc:Choice Requires="p14">
          <p:contentPart r:id="rId1065" p14:bwMode="auto">
            <p14:nvContentPartPr>
              <p14:cNvPr id="536" name="墨迹 535"/>
              <p14:cNvContentPartPr/>
              <p14:nvPr/>
            </p14:nvContentPartPr>
            <p14:xfrm>
              <a:off x="6750755" y="3222794"/>
              <a:ext cx="16934" cy="199156"/>
            </p14:xfrm>
          </p:contentPart>
        </mc:Choice>
        <mc:Fallback xmlns="">
          <p:pic>
            <p:nvPicPr>
              <p:cNvPr id="536" name="墨迹 535"/>
            </p:nvPicPr>
            <p:blipFill>
              <a:blip r:embed="rId1066"/>
            </p:blipFill>
            <p:spPr>
              <a:xfrm>
                <a:off x="6750755" y="3222794"/>
                <a:ext cx="16934" cy="199156"/>
              </a:xfrm>
              <a:prstGeom prst="rect"/>
            </p:spPr>
          </p:pic>
        </mc:Fallback>
      </mc:AlternateContent>
      <mc:AlternateContent xmlns:mc="http://schemas.openxmlformats.org/markup-compatibility/2006" xmlns:p14="http://schemas.microsoft.com/office/powerpoint/2010/main">
        <mc:Choice Requires="p14">
          <p:contentPart r:id="rId1067" p14:bwMode="auto">
            <p14:nvContentPartPr>
              <p14:cNvPr id="537" name="墨迹 536"/>
              <p14:cNvContentPartPr/>
              <p14:nvPr/>
            </p14:nvContentPartPr>
            <p14:xfrm>
              <a:off x="6795911" y="3064527"/>
              <a:ext cx="120297" cy="395491"/>
            </p14:xfrm>
          </p:contentPart>
        </mc:Choice>
        <mc:Fallback xmlns="">
          <p:pic>
            <p:nvPicPr>
              <p:cNvPr id="537" name="墨迹 536"/>
            </p:nvPicPr>
            <p:blipFill>
              <a:blip r:embed="rId1068"/>
            </p:blipFill>
            <p:spPr>
              <a:xfrm>
                <a:off x="6795911" y="3064527"/>
                <a:ext cx="120297" cy="395491"/>
              </a:xfrm>
              <a:prstGeom prst="rect"/>
            </p:spPr>
          </p:pic>
        </mc:Fallback>
      </mc:AlternateContent>
      <mc:AlternateContent xmlns:mc="http://schemas.openxmlformats.org/markup-compatibility/2006" xmlns:p14="http://schemas.microsoft.com/office/powerpoint/2010/main">
        <mc:Choice Requires="p14">
          <p:contentPart r:id="rId1069" p14:bwMode="auto">
            <p14:nvContentPartPr>
              <p14:cNvPr id="538" name="墨迹 537"/>
              <p14:cNvContentPartPr/>
              <p14:nvPr/>
            </p14:nvContentPartPr>
            <p14:xfrm>
              <a:off x="6807200" y="3227376"/>
              <a:ext cx="184326" cy="169371"/>
            </p14:xfrm>
          </p:contentPart>
        </mc:Choice>
        <mc:Fallback xmlns="">
          <p:pic>
            <p:nvPicPr>
              <p:cNvPr id="538" name="墨迹 537"/>
            </p:nvPicPr>
            <p:blipFill>
              <a:blip r:embed="rId1070"/>
            </p:blipFill>
            <p:spPr>
              <a:xfrm>
                <a:off x="6807200" y="3227376"/>
                <a:ext cx="184326" cy="169371"/>
              </a:xfrm>
              <a:prstGeom prst="rect"/>
            </p:spPr>
          </p:pic>
        </mc:Fallback>
      </mc:AlternateContent>
      <mc:AlternateContent xmlns:mc="http://schemas.openxmlformats.org/markup-compatibility/2006" xmlns:p14="http://schemas.microsoft.com/office/powerpoint/2010/main">
        <mc:Choice Requires="p14">
          <p:contentPart r:id="rId1071" p14:bwMode="auto">
            <p14:nvContentPartPr>
              <p14:cNvPr id="539" name="墨迹 538"/>
              <p14:cNvContentPartPr/>
              <p14:nvPr/>
            </p14:nvContentPartPr>
            <p14:xfrm>
              <a:off x="6880577" y="3304924"/>
              <a:ext cx="169334" cy="125838"/>
            </p14:xfrm>
          </p:contentPart>
        </mc:Choice>
        <mc:Fallback xmlns="">
          <p:pic>
            <p:nvPicPr>
              <p:cNvPr id="539" name="墨迹 538"/>
            </p:nvPicPr>
            <p:blipFill>
              <a:blip r:embed="rId1072"/>
            </p:blipFill>
            <p:spPr>
              <a:xfrm>
                <a:off x="6880577" y="3304924"/>
                <a:ext cx="169334" cy="125838"/>
              </a:xfrm>
              <a:prstGeom prst="rect"/>
            </p:spPr>
          </p:pic>
        </mc:Fallback>
      </mc:AlternateContent>
      <mc:AlternateContent xmlns:mc="http://schemas.openxmlformats.org/markup-compatibility/2006" xmlns:p14="http://schemas.microsoft.com/office/powerpoint/2010/main">
        <mc:Choice Requires="p14">
          <p:contentPart r:id="rId1073" p14:bwMode="auto">
            <p14:nvContentPartPr>
              <p14:cNvPr id="540" name="墨迹 539"/>
              <p14:cNvContentPartPr/>
              <p14:nvPr/>
            </p14:nvContentPartPr>
            <p14:xfrm>
              <a:off x="6916384" y="3328893"/>
              <a:ext cx="65793" cy="21149"/>
            </p14:xfrm>
          </p:contentPart>
        </mc:Choice>
        <mc:Fallback xmlns="">
          <p:pic>
            <p:nvPicPr>
              <p:cNvPr id="540" name="墨迹 539"/>
            </p:nvPicPr>
            <p:blipFill>
              <a:blip r:embed="rId1074"/>
            </p:blipFill>
            <p:spPr>
              <a:xfrm>
                <a:off x="6916384" y="3328893"/>
                <a:ext cx="65793" cy="21149"/>
              </a:xfrm>
              <a:prstGeom prst="rect"/>
            </p:spPr>
          </p:pic>
        </mc:Fallback>
      </mc:AlternateContent>
      <mc:AlternateContent xmlns:mc="http://schemas.openxmlformats.org/markup-compatibility/2006" xmlns:p14="http://schemas.microsoft.com/office/powerpoint/2010/main">
        <mc:Choice Requires="p14">
          <p:contentPart r:id="rId1075" p14:bwMode="auto">
            <p14:nvContentPartPr>
              <p14:cNvPr id="541" name="墨迹 540"/>
              <p14:cNvContentPartPr/>
              <p14:nvPr/>
            </p14:nvContentPartPr>
            <p14:xfrm>
              <a:off x="7128933" y="3366962"/>
              <a:ext cx="5644" cy="19739"/>
            </p14:xfrm>
          </p:contentPart>
        </mc:Choice>
        <mc:Fallback xmlns="">
          <p:pic>
            <p:nvPicPr>
              <p:cNvPr id="541" name="墨迹 540"/>
            </p:nvPicPr>
            <p:blipFill>
              <a:blip r:embed="rId1076"/>
            </p:blipFill>
            <p:spPr>
              <a:xfrm>
                <a:off x="7128933" y="3366962"/>
                <a:ext cx="5644" cy="19739"/>
              </a:xfrm>
              <a:prstGeom prst="rect"/>
            </p:spPr>
          </p:pic>
        </mc:Fallback>
      </mc:AlternateContent>
      <mc:AlternateContent xmlns:mc="http://schemas.openxmlformats.org/markup-compatibility/2006" xmlns:p14="http://schemas.microsoft.com/office/powerpoint/2010/main">
        <mc:Choice Requires="p14">
          <p:contentPart r:id="rId1077" p14:bwMode="auto">
            <p14:nvContentPartPr>
              <p14:cNvPr id="542" name="墨迹 541"/>
              <p14:cNvContentPartPr/>
              <p14:nvPr/>
            </p14:nvContentPartPr>
            <p14:xfrm>
              <a:off x="7318022" y="3196358"/>
              <a:ext cx="215900" cy="247270"/>
            </p14:xfrm>
          </p:contentPart>
        </mc:Choice>
        <mc:Fallback xmlns="">
          <p:pic>
            <p:nvPicPr>
              <p:cNvPr id="542" name="墨迹 541"/>
            </p:nvPicPr>
            <p:blipFill>
              <a:blip r:embed="rId1078"/>
            </p:blipFill>
            <p:spPr>
              <a:xfrm>
                <a:off x="7318022" y="3196358"/>
                <a:ext cx="215900" cy="247270"/>
              </a:xfrm>
              <a:prstGeom prst="rect"/>
            </p:spPr>
          </p:pic>
        </mc:Fallback>
      </mc:AlternateContent>
      <mc:AlternateContent xmlns:mc="http://schemas.openxmlformats.org/markup-compatibility/2006" xmlns:p14="http://schemas.microsoft.com/office/powerpoint/2010/main">
        <mc:Choice Requires="p14">
          <p:contentPart r:id="rId1079" p14:bwMode="auto">
            <p14:nvContentPartPr>
              <p14:cNvPr id="543" name="墨迹 542"/>
              <p14:cNvContentPartPr/>
              <p14:nvPr/>
            </p14:nvContentPartPr>
            <p14:xfrm>
              <a:off x="7461955" y="3378241"/>
              <a:ext cx="115712" cy="95877"/>
            </p14:xfrm>
          </p:contentPart>
        </mc:Choice>
        <mc:Fallback xmlns="">
          <p:pic>
            <p:nvPicPr>
              <p:cNvPr id="543" name="墨迹 542"/>
            </p:nvPicPr>
            <p:blipFill>
              <a:blip r:embed="rId1080"/>
            </p:blipFill>
            <p:spPr>
              <a:xfrm>
                <a:off x="7461955" y="3378241"/>
                <a:ext cx="115712" cy="95877"/>
              </a:xfrm>
              <a:prstGeom prst="rect"/>
            </p:spPr>
          </p:pic>
        </mc:Fallback>
      </mc:AlternateContent>
      <mc:AlternateContent xmlns:mc="http://schemas.openxmlformats.org/markup-compatibility/2006" xmlns:p14="http://schemas.microsoft.com/office/powerpoint/2010/main">
        <mc:Choice Requires="p14">
          <p:contentPart r:id="rId1081" p14:bwMode="auto">
            <p14:nvContentPartPr>
              <p14:cNvPr id="544" name="墨迹 543"/>
              <p14:cNvContentPartPr/>
              <p14:nvPr/>
            </p14:nvContentPartPr>
            <p14:xfrm>
              <a:off x="7636933" y="3155469"/>
              <a:ext cx="31750" cy="78958"/>
            </p14:xfrm>
          </p:contentPart>
        </mc:Choice>
        <mc:Fallback xmlns="">
          <p:pic>
            <p:nvPicPr>
              <p:cNvPr id="544" name="墨迹 543"/>
            </p:nvPicPr>
            <p:blipFill>
              <a:blip r:embed="rId1082"/>
            </p:blipFill>
            <p:spPr>
              <a:xfrm>
                <a:off x="7636933" y="3155469"/>
                <a:ext cx="31750" cy="78958"/>
              </a:xfrm>
              <a:prstGeom prst="rect"/>
            </p:spPr>
          </p:pic>
        </mc:Fallback>
      </mc:AlternateContent>
      <mc:AlternateContent xmlns:mc="http://schemas.openxmlformats.org/markup-compatibility/2006" xmlns:p14="http://schemas.microsoft.com/office/powerpoint/2010/main">
        <mc:Choice Requires="p14">
          <p:contentPart r:id="rId1083" p14:bwMode="auto">
            <p14:nvContentPartPr>
              <p14:cNvPr id="545" name="墨迹 544"/>
              <p14:cNvContentPartPr/>
              <p14:nvPr/>
            </p14:nvContentPartPr>
            <p14:xfrm>
              <a:off x="7608711" y="3081447"/>
              <a:ext cx="270933" cy="465988"/>
            </p14:xfrm>
          </p:contentPart>
        </mc:Choice>
        <mc:Fallback xmlns="">
          <p:pic>
            <p:nvPicPr>
              <p:cNvPr id="545" name="墨迹 544"/>
            </p:nvPicPr>
            <p:blipFill>
              <a:blip r:embed="rId1084"/>
            </p:blipFill>
            <p:spPr>
              <a:xfrm>
                <a:off x="7608711" y="3081447"/>
                <a:ext cx="270933" cy="465988"/>
              </a:xfrm>
              <a:prstGeom prst="rect"/>
            </p:spPr>
          </p:pic>
        </mc:Fallback>
      </mc:AlternateContent>
    </p:spTree>
    <p:custDataLst>
      <p:tags r:id="rId1085"/>
    </p:custData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37845" y="390525"/>
            <a:ext cx="6451600" cy="2296795"/>
          </a:xfrm>
          <a:prstGeom prst="rect">
            <a:avLst/>
          </a:prstGeom>
        </p:spPr>
        <p:txBody>
          <a:bodyPr>
            <a:noAutofit/>
          </a:bodyPr>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　钒具有广泛用途。黏土钒矿中，钒以＋</a:t>
            </a:r>
            <a:r>
              <a:rPr lang="en-US" altLang="zh-CN" sz="16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5</a:t>
            </a:r>
            <a:r>
              <a:rPr lang="zh-CN" altLang="en-US" sz="1600">
                <a:latin typeface="宋体" panose="02010600030101010101" pitchFamily="2" charset="-122"/>
                <a:ea typeface="宋体" panose="02010600030101010101" pitchFamily="2" charset="-122"/>
              </a:rPr>
              <a:t>价的化合物存在，还包括钾、镁的铝硅酸盐，以及</a:t>
            </a:r>
            <a:r>
              <a:rPr lang="en-US" altLang="zh-CN" sz="1600">
                <a:latin typeface="Times New Roman" panose="02020603050405020304"/>
                <a:ea typeface="宋体" panose="02010600030101010101" pitchFamily="2" charset="-122"/>
              </a:rPr>
              <a:t>SiO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Fe</a:t>
            </a:r>
            <a:r>
              <a:rPr lang="en-US" altLang="zh-CN" sz="1600" baseline="-25000">
                <a:latin typeface="Times New Roman" panose="02020603050405020304"/>
                <a:ea typeface="宋体" panose="02010600030101010101" pitchFamily="2" charset="-122"/>
              </a:rPr>
              <a:t>3</a:t>
            </a:r>
            <a:r>
              <a:rPr lang="en-US" altLang="zh-CN" sz="1600">
                <a:latin typeface="Times New Roman" panose="02020603050405020304"/>
                <a:ea typeface="宋体" panose="02010600030101010101" pitchFamily="2" charset="-122"/>
              </a:rPr>
              <a:t>O</a:t>
            </a:r>
            <a:r>
              <a:rPr lang="en-US" altLang="zh-CN" sz="1600" baseline="-250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。采用以下工艺流程可由黏土钒矿制备</a:t>
            </a:r>
            <a:r>
              <a:rPr lang="en-US" altLang="zh-CN" sz="1600">
                <a:latin typeface="Times New Roman" panose="02020603050405020304"/>
                <a:ea typeface="宋体" panose="02010600030101010101" pitchFamily="2" charset="-122"/>
              </a:rPr>
              <a:t>NH</a:t>
            </a:r>
            <a:r>
              <a:rPr lang="en-US" altLang="zh-CN" sz="1600" baseline="-25000">
                <a:latin typeface="Times New Roman" panose="02020603050405020304"/>
                <a:ea typeface="宋体" panose="02010600030101010101" pitchFamily="2" charset="-122"/>
              </a:rPr>
              <a:t>4</a:t>
            </a:r>
            <a:r>
              <a:rPr lang="en-US" altLang="zh-CN" sz="1600">
                <a:latin typeface="Times New Roman" panose="02020603050405020304"/>
                <a:ea typeface="宋体" panose="02010600030101010101" pitchFamily="2" charset="-122"/>
              </a:rPr>
              <a:t>VO</a:t>
            </a:r>
            <a:r>
              <a:rPr lang="en-US" altLang="zh-CN" sz="1600" baseline="-25000">
                <a:latin typeface="Times New Roman" panose="02020603050405020304"/>
                <a:ea typeface="宋体" panose="02010600030101010101" pitchFamily="2" charset="-122"/>
              </a:rPr>
              <a:t>3</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p:txBody>
      </p:sp>
      <p:pic>
        <p:nvPicPr>
          <p:cNvPr id="3" name="图片 2"/>
          <p:cNvPicPr/>
          <p:nvPr/>
        </p:nvPicPr>
        <p:blipFill>
          <a:blip r:embed="rId1"/>
          <a:stretch>
            <a:fillRect/>
          </a:stretch>
        </p:blipFill>
        <p:spPr>
          <a:xfrm>
            <a:off x="5048885" y="1377950"/>
            <a:ext cx="6566535" cy="2352040"/>
          </a:xfrm>
          <a:prstGeom prst="rect">
            <a:avLst/>
          </a:prstGeom>
        </p:spPr>
      </p:pic>
      <p:sp>
        <p:nvSpPr>
          <p:cNvPr id="4" name="文本框 3"/>
          <p:cNvSpPr txBox="1"/>
          <p:nvPr/>
        </p:nvSpPr>
        <p:spPr>
          <a:xfrm>
            <a:off x="208915" y="3905885"/>
            <a:ext cx="7109460" cy="3752850"/>
          </a:xfrm>
          <a:prstGeom prst="rect">
            <a:avLst/>
          </a:prstGeom>
        </p:spPr>
        <p:txBody>
          <a:bodyPr>
            <a:noAutofit/>
          </a:bodyPr>
          <a:p>
            <a:endParaRPr lang="en-US" altLang="zh-CN" sz="2600"/>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酸浸氧化</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中，</a:t>
            </a:r>
            <a:r>
              <a:rPr lang="en-US" altLang="zh-CN" sz="1600">
                <a:latin typeface="Times New Roman" panose="02020603050405020304"/>
                <a:ea typeface="宋体" panose="02010600030101010101" pitchFamily="2" charset="-122"/>
              </a:rPr>
              <a:t>VO</a:t>
            </a:r>
            <a:r>
              <a:rPr lang="zh-CN" altLang="en-US" sz="1600" baseline="30000">
                <a:latin typeface="宋体" panose="02010600030101010101" pitchFamily="2" charset="-122"/>
                <a:ea typeface="宋体" panose="02010600030101010101" pitchFamily="2" charset="-122"/>
              </a:rPr>
              <a:t>＋</a:t>
            </a:r>
            <a:r>
              <a:rPr lang="zh-CN" altLang="en-US" sz="1600">
                <a:latin typeface="宋体" panose="02010600030101010101" pitchFamily="2" charset="-122"/>
                <a:ea typeface="宋体" panose="02010600030101010101" pitchFamily="2" charset="-122"/>
              </a:rPr>
              <a:t>和</a:t>
            </a:r>
            <a:r>
              <a:rPr lang="en-US" altLang="zh-CN" sz="1600">
                <a:latin typeface="Times New Roman" panose="02020603050405020304"/>
                <a:ea typeface="宋体" panose="02010600030101010101" pitchFamily="2" charset="-122"/>
              </a:rPr>
              <a:t>VO</a:t>
            </a:r>
            <a:r>
              <a:rPr lang="en-US" altLang="zh-CN" sz="1600" baseline="30000">
                <a:latin typeface="Times New Roman" panose="02020603050405020304"/>
                <a:ea typeface="宋体" panose="02010600030101010101" pitchFamily="2" charset="-122"/>
              </a:rPr>
              <a:t>2</a:t>
            </a:r>
            <a:r>
              <a:rPr lang="zh-CN" altLang="en-US" sz="1600" baseline="30000">
                <a:latin typeface="宋体" panose="02010600030101010101" pitchFamily="2" charset="-122"/>
                <a:ea typeface="宋体" panose="02010600030101010101" pitchFamily="2" charset="-122"/>
              </a:rPr>
              <a:t>＋</a:t>
            </a:r>
            <a:r>
              <a:rPr lang="zh-CN" altLang="en-US" sz="1600">
                <a:latin typeface="宋体" panose="02010600030101010101" pitchFamily="2" charset="-122"/>
                <a:ea typeface="宋体" panose="02010600030101010101" pitchFamily="2" charset="-122"/>
              </a:rPr>
              <a:t>被氧化成</a:t>
            </a:r>
            <a:r>
              <a:rPr lang="en-US" altLang="zh-CN" sz="1600">
                <a:latin typeface="Times New Roman" panose="02020603050405020304"/>
                <a:ea typeface="宋体" panose="02010600030101010101" pitchFamily="2" charset="-122"/>
              </a:rPr>
              <a:t>VO</a:t>
            </a:r>
            <a:r>
              <a:rPr lang="en-US" altLang="zh-CN" sz="1600"/>
              <a:t>2(</a:t>
            </a:r>
            <a:r>
              <a:rPr lang="zh-CN" altLang="en-US" sz="1600"/>
              <a:t>＋</a:t>
            </a:r>
            <a:r>
              <a:rPr lang="en-US" altLang="zh-CN" sz="1600"/>
              <a:t>)</a:t>
            </a:r>
            <a:r>
              <a:rPr lang="zh-CN" altLang="en-US" sz="1600">
                <a:latin typeface="宋体" panose="02010600030101010101" pitchFamily="2" charset="-122"/>
                <a:ea typeface="宋体" panose="02010600030101010101" pitchFamily="2" charset="-122"/>
              </a:rPr>
              <a:t>，同时还有</a:t>
            </a:r>
            <a:r>
              <a:rPr lang="en-US" altLang="zh-CN" sz="1600">
                <a:latin typeface="Times New Roman" panose="02020603050405020304"/>
                <a:ea typeface="宋体" panose="02010600030101010101" pitchFamily="2" charset="-122"/>
              </a:rPr>
              <a:t>________</a:t>
            </a:r>
            <a:r>
              <a:rPr lang="zh-CN" altLang="en-US" sz="1600">
                <a:latin typeface="宋体" panose="02010600030101010101" pitchFamily="2" charset="-122"/>
                <a:ea typeface="宋体" panose="02010600030101010101" pitchFamily="2" charset="-122"/>
              </a:rPr>
              <a:t>离子被氧化，其反应的离子方程式为</a:t>
            </a:r>
            <a:r>
              <a:rPr lang="en-US" altLang="zh-CN" sz="1600">
                <a:latin typeface="Times New Roman" panose="02020603050405020304"/>
                <a:ea typeface="宋体" panose="02010600030101010101" pitchFamily="2" charset="-122"/>
              </a:rPr>
              <a:t>________________________________________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a:p>
            <a:pPr marL="0" indent="0" algn="just" defTabSz="266700">
              <a:lnSpc>
                <a:spcPct val="150000"/>
              </a:lnSpc>
              <a:spcBef>
                <a:spcPct val="0"/>
              </a:spcBef>
              <a:spcAft>
                <a:spcPct val="0"/>
              </a:spcAft>
            </a:pPr>
            <a:r>
              <a:rPr lang="zh-CN" altLang="en-US" sz="1600">
                <a:latin typeface="宋体" panose="02010600030101010101" pitchFamily="2" charset="-122"/>
                <a:ea typeface="宋体" panose="02010600030101010101" pitchFamily="2" charset="-122"/>
              </a:rPr>
              <a:t>写出</a:t>
            </a:r>
            <a:r>
              <a:rPr lang="en-US" altLang="zh-CN" sz="1600">
                <a:latin typeface="Times New Roman" panose="02020603050405020304"/>
                <a:ea typeface="宋体" panose="02010600030101010101" pitchFamily="2" charset="-122"/>
              </a:rPr>
              <a:t>VO</a:t>
            </a:r>
            <a:r>
              <a:rPr lang="zh-CN" altLang="en-US" sz="1600" baseline="30000">
                <a:latin typeface="宋体" panose="02010600030101010101" pitchFamily="2" charset="-122"/>
                <a:ea typeface="宋体" panose="02010600030101010101" pitchFamily="2" charset="-122"/>
              </a:rPr>
              <a:t>＋</a:t>
            </a:r>
            <a:r>
              <a:rPr lang="zh-CN" altLang="en-US" sz="1600">
                <a:latin typeface="宋体" panose="02010600030101010101" pitchFamily="2" charset="-122"/>
                <a:ea typeface="宋体" panose="02010600030101010101" pitchFamily="2" charset="-122"/>
              </a:rPr>
              <a:t>转化为</a:t>
            </a:r>
            <a:r>
              <a:rPr lang="en-US" altLang="zh-CN" sz="1600">
                <a:latin typeface="Times New Roman" panose="02020603050405020304"/>
                <a:ea typeface="宋体" panose="02010600030101010101" pitchFamily="2" charset="-122"/>
              </a:rPr>
              <a:t>VO</a:t>
            </a:r>
            <a:r>
              <a:rPr lang="en-US" altLang="zh-CN" sz="1600"/>
              <a:t>2(</a:t>
            </a:r>
            <a:r>
              <a:rPr lang="zh-CN" altLang="en-US" sz="1600"/>
              <a:t>＋</a:t>
            </a:r>
            <a:r>
              <a:rPr lang="en-US" altLang="zh-CN" sz="1600"/>
              <a:t>)</a:t>
            </a:r>
            <a:r>
              <a:rPr lang="zh-CN" altLang="en-US" sz="1600">
                <a:latin typeface="宋体" panose="02010600030101010101" pitchFamily="2" charset="-122"/>
                <a:ea typeface="宋体" panose="02010600030101010101" pitchFamily="2" charset="-122"/>
              </a:rPr>
              <a:t>反应的离子方程式：</a:t>
            </a:r>
            <a:r>
              <a:rPr lang="en-US" altLang="zh-CN" sz="1600">
                <a:latin typeface="Times New Roman" panose="02020603050405020304"/>
                <a:ea typeface="宋体" panose="02010600030101010101" pitchFamily="2" charset="-122"/>
              </a:rPr>
              <a:t>___________________________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p:txBody>
      </p:sp>
      <mc:AlternateContent xmlns:mc="http://schemas.openxmlformats.org/markup-compatibility/2006" xmlns:p14="http://schemas.microsoft.com/office/powerpoint/2010/main">
        <mc:Choice Requires="p14">
          <p:contentPart r:id="rId2" p14:bwMode="auto">
            <p14:nvContentPartPr>
              <p14:cNvPr id="5" name="墨迹 4"/>
              <p14:cNvContentPartPr/>
              <p14:nvPr/>
            </p14:nvContentPartPr>
            <p14:xfrm>
              <a:off x="5621866" y="4246771"/>
              <a:ext cx="180622" cy="53578"/>
            </p14:xfrm>
          </p:contentPart>
        </mc:Choice>
        <mc:Fallback xmlns="">
          <p:pic>
            <p:nvPicPr>
              <p:cNvPr id="5" name="墨迹 4"/>
            </p:nvPicPr>
            <p:blipFill>
              <a:blip r:embed="rId3"/>
            </p:blipFill>
            <p:spPr>
              <a:xfrm>
                <a:off x="5621866" y="4246771"/>
                <a:ext cx="180622" cy="53578"/>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6" name="墨迹 5"/>
              <p14:cNvContentPartPr/>
              <p14:nvPr/>
            </p14:nvContentPartPr>
            <p14:xfrm>
              <a:off x="5650088" y="4305989"/>
              <a:ext cx="45156" cy="470923"/>
            </p14:xfrm>
          </p:contentPart>
        </mc:Choice>
        <mc:Fallback xmlns="">
          <p:pic>
            <p:nvPicPr>
              <p:cNvPr id="6" name="墨迹 5"/>
            </p:nvPicPr>
            <p:blipFill>
              <a:blip r:embed="rId5"/>
            </p:blipFill>
            <p:spPr>
              <a:xfrm>
                <a:off x="5650088" y="4305989"/>
                <a:ext cx="45156" cy="470923"/>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7" name="墨迹 6"/>
              <p14:cNvContentPartPr/>
              <p14:nvPr/>
            </p14:nvContentPartPr>
            <p14:xfrm>
              <a:off x="5678311" y="4438524"/>
              <a:ext cx="206022" cy="163555"/>
            </p14:xfrm>
          </p:contentPart>
        </mc:Choice>
        <mc:Fallback xmlns="">
          <p:pic>
            <p:nvPicPr>
              <p:cNvPr id="7" name="墨迹 6"/>
            </p:nvPicPr>
            <p:blipFill>
              <a:blip r:embed="rId7"/>
            </p:blipFill>
            <p:spPr>
              <a:xfrm>
                <a:off x="5678311" y="4438524"/>
                <a:ext cx="206022" cy="163555"/>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8" name="墨迹 7"/>
              <p14:cNvContentPartPr/>
              <p14:nvPr/>
            </p14:nvContentPartPr>
            <p14:xfrm>
              <a:off x="5981876" y="4191783"/>
              <a:ext cx="142346" cy="128305"/>
            </p14:xfrm>
          </p:contentPart>
        </mc:Choice>
        <mc:Fallback xmlns="">
          <p:pic>
            <p:nvPicPr>
              <p:cNvPr id="8" name="墨迹 7"/>
            </p:nvPicPr>
            <p:blipFill>
              <a:blip r:embed="rId9"/>
            </p:blipFill>
            <p:spPr>
              <a:xfrm>
                <a:off x="5981876" y="4191783"/>
                <a:ext cx="142346" cy="128305"/>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9" name="墨迹 8"/>
              <p14:cNvContentPartPr/>
              <p14:nvPr/>
            </p14:nvContentPartPr>
            <p14:xfrm>
              <a:off x="6107288" y="4218572"/>
              <a:ext cx="90312" cy="16919"/>
            </p14:xfrm>
          </p:contentPart>
        </mc:Choice>
        <mc:Fallback xmlns="">
          <p:pic>
            <p:nvPicPr>
              <p:cNvPr id="9" name="墨迹 8"/>
            </p:nvPicPr>
            <p:blipFill>
              <a:blip r:embed="rId11"/>
            </p:blipFill>
            <p:spPr>
              <a:xfrm>
                <a:off x="6107288" y="4218572"/>
                <a:ext cx="90312" cy="16919"/>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10" name="墨迹 9"/>
              <p14:cNvContentPartPr/>
              <p14:nvPr/>
            </p14:nvContentPartPr>
            <p14:xfrm>
              <a:off x="6166555" y="4129745"/>
              <a:ext cx="19756" cy="221362"/>
            </p14:xfrm>
          </p:contentPart>
        </mc:Choice>
        <mc:Fallback xmlns="">
          <p:pic>
            <p:nvPicPr>
              <p:cNvPr id="10" name="墨迹 9"/>
            </p:nvPicPr>
            <p:blipFill>
              <a:blip r:embed="rId13"/>
            </p:blipFill>
            <p:spPr>
              <a:xfrm>
                <a:off x="6166555" y="4129745"/>
                <a:ext cx="19756" cy="221362"/>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11" name="墨迹 10"/>
              <p14:cNvContentPartPr/>
              <p14:nvPr/>
            </p14:nvContentPartPr>
            <p14:xfrm>
              <a:off x="2441222" y="4740958"/>
              <a:ext cx="149578" cy="346143"/>
            </p14:xfrm>
          </p:contentPart>
        </mc:Choice>
        <mc:Fallback xmlns="">
          <p:pic>
            <p:nvPicPr>
              <p:cNvPr id="11" name="墨迹 10"/>
            </p:nvPicPr>
            <p:blipFill>
              <a:blip r:embed="rId15"/>
            </p:blipFill>
            <p:spPr>
              <a:xfrm>
                <a:off x="2441222" y="4740958"/>
                <a:ext cx="149578" cy="346143"/>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2" name="墨迹 11"/>
              <p14:cNvContentPartPr/>
              <p14:nvPr/>
            </p14:nvContentPartPr>
            <p14:xfrm>
              <a:off x="2562577" y="4790483"/>
              <a:ext cx="180623" cy="234581"/>
            </p14:xfrm>
          </p:contentPart>
        </mc:Choice>
        <mc:Fallback xmlns="">
          <p:pic>
            <p:nvPicPr>
              <p:cNvPr id="12" name="墨迹 11"/>
            </p:nvPicPr>
            <p:blipFill>
              <a:blip r:embed="rId17"/>
            </p:blipFill>
            <p:spPr>
              <a:xfrm>
                <a:off x="2562577" y="4790483"/>
                <a:ext cx="180623" cy="234581"/>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3" name="墨迹 12"/>
              <p14:cNvContentPartPr/>
              <p14:nvPr/>
            </p14:nvContentPartPr>
            <p14:xfrm>
              <a:off x="2788355" y="4797709"/>
              <a:ext cx="316089" cy="229117"/>
            </p14:xfrm>
          </p:contentPart>
        </mc:Choice>
        <mc:Fallback xmlns="">
          <p:pic>
            <p:nvPicPr>
              <p:cNvPr id="13" name="墨迹 12"/>
            </p:nvPicPr>
            <p:blipFill>
              <a:blip r:embed="rId19"/>
            </p:blipFill>
            <p:spPr>
              <a:xfrm>
                <a:off x="2788355" y="4797709"/>
                <a:ext cx="316089" cy="229117"/>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4" name="墨迹 13"/>
              <p14:cNvContentPartPr/>
              <p14:nvPr/>
            </p14:nvContentPartPr>
            <p14:xfrm>
              <a:off x="3125258" y="4912268"/>
              <a:ext cx="173919" cy="157914"/>
            </p14:xfrm>
          </p:contentPart>
        </mc:Choice>
        <mc:Fallback xmlns="">
          <p:pic>
            <p:nvPicPr>
              <p:cNvPr id="14" name="墨迹 13"/>
            </p:nvPicPr>
            <p:blipFill>
              <a:blip r:embed="rId21"/>
            </p:blipFill>
            <p:spPr>
              <a:xfrm>
                <a:off x="3125258" y="4912268"/>
                <a:ext cx="173919" cy="157914"/>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5" name="墨迹 14"/>
              <p14:cNvContentPartPr/>
              <p14:nvPr/>
            </p14:nvContentPartPr>
            <p14:xfrm>
              <a:off x="3292827" y="4861509"/>
              <a:ext cx="215195" cy="16920"/>
            </p14:xfrm>
          </p:contentPart>
        </mc:Choice>
        <mc:Fallback xmlns="">
          <p:pic>
            <p:nvPicPr>
              <p:cNvPr id="15" name="墨迹 14"/>
            </p:nvPicPr>
            <p:blipFill>
              <a:blip r:embed="rId23"/>
            </p:blipFill>
            <p:spPr>
              <a:xfrm>
                <a:off x="3292827" y="4861509"/>
                <a:ext cx="215195" cy="16920"/>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6" name="墨迹 15"/>
              <p14:cNvContentPartPr/>
              <p14:nvPr/>
            </p14:nvContentPartPr>
            <p14:xfrm>
              <a:off x="3392311" y="4750828"/>
              <a:ext cx="39511" cy="387032"/>
            </p14:xfrm>
          </p:contentPart>
        </mc:Choice>
        <mc:Fallback xmlns="">
          <p:pic>
            <p:nvPicPr>
              <p:cNvPr id="16" name="墨迹 15"/>
            </p:nvPicPr>
            <p:blipFill>
              <a:blip r:embed="rId25"/>
            </p:blipFill>
            <p:spPr>
              <a:xfrm>
                <a:off x="3392311" y="4750828"/>
                <a:ext cx="39511" cy="387032"/>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7" name="墨迹 16"/>
              <p14:cNvContentPartPr/>
              <p14:nvPr/>
            </p14:nvContentPartPr>
            <p14:xfrm>
              <a:off x="3599038" y="4800881"/>
              <a:ext cx="213784" cy="184704"/>
            </p14:xfrm>
          </p:contentPart>
        </mc:Choice>
        <mc:Fallback xmlns="">
          <p:pic>
            <p:nvPicPr>
              <p:cNvPr id="17" name="墨迹 16"/>
            </p:nvPicPr>
            <p:blipFill>
              <a:blip r:embed="rId27"/>
            </p:blipFill>
            <p:spPr>
              <a:xfrm>
                <a:off x="3599038" y="4800881"/>
                <a:ext cx="213784" cy="184704"/>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8" name="墨迹 17"/>
              <p14:cNvContentPartPr/>
              <p14:nvPr/>
            </p14:nvContentPartPr>
            <p14:xfrm>
              <a:off x="3905955" y="4675396"/>
              <a:ext cx="132645" cy="76137"/>
            </p14:xfrm>
          </p:contentPart>
        </mc:Choice>
        <mc:Fallback xmlns="">
          <p:pic>
            <p:nvPicPr>
              <p:cNvPr id="18" name="墨迹 17"/>
            </p:nvPicPr>
            <p:blipFill>
              <a:blip r:embed="rId29"/>
            </p:blipFill>
            <p:spPr>
              <a:xfrm>
                <a:off x="3905955" y="4675396"/>
                <a:ext cx="132645" cy="76137"/>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9" name="墨迹 18"/>
              <p14:cNvContentPartPr/>
              <p14:nvPr/>
            </p14:nvContentPartPr>
            <p14:xfrm>
              <a:off x="3889022" y="4745365"/>
              <a:ext cx="50800" cy="431973"/>
            </p14:xfrm>
          </p:contentPart>
        </mc:Choice>
        <mc:Fallback xmlns="">
          <p:pic>
            <p:nvPicPr>
              <p:cNvPr id="19" name="墨迹 18"/>
            </p:nvPicPr>
            <p:blipFill>
              <a:blip r:embed="rId31"/>
            </p:blipFill>
            <p:spPr>
              <a:xfrm>
                <a:off x="3889022" y="4745365"/>
                <a:ext cx="50800" cy="431973"/>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20" name="墨迹 19"/>
              <p14:cNvContentPartPr/>
              <p14:nvPr/>
            </p14:nvContentPartPr>
            <p14:xfrm>
              <a:off x="3917244" y="4855870"/>
              <a:ext cx="177800" cy="162144"/>
            </p14:xfrm>
          </p:contentPart>
        </mc:Choice>
        <mc:Fallback xmlns="">
          <p:pic>
            <p:nvPicPr>
              <p:cNvPr id="20" name="墨迹 19"/>
            </p:nvPicPr>
            <p:blipFill>
              <a:blip r:embed="rId33"/>
            </p:blipFill>
            <p:spPr>
              <a:xfrm>
                <a:off x="3917244" y="4855870"/>
                <a:ext cx="177800" cy="162144"/>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21" name="墨迹 20"/>
              <p14:cNvContentPartPr/>
              <p14:nvPr/>
            </p14:nvContentPartPr>
            <p14:xfrm>
              <a:off x="4102805" y="4688791"/>
              <a:ext cx="141817" cy="144519"/>
            </p14:xfrm>
          </p:contentPart>
        </mc:Choice>
        <mc:Fallback xmlns="">
          <p:pic>
            <p:nvPicPr>
              <p:cNvPr id="21" name="墨迹 20"/>
            </p:nvPicPr>
            <p:blipFill>
              <a:blip r:embed="rId35"/>
            </p:blipFill>
            <p:spPr>
              <a:xfrm>
                <a:off x="4102805" y="4688791"/>
                <a:ext cx="141817" cy="144519"/>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2" name="墨迹 21"/>
              <p14:cNvContentPartPr/>
              <p14:nvPr/>
            </p14:nvContentPartPr>
            <p14:xfrm>
              <a:off x="4226630" y="4720514"/>
              <a:ext cx="94192" cy="33839"/>
            </p14:xfrm>
          </p:contentPart>
        </mc:Choice>
        <mc:Fallback xmlns="">
          <p:pic>
            <p:nvPicPr>
              <p:cNvPr id="22" name="墨迹 21"/>
            </p:nvPicPr>
            <p:blipFill>
              <a:blip r:embed="rId37"/>
            </p:blipFill>
            <p:spPr>
              <a:xfrm>
                <a:off x="4226630" y="4720514"/>
                <a:ext cx="94192" cy="33839"/>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3" name="墨迹 22"/>
              <p14:cNvContentPartPr/>
              <p14:nvPr/>
            </p14:nvContentPartPr>
            <p14:xfrm>
              <a:off x="4272844" y="4626752"/>
              <a:ext cx="33867" cy="175539"/>
            </p14:xfrm>
          </p:contentPart>
        </mc:Choice>
        <mc:Fallback xmlns="">
          <p:pic>
            <p:nvPicPr>
              <p:cNvPr id="23" name="墨迹 22"/>
            </p:nvPicPr>
            <p:blipFill>
              <a:blip r:embed="rId39"/>
            </p:blipFill>
            <p:spPr>
              <a:xfrm>
                <a:off x="4272844" y="4626752"/>
                <a:ext cx="33867" cy="175539"/>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4" name="墨迹 23"/>
              <p14:cNvContentPartPr/>
              <p14:nvPr/>
            </p14:nvContentPartPr>
            <p14:xfrm>
              <a:off x="4461051" y="4838950"/>
              <a:ext cx="206904" cy="39479"/>
            </p14:xfrm>
          </p:contentPart>
        </mc:Choice>
        <mc:Fallback xmlns="">
          <p:pic>
            <p:nvPicPr>
              <p:cNvPr id="24" name="墨迹 23"/>
            </p:nvPicPr>
            <p:blipFill>
              <a:blip r:embed="rId41"/>
            </p:blipFill>
            <p:spPr>
              <a:xfrm>
                <a:off x="4461051" y="4838950"/>
                <a:ext cx="206904" cy="39479"/>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5" name="墨迹 24"/>
              <p14:cNvContentPartPr/>
              <p14:nvPr/>
            </p14:nvContentPartPr>
            <p14:xfrm>
              <a:off x="4566355" y="4734614"/>
              <a:ext cx="28222" cy="313009"/>
            </p14:xfrm>
          </p:contentPart>
        </mc:Choice>
        <mc:Fallback xmlns="">
          <p:pic>
            <p:nvPicPr>
              <p:cNvPr id="25" name="墨迹 24"/>
            </p:nvPicPr>
            <p:blipFill>
              <a:blip r:embed="rId43"/>
            </p:blipFill>
            <p:spPr>
              <a:xfrm>
                <a:off x="4566355" y="4734614"/>
                <a:ext cx="28222" cy="313009"/>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6" name="墨迹 25"/>
              <p14:cNvContentPartPr/>
              <p14:nvPr/>
            </p14:nvContentPartPr>
            <p14:xfrm>
              <a:off x="4737981" y="4707120"/>
              <a:ext cx="251707" cy="195630"/>
            </p14:xfrm>
          </p:contentPart>
        </mc:Choice>
        <mc:Fallback xmlns="">
          <p:pic>
            <p:nvPicPr>
              <p:cNvPr id="26" name="墨迹 25"/>
            </p:nvPicPr>
            <p:blipFill>
              <a:blip r:embed="rId45"/>
            </p:blipFill>
            <p:spPr>
              <a:xfrm>
                <a:off x="4737981" y="4707120"/>
                <a:ext cx="251707" cy="195630"/>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7" name="墨迹 26"/>
              <p14:cNvContentPartPr/>
              <p14:nvPr/>
            </p14:nvContentPartPr>
            <p14:xfrm>
              <a:off x="4910666" y="4730031"/>
              <a:ext cx="39511" cy="297853"/>
            </p14:xfrm>
          </p:contentPart>
        </mc:Choice>
        <mc:Fallback xmlns="">
          <p:pic>
            <p:nvPicPr>
              <p:cNvPr id="27" name="墨迹 26"/>
            </p:nvPicPr>
            <p:blipFill>
              <a:blip r:embed="rId47"/>
            </p:blipFill>
            <p:spPr>
              <a:xfrm>
                <a:off x="4910666" y="4730031"/>
                <a:ext cx="39511" cy="297853"/>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8" name="墨迹 27"/>
              <p14:cNvContentPartPr/>
              <p14:nvPr/>
            </p14:nvContentPartPr>
            <p14:xfrm>
              <a:off x="5037666" y="4748713"/>
              <a:ext cx="23989" cy="214313"/>
            </p14:xfrm>
          </p:contentPart>
        </mc:Choice>
        <mc:Fallback xmlns="">
          <p:pic>
            <p:nvPicPr>
              <p:cNvPr id="28" name="墨迹 27"/>
            </p:nvPicPr>
            <p:blipFill>
              <a:blip r:embed="rId49"/>
            </p:blipFill>
            <p:spPr>
              <a:xfrm>
                <a:off x="5037666" y="4748713"/>
                <a:ext cx="23989" cy="214313"/>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9" name="墨迹 28"/>
              <p14:cNvContentPartPr/>
              <p14:nvPr/>
            </p14:nvContentPartPr>
            <p14:xfrm>
              <a:off x="5068711" y="4702538"/>
              <a:ext cx="90311" cy="381744"/>
            </p14:xfrm>
          </p:contentPart>
        </mc:Choice>
        <mc:Fallback xmlns="">
          <p:pic>
            <p:nvPicPr>
              <p:cNvPr id="29" name="墨迹 28"/>
            </p:nvPicPr>
            <p:blipFill>
              <a:blip r:embed="rId51"/>
            </p:blipFill>
            <p:spPr>
              <a:xfrm>
                <a:off x="5068711" y="4702538"/>
                <a:ext cx="90311" cy="381744"/>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30" name="墨迹 29"/>
              <p14:cNvContentPartPr/>
              <p14:nvPr/>
            </p14:nvContentPartPr>
            <p14:xfrm>
              <a:off x="5209822" y="4743073"/>
              <a:ext cx="101600" cy="28199"/>
            </p14:xfrm>
          </p:contentPart>
        </mc:Choice>
        <mc:Fallback xmlns="">
          <p:pic>
            <p:nvPicPr>
              <p:cNvPr id="30" name="墨迹 29"/>
            </p:nvPicPr>
            <p:blipFill>
              <a:blip r:embed="rId53"/>
            </p:blipFill>
            <p:spPr>
              <a:xfrm>
                <a:off x="5209822" y="4743073"/>
                <a:ext cx="101600" cy="28199"/>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31" name="墨迹 30"/>
              <p14:cNvContentPartPr/>
              <p14:nvPr/>
            </p14:nvContentPartPr>
            <p14:xfrm>
              <a:off x="5254977" y="4644025"/>
              <a:ext cx="33867" cy="203385"/>
            </p14:xfrm>
          </p:contentPart>
        </mc:Choice>
        <mc:Fallback xmlns="">
          <p:pic>
            <p:nvPicPr>
              <p:cNvPr id="31" name="墨迹 30"/>
            </p:nvPicPr>
            <p:blipFill>
              <a:blip r:embed="rId55"/>
            </p:blipFill>
            <p:spPr>
              <a:xfrm>
                <a:off x="5254977" y="4644025"/>
                <a:ext cx="33867" cy="203385"/>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2" name="墨迹 31"/>
              <p14:cNvContentPartPr/>
              <p14:nvPr/>
            </p14:nvContentPartPr>
            <p14:xfrm>
              <a:off x="5468761" y="4857808"/>
              <a:ext cx="271639" cy="37540"/>
            </p14:xfrm>
          </p:contentPart>
        </mc:Choice>
        <mc:Fallback xmlns="">
          <p:pic>
            <p:nvPicPr>
              <p:cNvPr id="32" name="墨迹 31"/>
            </p:nvPicPr>
            <p:blipFill>
              <a:blip r:embed="rId57"/>
            </p:blipFill>
            <p:spPr>
              <a:xfrm>
                <a:off x="5468761" y="4857808"/>
                <a:ext cx="271639" cy="37540"/>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3" name="墨迹 32"/>
              <p14:cNvContentPartPr/>
              <p14:nvPr/>
            </p14:nvContentPartPr>
            <p14:xfrm>
              <a:off x="5485165" y="4934827"/>
              <a:ext cx="274990" cy="33839"/>
            </p14:xfrm>
          </p:contentPart>
        </mc:Choice>
        <mc:Fallback xmlns="">
          <p:pic>
            <p:nvPicPr>
              <p:cNvPr id="33" name="墨迹 32"/>
            </p:nvPicPr>
            <p:blipFill>
              <a:blip r:embed="rId59"/>
            </p:blipFill>
            <p:spPr>
              <a:xfrm>
                <a:off x="5485165" y="4934827"/>
                <a:ext cx="274990" cy="33839"/>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4" name="墨迹 33"/>
              <p14:cNvContentPartPr/>
              <p14:nvPr/>
            </p14:nvContentPartPr>
            <p14:xfrm>
              <a:off x="5844822" y="4781142"/>
              <a:ext cx="189088" cy="294680"/>
            </p14:xfrm>
          </p:contentPart>
        </mc:Choice>
        <mc:Fallback xmlns="">
          <p:pic>
            <p:nvPicPr>
              <p:cNvPr id="34" name="墨迹 33"/>
            </p:nvPicPr>
            <p:blipFill>
              <a:blip r:embed="rId61"/>
            </p:blipFill>
            <p:spPr>
              <a:xfrm>
                <a:off x="5844822" y="4781142"/>
                <a:ext cx="189088" cy="294680"/>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5" name="墨迹 34"/>
              <p14:cNvContentPartPr/>
              <p14:nvPr/>
            </p14:nvContentPartPr>
            <p14:xfrm>
              <a:off x="5988755" y="4797357"/>
              <a:ext cx="152400" cy="253086"/>
            </p14:xfrm>
          </p:contentPart>
        </mc:Choice>
        <mc:Fallback xmlns="">
          <p:pic>
            <p:nvPicPr>
              <p:cNvPr id="35" name="墨迹 34"/>
            </p:nvPicPr>
            <p:blipFill>
              <a:blip r:embed="rId63"/>
            </p:blipFill>
            <p:spPr>
              <a:xfrm>
                <a:off x="5988755" y="4797357"/>
                <a:ext cx="152400" cy="253086"/>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6" name="墨迹 35"/>
              <p14:cNvContentPartPr/>
              <p14:nvPr/>
            </p14:nvContentPartPr>
            <p14:xfrm>
              <a:off x="6189133" y="4884069"/>
              <a:ext cx="81844" cy="166374"/>
            </p14:xfrm>
          </p:contentPart>
        </mc:Choice>
        <mc:Fallback xmlns="">
          <p:pic>
            <p:nvPicPr>
              <p:cNvPr id="36" name="墨迹 35"/>
            </p:nvPicPr>
            <p:blipFill>
              <a:blip r:embed="rId65"/>
            </p:blipFill>
            <p:spPr>
              <a:xfrm>
                <a:off x="6189133" y="4884069"/>
                <a:ext cx="81844" cy="166374"/>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7" name="墨迹 36"/>
              <p14:cNvContentPartPr/>
              <p14:nvPr/>
            </p14:nvContentPartPr>
            <p14:xfrm>
              <a:off x="6291438" y="4694783"/>
              <a:ext cx="100894" cy="127248"/>
            </p14:xfrm>
          </p:contentPart>
        </mc:Choice>
        <mc:Fallback xmlns="">
          <p:pic>
            <p:nvPicPr>
              <p:cNvPr id="37" name="墨迹 36"/>
            </p:nvPicPr>
            <p:blipFill>
              <a:blip r:embed="rId67"/>
            </p:blipFill>
            <p:spPr>
              <a:xfrm>
                <a:off x="6291438" y="4694783"/>
                <a:ext cx="100894" cy="127248"/>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8" name="墨迹 37"/>
              <p14:cNvContentPartPr/>
              <p14:nvPr/>
            </p14:nvContentPartPr>
            <p14:xfrm>
              <a:off x="6395155" y="4733733"/>
              <a:ext cx="93134" cy="20620"/>
            </p14:xfrm>
          </p:contentPart>
        </mc:Choice>
        <mc:Fallback xmlns="">
          <p:pic>
            <p:nvPicPr>
              <p:cNvPr id="38" name="墨迹 37"/>
            </p:nvPicPr>
            <p:blipFill>
              <a:blip r:embed="rId69"/>
            </p:blipFill>
            <p:spPr>
              <a:xfrm>
                <a:off x="6395155" y="4733733"/>
                <a:ext cx="93134" cy="20620"/>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9" name="墨迹 38"/>
              <p14:cNvContentPartPr/>
              <p14:nvPr/>
            </p14:nvContentPartPr>
            <p14:xfrm>
              <a:off x="6437488" y="4639442"/>
              <a:ext cx="31044" cy="179769"/>
            </p14:xfrm>
          </p:contentPart>
        </mc:Choice>
        <mc:Fallback xmlns="">
          <p:pic>
            <p:nvPicPr>
              <p:cNvPr id="39" name="墨迹 38"/>
            </p:nvPicPr>
            <p:blipFill>
              <a:blip r:embed="rId71"/>
            </p:blipFill>
            <p:spPr>
              <a:xfrm>
                <a:off x="6437488" y="4639442"/>
                <a:ext cx="31044" cy="179769"/>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40" name="墨迹 39"/>
              <p14:cNvContentPartPr/>
              <p14:nvPr/>
            </p14:nvContentPartPr>
            <p14:xfrm>
              <a:off x="6558844" y="4878429"/>
              <a:ext cx="237066" cy="11279"/>
            </p14:xfrm>
          </p:contentPart>
        </mc:Choice>
        <mc:Fallback xmlns="">
          <p:pic>
            <p:nvPicPr>
              <p:cNvPr id="40" name="墨迹 39"/>
            </p:nvPicPr>
            <p:blipFill>
              <a:blip r:embed="rId73"/>
            </p:blipFill>
            <p:spPr>
              <a:xfrm>
                <a:off x="6558844" y="4878429"/>
                <a:ext cx="237066" cy="11279"/>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41" name="墨迹 40"/>
              <p14:cNvContentPartPr/>
              <p14:nvPr/>
            </p14:nvContentPartPr>
            <p14:xfrm>
              <a:off x="6688666" y="4773211"/>
              <a:ext cx="39511" cy="268772"/>
            </p14:xfrm>
          </p:contentPart>
        </mc:Choice>
        <mc:Fallback xmlns="">
          <p:pic>
            <p:nvPicPr>
              <p:cNvPr id="41" name="墨迹 40"/>
            </p:nvPicPr>
            <p:blipFill>
              <a:blip r:embed="rId75"/>
            </p:blipFill>
            <p:spPr>
              <a:xfrm>
                <a:off x="6688666" y="4773211"/>
                <a:ext cx="39511" cy="268772"/>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2" name="墨迹 41"/>
              <p14:cNvContentPartPr/>
              <p14:nvPr/>
            </p14:nvContentPartPr>
            <p14:xfrm>
              <a:off x="6845300" y="4788192"/>
              <a:ext cx="187677" cy="186113"/>
            </p14:xfrm>
          </p:contentPart>
        </mc:Choice>
        <mc:Fallback xmlns="">
          <p:pic>
            <p:nvPicPr>
              <p:cNvPr id="42" name="墨迹 41"/>
            </p:nvPicPr>
            <p:blipFill>
              <a:blip r:embed="rId77"/>
            </p:blipFill>
            <p:spPr>
              <a:xfrm>
                <a:off x="6845300" y="4788192"/>
                <a:ext cx="187677" cy="186113"/>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3" name="墨迹 42"/>
              <p14:cNvContentPartPr/>
              <p14:nvPr/>
            </p14:nvContentPartPr>
            <p14:xfrm>
              <a:off x="7128933" y="4722629"/>
              <a:ext cx="122238" cy="62743"/>
            </p14:xfrm>
          </p:contentPart>
        </mc:Choice>
        <mc:Fallback xmlns="">
          <p:pic>
            <p:nvPicPr>
              <p:cNvPr id="43" name="墨迹 42"/>
            </p:nvPicPr>
            <p:blipFill>
              <a:blip r:embed="rId79"/>
            </p:blipFill>
            <p:spPr>
              <a:xfrm>
                <a:off x="7128933" y="4722629"/>
                <a:ext cx="122238" cy="62743"/>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4" name="墨迹 43"/>
              <p14:cNvContentPartPr/>
              <p14:nvPr/>
            </p14:nvContentPartPr>
            <p14:xfrm>
              <a:off x="7106355" y="4779204"/>
              <a:ext cx="67734" cy="336097"/>
            </p14:xfrm>
          </p:contentPart>
        </mc:Choice>
        <mc:Fallback xmlns="">
          <p:pic>
            <p:nvPicPr>
              <p:cNvPr id="44" name="墨迹 43"/>
            </p:nvPicPr>
            <p:blipFill>
              <a:blip r:embed="rId81"/>
            </p:blipFill>
            <p:spPr>
              <a:xfrm>
                <a:off x="7106355" y="4779204"/>
                <a:ext cx="67734" cy="336097"/>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5" name="墨迹 44"/>
              <p14:cNvContentPartPr/>
              <p14:nvPr/>
            </p14:nvContentPartPr>
            <p14:xfrm>
              <a:off x="7134577" y="4855870"/>
              <a:ext cx="169334" cy="139585"/>
            </p14:xfrm>
          </p:contentPart>
        </mc:Choice>
        <mc:Fallback xmlns="">
          <p:pic>
            <p:nvPicPr>
              <p:cNvPr id="45" name="墨迹 44"/>
            </p:nvPicPr>
            <p:blipFill>
              <a:blip r:embed="rId83"/>
            </p:blipFill>
            <p:spPr>
              <a:xfrm>
                <a:off x="7134577" y="4855870"/>
                <a:ext cx="169334" cy="139585"/>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6" name="墨迹 45"/>
              <p14:cNvContentPartPr/>
              <p14:nvPr/>
            </p14:nvContentPartPr>
            <p14:xfrm>
              <a:off x="7289800" y="4635917"/>
              <a:ext cx="93133" cy="191753"/>
            </p14:xfrm>
          </p:contentPart>
        </mc:Choice>
        <mc:Fallback xmlns="">
          <p:pic>
            <p:nvPicPr>
              <p:cNvPr id="46" name="墨迹 45"/>
            </p:nvPicPr>
            <p:blipFill>
              <a:blip r:embed="rId85"/>
            </p:blipFill>
            <p:spPr>
              <a:xfrm>
                <a:off x="7289800" y="4635917"/>
                <a:ext cx="93133" cy="191753"/>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7" name="墨迹 46"/>
              <p14:cNvContentPartPr/>
              <p14:nvPr/>
            </p14:nvContentPartPr>
            <p14:xfrm>
              <a:off x="7382933" y="4675396"/>
              <a:ext cx="127000" cy="16919"/>
            </p14:xfrm>
          </p:contentPart>
        </mc:Choice>
        <mc:Fallback xmlns="">
          <p:pic>
            <p:nvPicPr>
              <p:cNvPr id="47" name="墨迹 46"/>
            </p:nvPicPr>
            <p:blipFill>
              <a:blip r:embed="rId87"/>
            </p:blipFill>
            <p:spPr>
              <a:xfrm>
                <a:off x="7382933" y="4675396"/>
                <a:ext cx="127000" cy="16919"/>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8" name="墨迹 47"/>
              <p14:cNvContentPartPr/>
              <p14:nvPr/>
            </p14:nvContentPartPr>
            <p14:xfrm>
              <a:off x="7428088" y="4597144"/>
              <a:ext cx="28222" cy="188228"/>
            </p14:xfrm>
          </p:contentPart>
        </mc:Choice>
        <mc:Fallback xmlns="">
          <p:pic>
            <p:nvPicPr>
              <p:cNvPr id="48" name="墨迹 47"/>
            </p:nvPicPr>
            <p:blipFill>
              <a:blip r:embed="rId89"/>
            </p:blipFill>
            <p:spPr>
              <a:xfrm>
                <a:off x="7428088" y="4597144"/>
                <a:ext cx="28222" cy="188228"/>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9" name="墨迹 48"/>
              <p14:cNvContentPartPr/>
              <p14:nvPr/>
            </p14:nvContentPartPr>
            <p14:xfrm>
              <a:off x="7461955" y="4861509"/>
              <a:ext cx="143934" cy="22560"/>
            </p14:xfrm>
          </p:contentPart>
        </mc:Choice>
        <mc:Fallback xmlns="">
          <p:pic>
            <p:nvPicPr>
              <p:cNvPr id="49" name="墨迹 48"/>
            </p:nvPicPr>
            <p:blipFill>
              <a:blip r:embed="rId91"/>
            </p:blipFill>
            <p:spPr>
              <a:xfrm>
                <a:off x="7461955" y="4861509"/>
                <a:ext cx="143934" cy="22560"/>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50" name="墨迹 49"/>
              <p14:cNvContentPartPr/>
              <p14:nvPr/>
            </p14:nvContentPartPr>
            <p14:xfrm>
              <a:off x="7524044" y="4785372"/>
              <a:ext cx="50800" cy="222772"/>
            </p14:xfrm>
          </p:contentPart>
        </mc:Choice>
        <mc:Fallback xmlns="">
          <p:pic>
            <p:nvPicPr>
              <p:cNvPr id="50" name="墨迹 49"/>
            </p:nvPicPr>
            <p:blipFill>
              <a:blip r:embed="rId93"/>
            </p:blipFill>
            <p:spPr>
              <a:xfrm>
                <a:off x="7524044" y="4785372"/>
                <a:ext cx="50800" cy="222772"/>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51" name="墨迹 50"/>
              <p14:cNvContentPartPr/>
              <p14:nvPr/>
            </p14:nvContentPartPr>
            <p14:xfrm>
              <a:off x="7648575" y="4758407"/>
              <a:ext cx="219780" cy="187699"/>
            </p14:xfrm>
          </p:contentPart>
        </mc:Choice>
        <mc:Fallback xmlns="">
          <p:pic>
            <p:nvPicPr>
              <p:cNvPr id="51" name="墨迹 50"/>
            </p:nvPicPr>
            <p:blipFill>
              <a:blip r:embed="rId95"/>
            </p:blipFill>
            <p:spPr>
              <a:xfrm>
                <a:off x="7648575" y="4758407"/>
                <a:ext cx="219780" cy="187699"/>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2" name="墨迹 51"/>
              <p14:cNvContentPartPr/>
              <p14:nvPr/>
            </p14:nvContentPartPr>
            <p14:xfrm>
              <a:off x="7851422" y="4816391"/>
              <a:ext cx="87488" cy="39479"/>
            </p14:xfrm>
          </p:contentPart>
        </mc:Choice>
        <mc:Fallback xmlns="">
          <p:pic>
            <p:nvPicPr>
              <p:cNvPr id="52" name="墨迹 51"/>
            </p:nvPicPr>
            <p:blipFill>
              <a:blip r:embed="rId97"/>
            </p:blipFill>
            <p:spPr>
              <a:xfrm>
                <a:off x="7851422" y="4816391"/>
                <a:ext cx="87488" cy="39479"/>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3" name="墨迹 52"/>
              <p14:cNvContentPartPr/>
              <p14:nvPr/>
            </p14:nvContentPartPr>
            <p14:xfrm>
              <a:off x="7907866" y="4651427"/>
              <a:ext cx="45156" cy="455414"/>
            </p14:xfrm>
          </p:contentPart>
        </mc:Choice>
        <mc:Fallback xmlns="">
          <p:pic>
            <p:nvPicPr>
              <p:cNvPr id="53" name="墨迹 52"/>
            </p:nvPicPr>
            <p:blipFill>
              <a:blip r:embed="rId99"/>
            </p:blipFill>
            <p:spPr>
              <a:xfrm>
                <a:off x="7907866" y="4651427"/>
                <a:ext cx="45156" cy="455414"/>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4" name="墨迹 53"/>
              <p14:cNvContentPartPr/>
              <p14:nvPr/>
            </p14:nvContentPartPr>
            <p14:xfrm>
              <a:off x="7986888" y="4829962"/>
              <a:ext cx="325262" cy="158443"/>
            </p14:xfrm>
          </p:contentPart>
        </mc:Choice>
        <mc:Fallback xmlns="">
          <p:pic>
            <p:nvPicPr>
              <p:cNvPr id="54" name="墨迹 53"/>
            </p:nvPicPr>
            <p:blipFill>
              <a:blip r:embed="rId101"/>
            </p:blipFill>
            <p:spPr>
              <a:xfrm>
                <a:off x="7986888" y="4829962"/>
                <a:ext cx="325262" cy="158443"/>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5" name="墨迹 54"/>
              <p14:cNvContentPartPr/>
              <p14:nvPr/>
            </p14:nvContentPartPr>
            <p14:xfrm>
              <a:off x="666044" y="5442409"/>
              <a:ext cx="1507067" cy="129716"/>
            </p14:xfrm>
          </p:contentPart>
        </mc:Choice>
        <mc:Fallback xmlns="">
          <p:pic>
            <p:nvPicPr>
              <p:cNvPr id="55" name="墨迹 54"/>
            </p:nvPicPr>
            <p:blipFill>
              <a:blip r:embed="rId103"/>
            </p:blipFill>
            <p:spPr>
              <a:xfrm>
                <a:off x="666044" y="5442409"/>
                <a:ext cx="1507067" cy="129716"/>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6" name="墨迹 55"/>
              <p14:cNvContentPartPr/>
              <p14:nvPr/>
            </p14:nvContentPartPr>
            <p14:xfrm>
              <a:off x="4436533" y="5431130"/>
              <a:ext cx="191911" cy="304549"/>
            </p14:xfrm>
          </p:contentPart>
        </mc:Choice>
        <mc:Fallback xmlns="">
          <p:pic>
            <p:nvPicPr>
              <p:cNvPr id="56" name="墨迹 55"/>
            </p:nvPicPr>
            <p:blipFill>
              <a:blip r:embed="rId105"/>
            </p:blipFill>
            <p:spPr>
              <a:xfrm>
                <a:off x="4436533" y="5431130"/>
                <a:ext cx="191911" cy="304549"/>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7" name="墨迹 56"/>
              <p14:cNvContentPartPr/>
              <p14:nvPr/>
            </p14:nvContentPartPr>
            <p14:xfrm>
              <a:off x="4690533" y="5476248"/>
              <a:ext cx="144639" cy="234580"/>
            </p14:xfrm>
          </p:contentPart>
        </mc:Choice>
        <mc:Fallback xmlns="">
          <p:pic>
            <p:nvPicPr>
              <p:cNvPr id="57" name="墨迹 56"/>
            </p:nvPicPr>
            <p:blipFill>
              <a:blip r:embed="rId107"/>
            </p:blipFill>
            <p:spPr>
              <a:xfrm>
                <a:off x="4690533" y="5476248"/>
                <a:ext cx="144639" cy="234580"/>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8" name="墨迹 57"/>
              <p14:cNvContentPartPr/>
              <p14:nvPr/>
            </p14:nvContentPartPr>
            <p14:xfrm>
              <a:off x="4876094" y="5414210"/>
              <a:ext cx="113594" cy="11279"/>
            </p14:xfrm>
          </p:contentPart>
        </mc:Choice>
        <mc:Fallback xmlns="">
          <p:pic>
            <p:nvPicPr>
              <p:cNvPr id="58" name="墨迹 57"/>
            </p:nvPicPr>
            <p:blipFill>
              <a:blip r:embed="rId109"/>
            </p:blipFill>
            <p:spPr>
              <a:xfrm>
                <a:off x="4876094" y="5414210"/>
                <a:ext cx="113594" cy="11279"/>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9" name="墨迹 58"/>
              <p14:cNvContentPartPr/>
              <p14:nvPr/>
            </p14:nvContentPartPr>
            <p14:xfrm>
              <a:off x="4924777" y="5322210"/>
              <a:ext cx="31045" cy="199156"/>
            </p14:xfrm>
          </p:contentPart>
        </mc:Choice>
        <mc:Fallback xmlns="">
          <p:pic>
            <p:nvPicPr>
              <p:cNvPr id="59" name="墨迹 58"/>
            </p:nvPicPr>
            <p:blipFill>
              <a:blip r:embed="rId111"/>
            </p:blipFill>
            <p:spPr>
              <a:xfrm>
                <a:off x="4924777" y="5322210"/>
                <a:ext cx="31045" cy="199156"/>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60" name="墨迹 59"/>
              <p14:cNvContentPartPr/>
              <p14:nvPr/>
            </p14:nvContentPartPr>
            <p14:xfrm>
              <a:off x="5132740" y="5549565"/>
              <a:ext cx="195615" cy="22560"/>
            </p14:xfrm>
          </p:contentPart>
        </mc:Choice>
        <mc:Fallback xmlns="">
          <p:pic>
            <p:nvPicPr>
              <p:cNvPr id="60" name="墨迹 59"/>
            </p:nvPicPr>
            <p:blipFill>
              <a:blip r:embed="rId113"/>
            </p:blipFill>
            <p:spPr>
              <a:xfrm>
                <a:off x="5132740" y="5549565"/>
                <a:ext cx="195615" cy="22560"/>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61" name="墨迹 60"/>
              <p14:cNvContentPartPr/>
              <p14:nvPr/>
            </p14:nvContentPartPr>
            <p14:xfrm>
              <a:off x="5223933" y="5433068"/>
              <a:ext cx="47978" cy="302611"/>
            </p14:xfrm>
          </p:contentPart>
        </mc:Choice>
        <mc:Fallback xmlns="">
          <p:pic>
            <p:nvPicPr>
              <p:cNvPr id="61" name="墨迹 60"/>
            </p:nvPicPr>
            <p:blipFill>
              <a:blip r:embed="rId115"/>
            </p:blipFill>
            <p:spPr>
              <a:xfrm>
                <a:off x="5223933" y="5433068"/>
                <a:ext cx="47978" cy="302611"/>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2" name="墨迹 61"/>
              <p14:cNvContentPartPr/>
              <p14:nvPr/>
            </p14:nvContentPartPr>
            <p14:xfrm>
              <a:off x="5448828" y="5466378"/>
              <a:ext cx="133527" cy="265424"/>
            </p14:xfrm>
          </p:contentPart>
        </mc:Choice>
        <mc:Fallback xmlns="">
          <p:pic>
            <p:nvPicPr>
              <p:cNvPr id="62" name="墨迹 61"/>
            </p:nvPicPr>
            <p:blipFill>
              <a:blip r:embed="rId117"/>
            </p:blipFill>
            <p:spPr>
              <a:xfrm>
                <a:off x="5448828" y="5466378"/>
                <a:ext cx="133527" cy="265424"/>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3" name="墨迹 62"/>
              <p14:cNvContentPartPr/>
              <p14:nvPr/>
            </p14:nvContentPartPr>
            <p14:xfrm>
              <a:off x="5554133" y="5482416"/>
              <a:ext cx="146756" cy="208145"/>
            </p14:xfrm>
          </p:contentPart>
        </mc:Choice>
        <mc:Fallback xmlns="">
          <p:pic>
            <p:nvPicPr>
              <p:cNvPr id="63" name="墨迹 62"/>
            </p:nvPicPr>
            <p:blipFill>
              <a:blip r:embed="rId119"/>
            </p:blipFill>
            <p:spPr>
              <a:xfrm>
                <a:off x="5554133" y="5482416"/>
                <a:ext cx="146756" cy="208145"/>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4" name="墨迹 63"/>
              <p14:cNvContentPartPr/>
              <p14:nvPr/>
            </p14:nvContentPartPr>
            <p14:xfrm>
              <a:off x="5759978" y="5472547"/>
              <a:ext cx="328437" cy="210435"/>
            </p14:xfrm>
          </p:contentPart>
        </mc:Choice>
        <mc:Fallback xmlns="">
          <p:pic>
            <p:nvPicPr>
              <p:cNvPr id="64" name="墨迹 63"/>
            </p:nvPicPr>
            <p:blipFill>
              <a:blip r:embed="rId121"/>
            </p:blipFill>
            <p:spPr>
              <a:xfrm>
                <a:off x="5759978" y="5472547"/>
                <a:ext cx="328437" cy="210435"/>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5" name="墨迹 64"/>
              <p14:cNvContentPartPr/>
              <p14:nvPr/>
            </p14:nvContentPartPr>
            <p14:xfrm>
              <a:off x="6119283" y="5555205"/>
              <a:ext cx="134761" cy="146635"/>
            </p14:xfrm>
          </p:contentPart>
        </mc:Choice>
        <mc:Fallback xmlns="">
          <p:pic>
            <p:nvPicPr>
              <p:cNvPr id="65" name="墨迹 64"/>
            </p:nvPicPr>
            <p:blipFill>
              <a:blip r:embed="rId123"/>
            </p:blipFill>
            <p:spPr>
              <a:xfrm>
                <a:off x="6119283" y="5555205"/>
                <a:ext cx="134761" cy="146635"/>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6" name="墨迹 65"/>
              <p14:cNvContentPartPr/>
              <p14:nvPr/>
            </p14:nvContentPartPr>
            <p14:xfrm>
              <a:off x="6341003" y="5566485"/>
              <a:ext cx="206552" cy="14099"/>
            </p14:xfrm>
          </p:contentPart>
        </mc:Choice>
        <mc:Fallback xmlns="">
          <p:pic>
            <p:nvPicPr>
              <p:cNvPr id="66" name="墨迹 65"/>
            </p:nvPicPr>
            <p:blipFill>
              <a:blip r:embed="rId125"/>
            </p:blipFill>
            <p:spPr>
              <a:xfrm>
                <a:off x="6341003" y="5566485"/>
                <a:ext cx="206552" cy="14099"/>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7" name="墨迹 66"/>
              <p14:cNvContentPartPr/>
              <p14:nvPr/>
            </p14:nvContentPartPr>
            <p14:xfrm>
              <a:off x="6434666" y="5417030"/>
              <a:ext cx="62089" cy="329928"/>
            </p14:xfrm>
          </p:contentPart>
        </mc:Choice>
        <mc:Fallback xmlns="">
          <p:pic>
            <p:nvPicPr>
              <p:cNvPr id="67" name="墨迹 66"/>
            </p:nvPicPr>
            <p:blipFill>
              <a:blip r:embed="rId127"/>
            </p:blipFill>
            <p:spPr>
              <a:xfrm>
                <a:off x="6434666" y="5417030"/>
                <a:ext cx="62089" cy="329928"/>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8" name="墨迹 67"/>
              <p14:cNvContentPartPr/>
              <p14:nvPr/>
            </p14:nvContentPartPr>
            <p14:xfrm>
              <a:off x="6721122" y="5461620"/>
              <a:ext cx="246944" cy="200741"/>
            </p14:xfrm>
          </p:contentPart>
        </mc:Choice>
        <mc:Fallback xmlns="">
          <p:pic>
            <p:nvPicPr>
              <p:cNvPr id="68" name="墨迹 67"/>
            </p:nvPicPr>
            <p:blipFill>
              <a:blip r:embed="rId129"/>
            </p:blipFill>
            <p:spPr>
              <a:xfrm>
                <a:off x="6721122" y="5461620"/>
                <a:ext cx="246944" cy="200741"/>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9" name="墨迹 68"/>
              <p14:cNvContentPartPr/>
              <p14:nvPr/>
            </p14:nvContentPartPr>
            <p14:xfrm>
              <a:off x="6987822" y="5436769"/>
              <a:ext cx="141111" cy="236696"/>
            </p14:xfrm>
          </p:contentPart>
        </mc:Choice>
        <mc:Fallback xmlns="">
          <p:pic>
            <p:nvPicPr>
              <p:cNvPr id="69" name="墨迹 68"/>
            </p:nvPicPr>
            <p:blipFill>
              <a:blip r:embed="rId131"/>
            </p:blipFill>
            <p:spPr>
              <a:xfrm>
                <a:off x="6987822" y="5436769"/>
                <a:ext cx="141111" cy="236696"/>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70" name="墨迹 69"/>
              <p14:cNvContentPartPr/>
              <p14:nvPr/>
            </p14:nvContentPartPr>
            <p14:xfrm>
              <a:off x="7120466" y="5358164"/>
              <a:ext cx="8466" cy="476211"/>
            </p14:xfrm>
          </p:contentPart>
        </mc:Choice>
        <mc:Fallback xmlns="">
          <p:pic>
            <p:nvPicPr>
              <p:cNvPr id="70" name="墨迹 69"/>
            </p:nvPicPr>
            <p:blipFill>
              <a:blip r:embed="rId133"/>
            </p:blipFill>
            <p:spPr>
              <a:xfrm>
                <a:off x="7120466" y="5358164"/>
                <a:ext cx="8466" cy="476211"/>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71" name="墨迹 70"/>
              <p14:cNvContentPartPr/>
              <p14:nvPr/>
            </p14:nvContentPartPr>
            <p14:xfrm>
              <a:off x="7207955" y="5369091"/>
              <a:ext cx="121356" cy="22560"/>
            </p14:xfrm>
          </p:contentPart>
        </mc:Choice>
        <mc:Fallback xmlns="">
          <p:pic>
            <p:nvPicPr>
              <p:cNvPr id="71" name="墨迹 70"/>
            </p:nvPicPr>
            <p:blipFill>
              <a:blip r:embed="rId135"/>
            </p:blipFill>
            <p:spPr>
              <a:xfrm>
                <a:off x="7207955" y="5369091"/>
                <a:ext cx="121356" cy="22560"/>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2" name="墨迹 71"/>
              <p14:cNvContentPartPr/>
              <p14:nvPr/>
            </p14:nvContentPartPr>
            <p14:xfrm>
              <a:off x="7239000" y="5268985"/>
              <a:ext cx="42333" cy="193164"/>
            </p14:xfrm>
          </p:contentPart>
        </mc:Choice>
        <mc:Fallback xmlns="">
          <p:pic>
            <p:nvPicPr>
              <p:cNvPr id="72" name="墨迹 71"/>
            </p:nvPicPr>
            <p:blipFill>
              <a:blip r:embed="rId137"/>
            </p:blipFill>
            <p:spPr>
              <a:xfrm>
                <a:off x="7239000" y="5268985"/>
                <a:ext cx="42333" cy="193164"/>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3" name="墨迹 72"/>
              <p14:cNvContentPartPr/>
              <p14:nvPr/>
            </p14:nvContentPartPr>
            <p14:xfrm>
              <a:off x="7327900" y="5476248"/>
              <a:ext cx="248355" cy="28199"/>
            </p14:xfrm>
          </p:contentPart>
        </mc:Choice>
        <mc:Fallback xmlns="">
          <p:pic>
            <p:nvPicPr>
              <p:cNvPr id="73" name="墨迹 72"/>
            </p:nvPicPr>
            <p:blipFill>
              <a:blip r:embed="rId139"/>
            </p:blipFill>
            <p:spPr>
              <a:xfrm>
                <a:off x="7327900" y="5476248"/>
                <a:ext cx="248355" cy="28199"/>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4" name="墨迹 73"/>
              <p14:cNvContentPartPr/>
              <p14:nvPr/>
            </p14:nvContentPartPr>
            <p14:xfrm>
              <a:off x="7334955" y="5572125"/>
              <a:ext cx="239889" cy="16919"/>
            </p14:xfrm>
          </p:contentPart>
        </mc:Choice>
        <mc:Fallback xmlns="">
          <p:pic>
            <p:nvPicPr>
              <p:cNvPr id="74" name="墨迹 73"/>
            </p:nvPicPr>
            <p:blipFill>
              <a:blip r:embed="rId141"/>
            </p:blipFill>
            <p:spPr>
              <a:xfrm>
                <a:off x="7334955" y="5572125"/>
                <a:ext cx="239889" cy="16919"/>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5" name="墨迹 74"/>
              <p14:cNvContentPartPr/>
              <p14:nvPr/>
            </p14:nvContentPartPr>
            <p14:xfrm>
              <a:off x="7796388" y="5333138"/>
              <a:ext cx="194734" cy="313714"/>
            </p14:xfrm>
          </p:contentPart>
        </mc:Choice>
        <mc:Fallback xmlns="">
          <p:pic>
            <p:nvPicPr>
              <p:cNvPr id="75" name="墨迹 74"/>
            </p:nvPicPr>
            <p:blipFill>
              <a:blip r:embed="rId143"/>
            </p:blipFill>
            <p:spPr>
              <a:xfrm>
                <a:off x="7796388" y="5333138"/>
                <a:ext cx="194734" cy="313714"/>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6" name="墨迹 75"/>
              <p14:cNvContentPartPr/>
              <p14:nvPr/>
            </p14:nvContentPartPr>
            <p14:xfrm>
              <a:off x="8043333" y="5359927"/>
              <a:ext cx="173567" cy="302434"/>
            </p14:xfrm>
          </p:contentPart>
        </mc:Choice>
        <mc:Fallback xmlns="">
          <p:pic>
            <p:nvPicPr>
              <p:cNvPr id="76" name="墨迹 75"/>
            </p:nvPicPr>
            <p:blipFill>
              <a:blip r:embed="rId145"/>
            </p:blipFill>
            <p:spPr>
              <a:xfrm>
                <a:off x="8043333" y="5359927"/>
                <a:ext cx="173567" cy="302434"/>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7" name="墨迹 76"/>
              <p14:cNvContentPartPr/>
              <p14:nvPr/>
            </p14:nvContentPartPr>
            <p14:xfrm>
              <a:off x="8171568" y="5558730"/>
              <a:ext cx="145521" cy="163554"/>
            </p14:xfrm>
          </p:contentPart>
        </mc:Choice>
        <mc:Fallback xmlns="">
          <p:pic>
            <p:nvPicPr>
              <p:cNvPr id="77" name="墨迹 76"/>
            </p:nvPicPr>
            <p:blipFill>
              <a:blip r:embed="rId147"/>
            </p:blipFill>
            <p:spPr>
              <a:xfrm>
                <a:off x="8171568" y="5558730"/>
                <a:ext cx="145521" cy="163554"/>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8" name="墨迹 77"/>
              <p14:cNvContentPartPr/>
              <p14:nvPr/>
            </p14:nvContentPartPr>
            <p14:xfrm>
              <a:off x="8308622" y="5335253"/>
              <a:ext cx="98778" cy="22559"/>
            </p14:xfrm>
          </p:contentPart>
        </mc:Choice>
        <mc:Fallback xmlns="">
          <p:pic>
            <p:nvPicPr>
              <p:cNvPr id="78" name="墨迹 77"/>
            </p:nvPicPr>
            <p:blipFill>
              <a:blip r:embed="rId149"/>
            </p:blipFill>
            <p:spPr>
              <a:xfrm>
                <a:off x="8308622" y="5335253"/>
                <a:ext cx="98778" cy="22559"/>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9" name="墨迹 78"/>
              <p14:cNvContentPartPr/>
              <p14:nvPr/>
            </p14:nvContentPartPr>
            <p14:xfrm>
              <a:off x="8356600" y="5231621"/>
              <a:ext cx="25400" cy="222067"/>
            </p14:xfrm>
          </p:contentPart>
        </mc:Choice>
        <mc:Fallback xmlns="">
          <p:pic>
            <p:nvPicPr>
              <p:cNvPr id="79" name="墨迹 78"/>
            </p:nvPicPr>
            <p:blipFill>
              <a:blip r:embed="rId151"/>
            </p:blipFill>
            <p:spPr>
              <a:xfrm>
                <a:off x="8356600" y="5231621"/>
                <a:ext cx="25400" cy="222067"/>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80" name="墨迹 79"/>
              <p14:cNvContentPartPr/>
              <p14:nvPr/>
            </p14:nvContentPartPr>
            <p14:xfrm>
              <a:off x="8487833" y="5501627"/>
              <a:ext cx="217311" cy="2820"/>
            </p14:xfrm>
          </p:contentPart>
        </mc:Choice>
        <mc:Fallback xmlns="">
          <p:pic>
            <p:nvPicPr>
              <p:cNvPr id="80" name="墨迹 79"/>
            </p:nvPicPr>
            <p:blipFill>
              <a:blip r:embed="rId153"/>
            </p:blipFill>
            <p:spPr>
              <a:xfrm>
                <a:off x="8487833" y="5501627"/>
                <a:ext cx="217311" cy="2820"/>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81" name="墨迹 80"/>
              <p14:cNvContentPartPr/>
              <p14:nvPr/>
            </p14:nvContentPartPr>
            <p14:xfrm>
              <a:off x="8585200" y="5394471"/>
              <a:ext cx="50800" cy="307369"/>
            </p14:xfrm>
          </p:contentPart>
        </mc:Choice>
        <mc:Fallback xmlns="">
          <p:pic>
            <p:nvPicPr>
              <p:cNvPr id="81" name="墨迹 80"/>
            </p:nvPicPr>
            <p:blipFill>
              <a:blip r:embed="rId155"/>
            </p:blipFill>
            <p:spPr>
              <a:xfrm>
                <a:off x="8585200" y="5394471"/>
                <a:ext cx="50800" cy="307369"/>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2" name="墨迹 81"/>
              <p14:cNvContentPartPr/>
              <p14:nvPr/>
            </p14:nvContentPartPr>
            <p14:xfrm>
              <a:off x="8814858" y="5369796"/>
              <a:ext cx="176742" cy="292565"/>
            </p14:xfrm>
          </p:contentPart>
        </mc:Choice>
        <mc:Fallback xmlns="">
          <p:pic>
            <p:nvPicPr>
              <p:cNvPr id="82" name="墨迹 81"/>
            </p:nvPicPr>
            <p:blipFill>
              <a:blip r:embed="rId157"/>
            </p:blipFill>
            <p:spPr>
              <a:xfrm>
                <a:off x="8814858" y="5369796"/>
                <a:ext cx="176742" cy="292565"/>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3" name="墨迹 82"/>
              <p14:cNvContentPartPr/>
              <p14:nvPr/>
            </p14:nvContentPartPr>
            <p14:xfrm>
              <a:off x="8969022" y="5356226"/>
              <a:ext cx="184326" cy="275117"/>
            </p14:xfrm>
          </p:contentPart>
        </mc:Choice>
        <mc:Fallback xmlns="">
          <p:pic>
            <p:nvPicPr>
              <p:cNvPr id="83" name="墨迹 82"/>
            </p:nvPicPr>
            <p:blipFill>
              <a:blip r:embed="rId159"/>
            </p:blipFill>
            <p:spPr>
              <a:xfrm>
                <a:off x="8969022" y="5356226"/>
                <a:ext cx="184326" cy="275117"/>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4" name="墨迹 83"/>
              <p14:cNvContentPartPr/>
              <p14:nvPr/>
            </p14:nvContentPartPr>
            <p14:xfrm>
              <a:off x="9162873" y="5449987"/>
              <a:ext cx="122238" cy="240573"/>
            </p14:xfrm>
          </p:contentPart>
        </mc:Choice>
        <mc:Fallback xmlns="">
          <p:pic>
            <p:nvPicPr>
              <p:cNvPr id="84" name="墨迹 83"/>
            </p:nvPicPr>
            <p:blipFill>
              <a:blip r:embed="rId161"/>
            </p:blipFill>
            <p:spPr>
              <a:xfrm>
                <a:off x="9162873" y="5449987"/>
                <a:ext cx="122238" cy="240573"/>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5" name="墨迹 84"/>
              <p14:cNvContentPartPr/>
              <p14:nvPr/>
            </p14:nvContentPartPr>
            <p14:xfrm>
              <a:off x="9306983" y="5236204"/>
              <a:ext cx="161572" cy="161087"/>
            </p14:xfrm>
          </p:contentPart>
        </mc:Choice>
        <mc:Fallback xmlns="">
          <p:pic>
            <p:nvPicPr>
              <p:cNvPr id="85" name="墨迹 84"/>
            </p:nvPicPr>
            <p:blipFill>
              <a:blip r:embed="rId163"/>
            </p:blipFill>
            <p:spPr>
              <a:xfrm>
                <a:off x="9306983" y="5236204"/>
                <a:ext cx="161572" cy="161087"/>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6" name="墨迹 85"/>
              <p14:cNvContentPartPr/>
              <p14:nvPr/>
            </p14:nvContentPartPr>
            <p14:xfrm>
              <a:off x="9443155" y="5280793"/>
              <a:ext cx="127529" cy="20621"/>
            </p14:xfrm>
          </p:contentPart>
        </mc:Choice>
        <mc:Fallback xmlns="">
          <p:pic>
            <p:nvPicPr>
              <p:cNvPr id="86" name="墨迹 85"/>
            </p:nvPicPr>
            <p:blipFill>
              <a:blip r:embed="rId165"/>
            </p:blipFill>
            <p:spPr>
              <a:xfrm>
                <a:off x="9443155" y="5280793"/>
                <a:ext cx="127529" cy="20621"/>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7" name="墨迹 86"/>
              <p14:cNvContentPartPr/>
              <p14:nvPr/>
            </p14:nvContentPartPr>
            <p14:xfrm>
              <a:off x="9505244" y="5179629"/>
              <a:ext cx="22578" cy="262780"/>
            </p14:xfrm>
          </p:contentPart>
        </mc:Choice>
        <mc:Fallback xmlns="">
          <p:pic>
            <p:nvPicPr>
              <p:cNvPr id="87" name="墨迹 86"/>
            </p:nvPicPr>
            <p:blipFill>
              <a:blip r:embed="rId167"/>
            </p:blipFill>
            <p:spPr>
              <a:xfrm>
                <a:off x="9505244" y="5179629"/>
                <a:ext cx="22578" cy="262780"/>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8" name="墨迹 87"/>
              <p14:cNvContentPartPr/>
              <p14:nvPr/>
            </p14:nvContentPartPr>
            <p14:xfrm>
              <a:off x="9578622" y="5481888"/>
              <a:ext cx="223661" cy="16919"/>
            </p14:xfrm>
          </p:contentPart>
        </mc:Choice>
        <mc:Fallback xmlns="">
          <p:pic>
            <p:nvPicPr>
              <p:cNvPr id="88" name="墨迹 87"/>
            </p:nvPicPr>
            <p:blipFill>
              <a:blip r:embed="rId169"/>
            </p:blipFill>
            <p:spPr>
              <a:xfrm>
                <a:off x="9578622" y="5481888"/>
                <a:ext cx="223661" cy="16919"/>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9" name="墨迹 88"/>
              <p14:cNvContentPartPr/>
              <p14:nvPr/>
            </p14:nvContentPartPr>
            <p14:xfrm>
              <a:off x="9666111" y="5391651"/>
              <a:ext cx="47978" cy="293269"/>
            </p14:xfrm>
          </p:contentPart>
        </mc:Choice>
        <mc:Fallback xmlns="">
          <p:pic>
            <p:nvPicPr>
              <p:cNvPr id="89" name="墨迹 88"/>
            </p:nvPicPr>
            <p:blipFill>
              <a:blip r:embed="rId171"/>
            </p:blipFill>
            <p:spPr>
              <a:xfrm>
                <a:off x="9666111" y="5391651"/>
                <a:ext cx="47978" cy="293269"/>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90" name="墨迹 89"/>
              <p14:cNvContentPartPr/>
              <p14:nvPr/>
            </p14:nvContentPartPr>
            <p14:xfrm>
              <a:off x="9999133" y="5425490"/>
              <a:ext cx="42334" cy="185408"/>
            </p14:xfrm>
          </p:contentPart>
        </mc:Choice>
        <mc:Fallback xmlns="">
          <p:pic>
            <p:nvPicPr>
              <p:cNvPr id="90" name="墨迹 89"/>
            </p:nvPicPr>
            <p:blipFill>
              <a:blip r:embed="rId173"/>
            </p:blipFill>
            <p:spPr>
              <a:xfrm>
                <a:off x="9999133" y="5425490"/>
                <a:ext cx="42334" cy="185408"/>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91" name="墨迹 90"/>
              <p14:cNvContentPartPr/>
              <p14:nvPr/>
            </p14:nvContentPartPr>
            <p14:xfrm>
              <a:off x="10018888" y="5277445"/>
              <a:ext cx="417689" cy="437790"/>
            </p14:xfrm>
          </p:contentPart>
        </mc:Choice>
        <mc:Fallback xmlns="">
          <p:pic>
            <p:nvPicPr>
              <p:cNvPr id="91" name="墨迹 90"/>
            </p:nvPicPr>
            <p:blipFill>
              <a:blip r:embed="rId175"/>
            </p:blipFill>
            <p:spPr>
              <a:xfrm>
                <a:off x="10018888" y="5277445"/>
                <a:ext cx="417689" cy="437790"/>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2" name="墨迹 91"/>
              <p14:cNvContentPartPr/>
              <p14:nvPr/>
            </p14:nvContentPartPr>
            <p14:xfrm>
              <a:off x="10025944" y="5356050"/>
              <a:ext cx="9878" cy="145577"/>
            </p14:xfrm>
          </p:contentPart>
        </mc:Choice>
        <mc:Fallback xmlns="">
          <p:pic>
            <p:nvPicPr>
              <p:cNvPr id="92" name="墨迹 91"/>
            </p:nvPicPr>
            <p:blipFill>
              <a:blip r:embed="rId177"/>
            </p:blipFill>
            <p:spPr>
              <a:xfrm>
                <a:off x="10025944" y="5356050"/>
                <a:ext cx="9878" cy="145577"/>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3" name="墨迹 92"/>
              <p14:cNvContentPartPr/>
              <p14:nvPr/>
            </p14:nvContentPartPr>
            <p14:xfrm>
              <a:off x="6993466" y="5357460"/>
              <a:ext cx="36689" cy="110329"/>
            </p14:xfrm>
          </p:contentPart>
        </mc:Choice>
        <mc:Fallback xmlns="">
          <p:pic>
            <p:nvPicPr>
              <p:cNvPr id="93" name="墨迹 92"/>
            </p:nvPicPr>
            <p:blipFill>
              <a:blip r:embed="rId179"/>
            </p:blipFill>
            <p:spPr>
              <a:xfrm>
                <a:off x="6993466" y="5357460"/>
                <a:ext cx="36689" cy="110329"/>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4" name="墨迹 93"/>
              <p14:cNvContentPartPr/>
              <p14:nvPr/>
            </p14:nvContentPartPr>
            <p14:xfrm>
              <a:off x="4392788" y="5301414"/>
              <a:ext cx="196145" cy="45119"/>
            </p14:xfrm>
          </p:contentPart>
        </mc:Choice>
        <mc:Fallback xmlns="">
          <p:pic>
            <p:nvPicPr>
              <p:cNvPr id="94" name="墨迹 93"/>
            </p:nvPicPr>
            <p:blipFill>
              <a:blip r:embed="rId181"/>
            </p:blipFill>
            <p:spPr>
              <a:xfrm>
                <a:off x="4392788" y="5301414"/>
                <a:ext cx="196145" cy="45119"/>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5" name="墨迹 94"/>
              <p14:cNvContentPartPr/>
              <p14:nvPr/>
            </p14:nvContentPartPr>
            <p14:xfrm>
              <a:off x="4476044" y="5196725"/>
              <a:ext cx="28222" cy="248504"/>
            </p14:xfrm>
          </p:contentPart>
        </mc:Choice>
        <mc:Fallback xmlns="">
          <p:pic>
            <p:nvPicPr>
              <p:cNvPr id="95" name="墨迹 94"/>
            </p:nvPicPr>
            <p:blipFill>
              <a:blip r:embed="rId183"/>
            </p:blipFill>
            <p:spPr>
              <a:xfrm>
                <a:off x="4476044" y="5196725"/>
                <a:ext cx="28222" cy="248504"/>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6" name="墨迹 95"/>
              <p14:cNvContentPartPr/>
              <p14:nvPr/>
            </p14:nvContentPartPr>
            <p14:xfrm>
              <a:off x="4588933" y="5199898"/>
              <a:ext cx="118533" cy="242511"/>
            </p14:xfrm>
          </p:contentPart>
        </mc:Choice>
        <mc:Fallback xmlns="">
          <p:pic>
            <p:nvPicPr>
              <p:cNvPr id="96" name="墨迹 95"/>
            </p:nvPicPr>
            <p:blipFill>
              <a:blip r:embed="rId185"/>
            </p:blipFill>
            <p:spPr>
              <a:xfrm>
                <a:off x="4588933" y="5199898"/>
                <a:ext cx="118533" cy="242511"/>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7" name="墨迹 96"/>
              <p14:cNvContentPartPr/>
              <p14:nvPr/>
            </p14:nvContentPartPr>
            <p14:xfrm>
              <a:off x="7767108" y="5205537"/>
              <a:ext cx="194381" cy="16920"/>
            </p14:xfrm>
          </p:contentPart>
        </mc:Choice>
        <mc:Fallback xmlns="">
          <p:pic>
            <p:nvPicPr>
              <p:cNvPr id="97" name="墨迹 96"/>
            </p:nvPicPr>
            <p:blipFill>
              <a:blip r:embed="rId187"/>
            </p:blipFill>
            <p:spPr>
              <a:xfrm>
                <a:off x="7767108" y="5205537"/>
                <a:ext cx="194381" cy="16920"/>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8" name="墨迹 97"/>
              <p14:cNvContentPartPr/>
              <p14:nvPr/>
            </p14:nvContentPartPr>
            <p14:xfrm>
              <a:off x="7862711" y="5129224"/>
              <a:ext cx="39511" cy="217309"/>
            </p14:xfrm>
          </p:contentPart>
        </mc:Choice>
        <mc:Fallback xmlns="">
          <p:pic>
            <p:nvPicPr>
              <p:cNvPr id="98" name="墨迹 97"/>
            </p:nvPicPr>
            <p:blipFill>
              <a:blip r:embed="rId189"/>
            </p:blipFill>
            <p:spPr>
              <a:xfrm>
                <a:off x="7862711" y="5129224"/>
                <a:ext cx="39511" cy="217309"/>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9" name="墨迹 98"/>
              <p14:cNvContentPartPr/>
              <p14:nvPr/>
            </p14:nvContentPartPr>
            <p14:xfrm>
              <a:off x="7936088" y="5115301"/>
              <a:ext cx="120650" cy="222772"/>
            </p14:xfrm>
          </p:contentPart>
        </mc:Choice>
        <mc:Fallback xmlns="">
          <p:pic>
            <p:nvPicPr>
              <p:cNvPr id="99" name="墨迹 98"/>
            </p:nvPicPr>
            <p:blipFill>
              <a:blip r:embed="rId191"/>
            </p:blipFill>
            <p:spPr>
              <a:xfrm>
                <a:off x="7936088" y="5115301"/>
                <a:ext cx="120650" cy="222772"/>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100" name="墨迹 99"/>
              <p14:cNvContentPartPr/>
              <p14:nvPr/>
            </p14:nvContentPartPr>
            <p14:xfrm>
              <a:off x="8003822" y="5075822"/>
              <a:ext cx="127000" cy="39478"/>
            </p14:xfrm>
          </p:contentPart>
        </mc:Choice>
        <mc:Fallback xmlns="">
          <p:pic>
            <p:nvPicPr>
              <p:cNvPr id="100" name="墨迹 99"/>
            </p:nvPicPr>
            <p:blipFill>
              <a:blip r:embed="rId193"/>
            </p:blipFill>
            <p:spPr>
              <a:xfrm>
                <a:off x="8003822" y="5075822"/>
                <a:ext cx="127000" cy="39478"/>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101" name="墨迹 100"/>
              <p14:cNvContentPartPr/>
              <p14:nvPr/>
            </p14:nvContentPartPr>
            <p14:xfrm>
              <a:off x="5556250" y="5340893"/>
              <a:ext cx="178505" cy="22559"/>
            </p14:xfrm>
          </p:contentPart>
        </mc:Choice>
        <mc:Fallback xmlns="">
          <p:pic>
            <p:nvPicPr>
              <p:cNvPr id="101" name="墨迹 100"/>
            </p:nvPicPr>
            <p:blipFill>
              <a:blip r:embed="rId195"/>
            </p:blipFill>
            <p:spPr>
              <a:xfrm>
                <a:off x="5556250" y="5340893"/>
                <a:ext cx="178505" cy="22559"/>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2" name="墨迹 101"/>
              <p14:cNvContentPartPr/>
              <p14:nvPr/>
            </p14:nvContentPartPr>
            <p14:xfrm>
              <a:off x="5657673" y="5238671"/>
              <a:ext cx="23460" cy="203738"/>
            </p14:xfrm>
          </p:contentPart>
        </mc:Choice>
        <mc:Fallback xmlns="">
          <p:pic>
            <p:nvPicPr>
              <p:cNvPr id="102" name="墨迹 101"/>
            </p:nvPicPr>
            <p:blipFill>
              <a:blip r:embed="rId197"/>
            </p:blipFill>
            <p:spPr>
              <a:xfrm>
                <a:off x="5657673" y="5238671"/>
                <a:ext cx="23460" cy="203738"/>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3" name="墨迹 102"/>
              <p14:cNvContentPartPr/>
              <p14:nvPr/>
            </p14:nvContentPartPr>
            <p14:xfrm>
              <a:off x="5791200" y="5199193"/>
              <a:ext cx="95955" cy="169898"/>
            </p14:xfrm>
          </p:contentPart>
        </mc:Choice>
        <mc:Fallback xmlns="">
          <p:pic>
            <p:nvPicPr>
              <p:cNvPr id="103" name="墨迹 102"/>
            </p:nvPicPr>
            <p:blipFill>
              <a:blip r:embed="rId199"/>
            </p:blipFill>
            <p:spPr>
              <a:xfrm>
                <a:off x="5791200" y="5199193"/>
                <a:ext cx="95955" cy="169898"/>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4" name="墨迹 103"/>
              <p14:cNvContentPartPr/>
              <p14:nvPr/>
            </p14:nvContentPartPr>
            <p14:xfrm>
              <a:off x="5822244" y="5233913"/>
              <a:ext cx="53622" cy="231055"/>
            </p14:xfrm>
          </p:contentPart>
        </mc:Choice>
        <mc:Fallback xmlns="">
          <p:pic>
            <p:nvPicPr>
              <p:cNvPr id="104" name="墨迹 103"/>
            </p:nvPicPr>
            <p:blipFill>
              <a:blip r:embed="rId201"/>
            </p:blipFill>
            <p:spPr>
              <a:xfrm>
                <a:off x="5822244" y="5233913"/>
                <a:ext cx="53622" cy="231055"/>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5" name="墨迹 104"/>
              <p14:cNvContentPartPr/>
              <p14:nvPr/>
            </p14:nvContentPartPr>
            <p14:xfrm>
              <a:off x="5960533" y="5079347"/>
              <a:ext cx="25400" cy="371522"/>
            </p14:xfrm>
          </p:contentPart>
        </mc:Choice>
        <mc:Fallback xmlns="">
          <p:pic>
            <p:nvPicPr>
              <p:cNvPr id="105" name="墨迹 104"/>
            </p:nvPicPr>
            <p:blipFill>
              <a:blip r:embed="rId203"/>
            </p:blipFill>
            <p:spPr>
              <a:xfrm>
                <a:off x="5960533" y="5079347"/>
                <a:ext cx="25400" cy="371522"/>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6" name="墨迹 105"/>
              <p14:cNvContentPartPr/>
              <p14:nvPr/>
            </p14:nvContentPartPr>
            <p14:xfrm>
              <a:off x="5877983" y="5298594"/>
              <a:ext cx="232128" cy="203561"/>
            </p14:xfrm>
          </p:contentPart>
        </mc:Choice>
        <mc:Fallback xmlns="">
          <p:pic>
            <p:nvPicPr>
              <p:cNvPr id="106" name="墨迹 105"/>
            </p:nvPicPr>
            <p:blipFill>
              <a:blip r:embed="rId205"/>
            </p:blipFill>
            <p:spPr>
              <a:xfrm>
                <a:off x="5877983" y="5298594"/>
                <a:ext cx="232128" cy="203561"/>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7" name="墨迹 106"/>
              <p14:cNvContentPartPr/>
              <p14:nvPr/>
            </p14:nvContentPartPr>
            <p14:xfrm>
              <a:off x="6141155" y="5222457"/>
              <a:ext cx="169334" cy="174834"/>
            </p14:xfrm>
          </p:contentPart>
        </mc:Choice>
        <mc:Fallback xmlns="">
          <p:pic>
            <p:nvPicPr>
              <p:cNvPr id="107" name="墨迹 106"/>
            </p:nvPicPr>
            <p:blipFill>
              <a:blip r:embed="rId207"/>
            </p:blipFill>
            <p:spPr>
              <a:xfrm>
                <a:off x="6141155" y="5222457"/>
                <a:ext cx="169334" cy="174834"/>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8" name="墨迹 107"/>
              <p14:cNvContentPartPr/>
              <p14:nvPr/>
            </p14:nvContentPartPr>
            <p14:xfrm>
              <a:off x="4730044" y="5070182"/>
              <a:ext cx="19756" cy="315829"/>
            </p14:xfrm>
          </p:contentPart>
        </mc:Choice>
        <mc:Fallback xmlns="">
          <p:pic>
            <p:nvPicPr>
              <p:cNvPr id="108" name="墨迹 107"/>
            </p:nvPicPr>
            <p:blipFill>
              <a:blip r:embed="rId209"/>
            </p:blipFill>
            <p:spPr>
              <a:xfrm>
                <a:off x="4730044" y="5070182"/>
                <a:ext cx="19756" cy="315829"/>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9" name="墨迹 108"/>
              <p14:cNvContentPartPr/>
              <p14:nvPr/>
            </p14:nvContentPartPr>
            <p14:xfrm>
              <a:off x="4667955" y="5029999"/>
              <a:ext cx="56445" cy="105041"/>
            </p14:xfrm>
          </p:contentPart>
        </mc:Choice>
        <mc:Fallback xmlns="">
          <p:pic>
            <p:nvPicPr>
              <p:cNvPr id="109" name="墨迹 108"/>
            </p:nvPicPr>
            <p:blipFill>
              <a:blip r:embed="rId211"/>
            </p:blipFill>
            <p:spPr>
              <a:xfrm>
                <a:off x="4667955" y="5029999"/>
                <a:ext cx="56445" cy="105041"/>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10" name="墨迹 109"/>
              <p14:cNvContentPartPr/>
              <p14:nvPr/>
            </p14:nvContentPartPr>
            <p14:xfrm>
              <a:off x="4713111" y="5036343"/>
              <a:ext cx="104422" cy="95877"/>
            </p14:xfrm>
          </p:contentPart>
        </mc:Choice>
        <mc:Fallback xmlns="">
          <p:pic>
            <p:nvPicPr>
              <p:cNvPr id="110" name="墨迹 109"/>
            </p:nvPicPr>
            <p:blipFill>
              <a:blip r:embed="rId213"/>
            </p:blipFill>
            <p:spPr>
              <a:xfrm>
                <a:off x="4713111" y="5036343"/>
                <a:ext cx="104422" cy="95877"/>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11" name="墨迹 110"/>
              <p14:cNvContentPartPr/>
              <p14:nvPr/>
            </p14:nvContentPartPr>
            <p14:xfrm>
              <a:off x="4876800" y="5047623"/>
              <a:ext cx="206022" cy="139056"/>
            </p14:xfrm>
          </p:contentPart>
        </mc:Choice>
        <mc:Fallback xmlns="">
          <p:pic>
            <p:nvPicPr>
              <p:cNvPr id="111" name="墨迹 110"/>
            </p:nvPicPr>
            <p:blipFill>
              <a:blip r:embed="rId215"/>
            </p:blipFill>
            <p:spPr>
              <a:xfrm>
                <a:off x="4876800" y="5047623"/>
                <a:ext cx="206022" cy="139056"/>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2" name="墨迹 111"/>
              <p14:cNvContentPartPr/>
              <p14:nvPr/>
            </p14:nvContentPartPr>
            <p14:xfrm>
              <a:off x="8057444" y="843150"/>
              <a:ext cx="8466" cy="14100"/>
            </p14:xfrm>
          </p:contentPart>
        </mc:Choice>
        <mc:Fallback xmlns="">
          <p:pic>
            <p:nvPicPr>
              <p:cNvPr id="112" name="墨迹 111"/>
            </p:nvPicPr>
            <p:blipFill>
              <a:blip r:embed="rId217"/>
            </p:blipFill>
            <p:spPr>
              <a:xfrm>
                <a:off x="8057444" y="843150"/>
                <a:ext cx="8466" cy="14100"/>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3" name="墨迹 112"/>
              <p14:cNvContentPartPr/>
              <p14:nvPr/>
            </p14:nvContentPartPr>
            <p14:xfrm>
              <a:off x="7538155" y="3397981"/>
              <a:ext cx="31045" cy="36658"/>
            </p14:xfrm>
          </p:contentPart>
        </mc:Choice>
        <mc:Fallback xmlns="">
          <p:pic>
            <p:nvPicPr>
              <p:cNvPr id="113" name="墨迹 112"/>
            </p:nvPicPr>
            <p:blipFill>
              <a:blip r:embed="rId219"/>
            </p:blipFill>
            <p:spPr>
              <a:xfrm>
                <a:off x="7538155" y="3397981"/>
                <a:ext cx="31045" cy="36658"/>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4" name="墨迹 113"/>
              <p14:cNvContentPartPr/>
              <p14:nvPr/>
            </p14:nvContentPartPr>
            <p14:xfrm>
              <a:off x="4976636" y="3682791"/>
              <a:ext cx="854075" cy="56398"/>
            </p14:xfrm>
          </p:contentPart>
        </mc:Choice>
        <mc:Fallback xmlns="">
          <p:pic>
            <p:nvPicPr>
              <p:cNvPr id="114" name="墨迹 113"/>
            </p:nvPicPr>
            <p:blipFill>
              <a:blip r:embed="rId221"/>
            </p:blipFill>
            <p:spPr>
              <a:xfrm>
                <a:off x="4976636" y="3682791"/>
                <a:ext cx="854075" cy="56398"/>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5" name="墨迹 114"/>
              <p14:cNvContentPartPr/>
              <p14:nvPr/>
            </p14:nvContentPartPr>
            <p14:xfrm>
              <a:off x="5170840" y="3694070"/>
              <a:ext cx="257175" cy="312304"/>
            </p14:xfrm>
          </p:contentPart>
        </mc:Choice>
        <mc:Fallback xmlns="">
          <p:pic>
            <p:nvPicPr>
              <p:cNvPr id="115" name="墨迹 114"/>
            </p:nvPicPr>
            <p:blipFill>
              <a:blip r:embed="rId223"/>
            </p:blipFill>
            <p:spPr>
              <a:xfrm>
                <a:off x="5170840" y="3694070"/>
                <a:ext cx="257175" cy="312304"/>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6" name="墨迹 115"/>
              <p14:cNvContentPartPr/>
              <p14:nvPr/>
            </p14:nvContentPartPr>
            <p14:xfrm>
              <a:off x="5242101" y="3888115"/>
              <a:ext cx="127881" cy="400954"/>
            </p14:xfrm>
          </p:contentPart>
        </mc:Choice>
        <mc:Fallback xmlns="">
          <p:pic>
            <p:nvPicPr>
              <p:cNvPr id="116" name="墨迹 115"/>
            </p:nvPicPr>
            <p:blipFill>
              <a:blip r:embed="rId225"/>
            </p:blipFill>
            <p:spPr>
              <a:xfrm>
                <a:off x="5242101" y="3888115"/>
                <a:ext cx="127881" cy="400954"/>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7" name="墨迹 116"/>
              <p14:cNvContentPartPr/>
              <p14:nvPr/>
            </p14:nvContentPartPr>
            <p14:xfrm>
              <a:off x="5462234" y="3851280"/>
              <a:ext cx="153988" cy="162320"/>
            </p14:xfrm>
          </p:contentPart>
        </mc:Choice>
        <mc:Fallback xmlns="">
          <p:pic>
            <p:nvPicPr>
              <p:cNvPr id="117" name="墨迹 116"/>
            </p:nvPicPr>
            <p:blipFill>
              <a:blip r:embed="rId227"/>
            </p:blipFill>
            <p:spPr>
              <a:xfrm>
                <a:off x="5462234" y="3851280"/>
                <a:ext cx="153988" cy="162320"/>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8" name="墨迹 117"/>
              <p14:cNvContentPartPr/>
              <p14:nvPr/>
            </p14:nvContentPartPr>
            <p14:xfrm>
              <a:off x="5607226" y="3797525"/>
              <a:ext cx="217840" cy="406947"/>
            </p14:xfrm>
          </p:contentPart>
        </mc:Choice>
        <mc:Fallback xmlns="">
          <p:pic>
            <p:nvPicPr>
              <p:cNvPr id="118" name="墨迹 117"/>
            </p:nvPicPr>
            <p:blipFill>
              <a:blip r:embed="rId229"/>
            </p:blipFill>
            <p:spPr>
              <a:xfrm>
                <a:off x="5607226" y="3797525"/>
                <a:ext cx="217840" cy="406947"/>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9" name="墨迹 118"/>
              <p14:cNvContentPartPr/>
              <p14:nvPr/>
            </p14:nvContentPartPr>
            <p14:xfrm>
              <a:off x="843844" y="1094121"/>
              <a:ext cx="2000956" cy="167079"/>
            </p14:xfrm>
          </p:contentPart>
        </mc:Choice>
        <mc:Fallback xmlns="">
          <p:pic>
            <p:nvPicPr>
              <p:cNvPr id="119" name="墨迹 118"/>
            </p:nvPicPr>
            <p:blipFill>
              <a:blip r:embed="rId231"/>
            </p:blipFill>
            <p:spPr>
              <a:xfrm>
                <a:off x="843844" y="1094121"/>
                <a:ext cx="2000956" cy="167079"/>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20" name="墨迹 119"/>
              <p14:cNvContentPartPr/>
              <p14:nvPr/>
            </p14:nvContentPartPr>
            <p14:xfrm>
              <a:off x="4176183" y="829051"/>
              <a:ext cx="2868083" cy="118435"/>
            </p14:xfrm>
          </p:contentPart>
        </mc:Choice>
        <mc:Fallback xmlns="">
          <p:pic>
            <p:nvPicPr>
              <p:cNvPr id="120" name="墨迹 119"/>
            </p:nvPicPr>
            <p:blipFill>
              <a:blip r:embed="rId233"/>
            </p:blipFill>
            <p:spPr>
              <a:xfrm>
                <a:off x="4176183" y="829051"/>
                <a:ext cx="2868083" cy="118435"/>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21" name="墨迹 120"/>
              <p14:cNvContentPartPr/>
              <p14:nvPr/>
            </p14:nvContentPartPr>
            <p14:xfrm>
              <a:off x="4193822" y="2347567"/>
              <a:ext cx="186266" cy="269301"/>
            </p14:xfrm>
          </p:contentPart>
        </mc:Choice>
        <mc:Fallback xmlns="">
          <p:pic>
            <p:nvPicPr>
              <p:cNvPr id="121" name="墨迹 120"/>
            </p:nvPicPr>
            <p:blipFill>
              <a:blip r:embed="rId235"/>
            </p:blipFill>
            <p:spPr>
              <a:xfrm>
                <a:off x="4193822" y="2347567"/>
                <a:ext cx="186266" cy="269301"/>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2" name="墨迹 121"/>
              <p14:cNvContentPartPr/>
              <p14:nvPr/>
            </p14:nvContentPartPr>
            <p14:xfrm>
              <a:off x="4374444" y="2461245"/>
              <a:ext cx="42333" cy="118964"/>
            </p14:xfrm>
          </p:contentPart>
        </mc:Choice>
        <mc:Fallback xmlns="">
          <p:pic>
            <p:nvPicPr>
              <p:cNvPr id="122" name="墨迹 121"/>
            </p:nvPicPr>
            <p:blipFill>
              <a:blip r:embed="rId237"/>
            </p:blipFill>
            <p:spPr>
              <a:xfrm>
                <a:off x="4374444" y="2461245"/>
                <a:ext cx="42333" cy="118964"/>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3" name="墨迹 122"/>
              <p14:cNvContentPartPr/>
              <p14:nvPr/>
            </p14:nvContentPartPr>
            <p14:xfrm>
              <a:off x="4467577" y="2456839"/>
              <a:ext cx="110067" cy="197569"/>
            </p14:xfrm>
          </p:contentPart>
        </mc:Choice>
        <mc:Fallback xmlns="">
          <p:pic>
            <p:nvPicPr>
              <p:cNvPr id="123" name="墨迹 122"/>
            </p:nvPicPr>
            <p:blipFill>
              <a:blip r:embed="rId239"/>
            </p:blipFill>
            <p:spPr>
              <a:xfrm>
                <a:off x="4467577" y="2456839"/>
                <a:ext cx="110067" cy="197569"/>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4" name="墨迹 123"/>
              <p14:cNvContentPartPr/>
              <p14:nvPr/>
            </p14:nvContentPartPr>
            <p14:xfrm>
              <a:off x="4572000" y="2566110"/>
              <a:ext cx="135466" cy="146635"/>
            </p14:xfrm>
          </p:contentPart>
        </mc:Choice>
        <mc:Fallback xmlns="">
          <p:pic>
            <p:nvPicPr>
              <p:cNvPr id="124" name="墨迹 123"/>
            </p:nvPicPr>
            <p:blipFill>
              <a:blip r:embed="rId241"/>
            </p:blipFill>
            <p:spPr>
              <a:xfrm>
                <a:off x="4572000" y="2566110"/>
                <a:ext cx="135466" cy="146635"/>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5" name="墨迹 124"/>
              <p14:cNvContentPartPr/>
              <p14:nvPr/>
            </p14:nvContentPartPr>
            <p14:xfrm>
              <a:off x="4210755" y="2945387"/>
              <a:ext cx="142875" cy="383506"/>
            </p14:xfrm>
          </p:contentPart>
        </mc:Choice>
        <mc:Fallback xmlns="">
          <p:pic>
            <p:nvPicPr>
              <p:cNvPr id="125" name="墨迹 124"/>
            </p:nvPicPr>
            <p:blipFill>
              <a:blip r:embed="rId243"/>
            </p:blipFill>
            <p:spPr>
              <a:xfrm>
                <a:off x="4210755" y="2945387"/>
                <a:ext cx="142875" cy="383506"/>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6" name="墨迹 125"/>
              <p14:cNvContentPartPr/>
              <p14:nvPr/>
            </p14:nvContentPartPr>
            <p14:xfrm>
              <a:off x="4216400" y="3090611"/>
              <a:ext cx="155222" cy="180474"/>
            </p14:xfrm>
          </p:contentPart>
        </mc:Choice>
        <mc:Fallback xmlns="">
          <p:pic>
            <p:nvPicPr>
              <p:cNvPr id="126" name="墨迹 125"/>
            </p:nvPicPr>
            <p:blipFill>
              <a:blip r:embed="rId245"/>
            </p:blipFill>
            <p:spPr>
              <a:xfrm>
                <a:off x="4216400" y="3090611"/>
                <a:ext cx="155222" cy="180474"/>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7" name="墨迹 126"/>
              <p14:cNvContentPartPr/>
              <p14:nvPr/>
            </p14:nvContentPartPr>
            <p14:xfrm>
              <a:off x="4453466" y="3126389"/>
              <a:ext cx="45156" cy="214136"/>
            </p14:xfrm>
          </p:contentPart>
        </mc:Choice>
        <mc:Fallback xmlns="">
          <p:pic>
            <p:nvPicPr>
              <p:cNvPr id="127" name="墨迹 126"/>
            </p:nvPicPr>
            <p:blipFill>
              <a:blip r:embed="rId247"/>
            </p:blipFill>
            <p:spPr>
              <a:xfrm>
                <a:off x="4453466" y="3126389"/>
                <a:ext cx="45156" cy="214136"/>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8" name="墨迹 127"/>
              <p14:cNvContentPartPr/>
              <p14:nvPr/>
            </p14:nvContentPartPr>
            <p14:xfrm>
              <a:off x="4583288" y="3047431"/>
              <a:ext cx="73378" cy="218719"/>
            </p14:xfrm>
          </p:contentPart>
        </mc:Choice>
        <mc:Fallback xmlns="">
          <p:pic>
            <p:nvPicPr>
              <p:cNvPr id="128" name="墨迹 127"/>
            </p:nvPicPr>
            <p:blipFill>
              <a:blip r:embed="rId249"/>
            </p:blipFill>
            <p:spPr>
              <a:xfrm>
                <a:off x="4583288" y="3047431"/>
                <a:ext cx="73378" cy="218719"/>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9" name="墨迹 128"/>
              <p14:cNvContentPartPr/>
              <p14:nvPr/>
            </p14:nvContentPartPr>
            <p14:xfrm>
              <a:off x="4696177" y="3073692"/>
              <a:ext cx="112889" cy="179064"/>
            </p14:xfrm>
          </p:contentPart>
        </mc:Choice>
        <mc:Fallback xmlns="">
          <p:pic>
            <p:nvPicPr>
              <p:cNvPr id="129" name="墨迹 128"/>
            </p:nvPicPr>
            <p:blipFill>
              <a:blip r:embed="rId251"/>
            </p:blipFill>
            <p:spPr>
              <a:xfrm>
                <a:off x="4696177" y="3073692"/>
                <a:ext cx="112889" cy="179064"/>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30" name="墨迹 129"/>
              <p14:cNvContentPartPr/>
              <p14:nvPr/>
            </p14:nvContentPartPr>
            <p14:xfrm>
              <a:off x="4684888" y="3114581"/>
              <a:ext cx="124178" cy="331338"/>
            </p14:xfrm>
          </p:contentPart>
        </mc:Choice>
        <mc:Fallback xmlns="">
          <p:pic>
            <p:nvPicPr>
              <p:cNvPr id="130" name="墨迹 129"/>
            </p:nvPicPr>
            <p:blipFill>
              <a:blip r:embed="rId253"/>
            </p:blipFill>
            <p:spPr>
              <a:xfrm>
                <a:off x="4684888" y="3114581"/>
                <a:ext cx="124178" cy="331338"/>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31" name="墨迹 130"/>
              <p14:cNvContentPartPr/>
              <p14:nvPr/>
            </p14:nvContentPartPr>
            <p14:xfrm>
              <a:off x="6334477" y="3656530"/>
              <a:ext cx="128412" cy="221715"/>
            </p14:xfrm>
          </p:contentPart>
        </mc:Choice>
        <mc:Fallback xmlns="">
          <p:pic>
            <p:nvPicPr>
              <p:cNvPr id="131" name="墨迹 130"/>
            </p:nvPicPr>
            <p:blipFill>
              <a:blip r:embed="rId255"/>
            </p:blipFill>
            <p:spPr>
              <a:xfrm>
                <a:off x="6334477" y="3656530"/>
                <a:ext cx="128412" cy="221715"/>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2" name="墨迹 131"/>
              <p14:cNvContentPartPr/>
              <p14:nvPr/>
            </p14:nvContentPartPr>
            <p14:xfrm>
              <a:off x="6457244" y="3744829"/>
              <a:ext cx="28222" cy="64857"/>
            </p14:xfrm>
          </p:contentPart>
        </mc:Choice>
        <mc:Fallback xmlns="">
          <p:pic>
            <p:nvPicPr>
              <p:cNvPr id="132" name="墨迹 131"/>
            </p:nvPicPr>
            <p:blipFill>
              <a:blip r:embed="rId257"/>
            </p:blipFill>
            <p:spPr>
              <a:xfrm>
                <a:off x="6457244" y="3744829"/>
                <a:ext cx="28222" cy="64857"/>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3" name="墨迹 132"/>
              <p14:cNvContentPartPr/>
              <p14:nvPr/>
            </p14:nvContentPartPr>
            <p14:xfrm>
              <a:off x="6539088" y="3739189"/>
              <a:ext cx="81844" cy="144696"/>
            </p14:xfrm>
          </p:contentPart>
        </mc:Choice>
        <mc:Fallback xmlns="">
          <p:pic>
            <p:nvPicPr>
              <p:cNvPr id="133" name="墨迹 132"/>
            </p:nvPicPr>
            <p:blipFill>
              <a:blip r:embed="rId259"/>
            </p:blipFill>
            <p:spPr>
              <a:xfrm>
                <a:off x="6539088" y="3739189"/>
                <a:ext cx="81844" cy="144696"/>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4" name="墨迹 133"/>
              <p14:cNvContentPartPr/>
              <p14:nvPr/>
            </p14:nvContentPartPr>
            <p14:xfrm>
              <a:off x="6660444" y="3818146"/>
              <a:ext cx="118533" cy="90237"/>
            </p14:xfrm>
          </p:contentPart>
        </mc:Choice>
        <mc:Fallback xmlns="">
          <p:pic>
            <p:nvPicPr>
              <p:cNvPr id="134" name="墨迹 133"/>
            </p:nvPicPr>
            <p:blipFill>
              <a:blip r:embed="rId261"/>
            </p:blipFill>
            <p:spPr>
              <a:xfrm>
                <a:off x="6660444" y="3818146"/>
                <a:ext cx="118533" cy="90237"/>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5" name="墨迹 134"/>
              <p14:cNvContentPartPr/>
              <p14:nvPr/>
            </p14:nvContentPartPr>
            <p14:xfrm>
              <a:off x="6474177" y="2577389"/>
              <a:ext cx="4679245" cy="118436"/>
            </p14:xfrm>
          </p:contentPart>
        </mc:Choice>
        <mc:Fallback xmlns="">
          <p:pic>
            <p:nvPicPr>
              <p:cNvPr id="135" name="墨迹 134"/>
            </p:nvPicPr>
            <p:blipFill>
              <a:blip r:embed="rId263"/>
            </p:blipFill>
            <p:spPr>
              <a:xfrm>
                <a:off x="6474177" y="2577389"/>
                <a:ext cx="4679245" cy="118436"/>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6" name="墨迹 135"/>
              <p14:cNvContentPartPr/>
              <p14:nvPr/>
            </p14:nvContentPartPr>
            <p14:xfrm>
              <a:off x="10806288" y="2413835"/>
              <a:ext cx="422275" cy="338388"/>
            </p14:xfrm>
          </p:contentPart>
        </mc:Choice>
        <mc:Fallback xmlns="">
          <p:pic>
            <p:nvPicPr>
              <p:cNvPr id="136" name="墨迹 135"/>
            </p:nvPicPr>
            <p:blipFill>
              <a:blip r:embed="rId265"/>
            </p:blipFill>
            <p:spPr>
              <a:xfrm>
                <a:off x="10806288" y="2413835"/>
                <a:ext cx="422275" cy="338388"/>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7" name="墨迹 136"/>
              <p14:cNvContentPartPr/>
              <p14:nvPr/>
            </p14:nvContentPartPr>
            <p14:xfrm>
              <a:off x="7802562" y="3742009"/>
              <a:ext cx="3704" cy="8459"/>
            </p14:xfrm>
          </p:contentPart>
        </mc:Choice>
        <mc:Fallback xmlns="">
          <p:pic>
            <p:nvPicPr>
              <p:cNvPr id="137" name="墨迹 136"/>
            </p:nvPicPr>
            <p:blipFill>
              <a:blip r:embed="rId267"/>
            </p:blipFill>
            <p:spPr>
              <a:xfrm>
                <a:off x="7802562" y="3742009"/>
                <a:ext cx="3704" cy="8459"/>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8" name="墨迹 137"/>
              <p14:cNvContentPartPr/>
              <p14:nvPr/>
            </p14:nvContentPartPr>
            <p14:xfrm>
              <a:off x="7768872" y="3727909"/>
              <a:ext cx="136878" cy="14100"/>
            </p14:xfrm>
          </p:contentPart>
        </mc:Choice>
        <mc:Fallback xmlns="">
          <p:pic>
            <p:nvPicPr>
              <p:cNvPr id="138" name="墨迹 137"/>
            </p:nvPicPr>
            <p:blipFill>
              <a:blip r:embed="rId269"/>
            </p:blipFill>
            <p:spPr>
              <a:xfrm>
                <a:off x="7768872" y="3727909"/>
                <a:ext cx="136878" cy="14100"/>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9" name="墨迹 138"/>
              <p14:cNvContentPartPr/>
              <p14:nvPr/>
            </p14:nvContentPartPr>
            <p14:xfrm>
              <a:off x="7775222" y="3787127"/>
              <a:ext cx="14111" cy="271415"/>
            </p14:xfrm>
          </p:contentPart>
        </mc:Choice>
        <mc:Fallback xmlns="">
          <p:pic>
            <p:nvPicPr>
              <p:cNvPr id="139" name="墨迹 138"/>
            </p:nvPicPr>
            <p:blipFill>
              <a:blip r:embed="rId271"/>
            </p:blipFill>
            <p:spPr>
              <a:xfrm>
                <a:off x="7775222" y="3787127"/>
                <a:ext cx="14111" cy="271415"/>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40" name="墨迹 139"/>
              <p14:cNvContentPartPr/>
              <p14:nvPr/>
            </p14:nvContentPartPr>
            <p14:xfrm>
              <a:off x="7766755" y="3823786"/>
              <a:ext cx="166512" cy="140995"/>
            </p14:xfrm>
          </p:contentPart>
        </mc:Choice>
        <mc:Fallback xmlns="">
          <p:pic>
            <p:nvPicPr>
              <p:cNvPr id="140" name="墨迹 139"/>
            </p:nvPicPr>
            <p:blipFill>
              <a:blip r:embed="rId273"/>
            </p:blipFill>
            <p:spPr>
              <a:xfrm>
                <a:off x="7766755" y="3823786"/>
                <a:ext cx="166512" cy="140995"/>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41" name="墨迹 140"/>
              <p14:cNvContentPartPr/>
              <p14:nvPr/>
            </p14:nvContentPartPr>
            <p14:xfrm>
              <a:off x="7986888" y="3764039"/>
              <a:ext cx="50800" cy="154213"/>
            </p14:xfrm>
          </p:contentPart>
        </mc:Choice>
        <mc:Fallback xmlns="">
          <p:pic>
            <p:nvPicPr>
              <p:cNvPr id="141" name="墨迹 140"/>
            </p:nvPicPr>
            <p:blipFill>
              <a:blip r:embed="rId275"/>
            </p:blipFill>
            <p:spPr>
              <a:xfrm>
                <a:off x="7986888" y="3764039"/>
                <a:ext cx="50800" cy="154213"/>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2" name="墨迹 141"/>
              <p14:cNvContentPartPr/>
              <p14:nvPr/>
            </p14:nvContentPartPr>
            <p14:xfrm>
              <a:off x="8065911" y="3719449"/>
              <a:ext cx="180622" cy="211493"/>
            </p14:xfrm>
          </p:contentPart>
        </mc:Choice>
        <mc:Fallback xmlns="">
          <p:pic>
            <p:nvPicPr>
              <p:cNvPr id="142" name="墨迹 141"/>
            </p:nvPicPr>
            <p:blipFill>
              <a:blip r:embed="rId277"/>
            </p:blipFill>
            <p:spPr>
              <a:xfrm>
                <a:off x="8065911" y="3719449"/>
                <a:ext cx="180622" cy="211493"/>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3" name="墨迹 142"/>
              <p14:cNvContentPartPr/>
              <p14:nvPr/>
            </p14:nvContentPartPr>
            <p14:xfrm>
              <a:off x="8252177" y="3622692"/>
              <a:ext cx="67734" cy="246212"/>
            </p14:xfrm>
          </p:contentPart>
        </mc:Choice>
        <mc:Fallback xmlns="">
          <p:pic>
            <p:nvPicPr>
              <p:cNvPr id="143" name="墨迹 142"/>
            </p:nvPicPr>
            <p:blipFill>
              <a:blip r:embed="rId279"/>
            </p:blipFill>
            <p:spPr>
              <a:xfrm>
                <a:off x="8252177" y="3622692"/>
                <a:ext cx="67734" cy="246212"/>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4" name="墨迹 143"/>
              <p14:cNvContentPartPr/>
              <p14:nvPr/>
            </p14:nvContentPartPr>
            <p14:xfrm>
              <a:off x="8260644" y="3792414"/>
              <a:ext cx="108126" cy="372580"/>
            </p14:xfrm>
          </p:contentPart>
        </mc:Choice>
        <mc:Fallback xmlns="">
          <p:pic>
            <p:nvPicPr>
              <p:cNvPr id="144" name="墨迹 143"/>
            </p:nvPicPr>
            <p:blipFill>
              <a:blip r:embed="rId281"/>
            </p:blipFill>
            <p:spPr>
              <a:xfrm>
                <a:off x="8260644" y="3792414"/>
                <a:ext cx="108126" cy="372580"/>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5" name="墨迹 144"/>
              <p14:cNvContentPartPr/>
              <p14:nvPr/>
            </p14:nvContentPartPr>
            <p14:xfrm>
              <a:off x="8438444" y="3637672"/>
              <a:ext cx="33866" cy="349668"/>
            </p14:xfrm>
          </p:contentPart>
        </mc:Choice>
        <mc:Fallback xmlns="">
          <p:pic>
            <p:nvPicPr>
              <p:cNvPr id="145" name="墨迹 144"/>
            </p:nvPicPr>
            <p:blipFill>
              <a:blip r:embed="rId283"/>
            </p:blipFill>
            <p:spPr>
              <a:xfrm>
                <a:off x="8438444" y="3637672"/>
                <a:ext cx="33866" cy="349668"/>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6" name="墨迹 145"/>
              <p14:cNvContentPartPr/>
              <p14:nvPr/>
            </p14:nvContentPartPr>
            <p14:xfrm>
              <a:off x="8414102" y="3888643"/>
              <a:ext cx="120298" cy="139938"/>
            </p14:xfrm>
          </p:contentPart>
        </mc:Choice>
        <mc:Fallback xmlns="">
          <p:pic>
            <p:nvPicPr>
              <p:cNvPr id="146" name="墨迹 145"/>
            </p:nvPicPr>
            <p:blipFill>
              <a:blip r:embed="rId285"/>
            </p:blipFill>
            <p:spPr>
              <a:xfrm>
                <a:off x="8414102" y="3888643"/>
                <a:ext cx="120298" cy="139938"/>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7" name="墨迹 146"/>
              <p14:cNvContentPartPr/>
              <p14:nvPr/>
            </p14:nvContentPartPr>
            <p14:xfrm>
              <a:off x="7868355" y="3017294"/>
              <a:ext cx="426156" cy="28199"/>
            </p14:xfrm>
          </p:contentPart>
        </mc:Choice>
        <mc:Fallback xmlns="">
          <p:pic>
            <p:nvPicPr>
              <p:cNvPr id="147" name="墨迹 146"/>
            </p:nvPicPr>
            <p:blipFill>
              <a:blip r:embed="rId287"/>
            </p:blipFill>
            <p:spPr>
              <a:xfrm>
                <a:off x="7868355" y="3017294"/>
                <a:ext cx="426156" cy="28199"/>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8" name="墨迹 147"/>
              <p14:cNvContentPartPr/>
              <p14:nvPr/>
            </p14:nvContentPartPr>
            <p14:xfrm>
              <a:off x="7820377" y="2994735"/>
              <a:ext cx="127000" cy="261017"/>
            </p14:xfrm>
          </p:contentPart>
        </mc:Choice>
        <mc:Fallback xmlns="">
          <p:pic>
            <p:nvPicPr>
              <p:cNvPr id="148" name="墨迹 147"/>
            </p:nvPicPr>
            <p:blipFill>
              <a:blip r:embed="rId289"/>
            </p:blipFill>
            <p:spPr>
              <a:xfrm>
                <a:off x="7820377" y="2994735"/>
                <a:ext cx="127000" cy="261017"/>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9" name="墨迹 148"/>
              <p14:cNvContentPartPr/>
              <p14:nvPr/>
            </p14:nvContentPartPr>
            <p14:xfrm>
              <a:off x="7847188" y="3028573"/>
              <a:ext cx="97367" cy="238635"/>
            </p14:xfrm>
          </p:contentPart>
        </mc:Choice>
        <mc:Fallback xmlns="">
          <p:pic>
            <p:nvPicPr>
              <p:cNvPr id="149" name="墨迹 148"/>
            </p:nvPicPr>
            <p:blipFill>
              <a:blip r:embed="rId291"/>
            </p:blipFill>
            <p:spPr>
              <a:xfrm>
                <a:off x="7847188" y="3028573"/>
                <a:ext cx="97367" cy="238635"/>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50" name="墨迹 149"/>
              <p14:cNvContentPartPr/>
              <p14:nvPr/>
            </p14:nvContentPartPr>
            <p14:xfrm>
              <a:off x="7981244" y="3000375"/>
              <a:ext cx="95956" cy="231231"/>
            </p14:xfrm>
          </p:contentPart>
        </mc:Choice>
        <mc:Fallback xmlns="">
          <p:pic>
            <p:nvPicPr>
              <p:cNvPr id="150" name="墨迹 149"/>
            </p:nvPicPr>
            <p:blipFill>
              <a:blip r:embed="rId293"/>
            </p:blipFill>
            <p:spPr>
              <a:xfrm>
                <a:off x="7981244" y="3000375"/>
                <a:ext cx="95956" cy="231231"/>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51" name="墨迹 150"/>
              <p14:cNvContentPartPr/>
              <p14:nvPr/>
            </p14:nvContentPartPr>
            <p14:xfrm>
              <a:off x="8099777" y="3055715"/>
              <a:ext cx="163689" cy="195631"/>
            </p14:xfrm>
          </p:contentPart>
        </mc:Choice>
        <mc:Fallback xmlns="">
          <p:pic>
            <p:nvPicPr>
              <p:cNvPr id="151" name="墨迹 150"/>
            </p:nvPicPr>
            <p:blipFill>
              <a:blip r:embed="rId295"/>
            </p:blipFill>
            <p:spPr>
              <a:xfrm>
                <a:off x="8099777" y="3055715"/>
                <a:ext cx="163689" cy="195631"/>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2" name="墨迹 151"/>
              <p14:cNvContentPartPr/>
              <p14:nvPr/>
            </p14:nvContentPartPr>
            <p14:xfrm>
              <a:off x="8246533" y="2998612"/>
              <a:ext cx="110949" cy="297852"/>
            </p14:xfrm>
          </p:contentPart>
        </mc:Choice>
        <mc:Fallback xmlns="">
          <p:pic>
            <p:nvPicPr>
              <p:cNvPr id="152" name="墨迹 151"/>
            </p:nvPicPr>
            <p:blipFill>
              <a:blip r:embed="rId297"/>
            </p:blipFill>
            <p:spPr>
              <a:xfrm>
                <a:off x="8246533" y="2998612"/>
                <a:ext cx="110949" cy="297852"/>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3" name="墨迹 152"/>
              <p14:cNvContentPartPr/>
              <p14:nvPr/>
            </p14:nvContentPartPr>
            <p14:xfrm>
              <a:off x="8056033" y="3051133"/>
              <a:ext cx="77611" cy="236871"/>
            </p14:xfrm>
          </p:contentPart>
        </mc:Choice>
        <mc:Fallback xmlns="">
          <p:pic>
            <p:nvPicPr>
              <p:cNvPr id="153" name="墨迹 152"/>
            </p:nvPicPr>
            <p:blipFill>
              <a:blip r:embed="rId299"/>
            </p:blipFill>
            <p:spPr>
              <a:xfrm>
                <a:off x="8056033" y="3051133"/>
                <a:ext cx="77611" cy="236871"/>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4" name="墨迹 153"/>
              <p14:cNvContentPartPr/>
              <p14:nvPr/>
            </p14:nvContentPartPr>
            <p14:xfrm>
              <a:off x="8350955" y="3141370"/>
              <a:ext cx="136172" cy="273530"/>
            </p14:xfrm>
          </p:contentPart>
        </mc:Choice>
        <mc:Fallback xmlns="">
          <p:pic>
            <p:nvPicPr>
              <p:cNvPr id="154" name="墨迹 153"/>
            </p:nvPicPr>
            <p:blipFill>
              <a:blip r:embed="rId301"/>
            </p:blipFill>
            <p:spPr>
              <a:xfrm>
                <a:off x="8350955" y="3141370"/>
                <a:ext cx="136172" cy="273530"/>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5" name="墨迹 154"/>
              <p14:cNvContentPartPr/>
              <p14:nvPr/>
            </p14:nvContentPartPr>
            <p14:xfrm>
              <a:off x="7165093" y="2050068"/>
              <a:ext cx="691974" cy="81777"/>
            </p14:xfrm>
          </p:contentPart>
        </mc:Choice>
        <mc:Fallback xmlns="">
          <p:pic>
            <p:nvPicPr>
              <p:cNvPr id="155" name="墨迹 154"/>
            </p:nvPicPr>
            <p:blipFill>
              <a:blip r:embed="rId303"/>
            </p:blipFill>
            <p:spPr>
              <a:xfrm>
                <a:off x="7165093" y="2050068"/>
                <a:ext cx="691974" cy="81777"/>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6" name="墨迹 155"/>
              <p14:cNvContentPartPr/>
              <p14:nvPr/>
            </p14:nvContentPartPr>
            <p14:xfrm>
              <a:off x="8194675" y="2069807"/>
              <a:ext cx="585258" cy="22559"/>
            </p14:xfrm>
          </p:contentPart>
        </mc:Choice>
        <mc:Fallback xmlns="">
          <p:pic>
            <p:nvPicPr>
              <p:cNvPr id="156" name="墨迹 155"/>
            </p:nvPicPr>
            <p:blipFill>
              <a:blip r:embed="rId305"/>
            </p:blipFill>
            <p:spPr>
              <a:xfrm>
                <a:off x="8194675" y="2069807"/>
                <a:ext cx="585258" cy="22559"/>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7" name="墨迹 156"/>
              <p14:cNvContentPartPr/>
              <p14:nvPr/>
            </p14:nvContentPartPr>
            <p14:xfrm>
              <a:off x="9090377" y="3169569"/>
              <a:ext cx="25400" cy="2819"/>
            </p14:xfrm>
          </p:contentPart>
        </mc:Choice>
        <mc:Fallback xmlns="">
          <p:pic>
            <p:nvPicPr>
              <p:cNvPr id="157" name="墨迹 156"/>
            </p:nvPicPr>
            <p:blipFill>
              <a:blip r:embed="rId307"/>
            </p:blipFill>
            <p:spPr>
              <a:xfrm>
                <a:off x="9090377" y="3169569"/>
                <a:ext cx="25400" cy="2819"/>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8" name="墨迹 157"/>
              <p14:cNvContentPartPr/>
              <p14:nvPr/>
            </p14:nvContentPartPr>
            <p14:xfrm>
              <a:off x="8988777" y="3123040"/>
              <a:ext cx="200378" cy="207792"/>
            </p14:xfrm>
          </p:contentPart>
        </mc:Choice>
        <mc:Fallback xmlns="">
          <p:pic>
            <p:nvPicPr>
              <p:cNvPr id="158" name="墨迹 157"/>
            </p:nvPicPr>
            <p:blipFill>
              <a:blip r:embed="rId309"/>
            </p:blipFill>
            <p:spPr>
              <a:xfrm>
                <a:off x="8988777" y="3123040"/>
                <a:ext cx="200378" cy="207792"/>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9" name="墨迹 158"/>
              <p14:cNvContentPartPr/>
              <p14:nvPr/>
            </p14:nvContentPartPr>
            <p14:xfrm>
              <a:off x="9177866" y="3175208"/>
              <a:ext cx="110066" cy="169194"/>
            </p14:xfrm>
          </p:contentPart>
        </mc:Choice>
        <mc:Fallback xmlns="">
          <p:pic>
            <p:nvPicPr>
              <p:cNvPr id="159" name="墨迹 158"/>
            </p:nvPicPr>
            <p:blipFill>
              <a:blip r:embed="rId311"/>
            </p:blipFill>
            <p:spPr>
              <a:xfrm>
                <a:off x="9177866" y="3175208"/>
                <a:ext cx="110066" cy="169194"/>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60" name="墨迹 159"/>
              <p14:cNvContentPartPr/>
              <p14:nvPr/>
            </p14:nvContentPartPr>
            <p14:xfrm>
              <a:off x="9358488" y="3115109"/>
              <a:ext cx="79022" cy="261017"/>
            </p14:xfrm>
          </p:contentPart>
        </mc:Choice>
        <mc:Fallback xmlns="">
          <p:pic>
            <p:nvPicPr>
              <p:cNvPr id="160" name="墨迹 159"/>
            </p:nvPicPr>
            <p:blipFill>
              <a:blip r:embed="rId313"/>
            </p:blipFill>
            <p:spPr>
              <a:xfrm>
                <a:off x="9358488" y="3115109"/>
                <a:ext cx="79022" cy="261017"/>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61" name="墨迹 160"/>
              <p14:cNvContentPartPr/>
              <p14:nvPr/>
            </p14:nvContentPartPr>
            <p14:xfrm>
              <a:off x="9436100" y="3162166"/>
              <a:ext cx="67203" cy="152628"/>
            </p14:xfrm>
          </p:contentPart>
        </mc:Choice>
        <mc:Fallback xmlns="">
          <p:pic>
            <p:nvPicPr>
              <p:cNvPr id="161" name="墨迹 160"/>
            </p:nvPicPr>
            <p:blipFill>
              <a:blip r:embed="rId315"/>
            </p:blipFill>
            <p:spPr>
              <a:xfrm>
                <a:off x="9436100" y="3162166"/>
                <a:ext cx="67203" cy="152628"/>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2" name="墨迹 161"/>
              <p14:cNvContentPartPr/>
              <p14:nvPr/>
            </p14:nvContentPartPr>
            <p14:xfrm>
              <a:off x="9456384" y="3149124"/>
              <a:ext cx="130704" cy="197393"/>
            </p14:xfrm>
          </p:contentPart>
        </mc:Choice>
        <mc:Fallback xmlns="">
          <p:pic>
            <p:nvPicPr>
              <p:cNvPr id="162" name="墨迹 161"/>
            </p:nvPicPr>
            <p:blipFill>
              <a:blip r:embed="rId317"/>
            </p:blipFill>
            <p:spPr>
              <a:xfrm>
                <a:off x="9456384" y="3149124"/>
                <a:ext cx="130704" cy="197393"/>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3" name="墨迹 162"/>
              <p14:cNvContentPartPr/>
              <p14:nvPr/>
            </p14:nvContentPartPr>
            <p14:xfrm>
              <a:off x="9584266" y="3089378"/>
              <a:ext cx="98778" cy="258373"/>
            </p14:xfrm>
          </p:contentPart>
        </mc:Choice>
        <mc:Fallback xmlns="">
          <p:pic>
            <p:nvPicPr>
              <p:cNvPr id="163" name="墨迹 162"/>
            </p:nvPicPr>
            <p:blipFill>
              <a:blip r:embed="rId319"/>
            </p:blipFill>
            <p:spPr>
              <a:xfrm>
                <a:off x="9584266" y="3089378"/>
                <a:ext cx="98778" cy="258373"/>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4" name="墨迹 163"/>
              <p14:cNvContentPartPr/>
              <p14:nvPr/>
            </p14:nvContentPartPr>
            <p14:xfrm>
              <a:off x="9663288" y="3161814"/>
              <a:ext cx="197556" cy="165669"/>
            </p14:xfrm>
          </p:contentPart>
        </mc:Choice>
        <mc:Fallback xmlns="">
          <p:pic>
            <p:nvPicPr>
              <p:cNvPr id="164" name="墨迹 163"/>
            </p:nvPicPr>
            <p:blipFill>
              <a:blip r:embed="rId321"/>
            </p:blipFill>
            <p:spPr>
              <a:xfrm>
                <a:off x="9663288" y="3161814"/>
                <a:ext cx="197556" cy="165669"/>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5" name="墨迹 164"/>
              <p14:cNvContentPartPr/>
              <p14:nvPr/>
            </p14:nvContentPartPr>
            <p14:xfrm>
              <a:off x="9866488" y="3086910"/>
              <a:ext cx="50800" cy="234933"/>
            </p14:xfrm>
          </p:contentPart>
        </mc:Choice>
        <mc:Fallback xmlns="">
          <p:pic>
            <p:nvPicPr>
              <p:cNvPr id="165" name="墨迹 164"/>
            </p:nvPicPr>
            <p:blipFill>
              <a:blip r:embed="rId323"/>
            </p:blipFill>
            <p:spPr>
              <a:xfrm>
                <a:off x="9866488" y="3086910"/>
                <a:ext cx="50800" cy="234933"/>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6" name="墨迹 165"/>
              <p14:cNvContentPartPr/>
              <p14:nvPr/>
            </p14:nvContentPartPr>
            <p14:xfrm>
              <a:off x="9945511" y="3231606"/>
              <a:ext cx="87489" cy="101517"/>
            </p14:xfrm>
          </p:contentPart>
        </mc:Choice>
        <mc:Fallback xmlns="">
          <p:pic>
            <p:nvPicPr>
              <p:cNvPr id="166" name="墨迹 165"/>
            </p:nvPicPr>
            <p:blipFill>
              <a:blip r:embed="rId325"/>
            </p:blipFill>
            <p:spPr>
              <a:xfrm>
                <a:off x="9945511" y="3231606"/>
                <a:ext cx="87489" cy="101517"/>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7" name="墨迹 166"/>
              <p14:cNvContentPartPr/>
              <p14:nvPr/>
            </p14:nvContentPartPr>
            <p14:xfrm>
              <a:off x="9959622" y="3244825"/>
              <a:ext cx="70555" cy="178535"/>
            </p14:xfrm>
          </p:contentPart>
        </mc:Choice>
        <mc:Fallback xmlns="">
          <p:pic>
            <p:nvPicPr>
              <p:cNvPr id="167" name="墨迹 166"/>
            </p:nvPicPr>
            <p:blipFill>
              <a:blip r:embed="rId327"/>
            </p:blipFill>
            <p:spPr>
              <a:xfrm>
                <a:off x="9959622" y="3244825"/>
                <a:ext cx="70555" cy="178535"/>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8" name="墨迹 167"/>
              <p14:cNvContentPartPr/>
              <p14:nvPr/>
            </p14:nvContentPartPr>
            <p14:xfrm>
              <a:off x="9872133" y="2989095"/>
              <a:ext cx="203200" cy="566800"/>
            </p14:xfrm>
          </p:contentPart>
        </mc:Choice>
        <mc:Fallback xmlns="">
          <p:pic>
            <p:nvPicPr>
              <p:cNvPr id="168" name="墨迹 167"/>
            </p:nvPicPr>
            <p:blipFill>
              <a:blip r:embed="rId329"/>
            </p:blipFill>
            <p:spPr>
              <a:xfrm>
                <a:off x="9872133" y="2989095"/>
                <a:ext cx="203200" cy="566800"/>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9" name="墨迹 168"/>
              <p14:cNvContentPartPr/>
              <p14:nvPr/>
            </p14:nvContentPartPr>
            <p14:xfrm>
              <a:off x="10071805" y="3177676"/>
              <a:ext cx="191912" cy="180121"/>
            </p14:xfrm>
          </p:contentPart>
        </mc:Choice>
        <mc:Fallback xmlns="">
          <p:pic>
            <p:nvPicPr>
              <p:cNvPr id="169" name="墨迹 168"/>
            </p:nvPicPr>
            <p:blipFill>
              <a:blip r:embed="rId331"/>
            </p:blipFill>
            <p:spPr>
              <a:xfrm>
                <a:off x="10071805" y="3177676"/>
                <a:ext cx="191912" cy="180121"/>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70" name="墨迹 169"/>
              <p14:cNvContentPartPr/>
              <p14:nvPr/>
            </p14:nvContentPartPr>
            <p14:xfrm>
              <a:off x="10261600" y="3162166"/>
              <a:ext cx="101600" cy="191401"/>
            </p14:xfrm>
          </p:contentPart>
        </mc:Choice>
        <mc:Fallback xmlns="">
          <p:pic>
            <p:nvPicPr>
              <p:cNvPr id="170" name="墨迹 169"/>
            </p:nvPicPr>
            <p:blipFill>
              <a:blip r:embed="rId333"/>
            </p:blipFill>
            <p:spPr>
              <a:xfrm>
                <a:off x="10261600" y="3162166"/>
                <a:ext cx="101600" cy="191401"/>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71" name="墨迹 170"/>
              <p14:cNvContentPartPr/>
              <p14:nvPr/>
            </p14:nvContentPartPr>
            <p14:xfrm>
              <a:off x="10340622" y="3160228"/>
              <a:ext cx="45155" cy="187523"/>
            </p14:xfrm>
          </p:contentPart>
        </mc:Choice>
        <mc:Fallback xmlns="">
          <p:pic>
            <p:nvPicPr>
              <p:cNvPr id="171" name="墨迹 170"/>
            </p:nvPicPr>
            <p:blipFill>
              <a:blip r:embed="rId335"/>
            </p:blipFill>
            <p:spPr>
              <a:xfrm>
                <a:off x="10340622" y="3160228"/>
                <a:ext cx="45155" cy="187523"/>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2" name="墨迹 171"/>
              <p14:cNvContentPartPr/>
              <p14:nvPr/>
            </p14:nvContentPartPr>
            <p14:xfrm>
              <a:off x="10414000" y="3161814"/>
              <a:ext cx="129822" cy="278465"/>
            </p14:xfrm>
          </p:contentPart>
        </mc:Choice>
        <mc:Fallback xmlns="">
          <p:pic>
            <p:nvPicPr>
              <p:cNvPr id="172" name="墨迹 171"/>
            </p:nvPicPr>
            <p:blipFill>
              <a:blip r:embed="rId337"/>
            </p:blipFill>
            <p:spPr>
              <a:xfrm>
                <a:off x="10414000" y="3161814"/>
                <a:ext cx="129822" cy="278465"/>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3" name="墨迹 172"/>
              <p14:cNvContentPartPr/>
              <p14:nvPr/>
            </p14:nvContentPartPr>
            <p14:xfrm>
              <a:off x="9134651" y="3838943"/>
              <a:ext cx="114652" cy="351430"/>
            </p14:xfrm>
          </p:contentPart>
        </mc:Choice>
        <mc:Fallback xmlns="">
          <p:pic>
            <p:nvPicPr>
              <p:cNvPr id="173" name="墨迹 172"/>
            </p:nvPicPr>
            <p:blipFill>
              <a:blip r:embed="rId339"/>
            </p:blipFill>
            <p:spPr>
              <a:xfrm>
                <a:off x="9134651" y="3838943"/>
                <a:ext cx="114652" cy="351430"/>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4" name="墨迹 173"/>
              <p14:cNvContentPartPr/>
              <p14:nvPr/>
            </p14:nvContentPartPr>
            <p14:xfrm>
              <a:off x="9169223" y="3833832"/>
              <a:ext cx="316266" cy="345085"/>
            </p14:xfrm>
          </p:contentPart>
        </mc:Choice>
        <mc:Fallback xmlns="">
          <p:pic>
            <p:nvPicPr>
              <p:cNvPr id="174" name="墨迹 173"/>
            </p:nvPicPr>
            <p:blipFill>
              <a:blip r:embed="rId341"/>
            </p:blipFill>
            <p:spPr>
              <a:xfrm>
                <a:off x="9169223" y="3833832"/>
                <a:ext cx="316266" cy="345085"/>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5" name="墨迹 174"/>
              <p14:cNvContentPartPr/>
              <p14:nvPr/>
            </p14:nvContentPartPr>
            <p14:xfrm>
              <a:off x="9516533" y="3900981"/>
              <a:ext cx="242711" cy="233699"/>
            </p14:xfrm>
          </p:contentPart>
        </mc:Choice>
        <mc:Fallback xmlns="">
          <p:pic>
            <p:nvPicPr>
              <p:cNvPr id="175" name="墨迹 174"/>
            </p:nvPicPr>
            <p:blipFill>
              <a:blip r:embed="rId343"/>
            </p:blipFill>
            <p:spPr>
              <a:xfrm>
                <a:off x="9516533" y="3900981"/>
                <a:ext cx="242711" cy="233699"/>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6" name="墨迹 175"/>
              <p14:cNvContentPartPr/>
              <p14:nvPr/>
            </p14:nvContentPartPr>
            <p14:xfrm>
              <a:off x="9764888" y="3840705"/>
              <a:ext cx="59796" cy="143815"/>
            </p14:xfrm>
          </p:contentPart>
        </mc:Choice>
        <mc:Fallback xmlns="">
          <p:pic>
            <p:nvPicPr>
              <p:cNvPr id="176" name="墨迹 175"/>
            </p:nvPicPr>
            <p:blipFill>
              <a:blip r:embed="rId345"/>
            </p:blipFill>
            <p:spPr>
              <a:xfrm>
                <a:off x="9764888" y="3840705"/>
                <a:ext cx="59796" cy="143815"/>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7" name="墨迹 176"/>
              <p14:cNvContentPartPr/>
              <p14:nvPr/>
            </p14:nvContentPartPr>
            <p14:xfrm>
              <a:off x="9824155" y="3964781"/>
              <a:ext cx="46038" cy="310189"/>
            </p14:xfrm>
          </p:contentPart>
        </mc:Choice>
        <mc:Fallback xmlns="">
          <p:pic>
            <p:nvPicPr>
              <p:cNvPr id="177" name="墨迹 176"/>
            </p:nvPicPr>
            <p:blipFill>
              <a:blip r:embed="rId347"/>
            </p:blipFill>
            <p:spPr>
              <a:xfrm>
                <a:off x="9824155" y="3964781"/>
                <a:ext cx="46038" cy="310189"/>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8" name="墨迹 177"/>
              <p14:cNvContentPartPr/>
              <p14:nvPr/>
            </p14:nvContentPartPr>
            <p14:xfrm>
              <a:off x="9979377" y="3793824"/>
              <a:ext cx="11289" cy="424748"/>
            </p14:xfrm>
          </p:contentPart>
        </mc:Choice>
        <mc:Fallback xmlns="">
          <p:pic>
            <p:nvPicPr>
              <p:cNvPr id="178" name="墨迹 177"/>
            </p:nvPicPr>
            <p:blipFill>
              <a:blip r:embed="rId349"/>
            </p:blipFill>
            <p:spPr>
              <a:xfrm>
                <a:off x="9979377" y="3793824"/>
                <a:ext cx="11289" cy="424748"/>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9" name="墨迹 178"/>
              <p14:cNvContentPartPr/>
              <p14:nvPr/>
            </p14:nvContentPartPr>
            <p14:xfrm>
              <a:off x="9913055" y="4071937"/>
              <a:ext cx="235656" cy="240044"/>
            </p14:xfrm>
          </p:contentPart>
        </mc:Choice>
        <mc:Fallback xmlns="">
          <p:pic>
            <p:nvPicPr>
              <p:cNvPr id="179" name="墨迹 178"/>
            </p:nvPicPr>
            <p:blipFill>
              <a:blip r:embed="rId351"/>
            </p:blipFill>
            <p:spPr>
              <a:xfrm>
                <a:off x="9913055" y="4071937"/>
                <a:ext cx="235656" cy="240044"/>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80" name="墨迹 179"/>
              <p14:cNvContentPartPr/>
              <p14:nvPr/>
            </p14:nvContentPartPr>
            <p14:xfrm>
              <a:off x="8681155" y="940437"/>
              <a:ext cx="11289" cy="12689"/>
            </p14:xfrm>
          </p:contentPart>
        </mc:Choice>
        <mc:Fallback xmlns="">
          <p:pic>
            <p:nvPicPr>
              <p:cNvPr id="180" name="墨迹 179"/>
            </p:nvPicPr>
            <p:blipFill>
              <a:blip r:embed="rId353"/>
            </p:blipFill>
            <p:spPr>
              <a:xfrm>
                <a:off x="8681155" y="940437"/>
                <a:ext cx="11289" cy="12689"/>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81" name="墨迹 180"/>
              <p14:cNvContentPartPr/>
              <p14:nvPr/>
            </p14:nvContentPartPr>
            <p14:xfrm>
              <a:off x="6835422" y="3603128"/>
              <a:ext cx="440266" cy="566801"/>
            </p14:xfrm>
          </p:contentPart>
        </mc:Choice>
        <mc:Fallback xmlns="">
          <p:pic>
            <p:nvPicPr>
              <p:cNvPr id="181" name="墨迹 180"/>
            </p:nvPicPr>
            <p:blipFill>
              <a:blip r:embed="rId355"/>
            </p:blipFill>
            <p:spPr>
              <a:xfrm>
                <a:off x="6835422" y="3603128"/>
                <a:ext cx="440266" cy="566801"/>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2" name="墨迹 181"/>
              <p14:cNvContentPartPr/>
              <p14:nvPr/>
            </p14:nvContentPartPr>
            <p14:xfrm>
              <a:off x="7207955" y="3665871"/>
              <a:ext cx="1281289" cy="507583"/>
            </p14:xfrm>
          </p:contentPart>
        </mc:Choice>
        <mc:Fallback xmlns="">
          <p:pic>
            <p:nvPicPr>
              <p:cNvPr id="182" name="墨迹 181"/>
            </p:nvPicPr>
            <p:blipFill>
              <a:blip r:embed="rId357"/>
            </p:blipFill>
            <p:spPr>
              <a:xfrm>
                <a:off x="7207955" y="3665871"/>
                <a:ext cx="1281289" cy="507583"/>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3" name="墨迹 182"/>
              <p14:cNvContentPartPr/>
              <p14:nvPr/>
            </p14:nvContentPartPr>
            <p14:xfrm>
              <a:off x="7086600" y="3936582"/>
              <a:ext cx="8466" cy="183293"/>
            </p14:xfrm>
          </p:contentPart>
        </mc:Choice>
        <mc:Fallback xmlns="">
          <p:pic>
            <p:nvPicPr>
              <p:cNvPr id="183" name="墨迹 182"/>
            </p:nvPicPr>
            <p:blipFill>
              <a:blip r:embed="rId359"/>
            </p:blipFill>
            <p:spPr>
              <a:xfrm>
                <a:off x="7086600" y="3936582"/>
                <a:ext cx="8466" cy="183293"/>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4" name="墨迹 183"/>
              <p14:cNvContentPartPr/>
              <p14:nvPr/>
            </p14:nvContentPartPr>
            <p14:xfrm>
              <a:off x="7095066" y="4021179"/>
              <a:ext cx="83256" cy="22559"/>
            </p14:xfrm>
          </p:contentPart>
        </mc:Choice>
        <mc:Fallback xmlns="">
          <p:pic>
            <p:nvPicPr>
              <p:cNvPr id="184" name="墨迹 183"/>
            </p:nvPicPr>
            <p:blipFill>
              <a:blip r:embed="rId361"/>
            </p:blipFill>
            <p:spPr>
              <a:xfrm>
                <a:off x="7095066" y="4021179"/>
                <a:ext cx="83256" cy="22559"/>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5" name="墨迹 184"/>
              <p14:cNvContentPartPr/>
              <p14:nvPr/>
            </p14:nvContentPartPr>
            <p14:xfrm>
              <a:off x="7174088" y="3942927"/>
              <a:ext cx="22578" cy="241806"/>
            </p14:xfrm>
          </p:contentPart>
        </mc:Choice>
        <mc:Fallback xmlns="">
          <p:pic>
            <p:nvPicPr>
              <p:cNvPr id="185" name="墨迹 184"/>
            </p:nvPicPr>
            <p:blipFill>
              <a:blip r:embed="rId363"/>
            </p:blipFill>
            <p:spPr>
              <a:xfrm>
                <a:off x="7174088" y="3942927"/>
                <a:ext cx="22578" cy="241806"/>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6" name="墨迹 185"/>
              <p14:cNvContentPartPr/>
              <p14:nvPr/>
            </p14:nvContentPartPr>
            <p14:xfrm>
              <a:off x="7219244" y="3936582"/>
              <a:ext cx="76200" cy="16919"/>
            </p14:xfrm>
          </p:contentPart>
        </mc:Choice>
        <mc:Fallback xmlns="">
          <p:pic>
            <p:nvPicPr>
              <p:cNvPr id="186" name="墨迹 185"/>
            </p:nvPicPr>
            <p:blipFill>
              <a:blip r:embed="rId365"/>
            </p:blipFill>
            <p:spPr>
              <a:xfrm>
                <a:off x="7219244" y="3936582"/>
                <a:ext cx="76200" cy="16919"/>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7" name="墨迹 186"/>
              <p14:cNvContentPartPr/>
              <p14:nvPr/>
            </p14:nvContentPartPr>
            <p14:xfrm>
              <a:off x="7272866" y="3883004"/>
              <a:ext cx="14111" cy="152274"/>
            </p14:xfrm>
          </p:contentPart>
        </mc:Choice>
        <mc:Fallback xmlns="">
          <p:pic>
            <p:nvPicPr>
              <p:cNvPr id="187" name="墨迹 186"/>
            </p:nvPicPr>
            <p:blipFill>
              <a:blip r:embed="rId367"/>
            </p:blipFill>
            <p:spPr>
              <a:xfrm>
                <a:off x="7272866" y="3883004"/>
                <a:ext cx="14111" cy="152274"/>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8" name="墨迹 187"/>
              <p14:cNvContentPartPr/>
              <p14:nvPr/>
            </p14:nvContentPartPr>
            <p14:xfrm>
              <a:off x="7374466" y="3993156"/>
              <a:ext cx="70556" cy="166198"/>
            </p14:xfrm>
          </p:contentPart>
        </mc:Choice>
        <mc:Fallback xmlns="">
          <p:pic>
            <p:nvPicPr>
              <p:cNvPr id="188" name="墨迹 187"/>
            </p:nvPicPr>
            <p:blipFill>
              <a:blip r:embed="rId369"/>
            </p:blipFill>
            <p:spPr>
              <a:xfrm>
                <a:off x="7374466" y="3993156"/>
                <a:ext cx="70556" cy="166198"/>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9" name="墨迹 188"/>
              <p14:cNvContentPartPr/>
              <p14:nvPr/>
            </p14:nvContentPartPr>
            <p14:xfrm>
              <a:off x="7445022" y="3963371"/>
              <a:ext cx="105833" cy="165669"/>
            </p14:xfrm>
          </p:contentPart>
        </mc:Choice>
        <mc:Fallback xmlns="">
          <p:pic>
            <p:nvPicPr>
              <p:cNvPr id="189" name="墨迹 188"/>
            </p:nvPicPr>
            <p:blipFill>
              <a:blip r:embed="rId371"/>
            </p:blipFill>
            <p:spPr>
              <a:xfrm>
                <a:off x="7445022" y="3963371"/>
                <a:ext cx="105833" cy="165669"/>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90" name="墨迹 189"/>
              <p14:cNvContentPartPr/>
              <p14:nvPr/>
            </p14:nvContentPartPr>
            <p14:xfrm>
              <a:off x="7557911" y="4017478"/>
              <a:ext cx="98778" cy="155976"/>
            </p14:xfrm>
          </p:contentPart>
        </mc:Choice>
        <mc:Fallback xmlns="">
          <p:pic>
            <p:nvPicPr>
              <p:cNvPr id="190" name="墨迹 189"/>
            </p:nvPicPr>
            <p:blipFill>
              <a:blip r:embed="rId373"/>
            </p:blipFill>
            <p:spPr>
              <a:xfrm>
                <a:off x="7557911" y="4017478"/>
                <a:ext cx="98778" cy="155976"/>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91" name="墨迹 190"/>
              <p14:cNvContentPartPr/>
              <p14:nvPr/>
            </p14:nvContentPartPr>
            <p14:xfrm>
              <a:off x="7665155" y="4021179"/>
              <a:ext cx="79022" cy="11279"/>
            </p14:xfrm>
          </p:contentPart>
        </mc:Choice>
        <mc:Fallback xmlns="">
          <p:pic>
            <p:nvPicPr>
              <p:cNvPr id="191" name="墨迹 190"/>
            </p:nvPicPr>
            <p:blipFill>
              <a:blip r:embed="rId375"/>
            </p:blipFill>
            <p:spPr>
              <a:xfrm>
                <a:off x="7665155" y="4021179"/>
                <a:ext cx="79022" cy="11279"/>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2" name="墨迹 191"/>
              <p14:cNvContentPartPr/>
              <p14:nvPr/>
            </p14:nvContentPartPr>
            <p14:xfrm>
              <a:off x="7707488" y="3939402"/>
              <a:ext cx="14112" cy="205852"/>
            </p14:xfrm>
          </p:contentPart>
        </mc:Choice>
        <mc:Fallback xmlns="">
          <p:pic>
            <p:nvPicPr>
              <p:cNvPr id="192" name="墨迹 191"/>
            </p:nvPicPr>
            <p:blipFill>
              <a:blip r:embed="rId377"/>
            </p:blipFill>
            <p:spPr>
              <a:xfrm>
                <a:off x="7707488" y="3939402"/>
                <a:ext cx="14112" cy="205852"/>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3" name="墨迹 192"/>
              <p14:cNvContentPartPr/>
              <p14:nvPr/>
            </p14:nvContentPartPr>
            <p14:xfrm>
              <a:off x="7059612" y="4243070"/>
              <a:ext cx="91899" cy="214488"/>
            </p14:xfrm>
          </p:contentPart>
        </mc:Choice>
        <mc:Fallback xmlns="">
          <p:pic>
            <p:nvPicPr>
              <p:cNvPr id="193" name="墨迹 192"/>
            </p:nvPicPr>
            <p:blipFill>
              <a:blip r:embed="rId379"/>
            </p:blipFill>
            <p:spPr>
              <a:xfrm>
                <a:off x="7059612" y="4243070"/>
                <a:ext cx="91899" cy="214488"/>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4" name="墨迹 193"/>
              <p14:cNvContentPartPr/>
              <p14:nvPr/>
            </p14:nvContentPartPr>
            <p14:xfrm>
              <a:off x="7202311" y="4269330"/>
              <a:ext cx="169333" cy="296090"/>
            </p14:xfrm>
          </p:contentPart>
        </mc:Choice>
        <mc:Fallback xmlns="">
          <p:pic>
            <p:nvPicPr>
              <p:cNvPr id="194" name="墨迹 193"/>
            </p:nvPicPr>
            <p:blipFill>
              <a:blip r:embed="rId381"/>
            </p:blipFill>
            <p:spPr>
              <a:xfrm>
                <a:off x="7202311" y="4269330"/>
                <a:ext cx="169333" cy="296090"/>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5" name="墨迹 194"/>
              <p14:cNvContentPartPr/>
              <p14:nvPr/>
            </p14:nvContentPartPr>
            <p14:xfrm>
              <a:off x="7385755" y="4229851"/>
              <a:ext cx="95956" cy="128306"/>
            </p14:xfrm>
          </p:contentPart>
        </mc:Choice>
        <mc:Fallback xmlns="">
          <p:pic>
            <p:nvPicPr>
              <p:cNvPr id="195" name="墨迹 194"/>
            </p:nvPicPr>
            <p:blipFill>
              <a:blip r:embed="rId383"/>
            </p:blipFill>
            <p:spPr>
              <a:xfrm>
                <a:off x="7385755" y="4229851"/>
                <a:ext cx="95956" cy="128306"/>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6" name="墨迹 195"/>
              <p14:cNvContentPartPr/>
              <p14:nvPr/>
            </p14:nvContentPartPr>
            <p14:xfrm>
              <a:off x="7467600" y="4263690"/>
              <a:ext cx="84666" cy="22560"/>
            </p14:xfrm>
          </p:contentPart>
        </mc:Choice>
        <mc:Fallback xmlns="">
          <p:pic>
            <p:nvPicPr>
              <p:cNvPr id="196" name="墨迹 195"/>
            </p:nvPicPr>
            <p:blipFill>
              <a:blip r:embed="rId385"/>
            </p:blipFill>
            <p:spPr>
              <a:xfrm>
                <a:off x="7467600" y="4263690"/>
                <a:ext cx="84666" cy="22560"/>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7" name="墨迹 196"/>
              <p14:cNvContentPartPr/>
              <p14:nvPr/>
            </p14:nvContentPartPr>
            <p14:xfrm>
              <a:off x="7766755" y="4241131"/>
              <a:ext cx="22578" cy="289216"/>
            </p14:xfrm>
          </p:contentPart>
        </mc:Choice>
        <mc:Fallback xmlns="">
          <p:pic>
            <p:nvPicPr>
              <p:cNvPr id="197" name="墨迹 196"/>
            </p:nvPicPr>
            <p:blipFill>
              <a:blip r:embed="rId387"/>
            </p:blipFill>
            <p:spPr>
              <a:xfrm>
                <a:off x="7766755" y="4241131"/>
                <a:ext cx="22578" cy="289216"/>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8" name="墨迹 197"/>
              <p14:cNvContentPartPr/>
              <p14:nvPr/>
            </p14:nvContentPartPr>
            <p14:xfrm>
              <a:off x="7788098" y="4311629"/>
              <a:ext cx="131057" cy="138175"/>
            </p14:xfrm>
          </p:contentPart>
        </mc:Choice>
        <mc:Fallback xmlns="">
          <p:pic>
            <p:nvPicPr>
              <p:cNvPr id="198" name="墨迹 197"/>
            </p:nvPicPr>
            <p:blipFill>
              <a:blip r:embed="rId389"/>
            </p:blipFill>
            <p:spPr>
              <a:xfrm>
                <a:off x="7788098" y="4311629"/>
                <a:ext cx="131057" cy="138175"/>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9" name="墨迹 198"/>
              <p14:cNvContentPartPr/>
              <p14:nvPr/>
            </p14:nvContentPartPr>
            <p14:xfrm>
              <a:off x="7907866" y="4269330"/>
              <a:ext cx="70556" cy="28199"/>
            </p14:xfrm>
          </p:contentPart>
        </mc:Choice>
        <mc:Fallback xmlns="">
          <p:pic>
            <p:nvPicPr>
              <p:cNvPr id="199" name="墨迹 198"/>
            </p:nvPicPr>
            <p:blipFill>
              <a:blip r:embed="rId391"/>
            </p:blipFill>
            <p:spPr>
              <a:xfrm>
                <a:off x="7907866" y="4269330"/>
                <a:ext cx="70556" cy="28199"/>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200" name="墨迹 199"/>
              <p14:cNvContentPartPr/>
              <p14:nvPr/>
            </p14:nvContentPartPr>
            <p14:xfrm>
              <a:off x="7936088" y="4205882"/>
              <a:ext cx="22578" cy="187524"/>
            </p14:xfrm>
          </p:contentPart>
        </mc:Choice>
        <mc:Fallback xmlns="">
          <p:pic>
            <p:nvPicPr>
              <p:cNvPr id="200" name="墨迹 199"/>
            </p:nvPicPr>
            <p:blipFill>
              <a:blip r:embed="rId393"/>
            </p:blipFill>
            <p:spPr>
              <a:xfrm>
                <a:off x="7936088" y="4205882"/>
                <a:ext cx="22578" cy="187524"/>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201" name="墨迹 200"/>
              <p14:cNvContentPartPr/>
              <p14:nvPr/>
            </p14:nvContentPartPr>
            <p14:xfrm>
              <a:off x="7964311" y="4438524"/>
              <a:ext cx="28222" cy="39479"/>
            </p14:xfrm>
          </p:contentPart>
        </mc:Choice>
        <mc:Fallback xmlns="">
          <p:pic>
            <p:nvPicPr>
              <p:cNvPr id="201" name="墨迹 200"/>
            </p:nvPicPr>
            <p:blipFill>
              <a:blip r:embed="rId395"/>
            </p:blipFill>
            <p:spPr>
              <a:xfrm>
                <a:off x="7964311" y="4438524"/>
                <a:ext cx="28222" cy="39479"/>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2" name="墨迹 201"/>
              <p14:cNvContentPartPr/>
              <p14:nvPr/>
            </p14:nvContentPartPr>
            <p14:xfrm>
              <a:off x="8113712" y="4278495"/>
              <a:ext cx="194910" cy="351782"/>
            </p14:xfrm>
          </p:contentPart>
        </mc:Choice>
        <mc:Fallback xmlns="">
          <p:pic>
            <p:nvPicPr>
              <p:cNvPr id="202" name="墨迹 201"/>
            </p:nvPicPr>
            <p:blipFill>
              <a:blip r:embed="rId397"/>
            </p:blipFill>
            <p:spPr>
              <a:xfrm>
                <a:off x="8113712" y="4278495"/>
                <a:ext cx="194910" cy="351782"/>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3" name="墨迹 202"/>
              <p14:cNvContentPartPr/>
              <p14:nvPr/>
            </p14:nvContentPartPr>
            <p14:xfrm>
              <a:off x="8336844" y="4268625"/>
              <a:ext cx="70556" cy="107861"/>
            </p14:xfrm>
          </p:contentPart>
        </mc:Choice>
        <mc:Fallback xmlns="">
          <p:pic>
            <p:nvPicPr>
              <p:cNvPr id="203" name="墨迹 202"/>
            </p:nvPicPr>
            <p:blipFill>
              <a:blip r:embed="rId399"/>
            </p:blipFill>
            <p:spPr>
              <a:xfrm>
                <a:off x="8336844" y="4268625"/>
                <a:ext cx="70556" cy="107861"/>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4" name="墨迹 203"/>
              <p14:cNvContentPartPr/>
              <p14:nvPr/>
            </p14:nvContentPartPr>
            <p14:xfrm>
              <a:off x="8393288" y="4274970"/>
              <a:ext cx="87489" cy="11280"/>
            </p14:xfrm>
          </p:contentPart>
        </mc:Choice>
        <mc:Fallback xmlns="">
          <p:pic>
            <p:nvPicPr>
              <p:cNvPr id="204" name="墨迹 203"/>
            </p:nvPicPr>
            <p:blipFill>
              <a:blip r:embed="rId401"/>
            </p:blipFill>
            <p:spPr>
              <a:xfrm>
                <a:off x="8393288" y="4274970"/>
                <a:ext cx="87489" cy="11280"/>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5" name="墨迹 204"/>
              <p14:cNvContentPartPr/>
              <p14:nvPr/>
            </p14:nvContentPartPr>
            <p14:xfrm>
              <a:off x="8444088" y="4205177"/>
              <a:ext cx="11289" cy="171309"/>
            </p14:xfrm>
          </p:contentPart>
        </mc:Choice>
        <mc:Fallback xmlns="">
          <p:pic>
            <p:nvPicPr>
              <p:cNvPr id="205" name="墨迹 204"/>
            </p:nvPicPr>
            <p:blipFill>
              <a:blip r:embed="rId403"/>
            </p:blipFill>
            <p:spPr>
              <a:xfrm>
                <a:off x="8444088" y="4205177"/>
                <a:ext cx="11289" cy="171309"/>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6" name="墨迹 205"/>
              <p14:cNvContentPartPr/>
              <p14:nvPr/>
            </p14:nvContentPartPr>
            <p14:xfrm>
              <a:off x="6167261" y="3457198"/>
              <a:ext cx="651228" cy="648578"/>
            </p14:xfrm>
          </p:contentPart>
        </mc:Choice>
        <mc:Fallback xmlns="">
          <p:pic>
            <p:nvPicPr>
              <p:cNvPr id="206" name="墨迹 205"/>
            </p:nvPicPr>
            <p:blipFill>
              <a:blip r:embed="rId405"/>
            </p:blipFill>
            <p:spPr>
              <a:xfrm>
                <a:off x="6167261" y="3457198"/>
                <a:ext cx="651228" cy="648578"/>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7" name="墨迹 206"/>
              <p14:cNvContentPartPr/>
              <p14:nvPr/>
            </p14:nvContentPartPr>
            <p14:xfrm>
              <a:off x="6383866" y="4079868"/>
              <a:ext cx="84666" cy="287101"/>
            </p14:xfrm>
          </p:contentPart>
        </mc:Choice>
        <mc:Fallback xmlns="">
          <p:pic>
            <p:nvPicPr>
              <p:cNvPr id="207" name="墨迹 206"/>
            </p:nvPicPr>
            <p:blipFill>
              <a:blip r:embed="rId407"/>
            </p:blipFill>
            <p:spPr>
              <a:xfrm>
                <a:off x="6383866" y="4079868"/>
                <a:ext cx="84666" cy="287101"/>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8" name="墨迹 207"/>
              <p14:cNvContentPartPr/>
              <p14:nvPr/>
            </p14:nvContentPartPr>
            <p14:xfrm>
              <a:off x="6509984" y="4117055"/>
              <a:ext cx="184326" cy="167785"/>
            </p14:xfrm>
          </p:contentPart>
        </mc:Choice>
        <mc:Fallback xmlns="">
          <p:pic>
            <p:nvPicPr>
              <p:cNvPr id="208" name="墨迹 207"/>
            </p:nvPicPr>
            <p:blipFill>
              <a:blip r:embed="rId409"/>
            </p:blipFill>
            <p:spPr>
              <a:xfrm>
                <a:off x="6509984" y="4117055"/>
                <a:ext cx="184326" cy="167785"/>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9" name="墨迹 208"/>
              <p14:cNvContentPartPr/>
              <p14:nvPr/>
            </p14:nvContentPartPr>
            <p14:xfrm>
              <a:off x="6730471" y="4146665"/>
              <a:ext cx="97366" cy="233170"/>
            </p14:xfrm>
          </p:contentPart>
        </mc:Choice>
        <mc:Fallback xmlns="">
          <p:pic>
            <p:nvPicPr>
              <p:cNvPr id="209" name="墨迹 208"/>
            </p:nvPicPr>
            <p:blipFill>
              <a:blip r:embed="rId411"/>
            </p:blipFill>
            <p:spPr>
              <a:xfrm>
                <a:off x="6730471" y="4146665"/>
                <a:ext cx="97366" cy="233170"/>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10" name="墨迹 209"/>
              <p14:cNvContentPartPr/>
              <p14:nvPr/>
            </p14:nvContentPartPr>
            <p14:xfrm>
              <a:off x="6846711" y="4026819"/>
              <a:ext cx="25400" cy="428625"/>
            </p14:xfrm>
          </p:contentPart>
        </mc:Choice>
        <mc:Fallback xmlns="">
          <p:pic>
            <p:nvPicPr>
              <p:cNvPr id="210" name="墨迹 209"/>
            </p:nvPicPr>
            <p:blipFill>
              <a:blip r:embed="rId413"/>
            </p:blipFill>
            <p:spPr>
              <a:xfrm>
                <a:off x="6846711" y="4026819"/>
                <a:ext cx="25400" cy="428625"/>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11" name="墨迹 210"/>
              <p14:cNvContentPartPr/>
              <p14:nvPr/>
            </p14:nvContentPartPr>
            <p14:xfrm>
              <a:off x="6795911" y="4289069"/>
              <a:ext cx="166511" cy="245332"/>
            </p14:xfrm>
          </p:contentPart>
        </mc:Choice>
        <mc:Fallback xmlns="">
          <p:pic>
            <p:nvPicPr>
              <p:cNvPr id="211" name="墨迹 210"/>
            </p:nvPicPr>
            <p:blipFill>
              <a:blip r:embed="rId415"/>
            </p:blipFill>
            <p:spPr>
              <a:xfrm>
                <a:off x="6795911" y="4289069"/>
                <a:ext cx="166511" cy="245332"/>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2" name="墨迹 211"/>
              <p14:cNvContentPartPr/>
              <p14:nvPr/>
            </p14:nvContentPartPr>
            <p14:xfrm>
              <a:off x="2248781" y="688055"/>
              <a:ext cx="725841" cy="609099"/>
            </p14:xfrm>
          </p:contentPart>
        </mc:Choice>
        <mc:Fallback xmlns="">
          <p:pic>
            <p:nvPicPr>
              <p:cNvPr id="212" name="墨迹 211"/>
            </p:nvPicPr>
            <p:blipFill>
              <a:blip r:embed="rId417"/>
            </p:blipFill>
            <p:spPr>
              <a:xfrm>
                <a:off x="2248781" y="688055"/>
                <a:ext cx="725841" cy="609099"/>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3" name="墨迹 212"/>
              <p14:cNvContentPartPr/>
              <p14:nvPr/>
            </p14:nvContentPartPr>
            <p14:xfrm>
              <a:off x="9887302" y="769128"/>
              <a:ext cx="312209" cy="188228"/>
            </p14:xfrm>
          </p:contentPart>
        </mc:Choice>
        <mc:Fallback xmlns="">
          <p:pic>
            <p:nvPicPr>
              <p:cNvPr id="213" name="墨迹 212"/>
            </p:nvPicPr>
            <p:blipFill>
              <a:blip r:embed="rId419"/>
            </p:blipFill>
            <p:spPr>
              <a:xfrm>
                <a:off x="9887302" y="769128"/>
                <a:ext cx="312209" cy="188228"/>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4" name="墨迹 213"/>
              <p14:cNvContentPartPr/>
              <p14:nvPr/>
            </p14:nvContentPartPr>
            <p14:xfrm>
              <a:off x="9922227" y="713435"/>
              <a:ext cx="367595" cy="448364"/>
            </p14:xfrm>
          </p:contentPart>
        </mc:Choice>
        <mc:Fallback xmlns="">
          <p:pic>
            <p:nvPicPr>
              <p:cNvPr id="214" name="墨迹 213"/>
            </p:nvPicPr>
            <p:blipFill>
              <a:blip r:embed="rId421"/>
            </p:blipFill>
            <p:spPr>
              <a:xfrm>
                <a:off x="9922227" y="713435"/>
                <a:ext cx="367595" cy="448364"/>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5" name="墨迹 214"/>
              <p14:cNvContentPartPr/>
              <p14:nvPr/>
            </p14:nvContentPartPr>
            <p14:xfrm>
              <a:off x="10301111" y="879809"/>
              <a:ext cx="90311" cy="183293"/>
            </p14:xfrm>
          </p:contentPart>
        </mc:Choice>
        <mc:Fallback xmlns="">
          <p:pic>
            <p:nvPicPr>
              <p:cNvPr id="215" name="墨迹 214"/>
            </p:nvPicPr>
            <p:blipFill>
              <a:blip r:embed="rId423"/>
            </p:blipFill>
            <p:spPr>
              <a:xfrm>
                <a:off x="10301111" y="879809"/>
                <a:ext cx="90311" cy="183293"/>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6" name="墨迹 215"/>
              <p14:cNvContentPartPr/>
              <p14:nvPr/>
            </p14:nvContentPartPr>
            <p14:xfrm>
              <a:off x="10374488" y="618792"/>
              <a:ext cx="124177" cy="229998"/>
            </p14:xfrm>
          </p:contentPart>
        </mc:Choice>
        <mc:Fallback xmlns="">
          <p:pic>
            <p:nvPicPr>
              <p:cNvPr id="216" name="墨迹 215"/>
            </p:nvPicPr>
            <p:blipFill>
              <a:blip r:embed="rId425"/>
            </p:blipFill>
            <p:spPr>
              <a:xfrm>
                <a:off x="10374488" y="618792"/>
                <a:ext cx="124177" cy="229998"/>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7" name="墨迹 216"/>
              <p14:cNvContentPartPr/>
              <p14:nvPr/>
            </p14:nvContentPartPr>
            <p14:xfrm>
              <a:off x="10487377" y="885448"/>
              <a:ext cx="169333" cy="11280"/>
            </p14:xfrm>
          </p:contentPart>
        </mc:Choice>
        <mc:Fallback xmlns="">
          <p:pic>
            <p:nvPicPr>
              <p:cNvPr id="217" name="墨迹 216"/>
            </p:nvPicPr>
            <p:blipFill>
              <a:blip r:embed="rId427"/>
            </p:blipFill>
            <p:spPr>
              <a:xfrm>
                <a:off x="10487377" y="885448"/>
                <a:ext cx="169333" cy="11280"/>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8" name="墨迹 217"/>
              <p14:cNvContentPartPr/>
              <p14:nvPr/>
            </p14:nvContentPartPr>
            <p14:xfrm>
              <a:off x="10549467" y="808782"/>
              <a:ext cx="39511" cy="251500"/>
            </p14:xfrm>
          </p:contentPart>
        </mc:Choice>
        <mc:Fallback xmlns="">
          <p:pic>
            <p:nvPicPr>
              <p:cNvPr id="218" name="墨迹 217"/>
            </p:nvPicPr>
            <p:blipFill>
              <a:blip r:embed="rId429"/>
            </p:blipFill>
            <p:spPr>
              <a:xfrm>
                <a:off x="10549467" y="808782"/>
                <a:ext cx="39511" cy="251500"/>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9" name="墨迹 218"/>
              <p14:cNvContentPartPr/>
              <p14:nvPr/>
            </p14:nvContentPartPr>
            <p14:xfrm>
              <a:off x="10763955" y="758553"/>
              <a:ext cx="141112" cy="207086"/>
            </p14:xfrm>
          </p:contentPart>
        </mc:Choice>
        <mc:Fallback xmlns="">
          <p:pic>
            <p:nvPicPr>
              <p:cNvPr id="219" name="墨迹 218"/>
            </p:nvPicPr>
            <p:blipFill>
              <a:blip r:embed="rId431"/>
            </p:blipFill>
            <p:spPr>
              <a:xfrm>
                <a:off x="10763955" y="758553"/>
                <a:ext cx="141112" cy="207086"/>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20" name="墨迹 219"/>
              <p14:cNvContentPartPr/>
              <p14:nvPr/>
            </p14:nvContentPartPr>
            <p14:xfrm>
              <a:off x="10910711" y="800851"/>
              <a:ext cx="220133" cy="372227"/>
            </p14:xfrm>
          </p:contentPart>
        </mc:Choice>
        <mc:Fallback xmlns="">
          <p:pic>
            <p:nvPicPr>
              <p:cNvPr id="220" name="墨迹 219"/>
            </p:nvPicPr>
            <p:blipFill>
              <a:blip r:embed="rId433"/>
            </p:blipFill>
            <p:spPr>
              <a:xfrm>
                <a:off x="10910711" y="800851"/>
                <a:ext cx="220133" cy="372227"/>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21" name="墨迹 220"/>
              <p14:cNvContentPartPr/>
              <p14:nvPr/>
            </p14:nvContentPartPr>
            <p14:xfrm>
              <a:off x="11108267" y="661971"/>
              <a:ext cx="135467" cy="48644"/>
            </p14:xfrm>
          </p:contentPart>
        </mc:Choice>
        <mc:Fallback xmlns="">
          <p:pic>
            <p:nvPicPr>
              <p:cNvPr id="221" name="墨迹 220"/>
            </p:nvPicPr>
            <p:blipFill>
              <a:blip r:embed="rId435"/>
            </p:blipFill>
            <p:spPr>
              <a:xfrm>
                <a:off x="11108267" y="661971"/>
                <a:ext cx="135467" cy="48644"/>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2" name="墨迹 221"/>
              <p14:cNvContentPartPr/>
              <p14:nvPr/>
            </p14:nvContentPartPr>
            <p14:xfrm>
              <a:off x="11194873" y="814951"/>
              <a:ext cx="110949" cy="200213"/>
            </p14:xfrm>
          </p:contentPart>
        </mc:Choice>
        <mc:Fallback xmlns="">
          <p:pic>
            <p:nvPicPr>
              <p:cNvPr id="222" name="墨迹 221"/>
            </p:nvPicPr>
            <p:blipFill>
              <a:blip r:embed="rId437"/>
            </p:blipFill>
            <p:spPr>
              <a:xfrm>
                <a:off x="11194873" y="814951"/>
                <a:ext cx="110949" cy="200213"/>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3" name="墨迹 222"/>
              <p14:cNvContentPartPr/>
              <p14:nvPr/>
            </p14:nvContentPartPr>
            <p14:xfrm>
              <a:off x="11186582" y="823411"/>
              <a:ext cx="271639" cy="16919"/>
            </p14:xfrm>
          </p:contentPart>
        </mc:Choice>
        <mc:Fallback xmlns="">
          <p:pic>
            <p:nvPicPr>
              <p:cNvPr id="223" name="墨迹 222"/>
            </p:nvPicPr>
            <p:blipFill>
              <a:blip r:embed="rId439"/>
            </p:blipFill>
            <p:spPr>
              <a:xfrm>
                <a:off x="11186582" y="823411"/>
                <a:ext cx="271639" cy="16919"/>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4" name="墨迹 223"/>
              <p14:cNvContentPartPr/>
              <p14:nvPr/>
            </p14:nvContentPartPr>
            <p14:xfrm>
              <a:off x="11432822" y="735113"/>
              <a:ext cx="132645" cy="119317"/>
            </p14:xfrm>
          </p:contentPart>
        </mc:Choice>
        <mc:Fallback xmlns="">
          <p:pic>
            <p:nvPicPr>
              <p:cNvPr id="224" name="墨迹 223"/>
            </p:nvPicPr>
            <p:blipFill>
              <a:blip r:embed="rId441"/>
            </p:blipFill>
            <p:spPr>
              <a:xfrm>
                <a:off x="11432822" y="735113"/>
                <a:ext cx="132645" cy="119317"/>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5" name="墨迹 224"/>
              <p14:cNvContentPartPr/>
              <p14:nvPr/>
            </p14:nvContentPartPr>
            <p14:xfrm>
              <a:off x="11130844" y="896728"/>
              <a:ext cx="344311" cy="16920"/>
            </p14:xfrm>
          </p:contentPart>
        </mc:Choice>
        <mc:Fallback xmlns="">
          <p:pic>
            <p:nvPicPr>
              <p:cNvPr id="225" name="墨迹 224"/>
            </p:nvPicPr>
            <p:blipFill>
              <a:blip r:embed="rId443"/>
            </p:blipFill>
            <p:spPr>
              <a:xfrm>
                <a:off x="11130844" y="896728"/>
                <a:ext cx="344311" cy="16920"/>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6" name="墨迹 225"/>
              <p14:cNvContentPartPr/>
              <p14:nvPr/>
            </p14:nvContentPartPr>
            <p14:xfrm>
              <a:off x="11201400" y="896023"/>
              <a:ext cx="98777" cy="127601"/>
            </p14:xfrm>
          </p:contentPart>
        </mc:Choice>
        <mc:Fallback xmlns="">
          <p:pic>
            <p:nvPicPr>
              <p:cNvPr id="226" name="墨迹 225"/>
            </p:nvPicPr>
            <p:blipFill>
              <a:blip r:embed="rId445"/>
            </p:blipFill>
            <p:spPr>
              <a:xfrm>
                <a:off x="11201400" y="896023"/>
                <a:ext cx="98777" cy="127601"/>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7" name="墨迹 226"/>
              <p14:cNvContentPartPr/>
              <p14:nvPr/>
            </p14:nvContentPartPr>
            <p14:xfrm>
              <a:off x="11546417" y="764898"/>
              <a:ext cx="340783" cy="422280"/>
            </p14:xfrm>
          </p:contentPart>
        </mc:Choice>
        <mc:Fallback xmlns="">
          <p:pic>
            <p:nvPicPr>
              <p:cNvPr id="227" name="墨迹 226"/>
            </p:nvPicPr>
            <p:blipFill>
              <a:blip r:embed="rId447"/>
            </p:blipFill>
            <p:spPr>
              <a:xfrm>
                <a:off x="11546417" y="764898"/>
                <a:ext cx="340783" cy="422280"/>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8" name="墨迹 227"/>
              <p14:cNvContentPartPr/>
              <p14:nvPr/>
            </p14:nvContentPartPr>
            <p14:xfrm>
              <a:off x="11894255" y="861479"/>
              <a:ext cx="66323" cy="108567"/>
            </p14:xfrm>
          </p:contentPart>
        </mc:Choice>
        <mc:Fallback xmlns="">
          <p:pic>
            <p:nvPicPr>
              <p:cNvPr id="228" name="墨迹 227"/>
            </p:nvPicPr>
            <p:blipFill>
              <a:blip r:embed="rId449"/>
            </p:blipFill>
            <p:spPr>
              <a:xfrm>
                <a:off x="11894255" y="861479"/>
                <a:ext cx="66323" cy="108567"/>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9" name="墨迹 228"/>
              <p14:cNvContentPartPr/>
              <p14:nvPr/>
            </p14:nvContentPartPr>
            <p14:xfrm>
              <a:off x="11904132" y="845970"/>
              <a:ext cx="84668" cy="146635"/>
            </p14:xfrm>
          </p:contentPart>
        </mc:Choice>
        <mc:Fallback xmlns="">
          <p:pic>
            <p:nvPicPr>
              <p:cNvPr id="229" name="墨迹 228"/>
            </p:nvPicPr>
            <p:blipFill>
              <a:blip r:embed="rId451"/>
            </p:blipFill>
            <p:spPr>
              <a:xfrm>
                <a:off x="11904132" y="845970"/>
                <a:ext cx="84668" cy="146635"/>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30" name="墨迹 229"/>
              <p14:cNvContentPartPr/>
              <p14:nvPr/>
            </p14:nvContentPartPr>
            <p14:xfrm>
              <a:off x="12000088" y="763312"/>
              <a:ext cx="131233" cy="212373"/>
            </p14:xfrm>
          </p:contentPart>
        </mc:Choice>
        <mc:Fallback xmlns="">
          <p:pic>
            <p:nvPicPr>
              <p:cNvPr id="230" name="墨迹 229"/>
            </p:nvPicPr>
            <p:blipFill>
              <a:blip r:embed="rId453"/>
            </p:blipFill>
            <p:spPr>
              <a:xfrm>
                <a:off x="12000088" y="763312"/>
                <a:ext cx="131233" cy="212373"/>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31" name="墨迹 230"/>
              <p14:cNvContentPartPr/>
              <p14:nvPr/>
            </p14:nvContentPartPr>
            <p14:xfrm>
              <a:off x="12056532" y="857250"/>
              <a:ext cx="112889" cy="139585"/>
            </p14:xfrm>
          </p:contentPart>
        </mc:Choice>
        <mc:Fallback xmlns="">
          <p:pic>
            <p:nvPicPr>
              <p:cNvPr id="231" name="墨迹 230"/>
            </p:nvPicPr>
            <p:blipFill>
              <a:blip r:embed="rId455"/>
            </p:blipFill>
            <p:spPr>
              <a:xfrm>
                <a:off x="12056532" y="857250"/>
                <a:ext cx="112889" cy="139585"/>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2" name="墨迹 231"/>
              <p14:cNvContentPartPr/>
              <p14:nvPr/>
            </p14:nvContentPartPr>
            <p14:xfrm>
              <a:off x="12073467" y="840330"/>
              <a:ext cx="107244" cy="25379"/>
            </p14:xfrm>
          </p:contentPart>
        </mc:Choice>
        <mc:Fallback xmlns="">
          <p:pic>
            <p:nvPicPr>
              <p:cNvPr id="232" name="墨迹 231"/>
            </p:nvPicPr>
            <p:blipFill>
              <a:blip r:embed="rId457"/>
            </p:blipFill>
            <p:spPr>
              <a:xfrm>
                <a:off x="12073467" y="840330"/>
                <a:ext cx="107244" cy="25379"/>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3" name="墨迹 232"/>
              <p14:cNvContentPartPr/>
              <p14:nvPr/>
            </p14:nvContentPartPr>
            <p14:xfrm>
              <a:off x="12169422" y="936207"/>
              <a:ext cx="11289" cy="14099"/>
            </p14:xfrm>
          </p:contentPart>
        </mc:Choice>
        <mc:Fallback xmlns="">
          <p:pic>
            <p:nvPicPr>
              <p:cNvPr id="233" name="墨迹 232"/>
            </p:nvPicPr>
            <p:blipFill>
              <a:blip r:embed="rId459"/>
            </p:blipFill>
            <p:spPr>
              <a:xfrm>
                <a:off x="12169422" y="936207"/>
                <a:ext cx="11289" cy="14099"/>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4" name="墨迹 233"/>
              <p14:cNvContentPartPr/>
              <p14:nvPr/>
            </p14:nvContentPartPr>
            <p14:xfrm>
              <a:off x="12144727" y="1032083"/>
              <a:ext cx="35983" cy="39479"/>
            </p14:xfrm>
          </p:contentPart>
        </mc:Choice>
        <mc:Fallback xmlns="">
          <p:pic>
            <p:nvPicPr>
              <p:cNvPr id="234" name="墨迹 233"/>
            </p:nvPicPr>
            <p:blipFill>
              <a:blip r:embed="rId461"/>
            </p:blipFill>
            <p:spPr>
              <a:xfrm>
                <a:off x="12144727" y="1032083"/>
                <a:ext cx="35983" cy="39479"/>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5" name="墨迹 234"/>
              <p14:cNvContentPartPr/>
              <p14:nvPr/>
            </p14:nvContentPartPr>
            <p14:xfrm>
              <a:off x="11969044" y="1218197"/>
              <a:ext cx="217311" cy="155094"/>
            </p14:xfrm>
          </p:contentPart>
        </mc:Choice>
        <mc:Fallback xmlns="">
          <p:pic>
            <p:nvPicPr>
              <p:cNvPr id="235" name="墨迹 234"/>
            </p:nvPicPr>
            <p:blipFill>
              <a:blip r:embed="rId463"/>
            </p:blipFill>
            <p:spPr>
              <a:xfrm>
                <a:off x="11969044" y="1218197"/>
                <a:ext cx="217311" cy="155094"/>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6" name="墨迹 235"/>
              <p14:cNvContentPartPr/>
              <p14:nvPr/>
            </p14:nvContentPartPr>
            <p14:xfrm>
              <a:off x="10713155" y="2295399"/>
              <a:ext cx="857956" cy="738814"/>
            </p14:xfrm>
          </p:contentPart>
        </mc:Choice>
        <mc:Fallback xmlns="">
          <p:pic>
            <p:nvPicPr>
              <p:cNvPr id="236" name="墨迹 235"/>
            </p:nvPicPr>
            <p:blipFill>
              <a:blip r:embed="rId465"/>
            </p:blipFill>
            <p:spPr>
              <a:xfrm>
                <a:off x="10713155" y="2295399"/>
                <a:ext cx="857956" cy="738814"/>
              </a:xfrm>
              <a:prstGeom prst="rect"/>
            </p:spPr>
          </p:pic>
        </mc:Fallback>
      </mc:AlternateContent>
    </p:spTree>
    <p:custDataLst>
      <p:tags r:id="rId466"/>
    </p:custData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619125" y="123190"/>
            <a:ext cx="9900285" cy="617855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3362677" y="5722637"/>
              <a:ext cx="165100" cy="373989"/>
            </p14:xfrm>
          </p:contentPart>
        </mc:Choice>
        <mc:Fallback xmlns="">
          <p:pic>
            <p:nvPicPr>
              <p:cNvPr id="3" name="墨迹 2"/>
            </p:nvPicPr>
            <p:blipFill>
              <a:blip r:embed="rId3"/>
            </p:blipFill>
            <p:spPr>
              <a:xfrm>
                <a:off x="3362677" y="5722637"/>
                <a:ext cx="165100" cy="373989"/>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3524955" y="5765288"/>
              <a:ext cx="214842" cy="274940"/>
            </p14:xfrm>
          </p:contentPart>
        </mc:Choice>
        <mc:Fallback xmlns="">
          <p:pic>
            <p:nvPicPr>
              <p:cNvPr id="4" name="墨迹 3"/>
            </p:nvPicPr>
            <p:blipFill>
              <a:blip r:embed="rId5"/>
            </p:blipFill>
            <p:spPr>
              <a:xfrm>
                <a:off x="3524955" y="5765288"/>
                <a:ext cx="214842" cy="274940"/>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3721805" y="5842835"/>
              <a:ext cx="150283" cy="197393"/>
            </p14:xfrm>
          </p:contentPart>
        </mc:Choice>
        <mc:Fallback xmlns="">
          <p:pic>
            <p:nvPicPr>
              <p:cNvPr id="5" name="墨迹 4"/>
            </p:nvPicPr>
            <p:blipFill>
              <a:blip r:embed="rId7"/>
            </p:blipFill>
            <p:spPr>
              <a:xfrm>
                <a:off x="3721805" y="5842835"/>
                <a:ext cx="150283" cy="197393"/>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3872088" y="5713119"/>
              <a:ext cx="118534" cy="11280"/>
            </p14:xfrm>
          </p:contentPart>
        </mc:Choice>
        <mc:Fallback xmlns="">
          <p:pic>
            <p:nvPicPr>
              <p:cNvPr id="6" name="墨迹 5"/>
            </p:nvPicPr>
            <p:blipFill>
              <a:blip r:embed="rId9"/>
            </p:blipFill>
            <p:spPr>
              <a:xfrm>
                <a:off x="3872088" y="5713119"/>
                <a:ext cx="118534" cy="11280"/>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3920066" y="5646852"/>
              <a:ext cx="19756" cy="150864"/>
            </p14:xfrm>
          </p:contentPart>
        </mc:Choice>
        <mc:Fallback xmlns="">
          <p:pic>
            <p:nvPicPr>
              <p:cNvPr id="7" name="墨迹 6"/>
            </p:nvPicPr>
            <p:blipFill>
              <a:blip r:embed="rId11"/>
            </p:blipFill>
            <p:spPr>
              <a:xfrm>
                <a:off x="3920066" y="5646852"/>
                <a:ext cx="19756" cy="150864"/>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4007555" y="5865394"/>
              <a:ext cx="217311" cy="5640"/>
            </p14:xfrm>
          </p:contentPart>
        </mc:Choice>
        <mc:Fallback xmlns="">
          <p:pic>
            <p:nvPicPr>
              <p:cNvPr id="8" name="墨迹 7"/>
            </p:nvPicPr>
            <p:blipFill>
              <a:blip r:embed="rId13"/>
            </p:blipFill>
            <p:spPr>
              <a:xfrm>
                <a:off x="4007555" y="5865394"/>
                <a:ext cx="217311" cy="5640"/>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4109155" y="5755418"/>
              <a:ext cx="28222" cy="341208"/>
            </p14:xfrm>
          </p:contentPart>
        </mc:Choice>
        <mc:Fallback xmlns="">
          <p:pic>
            <p:nvPicPr>
              <p:cNvPr id="9" name="墨迹 8"/>
            </p:nvPicPr>
            <p:blipFill>
              <a:blip r:embed="rId15"/>
            </p:blipFill>
            <p:spPr>
              <a:xfrm>
                <a:off x="4109155" y="5755418"/>
                <a:ext cx="28222" cy="341208"/>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4377266" y="5784675"/>
              <a:ext cx="36689" cy="204795"/>
            </p14:xfrm>
          </p:contentPart>
        </mc:Choice>
        <mc:Fallback xmlns="">
          <p:pic>
            <p:nvPicPr>
              <p:cNvPr id="10" name="墨迹 9"/>
            </p:nvPicPr>
            <p:blipFill>
              <a:blip r:embed="rId17"/>
            </p:blipFill>
            <p:spPr>
              <a:xfrm>
                <a:off x="4377266" y="5784675"/>
                <a:ext cx="36689" cy="204795"/>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4457700" y="5766697"/>
              <a:ext cx="150988" cy="177654"/>
            </p14:xfrm>
          </p:contentPart>
        </mc:Choice>
        <mc:Fallback xmlns="">
          <p:pic>
            <p:nvPicPr>
              <p:cNvPr id="11" name="墨迹 10"/>
            </p:nvPicPr>
            <p:blipFill>
              <a:blip r:embed="rId19"/>
            </p:blipFill>
            <p:spPr>
              <a:xfrm>
                <a:off x="4457700" y="5766697"/>
                <a:ext cx="150988" cy="177654"/>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4656666" y="5673641"/>
              <a:ext cx="144463" cy="42299"/>
            </p14:xfrm>
          </p:contentPart>
        </mc:Choice>
        <mc:Fallback xmlns="">
          <p:pic>
            <p:nvPicPr>
              <p:cNvPr id="12" name="墨迹 11"/>
            </p:nvPicPr>
            <p:blipFill>
              <a:blip r:embed="rId21"/>
            </p:blipFill>
            <p:spPr>
              <a:xfrm>
                <a:off x="4656666" y="5673641"/>
                <a:ext cx="144463" cy="42299"/>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4636911" y="5730039"/>
              <a:ext cx="76200" cy="465284"/>
            </p14:xfrm>
          </p:contentPart>
        </mc:Choice>
        <mc:Fallback xmlns="">
          <p:pic>
            <p:nvPicPr>
              <p:cNvPr id="13" name="墨迹 12"/>
            </p:nvPicPr>
            <p:blipFill>
              <a:blip r:embed="rId23"/>
            </p:blipFill>
            <p:spPr>
              <a:xfrm>
                <a:off x="4636911" y="5730039"/>
                <a:ext cx="76200" cy="465284"/>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4662311" y="5797716"/>
              <a:ext cx="201789" cy="203034"/>
            </p14:xfrm>
          </p:contentPart>
        </mc:Choice>
        <mc:Fallback xmlns="">
          <p:pic>
            <p:nvPicPr>
              <p:cNvPr id="14" name="墨迹 13"/>
            </p:nvPicPr>
            <p:blipFill>
              <a:blip r:embed="rId25"/>
            </p:blipFill>
            <p:spPr>
              <a:xfrm>
                <a:off x="4662311" y="5797716"/>
                <a:ext cx="201789" cy="203034"/>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4927952" y="5591159"/>
              <a:ext cx="140759" cy="126191"/>
            </p14:xfrm>
          </p:contentPart>
        </mc:Choice>
        <mc:Fallback xmlns="">
          <p:pic>
            <p:nvPicPr>
              <p:cNvPr id="15" name="墨迹 14"/>
            </p:nvPicPr>
            <p:blipFill>
              <a:blip r:embed="rId27"/>
            </p:blipFill>
            <p:spPr>
              <a:xfrm>
                <a:off x="4927952" y="5591159"/>
                <a:ext cx="140759" cy="126191"/>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5040488" y="5639802"/>
              <a:ext cx="152400" cy="22559"/>
            </p14:xfrm>
          </p:contentPart>
        </mc:Choice>
        <mc:Fallback xmlns="">
          <p:pic>
            <p:nvPicPr>
              <p:cNvPr id="16" name="墨迹 15"/>
            </p:nvPicPr>
            <p:blipFill>
              <a:blip r:embed="rId29"/>
            </p:blipFill>
            <p:spPr>
              <a:xfrm>
                <a:off x="5040488" y="5639802"/>
                <a:ext cx="152400" cy="22559"/>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5099755" y="5523657"/>
              <a:ext cx="25400" cy="231761"/>
            </p14:xfrm>
          </p:contentPart>
        </mc:Choice>
        <mc:Fallback xmlns="">
          <p:pic>
            <p:nvPicPr>
              <p:cNvPr id="17" name="墨迹 16"/>
            </p:nvPicPr>
            <p:blipFill>
              <a:blip r:embed="rId31"/>
            </p:blipFill>
            <p:spPr>
              <a:xfrm>
                <a:off x="5099755" y="5523657"/>
                <a:ext cx="25400" cy="231761"/>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5080176" y="5859755"/>
              <a:ext cx="214312" cy="28199"/>
            </p14:xfrm>
          </p:contentPart>
        </mc:Choice>
        <mc:Fallback xmlns="">
          <p:pic>
            <p:nvPicPr>
              <p:cNvPr id="18" name="墨迹 17"/>
            </p:nvPicPr>
            <p:blipFill>
              <a:blip r:embed="rId33"/>
            </p:blipFill>
            <p:spPr>
              <a:xfrm>
                <a:off x="5080176" y="5859755"/>
                <a:ext cx="214312" cy="28199"/>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5175955" y="5751364"/>
              <a:ext cx="28222" cy="294504"/>
            </p14:xfrm>
          </p:contentPart>
        </mc:Choice>
        <mc:Fallback xmlns="">
          <p:pic>
            <p:nvPicPr>
              <p:cNvPr id="19" name="墨迹 18"/>
            </p:nvPicPr>
            <p:blipFill>
              <a:blip r:embed="rId35"/>
            </p:blipFill>
            <p:spPr>
              <a:xfrm>
                <a:off x="5175955" y="5751364"/>
                <a:ext cx="28222" cy="294504"/>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5336293" y="5758238"/>
              <a:ext cx="234774" cy="211493"/>
            </p14:xfrm>
          </p:contentPart>
        </mc:Choice>
        <mc:Fallback xmlns="">
          <p:pic>
            <p:nvPicPr>
              <p:cNvPr id="20" name="墨迹 19"/>
            </p:nvPicPr>
            <p:blipFill>
              <a:blip r:embed="rId37"/>
            </p:blipFill>
            <p:spPr>
              <a:xfrm>
                <a:off x="5336293" y="5758238"/>
                <a:ext cx="234774" cy="211493"/>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5572477" y="5688974"/>
              <a:ext cx="408341" cy="292213"/>
            </p14:xfrm>
          </p:contentPart>
        </mc:Choice>
        <mc:Fallback xmlns="">
          <p:pic>
            <p:nvPicPr>
              <p:cNvPr id="21" name="墨迹 20"/>
            </p:nvPicPr>
            <p:blipFill>
              <a:blip r:embed="rId39"/>
            </p:blipFill>
            <p:spPr>
              <a:xfrm>
                <a:off x="5572477" y="5688974"/>
                <a:ext cx="408341" cy="292213"/>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5904088" y="5831555"/>
              <a:ext cx="155928" cy="459644"/>
            </p14:xfrm>
          </p:contentPart>
        </mc:Choice>
        <mc:Fallback xmlns="">
          <p:pic>
            <p:nvPicPr>
              <p:cNvPr id="22" name="墨迹 21"/>
            </p:nvPicPr>
            <p:blipFill>
              <a:blip r:embed="rId41"/>
            </p:blipFill>
            <p:spPr>
              <a:xfrm>
                <a:off x="5904088" y="5831555"/>
                <a:ext cx="155928" cy="459644"/>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6146800" y="5639802"/>
              <a:ext cx="127000" cy="33839"/>
            </p14:xfrm>
          </p:contentPart>
        </mc:Choice>
        <mc:Fallback xmlns="">
          <p:pic>
            <p:nvPicPr>
              <p:cNvPr id="23" name="墨迹 22"/>
            </p:nvPicPr>
            <p:blipFill>
              <a:blip r:embed="rId43"/>
            </p:blipFill>
            <p:spPr>
              <a:xfrm>
                <a:off x="6146800" y="5639802"/>
                <a:ext cx="127000" cy="33839"/>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6308725" y="5887953"/>
              <a:ext cx="216252" cy="28199"/>
            </p14:xfrm>
          </p:contentPart>
        </mc:Choice>
        <mc:Fallback xmlns="">
          <p:pic>
            <p:nvPicPr>
              <p:cNvPr id="24" name="墨迹 23"/>
            </p:nvPicPr>
            <p:blipFill>
              <a:blip r:embed="rId45"/>
            </p:blipFill>
            <p:spPr>
              <a:xfrm>
                <a:off x="6308725" y="5887953"/>
                <a:ext cx="216252" cy="28199"/>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6419144" y="5740085"/>
              <a:ext cx="49388" cy="373461"/>
            </p14:xfrm>
          </p:contentPart>
        </mc:Choice>
        <mc:Fallback xmlns="">
          <p:pic>
            <p:nvPicPr>
              <p:cNvPr id="25" name="墨迹 24"/>
            </p:nvPicPr>
            <p:blipFill>
              <a:blip r:embed="rId47"/>
            </p:blipFill>
            <p:spPr>
              <a:xfrm>
                <a:off x="6419144" y="5740085"/>
                <a:ext cx="49388" cy="373461"/>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6654800" y="5774276"/>
              <a:ext cx="28222" cy="280052"/>
            </p14:xfrm>
          </p:contentPart>
        </mc:Choice>
        <mc:Fallback xmlns="">
          <p:pic>
            <p:nvPicPr>
              <p:cNvPr id="26" name="墨迹 25"/>
            </p:nvPicPr>
            <p:blipFill>
              <a:blip r:embed="rId49"/>
            </p:blipFill>
            <p:spPr>
              <a:xfrm>
                <a:off x="6654800" y="5774276"/>
                <a:ext cx="28222" cy="280052"/>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6741406" y="5758238"/>
              <a:ext cx="153282" cy="274235"/>
            </p14:xfrm>
          </p:contentPart>
        </mc:Choice>
        <mc:Fallback xmlns="">
          <p:pic>
            <p:nvPicPr>
              <p:cNvPr id="27" name="墨迹 26"/>
            </p:nvPicPr>
            <p:blipFill>
              <a:blip r:embed="rId51"/>
            </p:blipFill>
            <p:spPr>
              <a:xfrm>
                <a:off x="6741406" y="5758238"/>
                <a:ext cx="153282" cy="274235"/>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6938962" y="5755242"/>
              <a:ext cx="156104" cy="316887"/>
            </p14:xfrm>
          </p:contentPart>
        </mc:Choice>
        <mc:Fallback xmlns="">
          <p:pic>
            <p:nvPicPr>
              <p:cNvPr id="28" name="墨迹 27"/>
            </p:nvPicPr>
            <p:blipFill>
              <a:blip r:embed="rId53"/>
            </p:blipFill>
            <p:spPr>
              <a:xfrm>
                <a:off x="6938962" y="5755242"/>
                <a:ext cx="156104" cy="316887"/>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7112000" y="5770927"/>
              <a:ext cx="122061" cy="236167"/>
            </p14:xfrm>
          </p:contentPart>
        </mc:Choice>
        <mc:Fallback xmlns="">
          <p:pic>
            <p:nvPicPr>
              <p:cNvPr id="29" name="墨迹 28"/>
            </p:nvPicPr>
            <p:blipFill>
              <a:blip r:embed="rId55"/>
            </p:blipFill>
            <p:spPr>
              <a:xfrm>
                <a:off x="7112000" y="5770927"/>
                <a:ext cx="122061" cy="236167"/>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7238118" y="5854115"/>
              <a:ext cx="119415" cy="180474"/>
            </p14:xfrm>
          </p:contentPart>
        </mc:Choice>
        <mc:Fallback xmlns="">
          <p:pic>
            <p:nvPicPr>
              <p:cNvPr id="30" name="墨迹 29"/>
            </p:nvPicPr>
            <p:blipFill>
              <a:blip r:embed="rId57"/>
            </p:blipFill>
            <p:spPr>
              <a:xfrm>
                <a:off x="7238118" y="5854115"/>
                <a:ext cx="119415" cy="180474"/>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7247466" y="5901524"/>
              <a:ext cx="107244" cy="423514"/>
            </p14:xfrm>
          </p:contentPart>
        </mc:Choice>
        <mc:Fallback xmlns="">
          <p:pic>
            <p:nvPicPr>
              <p:cNvPr id="31" name="墨迹 30"/>
            </p:nvPicPr>
            <p:blipFill>
              <a:blip r:embed="rId59"/>
            </p:blipFill>
            <p:spPr>
              <a:xfrm>
                <a:off x="7247466" y="5901524"/>
                <a:ext cx="107244" cy="423514"/>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7349066" y="5702545"/>
              <a:ext cx="112889" cy="121432"/>
            </p14:xfrm>
          </p:contentPart>
        </mc:Choice>
        <mc:Fallback xmlns="">
          <p:pic>
            <p:nvPicPr>
              <p:cNvPr id="32" name="墨迹 31"/>
            </p:nvPicPr>
            <p:blipFill>
              <a:blip r:embed="rId61"/>
            </p:blipFill>
            <p:spPr>
              <a:xfrm>
                <a:off x="7349066" y="5702545"/>
                <a:ext cx="112889" cy="121432"/>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7473244" y="5696200"/>
              <a:ext cx="112888" cy="22559"/>
            </p14:xfrm>
          </p:contentPart>
        </mc:Choice>
        <mc:Fallback xmlns="">
          <p:pic>
            <p:nvPicPr>
              <p:cNvPr id="33" name="墨迹 32"/>
            </p:nvPicPr>
            <p:blipFill>
              <a:blip r:embed="rId63"/>
            </p:blipFill>
            <p:spPr>
              <a:xfrm>
                <a:off x="7473244" y="5696200"/>
                <a:ext cx="112888" cy="22559"/>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7428088" y="5889363"/>
              <a:ext cx="242712" cy="26789"/>
            </p14:xfrm>
          </p:contentPart>
        </mc:Choice>
        <mc:Fallback xmlns="">
          <p:pic>
            <p:nvPicPr>
              <p:cNvPr id="34" name="墨迹 33"/>
            </p:nvPicPr>
            <p:blipFill>
              <a:blip r:embed="rId65"/>
            </p:blipFill>
            <p:spPr>
              <a:xfrm>
                <a:off x="7428088" y="5889363"/>
                <a:ext cx="242712" cy="26789"/>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7504288" y="5806177"/>
              <a:ext cx="70556" cy="298909"/>
            </p14:xfrm>
          </p:contentPart>
        </mc:Choice>
        <mc:Fallback xmlns="">
          <p:pic>
            <p:nvPicPr>
              <p:cNvPr id="35" name="墨迹 34"/>
            </p:nvPicPr>
            <p:blipFill>
              <a:blip r:embed="rId67"/>
            </p:blipFill>
            <p:spPr>
              <a:xfrm>
                <a:off x="7504288" y="5806177"/>
                <a:ext cx="70556" cy="298909"/>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7727244" y="5758238"/>
              <a:ext cx="191911" cy="319177"/>
            </p14:xfrm>
          </p:contentPart>
        </mc:Choice>
        <mc:Fallback xmlns="">
          <p:pic>
            <p:nvPicPr>
              <p:cNvPr id="36" name="墨迹 35"/>
            </p:nvPicPr>
            <p:blipFill>
              <a:blip r:embed="rId69"/>
            </p:blipFill>
            <p:spPr>
              <a:xfrm>
                <a:off x="7727244" y="5758238"/>
                <a:ext cx="191911" cy="319177"/>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7919155" y="5843716"/>
              <a:ext cx="152400" cy="197922"/>
            </p14:xfrm>
          </p:contentPart>
        </mc:Choice>
        <mc:Fallback xmlns="">
          <p:pic>
            <p:nvPicPr>
              <p:cNvPr id="37" name="墨迹 36"/>
            </p:nvPicPr>
            <p:blipFill>
              <a:blip r:embed="rId71"/>
            </p:blipFill>
            <p:spPr>
              <a:xfrm>
                <a:off x="7919155" y="5843716"/>
                <a:ext cx="152400" cy="197922"/>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8009466" y="5730391"/>
              <a:ext cx="67734" cy="431093"/>
            </p14:xfrm>
          </p:contentPart>
        </mc:Choice>
        <mc:Fallback xmlns="">
          <p:pic>
            <p:nvPicPr>
              <p:cNvPr id="38" name="墨迹 37"/>
            </p:nvPicPr>
            <p:blipFill>
              <a:blip r:embed="rId73"/>
            </p:blipFill>
            <p:spPr>
              <a:xfrm>
                <a:off x="8009466" y="5730391"/>
                <a:ext cx="67734" cy="431093"/>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8048977" y="5908398"/>
              <a:ext cx="302684" cy="143110"/>
            </p14:xfrm>
          </p:contentPart>
        </mc:Choice>
        <mc:Fallback xmlns="">
          <p:pic>
            <p:nvPicPr>
              <p:cNvPr id="39" name="墨迹 38"/>
            </p:nvPicPr>
            <p:blipFill>
              <a:blip r:embed="rId75"/>
            </p:blipFill>
            <p:spPr>
              <a:xfrm>
                <a:off x="8048977" y="5908398"/>
                <a:ext cx="302684" cy="143110"/>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8365066" y="5876674"/>
              <a:ext cx="217311" cy="28199"/>
            </p14:xfrm>
          </p:contentPart>
        </mc:Choice>
        <mc:Fallback xmlns="">
          <p:pic>
            <p:nvPicPr>
              <p:cNvPr id="40" name="墨迹 39"/>
            </p:nvPicPr>
            <p:blipFill>
              <a:blip r:embed="rId77"/>
            </p:blipFill>
            <p:spPr>
              <a:xfrm>
                <a:off x="8365066" y="5876674"/>
                <a:ext cx="217311" cy="28199"/>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8336138" y="5983830"/>
              <a:ext cx="251884" cy="31019"/>
            </p14:xfrm>
          </p:contentPart>
        </mc:Choice>
        <mc:Fallback xmlns="">
          <p:pic>
            <p:nvPicPr>
              <p:cNvPr id="41" name="墨迹 40"/>
            </p:nvPicPr>
            <p:blipFill>
              <a:blip r:embed="rId79"/>
            </p:blipFill>
            <p:spPr>
              <a:xfrm>
                <a:off x="8336138" y="5983830"/>
                <a:ext cx="251884" cy="31019"/>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8686800" y="5788552"/>
              <a:ext cx="137230" cy="254496"/>
            </p14:xfrm>
          </p:contentPart>
        </mc:Choice>
        <mc:Fallback xmlns="">
          <p:pic>
            <p:nvPicPr>
              <p:cNvPr id="42" name="墨迹 41"/>
            </p:nvPicPr>
            <p:blipFill>
              <a:blip r:embed="rId81"/>
            </p:blipFill>
            <p:spPr>
              <a:xfrm>
                <a:off x="8686800" y="5788552"/>
                <a:ext cx="137230" cy="254496"/>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8898290" y="5687740"/>
              <a:ext cx="279576" cy="342090"/>
            </p14:xfrm>
          </p:contentPart>
        </mc:Choice>
        <mc:Fallback xmlns="">
          <p:pic>
            <p:nvPicPr>
              <p:cNvPr id="43" name="墨迹 42"/>
            </p:nvPicPr>
            <p:blipFill>
              <a:blip r:embed="rId83"/>
            </p:blipFill>
            <p:spPr>
              <a:xfrm>
                <a:off x="8898290" y="5687740"/>
                <a:ext cx="279576" cy="342090"/>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9073444" y="5820276"/>
              <a:ext cx="121356" cy="183293"/>
            </p14:xfrm>
          </p:contentPart>
        </mc:Choice>
        <mc:Fallback xmlns="">
          <p:pic>
            <p:nvPicPr>
              <p:cNvPr id="44" name="墨迹 43"/>
            </p:nvPicPr>
            <p:blipFill>
              <a:blip r:embed="rId85"/>
            </p:blipFill>
            <p:spPr>
              <a:xfrm>
                <a:off x="9073444" y="5820276"/>
                <a:ext cx="121356" cy="183293"/>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9233076" y="5871034"/>
              <a:ext cx="142346" cy="118436"/>
            </p14:xfrm>
          </p:contentPart>
        </mc:Choice>
        <mc:Fallback xmlns="">
          <p:pic>
            <p:nvPicPr>
              <p:cNvPr id="45" name="墨迹 44"/>
            </p:nvPicPr>
            <p:blipFill>
              <a:blip r:embed="rId87"/>
            </p:blipFill>
            <p:spPr>
              <a:xfrm>
                <a:off x="9233076" y="5871034"/>
                <a:ext cx="142346" cy="118436"/>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9403644" y="5696200"/>
              <a:ext cx="146756" cy="31019"/>
            </p14:xfrm>
          </p:contentPart>
        </mc:Choice>
        <mc:Fallback xmlns="">
          <p:pic>
            <p:nvPicPr>
              <p:cNvPr id="46" name="墨迹 45"/>
            </p:nvPicPr>
            <p:blipFill>
              <a:blip r:embed="rId89"/>
            </p:blipFill>
            <p:spPr>
              <a:xfrm>
                <a:off x="9403644" y="5696200"/>
                <a:ext cx="146756" cy="31019"/>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9354255" y="5735679"/>
              <a:ext cx="184856" cy="282695"/>
            </p14:xfrm>
          </p:contentPart>
        </mc:Choice>
        <mc:Fallback xmlns="">
          <p:pic>
            <p:nvPicPr>
              <p:cNvPr id="47" name="墨迹 46"/>
            </p:nvPicPr>
            <p:blipFill>
              <a:blip r:embed="rId91"/>
            </p:blipFill>
            <p:spPr>
              <a:xfrm>
                <a:off x="9354255" y="5735679"/>
                <a:ext cx="184856" cy="282695"/>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9604022" y="5837195"/>
              <a:ext cx="127000" cy="135356"/>
            </p14:xfrm>
          </p:contentPart>
        </mc:Choice>
        <mc:Fallback xmlns="">
          <p:pic>
            <p:nvPicPr>
              <p:cNvPr id="48" name="墨迹 47"/>
            </p:nvPicPr>
            <p:blipFill>
              <a:blip r:embed="rId93"/>
            </p:blipFill>
            <p:spPr>
              <a:xfrm>
                <a:off x="9604022" y="5837195"/>
                <a:ext cx="127000" cy="135356"/>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9671755" y="5856934"/>
              <a:ext cx="70556" cy="186114"/>
            </p14:xfrm>
          </p:contentPart>
        </mc:Choice>
        <mc:Fallback xmlns="">
          <p:pic>
            <p:nvPicPr>
              <p:cNvPr id="49" name="墨迹 48"/>
            </p:nvPicPr>
            <p:blipFill>
              <a:blip r:embed="rId95"/>
            </p:blipFill>
            <p:spPr>
              <a:xfrm>
                <a:off x="9671755" y="5856934"/>
                <a:ext cx="70556" cy="186114"/>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9772473" y="5761058"/>
              <a:ext cx="88371" cy="239692"/>
            </p14:xfrm>
          </p:contentPart>
        </mc:Choice>
        <mc:Fallback xmlns="">
          <p:pic>
            <p:nvPicPr>
              <p:cNvPr id="50" name="墨迹 49"/>
            </p:nvPicPr>
            <p:blipFill>
              <a:blip r:embed="rId97"/>
            </p:blipFill>
            <p:spPr>
              <a:xfrm>
                <a:off x="9772473" y="5761058"/>
                <a:ext cx="88371" cy="239692"/>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9824155" y="5744843"/>
              <a:ext cx="149578" cy="261546"/>
            </p14:xfrm>
          </p:contentPart>
        </mc:Choice>
        <mc:Fallback xmlns="">
          <p:pic>
            <p:nvPicPr>
              <p:cNvPr id="51" name="墨迹 50"/>
            </p:nvPicPr>
            <p:blipFill>
              <a:blip r:embed="rId99"/>
            </p:blipFill>
            <p:spPr>
              <a:xfrm>
                <a:off x="9824155" y="5744843"/>
                <a:ext cx="149578" cy="261546"/>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9990666" y="5754008"/>
              <a:ext cx="127882" cy="212902"/>
            </p14:xfrm>
          </p:contentPart>
        </mc:Choice>
        <mc:Fallback xmlns="">
          <p:pic>
            <p:nvPicPr>
              <p:cNvPr id="52" name="墨迹 51"/>
            </p:nvPicPr>
            <p:blipFill>
              <a:blip r:embed="rId101"/>
            </p:blipFill>
            <p:spPr>
              <a:xfrm>
                <a:off x="9990666" y="5754008"/>
                <a:ext cx="127882" cy="212902"/>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10148711" y="5808996"/>
              <a:ext cx="138289" cy="135356"/>
            </p14:xfrm>
          </p:contentPart>
        </mc:Choice>
        <mc:Fallback xmlns="">
          <p:pic>
            <p:nvPicPr>
              <p:cNvPr id="53" name="墨迹 52"/>
            </p:nvPicPr>
            <p:blipFill>
              <a:blip r:embed="rId103"/>
            </p:blipFill>
            <p:spPr>
              <a:xfrm>
                <a:off x="10148711" y="5808996"/>
                <a:ext cx="138289" cy="135356"/>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10160000" y="5803356"/>
              <a:ext cx="107244" cy="219953"/>
            </p14:xfrm>
          </p:contentPart>
        </mc:Choice>
        <mc:Fallback xmlns="">
          <p:pic>
            <p:nvPicPr>
              <p:cNvPr id="54" name="墨迹 53"/>
            </p:nvPicPr>
            <p:blipFill>
              <a:blip r:embed="rId105"/>
            </p:blipFill>
            <p:spPr>
              <a:xfrm>
                <a:off x="10160000" y="5803356"/>
                <a:ext cx="107244" cy="219953"/>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10292644" y="5677871"/>
              <a:ext cx="172156" cy="320058"/>
            </p14:xfrm>
          </p:contentPart>
        </mc:Choice>
        <mc:Fallback xmlns="">
          <p:pic>
            <p:nvPicPr>
              <p:cNvPr id="55" name="墨迹 54"/>
            </p:nvPicPr>
            <p:blipFill>
              <a:blip r:embed="rId107"/>
            </p:blipFill>
            <p:spPr>
              <a:xfrm>
                <a:off x="10292644" y="5677871"/>
                <a:ext cx="172156" cy="320058"/>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10402711" y="5725104"/>
              <a:ext cx="214489" cy="245156"/>
            </p14:xfrm>
          </p:contentPart>
        </mc:Choice>
        <mc:Fallback xmlns="">
          <p:pic>
            <p:nvPicPr>
              <p:cNvPr id="56" name="墨迹 55"/>
            </p:nvPicPr>
            <p:blipFill>
              <a:blip r:embed="rId109"/>
            </p:blipFill>
            <p:spPr>
              <a:xfrm>
                <a:off x="10402711" y="5725104"/>
                <a:ext cx="214489" cy="245156"/>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10617200" y="5645442"/>
              <a:ext cx="129822" cy="250972"/>
            </p14:xfrm>
          </p:contentPart>
        </mc:Choice>
        <mc:Fallback xmlns="">
          <p:pic>
            <p:nvPicPr>
              <p:cNvPr id="57" name="墨迹 56"/>
            </p:nvPicPr>
            <p:blipFill>
              <a:blip r:embed="rId111"/>
            </p:blipFill>
            <p:spPr>
              <a:xfrm>
                <a:off x="10617200" y="5645442"/>
                <a:ext cx="129822" cy="250972"/>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10765367" y="5699020"/>
              <a:ext cx="279400" cy="327109"/>
            </p14:xfrm>
          </p:contentPart>
        </mc:Choice>
        <mc:Fallback xmlns="">
          <p:pic>
            <p:nvPicPr>
              <p:cNvPr id="58" name="墨迹 57"/>
            </p:nvPicPr>
            <p:blipFill>
              <a:blip r:embed="rId113"/>
            </p:blipFill>
            <p:spPr>
              <a:xfrm>
                <a:off x="10765367" y="5699020"/>
                <a:ext cx="279400" cy="327109"/>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10899422" y="5738323"/>
              <a:ext cx="50800" cy="146811"/>
            </p14:xfrm>
          </p:contentPart>
        </mc:Choice>
        <mc:Fallback xmlns="">
          <p:pic>
            <p:nvPicPr>
              <p:cNvPr id="59" name="墨迹 58"/>
            </p:nvPicPr>
            <p:blipFill>
              <a:blip r:embed="rId115"/>
            </p:blipFill>
            <p:spPr>
              <a:xfrm>
                <a:off x="10899422" y="5738323"/>
                <a:ext cx="50800" cy="146811"/>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10998200" y="5636101"/>
              <a:ext cx="203200" cy="325169"/>
            </p14:xfrm>
          </p:contentPart>
        </mc:Choice>
        <mc:Fallback xmlns="">
          <p:pic>
            <p:nvPicPr>
              <p:cNvPr id="60" name="墨迹 59"/>
            </p:nvPicPr>
            <p:blipFill>
              <a:blip r:embed="rId117"/>
            </p:blipFill>
            <p:spPr>
              <a:xfrm>
                <a:off x="10998200" y="5636101"/>
                <a:ext cx="203200" cy="325169"/>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11103327" y="5820276"/>
              <a:ext cx="208138" cy="124075"/>
            </p14:xfrm>
          </p:contentPart>
        </mc:Choice>
        <mc:Fallback xmlns="">
          <p:pic>
            <p:nvPicPr>
              <p:cNvPr id="61" name="墨迹 60"/>
            </p:nvPicPr>
            <p:blipFill>
              <a:blip r:embed="rId119"/>
            </p:blipFill>
            <p:spPr>
              <a:xfrm>
                <a:off x="11103327" y="5820276"/>
                <a:ext cx="208138" cy="124075"/>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11404600" y="5525773"/>
              <a:ext cx="87488" cy="449598"/>
            </p14:xfrm>
          </p:contentPart>
        </mc:Choice>
        <mc:Fallback xmlns="">
          <p:pic>
            <p:nvPicPr>
              <p:cNvPr id="62" name="墨迹 61"/>
            </p:nvPicPr>
            <p:blipFill>
              <a:blip r:embed="rId121"/>
            </p:blipFill>
            <p:spPr>
              <a:xfrm>
                <a:off x="11404600" y="5525773"/>
                <a:ext cx="87488" cy="449598"/>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11339688" y="5828736"/>
              <a:ext cx="242712" cy="203561"/>
            </p14:xfrm>
          </p:contentPart>
        </mc:Choice>
        <mc:Fallback xmlns="">
          <p:pic>
            <p:nvPicPr>
              <p:cNvPr id="63" name="墨迹 62"/>
            </p:nvPicPr>
            <p:blipFill>
              <a:blip r:embed="rId123"/>
            </p:blipFill>
            <p:spPr>
              <a:xfrm>
                <a:off x="11339688" y="5828736"/>
                <a:ext cx="242712" cy="203561"/>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7303911" y="6402585"/>
              <a:ext cx="359128" cy="43709"/>
            </p14:xfrm>
          </p:contentPart>
        </mc:Choice>
        <mc:Fallback xmlns="">
          <p:pic>
            <p:nvPicPr>
              <p:cNvPr id="64" name="墨迹 63"/>
            </p:nvPicPr>
            <p:blipFill>
              <a:blip r:embed="rId125"/>
            </p:blipFill>
            <p:spPr>
              <a:xfrm>
                <a:off x="7303911" y="6402585"/>
                <a:ext cx="359128" cy="43709"/>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7501466" y="6325038"/>
              <a:ext cx="50800" cy="298909"/>
            </p14:xfrm>
          </p:contentPart>
        </mc:Choice>
        <mc:Fallback xmlns="">
          <p:pic>
            <p:nvPicPr>
              <p:cNvPr id="65" name="墨迹 64"/>
            </p:nvPicPr>
            <p:blipFill>
              <a:blip r:embed="rId127"/>
            </p:blipFill>
            <p:spPr>
              <a:xfrm>
                <a:off x="7501466" y="6325038"/>
                <a:ext cx="50800" cy="298909"/>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7770988" y="6295958"/>
              <a:ext cx="198967" cy="194045"/>
            </p14:xfrm>
          </p:contentPart>
        </mc:Choice>
        <mc:Fallback xmlns="">
          <p:pic>
            <p:nvPicPr>
              <p:cNvPr id="66" name="墨迹 65"/>
            </p:nvPicPr>
            <p:blipFill>
              <a:blip r:embed="rId129"/>
            </p:blipFill>
            <p:spPr>
              <a:xfrm>
                <a:off x="7770988" y="6295958"/>
                <a:ext cx="198967" cy="194045"/>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8048977" y="6320632"/>
              <a:ext cx="186267" cy="194750"/>
            </p14:xfrm>
          </p:contentPart>
        </mc:Choice>
        <mc:Fallback xmlns="">
          <p:pic>
            <p:nvPicPr>
              <p:cNvPr id="67" name="墨迹 66"/>
            </p:nvPicPr>
            <p:blipFill>
              <a:blip r:embed="rId131"/>
            </p:blipFill>
            <p:spPr>
              <a:xfrm>
                <a:off x="8048977" y="6320632"/>
                <a:ext cx="186267" cy="194750"/>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8353777" y="6245200"/>
              <a:ext cx="115712" cy="26260"/>
            </p14:xfrm>
          </p:contentPart>
        </mc:Choice>
        <mc:Fallback xmlns="">
          <p:pic>
            <p:nvPicPr>
              <p:cNvPr id="68" name="墨迹 67"/>
            </p:nvPicPr>
            <p:blipFill>
              <a:blip r:embed="rId133"/>
            </p:blipFill>
            <p:spPr>
              <a:xfrm>
                <a:off x="8353777" y="6245200"/>
                <a:ext cx="115712" cy="26260"/>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8459258" y="6378616"/>
              <a:ext cx="188031" cy="22559"/>
            </p14:xfrm>
          </p:contentPart>
        </mc:Choice>
        <mc:Fallback xmlns="">
          <p:pic>
            <p:nvPicPr>
              <p:cNvPr id="69" name="墨迹 68"/>
            </p:nvPicPr>
            <p:blipFill>
              <a:blip r:embed="rId135"/>
            </p:blipFill>
            <p:spPr>
              <a:xfrm>
                <a:off x="8459258" y="6378616"/>
                <a:ext cx="188031" cy="22559"/>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8542866" y="6313054"/>
              <a:ext cx="47978" cy="240396"/>
            </p14:xfrm>
          </p:contentPart>
        </mc:Choice>
        <mc:Fallback xmlns="">
          <p:pic>
            <p:nvPicPr>
              <p:cNvPr id="70" name="墨迹 69"/>
            </p:nvPicPr>
            <p:blipFill>
              <a:blip r:embed="rId137"/>
            </p:blipFill>
            <p:spPr>
              <a:xfrm>
                <a:off x="8542866" y="6313054"/>
                <a:ext cx="47978" cy="240396"/>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8829851" y="6247667"/>
              <a:ext cx="184326" cy="322702"/>
            </p14:xfrm>
          </p:contentPart>
        </mc:Choice>
        <mc:Fallback xmlns="">
          <p:pic>
            <p:nvPicPr>
              <p:cNvPr id="71" name="墨迹 70"/>
            </p:nvPicPr>
            <p:blipFill>
              <a:blip r:embed="rId139"/>
            </p:blipFill>
            <p:spPr>
              <a:xfrm>
                <a:off x="8829851" y="6247667"/>
                <a:ext cx="184326" cy="322702"/>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9064977" y="6292610"/>
              <a:ext cx="331612" cy="461054"/>
            </p14:xfrm>
          </p:contentPart>
        </mc:Choice>
        <mc:Fallback xmlns="">
          <p:pic>
            <p:nvPicPr>
              <p:cNvPr id="72" name="墨迹 71"/>
            </p:nvPicPr>
            <p:blipFill>
              <a:blip r:embed="rId141"/>
            </p:blipFill>
            <p:spPr>
              <a:xfrm>
                <a:off x="9064977" y="6292610"/>
                <a:ext cx="331612" cy="461054"/>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9522177" y="6310939"/>
              <a:ext cx="149578" cy="33838"/>
            </p14:xfrm>
          </p:contentPart>
        </mc:Choice>
        <mc:Fallback xmlns="">
          <p:pic>
            <p:nvPicPr>
              <p:cNvPr id="73" name="墨迹 72"/>
            </p:nvPicPr>
            <p:blipFill>
              <a:blip r:embed="rId143"/>
            </p:blipFill>
            <p:spPr>
              <a:xfrm>
                <a:off x="9522177" y="6310939"/>
                <a:ext cx="149578" cy="33838"/>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7885288" y="1295039"/>
              <a:ext cx="16934" cy="103632"/>
            </p14:xfrm>
          </p:contentPart>
        </mc:Choice>
        <mc:Fallback xmlns="">
          <p:pic>
            <p:nvPicPr>
              <p:cNvPr id="74" name="墨迹 73"/>
            </p:nvPicPr>
            <p:blipFill>
              <a:blip r:embed="rId145"/>
            </p:blipFill>
            <p:spPr>
              <a:xfrm>
                <a:off x="7885288" y="1295039"/>
                <a:ext cx="16934" cy="103632"/>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1617838" y="2536148"/>
              <a:ext cx="103717" cy="242159"/>
            </p14:xfrm>
          </p:contentPart>
        </mc:Choice>
        <mc:Fallback xmlns="">
          <p:pic>
            <p:nvPicPr>
              <p:cNvPr id="75" name="墨迹 74"/>
            </p:nvPicPr>
            <p:blipFill>
              <a:blip r:embed="rId147"/>
            </p:blipFill>
            <p:spPr>
              <a:xfrm>
                <a:off x="1617838" y="2536148"/>
                <a:ext cx="103717" cy="242159"/>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1639181" y="2526631"/>
              <a:ext cx="138819" cy="253086"/>
            </p14:xfrm>
          </p:contentPart>
        </mc:Choice>
        <mc:Fallback xmlns="">
          <p:pic>
            <p:nvPicPr>
              <p:cNvPr id="76" name="墨迹 75"/>
            </p:nvPicPr>
            <p:blipFill>
              <a:blip r:embed="rId149"/>
            </p:blipFill>
            <p:spPr>
              <a:xfrm>
                <a:off x="1639181" y="2526631"/>
                <a:ext cx="138819" cy="253086"/>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1845733" y="2458953"/>
              <a:ext cx="22578" cy="310190"/>
            </p14:xfrm>
          </p:contentPart>
        </mc:Choice>
        <mc:Fallback xmlns="">
          <p:pic>
            <p:nvPicPr>
              <p:cNvPr id="77" name="墨迹 76"/>
            </p:nvPicPr>
            <p:blipFill>
              <a:blip r:embed="rId151"/>
            </p:blipFill>
            <p:spPr>
              <a:xfrm>
                <a:off x="1845733" y="2458953"/>
                <a:ext cx="22578" cy="310190"/>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1885244" y="2580914"/>
              <a:ext cx="220133" cy="205853"/>
            </p14:xfrm>
          </p:contentPart>
        </mc:Choice>
        <mc:Fallback xmlns="">
          <p:pic>
            <p:nvPicPr>
              <p:cNvPr id="78" name="墨迹 77"/>
            </p:nvPicPr>
            <p:blipFill>
              <a:blip r:embed="rId153"/>
            </p:blipFill>
            <p:spPr>
              <a:xfrm>
                <a:off x="1885244" y="2580914"/>
                <a:ext cx="220133" cy="205853"/>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2122311" y="2645067"/>
              <a:ext cx="71261" cy="284810"/>
            </p14:xfrm>
          </p:contentPart>
        </mc:Choice>
        <mc:Fallback xmlns="">
          <p:pic>
            <p:nvPicPr>
              <p:cNvPr id="79" name="墨迹 78"/>
            </p:nvPicPr>
            <p:blipFill>
              <a:blip r:embed="rId155"/>
            </p:blipFill>
            <p:spPr>
              <a:xfrm>
                <a:off x="2122311" y="2645067"/>
                <a:ext cx="71261" cy="284810"/>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2242961" y="2678906"/>
              <a:ext cx="209550" cy="22559"/>
            </p14:xfrm>
          </p:contentPart>
        </mc:Choice>
        <mc:Fallback xmlns="">
          <p:pic>
            <p:nvPicPr>
              <p:cNvPr id="80" name="墨迹 79"/>
            </p:nvPicPr>
            <p:blipFill>
              <a:blip r:embed="rId157"/>
            </p:blipFill>
            <p:spPr>
              <a:xfrm>
                <a:off x="2242961" y="2678906"/>
                <a:ext cx="209550" cy="22559"/>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2353733" y="2570340"/>
              <a:ext cx="11289" cy="215722"/>
            </p14:xfrm>
          </p:contentPart>
        </mc:Choice>
        <mc:Fallback xmlns="">
          <p:pic>
            <p:nvPicPr>
              <p:cNvPr id="81" name="墨迹 80"/>
            </p:nvPicPr>
            <p:blipFill>
              <a:blip r:embed="rId159"/>
            </p:blipFill>
            <p:spPr>
              <a:xfrm>
                <a:off x="2353733" y="2570340"/>
                <a:ext cx="11289" cy="215722"/>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2477911" y="2588669"/>
              <a:ext cx="56444" cy="154037"/>
            </p14:xfrm>
          </p:contentPart>
        </mc:Choice>
        <mc:Fallback xmlns="">
          <p:pic>
            <p:nvPicPr>
              <p:cNvPr id="82" name="墨迹 81"/>
            </p:nvPicPr>
            <p:blipFill>
              <a:blip r:embed="rId161"/>
            </p:blipFill>
            <p:spPr>
              <a:xfrm>
                <a:off x="2477911" y="2588669"/>
                <a:ext cx="56444" cy="154037"/>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2523066" y="2507597"/>
              <a:ext cx="146756" cy="201623"/>
            </p14:xfrm>
          </p:contentPart>
        </mc:Choice>
        <mc:Fallback xmlns="">
          <p:pic>
            <p:nvPicPr>
              <p:cNvPr id="83" name="墨迹 82"/>
            </p:nvPicPr>
            <p:blipFill>
              <a:blip r:embed="rId163"/>
            </p:blipFill>
            <p:spPr>
              <a:xfrm>
                <a:off x="2523066" y="2507597"/>
                <a:ext cx="146756" cy="201623"/>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2664177" y="2571750"/>
              <a:ext cx="208845" cy="124075"/>
            </p14:xfrm>
          </p:contentPart>
        </mc:Choice>
        <mc:Fallback xmlns="">
          <p:pic>
            <p:nvPicPr>
              <p:cNvPr id="84" name="墨迹 83"/>
            </p:nvPicPr>
            <p:blipFill>
              <a:blip r:embed="rId165"/>
            </p:blipFill>
            <p:spPr>
              <a:xfrm>
                <a:off x="2664177" y="2571750"/>
                <a:ext cx="208845" cy="124075"/>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2886604" y="2532271"/>
              <a:ext cx="217840" cy="276350"/>
            </p14:xfrm>
          </p:contentPart>
        </mc:Choice>
        <mc:Fallback xmlns="">
          <p:pic>
            <p:nvPicPr>
              <p:cNvPr id="85" name="墨迹 84"/>
            </p:nvPicPr>
            <p:blipFill>
              <a:blip r:embed="rId167"/>
            </p:blipFill>
            <p:spPr>
              <a:xfrm>
                <a:off x="2886604" y="2532271"/>
                <a:ext cx="217840" cy="276350"/>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1704622" y="2972176"/>
              <a:ext cx="169333" cy="234933"/>
            </p14:xfrm>
          </p:contentPart>
        </mc:Choice>
        <mc:Fallback xmlns="">
          <p:pic>
            <p:nvPicPr>
              <p:cNvPr id="86" name="墨迹 85"/>
            </p:nvPicPr>
            <p:blipFill>
              <a:blip r:embed="rId169"/>
            </p:blipFill>
            <p:spPr>
              <a:xfrm>
                <a:off x="1704622" y="2972176"/>
                <a:ext cx="169333" cy="234933"/>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1924755" y="3011654"/>
              <a:ext cx="217311" cy="169194"/>
            </p14:xfrm>
          </p:contentPart>
        </mc:Choice>
        <mc:Fallback xmlns="">
          <p:pic>
            <p:nvPicPr>
              <p:cNvPr id="87" name="墨迹 86"/>
            </p:nvPicPr>
            <p:blipFill>
              <a:blip r:embed="rId171"/>
            </p:blipFill>
            <p:spPr>
              <a:xfrm>
                <a:off x="1924755" y="3011654"/>
                <a:ext cx="217311" cy="169194"/>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2163762" y="3017294"/>
              <a:ext cx="116593" cy="5639"/>
            </p14:xfrm>
          </p:contentPart>
        </mc:Choice>
        <mc:Fallback xmlns="">
          <p:pic>
            <p:nvPicPr>
              <p:cNvPr id="88" name="墨迹 87"/>
            </p:nvPicPr>
            <p:blipFill>
              <a:blip r:embed="rId173"/>
            </p:blipFill>
            <p:spPr>
              <a:xfrm>
                <a:off x="2163762" y="3017294"/>
                <a:ext cx="116593" cy="5639"/>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2208388" y="2957723"/>
              <a:ext cx="9878" cy="231585"/>
            </p14:xfrm>
          </p:contentPart>
        </mc:Choice>
        <mc:Fallback xmlns="">
          <p:pic>
            <p:nvPicPr>
              <p:cNvPr id="89" name="墨迹 88"/>
            </p:nvPicPr>
            <p:blipFill>
              <a:blip r:embed="rId175"/>
            </p:blipFill>
            <p:spPr>
              <a:xfrm>
                <a:off x="2208388" y="2957723"/>
                <a:ext cx="9878" cy="231585"/>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2378251" y="2977815"/>
              <a:ext cx="71437" cy="146635"/>
            </p14:xfrm>
          </p:contentPart>
        </mc:Choice>
        <mc:Fallback xmlns="">
          <p:pic>
            <p:nvPicPr>
              <p:cNvPr id="90" name="墨迹 89"/>
            </p:nvPicPr>
            <p:blipFill>
              <a:blip r:embed="rId177"/>
            </p:blipFill>
            <p:spPr>
              <a:xfrm>
                <a:off x="2378251" y="2977815"/>
                <a:ext cx="71437" cy="146635"/>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2444044" y="2938513"/>
              <a:ext cx="110067" cy="166903"/>
            </p14:xfrm>
          </p:contentPart>
        </mc:Choice>
        <mc:Fallback xmlns="">
          <p:pic>
            <p:nvPicPr>
              <p:cNvPr id="91" name="墨迹 90"/>
            </p:nvPicPr>
            <p:blipFill>
              <a:blip r:embed="rId179"/>
            </p:blipFill>
            <p:spPr>
              <a:xfrm>
                <a:off x="2444044" y="2938513"/>
                <a:ext cx="110067" cy="166903"/>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2568222" y="2974291"/>
              <a:ext cx="177800" cy="111386"/>
            </p14:xfrm>
          </p:contentPart>
        </mc:Choice>
        <mc:Fallback xmlns="">
          <p:pic>
            <p:nvPicPr>
              <p:cNvPr id="92" name="墨迹 91"/>
            </p:nvPicPr>
            <p:blipFill>
              <a:blip r:embed="rId181"/>
            </p:blipFill>
            <p:spPr>
              <a:xfrm>
                <a:off x="2568222" y="2974291"/>
                <a:ext cx="177800" cy="111386"/>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2779183" y="2960896"/>
              <a:ext cx="178505" cy="296090"/>
            </p14:xfrm>
          </p:contentPart>
        </mc:Choice>
        <mc:Fallback xmlns="">
          <p:pic>
            <p:nvPicPr>
              <p:cNvPr id="93" name="墨迹 92"/>
            </p:nvPicPr>
            <p:blipFill>
              <a:blip r:embed="rId183"/>
            </p:blipFill>
            <p:spPr>
              <a:xfrm>
                <a:off x="2779183" y="2960896"/>
                <a:ext cx="178505" cy="296090"/>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3053644" y="3028573"/>
              <a:ext cx="220133" cy="11280"/>
            </p14:xfrm>
          </p:contentPart>
        </mc:Choice>
        <mc:Fallback xmlns="">
          <p:pic>
            <p:nvPicPr>
              <p:cNvPr id="94" name="墨迹 93"/>
            </p:nvPicPr>
            <p:blipFill>
              <a:blip r:embed="rId185"/>
            </p:blipFill>
            <p:spPr>
              <a:xfrm>
                <a:off x="3053644" y="3028573"/>
                <a:ext cx="220133" cy="11280"/>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3118026" y="2898858"/>
              <a:ext cx="91546" cy="67678"/>
            </p14:xfrm>
          </p:contentPart>
        </mc:Choice>
        <mc:Fallback xmlns="">
          <p:pic>
            <p:nvPicPr>
              <p:cNvPr id="95" name="墨迹 94"/>
            </p:nvPicPr>
            <p:blipFill>
              <a:blip r:embed="rId187"/>
            </p:blipFill>
            <p:spPr>
              <a:xfrm>
                <a:off x="3118026" y="2898858"/>
                <a:ext cx="91546" cy="67678"/>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3042355" y="3084972"/>
              <a:ext cx="200378" cy="20620"/>
            </p14:xfrm>
          </p:contentPart>
        </mc:Choice>
        <mc:Fallback xmlns="">
          <p:pic>
            <p:nvPicPr>
              <p:cNvPr id="96" name="墨迹 95"/>
            </p:nvPicPr>
            <p:blipFill>
              <a:blip r:embed="rId189"/>
            </p:blipFill>
            <p:spPr>
              <a:xfrm>
                <a:off x="3042355" y="3084972"/>
                <a:ext cx="200378" cy="20620"/>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3160888" y="2554830"/>
              <a:ext cx="138289" cy="16920"/>
            </p14:xfrm>
          </p:contentPart>
        </mc:Choice>
        <mc:Fallback xmlns="">
          <p:pic>
            <p:nvPicPr>
              <p:cNvPr id="97" name="墨迹 96"/>
            </p:nvPicPr>
            <p:blipFill>
              <a:blip r:embed="rId191"/>
            </p:blipFill>
            <p:spPr>
              <a:xfrm>
                <a:off x="3160888" y="2554830"/>
                <a:ext cx="138289" cy="16920"/>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3160888" y="2635197"/>
              <a:ext cx="163689" cy="18330"/>
            </p14:xfrm>
          </p:contentPart>
        </mc:Choice>
        <mc:Fallback xmlns="">
          <p:pic>
            <p:nvPicPr>
              <p:cNvPr id="98" name="墨迹 97"/>
            </p:nvPicPr>
            <p:blipFill>
              <a:blip r:embed="rId193"/>
            </p:blipFill>
            <p:spPr>
              <a:xfrm>
                <a:off x="3160888" y="2635197"/>
                <a:ext cx="163689" cy="18330"/>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3496027" y="2464593"/>
              <a:ext cx="82550" cy="222067"/>
            </p14:xfrm>
          </p:contentPart>
        </mc:Choice>
        <mc:Fallback xmlns="">
          <p:pic>
            <p:nvPicPr>
              <p:cNvPr id="99" name="墨迹 98"/>
            </p:nvPicPr>
            <p:blipFill>
              <a:blip r:embed="rId195"/>
            </p:blipFill>
            <p:spPr>
              <a:xfrm>
                <a:off x="3496027" y="2464593"/>
                <a:ext cx="82550" cy="222067"/>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3578577" y="2444149"/>
              <a:ext cx="122061" cy="221538"/>
            </p14:xfrm>
          </p:contentPart>
        </mc:Choice>
        <mc:Fallback xmlns="">
          <p:pic>
            <p:nvPicPr>
              <p:cNvPr id="100" name="墨迹 99"/>
            </p:nvPicPr>
            <p:blipFill>
              <a:blip r:embed="rId197"/>
            </p:blipFill>
            <p:spPr>
              <a:xfrm>
                <a:off x="3578577" y="2444149"/>
                <a:ext cx="122061" cy="221538"/>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3683705" y="2439919"/>
              <a:ext cx="250472" cy="195455"/>
            </p14:xfrm>
          </p:contentPart>
        </mc:Choice>
        <mc:Fallback xmlns="">
          <p:pic>
            <p:nvPicPr>
              <p:cNvPr id="101" name="墨迹 100"/>
            </p:nvPicPr>
            <p:blipFill>
              <a:blip r:embed="rId199"/>
            </p:blipFill>
            <p:spPr>
              <a:xfrm>
                <a:off x="3683705" y="2439919"/>
                <a:ext cx="250472" cy="195455"/>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3880379" y="2432164"/>
              <a:ext cx="141287" cy="195984"/>
            </p14:xfrm>
          </p:contentPart>
        </mc:Choice>
        <mc:Fallback xmlns="">
          <p:pic>
            <p:nvPicPr>
              <p:cNvPr id="102" name="墨迹 101"/>
            </p:nvPicPr>
            <p:blipFill>
              <a:blip r:embed="rId201"/>
            </p:blipFill>
            <p:spPr>
              <a:xfrm>
                <a:off x="3880379" y="2432164"/>
                <a:ext cx="141287" cy="195984"/>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4015669" y="2397444"/>
              <a:ext cx="149931" cy="234405"/>
            </p14:xfrm>
          </p:contentPart>
        </mc:Choice>
        <mc:Fallback xmlns="">
          <p:pic>
            <p:nvPicPr>
              <p:cNvPr id="103" name="墨迹 102"/>
            </p:nvPicPr>
            <p:blipFill>
              <a:blip r:embed="rId203"/>
            </p:blipFill>
            <p:spPr>
              <a:xfrm>
                <a:off x="4015669" y="2397444"/>
                <a:ext cx="149931" cy="234405"/>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4148666" y="2551129"/>
              <a:ext cx="98778" cy="103279"/>
            </p14:xfrm>
          </p:contentPart>
        </mc:Choice>
        <mc:Fallback xmlns="">
          <p:pic>
            <p:nvPicPr>
              <p:cNvPr id="104" name="墨迹 103"/>
            </p:nvPicPr>
            <p:blipFill>
              <a:blip r:embed="rId205"/>
            </p:blipFill>
            <p:spPr>
              <a:xfrm>
                <a:off x="4148666" y="2551129"/>
                <a:ext cx="98778" cy="103279"/>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4250266" y="2511650"/>
              <a:ext cx="112889" cy="26261"/>
            </p14:xfrm>
          </p:contentPart>
        </mc:Choice>
        <mc:Fallback xmlns="">
          <p:pic>
            <p:nvPicPr>
              <p:cNvPr id="105" name="墨迹 104"/>
            </p:nvPicPr>
            <p:blipFill>
              <a:blip r:embed="rId207"/>
            </p:blipFill>
            <p:spPr>
              <a:xfrm>
                <a:off x="4250266" y="2511650"/>
                <a:ext cx="112889" cy="26261"/>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4312355" y="2415950"/>
              <a:ext cx="5645" cy="237577"/>
            </p14:xfrm>
          </p:contentPart>
        </mc:Choice>
        <mc:Fallback xmlns="">
          <p:pic>
            <p:nvPicPr>
              <p:cNvPr id="106" name="墨迹 105"/>
            </p:nvPicPr>
            <p:blipFill>
              <a:blip r:embed="rId209"/>
            </p:blipFill>
            <p:spPr>
              <a:xfrm>
                <a:off x="4312355" y="2415950"/>
                <a:ext cx="5645" cy="237577"/>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4481688" y="2404847"/>
              <a:ext cx="378178" cy="202151"/>
            </p14:xfrm>
          </p:contentPart>
        </mc:Choice>
        <mc:Fallback xmlns="">
          <p:pic>
            <p:nvPicPr>
              <p:cNvPr id="107" name="墨迹 106"/>
            </p:nvPicPr>
            <p:blipFill>
              <a:blip r:embed="rId211"/>
            </p:blipFill>
            <p:spPr>
              <a:xfrm>
                <a:off x="4481688" y="2404847"/>
                <a:ext cx="378178" cy="202151"/>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3503436" y="2876299"/>
              <a:ext cx="204964" cy="206558"/>
            </p14:xfrm>
          </p:contentPart>
        </mc:Choice>
        <mc:Fallback xmlns="">
          <p:pic>
            <p:nvPicPr>
              <p:cNvPr id="108" name="墨迹 107"/>
            </p:nvPicPr>
            <p:blipFill>
              <a:blip r:embed="rId213"/>
            </p:blipFill>
            <p:spPr>
              <a:xfrm>
                <a:off x="3503436" y="2876299"/>
                <a:ext cx="204964" cy="206558"/>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3685822" y="2949616"/>
              <a:ext cx="105304" cy="129716"/>
            </p14:xfrm>
          </p:contentPart>
        </mc:Choice>
        <mc:Fallback xmlns="">
          <p:pic>
            <p:nvPicPr>
              <p:cNvPr id="109" name="墨迹 108"/>
            </p:nvPicPr>
            <p:blipFill>
              <a:blip r:embed="rId215"/>
            </p:blipFill>
            <p:spPr>
              <a:xfrm>
                <a:off x="3685822" y="2949616"/>
                <a:ext cx="105304" cy="129716"/>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3838222" y="3002666"/>
              <a:ext cx="67733" cy="68558"/>
            </p14:xfrm>
          </p:contentPart>
        </mc:Choice>
        <mc:Fallback xmlns="">
          <p:pic>
            <p:nvPicPr>
              <p:cNvPr id="110" name="墨迹 109"/>
            </p:nvPicPr>
            <p:blipFill>
              <a:blip r:embed="rId217"/>
            </p:blipFill>
            <p:spPr>
              <a:xfrm>
                <a:off x="3838222" y="3002666"/>
                <a:ext cx="67733" cy="68558"/>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3971572" y="2859379"/>
              <a:ext cx="98072" cy="193516"/>
            </p14:xfrm>
          </p:contentPart>
        </mc:Choice>
        <mc:Fallback xmlns="">
          <p:pic>
            <p:nvPicPr>
              <p:cNvPr id="111" name="墨迹 110"/>
            </p:nvPicPr>
            <p:blipFill>
              <a:blip r:embed="rId219"/>
            </p:blipFill>
            <p:spPr>
              <a:xfrm>
                <a:off x="3971572" y="2859379"/>
                <a:ext cx="98072" cy="193516"/>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4075288" y="2915777"/>
              <a:ext cx="5645" cy="56399"/>
            </p14:xfrm>
          </p:contentPart>
        </mc:Choice>
        <mc:Fallback xmlns="">
          <p:pic>
            <p:nvPicPr>
              <p:cNvPr id="112" name="墨迹 111"/>
            </p:nvPicPr>
            <p:blipFill>
              <a:blip r:embed="rId221"/>
            </p:blipFill>
            <p:spPr>
              <a:xfrm>
                <a:off x="4075288" y="2915777"/>
                <a:ext cx="5645" cy="56399"/>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4148666" y="2955256"/>
              <a:ext cx="107245" cy="281990"/>
            </p14:xfrm>
          </p:contentPart>
        </mc:Choice>
        <mc:Fallback xmlns="">
          <p:pic>
            <p:nvPicPr>
              <p:cNvPr id="113" name="墨迹 112"/>
            </p:nvPicPr>
            <p:blipFill>
              <a:blip r:embed="rId223"/>
            </p:blipFill>
            <p:spPr>
              <a:xfrm>
                <a:off x="4148666" y="2955256"/>
                <a:ext cx="107245" cy="281990"/>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4306711" y="2960896"/>
              <a:ext cx="169333" cy="22559"/>
            </p14:xfrm>
          </p:contentPart>
        </mc:Choice>
        <mc:Fallback xmlns="">
          <p:pic>
            <p:nvPicPr>
              <p:cNvPr id="114" name="墨迹 113"/>
            </p:nvPicPr>
            <p:blipFill>
              <a:blip r:embed="rId225"/>
            </p:blipFill>
            <p:spPr>
              <a:xfrm>
                <a:off x="4306711" y="2960896"/>
                <a:ext cx="169333" cy="22559"/>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4388555" y="2891808"/>
              <a:ext cx="19756" cy="190344"/>
            </p14:xfrm>
          </p:contentPart>
        </mc:Choice>
        <mc:Fallback xmlns="">
          <p:pic>
            <p:nvPicPr>
              <p:cNvPr id="115" name="墨迹 114"/>
            </p:nvPicPr>
            <p:blipFill>
              <a:blip r:embed="rId227"/>
            </p:blipFill>
            <p:spPr>
              <a:xfrm>
                <a:off x="4388555" y="2891808"/>
                <a:ext cx="19756" cy="190344"/>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4506736" y="2901678"/>
              <a:ext cx="168980" cy="138175"/>
            </p14:xfrm>
          </p:contentPart>
        </mc:Choice>
        <mc:Fallback xmlns="">
          <p:pic>
            <p:nvPicPr>
              <p:cNvPr id="116" name="墨迹 115"/>
            </p:nvPicPr>
            <p:blipFill>
              <a:blip r:embed="rId229"/>
            </p:blipFill>
            <p:spPr>
              <a:xfrm>
                <a:off x="4506736" y="2901678"/>
                <a:ext cx="168980" cy="138175"/>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1768827" y="4985585"/>
              <a:ext cx="280106" cy="167256"/>
            </p14:xfrm>
          </p:contentPart>
        </mc:Choice>
        <mc:Fallback xmlns="">
          <p:pic>
            <p:nvPicPr>
              <p:cNvPr id="117" name="墨迹 116"/>
            </p:nvPicPr>
            <p:blipFill>
              <a:blip r:embed="rId231"/>
            </p:blipFill>
            <p:spPr>
              <a:xfrm>
                <a:off x="1768827" y="4985585"/>
                <a:ext cx="280106" cy="167256"/>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2046111" y="5019424"/>
              <a:ext cx="149577" cy="190343"/>
            </p14:xfrm>
          </p:contentPart>
        </mc:Choice>
        <mc:Fallback xmlns="">
          <p:pic>
            <p:nvPicPr>
              <p:cNvPr id="118" name="墨迹 117"/>
            </p:nvPicPr>
            <p:blipFill>
              <a:blip r:embed="rId233"/>
            </p:blipFill>
            <p:spPr>
              <a:xfrm>
                <a:off x="2046111" y="5019424"/>
                <a:ext cx="149577" cy="190343"/>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2768600" y="5070182"/>
              <a:ext cx="53622" cy="155447"/>
            </p14:xfrm>
          </p:contentPart>
        </mc:Choice>
        <mc:Fallback xmlns="">
          <p:pic>
            <p:nvPicPr>
              <p:cNvPr id="119" name="墨迹 118"/>
            </p:nvPicPr>
            <p:blipFill>
              <a:blip r:embed="rId235"/>
            </p:blipFill>
            <p:spPr>
              <a:xfrm>
                <a:off x="2768600" y="5070182"/>
                <a:ext cx="53622" cy="155447"/>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2833511" y="5024359"/>
              <a:ext cx="118533" cy="178711"/>
            </p14:xfrm>
          </p:contentPart>
        </mc:Choice>
        <mc:Fallback xmlns="">
          <p:pic>
            <p:nvPicPr>
              <p:cNvPr id="120" name="墨迹 119"/>
            </p:nvPicPr>
            <p:blipFill>
              <a:blip r:embed="rId237"/>
            </p:blipFill>
            <p:spPr>
              <a:xfrm>
                <a:off x="2833511" y="5024359"/>
                <a:ext cx="118533" cy="178711"/>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2937933" y="5081462"/>
              <a:ext cx="87489" cy="146635"/>
            </p14:xfrm>
          </p:contentPart>
        </mc:Choice>
        <mc:Fallback xmlns="">
          <p:pic>
            <p:nvPicPr>
              <p:cNvPr id="121" name="墨迹 120"/>
            </p:nvPicPr>
            <p:blipFill>
              <a:blip r:embed="rId239"/>
            </p:blipFill>
            <p:spPr>
              <a:xfrm>
                <a:off x="2937933" y="5081462"/>
                <a:ext cx="87489" cy="146635"/>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3093155" y="5154779"/>
              <a:ext cx="11289" cy="33839"/>
            </p14:xfrm>
          </p:contentPart>
        </mc:Choice>
        <mc:Fallback xmlns="">
          <p:pic>
            <p:nvPicPr>
              <p:cNvPr id="122" name="墨迹 121"/>
            </p:nvPicPr>
            <p:blipFill>
              <a:blip r:embed="rId241"/>
            </p:blipFill>
            <p:spPr>
              <a:xfrm>
                <a:off x="3093155" y="5154779"/>
                <a:ext cx="11289" cy="33839"/>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3070577" y="5150549"/>
              <a:ext cx="84667" cy="81249"/>
            </p14:xfrm>
          </p:contentPart>
        </mc:Choice>
        <mc:Fallback xmlns="">
          <p:pic>
            <p:nvPicPr>
              <p:cNvPr id="123" name="墨迹 122"/>
            </p:nvPicPr>
            <p:blipFill>
              <a:blip r:embed="rId243"/>
            </p:blipFill>
            <p:spPr>
              <a:xfrm>
                <a:off x="3070577" y="5150549"/>
                <a:ext cx="84667" cy="81249"/>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3186288" y="5053263"/>
              <a:ext cx="115712" cy="154389"/>
            </p14:xfrm>
          </p:contentPart>
        </mc:Choice>
        <mc:Fallback xmlns="">
          <p:pic>
            <p:nvPicPr>
              <p:cNvPr id="124" name="墨迹 123"/>
            </p:nvPicPr>
            <p:blipFill>
              <a:blip r:embed="rId245"/>
            </p:blipFill>
            <p:spPr>
              <a:xfrm>
                <a:off x="3186288" y="5053263"/>
                <a:ext cx="115712" cy="154389"/>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3318933" y="5064542"/>
              <a:ext cx="5644" cy="50758"/>
            </p14:xfrm>
          </p:contentPart>
        </mc:Choice>
        <mc:Fallback xmlns="">
          <p:pic>
            <p:nvPicPr>
              <p:cNvPr id="125" name="墨迹 124"/>
            </p:nvPicPr>
            <p:blipFill>
              <a:blip r:embed="rId247"/>
            </p:blipFill>
            <p:spPr>
              <a:xfrm>
                <a:off x="3318933" y="5064542"/>
                <a:ext cx="5644" cy="50758"/>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3381022" y="5077761"/>
              <a:ext cx="138641" cy="277231"/>
            </p14:xfrm>
          </p:contentPart>
        </mc:Choice>
        <mc:Fallback xmlns="">
          <p:pic>
            <p:nvPicPr>
              <p:cNvPr id="126" name="墨迹 125"/>
            </p:nvPicPr>
            <p:blipFill>
              <a:blip r:embed="rId249"/>
            </p:blipFill>
            <p:spPr>
              <a:xfrm>
                <a:off x="3381022" y="5077761"/>
                <a:ext cx="138641" cy="277231"/>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2829983" y="5298066"/>
              <a:ext cx="71261" cy="188756"/>
            </p14:xfrm>
          </p:contentPart>
        </mc:Choice>
        <mc:Fallback xmlns="">
          <p:pic>
            <p:nvPicPr>
              <p:cNvPr id="127" name="墨迹 126"/>
            </p:nvPicPr>
            <p:blipFill>
              <a:blip r:embed="rId251"/>
            </p:blipFill>
            <p:spPr>
              <a:xfrm>
                <a:off x="2829983" y="5298066"/>
                <a:ext cx="71261" cy="188756"/>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2912533" y="5295774"/>
              <a:ext cx="87489" cy="170957"/>
            </p14:xfrm>
          </p:contentPart>
        </mc:Choice>
        <mc:Fallback xmlns="">
          <p:pic>
            <p:nvPicPr>
              <p:cNvPr id="128" name="墨迹 127"/>
            </p:nvPicPr>
            <p:blipFill>
              <a:blip r:embed="rId253"/>
            </p:blipFill>
            <p:spPr>
              <a:xfrm>
                <a:off x="2912533" y="5295774"/>
                <a:ext cx="87489" cy="170957"/>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3014133" y="5354111"/>
              <a:ext cx="84667" cy="144696"/>
            </p14:xfrm>
          </p:contentPart>
        </mc:Choice>
        <mc:Fallback xmlns="">
          <p:pic>
            <p:nvPicPr>
              <p:cNvPr id="129" name="墨迹 128"/>
            </p:nvPicPr>
            <p:blipFill>
              <a:blip r:embed="rId255"/>
            </p:blipFill>
            <p:spPr>
              <a:xfrm>
                <a:off x="3014133" y="5354111"/>
                <a:ext cx="84667" cy="144696"/>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3158772" y="5312694"/>
              <a:ext cx="81139" cy="210434"/>
            </p14:xfrm>
          </p:contentPart>
        </mc:Choice>
        <mc:Fallback xmlns="">
          <p:pic>
            <p:nvPicPr>
              <p:cNvPr id="130" name="墨迹 129"/>
            </p:nvPicPr>
            <p:blipFill>
              <a:blip r:embed="rId257"/>
            </p:blipFill>
            <p:spPr>
              <a:xfrm>
                <a:off x="3158772" y="5312694"/>
                <a:ext cx="81139" cy="210434"/>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3224388" y="5323973"/>
              <a:ext cx="83256" cy="143816"/>
            </p14:xfrm>
          </p:contentPart>
        </mc:Choice>
        <mc:Fallback xmlns="">
          <p:pic>
            <p:nvPicPr>
              <p:cNvPr id="131" name="墨迹 130"/>
            </p:nvPicPr>
            <p:blipFill>
              <a:blip r:embed="rId259"/>
            </p:blipFill>
            <p:spPr>
              <a:xfrm>
                <a:off x="3224388" y="5323973"/>
                <a:ext cx="83256" cy="143816"/>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3258255" y="5333490"/>
              <a:ext cx="114300" cy="150160"/>
            </p14:xfrm>
          </p:contentPart>
        </mc:Choice>
        <mc:Fallback xmlns="">
          <p:pic>
            <p:nvPicPr>
              <p:cNvPr id="132" name="墨迹 131"/>
            </p:nvPicPr>
            <p:blipFill>
              <a:blip r:embed="rId261"/>
            </p:blipFill>
            <p:spPr>
              <a:xfrm>
                <a:off x="3258255" y="5333490"/>
                <a:ext cx="114300" cy="150160"/>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3364088" y="5266870"/>
              <a:ext cx="28223" cy="196688"/>
            </p14:xfrm>
          </p:contentPart>
        </mc:Choice>
        <mc:Fallback xmlns="">
          <p:pic>
            <p:nvPicPr>
              <p:cNvPr id="133" name="墨迹 132"/>
            </p:nvPicPr>
            <p:blipFill>
              <a:blip r:embed="rId263"/>
            </p:blipFill>
            <p:spPr>
              <a:xfrm>
                <a:off x="3364088" y="5266870"/>
                <a:ext cx="28223" cy="196688"/>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3414888" y="5335253"/>
              <a:ext cx="59267" cy="127777"/>
            </p14:xfrm>
          </p:contentPart>
        </mc:Choice>
        <mc:Fallback xmlns="">
          <p:pic>
            <p:nvPicPr>
              <p:cNvPr id="134" name="墨迹 133"/>
            </p:nvPicPr>
            <p:blipFill>
              <a:blip r:embed="rId265"/>
            </p:blipFill>
            <p:spPr>
              <a:xfrm>
                <a:off x="3414888" y="5335253"/>
                <a:ext cx="59267" cy="127777"/>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3465688" y="5374731"/>
              <a:ext cx="133350" cy="73318"/>
            </p14:xfrm>
          </p:contentPart>
        </mc:Choice>
        <mc:Fallback xmlns="">
          <p:pic>
            <p:nvPicPr>
              <p:cNvPr id="135" name="墨迹 134"/>
            </p:nvPicPr>
            <p:blipFill>
              <a:blip r:embed="rId267"/>
            </p:blipFill>
            <p:spPr>
              <a:xfrm>
                <a:off x="3465688" y="5374731"/>
                <a:ext cx="133350" cy="73318"/>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3623733" y="5292778"/>
              <a:ext cx="38100" cy="166550"/>
            </p14:xfrm>
          </p:contentPart>
        </mc:Choice>
        <mc:Fallback xmlns="">
          <p:pic>
            <p:nvPicPr>
              <p:cNvPr id="136" name="墨迹 135"/>
            </p:nvPicPr>
            <p:blipFill>
              <a:blip r:embed="rId269"/>
            </p:blipFill>
            <p:spPr>
              <a:xfrm>
                <a:off x="3623733" y="5292778"/>
                <a:ext cx="38100" cy="166550"/>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3682118" y="5380371"/>
              <a:ext cx="68615" cy="78957"/>
            </p14:xfrm>
          </p:contentPart>
        </mc:Choice>
        <mc:Fallback xmlns="">
          <p:pic>
            <p:nvPicPr>
              <p:cNvPr id="137" name="墨迹 136"/>
            </p:nvPicPr>
            <p:blipFill>
              <a:blip r:embed="rId271"/>
            </p:blipFill>
            <p:spPr>
              <a:xfrm>
                <a:off x="3682118" y="5380371"/>
                <a:ext cx="68615" cy="78957"/>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3705577" y="5406808"/>
              <a:ext cx="42334" cy="86359"/>
            </p14:xfrm>
          </p:contentPart>
        </mc:Choice>
        <mc:Fallback xmlns="">
          <p:pic>
            <p:nvPicPr>
              <p:cNvPr id="138" name="墨迹 137"/>
            </p:nvPicPr>
            <p:blipFill>
              <a:blip r:embed="rId273"/>
            </p:blipFill>
            <p:spPr>
              <a:xfrm>
                <a:off x="3705577" y="5406808"/>
                <a:ext cx="42334" cy="86359"/>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3716866" y="5267575"/>
              <a:ext cx="98778" cy="318649"/>
            </p14:xfrm>
          </p:contentPart>
        </mc:Choice>
        <mc:Fallback xmlns="">
          <p:pic>
            <p:nvPicPr>
              <p:cNvPr id="139" name="墨迹 138"/>
            </p:nvPicPr>
            <p:blipFill>
              <a:blip r:embed="rId275"/>
            </p:blipFill>
            <p:spPr>
              <a:xfrm>
                <a:off x="3716866" y="5267575"/>
                <a:ext cx="98778" cy="318649"/>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3905955" y="4551320"/>
              <a:ext cx="2020712" cy="659857"/>
            </p14:xfrm>
          </p:contentPart>
        </mc:Choice>
        <mc:Fallback xmlns="">
          <p:pic>
            <p:nvPicPr>
              <p:cNvPr id="140" name="墨迹 139"/>
            </p:nvPicPr>
            <p:blipFill>
              <a:blip r:embed="rId277"/>
            </p:blipFill>
            <p:spPr>
              <a:xfrm>
                <a:off x="3905955" y="4551320"/>
                <a:ext cx="2020712" cy="659857"/>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4682066" y="3588324"/>
              <a:ext cx="964142" cy="21149"/>
            </p14:xfrm>
          </p:contentPart>
        </mc:Choice>
        <mc:Fallback xmlns="">
          <p:pic>
            <p:nvPicPr>
              <p:cNvPr id="141" name="墨迹 140"/>
            </p:nvPicPr>
            <p:blipFill>
              <a:blip r:embed="rId279"/>
            </p:blipFill>
            <p:spPr>
              <a:xfrm>
                <a:off x="4682066" y="3588324"/>
                <a:ext cx="964142" cy="21149"/>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6996288" y="1885809"/>
              <a:ext cx="20462" cy="26084"/>
            </p14:xfrm>
          </p:contentPart>
        </mc:Choice>
        <mc:Fallback xmlns="">
          <p:pic>
            <p:nvPicPr>
              <p:cNvPr id="142" name="墨迹 141"/>
            </p:nvPicPr>
            <p:blipFill>
              <a:blip r:embed="rId281"/>
            </p:blipFill>
            <p:spPr>
              <a:xfrm>
                <a:off x="6996288" y="1885809"/>
                <a:ext cx="20462" cy="26084"/>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5274733" y="2778307"/>
              <a:ext cx="25400" cy="587773"/>
            </p14:xfrm>
          </p:contentPart>
        </mc:Choice>
        <mc:Fallback xmlns="">
          <p:pic>
            <p:nvPicPr>
              <p:cNvPr id="143" name="墨迹 142"/>
            </p:nvPicPr>
            <p:blipFill>
              <a:blip r:embed="rId283"/>
            </p:blipFill>
            <p:spPr>
              <a:xfrm>
                <a:off x="5274733" y="2778307"/>
                <a:ext cx="25400" cy="587773"/>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5175955" y="2793112"/>
              <a:ext cx="95956" cy="190343"/>
            </p14:xfrm>
          </p:contentPart>
        </mc:Choice>
        <mc:Fallback xmlns="">
          <p:pic>
            <p:nvPicPr>
              <p:cNvPr id="144" name="墨迹 143"/>
            </p:nvPicPr>
            <p:blipFill>
              <a:blip r:embed="rId285"/>
            </p:blipFill>
            <p:spPr>
              <a:xfrm>
                <a:off x="5175955" y="2793112"/>
                <a:ext cx="95956" cy="190343"/>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5294488" y="2831180"/>
              <a:ext cx="79022" cy="95877"/>
            </p14:xfrm>
          </p:contentPart>
        </mc:Choice>
        <mc:Fallback xmlns="">
          <p:pic>
            <p:nvPicPr>
              <p:cNvPr id="145" name="墨迹 144"/>
            </p:nvPicPr>
            <p:blipFill>
              <a:blip r:embed="rId287"/>
            </p:blipFill>
            <p:spPr>
              <a:xfrm>
                <a:off x="5294488" y="2831180"/>
                <a:ext cx="79022" cy="95877"/>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5293253" y="2248518"/>
              <a:ext cx="302154" cy="402189"/>
            </p14:xfrm>
          </p:contentPart>
        </mc:Choice>
        <mc:Fallback xmlns="">
          <p:pic>
            <p:nvPicPr>
              <p:cNvPr id="146" name="墨迹 145"/>
            </p:nvPicPr>
            <p:blipFill>
              <a:blip r:embed="rId289"/>
            </p:blipFill>
            <p:spPr>
              <a:xfrm>
                <a:off x="5293253" y="2248518"/>
                <a:ext cx="302154" cy="402189"/>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5762977" y="2323598"/>
              <a:ext cx="104423" cy="25379"/>
            </p14:xfrm>
          </p:contentPart>
        </mc:Choice>
        <mc:Fallback xmlns="">
          <p:pic>
            <p:nvPicPr>
              <p:cNvPr id="147" name="墨迹 146"/>
            </p:nvPicPr>
            <p:blipFill>
              <a:blip r:embed="rId291"/>
            </p:blipFill>
            <p:spPr>
              <a:xfrm>
                <a:off x="5762977" y="2323598"/>
                <a:ext cx="104423" cy="25379"/>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5737577" y="2360257"/>
              <a:ext cx="47978" cy="301729"/>
            </p14:xfrm>
          </p:contentPart>
        </mc:Choice>
        <mc:Fallback xmlns="">
          <p:pic>
            <p:nvPicPr>
              <p:cNvPr id="148" name="墨迹 147"/>
            </p:nvPicPr>
            <p:blipFill>
              <a:blip r:embed="rId293"/>
            </p:blipFill>
            <p:spPr>
              <a:xfrm>
                <a:off x="5737577" y="2360257"/>
                <a:ext cx="47978" cy="301729"/>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5774266" y="2458953"/>
              <a:ext cx="129822" cy="191754"/>
            </p14:xfrm>
          </p:contentPart>
        </mc:Choice>
        <mc:Fallback xmlns="">
          <p:pic>
            <p:nvPicPr>
              <p:cNvPr id="149" name="墨迹 148"/>
            </p:nvPicPr>
            <p:blipFill>
              <a:blip r:embed="rId295"/>
            </p:blipFill>
            <p:spPr>
              <a:xfrm>
                <a:off x="5774266" y="2458953"/>
                <a:ext cx="129822" cy="191754"/>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5973762" y="2279890"/>
              <a:ext cx="79904" cy="128305"/>
            </p14:xfrm>
          </p:contentPart>
        </mc:Choice>
        <mc:Fallback xmlns="">
          <p:pic>
            <p:nvPicPr>
              <p:cNvPr id="150" name="墨迹 149"/>
            </p:nvPicPr>
            <p:blipFill>
              <a:blip r:embed="rId297"/>
            </p:blipFill>
            <p:spPr>
              <a:xfrm>
                <a:off x="5973762" y="2279890"/>
                <a:ext cx="79904" cy="128305"/>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6050844" y="2340518"/>
              <a:ext cx="118533" cy="11279"/>
            </p14:xfrm>
          </p:contentPart>
        </mc:Choice>
        <mc:Fallback xmlns="">
          <p:pic>
            <p:nvPicPr>
              <p:cNvPr id="151" name="墨迹 150"/>
            </p:nvPicPr>
            <p:blipFill>
              <a:blip r:embed="rId299"/>
            </p:blipFill>
            <p:spPr>
              <a:xfrm>
                <a:off x="6050844" y="2340518"/>
                <a:ext cx="118533" cy="11279"/>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6135511" y="2241292"/>
              <a:ext cx="28222" cy="130244"/>
            </p14:xfrm>
          </p:contentPart>
        </mc:Choice>
        <mc:Fallback xmlns="">
          <p:pic>
            <p:nvPicPr>
              <p:cNvPr id="152" name="墨迹 151"/>
            </p:nvPicPr>
            <p:blipFill>
              <a:blip r:embed="rId301"/>
            </p:blipFill>
            <p:spPr>
              <a:xfrm>
                <a:off x="6135511" y="2241292"/>
                <a:ext cx="28222" cy="130244"/>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6081359" y="2526631"/>
              <a:ext cx="418218" cy="16919"/>
            </p14:xfrm>
          </p:contentPart>
        </mc:Choice>
        <mc:Fallback xmlns="">
          <p:pic>
            <p:nvPicPr>
              <p:cNvPr id="153" name="墨迹 152"/>
            </p:nvPicPr>
            <p:blipFill>
              <a:blip r:embed="rId303"/>
            </p:blipFill>
            <p:spPr>
              <a:xfrm>
                <a:off x="6081359" y="2526631"/>
                <a:ext cx="418218" cy="16919"/>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6443133" y="2396916"/>
              <a:ext cx="130704" cy="234052"/>
            </p14:xfrm>
          </p:contentPart>
        </mc:Choice>
        <mc:Fallback xmlns="">
          <p:pic>
            <p:nvPicPr>
              <p:cNvPr id="154" name="墨迹 153"/>
            </p:nvPicPr>
            <p:blipFill>
              <a:blip r:embed="rId305"/>
            </p:blipFill>
            <p:spPr>
              <a:xfrm>
                <a:off x="6443133" y="2396916"/>
                <a:ext cx="130704" cy="234052"/>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6637866" y="2267200"/>
              <a:ext cx="107244" cy="366587"/>
            </p14:xfrm>
          </p:contentPart>
        </mc:Choice>
        <mc:Fallback xmlns="">
          <p:pic>
            <p:nvPicPr>
              <p:cNvPr id="155" name="墨迹 154"/>
            </p:nvPicPr>
            <p:blipFill>
              <a:blip r:embed="rId307"/>
            </p:blipFill>
            <p:spPr>
              <a:xfrm>
                <a:off x="6637866" y="2267200"/>
                <a:ext cx="107244" cy="366587"/>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6643511" y="2402555"/>
              <a:ext cx="197556" cy="150336"/>
            </p14:xfrm>
          </p:contentPart>
        </mc:Choice>
        <mc:Fallback xmlns="">
          <p:pic>
            <p:nvPicPr>
              <p:cNvPr id="156" name="墨迹 155"/>
            </p:nvPicPr>
            <p:blipFill>
              <a:blip r:embed="rId309"/>
            </p:blipFill>
            <p:spPr>
              <a:xfrm>
                <a:off x="6643511" y="2402555"/>
                <a:ext cx="197556" cy="150336"/>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6838244" y="2218381"/>
              <a:ext cx="106538" cy="194044"/>
            </p14:xfrm>
          </p:contentPart>
        </mc:Choice>
        <mc:Fallback xmlns="">
          <p:pic>
            <p:nvPicPr>
              <p:cNvPr id="157" name="墨迹 156"/>
            </p:nvPicPr>
            <p:blipFill>
              <a:blip r:embed="rId311"/>
            </p:blipFill>
            <p:spPr>
              <a:xfrm>
                <a:off x="6838244" y="2218381"/>
                <a:ext cx="106538" cy="194044"/>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6942666" y="2278480"/>
              <a:ext cx="112889" cy="16919"/>
            </p14:xfrm>
          </p:contentPart>
        </mc:Choice>
        <mc:Fallback xmlns="">
          <p:pic>
            <p:nvPicPr>
              <p:cNvPr id="158" name="墨迹 157"/>
            </p:nvPicPr>
            <p:blipFill>
              <a:blip r:embed="rId313"/>
            </p:blipFill>
            <p:spPr>
              <a:xfrm>
                <a:off x="6942666" y="2278480"/>
                <a:ext cx="112889" cy="16919"/>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6987822" y="2203400"/>
              <a:ext cx="28222" cy="176596"/>
            </p14:xfrm>
          </p:contentPart>
        </mc:Choice>
        <mc:Fallback xmlns="">
          <p:pic>
            <p:nvPicPr>
              <p:cNvPr id="159" name="墨迹 158"/>
            </p:nvPicPr>
            <p:blipFill>
              <a:blip r:embed="rId315"/>
            </p:blipFill>
            <p:spPr>
              <a:xfrm>
                <a:off x="6987822" y="2203400"/>
                <a:ext cx="28222" cy="176596"/>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7450666" y="1141178"/>
              <a:ext cx="22578" cy="26261"/>
            </p14:xfrm>
          </p:contentPart>
        </mc:Choice>
        <mc:Fallback xmlns="">
          <p:pic>
            <p:nvPicPr>
              <p:cNvPr id="160" name="墨迹 159"/>
            </p:nvPicPr>
            <p:blipFill>
              <a:blip r:embed="rId317"/>
            </p:blipFill>
            <p:spPr>
              <a:xfrm>
                <a:off x="7450666" y="1141178"/>
                <a:ext cx="22578" cy="26261"/>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6169377" y="4551320"/>
              <a:ext cx="222956" cy="231232"/>
            </p14:xfrm>
          </p:contentPart>
        </mc:Choice>
        <mc:Fallback xmlns="">
          <p:pic>
            <p:nvPicPr>
              <p:cNvPr id="161" name="墨迹 160"/>
            </p:nvPicPr>
            <p:blipFill>
              <a:blip r:embed="rId319"/>
            </p:blipFill>
            <p:spPr>
              <a:xfrm>
                <a:off x="6169377" y="4551320"/>
                <a:ext cx="222956" cy="231232"/>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6389511" y="4494922"/>
              <a:ext cx="95956" cy="45119"/>
            </p14:xfrm>
          </p:contentPart>
        </mc:Choice>
        <mc:Fallback xmlns="">
          <p:pic>
            <p:nvPicPr>
              <p:cNvPr id="162" name="墨迹 161"/>
            </p:nvPicPr>
            <p:blipFill>
              <a:blip r:embed="rId321"/>
            </p:blipFill>
            <p:spPr>
              <a:xfrm>
                <a:off x="6389511" y="4494922"/>
                <a:ext cx="95956" cy="45119"/>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6383866" y="4556960"/>
              <a:ext cx="39511" cy="400426"/>
            </p14:xfrm>
          </p:contentPart>
        </mc:Choice>
        <mc:Fallback xmlns="">
          <p:pic>
            <p:nvPicPr>
              <p:cNvPr id="163" name="墨迹 162"/>
            </p:nvPicPr>
            <p:blipFill>
              <a:blip r:embed="rId323"/>
            </p:blipFill>
            <p:spPr>
              <a:xfrm>
                <a:off x="6383866" y="4556960"/>
                <a:ext cx="39511" cy="400426"/>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6372577" y="4669756"/>
              <a:ext cx="101600" cy="47938"/>
            </p14:xfrm>
          </p:contentPart>
        </mc:Choice>
        <mc:Fallback xmlns="">
          <p:pic>
            <p:nvPicPr>
              <p:cNvPr id="164" name="墨迹 163"/>
            </p:nvPicPr>
            <p:blipFill>
              <a:blip r:embed="rId325"/>
            </p:blipFill>
            <p:spPr>
              <a:xfrm>
                <a:off x="6372577" y="4669756"/>
                <a:ext cx="101600" cy="47938"/>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6513688" y="4690200"/>
              <a:ext cx="127000" cy="116321"/>
            </p14:xfrm>
          </p:contentPart>
        </mc:Choice>
        <mc:Fallback xmlns="">
          <p:pic>
            <p:nvPicPr>
              <p:cNvPr id="165" name="墨迹 164"/>
            </p:nvPicPr>
            <p:blipFill>
              <a:blip r:embed="rId327"/>
            </p:blipFill>
            <p:spPr>
              <a:xfrm>
                <a:off x="6513688" y="4690200"/>
                <a:ext cx="127000" cy="116321"/>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6143448" y="4961616"/>
              <a:ext cx="212196" cy="299967"/>
            </p14:xfrm>
          </p:contentPart>
        </mc:Choice>
        <mc:Fallback xmlns="">
          <p:pic>
            <p:nvPicPr>
              <p:cNvPr id="166" name="墨迹 165"/>
            </p:nvPicPr>
            <p:blipFill>
              <a:blip r:embed="rId329"/>
            </p:blipFill>
            <p:spPr>
              <a:xfrm>
                <a:off x="6143448" y="4961616"/>
                <a:ext cx="212196" cy="299967"/>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6366933" y="4947516"/>
              <a:ext cx="122238" cy="49349"/>
            </p14:xfrm>
          </p:contentPart>
        </mc:Choice>
        <mc:Fallback xmlns="">
          <p:pic>
            <p:nvPicPr>
              <p:cNvPr id="167" name="墨迹 166"/>
            </p:nvPicPr>
            <p:blipFill>
              <a:blip r:embed="rId331"/>
            </p:blipFill>
            <p:spPr>
              <a:xfrm>
                <a:off x="6366933" y="4947516"/>
                <a:ext cx="122238" cy="49349"/>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6400800" y="5011669"/>
              <a:ext cx="33866" cy="320764"/>
            </p14:xfrm>
          </p:contentPart>
        </mc:Choice>
        <mc:Fallback xmlns="">
          <p:pic>
            <p:nvPicPr>
              <p:cNvPr id="168" name="墨迹 167"/>
            </p:nvPicPr>
            <p:blipFill>
              <a:blip r:embed="rId333"/>
            </p:blipFill>
            <p:spPr>
              <a:xfrm>
                <a:off x="6400800" y="5011669"/>
                <a:ext cx="33866" cy="320764"/>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6400800" y="5083577"/>
              <a:ext cx="132644" cy="71202"/>
            </p14:xfrm>
          </p:contentPart>
        </mc:Choice>
        <mc:Fallback xmlns="">
          <p:pic>
            <p:nvPicPr>
              <p:cNvPr id="169" name="墨迹 168"/>
            </p:nvPicPr>
            <p:blipFill>
              <a:blip r:embed="rId335"/>
            </p:blipFill>
            <p:spPr>
              <a:xfrm>
                <a:off x="6400800" y="5083577"/>
                <a:ext cx="132644" cy="71202"/>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6513688" y="5143500"/>
              <a:ext cx="186267" cy="143110"/>
            </p14:xfrm>
          </p:contentPart>
        </mc:Choice>
        <mc:Fallback xmlns="">
          <p:pic>
            <p:nvPicPr>
              <p:cNvPr id="170" name="墨迹 169"/>
            </p:nvPicPr>
            <p:blipFill>
              <a:blip r:embed="rId337"/>
            </p:blipFill>
            <p:spPr>
              <a:xfrm>
                <a:off x="6513688" y="5143500"/>
                <a:ext cx="186267" cy="143110"/>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9584266" y="2334878"/>
              <a:ext cx="259644" cy="335568"/>
            </p14:xfrm>
          </p:contentPart>
        </mc:Choice>
        <mc:Fallback xmlns="">
          <p:pic>
            <p:nvPicPr>
              <p:cNvPr id="171" name="墨迹 170"/>
            </p:nvPicPr>
            <p:blipFill>
              <a:blip r:embed="rId339"/>
            </p:blipFill>
            <p:spPr>
              <a:xfrm>
                <a:off x="9584266" y="2334878"/>
                <a:ext cx="259644" cy="335568"/>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9877777" y="2258212"/>
              <a:ext cx="121885" cy="389675"/>
            </p14:xfrm>
          </p:contentPart>
        </mc:Choice>
        <mc:Fallback xmlns="">
          <p:pic>
            <p:nvPicPr>
              <p:cNvPr id="172" name="墨迹 171"/>
            </p:nvPicPr>
            <p:blipFill>
              <a:blip r:embed="rId341"/>
            </p:blipFill>
            <p:spPr>
              <a:xfrm>
                <a:off x="9877777" y="2258212"/>
                <a:ext cx="121885" cy="389675"/>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9910056" y="2391276"/>
              <a:ext cx="176566" cy="186113"/>
            </p14:xfrm>
          </p:contentPart>
        </mc:Choice>
        <mc:Fallback xmlns="">
          <p:pic>
            <p:nvPicPr>
              <p:cNvPr id="173" name="墨迹 172"/>
            </p:nvPicPr>
            <p:blipFill>
              <a:blip r:embed="rId343"/>
            </p:blipFill>
            <p:spPr>
              <a:xfrm>
                <a:off x="9910056" y="2391276"/>
                <a:ext cx="176566" cy="186113"/>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10057694" y="2296809"/>
              <a:ext cx="212372" cy="265071"/>
            </p14:xfrm>
          </p:contentPart>
        </mc:Choice>
        <mc:Fallback xmlns="">
          <p:pic>
            <p:nvPicPr>
              <p:cNvPr id="174" name="墨迹 173"/>
            </p:nvPicPr>
            <p:blipFill>
              <a:blip r:embed="rId345"/>
            </p:blipFill>
            <p:spPr>
              <a:xfrm>
                <a:off x="10057694" y="2296809"/>
                <a:ext cx="212372" cy="265071"/>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10329333" y="2220496"/>
              <a:ext cx="33867" cy="461230"/>
            </p14:xfrm>
          </p:contentPart>
        </mc:Choice>
        <mc:Fallback xmlns="">
          <p:pic>
            <p:nvPicPr>
              <p:cNvPr id="175" name="墨迹 174"/>
            </p:nvPicPr>
            <p:blipFill>
              <a:blip r:embed="rId347"/>
            </p:blipFill>
            <p:spPr>
              <a:xfrm>
                <a:off x="10329333" y="2220496"/>
                <a:ext cx="33867" cy="461230"/>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9366073" y="5196725"/>
              <a:ext cx="596371" cy="434618"/>
            </p14:xfrm>
          </p:contentPart>
        </mc:Choice>
        <mc:Fallback xmlns="">
          <p:pic>
            <p:nvPicPr>
              <p:cNvPr id="176" name="墨迹 175"/>
            </p:nvPicPr>
            <p:blipFill>
              <a:blip r:embed="rId349"/>
            </p:blipFill>
            <p:spPr>
              <a:xfrm>
                <a:off x="9366073" y="5196725"/>
                <a:ext cx="596371" cy="434618"/>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10038644" y="5216817"/>
              <a:ext cx="98778" cy="314419"/>
            </p14:xfrm>
          </p:contentPart>
        </mc:Choice>
        <mc:Fallback xmlns="">
          <p:pic>
            <p:nvPicPr>
              <p:cNvPr id="177" name="墨迹 176"/>
            </p:nvPicPr>
            <p:blipFill>
              <a:blip r:embed="rId351"/>
            </p:blipFill>
            <p:spPr>
              <a:xfrm>
                <a:off x="10038644" y="5216817"/>
                <a:ext cx="98778" cy="314419"/>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10135658" y="5179806"/>
              <a:ext cx="204259" cy="569972"/>
            </p14:xfrm>
          </p:contentPart>
        </mc:Choice>
        <mc:Fallback xmlns="">
          <p:pic>
            <p:nvPicPr>
              <p:cNvPr id="178" name="墨迹 177"/>
            </p:nvPicPr>
            <p:blipFill>
              <a:blip r:embed="rId353"/>
            </p:blipFill>
            <p:spPr>
              <a:xfrm>
                <a:off x="10135658" y="5179806"/>
                <a:ext cx="204259" cy="569972"/>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10184871" y="5383015"/>
              <a:ext cx="178329" cy="136413"/>
            </p14:xfrm>
          </p:contentPart>
        </mc:Choice>
        <mc:Fallback xmlns="">
          <p:pic>
            <p:nvPicPr>
              <p:cNvPr id="179" name="墨迹 178"/>
            </p:nvPicPr>
            <p:blipFill>
              <a:blip r:embed="rId355"/>
            </p:blipFill>
            <p:spPr>
              <a:xfrm>
                <a:off x="10184871" y="5383015"/>
                <a:ext cx="178329" cy="136413"/>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10357555" y="5237966"/>
              <a:ext cx="158045" cy="311599"/>
            </p14:xfrm>
          </p:contentPart>
        </mc:Choice>
        <mc:Fallback xmlns="">
          <p:pic>
            <p:nvPicPr>
              <p:cNvPr id="180" name="墨迹 179"/>
            </p:nvPicPr>
            <p:blipFill>
              <a:blip r:embed="rId357"/>
            </p:blipFill>
            <p:spPr>
              <a:xfrm>
                <a:off x="10357555" y="5237966"/>
                <a:ext cx="158045" cy="311599"/>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10416822" y="5162886"/>
              <a:ext cx="209198" cy="488196"/>
            </p14:xfrm>
          </p:contentPart>
        </mc:Choice>
        <mc:Fallback xmlns="">
          <p:pic>
            <p:nvPicPr>
              <p:cNvPr id="181" name="墨迹 180"/>
            </p:nvPicPr>
            <p:blipFill>
              <a:blip r:embed="rId359"/>
            </p:blipFill>
            <p:spPr>
              <a:xfrm>
                <a:off x="10416822" y="5162886"/>
                <a:ext cx="209198" cy="488196"/>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10614377" y="5137860"/>
              <a:ext cx="301977" cy="496302"/>
            </p14:xfrm>
          </p:contentPart>
        </mc:Choice>
        <mc:Fallback xmlns="">
          <p:pic>
            <p:nvPicPr>
              <p:cNvPr id="182" name="墨迹 181"/>
            </p:nvPicPr>
            <p:blipFill>
              <a:blip r:embed="rId361"/>
            </p:blipFill>
            <p:spPr>
              <a:xfrm>
                <a:off x="10614377" y="5137860"/>
                <a:ext cx="301977" cy="496302"/>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11020777" y="5436769"/>
              <a:ext cx="14111" cy="2820"/>
            </p14:xfrm>
          </p:contentPart>
        </mc:Choice>
        <mc:Fallback xmlns="">
          <p:pic>
            <p:nvPicPr>
              <p:cNvPr id="183" name="墨迹 182"/>
            </p:nvPicPr>
            <p:blipFill>
              <a:blip r:embed="rId363"/>
            </p:blipFill>
            <p:spPr>
              <a:xfrm>
                <a:off x="11020777" y="5436769"/>
                <a:ext cx="14111" cy="2820"/>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4438473" y="3214687"/>
              <a:ext cx="466549" cy="406066"/>
            </p14:xfrm>
          </p:contentPart>
        </mc:Choice>
        <mc:Fallback xmlns="">
          <p:pic>
            <p:nvPicPr>
              <p:cNvPr id="184" name="墨迹 183"/>
            </p:nvPicPr>
            <p:blipFill>
              <a:blip r:embed="rId365"/>
            </p:blipFill>
            <p:spPr>
              <a:xfrm>
                <a:off x="4438473" y="3214687"/>
                <a:ext cx="466549" cy="406066"/>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5005916" y="3403092"/>
              <a:ext cx="2072217" cy="1404134"/>
            </p14:xfrm>
          </p:contentPart>
        </mc:Choice>
        <mc:Fallback xmlns="">
          <p:pic>
            <p:nvPicPr>
              <p:cNvPr id="185" name="墨迹 184"/>
            </p:nvPicPr>
            <p:blipFill>
              <a:blip r:embed="rId367"/>
            </p:blipFill>
            <p:spPr>
              <a:xfrm>
                <a:off x="5005916" y="3403092"/>
                <a:ext cx="2072217" cy="1404134"/>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6903155" y="4556960"/>
              <a:ext cx="324556" cy="298910"/>
            </p14:xfrm>
          </p:contentPart>
        </mc:Choice>
        <mc:Fallback xmlns="">
          <p:pic>
            <p:nvPicPr>
              <p:cNvPr id="186" name="墨迹 185"/>
            </p:nvPicPr>
            <p:blipFill>
              <a:blip r:embed="rId369"/>
            </p:blipFill>
            <p:spPr>
              <a:xfrm>
                <a:off x="6903155" y="4556960"/>
                <a:ext cx="324556" cy="298910"/>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8128000" y="4682446"/>
              <a:ext cx="268111" cy="413115"/>
            </p14:xfrm>
          </p:contentPart>
        </mc:Choice>
        <mc:Fallback xmlns="">
          <p:pic>
            <p:nvPicPr>
              <p:cNvPr id="187" name="墨迹 186"/>
            </p:nvPicPr>
            <p:blipFill>
              <a:blip r:embed="rId371"/>
            </p:blipFill>
            <p:spPr>
              <a:xfrm>
                <a:off x="8128000" y="4682446"/>
                <a:ext cx="268111" cy="413115"/>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8286044" y="4805111"/>
              <a:ext cx="141111" cy="185409"/>
            </p14:xfrm>
          </p:contentPart>
        </mc:Choice>
        <mc:Fallback xmlns="">
          <p:pic>
            <p:nvPicPr>
              <p:cNvPr id="188" name="墨迹 187"/>
            </p:nvPicPr>
            <p:blipFill>
              <a:blip r:embed="rId373"/>
            </p:blipFill>
            <p:spPr>
              <a:xfrm>
                <a:off x="8286044" y="4805111"/>
                <a:ext cx="141111" cy="185409"/>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8348133" y="4683679"/>
              <a:ext cx="87489" cy="98873"/>
            </p14:xfrm>
          </p:contentPart>
        </mc:Choice>
        <mc:Fallback xmlns="">
          <p:pic>
            <p:nvPicPr>
              <p:cNvPr id="189" name="墨迹 188"/>
            </p:nvPicPr>
            <p:blipFill>
              <a:blip r:embed="rId375"/>
            </p:blipFill>
            <p:spPr>
              <a:xfrm>
                <a:off x="8348133" y="4683679"/>
                <a:ext cx="87489" cy="98873"/>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8444088" y="4776912"/>
              <a:ext cx="16934" cy="97992"/>
            </p14:xfrm>
          </p:contentPart>
        </mc:Choice>
        <mc:Fallback xmlns="">
          <p:pic>
            <p:nvPicPr>
              <p:cNvPr id="190" name="墨迹 189"/>
            </p:nvPicPr>
            <p:blipFill>
              <a:blip r:embed="rId377"/>
            </p:blipFill>
            <p:spPr>
              <a:xfrm>
                <a:off x="8444088" y="4776912"/>
                <a:ext cx="16934" cy="97992"/>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8501944" y="4606132"/>
              <a:ext cx="15522" cy="627604"/>
            </p14:xfrm>
          </p:contentPart>
        </mc:Choice>
        <mc:Fallback xmlns="">
          <p:pic>
            <p:nvPicPr>
              <p:cNvPr id="191" name="墨迹 190"/>
            </p:nvPicPr>
            <p:blipFill>
              <a:blip r:embed="rId379"/>
            </p:blipFill>
            <p:spPr>
              <a:xfrm>
                <a:off x="8501944" y="4606132"/>
                <a:ext cx="15522" cy="627604"/>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8428566" y="4722982"/>
              <a:ext cx="272344" cy="251323"/>
            </p14:xfrm>
          </p:contentPart>
        </mc:Choice>
        <mc:Fallback xmlns="">
          <p:pic>
            <p:nvPicPr>
              <p:cNvPr id="192" name="墨迹 191"/>
            </p:nvPicPr>
            <p:blipFill>
              <a:blip r:embed="rId381"/>
            </p:blipFill>
            <p:spPr>
              <a:xfrm>
                <a:off x="8428566" y="4722982"/>
                <a:ext cx="272344" cy="251323"/>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8542337" y="6059968"/>
              <a:ext cx="1293813" cy="769833"/>
            </p14:xfrm>
          </p:contentPart>
        </mc:Choice>
        <mc:Fallback xmlns="">
          <p:pic>
            <p:nvPicPr>
              <p:cNvPr id="193" name="墨迹 192"/>
            </p:nvPicPr>
            <p:blipFill>
              <a:blip r:embed="rId383"/>
            </p:blipFill>
            <p:spPr>
              <a:xfrm>
                <a:off x="8542337" y="6059968"/>
                <a:ext cx="1293813" cy="769833"/>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774700" y="6153024"/>
              <a:ext cx="1731433" cy="45119"/>
            </p14:xfrm>
          </p:contentPart>
        </mc:Choice>
        <mc:Fallback xmlns="">
          <p:pic>
            <p:nvPicPr>
              <p:cNvPr id="194" name="墨迹 193"/>
            </p:nvPicPr>
            <p:blipFill>
              <a:blip r:embed="rId385"/>
            </p:blipFill>
            <p:spPr>
              <a:xfrm>
                <a:off x="774700" y="6153024"/>
                <a:ext cx="1731433" cy="45119"/>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1766711" y="6336318"/>
              <a:ext cx="149577" cy="351077"/>
            </p14:xfrm>
          </p:contentPart>
        </mc:Choice>
        <mc:Fallback xmlns="">
          <p:pic>
            <p:nvPicPr>
              <p:cNvPr id="195" name="墨迹 194"/>
            </p:nvPicPr>
            <p:blipFill>
              <a:blip r:embed="rId387"/>
            </p:blipFill>
            <p:spPr>
              <a:xfrm>
                <a:off x="1766711" y="6336318"/>
                <a:ext cx="149577" cy="351077"/>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1611136" y="6561910"/>
              <a:ext cx="274108" cy="42298"/>
            </p14:xfrm>
          </p:contentPart>
        </mc:Choice>
        <mc:Fallback xmlns="">
          <p:pic>
            <p:nvPicPr>
              <p:cNvPr id="196" name="墨迹 195"/>
            </p:nvPicPr>
            <p:blipFill>
              <a:blip r:embed="rId389"/>
            </p:blipFill>
            <p:spPr>
              <a:xfrm>
                <a:off x="1611136" y="6561910"/>
                <a:ext cx="274108" cy="42298"/>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2077155" y="6237621"/>
              <a:ext cx="270933" cy="657037"/>
            </p14:xfrm>
          </p:contentPart>
        </mc:Choice>
        <mc:Fallback xmlns="">
          <p:pic>
            <p:nvPicPr>
              <p:cNvPr id="197" name="墨迹 196"/>
            </p:nvPicPr>
            <p:blipFill>
              <a:blip r:embed="rId391"/>
            </p:blipFill>
            <p:spPr>
              <a:xfrm>
                <a:off x="2077155" y="6237621"/>
                <a:ext cx="270933" cy="657037"/>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2119488" y="6476608"/>
              <a:ext cx="143934" cy="206558"/>
            </p14:xfrm>
          </p:contentPart>
        </mc:Choice>
        <mc:Fallback xmlns="">
          <p:pic>
            <p:nvPicPr>
              <p:cNvPr id="198" name="墨迹 197"/>
            </p:nvPicPr>
            <p:blipFill>
              <a:blip r:embed="rId393"/>
            </p:blipFill>
            <p:spPr>
              <a:xfrm>
                <a:off x="2119488" y="6476608"/>
                <a:ext cx="143934" cy="206558"/>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2446337" y="6536531"/>
              <a:ext cx="150107" cy="16919"/>
            </p14:xfrm>
          </p:contentPart>
        </mc:Choice>
        <mc:Fallback xmlns="">
          <p:pic>
            <p:nvPicPr>
              <p:cNvPr id="199" name="墨迹 198"/>
            </p:nvPicPr>
            <p:blipFill>
              <a:blip r:embed="rId395"/>
            </p:blipFill>
            <p:spPr>
              <a:xfrm>
                <a:off x="2446337" y="6536531"/>
                <a:ext cx="150107" cy="16919"/>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2635955" y="6350417"/>
              <a:ext cx="212372" cy="321469"/>
            </p14:xfrm>
          </p:contentPart>
        </mc:Choice>
        <mc:Fallback xmlns="">
          <p:pic>
            <p:nvPicPr>
              <p:cNvPr id="200" name="墨迹 199"/>
            </p:nvPicPr>
            <p:blipFill>
              <a:blip r:embed="rId397"/>
            </p:blipFill>
            <p:spPr>
              <a:xfrm>
                <a:off x="2635955" y="6350417"/>
                <a:ext cx="212372" cy="321469"/>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2743200" y="6592929"/>
              <a:ext cx="183444" cy="93056"/>
            </p14:xfrm>
          </p:contentPart>
        </mc:Choice>
        <mc:Fallback xmlns="">
          <p:pic>
            <p:nvPicPr>
              <p:cNvPr id="201" name="墨迹 200"/>
            </p:nvPicPr>
            <p:blipFill>
              <a:blip r:embed="rId399"/>
            </p:blipFill>
            <p:spPr>
              <a:xfrm>
                <a:off x="2743200" y="6592929"/>
                <a:ext cx="183444" cy="93056"/>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2995436" y="6372977"/>
              <a:ext cx="95779" cy="81777"/>
            </p14:xfrm>
          </p:contentPart>
        </mc:Choice>
        <mc:Fallback xmlns="">
          <p:pic>
            <p:nvPicPr>
              <p:cNvPr id="202" name="墨迹 201"/>
            </p:nvPicPr>
            <p:blipFill>
              <a:blip r:embed="rId401"/>
            </p:blipFill>
            <p:spPr>
              <a:xfrm>
                <a:off x="2995436" y="6372977"/>
                <a:ext cx="95779" cy="81777"/>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2937933" y="6533711"/>
              <a:ext cx="239889" cy="46000"/>
            </p14:xfrm>
          </p:contentPart>
        </mc:Choice>
        <mc:Fallback xmlns="">
          <p:pic>
            <p:nvPicPr>
              <p:cNvPr id="203" name="墨迹 202"/>
            </p:nvPicPr>
            <p:blipFill>
              <a:blip r:embed="rId403"/>
            </p:blipFill>
            <p:spPr>
              <a:xfrm>
                <a:off x="2937933" y="6533711"/>
                <a:ext cx="239889" cy="46000"/>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3307644" y="6262119"/>
              <a:ext cx="95956" cy="124957"/>
            </p14:xfrm>
          </p:contentPart>
        </mc:Choice>
        <mc:Fallback xmlns="">
          <p:pic>
            <p:nvPicPr>
              <p:cNvPr id="204" name="墨迹 203"/>
            </p:nvPicPr>
            <p:blipFill>
              <a:blip r:embed="rId405"/>
            </p:blipFill>
            <p:spPr>
              <a:xfrm>
                <a:off x="3307644" y="6262119"/>
                <a:ext cx="95956" cy="124957"/>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3268309" y="6384256"/>
              <a:ext cx="146579" cy="304549"/>
            </p14:xfrm>
          </p:contentPart>
        </mc:Choice>
        <mc:Fallback xmlns="">
          <p:pic>
            <p:nvPicPr>
              <p:cNvPr id="205" name="墨迹 204"/>
            </p:nvPicPr>
            <p:blipFill>
              <a:blip r:embed="rId407"/>
            </p:blipFill>
            <p:spPr>
              <a:xfrm>
                <a:off x="3268309" y="6384256"/>
                <a:ext cx="146579" cy="304549"/>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3460044" y="6260180"/>
              <a:ext cx="107244" cy="194573"/>
            </p14:xfrm>
          </p:contentPart>
        </mc:Choice>
        <mc:Fallback xmlns="">
          <p:pic>
            <p:nvPicPr>
              <p:cNvPr id="206" name="墨迹 205"/>
            </p:nvPicPr>
            <p:blipFill>
              <a:blip r:embed="rId409"/>
            </p:blipFill>
            <p:spPr>
              <a:xfrm>
                <a:off x="3460044" y="6260180"/>
                <a:ext cx="107244" cy="194573"/>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3411537" y="6387076"/>
              <a:ext cx="169863" cy="79838"/>
            </p14:xfrm>
          </p:contentPart>
        </mc:Choice>
        <mc:Fallback xmlns="">
          <p:pic>
            <p:nvPicPr>
              <p:cNvPr id="207" name="墨迹 206"/>
            </p:nvPicPr>
            <p:blipFill>
              <a:blip r:embed="rId411"/>
            </p:blipFill>
            <p:spPr>
              <a:xfrm>
                <a:off x="3411537" y="6387076"/>
                <a:ext cx="169863" cy="79838"/>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3510844" y="6348655"/>
              <a:ext cx="45156" cy="467046"/>
            </p14:xfrm>
          </p:contentPart>
        </mc:Choice>
        <mc:Fallback xmlns="">
          <p:pic>
            <p:nvPicPr>
              <p:cNvPr id="208" name="墨迹 207"/>
            </p:nvPicPr>
            <p:blipFill>
              <a:blip r:embed="rId413"/>
            </p:blipFill>
            <p:spPr>
              <a:xfrm>
                <a:off x="3510844" y="6348655"/>
                <a:ext cx="45156" cy="467046"/>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3453341" y="6337023"/>
              <a:ext cx="373592" cy="329223"/>
            </p14:xfrm>
          </p:contentPart>
        </mc:Choice>
        <mc:Fallback xmlns="">
          <p:pic>
            <p:nvPicPr>
              <p:cNvPr id="209" name="墨迹 208"/>
            </p:nvPicPr>
            <p:blipFill>
              <a:blip r:embed="rId415"/>
            </p:blipFill>
            <p:spPr>
              <a:xfrm>
                <a:off x="3453341" y="6337023"/>
                <a:ext cx="373592" cy="329223"/>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3793066" y="6367337"/>
              <a:ext cx="353660" cy="62038"/>
            </p14:xfrm>
          </p:contentPart>
        </mc:Choice>
        <mc:Fallback xmlns="">
          <p:pic>
            <p:nvPicPr>
              <p:cNvPr id="210" name="墨迹 209"/>
            </p:nvPicPr>
            <p:blipFill>
              <a:blip r:embed="rId417"/>
            </p:blipFill>
            <p:spPr>
              <a:xfrm>
                <a:off x="3793066" y="6367337"/>
                <a:ext cx="353660" cy="62038"/>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3809470" y="6446294"/>
              <a:ext cx="172861" cy="178359"/>
            </p14:xfrm>
          </p:contentPart>
        </mc:Choice>
        <mc:Fallback xmlns="">
          <p:pic>
            <p:nvPicPr>
              <p:cNvPr id="211" name="墨迹 210"/>
            </p:nvPicPr>
            <p:blipFill>
              <a:blip r:embed="rId419"/>
            </p:blipFill>
            <p:spPr>
              <a:xfrm>
                <a:off x="3809470" y="6446294"/>
                <a:ext cx="172861" cy="178359"/>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3929944" y="6256479"/>
              <a:ext cx="187678" cy="525383"/>
            </p14:xfrm>
          </p:contentPart>
        </mc:Choice>
        <mc:Fallback xmlns="">
          <p:pic>
            <p:nvPicPr>
              <p:cNvPr id="212" name="墨迹 211"/>
            </p:nvPicPr>
            <p:blipFill>
              <a:blip r:embed="rId421"/>
            </p:blipFill>
            <p:spPr>
              <a:xfrm>
                <a:off x="3929944" y="6256479"/>
                <a:ext cx="187678" cy="525383"/>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4024488" y="6201667"/>
              <a:ext cx="90312" cy="89532"/>
            </p14:xfrm>
          </p:contentPart>
        </mc:Choice>
        <mc:Fallback xmlns="">
          <p:pic>
            <p:nvPicPr>
              <p:cNvPr id="213" name="墨迹 212"/>
            </p:nvPicPr>
            <p:blipFill>
              <a:blip r:embed="rId423"/>
            </p:blipFill>
            <p:spPr>
              <a:xfrm>
                <a:off x="4024488" y="6201667"/>
                <a:ext cx="90312" cy="89532"/>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4314825" y="6322218"/>
              <a:ext cx="291041" cy="336274"/>
            </p14:xfrm>
          </p:contentPart>
        </mc:Choice>
        <mc:Fallback xmlns="">
          <p:pic>
            <p:nvPicPr>
              <p:cNvPr id="214" name="墨迹 213"/>
            </p:nvPicPr>
            <p:blipFill>
              <a:blip r:embed="rId425"/>
            </p:blipFill>
            <p:spPr>
              <a:xfrm>
                <a:off x="4314825" y="6322218"/>
                <a:ext cx="291041" cy="336274"/>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4835877" y="6265820"/>
              <a:ext cx="382412" cy="468104"/>
            </p14:xfrm>
          </p:contentPart>
        </mc:Choice>
        <mc:Fallback xmlns="">
          <p:pic>
            <p:nvPicPr>
              <p:cNvPr id="215" name="墨迹 214"/>
            </p:nvPicPr>
            <p:blipFill>
              <a:blip r:embed="rId427"/>
            </p:blipFill>
            <p:spPr>
              <a:xfrm>
                <a:off x="4835877" y="6265820"/>
                <a:ext cx="382412" cy="468104"/>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5003800" y="6403291"/>
              <a:ext cx="222955" cy="234756"/>
            </p14:xfrm>
          </p:contentPart>
        </mc:Choice>
        <mc:Fallback xmlns="">
          <p:pic>
            <p:nvPicPr>
              <p:cNvPr id="216" name="墨迹 215"/>
            </p:nvPicPr>
            <p:blipFill>
              <a:blip r:embed="rId429"/>
            </p:blipFill>
            <p:spPr>
              <a:xfrm>
                <a:off x="5003800" y="6403291"/>
                <a:ext cx="222955" cy="234756"/>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5147733" y="6284854"/>
              <a:ext cx="59267" cy="62743"/>
            </p14:xfrm>
          </p:contentPart>
        </mc:Choice>
        <mc:Fallback xmlns="">
          <p:pic>
            <p:nvPicPr>
              <p:cNvPr id="217" name="墨迹 216"/>
            </p:nvPicPr>
            <p:blipFill>
              <a:blip r:embed="rId431"/>
            </p:blipFill>
            <p:spPr>
              <a:xfrm>
                <a:off x="5147733" y="6284854"/>
                <a:ext cx="59267" cy="62743"/>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5317066" y="6420915"/>
              <a:ext cx="22578" cy="124075"/>
            </p14:xfrm>
          </p:contentPart>
        </mc:Choice>
        <mc:Fallback xmlns="">
          <p:pic>
            <p:nvPicPr>
              <p:cNvPr id="218" name="墨迹 217"/>
            </p:nvPicPr>
            <p:blipFill>
              <a:blip r:embed="rId433"/>
            </p:blipFill>
            <p:spPr>
              <a:xfrm>
                <a:off x="5317066" y="6420915"/>
                <a:ext cx="22578" cy="124075"/>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5390444" y="6262119"/>
              <a:ext cx="28222" cy="545122"/>
            </p14:xfrm>
          </p:contentPart>
        </mc:Choice>
        <mc:Fallback xmlns="">
          <p:pic>
            <p:nvPicPr>
              <p:cNvPr id="219" name="墨迹 218"/>
            </p:nvPicPr>
            <p:blipFill>
              <a:blip r:embed="rId435"/>
            </p:blipFill>
            <p:spPr>
              <a:xfrm>
                <a:off x="5390444" y="6262119"/>
                <a:ext cx="28222" cy="545122"/>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5311422" y="6358877"/>
              <a:ext cx="403578" cy="270710"/>
            </p14:xfrm>
          </p:contentPart>
        </mc:Choice>
        <mc:Fallback xmlns="">
          <p:pic>
            <p:nvPicPr>
              <p:cNvPr id="220" name="墨迹 219"/>
            </p:nvPicPr>
            <p:blipFill>
              <a:blip r:embed="rId437"/>
            </p:blipFill>
            <p:spPr>
              <a:xfrm>
                <a:off x="5311422" y="6358877"/>
                <a:ext cx="403578" cy="270710"/>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5756275" y="6356057"/>
              <a:ext cx="212019" cy="304549"/>
            </p14:xfrm>
          </p:contentPart>
        </mc:Choice>
        <mc:Fallback xmlns="">
          <p:pic>
            <p:nvPicPr>
              <p:cNvPr id="221" name="墨迹 220"/>
            </p:nvPicPr>
            <p:blipFill>
              <a:blip r:embed="rId439"/>
            </p:blipFill>
            <p:spPr>
              <a:xfrm>
                <a:off x="5756275" y="6356057"/>
                <a:ext cx="212019" cy="304549"/>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5909733" y="6506922"/>
              <a:ext cx="118534" cy="77548"/>
            </p14:xfrm>
          </p:contentPart>
        </mc:Choice>
        <mc:Fallback xmlns="">
          <p:pic>
            <p:nvPicPr>
              <p:cNvPr id="222" name="墨迹 221"/>
            </p:nvPicPr>
            <p:blipFill>
              <a:blip r:embed="rId441"/>
            </p:blipFill>
            <p:spPr>
              <a:xfrm>
                <a:off x="5909733" y="6506922"/>
                <a:ext cx="118534" cy="77548"/>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6063544" y="6389015"/>
              <a:ext cx="26811" cy="244802"/>
            </p14:xfrm>
          </p:contentPart>
        </mc:Choice>
        <mc:Fallback xmlns="">
          <p:pic>
            <p:nvPicPr>
              <p:cNvPr id="223" name="墨迹 222"/>
            </p:nvPicPr>
            <p:blipFill>
              <a:blip r:embed="rId443"/>
            </p:blipFill>
            <p:spPr>
              <a:xfrm>
                <a:off x="6063544" y="6389015"/>
                <a:ext cx="26811" cy="244802"/>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6180666" y="6271460"/>
              <a:ext cx="200554" cy="437790"/>
            </p14:xfrm>
          </p:contentPart>
        </mc:Choice>
        <mc:Fallback xmlns="">
          <p:pic>
            <p:nvPicPr>
              <p:cNvPr id="224" name="墨迹 223"/>
            </p:nvPicPr>
            <p:blipFill>
              <a:blip r:embed="rId445"/>
            </p:blipFill>
            <p:spPr>
              <a:xfrm>
                <a:off x="6180666" y="6271460"/>
                <a:ext cx="200554" cy="437790"/>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6129866" y="6392716"/>
              <a:ext cx="92075" cy="209377"/>
            </p14:xfrm>
          </p:contentPart>
        </mc:Choice>
        <mc:Fallback xmlns="">
          <p:pic>
            <p:nvPicPr>
              <p:cNvPr id="225" name="墨迹 224"/>
            </p:nvPicPr>
            <p:blipFill>
              <a:blip r:embed="rId447"/>
            </p:blipFill>
            <p:spPr>
              <a:xfrm>
                <a:off x="6129866" y="6392716"/>
                <a:ext cx="92075" cy="209377"/>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6457244" y="6519611"/>
              <a:ext cx="105017" cy="59958"/>
            </p14:xfrm>
          </p:contentPart>
        </mc:Choice>
        <mc:Fallback xmlns="">
          <p:pic>
            <p:nvPicPr>
              <p:cNvPr id="226" name="墨迹 225"/>
            </p:nvPicPr>
            <p:blipFill>
              <a:blip r:embed="rId449"/>
            </p:blipFill>
            <p:spPr>
              <a:xfrm>
                <a:off x="6457244" y="6519611"/>
                <a:ext cx="105017" cy="59958"/>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6118577" y="6364517"/>
              <a:ext cx="217312" cy="31019"/>
            </p14:xfrm>
          </p:contentPart>
        </mc:Choice>
        <mc:Fallback xmlns="">
          <p:pic>
            <p:nvPicPr>
              <p:cNvPr id="227" name="墨迹 226"/>
            </p:nvPicPr>
            <p:blipFill>
              <a:blip r:embed="rId451"/>
            </p:blipFill>
            <p:spPr>
              <a:xfrm>
                <a:off x="6118577" y="6364517"/>
                <a:ext cx="217312" cy="31019"/>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10127544" y="6258594"/>
              <a:ext cx="15522" cy="268067"/>
            </p14:xfrm>
          </p:contentPart>
        </mc:Choice>
        <mc:Fallback xmlns="">
          <p:pic>
            <p:nvPicPr>
              <p:cNvPr id="228" name="墨迹 227"/>
            </p:nvPicPr>
            <p:blipFill>
              <a:blip r:embed="rId453"/>
            </p:blipFill>
            <p:spPr>
              <a:xfrm>
                <a:off x="10127544" y="6258594"/>
                <a:ext cx="15522" cy="268067"/>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10123311" y="6181223"/>
              <a:ext cx="186796" cy="355308"/>
            </p14:xfrm>
          </p:contentPart>
        </mc:Choice>
        <mc:Fallback xmlns="">
          <p:pic>
            <p:nvPicPr>
              <p:cNvPr id="229" name="墨迹 228"/>
            </p:nvPicPr>
            <p:blipFill>
              <a:blip r:embed="rId455"/>
            </p:blipFill>
            <p:spPr>
              <a:xfrm>
                <a:off x="10123311" y="6181223"/>
                <a:ext cx="186796" cy="355308"/>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10088738" y="6604208"/>
              <a:ext cx="138994" cy="155624"/>
            </p14:xfrm>
          </p:contentPart>
        </mc:Choice>
        <mc:Fallback xmlns="">
          <p:pic>
            <p:nvPicPr>
              <p:cNvPr id="230" name="墨迹 229"/>
            </p:nvPicPr>
            <p:blipFill>
              <a:blip r:embed="rId457"/>
            </p:blipFill>
            <p:spPr>
              <a:xfrm>
                <a:off x="10088738" y="6604208"/>
                <a:ext cx="138994" cy="155624"/>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10408355" y="6241851"/>
              <a:ext cx="49389" cy="257316"/>
            </p14:xfrm>
          </p:contentPart>
        </mc:Choice>
        <mc:Fallback xmlns="">
          <p:pic>
            <p:nvPicPr>
              <p:cNvPr id="231" name="墨迹 230"/>
            </p:nvPicPr>
            <p:blipFill>
              <a:blip r:embed="rId459"/>
            </p:blipFill>
            <p:spPr>
              <a:xfrm>
                <a:off x="10408355" y="6241851"/>
                <a:ext cx="49389" cy="257316"/>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10416822" y="6149323"/>
              <a:ext cx="169863" cy="319530"/>
            </p14:xfrm>
          </p:contentPart>
        </mc:Choice>
        <mc:Fallback xmlns="">
          <p:pic>
            <p:nvPicPr>
              <p:cNvPr id="232" name="墨迹 231"/>
            </p:nvPicPr>
            <p:blipFill>
              <a:blip r:embed="rId461"/>
            </p:blipFill>
            <p:spPr>
              <a:xfrm>
                <a:off x="10416822" y="6149323"/>
                <a:ext cx="169863" cy="319530"/>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10421937" y="6581649"/>
              <a:ext cx="147990" cy="112796"/>
            </p14:xfrm>
          </p:contentPart>
        </mc:Choice>
        <mc:Fallback xmlns="">
          <p:pic>
            <p:nvPicPr>
              <p:cNvPr id="233" name="墨迹 232"/>
            </p:nvPicPr>
            <p:blipFill>
              <a:blip r:embed="rId463"/>
            </p:blipFill>
            <p:spPr>
              <a:xfrm>
                <a:off x="10421937" y="6581649"/>
                <a:ext cx="147990" cy="112796"/>
              </a:xfrm>
              <a:prstGeom prst="rect"/>
            </p:spPr>
          </p:pic>
        </mc:Fallback>
      </mc:AlternateContent>
    </p:spTree>
    <p:custDataLst>
      <p:tags r:id="rId464"/>
    </p:custData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p14="http://schemas.microsoft.com/office/powerpoint/2010/main">
        <mc:Choice Requires="p14">
          <p:contentPart r:id="rId1" p14:bwMode="auto">
            <p14:nvContentPartPr>
              <p14:cNvPr id="74" name="墨迹 73"/>
              <p14:cNvContentPartPr/>
              <p14:nvPr/>
            </p14:nvContentPartPr>
            <p14:xfrm>
              <a:off x="7885288" y="1295039"/>
              <a:ext cx="16934" cy="103632"/>
            </p14:xfrm>
          </p:contentPart>
        </mc:Choice>
        <mc:Fallback xmlns="">
          <p:pic>
            <p:nvPicPr>
              <p:cNvPr id="74" name="墨迹 73"/>
            </p:nvPicPr>
            <p:blipFill>
              <a:blip r:embed="rId2"/>
            </p:blipFill>
            <p:spPr>
              <a:xfrm>
                <a:off x="7885288" y="1295039"/>
                <a:ext cx="16934" cy="103632"/>
              </a:xfrm>
              <a:prstGeom prst="rect"/>
            </p:spPr>
          </p:pic>
        </mc:Fallback>
      </mc:AlternateContent>
      <mc:AlternateContent xmlns:mc="http://schemas.openxmlformats.org/markup-compatibility/2006" xmlns:p14="http://schemas.microsoft.com/office/powerpoint/2010/main">
        <mc:Choice Requires="p14">
          <p:contentPart r:id="rId3" p14:bwMode="auto">
            <p14:nvContentPartPr>
              <p14:cNvPr id="160" name="墨迹 159"/>
              <p14:cNvContentPartPr/>
              <p14:nvPr/>
            </p14:nvContentPartPr>
            <p14:xfrm>
              <a:off x="7450666" y="1141178"/>
              <a:ext cx="22578" cy="26261"/>
            </p14:xfrm>
          </p:contentPart>
        </mc:Choice>
        <mc:Fallback xmlns="">
          <p:pic>
            <p:nvPicPr>
              <p:cNvPr id="160" name="墨迹 159"/>
            </p:nvPicPr>
            <p:blipFill>
              <a:blip r:embed="rId4"/>
            </p:blipFill>
            <p:spPr>
              <a:xfrm>
                <a:off x="7450666" y="1141178"/>
                <a:ext cx="22578" cy="26261"/>
              </a:xfrm>
              <a:prstGeom prst="rect"/>
            </p:spPr>
          </p:pic>
        </mc:Fallback>
      </mc:AlternateContent>
      <mc:AlternateContent xmlns:mc="http://schemas.openxmlformats.org/markup-compatibility/2006" xmlns:p14="http://schemas.microsoft.com/office/powerpoint/2010/main">
        <mc:Choice Requires="p14">
          <p:contentPart r:id="rId5" p14:bwMode="auto">
            <p14:nvContentPartPr>
              <p14:cNvPr id="234" name="墨迹 233"/>
              <p14:cNvContentPartPr/>
              <p14:nvPr/>
            </p14:nvContentPartPr>
            <p14:xfrm>
              <a:off x="2291644" y="713435"/>
              <a:ext cx="2822" cy="31018"/>
            </p14:xfrm>
          </p:contentPart>
        </mc:Choice>
        <mc:Fallback xmlns="">
          <p:pic>
            <p:nvPicPr>
              <p:cNvPr id="234" name="墨迹 233"/>
            </p:nvPicPr>
            <p:blipFill>
              <a:blip r:embed="rId6"/>
            </p:blipFill>
            <p:spPr>
              <a:xfrm>
                <a:off x="2291644" y="713435"/>
                <a:ext cx="2822" cy="31018"/>
              </a:xfrm>
              <a:prstGeom prst="rect"/>
            </p:spPr>
          </p:pic>
        </mc:Fallback>
      </mc:AlternateContent>
      <mc:AlternateContent xmlns:mc="http://schemas.openxmlformats.org/markup-compatibility/2006" xmlns:p14="http://schemas.microsoft.com/office/powerpoint/2010/main">
        <mc:Choice Requires="p14">
          <p:contentPart r:id="rId7" p14:bwMode="auto">
            <p14:nvContentPartPr>
              <p14:cNvPr id="235" name="墨迹 234"/>
              <p14:cNvContentPartPr/>
              <p14:nvPr/>
            </p14:nvContentPartPr>
            <p14:xfrm>
              <a:off x="2235200" y="684531"/>
              <a:ext cx="62088" cy="441490"/>
            </p14:xfrm>
          </p:contentPart>
        </mc:Choice>
        <mc:Fallback xmlns="">
          <p:pic>
            <p:nvPicPr>
              <p:cNvPr id="235" name="墨迹 234"/>
            </p:nvPicPr>
            <p:blipFill>
              <a:blip r:embed="rId8"/>
            </p:blipFill>
            <p:spPr>
              <a:xfrm>
                <a:off x="2235200" y="684531"/>
                <a:ext cx="62088" cy="441490"/>
              </a:xfrm>
              <a:prstGeom prst="rect"/>
            </p:spPr>
          </p:pic>
        </mc:Fallback>
      </mc:AlternateContent>
      <mc:AlternateContent xmlns:mc="http://schemas.openxmlformats.org/markup-compatibility/2006" xmlns:p14="http://schemas.microsoft.com/office/powerpoint/2010/main">
        <mc:Choice Requires="p14">
          <p:contentPart r:id="rId9" p14:bwMode="auto">
            <p14:nvContentPartPr>
              <p14:cNvPr id="236" name="墨迹 235"/>
              <p14:cNvContentPartPr/>
              <p14:nvPr/>
            </p14:nvContentPartPr>
            <p14:xfrm>
              <a:off x="2237493" y="862889"/>
              <a:ext cx="161395" cy="205853"/>
            </p14:xfrm>
          </p:contentPart>
        </mc:Choice>
        <mc:Fallback xmlns="">
          <p:pic>
            <p:nvPicPr>
              <p:cNvPr id="236" name="墨迹 235"/>
            </p:nvPicPr>
            <p:blipFill>
              <a:blip r:embed="rId10"/>
            </p:blipFill>
            <p:spPr>
              <a:xfrm>
                <a:off x="2237493" y="862889"/>
                <a:ext cx="161395" cy="205853"/>
              </a:xfrm>
              <a:prstGeom prst="rect"/>
            </p:spPr>
          </p:pic>
        </mc:Fallback>
      </mc:AlternateContent>
      <mc:AlternateContent xmlns:mc="http://schemas.openxmlformats.org/markup-compatibility/2006" xmlns:p14="http://schemas.microsoft.com/office/powerpoint/2010/main">
        <mc:Choice Requires="p14">
          <p:contentPart r:id="rId11" p14:bwMode="auto">
            <p14:nvContentPartPr>
              <p14:cNvPr id="237" name="墨迹 236"/>
              <p14:cNvContentPartPr/>
              <p14:nvPr/>
            </p14:nvContentPartPr>
            <p14:xfrm>
              <a:off x="2416175" y="915762"/>
              <a:ext cx="112536" cy="477269"/>
            </p14:xfrm>
          </p:contentPart>
        </mc:Choice>
        <mc:Fallback xmlns="">
          <p:pic>
            <p:nvPicPr>
              <p:cNvPr id="237" name="墨迹 236"/>
            </p:nvPicPr>
            <p:blipFill>
              <a:blip r:embed="rId12"/>
            </p:blipFill>
            <p:spPr>
              <a:xfrm>
                <a:off x="2416175" y="915762"/>
                <a:ext cx="112536" cy="477269"/>
              </a:xfrm>
              <a:prstGeom prst="rect"/>
            </p:spPr>
          </p:pic>
        </mc:Fallback>
      </mc:AlternateContent>
      <mc:AlternateContent xmlns:mc="http://schemas.openxmlformats.org/markup-compatibility/2006" xmlns:p14="http://schemas.microsoft.com/office/powerpoint/2010/main">
        <mc:Choice Requires="p14">
          <p:contentPart r:id="rId13" p14:bwMode="auto">
            <p14:nvContentPartPr>
              <p14:cNvPr id="238" name="墨迹 237"/>
              <p14:cNvContentPartPr/>
              <p14:nvPr/>
            </p14:nvContentPartPr>
            <p14:xfrm>
              <a:off x="2506133" y="992605"/>
              <a:ext cx="94544" cy="160734"/>
            </p14:xfrm>
          </p:contentPart>
        </mc:Choice>
        <mc:Fallback xmlns="">
          <p:pic>
            <p:nvPicPr>
              <p:cNvPr id="238" name="墨迹 237"/>
            </p:nvPicPr>
            <p:blipFill>
              <a:blip r:embed="rId14"/>
            </p:blipFill>
            <p:spPr>
              <a:xfrm>
                <a:off x="2506133" y="992605"/>
                <a:ext cx="94544" cy="160734"/>
              </a:xfrm>
              <a:prstGeom prst="rect"/>
            </p:spPr>
          </p:pic>
        </mc:Fallback>
      </mc:AlternateContent>
      <mc:AlternateContent xmlns:mc="http://schemas.openxmlformats.org/markup-compatibility/2006" xmlns:p14="http://schemas.microsoft.com/office/powerpoint/2010/main">
        <mc:Choice Requires="p14">
          <p:contentPart r:id="rId15" p14:bwMode="auto">
            <p14:nvContentPartPr>
              <p14:cNvPr id="239" name="墨迹 238"/>
              <p14:cNvContentPartPr/>
              <p14:nvPr/>
            </p14:nvContentPartPr>
            <p14:xfrm>
              <a:off x="2760133" y="840330"/>
              <a:ext cx="107244" cy="287630"/>
            </p14:xfrm>
          </p:contentPart>
        </mc:Choice>
        <mc:Fallback xmlns="">
          <p:pic>
            <p:nvPicPr>
              <p:cNvPr id="239" name="墨迹 238"/>
            </p:nvPicPr>
            <p:blipFill>
              <a:blip r:embed="rId16"/>
            </p:blipFill>
            <p:spPr>
              <a:xfrm>
                <a:off x="2760133" y="840330"/>
                <a:ext cx="107244" cy="287630"/>
              </a:xfrm>
              <a:prstGeom prst="rect"/>
            </p:spPr>
          </p:pic>
        </mc:Fallback>
      </mc:AlternateContent>
      <mc:AlternateContent xmlns:mc="http://schemas.openxmlformats.org/markup-compatibility/2006" xmlns:p14="http://schemas.microsoft.com/office/powerpoint/2010/main">
        <mc:Choice Requires="p14">
          <p:contentPart r:id="rId17" p14:bwMode="auto">
            <p14:nvContentPartPr>
              <p14:cNvPr id="240" name="墨迹 239"/>
              <p14:cNvContentPartPr/>
              <p14:nvPr/>
            </p14:nvContentPartPr>
            <p14:xfrm>
              <a:off x="2923822" y="839625"/>
              <a:ext cx="287866" cy="376633"/>
            </p14:xfrm>
          </p:contentPart>
        </mc:Choice>
        <mc:Fallback xmlns="">
          <p:pic>
            <p:nvPicPr>
              <p:cNvPr id="240" name="墨迹 239"/>
            </p:nvPicPr>
            <p:blipFill>
              <a:blip r:embed="rId18"/>
            </p:blipFill>
            <p:spPr>
              <a:xfrm>
                <a:off x="2923822" y="839625"/>
                <a:ext cx="287866" cy="376633"/>
              </a:xfrm>
              <a:prstGeom prst="rect"/>
            </p:spPr>
          </p:pic>
        </mc:Fallback>
      </mc:AlternateContent>
      <mc:AlternateContent xmlns:mc="http://schemas.openxmlformats.org/markup-compatibility/2006" xmlns:p14="http://schemas.microsoft.com/office/powerpoint/2010/main">
        <mc:Choice Requires="p14">
          <p:contentPart r:id="rId19" p14:bwMode="auto">
            <p14:nvContentPartPr>
              <p14:cNvPr id="241" name="墨迹 240"/>
              <p14:cNvContentPartPr/>
              <p14:nvPr/>
            </p14:nvContentPartPr>
            <p14:xfrm>
              <a:off x="3296355" y="738814"/>
              <a:ext cx="111478" cy="45118"/>
            </p14:xfrm>
          </p:contentPart>
        </mc:Choice>
        <mc:Fallback xmlns="">
          <p:pic>
            <p:nvPicPr>
              <p:cNvPr id="241" name="墨迹 240"/>
            </p:nvPicPr>
            <p:blipFill>
              <a:blip r:embed="rId20"/>
            </p:blipFill>
            <p:spPr>
              <a:xfrm>
                <a:off x="3296355" y="738814"/>
                <a:ext cx="111478" cy="45118"/>
              </a:xfrm>
              <a:prstGeom prst="rect"/>
            </p:spPr>
          </p:pic>
        </mc:Fallback>
      </mc:AlternateContent>
      <mc:AlternateContent xmlns:mc="http://schemas.openxmlformats.org/markup-compatibility/2006" xmlns:p14="http://schemas.microsoft.com/office/powerpoint/2010/main">
        <mc:Choice Requires="p14">
          <p:contentPart r:id="rId21" p14:bwMode="auto">
            <p14:nvContentPartPr>
              <p14:cNvPr id="242" name="墨迹 241"/>
              <p14:cNvContentPartPr/>
              <p14:nvPr/>
            </p14:nvContentPartPr>
            <p14:xfrm>
              <a:off x="3273777" y="823411"/>
              <a:ext cx="39511" cy="298909"/>
            </p14:xfrm>
          </p:contentPart>
        </mc:Choice>
        <mc:Fallback xmlns="">
          <p:pic>
            <p:nvPicPr>
              <p:cNvPr id="242" name="墨迹 241"/>
            </p:nvPicPr>
            <p:blipFill>
              <a:blip r:embed="rId22"/>
            </p:blipFill>
            <p:spPr>
              <a:xfrm>
                <a:off x="3273777" y="823411"/>
                <a:ext cx="39511" cy="298909"/>
              </a:xfrm>
              <a:prstGeom prst="rect"/>
            </p:spPr>
          </p:pic>
        </mc:Fallback>
      </mc:AlternateContent>
      <mc:AlternateContent xmlns:mc="http://schemas.openxmlformats.org/markup-compatibility/2006" xmlns:p14="http://schemas.microsoft.com/office/powerpoint/2010/main">
        <mc:Choice Requires="p14">
          <p:contentPart r:id="rId23" p14:bwMode="auto">
            <p14:nvContentPartPr>
              <p14:cNvPr id="243" name="墨迹 242"/>
              <p14:cNvContentPartPr/>
              <p14:nvPr/>
            </p14:nvContentPartPr>
            <p14:xfrm>
              <a:off x="3313288" y="864828"/>
              <a:ext cx="101600" cy="54459"/>
            </p14:xfrm>
          </p:contentPart>
        </mc:Choice>
        <mc:Fallback xmlns="">
          <p:pic>
            <p:nvPicPr>
              <p:cNvPr id="243" name="墨迹 242"/>
            </p:nvPicPr>
            <p:blipFill>
              <a:blip r:embed="rId24"/>
            </p:blipFill>
            <p:spPr>
              <a:xfrm>
                <a:off x="3313288" y="864828"/>
                <a:ext cx="101600" cy="54459"/>
              </a:xfrm>
              <a:prstGeom prst="rect"/>
            </p:spPr>
          </p:pic>
        </mc:Fallback>
      </mc:AlternateContent>
      <mc:AlternateContent xmlns:mc="http://schemas.openxmlformats.org/markup-compatibility/2006" xmlns:p14="http://schemas.microsoft.com/office/powerpoint/2010/main">
        <mc:Choice Requires="p14">
          <p:contentPart r:id="rId25" p14:bwMode="auto">
            <p14:nvContentPartPr>
              <p14:cNvPr id="244" name="墨迹 243"/>
              <p14:cNvContentPartPr/>
              <p14:nvPr/>
            </p14:nvContentPartPr>
            <p14:xfrm>
              <a:off x="3364088" y="960705"/>
              <a:ext cx="127000" cy="116497"/>
            </p14:xfrm>
          </p:contentPart>
        </mc:Choice>
        <mc:Fallback xmlns="">
          <p:pic>
            <p:nvPicPr>
              <p:cNvPr id="244" name="墨迹 243"/>
            </p:nvPicPr>
            <p:blipFill>
              <a:blip r:embed="rId26"/>
            </p:blipFill>
            <p:spPr>
              <a:xfrm>
                <a:off x="3364088" y="960705"/>
                <a:ext cx="127000" cy="116497"/>
              </a:xfrm>
              <a:prstGeom prst="rect"/>
            </p:spPr>
          </p:pic>
        </mc:Fallback>
      </mc:AlternateContent>
      <mc:AlternateContent xmlns:mc="http://schemas.openxmlformats.org/markup-compatibility/2006" xmlns:p14="http://schemas.microsoft.com/office/powerpoint/2010/main">
        <mc:Choice Requires="p14">
          <p:contentPart r:id="rId27" p14:bwMode="auto">
            <p14:nvContentPartPr>
              <p14:cNvPr id="245" name="墨迹 244"/>
              <p14:cNvContentPartPr/>
              <p14:nvPr/>
            </p14:nvContentPartPr>
            <p14:xfrm>
              <a:off x="3618088" y="797150"/>
              <a:ext cx="93134" cy="277232"/>
            </p14:xfrm>
          </p:contentPart>
        </mc:Choice>
        <mc:Fallback xmlns="">
          <p:pic>
            <p:nvPicPr>
              <p:cNvPr id="245" name="墨迹 244"/>
            </p:nvPicPr>
            <p:blipFill>
              <a:blip r:embed="rId28"/>
            </p:blipFill>
            <p:spPr>
              <a:xfrm>
                <a:off x="3618088" y="797150"/>
                <a:ext cx="93134" cy="277232"/>
              </a:xfrm>
              <a:prstGeom prst="rect"/>
            </p:spPr>
          </p:pic>
        </mc:Fallback>
      </mc:AlternateContent>
      <mc:AlternateContent xmlns:mc="http://schemas.openxmlformats.org/markup-compatibility/2006" xmlns:p14="http://schemas.microsoft.com/office/powerpoint/2010/main">
        <mc:Choice Requires="p14">
          <p:contentPart r:id="rId29" p14:bwMode="auto">
            <p14:nvContentPartPr>
              <p14:cNvPr id="246" name="墨迹 245"/>
              <p14:cNvContentPartPr/>
              <p14:nvPr/>
            </p14:nvContentPartPr>
            <p14:xfrm>
              <a:off x="3832577" y="857250"/>
              <a:ext cx="118534" cy="16919"/>
            </p14:xfrm>
          </p:contentPart>
        </mc:Choice>
        <mc:Fallback xmlns="">
          <p:pic>
            <p:nvPicPr>
              <p:cNvPr id="246" name="墨迹 245"/>
            </p:nvPicPr>
            <p:blipFill>
              <a:blip r:embed="rId30"/>
            </p:blipFill>
            <p:spPr>
              <a:xfrm>
                <a:off x="3832577" y="857250"/>
                <a:ext cx="118534" cy="16919"/>
              </a:xfrm>
              <a:prstGeom prst="rect"/>
            </p:spPr>
          </p:pic>
        </mc:Fallback>
      </mc:AlternateContent>
      <mc:AlternateContent xmlns:mc="http://schemas.openxmlformats.org/markup-compatibility/2006" xmlns:p14="http://schemas.microsoft.com/office/powerpoint/2010/main">
        <mc:Choice Requires="p14">
          <p:contentPart r:id="rId31" p14:bwMode="auto">
            <p14:nvContentPartPr>
              <p14:cNvPr id="247" name="墨迹 246"/>
              <p14:cNvContentPartPr/>
              <p14:nvPr/>
            </p14:nvContentPartPr>
            <p14:xfrm>
              <a:off x="3812469" y="953126"/>
              <a:ext cx="195086" cy="11280"/>
            </p14:xfrm>
          </p:contentPart>
        </mc:Choice>
        <mc:Fallback xmlns="">
          <p:pic>
            <p:nvPicPr>
              <p:cNvPr id="247" name="墨迹 246"/>
            </p:nvPicPr>
            <p:blipFill>
              <a:blip r:embed="rId32"/>
            </p:blipFill>
            <p:spPr>
              <a:xfrm>
                <a:off x="3812469" y="953126"/>
                <a:ext cx="195086" cy="11280"/>
              </a:xfrm>
              <a:prstGeom prst="rect"/>
            </p:spPr>
          </p:pic>
        </mc:Fallback>
      </mc:AlternateContent>
      <mc:AlternateContent xmlns:mc="http://schemas.openxmlformats.org/markup-compatibility/2006" xmlns:p14="http://schemas.microsoft.com/office/powerpoint/2010/main">
        <mc:Choice Requires="p14">
          <p:contentPart r:id="rId33" p14:bwMode="auto">
            <p14:nvContentPartPr>
              <p14:cNvPr id="248" name="墨迹 247"/>
              <p14:cNvContentPartPr/>
              <p14:nvPr/>
            </p14:nvContentPartPr>
            <p14:xfrm>
              <a:off x="4058355" y="767013"/>
              <a:ext cx="116417" cy="304549"/>
            </p14:xfrm>
          </p:contentPart>
        </mc:Choice>
        <mc:Fallback xmlns="">
          <p:pic>
            <p:nvPicPr>
              <p:cNvPr id="248" name="墨迹 247"/>
            </p:nvPicPr>
            <p:blipFill>
              <a:blip r:embed="rId34"/>
            </p:blipFill>
            <p:spPr>
              <a:xfrm>
                <a:off x="4058355" y="767013"/>
                <a:ext cx="116417" cy="304549"/>
              </a:xfrm>
              <a:prstGeom prst="rect"/>
            </p:spPr>
          </p:pic>
        </mc:Fallback>
      </mc:AlternateContent>
      <mc:AlternateContent xmlns:mc="http://schemas.openxmlformats.org/markup-compatibility/2006" xmlns:p14="http://schemas.microsoft.com/office/powerpoint/2010/main">
        <mc:Choice Requires="p14">
          <p:contentPart r:id="rId35" p14:bwMode="auto">
            <p14:nvContentPartPr>
              <p14:cNvPr id="249" name="墨迹 248"/>
              <p14:cNvContentPartPr/>
              <p14:nvPr/>
            </p14:nvContentPartPr>
            <p14:xfrm>
              <a:off x="4188177" y="891088"/>
              <a:ext cx="59267" cy="93410"/>
            </p14:xfrm>
          </p:contentPart>
        </mc:Choice>
        <mc:Fallback xmlns="">
          <p:pic>
            <p:nvPicPr>
              <p:cNvPr id="249" name="墨迹 248"/>
            </p:nvPicPr>
            <p:blipFill>
              <a:blip r:embed="rId36"/>
            </p:blipFill>
            <p:spPr>
              <a:xfrm>
                <a:off x="4188177" y="891088"/>
                <a:ext cx="59267" cy="93410"/>
              </a:xfrm>
              <a:prstGeom prst="rect"/>
            </p:spPr>
          </p:pic>
        </mc:Fallback>
      </mc:AlternateContent>
      <mc:AlternateContent xmlns:mc="http://schemas.openxmlformats.org/markup-compatibility/2006" xmlns:p14="http://schemas.microsoft.com/office/powerpoint/2010/main">
        <mc:Choice Requires="p14">
          <p:contentPart r:id="rId37" p14:bwMode="auto">
            <p14:nvContentPartPr>
              <p14:cNvPr id="250" name="墨迹 249"/>
              <p14:cNvContentPartPr/>
              <p14:nvPr/>
            </p14:nvContentPartPr>
            <p14:xfrm>
              <a:off x="4301066" y="781817"/>
              <a:ext cx="135467" cy="112972"/>
            </p14:xfrm>
          </p:contentPart>
        </mc:Choice>
        <mc:Fallback xmlns="">
          <p:pic>
            <p:nvPicPr>
              <p:cNvPr id="250" name="墨迹 249"/>
            </p:nvPicPr>
            <p:blipFill>
              <a:blip r:embed="rId38"/>
            </p:blipFill>
            <p:spPr>
              <a:xfrm>
                <a:off x="4301066" y="781817"/>
                <a:ext cx="135467" cy="112972"/>
              </a:xfrm>
              <a:prstGeom prst="rect"/>
            </p:spPr>
          </p:pic>
        </mc:Fallback>
      </mc:AlternateContent>
      <mc:AlternateContent xmlns:mc="http://schemas.openxmlformats.org/markup-compatibility/2006" xmlns:p14="http://schemas.microsoft.com/office/powerpoint/2010/main">
        <mc:Choice Requires="p14">
          <p:contentPart r:id="rId39" p14:bwMode="auto">
            <p14:nvContentPartPr>
              <p14:cNvPr id="251" name="墨迹 250"/>
              <p14:cNvContentPartPr/>
              <p14:nvPr/>
            </p14:nvContentPartPr>
            <p14:xfrm>
              <a:off x="4298244" y="785871"/>
              <a:ext cx="149578" cy="249032"/>
            </p14:xfrm>
          </p:contentPart>
        </mc:Choice>
        <mc:Fallback xmlns="">
          <p:pic>
            <p:nvPicPr>
              <p:cNvPr id="251" name="墨迹 250"/>
            </p:nvPicPr>
            <p:blipFill>
              <a:blip r:embed="rId40"/>
            </p:blipFill>
            <p:spPr>
              <a:xfrm>
                <a:off x="4298244" y="785871"/>
                <a:ext cx="149578" cy="249032"/>
              </a:xfrm>
              <a:prstGeom prst="rect"/>
            </p:spPr>
          </p:pic>
        </mc:Fallback>
      </mc:AlternateContent>
      <mc:AlternateContent xmlns:mc="http://schemas.openxmlformats.org/markup-compatibility/2006" xmlns:p14="http://schemas.microsoft.com/office/powerpoint/2010/main">
        <mc:Choice Requires="p14">
          <p:contentPart r:id="rId41" p14:bwMode="auto">
            <p14:nvContentPartPr>
              <p14:cNvPr id="252" name="墨迹 251"/>
              <p14:cNvContentPartPr/>
              <p14:nvPr/>
            </p14:nvContentPartPr>
            <p14:xfrm>
              <a:off x="4526844" y="789572"/>
              <a:ext cx="146756" cy="174834"/>
            </p14:xfrm>
          </p:contentPart>
        </mc:Choice>
        <mc:Fallback xmlns="">
          <p:pic>
            <p:nvPicPr>
              <p:cNvPr id="252" name="墨迹 251"/>
            </p:nvPicPr>
            <p:blipFill>
              <a:blip r:embed="rId42"/>
            </p:blipFill>
            <p:spPr>
              <a:xfrm>
                <a:off x="4526844" y="789572"/>
                <a:ext cx="146756" cy="174834"/>
              </a:xfrm>
              <a:prstGeom prst="rect"/>
            </p:spPr>
          </p:pic>
        </mc:Fallback>
      </mc:AlternateContent>
      <mc:AlternateContent xmlns:mc="http://schemas.openxmlformats.org/markup-compatibility/2006" xmlns:p14="http://schemas.microsoft.com/office/powerpoint/2010/main">
        <mc:Choice Requires="p14">
          <p:contentPart r:id="rId43" p14:bwMode="auto">
            <p14:nvContentPartPr>
              <p14:cNvPr id="253" name="墨迹 252"/>
              <p14:cNvContentPartPr/>
              <p14:nvPr/>
            </p14:nvContentPartPr>
            <p14:xfrm>
              <a:off x="4526138" y="800146"/>
              <a:ext cx="122062" cy="200918"/>
            </p14:xfrm>
          </p:contentPart>
        </mc:Choice>
        <mc:Fallback xmlns="">
          <p:pic>
            <p:nvPicPr>
              <p:cNvPr id="253" name="墨迹 252"/>
            </p:nvPicPr>
            <p:blipFill>
              <a:blip r:embed="rId44"/>
            </p:blipFill>
            <p:spPr>
              <a:xfrm>
                <a:off x="4526138" y="800146"/>
                <a:ext cx="122062" cy="200918"/>
              </a:xfrm>
              <a:prstGeom prst="rect"/>
            </p:spPr>
          </p:pic>
        </mc:Fallback>
      </mc:AlternateContent>
      <mc:AlternateContent xmlns:mc="http://schemas.openxmlformats.org/markup-compatibility/2006" xmlns:p14="http://schemas.microsoft.com/office/powerpoint/2010/main">
        <mc:Choice Requires="p14">
          <p:contentPart r:id="rId45" p14:bwMode="auto">
            <p14:nvContentPartPr>
              <p14:cNvPr id="254" name="墨迹 253"/>
              <p14:cNvContentPartPr/>
              <p14:nvPr/>
            </p14:nvContentPartPr>
            <p14:xfrm>
              <a:off x="4744155" y="759610"/>
              <a:ext cx="81845" cy="213432"/>
            </p14:xfrm>
          </p:contentPart>
        </mc:Choice>
        <mc:Fallback xmlns="">
          <p:pic>
            <p:nvPicPr>
              <p:cNvPr id="254" name="墨迹 253"/>
            </p:nvPicPr>
            <p:blipFill>
              <a:blip r:embed="rId46"/>
            </p:blipFill>
            <p:spPr>
              <a:xfrm>
                <a:off x="4744155" y="759610"/>
                <a:ext cx="81845" cy="213432"/>
              </a:xfrm>
              <a:prstGeom prst="rect"/>
            </p:spPr>
          </p:pic>
        </mc:Fallback>
      </mc:AlternateContent>
      <mc:AlternateContent xmlns:mc="http://schemas.openxmlformats.org/markup-compatibility/2006" xmlns:p14="http://schemas.microsoft.com/office/powerpoint/2010/main">
        <mc:Choice Requires="p14">
          <p:contentPart r:id="rId47" p14:bwMode="auto">
            <p14:nvContentPartPr>
              <p14:cNvPr id="255" name="墨迹 254"/>
              <p14:cNvContentPartPr/>
              <p14:nvPr/>
            </p14:nvContentPartPr>
            <p14:xfrm>
              <a:off x="4837288" y="823411"/>
              <a:ext cx="95956" cy="148045"/>
            </p14:xfrm>
          </p:contentPart>
        </mc:Choice>
        <mc:Fallback xmlns="">
          <p:pic>
            <p:nvPicPr>
              <p:cNvPr id="255" name="墨迹 254"/>
            </p:nvPicPr>
            <p:blipFill>
              <a:blip r:embed="rId48"/>
            </p:blipFill>
            <p:spPr>
              <a:xfrm>
                <a:off x="4837288" y="823411"/>
                <a:ext cx="95956" cy="148045"/>
              </a:xfrm>
              <a:prstGeom prst="rect"/>
            </p:spPr>
          </p:pic>
        </mc:Fallback>
      </mc:AlternateContent>
      <mc:AlternateContent xmlns:mc="http://schemas.openxmlformats.org/markup-compatibility/2006" xmlns:p14="http://schemas.microsoft.com/office/powerpoint/2010/main">
        <mc:Choice Requires="p14">
          <p:contentPart r:id="rId49" p14:bwMode="auto">
            <p14:nvContentPartPr>
              <p14:cNvPr id="256" name="墨迹 255"/>
              <p14:cNvContentPartPr/>
              <p14:nvPr/>
            </p14:nvContentPartPr>
            <p14:xfrm>
              <a:off x="5031493" y="738814"/>
              <a:ext cx="135995" cy="28199"/>
            </p14:xfrm>
          </p:contentPart>
        </mc:Choice>
        <mc:Fallback xmlns="">
          <p:pic>
            <p:nvPicPr>
              <p:cNvPr id="256" name="墨迹 255"/>
            </p:nvPicPr>
            <p:blipFill>
              <a:blip r:embed="rId50"/>
            </p:blipFill>
            <p:spPr>
              <a:xfrm>
                <a:off x="5031493" y="738814"/>
                <a:ext cx="135995" cy="28199"/>
              </a:xfrm>
              <a:prstGeom prst="rect"/>
            </p:spPr>
          </p:pic>
        </mc:Fallback>
      </mc:AlternateContent>
      <mc:AlternateContent xmlns:mc="http://schemas.openxmlformats.org/markup-compatibility/2006" xmlns:p14="http://schemas.microsoft.com/office/powerpoint/2010/main">
        <mc:Choice Requires="p14">
          <p:contentPart r:id="rId51" p14:bwMode="auto">
            <p14:nvContentPartPr>
              <p14:cNvPr id="257" name="墨迹 256"/>
              <p14:cNvContentPartPr/>
              <p14:nvPr/>
            </p14:nvContentPartPr>
            <p14:xfrm>
              <a:off x="5161844" y="685236"/>
              <a:ext cx="25400" cy="132535"/>
            </p14:xfrm>
          </p:contentPart>
        </mc:Choice>
        <mc:Fallback xmlns="">
          <p:pic>
            <p:nvPicPr>
              <p:cNvPr id="257" name="墨迹 256"/>
            </p:nvPicPr>
            <p:blipFill>
              <a:blip r:embed="rId52"/>
            </p:blipFill>
            <p:spPr>
              <a:xfrm>
                <a:off x="5161844" y="685236"/>
                <a:ext cx="25400" cy="132535"/>
              </a:xfrm>
              <a:prstGeom prst="rect"/>
            </p:spPr>
          </p:pic>
        </mc:Fallback>
      </mc:AlternateContent>
      <mc:AlternateContent xmlns:mc="http://schemas.openxmlformats.org/markup-compatibility/2006" xmlns:p14="http://schemas.microsoft.com/office/powerpoint/2010/main">
        <mc:Choice Requires="p14">
          <p:contentPart r:id="rId53" p14:bwMode="auto">
            <p14:nvContentPartPr>
              <p14:cNvPr id="258" name="墨迹 257"/>
              <p14:cNvContentPartPr/>
              <p14:nvPr/>
            </p14:nvContentPartPr>
            <p14:xfrm>
              <a:off x="5246511" y="650515"/>
              <a:ext cx="36689" cy="175716"/>
            </p14:xfrm>
          </p:contentPart>
        </mc:Choice>
        <mc:Fallback xmlns="">
          <p:pic>
            <p:nvPicPr>
              <p:cNvPr id="258" name="墨迹 257"/>
            </p:nvPicPr>
            <p:blipFill>
              <a:blip r:embed="rId54"/>
            </p:blipFill>
            <p:spPr>
              <a:xfrm>
                <a:off x="5246511" y="650515"/>
                <a:ext cx="36689" cy="175716"/>
              </a:xfrm>
              <a:prstGeom prst="rect"/>
            </p:spPr>
          </p:pic>
        </mc:Fallback>
      </mc:AlternateContent>
      <mc:AlternateContent xmlns:mc="http://schemas.openxmlformats.org/markup-compatibility/2006" xmlns:p14="http://schemas.microsoft.com/office/powerpoint/2010/main">
        <mc:Choice Requires="p14">
          <p:contentPart r:id="rId55" p14:bwMode="auto">
            <p14:nvContentPartPr>
              <p14:cNvPr id="259" name="墨迹 258"/>
              <p14:cNvContentPartPr/>
              <p14:nvPr/>
            </p14:nvContentPartPr>
            <p14:xfrm>
              <a:off x="5552016" y="609098"/>
              <a:ext cx="152047" cy="16920"/>
            </p14:xfrm>
          </p:contentPart>
        </mc:Choice>
        <mc:Fallback xmlns="">
          <p:pic>
            <p:nvPicPr>
              <p:cNvPr id="259" name="墨迹 258"/>
            </p:nvPicPr>
            <p:blipFill>
              <a:blip r:embed="rId56"/>
            </p:blipFill>
            <p:spPr>
              <a:xfrm>
                <a:off x="5552016" y="609098"/>
                <a:ext cx="152047" cy="16920"/>
              </a:xfrm>
              <a:prstGeom prst="rect"/>
            </p:spPr>
          </p:pic>
        </mc:Fallback>
      </mc:AlternateContent>
      <mc:AlternateContent xmlns:mc="http://schemas.openxmlformats.org/markup-compatibility/2006" xmlns:p14="http://schemas.microsoft.com/office/powerpoint/2010/main">
        <mc:Choice Requires="p14">
          <p:contentPart r:id="rId57" p14:bwMode="auto">
            <p14:nvContentPartPr>
              <p14:cNvPr id="260" name="墨迹 259"/>
              <p14:cNvContentPartPr/>
              <p14:nvPr/>
            </p14:nvContentPartPr>
            <p14:xfrm>
              <a:off x="5390444" y="661266"/>
              <a:ext cx="270933" cy="334335"/>
            </p14:xfrm>
          </p:contentPart>
        </mc:Choice>
        <mc:Fallback xmlns="">
          <p:pic>
            <p:nvPicPr>
              <p:cNvPr id="260" name="墨迹 259"/>
            </p:nvPicPr>
            <p:blipFill>
              <a:blip r:embed="rId58"/>
            </p:blipFill>
            <p:spPr>
              <a:xfrm>
                <a:off x="5390444" y="661266"/>
                <a:ext cx="270933" cy="334335"/>
              </a:xfrm>
              <a:prstGeom prst="rect"/>
            </p:spPr>
          </p:pic>
        </mc:Fallback>
      </mc:AlternateContent>
      <mc:AlternateContent xmlns:mc="http://schemas.openxmlformats.org/markup-compatibility/2006" xmlns:p14="http://schemas.microsoft.com/office/powerpoint/2010/main">
        <mc:Choice Requires="p14">
          <p:contentPart r:id="rId59" p14:bwMode="auto">
            <p14:nvContentPartPr>
              <p14:cNvPr id="261" name="墨迹 260"/>
              <p14:cNvContentPartPr/>
              <p14:nvPr/>
            </p14:nvContentPartPr>
            <p14:xfrm>
              <a:off x="5373511" y="859364"/>
              <a:ext cx="349956" cy="195279"/>
            </p14:xfrm>
          </p:contentPart>
        </mc:Choice>
        <mc:Fallback xmlns="">
          <p:pic>
            <p:nvPicPr>
              <p:cNvPr id="261" name="墨迹 260"/>
            </p:nvPicPr>
            <p:blipFill>
              <a:blip r:embed="rId60"/>
            </p:blipFill>
            <p:spPr>
              <a:xfrm>
                <a:off x="5373511" y="859364"/>
                <a:ext cx="349956" cy="195279"/>
              </a:xfrm>
              <a:prstGeom prst="rect"/>
            </p:spPr>
          </p:pic>
        </mc:Fallback>
      </mc:AlternateContent>
      <mc:AlternateContent xmlns:mc="http://schemas.openxmlformats.org/markup-compatibility/2006" xmlns:p14="http://schemas.microsoft.com/office/powerpoint/2010/main">
        <mc:Choice Requires="p14">
          <p:contentPart r:id="rId61" p14:bwMode="auto">
            <p14:nvContentPartPr>
              <p14:cNvPr id="262" name="墨迹 261"/>
              <p14:cNvContentPartPr/>
              <p14:nvPr/>
            </p14:nvContentPartPr>
            <p14:xfrm>
              <a:off x="5712177" y="716254"/>
              <a:ext cx="135467" cy="240045"/>
            </p14:xfrm>
          </p:contentPart>
        </mc:Choice>
        <mc:Fallback xmlns="">
          <p:pic>
            <p:nvPicPr>
              <p:cNvPr id="262" name="墨迹 261"/>
            </p:nvPicPr>
            <p:blipFill>
              <a:blip r:embed="rId62"/>
            </p:blipFill>
            <p:spPr>
              <a:xfrm>
                <a:off x="5712177" y="716254"/>
                <a:ext cx="135467" cy="240045"/>
              </a:xfrm>
              <a:prstGeom prst="rect"/>
            </p:spPr>
          </p:pic>
        </mc:Fallback>
      </mc:AlternateContent>
      <mc:AlternateContent xmlns:mc="http://schemas.openxmlformats.org/markup-compatibility/2006" xmlns:p14="http://schemas.microsoft.com/office/powerpoint/2010/main">
        <mc:Choice Requires="p14">
          <p:contentPart r:id="rId63" p14:bwMode="auto">
            <p14:nvContentPartPr>
              <p14:cNvPr id="263" name="墨迹 262"/>
              <p14:cNvContentPartPr/>
              <p14:nvPr/>
            </p14:nvContentPartPr>
            <p14:xfrm>
              <a:off x="5966177" y="829051"/>
              <a:ext cx="45156" cy="98696"/>
            </p14:xfrm>
          </p:contentPart>
        </mc:Choice>
        <mc:Fallback xmlns="">
          <p:pic>
            <p:nvPicPr>
              <p:cNvPr id="263" name="墨迹 262"/>
            </p:nvPicPr>
            <p:blipFill>
              <a:blip r:embed="rId64"/>
            </p:blipFill>
            <p:spPr>
              <a:xfrm>
                <a:off x="5966177" y="829051"/>
                <a:ext cx="45156" cy="98696"/>
              </a:xfrm>
              <a:prstGeom prst="rect"/>
            </p:spPr>
          </p:pic>
        </mc:Fallback>
      </mc:AlternateContent>
      <mc:AlternateContent xmlns:mc="http://schemas.openxmlformats.org/markup-compatibility/2006" xmlns:p14="http://schemas.microsoft.com/office/powerpoint/2010/main">
        <mc:Choice Requires="p14">
          <p:contentPart r:id="rId65" p14:bwMode="auto">
            <p14:nvContentPartPr>
              <p14:cNvPr id="264" name="墨迹 263"/>
              <p14:cNvContentPartPr/>
              <p14:nvPr/>
            </p14:nvContentPartPr>
            <p14:xfrm>
              <a:off x="6175022" y="919287"/>
              <a:ext cx="15522" cy="22560"/>
            </p14:xfrm>
          </p:contentPart>
        </mc:Choice>
        <mc:Fallback xmlns="">
          <p:pic>
            <p:nvPicPr>
              <p:cNvPr id="264" name="墨迹 263"/>
            </p:nvPicPr>
            <p:blipFill>
              <a:blip r:embed="rId66"/>
            </p:blipFill>
            <p:spPr>
              <a:xfrm>
                <a:off x="6175022" y="919287"/>
                <a:ext cx="15522" cy="22560"/>
              </a:xfrm>
              <a:prstGeom prst="rect"/>
            </p:spPr>
          </p:pic>
        </mc:Fallback>
      </mc:AlternateContent>
      <mc:AlternateContent xmlns:mc="http://schemas.openxmlformats.org/markup-compatibility/2006" xmlns:p14="http://schemas.microsoft.com/office/powerpoint/2010/main">
        <mc:Choice Requires="p14">
          <p:contentPart r:id="rId67" p14:bwMode="auto">
            <p14:nvContentPartPr>
              <p14:cNvPr id="265" name="墨迹 264"/>
              <p14:cNvContentPartPr/>
              <p14:nvPr/>
            </p14:nvContentPartPr>
            <p14:xfrm>
              <a:off x="2099733" y="1550945"/>
              <a:ext cx="45155" cy="135356"/>
            </p14:xfrm>
          </p:contentPart>
        </mc:Choice>
        <mc:Fallback xmlns="">
          <p:pic>
            <p:nvPicPr>
              <p:cNvPr id="265" name="墨迹 264"/>
            </p:nvPicPr>
            <p:blipFill>
              <a:blip r:embed="rId68"/>
            </p:blipFill>
            <p:spPr>
              <a:xfrm>
                <a:off x="2099733" y="1550945"/>
                <a:ext cx="45155" cy="135356"/>
              </a:xfrm>
              <a:prstGeom prst="rect"/>
            </p:spPr>
          </p:pic>
        </mc:Fallback>
      </mc:AlternateContent>
      <mc:AlternateContent xmlns:mc="http://schemas.openxmlformats.org/markup-compatibility/2006" xmlns:p14="http://schemas.microsoft.com/office/powerpoint/2010/main">
        <mc:Choice Requires="p14">
          <p:contentPart r:id="rId69" p14:bwMode="auto">
            <p14:nvContentPartPr>
              <p14:cNvPr id="266" name="墨迹 265"/>
              <p14:cNvContentPartPr/>
              <p14:nvPr/>
            </p14:nvContentPartPr>
            <p14:xfrm>
              <a:off x="2032705" y="1767196"/>
              <a:ext cx="112183" cy="186290"/>
            </p14:xfrm>
          </p:contentPart>
        </mc:Choice>
        <mc:Fallback xmlns="">
          <p:pic>
            <p:nvPicPr>
              <p:cNvPr id="266" name="墨迹 265"/>
            </p:nvPicPr>
            <p:blipFill>
              <a:blip r:embed="rId70"/>
            </p:blipFill>
            <p:spPr>
              <a:xfrm>
                <a:off x="2032705" y="1767196"/>
                <a:ext cx="112183" cy="186290"/>
              </a:xfrm>
              <a:prstGeom prst="rect"/>
            </p:spPr>
          </p:pic>
        </mc:Fallback>
      </mc:AlternateContent>
      <mc:AlternateContent xmlns:mc="http://schemas.openxmlformats.org/markup-compatibility/2006" xmlns:p14="http://schemas.microsoft.com/office/powerpoint/2010/main">
        <mc:Choice Requires="p14">
          <p:contentPart r:id="rId71" p14:bwMode="auto">
            <p14:nvContentPartPr>
              <p14:cNvPr id="267" name="墨迹 266"/>
              <p14:cNvContentPartPr/>
              <p14:nvPr/>
            </p14:nvContentPartPr>
            <p14:xfrm>
              <a:off x="2212622" y="1566102"/>
              <a:ext cx="25400" cy="100812"/>
            </p14:xfrm>
          </p:contentPart>
        </mc:Choice>
        <mc:Fallback xmlns="">
          <p:pic>
            <p:nvPicPr>
              <p:cNvPr id="267" name="墨迹 266"/>
            </p:nvPicPr>
            <p:blipFill>
              <a:blip r:embed="rId72"/>
            </p:blipFill>
            <p:spPr>
              <a:xfrm>
                <a:off x="2212622" y="1566102"/>
                <a:ext cx="25400" cy="100812"/>
              </a:xfrm>
              <a:prstGeom prst="rect"/>
            </p:spPr>
          </p:pic>
        </mc:Fallback>
      </mc:AlternateContent>
      <mc:AlternateContent xmlns:mc="http://schemas.openxmlformats.org/markup-compatibility/2006" xmlns:p14="http://schemas.microsoft.com/office/powerpoint/2010/main">
        <mc:Choice Requires="p14">
          <p:contentPart r:id="rId73" p14:bwMode="auto">
            <p14:nvContentPartPr>
              <p14:cNvPr id="268" name="墨迹 267"/>
              <p14:cNvContentPartPr/>
              <p14:nvPr/>
            </p14:nvContentPartPr>
            <p14:xfrm>
              <a:off x="2165350" y="1547244"/>
              <a:ext cx="196850" cy="357599"/>
            </p14:xfrm>
          </p:contentPart>
        </mc:Choice>
        <mc:Fallback xmlns="">
          <p:pic>
            <p:nvPicPr>
              <p:cNvPr id="268" name="墨迹 267"/>
            </p:nvPicPr>
            <p:blipFill>
              <a:blip r:embed="rId74"/>
            </p:blipFill>
            <p:spPr>
              <a:xfrm>
                <a:off x="2165350" y="1547244"/>
                <a:ext cx="196850" cy="357599"/>
              </a:xfrm>
              <a:prstGeom prst="rect"/>
            </p:spPr>
          </p:pic>
        </mc:Fallback>
      </mc:AlternateContent>
      <mc:AlternateContent xmlns:mc="http://schemas.openxmlformats.org/markup-compatibility/2006" xmlns:p14="http://schemas.microsoft.com/office/powerpoint/2010/main">
        <mc:Choice Requires="p14">
          <p:contentPart r:id="rId75" p14:bwMode="auto">
            <p14:nvContentPartPr>
              <p14:cNvPr id="269" name="墨迹 268"/>
              <p14:cNvContentPartPr/>
              <p14:nvPr/>
            </p14:nvContentPartPr>
            <p14:xfrm>
              <a:off x="2362200" y="1718377"/>
              <a:ext cx="31044" cy="161263"/>
            </p14:xfrm>
          </p:contentPart>
        </mc:Choice>
        <mc:Fallback xmlns="">
          <p:pic>
            <p:nvPicPr>
              <p:cNvPr id="269" name="墨迹 268"/>
            </p:nvPicPr>
            <p:blipFill>
              <a:blip r:embed="rId76"/>
            </p:blipFill>
            <p:spPr>
              <a:xfrm>
                <a:off x="2362200" y="1718377"/>
                <a:ext cx="31044" cy="161263"/>
              </a:xfrm>
              <a:prstGeom prst="rect"/>
            </p:spPr>
          </p:pic>
        </mc:Fallback>
      </mc:AlternateContent>
      <mc:AlternateContent xmlns:mc="http://schemas.openxmlformats.org/markup-compatibility/2006" xmlns:p14="http://schemas.microsoft.com/office/powerpoint/2010/main">
        <mc:Choice Requires="p14">
          <p:contentPart r:id="rId77" p14:bwMode="auto">
            <p14:nvContentPartPr>
              <p14:cNvPr id="270" name="墨迹 269"/>
              <p14:cNvContentPartPr/>
              <p14:nvPr/>
            </p14:nvContentPartPr>
            <p14:xfrm>
              <a:off x="2393244" y="1680661"/>
              <a:ext cx="50800" cy="181178"/>
            </p14:xfrm>
          </p:contentPart>
        </mc:Choice>
        <mc:Fallback xmlns="">
          <p:pic>
            <p:nvPicPr>
              <p:cNvPr id="270" name="墨迹 269"/>
            </p:nvPicPr>
            <p:blipFill>
              <a:blip r:embed="rId78"/>
            </p:blipFill>
            <p:spPr>
              <a:xfrm>
                <a:off x="2393244" y="1680661"/>
                <a:ext cx="50800" cy="181178"/>
              </a:xfrm>
              <a:prstGeom prst="rect"/>
            </p:spPr>
          </p:pic>
        </mc:Fallback>
      </mc:AlternateContent>
      <mc:AlternateContent xmlns:mc="http://schemas.openxmlformats.org/markup-compatibility/2006" xmlns:p14="http://schemas.microsoft.com/office/powerpoint/2010/main">
        <mc:Choice Requires="p14">
          <p:contentPart r:id="rId79" p14:bwMode="auto">
            <p14:nvContentPartPr>
              <p14:cNvPr id="271" name="墨迹 270"/>
              <p14:cNvContentPartPr/>
              <p14:nvPr/>
            </p14:nvContentPartPr>
            <p14:xfrm>
              <a:off x="2486377" y="1720139"/>
              <a:ext cx="70556" cy="165317"/>
            </p14:xfrm>
          </p:contentPart>
        </mc:Choice>
        <mc:Fallback xmlns="">
          <p:pic>
            <p:nvPicPr>
              <p:cNvPr id="271" name="墨迹 270"/>
            </p:nvPicPr>
            <p:blipFill>
              <a:blip r:embed="rId80"/>
            </p:blipFill>
            <p:spPr>
              <a:xfrm>
                <a:off x="2486377" y="1720139"/>
                <a:ext cx="70556" cy="165317"/>
              </a:xfrm>
              <a:prstGeom prst="rect"/>
            </p:spPr>
          </p:pic>
        </mc:Fallback>
      </mc:AlternateContent>
      <mc:AlternateContent xmlns:mc="http://schemas.openxmlformats.org/markup-compatibility/2006" xmlns:p14="http://schemas.microsoft.com/office/powerpoint/2010/main">
        <mc:Choice Requires="p14">
          <p:contentPart r:id="rId81" p14:bwMode="auto">
            <p14:nvContentPartPr>
              <p14:cNvPr id="272" name="墨迹 271"/>
              <p14:cNvContentPartPr/>
              <p14:nvPr/>
            </p14:nvContentPartPr>
            <p14:xfrm>
              <a:off x="2550406" y="1573504"/>
              <a:ext cx="102482" cy="430388"/>
            </p14:xfrm>
          </p:contentPart>
        </mc:Choice>
        <mc:Fallback xmlns="">
          <p:pic>
            <p:nvPicPr>
              <p:cNvPr id="272" name="墨迹 271"/>
            </p:nvPicPr>
            <p:blipFill>
              <a:blip r:embed="rId82"/>
            </p:blipFill>
            <p:spPr>
              <a:xfrm>
                <a:off x="2550406" y="1573504"/>
                <a:ext cx="102482" cy="430388"/>
              </a:xfrm>
              <a:prstGeom prst="rect"/>
            </p:spPr>
          </p:pic>
        </mc:Fallback>
      </mc:AlternateContent>
      <mc:AlternateContent xmlns:mc="http://schemas.openxmlformats.org/markup-compatibility/2006" xmlns:p14="http://schemas.microsoft.com/office/powerpoint/2010/main">
        <mc:Choice Requires="p14">
          <p:contentPart r:id="rId83" p14:bwMode="auto">
            <p14:nvContentPartPr>
              <p14:cNvPr id="273" name="墨迹 272"/>
              <p14:cNvContentPartPr/>
              <p14:nvPr/>
            </p14:nvContentPartPr>
            <p14:xfrm>
              <a:off x="3057701" y="1587604"/>
              <a:ext cx="216076" cy="530846"/>
            </p14:xfrm>
          </p:contentPart>
        </mc:Choice>
        <mc:Fallback xmlns="">
          <p:pic>
            <p:nvPicPr>
              <p:cNvPr id="273" name="墨迹 272"/>
            </p:nvPicPr>
            <p:blipFill>
              <a:blip r:embed="rId84"/>
            </p:blipFill>
            <p:spPr>
              <a:xfrm>
                <a:off x="3057701" y="1587604"/>
                <a:ext cx="216076" cy="530846"/>
              </a:xfrm>
              <a:prstGeom prst="rect"/>
            </p:spPr>
          </p:pic>
        </mc:Fallback>
      </mc:AlternateContent>
      <mc:AlternateContent xmlns:mc="http://schemas.openxmlformats.org/markup-compatibility/2006" xmlns:p14="http://schemas.microsoft.com/office/powerpoint/2010/main">
        <mc:Choice Requires="p14">
          <p:contentPart r:id="rId85" p14:bwMode="auto">
            <p14:nvContentPartPr>
              <p14:cNvPr id="274" name="墨迹 273"/>
              <p14:cNvContentPartPr/>
              <p14:nvPr/>
            </p14:nvContentPartPr>
            <p14:xfrm>
              <a:off x="3306233" y="1500187"/>
              <a:ext cx="111478" cy="177654"/>
            </p14:xfrm>
          </p:contentPart>
        </mc:Choice>
        <mc:Fallback xmlns="">
          <p:pic>
            <p:nvPicPr>
              <p:cNvPr id="274" name="墨迹 273"/>
            </p:nvPicPr>
            <p:blipFill>
              <a:blip r:embed="rId86"/>
            </p:blipFill>
            <p:spPr>
              <a:xfrm>
                <a:off x="3306233" y="1500187"/>
                <a:ext cx="111478" cy="177654"/>
              </a:xfrm>
              <a:prstGeom prst="rect"/>
            </p:spPr>
          </p:pic>
        </mc:Fallback>
      </mc:AlternateContent>
      <mc:AlternateContent xmlns:mc="http://schemas.openxmlformats.org/markup-compatibility/2006" xmlns:p14="http://schemas.microsoft.com/office/powerpoint/2010/main">
        <mc:Choice Requires="p14">
          <p:contentPart r:id="rId87" p14:bwMode="auto">
            <p14:nvContentPartPr>
              <p14:cNvPr id="275" name="墨迹 274"/>
              <p14:cNvContentPartPr/>
              <p14:nvPr/>
            </p14:nvContentPartPr>
            <p14:xfrm>
              <a:off x="3392311" y="1528386"/>
              <a:ext cx="127000" cy="22559"/>
            </p14:xfrm>
          </p:contentPart>
        </mc:Choice>
        <mc:Fallback xmlns="">
          <p:pic>
            <p:nvPicPr>
              <p:cNvPr id="275" name="墨迹 274"/>
            </p:nvPicPr>
            <p:blipFill>
              <a:blip r:embed="rId88"/>
            </p:blipFill>
            <p:spPr>
              <a:xfrm>
                <a:off x="3392311" y="1528386"/>
                <a:ext cx="127000" cy="22559"/>
              </a:xfrm>
              <a:prstGeom prst="rect"/>
            </p:spPr>
          </p:pic>
        </mc:Fallback>
      </mc:AlternateContent>
      <mc:AlternateContent xmlns:mc="http://schemas.openxmlformats.org/markup-compatibility/2006" xmlns:p14="http://schemas.microsoft.com/office/powerpoint/2010/main">
        <mc:Choice Requires="p14">
          <p:contentPart r:id="rId89" p14:bwMode="auto">
            <p14:nvContentPartPr>
              <p14:cNvPr id="276" name="墨迹 275"/>
              <p14:cNvContentPartPr/>
              <p14:nvPr/>
            </p14:nvContentPartPr>
            <p14:xfrm>
              <a:off x="3437466" y="1460708"/>
              <a:ext cx="28222" cy="205853"/>
            </p14:xfrm>
          </p:contentPart>
        </mc:Choice>
        <mc:Fallback xmlns="">
          <p:pic>
            <p:nvPicPr>
              <p:cNvPr id="276" name="墨迹 275"/>
            </p:nvPicPr>
            <p:blipFill>
              <a:blip r:embed="rId90"/>
            </p:blipFill>
            <p:spPr>
              <a:xfrm>
                <a:off x="3437466" y="1460708"/>
                <a:ext cx="28222" cy="205853"/>
              </a:xfrm>
              <a:prstGeom prst="rect"/>
            </p:spPr>
          </p:pic>
        </mc:Fallback>
      </mc:AlternateContent>
      <mc:AlternateContent xmlns:mc="http://schemas.openxmlformats.org/markup-compatibility/2006" xmlns:p14="http://schemas.microsoft.com/office/powerpoint/2010/main">
        <mc:Choice Requires="p14">
          <p:contentPart r:id="rId91" p14:bwMode="auto">
            <p14:nvContentPartPr>
              <p14:cNvPr id="277" name="墨迹 276"/>
              <p14:cNvContentPartPr/>
              <p14:nvPr/>
            </p14:nvContentPartPr>
            <p14:xfrm>
              <a:off x="3548944" y="1492785"/>
              <a:ext cx="207962" cy="236695"/>
            </p14:xfrm>
          </p:contentPart>
        </mc:Choice>
        <mc:Fallback xmlns="">
          <p:pic>
            <p:nvPicPr>
              <p:cNvPr id="277" name="墨迹 276"/>
            </p:nvPicPr>
            <p:blipFill>
              <a:blip r:embed="rId92"/>
            </p:blipFill>
            <p:spPr>
              <a:xfrm>
                <a:off x="3548944" y="1492785"/>
                <a:ext cx="207962" cy="236695"/>
              </a:xfrm>
              <a:prstGeom prst="rect"/>
            </p:spPr>
          </p:pic>
        </mc:Fallback>
      </mc:AlternateContent>
      <mc:AlternateContent xmlns:mc="http://schemas.openxmlformats.org/markup-compatibility/2006" xmlns:p14="http://schemas.microsoft.com/office/powerpoint/2010/main">
        <mc:Choice Requires="p14">
          <p:contentPart r:id="rId93" p14:bwMode="auto">
            <p14:nvContentPartPr>
              <p14:cNvPr id="278" name="墨迹 277"/>
              <p14:cNvContentPartPr/>
              <p14:nvPr/>
            </p14:nvContentPartPr>
            <p14:xfrm>
              <a:off x="3587044" y="1524861"/>
              <a:ext cx="138289" cy="268596"/>
            </p14:xfrm>
          </p:contentPart>
        </mc:Choice>
        <mc:Fallback xmlns="">
          <p:pic>
            <p:nvPicPr>
              <p:cNvPr id="278" name="墨迹 277"/>
            </p:nvPicPr>
            <p:blipFill>
              <a:blip r:embed="rId94"/>
            </p:blipFill>
            <p:spPr>
              <a:xfrm>
                <a:off x="3587044" y="1524861"/>
                <a:ext cx="138289" cy="268596"/>
              </a:xfrm>
              <a:prstGeom prst="rect"/>
            </p:spPr>
          </p:pic>
        </mc:Fallback>
      </mc:AlternateContent>
      <mc:AlternateContent xmlns:mc="http://schemas.openxmlformats.org/markup-compatibility/2006" xmlns:p14="http://schemas.microsoft.com/office/powerpoint/2010/main">
        <mc:Choice Requires="p14">
          <p:contentPart r:id="rId95" p14:bwMode="auto">
            <p14:nvContentPartPr>
              <p14:cNvPr id="279" name="墨迹 278"/>
              <p14:cNvContentPartPr/>
              <p14:nvPr/>
            </p14:nvContentPartPr>
            <p14:xfrm>
              <a:off x="3674533" y="1753978"/>
              <a:ext cx="124178" cy="109976"/>
            </p14:xfrm>
          </p:contentPart>
        </mc:Choice>
        <mc:Fallback xmlns="">
          <p:pic>
            <p:nvPicPr>
              <p:cNvPr id="279" name="墨迹 278"/>
            </p:nvPicPr>
            <p:blipFill>
              <a:blip r:embed="rId96"/>
            </p:blipFill>
            <p:spPr>
              <a:xfrm>
                <a:off x="3674533" y="1753978"/>
                <a:ext cx="124178" cy="109976"/>
              </a:xfrm>
              <a:prstGeom prst="rect"/>
            </p:spPr>
          </p:pic>
        </mc:Fallback>
      </mc:AlternateContent>
      <mc:AlternateContent xmlns:mc="http://schemas.openxmlformats.org/markup-compatibility/2006" xmlns:p14="http://schemas.microsoft.com/office/powerpoint/2010/main">
        <mc:Choice Requires="p14">
          <p:contentPart r:id="rId97" p14:bwMode="auto">
            <p14:nvContentPartPr>
              <p14:cNvPr id="280" name="墨迹 279"/>
              <p14:cNvContentPartPr/>
              <p14:nvPr/>
            </p14:nvContentPartPr>
            <p14:xfrm>
              <a:off x="4013200" y="1459122"/>
              <a:ext cx="11288" cy="365354"/>
            </p14:xfrm>
          </p:contentPart>
        </mc:Choice>
        <mc:Fallback xmlns="">
          <p:pic>
            <p:nvPicPr>
              <p:cNvPr id="280" name="墨迹 279"/>
            </p:nvPicPr>
            <p:blipFill>
              <a:blip r:embed="rId98"/>
            </p:blipFill>
            <p:spPr>
              <a:xfrm>
                <a:off x="4013200" y="1459122"/>
                <a:ext cx="11288" cy="365354"/>
              </a:xfrm>
              <a:prstGeom prst="rect"/>
            </p:spPr>
          </p:pic>
        </mc:Fallback>
      </mc:AlternateContent>
      <mc:AlternateContent xmlns:mc="http://schemas.openxmlformats.org/markup-compatibility/2006" xmlns:p14="http://schemas.microsoft.com/office/powerpoint/2010/main">
        <mc:Choice Requires="p14">
          <p:contentPart r:id="rId99" p14:bwMode="auto">
            <p14:nvContentPartPr>
              <p14:cNvPr id="281" name="墨迹 280"/>
              <p14:cNvContentPartPr/>
              <p14:nvPr/>
            </p14:nvContentPartPr>
            <p14:xfrm>
              <a:off x="3911600" y="1742699"/>
              <a:ext cx="189088" cy="166550"/>
            </p14:xfrm>
          </p:contentPart>
        </mc:Choice>
        <mc:Fallback xmlns="">
          <p:pic>
            <p:nvPicPr>
              <p:cNvPr id="281" name="墨迹 280"/>
            </p:nvPicPr>
            <p:blipFill>
              <a:blip r:embed="rId100"/>
            </p:blipFill>
            <p:spPr>
              <a:xfrm>
                <a:off x="3911600" y="1742699"/>
                <a:ext cx="189088" cy="166550"/>
              </a:xfrm>
              <a:prstGeom prst="rect"/>
            </p:spPr>
          </p:pic>
        </mc:Fallback>
      </mc:AlternateContent>
      <mc:AlternateContent xmlns:mc="http://schemas.openxmlformats.org/markup-compatibility/2006" xmlns:p14="http://schemas.microsoft.com/office/powerpoint/2010/main">
        <mc:Choice Requires="p14">
          <p:contentPart r:id="rId101" p14:bwMode="auto">
            <p14:nvContentPartPr>
              <p14:cNvPr id="282" name="墨迹 281"/>
              <p14:cNvContentPartPr/>
              <p14:nvPr/>
            </p14:nvContentPartPr>
            <p14:xfrm>
              <a:off x="4329288" y="1409950"/>
              <a:ext cx="62089" cy="73318"/>
            </p14:xfrm>
          </p:contentPart>
        </mc:Choice>
        <mc:Fallback xmlns="">
          <p:pic>
            <p:nvPicPr>
              <p:cNvPr id="282" name="墨迹 281"/>
            </p:nvPicPr>
            <p:blipFill>
              <a:blip r:embed="rId102"/>
            </p:blipFill>
            <p:spPr>
              <a:xfrm>
                <a:off x="4329288" y="1409950"/>
                <a:ext cx="62089" cy="73318"/>
              </a:xfrm>
              <a:prstGeom prst="rect"/>
            </p:spPr>
          </p:pic>
        </mc:Fallback>
      </mc:AlternateContent>
      <mc:AlternateContent xmlns:mc="http://schemas.openxmlformats.org/markup-compatibility/2006" xmlns:p14="http://schemas.microsoft.com/office/powerpoint/2010/main">
        <mc:Choice Requires="p14">
          <p:contentPart r:id="rId103" p14:bwMode="auto">
            <p14:nvContentPartPr>
              <p14:cNvPr id="283" name="墨迹 282"/>
              <p14:cNvContentPartPr/>
              <p14:nvPr/>
            </p14:nvContentPartPr>
            <p14:xfrm>
              <a:off x="4244622" y="1511467"/>
              <a:ext cx="22578" cy="169194"/>
            </p14:xfrm>
          </p:contentPart>
        </mc:Choice>
        <mc:Fallback xmlns="">
          <p:pic>
            <p:nvPicPr>
              <p:cNvPr id="283" name="墨迹 282"/>
            </p:nvPicPr>
            <p:blipFill>
              <a:blip r:embed="rId104"/>
            </p:blipFill>
            <p:spPr>
              <a:xfrm>
                <a:off x="4244622" y="1511467"/>
                <a:ext cx="22578" cy="169194"/>
              </a:xfrm>
              <a:prstGeom prst="rect"/>
            </p:spPr>
          </p:pic>
        </mc:Fallback>
      </mc:AlternateContent>
      <mc:AlternateContent xmlns:mc="http://schemas.openxmlformats.org/markup-compatibility/2006" xmlns:p14="http://schemas.microsoft.com/office/powerpoint/2010/main">
        <mc:Choice Requires="p14">
          <p:contentPart r:id="rId105" p14:bwMode="auto">
            <p14:nvContentPartPr>
              <p14:cNvPr id="284" name="墨迹 283"/>
              <p14:cNvContentPartPr/>
              <p14:nvPr/>
            </p14:nvContentPartPr>
            <p14:xfrm>
              <a:off x="4295422" y="1505827"/>
              <a:ext cx="129822" cy="53578"/>
            </p14:xfrm>
          </p:contentPart>
        </mc:Choice>
        <mc:Fallback xmlns="">
          <p:pic>
            <p:nvPicPr>
              <p:cNvPr id="284" name="墨迹 283"/>
            </p:nvPicPr>
            <p:blipFill>
              <a:blip r:embed="rId106"/>
            </p:blipFill>
            <p:spPr>
              <a:xfrm>
                <a:off x="4295422" y="1505827"/>
                <a:ext cx="129822" cy="53578"/>
              </a:xfrm>
              <a:prstGeom prst="rect"/>
            </p:spPr>
          </p:pic>
        </mc:Fallback>
      </mc:AlternateContent>
      <mc:AlternateContent xmlns:mc="http://schemas.openxmlformats.org/markup-compatibility/2006" xmlns:p14="http://schemas.microsoft.com/office/powerpoint/2010/main">
        <mc:Choice Requires="p14">
          <p:contentPart r:id="rId107" p14:bwMode="auto">
            <p14:nvContentPartPr>
              <p14:cNvPr id="285" name="墨迹 284"/>
              <p14:cNvContentPartPr/>
              <p14:nvPr/>
            </p14:nvContentPartPr>
            <p14:xfrm>
              <a:off x="4332111" y="1556585"/>
              <a:ext cx="42333" cy="84597"/>
            </p14:xfrm>
          </p:contentPart>
        </mc:Choice>
        <mc:Fallback xmlns="">
          <p:pic>
            <p:nvPicPr>
              <p:cNvPr id="285" name="墨迹 284"/>
            </p:nvPicPr>
            <p:blipFill>
              <a:blip r:embed="rId108"/>
            </p:blipFill>
            <p:spPr>
              <a:xfrm>
                <a:off x="4332111" y="1556585"/>
                <a:ext cx="42333" cy="84597"/>
              </a:xfrm>
              <a:prstGeom prst="rect"/>
            </p:spPr>
          </p:pic>
        </mc:Fallback>
      </mc:AlternateContent>
      <mc:AlternateContent xmlns:mc="http://schemas.openxmlformats.org/markup-compatibility/2006" xmlns:p14="http://schemas.microsoft.com/office/powerpoint/2010/main">
        <mc:Choice Requires="p14">
          <p:contentPart r:id="rId109" p14:bwMode="auto">
            <p14:nvContentPartPr>
              <p14:cNvPr id="286" name="墨迹 285"/>
              <p14:cNvContentPartPr/>
              <p14:nvPr/>
            </p14:nvContentPartPr>
            <p14:xfrm>
              <a:off x="4224866" y="1579144"/>
              <a:ext cx="115711" cy="152275"/>
            </p14:xfrm>
          </p:contentPart>
        </mc:Choice>
        <mc:Fallback xmlns="">
          <p:pic>
            <p:nvPicPr>
              <p:cNvPr id="286" name="墨迹 285"/>
            </p:nvPicPr>
            <p:blipFill>
              <a:blip r:embed="rId110"/>
            </p:blipFill>
            <p:spPr>
              <a:xfrm>
                <a:off x="4224866" y="1579144"/>
                <a:ext cx="115711" cy="152275"/>
              </a:xfrm>
              <a:prstGeom prst="rect"/>
            </p:spPr>
          </p:pic>
        </mc:Fallback>
      </mc:AlternateContent>
      <mc:AlternateContent xmlns:mc="http://schemas.openxmlformats.org/markup-compatibility/2006" xmlns:p14="http://schemas.microsoft.com/office/powerpoint/2010/main">
        <mc:Choice Requires="p14">
          <p:contentPart r:id="rId111" p14:bwMode="auto">
            <p14:nvContentPartPr>
              <p14:cNvPr id="287" name="墨迹 286"/>
              <p14:cNvContentPartPr/>
              <p14:nvPr/>
            </p14:nvContentPartPr>
            <p14:xfrm>
              <a:off x="4351866" y="1596064"/>
              <a:ext cx="109009" cy="104336"/>
            </p14:xfrm>
          </p:contentPart>
        </mc:Choice>
        <mc:Fallback xmlns="">
          <p:pic>
            <p:nvPicPr>
              <p:cNvPr id="287" name="墨迹 286"/>
            </p:nvPicPr>
            <p:blipFill>
              <a:blip r:embed="rId112"/>
            </p:blipFill>
            <p:spPr>
              <a:xfrm>
                <a:off x="4351866" y="1596064"/>
                <a:ext cx="109009" cy="104336"/>
              </a:xfrm>
              <a:prstGeom prst="rect"/>
            </p:spPr>
          </p:pic>
        </mc:Fallback>
      </mc:AlternateContent>
      <mc:AlternateContent xmlns:mc="http://schemas.openxmlformats.org/markup-compatibility/2006" xmlns:p14="http://schemas.microsoft.com/office/powerpoint/2010/main">
        <mc:Choice Requires="p14">
          <p:contentPart r:id="rId113" p14:bwMode="auto">
            <p14:nvContentPartPr>
              <p14:cNvPr id="288" name="墨迹 287"/>
              <p14:cNvContentPartPr/>
              <p14:nvPr/>
            </p14:nvContentPartPr>
            <p14:xfrm>
              <a:off x="4318000" y="1402724"/>
              <a:ext cx="67733" cy="69264"/>
            </p14:xfrm>
          </p:contentPart>
        </mc:Choice>
        <mc:Fallback xmlns="">
          <p:pic>
            <p:nvPicPr>
              <p:cNvPr id="288" name="墨迹 287"/>
            </p:nvPicPr>
            <p:blipFill>
              <a:blip r:embed="rId114"/>
            </p:blipFill>
            <p:spPr>
              <a:xfrm>
                <a:off x="4318000" y="1402724"/>
                <a:ext cx="67733" cy="69264"/>
              </a:xfrm>
              <a:prstGeom prst="rect"/>
            </p:spPr>
          </p:pic>
        </mc:Fallback>
      </mc:AlternateContent>
      <mc:AlternateContent xmlns:mc="http://schemas.openxmlformats.org/markup-compatibility/2006" xmlns:p14="http://schemas.microsoft.com/office/powerpoint/2010/main">
        <mc:Choice Requires="p14">
          <p:contentPart r:id="rId115" p14:bwMode="auto">
            <p14:nvContentPartPr>
              <p14:cNvPr id="289" name="墨迹 288"/>
              <p14:cNvContentPartPr/>
              <p14:nvPr/>
            </p14:nvContentPartPr>
            <p14:xfrm>
              <a:off x="4238977" y="1505827"/>
              <a:ext cx="16934" cy="160734"/>
            </p14:xfrm>
          </p:contentPart>
        </mc:Choice>
        <mc:Fallback xmlns="">
          <p:pic>
            <p:nvPicPr>
              <p:cNvPr id="289" name="墨迹 288"/>
            </p:nvPicPr>
            <p:blipFill>
              <a:blip r:embed="rId116"/>
            </p:blipFill>
            <p:spPr>
              <a:xfrm>
                <a:off x="4238977" y="1505827"/>
                <a:ext cx="16934" cy="160734"/>
              </a:xfrm>
              <a:prstGeom prst="rect"/>
            </p:spPr>
          </p:pic>
        </mc:Fallback>
      </mc:AlternateContent>
      <mc:AlternateContent xmlns:mc="http://schemas.openxmlformats.org/markup-compatibility/2006" xmlns:p14="http://schemas.microsoft.com/office/powerpoint/2010/main">
        <mc:Choice Requires="p14">
          <p:contentPart r:id="rId117" p14:bwMode="auto">
            <p14:nvContentPartPr>
              <p14:cNvPr id="290" name="墨迹 289"/>
              <p14:cNvContentPartPr/>
              <p14:nvPr/>
            </p14:nvContentPartPr>
            <p14:xfrm>
              <a:off x="4185355" y="1490846"/>
              <a:ext cx="352778" cy="291331"/>
            </p14:xfrm>
          </p:contentPart>
        </mc:Choice>
        <mc:Fallback xmlns="">
          <p:pic>
            <p:nvPicPr>
              <p:cNvPr id="290" name="墨迹 289"/>
            </p:nvPicPr>
            <p:blipFill>
              <a:blip r:embed="rId118"/>
            </p:blipFill>
            <p:spPr>
              <a:xfrm>
                <a:off x="4185355" y="1490846"/>
                <a:ext cx="352778" cy="291331"/>
              </a:xfrm>
              <a:prstGeom prst="rect"/>
            </p:spPr>
          </p:pic>
        </mc:Fallback>
      </mc:AlternateContent>
      <mc:AlternateContent xmlns:mc="http://schemas.openxmlformats.org/markup-compatibility/2006" xmlns:p14="http://schemas.microsoft.com/office/powerpoint/2010/main">
        <mc:Choice Requires="p14">
          <p:contentPart r:id="rId119" p14:bwMode="auto">
            <p14:nvContentPartPr>
              <p14:cNvPr id="291" name="墨迹 290"/>
              <p14:cNvContentPartPr/>
              <p14:nvPr/>
            </p14:nvContentPartPr>
            <p14:xfrm>
              <a:off x="4492977" y="1426870"/>
              <a:ext cx="112889" cy="219952"/>
            </p14:xfrm>
          </p:contentPart>
        </mc:Choice>
        <mc:Fallback xmlns="">
          <p:pic>
            <p:nvPicPr>
              <p:cNvPr id="291" name="墨迹 290"/>
            </p:nvPicPr>
            <p:blipFill>
              <a:blip r:embed="rId120"/>
            </p:blipFill>
            <p:spPr>
              <a:xfrm>
                <a:off x="4492977" y="1426870"/>
                <a:ext cx="112889" cy="219952"/>
              </a:xfrm>
              <a:prstGeom prst="rect"/>
            </p:spPr>
          </p:pic>
        </mc:Fallback>
      </mc:AlternateContent>
      <mc:AlternateContent xmlns:mc="http://schemas.openxmlformats.org/markup-compatibility/2006" xmlns:p14="http://schemas.microsoft.com/office/powerpoint/2010/main">
        <mc:Choice Requires="p14">
          <p:contentPart r:id="rId121" p14:bwMode="auto">
            <p14:nvContentPartPr>
              <p14:cNvPr id="292" name="墨迹 291"/>
              <p14:cNvContentPartPr/>
              <p14:nvPr/>
            </p14:nvContentPartPr>
            <p14:xfrm>
              <a:off x="4611511" y="1466348"/>
              <a:ext cx="145344" cy="109976"/>
            </p14:xfrm>
          </p:contentPart>
        </mc:Choice>
        <mc:Fallback xmlns="">
          <p:pic>
            <p:nvPicPr>
              <p:cNvPr id="292" name="墨迹 291"/>
            </p:nvPicPr>
            <p:blipFill>
              <a:blip r:embed="rId122"/>
            </p:blipFill>
            <p:spPr>
              <a:xfrm>
                <a:off x="4611511" y="1466348"/>
                <a:ext cx="145344" cy="109976"/>
              </a:xfrm>
              <a:prstGeom prst="rect"/>
            </p:spPr>
          </p:pic>
        </mc:Fallback>
      </mc:AlternateContent>
      <mc:AlternateContent xmlns:mc="http://schemas.openxmlformats.org/markup-compatibility/2006" xmlns:p14="http://schemas.microsoft.com/office/powerpoint/2010/main">
        <mc:Choice Requires="p14">
          <p:contentPart r:id="rId123" p14:bwMode="auto">
            <p14:nvContentPartPr>
              <p14:cNvPr id="293" name="墨迹 292"/>
              <p14:cNvContentPartPr/>
              <p14:nvPr/>
            </p14:nvContentPartPr>
            <p14:xfrm>
              <a:off x="4548363" y="1576324"/>
              <a:ext cx="215548" cy="205853"/>
            </p14:xfrm>
          </p:contentPart>
        </mc:Choice>
        <mc:Fallback xmlns="">
          <p:pic>
            <p:nvPicPr>
              <p:cNvPr id="293" name="墨迹 292"/>
            </p:nvPicPr>
            <p:blipFill>
              <a:blip r:embed="rId124"/>
            </p:blipFill>
            <p:spPr>
              <a:xfrm>
                <a:off x="4548363" y="1576324"/>
                <a:ext cx="215548" cy="205853"/>
              </a:xfrm>
              <a:prstGeom prst="rect"/>
            </p:spPr>
          </p:pic>
        </mc:Fallback>
      </mc:AlternateContent>
      <mc:AlternateContent xmlns:mc="http://schemas.openxmlformats.org/markup-compatibility/2006" xmlns:p14="http://schemas.microsoft.com/office/powerpoint/2010/main">
        <mc:Choice Requires="p14">
          <p:contentPart r:id="rId125" p14:bwMode="auto">
            <p14:nvContentPartPr>
              <p14:cNvPr id="294" name="墨迹 293"/>
              <p14:cNvContentPartPr/>
              <p14:nvPr/>
            </p14:nvContentPartPr>
            <p14:xfrm>
              <a:off x="4882444" y="1728599"/>
              <a:ext cx="105017" cy="59958"/>
            </p14:xfrm>
          </p:contentPart>
        </mc:Choice>
        <mc:Fallback xmlns="">
          <p:pic>
            <p:nvPicPr>
              <p:cNvPr id="294" name="墨迹 293"/>
            </p:nvPicPr>
            <p:blipFill>
              <a:blip r:embed="rId126"/>
            </p:blipFill>
            <p:spPr>
              <a:xfrm>
                <a:off x="4882444" y="1728599"/>
                <a:ext cx="105017" cy="59958"/>
              </a:xfrm>
              <a:prstGeom prst="rect"/>
            </p:spPr>
          </p:pic>
        </mc:Fallback>
      </mc:AlternateContent>
      <mc:AlternateContent xmlns:mc="http://schemas.openxmlformats.org/markup-compatibility/2006" xmlns:p14="http://schemas.microsoft.com/office/powerpoint/2010/main">
        <mc:Choice Requires="p14">
          <p:contentPart r:id="rId127" p14:bwMode="auto">
            <p14:nvContentPartPr>
              <p14:cNvPr id="295" name="墨迹 294"/>
              <p14:cNvContentPartPr/>
              <p14:nvPr/>
            </p14:nvContentPartPr>
            <p14:xfrm>
              <a:off x="5187244" y="1417881"/>
              <a:ext cx="184326" cy="130244"/>
            </p14:xfrm>
          </p:contentPart>
        </mc:Choice>
        <mc:Fallback xmlns="">
          <p:pic>
            <p:nvPicPr>
              <p:cNvPr id="295" name="墨迹 294"/>
            </p:nvPicPr>
            <p:blipFill>
              <a:blip r:embed="rId128"/>
            </p:blipFill>
            <p:spPr>
              <a:xfrm>
                <a:off x="5187244" y="1417881"/>
                <a:ext cx="184326" cy="130244"/>
              </a:xfrm>
              <a:prstGeom prst="rect"/>
            </p:spPr>
          </p:pic>
        </mc:Fallback>
      </mc:AlternateContent>
      <mc:AlternateContent xmlns:mc="http://schemas.openxmlformats.org/markup-compatibility/2006" xmlns:p14="http://schemas.microsoft.com/office/powerpoint/2010/main">
        <mc:Choice Requires="p14">
          <p:contentPart r:id="rId129" p14:bwMode="auto">
            <p14:nvContentPartPr>
              <p14:cNvPr id="296" name="墨迹 295"/>
              <p14:cNvContentPartPr/>
              <p14:nvPr/>
            </p14:nvContentPartPr>
            <p14:xfrm>
              <a:off x="5221111" y="1439559"/>
              <a:ext cx="282222" cy="284105"/>
            </p14:xfrm>
          </p:contentPart>
        </mc:Choice>
        <mc:Fallback xmlns="">
          <p:pic>
            <p:nvPicPr>
              <p:cNvPr id="296" name="墨迹 295"/>
            </p:nvPicPr>
            <p:blipFill>
              <a:blip r:embed="rId130"/>
            </p:blipFill>
            <p:spPr>
              <a:xfrm>
                <a:off x="5221111" y="1439559"/>
                <a:ext cx="282222" cy="284105"/>
              </a:xfrm>
              <a:prstGeom prst="rect"/>
            </p:spPr>
          </p:pic>
        </mc:Fallback>
      </mc:AlternateContent>
      <mc:AlternateContent xmlns:mc="http://schemas.openxmlformats.org/markup-compatibility/2006" xmlns:p14="http://schemas.microsoft.com/office/powerpoint/2010/main">
        <mc:Choice Requires="p14">
          <p:contentPart r:id="rId131" p14:bwMode="auto">
            <p14:nvContentPartPr>
              <p14:cNvPr id="297" name="墨迹 296"/>
              <p14:cNvContentPartPr/>
              <p14:nvPr/>
            </p14:nvContentPartPr>
            <p14:xfrm>
              <a:off x="5345288" y="1601703"/>
              <a:ext cx="152400" cy="115616"/>
            </p14:xfrm>
          </p:contentPart>
        </mc:Choice>
        <mc:Fallback xmlns="">
          <p:pic>
            <p:nvPicPr>
              <p:cNvPr id="297" name="墨迹 296"/>
            </p:nvPicPr>
            <p:blipFill>
              <a:blip r:embed="rId132"/>
            </p:blipFill>
            <p:spPr>
              <a:xfrm>
                <a:off x="5345288" y="1601703"/>
                <a:ext cx="152400" cy="115616"/>
              </a:xfrm>
              <a:prstGeom prst="rect"/>
            </p:spPr>
          </p:pic>
        </mc:Fallback>
      </mc:AlternateContent>
      <mc:AlternateContent xmlns:mc="http://schemas.openxmlformats.org/markup-compatibility/2006" xmlns:p14="http://schemas.microsoft.com/office/powerpoint/2010/main">
        <mc:Choice Requires="p14">
          <p:contentPart r:id="rId133" p14:bwMode="auto">
            <p14:nvContentPartPr>
              <p14:cNvPr id="298" name="墨迹 297"/>
              <p14:cNvContentPartPr/>
              <p14:nvPr/>
            </p14:nvContentPartPr>
            <p14:xfrm>
              <a:off x="5627511" y="1453306"/>
              <a:ext cx="121356" cy="175187"/>
            </p14:xfrm>
          </p:contentPart>
        </mc:Choice>
        <mc:Fallback xmlns="">
          <p:pic>
            <p:nvPicPr>
              <p:cNvPr id="298" name="墨迹 297"/>
            </p:nvPicPr>
            <p:blipFill>
              <a:blip r:embed="rId134"/>
            </p:blipFill>
            <p:spPr>
              <a:xfrm>
                <a:off x="5627511" y="1453306"/>
                <a:ext cx="121356" cy="175187"/>
              </a:xfrm>
              <a:prstGeom prst="rect"/>
            </p:spPr>
          </p:pic>
        </mc:Fallback>
      </mc:AlternateContent>
      <mc:AlternateContent xmlns:mc="http://schemas.openxmlformats.org/markup-compatibility/2006" xmlns:p14="http://schemas.microsoft.com/office/powerpoint/2010/main">
        <mc:Choice Requires="p14">
          <p:contentPart r:id="rId135" p14:bwMode="auto">
            <p14:nvContentPartPr>
              <p14:cNvPr id="299" name="墨迹 298"/>
              <p14:cNvContentPartPr/>
              <p14:nvPr/>
            </p14:nvContentPartPr>
            <p14:xfrm>
              <a:off x="5743222" y="1402724"/>
              <a:ext cx="104422" cy="272297"/>
            </p14:xfrm>
          </p:contentPart>
        </mc:Choice>
        <mc:Fallback xmlns="">
          <p:pic>
            <p:nvPicPr>
              <p:cNvPr id="299" name="墨迹 298"/>
            </p:nvPicPr>
            <p:blipFill>
              <a:blip r:embed="rId136"/>
            </p:blipFill>
            <p:spPr>
              <a:xfrm>
                <a:off x="5743222" y="1402724"/>
                <a:ext cx="104422" cy="272297"/>
              </a:xfrm>
              <a:prstGeom prst="rect"/>
            </p:spPr>
          </p:pic>
        </mc:Fallback>
      </mc:AlternateContent>
      <mc:AlternateContent xmlns:mc="http://schemas.openxmlformats.org/markup-compatibility/2006" xmlns:p14="http://schemas.microsoft.com/office/powerpoint/2010/main">
        <mc:Choice Requires="p14">
          <p:contentPart r:id="rId137" p14:bwMode="auto">
            <p14:nvContentPartPr>
              <p14:cNvPr id="300" name="墨迹 299"/>
              <p14:cNvContentPartPr/>
              <p14:nvPr/>
            </p14:nvContentPartPr>
            <p14:xfrm>
              <a:off x="5825066" y="1528386"/>
              <a:ext cx="138289" cy="152275"/>
            </p14:xfrm>
          </p:contentPart>
        </mc:Choice>
        <mc:Fallback xmlns="">
          <p:pic>
            <p:nvPicPr>
              <p:cNvPr id="300" name="墨迹 299"/>
            </p:nvPicPr>
            <p:blipFill>
              <a:blip r:embed="rId138"/>
            </p:blipFill>
            <p:spPr>
              <a:xfrm>
                <a:off x="5825066" y="1528386"/>
                <a:ext cx="138289" cy="152275"/>
              </a:xfrm>
              <a:prstGeom prst="rect"/>
            </p:spPr>
          </p:pic>
        </mc:Fallback>
      </mc:AlternateContent>
      <mc:AlternateContent xmlns:mc="http://schemas.openxmlformats.org/markup-compatibility/2006" xmlns:p14="http://schemas.microsoft.com/office/powerpoint/2010/main">
        <mc:Choice Requires="p14">
          <p:contentPart r:id="rId139" p14:bwMode="auto">
            <p14:nvContentPartPr>
              <p14:cNvPr id="301" name="墨迹 300"/>
              <p14:cNvContentPartPr/>
              <p14:nvPr/>
            </p14:nvContentPartPr>
            <p14:xfrm>
              <a:off x="6050844" y="1280940"/>
              <a:ext cx="251178" cy="343323"/>
            </p14:xfrm>
          </p:contentPart>
        </mc:Choice>
        <mc:Fallback xmlns="">
          <p:pic>
            <p:nvPicPr>
              <p:cNvPr id="301" name="墨迹 300"/>
            </p:nvPicPr>
            <p:blipFill>
              <a:blip r:embed="rId140"/>
            </p:blipFill>
            <p:spPr>
              <a:xfrm>
                <a:off x="6050844" y="1280940"/>
                <a:ext cx="251178" cy="343323"/>
              </a:xfrm>
              <a:prstGeom prst="rect"/>
            </p:spPr>
          </p:pic>
        </mc:Fallback>
      </mc:AlternateContent>
      <mc:AlternateContent xmlns:mc="http://schemas.openxmlformats.org/markup-compatibility/2006" xmlns:p14="http://schemas.microsoft.com/office/powerpoint/2010/main">
        <mc:Choice Requires="p14">
          <p:contentPart r:id="rId141" p14:bwMode="auto">
            <p14:nvContentPartPr>
              <p14:cNvPr id="302" name="墨迹 301"/>
              <p14:cNvContentPartPr/>
              <p14:nvPr/>
            </p14:nvContentPartPr>
            <p14:xfrm>
              <a:off x="6269213" y="1252036"/>
              <a:ext cx="97719" cy="135355"/>
            </p14:xfrm>
          </p:contentPart>
        </mc:Choice>
        <mc:Fallback xmlns="">
          <p:pic>
            <p:nvPicPr>
              <p:cNvPr id="302" name="墨迹 301"/>
            </p:nvPicPr>
            <p:blipFill>
              <a:blip r:embed="rId142"/>
            </p:blipFill>
            <p:spPr>
              <a:xfrm>
                <a:off x="6269213" y="1252036"/>
                <a:ext cx="97719" cy="135355"/>
              </a:xfrm>
              <a:prstGeom prst="rect"/>
            </p:spPr>
          </p:pic>
        </mc:Fallback>
      </mc:AlternateContent>
      <mc:AlternateContent xmlns:mc="http://schemas.openxmlformats.org/markup-compatibility/2006" xmlns:p14="http://schemas.microsoft.com/office/powerpoint/2010/main">
        <mc:Choice Requires="p14">
          <p:contentPart r:id="rId143" p14:bwMode="auto">
            <p14:nvContentPartPr>
              <p14:cNvPr id="303" name="墨迹 302"/>
              <p14:cNvContentPartPr/>
              <p14:nvPr/>
            </p14:nvContentPartPr>
            <p14:xfrm>
              <a:off x="6361288" y="1308434"/>
              <a:ext cx="110067" cy="42298"/>
            </p14:xfrm>
          </p:contentPart>
        </mc:Choice>
        <mc:Fallback xmlns="">
          <p:pic>
            <p:nvPicPr>
              <p:cNvPr id="303" name="墨迹 302"/>
            </p:nvPicPr>
            <p:blipFill>
              <a:blip r:embed="rId144"/>
            </p:blipFill>
            <p:spPr>
              <a:xfrm>
                <a:off x="6361288" y="1308434"/>
                <a:ext cx="110067" cy="42298"/>
              </a:xfrm>
              <a:prstGeom prst="rect"/>
            </p:spPr>
          </p:pic>
        </mc:Fallback>
      </mc:AlternateContent>
      <mc:AlternateContent xmlns:mc="http://schemas.openxmlformats.org/markup-compatibility/2006" xmlns:p14="http://schemas.microsoft.com/office/powerpoint/2010/main">
        <mc:Choice Requires="p14">
          <p:contentPart r:id="rId145" p14:bwMode="auto">
            <p14:nvContentPartPr>
              <p14:cNvPr id="304" name="墨迹 303"/>
              <p14:cNvContentPartPr/>
              <p14:nvPr/>
            </p14:nvContentPartPr>
            <p14:xfrm>
              <a:off x="6400800" y="1225952"/>
              <a:ext cx="11288" cy="215017"/>
            </p14:xfrm>
          </p:contentPart>
        </mc:Choice>
        <mc:Fallback xmlns="">
          <p:pic>
            <p:nvPicPr>
              <p:cNvPr id="304" name="墨迹 303"/>
            </p:nvPicPr>
            <p:blipFill>
              <a:blip r:embed="rId146"/>
            </p:blipFill>
            <p:spPr>
              <a:xfrm>
                <a:off x="6400800" y="1225952"/>
                <a:ext cx="11288" cy="215017"/>
              </a:xfrm>
              <a:prstGeom prst="rect"/>
            </p:spPr>
          </p:pic>
        </mc:Fallback>
      </mc:AlternateContent>
      <mc:AlternateContent xmlns:mc="http://schemas.openxmlformats.org/markup-compatibility/2006" xmlns:p14="http://schemas.microsoft.com/office/powerpoint/2010/main">
        <mc:Choice Requires="p14">
          <p:contentPart r:id="rId147" p14:bwMode="auto">
            <p14:nvContentPartPr>
              <p14:cNvPr id="305" name="墨迹 304"/>
              <p14:cNvContentPartPr/>
              <p14:nvPr/>
            </p14:nvContentPartPr>
            <p14:xfrm>
              <a:off x="6615288" y="1268955"/>
              <a:ext cx="93839" cy="107156"/>
            </p14:xfrm>
          </p:contentPart>
        </mc:Choice>
        <mc:Fallback xmlns="">
          <p:pic>
            <p:nvPicPr>
              <p:cNvPr id="305" name="墨迹 304"/>
            </p:nvPicPr>
            <p:blipFill>
              <a:blip r:embed="rId148"/>
            </p:blipFill>
            <p:spPr>
              <a:xfrm>
                <a:off x="6615288" y="1268955"/>
                <a:ext cx="93839" cy="107156"/>
              </a:xfrm>
              <a:prstGeom prst="rect"/>
            </p:spPr>
          </p:pic>
        </mc:Fallback>
      </mc:AlternateContent>
      <mc:AlternateContent xmlns:mc="http://schemas.openxmlformats.org/markup-compatibility/2006" xmlns:p14="http://schemas.microsoft.com/office/powerpoint/2010/main">
        <mc:Choice Requires="p14">
          <p:contentPart r:id="rId149" p14:bwMode="auto">
            <p14:nvContentPartPr>
              <p14:cNvPr id="306" name="墨迹 305"/>
              <p14:cNvContentPartPr/>
              <p14:nvPr/>
            </p14:nvContentPartPr>
            <p14:xfrm>
              <a:off x="6494638" y="1426870"/>
              <a:ext cx="174978" cy="206557"/>
            </p14:xfrm>
          </p:contentPart>
        </mc:Choice>
        <mc:Fallback xmlns="">
          <p:pic>
            <p:nvPicPr>
              <p:cNvPr id="306" name="墨迹 305"/>
            </p:nvPicPr>
            <p:blipFill>
              <a:blip r:embed="rId150"/>
            </p:blipFill>
            <p:spPr>
              <a:xfrm>
                <a:off x="6494638" y="1426870"/>
                <a:ext cx="174978" cy="206557"/>
              </a:xfrm>
              <a:prstGeom prst="rect"/>
            </p:spPr>
          </p:pic>
        </mc:Fallback>
      </mc:AlternateContent>
      <mc:AlternateContent xmlns:mc="http://schemas.openxmlformats.org/markup-compatibility/2006" xmlns:p14="http://schemas.microsoft.com/office/powerpoint/2010/main">
        <mc:Choice Requires="p14">
          <p:contentPart r:id="rId151" p14:bwMode="auto">
            <p14:nvContentPartPr>
              <p14:cNvPr id="307" name="墨迹 306"/>
              <p14:cNvContentPartPr/>
              <p14:nvPr/>
            </p14:nvContentPartPr>
            <p14:xfrm>
              <a:off x="6620933" y="1607343"/>
              <a:ext cx="124178" cy="50759"/>
            </p14:xfrm>
          </p:contentPart>
        </mc:Choice>
        <mc:Fallback xmlns="">
          <p:pic>
            <p:nvPicPr>
              <p:cNvPr id="307" name="墨迹 306"/>
            </p:nvPicPr>
            <p:blipFill>
              <a:blip r:embed="rId152"/>
            </p:blipFill>
            <p:spPr>
              <a:xfrm>
                <a:off x="6620933" y="1607343"/>
                <a:ext cx="124178" cy="50759"/>
              </a:xfrm>
              <a:prstGeom prst="rect"/>
            </p:spPr>
          </p:pic>
        </mc:Fallback>
      </mc:AlternateContent>
      <mc:AlternateContent xmlns:mc="http://schemas.openxmlformats.org/markup-compatibility/2006" xmlns:p14="http://schemas.microsoft.com/office/powerpoint/2010/main">
        <mc:Choice Requires="p14">
          <p:contentPart r:id="rId153" p14:bwMode="auto">
            <p14:nvContentPartPr>
              <p14:cNvPr id="308" name="墨迹 307"/>
              <p14:cNvContentPartPr/>
              <p14:nvPr/>
            </p14:nvContentPartPr>
            <p14:xfrm>
              <a:off x="6764866" y="1340686"/>
              <a:ext cx="121356" cy="163731"/>
            </p14:xfrm>
          </p:contentPart>
        </mc:Choice>
        <mc:Fallback xmlns="">
          <p:pic>
            <p:nvPicPr>
              <p:cNvPr id="308" name="墨迹 307"/>
            </p:nvPicPr>
            <p:blipFill>
              <a:blip r:embed="rId154"/>
            </p:blipFill>
            <p:spPr>
              <a:xfrm>
                <a:off x="6764866" y="1340686"/>
                <a:ext cx="121356" cy="163731"/>
              </a:xfrm>
              <a:prstGeom prst="rect"/>
            </p:spPr>
          </p:pic>
        </mc:Fallback>
      </mc:AlternateContent>
      <mc:AlternateContent xmlns:mc="http://schemas.openxmlformats.org/markup-compatibility/2006" xmlns:p14="http://schemas.microsoft.com/office/powerpoint/2010/main">
        <mc:Choice Requires="p14">
          <p:contentPart r:id="rId155" p14:bwMode="auto">
            <p14:nvContentPartPr>
              <p14:cNvPr id="309" name="墨迹 308"/>
              <p14:cNvContentPartPr/>
              <p14:nvPr/>
            </p14:nvContentPartPr>
            <p14:xfrm>
              <a:off x="6732058" y="1376111"/>
              <a:ext cx="300919" cy="330810"/>
            </p14:xfrm>
          </p:contentPart>
        </mc:Choice>
        <mc:Fallback xmlns="">
          <p:pic>
            <p:nvPicPr>
              <p:cNvPr id="309" name="墨迹 308"/>
            </p:nvPicPr>
            <p:blipFill>
              <a:blip r:embed="rId156"/>
            </p:blipFill>
            <p:spPr>
              <a:xfrm>
                <a:off x="6732058" y="1376111"/>
                <a:ext cx="300919" cy="330810"/>
              </a:xfrm>
              <a:prstGeom prst="rect"/>
            </p:spPr>
          </p:pic>
        </mc:Fallback>
      </mc:AlternateContent>
      <mc:AlternateContent xmlns:mc="http://schemas.openxmlformats.org/markup-compatibility/2006" xmlns:p14="http://schemas.microsoft.com/office/powerpoint/2010/main">
        <mc:Choice Requires="p14">
          <p:contentPart r:id="rId157" p14:bwMode="auto">
            <p14:nvContentPartPr>
              <p14:cNvPr id="310" name="墨迹 309"/>
              <p14:cNvContentPartPr/>
              <p14:nvPr/>
            </p14:nvContentPartPr>
            <p14:xfrm>
              <a:off x="7143044" y="1249216"/>
              <a:ext cx="14111" cy="425805"/>
            </p14:xfrm>
          </p:contentPart>
        </mc:Choice>
        <mc:Fallback xmlns="">
          <p:pic>
            <p:nvPicPr>
              <p:cNvPr id="310" name="墨迹 309"/>
            </p:nvPicPr>
            <p:blipFill>
              <a:blip r:embed="rId158"/>
            </p:blipFill>
            <p:spPr>
              <a:xfrm>
                <a:off x="7143044" y="1249216"/>
                <a:ext cx="14111" cy="425805"/>
              </a:xfrm>
              <a:prstGeom prst="rect"/>
            </p:spPr>
          </p:pic>
        </mc:Fallback>
      </mc:AlternateContent>
      <mc:AlternateContent xmlns:mc="http://schemas.openxmlformats.org/markup-compatibility/2006" xmlns:p14="http://schemas.microsoft.com/office/powerpoint/2010/main">
        <mc:Choice Requires="p14">
          <p:contentPart r:id="rId159" p14:bwMode="auto">
            <p14:nvContentPartPr>
              <p14:cNvPr id="311" name="墨迹 310"/>
              <p14:cNvContentPartPr/>
              <p14:nvPr/>
            </p14:nvContentPartPr>
            <p14:xfrm>
              <a:off x="7055555" y="1553765"/>
              <a:ext cx="220134" cy="183294"/>
            </p14:xfrm>
          </p:contentPart>
        </mc:Choice>
        <mc:Fallback xmlns="">
          <p:pic>
            <p:nvPicPr>
              <p:cNvPr id="311" name="墨迹 310"/>
            </p:nvPicPr>
            <p:blipFill>
              <a:blip r:embed="rId160"/>
            </p:blipFill>
            <p:spPr>
              <a:xfrm>
                <a:off x="7055555" y="1553765"/>
                <a:ext cx="220134" cy="183294"/>
              </a:xfrm>
              <a:prstGeom prst="rect"/>
            </p:spPr>
          </p:pic>
        </mc:Fallback>
      </mc:AlternateContent>
      <mc:AlternateContent xmlns:mc="http://schemas.openxmlformats.org/markup-compatibility/2006" xmlns:p14="http://schemas.microsoft.com/office/powerpoint/2010/main">
        <mc:Choice Requires="p14">
          <p:contentPart r:id="rId161" p14:bwMode="auto">
            <p14:nvContentPartPr>
              <p14:cNvPr id="312" name="墨迹 311"/>
              <p14:cNvContentPartPr/>
              <p14:nvPr/>
            </p14:nvContentPartPr>
            <p14:xfrm>
              <a:off x="7388577" y="1415590"/>
              <a:ext cx="148873" cy="31019"/>
            </p14:xfrm>
          </p:contentPart>
        </mc:Choice>
        <mc:Fallback xmlns="">
          <p:pic>
            <p:nvPicPr>
              <p:cNvPr id="312" name="墨迹 311"/>
            </p:nvPicPr>
            <p:blipFill>
              <a:blip r:embed="rId162"/>
            </p:blipFill>
            <p:spPr>
              <a:xfrm>
                <a:off x="7388577" y="1415590"/>
                <a:ext cx="148873" cy="31019"/>
              </a:xfrm>
              <a:prstGeom prst="rect"/>
            </p:spPr>
          </p:pic>
        </mc:Fallback>
      </mc:AlternateContent>
      <mc:AlternateContent xmlns:mc="http://schemas.openxmlformats.org/markup-compatibility/2006" xmlns:p14="http://schemas.microsoft.com/office/powerpoint/2010/main">
        <mc:Choice Requires="p14">
          <p:contentPart r:id="rId163" p14:bwMode="auto">
            <p14:nvContentPartPr>
              <p14:cNvPr id="313" name="墨迹 312"/>
              <p14:cNvContentPartPr/>
              <p14:nvPr/>
            </p14:nvContentPartPr>
            <p14:xfrm>
              <a:off x="7332838" y="1455069"/>
              <a:ext cx="219428" cy="56397"/>
            </p14:xfrm>
          </p:contentPart>
        </mc:Choice>
        <mc:Fallback xmlns="">
          <p:pic>
            <p:nvPicPr>
              <p:cNvPr id="313" name="墨迹 312"/>
            </p:nvPicPr>
            <p:blipFill>
              <a:blip r:embed="rId164"/>
            </p:blipFill>
            <p:spPr>
              <a:xfrm>
                <a:off x="7332838" y="1455069"/>
                <a:ext cx="219428" cy="56397"/>
              </a:xfrm>
              <a:prstGeom prst="rect"/>
            </p:spPr>
          </p:pic>
        </mc:Fallback>
      </mc:AlternateContent>
      <mc:AlternateContent xmlns:mc="http://schemas.openxmlformats.org/markup-compatibility/2006" xmlns:p14="http://schemas.microsoft.com/office/powerpoint/2010/main">
        <mc:Choice Requires="p14">
          <p:contentPart r:id="rId165" p14:bwMode="auto">
            <p14:nvContentPartPr>
              <p14:cNvPr id="314" name="墨迹 313"/>
              <p14:cNvContentPartPr/>
              <p14:nvPr/>
            </p14:nvContentPartPr>
            <p14:xfrm>
              <a:off x="7430911" y="1361659"/>
              <a:ext cx="47978" cy="200566"/>
            </p14:xfrm>
          </p:contentPart>
        </mc:Choice>
        <mc:Fallback xmlns="">
          <p:pic>
            <p:nvPicPr>
              <p:cNvPr id="314" name="墨迹 313"/>
            </p:nvPicPr>
            <p:blipFill>
              <a:blip r:embed="rId166"/>
            </p:blipFill>
            <p:spPr>
              <a:xfrm>
                <a:off x="7430911" y="1361659"/>
                <a:ext cx="47978" cy="200566"/>
              </a:xfrm>
              <a:prstGeom prst="rect"/>
            </p:spPr>
          </p:pic>
        </mc:Fallback>
      </mc:AlternateContent>
      <mc:AlternateContent xmlns:mc="http://schemas.openxmlformats.org/markup-compatibility/2006" xmlns:p14="http://schemas.microsoft.com/office/powerpoint/2010/main">
        <mc:Choice Requires="p14">
          <p:contentPart r:id="rId167" p14:bwMode="auto">
            <p14:nvContentPartPr>
              <p14:cNvPr id="315" name="墨迹 314"/>
              <p14:cNvContentPartPr/>
              <p14:nvPr/>
            </p14:nvContentPartPr>
            <p14:xfrm>
              <a:off x="7518400" y="1348617"/>
              <a:ext cx="37394" cy="222068"/>
            </p14:xfrm>
          </p:contentPart>
        </mc:Choice>
        <mc:Fallback xmlns="">
          <p:pic>
            <p:nvPicPr>
              <p:cNvPr id="315" name="墨迹 314"/>
            </p:nvPicPr>
            <p:blipFill>
              <a:blip r:embed="rId168"/>
            </p:blipFill>
            <p:spPr>
              <a:xfrm>
                <a:off x="7518400" y="1348617"/>
                <a:ext cx="37394" cy="222068"/>
              </a:xfrm>
              <a:prstGeom prst="rect"/>
            </p:spPr>
          </p:pic>
        </mc:Fallback>
      </mc:AlternateContent>
      <mc:AlternateContent xmlns:mc="http://schemas.openxmlformats.org/markup-compatibility/2006" xmlns:p14="http://schemas.microsoft.com/office/powerpoint/2010/main">
        <mc:Choice Requires="p14">
          <p:contentPart r:id="rId169" p14:bwMode="auto">
            <p14:nvContentPartPr>
              <p14:cNvPr id="316" name="墨迹 315"/>
              <p14:cNvContentPartPr/>
              <p14:nvPr/>
            </p14:nvContentPartPr>
            <p14:xfrm>
              <a:off x="7313083" y="1539666"/>
              <a:ext cx="213784" cy="112796"/>
            </p14:xfrm>
          </p:contentPart>
        </mc:Choice>
        <mc:Fallback xmlns="">
          <p:pic>
            <p:nvPicPr>
              <p:cNvPr id="316" name="墨迹 315"/>
            </p:nvPicPr>
            <p:blipFill>
              <a:blip r:embed="rId170"/>
            </p:blipFill>
            <p:spPr>
              <a:xfrm>
                <a:off x="7313083" y="1539666"/>
                <a:ext cx="213784" cy="112796"/>
              </a:xfrm>
              <a:prstGeom prst="rect"/>
            </p:spPr>
          </p:pic>
        </mc:Fallback>
      </mc:AlternateContent>
      <mc:AlternateContent xmlns:mc="http://schemas.openxmlformats.org/markup-compatibility/2006" xmlns:p14="http://schemas.microsoft.com/office/powerpoint/2010/main">
        <mc:Choice Requires="p14">
          <p:contentPart r:id="rId171" p14:bwMode="auto">
            <p14:nvContentPartPr>
              <p14:cNvPr id="317" name="墨迹 316"/>
              <p14:cNvContentPartPr/>
              <p14:nvPr/>
            </p14:nvContentPartPr>
            <p14:xfrm>
              <a:off x="7540977" y="1363246"/>
              <a:ext cx="103188" cy="249737"/>
            </p14:xfrm>
          </p:contentPart>
        </mc:Choice>
        <mc:Fallback xmlns="">
          <p:pic>
            <p:nvPicPr>
              <p:cNvPr id="317" name="墨迹 316"/>
            </p:nvPicPr>
            <p:blipFill>
              <a:blip r:embed="rId172"/>
            </p:blipFill>
            <p:spPr>
              <a:xfrm>
                <a:off x="7540977" y="1363246"/>
                <a:ext cx="103188" cy="249737"/>
              </a:xfrm>
              <a:prstGeom prst="rect"/>
            </p:spPr>
          </p:pic>
        </mc:Fallback>
      </mc:AlternateContent>
      <mc:AlternateContent xmlns:mc="http://schemas.openxmlformats.org/markup-compatibility/2006" xmlns:p14="http://schemas.microsoft.com/office/powerpoint/2010/main">
        <mc:Choice Requires="p14">
          <p:contentPart r:id="rId173" p14:bwMode="auto">
            <p14:nvContentPartPr>
              <p14:cNvPr id="318" name="墨迹 317"/>
              <p14:cNvContentPartPr/>
              <p14:nvPr/>
            </p14:nvContentPartPr>
            <p14:xfrm>
              <a:off x="7678737" y="1349851"/>
              <a:ext cx="121885" cy="108743"/>
            </p14:xfrm>
          </p:contentPart>
        </mc:Choice>
        <mc:Fallback xmlns="">
          <p:pic>
            <p:nvPicPr>
              <p:cNvPr id="318" name="墨迹 317"/>
            </p:nvPicPr>
            <p:blipFill>
              <a:blip r:embed="rId174"/>
            </p:blipFill>
            <p:spPr>
              <a:xfrm>
                <a:off x="7678737" y="1349851"/>
                <a:ext cx="121885" cy="108743"/>
              </a:xfrm>
              <a:prstGeom prst="rect"/>
            </p:spPr>
          </p:pic>
        </mc:Fallback>
      </mc:AlternateContent>
      <mc:AlternateContent xmlns:mc="http://schemas.openxmlformats.org/markup-compatibility/2006" xmlns:p14="http://schemas.microsoft.com/office/powerpoint/2010/main">
        <mc:Choice Requires="p14">
          <p:contentPart r:id="rId175" p14:bwMode="auto">
            <p14:nvContentPartPr>
              <p14:cNvPr id="319" name="墨迹 318"/>
              <p14:cNvContentPartPr/>
              <p14:nvPr/>
            </p14:nvContentPartPr>
            <p14:xfrm>
              <a:off x="7549444" y="1466348"/>
              <a:ext cx="189088" cy="321469"/>
            </p14:xfrm>
          </p:contentPart>
        </mc:Choice>
        <mc:Fallback xmlns="">
          <p:pic>
            <p:nvPicPr>
              <p:cNvPr id="319" name="墨迹 318"/>
            </p:nvPicPr>
            <p:blipFill>
              <a:blip r:embed="rId176"/>
            </p:blipFill>
            <p:spPr>
              <a:xfrm>
                <a:off x="7549444" y="1466348"/>
                <a:ext cx="189088" cy="321469"/>
              </a:xfrm>
              <a:prstGeom prst="rect"/>
            </p:spPr>
          </p:pic>
        </mc:Fallback>
      </mc:AlternateContent>
      <mc:AlternateContent xmlns:mc="http://schemas.openxmlformats.org/markup-compatibility/2006" xmlns:p14="http://schemas.microsoft.com/office/powerpoint/2010/main">
        <mc:Choice Requires="p14">
          <p:contentPart r:id="rId177" p14:bwMode="auto">
            <p14:nvContentPartPr>
              <p14:cNvPr id="320" name="墨迹 319"/>
              <p14:cNvContentPartPr/>
              <p14:nvPr/>
            </p14:nvContentPartPr>
            <p14:xfrm>
              <a:off x="7812087" y="1327644"/>
              <a:ext cx="299685" cy="494012"/>
            </p14:xfrm>
          </p:contentPart>
        </mc:Choice>
        <mc:Fallback xmlns="">
          <p:pic>
            <p:nvPicPr>
              <p:cNvPr id="320" name="墨迹 319"/>
            </p:nvPicPr>
            <p:blipFill>
              <a:blip r:embed="rId178"/>
            </p:blipFill>
            <p:spPr>
              <a:xfrm>
                <a:off x="7812087" y="1327644"/>
                <a:ext cx="299685" cy="494012"/>
              </a:xfrm>
              <a:prstGeom prst="rect"/>
            </p:spPr>
          </p:pic>
        </mc:Fallback>
      </mc:AlternateContent>
      <mc:AlternateContent xmlns:mc="http://schemas.openxmlformats.org/markup-compatibility/2006" xmlns:p14="http://schemas.microsoft.com/office/powerpoint/2010/main">
        <mc:Choice Requires="p14">
          <p:contentPart r:id="rId179" p14:bwMode="auto">
            <p14:nvContentPartPr>
              <p14:cNvPr id="321" name="墨迹 320"/>
              <p14:cNvContentPartPr/>
              <p14:nvPr/>
            </p14:nvContentPartPr>
            <p14:xfrm>
              <a:off x="8046861" y="1225775"/>
              <a:ext cx="225954" cy="423867"/>
            </p14:xfrm>
          </p:contentPart>
        </mc:Choice>
        <mc:Fallback xmlns="">
          <p:pic>
            <p:nvPicPr>
              <p:cNvPr id="321" name="墨迹 320"/>
            </p:nvPicPr>
            <p:blipFill>
              <a:blip r:embed="rId180"/>
            </p:blipFill>
            <p:spPr>
              <a:xfrm>
                <a:off x="8046861" y="1225775"/>
                <a:ext cx="225954" cy="423867"/>
              </a:xfrm>
              <a:prstGeom prst="rect"/>
            </p:spPr>
          </p:pic>
        </mc:Fallback>
      </mc:AlternateContent>
      <mc:AlternateContent xmlns:mc="http://schemas.openxmlformats.org/markup-compatibility/2006" xmlns:p14="http://schemas.microsoft.com/office/powerpoint/2010/main">
        <mc:Choice Requires="p14">
          <p:contentPart r:id="rId181" p14:bwMode="auto">
            <p14:nvContentPartPr>
              <p14:cNvPr id="322" name="墨迹 321"/>
              <p14:cNvContentPartPr/>
              <p14:nvPr/>
            </p14:nvContentPartPr>
            <p14:xfrm>
              <a:off x="8173155" y="1517106"/>
              <a:ext cx="33867" cy="225593"/>
            </p14:xfrm>
          </p:contentPart>
        </mc:Choice>
        <mc:Fallback xmlns="">
          <p:pic>
            <p:nvPicPr>
              <p:cNvPr id="322" name="墨迹 321"/>
            </p:nvPicPr>
            <p:blipFill>
              <a:blip r:embed="rId182"/>
            </p:blipFill>
            <p:spPr>
              <a:xfrm>
                <a:off x="8173155" y="1517106"/>
                <a:ext cx="33867" cy="225593"/>
              </a:xfrm>
              <a:prstGeom prst="rect"/>
            </p:spPr>
          </p:pic>
        </mc:Fallback>
      </mc:AlternateContent>
      <mc:AlternateContent xmlns:mc="http://schemas.openxmlformats.org/markup-compatibility/2006" xmlns:p14="http://schemas.microsoft.com/office/powerpoint/2010/main">
        <mc:Choice Requires="p14">
          <p:contentPart r:id="rId183" p14:bwMode="auto">
            <p14:nvContentPartPr>
              <p14:cNvPr id="323" name="墨迹 322"/>
              <p14:cNvContentPartPr/>
              <p14:nvPr/>
            </p14:nvContentPartPr>
            <p14:xfrm>
              <a:off x="8398933" y="1751158"/>
              <a:ext cx="105018" cy="59958"/>
            </p14:xfrm>
          </p:contentPart>
        </mc:Choice>
        <mc:Fallback xmlns="">
          <p:pic>
            <p:nvPicPr>
              <p:cNvPr id="323" name="墨迹 322"/>
            </p:nvPicPr>
            <p:blipFill>
              <a:blip r:embed="rId126"/>
            </p:blipFill>
            <p:spPr>
              <a:xfrm>
                <a:off x="8398933" y="1751158"/>
                <a:ext cx="105018" cy="59958"/>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324" name="墨迹 323"/>
              <p14:cNvContentPartPr/>
              <p14:nvPr/>
            </p14:nvContentPartPr>
            <p14:xfrm>
              <a:off x="1303866" y="2404670"/>
              <a:ext cx="39511" cy="488548"/>
            </p14:xfrm>
          </p:contentPart>
        </mc:Choice>
        <mc:Fallback xmlns="">
          <p:pic>
            <p:nvPicPr>
              <p:cNvPr id="324" name="墨迹 323"/>
            </p:nvPicPr>
            <p:blipFill>
              <a:blip r:embed="rId185"/>
            </p:blipFill>
            <p:spPr>
              <a:xfrm>
                <a:off x="1303866" y="2404670"/>
                <a:ext cx="39511" cy="488548"/>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325" name="墨迹 324"/>
              <p14:cNvContentPartPr/>
              <p14:nvPr/>
            </p14:nvContentPartPr>
            <p14:xfrm>
              <a:off x="1298222" y="2567520"/>
              <a:ext cx="180622" cy="229822"/>
            </p14:xfrm>
          </p:contentPart>
        </mc:Choice>
        <mc:Fallback xmlns="">
          <p:pic>
            <p:nvPicPr>
              <p:cNvPr id="325" name="墨迹 324"/>
            </p:nvPicPr>
            <p:blipFill>
              <a:blip r:embed="rId187"/>
            </p:blipFill>
            <p:spPr>
              <a:xfrm>
                <a:off x="1298222" y="2567520"/>
                <a:ext cx="180622" cy="229822"/>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326" name="墨迹 325"/>
              <p14:cNvContentPartPr/>
              <p14:nvPr/>
            </p14:nvContentPartPr>
            <p14:xfrm>
              <a:off x="1492250" y="2628148"/>
              <a:ext cx="120650" cy="411705"/>
            </p14:xfrm>
          </p:contentPart>
        </mc:Choice>
        <mc:Fallback xmlns="">
          <p:pic>
            <p:nvPicPr>
              <p:cNvPr id="326" name="墨迹 325"/>
            </p:nvPicPr>
            <p:blipFill>
              <a:blip r:embed="rId189"/>
            </p:blipFill>
            <p:spPr>
              <a:xfrm>
                <a:off x="1492250" y="2628148"/>
                <a:ext cx="120650" cy="411705"/>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327" name="墨迹 326"/>
              <p14:cNvContentPartPr/>
              <p14:nvPr/>
            </p14:nvContentPartPr>
            <p14:xfrm>
              <a:off x="1586088" y="2669036"/>
              <a:ext cx="83256" cy="170604"/>
            </p14:xfrm>
          </p:contentPart>
        </mc:Choice>
        <mc:Fallback xmlns="">
          <p:pic>
            <p:nvPicPr>
              <p:cNvPr id="327" name="墨迹 326"/>
            </p:nvPicPr>
            <p:blipFill>
              <a:blip r:embed="rId191"/>
            </p:blipFill>
            <p:spPr>
              <a:xfrm>
                <a:off x="1586088" y="2669036"/>
                <a:ext cx="83256" cy="170604"/>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328" name="墨迹 327"/>
              <p14:cNvContentPartPr/>
              <p14:nvPr/>
            </p14:nvContentPartPr>
            <p14:xfrm>
              <a:off x="1749777" y="2466003"/>
              <a:ext cx="174978" cy="314419"/>
            </p14:xfrm>
          </p:contentPart>
        </mc:Choice>
        <mc:Fallback xmlns="">
          <p:pic>
            <p:nvPicPr>
              <p:cNvPr id="328" name="墨迹 327"/>
            </p:nvPicPr>
            <p:blipFill>
              <a:blip r:embed="rId193"/>
            </p:blipFill>
            <p:spPr>
              <a:xfrm>
                <a:off x="1749777" y="2466003"/>
                <a:ext cx="174978" cy="314419"/>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329" name="墨迹 328"/>
              <p14:cNvContentPartPr/>
              <p14:nvPr/>
            </p14:nvContentPartPr>
            <p14:xfrm>
              <a:off x="1919111" y="2477283"/>
              <a:ext cx="239889" cy="260136"/>
            </p14:xfrm>
          </p:contentPart>
        </mc:Choice>
        <mc:Fallback xmlns="">
          <p:pic>
            <p:nvPicPr>
              <p:cNvPr id="329" name="墨迹 328"/>
            </p:nvPicPr>
            <p:blipFill>
              <a:blip r:embed="rId195"/>
            </p:blipFill>
            <p:spPr>
              <a:xfrm>
                <a:off x="1919111" y="2477283"/>
                <a:ext cx="239889" cy="260136"/>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330" name="墨迹 329"/>
              <p14:cNvContentPartPr/>
              <p14:nvPr/>
            </p14:nvContentPartPr>
            <p14:xfrm>
              <a:off x="2178755" y="2374356"/>
              <a:ext cx="129822" cy="50759"/>
            </p14:xfrm>
          </p:contentPart>
        </mc:Choice>
        <mc:Fallback xmlns="">
          <p:pic>
            <p:nvPicPr>
              <p:cNvPr id="330" name="墨迹 329"/>
            </p:nvPicPr>
            <p:blipFill>
              <a:blip r:embed="rId197"/>
            </p:blipFill>
            <p:spPr>
              <a:xfrm>
                <a:off x="2178755" y="2374356"/>
                <a:ext cx="129822" cy="50759"/>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331" name="墨迹 330"/>
              <p14:cNvContentPartPr/>
              <p14:nvPr/>
            </p14:nvContentPartPr>
            <p14:xfrm>
              <a:off x="2178755" y="2442034"/>
              <a:ext cx="39511" cy="482203"/>
            </p14:xfrm>
          </p:contentPart>
        </mc:Choice>
        <mc:Fallback xmlns="">
          <p:pic>
            <p:nvPicPr>
              <p:cNvPr id="331" name="墨迹 330"/>
            </p:nvPicPr>
            <p:blipFill>
              <a:blip r:embed="rId199"/>
            </p:blipFill>
            <p:spPr>
              <a:xfrm>
                <a:off x="2178755" y="2442034"/>
                <a:ext cx="39511" cy="482203"/>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332" name="墨迹 331"/>
              <p14:cNvContentPartPr/>
              <p14:nvPr/>
            </p14:nvContentPartPr>
            <p14:xfrm>
              <a:off x="2206977" y="2526631"/>
              <a:ext cx="155223" cy="67678"/>
            </p14:xfrm>
          </p:contentPart>
        </mc:Choice>
        <mc:Fallback xmlns="">
          <p:pic>
            <p:nvPicPr>
              <p:cNvPr id="332" name="墨迹 331"/>
            </p:nvPicPr>
            <p:blipFill>
              <a:blip r:embed="rId201"/>
            </p:blipFill>
            <p:spPr>
              <a:xfrm>
                <a:off x="2206977" y="2526631"/>
                <a:ext cx="155223" cy="67678"/>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333" name="墨迹 332"/>
              <p14:cNvContentPartPr/>
              <p14:nvPr/>
            </p14:nvContentPartPr>
            <p14:xfrm>
              <a:off x="2302933" y="2639427"/>
              <a:ext cx="124178" cy="110681"/>
            </p14:xfrm>
          </p:contentPart>
        </mc:Choice>
        <mc:Fallback xmlns="">
          <p:pic>
            <p:nvPicPr>
              <p:cNvPr id="333" name="墨迹 332"/>
            </p:nvPicPr>
            <p:blipFill>
              <a:blip r:embed="rId203"/>
            </p:blipFill>
            <p:spPr>
              <a:xfrm>
                <a:off x="2302933" y="2639427"/>
                <a:ext cx="124178" cy="110681"/>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334" name="墨迹 333"/>
              <p14:cNvContentPartPr/>
              <p14:nvPr/>
            </p14:nvContentPartPr>
            <p14:xfrm>
              <a:off x="2528711" y="2505482"/>
              <a:ext cx="110948" cy="269300"/>
            </p14:xfrm>
          </p:contentPart>
        </mc:Choice>
        <mc:Fallback xmlns="">
          <p:pic>
            <p:nvPicPr>
              <p:cNvPr id="334" name="墨迹 333"/>
            </p:nvPicPr>
            <p:blipFill>
              <a:blip r:embed="rId205"/>
            </p:blipFill>
            <p:spPr>
              <a:xfrm>
                <a:off x="2528711" y="2505482"/>
                <a:ext cx="110948" cy="269300"/>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335" name="墨迹 334"/>
              <p14:cNvContentPartPr/>
              <p14:nvPr/>
            </p14:nvContentPartPr>
            <p14:xfrm>
              <a:off x="2720622" y="2540026"/>
              <a:ext cx="149578" cy="26084"/>
            </p14:xfrm>
          </p:contentPart>
        </mc:Choice>
        <mc:Fallback xmlns="">
          <p:pic>
            <p:nvPicPr>
              <p:cNvPr id="335" name="墨迹 334"/>
            </p:nvPicPr>
            <p:blipFill>
              <a:blip r:embed="rId207"/>
            </p:blipFill>
            <p:spPr>
              <a:xfrm>
                <a:off x="2720622" y="2540026"/>
                <a:ext cx="149578" cy="26084"/>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336" name="墨迹 335"/>
              <p14:cNvContentPartPr/>
              <p14:nvPr/>
            </p14:nvContentPartPr>
            <p14:xfrm>
              <a:off x="2726266" y="2650707"/>
              <a:ext cx="146756" cy="5640"/>
            </p14:xfrm>
          </p:contentPart>
        </mc:Choice>
        <mc:Fallback xmlns="">
          <p:pic>
            <p:nvPicPr>
              <p:cNvPr id="336" name="墨迹 335"/>
            </p:nvPicPr>
            <p:blipFill>
              <a:blip r:embed="rId209"/>
            </p:blipFill>
            <p:spPr>
              <a:xfrm>
                <a:off x="2726266" y="2650707"/>
                <a:ext cx="146756" cy="5640"/>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337" name="墨迹 336"/>
              <p14:cNvContentPartPr/>
              <p14:nvPr/>
            </p14:nvContentPartPr>
            <p14:xfrm>
              <a:off x="2895600" y="2470233"/>
              <a:ext cx="79022" cy="231232"/>
            </p14:xfrm>
          </p:contentPart>
        </mc:Choice>
        <mc:Fallback xmlns="">
          <p:pic>
            <p:nvPicPr>
              <p:cNvPr id="337" name="墨迹 336"/>
            </p:nvPicPr>
            <p:blipFill>
              <a:blip r:embed="rId211"/>
            </p:blipFill>
            <p:spPr>
              <a:xfrm>
                <a:off x="2895600" y="2470233"/>
                <a:ext cx="79022" cy="231232"/>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338" name="墨迹 337"/>
              <p14:cNvContentPartPr/>
              <p14:nvPr/>
            </p14:nvContentPartPr>
            <p14:xfrm>
              <a:off x="2974622" y="2616868"/>
              <a:ext cx="42333" cy="50758"/>
            </p14:xfrm>
          </p:contentPart>
        </mc:Choice>
        <mc:Fallback xmlns="">
          <p:pic>
            <p:nvPicPr>
              <p:cNvPr id="338" name="墨迹 337"/>
            </p:nvPicPr>
            <p:blipFill>
              <a:blip r:embed="rId213"/>
            </p:blipFill>
            <p:spPr>
              <a:xfrm>
                <a:off x="2974622" y="2616868"/>
                <a:ext cx="42333" cy="50758"/>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339" name="墨迹 338"/>
              <p14:cNvContentPartPr/>
              <p14:nvPr/>
            </p14:nvContentPartPr>
            <p14:xfrm>
              <a:off x="2994377" y="2462831"/>
              <a:ext cx="125589" cy="255553"/>
            </p14:xfrm>
          </p:contentPart>
        </mc:Choice>
        <mc:Fallback xmlns="">
          <p:pic>
            <p:nvPicPr>
              <p:cNvPr id="339" name="墨迹 338"/>
            </p:nvPicPr>
            <p:blipFill>
              <a:blip r:embed="rId215"/>
            </p:blipFill>
            <p:spPr>
              <a:xfrm>
                <a:off x="2994377" y="2462831"/>
                <a:ext cx="125589" cy="255553"/>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340" name="墨迹 339"/>
              <p14:cNvContentPartPr/>
              <p14:nvPr/>
            </p14:nvContentPartPr>
            <p14:xfrm>
              <a:off x="3104444" y="2492792"/>
              <a:ext cx="129822" cy="19740"/>
            </p14:xfrm>
          </p:contentPart>
        </mc:Choice>
        <mc:Fallback xmlns="">
          <p:pic>
            <p:nvPicPr>
              <p:cNvPr id="340" name="墨迹 339"/>
            </p:nvPicPr>
            <p:blipFill>
              <a:blip r:embed="rId217"/>
            </p:blipFill>
            <p:spPr>
              <a:xfrm>
                <a:off x="3104444" y="2492792"/>
                <a:ext cx="129822" cy="19740"/>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341" name="墨迹 340"/>
              <p14:cNvContentPartPr/>
              <p14:nvPr/>
            </p14:nvContentPartPr>
            <p14:xfrm>
              <a:off x="3206044" y="2481513"/>
              <a:ext cx="158044" cy="214312"/>
            </p14:xfrm>
          </p:contentPart>
        </mc:Choice>
        <mc:Fallback xmlns="">
          <p:pic>
            <p:nvPicPr>
              <p:cNvPr id="341" name="墨迹 340"/>
            </p:nvPicPr>
            <p:blipFill>
              <a:blip r:embed="rId219"/>
            </p:blipFill>
            <p:spPr>
              <a:xfrm>
                <a:off x="3206044" y="2481513"/>
                <a:ext cx="158044" cy="214312"/>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342" name="墨迹 341"/>
              <p14:cNvContentPartPr/>
              <p14:nvPr/>
            </p14:nvContentPartPr>
            <p14:xfrm>
              <a:off x="3214511" y="2520286"/>
              <a:ext cx="90311" cy="189639"/>
            </p14:xfrm>
          </p:contentPart>
        </mc:Choice>
        <mc:Fallback xmlns="">
          <p:pic>
            <p:nvPicPr>
              <p:cNvPr id="342" name="墨迹 341"/>
            </p:nvPicPr>
            <p:blipFill>
              <a:blip r:embed="rId221"/>
            </p:blipFill>
            <p:spPr>
              <a:xfrm>
                <a:off x="3214511" y="2520286"/>
                <a:ext cx="90311" cy="189639"/>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343" name="墨迹 342"/>
              <p14:cNvContentPartPr/>
              <p14:nvPr/>
            </p14:nvContentPartPr>
            <p14:xfrm>
              <a:off x="3378200" y="2491030"/>
              <a:ext cx="25400" cy="176596"/>
            </p14:xfrm>
          </p:contentPart>
        </mc:Choice>
        <mc:Fallback xmlns="">
          <p:pic>
            <p:nvPicPr>
              <p:cNvPr id="343" name="墨迹 342"/>
            </p:nvPicPr>
            <p:blipFill>
              <a:blip r:embed="rId223"/>
            </p:blipFill>
            <p:spPr>
              <a:xfrm>
                <a:off x="3378200" y="2491030"/>
                <a:ext cx="25400" cy="176596"/>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344" name="墨迹 343"/>
              <p14:cNvContentPartPr/>
              <p14:nvPr/>
            </p14:nvContentPartPr>
            <p14:xfrm>
              <a:off x="3461984" y="2512532"/>
              <a:ext cx="99660" cy="124956"/>
            </p14:xfrm>
          </p:contentPart>
        </mc:Choice>
        <mc:Fallback xmlns="">
          <p:pic>
            <p:nvPicPr>
              <p:cNvPr id="344" name="墨迹 343"/>
            </p:nvPicPr>
            <p:blipFill>
              <a:blip r:embed="rId225"/>
            </p:blipFill>
            <p:spPr>
              <a:xfrm>
                <a:off x="3461984" y="2512532"/>
                <a:ext cx="99660" cy="124956"/>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345" name="墨迹 344"/>
              <p14:cNvContentPartPr/>
              <p14:nvPr/>
            </p14:nvContentPartPr>
            <p14:xfrm>
              <a:off x="3605212" y="2368717"/>
              <a:ext cx="111654" cy="11279"/>
            </p14:xfrm>
          </p:contentPart>
        </mc:Choice>
        <mc:Fallback xmlns="">
          <p:pic>
            <p:nvPicPr>
              <p:cNvPr id="345" name="墨迹 344"/>
            </p:nvPicPr>
            <p:blipFill>
              <a:blip r:embed="rId227"/>
            </p:blipFill>
            <p:spPr>
              <a:xfrm>
                <a:off x="3605212" y="2368717"/>
                <a:ext cx="111654" cy="11279"/>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346" name="墨迹 345"/>
              <p14:cNvContentPartPr/>
              <p14:nvPr/>
            </p14:nvContentPartPr>
            <p14:xfrm>
              <a:off x="3725333" y="2296104"/>
              <a:ext cx="28222" cy="134650"/>
            </p14:xfrm>
          </p:contentPart>
        </mc:Choice>
        <mc:Fallback xmlns="">
          <p:pic>
            <p:nvPicPr>
              <p:cNvPr id="346" name="墨迹 345"/>
            </p:nvPicPr>
            <p:blipFill>
              <a:blip r:embed="rId229"/>
            </p:blipFill>
            <p:spPr>
              <a:xfrm>
                <a:off x="3725333" y="2296104"/>
                <a:ext cx="28222" cy="134650"/>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347" name="墨迹 346"/>
              <p14:cNvContentPartPr/>
              <p14:nvPr/>
            </p14:nvContentPartPr>
            <p14:xfrm>
              <a:off x="3826933" y="2323598"/>
              <a:ext cx="76905" cy="82482"/>
            </p14:xfrm>
          </p:contentPart>
        </mc:Choice>
        <mc:Fallback xmlns="">
          <p:pic>
            <p:nvPicPr>
              <p:cNvPr id="347" name="墨迹 346"/>
            </p:nvPicPr>
            <p:blipFill>
              <a:blip r:embed="rId231"/>
            </p:blipFill>
            <p:spPr>
              <a:xfrm>
                <a:off x="3826933" y="2323598"/>
                <a:ext cx="76905" cy="82482"/>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348" name="墨迹 347"/>
              <p14:cNvContentPartPr/>
              <p14:nvPr/>
            </p14:nvContentPartPr>
            <p14:xfrm>
              <a:off x="4080227" y="2436394"/>
              <a:ext cx="153106" cy="22559"/>
            </p14:xfrm>
          </p:contentPart>
        </mc:Choice>
        <mc:Fallback xmlns="">
          <p:pic>
            <p:nvPicPr>
              <p:cNvPr id="348" name="墨迹 347"/>
            </p:nvPicPr>
            <p:blipFill>
              <a:blip r:embed="rId233"/>
            </p:blipFill>
            <p:spPr>
              <a:xfrm>
                <a:off x="4080227" y="2436394"/>
                <a:ext cx="153106" cy="22559"/>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349" name="墨迹 348"/>
              <p14:cNvContentPartPr/>
              <p14:nvPr/>
            </p14:nvContentPartPr>
            <p14:xfrm>
              <a:off x="4075288" y="2533681"/>
              <a:ext cx="174978" cy="26789"/>
            </p14:xfrm>
          </p:contentPart>
        </mc:Choice>
        <mc:Fallback xmlns="">
          <p:pic>
            <p:nvPicPr>
              <p:cNvPr id="349" name="墨迹 348"/>
            </p:nvPicPr>
            <p:blipFill>
              <a:blip r:embed="rId235"/>
            </p:blipFill>
            <p:spPr>
              <a:xfrm>
                <a:off x="4075288" y="2533681"/>
                <a:ext cx="174978" cy="26789"/>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350" name="墨迹 349"/>
              <p14:cNvContentPartPr/>
              <p14:nvPr/>
            </p14:nvContentPartPr>
            <p14:xfrm>
              <a:off x="4498622" y="2291874"/>
              <a:ext cx="112889" cy="289745"/>
            </p14:xfrm>
          </p:contentPart>
        </mc:Choice>
        <mc:Fallback xmlns="">
          <p:pic>
            <p:nvPicPr>
              <p:cNvPr id="350" name="墨迹 349"/>
            </p:nvPicPr>
            <p:blipFill>
              <a:blip r:embed="rId237"/>
            </p:blipFill>
            <p:spPr>
              <a:xfrm>
                <a:off x="4498622" y="2291874"/>
                <a:ext cx="112889" cy="289745"/>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351" name="墨迹 350"/>
              <p14:cNvContentPartPr/>
              <p14:nvPr/>
            </p14:nvContentPartPr>
            <p14:xfrm>
              <a:off x="4698118" y="2218557"/>
              <a:ext cx="252059" cy="260841"/>
            </p14:xfrm>
          </p:contentPart>
        </mc:Choice>
        <mc:Fallback xmlns="">
          <p:pic>
            <p:nvPicPr>
              <p:cNvPr id="351" name="墨迹 350"/>
            </p:nvPicPr>
            <p:blipFill>
              <a:blip r:embed="rId239"/>
            </p:blipFill>
            <p:spPr>
              <a:xfrm>
                <a:off x="4698118" y="2218557"/>
                <a:ext cx="252059" cy="260841"/>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352" name="墨迹 351"/>
              <p14:cNvContentPartPr/>
              <p14:nvPr/>
            </p14:nvContentPartPr>
            <p14:xfrm>
              <a:off x="4959702" y="2128673"/>
              <a:ext cx="103364" cy="182236"/>
            </p14:xfrm>
          </p:contentPart>
        </mc:Choice>
        <mc:Fallback xmlns="">
          <p:pic>
            <p:nvPicPr>
              <p:cNvPr id="352" name="墨迹 351"/>
            </p:nvPicPr>
            <p:blipFill>
              <a:blip r:embed="rId241"/>
            </p:blipFill>
            <p:spPr>
              <a:xfrm>
                <a:off x="4959702" y="2128673"/>
                <a:ext cx="103364" cy="182236"/>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353" name="墨迹 352"/>
              <p14:cNvContentPartPr/>
              <p14:nvPr/>
            </p14:nvContentPartPr>
            <p14:xfrm>
              <a:off x="5057422" y="2176963"/>
              <a:ext cx="124178" cy="28199"/>
            </p14:xfrm>
          </p:contentPart>
        </mc:Choice>
        <mc:Fallback xmlns="">
          <p:pic>
            <p:nvPicPr>
              <p:cNvPr id="353" name="墨迹 352"/>
            </p:nvPicPr>
            <p:blipFill>
              <a:blip r:embed="rId243"/>
            </p:blipFill>
            <p:spPr>
              <a:xfrm>
                <a:off x="5057422" y="2176963"/>
                <a:ext cx="124178" cy="28199"/>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354" name="墨迹 353"/>
              <p14:cNvContentPartPr/>
              <p14:nvPr/>
            </p14:nvContentPartPr>
            <p14:xfrm>
              <a:off x="5125155" y="2095010"/>
              <a:ext cx="28222" cy="214489"/>
            </p14:xfrm>
          </p:contentPart>
        </mc:Choice>
        <mc:Fallback xmlns="">
          <p:pic>
            <p:nvPicPr>
              <p:cNvPr id="354" name="墨迹 353"/>
            </p:nvPicPr>
            <p:blipFill>
              <a:blip r:embed="rId245"/>
            </p:blipFill>
            <p:spPr>
              <a:xfrm>
                <a:off x="5125155" y="2095010"/>
                <a:ext cx="28222" cy="214489"/>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355" name="墨迹 354"/>
              <p14:cNvContentPartPr/>
              <p14:nvPr/>
            </p14:nvContentPartPr>
            <p14:xfrm>
              <a:off x="5178777" y="2114925"/>
              <a:ext cx="183445" cy="377867"/>
            </p14:xfrm>
          </p:contentPart>
        </mc:Choice>
        <mc:Fallback xmlns="">
          <p:pic>
            <p:nvPicPr>
              <p:cNvPr id="355" name="墨迹 354"/>
            </p:nvPicPr>
            <p:blipFill>
              <a:blip r:embed="rId247"/>
            </p:blipFill>
            <p:spPr>
              <a:xfrm>
                <a:off x="5178777" y="2114925"/>
                <a:ext cx="183445" cy="377867"/>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356" name="墨迹 355"/>
              <p14:cNvContentPartPr/>
              <p14:nvPr/>
            </p14:nvContentPartPr>
            <p14:xfrm>
              <a:off x="5492044" y="2138895"/>
              <a:ext cx="141111" cy="303139"/>
            </p14:xfrm>
          </p:contentPart>
        </mc:Choice>
        <mc:Fallback xmlns="">
          <p:pic>
            <p:nvPicPr>
              <p:cNvPr id="356" name="墨迹 355"/>
            </p:nvPicPr>
            <p:blipFill>
              <a:blip r:embed="rId249"/>
            </p:blipFill>
            <p:spPr>
              <a:xfrm>
                <a:off x="5492044" y="2138895"/>
                <a:ext cx="141111" cy="303139"/>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357" name="墨迹 356"/>
              <p14:cNvContentPartPr/>
              <p14:nvPr/>
            </p14:nvContentPartPr>
            <p14:xfrm>
              <a:off x="5731933" y="2099416"/>
              <a:ext cx="141817" cy="35249"/>
            </p14:xfrm>
          </p:contentPart>
        </mc:Choice>
        <mc:Fallback xmlns="">
          <p:pic>
            <p:nvPicPr>
              <p:cNvPr id="357" name="墨迹 356"/>
            </p:nvPicPr>
            <p:blipFill>
              <a:blip r:embed="rId251"/>
            </p:blipFill>
            <p:spPr>
              <a:xfrm>
                <a:off x="5731933" y="2099416"/>
                <a:ext cx="141817" cy="35249"/>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358" name="墨迹 357"/>
              <p14:cNvContentPartPr/>
              <p14:nvPr/>
            </p14:nvContentPartPr>
            <p14:xfrm>
              <a:off x="5723466" y="2165684"/>
              <a:ext cx="33866" cy="403246"/>
            </p14:xfrm>
          </p:contentPart>
        </mc:Choice>
        <mc:Fallback xmlns="">
          <p:pic>
            <p:nvPicPr>
              <p:cNvPr id="358" name="墨迹 357"/>
            </p:nvPicPr>
            <p:blipFill>
              <a:blip r:embed="rId253"/>
            </p:blipFill>
            <p:spPr>
              <a:xfrm>
                <a:off x="5723466" y="2165684"/>
                <a:ext cx="33866" cy="403246"/>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359" name="墨迹 358"/>
              <p14:cNvContentPartPr/>
              <p14:nvPr/>
            </p14:nvContentPartPr>
            <p14:xfrm>
              <a:off x="5729111" y="2272840"/>
              <a:ext cx="124178" cy="39479"/>
            </p14:xfrm>
          </p:contentPart>
        </mc:Choice>
        <mc:Fallback xmlns="">
          <p:pic>
            <p:nvPicPr>
              <p:cNvPr id="359" name="墨迹 358"/>
            </p:nvPicPr>
            <p:blipFill>
              <a:blip r:embed="rId255"/>
            </p:blipFill>
            <p:spPr>
              <a:xfrm>
                <a:off x="5729111" y="2272840"/>
                <a:ext cx="124178" cy="39479"/>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360" name="墨迹 359"/>
              <p14:cNvContentPartPr/>
              <p14:nvPr/>
            </p14:nvContentPartPr>
            <p14:xfrm>
              <a:off x="5875866" y="2199522"/>
              <a:ext cx="141111" cy="28200"/>
            </p14:xfrm>
          </p:contentPart>
        </mc:Choice>
        <mc:Fallback xmlns="">
          <p:pic>
            <p:nvPicPr>
              <p:cNvPr id="360" name="墨迹 359"/>
            </p:nvPicPr>
            <p:blipFill>
              <a:blip r:embed="rId257"/>
            </p:blipFill>
            <p:spPr>
              <a:xfrm>
                <a:off x="5875866" y="2199522"/>
                <a:ext cx="141111" cy="28200"/>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361" name="墨迹 360"/>
              <p14:cNvContentPartPr/>
              <p14:nvPr/>
            </p14:nvContentPartPr>
            <p14:xfrm>
              <a:off x="5926666" y="2086727"/>
              <a:ext cx="152400" cy="332748"/>
            </p14:xfrm>
          </p:contentPart>
        </mc:Choice>
        <mc:Fallback xmlns="">
          <p:pic>
            <p:nvPicPr>
              <p:cNvPr id="361" name="墨迹 360"/>
            </p:nvPicPr>
            <p:blipFill>
              <a:blip r:embed="rId259"/>
            </p:blipFill>
            <p:spPr>
              <a:xfrm>
                <a:off x="5926666" y="2086727"/>
                <a:ext cx="152400" cy="332748"/>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362" name="墨迹 361"/>
              <p14:cNvContentPartPr/>
              <p14:nvPr/>
            </p14:nvContentPartPr>
            <p14:xfrm>
              <a:off x="6141155" y="1979570"/>
              <a:ext cx="135467" cy="112796"/>
            </p14:xfrm>
          </p:contentPart>
        </mc:Choice>
        <mc:Fallback xmlns="">
          <p:pic>
            <p:nvPicPr>
              <p:cNvPr id="362" name="墨迹 361"/>
            </p:nvPicPr>
            <p:blipFill>
              <a:blip r:embed="rId261"/>
            </p:blipFill>
            <p:spPr>
              <a:xfrm>
                <a:off x="6141155" y="1979570"/>
                <a:ext cx="135467" cy="112796"/>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363" name="墨迹 362"/>
              <p14:cNvContentPartPr/>
              <p14:nvPr/>
            </p14:nvContentPartPr>
            <p14:xfrm>
              <a:off x="1591733" y="3389521"/>
              <a:ext cx="129822" cy="306312"/>
            </p14:xfrm>
          </p:contentPart>
        </mc:Choice>
        <mc:Fallback xmlns="">
          <p:pic>
            <p:nvPicPr>
              <p:cNvPr id="363" name="墨迹 362"/>
            </p:nvPicPr>
            <p:blipFill>
              <a:blip r:embed="rId263"/>
            </p:blipFill>
            <p:spPr>
              <a:xfrm>
                <a:off x="1591733" y="3389521"/>
                <a:ext cx="129822" cy="306312"/>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364" name="墨迹 363"/>
              <p14:cNvContentPartPr/>
              <p14:nvPr/>
            </p14:nvContentPartPr>
            <p14:xfrm>
              <a:off x="1766711" y="3378241"/>
              <a:ext cx="112889" cy="25380"/>
            </p14:xfrm>
          </p:contentPart>
        </mc:Choice>
        <mc:Fallback xmlns="">
          <p:pic>
            <p:nvPicPr>
              <p:cNvPr id="364" name="墨迹 363"/>
            </p:nvPicPr>
            <p:blipFill>
              <a:blip r:embed="rId265"/>
            </p:blipFill>
            <p:spPr>
              <a:xfrm>
                <a:off x="1766711" y="3378241"/>
                <a:ext cx="112889" cy="25380"/>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365" name="墨迹 364"/>
              <p14:cNvContentPartPr/>
              <p14:nvPr/>
            </p14:nvContentPartPr>
            <p14:xfrm>
              <a:off x="1772355" y="3451559"/>
              <a:ext cx="33867" cy="360947"/>
            </p14:xfrm>
          </p:contentPart>
        </mc:Choice>
        <mc:Fallback xmlns="">
          <p:pic>
            <p:nvPicPr>
              <p:cNvPr id="365" name="墨迹 364"/>
            </p:nvPicPr>
            <p:blipFill>
              <a:blip r:embed="rId267"/>
            </p:blipFill>
            <p:spPr>
              <a:xfrm>
                <a:off x="1772355" y="3451559"/>
                <a:ext cx="33867" cy="360947"/>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366" name="墨迹 365"/>
              <p14:cNvContentPartPr/>
              <p14:nvPr/>
            </p14:nvContentPartPr>
            <p14:xfrm>
              <a:off x="1783644" y="3558715"/>
              <a:ext cx="129822" cy="11280"/>
            </p14:xfrm>
          </p:contentPart>
        </mc:Choice>
        <mc:Fallback xmlns="">
          <p:pic>
            <p:nvPicPr>
              <p:cNvPr id="366" name="墨迹 365"/>
            </p:nvPicPr>
            <p:blipFill>
              <a:blip r:embed="rId269"/>
            </p:blipFill>
            <p:spPr>
              <a:xfrm>
                <a:off x="1783644" y="3558715"/>
                <a:ext cx="129822" cy="11280"/>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367" name="墨迹 366"/>
              <p14:cNvContentPartPr/>
              <p14:nvPr/>
            </p14:nvContentPartPr>
            <p14:xfrm>
              <a:off x="1936044" y="3440279"/>
              <a:ext cx="95956" cy="22559"/>
            </p14:xfrm>
          </p:contentPart>
        </mc:Choice>
        <mc:Fallback xmlns="">
          <p:pic>
            <p:nvPicPr>
              <p:cNvPr id="367" name="墨迹 366"/>
            </p:nvPicPr>
            <p:blipFill>
              <a:blip r:embed="rId271"/>
            </p:blipFill>
            <p:spPr>
              <a:xfrm>
                <a:off x="1936044" y="3440279"/>
                <a:ext cx="95956" cy="22559"/>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368" name="墨迹 367"/>
              <p14:cNvContentPartPr/>
              <p14:nvPr/>
            </p14:nvContentPartPr>
            <p14:xfrm>
              <a:off x="1989666" y="3345812"/>
              <a:ext cx="104422" cy="348258"/>
            </p14:xfrm>
          </p:contentPart>
        </mc:Choice>
        <mc:Fallback xmlns="">
          <p:pic>
            <p:nvPicPr>
              <p:cNvPr id="368" name="墨迹 367"/>
            </p:nvPicPr>
            <p:blipFill>
              <a:blip r:embed="rId273"/>
            </p:blipFill>
            <p:spPr>
              <a:xfrm>
                <a:off x="1989666" y="3345812"/>
                <a:ext cx="104422" cy="348258"/>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369" name="墨迹 368"/>
              <p14:cNvContentPartPr/>
              <p14:nvPr/>
            </p14:nvContentPartPr>
            <p14:xfrm>
              <a:off x="2201333" y="3389521"/>
              <a:ext cx="196144" cy="28199"/>
            </p14:xfrm>
          </p:contentPart>
        </mc:Choice>
        <mc:Fallback xmlns="">
          <p:pic>
            <p:nvPicPr>
              <p:cNvPr id="369" name="墨迹 368"/>
            </p:nvPicPr>
            <p:blipFill>
              <a:blip r:embed="rId275"/>
            </p:blipFill>
            <p:spPr>
              <a:xfrm>
                <a:off x="2201333" y="3389521"/>
                <a:ext cx="196144" cy="28199"/>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370" name="墨迹 369"/>
              <p14:cNvContentPartPr/>
              <p14:nvPr/>
            </p14:nvContentPartPr>
            <p14:xfrm>
              <a:off x="2227968" y="3502317"/>
              <a:ext cx="190676" cy="31019"/>
            </p14:xfrm>
          </p:contentPart>
        </mc:Choice>
        <mc:Fallback xmlns="">
          <p:pic>
            <p:nvPicPr>
              <p:cNvPr id="370" name="墨迹 369"/>
            </p:nvPicPr>
            <p:blipFill>
              <a:blip r:embed="rId277"/>
            </p:blipFill>
            <p:spPr>
              <a:xfrm>
                <a:off x="2227968" y="3502317"/>
                <a:ext cx="190676" cy="31019"/>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371" name="墨迹 370"/>
              <p14:cNvContentPartPr/>
              <p14:nvPr/>
            </p14:nvContentPartPr>
            <p14:xfrm>
              <a:off x="2630311" y="3327483"/>
              <a:ext cx="699911" cy="487843"/>
            </p14:xfrm>
          </p:contentPart>
        </mc:Choice>
        <mc:Fallback xmlns="">
          <p:pic>
            <p:nvPicPr>
              <p:cNvPr id="371" name="墨迹 370"/>
            </p:nvPicPr>
            <p:blipFill>
              <a:blip r:embed="rId279"/>
            </p:blipFill>
            <p:spPr>
              <a:xfrm>
                <a:off x="2630311" y="3327483"/>
                <a:ext cx="699911" cy="487843"/>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372" name="墨迹 371"/>
              <p14:cNvContentPartPr/>
              <p14:nvPr/>
            </p14:nvContentPartPr>
            <p14:xfrm>
              <a:off x="2949222" y="3461605"/>
              <a:ext cx="31044" cy="249385"/>
            </p14:xfrm>
          </p:contentPart>
        </mc:Choice>
        <mc:Fallback xmlns="">
          <p:pic>
            <p:nvPicPr>
              <p:cNvPr id="372" name="墨迹 371"/>
            </p:nvPicPr>
            <p:blipFill>
              <a:blip r:embed="rId281"/>
            </p:blipFill>
            <p:spPr>
              <a:xfrm>
                <a:off x="2949222" y="3461605"/>
                <a:ext cx="31044" cy="249385"/>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373" name="墨迹 372"/>
              <p14:cNvContentPartPr/>
              <p14:nvPr/>
            </p14:nvContentPartPr>
            <p14:xfrm>
              <a:off x="3002844" y="3472532"/>
              <a:ext cx="93133" cy="246917"/>
            </p14:xfrm>
          </p:contentPart>
        </mc:Choice>
        <mc:Fallback xmlns="">
          <p:pic>
            <p:nvPicPr>
              <p:cNvPr id="373" name="墨迹 372"/>
            </p:nvPicPr>
            <p:blipFill>
              <a:blip r:embed="rId283"/>
            </p:blipFill>
            <p:spPr>
              <a:xfrm>
                <a:off x="3002844" y="3472532"/>
                <a:ext cx="93133" cy="246917"/>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374" name="墨迹 373"/>
              <p14:cNvContentPartPr/>
              <p14:nvPr/>
            </p14:nvContentPartPr>
            <p14:xfrm>
              <a:off x="3070577" y="3485398"/>
              <a:ext cx="115711" cy="22559"/>
            </p14:xfrm>
          </p:contentPart>
        </mc:Choice>
        <mc:Fallback xmlns="">
          <p:pic>
            <p:nvPicPr>
              <p:cNvPr id="374" name="墨迹 373"/>
            </p:nvPicPr>
            <p:blipFill>
              <a:blip r:embed="rId285"/>
            </p:blipFill>
            <p:spPr>
              <a:xfrm>
                <a:off x="3070577" y="3485398"/>
                <a:ext cx="115711" cy="22559"/>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375" name="墨迹 374"/>
              <p14:cNvContentPartPr/>
              <p14:nvPr/>
            </p14:nvContentPartPr>
            <p14:xfrm>
              <a:off x="3395133" y="3406440"/>
              <a:ext cx="143933" cy="191754"/>
            </p14:xfrm>
          </p:contentPart>
        </mc:Choice>
        <mc:Fallback xmlns="">
          <p:pic>
            <p:nvPicPr>
              <p:cNvPr id="375" name="墨迹 374"/>
            </p:nvPicPr>
            <p:blipFill>
              <a:blip r:embed="rId287"/>
            </p:blipFill>
            <p:spPr>
              <a:xfrm>
                <a:off x="3395133" y="3406440"/>
                <a:ext cx="143933" cy="191754"/>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376" name="墨迹 375"/>
              <p14:cNvContentPartPr/>
              <p14:nvPr/>
            </p14:nvContentPartPr>
            <p14:xfrm>
              <a:off x="3414888" y="3436049"/>
              <a:ext cx="70556" cy="164964"/>
            </p14:xfrm>
          </p:contentPart>
        </mc:Choice>
        <mc:Fallback xmlns="">
          <p:pic>
            <p:nvPicPr>
              <p:cNvPr id="376" name="墨迹 375"/>
            </p:nvPicPr>
            <p:blipFill>
              <a:blip r:embed="rId289"/>
            </p:blipFill>
            <p:spPr>
              <a:xfrm>
                <a:off x="3414888" y="3436049"/>
                <a:ext cx="70556" cy="164964"/>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377" name="墨迹 376"/>
              <p14:cNvContentPartPr/>
              <p14:nvPr/>
            </p14:nvContentPartPr>
            <p14:xfrm>
              <a:off x="3558822" y="3381766"/>
              <a:ext cx="59266" cy="219247"/>
            </p14:xfrm>
          </p:contentPart>
        </mc:Choice>
        <mc:Fallback xmlns="">
          <p:pic>
            <p:nvPicPr>
              <p:cNvPr id="377" name="墨迹 376"/>
            </p:nvPicPr>
            <p:blipFill>
              <a:blip r:embed="rId291"/>
            </p:blipFill>
            <p:spPr>
              <a:xfrm>
                <a:off x="3558822" y="3381766"/>
                <a:ext cx="59266" cy="219247"/>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378" name="墨迹 377"/>
              <p14:cNvContentPartPr/>
              <p14:nvPr/>
            </p14:nvContentPartPr>
            <p14:xfrm>
              <a:off x="3674533" y="3403620"/>
              <a:ext cx="131939" cy="181355"/>
            </p14:xfrm>
          </p:contentPart>
        </mc:Choice>
        <mc:Fallback xmlns="">
          <p:pic>
            <p:nvPicPr>
              <p:cNvPr id="378" name="墨迹 377"/>
            </p:nvPicPr>
            <p:blipFill>
              <a:blip r:embed="rId293"/>
            </p:blipFill>
            <p:spPr>
              <a:xfrm>
                <a:off x="3674533" y="3403620"/>
                <a:ext cx="131939" cy="181355"/>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379" name="墨迹 378"/>
              <p14:cNvContentPartPr/>
              <p14:nvPr/>
            </p14:nvContentPartPr>
            <p14:xfrm>
              <a:off x="3798711" y="3355682"/>
              <a:ext cx="118533" cy="16919"/>
            </p14:xfrm>
          </p:contentPart>
        </mc:Choice>
        <mc:Fallback xmlns="">
          <p:pic>
            <p:nvPicPr>
              <p:cNvPr id="379" name="墨迹 378"/>
            </p:nvPicPr>
            <p:blipFill>
              <a:blip r:embed="rId295"/>
            </p:blipFill>
            <p:spPr>
              <a:xfrm>
                <a:off x="3798711" y="3355682"/>
                <a:ext cx="118533" cy="16919"/>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380" name="墨迹 379"/>
              <p14:cNvContentPartPr/>
              <p14:nvPr/>
            </p14:nvContentPartPr>
            <p14:xfrm>
              <a:off x="3908777" y="3244296"/>
              <a:ext cx="104423" cy="235462"/>
            </p14:xfrm>
          </p:contentPart>
        </mc:Choice>
        <mc:Fallback xmlns="">
          <p:pic>
            <p:nvPicPr>
              <p:cNvPr id="380" name="墨迹 379"/>
            </p:nvPicPr>
            <p:blipFill>
              <a:blip r:embed="rId297"/>
            </p:blipFill>
            <p:spPr>
              <a:xfrm>
                <a:off x="3908777" y="3244296"/>
                <a:ext cx="104423" cy="235462"/>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381" name="墨迹 380"/>
              <p14:cNvContentPartPr/>
              <p14:nvPr/>
            </p14:nvContentPartPr>
            <p14:xfrm>
              <a:off x="4182533" y="3338763"/>
              <a:ext cx="174978" cy="28198"/>
            </p14:xfrm>
          </p:contentPart>
        </mc:Choice>
        <mc:Fallback xmlns="">
          <p:pic>
            <p:nvPicPr>
              <p:cNvPr id="381" name="墨迹 380"/>
            </p:nvPicPr>
            <p:blipFill>
              <a:blip r:embed="rId299"/>
            </p:blipFill>
            <p:spPr>
              <a:xfrm>
                <a:off x="4182533" y="3338763"/>
                <a:ext cx="174978" cy="28198"/>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382" name="墨迹 381"/>
              <p14:cNvContentPartPr/>
              <p14:nvPr/>
            </p14:nvContentPartPr>
            <p14:xfrm>
              <a:off x="4173361" y="3417720"/>
              <a:ext cx="201083" cy="28199"/>
            </p14:xfrm>
          </p:contentPart>
        </mc:Choice>
        <mc:Fallback xmlns="">
          <p:pic>
            <p:nvPicPr>
              <p:cNvPr id="382" name="墨迹 381"/>
            </p:nvPicPr>
            <p:blipFill>
              <a:blip r:embed="rId301"/>
            </p:blipFill>
            <p:spPr>
              <a:xfrm>
                <a:off x="4173361" y="3417720"/>
                <a:ext cx="201083" cy="28199"/>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383" name="墨迹 382"/>
              <p14:cNvContentPartPr/>
              <p14:nvPr/>
            </p14:nvContentPartPr>
            <p14:xfrm>
              <a:off x="4289777" y="3173094"/>
              <a:ext cx="31045" cy="64152"/>
            </p14:xfrm>
          </p:contentPart>
        </mc:Choice>
        <mc:Fallback xmlns="">
          <p:pic>
            <p:nvPicPr>
              <p:cNvPr id="383" name="墨迹 382"/>
            </p:nvPicPr>
            <p:blipFill>
              <a:blip r:embed="rId303"/>
            </p:blipFill>
            <p:spPr>
              <a:xfrm>
                <a:off x="4289777" y="3173094"/>
                <a:ext cx="31045" cy="64152"/>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384" name="墨迹 383"/>
              <p14:cNvContentPartPr/>
              <p14:nvPr/>
            </p14:nvContentPartPr>
            <p14:xfrm>
              <a:off x="4521200" y="3222265"/>
              <a:ext cx="88018" cy="203915"/>
            </p14:xfrm>
          </p:contentPart>
        </mc:Choice>
        <mc:Fallback xmlns="">
          <p:pic>
            <p:nvPicPr>
              <p:cNvPr id="384" name="墨迹 383"/>
            </p:nvPicPr>
            <p:blipFill>
              <a:blip r:embed="rId305"/>
            </p:blipFill>
            <p:spPr>
              <a:xfrm>
                <a:off x="4521200" y="3222265"/>
                <a:ext cx="88018" cy="203915"/>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385" name="墨迹 384"/>
              <p14:cNvContentPartPr/>
              <p14:nvPr/>
            </p14:nvContentPartPr>
            <p14:xfrm>
              <a:off x="4651022" y="3350042"/>
              <a:ext cx="62089" cy="50758"/>
            </p14:xfrm>
          </p:contentPart>
        </mc:Choice>
        <mc:Fallback xmlns="">
          <p:pic>
            <p:nvPicPr>
              <p:cNvPr id="385" name="墨迹 384"/>
            </p:nvPicPr>
            <p:blipFill>
              <a:blip r:embed="rId307"/>
            </p:blipFill>
            <p:spPr>
              <a:xfrm>
                <a:off x="4651022" y="3350042"/>
                <a:ext cx="62089" cy="50758"/>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386" name="墨迹 385"/>
              <p14:cNvContentPartPr/>
              <p14:nvPr/>
            </p14:nvContentPartPr>
            <p14:xfrm>
              <a:off x="4786488" y="3130090"/>
              <a:ext cx="112889" cy="493483"/>
            </p14:xfrm>
          </p:contentPart>
        </mc:Choice>
        <mc:Fallback xmlns="">
          <p:pic>
            <p:nvPicPr>
              <p:cNvPr id="386" name="墨迹 385"/>
            </p:nvPicPr>
            <p:blipFill>
              <a:blip r:embed="rId309"/>
            </p:blipFill>
            <p:spPr>
              <a:xfrm>
                <a:off x="4786488" y="3130090"/>
                <a:ext cx="112889" cy="493483"/>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387" name="墨迹 386"/>
              <p14:cNvContentPartPr/>
              <p14:nvPr/>
            </p14:nvContentPartPr>
            <p14:xfrm>
              <a:off x="4972755" y="3165867"/>
              <a:ext cx="169333" cy="192635"/>
            </p14:xfrm>
          </p:contentPart>
        </mc:Choice>
        <mc:Fallback xmlns="">
          <p:pic>
            <p:nvPicPr>
              <p:cNvPr id="387" name="墨迹 386"/>
            </p:nvPicPr>
            <p:blipFill>
              <a:blip r:embed="rId311"/>
            </p:blipFill>
            <p:spPr>
              <a:xfrm>
                <a:off x="4972755" y="3165867"/>
                <a:ext cx="169333" cy="192635"/>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388" name="墨迹 387"/>
              <p14:cNvContentPartPr/>
              <p14:nvPr/>
            </p14:nvContentPartPr>
            <p14:xfrm>
              <a:off x="5000977" y="3206227"/>
              <a:ext cx="70556" cy="211493"/>
            </p14:xfrm>
          </p:contentPart>
        </mc:Choice>
        <mc:Fallback xmlns="">
          <p:pic>
            <p:nvPicPr>
              <p:cNvPr id="388" name="墨迹 387"/>
            </p:nvPicPr>
            <p:blipFill>
              <a:blip r:embed="rId313"/>
            </p:blipFill>
            <p:spPr>
              <a:xfrm>
                <a:off x="5000977" y="3206227"/>
                <a:ext cx="70556" cy="211493"/>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389" name="墨迹 388"/>
              <p14:cNvContentPartPr/>
              <p14:nvPr/>
            </p14:nvContentPartPr>
            <p14:xfrm>
              <a:off x="5167488" y="3201998"/>
              <a:ext cx="53623" cy="133945"/>
            </p14:xfrm>
          </p:contentPart>
        </mc:Choice>
        <mc:Fallback xmlns="">
          <p:pic>
            <p:nvPicPr>
              <p:cNvPr id="389" name="墨迹 388"/>
            </p:nvPicPr>
            <p:blipFill>
              <a:blip r:embed="rId315"/>
            </p:blipFill>
            <p:spPr>
              <a:xfrm>
                <a:off x="5167488" y="3201998"/>
                <a:ext cx="53623" cy="133945"/>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390" name="墨迹 389"/>
              <p14:cNvContentPartPr/>
              <p14:nvPr/>
            </p14:nvContentPartPr>
            <p14:xfrm>
              <a:off x="5278966" y="3220327"/>
              <a:ext cx="92251" cy="116144"/>
            </p14:xfrm>
          </p:contentPart>
        </mc:Choice>
        <mc:Fallback xmlns="">
          <p:pic>
            <p:nvPicPr>
              <p:cNvPr id="390" name="墨迹 389"/>
            </p:nvPicPr>
            <p:blipFill>
              <a:blip r:embed="rId317"/>
            </p:blipFill>
            <p:spPr>
              <a:xfrm>
                <a:off x="5278966" y="3220327"/>
                <a:ext cx="92251" cy="116144"/>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391" name="墨迹 390"/>
              <p14:cNvContentPartPr/>
              <p14:nvPr/>
            </p14:nvContentPartPr>
            <p14:xfrm>
              <a:off x="5407377" y="3132734"/>
              <a:ext cx="129823" cy="34015"/>
            </p14:xfrm>
          </p:contentPart>
        </mc:Choice>
        <mc:Fallback xmlns="">
          <p:pic>
            <p:nvPicPr>
              <p:cNvPr id="391" name="墨迹 390"/>
            </p:nvPicPr>
            <p:blipFill>
              <a:blip r:embed="rId319"/>
            </p:blipFill>
            <p:spPr>
              <a:xfrm>
                <a:off x="5407377" y="3132734"/>
                <a:ext cx="129823" cy="34015"/>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392" name="墨迹 391"/>
              <p14:cNvContentPartPr/>
              <p14:nvPr/>
            </p14:nvContentPartPr>
            <p14:xfrm>
              <a:off x="5517444" y="3028573"/>
              <a:ext cx="113594" cy="279171"/>
            </p14:xfrm>
          </p:contentPart>
        </mc:Choice>
        <mc:Fallback xmlns="">
          <p:pic>
            <p:nvPicPr>
              <p:cNvPr id="392" name="墨迹 391"/>
            </p:nvPicPr>
            <p:blipFill>
              <a:blip r:embed="rId321"/>
            </p:blipFill>
            <p:spPr>
              <a:xfrm>
                <a:off x="5517444" y="3028573"/>
                <a:ext cx="113594" cy="279171"/>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393" name="墨迹 392"/>
              <p14:cNvContentPartPr/>
              <p14:nvPr/>
            </p14:nvContentPartPr>
            <p14:xfrm>
              <a:off x="903111" y="4308809"/>
              <a:ext cx="225777" cy="445544"/>
            </p14:xfrm>
          </p:contentPart>
        </mc:Choice>
        <mc:Fallback xmlns="">
          <p:pic>
            <p:nvPicPr>
              <p:cNvPr id="393" name="墨迹 392"/>
            </p:nvPicPr>
            <p:blipFill>
              <a:blip r:embed="rId323"/>
            </p:blipFill>
            <p:spPr>
              <a:xfrm>
                <a:off x="903111" y="4308809"/>
                <a:ext cx="225777" cy="445544"/>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394" name="墨迹 393"/>
              <p14:cNvContentPartPr/>
              <p14:nvPr/>
            </p14:nvContentPartPr>
            <p14:xfrm>
              <a:off x="1220611" y="4389705"/>
              <a:ext cx="124883" cy="125661"/>
            </p14:xfrm>
          </p:contentPart>
        </mc:Choice>
        <mc:Fallback xmlns="">
          <p:pic>
            <p:nvPicPr>
              <p:cNvPr id="394" name="墨迹 393"/>
            </p:nvPicPr>
            <p:blipFill>
              <a:blip r:embed="rId325"/>
            </p:blipFill>
            <p:spPr>
              <a:xfrm>
                <a:off x="1220611" y="4389705"/>
                <a:ext cx="124883" cy="125661"/>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395" name="墨迹 394"/>
              <p14:cNvContentPartPr/>
              <p14:nvPr/>
            </p14:nvContentPartPr>
            <p14:xfrm>
              <a:off x="1173338" y="4528761"/>
              <a:ext cx="277284" cy="248151"/>
            </p14:xfrm>
          </p:contentPart>
        </mc:Choice>
        <mc:Fallback xmlns="">
          <p:pic>
            <p:nvPicPr>
              <p:cNvPr id="395" name="墨迹 394"/>
            </p:nvPicPr>
            <p:blipFill>
              <a:blip r:embed="rId327"/>
            </p:blipFill>
            <p:spPr>
              <a:xfrm>
                <a:off x="1173338" y="4528761"/>
                <a:ext cx="277284" cy="248151"/>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396" name="墨迹 395"/>
              <p14:cNvContentPartPr/>
              <p14:nvPr/>
            </p14:nvContentPartPr>
            <p14:xfrm>
              <a:off x="1319036" y="4610538"/>
              <a:ext cx="29986" cy="19739"/>
            </p14:xfrm>
          </p:contentPart>
        </mc:Choice>
        <mc:Fallback xmlns="">
          <p:pic>
            <p:nvPicPr>
              <p:cNvPr id="396" name="墨迹 395"/>
            </p:nvPicPr>
            <p:blipFill>
              <a:blip r:embed="rId329"/>
            </p:blipFill>
            <p:spPr>
              <a:xfrm>
                <a:off x="1319036" y="4610538"/>
                <a:ext cx="29986" cy="19739"/>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397" name="墨迹 396"/>
              <p14:cNvContentPartPr/>
              <p14:nvPr/>
            </p14:nvContentPartPr>
            <p14:xfrm>
              <a:off x="1557866" y="4455444"/>
              <a:ext cx="132645" cy="211492"/>
            </p14:xfrm>
          </p:contentPart>
        </mc:Choice>
        <mc:Fallback xmlns="">
          <p:pic>
            <p:nvPicPr>
              <p:cNvPr id="397" name="墨迹 396"/>
            </p:nvPicPr>
            <p:blipFill>
              <a:blip r:embed="rId331"/>
            </p:blipFill>
            <p:spPr>
              <a:xfrm>
                <a:off x="1557866" y="4455444"/>
                <a:ext cx="132645" cy="211492"/>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398" name="墨迹 397"/>
              <p14:cNvContentPartPr/>
              <p14:nvPr/>
            </p14:nvContentPartPr>
            <p14:xfrm>
              <a:off x="1774295" y="4320088"/>
              <a:ext cx="99660" cy="104337"/>
            </p14:xfrm>
          </p:contentPart>
        </mc:Choice>
        <mc:Fallback xmlns="">
          <p:pic>
            <p:nvPicPr>
              <p:cNvPr id="398" name="墨迹 397"/>
            </p:nvPicPr>
            <p:blipFill>
              <a:blip r:embed="rId333"/>
            </p:blipFill>
            <p:spPr>
              <a:xfrm>
                <a:off x="1774295" y="4320088"/>
                <a:ext cx="99660" cy="104337"/>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399" name="墨迹 398"/>
              <p14:cNvContentPartPr/>
              <p14:nvPr/>
            </p14:nvContentPartPr>
            <p14:xfrm>
              <a:off x="1749777" y="4427245"/>
              <a:ext cx="47978" cy="575259"/>
            </p14:xfrm>
          </p:contentPart>
        </mc:Choice>
        <mc:Fallback xmlns="">
          <p:pic>
            <p:nvPicPr>
              <p:cNvPr id="399" name="墨迹 398"/>
            </p:nvPicPr>
            <p:blipFill>
              <a:blip r:embed="rId335"/>
            </p:blipFill>
            <p:spPr>
              <a:xfrm>
                <a:off x="1749777" y="4427245"/>
                <a:ext cx="47978" cy="575259"/>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400" name="墨迹 399"/>
              <p14:cNvContentPartPr/>
              <p14:nvPr/>
            </p14:nvContentPartPr>
            <p14:xfrm>
              <a:off x="1764947" y="4545680"/>
              <a:ext cx="142875" cy="39479"/>
            </p14:xfrm>
          </p:contentPart>
        </mc:Choice>
        <mc:Fallback xmlns="">
          <p:pic>
            <p:nvPicPr>
              <p:cNvPr id="400" name="墨迹 399"/>
            </p:nvPicPr>
            <p:blipFill>
              <a:blip r:embed="rId337"/>
            </p:blipFill>
            <p:spPr>
              <a:xfrm>
                <a:off x="1764947" y="4545680"/>
                <a:ext cx="142875" cy="39479"/>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401" name="墨迹 400"/>
              <p14:cNvContentPartPr/>
              <p14:nvPr/>
            </p14:nvContentPartPr>
            <p14:xfrm>
              <a:off x="1930400" y="4455444"/>
              <a:ext cx="135466" cy="22559"/>
            </p14:xfrm>
          </p:contentPart>
        </mc:Choice>
        <mc:Fallback xmlns="">
          <p:pic>
            <p:nvPicPr>
              <p:cNvPr id="401" name="墨迹 400"/>
            </p:nvPicPr>
            <p:blipFill>
              <a:blip r:embed="rId339"/>
            </p:blipFill>
            <p:spPr>
              <a:xfrm>
                <a:off x="1930400" y="4455444"/>
                <a:ext cx="135466" cy="22559"/>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402" name="墨迹 401"/>
              <p14:cNvContentPartPr/>
              <p14:nvPr/>
            </p14:nvContentPartPr>
            <p14:xfrm>
              <a:off x="2082800" y="4325728"/>
              <a:ext cx="112888" cy="372227"/>
            </p14:xfrm>
          </p:contentPart>
        </mc:Choice>
        <mc:Fallback xmlns="">
          <p:pic>
            <p:nvPicPr>
              <p:cNvPr id="402" name="墨迹 401"/>
            </p:nvPicPr>
            <p:blipFill>
              <a:blip r:embed="rId341"/>
            </p:blipFill>
            <p:spPr>
              <a:xfrm>
                <a:off x="2082800" y="4325728"/>
                <a:ext cx="112888" cy="372227"/>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403" name="墨迹 402"/>
              <p14:cNvContentPartPr/>
              <p14:nvPr/>
            </p14:nvContentPartPr>
            <p14:xfrm>
              <a:off x="2415822" y="4438524"/>
              <a:ext cx="200378" cy="22559"/>
            </p14:xfrm>
          </p:contentPart>
        </mc:Choice>
        <mc:Fallback xmlns="">
          <p:pic>
            <p:nvPicPr>
              <p:cNvPr id="403" name="墨迹 402"/>
            </p:nvPicPr>
            <p:blipFill>
              <a:blip r:embed="rId343"/>
            </p:blipFill>
            <p:spPr>
              <a:xfrm>
                <a:off x="2415822" y="4438524"/>
                <a:ext cx="200378" cy="22559"/>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404" name="墨迹 403"/>
              <p14:cNvContentPartPr/>
              <p14:nvPr/>
            </p14:nvContentPartPr>
            <p14:xfrm>
              <a:off x="2423759" y="4551320"/>
              <a:ext cx="240418" cy="14100"/>
            </p14:xfrm>
          </p:contentPart>
        </mc:Choice>
        <mc:Fallback xmlns="">
          <p:pic>
            <p:nvPicPr>
              <p:cNvPr id="404" name="墨迹 403"/>
            </p:nvPicPr>
            <p:blipFill>
              <a:blip r:embed="rId345"/>
            </p:blipFill>
            <p:spPr>
              <a:xfrm>
                <a:off x="2423759" y="4551320"/>
                <a:ext cx="240418" cy="14100"/>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405" name="墨迹 404"/>
              <p14:cNvContentPartPr/>
              <p14:nvPr/>
            </p14:nvContentPartPr>
            <p14:xfrm>
              <a:off x="3064933" y="4261928"/>
              <a:ext cx="293511" cy="345790"/>
            </p14:xfrm>
          </p:contentPart>
        </mc:Choice>
        <mc:Fallback xmlns="">
          <p:pic>
            <p:nvPicPr>
              <p:cNvPr id="405" name="墨迹 404"/>
            </p:nvPicPr>
            <p:blipFill>
              <a:blip r:embed="rId347"/>
            </p:blipFill>
            <p:spPr>
              <a:xfrm>
                <a:off x="3064933" y="4261928"/>
                <a:ext cx="293511" cy="345790"/>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406" name="墨迹 405"/>
              <p14:cNvContentPartPr/>
              <p14:nvPr/>
            </p14:nvContentPartPr>
            <p14:xfrm>
              <a:off x="2726266" y="4209760"/>
              <a:ext cx="167393" cy="403598"/>
            </p14:xfrm>
          </p:contentPart>
        </mc:Choice>
        <mc:Fallback xmlns="">
          <p:pic>
            <p:nvPicPr>
              <p:cNvPr id="406" name="墨迹 405"/>
            </p:nvPicPr>
            <p:blipFill>
              <a:blip r:embed="rId349"/>
            </p:blipFill>
            <p:spPr>
              <a:xfrm>
                <a:off x="2726266" y="4209760"/>
                <a:ext cx="167393" cy="403598"/>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407" name="墨迹 406"/>
              <p14:cNvContentPartPr/>
              <p14:nvPr/>
            </p14:nvContentPartPr>
            <p14:xfrm>
              <a:off x="2909181" y="4308809"/>
              <a:ext cx="127530" cy="301729"/>
            </p14:xfrm>
          </p:contentPart>
        </mc:Choice>
        <mc:Fallback xmlns="">
          <p:pic>
            <p:nvPicPr>
              <p:cNvPr id="407" name="墨迹 406"/>
            </p:nvPicPr>
            <p:blipFill>
              <a:blip r:embed="rId351"/>
            </p:blipFill>
            <p:spPr>
              <a:xfrm>
                <a:off x="2909181" y="4308809"/>
                <a:ext cx="127530" cy="301729"/>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408" name="墨迹 407"/>
              <p14:cNvContentPartPr/>
              <p14:nvPr/>
            </p14:nvContentPartPr>
            <p14:xfrm>
              <a:off x="3366029" y="4328372"/>
              <a:ext cx="185914" cy="134121"/>
            </p14:xfrm>
          </p:contentPart>
        </mc:Choice>
        <mc:Fallback xmlns="">
          <p:pic>
            <p:nvPicPr>
              <p:cNvPr id="408" name="墨迹 407"/>
            </p:nvPicPr>
            <p:blipFill>
              <a:blip r:embed="rId353"/>
            </p:blipFill>
            <p:spPr>
              <a:xfrm>
                <a:off x="3366029" y="4328372"/>
                <a:ext cx="185914" cy="134121"/>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409" name="墨迹 408"/>
              <p14:cNvContentPartPr/>
              <p14:nvPr/>
            </p14:nvContentPartPr>
            <p14:xfrm>
              <a:off x="3336219" y="4250824"/>
              <a:ext cx="284692" cy="464051"/>
            </p14:xfrm>
          </p:contentPart>
        </mc:Choice>
        <mc:Fallback xmlns="">
          <p:pic>
            <p:nvPicPr>
              <p:cNvPr id="409" name="墨迹 408"/>
            </p:nvPicPr>
            <p:blipFill>
              <a:blip r:embed="rId355"/>
            </p:blipFill>
            <p:spPr>
              <a:xfrm>
                <a:off x="3336219" y="4250824"/>
                <a:ext cx="284692" cy="464051"/>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410" name="墨迹 409"/>
              <p14:cNvContentPartPr/>
              <p14:nvPr/>
            </p14:nvContentPartPr>
            <p14:xfrm>
              <a:off x="3406422" y="4378601"/>
              <a:ext cx="172155" cy="217662"/>
            </p14:xfrm>
          </p:contentPart>
        </mc:Choice>
        <mc:Fallback xmlns="">
          <p:pic>
            <p:nvPicPr>
              <p:cNvPr id="410" name="墨迹 409"/>
            </p:nvPicPr>
            <p:blipFill>
              <a:blip r:embed="rId357"/>
            </p:blipFill>
            <p:spPr>
              <a:xfrm>
                <a:off x="3406422" y="4378601"/>
                <a:ext cx="172155" cy="217662"/>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411" name="墨迹 410"/>
              <p14:cNvContentPartPr/>
              <p14:nvPr/>
            </p14:nvContentPartPr>
            <p14:xfrm>
              <a:off x="3443111" y="4198127"/>
              <a:ext cx="146755" cy="96582"/>
            </p14:xfrm>
          </p:contentPart>
        </mc:Choice>
        <mc:Fallback xmlns="">
          <p:pic>
            <p:nvPicPr>
              <p:cNvPr id="411" name="墨迹 410"/>
            </p:nvPicPr>
            <p:blipFill>
              <a:blip r:embed="rId359"/>
            </p:blipFill>
            <p:spPr>
              <a:xfrm>
                <a:off x="3443111" y="4198127"/>
                <a:ext cx="146755" cy="96582"/>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412" name="墨迹 411"/>
              <p14:cNvContentPartPr/>
              <p14:nvPr/>
            </p14:nvContentPartPr>
            <p14:xfrm>
              <a:off x="3714044" y="4212932"/>
              <a:ext cx="39511" cy="375047"/>
            </p14:xfrm>
          </p:contentPart>
        </mc:Choice>
        <mc:Fallback xmlns="">
          <p:pic>
            <p:nvPicPr>
              <p:cNvPr id="412" name="墨迹 411"/>
            </p:nvPicPr>
            <p:blipFill>
              <a:blip r:embed="rId361"/>
            </p:blipFill>
            <p:spPr>
              <a:xfrm>
                <a:off x="3714044" y="4212932"/>
                <a:ext cx="39511" cy="375047"/>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413" name="墨迹 412"/>
              <p14:cNvContentPartPr/>
              <p14:nvPr/>
            </p14:nvContentPartPr>
            <p14:xfrm>
              <a:off x="3680177" y="4444164"/>
              <a:ext cx="237067" cy="228941"/>
            </p14:xfrm>
          </p:contentPart>
        </mc:Choice>
        <mc:Fallback xmlns="">
          <p:pic>
            <p:nvPicPr>
              <p:cNvPr id="413" name="墨迹 412"/>
            </p:nvPicPr>
            <p:blipFill>
              <a:blip r:embed="rId363"/>
            </p:blipFill>
            <p:spPr>
              <a:xfrm>
                <a:off x="3680177" y="4444164"/>
                <a:ext cx="237067" cy="228941"/>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414" name="墨迹 413"/>
              <p14:cNvContentPartPr/>
              <p14:nvPr/>
            </p14:nvContentPartPr>
            <p14:xfrm>
              <a:off x="4041422" y="4291889"/>
              <a:ext cx="99306" cy="107156"/>
            </p14:xfrm>
          </p:contentPart>
        </mc:Choice>
        <mc:Fallback xmlns="">
          <p:pic>
            <p:nvPicPr>
              <p:cNvPr id="414" name="墨迹 413"/>
            </p:nvPicPr>
            <p:blipFill>
              <a:blip r:embed="rId365"/>
            </p:blipFill>
            <p:spPr>
              <a:xfrm>
                <a:off x="4041422" y="4291889"/>
                <a:ext cx="99306" cy="107156"/>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415" name="墨迹 414"/>
              <p14:cNvContentPartPr/>
              <p14:nvPr/>
            </p14:nvContentPartPr>
            <p14:xfrm>
              <a:off x="4001911" y="4461083"/>
              <a:ext cx="160866" cy="5640"/>
            </p14:xfrm>
          </p:contentPart>
        </mc:Choice>
        <mc:Fallback xmlns="">
          <p:pic>
            <p:nvPicPr>
              <p:cNvPr id="415" name="墨迹 414"/>
            </p:nvPicPr>
            <p:blipFill>
              <a:blip r:embed="rId367"/>
            </p:blipFill>
            <p:spPr>
              <a:xfrm>
                <a:off x="4001911" y="4461083"/>
                <a:ext cx="160866" cy="5640"/>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416" name="墨迹 415"/>
              <p14:cNvContentPartPr/>
              <p14:nvPr/>
            </p14:nvContentPartPr>
            <p14:xfrm>
              <a:off x="4233333" y="4212932"/>
              <a:ext cx="74965" cy="22559"/>
            </p14:xfrm>
          </p:contentPart>
        </mc:Choice>
        <mc:Fallback xmlns="">
          <p:pic>
            <p:nvPicPr>
              <p:cNvPr id="416" name="墨迹 415"/>
            </p:nvPicPr>
            <p:blipFill>
              <a:blip r:embed="rId369"/>
            </p:blipFill>
            <p:spPr>
              <a:xfrm>
                <a:off x="4233333" y="4212932"/>
                <a:ext cx="74965" cy="22559"/>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417" name="墨迹 416"/>
              <p14:cNvContentPartPr/>
              <p14:nvPr/>
            </p14:nvContentPartPr>
            <p14:xfrm>
              <a:off x="4092222" y="4243951"/>
              <a:ext cx="4233" cy="19739"/>
            </p14:xfrm>
          </p:contentPart>
        </mc:Choice>
        <mc:Fallback xmlns="">
          <p:pic>
            <p:nvPicPr>
              <p:cNvPr id="417" name="墨迹 416"/>
            </p:nvPicPr>
            <p:blipFill>
              <a:blip r:embed="rId371"/>
            </p:blipFill>
            <p:spPr>
              <a:xfrm>
                <a:off x="4092222" y="4243951"/>
                <a:ext cx="4233" cy="19739"/>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418" name="墨迹 417"/>
              <p14:cNvContentPartPr/>
              <p14:nvPr/>
            </p14:nvContentPartPr>
            <p14:xfrm>
              <a:off x="4055533" y="4243951"/>
              <a:ext cx="105017" cy="59958"/>
            </p14:xfrm>
          </p:contentPart>
        </mc:Choice>
        <mc:Fallback xmlns="">
          <p:pic>
            <p:nvPicPr>
              <p:cNvPr id="418" name="墨迹 417"/>
            </p:nvPicPr>
            <p:blipFill>
              <a:blip r:embed="rId126"/>
            </p:blipFill>
            <p:spPr>
              <a:xfrm>
                <a:off x="4055533" y="4243951"/>
                <a:ext cx="105017" cy="59958"/>
              </a:xfrm>
              <a:prstGeom prst="rect"/>
            </p:spPr>
          </p:pic>
        </mc:Fallback>
      </mc:AlternateContent>
      <mc:AlternateContent xmlns:mc="http://schemas.openxmlformats.org/markup-compatibility/2006" xmlns:p14="http://schemas.microsoft.com/office/powerpoint/2010/main">
        <mc:Choice Requires="p14">
          <p:contentPart r:id="rId373" p14:bwMode="auto">
            <p14:nvContentPartPr>
              <p14:cNvPr id="419" name="墨迹 418"/>
              <p14:cNvContentPartPr/>
              <p14:nvPr/>
            </p14:nvContentPartPr>
            <p14:xfrm>
              <a:off x="3977216" y="4201652"/>
              <a:ext cx="150284" cy="319530"/>
            </p14:xfrm>
          </p:contentPart>
        </mc:Choice>
        <mc:Fallback xmlns="">
          <p:pic>
            <p:nvPicPr>
              <p:cNvPr id="419" name="墨迹 418"/>
            </p:nvPicPr>
            <p:blipFill>
              <a:blip r:embed="rId374"/>
            </p:blipFill>
            <p:spPr>
              <a:xfrm>
                <a:off x="3977216" y="4201652"/>
                <a:ext cx="150284" cy="319530"/>
              </a:xfrm>
              <a:prstGeom prst="rect"/>
            </p:spPr>
          </p:pic>
        </mc:Fallback>
      </mc:AlternateContent>
      <mc:AlternateContent xmlns:mc="http://schemas.openxmlformats.org/markup-compatibility/2006" xmlns:p14="http://schemas.microsoft.com/office/powerpoint/2010/main">
        <mc:Choice Requires="p14">
          <p:contentPart r:id="rId375" p14:bwMode="auto">
            <p14:nvContentPartPr>
              <p14:cNvPr id="420" name="墨迹 419"/>
              <p14:cNvContentPartPr/>
              <p14:nvPr/>
            </p14:nvContentPartPr>
            <p14:xfrm>
              <a:off x="4148666" y="4229851"/>
              <a:ext cx="135467" cy="549881"/>
            </p14:xfrm>
          </p:contentPart>
        </mc:Choice>
        <mc:Fallback xmlns="">
          <p:pic>
            <p:nvPicPr>
              <p:cNvPr id="420" name="墨迹 419"/>
            </p:nvPicPr>
            <p:blipFill>
              <a:blip r:embed="rId376"/>
            </p:blipFill>
            <p:spPr>
              <a:xfrm>
                <a:off x="4148666" y="4229851"/>
                <a:ext cx="135467" cy="549881"/>
              </a:xfrm>
              <a:prstGeom prst="rect"/>
            </p:spPr>
          </p:pic>
        </mc:Fallback>
      </mc:AlternateContent>
      <mc:AlternateContent xmlns:mc="http://schemas.openxmlformats.org/markup-compatibility/2006" xmlns:p14="http://schemas.microsoft.com/office/powerpoint/2010/main">
        <mc:Choice Requires="p14">
          <p:contentPart r:id="rId377" p14:bwMode="auto">
            <p14:nvContentPartPr>
              <p14:cNvPr id="421" name="墨迹 420"/>
              <p14:cNvContentPartPr/>
              <p14:nvPr/>
            </p14:nvContentPartPr>
            <p14:xfrm>
              <a:off x="4306711" y="4094496"/>
              <a:ext cx="299155" cy="411706"/>
            </p14:xfrm>
          </p:contentPart>
        </mc:Choice>
        <mc:Fallback xmlns="">
          <p:pic>
            <p:nvPicPr>
              <p:cNvPr id="421" name="墨迹 420"/>
            </p:nvPicPr>
            <p:blipFill>
              <a:blip r:embed="rId378"/>
            </p:blipFill>
            <p:spPr>
              <a:xfrm>
                <a:off x="4306711" y="4094496"/>
                <a:ext cx="299155" cy="411706"/>
              </a:xfrm>
              <a:prstGeom prst="rect"/>
            </p:spPr>
          </p:pic>
        </mc:Fallback>
      </mc:AlternateContent>
      <mc:AlternateContent xmlns:mc="http://schemas.openxmlformats.org/markup-compatibility/2006" xmlns:p14="http://schemas.microsoft.com/office/powerpoint/2010/main">
        <mc:Choice Requires="p14">
          <p:contentPart r:id="rId379" p14:bwMode="auto">
            <p14:nvContentPartPr>
              <p14:cNvPr id="422" name="墨迹 421"/>
              <p14:cNvContentPartPr/>
              <p14:nvPr/>
            </p14:nvContentPartPr>
            <p14:xfrm>
              <a:off x="4509911" y="4393406"/>
              <a:ext cx="22577" cy="186113"/>
            </p14:xfrm>
          </p:contentPart>
        </mc:Choice>
        <mc:Fallback xmlns="">
          <p:pic>
            <p:nvPicPr>
              <p:cNvPr id="422" name="墨迹 421"/>
            </p:nvPicPr>
            <p:blipFill>
              <a:blip r:embed="rId380"/>
            </p:blipFill>
            <p:spPr>
              <a:xfrm>
                <a:off x="4509911" y="4393406"/>
                <a:ext cx="22577" cy="186113"/>
              </a:xfrm>
              <a:prstGeom prst="rect"/>
            </p:spPr>
          </p:pic>
        </mc:Fallback>
      </mc:AlternateContent>
      <mc:AlternateContent xmlns:mc="http://schemas.openxmlformats.org/markup-compatibility/2006" xmlns:p14="http://schemas.microsoft.com/office/powerpoint/2010/main">
        <mc:Choice Requires="p14">
          <p:contentPart r:id="rId381" p14:bwMode="auto">
            <p14:nvContentPartPr>
              <p14:cNvPr id="423" name="墨迹 422"/>
              <p14:cNvContentPartPr/>
              <p14:nvPr/>
            </p14:nvContentPartPr>
            <p14:xfrm>
              <a:off x="4735688" y="4105776"/>
              <a:ext cx="145345" cy="33839"/>
            </p14:xfrm>
          </p:contentPart>
        </mc:Choice>
        <mc:Fallback xmlns="">
          <p:pic>
            <p:nvPicPr>
              <p:cNvPr id="423" name="墨迹 422"/>
            </p:nvPicPr>
            <p:blipFill>
              <a:blip r:embed="rId382"/>
            </p:blipFill>
            <p:spPr>
              <a:xfrm>
                <a:off x="4735688" y="4105776"/>
                <a:ext cx="145345" cy="33839"/>
              </a:xfrm>
              <a:prstGeom prst="rect"/>
            </p:spPr>
          </p:pic>
        </mc:Fallback>
      </mc:AlternateContent>
      <mc:AlternateContent xmlns:mc="http://schemas.openxmlformats.org/markup-compatibility/2006" xmlns:p14="http://schemas.microsoft.com/office/powerpoint/2010/main">
        <mc:Choice Requires="p14">
          <p:contentPart r:id="rId383" p14:bwMode="auto">
            <p14:nvContentPartPr>
              <p14:cNvPr id="424" name="墨迹 423"/>
              <p14:cNvContentPartPr/>
              <p14:nvPr/>
            </p14:nvContentPartPr>
            <p14:xfrm>
              <a:off x="4718755" y="4201652"/>
              <a:ext cx="39511" cy="476564"/>
            </p14:xfrm>
          </p:contentPart>
        </mc:Choice>
        <mc:Fallback xmlns="">
          <p:pic>
            <p:nvPicPr>
              <p:cNvPr id="424" name="墨迹 423"/>
            </p:nvPicPr>
            <p:blipFill>
              <a:blip r:embed="rId384"/>
            </p:blipFill>
            <p:spPr>
              <a:xfrm>
                <a:off x="4718755" y="4201652"/>
                <a:ext cx="39511" cy="476564"/>
              </a:xfrm>
              <a:prstGeom prst="rect"/>
            </p:spPr>
          </p:pic>
        </mc:Fallback>
      </mc:AlternateContent>
      <mc:AlternateContent xmlns:mc="http://schemas.openxmlformats.org/markup-compatibility/2006" xmlns:p14="http://schemas.microsoft.com/office/powerpoint/2010/main">
        <mc:Choice Requires="p14">
          <p:contentPart r:id="rId385" p14:bwMode="auto">
            <p14:nvContentPartPr>
              <p14:cNvPr id="425" name="墨迹 424"/>
              <p14:cNvContentPartPr/>
              <p14:nvPr/>
            </p14:nvContentPartPr>
            <p14:xfrm>
              <a:off x="4763911" y="4286250"/>
              <a:ext cx="166511" cy="39478"/>
            </p14:xfrm>
          </p:contentPart>
        </mc:Choice>
        <mc:Fallback xmlns="">
          <p:pic>
            <p:nvPicPr>
              <p:cNvPr id="425" name="墨迹 424"/>
            </p:nvPicPr>
            <p:blipFill>
              <a:blip r:embed="rId386"/>
            </p:blipFill>
            <p:spPr>
              <a:xfrm>
                <a:off x="4763911" y="4286250"/>
                <a:ext cx="166511" cy="39478"/>
              </a:xfrm>
              <a:prstGeom prst="rect"/>
            </p:spPr>
          </p:pic>
        </mc:Fallback>
      </mc:AlternateContent>
      <mc:AlternateContent xmlns:mc="http://schemas.openxmlformats.org/markup-compatibility/2006" xmlns:p14="http://schemas.microsoft.com/office/powerpoint/2010/main">
        <mc:Choice Requires="p14">
          <p:contentPart r:id="rId387" p14:bwMode="auto">
            <p14:nvContentPartPr>
              <p14:cNvPr id="426" name="墨迹 425"/>
              <p14:cNvContentPartPr/>
              <p14:nvPr/>
            </p14:nvContentPartPr>
            <p14:xfrm>
              <a:off x="4944533" y="4214871"/>
              <a:ext cx="115711" cy="12160"/>
            </p14:xfrm>
          </p:contentPart>
        </mc:Choice>
        <mc:Fallback xmlns="">
          <p:pic>
            <p:nvPicPr>
              <p:cNvPr id="426" name="墨迹 425"/>
            </p:nvPicPr>
            <p:blipFill>
              <a:blip r:embed="rId388"/>
            </p:blipFill>
            <p:spPr>
              <a:xfrm>
                <a:off x="4944533" y="4214871"/>
                <a:ext cx="115711" cy="12160"/>
              </a:xfrm>
              <a:prstGeom prst="rect"/>
            </p:spPr>
          </p:pic>
        </mc:Fallback>
      </mc:AlternateContent>
      <mc:AlternateContent xmlns:mc="http://schemas.openxmlformats.org/markup-compatibility/2006" xmlns:p14="http://schemas.microsoft.com/office/powerpoint/2010/main">
        <mc:Choice Requires="p14">
          <p:contentPart r:id="rId389" p14:bwMode="auto">
            <p14:nvContentPartPr>
              <p14:cNvPr id="427" name="墨迹 426"/>
              <p14:cNvContentPartPr/>
              <p14:nvPr/>
            </p14:nvContentPartPr>
            <p14:xfrm>
              <a:off x="5242101" y="4224212"/>
              <a:ext cx="235126" cy="35954"/>
            </p14:xfrm>
          </p:contentPart>
        </mc:Choice>
        <mc:Fallback xmlns="">
          <p:pic>
            <p:nvPicPr>
              <p:cNvPr id="427" name="墨迹 426"/>
            </p:nvPicPr>
            <p:blipFill>
              <a:blip r:embed="rId390"/>
            </p:blipFill>
            <p:spPr>
              <a:xfrm>
                <a:off x="5242101" y="4224212"/>
                <a:ext cx="235126" cy="35954"/>
              </a:xfrm>
              <a:prstGeom prst="rect"/>
            </p:spPr>
          </p:pic>
        </mc:Fallback>
      </mc:AlternateContent>
      <mc:AlternateContent xmlns:mc="http://schemas.openxmlformats.org/markup-compatibility/2006" xmlns:p14="http://schemas.microsoft.com/office/powerpoint/2010/main">
        <mc:Choice Requires="p14">
          <p:contentPart r:id="rId391" p14:bwMode="auto">
            <p14:nvContentPartPr>
              <p14:cNvPr id="428" name="墨迹 427"/>
              <p14:cNvContentPartPr/>
              <p14:nvPr/>
            </p14:nvContentPartPr>
            <p14:xfrm>
              <a:off x="5339644" y="4112826"/>
              <a:ext cx="39511" cy="305959"/>
            </p14:xfrm>
          </p:contentPart>
        </mc:Choice>
        <mc:Fallback xmlns="">
          <p:pic>
            <p:nvPicPr>
              <p:cNvPr id="428" name="墨迹 427"/>
            </p:nvPicPr>
            <p:blipFill>
              <a:blip r:embed="rId392"/>
            </p:blipFill>
            <p:spPr>
              <a:xfrm>
                <a:off x="5339644" y="4112826"/>
                <a:ext cx="39511" cy="305959"/>
              </a:xfrm>
              <a:prstGeom prst="rect"/>
            </p:spPr>
          </p:pic>
        </mc:Fallback>
      </mc:AlternateContent>
      <mc:AlternateContent xmlns:mc="http://schemas.openxmlformats.org/markup-compatibility/2006" xmlns:p14="http://schemas.microsoft.com/office/powerpoint/2010/main">
        <mc:Choice Requires="p14">
          <p:contentPart r:id="rId393" p14:bwMode="auto">
            <p14:nvContentPartPr>
              <p14:cNvPr id="429" name="墨迹 428"/>
              <p14:cNvContentPartPr/>
              <p14:nvPr/>
            </p14:nvContentPartPr>
            <p14:xfrm>
              <a:off x="5746221" y="3985930"/>
              <a:ext cx="231246" cy="330634"/>
            </p14:xfrm>
          </p:contentPart>
        </mc:Choice>
        <mc:Fallback xmlns="">
          <p:pic>
            <p:nvPicPr>
              <p:cNvPr id="429" name="墨迹 428"/>
            </p:nvPicPr>
            <p:blipFill>
              <a:blip r:embed="rId394"/>
            </p:blipFill>
            <p:spPr>
              <a:xfrm>
                <a:off x="5746221" y="3985930"/>
                <a:ext cx="231246" cy="330634"/>
              </a:xfrm>
              <a:prstGeom prst="rect"/>
            </p:spPr>
          </p:pic>
        </mc:Fallback>
      </mc:AlternateContent>
      <mc:AlternateContent xmlns:mc="http://schemas.openxmlformats.org/markup-compatibility/2006" xmlns:p14="http://schemas.microsoft.com/office/powerpoint/2010/main">
        <mc:Choice Requires="p14">
          <p:contentPart r:id="rId395" p14:bwMode="auto">
            <p14:nvContentPartPr>
              <p14:cNvPr id="430" name="墨迹 429"/>
              <p14:cNvContentPartPr/>
              <p14:nvPr/>
            </p14:nvContentPartPr>
            <p14:xfrm>
              <a:off x="6096000" y="3964781"/>
              <a:ext cx="70555" cy="304549"/>
            </p14:xfrm>
          </p:contentPart>
        </mc:Choice>
        <mc:Fallback xmlns="">
          <p:pic>
            <p:nvPicPr>
              <p:cNvPr id="430" name="墨迹 429"/>
            </p:nvPicPr>
            <p:blipFill>
              <a:blip r:embed="rId396"/>
            </p:blipFill>
            <p:spPr>
              <a:xfrm>
                <a:off x="6096000" y="3964781"/>
                <a:ext cx="70555" cy="304549"/>
              </a:xfrm>
              <a:prstGeom prst="rect"/>
            </p:spPr>
          </p:pic>
        </mc:Fallback>
      </mc:AlternateContent>
      <mc:AlternateContent xmlns:mc="http://schemas.openxmlformats.org/markup-compatibility/2006" xmlns:p14="http://schemas.microsoft.com/office/powerpoint/2010/main">
        <mc:Choice Requires="p14">
          <p:contentPart r:id="rId397" p14:bwMode="auto">
            <p14:nvContentPartPr>
              <p14:cNvPr id="431" name="墨迹 430"/>
              <p14:cNvContentPartPr/>
              <p14:nvPr/>
            </p14:nvContentPartPr>
            <p14:xfrm>
              <a:off x="6254044" y="3972359"/>
              <a:ext cx="33866" cy="271592"/>
            </p14:xfrm>
          </p:contentPart>
        </mc:Choice>
        <mc:Fallback xmlns="">
          <p:pic>
            <p:nvPicPr>
              <p:cNvPr id="431" name="墨迹 430"/>
            </p:nvPicPr>
            <p:blipFill>
              <a:blip r:embed="rId398"/>
            </p:blipFill>
            <p:spPr>
              <a:xfrm>
                <a:off x="6254044" y="3972359"/>
                <a:ext cx="33866" cy="271592"/>
              </a:xfrm>
              <a:prstGeom prst="rect"/>
            </p:spPr>
          </p:pic>
        </mc:Fallback>
      </mc:AlternateContent>
      <mc:AlternateContent xmlns:mc="http://schemas.openxmlformats.org/markup-compatibility/2006" xmlns:p14="http://schemas.microsoft.com/office/powerpoint/2010/main">
        <mc:Choice Requires="p14">
          <p:contentPart r:id="rId399" p14:bwMode="auto">
            <p14:nvContentPartPr>
              <p14:cNvPr id="432" name="墨迹 431"/>
              <p14:cNvContentPartPr/>
              <p14:nvPr/>
            </p14:nvContentPartPr>
            <p14:xfrm>
              <a:off x="6268155" y="4033868"/>
              <a:ext cx="149578" cy="149455"/>
            </p14:xfrm>
          </p:contentPart>
        </mc:Choice>
        <mc:Fallback xmlns="">
          <p:pic>
            <p:nvPicPr>
              <p:cNvPr id="432" name="墨迹 431"/>
            </p:nvPicPr>
            <p:blipFill>
              <a:blip r:embed="rId400"/>
            </p:blipFill>
            <p:spPr>
              <a:xfrm>
                <a:off x="6268155" y="4033868"/>
                <a:ext cx="149578" cy="149455"/>
              </a:xfrm>
              <a:prstGeom prst="rect"/>
            </p:spPr>
          </p:pic>
        </mc:Fallback>
      </mc:AlternateContent>
      <mc:AlternateContent xmlns:mc="http://schemas.openxmlformats.org/markup-compatibility/2006" xmlns:p14="http://schemas.microsoft.com/office/powerpoint/2010/main">
        <mc:Choice Requires="p14">
          <p:contentPart r:id="rId401" p14:bwMode="auto">
            <p14:nvContentPartPr>
              <p14:cNvPr id="433" name="墨迹 432"/>
              <p14:cNvContentPartPr/>
              <p14:nvPr/>
            </p14:nvContentPartPr>
            <p14:xfrm>
              <a:off x="6406444" y="4034397"/>
              <a:ext cx="174978" cy="401307"/>
            </p14:xfrm>
          </p:contentPart>
        </mc:Choice>
        <mc:Fallback xmlns="">
          <p:pic>
            <p:nvPicPr>
              <p:cNvPr id="433" name="墨迹 432"/>
            </p:nvPicPr>
            <p:blipFill>
              <a:blip r:embed="rId402"/>
            </p:blipFill>
            <p:spPr>
              <a:xfrm>
                <a:off x="6406444" y="4034397"/>
                <a:ext cx="174978" cy="401307"/>
              </a:xfrm>
              <a:prstGeom prst="rect"/>
            </p:spPr>
          </p:pic>
        </mc:Fallback>
      </mc:AlternateContent>
      <mc:AlternateContent xmlns:mc="http://schemas.openxmlformats.org/markup-compatibility/2006" xmlns:p14="http://schemas.microsoft.com/office/powerpoint/2010/main">
        <mc:Choice Requires="p14">
          <p:contentPart r:id="rId403" p14:bwMode="auto">
            <p14:nvContentPartPr>
              <p14:cNvPr id="434" name="墨迹 433"/>
              <p14:cNvContentPartPr/>
              <p14:nvPr/>
            </p14:nvContentPartPr>
            <p14:xfrm>
              <a:off x="6584244" y="4023470"/>
              <a:ext cx="79728" cy="133064"/>
            </p14:xfrm>
          </p:contentPart>
        </mc:Choice>
        <mc:Fallback xmlns="">
          <p:pic>
            <p:nvPicPr>
              <p:cNvPr id="434" name="墨迹 433"/>
            </p:nvPicPr>
            <p:blipFill>
              <a:blip r:embed="rId404"/>
            </p:blipFill>
            <p:spPr>
              <a:xfrm>
                <a:off x="6584244" y="4023470"/>
                <a:ext cx="79728" cy="133064"/>
              </a:xfrm>
              <a:prstGeom prst="rect"/>
            </p:spPr>
          </p:pic>
        </mc:Fallback>
      </mc:AlternateContent>
      <mc:AlternateContent xmlns:mc="http://schemas.openxmlformats.org/markup-compatibility/2006" xmlns:p14="http://schemas.microsoft.com/office/powerpoint/2010/main">
        <mc:Choice Requires="p14">
          <p:contentPart r:id="rId405" p14:bwMode="auto">
            <p14:nvContentPartPr>
              <p14:cNvPr id="435" name="墨迹 434"/>
              <p14:cNvContentPartPr/>
              <p14:nvPr/>
            </p14:nvContentPartPr>
            <p14:xfrm>
              <a:off x="6699955" y="3927241"/>
              <a:ext cx="127529" cy="254672"/>
            </p14:xfrm>
          </p:contentPart>
        </mc:Choice>
        <mc:Fallback xmlns="">
          <p:pic>
            <p:nvPicPr>
              <p:cNvPr id="435" name="墨迹 434"/>
            </p:nvPicPr>
            <p:blipFill>
              <a:blip r:embed="rId406"/>
            </p:blipFill>
            <p:spPr>
              <a:xfrm>
                <a:off x="6699955" y="3927241"/>
                <a:ext cx="127529" cy="254672"/>
              </a:xfrm>
              <a:prstGeom prst="rect"/>
            </p:spPr>
          </p:pic>
        </mc:Fallback>
      </mc:AlternateContent>
      <mc:AlternateContent xmlns:mc="http://schemas.openxmlformats.org/markup-compatibility/2006" xmlns:p14="http://schemas.microsoft.com/office/powerpoint/2010/main">
        <mc:Choice Requires="p14">
          <p:contentPart r:id="rId407" p14:bwMode="auto">
            <p14:nvContentPartPr>
              <p14:cNvPr id="436" name="墨迹 435"/>
              <p14:cNvContentPartPr/>
              <p14:nvPr/>
            </p14:nvContentPartPr>
            <p14:xfrm>
              <a:off x="2246488" y="5047623"/>
              <a:ext cx="214489" cy="16919"/>
            </p14:xfrm>
          </p:contentPart>
        </mc:Choice>
        <mc:Fallback xmlns="">
          <p:pic>
            <p:nvPicPr>
              <p:cNvPr id="436" name="墨迹 435"/>
            </p:nvPicPr>
            <p:blipFill>
              <a:blip r:embed="rId408"/>
            </p:blipFill>
            <p:spPr>
              <a:xfrm>
                <a:off x="2246488" y="5047623"/>
                <a:ext cx="214489" cy="16919"/>
              </a:xfrm>
              <a:prstGeom prst="rect"/>
            </p:spPr>
          </p:pic>
        </mc:Fallback>
      </mc:AlternateContent>
      <mc:AlternateContent xmlns:mc="http://schemas.openxmlformats.org/markup-compatibility/2006" xmlns:p14="http://schemas.microsoft.com/office/powerpoint/2010/main">
        <mc:Choice Requires="p14">
          <p:contentPart r:id="rId409" p14:bwMode="auto">
            <p14:nvContentPartPr>
              <p14:cNvPr id="437" name="墨迹 436"/>
              <p14:cNvContentPartPr/>
              <p14:nvPr/>
            </p14:nvContentPartPr>
            <p14:xfrm>
              <a:off x="2220912" y="5199898"/>
              <a:ext cx="228776" cy="9341"/>
            </p14:xfrm>
          </p:contentPart>
        </mc:Choice>
        <mc:Fallback xmlns="">
          <p:pic>
            <p:nvPicPr>
              <p:cNvPr id="437" name="墨迹 436"/>
            </p:nvPicPr>
            <p:blipFill>
              <a:blip r:embed="rId410"/>
            </p:blipFill>
            <p:spPr>
              <a:xfrm>
                <a:off x="2220912" y="5199898"/>
                <a:ext cx="228776" cy="9341"/>
              </a:xfrm>
              <a:prstGeom prst="rect"/>
            </p:spPr>
          </p:pic>
        </mc:Fallback>
      </mc:AlternateContent>
      <mc:AlternateContent xmlns:mc="http://schemas.openxmlformats.org/markup-compatibility/2006" xmlns:p14="http://schemas.microsoft.com/office/powerpoint/2010/main">
        <mc:Choice Requires="p14">
          <p:contentPart r:id="rId411" p14:bwMode="auto">
            <p14:nvContentPartPr>
              <p14:cNvPr id="438" name="墨迹 437"/>
              <p14:cNvContentPartPr/>
              <p14:nvPr/>
            </p14:nvContentPartPr>
            <p14:xfrm>
              <a:off x="2830512" y="5098381"/>
              <a:ext cx="115888" cy="169194"/>
            </p14:xfrm>
          </p:contentPart>
        </mc:Choice>
        <mc:Fallback xmlns="">
          <p:pic>
            <p:nvPicPr>
              <p:cNvPr id="438" name="墨迹 437"/>
            </p:nvPicPr>
            <p:blipFill>
              <a:blip r:embed="rId412"/>
            </p:blipFill>
            <p:spPr>
              <a:xfrm>
                <a:off x="2830512" y="5098381"/>
                <a:ext cx="115888" cy="169194"/>
              </a:xfrm>
              <a:prstGeom prst="rect"/>
            </p:spPr>
          </p:pic>
        </mc:Fallback>
      </mc:AlternateContent>
      <mc:AlternateContent xmlns:mc="http://schemas.openxmlformats.org/markup-compatibility/2006" xmlns:p14="http://schemas.microsoft.com/office/powerpoint/2010/main">
        <mc:Choice Requires="p14">
          <p:contentPart r:id="rId413" p14:bwMode="auto">
            <p14:nvContentPartPr>
              <p14:cNvPr id="439" name="墨迹 438"/>
              <p14:cNvContentPartPr/>
              <p14:nvPr/>
            </p14:nvContentPartPr>
            <p14:xfrm>
              <a:off x="2980266" y="5169936"/>
              <a:ext cx="76200" cy="97639"/>
            </p14:xfrm>
          </p:contentPart>
        </mc:Choice>
        <mc:Fallback xmlns="">
          <p:pic>
            <p:nvPicPr>
              <p:cNvPr id="439" name="墨迹 438"/>
            </p:nvPicPr>
            <p:blipFill>
              <a:blip r:embed="rId414"/>
            </p:blipFill>
            <p:spPr>
              <a:xfrm>
                <a:off x="2980266" y="5169936"/>
                <a:ext cx="76200" cy="97639"/>
              </a:xfrm>
              <a:prstGeom prst="rect"/>
            </p:spPr>
          </p:pic>
        </mc:Fallback>
      </mc:AlternateContent>
      <mc:AlternateContent xmlns:mc="http://schemas.openxmlformats.org/markup-compatibility/2006" xmlns:p14="http://schemas.microsoft.com/office/powerpoint/2010/main">
        <mc:Choice Requires="p14">
          <p:contentPart r:id="rId415" p14:bwMode="auto">
            <p14:nvContentPartPr>
              <p14:cNvPr id="440" name="墨迹 439"/>
              <p14:cNvContentPartPr/>
              <p14:nvPr/>
            </p14:nvContentPartPr>
            <p14:xfrm>
              <a:off x="3138311" y="5137860"/>
              <a:ext cx="100189" cy="95876"/>
            </p14:xfrm>
          </p:contentPart>
        </mc:Choice>
        <mc:Fallback xmlns="">
          <p:pic>
            <p:nvPicPr>
              <p:cNvPr id="440" name="墨迹 439"/>
            </p:nvPicPr>
            <p:blipFill>
              <a:blip r:embed="rId416"/>
            </p:blipFill>
            <p:spPr>
              <a:xfrm>
                <a:off x="3138311" y="5137860"/>
                <a:ext cx="100189" cy="95876"/>
              </a:xfrm>
              <a:prstGeom prst="rect"/>
            </p:spPr>
          </p:pic>
        </mc:Fallback>
      </mc:AlternateContent>
      <mc:AlternateContent xmlns:mc="http://schemas.openxmlformats.org/markup-compatibility/2006" xmlns:p14="http://schemas.microsoft.com/office/powerpoint/2010/main">
        <mc:Choice Requires="p14">
          <p:contentPart r:id="rId417" p14:bwMode="auto">
            <p14:nvContentPartPr>
              <p14:cNvPr id="441" name="墨迹 440"/>
              <p14:cNvContentPartPr/>
              <p14:nvPr/>
            </p14:nvContentPartPr>
            <p14:xfrm>
              <a:off x="3341511" y="5073707"/>
              <a:ext cx="5644" cy="24674"/>
            </p14:xfrm>
          </p:contentPart>
        </mc:Choice>
        <mc:Fallback xmlns="">
          <p:pic>
            <p:nvPicPr>
              <p:cNvPr id="441" name="墨迹 440"/>
            </p:nvPicPr>
            <p:blipFill>
              <a:blip r:embed="rId418"/>
            </p:blipFill>
            <p:spPr>
              <a:xfrm>
                <a:off x="3341511" y="5073707"/>
                <a:ext cx="5644" cy="24674"/>
              </a:xfrm>
              <a:prstGeom prst="rect"/>
            </p:spPr>
          </p:pic>
        </mc:Fallback>
      </mc:AlternateContent>
      <mc:AlternateContent xmlns:mc="http://schemas.openxmlformats.org/markup-compatibility/2006" xmlns:p14="http://schemas.microsoft.com/office/powerpoint/2010/main">
        <mc:Choice Requires="p14">
          <p:contentPart r:id="rId419" p14:bwMode="auto">
            <p14:nvContentPartPr>
              <p14:cNvPr id="442" name="墨迹 441"/>
              <p14:cNvContentPartPr/>
              <p14:nvPr/>
            </p14:nvContentPartPr>
            <p14:xfrm>
              <a:off x="3335866" y="5143500"/>
              <a:ext cx="5645" cy="248151"/>
            </p14:xfrm>
          </p:contentPart>
        </mc:Choice>
        <mc:Fallback xmlns="">
          <p:pic>
            <p:nvPicPr>
              <p:cNvPr id="442" name="墨迹 441"/>
            </p:nvPicPr>
            <p:blipFill>
              <a:blip r:embed="rId420"/>
            </p:blipFill>
            <p:spPr>
              <a:xfrm>
                <a:off x="3335866" y="5143500"/>
                <a:ext cx="5645" cy="248151"/>
              </a:xfrm>
              <a:prstGeom prst="rect"/>
            </p:spPr>
          </p:pic>
        </mc:Fallback>
      </mc:AlternateContent>
      <mc:AlternateContent xmlns:mc="http://schemas.openxmlformats.org/markup-compatibility/2006" xmlns:p14="http://schemas.microsoft.com/office/powerpoint/2010/main">
        <mc:Choice Requires="p14">
          <p:contentPart r:id="rId421" p14:bwMode="auto">
            <p14:nvContentPartPr>
              <p14:cNvPr id="443" name="墨迹 442"/>
              <p14:cNvContentPartPr/>
              <p14:nvPr/>
            </p14:nvContentPartPr>
            <p14:xfrm>
              <a:off x="3457222" y="5137860"/>
              <a:ext cx="143933" cy="191753"/>
            </p14:xfrm>
          </p:contentPart>
        </mc:Choice>
        <mc:Fallback xmlns="">
          <p:pic>
            <p:nvPicPr>
              <p:cNvPr id="443" name="墨迹 442"/>
            </p:nvPicPr>
            <p:blipFill>
              <a:blip r:embed="rId422"/>
            </p:blipFill>
            <p:spPr>
              <a:xfrm>
                <a:off x="3457222" y="5137860"/>
                <a:ext cx="143933" cy="191753"/>
              </a:xfrm>
              <a:prstGeom prst="rect"/>
            </p:spPr>
          </p:pic>
        </mc:Fallback>
      </mc:AlternateContent>
      <mc:AlternateContent xmlns:mc="http://schemas.openxmlformats.org/markup-compatibility/2006" xmlns:p14="http://schemas.microsoft.com/office/powerpoint/2010/main">
        <mc:Choice Requires="p14">
          <p:contentPart r:id="rId423" p14:bwMode="auto">
            <p14:nvContentPartPr>
              <p14:cNvPr id="444" name="墨迹 443"/>
              <p14:cNvContentPartPr/>
              <p14:nvPr/>
            </p14:nvContentPartPr>
            <p14:xfrm>
              <a:off x="3476977" y="5161829"/>
              <a:ext cx="104423" cy="195983"/>
            </p14:xfrm>
          </p:contentPart>
        </mc:Choice>
        <mc:Fallback xmlns="">
          <p:pic>
            <p:nvPicPr>
              <p:cNvPr id="444" name="墨迹 443"/>
            </p:nvPicPr>
            <p:blipFill>
              <a:blip r:embed="rId424"/>
            </p:blipFill>
            <p:spPr>
              <a:xfrm>
                <a:off x="3476977" y="5161829"/>
                <a:ext cx="104423" cy="195983"/>
              </a:xfrm>
              <a:prstGeom prst="rect"/>
            </p:spPr>
          </p:pic>
        </mc:Fallback>
      </mc:AlternateContent>
      <mc:AlternateContent xmlns:mc="http://schemas.openxmlformats.org/markup-compatibility/2006" xmlns:p14="http://schemas.microsoft.com/office/powerpoint/2010/main">
        <mc:Choice Requires="p14">
          <p:contentPart r:id="rId425" p14:bwMode="auto">
            <p14:nvContentPartPr>
              <p14:cNvPr id="445" name="墨迹 444"/>
              <p14:cNvContentPartPr/>
              <p14:nvPr/>
            </p14:nvContentPartPr>
            <p14:xfrm>
              <a:off x="3690761" y="5126580"/>
              <a:ext cx="218016" cy="219953"/>
            </p14:xfrm>
          </p:contentPart>
        </mc:Choice>
        <mc:Fallback xmlns="">
          <p:pic>
            <p:nvPicPr>
              <p:cNvPr id="445" name="墨迹 444"/>
            </p:nvPicPr>
            <p:blipFill>
              <a:blip r:embed="rId426"/>
            </p:blipFill>
            <p:spPr>
              <a:xfrm>
                <a:off x="3690761" y="5126580"/>
                <a:ext cx="218016" cy="219953"/>
              </a:xfrm>
              <a:prstGeom prst="rect"/>
            </p:spPr>
          </p:pic>
        </mc:Fallback>
      </mc:AlternateContent>
      <mc:AlternateContent xmlns:mc="http://schemas.openxmlformats.org/markup-compatibility/2006" xmlns:p14="http://schemas.microsoft.com/office/powerpoint/2010/main">
        <mc:Choice Requires="p14">
          <p:contentPart r:id="rId427" p14:bwMode="auto">
            <p14:nvContentPartPr>
              <p14:cNvPr id="446" name="墨迹 445"/>
              <p14:cNvContentPartPr/>
              <p14:nvPr/>
            </p14:nvContentPartPr>
            <p14:xfrm>
              <a:off x="3960988" y="5188618"/>
              <a:ext cx="167923" cy="19740"/>
            </p14:xfrm>
          </p:contentPart>
        </mc:Choice>
        <mc:Fallback xmlns="">
          <p:pic>
            <p:nvPicPr>
              <p:cNvPr id="446" name="墨迹 445"/>
            </p:nvPicPr>
            <p:blipFill>
              <a:blip r:embed="rId428"/>
            </p:blipFill>
            <p:spPr>
              <a:xfrm>
                <a:off x="3960988" y="5188618"/>
                <a:ext cx="167923" cy="19740"/>
              </a:xfrm>
              <a:prstGeom prst="rect"/>
            </p:spPr>
          </p:pic>
        </mc:Fallback>
      </mc:AlternateContent>
      <mc:AlternateContent xmlns:mc="http://schemas.openxmlformats.org/markup-compatibility/2006" xmlns:p14="http://schemas.microsoft.com/office/powerpoint/2010/main">
        <mc:Choice Requires="p14">
          <p:contentPart r:id="rId429" p14:bwMode="auto">
            <p14:nvContentPartPr>
              <p14:cNvPr id="447" name="墨迹 446"/>
              <p14:cNvContentPartPr/>
              <p14:nvPr/>
            </p14:nvContentPartPr>
            <p14:xfrm>
              <a:off x="4013200" y="5084282"/>
              <a:ext cx="39511" cy="307369"/>
            </p14:xfrm>
          </p:contentPart>
        </mc:Choice>
        <mc:Fallback xmlns="">
          <p:pic>
            <p:nvPicPr>
              <p:cNvPr id="447" name="墨迹 446"/>
            </p:nvPicPr>
            <p:blipFill>
              <a:blip r:embed="rId430"/>
            </p:blipFill>
            <p:spPr>
              <a:xfrm>
                <a:off x="4013200" y="5084282"/>
                <a:ext cx="39511" cy="307369"/>
              </a:xfrm>
              <a:prstGeom prst="rect"/>
            </p:spPr>
          </p:pic>
        </mc:Fallback>
      </mc:AlternateContent>
      <mc:AlternateContent xmlns:mc="http://schemas.openxmlformats.org/markup-compatibility/2006" xmlns:p14="http://schemas.microsoft.com/office/powerpoint/2010/main">
        <mc:Choice Requires="p14">
          <p:contentPart r:id="rId431" p14:bwMode="auto">
            <p14:nvContentPartPr>
              <p14:cNvPr id="448" name="墨迹 447"/>
              <p14:cNvContentPartPr/>
              <p14:nvPr/>
            </p14:nvContentPartPr>
            <p14:xfrm>
              <a:off x="2844800" y="5696200"/>
              <a:ext cx="16933" cy="428625"/>
            </p14:xfrm>
          </p:contentPart>
        </mc:Choice>
        <mc:Fallback xmlns="">
          <p:pic>
            <p:nvPicPr>
              <p:cNvPr id="448" name="墨迹 447"/>
            </p:nvPicPr>
            <p:blipFill>
              <a:blip r:embed="rId432"/>
            </p:blipFill>
            <p:spPr>
              <a:xfrm>
                <a:off x="2844800" y="5696200"/>
                <a:ext cx="16933" cy="428625"/>
              </a:xfrm>
              <a:prstGeom prst="rect"/>
            </p:spPr>
          </p:pic>
        </mc:Fallback>
      </mc:AlternateContent>
      <mc:AlternateContent xmlns:mc="http://schemas.openxmlformats.org/markup-compatibility/2006" xmlns:p14="http://schemas.microsoft.com/office/powerpoint/2010/main">
        <mc:Choice Requires="p14">
          <p:contentPart r:id="rId433" p14:bwMode="auto">
            <p14:nvContentPartPr>
              <p14:cNvPr id="449" name="墨迹 448"/>
              <p14:cNvContentPartPr/>
              <p14:nvPr/>
            </p14:nvContentPartPr>
            <p14:xfrm>
              <a:off x="2769305" y="5976604"/>
              <a:ext cx="208139" cy="200389"/>
            </p14:xfrm>
          </p:contentPart>
        </mc:Choice>
        <mc:Fallback xmlns="">
          <p:pic>
            <p:nvPicPr>
              <p:cNvPr id="449" name="墨迹 448"/>
            </p:nvPicPr>
            <p:blipFill>
              <a:blip r:embed="rId434"/>
            </p:blipFill>
            <p:spPr>
              <a:xfrm>
                <a:off x="2769305" y="5976604"/>
                <a:ext cx="208139" cy="200389"/>
              </a:xfrm>
              <a:prstGeom prst="rect"/>
            </p:spPr>
          </p:pic>
        </mc:Fallback>
      </mc:AlternateContent>
      <mc:AlternateContent xmlns:mc="http://schemas.openxmlformats.org/markup-compatibility/2006" xmlns:p14="http://schemas.microsoft.com/office/powerpoint/2010/main">
        <mc:Choice Requires="p14">
          <p:contentPart r:id="rId435" p14:bwMode="auto">
            <p14:nvContentPartPr>
              <p14:cNvPr id="450" name="墨迹 449"/>
              <p14:cNvContentPartPr/>
              <p14:nvPr/>
            </p14:nvContentPartPr>
            <p14:xfrm>
              <a:off x="3180468" y="5784675"/>
              <a:ext cx="273932" cy="433912"/>
            </p14:xfrm>
          </p:contentPart>
        </mc:Choice>
        <mc:Fallback xmlns="">
          <p:pic>
            <p:nvPicPr>
              <p:cNvPr id="450" name="墨迹 449"/>
            </p:nvPicPr>
            <p:blipFill>
              <a:blip r:embed="rId436"/>
            </p:blipFill>
            <p:spPr>
              <a:xfrm>
                <a:off x="3180468" y="5784675"/>
                <a:ext cx="273932" cy="433912"/>
              </a:xfrm>
              <a:prstGeom prst="rect"/>
            </p:spPr>
          </p:pic>
        </mc:Fallback>
      </mc:AlternateContent>
      <mc:AlternateContent xmlns:mc="http://schemas.openxmlformats.org/markup-compatibility/2006" xmlns:p14="http://schemas.microsoft.com/office/powerpoint/2010/main">
        <mc:Choice Requires="p14">
          <p:contentPart r:id="rId437" p14:bwMode="auto">
            <p14:nvContentPartPr>
              <p14:cNvPr id="451" name="墨迹 450"/>
              <p14:cNvContentPartPr/>
              <p14:nvPr/>
            </p14:nvContentPartPr>
            <p14:xfrm>
              <a:off x="3454400" y="5758238"/>
              <a:ext cx="118533" cy="161263"/>
            </p14:xfrm>
          </p:contentPart>
        </mc:Choice>
        <mc:Fallback xmlns="">
          <p:pic>
            <p:nvPicPr>
              <p:cNvPr id="451" name="墨迹 450"/>
            </p:nvPicPr>
            <p:blipFill>
              <a:blip r:embed="rId438"/>
            </p:blipFill>
            <p:spPr>
              <a:xfrm>
                <a:off x="3454400" y="5758238"/>
                <a:ext cx="118533" cy="161263"/>
              </a:xfrm>
              <a:prstGeom prst="rect"/>
            </p:spPr>
          </p:pic>
        </mc:Fallback>
      </mc:AlternateContent>
      <mc:AlternateContent xmlns:mc="http://schemas.openxmlformats.org/markup-compatibility/2006" xmlns:p14="http://schemas.microsoft.com/office/powerpoint/2010/main">
        <mc:Choice Requires="p14">
          <p:contentPart r:id="rId439" p14:bwMode="auto">
            <p14:nvContentPartPr>
              <p14:cNvPr id="452" name="墨迹 451"/>
              <p14:cNvContentPartPr/>
              <p14:nvPr/>
            </p14:nvContentPartPr>
            <p14:xfrm>
              <a:off x="3559527" y="5775158"/>
              <a:ext cx="126295" cy="22559"/>
            </p14:xfrm>
          </p:contentPart>
        </mc:Choice>
        <mc:Fallback xmlns="">
          <p:pic>
            <p:nvPicPr>
              <p:cNvPr id="452" name="墨迹 451"/>
            </p:nvPicPr>
            <p:blipFill>
              <a:blip r:embed="rId440"/>
            </p:blipFill>
            <p:spPr>
              <a:xfrm>
                <a:off x="3559527" y="5775158"/>
                <a:ext cx="126295" cy="22559"/>
              </a:xfrm>
              <a:prstGeom prst="rect"/>
            </p:spPr>
          </p:pic>
        </mc:Fallback>
      </mc:AlternateContent>
      <mc:AlternateContent xmlns:mc="http://schemas.openxmlformats.org/markup-compatibility/2006" xmlns:p14="http://schemas.microsoft.com/office/powerpoint/2010/main">
        <mc:Choice Requires="p14">
          <p:contentPart r:id="rId441" p14:bwMode="auto">
            <p14:nvContentPartPr>
              <p14:cNvPr id="453" name="墨迹 452"/>
              <p14:cNvContentPartPr/>
              <p14:nvPr/>
            </p14:nvContentPartPr>
            <p14:xfrm>
              <a:off x="3620911" y="5689503"/>
              <a:ext cx="14111" cy="226649"/>
            </p14:xfrm>
          </p:contentPart>
        </mc:Choice>
        <mc:Fallback xmlns="">
          <p:pic>
            <p:nvPicPr>
              <p:cNvPr id="453" name="墨迹 452"/>
            </p:nvPicPr>
            <p:blipFill>
              <a:blip r:embed="rId442"/>
            </p:blipFill>
            <p:spPr>
              <a:xfrm>
                <a:off x="3620911" y="5689503"/>
                <a:ext cx="14111" cy="226649"/>
              </a:xfrm>
              <a:prstGeom prst="rect"/>
            </p:spPr>
          </p:pic>
        </mc:Fallback>
      </mc:AlternateContent>
      <mc:AlternateContent xmlns:mc="http://schemas.openxmlformats.org/markup-compatibility/2006" xmlns:p14="http://schemas.microsoft.com/office/powerpoint/2010/main">
        <mc:Choice Requires="p14">
          <p:contentPart r:id="rId443" p14:bwMode="auto">
            <p14:nvContentPartPr>
              <p14:cNvPr id="454" name="墨迹 453"/>
              <p14:cNvContentPartPr/>
              <p14:nvPr/>
            </p14:nvContentPartPr>
            <p14:xfrm>
              <a:off x="3708400" y="5952811"/>
              <a:ext cx="105017" cy="59958"/>
            </p14:xfrm>
          </p:contentPart>
        </mc:Choice>
        <mc:Fallback xmlns="">
          <p:pic>
            <p:nvPicPr>
              <p:cNvPr id="454" name="墨迹 453"/>
            </p:nvPicPr>
            <p:blipFill>
              <a:blip r:embed="rId126"/>
            </p:blipFill>
            <p:spPr>
              <a:xfrm>
                <a:off x="3708400" y="5952811"/>
                <a:ext cx="105017" cy="59958"/>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455" name="墨迹 454"/>
              <p14:cNvContentPartPr/>
              <p14:nvPr/>
            </p14:nvContentPartPr>
            <p14:xfrm>
              <a:off x="4492977" y="5098381"/>
              <a:ext cx="105128" cy="164259"/>
            </p14:xfrm>
          </p:contentPart>
        </mc:Choice>
        <mc:Fallback xmlns="">
          <p:pic>
            <p:nvPicPr>
              <p:cNvPr id="455" name="墨迹 454"/>
            </p:nvPicPr>
            <p:blipFill>
              <a:blip r:embed="rId445"/>
            </p:blipFill>
            <p:spPr>
              <a:xfrm>
                <a:off x="4492977" y="5098381"/>
                <a:ext cx="105128" cy="164259"/>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456" name="墨迹 455"/>
              <p14:cNvContentPartPr/>
              <p14:nvPr/>
            </p14:nvContentPartPr>
            <p14:xfrm>
              <a:off x="4588933" y="5177338"/>
              <a:ext cx="95955" cy="73318"/>
            </p14:xfrm>
          </p:contentPart>
        </mc:Choice>
        <mc:Fallback xmlns="">
          <p:pic>
            <p:nvPicPr>
              <p:cNvPr id="456" name="墨迹 455"/>
            </p:nvPicPr>
            <p:blipFill>
              <a:blip r:embed="rId447"/>
            </p:blipFill>
            <p:spPr>
              <a:xfrm>
                <a:off x="4588933" y="5177338"/>
                <a:ext cx="95955" cy="73318"/>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457" name="墨迹 456"/>
              <p14:cNvContentPartPr/>
              <p14:nvPr/>
            </p14:nvContentPartPr>
            <p14:xfrm>
              <a:off x="4746977" y="5080052"/>
              <a:ext cx="11289" cy="193163"/>
            </p14:xfrm>
          </p:contentPart>
        </mc:Choice>
        <mc:Fallback xmlns="">
          <p:pic>
            <p:nvPicPr>
              <p:cNvPr id="457" name="墨迹 456"/>
            </p:nvPicPr>
            <p:blipFill>
              <a:blip r:embed="rId449"/>
            </p:blipFill>
            <p:spPr>
              <a:xfrm>
                <a:off x="4746977" y="5080052"/>
                <a:ext cx="11289" cy="193163"/>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458" name="墨迹 457"/>
              <p14:cNvContentPartPr/>
              <p14:nvPr/>
            </p14:nvContentPartPr>
            <p14:xfrm>
              <a:off x="4746977" y="5087101"/>
              <a:ext cx="107245" cy="163555"/>
            </p14:xfrm>
          </p:contentPart>
        </mc:Choice>
        <mc:Fallback xmlns="">
          <p:pic>
            <p:nvPicPr>
              <p:cNvPr id="458" name="墨迹 457"/>
            </p:nvPicPr>
            <p:blipFill>
              <a:blip r:embed="rId451"/>
            </p:blipFill>
            <p:spPr>
              <a:xfrm>
                <a:off x="4746977" y="5087101"/>
                <a:ext cx="107245" cy="163555"/>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459" name="墨迹 458"/>
              <p14:cNvContentPartPr/>
              <p14:nvPr/>
            </p14:nvContentPartPr>
            <p14:xfrm>
              <a:off x="4910666" y="5018719"/>
              <a:ext cx="2822" cy="330633"/>
            </p14:xfrm>
          </p:contentPart>
        </mc:Choice>
        <mc:Fallback xmlns="">
          <p:pic>
            <p:nvPicPr>
              <p:cNvPr id="459" name="墨迹 458"/>
            </p:nvPicPr>
            <p:blipFill>
              <a:blip r:embed="rId453"/>
            </p:blipFill>
            <p:spPr>
              <a:xfrm>
                <a:off x="4910666" y="5018719"/>
                <a:ext cx="2822" cy="330633"/>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460" name="墨迹 459"/>
              <p14:cNvContentPartPr/>
              <p14:nvPr/>
            </p14:nvContentPartPr>
            <p14:xfrm>
              <a:off x="5006622" y="5051500"/>
              <a:ext cx="141111" cy="162497"/>
            </p14:xfrm>
          </p:contentPart>
        </mc:Choice>
        <mc:Fallback xmlns="">
          <p:pic>
            <p:nvPicPr>
              <p:cNvPr id="460" name="墨迹 459"/>
            </p:nvPicPr>
            <p:blipFill>
              <a:blip r:embed="rId455"/>
            </p:blipFill>
            <p:spPr>
              <a:xfrm>
                <a:off x="5006622" y="5051500"/>
                <a:ext cx="141111" cy="162497"/>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461" name="墨迹 460"/>
              <p14:cNvContentPartPr/>
              <p14:nvPr/>
            </p14:nvContentPartPr>
            <p14:xfrm>
              <a:off x="5006622" y="5087101"/>
              <a:ext cx="118533" cy="135356"/>
            </p14:xfrm>
          </p:contentPart>
        </mc:Choice>
        <mc:Fallback xmlns="">
          <p:pic>
            <p:nvPicPr>
              <p:cNvPr id="461" name="墨迹 460"/>
            </p:nvPicPr>
            <p:blipFill>
              <a:blip r:embed="rId457"/>
            </p:blipFill>
            <p:spPr>
              <a:xfrm>
                <a:off x="5006622" y="5087101"/>
                <a:ext cx="118533" cy="135356"/>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462" name="墨迹 461"/>
              <p14:cNvContentPartPr/>
              <p14:nvPr/>
            </p14:nvContentPartPr>
            <p14:xfrm>
              <a:off x="5192888" y="4987524"/>
              <a:ext cx="101600" cy="184174"/>
            </p14:xfrm>
          </p:contentPart>
        </mc:Choice>
        <mc:Fallback xmlns="">
          <p:pic>
            <p:nvPicPr>
              <p:cNvPr id="462" name="墨迹 461"/>
            </p:nvPicPr>
            <p:blipFill>
              <a:blip r:embed="rId459"/>
            </p:blipFill>
            <p:spPr>
              <a:xfrm>
                <a:off x="5192888" y="4987524"/>
                <a:ext cx="101600" cy="184174"/>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463" name="墨迹 462"/>
              <p14:cNvContentPartPr/>
              <p14:nvPr/>
            </p14:nvContentPartPr>
            <p14:xfrm>
              <a:off x="4831644" y="5515727"/>
              <a:ext cx="16933" cy="422985"/>
            </p14:xfrm>
          </p:contentPart>
        </mc:Choice>
        <mc:Fallback xmlns="">
          <p:pic>
            <p:nvPicPr>
              <p:cNvPr id="463" name="墨迹 462"/>
            </p:nvPicPr>
            <p:blipFill>
              <a:blip r:embed="rId461"/>
            </p:blipFill>
            <p:spPr>
              <a:xfrm>
                <a:off x="4831644" y="5515727"/>
                <a:ext cx="16933" cy="422985"/>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464" name="墨迹 463"/>
              <p14:cNvContentPartPr/>
              <p14:nvPr/>
            </p14:nvContentPartPr>
            <p14:xfrm>
              <a:off x="4769555" y="5852881"/>
              <a:ext cx="203200" cy="167784"/>
            </p14:xfrm>
          </p:contentPart>
        </mc:Choice>
        <mc:Fallback xmlns="">
          <p:pic>
            <p:nvPicPr>
              <p:cNvPr id="464" name="墨迹 463"/>
            </p:nvPicPr>
            <p:blipFill>
              <a:blip r:embed="rId463"/>
            </p:blipFill>
            <p:spPr>
              <a:xfrm>
                <a:off x="4769555" y="5852881"/>
                <a:ext cx="203200" cy="167784"/>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465" name="墨迹 464"/>
              <p14:cNvContentPartPr/>
              <p14:nvPr/>
            </p14:nvContentPartPr>
            <p14:xfrm>
              <a:off x="5059362" y="5647381"/>
              <a:ext cx="283104" cy="280756"/>
            </p14:xfrm>
          </p:contentPart>
        </mc:Choice>
        <mc:Fallback xmlns="">
          <p:pic>
            <p:nvPicPr>
              <p:cNvPr id="465" name="墨迹 464"/>
            </p:nvPicPr>
            <p:blipFill>
              <a:blip r:embed="rId465"/>
            </p:blipFill>
            <p:spPr>
              <a:xfrm>
                <a:off x="5059362" y="5647381"/>
                <a:ext cx="283104" cy="280756"/>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466" name="墨迹 465"/>
              <p14:cNvContentPartPr/>
              <p14:nvPr/>
            </p14:nvContentPartPr>
            <p14:xfrm>
              <a:off x="5276673" y="5538286"/>
              <a:ext cx="147638" cy="167784"/>
            </p14:xfrm>
          </p:contentPart>
        </mc:Choice>
        <mc:Fallback xmlns="">
          <p:pic>
            <p:nvPicPr>
              <p:cNvPr id="466" name="墨迹 465"/>
            </p:nvPicPr>
            <p:blipFill>
              <a:blip r:embed="rId467"/>
            </p:blipFill>
            <p:spPr>
              <a:xfrm>
                <a:off x="5276673" y="5538286"/>
                <a:ext cx="147638" cy="167784"/>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467" name="墨迹 466"/>
              <p14:cNvContentPartPr/>
              <p14:nvPr/>
            </p14:nvContentPartPr>
            <p14:xfrm>
              <a:off x="5386740" y="5594684"/>
              <a:ext cx="108126" cy="39478"/>
            </p14:xfrm>
          </p:contentPart>
        </mc:Choice>
        <mc:Fallback xmlns="">
          <p:pic>
            <p:nvPicPr>
              <p:cNvPr id="467" name="墨迹 466"/>
            </p:nvPicPr>
            <p:blipFill>
              <a:blip r:embed="rId469"/>
            </p:blipFill>
            <p:spPr>
              <a:xfrm>
                <a:off x="5386740" y="5594684"/>
                <a:ext cx="108126" cy="39478"/>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468" name="墨迹 467"/>
              <p14:cNvContentPartPr/>
              <p14:nvPr/>
            </p14:nvContentPartPr>
            <p14:xfrm>
              <a:off x="5424311" y="5506914"/>
              <a:ext cx="33866" cy="225945"/>
            </p14:xfrm>
          </p:contentPart>
        </mc:Choice>
        <mc:Fallback xmlns="">
          <p:pic>
            <p:nvPicPr>
              <p:cNvPr id="468" name="墨迹 467"/>
            </p:nvPicPr>
            <p:blipFill>
              <a:blip r:embed="rId471"/>
            </p:blipFill>
            <p:spPr>
              <a:xfrm>
                <a:off x="5424311" y="5506914"/>
                <a:ext cx="33866" cy="225945"/>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469" name="墨迹 468"/>
              <p14:cNvContentPartPr/>
              <p14:nvPr/>
            </p14:nvContentPartPr>
            <p14:xfrm>
              <a:off x="5458883" y="5098381"/>
              <a:ext cx="194028" cy="5640"/>
            </p14:xfrm>
          </p:contentPart>
        </mc:Choice>
        <mc:Fallback xmlns="">
          <p:pic>
            <p:nvPicPr>
              <p:cNvPr id="469" name="墨迹 468"/>
            </p:nvPicPr>
            <p:blipFill>
              <a:blip r:embed="rId473"/>
            </p:blipFill>
            <p:spPr>
              <a:xfrm>
                <a:off x="5458883" y="5098381"/>
                <a:ext cx="194028" cy="5640"/>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470" name="墨迹 469"/>
              <p14:cNvContentPartPr/>
              <p14:nvPr/>
            </p14:nvContentPartPr>
            <p14:xfrm>
              <a:off x="5556955" y="4952627"/>
              <a:ext cx="25400" cy="278289"/>
            </p14:xfrm>
          </p:contentPart>
        </mc:Choice>
        <mc:Fallback xmlns="">
          <p:pic>
            <p:nvPicPr>
              <p:cNvPr id="470" name="墨迹 469"/>
            </p:nvPicPr>
            <p:blipFill>
              <a:blip r:embed="rId475"/>
            </p:blipFill>
            <p:spPr>
              <a:xfrm>
                <a:off x="5556955" y="4952627"/>
                <a:ext cx="25400" cy="278289"/>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471" name="墨迹 470"/>
              <p14:cNvContentPartPr/>
              <p14:nvPr/>
            </p14:nvContentPartPr>
            <p14:xfrm>
              <a:off x="6011333" y="4838950"/>
              <a:ext cx="116240" cy="327109"/>
            </p14:xfrm>
          </p:contentPart>
        </mc:Choice>
        <mc:Fallback xmlns="">
          <p:pic>
            <p:nvPicPr>
              <p:cNvPr id="471" name="墨迹 470"/>
            </p:nvPicPr>
            <p:blipFill>
              <a:blip r:embed="rId477"/>
            </p:blipFill>
            <p:spPr>
              <a:xfrm>
                <a:off x="6011333" y="4838950"/>
                <a:ext cx="116240" cy="327109"/>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472" name="墨迹 471"/>
              <p14:cNvContentPartPr/>
              <p14:nvPr/>
            </p14:nvContentPartPr>
            <p14:xfrm>
              <a:off x="6163733" y="5087101"/>
              <a:ext cx="50800" cy="67678"/>
            </p14:xfrm>
          </p:contentPart>
        </mc:Choice>
        <mc:Fallback xmlns="">
          <p:pic>
            <p:nvPicPr>
              <p:cNvPr id="472" name="墨迹 471"/>
            </p:nvPicPr>
            <p:blipFill>
              <a:blip r:embed="rId479"/>
            </p:blipFill>
            <p:spPr>
              <a:xfrm>
                <a:off x="6163733" y="5087101"/>
                <a:ext cx="50800" cy="67678"/>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473" name="墨迹 472"/>
              <p14:cNvContentPartPr/>
              <p14:nvPr/>
            </p14:nvContentPartPr>
            <p14:xfrm>
              <a:off x="6255984" y="4867149"/>
              <a:ext cx="114476" cy="552701"/>
            </p14:xfrm>
          </p:contentPart>
        </mc:Choice>
        <mc:Fallback xmlns="">
          <p:pic>
            <p:nvPicPr>
              <p:cNvPr id="473" name="墨迹 472"/>
            </p:nvPicPr>
            <p:blipFill>
              <a:blip r:embed="rId481"/>
            </p:blipFill>
            <p:spPr>
              <a:xfrm>
                <a:off x="6255984" y="4867149"/>
                <a:ext cx="114476" cy="552701"/>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474" name="墨迹 473"/>
              <p14:cNvContentPartPr/>
              <p14:nvPr/>
            </p14:nvContentPartPr>
            <p14:xfrm>
              <a:off x="6457244" y="4846705"/>
              <a:ext cx="163688" cy="234757"/>
            </p14:xfrm>
          </p:contentPart>
        </mc:Choice>
        <mc:Fallback xmlns="">
          <p:pic>
            <p:nvPicPr>
              <p:cNvPr id="474" name="墨迹 473"/>
            </p:nvPicPr>
            <p:blipFill>
              <a:blip r:embed="rId483"/>
            </p:blipFill>
            <p:spPr>
              <a:xfrm>
                <a:off x="6457244" y="4846705"/>
                <a:ext cx="163688" cy="234757"/>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475" name="墨迹 474"/>
              <p14:cNvContentPartPr/>
              <p14:nvPr/>
            </p14:nvContentPartPr>
            <p14:xfrm>
              <a:off x="6445955" y="4892352"/>
              <a:ext cx="138289" cy="211669"/>
            </p14:xfrm>
          </p:contentPart>
        </mc:Choice>
        <mc:Fallback xmlns="">
          <p:pic>
            <p:nvPicPr>
              <p:cNvPr id="475" name="墨迹 474"/>
            </p:nvPicPr>
            <p:blipFill>
              <a:blip r:embed="rId485"/>
            </p:blipFill>
            <p:spPr>
              <a:xfrm>
                <a:off x="6445955" y="4892352"/>
                <a:ext cx="138289" cy="211669"/>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476" name="墨迹 475"/>
              <p14:cNvContentPartPr/>
              <p14:nvPr/>
            </p14:nvContentPartPr>
            <p14:xfrm>
              <a:off x="6651096" y="4825555"/>
              <a:ext cx="54504" cy="238987"/>
            </p14:xfrm>
          </p:contentPart>
        </mc:Choice>
        <mc:Fallback xmlns="">
          <p:pic>
            <p:nvPicPr>
              <p:cNvPr id="476" name="墨迹 475"/>
            </p:nvPicPr>
            <p:blipFill>
              <a:blip r:embed="rId487"/>
            </p:blipFill>
            <p:spPr>
              <a:xfrm>
                <a:off x="6651096" y="4825555"/>
                <a:ext cx="54504" cy="238987"/>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477" name="墨迹 476"/>
              <p14:cNvContentPartPr/>
              <p14:nvPr/>
            </p14:nvContentPartPr>
            <p14:xfrm>
              <a:off x="6733822" y="4872789"/>
              <a:ext cx="110949" cy="184175"/>
            </p14:xfrm>
          </p:contentPart>
        </mc:Choice>
        <mc:Fallback xmlns="">
          <p:pic>
            <p:nvPicPr>
              <p:cNvPr id="477" name="墨迹 476"/>
            </p:nvPicPr>
            <p:blipFill>
              <a:blip r:embed="rId489"/>
            </p:blipFill>
            <p:spPr>
              <a:xfrm>
                <a:off x="6733822" y="4872789"/>
                <a:ext cx="110949" cy="184175"/>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478" name="墨迹 477"/>
              <p14:cNvContentPartPr/>
              <p14:nvPr/>
            </p14:nvContentPartPr>
            <p14:xfrm>
              <a:off x="6854296" y="4771273"/>
              <a:ext cx="99659" cy="28199"/>
            </p14:xfrm>
          </p:contentPart>
        </mc:Choice>
        <mc:Fallback xmlns="">
          <p:pic>
            <p:nvPicPr>
              <p:cNvPr id="478" name="墨迹 477"/>
            </p:nvPicPr>
            <p:blipFill>
              <a:blip r:embed="rId491"/>
            </p:blipFill>
            <p:spPr>
              <a:xfrm>
                <a:off x="6854296" y="4771273"/>
                <a:ext cx="99659" cy="28199"/>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479" name="墨迹 478"/>
              <p14:cNvContentPartPr/>
              <p14:nvPr/>
            </p14:nvContentPartPr>
            <p14:xfrm>
              <a:off x="6937022" y="4699365"/>
              <a:ext cx="93838" cy="238282"/>
            </p14:xfrm>
          </p:contentPart>
        </mc:Choice>
        <mc:Fallback xmlns="">
          <p:pic>
            <p:nvPicPr>
              <p:cNvPr id="479" name="墨迹 478"/>
            </p:nvPicPr>
            <p:blipFill>
              <a:blip r:embed="rId493"/>
            </p:blipFill>
            <p:spPr>
              <a:xfrm>
                <a:off x="6937022" y="4699365"/>
                <a:ext cx="93838" cy="238282"/>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480" name="墨迹 479"/>
              <p14:cNvContentPartPr/>
              <p14:nvPr/>
            </p14:nvContentPartPr>
            <p14:xfrm>
              <a:off x="7128933" y="4643496"/>
              <a:ext cx="138818" cy="364648"/>
            </p14:xfrm>
          </p:contentPart>
        </mc:Choice>
        <mc:Fallback xmlns="">
          <p:pic>
            <p:nvPicPr>
              <p:cNvPr id="480" name="墨迹 479"/>
            </p:nvPicPr>
            <p:blipFill>
              <a:blip r:embed="rId495"/>
            </p:blipFill>
            <p:spPr>
              <a:xfrm>
                <a:off x="7128933" y="4643496"/>
                <a:ext cx="138818" cy="364648"/>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481" name="墨迹 480"/>
              <p14:cNvContentPartPr/>
              <p14:nvPr/>
            </p14:nvContentPartPr>
            <p14:xfrm>
              <a:off x="5855581" y="4756820"/>
              <a:ext cx="195263" cy="533314"/>
            </p14:xfrm>
          </p:contentPart>
        </mc:Choice>
        <mc:Fallback xmlns="">
          <p:pic>
            <p:nvPicPr>
              <p:cNvPr id="481" name="墨迹 480"/>
            </p:nvPicPr>
            <p:blipFill>
              <a:blip r:embed="rId497"/>
            </p:blipFill>
            <p:spPr>
              <a:xfrm>
                <a:off x="5855581" y="4756820"/>
                <a:ext cx="195263" cy="533314"/>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482" name="墨迹 481"/>
              <p14:cNvContentPartPr/>
              <p14:nvPr/>
            </p14:nvContentPartPr>
            <p14:xfrm>
              <a:off x="7275688" y="4776208"/>
              <a:ext cx="118534" cy="172719"/>
            </p14:xfrm>
          </p:contentPart>
        </mc:Choice>
        <mc:Fallback xmlns="">
          <p:pic>
            <p:nvPicPr>
              <p:cNvPr id="482" name="墨迹 481"/>
            </p:nvPicPr>
            <p:blipFill>
              <a:blip r:embed="rId499"/>
            </p:blipFill>
            <p:spPr>
              <a:xfrm>
                <a:off x="7275688" y="4776208"/>
                <a:ext cx="118534" cy="172719"/>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483" name="墨迹 482"/>
              <p14:cNvContentPartPr/>
              <p14:nvPr/>
            </p14:nvContentPartPr>
            <p14:xfrm>
              <a:off x="7298266" y="4797709"/>
              <a:ext cx="98778" cy="159677"/>
            </p14:xfrm>
          </p:contentPart>
        </mc:Choice>
        <mc:Fallback xmlns="">
          <p:pic>
            <p:nvPicPr>
              <p:cNvPr id="483" name="墨迹 482"/>
            </p:nvPicPr>
            <p:blipFill>
              <a:blip r:embed="rId501"/>
            </p:blipFill>
            <p:spPr>
              <a:xfrm>
                <a:off x="7298266" y="4797709"/>
                <a:ext cx="98778" cy="159677"/>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484" name="墨迹 483"/>
              <p14:cNvContentPartPr/>
              <p14:nvPr/>
            </p14:nvContentPartPr>
            <p14:xfrm>
              <a:off x="7418740" y="4765633"/>
              <a:ext cx="167393" cy="174834"/>
            </p14:xfrm>
          </p:contentPart>
        </mc:Choice>
        <mc:Fallback xmlns="">
          <p:pic>
            <p:nvPicPr>
              <p:cNvPr id="484" name="墨迹 483"/>
            </p:nvPicPr>
            <p:blipFill>
              <a:blip r:embed="rId503"/>
            </p:blipFill>
            <p:spPr>
              <a:xfrm>
                <a:off x="7418740" y="4765633"/>
                <a:ext cx="167393" cy="174834"/>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485" name="墨迹 484"/>
              <p14:cNvContentPartPr/>
              <p14:nvPr/>
            </p14:nvContentPartPr>
            <p14:xfrm>
              <a:off x="7763051" y="4682974"/>
              <a:ext cx="204081" cy="251853"/>
            </p14:xfrm>
          </p:contentPart>
        </mc:Choice>
        <mc:Fallback xmlns="">
          <p:pic>
            <p:nvPicPr>
              <p:cNvPr id="485" name="墨迹 484"/>
            </p:nvPicPr>
            <p:blipFill>
              <a:blip r:embed="rId505"/>
            </p:blipFill>
            <p:spPr>
              <a:xfrm>
                <a:off x="7763051" y="4682974"/>
                <a:ext cx="204081" cy="251853"/>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486" name="墨迹 485"/>
              <p14:cNvContentPartPr/>
              <p14:nvPr/>
            </p14:nvContentPartPr>
            <p14:xfrm>
              <a:off x="3649133" y="5104021"/>
              <a:ext cx="262467" cy="313538"/>
            </p14:xfrm>
          </p:contentPart>
        </mc:Choice>
        <mc:Fallback xmlns="">
          <p:pic>
            <p:nvPicPr>
              <p:cNvPr id="486" name="墨迹 485"/>
            </p:nvPicPr>
            <p:blipFill>
              <a:blip r:embed="rId507"/>
            </p:blipFill>
            <p:spPr>
              <a:xfrm>
                <a:off x="3649133" y="5104021"/>
                <a:ext cx="262467" cy="313538"/>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487" name="墨迹 486"/>
              <p14:cNvContentPartPr/>
              <p14:nvPr/>
            </p14:nvContentPartPr>
            <p14:xfrm>
              <a:off x="3922888" y="5031408"/>
              <a:ext cx="149578" cy="388442"/>
            </p14:xfrm>
          </p:contentPart>
        </mc:Choice>
        <mc:Fallback xmlns="">
          <p:pic>
            <p:nvPicPr>
              <p:cNvPr id="487" name="墨迹 486"/>
            </p:nvPicPr>
            <p:blipFill>
              <a:blip r:embed="rId509"/>
            </p:blipFill>
            <p:spPr>
              <a:xfrm>
                <a:off x="3922888" y="5031408"/>
                <a:ext cx="149578" cy="388442"/>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488" name="墨迹 487"/>
              <p14:cNvContentPartPr/>
              <p14:nvPr/>
            </p14:nvContentPartPr>
            <p14:xfrm>
              <a:off x="5184069" y="4992635"/>
              <a:ext cx="169686" cy="198098"/>
            </p14:xfrm>
          </p:contentPart>
        </mc:Choice>
        <mc:Fallback xmlns="">
          <p:pic>
            <p:nvPicPr>
              <p:cNvPr id="488" name="墨迹 487"/>
            </p:nvPicPr>
            <p:blipFill>
              <a:blip r:embed="rId511"/>
            </p:blipFill>
            <p:spPr>
              <a:xfrm>
                <a:off x="5184069" y="4992635"/>
                <a:ext cx="169686" cy="198098"/>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489" name="墨迹 488"/>
              <p14:cNvContentPartPr/>
              <p14:nvPr/>
            </p14:nvContentPartPr>
            <p14:xfrm>
              <a:off x="5403673" y="4921785"/>
              <a:ext cx="170216" cy="347905"/>
            </p14:xfrm>
          </p:contentPart>
        </mc:Choice>
        <mc:Fallback xmlns="">
          <p:pic>
            <p:nvPicPr>
              <p:cNvPr id="489" name="墨迹 488"/>
            </p:nvPicPr>
            <p:blipFill>
              <a:blip r:embed="rId513"/>
            </p:blipFill>
            <p:spPr>
              <a:xfrm>
                <a:off x="5403673" y="4921785"/>
                <a:ext cx="170216" cy="347905"/>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490" name="墨迹 489"/>
              <p14:cNvContentPartPr/>
              <p14:nvPr/>
            </p14:nvContentPartPr>
            <p14:xfrm>
              <a:off x="7252405" y="5015723"/>
              <a:ext cx="706262" cy="65739"/>
            </p14:xfrm>
          </p:contentPart>
        </mc:Choice>
        <mc:Fallback xmlns="">
          <p:pic>
            <p:nvPicPr>
              <p:cNvPr id="490" name="墨迹 489"/>
            </p:nvPicPr>
            <p:blipFill>
              <a:blip r:embed="rId515"/>
            </p:blipFill>
            <p:spPr>
              <a:xfrm>
                <a:off x="7252405" y="5015723"/>
                <a:ext cx="706262" cy="65739"/>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491" name="墨迹 490"/>
              <p14:cNvContentPartPr/>
              <p14:nvPr/>
            </p14:nvContentPartPr>
            <p14:xfrm>
              <a:off x="4058355" y="6312348"/>
              <a:ext cx="285045" cy="43709"/>
            </p14:xfrm>
          </p:contentPart>
        </mc:Choice>
        <mc:Fallback xmlns="">
          <p:pic>
            <p:nvPicPr>
              <p:cNvPr id="491" name="墨迹 490"/>
            </p:nvPicPr>
            <p:blipFill>
              <a:blip r:embed="rId517"/>
            </p:blipFill>
            <p:spPr>
              <a:xfrm>
                <a:off x="4058355" y="6312348"/>
                <a:ext cx="285045" cy="43709"/>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492" name="墨迹 491"/>
              <p14:cNvContentPartPr/>
              <p14:nvPr/>
            </p14:nvContentPartPr>
            <p14:xfrm>
              <a:off x="4102805" y="6423735"/>
              <a:ext cx="342195" cy="8459"/>
            </p14:xfrm>
          </p:contentPart>
        </mc:Choice>
        <mc:Fallback xmlns="">
          <p:pic>
            <p:nvPicPr>
              <p:cNvPr id="492" name="墨迹 491"/>
            </p:nvPicPr>
            <p:blipFill>
              <a:blip r:embed="rId519"/>
            </p:blipFill>
            <p:spPr>
              <a:xfrm>
                <a:off x="4102805" y="6423735"/>
                <a:ext cx="342195" cy="8459"/>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493" name="墨迹 492"/>
              <p14:cNvContentPartPr/>
              <p14:nvPr/>
            </p14:nvContentPartPr>
            <p14:xfrm>
              <a:off x="4792133" y="6316578"/>
              <a:ext cx="111478" cy="146635"/>
            </p14:xfrm>
          </p:contentPart>
        </mc:Choice>
        <mc:Fallback xmlns="">
          <p:pic>
            <p:nvPicPr>
              <p:cNvPr id="493" name="墨迹 492"/>
            </p:nvPicPr>
            <p:blipFill>
              <a:blip r:embed="rId521"/>
            </p:blipFill>
            <p:spPr>
              <a:xfrm>
                <a:off x="4792133" y="6316578"/>
                <a:ext cx="111478" cy="146635"/>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494" name="墨迹 493"/>
              <p14:cNvContentPartPr/>
              <p14:nvPr/>
            </p14:nvContentPartPr>
            <p14:xfrm>
              <a:off x="4955822" y="6378616"/>
              <a:ext cx="90311" cy="84597"/>
            </p14:xfrm>
          </p:contentPart>
        </mc:Choice>
        <mc:Fallback xmlns="">
          <p:pic>
            <p:nvPicPr>
              <p:cNvPr id="494" name="墨迹 493"/>
            </p:nvPicPr>
            <p:blipFill>
              <a:blip r:embed="rId523"/>
            </p:blipFill>
            <p:spPr>
              <a:xfrm>
                <a:off x="4955822" y="6378616"/>
                <a:ext cx="90311" cy="84597"/>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495" name="墨迹 494"/>
              <p14:cNvContentPartPr/>
              <p14:nvPr/>
            </p14:nvContentPartPr>
            <p14:xfrm>
              <a:off x="5198533" y="6248901"/>
              <a:ext cx="62089" cy="225591"/>
            </p14:xfrm>
          </p:contentPart>
        </mc:Choice>
        <mc:Fallback xmlns="">
          <p:pic>
            <p:nvPicPr>
              <p:cNvPr id="495" name="墨迹 494"/>
            </p:nvPicPr>
            <p:blipFill>
              <a:blip r:embed="rId525"/>
            </p:blipFill>
            <p:spPr>
              <a:xfrm>
                <a:off x="5198533" y="6248901"/>
                <a:ext cx="62089" cy="225591"/>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496" name="墨迹 495"/>
              <p14:cNvContentPartPr/>
              <p14:nvPr/>
            </p14:nvContentPartPr>
            <p14:xfrm>
              <a:off x="5304366" y="6262119"/>
              <a:ext cx="162278" cy="139056"/>
            </p14:xfrm>
          </p:contentPart>
        </mc:Choice>
        <mc:Fallback xmlns="">
          <p:pic>
            <p:nvPicPr>
              <p:cNvPr id="496" name="墨迹 495"/>
            </p:nvPicPr>
            <p:blipFill>
              <a:blip r:embed="rId527"/>
            </p:blipFill>
            <p:spPr>
              <a:xfrm>
                <a:off x="5304366" y="6262119"/>
                <a:ext cx="162278" cy="139056"/>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497" name="墨迹 496"/>
              <p14:cNvContentPartPr/>
              <p14:nvPr/>
            </p14:nvContentPartPr>
            <p14:xfrm>
              <a:off x="5500511" y="6150205"/>
              <a:ext cx="170215" cy="504762"/>
            </p14:xfrm>
          </p:contentPart>
        </mc:Choice>
        <mc:Fallback xmlns="">
          <p:pic>
            <p:nvPicPr>
              <p:cNvPr id="497" name="墨迹 496"/>
            </p:nvPicPr>
            <p:blipFill>
              <a:blip r:embed="rId529"/>
            </p:blipFill>
            <p:spPr>
              <a:xfrm>
                <a:off x="5500511" y="6150205"/>
                <a:ext cx="170215" cy="504762"/>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498" name="墨迹 497"/>
              <p14:cNvContentPartPr/>
              <p14:nvPr/>
            </p14:nvContentPartPr>
            <p14:xfrm>
              <a:off x="5689600" y="6203783"/>
              <a:ext cx="152400" cy="324993"/>
            </p14:xfrm>
          </p:contentPart>
        </mc:Choice>
        <mc:Fallback xmlns="">
          <p:pic>
            <p:nvPicPr>
              <p:cNvPr id="498" name="墨迹 497"/>
            </p:nvPicPr>
            <p:blipFill>
              <a:blip r:embed="rId531"/>
            </p:blipFill>
            <p:spPr>
              <a:xfrm>
                <a:off x="5689600" y="6203783"/>
                <a:ext cx="152400" cy="324993"/>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499" name="墨迹 498"/>
              <p14:cNvContentPartPr/>
              <p14:nvPr/>
            </p14:nvContentPartPr>
            <p14:xfrm>
              <a:off x="6036733" y="6173821"/>
              <a:ext cx="397934" cy="444487"/>
            </p14:xfrm>
          </p:contentPart>
        </mc:Choice>
        <mc:Fallback xmlns="">
          <p:pic>
            <p:nvPicPr>
              <p:cNvPr id="499" name="墨迹 498"/>
            </p:nvPicPr>
            <p:blipFill>
              <a:blip r:embed="rId533"/>
            </p:blipFill>
            <p:spPr>
              <a:xfrm>
                <a:off x="6036733" y="6173821"/>
                <a:ext cx="397934" cy="444487"/>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500" name="墨迹 499"/>
              <p14:cNvContentPartPr/>
              <p14:nvPr/>
            </p14:nvContentPartPr>
            <p14:xfrm>
              <a:off x="7852833" y="2176963"/>
              <a:ext cx="280811" cy="307370"/>
            </p14:xfrm>
          </p:contentPart>
        </mc:Choice>
        <mc:Fallback xmlns="">
          <p:pic>
            <p:nvPicPr>
              <p:cNvPr id="500" name="墨迹 499"/>
            </p:nvPicPr>
            <p:blipFill>
              <a:blip r:embed="rId535"/>
            </p:blipFill>
            <p:spPr>
              <a:xfrm>
                <a:off x="7852833" y="2176963"/>
                <a:ext cx="280811" cy="307370"/>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501" name="墨迹 500"/>
              <p14:cNvContentPartPr/>
              <p14:nvPr/>
            </p14:nvContentPartPr>
            <p14:xfrm>
              <a:off x="8139818" y="2081087"/>
              <a:ext cx="129293" cy="171309"/>
            </p14:xfrm>
          </p:contentPart>
        </mc:Choice>
        <mc:Fallback xmlns="">
          <p:pic>
            <p:nvPicPr>
              <p:cNvPr id="501" name="墨迹 500"/>
            </p:nvPicPr>
            <p:blipFill>
              <a:blip r:embed="rId537"/>
            </p:blipFill>
            <p:spPr>
              <a:xfrm>
                <a:off x="8139818" y="2081087"/>
                <a:ext cx="129293" cy="171309"/>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502" name="墨迹 501"/>
              <p14:cNvContentPartPr/>
              <p14:nvPr/>
            </p14:nvContentPartPr>
            <p14:xfrm>
              <a:off x="8257822" y="2120565"/>
              <a:ext cx="135466" cy="33839"/>
            </p14:xfrm>
          </p:contentPart>
        </mc:Choice>
        <mc:Fallback xmlns="">
          <p:pic>
            <p:nvPicPr>
              <p:cNvPr id="502" name="墨迹 501"/>
            </p:nvPicPr>
            <p:blipFill>
              <a:blip r:embed="rId539"/>
            </p:blipFill>
            <p:spPr>
              <a:xfrm>
                <a:off x="8257822" y="2120565"/>
                <a:ext cx="135466" cy="33839"/>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503" name="墨迹 502"/>
              <p14:cNvContentPartPr/>
              <p14:nvPr/>
            </p14:nvContentPartPr>
            <p14:xfrm>
              <a:off x="8305800" y="2054298"/>
              <a:ext cx="19755" cy="207262"/>
            </p14:xfrm>
          </p:contentPart>
        </mc:Choice>
        <mc:Fallback xmlns="">
          <p:pic>
            <p:nvPicPr>
              <p:cNvPr id="503" name="墨迹 502"/>
            </p:nvPicPr>
            <p:blipFill>
              <a:blip r:embed="rId541"/>
            </p:blipFill>
            <p:spPr>
              <a:xfrm>
                <a:off x="8305800" y="2054298"/>
                <a:ext cx="19755" cy="207262"/>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504" name="墨迹 503"/>
              <p14:cNvContentPartPr/>
              <p14:nvPr/>
            </p14:nvContentPartPr>
            <p14:xfrm>
              <a:off x="8391701" y="2312319"/>
              <a:ext cx="182209" cy="11279"/>
            </p14:xfrm>
          </p:contentPart>
        </mc:Choice>
        <mc:Fallback xmlns="">
          <p:pic>
            <p:nvPicPr>
              <p:cNvPr id="504" name="墨迹 503"/>
            </p:nvPicPr>
            <p:blipFill>
              <a:blip r:embed="rId543"/>
            </p:blipFill>
            <p:spPr>
              <a:xfrm>
                <a:off x="8391701" y="2312319"/>
                <a:ext cx="182209" cy="11279"/>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505" name="墨迹 504"/>
              <p14:cNvContentPartPr/>
              <p14:nvPr/>
            </p14:nvContentPartPr>
            <p14:xfrm>
              <a:off x="8472311" y="2222611"/>
              <a:ext cx="39511" cy="194044"/>
            </p14:xfrm>
          </p:contentPart>
        </mc:Choice>
        <mc:Fallback xmlns="">
          <p:pic>
            <p:nvPicPr>
              <p:cNvPr id="505" name="墨迹 504"/>
            </p:nvPicPr>
            <p:blipFill>
              <a:blip r:embed="rId545"/>
            </p:blipFill>
            <p:spPr>
              <a:xfrm>
                <a:off x="8472311" y="2222611"/>
                <a:ext cx="39511" cy="194044"/>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506" name="墨迹 505"/>
              <p14:cNvContentPartPr/>
              <p14:nvPr/>
            </p14:nvContentPartPr>
            <p14:xfrm>
              <a:off x="8878711" y="2007769"/>
              <a:ext cx="141111" cy="473744"/>
            </p14:xfrm>
          </p:contentPart>
        </mc:Choice>
        <mc:Fallback xmlns="">
          <p:pic>
            <p:nvPicPr>
              <p:cNvPr id="506" name="墨迹 505"/>
            </p:nvPicPr>
            <p:blipFill>
              <a:blip r:embed="rId547"/>
            </p:blipFill>
            <p:spPr>
              <a:xfrm>
                <a:off x="8878711" y="2007769"/>
                <a:ext cx="141111" cy="473744"/>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507" name="墨迹 506"/>
              <p14:cNvContentPartPr/>
              <p14:nvPr/>
            </p14:nvContentPartPr>
            <p14:xfrm>
              <a:off x="8867422" y="2227722"/>
              <a:ext cx="169333" cy="56397"/>
            </p14:xfrm>
          </p:contentPart>
        </mc:Choice>
        <mc:Fallback xmlns="">
          <p:pic>
            <p:nvPicPr>
              <p:cNvPr id="507" name="墨迹 506"/>
            </p:nvPicPr>
            <p:blipFill>
              <a:blip r:embed="rId549"/>
            </p:blipFill>
            <p:spPr>
              <a:xfrm>
                <a:off x="8867422" y="2227722"/>
                <a:ext cx="169333" cy="56397"/>
              </a:xfrm>
              <a:prstGeom prst="rect"/>
            </p:spPr>
          </p:pic>
        </mc:Fallback>
      </mc:AlternateContent>
      <mc:AlternateContent xmlns:mc="http://schemas.openxmlformats.org/markup-compatibility/2006" xmlns:p14="http://schemas.microsoft.com/office/powerpoint/2010/main">
        <mc:Choice Requires="p14">
          <p:contentPart r:id="rId550" p14:bwMode="auto">
            <p14:nvContentPartPr>
              <p14:cNvPr id="508" name="墨迹 507"/>
              <p14:cNvContentPartPr/>
              <p14:nvPr/>
            </p14:nvContentPartPr>
            <p14:xfrm>
              <a:off x="9087555" y="2069807"/>
              <a:ext cx="129822" cy="22559"/>
            </p14:xfrm>
          </p:contentPart>
        </mc:Choice>
        <mc:Fallback xmlns="">
          <p:pic>
            <p:nvPicPr>
              <p:cNvPr id="508" name="墨迹 507"/>
            </p:nvPicPr>
            <p:blipFill>
              <a:blip r:embed="rId551"/>
            </p:blipFill>
            <p:spPr>
              <a:xfrm>
                <a:off x="9087555" y="2069807"/>
                <a:ext cx="129822" cy="22559"/>
              </a:xfrm>
              <a:prstGeom prst="rect"/>
            </p:spPr>
          </p:pic>
        </mc:Fallback>
      </mc:AlternateContent>
      <mc:AlternateContent xmlns:mc="http://schemas.openxmlformats.org/markup-compatibility/2006" xmlns:p14="http://schemas.microsoft.com/office/powerpoint/2010/main">
        <mc:Choice Requires="p14">
          <p:contentPart r:id="rId552" p14:bwMode="auto">
            <p14:nvContentPartPr>
              <p14:cNvPr id="509" name="墨迹 508"/>
              <p14:cNvContentPartPr/>
              <p14:nvPr/>
            </p14:nvContentPartPr>
            <p14:xfrm>
              <a:off x="8631766" y="2062405"/>
              <a:ext cx="210256" cy="293622"/>
            </p14:xfrm>
          </p:contentPart>
        </mc:Choice>
        <mc:Fallback xmlns="">
          <p:pic>
            <p:nvPicPr>
              <p:cNvPr id="509" name="墨迹 508"/>
            </p:nvPicPr>
            <p:blipFill>
              <a:blip r:embed="rId553"/>
            </p:blipFill>
            <p:spPr>
              <a:xfrm>
                <a:off x="8631766" y="2062405"/>
                <a:ext cx="210256" cy="293622"/>
              </a:xfrm>
              <a:prstGeom prst="rect"/>
            </p:spPr>
          </p:pic>
        </mc:Fallback>
      </mc:AlternateContent>
      <mc:AlternateContent xmlns:mc="http://schemas.openxmlformats.org/markup-compatibility/2006" xmlns:p14="http://schemas.microsoft.com/office/powerpoint/2010/main">
        <mc:Choice Requires="p14">
          <p:contentPart r:id="rId554" p14:bwMode="auto">
            <p14:nvContentPartPr>
              <p14:cNvPr id="510" name="墨迹 509"/>
              <p14:cNvContentPartPr/>
              <p14:nvPr/>
            </p14:nvContentPartPr>
            <p14:xfrm>
              <a:off x="9200444" y="2148764"/>
              <a:ext cx="146756" cy="56398"/>
            </p14:xfrm>
          </p:contentPart>
        </mc:Choice>
        <mc:Fallback xmlns="">
          <p:pic>
            <p:nvPicPr>
              <p:cNvPr id="510" name="墨迹 509"/>
            </p:nvPicPr>
            <p:blipFill>
              <a:blip r:embed="rId555"/>
            </p:blipFill>
            <p:spPr>
              <a:xfrm>
                <a:off x="9200444" y="2148764"/>
                <a:ext cx="146756" cy="56398"/>
              </a:xfrm>
              <a:prstGeom prst="rect"/>
            </p:spPr>
          </p:pic>
        </mc:Fallback>
      </mc:AlternateContent>
      <mc:AlternateContent xmlns:mc="http://schemas.openxmlformats.org/markup-compatibility/2006" xmlns:p14="http://schemas.microsoft.com/office/powerpoint/2010/main">
        <mc:Choice Requires="p14">
          <p:contentPart r:id="rId556" p14:bwMode="auto">
            <p14:nvContentPartPr>
              <p14:cNvPr id="511" name="墨迹 510"/>
              <p14:cNvContentPartPr/>
              <p14:nvPr/>
            </p14:nvContentPartPr>
            <p14:xfrm>
              <a:off x="9162873" y="2272840"/>
              <a:ext cx="249238" cy="5640"/>
            </p14:xfrm>
          </p:contentPart>
        </mc:Choice>
        <mc:Fallback xmlns="">
          <p:pic>
            <p:nvPicPr>
              <p:cNvPr id="511" name="墨迹 510"/>
            </p:nvPicPr>
            <p:blipFill>
              <a:blip r:embed="rId557"/>
            </p:blipFill>
            <p:spPr>
              <a:xfrm>
                <a:off x="9162873" y="2272840"/>
                <a:ext cx="249238" cy="5640"/>
              </a:xfrm>
              <a:prstGeom prst="rect"/>
            </p:spPr>
          </p:pic>
        </mc:Fallback>
      </mc:AlternateContent>
      <mc:AlternateContent xmlns:mc="http://schemas.openxmlformats.org/markup-compatibility/2006" xmlns:p14="http://schemas.microsoft.com/office/powerpoint/2010/main">
        <mc:Choice Requires="p14">
          <p:contentPart r:id="rId558" p14:bwMode="auto">
            <p14:nvContentPartPr>
              <p14:cNvPr id="512" name="墨迹 511"/>
              <p14:cNvContentPartPr/>
              <p14:nvPr/>
            </p14:nvContentPartPr>
            <p14:xfrm>
              <a:off x="9518473" y="1980980"/>
              <a:ext cx="316971" cy="306664"/>
            </p14:xfrm>
          </p:contentPart>
        </mc:Choice>
        <mc:Fallback xmlns="">
          <p:pic>
            <p:nvPicPr>
              <p:cNvPr id="512" name="墨迹 511"/>
            </p:nvPicPr>
            <p:blipFill>
              <a:blip r:embed="rId559"/>
            </p:blipFill>
            <p:spPr>
              <a:xfrm>
                <a:off x="9518473" y="1980980"/>
                <a:ext cx="316971" cy="306664"/>
              </a:xfrm>
              <a:prstGeom prst="rect"/>
            </p:spPr>
          </p:pic>
        </mc:Fallback>
      </mc:AlternateContent>
      <mc:AlternateContent xmlns:mc="http://schemas.openxmlformats.org/markup-compatibility/2006" xmlns:p14="http://schemas.microsoft.com/office/powerpoint/2010/main">
        <mc:Choice Requires="p14">
          <p:contentPart r:id="rId560" p14:bwMode="auto">
            <p14:nvContentPartPr>
              <p14:cNvPr id="513" name="墨迹 512"/>
              <p14:cNvContentPartPr/>
              <p14:nvPr/>
            </p14:nvContentPartPr>
            <p14:xfrm>
              <a:off x="9843911" y="1855495"/>
              <a:ext cx="161396" cy="78957"/>
            </p14:xfrm>
          </p:contentPart>
        </mc:Choice>
        <mc:Fallback xmlns="">
          <p:pic>
            <p:nvPicPr>
              <p:cNvPr id="513" name="墨迹 512"/>
            </p:nvPicPr>
            <p:blipFill>
              <a:blip r:embed="rId561"/>
            </p:blipFill>
            <p:spPr>
              <a:xfrm>
                <a:off x="9843911" y="1855495"/>
                <a:ext cx="161396" cy="78957"/>
              </a:xfrm>
              <a:prstGeom prst="rect"/>
            </p:spPr>
          </p:pic>
        </mc:Fallback>
      </mc:AlternateContent>
      <mc:AlternateContent xmlns:mc="http://schemas.openxmlformats.org/markup-compatibility/2006" xmlns:p14="http://schemas.microsoft.com/office/powerpoint/2010/main">
        <mc:Choice Requires="p14">
          <p:contentPart r:id="rId562" p14:bwMode="auto">
            <p14:nvContentPartPr>
              <p14:cNvPr id="514" name="墨迹 513"/>
              <p14:cNvContentPartPr/>
              <p14:nvPr/>
            </p14:nvContentPartPr>
            <p14:xfrm>
              <a:off x="9811984" y="1945731"/>
              <a:ext cx="94016" cy="541421"/>
            </p14:xfrm>
          </p:contentPart>
        </mc:Choice>
        <mc:Fallback xmlns="">
          <p:pic>
            <p:nvPicPr>
              <p:cNvPr id="514" name="墨迹 513"/>
            </p:nvPicPr>
            <p:blipFill>
              <a:blip r:embed="rId563"/>
            </p:blipFill>
            <p:spPr>
              <a:xfrm>
                <a:off x="9811984" y="1945731"/>
                <a:ext cx="94016" cy="541421"/>
              </a:xfrm>
              <a:prstGeom prst="rect"/>
            </p:spPr>
          </p:pic>
        </mc:Fallback>
      </mc:AlternateContent>
      <mc:AlternateContent xmlns:mc="http://schemas.openxmlformats.org/markup-compatibility/2006" xmlns:p14="http://schemas.microsoft.com/office/powerpoint/2010/main">
        <mc:Choice Requires="p14">
          <p:contentPart r:id="rId564" p14:bwMode="auto">
            <p14:nvContentPartPr>
              <p14:cNvPr id="515" name="墨迹 514"/>
              <p14:cNvContentPartPr/>
              <p14:nvPr/>
            </p14:nvContentPartPr>
            <p14:xfrm>
              <a:off x="9815688" y="2043018"/>
              <a:ext cx="214489" cy="66268"/>
            </p14:xfrm>
          </p:contentPart>
        </mc:Choice>
        <mc:Fallback xmlns="">
          <p:pic>
            <p:nvPicPr>
              <p:cNvPr id="515" name="墨迹 514"/>
            </p:nvPicPr>
            <p:blipFill>
              <a:blip r:embed="rId565"/>
            </p:blipFill>
            <p:spPr>
              <a:xfrm>
                <a:off x="9815688" y="2043018"/>
                <a:ext cx="214489" cy="66268"/>
              </a:xfrm>
              <a:prstGeom prst="rect"/>
            </p:spPr>
          </p:pic>
        </mc:Fallback>
      </mc:AlternateContent>
      <mc:AlternateContent xmlns:mc="http://schemas.openxmlformats.org/markup-compatibility/2006" xmlns:p14="http://schemas.microsoft.com/office/powerpoint/2010/main">
        <mc:Choice Requires="p14">
          <p:contentPart r:id="rId566" p14:bwMode="auto">
            <p14:nvContentPartPr>
              <p14:cNvPr id="516" name="墨迹 515"/>
              <p14:cNvContentPartPr/>
              <p14:nvPr/>
            </p14:nvContentPartPr>
            <p14:xfrm>
              <a:off x="9990666" y="2150879"/>
              <a:ext cx="183444" cy="161440"/>
            </p14:xfrm>
          </p:contentPart>
        </mc:Choice>
        <mc:Fallback xmlns="">
          <p:pic>
            <p:nvPicPr>
              <p:cNvPr id="516" name="墨迹 515"/>
            </p:nvPicPr>
            <p:blipFill>
              <a:blip r:embed="rId567"/>
            </p:blipFill>
            <p:spPr>
              <a:xfrm>
                <a:off x="9990666" y="2150879"/>
                <a:ext cx="183444" cy="161440"/>
              </a:xfrm>
              <a:prstGeom prst="rect"/>
            </p:spPr>
          </p:pic>
        </mc:Fallback>
      </mc:AlternateContent>
      <mc:AlternateContent xmlns:mc="http://schemas.openxmlformats.org/markup-compatibility/2006" xmlns:p14="http://schemas.microsoft.com/office/powerpoint/2010/main">
        <mc:Choice Requires="p14">
          <p:contentPart r:id="rId568" p14:bwMode="auto">
            <p14:nvContentPartPr>
              <p14:cNvPr id="517" name="墨迹 516"/>
              <p14:cNvContentPartPr/>
              <p14:nvPr/>
            </p14:nvContentPartPr>
            <p14:xfrm>
              <a:off x="7921096" y="2910138"/>
              <a:ext cx="178681" cy="321468"/>
            </p14:xfrm>
          </p:contentPart>
        </mc:Choice>
        <mc:Fallback xmlns="">
          <p:pic>
            <p:nvPicPr>
              <p:cNvPr id="517" name="墨迹 516"/>
            </p:nvPicPr>
            <p:blipFill>
              <a:blip r:embed="rId569"/>
            </p:blipFill>
            <p:spPr>
              <a:xfrm>
                <a:off x="7921096" y="2910138"/>
                <a:ext cx="178681" cy="321468"/>
              </a:xfrm>
              <a:prstGeom prst="rect"/>
            </p:spPr>
          </p:pic>
        </mc:Fallback>
      </mc:AlternateContent>
      <mc:AlternateContent xmlns:mc="http://schemas.openxmlformats.org/markup-compatibility/2006" xmlns:p14="http://schemas.microsoft.com/office/powerpoint/2010/main">
        <mc:Choice Requires="p14">
          <p:contentPart r:id="rId570" p14:bwMode="auto">
            <p14:nvContentPartPr>
              <p14:cNvPr id="518" name="墨迹 517"/>
              <p14:cNvContentPartPr/>
              <p14:nvPr/>
            </p14:nvContentPartPr>
            <p14:xfrm>
              <a:off x="7887228" y="2907318"/>
              <a:ext cx="319794" cy="592532"/>
            </p14:xfrm>
          </p:contentPart>
        </mc:Choice>
        <mc:Fallback xmlns="">
          <p:pic>
            <p:nvPicPr>
              <p:cNvPr id="518" name="墨迹 517"/>
            </p:nvPicPr>
            <p:blipFill>
              <a:blip r:embed="rId571"/>
            </p:blipFill>
            <p:spPr>
              <a:xfrm>
                <a:off x="7887228" y="2907318"/>
                <a:ext cx="319794" cy="592532"/>
              </a:xfrm>
              <a:prstGeom prst="rect"/>
            </p:spPr>
          </p:pic>
        </mc:Fallback>
      </mc:AlternateContent>
      <mc:AlternateContent xmlns:mc="http://schemas.openxmlformats.org/markup-compatibility/2006" xmlns:p14="http://schemas.microsoft.com/office/powerpoint/2010/main">
        <mc:Choice Requires="p14">
          <p:contentPart r:id="rId572" p14:bwMode="auto">
            <p14:nvContentPartPr>
              <p14:cNvPr id="519" name="墨迹 518"/>
              <p14:cNvContentPartPr/>
              <p14:nvPr/>
            </p14:nvContentPartPr>
            <p14:xfrm>
              <a:off x="8235244" y="2918597"/>
              <a:ext cx="73378" cy="122842"/>
            </p14:xfrm>
          </p:contentPart>
        </mc:Choice>
        <mc:Fallback xmlns="">
          <p:pic>
            <p:nvPicPr>
              <p:cNvPr id="519" name="墨迹 518"/>
            </p:nvPicPr>
            <p:blipFill>
              <a:blip r:embed="rId573"/>
            </p:blipFill>
            <p:spPr>
              <a:xfrm>
                <a:off x="8235244" y="2918597"/>
                <a:ext cx="73378" cy="122842"/>
              </a:xfrm>
              <a:prstGeom prst="rect"/>
            </p:spPr>
          </p:pic>
        </mc:Fallback>
      </mc:AlternateContent>
      <mc:AlternateContent xmlns:mc="http://schemas.openxmlformats.org/markup-compatibility/2006" xmlns:p14="http://schemas.microsoft.com/office/powerpoint/2010/main">
        <mc:Choice Requires="p14">
          <p:contentPart r:id="rId574" p14:bwMode="auto">
            <p14:nvContentPartPr>
              <p14:cNvPr id="520" name="墨迹 519"/>
              <p14:cNvContentPartPr/>
              <p14:nvPr/>
            </p14:nvContentPartPr>
            <p14:xfrm>
              <a:off x="8311444" y="2921417"/>
              <a:ext cx="124178" cy="28199"/>
            </p14:xfrm>
          </p:contentPart>
        </mc:Choice>
        <mc:Fallback xmlns="">
          <p:pic>
            <p:nvPicPr>
              <p:cNvPr id="520" name="墨迹 519"/>
            </p:nvPicPr>
            <p:blipFill>
              <a:blip r:embed="rId575"/>
            </p:blipFill>
            <p:spPr>
              <a:xfrm>
                <a:off x="8311444" y="2921417"/>
                <a:ext cx="124178" cy="28199"/>
              </a:xfrm>
              <a:prstGeom prst="rect"/>
            </p:spPr>
          </p:pic>
        </mc:Fallback>
      </mc:AlternateContent>
      <mc:AlternateContent xmlns:mc="http://schemas.openxmlformats.org/markup-compatibility/2006" xmlns:p14="http://schemas.microsoft.com/office/powerpoint/2010/main">
        <mc:Choice Requires="p14">
          <p:contentPart r:id="rId576" p14:bwMode="auto">
            <p14:nvContentPartPr>
              <p14:cNvPr id="521" name="墨迹 520"/>
              <p14:cNvContentPartPr/>
              <p14:nvPr/>
            </p14:nvContentPartPr>
            <p14:xfrm>
              <a:off x="8367888" y="2835763"/>
              <a:ext cx="25400" cy="201270"/>
            </p14:xfrm>
          </p:contentPart>
        </mc:Choice>
        <mc:Fallback xmlns="">
          <p:pic>
            <p:nvPicPr>
              <p:cNvPr id="521" name="墨迹 520"/>
            </p:nvPicPr>
            <p:blipFill>
              <a:blip r:embed="rId577"/>
            </p:blipFill>
            <p:spPr>
              <a:xfrm>
                <a:off x="8367888" y="2835763"/>
                <a:ext cx="25400" cy="201270"/>
              </a:xfrm>
              <a:prstGeom prst="rect"/>
            </p:spPr>
          </p:pic>
        </mc:Fallback>
      </mc:AlternateContent>
      <mc:AlternateContent xmlns:mc="http://schemas.openxmlformats.org/markup-compatibility/2006" xmlns:p14="http://schemas.microsoft.com/office/powerpoint/2010/main">
        <mc:Choice Requires="p14">
          <p:contentPart r:id="rId578" p14:bwMode="auto">
            <p14:nvContentPartPr>
              <p14:cNvPr id="522" name="墨迹 521"/>
              <p14:cNvContentPartPr/>
              <p14:nvPr/>
            </p14:nvContentPartPr>
            <p14:xfrm>
              <a:off x="8432800" y="3084972"/>
              <a:ext cx="191911" cy="39478"/>
            </p14:xfrm>
          </p:contentPart>
        </mc:Choice>
        <mc:Fallback xmlns="">
          <p:pic>
            <p:nvPicPr>
              <p:cNvPr id="522" name="墨迹 521"/>
            </p:nvPicPr>
            <p:blipFill>
              <a:blip r:embed="rId579"/>
            </p:blipFill>
            <p:spPr>
              <a:xfrm>
                <a:off x="8432800" y="3084972"/>
                <a:ext cx="191911" cy="39478"/>
              </a:xfrm>
              <a:prstGeom prst="rect"/>
            </p:spPr>
          </p:pic>
        </mc:Fallback>
      </mc:AlternateContent>
      <mc:AlternateContent xmlns:mc="http://schemas.openxmlformats.org/markup-compatibility/2006" xmlns:p14="http://schemas.microsoft.com/office/powerpoint/2010/main">
        <mc:Choice Requires="p14">
          <p:contentPart r:id="rId580" p14:bwMode="auto">
            <p14:nvContentPartPr>
              <p14:cNvPr id="523" name="墨迹 522"/>
              <p14:cNvContentPartPr/>
              <p14:nvPr/>
            </p14:nvContentPartPr>
            <p14:xfrm>
              <a:off x="8528755" y="2964949"/>
              <a:ext cx="22578" cy="261018"/>
            </p14:xfrm>
          </p:contentPart>
        </mc:Choice>
        <mc:Fallback xmlns="">
          <p:pic>
            <p:nvPicPr>
              <p:cNvPr id="523" name="墨迹 522"/>
            </p:nvPicPr>
            <p:blipFill>
              <a:blip r:embed="rId581"/>
            </p:blipFill>
            <p:spPr>
              <a:xfrm>
                <a:off x="8528755" y="2964949"/>
                <a:ext cx="22578" cy="261018"/>
              </a:xfrm>
              <a:prstGeom prst="rect"/>
            </p:spPr>
          </p:pic>
        </mc:Fallback>
      </mc:AlternateContent>
      <mc:AlternateContent xmlns:mc="http://schemas.openxmlformats.org/markup-compatibility/2006" xmlns:p14="http://schemas.microsoft.com/office/powerpoint/2010/main">
        <mc:Choice Requires="p14">
          <p:contentPart r:id="rId582" p14:bwMode="auto">
            <p14:nvContentPartPr>
              <p14:cNvPr id="524" name="墨迹 523"/>
              <p14:cNvContentPartPr/>
              <p14:nvPr/>
            </p14:nvContentPartPr>
            <p14:xfrm>
              <a:off x="8784872" y="2931111"/>
              <a:ext cx="218016" cy="182060"/>
            </p14:xfrm>
          </p:contentPart>
        </mc:Choice>
        <mc:Fallback xmlns="">
          <p:pic>
            <p:nvPicPr>
              <p:cNvPr id="524" name="墨迹 523"/>
            </p:nvPicPr>
            <p:blipFill>
              <a:blip r:embed="rId583"/>
            </p:blipFill>
            <p:spPr>
              <a:xfrm>
                <a:off x="8784872" y="2931111"/>
                <a:ext cx="218016" cy="182060"/>
              </a:xfrm>
              <a:prstGeom prst="rect"/>
            </p:spPr>
          </p:pic>
        </mc:Fallback>
      </mc:AlternateContent>
      <mc:AlternateContent xmlns:mc="http://schemas.openxmlformats.org/markup-compatibility/2006" xmlns:p14="http://schemas.microsoft.com/office/powerpoint/2010/main">
        <mc:Choice Requires="p14">
          <p:contentPart r:id="rId584" p14:bwMode="auto">
            <p14:nvContentPartPr>
              <p14:cNvPr id="525" name="墨迹 524"/>
              <p14:cNvContentPartPr/>
              <p14:nvPr/>
            </p14:nvContentPartPr>
            <p14:xfrm>
              <a:off x="9042400" y="2742354"/>
              <a:ext cx="122061" cy="102926"/>
            </p14:xfrm>
          </p:contentPart>
        </mc:Choice>
        <mc:Fallback xmlns="">
          <p:pic>
            <p:nvPicPr>
              <p:cNvPr id="525" name="墨迹 524"/>
            </p:nvPicPr>
            <p:blipFill>
              <a:blip r:embed="rId585"/>
            </p:blipFill>
            <p:spPr>
              <a:xfrm>
                <a:off x="9042400" y="2742354"/>
                <a:ext cx="122061" cy="102926"/>
              </a:xfrm>
              <a:prstGeom prst="rect"/>
            </p:spPr>
          </p:pic>
        </mc:Fallback>
      </mc:AlternateContent>
      <mc:AlternateContent xmlns:mc="http://schemas.openxmlformats.org/markup-compatibility/2006" xmlns:p14="http://schemas.microsoft.com/office/powerpoint/2010/main">
        <mc:Choice Requires="p14">
          <p:contentPart r:id="rId586" p14:bwMode="auto">
            <p14:nvContentPartPr>
              <p14:cNvPr id="526" name="墨迹 525"/>
              <p14:cNvContentPartPr/>
              <p14:nvPr/>
            </p14:nvContentPartPr>
            <p14:xfrm>
              <a:off x="9009944" y="2865019"/>
              <a:ext cx="55033" cy="422986"/>
            </p14:xfrm>
          </p:contentPart>
        </mc:Choice>
        <mc:Fallback xmlns="">
          <p:pic>
            <p:nvPicPr>
              <p:cNvPr id="526" name="墨迹 525"/>
            </p:nvPicPr>
            <p:blipFill>
              <a:blip r:embed="rId587"/>
            </p:blipFill>
            <p:spPr>
              <a:xfrm>
                <a:off x="9009944" y="2865019"/>
                <a:ext cx="55033" cy="422986"/>
              </a:xfrm>
              <a:prstGeom prst="rect"/>
            </p:spPr>
          </p:pic>
        </mc:Fallback>
      </mc:AlternateContent>
      <mc:AlternateContent xmlns:mc="http://schemas.openxmlformats.org/markup-compatibility/2006" xmlns:p14="http://schemas.microsoft.com/office/powerpoint/2010/main">
        <mc:Choice Requires="p14">
          <p:contentPart r:id="rId588" p14:bwMode="auto">
            <p14:nvContentPartPr>
              <p14:cNvPr id="527" name="墨迹 526"/>
              <p14:cNvContentPartPr/>
              <p14:nvPr/>
            </p14:nvContentPartPr>
            <p14:xfrm>
              <a:off x="9031111" y="2949616"/>
              <a:ext cx="127000" cy="50759"/>
            </p14:xfrm>
          </p:contentPart>
        </mc:Choice>
        <mc:Fallback xmlns="">
          <p:pic>
            <p:nvPicPr>
              <p:cNvPr id="527" name="墨迹 526"/>
            </p:nvPicPr>
            <p:blipFill>
              <a:blip r:embed="rId589"/>
            </p:blipFill>
            <p:spPr>
              <a:xfrm>
                <a:off x="9031111" y="2949616"/>
                <a:ext cx="127000" cy="50759"/>
              </a:xfrm>
              <a:prstGeom prst="rect"/>
            </p:spPr>
          </p:pic>
        </mc:Fallback>
      </mc:AlternateContent>
      <mc:AlternateContent xmlns:mc="http://schemas.openxmlformats.org/markup-compatibility/2006" xmlns:p14="http://schemas.microsoft.com/office/powerpoint/2010/main">
        <mc:Choice Requires="p14">
          <p:contentPart r:id="rId590" p14:bwMode="auto">
            <p14:nvContentPartPr>
              <p14:cNvPr id="528" name="墨迹 527"/>
              <p14:cNvContentPartPr/>
              <p14:nvPr/>
            </p14:nvContentPartPr>
            <p14:xfrm>
              <a:off x="9268177" y="2774782"/>
              <a:ext cx="166512" cy="50759"/>
            </p14:xfrm>
          </p:contentPart>
        </mc:Choice>
        <mc:Fallback xmlns="">
          <p:pic>
            <p:nvPicPr>
              <p:cNvPr id="528" name="墨迹 527"/>
            </p:nvPicPr>
            <p:blipFill>
              <a:blip r:embed="rId591"/>
            </p:blipFill>
            <p:spPr>
              <a:xfrm>
                <a:off x="9268177" y="2774782"/>
                <a:ext cx="166512" cy="50759"/>
              </a:xfrm>
              <a:prstGeom prst="rect"/>
            </p:spPr>
          </p:pic>
        </mc:Fallback>
      </mc:AlternateContent>
      <mc:AlternateContent xmlns:mc="http://schemas.openxmlformats.org/markup-compatibility/2006" xmlns:p14="http://schemas.microsoft.com/office/powerpoint/2010/main">
        <mc:Choice Requires="p14">
          <p:contentPart r:id="rId592" p14:bwMode="auto">
            <p14:nvContentPartPr>
              <p14:cNvPr id="529" name="墨迹 528"/>
              <p14:cNvContentPartPr/>
              <p14:nvPr/>
            </p14:nvContentPartPr>
            <p14:xfrm>
              <a:off x="9409994" y="2929877"/>
              <a:ext cx="270228" cy="42299"/>
            </p14:xfrm>
          </p:contentPart>
        </mc:Choice>
        <mc:Fallback xmlns="">
          <p:pic>
            <p:nvPicPr>
              <p:cNvPr id="529" name="墨迹 528"/>
            </p:nvPicPr>
            <p:blipFill>
              <a:blip r:embed="rId593"/>
            </p:blipFill>
            <p:spPr>
              <a:xfrm>
                <a:off x="9409994" y="2929877"/>
                <a:ext cx="270228" cy="42299"/>
              </a:xfrm>
              <a:prstGeom prst="rect"/>
            </p:spPr>
          </p:pic>
        </mc:Fallback>
      </mc:AlternateContent>
      <mc:AlternateContent xmlns:mc="http://schemas.openxmlformats.org/markup-compatibility/2006" xmlns:p14="http://schemas.microsoft.com/office/powerpoint/2010/main">
        <mc:Choice Requires="p14">
          <p:contentPart r:id="rId594" p14:bwMode="auto">
            <p14:nvContentPartPr>
              <p14:cNvPr id="530" name="墨迹 529"/>
              <p14:cNvContentPartPr/>
              <p14:nvPr/>
            </p14:nvContentPartPr>
            <p14:xfrm>
              <a:off x="9646355" y="2771258"/>
              <a:ext cx="149578" cy="105041"/>
            </p14:xfrm>
          </p:contentPart>
        </mc:Choice>
        <mc:Fallback xmlns="">
          <p:pic>
            <p:nvPicPr>
              <p:cNvPr id="530" name="墨迹 529"/>
            </p:nvPicPr>
            <p:blipFill>
              <a:blip r:embed="rId595"/>
            </p:blipFill>
            <p:spPr>
              <a:xfrm>
                <a:off x="9646355" y="2771258"/>
                <a:ext cx="149578" cy="105041"/>
              </a:xfrm>
              <a:prstGeom prst="rect"/>
            </p:spPr>
          </p:pic>
        </mc:Fallback>
      </mc:AlternateContent>
      <mc:AlternateContent xmlns:mc="http://schemas.openxmlformats.org/markup-compatibility/2006" xmlns:p14="http://schemas.microsoft.com/office/powerpoint/2010/main">
        <mc:Choice Requires="p14">
          <p:contentPart r:id="rId596" p14:bwMode="auto">
            <p14:nvContentPartPr>
              <p14:cNvPr id="531" name="墨迹 530"/>
              <p14:cNvContentPartPr/>
              <p14:nvPr/>
            </p14:nvContentPartPr>
            <p14:xfrm>
              <a:off x="9477022" y="3000375"/>
              <a:ext cx="254000" cy="28198"/>
            </p14:xfrm>
          </p:contentPart>
        </mc:Choice>
        <mc:Fallback xmlns="">
          <p:pic>
            <p:nvPicPr>
              <p:cNvPr id="531" name="墨迹 530"/>
            </p:nvPicPr>
            <p:blipFill>
              <a:blip r:embed="rId597"/>
            </p:blipFill>
            <p:spPr>
              <a:xfrm>
                <a:off x="9477022" y="3000375"/>
                <a:ext cx="254000" cy="28198"/>
              </a:xfrm>
              <a:prstGeom prst="rect"/>
            </p:spPr>
          </p:pic>
        </mc:Fallback>
      </mc:AlternateContent>
      <mc:AlternateContent xmlns:mc="http://schemas.openxmlformats.org/markup-compatibility/2006" xmlns:p14="http://schemas.microsoft.com/office/powerpoint/2010/main">
        <mc:Choice Requires="p14">
          <p:contentPart r:id="rId598" p14:bwMode="auto">
            <p14:nvContentPartPr>
              <p14:cNvPr id="532" name="墨迹 531"/>
              <p14:cNvContentPartPr/>
              <p14:nvPr/>
            </p14:nvContentPartPr>
            <p14:xfrm>
              <a:off x="9477022" y="3069991"/>
              <a:ext cx="191911" cy="45999"/>
            </p14:xfrm>
          </p:contentPart>
        </mc:Choice>
        <mc:Fallback xmlns="">
          <p:pic>
            <p:nvPicPr>
              <p:cNvPr id="532" name="墨迹 531"/>
            </p:nvPicPr>
            <p:blipFill>
              <a:blip r:embed="rId599"/>
            </p:blipFill>
            <p:spPr>
              <a:xfrm>
                <a:off x="9477022" y="3069991"/>
                <a:ext cx="191911" cy="45999"/>
              </a:xfrm>
              <a:prstGeom prst="rect"/>
            </p:spPr>
          </p:pic>
        </mc:Fallback>
      </mc:AlternateContent>
      <mc:AlternateContent xmlns:mc="http://schemas.openxmlformats.org/markup-compatibility/2006" xmlns:p14="http://schemas.microsoft.com/office/powerpoint/2010/main">
        <mc:Choice Requires="p14">
          <p:contentPart r:id="rId600" p14:bwMode="auto">
            <p14:nvContentPartPr>
              <p14:cNvPr id="533" name="墨迹 532"/>
              <p14:cNvContentPartPr/>
              <p14:nvPr/>
            </p14:nvContentPartPr>
            <p14:xfrm>
              <a:off x="9937044" y="2800162"/>
              <a:ext cx="245533" cy="389675"/>
            </p14:xfrm>
          </p:contentPart>
        </mc:Choice>
        <mc:Fallback xmlns="">
          <p:pic>
            <p:nvPicPr>
              <p:cNvPr id="533" name="墨迹 532"/>
            </p:nvPicPr>
            <p:blipFill>
              <a:blip r:embed="rId601"/>
            </p:blipFill>
            <p:spPr>
              <a:xfrm>
                <a:off x="9937044" y="2800162"/>
                <a:ext cx="245533" cy="389675"/>
              </a:xfrm>
              <a:prstGeom prst="rect"/>
            </p:spPr>
          </p:pic>
        </mc:Fallback>
      </mc:AlternateContent>
      <mc:AlternateContent xmlns:mc="http://schemas.openxmlformats.org/markup-compatibility/2006" xmlns:p14="http://schemas.microsoft.com/office/powerpoint/2010/main">
        <mc:Choice Requires="p14">
          <p:contentPart r:id="rId602" p14:bwMode="auto">
            <p14:nvContentPartPr>
              <p14:cNvPr id="534" name="墨迹 533"/>
              <p14:cNvContentPartPr/>
              <p14:nvPr/>
            </p14:nvContentPartPr>
            <p14:xfrm>
              <a:off x="10255955" y="2675381"/>
              <a:ext cx="132997" cy="57103"/>
            </p14:xfrm>
          </p:contentPart>
        </mc:Choice>
        <mc:Fallback xmlns="">
          <p:pic>
            <p:nvPicPr>
              <p:cNvPr id="534" name="墨迹 533"/>
            </p:nvPicPr>
            <p:blipFill>
              <a:blip r:embed="rId603"/>
            </p:blipFill>
            <p:spPr>
              <a:xfrm>
                <a:off x="10255955" y="2675381"/>
                <a:ext cx="132997" cy="57103"/>
              </a:xfrm>
              <a:prstGeom prst="rect"/>
            </p:spPr>
          </p:pic>
        </mc:Fallback>
      </mc:AlternateContent>
      <mc:AlternateContent xmlns:mc="http://schemas.openxmlformats.org/markup-compatibility/2006" xmlns:p14="http://schemas.microsoft.com/office/powerpoint/2010/main">
        <mc:Choice Requires="p14">
          <p:contentPart r:id="rId604" p14:bwMode="auto">
            <p14:nvContentPartPr>
              <p14:cNvPr id="535" name="墨迹 534"/>
              <p14:cNvContentPartPr/>
              <p14:nvPr/>
            </p14:nvContentPartPr>
            <p14:xfrm>
              <a:off x="10236905" y="2757863"/>
              <a:ext cx="35984" cy="389147"/>
            </p14:xfrm>
          </p:contentPart>
        </mc:Choice>
        <mc:Fallback xmlns="">
          <p:pic>
            <p:nvPicPr>
              <p:cNvPr id="535" name="墨迹 534"/>
            </p:nvPicPr>
            <p:blipFill>
              <a:blip r:embed="rId605"/>
            </p:blipFill>
            <p:spPr>
              <a:xfrm>
                <a:off x="10236905" y="2757863"/>
                <a:ext cx="35984" cy="389147"/>
              </a:xfrm>
              <a:prstGeom prst="rect"/>
            </p:spPr>
          </p:pic>
        </mc:Fallback>
      </mc:AlternateContent>
      <mc:AlternateContent xmlns:mc="http://schemas.openxmlformats.org/markup-compatibility/2006" xmlns:p14="http://schemas.microsoft.com/office/powerpoint/2010/main">
        <mc:Choice Requires="p14">
          <p:contentPart r:id="rId606" p14:bwMode="auto">
            <p14:nvContentPartPr>
              <p14:cNvPr id="536" name="墨迹 535"/>
              <p14:cNvContentPartPr/>
              <p14:nvPr/>
            </p14:nvContentPartPr>
            <p14:xfrm>
              <a:off x="10250311" y="2842460"/>
              <a:ext cx="143933" cy="56398"/>
            </p14:xfrm>
          </p:contentPart>
        </mc:Choice>
        <mc:Fallback xmlns="">
          <p:pic>
            <p:nvPicPr>
              <p:cNvPr id="536" name="墨迹 535"/>
            </p:nvPicPr>
            <p:blipFill>
              <a:blip r:embed="rId607"/>
            </p:blipFill>
            <p:spPr>
              <a:xfrm>
                <a:off x="10250311" y="2842460"/>
                <a:ext cx="143933" cy="56398"/>
              </a:xfrm>
              <a:prstGeom prst="rect"/>
            </p:spPr>
          </p:pic>
        </mc:Fallback>
      </mc:AlternateContent>
      <mc:AlternateContent xmlns:mc="http://schemas.openxmlformats.org/markup-compatibility/2006" xmlns:p14="http://schemas.microsoft.com/office/powerpoint/2010/main">
        <mc:Choice Requires="p14">
          <p:contentPart r:id="rId608" p14:bwMode="auto">
            <p14:nvContentPartPr>
              <p14:cNvPr id="537" name="墨迹 536"/>
              <p14:cNvContentPartPr/>
              <p14:nvPr/>
            </p14:nvContentPartPr>
            <p14:xfrm>
              <a:off x="10402711" y="2932697"/>
              <a:ext cx="220133" cy="114558"/>
            </p14:xfrm>
          </p:contentPart>
        </mc:Choice>
        <mc:Fallback xmlns="">
          <p:pic>
            <p:nvPicPr>
              <p:cNvPr id="537" name="墨迹 536"/>
            </p:nvPicPr>
            <p:blipFill>
              <a:blip r:embed="rId609"/>
            </p:blipFill>
            <p:spPr>
              <a:xfrm>
                <a:off x="10402711" y="2932697"/>
                <a:ext cx="220133" cy="114558"/>
              </a:xfrm>
              <a:prstGeom prst="rect"/>
            </p:spPr>
          </p:pic>
        </mc:Fallback>
      </mc:AlternateContent>
      <mc:AlternateContent xmlns:mc="http://schemas.openxmlformats.org/markup-compatibility/2006" xmlns:p14="http://schemas.microsoft.com/office/powerpoint/2010/main">
        <mc:Choice Requires="p14">
          <p:contentPart r:id="rId610" p14:bwMode="auto">
            <p14:nvContentPartPr>
              <p14:cNvPr id="538" name="墨迹 537"/>
              <p14:cNvContentPartPr/>
              <p14:nvPr/>
            </p14:nvContentPartPr>
            <p14:xfrm>
              <a:off x="8304388" y="3820261"/>
              <a:ext cx="365478" cy="323055"/>
            </p14:xfrm>
          </p:contentPart>
        </mc:Choice>
        <mc:Fallback xmlns="">
          <p:pic>
            <p:nvPicPr>
              <p:cNvPr id="538" name="墨迹 537"/>
            </p:nvPicPr>
            <p:blipFill>
              <a:blip r:embed="rId611"/>
            </p:blipFill>
            <p:spPr>
              <a:xfrm>
                <a:off x="8304388" y="3820261"/>
                <a:ext cx="365478" cy="323055"/>
              </a:xfrm>
              <a:prstGeom prst="rect"/>
            </p:spPr>
          </p:pic>
        </mc:Fallback>
      </mc:AlternateContent>
      <mc:AlternateContent xmlns:mc="http://schemas.openxmlformats.org/markup-compatibility/2006" xmlns:p14="http://schemas.microsoft.com/office/powerpoint/2010/main">
        <mc:Choice Requires="p14">
          <p:contentPart r:id="rId612" p14:bwMode="auto">
            <p14:nvContentPartPr>
              <p14:cNvPr id="539" name="墨迹 538"/>
              <p14:cNvContentPartPr/>
              <p14:nvPr/>
            </p14:nvContentPartPr>
            <p14:xfrm>
              <a:off x="8683977" y="3773027"/>
              <a:ext cx="177800" cy="586540"/>
            </p14:xfrm>
          </p:contentPart>
        </mc:Choice>
        <mc:Fallback xmlns="">
          <p:pic>
            <p:nvPicPr>
              <p:cNvPr id="539" name="墨迹 538"/>
            </p:nvPicPr>
            <p:blipFill>
              <a:blip r:embed="rId613"/>
            </p:blipFill>
            <p:spPr>
              <a:xfrm>
                <a:off x="8683977" y="3773027"/>
                <a:ext cx="177800" cy="586540"/>
              </a:xfrm>
              <a:prstGeom prst="rect"/>
            </p:spPr>
          </p:pic>
        </mc:Fallback>
      </mc:AlternateContent>
      <mc:AlternateContent xmlns:mc="http://schemas.openxmlformats.org/markup-compatibility/2006" xmlns:p14="http://schemas.microsoft.com/office/powerpoint/2010/main">
        <mc:Choice Requires="p14">
          <p:contentPart r:id="rId614" p14:bwMode="auto">
            <p14:nvContentPartPr>
              <p14:cNvPr id="540" name="墨迹 539"/>
              <p14:cNvContentPartPr/>
              <p14:nvPr/>
            </p14:nvContentPartPr>
            <p14:xfrm>
              <a:off x="8731955" y="3944865"/>
              <a:ext cx="98778" cy="70674"/>
            </p14:xfrm>
          </p:contentPart>
        </mc:Choice>
        <mc:Fallback xmlns="">
          <p:pic>
            <p:nvPicPr>
              <p:cNvPr id="540" name="墨迹 539"/>
            </p:nvPicPr>
            <p:blipFill>
              <a:blip r:embed="rId615"/>
            </p:blipFill>
            <p:spPr>
              <a:xfrm>
                <a:off x="8731955" y="3944865"/>
                <a:ext cx="98778" cy="70674"/>
              </a:xfrm>
              <a:prstGeom prst="rect"/>
            </p:spPr>
          </p:pic>
        </mc:Fallback>
      </mc:AlternateContent>
      <mc:AlternateContent xmlns:mc="http://schemas.openxmlformats.org/markup-compatibility/2006" xmlns:p14="http://schemas.microsoft.com/office/powerpoint/2010/main">
        <mc:Choice Requires="p14">
          <p:contentPart r:id="rId616" p14:bwMode="auto">
            <p14:nvContentPartPr>
              <p14:cNvPr id="541" name="墨迹 540"/>
              <p14:cNvContentPartPr/>
              <p14:nvPr/>
            </p14:nvContentPartPr>
            <p14:xfrm>
              <a:off x="8754533" y="4040566"/>
              <a:ext cx="180622" cy="155447"/>
            </p14:xfrm>
          </p:contentPart>
        </mc:Choice>
        <mc:Fallback xmlns="">
          <p:pic>
            <p:nvPicPr>
              <p:cNvPr id="541" name="墨迹 540"/>
            </p:nvPicPr>
            <p:blipFill>
              <a:blip r:embed="rId617"/>
            </p:blipFill>
            <p:spPr>
              <a:xfrm>
                <a:off x="8754533" y="4040566"/>
                <a:ext cx="180622" cy="155447"/>
              </a:xfrm>
              <a:prstGeom prst="rect"/>
            </p:spPr>
          </p:pic>
        </mc:Fallback>
      </mc:AlternateContent>
      <mc:AlternateContent xmlns:mc="http://schemas.openxmlformats.org/markup-compatibility/2006" xmlns:p14="http://schemas.microsoft.com/office/powerpoint/2010/main">
        <mc:Choice Requires="p14">
          <p:contentPart r:id="rId618" p14:bwMode="auto">
            <p14:nvContentPartPr>
              <p14:cNvPr id="542" name="墨迹 541"/>
              <p14:cNvContentPartPr/>
              <p14:nvPr/>
            </p14:nvContentPartPr>
            <p14:xfrm>
              <a:off x="9019822" y="4000558"/>
              <a:ext cx="73378" cy="144696"/>
            </p14:xfrm>
          </p:contentPart>
        </mc:Choice>
        <mc:Fallback xmlns="">
          <p:pic>
            <p:nvPicPr>
              <p:cNvPr id="542" name="墨迹 541"/>
            </p:nvPicPr>
            <p:blipFill>
              <a:blip r:embed="rId619"/>
            </p:blipFill>
            <p:spPr>
              <a:xfrm>
                <a:off x="9019822" y="4000558"/>
                <a:ext cx="73378" cy="144696"/>
              </a:xfrm>
              <a:prstGeom prst="rect"/>
            </p:spPr>
          </p:pic>
        </mc:Fallback>
      </mc:AlternateContent>
      <mc:AlternateContent xmlns:mc="http://schemas.openxmlformats.org/markup-compatibility/2006" xmlns:p14="http://schemas.microsoft.com/office/powerpoint/2010/main">
        <mc:Choice Requires="p14">
          <p:contentPart r:id="rId620" p14:bwMode="auto">
            <p14:nvContentPartPr>
              <p14:cNvPr id="543" name="墨迹 542"/>
              <p14:cNvContentPartPr/>
              <p14:nvPr/>
            </p14:nvContentPartPr>
            <p14:xfrm>
              <a:off x="9110133" y="3976060"/>
              <a:ext cx="67734" cy="203033"/>
            </p14:xfrm>
          </p:contentPart>
        </mc:Choice>
        <mc:Fallback xmlns="">
          <p:pic>
            <p:nvPicPr>
              <p:cNvPr id="543" name="墨迹 542"/>
            </p:nvPicPr>
            <p:blipFill>
              <a:blip r:embed="rId621"/>
            </p:blipFill>
            <p:spPr>
              <a:xfrm>
                <a:off x="9110133" y="3976060"/>
                <a:ext cx="67734" cy="203033"/>
              </a:xfrm>
              <a:prstGeom prst="rect"/>
            </p:spPr>
          </p:pic>
        </mc:Fallback>
      </mc:AlternateContent>
      <mc:AlternateContent xmlns:mc="http://schemas.openxmlformats.org/markup-compatibility/2006" xmlns:p14="http://schemas.microsoft.com/office/powerpoint/2010/main">
        <mc:Choice Requires="p14">
          <p:contentPart r:id="rId622" p14:bwMode="auto">
            <p14:nvContentPartPr>
              <p14:cNvPr id="544" name="墨迹 543"/>
              <p14:cNvContentPartPr/>
              <p14:nvPr/>
            </p14:nvContentPartPr>
            <p14:xfrm>
              <a:off x="9223022" y="3916842"/>
              <a:ext cx="127529" cy="267891"/>
            </p14:xfrm>
          </p:contentPart>
        </mc:Choice>
        <mc:Fallback xmlns="">
          <p:pic>
            <p:nvPicPr>
              <p:cNvPr id="544" name="墨迹 543"/>
            </p:nvPicPr>
            <p:blipFill>
              <a:blip r:embed="rId623"/>
            </p:blipFill>
            <p:spPr>
              <a:xfrm>
                <a:off x="9223022" y="3916842"/>
                <a:ext cx="127529" cy="267891"/>
              </a:xfrm>
              <a:prstGeom prst="rect"/>
            </p:spPr>
          </p:pic>
        </mc:Fallback>
      </mc:AlternateContent>
      <mc:AlternateContent xmlns:mc="http://schemas.openxmlformats.org/markup-compatibility/2006" xmlns:p14="http://schemas.microsoft.com/office/powerpoint/2010/main">
        <mc:Choice Requires="p14">
          <p:contentPart r:id="rId624" p14:bwMode="auto">
            <p14:nvContentPartPr>
              <p14:cNvPr id="545" name="墨迹 544"/>
              <p14:cNvContentPartPr/>
              <p14:nvPr/>
            </p14:nvContentPartPr>
            <p14:xfrm>
              <a:off x="9505244" y="3930942"/>
              <a:ext cx="304800" cy="45118"/>
            </p14:xfrm>
          </p:contentPart>
        </mc:Choice>
        <mc:Fallback xmlns="">
          <p:pic>
            <p:nvPicPr>
              <p:cNvPr id="545" name="墨迹 544"/>
            </p:nvPicPr>
            <p:blipFill>
              <a:blip r:embed="rId625"/>
            </p:blipFill>
            <p:spPr>
              <a:xfrm>
                <a:off x="9505244" y="3930942"/>
                <a:ext cx="304800" cy="45118"/>
              </a:xfrm>
              <a:prstGeom prst="rect"/>
            </p:spPr>
          </p:pic>
        </mc:Fallback>
      </mc:AlternateContent>
      <mc:AlternateContent xmlns:mc="http://schemas.openxmlformats.org/markup-compatibility/2006" xmlns:p14="http://schemas.microsoft.com/office/powerpoint/2010/main">
        <mc:Choice Requires="p14">
          <p:contentPart r:id="rId626" p14:bwMode="auto">
            <p14:nvContentPartPr>
              <p14:cNvPr id="546" name="墨迹 545"/>
              <p14:cNvContentPartPr/>
              <p14:nvPr/>
            </p14:nvContentPartPr>
            <p14:xfrm>
              <a:off x="9759244" y="3823786"/>
              <a:ext cx="184326" cy="73317"/>
            </p14:xfrm>
          </p:contentPart>
        </mc:Choice>
        <mc:Fallback xmlns="">
          <p:pic>
            <p:nvPicPr>
              <p:cNvPr id="546" name="墨迹 545"/>
            </p:nvPicPr>
            <p:blipFill>
              <a:blip r:embed="rId627"/>
            </p:blipFill>
            <p:spPr>
              <a:xfrm>
                <a:off x="9759244" y="3823786"/>
                <a:ext cx="184326" cy="73317"/>
              </a:xfrm>
              <a:prstGeom prst="rect"/>
            </p:spPr>
          </p:pic>
        </mc:Fallback>
      </mc:AlternateContent>
      <mc:AlternateContent xmlns:mc="http://schemas.openxmlformats.org/markup-compatibility/2006" xmlns:p14="http://schemas.microsoft.com/office/powerpoint/2010/main">
        <mc:Choice Requires="p14">
          <p:contentPart r:id="rId628" p14:bwMode="auto">
            <p14:nvContentPartPr>
              <p14:cNvPr id="547" name="墨迹 546"/>
              <p14:cNvContentPartPr/>
              <p14:nvPr/>
            </p14:nvContentPartPr>
            <p14:xfrm>
              <a:off x="9583561" y="3992980"/>
              <a:ext cx="282928" cy="39478"/>
            </p14:xfrm>
          </p:contentPart>
        </mc:Choice>
        <mc:Fallback xmlns="">
          <p:pic>
            <p:nvPicPr>
              <p:cNvPr id="547" name="墨迹 546"/>
            </p:nvPicPr>
            <p:blipFill>
              <a:blip r:embed="rId629"/>
            </p:blipFill>
            <p:spPr>
              <a:xfrm>
                <a:off x="9583561" y="3992980"/>
                <a:ext cx="282928" cy="39478"/>
              </a:xfrm>
              <a:prstGeom prst="rect"/>
            </p:spPr>
          </p:pic>
        </mc:Fallback>
      </mc:AlternateContent>
      <mc:AlternateContent xmlns:mc="http://schemas.openxmlformats.org/markup-compatibility/2006" xmlns:p14="http://schemas.microsoft.com/office/powerpoint/2010/main">
        <mc:Choice Requires="p14">
          <p:contentPart r:id="rId630" p14:bwMode="auto">
            <p14:nvContentPartPr>
              <p14:cNvPr id="548" name="墨迹 547"/>
              <p14:cNvContentPartPr/>
              <p14:nvPr/>
            </p14:nvContentPartPr>
            <p14:xfrm>
              <a:off x="9593791" y="4071937"/>
              <a:ext cx="241653" cy="50758"/>
            </p14:xfrm>
          </p:contentPart>
        </mc:Choice>
        <mc:Fallback xmlns="">
          <p:pic>
            <p:nvPicPr>
              <p:cNvPr id="548" name="墨迹 547"/>
            </p:nvPicPr>
            <p:blipFill>
              <a:blip r:embed="rId631"/>
            </p:blipFill>
            <p:spPr>
              <a:xfrm>
                <a:off x="9593791" y="4071937"/>
                <a:ext cx="241653" cy="50758"/>
              </a:xfrm>
              <a:prstGeom prst="rect"/>
            </p:spPr>
          </p:pic>
        </mc:Fallback>
      </mc:AlternateContent>
      <mc:AlternateContent xmlns:mc="http://schemas.openxmlformats.org/markup-compatibility/2006" xmlns:p14="http://schemas.microsoft.com/office/powerpoint/2010/main">
        <mc:Choice Requires="p14">
          <p:contentPart r:id="rId632" p14:bwMode="auto">
            <p14:nvContentPartPr>
              <p14:cNvPr id="549" name="墨迹 548"/>
              <p14:cNvContentPartPr/>
              <p14:nvPr/>
            </p14:nvContentPartPr>
            <p14:xfrm>
              <a:off x="10090855" y="3651772"/>
              <a:ext cx="351367" cy="389851"/>
            </p14:xfrm>
          </p:contentPart>
        </mc:Choice>
        <mc:Fallback xmlns="">
          <p:pic>
            <p:nvPicPr>
              <p:cNvPr id="549" name="墨迹 548"/>
            </p:nvPicPr>
            <p:blipFill>
              <a:blip r:embed="rId633"/>
            </p:blipFill>
            <p:spPr>
              <a:xfrm>
                <a:off x="10090855" y="3651772"/>
                <a:ext cx="351367" cy="389851"/>
              </a:xfrm>
              <a:prstGeom prst="rect"/>
            </p:spPr>
          </p:pic>
        </mc:Fallback>
      </mc:AlternateContent>
      <mc:AlternateContent xmlns:mc="http://schemas.openxmlformats.org/markup-compatibility/2006" xmlns:p14="http://schemas.microsoft.com/office/powerpoint/2010/main">
        <mc:Choice Requires="p14">
          <p:contentPart r:id="rId634" p14:bwMode="auto">
            <p14:nvContentPartPr>
              <p14:cNvPr id="550" name="墨迹 549"/>
              <p14:cNvContentPartPr/>
              <p14:nvPr/>
            </p14:nvContentPartPr>
            <p14:xfrm>
              <a:off x="10414176" y="3599604"/>
              <a:ext cx="124001" cy="155094"/>
            </p14:xfrm>
          </p:contentPart>
        </mc:Choice>
        <mc:Fallback xmlns="">
          <p:pic>
            <p:nvPicPr>
              <p:cNvPr id="550" name="墨迹 549"/>
            </p:nvPicPr>
            <p:blipFill>
              <a:blip r:embed="rId635"/>
            </p:blipFill>
            <p:spPr>
              <a:xfrm>
                <a:off x="10414176" y="3599604"/>
                <a:ext cx="124001" cy="155094"/>
              </a:xfrm>
              <a:prstGeom prst="rect"/>
            </p:spPr>
          </p:pic>
        </mc:Fallback>
      </mc:AlternateContent>
      <mc:AlternateContent xmlns:mc="http://schemas.openxmlformats.org/markup-compatibility/2006" xmlns:p14="http://schemas.microsoft.com/office/powerpoint/2010/main">
        <mc:Choice Requires="p14">
          <p:contentPart r:id="rId636" p14:bwMode="auto">
            <p14:nvContentPartPr>
              <p14:cNvPr id="551" name="墨迹 550"/>
              <p14:cNvContentPartPr/>
              <p14:nvPr/>
            </p14:nvContentPartPr>
            <p14:xfrm>
              <a:off x="10504311" y="3626393"/>
              <a:ext cx="169333" cy="16919"/>
            </p14:xfrm>
          </p:contentPart>
        </mc:Choice>
        <mc:Fallback xmlns="">
          <p:pic>
            <p:nvPicPr>
              <p:cNvPr id="551" name="墨迹 550"/>
            </p:nvPicPr>
            <p:blipFill>
              <a:blip r:embed="rId637"/>
            </p:blipFill>
            <p:spPr>
              <a:xfrm>
                <a:off x="10504311" y="3626393"/>
                <a:ext cx="169333" cy="16919"/>
              </a:xfrm>
              <a:prstGeom prst="rect"/>
            </p:spPr>
          </p:pic>
        </mc:Fallback>
      </mc:AlternateContent>
      <mc:AlternateContent xmlns:mc="http://schemas.openxmlformats.org/markup-compatibility/2006" xmlns:p14="http://schemas.microsoft.com/office/powerpoint/2010/main">
        <mc:Choice Requires="p14">
          <p:contentPart r:id="rId638" p14:bwMode="auto">
            <p14:nvContentPartPr>
              <p14:cNvPr id="552" name="墨迹 551"/>
              <p14:cNvContentPartPr/>
              <p14:nvPr/>
            </p14:nvContentPartPr>
            <p14:xfrm>
              <a:off x="10600267" y="3538976"/>
              <a:ext cx="11288" cy="208673"/>
            </p14:xfrm>
          </p:contentPart>
        </mc:Choice>
        <mc:Fallback xmlns="">
          <p:pic>
            <p:nvPicPr>
              <p:cNvPr id="552" name="墨迹 551"/>
            </p:nvPicPr>
            <p:blipFill>
              <a:blip r:embed="rId639"/>
            </p:blipFill>
            <p:spPr>
              <a:xfrm>
                <a:off x="10600267" y="3538976"/>
                <a:ext cx="11288" cy="208673"/>
              </a:xfrm>
              <a:prstGeom prst="rect"/>
            </p:spPr>
          </p:pic>
        </mc:Fallback>
      </mc:AlternateContent>
      <mc:AlternateContent xmlns:mc="http://schemas.openxmlformats.org/markup-compatibility/2006" xmlns:p14="http://schemas.microsoft.com/office/powerpoint/2010/main">
        <mc:Choice Requires="p14">
          <p:contentPart r:id="rId640" p14:bwMode="auto">
            <p14:nvContentPartPr>
              <p14:cNvPr id="553" name="墨迹 552"/>
              <p14:cNvContentPartPr/>
              <p14:nvPr/>
            </p14:nvContentPartPr>
            <p14:xfrm>
              <a:off x="10594622" y="3837885"/>
              <a:ext cx="191912" cy="14100"/>
            </p14:xfrm>
          </p:contentPart>
        </mc:Choice>
        <mc:Fallback xmlns="">
          <p:pic>
            <p:nvPicPr>
              <p:cNvPr id="553" name="墨迹 552"/>
            </p:nvPicPr>
            <p:blipFill>
              <a:blip r:embed="rId641"/>
            </p:blipFill>
            <p:spPr>
              <a:xfrm>
                <a:off x="10594622" y="3837885"/>
                <a:ext cx="191912" cy="14100"/>
              </a:xfrm>
              <a:prstGeom prst="rect"/>
            </p:spPr>
          </p:pic>
        </mc:Fallback>
      </mc:AlternateContent>
      <mc:AlternateContent xmlns:mc="http://schemas.openxmlformats.org/markup-compatibility/2006" xmlns:p14="http://schemas.microsoft.com/office/powerpoint/2010/main">
        <mc:Choice Requires="p14">
          <p:contentPart r:id="rId642" p14:bwMode="auto">
            <p14:nvContentPartPr>
              <p14:cNvPr id="554" name="墨迹 553"/>
              <p14:cNvContentPartPr/>
              <p14:nvPr/>
            </p14:nvContentPartPr>
            <p14:xfrm>
              <a:off x="10668000" y="3727909"/>
              <a:ext cx="28222" cy="250971"/>
            </p14:xfrm>
          </p:contentPart>
        </mc:Choice>
        <mc:Fallback xmlns="">
          <p:pic>
            <p:nvPicPr>
              <p:cNvPr id="554" name="墨迹 553"/>
            </p:nvPicPr>
            <p:blipFill>
              <a:blip r:embed="rId643"/>
            </p:blipFill>
            <p:spPr>
              <a:xfrm>
                <a:off x="10668000" y="3727909"/>
                <a:ext cx="28222" cy="250971"/>
              </a:xfrm>
              <a:prstGeom prst="rect"/>
            </p:spPr>
          </p:pic>
        </mc:Fallback>
      </mc:AlternateContent>
      <mc:AlternateContent xmlns:mc="http://schemas.openxmlformats.org/markup-compatibility/2006" xmlns:p14="http://schemas.microsoft.com/office/powerpoint/2010/main">
        <mc:Choice Requires="p14">
          <p:contentPart r:id="rId644" p14:bwMode="auto">
            <p14:nvContentPartPr>
              <p14:cNvPr id="555" name="墨迹 554"/>
              <p14:cNvContentPartPr/>
              <p14:nvPr/>
            </p14:nvContentPartPr>
            <p14:xfrm>
              <a:off x="11142132" y="3541795"/>
              <a:ext cx="186268" cy="31019"/>
            </p14:xfrm>
          </p:contentPart>
        </mc:Choice>
        <mc:Fallback xmlns="">
          <p:pic>
            <p:nvPicPr>
              <p:cNvPr id="555" name="墨迹 554"/>
            </p:nvPicPr>
            <p:blipFill>
              <a:blip r:embed="rId645"/>
            </p:blipFill>
            <p:spPr>
              <a:xfrm>
                <a:off x="11142132" y="3541795"/>
                <a:ext cx="186268" cy="31019"/>
              </a:xfrm>
              <a:prstGeom prst="rect"/>
            </p:spPr>
          </p:pic>
        </mc:Fallback>
      </mc:AlternateContent>
      <mc:AlternateContent xmlns:mc="http://schemas.openxmlformats.org/markup-compatibility/2006" xmlns:p14="http://schemas.microsoft.com/office/powerpoint/2010/main">
        <mc:Choice Requires="p14">
          <p:contentPart r:id="rId646" p14:bwMode="auto">
            <p14:nvContentPartPr>
              <p14:cNvPr id="556" name="墨迹 555"/>
              <p14:cNvContentPartPr/>
              <p14:nvPr/>
            </p14:nvContentPartPr>
            <p14:xfrm>
              <a:off x="11147777" y="3586914"/>
              <a:ext cx="56444" cy="386326"/>
            </p14:xfrm>
          </p:contentPart>
        </mc:Choice>
        <mc:Fallback xmlns="">
          <p:pic>
            <p:nvPicPr>
              <p:cNvPr id="556" name="墨迹 555"/>
            </p:nvPicPr>
            <p:blipFill>
              <a:blip r:embed="rId647"/>
            </p:blipFill>
            <p:spPr>
              <a:xfrm>
                <a:off x="11147777" y="3586914"/>
                <a:ext cx="56444" cy="386326"/>
              </a:xfrm>
              <a:prstGeom prst="rect"/>
            </p:spPr>
          </p:pic>
        </mc:Fallback>
      </mc:AlternateContent>
      <mc:AlternateContent xmlns:mc="http://schemas.openxmlformats.org/markup-compatibility/2006" xmlns:p14="http://schemas.microsoft.com/office/powerpoint/2010/main">
        <mc:Choice Requires="p14">
          <p:contentPart r:id="rId648" p14:bwMode="auto">
            <p14:nvContentPartPr>
              <p14:cNvPr id="557" name="墨迹 556"/>
              <p14:cNvContentPartPr/>
              <p14:nvPr/>
            </p14:nvContentPartPr>
            <p14:xfrm>
              <a:off x="11176000" y="3756108"/>
              <a:ext cx="141111" cy="39478"/>
            </p14:xfrm>
          </p:contentPart>
        </mc:Choice>
        <mc:Fallback xmlns="">
          <p:pic>
            <p:nvPicPr>
              <p:cNvPr id="557" name="墨迹 556"/>
            </p:nvPicPr>
            <p:blipFill>
              <a:blip r:embed="rId649"/>
            </p:blipFill>
            <p:spPr>
              <a:xfrm>
                <a:off x="11176000" y="3756108"/>
                <a:ext cx="141111" cy="39478"/>
              </a:xfrm>
              <a:prstGeom prst="rect"/>
            </p:spPr>
          </p:pic>
        </mc:Fallback>
      </mc:AlternateContent>
      <mc:AlternateContent xmlns:mc="http://schemas.openxmlformats.org/markup-compatibility/2006" xmlns:p14="http://schemas.microsoft.com/office/powerpoint/2010/main">
        <mc:Choice Requires="p14">
          <p:contentPart r:id="rId650" p14:bwMode="auto">
            <p14:nvContentPartPr>
              <p14:cNvPr id="558" name="墨迹 557"/>
              <p14:cNvContentPartPr/>
              <p14:nvPr/>
            </p14:nvContentPartPr>
            <p14:xfrm>
              <a:off x="11379200" y="3637672"/>
              <a:ext cx="155222" cy="16920"/>
            </p14:xfrm>
          </p:contentPart>
        </mc:Choice>
        <mc:Fallback xmlns="">
          <p:pic>
            <p:nvPicPr>
              <p:cNvPr id="558" name="墨迹 557"/>
            </p:nvPicPr>
            <p:blipFill>
              <a:blip r:embed="rId651"/>
            </p:blipFill>
            <p:spPr>
              <a:xfrm>
                <a:off x="11379200" y="3637672"/>
                <a:ext cx="155222" cy="16920"/>
              </a:xfrm>
              <a:prstGeom prst="rect"/>
            </p:spPr>
          </p:pic>
        </mc:Fallback>
      </mc:AlternateContent>
      <mc:AlternateContent xmlns:mc="http://schemas.openxmlformats.org/markup-compatibility/2006" xmlns:p14="http://schemas.microsoft.com/office/powerpoint/2010/main">
        <mc:Choice Requires="p14">
          <p:contentPart r:id="rId652" p14:bwMode="auto">
            <p14:nvContentPartPr>
              <p14:cNvPr id="559" name="墨迹 558"/>
              <p14:cNvContentPartPr/>
              <p14:nvPr/>
            </p14:nvContentPartPr>
            <p14:xfrm>
              <a:off x="10876844" y="3705350"/>
              <a:ext cx="344311" cy="281990"/>
            </p14:xfrm>
          </p:contentPart>
        </mc:Choice>
        <mc:Fallback xmlns="">
          <p:pic>
            <p:nvPicPr>
              <p:cNvPr id="559" name="墨迹 558"/>
            </p:nvPicPr>
            <p:blipFill>
              <a:blip r:embed="rId653"/>
            </p:blipFill>
            <p:spPr>
              <a:xfrm>
                <a:off x="10876844" y="3705350"/>
                <a:ext cx="344311" cy="281990"/>
              </a:xfrm>
              <a:prstGeom prst="rect"/>
            </p:spPr>
          </p:pic>
        </mc:Fallback>
      </mc:AlternateContent>
      <mc:AlternateContent xmlns:mc="http://schemas.openxmlformats.org/markup-compatibility/2006" xmlns:p14="http://schemas.microsoft.com/office/powerpoint/2010/main">
        <mc:Choice Requires="p14">
          <p:contentPart r:id="rId654" p14:bwMode="auto">
            <p14:nvContentPartPr>
              <p14:cNvPr id="560" name="墨迹 559"/>
              <p14:cNvContentPartPr/>
              <p14:nvPr/>
            </p14:nvContentPartPr>
            <p14:xfrm>
              <a:off x="7082190" y="2682959"/>
              <a:ext cx="955498" cy="1606110"/>
            </p14:xfrm>
          </p:contentPart>
        </mc:Choice>
        <mc:Fallback xmlns="">
          <p:pic>
            <p:nvPicPr>
              <p:cNvPr id="560" name="墨迹 559"/>
            </p:nvPicPr>
            <p:blipFill>
              <a:blip r:embed="rId655"/>
            </p:blipFill>
            <p:spPr>
              <a:xfrm>
                <a:off x="7082190" y="2682959"/>
                <a:ext cx="955498" cy="1606110"/>
              </a:xfrm>
              <a:prstGeom prst="rect"/>
            </p:spPr>
          </p:pic>
        </mc:Fallback>
      </mc:AlternateContent>
    </p:spTree>
    <p:custDataLst>
      <p:tags r:id="rId656"/>
    </p:custData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456565" y="594995"/>
            <a:ext cx="10995025" cy="463677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580444" y="4629572"/>
              <a:ext cx="160867" cy="264366"/>
            </p14:xfrm>
          </p:contentPart>
        </mc:Choice>
        <mc:Fallback xmlns="">
          <p:pic>
            <p:nvPicPr>
              <p:cNvPr id="3" name="墨迹 2"/>
            </p:nvPicPr>
            <p:blipFill>
              <a:blip r:embed="rId3"/>
            </p:blipFill>
            <p:spPr>
              <a:xfrm>
                <a:off x="1580444" y="4629572"/>
                <a:ext cx="160867" cy="264366"/>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1727200" y="4521006"/>
              <a:ext cx="11288" cy="650693"/>
            </p14:xfrm>
          </p:contentPart>
        </mc:Choice>
        <mc:Fallback xmlns="">
          <p:pic>
            <p:nvPicPr>
              <p:cNvPr id="4" name="墨迹 3"/>
            </p:nvPicPr>
            <p:blipFill>
              <a:blip r:embed="rId5"/>
            </p:blipFill>
            <p:spPr>
              <a:xfrm>
                <a:off x="1727200" y="4521006"/>
                <a:ext cx="11288" cy="650693"/>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1802694" y="4805111"/>
              <a:ext cx="122061" cy="110858"/>
            </p14:xfrm>
          </p:contentPart>
        </mc:Choice>
        <mc:Fallback xmlns="">
          <p:pic>
            <p:nvPicPr>
              <p:cNvPr id="5" name="墨迹 4"/>
            </p:nvPicPr>
            <p:blipFill>
              <a:blip r:embed="rId7"/>
            </p:blipFill>
            <p:spPr>
              <a:xfrm>
                <a:off x="1802694" y="4805111"/>
                <a:ext cx="122061" cy="110858"/>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2088444" y="4562600"/>
              <a:ext cx="141111" cy="360947"/>
            </p14:xfrm>
          </p:contentPart>
        </mc:Choice>
        <mc:Fallback xmlns="">
          <p:pic>
            <p:nvPicPr>
              <p:cNvPr id="6" name="墨迹 5"/>
            </p:nvPicPr>
            <p:blipFill>
              <a:blip r:embed="rId9"/>
            </p:blipFill>
            <p:spPr>
              <a:xfrm>
                <a:off x="2088444" y="4562600"/>
                <a:ext cx="141111" cy="360947"/>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2308577" y="4568240"/>
              <a:ext cx="93663" cy="510402"/>
            </p14:xfrm>
          </p:contentPart>
        </mc:Choice>
        <mc:Fallback xmlns="">
          <p:pic>
            <p:nvPicPr>
              <p:cNvPr id="7" name="墨迹 6"/>
            </p:nvPicPr>
            <p:blipFill>
              <a:blip r:embed="rId11"/>
            </p:blipFill>
            <p:spPr>
              <a:xfrm>
                <a:off x="2308577" y="4568240"/>
                <a:ext cx="93663" cy="510402"/>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383366" y="4635917"/>
              <a:ext cx="142522" cy="290450"/>
            </p14:xfrm>
          </p:contentPart>
        </mc:Choice>
        <mc:Fallback xmlns="">
          <p:pic>
            <p:nvPicPr>
              <p:cNvPr id="8" name="墨迹 7"/>
            </p:nvPicPr>
            <p:blipFill>
              <a:blip r:embed="rId13"/>
            </p:blipFill>
            <p:spPr>
              <a:xfrm>
                <a:off x="2383366" y="4635917"/>
                <a:ext cx="142522" cy="290450"/>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607733" y="4697955"/>
              <a:ext cx="208844" cy="180474"/>
            </p14:xfrm>
          </p:contentPart>
        </mc:Choice>
        <mc:Fallback xmlns="">
          <p:pic>
            <p:nvPicPr>
              <p:cNvPr id="9" name="墨迹 8"/>
            </p:nvPicPr>
            <p:blipFill>
              <a:blip r:embed="rId15"/>
            </p:blipFill>
            <p:spPr>
              <a:xfrm>
                <a:off x="2607733" y="4697955"/>
                <a:ext cx="208844" cy="180474"/>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2779006" y="4605603"/>
              <a:ext cx="60149" cy="272826"/>
            </p14:xfrm>
          </p:contentPart>
        </mc:Choice>
        <mc:Fallback xmlns="">
          <p:pic>
            <p:nvPicPr>
              <p:cNvPr id="10" name="墨迹 9"/>
            </p:nvPicPr>
            <p:blipFill>
              <a:blip r:embed="rId17"/>
            </p:blipFill>
            <p:spPr>
              <a:xfrm>
                <a:off x="2779006" y="4605603"/>
                <a:ext cx="60149" cy="272826"/>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2863673" y="4716284"/>
              <a:ext cx="116593" cy="111386"/>
            </p14:xfrm>
          </p:contentPart>
        </mc:Choice>
        <mc:Fallback xmlns="">
          <p:pic>
            <p:nvPicPr>
              <p:cNvPr id="11" name="墨迹 10"/>
            </p:nvPicPr>
            <p:blipFill>
              <a:blip r:embed="rId19"/>
            </p:blipFill>
            <p:spPr>
              <a:xfrm>
                <a:off x="2863673" y="4716284"/>
                <a:ext cx="116593" cy="111386"/>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2909711" y="4700775"/>
              <a:ext cx="53622" cy="315829"/>
            </p14:xfrm>
          </p:contentPart>
        </mc:Choice>
        <mc:Fallback xmlns="">
          <p:pic>
            <p:nvPicPr>
              <p:cNvPr id="12" name="墨迹 11"/>
            </p:nvPicPr>
            <p:blipFill>
              <a:blip r:embed="rId21"/>
            </p:blipFill>
            <p:spPr>
              <a:xfrm>
                <a:off x="2909711" y="4700775"/>
                <a:ext cx="53622" cy="315829"/>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2980266" y="4551320"/>
              <a:ext cx="152400" cy="468104"/>
            </p14:xfrm>
          </p:contentPart>
        </mc:Choice>
        <mc:Fallback xmlns="">
          <p:pic>
            <p:nvPicPr>
              <p:cNvPr id="13" name="墨迹 12"/>
            </p:nvPicPr>
            <p:blipFill>
              <a:blip r:embed="rId23"/>
            </p:blipFill>
            <p:spPr>
              <a:xfrm>
                <a:off x="2980266" y="4551320"/>
                <a:ext cx="152400" cy="468104"/>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3248377" y="4759993"/>
              <a:ext cx="208845" cy="33839"/>
            </p14:xfrm>
          </p:contentPart>
        </mc:Choice>
        <mc:Fallback xmlns="">
          <p:pic>
            <p:nvPicPr>
              <p:cNvPr id="14" name="墨迹 13"/>
            </p:nvPicPr>
            <p:blipFill>
              <a:blip r:embed="rId25"/>
            </p:blipFill>
            <p:spPr>
              <a:xfrm>
                <a:off x="3248377" y="4759993"/>
                <a:ext cx="208845" cy="33839"/>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3347155" y="4632745"/>
              <a:ext cx="16933" cy="344380"/>
            </p14:xfrm>
          </p:contentPart>
        </mc:Choice>
        <mc:Fallback xmlns="">
          <p:pic>
            <p:nvPicPr>
              <p:cNvPr id="15" name="墨迹 14"/>
            </p:nvPicPr>
            <p:blipFill>
              <a:blip r:embed="rId27"/>
            </p:blipFill>
            <p:spPr>
              <a:xfrm>
                <a:off x="3347155" y="4632745"/>
                <a:ext cx="16933" cy="344380"/>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3632200" y="4565420"/>
              <a:ext cx="164218" cy="344380"/>
            </p14:xfrm>
          </p:contentPart>
        </mc:Choice>
        <mc:Fallback xmlns="">
          <p:pic>
            <p:nvPicPr>
              <p:cNvPr id="16" name="墨迹 15"/>
            </p:nvPicPr>
            <p:blipFill>
              <a:blip r:embed="rId29"/>
            </p:blipFill>
            <p:spPr>
              <a:xfrm>
                <a:off x="3632200" y="4565420"/>
                <a:ext cx="164218" cy="344380"/>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3768725" y="4709235"/>
              <a:ext cx="171097" cy="150160"/>
            </p14:xfrm>
          </p:contentPart>
        </mc:Choice>
        <mc:Fallback xmlns="">
          <p:pic>
            <p:nvPicPr>
              <p:cNvPr id="17" name="墨迹 16"/>
            </p:nvPicPr>
            <p:blipFill>
              <a:blip r:embed="rId31"/>
            </p:blipFill>
            <p:spPr>
              <a:xfrm>
                <a:off x="3768725" y="4709235"/>
                <a:ext cx="171097" cy="150160"/>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3889022" y="4735319"/>
              <a:ext cx="101600" cy="114911"/>
            </p14:xfrm>
          </p:contentPart>
        </mc:Choice>
        <mc:Fallback xmlns="">
          <p:pic>
            <p:nvPicPr>
              <p:cNvPr id="18" name="墨迹 17"/>
            </p:nvPicPr>
            <p:blipFill>
              <a:blip r:embed="rId33"/>
            </p:blipFill>
            <p:spPr>
              <a:xfrm>
                <a:off x="3889022" y="4735319"/>
                <a:ext cx="101600" cy="114911"/>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3953051" y="4710645"/>
              <a:ext cx="143404" cy="147340"/>
            </p14:xfrm>
          </p:contentPart>
        </mc:Choice>
        <mc:Fallback xmlns="">
          <p:pic>
            <p:nvPicPr>
              <p:cNvPr id="19" name="墨迹 18"/>
            </p:nvPicPr>
            <p:blipFill>
              <a:blip r:embed="rId35"/>
            </p:blipFill>
            <p:spPr>
              <a:xfrm>
                <a:off x="3953051" y="4710645"/>
                <a:ext cx="143404" cy="147340"/>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4049888" y="4629572"/>
              <a:ext cx="47978" cy="471629"/>
            </p14:xfrm>
          </p:contentPart>
        </mc:Choice>
        <mc:Fallback xmlns="">
          <p:pic>
            <p:nvPicPr>
              <p:cNvPr id="20" name="墨迹 19"/>
            </p:nvPicPr>
            <p:blipFill>
              <a:blip r:embed="rId37"/>
            </p:blipFill>
            <p:spPr>
              <a:xfrm>
                <a:off x="4049888" y="4629572"/>
                <a:ext cx="47978" cy="471629"/>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4086577" y="4764223"/>
              <a:ext cx="110420" cy="207263"/>
            </p14:xfrm>
          </p:contentPart>
        </mc:Choice>
        <mc:Fallback xmlns="">
          <p:pic>
            <p:nvPicPr>
              <p:cNvPr id="21" name="墨迹 20"/>
            </p:nvPicPr>
            <p:blipFill>
              <a:blip r:embed="rId39"/>
            </p:blipFill>
            <p:spPr>
              <a:xfrm>
                <a:off x="4086577" y="4764223"/>
                <a:ext cx="110420" cy="207263"/>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4244622" y="4779027"/>
              <a:ext cx="71966" cy="71203"/>
            </p14:xfrm>
          </p:contentPart>
        </mc:Choice>
        <mc:Fallback xmlns="">
          <p:pic>
            <p:nvPicPr>
              <p:cNvPr id="22" name="墨迹 21"/>
            </p:nvPicPr>
            <p:blipFill>
              <a:blip r:embed="rId41"/>
            </p:blipFill>
            <p:spPr>
              <a:xfrm>
                <a:off x="4244622" y="4779027"/>
                <a:ext cx="71966" cy="71203"/>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4357511" y="4691258"/>
              <a:ext cx="28222" cy="173072"/>
            </p14:xfrm>
          </p:contentPart>
        </mc:Choice>
        <mc:Fallback xmlns="">
          <p:pic>
            <p:nvPicPr>
              <p:cNvPr id="23" name="墨迹 22"/>
            </p:nvPicPr>
            <p:blipFill>
              <a:blip r:embed="rId43"/>
            </p:blipFill>
            <p:spPr>
              <a:xfrm>
                <a:off x="4357511" y="4691258"/>
                <a:ext cx="28222" cy="173072"/>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4363155" y="4759993"/>
              <a:ext cx="101600" cy="50758"/>
            </p14:xfrm>
          </p:contentPart>
        </mc:Choice>
        <mc:Fallback xmlns="">
          <p:pic>
            <p:nvPicPr>
              <p:cNvPr id="24" name="墨迹 23"/>
            </p:nvPicPr>
            <p:blipFill>
              <a:blip r:embed="rId45"/>
            </p:blipFill>
            <p:spPr>
              <a:xfrm>
                <a:off x="4363155" y="4759993"/>
                <a:ext cx="101600" cy="50758"/>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4445000" y="4629220"/>
              <a:ext cx="36688" cy="308427"/>
            </p14:xfrm>
          </p:contentPart>
        </mc:Choice>
        <mc:Fallback xmlns="">
          <p:pic>
            <p:nvPicPr>
              <p:cNvPr id="25" name="墨迹 24"/>
            </p:nvPicPr>
            <p:blipFill>
              <a:blip r:embed="rId47"/>
            </p:blipFill>
            <p:spPr>
              <a:xfrm>
                <a:off x="4445000" y="4629220"/>
                <a:ext cx="36688" cy="308427"/>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4487333" y="4761931"/>
              <a:ext cx="235126" cy="113678"/>
            </p14:xfrm>
          </p:contentPart>
        </mc:Choice>
        <mc:Fallback xmlns="">
          <p:pic>
            <p:nvPicPr>
              <p:cNvPr id="26" name="墨迹 25"/>
            </p:nvPicPr>
            <p:blipFill>
              <a:blip r:embed="rId49"/>
            </p:blipFill>
            <p:spPr>
              <a:xfrm>
                <a:off x="4487333" y="4761931"/>
                <a:ext cx="235126" cy="113678"/>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4854222" y="4754353"/>
              <a:ext cx="212019" cy="62038"/>
            </p14:xfrm>
          </p:contentPart>
        </mc:Choice>
        <mc:Fallback xmlns="">
          <p:pic>
            <p:nvPicPr>
              <p:cNvPr id="27" name="墨迹 26"/>
            </p:nvPicPr>
            <p:blipFill>
              <a:blip r:embed="rId51"/>
            </p:blipFill>
            <p:spPr>
              <a:xfrm>
                <a:off x="4854222" y="4754353"/>
                <a:ext cx="212019" cy="62038"/>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4866922" y="4834720"/>
              <a:ext cx="235655" cy="15510"/>
            </p14:xfrm>
          </p:contentPart>
        </mc:Choice>
        <mc:Fallback xmlns="">
          <p:pic>
            <p:nvPicPr>
              <p:cNvPr id="28" name="墨迹 27"/>
            </p:nvPicPr>
            <p:blipFill>
              <a:blip r:embed="rId53"/>
            </p:blipFill>
            <p:spPr>
              <a:xfrm>
                <a:off x="4866922" y="4834720"/>
                <a:ext cx="235655" cy="15510"/>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5367866" y="4545680"/>
              <a:ext cx="135466" cy="420166"/>
            </p14:xfrm>
          </p:contentPart>
        </mc:Choice>
        <mc:Fallback xmlns="">
          <p:pic>
            <p:nvPicPr>
              <p:cNvPr id="29" name="墨迹 28"/>
            </p:nvPicPr>
            <p:blipFill>
              <a:blip r:embed="rId55"/>
            </p:blipFill>
            <p:spPr>
              <a:xfrm>
                <a:off x="5367866" y="4545680"/>
                <a:ext cx="135466" cy="420166"/>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5531555" y="4585159"/>
              <a:ext cx="105304" cy="552701"/>
            </p14:xfrm>
          </p:contentPart>
        </mc:Choice>
        <mc:Fallback xmlns="">
          <p:pic>
            <p:nvPicPr>
              <p:cNvPr id="30" name="墨迹 29"/>
            </p:nvPicPr>
            <p:blipFill>
              <a:blip r:embed="rId57"/>
            </p:blipFill>
            <p:spPr>
              <a:xfrm>
                <a:off x="5531555" y="4585159"/>
                <a:ext cx="105304" cy="552701"/>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5627511" y="4591680"/>
              <a:ext cx="135466" cy="272649"/>
            </p14:xfrm>
          </p:contentPart>
        </mc:Choice>
        <mc:Fallback xmlns="">
          <p:pic>
            <p:nvPicPr>
              <p:cNvPr id="31" name="墨迹 30"/>
            </p:nvPicPr>
            <p:blipFill>
              <a:blip r:embed="rId59"/>
            </p:blipFill>
            <p:spPr>
              <a:xfrm>
                <a:off x="5627511" y="4591680"/>
                <a:ext cx="135466" cy="272649"/>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5849761" y="4634507"/>
              <a:ext cx="102306" cy="227002"/>
            </p14:xfrm>
          </p:contentPart>
        </mc:Choice>
        <mc:Fallback xmlns="">
          <p:pic>
            <p:nvPicPr>
              <p:cNvPr id="32" name="墨迹 31"/>
            </p:nvPicPr>
            <p:blipFill>
              <a:blip r:embed="rId61"/>
            </p:blipFill>
            <p:spPr>
              <a:xfrm>
                <a:off x="5849761" y="4634507"/>
                <a:ext cx="102306" cy="227002"/>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5955065" y="4677863"/>
              <a:ext cx="245357" cy="151923"/>
            </p14:xfrm>
          </p:contentPart>
        </mc:Choice>
        <mc:Fallback xmlns="">
          <p:pic>
            <p:nvPicPr>
              <p:cNvPr id="33" name="墨迹 32"/>
            </p:nvPicPr>
            <p:blipFill>
              <a:blip r:embed="rId63"/>
            </p:blipFill>
            <p:spPr>
              <a:xfrm>
                <a:off x="5955065" y="4677863"/>
                <a:ext cx="245357" cy="151923"/>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6103055" y="4577757"/>
              <a:ext cx="145345" cy="486785"/>
            </p14:xfrm>
          </p:contentPart>
        </mc:Choice>
        <mc:Fallback xmlns="">
          <p:pic>
            <p:nvPicPr>
              <p:cNvPr id="34" name="墨迹 33"/>
            </p:nvPicPr>
            <p:blipFill>
              <a:blip r:embed="rId65"/>
            </p:blipFill>
            <p:spPr>
              <a:xfrm>
                <a:off x="6103055" y="4577757"/>
                <a:ext cx="145345" cy="486785"/>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6189133" y="4711350"/>
              <a:ext cx="160867" cy="248856"/>
            </p14:xfrm>
          </p:contentPart>
        </mc:Choice>
        <mc:Fallback xmlns="">
          <p:pic>
            <p:nvPicPr>
              <p:cNvPr id="35" name="墨迹 34"/>
            </p:nvPicPr>
            <p:blipFill>
              <a:blip r:embed="rId67"/>
            </p:blipFill>
            <p:spPr>
              <a:xfrm>
                <a:off x="6189133" y="4711350"/>
                <a:ext cx="160867" cy="248856"/>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6028266" y="4692315"/>
              <a:ext cx="149578" cy="174834"/>
            </p14:xfrm>
          </p:contentPart>
        </mc:Choice>
        <mc:Fallback xmlns="">
          <p:pic>
            <p:nvPicPr>
              <p:cNvPr id="36" name="墨迹 35"/>
            </p:nvPicPr>
            <p:blipFill>
              <a:blip r:embed="rId69"/>
            </p:blipFill>
            <p:spPr>
              <a:xfrm>
                <a:off x="6028266" y="4692315"/>
                <a:ext cx="149578" cy="174834"/>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6460066" y="4587098"/>
              <a:ext cx="141816" cy="271592"/>
            </p14:xfrm>
          </p:contentPart>
        </mc:Choice>
        <mc:Fallback xmlns="">
          <p:pic>
            <p:nvPicPr>
              <p:cNvPr id="37" name="墨迹 36"/>
            </p:nvPicPr>
            <p:blipFill>
              <a:blip r:embed="rId71"/>
            </p:blipFill>
            <p:spPr>
              <a:xfrm>
                <a:off x="6460066" y="4587098"/>
                <a:ext cx="141816" cy="271592"/>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6626577" y="4709235"/>
              <a:ext cx="132645" cy="118436"/>
            </p14:xfrm>
          </p:contentPart>
        </mc:Choice>
        <mc:Fallback xmlns="">
          <p:pic>
            <p:nvPicPr>
              <p:cNvPr id="38" name="墨迹 37"/>
            </p:nvPicPr>
            <p:blipFill>
              <a:blip r:embed="rId73"/>
            </p:blipFill>
            <p:spPr>
              <a:xfrm>
                <a:off x="6626577" y="4709235"/>
                <a:ext cx="132645" cy="118436"/>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6688666" y="4728093"/>
              <a:ext cx="56444" cy="220834"/>
            </p14:xfrm>
          </p:contentPart>
        </mc:Choice>
        <mc:Fallback xmlns="">
          <p:pic>
            <p:nvPicPr>
              <p:cNvPr id="39" name="墨迹 38"/>
            </p:nvPicPr>
            <p:blipFill>
              <a:blip r:embed="rId75"/>
            </p:blipFill>
            <p:spPr>
              <a:xfrm>
                <a:off x="6688666" y="4728093"/>
                <a:ext cx="56444" cy="220834"/>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6716888" y="4541451"/>
              <a:ext cx="173038" cy="475153"/>
            </p14:xfrm>
          </p:contentPart>
        </mc:Choice>
        <mc:Fallback xmlns="">
          <p:pic>
            <p:nvPicPr>
              <p:cNvPr id="40" name="墨迹 39"/>
            </p:nvPicPr>
            <p:blipFill>
              <a:blip r:embed="rId77"/>
            </p:blipFill>
            <p:spPr>
              <a:xfrm>
                <a:off x="6716888" y="4541451"/>
                <a:ext cx="173038" cy="475153"/>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6993466" y="4622523"/>
              <a:ext cx="203200" cy="255906"/>
            </p14:xfrm>
          </p:contentPart>
        </mc:Choice>
        <mc:Fallback xmlns="">
          <p:pic>
            <p:nvPicPr>
              <p:cNvPr id="41" name="墨迹 40"/>
            </p:nvPicPr>
            <p:blipFill>
              <a:blip r:embed="rId79"/>
            </p:blipFill>
            <p:spPr>
              <a:xfrm>
                <a:off x="6993466" y="4622523"/>
                <a:ext cx="203200" cy="255906"/>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7210072" y="4761931"/>
              <a:ext cx="113594" cy="148222"/>
            </p14:xfrm>
          </p:contentPart>
        </mc:Choice>
        <mc:Fallback xmlns="">
          <p:pic>
            <p:nvPicPr>
              <p:cNvPr id="42" name="墨迹 41"/>
            </p:nvPicPr>
            <p:blipFill>
              <a:blip r:embed="rId81"/>
            </p:blipFill>
            <p:spPr>
              <a:xfrm>
                <a:off x="7210072" y="4761931"/>
                <a:ext cx="113594" cy="148222"/>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7399866" y="4692315"/>
              <a:ext cx="259644" cy="33839"/>
            </p14:xfrm>
          </p:contentPart>
        </mc:Choice>
        <mc:Fallback xmlns="">
          <p:pic>
            <p:nvPicPr>
              <p:cNvPr id="43" name="墨迹 42"/>
            </p:nvPicPr>
            <p:blipFill>
              <a:blip r:embed="rId83"/>
            </p:blipFill>
            <p:spPr>
              <a:xfrm>
                <a:off x="7399866" y="4692315"/>
                <a:ext cx="259644" cy="33839"/>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7504288" y="4565420"/>
              <a:ext cx="47978" cy="341208"/>
            </p14:xfrm>
          </p:contentPart>
        </mc:Choice>
        <mc:Fallback xmlns="">
          <p:pic>
            <p:nvPicPr>
              <p:cNvPr id="44" name="墨迹 43"/>
            </p:nvPicPr>
            <p:blipFill>
              <a:blip r:embed="rId85"/>
            </p:blipFill>
            <p:spPr>
              <a:xfrm>
                <a:off x="7504288" y="4565420"/>
                <a:ext cx="47978" cy="341208"/>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7672740" y="4593090"/>
              <a:ext cx="243593" cy="223301"/>
            </p14:xfrm>
          </p:contentPart>
        </mc:Choice>
        <mc:Fallback xmlns="">
          <p:pic>
            <p:nvPicPr>
              <p:cNvPr id="45" name="墨迹 44"/>
            </p:nvPicPr>
            <p:blipFill>
              <a:blip r:embed="rId87"/>
            </p:blipFill>
            <p:spPr>
              <a:xfrm>
                <a:off x="7672740" y="4593090"/>
                <a:ext cx="243593" cy="223301"/>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7876116" y="4577757"/>
              <a:ext cx="201084" cy="224534"/>
            </p14:xfrm>
          </p:contentPart>
        </mc:Choice>
        <mc:Fallback xmlns="">
          <p:pic>
            <p:nvPicPr>
              <p:cNvPr id="46" name="墨迹 45"/>
            </p:nvPicPr>
            <p:blipFill>
              <a:blip r:embed="rId89"/>
            </p:blipFill>
            <p:spPr>
              <a:xfrm>
                <a:off x="7876116" y="4577757"/>
                <a:ext cx="201084" cy="224534"/>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8032044" y="4632216"/>
              <a:ext cx="73378" cy="148221"/>
            </p14:xfrm>
          </p:contentPart>
        </mc:Choice>
        <mc:Fallback xmlns="">
          <p:pic>
            <p:nvPicPr>
              <p:cNvPr id="47" name="墨迹 46"/>
            </p:nvPicPr>
            <p:blipFill>
              <a:blip r:embed="rId91"/>
            </p:blipFill>
            <p:spPr>
              <a:xfrm>
                <a:off x="8032044" y="4632216"/>
                <a:ext cx="73378" cy="148221"/>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8074377" y="4659887"/>
              <a:ext cx="12171" cy="15509"/>
            </p14:xfrm>
          </p:contentPart>
        </mc:Choice>
        <mc:Fallback xmlns="">
          <p:pic>
            <p:nvPicPr>
              <p:cNvPr id="48" name="墨迹 47"/>
            </p:nvPicPr>
            <p:blipFill>
              <a:blip r:embed="rId93"/>
            </p:blipFill>
            <p:spPr>
              <a:xfrm>
                <a:off x="8074377" y="4659887"/>
                <a:ext cx="12171" cy="15509"/>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8060266" y="4561014"/>
              <a:ext cx="161749" cy="219423"/>
            </p14:xfrm>
          </p:contentPart>
        </mc:Choice>
        <mc:Fallback xmlns="">
          <p:pic>
            <p:nvPicPr>
              <p:cNvPr id="49" name="墨迹 48"/>
            </p:nvPicPr>
            <p:blipFill>
              <a:blip r:embed="rId95"/>
            </p:blipFill>
            <p:spPr>
              <a:xfrm>
                <a:off x="8060266" y="4561014"/>
                <a:ext cx="161749" cy="219423"/>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8175096" y="4589036"/>
              <a:ext cx="53093" cy="207616"/>
            </p14:xfrm>
          </p:contentPart>
        </mc:Choice>
        <mc:Fallback xmlns="">
          <p:pic>
            <p:nvPicPr>
              <p:cNvPr id="50" name="墨迹 49"/>
            </p:nvPicPr>
            <p:blipFill>
              <a:blip r:embed="rId97"/>
            </p:blipFill>
            <p:spPr>
              <a:xfrm>
                <a:off x="8175096" y="4589036"/>
                <a:ext cx="53093" cy="207616"/>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8190088" y="4664116"/>
              <a:ext cx="163689" cy="73318"/>
            </p14:xfrm>
          </p:contentPart>
        </mc:Choice>
        <mc:Fallback xmlns="">
          <p:pic>
            <p:nvPicPr>
              <p:cNvPr id="51" name="墨迹 50"/>
            </p:nvPicPr>
            <p:blipFill>
              <a:blip r:embed="rId99"/>
            </p:blipFill>
            <p:spPr>
              <a:xfrm>
                <a:off x="8190088" y="4664116"/>
                <a:ext cx="163689" cy="73318"/>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8226777" y="4516777"/>
              <a:ext cx="110067" cy="559045"/>
            </p14:xfrm>
          </p:contentPart>
        </mc:Choice>
        <mc:Fallback xmlns="">
          <p:pic>
            <p:nvPicPr>
              <p:cNvPr id="52" name="墨迹 51"/>
            </p:nvPicPr>
            <p:blipFill>
              <a:blip r:embed="rId101"/>
            </p:blipFill>
            <p:spPr>
              <a:xfrm>
                <a:off x="8226777" y="4516777"/>
                <a:ext cx="110067" cy="559045"/>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8337021" y="4597848"/>
              <a:ext cx="133173" cy="149455"/>
            </p14:xfrm>
          </p:contentPart>
        </mc:Choice>
        <mc:Fallback xmlns="">
          <p:pic>
            <p:nvPicPr>
              <p:cNvPr id="53" name="墨迹 52"/>
            </p:nvPicPr>
            <p:blipFill>
              <a:blip r:embed="rId103"/>
            </p:blipFill>
            <p:spPr>
              <a:xfrm>
                <a:off x="8337021" y="4597848"/>
                <a:ext cx="133173" cy="149455"/>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8362244" y="4648607"/>
              <a:ext cx="81844" cy="221362"/>
            </p14:xfrm>
          </p:contentPart>
        </mc:Choice>
        <mc:Fallback xmlns="">
          <p:pic>
            <p:nvPicPr>
              <p:cNvPr id="54" name="墨迹 53"/>
            </p:nvPicPr>
            <p:blipFill>
              <a:blip r:embed="rId105"/>
            </p:blipFill>
            <p:spPr>
              <a:xfrm>
                <a:off x="8362244" y="4648607"/>
                <a:ext cx="81844" cy="221362"/>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8449733" y="4550968"/>
              <a:ext cx="206904" cy="316181"/>
            </p14:xfrm>
          </p:contentPart>
        </mc:Choice>
        <mc:Fallback xmlns="">
          <p:pic>
            <p:nvPicPr>
              <p:cNvPr id="55" name="墨迹 54"/>
            </p:nvPicPr>
            <p:blipFill>
              <a:blip r:embed="rId107"/>
            </p:blipFill>
            <p:spPr>
              <a:xfrm>
                <a:off x="8449733" y="4550968"/>
                <a:ext cx="206904" cy="316181"/>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8759296" y="4532286"/>
              <a:ext cx="229481" cy="321469"/>
            </p14:xfrm>
          </p:contentPart>
        </mc:Choice>
        <mc:Fallback xmlns="">
          <p:pic>
            <p:nvPicPr>
              <p:cNvPr id="56" name="墨迹 55"/>
            </p:nvPicPr>
            <p:blipFill>
              <a:blip r:embed="rId109"/>
            </p:blipFill>
            <p:spPr>
              <a:xfrm>
                <a:off x="8759296" y="4532286"/>
                <a:ext cx="229481" cy="321469"/>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9055628" y="4475007"/>
              <a:ext cx="144816" cy="339093"/>
            </p14:xfrm>
          </p:contentPart>
        </mc:Choice>
        <mc:Fallback xmlns="">
          <p:pic>
            <p:nvPicPr>
              <p:cNvPr id="57" name="墨迹 56"/>
            </p:nvPicPr>
            <p:blipFill>
              <a:blip r:embed="rId111"/>
            </p:blipFill>
            <p:spPr>
              <a:xfrm>
                <a:off x="9055628" y="4475007"/>
                <a:ext cx="144816" cy="339093"/>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9223022" y="4570355"/>
              <a:ext cx="56444" cy="220657"/>
            </p14:xfrm>
          </p:contentPart>
        </mc:Choice>
        <mc:Fallback xmlns="">
          <p:pic>
            <p:nvPicPr>
              <p:cNvPr id="58" name="墨迹 57"/>
            </p:nvPicPr>
            <p:blipFill>
              <a:blip r:embed="rId113"/>
            </p:blipFill>
            <p:spPr>
              <a:xfrm>
                <a:off x="9223022" y="4570355"/>
                <a:ext cx="56444" cy="220657"/>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9245600" y="4609657"/>
              <a:ext cx="143933" cy="110857"/>
            </p14:xfrm>
          </p:contentPart>
        </mc:Choice>
        <mc:Fallback xmlns="">
          <p:pic>
            <p:nvPicPr>
              <p:cNvPr id="59" name="墨迹 58"/>
            </p:nvPicPr>
            <p:blipFill>
              <a:blip r:embed="rId115"/>
            </p:blipFill>
            <p:spPr>
              <a:xfrm>
                <a:off x="9245600" y="4609657"/>
                <a:ext cx="143933" cy="110857"/>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9338733" y="4448570"/>
              <a:ext cx="70556" cy="548295"/>
            </p14:xfrm>
          </p:contentPart>
        </mc:Choice>
        <mc:Fallback xmlns="">
          <p:pic>
            <p:nvPicPr>
              <p:cNvPr id="60" name="墨迹 59"/>
            </p:nvPicPr>
            <p:blipFill>
              <a:blip r:embed="rId117"/>
            </p:blipFill>
            <p:spPr>
              <a:xfrm>
                <a:off x="9338733" y="4448570"/>
                <a:ext cx="70556" cy="548295"/>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9409288" y="4650722"/>
              <a:ext cx="364419" cy="175010"/>
            </p14:xfrm>
          </p:contentPart>
        </mc:Choice>
        <mc:Fallback xmlns="">
          <p:pic>
            <p:nvPicPr>
              <p:cNvPr id="61" name="墨迹 60"/>
            </p:nvPicPr>
            <p:blipFill>
              <a:blip r:embed="rId119"/>
            </p:blipFill>
            <p:spPr>
              <a:xfrm>
                <a:off x="9409288" y="4650722"/>
                <a:ext cx="364419" cy="175010"/>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1966736" y="5414210"/>
              <a:ext cx="249061" cy="39478"/>
            </p14:xfrm>
          </p:contentPart>
        </mc:Choice>
        <mc:Fallback xmlns="">
          <p:pic>
            <p:nvPicPr>
              <p:cNvPr id="62" name="墨迹 61"/>
            </p:nvPicPr>
            <p:blipFill>
              <a:blip r:embed="rId121"/>
            </p:blipFill>
            <p:spPr>
              <a:xfrm>
                <a:off x="1966736" y="5414210"/>
                <a:ext cx="249061" cy="39478"/>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1988784" y="5289429"/>
              <a:ext cx="314149" cy="536487"/>
            </p14:xfrm>
          </p:contentPart>
        </mc:Choice>
        <mc:Fallback xmlns="">
          <p:pic>
            <p:nvPicPr>
              <p:cNvPr id="63" name="墨迹 62"/>
            </p:nvPicPr>
            <p:blipFill>
              <a:blip r:embed="rId123"/>
            </p:blipFill>
            <p:spPr>
              <a:xfrm>
                <a:off x="1988784" y="5289429"/>
                <a:ext cx="314149" cy="536487"/>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2113844" y="5470608"/>
              <a:ext cx="217311" cy="212374"/>
            </p14:xfrm>
          </p:contentPart>
        </mc:Choice>
        <mc:Fallback xmlns="">
          <p:pic>
            <p:nvPicPr>
              <p:cNvPr id="64" name="墨迹 63"/>
            </p:nvPicPr>
            <p:blipFill>
              <a:blip r:embed="rId125"/>
            </p:blipFill>
            <p:spPr>
              <a:xfrm>
                <a:off x="2113844" y="5470608"/>
                <a:ext cx="217311" cy="212374"/>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2201333" y="5205537"/>
              <a:ext cx="107244" cy="155095"/>
            </p14:xfrm>
          </p:contentPart>
        </mc:Choice>
        <mc:Fallback xmlns="">
          <p:pic>
            <p:nvPicPr>
              <p:cNvPr id="65" name="墨迹 64"/>
            </p:nvPicPr>
            <p:blipFill>
              <a:blip r:embed="rId127"/>
            </p:blipFill>
            <p:spPr>
              <a:xfrm>
                <a:off x="2201333" y="5205537"/>
                <a:ext cx="107244" cy="155095"/>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2760133" y="5431130"/>
              <a:ext cx="33867" cy="276350"/>
            </p14:xfrm>
          </p:contentPart>
        </mc:Choice>
        <mc:Fallback xmlns="">
          <p:pic>
            <p:nvPicPr>
              <p:cNvPr id="66" name="墨迹 65"/>
            </p:nvPicPr>
            <p:blipFill>
              <a:blip r:embed="rId129"/>
            </p:blipFill>
            <p:spPr>
              <a:xfrm>
                <a:off x="2760133" y="5431130"/>
                <a:ext cx="33867" cy="276350"/>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2754488" y="5515727"/>
              <a:ext cx="112889" cy="78957"/>
            </p14:xfrm>
          </p:contentPart>
        </mc:Choice>
        <mc:Fallback xmlns="">
          <p:pic>
            <p:nvPicPr>
              <p:cNvPr id="67" name="墨迹 66"/>
            </p:nvPicPr>
            <p:blipFill>
              <a:blip r:embed="rId131"/>
            </p:blipFill>
            <p:spPr>
              <a:xfrm>
                <a:off x="2754488" y="5515727"/>
                <a:ext cx="112889" cy="78957"/>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2839155" y="5364861"/>
              <a:ext cx="22578" cy="469514"/>
            </p14:xfrm>
          </p:contentPart>
        </mc:Choice>
        <mc:Fallback xmlns="">
          <p:pic>
            <p:nvPicPr>
              <p:cNvPr id="68" name="墨迹 67"/>
            </p:nvPicPr>
            <p:blipFill>
              <a:blip r:embed="rId133"/>
            </p:blipFill>
            <p:spPr>
              <a:xfrm>
                <a:off x="2839155" y="5364861"/>
                <a:ext cx="22578" cy="469514"/>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2895600" y="5512201"/>
              <a:ext cx="158044" cy="159501"/>
            </p14:xfrm>
          </p:contentPart>
        </mc:Choice>
        <mc:Fallback xmlns="">
          <p:pic>
            <p:nvPicPr>
              <p:cNvPr id="69" name="墨迹 68"/>
            </p:nvPicPr>
            <p:blipFill>
              <a:blip r:embed="rId135"/>
            </p:blipFill>
            <p:spPr>
              <a:xfrm>
                <a:off x="2895600" y="5512201"/>
                <a:ext cx="158044" cy="159501"/>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3127022" y="5357812"/>
              <a:ext cx="124178" cy="351783"/>
            </p14:xfrm>
          </p:contentPart>
        </mc:Choice>
        <mc:Fallback xmlns="">
          <p:pic>
            <p:nvPicPr>
              <p:cNvPr id="70" name="墨迹 69"/>
            </p:nvPicPr>
            <p:blipFill>
              <a:blip r:embed="rId137"/>
            </p:blipFill>
            <p:spPr>
              <a:xfrm>
                <a:off x="3127022" y="5357812"/>
                <a:ext cx="124178" cy="351783"/>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3282244" y="5359927"/>
              <a:ext cx="102482" cy="513927"/>
            </p14:xfrm>
          </p:contentPart>
        </mc:Choice>
        <mc:Fallback xmlns="">
          <p:pic>
            <p:nvPicPr>
              <p:cNvPr id="71" name="墨迹 70"/>
            </p:nvPicPr>
            <p:blipFill>
              <a:blip r:embed="rId139"/>
            </p:blipFill>
            <p:spPr>
              <a:xfrm>
                <a:off x="3282244" y="5359927"/>
                <a:ext cx="102482" cy="513927"/>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3375377" y="5390241"/>
              <a:ext cx="158045" cy="339798"/>
            </p14:xfrm>
          </p:contentPart>
        </mc:Choice>
        <mc:Fallback xmlns="">
          <p:pic>
            <p:nvPicPr>
              <p:cNvPr id="72" name="墨迹 71"/>
            </p:nvPicPr>
            <p:blipFill>
              <a:blip r:embed="rId141"/>
            </p:blipFill>
            <p:spPr>
              <a:xfrm>
                <a:off x="3375377" y="5390241"/>
                <a:ext cx="158045" cy="339798"/>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3606800" y="5459328"/>
              <a:ext cx="112888" cy="201094"/>
            </p14:xfrm>
          </p:contentPart>
        </mc:Choice>
        <mc:Fallback xmlns="">
          <p:pic>
            <p:nvPicPr>
              <p:cNvPr id="73" name="墨迹 72"/>
            </p:nvPicPr>
            <p:blipFill>
              <a:blip r:embed="rId143"/>
            </p:blipFill>
            <p:spPr>
              <a:xfrm>
                <a:off x="3606800" y="5459328"/>
                <a:ext cx="112888" cy="201094"/>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3773311" y="5472899"/>
              <a:ext cx="87489" cy="68206"/>
            </p14:xfrm>
          </p:contentPart>
        </mc:Choice>
        <mc:Fallback xmlns="">
          <p:pic>
            <p:nvPicPr>
              <p:cNvPr id="74" name="墨迹 73"/>
            </p:nvPicPr>
            <p:blipFill>
              <a:blip r:embed="rId145"/>
            </p:blipFill>
            <p:spPr>
              <a:xfrm>
                <a:off x="3773311" y="5472899"/>
                <a:ext cx="87489" cy="68206"/>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3770488" y="5290663"/>
              <a:ext cx="132645" cy="337860"/>
            </p14:xfrm>
          </p:contentPart>
        </mc:Choice>
        <mc:Fallback xmlns="">
          <p:pic>
            <p:nvPicPr>
              <p:cNvPr id="75" name="墨迹 74"/>
            </p:nvPicPr>
            <p:blipFill>
              <a:blip r:embed="rId147"/>
            </p:blipFill>
            <p:spPr>
              <a:xfrm>
                <a:off x="3770488" y="5290663"/>
                <a:ext cx="132645" cy="337860"/>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3870501" y="5448049"/>
              <a:ext cx="168804" cy="120551"/>
            </p14:xfrm>
          </p:contentPart>
        </mc:Choice>
        <mc:Fallback xmlns="">
          <p:pic>
            <p:nvPicPr>
              <p:cNvPr id="76" name="墨迹 75"/>
            </p:nvPicPr>
            <p:blipFill>
              <a:blip r:embed="rId149"/>
            </p:blipFill>
            <p:spPr>
              <a:xfrm>
                <a:off x="3870501" y="5448049"/>
                <a:ext cx="168804" cy="120551"/>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3942644" y="5439236"/>
              <a:ext cx="36689" cy="350021"/>
            </p14:xfrm>
          </p:contentPart>
        </mc:Choice>
        <mc:Fallback xmlns="">
          <p:pic>
            <p:nvPicPr>
              <p:cNvPr id="77" name="墨迹 76"/>
            </p:nvPicPr>
            <p:blipFill>
              <a:blip r:embed="rId151"/>
            </p:blipFill>
            <p:spPr>
              <a:xfrm>
                <a:off x="3942644" y="5439236"/>
                <a:ext cx="36689" cy="350021"/>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3945466" y="5295774"/>
              <a:ext cx="197556" cy="485023"/>
            </p14:xfrm>
          </p:contentPart>
        </mc:Choice>
        <mc:Fallback xmlns="">
          <p:pic>
            <p:nvPicPr>
              <p:cNvPr id="78" name="墨迹 77"/>
            </p:nvPicPr>
            <p:blipFill>
              <a:blip r:embed="rId153"/>
            </p:blipFill>
            <p:spPr>
              <a:xfrm>
                <a:off x="3945466" y="5295774"/>
                <a:ext cx="197556" cy="485023"/>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4165600" y="5549565"/>
              <a:ext cx="197555" cy="33839"/>
            </p14:xfrm>
          </p:contentPart>
        </mc:Choice>
        <mc:Fallback xmlns="">
          <p:pic>
            <p:nvPicPr>
              <p:cNvPr id="79" name="墨迹 78"/>
            </p:nvPicPr>
            <p:blipFill>
              <a:blip r:embed="rId155"/>
            </p:blipFill>
            <p:spPr>
              <a:xfrm>
                <a:off x="4165600" y="5549565"/>
                <a:ext cx="197555" cy="33839"/>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4250266" y="5439589"/>
              <a:ext cx="39511" cy="332749"/>
            </p14:xfrm>
          </p:contentPart>
        </mc:Choice>
        <mc:Fallback xmlns="">
          <p:pic>
            <p:nvPicPr>
              <p:cNvPr id="80" name="墨迹 79"/>
            </p:nvPicPr>
            <p:blipFill>
              <a:blip r:embed="rId157"/>
            </p:blipFill>
            <p:spPr>
              <a:xfrm>
                <a:off x="4250266" y="5439589"/>
                <a:ext cx="39511" cy="332749"/>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4492977" y="5407336"/>
              <a:ext cx="174978" cy="292565"/>
            </p14:xfrm>
          </p:contentPart>
        </mc:Choice>
        <mc:Fallback xmlns="">
          <p:pic>
            <p:nvPicPr>
              <p:cNvPr id="81" name="墨迹 80"/>
            </p:nvPicPr>
            <p:blipFill>
              <a:blip r:embed="rId159"/>
            </p:blipFill>
            <p:spPr>
              <a:xfrm>
                <a:off x="4492977" y="5407336"/>
                <a:ext cx="174978" cy="292565"/>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4679244" y="5448049"/>
              <a:ext cx="208844" cy="259431"/>
            </p14:xfrm>
          </p:contentPart>
        </mc:Choice>
        <mc:Fallback xmlns="">
          <p:pic>
            <p:nvPicPr>
              <p:cNvPr id="82" name="墨迹 81"/>
            </p:nvPicPr>
            <p:blipFill>
              <a:blip r:embed="rId161"/>
            </p:blipFill>
            <p:spPr>
              <a:xfrm>
                <a:off x="4679244" y="5448049"/>
                <a:ext cx="208844" cy="259431"/>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4826000" y="5506385"/>
              <a:ext cx="174977" cy="162321"/>
            </p14:xfrm>
          </p:contentPart>
        </mc:Choice>
        <mc:Fallback xmlns="">
          <p:pic>
            <p:nvPicPr>
              <p:cNvPr id="83" name="墨迹 82"/>
            </p:nvPicPr>
            <p:blipFill>
              <a:blip r:embed="rId163"/>
            </p:blipFill>
            <p:spPr>
              <a:xfrm>
                <a:off x="4826000" y="5506385"/>
                <a:ext cx="174977" cy="162321"/>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4984044" y="5462149"/>
              <a:ext cx="169333" cy="209377"/>
            </p14:xfrm>
          </p:contentPart>
        </mc:Choice>
        <mc:Fallback xmlns="">
          <p:pic>
            <p:nvPicPr>
              <p:cNvPr id="84" name="墨迹 83"/>
            </p:nvPicPr>
            <p:blipFill>
              <a:blip r:embed="rId165"/>
            </p:blipFill>
            <p:spPr>
              <a:xfrm>
                <a:off x="4984044" y="5462149"/>
                <a:ext cx="169333" cy="209377"/>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5088466" y="5372617"/>
              <a:ext cx="59267" cy="616853"/>
            </p14:xfrm>
          </p:contentPart>
        </mc:Choice>
        <mc:Fallback xmlns="">
          <p:pic>
            <p:nvPicPr>
              <p:cNvPr id="85" name="墨迹 84"/>
            </p:nvPicPr>
            <p:blipFill>
              <a:blip r:embed="rId167"/>
            </p:blipFill>
            <p:spPr>
              <a:xfrm>
                <a:off x="5088466" y="5372617"/>
                <a:ext cx="59267" cy="616853"/>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5156200" y="5531236"/>
              <a:ext cx="102481" cy="246741"/>
            </p14:xfrm>
          </p:contentPart>
        </mc:Choice>
        <mc:Fallback xmlns="">
          <p:pic>
            <p:nvPicPr>
              <p:cNvPr id="86" name="墨迹 85"/>
            </p:nvPicPr>
            <p:blipFill>
              <a:blip r:embed="rId169"/>
            </p:blipFill>
            <p:spPr>
              <a:xfrm>
                <a:off x="5156200" y="5531236"/>
                <a:ext cx="102481" cy="246741"/>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5401733" y="5510087"/>
              <a:ext cx="308504" cy="45118"/>
            </p14:xfrm>
          </p:contentPart>
        </mc:Choice>
        <mc:Fallback xmlns="">
          <p:pic>
            <p:nvPicPr>
              <p:cNvPr id="87" name="墨迹 86"/>
            </p:nvPicPr>
            <p:blipFill>
              <a:blip r:embed="rId171"/>
            </p:blipFill>
            <p:spPr>
              <a:xfrm>
                <a:off x="5401733" y="5510087"/>
                <a:ext cx="308504" cy="45118"/>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5358518" y="5635572"/>
              <a:ext cx="285926" cy="40889"/>
            </p14:xfrm>
          </p:contentPart>
        </mc:Choice>
        <mc:Fallback xmlns="">
          <p:pic>
            <p:nvPicPr>
              <p:cNvPr id="88" name="墨迹 87"/>
            </p:nvPicPr>
            <p:blipFill>
              <a:blip r:embed="rId173"/>
            </p:blipFill>
            <p:spPr>
              <a:xfrm>
                <a:off x="5358518" y="5635572"/>
                <a:ext cx="285926" cy="40889"/>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5921022" y="5352172"/>
              <a:ext cx="174978" cy="408885"/>
            </p14:xfrm>
          </p:contentPart>
        </mc:Choice>
        <mc:Fallback xmlns="">
          <p:pic>
            <p:nvPicPr>
              <p:cNvPr id="89" name="墨迹 88"/>
            </p:nvPicPr>
            <p:blipFill>
              <a:blip r:embed="rId175"/>
            </p:blipFill>
            <p:spPr>
              <a:xfrm>
                <a:off x="5921022" y="5352172"/>
                <a:ext cx="174978" cy="408885"/>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6096000" y="5380371"/>
              <a:ext cx="146755" cy="188934"/>
            </p14:xfrm>
          </p:contentPart>
        </mc:Choice>
        <mc:Fallback xmlns="">
          <p:pic>
            <p:nvPicPr>
              <p:cNvPr id="90" name="墨迹 89"/>
            </p:nvPicPr>
            <p:blipFill>
              <a:blip r:embed="rId177"/>
            </p:blipFill>
            <p:spPr>
              <a:xfrm>
                <a:off x="6096000" y="5380371"/>
                <a:ext cx="146755" cy="188934"/>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6067777" y="5435007"/>
              <a:ext cx="79023" cy="486785"/>
            </p14:xfrm>
          </p:contentPart>
        </mc:Choice>
        <mc:Fallback xmlns="">
          <p:pic>
            <p:nvPicPr>
              <p:cNvPr id="91" name="墨迹 90"/>
            </p:nvPicPr>
            <p:blipFill>
              <a:blip r:embed="rId179"/>
            </p:blipFill>
            <p:spPr>
              <a:xfrm>
                <a:off x="6067777" y="5435007"/>
                <a:ext cx="79023" cy="486785"/>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6183488" y="5391651"/>
              <a:ext cx="176389" cy="304549"/>
            </p14:xfrm>
          </p:contentPart>
        </mc:Choice>
        <mc:Fallback xmlns="">
          <p:pic>
            <p:nvPicPr>
              <p:cNvPr id="92" name="墨迹 91"/>
            </p:nvPicPr>
            <p:blipFill>
              <a:blip r:embed="rId181"/>
            </p:blipFill>
            <p:spPr>
              <a:xfrm>
                <a:off x="6183488" y="5391651"/>
                <a:ext cx="176389" cy="304549"/>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6457244" y="5431130"/>
              <a:ext cx="98778" cy="231231"/>
            </p14:xfrm>
          </p:contentPart>
        </mc:Choice>
        <mc:Fallback xmlns="">
          <p:pic>
            <p:nvPicPr>
              <p:cNvPr id="93" name="墨迹 92"/>
            </p:nvPicPr>
            <p:blipFill>
              <a:blip r:embed="rId183"/>
            </p:blipFill>
            <p:spPr>
              <a:xfrm>
                <a:off x="6457244" y="5431130"/>
                <a:ext cx="98778" cy="231231"/>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6542087" y="5459328"/>
              <a:ext cx="310268" cy="154037"/>
            </p14:xfrm>
          </p:contentPart>
        </mc:Choice>
        <mc:Fallback xmlns="">
          <p:pic>
            <p:nvPicPr>
              <p:cNvPr id="94" name="墨迹 93"/>
            </p:nvPicPr>
            <p:blipFill>
              <a:blip r:embed="rId185"/>
            </p:blipFill>
            <p:spPr>
              <a:xfrm>
                <a:off x="6542087" y="5459328"/>
                <a:ext cx="310268" cy="154037"/>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6795911" y="5453689"/>
              <a:ext cx="124178" cy="198803"/>
            </p14:xfrm>
          </p:contentPart>
        </mc:Choice>
        <mc:Fallback xmlns="">
          <p:pic>
            <p:nvPicPr>
              <p:cNvPr id="95" name="墨迹 94"/>
            </p:nvPicPr>
            <p:blipFill>
              <a:blip r:embed="rId187"/>
            </p:blipFill>
            <p:spPr>
              <a:xfrm>
                <a:off x="6795911" y="5453689"/>
                <a:ext cx="124178" cy="198803"/>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6849533" y="5404341"/>
              <a:ext cx="81844" cy="472333"/>
            </p14:xfrm>
          </p:contentPart>
        </mc:Choice>
        <mc:Fallback xmlns="">
          <p:pic>
            <p:nvPicPr>
              <p:cNvPr id="96" name="墨迹 95"/>
            </p:nvPicPr>
            <p:blipFill>
              <a:blip r:embed="rId189"/>
            </p:blipFill>
            <p:spPr>
              <a:xfrm>
                <a:off x="6849533" y="5404341"/>
                <a:ext cx="81844" cy="472333"/>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6891866" y="5586224"/>
              <a:ext cx="124178" cy="194573"/>
            </p14:xfrm>
          </p:contentPart>
        </mc:Choice>
        <mc:Fallback xmlns="">
          <p:pic>
            <p:nvPicPr>
              <p:cNvPr id="97" name="墨迹 96"/>
            </p:nvPicPr>
            <p:blipFill>
              <a:blip r:embed="rId191"/>
            </p:blipFill>
            <p:spPr>
              <a:xfrm>
                <a:off x="6891866" y="5586224"/>
                <a:ext cx="124178" cy="194573"/>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7024511" y="5408570"/>
              <a:ext cx="183444" cy="307370"/>
            </p14:xfrm>
          </p:contentPart>
        </mc:Choice>
        <mc:Fallback xmlns="">
          <p:pic>
            <p:nvPicPr>
              <p:cNvPr id="98" name="墨迹 97"/>
            </p:nvPicPr>
            <p:blipFill>
              <a:blip r:embed="rId193"/>
            </p:blipFill>
            <p:spPr>
              <a:xfrm>
                <a:off x="7024511" y="5408570"/>
                <a:ext cx="183444" cy="307370"/>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7171266" y="5517665"/>
              <a:ext cx="129822" cy="155976"/>
            </p14:xfrm>
          </p:contentPart>
        </mc:Choice>
        <mc:Fallback xmlns="">
          <p:pic>
            <p:nvPicPr>
              <p:cNvPr id="99" name="墨迹 98"/>
            </p:nvPicPr>
            <p:blipFill>
              <a:blip r:embed="rId195"/>
            </p:blipFill>
            <p:spPr>
              <a:xfrm>
                <a:off x="7171266" y="5517665"/>
                <a:ext cx="129822" cy="155976"/>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7210777" y="5552385"/>
              <a:ext cx="76200" cy="205853"/>
            </p14:xfrm>
          </p:contentPart>
        </mc:Choice>
        <mc:Fallback xmlns="">
          <p:pic>
            <p:nvPicPr>
              <p:cNvPr id="100" name="墨迹 99"/>
            </p:nvPicPr>
            <p:blipFill>
              <a:blip r:embed="rId197"/>
            </p:blipFill>
            <p:spPr>
              <a:xfrm>
                <a:off x="7210777" y="5552385"/>
                <a:ext cx="76200" cy="205853"/>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7188200" y="5352172"/>
              <a:ext cx="228600" cy="487843"/>
            </p14:xfrm>
          </p:contentPart>
        </mc:Choice>
        <mc:Fallback xmlns="">
          <p:pic>
            <p:nvPicPr>
              <p:cNvPr id="101" name="墨迹 100"/>
            </p:nvPicPr>
            <p:blipFill>
              <a:blip r:embed="rId199"/>
            </p:blipFill>
            <p:spPr>
              <a:xfrm>
                <a:off x="7188200" y="5352172"/>
                <a:ext cx="228600" cy="487843"/>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7490177" y="5435360"/>
              <a:ext cx="191912" cy="286220"/>
            </p14:xfrm>
          </p:contentPart>
        </mc:Choice>
        <mc:Fallback xmlns="">
          <p:pic>
            <p:nvPicPr>
              <p:cNvPr id="102" name="墨迹 101"/>
            </p:nvPicPr>
            <p:blipFill>
              <a:blip r:embed="rId201"/>
            </p:blipFill>
            <p:spPr>
              <a:xfrm>
                <a:off x="7490177" y="5435360"/>
                <a:ext cx="191912" cy="286220"/>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7703255" y="5602967"/>
              <a:ext cx="100189" cy="113854"/>
            </p14:xfrm>
          </p:contentPart>
        </mc:Choice>
        <mc:Fallback xmlns="">
          <p:pic>
            <p:nvPicPr>
              <p:cNvPr id="103" name="墨迹 102"/>
            </p:nvPicPr>
            <p:blipFill>
              <a:blip r:embed="rId203"/>
            </p:blipFill>
            <p:spPr>
              <a:xfrm>
                <a:off x="7703255" y="5602967"/>
                <a:ext cx="100189" cy="113854"/>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7946319" y="5461267"/>
              <a:ext cx="332669" cy="37540"/>
            </p14:xfrm>
          </p:contentPart>
        </mc:Choice>
        <mc:Fallback xmlns="">
          <p:pic>
            <p:nvPicPr>
              <p:cNvPr id="104" name="墨迹 103"/>
            </p:nvPicPr>
            <p:blipFill>
              <a:blip r:embed="rId205"/>
            </p:blipFill>
            <p:spPr>
              <a:xfrm>
                <a:off x="7946319" y="5461267"/>
                <a:ext cx="332669" cy="37540"/>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8080022" y="5376846"/>
              <a:ext cx="93133" cy="333454"/>
            </p14:xfrm>
          </p:contentPart>
        </mc:Choice>
        <mc:Fallback xmlns="">
          <p:pic>
            <p:nvPicPr>
              <p:cNvPr id="105" name="墨迹 104"/>
            </p:nvPicPr>
            <p:blipFill>
              <a:blip r:embed="rId207"/>
            </p:blipFill>
            <p:spPr>
              <a:xfrm>
                <a:off x="8080022" y="5376846"/>
                <a:ext cx="93133" cy="333454"/>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8381294" y="5371383"/>
              <a:ext cx="260350" cy="198450"/>
            </p14:xfrm>
          </p:contentPart>
        </mc:Choice>
        <mc:Fallback xmlns="">
          <p:pic>
            <p:nvPicPr>
              <p:cNvPr id="106" name="墨迹 105"/>
            </p:nvPicPr>
            <p:blipFill>
              <a:blip r:embed="rId209"/>
            </p:blipFill>
            <p:spPr>
              <a:xfrm>
                <a:off x="8381294" y="5371383"/>
                <a:ext cx="260350" cy="198450"/>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8587846" y="5378256"/>
              <a:ext cx="271109" cy="161263"/>
            </p14:xfrm>
          </p:contentPart>
        </mc:Choice>
        <mc:Fallback xmlns="">
          <p:pic>
            <p:nvPicPr>
              <p:cNvPr id="107" name="墨迹 106"/>
            </p:nvPicPr>
            <p:blipFill>
              <a:blip r:embed="rId211"/>
            </p:blipFill>
            <p:spPr>
              <a:xfrm>
                <a:off x="8587846" y="5378256"/>
                <a:ext cx="271109" cy="161263"/>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8822266" y="5333490"/>
              <a:ext cx="39511" cy="221186"/>
            </p14:xfrm>
          </p:contentPart>
        </mc:Choice>
        <mc:Fallback xmlns="">
          <p:pic>
            <p:nvPicPr>
              <p:cNvPr id="108" name="墨迹 107"/>
            </p:nvPicPr>
            <p:blipFill>
              <a:blip r:embed="rId213"/>
            </p:blipFill>
            <p:spPr>
              <a:xfrm>
                <a:off x="8822266" y="5333490"/>
                <a:ext cx="39511" cy="221186"/>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8839200" y="5408570"/>
              <a:ext cx="129822" cy="62038"/>
            </p14:xfrm>
          </p:contentPart>
        </mc:Choice>
        <mc:Fallback xmlns="">
          <p:pic>
            <p:nvPicPr>
              <p:cNvPr id="109" name="墨迹 108"/>
            </p:nvPicPr>
            <p:blipFill>
              <a:blip r:embed="rId215"/>
            </p:blipFill>
            <p:spPr>
              <a:xfrm>
                <a:off x="8839200" y="5408570"/>
                <a:ext cx="129822" cy="62038"/>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8881533" y="5253475"/>
              <a:ext cx="87489" cy="527322"/>
            </p14:xfrm>
          </p:contentPart>
        </mc:Choice>
        <mc:Fallback xmlns="">
          <p:pic>
            <p:nvPicPr>
              <p:cNvPr id="110" name="墨迹 109"/>
            </p:nvPicPr>
            <p:blipFill>
              <a:blip r:embed="rId217"/>
            </p:blipFill>
            <p:spPr>
              <a:xfrm>
                <a:off x="8881533" y="5253475"/>
                <a:ext cx="87489" cy="527322"/>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8991600" y="5363980"/>
              <a:ext cx="216605" cy="129187"/>
            </p14:xfrm>
          </p:contentPart>
        </mc:Choice>
        <mc:Fallback xmlns="">
          <p:pic>
            <p:nvPicPr>
              <p:cNvPr id="111" name="墨迹 110"/>
            </p:nvPicPr>
            <p:blipFill>
              <a:blip r:embed="rId219"/>
            </p:blipFill>
            <p:spPr>
              <a:xfrm>
                <a:off x="8991600" y="5363980"/>
                <a:ext cx="216605" cy="129187"/>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9093200" y="5400111"/>
              <a:ext cx="56444" cy="262250"/>
            </p14:xfrm>
          </p:contentPart>
        </mc:Choice>
        <mc:Fallback xmlns="">
          <p:pic>
            <p:nvPicPr>
              <p:cNvPr id="112" name="墨迹 111"/>
            </p:nvPicPr>
            <p:blipFill>
              <a:blip r:embed="rId221"/>
            </p:blipFill>
            <p:spPr>
              <a:xfrm>
                <a:off x="9093200" y="5400111"/>
                <a:ext cx="56444" cy="262250"/>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9268177" y="5296126"/>
              <a:ext cx="242712" cy="371875"/>
            </p14:xfrm>
          </p:contentPart>
        </mc:Choice>
        <mc:Fallback xmlns="">
          <p:pic>
            <p:nvPicPr>
              <p:cNvPr id="113" name="墨迹 112"/>
            </p:nvPicPr>
            <p:blipFill>
              <a:blip r:embed="rId223"/>
            </p:blipFill>
            <p:spPr>
              <a:xfrm>
                <a:off x="9268177" y="5296126"/>
                <a:ext cx="242712" cy="371875"/>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1187450" y="2329238"/>
              <a:ext cx="912283" cy="629191"/>
            </p14:xfrm>
          </p:contentPart>
        </mc:Choice>
        <mc:Fallback xmlns="">
          <p:pic>
            <p:nvPicPr>
              <p:cNvPr id="114" name="墨迹 113"/>
            </p:nvPicPr>
            <p:blipFill>
              <a:blip r:embed="rId225"/>
            </p:blipFill>
            <p:spPr>
              <a:xfrm>
                <a:off x="1187450" y="2329238"/>
                <a:ext cx="912283" cy="629191"/>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1848026" y="2813556"/>
              <a:ext cx="8996" cy="6345"/>
            </p14:xfrm>
          </p:contentPart>
        </mc:Choice>
        <mc:Fallback xmlns="">
          <p:pic>
            <p:nvPicPr>
              <p:cNvPr id="115" name="墨迹 114"/>
            </p:nvPicPr>
            <p:blipFill>
              <a:blip r:embed="rId227"/>
            </p:blipFill>
            <p:spPr>
              <a:xfrm>
                <a:off x="1848026" y="2813556"/>
                <a:ext cx="8996" cy="6345"/>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1837266" y="3443099"/>
              <a:ext cx="105018" cy="59958"/>
            </p14:xfrm>
          </p:contentPart>
        </mc:Choice>
        <mc:Fallback xmlns="">
          <p:pic>
            <p:nvPicPr>
              <p:cNvPr id="116" name="墨迹 115"/>
            </p:nvPicPr>
            <p:blipFill>
              <a:blip r:embed="rId229"/>
            </p:blipFill>
            <p:spPr>
              <a:xfrm>
                <a:off x="1837266" y="3443099"/>
                <a:ext cx="105018" cy="59958"/>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1761066" y="3372601"/>
              <a:ext cx="333022" cy="218014"/>
            </p14:xfrm>
          </p:contentPart>
        </mc:Choice>
        <mc:Fallback xmlns="">
          <p:pic>
            <p:nvPicPr>
              <p:cNvPr id="117" name="墨迹 116"/>
            </p:nvPicPr>
            <p:blipFill>
              <a:blip r:embed="rId231"/>
            </p:blipFill>
            <p:spPr>
              <a:xfrm>
                <a:off x="1761066" y="3372601"/>
                <a:ext cx="333022" cy="218014"/>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2103966" y="3507957"/>
              <a:ext cx="159456" cy="144696"/>
            </p14:xfrm>
          </p:contentPart>
        </mc:Choice>
        <mc:Fallback xmlns="">
          <p:pic>
            <p:nvPicPr>
              <p:cNvPr id="118" name="墨迹 117"/>
            </p:nvPicPr>
            <p:blipFill>
              <a:blip r:embed="rId233"/>
            </p:blipFill>
            <p:spPr>
              <a:xfrm>
                <a:off x="2103966" y="3507957"/>
                <a:ext cx="159456" cy="144696"/>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2271888" y="2131845"/>
              <a:ext cx="722489" cy="42298"/>
            </p14:xfrm>
          </p:contentPart>
        </mc:Choice>
        <mc:Fallback xmlns="">
          <p:pic>
            <p:nvPicPr>
              <p:cNvPr id="119" name="墨迹 118"/>
            </p:nvPicPr>
            <p:blipFill>
              <a:blip r:embed="rId235"/>
            </p:blipFill>
            <p:spPr>
              <a:xfrm>
                <a:off x="2271888" y="2131845"/>
                <a:ext cx="722489" cy="42298"/>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3106561" y="2176258"/>
              <a:ext cx="110772" cy="204443"/>
            </p14:xfrm>
          </p:contentPart>
        </mc:Choice>
        <mc:Fallback xmlns="">
          <p:pic>
            <p:nvPicPr>
              <p:cNvPr id="120" name="墨迹 119"/>
            </p:nvPicPr>
            <p:blipFill>
              <a:blip r:embed="rId237"/>
            </p:blipFill>
            <p:spPr>
              <a:xfrm>
                <a:off x="3106561" y="2176258"/>
                <a:ext cx="110772" cy="204443"/>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3177822" y="2173262"/>
              <a:ext cx="155928" cy="122137"/>
            </p14:xfrm>
          </p:contentPart>
        </mc:Choice>
        <mc:Fallback xmlns="">
          <p:pic>
            <p:nvPicPr>
              <p:cNvPr id="121" name="墨迹 120"/>
            </p:nvPicPr>
            <p:blipFill>
              <a:blip r:embed="rId239"/>
            </p:blipFill>
            <p:spPr>
              <a:xfrm>
                <a:off x="3177822" y="2173262"/>
                <a:ext cx="155928" cy="122137"/>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3170061" y="2286058"/>
              <a:ext cx="155222" cy="182765"/>
            </p14:xfrm>
          </p:contentPart>
        </mc:Choice>
        <mc:Fallback xmlns="">
          <p:pic>
            <p:nvPicPr>
              <p:cNvPr id="122" name="墨迹 121"/>
            </p:nvPicPr>
            <p:blipFill>
              <a:blip r:embed="rId241"/>
            </p:blipFill>
            <p:spPr>
              <a:xfrm>
                <a:off x="3170061" y="2286058"/>
                <a:ext cx="155222" cy="182765"/>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3114145" y="2348272"/>
              <a:ext cx="219781" cy="90237"/>
            </p14:xfrm>
          </p:contentPart>
        </mc:Choice>
        <mc:Fallback xmlns="">
          <p:pic>
            <p:nvPicPr>
              <p:cNvPr id="123" name="墨迹 122"/>
            </p:nvPicPr>
            <p:blipFill>
              <a:blip r:embed="rId243"/>
            </p:blipFill>
            <p:spPr>
              <a:xfrm>
                <a:off x="3114145" y="2348272"/>
                <a:ext cx="219781" cy="90237"/>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3381022" y="2171324"/>
              <a:ext cx="64911" cy="152274"/>
            </p14:xfrm>
          </p:contentPart>
        </mc:Choice>
        <mc:Fallback xmlns="">
          <p:pic>
            <p:nvPicPr>
              <p:cNvPr id="124" name="墨迹 123"/>
            </p:nvPicPr>
            <p:blipFill>
              <a:blip r:embed="rId245"/>
            </p:blipFill>
            <p:spPr>
              <a:xfrm>
                <a:off x="3381022" y="2171324"/>
                <a:ext cx="64911" cy="152274"/>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3335866" y="2227722"/>
              <a:ext cx="79022" cy="327108"/>
            </p14:xfrm>
          </p:contentPart>
        </mc:Choice>
        <mc:Fallback xmlns="">
          <p:pic>
            <p:nvPicPr>
              <p:cNvPr id="125" name="墨迹 124"/>
            </p:nvPicPr>
            <p:blipFill>
              <a:blip r:embed="rId247"/>
            </p:blipFill>
            <p:spPr>
              <a:xfrm>
                <a:off x="3335866" y="2227722"/>
                <a:ext cx="79022" cy="327108"/>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3335866" y="2329590"/>
              <a:ext cx="167922" cy="144344"/>
            </p14:xfrm>
          </p:contentPart>
        </mc:Choice>
        <mc:Fallback xmlns="">
          <p:pic>
            <p:nvPicPr>
              <p:cNvPr id="126" name="墨迹 125"/>
            </p:nvPicPr>
            <p:blipFill>
              <a:blip r:embed="rId249"/>
            </p:blipFill>
            <p:spPr>
              <a:xfrm>
                <a:off x="3335866" y="2329590"/>
                <a:ext cx="167922" cy="144344"/>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3535362" y="2143125"/>
              <a:ext cx="62971" cy="74727"/>
            </p14:xfrm>
          </p:contentPart>
        </mc:Choice>
        <mc:Fallback xmlns="">
          <p:pic>
            <p:nvPicPr>
              <p:cNvPr id="127" name="墨迹 126"/>
            </p:nvPicPr>
            <p:blipFill>
              <a:blip r:embed="rId251"/>
            </p:blipFill>
            <p:spPr>
              <a:xfrm>
                <a:off x="3535362" y="2143125"/>
                <a:ext cx="62971" cy="74727"/>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3509433" y="2157048"/>
              <a:ext cx="123472" cy="510578"/>
            </p14:xfrm>
          </p:contentPart>
        </mc:Choice>
        <mc:Fallback xmlns="">
          <p:pic>
            <p:nvPicPr>
              <p:cNvPr id="128" name="墨迹 127"/>
            </p:nvPicPr>
            <p:blipFill>
              <a:blip r:embed="rId253"/>
            </p:blipFill>
            <p:spPr>
              <a:xfrm>
                <a:off x="3509433" y="2157048"/>
                <a:ext cx="123472" cy="510578"/>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3482622" y="2416655"/>
              <a:ext cx="135466" cy="31019"/>
            </p14:xfrm>
          </p:contentPart>
        </mc:Choice>
        <mc:Fallback xmlns="">
          <p:pic>
            <p:nvPicPr>
              <p:cNvPr id="129" name="墨迹 128"/>
            </p:nvPicPr>
            <p:blipFill>
              <a:blip r:embed="rId255"/>
            </p:blipFill>
            <p:spPr>
              <a:xfrm>
                <a:off x="3482622" y="2416655"/>
                <a:ext cx="135466" cy="31019"/>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3708400" y="2143125"/>
              <a:ext cx="116416" cy="45118"/>
            </p14:xfrm>
          </p:contentPart>
        </mc:Choice>
        <mc:Fallback xmlns="">
          <p:pic>
            <p:nvPicPr>
              <p:cNvPr id="130" name="墨迹 129"/>
            </p:nvPicPr>
            <p:blipFill>
              <a:blip r:embed="rId257"/>
            </p:blipFill>
            <p:spPr>
              <a:xfrm>
                <a:off x="3708400" y="2143125"/>
                <a:ext cx="116416" cy="45118"/>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3683000" y="2188243"/>
              <a:ext cx="76200" cy="408886"/>
            </p14:xfrm>
          </p:contentPart>
        </mc:Choice>
        <mc:Fallback xmlns="">
          <p:pic>
            <p:nvPicPr>
              <p:cNvPr id="131" name="墨迹 130"/>
            </p:nvPicPr>
            <p:blipFill>
              <a:blip r:embed="rId259"/>
            </p:blipFill>
            <p:spPr>
              <a:xfrm>
                <a:off x="3683000" y="2188243"/>
                <a:ext cx="76200" cy="408886"/>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3663244" y="2234771"/>
              <a:ext cx="304800" cy="201623"/>
            </p14:xfrm>
          </p:contentPart>
        </mc:Choice>
        <mc:Fallback xmlns="">
          <p:pic>
            <p:nvPicPr>
              <p:cNvPr id="132" name="墨迹 131"/>
            </p:nvPicPr>
            <p:blipFill>
              <a:blip r:embed="rId261"/>
            </p:blipFill>
            <p:spPr>
              <a:xfrm>
                <a:off x="3663244" y="2234771"/>
                <a:ext cx="304800" cy="201623"/>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2058458" y="2139600"/>
              <a:ext cx="205669" cy="310189"/>
            </p14:xfrm>
          </p:contentPart>
        </mc:Choice>
        <mc:Fallback xmlns="">
          <p:pic>
            <p:nvPicPr>
              <p:cNvPr id="133" name="墨迹 132"/>
            </p:nvPicPr>
            <p:blipFill>
              <a:blip r:embed="rId263"/>
            </p:blipFill>
            <p:spPr>
              <a:xfrm>
                <a:off x="2058458" y="2139600"/>
                <a:ext cx="205669" cy="310189"/>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2087209" y="2351797"/>
              <a:ext cx="156986" cy="189815"/>
            </p14:xfrm>
          </p:contentPart>
        </mc:Choice>
        <mc:Fallback xmlns="">
          <p:pic>
            <p:nvPicPr>
              <p:cNvPr id="134" name="墨迹 133"/>
            </p:nvPicPr>
            <p:blipFill>
              <a:blip r:embed="rId265"/>
            </p:blipFill>
            <p:spPr>
              <a:xfrm>
                <a:off x="2087209" y="2351797"/>
                <a:ext cx="156986" cy="189815"/>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2163233" y="2411015"/>
              <a:ext cx="21167" cy="400426"/>
            </p14:xfrm>
          </p:contentPart>
        </mc:Choice>
        <mc:Fallback xmlns="">
          <p:pic>
            <p:nvPicPr>
              <p:cNvPr id="135" name="墨迹 134"/>
            </p:nvPicPr>
            <p:blipFill>
              <a:blip r:embed="rId267"/>
            </p:blipFill>
            <p:spPr>
              <a:xfrm>
                <a:off x="2163233" y="2411015"/>
                <a:ext cx="21167" cy="400426"/>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2280355" y="2284120"/>
              <a:ext cx="169333" cy="276350"/>
            </p14:xfrm>
          </p:contentPart>
        </mc:Choice>
        <mc:Fallback xmlns="">
          <p:pic>
            <p:nvPicPr>
              <p:cNvPr id="136" name="墨迹 135"/>
            </p:nvPicPr>
            <p:blipFill>
              <a:blip r:embed="rId269"/>
            </p:blipFill>
            <p:spPr>
              <a:xfrm>
                <a:off x="2280355" y="2284120"/>
                <a:ext cx="169333" cy="276350"/>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2398888" y="2334878"/>
              <a:ext cx="135467" cy="146635"/>
            </p14:xfrm>
          </p:contentPart>
        </mc:Choice>
        <mc:Fallback xmlns="">
          <p:pic>
            <p:nvPicPr>
              <p:cNvPr id="137" name="墨迹 136"/>
            </p:nvPicPr>
            <p:blipFill>
              <a:blip r:embed="rId271"/>
            </p:blipFill>
            <p:spPr>
              <a:xfrm>
                <a:off x="2398888" y="2334878"/>
                <a:ext cx="135467" cy="146635"/>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2489200" y="2291698"/>
              <a:ext cx="190500" cy="255554"/>
            </p14:xfrm>
          </p:contentPart>
        </mc:Choice>
        <mc:Fallback xmlns="">
          <p:pic>
            <p:nvPicPr>
              <p:cNvPr id="138" name="墨迹 137"/>
            </p:nvPicPr>
            <p:blipFill>
              <a:blip r:embed="rId273"/>
            </p:blipFill>
            <p:spPr>
              <a:xfrm>
                <a:off x="2489200" y="2291698"/>
                <a:ext cx="190500" cy="255554"/>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2579511" y="2385636"/>
              <a:ext cx="87489" cy="155095"/>
            </p14:xfrm>
          </p:contentPart>
        </mc:Choice>
        <mc:Fallback xmlns="">
          <p:pic>
            <p:nvPicPr>
              <p:cNvPr id="139" name="墨迹 138"/>
            </p:nvPicPr>
            <p:blipFill>
              <a:blip r:embed="rId275"/>
            </p:blipFill>
            <p:spPr>
              <a:xfrm>
                <a:off x="2579511" y="2385636"/>
                <a:ext cx="87489" cy="155095"/>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2585155" y="2447674"/>
              <a:ext cx="62089" cy="174834"/>
            </p14:xfrm>
          </p:contentPart>
        </mc:Choice>
        <mc:Fallback xmlns="">
          <p:pic>
            <p:nvPicPr>
              <p:cNvPr id="140" name="墨迹 139"/>
            </p:nvPicPr>
            <p:blipFill>
              <a:blip r:embed="rId277"/>
            </p:blipFill>
            <p:spPr>
              <a:xfrm>
                <a:off x="2585155" y="2447674"/>
                <a:ext cx="62089" cy="174834"/>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1973438" y="1544777"/>
              <a:ext cx="154517" cy="293798"/>
            </p14:xfrm>
          </p:contentPart>
        </mc:Choice>
        <mc:Fallback xmlns="">
          <p:pic>
            <p:nvPicPr>
              <p:cNvPr id="141" name="墨迹 140"/>
            </p:nvPicPr>
            <p:blipFill>
              <a:blip r:embed="rId279"/>
            </p:blipFill>
            <p:spPr>
              <a:xfrm>
                <a:off x="1973438" y="1544777"/>
                <a:ext cx="154517" cy="293798"/>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2088444" y="1593244"/>
              <a:ext cx="150283" cy="186113"/>
            </p14:xfrm>
          </p:contentPart>
        </mc:Choice>
        <mc:Fallback xmlns="">
          <p:pic>
            <p:nvPicPr>
              <p:cNvPr id="142" name="墨迹 141"/>
            </p:nvPicPr>
            <p:blipFill>
              <a:blip r:embed="rId281"/>
            </p:blipFill>
            <p:spPr>
              <a:xfrm>
                <a:off x="2088444" y="1593244"/>
                <a:ext cx="150283" cy="186113"/>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2080683" y="1731419"/>
              <a:ext cx="138289" cy="246213"/>
            </p14:xfrm>
          </p:contentPart>
        </mc:Choice>
        <mc:Fallback xmlns="">
          <p:pic>
            <p:nvPicPr>
              <p:cNvPr id="143" name="墨迹 142"/>
            </p:nvPicPr>
            <p:blipFill>
              <a:blip r:embed="rId283"/>
            </p:blipFill>
            <p:spPr>
              <a:xfrm>
                <a:off x="2080683" y="1731419"/>
                <a:ext cx="138289" cy="246213"/>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2030765" y="1872414"/>
              <a:ext cx="167746" cy="22559"/>
            </p14:xfrm>
          </p:contentPart>
        </mc:Choice>
        <mc:Fallback xmlns="">
          <p:pic>
            <p:nvPicPr>
              <p:cNvPr id="144" name="墨迹 143"/>
            </p:nvPicPr>
            <p:blipFill>
              <a:blip r:embed="rId285"/>
            </p:blipFill>
            <p:spPr>
              <a:xfrm>
                <a:off x="2030765" y="1872414"/>
                <a:ext cx="167746" cy="22559"/>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2147711" y="1824476"/>
              <a:ext cx="101600" cy="152274"/>
            </p14:xfrm>
          </p:contentPart>
        </mc:Choice>
        <mc:Fallback xmlns="">
          <p:pic>
            <p:nvPicPr>
              <p:cNvPr id="145" name="墨迹 144"/>
            </p:nvPicPr>
            <p:blipFill>
              <a:blip r:embed="rId287"/>
            </p:blipFill>
            <p:spPr>
              <a:xfrm>
                <a:off x="2147711" y="1824476"/>
                <a:ext cx="101600" cy="152274"/>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2289880" y="1542486"/>
              <a:ext cx="86431" cy="175362"/>
            </p14:xfrm>
          </p:contentPart>
        </mc:Choice>
        <mc:Fallback xmlns="">
          <p:pic>
            <p:nvPicPr>
              <p:cNvPr id="146" name="墨迹 145"/>
            </p:nvPicPr>
            <p:blipFill>
              <a:blip r:embed="rId289"/>
            </p:blipFill>
            <p:spPr>
              <a:xfrm>
                <a:off x="2289880" y="1542486"/>
                <a:ext cx="86431" cy="175362"/>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2212622" y="1637481"/>
              <a:ext cx="129822" cy="466165"/>
            </p14:xfrm>
          </p:contentPart>
        </mc:Choice>
        <mc:Fallback xmlns="">
          <p:pic>
            <p:nvPicPr>
              <p:cNvPr id="147" name="墨迹 146"/>
            </p:nvPicPr>
            <p:blipFill>
              <a:blip r:embed="rId291"/>
            </p:blipFill>
            <p:spPr>
              <a:xfrm>
                <a:off x="2212622" y="1637481"/>
                <a:ext cx="129822" cy="466165"/>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2195688" y="1773189"/>
              <a:ext cx="259645" cy="287453"/>
            </p14:xfrm>
          </p:contentPart>
        </mc:Choice>
        <mc:Fallback xmlns="">
          <p:pic>
            <p:nvPicPr>
              <p:cNvPr id="148" name="墨迹 147"/>
            </p:nvPicPr>
            <p:blipFill>
              <a:blip r:embed="rId293"/>
            </p:blipFill>
            <p:spPr>
              <a:xfrm>
                <a:off x="2195688" y="1773189"/>
                <a:ext cx="259645" cy="287453"/>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6735762" y="1570685"/>
              <a:ext cx="9349" cy="25379"/>
            </p14:xfrm>
          </p:contentPart>
        </mc:Choice>
        <mc:Fallback xmlns="">
          <p:pic>
            <p:nvPicPr>
              <p:cNvPr id="149" name="墨迹 148"/>
            </p:nvPicPr>
            <p:blipFill>
              <a:blip r:embed="rId295"/>
            </p:blipFill>
            <p:spPr>
              <a:xfrm>
                <a:off x="6735762" y="1570685"/>
                <a:ext cx="9349" cy="25379"/>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3908425" y="1926697"/>
              <a:ext cx="437797" cy="536486"/>
            </p14:xfrm>
          </p:contentPart>
        </mc:Choice>
        <mc:Fallback xmlns="">
          <p:pic>
            <p:nvPicPr>
              <p:cNvPr id="150" name="墨迹 149"/>
            </p:nvPicPr>
            <p:blipFill>
              <a:blip r:embed="rId297"/>
            </p:blipFill>
            <p:spPr>
              <a:xfrm>
                <a:off x="3908425" y="1926697"/>
                <a:ext cx="437797" cy="536486"/>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4244622" y="1816016"/>
              <a:ext cx="191911" cy="287630"/>
            </p14:xfrm>
          </p:contentPart>
        </mc:Choice>
        <mc:Fallback xmlns="">
          <p:pic>
            <p:nvPicPr>
              <p:cNvPr id="151" name="墨迹 150"/>
            </p:nvPicPr>
            <p:blipFill>
              <a:blip r:embed="rId299"/>
            </p:blipFill>
            <p:spPr>
              <a:xfrm>
                <a:off x="4244622" y="1816016"/>
                <a:ext cx="191911" cy="287630"/>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4543777" y="1575443"/>
              <a:ext cx="16934" cy="220129"/>
            </p14:xfrm>
          </p:contentPart>
        </mc:Choice>
        <mc:Fallback xmlns="">
          <p:pic>
            <p:nvPicPr>
              <p:cNvPr id="152" name="墨迹 151"/>
            </p:nvPicPr>
            <p:blipFill>
              <a:blip r:embed="rId301"/>
            </p:blipFill>
            <p:spPr>
              <a:xfrm>
                <a:off x="4543777" y="1575443"/>
                <a:ext cx="16934" cy="220129"/>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4549422" y="1652462"/>
              <a:ext cx="84666" cy="39478"/>
            </p14:xfrm>
          </p:contentPart>
        </mc:Choice>
        <mc:Fallback xmlns="">
          <p:pic>
            <p:nvPicPr>
              <p:cNvPr id="153" name="墨迹 152"/>
            </p:nvPicPr>
            <p:blipFill>
              <a:blip r:embed="rId303"/>
            </p:blipFill>
            <p:spPr>
              <a:xfrm>
                <a:off x="4549422" y="1652462"/>
                <a:ext cx="84666" cy="39478"/>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4625622" y="1514992"/>
              <a:ext cx="14111" cy="332043"/>
            </p14:xfrm>
          </p:contentPart>
        </mc:Choice>
        <mc:Fallback xmlns="">
          <p:pic>
            <p:nvPicPr>
              <p:cNvPr id="154" name="墨迹 153"/>
            </p:nvPicPr>
            <p:blipFill>
              <a:blip r:embed="rId305"/>
            </p:blipFill>
            <p:spPr>
              <a:xfrm>
                <a:off x="4625622" y="1514992"/>
                <a:ext cx="14111" cy="332043"/>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4667955" y="1658102"/>
              <a:ext cx="107245" cy="124075"/>
            </p14:xfrm>
          </p:contentPart>
        </mc:Choice>
        <mc:Fallback xmlns="">
          <p:pic>
            <p:nvPicPr>
              <p:cNvPr id="155" name="墨迹 154"/>
            </p:nvPicPr>
            <p:blipFill>
              <a:blip r:embed="rId307"/>
            </p:blipFill>
            <p:spPr>
              <a:xfrm>
                <a:off x="4667955" y="1658102"/>
                <a:ext cx="107245" cy="124075"/>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4780844" y="1511467"/>
              <a:ext cx="95956" cy="259431"/>
            </p14:xfrm>
          </p:contentPart>
        </mc:Choice>
        <mc:Fallback xmlns="">
          <p:pic>
            <p:nvPicPr>
              <p:cNvPr id="156" name="墨迹 155"/>
            </p:nvPicPr>
            <p:blipFill>
              <a:blip r:embed="rId309"/>
            </p:blipFill>
            <p:spPr>
              <a:xfrm>
                <a:off x="4780844" y="1511467"/>
                <a:ext cx="95956" cy="259431"/>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4944533" y="1467758"/>
              <a:ext cx="84667" cy="432855"/>
            </p14:xfrm>
          </p:contentPart>
        </mc:Choice>
        <mc:Fallback xmlns="">
          <p:pic>
            <p:nvPicPr>
              <p:cNvPr id="157" name="墨迹 156"/>
            </p:nvPicPr>
            <p:blipFill>
              <a:blip r:embed="rId311"/>
            </p:blipFill>
            <p:spPr>
              <a:xfrm>
                <a:off x="4944533" y="1467758"/>
                <a:ext cx="84667" cy="432855"/>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5040488" y="1453306"/>
              <a:ext cx="124178" cy="278113"/>
            </p14:xfrm>
          </p:contentPart>
        </mc:Choice>
        <mc:Fallback xmlns="">
          <p:pic>
            <p:nvPicPr>
              <p:cNvPr id="158" name="墨迹 157"/>
            </p:nvPicPr>
            <p:blipFill>
              <a:blip r:embed="rId313"/>
            </p:blipFill>
            <p:spPr>
              <a:xfrm>
                <a:off x="5040488" y="1453306"/>
                <a:ext cx="124178" cy="278113"/>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5226755" y="1481153"/>
              <a:ext cx="155222" cy="259607"/>
            </p14:xfrm>
          </p:contentPart>
        </mc:Choice>
        <mc:Fallback xmlns="">
          <p:pic>
            <p:nvPicPr>
              <p:cNvPr id="159" name="墨迹 158"/>
            </p:nvPicPr>
            <p:blipFill>
              <a:blip r:embed="rId315"/>
            </p:blipFill>
            <p:spPr>
              <a:xfrm>
                <a:off x="5226755" y="1481153"/>
                <a:ext cx="155222" cy="259607"/>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5414433" y="1589366"/>
              <a:ext cx="114300" cy="140114"/>
            </p14:xfrm>
          </p:contentPart>
        </mc:Choice>
        <mc:Fallback xmlns="">
          <p:pic>
            <p:nvPicPr>
              <p:cNvPr id="160" name="墨迹 159"/>
            </p:nvPicPr>
            <p:blipFill>
              <a:blip r:embed="rId317"/>
            </p:blipFill>
            <p:spPr>
              <a:xfrm>
                <a:off x="5414433" y="1589366"/>
                <a:ext cx="114300" cy="140114"/>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5452533" y="1624263"/>
              <a:ext cx="45156" cy="172014"/>
            </p14:xfrm>
          </p:contentPart>
        </mc:Choice>
        <mc:Fallback xmlns="">
          <p:pic>
            <p:nvPicPr>
              <p:cNvPr id="161" name="墨迹 160"/>
            </p:nvPicPr>
            <p:blipFill>
              <a:blip r:embed="rId319"/>
            </p:blipFill>
            <p:spPr>
              <a:xfrm>
                <a:off x="5452533" y="1624263"/>
                <a:ext cx="45156" cy="172014"/>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5475111" y="1468463"/>
              <a:ext cx="118533" cy="471629"/>
            </p14:xfrm>
          </p:contentPart>
        </mc:Choice>
        <mc:Fallback xmlns="">
          <p:pic>
            <p:nvPicPr>
              <p:cNvPr id="162" name="墨迹 161"/>
            </p:nvPicPr>
            <p:blipFill>
              <a:blip r:embed="rId321"/>
            </p:blipFill>
            <p:spPr>
              <a:xfrm>
                <a:off x="5475111" y="1468463"/>
                <a:ext cx="118533" cy="471629"/>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4306711" y="2195821"/>
              <a:ext cx="127881" cy="65739"/>
            </p14:xfrm>
          </p:contentPart>
        </mc:Choice>
        <mc:Fallback xmlns="">
          <p:pic>
            <p:nvPicPr>
              <p:cNvPr id="163" name="墨迹 162"/>
            </p:nvPicPr>
            <p:blipFill>
              <a:blip r:embed="rId323"/>
            </p:blipFill>
            <p:spPr>
              <a:xfrm>
                <a:off x="4306711" y="2195821"/>
                <a:ext cx="127881" cy="65739"/>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4301066" y="2265438"/>
              <a:ext cx="39511" cy="283752"/>
            </p14:xfrm>
          </p:contentPart>
        </mc:Choice>
        <mc:Fallback xmlns="">
          <p:pic>
            <p:nvPicPr>
              <p:cNvPr id="164" name="墨迹 163"/>
            </p:nvPicPr>
            <p:blipFill>
              <a:blip r:embed="rId325"/>
            </p:blipFill>
            <p:spPr>
              <a:xfrm>
                <a:off x="4301066" y="2265438"/>
                <a:ext cx="39511" cy="283752"/>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4295422" y="2317958"/>
              <a:ext cx="220133" cy="138881"/>
            </p14:xfrm>
          </p:contentPart>
        </mc:Choice>
        <mc:Fallback xmlns="">
          <p:pic>
            <p:nvPicPr>
              <p:cNvPr id="165" name="墨迹 164"/>
            </p:nvPicPr>
            <p:blipFill>
              <a:blip r:embed="rId327"/>
            </p:blipFill>
            <p:spPr>
              <a:xfrm>
                <a:off x="4295422" y="2317958"/>
                <a:ext cx="220133" cy="138881"/>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4465108" y="2173262"/>
              <a:ext cx="106892" cy="133417"/>
            </p14:xfrm>
          </p:contentPart>
        </mc:Choice>
        <mc:Fallback xmlns="">
          <p:pic>
            <p:nvPicPr>
              <p:cNvPr id="166" name="墨迹 165"/>
            </p:nvPicPr>
            <p:blipFill>
              <a:blip r:embed="rId329"/>
            </p:blipFill>
            <p:spPr>
              <a:xfrm>
                <a:off x="4465108" y="2173262"/>
                <a:ext cx="106892" cy="133417"/>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4555066" y="2199522"/>
              <a:ext cx="121356" cy="28200"/>
            </p14:xfrm>
          </p:contentPart>
        </mc:Choice>
        <mc:Fallback xmlns="">
          <p:pic>
            <p:nvPicPr>
              <p:cNvPr id="167" name="墨迹 166"/>
            </p:nvPicPr>
            <p:blipFill>
              <a:blip r:embed="rId331"/>
            </p:blipFill>
            <p:spPr>
              <a:xfrm>
                <a:off x="4555066" y="2199522"/>
                <a:ext cx="121356" cy="28200"/>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4577644" y="2109286"/>
              <a:ext cx="33867" cy="256611"/>
            </p14:xfrm>
          </p:contentPart>
        </mc:Choice>
        <mc:Fallback xmlns="">
          <p:pic>
            <p:nvPicPr>
              <p:cNvPr id="168" name="墨迹 167"/>
            </p:nvPicPr>
            <p:blipFill>
              <a:blip r:embed="rId333"/>
            </p:blipFill>
            <p:spPr>
              <a:xfrm>
                <a:off x="4577644" y="2109286"/>
                <a:ext cx="33867" cy="256611"/>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4622800" y="2413835"/>
              <a:ext cx="5644" cy="16919"/>
            </p14:xfrm>
          </p:contentPart>
        </mc:Choice>
        <mc:Fallback xmlns="">
          <p:pic>
            <p:nvPicPr>
              <p:cNvPr id="169" name="墨迹 168"/>
            </p:nvPicPr>
            <p:blipFill>
              <a:blip r:embed="rId335"/>
            </p:blipFill>
            <p:spPr>
              <a:xfrm>
                <a:off x="4622800" y="2413835"/>
                <a:ext cx="5644" cy="16919"/>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4834290" y="2182603"/>
              <a:ext cx="289454" cy="238987"/>
            </p14:xfrm>
          </p:contentPart>
        </mc:Choice>
        <mc:Fallback xmlns="">
          <p:pic>
            <p:nvPicPr>
              <p:cNvPr id="170" name="墨迹 169"/>
            </p:nvPicPr>
            <p:blipFill>
              <a:blip r:embed="rId337"/>
            </p:blipFill>
            <p:spPr>
              <a:xfrm>
                <a:off x="4834290" y="2182603"/>
                <a:ext cx="289454" cy="238987"/>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5153377" y="2120565"/>
              <a:ext cx="104423" cy="121961"/>
            </p14:xfrm>
          </p:contentPart>
        </mc:Choice>
        <mc:Fallback xmlns="">
          <p:pic>
            <p:nvPicPr>
              <p:cNvPr id="171" name="墨迹 170"/>
            </p:nvPicPr>
            <p:blipFill>
              <a:blip r:embed="rId339"/>
            </p:blipFill>
            <p:spPr>
              <a:xfrm>
                <a:off x="5153377" y="2120565"/>
                <a:ext cx="104423" cy="121961"/>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5221111" y="2114925"/>
              <a:ext cx="129822" cy="28200"/>
            </p14:xfrm>
          </p:contentPart>
        </mc:Choice>
        <mc:Fallback xmlns="">
          <p:pic>
            <p:nvPicPr>
              <p:cNvPr id="172" name="墨迹 171"/>
            </p:nvPicPr>
            <p:blipFill>
              <a:blip r:embed="rId341"/>
            </p:blipFill>
            <p:spPr>
              <a:xfrm>
                <a:off x="5221111" y="2114925"/>
                <a:ext cx="129822" cy="28200"/>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5284611" y="2032796"/>
              <a:ext cx="21166" cy="254143"/>
            </p14:xfrm>
          </p:contentPart>
        </mc:Choice>
        <mc:Fallback xmlns="">
          <p:pic>
            <p:nvPicPr>
              <p:cNvPr id="173" name="墨迹 172"/>
            </p:nvPicPr>
            <p:blipFill>
              <a:blip r:embed="rId343"/>
            </p:blipFill>
            <p:spPr>
              <a:xfrm>
                <a:off x="5284611" y="2032796"/>
                <a:ext cx="21166" cy="254143"/>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4797777" y="3451559"/>
              <a:ext cx="144816" cy="42298"/>
            </p14:xfrm>
          </p:contentPart>
        </mc:Choice>
        <mc:Fallback xmlns="">
          <p:pic>
            <p:nvPicPr>
              <p:cNvPr id="174" name="墨迹 173"/>
            </p:nvPicPr>
            <p:blipFill>
              <a:blip r:embed="rId345"/>
            </p:blipFill>
            <p:spPr>
              <a:xfrm>
                <a:off x="4797777" y="3451559"/>
                <a:ext cx="144816" cy="42298"/>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4792133" y="3507957"/>
              <a:ext cx="39511" cy="310894"/>
            </p14:xfrm>
          </p:contentPart>
        </mc:Choice>
        <mc:Fallback xmlns="">
          <p:pic>
            <p:nvPicPr>
              <p:cNvPr id="175" name="墨迹 174"/>
            </p:nvPicPr>
            <p:blipFill>
              <a:blip r:embed="rId347"/>
            </p:blipFill>
            <p:spPr>
              <a:xfrm>
                <a:off x="4792133" y="3507957"/>
                <a:ext cx="39511" cy="310894"/>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4803422" y="3554485"/>
              <a:ext cx="191911" cy="183294"/>
            </p14:xfrm>
          </p:contentPart>
        </mc:Choice>
        <mc:Fallback xmlns="">
          <p:pic>
            <p:nvPicPr>
              <p:cNvPr id="176" name="墨迹 175"/>
            </p:nvPicPr>
            <p:blipFill>
              <a:blip r:embed="rId349"/>
            </p:blipFill>
            <p:spPr>
              <a:xfrm>
                <a:off x="4803422" y="3554485"/>
                <a:ext cx="191911" cy="183294"/>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5082293" y="3665871"/>
              <a:ext cx="14640" cy="33839"/>
            </p14:xfrm>
          </p:contentPart>
        </mc:Choice>
        <mc:Fallback xmlns="">
          <p:pic>
            <p:nvPicPr>
              <p:cNvPr id="177" name="墨迹 176"/>
            </p:nvPicPr>
            <p:blipFill>
              <a:blip r:embed="rId351"/>
            </p:blipFill>
            <p:spPr>
              <a:xfrm>
                <a:off x="5082293" y="3665871"/>
                <a:ext cx="14640" cy="33839"/>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5214761" y="3429000"/>
              <a:ext cx="342194" cy="281990"/>
            </p14:xfrm>
          </p:contentPart>
        </mc:Choice>
        <mc:Fallback xmlns="">
          <p:pic>
            <p:nvPicPr>
              <p:cNvPr id="178" name="墨迹 177"/>
            </p:nvPicPr>
            <p:blipFill>
              <a:blip r:embed="rId353"/>
            </p:blipFill>
            <p:spPr>
              <a:xfrm>
                <a:off x="5214761" y="3429000"/>
                <a:ext cx="342194" cy="281990"/>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7128933" y="1443789"/>
              <a:ext cx="62089" cy="33839"/>
            </p14:xfrm>
          </p:contentPart>
        </mc:Choice>
        <mc:Fallback xmlns="">
          <p:pic>
            <p:nvPicPr>
              <p:cNvPr id="179" name="墨迹 178"/>
            </p:nvPicPr>
            <p:blipFill>
              <a:blip r:embed="rId355"/>
            </p:blipFill>
            <p:spPr>
              <a:xfrm>
                <a:off x="7128933" y="1443789"/>
                <a:ext cx="62089" cy="33839"/>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4378677" y="2052888"/>
              <a:ext cx="726723" cy="62037"/>
            </p14:xfrm>
          </p:contentPart>
        </mc:Choice>
        <mc:Fallback xmlns="">
          <p:pic>
            <p:nvPicPr>
              <p:cNvPr id="180" name="墨迹 179"/>
            </p:nvPicPr>
            <p:blipFill>
              <a:blip r:embed="rId357"/>
            </p:blipFill>
            <p:spPr>
              <a:xfrm>
                <a:off x="4378677" y="2052888"/>
                <a:ext cx="726723" cy="62037"/>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5074355" y="2013409"/>
              <a:ext cx="948267" cy="67678"/>
            </p14:xfrm>
          </p:contentPart>
        </mc:Choice>
        <mc:Fallback xmlns="">
          <p:pic>
            <p:nvPicPr>
              <p:cNvPr id="181" name="墨迹 180"/>
            </p:nvPicPr>
            <p:blipFill>
              <a:blip r:embed="rId359"/>
            </p:blipFill>
            <p:spPr>
              <a:xfrm>
                <a:off x="5074355" y="2013409"/>
                <a:ext cx="948267" cy="67678"/>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5943600" y="1731419"/>
              <a:ext cx="389466" cy="373637"/>
            </p14:xfrm>
          </p:contentPart>
        </mc:Choice>
        <mc:Fallback xmlns="">
          <p:pic>
            <p:nvPicPr>
              <p:cNvPr id="182" name="墨迹 181"/>
            </p:nvPicPr>
            <p:blipFill>
              <a:blip r:embed="rId361"/>
            </p:blipFill>
            <p:spPr>
              <a:xfrm>
                <a:off x="5943600" y="1731419"/>
                <a:ext cx="389466" cy="373637"/>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6215944" y="1566102"/>
              <a:ext cx="273226" cy="297852"/>
            </p14:xfrm>
          </p:contentPart>
        </mc:Choice>
        <mc:Fallback xmlns="">
          <p:pic>
            <p:nvPicPr>
              <p:cNvPr id="183" name="墨迹 182"/>
            </p:nvPicPr>
            <p:blipFill>
              <a:blip r:embed="rId363"/>
            </p:blipFill>
            <p:spPr>
              <a:xfrm>
                <a:off x="6215944" y="1566102"/>
                <a:ext cx="273226" cy="297852"/>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6338711" y="1812491"/>
              <a:ext cx="88371" cy="40184"/>
            </p14:xfrm>
          </p:contentPart>
        </mc:Choice>
        <mc:Fallback xmlns="">
          <p:pic>
            <p:nvPicPr>
              <p:cNvPr id="184" name="墨迹 183"/>
            </p:nvPicPr>
            <p:blipFill>
              <a:blip r:embed="rId365"/>
            </p:blipFill>
            <p:spPr>
              <a:xfrm>
                <a:off x="6338711" y="1812491"/>
                <a:ext cx="88371" cy="40184"/>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6261805" y="1891448"/>
              <a:ext cx="277284" cy="262956"/>
            </p14:xfrm>
          </p:contentPart>
        </mc:Choice>
        <mc:Fallback xmlns="">
          <p:pic>
            <p:nvPicPr>
              <p:cNvPr id="185" name="墨迹 184"/>
            </p:nvPicPr>
            <p:blipFill>
              <a:blip r:embed="rId367"/>
            </p:blipFill>
            <p:spPr>
              <a:xfrm>
                <a:off x="6261805" y="1891448"/>
                <a:ext cx="277284" cy="262956"/>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6474177" y="1761909"/>
              <a:ext cx="434623" cy="354779"/>
            </p14:xfrm>
          </p:contentPart>
        </mc:Choice>
        <mc:Fallback xmlns="">
          <p:pic>
            <p:nvPicPr>
              <p:cNvPr id="186" name="墨迹 185"/>
            </p:nvPicPr>
            <p:blipFill>
              <a:blip r:embed="rId369"/>
            </p:blipFill>
            <p:spPr>
              <a:xfrm>
                <a:off x="6474177" y="1761909"/>
                <a:ext cx="434623" cy="354779"/>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5040488" y="3448210"/>
              <a:ext cx="64912" cy="290979"/>
            </p14:xfrm>
          </p:contentPart>
        </mc:Choice>
        <mc:Fallback xmlns="">
          <p:pic>
            <p:nvPicPr>
              <p:cNvPr id="187" name="墨迹 186"/>
            </p:nvPicPr>
            <p:blipFill>
              <a:blip r:embed="rId371"/>
            </p:blipFill>
            <p:spPr>
              <a:xfrm>
                <a:off x="5040488" y="3448210"/>
                <a:ext cx="64912" cy="290979"/>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5102577" y="3446624"/>
              <a:ext cx="225778" cy="219247"/>
            </p14:xfrm>
          </p:contentPart>
        </mc:Choice>
        <mc:Fallback xmlns="">
          <p:pic>
            <p:nvPicPr>
              <p:cNvPr id="188" name="墨迹 187"/>
            </p:nvPicPr>
            <p:blipFill>
              <a:blip r:embed="rId373"/>
            </p:blipFill>
            <p:spPr>
              <a:xfrm>
                <a:off x="5102577" y="3446624"/>
                <a:ext cx="225778" cy="219247"/>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5350933" y="3346341"/>
              <a:ext cx="90311" cy="302611"/>
            </p14:xfrm>
          </p:contentPart>
        </mc:Choice>
        <mc:Fallback xmlns="">
          <p:pic>
            <p:nvPicPr>
              <p:cNvPr id="189" name="墨迹 188"/>
            </p:nvPicPr>
            <p:blipFill>
              <a:blip r:embed="rId375"/>
            </p:blipFill>
            <p:spPr>
              <a:xfrm>
                <a:off x="5350933" y="3346341"/>
                <a:ext cx="90311" cy="302611"/>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5435600" y="3553075"/>
              <a:ext cx="93662" cy="313009"/>
            </p14:xfrm>
          </p:contentPart>
        </mc:Choice>
        <mc:Fallback xmlns="">
          <p:pic>
            <p:nvPicPr>
              <p:cNvPr id="190" name="墨迹 189"/>
            </p:nvPicPr>
            <p:blipFill>
              <a:blip r:embed="rId377"/>
            </p:blipFill>
            <p:spPr>
              <a:xfrm>
                <a:off x="5435600" y="3553075"/>
                <a:ext cx="93662" cy="313009"/>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5582355" y="3260510"/>
              <a:ext cx="47978" cy="399721"/>
            </p14:xfrm>
          </p:contentPart>
        </mc:Choice>
        <mc:Fallback xmlns="">
          <p:pic>
            <p:nvPicPr>
              <p:cNvPr id="191" name="墨迹 190"/>
            </p:nvPicPr>
            <p:blipFill>
              <a:blip r:embed="rId379"/>
            </p:blipFill>
            <p:spPr>
              <a:xfrm>
                <a:off x="5582355" y="3260510"/>
                <a:ext cx="47978" cy="399721"/>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5553427" y="3586914"/>
              <a:ext cx="186973" cy="138175"/>
            </p14:xfrm>
          </p:contentPart>
        </mc:Choice>
        <mc:Fallback xmlns="">
          <p:pic>
            <p:nvPicPr>
              <p:cNvPr id="192" name="墨迹 191"/>
            </p:nvPicPr>
            <p:blipFill>
              <a:blip r:embed="rId381"/>
            </p:blipFill>
            <p:spPr>
              <a:xfrm>
                <a:off x="5553427" y="3586914"/>
                <a:ext cx="186973" cy="138175"/>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4823883" y="3908383"/>
              <a:ext cx="354894" cy="195454"/>
            </p14:xfrm>
          </p:contentPart>
        </mc:Choice>
        <mc:Fallback xmlns="">
          <p:pic>
            <p:nvPicPr>
              <p:cNvPr id="193" name="墨迹 192"/>
            </p:nvPicPr>
            <p:blipFill>
              <a:blip r:embed="rId383"/>
            </p:blipFill>
            <p:spPr>
              <a:xfrm>
                <a:off x="4823883" y="3908383"/>
                <a:ext cx="354894" cy="195454"/>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5221111" y="3876483"/>
              <a:ext cx="73378" cy="151746"/>
            </p14:xfrm>
          </p:contentPart>
        </mc:Choice>
        <mc:Fallback xmlns="">
          <p:pic>
            <p:nvPicPr>
              <p:cNvPr id="194" name="墨迹 193"/>
            </p:nvPicPr>
            <p:blipFill>
              <a:blip r:embed="rId385"/>
            </p:blipFill>
            <p:spPr>
              <a:xfrm>
                <a:off x="5221111" y="3876483"/>
                <a:ext cx="73378" cy="151746"/>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5305777" y="3867494"/>
              <a:ext cx="196145" cy="170604"/>
            </p14:xfrm>
          </p:contentPart>
        </mc:Choice>
        <mc:Fallback xmlns="">
          <p:pic>
            <p:nvPicPr>
              <p:cNvPr id="195" name="墨迹 194"/>
            </p:nvPicPr>
            <p:blipFill>
              <a:blip r:embed="rId387"/>
            </p:blipFill>
            <p:spPr>
              <a:xfrm>
                <a:off x="5305777" y="3867494"/>
                <a:ext cx="196145" cy="170604"/>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5475111" y="3789947"/>
              <a:ext cx="65793" cy="262250"/>
            </p14:xfrm>
          </p:contentPart>
        </mc:Choice>
        <mc:Fallback xmlns="">
          <p:pic>
            <p:nvPicPr>
              <p:cNvPr id="196" name="墨迹 195"/>
            </p:nvPicPr>
            <p:blipFill>
              <a:blip r:embed="rId389"/>
            </p:blipFill>
            <p:spPr>
              <a:xfrm>
                <a:off x="5475111" y="3789947"/>
                <a:ext cx="65793" cy="262250"/>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5548488" y="3902743"/>
              <a:ext cx="135467" cy="166727"/>
            </p14:xfrm>
          </p:contentPart>
        </mc:Choice>
        <mc:Fallback xmlns="">
          <p:pic>
            <p:nvPicPr>
              <p:cNvPr id="197" name="墨迹 196"/>
            </p:nvPicPr>
            <p:blipFill>
              <a:blip r:embed="rId391"/>
            </p:blipFill>
            <p:spPr>
              <a:xfrm>
                <a:off x="5548488" y="3902743"/>
                <a:ext cx="135467" cy="166727"/>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6965244" y="1661626"/>
              <a:ext cx="60149" cy="117731"/>
            </p14:xfrm>
          </p:contentPart>
        </mc:Choice>
        <mc:Fallback xmlns="">
          <p:pic>
            <p:nvPicPr>
              <p:cNvPr id="198" name="墨迹 197"/>
            </p:nvPicPr>
            <p:blipFill>
              <a:blip r:embed="rId393"/>
            </p:blipFill>
            <p:spPr>
              <a:xfrm>
                <a:off x="6965244" y="1661626"/>
                <a:ext cx="60149" cy="117731"/>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6891866" y="1748338"/>
              <a:ext cx="183444" cy="213255"/>
            </p14:xfrm>
          </p:contentPart>
        </mc:Choice>
        <mc:Fallback xmlns="">
          <p:pic>
            <p:nvPicPr>
              <p:cNvPr id="199" name="墨迹 198"/>
            </p:nvPicPr>
            <p:blipFill>
              <a:blip r:embed="rId395"/>
            </p:blipFill>
            <p:spPr>
              <a:xfrm>
                <a:off x="6891866" y="1748338"/>
                <a:ext cx="183444" cy="213255"/>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7103533" y="1590424"/>
              <a:ext cx="172156" cy="378572"/>
            </p14:xfrm>
          </p:contentPart>
        </mc:Choice>
        <mc:Fallback xmlns="">
          <p:pic>
            <p:nvPicPr>
              <p:cNvPr id="200" name="墨迹 199"/>
            </p:nvPicPr>
            <p:blipFill>
              <a:blip r:embed="rId397"/>
            </p:blipFill>
            <p:spPr>
              <a:xfrm>
                <a:off x="7103533" y="1590424"/>
                <a:ext cx="172156" cy="378572"/>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7337777" y="1691940"/>
              <a:ext cx="88195" cy="236872"/>
            </p14:xfrm>
          </p:contentPart>
        </mc:Choice>
        <mc:Fallback xmlns="">
          <p:pic>
            <p:nvPicPr>
              <p:cNvPr id="201" name="墨迹 200"/>
            </p:nvPicPr>
            <p:blipFill>
              <a:blip r:embed="rId399"/>
            </p:blipFill>
            <p:spPr>
              <a:xfrm>
                <a:off x="7337777" y="1691940"/>
                <a:ext cx="88195" cy="236872"/>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7458251" y="1677312"/>
              <a:ext cx="156104" cy="209378"/>
            </p14:xfrm>
          </p:contentPart>
        </mc:Choice>
        <mc:Fallback xmlns="">
          <p:pic>
            <p:nvPicPr>
              <p:cNvPr id="202" name="墨迹 201"/>
            </p:nvPicPr>
            <p:blipFill>
              <a:blip r:embed="rId401"/>
            </p:blipFill>
            <p:spPr>
              <a:xfrm>
                <a:off x="7458251" y="1677312"/>
                <a:ext cx="156104" cy="209378"/>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7583311" y="1549359"/>
              <a:ext cx="25400" cy="514808"/>
            </p14:xfrm>
          </p:contentPart>
        </mc:Choice>
        <mc:Fallback xmlns="">
          <p:pic>
            <p:nvPicPr>
              <p:cNvPr id="203" name="墨迹 202"/>
            </p:nvPicPr>
            <p:blipFill>
              <a:blip r:embed="rId403"/>
            </p:blipFill>
            <p:spPr>
              <a:xfrm>
                <a:off x="7583311" y="1549359"/>
                <a:ext cx="25400" cy="514808"/>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9934222" y="1701105"/>
              <a:ext cx="28222" cy="629895"/>
            </p14:xfrm>
          </p:contentPart>
        </mc:Choice>
        <mc:Fallback xmlns="">
          <p:pic>
            <p:nvPicPr>
              <p:cNvPr id="204" name="墨迹 203"/>
            </p:nvPicPr>
            <p:blipFill>
              <a:blip r:embed="rId405"/>
            </p:blipFill>
            <p:spPr>
              <a:xfrm>
                <a:off x="9934222" y="1701105"/>
                <a:ext cx="28222" cy="629895"/>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9877777" y="2035968"/>
              <a:ext cx="301978" cy="287630"/>
            </p14:xfrm>
          </p:contentPart>
        </mc:Choice>
        <mc:Fallback xmlns="">
          <p:pic>
            <p:nvPicPr>
              <p:cNvPr id="205" name="墨迹 204"/>
            </p:nvPicPr>
            <p:blipFill>
              <a:blip r:embed="rId407"/>
            </p:blipFill>
            <p:spPr>
              <a:xfrm>
                <a:off x="9877777" y="2035968"/>
                <a:ext cx="301978" cy="287630"/>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8963377" y="1639948"/>
              <a:ext cx="146756" cy="277584"/>
            </p14:xfrm>
          </p:contentPart>
        </mc:Choice>
        <mc:Fallback xmlns="">
          <p:pic>
            <p:nvPicPr>
              <p:cNvPr id="206" name="墨迹 205"/>
            </p:nvPicPr>
            <p:blipFill>
              <a:blip r:embed="rId409"/>
            </p:blipFill>
            <p:spPr>
              <a:xfrm>
                <a:off x="8963377" y="1639948"/>
                <a:ext cx="146756" cy="277584"/>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9110133" y="1620033"/>
              <a:ext cx="293511" cy="362357"/>
            </p14:xfrm>
          </p:contentPart>
        </mc:Choice>
        <mc:Fallback xmlns="">
          <p:pic>
            <p:nvPicPr>
              <p:cNvPr id="207" name="墨迹 206"/>
            </p:nvPicPr>
            <p:blipFill>
              <a:blip r:embed="rId411"/>
            </p:blipFill>
            <p:spPr>
              <a:xfrm>
                <a:off x="9110133" y="1620033"/>
                <a:ext cx="293511" cy="362357"/>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10462682" y="3502317"/>
              <a:ext cx="24695" cy="11280"/>
            </p14:xfrm>
          </p:contentPart>
        </mc:Choice>
        <mc:Fallback xmlns="">
          <p:pic>
            <p:nvPicPr>
              <p:cNvPr id="208" name="墨迹 207"/>
            </p:nvPicPr>
            <p:blipFill>
              <a:blip r:embed="rId413"/>
            </p:blipFill>
            <p:spPr>
              <a:xfrm>
                <a:off x="10462682" y="3502317"/>
                <a:ext cx="24695" cy="11280"/>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10532532" y="3307215"/>
              <a:ext cx="129823" cy="305078"/>
            </p14:xfrm>
          </p:contentPart>
        </mc:Choice>
        <mc:Fallback xmlns="">
          <p:pic>
            <p:nvPicPr>
              <p:cNvPr id="209" name="墨迹 208"/>
            </p:nvPicPr>
            <p:blipFill>
              <a:blip r:embed="rId415"/>
            </p:blipFill>
            <p:spPr>
              <a:xfrm>
                <a:off x="10532532" y="3307215"/>
                <a:ext cx="129823" cy="305078"/>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10679288" y="3515006"/>
              <a:ext cx="234244" cy="108566"/>
            </p14:xfrm>
          </p:contentPart>
        </mc:Choice>
        <mc:Fallback xmlns="">
          <p:pic>
            <p:nvPicPr>
              <p:cNvPr id="210" name="墨迹 209"/>
            </p:nvPicPr>
            <p:blipFill>
              <a:blip r:embed="rId417"/>
            </p:blipFill>
            <p:spPr>
              <a:xfrm>
                <a:off x="10679288" y="3515006"/>
                <a:ext cx="234244" cy="108566"/>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7213600" y="771595"/>
              <a:ext cx="9877" cy="46176"/>
            </p14:xfrm>
          </p:contentPart>
        </mc:Choice>
        <mc:Fallback xmlns="">
          <p:pic>
            <p:nvPicPr>
              <p:cNvPr id="211" name="墨迹 210"/>
            </p:nvPicPr>
            <p:blipFill>
              <a:blip r:embed="rId419"/>
            </p:blipFill>
            <p:spPr>
              <a:xfrm>
                <a:off x="7213600" y="771595"/>
                <a:ext cx="9877" cy="46176"/>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984955" y="2781832"/>
              <a:ext cx="437445" cy="542831"/>
            </p14:xfrm>
          </p:contentPart>
        </mc:Choice>
        <mc:Fallback xmlns="">
          <p:pic>
            <p:nvPicPr>
              <p:cNvPr id="212" name="墨迹 211"/>
            </p:nvPicPr>
            <p:blipFill>
              <a:blip r:embed="rId421"/>
            </p:blipFill>
            <p:spPr>
              <a:xfrm>
                <a:off x="984955" y="2781832"/>
                <a:ext cx="437445" cy="542831"/>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428977" y="3417720"/>
              <a:ext cx="214489" cy="73317"/>
            </p14:xfrm>
          </p:contentPart>
        </mc:Choice>
        <mc:Fallback xmlns="">
          <p:pic>
            <p:nvPicPr>
              <p:cNvPr id="213" name="墨迹 212"/>
            </p:nvPicPr>
            <p:blipFill>
              <a:blip r:embed="rId423"/>
            </p:blipFill>
            <p:spPr>
              <a:xfrm>
                <a:off x="428977" y="3417720"/>
                <a:ext cx="214489" cy="73317"/>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503766" y="3347222"/>
              <a:ext cx="77611" cy="327461"/>
            </p14:xfrm>
          </p:contentPart>
        </mc:Choice>
        <mc:Fallback xmlns="">
          <p:pic>
            <p:nvPicPr>
              <p:cNvPr id="214" name="墨迹 213"/>
            </p:nvPicPr>
            <p:blipFill>
              <a:blip r:embed="rId425"/>
            </p:blipFill>
            <p:spPr>
              <a:xfrm>
                <a:off x="503766" y="3347222"/>
                <a:ext cx="77611" cy="327461"/>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609600" y="3378241"/>
              <a:ext cx="187677" cy="62038"/>
            </p14:xfrm>
          </p:contentPart>
        </mc:Choice>
        <mc:Fallback xmlns="">
          <p:pic>
            <p:nvPicPr>
              <p:cNvPr id="215" name="墨迹 214"/>
            </p:nvPicPr>
            <p:blipFill>
              <a:blip r:embed="rId427"/>
            </p:blipFill>
            <p:spPr>
              <a:xfrm>
                <a:off x="609600" y="3378241"/>
                <a:ext cx="187677" cy="62038"/>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632177" y="3302104"/>
              <a:ext cx="62089" cy="297852"/>
            </p14:xfrm>
          </p:contentPart>
        </mc:Choice>
        <mc:Fallback xmlns="">
          <p:pic>
            <p:nvPicPr>
              <p:cNvPr id="216" name="墨迹 215"/>
            </p:nvPicPr>
            <p:blipFill>
              <a:blip r:embed="rId429"/>
            </p:blipFill>
            <p:spPr>
              <a:xfrm>
                <a:off x="632177" y="3302104"/>
                <a:ext cx="62089" cy="297852"/>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650522" y="3286595"/>
              <a:ext cx="103893" cy="354779"/>
            </p14:xfrm>
          </p:contentPart>
        </mc:Choice>
        <mc:Fallback xmlns="">
          <p:pic>
            <p:nvPicPr>
              <p:cNvPr id="217" name="墨迹 216"/>
            </p:nvPicPr>
            <p:blipFill>
              <a:blip r:embed="rId431"/>
            </p:blipFill>
            <p:spPr>
              <a:xfrm>
                <a:off x="650522" y="3286595"/>
                <a:ext cx="103893" cy="354779"/>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801511" y="3365199"/>
              <a:ext cx="146755" cy="262956"/>
            </p14:xfrm>
          </p:contentPart>
        </mc:Choice>
        <mc:Fallback xmlns="">
          <p:pic>
            <p:nvPicPr>
              <p:cNvPr id="218" name="墨迹 217"/>
            </p:nvPicPr>
            <p:blipFill>
              <a:blip r:embed="rId433"/>
            </p:blipFill>
            <p:spPr>
              <a:xfrm>
                <a:off x="801511" y="3365199"/>
                <a:ext cx="146755" cy="262956"/>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931333" y="3254166"/>
              <a:ext cx="274637" cy="404655"/>
            </p14:xfrm>
          </p:contentPart>
        </mc:Choice>
        <mc:Fallback xmlns="">
          <p:pic>
            <p:nvPicPr>
              <p:cNvPr id="219" name="墨迹 218"/>
            </p:nvPicPr>
            <p:blipFill>
              <a:blip r:embed="rId435"/>
            </p:blipFill>
            <p:spPr>
              <a:xfrm>
                <a:off x="931333" y="3254166"/>
                <a:ext cx="274637" cy="404655"/>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1083733" y="3536156"/>
              <a:ext cx="62089" cy="81777"/>
            </p14:xfrm>
          </p:contentPart>
        </mc:Choice>
        <mc:Fallback xmlns="">
          <p:pic>
            <p:nvPicPr>
              <p:cNvPr id="220" name="墨迹 219"/>
            </p:nvPicPr>
            <p:blipFill>
              <a:blip r:embed="rId437"/>
            </p:blipFill>
            <p:spPr>
              <a:xfrm>
                <a:off x="1083733" y="3536156"/>
                <a:ext cx="62089" cy="81777"/>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3059288" y="259430"/>
              <a:ext cx="112889" cy="451185"/>
            </p14:xfrm>
          </p:contentPart>
        </mc:Choice>
        <mc:Fallback xmlns="">
          <p:pic>
            <p:nvPicPr>
              <p:cNvPr id="221" name="墨迹 220"/>
            </p:nvPicPr>
            <p:blipFill>
              <a:blip r:embed="rId439"/>
            </p:blipFill>
            <p:spPr>
              <a:xfrm>
                <a:off x="3059288" y="259430"/>
                <a:ext cx="112889" cy="451185"/>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3189111" y="301729"/>
              <a:ext cx="141111" cy="307369"/>
            </p14:xfrm>
          </p:contentPart>
        </mc:Choice>
        <mc:Fallback xmlns="">
          <p:pic>
            <p:nvPicPr>
              <p:cNvPr id="222" name="墨迹 221"/>
            </p:nvPicPr>
            <p:blipFill>
              <a:blip r:embed="rId441"/>
            </p:blipFill>
            <p:spPr>
              <a:xfrm>
                <a:off x="3189111" y="301729"/>
                <a:ext cx="141111" cy="307369"/>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3381198" y="445544"/>
              <a:ext cx="161219" cy="33839"/>
            </p14:xfrm>
          </p:contentPart>
        </mc:Choice>
        <mc:Fallback xmlns="">
          <p:pic>
            <p:nvPicPr>
              <p:cNvPr id="223" name="墨迹 222"/>
            </p:nvPicPr>
            <p:blipFill>
              <a:blip r:embed="rId443"/>
            </p:blipFill>
            <p:spPr>
              <a:xfrm>
                <a:off x="3381198" y="445544"/>
                <a:ext cx="161219" cy="33839"/>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3448755" y="346142"/>
              <a:ext cx="39511" cy="231937"/>
            </p14:xfrm>
          </p:contentPart>
        </mc:Choice>
        <mc:Fallback xmlns="">
          <p:pic>
            <p:nvPicPr>
              <p:cNvPr id="224" name="墨迹 223"/>
            </p:nvPicPr>
            <p:blipFill>
              <a:blip r:embed="rId445"/>
            </p:blipFill>
            <p:spPr>
              <a:xfrm>
                <a:off x="3448755" y="346142"/>
                <a:ext cx="39511" cy="231937"/>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3554765" y="332748"/>
              <a:ext cx="258057" cy="206734"/>
            </p14:xfrm>
          </p:contentPart>
        </mc:Choice>
        <mc:Fallback xmlns="">
          <p:pic>
            <p:nvPicPr>
              <p:cNvPr id="225" name="墨迹 224"/>
            </p:nvPicPr>
            <p:blipFill>
              <a:blip r:embed="rId447"/>
            </p:blipFill>
            <p:spPr>
              <a:xfrm>
                <a:off x="3554765" y="332748"/>
                <a:ext cx="258057" cy="206734"/>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3800651" y="259430"/>
              <a:ext cx="133526" cy="296090"/>
            </p14:xfrm>
          </p:contentPart>
        </mc:Choice>
        <mc:Fallback xmlns="">
          <p:pic>
            <p:nvPicPr>
              <p:cNvPr id="226" name="墨迹 225"/>
            </p:nvPicPr>
            <p:blipFill>
              <a:blip r:embed="rId449"/>
            </p:blipFill>
            <p:spPr>
              <a:xfrm>
                <a:off x="3800651" y="259430"/>
                <a:ext cx="133526" cy="296090"/>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3958695" y="255729"/>
              <a:ext cx="319793" cy="242336"/>
            </p14:xfrm>
          </p:contentPart>
        </mc:Choice>
        <mc:Fallback xmlns="">
          <p:pic>
            <p:nvPicPr>
              <p:cNvPr id="227" name="墨迹 226"/>
            </p:nvPicPr>
            <p:blipFill>
              <a:blip r:embed="rId451"/>
            </p:blipFill>
            <p:spPr>
              <a:xfrm>
                <a:off x="3958695" y="255729"/>
                <a:ext cx="319793" cy="242336"/>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4272844" y="366587"/>
              <a:ext cx="11289" cy="36658"/>
            </p14:xfrm>
          </p:contentPart>
        </mc:Choice>
        <mc:Fallback xmlns="">
          <p:pic>
            <p:nvPicPr>
              <p:cNvPr id="228" name="墨迹 227"/>
            </p:nvPicPr>
            <p:blipFill>
              <a:blip r:embed="rId453"/>
            </p:blipFill>
            <p:spPr>
              <a:xfrm>
                <a:off x="4272844" y="366587"/>
                <a:ext cx="11289" cy="36658"/>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4261555" y="389146"/>
              <a:ext cx="101600" cy="324289"/>
            </p14:xfrm>
          </p:contentPart>
        </mc:Choice>
        <mc:Fallback xmlns="">
          <p:pic>
            <p:nvPicPr>
              <p:cNvPr id="229" name="墨迹 228"/>
            </p:nvPicPr>
            <p:blipFill>
              <a:blip r:embed="rId455"/>
            </p:blipFill>
            <p:spPr>
              <a:xfrm>
                <a:off x="4261555" y="389146"/>
                <a:ext cx="101600" cy="324289"/>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4411133" y="394786"/>
              <a:ext cx="170215" cy="16919"/>
            </p14:xfrm>
          </p:contentPart>
        </mc:Choice>
        <mc:Fallback xmlns="">
          <p:pic>
            <p:nvPicPr>
              <p:cNvPr id="230" name="墨迹 229"/>
            </p:nvPicPr>
            <p:blipFill>
              <a:blip r:embed="rId457"/>
            </p:blipFill>
            <p:spPr>
              <a:xfrm>
                <a:off x="4411133" y="394786"/>
                <a:ext cx="170215" cy="16919"/>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4473222" y="318648"/>
              <a:ext cx="25400" cy="265071"/>
            </p14:xfrm>
          </p:contentPart>
        </mc:Choice>
        <mc:Fallback xmlns="">
          <p:pic>
            <p:nvPicPr>
              <p:cNvPr id="231" name="墨迹 230"/>
            </p:nvPicPr>
            <p:blipFill>
              <a:blip r:embed="rId459"/>
            </p:blipFill>
            <p:spPr>
              <a:xfrm>
                <a:off x="4473222" y="318648"/>
                <a:ext cx="25400" cy="265071"/>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4670601" y="281990"/>
              <a:ext cx="203376" cy="195278"/>
            </p14:xfrm>
          </p:contentPart>
        </mc:Choice>
        <mc:Fallback xmlns="">
          <p:pic>
            <p:nvPicPr>
              <p:cNvPr id="232" name="墨迹 231"/>
            </p:nvPicPr>
            <p:blipFill>
              <a:blip r:embed="rId461"/>
            </p:blipFill>
            <p:spPr>
              <a:xfrm>
                <a:off x="4670601" y="281990"/>
                <a:ext cx="203376" cy="195278"/>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4792133" y="298909"/>
              <a:ext cx="39511" cy="250971"/>
            </p14:xfrm>
          </p:contentPart>
        </mc:Choice>
        <mc:Fallback xmlns="">
          <p:pic>
            <p:nvPicPr>
              <p:cNvPr id="233" name="墨迹 232"/>
            </p:nvPicPr>
            <p:blipFill>
              <a:blip r:embed="rId463"/>
            </p:blipFill>
            <p:spPr>
              <a:xfrm>
                <a:off x="4792133" y="298909"/>
                <a:ext cx="39511" cy="250971"/>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4" name="墨迹 233"/>
              <p14:cNvContentPartPr/>
              <p14:nvPr/>
            </p14:nvContentPartPr>
            <p14:xfrm>
              <a:off x="4919133" y="292564"/>
              <a:ext cx="19755" cy="181179"/>
            </p14:xfrm>
          </p:contentPart>
        </mc:Choice>
        <mc:Fallback xmlns="">
          <p:pic>
            <p:nvPicPr>
              <p:cNvPr id="234" name="墨迹 233"/>
            </p:nvPicPr>
            <p:blipFill>
              <a:blip r:embed="rId465"/>
            </p:blipFill>
            <p:spPr>
              <a:xfrm>
                <a:off x="4919133" y="292564"/>
                <a:ext cx="19755" cy="181179"/>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5" name="墨迹 234"/>
              <p14:cNvContentPartPr/>
              <p14:nvPr/>
            </p14:nvContentPartPr>
            <p14:xfrm>
              <a:off x="4938888" y="372226"/>
              <a:ext cx="64912" cy="28199"/>
            </p14:xfrm>
          </p:contentPart>
        </mc:Choice>
        <mc:Fallback xmlns="">
          <p:pic>
            <p:nvPicPr>
              <p:cNvPr id="235" name="墨迹 234"/>
            </p:nvPicPr>
            <p:blipFill>
              <a:blip r:embed="rId467"/>
            </p:blipFill>
            <p:spPr>
              <a:xfrm>
                <a:off x="4938888" y="372226"/>
                <a:ext cx="64912" cy="28199"/>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6" name="墨迹 235"/>
              <p14:cNvContentPartPr/>
              <p14:nvPr/>
            </p14:nvContentPartPr>
            <p14:xfrm>
              <a:off x="5008033" y="284810"/>
              <a:ext cx="26811" cy="236871"/>
            </p14:xfrm>
          </p:contentPart>
        </mc:Choice>
        <mc:Fallback xmlns="">
          <p:pic>
            <p:nvPicPr>
              <p:cNvPr id="236" name="墨迹 235"/>
            </p:nvPicPr>
            <p:blipFill>
              <a:blip r:embed="rId469"/>
            </p:blipFill>
            <p:spPr>
              <a:xfrm>
                <a:off x="5008033" y="284810"/>
                <a:ext cx="26811" cy="236871"/>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7" name="墨迹 236"/>
              <p14:cNvContentPartPr/>
              <p14:nvPr/>
            </p14:nvContentPartPr>
            <p14:xfrm>
              <a:off x="5125155" y="229116"/>
              <a:ext cx="152400" cy="286925"/>
            </p14:xfrm>
          </p:contentPart>
        </mc:Choice>
        <mc:Fallback xmlns="">
          <p:pic>
            <p:nvPicPr>
              <p:cNvPr id="237" name="墨迹 236"/>
            </p:nvPicPr>
            <p:blipFill>
              <a:blip r:embed="rId471"/>
            </p:blipFill>
            <p:spPr>
              <a:xfrm>
                <a:off x="5125155" y="229116"/>
                <a:ext cx="152400" cy="286925"/>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8" name="墨迹 237"/>
              <p14:cNvContentPartPr/>
              <p14:nvPr/>
            </p14:nvContentPartPr>
            <p14:xfrm>
              <a:off x="5435600" y="366587"/>
              <a:ext cx="180622" cy="19739"/>
            </p14:xfrm>
          </p:contentPart>
        </mc:Choice>
        <mc:Fallback xmlns="">
          <p:pic>
            <p:nvPicPr>
              <p:cNvPr id="238" name="墨迹 237"/>
            </p:nvPicPr>
            <p:blipFill>
              <a:blip r:embed="rId473"/>
            </p:blipFill>
            <p:spPr>
              <a:xfrm>
                <a:off x="5435600" y="366587"/>
                <a:ext cx="180622" cy="19739"/>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39" name="墨迹 238"/>
              <p14:cNvContentPartPr/>
              <p14:nvPr/>
            </p14:nvContentPartPr>
            <p14:xfrm>
              <a:off x="5413022" y="468103"/>
              <a:ext cx="214488" cy="25379"/>
            </p14:xfrm>
          </p:contentPart>
        </mc:Choice>
        <mc:Fallback xmlns="">
          <p:pic>
            <p:nvPicPr>
              <p:cNvPr id="239" name="墨迹 238"/>
            </p:nvPicPr>
            <p:blipFill>
              <a:blip r:embed="rId475"/>
            </p:blipFill>
            <p:spPr>
              <a:xfrm>
                <a:off x="5413022" y="468103"/>
                <a:ext cx="214488" cy="25379"/>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0" name="墨迹 239"/>
              <p14:cNvContentPartPr/>
              <p14:nvPr/>
            </p14:nvContentPartPr>
            <p14:xfrm>
              <a:off x="5898444" y="250090"/>
              <a:ext cx="39511" cy="218013"/>
            </p14:xfrm>
          </p:contentPart>
        </mc:Choice>
        <mc:Fallback xmlns="">
          <p:pic>
            <p:nvPicPr>
              <p:cNvPr id="240" name="墨迹 239"/>
            </p:nvPicPr>
            <p:blipFill>
              <a:blip r:embed="rId477"/>
            </p:blipFill>
            <p:spPr>
              <a:xfrm>
                <a:off x="5898444" y="250090"/>
                <a:ext cx="39511" cy="218013"/>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1" name="墨迹 240"/>
              <p14:cNvContentPartPr/>
              <p14:nvPr/>
            </p14:nvContentPartPr>
            <p14:xfrm>
              <a:off x="5904088" y="321468"/>
              <a:ext cx="104422" cy="33839"/>
            </p14:xfrm>
          </p:contentPart>
        </mc:Choice>
        <mc:Fallback xmlns="">
          <p:pic>
            <p:nvPicPr>
              <p:cNvPr id="241" name="墨迹 240"/>
            </p:nvPicPr>
            <p:blipFill>
              <a:blip r:embed="rId479"/>
            </p:blipFill>
            <p:spPr>
              <a:xfrm>
                <a:off x="5904088" y="321468"/>
                <a:ext cx="104422" cy="33839"/>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2" name="墨迹 241"/>
              <p14:cNvContentPartPr/>
              <p14:nvPr/>
            </p14:nvContentPartPr>
            <p14:xfrm>
              <a:off x="5988755" y="206557"/>
              <a:ext cx="28222" cy="274236"/>
            </p14:xfrm>
          </p:contentPart>
        </mc:Choice>
        <mc:Fallback xmlns="">
          <p:pic>
            <p:nvPicPr>
              <p:cNvPr id="242" name="墨迹 241"/>
            </p:nvPicPr>
            <p:blipFill>
              <a:blip r:embed="rId481"/>
            </p:blipFill>
            <p:spPr>
              <a:xfrm>
                <a:off x="5988755" y="206557"/>
                <a:ext cx="28222" cy="274236"/>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3" name="墨迹 242"/>
              <p14:cNvContentPartPr/>
              <p14:nvPr/>
            </p14:nvContentPartPr>
            <p14:xfrm>
              <a:off x="6028266" y="349667"/>
              <a:ext cx="93134" cy="144696"/>
            </p14:xfrm>
          </p:contentPart>
        </mc:Choice>
        <mc:Fallback xmlns="">
          <p:pic>
            <p:nvPicPr>
              <p:cNvPr id="243" name="墨迹 242"/>
            </p:nvPicPr>
            <p:blipFill>
              <a:blip r:embed="rId483"/>
            </p:blipFill>
            <p:spPr>
              <a:xfrm>
                <a:off x="6028266" y="349667"/>
                <a:ext cx="93134" cy="144696"/>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4" name="墨迹 243"/>
              <p14:cNvContentPartPr/>
              <p14:nvPr/>
            </p14:nvContentPartPr>
            <p14:xfrm>
              <a:off x="6197600" y="198803"/>
              <a:ext cx="95955" cy="291859"/>
            </p14:xfrm>
          </p:contentPart>
        </mc:Choice>
        <mc:Fallback xmlns="">
          <p:pic>
            <p:nvPicPr>
              <p:cNvPr id="244" name="墨迹 243"/>
            </p:nvPicPr>
            <p:blipFill>
              <a:blip r:embed="rId485"/>
            </p:blipFill>
            <p:spPr>
              <a:xfrm>
                <a:off x="6197600" y="198803"/>
                <a:ext cx="95955" cy="291859"/>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5" name="墨迹 244"/>
              <p14:cNvContentPartPr/>
              <p14:nvPr/>
            </p14:nvContentPartPr>
            <p14:xfrm>
              <a:off x="6344355" y="191753"/>
              <a:ext cx="94016" cy="355307"/>
            </p14:xfrm>
          </p:contentPart>
        </mc:Choice>
        <mc:Fallback xmlns="">
          <p:pic>
            <p:nvPicPr>
              <p:cNvPr id="245" name="墨迹 244"/>
            </p:nvPicPr>
            <p:blipFill>
              <a:blip r:embed="rId487"/>
            </p:blipFill>
            <p:spPr>
              <a:xfrm>
                <a:off x="6344355" y="191753"/>
                <a:ext cx="94016" cy="355307"/>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6" name="墨迹 245"/>
              <p14:cNvContentPartPr/>
              <p14:nvPr/>
            </p14:nvContentPartPr>
            <p14:xfrm>
              <a:off x="6462888" y="139232"/>
              <a:ext cx="28222" cy="313714"/>
            </p14:xfrm>
          </p:contentPart>
        </mc:Choice>
        <mc:Fallback xmlns="">
          <p:pic>
            <p:nvPicPr>
              <p:cNvPr id="246" name="墨迹 245"/>
            </p:nvPicPr>
            <p:blipFill>
              <a:blip r:embed="rId489"/>
            </p:blipFill>
            <p:spPr>
              <a:xfrm>
                <a:off x="6462888" y="139232"/>
                <a:ext cx="28222" cy="313714"/>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7" name="墨迹 246"/>
              <p14:cNvContentPartPr/>
              <p14:nvPr/>
            </p14:nvContentPartPr>
            <p14:xfrm>
              <a:off x="6368873" y="173247"/>
              <a:ext cx="158927" cy="323055"/>
            </p14:xfrm>
          </p:contentPart>
        </mc:Choice>
        <mc:Fallback xmlns="">
          <p:pic>
            <p:nvPicPr>
              <p:cNvPr id="247" name="墨迹 246"/>
            </p:nvPicPr>
            <p:blipFill>
              <a:blip r:embed="rId491"/>
            </p:blipFill>
            <p:spPr>
              <a:xfrm>
                <a:off x="6368873" y="173247"/>
                <a:ext cx="158927" cy="323055"/>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8" name="墨迹 247"/>
              <p14:cNvContentPartPr/>
              <p14:nvPr/>
            </p14:nvContentPartPr>
            <p14:xfrm>
              <a:off x="6628518" y="182412"/>
              <a:ext cx="232657" cy="206734"/>
            </p14:xfrm>
          </p:contentPart>
        </mc:Choice>
        <mc:Fallback xmlns="">
          <p:pic>
            <p:nvPicPr>
              <p:cNvPr id="248" name="墨迹 247"/>
            </p:nvPicPr>
            <p:blipFill>
              <a:blip r:embed="rId493"/>
            </p:blipFill>
            <p:spPr>
              <a:xfrm>
                <a:off x="6628518" y="182412"/>
                <a:ext cx="232657" cy="206734"/>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49" name="墨迹 248"/>
              <p14:cNvContentPartPr/>
              <p14:nvPr/>
            </p14:nvContentPartPr>
            <p14:xfrm>
              <a:off x="6818488" y="137646"/>
              <a:ext cx="50800" cy="277760"/>
            </p14:xfrm>
          </p:contentPart>
        </mc:Choice>
        <mc:Fallback xmlns="">
          <p:pic>
            <p:nvPicPr>
              <p:cNvPr id="249" name="墨迹 248"/>
            </p:nvPicPr>
            <p:blipFill>
              <a:blip r:embed="rId495"/>
            </p:blipFill>
            <p:spPr>
              <a:xfrm>
                <a:off x="6818488" y="137646"/>
                <a:ext cx="50800" cy="277760"/>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0" name="墨迹 249"/>
              <p14:cNvContentPartPr/>
              <p14:nvPr/>
            </p14:nvContentPartPr>
            <p14:xfrm>
              <a:off x="6908800" y="252204"/>
              <a:ext cx="155222" cy="135003"/>
            </p14:xfrm>
          </p:contentPart>
        </mc:Choice>
        <mc:Fallback xmlns="">
          <p:pic>
            <p:nvPicPr>
              <p:cNvPr id="250" name="墨迹 249"/>
            </p:nvPicPr>
            <p:blipFill>
              <a:blip r:embed="rId497"/>
            </p:blipFill>
            <p:spPr>
              <a:xfrm>
                <a:off x="6908800" y="252204"/>
                <a:ext cx="155222" cy="135003"/>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1" name="墨迹 250"/>
              <p14:cNvContentPartPr/>
              <p14:nvPr/>
            </p14:nvContentPartPr>
            <p14:xfrm>
              <a:off x="6973711" y="256434"/>
              <a:ext cx="70556" cy="276527"/>
            </p14:xfrm>
          </p:contentPart>
        </mc:Choice>
        <mc:Fallback xmlns="">
          <p:pic>
            <p:nvPicPr>
              <p:cNvPr id="251" name="墨迹 250"/>
            </p:nvPicPr>
            <p:blipFill>
              <a:blip r:embed="rId499"/>
            </p:blipFill>
            <p:spPr>
              <a:xfrm>
                <a:off x="6973711" y="256434"/>
                <a:ext cx="70556" cy="276527"/>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2" name="墨迹 251"/>
              <p14:cNvContentPartPr/>
              <p14:nvPr/>
            </p14:nvContentPartPr>
            <p14:xfrm>
              <a:off x="7004755" y="107156"/>
              <a:ext cx="180622" cy="414525"/>
            </p14:xfrm>
          </p:contentPart>
        </mc:Choice>
        <mc:Fallback xmlns="">
          <p:pic>
            <p:nvPicPr>
              <p:cNvPr id="252" name="墨迹 251"/>
            </p:nvPicPr>
            <p:blipFill>
              <a:blip r:embed="rId501"/>
            </p:blipFill>
            <p:spPr>
              <a:xfrm>
                <a:off x="7004755" y="107156"/>
                <a:ext cx="180622" cy="414525"/>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3" name="墨迹 252"/>
              <p14:cNvContentPartPr/>
              <p14:nvPr/>
            </p14:nvContentPartPr>
            <p14:xfrm>
              <a:off x="7305322" y="219952"/>
              <a:ext cx="201788" cy="11279"/>
            </p14:xfrm>
          </p:contentPart>
        </mc:Choice>
        <mc:Fallback xmlns="">
          <p:pic>
            <p:nvPicPr>
              <p:cNvPr id="253" name="墨迹 252"/>
            </p:nvPicPr>
            <p:blipFill>
              <a:blip r:embed="rId503"/>
            </p:blipFill>
            <p:spPr>
              <a:xfrm>
                <a:off x="7305322" y="219952"/>
                <a:ext cx="201788" cy="11279"/>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4" name="墨迹 253"/>
              <p14:cNvContentPartPr/>
              <p14:nvPr/>
            </p14:nvContentPartPr>
            <p14:xfrm>
              <a:off x="7405511" y="154389"/>
              <a:ext cx="28222" cy="296795"/>
            </p14:xfrm>
          </p:contentPart>
        </mc:Choice>
        <mc:Fallback xmlns="">
          <p:pic>
            <p:nvPicPr>
              <p:cNvPr id="254" name="墨迹 253"/>
            </p:nvPicPr>
            <p:blipFill>
              <a:blip r:embed="rId505"/>
            </p:blipFill>
            <p:spPr>
              <a:xfrm>
                <a:off x="7405511" y="154389"/>
                <a:ext cx="28222" cy="296795"/>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5" name="墨迹 254"/>
              <p14:cNvContentPartPr/>
              <p14:nvPr/>
            </p14:nvContentPartPr>
            <p14:xfrm>
              <a:off x="7579783" y="148044"/>
              <a:ext cx="463550" cy="178712"/>
            </p14:xfrm>
          </p:contentPart>
        </mc:Choice>
        <mc:Fallback xmlns="">
          <p:pic>
            <p:nvPicPr>
              <p:cNvPr id="255" name="墨迹 254"/>
            </p:nvPicPr>
            <p:blipFill>
              <a:blip r:embed="rId507"/>
            </p:blipFill>
            <p:spPr>
              <a:xfrm>
                <a:off x="7579783" y="148044"/>
                <a:ext cx="463550" cy="178712"/>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6" name="墨迹 255"/>
              <p14:cNvContentPartPr/>
              <p14:nvPr/>
            </p14:nvContentPartPr>
            <p14:xfrm>
              <a:off x="8184444" y="65915"/>
              <a:ext cx="28222" cy="458586"/>
            </p14:xfrm>
          </p:contentPart>
        </mc:Choice>
        <mc:Fallback xmlns="">
          <p:pic>
            <p:nvPicPr>
              <p:cNvPr id="256" name="墨迹 255"/>
            </p:nvPicPr>
            <p:blipFill>
              <a:blip r:embed="rId509"/>
            </p:blipFill>
            <p:spPr>
              <a:xfrm>
                <a:off x="8184444" y="65915"/>
                <a:ext cx="28222" cy="458586"/>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7" name="墨迹 256"/>
              <p14:cNvContentPartPr/>
              <p14:nvPr/>
            </p14:nvContentPartPr>
            <p14:xfrm>
              <a:off x="8088488" y="63271"/>
              <a:ext cx="124178" cy="125662"/>
            </p14:xfrm>
          </p:contentPart>
        </mc:Choice>
        <mc:Fallback xmlns="">
          <p:pic>
            <p:nvPicPr>
              <p:cNvPr id="257" name="墨迹 256"/>
            </p:nvPicPr>
            <p:blipFill>
              <a:blip r:embed="rId511"/>
            </p:blipFill>
            <p:spPr>
              <a:xfrm>
                <a:off x="8088488" y="63271"/>
                <a:ext cx="124178" cy="125662"/>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8" name="墨迹 257"/>
              <p14:cNvContentPartPr/>
              <p14:nvPr/>
            </p14:nvContentPartPr>
            <p14:xfrm>
              <a:off x="8229600" y="67677"/>
              <a:ext cx="93133" cy="95877"/>
            </p14:xfrm>
          </p:contentPart>
        </mc:Choice>
        <mc:Fallback xmlns="">
          <p:pic>
            <p:nvPicPr>
              <p:cNvPr id="258" name="墨迹 257"/>
            </p:nvPicPr>
            <p:blipFill>
              <a:blip r:embed="rId513"/>
            </p:blipFill>
            <p:spPr>
              <a:xfrm>
                <a:off x="8229600" y="67677"/>
                <a:ext cx="93133" cy="95877"/>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59" name="墨迹 258"/>
              <p14:cNvContentPartPr/>
              <p14:nvPr/>
            </p14:nvContentPartPr>
            <p14:xfrm>
              <a:off x="8262055" y="287629"/>
              <a:ext cx="150989" cy="16920"/>
            </p14:xfrm>
          </p:contentPart>
        </mc:Choice>
        <mc:Fallback xmlns="">
          <p:pic>
            <p:nvPicPr>
              <p:cNvPr id="259" name="墨迹 258"/>
            </p:nvPicPr>
            <p:blipFill>
              <a:blip r:embed="rId515"/>
            </p:blipFill>
            <p:spPr>
              <a:xfrm>
                <a:off x="8262055" y="287629"/>
                <a:ext cx="150989" cy="16920"/>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0" name="墨迹 259"/>
              <p14:cNvContentPartPr/>
              <p14:nvPr/>
            </p14:nvContentPartPr>
            <p14:xfrm>
              <a:off x="8319911" y="216603"/>
              <a:ext cx="56444" cy="220481"/>
            </p14:xfrm>
          </p:contentPart>
        </mc:Choice>
        <mc:Fallback xmlns="">
          <p:pic>
            <p:nvPicPr>
              <p:cNvPr id="260" name="墨迹 259"/>
            </p:nvPicPr>
            <p:blipFill>
              <a:blip r:embed="rId517"/>
            </p:blipFill>
            <p:spPr>
              <a:xfrm>
                <a:off x="8319911" y="216603"/>
                <a:ext cx="56444" cy="220481"/>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1" name="墨迹 260"/>
              <p14:cNvContentPartPr/>
              <p14:nvPr/>
            </p14:nvContentPartPr>
            <p14:xfrm>
              <a:off x="8444265" y="174833"/>
              <a:ext cx="335668" cy="228412"/>
            </p14:xfrm>
          </p:contentPart>
        </mc:Choice>
        <mc:Fallback xmlns="">
          <p:pic>
            <p:nvPicPr>
              <p:cNvPr id="261" name="墨迹 260"/>
            </p:nvPicPr>
            <p:blipFill>
              <a:blip r:embed="rId519"/>
            </p:blipFill>
            <p:spPr>
              <a:xfrm>
                <a:off x="8444265" y="174833"/>
                <a:ext cx="335668" cy="228412"/>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2" name="墨迹 261"/>
              <p14:cNvContentPartPr/>
              <p14:nvPr/>
            </p14:nvContentPartPr>
            <p14:xfrm>
              <a:off x="8743244" y="98167"/>
              <a:ext cx="28222" cy="429154"/>
            </p14:xfrm>
          </p:contentPart>
        </mc:Choice>
        <mc:Fallback xmlns="">
          <p:pic>
            <p:nvPicPr>
              <p:cNvPr id="262" name="墨迹 261"/>
            </p:nvPicPr>
            <p:blipFill>
              <a:blip r:embed="rId521"/>
            </p:blipFill>
            <p:spPr>
              <a:xfrm>
                <a:off x="8743244" y="98167"/>
                <a:ext cx="28222" cy="429154"/>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3" name="墨迹 262"/>
              <p14:cNvContentPartPr/>
              <p14:nvPr/>
            </p14:nvContentPartPr>
            <p14:xfrm>
              <a:off x="8803569" y="270710"/>
              <a:ext cx="349426" cy="135355"/>
            </p14:xfrm>
          </p:contentPart>
        </mc:Choice>
        <mc:Fallback xmlns="">
          <p:pic>
            <p:nvPicPr>
              <p:cNvPr id="263" name="墨迹 262"/>
            </p:nvPicPr>
            <p:blipFill>
              <a:blip r:embed="rId523"/>
            </p:blipFill>
            <p:spPr>
              <a:xfrm>
                <a:off x="8803569" y="270710"/>
                <a:ext cx="349426" cy="135355"/>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64" name="墨迹 263"/>
              <p14:cNvContentPartPr/>
              <p14:nvPr/>
            </p14:nvContentPartPr>
            <p14:xfrm>
              <a:off x="9488311" y="1725779"/>
              <a:ext cx="273756" cy="16920"/>
            </p14:xfrm>
          </p:contentPart>
        </mc:Choice>
        <mc:Fallback xmlns="">
          <p:pic>
            <p:nvPicPr>
              <p:cNvPr id="264" name="墨迹 263"/>
            </p:nvPicPr>
            <p:blipFill>
              <a:blip r:embed="rId525"/>
            </p:blipFill>
            <p:spPr>
              <a:xfrm>
                <a:off x="9488311" y="1725779"/>
                <a:ext cx="273756" cy="16920"/>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65" name="墨迹 264"/>
              <p14:cNvContentPartPr/>
              <p14:nvPr/>
            </p14:nvContentPartPr>
            <p14:xfrm>
              <a:off x="9753600" y="1589190"/>
              <a:ext cx="28222" cy="147869"/>
            </p14:xfrm>
          </p:contentPart>
        </mc:Choice>
        <mc:Fallback xmlns="">
          <p:pic>
            <p:nvPicPr>
              <p:cNvPr id="265" name="墨迹 264"/>
            </p:nvPicPr>
            <p:blipFill>
              <a:blip r:embed="rId527"/>
            </p:blipFill>
            <p:spPr>
              <a:xfrm>
                <a:off x="9753600" y="1589190"/>
                <a:ext cx="28222" cy="147869"/>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266" name="墨迹 265"/>
              <p14:cNvContentPartPr/>
              <p14:nvPr/>
            </p14:nvContentPartPr>
            <p14:xfrm>
              <a:off x="9729787" y="1506003"/>
              <a:ext cx="198790" cy="498946"/>
            </p14:xfrm>
          </p:contentPart>
        </mc:Choice>
        <mc:Fallback xmlns="">
          <p:pic>
            <p:nvPicPr>
              <p:cNvPr id="266" name="墨迹 265"/>
            </p:nvPicPr>
            <p:blipFill>
              <a:blip r:embed="rId529"/>
            </p:blipFill>
            <p:spPr>
              <a:xfrm>
                <a:off x="9729787" y="1506003"/>
                <a:ext cx="198790" cy="498946"/>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267" name="墨迹 266"/>
              <p14:cNvContentPartPr/>
              <p14:nvPr/>
            </p14:nvContentPartPr>
            <p14:xfrm>
              <a:off x="9910233" y="1513405"/>
              <a:ext cx="162278" cy="399192"/>
            </p14:xfrm>
          </p:contentPart>
        </mc:Choice>
        <mc:Fallback xmlns="">
          <p:pic>
            <p:nvPicPr>
              <p:cNvPr id="267" name="墨迹 266"/>
            </p:nvPicPr>
            <p:blipFill>
              <a:blip r:embed="rId531"/>
            </p:blipFill>
            <p:spPr>
              <a:xfrm>
                <a:off x="9910233" y="1513405"/>
                <a:ext cx="162278" cy="399192"/>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268" name="墨迹 267"/>
              <p14:cNvContentPartPr/>
              <p14:nvPr/>
            </p14:nvContentPartPr>
            <p14:xfrm>
              <a:off x="9919405" y="1712737"/>
              <a:ext cx="347839" cy="178711"/>
            </p14:xfrm>
          </p:contentPart>
        </mc:Choice>
        <mc:Fallback xmlns="">
          <p:pic>
            <p:nvPicPr>
              <p:cNvPr id="268" name="墨迹 267"/>
            </p:nvPicPr>
            <p:blipFill>
              <a:blip r:embed="rId533"/>
            </p:blipFill>
            <p:spPr>
              <a:xfrm>
                <a:off x="9919405" y="1712737"/>
                <a:ext cx="347839" cy="178711"/>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269" name="墨迹 268"/>
              <p14:cNvContentPartPr/>
              <p14:nvPr/>
            </p14:nvContentPartPr>
            <p14:xfrm>
              <a:off x="10350500" y="1549359"/>
              <a:ext cx="323144" cy="342794"/>
            </p14:xfrm>
          </p:contentPart>
        </mc:Choice>
        <mc:Fallback xmlns="">
          <p:pic>
            <p:nvPicPr>
              <p:cNvPr id="269" name="墨迹 268"/>
            </p:nvPicPr>
            <p:blipFill>
              <a:blip r:embed="rId535"/>
            </p:blipFill>
            <p:spPr>
              <a:xfrm>
                <a:off x="10350500" y="1549359"/>
                <a:ext cx="323144" cy="342794"/>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270" name="墨迹 269"/>
              <p14:cNvContentPartPr/>
              <p14:nvPr/>
            </p14:nvContentPartPr>
            <p14:xfrm>
              <a:off x="10699044" y="1673258"/>
              <a:ext cx="76200" cy="108919"/>
            </p14:xfrm>
          </p:contentPart>
        </mc:Choice>
        <mc:Fallback xmlns="">
          <p:pic>
            <p:nvPicPr>
              <p:cNvPr id="270" name="墨迹 269"/>
            </p:nvPicPr>
            <p:blipFill>
              <a:blip r:embed="rId537"/>
            </p:blipFill>
            <p:spPr>
              <a:xfrm>
                <a:off x="10699044" y="1673258"/>
                <a:ext cx="76200" cy="108919"/>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271" name="墨迹 270"/>
              <p14:cNvContentPartPr/>
              <p14:nvPr/>
            </p14:nvContentPartPr>
            <p14:xfrm>
              <a:off x="10865555" y="1665680"/>
              <a:ext cx="33867" cy="57279"/>
            </p14:xfrm>
          </p:contentPart>
        </mc:Choice>
        <mc:Fallback xmlns="">
          <p:pic>
            <p:nvPicPr>
              <p:cNvPr id="271" name="墨迹 270"/>
            </p:nvPicPr>
            <p:blipFill>
              <a:blip r:embed="rId539"/>
            </p:blipFill>
            <p:spPr>
              <a:xfrm>
                <a:off x="10865555" y="1665680"/>
                <a:ext cx="33867" cy="57279"/>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272" name="墨迹 271"/>
              <p14:cNvContentPartPr/>
              <p14:nvPr/>
            </p14:nvContentPartPr>
            <p14:xfrm>
              <a:off x="10961511" y="1532263"/>
              <a:ext cx="110949" cy="217485"/>
            </p14:xfrm>
          </p:contentPart>
        </mc:Choice>
        <mc:Fallback xmlns="">
          <p:pic>
            <p:nvPicPr>
              <p:cNvPr id="272" name="墨迹 271"/>
            </p:nvPicPr>
            <p:blipFill>
              <a:blip r:embed="rId541"/>
            </p:blipFill>
            <p:spPr>
              <a:xfrm>
                <a:off x="10961511" y="1532263"/>
                <a:ext cx="110949" cy="217485"/>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273" name="墨迹 272"/>
              <p14:cNvContentPartPr/>
              <p14:nvPr/>
            </p14:nvContentPartPr>
            <p14:xfrm>
              <a:off x="11074400" y="1671320"/>
              <a:ext cx="268111" cy="97463"/>
            </p14:xfrm>
          </p:contentPart>
        </mc:Choice>
        <mc:Fallback xmlns="">
          <p:pic>
            <p:nvPicPr>
              <p:cNvPr id="273" name="墨迹 272"/>
            </p:nvPicPr>
            <p:blipFill>
              <a:blip r:embed="rId543"/>
            </p:blipFill>
            <p:spPr>
              <a:xfrm>
                <a:off x="11074400" y="1671320"/>
                <a:ext cx="268111" cy="97463"/>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274" name="墨迹 273"/>
              <p14:cNvContentPartPr/>
              <p14:nvPr/>
            </p14:nvContentPartPr>
            <p14:xfrm>
              <a:off x="11398955" y="1722959"/>
              <a:ext cx="105018" cy="59958"/>
            </p14:xfrm>
          </p:contentPart>
        </mc:Choice>
        <mc:Fallback xmlns="">
          <p:pic>
            <p:nvPicPr>
              <p:cNvPr id="274" name="墨迹 273"/>
            </p:nvPicPr>
            <p:blipFill>
              <a:blip r:embed="rId545"/>
            </p:blipFill>
            <p:spPr>
              <a:xfrm>
                <a:off x="11398955" y="1722959"/>
                <a:ext cx="105018" cy="59958"/>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275" name="墨迹 274"/>
              <p14:cNvContentPartPr/>
              <p14:nvPr/>
            </p14:nvContentPartPr>
            <p14:xfrm>
              <a:off x="10193161" y="1856200"/>
              <a:ext cx="268817" cy="315124"/>
            </p14:xfrm>
          </p:contentPart>
        </mc:Choice>
        <mc:Fallback xmlns="">
          <p:pic>
            <p:nvPicPr>
              <p:cNvPr id="275" name="墨迹 274"/>
            </p:nvPicPr>
            <p:blipFill>
              <a:blip r:embed="rId547"/>
            </p:blipFill>
            <p:spPr>
              <a:xfrm>
                <a:off x="10193161" y="1856200"/>
                <a:ext cx="268817" cy="315124"/>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276" name="墨迹 275"/>
              <p14:cNvContentPartPr/>
              <p14:nvPr/>
            </p14:nvContentPartPr>
            <p14:xfrm>
              <a:off x="10624785" y="2037378"/>
              <a:ext cx="57326" cy="15510"/>
            </p14:xfrm>
          </p:contentPart>
        </mc:Choice>
        <mc:Fallback xmlns="">
          <p:pic>
            <p:nvPicPr>
              <p:cNvPr id="276" name="墨迹 275"/>
            </p:nvPicPr>
            <p:blipFill>
              <a:blip r:embed="rId549"/>
            </p:blipFill>
            <p:spPr>
              <a:xfrm>
                <a:off x="10624785" y="2037378"/>
                <a:ext cx="57326" cy="15510"/>
              </a:xfrm>
              <a:prstGeom prst="rect"/>
            </p:spPr>
          </p:pic>
        </mc:Fallback>
      </mc:AlternateContent>
      <mc:AlternateContent xmlns:mc="http://schemas.openxmlformats.org/markup-compatibility/2006" xmlns:p14="http://schemas.microsoft.com/office/powerpoint/2010/main">
        <mc:Choice Requires="p14">
          <p:contentPart r:id="rId550" p14:bwMode="auto">
            <p14:nvContentPartPr>
              <p14:cNvPr id="277" name="墨迹 276"/>
              <p14:cNvContentPartPr/>
              <p14:nvPr/>
            </p14:nvContentPartPr>
            <p14:xfrm>
              <a:off x="10848622" y="2019049"/>
              <a:ext cx="67733" cy="11279"/>
            </p14:xfrm>
          </p:contentPart>
        </mc:Choice>
        <mc:Fallback xmlns="">
          <p:pic>
            <p:nvPicPr>
              <p:cNvPr id="277" name="墨迹 276"/>
            </p:nvPicPr>
            <p:blipFill>
              <a:blip r:embed="rId551"/>
            </p:blipFill>
            <p:spPr>
              <a:xfrm>
                <a:off x="10848622" y="2019049"/>
                <a:ext cx="67733" cy="11279"/>
              </a:xfrm>
              <a:prstGeom prst="rect"/>
            </p:spPr>
          </p:pic>
        </mc:Fallback>
      </mc:AlternateContent>
      <mc:AlternateContent xmlns:mc="http://schemas.openxmlformats.org/markup-compatibility/2006" xmlns:p14="http://schemas.microsoft.com/office/powerpoint/2010/main">
        <mc:Choice Requires="p14">
          <p:contentPart r:id="rId552" p14:bwMode="auto">
            <p14:nvContentPartPr>
              <p14:cNvPr id="278" name="墨迹 277"/>
              <p14:cNvContentPartPr/>
              <p14:nvPr/>
            </p14:nvContentPartPr>
            <p14:xfrm>
              <a:off x="11001022" y="2007769"/>
              <a:ext cx="28223" cy="11280"/>
            </p14:xfrm>
          </p:contentPart>
        </mc:Choice>
        <mc:Fallback xmlns="">
          <p:pic>
            <p:nvPicPr>
              <p:cNvPr id="278" name="墨迹 277"/>
            </p:nvPicPr>
            <p:blipFill>
              <a:blip r:embed="rId553"/>
            </p:blipFill>
            <p:spPr>
              <a:xfrm>
                <a:off x="11001022" y="2007769"/>
                <a:ext cx="28223" cy="11280"/>
              </a:xfrm>
              <a:prstGeom prst="rect"/>
            </p:spPr>
          </p:pic>
        </mc:Fallback>
      </mc:AlternateContent>
      <mc:AlternateContent xmlns:mc="http://schemas.openxmlformats.org/markup-compatibility/2006" xmlns:p14="http://schemas.microsoft.com/office/powerpoint/2010/main">
        <mc:Choice Requires="p14">
          <p:contentPart r:id="rId554" p14:bwMode="auto">
            <p14:nvContentPartPr>
              <p14:cNvPr id="279" name="墨迹 278"/>
              <p14:cNvContentPartPr/>
              <p14:nvPr/>
            </p14:nvContentPartPr>
            <p14:xfrm>
              <a:off x="11096977" y="1999310"/>
              <a:ext cx="3704" cy="2819"/>
            </p14:xfrm>
          </p:contentPart>
        </mc:Choice>
        <mc:Fallback xmlns="">
          <p:pic>
            <p:nvPicPr>
              <p:cNvPr id="279" name="墨迹 278"/>
            </p:nvPicPr>
            <p:blipFill>
              <a:blip r:embed="rId555"/>
            </p:blipFill>
            <p:spPr>
              <a:xfrm>
                <a:off x="11096977" y="1999310"/>
                <a:ext cx="3704" cy="2819"/>
              </a:xfrm>
              <a:prstGeom prst="rect"/>
            </p:spPr>
          </p:pic>
        </mc:Fallback>
      </mc:AlternateContent>
      <mc:AlternateContent xmlns:mc="http://schemas.openxmlformats.org/markup-compatibility/2006" xmlns:p14="http://schemas.microsoft.com/office/powerpoint/2010/main">
        <mc:Choice Requires="p14">
          <p:contentPart r:id="rId556" p14:bwMode="auto">
            <p14:nvContentPartPr>
              <p14:cNvPr id="280" name="墨迹 279"/>
              <p14:cNvContentPartPr/>
              <p14:nvPr/>
            </p14:nvContentPartPr>
            <p14:xfrm>
              <a:off x="11104738" y="1852322"/>
              <a:ext cx="275167" cy="302082"/>
            </p14:xfrm>
          </p:contentPart>
        </mc:Choice>
        <mc:Fallback xmlns="">
          <p:pic>
            <p:nvPicPr>
              <p:cNvPr id="280" name="墨迹 279"/>
            </p:nvPicPr>
            <p:blipFill>
              <a:blip r:embed="rId557"/>
            </p:blipFill>
            <p:spPr>
              <a:xfrm>
                <a:off x="11104738" y="1852322"/>
                <a:ext cx="275167" cy="302082"/>
              </a:xfrm>
              <a:prstGeom prst="rect"/>
            </p:spPr>
          </p:pic>
        </mc:Fallback>
      </mc:AlternateContent>
      <mc:AlternateContent xmlns:mc="http://schemas.openxmlformats.org/markup-compatibility/2006" xmlns:p14="http://schemas.microsoft.com/office/powerpoint/2010/main">
        <mc:Choice Requires="p14">
          <p:contentPart r:id="rId558" p14:bwMode="auto">
            <p14:nvContentPartPr>
              <p14:cNvPr id="281" name="墨迹 280"/>
              <p14:cNvContentPartPr/>
              <p14:nvPr/>
            </p14:nvContentPartPr>
            <p14:xfrm>
              <a:off x="11369322" y="1897793"/>
              <a:ext cx="241300" cy="222772"/>
            </p14:xfrm>
          </p:contentPart>
        </mc:Choice>
        <mc:Fallback xmlns="">
          <p:pic>
            <p:nvPicPr>
              <p:cNvPr id="281" name="墨迹 280"/>
            </p:nvPicPr>
            <p:blipFill>
              <a:blip r:embed="rId559"/>
            </p:blipFill>
            <p:spPr>
              <a:xfrm>
                <a:off x="11369322" y="1897793"/>
                <a:ext cx="241300" cy="222772"/>
              </a:xfrm>
              <a:prstGeom prst="rect"/>
            </p:spPr>
          </p:pic>
        </mc:Fallback>
      </mc:AlternateContent>
      <mc:AlternateContent xmlns:mc="http://schemas.openxmlformats.org/markup-compatibility/2006" xmlns:p14="http://schemas.microsoft.com/office/powerpoint/2010/main">
        <mc:Choice Requires="p14">
          <p:contentPart r:id="rId560" p14:bwMode="auto">
            <p14:nvContentPartPr>
              <p14:cNvPr id="282" name="墨迹 281"/>
              <p14:cNvContentPartPr/>
              <p14:nvPr/>
            </p14:nvContentPartPr>
            <p14:xfrm>
              <a:off x="11621911" y="1968291"/>
              <a:ext cx="188383" cy="151922"/>
            </p14:xfrm>
          </p:contentPart>
        </mc:Choice>
        <mc:Fallback xmlns="">
          <p:pic>
            <p:nvPicPr>
              <p:cNvPr id="282" name="墨迹 281"/>
            </p:nvPicPr>
            <p:blipFill>
              <a:blip r:embed="rId561"/>
            </p:blipFill>
            <p:spPr>
              <a:xfrm>
                <a:off x="11621911" y="1968291"/>
                <a:ext cx="188383" cy="151922"/>
              </a:xfrm>
              <a:prstGeom prst="rect"/>
            </p:spPr>
          </p:pic>
        </mc:Fallback>
      </mc:AlternateContent>
      <mc:AlternateContent xmlns:mc="http://schemas.openxmlformats.org/markup-compatibility/2006" xmlns:p14="http://schemas.microsoft.com/office/powerpoint/2010/main">
        <mc:Choice Requires="p14">
          <p:contentPart r:id="rId562" p14:bwMode="auto">
            <p14:nvContentPartPr>
              <p14:cNvPr id="283" name="墨迹 282"/>
              <p14:cNvContentPartPr/>
              <p14:nvPr/>
            </p14:nvContentPartPr>
            <p14:xfrm>
              <a:off x="11588044" y="1892858"/>
              <a:ext cx="174977" cy="202328"/>
            </p14:xfrm>
          </p:contentPart>
        </mc:Choice>
        <mc:Fallback xmlns="">
          <p:pic>
            <p:nvPicPr>
              <p:cNvPr id="283" name="墨迹 282"/>
            </p:nvPicPr>
            <p:blipFill>
              <a:blip r:embed="rId563"/>
            </p:blipFill>
            <p:spPr>
              <a:xfrm>
                <a:off x="11588044" y="1892858"/>
                <a:ext cx="174977" cy="202328"/>
              </a:xfrm>
              <a:prstGeom prst="rect"/>
            </p:spPr>
          </p:pic>
        </mc:Fallback>
      </mc:AlternateContent>
      <mc:AlternateContent xmlns:mc="http://schemas.openxmlformats.org/markup-compatibility/2006" xmlns:p14="http://schemas.microsoft.com/office/powerpoint/2010/main">
        <mc:Choice Requires="p14">
          <p:contentPart r:id="rId564" p14:bwMode="auto">
            <p14:nvContentPartPr>
              <p14:cNvPr id="284" name="墨迹 283"/>
              <p14:cNvContentPartPr/>
              <p14:nvPr/>
            </p14:nvContentPartPr>
            <p14:xfrm>
              <a:off x="11684000" y="2019049"/>
              <a:ext cx="33867" cy="47938"/>
            </p14:xfrm>
          </p:contentPart>
        </mc:Choice>
        <mc:Fallback xmlns="">
          <p:pic>
            <p:nvPicPr>
              <p:cNvPr id="284" name="墨迹 283"/>
            </p:nvPicPr>
            <p:blipFill>
              <a:blip r:embed="rId565"/>
            </p:blipFill>
            <p:spPr>
              <a:xfrm>
                <a:off x="11684000" y="2019049"/>
                <a:ext cx="33867" cy="47938"/>
              </a:xfrm>
              <a:prstGeom prst="rect"/>
            </p:spPr>
          </p:pic>
        </mc:Fallback>
      </mc:AlternateContent>
      <mc:AlternateContent xmlns:mc="http://schemas.openxmlformats.org/markup-compatibility/2006" xmlns:p14="http://schemas.microsoft.com/office/powerpoint/2010/main">
        <mc:Choice Requires="p14">
          <p:contentPart r:id="rId566" p14:bwMode="auto">
            <p14:nvContentPartPr>
              <p14:cNvPr id="285" name="墨迹 284"/>
              <p14:cNvContentPartPr/>
              <p14:nvPr/>
            </p14:nvContentPartPr>
            <p14:xfrm>
              <a:off x="11623851" y="1847740"/>
              <a:ext cx="31926" cy="112091"/>
            </p14:xfrm>
          </p:contentPart>
        </mc:Choice>
        <mc:Fallback xmlns="">
          <p:pic>
            <p:nvPicPr>
              <p:cNvPr id="285" name="墨迹 284"/>
            </p:nvPicPr>
            <p:blipFill>
              <a:blip r:embed="rId567"/>
            </p:blipFill>
            <p:spPr>
              <a:xfrm>
                <a:off x="11623851" y="1847740"/>
                <a:ext cx="31926" cy="112091"/>
              </a:xfrm>
              <a:prstGeom prst="rect"/>
            </p:spPr>
          </p:pic>
        </mc:Fallback>
      </mc:AlternateContent>
      <mc:AlternateContent xmlns:mc="http://schemas.openxmlformats.org/markup-compatibility/2006" xmlns:p14="http://schemas.microsoft.com/office/powerpoint/2010/main">
        <mc:Choice Requires="p14">
          <p:contentPart r:id="rId568" p14:bwMode="auto">
            <p14:nvContentPartPr>
              <p14:cNvPr id="286" name="墨迹 285"/>
              <p14:cNvContentPartPr/>
              <p14:nvPr/>
            </p14:nvContentPartPr>
            <p14:xfrm>
              <a:off x="11319932" y="2136780"/>
              <a:ext cx="14112" cy="240925"/>
            </p14:xfrm>
          </p:contentPart>
        </mc:Choice>
        <mc:Fallback xmlns="">
          <p:pic>
            <p:nvPicPr>
              <p:cNvPr id="286" name="墨迹 285"/>
            </p:nvPicPr>
            <p:blipFill>
              <a:blip r:embed="rId569"/>
            </p:blipFill>
            <p:spPr>
              <a:xfrm>
                <a:off x="11319932" y="2136780"/>
                <a:ext cx="14112" cy="240925"/>
              </a:xfrm>
              <a:prstGeom prst="rect"/>
            </p:spPr>
          </p:pic>
        </mc:Fallback>
      </mc:AlternateContent>
      <mc:AlternateContent xmlns:mc="http://schemas.openxmlformats.org/markup-compatibility/2006" xmlns:p14="http://schemas.microsoft.com/office/powerpoint/2010/main">
        <mc:Choice Requires="p14">
          <p:contentPart r:id="rId570" p14:bwMode="auto">
            <p14:nvContentPartPr>
              <p14:cNvPr id="287" name="墨迹 286"/>
              <p14:cNvContentPartPr/>
              <p14:nvPr/>
            </p14:nvContentPartPr>
            <p14:xfrm>
              <a:off x="11255022" y="2277246"/>
              <a:ext cx="234245" cy="134298"/>
            </p14:xfrm>
          </p:contentPart>
        </mc:Choice>
        <mc:Fallback xmlns="">
          <p:pic>
            <p:nvPicPr>
              <p:cNvPr id="287" name="墨迹 286"/>
            </p:nvPicPr>
            <p:blipFill>
              <a:blip r:embed="rId571"/>
            </p:blipFill>
            <p:spPr>
              <a:xfrm>
                <a:off x="11255022" y="2277246"/>
                <a:ext cx="234245" cy="134298"/>
              </a:xfrm>
              <a:prstGeom prst="rect"/>
            </p:spPr>
          </p:pic>
        </mc:Fallback>
      </mc:AlternateContent>
      <mc:AlternateContent xmlns:mc="http://schemas.openxmlformats.org/markup-compatibility/2006" xmlns:p14="http://schemas.microsoft.com/office/powerpoint/2010/main">
        <mc:Choice Requires="p14">
          <p:contentPart r:id="rId572" p14:bwMode="auto">
            <p14:nvContentPartPr>
              <p14:cNvPr id="288" name="墨迹 287"/>
              <p14:cNvContentPartPr/>
              <p14:nvPr/>
            </p14:nvContentPartPr>
            <p14:xfrm>
              <a:off x="11638844" y="2148764"/>
              <a:ext cx="5644" cy="16920"/>
            </p14:xfrm>
          </p:contentPart>
        </mc:Choice>
        <mc:Fallback xmlns="">
          <p:pic>
            <p:nvPicPr>
              <p:cNvPr id="288" name="墨迹 287"/>
            </p:nvPicPr>
            <p:blipFill>
              <a:blip r:embed="rId573"/>
            </p:blipFill>
            <p:spPr>
              <a:xfrm>
                <a:off x="11638844" y="2148764"/>
                <a:ext cx="5644" cy="16920"/>
              </a:xfrm>
              <a:prstGeom prst="rect"/>
            </p:spPr>
          </p:pic>
        </mc:Fallback>
      </mc:AlternateContent>
    </p:spTree>
    <p:custDataLst>
      <p:tags r:id="rId574"/>
    </p:custData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a:stretch>
            <a:fillRect/>
          </a:stretch>
        </p:blipFill>
        <p:spPr>
          <a:xfrm>
            <a:off x="642620" y="507365"/>
            <a:ext cx="9918065" cy="6350635"/>
          </a:xfrm>
          <a:prstGeom prst="rect">
            <a:avLst/>
          </a:prstGeom>
        </p:spPr>
      </p:pic>
      <mc:AlternateContent xmlns:mc="http://schemas.openxmlformats.org/markup-compatibility/2006" xmlns:p14="http://schemas.microsoft.com/office/powerpoint/2010/main">
        <mc:Choice Requires="p14">
          <p:contentPart r:id="rId2" p14:bwMode="auto">
            <p14:nvContentPartPr>
              <p14:cNvPr id="2" name="墨迹 1"/>
              <p14:cNvContentPartPr/>
              <p14:nvPr/>
            </p14:nvContentPartPr>
            <p14:xfrm>
              <a:off x="7727244" y="4427245"/>
              <a:ext cx="3564467" cy="33838"/>
            </p14:xfrm>
          </p:contentPart>
        </mc:Choice>
        <mc:Fallback xmlns="">
          <p:pic>
            <p:nvPicPr>
              <p:cNvPr id="2" name="墨迹 1"/>
            </p:nvPicPr>
            <p:blipFill>
              <a:blip r:embed="rId3"/>
            </p:blipFill>
            <p:spPr>
              <a:xfrm>
                <a:off x="7727244" y="4427245"/>
                <a:ext cx="3564467" cy="33838"/>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3" name="墨迹 2"/>
              <p14:cNvContentPartPr/>
              <p14:nvPr/>
            </p14:nvContentPartPr>
            <p14:xfrm>
              <a:off x="917222" y="4857808"/>
              <a:ext cx="183444" cy="317592"/>
            </p14:xfrm>
          </p:contentPart>
        </mc:Choice>
        <mc:Fallback xmlns="">
          <p:pic>
            <p:nvPicPr>
              <p:cNvPr id="3" name="墨迹 2"/>
            </p:nvPicPr>
            <p:blipFill>
              <a:blip r:embed="rId5"/>
            </p:blipFill>
            <p:spPr>
              <a:xfrm>
                <a:off x="917222" y="4857808"/>
                <a:ext cx="183444" cy="317592"/>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1426456" y="4847057"/>
              <a:ext cx="142699" cy="311952"/>
            </p14:xfrm>
          </p:contentPart>
        </mc:Choice>
        <mc:Fallback xmlns="">
          <p:pic>
            <p:nvPicPr>
              <p:cNvPr id="5" name="墨迹 4"/>
            </p:nvPicPr>
            <p:blipFill>
              <a:blip r:embed="rId7"/>
            </p:blipFill>
            <p:spPr>
              <a:xfrm>
                <a:off x="1426456" y="4847057"/>
                <a:ext cx="142699" cy="311952"/>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1619955" y="5044803"/>
              <a:ext cx="5645" cy="93057"/>
            </p14:xfrm>
          </p:contentPart>
        </mc:Choice>
        <mc:Fallback xmlns="">
          <p:pic>
            <p:nvPicPr>
              <p:cNvPr id="6" name="墨迹 5"/>
            </p:nvPicPr>
            <p:blipFill>
              <a:blip r:embed="rId9"/>
            </p:blipFill>
            <p:spPr>
              <a:xfrm>
                <a:off x="1619955" y="5044803"/>
                <a:ext cx="5645" cy="93057"/>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1619955" y="4828375"/>
              <a:ext cx="36689" cy="95172"/>
            </p14:xfrm>
          </p:contentPart>
        </mc:Choice>
        <mc:Fallback xmlns="">
          <p:pic>
            <p:nvPicPr>
              <p:cNvPr id="7" name="墨迹 6"/>
            </p:nvPicPr>
            <p:blipFill>
              <a:blip r:embed="rId11"/>
            </p:blipFill>
            <p:spPr>
              <a:xfrm>
                <a:off x="1619955" y="4828375"/>
                <a:ext cx="36689" cy="95172"/>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1851377" y="4809341"/>
              <a:ext cx="62089" cy="262251"/>
            </p14:xfrm>
          </p:contentPart>
        </mc:Choice>
        <mc:Fallback xmlns="">
          <p:pic>
            <p:nvPicPr>
              <p:cNvPr id="8" name="墨迹 7"/>
            </p:nvPicPr>
            <p:blipFill>
              <a:blip r:embed="rId13"/>
            </p:blipFill>
            <p:spPr>
              <a:xfrm>
                <a:off x="1851377" y="4809341"/>
                <a:ext cx="62089" cy="262251"/>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1930400" y="4791012"/>
              <a:ext cx="146755" cy="282166"/>
            </p14:xfrm>
          </p:contentPart>
        </mc:Choice>
        <mc:Fallback xmlns="">
          <p:pic>
            <p:nvPicPr>
              <p:cNvPr id="9" name="墨迹 8"/>
            </p:nvPicPr>
            <p:blipFill>
              <a:blip r:embed="rId15"/>
            </p:blipFill>
            <p:spPr>
              <a:xfrm>
                <a:off x="1930400" y="4791012"/>
                <a:ext cx="146755" cy="282166"/>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2091266" y="4968666"/>
              <a:ext cx="2822" cy="104336"/>
            </p14:xfrm>
          </p:contentPart>
        </mc:Choice>
        <mc:Fallback xmlns="">
          <p:pic>
            <p:nvPicPr>
              <p:cNvPr id="10" name="墨迹 9"/>
            </p:nvPicPr>
            <p:blipFill>
              <a:blip r:embed="rId17"/>
            </p:blipFill>
            <p:spPr>
              <a:xfrm>
                <a:off x="2091266" y="4968666"/>
                <a:ext cx="2822" cy="104336"/>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2150533" y="4793832"/>
              <a:ext cx="19755" cy="56398"/>
            </p14:xfrm>
          </p:contentPart>
        </mc:Choice>
        <mc:Fallback xmlns="">
          <p:pic>
            <p:nvPicPr>
              <p:cNvPr id="11" name="墨迹 10"/>
            </p:nvPicPr>
            <p:blipFill>
              <a:blip r:embed="rId19"/>
            </p:blipFill>
            <p:spPr>
              <a:xfrm>
                <a:off x="2150533" y="4793832"/>
                <a:ext cx="19755" cy="56398"/>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2247194" y="4929187"/>
              <a:ext cx="184150" cy="39479"/>
            </p14:xfrm>
          </p:contentPart>
        </mc:Choice>
        <mc:Fallback xmlns="">
          <p:pic>
            <p:nvPicPr>
              <p:cNvPr id="12" name="墨迹 11"/>
            </p:nvPicPr>
            <p:blipFill>
              <a:blip r:embed="rId21"/>
            </p:blipFill>
            <p:spPr>
              <a:xfrm>
                <a:off x="2247194" y="4929187"/>
                <a:ext cx="184150" cy="39479"/>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2322688" y="4987700"/>
              <a:ext cx="85549" cy="189638"/>
            </p14:xfrm>
          </p:contentPart>
        </mc:Choice>
        <mc:Fallback xmlns="">
          <p:pic>
            <p:nvPicPr>
              <p:cNvPr id="13" name="墨迹 12"/>
            </p:nvPicPr>
            <p:blipFill>
              <a:blip r:embed="rId23"/>
            </p:blipFill>
            <p:spPr>
              <a:xfrm>
                <a:off x="2322688" y="4987700"/>
                <a:ext cx="85549" cy="189638"/>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2384777" y="4713993"/>
              <a:ext cx="8467" cy="195455"/>
            </p14:xfrm>
          </p:contentPart>
        </mc:Choice>
        <mc:Fallback xmlns="">
          <p:pic>
            <p:nvPicPr>
              <p:cNvPr id="14" name="墨迹 13"/>
            </p:nvPicPr>
            <p:blipFill>
              <a:blip r:embed="rId25"/>
            </p:blipFill>
            <p:spPr>
              <a:xfrm>
                <a:off x="2384777" y="4713993"/>
                <a:ext cx="8467" cy="195455"/>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2635955" y="4754353"/>
              <a:ext cx="220133" cy="296971"/>
            </p14:xfrm>
          </p:contentPart>
        </mc:Choice>
        <mc:Fallback xmlns="">
          <p:pic>
            <p:nvPicPr>
              <p:cNvPr id="15" name="墨迹 14"/>
            </p:nvPicPr>
            <p:blipFill>
              <a:blip r:embed="rId27"/>
            </p:blipFill>
            <p:spPr>
              <a:xfrm>
                <a:off x="2635955" y="4754353"/>
                <a:ext cx="220133" cy="296971"/>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2912533" y="4900988"/>
              <a:ext cx="163689" cy="22559"/>
            </p14:xfrm>
          </p:contentPart>
        </mc:Choice>
        <mc:Fallback xmlns="">
          <p:pic>
            <p:nvPicPr>
              <p:cNvPr id="16" name="墨迹 15"/>
            </p:nvPicPr>
            <p:blipFill>
              <a:blip r:embed="rId29"/>
            </p:blipFill>
            <p:spPr>
              <a:xfrm>
                <a:off x="2912533" y="4900988"/>
                <a:ext cx="163689" cy="22559"/>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2957688" y="4966903"/>
              <a:ext cx="90312" cy="174658"/>
            </p14:xfrm>
          </p:contentPart>
        </mc:Choice>
        <mc:Fallback xmlns="">
          <p:pic>
            <p:nvPicPr>
              <p:cNvPr id="17" name="墨迹 16"/>
            </p:nvPicPr>
            <p:blipFill>
              <a:blip r:embed="rId31"/>
            </p:blipFill>
            <p:spPr>
              <a:xfrm>
                <a:off x="2957688" y="4966903"/>
                <a:ext cx="90312" cy="174658"/>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3045177" y="4735319"/>
              <a:ext cx="14111" cy="140290"/>
            </p14:xfrm>
          </p:contentPart>
        </mc:Choice>
        <mc:Fallback xmlns="">
          <p:pic>
            <p:nvPicPr>
              <p:cNvPr id="18" name="墨迹 17"/>
            </p:nvPicPr>
            <p:blipFill>
              <a:blip r:embed="rId33"/>
            </p:blipFill>
            <p:spPr>
              <a:xfrm>
                <a:off x="3045177" y="4735319"/>
                <a:ext cx="14111" cy="140290"/>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3138311" y="4770568"/>
              <a:ext cx="163689" cy="363767"/>
            </p14:xfrm>
          </p:contentPart>
        </mc:Choice>
        <mc:Fallback xmlns="">
          <p:pic>
            <p:nvPicPr>
              <p:cNvPr id="19" name="墨迹 18"/>
            </p:nvPicPr>
            <p:blipFill>
              <a:blip r:embed="rId35"/>
            </p:blipFill>
            <p:spPr>
              <a:xfrm>
                <a:off x="3138311" y="4770568"/>
                <a:ext cx="163689" cy="363767"/>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3279422" y="4808989"/>
              <a:ext cx="122766" cy="261193"/>
            </p14:xfrm>
          </p:contentPart>
        </mc:Choice>
        <mc:Fallback xmlns="">
          <p:pic>
            <p:nvPicPr>
              <p:cNvPr id="20" name="墨迹 19"/>
            </p:nvPicPr>
            <p:blipFill>
              <a:blip r:embed="rId37"/>
            </p:blipFill>
            <p:spPr>
              <a:xfrm>
                <a:off x="3279422" y="4808989"/>
                <a:ext cx="122766" cy="261193"/>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3428470" y="4895348"/>
              <a:ext cx="114830" cy="208673"/>
            </p14:xfrm>
          </p:contentPart>
        </mc:Choice>
        <mc:Fallback xmlns="">
          <p:pic>
            <p:nvPicPr>
              <p:cNvPr id="21" name="墨迹 20"/>
            </p:nvPicPr>
            <p:blipFill>
              <a:blip r:embed="rId39"/>
            </p:blipFill>
            <p:spPr>
              <a:xfrm>
                <a:off x="3428470" y="4895348"/>
                <a:ext cx="114830" cy="208673"/>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3659716" y="4929187"/>
              <a:ext cx="232128" cy="62038"/>
            </p14:xfrm>
          </p:contentPart>
        </mc:Choice>
        <mc:Fallback xmlns="">
          <p:pic>
            <p:nvPicPr>
              <p:cNvPr id="22" name="墨迹 21"/>
            </p:nvPicPr>
            <p:blipFill>
              <a:blip r:embed="rId41"/>
            </p:blipFill>
            <p:spPr>
              <a:xfrm>
                <a:off x="3659716" y="4929187"/>
                <a:ext cx="232128" cy="62038"/>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3725333" y="4987524"/>
              <a:ext cx="109008" cy="186994"/>
            </p14:xfrm>
          </p:contentPart>
        </mc:Choice>
        <mc:Fallback xmlns="">
          <p:pic>
            <p:nvPicPr>
              <p:cNvPr id="23" name="墨迹 22"/>
            </p:nvPicPr>
            <p:blipFill>
              <a:blip r:embed="rId43"/>
            </p:blipFill>
            <p:spPr>
              <a:xfrm>
                <a:off x="3725333" y="4987524"/>
                <a:ext cx="109008" cy="186994"/>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3784600" y="4754882"/>
              <a:ext cx="19755" cy="188405"/>
            </p14:xfrm>
          </p:contentPart>
        </mc:Choice>
        <mc:Fallback xmlns="">
          <p:pic>
            <p:nvPicPr>
              <p:cNvPr id="24" name="墨迹 23"/>
            </p:nvPicPr>
            <p:blipFill>
              <a:blip r:embed="rId45"/>
            </p:blipFill>
            <p:spPr>
              <a:xfrm>
                <a:off x="3784600" y="4754882"/>
                <a:ext cx="19755" cy="188405"/>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4058355" y="4699894"/>
              <a:ext cx="191911" cy="299790"/>
            </p14:xfrm>
          </p:contentPart>
        </mc:Choice>
        <mc:Fallback xmlns="">
          <p:pic>
            <p:nvPicPr>
              <p:cNvPr id="25" name="墨迹 24"/>
            </p:nvPicPr>
            <p:blipFill>
              <a:blip r:embed="rId47"/>
            </p:blipFill>
            <p:spPr>
              <a:xfrm>
                <a:off x="4058355" y="4699894"/>
                <a:ext cx="191911" cy="299790"/>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4215694" y="4900988"/>
              <a:ext cx="110772" cy="156505"/>
            </p14:xfrm>
          </p:contentPart>
        </mc:Choice>
        <mc:Fallback xmlns="">
          <p:pic>
            <p:nvPicPr>
              <p:cNvPr id="26" name="墨迹 25"/>
            </p:nvPicPr>
            <p:blipFill>
              <a:blip r:embed="rId49"/>
            </p:blipFill>
            <p:spPr>
              <a:xfrm>
                <a:off x="4215694" y="4900988"/>
                <a:ext cx="110772" cy="156505"/>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4461933" y="4855870"/>
              <a:ext cx="242711" cy="28199"/>
            </p14:xfrm>
          </p:contentPart>
        </mc:Choice>
        <mc:Fallback xmlns="">
          <p:pic>
            <p:nvPicPr>
              <p:cNvPr id="27" name="墨迹 26"/>
            </p:nvPicPr>
            <p:blipFill>
              <a:blip r:embed="rId51"/>
            </p:blipFill>
            <p:spPr>
              <a:xfrm>
                <a:off x="4461933" y="4855870"/>
                <a:ext cx="242711" cy="28199"/>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4574822" y="4758583"/>
              <a:ext cx="36689" cy="252381"/>
            </p14:xfrm>
          </p:contentPart>
        </mc:Choice>
        <mc:Fallback xmlns="">
          <p:pic>
            <p:nvPicPr>
              <p:cNvPr id="28" name="墨迹 27"/>
            </p:nvPicPr>
            <p:blipFill>
              <a:blip r:embed="rId53"/>
            </p:blipFill>
            <p:spPr>
              <a:xfrm>
                <a:off x="4574822" y="4758583"/>
                <a:ext cx="36689" cy="252381"/>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4809066" y="4726154"/>
              <a:ext cx="141111" cy="279170"/>
            </p14:xfrm>
          </p:contentPart>
        </mc:Choice>
        <mc:Fallback xmlns="">
          <p:pic>
            <p:nvPicPr>
              <p:cNvPr id="29" name="墨迹 28"/>
            </p:nvPicPr>
            <p:blipFill>
              <a:blip r:embed="rId55"/>
            </p:blipFill>
            <p:spPr>
              <a:xfrm>
                <a:off x="4809066" y="4726154"/>
                <a:ext cx="141111" cy="279170"/>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5043311" y="4701833"/>
              <a:ext cx="25400" cy="193515"/>
            </p14:xfrm>
          </p:contentPart>
        </mc:Choice>
        <mc:Fallback xmlns="">
          <p:pic>
            <p:nvPicPr>
              <p:cNvPr id="30" name="墨迹 29"/>
            </p:nvPicPr>
            <p:blipFill>
              <a:blip r:embed="rId57"/>
            </p:blipFill>
            <p:spPr>
              <a:xfrm>
                <a:off x="5043311" y="4701833"/>
                <a:ext cx="25400" cy="193515"/>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5063066" y="4788192"/>
              <a:ext cx="95956" cy="39478"/>
            </p14:xfrm>
          </p:contentPart>
        </mc:Choice>
        <mc:Fallback xmlns="">
          <p:pic>
            <p:nvPicPr>
              <p:cNvPr id="31" name="墨迹 30"/>
            </p:nvPicPr>
            <p:blipFill>
              <a:blip r:embed="rId59"/>
            </p:blipFill>
            <p:spPr>
              <a:xfrm>
                <a:off x="5063066" y="4788192"/>
                <a:ext cx="95956" cy="39478"/>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5139266" y="4606132"/>
              <a:ext cx="59267" cy="523268"/>
            </p14:xfrm>
          </p:contentPart>
        </mc:Choice>
        <mc:Fallback xmlns="">
          <p:pic>
            <p:nvPicPr>
              <p:cNvPr id="32" name="墨迹 31"/>
            </p:nvPicPr>
            <p:blipFill>
              <a:blip r:embed="rId61"/>
            </p:blipFill>
            <p:spPr>
              <a:xfrm>
                <a:off x="5139266" y="4606132"/>
                <a:ext cx="59267" cy="523268"/>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5192888" y="4817801"/>
              <a:ext cx="141112" cy="120727"/>
            </p14:xfrm>
          </p:contentPart>
        </mc:Choice>
        <mc:Fallback xmlns="">
          <p:pic>
            <p:nvPicPr>
              <p:cNvPr id="33" name="墨迹 32"/>
            </p:nvPicPr>
            <p:blipFill>
              <a:blip r:embed="rId63"/>
            </p:blipFill>
            <p:spPr>
              <a:xfrm>
                <a:off x="5192888" y="4817801"/>
                <a:ext cx="141112" cy="120727"/>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5514622" y="4754353"/>
              <a:ext cx="284338" cy="33839"/>
            </p14:xfrm>
          </p:contentPart>
        </mc:Choice>
        <mc:Fallback xmlns="">
          <p:pic>
            <p:nvPicPr>
              <p:cNvPr id="34" name="墨迹 33"/>
            </p:nvPicPr>
            <p:blipFill>
              <a:blip r:embed="rId65"/>
            </p:blipFill>
            <p:spPr>
              <a:xfrm>
                <a:off x="5514622" y="4754353"/>
                <a:ext cx="284338" cy="33839"/>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5486400" y="4816391"/>
              <a:ext cx="324555" cy="28199"/>
            </p14:xfrm>
          </p:contentPart>
        </mc:Choice>
        <mc:Fallback xmlns="">
          <p:pic>
            <p:nvPicPr>
              <p:cNvPr id="35" name="墨迹 34"/>
            </p:nvPicPr>
            <p:blipFill>
              <a:blip r:embed="rId67"/>
            </p:blipFill>
            <p:spPr>
              <a:xfrm>
                <a:off x="5486400" y="4816391"/>
                <a:ext cx="324555" cy="28199"/>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6090355" y="4594676"/>
              <a:ext cx="112889" cy="317592"/>
            </p14:xfrm>
          </p:contentPart>
        </mc:Choice>
        <mc:Fallback xmlns="">
          <p:pic>
            <p:nvPicPr>
              <p:cNvPr id="36" name="墨迹 35"/>
            </p:nvPicPr>
            <p:blipFill>
              <a:blip r:embed="rId69"/>
            </p:blipFill>
            <p:spPr>
              <a:xfrm>
                <a:off x="6090355" y="4594676"/>
                <a:ext cx="112889" cy="317592"/>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6169377" y="4850230"/>
              <a:ext cx="112889" cy="5639"/>
            </p14:xfrm>
          </p:contentPart>
        </mc:Choice>
        <mc:Fallback xmlns="">
          <p:pic>
            <p:nvPicPr>
              <p:cNvPr id="37" name="墨迹 36"/>
            </p:nvPicPr>
            <p:blipFill>
              <a:blip r:embed="rId71"/>
            </p:blipFill>
            <p:spPr>
              <a:xfrm>
                <a:off x="6169377" y="4850230"/>
                <a:ext cx="112889" cy="5639"/>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6321777" y="4805111"/>
              <a:ext cx="5645" cy="86712"/>
            </p14:xfrm>
          </p:contentPart>
        </mc:Choice>
        <mc:Fallback xmlns="">
          <p:pic>
            <p:nvPicPr>
              <p:cNvPr id="38" name="墨迹 37"/>
            </p:nvPicPr>
            <p:blipFill>
              <a:blip r:embed="rId73"/>
            </p:blipFill>
            <p:spPr>
              <a:xfrm>
                <a:off x="6321777" y="4805111"/>
                <a:ext cx="5645" cy="86712"/>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6366933" y="4618293"/>
              <a:ext cx="19756" cy="99401"/>
            </p14:xfrm>
          </p:contentPart>
        </mc:Choice>
        <mc:Fallback xmlns="">
          <p:pic>
            <p:nvPicPr>
              <p:cNvPr id="39" name="墨迹 38"/>
            </p:nvPicPr>
            <p:blipFill>
              <a:blip r:embed="rId75"/>
            </p:blipFill>
            <p:spPr>
              <a:xfrm>
                <a:off x="6366933" y="4618293"/>
                <a:ext cx="19756" cy="99401"/>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6457244" y="4693725"/>
              <a:ext cx="276578" cy="156505"/>
            </p14:xfrm>
          </p:contentPart>
        </mc:Choice>
        <mc:Fallback xmlns="">
          <p:pic>
            <p:nvPicPr>
              <p:cNvPr id="40" name="墨迹 39"/>
            </p:nvPicPr>
            <p:blipFill>
              <a:blip r:embed="rId77"/>
            </p:blipFill>
            <p:spPr>
              <a:xfrm>
                <a:off x="6457244" y="4693725"/>
                <a:ext cx="276578" cy="156505"/>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6719711" y="4587979"/>
              <a:ext cx="70556" cy="501942"/>
            </p14:xfrm>
          </p:contentPart>
        </mc:Choice>
        <mc:Fallback xmlns="">
          <p:pic>
            <p:nvPicPr>
              <p:cNvPr id="41" name="墨迹 40"/>
            </p:nvPicPr>
            <p:blipFill>
              <a:blip r:embed="rId79"/>
            </p:blipFill>
            <p:spPr>
              <a:xfrm>
                <a:off x="6719711" y="4587979"/>
                <a:ext cx="70556" cy="501942"/>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5926666" y="4559251"/>
              <a:ext cx="195439" cy="336097"/>
            </p14:xfrm>
          </p:contentPart>
        </mc:Choice>
        <mc:Fallback xmlns="">
          <p:pic>
            <p:nvPicPr>
              <p:cNvPr id="42" name="墨迹 41"/>
            </p:nvPicPr>
            <p:blipFill>
              <a:blip r:embed="rId81"/>
            </p:blipFill>
            <p:spPr>
              <a:xfrm>
                <a:off x="5926666" y="4559251"/>
                <a:ext cx="195439" cy="336097"/>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1309511" y="5708889"/>
              <a:ext cx="262466" cy="21150"/>
            </p14:xfrm>
          </p:contentPart>
        </mc:Choice>
        <mc:Fallback xmlns="">
          <p:pic>
            <p:nvPicPr>
              <p:cNvPr id="43" name="墨迹 42"/>
            </p:nvPicPr>
            <p:blipFill>
              <a:blip r:embed="rId83"/>
            </p:blipFill>
            <p:spPr>
              <a:xfrm>
                <a:off x="1309511" y="5708889"/>
                <a:ext cx="262466" cy="21150"/>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1447800" y="5589044"/>
              <a:ext cx="42333" cy="369407"/>
            </p14:xfrm>
          </p:contentPart>
        </mc:Choice>
        <mc:Fallback xmlns="">
          <p:pic>
            <p:nvPicPr>
              <p:cNvPr id="44" name="墨迹 43"/>
            </p:nvPicPr>
            <p:blipFill>
              <a:blip r:embed="rId85"/>
            </p:blipFill>
            <p:spPr>
              <a:xfrm>
                <a:off x="1447800" y="5589044"/>
                <a:ext cx="42333" cy="369407"/>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1833562" y="5668001"/>
              <a:ext cx="235126" cy="205853"/>
            </p14:xfrm>
          </p:contentPart>
        </mc:Choice>
        <mc:Fallback xmlns="">
          <p:pic>
            <p:nvPicPr>
              <p:cNvPr id="45" name="墨迹 44"/>
            </p:nvPicPr>
            <p:blipFill>
              <a:blip r:embed="rId87"/>
            </p:blipFill>
            <p:spPr>
              <a:xfrm>
                <a:off x="1833562" y="5668001"/>
                <a:ext cx="235126" cy="205853"/>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2192161" y="5606140"/>
              <a:ext cx="136172" cy="264542"/>
            </p14:xfrm>
          </p:contentPart>
        </mc:Choice>
        <mc:Fallback xmlns="">
          <p:pic>
            <p:nvPicPr>
              <p:cNvPr id="46" name="墨迹 45"/>
            </p:nvPicPr>
            <p:blipFill>
              <a:blip r:embed="rId89"/>
            </p:blipFill>
            <p:spPr>
              <a:xfrm>
                <a:off x="2192161" y="5606140"/>
                <a:ext cx="136172" cy="264542"/>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2353733" y="5777977"/>
              <a:ext cx="11289" cy="152275"/>
            </p14:xfrm>
          </p:contentPart>
        </mc:Choice>
        <mc:Fallback xmlns="">
          <p:pic>
            <p:nvPicPr>
              <p:cNvPr id="47" name="墨迹 46"/>
            </p:nvPicPr>
            <p:blipFill>
              <a:blip r:embed="rId91"/>
            </p:blipFill>
            <p:spPr>
              <a:xfrm>
                <a:off x="2353733" y="5777977"/>
                <a:ext cx="11289" cy="152275"/>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2376311" y="5534937"/>
              <a:ext cx="39511" cy="104865"/>
            </p14:xfrm>
          </p:contentPart>
        </mc:Choice>
        <mc:Fallback xmlns="">
          <p:pic>
            <p:nvPicPr>
              <p:cNvPr id="48" name="墨迹 47"/>
            </p:nvPicPr>
            <p:blipFill>
              <a:blip r:embed="rId93"/>
            </p:blipFill>
            <p:spPr>
              <a:xfrm>
                <a:off x="2376311" y="5534937"/>
                <a:ext cx="39511" cy="104865"/>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2557638" y="5724399"/>
              <a:ext cx="256117" cy="28199"/>
            </p14:xfrm>
          </p:contentPart>
        </mc:Choice>
        <mc:Fallback xmlns="">
          <p:pic>
            <p:nvPicPr>
              <p:cNvPr id="49" name="墨迹 48"/>
            </p:nvPicPr>
            <p:blipFill>
              <a:blip r:embed="rId95"/>
            </p:blipFill>
            <p:spPr>
              <a:xfrm>
                <a:off x="2557638" y="5724399"/>
                <a:ext cx="256117" cy="28199"/>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2686755" y="5615481"/>
              <a:ext cx="28222" cy="292212"/>
            </p14:xfrm>
          </p:contentPart>
        </mc:Choice>
        <mc:Fallback xmlns="">
          <p:pic>
            <p:nvPicPr>
              <p:cNvPr id="50" name="墨迹 49"/>
            </p:nvPicPr>
            <p:blipFill>
              <a:blip r:embed="rId97"/>
            </p:blipFill>
            <p:spPr>
              <a:xfrm>
                <a:off x="2686755" y="5615481"/>
                <a:ext cx="28222" cy="292212"/>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2990850" y="5648262"/>
              <a:ext cx="280105" cy="209554"/>
            </p14:xfrm>
          </p:contentPart>
        </mc:Choice>
        <mc:Fallback xmlns="">
          <p:pic>
            <p:nvPicPr>
              <p:cNvPr id="51" name="墨迹 50"/>
            </p:nvPicPr>
            <p:blipFill>
              <a:blip r:embed="rId99"/>
            </p:blipFill>
            <p:spPr>
              <a:xfrm>
                <a:off x="2990850" y="5648262"/>
                <a:ext cx="280105" cy="209554"/>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3360913" y="5528416"/>
              <a:ext cx="268464" cy="327461"/>
            </p14:xfrm>
          </p:contentPart>
        </mc:Choice>
        <mc:Fallback xmlns="">
          <p:pic>
            <p:nvPicPr>
              <p:cNvPr id="52" name="墨迹 51"/>
            </p:nvPicPr>
            <p:blipFill>
              <a:blip r:embed="rId101"/>
            </p:blipFill>
            <p:spPr>
              <a:xfrm>
                <a:off x="3360913" y="5528416"/>
                <a:ext cx="268464" cy="327461"/>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3762022" y="5684921"/>
              <a:ext cx="237066" cy="28199"/>
            </p14:xfrm>
          </p:contentPart>
        </mc:Choice>
        <mc:Fallback xmlns="">
          <p:pic>
            <p:nvPicPr>
              <p:cNvPr id="53" name="墨迹 52"/>
            </p:nvPicPr>
            <p:blipFill>
              <a:blip r:embed="rId103"/>
            </p:blipFill>
            <p:spPr>
              <a:xfrm>
                <a:off x="3762022" y="5684921"/>
                <a:ext cx="237066" cy="28199"/>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3835400" y="5573535"/>
              <a:ext cx="59266" cy="351077"/>
            </p14:xfrm>
          </p:contentPart>
        </mc:Choice>
        <mc:Fallback xmlns="">
          <p:pic>
            <p:nvPicPr>
              <p:cNvPr id="54" name="墨迹 53"/>
            </p:nvPicPr>
            <p:blipFill>
              <a:blip r:embed="rId105"/>
            </p:blipFill>
            <p:spPr>
              <a:xfrm>
                <a:off x="3835400" y="5573535"/>
                <a:ext cx="59266" cy="351077"/>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4214283" y="5572125"/>
              <a:ext cx="216605" cy="208672"/>
            </p14:xfrm>
          </p:contentPart>
        </mc:Choice>
        <mc:Fallback xmlns="">
          <p:pic>
            <p:nvPicPr>
              <p:cNvPr id="55" name="墨迹 54"/>
            </p:nvPicPr>
            <p:blipFill>
              <a:blip r:embed="rId107"/>
            </p:blipFill>
            <p:spPr>
              <a:xfrm>
                <a:off x="4214283" y="5572125"/>
                <a:ext cx="216605" cy="208672"/>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4470400" y="5574944"/>
              <a:ext cx="169333" cy="257316"/>
            </p14:xfrm>
          </p:contentPart>
        </mc:Choice>
        <mc:Fallback xmlns="">
          <p:pic>
            <p:nvPicPr>
              <p:cNvPr id="56" name="墨迹 55"/>
            </p:nvPicPr>
            <p:blipFill>
              <a:blip r:embed="rId109"/>
            </p:blipFill>
            <p:spPr>
              <a:xfrm>
                <a:off x="4470400" y="5574944"/>
                <a:ext cx="169333" cy="257316"/>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4594577" y="5586929"/>
              <a:ext cx="158045" cy="224888"/>
            </p14:xfrm>
          </p:contentPart>
        </mc:Choice>
        <mc:Fallback xmlns="">
          <p:pic>
            <p:nvPicPr>
              <p:cNvPr id="57" name="墨迹 56"/>
            </p:nvPicPr>
            <p:blipFill>
              <a:blip r:embed="rId111"/>
            </p:blipFill>
            <p:spPr>
              <a:xfrm>
                <a:off x="4594577" y="5586929"/>
                <a:ext cx="158045" cy="224888"/>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4788781" y="5688445"/>
              <a:ext cx="155752" cy="118613"/>
            </p14:xfrm>
          </p:contentPart>
        </mc:Choice>
        <mc:Fallback xmlns="">
          <p:pic>
            <p:nvPicPr>
              <p:cNvPr id="58" name="墨迹 57"/>
            </p:nvPicPr>
            <p:blipFill>
              <a:blip r:embed="rId113"/>
            </p:blipFill>
            <p:spPr>
              <a:xfrm>
                <a:off x="4788781" y="5688445"/>
                <a:ext cx="155752" cy="118613"/>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4967111" y="5653197"/>
              <a:ext cx="156104" cy="151922"/>
            </p14:xfrm>
          </p:contentPart>
        </mc:Choice>
        <mc:Fallback xmlns="">
          <p:pic>
            <p:nvPicPr>
              <p:cNvPr id="59" name="墨迹 58"/>
            </p:nvPicPr>
            <p:blipFill>
              <a:blip r:embed="rId115"/>
            </p:blipFill>
            <p:spPr>
              <a:xfrm>
                <a:off x="4967111" y="5653197"/>
                <a:ext cx="156104" cy="151922"/>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5181600" y="5673641"/>
              <a:ext cx="234244" cy="22559"/>
            </p14:xfrm>
          </p:contentPart>
        </mc:Choice>
        <mc:Fallback xmlns="">
          <p:pic>
            <p:nvPicPr>
              <p:cNvPr id="60" name="墨迹 59"/>
            </p:nvPicPr>
            <p:blipFill>
              <a:blip r:embed="rId117"/>
            </p:blipFill>
            <p:spPr>
              <a:xfrm>
                <a:off x="5181600" y="5673641"/>
                <a:ext cx="234244" cy="22559"/>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5260622" y="5551680"/>
              <a:ext cx="84666" cy="305255"/>
            </p14:xfrm>
          </p:contentPart>
        </mc:Choice>
        <mc:Fallback xmlns="">
          <p:pic>
            <p:nvPicPr>
              <p:cNvPr id="61" name="墨迹 60"/>
            </p:nvPicPr>
            <p:blipFill>
              <a:blip r:embed="rId119"/>
            </p:blipFill>
            <p:spPr>
              <a:xfrm>
                <a:off x="5260622" y="5551680"/>
                <a:ext cx="84666" cy="305255"/>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5576711" y="5450340"/>
              <a:ext cx="245533" cy="216251"/>
            </p14:xfrm>
          </p:contentPart>
        </mc:Choice>
        <mc:Fallback xmlns="">
          <p:pic>
            <p:nvPicPr>
              <p:cNvPr id="62" name="墨迹 61"/>
            </p:nvPicPr>
            <p:blipFill>
              <a:blip r:embed="rId121"/>
            </p:blipFill>
            <p:spPr>
              <a:xfrm>
                <a:off x="5576711" y="5450340"/>
                <a:ext cx="245533" cy="216251"/>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5715000" y="5496692"/>
              <a:ext cx="47977" cy="247447"/>
            </p14:xfrm>
          </p:contentPart>
        </mc:Choice>
        <mc:Fallback xmlns="">
          <p:pic>
            <p:nvPicPr>
              <p:cNvPr id="63" name="墨迹 62"/>
            </p:nvPicPr>
            <p:blipFill>
              <a:blip r:embed="rId123"/>
            </p:blipFill>
            <p:spPr>
              <a:xfrm>
                <a:off x="5715000" y="5496692"/>
                <a:ext cx="47977" cy="247447"/>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5847644" y="5502684"/>
              <a:ext cx="45156" cy="206382"/>
            </p14:xfrm>
          </p:contentPart>
        </mc:Choice>
        <mc:Fallback xmlns="">
          <p:pic>
            <p:nvPicPr>
              <p:cNvPr id="64" name="墨迹 63"/>
            </p:nvPicPr>
            <p:blipFill>
              <a:blip r:embed="rId125"/>
            </p:blipFill>
            <p:spPr>
              <a:xfrm>
                <a:off x="5847644" y="5502684"/>
                <a:ext cx="45156" cy="206382"/>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5864577" y="5597503"/>
              <a:ext cx="115712" cy="53579"/>
            </p14:xfrm>
          </p:contentPart>
        </mc:Choice>
        <mc:Fallback xmlns="">
          <p:pic>
            <p:nvPicPr>
              <p:cNvPr id="65" name="墨迹 64"/>
            </p:nvPicPr>
            <p:blipFill>
              <a:blip r:embed="rId127"/>
            </p:blipFill>
            <p:spPr>
              <a:xfrm>
                <a:off x="5864577" y="5597503"/>
                <a:ext cx="115712" cy="53579"/>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5932311" y="5423727"/>
              <a:ext cx="90311" cy="455767"/>
            </p14:xfrm>
          </p:contentPart>
        </mc:Choice>
        <mc:Fallback xmlns="">
          <p:pic>
            <p:nvPicPr>
              <p:cNvPr id="66" name="墨迹 65"/>
            </p:nvPicPr>
            <p:blipFill>
              <a:blip r:embed="rId129"/>
            </p:blipFill>
            <p:spPr>
              <a:xfrm>
                <a:off x="5932311" y="5423727"/>
                <a:ext cx="90311" cy="455767"/>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6005688" y="5629932"/>
              <a:ext cx="331612" cy="128306"/>
            </p14:xfrm>
          </p:contentPart>
        </mc:Choice>
        <mc:Fallback xmlns="">
          <p:pic>
            <p:nvPicPr>
              <p:cNvPr id="67" name="墨迹 66"/>
            </p:nvPicPr>
            <p:blipFill>
              <a:blip r:embed="rId131"/>
            </p:blipFill>
            <p:spPr>
              <a:xfrm>
                <a:off x="6005688" y="5629932"/>
                <a:ext cx="331612" cy="128306"/>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7286977" y="1345092"/>
              <a:ext cx="105018" cy="59959"/>
            </p14:xfrm>
          </p:contentPart>
        </mc:Choice>
        <mc:Fallback xmlns="">
          <p:pic>
            <p:nvPicPr>
              <p:cNvPr id="68" name="墨迹 67"/>
            </p:nvPicPr>
            <p:blipFill>
              <a:blip r:embed="rId133"/>
            </p:blipFill>
            <p:spPr>
              <a:xfrm>
                <a:off x="7286977" y="1345092"/>
                <a:ext cx="105018" cy="59959"/>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7851422" y="1370472"/>
              <a:ext cx="33866" cy="45118"/>
            </p14:xfrm>
          </p:contentPart>
        </mc:Choice>
        <mc:Fallback xmlns="">
          <p:pic>
            <p:nvPicPr>
              <p:cNvPr id="69" name="墨迹 68"/>
            </p:nvPicPr>
            <p:blipFill>
              <a:blip r:embed="rId135"/>
            </p:blipFill>
            <p:spPr>
              <a:xfrm>
                <a:off x="7851422" y="1370472"/>
                <a:ext cx="33866" cy="45118"/>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1924755" y="2419475"/>
              <a:ext cx="360" cy="33839"/>
            </p14:xfrm>
          </p:contentPart>
        </mc:Choice>
        <mc:Fallback xmlns="">
          <p:pic>
            <p:nvPicPr>
              <p:cNvPr id="70" name="墨迹 69"/>
            </p:nvPicPr>
            <p:blipFill>
              <a:blip r:embed="rId137"/>
            </p:blipFill>
            <p:spPr>
              <a:xfrm>
                <a:off x="1924755" y="2419475"/>
                <a:ext cx="360" cy="33839"/>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1969911" y="2363077"/>
              <a:ext cx="5644" cy="172895"/>
            </p14:xfrm>
          </p:contentPart>
        </mc:Choice>
        <mc:Fallback xmlns="">
          <p:pic>
            <p:nvPicPr>
              <p:cNvPr id="71" name="墨迹 70"/>
            </p:nvPicPr>
            <p:blipFill>
              <a:blip r:embed="rId139"/>
            </p:blipFill>
            <p:spPr>
              <a:xfrm>
                <a:off x="1969911" y="2363077"/>
                <a:ext cx="5644" cy="172895"/>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1924755" y="2464593"/>
              <a:ext cx="104422" cy="120551"/>
            </p14:xfrm>
          </p:contentPart>
        </mc:Choice>
        <mc:Fallback xmlns="">
          <p:pic>
            <p:nvPicPr>
              <p:cNvPr id="72" name="墨迹 71"/>
            </p:nvPicPr>
            <p:blipFill>
              <a:blip r:embed="rId141"/>
            </p:blipFill>
            <p:spPr>
              <a:xfrm>
                <a:off x="1924755" y="2464593"/>
                <a:ext cx="104422" cy="120551"/>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1563511" y="2566110"/>
              <a:ext cx="186266" cy="157914"/>
            </p14:xfrm>
          </p:contentPart>
        </mc:Choice>
        <mc:Fallback xmlns="">
          <p:pic>
            <p:nvPicPr>
              <p:cNvPr id="73" name="墨迹 72"/>
            </p:nvPicPr>
            <p:blipFill>
              <a:blip r:embed="rId143"/>
            </p:blipFill>
            <p:spPr>
              <a:xfrm>
                <a:off x="1563511" y="2566110"/>
                <a:ext cx="186266" cy="157914"/>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1886655" y="2581267"/>
              <a:ext cx="49389" cy="127953"/>
            </p14:xfrm>
          </p:contentPart>
        </mc:Choice>
        <mc:Fallback xmlns="">
          <p:pic>
            <p:nvPicPr>
              <p:cNvPr id="74" name="墨迹 73"/>
            </p:nvPicPr>
            <p:blipFill>
              <a:blip r:embed="rId145"/>
            </p:blipFill>
            <p:spPr>
              <a:xfrm>
                <a:off x="1886655" y="2581267"/>
                <a:ext cx="49389" cy="127953"/>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1919111" y="2574569"/>
              <a:ext cx="124177" cy="102398"/>
            </p14:xfrm>
          </p:contentPart>
        </mc:Choice>
        <mc:Fallback xmlns="">
          <p:pic>
            <p:nvPicPr>
              <p:cNvPr id="75" name="墨迹 74"/>
            </p:nvPicPr>
            <p:blipFill>
              <a:blip r:embed="rId147"/>
            </p:blipFill>
            <p:spPr>
              <a:xfrm>
                <a:off x="1919111" y="2574569"/>
                <a:ext cx="124177" cy="102398"/>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2065866" y="2633787"/>
              <a:ext cx="25400" cy="76138"/>
            </p14:xfrm>
          </p:contentPart>
        </mc:Choice>
        <mc:Fallback xmlns="">
          <p:pic>
            <p:nvPicPr>
              <p:cNvPr id="76" name="墨迹 75"/>
            </p:nvPicPr>
            <p:blipFill>
              <a:blip r:embed="rId149"/>
            </p:blipFill>
            <p:spPr>
              <a:xfrm>
                <a:off x="2065866" y="2633787"/>
                <a:ext cx="25400" cy="76138"/>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2133600" y="2566110"/>
              <a:ext cx="5644" cy="64857"/>
            </p14:xfrm>
          </p:contentPart>
        </mc:Choice>
        <mc:Fallback xmlns="">
          <p:pic>
            <p:nvPicPr>
              <p:cNvPr id="77" name="墨迹 76"/>
            </p:nvPicPr>
            <p:blipFill>
              <a:blip r:embed="rId151"/>
            </p:blipFill>
            <p:spPr>
              <a:xfrm>
                <a:off x="2133600" y="2566110"/>
                <a:ext cx="5644" cy="64857"/>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2342444" y="2583029"/>
              <a:ext cx="105017" cy="59958"/>
            </p14:xfrm>
          </p:contentPart>
        </mc:Choice>
        <mc:Fallback xmlns="">
          <p:pic>
            <p:nvPicPr>
              <p:cNvPr id="78" name="墨迹 77"/>
            </p:nvPicPr>
            <p:blipFill>
              <a:blip r:embed="rId133"/>
            </p:blipFill>
            <p:spPr>
              <a:xfrm>
                <a:off x="2342444" y="2583029"/>
                <a:ext cx="105017" cy="59958"/>
              </a:xfrm>
              <a:prstGeom prst="rect"/>
            </p:spPr>
          </p:pic>
        </mc:Fallback>
      </mc:AlternateContent>
      <mc:AlternateContent xmlns:mc="http://schemas.openxmlformats.org/markup-compatibility/2006" xmlns:p14="http://schemas.microsoft.com/office/powerpoint/2010/main">
        <mc:Choice Requires="p14">
          <p:contentPart r:id="rId153" p14:bwMode="auto">
            <p14:nvContentPartPr>
              <p14:cNvPr id="79" name="墨迹 78"/>
              <p14:cNvContentPartPr/>
              <p14:nvPr/>
            </p14:nvContentPartPr>
            <p14:xfrm>
              <a:off x="2222500" y="2532271"/>
              <a:ext cx="191911" cy="198098"/>
            </p14:xfrm>
          </p:contentPart>
        </mc:Choice>
        <mc:Fallback xmlns="">
          <p:pic>
            <p:nvPicPr>
              <p:cNvPr id="79" name="墨迹 78"/>
            </p:nvPicPr>
            <p:blipFill>
              <a:blip r:embed="rId154"/>
            </p:blipFill>
            <p:spPr>
              <a:xfrm>
                <a:off x="2222500" y="2532271"/>
                <a:ext cx="191911" cy="198098"/>
              </a:xfrm>
              <a:prstGeom prst="rect"/>
            </p:spPr>
          </p:pic>
        </mc:Fallback>
      </mc:AlternateContent>
      <mc:AlternateContent xmlns:mc="http://schemas.openxmlformats.org/markup-compatibility/2006" xmlns:p14="http://schemas.microsoft.com/office/powerpoint/2010/main">
        <mc:Choice Requires="p14">
          <p:contentPart r:id="rId155" p14:bwMode="auto">
            <p14:nvContentPartPr>
              <p14:cNvPr id="81" name="墨迹 80"/>
              <p14:cNvContentPartPr/>
              <p14:nvPr/>
            </p14:nvContentPartPr>
            <p14:xfrm>
              <a:off x="1685925" y="2823426"/>
              <a:ext cx="148519" cy="191048"/>
            </p14:xfrm>
          </p:contentPart>
        </mc:Choice>
        <mc:Fallback xmlns="">
          <p:pic>
            <p:nvPicPr>
              <p:cNvPr id="81" name="墨迹 80"/>
            </p:nvPicPr>
            <p:blipFill>
              <a:blip r:embed="rId156"/>
            </p:blipFill>
            <p:spPr>
              <a:xfrm>
                <a:off x="1685925" y="2823426"/>
                <a:ext cx="148519" cy="191048"/>
              </a:xfrm>
              <a:prstGeom prst="rect"/>
            </p:spPr>
          </p:pic>
        </mc:Fallback>
      </mc:AlternateContent>
      <mc:AlternateContent xmlns:mc="http://schemas.openxmlformats.org/markup-compatibility/2006" xmlns:p14="http://schemas.microsoft.com/office/powerpoint/2010/main">
        <mc:Choice Requires="p14">
          <p:contentPart r:id="rId157" p14:bwMode="auto">
            <p14:nvContentPartPr>
              <p14:cNvPr id="82" name="墨迹 81"/>
              <p14:cNvContentPartPr/>
              <p14:nvPr/>
            </p14:nvContentPartPr>
            <p14:xfrm>
              <a:off x="1823155" y="2822721"/>
              <a:ext cx="28222" cy="76137"/>
            </p14:xfrm>
          </p:contentPart>
        </mc:Choice>
        <mc:Fallback xmlns="">
          <p:pic>
            <p:nvPicPr>
              <p:cNvPr id="82" name="墨迹 81"/>
            </p:nvPicPr>
            <p:blipFill>
              <a:blip r:embed="rId158"/>
            </p:blipFill>
            <p:spPr>
              <a:xfrm>
                <a:off x="1823155" y="2822721"/>
                <a:ext cx="28222" cy="76137"/>
              </a:xfrm>
              <a:prstGeom prst="rect"/>
            </p:spPr>
          </p:pic>
        </mc:Fallback>
      </mc:AlternateContent>
      <mc:AlternateContent xmlns:mc="http://schemas.openxmlformats.org/markup-compatibility/2006" xmlns:p14="http://schemas.microsoft.com/office/powerpoint/2010/main">
        <mc:Choice Requires="p14">
          <p:contentPart r:id="rId159" p14:bwMode="auto">
            <p14:nvContentPartPr>
              <p14:cNvPr id="83" name="墨迹 82"/>
              <p14:cNvContentPartPr/>
              <p14:nvPr/>
            </p14:nvContentPartPr>
            <p14:xfrm>
              <a:off x="1907822" y="2881939"/>
              <a:ext cx="141111" cy="127600"/>
            </p14:xfrm>
          </p:contentPart>
        </mc:Choice>
        <mc:Fallback xmlns="">
          <p:pic>
            <p:nvPicPr>
              <p:cNvPr id="83" name="墨迹 82"/>
            </p:nvPicPr>
            <p:blipFill>
              <a:blip r:embed="rId160"/>
            </p:blipFill>
            <p:spPr>
              <a:xfrm>
                <a:off x="1907822" y="2881939"/>
                <a:ext cx="141111" cy="127600"/>
              </a:xfrm>
              <a:prstGeom prst="rect"/>
            </p:spPr>
          </p:pic>
        </mc:Fallback>
      </mc:AlternateContent>
      <mc:AlternateContent xmlns:mc="http://schemas.openxmlformats.org/markup-compatibility/2006" xmlns:p14="http://schemas.microsoft.com/office/powerpoint/2010/main">
        <mc:Choice Requires="p14">
          <p:contentPart r:id="rId161" p14:bwMode="auto">
            <p14:nvContentPartPr>
              <p14:cNvPr id="84" name="墨迹 83"/>
              <p14:cNvContentPartPr/>
              <p14:nvPr/>
            </p14:nvContentPartPr>
            <p14:xfrm>
              <a:off x="2071511" y="2834705"/>
              <a:ext cx="11289" cy="244627"/>
            </p14:xfrm>
          </p:contentPart>
        </mc:Choice>
        <mc:Fallback xmlns="">
          <p:pic>
            <p:nvPicPr>
              <p:cNvPr id="84" name="墨迹 83"/>
            </p:nvPicPr>
            <p:blipFill>
              <a:blip r:embed="rId162"/>
            </p:blipFill>
            <p:spPr>
              <a:xfrm>
                <a:off x="2071511" y="2834705"/>
                <a:ext cx="11289" cy="244627"/>
              </a:xfrm>
              <a:prstGeom prst="rect"/>
            </p:spPr>
          </p:pic>
        </mc:Fallback>
      </mc:AlternateContent>
      <mc:AlternateContent xmlns:mc="http://schemas.openxmlformats.org/markup-compatibility/2006" xmlns:p14="http://schemas.microsoft.com/office/powerpoint/2010/main">
        <mc:Choice Requires="p14">
          <p:contentPart r:id="rId163" p14:bwMode="auto">
            <p14:nvContentPartPr>
              <p14:cNvPr id="91" name="墨迹 90"/>
              <p14:cNvContentPartPr/>
              <p14:nvPr/>
            </p14:nvContentPartPr>
            <p14:xfrm>
              <a:off x="6861527" y="1130251"/>
              <a:ext cx="24695" cy="25908"/>
            </p14:xfrm>
          </p:contentPart>
        </mc:Choice>
        <mc:Fallback xmlns="">
          <p:pic>
            <p:nvPicPr>
              <p:cNvPr id="91" name="墨迹 90"/>
            </p:nvPicPr>
            <p:blipFill>
              <a:blip r:embed="rId164"/>
            </p:blipFill>
            <p:spPr>
              <a:xfrm>
                <a:off x="6861527" y="1130251"/>
                <a:ext cx="24695" cy="25908"/>
              </a:xfrm>
              <a:prstGeom prst="rect"/>
            </p:spPr>
          </p:pic>
        </mc:Fallback>
      </mc:AlternateContent>
      <mc:AlternateContent xmlns:mc="http://schemas.openxmlformats.org/markup-compatibility/2006" xmlns:p14="http://schemas.microsoft.com/office/powerpoint/2010/main">
        <mc:Choice Requires="p14">
          <p:contentPart r:id="rId165" p14:bwMode="auto">
            <p14:nvContentPartPr>
              <p14:cNvPr id="92" name="墨迹 91"/>
              <p14:cNvContentPartPr/>
              <p14:nvPr/>
            </p14:nvContentPartPr>
            <p14:xfrm>
              <a:off x="3142368" y="2615458"/>
              <a:ext cx="137054" cy="223125"/>
            </p14:xfrm>
          </p:contentPart>
        </mc:Choice>
        <mc:Fallback xmlns="">
          <p:pic>
            <p:nvPicPr>
              <p:cNvPr id="92" name="墨迹 91"/>
            </p:nvPicPr>
            <p:blipFill>
              <a:blip r:embed="rId166"/>
            </p:blipFill>
            <p:spPr>
              <a:xfrm>
                <a:off x="3142368" y="2615458"/>
                <a:ext cx="137054" cy="223125"/>
              </a:xfrm>
              <a:prstGeom prst="rect"/>
            </p:spPr>
          </p:pic>
        </mc:Fallback>
      </mc:AlternateContent>
      <mc:AlternateContent xmlns:mc="http://schemas.openxmlformats.org/markup-compatibility/2006" xmlns:p14="http://schemas.microsoft.com/office/powerpoint/2010/main">
        <mc:Choice Requires="p14">
          <p:contentPart r:id="rId167" p14:bwMode="auto">
            <p14:nvContentPartPr>
              <p14:cNvPr id="93" name="墨迹 92"/>
              <p14:cNvContentPartPr/>
              <p14:nvPr/>
            </p14:nvContentPartPr>
            <p14:xfrm>
              <a:off x="3279422" y="2610523"/>
              <a:ext cx="31044" cy="65563"/>
            </p14:xfrm>
          </p:contentPart>
        </mc:Choice>
        <mc:Fallback xmlns="">
          <p:pic>
            <p:nvPicPr>
              <p:cNvPr id="93" name="墨迹 92"/>
            </p:nvPicPr>
            <p:blipFill>
              <a:blip r:embed="rId168"/>
            </p:blipFill>
            <p:spPr>
              <a:xfrm>
                <a:off x="3279422" y="2610523"/>
                <a:ext cx="31044" cy="65563"/>
              </a:xfrm>
              <a:prstGeom prst="rect"/>
            </p:spPr>
          </p:pic>
        </mc:Fallback>
      </mc:AlternateContent>
      <mc:AlternateContent xmlns:mc="http://schemas.openxmlformats.org/markup-compatibility/2006" xmlns:p14="http://schemas.microsoft.com/office/powerpoint/2010/main">
        <mc:Choice Requires="p14">
          <p:contentPart r:id="rId169" p14:bwMode="auto">
            <p14:nvContentPartPr>
              <p14:cNvPr id="94" name="墨迹 93"/>
              <p14:cNvContentPartPr/>
              <p14:nvPr/>
            </p14:nvContentPartPr>
            <p14:xfrm>
              <a:off x="3330222" y="2639427"/>
              <a:ext cx="155222" cy="161263"/>
            </p14:xfrm>
          </p:contentPart>
        </mc:Choice>
        <mc:Fallback xmlns="">
          <p:pic>
            <p:nvPicPr>
              <p:cNvPr id="94" name="墨迹 93"/>
            </p:nvPicPr>
            <p:blipFill>
              <a:blip r:embed="rId170"/>
            </p:blipFill>
            <p:spPr>
              <a:xfrm>
                <a:off x="3330222" y="2639427"/>
                <a:ext cx="155222" cy="161263"/>
              </a:xfrm>
              <a:prstGeom prst="rect"/>
            </p:spPr>
          </p:pic>
        </mc:Fallback>
      </mc:AlternateContent>
      <mc:AlternateContent xmlns:mc="http://schemas.openxmlformats.org/markup-compatibility/2006" xmlns:p14="http://schemas.microsoft.com/office/powerpoint/2010/main">
        <mc:Choice Requires="p14">
          <p:contentPart r:id="rId171" p14:bwMode="auto">
            <p14:nvContentPartPr>
              <p14:cNvPr id="95" name="墨迹 94"/>
              <p14:cNvContentPartPr/>
              <p14:nvPr/>
            </p14:nvContentPartPr>
            <p14:xfrm>
              <a:off x="3510844" y="2563290"/>
              <a:ext cx="19756" cy="358127"/>
            </p14:xfrm>
          </p:contentPart>
        </mc:Choice>
        <mc:Fallback xmlns="">
          <p:pic>
            <p:nvPicPr>
              <p:cNvPr id="95" name="墨迹 94"/>
            </p:nvPicPr>
            <p:blipFill>
              <a:blip r:embed="rId172"/>
            </p:blipFill>
            <p:spPr>
              <a:xfrm>
                <a:off x="3510844" y="2563290"/>
                <a:ext cx="19756" cy="358127"/>
              </a:xfrm>
              <a:prstGeom prst="rect"/>
            </p:spPr>
          </p:pic>
        </mc:Fallback>
      </mc:AlternateContent>
      <mc:AlternateContent xmlns:mc="http://schemas.openxmlformats.org/markup-compatibility/2006" xmlns:p14="http://schemas.microsoft.com/office/powerpoint/2010/main">
        <mc:Choice Requires="p14">
          <p:contentPart r:id="rId173" p14:bwMode="auto">
            <p14:nvContentPartPr>
              <p14:cNvPr id="97" name="墨迹 96"/>
              <p14:cNvContentPartPr/>
              <p14:nvPr/>
            </p14:nvContentPartPr>
            <p14:xfrm>
              <a:off x="3849511" y="3391812"/>
              <a:ext cx="5644" cy="118260"/>
            </p14:xfrm>
          </p:contentPart>
        </mc:Choice>
        <mc:Fallback xmlns="">
          <p:pic>
            <p:nvPicPr>
              <p:cNvPr id="97" name="墨迹 96"/>
            </p:nvPicPr>
            <p:blipFill>
              <a:blip r:embed="rId174"/>
            </p:blipFill>
            <p:spPr>
              <a:xfrm>
                <a:off x="3849511" y="3391812"/>
                <a:ext cx="5644" cy="118260"/>
              </a:xfrm>
              <a:prstGeom prst="rect"/>
            </p:spPr>
          </p:pic>
        </mc:Fallback>
      </mc:AlternateContent>
      <mc:AlternateContent xmlns:mc="http://schemas.openxmlformats.org/markup-compatibility/2006" xmlns:p14="http://schemas.microsoft.com/office/powerpoint/2010/main">
        <mc:Choice Requires="p14">
          <p:contentPart r:id="rId175" p14:bwMode="auto">
            <p14:nvContentPartPr>
              <p14:cNvPr id="108" name="墨迹 107"/>
              <p14:cNvContentPartPr/>
              <p14:nvPr/>
            </p14:nvContentPartPr>
            <p14:xfrm>
              <a:off x="4600927" y="3417720"/>
              <a:ext cx="196850" cy="16919"/>
            </p14:xfrm>
          </p:contentPart>
        </mc:Choice>
        <mc:Fallback xmlns="">
          <p:pic>
            <p:nvPicPr>
              <p:cNvPr id="108" name="墨迹 107"/>
            </p:nvPicPr>
            <p:blipFill>
              <a:blip r:embed="rId176"/>
            </p:blipFill>
            <p:spPr>
              <a:xfrm>
                <a:off x="4600927" y="3417720"/>
                <a:ext cx="196850" cy="16919"/>
              </a:xfrm>
              <a:prstGeom prst="rect"/>
            </p:spPr>
          </p:pic>
        </mc:Fallback>
      </mc:AlternateContent>
      <mc:AlternateContent xmlns:mc="http://schemas.openxmlformats.org/markup-compatibility/2006" xmlns:p14="http://schemas.microsoft.com/office/powerpoint/2010/main">
        <mc:Choice Requires="p14">
          <p:contentPart r:id="rId177" p14:bwMode="auto">
            <p14:nvContentPartPr>
              <p14:cNvPr id="109" name="墨迹 108"/>
              <p14:cNvContentPartPr/>
              <p14:nvPr/>
            </p14:nvContentPartPr>
            <p14:xfrm>
              <a:off x="4867804" y="3241652"/>
              <a:ext cx="138818" cy="233171"/>
            </p14:xfrm>
          </p:contentPart>
        </mc:Choice>
        <mc:Fallback xmlns="">
          <p:pic>
            <p:nvPicPr>
              <p:cNvPr id="109" name="墨迹 108"/>
            </p:nvPicPr>
            <p:blipFill>
              <a:blip r:embed="rId178"/>
            </p:blipFill>
            <p:spPr>
              <a:xfrm>
                <a:off x="4867804" y="3241652"/>
                <a:ext cx="138818" cy="233171"/>
              </a:xfrm>
              <a:prstGeom prst="rect"/>
            </p:spPr>
          </p:pic>
        </mc:Fallback>
      </mc:AlternateContent>
      <mc:AlternateContent xmlns:mc="http://schemas.openxmlformats.org/markup-compatibility/2006" xmlns:p14="http://schemas.microsoft.com/office/powerpoint/2010/main">
        <mc:Choice Requires="p14">
          <p:contentPart r:id="rId179" p14:bwMode="auto">
            <p14:nvContentPartPr>
              <p14:cNvPr id="110" name="墨迹 109"/>
              <p14:cNvContentPartPr/>
              <p14:nvPr/>
            </p14:nvContentPartPr>
            <p14:xfrm>
              <a:off x="5006622" y="3242886"/>
              <a:ext cx="26811" cy="95877"/>
            </p14:xfrm>
          </p:contentPart>
        </mc:Choice>
        <mc:Fallback xmlns="">
          <p:pic>
            <p:nvPicPr>
              <p:cNvPr id="110" name="墨迹 109"/>
            </p:nvPicPr>
            <p:blipFill>
              <a:blip r:embed="rId180"/>
            </p:blipFill>
            <p:spPr>
              <a:xfrm>
                <a:off x="5006622" y="3242886"/>
                <a:ext cx="26811" cy="95877"/>
              </a:xfrm>
              <a:prstGeom prst="rect"/>
            </p:spPr>
          </p:pic>
        </mc:Fallback>
      </mc:AlternateContent>
      <mc:AlternateContent xmlns:mc="http://schemas.openxmlformats.org/markup-compatibility/2006" xmlns:p14="http://schemas.microsoft.com/office/powerpoint/2010/main">
        <mc:Choice Requires="p14">
          <p:contentPart r:id="rId181" p14:bwMode="auto">
            <p14:nvContentPartPr>
              <p14:cNvPr id="111" name="墨迹 110"/>
              <p14:cNvContentPartPr/>
              <p14:nvPr/>
            </p14:nvContentPartPr>
            <p14:xfrm>
              <a:off x="5074355" y="3333123"/>
              <a:ext cx="387526" cy="310189"/>
            </p14:xfrm>
          </p:contentPart>
        </mc:Choice>
        <mc:Fallback xmlns="">
          <p:pic>
            <p:nvPicPr>
              <p:cNvPr id="111" name="墨迹 110"/>
            </p:nvPicPr>
            <p:blipFill>
              <a:blip r:embed="rId182"/>
            </p:blipFill>
            <p:spPr>
              <a:xfrm>
                <a:off x="5074355" y="3333123"/>
                <a:ext cx="387526" cy="310189"/>
              </a:xfrm>
              <a:prstGeom prst="rect"/>
            </p:spPr>
          </p:pic>
        </mc:Fallback>
      </mc:AlternateContent>
      <mc:AlternateContent xmlns:mc="http://schemas.openxmlformats.org/markup-compatibility/2006" xmlns:p14="http://schemas.microsoft.com/office/powerpoint/2010/main">
        <mc:Choice Requires="p14">
          <p:contentPart r:id="rId183" p14:bwMode="auto">
            <p14:nvContentPartPr>
              <p14:cNvPr id="132" name="墨迹 131"/>
              <p14:cNvContentPartPr/>
              <p14:nvPr/>
            </p14:nvContentPartPr>
            <p14:xfrm>
              <a:off x="7078133" y="1178718"/>
              <a:ext cx="105018" cy="59958"/>
            </p14:xfrm>
          </p:contentPart>
        </mc:Choice>
        <mc:Fallback xmlns="">
          <p:pic>
            <p:nvPicPr>
              <p:cNvPr id="132" name="墨迹 131"/>
            </p:nvPicPr>
            <p:blipFill>
              <a:blip r:embed="rId184"/>
            </p:blipFill>
            <p:spPr>
              <a:xfrm>
                <a:off x="7078133" y="1178718"/>
                <a:ext cx="105018" cy="59958"/>
              </a:xfrm>
              <a:prstGeom prst="rect"/>
            </p:spPr>
          </p:pic>
        </mc:Fallback>
      </mc:AlternateContent>
      <mc:AlternateContent xmlns:mc="http://schemas.openxmlformats.org/markup-compatibility/2006" xmlns:p14="http://schemas.microsoft.com/office/powerpoint/2010/main">
        <mc:Choice Requires="p14">
          <p:contentPart r:id="rId185" p14:bwMode="auto">
            <p14:nvContentPartPr>
              <p14:cNvPr id="133" name="墨迹 132"/>
              <p14:cNvContentPartPr/>
              <p14:nvPr/>
            </p14:nvContentPartPr>
            <p14:xfrm>
              <a:off x="4888088" y="2215032"/>
              <a:ext cx="5645" cy="204443"/>
            </p14:xfrm>
          </p:contentPart>
        </mc:Choice>
        <mc:Fallback xmlns="">
          <p:pic>
            <p:nvPicPr>
              <p:cNvPr id="133" name="墨迹 132"/>
            </p:nvPicPr>
            <p:blipFill>
              <a:blip r:embed="rId186"/>
            </p:blipFill>
            <p:spPr>
              <a:xfrm>
                <a:off x="4888088" y="2215032"/>
                <a:ext cx="5645" cy="204443"/>
              </a:xfrm>
              <a:prstGeom prst="rect"/>
            </p:spPr>
          </p:pic>
        </mc:Fallback>
      </mc:AlternateContent>
      <mc:AlternateContent xmlns:mc="http://schemas.openxmlformats.org/markup-compatibility/2006" xmlns:p14="http://schemas.microsoft.com/office/powerpoint/2010/main">
        <mc:Choice Requires="p14">
          <p:contentPart r:id="rId187" p14:bwMode="auto">
            <p14:nvContentPartPr>
              <p14:cNvPr id="134" name="墨迹 133"/>
              <p14:cNvContentPartPr/>
              <p14:nvPr/>
            </p14:nvContentPartPr>
            <p14:xfrm>
              <a:off x="4814711" y="2363077"/>
              <a:ext cx="127000" cy="103631"/>
            </p14:xfrm>
          </p:contentPart>
        </mc:Choice>
        <mc:Fallback xmlns="">
          <p:pic>
            <p:nvPicPr>
              <p:cNvPr id="134" name="墨迹 133"/>
            </p:nvPicPr>
            <p:blipFill>
              <a:blip r:embed="rId188"/>
            </p:blipFill>
            <p:spPr>
              <a:xfrm>
                <a:off x="4814711" y="2363077"/>
                <a:ext cx="127000" cy="103631"/>
              </a:xfrm>
              <a:prstGeom prst="rect"/>
            </p:spPr>
          </p:pic>
        </mc:Fallback>
      </mc:AlternateContent>
      <mc:AlternateContent xmlns:mc="http://schemas.openxmlformats.org/markup-compatibility/2006" xmlns:p14="http://schemas.microsoft.com/office/powerpoint/2010/main">
        <mc:Choice Requires="p14">
          <p:contentPart r:id="rId189" p14:bwMode="auto">
            <p14:nvContentPartPr>
              <p14:cNvPr id="135" name="墨迹 134"/>
              <p14:cNvContentPartPr/>
              <p14:nvPr/>
            </p14:nvContentPartPr>
            <p14:xfrm>
              <a:off x="4730044" y="2512532"/>
              <a:ext cx="163689" cy="176244"/>
            </p14:xfrm>
          </p:contentPart>
        </mc:Choice>
        <mc:Fallback xmlns="">
          <p:pic>
            <p:nvPicPr>
              <p:cNvPr id="135" name="墨迹 134"/>
            </p:nvPicPr>
            <p:blipFill>
              <a:blip r:embed="rId190"/>
            </p:blipFill>
            <p:spPr>
              <a:xfrm>
                <a:off x="4730044" y="2512532"/>
                <a:ext cx="163689" cy="176244"/>
              </a:xfrm>
              <a:prstGeom prst="rect"/>
            </p:spPr>
          </p:pic>
        </mc:Fallback>
      </mc:AlternateContent>
      <mc:AlternateContent xmlns:mc="http://schemas.openxmlformats.org/markup-compatibility/2006" xmlns:p14="http://schemas.microsoft.com/office/powerpoint/2010/main">
        <mc:Choice Requires="p14">
          <p:contentPart r:id="rId191" p14:bwMode="auto">
            <p14:nvContentPartPr>
              <p14:cNvPr id="136" name="墨迹 135"/>
              <p14:cNvContentPartPr/>
              <p14:nvPr/>
            </p14:nvContentPartPr>
            <p14:xfrm>
              <a:off x="4909255" y="2470233"/>
              <a:ext cx="49389" cy="100107"/>
            </p14:xfrm>
          </p:contentPart>
        </mc:Choice>
        <mc:Fallback xmlns="">
          <p:pic>
            <p:nvPicPr>
              <p:cNvPr id="136" name="墨迹 135"/>
            </p:nvPicPr>
            <p:blipFill>
              <a:blip r:embed="rId192"/>
            </p:blipFill>
            <p:spPr>
              <a:xfrm>
                <a:off x="4909255" y="2470233"/>
                <a:ext cx="49389" cy="100107"/>
              </a:xfrm>
              <a:prstGeom prst="rect"/>
            </p:spPr>
          </p:pic>
        </mc:Fallback>
      </mc:AlternateContent>
      <mc:AlternateContent xmlns:mc="http://schemas.openxmlformats.org/markup-compatibility/2006" xmlns:p14="http://schemas.microsoft.com/office/powerpoint/2010/main">
        <mc:Choice Requires="p14">
          <p:contentPart r:id="rId193" p14:bwMode="auto">
            <p14:nvContentPartPr>
              <p14:cNvPr id="137" name="墨迹 136"/>
              <p14:cNvContentPartPr/>
              <p14:nvPr/>
            </p14:nvContentPartPr>
            <p14:xfrm>
              <a:off x="4961466" y="2481513"/>
              <a:ext cx="64911" cy="360"/>
            </p14:xfrm>
          </p:contentPart>
        </mc:Choice>
        <mc:Fallback xmlns="">
          <p:pic>
            <p:nvPicPr>
              <p:cNvPr id="137" name="墨迹 136"/>
            </p:nvPicPr>
            <p:blipFill>
              <a:blip r:embed="rId194"/>
            </p:blipFill>
            <p:spPr>
              <a:xfrm>
                <a:off x="4961466" y="2481513"/>
                <a:ext cx="64911" cy="360"/>
              </a:xfrm>
              <a:prstGeom prst="rect"/>
            </p:spPr>
          </p:pic>
        </mc:Fallback>
      </mc:AlternateContent>
      <mc:AlternateContent xmlns:mc="http://schemas.openxmlformats.org/markup-compatibility/2006" xmlns:p14="http://schemas.microsoft.com/office/powerpoint/2010/main">
        <mc:Choice Requires="p14">
          <p:contentPart r:id="rId195" p14:bwMode="auto">
            <p14:nvContentPartPr>
              <p14:cNvPr id="138" name="墨迹 137"/>
              <p14:cNvContentPartPr/>
              <p14:nvPr/>
            </p14:nvContentPartPr>
            <p14:xfrm>
              <a:off x="5000977" y="2406609"/>
              <a:ext cx="11289" cy="167960"/>
            </p14:xfrm>
          </p:contentPart>
        </mc:Choice>
        <mc:Fallback xmlns="">
          <p:pic>
            <p:nvPicPr>
              <p:cNvPr id="138" name="墨迹 137"/>
            </p:nvPicPr>
            <p:blipFill>
              <a:blip r:embed="rId196"/>
            </p:blipFill>
            <p:spPr>
              <a:xfrm>
                <a:off x="5000977" y="2406609"/>
                <a:ext cx="11289" cy="167960"/>
              </a:xfrm>
              <a:prstGeom prst="rect"/>
            </p:spPr>
          </p:pic>
        </mc:Fallback>
      </mc:AlternateContent>
      <mc:AlternateContent xmlns:mc="http://schemas.openxmlformats.org/markup-compatibility/2006" xmlns:p14="http://schemas.microsoft.com/office/powerpoint/2010/main">
        <mc:Choice Requires="p14">
          <p:contentPart r:id="rId197" p14:bwMode="auto">
            <p14:nvContentPartPr>
              <p14:cNvPr id="139" name="墨迹 138"/>
              <p14:cNvContentPartPr/>
              <p14:nvPr/>
            </p14:nvContentPartPr>
            <p14:xfrm>
              <a:off x="4786488" y="2752223"/>
              <a:ext cx="50800" cy="157915"/>
            </p14:xfrm>
          </p:contentPart>
        </mc:Choice>
        <mc:Fallback xmlns="">
          <p:pic>
            <p:nvPicPr>
              <p:cNvPr id="139" name="墨迹 138"/>
            </p:nvPicPr>
            <p:blipFill>
              <a:blip r:embed="rId198"/>
            </p:blipFill>
            <p:spPr>
              <a:xfrm>
                <a:off x="4786488" y="2752223"/>
                <a:ext cx="50800" cy="157915"/>
              </a:xfrm>
              <a:prstGeom prst="rect"/>
            </p:spPr>
          </p:pic>
        </mc:Fallback>
      </mc:AlternateContent>
      <mc:AlternateContent xmlns:mc="http://schemas.openxmlformats.org/markup-compatibility/2006" xmlns:p14="http://schemas.microsoft.com/office/powerpoint/2010/main">
        <mc:Choice Requires="p14">
          <p:contentPart r:id="rId199" p14:bwMode="auto">
            <p14:nvContentPartPr>
              <p14:cNvPr id="140" name="墨迹 139"/>
              <p14:cNvContentPartPr/>
              <p14:nvPr/>
            </p14:nvContentPartPr>
            <p14:xfrm>
              <a:off x="4831644" y="2750108"/>
              <a:ext cx="73378" cy="152099"/>
            </p14:xfrm>
          </p:contentPart>
        </mc:Choice>
        <mc:Fallback xmlns="">
          <p:pic>
            <p:nvPicPr>
              <p:cNvPr id="140" name="墨迹 139"/>
            </p:nvPicPr>
            <p:blipFill>
              <a:blip r:embed="rId200"/>
            </p:blipFill>
            <p:spPr>
              <a:xfrm>
                <a:off x="4831644" y="2750108"/>
                <a:ext cx="73378" cy="152099"/>
              </a:xfrm>
              <a:prstGeom prst="rect"/>
            </p:spPr>
          </p:pic>
        </mc:Fallback>
      </mc:AlternateContent>
      <mc:AlternateContent xmlns:mc="http://schemas.openxmlformats.org/markup-compatibility/2006" xmlns:p14="http://schemas.microsoft.com/office/powerpoint/2010/main">
        <mc:Choice Requires="p14">
          <p:contentPart r:id="rId201" p14:bwMode="auto">
            <p14:nvContentPartPr>
              <p14:cNvPr id="141" name="墨迹 140"/>
              <p14:cNvContentPartPr/>
              <p14:nvPr/>
            </p14:nvContentPartPr>
            <p14:xfrm>
              <a:off x="4910666" y="2808621"/>
              <a:ext cx="360" cy="112796"/>
            </p14:xfrm>
          </p:contentPart>
        </mc:Choice>
        <mc:Fallback xmlns="">
          <p:pic>
            <p:nvPicPr>
              <p:cNvPr id="141" name="墨迹 140"/>
            </p:nvPicPr>
            <p:blipFill>
              <a:blip r:embed="rId202"/>
            </p:blipFill>
            <p:spPr>
              <a:xfrm>
                <a:off x="4910666" y="2808621"/>
                <a:ext cx="360" cy="112796"/>
              </a:xfrm>
              <a:prstGeom prst="rect"/>
            </p:spPr>
          </p:pic>
        </mc:Fallback>
      </mc:AlternateContent>
      <mc:AlternateContent xmlns:mc="http://schemas.openxmlformats.org/markup-compatibility/2006" xmlns:p14="http://schemas.microsoft.com/office/powerpoint/2010/main">
        <mc:Choice Requires="p14">
          <p:contentPart r:id="rId203" p14:bwMode="auto">
            <p14:nvContentPartPr>
              <p14:cNvPr id="142" name="墨迹 141"/>
              <p14:cNvContentPartPr/>
              <p14:nvPr/>
            </p14:nvContentPartPr>
            <p14:xfrm>
              <a:off x="4921955" y="2757863"/>
              <a:ext cx="11289" cy="67678"/>
            </p14:xfrm>
          </p:contentPart>
        </mc:Choice>
        <mc:Fallback xmlns="">
          <p:pic>
            <p:nvPicPr>
              <p:cNvPr id="142" name="墨迹 141"/>
            </p:nvPicPr>
            <p:blipFill>
              <a:blip r:embed="rId204"/>
            </p:blipFill>
            <p:spPr>
              <a:xfrm>
                <a:off x="4921955" y="2757863"/>
                <a:ext cx="11289" cy="67678"/>
              </a:xfrm>
              <a:prstGeom prst="rect"/>
            </p:spPr>
          </p:pic>
        </mc:Fallback>
      </mc:AlternateContent>
      <mc:AlternateContent xmlns:mc="http://schemas.openxmlformats.org/markup-compatibility/2006" xmlns:p14="http://schemas.microsoft.com/office/powerpoint/2010/main">
        <mc:Choice Requires="p14">
          <p:contentPart r:id="rId205" p14:bwMode="auto">
            <p14:nvContentPartPr>
              <p14:cNvPr id="143" name="墨迹 142"/>
              <p14:cNvContentPartPr/>
              <p14:nvPr/>
            </p14:nvContentPartPr>
            <p14:xfrm>
              <a:off x="4938888" y="2697940"/>
              <a:ext cx="45156" cy="71202"/>
            </p14:xfrm>
          </p:contentPart>
        </mc:Choice>
        <mc:Fallback xmlns="">
          <p:pic>
            <p:nvPicPr>
              <p:cNvPr id="143" name="墨迹 142"/>
            </p:nvPicPr>
            <p:blipFill>
              <a:blip r:embed="rId206"/>
            </p:blipFill>
            <p:spPr>
              <a:xfrm>
                <a:off x="4938888" y="2697940"/>
                <a:ext cx="45156" cy="71202"/>
              </a:xfrm>
              <a:prstGeom prst="rect"/>
            </p:spPr>
          </p:pic>
        </mc:Fallback>
      </mc:AlternateContent>
      <mc:AlternateContent xmlns:mc="http://schemas.openxmlformats.org/markup-compatibility/2006" xmlns:p14="http://schemas.microsoft.com/office/powerpoint/2010/main">
        <mc:Choice Requires="p14">
          <p:contentPart r:id="rId207" p14:bwMode="auto">
            <p14:nvContentPartPr>
              <p14:cNvPr id="144" name="墨迹 143"/>
              <p14:cNvContentPartPr/>
              <p14:nvPr/>
            </p14:nvContentPartPr>
            <p14:xfrm>
              <a:off x="4984044" y="2701465"/>
              <a:ext cx="79022" cy="5640"/>
            </p14:xfrm>
          </p:contentPart>
        </mc:Choice>
        <mc:Fallback xmlns="">
          <p:pic>
            <p:nvPicPr>
              <p:cNvPr id="144" name="墨迹 143"/>
            </p:nvPicPr>
            <p:blipFill>
              <a:blip r:embed="rId208"/>
            </p:blipFill>
            <p:spPr>
              <a:xfrm>
                <a:off x="4984044" y="2701465"/>
                <a:ext cx="79022" cy="5640"/>
              </a:xfrm>
              <a:prstGeom prst="rect"/>
            </p:spPr>
          </p:pic>
        </mc:Fallback>
      </mc:AlternateContent>
      <mc:AlternateContent xmlns:mc="http://schemas.openxmlformats.org/markup-compatibility/2006" xmlns:p14="http://schemas.microsoft.com/office/powerpoint/2010/main">
        <mc:Choice Requires="p14">
          <p:contentPart r:id="rId209" p14:bwMode="auto">
            <p14:nvContentPartPr>
              <p14:cNvPr id="145" name="墨迹 144"/>
              <p14:cNvContentPartPr/>
              <p14:nvPr/>
            </p14:nvContentPartPr>
            <p14:xfrm>
              <a:off x="5034844" y="2637665"/>
              <a:ext cx="11289" cy="148397"/>
            </p14:xfrm>
          </p:contentPart>
        </mc:Choice>
        <mc:Fallback xmlns="">
          <p:pic>
            <p:nvPicPr>
              <p:cNvPr id="145" name="墨迹 144"/>
            </p:nvPicPr>
            <p:blipFill>
              <a:blip r:embed="rId210"/>
            </p:blipFill>
            <p:spPr>
              <a:xfrm>
                <a:off x="5034844" y="2637665"/>
                <a:ext cx="11289" cy="148397"/>
              </a:xfrm>
              <a:prstGeom prst="rect"/>
            </p:spPr>
          </p:pic>
        </mc:Fallback>
      </mc:AlternateContent>
      <mc:AlternateContent xmlns:mc="http://schemas.openxmlformats.org/markup-compatibility/2006" xmlns:p14="http://schemas.microsoft.com/office/powerpoint/2010/main">
        <mc:Choice Requires="p14">
          <p:contentPart r:id="rId211" p14:bwMode="auto">
            <p14:nvContentPartPr>
              <p14:cNvPr id="146" name="墨迹 145"/>
              <p14:cNvContentPartPr/>
              <p14:nvPr/>
            </p14:nvContentPartPr>
            <p14:xfrm>
              <a:off x="4758266" y="2977815"/>
              <a:ext cx="95956" cy="217309"/>
            </p14:xfrm>
          </p:contentPart>
        </mc:Choice>
        <mc:Fallback xmlns="">
          <p:pic>
            <p:nvPicPr>
              <p:cNvPr id="146" name="墨迹 145"/>
            </p:nvPicPr>
            <p:blipFill>
              <a:blip r:embed="rId212"/>
            </p:blipFill>
            <p:spPr>
              <a:xfrm>
                <a:off x="4758266" y="2977815"/>
                <a:ext cx="95956" cy="217309"/>
              </a:xfrm>
              <a:prstGeom prst="rect"/>
            </p:spPr>
          </p:pic>
        </mc:Fallback>
      </mc:AlternateContent>
      <mc:AlternateContent xmlns:mc="http://schemas.openxmlformats.org/markup-compatibility/2006" xmlns:p14="http://schemas.microsoft.com/office/powerpoint/2010/main">
        <mc:Choice Requires="p14">
          <p:contentPart r:id="rId213" p14:bwMode="auto">
            <p14:nvContentPartPr>
              <p14:cNvPr id="147" name="墨迹 146"/>
              <p14:cNvContentPartPr/>
              <p14:nvPr/>
            </p14:nvContentPartPr>
            <p14:xfrm>
              <a:off x="4814711" y="3004604"/>
              <a:ext cx="88900" cy="162145"/>
            </p14:xfrm>
          </p:contentPart>
        </mc:Choice>
        <mc:Fallback xmlns="">
          <p:pic>
            <p:nvPicPr>
              <p:cNvPr id="147" name="墨迹 146"/>
            </p:nvPicPr>
            <p:blipFill>
              <a:blip r:embed="rId214"/>
            </p:blipFill>
            <p:spPr>
              <a:xfrm>
                <a:off x="4814711" y="3004604"/>
                <a:ext cx="88900" cy="162145"/>
              </a:xfrm>
              <a:prstGeom prst="rect"/>
            </p:spPr>
          </p:pic>
        </mc:Fallback>
      </mc:AlternateContent>
      <mc:AlternateContent xmlns:mc="http://schemas.openxmlformats.org/markup-compatibility/2006" xmlns:p14="http://schemas.microsoft.com/office/powerpoint/2010/main">
        <mc:Choice Requires="p14">
          <p:contentPart r:id="rId215" p14:bwMode="auto">
            <p14:nvContentPartPr>
              <p14:cNvPr id="148" name="墨迹 147"/>
              <p14:cNvContentPartPr/>
              <p14:nvPr/>
            </p14:nvContentPartPr>
            <p14:xfrm>
              <a:off x="4921955" y="3039853"/>
              <a:ext cx="39511" cy="140995"/>
            </p14:xfrm>
          </p:contentPart>
        </mc:Choice>
        <mc:Fallback xmlns="">
          <p:pic>
            <p:nvPicPr>
              <p:cNvPr id="148" name="墨迹 147"/>
            </p:nvPicPr>
            <p:blipFill>
              <a:blip r:embed="rId216"/>
            </p:blipFill>
            <p:spPr>
              <a:xfrm>
                <a:off x="4921955" y="3039853"/>
                <a:ext cx="39511" cy="140995"/>
              </a:xfrm>
              <a:prstGeom prst="rect"/>
            </p:spPr>
          </p:pic>
        </mc:Fallback>
      </mc:AlternateContent>
      <mc:AlternateContent xmlns:mc="http://schemas.openxmlformats.org/markup-compatibility/2006" xmlns:p14="http://schemas.microsoft.com/office/powerpoint/2010/main">
        <mc:Choice Requires="p14">
          <p:contentPart r:id="rId217" p14:bwMode="auto">
            <p14:nvContentPartPr>
              <p14:cNvPr id="149" name="墨迹 148"/>
              <p14:cNvContentPartPr/>
              <p14:nvPr/>
            </p14:nvContentPartPr>
            <p14:xfrm>
              <a:off x="4984044" y="2966536"/>
              <a:ext cx="70556" cy="71379"/>
            </p14:xfrm>
          </p:contentPart>
        </mc:Choice>
        <mc:Fallback xmlns="">
          <p:pic>
            <p:nvPicPr>
              <p:cNvPr id="149" name="墨迹 148"/>
            </p:nvPicPr>
            <p:blipFill>
              <a:blip r:embed="rId218"/>
            </p:blipFill>
            <p:spPr>
              <a:xfrm>
                <a:off x="4984044" y="2966536"/>
                <a:ext cx="70556" cy="71379"/>
              </a:xfrm>
              <a:prstGeom prst="rect"/>
            </p:spPr>
          </p:pic>
        </mc:Fallback>
      </mc:AlternateContent>
      <mc:AlternateContent xmlns:mc="http://schemas.openxmlformats.org/markup-compatibility/2006" xmlns:p14="http://schemas.microsoft.com/office/powerpoint/2010/main">
        <mc:Choice Requires="p14">
          <p:contentPart r:id="rId219" p14:bwMode="auto">
            <p14:nvContentPartPr>
              <p14:cNvPr id="150" name="墨迹 149"/>
              <p14:cNvContentPartPr/>
              <p14:nvPr/>
            </p14:nvContentPartPr>
            <p14:xfrm>
              <a:off x="5023555" y="2983455"/>
              <a:ext cx="76200" cy="2820"/>
            </p14:xfrm>
          </p:contentPart>
        </mc:Choice>
        <mc:Fallback xmlns="">
          <p:pic>
            <p:nvPicPr>
              <p:cNvPr id="150" name="墨迹 149"/>
            </p:nvPicPr>
            <p:blipFill>
              <a:blip r:embed="rId220"/>
            </p:blipFill>
            <p:spPr>
              <a:xfrm>
                <a:off x="5023555" y="2983455"/>
                <a:ext cx="76200" cy="2820"/>
              </a:xfrm>
              <a:prstGeom prst="rect"/>
            </p:spPr>
          </p:pic>
        </mc:Fallback>
      </mc:AlternateContent>
      <mc:AlternateContent xmlns:mc="http://schemas.openxmlformats.org/markup-compatibility/2006" xmlns:p14="http://schemas.microsoft.com/office/powerpoint/2010/main">
        <mc:Choice Requires="p14">
          <p:contentPart r:id="rId221" p14:bwMode="auto">
            <p14:nvContentPartPr>
              <p14:cNvPr id="151" name="墨迹 150"/>
              <p14:cNvContentPartPr/>
              <p14:nvPr/>
            </p14:nvContentPartPr>
            <p14:xfrm>
              <a:off x="5063066" y="2923532"/>
              <a:ext cx="11289" cy="113501"/>
            </p14:xfrm>
          </p:contentPart>
        </mc:Choice>
        <mc:Fallback xmlns="">
          <p:pic>
            <p:nvPicPr>
              <p:cNvPr id="151" name="墨迹 150"/>
            </p:nvPicPr>
            <p:blipFill>
              <a:blip r:embed="rId222"/>
            </p:blipFill>
            <p:spPr>
              <a:xfrm>
                <a:off x="5063066" y="2923532"/>
                <a:ext cx="11289" cy="113501"/>
              </a:xfrm>
              <a:prstGeom prst="rect"/>
            </p:spPr>
          </p:pic>
        </mc:Fallback>
      </mc:AlternateContent>
      <mc:AlternateContent xmlns:mc="http://schemas.openxmlformats.org/markup-compatibility/2006" xmlns:p14="http://schemas.microsoft.com/office/powerpoint/2010/main">
        <mc:Choice Requires="p14">
          <p:contentPart r:id="rId223" p14:bwMode="auto">
            <p14:nvContentPartPr>
              <p14:cNvPr id="152" name="墨迹 151"/>
              <p14:cNvContentPartPr/>
              <p14:nvPr/>
            </p14:nvContentPartPr>
            <p14:xfrm>
              <a:off x="5723466" y="2240411"/>
              <a:ext cx="5644" cy="331339"/>
            </p14:xfrm>
          </p:contentPart>
        </mc:Choice>
        <mc:Fallback xmlns="">
          <p:pic>
            <p:nvPicPr>
              <p:cNvPr id="152" name="墨迹 151"/>
            </p:nvPicPr>
            <p:blipFill>
              <a:blip r:embed="rId224"/>
            </p:blipFill>
            <p:spPr>
              <a:xfrm>
                <a:off x="5723466" y="2240411"/>
                <a:ext cx="5644" cy="331339"/>
              </a:xfrm>
              <a:prstGeom prst="rect"/>
            </p:spPr>
          </p:pic>
        </mc:Fallback>
      </mc:AlternateContent>
      <mc:AlternateContent xmlns:mc="http://schemas.openxmlformats.org/markup-compatibility/2006" xmlns:p14="http://schemas.microsoft.com/office/powerpoint/2010/main">
        <mc:Choice Requires="p14">
          <p:contentPart r:id="rId225" p14:bwMode="auto">
            <p14:nvContentPartPr>
              <p14:cNvPr id="153" name="墨迹 152"/>
              <p14:cNvContentPartPr/>
              <p14:nvPr/>
            </p14:nvContentPartPr>
            <p14:xfrm>
              <a:off x="5667022" y="2461773"/>
              <a:ext cx="141111" cy="139409"/>
            </p14:xfrm>
          </p:contentPart>
        </mc:Choice>
        <mc:Fallback xmlns="">
          <p:pic>
            <p:nvPicPr>
              <p:cNvPr id="153" name="墨迹 152"/>
            </p:nvPicPr>
            <p:blipFill>
              <a:blip r:embed="rId226"/>
            </p:blipFill>
            <p:spPr>
              <a:xfrm>
                <a:off x="5667022" y="2461773"/>
                <a:ext cx="141111" cy="139409"/>
              </a:xfrm>
              <a:prstGeom prst="rect"/>
            </p:spPr>
          </p:pic>
        </mc:Fallback>
      </mc:AlternateContent>
      <mc:AlternateContent xmlns:mc="http://schemas.openxmlformats.org/markup-compatibility/2006" xmlns:p14="http://schemas.microsoft.com/office/powerpoint/2010/main">
        <mc:Choice Requires="p14">
          <p:contentPart r:id="rId227" p14:bwMode="auto">
            <p14:nvContentPartPr>
              <p14:cNvPr id="154" name="墨迹 153"/>
              <p14:cNvContentPartPr/>
              <p14:nvPr/>
            </p14:nvContentPartPr>
            <p14:xfrm>
              <a:off x="5791200" y="2605588"/>
              <a:ext cx="184150" cy="235462"/>
            </p14:xfrm>
          </p:contentPart>
        </mc:Choice>
        <mc:Fallback xmlns="">
          <p:pic>
            <p:nvPicPr>
              <p:cNvPr id="154" name="墨迹 153"/>
            </p:nvPicPr>
            <p:blipFill>
              <a:blip r:embed="rId228"/>
            </p:blipFill>
            <p:spPr>
              <a:xfrm>
                <a:off x="5791200" y="2605588"/>
                <a:ext cx="184150" cy="235462"/>
              </a:xfrm>
              <a:prstGeom prst="rect"/>
            </p:spPr>
          </p:pic>
        </mc:Fallback>
      </mc:AlternateContent>
      <mc:AlternateContent xmlns:mc="http://schemas.openxmlformats.org/markup-compatibility/2006" xmlns:p14="http://schemas.microsoft.com/office/powerpoint/2010/main">
        <mc:Choice Requires="p14">
          <p:contentPart r:id="rId229" p14:bwMode="auto">
            <p14:nvContentPartPr>
              <p14:cNvPr id="155" name="墨迹 154"/>
              <p14:cNvContentPartPr/>
              <p14:nvPr/>
            </p14:nvContentPartPr>
            <p14:xfrm>
              <a:off x="5964061" y="2563995"/>
              <a:ext cx="92428" cy="97991"/>
            </p14:xfrm>
          </p:contentPart>
        </mc:Choice>
        <mc:Fallback xmlns="">
          <p:pic>
            <p:nvPicPr>
              <p:cNvPr id="155" name="墨迹 154"/>
            </p:nvPicPr>
            <p:blipFill>
              <a:blip r:embed="rId230"/>
            </p:blipFill>
            <p:spPr>
              <a:xfrm>
                <a:off x="5964061" y="2563995"/>
                <a:ext cx="92428" cy="97991"/>
              </a:xfrm>
              <a:prstGeom prst="rect"/>
            </p:spPr>
          </p:pic>
        </mc:Fallback>
      </mc:AlternateContent>
      <mc:AlternateContent xmlns:mc="http://schemas.openxmlformats.org/markup-compatibility/2006" xmlns:p14="http://schemas.microsoft.com/office/powerpoint/2010/main">
        <mc:Choice Requires="p14">
          <p:contentPart r:id="rId231" p14:bwMode="auto">
            <p14:nvContentPartPr>
              <p14:cNvPr id="156" name="墨迹 155"/>
              <p14:cNvContentPartPr/>
              <p14:nvPr/>
            </p14:nvContentPartPr>
            <p14:xfrm>
              <a:off x="6039555" y="2580209"/>
              <a:ext cx="93134" cy="14100"/>
            </p14:xfrm>
          </p:contentPart>
        </mc:Choice>
        <mc:Fallback xmlns="">
          <p:pic>
            <p:nvPicPr>
              <p:cNvPr id="156" name="墨迹 155"/>
            </p:nvPicPr>
            <p:blipFill>
              <a:blip r:embed="rId232"/>
            </p:blipFill>
            <p:spPr>
              <a:xfrm>
                <a:off x="6039555" y="2580209"/>
                <a:ext cx="93134" cy="14100"/>
              </a:xfrm>
              <a:prstGeom prst="rect"/>
            </p:spPr>
          </p:pic>
        </mc:Fallback>
      </mc:AlternateContent>
      <mc:AlternateContent xmlns:mc="http://schemas.openxmlformats.org/markup-compatibility/2006" xmlns:p14="http://schemas.microsoft.com/office/powerpoint/2010/main">
        <mc:Choice Requires="p14">
          <p:contentPart r:id="rId233" p14:bwMode="auto">
            <p14:nvContentPartPr>
              <p14:cNvPr id="157" name="墨迹 156"/>
              <p14:cNvContentPartPr/>
              <p14:nvPr/>
            </p14:nvContentPartPr>
            <p14:xfrm>
              <a:off x="6090355" y="2479926"/>
              <a:ext cx="22578" cy="162321"/>
            </p14:xfrm>
          </p:contentPart>
        </mc:Choice>
        <mc:Fallback xmlns="">
          <p:pic>
            <p:nvPicPr>
              <p:cNvPr id="157" name="墨迹 156"/>
            </p:nvPicPr>
            <p:blipFill>
              <a:blip r:embed="rId234"/>
            </p:blipFill>
            <p:spPr>
              <a:xfrm>
                <a:off x="6090355" y="2479926"/>
                <a:ext cx="22578" cy="162321"/>
              </a:xfrm>
              <a:prstGeom prst="rect"/>
            </p:spPr>
          </p:pic>
        </mc:Fallback>
      </mc:AlternateContent>
      <mc:AlternateContent xmlns:mc="http://schemas.openxmlformats.org/markup-compatibility/2006" xmlns:p14="http://schemas.microsoft.com/office/powerpoint/2010/main">
        <mc:Choice Requires="p14">
          <p:contentPart r:id="rId235" p14:bwMode="auto">
            <p14:nvContentPartPr>
              <p14:cNvPr id="158" name="墨迹 157"/>
              <p14:cNvContentPartPr/>
              <p14:nvPr/>
            </p14:nvContentPartPr>
            <p14:xfrm>
              <a:off x="5819422" y="2932697"/>
              <a:ext cx="56444" cy="245331"/>
            </p14:xfrm>
          </p:contentPart>
        </mc:Choice>
        <mc:Fallback xmlns="">
          <p:pic>
            <p:nvPicPr>
              <p:cNvPr id="158" name="墨迹 157"/>
            </p:nvPicPr>
            <p:blipFill>
              <a:blip r:embed="rId236"/>
            </p:blipFill>
            <p:spPr>
              <a:xfrm>
                <a:off x="5819422" y="2932697"/>
                <a:ext cx="56444" cy="245331"/>
              </a:xfrm>
              <a:prstGeom prst="rect"/>
            </p:spPr>
          </p:pic>
        </mc:Fallback>
      </mc:AlternateContent>
      <mc:AlternateContent xmlns:mc="http://schemas.openxmlformats.org/markup-compatibility/2006" xmlns:p14="http://schemas.microsoft.com/office/powerpoint/2010/main">
        <mc:Choice Requires="p14">
          <p:contentPart r:id="rId237" p14:bwMode="auto">
            <p14:nvContentPartPr>
              <p14:cNvPr id="159" name="墨迹 158"/>
              <p14:cNvContentPartPr/>
              <p14:nvPr/>
            </p14:nvContentPartPr>
            <p14:xfrm>
              <a:off x="5864577" y="2958076"/>
              <a:ext cx="101600" cy="146635"/>
            </p14:xfrm>
          </p:contentPart>
        </mc:Choice>
        <mc:Fallback xmlns="">
          <p:pic>
            <p:nvPicPr>
              <p:cNvPr id="159" name="墨迹 158"/>
            </p:nvPicPr>
            <p:blipFill>
              <a:blip r:embed="rId238"/>
            </p:blipFill>
            <p:spPr>
              <a:xfrm>
                <a:off x="5864577" y="2958076"/>
                <a:ext cx="101600" cy="146635"/>
              </a:xfrm>
              <a:prstGeom prst="rect"/>
            </p:spPr>
          </p:pic>
        </mc:Fallback>
      </mc:AlternateContent>
      <mc:AlternateContent xmlns:mc="http://schemas.openxmlformats.org/markup-compatibility/2006" xmlns:p14="http://schemas.microsoft.com/office/powerpoint/2010/main">
        <mc:Choice Requires="p14">
          <p:contentPart r:id="rId239" p14:bwMode="auto">
            <p14:nvContentPartPr>
              <p14:cNvPr id="160" name="墨迹 159"/>
              <p14:cNvContentPartPr/>
              <p14:nvPr/>
            </p14:nvContentPartPr>
            <p14:xfrm>
              <a:off x="5994400" y="3006014"/>
              <a:ext cx="16933" cy="129716"/>
            </p14:xfrm>
          </p:contentPart>
        </mc:Choice>
        <mc:Fallback xmlns="">
          <p:pic>
            <p:nvPicPr>
              <p:cNvPr id="160" name="墨迹 159"/>
            </p:nvPicPr>
            <p:blipFill>
              <a:blip r:embed="rId240"/>
            </p:blipFill>
            <p:spPr>
              <a:xfrm>
                <a:off x="5994400" y="3006014"/>
                <a:ext cx="16933" cy="129716"/>
              </a:xfrm>
              <a:prstGeom prst="rect"/>
            </p:spPr>
          </p:pic>
        </mc:Fallback>
      </mc:AlternateContent>
      <mc:AlternateContent xmlns:mc="http://schemas.openxmlformats.org/markup-compatibility/2006" xmlns:p14="http://schemas.microsoft.com/office/powerpoint/2010/main">
        <mc:Choice Requires="p14">
          <p:contentPart r:id="rId241" p14:bwMode="auto">
            <p14:nvContentPartPr>
              <p14:cNvPr id="161" name="墨迹 160"/>
              <p14:cNvContentPartPr/>
              <p14:nvPr/>
            </p14:nvContentPartPr>
            <p14:xfrm>
              <a:off x="6045200" y="2921417"/>
              <a:ext cx="11288" cy="64858"/>
            </p14:xfrm>
          </p:contentPart>
        </mc:Choice>
        <mc:Fallback xmlns="">
          <p:pic>
            <p:nvPicPr>
              <p:cNvPr id="161" name="墨迹 160"/>
            </p:nvPicPr>
            <p:blipFill>
              <a:blip r:embed="rId242"/>
            </p:blipFill>
            <p:spPr>
              <a:xfrm>
                <a:off x="6045200" y="2921417"/>
                <a:ext cx="11288" cy="64858"/>
              </a:xfrm>
              <a:prstGeom prst="rect"/>
            </p:spPr>
          </p:pic>
        </mc:Fallback>
      </mc:AlternateContent>
      <mc:AlternateContent xmlns:mc="http://schemas.openxmlformats.org/markup-compatibility/2006" xmlns:p14="http://schemas.microsoft.com/office/powerpoint/2010/main">
        <mc:Choice Requires="p14">
          <p:contentPart r:id="rId243" p14:bwMode="auto">
            <p14:nvContentPartPr>
              <p14:cNvPr id="162" name="墨迹 161"/>
              <p14:cNvContentPartPr/>
              <p14:nvPr/>
            </p14:nvContentPartPr>
            <p14:xfrm>
              <a:off x="6076950" y="2901502"/>
              <a:ext cx="75494" cy="93233"/>
            </p14:xfrm>
          </p:contentPart>
        </mc:Choice>
        <mc:Fallback xmlns="">
          <p:pic>
            <p:nvPicPr>
              <p:cNvPr id="162" name="墨迹 161"/>
            </p:nvPicPr>
            <p:blipFill>
              <a:blip r:embed="rId244"/>
            </p:blipFill>
            <p:spPr>
              <a:xfrm>
                <a:off x="6076950" y="2901502"/>
                <a:ext cx="75494" cy="93233"/>
              </a:xfrm>
              <a:prstGeom prst="rect"/>
            </p:spPr>
          </p:pic>
        </mc:Fallback>
      </mc:AlternateContent>
      <mc:AlternateContent xmlns:mc="http://schemas.openxmlformats.org/markup-compatibility/2006" xmlns:p14="http://schemas.microsoft.com/office/powerpoint/2010/main">
        <mc:Choice Requires="p14">
          <p:contentPart r:id="rId245" p14:bwMode="auto">
            <p14:nvContentPartPr>
              <p14:cNvPr id="163" name="墨迹 162"/>
              <p14:cNvContentPartPr/>
              <p14:nvPr/>
            </p14:nvContentPartPr>
            <p14:xfrm>
              <a:off x="6146800" y="2943976"/>
              <a:ext cx="73377" cy="5640"/>
            </p14:xfrm>
          </p:contentPart>
        </mc:Choice>
        <mc:Fallback xmlns="">
          <p:pic>
            <p:nvPicPr>
              <p:cNvPr id="163" name="墨迹 162"/>
            </p:nvPicPr>
            <p:blipFill>
              <a:blip r:embed="rId246"/>
            </p:blipFill>
            <p:spPr>
              <a:xfrm>
                <a:off x="6146800" y="2943976"/>
                <a:ext cx="73377" cy="5640"/>
              </a:xfrm>
              <a:prstGeom prst="rect"/>
            </p:spPr>
          </p:pic>
        </mc:Fallback>
      </mc:AlternateContent>
      <mc:AlternateContent xmlns:mc="http://schemas.openxmlformats.org/markup-compatibility/2006" xmlns:p14="http://schemas.microsoft.com/office/powerpoint/2010/main">
        <mc:Choice Requires="p14">
          <p:contentPart r:id="rId247" p14:bwMode="auto">
            <p14:nvContentPartPr>
              <p14:cNvPr id="164" name="墨迹 163"/>
              <p14:cNvContentPartPr/>
              <p14:nvPr/>
            </p14:nvContentPartPr>
            <p14:xfrm>
              <a:off x="6172200" y="2874536"/>
              <a:ext cx="14111" cy="159677"/>
            </p14:xfrm>
          </p:contentPart>
        </mc:Choice>
        <mc:Fallback xmlns="">
          <p:pic>
            <p:nvPicPr>
              <p:cNvPr id="164" name="墨迹 163"/>
            </p:nvPicPr>
            <p:blipFill>
              <a:blip r:embed="rId248"/>
            </p:blipFill>
            <p:spPr>
              <a:xfrm>
                <a:off x="6172200" y="2874536"/>
                <a:ext cx="14111" cy="159677"/>
              </a:xfrm>
              <a:prstGeom prst="rect"/>
            </p:spPr>
          </p:pic>
        </mc:Fallback>
      </mc:AlternateContent>
      <mc:AlternateContent xmlns:mc="http://schemas.openxmlformats.org/markup-compatibility/2006" xmlns:p14="http://schemas.microsoft.com/office/powerpoint/2010/main">
        <mc:Choice Requires="p14">
          <p:contentPart r:id="rId249" p14:bwMode="auto">
            <p14:nvContentPartPr>
              <p14:cNvPr id="165" name="墨迹 164"/>
              <p14:cNvContentPartPr/>
              <p14:nvPr/>
            </p14:nvContentPartPr>
            <p14:xfrm>
              <a:off x="5747455" y="1400081"/>
              <a:ext cx="1595967" cy="1137830"/>
            </p14:xfrm>
          </p:contentPart>
        </mc:Choice>
        <mc:Fallback xmlns="">
          <p:pic>
            <p:nvPicPr>
              <p:cNvPr id="165" name="墨迹 164"/>
            </p:nvPicPr>
            <p:blipFill>
              <a:blip r:embed="rId250"/>
            </p:blipFill>
            <p:spPr>
              <a:xfrm>
                <a:off x="5747455" y="1400081"/>
                <a:ext cx="1595967" cy="1137830"/>
              </a:xfrm>
              <a:prstGeom prst="rect"/>
            </p:spPr>
          </p:pic>
        </mc:Fallback>
      </mc:AlternateContent>
      <mc:AlternateContent xmlns:mc="http://schemas.openxmlformats.org/markup-compatibility/2006" xmlns:p14="http://schemas.microsoft.com/office/powerpoint/2010/main">
        <mc:Choice Requires="p14">
          <p:contentPart r:id="rId251" p14:bwMode="auto">
            <p14:nvContentPartPr>
              <p14:cNvPr id="166" name="墨迹 165"/>
              <p14:cNvContentPartPr/>
              <p14:nvPr/>
            </p14:nvContentPartPr>
            <p14:xfrm>
              <a:off x="7302852" y="896728"/>
              <a:ext cx="17992" cy="41241"/>
            </p14:xfrm>
          </p:contentPart>
        </mc:Choice>
        <mc:Fallback xmlns="">
          <p:pic>
            <p:nvPicPr>
              <p:cNvPr id="166" name="墨迹 165"/>
            </p:nvPicPr>
            <p:blipFill>
              <a:blip r:embed="rId252"/>
            </p:blipFill>
            <p:spPr>
              <a:xfrm>
                <a:off x="7302852" y="896728"/>
                <a:ext cx="17992" cy="41241"/>
              </a:xfrm>
              <a:prstGeom prst="rect"/>
            </p:spPr>
          </p:pic>
        </mc:Fallback>
      </mc:AlternateContent>
      <mc:AlternateContent xmlns:mc="http://schemas.openxmlformats.org/markup-compatibility/2006" xmlns:p14="http://schemas.microsoft.com/office/powerpoint/2010/main">
        <mc:Choice Requires="p14">
          <p:contentPart r:id="rId253" p14:bwMode="auto">
            <p14:nvContentPartPr>
              <p14:cNvPr id="167" name="墨迹 166"/>
              <p14:cNvContentPartPr/>
              <p14:nvPr/>
            </p14:nvContentPartPr>
            <p14:xfrm>
              <a:off x="6679494" y="1153339"/>
              <a:ext cx="781756" cy="329929"/>
            </p14:xfrm>
          </p:contentPart>
        </mc:Choice>
        <mc:Fallback xmlns="">
          <p:pic>
            <p:nvPicPr>
              <p:cNvPr id="167" name="墨迹 166"/>
            </p:nvPicPr>
            <p:blipFill>
              <a:blip r:embed="rId254"/>
            </p:blipFill>
            <p:spPr>
              <a:xfrm>
                <a:off x="6679494" y="1153339"/>
                <a:ext cx="781756" cy="329929"/>
              </a:xfrm>
              <a:prstGeom prst="rect"/>
            </p:spPr>
          </p:pic>
        </mc:Fallback>
      </mc:AlternateContent>
      <mc:AlternateContent xmlns:mc="http://schemas.openxmlformats.org/markup-compatibility/2006" xmlns:p14="http://schemas.microsoft.com/office/powerpoint/2010/main">
        <mc:Choice Requires="p14">
          <p:contentPart r:id="rId255" p14:bwMode="auto">
            <p14:nvContentPartPr>
              <p14:cNvPr id="168" name="墨迹 167"/>
              <p14:cNvContentPartPr/>
              <p14:nvPr/>
            </p14:nvContentPartPr>
            <p14:xfrm>
              <a:off x="7368822" y="1072972"/>
              <a:ext cx="166511" cy="238282"/>
            </p14:xfrm>
          </p:contentPart>
        </mc:Choice>
        <mc:Fallback xmlns="">
          <p:pic>
            <p:nvPicPr>
              <p:cNvPr id="168" name="墨迹 167"/>
            </p:nvPicPr>
            <p:blipFill>
              <a:blip r:embed="rId256"/>
            </p:blipFill>
            <p:spPr>
              <a:xfrm>
                <a:off x="7368822" y="1072972"/>
                <a:ext cx="166511" cy="238282"/>
              </a:xfrm>
              <a:prstGeom prst="rect"/>
            </p:spPr>
          </p:pic>
        </mc:Fallback>
      </mc:AlternateContent>
      <mc:AlternateContent xmlns:mc="http://schemas.openxmlformats.org/markup-compatibility/2006" xmlns:p14="http://schemas.microsoft.com/office/powerpoint/2010/main">
        <mc:Choice Requires="p14">
          <p:contentPart r:id="rId257" p14:bwMode="auto">
            <p14:nvContentPartPr>
              <p14:cNvPr id="169" name="墨迹 168"/>
              <p14:cNvContentPartPr/>
              <p14:nvPr/>
            </p14:nvContentPartPr>
            <p14:xfrm>
              <a:off x="6054372" y="1119500"/>
              <a:ext cx="1410405" cy="628838"/>
            </p14:xfrm>
          </p:contentPart>
        </mc:Choice>
        <mc:Fallback xmlns="">
          <p:pic>
            <p:nvPicPr>
              <p:cNvPr id="169" name="墨迹 168"/>
            </p:nvPicPr>
            <p:blipFill>
              <a:blip r:embed="rId258"/>
            </p:blipFill>
            <p:spPr>
              <a:xfrm>
                <a:off x="6054372" y="1119500"/>
                <a:ext cx="1410405" cy="628838"/>
              </a:xfrm>
              <a:prstGeom prst="rect"/>
            </p:spPr>
          </p:pic>
        </mc:Fallback>
      </mc:AlternateContent>
      <mc:AlternateContent xmlns:mc="http://schemas.openxmlformats.org/markup-compatibility/2006" xmlns:p14="http://schemas.microsoft.com/office/powerpoint/2010/main">
        <mc:Choice Requires="p14">
          <p:contentPart r:id="rId259" p14:bwMode="auto">
            <p14:nvContentPartPr>
              <p14:cNvPr id="170" name="墨迹 169"/>
              <p14:cNvContentPartPr/>
              <p14:nvPr/>
            </p14:nvContentPartPr>
            <p14:xfrm>
              <a:off x="7149747" y="1111041"/>
              <a:ext cx="360538" cy="166374"/>
            </p14:xfrm>
          </p:contentPart>
        </mc:Choice>
        <mc:Fallback xmlns="">
          <p:pic>
            <p:nvPicPr>
              <p:cNvPr id="170" name="墨迹 169"/>
            </p:nvPicPr>
            <p:blipFill>
              <a:blip r:embed="rId260"/>
            </p:blipFill>
            <p:spPr>
              <a:xfrm>
                <a:off x="7149747" y="1111041"/>
                <a:ext cx="360538" cy="166374"/>
              </a:xfrm>
              <a:prstGeom prst="rect"/>
            </p:spPr>
          </p:pic>
        </mc:Fallback>
      </mc:AlternateContent>
      <mc:AlternateContent xmlns:mc="http://schemas.openxmlformats.org/markup-compatibility/2006" xmlns:p14="http://schemas.microsoft.com/office/powerpoint/2010/main">
        <mc:Choice Requires="p14">
          <p:contentPart r:id="rId261" p14:bwMode="auto">
            <p14:nvContentPartPr>
              <p14:cNvPr id="171" name="墨迹 170"/>
              <p14:cNvContentPartPr/>
              <p14:nvPr/>
            </p14:nvContentPartPr>
            <p14:xfrm>
              <a:off x="7650162" y="877694"/>
              <a:ext cx="297215" cy="391261"/>
            </p14:xfrm>
          </p:contentPart>
        </mc:Choice>
        <mc:Fallback xmlns="">
          <p:pic>
            <p:nvPicPr>
              <p:cNvPr id="171" name="墨迹 170"/>
            </p:nvPicPr>
            <p:blipFill>
              <a:blip r:embed="rId262"/>
            </p:blipFill>
            <p:spPr>
              <a:xfrm>
                <a:off x="7650162" y="877694"/>
                <a:ext cx="297215" cy="391261"/>
              </a:xfrm>
              <a:prstGeom prst="rect"/>
            </p:spPr>
          </p:pic>
        </mc:Fallback>
      </mc:AlternateContent>
      <mc:AlternateContent xmlns:mc="http://schemas.openxmlformats.org/markup-compatibility/2006" xmlns:p14="http://schemas.microsoft.com/office/powerpoint/2010/main">
        <mc:Choice Requires="p14">
          <p:contentPart r:id="rId263" p14:bwMode="auto">
            <p14:nvContentPartPr>
              <p14:cNvPr id="172" name="墨迹 171"/>
              <p14:cNvContentPartPr/>
              <p14:nvPr/>
            </p14:nvContentPartPr>
            <p14:xfrm>
              <a:off x="7955844" y="924927"/>
              <a:ext cx="352778" cy="301730"/>
            </p14:xfrm>
          </p:contentPart>
        </mc:Choice>
        <mc:Fallback xmlns="">
          <p:pic>
            <p:nvPicPr>
              <p:cNvPr id="172" name="墨迹 171"/>
            </p:nvPicPr>
            <p:blipFill>
              <a:blip r:embed="rId264"/>
            </p:blipFill>
            <p:spPr>
              <a:xfrm>
                <a:off x="7955844" y="924927"/>
                <a:ext cx="352778" cy="301730"/>
              </a:xfrm>
              <a:prstGeom prst="rect"/>
            </p:spPr>
          </p:pic>
        </mc:Fallback>
      </mc:AlternateContent>
      <mc:AlternateContent xmlns:mc="http://schemas.openxmlformats.org/markup-compatibility/2006" xmlns:p14="http://schemas.microsoft.com/office/powerpoint/2010/main">
        <mc:Choice Requires="p14">
          <p:contentPart r:id="rId265" p14:bwMode="auto">
            <p14:nvContentPartPr>
              <p14:cNvPr id="173" name="墨迹 172"/>
              <p14:cNvContentPartPr/>
              <p14:nvPr/>
            </p14:nvContentPartPr>
            <p14:xfrm>
              <a:off x="8278988" y="868529"/>
              <a:ext cx="97367" cy="118436"/>
            </p14:xfrm>
          </p:contentPart>
        </mc:Choice>
        <mc:Fallback xmlns="">
          <p:pic>
            <p:nvPicPr>
              <p:cNvPr id="173" name="墨迹 172"/>
            </p:nvPicPr>
            <p:blipFill>
              <a:blip r:embed="rId266"/>
            </p:blipFill>
            <p:spPr>
              <a:xfrm>
                <a:off x="8278988" y="868529"/>
                <a:ext cx="97367" cy="118436"/>
              </a:xfrm>
              <a:prstGeom prst="rect"/>
            </p:spPr>
          </p:pic>
        </mc:Fallback>
      </mc:AlternateContent>
      <mc:AlternateContent xmlns:mc="http://schemas.openxmlformats.org/markup-compatibility/2006" xmlns:p14="http://schemas.microsoft.com/office/powerpoint/2010/main">
        <mc:Choice Requires="p14">
          <p:contentPart r:id="rId267" p14:bwMode="auto">
            <p14:nvContentPartPr>
              <p14:cNvPr id="174" name="墨迹 173"/>
              <p14:cNvContentPartPr/>
              <p14:nvPr/>
            </p14:nvContentPartPr>
            <p14:xfrm>
              <a:off x="8133644" y="891088"/>
              <a:ext cx="174978" cy="445545"/>
            </p14:xfrm>
          </p:contentPart>
        </mc:Choice>
        <mc:Fallback xmlns="">
          <p:pic>
            <p:nvPicPr>
              <p:cNvPr id="174" name="墨迹 173"/>
            </p:nvPicPr>
            <p:blipFill>
              <a:blip r:embed="rId268"/>
            </p:blipFill>
            <p:spPr>
              <a:xfrm>
                <a:off x="8133644" y="891088"/>
                <a:ext cx="174978" cy="445545"/>
              </a:xfrm>
              <a:prstGeom prst="rect"/>
            </p:spPr>
          </p:pic>
        </mc:Fallback>
      </mc:AlternateContent>
      <mc:AlternateContent xmlns:mc="http://schemas.openxmlformats.org/markup-compatibility/2006" xmlns:p14="http://schemas.microsoft.com/office/powerpoint/2010/main">
        <mc:Choice Requires="p14">
          <p:contentPart r:id="rId269" p14:bwMode="auto">
            <p14:nvContentPartPr>
              <p14:cNvPr id="175" name="墨迹 174"/>
              <p14:cNvContentPartPr/>
              <p14:nvPr/>
            </p14:nvContentPartPr>
            <p14:xfrm>
              <a:off x="8271933" y="1023624"/>
              <a:ext cx="155222" cy="166374"/>
            </p14:xfrm>
          </p:contentPart>
        </mc:Choice>
        <mc:Fallback xmlns="">
          <p:pic>
            <p:nvPicPr>
              <p:cNvPr id="175" name="墨迹 174"/>
            </p:nvPicPr>
            <p:blipFill>
              <a:blip r:embed="rId270"/>
            </p:blipFill>
            <p:spPr>
              <a:xfrm>
                <a:off x="8271933" y="1023624"/>
                <a:ext cx="155222" cy="166374"/>
              </a:xfrm>
              <a:prstGeom prst="rect"/>
            </p:spPr>
          </p:pic>
        </mc:Fallback>
      </mc:AlternateContent>
      <mc:AlternateContent xmlns:mc="http://schemas.openxmlformats.org/markup-compatibility/2006" xmlns:p14="http://schemas.microsoft.com/office/powerpoint/2010/main">
        <mc:Choice Requires="p14">
          <p:contentPart r:id="rId271" p14:bwMode="auto">
            <p14:nvContentPartPr>
              <p14:cNvPr id="176" name="墨迹 175"/>
              <p14:cNvContentPartPr/>
              <p14:nvPr/>
            </p14:nvContentPartPr>
            <p14:xfrm>
              <a:off x="8528755" y="958766"/>
              <a:ext cx="79022" cy="115616"/>
            </p14:xfrm>
          </p:contentPart>
        </mc:Choice>
        <mc:Fallback xmlns="">
          <p:pic>
            <p:nvPicPr>
              <p:cNvPr id="176" name="墨迹 175"/>
            </p:nvPicPr>
            <p:blipFill>
              <a:blip r:embed="rId272"/>
            </p:blipFill>
            <p:spPr>
              <a:xfrm>
                <a:off x="8528755" y="958766"/>
                <a:ext cx="79022" cy="115616"/>
              </a:xfrm>
              <a:prstGeom prst="rect"/>
            </p:spPr>
          </p:pic>
        </mc:Fallback>
      </mc:AlternateContent>
      <mc:AlternateContent xmlns:mc="http://schemas.openxmlformats.org/markup-compatibility/2006" xmlns:p14="http://schemas.microsoft.com/office/powerpoint/2010/main">
        <mc:Choice Requires="p14">
          <p:contentPart r:id="rId273" p14:bwMode="auto">
            <p14:nvContentPartPr>
              <p14:cNvPr id="177" name="墨迹 176"/>
              <p14:cNvContentPartPr/>
              <p14:nvPr/>
            </p14:nvContentPartPr>
            <p14:xfrm>
              <a:off x="8476191" y="1105401"/>
              <a:ext cx="131586" cy="14099"/>
            </p14:xfrm>
          </p:contentPart>
        </mc:Choice>
        <mc:Fallback xmlns="">
          <p:pic>
            <p:nvPicPr>
              <p:cNvPr id="177" name="墨迹 176"/>
            </p:nvPicPr>
            <p:blipFill>
              <a:blip r:embed="rId274"/>
            </p:blipFill>
            <p:spPr>
              <a:xfrm>
                <a:off x="8476191" y="1105401"/>
                <a:ext cx="131586" cy="14099"/>
              </a:xfrm>
              <a:prstGeom prst="rect"/>
            </p:spPr>
          </p:pic>
        </mc:Fallback>
      </mc:AlternateContent>
      <mc:AlternateContent xmlns:mc="http://schemas.openxmlformats.org/markup-compatibility/2006" xmlns:p14="http://schemas.microsoft.com/office/powerpoint/2010/main">
        <mc:Choice Requires="p14">
          <p:contentPart r:id="rId275" p14:bwMode="auto">
            <p14:nvContentPartPr>
              <p14:cNvPr id="178" name="墨迹 177"/>
              <p14:cNvContentPartPr/>
              <p14:nvPr/>
            </p14:nvContentPartPr>
            <p14:xfrm>
              <a:off x="8722783" y="865709"/>
              <a:ext cx="223661" cy="277760"/>
            </p14:xfrm>
          </p:contentPart>
        </mc:Choice>
        <mc:Fallback xmlns="">
          <p:pic>
            <p:nvPicPr>
              <p:cNvPr id="178" name="墨迹 177"/>
            </p:nvPicPr>
            <p:blipFill>
              <a:blip r:embed="rId276"/>
            </p:blipFill>
            <p:spPr>
              <a:xfrm>
                <a:off x="8722783" y="865709"/>
                <a:ext cx="223661" cy="277760"/>
              </a:xfrm>
              <a:prstGeom prst="rect"/>
            </p:spPr>
          </p:pic>
        </mc:Fallback>
      </mc:AlternateContent>
      <mc:AlternateContent xmlns:mc="http://schemas.openxmlformats.org/markup-compatibility/2006" xmlns:p14="http://schemas.microsoft.com/office/powerpoint/2010/main">
        <mc:Choice Requires="p14">
          <p:contentPart r:id="rId277" p14:bwMode="auto">
            <p14:nvContentPartPr>
              <p14:cNvPr id="179" name="墨迹 178"/>
              <p14:cNvContentPartPr/>
              <p14:nvPr/>
            </p14:nvContentPartPr>
            <p14:xfrm>
              <a:off x="8984721" y="783932"/>
              <a:ext cx="145168" cy="100107"/>
            </p14:xfrm>
          </p:contentPart>
        </mc:Choice>
        <mc:Fallback xmlns="">
          <p:pic>
            <p:nvPicPr>
              <p:cNvPr id="179" name="墨迹 178"/>
            </p:nvPicPr>
            <p:blipFill>
              <a:blip r:embed="rId278"/>
            </p:blipFill>
            <p:spPr>
              <a:xfrm>
                <a:off x="8984721" y="783932"/>
                <a:ext cx="145168" cy="100107"/>
              </a:xfrm>
              <a:prstGeom prst="rect"/>
            </p:spPr>
          </p:pic>
        </mc:Fallback>
      </mc:AlternateContent>
      <mc:AlternateContent xmlns:mc="http://schemas.openxmlformats.org/markup-compatibility/2006" xmlns:p14="http://schemas.microsoft.com/office/powerpoint/2010/main">
        <mc:Choice Requires="p14">
          <p:contentPart r:id="rId279" p14:bwMode="auto">
            <p14:nvContentPartPr>
              <p14:cNvPr id="180" name="墨迹 179"/>
              <p14:cNvContentPartPr/>
              <p14:nvPr/>
            </p14:nvContentPartPr>
            <p14:xfrm>
              <a:off x="9093200" y="812131"/>
              <a:ext cx="124177" cy="5640"/>
            </p14:xfrm>
          </p:contentPart>
        </mc:Choice>
        <mc:Fallback xmlns="">
          <p:pic>
            <p:nvPicPr>
              <p:cNvPr id="180" name="墨迹 179"/>
            </p:nvPicPr>
            <p:blipFill>
              <a:blip r:embed="rId280"/>
            </p:blipFill>
            <p:spPr>
              <a:xfrm>
                <a:off x="9093200" y="812131"/>
                <a:ext cx="124177" cy="5640"/>
              </a:xfrm>
              <a:prstGeom prst="rect"/>
            </p:spPr>
          </p:pic>
        </mc:Fallback>
      </mc:AlternateContent>
      <mc:AlternateContent xmlns:mc="http://schemas.openxmlformats.org/markup-compatibility/2006" xmlns:p14="http://schemas.microsoft.com/office/powerpoint/2010/main">
        <mc:Choice Requires="p14">
          <p:contentPart r:id="rId281" p14:bwMode="auto">
            <p14:nvContentPartPr>
              <p14:cNvPr id="181" name="墨迹 180"/>
              <p14:cNvContentPartPr/>
              <p14:nvPr/>
            </p14:nvContentPartPr>
            <p14:xfrm>
              <a:off x="9152466" y="709205"/>
              <a:ext cx="25400" cy="187523"/>
            </p14:xfrm>
          </p:contentPart>
        </mc:Choice>
        <mc:Fallback xmlns="">
          <p:pic>
            <p:nvPicPr>
              <p:cNvPr id="181" name="墨迹 180"/>
            </p:nvPicPr>
            <p:blipFill>
              <a:blip r:embed="rId282"/>
            </p:blipFill>
            <p:spPr>
              <a:xfrm>
                <a:off x="9152466" y="709205"/>
                <a:ext cx="25400" cy="187523"/>
              </a:xfrm>
              <a:prstGeom prst="rect"/>
            </p:spPr>
          </p:pic>
        </mc:Fallback>
      </mc:AlternateContent>
      <mc:AlternateContent xmlns:mc="http://schemas.openxmlformats.org/markup-compatibility/2006" xmlns:p14="http://schemas.microsoft.com/office/powerpoint/2010/main">
        <mc:Choice Requires="p14">
          <p:contentPart r:id="rId283" p14:bwMode="auto">
            <p14:nvContentPartPr>
              <p14:cNvPr id="182" name="墨迹 181"/>
              <p14:cNvContentPartPr/>
              <p14:nvPr/>
            </p14:nvContentPartPr>
            <p14:xfrm>
              <a:off x="9369777" y="795212"/>
              <a:ext cx="76906" cy="76137"/>
            </p14:xfrm>
          </p:contentPart>
        </mc:Choice>
        <mc:Fallback xmlns="">
          <p:pic>
            <p:nvPicPr>
              <p:cNvPr id="182" name="墨迹 181"/>
            </p:nvPicPr>
            <p:blipFill>
              <a:blip r:embed="rId284"/>
            </p:blipFill>
            <p:spPr>
              <a:xfrm>
                <a:off x="9369777" y="795212"/>
                <a:ext cx="76906" cy="76137"/>
              </a:xfrm>
              <a:prstGeom prst="rect"/>
            </p:spPr>
          </p:pic>
        </mc:Fallback>
      </mc:AlternateContent>
      <mc:AlternateContent xmlns:mc="http://schemas.openxmlformats.org/markup-compatibility/2006" xmlns:p14="http://schemas.microsoft.com/office/powerpoint/2010/main">
        <mc:Choice Requires="p14">
          <p:contentPart r:id="rId285" p14:bwMode="auto">
            <p14:nvContentPartPr>
              <p14:cNvPr id="183" name="墨迹 182"/>
              <p14:cNvContentPartPr/>
              <p14:nvPr/>
            </p14:nvContentPartPr>
            <p14:xfrm>
              <a:off x="9281583" y="933387"/>
              <a:ext cx="184150" cy="36659"/>
            </p14:xfrm>
          </p:contentPart>
        </mc:Choice>
        <mc:Fallback xmlns="">
          <p:pic>
            <p:nvPicPr>
              <p:cNvPr id="183" name="墨迹 182"/>
            </p:nvPicPr>
            <p:blipFill>
              <a:blip r:embed="rId286"/>
            </p:blipFill>
            <p:spPr>
              <a:xfrm>
                <a:off x="9281583" y="933387"/>
                <a:ext cx="184150" cy="36659"/>
              </a:xfrm>
              <a:prstGeom prst="rect"/>
            </p:spPr>
          </p:pic>
        </mc:Fallback>
      </mc:AlternateContent>
      <mc:AlternateContent xmlns:mc="http://schemas.openxmlformats.org/markup-compatibility/2006" xmlns:p14="http://schemas.microsoft.com/office/powerpoint/2010/main">
        <mc:Choice Requires="p14">
          <p:contentPart r:id="rId287" p14:bwMode="auto">
            <p14:nvContentPartPr>
              <p14:cNvPr id="184" name="墨迹 183"/>
              <p14:cNvContentPartPr/>
              <p14:nvPr/>
            </p14:nvContentPartPr>
            <p14:xfrm>
              <a:off x="9369777" y="857250"/>
              <a:ext cx="45156" cy="445544"/>
            </p14:xfrm>
          </p:contentPart>
        </mc:Choice>
        <mc:Fallback xmlns="">
          <p:pic>
            <p:nvPicPr>
              <p:cNvPr id="184" name="墨迹 183"/>
            </p:nvPicPr>
            <p:blipFill>
              <a:blip r:embed="rId288"/>
            </p:blipFill>
            <p:spPr>
              <a:xfrm>
                <a:off x="9369777" y="857250"/>
                <a:ext cx="45156" cy="445544"/>
              </a:xfrm>
              <a:prstGeom prst="rect"/>
            </p:spPr>
          </p:pic>
        </mc:Fallback>
      </mc:AlternateContent>
      <mc:AlternateContent xmlns:mc="http://schemas.openxmlformats.org/markup-compatibility/2006" xmlns:p14="http://schemas.microsoft.com/office/powerpoint/2010/main">
        <mc:Choice Requires="p14">
          <p:contentPart r:id="rId289" p14:bwMode="auto">
            <p14:nvContentPartPr>
              <p14:cNvPr id="185" name="墨迹 184"/>
              <p14:cNvContentPartPr/>
              <p14:nvPr/>
            </p14:nvContentPartPr>
            <p14:xfrm>
              <a:off x="9287051" y="1050941"/>
              <a:ext cx="271815" cy="80720"/>
            </p14:xfrm>
          </p:contentPart>
        </mc:Choice>
        <mc:Fallback xmlns="">
          <p:pic>
            <p:nvPicPr>
              <p:cNvPr id="185" name="墨迹 184"/>
            </p:nvPicPr>
            <p:blipFill>
              <a:blip r:embed="rId290"/>
            </p:blipFill>
            <p:spPr>
              <a:xfrm>
                <a:off x="9287051" y="1050941"/>
                <a:ext cx="271815" cy="80720"/>
              </a:xfrm>
              <a:prstGeom prst="rect"/>
            </p:spPr>
          </p:pic>
        </mc:Fallback>
      </mc:AlternateContent>
      <mc:AlternateContent xmlns:mc="http://schemas.openxmlformats.org/markup-compatibility/2006" xmlns:p14="http://schemas.microsoft.com/office/powerpoint/2010/main">
        <mc:Choice Requires="p14">
          <p:contentPart r:id="rId291" p14:bwMode="auto">
            <p14:nvContentPartPr>
              <p14:cNvPr id="186" name="墨迹 185"/>
              <p14:cNvContentPartPr/>
              <p14:nvPr/>
            </p14:nvContentPartPr>
            <p14:xfrm>
              <a:off x="9628187" y="896728"/>
              <a:ext cx="108479" cy="203562"/>
            </p14:xfrm>
          </p:contentPart>
        </mc:Choice>
        <mc:Fallback xmlns="">
          <p:pic>
            <p:nvPicPr>
              <p:cNvPr id="186" name="墨迹 185"/>
            </p:nvPicPr>
            <p:blipFill>
              <a:blip r:embed="rId292"/>
            </p:blipFill>
            <p:spPr>
              <a:xfrm>
                <a:off x="9628187" y="896728"/>
                <a:ext cx="108479" cy="203562"/>
              </a:xfrm>
              <a:prstGeom prst="rect"/>
            </p:spPr>
          </p:pic>
        </mc:Fallback>
      </mc:AlternateContent>
      <mc:AlternateContent xmlns:mc="http://schemas.openxmlformats.org/markup-compatibility/2006" xmlns:p14="http://schemas.microsoft.com/office/powerpoint/2010/main">
        <mc:Choice Requires="p14">
          <p:contentPart r:id="rId293" p14:bwMode="auto">
            <p14:nvContentPartPr>
              <p14:cNvPr id="187" name="墨迹 186"/>
              <p14:cNvContentPartPr/>
              <p14:nvPr/>
            </p14:nvContentPartPr>
            <p14:xfrm>
              <a:off x="9708444" y="879809"/>
              <a:ext cx="138288" cy="198098"/>
            </p14:xfrm>
          </p:contentPart>
        </mc:Choice>
        <mc:Fallback xmlns="">
          <p:pic>
            <p:nvPicPr>
              <p:cNvPr id="187" name="墨迹 186"/>
            </p:nvPicPr>
            <p:blipFill>
              <a:blip r:embed="rId294"/>
            </p:blipFill>
            <p:spPr>
              <a:xfrm>
                <a:off x="9708444" y="879809"/>
                <a:ext cx="138288" cy="198098"/>
              </a:xfrm>
              <a:prstGeom prst="rect"/>
            </p:spPr>
          </p:pic>
        </mc:Fallback>
      </mc:AlternateContent>
      <mc:AlternateContent xmlns:mc="http://schemas.openxmlformats.org/markup-compatibility/2006" xmlns:p14="http://schemas.microsoft.com/office/powerpoint/2010/main">
        <mc:Choice Requires="p14">
          <p:contentPart r:id="rId295" p14:bwMode="auto">
            <p14:nvContentPartPr>
              <p14:cNvPr id="188" name="墨迹 187"/>
              <p14:cNvContentPartPr/>
              <p14:nvPr/>
            </p14:nvContentPartPr>
            <p14:xfrm>
              <a:off x="9877777" y="941847"/>
              <a:ext cx="28223" cy="150864"/>
            </p14:xfrm>
          </p:contentPart>
        </mc:Choice>
        <mc:Fallback xmlns="">
          <p:pic>
            <p:nvPicPr>
              <p:cNvPr id="188" name="墨迹 187"/>
            </p:nvPicPr>
            <p:blipFill>
              <a:blip r:embed="rId296"/>
            </p:blipFill>
            <p:spPr>
              <a:xfrm>
                <a:off x="9877777" y="941847"/>
                <a:ext cx="28223" cy="150864"/>
              </a:xfrm>
              <a:prstGeom prst="rect"/>
            </p:spPr>
          </p:pic>
        </mc:Fallback>
      </mc:AlternateContent>
      <mc:AlternateContent xmlns:mc="http://schemas.openxmlformats.org/markup-compatibility/2006" xmlns:p14="http://schemas.microsoft.com/office/powerpoint/2010/main">
        <mc:Choice Requires="p14">
          <p:contentPart r:id="rId297" p14:bwMode="auto">
            <p14:nvContentPartPr>
              <p14:cNvPr id="189" name="墨迹 188"/>
              <p14:cNvContentPartPr/>
              <p14:nvPr/>
            </p14:nvContentPartPr>
            <p14:xfrm>
              <a:off x="9951155" y="862889"/>
              <a:ext cx="360" cy="107157"/>
            </p14:xfrm>
          </p:contentPart>
        </mc:Choice>
        <mc:Fallback xmlns="">
          <p:pic>
            <p:nvPicPr>
              <p:cNvPr id="189" name="墨迹 188"/>
            </p:nvPicPr>
            <p:blipFill>
              <a:blip r:embed="rId298"/>
            </p:blipFill>
            <p:spPr>
              <a:xfrm>
                <a:off x="9951155" y="862889"/>
                <a:ext cx="360" cy="107157"/>
              </a:xfrm>
              <a:prstGeom prst="rect"/>
            </p:spPr>
          </p:pic>
        </mc:Fallback>
      </mc:AlternateContent>
      <mc:AlternateContent xmlns:mc="http://schemas.openxmlformats.org/markup-compatibility/2006" xmlns:p14="http://schemas.microsoft.com/office/powerpoint/2010/main">
        <mc:Choice Requires="p14">
          <p:contentPart r:id="rId299" p14:bwMode="auto">
            <p14:nvContentPartPr>
              <p14:cNvPr id="190" name="墨迹 189"/>
              <p14:cNvContentPartPr/>
              <p14:nvPr/>
            </p14:nvContentPartPr>
            <p14:xfrm>
              <a:off x="9987844" y="738814"/>
              <a:ext cx="121356" cy="118436"/>
            </p14:xfrm>
          </p:contentPart>
        </mc:Choice>
        <mc:Fallback xmlns="">
          <p:pic>
            <p:nvPicPr>
              <p:cNvPr id="190" name="墨迹 189"/>
            </p:nvPicPr>
            <p:blipFill>
              <a:blip r:embed="rId300"/>
            </p:blipFill>
            <p:spPr>
              <a:xfrm>
                <a:off x="9987844" y="738814"/>
                <a:ext cx="121356" cy="118436"/>
              </a:xfrm>
              <a:prstGeom prst="rect"/>
            </p:spPr>
          </p:pic>
        </mc:Fallback>
      </mc:AlternateContent>
      <mc:AlternateContent xmlns:mc="http://schemas.openxmlformats.org/markup-compatibility/2006" xmlns:p14="http://schemas.microsoft.com/office/powerpoint/2010/main">
        <mc:Choice Requires="p14">
          <p:contentPart r:id="rId301" p14:bwMode="auto">
            <p14:nvContentPartPr>
              <p14:cNvPr id="191" name="墨迹 190"/>
              <p14:cNvContentPartPr/>
              <p14:nvPr/>
            </p14:nvContentPartPr>
            <p14:xfrm>
              <a:off x="10080977" y="789572"/>
              <a:ext cx="87489" cy="8460"/>
            </p14:xfrm>
          </p:contentPart>
        </mc:Choice>
        <mc:Fallback xmlns="">
          <p:pic>
            <p:nvPicPr>
              <p:cNvPr id="191" name="墨迹 190"/>
            </p:nvPicPr>
            <p:blipFill>
              <a:blip r:embed="rId302"/>
            </p:blipFill>
            <p:spPr>
              <a:xfrm>
                <a:off x="10080977" y="789572"/>
                <a:ext cx="87489" cy="8460"/>
              </a:xfrm>
              <a:prstGeom prst="rect"/>
            </p:spPr>
          </p:pic>
        </mc:Fallback>
      </mc:AlternateContent>
      <mc:AlternateContent xmlns:mc="http://schemas.openxmlformats.org/markup-compatibility/2006" xmlns:p14="http://schemas.microsoft.com/office/powerpoint/2010/main">
        <mc:Choice Requires="p14">
          <p:contentPart r:id="rId303" p14:bwMode="auto">
            <p14:nvContentPartPr>
              <p14:cNvPr id="192" name="墨迹 191"/>
              <p14:cNvContentPartPr/>
              <p14:nvPr/>
            </p14:nvContentPartPr>
            <p14:xfrm>
              <a:off x="10103555" y="673603"/>
              <a:ext cx="22578" cy="209026"/>
            </p14:xfrm>
          </p:contentPart>
        </mc:Choice>
        <mc:Fallback xmlns="">
          <p:pic>
            <p:nvPicPr>
              <p:cNvPr id="192" name="墨迹 191"/>
            </p:nvPicPr>
            <p:blipFill>
              <a:blip r:embed="rId304"/>
            </p:blipFill>
            <p:spPr>
              <a:xfrm>
                <a:off x="10103555" y="673603"/>
                <a:ext cx="22578" cy="209026"/>
              </a:xfrm>
              <a:prstGeom prst="rect"/>
            </p:spPr>
          </p:pic>
        </mc:Fallback>
      </mc:AlternateContent>
      <mc:AlternateContent xmlns:mc="http://schemas.openxmlformats.org/markup-compatibility/2006" xmlns:p14="http://schemas.microsoft.com/office/powerpoint/2010/main">
        <mc:Choice Requires="p14">
          <p:contentPart r:id="rId305" p14:bwMode="auto">
            <p14:nvContentPartPr>
              <p14:cNvPr id="193" name="墨迹 192"/>
              <p14:cNvContentPartPr/>
              <p14:nvPr/>
            </p14:nvContentPartPr>
            <p14:xfrm>
              <a:off x="10210800" y="823411"/>
              <a:ext cx="150106" cy="33839"/>
            </p14:xfrm>
          </p:contentPart>
        </mc:Choice>
        <mc:Fallback xmlns="">
          <p:pic>
            <p:nvPicPr>
              <p:cNvPr id="193" name="墨迹 192"/>
            </p:nvPicPr>
            <p:blipFill>
              <a:blip r:embed="rId306"/>
            </p:blipFill>
            <p:spPr>
              <a:xfrm>
                <a:off x="10210800" y="823411"/>
                <a:ext cx="150106" cy="33839"/>
              </a:xfrm>
              <a:prstGeom prst="rect"/>
            </p:spPr>
          </p:pic>
        </mc:Fallback>
      </mc:AlternateContent>
      <mc:AlternateContent xmlns:mc="http://schemas.openxmlformats.org/markup-compatibility/2006" xmlns:p14="http://schemas.microsoft.com/office/powerpoint/2010/main">
        <mc:Choice Requires="p14">
          <p:contentPart r:id="rId307" p14:bwMode="auto">
            <p14:nvContentPartPr>
              <p14:cNvPr id="194" name="墨迹 193"/>
              <p14:cNvContentPartPr/>
              <p14:nvPr/>
            </p14:nvContentPartPr>
            <p14:xfrm>
              <a:off x="10185400" y="744982"/>
              <a:ext cx="183444" cy="343499"/>
            </p14:xfrm>
          </p:contentPart>
        </mc:Choice>
        <mc:Fallback xmlns="">
          <p:pic>
            <p:nvPicPr>
              <p:cNvPr id="194" name="墨迹 193"/>
            </p:nvPicPr>
            <p:blipFill>
              <a:blip r:embed="rId308"/>
            </p:blipFill>
            <p:spPr>
              <a:xfrm>
                <a:off x="10185400" y="744982"/>
                <a:ext cx="183444" cy="343499"/>
              </a:xfrm>
              <a:prstGeom prst="rect"/>
            </p:spPr>
          </p:pic>
        </mc:Fallback>
      </mc:AlternateContent>
      <mc:AlternateContent xmlns:mc="http://schemas.openxmlformats.org/markup-compatibility/2006" xmlns:p14="http://schemas.microsoft.com/office/powerpoint/2010/main">
        <mc:Choice Requires="p14">
          <p:contentPart r:id="rId309" p14:bwMode="auto">
            <p14:nvContentPartPr>
              <p14:cNvPr id="195" name="墨迹 194"/>
              <p14:cNvContentPartPr/>
              <p14:nvPr/>
            </p14:nvContentPartPr>
            <p14:xfrm>
              <a:off x="10337447" y="778292"/>
              <a:ext cx="136701" cy="290450"/>
            </p14:xfrm>
          </p:contentPart>
        </mc:Choice>
        <mc:Fallback xmlns="">
          <p:pic>
            <p:nvPicPr>
              <p:cNvPr id="195" name="墨迹 194"/>
            </p:nvPicPr>
            <p:blipFill>
              <a:blip r:embed="rId310"/>
            </p:blipFill>
            <p:spPr>
              <a:xfrm>
                <a:off x="10337447" y="778292"/>
                <a:ext cx="136701" cy="290450"/>
              </a:xfrm>
              <a:prstGeom prst="rect"/>
            </p:spPr>
          </p:pic>
        </mc:Fallback>
      </mc:AlternateContent>
      <mc:AlternateContent xmlns:mc="http://schemas.openxmlformats.org/markup-compatibility/2006" xmlns:p14="http://schemas.microsoft.com/office/powerpoint/2010/main">
        <mc:Choice Requires="p14">
          <p:contentPart r:id="rId311" p14:bwMode="auto">
            <p14:nvContentPartPr>
              <p14:cNvPr id="196" name="墨迹 195"/>
              <p14:cNvContentPartPr/>
              <p14:nvPr/>
            </p14:nvContentPartPr>
            <p14:xfrm>
              <a:off x="10611555" y="717664"/>
              <a:ext cx="84667" cy="114206"/>
            </p14:xfrm>
          </p:contentPart>
        </mc:Choice>
        <mc:Fallback xmlns="">
          <p:pic>
            <p:nvPicPr>
              <p:cNvPr id="196" name="墨迹 195"/>
            </p:nvPicPr>
            <p:blipFill>
              <a:blip r:embed="rId312"/>
            </p:blipFill>
            <p:spPr>
              <a:xfrm>
                <a:off x="10611555" y="717664"/>
                <a:ext cx="84667" cy="114206"/>
              </a:xfrm>
              <a:prstGeom prst="rect"/>
            </p:spPr>
          </p:pic>
        </mc:Fallback>
      </mc:AlternateContent>
      <mc:AlternateContent xmlns:mc="http://schemas.openxmlformats.org/markup-compatibility/2006" xmlns:p14="http://schemas.microsoft.com/office/powerpoint/2010/main">
        <mc:Choice Requires="p14">
          <p:contentPart r:id="rId313" p14:bwMode="auto">
            <p14:nvContentPartPr>
              <p14:cNvPr id="197" name="墨迹 196"/>
              <p14:cNvContentPartPr/>
              <p14:nvPr/>
            </p14:nvContentPartPr>
            <p14:xfrm>
              <a:off x="10521597" y="831870"/>
              <a:ext cx="168981" cy="42299"/>
            </p14:xfrm>
          </p:contentPart>
        </mc:Choice>
        <mc:Fallback xmlns="">
          <p:pic>
            <p:nvPicPr>
              <p:cNvPr id="197" name="墨迹 196"/>
            </p:nvPicPr>
            <p:blipFill>
              <a:blip r:embed="rId314"/>
            </p:blipFill>
            <p:spPr>
              <a:xfrm>
                <a:off x="10521597" y="831870"/>
                <a:ext cx="168981" cy="42299"/>
              </a:xfrm>
              <a:prstGeom prst="rect"/>
            </p:spPr>
          </p:pic>
        </mc:Fallback>
      </mc:AlternateContent>
      <mc:AlternateContent xmlns:mc="http://schemas.openxmlformats.org/markup-compatibility/2006" xmlns:p14="http://schemas.microsoft.com/office/powerpoint/2010/main">
        <mc:Choice Requires="p14">
          <p:contentPart r:id="rId315" p14:bwMode="auto">
            <p14:nvContentPartPr>
              <p14:cNvPr id="198" name="墨迹 197"/>
              <p14:cNvContentPartPr/>
              <p14:nvPr/>
            </p14:nvContentPartPr>
            <p14:xfrm>
              <a:off x="10603088" y="791511"/>
              <a:ext cx="70556" cy="294151"/>
            </p14:xfrm>
          </p:contentPart>
        </mc:Choice>
        <mc:Fallback xmlns="">
          <p:pic>
            <p:nvPicPr>
              <p:cNvPr id="198" name="墨迹 197"/>
            </p:nvPicPr>
            <p:blipFill>
              <a:blip r:embed="rId316"/>
            </p:blipFill>
            <p:spPr>
              <a:xfrm>
                <a:off x="10603088" y="791511"/>
                <a:ext cx="70556" cy="294151"/>
              </a:xfrm>
              <a:prstGeom prst="rect"/>
            </p:spPr>
          </p:pic>
        </mc:Fallback>
      </mc:AlternateContent>
      <mc:AlternateContent xmlns:mc="http://schemas.openxmlformats.org/markup-compatibility/2006" xmlns:p14="http://schemas.microsoft.com/office/powerpoint/2010/main">
        <mc:Choice Requires="p14">
          <p:contentPart r:id="rId317" p14:bwMode="auto">
            <p14:nvContentPartPr>
              <p14:cNvPr id="199" name="墨迹 198"/>
              <p14:cNvContentPartPr/>
              <p14:nvPr/>
            </p14:nvContentPartPr>
            <p14:xfrm>
              <a:off x="10507132" y="755733"/>
              <a:ext cx="290689" cy="552701"/>
            </p14:xfrm>
          </p:contentPart>
        </mc:Choice>
        <mc:Fallback xmlns="">
          <p:pic>
            <p:nvPicPr>
              <p:cNvPr id="199" name="墨迹 198"/>
            </p:nvPicPr>
            <p:blipFill>
              <a:blip r:embed="rId318"/>
            </p:blipFill>
            <p:spPr>
              <a:xfrm>
                <a:off x="10507132" y="755733"/>
                <a:ext cx="290689" cy="552701"/>
              </a:xfrm>
              <a:prstGeom prst="rect"/>
            </p:spPr>
          </p:pic>
        </mc:Fallback>
      </mc:AlternateContent>
      <mc:AlternateContent xmlns:mc="http://schemas.openxmlformats.org/markup-compatibility/2006" xmlns:p14="http://schemas.microsoft.com/office/powerpoint/2010/main">
        <mc:Choice Requires="p14">
          <p:contentPart r:id="rId319" p14:bwMode="auto">
            <p14:nvContentPartPr>
              <p14:cNvPr id="200" name="墨迹 199"/>
              <p14:cNvContentPartPr/>
              <p14:nvPr/>
            </p14:nvContentPartPr>
            <p14:xfrm>
              <a:off x="10605911" y="1056053"/>
              <a:ext cx="129823" cy="63447"/>
            </p14:xfrm>
          </p:contentPart>
        </mc:Choice>
        <mc:Fallback xmlns="">
          <p:pic>
            <p:nvPicPr>
              <p:cNvPr id="200" name="墨迹 199"/>
            </p:nvPicPr>
            <p:blipFill>
              <a:blip r:embed="rId320"/>
            </p:blipFill>
            <p:spPr>
              <a:xfrm>
                <a:off x="10605911" y="1056053"/>
                <a:ext cx="129823" cy="63447"/>
              </a:xfrm>
              <a:prstGeom prst="rect"/>
            </p:spPr>
          </p:pic>
        </mc:Fallback>
      </mc:AlternateContent>
      <mc:AlternateContent xmlns:mc="http://schemas.openxmlformats.org/markup-compatibility/2006" xmlns:p14="http://schemas.microsoft.com/office/powerpoint/2010/main">
        <mc:Choice Requires="p14">
          <p:contentPart r:id="rId321" p14:bwMode="auto">
            <p14:nvContentPartPr>
              <p14:cNvPr id="201" name="墨迹 200"/>
              <p14:cNvContentPartPr/>
              <p14:nvPr/>
            </p14:nvContentPartPr>
            <p14:xfrm>
              <a:off x="10818282" y="825349"/>
              <a:ext cx="117123" cy="227884"/>
            </p14:xfrm>
          </p:contentPart>
        </mc:Choice>
        <mc:Fallback xmlns="">
          <p:pic>
            <p:nvPicPr>
              <p:cNvPr id="201" name="墨迹 200"/>
            </p:nvPicPr>
            <p:blipFill>
              <a:blip r:embed="rId322"/>
            </p:blipFill>
            <p:spPr>
              <a:xfrm>
                <a:off x="10818282" y="825349"/>
                <a:ext cx="117123" cy="227884"/>
              </a:xfrm>
              <a:prstGeom prst="rect"/>
            </p:spPr>
          </p:pic>
        </mc:Fallback>
      </mc:AlternateContent>
      <mc:AlternateContent xmlns:mc="http://schemas.openxmlformats.org/markup-compatibility/2006" xmlns:p14="http://schemas.microsoft.com/office/powerpoint/2010/main">
        <mc:Choice Requires="p14">
          <p:contentPart r:id="rId323" p14:bwMode="auto">
            <p14:nvContentPartPr>
              <p14:cNvPr id="202" name="墨迹 201"/>
              <p14:cNvContentPartPr/>
              <p14:nvPr/>
            </p14:nvContentPartPr>
            <p14:xfrm>
              <a:off x="10788650" y="778292"/>
              <a:ext cx="137054" cy="258021"/>
            </p14:xfrm>
          </p:contentPart>
        </mc:Choice>
        <mc:Fallback xmlns="">
          <p:pic>
            <p:nvPicPr>
              <p:cNvPr id="202" name="墨迹 201"/>
            </p:nvPicPr>
            <p:blipFill>
              <a:blip r:embed="rId324"/>
            </p:blipFill>
            <p:spPr>
              <a:xfrm>
                <a:off x="10788650" y="778292"/>
                <a:ext cx="137054" cy="258021"/>
              </a:xfrm>
              <a:prstGeom prst="rect"/>
            </p:spPr>
          </p:pic>
        </mc:Fallback>
      </mc:AlternateContent>
      <mc:AlternateContent xmlns:mc="http://schemas.openxmlformats.org/markup-compatibility/2006" xmlns:p14="http://schemas.microsoft.com/office/powerpoint/2010/main">
        <mc:Choice Requires="p14">
          <p:contentPart r:id="rId325" p14:bwMode="auto">
            <p14:nvContentPartPr>
              <p14:cNvPr id="203" name="墨迹 202"/>
              <p14:cNvContentPartPr/>
              <p14:nvPr/>
            </p14:nvContentPartPr>
            <p14:xfrm>
              <a:off x="10818282" y="882629"/>
              <a:ext cx="209021" cy="198098"/>
            </p14:xfrm>
          </p:contentPart>
        </mc:Choice>
        <mc:Fallback xmlns="">
          <p:pic>
            <p:nvPicPr>
              <p:cNvPr id="203" name="墨迹 202"/>
            </p:nvPicPr>
            <p:blipFill>
              <a:blip r:embed="rId326"/>
            </p:blipFill>
            <p:spPr>
              <a:xfrm>
                <a:off x="10818282" y="882629"/>
                <a:ext cx="209021" cy="198098"/>
              </a:xfrm>
              <a:prstGeom prst="rect"/>
            </p:spPr>
          </p:pic>
        </mc:Fallback>
      </mc:AlternateContent>
      <mc:AlternateContent xmlns:mc="http://schemas.openxmlformats.org/markup-compatibility/2006" xmlns:p14="http://schemas.microsoft.com/office/powerpoint/2010/main">
        <mc:Choice Requires="p14">
          <p:contentPart r:id="rId327" p14:bwMode="auto">
            <p14:nvContentPartPr>
              <p14:cNvPr id="204" name="墨迹 203"/>
              <p14:cNvContentPartPr/>
              <p14:nvPr/>
            </p14:nvContentPartPr>
            <p14:xfrm>
              <a:off x="11060288" y="774591"/>
              <a:ext cx="31044" cy="446426"/>
            </p14:xfrm>
          </p:contentPart>
        </mc:Choice>
        <mc:Fallback xmlns="">
          <p:pic>
            <p:nvPicPr>
              <p:cNvPr id="204" name="墨迹 203"/>
            </p:nvPicPr>
            <p:blipFill>
              <a:blip r:embed="rId328"/>
            </p:blipFill>
            <p:spPr>
              <a:xfrm>
                <a:off x="11060288" y="774591"/>
                <a:ext cx="31044" cy="446426"/>
              </a:xfrm>
              <a:prstGeom prst="rect"/>
            </p:spPr>
          </p:pic>
        </mc:Fallback>
      </mc:AlternateContent>
      <mc:AlternateContent xmlns:mc="http://schemas.openxmlformats.org/markup-compatibility/2006" xmlns:p14="http://schemas.microsoft.com/office/powerpoint/2010/main">
        <mc:Choice Requires="p14">
          <p:contentPart r:id="rId329" p14:bwMode="auto">
            <p14:nvContentPartPr>
              <p14:cNvPr id="205" name="墨迹 204"/>
              <p14:cNvContentPartPr/>
              <p14:nvPr/>
            </p14:nvContentPartPr>
            <p14:xfrm>
              <a:off x="11181644" y="656332"/>
              <a:ext cx="197556" cy="279875"/>
            </p14:xfrm>
          </p:contentPart>
        </mc:Choice>
        <mc:Fallback xmlns="">
          <p:pic>
            <p:nvPicPr>
              <p:cNvPr id="205" name="墨迹 204"/>
            </p:nvPicPr>
            <p:blipFill>
              <a:blip r:embed="rId330"/>
            </p:blipFill>
            <p:spPr>
              <a:xfrm>
                <a:off x="11181644" y="656332"/>
                <a:ext cx="197556" cy="279875"/>
              </a:xfrm>
              <a:prstGeom prst="rect"/>
            </p:spPr>
          </p:pic>
        </mc:Fallback>
      </mc:AlternateContent>
      <mc:AlternateContent xmlns:mc="http://schemas.openxmlformats.org/markup-compatibility/2006" xmlns:p14="http://schemas.microsoft.com/office/powerpoint/2010/main">
        <mc:Choice Requires="p14">
          <p:contentPart r:id="rId331" p14:bwMode="auto">
            <p14:nvContentPartPr>
              <p14:cNvPr id="206" name="墨迹 205"/>
              <p14:cNvContentPartPr/>
              <p14:nvPr/>
            </p14:nvContentPartPr>
            <p14:xfrm>
              <a:off x="11204222" y="862889"/>
              <a:ext cx="73378" cy="208673"/>
            </p14:xfrm>
          </p:contentPart>
        </mc:Choice>
        <mc:Fallback xmlns="">
          <p:pic>
            <p:nvPicPr>
              <p:cNvPr id="206" name="墨迹 205"/>
            </p:nvPicPr>
            <p:blipFill>
              <a:blip r:embed="rId332"/>
            </p:blipFill>
            <p:spPr>
              <a:xfrm>
                <a:off x="11204222" y="862889"/>
                <a:ext cx="73378" cy="208673"/>
              </a:xfrm>
              <a:prstGeom prst="rect"/>
            </p:spPr>
          </p:pic>
        </mc:Fallback>
      </mc:AlternateContent>
      <mc:AlternateContent xmlns:mc="http://schemas.openxmlformats.org/markup-compatibility/2006" xmlns:p14="http://schemas.microsoft.com/office/powerpoint/2010/main">
        <mc:Choice Requires="p14">
          <p:contentPart r:id="rId333" p14:bwMode="auto">
            <p14:nvContentPartPr>
              <p14:cNvPr id="207" name="墨迹 206"/>
              <p14:cNvContentPartPr/>
              <p14:nvPr/>
            </p14:nvContentPartPr>
            <p14:xfrm>
              <a:off x="11279717" y="840330"/>
              <a:ext cx="96661" cy="253791"/>
            </p14:xfrm>
          </p:contentPart>
        </mc:Choice>
        <mc:Fallback xmlns="">
          <p:pic>
            <p:nvPicPr>
              <p:cNvPr id="207" name="墨迹 206"/>
            </p:nvPicPr>
            <p:blipFill>
              <a:blip r:embed="rId334"/>
            </p:blipFill>
            <p:spPr>
              <a:xfrm>
                <a:off x="11279717" y="840330"/>
                <a:ext cx="96661" cy="253791"/>
              </a:xfrm>
              <a:prstGeom prst="rect"/>
            </p:spPr>
          </p:pic>
        </mc:Fallback>
      </mc:AlternateContent>
      <mc:AlternateContent xmlns:mc="http://schemas.openxmlformats.org/markup-compatibility/2006" xmlns:p14="http://schemas.microsoft.com/office/powerpoint/2010/main">
        <mc:Choice Requires="p14">
          <p:contentPart r:id="rId335" p14:bwMode="auto">
            <p14:nvContentPartPr>
              <p14:cNvPr id="208" name="墨迹 207"/>
              <p14:cNvContentPartPr/>
              <p14:nvPr/>
            </p14:nvContentPartPr>
            <p14:xfrm>
              <a:off x="11441288" y="685236"/>
              <a:ext cx="137231" cy="459643"/>
            </p14:xfrm>
          </p:contentPart>
        </mc:Choice>
        <mc:Fallback xmlns="">
          <p:pic>
            <p:nvPicPr>
              <p:cNvPr id="208" name="墨迹 207"/>
            </p:nvPicPr>
            <p:blipFill>
              <a:blip r:embed="rId336"/>
            </p:blipFill>
            <p:spPr>
              <a:xfrm>
                <a:off x="11441288" y="685236"/>
                <a:ext cx="137231" cy="459643"/>
              </a:xfrm>
              <a:prstGeom prst="rect"/>
            </p:spPr>
          </p:pic>
        </mc:Fallback>
      </mc:AlternateContent>
      <mc:AlternateContent xmlns:mc="http://schemas.openxmlformats.org/markup-compatibility/2006" xmlns:p14="http://schemas.microsoft.com/office/powerpoint/2010/main">
        <mc:Choice Requires="p14">
          <p:contentPart r:id="rId337" p14:bwMode="auto">
            <p14:nvContentPartPr>
              <p14:cNvPr id="209" name="墨迹 208"/>
              <p14:cNvContentPartPr/>
              <p14:nvPr/>
            </p14:nvContentPartPr>
            <p14:xfrm>
              <a:off x="11387667" y="857250"/>
              <a:ext cx="366888" cy="179063"/>
            </p14:xfrm>
          </p:contentPart>
        </mc:Choice>
        <mc:Fallback xmlns="">
          <p:pic>
            <p:nvPicPr>
              <p:cNvPr id="209" name="墨迹 208"/>
            </p:nvPicPr>
            <p:blipFill>
              <a:blip r:embed="rId338"/>
            </p:blipFill>
            <p:spPr>
              <a:xfrm>
                <a:off x="11387667" y="857250"/>
                <a:ext cx="366888" cy="179063"/>
              </a:xfrm>
              <a:prstGeom prst="rect"/>
            </p:spPr>
          </p:pic>
        </mc:Fallback>
      </mc:AlternateContent>
      <mc:AlternateContent xmlns:mc="http://schemas.openxmlformats.org/markup-compatibility/2006" xmlns:p14="http://schemas.microsoft.com/office/powerpoint/2010/main">
        <mc:Choice Requires="p14">
          <p:contentPart r:id="rId339" p14:bwMode="auto">
            <p14:nvContentPartPr>
              <p14:cNvPr id="210" name="墨迹 209"/>
              <p14:cNvContentPartPr/>
              <p14:nvPr/>
            </p14:nvContentPartPr>
            <p14:xfrm>
              <a:off x="11797418" y="648577"/>
              <a:ext cx="134937" cy="152274"/>
            </p14:xfrm>
          </p:contentPart>
        </mc:Choice>
        <mc:Fallback xmlns="">
          <p:pic>
            <p:nvPicPr>
              <p:cNvPr id="210" name="墨迹 209"/>
            </p:nvPicPr>
            <p:blipFill>
              <a:blip r:embed="rId340"/>
            </p:blipFill>
            <p:spPr>
              <a:xfrm>
                <a:off x="11797418" y="648577"/>
                <a:ext cx="134937" cy="152274"/>
              </a:xfrm>
              <a:prstGeom prst="rect"/>
            </p:spPr>
          </p:pic>
        </mc:Fallback>
      </mc:AlternateContent>
      <mc:AlternateContent xmlns:mc="http://schemas.openxmlformats.org/markup-compatibility/2006" xmlns:p14="http://schemas.microsoft.com/office/powerpoint/2010/main">
        <mc:Choice Requires="p14">
          <p:contentPart r:id="rId341" p14:bwMode="auto">
            <p14:nvContentPartPr>
              <p14:cNvPr id="211" name="墨迹 210"/>
              <p14:cNvContentPartPr/>
              <p14:nvPr/>
            </p14:nvContentPartPr>
            <p14:xfrm>
              <a:off x="11669888" y="727534"/>
              <a:ext cx="155223" cy="434265"/>
            </p14:xfrm>
          </p:contentPart>
        </mc:Choice>
        <mc:Fallback xmlns="">
          <p:pic>
            <p:nvPicPr>
              <p:cNvPr id="211" name="墨迹 210"/>
            </p:nvPicPr>
            <p:blipFill>
              <a:blip r:embed="rId342"/>
            </p:blipFill>
            <p:spPr>
              <a:xfrm>
                <a:off x="11669888" y="727534"/>
                <a:ext cx="155223" cy="434265"/>
              </a:xfrm>
              <a:prstGeom prst="rect"/>
            </p:spPr>
          </p:pic>
        </mc:Fallback>
      </mc:AlternateContent>
      <mc:AlternateContent xmlns:mc="http://schemas.openxmlformats.org/markup-compatibility/2006" xmlns:p14="http://schemas.microsoft.com/office/powerpoint/2010/main">
        <mc:Choice Requires="p14">
          <p:contentPart r:id="rId343" p14:bwMode="auto">
            <p14:nvContentPartPr>
              <p14:cNvPr id="212" name="墨迹 211"/>
              <p14:cNvContentPartPr/>
              <p14:nvPr/>
            </p14:nvContentPartPr>
            <p14:xfrm>
              <a:off x="11791244" y="857250"/>
              <a:ext cx="95956" cy="239691"/>
            </p14:xfrm>
          </p:contentPart>
        </mc:Choice>
        <mc:Fallback xmlns="">
          <p:pic>
            <p:nvPicPr>
              <p:cNvPr id="212" name="墨迹 211"/>
            </p:nvPicPr>
            <p:blipFill>
              <a:blip r:embed="rId344"/>
            </p:blipFill>
            <p:spPr>
              <a:xfrm>
                <a:off x="11791244" y="857250"/>
                <a:ext cx="95956" cy="239691"/>
              </a:xfrm>
              <a:prstGeom prst="rect"/>
            </p:spPr>
          </p:pic>
        </mc:Fallback>
      </mc:AlternateContent>
      <mc:AlternateContent xmlns:mc="http://schemas.openxmlformats.org/markup-compatibility/2006" xmlns:p14="http://schemas.microsoft.com/office/powerpoint/2010/main">
        <mc:Choice Requires="p14">
          <p:contentPart r:id="rId345" p14:bwMode="auto">
            <p14:nvContentPartPr>
              <p14:cNvPr id="213" name="墨迹 212"/>
              <p14:cNvContentPartPr/>
              <p14:nvPr/>
            </p14:nvContentPartPr>
            <p14:xfrm>
              <a:off x="11954932" y="1065922"/>
              <a:ext cx="11289" cy="22559"/>
            </p14:xfrm>
          </p:contentPart>
        </mc:Choice>
        <mc:Fallback xmlns="">
          <p:pic>
            <p:nvPicPr>
              <p:cNvPr id="213" name="墨迹 212"/>
            </p:nvPicPr>
            <p:blipFill>
              <a:blip r:embed="rId346"/>
            </p:blipFill>
            <p:spPr>
              <a:xfrm>
                <a:off x="11954932" y="1065922"/>
                <a:ext cx="11289" cy="22559"/>
              </a:xfrm>
              <a:prstGeom prst="rect"/>
            </p:spPr>
          </p:pic>
        </mc:Fallback>
      </mc:AlternateContent>
      <mc:AlternateContent xmlns:mc="http://schemas.openxmlformats.org/markup-compatibility/2006" xmlns:p14="http://schemas.microsoft.com/office/powerpoint/2010/main">
        <mc:Choice Requires="p14">
          <p:contentPart r:id="rId347" p14:bwMode="auto">
            <p14:nvContentPartPr>
              <p14:cNvPr id="214" name="墨迹 213"/>
              <p14:cNvContentPartPr/>
              <p14:nvPr/>
            </p14:nvContentPartPr>
            <p14:xfrm>
              <a:off x="9103783" y="1415590"/>
              <a:ext cx="107950" cy="5640"/>
            </p14:xfrm>
          </p:contentPart>
        </mc:Choice>
        <mc:Fallback xmlns="">
          <p:pic>
            <p:nvPicPr>
              <p:cNvPr id="214" name="墨迹 213"/>
            </p:nvPicPr>
            <p:blipFill>
              <a:blip r:embed="rId348"/>
            </p:blipFill>
            <p:spPr>
              <a:xfrm>
                <a:off x="9103783" y="1415590"/>
                <a:ext cx="107950" cy="5640"/>
              </a:xfrm>
              <a:prstGeom prst="rect"/>
            </p:spPr>
          </p:pic>
        </mc:Fallback>
      </mc:AlternateContent>
      <mc:AlternateContent xmlns:mc="http://schemas.openxmlformats.org/markup-compatibility/2006" xmlns:p14="http://schemas.microsoft.com/office/powerpoint/2010/main">
        <mc:Choice Requires="p14">
          <p:contentPart r:id="rId349" p14:bwMode="auto">
            <p14:nvContentPartPr>
              <p14:cNvPr id="215" name="墨迹 214"/>
              <p14:cNvContentPartPr/>
              <p14:nvPr/>
            </p14:nvContentPartPr>
            <p14:xfrm>
              <a:off x="8963377" y="1342272"/>
              <a:ext cx="200378" cy="372228"/>
            </p14:xfrm>
          </p:contentPart>
        </mc:Choice>
        <mc:Fallback xmlns="">
          <p:pic>
            <p:nvPicPr>
              <p:cNvPr id="215" name="墨迹 214"/>
            </p:nvPicPr>
            <p:blipFill>
              <a:blip r:embed="rId350"/>
            </p:blipFill>
            <p:spPr>
              <a:xfrm>
                <a:off x="8963377" y="1342272"/>
                <a:ext cx="200378" cy="372228"/>
              </a:xfrm>
              <a:prstGeom prst="rect"/>
            </p:spPr>
          </p:pic>
        </mc:Fallback>
      </mc:AlternateContent>
      <mc:AlternateContent xmlns:mc="http://schemas.openxmlformats.org/markup-compatibility/2006" xmlns:p14="http://schemas.microsoft.com/office/powerpoint/2010/main">
        <mc:Choice Requires="p14">
          <p:contentPart r:id="rId351" p14:bwMode="auto">
            <p14:nvContentPartPr>
              <p14:cNvPr id="216" name="墨迹 215"/>
              <p14:cNvContentPartPr/>
              <p14:nvPr/>
            </p14:nvContentPartPr>
            <p14:xfrm>
              <a:off x="8923866" y="1587604"/>
              <a:ext cx="189089" cy="31019"/>
            </p14:xfrm>
          </p:contentPart>
        </mc:Choice>
        <mc:Fallback xmlns="">
          <p:pic>
            <p:nvPicPr>
              <p:cNvPr id="216" name="墨迹 215"/>
            </p:nvPicPr>
            <p:blipFill>
              <a:blip r:embed="rId352"/>
            </p:blipFill>
            <p:spPr>
              <a:xfrm>
                <a:off x="8923866" y="1587604"/>
                <a:ext cx="189089" cy="31019"/>
              </a:xfrm>
              <a:prstGeom prst="rect"/>
            </p:spPr>
          </p:pic>
        </mc:Fallback>
      </mc:AlternateContent>
      <mc:AlternateContent xmlns:mc="http://schemas.openxmlformats.org/markup-compatibility/2006" xmlns:p14="http://schemas.microsoft.com/office/powerpoint/2010/main">
        <mc:Choice Requires="p14">
          <p:contentPart r:id="rId353" p14:bwMode="auto">
            <p14:nvContentPartPr>
              <p14:cNvPr id="217" name="墨迹 216"/>
              <p14:cNvContentPartPr/>
              <p14:nvPr/>
            </p14:nvContentPartPr>
            <p14:xfrm>
              <a:off x="9273822" y="1418410"/>
              <a:ext cx="183444" cy="31019"/>
            </p14:xfrm>
          </p:contentPart>
        </mc:Choice>
        <mc:Fallback xmlns="">
          <p:pic>
            <p:nvPicPr>
              <p:cNvPr id="217" name="墨迹 216"/>
            </p:nvPicPr>
            <p:blipFill>
              <a:blip r:embed="rId354"/>
            </p:blipFill>
            <p:spPr>
              <a:xfrm>
                <a:off x="9273822" y="1418410"/>
                <a:ext cx="183444" cy="31019"/>
              </a:xfrm>
              <a:prstGeom prst="rect"/>
            </p:spPr>
          </p:pic>
        </mc:Fallback>
      </mc:AlternateContent>
      <mc:AlternateContent xmlns:mc="http://schemas.openxmlformats.org/markup-compatibility/2006" xmlns:p14="http://schemas.microsoft.com/office/powerpoint/2010/main">
        <mc:Choice Requires="p14">
          <p:contentPart r:id="rId355" p14:bwMode="auto">
            <p14:nvContentPartPr>
              <p14:cNvPr id="218" name="墨迹 217"/>
              <p14:cNvContentPartPr/>
              <p14:nvPr/>
            </p14:nvContentPartPr>
            <p14:xfrm>
              <a:off x="9304866" y="1366947"/>
              <a:ext cx="42334" cy="198803"/>
            </p14:xfrm>
          </p:contentPart>
        </mc:Choice>
        <mc:Fallback xmlns="">
          <p:pic>
            <p:nvPicPr>
              <p:cNvPr id="218" name="墨迹 217"/>
            </p:nvPicPr>
            <p:blipFill>
              <a:blip r:embed="rId356"/>
            </p:blipFill>
            <p:spPr>
              <a:xfrm>
                <a:off x="9304866" y="1366947"/>
                <a:ext cx="42334" cy="198803"/>
              </a:xfrm>
              <a:prstGeom prst="rect"/>
            </p:spPr>
          </p:pic>
        </mc:Fallback>
      </mc:AlternateContent>
      <mc:AlternateContent xmlns:mc="http://schemas.openxmlformats.org/markup-compatibility/2006" xmlns:p14="http://schemas.microsoft.com/office/powerpoint/2010/main">
        <mc:Choice Requires="p14">
          <p:contentPart r:id="rId357" p14:bwMode="auto">
            <p14:nvContentPartPr>
              <p14:cNvPr id="219" name="墨迹 218"/>
              <p14:cNvContentPartPr/>
              <p14:nvPr/>
            </p14:nvContentPartPr>
            <p14:xfrm>
              <a:off x="9249127" y="1330993"/>
              <a:ext cx="222250" cy="381392"/>
            </p14:xfrm>
          </p:contentPart>
        </mc:Choice>
        <mc:Fallback xmlns="">
          <p:pic>
            <p:nvPicPr>
              <p:cNvPr id="219" name="墨迹 218"/>
            </p:nvPicPr>
            <p:blipFill>
              <a:blip r:embed="rId358"/>
            </p:blipFill>
            <p:spPr>
              <a:xfrm>
                <a:off x="9249127" y="1330993"/>
                <a:ext cx="222250" cy="381392"/>
              </a:xfrm>
              <a:prstGeom prst="rect"/>
            </p:spPr>
          </p:pic>
        </mc:Fallback>
      </mc:AlternateContent>
      <mc:AlternateContent xmlns:mc="http://schemas.openxmlformats.org/markup-compatibility/2006" xmlns:p14="http://schemas.microsoft.com/office/powerpoint/2010/main">
        <mc:Choice Requires="p14">
          <p:contentPart r:id="rId359" p14:bwMode="auto">
            <p14:nvContentPartPr>
              <p14:cNvPr id="220" name="墨迹 219"/>
              <p14:cNvContentPartPr/>
              <p14:nvPr/>
            </p14:nvContentPartPr>
            <p14:xfrm>
              <a:off x="9514416" y="1330993"/>
              <a:ext cx="143228" cy="193163"/>
            </p14:xfrm>
          </p:contentPart>
        </mc:Choice>
        <mc:Fallback xmlns="">
          <p:pic>
            <p:nvPicPr>
              <p:cNvPr id="220" name="墨迹 219"/>
            </p:nvPicPr>
            <p:blipFill>
              <a:blip r:embed="rId360"/>
            </p:blipFill>
            <p:spPr>
              <a:xfrm>
                <a:off x="9514416" y="1330993"/>
                <a:ext cx="143228" cy="193163"/>
              </a:xfrm>
              <a:prstGeom prst="rect"/>
            </p:spPr>
          </p:pic>
        </mc:Fallback>
      </mc:AlternateContent>
      <mc:AlternateContent xmlns:mc="http://schemas.openxmlformats.org/markup-compatibility/2006" xmlns:p14="http://schemas.microsoft.com/office/powerpoint/2010/main">
        <mc:Choice Requires="p14">
          <p:contentPart r:id="rId361" p14:bwMode="auto">
            <p14:nvContentPartPr>
              <p14:cNvPr id="221" name="墨迹 220"/>
              <p14:cNvContentPartPr/>
              <p14:nvPr/>
            </p14:nvContentPartPr>
            <p14:xfrm>
              <a:off x="9530644" y="1458946"/>
              <a:ext cx="252941" cy="183470"/>
            </p14:xfrm>
          </p:contentPart>
        </mc:Choice>
        <mc:Fallback xmlns="">
          <p:pic>
            <p:nvPicPr>
              <p:cNvPr id="221" name="墨迹 220"/>
            </p:nvPicPr>
            <p:blipFill>
              <a:blip r:embed="rId362"/>
            </p:blipFill>
            <p:spPr>
              <a:xfrm>
                <a:off x="9530644" y="1458946"/>
                <a:ext cx="252941" cy="183470"/>
              </a:xfrm>
              <a:prstGeom prst="rect"/>
            </p:spPr>
          </p:pic>
        </mc:Fallback>
      </mc:AlternateContent>
      <mc:AlternateContent xmlns:mc="http://schemas.openxmlformats.org/markup-compatibility/2006" xmlns:p14="http://schemas.microsoft.com/office/powerpoint/2010/main">
        <mc:Choice Requires="p14">
          <p:contentPart r:id="rId363" p14:bwMode="auto">
            <p14:nvContentPartPr>
              <p14:cNvPr id="222" name="墨迹 221"/>
              <p14:cNvContentPartPr/>
              <p14:nvPr/>
            </p14:nvContentPartPr>
            <p14:xfrm>
              <a:off x="9697155" y="1421230"/>
              <a:ext cx="5645" cy="135355"/>
            </p14:xfrm>
          </p:contentPart>
        </mc:Choice>
        <mc:Fallback xmlns="">
          <p:pic>
            <p:nvPicPr>
              <p:cNvPr id="222" name="墨迹 221"/>
            </p:nvPicPr>
            <p:blipFill>
              <a:blip r:embed="rId364"/>
            </p:blipFill>
            <p:spPr>
              <a:xfrm>
                <a:off x="9697155" y="1421230"/>
                <a:ext cx="5645" cy="135355"/>
              </a:xfrm>
              <a:prstGeom prst="rect"/>
            </p:spPr>
          </p:pic>
        </mc:Fallback>
      </mc:AlternateContent>
      <mc:AlternateContent xmlns:mc="http://schemas.openxmlformats.org/markup-compatibility/2006" xmlns:p14="http://schemas.microsoft.com/office/powerpoint/2010/main">
        <mc:Choice Requires="p14">
          <p:contentPart r:id="rId365" p14:bwMode="auto">
            <p14:nvContentPartPr>
              <p14:cNvPr id="223" name="墨迹 222"/>
              <p14:cNvContentPartPr/>
              <p14:nvPr/>
            </p14:nvContentPartPr>
            <p14:xfrm>
              <a:off x="9585677" y="1494547"/>
              <a:ext cx="148167" cy="191753"/>
            </p14:xfrm>
          </p:contentPart>
        </mc:Choice>
        <mc:Fallback xmlns="">
          <p:pic>
            <p:nvPicPr>
              <p:cNvPr id="223" name="墨迹 222"/>
            </p:nvPicPr>
            <p:blipFill>
              <a:blip r:embed="rId366"/>
            </p:blipFill>
            <p:spPr>
              <a:xfrm>
                <a:off x="9585677" y="1494547"/>
                <a:ext cx="148167" cy="191753"/>
              </a:xfrm>
              <a:prstGeom prst="rect"/>
            </p:spPr>
          </p:pic>
        </mc:Fallback>
      </mc:AlternateContent>
      <mc:AlternateContent xmlns:mc="http://schemas.openxmlformats.org/markup-compatibility/2006" xmlns:p14="http://schemas.microsoft.com/office/powerpoint/2010/main">
        <mc:Choice Requires="p14">
          <p:contentPart r:id="rId367" p14:bwMode="auto">
            <p14:nvContentPartPr>
              <p14:cNvPr id="224" name="墨迹 223"/>
              <p14:cNvContentPartPr/>
              <p14:nvPr/>
            </p14:nvContentPartPr>
            <p14:xfrm>
              <a:off x="9880600" y="1302794"/>
              <a:ext cx="149577" cy="225592"/>
            </p14:xfrm>
          </p:contentPart>
        </mc:Choice>
        <mc:Fallback xmlns="">
          <p:pic>
            <p:nvPicPr>
              <p:cNvPr id="224" name="墨迹 223"/>
            </p:nvPicPr>
            <p:blipFill>
              <a:blip r:embed="rId368"/>
            </p:blipFill>
            <p:spPr>
              <a:xfrm>
                <a:off x="9880600" y="1302794"/>
                <a:ext cx="149577" cy="225592"/>
              </a:xfrm>
              <a:prstGeom prst="rect"/>
            </p:spPr>
          </p:pic>
        </mc:Fallback>
      </mc:AlternateContent>
      <mc:AlternateContent xmlns:mc="http://schemas.openxmlformats.org/markup-compatibility/2006" xmlns:p14="http://schemas.microsoft.com/office/powerpoint/2010/main">
        <mc:Choice Requires="p14">
          <p:contentPart r:id="rId369" p14:bwMode="auto">
            <p14:nvContentPartPr>
              <p14:cNvPr id="225" name="墨迹 224"/>
              <p14:cNvContentPartPr/>
              <p14:nvPr/>
            </p14:nvContentPartPr>
            <p14:xfrm>
              <a:off x="9795933" y="1304909"/>
              <a:ext cx="285044" cy="155799"/>
            </p14:xfrm>
          </p:contentPart>
        </mc:Choice>
        <mc:Fallback xmlns="">
          <p:pic>
            <p:nvPicPr>
              <p:cNvPr id="225" name="墨迹 224"/>
            </p:nvPicPr>
            <p:blipFill>
              <a:blip r:embed="rId370"/>
            </p:blipFill>
            <p:spPr>
              <a:xfrm>
                <a:off x="9795933" y="1304909"/>
                <a:ext cx="285044" cy="155799"/>
              </a:xfrm>
              <a:prstGeom prst="rect"/>
            </p:spPr>
          </p:pic>
        </mc:Fallback>
      </mc:AlternateContent>
      <mc:AlternateContent xmlns:mc="http://schemas.openxmlformats.org/markup-compatibility/2006" xmlns:p14="http://schemas.microsoft.com/office/powerpoint/2010/main">
        <mc:Choice Requires="p14">
          <p:contentPart r:id="rId371" p14:bwMode="auto">
            <p14:nvContentPartPr>
              <p14:cNvPr id="226" name="墨迹 225"/>
              <p14:cNvContentPartPr/>
              <p14:nvPr/>
            </p14:nvContentPartPr>
            <p14:xfrm>
              <a:off x="9793111" y="1240756"/>
              <a:ext cx="225778" cy="465989"/>
            </p14:xfrm>
          </p:contentPart>
        </mc:Choice>
        <mc:Fallback xmlns="">
          <p:pic>
            <p:nvPicPr>
              <p:cNvPr id="226" name="墨迹 225"/>
            </p:nvPicPr>
            <p:blipFill>
              <a:blip r:embed="rId372"/>
            </p:blipFill>
            <p:spPr>
              <a:xfrm>
                <a:off x="9793111" y="1240756"/>
                <a:ext cx="225778" cy="465989"/>
              </a:xfrm>
              <a:prstGeom prst="rect"/>
            </p:spPr>
          </p:pic>
        </mc:Fallback>
      </mc:AlternateContent>
      <mc:AlternateContent xmlns:mc="http://schemas.openxmlformats.org/markup-compatibility/2006" xmlns:p14="http://schemas.microsoft.com/office/powerpoint/2010/main">
        <mc:Choice Requires="p14">
          <p:contentPart r:id="rId373" p14:bwMode="auto">
            <p14:nvContentPartPr>
              <p14:cNvPr id="227" name="墨迹 226"/>
              <p14:cNvContentPartPr/>
              <p14:nvPr/>
            </p14:nvContentPartPr>
            <p14:xfrm>
              <a:off x="10024533" y="1274595"/>
              <a:ext cx="234421" cy="547061"/>
            </p14:xfrm>
          </p:contentPart>
        </mc:Choice>
        <mc:Fallback xmlns="">
          <p:pic>
            <p:nvPicPr>
              <p:cNvPr id="227" name="墨迹 226"/>
            </p:nvPicPr>
            <p:blipFill>
              <a:blip r:embed="rId374"/>
            </p:blipFill>
            <p:spPr>
              <a:xfrm>
                <a:off x="10024533" y="1274595"/>
                <a:ext cx="234421" cy="547061"/>
              </a:xfrm>
              <a:prstGeom prst="rect"/>
            </p:spPr>
          </p:pic>
        </mc:Fallback>
      </mc:AlternateContent>
      <mc:AlternateContent xmlns:mc="http://schemas.openxmlformats.org/markup-compatibility/2006" xmlns:p14="http://schemas.microsoft.com/office/powerpoint/2010/main">
        <mc:Choice Requires="p14">
          <p:contentPart r:id="rId375" p14:bwMode="auto">
            <p14:nvContentPartPr>
              <p14:cNvPr id="228" name="墨迹 227"/>
              <p14:cNvContentPartPr/>
              <p14:nvPr/>
            </p14:nvContentPartPr>
            <p14:xfrm>
              <a:off x="9996311" y="1415590"/>
              <a:ext cx="248356" cy="56398"/>
            </p14:xfrm>
          </p:contentPart>
        </mc:Choice>
        <mc:Fallback xmlns="">
          <p:pic>
            <p:nvPicPr>
              <p:cNvPr id="228" name="墨迹 227"/>
            </p:nvPicPr>
            <p:blipFill>
              <a:blip r:embed="rId376"/>
            </p:blipFill>
            <p:spPr>
              <a:xfrm>
                <a:off x="9996311" y="1415590"/>
                <a:ext cx="248356" cy="56398"/>
              </a:xfrm>
              <a:prstGeom prst="rect"/>
            </p:spPr>
          </p:pic>
        </mc:Fallback>
      </mc:AlternateContent>
      <mc:AlternateContent xmlns:mc="http://schemas.openxmlformats.org/markup-compatibility/2006" xmlns:p14="http://schemas.microsoft.com/office/powerpoint/2010/main">
        <mc:Choice Requires="p14">
          <p:contentPart r:id="rId377" p14:bwMode="auto">
            <p14:nvContentPartPr>
              <p14:cNvPr id="229" name="墨迹 228"/>
              <p14:cNvContentPartPr/>
              <p14:nvPr/>
            </p14:nvContentPartPr>
            <p14:xfrm>
              <a:off x="10069688" y="1374878"/>
              <a:ext cx="166512" cy="308603"/>
            </p14:xfrm>
          </p:contentPart>
        </mc:Choice>
        <mc:Fallback xmlns="">
          <p:pic>
            <p:nvPicPr>
              <p:cNvPr id="229" name="墨迹 228"/>
            </p:nvPicPr>
            <p:blipFill>
              <a:blip r:embed="rId378"/>
            </p:blipFill>
            <p:spPr>
              <a:xfrm>
                <a:off x="10069688" y="1374878"/>
                <a:ext cx="166512" cy="308603"/>
              </a:xfrm>
              <a:prstGeom prst="rect"/>
            </p:spPr>
          </p:pic>
        </mc:Fallback>
      </mc:AlternateContent>
      <mc:AlternateContent xmlns:mc="http://schemas.openxmlformats.org/markup-compatibility/2006" xmlns:p14="http://schemas.microsoft.com/office/powerpoint/2010/main">
        <mc:Choice Requires="p14">
          <p:contentPart r:id="rId379" p14:bwMode="auto">
            <p14:nvContentPartPr>
              <p14:cNvPr id="230" name="墨迹 229"/>
              <p14:cNvContentPartPr/>
              <p14:nvPr/>
            </p14:nvContentPartPr>
            <p14:xfrm>
              <a:off x="10109200" y="1675021"/>
              <a:ext cx="110066" cy="50758"/>
            </p14:xfrm>
          </p:contentPart>
        </mc:Choice>
        <mc:Fallback xmlns="">
          <p:pic>
            <p:nvPicPr>
              <p:cNvPr id="230" name="墨迹 229"/>
            </p:nvPicPr>
            <p:blipFill>
              <a:blip r:embed="rId380"/>
            </p:blipFill>
            <p:spPr>
              <a:xfrm>
                <a:off x="10109200" y="1675021"/>
                <a:ext cx="110066" cy="50758"/>
              </a:xfrm>
              <a:prstGeom prst="rect"/>
            </p:spPr>
          </p:pic>
        </mc:Fallback>
      </mc:AlternateContent>
      <mc:AlternateContent xmlns:mc="http://schemas.openxmlformats.org/markup-compatibility/2006" xmlns:p14="http://schemas.microsoft.com/office/powerpoint/2010/main">
        <mc:Choice Requires="p14">
          <p:contentPart r:id="rId381" p14:bwMode="auto">
            <p14:nvContentPartPr>
              <p14:cNvPr id="231" name="墨迹 230"/>
              <p14:cNvContentPartPr/>
              <p14:nvPr/>
            </p14:nvContentPartPr>
            <p14:xfrm>
              <a:off x="10481732" y="1274595"/>
              <a:ext cx="65794" cy="98696"/>
            </p14:xfrm>
          </p:contentPart>
        </mc:Choice>
        <mc:Fallback xmlns="">
          <p:pic>
            <p:nvPicPr>
              <p:cNvPr id="231" name="墨迹 230"/>
            </p:nvPicPr>
            <p:blipFill>
              <a:blip r:embed="rId382"/>
            </p:blipFill>
            <p:spPr>
              <a:xfrm>
                <a:off x="10481732" y="1274595"/>
                <a:ext cx="65794" cy="98696"/>
              </a:xfrm>
              <a:prstGeom prst="rect"/>
            </p:spPr>
          </p:pic>
        </mc:Fallback>
      </mc:AlternateContent>
      <mc:AlternateContent xmlns:mc="http://schemas.openxmlformats.org/markup-compatibility/2006" xmlns:p14="http://schemas.microsoft.com/office/powerpoint/2010/main">
        <mc:Choice Requires="p14">
          <p:contentPart r:id="rId383" p14:bwMode="auto">
            <p14:nvContentPartPr>
              <p14:cNvPr id="232" name="墨迹 231"/>
              <p14:cNvContentPartPr/>
              <p14:nvPr/>
            </p14:nvContentPartPr>
            <p14:xfrm>
              <a:off x="10343444" y="1393031"/>
              <a:ext cx="508000" cy="287630"/>
            </p14:xfrm>
          </p:contentPart>
        </mc:Choice>
        <mc:Fallback xmlns="">
          <p:pic>
            <p:nvPicPr>
              <p:cNvPr id="232" name="墨迹 231"/>
            </p:nvPicPr>
            <p:blipFill>
              <a:blip r:embed="rId384"/>
            </p:blipFill>
            <p:spPr>
              <a:xfrm>
                <a:off x="10343444" y="1393031"/>
                <a:ext cx="508000" cy="287630"/>
              </a:xfrm>
              <a:prstGeom prst="rect"/>
            </p:spPr>
          </p:pic>
        </mc:Fallback>
      </mc:AlternateContent>
      <mc:AlternateContent xmlns:mc="http://schemas.openxmlformats.org/markup-compatibility/2006" xmlns:p14="http://schemas.microsoft.com/office/powerpoint/2010/main">
        <mc:Choice Requires="p14">
          <p:contentPart r:id="rId385" p14:bwMode="auto">
            <p14:nvContentPartPr>
              <p14:cNvPr id="233" name="墨迹 232"/>
              <p14:cNvContentPartPr/>
              <p14:nvPr/>
            </p14:nvContentPartPr>
            <p14:xfrm>
              <a:off x="10927644" y="1426870"/>
              <a:ext cx="45156" cy="84597"/>
            </p14:xfrm>
          </p:contentPart>
        </mc:Choice>
        <mc:Fallback xmlns="">
          <p:pic>
            <p:nvPicPr>
              <p:cNvPr id="233" name="墨迹 232"/>
            </p:nvPicPr>
            <p:blipFill>
              <a:blip r:embed="rId386"/>
            </p:blipFill>
            <p:spPr>
              <a:xfrm>
                <a:off x="10927644" y="1426870"/>
                <a:ext cx="45156" cy="84597"/>
              </a:xfrm>
              <a:prstGeom prst="rect"/>
            </p:spPr>
          </p:pic>
        </mc:Fallback>
      </mc:AlternateContent>
      <mc:AlternateContent xmlns:mc="http://schemas.openxmlformats.org/markup-compatibility/2006" xmlns:p14="http://schemas.microsoft.com/office/powerpoint/2010/main">
        <mc:Choice Requires="p14">
          <p:contentPart r:id="rId387" p14:bwMode="auto">
            <p14:nvContentPartPr>
              <p14:cNvPr id="234" name="墨迹 233"/>
              <p14:cNvContentPartPr/>
              <p14:nvPr/>
            </p14:nvContentPartPr>
            <p14:xfrm>
              <a:off x="11012311" y="1353552"/>
              <a:ext cx="186973" cy="157915"/>
            </p14:xfrm>
          </p:contentPart>
        </mc:Choice>
        <mc:Fallback xmlns="">
          <p:pic>
            <p:nvPicPr>
              <p:cNvPr id="234" name="墨迹 233"/>
            </p:nvPicPr>
            <p:blipFill>
              <a:blip r:embed="rId388"/>
            </p:blipFill>
            <p:spPr>
              <a:xfrm>
                <a:off x="11012311" y="1353552"/>
                <a:ext cx="186973" cy="157915"/>
              </a:xfrm>
              <a:prstGeom prst="rect"/>
            </p:spPr>
          </p:pic>
        </mc:Fallback>
      </mc:AlternateContent>
      <mc:AlternateContent xmlns:mc="http://schemas.openxmlformats.org/markup-compatibility/2006" xmlns:p14="http://schemas.microsoft.com/office/powerpoint/2010/main">
        <mc:Choice Requires="p14">
          <p:contentPart r:id="rId389" p14:bwMode="auto">
            <p14:nvContentPartPr>
              <p14:cNvPr id="235" name="墨迹 234"/>
              <p14:cNvContentPartPr/>
              <p14:nvPr/>
            </p14:nvContentPartPr>
            <p14:xfrm>
              <a:off x="10951632" y="1485206"/>
              <a:ext cx="126119" cy="227179"/>
            </p14:xfrm>
          </p:contentPart>
        </mc:Choice>
        <mc:Fallback xmlns="">
          <p:pic>
            <p:nvPicPr>
              <p:cNvPr id="235" name="墨迹 234"/>
            </p:nvPicPr>
            <p:blipFill>
              <a:blip r:embed="rId390"/>
            </p:blipFill>
            <p:spPr>
              <a:xfrm>
                <a:off x="10951632" y="1485206"/>
                <a:ext cx="126119" cy="227179"/>
              </a:xfrm>
              <a:prstGeom prst="rect"/>
            </p:spPr>
          </p:pic>
        </mc:Fallback>
      </mc:AlternateContent>
      <mc:AlternateContent xmlns:mc="http://schemas.openxmlformats.org/markup-compatibility/2006" xmlns:p14="http://schemas.microsoft.com/office/powerpoint/2010/main">
        <mc:Choice Requires="p14">
          <p:contentPart r:id="rId391" p14:bwMode="auto">
            <p14:nvContentPartPr>
              <p14:cNvPr id="236" name="墨迹 235"/>
              <p14:cNvContentPartPr/>
              <p14:nvPr/>
            </p14:nvContentPartPr>
            <p14:xfrm>
              <a:off x="11026422" y="1449429"/>
              <a:ext cx="104423" cy="132535"/>
            </p14:xfrm>
          </p:contentPart>
        </mc:Choice>
        <mc:Fallback xmlns="">
          <p:pic>
            <p:nvPicPr>
              <p:cNvPr id="236" name="墨迹 235"/>
            </p:nvPicPr>
            <p:blipFill>
              <a:blip r:embed="rId392"/>
            </p:blipFill>
            <p:spPr>
              <a:xfrm>
                <a:off x="11026422" y="1449429"/>
                <a:ext cx="104423" cy="132535"/>
              </a:xfrm>
              <a:prstGeom prst="rect"/>
            </p:spPr>
          </p:pic>
        </mc:Fallback>
      </mc:AlternateContent>
      <mc:AlternateContent xmlns:mc="http://schemas.openxmlformats.org/markup-compatibility/2006" xmlns:p14="http://schemas.microsoft.com/office/powerpoint/2010/main">
        <mc:Choice Requires="p14">
          <p:contentPart r:id="rId393" p14:bwMode="auto">
            <p14:nvContentPartPr>
              <p14:cNvPr id="237" name="墨迹 236"/>
              <p14:cNvContentPartPr/>
              <p14:nvPr/>
            </p14:nvContentPartPr>
            <p14:xfrm>
              <a:off x="11240557" y="1297154"/>
              <a:ext cx="195793" cy="229822"/>
            </p14:xfrm>
          </p:contentPart>
        </mc:Choice>
        <mc:Fallback xmlns="">
          <p:pic>
            <p:nvPicPr>
              <p:cNvPr id="237" name="墨迹 236"/>
            </p:nvPicPr>
            <p:blipFill>
              <a:blip r:embed="rId394"/>
            </p:blipFill>
            <p:spPr>
              <a:xfrm>
                <a:off x="11240557" y="1297154"/>
                <a:ext cx="195793" cy="229822"/>
              </a:xfrm>
              <a:prstGeom prst="rect"/>
            </p:spPr>
          </p:pic>
        </mc:Fallback>
      </mc:AlternateContent>
      <mc:AlternateContent xmlns:mc="http://schemas.openxmlformats.org/markup-compatibility/2006" xmlns:p14="http://schemas.microsoft.com/office/powerpoint/2010/main">
        <mc:Choice Requires="p14">
          <p:contentPart r:id="rId395" p14:bwMode="auto">
            <p14:nvContentPartPr>
              <p14:cNvPr id="238" name="墨迹 237"/>
              <p14:cNvContentPartPr/>
              <p14:nvPr/>
            </p14:nvContentPartPr>
            <p14:xfrm>
              <a:off x="11311467" y="1443789"/>
              <a:ext cx="28222" cy="126896"/>
            </p14:xfrm>
          </p:contentPart>
        </mc:Choice>
        <mc:Fallback xmlns="">
          <p:pic>
            <p:nvPicPr>
              <p:cNvPr id="238" name="墨迹 237"/>
            </p:nvPicPr>
            <p:blipFill>
              <a:blip r:embed="rId396"/>
            </p:blipFill>
            <p:spPr>
              <a:xfrm>
                <a:off x="11311467" y="1443789"/>
                <a:ext cx="28222" cy="126896"/>
              </a:xfrm>
              <a:prstGeom prst="rect"/>
            </p:spPr>
          </p:pic>
        </mc:Fallback>
      </mc:AlternateContent>
      <mc:AlternateContent xmlns:mc="http://schemas.openxmlformats.org/markup-compatibility/2006" xmlns:p14="http://schemas.microsoft.com/office/powerpoint/2010/main">
        <mc:Choice Requires="p14">
          <p:contentPart r:id="rId397" p14:bwMode="auto">
            <p14:nvContentPartPr>
              <p14:cNvPr id="239" name="墨迹 238"/>
              <p14:cNvContentPartPr/>
              <p14:nvPr/>
            </p14:nvContentPartPr>
            <p14:xfrm>
              <a:off x="11390488" y="1442731"/>
              <a:ext cx="16933" cy="474801"/>
            </p14:xfrm>
          </p:contentPart>
        </mc:Choice>
        <mc:Fallback xmlns="">
          <p:pic>
            <p:nvPicPr>
              <p:cNvPr id="239" name="墨迹 238"/>
            </p:nvPicPr>
            <p:blipFill>
              <a:blip r:embed="rId398"/>
            </p:blipFill>
            <p:spPr>
              <a:xfrm>
                <a:off x="11390488" y="1442731"/>
                <a:ext cx="16933" cy="474801"/>
              </a:xfrm>
              <a:prstGeom prst="rect"/>
            </p:spPr>
          </p:pic>
        </mc:Fallback>
      </mc:AlternateContent>
      <mc:AlternateContent xmlns:mc="http://schemas.openxmlformats.org/markup-compatibility/2006" xmlns:p14="http://schemas.microsoft.com/office/powerpoint/2010/main">
        <mc:Choice Requires="p14">
          <p:contentPart r:id="rId399" p14:bwMode="auto">
            <p14:nvContentPartPr>
              <p14:cNvPr id="240" name="墨迹 239"/>
              <p14:cNvContentPartPr/>
              <p14:nvPr/>
            </p14:nvContentPartPr>
            <p14:xfrm>
              <a:off x="7021688" y="2374356"/>
              <a:ext cx="149578" cy="490663"/>
            </p14:xfrm>
          </p:contentPart>
        </mc:Choice>
        <mc:Fallback xmlns="">
          <p:pic>
            <p:nvPicPr>
              <p:cNvPr id="240" name="墨迹 239"/>
            </p:nvPicPr>
            <p:blipFill>
              <a:blip r:embed="rId400"/>
            </p:blipFill>
            <p:spPr>
              <a:xfrm>
                <a:off x="7021688" y="2374356"/>
                <a:ext cx="149578" cy="490663"/>
              </a:xfrm>
              <a:prstGeom prst="rect"/>
            </p:spPr>
          </p:pic>
        </mc:Fallback>
      </mc:AlternateContent>
      <mc:AlternateContent xmlns:mc="http://schemas.openxmlformats.org/markup-compatibility/2006" xmlns:p14="http://schemas.microsoft.com/office/powerpoint/2010/main">
        <mc:Choice Requires="p14">
          <p:contentPart r:id="rId401" p14:bwMode="auto">
            <p14:nvContentPartPr>
              <p14:cNvPr id="241" name="墨迹 240"/>
              <p14:cNvContentPartPr/>
              <p14:nvPr/>
            </p14:nvContentPartPr>
            <p14:xfrm>
              <a:off x="7008636" y="2690185"/>
              <a:ext cx="275519" cy="240397"/>
            </p14:xfrm>
          </p:contentPart>
        </mc:Choice>
        <mc:Fallback xmlns="">
          <p:pic>
            <p:nvPicPr>
              <p:cNvPr id="241" name="墨迹 240"/>
            </p:nvPicPr>
            <p:blipFill>
              <a:blip r:embed="rId402"/>
            </p:blipFill>
            <p:spPr>
              <a:xfrm>
                <a:off x="7008636" y="2690185"/>
                <a:ext cx="275519" cy="240397"/>
              </a:xfrm>
              <a:prstGeom prst="rect"/>
            </p:spPr>
          </p:pic>
        </mc:Fallback>
      </mc:AlternateContent>
      <mc:AlternateContent xmlns:mc="http://schemas.openxmlformats.org/markup-compatibility/2006" xmlns:p14="http://schemas.microsoft.com/office/powerpoint/2010/main">
        <mc:Choice Requires="p14">
          <p:contentPart r:id="rId403" p14:bwMode="auto">
            <p14:nvContentPartPr>
              <p14:cNvPr id="242" name="墨迹 241"/>
              <p14:cNvContentPartPr/>
              <p14:nvPr/>
            </p14:nvContentPartPr>
            <p14:xfrm>
              <a:off x="7323490" y="2740944"/>
              <a:ext cx="377649" cy="390556"/>
            </p14:xfrm>
          </p:contentPart>
        </mc:Choice>
        <mc:Fallback xmlns="">
          <p:pic>
            <p:nvPicPr>
              <p:cNvPr id="242" name="墨迹 241"/>
            </p:nvPicPr>
            <p:blipFill>
              <a:blip r:embed="rId404"/>
            </p:blipFill>
            <p:spPr>
              <a:xfrm>
                <a:off x="7323490" y="2740944"/>
                <a:ext cx="377649" cy="390556"/>
              </a:xfrm>
              <a:prstGeom prst="rect"/>
            </p:spPr>
          </p:pic>
        </mc:Fallback>
      </mc:AlternateContent>
      <mc:AlternateContent xmlns:mc="http://schemas.openxmlformats.org/markup-compatibility/2006" xmlns:p14="http://schemas.microsoft.com/office/powerpoint/2010/main">
        <mc:Choice Requires="p14">
          <p:contentPart r:id="rId405" p14:bwMode="auto">
            <p14:nvContentPartPr>
              <p14:cNvPr id="243" name="墨迹 242"/>
              <p14:cNvContentPartPr/>
              <p14:nvPr/>
            </p14:nvContentPartPr>
            <p14:xfrm>
              <a:off x="7761111" y="2788882"/>
              <a:ext cx="176741" cy="53578"/>
            </p14:xfrm>
          </p:contentPart>
        </mc:Choice>
        <mc:Fallback xmlns="">
          <p:pic>
            <p:nvPicPr>
              <p:cNvPr id="243" name="墨迹 242"/>
            </p:nvPicPr>
            <p:blipFill>
              <a:blip r:embed="rId406"/>
            </p:blipFill>
            <p:spPr>
              <a:xfrm>
                <a:off x="7761111" y="2788882"/>
                <a:ext cx="176741" cy="53578"/>
              </a:xfrm>
              <a:prstGeom prst="rect"/>
            </p:spPr>
          </p:pic>
        </mc:Fallback>
      </mc:AlternateContent>
      <mc:AlternateContent xmlns:mc="http://schemas.openxmlformats.org/markup-compatibility/2006" xmlns:p14="http://schemas.microsoft.com/office/powerpoint/2010/main">
        <mc:Choice Requires="p14">
          <p:contentPart r:id="rId407" p14:bwMode="auto">
            <p14:nvContentPartPr>
              <p14:cNvPr id="244" name="墨迹 243"/>
              <p14:cNvContentPartPr/>
              <p14:nvPr/>
            </p14:nvContentPartPr>
            <p14:xfrm>
              <a:off x="7713838" y="2730016"/>
              <a:ext cx="182739" cy="284810"/>
            </p14:xfrm>
          </p:contentPart>
        </mc:Choice>
        <mc:Fallback xmlns="">
          <p:pic>
            <p:nvPicPr>
              <p:cNvPr id="244" name="墨迹 243"/>
            </p:nvPicPr>
            <p:blipFill>
              <a:blip r:embed="rId408"/>
            </p:blipFill>
            <p:spPr>
              <a:xfrm>
                <a:off x="7713838" y="2730016"/>
                <a:ext cx="182739" cy="284810"/>
              </a:xfrm>
              <a:prstGeom prst="rect"/>
            </p:spPr>
          </p:pic>
        </mc:Fallback>
      </mc:AlternateContent>
      <mc:AlternateContent xmlns:mc="http://schemas.openxmlformats.org/markup-compatibility/2006" xmlns:p14="http://schemas.microsoft.com/office/powerpoint/2010/main">
        <mc:Choice Requires="p14">
          <p:contentPart r:id="rId409" p14:bwMode="auto">
            <p14:nvContentPartPr>
              <p14:cNvPr id="245" name="墨迹 244"/>
              <p14:cNvContentPartPr/>
              <p14:nvPr/>
            </p14:nvContentPartPr>
            <p14:xfrm>
              <a:off x="7806266" y="2927057"/>
              <a:ext cx="19756" cy="107156"/>
            </p14:xfrm>
          </p:contentPart>
        </mc:Choice>
        <mc:Fallback xmlns="">
          <p:pic>
            <p:nvPicPr>
              <p:cNvPr id="245" name="墨迹 244"/>
            </p:nvPicPr>
            <p:blipFill>
              <a:blip r:embed="rId410"/>
            </p:blipFill>
            <p:spPr>
              <a:xfrm>
                <a:off x="7806266" y="2927057"/>
                <a:ext cx="19756" cy="107156"/>
              </a:xfrm>
              <a:prstGeom prst="rect"/>
            </p:spPr>
          </p:pic>
        </mc:Fallback>
      </mc:AlternateContent>
      <mc:AlternateContent xmlns:mc="http://schemas.openxmlformats.org/markup-compatibility/2006" xmlns:p14="http://schemas.microsoft.com/office/powerpoint/2010/main">
        <mc:Choice Requires="p14">
          <p:contentPart r:id="rId411" p14:bwMode="auto">
            <p14:nvContentPartPr>
              <p14:cNvPr id="246" name="墨迹 245"/>
              <p14:cNvContentPartPr/>
              <p14:nvPr/>
            </p14:nvContentPartPr>
            <p14:xfrm>
              <a:off x="7839251" y="2885992"/>
              <a:ext cx="74259" cy="235638"/>
            </p14:xfrm>
          </p:contentPart>
        </mc:Choice>
        <mc:Fallback xmlns="">
          <p:pic>
            <p:nvPicPr>
              <p:cNvPr id="246" name="墨迹 245"/>
            </p:nvPicPr>
            <p:blipFill>
              <a:blip r:embed="rId412"/>
            </p:blipFill>
            <p:spPr>
              <a:xfrm>
                <a:off x="7839251" y="2885992"/>
                <a:ext cx="74259" cy="235638"/>
              </a:xfrm>
              <a:prstGeom prst="rect"/>
            </p:spPr>
          </p:pic>
        </mc:Fallback>
      </mc:AlternateContent>
      <mc:AlternateContent xmlns:mc="http://schemas.openxmlformats.org/markup-compatibility/2006" xmlns:p14="http://schemas.microsoft.com/office/powerpoint/2010/main">
        <mc:Choice Requires="p14">
          <p:contentPart r:id="rId413" p14:bwMode="auto">
            <p14:nvContentPartPr>
              <p14:cNvPr id="247" name="墨迹 246"/>
              <p14:cNvContentPartPr/>
              <p14:nvPr/>
            </p14:nvContentPartPr>
            <p14:xfrm>
              <a:off x="7998883" y="2790116"/>
              <a:ext cx="137584" cy="320235"/>
            </p14:xfrm>
          </p:contentPart>
        </mc:Choice>
        <mc:Fallback xmlns="">
          <p:pic>
            <p:nvPicPr>
              <p:cNvPr id="247" name="墨迹 246"/>
            </p:nvPicPr>
            <p:blipFill>
              <a:blip r:embed="rId414"/>
            </p:blipFill>
            <p:spPr>
              <a:xfrm>
                <a:off x="7998883" y="2790116"/>
                <a:ext cx="137584" cy="320235"/>
              </a:xfrm>
              <a:prstGeom prst="rect"/>
            </p:spPr>
          </p:pic>
        </mc:Fallback>
      </mc:AlternateContent>
      <mc:AlternateContent xmlns:mc="http://schemas.openxmlformats.org/markup-compatibility/2006" xmlns:p14="http://schemas.microsoft.com/office/powerpoint/2010/main">
        <mc:Choice Requires="p14">
          <p:contentPart r:id="rId415" p14:bwMode="auto">
            <p14:nvContentPartPr>
              <p14:cNvPr id="248" name="墨迹 247"/>
              <p14:cNvContentPartPr/>
              <p14:nvPr/>
            </p14:nvContentPartPr>
            <p14:xfrm>
              <a:off x="7989711" y="2893218"/>
              <a:ext cx="259644" cy="176420"/>
            </p14:xfrm>
          </p:contentPart>
        </mc:Choice>
        <mc:Fallback xmlns="">
          <p:pic>
            <p:nvPicPr>
              <p:cNvPr id="248" name="墨迹 247"/>
            </p:nvPicPr>
            <p:blipFill>
              <a:blip r:embed="rId416"/>
            </p:blipFill>
            <p:spPr>
              <a:xfrm>
                <a:off x="7989711" y="2893218"/>
                <a:ext cx="259644" cy="176420"/>
              </a:xfrm>
              <a:prstGeom prst="rect"/>
            </p:spPr>
          </p:pic>
        </mc:Fallback>
      </mc:AlternateContent>
      <mc:AlternateContent xmlns:mc="http://schemas.openxmlformats.org/markup-compatibility/2006" xmlns:p14="http://schemas.microsoft.com/office/powerpoint/2010/main">
        <mc:Choice Requires="p14">
          <p:contentPart r:id="rId417" p14:bwMode="auto">
            <p14:nvContentPartPr>
              <p14:cNvPr id="249" name="墨迹 248"/>
              <p14:cNvContentPartPr/>
              <p14:nvPr/>
            </p14:nvContentPartPr>
            <p14:xfrm>
              <a:off x="8325555" y="2740944"/>
              <a:ext cx="121709" cy="140995"/>
            </p14:xfrm>
          </p:contentPart>
        </mc:Choice>
        <mc:Fallback xmlns="">
          <p:pic>
            <p:nvPicPr>
              <p:cNvPr id="249" name="墨迹 248"/>
            </p:nvPicPr>
            <p:blipFill>
              <a:blip r:embed="rId418"/>
            </p:blipFill>
            <p:spPr>
              <a:xfrm>
                <a:off x="8325555" y="2740944"/>
                <a:ext cx="121709" cy="140995"/>
              </a:xfrm>
              <a:prstGeom prst="rect"/>
            </p:spPr>
          </p:pic>
        </mc:Fallback>
      </mc:AlternateContent>
      <mc:AlternateContent xmlns:mc="http://schemas.openxmlformats.org/markup-compatibility/2006" xmlns:p14="http://schemas.microsoft.com/office/powerpoint/2010/main">
        <mc:Choice Requires="p14">
          <p:contentPart r:id="rId419" p14:bwMode="auto">
            <p14:nvContentPartPr>
              <p14:cNvPr id="250" name="墨迹 249"/>
              <p14:cNvContentPartPr/>
              <p14:nvPr/>
            </p14:nvContentPartPr>
            <p14:xfrm>
              <a:off x="8218311" y="2794346"/>
              <a:ext cx="152400" cy="493658"/>
            </p14:xfrm>
          </p:contentPart>
        </mc:Choice>
        <mc:Fallback xmlns="">
          <p:pic>
            <p:nvPicPr>
              <p:cNvPr id="250" name="墨迹 249"/>
            </p:nvPicPr>
            <p:blipFill>
              <a:blip r:embed="rId420"/>
            </p:blipFill>
            <p:spPr>
              <a:xfrm>
                <a:off x="8218311" y="2794346"/>
                <a:ext cx="152400" cy="493658"/>
              </a:xfrm>
              <a:prstGeom prst="rect"/>
            </p:spPr>
          </p:pic>
        </mc:Fallback>
      </mc:AlternateContent>
      <mc:AlternateContent xmlns:mc="http://schemas.openxmlformats.org/markup-compatibility/2006" xmlns:p14="http://schemas.microsoft.com/office/powerpoint/2010/main">
        <mc:Choice Requires="p14">
          <p:contentPart r:id="rId421" p14:bwMode="auto">
            <p14:nvContentPartPr>
              <p14:cNvPr id="251" name="墨迹 250"/>
              <p14:cNvContentPartPr/>
              <p14:nvPr/>
            </p14:nvContentPartPr>
            <p14:xfrm>
              <a:off x="8339666" y="2928467"/>
              <a:ext cx="104422" cy="184703"/>
            </p14:xfrm>
          </p:contentPart>
        </mc:Choice>
        <mc:Fallback xmlns="">
          <p:pic>
            <p:nvPicPr>
              <p:cNvPr id="251" name="墨迹 250"/>
            </p:nvPicPr>
            <p:blipFill>
              <a:blip r:embed="rId422"/>
            </p:blipFill>
            <p:spPr>
              <a:xfrm>
                <a:off x="8339666" y="2928467"/>
                <a:ext cx="104422" cy="184703"/>
              </a:xfrm>
              <a:prstGeom prst="rect"/>
            </p:spPr>
          </p:pic>
        </mc:Fallback>
      </mc:AlternateContent>
      <mc:AlternateContent xmlns:mc="http://schemas.openxmlformats.org/markup-compatibility/2006" xmlns:p14="http://schemas.microsoft.com/office/powerpoint/2010/main">
        <mc:Choice Requires="p14">
          <p:contentPart r:id="rId423" p14:bwMode="auto">
            <p14:nvContentPartPr>
              <p14:cNvPr id="252" name="墨迹 251"/>
              <p14:cNvContentPartPr/>
              <p14:nvPr/>
            </p14:nvContentPartPr>
            <p14:xfrm>
              <a:off x="8531401" y="2923356"/>
              <a:ext cx="127176" cy="133417"/>
            </p14:xfrm>
          </p:contentPart>
        </mc:Choice>
        <mc:Fallback xmlns="">
          <p:pic>
            <p:nvPicPr>
              <p:cNvPr id="252" name="墨迹 251"/>
            </p:nvPicPr>
            <p:blipFill>
              <a:blip r:embed="rId424"/>
            </p:blipFill>
            <p:spPr>
              <a:xfrm>
                <a:off x="8531401" y="2923356"/>
                <a:ext cx="127176" cy="133417"/>
              </a:xfrm>
              <a:prstGeom prst="rect"/>
            </p:spPr>
          </p:pic>
        </mc:Fallback>
      </mc:AlternateContent>
      <mc:AlternateContent xmlns:mc="http://schemas.openxmlformats.org/markup-compatibility/2006" xmlns:p14="http://schemas.microsoft.com/office/powerpoint/2010/main">
        <mc:Choice Requires="p14">
          <p:contentPart r:id="rId425" p14:bwMode="auto">
            <p14:nvContentPartPr>
              <p14:cNvPr id="253" name="墨迹 252"/>
              <p14:cNvContentPartPr/>
              <p14:nvPr/>
            </p14:nvContentPartPr>
            <p14:xfrm>
              <a:off x="8748888" y="2769143"/>
              <a:ext cx="203200" cy="344028"/>
            </p14:xfrm>
          </p:contentPart>
        </mc:Choice>
        <mc:Fallback xmlns="">
          <p:pic>
            <p:nvPicPr>
              <p:cNvPr id="253" name="墨迹 252"/>
            </p:nvPicPr>
            <p:blipFill>
              <a:blip r:embed="rId426"/>
            </p:blipFill>
            <p:spPr>
              <a:xfrm>
                <a:off x="8748888" y="2769143"/>
                <a:ext cx="203200" cy="344028"/>
              </a:xfrm>
              <a:prstGeom prst="rect"/>
            </p:spPr>
          </p:pic>
        </mc:Fallback>
      </mc:AlternateContent>
      <mc:AlternateContent xmlns:mc="http://schemas.openxmlformats.org/markup-compatibility/2006" xmlns:p14="http://schemas.microsoft.com/office/powerpoint/2010/main">
        <mc:Choice Requires="p14">
          <p:contentPart r:id="rId427" p14:bwMode="auto">
            <p14:nvContentPartPr>
              <p14:cNvPr id="254" name="墨迹 253"/>
              <p14:cNvContentPartPr/>
              <p14:nvPr/>
            </p14:nvContentPartPr>
            <p14:xfrm>
              <a:off x="8997950" y="2718384"/>
              <a:ext cx="109361" cy="172895"/>
            </p14:xfrm>
          </p:contentPart>
        </mc:Choice>
        <mc:Fallback xmlns="">
          <p:pic>
            <p:nvPicPr>
              <p:cNvPr id="254" name="墨迹 253"/>
            </p:nvPicPr>
            <p:blipFill>
              <a:blip r:embed="rId428"/>
            </p:blipFill>
            <p:spPr>
              <a:xfrm>
                <a:off x="8997950" y="2718384"/>
                <a:ext cx="109361" cy="172895"/>
              </a:xfrm>
              <a:prstGeom prst="rect"/>
            </p:spPr>
          </p:pic>
        </mc:Fallback>
      </mc:AlternateContent>
      <mc:AlternateContent xmlns:mc="http://schemas.openxmlformats.org/markup-compatibility/2006" xmlns:p14="http://schemas.microsoft.com/office/powerpoint/2010/main">
        <mc:Choice Requires="p14">
          <p:contentPart r:id="rId429" p14:bwMode="auto">
            <p14:nvContentPartPr>
              <p14:cNvPr id="255" name="墨迹 254"/>
              <p14:cNvContentPartPr/>
              <p14:nvPr/>
            </p14:nvContentPartPr>
            <p14:xfrm>
              <a:off x="9087555" y="2757863"/>
              <a:ext cx="110067" cy="22559"/>
            </p14:xfrm>
          </p:contentPart>
        </mc:Choice>
        <mc:Fallback xmlns="">
          <p:pic>
            <p:nvPicPr>
              <p:cNvPr id="255" name="墨迹 254"/>
            </p:nvPicPr>
            <p:blipFill>
              <a:blip r:embed="rId430"/>
            </p:blipFill>
            <p:spPr>
              <a:xfrm>
                <a:off x="9087555" y="2757863"/>
                <a:ext cx="110067" cy="22559"/>
              </a:xfrm>
              <a:prstGeom prst="rect"/>
            </p:spPr>
          </p:pic>
        </mc:Fallback>
      </mc:AlternateContent>
      <mc:AlternateContent xmlns:mc="http://schemas.openxmlformats.org/markup-compatibility/2006" xmlns:p14="http://schemas.microsoft.com/office/powerpoint/2010/main">
        <mc:Choice Requires="p14">
          <p:contentPart r:id="rId431" p14:bwMode="auto">
            <p14:nvContentPartPr>
              <p14:cNvPr id="256" name="墨迹 255"/>
              <p14:cNvContentPartPr/>
              <p14:nvPr/>
            </p14:nvContentPartPr>
            <p14:xfrm>
              <a:off x="9138355" y="2690185"/>
              <a:ext cx="45156" cy="180474"/>
            </p14:xfrm>
          </p:contentPart>
        </mc:Choice>
        <mc:Fallback xmlns="">
          <p:pic>
            <p:nvPicPr>
              <p:cNvPr id="256" name="墨迹 255"/>
            </p:nvPicPr>
            <p:blipFill>
              <a:blip r:embed="rId432"/>
            </p:blipFill>
            <p:spPr>
              <a:xfrm>
                <a:off x="9138355" y="2690185"/>
                <a:ext cx="45156" cy="180474"/>
              </a:xfrm>
              <a:prstGeom prst="rect"/>
            </p:spPr>
          </p:pic>
        </mc:Fallback>
      </mc:AlternateContent>
      <mc:AlternateContent xmlns:mc="http://schemas.openxmlformats.org/markup-compatibility/2006" xmlns:p14="http://schemas.microsoft.com/office/powerpoint/2010/main">
        <mc:Choice Requires="p14">
          <p:contentPart r:id="rId433" p14:bwMode="auto">
            <p14:nvContentPartPr>
              <p14:cNvPr id="257" name="墨迹 256"/>
              <p14:cNvContentPartPr/>
              <p14:nvPr/>
            </p14:nvContentPartPr>
            <p14:xfrm>
              <a:off x="9223727" y="2684545"/>
              <a:ext cx="194028" cy="212374"/>
            </p14:xfrm>
          </p:contentPart>
        </mc:Choice>
        <mc:Fallback xmlns="">
          <p:pic>
            <p:nvPicPr>
              <p:cNvPr id="257" name="墨迹 256"/>
            </p:nvPicPr>
            <p:blipFill>
              <a:blip r:embed="rId434"/>
            </p:blipFill>
            <p:spPr>
              <a:xfrm>
                <a:off x="9223727" y="2684545"/>
                <a:ext cx="194028" cy="212374"/>
              </a:xfrm>
              <a:prstGeom prst="rect"/>
            </p:spPr>
          </p:pic>
        </mc:Fallback>
      </mc:AlternateContent>
      <mc:AlternateContent xmlns:mc="http://schemas.openxmlformats.org/markup-compatibility/2006" xmlns:p14="http://schemas.microsoft.com/office/powerpoint/2010/main">
        <mc:Choice Requires="p14">
          <p:contentPart r:id="rId435" p14:bwMode="auto">
            <p14:nvContentPartPr>
              <p14:cNvPr id="258" name="墨迹 257"/>
              <p14:cNvContentPartPr/>
              <p14:nvPr/>
            </p14:nvContentPartPr>
            <p14:xfrm>
              <a:off x="9310511" y="2795227"/>
              <a:ext cx="47978" cy="348963"/>
            </p14:xfrm>
          </p:contentPart>
        </mc:Choice>
        <mc:Fallback xmlns="">
          <p:pic>
            <p:nvPicPr>
              <p:cNvPr id="258" name="墨迹 257"/>
            </p:nvPicPr>
            <p:blipFill>
              <a:blip r:embed="rId436"/>
            </p:blipFill>
            <p:spPr>
              <a:xfrm>
                <a:off x="9310511" y="2795227"/>
                <a:ext cx="47978" cy="348963"/>
              </a:xfrm>
              <a:prstGeom prst="rect"/>
            </p:spPr>
          </p:pic>
        </mc:Fallback>
      </mc:AlternateContent>
      <mc:AlternateContent xmlns:mc="http://schemas.openxmlformats.org/markup-compatibility/2006" xmlns:p14="http://schemas.microsoft.com/office/powerpoint/2010/main">
        <mc:Choice Requires="p14">
          <p:contentPart r:id="rId437" p14:bwMode="auto">
            <p14:nvContentPartPr>
              <p14:cNvPr id="259" name="墨迹 258"/>
              <p14:cNvContentPartPr/>
              <p14:nvPr/>
            </p14:nvContentPartPr>
            <p14:xfrm>
              <a:off x="9228666" y="2898858"/>
              <a:ext cx="287866" cy="121608"/>
            </p14:xfrm>
          </p:contentPart>
        </mc:Choice>
        <mc:Fallback xmlns="">
          <p:pic>
            <p:nvPicPr>
              <p:cNvPr id="259" name="墨迹 258"/>
            </p:nvPicPr>
            <p:blipFill>
              <a:blip r:embed="rId438"/>
            </p:blipFill>
            <p:spPr>
              <a:xfrm>
                <a:off x="9228666" y="2898858"/>
                <a:ext cx="287866" cy="121608"/>
              </a:xfrm>
              <a:prstGeom prst="rect"/>
            </p:spPr>
          </p:pic>
        </mc:Fallback>
      </mc:AlternateContent>
      <mc:AlternateContent xmlns:mc="http://schemas.openxmlformats.org/markup-compatibility/2006" xmlns:p14="http://schemas.microsoft.com/office/powerpoint/2010/main">
        <mc:Choice Requires="p14">
          <p:contentPart r:id="rId439" p14:bwMode="auto">
            <p14:nvContentPartPr>
              <p14:cNvPr id="260" name="墨迹 259"/>
              <p14:cNvContentPartPr/>
              <p14:nvPr/>
            </p14:nvContentPartPr>
            <p14:xfrm>
              <a:off x="9572977" y="2805273"/>
              <a:ext cx="62089" cy="175362"/>
            </p14:xfrm>
          </p:contentPart>
        </mc:Choice>
        <mc:Fallback xmlns="">
          <p:pic>
            <p:nvPicPr>
              <p:cNvPr id="260" name="墨迹 259"/>
            </p:nvPicPr>
            <p:blipFill>
              <a:blip r:embed="rId440"/>
            </p:blipFill>
            <p:spPr>
              <a:xfrm>
                <a:off x="9572977" y="2805273"/>
                <a:ext cx="62089" cy="175362"/>
              </a:xfrm>
              <a:prstGeom prst="rect"/>
            </p:spPr>
          </p:pic>
        </mc:Fallback>
      </mc:AlternateContent>
      <mc:AlternateContent xmlns:mc="http://schemas.openxmlformats.org/markup-compatibility/2006" xmlns:p14="http://schemas.microsoft.com/office/powerpoint/2010/main">
        <mc:Choice Requires="p14">
          <p:contentPart r:id="rId441" p14:bwMode="auto">
            <p14:nvContentPartPr>
              <p14:cNvPr id="261" name="墨迹 260"/>
              <p14:cNvContentPartPr/>
              <p14:nvPr/>
            </p14:nvContentPartPr>
            <p14:xfrm>
              <a:off x="9652000" y="2786062"/>
              <a:ext cx="129822" cy="220657"/>
            </p14:xfrm>
          </p:contentPart>
        </mc:Choice>
        <mc:Fallback xmlns="">
          <p:pic>
            <p:nvPicPr>
              <p:cNvPr id="261" name="墨迹 260"/>
            </p:nvPicPr>
            <p:blipFill>
              <a:blip r:embed="rId442"/>
            </p:blipFill>
            <p:spPr>
              <a:xfrm>
                <a:off x="9652000" y="2786062"/>
                <a:ext cx="129822" cy="220657"/>
              </a:xfrm>
              <a:prstGeom prst="rect"/>
            </p:spPr>
          </p:pic>
        </mc:Fallback>
      </mc:AlternateContent>
      <mc:AlternateContent xmlns:mc="http://schemas.openxmlformats.org/markup-compatibility/2006" xmlns:p14="http://schemas.microsoft.com/office/powerpoint/2010/main">
        <mc:Choice Requires="p14">
          <p:contentPart r:id="rId443" p14:bwMode="auto">
            <p14:nvContentPartPr>
              <p14:cNvPr id="262" name="墨迹 261"/>
              <p14:cNvContentPartPr/>
              <p14:nvPr/>
            </p14:nvContentPartPr>
            <p14:xfrm>
              <a:off x="9773355" y="2887579"/>
              <a:ext cx="19756" cy="112796"/>
            </p14:xfrm>
          </p:contentPart>
        </mc:Choice>
        <mc:Fallback xmlns="">
          <p:pic>
            <p:nvPicPr>
              <p:cNvPr id="262" name="墨迹 261"/>
            </p:nvPicPr>
            <p:blipFill>
              <a:blip r:embed="rId444"/>
            </p:blipFill>
            <p:spPr>
              <a:xfrm>
                <a:off x="9773355" y="2887579"/>
                <a:ext cx="19756" cy="112796"/>
              </a:xfrm>
              <a:prstGeom prst="rect"/>
            </p:spPr>
          </p:pic>
        </mc:Fallback>
      </mc:AlternateContent>
      <mc:AlternateContent xmlns:mc="http://schemas.openxmlformats.org/markup-compatibility/2006" xmlns:p14="http://schemas.microsoft.com/office/powerpoint/2010/main">
        <mc:Choice Requires="p14">
          <p:contentPart r:id="rId445" p14:bwMode="auto">
            <p14:nvContentPartPr>
              <p14:cNvPr id="263" name="墨迹 262"/>
              <p14:cNvContentPartPr/>
              <p14:nvPr/>
            </p14:nvContentPartPr>
            <p14:xfrm>
              <a:off x="9824155" y="2743763"/>
              <a:ext cx="8467" cy="81778"/>
            </p14:xfrm>
          </p:contentPart>
        </mc:Choice>
        <mc:Fallback xmlns="">
          <p:pic>
            <p:nvPicPr>
              <p:cNvPr id="263" name="墨迹 262"/>
            </p:nvPicPr>
            <p:blipFill>
              <a:blip r:embed="rId446"/>
            </p:blipFill>
            <p:spPr>
              <a:xfrm>
                <a:off x="9824155" y="2743763"/>
                <a:ext cx="8467" cy="81778"/>
              </a:xfrm>
              <a:prstGeom prst="rect"/>
            </p:spPr>
          </p:pic>
        </mc:Fallback>
      </mc:AlternateContent>
      <mc:AlternateContent xmlns:mc="http://schemas.openxmlformats.org/markup-compatibility/2006" xmlns:p14="http://schemas.microsoft.com/office/powerpoint/2010/main">
        <mc:Choice Requires="p14">
          <p:contentPart r:id="rId447" p14:bwMode="auto">
            <p14:nvContentPartPr>
              <p14:cNvPr id="264" name="墨迹 263"/>
              <p14:cNvContentPartPr/>
              <p14:nvPr/>
            </p14:nvContentPartPr>
            <p14:xfrm>
              <a:off x="9865077" y="2684545"/>
              <a:ext cx="69145" cy="138176"/>
            </p14:xfrm>
          </p:contentPart>
        </mc:Choice>
        <mc:Fallback xmlns="">
          <p:pic>
            <p:nvPicPr>
              <p:cNvPr id="264" name="墨迹 263"/>
            </p:nvPicPr>
            <p:blipFill>
              <a:blip r:embed="rId448"/>
            </p:blipFill>
            <p:spPr>
              <a:xfrm>
                <a:off x="9865077" y="2684545"/>
                <a:ext cx="69145" cy="138176"/>
              </a:xfrm>
              <a:prstGeom prst="rect"/>
            </p:spPr>
          </p:pic>
        </mc:Fallback>
      </mc:AlternateContent>
      <mc:AlternateContent xmlns:mc="http://schemas.openxmlformats.org/markup-compatibility/2006" xmlns:p14="http://schemas.microsoft.com/office/powerpoint/2010/main">
        <mc:Choice Requires="p14">
          <p:contentPart r:id="rId449" p14:bwMode="auto">
            <p14:nvContentPartPr>
              <p14:cNvPr id="265" name="墨迹 264"/>
              <p14:cNvContentPartPr/>
              <p14:nvPr/>
            </p14:nvContentPartPr>
            <p14:xfrm>
              <a:off x="9917288" y="2755043"/>
              <a:ext cx="132644" cy="19739"/>
            </p14:xfrm>
          </p:contentPart>
        </mc:Choice>
        <mc:Fallback xmlns="">
          <p:pic>
            <p:nvPicPr>
              <p:cNvPr id="265" name="墨迹 264"/>
            </p:nvPicPr>
            <p:blipFill>
              <a:blip r:embed="rId450"/>
            </p:blipFill>
            <p:spPr>
              <a:xfrm>
                <a:off x="9917288" y="2755043"/>
                <a:ext cx="132644" cy="19739"/>
              </a:xfrm>
              <a:prstGeom prst="rect"/>
            </p:spPr>
          </p:pic>
        </mc:Fallback>
      </mc:AlternateContent>
      <mc:AlternateContent xmlns:mc="http://schemas.openxmlformats.org/markup-compatibility/2006" xmlns:p14="http://schemas.microsoft.com/office/powerpoint/2010/main">
        <mc:Choice Requires="p14">
          <p:contentPart r:id="rId451" p14:bwMode="auto">
            <p14:nvContentPartPr>
              <p14:cNvPr id="266" name="墨迹 265"/>
              <p14:cNvContentPartPr/>
              <p14:nvPr/>
            </p14:nvContentPartPr>
            <p14:xfrm>
              <a:off x="9965266" y="2666392"/>
              <a:ext cx="31044" cy="229646"/>
            </p14:xfrm>
          </p:contentPart>
        </mc:Choice>
        <mc:Fallback xmlns="">
          <p:pic>
            <p:nvPicPr>
              <p:cNvPr id="266" name="墨迹 265"/>
            </p:nvPicPr>
            <p:blipFill>
              <a:blip r:embed="rId452"/>
            </p:blipFill>
            <p:spPr>
              <a:xfrm>
                <a:off x="9965266" y="2666392"/>
                <a:ext cx="31044" cy="229646"/>
              </a:xfrm>
              <a:prstGeom prst="rect"/>
            </p:spPr>
          </p:pic>
        </mc:Fallback>
      </mc:AlternateContent>
      <mc:AlternateContent xmlns:mc="http://schemas.openxmlformats.org/markup-compatibility/2006" xmlns:p14="http://schemas.microsoft.com/office/powerpoint/2010/main">
        <mc:Choice Requires="p14">
          <p:contentPart r:id="rId453" p14:bwMode="auto">
            <p14:nvContentPartPr>
              <p14:cNvPr id="267" name="墨迹 266"/>
              <p14:cNvContentPartPr/>
              <p14:nvPr/>
            </p14:nvContentPartPr>
            <p14:xfrm>
              <a:off x="8538280" y="3296464"/>
              <a:ext cx="192264" cy="19739"/>
            </p14:xfrm>
          </p:contentPart>
        </mc:Choice>
        <mc:Fallback xmlns="">
          <p:pic>
            <p:nvPicPr>
              <p:cNvPr id="267" name="墨迹 266"/>
            </p:nvPicPr>
            <p:blipFill>
              <a:blip r:embed="rId454"/>
            </p:blipFill>
            <p:spPr>
              <a:xfrm>
                <a:off x="8538280" y="3296464"/>
                <a:ext cx="192264" cy="19739"/>
              </a:xfrm>
              <a:prstGeom prst="rect"/>
            </p:spPr>
          </p:pic>
        </mc:Fallback>
      </mc:AlternateContent>
      <mc:AlternateContent xmlns:mc="http://schemas.openxmlformats.org/markup-compatibility/2006" xmlns:p14="http://schemas.microsoft.com/office/powerpoint/2010/main">
        <mc:Choice Requires="p14">
          <p:contentPart r:id="rId455" p14:bwMode="auto">
            <p14:nvContentPartPr>
              <p14:cNvPr id="268" name="墨迹 267"/>
              <p14:cNvContentPartPr/>
              <p14:nvPr/>
            </p14:nvContentPartPr>
            <p14:xfrm>
              <a:off x="8528755" y="3222265"/>
              <a:ext cx="310445" cy="359009"/>
            </p14:xfrm>
          </p:contentPart>
        </mc:Choice>
        <mc:Fallback xmlns="">
          <p:pic>
            <p:nvPicPr>
              <p:cNvPr id="268" name="墨迹 267"/>
            </p:nvPicPr>
            <p:blipFill>
              <a:blip r:embed="rId456"/>
            </p:blipFill>
            <p:spPr>
              <a:xfrm>
                <a:off x="8528755" y="3222265"/>
                <a:ext cx="310445" cy="359009"/>
              </a:xfrm>
              <a:prstGeom prst="rect"/>
            </p:spPr>
          </p:pic>
        </mc:Fallback>
      </mc:AlternateContent>
      <mc:AlternateContent xmlns:mc="http://schemas.openxmlformats.org/markup-compatibility/2006" xmlns:p14="http://schemas.microsoft.com/office/powerpoint/2010/main">
        <mc:Choice Requires="p14">
          <p:contentPart r:id="rId457" p14:bwMode="auto">
            <p14:nvContentPartPr>
              <p14:cNvPr id="269" name="墨迹 268"/>
              <p14:cNvContentPartPr/>
              <p14:nvPr/>
            </p14:nvContentPartPr>
            <p14:xfrm>
              <a:off x="8832497" y="3271085"/>
              <a:ext cx="280458" cy="571383"/>
            </p14:xfrm>
          </p:contentPart>
        </mc:Choice>
        <mc:Fallback xmlns="">
          <p:pic>
            <p:nvPicPr>
              <p:cNvPr id="269" name="墨迹 268"/>
            </p:nvPicPr>
            <p:blipFill>
              <a:blip r:embed="rId458"/>
            </p:blipFill>
            <p:spPr>
              <a:xfrm>
                <a:off x="8832497" y="3271085"/>
                <a:ext cx="280458" cy="571383"/>
              </a:xfrm>
              <a:prstGeom prst="rect"/>
            </p:spPr>
          </p:pic>
        </mc:Fallback>
      </mc:AlternateContent>
      <mc:AlternateContent xmlns:mc="http://schemas.openxmlformats.org/markup-compatibility/2006" xmlns:p14="http://schemas.microsoft.com/office/powerpoint/2010/main">
        <mc:Choice Requires="p14">
          <p:contentPart r:id="rId459" p14:bwMode="auto">
            <p14:nvContentPartPr>
              <p14:cNvPr id="270" name="墨迹 269"/>
              <p14:cNvContentPartPr/>
              <p14:nvPr/>
            </p14:nvContentPartPr>
            <p14:xfrm>
              <a:off x="8980311" y="3555014"/>
              <a:ext cx="93133" cy="65739"/>
            </p14:xfrm>
          </p:contentPart>
        </mc:Choice>
        <mc:Fallback xmlns="">
          <p:pic>
            <p:nvPicPr>
              <p:cNvPr id="270" name="墨迹 269"/>
            </p:nvPicPr>
            <p:blipFill>
              <a:blip r:embed="rId460"/>
            </p:blipFill>
            <p:spPr>
              <a:xfrm>
                <a:off x="8980311" y="3555014"/>
                <a:ext cx="93133" cy="65739"/>
              </a:xfrm>
              <a:prstGeom prst="rect"/>
            </p:spPr>
          </p:pic>
        </mc:Fallback>
      </mc:AlternateContent>
      <mc:AlternateContent xmlns:mc="http://schemas.openxmlformats.org/markup-compatibility/2006" xmlns:p14="http://schemas.microsoft.com/office/powerpoint/2010/main">
        <mc:Choice Requires="p14">
          <p:contentPart r:id="rId461" p14:bwMode="auto">
            <p14:nvContentPartPr>
              <p14:cNvPr id="271" name="墨迹 270"/>
              <p14:cNvContentPartPr/>
              <p14:nvPr/>
            </p14:nvContentPartPr>
            <p14:xfrm>
              <a:off x="9183511" y="3359207"/>
              <a:ext cx="88371" cy="186290"/>
            </p14:xfrm>
          </p:contentPart>
        </mc:Choice>
        <mc:Fallback xmlns="">
          <p:pic>
            <p:nvPicPr>
              <p:cNvPr id="271" name="墨迹 270"/>
            </p:nvPicPr>
            <p:blipFill>
              <a:blip r:embed="rId462"/>
            </p:blipFill>
            <p:spPr>
              <a:xfrm>
                <a:off x="9183511" y="3359207"/>
                <a:ext cx="88371" cy="186290"/>
              </a:xfrm>
              <a:prstGeom prst="rect"/>
            </p:spPr>
          </p:pic>
        </mc:Fallback>
      </mc:AlternateContent>
      <mc:AlternateContent xmlns:mc="http://schemas.openxmlformats.org/markup-compatibility/2006" xmlns:p14="http://schemas.microsoft.com/office/powerpoint/2010/main">
        <mc:Choice Requires="p14">
          <p:contentPart r:id="rId463" p14:bwMode="auto">
            <p14:nvContentPartPr>
              <p14:cNvPr id="272" name="墨迹 271"/>
              <p14:cNvContentPartPr/>
              <p14:nvPr/>
            </p14:nvContentPartPr>
            <p14:xfrm>
              <a:off x="9307688" y="3419835"/>
              <a:ext cx="124178" cy="159500"/>
            </p14:xfrm>
          </p:contentPart>
        </mc:Choice>
        <mc:Fallback xmlns="">
          <p:pic>
            <p:nvPicPr>
              <p:cNvPr id="272" name="墨迹 271"/>
            </p:nvPicPr>
            <p:blipFill>
              <a:blip r:embed="rId464"/>
            </p:blipFill>
            <p:spPr>
              <a:xfrm>
                <a:off x="9307688" y="3419835"/>
                <a:ext cx="124178" cy="159500"/>
              </a:xfrm>
              <a:prstGeom prst="rect"/>
            </p:spPr>
          </p:pic>
        </mc:Fallback>
      </mc:AlternateContent>
      <mc:AlternateContent xmlns:mc="http://schemas.openxmlformats.org/markup-compatibility/2006" xmlns:p14="http://schemas.microsoft.com/office/powerpoint/2010/main">
        <mc:Choice Requires="p14">
          <p:contentPart r:id="rId465" p14:bwMode="auto">
            <p14:nvContentPartPr>
              <p14:cNvPr id="273" name="墨迹 272"/>
              <p14:cNvContentPartPr/>
              <p14:nvPr/>
            </p14:nvContentPartPr>
            <p14:xfrm>
              <a:off x="9251244" y="3321843"/>
              <a:ext cx="169333" cy="265071"/>
            </p14:xfrm>
          </p:contentPart>
        </mc:Choice>
        <mc:Fallback xmlns="">
          <p:pic>
            <p:nvPicPr>
              <p:cNvPr id="273" name="墨迹 272"/>
            </p:nvPicPr>
            <p:blipFill>
              <a:blip r:embed="rId466"/>
            </p:blipFill>
            <p:spPr>
              <a:xfrm>
                <a:off x="9251244" y="3321843"/>
                <a:ext cx="169333" cy="265071"/>
              </a:xfrm>
              <a:prstGeom prst="rect"/>
            </p:spPr>
          </p:pic>
        </mc:Fallback>
      </mc:AlternateContent>
      <mc:AlternateContent xmlns:mc="http://schemas.openxmlformats.org/markup-compatibility/2006" xmlns:p14="http://schemas.microsoft.com/office/powerpoint/2010/main">
        <mc:Choice Requires="p14">
          <p:contentPart r:id="rId467" p14:bwMode="auto">
            <p14:nvContentPartPr>
              <p14:cNvPr id="274" name="墨迹 273"/>
              <p14:cNvContentPartPr/>
              <p14:nvPr/>
            </p14:nvContentPartPr>
            <p14:xfrm>
              <a:off x="9522530" y="3271085"/>
              <a:ext cx="284692" cy="305254"/>
            </p14:xfrm>
          </p:contentPart>
        </mc:Choice>
        <mc:Fallback xmlns="">
          <p:pic>
            <p:nvPicPr>
              <p:cNvPr id="274" name="墨迹 273"/>
            </p:nvPicPr>
            <p:blipFill>
              <a:blip r:embed="rId468"/>
            </p:blipFill>
            <p:spPr>
              <a:xfrm>
                <a:off x="9522530" y="3271085"/>
                <a:ext cx="284692" cy="305254"/>
              </a:xfrm>
              <a:prstGeom prst="rect"/>
            </p:spPr>
          </p:pic>
        </mc:Fallback>
      </mc:AlternateContent>
      <mc:AlternateContent xmlns:mc="http://schemas.openxmlformats.org/markup-compatibility/2006" xmlns:p14="http://schemas.microsoft.com/office/powerpoint/2010/main">
        <mc:Choice Requires="p14">
          <p:contentPart r:id="rId469" p14:bwMode="auto">
            <p14:nvContentPartPr>
              <p14:cNvPr id="275" name="墨迹 274"/>
              <p14:cNvContentPartPr/>
              <p14:nvPr/>
            </p14:nvContentPartPr>
            <p14:xfrm>
              <a:off x="9866665" y="3210986"/>
              <a:ext cx="116416" cy="114206"/>
            </p14:xfrm>
          </p:contentPart>
        </mc:Choice>
        <mc:Fallback xmlns="">
          <p:pic>
            <p:nvPicPr>
              <p:cNvPr id="275" name="墨迹 274"/>
            </p:nvPicPr>
            <p:blipFill>
              <a:blip r:embed="rId470"/>
            </p:blipFill>
            <p:spPr>
              <a:xfrm>
                <a:off x="9866665" y="3210986"/>
                <a:ext cx="116416" cy="114206"/>
              </a:xfrm>
              <a:prstGeom prst="rect"/>
            </p:spPr>
          </p:pic>
        </mc:Fallback>
      </mc:AlternateContent>
      <mc:AlternateContent xmlns:mc="http://schemas.openxmlformats.org/markup-compatibility/2006" xmlns:p14="http://schemas.microsoft.com/office/powerpoint/2010/main">
        <mc:Choice Requires="p14">
          <p:contentPart r:id="rId471" p14:bwMode="auto">
            <p14:nvContentPartPr>
              <p14:cNvPr id="276" name="墨迹 275"/>
              <p14:cNvContentPartPr/>
              <p14:nvPr/>
            </p14:nvContentPartPr>
            <p14:xfrm>
              <a:off x="9719733" y="3244825"/>
              <a:ext cx="191911" cy="454885"/>
            </p14:xfrm>
          </p:contentPart>
        </mc:Choice>
        <mc:Fallback xmlns="">
          <p:pic>
            <p:nvPicPr>
              <p:cNvPr id="276" name="墨迹 275"/>
            </p:nvPicPr>
            <p:blipFill>
              <a:blip r:embed="rId472"/>
            </p:blipFill>
            <p:spPr>
              <a:xfrm>
                <a:off x="9719733" y="3244825"/>
                <a:ext cx="191911" cy="454885"/>
              </a:xfrm>
              <a:prstGeom prst="rect"/>
            </p:spPr>
          </p:pic>
        </mc:Fallback>
      </mc:AlternateContent>
      <mc:AlternateContent xmlns:mc="http://schemas.openxmlformats.org/markup-compatibility/2006" xmlns:p14="http://schemas.microsoft.com/office/powerpoint/2010/main">
        <mc:Choice Requires="p14">
          <p:contentPart r:id="rId473" p14:bwMode="auto">
            <p14:nvContentPartPr>
              <p14:cNvPr id="277" name="墨迹 276"/>
              <p14:cNvContentPartPr/>
              <p14:nvPr/>
            </p14:nvContentPartPr>
            <p14:xfrm>
              <a:off x="9860844" y="3372601"/>
              <a:ext cx="189088" cy="191754"/>
            </p14:xfrm>
          </p:contentPart>
        </mc:Choice>
        <mc:Fallback xmlns="">
          <p:pic>
            <p:nvPicPr>
              <p:cNvPr id="277" name="墨迹 276"/>
            </p:nvPicPr>
            <p:blipFill>
              <a:blip r:embed="rId474"/>
            </p:blipFill>
            <p:spPr>
              <a:xfrm>
                <a:off x="9860844" y="3372601"/>
                <a:ext cx="189088" cy="191754"/>
              </a:xfrm>
              <a:prstGeom prst="rect"/>
            </p:spPr>
          </p:pic>
        </mc:Fallback>
      </mc:AlternateContent>
      <mc:AlternateContent xmlns:mc="http://schemas.openxmlformats.org/markup-compatibility/2006" xmlns:p14="http://schemas.microsoft.com/office/powerpoint/2010/main">
        <mc:Choice Requires="p14">
          <p:contentPart r:id="rId475" p14:bwMode="auto">
            <p14:nvContentPartPr>
              <p14:cNvPr id="278" name="墨迹 277"/>
              <p14:cNvContentPartPr/>
              <p14:nvPr/>
            </p14:nvContentPartPr>
            <p14:xfrm>
              <a:off x="3360384" y="3231606"/>
              <a:ext cx="268993" cy="298910"/>
            </p14:xfrm>
          </p:contentPart>
        </mc:Choice>
        <mc:Fallback xmlns="">
          <p:pic>
            <p:nvPicPr>
              <p:cNvPr id="278" name="墨迹 277"/>
            </p:nvPicPr>
            <p:blipFill>
              <a:blip r:embed="rId476"/>
            </p:blipFill>
            <p:spPr>
              <a:xfrm>
                <a:off x="3360384" y="3231606"/>
                <a:ext cx="268993" cy="298910"/>
              </a:xfrm>
              <a:prstGeom prst="rect"/>
            </p:spPr>
          </p:pic>
        </mc:Fallback>
      </mc:AlternateContent>
      <mc:AlternateContent xmlns:mc="http://schemas.openxmlformats.org/markup-compatibility/2006" xmlns:p14="http://schemas.microsoft.com/office/powerpoint/2010/main">
        <mc:Choice Requires="p14">
          <p:contentPart r:id="rId477" p14:bwMode="auto">
            <p14:nvContentPartPr>
              <p14:cNvPr id="279" name="墨迹 278"/>
              <p14:cNvContentPartPr/>
              <p14:nvPr/>
            </p14:nvContentPartPr>
            <p14:xfrm>
              <a:off x="3610680" y="3200059"/>
              <a:ext cx="111831" cy="125309"/>
            </p14:xfrm>
          </p:contentPart>
        </mc:Choice>
        <mc:Fallback xmlns="">
          <p:pic>
            <p:nvPicPr>
              <p:cNvPr id="279" name="墨迹 278"/>
            </p:nvPicPr>
            <p:blipFill>
              <a:blip r:embed="rId478"/>
            </p:blipFill>
            <p:spPr>
              <a:xfrm>
                <a:off x="3610680" y="3200059"/>
                <a:ext cx="111831" cy="125309"/>
              </a:xfrm>
              <a:prstGeom prst="rect"/>
            </p:spPr>
          </p:pic>
        </mc:Fallback>
      </mc:AlternateContent>
      <mc:AlternateContent xmlns:mc="http://schemas.openxmlformats.org/markup-compatibility/2006" xmlns:p14="http://schemas.microsoft.com/office/powerpoint/2010/main">
        <mc:Choice Requires="p14">
          <p:contentPart r:id="rId479" p14:bwMode="auto">
            <p14:nvContentPartPr>
              <p14:cNvPr id="280" name="墨迹 279"/>
              <p14:cNvContentPartPr/>
              <p14:nvPr/>
            </p14:nvContentPartPr>
            <p14:xfrm>
              <a:off x="3702755" y="3214687"/>
              <a:ext cx="115711" cy="28199"/>
            </p14:xfrm>
          </p:contentPart>
        </mc:Choice>
        <mc:Fallback xmlns="">
          <p:pic>
            <p:nvPicPr>
              <p:cNvPr id="280" name="墨迹 279"/>
            </p:nvPicPr>
            <p:blipFill>
              <a:blip r:embed="rId480"/>
            </p:blipFill>
            <p:spPr>
              <a:xfrm>
                <a:off x="3702755" y="3214687"/>
                <a:ext cx="115711" cy="28199"/>
              </a:xfrm>
              <a:prstGeom prst="rect"/>
            </p:spPr>
          </p:pic>
        </mc:Fallback>
      </mc:AlternateContent>
      <mc:AlternateContent xmlns:mc="http://schemas.openxmlformats.org/markup-compatibility/2006" xmlns:p14="http://schemas.microsoft.com/office/powerpoint/2010/main">
        <mc:Choice Requires="p14">
          <p:contentPart r:id="rId481" p14:bwMode="auto">
            <p14:nvContentPartPr>
              <p14:cNvPr id="281" name="墨迹 280"/>
              <p14:cNvContentPartPr/>
              <p14:nvPr/>
            </p14:nvContentPartPr>
            <p14:xfrm>
              <a:off x="3751791" y="3321843"/>
              <a:ext cx="165453" cy="5640"/>
            </p14:xfrm>
          </p:contentPart>
        </mc:Choice>
        <mc:Fallback xmlns="">
          <p:pic>
            <p:nvPicPr>
              <p:cNvPr id="281" name="墨迹 280"/>
            </p:nvPicPr>
            <p:blipFill>
              <a:blip r:embed="rId482"/>
            </p:blipFill>
            <p:spPr>
              <a:xfrm>
                <a:off x="3751791" y="3321843"/>
                <a:ext cx="165453" cy="5640"/>
              </a:xfrm>
              <a:prstGeom prst="rect"/>
            </p:spPr>
          </p:pic>
        </mc:Fallback>
      </mc:AlternateContent>
      <mc:AlternateContent xmlns:mc="http://schemas.openxmlformats.org/markup-compatibility/2006" xmlns:p14="http://schemas.microsoft.com/office/powerpoint/2010/main">
        <mc:Choice Requires="p14">
          <p:contentPart r:id="rId483" p14:bwMode="auto">
            <p14:nvContentPartPr>
              <p14:cNvPr id="282" name="墨迹 281"/>
              <p14:cNvContentPartPr/>
              <p14:nvPr/>
            </p14:nvContentPartPr>
            <p14:xfrm>
              <a:off x="3832577" y="3263683"/>
              <a:ext cx="22578" cy="232994"/>
            </p14:xfrm>
          </p:contentPart>
        </mc:Choice>
        <mc:Fallback xmlns="">
          <p:pic>
            <p:nvPicPr>
              <p:cNvPr id="282" name="墨迹 281"/>
            </p:nvPicPr>
            <p:blipFill>
              <a:blip r:embed="rId484"/>
            </p:blipFill>
            <p:spPr>
              <a:xfrm>
                <a:off x="3832577" y="3263683"/>
                <a:ext cx="22578" cy="232994"/>
              </a:xfrm>
              <a:prstGeom prst="rect"/>
            </p:spPr>
          </p:pic>
        </mc:Fallback>
      </mc:AlternateContent>
      <mc:AlternateContent xmlns:mc="http://schemas.openxmlformats.org/markup-compatibility/2006" xmlns:p14="http://schemas.microsoft.com/office/powerpoint/2010/main">
        <mc:Choice Requires="p14">
          <p:contentPart r:id="rId485" p14:bwMode="auto">
            <p14:nvContentPartPr>
              <p14:cNvPr id="283" name="墨迹 282"/>
              <p14:cNvContentPartPr/>
              <p14:nvPr/>
            </p14:nvContentPartPr>
            <p14:xfrm>
              <a:off x="3972630" y="3250464"/>
              <a:ext cx="190147" cy="155976"/>
            </p14:xfrm>
          </p:contentPart>
        </mc:Choice>
        <mc:Fallback xmlns="">
          <p:pic>
            <p:nvPicPr>
              <p:cNvPr id="283" name="墨迹 282"/>
            </p:nvPicPr>
            <p:blipFill>
              <a:blip r:embed="rId486"/>
            </p:blipFill>
            <p:spPr>
              <a:xfrm>
                <a:off x="3972630" y="3250464"/>
                <a:ext cx="190147" cy="155976"/>
              </a:xfrm>
              <a:prstGeom prst="rect"/>
            </p:spPr>
          </p:pic>
        </mc:Fallback>
      </mc:AlternateContent>
      <mc:AlternateContent xmlns:mc="http://schemas.openxmlformats.org/markup-compatibility/2006" xmlns:p14="http://schemas.microsoft.com/office/powerpoint/2010/main">
        <mc:Choice Requires="p14">
          <p:contentPart r:id="rId487" p14:bwMode="auto">
            <p14:nvContentPartPr>
              <p14:cNvPr id="284" name="墨迹 283"/>
              <p14:cNvContentPartPr/>
              <p14:nvPr/>
            </p14:nvContentPartPr>
            <p14:xfrm>
              <a:off x="4186766" y="3207461"/>
              <a:ext cx="125589" cy="207439"/>
            </p14:xfrm>
          </p:contentPart>
        </mc:Choice>
        <mc:Fallback xmlns="">
          <p:pic>
            <p:nvPicPr>
              <p:cNvPr id="284" name="墨迹 283"/>
            </p:nvPicPr>
            <p:blipFill>
              <a:blip r:embed="rId488"/>
            </p:blipFill>
            <p:spPr>
              <a:xfrm>
                <a:off x="4186766" y="3207461"/>
                <a:ext cx="125589" cy="207439"/>
              </a:xfrm>
              <a:prstGeom prst="rect"/>
            </p:spPr>
          </p:pic>
        </mc:Fallback>
      </mc:AlternateContent>
      <mc:AlternateContent xmlns:mc="http://schemas.openxmlformats.org/markup-compatibility/2006" xmlns:p14="http://schemas.microsoft.com/office/powerpoint/2010/main">
        <mc:Choice Requires="p14">
          <p:contentPart r:id="rId489" p14:bwMode="auto">
            <p14:nvContentPartPr>
              <p14:cNvPr id="285" name="墨迹 284"/>
              <p14:cNvContentPartPr/>
              <p14:nvPr/>
            </p14:nvContentPartPr>
            <p14:xfrm>
              <a:off x="4318000" y="3173446"/>
              <a:ext cx="14111" cy="77900"/>
            </p14:xfrm>
          </p:contentPart>
        </mc:Choice>
        <mc:Fallback xmlns="">
          <p:pic>
            <p:nvPicPr>
              <p:cNvPr id="285" name="墨迹 284"/>
            </p:nvPicPr>
            <p:blipFill>
              <a:blip r:embed="rId490"/>
            </p:blipFill>
            <p:spPr>
              <a:xfrm>
                <a:off x="4318000" y="3173446"/>
                <a:ext cx="14111" cy="77900"/>
              </a:xfrm>
              <a:prstGeom prst="rect"/>
            </p:spPr>
          </p:pic>
        </mc:Fallback>
      </mc:AlternateContent>
      <mc:AlternateContent xmlns:mc="http://schemas.openxmlformats.org/markup-compatibility/2006" xmlns:p14="http://schemas.microsoft.com/office/powerpoint/2010/main">
        <mc:Choice Requires="p14">
          <p:contentPart r:id="rId491" p14:bwMode="auto">
            <p14:nvContentPartPr>
              <p14:cNvPr id="286" name="墨迹 285"/>
              <p14:cNvContentPartPr/>
              <p14:nvPr/>
            </p14:nvContentPartPr>
            <p14:xfrm>
              <a:off x="4373209" y="3220327"/>
              <a:ext cx="108479" cy="11279"/>
            </p14:xfrm>
          </p:contentPart>
        </mc:Choice>
        <mc:Fallback xmlns="">
          <p:pic>
            <p:nvPicPr>
              <p:cNvPr id="286" name="墨迹 285"/>
            </p:nvPicPr>
            <p:blipFill>
              <a:blip r:embed="rId492"/>
            </p:blipFill>
            <p:spPr>
              <a:xfrm>
                <a:off x="4373209" y="3220327"/>
                <a:ext cx="108479" cy="11279"/>
              </a:xfrm>
              <a:prstGeom prst="rect"/>
            </p:spPr>
          </p:pic>
        </mc:Fallback>
      </mc:AlternateContent>
      <mc:AlternateContent xmlns:mc="http://schemas.openxmlformats.org/markup-compatibility/2006" xmlns:p14="http://schemas.microsoft.com/office/powerpoint/2010/main">
        <mc:Choice Requires="p14">
          <p:contentPart r:id="rId493" p14:bwMode="auto">
            <p14:nvContentPartPr>
              <p14:cNvPr id="287" name="墨迹 286"/>
              <p14:cNvContentPartPr/>
              <p14:nvPr/>
            </p14:nvContentPartPr>
            <p14:xfrm>
              <a:off x="4430888" y="3147009"/>
              <a:ext cx="16934" cy="124076"/>
            </p14:xfrm>
          </p:contentPart>
        </mc:Choice>
        <mc:Fallback xmlns="">
          <p:pic>
            <p:nvPicPr>
              <p:cNvPr id="287" name="墨迹 286"/>
            </p:nvPicPr>
            <p:blipFill>
              <a:blip r:embed="rId494"/>
            </p:blipFill>
            <p:spPr>
              <a:xfrm>
                <a:off x="4430888" y="3147009"/>
                <a:ext cx="16934" cy="124076"/>
              </a:xfrm>
              <a:prstGeom prst="rect"/>
            </p:spPr>
          </p:pic>
        </mc:Fallback>
      </mc:AlternateContent>
      <mc:AlternateContent xmlns:mc="http://schemas.openxmlformats.org/markup-compatibility/2006" xmlns:p14="http://schemas.microsoft.com/office/powerpoint/2010/main">
        <mc:Choice Requires="p14">
          <p:contentPart r:id="rId495" p14:bwMode="auto">
            <p14:nvContentPartPr>
              <p14:cNvPr id="288" name="墨迹 287"/>
              <p14:cNvContentPartPr/>
              <p14:nvPr/>
            </p14:nvContentPartPr>
            <p14:xfrm>
              <a:off x="4453466" y="3299284"/>
              <a:ext cx="104422" cy="11280"/>
            </p14:xfrm>
          </p:contentPart>
        </mc:Choice>
        <mc:Fallback xmlns="">
          <p:pic>
            <p:nvPicPr>
              <p:cNvPr id="288" name="墨迹 287"/>
            </p:nvPicPr>
            <p:blipFill>
              <a:blip r:embed="rId496"/>
            </p:blipFill>
            <p:spPr>
              <a:xfrm>
                <a:off x="4453466" y="3299284"/>
                <a:ext cx="104422" cy="11280"/>
              </a:xfrm>
              <a:prstGeom prst="rect"/>
            </p:spPr>
          </p:pic>
        </mc:Fallback>
      </mc:AlternateContent>
      <mc:AlternateContent xmlns:mc="http://schemas.openxmlformats.org/markup-compatibility/2006" xmlns:p14="http://schemas.microsoft.com/office/powerpoint/2010/main">
        <mc:Choice Requires="p14">
          <p:contentPart r:id="rId497" p14:bwMode="auto">
            <p14:nvContentPartPr>
              <p14:cNvPr id="289" name="墨迹 288"/>
              <p14:cNvContentPartPr/>
              <p14:nvPr/>
            </p14:nvContentPartPr>
            <p14:xfrm>
              <a:off x="4435827" y="3344402"/>
              <a:ext cx="155928" cy="5640"/>
            </p14:xfrm>
          </p:contentPart>
        </mc:Choice>
        <mc:Fallback xmlns="">
          <p:pic>
            <p:nvPicPr>
              <p:cNvPr id="289" name="墨迹 288"/>
            </p:nvPicPr>
            <p:blipFill>
              <a:blip r:embed="rId498"/>
            </p:blipFill>
            <p:spPr>
              <a:xfrm>
                <a:off x="4435827" y="3344402"/>
                <a:ext cx="155928" cy="5640"/>
              </a:xfrm>
              <a:prstGeom prst="rect"/>
            </p:spPr>
          </p:pic>
        </mc:Fallback>
      </mc:AlternateContent>
      <mc:AlternateContent xmlns:mc="http://schemas.openxmlformats.org/markup-compatibility/2006" xmlns:p14="http://schemas.microsoft.com/office/powerpoint/2010/main">
        <mc:Choice Requires="p14">
          <p:contentPart r:id="rId499" p14:bwMode="auto">
            <p14:nvContentPartPr>
              <p14:cNvPr id="290" name="墨迹 289"/>
              <p14:cNvContentPartPr/>
              <p14:nvPr/>
            </p14:nvContentPartPr>
            <p14:xfrm>
              <a:off x="4636911" y="3215392"/>
              <a:ext cx="138289" cy="179593"/>
            </p14:xfrm>
          </p:contentPart>
        </mc:Choice>
        <mc:Fallback xmlns="">
          <p:pic>
            <p:nvPicPr>
              <p:cNvPr id="290" name="墨迹 289"/>
            </p:nvPicPr>
            <p:blipFill>
              <a:blip r:embed="rId500"/>
            </p:blipFill>
            <p:spPr>
              <a:xfrm>
                <a:off x="4636911" y="3215392"/>
                <a:ext cx="138289" cy="179593"/>
              </a:xfrm>
              <a:prstGeom prst="rect"/>
            </p:spPr>
          </p:pic>
        </mc:Fallback>
      </mc:AlternateContent>
      <mc:AlternateContent xmlns:mc="http://schemas.openxmlformats.org/markup-compatibility/2006" xmlns:p14="http://schemas.microsoft.com/office/powerpoint/2010/main">
        <mc:Choice Requires="p14">
          <p:contentPart r:id="rId501" p14:bwMode="auto">
            <p14:nvContentPartPr>
              <p14:cNvPr id="291" name="墨迹 290"/>
              <p14:cNvContentPartPr/>
              <p14:nvPr/>
            </p14:nvContentPartPr>
            <p14:xfrm>
              <a:off x="4780844" y="3321843"/>
              <a:ext cx="11289" cy="98697"/>
            </p14:xfrm>
          </p:contentPart>
        </mc:Choice>
        <mc:Fallback xmlns="">
          <p:pic>
            <p:nvPicPr>
              <p:cNvPr id="291" name="墨迹 290"/>
            </p:nvPicPr>
            <p:blipFill>
              <a:blip r:embed="rId502"/>
            </p:blipFill>
            <p:spPr>
              <a:xfrm>
                <a:off x="4780844" y="3321843"/>
                <a:ext cx="11289" cy="98697"/>
              </a:xfrm>
              <a:prstGeom prst="rect"/>
            </p:spPr>
          </p:pic>
        </mc:Fallback>
      </mc:AlternateContent>
      <mc:AlternateContent xmlns:mc="http://schemas.openxmlformats.org/markup-compatibility/2006" xmlns:p14="http://schemas.microsoft.com/office/powerpoint/2010/main">
        <mc:Choice Requires="p14">
          <p:contentPart r:id="rId503" p14:bwMode="auto">
            <p14:nvContentPartPr>
              <p14:cNvPr id="292" name="墨迹 291"/>
              <p14:cNvContentPartPr/>
              <p14:nvPr/>
            </p14:nvContentPartPr>
            <p14:xfrm>
              <a:off x="4803422" y="3185078"/>
              <a:ext cx="16933" cy="86007"/>
            </p14:xfrm>
          </p:contentPart>
        </mc:Choice>
        <mc:Fallback xmlns="">
          <p:pic>
            <p:nvPicPr>
              <p:cNvPr id="292" name="墨迹 291"/>
            </p:nvPicPr>
            <p:blipFill>
              <a:blip r:embed="rId504"/>
            </p:blipFill>
            <p:spPr>
              <a:xfrm>
                <a:off x="4803422" y="3185078"/>
                <a:ext cx="16933" cy="86007"/>
              </a:xfrm>
              <a:prstGeom prst="rect"/>
            </p:spPr>
          </p:pic>
        </mc:Fallback>
      </mc:AlternateContent>
      <mc:AlternateContent xmlns:mc="http://schemas.openxmlformats.org/markup-compatibility/2006" xmlns:p14="http://schemas.microsoft.com/office/powerpoint/2010/main">
        <mc:Choice Requires="p14">
          <p:contentPart r:id="rId505" p14:bwMode="auto">
            <p14:nvContentPartPr>
              <p14:cNvPr id="293" name="墨迹 292"/>
              <p14:cNvContentPartPr/>
              <p14:nvPr/>
            </p14:nvContentPartPr>
            <p14:xfrm>
              <a:off x="4820355" y="3278840"/>
              <a:ext cx="270933" cy="174129"/>
            </p14:xfrm>
          </p:contentPart>
        </mc:Choice>
        <mc:Fallback xmlns="">
          <p:pic>
            <p:nvPicPr>
              <p:cNvPr id="293" name="墨迹 292"/>
            </p:nvPicPr>
            <p:blipFill>
              <a:blip r:embed="rId506"/>
            </p:blipFill>
            <p:spPr>
              <a:xfrm>
                <a:off x="4820355" y="3278840"/>
                <a:ext cx="270933" cy="174129"/>
              </a:xfrm>
              <a:prstGeom prst="rect"/>
            </p:spPr>
          </p:pic>
        </mc:Fallback>
      </mc:AlternateContent>
      <mc:AlternateContent xmlns:mc="http://schemas.openxmlformats.org/markup-compatibility/2006" xmlns:p14="http://schemas.microsoft.com/office/powerpoint/2010/main">
        <mc:Choice Requires="p14">
          <p:contentPart r:id="rId507" p14:bwMode="auto">
            <p14:nvContentPartPr>
              <p14:cNvPr id="294" name="墨迹 293"/>
              <p14:cNvContentPartPr/>
              <p14:nvPr/>
            </p14:nvContentPartPr>
            <p14:xfrm>
              <a:off x="5108222" y="3324311"/>
              <a:ext cx="144638" cy="400778"/>
            </p14:xfrm>
          </p:contentPart>
        </mc:Choice>
        <mc:Fallback xmlns="">
          <p:pic>
            <p:nvPicPr>
              <p:cNvPr id="294" name="墨迹 293"/>
            </p:nvPicPr>
            <p:blipFill>
              <a:blip r:embed="rId508"/>
            </p:blipFill>
            <p:spPr>
              <a:xfrm>
                <a:off x="5108222" y="3324311"/>
                <a:ext cx="144638" cy="400778"/>
              </a:xfrm>
              <a:prstGeom prst="rect"/>
            </p:spPr>
          </p:pic>
        </mc:Fallback>
      </mc:AlternateContent>
      <mc:AlternateContent xmlns:mc="http://schemas.openxmlformats.org/markup-compatibility/2006" xmlns:p14="http://schemas.microsoft.com/office/powerpoint/2010/main">
        <mc:Choice Requires="p14">
          <p:contentPart r:id="rId509" p14:bwMode="auto">
            <p14:nvContentPartPr>
              <p14:cNvPr id="295" name="墨迹 294"/>
              <p14:cNvContentPartPr/>
              <p14:nvPr/>
            </p14:nvContentPartPr>
            <p14:xfrm>
              <a:off x="2291644" y="6339138"/>
              <a:ext cx="135467" cy="259431"/>
            </p14:xfrm>
          </p:contentPart>
        </mc:Choice>
        <mc:Fallback xmlns="">
          <p:pic>
            <p:nvPicPr>
              <p:cNvPr id="295" name="墨迹 294"/>
            </p:nvPicPr>
            <p:blipFill>
              <a:blip r:embed="rId510"/>
            </p:blipFill>
            <p:spPr>
              <a:xfrm>
                <a:off x="2291644" y="6339138"/>
                <a:ext cx="135467" cy="259431"/>
              </a:xfrm>
              <a:prstGeom prst="rect"/>
            </p:spPr>
          </p:pic>
        </mc:Fallback>
      </mc:AlternateContent>
      <mc:AlternateContent xmlns:mc="http://schemas.openxmlformats.org/markup-compatibility/2006" xmlns:p14="http://schemas.microsoft.com/office/powerpoint/2010/main">
        <mc:Choice Requires="p14">
          <p:contentPart r:id="rId511" p14:bwMode="auto">
            <p14:nvContentPartPr>
              <p14:cNvPr id="296" name="墨迹 295"/>
              <p14:cNvContentPartPr/>
              <p14:nvPr/>
            </p14:nvContentPartPr>
            <p14:xfrm>
              <a:off x="2508073" y="6311643"/>
              <a:ext cx="127882" cy="301730"/>
            </p14:xfrm>
          </p:contentPart>
        </mc:Choice>
        <mc:Fallback xmlns="">
          <p:pic>
            <p:nvPicPr>
              <p:cNvPr id="296" name="墨迹 295"/>
            </p:nvPicPr>
            <p:blipFill>
              <a:blip r:embed="rId512"/>
            </p:blipFill>
            <p:spPr>
              <a:xfrm>
                <a:off x="2508073" y="6311643"/>
                <a:ext cx="127882" cy="301730"/>
              </a:xfrm>
              <a:prstGeom prst="rect"/>
            </p:spPr>
          </p:pic>
        </mc:Fallback>
      </mc:AlternateContent>
      <mc:AlternateContent xmlns:mc="http://schemas.openxmlformats.org/markup-compatibility/2006" xmlns:p14="http://schemas.microsoft.com/office/powerpoint/2010/main">
        <mc:Choice Requires="p14">
          <p:contentPart r:id="rId513" p14:bwMode="auto">
            <p14:nvContentPartPr>
              <p14:cNvPr id="297" name="墨迹 296"/>
              <p14:cNvContentPartPr/>
              <p14:nvPr/>
            </p14:nvContentPartPr>
            <p14:xfrm>
              <a:off x="2613377" y="6314464"/>
              <a:ext cx="138289" cy="252028"/>
            </p14:xfrm>
          </p:contentPart>
        </mc:Choice>
        <mc:Fallback xmlns="">
          <p:pic>
            <p:nvPicPr>
              <p:cNvPr id="297" name="墨迹 296"/>
            </p:nvPicPr>
            <p:blipFill>
              <a:blip r:embed="rId514"/>
            </p:blipFill>
            <p:spPr>
              <a:xfrm>
                <a:off x="2613377" y="6314464"/>
                <a:ext cx="138289" cy="252028"/>
              </a:xfrm>
              <a:prstGeom prst="rect"/>
            </p:spPr>
          </p:pic>
        </mc:Fallback>
      </mc:AlternateContent>
      <mc:AlternateContent xmlns:mc="http://schemas.openxmlformats.org/markup-compatibility/2006" xmlns:p14="http://schemas.microsoft.com/office/powerpoint/2010/main">
        <mc:Choice Requires="p14">
          <p:contentPart r:id="rId515" p14:bwMode="auto">
            <p14:nvContentPartPr>
              <p14:cNvPr id="298" name="墨迹 297"/>
              <p14:cNvContentPartPr/>
              <p14:nvPr/>
            </p14:nvContentPartPr>
            <p14:xfrm>
              <a:off x="2771422" y="6393950"/>
              <a:ext cx="143933" cy="161615"/>
            </p14:xfrm>
          </p:contentPart>
        </mc:Choice>
        <mc:Fallback xmlns="">
          <p:pic>
            <p:nvPicPr>
              <p:cNvPr id="298" name="墨迹 297"/>
            </p:nvPicPr>
            <p:blipFill>
              <a:blip r:embed="rId516"/>
            </p:blipFill>
            <p:spPr>
              <a:xfrm>
                <a:off x="2771422" y="6393950"/>
                <a:ext cx="143933" cy="161615"/>
              </a:xfrm>
              <a:prstGeom prst="rect"/>
            </p:spPr>
          </p:pic>
        </mc:Fallback>
      </mc:AlternateContent>
      <mc:AlternateContent xmlns:mc="http://schemas.openxmlformats.org/markup-compatibility/2006" xmlns:p14="http://schemas.microsoft.com/office/powerpoint/2010/main">
        <mc:Choice Requires="p14">
          <p:contentPart r:id="rId517" p14:bwMode="auto">
            <p14:nvContentPartPr>
              <p14:cNvPr id="299" name="墨迹 298"/>
              <p14:cNvContentPartPr/>
              <p14:nvPr/>
            </p14:nvContentPartPr>
            <p14:xfrm>
              <a:off x="2953984" y="6224579"/>
              <a:ext cx="48860" cy="139232"/>
            </p14:xfrm>
          </p:contentPart>
        </mc:Choice>
        <mc:Fallback xmlns="">
          <p:pic>
            <p:nvPicPr>
              <p:cNvPr id="299" name="墨迹 298"/>
            </p:nvPicPr>
            <p:blipFill>
              <a:blip r:embed="rId518"/>
            </p:blipFill>
            <p:spPr>
              <a:xfrm>
                <a:off x="2953984" y="6224579"/>
                <a:ext cx="48860" cy="139232"/>
              </a:xfrm>
              <a:prstGeom prst="rect"/>
            </p:spPr>
          </p:pic>
        </mc:Fallback>
      </mc:AlternateContent>
      <mc:AlternateContent xmlns:mc="http://schemas.openxmlformats.org/markup-compatibility/2006" xmlns:p14="http://schemas.microsoft.com/office/powerpoint/2010/main">
        <mc:Choice Requires="p14">
          <p:contentPart r:id="rId519" p14:bwMode="auto">
            <p14:nvContentPartPr>
              <p14:cNvPr id="300" name="墨迹 299"/>
              <p14:cNvContentPartPr/>
              <p14:nvPr/>
            </p14:nvContentPartPr>
            <p14:xfrm>
              <a:off x="3025422" y="6254541"/>
              <a:ext cx="129822" cy="28199"/>
            </p14:xfrm>
          </p:contentPart>
        </mc:Choice>
        <mc:Fallback xmlns="">
          <p:pic>
            <p:nvPicPr>
              <p:cNvPr id="300" name="墨迹 299"/>
            </p:nvPicPr>
            <p:blipFill>
              <a:blip r:embed="rId520"/>
            </p:blipFill>
            <p:spPr>
              <a:xfrm>
                <a:off x="3025422" y="6254541"/>
                <a:ext cx="129822" cy="28199"/>
              </a:xfrm>
              <a:prstGeom prst="rect"/>
            </p:spPr>
          </p:pic>
        </mc:Fallback>
      </mc:AlternateContent>
      <mc:AlternateContent xmlns:mc="http://schemas.openxmlformats.org/markup-compatibility/2006" xmlns:p14="http://schemas.microsoft.com/office/powerpoint/2010/main">
        <mc:Choice Requires="p14">
          <p:contentPart r:id="rId521" p14:bwMode="auto">
            <p14:nvContentPartPr>
              <p14:cNvPr id="301" name="墨迹 300"/>
              <p14:cNvContentPartPr/>
              <p14:nvPr/>
            </p14:nvContentPartPr>
            <p14:xfrm>
              <a:off x="3083983" y="6183162"/>
              <a:ext cx="37394" cy="93938"/>
            </p14:xfrm>
          </p:contentPart>
        </mc:Choice>
        <mc:Fallback xmlns="">
          <p:pic>
            <p:nvPicPr>
              <p:cNvPr id="301" name="墨迹 300"/>
            </p:nvPicPr>
            <p:blipFill>
              <a:blip r:embed="rId522"/>
            </p:blipFill>
            <p:spPr>
              <a:xfrm>
                <a:off x="3083983" y="6183162"/>
                <a:ext cx="37394" cy="93938"/>
              </a:xfrm>
              <a:prstGeom prst="rect"/>
            </p:spPr>
          </p:pic>
        </mc:Fallback>
      </mc:AlternateContent>
      <mc:AlternateContent xmlns:mc="http://schemas.openxmlformats.org/markup-compatibility/2006" xmlns:p14="http://schemas.microsoft.com/office/powerpoint/2010/main">
        <mc:Choice Requires="p14">
          <p:contentPart r:id="rId523" p14:bwMode="auto">
            <p14:nvContentPartPr>
              <p14:cNvPr id="302" name="墨迹 301"/>
              <p14:cNvContentPartPr/>
              <p14:nvPr/>
            </p14:nvContentPartPr>
            <p14:xfrm>
              <a:off x="2944283" y="6200081"/>
              <a:ext cx="98072" cy="161616"/>
            </p14:xfrm>
          </p:contentPart>
        </mc:Choice>
        <mc:Fallback xmlns="">
          <p:pic>
            <p:nvPicPr>
              <p:cNvPr id="302" name="墨迹 301"/>
            </p:nvPicPr>
            <p:blipFill>
              <a:blip r:embed="rId524"/>
            </p:blipFill>
            <p:spPr>
              <a:xfrm>
                <a:off x="2944283" y="6200081"/>
                <a:ext cx="98072" cy="161616"/>
              </a:xfrm>
              <a:prstGeom prst="rect"/>
            </p:spPr>
          </p:pic>
        </mc:Fallback>
      </mc:AlternateContent>
      <mc:AlternateContent xmlns:mc="http://schemas.openxmlformats.org/markup-compatibility/2006" xmlns:p14="http://schemas.microsoft.com/office/powerpoint/2010/main">
        <mc:Choice Requires="p14">
          <p:contentPart r:id="rId525" p14:bwMode="auto">
            <p14:nvContentPartPr>
              <p14:cNvPr id="303" name="墨迹 302"/>
              <p14:cNvContentPartPr/>
              <p14:nvPr/>
            </p14:nvContentPartPr>
            <p14:xfrm>
              <a:off x="3042355" y="6240441"/>
              <a:ext cx="132645" cy="19739"/>
            </p14:xfrm>
          </p:contentPart>
        </mc:Choice>
        <mc:Fallback xmlns="">
          <p:pic>
            <p:nvPicPr>
              <p:cNvPr id="303" name="墨迹 302"/>
            </p:nvPicPr>
            <p:blipFill>
              <a:blip r:embed="rId526"/>
            </p:blipFill>
            <p:spPr>
              <a:xfrm>
                <a:off x="3042355" y="6240441"/>
                <a:ext cx="132645" cy="19739"/>
              </a:xfrm>
              <a:prstGeom prst="rect"/>
            </p:spPr>
          </p:pic>
        </mc:Fallback>
      </mc:AlternateContent>
      <mc:AlternateContent xmlns:mc="http://schemas.openxmlformats.org/markup-compatibility/2006" xmlns:p14="http://schemas.microsoft.com/office/powerpoint/2010/main">
        <mc:Choice Requires="p14">
          <p:contentPart r:id="rId527" p14:bwMode="auto">
            <p14:nvContentPartPr>
              <p14:cNvPr id="304" name="墨迹 303"/>
              <p14:cNvContentPartPr/>
              <p14:nvPr/>
            </p14:nvContentPartPr>
            <p14:xfrm>
              <a:off x="3081866" y="6140863"/>
              <a:ext cx="25400" cy="212374"/>
            </p14:xfrm>
          </p:contentPart>
        </mc:Choice>
        <mc:Fallback xmlns="">
          <p:pic>
            <p:nvPicPr>
              <p:cNvPr id="304" name="墨迹 303"/>
            </p:nvPicPr>
            <p:blipFill>
              <a:blip r:embed="rId528"/>
            </p:blipFill>
            <p:spPr>
              <a:xfrm>
                <a:off x="3081866" y="6140863"/>
                <a:ext cx="25400" cy="212374"/>
              </a:xfrm>
              <a:prstGeom prst="rect"/>
            </p:spPr>
          </p:pic>
        </mc:Fallback>
      </mc:AlternateContent>
      <mc:AlternateContent xmlns:mc="http://schemas.openxmlformats.org/markup-compatibility/2006" xmlns:p14="http://schemas.microsoft.com/office/powerpoint/2010/main">
        <mc:Choice Requires="p14">
          <p:contentPart r:id="rId529" p14:bwMode="auto">
            <p14:nvContentPartPr>
              <p14:cNvPr id="305" name="墨迹 304"/>
              <p14:cNvContentPartPr/>
              <p14:nvPr/>
            </p14:nvContentPartPr>
            <p14:xfrm>
              <a:off x="3226858" y="6440654"/>
              <a:ext cx="159808" cy="16919"/>
            </p14:xfrm>
          </p:contentPart>
        </mc:Choice>
        <mc:Fallback xmlns="">
          <p:pic>
            <p:nvPicPr>
              <p:cNvPr id="305" name="墨迹 304"/>
            </p:nvPicPr>
            <p:blipFill>
              <a:blip r:embed="rId530"/>
            </p:blipFill>
            <p:spPr>
              <a:xfrm>
                <a:off x="3226858" y="6440654"/>
                <a:ext cx="159808" cy="16919"/>
              </a:xfrm>
              <a:prstGeom prst="rect"/>
            </p:spPr>
          </p:pic>
        </mc:Fallback>
      </mc:AlternateContent>
      <mc:AlternateContent xmlns:mc="http://schemas.openxmlformats.org/markup-compatibility/2006" xmlns:p14="http://schemas.microsoft.com/office/powerpoint/2010/main">
        <mc:Choice Requires="p14">
          <p:contentPart r:id="rId531" p14:bwMode="auto">
            <p14:nvContentPartPr>
              <p14:cNvPr id="306" name="墨迹 305"/>
              <p14:cNvContentPartPr/>
              <p14:nvPr/>
            </p14:nvContentPartPr>
            <p14:xfrm>
              <a:off x="3290711" y="6381083"/>
              <a:ext cx="19755" cy="242864"/>
            </p14:xfrm>
          </p:contentPart>
        </mc:Choice>
        <mc:Fallback xmlns="">
          <p:pic>
            <p:nvPicPr>
              <p:cNvPr id="306" name="墨迹 305"/>
            </p:nvPicPr>
            <p:blipFill>
              <a:blip r:embed="rId532"/>
            </p:blipFill>
            <p:spPr>
              <a:xfrm>
                <a:off x="3290711" y="6381083"/>
                <a:ext cx="19755" cy="242864"/>
              </a:xfrm>
              <a:prstGeom prst="rect"/>
            </p:spPr>
          </p:pic>
        </mc:Fallback>
      </mc:AlternateContent>
      <mc:AlternateContent xmlns:mc="http://schemas.openxmlformats.org/markup-compatibility/2006" xmlns:p14="http://schemas.microsoft.com/office/powerpoint/2010/main">
        <mc:Choice Requires="p14">
          <p:contentPart r:id="rId533" p14:bwMode="auto">
            <p14:nvContentPartPr>
              <p14:cNvPr id="307" name="墨迹 306"/>
              <p14:cNvContentPartPr/>
              <p14:nvPr/>
            </p14:nvContentPartPr>
            <p14:xfrm>
              <a:off x="3464630" y="6359934"/>
              <a:ext cx="204258" cy="209026"/>
            </p14:xfrm>
          </p:contentPart>
        </mc:Choice>
        <mc:Fallback xmlns="">
          <p:pic>
            <p:nvPicPr>
              <p:cNvPr id="307" name="墨迹 306"/>
            </p:nvPicPr>
            <p:blipFill>
              <a:blip r:embed="rId534"/>
            </p:blipFill>
            <p:spPr>
              <a:xfrm>
                <a:off x="3464630" y="6359934"/>
                <a:ext cx="204258" cy="209026"/>
              </a:xfrm>
              <a:prstGeom prst="rect"/>
            </p:spPr>
          </p:pic>
        </mc:Fallback>
      </mc:AlternateContent>
      <mc:AlternateContent xmlns:mc="http://schemas.openxmlformats.org/markup-compatibility/2006" xmlns:p14="http://schemas.microsoft.com/office/powerpoint/2010/main">
        <mc:Choice Requires="p14">
          <p:contentPart r:id="rId535" p14:bwMode="auto">
            <p14:nvContentPartPr>
              <p14:cNvPr id="308" name="墨迹 307"/>
              <p14:cNvContentPartPr/>
              <p14:nvPr/>
            </p14:nvContentPartPr>
            <p14:xfrm>
              <a:off x="3716866" y="6317283"/>
              <a:ext cx="127000" cy="191049"/>
            </p14:xfrm>
          </p:contentPart>
        </mc:Choice>
        <mc:Fallback xmlns="">
          <p:pic>
            <p:nvPicPr>
              <p:cNvPr id="308" name="墨迹 307"/>
            </p:nvPicPr>
            <p:blipFill>
              <a:blip r:embed="rId536"/>
            </p:blipFill>
            <p:spPr>
              <a:xfrm>
                <a:off x="3716866" y="6317283"/>
                <a:ext cx="127000" cy="191049"/>
              </a:xfrm>
              <a:prstGeom prst="rect"/>
            </p:spPr>
          </p:pic>
        </mc:Fallback>
      </mc:AlternateContent>
      <mc:AlternateContent xmlns:mc="http://schemas.openxmlformats.org/markup-compatibility/2006" xmlns:p14="http://schemas.microsoft.com/office/powerpoint/2010/main">
        <mc:Choice Requires="p14">
          <p:contentPart r:id="rId537" p14:bwMode="auto">
            <p14:nvContentPartPr>
              <p14:cNvPr id="309" name="墨迹 308"/>
              <p14:cNvContentPartPr/>
              <p14:nvPr/>
            </p14:nvContentPartPr>
            <p14:xfrm>
              <a:off x="3821288" y="6335613"/>
              <a:ext cx="124178" cy="200918"/>
            </p14:xfrm>
          </p:contentPart>
        </mc:Choice>
        <mc:Fallback xmlns="">
          <p:pic>
            <p:nvPicPr>
              <p:cNvPr id="309" name="墨迹 308"/>
            </p:nvPicPr>
            <p:blipFill>
              <a:blip r:embed="rId538"/>
            </p:blipFill>
            <p:spPr>
              <a:xfrm>
                <a:off x="3821288" y="6335613"/>
                <a:ext cx="124178" cy="200918"/>
              </a:xfrm>
              <a:prstGeom prst="rect"/>
            </p:spPr>
          </p:pic>
        </mc:Fallback>
      </mc:AlternateContent>
      <mc:AlternateContent xmlns:mc="http://schemas.openxmlformats.org/markup-compatibility/2006" xmlns:p14="http://schemas.microsoft.com/office/powerpoint/2010/main">
        <mc:Choice Requires="p14">
          <p:contentPart r:id="rId539" p14:bwMode="auto">
            <p14:nvContentPartPr>
              <p14:cNvPr id="310" name="墨迹 309"/>
              <p14:cNvContentPartPr/>
              <p14:nvPr/>
            </p14:nvContentPartPr>
            <p14:xfrm>
              <a:off x="3996266" y="6378616"/>
              <a:ext cx="124178" cy="115616"/>
            </p14:xfrm>
          </p:contentPart>
        </mc:Choice>
        <mc:Fallback xmlns="">
          <p:pic>
            <p:nvPicPr>
              <p:cNvPr id="310" name="墨迹 309"/>
            </p:nvPicPr>
            <p:blipFill>
              <a:blip r:embed="rId540"/>
            </p:blipFill>
            <p:spPr>
              <a:xfrm>
                <a:off x="3996266" y="6378616"/>
                <a:ext cx="124178" cy="115616"/>
              </a:xfrm>
              <a:prstGeom prst="rect"/>
            </p:spPr>
          </p:pic>
        </mc:Fallback>
      </mc:AlternateContent>
      <mc:AlternateContent xmlns:mc="http://schemas.openxmlformats.org/markup-compatibility/2006" xmlns:p14="http://schemas.microsoft.com/office/powerpoint/2010/main">
        <mc:Choice Requires="p14">
          <p:contentPart r:id="rId541" p14:bwMode="auto">
            <p14:nvContentPartPr>
              <p14:cNvPr id="311" name="墨迹 310"/>
              <p14:cNvContentPartPr/>
              <p14:nvPr/>
            </p14:nvContentPartPr>
            <p14:xfrm>
              <a:off x="4154311" y="6284854"/>
              <a:ext cx="88370" cy="198803"/>
            </p14:xfrm>
          </p:contentPart>
        </mc:Choice>
        <mc:Fallback xmlns="">
          <p:pic>
            <p:nvPicPr>
              <p:cNvPr id="311" name="墨迹 310"/>
            </p:nvPicPr>
            <p:blipFill>
              <a:blip r:embed="rId542"/>
            </p:blipFill>
            <p:spPr>
              <a:xfrm>
                <a:off x="4154311" y="6284854"/>
                <a:ext cx="88370" cy="198803"/>
              </a:xfrm>
              <a:prstGeom prst="rect"/>
            </p:spPr>
          </p:pic>
        </mc:Fallback>
      </mc:AlternateContent>
      <mc:AlternateContent xmlns:mc="http://schemas.openxmlformats.org/markup-compatibility/2006" xmlns:p14="http://schemas.microsoft.com/office/powerpoint/2010/main">
        <mc:Choice Requires="p14">
          <p:contentPart r:id="rId543" p14:bwMode="auto">
            <p14:nvContentPartPr>
              <p14:cNvPr id="312" name="墨迹 311"/>
              <p14:cNvContentPartPr/>
              <p14:nvPr/>
            </p14:nvContentPartPr>
            <p14:xfrm>
              <a:off x="4261555" y="6350417"/>
              <a:ext cx="110067" cy="129716"/>
            </p14:xfrm>
          </p:contentPart>
        </mc:Choice>
        <mc:Fallback xmlns="">
          <p:pic>
            <p:nvPicPr>
              <p:cNvPr id="312" name="墨迹 311"/>
            </p:nvPicPr>
            <p:blipFill>
              <a:blip r:embed="rId544"/>
            </p:blipFill>
            <p:spPr>
              <a:xfrm>
                <a:off x="4261555" y="6350417"/>
                <a:ext cx="110067" cy="129716"/>
              </a:xfrm>
              <a:prstGeom prst="rect"/>
            </p:spPr>
          </p:pic>
        </mc:Fallback>
      </mc:AlternateContent>
      <mc:AlternateContent xmlns:mc="http://schemas.openxmlformats.org/markup-compatibility/2006" xmlns:p14="http://schemas.microsoft.com/office/powerpoint/2010/main">
        <mc:Choice Requires="p14">
          <p:contentPart r:id="rId545" p14:bwMode="auto">
            <p14:nvContentPartPr>
              <p14:cNvPr id="313" name="墨迹 312"/>
              <p14:cNvContentPartPr/>
              <p14:nvPr/>
            </p14:nvContentPartPr>
            <p14:xfrm>
              <a:off x="4312355" y="6370156"/>
              <a:ext cx="39511" cy="279170"/>
            </p14:xfrm>
          </p:contentPart>
        </mc:Choice>
        <mc:Fallback xmlns="">
          <p:pic>
            <p:nvPicPr>
              <p:cNvPr id="313" name="墨迹 312"/>
            </p:nvPicPr>
            <p:blipFill>
              <a:blip r:embed="rId546"/>
            </p:blipFill>
            <p:spPr>
              <a:xfrm>
                <a:off x="4312355" y="6370156"/>
                <a:ext cx="39511" cy="279170"/>
              </a:xfrm>
              <a:prstGeom prst="rect"/>
            </p:spPr>
          </p:pic>
        </mc:Fallback>
      </mc:AlternateContent>
      <mc:AlternateContent xmlns:mc="http://schemas.openxmlformats.org/markup-compatibility/2006" xmlns:p14="http://schemas.microsoft.com/office/powerpoint/2010/main">
        <mc:Choice Requires="p14">
          <p:contentPart r:id="rId547" p14:bwMode="auto">
            <p14:nvContentPartPr>
              <p14:cNvPr id="314" name="墨迹 313"/>
              <p14:cNvContentPartPr/>
              <p14:nvPr/>
            </p14:nvContentPartPr>
            <p14:xfrm>
              <a:off x="4312355" y="6166243"/>
              <a:ext cx="101600" cy="60099"/>
            </p14:xfrm>
          </p:contentPart>
        </mc:Choice>
        <mc:Fallback xmlns="">
          <p:pic>
            <p:nvPicPr>
              <p:cNvPr id="314" name="墨迹 313"/>
            </p:nvPicPr>
            <p:blipFill>
              <a:blip r:embed="rId548"/>
            </p:blipFill>
            <p:spPr>
              <a:xfrm>
                <a:off x="4312355" y="6166243"/>
                <a:ext cx="101600" cy="60099"/>
              </a:xfrm>
              <a:prstGeom prst="rect"/>
            </p:spPr>
          </p:pic>
        </mc:Fallback>
      </mc:AlternateContent>
      <mc:AlternateContent xmlns:mc="http://schemas.openxmlformats.org/markup-compatibility/2006" xmlns:p14="http://schemas.microsoft.com/office/powerpoint/2010/main">
        <mc:Choice Requires="p14">
          <p:contentPart r:id="rId549" p14:bwMode="auto">
            <p14:nvContentPartPr>
              <p14:cNvPr id="315" name="墨迹 314"/>
              <p14:cNvContentPartPr/>
              <p14:nvPr/>
            </p14:nvContentPartPr>
            <p14:xfrm>
              <a:off x="4413955" y="6378616"/>
              <a:ext cx="217311" cy="16919"/>
            </p14:xfrm>
          </p:contentPart>
        </mc:Choice>
        <mc:Fallback xmlns="">
          <p:pic>
            <p:nvPicPr>
              <p:cNvPr id="315" name="墨迹 314"/>
            </p:nvPicPr>
            <p:blipFill>
              <a:blip r:embed="rId550"/>
            </p:blipFill>
            <p:spPr>
              <a:xfrm>
                <a:off x="4413955" y="6378616"/>
                <a:ext cx="217311" cy="16919"/>
              </a:xfrm>
              <a:prstGeom prst="rect"/>
            </p:spPr>
          </p:pic>
        </mc:Fallback>
      </mc:AlternateContent>
      <mc:AlternateContent xmlns:mc="http://schemas.openxmlformats.org/markup-compatibility/2006" xmlns:p14="http://schemas.microsoft.com/office/powerpoint/2010/main">
        <mc:Choice Requires="p14">
          <p:contentPart r:id="rId551" p14:bwMode="auto">
            <p14:nvContentPartPr>
              <p14:cNvPr id="316" name="墨迹 315"/>
              <p14:cNvContentPartPr/>
              <p14:nvPr/>
            </p14:nvContentPartPr>
            <p14:xfrm>
              <a:off x="4481688" y="6320456"/>
              <a:ext cx="28223" cy="238634"/>
            </p14:xfrm>
          </p:contentPart>
        </mc:Choice>
        <mc:Fallback xmlns="">
          <p:pic>
            <p:nvPicPr>
              <p:cNvPr id="316" name="墨迹 315"/>
            </p:nvPicPr>
            <p:blipFill>
              <a:blip r:embed="rId552"/>
            </p:blipFill>
            <p:spPr>
              <a:xfrm>
                <a:off x="4481688" y="6320456"/>
                <a:ext cx="28223" cy="238634"/>
              </a:xfrm>
              <a:prstGeom prst="rect"/>
            </p:spPr>
          </p:pic>
        </mc:Fallback>
      </mc:AlternateContent>
      <mc:AlternateContent xmlns:mc="http://schemas.openxmlformats.org/markup-compatibility/2006" xmlns:p14="http://schemas.microsoft.com/office/powerpoint/2010/main">
        <mc:Choice Requires="p14">
          <p:contentPart r:id="rId553" p14:bwMode="auto">
            <p14:nvContentPartPr>
              <p14:cNvPr id="317" name="墨迹 316"/>
              <p14:cNvContentPartPr/>
              <p14:nvPr/>
            </p14:nvContentPartPr>
            <p14:xfrm>
              <a:off x="4600222" y="6286617"/>
              <a:ext cx="335844" cy="214136"/>
            </p14:xfrm>
          </p:contentPart>
        </mc:Choice>
        <mc:Fallback xmlns="">
          <p:pic>
            <p:nvPicPr>
              <p:cNvPr id="317" name="墨迹 316"/>
            </p:nvPicPr>
            <p:blipFill>
              <a:blip r:embed="rId554"/>
            </p:blipFill>
            <p:spPr>
              <a:xfrm>
                <a:off x="4600222" y="6286617"/>
                <a:ext cx="335844" cy="214136"/>
              </a:xfrm>
              <a:prstGeom prst="rect"/>
            </p:spPr>
          </p:pic>
        </mc:Fallback>
      </mc:AlternateContent>
      <mc:AlternateContent xmlns:mc="http://schemas.openxmlformats.org/markup-compatibility/2006" xmlns:p14="http://schemas.microsoft.com/office/powerpoint/2010/main">
        <mc:Choice Requires="p14">
          <p:contentPart r:id="rId555" p14:bwMode="auto">
            <p14:nvContentPartPr>
              <p14:cNvPr id="318" name="墨迹 317"/>
              <p14:cNvContentPartPr/>
              <p14:nvPr/>
            </p14:nvContentPartPr>
            <p14:xfrm>
              <a:off x="4944533" y="6214357"/>
              <a:ext cx="360" cy="395491"/>
            </p14:xfrm>
          </p:contentPart>
        </mc:Choice>
        <mc:Fallback xmlns="">
          <p:pic>
            <p:nvPicPr>
              <p:cNvPr id="318" name="墨迹 317"/>
            </p:nvPicPr>
            <p:blipFill>
              <a:blip r:embed="rId556"/>
            </p:blipFill>
            <p:spPr>
              <a:xfrm>
                <a:off x="4944533" y="6214357"/>
                <a:ext cx="360" cy="395491"/>
              </a:xfrm>
              <a:prstGeom prst="rect"/>
            </p:spPr>
          </p:pic>
        </mc:Fallback>
      </mc:AlternateContent>
      <mc:AlternateContent xmlns:mc="http://schemas.openxmlformats.org/markup-compatibility/2006" xmlns:p14="http://schemas.microsoft.com/office/powerpoint/2010/main">
        <mc:Choice Requires="p14">
          <p:contentPart r:id="rId557" p14:bwMode="auto">
            <p14:nvContentPartPr>
              <p14:cNvPr id="319" name="墨迹 318"/>
              <p14:cNvContentPartPr/>
              <p14:nvPr/>
            </p14:nvContentPartPr>
            <p14:xfrm>
              <a:off x="4972755" y="6301774"/>
              <a:ext cx="228600" cy="155800"/>
            </p14:xfrm>
          </p:contentPart>
        </mc:Choice>
        <mc:Fallback xmlns="">
          <p:pic>
            <p:nvPicPr>
              <p:cNvPr id="319" name="墨迹 318"/>
            </p:nvPicPr>
            <p:blipFill>
              <a:blip r:embed="rId558"/>
            </p:blipFill>
            <p:spPr>
              <a:xfrm>
                <a:off x="4972755" y="6301774"/>
                <a:ext cx="228600" cy="155800"/>
              </a:xfrm>
              <a:prstGeom prst="rect"/>
            </p:spPr>
          </p:pic>
        </mc:Fallback>
      </mc:AlternateContent>
      <mc:AlternateContent xmlns:mc="http://schemas.openxmlformats.org/markup-compatibility/2006" xmlns:p14="http://schemas.microsoft.com/office/powerpoint/2010/main">
        <mc:Choice Requires="p14">
          <p:contentPart r:id="rId559" p14:bwMode="auto">
            <p14:nvContentPartPr>
              <p14:cNvPr id="320" name="墨迹 319"/>
              <p14:cNvContentPartPr/>
              <p14:nvPr/>
            </p14:nvContentPartPr>
            <p14:xfrm>
              <a:off x="5319359" y="6305299"/>
              <a:ext cx="223485" cy="50758"/>
            </p14:xfrm>
          </p:contentPart>
        </mc:Choice>
        <mc:Fallback xmlns="">
          <p:pic>
            <p:nvPicPr>
              <p:cNvPr id="320" name="墨迹 319"/>
            </p:nvPicPr>
            <p:blipFill>
              <a:blip r:embed="rId560"/>
            </p:blipFill>
            <p:spPr>
              <a:xfrm>
                <a:off x="5319359" y="6305299"/>
                <a:ext cx="223485" cy="50758"/>
              </a:xfrm>
              <a:prstGeom prst="rect"/>
            </p:spPr>
          </p:pic>
        </mc:Fallback>
      </mc:AlternateContent>
      <mc:AlternateContent xmlns:mc="http://schemas.openxmlformats.org/markup-compatibility/2006" xmlns:p14="http://schemas.microsoft.com/office/powerpoint/2010/main">
        <mc:Choice Requires="p14">
          <p:contentPart r:id="rId561" p14:bwMode="auto">
            <p14:nvContentPartPr>
              <p14:cNvPr id="321" name="墨迹 320"/>
              <p14:cNvContentPartPr/>
              <p14:nvPr/>
            </p14:nvContentPartPr>
            <p14:xfrm>
              <a:off x="5283728" y="6406815"/>
              <a:ext cx="236538" cy="25379"/>
            </p14:xfrm>
          </p:contentPart>
        </mc:Choice>
        <mc:Fallback xmlns="">
          <p:pic>
            <p:nvPicPr>
              <p:cNvPr id="321" name="墨迹 320"/>
            </p:nvPicPr>
            <p:blipFill>
              <a:blip r:embed="rId562"/>
            </p:blipFill>
            <p:spPr>
              <a:xfrm>
                <a:off x="5283728" y="6406815"/>
                <a:ext cx="236538" cy="25379"/>
              </a:xfrm>
              <a:prstGeom prst="rect"/>
            </p:spPr>
          </p:pic>
        </mc:Fallback>
      </mc:AlternateContent>
      <mc:AlternateContent xmlns:mc="http://schemas.openxmlformats.org/markup-compatibility/2006" xmlns:p14="http://schemas.microsoft.com/office/powerpoint/2010/main">
        <mc:Choice Requires="p14">
          <p:contentPart r:id="rId563" p14:bwMode="auto">
            <p14:nvContentPartPr>
              <p14:cNvPr id="322" name="墨迹 321"/>
              <p14:cNvContentPartPr/>
              <p14:nvPr/>
            </p14:nvContentPartPr>
            <p14:xfrm>
              <a:off x="5540022" y="6241851"/>
              <a:ext cx="140405" cy="215723"/>
            </p14:xfrm>
          </p:contentPart>
        </mc:Choice>
        <mc:Fallback xmlns="">
          <p:pic>
            <p:nvPicPr>
              <p:cNvPr id="322" name="墨迹 321"/>
            </p:nvPicPr>
            <p:blipFill>
              <a:blip r:embed="rId564"/>
            </p:blipFill>
            <p:spPr>
              <a:xfrm>
                <a:off x="5540022" y="6241851"/>
                <a:ext cx="140405" cy="215723"/>
              </a:xfrm>
              <a:prstGeom prst="rect"/>
            </p:spPr>
          </p:pic>
        </mc:Fallback>
      </mc:AlternateContent>
      <mc:AlternateContent xmlns:mc="http://schemas.openxmlformats.org/markup-compatibility/2006" xmlns:p14="http://schemas.microsoft.com/office/powerpoint/2010/main">
        <mc:Choice Requires="p14">
          <p:contentPart r:id="rId565" p14:bwMode="auto">
            <p14:nvContentPartPr>
              <p14:cNvPr id="323" name="墨迹 322"/>
              <p14:cNvContentPartPr/>
              <p14:nvPr/>
            </p14:nvContentPartPr>
            <p14:xfrm>
              <a:off x="5650088" y="6248901"/>
              <a:ext cx="129822" cy="39478"/>
            </p14:xfrm>
          </p:contentPart>
        </mc:Choice>
        <mc:Fallback xmlns="">
          <p:pic>
            <p:nvPicPr>
              <p:cNvPr id="323" name="墨迹 322"/>
            </p:nvPicPr>
            <p:blipFill>
              <a:blip r:embed="rId566"/>
            </p:blipFill>
            <p:spPr>
              <a:xfrm>
                <a:off x="5650088" y="6248901"/>
                <a:ext cx="129822" cy="39478"/>
              </a:xfrm>
              <a:prstGeom prst="rect"/>
            </p:spPr>
          </p:pic>
        </mc:Fallback>
      </mc:AlternateContent>
      <mc:AlternateContent xmlns:mc="http://schemas.openxmlformats.org/markup-compatibility/2006" xmlns:p14="http://schemas.microsoft.com/office/powerpoint/2010/main">
        <mc:Choice Requires="p14">
          <p:contentPart r:id="rId567" p14:bwMode="auto">
            <p14:nvContentPartPr>
              <p14:cNvPr id="324" name="墨迹 323"/>
              <p14:cNvContentPartPr/>
              <p14:nvPr/>
            </p14:nvContentPartPr>
            <p14:xfrm>
              <a:off x="5731933" y="6224932"/>
              <a:ext cx="177800" cy="283047"/>
            </p14:xfrm>
          </p:contentPart>
        </mc:Choice>
        <mc:Fallback xmlns="">
          <p:pic>
            <p:nvPicPr>
              <p:cNvPr id="324" name="墨迹 323"/>
            </p:nvPicPr>
            <p:blipFill>
              <a:blip r:embed="rId568"/>
            </p:blipFill>
            <p:spPr>
              <a:xfrm>
                <a:off x="5731933" y="6224932"/>
                <a:ext cx="177800" cy="283047"/>
              </a:xfrm>
              <a:prstGeom prst="rect"/>
            </p:spPr>
          </p:pic>
        </mc:Fallback>
      </mc:AlternateContent>
      <mc:AlternateContent xmlns:mc="http://schemas.openxmlformats.org/markup-compatibility/2006" xmlns:p14="http://schemas.microsoft.com/office/powerpoint/2010/main">
        <mc:Choice Requires="p14">
          <p:contentPart r:id="rId569" p14:bwMode="auto">
            <p14:nvContentPartPr>
              <p14:cNvPr id="325" name="墨迹 324"/>
              <p14:cNvContentPartPr/>
              <p14:nvPr/>
            </p14:nvContentPartPr>
            <p14:xfrm>
              <a:off x="5830711" y="6254717"/>
              <a:ext cx="152400" cy="174658"/>
            </p14:xfrm>
          </p:contentPart>
        </mc:Choice>
        <mc:Fallback xmlns="">
          <p:pic>
            <p:nvPicPr>
              <p:cNvPr id="325" name="墨迹 324"/>
            </p:nvPicPr>
            <p:blipFill>
              <a:blip r:embed="rId570"/>
            </p:blipFill>
            <p:spPr>
              <a:xfrm>
                <a:off x="5830711" y="6254717"/>
                <a:ext cx="152400" cy="174658"/>
              </a:xfrm>
              <a:prstGeom prst="rect"/>
            </p:spPr>
          </p:pic>
        </mc:Fallback>
      </mc:AlternateContent>
      <mc:AlternateContent xmlns:mc="http://schemas.openxmlformats.org/markup-compatibility/2006" xmlns:p14="http://schemas.microsoft.com/office/powerpoint/2010/main">
        <mc:Choice Requires="p14">
          <p:contentPart r:id="rId571" p14:bwMode="auto">
            <p14:nvContentPartPr>
              <p14:cNvPr id="326" name="墨迹 325"/>
              <p14:cNvContentPartPr/>
              <p14:nvPr/>
            </p14:nvContentPartPr>
            <p14:xfrm>
              <a:off x="6013802" y="6239736"/>
              <a:ext cx="291042" cy="175891"/>
            </p14:xfrm>
          </p:contentPart>
        </mc:Choice>
        <mc:Fallback xmlns="">
          <p:pic>
            <p:nvPicPr>
              <p:cNvPr id="326" name="墨迹 325"/>
            </p:nvPicPr>
            <p:blipFill>
              <a:blip r:embed="rId572"/>
            </p:blipFill>
            <p:spPr>
              <a:xfrm>
                <a:off x="6013802" y="6239736"/>
                <a:ext cx="291042" cy="175891"/>
              </a:xfrm>
              <a:prstGeom prst="rect"/>
            </p:spPr>
          </p:pic>
        </mc:Fallback>
      </mc:AlternateContent>
      <mc:AlternateContent xmlns:mc="http://schemas.openxmlformats.org/markup-compatibility/2006" xmlns:p14="http://schemas.microsoft.com/office/powerpoint/2010/main">
        <mc:Choice Requires="p14">
          <p:contentPart r:id="rId573" p14:bwMode="auto">
            <p14:nvContentPartPr>
              <p14:cNvPr id="327" name="墨迹 326"/>
              <p14:cNvContentPartPr/>
              <p14:nvPr/>
            </p14:nvContentPartPr>
            <p14:xfrm>
              <a:off x="6310488" y="6341077"/>
              <a:ext cx="93134" cy="105217"/>
            </p14:xfrm>
          </p:contentPart>
        </mc:Choice>
        <mc:Fallback xmlns="">
          <p:pic>
            <p:nvPicPr>
              <p:cNvPr id="327" name="墨迹 326"/>
            </p:nvPicPr>
            <p:blipFill>
              <a:blip r:embed="rId574"/>
            </p:blipFill>
            <p:spPr>
              <a:xfrm>
                <a:off x="6310488" y="6341077"/>
                <a:ext cx="93134" cy="105217"/>
              </a:xfrm>
              <a:prstGeom prst="rect"/>
            </p:spPr>
          </p:pic>
        </mc:Fallback>
      </mc:AlternateContent>
      <mc:AlternateContent xmlns:mc="http://schemas.openxmlformats.org/markup-compatibility/2006" xmlns:p14="http://schemas.microsoft.com/office/powerpoint/2010/main">
        <mc:Choice Requires="p14">
          <p:contentPart r:id="rId575" p14:bwMode="auto">
            <p14:nvContentPartPr>
              <p14:cNvPr id="328" name="墨迹 327"/>
              <p14:cNvContentPartPr/>
              <p14:nvPr/>
            </p14:nvContentPartPr>
            <p14:xfrm>
              <a:off x="6508044" y="6089224"/>
              <a:ext cx="16933" cy="351430"/>
            </p14:xfrm>
          </p:contentPart>
        </mc:Choice>
        <mc:Fallback xmlns="">
          <p:pic>
            <p:nvPicPr>
              <p:cNvPr id="328" name="墨迹 327"/>
            </p:nvPicPr>
            <p:blipFill>
              <a:blip r:embed="rId576"/>
            </p:blipFill>
            <p:spPr>
              <a:xfrm>
                <a:off x="6508044" y="6089224"/>
                <a:ext cx="16933" cy="351430"/>
              </a:xfrm>
              <a:prstGeom prst="rect"/>
            </p:spPr>
          </p:pic>
        </mc:Fallback>
      </mc:AlternateContent>
      <mc:AlternateContent xmlns:mc="http://schemas.openxmlformats.org/markup-compatibility/2006" xmlns:p14="http://schemas.microsoft.com/office/powerpoint/2010/main">
        <mc:Choice Requires="p14">
          <p:contentPart r:id="rId577" p14:bwMode="auto">
            <p14:nvContentPartPr>
              <p14:cNvPr id="329" name="墨迹 328"/>
              <p14:cNvContentPartPr/>
              <p14:nvPr/>
            </p14:nvContentPartPr>
            <p14:xfrm>
              <a:off x="6440311" y="6356057"/>
              <a:ext cx="143933" cy="139056"/>
            </p14:xfrm>
          </p:contentPart>
        </mc:Choice>
        <mc:Fallback xmlns="">
          <p:pic>
            <p:nvPicPr>
              <p:cNvPr id="329" name="墨迹 328"/>
            </p:nvPicPr>
            <p:blipFill>
              <a:blip r:embed="rId578"/>
            </p:blipFill>
            <p:spPr>
              <a:xfrm>
                <a:off x="6440311" y="6356057"/>
                <a:ext cx="143933" cy="139056"/>
              </a:xfrm>
              <a:prstGeom prst="rect"/>
            </p:spPr>
          </p:pic>
        </mc:Fallback>
      </mc:AlternateContent>
      <mc:AlternateContent xmlns:mc="http://schemas.openxmlformats.org/markup-compatibility/2006" xmlns:p14="http://schemas.microsoft.com/office/powerpoint/2010/main">
        <mc:Choice Requires="p14">
          <p:contentPart r:id="rId579" p14:bwMode="auto">
            <p14:nvContentPartPr>
              <p14:cNvPr id="330" name="墨迹 329"/>
              <p14:cNvContentPartPr/>
              <p14:nvPr/>
            </p14:nvContentPartPr>
            <p14:xfrm>
              <a:off x="6642100" y="6279038"/>
              <a:ext cx="134055" cy="20621"/>
            </p14:xfrm>
          </p:contentPart>
        </mc:Choice>
        <mc:Fallback xmlns="">
          <p:pic>
            <p:nvPicPr>
              <p:cNvPr id="330" name="墨迹 329"/>
            </p:nvPicPr>
            <p:blipFill>
              <a:blip r:embed="rId580"/>
            </p:blipFill>
            <p:spPr>
              <a:xfrm>
                <a:off x="6642100" y="6279038"/>
                <a:ext cx="134055" cy="20621"/>
              </a:xfrm>
              <a:prstGeom prst="rect"/>
            </p:spPr>
          </p:pic>
        </mc:Fallback>
      </mc:AlternateContent>
      <mc:AlternateContent xmlns:mc="http://schemas.openxmlformats.org/markup-compatibility/2006" xmlns:p14="http://schemas.microsoft.com/office/powerpoint/2010/main">
        <mc:Choice Requires="p14">
          <p:contentPart r:id="rId581" p14:bwMode="auto">
            <p14:nvContentPartPr>
              <p14:cNvPr id="331" name="墨迹 330"/>
              <p14:cNvContentPartPr/>
              <p14:nvPr/>
            </p14:nvContentPartPr>
            <p14:xfrm>
              <a:off x="6711244" y="6189330"/>
              <a:ext cx="50800" cy="240045"/>
            </p14:xfrm>
          </p:contentPart>
        </mc:Choice>
        <mc:Fallback xmlns="">
          <p:pic>
            <p:nvPicPr>
              <p:cNvPr id="331" name="墨迹 330"/>
            </p:nvPicPr>
            <p:blipFill>
              <a:blip r:embed="rId582"/>
            </p:blipFill>
            <p:spPr>
              <a:xfrm>
                <a:off x="6711244" y="6189330"/>
                <a:ext cx="50800" cy="240045"/>
              </a:xfrm>
              <a:prstGeom prst="rect"/>
            </p:spPr>
          </p:pic>
        </mc:Fallback>
      </mc:AlternateContent>
      <mc:AlternateContent xmlns:mc="http://schemas.openxmlformats.org/markup-compatibility/2006" xmlns:p14="http://schemas.microsoft.com/office/powerpoint/2010/main">
        <mc:Choice Requires="p14">
          <p:contentPart r:id="rId583" p14:bwMode="auto">
            <p14:nvContentPartPr>
              <p14:cNvPr id="332" name="墨迹 331"/>
              <p14:cNvContentPartPr/>
              <p14:nvPr/>
            </p14:nvContentPartPr>
            <p14:xfrm>
              <a:off x="6829072" y="6178403"/>
              <a:ext cx="144638" cy="146635"/>
            </p14:xfrm>
          </p:contentPart>
        </mc:Choice>
        <mc:Fallback xmlns="">
          <p:pic>
            <p:nvPicPr>
              <p:cNvPr id="332" name="墨迹 331"/>
            </p:nvPicPr>
            <p:blipFill>
              <a:blip r:embed="rId584"/>
            </p:blipFill>
            <p:spPr>
              <a:xfrm>
                <a:off x="6829072" y="6178403"/>
                <a:ext cx="144638" cy="146635"/>
              </a:xfrm>
              <a:prstGeom prst="rect"/>
            </p:spPr>
          </p:pic>
        </mc:Fallback>
      </mc:AlternateContent>
      <mc:AlternateContent xmlns:mc="http://schemas.openxmlformats.org/markup-compatibility/2006" xmlns:p14="http://schemas.microsoft.com/office/powerpoint/2010/main">
        <mc:Choice Requires="p14">
          <p:contentPart r:id="rId585" p14:bwMode="auto">
            <p14:nvContentPartPr>
              <p14:cNvPr id="333" name="墨迹 332"/>
              <p14:cNvContentPartPr/>
              <p14:nvPr/>
            </p14:nvContentPartPr>
            <p14:xfrm>
              <a:off x="6914444" y="6184043"/>
              <a:ext cx="28222" cy="191753"/>
            </p14:xfrm>
          </p:contentPart>
        </mc:Choice>
        <mc:Fallback xmlns="">
          <p:pic>
            <p:nvPicPr>
              <p:cNvPr id="333" name="墨迹 332"/>
            </p:nvPicPr>
            <p:blipFill>
              <a:blip r:embed="rId586"/>
            </p:blipFill>
            <p:spPr>
              <a:xfrm>
                <a:off x="6914444" y="6184043"/>
                <a:ext cx="28222" cy="191753"/>
              </a:xfrm>
              <a:prstGeom prst="rect"/>
            </p:spPr>
          </p:pic>
        </mc:Fallback>
      </mc:AlternateContent>
      <mc:AlternateContent xmlns:mc="http://schemas.openxmlformats.org/markup-compatibility/2006" xmlns:p14="http://schemas.microsoft.com/office/powerpoint/2010/main">
        <mc:Choice Requires="p14">
          <p:contentPart r:id="rId587" p14:bwMode="auto">
            <p14:nvContentPartPr>
              <p14:cNvPr id="334" name="墨迹 333"/>
              <p14:cNvContentPartPr/>
              <p14:nvPr/>
            </p14:nvContentPartPr>
            <p14:xfrm>
              <a:off x="7010400" y="6164304"/>
              <a:ext cx="48859" cy="219952"/>
            </p14:xfrm>
          </p:contentPart>
        </mc:Choice>
        <mc:Fallback xmlns="">
          <p:pic>
            <p:nvPicPr>
              <p:cNvPr id="334" name="墨迹 333"/>
            </p:nvPicPr>
            <p:blipFill>
              <a:blip r:embed="rId588"/>
            </p:blipFill>
            <p:spPr>
              <a:xfrm>
                <a:off x="7010400" y="6164304"/>
                <a:ext cx="48859" cy="219952"/>
              </a:xfrm>
              <a:prstGeom prst="rect"/>
            </p:spPr>
          </p:pic>
        </mc:Fallback>
      </mc:AlternateContent>
      <mc:AlternateContent xmlns:mc="http://schemas.openxmlformats.org/markup-compatibility/2006" xmlns:p14="http://schemas.microsoft.com/office/powerpoint/2010/main">
        <mc:Choice Requires="p14">
          <p:contentPart r:id="rId589" p14:bwMode="auto">
            <p14:nvContentPartPr>
              <p14:cNvPr id="335" name="墨迹 334"/>
              <p14:cNvContentPartPr/>
              <p14:nvPr/>
            </p14:nvContentPartPr>
            <p14:xfrm>
              <a:off x="7044266" y="6220702"/>
              <a:ext cx="70556" cy="62038"/>
            </p14:xfrm>
          </p:contentPart>
        </mc:Choice>
        <mc:Fallback xmlns="">
          <p:pic>
            <p:nvPicPr>
              <p:cNvPr id="335" name="墨迹 334"/>
            </p:nvPicPr>
            <p:blipFill>
              <a:blip r:embed="rId590"/>
            </p:blipFill>
            <p:spPr>
              <a:xfrm>
                <a:off x="7044266" y="6220702"/>
                <a:ext cx="70556" cy="62038"/>
              </a:xfrm>
              <a:prstGeom prst="rect"/>
            </p:spPr>
          </p:pic>
        </mc:Fallback>
      </mc:AlternateContent>
      <mc:AlternateContent xmlns:mc="http://schemas.openxmlformats.org/markup-compatibility/2006" xmlns:p14="http://schemas.microsoft.com/office/powerpoint/2010/main">
        <mc:Choice Requires="p14">
          <p:contentPart r:id="rId591" p14:bwMode="auto">
            <p14:nvContentPartPr>
              <p14:cNvPr id="336" name="墨迹 335"/>
              <p14:cNvContentPartPr/>
              <p14:nvPr/>
            </p14:nvContentPartPr>
            <p14:xfrm>
              <a:off x="7124700" y="6104733"/>
              <a:ext cx="21166" cy="392319"/>
            </p14:xfrm>
          </p:contentPart>
        </mc:Choice>
        <mc:Fallback xmlns="">
          <p:pic>
            <p:nvPicPr>
              <p:cNvPr id="336" name="墨迹 335"/>
            </p:nvPicPr>
            <p:blipFill>
              <a:blip r:embed="rId592"/>
            </p:blipFill>
            <p:spPr>
              <a:xfrm>
                <a:off x="7124700" y="6104733"/>
                <a:ext cx="21166" cy="392319"/>
              </a:xfrm>
              <a:prstGeom prst="rect"/>
            </p:spPr>
          </p:pic>
        </mc:Fallback>
      </mc:AlternateContent>
      <mc:AlternateContent xmlns:mc="http://schemas.openxmlformats.org/markup-compatibility/2006" xmlns:p14="http://schemas.microsoft.com/office/powerpoint/2010/main">
        <mc:Choice Requires="p14">
          <p:contentPart r:id="rId593" p14:bwMode="auto">
            <p14:nvContentPartPr>
              <p14:cNvPr id="337" name="墨迹 336"/>
              <p14:cNvContentPartPr/>
              <p14:nvPr/>
            </p14:nvContentPartPr>
            <p14:xfrm>
              <a:off x="7233355" y="6045868"/>
              <a:ext cx="143934" cy="33839"/>
            </p14:xfrm>
          </p:contentPart>
        </mc:Choice>
        <mc:Fallback xmlns="">
          <p:pic>
            <p:nvPicPr>
              <p:cNvPr id="337" name="墨迹 336"/>
            </p:nvPicPr>
            <p:blipFill>
              <a:blip r:embed="rId594"/>
            </p:blipFill>
            <p:spPr>
              <a:xfrm>
                <a:off x="7233355" y="6045868"/>
                <a:ext cx="143934" cy="33839"/>
              </a:xfrm>
              <a:prstGeom prst="rect"/>
            </p:spPr>
          </p:pic>
        </mc:Fallback>
      </mc:AlternateContent>
      <mc:AlternateContent xmlns:mc="http://schemas.openxmlformats.org/markup-compatibility/2006" xmlns:p14="http://schemas.microsoft.com/office/powerpoint/2010/main">
        <mc:Choice Requires="p14">
          <p:contentPart r:id="rId595" p14:bwMode="auto">
            <p14:nvContentPartPr>
              <p14:cNvPr id="338" name="墨迹 337"/>
              <p14:cNvContentPartPr/>
              <p14:nvPr/>
            </p14:nvContentPartPr>
            <p14:xfrm>
              <a:off x="7301088" y="5983125"/>
              <a:ext cx="14112" cy="192458"/>
            </p14:xfrm>
          </p:contentPart>
        </mc:Choice>
        <mc:Fallback xmlns="">
          <p:pic>
            <p:nvPicPr>
              <p:cNvPr id="338" name="墨迹 337"/>
            </p:nvPicPr>
            <p:blipFill>
              <a:blip r:embed="rId596"/>
            </p:blipFill>
            <p:spPr>
              <a:xfrm>
                <a:off x="7301088" y="5983125"/>
                <a:ext cx="14112" cy="192458"/>
              </a:xfrm>
              <a:prstGeom prst="rect"/>
            </p:spPr>
          </p:pic>
        </mc:Fallback>
      </mc:AlternateContent>
      <mc:AlternateContent xmlns:mc="http://schemas.openxmlformats.org/markup-compatibility/2006" xmlns:p14="http://schemas.microsoft.com/office/powerpoint/2010/main">
        <mc:Choice Requires="p14">
          <p:contentPart r:id="rId597" p14:bwMode="auto">
            <p14:nvContentPartPr>
              <p14:cNvPr id="339" name="墨迹 338"/>
              <p14:cNvContentPartPr/>
              <p14:nvPr/>
            </p14:nvContentPartPr>
            <p14:xfrm>
              <a:off x="10289822" y="4031753"/>
              <a:ext cx="45155" cy="57103"/>
            </p14:xfrm>
          </p:contentPart>
        </mc:Choice>
        <mc:Fallback xmlns="">
          <p:pic>
            <p:nvPicPr>
              <p:cNvPr id="339" name="墨迹 338"/>
            </p:nvPicPr>
            <p:blipFill>
              <a:blip r:embed="rId598"/>
            </p:blipFill>
            <p:spPr>
              <a:xfrm>
                <a:off x="10289822" y="4031753"/>
                <a:ext cx="45155" cy="57103"/>
              </a:xfrm>
              <a:prstGeom prst="rect"/>
            </p:spPr>
          </p:pic>
        </mc:Fallback>
      </mc:AlternateContent>
      <mc:AlternateContent xmlns:mc="http://schemas.openxmlformats.org/markup-compatibility/2006" xmlns:p14="http://schemas.microsoft.com/office/powerpoint/2010/main">
        <mc:Choice Requires="p14">
          <p:contentPart r:id="rId599" p14:bwMode="auto">
            <p14:nvContentPartPr>
              <p14:cNvPr id="340" name="墨迹 339"/>
              <p14:cNvContentPartPr/>
              <p14:nvPr/>
            </p14:nvContentPartPr>
            <p14:xfrm>
              <a:off x="8647288" y="4578814"/>
              <a:ext cx="16934" cy="375752"/>
            </p14:xfrm>
          </p:contentPart>
        </mc:Choice>
        <mc:Fallback xmlns="">
          <p:pic>
            <p:nvPicPr>
              <p:cNvPr id="340" name="墨迹 339"/>
            </p:nvPicPr>
            <p:blipFill>
              <a:blip r:embed="rId600"/>
            </p:blipFill>
            <p:spPr>
              <a:xfrm>
                <a:off x="8647288" y="4578814"/>
                <a:ext cx="16934" cy="375752"/>
              </a:xfrm>
              <a:prstGeom prst="rect"/>
            </p:spPr>
          </p:pic>
        </mc:Fallback>
      </mc:AlternateContent>
      <mc:AlternateContent xmlns:mc="http://schemas.openxmlformats.org/markup-compatibility/2006" xmlns:p14="http://schemas.microsoft.com/office/powerpoint/2010/main">
        <mc:Choice Requires="p14">
          <p:contentPart r:id="rId601" p14:bwMode="auto">
            <p14:nvContentPartPr>
              <p14:cNvPr id="341" name="墨迹 340"/>
              <p14:cNvContentPartPr/>
              <p14:nvPr/>
            </p14:nvContentPartPr>
            <p14:xfrm>
              <a:off x="8602133" y="5002504"/>
              <a:ext cx="50800" cy="1722960"/>
            </p14:xfrm>
          </p:contentPart>
        </mc:Choice>
        <mc:Fallback xmlns="">
          <p:pic>
            <p:nvPicPr>
              <p:cNvPr id="341" name="墨迹 340"/>
            </p:nvPicPr>
            <p:blipFill>
              <a:blip r:embed="rId602"/>
            </p:blipFill>
            <p:spPr>
              <a:xfrm>
                <a:off x="8602133" y="5002504"/>
                <a:ext cx="50800" cy="1722960"/>
              </a:xfrm>
              <a:prstGeom prst="rect"/>
            </p:spPr>
          </p:pic>
        </mc:Fallback>
      </mc:AlternateContent>
      <mc:AlternateContent xmlns:mc="http://schemas.openxmlformats.org/markup-compatibility/2006" xmlns:p14="http://schemas.microsoft.com/office/powerpoint/2010/main">
        <mc:Choice Requires="p14">
          <p:contentPart r:id="rId603" p14:bwMode="auto">
            <p14:nvContentPartPr>
              <p14:cNvPr id="342" name="墨迹 341"/>
              <p14:cNvContentPartPr/>
              <p14:nvPr/>
            </p14:nvContentPartPr>
            <p14:xfrm>
              <a:off x="8886472" y="4128335"/>
              <a:ext cx="114476" cy="251853"/>
            </p14:xfrm>
          </p:contentPart>
        </mc:Choice>
        <mc:Fallback xmlns="">
          <p:pic>
            <p:nvPicPr>
              <p:cNvPr id="342" name="墨迹 341"/>
            </p:nvPicPr>
            <p:blipFill>
              <a:blip r:embed="rId604"/>
            </p:blipFill>
            <p:spPr>
              <a:xfrm>
                <a:off x="8886472" y="4128335"/>
                <a:ext cx="114476" cy="251853"/>
              </a:xfrm>
              <a:prstGeom prst="rect"/>
            </p:spPr>
          </p:pic>
        </mc:Fallback>
      </mc:AlternateContent>
      <mc:AlternateContent xmlns:mc="http://schemas.openxmlformats.org/markup-compatibility/2006" xmlns:p14="http://schemas.microsoft.com/office/powerpoint/2010/main">
        <mc:Choice Requires="p14">
          <p:contentPart r:id="rId605" p14:bwMode="auto">
            <p14:nvContentPartPr>
              <p14:cNvPr id="343" name="墨迹 342"/>
              <p14:cNvContentPartPr/>
              <p14:nvPr/>
            </p14:nvContentPartPr>
            <p14:xfrm>
              <a:off x="9059333" y="4136795"/>
              <a:ext cx="28222" cy="149455"/>
            </p14:xfrm>
          </p:contentPart>
        </mc:Choice>
        <mc:Fallback xmlns="">
          <p:pic>
            <p:nvPicPr>
              <p:cNvPr id="343" name="墨迹 342"/>
            </p:nvPicPr>
            <p:blipFill>
              <a:blip r:embed="rId606"/>
            </p:blipFill>
            <p:spPr>
              <a:xfrm>
                <a:off x="9059333" y="4136795"/>
                <a:ext cx="28222" cy="149455"/>
              </a:xfrm>
              <a:prstGeom prst="rect"/>
            </p:spPr>
          </p:pic>
        </mc:Fallback>
      </mc:AlternateContent>
      <mc:AlternateContent xmlns:mc="http://schemas.openxmlformats.org/markup-compatibility/2006" xmlns:p14="http://schemas.microsoft.com/office/powerpoint/2010/main">
        <mc:Choice Requires="p14">
          <p:contentPart r:id="rId607" p14:bwMode="auto">
            <p14:nvContentPartPr>
              <p14:cNvPr id="344" name="墨迹 343"/>
              <p14:cNvContentPartPr/>
              <p14:nvPr/>
            </p14:nvContentPartPr>
            <p14:xfrm>
              <a:off x="9064977" y="4187553"/>
              <a:ext cx="79023" cy="31019"/>
            </p14:xfrm>
          </p:contentPart>
        </mc:Choice>
        <mc:Fallback xmlns="">
          <p:pic>
            <p:nvPicPr>
              <p:cNvPr id="344" name="墨迹 343"/>
            </p:nvPicPr>
            <p:blipFill>
              <a:blip r:embed="rId608"/>
            </p:blipFill>
            <p:spPr>
              <a:xfrm>
                <a:off x="9064977" y="4187553"/>
                <a:ext cx="79023" cy="31019"/>
              </a:xfrm>
              <a:prstGeom prst="rect"/>
            </p:spPr>
          </p:pic>
        </mc:Fallback>
      </mc:AlternateContent>
      <mc:AlternateContent xmlns:mc="http://schemas.openxmlformats.org/markup-compatibility/2006" xmlns:p14="http://schemas.microsoft.com/office/powerpoint/2010/main">
        <mc:Choice Requires="p14">
          <p:contentPart r:id="rId609" p14:bwMode="auto">
            <p14:nvContentPartPr>
              <p14:cNvPr id="345" name="墨迹 344"/>
              <p14:cNvContentPartPr/>
              <p14:nvPr/>
            </p14:nvContentPartPr>
            <p14:xfrm>
              <a:off x="9149644" y="4102251"/>
              <a:ext cx="11288" cy="299614"/>
            </p14:xfrm>
          </p:contentPart>
        </mc:Choice>
        <mc:Fallback xmlns="">
          <p:pic>
            <p:nvPicPr>
              <p:cNvPr id="345" name="墨迹 344"/>
            </p:nvPicPr>
            <p:blipFill>
              <a:blip r:embed="rId610"/>
            </p:blipFill>
            <p:spPr>
              <a:xfrm>
                <a:off x="9149644" y="4102251"/>
                <a:ext cx="11288" cy="299614"/>
              </a:xfrm>
              <a:prstGeom prst="rect"/>
            </p:spPr>
          </p:pic>
        </mc:Fallback>
      </mc:AlternateContent>
      <mc:AlternateContent xmlns:mc="http://schemas.openxmlformats.org/markup-compatibility/2006" xmlns:p14="http://schemas.microsoft.com/office/powerpoint/2010/main">
        <mc:Choice Requires="p14">
          <p:contentPart r:id="rId611" p14:bwMode="auto">
            <p14:nvContentPartPr>
              <p14:cNvPr id="346" name="墨迹 345"/>
              <p14:cNvContentPartPr/>
              <p14:nvPr/>
            </p14:nvContentPartPr>
            <p14:xfrm>
              <a:off x="9231488" y="4113354"/>
              <a:ext cx="141112" cy="26261"/>
            </p14:xfrm>
          </p:contentPart>
        </mc:Choice>
        <mc:Fallback xmlns="">
          <p:pic>
            <p:nvPicPr>
              <p:cNvPr id="346" name="墨迹 345"/>
            </p:nvPicPr>
            <p:blipFill>
              <a:blip r:embed="rId612"/>
            </p:blipFill>
            <p:spPr>
              <a:xfrm>
                <a:off x="9231488" y="4113354"/>
                <a:ext cx="141112" cy="26261"/>
              </a:xfrm>
              <a:prstGeom prst="rect"/>
            </p:spPr>
          </p:pic>
        </mc:Fallback>
      </mc:AlternateContent>
      <mc:AlternateContent xmlns:mc="http://schemas.openxmlformats.org/markup-compatibility/2006" xmlns:p14="http://schemas.microsoft.com/office/powerpoint/2010/main">
        <mc:Choice Requires="p14">
          <p:contentPart r:id="rId613" p14:bwMode="auto">
            <p14:nvContentPartPr>
              <p14:cNvPr id="347" name="墨迹 346"/>
              <p14:cNvContentPartPr/>
              <p14:nvPr/>
            </p14:nvContentPartPr>
            <p14:xfrm>
              <a:off x="9214555" y="4212932"/>
              <a:ext cx="200378" cy="11280"/>
            </p14:xfrm>
          </p:contentPart>
        </mc:Choice>
        <mc:Fallback xmlns="">
          <p:pic>
            <p:nvPicPr>
              <p:cNvPr id="347" name="墨迹 346"/>
            </p:nvPicPr>
            <p:blipFill>
              <a:blip r:embed="rId614"/>
            </p:blipFill>
            <p:spPr>
              <a:xfrm>
                <a:off x="9214555" y="4212932"/>
                <a:ext cx="200378" cy="11280"/>
              </a:xfrm>
              <a:prstGeom prst="rect"/>
            </p:spPr>
          </p:pic>
        </mc:Fallback>
      </mc:AlternateContent>
      <mc:AlternateContent xmlns:mc="http://schemas.openxmlformats.org/markup-compatibility/2006" xmlns:p14="http://schemas.microsoft.com/office/powerpoint/2010/main">
        <mc:Choice Requires="p14">
          <p:contentPart r:id="rId615" p14:bwMode="auto">
            <p14:nvContentPartPr>
              <p14:cNvPr id="348" name="墨迹 347"/>
              <p14:cNvContentPartPr/>
              <p14:nvPr/>
            </p14:nvContentPartPr>
            <p14:xfrm>
              <a:off x="9437511" y="4013424"/>
              <a:ext cx="56444" cy="213607"/>
            </p14:xfrm>
          </p:contentPart>
        </mc:Choice>
        <mc:Fallback xmlns="">
          <p:pic>
            <p:nvPicPr>
              <p:cNvPr id="348" name="墨迹 347"/>
            </p:nvPicPr>
            <p:blipFill>
              <a:blip r:embed="rId616"/>
            </p:blipFill>
            <p:spPr>
              <a:xfrm>
                <a:off x="9437511" y="4013424"/>
                <a:ext cx="56444" cy="213607"/>
              </a:xfrm>
              <a:prstGeom prst="rect"/>
            </p:spPr>
          </p:pic>
        </mc:Fallback>
      </mc:AlternateContent>
      <mc:AlternateContent xmlns:mc="http://schemas.openxmlformats.org/markup-compatibility/2006" xmlns:p14="http://schemas.microsoft.com/office/powerpoint/2010/main">
        <mc:Choice Requires="p14">
          <p:contentPart r:id="rId617" p14:bwMode="auto">
            <p14:nvContentPartPr>
              <p14:cNvPr id="349" name="墨迹 348"/>
              <p14:cNvContentPartPr/>
              <p14:nvPr/>
            </p14:nvContentPartPr>
            <p14:xfrm>
              <a:off x="9516533" y="4182618"/>
              <a:ext cx="45156" cy="35954"/>
            </p14:xfrm>
          </p:contentPart>
        </mc:Choice>
        <mc:Fallback xmlns="">
          <p:pic>
            <p:nvPicPr>
              <p:cNvPr id="349" name="墨迹 348"/>
            </p:nvPicPr>
            <p:blipFill>
              <a:blip r:embed="rId618"/>
            </p:blipFill>
            <p:spPr>
              <a:xfrm>
                <a:off x="9516533" y="4182618"/>
                <a:ext cx="45156" cy="35954"/>
              </a:xfrm>
              <a:prstGeom prst="rect"/>
            </p:spPr>
          </p:pic>
        </mc:Fallback>
      </mc:AlternateContent>
      <mc:AlternateContent xmlns:mc="http://schemas.openxmlformats.org/markup-compatibility/2006" xmlns:p14="http://schemas.microsoft.com/office/powerpoint/2010/main">
        <mc:Choice Requires="p14">
          <p:contentPart r:id="rId619" p14:bwMode="auto">
            <p14:nvContentPartPr>
              <p14:cNvPr id="350" name="墨迹 349"/>
              <p14:cNvContentPartPr/>
              <p14:nvPr/>
            </p14:nvContentPartPr>
            <p14:xfrm>
              <a:off x="9615311" y="4102427"/>
              <a:ext cx="93133" cy="93586"/>
            </p14:xfrm>
          </p:contentPart>
        </mc:Choice>
        <mc:Fallback xmlns="">
          <p:pic>
            <p:nvPicPr>
              <p:cNvPr id="350" name="墨迹 349"/>
            </p:nvPicPr>
            <p:blipFill>
              <a:blip r:embed="rId620"/>
            </p:blipFill>
            <p:spPr>
              <a:xfrm>
                <a:off x="9615311" y="4102427"/>
                <a:ext cx="93133" cy="93586"/>
              </a:xfrm>
              <a:prstGeom prst="rect"/>
            </p:spPr>
          </p:pic>
        </mc:Fallback>
      </mc:AlternateContent>
      <mc:AlternateContent xmlns:mc="http://schemas.openxmlformats.org/markup-compatibility/2006" xmlns:p14="http://schemas.microsoft.com/office/powerpoint/2010/main">
        <mc:Choice Requires="p14">
          <p:contentPart r:id="rId621" p14:bwMode="auto">
            <p14:nvContentPartPr>
              <p14:cNvPr id="351" name="墨迹 350"/>
              <p14:cNvContentPartPr/>
              <p14:nvPr/>
            </p14:nvContentPartPr>
            <p14:xfrm>
              <a:off x="9817100" y="3955616"/>
              <a:ext cx="216781" cy="372932"/>
            </p14:xfrm>
          </p:contentPart>
        </mc:Choice>
        <mc:Fallback xmlns="">
          <p:pic>
            <p:nvPicPr>
              <p:cNvPr id="351" name="墨迹 350"/>
            </p:nvPicPr>
            <p:blipFill>
              <a:blip r:embed="rId622"/>
            </p:blipFill>
            <p:spPr>
              <a:xfrm>
                <a:off x="9817100" y="3955616"/>
                <a:ext cx="216781" cy="372932"/>
              </a:xfrm>
              <a:prstGeom prst="rect"/>
            </p:spPr>
          </p:pic>
        </mc:Fallback>
      </mc:AlternateContent>
      <mc:AlternateContent xmlns:mc="http://schemas.openxmlformats.org/markup-compatibility/2006" xmlns:p14="http://schemas.microsoft.com/office/powerpoint/2010/main">
        <mc:Choice Requires="p14">
          <p:contentPart r:id="rId623" p14:bwMode="auto">
            <p14:nvContentPartPr>
              <p14:cNvPr id="352" name="墨迹 351"/>
              <p14:cNvContentPartPr/>
              <p14:nvPr/>
            </p14:nvContentPartPr>
            <p14:xfrm>
              <a:off x="10394244" y="4128335"/>
              <a:ext cx="31044" cy="36659"/>
            </p14:xfrm>
          </p:contentPart>
        </mc:Choice>
        <mc:Fallback xmlns="">
          <p:pic>
            <p:nvPicPr>
              <p:cNvPr id="352" name="墨迹 351"/>
            </p:nvPicPr>
            <p:blipFill>
              <a:blip r:embed="rId624"/>
            </p:blipFill>
            <p:spPr>
              <a:xfrm>
                <a:off x="10394244" y="4128335"/>
                <a:ext cx="31044" cy="36659"/>
              </a:xfrm>
              <a:prstGeom prst="rect"/>
            </p:spPr>
          </p:pic>
        </mc:Fallback>
      </mc:AlternateContent>
      <mc:AlternateContent xmlns:mc="http://schemas.openxmlformats.org/markup-compatibility/2006" xmlns:p14="http://schemas.microsoft.com/office/powerpoint/2010/main">
        <mc:Choice Requires="p14">
          <p:contentPart r:id="rId625" p14:bwMode="auto">
            <p14:nvContentPartPr>
              <p14:cNvPr id="353" name="墨迹 352"/>
              <p14:cNvContentPartPr/>
              <p14:nvPr/>
            </p14:nvContentPartPr>
            <p14:xfrm>
              <a:off x="10363200" y="3786246"/>
              <a:ext cx="392288" cy="432149"/>
            </p14:xfrm>
          </p:contentPart>
        </mc:Choice>
        <mc:Fallback xmlns="">
          <p:pic>
            <p:nvPicPr>
              <p:cNvPr id="353" name="墨迹 352"/>
            </p:nvPicPr>
            <p:blipFill>
              <a:blip r:embed="rId626"/>
            </p:blipFill>
            <p:spPr>
              <a:xfrm>
                <a:off x="10363200" y="3786246"/>
                <a:ext cx="392288" cy="432149"/>
              </a:xfrm>
              <a:prstGeom prst="rect"/>
            </p:spPr>
          </p:pic>
        </mc:Fallback>
      </mc:AlternateContent>
      <mc:AlternateContent xmlns:mc="http://schemas.openxmlformats.org/markup-compatibility/2006" xmlns:p14="http://schemas.microsoft.com/office/powerpoint/2010/main">
        <mc:Choice Requires="p14">
          <p:contentPart r:id="rId627" p14:bwMode="auto">
            <p14:nvContentPartPr>
              <p14:cNvPr id="354" name="墨迹 353"/>
              <p14:cNvContentPartPr/>
              <p14:nvPr/>
            </p14:nvContentPartPr>
            <p14:xfrm>
              <a:off x="10726385" y="3914023"/>
              <a:ext cx="178682" cy="200213"/>
            </p14:xfrm>
          </p:contentPart>
        </mc:Choice>
        <mc:Fallback xmlns="">
          <p:pic>
            <p:nvPicPr>
              <p:cNvPr id="354" name="墨迹 353"/>
            </p:nvPicPr>
            <p:blipFill>
              <a:blip r:embed="rId628"/>
            </p:blipFill>
            <p:spPr>
              <a:xfrm>
                <a:off x="10726385" y="3914023"/>
                <a:ext cx="178682" cy="200213"/>
              </a:xfrm>
              <a:prstGeom prst="rect"/>
            </p:spPr>
          </p:pic>
        </mc:Fallback>
      </mc:AlternateContent>
      <mc:AlternateContent xmlns:mc="http://schemas.openxmlformats.org/markup-compatibility/2006" xmlns:p14="http://schemas.microsoft.com/office/powerpoint/2010/main">
        <mc:Choice Requires="p14">
          <p:contentPart r:id="rId629" p14:bwMode="auto">
            <p14:nvContentPartPr>
              <p14:cNvPr id="355" name="墨迹 354"/>
              <p14:cNvContentPartPr/>
              <p14:nvPr/>
            </p14:nvContentPartPr>
            <p14:xfrm>
              <a:off x="10978444" y="3843525"/>
              <a:ext cx="79023" cy="78957"/>
            </p14:xfrm>
          </p:contentPart>
        </mc:Choice>
        <mc:Fallback xmlns="">
          <p:pic>
            <p:nvPicPr>
              <p:cNvPr id="355" name="墨迹 354"/>
            </p:nvPicPr>
            <p:blipFill>
              <a:blip r:embed="rId630"/>
            </p:blipFill>
            <p:spPr>
              <a:xfrm>
                <a:off x="10978444" y="3843525"/>
                <a:ext cx="79023" cy="78957"/>
              </a:xfrm>
              <a:prstGeom prst="rect"/>
            </p:spPr>
          </p:pic>
        </mc:Fallback>
      </mc:AlternateContent>
      <mc:AlternateContent xmlns:mc="http://schemas.openxmlformats.org/markup-compatibility/2006" xmlns:p14="http://schemas.microsoft.com/office/powerpoint/2010/main">
        <mc:Choice Requires="p14">
          <p:contentPart r:id="rId631" p14:bwMode="auto">
            <p14:nvContentPartPr>
              <p14:cNvPr id="356" name="墨迹 355"/>
              <p14:cNvContentPartPr/>
              <p14:nvPr/>
            </p14:nvContentPartPr>
            <p14:xfrm>
              <a:off x="10984088" y="3827311"/>
              <a:ext cx="341489" cy="285515"/>
            </p14:xfrm>
          </p:contentPart>
        </mc:Choice>
        <mc:Fallback xmlns="">
          <p:pic>
            <p:nvPicPr>
              <p:cNvPr id="356" name="墨迹 355"/>
            </p:nvPicPr>
            <p:blipFill>
              <a:blip r:embed="rId632"/>
            </p:blipFill>
            <p:spPr>
              <a:xfrm>
                <a:off x="10984088" y="3827311"/>
                <a:ext cx="341489" cy="285515"/>
              </a:xfrm>
              <a:prstGeom prst="rect"/>
            </p:spPr>
          </p:pic>
        </mc:Fallback>
      </mc:AlternateContent>
      <mc:AlternateContent xmlns:mc="http://schemas.openxmlformats.org/markup-compatibility/2006" xmlns:p14="http://schemas.microsoft.com/office/powerpoint/2010/main">
        <mc:Choice Requires="p14">
          <p:contentPart r:id="rId633" p14:bwMode="auto">
            <p14:nvContentPartPr>
              <p14:cNvPr id="357" name="墨迹 356"/>
              <p14:cNvContentPartPr/>
              <p14:nvPr/>
            </p14:nvContentPartPr>
            <p14:xfrm>
              <a:off x="11311467" y="3829426"/>
              <a:ext cx="65439" cy="98696"/>
            </p14:xfrm>
          </p:contentPart>
        </mc:Choice>
        <mc:Fallback xmlns="">
          <p:pic>
            <p:nvPicPr>
              <p:cNvPr id="357" name="墨迹 356"/>
            </p:nvPicPr>
            <p:blipFill>
              <a:blip r:embed="rId634"/>
            </p:blipFill>
            <p:spPr>
              <a:xfrm>
                <a:off x="11311467" y="3829426"/>
                <a:ext cx="65439" cy="98696"/>
              </a:xfrm>
              <a:prstGeom prst="rect"/>
            </p:spPr>
          </p:pic>
        </mc:Fallback>
      </mc:AlternateContent>
      <mc:AlternateContent xmlns:mc="http://schemas.openxmlformats.org/markup-compatibility/2006" xmlns:p14="http://schemas.microsoft.com/office/powerpoint/2010/main">
        <mc:Choice Requires="p14">
          <p:contentPart r:id="rId635" p14:bwMode="auto">
            <p14:nvContentPartPr>
              <p14:cNvPr id="358" name="墨迹 357"/>
              <p14:cNvContentPartPr/>
              <p14:nvPr/>
            </p14:nvContentPartPr>
            <p14:xfrm>
              <a:off x="11319051" y="3718568"/>
              <a:ext cx="227542" cy="365354"/>
            </p14:xfrm>
          </p:contentPart>
        </mc:Choice>
        <mc:Fallback xmlns="">
          <p:pic>
            <p:nvPicPr>
              <p:cNvPr id="358" name="墨迹 357"/>
            </p:nvPicPr>
            <p:blipFill>
              <a:blip r:embed="rId636"/>
            </p:blipFill>
            <p:spPr>
              <a:xfrm>
                <a:off x="11319051" y="3718568"/>
                <a:ext cx="227542" cy="365354"/>
              </a:xfrm>
              <a:prstGeom prst="rect"/>
            </p:spPr>
          </p:pic>
        </mc:Fallback>
      </mc:AlternateContent>
      <mc:AlternateContent xmlns:mc="http://schemas.openxmlformats.org/markup-compatibility/2006" xmlns:p14="http://schemas.microsoft.com/office/powerpoint/2010/main">
        <mc:Choice Requires="p14">
          <p:contentPart r:id="rId637" p14:bwMode="auto">
            <p14:nvContentPartPr>
              <p14:cNvPr id="359" name="墨迹 358"/>
              <p14:cNvContentPartPr/>
              <p14:nvPr/>
            </p14:nvContentPartPr>
            <p14:xfrm>
              <a:off x="11363677" y="3825196"/>
              <a:ext cx="255411" cy="256611"/>
            </p14:xfrm>
          </p:contentPart>
        </mc:Choice>
        <mc:Fallback xmlns="">
          <p:pic>
            <p:nvPicPr>
              <p:cNvPr id="359" name="墨迹 358"/>
            </p:nvPicPr>
            <p:blipFill>
              <a:blip r:embed="rId638"/>
            </p:blipFill>
            <p:spPr>
              <a:xfrm>
                <a:off x="11363677" y="3825196"/>
                <a:ext cx="255411" cy="256611"/>
              </a:xfrm>
              <a:prstGeom prst="rect"/>
            </p:spPr>
          </p:pic>
        </mc:Fallback>
      </mc:AlternateContent>
      <mc:AlternateContent xmlns:mc="http://schemas.openxmlformats.org/markup-compatibility/2006" xmlns:p14="http://schemas.microsoft.com/office/powerpoint/2010/main">
        <mc:Choice Requires="p14">
          <p:contentPart r:id="rId639" p14:bwMode="auto">
            <p14:nvContentPartPr>
              <p14:cNvPr id="360" name="墨迹 359"/>
              <p14:cNvContentPartPr/>
              <p14:nvPr/>
            </p14:nvContentPartPr>
            <p14:xfrm>
              <a:off x="11684000" y="3629917"/>
              <a:ext cx="76729" cy="123371"/>
            </p14:xfrm>
          </p:contentPart>
        </mc:Choice>
        <mc:Fallback xmlns="">
          <p:pic>
            <p:nvPicPr>
              <p:cNvPr id="360" name="墨迹 359"/>
            </p:nvPicPr>
            <p:blipFill>
              <a:blip r:embed="rId640"/>
            </p:blipFill>
            <p:spPr>
              <a:xfrm>
                <a:off x="11684000" y="3629917"/>
                <a:ext cx="76729" cy="123371"/>
              </a:xfrm>
              <a:prstGeom prst="rect"/>
            </p:spPr>
          </p:pic>
        </mc:Fallback>
      </mc:AlternateContent>
      <mc:AlternateContent xmlns:mc="http://schemas.openxmlformats.org/markup-compatibility/2006" xmlns:p14="http://schemas.microsoft.com/office/powerpoint/2010/main">
        <mc:Choice Requires="p14">
          <p:contentPart r:id="rId641" p14:bwMode="auto">
            <p14:nvContentPartPr>
              <p14:cNvPr id="361" name="墨迹 360"/>
              <p14:cNvContentPartPr/>
              <p14:nvPr/>
            </p14:nvContentPartPr>
            <p14:xfrm>
              <a:off x="11593688" y="3763687"/>
              <a:ext cx="176742" cy="257492"/>
            </p14:xfrm>
          </p:contentPart>
        </mc:Choice>
        <mc:Fallback xmlns="">
          <p:pic>
            <p:nvPicPr>
              <p:cNvPr id="361" name="墨迹 360"/>
            </p:nvPicPr>
            <p:blipFill>
              <a:blip r:embed="rId642"/>
            </p:blipFill>
            <p:spPr>
              <a:xfrm>
                <a:off x="11593688" y="3763687"/>
                <a:ext cx="176742" cy="257492"/>
              </a:xfrm>
              <a:prstGeom prst="rect"/>
            </p:spPr>
          </p:pic>
        </mc:Fallback>
      </mc:AlternateContent>
      <mc:AlternateContent xmlns:mc="http://schemas.openxmlformats.org/markup-compatibility/2006" xmlns:p14="http://schemas.microsoft.com/office/powerpoint/2010/main">
        <mc:Choice Requires="p14">
          <p:contentPart r:id="rId643" p14:bwMode="auto">
            <p14:nvContentPartPr>
              <p14:cNvPr id="362" name="墨迹 361"/>
              <p14:cNvContentPartPr/>
              <p14:nvPr/>
            </p14:nvContentPartPr>
            <p14:xfrm>
              <a:off x="11692467" y="3910321"/>
              <a:ext cx="14111" cy="294151"/>
            </p14:xfrm>
          </p:contentPart>
        </mc:Choice>
        <mc:Fallback xmlns="">
          <p:pic>
            <p:nvPicPr>
              <p:cNvPr id="362" name="墨迹 361"/>
            </p:nvPicPr>
            <p:blipFill>
              <a:blip r:embed="rId644"/>
            </p:blipFill>
            <p:spPr>
              <a:xfrm>
                <a:off x="11692467" y="3910321"/>
                <a:ext cx="14111" cy="294151"/>
              </a:xfrm>
              <a:prstGeom prst="rect"/>
            </p:spPr>
          </p:pic>
        </mc:Fallback>
      </mc:AlternateContent>
      <mc:AlternateContent xmlns:mc="http://schemas.openxmlformats.org/markup-compatibility/2006" xmlns:p14="http://schemas.microsoft.com/office/powerpoint/2010/main">
        <mc:Choice Requires="p14">
          <p:contentPart r:id="rId645" p14:bwMode="auto">
            <p14:nvContentPartPr>
              <p14:cNvPr id="363" name="墨迹 362"/>
              <p14:cNvContentPartPr/>
              <p14:nvPr/>
            </p14:nvContentPartPr>
            <p14:xfrm>
              <a:off x="9465733" y="4474302"/>
              <a:ext cx="155222" cy="26260"/>
            </p14:xfrm>
          </p:contentPart>
        </mc:Choice>
        <mc:Fallback xmlns="">
          <p:pic>
            <p:nvPicPr>
              <p:cNvPr id="363" name="墨迹 362"/>
            </p:nvPicPr>
            <p:blipFill>
              <a:blip r:embed="rId646"/>
            </p:blipFill>
            <p:spPr>
              <a:xfrm>
                <a:off x="9465733" y="4474302"/>
                <a:ext cx="155222" cy="26260"/>
              </a:xfrm>
              <a:prstGeom prst="rect"/>
            </p:spPr>
          </p:pic>
        </mc:Fallback>
      </mc:AlternateContent>
      <mc:AlternateContent xmlns:mc="http://schemas.openxmlformats.org/markup-compatibility/2006" xmlns:p14="http://schemas.microsoft.com/office/powerpoint/2010/main">
        <mc:Choice Requires="p14">
          <p:contentPart r:id="rId647" p14:bwMode="auto">
            <p14:nvContentPartPr>
              <p14:cNvPr id="364" name="墨迹 363"/>
              <p14:cNvContentPartPr/>
              <p14:nvPr/>
            </p14:nvContentPartPr>
            <p14:xfrm>
              <a:off x="9479138" y="4395345"/>
              <a:ext cx="99484" cy="359008"/>
            </p14:xfrm>
          </p:contentPart>
        </mc:Choice>
        <mc:Fallback xmlns="">
          <p:pic>
            <p:nvPicPr>
              <p:cNvPr id="364" name="墨迹 363"/>
            </p:nvPicPr>
            <p:blipFill>
              <a:blip r:embed="rId648"/>
            </p:blipFill>
            <p:spPr>
              <a:xfrm>
                <a:off x="9479138" y="4395345"/>
                <a:ext cx="99484" cy="359008"/>
              </a:xfrm>
              <a:prstGeom prst="rect"/>
            </p:spPr>
          </p:pic>
        </mc:Fallback>
      </mc:AlternateContent>
      <mc:AlternateContent xmlns:mc="http://schemas.openxmlformats.org/markup-compatibility/2006" xmlns:p14="http://schemas.microsoft.com/office/powerpoint/2010/main">
        <mc:Choice Requires="p14">
          <p:contentPart r:id="rId649" p14:bwMode="auto">
            <p14:nvContentPartPr>
              <p14:cNvPr id="365" name="墨迹 364"/>
              <p14:cNvContentPartPr/>
              <p14:nvPr/>
            </p14:nvContentPartPr>
            <p14:xfrm>
              <a:off x="9590263" y="4398341"/>
              <a:ext cx="172509" cy="181178"/>
            </p14:xfrm>
          </p:contentPart>
        </mc:Choice>
        <mc:Fallback xmlns="">
          <p:pic>
            <p:nvPicPr>
              <p:cNvPr id="365" name="墨迹 364"/>
            </p:nvPicPr>
            <p:blipFill>
              <a:blip r:embed="rId650"/>
            </p:blipFill>
            <p:spPr>
              <a:xfrm>
                <a:off x="9590263" y="4398341"/>
                <a:ext cx="172509" cy="181178"/>
              </a:xfrm>
              <a:prstGeom prst="rect"/>
            </p:spPr>
          </p:pic>
        </mc:Fallback>
      </mc:AlternateContent>
      <mc:AlternateContent xmlns:mc="http://schemas.openxmlformats.org/markup-compatibility/2006" xmlns:p14="http://schemas.microsoft.com/office/powerpoint/2010/main">
        <mc:Choice Requires="p14">
          <p:contentPart r:id="rId651" p14:bwMode="auto">
            <p14:nvContentPartPr>
              <p14:cNvPr id="366" name="墨迹 365"/>
              <p14:cNvContentPartPr/>
              <p14:nvPr/>
            </p14:nvContentPartPr>
            <p14:xfrm>
              <a:off x="9539111" y="4556960"/>
              <a:ext cx="214489" cy="194573"/>
            </p14:xfrm>
          </p:contentPart>
        </mc:Choice>
        <mc:Fallback xmlns="">
          <p:pic>
            <p:nvPicPr>
              <p:cNvPr id="366" name="墨迹 365"/>
            </p:nvPicPr>
            <p:blipFill>
              <a:blip r:embed="rId652"/>
            </p:blipFill>
            <p:spPr>
              <a:xfrm>
                <a:off x="9539111" y="4556960"/>
                <a:ext cx="214489" cy="194573"/>
              </a:xfrm>
              <a:prstGeom prst="rect"/>
            </p:spPr>
          </p:pic>
        </mc:Fallback>
      </mc:AlternateContent>
      <mc:AlternateContent xmlns:mc="http://schemas.openxmlformats.org/markup-compatibility/2006" xmlns:p14="http://schemas.microsoft.com/office/powerpoint/2010/main">
        <mc:Choice Requires="p14">
          <p:contentPart r:id="rId653" p14:bwMode="auto">
            <p14:nvContentPartPr>
              <p14:cNvPr id="367" name="墨迹 366"/>
              <p14:cNvContentPartPr/>
              <p14:nvPr/>
            </p14:nvContentPartPr>
            <p14:xfrm>
              <a:off x="9787466" y="4517481"/>
              <a:ext cx="144815" cy="39479"/>
            </p14:xfrm>
          </p:contentPart>
        </mc:Choice>
        <mc:Fallback xmlns="">
          <p:pic>
            <p:nvPicPr>
              <p:cNvPr id="367" name="墨迹 366"/>
            </p:nvPicPr>
            <p:blipFill>
              <a:blip r:embed="rId654"/>
            </p:blipFill>
            <p:spPr>
              <a:xfrm>
                <a:off x="9787466" y="4517481"/>
                <a:ext cx="144815" cy="39479"/>
              </a:xfrm>
              <a:prstGeom prst="rect"/>
            </p:spPr>
          </p:pic>
        </mc:Fallback>
      </mc:AlternateContent>
      <mc:AlternateContent xmlns:mc="http://schemas.openxmlformats.org/markup-compatibility/2006" xmlns:p14="http://schemas.microsoft.com/office/powerpoint/2010/main">
        <mc:Choice Requires="p14">
          <p:contentPart r:id="rId655" p14:bwMode="auto">
            <p14:nvContentPartPr>
              <p14:cNvPr id="368" name="墨迹 367"/>
              <p14:cNvContentPartPr/>
              <p14:nvPr/>
            </p14:nvContentPartPr>
            <p14:xfrm>
              <a:off x="9739488" y="4483643"/>
              <a:ext cx="119415" cy="265070"/>
            </p14:xfrm>
          </p:contentPart>
        </mc:Choice>
        <mc:Fallback xmlns="">
          <p:pic>
            <p:nvPicPr>
              <p:cNvPr id="368" name="墨迹 367"/>
            </p:nvPicPr>
            <p:blipFill>
              <a:blip r:embed="rId656"/>
            </p:blipFill>
            <p:spPr>
              <a:xfrm>
                <a:off x="9739488" y="4483643"/>
                <a:ext cx="119415" cy="265070"/>
              </a:xfrm>
              <a:prstGeom prst="rect"/>
            </p:spPr>
          </p:pic>
        </mc:Fallback>
      </mc:AlternateContent>
      <mc:AlternateContent xmlns:mc="http://schemas.openxmlformats.org/markup-compatibility/2006" xmlns:p14="http://schemas.microsoft.com/office/powerpoint/2010/main">
        <mc:Choice Requires="p14">
          <p:contentPart r:id="rId657" p14:bwMode="auto">
            <p14:nvContentPartPr>
              <p14:cNvPr id="369" name="墨迹 368"/>
              <p14:cNvContentPartPr/>
              <p14:nvPr/>
            </p14:nvContentPartPr>
            <p14:xfrm>
              <a:off x="9821333" y="4682974"/>
              <a:ext cx="84667" cy="79839"/>
            </p14:xfrm>
          </p:contentPart>
        </mc:Choice>
        <mc:Fallback xmlns="">
          <p:pic>
            <p:nvPicPr>
              <p:cNvPr id="369" name="墨迹 368"/>
            </p:nvPicPr>
            <p:blipFill>
              <a:blip r:embed="rId658"/>
            </p:blipFill>
            <p:spPr>
              <a:xfrm>
                <a:off x="9821333" y="4682974"/>
                <a:ext cx="84667" cy="79839"/>
              </a:xfrm>
              <a:prstGeom prst="rect"/>
            </p:spPr>
          </p:pic>
        </mc:Fallback>
      </mc:AlternateContent>
      <mc:AlternateContent xmlns:mc="http://schemas.openxmlformats.org/markup-compatibility/2006" xmlns:p14="http://schemas.microsoft.com/office/powerpoint/2010/main">
        <mc:Choice Requires="p14">
          <p:contentPart r:id="rId659" p14:bwMode="auto">
            <p14:nvContentPartPr>
              <p14:cNvPr id="370" name="墨迹 369"/>
              <p14:cNvContentPartPr/>
              <p14:nvPr/>
            </p14:nvContentPartPr>
            <p14:xfrm>
              <a:off x="10080977" y="4686676"/>
              <a:ext cx="5645" cy="28199"/>
            </p14:xfrm>
          </p:contentPart>
        </mc:Choice>
        <mc:Fallback xmlns="">
          <p:pic>
            <p:nvPicPr>
              <p:cNvPr id="370" name="墨迹 369"/>
            </p:nvPicPr>
            <p:blipFill>
              <a:blip r:embed="rId660"/>
            </p:blipFill>
            <p:spPr>
              <a:xfrm>
                <a:off x="10080977" y="4686676"/>
                <a:ext cx="5645" cy="28199"/>
              </a:xfrm>
              <a:prstGeom prst="rect"/>
            </p:spPr>
          </p:pic>
        </mc:Fallback>
      </mc:AlternateContent>
      <mc:AlternateContent xmlns:mc="http://schemas.openxmlformats.org/markup-compatibility/2006" xmlns:p14="http://schemas.microsoft.com/office/powerpoint/2010/main">
        <mc:Choice Requires="p14">
          <p:contentPart r:id="rId661" p14:bwMode="auto">
            <p14:nvContentPartPr>
              <p14:cNvPr id="371" name="墨迹 370"/>
              <p14:cNvContentPartPr/>
              <p14:nvPr/>
            </p14:nvContentPartPr>
            <p14:xfrm>
              <a:off x="10308166" y="4444164"/>
              <a:ext cx="201789" cy="272297"/>
            </p14:xfrm>
          </p:contentPart>
        </mc:Choice>
        <mc:Fallback xmlns="">
          <p:pic>
            <p:nvPicPr>
              <p:cNvPr id="371" name="墨迹 370"/>
            </p:nvPicPr>
            <p:blipFill>
              <a:blip r:embed="rId662"/>
            </p:blipFill>
            <p:spPr>
              <a:xfrm>
                <a:off x="10308166" y="4444164"/>
                <a:ext cx="201789" cy="272297"/>
              </a:xfrm>
              <a:prstGeom prst="rect"/>
            </p:spPr>
          </p:pic>
        </mc:Fallback>
      </mc:AlternateContent>
      <mc:AlternateContent xmlns:mc="http://schemas.openxmlformats.org/markup-compatibility/2006" xmlns:p14="http://schemas.microsoft.com/office/powerpoint/2010/main">
        <mc:Choice Requires="p14">
          <p:contentPart r:id="rId663" p14:bwMode="auto">
            <p14:nvContentPartPr>
              <p14:cNvPr id="372" name="墨迹 371"/>
              <p14:cNvContentPartPr/>
              <p14:nvPr/>
            </p14:nvContentPartPr>
            <p14:xfrm>
              <a:off x="10562695" y="4449980"/>
              <a:ext cx="248180" cy="315653"/>
            </p14:xfrm>
          </p:contentPart>
        </mc:Choice>
        <mc:Fallback xmlns="">
          <p:pic>
            <p:nvPicPr>
              <p:cNvPr id="372" name="墨迹 371"/>
            </p:nvPicPr>
            <p:blipFill>
              <a:blip r:embed="rId664"/>
            </p:blipFill>
            <p:spPr>
              <a:xfrm>
                <a:off x="10562695" y="4449980"/>
                <a:ext cx="248180" cy="315653"/>
              </a:xfrm>
              <a:prstGeom prst="rect"/>
            </p:spPr>
          </p:pic>
        </mc:Fallback>
      </mc:AlternateContent>
      <mc:AlternateContent xmlns:mc="http://schemas.openxmlformats.org/markup-compatibility/2006" xmlns:p14="http://schemas.microsoft.com/office/powerpoint/2010/main">
        <mc:Choice Requires="p14">
          <p:contentPart r:id="rId665" p14:bwMode="auto">
            <p14:nvContentPartPr>
              <p14:cNvPr id="373" name="墨迹 372"/>
              <p14:cNvContentPartPr/>
              <p14:nvPr/>
            </p14:nvContentPartPr>
            <p14:xfrm>
              <a:off x="10944577" y="4314448"/>
              <a:ext cx="124177" cy="397783"/>
            </p14:xfrm>
          </p:contentPart>
        </mc:Choice>
        <mc:Fallback xmlns="">
          <p:pic>
            <p:nvPicPr>
              <p:cNvPr id="373" name="墨迹 372"/>
            </p:nvPicPr>
            <p:blipFill>
              <a:blip r:embed="rId666"/>
            </p:blipFill>
            <p:spPr>
              <a:xfrm>
                <a:off x="10944577" y="4314448"/>
                <a:ext cx="124177" cy="397783"/>
              </a:xfrm>
              <a:prstGeom prst="rect"/>
            </p:spPr>
          </p:pic>
        </mc:Fallback>
      </mc:AlternateContent>
      <mc:AlternateContent xmlns:mc="http://schemas.openxmlformats.org/markup-compatibility/2006" xmlns:p14="http://schemas.microsoft.com/office/powerpoint/2010/main">
        <mc:Choice Requires="p14">
          <p:contentPart r:id="rId667" p14:bwMode="auto">
            <p14:nvContentPartPr>
              <p14:cNvPr id="374" name="墨迹 373"/>
              <p14:cNvContentPartPr/>
              <p14:nvPr/>
            </p14:nvContentPartPr>
            <p14:xfrm>
              <a:off x="10963627" y="4494922"/>
              <a:ext cx="74083" cy="176244"/>
            </p14:xfrm>
          </p:contentPart>
        </mc:Choice>
        <mc:Fallback xmlns="">
          <p:pic>
            <p:nvPicPr>
              <p:cNvPr id="374" name="墨迹 373"/>
            </p:nvPicPr>
            <p:blipFill>
              <a:blip r:embed="rId668"/>
            </p:blipFill>
            <p:spPr>
              <a:xfrm>
                <a:off x="10963627" y="4494922"/>
                <a:ext cx="74083" cy="176244"/>
              </a:xfrm>
              <a:prstGeom prst="rect"/>
            </p:spPr>
          </p:pic>
        </mc:Fallback>
      </mc:AlternateContent>
      <mc:AlternateContent xmlns:mc="http://schemas.openxmlformats.org/markup-compatibility/2006" xmlns:p14="http://schemas.microsoft.com/office/powerpoint/2010/main">
        <mc:Choice Requires="p14">
          <p:contentPart r:id="rId669" p14:bwMode="auto">
            <p14:nvContentPartPr>
              <p14:cNvPr id="375" name="墨迹 374"/>
              <p14:cNvContentPartPr/>
              <p14:nvPr/>
            </p14:nvContentPartPr>
            <p14:xfrm>
              <a:off x="11063111" y="4444164"/>
              <a:ext cx="147461" cy="50758"/>
            </p14:xfrm>
          </p:contentPart>
        </mc:Choice>
        <mc:Fallback xmlns="">
          <p:pic>
            <p:nvPicPr>
              <p:cNvPr id="375" name="墨迹 374"/>
            </p:nvPicPr>
            <p:blipFill>
              <a:blip r:embed="rId670"/>
            </p:blipFill>
            <p:spPr>
              <a:xfrm>
                <a:off x="11063111" y="4444164"/>
                <a:ext cx="147461" cy="50758"/>
              </a:xfrm>
              <a:prstGeom prst="rect"/>
            </p:spPr>
          </p:pic>
        </mc:Fallback>
      </mc:AlternateContent>
      <mc:AlternateContent xmlns:mc="http://schemas.openxmlformats.org/markup-compatibility/2006" xmlns:p14="http://schemas.microsoft.com/office/powerpoint/2010/main">
        <mc:Choice Requires="p14">
          <p:contentPart r:id="rId671" p14:bwMode="auto">
            <p14:nvContentPartPr>
              <p14:cNvPr id="376" name="墨迹 375"/>
              <p14:cNvContentPartPr/>
              <p14:nvPr/>
            </p14:nvContentPartPr>
            <p14:xfrm>
              <a:off x="11065404" y="4401161"/>
              <a:ext cx="93663" cy="285515"/>
            </p14:xfrm>
          </p:contentPart>
        </mc:Choice>
        <mc:Fallback xmlns="">
          <p:pic>
            <p:nvPicPr>
              <p:cNvPr id="376" name="墨迹 375"/>
            </p:nvPicPr>
            <p:blipFill>
              <a:blip r:embed="rId672"/>
            </p:blipFill>
            <p:spPr>
              <a:xfrm>
                <a:off x="11065404" y="4401161"/>
                <a:ext cx="93663" cy="285515"/>
              </a:xfrm>
              <a:prstGeom prst="rect"/>
            </p:spPr>
          </p:pic>
        </mc:Fallback>
      </mc:AlternateContent>
      <mc:AlternateContent xmlns:mc="http://schemas.openxmlformats.org/markup-compatibility/2006" xmlns:p14="http://schemas.microsoft.com/office/powerpoint/2010/main">
        <mc:Choice Requires="p14">
          <p:contentPart r:id="rId673" p14:bwMode="auto">
            <p14:nvContentPartPr>
              <p14:cNvPr id="377" name="墨迹 376"/>
              <p14:cNvContentPartPr/>
              <p14:nvPr/>
            </p14:nvContentPartPr>
            <p14:xfrm>
              <a:off x="11288888" y="4313567"/>
              <a:ext cx="81844" cy="108038"/>
            </p14:xfrm>
          </p:contentPart>
        </mc:Choice>
        <mc:Fallback xmlns="">
          <p:pic>
            <p:nvPicPr>
              <p:cNvPr id="377" name="墨迹 376"/>
            </p:nvPicPr>
            <p:blipFill>
              <a:blip r:embed="rId674"/>
            </p:blipFill>
            <p:spPr>
              <a:xfrm>
                <a:off x="11288888" y="4313567"/>
                <a:ext cx="81844" cy="108038"/>
              </a:xfrm>
              <a:prstGeom prst="rect"/>
            </p:spPr>
          </p:pic>
        </mc:Fallback>
      </mc:AlternateContent>
      <mc:AlternateContent xmlns:mc="http://schemas.openxmlformats.org/markup-compatibility/2006" xmlns:p14="http://schemas.microsoft.com/office/powerpoint/2010/main">
        <mc:Choice Requires="p14">
          <p:contentPart r:id="rId675" p14:bwMode="auto">
            <p14:nvContentPartPr>
              <p14:cNvPr id="378" name="墨迹 377"/>
              <p14:cNvContentPartPr/>
              <p14:nvPr/>
            </p14:nvContentPartPr>
            <p14:xfrm>
              <a:off x="11214981" y="4461083"/>
              <a:ext cx="165982" cy="46881"/>
            </p14:xfrm>
          </p:contentPart>
        </mc:Choice>
        <mc:Fallback xmlns="">
          <p:pic>
            <p:nvPicPr>
              <p:cNvPr id="378" name="墨迹 377"/>
            </p:nvPicPr>
            <p:blipFill>
              <a:blip r:embed="rId676"/>
            </p:blipFill>
            <p:spPr>
              <a:xfrm>
                <a:off x="11214981" y="4461083"/>
                <a:ext cx="165982" cy="46881"/>
              </a:xfrm>
              <a:prstGeom prst="rect"/>
            </p:spPr>
          </p:pic>
        </mc:Fallback>
      </mc:AlternateContent>
      <mc:AlternateContent xmlns:mc="http://schemas.openxmlformats.org/markup-compatibility/2006" xmlns:p14="http://schemas.microsoft.com/office/powerpoint/2010/main">
        <mc:Choice Requires="p14">
          <p:contentPart r:id="rId677" p14:bwMode="auto">
            <p14:nvContentPartPr>
              <p14:cNvPr id="379" name="墨迹 378"/>
              <p14:cNvContentPartPr/>
              <p14:nvPr/>
            </p14:nvContentPartPr>
            <p14:xfrm>
              <a:off x="11294532" y="4398341"/>
              <a:ext cx="39512" cy="426510"/>
            </p14:xfrm>
          </p:contentPart>
        </mc:Choice>
        <mc:Fallback xmlns="">
          <p:pic>
            <p:nvPicPr>
              <p:cNvPr id="379" name="墨迹 378"/>
            </p:nvPicPr>
            <p:blipFill>
              <a:blip r:embed="rId678"/>
            </p:blipFill>
            <p:spPr>
              <a:xfrm>
                <a:off x="11294532" y="4398341"/>
                <a:ext cx="39512" cy="426510"/>
              </a:xfrm>
              <a:prstGeom prst="rect"/>
            </p:spPr>
          </p:pic>
        </mc:Fallback>
      </mc:AlternateContent>
      <mc:AlternateContent xmlns:mc="http://schemas.openxmlformats.org/markup-compatibility/2006" xmlns:p14="http://schemas.microsoft.com/office/powerpoint/2010/main">
        <mc:Choice Requires="p14">
          <p:contentPart r:id="rId679" p14:bwMode="auto">
            <p14:nvContentPartPr>
              <p14:cNvPr id="380" name="墨迹 379"/>
              <p14:cNvContentPartPr/>
              <p14:nvPr/>
            </p14:nvContentPartPr>
            <p14:xfrm>
              <a:off x="11221507" y="4528761"/>
              <a:ext cx="236714" cy="74904"/>
            </p14:xfrm>
          </p:contentPart>
        </mc:Choice>
        <mc:Fallback xmlns="">
          <p:pic>
            <p:nvPicPr>
              <p:cNvPr id="380" name="墨迹 379"/>
            </p:nvPicPr>
            <p:blipFill>
              <a:blip r:embed="rId680"/>
            </p:blipFill>
            <p:spPr>
              <a:xfrm>
                <a:off x="11221507" y="4528761"/>
                <a:ext cx="236714" cy="74904"/>
              </a:xfrm>
              <a:prstGeom prst="rect"/>
            </p:spPr>
          </p:pic>
        </mc:Fallback>
      </mc:AlternateContent>
      <mc:AlternateContent xmlns:mc="http://schemas.openxmlformats.org/markup-compatibility/2006" xmlns:p14="http://schemas.microsoft.com/office/powerpoint/2010/main">
        <mc:Choice Requires="p14">
          <p:contentPart r:id="rId681" p14:bwMode="auto">
            <p14:nvContentPartPr>
              <p14:cNvPr id="381" name="墨迹 380"/>
              <p14:cNvContentPartPr/>
              <p14:nvPr/>
            </p14:nvContentPartPr>
            <p14:xfrm>
              <a:off x="11486444" y="4254526"/>
              <a:ext cx="121356" cy="398311"/>
            </p14:xfrm>
          </p:contentPart>
        </mc:Choice>
        <mc:Fallback xmlns="">
          <p:pic>
            <p:nvPicPr>
              <p:cNvPr id="381" name="墨迹 380"/>
            </p:nvPicPr>
            <p:blipFill>
              <a:blip r:embed="rId682"/>
            </p:blipFill>
            <p:spPr>
              <a:xfrm>
                <a:off x="11486444" y="4254526"/>
                <a:ext cx="121356" cy="398311"/>
              </a:xfrm>
              <a:prstGeom prst="rect"/>
            </p:spPr>
          </p:pic>
        </mc:Fallback>
      </mc:AlternateContent>
      <mc:AlternateContent xmlns:mc="http://schemas.openxmlformats.org/markup-compatibility/2006" xmlns:p14="http://schemas.microsoft.com/office/powerpoint/2010/main">
        <mc:Choice Requires="p14">
          <p:contentPart r:id="rId683" p14:bwMode="auto">
            <p14:nvContentPartPr>
              <p14:cNvPr id="382" name="墨迹 381"/>
              <p14:cNvContentPartPr/>
              <p14:nvPr/>
            </p14:nvContentPartPr>
            <p14:xfrm>
              <a:off x="11556294" y="4253116"/>
              <a:ext cx="209550" cy="341208"/>
            </p14:xfrm>
          </p:contentPart>
        </mc:Choice>
        <mc:Fallback xmlns="">
          <p:pic>
            <p:nvPicPr>
              <p:cNvPr id="382" name="墨迹 381"/>
            </p:nvPicPr>
            <p:blipFill>
              <a:blip r:embed="rId684"/>
            </p:blipFill>
            <p:spPr>
              <a:xfrm>
                <a:off x="11556294" y="4253116"/>
                <a:ext cx="209550" cy="341208"/>
              </a:xfrm>
              <a:prstGeom prst="rect"/>
            </p:spPr>
          </p:pic>
        </mc:Fallback>
      </mc:AlternateContent>
      <mc:AlternateContent xmlns:mc="http://schemas.openxmlformats.org/markup-compatibility/2006" xmlns:p14="http://schemas.microsoft.com/office/powerpoint/2010/main">
        <mc:Choice Requires="p14">
          <p:contentPart r:id="rId685" p14:bwMode="auto">
            <p14:nvContentPartPr>
              <p14:cNvPr id="383" name="墨迹 382"/>
              <p14:cNvContentPartPr/>
              <p14:nvPr/>
            </p14:nvContentPartPr>
            <p14:xfrm>
              <a:off x="11669888" y="4494922"/>
              <a:ext cx="53623" cy="473744"/>
            </p14:xfrm>
          </p:contentPart>
        </mc:Choice>
        <mc:Fallback xmlns="">
          <p:pic>
            <p:nvPicPr>
              <p:cNvPr id="383" name="墨迹 382"/>
            </p:nvPicPr>
            <p:blipFill>
              <a:blip r:embed="rId686"/>
            </p:blipFill>
            <p:spPr>
              <a:xfrm>
                <a:off x="11669888" y="4494922"/>
                <a:ext cx="53623" cy="473744"/>
              </a:xfrm>
              <a:prstGeom prst="rect"/>
            </p:spPr>
          </p:pic>
        </mc:Fallback>
      </mc:AlternateContent>
      <mc:AlternateContent xmlns:mc="http://schemas.openxmlformats.org/markup-compatibility/2006" xmlns:p14="http://schemas.microsoft.com/office/powerpoint/2010/main">
        <mc:Choice Requires="p14">
          <p:contentPart r:id="rId687" p14:bwMode="auto">
            <p14:nvContentPartPr>
              <p14:cNvPr id="384" name="墨迹 383"/>
              <p14:cNvContentPartPr/>
              <p14:nvPr/>
            </p14:nvContentPartPr>
            <p14:xfrm>
              <a:off x="11588044" y="4579519"/>
              <a:ext cx="90311" cy="115616"/>
            </p14:xfrm>
          </p:contentPart>
        </mc:Choice>
        <mc:Fallback xmlns="">
          <p:pic>
            <p:nvPicPr>
              <p:cNvPr id="384" name="墨迹 383"/>
            </p:nvPicPr>
            <p:blipFill>
              <a:blip r:embed="rId688"/>
            </p:blipFill>
            <p:spPr>
              <a:xfrm>
                <a:off x="11588044" y="4579519"/>
                <a:ext cx="90311" cy="115616"/>
              </a:xfrm>
              <a:prstGeom prst="rect"/>
            </p:spPr>
          </p:pic>
        </mc:Fallback>
      </mc:AlternateContent>
      <mc:AlternateContent xmlns:mc="http://schemas.openxmlformats.org/markup-compatibility/2006" xmlns:p14="http://schemas.microsoft.com/office/powerpoint/2010/main">
        <mc:Choice Requires="p14">
          <p:contentPart r:id="rId689" p14:bwMode="auto">
            <p14:nvContentPartPr>
              <p14:cNvPr id="385" name="墨迹 384"/>
              <p14:cNvContentPartPr/>
              <p14:nvPr/>
            </p14:nvContentPartPr>
            <p14:xfrm>
              <a:off x="11700932" y="4607718"/>
              <a:ext cx="124178" cy="45119"/>
            </p14:xfrm>
          </p:contentPart>
        </mc:Choice>
        <mc:Fallback xmlns="">
          <p:pic>
            <p:nvPicPr>
              <p:cNvPr id="385" name="墨迹 384"/>
            </p:nvPicPr>
            <p:blipFill>
              <a:blip r:embed="rId690"/>
            </p:blipFill>
            <p:spPr>
              <a:xfrm>
                <a:off x="11700932" y="4607718"/>
                <a:ext cx="124178" cy="45119"/>
              </a:xfrm>
              <a:prstGeom prst="rect"/>
            </p:spPr>
          </p:pic>
        </mc:Fallback>
      </mc:AlternateContent>
      <mc:AlternateContent xmlns:mc="http://schemas.openxmlformats.org/markup-compatibility/2006" xmlns:p14="http://schemas.microsoft.com/office/powerpoint/2010/main">
        <mc:Choice Requires="p14">
          <p:contentPart r:id="rId691" p14:bwMode="auto">
            <p14:nvContentPartPr>
              <p14:cNvPr id="386" name="墨迹 385"/>
              <p14:cNvContentPartPr/>
              <p14:nvPr/>
            </p14:nvContentPartPr>
            <p14:xfrm>
              <a:off x="10587389" y="4995807"/>
              <a:ext cx="176565" cy="134298"/>
            </p14:xfrm>
          </p:contentPart>
        </mc:Choice>
        <mc:Fallback xmlns="">
          <p:pic>
            <p:nvPicPr>
              <p:cNvPr id="386" name="墨迹 385"/>
            </p:nvPicPr>
            <p:blipFill>
              <a:blip r:embed="rId692"/>
            </p:blipFill>
            <p:spPr>
              <a:xfrm>
                <a:off x="10587389" y="4995807"/>
                <a:ext cx="176565" cy="134298"/>
              </a:xfrm>
              <a:prstGeom prst="rect"/>
            </p:spPr>
          </p:pic>
        </mc:Fallback>
      </mc:AlternateContent>
      <mc:AlternateContent xmlns:mc="http://schemas.openxmlformats.org/markup-compatibility/2006" xmlns:p14="http://schemas.microsoft.com/office/powerpoint/2010/main">
        <mc:Choice Requires="p14">
          <p:contentPart r:id="rId693" p14:bwMode="auto">
            <p14:nvContentPartPr>
              <p14:cNvPr id="387" name="墨迹 386"/>
              <p14:cNvContentPartPr/>
              <p14:nvPr/>
            </p14:nvContentPartPr>
            <p14:xfrm>
              <a:off x="10884429" y="4926367"/>
              <a:ext cx="302860" cy="259960"/>
            </p14:xfrm>
          </p:contentPart>
        </mc:Choice>
        <mc:Fallback xmlns="">
          <p:pic>
            <p:nvPicPr>
              <p:cNvPr id="387" name="墨迹 386"/>
            </p:nvPicPr>
            <p:blipFill>
              <a:blip r:embed="rId694"/>
            </p:blipFill>
            <p:spPr>
              <a:xfrm>
                <a:off x="10884429" y="4926367"/>
                <a:ext cx="302860" cy="259960"/>
              </a:xfrm>
              <a:prstGeom prst="rect"/>
            </p:spPr>
          </p:pic>
        </mc:Fallback>
      </mc:AlternateContent>
      <mc:AlternateContent xmlns:mc="http://schemas.openxmlformats.org/markup-compatibility/2006" xmlns:p14="http://schemas.microsoft.com/office/powerpoint/2010/main">
        <mc:Choice Requires="p14">
          <p:contentPart r:id="rId695" p14:bwMode="auto">
            <p14:nvContentPartPr>
              <p14:cNvPr id="388" name="墨迹 387"/>
              <p14:cNvContentPartPr/>
              <p14:nvPr/>
            </p14:nvContentPartPr>
            <p14:xfrm>
              <a:off x="11202105" y="4895348"/>
              <a:ext cx="81139" cy="250266"/>
            </p14:xfrm>
          </p:contentPart>
        </mc:Choice>
        <mc:Fallback xmlns="">
          <p:pic>
            <p:nvPicPr>
              <p:cNvPr id="388" name="墨迹 387"/>
            </p:nvPicPr>
            <p:blipFill>
              <a:blip r:embed="rId696"/>
            </p:blipFill>
            <p:spPr>
              <a:xfrm>
                <a:off x="11202105" y="4895348"/>
                <a:ext cx="81139" cy="250266"/>
              </a:xfrm>
              <a:prstGeom prst="rect"/>
            </p:spPr>
          </p:pic>
        </mc:Fallback>
      </mc:AlternateContent>
      <mc:AlternateContent xmlns:mc="http://schemas.openxmlformats.org/markup-compatibility/2006" xmlns:p14="http://schemas.microsoft.com/office/powerpoint/2010/main">
        <mc:Choice Requires="p14">
          <p:contentPart r:id="rId697" p14:bwMode="auto">
            <p14:nvContentPartPr>
              <p14:cNvPr id="389" name="墨迹 388"/>
              <p14:cNvContentPartPr/>
              <p14:nvPr/>
            </p14:nvContentPartPr>
            <p14:xfrm>
              <a:off x="11328400" y="4850230"/>
              <a:ext cx="76905" cy="101516"/>
            </p14:xfrm>
          </p:contentPart>
        </mc:Choice>
        <mc:Fallback xmlns="">
          <p:pic>
            <p:nvPicPr>
              <p:cNvPr id="389" name="墨迹 388"/>
            </p:nvPicPr>
            <p:blipFill>
              <a:blip r:embed="rId698"/>
            </p:blipFill>
            <p:spPr>
              <a:xfrm>
                <a:off x="11328400" y="4850230"/>
                <a:ext cx="76905" cy="101516"/>
              </a:xfrm>
              <a:prstGeom prst="rect"/>
            </p:spPr>
          </p:pic>
        </mc:Fallback>
      </mc:AlternateContent>
      <mc:AlternateContent xmlns:mc="http://schemas.openxmlformats.org/markup-compatibility/2006" xmlns:p14="http://schemas.microsoft.com/office/powerpoint/2010/main">
        <mc:Choice Requires="p14">
          <p:contentPart r:id="rId699" p14:bwMode="auto">
            <p14:nvContentPartPr>
              <p14:cNvPr id="390" name="墨迹 389"/>
              <p14:cNvContentPartPr/>
              <p14:nvPr/>
            </p14:nvContentPartPr>
            <p14:xfrm>
              <a:off x="11240205" y="4927072"/>
              <a:ext cx="243417" cy="258726"/>
            </p14:xfrm>
          </p:contentPart>
        </mc:Choice>
        <mc:Fallback xmlns="">
          <p:pic>
            <p:nvPicPr>
              <p:cNvPr id="390" name="墨迹 389"/>
            </p:nvPicPr>
            <p:blipFill>
              <a:blip r:embed="rId700"/>
            </p:blipFill>
            <p:spPr>
              <a:xfrm>
                <a:off x="11240205" y="4927072"/>
                <a:ext cx="243417" cy="258726"/>
              </a:xfrm>
              <a:prstGeom prst="rect"/>
            </p:spPr>
          </p:pic>
        </mc:Fallback>
      </mc:AlternateContent>
      <mc:AlternateContent xmlns:mc="http://schemas.openxmlformats.org/markup-compatibility/2006" xmlns:p14="http://schemas.microsoft.com/office/powerpoint/2010/main">
        <mc:Choice Requires="p14">
          <p:contentPart r:id="rId701" p14:bwMode="auto">
            <p14:nvContentPartPr>
              <p14:cNvPr id="391" name="墨迹 390"/>
              <p14:cNvContentPartPr/>
              <p14:nvPr/>
            </p14:nvContentPartPr>
            <p14:xfrm>
              <a:off x="11473744" y="4759993"/>
              <a:ext cx="179563" cy="592179"/>
            </p14:xfrm>
          </p:contentPart>
        </mc:Choice>
        <mc:Fallback xmlns="">
          <p:pic>
            <p:nvPicPr>
              <p:cNvPr id="391" name="墨迹 390"/>
            </p:nvPicPr>
            <p:blipFill>
              <a:blip r:embed="rId702"/>
            </p:blipFill>
            <p:spPr>
              <a:xfrm>
                <a:off x="11473744" y="4759993"/>
                <a:ext cx="179563" cy="592179"/>
              </a:xfrm>
              <a:prstGeom prst="rect"/>
            </p:spPr>
          </p:pic>
        </mc:Fallback>
      </mc:AlternateContent>
      <mc:AlternateContent xmlns:mc="http://schemas.openxmlformats.org/markup-compatibility/2006" xmlns:p14="http://schemas.microsoft.com/office/powerpoint/2010/main">
        <mc:Choice Requires="p14">
          <p:contentPart r:id="rId703" p14:bwMode="auto">
            <p14:nvContentPartPr>
              <p14:cNvPr id="392" name="墨迹 391"/>
              <p14:cNvContentPartPr/>
              <p14:nvPr/>
            </p14:nvContentPartPr>
            <p14:xfrm>
              <a:off x="11710457" y="4799472"/>
              <a:ext cx="199320" cy="330809"/>
            </p14:xfrm>
          </p:contentPart>
        </mc:Choice>
        <mc:Fallback xmlns="">
          <p:pic>
            <p:nvPicPr>
              <p:cNvPr id="392" name="墨迹 391"/>
            </p:nvPicPr>
            <p:blipFill>
              <a:blip r:embed="rId704"/>
            </p:blipFill>
            <p:spPr>
              <a:xfrm>
                <a:off x="11710457" y="4799472"/>
                <a:ext cx="199320" cy="330809"/>
              </a:xfrm>
              <a:prstGeom prst="rect"/>
            </p:spPr>
          </p:pic>
        </mc:Fallback>
      </mc:AlternateContent>
      <mc:AlternateContent xmlns:mc="http://schemas.openxmlformats.org/markup-compatibility/2006" xmlns:p14="http://schemas.microsoft.com/office/powerpoint/2010/main">
        <mc:Choice Requires="p14">
          <p:contentPart r:id="rId705" p14:bwMode="auto">
            <p14:nvContentPartPr>
              <p14:cNvPr id="393" name="墨迹 392"/>
              <p14:cNvContentPartPr/>
              <p14:nvPr/>
            </p14:nvContentPartPr>
            <p14:xfrm>
              <a:off x="11920361" y="4816391"/>
              <a:ext cx="150283" cy="110681"/>
            </p14:xfrm>
          </p:contentPart>
        </mc:Choice>
        <mc:Fallback xmlns="">
          <p:pic>
            <p:nvPicPr>
              <p:cNvPr id="393" name="墨迹 392"/>
            </p:nvPicPr>
            <p:blipFill>
              <a:blip r:embed="rId706"/>
            </p:blipFill>
            <p:spPr>
              <a:xfrm>
                <a:off x="11920361" y="4816391"/>
                <a:ext cx="150283" cy="110681"/>
              </a:xfrm>
              <a:prstGeom prst="rect"/>
            </p:spPr>
          </p:pic>
        </mc:Fallback>
      </mc:AlternateContent>
      <mc:AlternateContent xmlns:mc="http://schemas.openxmlformats.org/markup-compatibility/2006" xmlns:p14="http://schemas.microsoft.com/office/powerpoint/2010/main">
        <mc:Choice Requires="p14">
          <p:contentPart r:id="rId707" p14:bwMode="auto">
            <p14:nvContentPartPr>
              <p14:cNvPr id="394" name="墨迹 393"/>
              <p14:cNvContentPartPr/>
              <p14:nvPr/>
            </p14:nvContentPartPr>
            <p14:xfrm>
              <a:off x="11983155" y="4791012"/>
              <a:ext cx="33867" cy="121256"/>
            </p14:xfrm>
          </p:contentPart>
        </mc:Choice>
        <mc:Fallback xmlns="">
          <p:pic>
            <p:nvPicPr>
              <p:cNvPr id="394" name="墨迹 393"/>
            </p:nvPicPr>
            <p:blipFill>
              <a:blip r:embed="rId708"/>
            </p:blipFill>
            <p:spPr>
              <a:xfrm>
                <a:off x="11983155" y="4791012"/>
                <a:ext cx="33867" cy="121256"/>
              </a:xfrm>
              <a:prstGeom prst="rect"/>
            </p:spPr>
          </p:pic>
        </mc:Fallback>
      </mc:AlternateContent>
      <mc:AlternateContent xmlns:mc="http://schemas.openxmlformats.org/markup-compatibility/2006" xmlns:p14="http://schemas.microsoft.com/office/powerpoint/2010/main">
        <mc:Choice Requires="p14">
          <p:contentPart r:id="rId709" p14:bwMode="auto">
            <p14:nvContentPartPr>
              <p14:cNvPr id="395" name="墨迹 394"/>
              <p14:cNvContentPartPr/>
              <p14:nvPr/>
            </p14:nvContentPartPr>
            <p14:xfrm>
              <a:off x="11908013" y="4686676"/>
              <a:ext cx="197380" cy="270710"/>
            </p14:xfrm>
          </p:contentPart>
        </mc:Choice>
        <mc:Fallback xmlns="">
          <p:pic>
            <p:nvPicPr>
              <p:cNvPr id="395" name="墨迹 394"/>
            </p:nvPicPr>
            <p:blipFill>
              <a:blip r:embed="rId710"/>
            </p:blipFill>
            <p:spPr>
              <a:xfrm>
                <a:off x="11908013" y="4686676"/>
                <a:ext cx="197380" cy="270710"/>
              </a:xfrm>
              <a:prstGeom prst="rect"/>
            </p:spPr>
          </p:pic>
        </mc:Fallback>
      </mc:AlternateContent>
      <mc:AlternateContent xmlns:mc="http://schemas.openxmlformats.org/markup-compatibility/2006" xmlns:p14="http://schemas.microsoft.com/office/powerpoint/2010/main">
        <mc:Choice Requires="p14">
          <p:contentPart r:id="rId711" p14:bwMode="auto">
            <p14:nvContentPartPr>
              <p14:cNvPr id="396" name="墨迹 395"/>
              <p14:cNvContentPartPr/>
              <p14:nvPr/>
            </p14:nvContentPartPr>
            <p14:xfrm>
              <a:off x="11900429" y="4906628"/>
              <a:ext cx="184326" cy="208672"/>
            </p14:xfrm>
          </p:contentPart>
        </mc:Choice>
        <mc:Fallback xmlns="">
          <p:pic>
            <p:nvPicPr>
              <p:cNvPr id="396" name="墨迹 395"/>
            </p:nvPicPr>
            <p:blipFill>
              <a:blip r:embed="rId712"/>
            </p:blipFill>
            <p:spPr>
              <a:xfrm>
                <a:off x="11900429" y="4906628"/>
                <a:ext cx="184326" cy="208672"/>
              </a:xfrm>
              <a:prstGeom prst="rect"/>
            </p:spPr>
          </p:pic>
        </mc:Fallback>
      </mc:AlternateContent>
      <mc:AlternateContent xmlns:mc="http://schemas.openxmlformats.org/markup-compatibility/2006" xmlns:p14="http://schemas.microsoft.com/office/powerpoint/2010/main">
        <mc:Choice Requires="p14">
          <p:contentPart r:id="rId713" p14:bwMode="auto">
            <p14:nvContentPartPr>
              <p14:cNvPr id="397" name="墨迹 396"/>
              <p14:cNvContentPartPr/>
              <p14:nvPr/>
            </p14:nvContentPartPr>
            <p14:xfrm>
              <a:off x="11703755" y="5192848"/>
              <a:ext cx="177800" cy="215722"/>
            </p14:xfrm>
          </p:contentPart>
        </mc:Choice>
        <mc:Fallback xmlns="">
          <p:pic>
            <p:nvPicPr>
              <p:cNvPr id="397" name="墨迹 396"/>
            </p:nvPicPr>
            <p:blipFill>
              <a:blip r:embed="rId714"/>
            </p:blipFill>
            <p:spPr>
              <a:xfrm>
                <a:off x="11703755" y="5192848"/>
                <a:ext cx="177800" cy="215722"/>
              </a:xfrm>
              <a:prstGeom prst="rect"/>
            </p:spPr>
          </p:pic>
        </mc:Fallback>
      </mc:AlternateContent>
      <mc:AlternateContent xmlns:mc="http://schemas.openxmlformats.org/markup-compatibility/2006" xmlns:p14="http://schemas.microsoft.com/office/powerpoint/2010/main">
        <mc:Choice Requires="p14">
          <p:contentPart r:id="rId715" p14:bwMode="auto">
            <p14:nvContentPartPr>
              <p14:cNvPr id="398" name="墨迹 397"/>
              <p14:cNvContentPartPr/>
              <p14:nvPr/>
            </p14:nvContentPartPr>
            <p14:xfrm>
              <a:off x="11938000" y="5346533"/>
              <a:ext cx="66322" cy="53578"/>
            </p14:xfrm>
          </p:contentPart>
        </mc:Choice>
        <mc:Fallback xmlns="">
          <p:pic>
            <p:nvPicPr>
              <p:cNvPr id="398" name="墨迹 397"/>
            </p:nvPicPr>
            <p:blipFill>
              <a:blip r:embed="rId716"/>
            </p:blipFill>
            <p:spPr>
              <a:xfrm>
                <a:off x="11938000" y="5346533"/>
                <a:ext cx="66322" cy="53578"/>
              </a:xfrm>
              <a:prstGeom prst="rect"/>
            </p:spPr>
          </p:pic>
        </mc:Fallback>
      </mc:AlternateContent>
      <mc:AlternateContent xmlns:mc="http://schemas.openxmlformats.org/markup-compatibility/2006" xmlns:p14="http://schemas.microsoft.com/office/powerpoint/2010/main">
        <mc:Choice Requires="p14">
          <p:contentPart r:id="rId717" p14:bwMode="auto">
            <p14:nvContentPartPr>
              <p14:cNvPr id="399" name="墨迹 398"/>
              <p14:cNvContentPartPr/>
              <p14:nvPr/>
            </p14:nvContentPartPr>
            <p14:xfrm>
              <a:off x="10730088" y="5507267"/>
              <a:ext cx="135467" cy="237577"/>
            </p14:xfrm>
          </p:contentPart>
        </mc:Choice>
        <mc:Fallback xmlns="">
          <p:pic>
            <p:nvPicPr>
              <p:cNvPr id="399" name="墨迹 398"/>
            </p:nvPicPr>
            <p:blipFill>
              <a:blip r:embed="rId718"/>
            </p:blipFill>
            <p:spPr>
              <a:xfrm>
                <a:off x="10730088" y="5507267"/>
                <a:ext cx="135467" cy="237577"/>
              </a:xfrm>
              <a:prstGeom prst="rect"/>
            </p:spPr>
          </p:pic>
        </mc:Fallback>
      </mc:AlternateContent>
      <mc:AlternateContent xmlns:mc="http://schemas.openxmlformats.org/markup-compatibility/2006" xmlns:p14="http://schemas.microsoft.com/office/powerpoint/2010/main">
        <mc:Choice Requires="p14">
          <p:contentPart r:id="rId719" p14:bwMode="auto">
            <p14:nvContentPartPr>
              <p14:cNvPr id="400" name="墨迹 399"/>
              <p14:cNvContentPartPr/>
              <p14:nvPr/>
            </p14:nvContentPartPr>
            <p14:xfrm>
              <a:off x="10882488" y="5498807"/>
              <a:ext cx="135467" cy="182236"/>
            </p14:xfrm>
          </p:contentPart>
        </mc:Choice>
        <mc:Fallback xmlns="">
          <p:pic>
            <p:nvPicPr>
              <p:cNvPr id="400" name="墨迹 399"/>
            </p:nvPicPr>
            <p:blipFill>
              <a:blip r:embed="rId720"/>
            </p:blipFill>
            <p:spPr>
              <a:xfrm>
                <a:off x="10882488" y="5498807"/>
                <a:ext cx="135467" cy="182236"/>
              </a:xfrm>
              <a:prstGeom prst="rect"/>
            </p:spPr>
          </p:pic>
        </mc:Fallback>
      </mc:AlternateContent>
      <mc:AlternateContent xmlns:mc="http://schemas.openxmlformats.org/markup-compatibility/2006" xmlns:p14="http://schemas.microsoft.com/office/powerpoint/2010/main">
        <mc:Choice Requires="p14">
          <p:contentPart r:id="rId721" p14:bwMode="auto">
            <p14:nvContentPartPr>
              <p14:cNvPr id="401" name="墨迹 400"/>
              <p14:cNvContentPartPr/>
              <p14:nvPr/>
            </p14:nvContentPartPr>
            <p14:xfrm>
              <a:off x="11012311" y="5453689"/>
              <a:ext cx="33867" cy="253791"/>
            </p14:xfrm>
          </p:contentPart>
        </mc:Choice>
        <mc:Fallback xmlns="">
          <p:pic>
            <p:nvPicPr>
              <p:cNvPr id="401" name="墨迹 400"/>
            </p:nvPicPr>
            <p:blipFill>
              <a:blip r:embed="rId722"/>
            </p:blipFill>
            <p:spPr>
              <a:xfrm>
                <a:off x="11012311" y="5453689"/>
                <a:ext cx="33867" cy="253791"/>
              </a:xfrm>
              <a:prstGeom prst="rect"/>
            </p:spPr>
          </p:pic>
        </mc:Fallback>
      </mc:AlternateContent>
      <mc:AlternateContent xmlns:mc="http://schemas.openxmlformats.org/markup-compatibility/2006" xmlns:p14="http://schemas.microsoft.com/office/powerpoint/2010/main">
        <mc:Choice Requires="p14">
          <p:contentPart r:id="rId723" p14:bwMode="auto">
            <p14:nvContentPartPr>
              <p14:cNvPr id="402" name="墨迹 401"/>
              <p14:cNvContentPartPr/>
              <p14:nvPr/>
            </p14:nvContentPartPr>
            <p14:xfrm>
              <a:off x="11113911" y="5481888"/>
              <a:ext cx="155927" cy="222772"/>
            </p14:xfrm>
          </p:contentPart>
        </mc:Choice>
        <mc:Fallback xmlns="">
          <p:pic>
            <p:nvPicPr>
              <p:cNvPr id="402" name="墨迹 401"/>
            </p:nvPicPr>
            <p:blipFill>
              <a:blip r:embed="rId724"/>
            </p:blipFill>
            <p:spPr>
              <a:xfrm>
                <a:off x="11113911" y="5481888"/>
                <a:ext cx="155927" cy="222772"/>
              </a:xfrm>
              <a:prstGeom prst="rect"/>
            </p:spPr>
          </p:pic>
        </mc:Fallback>
      </mc:AlternateContent>
      <mc:AlternateContent xmlns:mc="http://schemas.openxmlformats.org/markup-compatibility/2006" xmlns:p14="http://schemas.microsoft.com/office/powerpoint/2010/main">
        <mc:Choice Requires="p14">
          <p:contentPart r:id="rId725" p14:bwMode="auto">
            <p14:nvContentPartPr>
              <p14:cNvPr id="403" name="墨迹 402"/>
              <p14:cNvContentPartPr/>
              <p14:nvPr/>
            </p14:nvContentPartPr>
            <p14:xfrm>
              <a:off x="11308644" y="5459328"/>
              <a:ext cx="87488" cy="231232"/>
            </p14:xfrm>
          </p:contentPart>
        </mc:Choice>
        <mc:Fallback xmlns="">
          <p:pic>
            <p:nvPicPr>
              <p:cNvPr id="403" name="墨迹 402"/>
            </p:nvPicPr>
            <p:blipFill>
              <a:blip r:embed="rId726"/>
            </p:blipFill>
            <p:spPr>
              <a:xfrm>
                <a:off x="11308644" y="5459328"/>
                <a:ext cx="87488" cy="231232"/>
              </a:xfrm>
              <a:prstGeom prst="rect"/>
            </p:spPr>
          </p:pic>
        </mc:Fallback>
      </mc:AlternateContent>
      <mc:AlternateContent xmlns:mc="http://schemas.openxmlformats.org/markup-compatibility/2006" xmlns:p14="http://schemas.microsoft.com/office/powerpoint/2010/main">
        <mc:Choice Requires="p14">
          <p:contentPart r:id="rId727" p14:bwMode="auto">
            <p14:nvContentPartPr>
              <p14:cNvPr id="404" name="墨迹 403"/>
              <p14:cNvContentPartPr/>
              <p14:nvPr/>
            </p14:nvContentPartPr>
            <p14:xfrm>
              <a:off x="11384844" y="5622883"/>
              <a:ext cx="53623" cy="25379"/>
            </p14:xfrm>
          </p:contentPart>
        </mc:Choice>
        <mc:Fallback xmlns="">
          <p:pic>
            <p:nvPicPr>
              <p:cNvPr id="404" name="墨迹 403"/>
            </p:nvPicPr>
            <p:blipFill>
              <a:blip r:embed="rId728"/>
            </p:blipFill>
            <p:spPr>
              <a:xfrm>
                <a:off x="11384844" y="5622883"/>
                <a:ext cx="53623" cy="25379"/>
              </a:xfrm>
              <a:prstGeom prst="rect"/>
            </p:spPr>
          </p:pic>
        </mc:Fallback>
      </mc:AlternateContent>
      <mc:AlternateContent xmlns:mc="http://schemas.openxmlformats.org/markup-compatibility/2006" xmlns:p14="http://schemas.microsoft.com/office/powerpoint/2010/main">
        <mc:Choice Requires="p14">
          <p:contentPart r:id="rId729" p14:bwMode="auto">
            <p14:nvContentPartPr>
              <p14:cNvPr id="405" name="墨迹 404"/>
              <p14:cNvContentPartPr/>
              <p14:nvPr/>
            </p14:nvContentPartPr>
            <p14:xfrm>
              <a:off x="11516077" y="5555205"/>
              <a:ext cx="117123" cy="105218"/>
            </p14:xfrm>
          </p:contentPart>
        </mc:Choice>
        <mc:Fallback xmlns="">
          <p:pic>
            <p:nvPicPr>
              <p:cNvPr id="405" name="墨迹 404"/>
            </p:nvPicPr>
            <p:blipFill>
              <a:blip r:embed="rId730"/>
            </p:blipFill>
            <p:spPr>
              <a:xfrm>
                <a:off x="11516077" y="5555205"/>
                <a:ext cx="117123" cy="105218"/>
              </a:xfrm>
              <a:prstGeom prst="rect"/>
            </p:spPr>
          </p:pic>
        </mc:Fallback>
      </mc:AlternateContent>
      <mc:AlternateContent xmlns:mc="http://schemas.openxmlformats.org/markup-compatibility/2006" xmlns:p14="http://schemas.microsoft.com/office/powerpoint/2010/main">
        <mc:Choice Requires="p14">
          <p:contentPart r:id="rId731" p14:bwMode="auto">
            <p14:nvContentPartPr>
              <p14:cNvPr id="406" name="墨迹 405"/>
              <p14:cNvContentPartPr/>
              <p14:nvPr/>
            </p14:nvContentPartPr>
            <p14:xfrm>
              <a:off x="11685939" y="5557144"/>
              <a:ext cx="221721" cy="255553"/>
            </p14:xfrm>
          </p:contentPart>
        </mc:Choice>
        <mc:Fallback xmlns="">
          <p:pic>
            <p:nvPicPr>
              <p:cNvPr id="406" name="墨迹 405"/>
            </p:nvPicPr>
            <p:blipFill>
              <a:blip r:embed="rId732"/>
            </p:blipFill>
            <p:spPr>
              <a:xfrm>
                <a:off x="11685939" y="5557144"/>
                <a:ext cx="221721" cy="255553"/>
              </a:xfrm>
              <a:prstGeom prst="rect"/>
            </p:spPr>
          </p:pic>
        </mc:Fallback>
      </mc:AlternateContent>
      <mc:AlternateContent xmlns:mc="http://schemas.openxmlformats.org/markup-compatibility/2006" xmlns:p14="http://schemas.microsoft.com/office/powerpoint/2010/main">
        <mc:Choice Requires="p14">
          <p:contentPart r:id="rId733" p14:bwMode="auto">
            <p14:nvContentPartPr>
              <p14:cNvPr id="407" name="墨迹 406"/>
              <p14:cNvContentPartPr/>
              <p14:nvPr/>
            </p14:nvContentPartPr>
            <p14:xfrm>
              <a:off x="10777185" y="5920382"/>
              <a:ext cx="263349" cy="334159"/>
            </p14:xfrm>
          </p:contentPart>
        </mc:Choice>
        <mc:Fallback xmlns="">
          <p:pic>
            <p:nvPicPr>
              <p:cNvPr id="407" name="墨迹 406"/>
            </p:nvPicPr>
            <p:blipFill>
              <a:blip r:embed="rId734"/>
            </p:blipFill>
            <p:spPr>
              <a:xfrm>
                <a:off x="10777185" y="5920382"/>
                <a:ext cx="263349" cy="334159"/>
              </a:xfrm>
              <a:prstGeom prst="rect"/>
            </p:spPr>
          </p:pic>
        </mc:Fallback>
      </mc:AlternateContent>
      <mc:AlternateContent xmlns:mc="http://schemas.openxmlformats.org/markup-compatibility/2006" xmlns:p14="http://schemas.microsoft.com/office/powerpoint/2010/main">
        <mc:Choice Requires="p14">
          <p:contentPart r:id="rId735" p14:bwMode="auto">
            <p14:nvContentPartPr>
              <p14:cNvPr id="408" name="墨迹 407"/>
              <p14:cNvContentPartPr/>
              <p14:nvPr/>
            </p14:nvContentPartPr>
            <p14:xfrm>
              <a:off x="11044767" y="6028949"/>
              <a:ext cx="148167" cy="152274"/>
            </p14:xfrm>
          </p:contentPart>
        </mc:Choice>
        <mc:Fallback xmlns="">
          <p:pic>
            <p:nvPicPr>
              <p:cNvPr id="408" name="墨迹 407"/>
            </p:nvPicPr>
            <p:blipFill>
              <a:blip r:embed="rId736"/>
            </p:blipFill>
            <p:spPr>
              <a:xfrm>
                <a:off x="11044767" y="6028949"/>
                <a:ext cx="148167" cy="152274"/>
              </a:xfrm>
              <a:prstGeom prst="rect"/>
            </p:spPr>
          </p:pic>
        </mc:Fallback>
      </mc:AlternateContent>
      <mc:AlternateContent xmlns:mc="http://schemas.openxmlformats.org/markup-compatibility/2006" xmlns:p14="http://schemas.microsoft.com/office/powerpoint/2010/main">
        <mc:Choice Requires="p14">
          <p:contentPart r:id="rId737" p14:bwMode="auto">
            <p14:nvContentPartPr>
              <p14:cNvPr id="409" name="墨迹 408"/>
              <p14:cNvContentPartPr/>
              <p14:nvPr/>
            </p14:nvContentPartPr>
            <p14:xfrm>
              <a:off x="11246202" y="6013968"/>
              <a:ext cx="234598" cy="198979"/>
            </p14:xfrm>
          </p:contentPart>
        </mc:Choice>
        <mc:Fallback xmlns="">
          <p:pic>
            <p:nvPicPr>
              <p:cNvPr id="409" name="墨迹 408"/>
            </p:nvPicPr>
            <p:blipFill>
              <a:blip r:embed="rId738"/>
            </p:blipFill>
            <p:spPr>
              <a:xfrm>
                <a:off x="11246202" y="6013968"/>
                <a:ext cx="234598" cy="198979"/>
              </a:xfrm>
              <a:prstGeom prst="rect"/>
            </p:spPr>
          </p:pic>
        </mc:Fallback>
      </mc:AlternateContent>
      <mc:AlternateContent xmlns:mc="http://schemas.openxmlformats.org/markup-compatibility/2006" xmlns:p14="http://schemas.microsoft.com/office/powerpoint/2010/main">
        <mc:Choice Requires="p14">
          <p:contentPart r:id="rId739" p14:bwMode="auto">
            <p14:nvContentPartPr>
              <p14:cNvPr id="410" name="墨迹 409"/>
              <p14:cNvContentPartPr/>
              <p14:nvPr/>
            </p14:nvContentPartPr>
            <p14:xfrm>
              <a:off x="11507257" y="5976604"/>
              <a:ext cx="286808" cy="264718"/>
            </p14:xfrm>
          </p:contentPart>
        </mc:Choice>
        <mc:Fallback xmlns="">
          <p:pic>
            <p:nvPicPr>
              <p:cNvPr id="410" name="墨迹 409"/>
            </p:nvPicPr>
            <p:blipFill>
              <a:blip r:embed="rId740"/>
            </p:blipFill>
            <p:spPr>
              <a:xfrm>
                <a:off x="11507257" y="5976604"/>
                <a:ext cx="286808" cy="264718"/>
              </a:xfrm>
              <a:prstGeom prst="rect"/>
            </p:spPr>
          </p:pic>
        </mc:Fallback>
      </mc:AlternateContent>
      <mc:AlternateContent xmlns:mc="http://schemas.openxmlformats.org/markup-compatibility/2006" xmlns:p14="http://schemas.microsoft.com/office/powerpoint/2010/main">
        <mc:Choice Requires="p14">
          <p:contentPart r:id="rId741" p14:bwMode="auto">
            <p14:nvContentPartPr>
              <p14:cNvPr id="411" name="墨迹 410"/>
              <p14:cNvContentPartPr/>
              <p14:nvPr/>
            </p14:nvContentPartPr>
            <p14:xfrm>
              <a:off x="11776956" y="5918267"/>
              <a:ext cx="113065" cy="257316"/>
            </p14:xfrm>
          </p:contentPart>
        </mc:Choice>
        <mc:Fallback xmlns="">
          <p:pic>
            <p:nvPicPr>
              <p:cNvPr id="411" name="墨迹 410"/>
            </p:nvPicPr>
            <p:blipFill>
              <a:blip r:embed="rId742"/>
            </p:blipFill>
            <p:spPr>
              <a:xfrm>
                <a:off x="11776956" y="5918267"/>
                <a:ext cx="113065" cy="257316"/>
              </a:xfrm>
              <a:prstGeom prst="rect"/>
            </p:spPr>
          </p:pic>
        </mc:Fallback>
      </mc:AlternateContent>
      <mc:AlternateContent xmlns:mc="http://schemas.openxmlformats.org/markup-compatibility/2006" xmlns:p14="http://schemas.microsoft.com/office/powerpoint/2010/main">
        <mc:Choice Requires="p14">
          <p:contentPart r:id="rId743" p14:bwMode="auto">
            <p14:nvContentPartPr>
              <p14:cNvPr id="412" name="墨迹 411"/>
              <p14:cNvContentPartPr/>
              <p14:nvPr/>
            </p14:nvContentPartPr>
            <p14:xfrm>
              <a:off x="11856155" y="6113546"/>
              <a:ext cx="8467" cy="180474"/>
            </p14:xfrm>
          </p:contentPart>
        </mc:Choice>
        <mc:Fallback xmlns="">
          <p:pic>
            <p:nvPicPr>
              <p:cNvPr id="412" name="墨迹 411"/>
            </p:nvPicPr>
            <p:blipFill>
              <a:blip r:embed="rId744"/>
            </p:blipFill>
            <p:spPr>
              <a:xfrm>
                <a:off x="11856155" y="6113546"/>
                <a:ext cx="8467" cy="180474"/>
              </a:xfrm>
              <a:prstGeom prst="rect"/>
            </p:spPr>
          </p:pic>
        </mc:Fallback>
      </mc:AlternateContent>
      <mc:AlternateContent xmlns:mc="http://schemas.openxmlformats.org/markup-compatibility/2006" xmlns:p14="http://schemas.microsoft.com/office/powerpoint/2010/main">
        <mc:Choice Requires="p14">
          <p:contentPart r:id="rId745" p14:bwMode="auto">
            <p14:nvContentPartPr>
              <p14:cNvPr id="413" name="墨迹 412"/>
              <p14:cNvContentPartPr/>
              <p14:nvPr/>
            </p14:nvContentPartPr>
            <p14:xfrm>
              <a:off x="10817577" y="6329973"/>
              <a:ext cx="172155" cy="291155"/>
            </p14:xfrm>
          </p:contentPart>
        </mc:Choice>
        <mc:Fallback xmlns="">
          <p:pic>
            <p:nvPicPr>
              <p:cNvPr id="413" name="墨迹 412"/>
            </p:nvPicPr>
            <p:blipFill>
              <a:blip r:embed="rId746"/>
            </p:blipFill>
            <p:spPr>
              <a:xfrm>
                <a:off x="10817577" y="6329973"/>
                <a:ext cx="172155" cy="291155"/>
              </a:xfrm>
              <a:prstGeom prst="rect"/>
            </p:spPr>
          </p:pic>
        </mc:Fallback>
      </mc:AlternateContent>
      <mc:AlternateContent xmlns:mc="http://schemas.openxmlformats.org/markup-compatibility/2006" xmlns:p14="http://schemas.microsoft.com/office/powerpoint/2010/main">
        <mc:Choice Requires="p14">
          <p:contentPart r:id="rId747" p14:bwMode="auto">
            <p14:nvContentPartPr>
              <p14:cNvPr id="414" name="墨迹 413"/>
              <p14:cNvContentPartPr/>
              <p14:nvPr/>
            </p14:nvContentPartPr>
            <p14:xfrm>
              <a:off x="10814755" y="6559090"/>
              <a:ext cx="186267" cy="28199"/>
            </p14:xfrm>
          </p:contentPart>
        </mc:Choice>
        <mc:Fallback xmlns="">
          <p:pic>
            <p:nvPicPr>
              <p:cNvPr id="414" name="墨迹 413"/>
            </p:nvPicPr>
            <p:blipFill>
              <a:blip r:embed="rId748"/>
            </p:blipFill>
            <p:spPr>
              <a:xfrm>
                <a:off x="10814755" y="6559090"/>
                <a:ext cx="186267" cy="28199"/>
              </a:xfrm>
              <a:prstGeom prst="rect"/>
            </p:spPr>
          </p:pic>
        </mc:Fallback>
      </mc:AlternateContent>
      <mc:AlternateContent xmlns:mc="http://schemas.openxmlformats.org/markup-compatibility/2006" xmlns:p14="http://schemas.microsoft.com/office/powerpoint/2010/main">
        <mc:Choice Requires="p14">
          <p:contentPart r:id="rId749" p14:bwMode="auto">
            <p14:nvContentPartPr>
              <p14:cNvPr id="415" name="墨迹 414"/>
              <p14:cNvContentPartPr/>
              <p14:nvPr/>
            </p14:nvContentPartPr>
            <p14:xfrm>
              <a:off x="11016192" y="6383551"/>
              <a:ext cx="199319" cy="185408"/>
            </p14:xfrm>
          </p:contentPart>
        </mc:Choice>
        <mc:Fallback xmlns="">
          <p:pic>
            <p:nvPicPr>
              <p:cNvPr id="415" name="墨迹 414"/>
            </p:nvPicPr>
            <p:blipFill>
              <a:blip r:embed="rId750"/>
            </p:blipFill>
            <p:spPr>
              <a:xfrm>
                <a:off x="11016192" y="6383551"/>
                <a:ext cx="199319" cy="185408"/>
              </a:xfrm>
              <a:prstGeom prst="rect"/>
            </p:spPr>
          </p:pic>
        </mc:Fallback>
      </mc:AlternateContent>
      <mc:AlternateContent xmlns:mc="http://schemas.openxmlformats.org/markup-compatibility/2006" xmlns:p14="http://schemas.microsoft.com/office/powerpoint/2010/main">
        <mc:Choice Requires="p14">
          <p:contentPart r:id="rId751" p14:bwMode="auto">
            <p14:nvContentPartPr>
              <p14:cNvPr id="416" name="墨迹 415"/>
              <p14:cNvContentPartPr/>
              <p14:nvPr/>
            </p14:nvContentPartPr>
            <p14:xfrm>
              <a:off x="11311467" y="6290318"/>
              <a:ext cx="66322" cy="31900"/>
            </p14:xfrm>
          </p:contentPart>
        </mc:Choice>
        <mc:Fallback xmlns="">
          <p:pic>
            <p:nvPicPr>
              <p:cNvPr id="416" name="墨迹 415"/>
            </p:nvPicPr>
            <p:blipFill>
              <a:blip r:embed="rId752"/>
            </p:blipFill>
            <p:spPr>
              <a:xfrm>
                <a:off x="11311467" y="6290318"/>
                <a:ext cx="66322" cy="31900"/>
              </a:xfrm>
              <a:prstGeom prst="rect"/>
            </p:spPr>
          </p:pic>
        </mc:Fallback>
      </mc:AlternateContent>
      <mc:AlternateContent xmlns:mc="http://schemas.openxmlformats.org/markup-compatibility/2006" xmlns:p14="http://schemas.microsoft.com/office/powerpoint/2010/main">
        <mc:Choice Requires="p14">
          <p:contentPart r:id="rId753" p14:bwMode="auto">
            <p14:nvContentPartPr>
              <p14:cNvPr id="417" name="墨迹 416"/>
              <p14:cNvContentPartPr/>
              <p14:nvPr/>
            </p14:nvContentPartPr>
            <p14:xfrm>
              <a:off x="11189229" y="6333498"/>
              <a:ext cx="221015" cy="386326"/>
            </p14:xfrm>
          </p:contentPart>
        </mc:Choice>
        <mc:Fallback xmlns="">
          <p:pic>
            <p:nvPicPr>
              <p:cNvPr id="417" name="墨迹 416"/>
            </p:nvPicPr>
            <p:blipFill>
              <a:blip r:embed="rId754"/>
            </p:blipFill>
            <p:spPr>
              <a:xfrm>
                <a:off x="11189229" y="6333498"/>
                <a:ext cx="221015" cy="386326"/>
              </a:xfrm>
              <a:prstGeom prst="rect"/>
            </p:spPr>
          </p:pic>
        </mc:Fallback>
      </mc:AlternateContent>
      <mc:AlternateContent xmlns:mc="http://schemas.openxmlformats.org/markup-compatibility/2006" xmlns:p14="http://schemas.microsoft.com/office/powerpoint/2010/main">
        <mc:Choice Requires="p14">
          <p:contentPart r:id="rId755" p14:bwMode="auto">
            <p14:nvContentPartPr>
              <p14:cNvPr id="418" name="墨迹 417"/>
              <p14:cNvContentPartPr/>
              <p14:nvPr/>
            </p14:nvContentPartPr>
            <p14:xfrm>
              <a:off x="11432469" y="6367337"/>
              <a:ext cx="142345" cy="183293"/>
            </p14:xfrm>
          </p:contentPart>
        </mc:Choice>
        <mc:Fallback xmlns="">
          <p:pic>
            <p:nvPicPr>
              <p:cNvPr id="418" name="墨迹 417"/>
            </p:nvPicPr>
            <p:blipFill>
              <a:blip r:embed="rId756"/>
            </p:blipFill>
            <p:spPr>
              <a:xfrm>
                <a:off x="11432469" y="6367337"/>
                <a:ext cx="142345" cy="183293"/>
              </a:xfrm>
              <a:prstGeom prst="rect"/>
            </p:spPr>
          </p:pic>
        </mc:Fallback>
      </mc:AlternateContent>
      <mc:AlternateContent xmlns:mc="http://schemas.openxmlformats.org/markup-compatibility/2006" xmlns:p14="http://schemas.microsoft.com/office/powerpoint/2010/main">
        <mc:Choice Requires="p14">
          <p:contentPart r:id="rId757" p14:bwMode="auto">
            <p14:nvContentPartPr>
              <p14:cNvPr id="419" name="墨迹 418"/>
              <p14:cNvContentPartPr/>
              <p14:nvPr/>
            </p14:nvContentPartPr>
            <p14:xfrm>
              <a:off x="11520311" y="6482424"/>
              <a:ext cx="32456" cy="106451"/>
            </p14:xfrm>
          </p:contentPart>
        </mc:Choice>
        <mc:Fallback xmlns="">
          <p:pic>
            <p:nvPicPr>
              <p:cNvPr id="419" name="墨迹 418"/>
            </p:nvPicPr>
            <p:blipFill>
              <a:blip r:embed="rId758"/>
            </p:blipFill>
            <p:spPr>
              <a:xfrm>
                <a:off x="11520311" y="6482424"/>
                <a:ext cx="32456" cy="106451"/>
              </a:xfrm>
              <a:prstGeom prst="rect"/>
            </p:spPr>
          </p:pic>
        </mc:Fallback>
      </mc:AlternateContent>
      <mc:AlternateContent xmlns:mc="http://schemas.openxmlformats.org/markup-compatibility/2006" xmlns:p14="http://schemas.microsoft.com/office/powerpoint/2010/main">
        <mc:Choice Requires="p14">
          <p:contentPart r:id="rId759" p14:bwMode="auto">
            <p14:nvContentPartPr>
              <p14:cNvPr id="420" name="墨迹 419"/>
              <p14:cNvContentPartPr/>
              <p14:nvPr/>
            </p14:nvContentPartPr>
            <p14:xfrm>
              <a:off x="11565467" y="6510271"/>
              <a:ext cx="73377" cy="41064"/>
            </p14:xfrm>
          </p:contentPart>
        </mc:Choice>
        <mc:Fallback xmlns="">
          <p:pic>
            <p:nvPicPr>
              <p:cNvPr id="420" name="墨迹 419"/>
            </p:nvPicPr>
            <p:blipFill>
              <a:blip r:embed="rId760"/>
            </p:blipFill>
            <p:spPr>
              <a:xfrm>
                <a:off x="11565467" y="6510271"/>
                <a:ext cx="73377" cy="41064"/>
              </a:xfrm>
              <a:prstGeom prst="rect"/>
            </p:spPr>
          </p:pic>
        </mc:Fallback>
      </mc:AlternateContent>
      <mc:AlternateContent xmlns:mc="http://schemas.openxmlformats.org/markup-compatibility/2006" xmlns:p14="http://schemas.microsoft.com/office/powerpoint/2010/main">
        <mc:Choice Requires="p14">
          <p:contentPart r:id="rId761" p14:bwMode="auto">
            <p14:nvContentPartPr>
              <p14:cNvPr id="421" name="墨迹 420"/>
              <p14:cNvContentPartPr/>
              <p14:nvPr/>
            </p14:nvContentPartPr>
            <p14:xfrm>
              <a:off x="11659305" y="6438539"/>
              <a:ext cx="61383" cy="120551"/>
            </p14:xfrm>
          </p:contentPart>
        </mc:Choice>
        <mc:Fallback xmlns="">
          <p:pic>
            <p:nvPicPr>
              <p:cNvPr id="421" name="墨迹 420"/>
            </p:nvPicPr>
            <p:blipFill>
              <a:blip r:embed="rId762"/>
            </p:blipFill>
            <p:spPr>
              <a:xfrm>
                <a:off x="11659305" y="6438539"/>
                <a:ext cx="61383" cy="120551"/>
              </a:xfrm>
              <a:prstGeom prst="rect"/>
            </p:spPr>
          </p:pic>
        </mc:Fallback>
      </mc:AlternateContent>
      <mc:AlternateContent xmlns:mc="http://schemas.openxmlformats.org/markup-compatibility/2006" xmlns:p14="http://schemas.microsoft.com/office/powerpoint/2010/main">
        <mc:Choice Requires="p14">
          <p:contentPart r:id="rId763" p14:bwMode="auto">
            <p14:nvContentPartPr>
              <p14:cNvPr id="422" name="墨迹 421"/>
              <p14:cNvContentPartPr/>
              <p14:nvPr/>
            </p14:nvContentPartPr>
            <p14:xfrm>
              <a:off x="11729155" y="6424440"/>
              <a:ext cx="88195" cy="186113"/>
            </p14:xfrm>
          </p:contentPart>
        </mc:Choice>
        <mc:Fallback xmlns="">
          <p:pic>
            <p:nvPicPr>
              <p:cNvPr id="422" name="墨迹 421"/>
            </p:nvPicPr>
            <p:blipFill>
              <a:blip r:embed="rId764"/>
            </p:blipFill>
            <p:spPr>
              <a:xfrm>
                <a:off x="11729155" y="6424440"/>
                <a:ext cx="88195" cy="186113"/>
              </a:xfrm>
              <a:prstGeom prst="rect"/>
            </p:spPr>
          </p:pic>
        </mc:Fallback>
      </mc:AlternateContent>
      <mc:AlternateContent xmlns:mc="http://schemas.openxmlformats.org/markup-compatibility/2006" xmlns:p14="http://schemas.microsoft.com/office/powerpoint/2010/main">
        <mc:Choice Requires="p14">
          <p:contentPart r:id="rId765" p14:bwMode="auto">
            <p14:nvContentPartPr>
              <p14:cNvPr id="423" name="墨迹 422"/>
              <p14:cNvContentPartPr/>
              <p14:nvPr/>
            </p14:nvContentPartPr>
            <p14:xfrm>
              <a:off x="11815762" y="6361697"/>
              <a:ext cx="75670" cy="296090"/>
            </p14:xfrm>
          </p:contentPart>
        </mc:Choice>
        <mc:Fallback xmlns="">
          <p:pic>
            <p:nvPicPr>
              <p:cNvPr id="423" name="墨迹 422"/>
            </p:nvPicPr>
            <p:blipFill>
              <a:blip r:embed="rId766"/>
            </p:blipFill>
            <p:spPr>
              <a:xfrm>
                <a:off x="11815762" y="6361697"/>
                <a:ext cx="75670" cy="296090"/>
              </a:xfrm>
              <a:prstGeom prst="rect"/>
            </p:spPr>
          </p:pic>
        </mc:Fallback>
      </mc:AlternateContent>
      <mc:AlternateContent xmlns:mc="http://schemas.openxmlformats.org/markup-compatibility/2006" xmlns:p14="http://schemas.microsoft.com/office/powerpoint/2010/main">
        <mc:Choice Requires="p14">
          <p:contentPart r:id="rId767" p14:bwMode="auto">
            <p14:nvContentPartPr>
              <p14:cNvPr id="424" name="墨迹 423"/>
              <p14:cNvContentPartPr/>
              <p14:nvPr/>
            </p14:nvContentPartPr>
            <p14:xfrm>
              <a:off x="11938000" y="6333498"/>
              <a:ext cx="148343" cy="242511"/>
            </p14:xfrm>
          </p:contentPart>
        </mc:Choice>
        <mc:Fallback xmlns="">
          <p:pic>
            <p:nvPicPr>
              <p:cNvPr id="424" name="墨迹 423"/>
            </p:nvPicPr>
            <p:blipFill>
              <a:blip r:embed="rId768"/>
            </p:blipFill>
            <p:spPr>
              <a:xfrm>
                <a:off x="11938000" y="6333498"/>
                <a:ext cx="148343" cy="242511"/>
              </a:xfrm>
              <a:prstGeom prst="rect"/>
            </p:spPr>
          </p:pic>
        </mc:Fallback>
      </mc:AlternateContent>
      <mc:AlternateContent xmlns:mc="http://schemas.openxmlformats.org/markup-compatibility/2006" xmlns:p14="http://schemas.microsoft.com/office/powerpoint/2010/main">
        <mc:Choice Requires="p14">
          <p:contentPart r:id="rId769" p14:bwMode="auto">
            <p14:nvContentPartPr>
              <p14:cNvPr id="425" name="墨迹 424"/>
              <p14:cNvContentPartPr/>
              <p14:nvPr/>
            </p14:nvContentPartPr>
            <p14:xfrm>
              <a:off x="9917288" y="6635051"/>
              <a:ext cx="189089" cy="279347"/>
            </p14:xfrm>
          </p:contentPart>
        </mc:Choice>
        <mc:Fallback xmlns="">
          <p:pic>
            <p:nvPicPr>
              <p:cNvPr id="425" name="墨迹 424"/>
            </p:nvPicPr>
            <p:blipFill>
              <a:blip r:embed="rId770"/>
            </p:blipFill>
            <p:spPr>
              <a:xfrm>
                <a:off x="9917288" y="6635051"/>
                <a:ext cx="189089" cy="279347"/>
              </a:xfrm>
              <a:prstGeom prst="rect"/>
            </p:spPr>
          </p:pic>
        </mc:Fallback>
      </mc:AlternateContent>
      <mc:AlternateContent xmlns:mc="http://schemas.openxmlformats.org/markup-compatibility/2006" xmlns:p14="http://schemas.microsoft.com/office/powerpoint/2010/main">
        <mc:Choice Requires="p14">
          <p:contentPart r:id="rId771" p14:bwMode="auto">
            <p14:nvContentPartPr>
              <p14:cNvPr id="426" name="墨迹 425"/>
              <p14:cNvContentPartPr/>
              <p14:nvPr/>
            </p14:nvContentPartPr>
            <p14:xfrm>
              <a:off x="10253838" y="6630645"/>
              <a:ext cx="47272" cy="121432"/>
            </p14:xfrm>
          </p:contentPart>
        </mc:Choice>
        <mc:Fallback xmlns="">
          <p:pic>
            <p:nvPicPr>
              <p:cNvPr id="426" name="墨迹 425"/>
            </p:nvPicPr>
            <p:blipFill>
              <a:blip r:embed="rId772"/>
            </p:blipFill>
            <p:spPr>
              <a:xfrm>
                <a:off x="10253838" y="6630645"/>
                <a:ext cx="47272" cy="121432"/>
              </a:xfrm>
              <a:prstGeom prst="rect"/>
            </p:spPr>
          </p:pic>
        </mc:Fallback>
      </mc:AlternateContent>
      <mc:AlternateContent xmlns:mc="http://schemas.openxmlformats.org/markup-compatibility/2006" xmlns:p14="http://schemas.microsoft.com/office/powerpoint/2010/main">
        <mc:Choice Requires="p14">
          <p:contentPart r:id="rId773" p14:bwMode="auto">
            <p14:nvContentPartPr>
              <p14:cNvPr id="427" name="墨迹 426"/>
              <p14:cNvContentPartPr/>
              <p14:nvPr/>
            </p14:nvContentPartPr>
            <p14:xfrm>
              <a:off x="10301111" y="6642982"/>
              <a:ext cx="79022" cy="98344"/>
            </p14:xfrm>
          </p:contentPart>
        </mc:Choice>
        <mc:Fallback xmlns="">
          <p:pic>
            <p:nvPicPr>
              <p:cNvPr id="427" name="墨迹 426"/>
            </p:nvPicPr>
            <p:blipFill>
              <a:blip r:embed="rId774"/>
            </p:blipFill>
            <p:spPr>
              <a:xfrm>
                <a:off x="10301111" y="6642982"/>
                <a:ext cx="79022" cy="98344"/>
              </a:xfrm>
              <a:prstGeom prst="rect"/>
            </p:spPr>
          </p:pic>
        </mc:Fallback>
      </mc:AlternateContent>
      <mc:AlternateContent xmlns:mc="http://schemas.openxmlformats.org/markup-compatibility/2006" xmlns:p14="http://schemas.microsoft.com/office/powerpoint/2010/main">
        <mc:Choice Requires="p14">
          <p:contentPart r:id="rId775" p14:bwMode="auto">
            <p14:nvContentPartPr>
              <p14:cNvPr id="428" name="墨迹 427"/>
              <p14:cNvContentPartPr/>
              <p14:nvPr/>
            </p14:nvContentPartPr>
            <p14:xfrm>
              <a:off x="10419644" y="6722644"/>
              <a:ext cx="11288" cy="65739"/>
            </p14:xfrm>
          </p:contentPart>
        </mc:Choice>
        <mc:Fallback xmlns="">
          <p:pic>
            <p:nvPicPr>
              <p:cNvPr id="428" name="墨迹 427"/>
            </p:nvPicPr>
            <p:blipFill>
              <a:blip r:embed="rId776"/>
            </p:blipFill>
            <p:spPr>
              <a:xfrm>
                <a:off x="10419644" y="6722644"/>
                <a:ext cx="11288" cy="65739"/>
              </a:xfrm>
              <a:prstGeom prst="rect"/>
            </p:spPr>
          </p:pic>
        </mc:Fallback>
      </mc:AlternateContent>
      <mc:AlternateContent xmlns:mc="http://schemas.openxmlformats.org/markup-compatibility/2006" xmlns:p14="http://schemas.microsoft.com/office/powerpoint/2010/main">
        <mc:Choice Requires="p14">
          <p:contentPart r:id="rId777" p14:bwMode="auto">
            <p14:nvContentPartPr>
              <p14:cNvPr id="429" name="墨迹 428"/>
              <p14:cNvContentPartPr/>
              <p14:nvPr/>
            </p14:nvContentPartPr>
            <p14:xfrm>
              <a:off x="10464800" y="6604208"/>
              <a:ext cx="14111" cy="31019"/>
            </p14:xfrm>
          </p:contentPart>
        </mc:Choice>
        <mc:Fallback xmlns="">
          <p:pic>
            <p:nvPicPr>
              <p:cNvPr id="429" name="墨迹 428"/>
            </p:nvPicPr>
            <p:blipFill>
              <a:blip r:embed="rId778"/>
            </p:blipFill>
            <p:spPr>
              <a:xfrm>
                <a:off x="10464800" y="6604208"/>
                <a:ext cx="14111" cy="31019"/>
              </a:xfrm>
              <a:prstGeom prst="rect"/>
            </p:spPr>
          </p:pic>
        </mc:Fallback>
      </mc:AlternateContent>
      <mc:AlternateContent xmlns:mc="http://schemas.openxmlformats.org/markup-compatibility/2006" xmlns:p14="http://schemas.microsoft.com/office/powerpoint/2010/main">
        <mc:Choice Requires="p14">
          <p:contentPart r:id="rId779" p14:bwMode="auto">
            <p14:nvContentPartPr>
              <p14:cNvPr id="430" name="墨迹 429"/>
              <p14:cNvContentPartPr/>
              <p14:nvPr/>
            </p14:nvContentPartPr>
            <p14:xfrm>
              <a:off x="10583332" y="6608085"/>
              <a:ext cx="156105" cy="146283"/>
            </p14:xfrm>
          </p:contentPart>
        </mc:Choice>
        <mc:Fallback xmlns="">
          <p:pic>
            <p:nvPicPr>
              <p:cNvPr id="430" name="墨迹 429"/>
            </p:nvPicPr>
            <p:blipFill>
              <a:blip r:embed="rId780"/>
            </p:blipFill>
            <p:spPr>
              <a:xfrm>
                <a:off x="10583332" y="6608085"/>
                <a:ext cx="156105" cy="146283"/>
              </a:xfrm>
              <a:prstGeom prst="rect"/>
            </p:spPr>
          </p:pic>
        </mc:Fallback>
      </mc:AlternateContent>
      <mc:AlternateContent xmlns:mc="http://schemas.openxmlformats.org/markup-compatibility/2006" xmlns:p14="http://schemas.microsoft.com/office/powerpoint/2010/main">
        <mc:Choice Requires="p14">
          <p:contentPart r:id="rId781" p14:bwMode="auto">
            <p14:nvContentPartPr>
              <p14:cNvPr id="431" name="墨迹 430"/>
              <p14:cNvContentPartPr/>
              <p14:nvPr/>
            </p14:nvContentPartPr>
            <p14:xfrm>
              <a:off x="10820400" y="6671886"/>
              <a:ext cx="33867" cy="42299"/>
            </p14:xfrm>
          </p:contentPart>
        </mc:Choice>
        <mc:Fallback xmlns="">
          <p:pic>
            <p:nvPicPr>
              <p:cNvPr id="431" name="墨迹 430"/>
            </p:nvPicPr>
            <p:blipFill>
              <a:blip r:embed="rId782"/>
            </p:blipFill>
            <p:spPr>
              <a:xfrm>
                <a:off x="10820400" y="6671886"/>
                <a:ext cx="33867" cy="42299"/>
              </a:xfrm>
              <a:prstGeom prst="rect"/>
            </p:spPr>
          </p:pic>
        </mc:Fallback>
      </mc:AlternateContent>
      <mc:AlternateContent xmlns:mc="http://schemas.openxmlformats.org/markup-compatibility/2006" xmlns:p14="http://schemas.microsoft.com/office/powerpoint/2010/main">
        <mc:Choice Requires="p14">
          <p:contentPart r:id="rId783" p14:bwMode="auto">
            <p14:nvContentPartPr>
              <p14:cNvPr id="432" name="墨迹 431"/>
              <p14:cNvContentPartPr/>
              <p14:nvPr/>
            </p14:nvContentPartPr>
            <p14:xfrm>
              <a:off x="10779125" y="6759303"/>
              <a:ext cx="142875" cy="8460"/>
            </p14:xfrm>
          </p:contentPart>
        </mc:Choice>
        <mc:Fallback xmlns="">
          <p:pic>
            <p:nvPicPr>
              <p:cNvPr id="432" name="墨迹 431"/>
            </p:nvPicPr>
            <p:blipFill>
              <a:blip r:embed="rId784"/>
            </p:blipFill>
            <p:spPr>
              <a:xfrm>
                <a:off x="10779125" y="6759303"/>
                <a:ext cx="142875" cy="8460"/>
              </a:xfrm>
              <a:prstGeom prst="rect"/>
            </p:spPr>
          </p:pic>
        </mc:Fallback>
      </mc:AlternateContent>
      <mc:AlternateContent xmlns:mc="http://schemas.openxmlformats.org/markup-compatibility/2006" xmlns:p14="http://schemas.microsoft.com/office/powerpoint/2010/main">
        <mc:Choice Requires="p14">
          <p:contentPart r:id="rId785" p14:bwMode="auto">
            <p14:nvContentPartPr>
              <p14:cNvPr id="433" name="墨迹 432"/>
              <p14:cNvContentPartPr/>
              <p14:nvPr/>
            </p14:nvContentPartPr>
            <p14:xfrm>
              <a:off x="11012311" y="6660606"/>
              <a:ext cx="28223" cy="197394"/>
            </p14:xfrm>
          </p:contentPart>
        </mc:Choice>
        <mc:Fallback xmlns="">
          <p:pic>
            <p:nvPicPr>
              <p:cNvPr id="433" name="墨迹 432"/>
            </p:nvPicPr>
            <p:blipFill>
              <a:blip r:embed="rId786"/>
            </p:blipFill>
            <p:spPr>
              <a:xfrm>
                <a:off x="11012311" y="6660606"/>
                <a:ext cx="28223" cy="197394"/>
              </a:xfrm>
              <a:prstGeom prst="rect"/>
            </p:spPr>
          </p:pic>
        </mc:Fallback>
      </mc:AlternateContent>
      <mc:AlternateContent xmlns:mc="http://schemas.openxmlformats.org/markup-compatibility/2006" xmlns:p14="http://schemas.microsoft.com/office/powerpoint/2010/main">
        <mc:Choice Requires="p14">
          <p:contentPart r:id="rId787" p14:bwMode="auto">
            <p14:nvContentPartPr>
              <p14:cNvPr id="434" name="墨迹 433"/>
              <p14:cNvContentPartPr/>
              <p14:nvPr/>
            </p14:nvContentPartPr>
            <p14:xfrm>
              <a:off x="10969977" y="6672591"/>
              <a:ext cx="70555" cy="64153"/>
            </p14:xfrm>
          </p:contentPart>
        </mc:Choice>
        <mc:Fallback xmlns="">
          <p:pic>
            <p:nvPicPr>
              <p:cNvPr id="434" name="墨迹 433"/>
            </p:nvPicPr>
            <p:blipFill>
              <a:blip r:embed="rId788"/>
            </p:blipFill>
            <p:spPr>
              <a:xfrm>
                <a:off x="10969977" y="6672591"/>
                <a:ext cx="70555" cy="64153"/>
              </a:xfrm>
              <a:prstGeom prst="rect"/>
            </p:spPr>
          </p:pic>
        </mc:Fallback>
      </mc:AlternateContent>
      <mc:AlternateContent xmlns:mc="http://schemas.openxmlformats.org/markup-compatibility/2006" xmlns:p14="http://schemas.microsoft.com/office/powerpoint/2010/main">
        <mc:Choice Requires="p14">
          <p:contentPart r:id="rId789" p14:bwMode="auto">
            <p14:nvContentPartPr>
              <p14:cNvPr id="435" name="墨迹 434"/>
              <p14:cNvContentPartPr/>
              <p14:nvPr/>
            </p14:nvContentPartPr>
            <p14:xfrm>
              <a:off x="11051822" y="6671886"/>
              <a:ext cx="87489" cy="31019"/>
            </p14:xfrm>
          </p:contentPart>
        </mc:Choice>
        <mc:Fallback xmlns="">
          <p:pic>
            <p:nvPicPr>
              <p:cNvPr id="435" name="墨迹 434"/>
            </p:nvPicPr>
            <p:blipFill>
              <a:blip r:embed="rId790"/>
            </p:blipFill>
            <p:spPr>
              <a:xfrm>
                <a:off x="11051822" y="6671886"/>
                <a:ext cx="87489" cy="31019"/>
              </a:xfrm>
              <a:prstGeom prst="rect"/>
            </p:spPr>
          </p:pic>
        </mc:Fallback>
      </mc:AlternateContent>
      <mc:AlternateContent xmlns:mc="http://schemas.openxmlformats.org/markup-compatibility/2006" xmlns:p14="http://schemas.microsoft.com/office/powerpoint/2010/main">
        <mc:Choice Requires="p14">
          <p:contentPart r:id="rId791" p14:bwMode="auto">
            <p14:nvContentPartPr>
              <p14:cNvPr id="436" name="墨迹 435"/>
              <p14:cNvContentPartPr/>
              <p14:nvPr/>
            </p14:nvContentPartPr>
            <p14:xfrm>
              <a:off x="11238088" y="6705725"/>
              <a:ext cx="19756" cy="11279"/>
            </p14:xfrm>
          </p:contentPart>
        </mc:Choice>
        <mc:Fallback xmlns="">
          <p:pic>
            <p:nvPicPr>
              <p:cNvPr id="436" name="墨迹 435"/>
            </p:nvPicPr>
            <p:blipFill>
              <a:blip r:embed="rId792"/>
            </p:blipFill>
            <p:spPr>
              <a:xfrm>
                <a:off x="11238088" y="6705725"/>
                <a:ext cx="19756" cy="11279"/>
              </a:xfrm>
              <a:prstGeom prst="rect"/>
            </p:spPr>
          </p:pic>
        </mc:Fallback>
      </mc:AlternateContent>
      <mc:AlternateContent xmlns:mc="http://schemas.openxmlformats.org/markup-compatibility/2006" xmlns:p14="http://schemas.microsoft.com/office/powerpoint/2010/main">
        <mc:Choice Requires="p14">
          <p:contentPart r:id="rId793" p14:bwMode="auto">
            <p14:nvContentPartPr>
              <p14:cNvPr id="437" name="墨迹 436"/>
              <p14:cNvContentPartPr/>
              <p14:nvPr/>
            </p14:nvContentPartPr>
            <p14:xfrm>
              <a:off x="7529688" y="2382287"/>
              <a:ext cx="16934" cy="31548"/>
            </p14:xfrm>
          </p:contentPart>
        </mc:Choice>
        <mc:Fallback xmlns="">
          <p:pic>
            <p:nvPicPr>
              <p:cNvPr id="437" name="墨迹 436"/>
            </p:nvPicPr>
            <p:blipFill>
              <a:blip r:embed="rId794"/>
            </p:blipFill>
            <p:spPr>
              <a:xfrm>
                <a:off x="7529688" y="2382287"/>
                <a:ext cx="16934" cy="31548"/>
              </a:xfrm>
              <a:prstGeom prst="rect"/>
            </p:spPr>
          </p:pic>
        </mc:Fallback>
      </mc:AlternateContent>
      <mc:AlternateContent xmlns:mc="http://schemas.openxmlformats.org/markup-compatibility/2006" xmlns:p14="http://schemas.microsoft.com/office/powerpoint/2010/main">
        <mc:Choice Requires="p14">
          <p:contentPart r:id="rId795" p14:bwMode="auto">
            <p14:nvContentPartPr>
              <p14:cNvPr id="438" name="墨迹 437"/>
              <p14:cNvContentPartPr/>
              <p14:nvPr/>
            </p14:nvContentPartPr>
            <p14:xfrm>
              <a:off x="3278011" y="3662346"/>
              <a:ext cx="5030611" cy="488548"/>
            </p14:xfrm>
          </p:contentPart>
        </mc:Choice>
        <mc:Fallback xmlns="">
          <p:pic>
            <p:nvPicPr>
              <p:cNvPr id="438" name="墨迹 437"/>
            </p:nvPicPr>
            <p:blipFill>
              <a:blip r:embed="rId796"/>
            </p:blipFill>
            <p:spPr>
              <a:xfrm>
                <a:off x="3278011" y="3662346"/>
                <a:ext cx="5030611" cy="488548"/>
              </a:xfrm>
              <a:prstGeom prst="rect"/>
            </p:spPr>
          </p:pic>
        </mc:Fallback>
      </mc:AlternateContent>
      <mc:AlternateContent xmlns:mc="http://schemas.openxmlformats.org/markup-compatibility/2006" xmlns:p14="http://schemas.microsoft.com/office/powerpoint/2010/main">
        <mc:Choice Requires="p14">
          <p:contentPart r:id="rId797" p14:bwMode="auto">
            <p14:nvContentPartPr>
              <p14:cNvPr id="439" name="墨迹 438"/>
              <p14:cNvContentPartPr/>
              <p14:nvPr/>
            </p14:nvContentPartPr>
            <p14:xfrm>
              <a:off x="3273777" y="3637672"/>
              <a:ext cx="4970816" cy="558341"/>
            </p14:xfrm>
          </p:contentPart>
        </mc:Choice>
        <mc:Fallback xmlns="">
          <p:pic>
            <p:nvPicPr>
              <p:cNvPr id="439" name="墨迹 438"/>
            </p:nvPicPr>
            <p:blipFill>
              <a:blip r:embed="rId798"/>
            </p:blipFill>
            <p:spPr>
              <a:xfrm>
                <a:off x="3273777" y="3637672"/>
                <a:ext cx="4970816" cy="558341"/>
              </a:xfrm>
              <a:prstGeom prst="rect"/>
            </p:spPr>
          </p:pic>
        </mc:Fallback>
      </mc:AlternateContent>
    </p:spTree>
    <p:custDataLst>
      <p:tags r:id="rId799"/>
    </p:custData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904240" y="784860"/>
            <a:ext cx="12193270" cy="1410335"/>
          </a:xfrm>
          <a:prstGeom prst="rect">
            <a:avLst/>
          </a:prstGeom>
        </p:spPr>
      </p:pic>
      <p:pic>
        <p:nvPicPr>
          <p:cNvPr id="100047" name="图片 100047" descr="@@@8e19c546-f89f-4e25-bda0-18a40b12fa19"/>
          <p:cNvPicPr>
            <a:picLocks noChangeAspect="1"/>
          </p:cNvPicPr>
          <p:nvPr/>
        </p:nvPicPr>
        <p:blipFill>
          <a:blip r:embed="rId2"/>
          <a:stretch>
            <a:fillRect/>
          </a:stretch>
        </p:blipFill>
        <p:spPr>
          <a:xfrm>
            <a:off x="7611745" y="3359785"/>
            <a:ext cx="3475355" cy="2366645"/>
          </a:xfrm>
          <a:prstGeom prst="rect">
            <a:avLst/>
          </a:prstGeom>
        </p:spPr>
      </p:pic>
      <mc:AlternateContent xmlns:mc="http://schemas.openxmlformats.org/markup-compatibility/2006" xmlns:p14="http://schemas.microsoft.com/office/powerpoint/2010/main">
        <mc:Choice Requires="p14">
          <p:contentPart r:id="rId3" p14:bwMode="auto">
            <p14:nvContentPartPr>
              <p14:cNvPr id="3" name="墨迹 2"/>
              <p14:cNvContentPartPr/>
              <p14:nvPr/>
            </p14:nvContentPartPr>
            <p14:xfrm>
              <a:off x="5540727" y="1590424"/>
              <a:ext cx="30339" cy="8459"/>
            </p14:xfrm>
          </p:contentPart>
        </mc:Choice>
        <mc:Fallback xmlns="">
          <p:pic>
            <p:nvPicPr>
              <p:cNvPr id="3" name="墨迹 2"/>
            </p:nvPicPr>
            <p:blipFill>
              <a:blip r:embed="rId4"/>
            </p:blipFill>
            <p:spPr>
              <a:xfrm>
                <a:off x="5540727" y="1590424"/>
                <a:ext cx="30339" cy="8459"/>
              </a:xfrm>
              <a:prstGeom prst="rect"/>
            </p:spPr>
          </p:pic>
        </mc:Fallback>
      </mc:AlternateContent>
      <mc:AlternateContent xmlns:mc="http://schemas.openxmlformats.org/markup-compatibility/2006" xmlns:p14="http://schemas.microsoft.com/office/powerpoint/2010/main">
        <mc:Choice Requires="p14">
          <p:contentPart r:id="rId5" p14:bwMode="auto">
            <p14:nvContentPartPr>
              <p14:cNvPr id="4" name="墨迹 3"/>
              <p14:cNvContentPartPr/>
              <p14:nvPr/>
            </p14:nvContentPartPr>
            <p14:xfrm>
              <a:off x="5483577" y="1455069"/>
              <a:ext cx="138289" cy="335568"/>
            </p14:xfrm>
          </p:contentPart>
        </mc:Choice>
        <mc:Fallback xmlns="">
          <p:pic>
            <p:nvPicPr>
              <p:cNvPr id="4" name="墨迹 3"/>
            </p:nvPicPr>
            <p:blipFill>
              <a:blip r:embed="rId6"/>
            </p:blipFill>
            <p:spPr>
              <a:xfrm>
                <a:off x="5483577" y="1455069"/>
                <a:ext cx="138289" cy="335568"/>
              </a:xfrm>
              <a:prstGeom prst="rect"/>
            </p:spPr>
          </p:pic>
        </mc:Fallback>
      </mc:AlternateContent>
      <mc:AlternateContent xmlns:mc="http://schemas.openxmlformats.org/markup-compatibility/2006" xmlns:p14="http://schemas.microsoft.com/office/powerpoint/2010/main">
        <mc:Choice Requires="p14">
          <p:contentPart r:id="rId7" p14:bwMode="auto">
            <p14:nvContentPartPr>
              <p14:cNvPr id="5" name="墨迹 4"/>
              <p14:cNvContentPartPr/>
              <p14:nvPr/>
            </p14:nvContentPartPr>
            <p14:xfrm>
              <a:off x="5738283" y="1436739"/>
              <a:ext cx="171450" cy="331691"/>
            </p14:xfrm>
          </p:contentPart>
        </mc:Choice>
        <mc:Fallback xmlns="">
          <p:pic>
            <p:nvPicPr>
              <p:cNvPr id="5" name="墨迹 4"/>
            </p:nvPicPr>
            <p:blipFill>
              <a:blip r:embed="rId8"/>
            </p:blipFill>
            <p:spPr>
              <a:xfrm>
                <a:off x="5738283" y="1436739"/>
                <a:ext cx="171450" cy="331691"/>
              </a:xfrm>
              <a:prstGeom prst="rect"/>
            </p:spPr>
          </p:pic>
        </mc:Fallback>
      </mc:AlternateContent>
      <mc:AlternateContent xmlns:mc="http://schemas.openxmlformats.org/markup-compatibility/2006" xmlns:p14="http://schemas.microsoft.com/office/powerpoint/2010/main">
        <mc:Choice Requires="p14">
          <p:contentPart r:id="rId9" p14:bwMode="auto">
            <p14:nvContentPartPr>
              <p14:cNvPr id="6" name="墨迹 5"/>
              <p14:cNvContentPartPr/>
              <p14:nvPr/>
            </p14:nvContentPartPr>
            <p14:xfrm>
              <a:off x="5904088" y="1458593"/>
              <a:ext cx="156634" cy="323584"/>
            </p14:xfrm>
          </p:contentPart>
        </mc:Choice>
        <mc:Fallback xmlns="">
          <p:pic>
            <p:nvPicPr>
              <p:cNvPr id="6" name="墨迹 5"/>
            </p:nvPicPr>
            <p:blipFill>
              <a:blip r:embed="rId10"/>
            </p:blipFill>
            <p:spPr>
              <a:xfrm>
                <a:off x="5904088" y="1458593"/>
                <a:ext cx="156634" cy="323584"/>
              </a:xfrm>
              <a:prstGeom prst="rect"/>
            </p:spPr>
          </p:pic>
        </mc:Fallback>
      </mc:AlternateContent>
      <mc:AlternateContent xmlns:mc="http://schemas.openxmlformats.org/markup-compatibility/2006" xmlns:p14="http://schemas.microsoft.com/office/powerpoint/2010/main">
        <mc:Choice Requires="p14">
          <p:contentPart r:id="rId11" p14:bwMode="auto">
            <p14:nvContentPartPr>
              <p14:cNvPr id="7" name="墨迹 6"/>
              <p14:cNvContentPartPr/>
              <p14:nvPr/>
            </p14:nvContentPartPr>
            <p14:xfrm>
              <a:off x="6099527" y="1562401"/>
              <a:ext cx="109362" cy="205677"/>
            </p14:xfrm>
          </p:contentPart>
        </mc:Choice>
        <mc:Fallback xmlns="">
          <p:pic>
            <p:nvPicPr>
              <p:cNvPr id="7" name="墨迹 6"/>
            </p:nvPicPr>
            <p:blipFill>
              <a:blip r:embed="rId12"/>
            </p:blipFill>
            <p:spPr>
              <a:xfrm>
                <a:off x="6099527" y="1562401"/>
                <a:ext cx="109362" cy="205677"/>
              </a:xfrm>
              <a:prstGeom prst="rect"/>
            </p:spPr>
          </p:pic>
        </mc:Fallback>
      </mc:AlternateContent>
      <mc:AlternateContent xmlns:mc="http://schemas.openxmlformats.org/markup-compatibility/2006" xmlns:p14="http://schemas.microsoft.com/office/powerpoint/2010/main">
        <mc:Choice Requires="p14">
          <p:contentPart r:id="rId13" p14:bwMode="auto">
            <p14:nvContentPartPr>
              <p14:cNvPr id="8" name="墨迹 7"/>
              <p14:cNvContentPartPr/>
              <p14:nvPr/>
            </p14:nvContentPartPr>
            <p14:xfrm>
              <a:off x="6236405" y="1421230"/>
              <a:ext cx="105128" cy="140995"/>
            </p14:xfrm>
          </p:contentPart>
        </mc:Choice>
        <mc:Fallback xmlns="">
          <p:pic>
            <p:nvPicPr>
              <p:cNvPr id="8" name="墨迹 7"/>
            </p:nvPicPr>
            <p:blipFill>
              <a:blip r:embed="rId14"/>
            </p:blipFill>
            <p:spPr>
              <a:xfrm>
                <a:off x="6236405" y="1421230"/>
                <a:ext cx="105128" cy="140995"/>
              </a:xfrm>
              <a:prstGeom prst="rect"/>
            </p:spPr>
          </p:pic>
        </mc:Fallback>
      </mc:AlternateContent>
      <mc:AlternateContent xmlns:mc="http://schemas.openxmlformats.org/markup-compatibility/2006" xmlns:p14="http://schemas.microsoft.com/office/powerpoint/2010/main">
        <mc:Choice Requires="p14">
          <p:contentPart r:id="rId15" p14:bwMode="auto">
            <p14:nvContentPartPr>
              <p14:cNvPr id="9" name="墨迹 8"/>
              <p14:cNvContentPartPr/>
              <p14:nvPr/>
            </p14:nvContentPartPr>
            <p14:xfrm>
              <a:off x="6361288" y="1438149"/>
              <a:ext cx="141112" cy="16920"/>
            </p14:xfrm>
          </p:contentPart>
        </mc:Choice>
        <mc:Fallback xmlns="">
          <p:pic>
            <p:nvPicPr>
              <p:cNvPr id="9" name="墨迹 8"/>
            </p:nvPicPr>
            <p:blipFill>
              <a:blip r:embed="rId16"/>
            </p:blipFill>
            <p:spPr>
              <a:xfrm>
                <a:off x="6361288" y="1438149"/>
                <a:ext cx="141112" cy="16920"/>
              </a:xfrm>
              <a:prstGeom prst="rect"/>
            </p:spPr>
          </p:pic>
        </mc:Fallback>
      </mc:AlternateContent>
      <mc:AlternateContent xmlns:mc="http://schemas.openxmlformats.org/markup-compatibility/2006" xmlns:p14="http://schemas.microsoft.com/office/powerpoint/2010/main">
        <mc:Choice Requires="p14">
          <p:contentPart r:id="rId17" p14:bwMode="auto">
            <p14:nvContentPartPr>
              <p14:cNvPr id="10" name="墨迹 9"/>
              <p14:cNvContentPartPr/>
              <p14:nvPr/>
            </p14:nvContentPartPr>
            <p14:xfrm>
              <a:off x="6403622" y="1374349"/>
              <a:ext cx="53622" cy="238634"/>
            </p14:xfrm>
          </p:contentPart>
        </mc:Choice>
        <mc:Fallback xmlns="">
          <p:pic>
            <p:nvPicPr>
              <p:cNvPr id="10" name="墨迹 9"/>
            </p:nvPicPr>
            <p:blipFill>
              <a:blip r:embed="rId18"/>
            </p:blipFill>
            <p:spPr>
              <a:xfrm>
                <a:off x="6403622" y="1374349"/>
                <a:ext cx="53622" cy="238634"/>
              </a:xfrm>
              <a:prstGeom prst="rect"/>
            </p:spPr>
          </p:pic>
        </mc:Fallback>
      </mc:AlternateContent>
      <mc:AlternateContent xmlns:mc="http://schemas.openxmlformats.org/markup-compatibility/2006" xmlns:p14="http://schemas.microsoft.com/office/powerpoint/2010/main">
        <mc:Choice Requires="p14">
          <p:contentPart r:id="rId19" p14:bwMode="auto">
            <p14:nvContentPartPr>
              <p14:cNvPr id="11" name="墨迹 10"/>
              <p14:cNvContentPartPr/>
              <p14:nvPr/>
            </p14:nvContentPartPr>
            <p14:xfrm>
              <a:off x="6429022" y="1635542"/>
              <a:ext cx="174978" cy="22560"/>
            </p14:xfrm>
          </p:contentPart>
        </mc:Choice>
        <mc:Fallback xmlns="">
          <p:pic>
            <p:nvPicPr>
              <p:cNvPr id="11" name="墨迹 10"/>
            </p:nvPicPr>
            <p:blipFill>
              <a:blip r:embed="rId20"/>
            </p:blipFill>
            <p:spPr>
              <a:xfrm>
                <a:off x="6429022" y="1635542"/>
                <a:ext cx="174978" cy="22560"/>
              </a:xfrm>
              <a:prstGeom prst="rect"/>
            </p:spPr>
          </p:pic>
        </mc:Fallback>
      </mc:AlternateContent>
      <mc:AlternateContent xmlns:mc="http://schemas.openxmlformats.org/markup-compatibility/2006" xmlns:p14="http://schemas.microsoft.com/office/powerpoint/2010/main">
        <mc:Choice Requires="p14">
          <p:contentPart r:id="rId21" p14:bwMode="auto">
            <p14:nvContentPartPr>
              <p14:cNvPr id="12" name="墨迹 11"/>
              <p14:cNvContentPartPr/>
              <p14:nvPr/>
            </p14:nvContentPartPr>
            <p14:xfrm>
              <a:off x="6477000" y="1534026"/>
              <a:ext cx="70555" cy="270710"/>
            </p14:xfrm>
          </p:contentPart>
        </mc:Choice>
        <mc:Fallback xmlns="">
          <p:pic>
            <p:nvPicPr>
              <p:cNvPr id="12" name="墨迹 11"/>
            </p:nvPicPr>
            <p:blipFill>
              <a:blip r:embed="rId22"/>
            </p:blipFill>
            <p:spPr>
              <a:xfrm>
                <a:off x="6477000" y="1534026"/>
                <a:ext cx="70555" cy="270710"/>
              </a:xfrm>
              <a:prstGeom prst="rect"/>
            </p:spPr>
          </p:pic>
        </mc:Fallback>
      </mc:AlternateContent>
      <mc:AlternateContent xmlns:mc="http://schemas.openxmlformats.org/markup-compatibility/2006" xmlns:p14="http://schemas.microsoft.com/office/powerpoint/2010/main">
        <mc:Choice Requires="p14">
          <p:contentPart r:id="rId23" p14:bwMode="auto">
            <p14:nvContentPartPr>
              <p14:cNvPr id="13" name="墨迹 12"/>
              <p14:cNvContentPartPr/>
              <p14:nvPr/>
            </p14:nvContentPartPr>
            <p14:xfrm>
              <a:off x="6658856" y="1539842"/>
              <a:ext cx="216076" cy="225416"/>
            </p14:xfrm>
          </p:contentPart>
        </mc:Choice>
        <mc:Fallback xmlns="">
          <p:pic>
            <p:nvPicPr>
              <p:cNvPr id="13" name="墨迹 12"/>
            </p:nvPicPr>
            <p:blipFill>
              <a:blip r:embed="rId24"/>
            </p:blipFill>
            <p:spPr>
              <a:xfrm>
                <a:off x="6658856" y="1539842"/>
                <a:ext cx="216076" cy="225416"/>
              </a:xfrm>
              <a:prstGeom prst="rect"/>
            </p:spPr>
          </p:pic>
        </mc:Fallback>
      </mc:AlternateContent>
      <mc:AlternateContent xmlns:mc="http://schemas.openxmlformats.org/markup-compatibility/2006" xmlns:p14="http://schemas.microsoft.com/office/powerpoint/2010/main">
        <mc:Choice Requires="p14">
          <p:contentPart r:id="rId25" p14:bwMode="auto">
            <p14:nvContentPartPr>
              <p14:cNvPr id="14" name="墨迹 13"/>
              <p14:cNvContentPartPr/>
              <p14:nvPr/>
            </p14:nvContentPartPr>
            <p14:xfrm>
              <a:off x="6835422" y="1525566"/>
              <a:ext cx="171450" cy="279170"/>
            </p14:xfrm>
          </p:contentPart>
        </mc:Choice>
        <mc:Fallback xmlns="">
          <p:pic>
            <p:nvPicPr>
              <p:cNvPr id="14" name="墨迹 13"/>
            </p:nvPicPr>
            <p:blipFill>
              <a:blip r:embed="rId26"/>
            </p:blipFill>
            <p:spPr>
              <a:xfrm>
                <a:off x="6835422" y="1525566"/>
                <a:ext cx="171450" cy="279170"/>
              </a:xfrm>
              <a:prstGeom prst="rect"/>
            </p:spPr>
          </p:pic>
        </mc:Fallback>
      </mc:AlternateContent>
      <mc:AlternateContent xmlns:mc="http://schemas.openxmlformats.org/markup-compatibility/2006" xmlns:p14="http://schemas.microsoft.com/office/powerpoint/2010/main">
        <mc:Choice Requires="p14">
          <p:contentPart r:id="rId27" p14:bwMode="auto">
            <p14:nvContentPartPr>
              <p14:cNvPr id="15" name="墨迹 14"/>
              <p14:cNvContentPartPr/>
              <p14:nvPr/>
            </p14:nvContentPartPr>
            <p14:xfrm>
              <a:off x="7016044" y="1550945"/>
              <a:ext cx="152400" cy="163555"/>
            </p14:xfrm>
          </p:contentPart>
        </mc:Choice>
        <mc:Fallback xmlns="">
          <p:pic>
            <p:nvPicPr>
              <p:cNvPr id="15" name="墨迹 14"/>
            </p:nvPicPr>
            <p:blipFill>
              <a:blip r:embed="rId28"/>
            </p:blipFill>
            <p:spPr>
              <a:xfrm>
                <a:off x="7016044" y="1550945"/>
                <a:ext cx="152400" cy="163555"/>
              </a:xfrm>
              <a:prstGeom prst="rect"/>
            </p:spPr>
          </p:pic>
        </mc:Fallback>
      </mc:AlternateContent>
      <mc:AlternateContent xmlns:mc="http://schemas.openxmlformats.org/markup-compatibility/2006" xmlns:p14="http://schemas.microsoft.com/office/powerpoint/2010/main">
        <mc:Choice Requires="p14">
          <p:contentPart r:id="rId29" p14:bwMode="auto">
            <p14:nvContentPartPr>
              <p14:cNvPr id="16" name="墨迹 15"/>
              <p14:cNvContentPartPr/>
              <p14:nvPr/>
            </p14:nvContentPartPr>
            <p14:xfrm>
              <a:off x="7252052" y="1491375"/>
              <a:ext cx="348545" cy="232113"/>
            </p14:xfrm>
          </p:contentPart>
        </mc:Choice>
        <mc:Fallback xmlns="">
          <p:pic>
            <p:nvPicPr>
              <p:cNvPr id="16" name="墨迹 15"/>
            </p:nvPicPr>
            <p:blipFill>
              <a:blip r:embed="rId30"/>
            </p:blipFill>
            <p:spPr>
              <a:xfrm>
                <a:off x="7252052" y="1491375"/>
                <a:ext cx="348545" cy="232113"/>
              </a:xfrm>
              <a:prstGeom prst="rect"/>
            </p:spPr>
          </p:pic>
        </mc:Fallback>
      </mc:AlternateContent>
      <mc:AlternateContent xmlns:mc="http://schemas.openxmlformats.org/markup-compatibility/2006" xmlns:p14="http://schemas.microsoft.com/office/powerpoint/2010/main">
        <mc:Choice Requires="p14">
          <p:contentPart r:id="rId31" p14:bwMode="auto">
            <p14:nvContentPartPr>
              <p14:cNvPr id="17" name="墨迹 16"/>
              <p14:cNvContentPartPr/>
              <p14:nvPr/>
            </p14:nvContentPartPr>
            <p14:xfrm>
              <a:off x="7572022" y="1601703"/>
              <a:ext cx="130528" cy="456824"/>
            </p14:xfrm>
          </p:contentPart>
        </mc:Choice>
        <mc:Fallback xmlns="">
          <p:pic>
            <p:nvPicPr>
              <p:cNvPr id="17" name="墨迹 16"/>
            </p:nvPicPr>
            <p:blipFill>
              <a:blip r:embed="rId32"/>
            </p:blipFill>
            <p:spPr>
              <a:xfrm>
                <a:off x="7572022" y="1601703"/>
                <a:ext cx="130528" cy="456824"/>
              </a:xfrm>
              <a:prstGeom prst="rect"/>
            </p:spPr>
          </p:pic>
        </mc:Fallback>
      </mc:AlternateContent>
      <mc:AlternateContent xmlns:mc="http://schemas.openxmlformats.org/markup-compatibility/2006" xmlns:p14="http://schemas.microsoft.com/office/powerpoint/2010/main">
        <mc:Choice Requires="p14">
          <p:contentPart r:id="rId33" p14:bwMode="auto">
            <p14:nvContentPartPr>
              <p14:cNvPr id="18" name="墨迹 17"/>
              <p14:cNvContentPartPr/>
              <p14:nvPr/>
            </p14:nvContentPartPr>
            <p14:xfrm>
              <a:off x="7738533" y="1394441"/>
              <a:ext cx="158044" cy="54988"/>
            </p14:xfrm>
          </p:contentPart>
        </mc:Choice>
        <mc:Fallback xmlns="">
          <p:pic>
            <p:nvPicPr>
              <p:cNvPr id="18" name="墨迹 17"/>
            </p:nvPicPr>
            <p:blipFill>
              <a:blip r:embed="rId34"/>
            </p:blipFill>
            <p:spPr>
              <a:xfrm>
                <a:off x="7738533" y="1394441"/>
                <a:ext cx="158044" cy="54988"/>
              </a:xfrm>
              <a:prstGeom prst="rect"/>
            </p:spPr>
          </p:pic>
        </mc:Fallback>
      </mc:AlternateContent>
      <mc:AlternateContent xmlns:mc="http://schemas.openxmlformats.org/markup-compatibility/2006" xmlns:p14="http://schemas.microsoft.com/office/powerpoint/2010/main">
        <mc:Choice Requires="p14">
          <p:contentPart r:id="rId35" p14:bwMode="auto">
            <p14:nvContentPartPr>
              <p14:cNvPr id="19" name="墨迹 18"/>
              <p14:cNvContentPartPr/>
              <p14:nvPr/>
            </p14:nvContentPartPr>
            <p14:xfrm>
              <a:off x="7879644" y="1573504"/>
              <a:ext cx="249061" cy="28199"/>
            </p14:xfrm>
          </p:contentPart>
        </mc:Choice>
        <mc:Fallback xmlns="">
          <p:pic>
            <p:nvPicPr>
              <p:cNvPr id="19" name="墨迹 18"/>
            </p:nvPicPr>
            <p:blipFill>
              <a:blip r:embed="rId36"/>
            </p:blipFill>
            <p:spPr>
              <a:xfrm>
                <a:off x="7879644" y="1573504"/>
                <a:ext cx="249061" cy="28199"/>
              </a:xfrm>
              <a:prstGeom prst="rect"/>
            </p:spPr>
          </p:pic>
        </mc:Fallback>
      </mc:AlternateContent>
      <mc:AlternateContent xmlns:mc="http://schemas.openxmlformats.org/markup-compatibility/2006" xmlns:p14="http://schemas.microsoft.com/office/powerpoint/2010/main">
        <mc:Choice Requires="p14">
          <p:contentPart r:id="rId37" p14:bwMode="auto">
            <p14:nvContentPartPr>
              <p14:cNvPr id="20" name="墨迹 19"/>
              <p14:cNvContentPartPr/>
              <p14:nvPr/>
            </p14:nvContentPartPr>
            <p14:xfrm>
              <a:off x="7930444" y="1480448"/>
              <a:ext cx="73378" cy="276350"/>
            </p14:xfrm>
          </p:contentPart>
        </mc:Choice>
        <mc:Fallback xmlns="">
          <p:pic>
            <p:nvPicPr>
              <p:cNvPr id="20" name="墨迹 19"/>
            </p:nvPicPr>
            <p:blipFill>
              <a:blip r:embed="rId38"/>
            </p:blipFill>
            <p:spPr>
              <a:xfrm>
                <a:off x="7930444" y="1480448"/>
                <a:ext cx="73378" cy="276350"/>
              </a:xfrm>
              <a:prstGeom prst="rect"/>
            </p:spPr>
          </p:pic>
        </mc:Fallback>
      </mc:AlternateContent>
      <mc:AlternateContent xmlns:mc="http://schemas.openxmlformats.org/markup-compatibility/2006" xmlns:p14="http://schemas.microsoft.com/office/powerpoint/2010/main">
        <mc:Choice Requires="p14">
          <p:contentPart r:id="rId39" p14:bwMode="auto">
            <p14:nvContentPartPr>
              <p14:cNvPr id="21" name="墨迹 20"/>
              <p14:cNvContentPartPr/>
              <p14:nvPr/>
            </p14:nvContentPartPr>
            <p14:xfrm>
              <a:off x="8117769" y="1505827"/>
              <a:ext cx="261408" cy="201094"/>
            </p14:xfrm>
          </p:contentPart>
        </mc:Choice>
        <mc:Fallback xmlns="">
          <p:pic>
            <p:nvPicPr>
              <p:cNvPr id="21" name="墨迹 20"/>
            </p:nvPicPr>
            <p:blipFill>
              <a:blip r:embed="rId40"/>
            </p:blipFill>
            <p:spPr>
              <a:xfrm>
                <a:off x="8117769" y="1505827"/>
                <a:ext cx="261408" cy="201094"/>
              </a:xfrm>
              <a:prstGeom prst="rect"/>
            </p:spPr>
          </p:pic>
        </mc:Fallback>
      </mc:AlternateContent>
      <mc:AlternateContent xmlns:mc="http://schemas.openxmlformats.org/markup-compatibility/2006" xmlns:p14="http://schemas.microsoft.com/office/powerpoint/2010/main">
        <mc:Choice Requires="p14">
          <p:contentPart r:id="rId41" p14:bwMode="auto">
            <p14:nvContentPartPr>
              <p14:cNvPr id="22" name="墨迹 21"/>
              <p14:cNvContentPartPr/>
              <p14:nvPr/>
            </p14:nvContentPartPr>
            <p14:xfrm>
              <a:off x="8396111" y="1485559"/>
              <a:ext cx="149578" cy="187347"/>
            </p14:xfrm>
          </p:contentPart>
        </mc:Choice>
        <mc:Fallback xmlns="">
          <p:pic>
            <p:nvPicPr>
              <p:cNvPr id="22" name="墨迹 21"/>
            </p:nvPicPr>
            <p:blipFill>
              <a:blip r:embed="rId42"/>
            </p:blipFill>
            <p:spPr>
              <a:xfrm>
                <a:off x="8396111" y="1485559"/>
                <a:ext cx="149578" cy="187347"/>
              </a:xfrm>
              <a:prstGeom prst="rect"/>
            </p:spPr>
          </p:pic>
        </mc:Fallback>
      </mc:AlternateContent>
      <mc:AlternateContent xmlns:mc="http://schemas.openxmlformats.org/markup-compatibility/2006" xmlns:p14="http://schemas.microsoft.com/office/powerpoint/2010/main">
        <mc:Choice Requires="p14">
          <p:contentPart r:id="rId43" p14:bwMode="auto">
            <p14:nvContentPartPr>
              <p14:cNvPr id="23" name="墨迹 22"/>
              <p14:cNvContentPartPr/>
              <p14:nvPr/>
            </p14:nvContentPartPr>
            <p14:xfrm>
              <a:off x="8485011" y="1375406"/>
              <a:ext cx="371122" cy="382802"/>
            </p14:xfrm>
          </p:contentPart>
        </mc:Choice>
        <mc:Fallback xmlns="">
          <p:pic>
            <p:nvPicPr>
              <p:cNvPr id="23" name="墨迹 22"/>
            </p:nvPicPr>
            <p:blipFill>
              <a:blip r:embed="rId44"/>
            </p:blipFill>
            <p:spPr>
              <a:xfrm>
                <a:off x="8485011" y="1375406"/>
                <a:ext cx="371122" cy="382802"/>
              </a:xfrm>
              <a:prstGeom prst="rect"/>
            </p:spPr>
          </p:pic>
        </mc:Fallback>
      </mc:AlternateContent>
      <mc:AlternateContent xmlns:mc="http://schemas.openxmlformats.org/markup-compatibility/2006" xmlns:p14="http://schemas.microsoft.com/office/powerpoint/2010/main">
        <mc:Choice Requires="p14">
          <p:contentPart r:id="rId45" p14:bwMode="auto">
            <p14:nvContentPartPr>
              <p14:cNvPr id="24" name="墨迹 23"/>
              <p14:cNvContentPartPr/>
              <p14:nvPr/>
            </p14:nvContentPartPr>
            <p14:xfrm>
              <a:off x="8912577" y="1528386"/>
              <a:ext cx="268112" cy="59218"/>
            </p14:xfrm>
          </p:contentPart>
        </mc:Choice>
        <mc:Fallback xmlns="">
          <p:pic>
            <p:nvPicPr>
              <p:cNvPr id="24" name="墨迹 23"/>
            </p:nvPicPr>
            <p:blipFill>
              <a:blip r:embed="rId46"/>
            </p:blipFill>
            <p:spPr>
              <a:xfrm>
                <a:off x="8912577" y="1528386"/>
                <a:ext cx="268112" cy="59218"/>
              </a:xfrm>
              <a:prstGeom prst="rect"/>
            </p:spPr>
          </p:pic>
        </mc:Fallback>
      </mc:AlternateContent>
      <mc:AlternateContent xmlns:mc="http://schemas.openxmlformats.org/markup-compatibility/2006" xmlns:p14="http://schemas.microsoft.com/office/powerpoint/2010/main">
        <mc:Choice Requires="p14">
          <p:contentPart r:id="rId47" p14:bwMode="auto">
            <p14:nvContentPartPr>
              <p14:cNvPr id="25" name="墨迹 24"/>
              <p14:cNvContentPartPr/>
              <p14:nvPr/>
            </p14:nvContentPartPr>
            <p14:xfrm>
              <a:off x="8872361" y="1629902"/>
              <a:ext cx="328083" cy="47939"/>
            </p14:xfrm>
          </p:contentPart>
        </mc:Choice>
        <mc:Fallback xmlns="">
          <p:pic>
            <p:nvPicPr>
              <p:cNvPr id="25" name="墨迹 24"/>
            </p:nvPicPr>
            <p:blipFill>
              <a:blip r:embed="rId48"/>
            </p:blipFill>
            <p:spPr>
              <a:xfrm>
                <a:off x="8872361" y="1629902"/>
                <a:ext cx="328083" cy="47939"/>
              </a:xfrm>
              <a:prstGeom prst="rect"/>
            </p:spPr>
          </p:pic>
        </mc:Fallback>
      </mc:AlternateContent>
      <mc:AlternateContent xmlns:mc="http://schemas.openxmlformats.org/markup-compatibility/2006" xmlns:p14="http://schemas.microsoft.com/office/powerpoint/2010/main">
        <mc:Choice Requires="p14">
          <p:contentPart r:id="rId49" p14:bwMode="auto">
            <p14:nvContentPartPr>
              <p14:cNvPr id="26" name="墨迹 25"/>
              <p14:cNvContentPartPr/>
              <p14:nvPr/>
            </p14:nvContentPartPr>
            <p14:xfrm>
              <a:off x="9299222" y="1491727"/>
              <a:ext cx="105017" cy="59959"/>
            </p14:xfrm>
          </p:contentPart>
        </mc:Choice>
        <mc:Fallback xmlns="">
          <p:pic>
            <p:nvPicPr>
              <p:cNvPr id="26" name="墨迹 25"/>
            </p:nvPicPr>
            <p:blipFill>
              <a:blip r:embed="rId50"/>
            </p:blipFill>
            <p:spPr>
              <a:xfrm>
                <a:off x="9299222" y="1491727"/>
                <a:ext cx="105017" cy="59959"/>
              </a:xfrm>
              <a:prstGeom prst="rect"/>
            </p:spPr>
          </p:pic>
        </mc:Fallback>
      </mc:AlternateContent>
      <mc:AlternateContent xmlns:mc="http://schemas.openxmlformats.org/markup-compatibility/2006" xmlns:p14="http://schemas.microsoft.com/office/powerpoint/2010/main">
        <mc:Choice Requires="p14">
          <p:contentPart r:id="rId51" p14:bwMode="auto">
            <p14:nvContentPartPr>
              <p14:cNvPr id="27" name="墨迹 26"/>
              <p14:cNvContentPartPr/>
              <p14:nvPr/>
            </p14:nvContentPartPr>
            <p14:xfrm>
              <a:off x="9180688" y="1464938"/>
              <a:ext cx="170744" cy="266481"/>
            </p14:xfrm>
          </p:contentPart>
        </mc:Choice>
        <mc:Fallback xmlns="">
          <p:pic>
            <p:nvPicPr>
              <p:cNvPr id="27" name="墨迹 26"/>
            </p:nvPicPr>
            <p:blipFill>
              <a:blip r:embed="rId52"/>
            </p:blipFill>
            <p:spPr>
              <a:xfrm>
                <a:off x="9180688" y="1464938"/>
                <a:ext cx="170744" cy="266481"/>
              </a:xfrm>
              <a:prstGeom prst="rect"/>
            </p:spPr>
          </p:pic>
        </mc:Fallback>
      </mc:AlternateContent>
      <mc:AlternateContent xmlns:mc="http://schemas.openxmlformats.org/markup-compatibility/2006" xmlns:p14="http://schemas.microsoft.com/office/powerpoint/2010/main">
        <mc:Choice Requires="p14">
          <p:contentPart r:id="rId53" p14:bwMode="auto">
            <p14:nvContentPartPr>
              <p14:cNvPr id="28" name="墨迹 27"/>
              <p14:cNvContentPartPr/>
              <p14:nvPr/>
            </p14:nvContentPartPr>
            <p14:xfrm>
              <a:off x="9352844" y="1488907"/>
              <a:ext cx="200378" cy="50759"/>
            </p14:xfrm>
          </p:contentPart>
        </mc:Choice>
        <mc:Fallback xmlns="">
          <p:pic>
            <p:nvPicPr>
              <p:cNvPr id="28" name="墨迹 27"/>
            </p:nvPicPr>
            <p:blipFill>
              <a:blip r:embed="rId54"/>
            </p:blipFill>
            <p:spPr>
              <a:xfrm>
                <a:off x="9352844" y="1488907"/>
                <a:ext cx="200378" cy="50759"/>
              </a:xfrm>
              <a:prstGeom prst="rect"/>
            </p:spPr>
          </p:pic>
        </mc:Fallback>
      </mc:AlternateContent>
      <mc:AlternateContent xmlns:mc="http://schemas.openxmlformats.org/markup-compatibility/2006" xmlns:p14="http://schemas.microsoft.com/office/powerpoint/2010/main">
        <mc:Choice Requires="p14">
          <p:contentPart r:id="rId55" p14:bwMode="auto">
            <p14:nvContentPartPr>
              <p14:cNvPr id="29" name="墨迹 28"/>
              <p14:cNvContentPartPr/>
              <p14:nvPr/>
            </p14:nvContentPartPr>
            <p14:xfrm>
              <a:off x="9445977" y="1436387"/>
              <a:ext cx="228600" cy="297852"/>
            </p14:xfrm>
          </p:contentPart>
        </mc:Choice>
        <mc:Fallback xmlns="">
          <p:pic>
            <p:nvPicPr>
              <p:cNvPr id="29" name="墨迹 28"/>
            </p:nvPicPr>
            <p:blipFill>
              <a:blip r:embed="rId56"/>
            </p:blipFill>
            <p:spPr>
              <a:xfrm>
                <a:off x="9445977" y="1436387"/>
                <a:ext cx="228600" cy="297852"/>
              </a:xfrm>
              <a:prstGeom prst="rect"/>
            </p:spPr>
          </p:pic>
        </mc:Fallback>
      </mc:AlternateContent>
      <mc:AlternateContent xmlns:mc="http://schemas.openxmlformats.org/markup-compatibility/2006" xmlns:p14="http://schemas.microsoft.com/office/powerpoint/2010/main">
        <mc:Choice Requires="p14">
          <p:contentPart r:id="rId57" p14:bwMode="auto">
            <p14:nvContentPartPr>
              <p14:cNvPr id="30" name="墨迹 29"/>
              <p14:cNvContentPartPr/>
              <p14:nvPr/>
            </p14:nvContentPartPr>
            <p14:xfrm>
              <a:off x="9629422" y="1464233"/>
              <a:ext cx="163688" cy="247447"/>
            </p14:xfrm>
          </p:contentPart>
        </mc:Choice>
        <mc:Fallback xmlns="">
          <p:pic>
            <p:nvPicPr>
              <p:cNvPr id="30" name="墨迹 29"/>
            </p:nvPicPr>
            <p:blipFill>
              <a:blip r:embed="rId58"/>
            </p:blipFill>
            <p:spPr>
              <a:xfrm>
                <a:off x="9629422" y="1464233"/>
                <a:ext cx="163688" cy="247447"/>
              </a:xfrm>
              <a:prstGeom prst="rect"/>
            </p:spPr>
          </p:pic>
        </mc:Fallback>
      </mc:AlternateContent>
      <mc:AlternateContent xmlns:mc="http://schemas.openxmlformats.org/markup-compatibility/2006" xmlns:p14="http://schemas.microsoft.com/office/powerpoint/2010/main">
        <mc:Choice Requires="p14">
          <p:contentPart r:id="rId59" p14:bwMode="auto">
            <p14:nvContentPartPr>
              <p14:cNvPr id="31" name="墨迹 30"/>
              <p14:cNvContentPartPr/>
              <p14:nvPr/>
            </p14:nvContentPartPr>
            <p14:xfrm>
              <a:off x="9815688" y="1471988"/>
              <a:ext cx="374650" cy="244274"/>
            </p14:xfrm>
          </p:contentPart>
        </mc:Choice>
        <mc:Fallback xmlns="">
          <p:pic>
            <p:nvPicPr>
              <p:cNvPr id="31" name="墨迹 30"/>
            </p:nvPicPr>
            <p:blipFill>
              <a:blip r:embed="rId60"/>
            </p:blipFill>
            <p:spPr>
              <a:xfrm>
                <a:off x="9815688" y="1471988"/>
                <a:ext cx="374650" cy="244274"/>
              </a:xfrm>
              <a:prstGeom prst="rect"/>
            </p:spPr>
          </p:pic>
        </mc:Fallback>
      </mc:AlternateContent>
      <mc:AlternateContent xmlns:mc="http://schemas.openxmlformats.org/markup-compatibility/2006" xmlns:p14="http://schemas.microsoft.com/office/powerpoint/2010/main">
        <mc:Choice Requires="p14">
          <p:contentPart r:id="rId61" p14:bwMode="auto">
            <p14:nvContentPartPr>
              <p14:cNvPr id="32" name="墨迹 31"/>
              <p14:cNvContentPartPr/>
              <p14:nvPr/>
            </p14:nvContentPartPr>
            <p14:xfrm>
              <a:off x="10130543" y="1562225"/>
              <a:ext cx="131057" cy="174834"/>
            </p14:xfrm>
          </p:contentPart>
        </mc:Choice>
        <mc:Fallback xmlns="">
          <p:pic>
            <p:nvPicPr>
              <p:cNvPr id="32" name="墨迹 31"/>
            </p:nvPicPr>
            <p:blipFill>
              <a:blip r:embed="rId62"/>
            </p:blipFill>
            <p:spPr>
              <a:xfrm>
                <a:off x="10130543" y="1562225"/>
                <a:ext cx="131057" cy="174834"/>
              </a:xfrm>
              <a:prstGeom prst="rect"/>
            </p:spPr>
          </p:pic>
        </mc:Fallback>
      </mc:AlternateContent>
      <mc:AlternateContent xmlns:mc="http://schemas.openxmlformats.org/markup-compatibility/2006" xmlns:p14="http://schemas.microsoft.com/office/powerpoint/2010/main">
        <mc:Choice Requires="p14">
          <p:contentPart r:id="rId63" p14:bwMode="auto">
            <p14:nvContentPartPr>
              <p14:cNvPr id="33" name="墨迹 32"/>
              <p14:cNvContentPartPr/>
              <p14:nvPr/>
            </p14:nvContentPartPr>
            <p14:xfrm>
              <a:off x="10272888" y="1505827"/>
              <a:ext cx="261762" cy="28199"/>
            </p14:xfrm>
          </p:contentPart>
        </mc:Choice>
        <mc:Fallback xmlns="">
          <p:pic>
            <p:nvPicPr>
              <p:cNvPr id="33" name="墨迹 32"/>
            </p:nvPicPr>
            <p:blipFill>
              <a:blip r:embed="rId64"/>
            </p:blipFill>
            <p:spPr>
              <a:xfrm>
                <a:off x="10272888" y="1505827"/>
                <a:ext cx="261762" cy="28199"/>
              </a:xfrm>
              <a:prstGeom prst="rect"/>
            </p:spPr>
          </p:pic>
        </mc:Fallback>
      </mc:AlternateContent>
      <mc:AlternateContent xmlns:mc="http://schemas.openxmlformats.org/markup-compatibility/2006" xmlns:p14="http://schemas.microsoft.com/office/powerpoint/2010/main">
        <mc:Choice Requires="p14">
          <p:contentPart r:id="rId65" p14:bwMode="auto">
            <p14:nvContentPartPr>
              <p14:cNvPr id="34" name="墨迹 33"/>
              <p14:cNvContentPartPr/>
              <p14:nvPr/>
            </p14:nvContentPartPr>
            <p14:xfrm>
              <a:off x="10320866" y="1407835"/>
              <a:ext cx="93134" cy="320764"/>
            </p14:xfrm>
          </p:contentPart>
        </mc:Choice>
        <mc:Fallback xmlns="">
          <p:pic>
            <p:nvPicPr>
              <p:cNvPr id="34" name="墨迹 33"/>
            </p:nvPicPr>
            <p:blipFill>
              <a:blip r:embed="rId66"/>
            </p:blipFill>
            <p:spPr>
              <a:xfrm>
                <a:off x="10320866" y="1407835"/>
                <a:ext cx="93134" cy="320764"/>
              </a:xfrm>
              <a:prstGeom prst="rect"/>
            </p:spPr>
          </p:pic>
        </mc:Fallback>
      </mc:AlternateContent>
      <mc:AlternateContent xmlns:mc="http://schemas.openxmlformats.org/markup-compatibility/2006" xmlns:p14="http://schemas.microsoft.com/office/powerpoint/2010/main">
        <mc:Choice Requires="p14">
          <p:contentPart r:id="rId67" p14:bwMode="auto">
            <p14:nvContentPartPr>
              <p14:cNvPr id="35" name="墨迹 34"/>
              <p14:cNvContentPartPr/>
              <p14:nvPr/>
            </p14:nvContentPartPr>
            <p14:xfrm>
              <a:off x="10600267" y="1409245"/>
              <a:ext cx="197555" cy="175539"/>
            </p14:xfrm>
          </p:contentPart>
        </mc:Choice>
        <mc:Fallback xmlns="">
          <p:pic>
            <p:nvPicPr>
              <p:cNvPr id="35" name="墨迹 34"/>
            </p:nvPicPr>
            <p:blipFill>
              <a:blip r:embed="rId68"/>
            </p:blipFill>
            <p:spPr>
              <a:xfrm>
                <a:off x="10600267" y="1409245"/>
                <a:ext cx="197555" cy="175539"/>
              </a:xfrm>
              <a:prstGeom prst="rect"/>
            </p:spPr>
          </p:pic>
        </mc:Fallback>
      </mc:AlternateContent>
      <mc:AlternateContent xmlns:mc="http://schemas.openxmlformats.org/markup-compatibility/2006" xmlns:p14="http://schemas.microsoft.com/office/powerpoint/2010/main">
        <mc:Choice Requires="p14">
          <p:contentPart r:id="rId69" p14:bwMode="auto">
            <p14:nvContentPartPr>
              <p14:cNvPr id="36" name="墨迹 35"/>
              <p14:cNvContentPartPr/>
              <p14:nvPr/>
            </p14:nvContentPartPr>
            <p14:xfrm>
              <a:off x="10696222" y="1432509"/>
              <a:ext cx="67733" cy="276351"/>
            </p14:xfrm>
          </p:contentPart>
        </mc:Choice>
        <mc:Fallback xmlns="">
          <p:pic>
            <p:nvPicPr>
              <p:cNvPr id="36" name="墨迹 35"/>
            </p:nvPicPr>
            <p:blipFill>
              <a:blip r:embed="rId70"/>
            </p:blipFill>
            <p:spPr>
              <a:xfrm>
                <a:off x="10696222" y="1432509"/>
                <a:ext cx="67733" cy="276351"/>
              </a:xfrm>
              <a:prstGeom prst="rect"/>
            </p:spPr>
          </p:pic>
        </mc:Fallback>
      </mc:AlternateContent>
      <mc:AlternateContent xmlns:mc="http://schemas.openxmlformats.org/markup-compatibility/2006" xmlns:p14="http://schemas.microsoft.com/office/powerpoint/2010/main">
        <mc:Choice Requires="p14">
          <p:contentPart r:id="rId71" p14:bwMode="auto">
            <p14:nvContentPartPr>
              <p14:cNvPr id="37" name="墨迹 36"/>
              <p14:cNvContentPartPr/>
              <p14:nvPr/>
            </p14:nvContentPartPr>
            <p14:xfrm>
              <a:off x="10831688" y="1408188"/>
              <a:ext cx="79023" cy="283752"/>
            </p14:xfrm>
          </p:contentPart>
        </mc:Choice>
        <mc:Fallback xmlns="">
          <p:pic>
            <p:nvPicPr>
              <p:cNvPr id="37" name="墨迹 36"/>
            </p:nvPicPr>
            <p:blipFill>
              <a:blip r:embed="rId72"/>
            </p:blipFill>
            <p:spPr>
              <a:xfrm>
                <a:off x="10831688" y="1408188"/>
                <a:ext cx="79023" cy="283752"/>
              </a:xfrm>
              <a:prstGeom prst="rect"/>
            </p:spPr>
          </p:pic>
        </mc:Fallback>
      </mc:AlternateContent>
      <mc:AlternateContent xmlns:mc="http://schemas.openxmlformats.org/markup-compatibility/2006" xmlns:p14="http://schemas.microsoft.com/office/powerpoint/2010/main">
        <mc:Choice Requires="p14">
          <p:contentPart r:id="rId73" p14:bwMode="auto">
            <p14:nvContentPartPr>
              <p14:cNvPr id="38" name="墨迹 37"/>
              <p14:cNvContentPartPr/>
              <p14:nvPr/>
            </p14:nvContentPartPr>
            <p14:xfrm>
              <a:off x="10893777" y="1494547"/>
              <a:ext cx="104423" cy="39479"/>
            </p14:xfrm>
          </p:contentPart>
        </mc:Choice>
        <mc:Fallback xmlns="">
          <p:pic>
            <p:nvPicPr>
              <p:cNvPr id="38" name="墨迹 37"/>
            </p:nvPicPr>
            <p:blipFill>
              <a:blip r:embed="rId74"/>
            </p:blipFill>
            <p:spPr>
              <a:xfrm>
                <a:off x="10893777" y="1494547"/>
                <a:ext cx="104423" cy="39479"/>
              </a:xfrm>
              <a:prstGeom prst="rect"/>
            </p:spPr>
          </p:pic>
        </mc:Fallback>
      </mc:AlternateContent>
      <mc:AlternateContent xmlns:mc="http://schemas.openxmlformats.org/markup-compatibility/2006" xmlns:p14="http://schemas.microsoft.com/office/powerpoint/2010/main">
        <mc:Choice Requires="p14">
          <p:contentPart r:id="rId75" p14:bwMode="auto">
            <p14:nvContentPartPr>
              <p14:cNvPr id="39" name="墨迹 38"/>
              <p14:cNvContentPartPr/>
              <p14:nvPr/>
            </p14:nvContentPartPr>
            <p14:xfrm>
              <a:off x="10907888" y="1368357"/>
              <a:ext cx="115712" cy="526616"/>
            </p14:xfrm>
          </p:contentPart>
        </mc:Choice>
        <mc:Fallback xmlns="">
          <p:pic>
            <p:nvPicPr>
              <p:cNvPr id="39" name="墨迹 38"/>
            </p:nvPicPr>
            <p:blipFill>
              <a:blip r:embed="rId76"/>
            </p:blipFill>
            <p:spPr>
              <a:xfrm>
                <a:off x="10907888" y="1368357"/>
                <a:ext cx="115712" cy="526616"/>
              </a:xfrm>
              <a:prstGeom prst="rect"/>
            </p:spPr>
          </p:pic>
        </mc:Fallback>
      </mc:AlternateContent>
      <mc:AlternateContent xmlns:mc="http://schemas.openxmlformats.org/markup-compatibility/2006" xmlns:p14="http://schemas.microsoft.com/office/powerpoint/2010/main">
        <mc:Choice Requires="p14">
          <p:contentPart r:id="rId77" p14:bwMode="auto">
            <p14:nvContentPartPr>
              <p14:cNvPr id="40" name="墨迹 39"/>
              <p14:cNvContentPartPr/>
              <p14:nvPr/>
            </p14:nvContentPartPr>
            <p14:xfrm>
              <a:off x="11063111" y="1349322"/>
              <a:ext cx="211667" cy="38069"/>
            </p14:xfrm>
          </p:contentPart>
        </mc:Choice>
        <mc:Fallback xmlns="">
          <p:pic>
            <p:nvPicPr>
              <p:cNvPr id="40" name="墨迹 39"/>
            </p:nvPicPr>
            <p:blipFill>
              <a:blip r:embed="rId78"/>
            </p:blipFill>
            <p:spPr>
              <a:xfrm>
                <a:off x="11063111" y="1349322"/>
                <a:ext cx="211667" cy="38069"/>
              </a:xfrm>
              <a:prstGeom prst="rect"/>
            </p:spPr>
          </p:pic>
        </mc:Fallback>
      </mc:AlternateContent>
      <mc:AlternateContent xmlns:mc="http://schemas.openxmlformats.org/markup-compatibility/2006" xmlns:p14="http://schemas.microsoft.com/office/powerpoint/2010/main">
        <mc:Choice Requires="p14">
          <p:contentPart r:id="rId79" p14:bwMode="auto">
            <p14:nvContentPartPr>
              <p14:cNvPr id="41" name="墨迹 40"/>
              <p14:cNvContentPartPr/>
              <p14:nvPr/>
            </p14:nvContentPartPr>
            <p14:xfrm>
              <a:off x="11164711" y="1196343"/>
              <a:ext cx="67733" cy="289744"/>
            </p14:xfrm>
          </p:contentPart>
        </mc:Choice>
        <mc:Fallback xmlns="">
          <p:pic>
            <p:nvPicPr>
              <p:cNvPr id="41" name="墨迹 40"/>
            </p:nvPicPr>
            <p:blipFill>
              <a:blip r:embed="rId80"/>
            </p:blipFill>
            <p:spPr>
              <a:xfrm>
                <a:off x="11164711" y="1196343"/>
                <a:ext cx="67733" cy="289744"/>
              </a:xfrm>
              <a:prstGeom prst="rect"/>
            </p:spPr>
          </p:pic>
        </mc:Fallback>
      </mc:AlternateContent>
      <mc:AlternateContent xmlns:mc="http://schemas.openxmlformats.org/markup-compatibility/2006" xmlns:p14="http://schemas.microsoft.com/office/powerpoint/2010/main">
        <mc:Choice Requires="p14">
          <p:contentPart r:id="rId81" p14:bwMode="auto">
            <p14:nvContentPartPr>
              <p14:cNvPr id="42" name="墨迹 41"/>
              <p14:cNvContentPartPr/>
              <p14:nvPr/>
            </p14:nvContentPartPr>
            <p14:xfrm>
              <a:off x="8929511" y="3092902"/>
              <a:ext cx="112889" cy="2732485"/>
            </p14:xfrm>
          </p:contentPart>
        </mc:Choice>
        <mc:Fallback xmlns="">
          <p:pic>
            <p:nvPicPr>
              <p:cNvPr id="42" name="墨迹 41"/>
            </p:nvPicPr>
            <p:blipFill>
              <a:blip r:embed="rId82"/>
            </p:blipFill>
            <p:spPr>
              <a:xfrm>
                <a:off x="8929511" y="3092902"/>
                <a:ext cx="112889" cy="2732485"/>
              </a:xfrm>
              <a:prstGeom prst="rect"/>
            </p:spPr>
          </p:pic>
        </mc:Fallback>
      </mc:AlternateContent>
      <mc:AlternateContent xmlns:mc="http://schemas.openxmlformats.org/markup-compatibility/2006" xmlns:p14="http://schemas.microsoft.com/office/powerpoint/2010/main">
        <mc:Choice Requires="p14">
          <p:contentPart r:id="rId83" p14:bwMode="auto">
            <p14:nvContentPartPr>
              <p14:cNvPr id="43" name="墨迹 42"/>
              <p14:cNvContentPartPr/>
              <p14:nvPr/>
            </p14:nvContentPartPr>
            <p14:xfrm>
              <a:off x="8937625" y="2534915"/>
              <a:ext cx="132997" cy="329575"/>
            </p14:xfrm>
          </p:contentPart>
        </mc:Choice>
        <mc:Fallback xmlns="">
          <p:pic>
            <p:nvPicPr>
              <p:cNvPr id="43" name="墨迹 42"/>
            </p:nvPicPr>
            <p:blipFill>
              <a:blip r:embed="rId84"/>
            </p:blipFill>
            <p:spPr>
              <a:xfrm>
                <a:off x="8937625" y="2534915"/>
                <a:ext cx="132997" cy="329575"/>
              </a:xfrm>
              <a:prstGeom prst="rect"/>
            </p:spPr>
          </p:pic>
        </mc:Fallback>
      </mc:AlternateContent>
      <mc:AlternateContent xmlns:mc="http://schemas.openxmlformats.org/markup-compatibility/2006" xmlns:p14="http://schemas.microsoft.com/office/powerpoint/2010/main">
        <mc:Choice Requires="p14">
          <p:contentPart r:id="rId85" p14:bwMode="auto">
            <p14:nvContentPartPr>
              <p14:cNvPr id="44" name="墨迹 43"/>
              <p14:cNvContentPartPr/>
              <p14:nvPr/>
            </p14:nvContentPartPr>
            <p14:xfrm>
              <a:off x="9104488" y="2549190"/>
              <a:ext cx="129822" cy="266834"/>
            </p14:xfrm>
          </p:contentPart>
        </mc:Choice>
        <mc:Fallback xmlns="">
          <p:pic>
            <p:nvPicPr>
              <p:cNvPr id="44" name="墨迹 43"/>
            </p:nvPicPr>
            <p:blipFill>
              <a:blip r:embed="rId86"/>
            </p:blipFill>
            <p:spPr>
              <a:xfrm>
                <a:off x="9104488" y="2549190"/>
                <a:ext cx="129822" cy="266834"/>
              </a:xfrm>
              <a:prstGeom prst="rect"/>
            </p:spPr>
          </p:pic>
        </mc:Fallback>
      </mc:AlternateContent>
      <mc:AlternateContent xmlns:mc="http://schemas.openxmlformats.org/markup-compatibility/2006" xmlns:p14="http://schemas.microsoft.com/office/powerpoint/2010/main">
        <mc:Choice Requires="p14">
          <p:contentPart r:id="rId87" p14:bwMode="auto">
            <p14:nvContentPartPr>
              <p14:cNvPr id="45" name="墨迹 44"/>
              <p14:cNvContentPartPr/>
              <p14:nvPr/>
            </p14:nvContentPartPr>
            <p14:xfrm>
              <a:off x="9223022" y="2504601"/>
              <a:ext cx="28222" cy="405537"/>
            </p14:xfrm>
          </p:contentPart>
        </mc:Choice>
        <mc:Fallback xmlns="">
          <p:pic>
            <p:nvPicPr>
              <p:cNvPr id="45" name="墨迹 44"/>
            </p:nvPicPr>
            <p:blipFill>
              <a:blip r:embed="rId88"/>
            </p:blipFill>
            <p:spPr>
              <a:xfrm>
                <a:off x="9223022" y="2504601"/>
                <a:ext cx="28222" cy="405537"/>
              </a:xfrm>
              <a:prstGeom prst="rect"/>
            </p:spPr>
          </p:pic>
        </mc:Fallback>
      </mc:AlternateContent>
      <mc:AlternateContent xmlns:mc="http://schemas.openxmlformats.org/markup-compatibility/2006" xmlns:p14="http://schemas.microsoft.com/office/powerpoint/2010/main">
        <mc:Choice Requires="p14">
          <p:contentPart r:id="rId89" p14:bwMode="auto">
            <p14:nvContentPartPr>
              <p14:cNvPr id="46" name="墨迹 45"/>
              <p14:cNvContentPartPr/>
              <p14:nvPr/>
            </p14:nvContentPartPr>
            <p14:xfrm>
              <a:off x="9300280" y="2616868"/>
              <a:ext cx="146579" cy="45118"/>
            </p14:xfrm>
          </p:contentPart>
        </mc:Choice>
        <mc:Fallback xmlns="">
          <p:pic>
            <p:nvPicPr>
              <p:cNvPr id="46" name="墨迹 45"/>
            </p:nvPicPr>
            <p:blipFill>
              <a:blip r:embed="rId90"/>
            </p:blipFill>
            <p:spPr>
              <a:xfrm>
                <a:off x="9300280" y="2616868"/>
                <a:ext cx="146579" cy="45118"/>
              </a:xfrm>
              <a:prstGeom prst="rect"/>
            </p:spPr>
          </p:pic>
        </mc:Fallback>
      </mc:AlternateContent>
      <mc:AlternateContent xmlns:mc="http://schemas.openxmlformats.org/markup-compatibility/2006" xmlns:p14="http://schemas.microsoft.com/office/powerpoint/2010/main">
        <mc:Choice Requires="p14">
          <p:contentPart r:id="rId91" p14:bwMode="auto">
            <p14:nvContentPartPr>
              <p14:cNvPr id="47" name="墨迹 46"/>
              <p14:cNvContentPartPr/>
              <p14:nvPr/>
            </p14:nvContentPartPr>
            <p14:xfrm>
              <a:off x="9315450" y="2712745"/>
              <a:ext cx="158750" cy="5639"/>
            </p14:xfrm>
          </p:contentPart>
        </mc:Choice>
        <mc:Fallback xmlns="">
          <p:pic>
            <p:nvPicPr>
              <p:cNvPr id="47" name="墨迹 46"/>
            </p:nvPicPr>
            <p:blipFill>
              <a:blip r:embed="rId92"/>
            </p:blipFill>
            <p:spPr>
              <a:xfrm>
                <a:off x="9315450" y="2712745"/>
                <a:ext cx="158750" cy="5639"/>
              </a:xfrm>
              <a:prstGeom prst="rect"/>
            </p:spPr>
          </p:pic>
        </mc:Fallback>
      </mc:AlternateContent>
      <mc:AlternateContent xmlns:mc="http://schemas.openxmlformats.org/markup-compatibility/2006" xmlns:p14="http://schemas.microsoft.com/office/powerpoint/2010/main">
        <mc:Choice Requires="p14">
          <p:contentPart r:id="rId93" p14:bwMode="auto">
            <p14:nvContentPartPr>
              <p14:cNvPr id="48" name="墨迹 47"/>
              <p14:cNvContentPartPr/>
              <p14:nvPr/>
            </p14:nvContentPartPr>
            <p14:xfrm>
              <a:off x="9485488" y="2540731"/>
              <a:ext cx="104422" cy="284810"/>
            </p14:xfrm>
          </p:contentPart>
        </mc:Choice>
        <mc:Fallback xmlns="">
          <p:pic>
            <p:nvPicPr>
              <p:cNvPr id="48" name="墨迹 47"/>
            </p:nvPicPr>
            <p:blipFill>
              <a:blip r:embed="rId94"/>
            </p:blipFill>
            <p:spPr>
              <a:xfrm>
                <a:off x="9485488" y="2540731"/>
                <a:ext cx="104422" cy="284810"/>
              </a:xfrm>
              <a:prstGeom prst="rect"/>
            </p:spPr>
          </p:pic>
        </mc:Fallback>
      </mc:AlternateContent>
      <mc:AlternateContent xmlns:mc="http://schemas.openxmlformats.org/markup-compatibility/2006" xmlns:p14="http://schemas.microsoft.com/office/powerpoint/2010/main">
        <mc:Choice Requires="p14">
          <p:contentPart r:id="rId95" p14:bwMode="auto">
            <p14:nvContentPartPr>
              <p14:cNvPr id="49" name="墨迹 48"/>
              <p14:cNvContentPartPr/>
              <p14:nvPr/>
            </p14:nvContentPartPr>
            <p14:xfrm>
              <a:off x="9578622" y="2699703"/>
              <a:ext cx="73378" cy="46880"/>
            </p14:xfrm>
          </p:contentPart>
        </mc:Choice>
        <mc:Fallback xmlns="">
          <p:pic>
            <p:nvPicPr>
              <p:cNvPr id="49" name="墨迹 48"/>
            </p:nvPicPr>
            <p:blipFill>
              <a:blip r:embed="rId96"/>
            </p:blipFill>
            <p:spPr>
              <a:xfrm>
                <a:off x="9578622" y="2699703"/>
                <a:ext cx="73378" cy="46880"/>
              </a:xfrm>
              <a:prstGeom prst="rect"/>
            </p:spPr>
          </p:pic>
        </mc:Fallback>
      </mc:AlternateContent>
      <mc:AlternateContent xmlns:mc="http://schemas.openxmlformats.org/markup-compatibility/2006" xmlns:p14="http://schemas.microsoft.com/office/powerpoint/2010/main">
        <mc:Choice Requires="p14">
          <p:contentPart r:id="rId97" p14:bwMode="auto">
            <p14:nvContentPartPr>
              <p14:cNvPr id="50" name="墨迹 49"/>
              <p14:cNvContentPartPr/>
              <p14:nvPr/>
            </p14:nvContentPartPr>
            <p14:xfrm>
              <a:off x="9705622" y="2592546"/>
              <a:ext cx="173919" cy="189462"/>
            </p14:xfrm>
          </p:contentPart>
        </mc:Choice>
        <mc:Fallback xmlns="">
          <p:pic>
            <p:nvPicPr>
              <p:cNvPr id="50" name="墨迹 49"/>
            </p:nvPicPr>
            <p:blipFill>
              <a:blip r:embed="rId98"/>
            </p:blipFill>
            <p:spPr>
              <a:xfrm>
                <a:off x="9705622" y="2592546"/>
                <a:ext cx="173919" cy="189462"/>
              </a:xfrm>
              <a:prstGeom prst="rect"/>
            </p:spPr>
          </p:pic>
        </mc:Fallback>
      </mc:AlternateContent>
    </p:spTree>
    <p:custDataLst>
      <p:tags r:id="rId99"/>
    </p:custData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892810" y="127000"/>
            <a:ext cx="8540115" cy="667766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895122" y="5098381"/>
              <a:ext cx="218722" cy="219952"/>
            </p14:xfrm>
          </p:contentPart>
        </mc:Choice>
        <mc:Fallback xmlns="">
          <p:pic>
            <p:nvPicPr>
              <p:cNvPr id="3" name="墨迹 2"/>
            </p:nvPicPr>
            <p:blipFill>
              <a:blip r:embed="rId3"/>
            </p:blipFill>
            <p:spPr>
              <a:xfrm>
                <a:off x="1895122" y="5098381"/>
                <a:ext cx="218722" cy="219952"/>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2254073" y="4923547"/>
              <a:ext cx="184327" cy="411706"/>
            </p14:xfrm>
          </p:contentPart>
        </mc:Choice>
        <mc:Fallback xmlns="">
          <p:pic>
            <p:nvPicPr>
              <p:cNvPr id="4" name="墨迹 3"/>
            </p:nvPicPr>
            <p:blipFill>
              <a:blip r:embed="rId5"/>
            </p:blipFill>
            <p:spPr>
              <a:xfrm>
                <a:off x="2254073" y="4923547"/>
                <a:ext cx="184327" cy="411706"/>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2444044" y="5146319"/>
              <a:ext cx="3704" cy="14100"/>
            </p14:xfrm>
          </p:contentPart>
        </mc:Choice>
        <mc:Fallback xmlns="">
          <p:pic>
            <p:nvPicPr>
              <p:cNvPr id="5" name="墨迹 4"/>
            </p:nvPicPr>
            <p:blipFill>
              <a:blip r:embed="rId7"/>
            </p:blipFill>
            <p:spPr>
              <a:xfrm>
                <a:off x="2444044" y="5146319"/>
                <a:ext cx="3704" cy="14100"/>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2432755" y="4961616"/>
              <a:ext cx="107245" cy="358127"/>
            </p14:xfrm>
          </p:contentPart>
        </mc:Choice>
        <mc:Fallback xmlns="">
          <p:pic>
            <p:nvPicPr>
              <p:cNvPr id="6" name="墨迹 5"/>
            </p:nvPicPr>
            <p:blipFill>
              <a:blip r:embed="rId9"/>
            </p:blipFill>
            <p:spPr>
              <a:xfrm>
                <a:off x="2432755" y="4961616"/>
                <a:ext cx="107245" cy="358127"/>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2615318" y="5137860"/>
              <a:ext cx="105304" cy="169194"/>
            </p14:xfrm>
          </p:contentPart>
        </mc:Choice>
        <mc:Fallback xmlns="">
          <p:pic>
            <p:nvPicPr>
              <p:cNvPr id="7" name="墨迹 6"/>
            </p:nvPicPr>
            <p:blipFill>
              <a:blip r:embed="rId11"/>
            </p:blipFill>
            <p:spPr>
              <a:xfrm>
                <a:off x="2615318" y="5137860"/>
                <a:ext cx="105304" cy="169194"/>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760133" y="5070182"/>
              <a:ext cx="220133" cy="310189"/>
            </p14:xfrm>
          </p:contentPart>
        </mc:Choice>
        <mc:Fallback xmlns="">
          <p:pic>
            <p:nvPicPr>
              <p:cNvPr id="8" name="墨迹 7"/>
            </p:nvPicPr>
            <p:blipFill>
              <a:blip r:embed="rId13"/>
            </p:blipFill>
            <p:spPr>
              <a:xfrm>
                <a:off x="2760133" y="5070182"/>
                <a:ext cx="220133" cy="310189"/>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3094566" y="5149139"/>
              <a:ext cx="227366" cy="28199"/>
            </p14:xfrm>
          </p:contentPart>
        </mc:Choice>
        <mc:Fallback xmlns="">
          <p:pic>
            <p:nvPicPr>
              <p:cNvPr id="9" name="墨迹 8"/>
            </p:nvPicPr>
            <p:blipFill>
              <a:blip r:embed="rId15"/>
            </p:blipFill>
            <p:spPr>
              <a:xfrm>
                <a:off x="3094566" y="5149139"/>
                <a:ext cx="227366" cy="28199"/>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3172177" y="5040573"/>
              <a:ext cx="56445" cy="342618"/>
            </p14:xfrm>
          </p:contentPart>
        </mc:Choice>
        <mc:Fallback xmlns="">
          <p:pic>
            <p:nvPicPr>
              <p:cNvPr id="10" name="墨迹 9"/>
            </p:nvPicPr>
            <p:blipFill>
              <a:blip r:embed="rId17"/>
            </p:blipFill>
            <p:spPr>
              <a:xfrm>
                <a:off x="3172177" y="5040573"/>
                <a:ext cx="56445" cy="342618"/>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3396720" y="5098381"/>
              <a:ext cx="258057" cy="184704"/>
            </p14:xfrm>
          </p:contentPart>
        </mc:Choice>
        <mc:Fallback xmlns="">
          <p:pic>
            <p:nvPicPr>
              <p:cNvPr id="11" name="墨迹 10"/>
            </p:nvPicPr>
            <p:blipFill>
              <a:blip r:embed="rId19"/>
            </p:blipFill>
            <p:spPr>
              <a:xfrm>
                <a:off x="3396720" y="5098381"/>
                <a:ext cx="258057" cy="184704"/>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3658305" y="5000742"/>
              <a:ext cx="383117" cy="512164"/>
            </p14:xfrm>
          </p:contentPart>
        </mc:Choice>
        <mc:Fallback xmlns="">
          <p:pic>
            <p:nvPicPr>
              <p:cNvPr id="12" name="墨迹 11"/>
            </p:nvPicPr>
            <p:blipFill>
              <a:blip r:embed="rId21"/>
            </p:blipFill>
            <p:spPr>
              <a:xfrm>
                <a:off x="3658305" y="5000742"/>
                <a:ext cx="383117" cy="512164"/>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4035777" y="5134863"/>
              <a:ext cx="84667" cy="214489"/>
            </p14:xfrm>
          </p:contentPart>
        </mc:Choice>
        <mc:Fallback xmlns="">
          <p:pic>
            <p:nvPicPr>
              <p:cNvPr id="13" name="墨迹 12"/>
            </p:nvPicPr>
            <p:blipFill>
              <a:blip r:embed="rId23"/>
            </p:blipFill>
            <p:spPr>
              <a:xfrm>
                <a:off x="4035777" y="5134863"/>
                <a:ext cx="84667" cy="214489"/>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4192058" y="5166059"/>
              <a:ext cx="41275" cy="53578"/>
            </p14:xfrm>
          </p:contentPart>
        </mc:Choice>
        <mc:Fallback xmlns="">
          <p:pic>
            <p:nvPicPr>
              <p:cNvPr id="14" name="墨迹 13"/>
            </p:nvPicPr>
            <p:blipFill>
              <a:blip r:embed="rId25"/>
            </p:blipFill>
            <p:spPr>
              <a:xfrm>
                <a:off x="4192058" y="5166059"/>
                <a:ext cx="41275" cy="53578"/>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4284133" y="5102258"/>
              <a:ext cx="16933" cy="145577"/>
            </p14:xfrm>
          </p:contentPart>
        </mc:Choice>
        <mc:Fallback xmlns="">
          <p:pic>
            <p:nvPicPr>
              <p:cNvPr id="15" name="墨迹 14"/>
            </p:nvPicPr>
            <p:blipFill>
              <a:blip r:embed="rId27"/>
            </p:blipFill>
            <p:spPr>
              <a:xfrm>
                <a:off x="4284133" y="5102258"/>
                <a:ext cx="16933" cy="145577"/>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4289777" y="5132220"/>
              <a:ext cx="87489" cy="50758"/>
            </p14:xfrm>
          </p:contentPart>
        </mc:Choice>
        <mc:Fallback xmlns="">
          <p:pic>
            <p:nvPicPr>
              <p:cNvPr id="16" name="墨迹 15"/>
            </p:nvPicPr>
            <p:blipFill>
              <a:blip r:embed="rId29"/>
            </p:blipFill>
            <p:spPr>
              <a:xfrm>
                <a:off x="4289777" y="5132220"/>
                <a:ext cx="87489" cy="50758"/>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4371622" y="5010083"/>
              <a:ext cx="25400" cy="330810"/>
            </p14:xfrm>
          </p:contentPart>
        </mc:Choice>
        <mc:Fallback xmlns="">
          <p:pic>
            <p:nvPicPr>
              <p:cNvPr id="17" name="墨迹 16"/>
            </p:nvPicPr>
            <p:blipFill>
              <a:blip r:embed="rId31"/>
            </p:blipFill>
            <p:spPr>
              <a:xfrm>
                <a:off x="4371622" y="5010083"/>
                <a:ext cx="25400" cy="330810"/>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4419600" y="5156894"/>
              <a:ext cx="268993" cy="148221"/>
            </p14:xfrm>
          </p:contentPart>
        </mc:Choice>
        <mc:Fallback xmlns="">
          <p:pic>
            <p:nvPicPr>
              <p:cNvPr id="18" name="墨迹 17"/>
            </p:nvPicPr>
            <p:blipFill>
              <a:blip r:embed="rId33"/>
            </p:blipFill>
            <p:spPr>
              <a:xfrm>
                <a:off x="4419600" y="5156894"/>
                <a:ext cx="268993" cy="148221"/>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4786488" y="5154779"/>
              <a:ext cx="242712" cy="22559"/>
            </p14:xfrm>
          </p:contentPart>
        </mc:Choice>
        <mc:Fallback xmlns="">
          <p:pic>
            <p:nvPicPr>
              <p:cNvPr id="19" name="墨迹 18"/>
            </p:nvPicPr>
            <p:blipFill>
              <a:blip r:embed="rId35"/>
            </p:blipFill>
            <p:spPr>
              <a:xfrm>
                <a:off x="4786488" y="5154779"/>
                <a:ext cx="242712" cy="22559"/>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4771495" y="5233736"/>
              <a:ext cx="266171" cy="11280"/>
            </p14:xfrm>
          </p:contentPart>
        </mc:Choice>
        <mc:Fallback xmlns="">
          <p:pic>
            <p:nvPicPr>
              <p:cNvPr id="20" name="墨迹 19"/>
            </p:nvPicPr>
            <p:blipFill>
              <a:blip r:embed="rId37"/>
            </p:blipFill>
            <p:spPr>
              <a:xfrm>
                <a:off x="4771495" y="5233736"/>
                <a:ext cx="266171" cy="11280"/>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5170311" y="5030704"/>
              <a:ext cx="169333" cy="311951"/>
            </p14:xfrm>
          </p:contentPart>
        </mc:Choice>
        <mc:Fallback xmlns="">
          <p:pic>
            <p:nvPicPr>
              <p:cNvPr id="21" name="墨迹 20"/>
            </p:nvPicPr>
            <p:blipFill>
              <a:blip r:embed="rId39"/>
            </p:blipFill>
            <p:spPr>
              <a:xfrm>
                <a:off x="5170311" y="5030704"/>
                <a:ext cx="169333" cy="311951"/>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5313891" y="4965141"/>
              <a:ext cx="132997" cy="370112"/>
            </p14:xfrm>
          </p:contentPart>
        </mc:Choice>
        <mc:Fallback xmlns="">
          <p:pic>
            <p:nvPicPr>
              <p:cNvPr id="22" name="墨迹 21"/>
            </p:nvPicPr>
            <p:blipFill>
              <a:blip r:embed="rId41"/>
            </p:blipFill>
            <p:spPr>
              <a:xfrm>
                <a:off x="5313891" y="4965141"/>
                <a:ext cx="132997" cy="370112"/>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5475111" y="5089040"/>
              <a:ext cx="333022" cy="232642"/>
            </p14:xfrm>
          </p:contentPart>
        </mc:Choice>
        <mc:Fallback xmlns="">
          <p:pic>
            <p:nvPicPr>
              <p:cNvPr id="23" name="墨迹 22"/>
            </p:nvPicPr>
            <p:blipFill>
              <a:blip r:embed="rId43"/>
            </p:blipFill>
            <p:spPr>
              <a:xfrm>
                <a:off x="5475111" y="5089040"/>
                <a:ext cx="333022" cy="232642"/>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5726288" y="5154779"/>
              <a:ext cx="156987" cy="375047"/>
            </p14:xfrm>
          </p:contentPart>
        </mc:Choice>
        <mc:Fallback xmlns="">
          <p:pic>
            <p:nvPicPr>
              <p:cNvPr id="24" name="墨迹 23"/>
            </p:nvPicPr>
            <p:blipFill>
              <a:blip r:embed="rId45"/>
            </p:blipFill>
            <p:spPr>
              <a:xfrm>
                <a:off x="5726288" y="5154779"/>
                <a:ext cx="156987" cy="375047"/>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5921022" y="5188618"/>
              <a:ext cx="214488" cy="16919"/>
            </p14:xfrm>
          </p:contentPart>
        </mc:Choice>
        <mc:Fallback xmlns="">
          <p:pic>
            <p:nvPicPr>
              <p:cNvPr id="25" name="墨迹 24"/>
            </p:nvPicPr>
            <p:blipFill>
              <a:blip r:embed="rId47"/>
            </p:blipFill>
            <p:spPr>
              <a:xfrm>
                <a:off x="5921022" y="5188618"/>
                <a:ext cx="214488" cy="16919"/>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5994400" y="5101906"/>
              <a:ext cx="56444" cy="317944"/>
            </p14:xfrm>
          </p:contentPart>
        </mc:Choice>
        <mc:Fallback xmlns="">
          <p:pic>
            <p:nvPicPr>
              <p:cNvPr id="26" name="墨迹 25"/>
            </p:nvPicPr>
            <p:blipFill>
              <a:blip r:embed="rId49"/>
            </p:blipFill>
            <p:spPr>
              <a:xfrm>
                <a:off x="5994400" y="5101906"/>
                <a:ext cx="56444" cy="317944"/>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6177315" y="5104021"/>
              <a:ext cx="277107" cy="240573"/>
            </p14:xfrm>
          </p:contentPart>
        </mc:Choice>
        <mc:Fallback xmlns="">
          <p:pic>
            <p:nvPicPr>
              <p:cNvPr id="27" name="墨迹 26"/>
            </p:nvPicPr>
            <p:blipFill>
              <a:blip r:embed="rId51"/>
            </p:blipFill>
            <p:spPr>
              <a:xfrm>
                <a:off x="6177315" y="5104021"/>
                <a:ext cx="277107" cy="240573"/>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6427434" y="5120940"/>
              <a:ext cx="163337" cy="204443"/>
            </p14:xfrm>
          </p:contentPart>
        </mc:Choice>
        <mc:Fallback xmlns="">
          <p:pic>
            <p:nvPicPr>
              <p:cNvPr id="28" name="墨迹 27"/>
            </p:nvPicPr>
            <p:blipFill>
              <a:blip r:embed="rId53"/>
            </p:blipFill>
            <p:spPr>
              <a:xfrm>
                <a:off x="6427434" y="5120940"/>
                <a:ext cx="163337" cy="204443"/>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6587066" y="5109837"/>
              <a:ext cx="129822" cy="223301"/>
            </p14:xfrm>
          </p:contentPart>
        </mc:Choice>
        <mc:Fallback xmlns="">
          <p:pic>
            <p:nvPicPr>
              <p:cNvPr id="29" name="墨迹 28"/>
            </p:nvPicPr>
            <p:blipFill>
              <a:blip r:embed="rId55"/>
            </p:blipFill>
            <p:spPr>
              <a:xfrm>
                <a:off x="6587066" y="5109837"/>
                <a:ext cx="129822" cy="223301"/>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6694311" y="5216817"/>
              <a:ext cx="101600" cy="45119"/>
            </p14:xfrm>
          </p:contentPart>
        </mc:Choice>
        <mc:Fallback xmlns="">
          <p:pic>
            <p:nvPicPr>
              <p:cNvPr id="30" name="墨迹 29"/>
            </p:nvPicPr>
            <p:blipFill>
              <a:blip r:embed="rId57"/>
            </p:blipFill>
            <p:spPr>
              <a:xfrm>
                <a:off x="6694311" y="5216817"/>
                <a:ext cx="101600" cy="45119"/>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6680200" y="5075117"/>
              <a:ext cx="121355" cy="643642"/>
            </p14:xfrm>
          </p:contentPart>
        </mc:Choice>
        <mc:Fallback xmlns="">
          <p:pic>
            <p:nvPicPr>
              <p:cNvPr id="31" name="墨迹 30"/>
            </p:nvPicPr>
            <p:blipFill>
              <a:blip r:embed="rId59"/>
            </p:blipFill>
            <p:spPr>
              <a:xfrm>
                <a:off x="6680200" y="5075117"/>
                <a:ext cx="121355" cy="643642"/>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6793088" y="5209062"/>
              <a:ext cx="124178" cy="81072"/>
            </p14:xfrm>
          </p:contentPart>
        </mc:Choice>
        <mc:Fallback xmlns="">
          <p:pic>
            <p:nvPicPr>
              <p:cNvPr id="32" name="墨迹 31"/>
            </p:nvPicPr>
            <p:blipFill>
              <a:blip r:embed="rId61"/>
            </p:blipFill>
            <p:spPr>
              <a:xfrm>
                <a:off x="6793088" y="5209062"/>
                <a:ext cx="124178" cy="81072"/>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6841066" y="5205537"/>
              <a:ext cx="73378" cy="208673"/>
            </p14:xfrm>
          </p:contentPart>
        </mc:Choice>
        <mc:Fallback xmlns="">
          <p:pic>
            <p:nvPicPr>
              <p:cNvPr id="33" name="墨迹 32"/>
            </p:nvPicPr>
            <p:blipFill>
              <a:blip r:embed="rId63"/>
            </p:blipFill>
            <p:spPr>
              <a:xfrm>
                <a:off x="6841066" y="5205537"/>
                <a:ext cx="73378" cy="208673"/>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6970888" y="5090979"/>
              <a:ext cx="163689" cy="320411"/>
            </p14:xfrm>
          </p:contentPart>
        </mc:Choice>
        <mc:Fallback xmlns="">
          <p:pic>
            <p:nvPicPr>
              <p:cNvPr id="34" name="墨迹 33"/>
            </p:nvPicPr>
            <p:blipFill>
              <a:blip r:embed="rId65"/>
            </p:blipFill>
            <p:spPr>
              <a:xfrm>
                <a:off x="6970888" y="5090979"/>
                <a:ext cx="163689" cy="320411"/>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7228946" y="5143500"/>
              <a:ext cx="272521" cy="16919"/>
            </p14:xfrm>
          </p:contentPart>
        </mc:Choice>
        <mc:Fallback xmlns="">
          <p:pic>
            <p:nvPicPr>
              <p:cNvPr id="35" name="墨迹 34"/>
            </p:nvPicPr>
            <p:blipFill>
              <a:blip r:embed="rId67"/>
            </p:blipFill>
            <p:spPr>
              <a:xfrm>
                <a:off x="7228946" y="5143500"/>
                <a:ext cx="272521" cy="16919"/>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7339188" y="5055730"/>
              <a:ext cx="77612" cy="276703"/>
            </p14:xfrm>
          </p:contentPart>
        </mc:Choice>
        <mc:Fallback xmlns="">
          <p:pic>
            <p:nvPicPr>
              <p:cNvPr id="36" name="墨迹 35"/>
            </p:nvPicPr>
            <p:blipFill>
              <a:blip r:embed="rId69"/>
            </p:blipFill>
            <p:spPr>
              <a:xfrm>
                <a:off x="7339188" y="5055730"/>
                <a:ext cx="77612" cy="276703"/>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7576784" y="5064542"/>
              <a:ext cx="39688" cy="192635"/>
            </p14:xfrm>
          </p:contentPart>
        </mc:Choice>
        <mc:Fallback xmlns="">
          <p:pic>
            <p:nvPicPr>
              <p:cNvPr id="37" name="墨迹 36"/>
            </p:nvPicPr>
            <p:blipFill>
              <a:blip r:embed="rId71"/>
            </p:blipFill>
            <p:spPr>
              <a:xfrm>
                <a:off x="7576784" y="5064542"/>
                <a:ext cx="39688" cy="192635"/>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7586133" y="5081462"/>
              <a:ext cx="141111" cy="107156"/>
            </p14:xfrm>
          </p:contentPart>
        </mc:Choice>
        <mc:Fallback xmlns="">
          <p:pic>
            <p:nvPicPr>
              <p:cNvPr id="38" name="墨迹 37"/>
            </p:nvPicPr>
            <p:blipFill>
              <a:blip r:embed="rId73"/>
            </p:blipFill>
            <p:spPr>
              <a:xfrm>
                <a:off x="7586133" y="5081462"/>
                <a:ext cx="141111" cy="107156"/>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7682088" y="4899754"/>
              <a:ext cx="50800" cy="452418"/>
            </p14:xfrm>
          </p:contentPart>
        </mc:Choice>
        <mc:Fallback xmlns="">
          <p:pic>
            <p:nvPicPr>
              <p:cNvPr id="39" name="墨迹 38"/>
            </p:nvPicPr>
            <p:blipFill>
              <a:blip r:embed="rId75"/>
            </p:blipFill>
            <p:spPr>
              <a:xfrm>
                <a:off x="7682088" y="4899754"/>
                <a:ext cx="50800" cy="452418"/>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7772400" y="5094856"/>
              <a:ext cx="361244" cy="185585"/>
            </p14:xfrm>
          </p:contentPart>
        </mc:Choice>
        <mc:Fallback xmlns="">
          <p:pic>
            <p:nvPicPr>
              <p:cNvPr id="40" name="墨迹 39"/>
            </p:nvPicPr>
            <p:blipFill>
              <a:blip r:embed="rId77"/>
            </p:blipFill>
            <p:spPr>
              <a:xfrm>
                <a:off x="7772400" y="5094856"/>
                <a:ext cx="361244" cy="185585"/>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2029177" y="6291199"/>
              <a:ext cx="19756" cy="25379"/>
            </p14:xfrm>
          </p:contentPart>
        </mc:Choice>
        <mc:Fallback xmlns="">
          <p:pic>
            <p:nvPicPr>
              <p:cNvPr id="41" name="墨迹 40"/>
            </p:nvPicPr>
            <p:blipFill>
              <a:blip r:embed="rId79"/>
            </p:blipFill>
            <p:spPr>
              <a:xfrm>
                <a:off x="2029177" y="6291199"/>
                <a:ext cx="19756" cy="25379"/>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1889654" y="6175583"/>
              <a:ext cx="241123" cy="212374"/>
            </p14:xfrm>
          </p:contentPart>
        </mc:Choice>
        <mc:Fallback xmlns="">
          <p:pic>
            <p:nvPicPr>
              <p:cNvPr id="42" name="墨迹 41"/>
            </p:nvPicPr>
            <p:blipFill>
              <a:blip r:embed="rId81"/>
            </p:blipFill>
            <p:spPr>
              <a:xfrm>
                <a:off x="1889654" y="6175583"/>
                <a:ext cx="241123" cy="212374"/>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2178755" y="6062787"/>
              <a:ext cx="169333" cy="396901"/>
            </p14:xfrm>
          </p:contentPart>
        </mc:Choice>
        <mc:Fallback xmlns="">
          <p:pic>
            <p:nvPicPr>
              <p:cNvPr id="43" name="墨迹 42"/>
            </p:nvPicPr>
            <p:blipFill>
              <a:blip r:embed="rId83"/>
            </p:blipFill>
            <p:spPr>
              <a:xfrm>
                <a:off x="2178755" y="6062787"/>
                <a:ext cx="169333" cy="396901"/>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2226027" y="6038818"/>
              <a:ext cx="161573" cy="433031"/>
            </p14:xfrm>
          </p:contentPart>
        </mc:Choice>
        <mc:Fallback xmlns="">
          <p:pic>
            <p:nvPicPr>
              <p:cNvPr id="44" name="墨迹 43"/>
            </p:nvPicPr>
            <p:blipFill>
              <a:blip r:embed="rId85"/>
            </p:blipFill>
            <p:spPr>
              <a:xfrm>
                <a:off x="2226027" y="6038818"/>
                <a:ext cx="161573" cy="433031"/>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2432755" y="6243261"/>
              <a:ext cx="84667" cy="205853"/>
            </p14:xfrm>
          </p:contentPart>
        </mc:Choice>
        <mc:Fallback xmlns="">
          <p:pic>
            <p:nvPicPr>
              <p:cNvPr id="45" name="墨迹 44"/>
            </p:nvPicPr>
            <p:blipFill>
              <a:blip r:embed="rId87"/>
            </p:blipFill>
            <p:spPr>
              <a:xfrm>
                <a:off x="2432755" y="6243261"/>
                <a:ext cx="84667" cy="205853"/>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2579511" y="6150205"/>
              <a:ext cx="174977" cy="284809"/>
            </p14:xfrm>
          </p:contentPart>
        </mc:Choice>
        <mc:Fallback xmlns="">
          <p:pic>
            <p:nvPicPr>
              <p:cNvPr id="46" name="墨迹 45"/>
            </p:nvPicPr>
            <p:blipFill>
              <a:blip r:embed="rId89"/>
            </p:blipFill>
            <p:spPr>
              <a:xfrm>
                <a:off x="2579511" y="6150205"/>
                <a:ext cx="174977" cy="284809"/>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2740377" y="6273927"/>
              <a:ext cx="147285" cy="420518"/>
            </p14:xfrm>
          </p:contentPart>
        </mc:Choice>
        <mc:Fallback xmlns="">
          <p:pic>
            <p:nvPicPr>
              <p:cNvPr id="47" name="墨迹 46"/>
            </p:nvPicPr>
            <p:blipFill>
              <a:blip r:embed="rId91"/>
            </p:blipFill>
            <p:spPr>
              <a:xfrm>
                <a:off x="2740377" y="6273927"/>
                <a:ext cx="147285" cy="420518"/>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3048000" y="6260180"/>
              <a:ext cx="208844" cy="16920"/>
            </p14:xfrm>
          </p:contentPart>
        </mc:Choice>
        <mc:Fallback xmlns="">
          <p:pic>
            <p:nvPicPr>
              <p:cNvPr id="48" name="墨迹 47"/>
            </p:nvPicPr>
            <p:blipFill>
              <a:blip r:embed="rId93"/>
            </p:blipFill>
            <p:spPr>
              <a:xfrm>
                <a:off x="3048000" y="6260180"/>
                <a:ext cx="208844" cy="16920"/>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3107266" y="6145798"/>
              <a:ext cx="59267" cy="362534"/>
            </p14:xfrm>
          </p:contentPart>
        </mc:Choice>
        <mc:Fallback xmlns="">
          <p:pic>
            <p:nvPicPr>
              <p:cNvPr id="49" name="墨迹 48"/>
            </p:nvPicPr>
            <p:blipFill>
              <a:blip r:embed="rId95"/>
            </p:blipFill>
            <p:spPr>
              <a:xfrm>
                <a:off x="3107266" y="6145798"/>
                <a:ext cx="59267" cy="362534"/>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3357738" y="6164304"/>
              <a:ext cx="96662" cy="236871"/>
            </p14:xfrm>
          </p:contentPart>
        </mc:Choice>
        <mc:Fallback xmlns="">
          <p:pic>
            <p:nvPicPr>
              <p:cNvPr id="50" name="墨迹 49"/>
            </p:nvPicPr>
            <p:blipFill>
              <a:blip r:embed="rId97"/>
            </p:blipFill>
            <p:spPr>
              <a:xfrm>
                <a:off x="3357738" y="6164304"/>
                <a:ext cx="96662" cy="236871"/>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3505200" y="6174173"/>
              <a:ext cx="118533" cy="256612"/>
            </p14:xfrm>
          </p:contentPart>
        </mc:Choice>
        <mc:Fallback xmlns="">
          <p:pic>
            <p:nvPicPr>
              <p:cNvPr id="51" name="墨迹 50"/>
            </p:nvPicPr>
            <p:blipFill>
              <a:blip r:embed="rId99"/>
            </p:blipFill>
            <p:spPr>
              <a:xfrm>
                <a:off x="3505200" y="6174173"/>
                <a:ext cx="118533" cy="256612"/>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3623733" y="6102266"/>
              <a:ext cx="150283" cy="260136"/>
            </p14:xfrm>
          </p:contentPart>
        </mc:Choice>
        <mc:Fallback xmlns="">
          <p:pic>
            <p:nvPicPr>
              <p:cNvPr id="52" name="墨迹 51"/>
            </p:nvPicPr>
            <p:blipFill>
              <a:blip r:embed="rId101"/>
            </p:blipFill>
            <p:spPr>
              <a:xfrm>
                <a:off x="3623733" y="6102266"/>
                <a:ext cx="150283" cy="260136"/>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3729213" y="6222817"/>
              <a:ext cx="148520" cy="169899"/>
            </p14:xfrm>
          </p:contentPart>
        </mc:Choice>
        <mc:Fallback xmlns="">
          <p:pic>
            <p:nvPicPr>
              <p:cNvPr id="53" name="墨迹 52"/>
            </p:nvPicPr>
            <p:blipFill>
              <a:blip r:embed="rId103"/>
            </p:blipFill>
            <p:spPr>
              <a:xfrm>
                <a:off x="3729213" y="6222817"/>
                <a:ext cx="148520" cy="169899"/>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4008966" y="6132756"/>
              <a:ext cx="38100" cy="202857"/>
            </p14:xfrm>
          </p:contentPart>
        </mc:Choice>
        <mc:Fallback xmlns="">
          <p:pic>
            <p:nvPicPr>
              <p:cNvPr id="54" name="墨迹 53"/>
            </p:nvPicPr>
            <p:blipFill>
              <a:blip r:embed="rId105"/>
            </p:blipFill>
            <p:spPr>
              <a:xfrm>
                <a:off x="4008966" y="6132756"/>
                <a:ext cx="38100" cy="202857"/>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4035777" y="6203783"/>
              <a:ext cx="110067" cy="50758"/>
            </p14:xfrm>
          </p:contentPart>
        </mc:Choice>
        <mc:Fallback xmlns="">
          <p:pic>
            <p:nvPicPr>
              <p:cNvPr id="55" name="墨迹 54"/>
            </p:nvPicPr>
            <p:blipFill>
              <a:blip r:embed="rId107"/>
            </p:blipFill>
            <p:spPr>
              <a:xfrm>
                <a:off x="4035777" y="6203783"/>
                <a:ext cx="110067" cy="50758"/>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4089400" y="6065607"/>
              <a:ext cx="47977" cy="307369"/>
            </p14:xfrm>
          </p:contentPart>
        </mc:Choice>
        <mc:Fallback xmlns="">
          <p:pic>
            <p:nvPicPr>
              <p:cNvPr id="56" name="墨迹 55"/>
            </p:nvPicPr>
            <p:blipFill>
              <a:blip r:embed="rId109"/>
            </p:blipFill>
            <p:spPr>
              <a:xfrm>
                <a:off x="4089400" y="6065607"/>
                <a:ext cx="47977" cy="307369"/>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4148666" y="6209422"/>
              <a:ext cx="90311" cy="131830"/>
            </p14:xfrm>
          </p:contentPart>
        </mc:Choice>
        <mc:Fallback xmlns="">
          <p:pic>
            <p:nvPicPr>
              <p:cNvPr id="57" name="墨迹 56"/>
            </p:nvPicPr>
            <p:blipFill>
              <a:blip r:embed="rId111"/>
            </p:blipFill>
            <p:spPr>
              <a:xfrm>
                <a:off x="4148666" y="6209422"/>
                <a:ext cx="90311" cy="131830"/>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4298244" y="6079707"/>
              <a:ext cx="96837" cy="377866"/>
            </p14:xfrm>
          </p:contentPart>
        </mc:Choice>
        <mc:Fallback xmlns="">
          <p:pic>
            <p:nvPicPr>
              <p:cNvPr id="58" name="墨迹 57"/>
            </p:nvPicPr>
            <p:blipFill>
              <a:blip r:embed="rId113"/>
            </p:blipFill>
            <p:spPr>
              <a:xfrm>
                <a:off x="4298244" y="6079707"/>
                <a:ext cx="96837" cy="377866"/>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4409722" y="6098917"/>
              <a:ext cx="137759" cy="240221"/>
            </p14:xfrm>
          </p:contentPart>
        </mc:Choice>
        <mc:Fallback xmlns="">
          <p:pic>
            <p:nvPicPr>
              <p:cNvPr id="59" name="墨迹 58"/>
            </p:nvPicPr>
            <p:blipFill>
              <a:blip r:embed="rId115"/>
            </p:blipFill>
            <p:spPr>
              <a:xfrm>
                <a:off x="4409722" y="6098917"/>
                <a:ext cx="137759" cy="240221"/>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4536722" y="6237621"/>
              <a:ext cx="148166" cy="127777"/>
            </p14:xfrm>
          </p:contentPart>
        </mc:Choice>
        <mc:Fallback xmlns="">
          <p:pic>
            <p:nvPicPr>
              <p:cNvPr id="60" name="墨迹 59"/>
            </p:nvPicPr>
            <p:blipFill>
              <a:blip r:embed="rId117"/>
            </p:blipFill>
            <p:spPr>
              <a:xfrm>
                <a:off x="4536722" y="6237621"/>
                <a:ext cx="148166" cy="127777"/>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4726869" y="6209422"/>
              <a:ext cx="212019" cy="33839"/>
            </p14:xfrm>
          </p:contentPart>
        </mc:Choice>
        <mc:Fallback xmlns="">
          <p:pic>
            <p:nvPicPr>
              <p:cNvPr id="61" name="墨迹 60"/>
            </p:nvPicPr>
            <p:blipFill>
              <a:blip r:embed="rId119"/>
            </p:blipFill>
            <p:spPr>
              <a:xfrm>
                <a:off x="4726869" y="6209422"/>
                <a:ext cx="212019" cy="33839"/>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4834466" y="6095040"/>
              <a:ext cx="36689" cy="292036"/>
            </p14:xfrm>
          </p:contentPart>
        </mc:Choice>
        <mc:Fallback xmlns="">
          <p:pic>
            <p:nvPicPr>
              <p:cNvPr id="62" name="墨迹 61"/>
            </p:nvPicPr>
            <p:blipFill>
              <a:blip r:embed="rId121"/>
            </p:blipFill>
            <p:spPr>
              <a:xfrm>
                <a:off x="4834466" y="6095040"/>
                <a:ext cx="36689" cy="292036"/>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5076472" y="6082527"/>
              <a:ext cx="101600" cy="294151"/>
            </p14:xfrm>
          </p:contentPart>
        </mc:Choice>
        <mc:Fallback xmlns="">
          <p:pic>
            <p:nvPicPr>
              <p:cNvPr id="63" name="墨迹 62"/>
            </p:nvPicPr>
            <p:blipFill>
              <a:blip r:embed="rId123"/>
            </p:blipFill>
            <p:spPr>
              <a:xfrm>
                <a:off x="5076472" y="6082527"/>
                <a:ext cx="101600" cy="294151"/>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5260622" y="6109844"/>
              <a:ext cx="149578" cy="207439"/>
            </p14:xfrm>
          </p:contentPart>
        </mc:Choice>
        <mc:Fallback xmlns="">
          <p:pic>
            <p:nvPicPr>
              <p:cNvPr id="64" name="墨迹 63"/>
            </p:nvPicPr>
            <p:blipFill>
              <a:blip r:embed="rId125"/>
            </p:blipFill>
            <p:spPr>
              <a:xfrm>
                <a:off x="5260622" y="6109844"/>
                <a:ext cx="149578" cy="207439"/>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5336822" y="6057500"/>
              <a:ext cx="53622" cy="411353"/>
            </p14:xfrm>
          </p:contentPart>
        </mc:Choice>
        <mc:Fallback xmlns="">
          <p:pic>
            <p:nvPicPr>
              <p:cNvPr id="65" name="墨迹 64"/>
            </p:nvPicPr>
            <p:blipFill>
              <a:blip r:embed="rId127"/>
            </p:blipFill>
            <p:spPr>
              <a:xfrm>
                <a:off x="5336822" y="6057500"/>
                <a:ext cx="53622" cy="411353"/>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5373511" y="6217529"/>
              <a:ext cx="302683" cy="138528"/>
            </p14:xfrm>
          </p:contentPart>
        </mc:Choice>
        <mc:Fallback xmlns="">
          <p:pic>
            <p:nvPicPr>
              <p:cNvPr id="66" name="墨迹 65"/>
            </p:nvPicPr>
            <p:blipFill>
              <a:blip r:embed="rId129"/>
            </p:blipFill>
            <p:spPr>
              <a:xfrm>
                <a:off x="5373511" y="6217529"/>
                <a:ext cx="302683" cy="138528"/>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5802488" y="6192503"/>
              <a:ext cx="241300" cy="36659"/>
            </p14:xfrm>
          </p:contentPart>
        </mc:Choice>
        <mc:Fallback xmlns="">
          <p:pic>
            <p:nvPicPr>
              <p:cNvPr id="67" name="墨迹 66"/>
            </p:nvPicPr>
            <p:blipFill>
              <a:blip r:embed="rId131"/>
            </p:blipFill>
            <p:spPr>
              <a:xfrm>
                <a:off x="5802488" y="6192503"/>
                <a:ext cx="241300" cy="36659"/>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5739694" y="6278510"/>
              <a:ext cx="285750" cy="35249"/>
            </p14:xfrm>
          </p:contentPart>
        </mc:Choice>
        <mc:Fallback xmlns="">
          <p:pic>
            <p:nvPicPr>
              <p:cNvPr id="68" name="墨迹 67"/>
            </p:nvPicPr>
            <p:blipFill>
              <a:blip r:embed="rId133"/>
            </p:blipFill>
            <p:spPr>
              <a:xfrm>
                <a:off x="5739694" y="6278510"/>
                <a:ext cx="285750" cy="35249"/>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6167261" y="6079883"/>
              <a:ext cx="126294" cy="268420"/>
            </p14:xfrm>
          </p:contentPart>
        </mc:Choice>
        <mc:Fallback xmlns="">
          <p:pic>
            <p:nvPicPr>
              <p:cNvPr id="69" name="墨迹 68"/>
            </p:nvPicPr>
            <p:blipFill>
              <a:blip r:embed="rId135"/>
            </p:blipFill>
            <p:spPr>
              <a:xfrm>
                <a:off x="6167261" y="6079883"/>
                <a:ext cx="126294" cy="268420"/>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6437488" y="6047983"/>
              <a:ext cx="34749" cy="200565"/>
            </p14:xfrm>
          </p:contentPart>
        </mc:Choice>
        <mc:Fallback xmlns="">
          <p:pic>
            <p:nvPicPr>
              <p:cNvPr id="70" name="墨迹 69"/>
            </p:nvPicPr>
            <p:blipFill>
              <a:blip r:embed="rId137"/>
            </p:blipFill>
            <p:spPr>
              <a:xfrm>
                <a:off x="6437488" y="6047983"/>
                <a:ext cx="34749" cy="200565"/>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6445955" y="6124825"/>
              <a:ext cx="112889" cy="73318"/>
            </p14:xfrm>
          </p:contentPart>
        </mc:Choice>
        <mc:Fallback xmlns="">
          <p:pic>
            <p:nvPicPr>
              <p:cNvPr id="71" name="墨迹 70"/>
            </p:nvPicPr>
            <p:blipFill>
              <a:blip r:embed="rId139"/>
            </p:blipFill>
            <p:spPr>
              <a:xfrm>
                <a:off x="6445955" y="6124825"/>
                <a:ext cx="112889" cy="73318"/>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6491111" y="5988412"/>
              <a:ext cx="84666" cy="463522"/>
            </p14:xfrm>
          </p:contentPart>
        </mc:Choice>
        <mc:Fallback xmlns="">
          <p:pic>
            <p:nvPicPr>
              <p:cNvPr id="72" name="墨迹 71"/>
            </p:nvPicPr>
            <p:blipFill>
              <a:blip r:embed="rId141"/>
            </p:blipFill>
            <p:spPr>
              <a:xfrm>
                <a:off x="6491111" y="5988412"/>
                <a:ext cx="84666" cy="463522"/>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6541911" y="6136105"/>
              <a:ext cx="101600" cy="191753"/>
            </p14:xfrm>
          </p:contentPart>
        </mc:Choice>
        <mc:Fallback xmlns="">
          <p:pic>
            <p:nvPicPr>
              <p:cNvPr id="73" name="墨迹 72"/>
            </p:nvPicPr>
            <p:blipFill>
              <a:blip r:embed="rId143"/>
            </p:blipFill>
            <p:spPr>
              <a:xfrm>
                <a:off x="6541911" y="6136105"/>
                <a:ext cx="101600" cy="191753"/>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6677377" y="6053799"/>
              <a:ext cx="118534" cy="204442"/>
            </p14:xfrm>
          </p:contentPart>
        </mc:Choice>
        <mc:Fallback xmlns="">
          <p:pic>
            <p:nvPicPr>
              <p:cNvPr id="74" name="墨迹 73"/>
            </p:nvPicPr>
            <p:blipFill>
              <a:blip r:embed="rId145"/>
            </p:blipFill>
            <p:spPr>
              <a:xfrm>
                <a:off x="6677377" y="6053799"/>
                <a:ext cx="118534" cy="204442"/>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6668028" y="6113722"/>
              <a:ext cx="43216" cy="290274"/>
            </p14:xfrm>
          </p:contentPart>
        </mc:Choice>
        <mc:Fallback xmlns="">
          <p:pic>
            <p:nvPicPr>
              <p:cNvPr id="75" name="墨迹 74"/>
            </p:nvPicPr>
            <p:blipFill>
              <a:blip r:embed="rId147"/>
            </p:blipFill>
            <p:spPr>
              <a:xfrm>
                <a:off x="6668028" y="6113722"/>
                <a:ext cx="43216" cy="290274"/>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6826073" y="6098741"/>
              <a:ext cx="124354" cy="210259"/>
            </p14:xfrm>
          </p:contentPart>
        </mc:Choice>
        <mc:Fallback xmlns="">
          <p:pic>
            <p:nvPicPr>
              <p:cNvPr id="76" name="墨迹 75"/>
            </p:nvPicPr>
            <p:blipFill>
              <a:blip r:embed="rId149"/>
            </p:blipFill>
            <p:spPr>
              <a:xfrm>
                <a:off x="6826073" y="6098741"/>
                <a:ext cx="124354" cy="210259"/>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6897511" y="6183162"/>
              <a:ext cx="118533" cy="271591"/>
            </p14:xfrm>
          </p:contentPart>
        </mc:Choice>
        <mc:Fallback xmlns="">
          <p:pic>
            <p:nvPicPr>
              <p:cNvPr id="77" name="墨迹 76"/>
            </p:nvPicPr>
            <p:blipFill>
              <a:blip r:embed="rId151"/>
            </p:blipFill>
            <p:spPr>
              <a:xfrm>
                <a:off x="6897511" y="6183162"/>
                <a:ext cx="118533" cy="271591"/>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7157155" y="6189683"/>
              <a:ext cx="256822" cy="36659"/>
            </p14:xfrm>
          </p:contentPart>
        </mc:Choice>
        <mc:Fallback xmlns="">
          <p:pic>
            <p:nvPicPr>
              <p:cNvPr id="78" name="墨迹 77"/>
            </p:nvPicPr>
            <p:blipFill>
              <a:blip r:embed="rId153"/>
            </p:blipFill>
            <p:spPr>
              <a:xfrm>
                <a:off x="7157155" y="6189683"/>
                <a:ext cx="256822" cy="36659"/>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7261577" y="6079883"/>
              <a:ext cx="42334" cy="326933"/>
            </p14:xfrm>
          </p:contentPart>
        </mc:Choice>
        <mc:Fallback xmlns="">
          <p:pic>
            <p:nvPicPr>
              <p:cNvPr id="79" name="墨迹 78"/>
            </p:nvPicPr>
            <p:blipFill>
              <a:blip r:embed="rId155"/>
            </p:blipFill>
            <p:spPr>
              <a:xfrm>
                <a:off x="7261577" y="6079883"/>
                <a:ext cx="42334" cy="326933"/>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7417152" y="6085347"/>
              <a:ext cx="239537" cy="224182"/>
            </p14:xfrm>
          </p:contentPart>
        </mc:Choice>
        <mc:Fallback xmlns="">
          <p:pic>
            <p:nvPicPr>
              <p:cNvPr id="80" name="墨迹 79"/>
            </p:nvPicPr>
            <p:blipFill>
              <a:blip r:embed="rId157"/>
            </p:blipFill>
            <p:spPr>
              <a:xfrm>
                <a:off x="7417152" y="6085347"/>
                <a:ext cx="239537" cy="224182"/>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7638873" y="6009209"/>
              <a:ext cx="137054" cy="336274"/>
            </p14:xfrm>
          </p:contentPart>
        </mc:Choice>
        <mc:Fallback xmlns="">
          <p:pic>
            <p:nvPicPr>
              <p:cNvPr id="81" name="墨迹 80"/>
            </p:nvPicPr>
            <p:blipFill>
              <a:blip r:embed="rId159"/>
            </p:blipFill>
            <p:spPr>
              <a:xfrm>
                <a:off x="7638873" y="6009209"/>
                <a:ext cx="137054" cy="336274"/>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7687733" y="6019079"/>
              <a:ext cx="197556" cy="293975"/>
            </p14:xfrm>
          </p:contentPart>
        </mc:Choice>
        <mc:Fallback xmlns="">
          <p:pic>
            <p:nvPicPr>
              <p:cNvPr id="82" name="墨迹 81"/>
            </p:nvPicPr>
            <p:blipFill>
              <a:blip r:embed="rId161"/>
            </p:blipFill>
            <p:spPr>
              <a:xfrm>
                <a:off x="7687733" y="6019079"/>
                <a:ext cx="197556" cy="293975"/>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7758288" y="6103676"/>
              <a:ext cx="177800" cy="263661"/>
            </p14:xfrm>
          </p:contentPart>
        </mc:Choice>
        <mc:Fallback xmlns="">
          <p:pic>
            <p:nvPicPr>
              <p:cNvPr id="83" name="墨迹 82"/>
            </p:nvPicPr>
            <p:blipFill>
              <a:blip r:embed="rId163"/>
            </p:blipFill>
            <p:spPr>
              <a:xfrm>
                <a:off x="7758288" y="6103676"/>
                <a:ext cx="177800" cy="263661"/>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8105422" y="5974842"/>
              <a:ext cx="21166" cy="361476"/>
            </p14:xfrm>
          </p:contentPart>
        </mc:Choice>
        <mc:Fallback xmlns="">
          <p:pic>
            <p:nvPicPr>
              <p:cNvPr id="84" name="墨迹 83"/>
            </p:nvPicPr>
            <p:blipFill>
              <a:blip r:embed="rId165"/>
            </p:blipFill>
            <p:spPr>
              <a:xfrm>
                <a:off x="8105422" y="5974842"/>
                <a:ext cx="21166" cy="361476"/>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8037688" y="6258770"/>
              <a:ext cx="206022" cy="176244"/>
            </p14:xfrm>
          </p:contentPart>
        </mc:Choice>
        <mc:Fallback xmlns="">
          <p:pic>
            <p:nvPicPr>
              <p:cNvPr id="85" name="墨迹 84"/>
            </p:nvPicPr>
            <p:blipFill>
              <a:blip r:embed="rId167"/>
            </p:blipFill>
            <p:spPr>
              <a:xfrm>
                <a:off x="8037688" y="6258770"/>
                <a:ext cx="206022" cy="176244"/>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8301566" y="6198143"/>
              <a:ext cx="196144" cy="50758"/>
            </p14:xfrm>
          </p:contentPart>
        </mc:Choice>
        <mc:Fallback xmlns="">
          <p:pic>
            <p:nvPicPr>
              <p:cNvPr id="86" name="墨迹 85"/>
            </p:nvPicPr>
            <p:blipFill>
              <a:blip r:embed="rId169"/>
            </p:blipFill>
            <p:spPr>
              <a:xfrm>
                <a:off x="8301566" y="6198143"/>
                <a:ext cx="196144" cy="50758"/>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8365066" y="6098741"/>
              <a:ext cx="67734" cy="268596"/>
            </p14:xfrm>
          </p:contentPart>
        </mc:Choice>
        <mc:Fallback xmlns="">
          <p:pic>
            <p:nvPicPr>
              <p:cNvPr id="87" name="墨迹 86"/>
            </p:nvPicPr>
            <p:blipFill>
              <a:blip r:embed="rId171"/>
            </p:blipFill>
            <p:spPr>
              <a:xfrm>
                <a:off x="8365066" y="6098741"/>
                <a:ext cx="67734" cy="268596"/>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8466666" y="6081646"/>
              <a:ext cx="167040" cy="313890"/>
            </p14:xfrm>
          </p:contentPart>
        </mc:Choice>
        <mc:Fallback xmlns="">
          <p:pic>
            <p:nvPicPr>
              <p:cNvPr id="88" name="墨迹 87"/>
            </p:nvPicPr>
            <p:blipFill>
              <a:blip r:embed="rId173"/>
            </p:blipFill>
            <p:spPr>
              <a:xfrm>
                <a:off x="8466666" y="6081646"/>
                <a:ext cx="167040" cy="313890"/>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8698088" y="6095921"/>
              <a:ext cx="118534" cy="226121"/>
            </p14:xfrm>
          </p:contentPart>
        </mc:Choice>
        <mc:Fallback xmlns="">
          <p:pic>
            <p:nvPicPr>
              <p:cNvPr id="89" name="墨迹 88"/>
            </p:nvPicPr>
            <p:blipFill>
              <a:blip r:embed="rId175"/>
            </p:blipFill>
            <p:spPr>
              <a:xfrm>
                <a:off x="8698088" y="6095921"/>
                <a:ext cx="118534" cy="226121"/>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8822266" y="6009209"/>
              <a:ext cx="201084" cy="285515"/>
            </p14:xfrm>
          </p:contentPart>
        </mc:Choice>
        <mc:Fallback xmlns="">
          <p:pic>
            <p:nvPicPr>
              <p:cNvPr id="90" name="墨迹 89"/>
            </p:nvPicPr>
            <p:blipFill>
              <a:blip r:embed="rId177"/>
            </p:blipFill>
            <p:spPr>
              <a:xfrm>
                <a:off x="8822266" y="6009209"/>
                <a:ext cx="201084" cy="285515"/>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8935155" y="6076887"/>
              <a:ext cx="468489" cy="296090"/>
            </p14:xfrm>
          </p:contentPart>
        </mc:Choice>
        <mc:Fallback xmlns="">
          <p:pic>
            <p:nvPicPr>
              <p:cNvPr id="91" name="墨迹 90"/>
            </p:nvPicPr>
            <p:blipFill>
              <a:blip r:embed="rId179"/>
            </p:blipFill>
            <p:spPr>
              <a:xfrm>
                <a:off x="8935155" y="6076887"/>
                <a:ext cx="468489" cy="296090"/>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9468026" y="6164304"/>
              <a:ext cx="220662" cy="39478"/>
            </p14:xfrm>
          </p:contentPart>
        </mc:Choice>
        <mc:Fallback xmlns="">
          <p:pic>
            <p:nvPicPr>
              <p:cNvPr id="92" name="墨迹 91"/>
            </p:nvPicPr>
            <p:blipFill>
              <a:blip r:embed="rId181"/>
            </p:blipFill>
            <p:spPr>
              <a:xfrm>
                <a:off x="9468026" y="6164304"/>
                <a:ext cx="220662" cy="39478"/>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9519355" y="6070366"/>
              <a:ext cx="81845" cy="316710"/>
            </p14:xfrm>
          </p:contentPart>
        </mc:Choice>
        <mc:Fallback xmlns="">
          <p:pic>
            <p:nvPicPr>
              <p:cNvPr id="93" name="墨迹 92"/>
            </p:nvPicPr>
            <p:blipFill>
              <a:blip r:embed="rId183"/>
            </p:blipFill>
            <p:spPr>
              <a:xfrm>
                <a:off x="9519355" y="6070366"/>
                <a:ext cx="81845" cy="316710"/>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9827683" y="6052917"/>
              <a:ext cx="136878" cy="272121"/>
            </p14:xfrm>
          </p:contentPart>
        </mc:Choice>
        <mc:Fallback xmlns="">
          <p:pic>
            <p:nvPicPr>
              <p:cNvPr id="94" name="墨迹 93"/>
            </p:nvPicPr>
            <p:blipFill>
              <a:blip r:embed="rId185"/>
            </p:blipFill>
            <p:spPr>
              <a:xfrm>
                <a:off x="9827683" y="6052917"/>
                <a:ext cx="136878" cy="272121"/>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10035822" y="6098036"/>
              <a:ext cx="56444" cy="218542"/>
            </p14:xfrm>
          </p:contentPart>
        </mc:Choice>
        <mc:Fallback xmlns="">
          <p:pic>
            <p:nvPicPr>
              <p:cNvPr id="95" name="墨迹 94"/>
            </p:nvPicPr>
            <p:blipFill>
              <a:blip r:embed="rId187"/>
            </p:blipFill>
            <p:spPr>
              <a:xfrm>
                <a:off x="10035822" y="6098036"/>
                <a:ext cx="56444" cy="218542"/>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10041466" y="6181223"/>
              <a:ext cx="138289" cy="90237"/>
            </p14:xfrm>
          </p:contentPart>
        </mc:Choice>
        <mc:Fallback xmlns="">
          <p:pic>
            <p:nvPicPr>
              <p:cNvPr id="96" name="墨迹 95"/>
            </p:nvPicPr>
            <p:blipFill>
              <a:blip r:embed="rId189"/>
            </p:blipFill>
            <p:spPr>
              <a:xfrm>
                <a:off x="10041466" y="6181223"/>
                <a:ext cx="138289" cy="90237"/>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10160000" y="6072657"/>
              <a:ext cx="93133" cy="291155"/>
            </p14:xfrm>
          </p:contentPart>
        </mc:Choice>
        <mc:Fallback xmlns="">
          <p:pic>
            <p:nvPicPr>
              <p:cNvPr id="97" name="墨迹 96"/>
            </p:nvPicPr>
            <p:blipFill>
              <a:blip r:embed="rId191"/>
            </p:blipFill>
            <p:spPr>
              <a:xfrm>
                <a:off x="10160000" y="6072657"/>
                <a:ext cx="93133" cy="291155"/>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10301111" y="6077592"/>
              <a:ext cx="208844" cy="408181"/>
            </p14:xfrm>
          </p:contentPart>
        </mc:Choice>
        <mc:Fallback xmlns="">
          <p:pic>
            <p:nvPicPr>
              <p:cNvPr id="98" name="墨迹 97"/>
            </p:nvPicPr>
            <p:blipFill>
              <a:blip r:embed="rId193"/>
            </p:blipFill>
            <p:spPr>
              <a:xfrm>
                <a:off x="10301111" y="6077592"/>
                <a:ext cx="208844" cy="408181"/>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7292622" y="1156159"/>
              <a:ext cx="39511" cy="22559"/>
            </p14:xfrm>
          </p:contentPart>
        </mc:Choice>
        <mc:Fallback xmlns="">
          <p:pic>
            <p:nvPicPr>
              <p:cNvPr id="99" name="墨迹 98"/>
            </p:nvPicPr>
            <p:blipFill>
              <a:blip r:embed="rId195"/>
            </p:blipFill>
            <p:spPr>
              <a:xfrm>
                <a:off x="7292622" y="1156159"/>
                <a:ext cx="39511" cy="22559"/>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5276144" y="921579"/>
              <a:ext cx="1113366" cy="959295"/>
            </p14:xfrm>
          </p:contentPart>
        </mc:Choice>
        <mc:Fallback xmlns="">
          <p:pic>
            <p:nvPicPr>
              <p:cNvPr id="100" name="墨迹 99"/>
            </p:nvPicPr>
            <p:blipFill>
              <a:blip r:embed="rId197"/>
            </p:blipFill>
            <p:spPr>
              <a:xfrm>
                <a:off x="5276144" y="921579"/>
                <a:ext cx="1113366" cy="959295"/>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8831791" y="1663741"/>
              <a:ext cx="585964" cy="25379"/>
            </p14:xfrm>
          </p:contentPart>
        </mc:Choice>
        <mc:Fallback xmlns="">
          <p:pic>
            <p:nvPicPr>
              <p:cNvPr id="101" name="墨迹 100"/>
            </p:nvPicPr>
            <p:blipFill>
              <a:blip r:embed="rId199"/>
            </p:blipFill>
            <p:spPr>
              <a:xfrm>
                <a:off x="8831791" y="1663741"/>
                <a:ext cx="585964" cy="25379"/>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7820377" y="939027"/>
              <a:ext cx="14112" cy="14099"/>
            </p14:xfrm>
          </p:contentPart>
        </mc:Choice>
        <mc:Fallback xmlns="">
          <p:pic>
            <p:nvPicPr>
              <p:cNvPr id="102" name="墨迹 101"/>
            </p:nvPicPr>
            <p:blipFill>
              <a:blip r:embed="rId201"/>
            </p:blipFill>
            <p:spPr>
              <a:xfrm>
                <a:off x="7820377" y="939027"/>
                <a:ext cx="14112" cy="14099"/>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2571750" y="1391797"/>
              <a:ext cx="943327" cy="926161"/>
            </p14:xfrm>
          </p:contentPart>
        </mc:Choice>
        <mc:Fallback xmlns="">
          <p:pic>
            <p:nvPicPr>
              <p:cNvPr id="103" name="墨迹 102"/>
            </p:nvPicPr>
            <p:blipFill>
              <a:blip r:embed="rId203"/>
            </p:blipFill>
            <p:spPr>
              <a:xfrm>
                <a:off x="2571750" y="1391797"/>
                <a:ext cx="943327" cy="926161"/>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2923822" y="755733"/>
              <a:ext cx="135466" cy="31019"/>
            </p14:xfrm>
          </p:contentPart>
        </mc:Choice>
        <mc:Fallback xmlns="">
          <p:pic>
            <p:nvPicPr>
              <p:cNvPr id="104" name="墨迹 103"/>
            </p:nvPicPr>
            <p:blipFill>
              <a:blip r:embed="rId205"/>
            </p:blipFill>
            <p:spPr>
              <a:xfrm>
                <a:off x="2923822" y="755733"/>
                <a:ext cx="135466" cy="31019"/>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2901244" y="789572"/>
              <a:ext cx="50800" cy="313009"/>
            </p14:xfrm>
          </p:contentPart>
        </mc:Choice>
        <mc:Fallback xmlns="">
          <p:pic>
            <p:nvPicPr>
              <p:cNvPr id="105" name="墨迹 104"/>
            </p:nvPicPr>
            <p:blipFill>
              <a:blip r:embed="rId207"/>
            </p:blipFill>
            <p:spPr>
              <a:xfrm>
                <a:off x="2901244" y="789572"/>
                <a:ext cx="50800" cy="313009"/>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2906888" y="862889"/>
              <a:ext cx="228600" cy="174834"/>
            </p14:xfrm>
          </p:contentPart>
        </mc:Choice>
        <mc:Fallback xmlns="">
          <p:pic>
            <p:nvPicPr>
              <p:cNvPr id="106" name="墨迹 105"/>
            </p:nvPicPr>
            <p:blipFill>
              <a:blip r:embed="rId209"/>
            </p:blipFill>
            <p:spPr>
              <a:xfrm>
                <a:off x="2906888" y="862889"/>
                <a:ext cx="228600" cy="174834"/>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3124200" y="676776"/>
              <a:ext cx="59266" cy="162144"/>
            </p14:xfrm>
          </p:contentPart>
        </mc:Choice>
        <mc:Fallback xmlns="">
          <p:pic>
            <p:nvPicPr>
              <p:cNvPr id="107" name="墨迹 106"/>
            </p:nvPicPr>
            <p:blipFill>
              <a:blip r:embed="rId211"/>
            </p:blipFill>
            <p:spPr>
              <a:xfrm>
                <a:off x="3124200" y="676776"/>
                <a:ext cx="59266" cy="162144"/>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3194755" y="721894"/>
              <a:ext cx="90311" cy="16920"/>
            </p14:xfrm>
          </p:contentPart>
        </mc:Choice>
        <mc:Fallback xmlns="">
          <p:pic>
            <p:nvPicPr>
              <p:cNvPr id="108" name="墨迹 107"/>
            </p:nvPicPr>
            <p:blipFill>
              <a:blip r:embed="rId213"/>
            </p:blipFill>
            <p:spPr>
              <a:xfrm>
                <a:off x="3194755" y="721894"/>
                <a:ext cx="90311" cy="16920"/>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3239911" y="614738"/>
              <a:ext cx="22577" cy="194573"/>
            </p14:xfrm>
          </p:contentPart>
        </mc:Choice>
        <mc:Fallback xmlns="">
          <p:pic>
            <p:nvPicPr>
              <p:cNvPr id="109" name="墨迹 108"/>
            </p:nvPicPr>
            <p:blipFill>
              <a:blip r:embed="rId215"/>
            </p:blipFill>
            <p:spPr>
              <a:xfrm>
                <a:off x="3239911" y="614738"/>
                <a:ext cx="22577" cy="194573"/>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3232502" y="882629"/>
              <a:ext cx="179564" cy="36658"/>
            </p14:xfrm>
          </p:contentPart>
        </mc:Choice>
        <mc:Fallback xmlns="">
          <p:pic>
            <p:nvPicPr>
              <p:cNvPr id="110" name="墨迹 109"/>
            </p:nvPicPr>
            <p:blipFill>
              <a:blip r:embed="rId217"/>
            </p:blipFill>
            <p:spPr>
              <a:xfrm>
                <a:off x="3232502" y="882629"/>
                <a:ext cx="179564" cy="36658"/>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3318933" y="803671"/>
              <a:ext cx="16933" cy="211493"/>
            </p14:xfrm>
          </p:contentPart>
        </mc:Choice>
        <mc:Fallback xmlns="">
          <p:pic>
            <p:nvPicPr>
              <p:cNvPr id="111" name="墨迹 110"/>
            </p:nvPicPr>
            <p:blipFill>
              <a:blip r:embed="rId219"/>
            </p:blipFill>
            <p:spPr>
              <a:xfrm>
                <a:off x="3318933" y="803671"/>
                <a:ext cx="16933" cy="211493"/>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3516488" y="721894"/>
              <a:ext cx="88371" cy="217485"/>
            </p14:xfrm>
          </p:contentPart>
        </mc:Choice>
        <mc:Fallback xmlns="">
          <p:pic>
            <p:nvPicPr>
              <p:cNvPr id="112" name="墨迹 111"/>
            </p:nvPicPr>
            <p:blipFill>
              <a:blip r:embed="rId221"/>
            </p:blipFill>
            <p:spPr>
              <a:xfrm>
                <a:off x="3516488" y="721894"/>
                <a:ext cx="88371" cy="217485"/>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3640666" y="620378"/>
              <a:ext cx="71438" cy="279875"/>
            </p14:xfrm>
          </p:contentPart>
        </mc:Choice>
        <mc:Fallback xmlns="">
          <p:pic>
            <p:nvPicPr>
              <p:cNvPr id="113" name="墨迹 112"/>
            </p:nvPicPr>
            <p:blipFill>
              <a:blip r:embed="rId223"/>
            </p:blipFill>
            <p:spPr>
              <a:xfrm>
                <a:off x="3640666" y="620378"/>
                <a:ext cx="71438" cy="279875"/>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3793066" y="747273"/>
              <a:ext cx="172156" cy="25379"/>
            </p14:xfrm>
          </p:contentPart>
        </mc:Choice>
        <mc:Fallback xmlns="">
          <p:pic>
            <p:nvPicPr>
              <p:cNvPr id="114" name="墨迹 113"/>
            </p:nvPicPr>
            <p:blipFill>
              <a:blip r:embed="rId225"/>
            </p:blipFill>
            <p:spPr>
              <a:xfrm>
                <a:off x="3793066" y="747273"/>
                <a:ext cx="172156" cy="25379"/>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3804355" y="806491"/>
              <a:ext cx="172156" cy="16920"/>
            </p14:xfrm>
          </p:contentPart>
        </mc:Choice>
        <mc:Fallback xmlns="">
          <p:pic>
            <p:nvPicPr>
              <p:cNvPr id="115" name="墨迹 114"/>
            </p:nvPicPr>
            <p:blipFill>
              <a:blip r:embed="rId227"/>
            </p:blipFill>
            <p:spPr>
              <a:xfrm>
                <a:off x="3804355" y="806491"/>
                <a:ext cx="172156" cy="16920"/>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4080227" y="603458"/>
              <a:ext cx="122061" cy="5640"/>
            </p14:xfrm>
          </p:contentPart>
        </mc:Choice>
        <mc:Fallback xmlns="">
          <p:pic>
            <p:nvPicPr>
              <p:cNvPr id="116" name="墨迹 115"/>
            </p:nvPicPr>
            <p:blipFill>
              <a:blip r:embed="rId229"/>
            </p:blipFill>
            <p:spPr>
              <a:xfrm>
                <a:off x="4080227" y="603458"/>
                <a:ext cx="122061" cy="5640"/>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4087988" y="631657"/>
              <a:ext cx="43745" cy="267891"/>
            </p14:xfrm>
          </p:contentPart>
        </mc:Choice>
        <mc:Fallback xmlns="">
          <p:pic>
            <p:nvPicPr>
              <p:cNvPr id="117" name="墨迹 116"/>
            </p:nvPicPr>
            <p:blipFill>
              <a:blip r:embed="rId231"/>
            </p:blipFill>
            <p:spPr>
              <a:xfrm>
                <a:off x="4087988" y="631657"/>
                <a:ext cx="43745" cy="267891"/>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4086577" y="700745"/>
              <a:ext cx="177800" cy="128305"/>
            </p14:xfrm>
          </p:contentPart>
        </mc:Choice>
        <mc:Fallback xmlns="">
          <p:pic>
            <p:nvPicPr>
              <p:cNvPr id="118" name="墨迹 117"/>
            </p:nvPicPr>
            <p:blipFill>
              <a:blip r:embed="rId233"/>
            </p:blipFill>
            <p:spPr>
              <a:xfrm>
                <a:off x="4086577" y="700745"/>
                <a:ext cx="177800" cy="128305"/>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4255911" y="537719"/>
              <a:ext cx="115711" cy="105218"/>
            </p14:xfrm>
          </p:contentPart>
        </mc:Choice>
        <mc:Fallback xmlns="">
          <p:pic>
            <p:nvPicPr>
              <p:cNvPr id="119" name="墨迹 118"/>
            </p:nvPicPr>
            <p:blipFill>
              <a:blip r:embed="rId235"/>
            </p:blipFill>
            <p:spPr>
              <a:xfrm>
                <a:off x="4255911" y="537719"/>
                <a:ext cx="115711" cy="105218"/>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4318000" y="558340"/>
              <a:ext cx="104422" cy="16919"/>
            </p14:xfrm>
          </p:contentPart>
        </mc:Choice>
        <mc:Fallback xmlns="">
          <p:pic>
            <p:nvPicPr>
              <p:cNvPr id="120" name="墨迹 119"/>
            </p:nvPicPr>
            <p:blipFill>
              <a:blip r:embed="rId237"/>
            </p:blipFill>
            <p:spPr>
              <a:xfrm>
                <a:off x="4318000" y="558340"/>
                <a:ext cx="104422" cy="16919"/>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4368800" y="483965"/>
              <a:ext cx="11288" cy="147692"/>
            </p14:xfrm>
          </p:contentPart>
        </mc:Choice>
        <mc:Fallback xmlns="">
          <p:pic>
            <p:nvPicPr>
              <p:cNvPr id="121" name="墨迹 120"/>
            </p:nvPicPr>
            <p:blipFill>
              <a:blip r:embed="rId239"/>
            </p:blipFill>
            <p:spPr>
              <a:xfrm>
                <a:off x="4368800" y="483965"/>
                <a:ext cx="11288" cy="147692"/>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4383969" y="733174"/>
              <a:ext cx="196497" cy="28199"/>
            </p14:xfrm>
          </p:contentPart>
        </mc:Choice>
        <mc:Fallback xmlns="">
          <p:pic>
            <p:nvPicPr>
              <p:cNvPr id="122" name="墨迹 121"/>
            </p:nvPicPr>
            <p:blipFill>
              <a:blip r:embed="rId241"/>
            </p:blipFill>
            <p:spPr>
              <a:xfrm>
                <a:off x="4383969" y="733174"/>
                <a:ext cx="196497" cy="28199"/>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4477455" y="627428"/>
              <a:ext cx="23989" cy="269300"/>
            </p14:xfrm>
          </p:contentPart>
        </mc:Choice>
        <mc:Fallback xmlns="">
          <p:pic>
            <p:nvPicPr>
              <p:cNvPr id="123" name="墨迹 122"/>
            </p:nvPicPr>
            <p:blipFill>
              <a:blip r:embed="rId243"/>
            </p:blipFill>
            <p:spPr>
              <a:xfrm>
                <a:off x="4477455" y="627428"/>
                <a:ext cx="23989" cy="269300"/>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1054100" y="4393406"/>
              <a:ext cx="1869722" cy="99049"/>
            </p14:xfrm>
          </p:contentPart>
        </mc:Choice>
        <mc:Fallback xmlns="">
          <p:pic>
            <p:nvPicPr>
              <p:cNvPr id="124" name="墨迹 123"/>
            </p:nvPicPr>
            <p:blipFill>
              <a:blip r:embed="rId245"/>
            </p:blipFill>
            <p:spPr>
              <a:xfrm>
                <a:off x="1054100" y="4393406"/>
                <a:ext cx="1869722" cy="99049"/>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3343451" y="3575634"/>
              <a:ext cx="4532312" cy="105747"/>
            </p14:xfrm>
          </p:contentPart>
        </mc:Choice>
        <mc:Fallback xmlns="">
          <p:pic>
            <p:nvPicPr>
              <p:cNvPr id="125" name="墨迹 124"/>
            </p:nvPicPr>
            <p:blipFill>
              <a:blip r:embed="rId247"/>
            </p:blipFill>
            <p:spPr>
              <a:xfrm>
                <a:off x="3343451" y="3575634"/>
                <a:ext cx="4532312" cy="105747"/>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2302933" y="3988750"/>
              <a:ext cx="3739444" cy="105746"/>
            </p14:xfrm>
          </p:contentPart>
        </mc:Choice>
        <mc:Fallback xmlns="">
          <p:pic>
            <p:nvPicPr>
              <p:cNvPr id="126" name="墨迹 125"/>
            </p:nvPicPr>
            <p:blipFill>
              <a:blip r:embed="rId249"/>
            </p:blipFill>
            <p:spPr>
              <a:xfrm>
                <a:off x="2302933" y="3988750"/>
                <a:ext cx="3739444" cy="105746"/>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2613377" y="2430754"/>
              <a:ext cx="180623" cy="341737"/>
            </p14:xfrm>
          </p:contentPart>
        </mc:Choice>
        <mc:Fallback xmlns="">
          <p:pic>
            <p:nvPicPr>
              <p:cNvPr id="127" name="墨迹 126"/>
            </p:nvPicPr>
            <p:blipFill>
              <a:blip r:embed="rId251"/>
            </p:blipFill>
            <p:spPr>
              <a:xfrm>
                <a:off x="2613377" y="2430754"/>
                <a:ext cx="180623" cy="341737"/>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2768600" y="2405375"/>
              <a:ext cx="74259" cy="149455"/>
            </p14:xfrm>
          </p:contentPart>
        </mc:Choice>
        <mc:Fallback xmlns="">
          <p:pic>
            <p:nvPicPr>
              <p:cNvPr id="128" name="墨迹 127"/>
            </p:nvPicPr>
            <p:blipFill>
              <a:blip r:embed="rId253"/>
            </p:blipFill>
            <p:spPr>
              <a:xfrm>
                <a:off x="2768600" y="2405375"/>
                <a:ext cx="74259" cy="149455"/>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2844800" y="2391276"/>
              <a:ext cx="95955" cy="8460"/>
            </p14:xfrm>
          </p:contentPart>
        </mc:Choice>
        <mc:Fallback xmlns="">
          <p:pic>
            <p:nvPicPr>
              <p:cNvPr id="129" name="墨迹 128"/>
            </p:nvPicPr>
            <p:blipFill>
              <a:blip r:embed="rId255"/>
            </p:blipFill>
            <p:spPr>
              <a:xfrm>
                <a:off x="2844800" y="2391276"/>
                <a:ext cx="95955" cy="8460"/>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2901244" y="2470233"/>
              <a:ext cx="110067" cy="5640"/>
            </p14:xfrm>
          </p:contentPart>
        </mc:Choice>
        <mc:Fallback xmlns="">
          <p:pic>
            <p:nvPicPr>
              <p:cNvPr id="130" name="墨迹 129"/>
            </p:nvPicPr>
            <p:blipFill>
              <a:blip r:embed="rId257"/>
            </p:blipFill>
            <p:spPr>
              <a:xfrm>
                <a:off x="2901244" y="2470233"/>
                <a:ext cx="110067" cy="5640"/>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2960511" y="2403260"/>
              <a:ext cx="19755" cy="182589"/>
            </p14:xfrm>
          </p:contentPart>
        </mc:Choice>
        <mc:Fallback xmlns="">
          <p:pic>
            <p:nvPicPr>
              <p:cNvPr id="131" name="墨迹 130"/>
            </p:nvPicPr>
            <p:blipFill>
              <a:blip r:embed="rId259"/>
            </p:blipFill>
            <p:spPr>
              <a:xfrm>
                <a:off x="2960511" y="2403260"/>
                <a:ext cx="19755" cy="182589"/>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2929466" y="2645067"/>
              <a:ext cx="169334" cy="22559"/>
            </p14:xfrm>
          </p:contentPart>
        </mc:Choice>
        <mc:Fallback xmlns="">
          <p:pic>
            <p:nvPicPr>
              <p:cNvPr id="132" name="墨迹 131"/>
            </p:nvPicPr>
            <p:blipFill>
              <a:blip r:embed="rId261"/>
            </p:blipFill>
            <p:spPr>
              <a:xfrm>
                <a:off x="2929466" y="2645067"/>
                <a:ext cx="169334" cy="22559"/>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3031066" y="2542317"/>
              <a:ext cx="11289" cy="232465"/>
            </p14:xfrm>
          </p:contentPart>
        </mc:Choice>
        <mc:Fallback xmlns="">
          <p:pic>
            <p:nvPicPr>
              <p:cNvPr id="133" name="墨迹 132"/>
            </p:nvPicPr>
            <p:blipFill>
              <a:blip r:embed="rId263"/>
            </p:blipFill>
            <p:spPr>
              <a:xfrm>
                <a:off x="3031066" y="2542317"/>
                <a:ext cx="11289" cy="232465"/>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3157184" y="2455605"/>
              <a:ext cx="91193" cy="257140"/>
            </p14:xfrm>
          </p:contentPart>
        </mc:Choice>
        <mc:Fallback xmlns="">
          <p:pic>
            <p:nvPicPr>
              <p:cNvPr id="134" name="墨迹 133"/>
            </p:nvPicPr>
            <p:blipFill>
              <a:blip r:embed="rId265"/>
            </p:blipFill>
            <p:spPr>
              <a:xfrm>
                <a:off x="3157184" y="2455605"/>
                <a:ext cx="91193" cy="257140"/>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3265311" y="2388456"/>
              <a:ext cx="87489" cy="329928"/>
            </p14:xfrm>
          </p:contentPart>
        </mc:Choice>
        <mc:Fallback xmlns="">
          <p:pic>
            <p:nvPicPr>
              <p:cNvPr id="135" name="墨迹 134"/>
            </p:nvPicPr>
            <p:blipFill>
              <a:blip r:embed="rId267"/>
            </p:blipFill>
            <p:spPr>
              <a:xfrm>
                <a:off x="3265311" y="2388456"/>
                <a:ext cx="87489" cy="329928"/>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2675466" y="2949616"/>
              <a:ext cx="242711" cy="28199"/>
            </p14:xfrm>
          </p:contentPart>
        </mc:Choice>
        <mc:Fallback xmlns="">
          <p:pic>
            <p:nvPicPr>
              <p:cNvPr id="136" name="墨迹 135"/>
            </p:nvPicPr>
            <p:blipFill>
              <a:blip r:embed="rId269"/>
            </p:blipFill>
            <p:spPr>
              <a:xfrm>
                <a:off x="2675466" y="2949616"/>
                <a:ext cx="242711" cy="28199"/>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2713566" y="2994735"/>
              <a:ext cx="218722" cy="5640"/>
            </p14:xfrm>
          </p:contentPart>
        </mc:Choice>
        <mc:Fallback xmlns="">
          <p:pic>
            <p:nvPicPr>
              <p:cNvPr id="137" name="墨迹 136"/>
            </p:nvPicPr>
            <p:blipFill>
              <a:blip r:embed="rId271"/>
            </p:blipFill>
            <p:spPr>
              <a:xfrm>
                <a:off x="2713566" y="2994735"/>
                <a:ext cx="218722" cy="5640"/>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3064933" y="2831180"/>
              <a:ext cx="90311" cy="253792"/>
            </p14:xfrm>
          </p:contentPart>
        </mc:Choice>
        <mc:Fallback xmlns="">
          <p:pic>
            <p:nvPicPr>
              <p:cNvPr id="138" name="墨迹 137"/>
            </p:nvPicPr>
            <p:blipFill>
              <a:blip r:embed="rId273"/>
            </p:blipFill>
            <p:spPr>
              <a:xfrm>
                <a:off x="3064933" y="2831180"/>
                <a:ext cx="90311" cy="253792"/>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3189111" y="2780422"/>
              <a:ext cx="71966" cy="313891"/>
            </p14:xfrm>
          </p:contentPart>
        </mc:Choice>
        <mc:Fallback xmlns="">
          <p:pic>
            <p:nvPicPr>
              <p:cNvPr id="139" name="墨迹 138"/>
            </p:nvPicPr>
            <p:blipFill>
              <a:blip r:embed="rId275"/>
            </p:blipFill>
            <p:spPr>
              <a:xfrm>
                <a:off x="3189111" y="2780422"/>
                <a:ext cx="71966" cy="313891"/>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3268133" y="2763503"/>
              <a:ext cx="56444" cy="184703"/>
            </p14:xfrm>
          </p:contentPart>
        </mc:Choice>
        <mc:Fallback xmlns="">
          <p:pic>
            <p:nvPicPr>
              <p:cNvPr id="140" name="墨迹 139"/>
            </p:nvPicPr>
            <p:blipFill>
              <a:blip r:embed="rId277"/>
            </p:blipFill>
            <p:spPr>
              <a:xfrm>
                <a:off x="3268133" y="2763503"/>
                <a:ext cx="56444" cy="184703"/>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3324577" y="2797342"/>
              <a:ext cx="116594" cy="11279"/>
            </p14:xfrm>
          </p:contentPart>
        </mc:Choice>
        <mc:Fallback xmlns="">
          <p:pic>
            <p:nvPicPr>
              <p:cNvPr id="141" name="墨迹 140"/>
            </p:nvPicPr>
            <p:blipFill>
              <a:blip r:embed="rId279"/>
            </p:blipFill>
            <p:spPr>
              <a:xfrm>
                <a:off x="3324577" y="2797342"/>
                <a:ext cx="116594" cy="11279"/>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3389488" y="2718384"/>
              <a:ext cx="8467" cy="231232"/>
            </p14:xfrm>
          </p:contentPart>
        </mc:Choice>
        <mc:Fallback xmlns="">
          <p:pic>
            <p:nvPicPr>
              <p:cNvPr id="142" name="墨迹 141"/>
            </p:nvPicPr>
            <p:blipFill>
              <a:blip r:embed="rId281"/>
            </p:blipFill>
            <p:spPr>
              <a:xfrm>
                <a:off x="3389488" y="2718384"/>
                <a:ext cx="8467" cy="231232"/>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3680177" y="1824299"/>
              <a:ext cx="560211" cy="423338"/>
            </p14:xfrm>
          </p:contentPart>
        </mc:Choice>
        <mc:Fallback xmlns="">
          <p:pic>
            <p:nvPicPr>
              <p:cNvPr id="143" name="墨迹 142"/>
            </p:nvPicPr>
            <p:blipFill>
              <a:blip r:embed="rId283"/>
            </p:blipFill>
            <p:spPr>
              <a:xfrm>
                <a:off x="3680177" y="1824299"/>
                <a:ext cx="560211" cy="423338"/>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4487333" y="3216802"/>
              <a:ext cx="306387" cy="43003"/>
            </p14:xfrm>
          </p:contentPart>
        </mc:Choice>
        <mc:Fallback xmlns="">
          <p:pic>
            <p:nvPicPr>
              <p:cNvPr id="144" name="墨迹 143"/>
            </p:nvPicPr>
            <p:blipFill>
              <a:blip r:embed="rId285"/>
            </p:blipFill>
            <p:spPr>
              <a:xfrm>
                <a:off x="4487333" y="3216802"/>
                <a:ext cx="306387" cy="43003"/>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5113866" y="2280418"/>
              <a:ext cx="129823" cy="247623"/>
            </p14:xfrm>
          </p:contentPart>
        </mc:Choice>
        <mc:Fallback xmlns="">
          <p:pic>
            <p:nvPicPr>
              <p:cNvPr id="145" name="墨迹 144"/>
            </p:nvPicPr>
            <p:blipFill>
              <a:blip r:embed="rId287"/>
            </p:blipFill>
            <p:spPr>
              <a:xfrm>
                <a:off x="5113866" y="2280418"/>
                <a:ext cx="129823" cy="247623"/>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5232400" y="2129025"/>
              <a:ext cx="135466" cy="359890"/>
            </p14:xfrm>
          </p:contentPart>
        </mc:Choice>
        <mc:Fallback xmlns="">
          <p:pic>
            <p:nvPicPr>
              <p:cNvPr id="146" name="墨迹 145"/>
            </p:nvPicPr>
            <p:blipFill>
              <a:blip r:embed="rId289"/>
            </p:blipFill>
            <p:spPr>
              <a:xfrm>
                <a:off x="5232400" y="2129025"/>
                <a:ext cx="135466" cy="359890"/>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5390444" y="2128144"/>
              <a:ext cx="220133" cy="323231"/>
            </p14:xfrm>
          </p:contentPart>
        </mc:Choice>
        <mc:Fallback xmlns="">
          <p:pic>
            <p:nvPicPr>
              <p:cNvPr id="147" name="墨迹 146"/>
            </p:nvPicPr>
            <p:blipFill>
              <a:blip r:embed="rId291"/>
            </p:blipFill>
            <p:spPr>
              <a:xfrm>
                <a:off x="5390444" y="2128144"/>
                <a:ext cx="220133" cy="323231"/>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5398911" y="2262970"/>
              <a:ext cx="350308" cy="689466"/>
            </p14:xfrm>
          </p:contentPart>
        </mc:Choice>
        <mc:Fallback xmlns="">
          <p:pic>
            <p:nvPicPr>
              <p:cNvPr id="148" name="墨迹 147"/>
            </p:nvPicPr>
            <p:blipFill>
              <a:blip r:embed="rId293"/>
            </p:blipFill>
            <p:spPr>
              <a:xfrm>
                <a:off x="5398911" y="2262970"/>
                <a:ext cx="350308" cy="689466"/>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7270044" y="899548"/>
              <a:ext cx="47978" cy="53578"/>
            </p14:xfrm>
          </p:contentPart>
        </mc:Choice>
        <mc:Fallback xmlns="">
          <p:pic>
            <p:nvPicPr>
              <p:cNvPr id="149" name="墨迹 148"/>
            </p:nvPicPr>
            <p:blipFill>
              <a:blip r:embed="rId295"/>
            </p:blipFill>
            <p:spPr>
              <a:xfrm>
                <a:off x="7270044" y="899548"/>
                <a:ext cx="47978" cy="53578"/>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3318933" y="1113861"/>
              <a:ext cx="1010355" cy="779173"/>
            </p14:xfrm>
          </p:contentPart>
        </mc:Choice>
        <mc:Fallback xmlns="">
          <p:pic>
            <p:nvPicPr>
              <p:cNvPr id="150" name="墨迹 149"/>
            </p:nvPicPr>
            <p:blipFill>
              <a:blip r:embed="rId297"/>
            </p:blipFill>
            <p:spPr>
              <a:xfrm>
                <a:off x="3318933" y="1113861"/>
                <a:ext cx="1010355" cy="779173"/>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4382205" y="986965"/>
              <a:ext cx="122061" cy="219952"/>
            </p14:xfrm>
          </p:contentPart>
        </mc:Choice>
        <mc:Fallback xmlns="">
          <p:pic>
            <p:nvPicPr>
              <p:cNvPr id="151" name="墨迹 150"/>
            </p:nvPicPr>
            <p:blipFill>
              <a:blip r:embed="rId299"/>
            </p:blipFill>
            <p:spPr>
              <a:xfrm>
                <a:off x="4382205" y="986965"/>
                <a:ext cx="122061" cy="219952"/>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4532488" y="896728"/>
              <a:ext cx="90312" cy="303668"/>
            </p14:xfrm>
          </p:contentPart>
        </mc:Choice>
        <mc:Fallback xmlns="">
          <p:pic>
            <p:nvPicPr>
              <p:cNvPr id="152" name="墨迹 151"/>
            </p:nvPicPr>
            <p:blipFill>
              <a:blip r:embed="rId301"/>
            </p:blipFill>
            <p:spPr>
              <a:xfrm>
                <a:off x="4532488" y="896728"/>
                <a:ext cx="90312" cy="303668"/>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4634088" y="914353"/>
              <a:ext cx="135467" cy="260840"/>
            </p14:xfrm>
          </p:contentPart>
        </mc:Choice>
        <mc:Fallback xmlns="">
          <p:pic>
            <p:nvPicPr>
              <p:cNvPr id="153" name="墨迹 152"/>
            </p:nvPicPr>
            <p:blipFill>
              <a:blip r:embed="rId303"/>
            </p:blipFill>
            <p:spPr>
              <a:xfrm>
                <a:off x="4634088" y="914353"/>
                <a:ext cx="135467" cy="260840"/>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4752622" y="1028382"/>
              <a:ext cx="112889" cy="308251"/>
            </p14:xfrm>
          </p:contentPart>
        </mc:Choice>
        <mc:Fallback xmlns="">
          <p:pic>
            <p:nvPicPr>
              <p:cNvPr id="154" name="墨迹 153"/>
            </p:nvPicPr>
            <p:blipFill>
              <a:blip r:embed="rId305"/>
            </p:blipFill>
            <p:spPr>
              <a:xfrm>
                <a:off x="4752622" y="1028382"/>
                <a:ext cx="112889" cy="308251"/>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4901494" y="795212"/>
              <a:ext cx="449438" cy="420165"/>
            </p14:xfrm>
          </p:contentPart>
        </mc:Choice>
        <mc:Fallback xmlns="">
          <p:pic>
            <p:nvPicPr>
              <p:cNvPr id="155" name="墨迹 154"/>
            </p:nvPicPr>
            <p:blipFill>
              <a:blip r:embed="rId307"/>
            </p:blipFill>
            <p:spPr>
              <a:xfrm>
                <a:off x="4901494" y="795212"/>
                <a:ext cx="449438" cy="420165"/>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5414433" y="812131"/>
              <a:ext cx="300567" cy="45119"/>
            </p14:xfrm>
          </p:contentPart>
        </mc:Choice>
        <mc:Fallback xmlns="">
          <p:pic>
            <p:nvPicPr>
              <p:cNvPr id="156" name="墨迹 155"/>
            </p:nvPicPr>
            <p:blipFill>
              <a:blip r:embed="rId309"/>
            </p:blipFill>
            <p:spPr>
              <a:xfrm>
                <a:off x="5414433" y="812131"/>
                <a:ext cx="300567" cy="45119"/>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5621866" y="729473"/>
              <a:ext cx="178682" cy="181355"/>
            </p14:xfrm>
          </p:contentPart>
        </mc:Choice>
        <mc:Fallback xmlns="">
          <p:pic>
            <p:nvPicPr>
              <p:cNvPr id="157" name="墨迹 156"/>
            </p:nvPicPr>
            <p:blipFill>
              <a:blip r:embed="rId311"/>
            </p:blipFill>
            <p:spPr>
              <a:xfrm>
                <a:off x="5621866" y="729473"/>
                <a:ext cx="178682" cy="181355"/>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5905500" y="609098"/>
              <a:ext cx="111477" cy="248152"/>
            </p14:xfrm>
          </p:contentPart>
        </mc:Choice>
        <mc:Fallback xmlns="">
          <p:pic>
            <p:nvPicPr>
              <p:cNvPr id="158" name="墨迹 157"/>
            </p:nvPicPr>
            <p:blipFill>
              <a:blip r:embed="rId313"/>
            </p:blipFill>
            <p:spPr>
              <a:xfrm>
                <a:off x="5905500" y="609098"/>
                <a:ext cx="111477" cy="248152"/>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6039555" y="541421"/>
              <a:ext cx="90312" cy="274059"/>
            </p14:xfrm>
          </p:contentPart>
        </mc:Choice>
        <mc:Fallback xmlns="">
          <p:pic>
            <p:nvPicPr>
              <p:cNvPr id="159" name="墨迹 158"/>
            </p:nvPicPr>
            <p:blipFill>
              <a:blip r:embed="rId315"/>
            </p:blipFill>
            <p:spPr>
              <a:xfrm>
                <a:off x="6039555" y="541421"/>
                <a:ext cx="90312" cy="274059"/>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6169377" y="631657"/>
              <a:ext cx="105834" cy="157915"/>
            </p14:xfrm>
          </p:contentPart>
        </mc:Choice>
        <mc:Fallback xmlns="">
          <p:pic>
            <p:nvPicPr>
              <p:cNvPr id="160" name="墨迹 159"/>
            </p:nvPicPr>
            <p:blipFill>
              <a:blip r:embed="rId317"/>
            </p:blipFill>
            <p:spPr>
              <a:xfrm>
                <a:off x="6169377" y="631657"/>
                <a:ext cx="105834" cy="157915"/>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6311900" y="516746"/>
              <a:ext cx="201788" cy="261546"/>
            </p14:xfrm>
          </p:contentPart>
        </mc:Choice>
        <mc:Fallback xmlns="">
          <p:pic>
            <p:nvPicPr>
              <p:cNvPr id="161" name="墨迹 160"/>
            </p:nvPicPr>
            <p:blipFill>
              <a:blip r:embed="rId319"/>
            </p:blipFill>
            <p:spPr>
              <a:xfrm>
                <a:off x="6311900" y="516746"/>
                <a:ext cx="201788" cy="261546"/>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7227711" y="1500187"/>
              <a:ext cx="105017" cy="59958"/>
            </p14:xfrm>
          </p:contentPart>
        </mc:Choice>
        <mc:Fallback xmlns="">
          <p:pic>
            <p:nvPicPr>
              <p:cNvPr id="162" name="墨迹 161"/>
            </p:nvPicPr>
            <p:blipFill>
              <a:blip r:embed="rId321"/>
            </p:blipFill>
            <p:spPr>
              <a:xfrm>
                <a:off x="7227711" y="1500187"/>
                <a:ext cx="105017" cy="59958"/>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2952044" y="1872414"/>
              <a:ext cx="516467" cy="380687"/>
            </p14:xfrm>
          </p:contentPart>
        </mc:Choice>
        <mc:Fallback xmlns="">
          <p:pic>
            <p:nvPicPr>
              <p:cNvPr id="163" name="墨迹 162"/>
            </p:nvPicPr>
            <p:blipFill>
              <a:blip r:embed="rId323"/>
            </p:blipFill>
            <p:spPr>
              <a:xfrm>
                <a:off x="2952044" y="1872414"/>
                <a:ext cx="516467" cy="380687"/>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2696456" y="902368"/>
              <a:ext cx="1884010" cy="253791"/>
            </p14:xfrm>
          </p:contentPart>
        </mc:Choice>
        <mc:Fallback xmlns="">
          <p:pic>
            <p:nvPicPr>
              <p:cNvPr id="164" name="墨迹 163"/>
            </p:nvPicPr>
            <p:blipFill>
              <a:blip r:embed="rId325"/>
            </p:blipFill>
            <p:spPr>
              <a:xfrm>
                <a:off x="2696456" y="902368"/>
                <a:ext cx="1884010" cy="253791"/>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4645377" y="558340"/>
              <a:ext cx="67734" cy="204795"/>
            </p14:xfrm>
          </p:contentPart>
        </mc:Choice>
        <mc:Fallback xmlns="">
          <p:pic>
            <p:nvPicPr>
              <p:cNvPr id="165" name="墨迹 164"/>
            </p:nvPicPr>
            <p:blipFill>
              <a:blip r:embed="rId327"/>
            </p:blipFill>
            <p:spPr>
              <a:xfrm>
                <a:off x="4645377" y="558340"/>
                <a:ext cx="67734" cy="204795"/>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4746977" y="485023"/>
              <a:ext cx="73378" cy="280051"/>
            </p14:xfrm>
          </p:contentPart>
        </mc:Choice>
        <mc:Fallback xmlns="">
          <p:pic>
            <p:nvPicPr>
              <p:cNvPr id="166" name="墨迹 165"/>
            </p:nvPicPr>
            <p:blipFill>
              <a:blip r:embed="rId329"/>
            </p:blipFill>
            <p:spPr>
              <a:xfrm>
                <a:off x="4746977" y="485023"/>
                <a:ext cx="73378" cy="280051"/>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4842933" y="456824"/>
              <a:ext cx="38100" cy="126895"/>
            </p14:xfrm>
          </p:contentPart>
        </mc:Choice>
        <mc:Fallback xmlns="">
          <p:pic>
            <p:nvPicPr>
              <p:cNvPr id="167" name="墨迹 166"/>
            </p:nvPicPr>
            <p:blipFill>
              <a:blip r:embed="rId331"/>
            </p:blipFill>
            <p:spPr>
              <a:xfrm>
                <a:off x="4842933" y="456824"/>
                <a:ext cx="38100" cy="126895"/>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4905022" y="479383"/>
              <a:ext cx="84666" cy="11279"/>
            </p14:xfrm>
          </p:contentPart>
        </mc:Choice>
        <mc:Fallback xmlns="">
          <p:pic>
            <p:nvPicPr>
              <p:cNvPr id="168" name="墨迹 167"/>
            </p:nvPicPr>
            <p:blipFill>
              <a:blip r:embed="rId333"/>
            </p:blipFill>
            <p:spPr>
              <a:xfrm>
                <a:off x="4905022" y="479383"/>
                <a:ext cx="84666" cy="11279"/>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4950177" y="409590"/>
              <a:ext cx="8467" cy="131831"/>
            </p14:xfrm>
          </p:contentPart>
        </mc:Choice>
        <mc:Fallback xmlns="">
          <p:pic>
            <p:nvPicPr>
              <p:cNvPr id="169" name="墨迹 168"/>
            </p:nvPicPr>
            <p:blipFill>
              <a:blip r:embed="rId335"/>
            </p:blipFill>
            <p:spPr>
              <a:xfrm>
                <a:off x="4950177" y="409590"/>
                <a:ext cx="8467" cy="131831"/>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3197048" y="1466348"/>
              <a:ext cx="277107" cy="197393"/>
            </p14:xfrm>
          </p:contentPart>
        </mc:Choice>
        <mc:Fallback xmlns="">
          <p:pic>
            <p:nvPicPr>
              <p:cNvPr id="170" name="墨迹 169"/>
            </p:nvPicPr>
            <p:blipFill>
              <a:blip r:embed="rId337"/>
            </p:blipFill>
            <p:spPr>
              <a:xfrm>
                <a:off x="3197048" y="1466348"/>
                <a:ext cx="277107" cy="197393"/>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2745140" y="1074382"/>
              <a:ext cx="695148" cy="98696"/>
            </p14:xfrm>
          </p:contentPart>
        </mc:Choice>
        <mc:Fallback xmlns="">
          <p:pic>
            <p:nvPicPr>
              <p:cNvPr id="171" name="墨迹 170"/>
            </p:nvPicPr>
            <p:blipFill>
              <a:blip r:embed="rId339"/>
            </p:blipFill>
            <p:spPr>
              <a:xfrm>
                <a:off x="2745140" y="1074382"/>
                <a:ext cx="695148" cy="98696"/>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5083880" y="518861"/>
              <a:ext cx="2174875" cy="169194"/>
            </p14:xfrm>
          </p:contentPart>
        </mc:Choice>
        <mc:Fallback xmlns="">
          <p:pic>
            <p:nvPicPr>
              <p:cNvPr id="172" name="墨迹 171"/>
            </p:nvPicPr>
            <p:blipFill>
              <a:blip r:embed="rId341"/>
            </p:blipFill>
            <p:spPr>
              <a:xfrm>
                <a:off x="5083880" y="518861"/>
                <a:ext cx="2174875" cy="169194"/>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7281333" y="587949"/>
              <a:ext cx="197556" cy="232642"/>
            </p14:xfrm>
          </p:contentPart>
        </mc:Choice>
        <mc:Fallback xmlns="">
          <p:pic>
            <p:nvPicPr>
              <p:cNvPr id="173" name="墨迹 172"/>
            </p:nvPicPr>
            <p:blipFill>
              <a:blip r:embed="rId343"/>
            </p:blipFill>
            <p:spPr>
              <a:xfrm>
                <a:off x="7281333" y="587949"/>
                <a:ext cx="197556" cy="232642"/>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7825140" y="451184"/>
              <a:ext cx="140935" cy="28199"/>
            </p14:xfrm>
          </p:contentPart>
        </mc:Choice>
        <mc:Fallback xmlns="">
          <p:pic>
            <p:nvPicPr>
              <p:cNvPr id="174" name="墨迹 173"/>
            </p:nvPicPr>
            <p:blipFill>
              <a:blip r:embed="rId345"/>
            </p:blipFill>
            <p:spPr>
              <a:xfrm>
                <a:off x="7825140" y="451184"/>
                <a:ext cx="140935" cy="28199"/>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7727244" y="408180"/>
              <a:ext cx="174978" cy="277760"/>
            </p14:xfrm>
          </p:contentPart>
        </mc:Choice>
        <mc:Fallback xmlns="">
          <p:pic>
            <p:nvPicPr>
              <p:cNvPr id="175" name="墨迹 174"/>
            </p:nvPicPr>
            <p:blipFill>
              <a:blip r:embed="rId347"/>
            </p:blipFill>
            <p:spPr>
              <a:xfrm>
                <a:off x="7727244" y="408180"/>
                <a:ext cx="174978" cy="277760"/>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7818966" y="569620"/>
              <a:ext cx="30515" cy="169194"/>
            </p14:xfrm>
          </p:contentPart>
        </mc:Choice>
        <mc:Fallback xmlns="">
          <p:pic>
            <p:nvPicPr>
              <p:cNvPr id="176" name="墨迹 175"/>
            </p:nvPicPr>
            <p:blipFill>
              <a:blip r:embed="rId349"/>
            </p:blipFill>
            <p:spPr>
              <a:xfrm>
                <a:off x="7818966" y="569620"/>
                <a:ext cx="30515" cy="169194"/>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7885288" y="513222"/>
              <a:ext cx="62089" cy="231231"/>
            </p14:xfrm>
          </p:contentPart>
        </mc:Choice>
        <mc:Fallback xmlns="">
          <p:pic>
            <p:nvPicPr>
              <p:cNvPr id="177" name="墨迹 176"/>
            </p:nvPicPr>
            <p:blipFill>
              <a:blip r:embed="rId351"/>
            </p:blipFill>
            <p:spPr>
              <a:xfrm>
                <a:off x="7885288" y="513222"/>
                <a:ext cx="62089" cy="231231"/>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7979833" y="408180"/>
              <a:ext cx="133350" cy="161440"/>
            </p14:xfrm>
          </p:contentPart>
        </mc:Choice>
        <mc:Fallback xmlns="">
          <p:pic>
            <p:nvPicPr>
              <p:cNvPr id="178" name="墨迹 177"/>
            </p:nvPicPr>
            <p:blipFill>
              <a:blip r:embed="rId353"/>
            </p:blipFill>
            <p:spPr>
              <a:xfrm>
                <a:off x="7979833" y="408180"/>
                <a:ext cx="133350" cy="161440"/>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8039100" y="471628"/>
              <a:ext cx="49388" cy="222948"/>
            </p14:xfrm>
          </p:contentPart>
        </mc:Choice>
        <mc:Fallback xmlns="">
          <p:pic>
            <p:nvPicPr>
              <p:cNvPr id="179" name="墨迹 178"/>
            </p:nvPicPr>
            <p:blipFill>
              <a:blip r:embed="rId355"/>
            </p:blipFill>
            <p:spPr>
              <a:xfrm>
                <a:off x="8039100" y="471628"/>
                <a:ext cx="49388" cy="222948"/>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8003822" y="547060"/>
              <a:ext cx="149578" cy="137118"/>
            </p14:xfrm>
          </p:contentPart>
        </mc:Choice>
        <mc:Fallback xmlns="">
          <p:pic>
            <p:nvPicPr>
              <p:cNvPr id="180" name="墨迹 179"/>
            </p:nvPicPr>
            <p:blipFill>
              <a:blip r:embed="rId357"/>
            </p:blipFill>
            <p:spPr>
              <a:xfrm>
                <a:off x="8003822" y="547060"/>
                <a:ext cx="149578" cy="137118"/>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8164688" y="432502"/>
              <a:ext cx="53622" cy="562923"/>
            </p14:xfrm>
          </p:contentPart>
        </mc:Choice>
        <mc:Fallback xmlns="">
          <p:pic>
            <p:nvPicPr>
              <p:cNvPr id="181" name="墨迹 180"/>
            </p:nvPicPr>
            <p:blipFill>
              <a:blip r:embed="rId359"/>
            </p:blipFill>
            <p:spPr>
              <a:xfrm>
                <a:off x="8164688" y="432502"/>
                <a:ext cx="53622" cy="562923"/>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8336844" y="473743"/>
              <a:ext cx="65263" cy="64858"/>
            </p14:xfrm>
          </p:contentPart>
        </mc:Choice>
        <mc:Fallback xmlns="">
          <p:pic>
            <p:nvPicPr>
              <p:cNvPr id="182" name="墨迹 181"/>
            </p:nvPicPr>
            <p:blipFill>
              <a:blip r:embed="rId361"/>
            </p:blipFill>
            <p:spPr>
              <a:xfrm>
                <a:off x="8336844" y="473743"/>
                <a:ext cx="65263" cy="64858"/>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8248826" y="592179"/>
              <a:ext cx="183974" cy="32429"/>
            </p14:xfrm>
          </p:contentPart>
        </mc:Choice>
        <mc:Fallback xmlns="">
          <p:pic>
            <p:nvPicPr>
              <p:cNvPr id="183" name="墨迹 182"/>
            </p:nvPicPr>
            <p:blipFill>
              <a:blip r:embed="rId363"/>
            </p:blipFill>
            <p:spPr>
              <a:xfrm>
                <a:off x="8248826" y="592179"/>
                <a:ext cx="183974" cy="32429"/>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8226777" y="547060"/>
              <a:ext cx="155223" cy="265071"/>
            </p14:xfrm>
          </p:contentPart>
        </mc:Choice>
        <mc:Fallback xmlns="">
          <p:pic>
            <p:nvPicPr>
              <p:cNvPr id="184" name="墨迹 183"/>
            </p:nvPicPr>
            <p:blipFill>
              <a:blip r:embed="rId365"/>
            </p:blipFill>
            <p:spPr>
              <a:xfrm>
                <a:off x="8226777" y="547060"/>
                <a:ext cx="155223" cy="265071"/>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8475838" y="468103"/>
              <a:ext cx="230717" cy="255906"/>
            </p14:xfrm>
          </p:contentPart>
        </mc:Choice>
        <mc:Fallback xmlns="">
          <p:pic>
            <p:nvPicPr>
              <p:cNvPr id="185" name="墨迹 184"/>
            </p:nvPicPr>
            <p:blipFill>
              <a:blip r:embed="rId367"/>
            </p:blipFill>
            <p:spPr>
              <a:xfrm>
                <a:off x="8475838" y="468103"/>
                <a:ext cx="230717" cy="255906"/>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8686800" y="418755"/>
              <a:ext cx="248355" cy="424395"/>
            </p14:xfrm>
          </p:contentPart>
        </mc:Choice>
        <mc:Fallback xmlns="">
          <p:pic>
            <p:nvPicPr>
              <p:cNvPr id="186" name="墨迹 185"/>
            </p:nvPicPr>
            <p:blipFill>
              <a:blip r:embed="rId369"/>
            </p:blipFill>
            <p:spPr>
              <a:xfrm>
                <a:off x="8686800" y="418755"/>
                <a:ext cx="248355" cy="424395"/>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9010473" y="414525"/>
              <a:ext cx="223838" cy="386327"/>
            </p14:xfrm>
          </p:contentPart>
        </mc:Choice>
        <mc:Fallback xmlns="">
          <p:pic>
            <p:nvPicPr>
              <p:cNvPr id="187" name="墨迹 186"/>
            </p:nvPicPr>
            <p:blipFill>
              <a:blip r:embed="rId371"/>
            </p:blipFill>
            <p:spPr>
              <a:xfrm>
                <a:off x="9010473" y="414525"/>
                <a:ext cx="223838" cy="386327"/>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9415286" y="250090"/>
              <a:ext cx="400403" cy="652278"/>
            </p14:xfrm>
          </p:contentPart>
        </mc:Choice>
        <mc:Fallback xmlns="">
          <p:pic>
            <p:nvPicPr>
              <p:cNvPr id="188" name="墨迹 187"/>
            </p:nvPicPr>
            <p:blipFill>
              <a:blip r:embed="rId373"/>
            </p:blipFill>
            <p:spPr>
              <a:xfrm>
                <a:off x="9415286" y="250090"/>
                <a:ext cx="400403" cy="652278"/>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9587088" y="511459"/>
              <a:ext cx="132644" cy="159677"/>
            </p14:xfrm>
          </p:contentPart>
        </mc:Choice>
        <mc:Fallback xmlns="">
          <p:pic>
            <p:nvPicPr>
              <p:cNvPr id="189" name="墨迹 188"/>
            </p:nvPicPr>
            <p:blipFill>
              <a:blip r:embed="rId375"/>
            </p:blipFill>
            <p:spPr>
              <a:xfrm>
                <a:off x="9587088" y="511459"/>
                <a:ext cx="132644" cy="159677"/>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9866488" y="468103"/>
              <a:ext cx="107244" cy="16920"/>
            </p14:xfrm>
          </p:contentPart>
        </mc:Choice>
        <mc:Fallback xmlns="">
          <p:pic>
            <p:nvPicPr>
              <p:cNvPr id="190" name="墨迹 189"/>
            </p:nvPicPr>
            <p:blipFill>
              <a:blip r:embed="rId377"/>
            </p:blipFill>
            <p:spPr>
              <a:xfrm>
                <a:off x="9866488" y="468103"/>
                <a:ext cx="107244" cy="16920"/>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9826977" y="380334"/>
              <a:ext cx="129823" cy="316181"/>
            </p14:xfrm>
          </p:contentPart>
        </mc:Choice>
        <mc:Fallback xmlns="">
          <p:pic>
            <p:nvPicPr>
              <p:cNvPr id="191" name="墨迹 190"/>
            </p:nvPicPr>
            <p:blipFill>
              <a:blip r:embed="rId379"/>
            </p:blipFill>
            <p:spPr>
              <a:xfrm>
                <a:off x="9826977" y="380334"/>
                <a:ext cx="129823" cy="316181"/>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9719733" y="580899"/>
              <a:ext cx="135467" cy="16920"/>
            </p14:xfrm>
          </p:contentPart>
        </mc:Choice>
        <mc:Fallback xmlns="">
          <p:pic>
            <p:nvPicPr>
              <p:cNvPr id="192" name="墨迹 191"/>
            </p:nvPicPr>
            <p:blipFill>
              <a:blip r:embed="rId381"/>
            </p:blipFill>
            <p:spPr>
              <a:xfrm>
                <a:off x="9719733" y="580899"/>
                <a:ext cx="135467" cy="16920"/>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10022769" y="298909"/>
              <a:ext cx="293334" cy="358128"/>
            </p14:xfrm>
          </p:contentPart>
        </mc:Choice>
        <mc:Fallback xmlns="">
          <p:pic>
            <p:nvPicPr>
              <p:cNvPr id="193" name="墨迹 192"/>
            </p:nvPicPr>
            <p:blipFill>
              <a:blip r:embed="rId383"/>
            </p:blipFill>
            <p:spPr>
              <a:xfrm>
                <a:off x="10022769" y="298909"/>
                <a:ext cx="293334" cy="358128"/>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10239022" y="569620"/>
              <a:ext cx="107244" cy="98696"/>
            </p14:xfrm>
          </p:contentPart>
        </mc:Choice>
        <mc:Fallback xmlns="">
          <p:pic>
            <p:nvPicPr>
              <p:cNvPr id="194" name="墨迹 193"/>
            </p:nvPicPr>
            <p:blipFill>
              <a:blip r:embed="rId385"/>
            </p:blipFill>
            <p:spPr>
              <a:xfrm>
                <a:off x="10239022" y="569620"/>
                <a:ext cx="107244" cy="98696"/>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10414000" y="372226"/>
              <a:ext cx="75494" cy="163555"/>
            </p14:xfrm>
          </p:contentPart>
        </mc:Choice>
        <mc:Fallback xmlns="">
          <p:pic>
            <p:nvPicPr>
              <p:cNvPr id="195" name="墨迹 194"/>
            </p:nvPicPr>
            <p:blipFill>
              <a:blip r:embed="rId387"/>
            </p:blipFill>
            <p:spPr>
              <a:xfrm>
                <a:off x="10414000" y="372226"/>
                <a:ext cx="75494" cy="163555"/>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10357555" y="561160"/>
              <a:ext cx="127000" cy="14099"/>
            </p14:xfrm>
          </p:contentPart>
        </mc:Choice>
        <mc:Fallback xmlns="">
          <p:pic>
            <p:nvPicPr>
              <p:cNvPr id="196" name="墨迹 195"/>
            </p:nvPicPr>
            <p:blipFill>
              <a:blip r:embed="rId389"/>
            </p:blipFill>
            <p:spPr>
              <a:xfrm>
                <a:off x="10357555" y="561160"/>
                <a:ext cx="127000" cy="14099"/>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10560755" y="444134"/>
              <a:ext cx="59973" cy="117026"/>
            </p14:xfrm>
          </p:contentPart>
        </mc:Choice>
        <mc:Fallback xmlns="">
          <p:pic>
            <p:nvPicPr>
              <p:cNvPr id="197" name="墨迹 196"/>
            </p:nvPicPr>
            <p:blipFill>
              <a:blip r:embed="rId391"/>
            </p:blipFill>
            <p:spPr>
              <a:xfrm>
                <a:off x="10560755" y="444134"/>
                <a:ext cx="59973" cy="117026"/>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10673644" y="276350"/>
              <a:ext cx="268111" cy="236872"/>
            </p14:xfrm>
          </p:contentPart>
        </mc:Choice>
        <mc:Fallback xmlns="">
          <p:pic>
            <p:nvPicPr>
              <p:cNvPr id="198" name="墨迹 197"/>
            </p:nvPicPr>
            <p:blipFill>
              <a:blip r:embed="rId393"/>
            </p:blipFill>
            <p:spPr>
              <a:xfrm>
                <a:off x="10673644" y="276350"/>
                <a:ext cx="268111" cy="236872"/>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10684932" y="473743"/>
              <a:ext cx="88019" cy="149631"/>
            </p14:xfrm>
          </p:contentPart>
        </mc:Choice>
        <mc:Fallback xmlns="">
          <p:pic>
            <p:nvPicPr>
              <p:cNvPr id="199" name="墨迹 198"/>
            </p:nvPicPr>
            <p:blipFill>
              <a:blip r:embed="rId395"/>
            </p:blipFill>
            <p:spPr>
              <a:xfrm>
                <a:off x="10684932" y="473743"/>
                <a:ext cx="88019" cy="149631"/>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10676467" y="482908"/>
              <a:ext cx="64911" cy="92351"/>
            </p14:xfrm>
          </p:contentPart>
        </mc:Choice>
        <mc:Fallback xmlns="">
          <p:pic>
            <p:nvPicPr>
              <p:cNvPr id="200" name="墨迹 199"/>
            </p:nvPicPr>
            <p:blipFill>
              <a:blip r:embed="rId397"/>
            </p:blipFill>
            <p:spPr>
              <a:xfrm>
                <a:off x="10676467" y="482908"/>
                <a:ext cx="64911" cy="92351"/>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10899422" y="225592"/>
              <a:ext cx="87489" cy="132535"/>
            </p14:xfrm>
          </p:contentPart>
        </mc:Choice>
        <mc:Fallback xmlns="">
          <p:pic>
            <p:nvPicPr>
              <p:cNvPr id="201" name="墨迹 200"/>
            </p:nvPicPr>
            <p:blipFill>
              <a:blip r:embed="rId399"/>
            </p:blipFill>
            <p:spPr>
              <a:xfrm>
                <a:off x="10899422" y="225592"/>
                <a:ext cx="87489" cy="132535"/>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10869082" y="344027"/>
              <a:ext cx="86783" cy="143815"/>
            </p14:xfrm>
          </p:contentPart>
        </mc:Choice>
        <mc:Fallback xmlns="">
          <p:pic>
            <p:nvPicPr>
              <p:cNvPr id="202" name="墨迹 201"/>
            </p:nvPicPr>
            <p:blipFill>
              <a:blip r:embed="rId401"/>
            </p:blipFill>
            <p:spPr>
              <a:xfrm>
                <a:off x="10869082" y="344027"/>
                <a:ext cx="86783" cy="143815"/>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10752667" y="518861"/>
              <a:ext cx="62088" cy="93057"/>
            </p14:xfrm>
          </p:contentPart>
        </mc:Choice>
        <mc:Fallback xmlns="">
          <p:pic>
            <p:nvPicPr>
              <p:cNvPr id="203" name="墨迹 202"/>
            </p:nvPicPr>
            <p:blipFill>
              <a:blip r:embed="rId403"/>
            </p:blipFill>
            <p:spPr>
              <a:xfrm>
                <a:off x="10752667" y="518861"/>
                <a:ext cx="62088" cy="93057"/>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10797822" y="470394"/>
              <a:ext cx="254000" cy="187524"/>
            </p14:xfrm>
          </p:contentPart>
        </mc:Choice>
        <mc:Fallback xmlns="">
          <p:pic>
            <p:nvPicPr>
              <p:cNvPr id="204" name="墨迹 203"/>
            </p:nvPicPr>
            <p:blipFill>
              <a:blip r:embed="rId405"/>
            </p:blipFill>
            <p:spPr>
              <a:xfrm>
                <a:off x="10797822" y="470394"/>
                <a:ext cx="254000" cy="187524"/>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11246555" y="552700"/>
              <a:ext cx="14112" cy="14100"/>
            </p14:xfrm>
          </p:contentPart>
        </mc:Choice>
        <mc:Fallback xmlns="">
          <p:pic>
            <p:nvPicPr>
              <p:cNvPr id="205" name="墨迹 204"/>
            </p:nvPicPr>
            <p:blipFill>
              <a:blip r:embed="rId407"/>
            </p:blipFill>
            <p:spPr>
              <a:xfrm>
                <a:off x="11246555" y="552700"/>
                <a:ext cx="14112" cy="14100"/>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7546622" y="1633780"/>
              <a:ext cx="155751" cy="325346"/>
            </p14:xfrm>
          </p:contentPart>
        </mc:Choice>
        <mc:Fallback xmlns="">
          <p:pic>
            <p:nvPicPr>
              <p:cNvPr id="206" name="墨迹 205"/>
            </p:nvPicPr>
            <p:blipFill>
              <a:blip r:embed="rId409"/>
            </p:blipFill>
            <p:spPr>
              <a:xfrm>
                <a:off x="7546622" y="1633780"/>
                <a:ext cx="155751" cy="325346"/>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7682088" y="1687710"/>
              <a:ext cx="200378" cy="111387"/>
            </p14:xfrm>
          </p:contentPart>
        </mc:Choice>
        <mc:Fallback xmlns="">
          <p:pic>
            <p:nvPicPr>
              <p:cNvPr id="207" name="墨迹 206"/>
            </p:nvPicPr>
            <p:blipFill>
              <a:blip r:embed="rId411"/>
            </p:blipFill>
            <p:spPr>
              <a:xfrm>
                <a:off x="7682088" y="1687710"/>
                <a:ext cx="200378" cy="111387"/>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7684911" y="1957011"/>
              <a:ext cx="81844" cy="11280"/>
            </p14:xfrm>
          </p:contentPart>
        </mc:Choice>
        <mc:Fallback xmlns="">
          <p:pic>
            <p:nvPicPr>
              <p:cNvPr id="208" name="墨迹 207"/>
            </p:nvPicPr>
            <p:blipFill>
              <a:blip r:embed="rId413"/>
            </p:blipFill>
            <p:spPr>
              <a:xfrm>
                <a:off x="7684911" y="1957011"/>
                <a:ext cx="81844" cy="11280"/>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7662333" y="1947670"/>
              <a:ext cx="19756" cy="242335"/>
            </p14:xfrm>
          </p:contentPart>
        </mc:Choice>
        <mc:Fallback xmlns="">
          <p:pic>
            <p:nvPicPr>
              <p:cNvPr id="209" name="墨迹 208"/>
            </p:nvPicPr>
            <p:blipFill>
              <a:blip r:embed="rId415"/>
            </p:blipFill>
            <p:spPr>
              <a:xfrm>
                <a:off x="7662333" y="1947670"/>
                <a:ext cx="19756" cy="242335"/>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7738533" y="1866774"/>
              <a:ext cx="186267" cy="315829"/>
            </p14:xfrm>
          </p:contentPart>
        </mc:Choice>
        <mc:Fallback xmlns="">
          <p:pic>
            <p:nvPicPr>
              <p:cNvPr id="210" name="墨迹 209"/>
            </p:nvPicPr>
            <p:blipFill>
              <a:blip r:embed="rId417"/>
            </p:blipFill>
            <p:spPr>
              <a:xfrm>
                <a:off x="7738533" y="1866774"/>
                <a:ext cx="186267" cy="315829"/>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7834488" y="1948551"/>
              <a:ext cx="33867" cy="293270"/>
            </p14:xfrm>
          </p:contentPart>
        </mc:Choice>
        <mc:Fallback xmlns="">
          <p:pic>
            <p:nvPicPr>
              <p:cNvPr id="211" name="墨迹 210"/>
            </p:nvPicPr>
            <p:blipFill>
              <a:blip r:embed="rId419"/>
            </p:blipFill>
            <p:spPr>
              <a:xfrm>
                <a:off x="7834488" y="1948551"/>
                <a:ext cx="33867" cy="293270"/>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8020755" y="1932337"/>
              <a:ext cx="112889" cy="189638"/>
            </p14:xfrm>
          </p:contentPart>
        </mc:Choice>
        <mc:Fallback xmlns="">
          <p:pic>
            <p:nvPicPr>
              <p:cNvPr id="212" name="墨迹 211"/>
            </p:nvPicPr>
            <p:blipFill>
              <a:blip r:embed="rId421"/>
            </p:blipFill>
            <p:spPr>
              <a:xfrm>
                <a:off x="8020755" y="1932337"/>
                <a:ext cx="112889" cy="189638"/>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8099777" y="1938329"/>
              <a:ext cx="117123" cy="179769"/>
            </p14:xfrm>
          </p:contentPart>
        </mc:Choice>
        <mc:Fallback xmlns="">
          <p:pic>
            <p:nvPicPr>
              <p:cNvPr id="213" name="墨迹 212"/>
            </p:nvPicPr>
            <p:blipFill>
              <a:blip r:embed="rId423"/>
            </p:blipFill>
            <p:spPr>
              <a:xfrm>
                <a:off x="8099777" y="1938329"/>
                <a:ext cx="117123" cy="179769"/>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8192911" y="1949609"/>
              <a:ext cx="330200" cy="244274"/>
            </p14:xfrm>
          </p:contentPart>
        </mc:Choice>
        <mc:Fallback xmlns="">
          <p:pic>
            <p:nvPicPr>
              <p:cNvPr id="214" name="墨迹 213"/>
            </p:nvPicPr>
            <p:blipFill>
              <a:blip r:embed="rId425"/>
            </p:blipFill>
            <p:spPr>
              <a:xfrm>
                <a:off x="8192911" y="1949609"/>
                <a:ext cx="330200" cy="244274"/>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8619066" y="1923172"/>
              <a:ext cx="54504" cy="107156"/>
            </p14:xfrm>
          </p:contentPart>
        </mc:Choice>
        <mc:Fallback xmlns="">
          <p:pic>
            <p:nvPicPr>
              <p:cNvPr id="215" name="墨迹 214"/>
            </p:nvPicPr>
            <p:blipFill>
              <a:blip r:embed="rId427"/>
            </p:blipFill>
            <p:spPr>
              <a:xfrm>
                <a:off x="8619066" y="1923172"/>
                <a:ext cx="54504" cy="107156"/>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8594372" y="1934452"/>
              <a:ext cx="198261" cy="302082"/>
            </p14:xfrm>
          </p:contentPart>
        </mc:Choice>
        <mc:Fallback xmlns="">
          <p:pic>
            <p:nvPicPr>
              <p:cNvPr id="216" name="墨迹 215"/>
            </p:nvPicPr>
            <p:blipFill>
              <a:blip r:embed="rId429"/>
            </p:blipFill>
            <p:spPr>
              <a:xfrm>
                <a:off x="8594372" y="1934452"/>
                <a:ext cx="198261" cy="302082"/>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8715022" y="1831349"/>
              <a:ext cx="358422" cy="405713"/>
            </p14:xfrm>
          </p:contentPart>
        </mc:Choice>
        <mc:Fallback xmlns="">
          <p:pic>
            <p:nvPicPr>
              <p:cNvPr id="217" name="墨迹 216"/>
            </p:nvPicPr>
            <p:blipFill>
              <a:blip r:embed="rId431"/>
            </p:blipFill>
            <p:spPr>
              <a:xfrm>
                <a:off x="8715022" y="1831349"/>
                <a:ext cx="358422" cy="405713"/>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9063566" y="1898498"/>
              <a:ext cx="215900" cy="272473"/>
            </p14:xfrm>
          </p:contentPart>
        </mc:Choice>
        <mc:Fallback xmlns="">
          <p:pic>
            <p:nvPicPr>
              <p:cNvPr id="218" name="墨迹 217"/>
            </p:nvPicPr>
            <p:blipFill>
              <a:blip r:embed="rId433"/>
            </p:blipFill>
            <p:spPr>
              <a:xfrm>
                <a:off x="9063566" y="1898498"/>
                <a:ext cx="215900" cy="272473"/>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9206088" y="2109286"/>
              <a:ext cx="95956" cy="67677"/>
            </p14:xfrm>
          </p:contentPart>
        </mc:Choice>
        <mc:Fallback xmlns="">
          <p:pic>
            <p:nvPicPr>
              <p:cNvPr id="219" name="墨迹 218"/>
            </p:nvPicPr>
            <p:blipFill>
              <a:blip r:embed="rId435"/>
            </p:blipFill>
            <p:spPr>
              <a:xfrm>
                <a:off x="9206088" y="2109286"/>
                <a:ext cx="95956" cy="67677"/>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9355313" y="1801388"/>
              <a:ext cx="203729" cy="325698"/>
            </p14:xfrm>
          </p:contentPart>
        </mc:Choice>
        <mc:Fallback xmlns="">
          <p:pic>
            <p:nvPicPr>
              <p:cNvPr id="220" name="墨迹 219"/>
            </p:nvPicPr>
            <p:blipFill>
              <a:blip r:embed="rId437"/>
            </p:blipFill>
            <p:spPr>
              <a:xfrm>
                <a:off x="9355313" y="1801388"/>
                <a:ext cx="203729" cy="325698"/>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9421106" y="2021164"/>
              <a:ext cx="144110" cy="213607"/>
            </p14:xfrm>
          </p:contentPart>
        </mc:Choice>
        <mc:Fallback xmlns="">
          <p:pic>
            <p:nvPicPr>
              <p:cNvPr id="221" name="墨迹 220"/>
            </p:nvPicPr>
            <p:blipFill>
              <a:blip r:embed="rId439"/>
            </p:blipFill>
            <p:spPr>
              <a:xfrm>
                <a:off x="9421106" y="2021164"/>
                <a:ext cx="144110" cy="213607"/>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9829800" y="2061347"/>
              <a:ext cx="105017" cy="59959"/>
            </p14:xfrm>
          </p:contentPart>
        </mc:Choice>
        <mc:Fallback xmlns="">
          <p:pic>
            <p:nvPicPr>
              <p:cNvPr id="222" name="墨迹 221"/>
            </p:nvPicPr>
            <p:blipFill>
              <a:blip r:embed="rId321"/>
            </p:blipFill>
            <p:spPr>
              <a:xfrm>
                <a:off x="9829800" y="2061347"/>
                <a:ext cx="105017" cy="59959"/>
              </a:xfrm>
              <a:prstGeom prst="rect"/>
            </p:spPr>
          </p:pic>
        </mc:Fallback>
      </mc:AlternateContent>
      <mc:AlternateContent xmlns:mc="http://schemas.openxmlformats.org/markup-compatibility/2006" xmlns:p14="http://schemas.microsoft.com/office/powerpoint/2010/main">
        <mc:Choice Requires="p14">
          <p:contentPart r:id="rId441" p14:bwMode="auto">
            <p14:nvContentPartPr>
              <p14:cNvPr id="223" name="墨迹 222"/>
              <p14:cNvContentPartPr/>
              <p14:nvPr/>
            </p14:nvContentPartPr>
            <p14:xfrm>
              <a:off x="10127544" y="1816016"/>
              <a:ext cx="25400" cy="228412"/>
            </p14:xfrm>
          </p:contentPart>
        </mc:Choice>
        <mc:Fallback xmlns="">
          <p:pic>
            <p:nvPicPr>
              <p:cNvPr id="223" name="墨迹 222"/>
            </p:nvPicPr>
            <p:blipFill>
              <a:blip r:embed="rId442"/>
            </p:blipFill>
            <p:spPr>
              <a:xfrm>
                <a:off x="10127544" y="1816016"/>
                <a:ext cx="25400" cy="228412"/>
              </a:xfrm>
              <a:prstGeom prst="rect"/>
            </p:spPr>
          </p:pic>
        </mc:Fallback>
      </mc:AlternateContent>
      <mc:AlternateContent xmlns:mc="http://schemas.openxmlformats.org/markup-compatibility/2006" xmlns:p14="http://schemas.microsoft.com/office/powerpoint/2010/main">
        <mc:Choice Requires="p14">
          <p:contentPart r:id="rId443" p14:bwMode="auto">
            <p14:nvContentPartPr>
              <p14:cNvPr id="224" name="墨迹 223"/>
              <p14:cNvContentPartPr/>
              <p14:nvPr/>
            </p14:nvContentPartPr>
            <p14:xfrm>
              <a:off x="10218561" y="1716438"/>
              <a:ext cx="246239" cy="317415"/>
            </p14:xfrm>
          </p:contentPart>
        </mc:Choice>
        <mc:Fallback xmlns="">
          <p:pic>
            <p:nvPicPr>
              <p:cNvPr id="224" name="墨迹 223"/>
            </p:nvPicPr>
            <p:blipFill>
              <a:blip r:embed="rId444"/>
            </p:blipFill>
            <p:spPr>
              <a:xfrm>
                <a:off x="10218561" y="1716438"/>
                <a:ext cx="246239" cy="317415"/>
              </a:xfrm>
              <a:prstGeom prst="rect"/>
            </p:spPr>
          </p:pic>
        </mc:Fallback>
      </mc:AlternateContent>
      <mc:AlternateContent xmlns:mc="http://schemas.openxmlformats.org/markup-compatibility/2006" xmlns:p14="http://schemas.microsoft.com/office/powerpoint/2010/main">
        <mc:Choice Requires="p14">
          <p:contentPart r:id="rId445" p14:bwMode="auto">
            <p14:nvContentPartPr>
              <p14:cNvPr id="225" name="墨迹 224"/>
              <p14:cNvContentPartPr/>
              <p14:nvPr/>
            </p14:nvContentPartPr>
            <p14:xfrm>
              <a:off x="10315222" y="1791342"/>
              <a:ext cx="53622" cy="391261"/>
            </p14:xfrm>
          </p:contentPart>
        </mc:Choice>
        <mc:Fallback xmlns="">
          <p:pic>
            <p:nvPicPr>
              <p:cNvPr id="225" name="墨迹 224"/>
            </p:nvPicPr>
            <p:blipFill>
              <a:blip r:embed="rId446"/>
            </p:blipFill>
            <p:spPr>
              <a:xfrm>
                <a:off x="10315222" y="1791342"/>
                <a:ext cx="53622" cy="391261"/>
              </a:xfrm>
              <a:prstGeom prst="rect"/>
            </p:spPr>
          </p:pic>
        </mc:Fallback>
      </mc:AlternateContent>
      <mc:AlternateContent xmlns:mc="http://schemas.openxmlformats.org/markup-compatibility/2006" xmlns:p14="http://schemas.microsoft.com/office/powerpoint/2010/main">
        <mc:Choice Requires="p14">
          <p:contentPart r:id="rId447" p14:bwMode="auto">
            <p14:nvContentPartPr>
              <p14:cNvPr id="226" name="墨迹 225"/>
              <p14:cNvContentPartPr/>
              <p14:nvPr/>
            </p14:nvContentPartPr>
            <p14:xfrm>
              <a:off x="10597444" y="1741289"/>
              <a:ext cx="8467" cy="212902"/>
            </p14:xfrm>
          </p:contentPart>
        </mc:Choice>
        <mc:Fallback xmlns="">
          <p:pic>
            <p:nvPicPr>
              <p:cNvPr id="226" name="墨迹 225"/>
            </p:nvPicPr>
            <p:blipFill>
              <a:blip r:embed="rId448"/>
            </p:blipFill>
            <p:spPr>
              <a:xfrm>
                <a:off x="10597444" y="1741289"/>
                <a:ext cx="8467" cy="212902"/>
              </a:xfrm>
              <a:prstGeom prst="rect"/>
            </p:spPr>
          </p:pic>
        </mc:Fallback>
      </mc:AlternateContent>
      <mc:AlternateContent xmlns:mc="http://schemas.openxmlformats.org/markup-compatibility/2006" xmlns:p14="http://schemas.microsoft.com/office/powerpoint/2010/main">
        <mc:Choice Requires="p14">
          <p:contentPart r:id="rId449" p14:bwMode="auto">
            <p14:nvContentPartPr>
              <p14:cNvPr id="227" name="墨迹 226"/>
              <p14:cNvContentPartPr/>
              <p14:nvPr/>
            </p14:nvContentPartPr>
            <p14:xfrm>
              <a:off x="10651067" y="1680661"/>
              <a:ext cx="218017" cy="336273"/>
            </p14:xfrm>
          </p:contentPart>
        </mc:Choice>
        <mc:Fallback xmlns="">
          <p:pic>
            <p:nvPicPr>
              <p:cNvPr id="227" name="墨迹 226"/>
            </p:nvPicPr>
            <p:blipFill>
              <a:blip r:embed="rId450"/>
            </p:blipFill>
            <p:spPr>
              <a:xfrm>
                <a:off x="10651067" y="1680661"/>
                <a:ext cx="218017" cy="336273"/>
              </a:xfrm>
              <a:prstGeom prst="rect"/>
            </p:spPr>
          </p:pic>
        </mc:Fallback>
      </mc:AlternateContent>
      <mc:AlternateContent xmlns:mc="http://schemas.openxmlformats.org/markup-compatibility/2006" xmlns:p14="http://schemas.microsoft.com/office/powerpoint/2010/main">
        <mc:Choice Requires="p14">
          <p:contentPart r:id="rId451" p14:bwMode="auto">
            <p14:nvContentPartPr>
              <p14:cNvPr id="228" name="墨迹 227"/>
              <p14:cNvContentPartPr/>
              <p14:nvPr/>
            </p14:nvContentPartPr>
            <p14:xfrm>
              <a:off x="10868025" y="1598002"/>
              <a:ext cx="420863" cy="385269"/>
            </p14:xfrm>
          </p:contentPart>
        </mc:Choice>
        <mc:Fallback xmlns="">
          <p:pic>
            <p:nvPicPr>
              <p:cNvPr id="228" name="墨迹 227"/>
            </p:nvPicPr>
            <p:blipFill>
              <a:blip r:embed="rId452"/>
            </p:blipFill>
            <p:spPr>
              <a:xfrm>
                <a:off x="10868025" y="1598002"/>
                <a:ext cx="420863" cy="385269"/>
              </a:xfrm>
              <a:prstGeom prst="rect"/>
            </p:spPr>
          </p:pic>
        </mc:Fallback>
      </mc:AlternateContent>
      <mc:AlternateContent xmlns:mc="http://schemas.openxmlformats.org/markup-compatibility/2006" xmlns:p14="http://schemas.microsoft.com/office/powerpoint/2010/main">
        <mc:Choice Requires="p14">
          <p:contentPart r:id="rId453" p14:bwMode="auto">
            <p14:nvContentPartPr>
              <p14:cNvPr id="229" name="墨迹 228"/>
              <p14:cNvContentPartPr/>
              <p14:nvPr/>
            </p14:nvContentPartPr>
            <p14:xfrm>
              <a:off x="11305822" y="1550945"/>
              <a:ext cx="197203" cy="364472"/>
            </p14:xfrm>
          </p:contentPart>
        </mc:Choice>
        <mc:Fallback xmlns="">
          <p:pic>
            <p:nvPicPr>
              <p:cNvPr id="229" name="墨迹 228"/>
            </p:nvPicPr>
            <p:blipFill>
              <a:blip r:embed="rId454"/>
            </p:blipFill>
            <p:spPr>
              <a:xfrm>
                <a:off x="11305822" y="1550945"/>
                <a:ext cx="197203" cy="364472"/>
              </a:xfrm>
              <a:prstGeom prst="rect"/>
            </p:spPr>
          </p:pic>
        </mc:Fallback>
      </mc:AlternateContent>
      <mc:AlternateContent xmlns:mc="http://schemas.openxmlformats.org/markup-compatibility/2006" xmlns:p14="http://schemas.microsoft.com/office/powerpoint/2010/main">
        <mc:Choice Requires="p14">
          <p:contentPart r:id="rId455" p14:bwMode="auto">
            <p14:nvContentPartPr>
              <p14:cNvPr id="230" name="墨迹 229"/>
              <p14:cNvContentPartPr/>
              <p14:nvPr/>
            </p14:nvContentPartPr>
            <p14:xfrm>
              <a:off x="11448873" y="1675726"/>
              <a:ext cx="148520" cy="196688"/>
            </p14:xfrm>
          </p:contentPart>
        </mc:Choice>
        <mc:Fallback xmlns="">
          <p:pic>
            <p:nvPicPr>
              <p:cNvPr id="230" name="墨迹 229"/>
            </p:nvPicPr>
            <p:blipFill>
              <a:blip r:embed="rId456"/>
            </p:blipFill>
            <p:spPr>
              <a:xfrm>
                <a:off x="11448873" y="1675726"/>
                <a:ext cx="148520" cy="196688"/>
              </a:xfrm>
              <a:prstGeom prst="rect"/>
            </p:spPr>
          </p:pic>
        </mc:Fallback>
      </mc:AlternateContent>
      <mc:AlternateContent xmlns:mc="http://schemas.openxmlformats.org/markup-compatibility/2006" xmlns:p14="http://schemas.microsoft.com/office/powerpoint/2010/main">
        <mc:Choice Requires="p14">
          <p:contentPart r:id="rId457" p14:bwMode="auto">
            <p14:nvContentPartPr>
              <p14:cNvPr id="231" name="墨迹 230"/>
              <p14:cNvContentPartPr/>
              <p14:nvPr/>
            </p14:nvContentPartPr>
            <p14:xfrm>
              <a:off x="11480800" y="1500187"/>
              <a:ext cx="293511" cy="583720"/>
            </p14:xfrm>
          </p:contentPart>
        </mc:Choice>
        <mc:Fallback xmlns="">
          <p:pic>
            <p:nvPicPr>
              <p:cNvPr id="231" name="墨迹 230"/>
            </p:nvPicPr>
            <p:blipFill>
              <a:blip r:embed="rId458"/>
            </p:blipFill>
            <p:spPr>
              <a:xfrm>
                <a:off x="11480800" y="1500187"/>
                <a:ext cx="293511" cy="583720"/>
              </a:xfrm>
              <a:prstGeom prst="rect"/>
            </p:spPr>
          </p:pic>
        </mc:Fallback>
      </mc:AlternateContent>
      <mc:AlternateContent xmlns:mc="http://schemas.openxmlformats.org/markup-compatibility/2006" xmlns:p14="http://schemas.microsoft.com/office/powerpoint/2010/main">
        <mc:Choice Requires="p14">
          <p:contentPart r:id="rId459" p14:bwMode="auto">
            <p14:nvContentPartPr>
              <p14:cNvPr id="232" name="墨迹 231"/>
              <p14:cNvContentPartPr/>
              <p14:nvPr/>
            </p14:nvContentPartPr>
            <p14:xfrm>
              <a:off x="11582400" y="1782177"/>
              <a:ext cx="245532" cy="222772"/>
            </p14:xfrm>
          </p:contentPart>
        </mc:Choice>
        <mc:Fallback xmlns="">
          <p:pic>
            <p:nvPicPr>
              <p:cNvPr id="232" name="墨迹 231"/>
            </p:nvPicPr>
            <p:blipFill>
              <a:blip r:embed="rId460"/>
            </p:blipFill>
            <p:spPr>
              <a:xfrm>
                <a:off x="11582400" y="1782177"/>
                <a:ext cx="245532" cy="222772"/>
              </a:xfrm>
              <a:prstGeom prst="rect"/>
            </p:spPr>
          </p:pic>
        </mc:Fallback>
      </mc:AlternateContent>
      <mc:AlternateContent xmlns:mc="http://schemas.openxmlformats.org/markup-compatibility/2006" xmlns:p14="http://schemas.microsoft.com/office/powerpoint/2010/main">
        <mc:Choice Requires="p14">
          <p:contentPart r:id="rId461" p14:bwMode="auto">
            <p14:nvContentPartPr>
              <p14:cNvPr id="233" name="墨迹 232"/>
              <p14:cNvContentPartPr/>
              <p14:nvPr/>
            </p14:nvContentPartPr>
            <p14:xfrm>
              <a:off x="8150577" y="2425115"/>
              <a:ext cx="101600" cy="518861"/>
            </p14:xfrm>
          </p:contentPart>
        </mc:Choice>
        <mc:Fallback xmlns="">
          <p:pic>
            <p:nvPicPr>
              <p:cNvPr id="233" name="墨迹 232"/>
            </p:nvPicPr>
            <p:blipFill>
              <a:blip r:embed="rId462"/>
            </p:blipFill>
            <p:spPr>
              <a:xfrm>
                <a:off x="8150577" y="2425115"/>
                <a:ext cx="101600" cy="518861"/>
              </a:xfrm>
              <a:prstGeom prst="rect"/>
            </p:spPr>
          </p:pic>
        </mc:Fallback>
      </mc:AlternateContent>
      <mc:AlternateContent xmlns:mc="http://schemas.openxmlformats.org/markup-compatibility/2006" xmlns:p14="http://schemas.microsoft.com/office/powerpoint/2010/main">
        <mc:Choice Requires="p14">
          <p:contentPart r:id="rId463" p14:bwMode="auto">
            <p14:nvContentPartPr>
              <p14:cNvPr id="234" name="墨迹 233"/>
              <p14:cNvContentPartPr/>
              <p14:nvPr/>
            </p14:nvContentPartPr>
            <p14:xfrm>
              <a:off x="8233127" y="2361314"/>
              <a:ext cx="162278" cy="313186"/>
            </p14:xfrm>
          </p:contentPart>
        </mc:Choice>
        <mc:Fallback xmlns="">
          <p:pic>
            <p:nvPicPr>
              <p:cNvPr id="234" name="墨迹 233"/>
            </p:nvPicPr>
            <p:blipFill>
              <a:blip r:embed="rId464"/>
            </p:blipFill>
            <p:spPr>
              <a:xfrm>
                <a:off x="8233127" y="2361314"/>
                <a:ext cx="162278" cy="313186"/>
              </a:xfrm>
              <a:prstGeom prst="rect"/>
            </p:spPr>
          </p:pic>
        </mc:Fallback>
      </mc:AlternateContent>
      <mc:AlternateContent xmlns:mc="http://schemas.openxmlformats.org/markup-compatibility/2006" xmlns:p14="http://schemas.microsoft.com/office/powerpoint/2010/main">
        <mc:Choice Requires="p14">
          <p:contentPart r:id="rId465" p14:bwMode="auto">
            <p14:nvContentPartPr>
              <p14:cNvPr id="235" name="墨迹 234"/>
              <p14:cNvContentPartPr/>
              <p14:nvPr/>
            </p14:nvContentPartPr>
            <p14:xfrm>
              <a:off x="8421511" y="2525221"/>
              <a:ext cx="39511" cy="97111"/>
            </p14:xfrm>
          </p:contentPart>
        </mc:Choice>
        <mc:Fallback xmlns="">
          <p:pic>
            <p:nvPicPr>
              <p:cNvPr id="235" name="墨迹 234"/>
            </p:nvPicPr>
            <p:blipFill>
              <a:blip r:embed="rId466"/>
            </p:blipFill>
            <p:spPr>
              <a:xfrm>
                <a:off x="8421511" y="2525221"/>
                <a:ext cx="39511" cy="97111"/>
              </a:xfrm>
              <a:prstGeom prst="rect"/>
            </p:spPr>
          </p:pic>
        </mc:Fallback>
      </mc:AlternateContent>
      <mc:AlternateContent xmlns:mc="http://schemas.openxmlformats.org/markup-compatibility/2006" xmlns:p14="http://schemas.microsoft.com/office/powerpoint/2010/main">
        <mc:Choice Requires="p14">
          <p:contentPart r:id="rId467" p14:bwMode="auto">
            <p14:nvContentPartPr>
              <p14:cNvPr id="236" name="墨迹 235"/>
              <p14:cNvContentPartPr/>
              <p14:nvPr/>
            </p14:nvContentPartPr>
            <p14:xfrm>
              <a:off x="8500533" y="2449965"/>
              <a:ext cx="19756" cy="140114"/>
            </p14:xfrm>
          </p:contentPart>
        </mc:Choice>
        <mc:Fallback xmlns="">
          <p:pic>
            <p:nvPicPr>
              <p:cNvPr id="236" name="墨迹 235"/>
            </p:nvPicPr>
            <p:blipFill>
              <a:blip r:embed="rId468"/>
            </p:blipFill>
            <p:spPr>
              <a:xfrm>
                <a:off x="8500533" y="2449965"/>
                <a:ext cx="19756" cy="140114"/>
              </a:xfrm>
              <a:prstGeom prst="rect"/>
            </p:spPr>
          </p:pic>
        </mc:Fallback>
      </mc:AlternateContent>
      <mc:AlternateContent xmlns:mc="http://schemas.openxmlformats.org/markup-compatibility/2006" xmlns:p14="http://schemas.microsoft.com/office/powerpoint/2010/main">
        <mc:Choice Requires="p14">
          <p:contentPart r:id="rId469" p14:bwMode="auto">
            <p14:nvContentPartPr>
              <p14:cNvPr id="237" name="墨迹 236"/>
              <p14:cNvContentPartPr/>
              <p14:nvPr/>
            </p14:nvContentPartPr>
            <p14:xfrm>
              <a:off x="8359951" y="2492792"/>
              <a:ext cx="326849" cy="212903"/>
            </p14:xfrm>
          </p:contentPart>
        </mc:Choice>
        <mc:Fallback xmlns="">
          <p:pic>
            <p:nvPicPr>
              <p:cNvPr id="237" name="墨迹 236"/>
            </p:nvPicPr>
            <p:blipFill>
              <a:blip r:embed="rId470"/>
            </p:blipFill>
            <p:spPr>
              <a:xfrm>
                <a:off x="8359951" y="2492792"/>
                <a:ext cx="326849" cy="212903"/>
              </a:xfrm>
              <a:prstGeom prst="rect"/>
            </p:spPr>
          </p:pic>
        </mc:Fallback>
      </mc:AlternateContent>
      <mc:AlternateContent xmlns:mc="http://schemas.openxmlformats.org/markup-compatibility/2006" xmlns:p14="http://schemas.microsoft.com/office/powerpoint/2010/main">
        <mc:Choice Requires="p14">
          <p:contentPart r:id="rId471" p14:bwMode="auto">
            <p14:nvContentPartPr>
              <p14:cNvPr id="238" name="墨迹 237"/>
              <p14:cNvContentPartPr/>
              <p14:nvPr/>
            </p14:nvContentPartPr>
            <p14:xfrm>
              <a:off x="8715022" y="2417712"/>
              <a:ext cx="28222" cy="218895"/>
            </p14:xfrm>
          </p:contentPart>
        </mc:Choice>
        <mc:Fallback xmlns="">
          <p:pic>
            <p:nvPicPr>
              <p:cNvPr id="238" name="墨迹 237"/>
            </p:nvPicPr>
            <p:blipFill>
              <a:blip r:embed="rId472"/>
            </p:blipFill>
            <p:spPr>
              <a:xfrm>
                <a:off x="8715022" y="2417712"/>
                <a:ext cx="28222" cy="218895"/>
              </a:xfrm>
              <a:prstGeom prst="rect"/>
            </p:spPr>
          </p:pic>
        </mc:Fallback>
      </mc:AlternateContent>
      <mc:AlternateContent xmlns:mc="http://schemas.openxmlformats.org/markup-compatibility/2006" xmlns:p14="http://schemas.microsoft.com/office/powerpoint/2010/main">
        <mc:Choice Requires="p14">
          <p:contentPart r:id="rId473" p14:bwMode="auto">
            <p14:nvContentPartPr>
              <p14:cNvPr id="239" name="墨迹 238"/>
              <p14:cNvContentPartPr/>
              <p14:nvPr/>
            </p14:nvContentPartPr>
            <p14:xfrm>
              <a:off x="8797572" y="2353736"/>
              <a:ext cx="175154" cy="323760"/>
            </p14:xfrm>
          </p:contentPart>
        </mc:Choice>
        <mc:Fallback xmlns="">
          <p:pic>
            <p:nvPicPr>
              <p:cNvPr id="239" name="墨迹 238"/>
            </p:nvPicPr>
            <p:blipFill>
              <a:blip r:embed="rId474"/>
            </p:blipFill>
            <p:spPr>
              <a:xfrm>
                <a:off x="8797572" y="2353736"/>
                <a:ext cx="175154" cy="323760"/>
              </a:xfrm>
              <a:prstGeom prst="rect"/>
            </p:spPr>
          </p:pic>
        </mc:Fallback>
      </mc:AlternateContent>
      <mc:AlternateContent xmlns:mc="http://schemas.openxmlformats.org/markup-compatibility/2006" xmlns:p14="http://schemas.microsoft.com/office/powerpoint/2010/main">
        <mc:Choice Requires="p14">
          <p:contentPart r:id="rId475" p14:bwMode="auto">
            <p14:nvContentPartPr>
              <p14:cNvPr id="240" name="墨迹 239"/>
              <p14:cNvContentPartPr/>
              <p14:nvPr/>
            </p14:nvContentPartPr>
            <p14:xfrm>
              <a:off x="8974666" y="2306679"/>
              <a:ext cx="234950" cy="572440"/>
            </p14:xfrm>
          </p:contentPart>
        </mc:Choice>
        <mc:Fallback xmlns="">
          <p:pic>
            <p:nvPicPr>
              <p:cNvPr id="240" name="墨迹 239"/>
            </p:nvPicPr>
            <p:blipFill>
              <a:blip r:embed="rId476"/>
            </p:blipFill>
            <p:spPr>
              <a:xfrm>
                <a:off x="8974666" y="2306679"/>
                <a:ext cx="234950" cy="572440"/>
              </a:xfrm>
              <a:prstGeom prst="rect"/>
            </p:spPr>
          </p:pic>
        </mc:Fallback>
      </mc:AlternateContent>
      <mc:AlternateContent xmlns:mc="http://schemas.openxmlformats.org/markup-compatibility/2006" xmlns:p14="http://schemas.microsoft.com/office/powerpoint/2010/main">
        <mc:Choice Requires="p14">
          <p:contentPart r:id="rId477" p14:bwMode="auto">
            <p14:nvContentPartPr>
              <p14:cNvPr id="241" name="墨迹 240"/>
              <p14:cNvContentPartPr/>
              <p14:nvPr/>
            </p14:nvContentPartPr>
            <p14:xfrm>
              <a:off x="9062155" y="2439214"/>
              <a:ext cx="129822" cy="180474"/>
            </p14:xfrm>
          </p:contentPart>
        </mc:Choice>
        <mc:Fallback xmlns="">
          <p:pic>
            <p:nvPicPr>
              <p:cNvPr id="241" name="墨迹 240"/>
            </p:nvPicPr>
            <p:blipFill>
              <a:blip r:embed="rId478"/>
            </p:blipFill>
            <p:spPr>
              <a:xfrm>
                <a:off x="9062155" y="2439214"/>
                <a:ext cx="129822" cy="180474"/>
              </a:xfrm>
              <a:prstGeom prst="rect"/>
            </p:spPr>
          </p:pic>
        </mc:Fallback>
      </mc:AlternateContent>
      <mc:AlternateContent xmlns:mc="http://schemas.openxmlformats.org/markup-compatibility/2006" xmlns:p14="http://schemas.microsoft.com/office/powerpoint/2010/main">
        <mc:Choice Requires="p14">
          <p:contentPart r:id="rId479" p14:bwMode="auto">
            <p14:nvContentPartPr>
              <p14:cNvPr id="242" name="墨迹 241"/>
              <p14:cNvContentPartPr/>
              <p14:nvPr/>
            </p14:nvContentPartPr>
            <p14:xfrm>
              <a:off x="9217377" y="2475873"/>
              <a:ext cx="45156" cy="73317"/>
            </p14:xfrm>
          </p:contentPart>
        </mc:Choice>
        <mc:Fallback xmlns="">
          <p:pic>
            <p:nvPicPr>
              <p:cNvPr id="242" name="墨迹 241"/>
            </p:nvPicPr>
            <p:blipFill>
              <a:blip r:embed="rId480"/>
            </p:blipFill>
            <p:spPr>
              <a:xfrm>
                <a:off x="9217377" y="2475873"/>
                <a:ext cx="45156" cy="73317"/>
              </a:xfrm>
              <a:prstGeom prst="rect"/>
            </p:spPr>
          </p:pic>
        </mc:Fallback>
      </mc:AlternateContent>
      <mc:AlternateContent xmlns:mc="http://schemas.openxmlformats.org/markup-compatibility/2006" xmlns:p14="http://schemas.microsoft.com/office/powerpoint/2010/main">
        <mc:Choice Requires="p14">
          <p:contentPart r:id="rId481" p14:bwMode="auto">
            <p14:nvContentPartPr>
              <p14:cNvPr id="243" name="墨迹 242"/>
              <p14:cNvContentPartPr/>
              <p14:nvPr/>
            </p14:nvContentPartPr>
            <p14:xfrm>
              <a:off x="9057569" y="2625328"/>
              <a:ext cx="207786" cy="8459"/>
            </p14:xfrm>
          </p:contentPart>
        </mc:Choice>
        <mc:Fallback xmlns="">
          <p:pic>
            <p:nvPicPr>
              <p:cNvPr id="243" name="墨迹 242"/>
            </p:nvPicPr>
            <p:blipFill>
              <a:blip r:embed="rId482"/>
            </p:blipFill>
            <p:spPr>
              <a:xfrm>
                <a:off x="9057569" y="2625328"/>
                <a:ext cx="207786" cy="8459"/>
              </a:xfrm>
              <a:prstGeom prst="rect"/>
            </p:spPr>
          </p:pic>
        </mc:Fallback>
      </mc:AlternateContent>
      <mc:AlternateContent xmlns:mc="http://schemas.openxmlformats.org/markup-compatibility/2006" xmlns:p14="http://schemas.microsoft.com/office/powerpoint/2010/main">
        <mc:Choice Requires="p14">
          <p:contentPart r:id="rId483" p14:bwMode="auto">
            <p14:nvContentPartPr>
              <p14:cNvPr id="244" name="墨迹 243"/>
              <p14:cNvContentPartPr/>
              <p14:nvPr/>
            </p14:nvContentPartPr>
            <p14:xfrm>
              <a:off x="9381066" y="2391276"/>
              <a:ext cx="64206" cy="90237"/>
            </p14:xfrm>
          </p:contentPart>
        </mc:Choice>
        <mc:Fallback xmlns="">
          <p:pic>
            <p:nvPicPr>
              <p:cNvPr id="244" name="墨迹 243"/>
            </p:nvPicPr>
            <p:blipFill>
              <a:blip r:embed="rId484"/>
            </p:blipFill>
            <p:spPr>
              <a:xfrm>
                <a:off x="9381066" y="2391276"/>
                <a:ext cx="64206" cy="90237"/>
              </a:xfrm>
              <a:prstGeom prst="rect"/>
            </p:spPr>
          </p:pic>
        </mc:Fallback>
      </mc:AlternateContent>
      <mc:AlternateContent xmlns:mc="http://schemas.openxmlformats.org/markup-compatibility/2006" xmlns:p14="http://schemas.microsoft.com/office/powerpoint/2010/main">
        <mc:Choice Requires="p14">
          <p:contentPart r:id="rId485" p14:bwMode="auto">
            <p14:nvContentPartPr>
              <p14:cNvPr id="245" name="墨迹 244"/>
              <p14:cNvContentPartPr/>
              <p14:nvPr/>
            </p14:nvContentPartPr>
            <p14:xfrm>
              <a:off x="9341555" y="2353912"/>
              <a:ext cx="240595" cy="302435"/>
            </p14:xfrm>
          </p:contentPart>
        </mc:Choice>
        <mc:Fallback xmlns="">
          <p:pic>
            <p:nvPicPr>
              <p:cNvPr id="245" name="墨迹 244"/>
            </p:nvPicPr>
            <p:blipFill>
              <a:blip r:embed="rId486"/>
            </p:blipFill>
            <p:spPr>
              <a:xfrm>
                <a:off x="9341555" y="2353912"/>
                <a:ext cx="240595" cy="302435"/>
              </a:xfrm>
              <a:prstGeom prst="rect"/>
            </p:spPr>
          </p:pic>
        </mc:Fallback>
      </mc:AlternateContent>
      <mc:AlternateContent xmlns:mc="http://schemas.openxmlformats.org/markup-compatibility/2006" xmlns:p14="http://schemas.microsoft.com/office/powerpoint/2010/main">
        <mc:Choice Requires="p14">
          <p:contentPart r:id="rId487" p14:bwMode="auto">
            <p14:nvContentPartPr>
              <p14:cNvPr id="246" name="墨迹 245"/>
              <p14:cNvContentPartPr/>
              <p14:nvPr/>
            </p14:nvContentPartPr>
            <p14:xfrm>
              <a:off x="9508066" y="2317958"/>
              <a:ext cx="262466" cy="325170"/>
            </p14:xfrm>
          </p:contentPart>
        </mc:Choice>
        <mc:Fallback xmlns="">
          <p:pic>
            <p:nvPicPr>
              <p:cNvPr id="246" name="墨迹 245"/>
            </p:nvPicPr>
            <p:blipFill>
              <a:blip r:embed="rId488"/>
            </p:blipFill>
            <p:spPr>
              <a:xfrm>
                <a:off x="9508066" y="2317958"/>
                <a:ext cx="262466" cy="325170"/>
              </a:xfrm>
              <a:prstGeom prst="rect"/>
            </p:spPr>
          </p:pic>
        </mc:Fallback>
      </mc:AlternateContent>
      <mc:AlternateContent xmlns:mc="http://schemas.openxmlformats.org/markup-compatibility/2006" xmlns:p14="http://schemas.microsoft.com/office/powerpoint/2010/main">
        <mc:Choice Requires="p14">
          <p:contentPart r:id="rId489" p14:bwMode="auto">
            <p14:nvContentPartPr>
              <p14:cNvPr id="247" name="墨迹 246"/>
              <p14:cNvContentPartPr/>
              <p14:nvPr/>
            </p14:nvContentPartPr>
            <p14:xfrm>
              <a:off x="9691511" y="2393391"/>
              <a:ext cx="177094" cy="198979"/>
            </p14:xfrm>
          </p:contentPart>
        </mc:Choice>
        <mc:Fallback xmlns="">
          <p:pic>
            <p:nvPicPr>
              <p:cNvPr id="247" name="墨迹 246"/>
            </p:nvPicPr>
            <p:blipFill>
              <a:blip r:embed="rId490"/>
            </p:blipFill>
            <p:spPr>
              <a:xfrm>
                <a:off x="9691511" y="2393391"/>
                <a:ext cx="177094" cy="198979"/>
              </a:xfrm>
              <a:prstGeom prst="rect"/>
            </p:spPr>
          </p:pic>
        </mc:Fallback>
      </mc:AlternateContent>
      <mc:AlternateContent xmlns:mc="http://schemas.openxmlformats.org/markup-compatibility/2006" xmlns:p14="http://schemas.microsoft.com/office/powerpoint/2010/main">
        <mc:Choice Requires="p14">
          <p:contentPart r:id="rId491" p14:bwMode="auto">
            <p14:nvContentPartPr>
              <p14:cNvPr id="248" name="墨迹 247"/>
              <p14:cNvContentPartPr/>
              <p14:nvPr/>
            </p14:nvContentPartPr>
            <p14:xfrm>
              <a:off x="9784644" y="2411720"/>
              <a:ext cx="25400" cy="354603"/>
            </p14:xfrm>
          </p:contentPart>
        </mc:Choice>
        <mc:Fallback xmlns="">
          <p:pic>
            <p:nvPicPr>
              <p:cNvPr id="248" name="墨迹 247"/>
            </p:nvPicPr>
            <p:blipFill>
              <a:blip r:embed="rId492"/>
            </p:blipFill>
            <p:spPr>
              <a:xfrm>
                <a:off x="9784644" y="2411720"/>
                <a:ext cx="25400" cy="354603"/>
              </a:xfrm>
              <a:prstGeom prst="rect"/>
            </p:spPr>
          </p:pic>
        </mc:Fallback>
      </mc:AlternateContent>
      <mc:AlternateContent xmlns:mc="http://schemas.openxmlformats.org/markup-compatibility/2006" xmlns:p14="http://schemas.microsoft.com/office/powerpoint/2010/main">
        <mc:Choice Requires="p14">
          <p:contentPart r:id="rId493" p14:bwMode="auto">
            <p14:nvContentPartPr>
              <p14:cNvPr id="249" name="墨迹 248"/>
              <p14:cNvContentPartPr/>
              <p14:nvPr/>
            </p14:nvContentPartPr>
            <p14:xfrm>
              <a:off x="9979377" y="2611228"/>
              <a:ext cx="5645" cy="16919"/>
            </p14:xfrm>
          </p:contentPart>
        </mc:Choice>
        <mc:Fallback xmlns="">
          <p:pic>
            <p:nvPicPr>
              <p:cNvPr id="249" name="墨迹 248"/>
            </p:nvPicPr>
            <p:blipFill>
              <a:blip r:embed="rId494"/>
            </p:blipFill>
            <p:spPr>
              <a:xfrm>
                <a:off x="9979377" y="2611228"/>
                <a:ext cx="5645" cy="16919"/>
              </a:xfrm>
              <a:prstGeom prst="rect"/>
            </p:spPr>
          </p:pic>
        </mc:Fallback>
      </mc:AlternateContent>
      <mc:AlternateContent xmlns:mc="http://schemas.openxmlformats.org/markup-compatibility/2006" xmlns:p14="http://schemas.microsoft.com/office/powerpoint/2010/main">
        <mc:Choice Requires="p14">
          <p:contentPart r:id="rId495" p14:bwMode="auto">
            <p14:nvContentPartPr>
              <p14:cNvPr id="250" name="墨迹 249"/>
              <p14:cNvContentPartPr/>
              <p14:nvPr/>
            </p14:nvContentPartPr>
            <p14:xfrm>
              <a:off x="10128955" y="2431459"/>
              <a:ext cx="19756" cy="161440"/>
            </p14:xfrm>
          </p:contentPart>
        </mc:Choice>
        <mc:Fallback xmlns="">
          <p:pic>
            <p:nvPicPr>
              <p:cNvPr id="250" name="墨迹 249"/>
            </p:nvPicPr>
            <p:blipFill>
              <a:blip r:embed="rId496"/>
            </p:blipFill>
            <p:spPr>
              <a:xfrm>
                <a:off x="10128955" y="2431459"/>
                <a:ext cx="19756" cy="161440"/>
              </a:xfrm>
              <a:prstGeom prst="rect"/>
            </p:spPr>
          </p:pic>
        </mc:Fallback>
      </mc:AlternateContent>
      <mc:AlternateContent xmlns:mc="http://schemas.openxmlformats.org/markup-compatibility/2006" xmlns:p14="http://schemas.microsoft.com/office/powerpoint/2010/main">
        <mc:Choice Requires="p14">
          <p:contentPart r:id="rId497" p14:bwMode="auto">
            <p14:nvContentPartPr>
              <p14:cNvPr id="251" name="墨迹 250"/>
              <p14:cNvContentPartPr/>
              <p14:nvPr/>
            </p14:nvContentPartPr>
            <p14:xfrm>
              <a:off x="10023827" y="2365192"/>
              <a:ext cx="361950" cy="295384"/>
            </p14:xfrm>
          </p:contentPart>
        </mc:Choice>
        <mc:Fallback xmlns="">
          <p:pic>
            <p:nvPicPr>
              <p:cNvPr id="251" name="墨迹 250"/>
            </p:nvPicPr>
            <p:blipFill>
              <a:blip r:embed="rId498"/>
            </p:blipFill>
            <p:spPr>
              <a:xfrm>
                <a:off x="10023827" y="2365192"/>
                <a:ext cx="361950" cy="295384"/>
              </a:xfrm>
              <a:prstGeom prst="rect"/>
            </p:spPr>
          </p:pic>
        </mc:Fallback>
      </mc:AlternateContent>
      <mc:AlternateContent xmlns:mc="http://schemas.openxmlformats.org/markup-compatibility/2006" xmlns:p14="http://schemas.microsoft.com/office/powerpoint/2010/main">
        <mc:Choice Requires="p14">
          <p:contentPart r:id="rId499" p14:bwMode="auto">
            <p14:nvContentPartPr>
              <p14:cNvPr id="252" name="墨迹 251"/>
              <p14:cNvContentPartPr/>
              <p14:nvPr/>
            </p14:nvContentPartPr>
            <p14:xfrm>
              <a:off x="10375018" y="2329238"/>
              <a:ext cx="112360" cy="234052"/>
            </p14:xfrm>
          </p:contentPart>
        </mc:Choice>
        <mc:Fallback xmlns="">
          <p:pic>
            <p:nvPicPr>
              <p:cNvPr id="252" name="墨迹 251"/>
            </p:nvPicPr>
            <p:blipFill>
              <a:blip r:embed="rId500"/>
            </p:blipFill>
            <p:spPr>
              <a:xfrm>
                <a:off x="10375018" y="2329238"/>
                <a:ext cx="112360" cy="234052"/>
              </a:xfrm>
              <a:prstGeom prst="rect"/>
            </p:spPr>
          </p:pic>
        </mc:Fallback>
      </mc:AlternateContent>
      <mc:AlternateContent xmlns:mc="http://schemas.openxmlformats.org/markup-compatibility/2006" xmlns:p14="http://schemas.microsoft.com/office/powerpoint/2010/main">
        <mc:Choice Requires="p14">
          <p:contentPart r:id="rId501" p14:bwMode="auto">
            <p14:nvContentPartPr>
              <p14:cNvPr id="253" name="墨迹 252"/>
              <p14:cNvContentPartPr/>
              <p14:nvPr/>
            </p14:nvContentPartPr>
            <p14:xfrm>
              <a:off x="10487377" y="2423000"/>
              <a:ext cx="83255" cy="89532"/>
            </p14:xfrm>
          </p:contentPart>
        </mc:Choice>
        <mc:Fallback xmlns="">
          <p:pic>
            <p:nvPicPr>
              <p:cNvPr id="253" name="墨迹 252"/>
            </p:nvPicPr>
            <p:blipFill>
              <a:blip r:embed="rId502"/>
            </p:blipFill>
            <p:spPr>
              <a:xfrm>
                <a:off x="10487377" y="2423000"/>
                <a:ext cx="83255" cy="89532"/>
              </a:xfrm>
              <a:prstGeom prst="rect"/>
            </p:spPr>
          </p:pic>
        </mc:Fallback>
      </mc:AlternateContent>
      <mc:AlternateContent xmlns:mc="http://schemas.openxmlformats.org/markup-compatibility/2006" xmlns:p14="http://schemas.microsoft.com/office/powerpoint/2010/main">
        <mc:Choice Requires="p14">
          <p:contentPart r:id="rId503" p14:bwMode="auto">
            <p14:nvContentPartPr>
              <p14:cNvPr id="254" name="墨迹 253"/>
              <p14:cNvContentPartPr/>
              <p14:nvPr/>
            </p14:nvContentPartPr>
            <p14:xfrm>
              <a:off x="10600267" y="2303330"/>
              <a:ext cx="92427" cy="288687"/>
            </p14:xfrm>
          </p:contentPart>
        </mc:Choice>
        <mc:Fallback xmlns="">
          <p:pic>
            <p:nvPicPr>
              <p:cNvPr id="254" name="墨迹 253"/>
            </p:nvPicPr>
            <p:blipFill>
              <a:blip r:embed="rId504"/>
            </p:blipFill>
            <p:spPr>
              <a:xfrm>
                <a:off x="10600267" y="2303330"/>
                <a:ext cx="92427" cy="288687"/>
              </a:xfrm>
              <a:prstGeom prst="rect"/>
            </p:spPr>
          </p:pic>
        </mc:Fallback>
      </mc:AlternateContent>
      <mc:AlternateContent xmlns:mc="http://schemas.openxmlformats.org/markup-compatibility/2006" xmlns:p14="http://schemas.microsoft.com/office/powerpoint/2010/main">
        <mc:Choice Requires="p14">
          <p:contentPart r:id="rId505" p14:bwMode="auto">
            <p14:nvContentPartPr>
              <p14:cNvPr id="255" name="墨迹 254"/>
              <p14:cNvContentPartPr/>
              <p14:nvPr/>
            </p14:nvContentPartPr>
            <p14:xfrm>
              <a:off x="10741377" y="2277599"/>
              <a:ext cx="16933" cy="426686"/>
            </p14:xfrm>
          </p:contentPart>
        </mc:Choice>
        <mc:Fallback xmlns="">
          <p:pic>
            <p:nvPicPr>
              <p:cNvPr id="255" name="墨迹 254"/>
            </p:nvPicPr>
            <p:blipFill>
              <a:blip r:embed="rId506"/>
            </p:blipFill>
            <p:spPr>
              <a:xfrm>
                <a:off x="10741377" y="2277599"/>
                <a:ext cx="16933" cy="426686"/>
              </a:xfrm>
              <a:prstGeom prst="rect"/>
            </p:spPr>
          </p:pic>
        </mc:Fallback>
      </mc:AlternateContent>
      <mc:AlternateContent xmlns:mc="http://schemas.openxmlformats.org/markup-compatibility/2006" xmlns:p14="http://schemas.microsoft.com/office/powerpoint/2010/main">
        <mc:Choice Requires="p14">
          <p:contentPart r:id="rId507" p14:bwMode="auto">
            <p14:nvContentPartPr>
              <p14:cNvPr id="256" name="墨迹 255"/>
              <p14:cNvContentPartPr/>
              <p14:nvPr/>
            </p14:nvContentPartPr>
            <p14:xfrm>
              <a:off x="10769600" y="2391276"/>
              <a:ext cx="137582" cy="149807"/>
            </p14:xfrm>
          </p:contentPart>
        </mc:Choice>
        <mc:Fallback xmlns="">
          <p:pic>
            <p:nvPicPr>
              <p:cNvPr id="256" name="墨迹 255"/>
            </p:nvPicPr>
            <p:blipFill>
              <a:blip r:embed="rId508"/>
            </p:blipFill>
            <p:spPr>
              <a:xfrm>
                <a:off x="10769600" y="2391276"/>
                <a:ext cx="137582" cy="149807"/>
              </a:xfrm>
              <a:prstGeom prst="rect"/>
            </p:spPr>
          </p:pic>
        </mc:Fallback>
      </mc:AlternateContent>
      <mc:AlternateContent xmlns:mc="http://schemas.openxmlformats.org/markup-compatibility/2006" xmlns:p14="http://schemas.microsoft.com/office/powerpoint/2010/main">
        <mc:Choice Requires="p14">
          <p:contentPart r:id="rId509" p14:bwMode="auto">
            <p14:nvContentPartPr>
              <p14:cNvPr id="257" name="墨迹 256"/>
              <p14:cNvContentPartPr/>
              <p14:nvPr/>
            </p14:nvContentPartPr>
            <p14:xfrm>
              <a:off x="10809111" y="2292051"/>
              <a:ext cx="174977" cy="203561"/>
            </p14:xfrm>
          </p:contentPart>
        </mc:Choice>
        <mc:Fallback xmlns="">
          <p:pic>
            <p:nvPicPr>
              <p:cNvPr id="257" name="墨迹 256"/>
            </p:nvPicPr>
            <p:blipFill>
              <a:blip r:embed="rId510"/>
            </p:blipFill>
            <p:spPr>
              <a:xfrm>
                <a:off x="10809111" y="2292051"/>
                <a:ext cx="174977" cy="203561"/>
              </a:xfrm>
              <a:prstGeom prst="rect"/>
            </p:spPr>
          </p:pic>
        </mc:Fallback>
      </mc:AlternateContent>
      <mc:AlternateContent xmlns:mc="http://schemas.openxmlformats.org/markup-compatibility/2006" xmlns:p14="http://schemas.microsoft.com/office/powerpoint/2010/main">
        <mc:Choice Requires="p14">
          <p:contentPart r:id="rId511" p14:bwMode="auto">
            <p14:nvContentPartPr>
              <p14:cNvPr id="258" name="墨迹 257"/>
              <p14:cNvContentPartPr/>
              <p14:nvPr/>
            </p14:nvContentPartPr>
            <p14:xfrm>
              <a:off x="10992026" y="2281300"/>
              <a:ext cx="229129" cy="383506"/>
            </p14:xfrm>
          </p:contentPart>
        </mc:Choice>
        <mc:Fallback xmlns="">
          <p:pic>
            <p:nvPicPr>
              <p:cNvPr id="258" name="墨迹 257"/>
            </p:nvPicPr>
            <p:blipFill>
              <a:blip r:embed="rId512"/>
            </p:blipFill>
            <p:spPr>
              <a:xfrm>
                <a:off x="10992026" y="2281300"/>
                <a:ext cx="229129" cy="383506"/>
              </a:xfrm>
              <a:prstGeom prst="rect"/>
            </p:spPr>
          </p:pic>
        </mc:Fallback>
      </mc:AlternateContent>
      <mc:AlternateContent xmlns:mc="http://schemas.openxmlformats.org/markup-compatibility/2006" xmlns:p14="http://schemas.microsoft.com/office/powerpoint/2010/main">
        <mc:Choice Requires="p14">
          <p:contentPart r:id="rId513" p14:bwMode="auto">
            <p14:nvContentPartPr>
              <p14:cNvPr id="259" name="墨迹 258"/>
              <p14:cNvContentPartPr/>
              <p14:nvPr/>
            </p14:nvContentPartPr>
            <p14:xfrm>
              <a:off x="11243732" y="2192473"/>
              <a:ext cx="214489" cy="450303"/>
            </p14:xfrm>
          </p:contentPart>
        </mc:Choice>
        <mc:Fallback xmlns="">
          <p:pic>
            <p:nvPicPr>
              <p:cNvPr id="259" name="墨迹 258"/>
            </p:nvPicPr>
            <p:blipFill>
              <a:blip r:embed="rId514"/>
            </p:blipFill>
            <p:spPr>
              <a:xfrm>
                <a:off x="11243732" y="2192473"/>
                <a:ext cx="214489" cy="450303"/>
              </a:xfrm>
              <a:prstGeom prst="rect"/>
            </p:spPr>
          </p:pic>
        </mc:Fallback>
      </mc:AlternateContent>
      <mc:AlternateContent xmlns:mc="http://schemas.openxmlformats.org/markup-compatibility/2006" xmlns:p14="http://schemas.microsoft.com/office/powerpoint/2010/main">
        <mc:Choice Requires="p14">
          <p:contentPart r:id="rId515" p14:bwMode="auto">
            <p14:nvContentPartPr>
              <p14:cNvPr id="260" name="墨迹 259"/>
              <p14:cNvContentPartPr/>
              <p14:nvPr/>
            </p14:nvContentPartPr>
            <p14:xfrm>
              <a:off x="11342511" y="2196526"/>
              <a:ext cx="251177" cy="614915"/>
            </p14:xfrm>
          </p:contentPart>
        </mc:Choice>
        <mc:Fallback xmlns="">
          <p:pic>
            <p:nvPicPr>
              <p:cNvPr id="260" name="墨迹 259"/>
            </p:nvPicPr>
            <p:blipFill>
              <a:blip r:embed="rId516"/>
            </p:blipFill>
            <p:spPr>
              <a:xfrm>
                <a:off x="11342511" y="2196526"/>
                <a:ext cx="251177" cy="614915"/>
              </a:xfrm>
              <a:prstGeom prst="rect"/>
            </p:spPr>
          </p:pic>
        </mc:Fallback>
      </mc:AlternateContent>
      <mc:AlternateContent xmlns:mc="http://schemas.openxmlformats.org/markup-compatibility/2006" xmlns:p14="http://schemas.microsoft.com/office/powerpoint/2010/main">
        <mc:Choice Requires="p14">
          <p:contentPart r:id="rId517" p14:bwMode="auto">
            <p14:nvContentPartPr>
              <p14:cNvPr id="261" name="墨迹 260"/>
              <p14:cNvContentPartPr/>
              <p14:nvPr/>
            </p14:nvContentPartPr>
            <p14:xfrm>
              <a:off x="11350977" y="2382816"/>
              <a:ext cx="212195" cy="194573"/>
            </p14:xfrm>
          </p:contentPart>
        </mc:Choice>
        <mc:Fallback xmlns="">
          <p:pic>
            <p:nvPicPr>
              <p:cNvPr id="261" name="墨迹 260"/>
            </p:nvPicPr>
            <p:blipFill>
              <a:blip r:embed="rId518"/>
            </p:blipFill>
            <p:spPr>
              <a:xfrm>
                <a:off x="11350977" y="2382816"/>
                <a:ext cx="212195" cy="194573"/>
              </a:xfrm>
              <a:prstGeom prst="rect"/>
            </p:spPr>
          </p:pic>
        </mc:Fallback>
      </mc:AlternateContent>
      <mc:AlternateContent xmlns:mc="http://schemas.openxmlformats.org/markup-compatibility/2006" xmlns:p14="http://schemas.microsoft.com/office/powerpoint/2010/main">
        <mc:Choice Requires="p14">
          <p:contentPart r:id="rId519" p14:bwMode="auto">
            <p14:nvContentPartPr>
              <p14:cNvPr id="262" name="墨迹 261"/>
              <p14:cNvContentPartPr/>
              <p14:nvPr/>
            </p14:nvContentPartPr>
            <p14:xfrm>
              <a:off x="5998280" y="2774782"/>
              <a:ext cx="109009" cy="313538"/>
            </p14:xfrm>
          </p:contentPart>
        </mc:Choice>
        <mc:Fallback xmlns="">
          <p:pic>
            <p:nvPicPr>
              <p:cNvPr id="262" name="墨迹 261"/>
            </p:nvPicPr>
            <p:blipFill>
              <a:blip r:embed="rId520"/>
            </p:blipFill>
            <p:spPr>
              <a:xfrm>
                <a:off x="5998280" y="2774782"/>
                <a:ext cx="109009" cy="313538"/>
              </a:xfrm>
              <a:prstGeom prst="rect"/>
            </p:spPr>
          </p:pic>
        </mc:Fallback>
      </mc:AlternateContent>
      <mc:AlternateContent xmlns:mc="http://schemas.openxmlformats.org/markup-compatibility/2006" xmlns:p14="http://schemas.microsoft.com/office/powerpoint/2010/main">
        <mc:Choice Requires="p14">
          <p:contentPart r:id="rId521" p14:bwMode="auto">
            <p14:nvContentPartPr>
              <p14:cNvPr id="263" name="墨迹 262"/>
              <p14:cNvContentPartPr/>
              <p14:nvPr/>
            </p14:nvContentPartPr>
            <p14:xfrm>
              <a:off x="6118577" y="2769143"/>
              <a:ext cx="94545" cy="349667"/>
            </p14:xfrm>
          </p:contentPart>
        </mc:Choice>
        <mc:Fallback xmlns="">
          <p:pic>
            <p:nvPicPr>
              <p:cNvPr id="263" name="墨迹 262"/>
            </p:nvPicPr>
            <p:blipFill>
              <a:blip r:embed="rId522"/>
            </p:blipFill>
            <p:spPr>
              <a:xfrm>
                <a:off x="6118577" y="2769143"/>
                <a:ext cx="94545" cy="349667"/>
              </a:xfrm>
              <a:prstGeom prst="rect"/>
            </p:spPr>
          </p:pic>
        </mc:Fallback>
      </mc:AlternateContent>
      <mc:AlternateContent xmlns:mc="http://schemas.openxmlformats.org/markup-compatibility/2006" xmlns:p14="http://schemas.microsoft.com/office/powerpoint/2010/main">
        <mc:Choice Requires="p14">
          <p:contentPart r:id="rId523" p14:bwMode="auto">
            <p14:nvContentPartPr>
              <p14:cNvPr id="264" name="墨迹 263"/>
              <p14:cNvContentPartPr/>
              <p14:nvPr/>
            </p14:nvContentPartPr>
            <p14:xfrm>
              <a:off x="6237111" y="2746583"/>
              <a:ext cx="79022" cy="197394"/>
            </p14:xfrm>
          </p:contentPart>
        </mc:Choice>
        <mc:Fallback xmlns="">
          <p:pic>
            <p:nvPicPr>
              <p:cNvPr id="264" name="墨迹 263"/>
            </p:nvPicPr>
            <p:blipFill>
              <a:blip r:embed="rId524"/>
            </p:blipFill>
            <p:spPr>
              <a:xfrm>
                <a:off x="6237111" y="2746583"/>
                <a:ext cx="79022" cy="197394"/>
              </a:xfrm>
              <a:prstGeom prst="rect"/>
            </p:spPr>
          </p:pic>
        </mc:Fallback>
      </mc:AlternateContent>
      <mc:AlternateContent xmlns:mc="http://schemas.openxmlformats.org/markup-compatibility/2006" xmlns:p14="http://schemas.microsoft.com/office/powerpoint/2010/main">
        <mc:Choice Requires="p14">
          <p:contentPart r:id="rId525" p14:bwMode="auto">
            <p14:nvContentPartPr>
              <p14:cNvPr id="265" name="墨迹 264"/>
              <p14:cNvContentPartPr/>
              <p14:nvPr/>
            </p14:nvContentPartPr>
            <p14:xfrm>
              <a:off x="6333066" y="2791702"/>
              <a:ext cx="98778" cy="5639"/>
            </p14:xfrm>
          </p:contentPart>
        </mc:Choice>
        <mc:Fallback xmlns="">
          <p:pic>
            <p:nvPicPr>
              <p:cNvPr id="265" name="墨迹 264"/>
            </p:nvPicPr>
            <p:blipFill>
              <a:blip r:embed="rId526"/>
            </p:blipFill>
            <p:spPr>
              <a:xfrm>
                <a:off x="6333066" y="2791702"/>
                <a:ext cx="98778" cy="5639"/>
              </a:xfrm>
              <a:prstGeom prst="rect"/>
            </p:spPr>
          </p:pic>
        </mc:Fallback>
      </mc:AlternateContent>
      <mc:AlternateContent xmlns:mc="http://schemas.openxmlformats.org/markup-compatibility/2006" xmlns:p14="http://schemas.microsoft.com/office/powerpoint/2010/main">
        <mc:Choice Requires="p14">
          <p:contentPart r:id="rId527" p14:bwMode="auto">
            <p14:nvContentPartPr>
              <p14:cNvPr id="266" name="墨迹 265"/>
              <p14:cNvContentPartPr/>
              <p14:nvPr/>
            </p14:nvContentPartPr>
            <p14:xfrm>
              <a:off x="6381044" y="2707105"/>
              <a:ext cx="14111" cy="186113"/>
            </p14:xfrm>
          </p:contentPart>
        </mc:Choice>
        <mc:Fallback xmlns="">
          <p:pic>
            <p:nvPicPr>
              <p:cNvPr id="266" name="墨迹 265"/>
            </p:nvPicPr>
            <p:blipFill>
              <a:blip r:embed="rId528"/>
            </p:blipFill>
            <p:spPr>
              <a:xfrm>
                <a:off x="6381044" y="2707105"/>
                <a:ext cx="14111" cy="186113"/>
              </a:xfrm>
              <a:prstGeom prst="rect"/>
            </p:spPr>
          </p:pic>
        </mc:Fallback>
      </mc:AlternateContent>
      <mc:AlternateContent xmlns:mc="http://schemas.openxmlformats.org/markup-compatibility/2006" xmlns:p14="http://schemas.microsoft.com/office/powerpoint/2010/main">
        <mc:Choice Requires="p14">
          <p:contentPart r:id="rId529" p14:bwMode="auto">
            <p14:nvContentPartPr>
              <p14:cNvPr id="267" name="墨迹 266"/>
              <p14:cNvContentPartPr/>
              <p14:nvPr/>
            </p14:nvContentPartPr>
            <p14:xfrm>
              <a:off x="6361288" y="2994735"/>
              <a:ext cx="149578" cy="29961"/>
            </p14:xfrm>
          </p:contentPart>
        </mc:Choice>
        <mc:Fallback xmlns="">
          <p:pic>
            <p:nvPicPr>
              <p:cNvPr id="267" name="墨迹 266"/>
            </p:nvPicPr>
            <p:blipFill>
              <a:blip r:embed="rId530"/>
            </p:blipFill>
            <p:spPr>
              <a:xfrm>
                <a:off x="6361288" y="2994735"/>
                <a:ext cx="149578" cy="29961"/>
              </a:xfrm>
              <a:prstGeom prst="rect"/>
            </p:spPr>
          </p:pic>
        </mc:Fallback>
      </mc:AlternateContent>
      <mc:AlternateContent xmlns:mc="http://schemas.openxmlformats.org/markup-compatibility/2006" xmlns:p14="http://schemas.microsoft.com/office/powerpoint/2010/main">
        <mc:Choice Requires="p14">
          <p:contentPart r:id="rId531" p14:bwMode="auto">
            <p14:nvContentPartPr>
              <p14:cNvPr id="268" name="墨迹 267"/>
              <p14:cNvContentPartPr/>
              <p14:nvPr/>
            </p14:nvContentPartPr>
            <p14:xfrm>
              <a:off x="6420555" y="2942743"/>
              <a:ext cx="19756" cy="190167"/>
            </p14:xfrm>
          </p:contentPart>
        </mc:Choice>
        <mc:Fallback xmlns="">
          <p:pic>
            <p:nvPicPr>
              <p:cNvPr id="268" name="墨迹 267"/>
            </p:nvPicPr>
            <p:blipFill>
              <a:blip r:embed="rId532"/>
            </p:blipFill>
            <p:spPr>
              <a:xfrm>
                <a:off x="6420555" y="2942743"/>
                <a:ext cx="19756" cy="190167"/>
              </a:xfrm>
              <a:prstGeom prst="rect"/>
            </p:spPr>
          </p:pic>
        </mc:Fallback>
      </mc:AlternateContent>
      <mc:AlternateContent xmlns:mc="http://schemas.openxmlformats.org/markup-compatibility/2006" xmlns:p14="http://schemas.microsoft.com/office/powerpoint/2010/main">
        <mc:Choice Requires="p14">
          <p:contentPart r:id="rId533" p14:bwMode="auto">
            <p14:nvContentPartPr>
              <p14:cNvPr id="269" name="墨迹 268"/>
              <p14:cNvContentPartPr/>
              <p14:nvPr/>
            </p14:nvContentPartPr>
            <p14:xfrm>
              <a:off x="6519333" y="2927057"/>
              <a:ext cx="197556" cy="186114"/>
            </p14:xfrm>
          </p:contentPart>
        </mc:Choice>
        <mc:Fallback xmlns="">
          <p:pic>
            <p:nvPicPr>
              <p:cNvPr id="269" name="墨迹 268"/>
            </p:nvPicPr>
            <p:blipFill>
              <a:blip r:embed="rId534"/>
            </p:blipFill>
            <p:spPr>
              <a:xfrm>
                <a:off x="6519333" y="2927057"/>
                <a:ext cx="197556" cy="186114"/>
              </a:xfrm>
              <a:prstGeom prst="rect"/>
            </p:spPr>
          </p:pic>
        </mc:Fallback>
      </mc:AlternateContent>
      <mc:AlternateContent xmlns:mc="http://schemas.openxmlformats.org/markup-compatibility/2006" xmlns:p14="http://schemas.microsoft.com/office/powerpoint/2010/main">
        <mc:Choice Requires="p14">
          <p:contentPart r:id="rId535" p14:bwMode="auto">
            <p14:nvContentPartPr>
              <p14:cNvPr id="270" name="墨迹 269"/>
              <p14:cNvContentPartPr/>
              <p14:nvPr/>
            </p14:nvContentPartPr>
            <p14:xfrm>
              <a:off x="6711244" y="2864314"/>
              <a:ext cx="84666" cy="34544"/>
            </p14:xfrm>
          </p:contentPart>
        </mc:Choice>
        <mc:Fallback xmlns="">
          <p:pic>
            <p:nvPicPr>
              <p:cNvPr id="270" name="墨迹 269"/>
            </p:nvPicPr>
            <p:blipFill>
              <a:blip r:embed="rId536"/>
            </p:blipFill>
            <p:spPr>
              <a:xfrm>
                <a:off x="6711244" y="2864314"/>
                <a:ext cx="84666" cy="34544"/>
              </a:xfrm>
              <a:prstGeom prst="rect"/>
            </p:spPr>
          </p:pic>
        </mc:Fallback>
      </mc:AlternateContent>
      <mc:AlternateContent xmlns:mc="http://schemas.openxmlformats.org/markup-compatibility/2006" xmlns:p14="http://schemas.microsoft.com/office/powerpoint/2010/main">
        <mc:Choice Requires="p14">
          <p:contentPart r:id="rId537" p14:bwMode="auto">
            <p14:nvContentPartPr>
              <p14:cNvPr id="271" name="墨迹 270"/>
              <p14:cNvContentPartPr/>
              <p14:nvPr/>
            </p14:nvContentPartPr>
            <p14:xfrm>
              <a:off x="6818488" y="2960896"/>
              <a:ext cx="127000" cy="5640"/>
            </p14:xfrm>
          </p:contentPart>
        </mc:Choice>
        <mc:Fallback xmlns="">
          <p:pic>
            <p:nvPicPr>
              <p:cNvPr id="271" name="墨迹 270"/>
            </p:nvPicPr>
            <p:blipFill>
              <a:blip r:embed="rId538"/>
            </p:blipFill>
            <p:spPr>
              <a:xfrm>
                <a:off x="6818488" y="2960896"/>
                <a:ext cx="127000" cy="5640"/>
              </a:xfrm>
              <a:prstGeom prst="rect"/>
            </p:spPr>
          </p:pic>
        </mc:Fallback>
      </mc:AlternateContent>
      <mc:AlternateContent xmlns:mc="http://schemas.openxmlformats.org/markup-compatibility/2006" xmlns:p14="http://schemas.microsoft.com/office/powerpoint/2010/main">
        <mc:Choice Requires="p14">
          <p:contentPart r:id="rId539" p14:bwMode="auto">
            <p14:nvContentPartPr>
              <p14:cNvPr id="272" name="墨迹 271"/>
              <p14:cNvContentPartPr/>
              <p14:nvPr/>
            </p14:nvContentPartPr>
            <p14:xfrm>
              <a:off x="6841066" y="3039853"/>
              <a:ext cx="146756" cy="14100"/>
            </p14:xfrm>
          </p:contentPart>
        </mc:Choice>
        <mc:Fallback xmlns="">
          <p:pic>
            <p:nvPicPr>
              <p:cNvPr id="272" name="墨迹 271"/>
            </p:nvPicPr>
            <p:blipFill>
              <a:blip r:embed="rId540"/>
            </p:blipFill>
            <p:spPr>
              <a:xfrm>
                <a:off x="6841066" y="3039853"/>
                <a:ext cx="146756" cy="14100"/>
              </a:xfrm>
              <a:prstGeom prst="rect"/>
            </p:spPr>
          </p:pic>
        </mc:Fallback>
      </mc:AlternateContent>
      <mc:AlternateContent xmlns:mc="http://schemas.openxmlformats.org/markup-compatibility/2006" xmlns:p14="http://schemas.microsoft.com/office/powerpoint/2010/main">
        <mc:Choice Requires="p14">
          <p:contentPart r:id="rId541" p14:bwMode="auto">
            <p14:nvContentPartPr>
              <p14:cNvPr id="273" name="墨迹 272"/>
              <p14:cNvContentPartPr/>
              <p14:nvPr/>
            </p14:nvContentPartPr>
            <p14:xfrm>
              <a:off x="7023628" y="2884054"/>
              <a:ext cx="88372" cy="227178"/>
            </p14:xfrm>
          </p:contentPart>
        </mc:Choice>
        <mc:Fallback xmlns="">
          <p:pic>
            <p:nvPicPr>
              <p:cNvPr id="273" name="墨迹 272"/>
            </p:nvPicPr>
            <p:blipFill>
              <a:blip r:embed="rId542"/>
            </p:blipFill>
            <p:spPr>
              <a:xfrm>
                <a:off x="7023628" y="2884054"/>
                <a:ext cx="88372" cy="227178"/>
              </a:xfrm>
              <a:prstGeom prst="rect"/>
            </p:spPr>
          </p:pic>
        </mc:Fallback>
      </mc:AlternateContent>
      <mc:AlternateContent xmlns:mc="http://schemas.openxmlformats.org/markup-compatibility/2006" xmlns:p14="http://schemas.microsoft.com/office/powerpoint/2010/main">
        <mc:Choice Requires="p14">
          <p:contentPart r:id="rId543" p14:bwMode="auto">
            <p14:nvContentPartPr>
              <p14:cNvPr id="274" name="墨迹 273"/>
              <p14:cNvContentPartPr/>
              <p14:nvPr/>
            </p14:nvContentPartPr>
            <p14:xfrm>
              <a:off x="7143044" y="2774077"/>
              <a:ext cx="155222" cy="381392"/>
            </p14:xfrm>
          </p:contentPart>
        </mc:Choice>
        <mc:Fallback xmlns="">
          <p:pic>
            <p:nvPicPr>
              <p:cNvPr id="274" name="墨迹 273"/>
            </p:nvPicPr>
            <p:blipFill>
              <a:blip r:embed="rId544"/>
            </p:blipFill>
            <p:spPr>
              <a:xfrm>
                <a:off x="7143044" y="2774077"/>
                <a:ext cx="155222" cy="381392"/>
              </a:xfrm>
              <a:prstGeom prst="rect"/>
            </p:spPr>
          </p:pic>
        </mc:Fallback>
      </mc:AlternateContent>
    </p:spTree>
    <p:custDataLst>
      <p:tags r:id="rId545"/>
    </p:custData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1017270" y="765810"/>
            <a:ext cx="10025380" cy="328549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4097866" y="3492447"/>
              <a:ext cx="132645" cy="335569"/>
            </p14:xfrm>
          </p:contentPart>
        </mc:Choice>
        <mc:Fallback xmlns="">
          <p:pic>
            <p:nvPicPr>
              <p:cNvPr id="3" name="墨迹 2"/>
            </p:nvPicPr>
            <p:blipFill>
              <a:blip r:embed="rId3"/>
            </p:blipFill>
            <p:spPr>
              <a:xfrm>
                <a:off x="4097866" y="3492447"/>
                <a:ext cx="132645" cy="335569"/>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4182533" y="3526286"/>
              <a:ext cx="160867" cy="43708"/>
            </p14:xfrm>
          </p:contentPart>
        </mc:Choice>
        <mc:Fallback xmlns="">
          <p:pic>
            <p:nvPicPr>
              <p:cNvPr id="4" name="墨迹 3"/>
            </p:nvPicPr>
            <p:blipFill>
              <a:blip r:embed="rId5"/>
            </p:blipFill>
            <p:spPr>
              <a:xfrm>
                <a:off x="4182533" y="3526286"/>
                <a:ext cx="160867" cy="43708"/>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4365272" y="3496677"/>
              <a:ext cx="387350" cy="507583"/>
            </p14:xfrm>
          </p:contentPart>
        </mc:Choice>
        <mc:Fallback xmlns="">
          <p:pic>
            <p:nvPicPr>
              <p:cNvPr id="5" name="墨迹 4"/>
            </p:nvPicPr>
            <p:blipFill>
              <a:blip r:embed="rId7"/>
            </p:blipFill>
            <p:spPr>
              <a:xfrm>
                <a:off x="4365272" y="3496677"/>
                <a:ext cx="387350" cy="507583"/>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4830233" y="3468478"/>
              <a:ext cx="122767" cy="110857"/>
            </p14:xfrm>
          </p:contentPart>
        </mc:Choice>
        <mc:Fallback xmlns="">
          <p:pic>
            <p:nvPicPr>
              <p:cNvPr id="6" name="墨迹 5"/>
            </p:nvPicPr>
            <p:blipFill>
              <a:blip r:embed="rId9"/>
            </p:blipFill>
            <p:spPr>
              <a:xfrm>
                <a:off x="4830233" y="3468478"/>
                <a:ext cx="122767" cy="110857"/>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4909255" y="3457198"/>
              <a:ext cx="145345" cy="56399"/>
            </p14:xfrm>
          </p:contentPart>
        </mc:Choice>
        <mc:Fallback xmlns="">
          <p:pic>
            <p:nvPicPr>
              <p:cNvPr id="7" name="墨迹 6"/>
            </p:nvPicPr>
            <p:blipFill>
              <a:blip r:embed="rId11"/>
            </p:blipFill>
            <p:spPr>
              <a:xfrm>
                <a:off x="4909255" y="3457198"/>
                <a:ext cx="145345" cy="56399"/>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4981222" y="3389521"/>
              <a:ext cx="36689" cy="214312"/>
            </p14:xfrm>
          </p:contentPart>
        </mc:Choice>
        <mc:Fallback xmlns="">
          <p:pic>
            <p:nvPicPr>
              <p:cNvPr id="8" name="墨迹 7"/>
            </p:nvPicPr>
            <p:blipFill>
              <a:blip r:embed="rId13"/>
            </p:blipFill>
            <p:spPr>
              <a:xfrm>
                <a:off x="4981222" y="3389521"/>
                <a:ext cx="36689" cy="214312"/>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4831644" y="3461428"/>
              <a:ext cx="53622" cy="57808"/>
            </p14:xfrm>
          </p:contentPart>
        </mc:Choice>
        <mc:Fallback xmlns="">
          <p:pic>
            <p:nvPicPr>
              <p:cNvPr id="9" name="墨迹 8"/>
            </p:nvPicPr>
            <p:blipFill>
              <a:blip r:embed="rId15"/>
            </p:blipFill>
            <p:spPr>
              <a:xfrm>
                <a:off x="4831644" y="3461428"/>
                <a:ext cx="53622" cy="57808"/>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4998155" y="3688430"/>
              <a:ext cx="228600" cy="2820"/>
            </p14:xfrm>
          </p:contentPart>
        </mc:Choice>
        <mc:Fallback xmlns="">
          <p:pic>
            <p:nvPicPr>
              <p:cNvPr id="10" name="墨迹 9"/>
            </p:nvPicPr>
            <p:blipFill>
              <a:blip r:embed="rId17"/>
            </p:blipFill>
            <p:spPr>
              <a:xfrm>
                <a:off x="4998155" y="3688430"/>
                <a:ext cx="228600" cy="2820"/>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5074355" y="3611412"/>
              <a:ext cx="50800" cy="268772"/>
            </p14:xfrm>
          </p:contentPart>
        </mc:Choice>
        <mc:Fallback xmlns="">
          <p:pic>
            <p:nvPicPr>
              <p:cNvPr id="11" name="墨迹 10"/>
            </p:nvPicPr>
            <p:blipFill>
              <a:blip r:embed="rId19"/>
            </p:blipFill>
            <p:spPr>
              <a:xfrm>
                <a:off x="5074355" y="3611412"/>
                <a:ext cx="50800" cy="268772"/>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5317066" y="3578278"/>
              <a:ext cx="95956" cy="327285"/>
            </p14:xfrm>
          </p:contentPart>
        </mc:Choice>
        <mc:Fallback xmlns="">
          <p:pic>
            <p:nvPicPr>
              <p:cNvPr id="12" name="墨迹 11"/>
            </p:nvPicPr>
            <p:blipFill>
              <a:blip r:embed="rId21"/>
            </p:blipFill>
            <p:spPr>
              <a:xfrm>
                <a:off x="5317066" y="3578278"/>
                <a:ext cx="95956" cy="327285"/>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5455355" y="3684729"/>
              <a:ext cx="113418" cy="170781"/>
            </p14:xfrm>
          </p:contentPart>
        </mc:Choice>
        <mc:Fallback xmlns="">
          <p:pic>
            <p:nvPicPr>
              <p:cNvPr id="13" name="墨迹 12"/>
            </p:nvPicPr>
            <p:blipFill>
              <a:blip r:embed="rId23"/>
            </p:blipFill>
            <p:spPr>
              <a:xfrm>
                <a:off x="5455355" y="3684729"/>
                <a:ext cx="113418" cy="170781"/>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5625923" y="3634852"/>
              <a:ext cx="270581" cy="184704"/>
            </p14:xfrm>
          </p:contentPart>
        </mc:Choice>
        <mc:Fallback xmlns="">
          <p:pic>
            <p:nvPicPr>
              <p:cNvPr id="14" name="墨迹 13"/>
            </p:nvPicPr>
            <p:blipFill>
              <a:blip r:embed="rId25"/>
            </p:blipFill>
            <p:spPr>
              <a:xfrm>
                <a:off x="5625923" y="3634852"/>
                <a:ext cx="270581" cy="184704"/>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5873044" y="3620753"/>
              <a:ext cx="8466" cy="8459"/>
            </p14:xfrm>
          </p:contentPart>
        </mc:Choice>
        <mc:Fallback xmlns="">
          <p:pic>
            <p:nvPicPr>
              <p:cNvPr id="15" name="墨迹 14"/>
            </p:nvPicPr>
            <p:blipFill>
              <a:blip r:embed="rId27"/>
            </p:blipFill>
            <p:spPr>
              <a:xfrm>
                <a:off x="5873044" y="3620753"/>
                <a:ext cx="8466" cy="8459"/>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5858933" y="3583565"/>
              <a:ext cx="45156" cy="258550"/>
            </p14:xfrm>
          </p:contentPart>
        </mc:Choice>
        <mc:Fallback xmlns="">
          <p:pic>
            <p:nvPicPr>
              <p:cNvPr id="16" name="墨迹 15"/>
            </p:nvPicPr>
            <p:blipFill>
              <a:blip r:embed="rId29"/>
            </p:blipFill>
            <p:spPr>
              <a:xfrm>
                <a:off x="5858933" y="3583565"/>
                <a:ext cx="45156" cy="258550"/>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5875866" y="3696890"/>
              <a:ext cx="93134" cy="25379"/>
            </p14:xfrm>
          </p:contentPart>
        </mc:Choice>
        <mc:Fallback xmlns="">
          <p:pic>
            <p:nvPicPr>
              <p:cNvPr id="17" name="墨迹 16"/>
            </p:nvPicPr>
            <p:blipFill>
              <a:blip r:embed="rId31"/>
            </p:blipFill>
            <p:spPr>
              <a:xfrm>
                <a:off x="5875866" y="3696890"/>
                <a:ext cx="93134" cy="25379"/>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5935133" y="3534569"/>
              <a:ext cx="64911" cy="605046"/>
            </p14:xfrm>
          </p:contentPart>
        </mc:Choice>
        <mc:Fallback xmlns="">
          <p:pic>
            <p:nvPicPr>
              <p:cNvPr id="18" name="墨迹 17"/>
            </p:nvPicPr>
            <p:blipFill>
              <a:blip r:embed="rId33"/>
            </p:blipFill>
            <p:spPr>
              <a:xfrm>
                <a:off x="5935133" y="3534569"/>
                <a:ext cx="64911" cy="605046"/>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5991577" y="3671511"/>
              <a:ext cx="119416" cy="259431"/>
            </p14:xfrm>
          </p:contentPart>
        </mc:Choice>
        <mc:Fallback xmlns="">
          <p:pic>
            <p:nvPicPr>
              <p:cNvPr id="19" name="墨迹 18"/>
            </p:nvPicPr>
            <p:blipFill>
              <a:blip r:embed="rId35"/>
            </p:blipFill>
            <p:spPr>
              <a:xfrm>
                <a:off x="5991577" y="3671511"/>
                <a:ext cx="119416" cy="259431"/>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6307666" y="3665871"/>
              <a:ext cx="14111" cy="2820"/>
            </p14:xfrm>
          </p:contentPart>
        </mc:Choice>
        <mc:Fallback xmlns="">
          <p:pic>
            <p:nvPicPr>
              <p:cNvPr id="20" name="墨迹 19"/>
            </p:nvPicPr>
            <p:blipFill>
              <a:blip r:embed="rId37"/>
            </p:blipFill>
            <p:spPr>
              <a:xfrm>
                <a:off x="6307666" y="3665871"/>
                <a:ext cx="14111" cy="2820"/>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6208888" y="3699710"/>
              <a:ext cx="237067" cy="22559"/>
            </p14:xfrm>
          </p:contentPart>
        </mc:Choice>
        <mc:Fallback xmlns="">
          <p:pic>
            <p:nvPicPr>
              <p:cNvPr id="21" name="墨迹 20"/>
            </p:nvPicPr>
            <p:blipFill>
              <a:blip r:embed="rId39"/>
            </p:blipFill>
            <p:spPr>
              <a:xfrm>
                <a:off x="6208888" y="3699710"/>
                <a:ext cx="237067" cy="22559"/>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6285088" y="3601013"/>
              <a:ext cx="64912" cy="344028"/>
            </p14:xfrm>
          </p:contentPart>
        </mc:Choice>
        <mc:Fallback xmlns="">
          <p:pic>
            <p:nvPicPr>
              <p:cNvPr id="22" name="墨迹 21"/>
            </p:nvPicPr>
            <p:blipFill>
              <a:blip r:embed="rId41"/>
            </p:blipFill>
            <p:spPr>
              <a:xfrm>
                <a:off x="6285088" y="3601013"/>
                <a:ext cx="64912" cy="344028"/>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6514394" y="3573872"/>
              <a:ext cx="199672" cy="174657"/>
            </p14:xfrm>
          </p:contentPart>
        </mc:Choice>
        <mc:Fallback xmlns="">
          <p:pic>
            <p:nvPicPr>
              <p:cNvPr id="23" name="墨迹 22"/>
            </p:nvPicPr>
            <p:blipFill>
              <a:blip r:embed="rId43"/>
            </p:blipFill>
            <p:spPr>
              <a:xfrm>
                <a:off x="6514394" y="3573872"/>
                <a:ext cx="199672" cy="174657"/>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6626577" y="3592554"/>
              <a:ext cx="56445" cy="315829"/>
            </p14:xfrm>
          </p:contentPart>
        </mc:Choice>
        <mc:Fallback xmlns="">
          <p:pic>
            <p:nvPicPr>
              <p:cNvPr id="24" name="墨迹 23"/>
            </p:nvPicPr>
            <p:blipFill>
              <a:blip r:embed="rId45"/>
            </p:blipFill>
            <p:spPr>
              <a:xfrm>
                <a:off x="6626577" y="3592554"/>
                <a:ext cx="56445" cy="315829"/>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6807200" y="3582684"/>
              <a:ext cx="316088" cy="250442"/>
            </p14:xfrm>
          </p:contentPart>
        </mc:Choice>
        <mc:Fallback xmlns="">
          <p:pic>
            <p:nvPicPr>
              <p:cNvPr id="25" name="墨迹 24"/>
            </p:nvPicPr>
            <p:blipFill>
              <a:blip r:embed="rId47"/>
            </p:blipFill>
            <p:spPr>
              <a:xfrm>
                <a:off x="6807200" y="3582684"/>
                <a:ext cx="316088" cy="250442"/>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7167915" y="3727909"/>
              <a:ext cx="141640" cy="129716"/>
            </p14:xfrm>
          </p:contentPart>
        </mc:Choice>
        <mc:Fallback xmlns="">
          <p:pic>
            <p:nvPicPr>
              <p:cNvPr id="26" name="墨迹 25"/>
            </p:nvPicPr>
            <p:blipFill>
              <a:blip r:embed="rId49"/>
            </p:blipFill>
            <p:spPr>
              <a:xfrm>
                <a:off x="7167915" y="3727909"/>
                <a:ext cx="141640" cy="129716"/>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7382227" y="3671511"/>
              <a:ext cx="243417" cy="16919"/>
            </p14:xfrm>
          </p:contentPart>
        </mc:Choice>
        <mc:Fallback xmlns="">
          <p:pic>
            <p:nvPicPr>
              <p:cNvPr id="27" name="墨迹 26"/>
            </p:nvPicPr>
            <p:blipFill>
              <a:blip r:embed="rId51"/>
            </p:blipFill>
            <p:spPr>
              <a:xfrm>
                <a:off x="7382227" y="3671511"/>
                <a:ext cx="243417" cy="16919"/>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7433733" y="3567175"/>
              <a:ext cx="79022" cy="335568"/>
            </p14:xfrm>
          </p:contentPart>
        </mc:Choice>
        <mc:Fallback xmlns="">
          <p:pic>
            <p:nvPicPr>
              <p:cNvPr id="28" name="墨迹 27"/>
            </p:nvPicPr>
            <p:blipFill>
              <a:blip r:embed="rId53"/>
            </p:blipFill>
            <p:spPr>
              <a:xfrm>
                <a:off x="7433733" y="3567175"/>
                <a:ext cx="79022" cy="335568"/>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7684911" y="3551665"/>
              <a:ext cx="104422" cy="334158"/>
            </p14:xfrm>
          </p:contentPart>
        </mc:Choice>
        <mc:Fallback xmlns="">
          <p:pic>
            <p:nvPicPr>
              <p:cNvPr id="29" name="墨迹 28"/>
            </p:nvPicPr>
            <p:blipFill>
              <a:blip r:embed="rId55"/>
            </p:blipFill>
            <p:spPr>
              <a:xfrm>
                <a:off x="7684911" y="3551665"/>
                <a:ext cx="104422" cy="334158"/>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7806266" y="3637672"/>
              <a:ext cx="112889" cy="200213"/>
            </p14:xfrm>
          </p:contentPart>
        </mc:Choice>
        <mc:Fallback xmlns="">
          <p:pic>
            <p:nvPicPr>
              <p:cNvPr id="30" name="墨迹 29"/>
            </p:nvPicPr>
            <p:blipFill>
              <a:blip r:embed="rId57"/>
            </p:blipFill>
            <p:spPr>
              <a:xfrm>
                <a:off x="7806266" y="3637672"/>
                <a:ext cx="112889" cy="200213"/>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7989005" y="3584094"/>
              <a:ext cx="136172" cy="194221"/>
            </p14:xfrm>
          </p:contentPart>
        </mc:Choice>
        <mc:Fallback xmlns="">
          <p:pic>
            <p:nvPicPr>
              <p:cNvPr id="31" name="墨迹 30"/>
            </p:nvPicPr>
            <p:blipFill>
              <a:blip r:embed="rId59"/>
            </p:blipFill>
            <p:spPr>
              <a:xfrm>
                <a:off x="7989005" y="3584094"/>
                <a:ext cx="136172" cy="194221"/>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8082844" y="3504608"/>
              <a:ext cx="79022" cy="378396"/>
            </p14:xfrm>
          </p:contentPart>
        </mc:Choice>
        <mc:Fallback xmlns="">
          <p:pic>
            <p:nvPicPr>
              <p:cNvPr id="32" name="墨迹 31"/>
            </p:nvPicPr>
            <p:blipFill>
              <a:blip r:embed="rId61"/>
            </p:blipFill>
            <p:spPr>
              <a:xfrm>
                <a:off x="8082844" y="3504608"/>
                <a:ext cx="79022" cy="378396"/>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8167511" y="3672921"/>
              <a:ext cx="333022" cy="137470"/>
            </p14:xfrm>
          </p:contentPart>
        </mc:Choice>
        <mc:Fallback xmlns="">
          <p:pic>
            <p:nvPicPr>
              <p:cNvPr id="33" name="墨迹 32"/>
            </p:nvPicPr>
            <p:blipFill>
              <a:blip r:embed="rId63"/>
            </p:blipFill>
            <p:spPr>
              <a:xfrm>
                <a:off x="8167511" y="3672921"/>
                <a:ext cx="333022" cy="137470"/>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8742538" y="3605772"/>
              <a:ext cx="287162" cy="57279"/>
            </p14:xfrm>
          </p:contentPart>
        </mc:Choice>
        <mc:Fallback xmlns="">
          <p:pic>
            <p:nvPicPr>
              <p:cNvPr id="34" name="墨迹 33"/>
            </p:nvPicPr>
            <p:blipFill>
              <a:blip r:embed="rId65"/>
            </p:blipFill>
            <p:spPr>
              <a:xfrm>
                <a:off x="8742538" y="3605772"/>
                <a:ext cx="287162" cy="57279"/>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8677451" y="3723679"/>
              <a:ext cx="328259" cy="12690"/>
            </p14:xfrm>
          </p:contentPart>
        </mc:Choice>
        <mc:Fallback xmlns="">
          <p:pic>
            <p:nvPicPr>
              <p:cNvPr id="35" name="墨迹 34"/>
            </p:nvPicPr>
            <p:blipFill>
              <a:blip r:embed="rId67"/>
            </p:blipFill>
            <p:spPr>
              <a:xfrm>
                <a:off x="8677451" y="3723679"/>
                <a:ext cx="328259" cy="12690"/>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9145940" y="3440279"/>
              <a:ext cx="221544" cy="313538"/>
            </p14:xfrm>
          </p:contentPart>
        </mc:Choice>
        <mc:Fallback xmlns="">
          <p:pic>
            <p:nvPicPr>
              <p:cNvPr id="36" name="墨迹 35"/>
            </p:nvPicPr>
            <p:blipFill>
              <a:blip r:embed="rId69"/>
            </p:blipFill>
            <p:spPr>
              <a:xfrm>
                <a:off x="9145940" y="3440279"/>
                <a:ext cx="221544" cy="313538"/>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9307688" y="3472356"/>
              <a:ext cx="308504" cy="241454"/>
            </p14:xfrm>
          </p:contentPart>
        </mc:Choice>
        <mc:Fallback xmlns="">
          <p:pic>
            <p:nvPicPr>
              <p:cNvPr id="37" name="墨迹 36"/>
            </p:nvPicPr>
            <p:blipFill>
              <a:blip r:embed="rId71"/>
            </p:blipFill>
            <p:spPr>
              <a:xfrm>
                <a:off x="9307688" y="3472356"/>
                <a:ext cx="308504" cy="241454"/>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9505244" y="3496677"/>
              <a:ext cx="360" cy="16920"/>
            </p14:xfrm>
          </p:contentPart>
        </mc:Choice>
        <mc:Fallback xmlns="">
          <p:pic>
            <p:nvPicPr>
              <p:cNvPr id="38" name="墨迹 37"/>
            </p:nvPicPr>
            <p:blipFill>
              <a:blip r:embed="rId73"/>
            </p:blipFill>
            <p:spPr>
              <a:xfrm>
                <a:off x="9505244" y="3496677"/>
                <a:ext cx="360" cy="16920"/>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9388827" y="3538271"/>
              <a:ext cx="229306" cy="515337"/>
            </p14:xfrm>
          </p:contentPart>
        </mc:Choice>
        <mc:Fallback xmlns="">
          <p:pic>
            <p:nvPicPr>
              <p:cNvPr id="39" name="墨迹 38"/>
            </p:nvPicPr>
            <p:blipFill>
              <a:blip r:embed="rId75"/>
            </p:blipFill>
            <p:spPr>
              <a:xfrm>
                <a:off x="9388827" y="3538271"/>
                <a:ext cx="229306" cy="515337"/>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9595555" y="3615113"/>
              <a:ext cx="142875" cy="208673"/>
            </p14:xfrm>
          </p:contentPart>
        </mc:Choice>
        <mc:Fallback xmlns="">
          <p:pic>
            <p:nvPicPr>
              <p:cNvPr id="40" name="墨迹 39"/>
            </p:nvPicPr>
            <p:blipFill>
              <a:blip r:embed="rId77"/>
            </p:blipFill>
            <p:spPr>
              <a:xfrm>
                <a:off x="9595555" y="3615113"/>
                <a:ext cx="142875" cy="208673"/>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9753600" y="3616523"/>
              <a:ext cx="112888" cy="23969"/>
            </p14:xfrm>
          </p:contentPart>
        </mc:Choice>
        <mc:Fallback xmlns="">
          <p:pic>
            <p:nvPicPr>
              <p:cNvPr id="41" name="墨迹 40"/>
            </p:nvPicPr>
            <p:blipFill>
              <a:blip r:embed="rId79"/>
            </p:blipFill>
            <p:spPr>
              <a:xfrm>
                <a:off x="9753600" y="3616523"/>
                <a:ext cx="112888" cy="23969"/>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9945511" y="3481168"/>
              <a:ext cx="158044" cy="295561"/>
            </p14:xfrm>
          </p:contentPart>
        </mc:Choice>
        <mc:Fallback xmlns="">
          <p:pic>
            <p:nvPicPr>
              <p:cNvPr id="42" name="墨迹 41"/>
            </p:nvPicPr>
            <p:blipFill>
              <a:blip r:embed="rId81"/>
            </p:blipFill>
            <p:spPr>
              <a:xfrm>
                <a:off x="9945511" y="3481168"/>
                <a:ext cx="158044" cy="295561"/>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10140244" y="3543734"/>
              <a:ext cx="277988" cy="206734"/>
            </p14:xfrm>
          </p:contentPart>
        </mc:Choice>
        <mc:Fallback xmlns="">
          <p:pic>
            <p:nvPicPr>
              <p:cNvPr id="43" name="墨迹 42"/>
            </p:nvPicPr>
            <p:blipFill>
              <a:blip r:embed="rId83"/>
            </p:blipFill>
            <p:spPr>
              <a:xfrm>
                <a:off x="10140244" y="3543734"/>
                <a:ext cx="277988" cy="206734"/>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10278533" y="3609473"/>
              <a:ext cx="172861" cy="274412"/>
            </p14:xfrm>
          </p:contentPart>
        </mc:Choice>
        <mc:Fallback xmlns="">
          <p:pic>
            <p:nvPicPr>
              <p:cNvPr id="44" name="墨迹 43"/>
            </p:nvPicPr>
            <p:blipFill>
              <a:blip r:embed="rId85"/>
            </p:blipFill>
            <p:spPr>
              <a:xfrm>
                <a:off x="10278533" y="3609473"/>
                <a:ext cx="172861" cy="274412"/>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10461977" y="3443099"/>
              <a:ext cx="170038" cy="355308"/>
            </p14:xfrm>
          </p:contentPart>
        </mc:Choice>
        <mc:Fallback xmlns="">
          <p:pic>
            <p:nvPicPr>
              <p:cNvPr id="45" name="墨迹 44"/>
            </p:nvPicPr>
            <p:blipFill>
              <a:blip r:embed="rId87"/>
            </p:blipFill>
            <p:spPr>
              <a:xfrm>
                <a:off x="10461977" y="3443099"/>
                <a:ext cx="170038" cy="355308"/>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10635544" y="3581274"/>
              <a:ext cx="136877" cy="169194"/>
            </p14:xfrm>
          </p:contentPart>
        </mc:Choice>
        <mc:Fallback xmlns="">
          <p:pic>
            <p:nvPicPr>
              <p:cNvPr id="46" name="墨迹 45"/>
            </p:nvPicPr>
            <p:blipFill>
              <a:blip r:embed="rId89"/>
            </p:blipFill>
            <p:spPr>
              <a:xfrm>
                <a:off x="10635544" y="3581274"/>
                <a:ext cx="136877" cy="169194"/>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10611555" y="3605243"/>
              <a:ext cx="169333" cy="269301"/>
            </p14:xfrm>
          </p:contentPart>
        </mc:Choice>
        <mc:Fallback xmlns="">
          <p:pic>
            <p:nvPicPr>
              <p:cNvPr id="47" name="墨迹 46"/>
            </p:nvPicPr>
            <p:blipFill>
              <a:blip r:embed="rId91"/>
            </p:blipFill>
            <p:spPr>
              <a:xfrm>
                <a:off x="10611555" y="3605243"/>
                <a:ext cx="169333" cy="269301"/>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10822517" y="3491037"/>
              <a:ext cx="133350" cy="307369"/>
            </p14:xfrm>
          </p:contentPart>
        </mc:Choice>
        <mc:Fallback xmlns="">
          <p:pic>
            <p:nvPicPr>
              <p:cNvPr id="48" name="墨迹 47"/>
            </p:nvPicPr>
            <p:blipFill>
              <a:blip r:embed="rId93"/>
            </p:blipFill>
            <p:spPr>
              <a:xfrm>
                <a:off x="10822517" y="3491037"/>
                <a:ext cx="133350" cy="307369"/>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10991850" y="3517122"/>
              <a:ext cx="325261" cy="385621"/>
            </p14:xfrm>
          </p:contentPart>
        </mc:Choice>
        <mc:Fallback xmlns="">
          <p:pic>
            <p:nvPicPr>
              <p:cNvPr id="49" name="墨迹 48"/>
            </p:nvPicPr>
            <p:blipFill>
              <a:blip r:embed="rId95"/>
            </p:blipFill>
            <p:spPr>
              <a:xfrm>
                <a:off x="10991850" y="3517122"/>
                <a:ext cx="325261" cy="385621"/>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11263488" y="3450149"/>
              <a:ext cx="166512" cy="345438"/>
            </p14:xfrm>
          </p:contentPart>
        </mc:Choice>
        <mc:Fallback xmlns="">
          <p:pic>
            <p:nvPicPr>
              <p:cNvPr id="50" name="墨迹 49"/>
            </p:nvPicPr>
            <p:blipFill>
              <a:blip r:embed="rId97"/>
            </p:blipFill>
            <p:spPr>
              <a:xfrm>
                <a:off x="11263488" y="3450149"/>
                <a:ext cx="166512" cy="345438"/>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11317111" y="3632032"/>
              <a:ext cx="138289" cy="124076"/>
            </p14:xfrm>
          </p:contentPart>
        </mc:Choice>
        <mc:Fallback xmlns="">
          <p:pic>
            <p:nvPicPr>
              <p:cNvPr id="51" name="墨迹 50"/>
            </p:nvPicPr>
            <p:blipFill>
              <a:blip r:embed="rId99"/>
            </p:blipFill>
            <p:spPr>
              <a:xfrm>
                <a:off x="11317111" y="3632032"/>
                <a:ext cx="138289" cy="124076"/>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11588044" y="3541795"/>
              <a:ext cx="84667" cy="62038"/>
            </p14:xfrm>
          </p:contentPart>
        </mc:Choice>
        <mc:Fallback xmlns="">
          <p:pic>
            <p:nvPicPr>
              <p:cNvPr id="52" name="墨迹 51"/>
            </p:nvPicPr>
            <p:blipFill>
              <a:blip r:embed="rId101"/>
            </p:blipFill>
            <p:spPr>
              <a:xfrm>
                <a:off x="11588044" y="3541795"/>
                <a:ext cx="84667" cy="62038"/>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11734800" y="3464777"/>
              <a:ext cx="199143" cy="288511"/>
            </p14:xfrm>
          </p:contentPart>
        </mc:Choice>
        <mc:Fallback xmlns="">
          <p:pic>
            <p:nvPicPr>
              <p:cNvPr id="53" name="墨迹 52"/>
            </p:nvPicPr>
            <p:blipFill>
              <a:blip r:embed="rId103"/>
            </p:blipFill>
            <p:spPr>
              <a:xfrm>
                <a:off x="11734800" y="3464777"/>
                <a:ext cx="199143" cy="288511"/>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11884377" y="3568584"/>
              <a:ext cx="70555" cy="215723"/>
            </p14:xfrm>
          </p:contentPart>
        </mc:Choice>
        <mc:Fallback xmlns="">
          <p:pic>
            <p:nvPicPr>
              <p:cNvPr id="54" name="墨迹 53"/>
            </p:nvPicPr>
            <p:blipFill>
              <a:blip r:embed="rId105"/>
            </p:blipFill>
            <p:spPr>
              <a:xfrm>
                <a:off x="11884377" y="3568584"/>
                <a:ext cx="70555" cy="215723"/>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11921067" y="3654592"/>
              <a:ext cx="76200" cy="39478"/>
            </p14:xfrm>
          </p:contentPart>
        </mc:Choice>
        <mc:Fallback xmlns="">
          <p:pic>
            <p:nvPicPr>
              <p:cNvPr id="55" name="墨迹 54"/>
            </p:nvPicPr>
            <p:blipFill>
              <a:blip r:embed="rId107"/>
            </p:blipFill>
            <p:spPr>
              <a:xfrm>
                <a:off x="11921067" y="3654592"/>
                <a:ext cx="76200" cy="39478"/>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11921067" y="3540386"/>
              <a:ext cx="245533" cy="362357"/>
            </p14:xfrm>
          </p:contentPart>
        </mc:Choice>
        <mc:Fallback xmlns="">
          <p:pic>
            <p:nvPicPr>
              <p:cNvPr id="56" name="墨迹 55"/>
            </p:nvPicPr>
            <p:blipFill>
              <a:blip r:embed="rId109"/>
            </p:blipFill>
            <p:spPr>
              <a:xfrm>
                <a:off x="11921067" y="3540386"/>
                <a:ext cx="245533" cy="362357"/>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12031132" y="3773027"/>
              <a:ext cx="155223" cy="28199"/>
            </p14:xfrm>
          </p:contentPart>
        </mc:Choice>
        <mc:Fallback xmlns="">
          <p:pic>
            <p:nvPicPr>
              <p:cNvPr id="57" name="墨迹 56"/>
            </p:nvPicPr>
            <p:blipFill>
              <a:blip r:embed="rId111"/>
            </p:blipFill>
            <p:spPr>
              <a:xfrm>
                <a:off x="12031132" y="3773027"/>
                <a:ext cx="155223" cy="28199"/>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8970962" y="4562600"/>
              <a:ext cx="325438" cy="19739"/>
            </p14:xfrm>
          </p:contentPart>
        </mc:Choice>
        <mc:Fallback xmlns="">
          <p:pic>
            <p:nvPicPr>
              <p:cNvPr id="58" name="墨迹 57"/>
            </p:nvPicPr>
            <p:blipFill>
              <a:blip r:embed="rId113"/>
            </p:blipFill>
            <p:spPr>
              <a:xfrm>
                <a:off x="8970962" y="4562600"/>
                <a:ext cx="325438" cy="19739"/>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9121422" y="4449804"/>
              <a:ext cx="112888" cy="439904"/>
            </p14:xfrm>
          </p:contentPart>
        </mc:Choice>
        <mc:Fallback xmlns="">
          <p:pic>
            <p:nvPicPr>
              <p:cNvPr id="59" name="墨迹 58"/>
            </p:nvPicPr>
            <p:blipFill>
              <a:blip r:embed="rId115"/>
            </p:blipFill>
            <p:spPr>
              <a:xfrm>
                <a:off x="9121422" y="4449804"/>
                <a:ext cx="112888" cy="439904"/>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9399940" y="4570883"/>
              <a:ext cx="96837" cy="203914"/>
            </p14:xfrm>
          </p:contentPart>
        </mc:Choice>
        <mc:Fallback xmlns="">
          <p:pic>
            <p:nvPicPr>
              <p:cNvPr id="60" name="墨迹 59"/>
            </p:nvPicPr>
            <p:blipFill>
              <a:blip r:embed="rId117"/>
            </p:blipFill>
            <p:spPr>
              <a:xfrm>
                <a:off x="9399940" y="4570883"/>
                <a:ext cx="96837" cy="203914"/>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9535583" y="4585159"/>
              <a:ext cx="138994" cy="150336"/>
            </p14:xfrm>
          </p:contentPart>
        </mc:Choice>
        <mc:Fallback xmlns="">
          <p:pic>
            <p:nvPicPr>
              <p:cNvPr id="61" name="墨迹 60"/>
            </p:nvPicPr>
            <p:blipFill>
              <a:blip r:embed="rId119"/>
            </p:blipFill>
            <p:spPr>
              <a:xfrm>
                <a:off x="9535583" y="4585159"/>
                <a:ext cx="138994" cy="150336"/>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9701036" y="4510255"/>
              <a:ext cx="487186" cy="545828"/>
            </p14:xfrm>
          </p:contentPart>
        </mc:Choice>
        <mc:Fallback xmlns="">
          <p:pic>
            <p:nvPicPr>
              <p:cNvPr id="62" name="墨迹 61"/>
            </p:nvPicPr>
            <p:blipFill>
              <a:blip r:embed="rId121"/>
            </p:blipFill>
            <p:spPr>
              <a:xfrm>
                <a:off x="9701036" y="4510255"/>
                <a:ext cx="487186" cy="545828"/>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10158588" y="4617588"/>
              <a:ext cx="159456" cy="142405"/>
            </p14:xfrm>
          </p:contentPart>
        </mc:Choice>
        <mc:Fallback xmlns="">
          <p:pic>
            <p:nvPicPr>
              <p:cNvPr id="63" name="墨迹 62"/>
            </p:nvPicPr>
            <p:blipFill>
              <a:blip r:embed="rId123"/>
            </p:blipFill>
            <p:spPr>
              <a:xfrm>
                <a:off x="10158588" y="4617588"/>
                <a:ext cx="159456" cy="142405"/>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10205155" y="4639442"/>
              <a:ext cx="84667" cy="253086"/>
            </p14:xfrm>
          </p:contentPart>
        </mc:Choice>
        <mc:Fallback xmlns="">
          <p:pic>
            <p:nvPicPr>
              <p:cNvPr id="64" name="墨迹 63"/>
            </p:nvPicPr>
            <p:blipFill>
              <a:blip r:embed="rId125"/>
            </p:blipFill>
            <p:spPr>
              <a:xfrm>
                <a:off x="10205155" y="4639442"/>
                <a:ext cx="84667" cy="253086"/>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10284177" y="4455444"/>
              <a:ext cx="155223" cy="28198"/>
            </p14:xfrm>
          </p:contentPart>
        </mc:Choice>
        <mc:Fallback xmlns="">
          <p:pic>
            <p:nvPicPr>
              <p:cNvPr id="65" name="墨迹 64"/>
            </p:nvPicPr>
            <p:blipFill>
              <a:blip r:embed="rId127"/>
            </p:blipFill>
            <p:spPr>
              <a:xfrm>
                <a:off x="10284177" y="4455444"/>
                <a:ext cx="155223" cy="28198"/>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10312400" y="4320793"/>
              <a:ext cx="73377" cy="329224"/>
            </p14:xfrm>
          </p:contentPart>
        </mc:Choice>
        <mc:Fallback xmlns="">
          <p:pic>
            <p:nvPicPr>
              <p:cNvPr id="66" name="墨迹 65"/>
            </p:nvPicPr>
            <p:blipFill>
              <a:blip r:embed="rId129"/>
            </p:blipFill>
            <p:spPr>
              <a:xfrm>
                <a:off x="10312400" y="4320793"/>
                <a:ext cx="73377" cy="329224"/>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7349066" y="803495"/>
              <a:ext cx="39511" cy="14276"/>
            </p14:xfrm>
          </p:contentPart>
        </mc:Choice>
        <mc:Fallback xmlns="">
          <p:pic>
            <p:nvPicPr>
              <p:cNvPr id="67" name="墨迹 66"/>
            </p:nvPicPr>
            <p:blipFill>
              <a:blip r:embed="rId131"/>
            </p:blipFill>
            <p:spPr>
              <a:xfrm>
                <a:off x="7349066" y="803495"/>
                <a:ext cx="39511" cy="14276"/>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7371644" y="654217"/>
              <a:ext cx="62088" cy="67677"/>
            </p14:xfrm>
          </p:contentPart>
        </mc:Choice>
        <mc:Fallback xmlns="">
          <p:pic>
            <p:nvPicPr>
              <p:cNvPr id="68" name="墨迹 67"/>
            </p:nvPicPr>
            <p:blipFill>
              <a:blip r:embed="rId133"/>
            </p:blipFill>
            <p:spPr>
              <a:xfrm>
                <a:off x="7371644" y="654217"/>
                <a:ext cx="62088" cy="67677"/>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2514070" y="2771962"/>
              <a:ext cx="334257" cy="333454"/>
            </p14:xfrm>
          </p:contentPart>
        </mc:Choice>
        <mc:Fallback xmlns="">
          <p:pic>
            <p:nvPicPr>
              <p:cNvPr id="69" name="墨迹 68"/>
            </p:nvPicPr>
            <p:blipFill>
              <a:blip r:embed="rId135"/>
            </p:blipFill>
            <p:spPr>
              <a:xfrm>
                <a:off x="2514070" y="2771962"/>
                <a:ext cx="334257" cy="333454"/>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2884311" y="2781832"/>
              <a:ext cx="77611" cy="156505"/>
            </p14:xfrm>
          </p:contentPart>
        </mc:Choice>
        <mc:Fallback xmlns="">
          <p:pic>
            <p:nvPicPr>
              <p:cNvPr id="70" name="墨迹 69"/>
            </p:nvPicPr>
            <p:blipFill>
              <a:blip r:embed="rId137"/>
            </p:blipFill>
            <p:spPr>
              <a:xfrm>
                <a:off x="2884311" y="2781832"/>
                <a:ext cx="77611" cy="156505"/>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2981677" y="2797342"/>
              <a:ext cx="94545" cy="214312"/>
            </p14:xfrm>
          </p:contentPart>
        </mc:Choice>
        <mc:Fallback xmlns="">
          <p:pic>
            <p:nvPicPr>
              <p:cNvPr id="71" name="墨迹 70"/>
            </p:nvPicPr>
            <p:blipFill>
              <a:blip r:embed="rId139"/>
            </p:blipFill>
            <p:spPr>
              <a:xfrm>
                <a:off x="2981677" y="2797342"/>
                <a:ext cx="94545" cy="214312"/>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2624666" y="3052543"/>
              <a:ext cx="88900" cy="35248"/>
            </p14:xfrm>
          </p:contentPart>
        </mc:Choice>
        <mc:Fallback xmlns="">
          <p:pic>
            <p:nvPicPr>
              <p:cNvPr id="72" name="墨迹 71"/>
            </p:nvPicPr>
            <p:blipFill>
              <a:blip r:embed="rId141"/>
            </p:blipFill>
            <p:spPr>
              <a:xfrm>
                <a:off x="2624666" y="3052543"/>
                <a:ext cx="88900" cy="35248"/>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2576688" y="3113170"/>
              <a:ext cx="47978" cy="231232"/>
            </p14:xfrm>
          </p:contentPart>
        </mc:Choice>
        <mc:Fallback xmlns="">
          <p:pic>
            <p:nvPicPr>
              <p:cNvPr id="73" name="墨迹 72"/>
            </p:nvPicPr>
            <p:blipFill>
              <a:blip r:embed="rId143"/>
            </p:blipFill>
            <p:spPr>
              <a:xfrm>
                <a:off x="2576688" y="3113170"/>
                <a:ext cx="47978" cy="231232"/>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2573866" y="3154588"/>
              <a:ext cx="129822" cy="139056"/>
            </p14:xfrm>
          </p:contentPart>
        </mc:Choice>
        <mc:Fallback xmlns="">
          <p:pic>
            <p:nvPicPr>
              <p:cNvPr id="74" name="墨迹 73"/>
            </p:nvPicPr>
            <p:blipFill>
              <a:blip r:embed="rId145"/>
            </p:blipFill>
            <p:spPr>
              <a:xfrm>
                <a:off x="2573866" y="3154588"/>
                <a:ext cx="129822" cy="139056"/>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2692400" y="3220327"/>
              <a:ext cx="121355" cy="76490"/>
            </p14:xfrm>
          </p:contentPart>
        </mc:Choice>
        <mc:Fallback xmlns="">
          <p:pic>
            <p:nvPicPr>
              <p:cNvPr id="75" name="墨迹 74"/>
            </p:nvPicPr>
            <p:blipFill>
              <a:blip r:embed="rId147"/>
            </p:blipFill>
            <p:spPr>
              <a:xfrm>
                <a:off x="2692400" y="3220327"/>
                <a:ext cx="121355" cy="76490"/>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2799644" y="3167806"/>
              <a:ext cx="33867" cy="113149"/>
            </p14:xfrm>
          </p:contentPart>
        </mc:Choice>
        <mc:Fallback xmlns="">
          <p:pic>
            <p:nvPicPr>
              <p:cNvPr id="76" name="墨迹 75"/>
            </p:nvPicPr>
            <p:blipFill>
              <a:blip r:embed="rId149"/>
            </p:blipFill>
            <p:spPr>
              <a:xfrm>
                <a:off x="2799644" y="3167806"/>
                <a:ext cx="33867" cy="113149"/>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2839155" y="3141370"/>
              <a:ext cx="62089" cy="167784"/>
            </p14:xfrm>
          </p:contentPart>
        </mc:Choice>
        <mc:Fallback xmlns="">
          <p:pic>
            <p:nvPicPr>
              <p:cNvPr id="77" name="墨迹 76"/>
            </p:nvPicPr>
            <p:blipFill>
              <a:blip r:embed="rId151"/>
            </p:blipFill>
            <p:spPr>
              <a:xfrm>
                <a:off x="2839155" y="3141370"/>
                <a:ext cx="62089" cy="167784"/>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2929466" y="3135730"/>
              <a:ext cx="73378" cy="133064"/>
            </p14:xfrm>
          </p:contentPart>
        </mc:Choice>
        <mc:Fallback xmlns="">
          <p:pic>
            <p:nvPicPr>
              <p:cNvPr id="78" name="墨迹 77"/>
            </p:nvPicPr>
            <p:blipFill>
              <a:blip r:embed="rId153"/>
            </p:blipFill>
            <p:spPr>
              <a:xfrm>
                <a:off x="2929466" y="3135730"/>
                <a:ext cx="73378" cy="133064"/>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3004961" y="3169569"/>
              <a:ext cx="91016" cy="90236"/>
            </p14:xfrm>
          </p:contentPart>
        </mc:Choice>
        <mc:Fallback xmlns="">
          <p:pic>
            <p:nvPicPr>
              <p:cNvPr id="79" name="墨迹 78"/>
            </p:nvPicPr>
            <p:blipFill>
              <a:blip r:embed="rId155"/>
            </p:blipFill>
            <p:spPr>
              <a:xfrm>
                <a:off x="3004961" y="3169569"/>
                <a:ext cx="91016" cy="90236"/>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3042355" y="3194067"/>
              <a:ext cx="33867" cy="108037"/>
            </p14:xfrm>
          </p:contentPart>
        </mc:Choice>
        <mc:Fallback xmlns="">
          <p:pic>
            <p:nvPicPr>
              <p:cNvPr id="80" name="墨迹 79"/>
            </p:nvPicPr>
            <p:blipFill>
              <a:blip r:embed="rId157"/>
            </p:blipFill>
            <p:spPr>
              <a:xfrm>
                <a:off x="3042355" y="3194067"/>
                <a:ext cx="33867" cy="108037"/>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3064933" y="3064704"/>
              <a:ext cx="62089" cy="223301"/>
            </p14:xfrm>
          </p:contentPart>
        </mc:Choice>
        <mc:Fallback xmlns="">
          <p:pic>
            <p:nvPicPr>
              <p:cNvPr id="81" name="墨迹 80"/>
            </p:nvPicPr>
            <p:blipFill>
              <a:blip r:embed="rId159"/>
            </p:blipFill>
            <p:spPr>
              <a:xfrm>
                <a:off x="3064933" y="3064704"/>
                <a:ext cx="62089" cy="223301"/>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3159125" y="3184373"/>
              <a:ext cx="56268" cy="188229"/>
            </p14:xfrm>
          </p:contentPart>
        </mc:Choice>
        <mc:Fallback xmlns="">
          <p:pic>
            <p:nvPicPr>
              <p:cNvPr id="82" name="墨迹 81"/>
            </p:nvPicPr>
            <p:blipFill>
              <a:blip r:embed="rId161"/>
            </p:blipFill>
            <p:spPr>
              <a:xfrm>
                <a:off x="3159125" y="3184373"/>
                <a:ext cx="56268" cy="188229"/>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2537177" y="3404678"/>
              <a:ext cx="98778" cy="217308"/>
            </p14:xfrm>
          </p:contentPart>
        </mc:Choice>
        <mc:Fallback xmlns="">
          <p:pic>
            <p:nvPicPr>
              <p:cNvPr id="83" name="墨迹 82"/>
            </p:nvPicPr>
            <p:blipFill>
              <a:blip r:embed="rId163"/>
            </p:blipFill>
            <p:spPr>
              <a:xfrm>
                <a:off x="2537177" y="3404678"/>
                <a:ext cx="98778" cy="217308"/>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2578805" y="3433934"/>
              <a:ext cx="136172" cy="175539"/>
            </p14:xfrm>
          </p:contentPart>
        </mc:Choice>
        <mc:Fallback xmlns="">
          <p:pic>
            <p:nvPicPr>
              <p:cNvPr id="84" name="墨迹 83"/>
            </p:nvPicPr>
            <p:blipFill>
              <a:blip r:embed="rId165"/>
            </p:blipFill>
            <p:spPr>
              <a:xfrm>
                <a:off x="2578805" y="3433934"/>
                <a:ext cx="136172" cy="175539"/>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2720622" y="3406440"/>
              <a:ext cx="28222" cy="166375"/>
            </p14:xfrm>
          </p:contentPart>
        </mc:Choice>
        <mc:Fallback xmlns="">
          <p:pic>
            <p:nvPicPr>
              <p:cNvPr id="85" name="墨迹 84"/>
            </p:nvPicPr>
            <p:blipFill>
              <a:blip r:embed="rId167"/>
            </p:blipFill>
            <p:spPr>
              <a:xfrm>
                <a:off x="2720622" y="3406440"/>
                <a:ext cx="28222" cy="166375"/>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2748844" y="3526286"/>
              <a:ext cx="107244" cy="71908"/>
            </p14:xfrm>
          </p:contentPart>
        </mc:Choice>
        <mc:Fallback xmlns="">
          <p:pic>
            <p:nvPicPr>
              <p:cNvPr id="86" name="墨迹 85"/>
            </p:nvPicPr>
            <p:blipFill>
              <a:blip r:embed="rId169"/>
            </p:blipFill>
            <p:spPr>
              <a:xfrm>
                <a:off x="2748844" y="3526286"/>
                <a:ext cx="107244" cy="71908"/>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2856088" y="3434639"/>
              <a:ext cx="50800" cy="124076"/>
            </p14:xfrm>
          </p:contentPart>
        </mc:Choice>
        <mc:Fallback xmlns="">
          <p:pic>
            <p:nvPicPr>
              <p:cNvPr id="87" name="墨迹 86"/>
            </p:nvPicPr>
            <p:blipFill>
              <a:blip r:embed="rId171"/>
            </p:blipFill>
            <p:spPr>
              <a:xfrm>
                <a:off x="2856088" y="3434639"/>
                <a:ext cx="50800" cy="124076"/>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2926644" y="3429000"/>
              <a:ext cx="42333" cy="177653"/>
            </p14:xfrm>
          </p:contentPart>
        </mc:Choice>
        <mc:Fallback xmlns="">
          <p:pic>
            <p:nvPicPr>
              <p:cNvPr id="88" name="墨迹 87"/>
            </p:nvPicPr>
            <p:blipFill>
              <a:blip r:embed="rId173"/>
            </p:blipFill>
            <p:spPr>
              <a:xfrm>
                <a:off x="2926644" y="3429000"/>
                <a:ext cx="42333" cy="177653"/>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3025422" y="3397981"/>
              <a:ext cx="149578" cy="150159"/>
            </p14:xfrm>
          </p:contentPart>
        </mc:Choice>
        <mc:Fallback xmlns="">
          <p:pic>
            <p:nvPicPr>
              <p:cNvPr id="89" name="墨迹 88"/>
            </p:nvPicPr>
            <p:blipFill>
              <a:blip r:embed="rId175"/>
            </p:blipFill>
            <p:spPr>
              <a:xfrm>
                <a:off x="3025422" y="3397981"/>
                <a:ext cx="149578" cy="150159"/>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3132666" y="3462838"/>
              <a:ext cx="16934" cy="109977"/>
            </p14:xfrm>
          </p:contentPart>
        </mc:Choice>
        <mc:Fallback xmlns="">
          <p:pic>
            <p:nvPicPr>
              <p:cNvPr id="90" name="墨迹 89"/>
            </p:nvPicPr>
            <p:blipFill>
              <a:blip r:embed="rId177"/>
            </p:blipFill>
            <p:spPr>
              <a:xfrm>
                <a:off x="3132666" y="3462838"/>
                <a:ext cx="16934" cy="109977"/>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3138311" y="3344402"/>
              <a:ext cx="73377" cy="214313"/>
            </p14:xfrm>
          </p:contentPart>
        </mc:Choice>
        <mc:Fallback xmlns="">
          <p:pic>
            <p:nvPicPr>
              <p:cNvPr id="91" name="墨迹 90"/>
            </p:nvPicPr>
            <p:blipFill>
              <a:blip r:embed="rId179"/>
            </p:blipFill>
            <p:spPr>
              <a:xfrm>
                <a:off x="3138311" y="3344402"/>
                <a:ext cx="73377" cy="214313"/>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3234266" y="3453498"/>
              <a:ext cx="88018" cy="249032"/>
            </p14:xfrm>
          </p:contentPart>
        </mc:Choice>
        <mc:Fallback xmlns="">
          <p:pic>
            <p:nvPicPr>
              <p:cNvPr id="92" name="墨迹 91"/>
            </p:nvPicPr>
            <p:blipFill>
              <a:blip r:embed="rId181"/>
            </p:blipFill>
            <p:spPr>
              <a:xfrm>
                <a:off x="3234266" y="3453498"/>
                <a:ext cx="88018" cy="249032"/>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2745140" y="3868199"/>
              <a:ext cx="68615" cy="175539"/>
            </p14:xfrm>
          </p:contentPart>
        </mc:Choice>
        <mc:Fallback xmlns="">
          <p:pic>
            <p:nvPicPr>
              <p:cNvPr id="93" name="墨迹 92"/>
            </p:nvPicPr>
            <p:blipFill>
              <a:blip r:embed="rId183"/>
            </p:blipFill>
            <p:spPr>
              <a:xfrm>
                <a:off x="2745140" y="3868199"/>
                <a:ext cx="68615" cy="175539"/>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2810933" y="3849870"/>
              <a:ext cx="111478" cy="167431"/>
            </p14:xfrm>
          </p:contentPart>
        </mc:Choice>
        <mc:Fallback xmlns="">
          <p:pic>
            <p:nvPicPr>
              <p:cNvPr id="94" name="墨迹 93"/>
            </p:nvPicPr>
            <p:blipFill>
              <a:blip r:embed="rId185"/>
            </p:blipFill>
            <p:spPr>
              <a:xfrm>
                <a:off x="2810933" y="3849870"/>
                <a:ext cx="111478" cy="167431"/>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2925938" y="3885823"/>
              <a:ext cx="88195" cy="143815"/>
            </p14:xfrm>
          </p:contentPart>
        </mc:Choice>
        <mc:Fallback xmlns="">
          <p:pic>
            <p:nvPicPr>
              <p:cNvPr id="95" name="墨迹 94"/>
            </p:nvPicPr>
            <p:blipFill>
              <a:blip r:embed="rId187"/>
            </p:blipFill>
            <p:spPr>
              <a:xfrm>
                <a:off x="2925938" y="3885823"/>
                <a:ext cx="88195" cy="143815"/>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3048000" y="3957378"/>
              <a:ext cx="53622" cy="82835"/>
            </p14:xfrm>
          </p:contentPart>
        </mc:Choice>
        <mc:Fallback xmlns="">
          <p:pic>
            <p:nvPicPr>
              <p:cNvPr id="96" name="墨迹 95"/>
            </p:nvPicPr>
            <p:blipFill>
              <a:blip r:embed="rId189"/>
            </p:blipFill>
            <p:spPr>
              <a:xfrm>
                <a:off x="3048000" y="3957378"/>
                <a:ext cx="53622" cy="82835"/>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3098800" y="3908383"/>
              <a:ext cx="50800" cy="205853"/>
            </p14:xfrm>
          </p:contentPart>
        </mc:Choice>
        <mc:Fallback xmlns="">
          <p:pic>
            <p:nvPicPr>
              <p:cNvPr id="97" name="墨迹 96"/>
            </p:nvPicPr>
            <p:blipFill>
              <a:blip r:embed="rId191"/>
            </p:blipFill>
            <p:spPr>
              <a:xfrm>
                <a:off x="3098800" y="3908383"/>
                <a:ext cx="50800" cy="205853"/>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3172177" y="3902743"/>
              <a:ext cx="77082" cy="168841"/>
            </p14:xfrm>
          </p:contentPart>
        </mc:Choice>
        <mc:Fallback xmlns="">
          <p:pic>
            <p:nvPicPr>
              <p:cNvPr id="98" name="墨迹 97"/>
            </p:nvPicPr>
            <p:blipFill>
              <a:blip r:embed="rId193"/>
            </p:blipFill>
            <p:spPr>
              <a:xfrm>
                <a:off x="3172177" y="3902743"/>
                <a:ext cx="77082" cy="168841"/>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3251200" y="3930942"/>
              <a:ext cx="110066" cy="150160"/>
            </p14:xfrm>
          </p:contentPart>
        </mc:Choice>
        <mc:Fallback xmlns="">
          <p:pic>
            <p:nvPicPr>
              <p:cNvPr id="99" name="墨迹 98"/>
            </p:nvPicPr>
            <p:blipFill>
              <a:blip r:embed="rId195"/>
            </p:blipFill>
            <p:spPr>
              <a:xfrm>
                <a:off x="3251200" y="3930942"/>
                <a:ext cx="110066" cy="150160"/>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3276600" y="3970420"/>
              <a:ext cx="64911" cy="188934"/>
            </p14:xfrm>
          </p:contentPart>
        </mc:Choice>
        <mc:Fallback xmlns="">
          <p:pic>
            <p:nvPicPr>
              <p:cNvPr id="100" name="墨迹 99"/>
            </p:nvPicPr>
            <p:blipFill>
              <a:blip r:embed="rId197"/>
            </p:blipFill>
            <p:spPr>
              <a:xfrm>
                <a:off x="3276600" y="3970420"/>
                <a:ext cx="64911" cy="188934"/>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3409244" y="3973240"/>
              <a:ext cx="39511" cy="50759"/>
            </p14:xfrm>
          </p:contentPart>
        </mc:Choice>
        <mc:Fallback xmlns="">
          <p:pic>
            <p:nvPicPr>
              <p:cNvPr id="101" name="墨迹 100"/>
            </p:nvPicPr>
            <p:blipFill>
              <a:blip r:embed="rId199"/>
            </p:blipFill>
            <p:spPr>
              <a:xfrm>
                <a:off x="3409244" y="3973240"/>
                <a:ext cx="39511" cy="50759"/>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3563055" y="3892873"/>
              <a:ext cx="125589" cy="170604"/>
            </p14:xfrm>
          </p:contentPart>
        </mc:Choice>
        <mc:Fallback xmlns="">
          <p:pic>
            <p:nvPicPr>
              <p:cNvPr id="102" name="墨迹 101"/>
            </p:nvPicPr>
            <p:blipFill>
              <a:blip r:embed="rId201"/>
            </p:blipFill>
            <p:spPr>
              <a:xfrm>
                <a:off x="3563055" y="3892873"/>
                <a:ext cx="125589" cy="170604"/>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3691466" y="3913318"/>
              <a:ext cx="25400" cy="34543"/>
            </p14:xfrm>
          </p:contentPart>
        </mc:Choice>
        <mc:Fallback xmlns="">
          <p:pic>
            <p:nvPicPr>
              <p:cNvPr id="103" name="墨迹 102"/>
            </p:nvPicPr>
            <p:blipFill>
              <a:blip r:embed="rId203"/>
            </p:blipFill>
            <p:spPr>
              <a:xfrm>
                <a:off x="3691466" y="3913318"/>
                <a:ext cx="25400" cy="34543"/>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3753555" y="3919662"/>
              <a:ext cx="84667" cy="121785"/>
            </p14:xfrm>
          </p:contentPart>
        </mc:Choice>
        <mc:Fallback xmlns="">
          <p:pic>
            <p:nvPicPr>
              <p:cNvPr id="104" name="墨迹 103"/>
            </p:nvPicPr>
            <p:blipFill>
              <a:blip r:embed="rId205"/>
            </p:blipFill>
            <p:spPr>
              <a:xfrm>
                <a:off x="3753555" y="3919662"/>
                <a:ext cx="84667" cy="121785"/>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3866444" y="3959141"/>
              <a:ext cx="101600" cy="146635"/>
            </p14:xfrm>
          </p:contentPart>
        </mc:Choice>
        <mc:Fallback xmlns="">
          <p:pic>
            <p:nvPicPr>
              <p:cNvPr id="105" name="墨迹 104"/>
            </p:nvPicPr>
            <p:blipFill>
              <a:blip r:embed="rId207"/>
            </p:blipFill>
            <p:spPr>
              <a:xfrm>
                <a:off x="3866444" y="3959141"/>
                <a:ext cx="101600" cy="146635"/>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3358444" y="3959141"/>
              <a:ext cx="146756" cy="16919"/>
            </p14:xfrm>
          </p:contentPart>
        </mc:Choice>
        <mc:Fallback xmlns="">
          <p:pic>
            <p:nvPicPr>
              <p:cNvPr id="106" name="墨迹 105"/>
            </p:nvPicPr>
            <p:blipFill>
              <a:blip r:embed="rId209"/>
            </p:blipFill>
            <p:spPr>
              <a:xfrm>
                <a:off x="3358444" y="3959141"/>
                <a:ext cx="146756" cy="16919"/>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3409244" y="3893402"/>
              <a:ext cx="22578" cy="201094"/>
            </p14:xfrm>
          </p:contentPart>
        </mc:Choice>
        <mc:Fallback xmlns="">
          <p:pic>
            <p:nvPicPr>
              <p:cNvPr id="107" name="墨迹 106"/>
            </p:nvPicPr>
            <p:blipFill>
              <a:blip r:embed="rId211"/>
            </p:blipFill>
            <p:spPr>
              <a:xfrm>
                <a:off x="3409244" y="3893402"/>
                <a:ext cx="22578" cy="201094"/>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4140200" y="2956666"/>
              <a:ext cx="186266" cy="203738"/>
            </p14:xfrm>
          </p:contentPart>
        </mc:Choice>
        <mc:Fallback xmlns="">
          <p:pic>
            <p:nvPicPr>
              <p:cNvPr id="108" name="墨迹 107"/>
            </p:nvPicPr>
            <p:blipFill>
              <a:blip r:embed="rId213"/>
            </p:blipFill>
            <p:spPr>
              <a:xfrm>
                <a:off x="4140200" y="2956666"/>
                <a:ext cx="186266" cy="203738"/>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4295422" y="2977110"/>
              <a:ext cx="45155" cy="68383"/>
            </p14:xfrm>
          </p:contentPart>
        </mc:Choice>
        <mc:Fallback xmlns="">
          <p:pic>
            <p:nvPicPr>
              <p:cNvPr id="109" name="墨迹 108"/>
            </p:nvPicPr>
            <p:blipFill>
              <a:blip r:embed="rId215"/>
            </p:blipFill>
            <p:spPr>
              <a:xfrm>
                <a:off x="4295422" y="2977110"/>
                <a:ext cx="45155" cy="68383"/>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4382911" y="2996850"/>
              <a:ext cx="91193" cy="159324"/>
            </p14:xfrm>
          </p:contentPart>
        </mc:Choice>
        <mc:Fallback xmlns="">
          <p:pic>
            <p:nvPicPr>
              <p:cNvPr id="110" name="墨迹 109"/>
            </p:nvPicPr>
            <p:blipFill>
              <a:blip r:embed="rId217"/>
            </p:blipFill>
            <p:spPr>
              <a:xfrm>
                <a:off x="4382911" y="2996850"/>
                <a:ext cx="91193" cy="159324"/>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4487333" y="3062412"/>
              <a:ext cx="186267" cy="157915"/>
            </p14:xfrm>
          </p:contentPart>
        </mc:Choice>
        <mc:Fallback xmlns="">
          <p:pic>
            <p:nvPicPr>
              <p:cNvPr id="111" name="墨迹 110"/>
            </p:nvPicPr>
            <p:blipFill>
              <a:blip r:embed="rId219"/>
            </p:blipFill>
            <p:spPr>
              <a:xfrm>
                <a:off x="4487333" y="3062412"/>
                <a:ext cx="186267" cy="157915"/>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4673600" y="743748"/>
              <a:ext cx="33866" cy="1532088"/>
            </p14:xfrm>
          </p:contentPart>
        </mc:Choice>
        <mc:Fallback xmlns="">
          <p:pic>
            <p:nvPicPr>
              <p:cNvPr id="112" name="墨迹 111"/>
            </p:nvPicPr>
            <p:blipFill>
              <a:blip r:embed="rId221"/>
            </p:blipFill>
            <p:spPr>
              <a:xfrm>
                <a:off x="4673600" y="743748"/>
                <a:ext cx="33866" cy="1532088"/>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4552244" y="699335"/>
              <a:ext cx="155222" cy="191753"/>
            </p14:xfrm>
          </p:contentPart>
        </mc:Choice>
        <mc:Fallback xmlns="">
          <p:pic>
            <p:nvPicPr>
              <p:cNvPr id="113" name="墨迹 112"/>
            </p:nvPicPr>
            <p:blipFill>
              <a:blip r:embed="rId223"/>
            </p:blipFill>
            <p:spPr>
              <a:xfrm>
                <a:off x="4552244" y="699335"/>
                <a:ext cx="155222" cy="191753"/>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4690533" y="778292"/>
              <a:ext cx="158044" cy="93057"/>
            </p14:xfrm>
          </p:contentPart>
        </mc:Choice>
        <mc:Fallback xmlns="">
          <p:pic>
            <p:nvPicPr>
              <p:cNvPr id="114" name="墨迹 113"/>
            </p:nvPicPr>
            <p:blipFill>
              <a:blip r:embed="rId225"/>
            </p:blipFill>
            <p:spPr>
              <a:xfrm>
                <a:off x="4690533" y="778292"/>
                <a:ext cx="158044" cy="93057"/>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4560711" y="234051"/>
              <a:ext cx="5644" cy="19740"/>
            </p14:xfrm>
          </p:contentPart>
        </mc:Choice>
        <mc:Fallback xmlns="">
          <p:pic>
            <p:nvPicPr>
              <p:cNvPr id="115" name="墨迹 114"/>
            </p:nvPicPr>
            <p:blipFill>
              <a:blip r:embed="rId227"/>
            </p:blipFill>
            <p:spPr>
              <a:xfrm>
                <a:off x="4560711" y="234051"/>
                <a:ext cx="5644" cy="19740"/>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4536016" y="174833"/>
              <a:ext cx="233539" cy="390733"/>
            </p14:xfrm>
          </p:contentPart>
        </mc:Choice>
        <mc:Fallback xmlns="">
          <p:pic>
            <p:nvPicPr>
              <p:cNvPr id="116" name="墨迹 115"/>
            </p:nvPicPr>
            <p:blipFill>
              <a:blip r:embed="rId229"/>
            </p:blipFill>
            <p:spPr>
              <a:xfrm>
                <a:off x="4536016" y="174833"/>
                <a:ext cx="233539" cy="390733"/>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4800600" y="131654"/>
              <a:ext cx="95955" cy="115087"/>
            </p14:xfrm>
          </p:contentPart>
        </mc:Choice>
        <mc:Fallback xmlns="">
          <p:pic>
            <p:nvPicPr>
              <p:cNvPr id="117" name="墨迹 116"/>
            </p:nvPicPr>
            <p:blipFill>
              <a:blip r:embed="rId231"/>
            </p:blipFill>
            <p:spPr>
              <a:xfrm>
                <a:off x="4800600" y="131654"/>
                <a:ext cx="95955" cy="115087"/>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4876800" y="157914"/>
              <a:ext cx="107244" cy="22559"/>
            </p14:xfrm>
          </p:contentPart>
        </mc:Choice>
        <mc:Fallback xmlns="">
          <p:pic>
            <p:nvPicPr>
              <p:cNvPr id="118" name="墨迹 117"/>
            </p:nvPicPr>
            <p:blipFill>
              <a:blip r:embed="rId233"/>
            </p:blipFill>
            <p:spPr>
              <a:xfrm>
                <a:off x="4876800" y="157914"/>
                <a:ext cx="107244" cy="22559"/>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4919133" y="69616"/>
              <a:ext cx="31044" cy="175715"/>
            </p14:xfrm>
          </p:contentPart>
        </mc:Choice>
        <mc:Fallback xmlns="">
          <p:pic>
            <p:nvPicPr>
              <p:cNvPr id="119" name="墨迹 118"/>
            </p:nvPicPr>
            <p:blipFill>
              <a:blip r:embed="rId235"/>
            </p:blipFill>
            <p:spPr>
              <a:xfrm>
                <a:off x="4919133" y="69616"/>
                <a:ext cx="31044" cy="175715"/>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4944533" y="383506"/>
              <a:ext cx="28222" cy="33839"/>
            </p14:xfrm>
          </p:contentPart>
        </mc:Choice>
        <mc:Fallback xmlns="">
          <p:pic>
            <p:nvPicPr>
              <p:cNvPr id="120" name="墨迹 119"/>
            </p:nvPicPr>
            <p:blipFill>
              <a:blip r:embed="rId237"/>
            </p:blipFill>
            <p:spPr>
              <a:xfrm>
                <a:off x="4944533" y="383506"/>
                <a:ext cx="28222" cy="33839"/>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5164666" y="191753"/>
              <a:ext cx="110949" cy="25379"/>
            </p14:xfrm>
          </p:contentPart>
        </mc:Choice>
        <mc:Fallback xmlns="">
          <p:pic>
            <p:nvPicPr>
              <p:cNvPr id="121" name="墨迹 120"/>
            </p:nvPicPr>
            <p:blipFill>
              <a:blip r:embed="rId239"/>
            </p:blipFill>
            <p:spPr>
              <a:xfrm>
                <a:off x="5164666" y="191753"/>
                <a:ext cx="110949" cy="25379"/>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5136444" y="242511"/>
              <a:ext cx="67733" cy="265071"/>
            </p14:xfrm>
          </p:contentPart>
        </mc:Choice>
        <mc:Fallback xmlns="">
          <p:pic>
            <p:nvPicPr>
              <p:cNvPr id="122" name="墨迹 121"/>
            </p:nvPicPr>
            <p:blipFill>
              <a:blip r:embed="rId241"/>
            </p:blipFill>
            <p:spPr>
              <a:xfrm>
                <a:off x="5136444" y="242511"/>
                <a:ext cx="67733" cy="265071"/>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5153377" y="327108"/>
              <a:ext cx="174978" cy="112796"/>
            </p14:xfrm>
          </p:contentPart>
        </mc:Choice>
        <mc:Fallback xmlns="">
          <p:pic>
            <p:nvPicPr>
              <p:cNvPr id="123" name="墨迹 122"/>
            </p:nvPicPr>
            <p:blipFill>
              <a:blip r:embed="rId243"/>
            </p:blipFill>
            <p:spPr>
              <a:xfrm>
                <a:off x="5153377" y="327108"/>
                <a:ext cx="174978" cy="112796"/>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5314244" y="197393"/>
              <a:ext cx="91016" cy="173424"/>
            </p14:xfrm>
          </p:contentPart>
        </mc:Choice>
        <mc:Fallback xmlns="">
          <p:pic>
            <p:nvPicPr>
              <p:cNvPr id="124" name="墨迹 123"/>
            </p:nvPicPr>
            <p:blipFill>
              <a:blip r:embed="rId245"/>
            </p:blipFill>
            <p:spPr>
              <a:xfrm>
                <a:off x="5314244" y="197393"/>
                <a:ext cx="91016" cy="173424"/>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5396088" y="219952"/>
              <a:ext cx="81844" cy="16919"/>
            </p14:xfrm>
          </p:contentPart>
        </mc:Choice>
        <mc:Fallback xmlns="">
          <p:pic>
            <p:nvPicPr>
              <p:cNvPr id="125" name="墨迹 124"/>
            </p:nvPicPr>
            <p:blipFill>
              <a:blip r:embed="rId247"/>
            </p:blipFill>
            <p:spPr>
              <a:xfrm>
                <a:off x="5396088" y="219952"/>
                <a:ext cx="81844" cy="16919"/>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5432777" y="164964"/>
              <a:ext cx="25400" cy="164964"/>
            </p14:xfrm>
          </p:contentPart>
        </mc:Choice>
        <mc:Fallback xmlns="">
          <p:pic>
            <p:nvPicPr>
              <p:cNvPr id="126" name="墨迹 125"/>
            </p:nvPicPr>
            <p:blipFill>
              <a:blip r:embed="rId249"/>
            </p:blipFill>
            <p:spPr>
              <a:xfrm>
                <a:off x="5432777" y="164964"/>
                <a:ext cx="25400" cy="164964"/>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5458177" y="417345"/>
              <a:ext cx="22578" cy="14099"/>
            </p14:xfrm>
          </p:contentPart>
        </mc:Choice>
        <mc:Fallback xmlns="">
          <p:pic>
            <p:nvPicPr>
              <p:cNvPr id="127" name="墨迹 126"/>
            </p:nvPicPr>
            <p:blipFill>
              <a:blip r:embed="rId251"/>
            </p:blipFill>
            <p:spPr>
              <a:xfrm>
                <a:off x="5458177" y="417345"/>
                <a:ext cx="22578" cy="14099"/>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5582355" y="224005"/>
              <a:ext cx="84667" cy="234933"/>
            </p14:xfrm>
          </p:contentPart>
        </mc:Choice>
        <mc:Fallback xmlns="">
          <p:pic>
            <p:nvPicPr>
              <p:cNvPr id="128" name="墨迹 127"/>
            </p:nvPicPr>
            <p:blipFill>
              <a:blip r:embed="rId253"/>
            </p:blipFill>
            <p:spPr>
              <a:xfrm>
                <a:off x="5582355" y="224005"/>
                <a:ext cx="84667" cy="234933"/>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5635272" y="201622"/>
              <a:ext cx="116416" cy="266481"/>
            </p14:xfrm>
          </p:contentPart>
        </mc:Choice>
        <mc:Fallback xmlns="">
          <p:pic>
            <p:nvPicPr>
              <p:cNvPr id="129" name="墨迹 128"/>
            </p:nvPicPr>
            <p:blipFill>
              <a:blip r:embed="rId255"/>
            </p:blipFill>
            <p:spPr>
              <a:xfrm>
                <a:off x="5635272" y="201622"/>
                <a:ext cx="116416" cy="266481"/>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5768622" y="170604"/>
              <a:ext cx="50800" cy="243216"/>
            </p14:xfrm>
          </p:contentPart>
        </mc:Choice>
        <mc:Fallback xmlns="">
          <p:pic>
            <p:nvPicPr>
              <p:cNvPr id="130" name="墨迹 129"/>
            </p:nvPicPr>
            <p:blipFill>
              <a:blip r:embed="rId257"/>
            </p:blipFill>
            <p:spPr>
              <a:xfrm>
                <a:off x="5768622" y="170604"/>
                <a:ext cx="50800" cy="243216"/>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5847644" y="122665"/>
              <a:ext cx="90311" cy="167784"/>
            </p14:xfrm>
          </p:contentPart>
        </mc:Choice>
        <mc:Fallback xmlns="">
          <p:pic>
            <p:nvPicPr>
              <p:cNvPr id="131" name="墨迹 130"/>
            </p:nvPicPr>
            <p:blipFill>
              <a:blip r:embed="rId259"/>
            </p:blipFill>
            <p:spPr>
              <a:xfrm>
                <a:off x="5847644" y="122665"/>
                <a:ext cx="90311" cy="167784"/>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5904088" y="197393"/>
              <a:ext cx="84667" cy="8459"/>
            </p14:xfrm>
          </p:contentPart>
        </mc:Choice>
        <mc:Fallback xmlns="">
          <p:pic>
            <p:nvPicPr>
              <p:cNvPr id="132" name="墨迹 131"/>
            </p:nvPicPr>
            <p:blipFill>
              <a:blip r:embed="rId261"/>
            </p:blipFill>
            <p:spPr>
              <a:xfrm>
                <a:off x="5904088" y="197393"/>
                <a:ext cx="84667" cy="8459"/>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5940777" y="126719"/>
              <a:ext cx="42334" cy="149631"/>
            </p14:xfrm>
          </p:contentPart>
        </mc:Choice>
        <mc:Fallback xmlns="">
          <p:pic>
            <p:nvPicPr>
              <p:cNvPr id="133" name="墨迹 132"/>
            </p:nvPicPr>
            <p:blipFill>
              <a:blip r:embed="rId263"/>
            </p:blipFill>
            <p:spPr>
              <a:xfrm>
                <a:off x="5940777" y="126719"/>
                <a:ext cx="42334" cy="149631"/>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5971822" y="349667"/>
              <a:ext cx="14111" cy="28199"/>
            </p14:xfrm>
          </p:contentPart>
        </mc:Choice>
        <mc:Fallback xmlns="">
          <p:pic>
            <p:nvPicPr>
              <p:cNvPr id="134" name="墨迹 133"/>
            </p:nvPicPr>
            <p:blipFill>
              <a:blip r:embed="rId265"/>
            </p:blipFill>
            <p:spPr>
              <a:xfrm>
                <a:off x="5971822" y="349667"/>
                <a:ext cx="14111" cy="28199"/>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6189133" y="236871"/>
              <a:ext cx="81844" cy="234052"/>
            </p14:xfrm>
          </p:contentPart>
        </mc:Choice>
        <mc:Fallback xmlns="">
          <p:pic>
            <p:nvPicPr>
              <p:cNvPr id="135" name="墨迹 134"/>
            </p:nvPicPr>
            <p:blipFill>
              <a:blip r:embed="rId267"/>
            </p:blipFill>
            <p:spPr>
              <a:xfrm>
                <a:off x="6189133" y="236871"/>
                <a:ext cx="81844" cy="234052"/>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6248400" y="245331"/>
              <a:ext cx="138288" cy="188052"/>
            </p14:xfrm>
          </p:contentPart>
        </mc:Choice>
        <mc:Fallback xmlns="">
          <p:pic>
            <p:nvPicPr>
              <p:cNvPr id="136" name="墨迹 135"/>
            </p:nvPicPr>
            <p:blipFill>
              <a:blip r:embed="rId269"/>
            </p:blipFill>
            <p:spPr>
              <a:xfrm>
                <a:off x="6248400" y="245331"/>
                <a:ext cx="138288" cy="188052"/>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6406444" y="332748"/>
              <a:ext cx="28222" cy="157914"/>
            </p14:xfrm>
          </p:contentPart>
        </mc:Choice>
        <mc:Fallback xmlns="">
          <p:pic>
            <p:nvPicPr>
              <p:cNvPr id="137" name="墨迹 136"/>
            </p:nvPicPr>
            <p:blipFill>
              <a:blip r:embed="rId271"/>
            </p:blipFill>
            <p:spPr>
              <a:xfrm>
                <a:off x="6406444" y="332748"/>
                <a:ext cx="28222" cy="157914"/>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6479822" y="244450"/>
              <a:ext cx="5644" cy="91118"/>
            </p14:xfrm>
          </p:contentPart>
        </mc:Choice>
        <mc:Fallback xmlns="">
          <p:pic>
            <p:nvPicPr>
              <p:cNvPr id="138" name="墨迹 137"/>
            </p:nvPicPr>
            <p:blipFill>
              <a:blip r:embed="rId273"/>
            </p:blipFill>
            <p:spPr>
              <a:xfrm>
                <a:off x="6479822" y="244450"/>
                <a:ext cx="5644" cy="91118"/>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6519333" y="97991"/>
              <a:ext cx="112889" cy="142581"/>
            </p14:xfrm>
          </p:contentPart>
        </mc:Choice>
        <mc:Fallback xmlns="">
          <p:pic>
            <p:nvPicPr>
              <p:cNvPr id="139" name="墨迹 138"/>
            </p:nvPicPr>
            <p:blipFill>
              <a:blip r:embed="rId275"/>
            </p:blipFill>
            <p:spPr>
              <a:xfrm>
                <a:off x="6519333" y="97991"/>
                <a:ext cx="112889" cy="142581"/>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6626577" y="124075"/>
              <a:ext cx="124178" cy="33839"/>
            </p14:xfrm>
          </p:contentPart>
        </mc:Choice>
        <mc:Fallback xmlns="">
          <p:pic>
            <p:nvPicPr>
              <p:cNvPr id="140" name="墨迹 139"/>
            </p:nvPicPr>
            <p:blipFill>
              <a:blip r:embed="rId277"/>
            </p:blipFill>
            <p:spPr>
              <a:xfrm>
                <a:off x="6626577" y="124075"/>
                <a:ext cx="124178" cy="33839"/>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6680200" y="29080"/>
              <a:ext cx="19755" cy="193692"/>
            </p14:xfrm>
          </p:contentPart>
        </mc:Choice>
        <mc:Fallback xmlns="">
          <p:pic>
            <p:nvPicPr>
              <p:cNvPr id="141" name="墨迹 140"/>
            </p:nvPicPr>
            <p:blipFill>
              <a:blip r:embed="rId279"/>
            </p:blipFill>
            <p:spPr>
              <a:xfrm>
                <a:off x="6680200" y="29080"/>
                <a:ext cx="19755" cy="193692"/>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6654800" y="383506"/>
              <a:ext cx="28222" cy="22559"/>
            </p14:xfrm>
          </p:contentPart>
        </mc:Choice>
        <mc:Fallback xmlns="">
          <p:pic>
            <p:nvPicPr>
              <p:cNvPr id="142" name="墨迹 141"/>
            </p:nvPicPr>
            <p:blipFill>
              <a:blip r:embed="rId281"/>
            </p:blipFill>
            <p:spPr>
              <a:xfrm>
                <a:off x="6654800" y="383506"/>
                <a:ext cx="28222" cy="22559"/>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6790266" y="216603"/>
              <a:ext cx="90311" cy="206382"/>
            </p14:xfrm>
          </p:contentPart>
        </mc:Choice>
        <mc:Fallback xmlns="">
          <p:pic>
            <p:nvPicPr>
              <p:cNvPr id="143" name="墨迹 142"/>
            </p:nvPicPr>
            <p:blipFill>
              <a:blip r:embed="rId283"/>
            </p:blipFill>
            <p:spPr>
              <a:xfrm>
                <a:off x="6790266" y="216603"/>
                <a:ext cx="90311" cy="206382"/>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6858000" y="151569"/>
              <a:ext cx="189794" cy="252029"/>
            </p14:xfrm>
          </p:contentPart>
        </mc:Choice>
        <mc:Fallback xmlns="">
          <p:pic>
            <p:nvPicPr>
              <p:cNvPr id="144" name="墨迹 143"/>
            </p:nvPicPr>
            <p:blipFill>
              <a:blip r:embed="rId285"/>
            </p:blipFill>
            <p:spPr>
              <a:xfrm>
                <a:off x="6858000" y="151569"/>
                <a:ext cx="189794" cy="252029"/>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7008636" y="235461"/>
              <a:ext cx="131586" cy="142405"/>
            </p14:xfrm>
          </p:contentPart>
        </mc:Choice>
        <mc:Fallback xmlns="">
          <p:pic>
            <p:nvPicPr>
              <p:cNvPr id="145" name="墨迹 144"/>
            </p:nvPicPr>
            <p:blipFill>
              <a:blip r:embed="rId287"/>
            </p:blipFill>
            <p:spPr>
              <a:xfrm>
                <a:off x="7008636" y="235461"/>
                <a:ext cx="131586" cy="142405"/>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7162800" y="118435"/>
              <a:ext cx="121355" cy="33839"/>
            </p14:xfrm>
          </p:contentPart>
        </mc:Choice>
        <mc:Fallback xmlns="">
          <p:pic>
            <p:nvPicPr>
              <p:cNvPr id="146" name="墨迹 145"/>
            </p:nvPicPr>
            <p:blipFill>
              <a:blip r:embed="rId289"/>
            </p:blipFill>
            <p:spPr>
              <a:xfrm>
                <a:off x="7162800" y="118435"/>
                <a:ext cx="121355" cy="33839"/>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7199488" y="66796"/>
              <a:ext cx="25400" cy="139056"/>
            </p14:xfrm>
          </p:contentPart>
        </mc:Choice>
        <mc:Fallback xmlns="">
          <p:pic>
            <p:nvPicPr>
              <p:cNvPr id="147" name="墨迹 146"/>
            </p:nvPicPr>
            <p:blipFill>
              <a:blip r:embed="rId291"/>
            </p:blipFill>
            <p:spPr>
              <a:xfrm>
                <a:off x="7199488" y="66796"/>
                <a:ext cx="25400" cy="139056"/>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7244644" y="377866"/>
              <a:ext cx="25400" cy="33839"/>
            </p14:xfrm>
          </p:contentPart>
        </mc:Choice>
        <mc:Fallback xmlns="">
          <p:pic>
            <p:nvPicPr>
              <p:cNvPr id="148" name="墨迹 147"/>
            </p:nvPicPr>
            <p:blipFill>
              <a:blip r:embed="rId293"/>
            </p:blipFill>
            <p:spPr>
              <a:xfrm>
                <a:off x="7244644" y="377866"/>
                <a:ext cx="25400" cy="33839"/>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7394222" y="181883"/>
              <a:ext cx="22578" cy="195983"/>
            </p14:xfrm>
          </p:contentPart>
        </mc:Choice>
        <mc:Fallback xmlns="">
          <p:pic>
            <p:nvPicPr>
              <p:cNvPr id="149" name="墨迹 148"/>
            </p:nvPicPr>
            <p:blipFill>
              <a:blip r:embed="rId295"/>
            </p:blipFill>
            <p:spPr>
              <a:xfrm>
                <a:off x="7394222" y="181883"/>
                <a:ext cx="22578" cy="195983"/>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7399866" y="259430"/>
              <a:ext cx="90311" cy="22560"/>
            </p14:xfrm>
          </p:contentPart>
        </mc:Choice>
        <mc:Fallback xmlns="">
          <p:pic>
            <p:nvPicPr>
              <p:cNvPr id="150" name="墨迹 149"/>
            </p:nvPicPr>
            <p:blipFill>
              <a:blip r:embed="rId297"/>
            </p:blipFill>
            <p:spPr>
              <a:xfrm>
                <a:off x="7399866" y="259430"/>
                <a:ext cx="90311" cy="22560"/>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7490177" y="150688"/>
              <a:ext cx="22578" cy="334335"/>
            </p14:xfrm>
          </p:contentPart>
        </mc:Choice>
        <mc:Fallback xmlns="">
          <p:pic>
            <p:nvPicPr>
              <p:cNvPr id="151" name="墨迹 150"/>
            </p:nvPicPr>
            <p:blipFill>
              <a:blip r:embed="rId299"/>
            </p:blipFill>
            <p:spPr>
              <a:xfrm>
                <a:off x="7490177" y="150688"/>
                <a:ext cx="22578" cy="334335"/>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7540977" y="163554"/>
              <a:ext cx="135467" cy="16919"/>
            </p14:xfrm>
          </p:contentPart>
        </mc:Choice>
        <mc:Fallback xmlns="">
          <p:pic>
            <p:nvPicPr>
              <p:cNvPr id="152" name="墨迹 151"/>
            </p:nvPicPr>
            <p:blipFill>
              <a:blip r:embed="rId301"/>
            </p:blipFill>
            <p:spPr>
              <a:xfrm>
                <a:off x="7540977" y="163554"/>
                <a:ext cx="135467" cy="16919"/>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7617177" y="100635"/>
              <a:ext cx="14112" cy="170075"/>
            </p14:xfrm>
          </p:contentPart>
        </mc:Choice>
        <mc:Fallback xmlns="">
          <p:pic>
            <p:nvPicPr>
              <p:cNvPr id="153" name="墨迹 152"/>
            </p:nvPicPr>
            <p:blipFill>
              <a:blip r:embed="rId303"/>
            </p:blipFill>
            <p:spPr>
              <a:xfrm>
                <a:off x="7617177" y="100635"/>
                <a:ext cx="14112" cy="170075"/>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6643511" y="493482"/>
              <a:ext cx="129822" cy="231937"/>
            </p14:xfrm>
          </p:contentPart>
        </mc:Choice>
        <mc:Fallback xmlns="">
          <p:pic>
            <p:nvPicPr>
              <p:cNvPr id="154" name="墨迹 153"/>
            </p:nvPicPr>
            <p:blipFill>
              <a:blip r:embed="rId305"/>
            </p:blipFill>
            <p:spPr>
              <a:xfrm>
                <a:off x="6643511" y="493482"/>
                <a:ext cx="129822" cy="231937"/>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6790266" y="541421"/>
              <a:ext cx="259644" cy="184703"/>
            </p14:xfrm>
          </p:contentPart>
        </mc:Choice>
        <mc:Fallback xmlns="">
          <p:pic>
            <p:nvPicPr>
              <p:cNvPr id="155" name="墨迹 154"/>
            </p:nvPicPr>
            <p:blipFill>
              <a:blip r:embed="rId307"/>
            </p:blipFill>
            <p:spPr>
              <a:xfrm>
                <a:off x="6790266" y="541421"/>
                <a:ext cx="259644" cy="184703"/>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6931377" y="599757"/>
              <a:ext cx="101600" cy="311071"/>
            </p14:xfrm>
          </p:contentPart>
        </mc:Choice>
        <mc:Fallback xmlns="">
          <p:pic>
            <p:nvPicPr>
              <p:cNvPr id="156" name="墨迹 155"/>
            </p:nvPicPr>
            <p:blipFill>
              <a:blip r:embed="rId309"/>
            </p:blipFill>
            <p:spPr>
              <a:xfrm>
                <a:off x="6931377" y="599757"/>
                <a:ext cx="101600" cy="311071"/>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7049911" y="504057"/>
              <a:ext cx="73378" cy="127600"/>
            </p14:xfrm>
          </p:contentPart>
        </mc:Choice>
        <mc:Fallback xmlns="">
          <p:pic>
            <p:nvPicPr>
              <p:cNvPr id="157" name="墨迹 156"/>
            </p:nvPicPr>
            <p:blipFill>
              <a:blip r:embed="rId311"/>
            </p:blipFill>
            <p:spPr>
              <a:xfrm>
                <a:off x="7049911" y="504057"/>
                <a:ext cx="73378" cy="127600"/>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7168444" y="496302"/>
              <a:ext cx="84666" cy="11280"/>
            </p14:xfrm>
          </p:contentPart>
        </mc:Choice>
        <mc:Fallback xmlns="">
          <p:pic>
            <p:nvPicPr>
              <p:cNvPr id="158" name="墨迹 157"/>
            </p:nvPicPr>
            <p:blipFill>
              <a:blip r:embed="rId313"/>
            </p:blipFill>
            <p:spPr>
              <a:xfrm>
                <a:off x="7168444" y="496302"/>
                <a:ext cx="84666" cy="11280"/>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5714118" y="2983455"/>
              <a:ext cx="105304" cy="255025"/>
            </p14:xfrm>
          </p:contentPart>
        </mc:Choice>
        <mc:Fallback xmlns="">
          <p:pic>
            <p:nvPicPr>
              <p:cNvPr id="159" name="墨迹 158"/>
            </p:nvPicPr>
            <p:blipFill>
              <a:blip r:embed="rId315"/>
            </p:blipFill>
            <p:spPr>
              <a:xfrm>
                <a:off x="5714118" y="2983455"/>
                <a:ext cx="105304" cy="255025"/>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5731933" y="3005309"/>
              <a:ext cx="127000" cy="229999"/>
            </p14:xfrm>
          </p:contentPart>
        </mc:Choice>
        <mc:Fallback xmlns="">
          <p:pic>
            <p:nvPicPr>
              <p:cNvPr id="160" name="墨迹 159"/>
            </p:nvPicPr>
            <p:blipFill>
              <a:blip r:embed="rId317"/>
            </p:blipFill>
            <p:spPr>
              <a:xfrm>
                <a:off x="5731933" y="3005309"/>
                <a:ext cx="127000" cy="229999"/>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5842000" y="2996673"/>
              <a:ext cx="101600" cy="221186"/>
            </p14:xfrm>
          </p:contentPart>
        </mc:Choice>
        <mc:Fallback xmlns="">
          <p:pic>
            <p:nvPicPr>
              <p:cNvPr id="161" name="墨迹 160"/>
            </p:nvPicPr>
            <p:blipFill>
              <a:blip r:embed="rId319"/>
            </p:blipFill>
            <p:spPr>
              <a:xfrm>
                <a:off x="5842000" y="2996673"/>
                <a:ext cx="101600" cy="221186"/>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5921022" y="3037738"/>
              <a:ext cx="180622" cy="143110"/>
            </p14:xfrm>
          </p:contentPart>
        </mc:Choice>
        <mc:Fallback xmlns="">
          <p:pic>
            <p:nvPicPr>
              <p:cNvPr id="162" name="墨迹 161"/>
            </p:nvPicPr>
            <p:blipFill>
              <a:blip r:embed="rId321"/>
            </p:blipFill>
            <p:spPr>
              <a:xfrm>
                <a:off x="5921022" y="3037738"/>
                <a:ext cx="180622" cy="143110"/>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6135511" y="2960896"/>
              <a:ext cx="37571" cy="152275"/>
            </p14:xfrm>
          </p:contentPart>
        </mc:Choice>
        <mc:Fallback xmlns="">
          <p:pic>
            <p:nvPicPr>
              <p:cNvPr id="163" name="墨迹 162"/>
            </p:nvPicPr>
            <p:blipFill>
              <a:blip r:embed="rId323"/>
            </p:blipFill>
            <p:spPr>
              <a:xfrm>
                <a:off x="6135511" y="2960896"/>
                <a:ext cx="37571" cy="152275"/>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6158088" y="3084972"/>
              <a:ext cx="59267" cy="169194"/>
            </p14:xfrm>
          </p:contentPart>
        </mc:Choice>
        <mc:Fallback xmlns="">
          <p:pic>
            <p:nvPicPr>
              <p:cNvPr id="164" name="墨迹 163"/>
            </p:nvPicPr>
            <p:blipFill>
              <a:blip r:embed="rId325"/>
            </p:blipFill>
            <p:spPr>
              <a:xfrm>
                <a:off x="6158088" y="3084972"/>
                <a:ext cx="59267" cy="169194"/>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5768622" y="3288004"/>
              <a:ext cx="101600" cy="19740"/>
            </p14:xfrm>
          </p:contentPart>
        </mc:Choice>
        <mc:Fallback xmlns="">
          <p:pic>
            <p:nvPicPr>
              <p:cNvPr id="165" name="墨迹 164"/>
            </p:nvPicPr>
            <p:blipFill>
              <a:blip r:embed="rId327"/>
            </p:blipFill>
            <p:spPr>
              <a:xfrm>
                <a:off x="5768622" y="3288004"/>
                <a:ext cx="101600" cy="19740"/>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5768622" y="3310564"/>
              <a:ext cx="39511" cy="219952"/>
            </p14:xfrm>
          </p:contentPart>
        </mc:Choice>
        <mc:Fallback xmlns="">
          <p:pic>
            <p:nvPicPr>
              <p:cNvPr id="166" name="墨迹 165"/>
            </p:nvPicPr>
            <p:blipFill>
              <a:blip r:embed="rId329"/>
            </p:blipFill>
            <p:spPr>
              <a:xfrm>
                <a:off x="5768622" y="3310564"/>
                <a:ext cx="39511" cy="219952"/>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5785555" y="3321843"/>
              <a:ext cx="174978" cy="139057"/>
            </p14:xfrm>
          </p:contentPart>
        </mc:Choice>
        <mc:Fallback xmlns="">
          <p:pic>
            <p:nvPicPr>
              <p:cNvPr id="167" name="墨迹 166"/>
            </p:nvPicPr>
            <p:blipFill>
              <a:blip r:embed="rId331"/>
            </p:blipFill>
            <p:spPr>
              <a:xfrm>
                <a:off x="5785555" y="3321843"/>
                <a:ext cx="174978" cy="139057"/>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5966177" y="3321843"/>
              <a:ext cx="177800" cy="99402"/>
            </p14:xfrm>
          </p:contentPart>
        </mc:Choice>
        <mc:Fallback xmlns="">
          <p:pic>
            <p:nvPicPr>
              <p:cNvPr id="168" name="墨迹 167"/>
            </p:nvPicPr>
            <p:blipFill>
              <a:blip r:embed="rId333"/>
            </p:blipFill>
            <p:spPr>
              <a:xfrm>
                <a:off x="5966177" y="3321843"/>
                <a:ext cx="177800" cy="99402"/>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6121400" y="3300694"/>
              <a:ext cx="14111" cy="167784"/>
            </p14:xfrm>
          </p:contentPart>
        </mc:Choice>
        <mc:Fallback xmlns="">
          <p:pic>
            <p:nvPicPr>
              <p:cNvPr id="169" name="墨迹 168"/>
            </p:nvPicPr>
            <p:blipFill>
              <a:blip r:embed="rId335"/>
            </p:blipFill>
            <p:spPr>
              <a:xfrm>
                <a:off x="6121400" y="3300694"/>
                <a:ext cx="14111" cy="167784"/>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6152444" y="3225967"/>
              <a:ext cx="37571" cy="157914"/>
            </p14:xfrm>
          </p:contentPart>
        </mc:Choice>
        <mc:Fallback xmlns="">
          <p:pic>
            <p:nvPicPr>
              <p:cNvPr id="170" name="墨迹 169"/>
            </p:nvPicPr>
            <p:blipFill>
              <a:blip r:embed="rId337"/>
            </p:blipFill>
            <p:spPr>
              <a:xfrm>
                <a:off x="6152444" y="3225967"/>
                <a:ext cx="37571" cy="157914"/>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6175022" y="3335414"/>
              <a:ext cx="39511" cy="217661"/>
            </p14:xfrm>
          </p:contentPart>
        </mc:Choice>
        <mc:Fallback xmlns="">
          <p:pic>
            <p:nvPicPr>
              <p:cNvPr id="171" name="墨迹 170"/>
            </p:nvPicPr>
            <p:blipFill>
              <a:blip r:embed="rId339"/>
            </p:blipFill>
            <p:spPr>
              <a:xfrm>
                <a:off x="6175022" y="3335414"/>
                <a:ext cx="39511" cy="217661"/>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6293555" y="3197768"/>
              <a:ext cx="11289" cy="335568"/>
            </p14:xfrm>
          </p:contentPart>
        </mc:Choice>
        <mc:Fallback xmlns="">
          <p:pic>
            <p:nvPicPr>
              <p:cNvPr id="172" name="墨迹 171"/>
            </p:nvPicPr>
            <p:blipFill>
              <a:blip r:embed="rId341"/>
            </p:blipFill>
            <p:spPr>
              <a:xfrm>
                <a:off x="6293555" y="3197768"/>
                <a:ext cx="11289" cy="335568"/>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6237111" y="3420540"/>
              <a:ext cx="118533" cy="143815"/>
            </p14:xfrm>
          </p:contentPart>
        </mc:Choice>
        <mc:Fallback xmlns="">
          <p:pic>
            <p:nvPicPr>
              <p:cNvPr id="173" name="墨迹 172"/>
            </p:nvPicPr>
            <p:blipFill>
              <a:blip r:embed="rId343"/>
            </p:blipFill>
            <p:spPr>
              <a:xfrm>
                <a:off x="6237111" y="3420540"/>
                <a:ext cx="118533" cy="143815"/>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6265333" y="2875594"/>
              <a:ext cx="11289" cy="226297"/>
            </p14:xfrm>
          </p:contentPart>
        </mc:Choice>
        <mc:Fallback xmlns="">
          <p:pic>
            <p:nvPicPr>
              <p:cNvPr id="174" name="墨迹 173"/>
            </p:nvPicPr>
            <p:blipFill>
              <a:blip r:embed="rId345"/>
            </p:blipFill>
            <p:spPr>
              <a:xfrm>
                <a:off x="6265333" y="2875594"/>
                <a:ext cx="11289" cy="226297"/>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6225822" y="3022934"/>
              <a:ext cx="115711" cy="161439"/>
            </p14:xfrm>
          </p:contentPart>
        </mc:Choice>
        <mc:Fallback xmlns="">
          <p:pic>
            <p:nvPicPr>
              <p:cNvPr id="175" name="墨迹 174"/>
            </p:nvPicPr>
            <p:blipFill>
              <a:blip r:embed="rId347"/>
            </p:blipFill>
            <p:spPr>
              <a:xfrm>
                <a:off x="6225822" y="3022934"/>
                <a:ext cx="115711" cy="161439"/>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6030383" y="462463"/>
              <a:ext cx="2616906" cy="2126206"/>
            </p14:xfrm>
          </p:contentPart>
        </mc:Choice>
        <mc:Fallback xmlns="">
          <p:pic>
            <p:nvPicPr>
              <p:cNvPr id="176" name="墨迹 175"/>
            </p:nvPicPr>
            <p:blipFill>
              <a:blip r:embed="rId349"/>
            </p:blipFill>
            <p:spPr>
              <a:xfrm>
                <a:off x="6030383" y="462463"/>
                <a:ext cx="2616906" cy="2126206"/>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8487833" y="422985"/>
              <a:ext cx="225072" cy="341208"/>
            </p14:xfrm>
          </p:contentPart>
        </mc:Choice>
        <mc:Fallback xmlns="">
          <p:pic>
            <p:nvPicPr>
              <p:cNvPr id="177" name="墨迹 176"/>
            </p:nvPicPr>
            <p:blipFill>
              <a:blip r:embed="rId351"/>
            </p:blipFill>
            <p:spPr>
              <a:xfrm>
                <a:off x="8487833" y="422985"/>
                <a:ext cx="225072" cy="341208"/>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8957733" y="165492"/>
              <a:ext cx="222956" cy="405890"/>
            </p14:xfrm>
          </p:contentPart>
        </mc:Choice>
        <mc:Fallback xmlns="">
          <p:pic>
            <p:nvPicPr>
              <p:cNvPr id="178" name="墨迹 177"/>
            </p:nvPicPr>
            <p:blipFill>
              <a:blip r:embed="rId353"/>
            </p:blipFill>
            <p:spPr>
              <a:xfrm>
                <a:off x="8957733" y="165492"/>
                <a:ext cx="222956" cy="405890"/>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9225315" y="142933"/>
              <a:ext cx="90840" cy="103279"/>
            </p14:xfrm>
          </p:contentPart>
        </mc:Choice>
        <mc:Fallback xmlns="">
          <p:pic>
            <p:nvPicPr>
              <p:cNvPr id="179" name="墨迹 178"/>
            </p:nvPicPr>
            <p:blipFill>
              <a:blip r:embed="rId355"/>
            </p:blipFill>
            <p:spPr>
              <a:xfrm>
                <a:off x="9225315" y="142933"/>
                <a:ext cx="90840" cy="103279"/>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9294636" y="149454"/>
              <a:ext cx="109008" cy="19740"/>
            </p14:xfrm>
          </p:contentPart>
        </mc:Choice>
        <mc:Fallback xmlns="">
          <p:pic>
            <p:nvPicPr>
              <p:cNvPr id="180" name="墨迹 179"/>
            </p:nvPicPr>
            <p:blipFill>
              <a:blip r:embed="rId357"/>
            </p:blipFill>
            <p:spPr>
              <a:xfrm>
                <a:off x="9294636" y="149454"/>
                <a:ext cx="109008" cy="19740"/>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9327444" y="69087"/>
              <a:ext cx="70556" cy="221362"/>
            </p14:xfrm>
          </p:contentPart>
        </mc:Choice>
        <mc:Fallback xmlns="">
          <p:pic>
            <p:nvPicPr>
              <p:cNvPr id="181" name="墨迹 180"/>
            </p:nvPicPr>
            <p:blipFill>
              <a:blip r:embed="rId359"/>
            </p:blipFill>
            <p:spPr>
              <a:xfrm>
                <a:off x="9327444" y="69087"/>
                <a:ext cx="70556" cy="221362"/>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9335911" y="377866"/>
              <a:ext cx="50800" cy="42299"/>
            </p14:xfrm>
          </p:contentPart>
        </mc:Choice>
        <mc:Fallback xmlns="">
          <p:pic>
            <p:nvPicPr>
              <p:cNvPr id="182" name="墨迹 181"/>
            </p:nvPicPr>
            <p:blipFill>
              <a:blip r:embed="rId361"/>
            </p:blipFill>
            <p:spPr>
              <a:xfrm>
                <a:off x="9335911" y="377866"/>
                <a:ext cx="50800" cy="42299"/>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9475611" y="174833"/>
              <a:ext cx="184856" cy="221715"/>
            </p14:xfrm>
          </p:contentPart>
        </mc:Choice>
        <mc:Fallback xmlns="">
          <p:pic>
            <p:nvPicPr>
              <p:cNvPr id="183" name="墨迹 182"/>
            </p:nvPicPr>
            <p:blipFill>
              <a:blip r:embed="rId363"/>
            </p:blipFill>
            <p:spPr>
              <a:xfrm>
                <a:off x="9475611" y="174833"/>
                <a:ext cx="184856" cy="221715"/>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9685866" y="214312"/>
              <a:ext cx="22578" cy="171309"/>
            </p14:xfrm>
          </p:contentPart>
        </mc:Choice>
        <mc:Fallback xmlns="">
          <p:pic>
            <p:nvPicPr>
              <p:cNvPr id="184" name="墨迹 183"/>
            </p:nvPicPr>
            <p:blipFill>
              <a:blip r:embed="rId365"/>
            </p:blipFill>
            <p:spPr>
              <a:xfrm>
                <a:off x="9685866" y="214312"/>
                <a:ext cx="22578" cy="171309"/>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9759244" y="116673"/>
              <a:ext cx="360" cy="60980"/>
            </p14:xfrm>
          </p:contentPart>
        </mc:Choice>
        <mc:Fallback xmlns="">
          <p:pic>
            <p:nvPicPr>
              <p:cNvPr id="185" name="墨迹 184"/>
            </p:nvPicPr>
            <p:blipFill>
              <a:blip r:embed="rId367"/>
            </p:blipFill>
            <p:spPr>
              <a:xfrm>
                <a:off x="9759244" y="116673"/>
                <a:ext cx="360" cy="60980"/>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9812866" y="35777"/>
              <a:ext cx="87489" cy="127777"/>
            </p14:xfrm>
          </p:contentPart>
        </mc:Choice>
        <mc:Fallback xmlns="">
          <p:pic>
            <p:nvPicPr>
              <p:cNvPr id="186" name="墨迹 185"/>
            </p:nvPicPr>
            <p:blipFill>
              <a:blip r:embed="rId369"/>
            </p:blipFill>
            <p:spPr>
              <a:xfrm>
                <a:off x="9812866" y="35777"/>
                <a:ext cx="87489" cy="127777"/>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9889066" y="39478"/>
              <a:ext cx="95956" cy="39479"/>
            </p14:xfrm>
          </p:contentPart>
        </mc:Choice>
        <mc:Fallback xmlns="">
          <p:pic>
            <p:nvPicPr>
              <p:cNvPr id="187" name="墨迹 186"/>
            </p:nvPicPr>
            <p:blipFill>
              <a:blip r:embed="rId371"/>
            </p:blipFill>
            <p:spPr>
              <a:xfrm>
                <a:off x="9889066" y="39478"/>
                <a:ext cx="95956" cy="39479"/>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9925755" y="-29961"/>
              <a:ext cx="31045" cy="196335"/>
            </p14:xfrm>
          </p:contentPart>
        </mc:Choice>
        <mc:Fallback xmlns="">
          <p:pic>
            <p:nvPicPr>
              <p:cNvPr id="188" name="墨迹 187"/>
            </p:nvPicPr>
            <p:blipFill>
              <a:blip r:embed="rId373"/>
            </p:blipFill>
            <p:spPr>
              <a:xfrm>
                <a:off x="9925755" y="-29961"/>
                <a:ext cx="31045" cy="196335"/>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9922933" y="265070"/>
              <a:ext cx="31044" cy="33839"/>
            </p14:xfrm>
          </p:contentPart>
        </mc:Choice>
        <mc:Fallback xmlns="">
          <p:pic>
            <p:nvPicPr>
              <p:cNvPr id="189" name="墨迹 188"/>
            </p:nvPicPr>
            <p:blipFill>
              <a:blip r:embed="rId375"/>
            </p:blipFill>
            <p:spPr>
              <a:xfrm>
                <a:off x="9922933" y="265070"/>
                <a:ext cx="31044" cy="33839"/>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10023298" y="142933"/>
              <a:ext cx="119769" cy="189110"/>
            </p14:xfrm>
          </p:contentPart>
        </mc:Choice>
        <mc:Fallback xmlns="">
          <p:pic>
            <p:nvPicPr>
              <p:cNvPr id="190" name="墨迹 189"/>
            </p:nvPicPr>
            <p:blipFill>
              <a:blip r:embed="rId377"/>
            </p:blipFill>
            <p:spPr>
              <a:xfrm>
                <a:off x="10023298" y="142933"/>
                <a:ext cx="119769" cy="189110"/>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10114844" y="86711"/>
              <a:ext cx="156104" cy="191754"/>
            </p14:xfrm>
          </p:contentPart>
        </mc:Choice>
        <mc:Fallback xmlns="">
          <p:pic>
            <p:nvPicPr>
              <p:cNvPr id="191" name="墨迹 190"/>
            </p:nvPicPr>
            <p:blipFill>
              <a:blip r:embed="rId379"/>
            </p:blipFill>
            <p:spPr>
              <a:xfrm>
                <a:off x="10114844" y="86711"/>
                <a:ext cx="156104" cy="191754"/>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10239022" y="174833"/>
              <a:ext cx="112888" cy="118436"/>
            </p14:xfrm>
          </p:contentPart>
        </mc:Choice>
        <mc:Fallback xmlns="">
          <p:pic>
            <p:nvPicPr>
              <p:cNvPr id="192" name="墨迹 191"/>
            </p:nvPicPr>
            <p:blipFill>
              <a:blip r:embed="rId381"/>
            </p:blipFill>
            <p:spPr>
              <a:xfrm>
                <a:off x="10239022" y="174833"/>
                <a:ext cx="112888" cy="118436"/>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10374488" y="56398"/>
              <a:ext cx="146756" cy="36658"/>
            </p14:xfrm>
          </p:contentPart>
        </mc:Choice>
        <mc:Fallback xmlns="">
          <p:pic>
            <p:nvPicPr>
              <p:cNvPr id="193" name="墨迹 192"/>
            </p:nvPicPr>
            <p:blipFill>
              <a:blip r:embed="rId383"/>
            </p:blipFill>
            <p:spPr>
              <a:xfrm>
                <a:off x="10374488" y="56398"/>
                <a:ext cx="146756" cy="36658"/>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10442222" y="-25379"/>
              <a:ext cx="11289" cy="183293"/>
            </p14:xfrm>
          </p:contentPart>
        </mc:Choice>
        <mc:Fallback xmlns="">
          <p:pic>
            <p:nvPicPr>
              <p:cNvPr id="194" name="墨迹 193"/>
            </p:nvPicPr>
            <p:blipFill>
              <a:blip r:embed="rId385"/>
            </p:blipFill>
            <p:spPr>
              <a:xfrm>
                <a:off x="10442222" y="-25379"/>
                <a:ext cx="11289" cy="183293"/>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9377715" y="496302"/>
              <a:ext cx="121885" cy="204795"/>
            </p14:xfrm>
          </p:contentPart>
        </mc:Choice>
        <mc:Fallback xmlns="">
          <p:pic>
            <p:nvPicPr>
              <p:cNvPr id="195" name="墨迹 194"/>
            </p:nvPicPr>
            <p:blipFill>
              <a:blip r:embed="rId387"/>
            </p:blipFill>
            <p:spPr>
              <a:xfrm>
                <a:off x="9377715" y="496302"/>
                <a:ext cx="121885" cy="204795"/>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9482666" y="531551"/>
              <a:ext cx="237066" cy="190343"/>
            </p14:xfrm>
          </p:contentPart>
        </mc:Choice>
        <mc:Fallback xmlns="">
          <p:pic>
            <p:nvPicPr>
              <p:cNvPr id="196" name="墨迹 195"/>
            </p:nvPicPr>
            <p:blipFill>
              <a:blip r:embed="rId389"/>
            </p:blipFill>
            <p:spPr>
              <a:xfrm>
                <a:off x="9482666" y="531551"/>
                <a:ext cx="237066" cy="190343"/>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9615311" y="589006"/>
              <a:ext cx="98778" cy="347201"/>
            </p14:xfrm>
          </p:contentPart>
        </mc:Choice>
        <mc:Fallback xmlns="">
          <p:pic>
            <p:nvPicPr>
              <p:cNvPr id="197" name="墨迹 196"/>
            </p:nvPicPr>
            <p:blipFill>
              <a:blip r:embed="rId391"/>
            </p:blipFill>
            <p:spPr>
              <a:xfrm>
                <a:off x="9615311" y="589006"/>
                <a:ext cx="98778" cy="347201"/>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9702800" y="453475"/>
              <a:ext cx="110066" cy="121784"/>
            </p14:xfrm>
          </p:contentPart>
        </mc:Choice>
        <mc:Fallback xmlns="">
          <p:pic>
            <p:nvPicPr>
              <p:cNvPr id="198" name="墨迹 197"/>
            </p:nvPicPr>
            <p:blipFill>
              <a:blip r:embed="rId393"/>
            </p:blipFill>
            <p:spPr>
              <a:xfrm>
                <a:off x="9702800" y="453475"/>
                <a:ext cx="110066" cy="121784"/>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9810044" y="479383"/>
              <a:ext cx="87488" cy="11279"/>
            </p14:xfrm>
          </p:contentPart>
        </mc:Choice>
        <mc:Fallback xmlns="">
          <p:pic>
            <p:nvPicPr>
              <p:cNvPr id="199" name="墨迹 198"/>
            </p:nvPicPr>
            <p:blipFill>
              <a:blip r:embed="rId395"/>
            </p:blipFill>
            <p:spPr>
              <a:xfrm>
                <a:off x="9810044" y="479383"/>
                <a:ext cx="87488" cy="11279"/>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7659511" y="781112"/>
              <a:ext cx="11289" cy="121256"/>
            </p14:xfrm>
          </p:contentPart>
        </mc:Choice>
        <mc:Fallback xmlns="">
          <p:pic>
            <p:nvPicPr>
              <p:cNvPr id="200" name="墨迹 199"/>
            </p:nvPicPr>
            <p:blipFill>
              <a:blip r:embed="rId397"/>
            </p:blipFill>
            <p:spPr>
              <a:xfrm>
                <a:off x="7659511" y="781112"/>
                <a:ext cx="11289" cy="121256"/>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7277805" y="1490846"/>
              <a:ext cx="1555750" cy="906070"/>
            </p14:xfrm>
          </p:contentPart>
        </mc:Choice>
        <mc:Fallback xmlns="">
          <p:pic>
            <p:nvPicPr>
              <p:cNvPr id="201" name="墨迹 200"/>
            </p:nvPicPr>
            <p:blipFill>
              <a:blip r:embed="rId399"/>
            </p:blipFill>
            <p:spPr>
              <a:xfrm>
                <a:off x="7277805" y="1490846"/>
                <a:ext cx="1555750" cy="906070"/>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8681155" y="2673266"/>
              <a:ext cx="2043289" cy="95877"/>
            </p14:xfrm>
          </p:contentPart>
        </mc:Choice>
        <mc:Fallback xmlns="">
          <p:pic>
            <p:nvPicPr>
              <p:cNvPr id="202" name="墨迹 201"/>
            </p:nvPicPr>
            <p:blipFill>
              <a:blip r:embed="rId401"/>
            </p:blipFill>
            <p:spPr>
              <a:xfrm>
                <a:off x="8681155" y="2673266"/>
                <a:ext cx="2043289" cy="95877"/>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4049888" y="4004259"/>
              <a:ext cx="988660" cy="163555"/>
            </p14:xfrm>
          </p:contentPart>
        </mc:Choice>
        <mc:Fallback xmlns="">
          <p:pic>
            <p:nvPicPr>
              <p:cNvPr id="203" name="墨迹 202"/>
            </p:nvPicPr>
            <p:blipFill>
              <a:blip r:embed="rId403"/>
            </p:blipFill>
            <p:spPr>
              <a:xfrm>
                <a:off x="4049888" y="4004259"/>
                <a:ext cx="988660" cy="163555"/>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5490280" y="4055018"/>
              <a:ext cx="775053" cy="95876"/>
            </p14:xfrm>
          </p:contentPart>
        </mc:Choice>
        <mc:Fallback xmlns="">
          <p:pic>
            <p:nvPicPr>
              <p:cNvPr id="204" name="墨迹 203"/>
            </p:nvPicPr>
            <p:blipFill>
              <a:blip r:embed="rId405"/>
            </p:blipFill>
            <p:spPr>
              <a:xfrm>
                <a:off x="5490280" y="4055018"/>
                <a:ext cx="775053" cy="95876"/>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7512050" y="2605588"/>
              <a:ext cx="274461" cy="413292"/>
            </p14:xfrm>
          </p:contentPart>
        </mc:Choice>
        <mc:Fallback xmlns="">
          <p:pic>
            <p:nvPicPr>
              <p:cNvPr id="205" name="墨迹 204"/>
            </p:nvPicPr>
            <p:blipFill>
              <a:blip r:embed="rId407"/>
            </p:blipFill>
            <p:spPr>
              <a:xfrm>
                <a:off x="7512050" y="2605588"/>
                <a:ext cx="274461" cy="413292"/>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7811911" y="2594309"/>
              <a:ext cx="107244" cy="111386"/>
            </p14:xfrm>
          </p:contentPart>
        </mc:Choice>
        <mc:Fallback xmlns="">
          <p:pic>
            <p:nvPicPr>
              <p:cNvPr id="206" name="墨迹 205"/>
            </p:nvPicPr>
            <p:blipFill>
              <a:blip r:embed="rId409"/>
            </p:blipFill>
            <p:spPr>
              <a:xfrm>
                <a:off x="7811911" y="2594309"/>
                <a:ext cx="107244" cy="111386"/>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7924800" y="2583029"/>
              <a:ext cx="132644" cy="28199"/>
            </p14:xfrm>
          </p:contentPart>
        </mc:Choice>
        <mc:Fallback xmlns="">
          <p:pic>
            <p:nvPicPr>
              <p:cNvPr id="207" name="墨迹 206"/>
            </p:nvPicPr>
            <p:blipFill>
              <a:blip r:embed="rId411"/>
            </p:blipFill>
            <p:spPr>
              <a:xfrm>
                <a:off x="7924800" y="2583029"/>
                <a:ext cx="132644" cy="28199"/>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7999588" y="2491206"/>
              <a:ext cx="35278" cy="134122"/>
            </p14:xfrm>
          </p:contentPart>
        </mc:Choice>
        <mc:Fallback xmlns="">
          <p:pic>
            <p:nvPicPr>
              <p:cNvPr id="208" name="墨迹 207"/>
            </p:nvPicPr>
            <p:blipFill>
              <a:blip r:embed="rId413"/>
            </p:blipFill>
            <p:spPr>
              <a:xfrm>
                <a:off x="7999588" y="2491206"/>
                <a:ext cx="35278" cy="134122"/>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6790266" y="3248526"/>
              <a:ext cx="39511" cy="188228"/>
            </p14:xfrm>
          </p:contentPart>
        </mc:Choice>
        <mc:Fallback xmlns="">
          <p:pic>
            <p:nvPicPr>
              <p:cNvPr id="209" name="墨迹 208"/>
            </p:nvPicPr>
            <p:blipFill>
              <a:blip r:embed="rId415"/>
            </p:blipFill>
            <p:spPr>
              <a:xfrm>
                <a:off x="6790266" y="3248526"/>
                <a:ext cx="39511" cy="188228"/>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6824133" y="3240066"/>
              <a:ext cx="95956" cy="190520"/>
            </p14:xfrm>
          </p:contentPart>
        </mc:Choice>
        <mc:Fallback xmlns="">
          <p:pic>
            <p:nvPicPr>
              <p:cNvPr id="210" name="墨迹 209"/>
            </p:nvPicPr>
            <p:blipFill>
              <a:blip r:embed="rId417"/>
            </p:blipFill>
            <p:spPr>
              <a:xfrm>
                <a:off x="6824133" y="3240066"/>
                <a:ext cx="95956" cy="190520"/>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6948311" y="3333123"/>
              <a:ext cx="11289" cy="96582"/>
            </p14:xfrm>
          </p:contentPart>
        </mc:Choice>
        <mc:Fallback xmlns="">
          <p:pic>
            <p:nvPicPr>
              <p:cNvPr id="211" name="墨迹 210"/>
            </p:nvPicPr>
            <p:blipFill>
              <a:blip r:embed="rId419"/>
            </p:blipFill>
            <p:spPr>
              <a:xfrm>
                <a:off x="6948311" y="3333123"/>
                <a:ext cx="11289" cy="96582"/>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6987822" y="3219622"/>
              <a:ext cx="19755" cy="37364"/>
            </p14:xfrm>
          </p:contentPart>
        </mc:Choice>
        <mc:Fallback xmlns="">
          <p:pic>
            <p:nvPicPr>
              <p:cNvPr id="212" name="墨迹 211"/>
            </p:nvPicPr>
            <p:blipFill>
              <a:blip r:embed="rId421"/>
            </p:blipFill>
            <p:spPr>
              <a:xfrm>
                <a:off x="6987822" y="3219622"/>
                <a:ext cx="19755" cy="37364"/>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7004755" y="3209047"/>
              <a:ext cx="62089" cy="219953"/>
            </p14:xfrm>
          </p:contentPart>
        </mc:Choice>
        <mc:Fallback xmlns="">
          <p:pic>
            <p:nvPicPr>
              <p:cNvPr id="213" name="墨迹 212"/>
            </p:nvPicPr>
            <p:blipFill>
              <a:blip r:embed="rId423"/>
            </p:blipFill>
            <p:spPr>
              <a:xfrm>
                <a:off x="7004755" y="3209047"/>
                <a:ext cx="62089" cy="219953"/>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7078133" y="3299284"/>
              <a:ext cx="124178" cy="124781"/>
            </p14:xfrm>
          </p:contentPart>
        </mc:Choice>
        <mc:Fallback xmlns="">
          <p:pic>
            <p:nvPicPr>
              <p:cNvPr id="214" name="墨迹 213"/>
            </p:nvPicPr>
            <p:blipFill>
              <a:blip r:embed="rId425"/>
            </p:blipFill>
            <p:spPr>
              <a:xfrm>
                <a:off x="7078133" y="3299284"/>
                <a:ext cx="124178" cy="124781"/>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7185377" y="3199706"/>
              <a:ext cx="79023" cy="229294"/>
            </p14:xfrm>
          </p:contentPart>
        </mc:Choice>
        <mc:Fallback xmlns="">
          <p:pic>
            <p:nvPicPr>
              <p:cNvPr id="215" name="墨迹 214"/>
            </p:nvPicPr>
            <p:blipFill>
              <a:blip r:embed="rId427"/>
            </p:blipFill>
            <p:spPr>
              <a:xfrm>
                <a:off x="7185377" y="3199706"/>
                <a:ext cx="79023" cy="229294"/>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7275688" y="3338763"/>
              <a:ext cx="214489" cy="115615"/>
            </p14:xfrm>
          </p:contentPart>
        </mc:Choice>
        <mc:Fallback xmlns="">
          <p:pic>
            <p:nvPicPr>
              <p:cNvPr id="216" name="墨迹 215"/>
            </p:nvPicPr>
            <p:blipFill>
              <a:blip r:embed="rId429"/>
            </p:blipFill>
            <p:spPr>
              <a:xfrm>
                <a:off x="7275688" y="3338763"/>
                <a:ext cx="214489" cy="115615"/>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7241822" y="1302794"/>
              <a:ext cx="3704" cy="84597"/>
            </p14:xfrm>
          </p:contentPart>
        </mc:Choice>
        <mc:Fallback xmlns="">
          <p:pic>
            <p:nvPicPr>
              <p:cNvPr id="217" name="墨迹 216"/>
            </p:nvPicPr>
            <p:blipFill>
              <a:blip r:embed="rId431"/>
            </p:blipFill>
            <p:spPr>
              <a:xfrm>
                <a:off x="7241822" y="1302794"/>
                <a:ext cx="3704" cy="84597"/>
              </a:xfrm>
              <a:prstGeom prst="rect"/>
            </p:spPr>
          </p:pic>
        </mc:Fallback>
      </mc:AlternateContent>
    </p:spTree>
    <p:custDataLst>
      <p:tags r:id="rId432"/>
    </p:custData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838835" y="478790"/>
            <a:ext cx="8945880" cy="553974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834444" y="5460738"/>
              <a:ext cx="248356" cy="362358"/>
            </p14:xfrm>
          </p:contentPart>
        </mc:Choice>
        <mc:Fallback xmlns="">
          <p:pic>
            <p:nvPicPr>
              <p:cNvPr id="3" name="墨迹 2"/>
            </p:nvPicPr>
            <p:blipFill>
              <a:blip r:embed="rId3"/>
            </p:blipFill>
            <p:spPr>
              <a:xfrm>
                <a:off x="1834444" y="5460738"/>
                <a:ext cx="248356" cy="362358"/>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2125133" y="5690560"/>
              <a:ext cx="141111" cy="107156"/>
            </p14:xfrm>
          </p:contentPart>
        </mc:Choice>
        <mc:Fallback xmlns="">
          <p:pic>
            <p:nvPicPr>
              <p:cNvPr id="4" name="墨迹 3"/>
            </p:nvPicPr>
            <p:blipFill>
              <a:blip r:embed="rId5"/>
            </p:blipFill>
            <p:spPr>
              <a:xfrm>
                <a:off x="2125133" y="5690560"/>
                <a:ext cx="141111" cy="107156"/>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2238022" y="5566485"/>
              <a:ext cx="141287" cy="358127"/>
            </p14:xfrm>
          </p:contentPart>
        </mc:Choice>
        <mc:Fallback xmlns="">
          <p:pic>
            <p:nvPicPr>
              <p:cNvPr id="5" name="墨迹 4"/>
            </p:nvPicPr>
            <p:blipFill>
              <a:blip r:embed="rId7"/>
            </p:blipFill>
            <p:spPr>
              <a:xfrm>
                <a:off x="2238022" y="5566485"/>
                <a:ext cx="141287" cy="358127"/>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2453922" y="5668001"/>
              <a:ext cx="204611" cy="39479"/>
            </p14:xfrm>
          </p:contentPart>
        </mc:Choice>
        <mc:Fallback xmlns="">
          <p:pic>
            <p:nvPicPr>
              <p:cNvPr id="6" name="墨迹 5"/>
            </p:nvPicPr>
            <p:blipFill>
              <a:blip r:embed="rId9"/>
            </p:blipFill>
            <p:spPr>
              <a:xfrm>
                <a:off x="2453922" y="5668001"/>
                <a:ext cx="204611" cy="39479"/>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2559755" y="5535466"/>
              <a:ext cx="36689" cy="329928"/>
            </p14:xfrm>
          </p:contentPart>
        </mc:Choice>
        <mc:Fallback xmlns="">
          <p:pic>
            <p:nvPicPr>
              <p:cNvPr id="7" name="墨迹 6"/>
            </p:nvPicPr>
            <p:blipFill>
              <a:blip r:embed="rId11"/>
            </p:blipFill>
            <p:spPr>
              <a:xfrm>
                <a:off x="2559755" y="5535466"/>
                <a:ext cx="36689" cy="329928"/>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788355" y="5541106"/>
              <a:ext cx="133350" cy="262250"/>
            </p14:xfrm>
          </p:contentPart>
        </mc:Choice>
        <mc:Fallback xmlns="">
          <p:pic>
            <p:nvPicPr>
              <p:cNvPr id="8" name="墨迹 7"/>
            </p:nvPicPr>
            <p:blipFill>
              <a:blip r:embed="rId13"/>
            </p:blipFill>
            <p:spPr>
              <a:xfrm>
                <a:off x="2788355" y="5541106"/>
                <a:ext cx="133350" cy="262250"/>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884311" y="5538286"/>
              <a:ext cx="132644" cy="50758"/>
            </p14:xfrm>
          </p:contentPart>
        </mc:Choice>
        <mc:Fallback xmlns="">
          <p:pic>
            <p:nvPicPr>
              <p:cNvPr id="9" name="墨迹 8"/>
            </p:nvPicPr>
            <p:blipFill>
              <a:blip r:embed="rId15"/>
            </p:blipFill>
            <p:spPr>
              <a:xfrm>
                <a:off x="2884311" y="5538286"/>
                <a:ext cx="132644" cy="50758"/>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3050293" y="5504447"/>
              <a:ext cx="255411" cy="289745"/>
            </p14:xfrm>
          </p:contentPart>
        </mc:Choice>
        <mc:Fallback xmlns="">
          <p:pic>
            <p:nvPicPr>
              <p:cNvPr id="10" name="墨迹 9"/>
            </p:nvPicPr>
            <p:blipFill>
              <a:blip r:embed="rId17"/>
            </p:blipFill>
            <p:spPr>
              <a:xfrm>
                <a:off x="3050293" y="5504447"/>
                <a:ext cx="255411" cy="289745"/>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3347861" y="5540753"/>
              <a:ext cx="287161" cy="247094"/>
            </p14:xfrm>
          </p:contentPart>
        </mc:Choice>
        <mc:Fallback xmlns="">
          <p:pic>
            <p:nvPicPr>
              <p:cNvPr id="11" name="墨迹 10"/>
            </p:nvPicPr>
            <p:blipFill>
              <a:blip r:embed="rId19"/>
            </p:blipFill>
            <p:spPr>
              <a:xfrm>
                <a:off x="3347861" y="5540753"/>
                <a:ext cx="287161" cy="247094"/>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3592688" y="5643679"/>
              <a:ext cx="141641" cy="337331"/>
            </p14:xfrm>
          </p:contentPart>
        </mc:Choice>
        <mc:Fallback xmlns="">
          <p:pic>
            <p:nvPicPr>
              <p:cNvPr id="12" name="墨迹 11"/>
            </p:nvPicPr>
            <p:blipFill>
              <a:blip r:embed="rId21"/>
            </p:blipFill>
            <p:spPr>
              <a:xfrm>
                <a:off x="3592688" y="5643679"/>
                <a:ext cx="141641" cy="337331"/>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3855155" y="5677518"/>
              <a:ext cx="33867" cy="35602"/>
            </p14:xfrm>
          </p:contentPart>
        </mc:Choice>
        <mc:Fallback xmlns="">
          <p:pic>
            <p:nvPicPr>
              <p:cNvPr id="13" name="墨迹 12"/>
            </p:nvPicPr>
            <p:blipFill>
              <a:blip r:embed="rId23"/>
            </p:blipFill>
            <p:spPr>
              <a:xfrm>
                <a:off x="3855155" y="5677518"/>
                <a:ext cx="33867" cy="35602"/>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3996266" y="5601733"/>
              <a:ext cx="28222" cy="167784"/>
            </p14:xfrm>
          </p:contentPart>
        </mc:Choice>
        <mc:Fallback xmlns="">
          <p:pic>
            <p:nvPicPr>
              <p:cNvPr id="14" name="墨迹 13"/>
            </p:nvPicPr>
            <p:blipFill>
              <a:blip r:embed="rId25"/>
            </p:blipFill>
            <p:spPr>
              <a:xfrm>
                <a:off x="3996266" y="5601733"/>
                <a:ext cx="28222" cy="167784"/>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4047066" y="5634162"/>
              <a:ext cx="121356" cy="45119"/>
            </p14:xfrm>
          </p:contentPart>
        </mc:Choice>
        <mc:Fallback xmlns="">
          <p:pic>
            <p:nvPicPr>
              <p:cNvPr id="15" name="墨迹 14"/>
            </p:nvPicPr>
            <p:blipFill>
              <a:blip r:embed="rId27"/>
            </p:blipFill>
            <p:spPr>
              <a:xfrm>
                <a:off x="4047066" y="5634162"/>
                <a:ext cx="121356" cy="45119"/>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4128911" y="5507972"/>
              <a:ext cx="294393" cy="270887"/>
            </p14:xfrm>
          </p:contentPart>
        </mc:Choice>
        <mc:Fallback xmlns="">
          <p:pic>
            <p:nvPicPr>
              <p:cNvPr id="16" name="墨迹 15"/>
            </p:nvPicPr>
            <p:blipFill>
              <a:blip r:embed="rId29"/>
            </p:blipFill>
            <p:spPr>
              <a:xfrm>
                <a:off x="4128911" y="5507972"/>
                <a:ext cx="294393" cy="270887"/>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4581172" y="5642622"/>
              <a:ext cx="213783" cy="25379"/>
            </p14:xfrm>
          </p:contentPart>
        </mc:Choice>
        <mc:Fallback xmlns="">
          <p:pic>
            <p:nvPicPr>
              <p:cNvPr id="17" name="墨迹 16"/>
            </p:nvPicPr>
            <p:blipFill>
              <a:blip r:embed="rId31"/>
            </p:blipFill>
            <p:spPr>
              <a:xfrm>
                <a:off x="4581172" y="5642622"/>
                <a:ext cx="213783" cy="25379"/>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4642555" y="5546217"/>
              <a:ext cx="42333" cy="248680"/>
            </p14:xfrm>
          </p:contentPart>
        </mc:Choice>
        <mc:Fallback xmlns="">
          <p:pic>
            <p:nvPicPr>
              <p:cNvPr id="18" name="墨迹 17"/>
            </p:nvPicPr>
            <p:blipFill>
              <a:blip r:embed="rId33"/>
            </p:blipFill>
            <p:spPr>
              <a:xfrm>
                <a:off x="4642555" y="5546217"/>
                <a:ext cx="42333" cy="248680"/>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4950177" y="5512025"/>
              <a:ext cx="33867" cy="249032"/>
            </p14:xfrm>
          </p:contentPart>
        </mc:Choice>
        <mc:Fallback xmlns="">
          <p:pic>
            <p:nvPicPr>
              <p:cNvPr id="19" name="墨迹 18"/>
            </p:nvPicPr>
            <p:blipFill>
              <a:blip r:embed="rId35"/>
            </p:blipFill>
            <p:spPr>
              <a:xfrm>
                <a:off x="4950177" y="5512025"/>
                <a:ext cx="33867" cy="249032"/>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5096933" y="5473428"/>
              <a:ext cx="28222" cy="273530"/>
            </p14:xfrm>
          </p:contentPart>
        </mc:Choice>
        <mc:Fallback xmlns="">
          <p:pic>
            <p:nvPicPr>
              <p:cNvPr id="20" name="墨迹 19"/>
            </p:nvPicPr>
            <p:blipFill>
              <a:blip r:embed="rId37"/>
            </p:blipFill>
            <p:spPr>
              <a:xfrm>
                <a:off x="5096933" y="5473428"/>
                <a:ext cx="28222" cy="273530"/>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5249333" y="5528416"/>
              <a:ext cx="22578" cy="180826"/>
            </p14:xfrm>
          </p:contentPart>
        </mc:Choice>
        <mc:Fallback xmlns="">
          <p:pic>
            <p:nvPicPr>
              <p:cNvPr id="21" name="墨迹 20"/>
            </p:nvPicPr>
            <p:blipFill>
              <a:blip r:embed="rId39"/>
            </p:blipFill>
            <p:spPr>
              <a:xfrm>
                <a:off x="5249333" y="5528416"/>
                <a:ext cx="22578" cy="180826"/>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5249333" y="5603143"/>
              <a:ext cx="138289" cy="70498"/>
            </p14:xfrm>
          </p:contentPart>
        </mc:Choice>
        <mc:Fallback xmlns="">
          <p:pic>
            <p:nvPicPr>
              <p:cNvPr id="22" name="墨迹 21"/>
            </p:nvPicPr>
            <p:blipFill>
              <a:blip r:embed="rId41"/>
            </p:blipFill>
            <p:spPr>
              <a:xfrm>
                <a:off x="5249333" y="5603143"/>
                <a:ext cx="138289" cy="70498"/>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5324651" y="5455980"/>
              <a:ext cx="278871" cy="350901"/>
            </p14:xfrm>
          </p:contentPart>
        </mc:Choice>
        <mc:Fallback xmlns="">
          <p:pic>
            <p:nvPicPr>
              <p:cNvPr id="23" name="墨迹 22"/>
            </p:nvPicPr>
            <p:blipFill>
              <a:blip r:embed="rId43"/>
            </p:blipFill>
            <p:spPr>
              <a:xfrm>
                <a:off x="5324651" y="5455980"/>
                <a:ext cx="278871" cy="350901"/>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5661377" y="5517665"/>
              <a:ext cx="110949" cy="225769"/>
            </p14:xfrm>
          </p:contentPart>
        </mc:Choice>
        <mc:Fallback xmlns="">
          <p:pic>
            <p:nvPicPr>
              <p:cNvPr id="24" name="墨迹 23"/>
            </p:nvPicPr>
            <p:blipFill>
              <a:blip r:embed="rId45"/>
            </p:blipFill>
            <p:spPr>
              <a:xfrm>
                <a:off x="5661377" y="5517665"/>
                <a:ext cx="110949" cy="225769"/>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5768622" y="5617243"/>
              <a:ext cx="155222" cy="135355"/>
            </p14:xfrm>
          </p:contentPart>
        </mc:Choice>
        <mc:Fallback xmlns="">
          <p:pic>
            <p:nvPicPr>
              <p:cNvPr id="25" name="墨迹 24"/>
            </p:nvPicPr>
            <p:blipFill>
              <a:blip r:embed="rId47"/>
            </p:blipFill>
            <p:spPr>
              <a:xfrm>
                <a:off x="5768622" y="5617243"/>
                <a:ext cx="155222" cy="135355"/>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5796844" y="5618653"/>
              <a:ext cx="118533" cy="241102"/>
            </p14:xfrm>
          </p:contentPart>
        </mc:Choice>
        <mc:Fallback xmlns="">
          <p:pic>
            <p:nvPicPr>
              <p:cNvPr id="26" name="墨迹 25"/>
            </p:nvPicPr>
            <p:blipFill>
              <a:blip r:embed="rId49"/>
            </p:blipFill>
            <p:spPr>
              <a:xfrm>
                <a:off x="5796844" y="5618653"/>
                <a:ext cx="118533" cy="241102"/>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6067777" y="5645442"/>
              <a:ext cx="186267" cy="28199"/>
            </p14:xfrm>
          </p:contentPart>
        </mc:Choice>
        <mc:Fallback xmlns="">
          <p:pic>
            <p:nvPicPr>
              <p:cNvPr id="27" name="墨迹 26"/>
            </p:nvPicPr>
            <p:blipFill>
              <a:blip r:embed="rId51"/>
            </p:blipFill>
            <p:spPr>
              <a:xfrm>
                <a:off x="6067777" y="5645442"/>
                <a:ext cx="186267" cy="28199"/>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6011686" y="5718759"/>
              <a:ext cx="298803" cy="22560"/>
            </p14:xfrm>
          </p:contentPart>
        </mc:Choice>
        <mc:Fallback xmlns="">
          <p:pic>
            <p:nvPicPr>
              <p:cNvPr id="28" name="墨迹 27"/>
            </p:nvPicPr>
            <p:blipFill>
              <a:blip r:embed="rId53"/>
            </p:blipFill>
            <p:spPr>
              <a:xfrm>
                <a:off x="6011686" y="5718759"/>
                <a:ext cx="298803" cy="22560"/>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6401858" y="5538286"/>
              <a:ext cx="275519" cy="219952"/>
            </p14:xfrm>
          </p:contentPart>
        </mc:Choice>
        <mc:Fallback xmlns="">
          <p:pic>
            <p:nvPicPr>
              <p:cNvPr id="29" name="墨迹 28"/>
            </p:nvPicPr>
            <p:blipFill>
              <a:blip r:embed="rId55"/>
            </p:blipFill>
            <p:spPr>
              <a:xfrm>
                <a:off x="6401858" y="5538286"/>
                <a:ext cx="275519" cy="219952"/>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6711244" y="5431130"/>
              <a:ext cx="361244" cy="304549"/>
            </p14:xfrm>
          </p:contentPart>
        </mc:Choice>
        <mc:Fallback xmlns="">
          <p:pic>
            <p:nvPicPr>
              <p:cNvPr id="30" name="墨迹 29"/>
            </p:nvPicPr>
            <p:blipFill>
              <a:blip r:embed="rId57"/>
            </p:blipFill>
            <p:spPr>
              <a:xfrm>
                <a:off x="6711244" y="5431130"/>
                <a:ext cx="361244" cy="304549"/>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7055555" y="5474485"/>
              <a:ext cx="131939" cy="285867"/>
            </p14:xfrm>
          </p:contentPart>
        </mc:Choice>
        <mc:Fallback xmlns="">
          <p:pic>
            <p:nvPicPr>
              <p:cNvPr id="31" name="墨迹 30"/>
            </p:nvPicPr>
            <p:blipFill>
              <a:blip r:embed="rId59"/>
            </p:blipFill>
            <p:spPr>
              <a:xfrm>
                <a:off x="7055555" y="5474485"/>
                <a:ext cx="131939" cy="285867"/>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7181673" y="5478363"/>
              <a:ext cx="131410" cy="253791"/>
            </p14:xfrm>
          </p:contentPart>
        </mc:Choice>
        <mc:Fallback xmlns="">
          <p:pic>
            <p:nvPicPr>
              <p:cNvPr id="32" name="墨迹 31"/>
            </p:nvPicPr>
            <p:blipFill>
              <a:blip r:embed="rId61"/>
            </p:blipFill>
            <p:spPr>
              <a:xfrm>
                <a:off x="7181673" y="5478363"/>
                <a:ext cx="131410" cy="253791"/>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7309555" y="5583404"/>
              <a:ext cx="172156" cy="167255"/>
            </p14:xfrm>
          </p:contentPart>
        </mc:Choice>
        <mc:Fallback xmlns="">
          <p:pic>
            <p:nvPicPr>
              <p:cNvPr id="33" name="墨迹 32"/>
            </p:nvPicPr>
            <p:blipFill>
              <a:blip r:embed="rId63"/>
            </p:blipFill>
            <p:spPr>
              <a:xfrm>
                <a:off x="7309555" y="5583404"/>
                <a:ext cx="172156" cy="167255"/>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7303911" y="5608431"/>
              <a:ext cx="158044" cy="397958"/>
            </p14:xfrm>
          </p:contentPart>
        </mc:Choice>
        <mc:Fallback xmlns="">
          <p:pic>
            <p:nvPicPr>
              <p:cNvPr id="34" name="墨迹 33"/>
            </p:nvPicPr>
            <p:blipFill>
              <a:blip r:embed="rId65"/>
            </p:blipFill>
            <p:spPr>
              <a:xfrm>
                <a:off x="7303911" y="5608431"/>
                <a:ext cx="158044" cy="397958"/>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7504288" y="5634162"/>
              <a:ext cx="222956" cy="25379"/>
            </p14:xfrm>
          </p:contentPart>
        </mc:Choice>
        <mc:Fallback xmlns="">
          <p:pic>
            <p:nvPicPr>
              <p:cNvPr id="35" name="墨迹 34"/>
            </p:nvPicPr>
            <p:blipFill>
              <a:blip r:embed="rId67"/>
            </p:blipFill>
            <p:spPr>
              <a:xfrm>
                <a:off x="7504288" y="5634162"/>
                <a:ext cx="222956" cy="25379"/>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7594600" y="5514493"/>
              <a:ext cx="64911" cy="373460"/>
            </p14:xfrm>
          </p:contentPart>
        </mc:Choice>
        <mc:Fallback xmlns="">
          <p:pic>
            <p:nvPicPr>
              <p:cNvPr id="36" name="墨迹 35"/>
            </p:nvPicPr>
            <p:blipFill>
              <a:blip r:embed="rId69"/>
            </p:blipFill>
            <p:spPr>
              <a:xfrm>
                <a:off x="7594600" y="5514493"/>
                <a:ext cx="64911" cy="373460"/>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7828844" y="5538462"/>
              <a:ext cx="73378" cy="310013"/>
            </p14:xfrm>
          </p:contentPart>
        </mc:Choice>
        <mc:Fallback xmlns="">
          <p:pic>
            <p:nvPicPr>
              <p:cNvPr id="37" name="墨迹 36"/>
            </p:nvPicPr>
            <p:blipFill>
              <a:blip r:embed="rId71"/>
            </p:blipFill>
            <p:spPr>
              <a:xfrm>
                <a:off x="7828844" y="5538462"/>
                <a:ext cx="73378" cy="310013"/>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7954433" y="5636101"/>
              <a:ext cx="103540" cy="131478"/>
            </p14:xfrm>
          </p:contentPart>
        </mc:Choice>
        <mc:Fallback xmlns="">
          <p:pic>
            <p:nvPicPr>
              <p:cNvPr id="38" name="墨迹 37"/>
            </p:nvPicPr>
            <p:blipFill>
              <a:blip r:embed="rId73"/>
            </p:blipFill>
            <p:spPr>
              <a:xfrm>
                <a:off x="7954433" y="5636101"/>
                <a:ext cx="103540" cy="131478"/>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8169803" y="5442409"/>
              <a:ext cx="268641" cy="315829"/>
            </p14:xfrm>
          </p:contentPart>
        </mc:Choice>
        <mc:Fallback xmlns="">
          <p:pic>
            <p:nvPicPr>
              <p:cNvPr id="39" name="墨迹 38"/>
            </p:nvPicPr>
            <p:blipFill>
              <a:blip r:embed="rId75"/>
            </p:blipFill>
            <p:spPr>
              <a:xfrm>
                <a:off x="8169803" y="5442409"/>
                <a:ext cx="268641" cy="315829"/>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8474780" y="5481888"/>
              <a:ext cx="195087" cy="302434"/>
            </p14:xfrm>
          </p:contentPart>
        </mc:Choice>
        <mc:Fallback xmlns="">
          <p:pic>
            <p:nvPicPr>
              <p:cNvPr id="40" name="墨迹 39"/>
            </p:nvPicPr>
            <p:blipFill>
              <a:blip r:embed="rId77"/>
            </p:blipFill>
            <p:spPr>
              <a:xfrm>
                <a:off x="8474780" y="5481888"/>
                <a:ext cx="195087" cy="302434"/>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8624711" y="5532646"/>
              <a:ext cx="138994" cy="223301"/>
            </p14:xfrm>
          </p:contentPart>
        </mc:Choice>
        <mc:Fallback xmlns="">
          <p:pic>
            <p:nvPicPr>
              <p:cNvPr id="41" name="墨迹 40"/>
            </p:nvPicPr>
            <p:blipFill>
              <a:blip r:embed="rId79"/>
            </p:blipFill>
            <p:spPr>
              <a:xfrm>
                <a:off x="8624711" y="5532646"/>
                <a:ext cx="138994" cy="223301"/>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8748888" y="5611603"/>
              <a:ext cx="132644" cy="146635"/>
            </p14:xfrm>
          </p:contentPart>
        </mc:Choice>
        <mc:Fallback xmlns="">
          <p:pic>
            <p:nvPicPr>
              <p:cNvPr id="42" name="墨迹 41"/>
            </p:nvPicPr>
            <p:blipFill>
              <a:blip r:embed="rId81"/>
            </p:blipFill>
            <p:spPr>
              <a:xfrm>
                <a:off x="8748888" y="5611603"/>
                <a:ext cx="132644" cy="146635"/>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8748888" y="5639802"/>
              <a:ext cx="141112" cy="267891"/>
            </p14:xfrm>
          </p:contentPart>
        </mc:Choice>
        <mc:Fallback xmlns="">
          <p:pic>
            <p:nvPicPr>
              <p:cNvPr id="43" name="墨迹 42"/>
            </p:nvPicPr>
            <p:blipFill>
              <a:blip r:embed="rId83"/>
            </p:blipFill>
            <p:spPr>
              <a:xfrm>
                <a:off x="8748888" y="5639802"/>
                <a:ext cx="141112" cy="267891"/>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8904816" y="5605963"/>
              <a:ext cx="231246" cy="31019"/>
            </p14:xfrm>
          </p:contentPart>
        </mc:Choice>
        <mc:Fallback xmlns="">
          <p:pic>
            <p:nvPicPr>
              <p:cNvPr id="44" name="墨迹 43"/>
            </p:nvPicPr>
            <p:blipFill>
              <a:blip r:embed="rId85"/>
            </p:blipFill>
            <p:spPr>
              <a:xfrm>
                <a:off x="8904816" y="5605963"/>
                <a:ext cx="231246" cy="31019"/>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8971844" y="5522424"/>
              <a:ext cx="87488" cy="317591"/>
            </p14:xfrm>
          </p:contentPart>
        </mc:Choice>
        <mc:Fallback xmlns="">
          <p:pic>
            <p:nvPicPr>
              <p:cNvPr id="45" name="墨迹 44"/>
            </p:nvPicPr>
            <p:blipFill>
              <a:blip r:embed="rId87"/>
            </p:blipFill>
            <p:spPr>
              <a:xfrm>
                <a:off x="8971844" y="5522424"/>
                <a:ext cx="87488" cy="317591"/>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9211733" y="5478363"/>
              <a:ext cx="105304" cy="330633"/>
            </p14:xfrm>
          </p:contentPart>
        </mc:Choice>
        <mc:Fallback xmlns="">
          <p:pic>
            <p:nvPicPr>
              <p:cNvPr id="46" name="墨迹 45"/>
            </p:nvPicPr>
            <p:blipFill>
              <a:blip r:embed="rId89"/>
            </p:blipFill>
            <p:spPr>
              <a:xfrm>
                <a:off x="9211733" y="5478363"/>
                <a:ext cx="105304" cy="330633"/>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9357430" y="5469198"/>
              <a:ext cx="130881" cy="275469"/>
            </p14:xfrm>
          </p:contentPart>
        </mc:Choice>
        <mc:Fallback xmlns="">
          <p:pic>
            <p:nvPicPr>
              <p:cNvPr id="47" name="墨迹 46"/>
            </p:nvPicPr>
            <p:blipFill>
              <a:blip r:embed="rId91"/>
            </p:blipFill>
            <p:spPr>
              <a:xfrm>
                <a:off x="9357430" y="5469198"/>
                <a:ext cx="130881" cy="275469"/>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9556044" y="5545864"/>
              <a:ext cx="135466" cy="148927"/>
            </p14:xfrm>
          </p:contentPart>
        </mc:Choice>
        <mc:Fallback xmlns="">
          <p:pic>
            <p:nvPicPr>
              <p:cNvPr id="48" name="墨迹 47"/>
            </p:nvPicPr>
            <p:blipFill>
              <a:blip r:embed="rId93"/>
            </p:blipFill>
            <p:spPr>
              <a:xfrm>
                <a:off x="9556044" y="5545864"/>
                <a:ext cx="135466" cy="148927"/>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9612488" y="5440647"/>
              <a:ext cx="389467" cy="342265"/>
            </p14:xfrm>
          </p:contentPart>
        </mc:Choice>
        <mc:Fallback xmlns="">
          <p:pic>
            <p:nvPicPr>
              <p:cNvPr id="49" name="墨迹 48"/>
            </p:nvPicPr>
            <p:blipFill>
              <a:blip r:embed="rId95"/>
            </p:blipFill>
            <p:spPr>
              <a:xfrm>
                <a:off x="9612488" y="5440647"/>
                <a:ext cx="389467" cy="342265"/>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7227005" y="992605"/>
              <a:ext cx="20462" cy="56398"/>
            </p14:xfrm>
          </p:contentPart>
        </mc:Choice>
        <mc:Fallback xmlns="">
          <p:pic>
            <p:nvPicPr>
              <p:cNvPr id="50" name="墨迹 49"/>
            </p:nvPicPr>
            <p:blipFill>
              <a:blip r:embed="rId97"/>
            </p:blipFill>
            <p:spPr>
              <a:xfrm>
                <a:off x="7227005" y="992605"/>
                <a:ext cx="20462" cy="56398"/>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1207911" y="2718384"/>
              <a:ext cx="437444" cy="33839"/>
            </p14:xfrm>
          </p:contentPart>
        </mc:Choice>
        <mc:Fallback xmlns="">
          <p:pic>
            <p:nvPicPr>
              <p:cNvPr id="51" name="墨迹 50"/>
            </p:nvPicPr>
            <p:blipFill>
              <a:blip r:embed="rId99"/>
            </p:blipFill>
            <p:spPr>
              <a:xfrm>
                <a:off x="1207911" y="2718384"/>
                <a:ext cx="437444" cy="33839"/>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2329038" y="403245"/>
              <a:ext cx="151695" cy="42299"/>
            </p14:xfrm>
          </p:contentPart>
        </mc:Choice>
        <mc:Fallback xmlns="">
          <p:pic>
            <p:nvPicPr>
              <p:cNvPr id="52" name="墨迹 51"/>
            </p:nvPicPr>
            <p:blipFill>
              <a:blip r:embed="rId101"/>
            </p:blipFill>
            <p:spPr>
              <a:xfrm>
                <a:off x="2329038" y="403245"/>
                <a:ext cx="151695" cy="42299"/>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2404533" y="293269"/>
              <a:ext cx="39511" cy="222772"/>
            </p14:xfrm>
          </p:contentPart>
        </mc:Choice>
        <mc:Fallback xmlns="">
          <p:pic>
            <p:nvPicPr>
              <p:cNvPr id="53" name="墨迹 52"/>
            </p:nvPicPr>
            <p:blipFill>
              <a:blip r:embed="rId103"/>
            </p:blipFill>
            <p:spPr>
              <a:xfrm>
                <a:off x="2404533" y="293269"/>
                <a:ext cx="39511" cy="222772"/>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2540000" y="265070"/>
              <a:ext cx="91722" cy="321469"/>
            </p14:xfrm>
          </p:contentPart>
        </mc:Choice>
        <mc:Fallback xmlns="">
          <p:pic>
            <p:nvPicPr>
              <p:cNvPr id="54" name="墨迹 53"/>
            </p:nvPicPr>
            <p:blipFill>
              <a:blip r:embed="rId105"/>
            </p:blipFill>
            <p:spPr>
              <a:xfrm>
                <a:off x="2540000" y="265070"/>
                <a:ext cx="91722" cy="321469"/>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2218266" y="1161799"/>
              <a:ext cx="231422" cy="327108"/>
            </p14:xfrm>
          </p:contentPart>
        </mc:Choice>
        <mc:Fallback xmlns="">
          <p:pic>
            <p:nvPicPr>
              <p:cNvPr id="55" name="墨迹 54"/>
            </p:nvPicPr>
            <p:blipFill>
              <a:blip r:embed="rId107"/>
            </p:blipFill>
            <p:spPr>
              <a:xfrm>
                <a:off x="2218266" y="1161799"/>
                <a:ext cx="231422" cy="327108"/>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2483555" y="1135891"/>
              <a:ext cx="84667" cy="204267"/>
            </p14:xfrm>
          </p:contentPart>
        </mc:Choice>
        <mc:Fallback xmlns="">
          <p:pic>
            <p:nvPicPr>
              <p:cNvPr id="56" name="墨迹 55"/>
            </p:nvPicPr>
            <p:blipFill>
              <a:blip r:embed="rId109"/>
            </p:blipFill>
            <p:spPr>
              <a:xfrm>
                <a:off x="2483555" y="1135891"/>
                <a:ext cx="84667" cy="204267"/>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2619022" y="1195638"/>
              <a:ext cx="101600" cy="5639"/>
            </p14:xfrm>
          </p:contentPart>
        </mc:Choice>
        <mc:Fallback xmlns="">
          <p:pic>
            <p:nvPicPr>
              <p:cNvPr id="57" name="墨迹 56"/>
            </p:nvPicPr>
            <p:blipFill>
              <a:blip r:embed="rId111"/>
            </p:blipFill>
            <p:spPr>
              <a:xfrm>
                <a:off x="2619022" y="1195638"/>
                <a:ext cx="101600" cy="5639"/>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2658533" y="1129370"/>
              <a:ext cx="16933" cy="122666"/>
            </p14:xfrm>
          </p:contentPart>
        </mc:Choice>
        <mc:Fallback xmlns="">
          <p:pic>
            <p:nvPicPr>
              <p:cNvPr id="58" name="墨迹 57"/>
            </p:nvPicPr>
            <p:blipFill>
              <a:blip r:embed="rId113"/>
            </p:blipFill>
            <p:spPr>
              <a:xfrm>
                <a:off x="2658533" y="1129370"/>
                <a:ext cx="16933" cy="122666"/>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6568016" y="829051"/>
              <a:ext cx="704850" cy="22559"/>
            </p14:xfrm>
          </p:contentPart>
        </mc:Choice>
        <mc:Fallback xmlns="">
          <p:pic>
            <p:nvPicPr>
              <p:cNvPr id="59" name="墨迹 58"/>
            </p:nvPicPr>
            <p:blipFill>
              <a:blip r:embed="rId115"/>
            </p:blipFill>
            <p:spPr>
              <a:xfrm>
                <a:off x="6568016" y="829051"/>
                <a:ext cx="704850" cy="22559"/>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7027509" y="389146"/>
              <a:ext cx="183268" cy="22559"/>
            </p14:xfrm>
          </p:contentPart>
        </mc:Choice>
        <mc:Fallback xmlns="">
          <p:pic>
            <p:nvPicPr>
              <p:cNvPr id="60" name="墨迹 59"/>
            </p:nvPicPr>
            <p:blipFill>
              <a:blip r:embed="rId117"/>
            </p:blipFill>
            <p:spPr>
              <a:xfrm>
                <a:off x="7027509" y="389146"/>
                <a:ext cx="183268" cy="22559"/>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7224888" y="278289"/>
              <a:ext cx="214489" cy="144696"/>
            </p14:xfrm>
          </p:contentPart>
        </mc:Choice>
        <mc:Fallback xmlns="">
          <p:pic>
            <p:nvPicPr>
              <p:cNvPr id="61" name="墨迹 60"/>
            </p:nvPicPr>
            <p:blipFill>
              <a:blip r:embed="rId119"/>
            </p:blipFill>
            <p:spPr>
              <a:xfrm>
                <a:off x="7224888" y="278289"/>
                <a:ext cx="214489" cy="144696"/>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2714977" y="1280235"/>
              <a:ext cx="220134" cy="39478"/>
            </p14:xfrm>
          </p:contentPart>
        </mc:Choice>
        <mc:Fallback xmlns="">
          <p:pic>
            <p:nvPicPr>
              <p:cNvPr id="62" name="墨迹 61"/>
            </p:nvPicPr>
            <p:blipFill>
              <a:blip r:embed="rId121"/>
            </p:blipFill>
            <p:spPr>
              <a:xfrm>
                <a:off x="2714977" y="1280235"/>
                <a:ext cx="220134" cy="39478"/>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2833511" y="1175017"/>
              <a:ext cx="11289" cy="268772"/>
            </p14:xfrm>
          </p:contentPart>
        </mc:Choice>
        <mc:Fallback xmlns="">
          <p:pic>
            <p:nvPicPr>
              <p:cNvPr id="63" name="墨迹 62"/>
            </p:nvPicPr>
            <p:blipFill>
              <a:blip r:embed="rId123"/>
            </p:blipFill>
            <p:spPr>
              <a:xfrm>
                <a:off x="2833511" y="1175017"/>
                <a:ext cx="11289" cy="268772"/>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3064933" y="1124435"/>
              <a:ext cx="200378" cy="262956"/>
            </p14:xfrm>
          </p:contentPart>
        </mc:Choice>
        <mc:Fallback xmlns="">
          <p:pic>
            <p:nvPicPr>
              <p:cNvPr id="64" name="墨迹 63"/>
            </p:nvPicPr>
            <p:blipFill>
              <a:blip r:embed="rId125"/>
            </p:blipFill>
            <p:spPr>
              <a:xfrm>
                <a:off x="3064933" y="1124435"/>
                <a:ext cx="200378" cy="262956"/>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3341511" y="1167439"/>
              <a:ext cx="172861" cy="290449"/>
            </p14:xfrm>
          </p:contentPart>
        </mc:Choice>
        <mc:Fallback xmlns="">
          <p:pic>
            <p:nvPicPr>
              <p:cNvPr id="65" name="墨迹 64"/>
            </p:nvPicPr>
            <p:blipFill>
              <a:blip r:embed="rId127"/>
            </p:blipFill>
            <p:spPr>
              <a:xfrm>
                <a:off x="3341511" y="1167439"/>
                <a:ext cx="172861" cy="290449"/>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3612444" y="1280235"/>
              <a:ext cx="307622" cy="16919"/>
            </p14:xfrm>
          </p:contentPart>
        </mc:Choice>
        <mc:Fallback xmlns="">
          <p:pic>
            <p:nvPicPr>
              <p:cNvPr id="66" name="墨迹 65"/>
            </p:nvPicPr>
            <p:blipFill>
              <a:blip r:embed="rId129"/>
            </p:blipFill>
            <p:spPr>
              <a:xfrm>
                <a:off x="3612444" y="1280235"/>
                <a:ext cx="307622" cy="16919"/>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3860800" y="1195638"/>
              <a:ext cx="143933" cy="214312"/>
            </p14:xfrm>
          </p:contentPart>
        </mc:Choice>
        <mc:Fallback xmlns="">
          <p:pic>
            <p:nvPicPr>
              <p:cNvPr id="67" name="墨迹 66"/>
            </p:nvPicPr>
            <p:blipFill>
              <a:blip r:embed="rId131"/>
            </p:blipFill>
            <p:spPr>
              <a:xfrm>
                <a:off x="3860800" y="1195638"/>
                <a:ext cx="143933" cy="214312"/>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4092222" y="1127960"/>
              <a:ext cx="222955" cy="290450"/>
            </p14:xfrm>
          </p:contentPart>
        </mc:Choice>
        <mc:Fallback xmlns="">
          <p:pic>
            <p:nvPicPr>
              <p:cNvPr id="68" name="墨迹 67"/>
            </p:nvPicPr>
            <p:blipFill>
              <a:blip r:embed="rId133"/>
            </p:blipFill>
            <p:spPr>
              <a:xfrm>
                <a:off x="4092222" y="1127960"/>
                <a:ext cx="222955" cy="290450"/>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4312355" y="1049003"/>
              <a:ext cx="118533" cy="133945"/>
            </p14:xfrm>
          </p:contentPart>
        </mc:Choice>
        <mc:Fallback xmlns="">
          <p:pic>
            <p:nvPicPr>
              <p:cNvPr id="69" name="墨迹 68"/>
            </p:nvPicPr>
            <p:blipFill>
              <a:blip r:embed="rId135"/>
            </p:blipFill>
            <p:spPr>
              <a:xfrm>
                <a:off x="4312355" y="1049003"/>
                <a:ext cx="118533" cy="133945"/>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4413955" y="1071562"/>
              <a:ext cx="124178" cy="22559"/>
            </p14:xfrm>
          </p:contentPart>
        </mc:Choice>
        <mc:Fallback xmlns="">
          <p:pic>
            <p:nvPicPr>
              <p:cNvPr id="70" name="墨迹 69"/>
            </p:nvPicPr>
            <p:blipFill>
              <a:blip r:embed="rId137"/>
            </p:blipFill>
            <p:spPr>
              <a:xfrm>
                <a:off x="4413955" y="1071562"/>
                <a:ext cx="124178" cy="22559"/>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4464755" y="972689"/>
              <a:ext cx="33867" cy="163731"/>
            </p14:xfrm>
          </p:contentPart>
        </mc:Choice>
        <mc:Fallback xmlns="">
          <p:pic>
            <p:nvPicPr>
              <p:cNvPr id="71" name="墨迹 70"/>
            </p:nvPicPr>
            <p:blipFill>
              <a:blip r:embed="rId139"/>
            </p:blipFill>
            <p:spPr>
              <a:xfrm>
                <a:off x="4464755" y="972689"/>
                <a:ext cx="33867" cy="163731"/>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4504266" y="1240756"/>
              <a:ext cx="169334" cy="22559"/>
            </p14:xfrm>
          </p:contentPart>
        </mc:Choice>
        <mc:Fallback xmlns="">
          <p:pic>
            <p:nvPicPr>
              <p:cNvPr id="72" name="墨迹 71"/>
            </p:nvPicPr>
            <p:blipFill>
              <a:blip r:embed="rId141"/>
            </p:blipFill>
            <p:spPr>
              <a:xfrm>
                <a:off x="4504266" y="1240756"/>
                <a:ext cx="169334" cy="22559"/>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4563533" y="1170259"/>
              <a:ext cx="42333" cy="250971"/>
            </p14:xfrm>
          </p:contentPart>
        </mc:Choice>
        <mc:Fallback xmlns="">
          <p:pic>
            <p:nvPicPr>
              <p:cNvPr id="73" name="墨迹 72"/>
            </p:nvPicPr>
            <p:blipFill>
              <a:blip r:embed="rId143"/>
            </p:blipFill>
            <p:spPr>
              <a:xfrm>
                <a:off x="4563533" y="1170259"/>
                <a:ext cx="42333" cy="250971"/>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4749800" y="1107516"/>
              <a:ext cx="127000" cy="302434"/>
            </p14:xfrm>
          </p:contentPart>
        </mc:Choice>
        <mc:Fallback xmlns="">
          <p:pic>
            <p:nvPicPr>
              <p:cNvPr id="74" name="墨迹 73"/>
            </p:nvPicPr>
            <p:blipFill>
              <a:blip r:embed="rId145"/>
            </p:blipFill>
            <p:spPr>
              <a:xfrm>
                <a:off x="4749800" y="1107516"/>
                <a:ext cx="127000" cy="302434"/>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6683022" y="1429689"/>
              <a:ext cx="2822" cy="14100"/>
            </p14:xfrm>
          </p:contentPart>
        </mc:Choice>
        <mc:Fallback xmlns="">
          <p:pic>
            <p:nvPicPr>
              <p:cNvPr id="75" name="墨迹 74"/>
            </p:nvPicPr>
            <p:blipFill>
              <a:blip r:embed="rId147"/>
            </p:blipFill>
            <p:spPr>
              <a:xfrm>
                <a:off x="6683022" y="1429689"/>
                <a:ext cx="2822" cy="14100"/>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4742744" y="1065922"/>
              <a:ext cx="182915" cy="395668"/>
            </p14:xfrm>
          </p:contentPart>
        </mc:Choice>
        <mc:Fallback xmlns="">
          <p:pic>
            <p:nvPicPr>
              <p:cNvPr id="76" name="墨迹 75"/>
            </p:nvPicPr>
            <p:blipFill>
              <a:blip r:embed="rId149"/>
            </p:blipFill>
            <p:spPr>
              <a:xfrm>
                <a:off x="4742744" y="1065922"/>
                <a:ext cx="182915" cy="395668"/>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4940829" y="1082842"/>
              <a:ext cx="110948" cy="307369"/>
            </p14:xfrm>
          </p:contentPart>
        </mc:Choice>
        <mc:Fallback xmlns="">
          <p:pic>
            <p:nvPicPr>
              <p:cNvPr id="77" name="墨迹 76"/>
            </p:nvPicPr>
            <p:blipFill>
              <a:blip r:embed="rId151"/>
            </p:blipFill>
            <p:spPr>
              <a:xfrm>
                <a:off x="4940829" y="1082842"/>
                <a:ext cx="110948" cy="307369"/>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5068711" y="1150519"/>
              <a:ext cx="127000" cy="163555"/>
            </p14:xfrm>
          </p:contentPart>
        </mc:Choice>
        <mc:Fallback xmlns="">
          <p:pic>
            <p:nvPicPr>
              <p:cNvPr id="78" name="墨迹 77"/>
            </p:nvPicPr>
            <p:blipFill>
              <a:blip r:embed="rId153"/>
            </p:blipFill>
            <p:spPr>
              <a:xfrm>
                <a:off x="5068711" y="1150519"/>
                <a:ext cx="127000" cy="163555"/>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5094111" y="1144879"/>
              <a:ext cx="87489" cy="468104"/>
            </p14:xfrm>
          </p:contentPart>
        </mc:Choice>
        <mc:Fallback xmlns="">
          <p:pic>
            <p:nvPicPr>
              <p:cNvPr id="79" name="墨迹 78"/>
            </p:nvPicPr>
            <p:blipFill>
              <a:blip r:embed="rId155"/>
            </p:blipFill>
            <p:spPr>
              <a:xfrm>
                <a:off x="5094111" y="1144879"/>
                <a:ext cx="87489" cy="468104"/>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5198533" y="924927"/>
              <a:ext cx="158044" cy="152275"/>
            </p14:xfrm>
          </p:contentPart>
        </mc:Choice>
        <mc:Fallback xmlns="">
          <p:pic>
            <p:nvPicPr>
              <p:cNvPr id="80" name="墨迹 79"/>
            </p:nvPicPr>
            <p:blipFill>
              <a:blip r:embed="rId157"/>
            </p:blipFill>
            <p:spPr>
              <a:xfrm>
                <a:off x="5198533" y="924927"/>
                <a:ext cx="158044" cy="152275"/>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5372805" y="941847"/>
              <a:ext cx="133350" cy="16919"/>
            </p14:xfrm>
          </p:contentPart>
        </mc:Choice>
        <mc:Fallback xmlns="">
          <p:pic>
            <p:nvPicPr>
              <p:cNvPr id="81" name="墨迹 80"/>
            </p:nvPicPr>
            <p:blipFill>
              <a:blip r:embed="rId159"/>
            </p:blipFill>
            <p:spPr>
              <a:xfrm>
                <a:off x="5372805" y="941847"/>
                <a:ext cx="133350" cy="16919"/>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7337777" y="868529"/>
              <a:ext cx="28223" cy="78957"/>
            </p14:xfrm>
          </p:contentPart>
        </mc:Choice>
        <mc:Fallback xmlns="">
          <p:pic>
            <p:nvPicPr>
              <p:cNvPr id="82" name="墨迹 81"/>
            </p:nvPicPr>
            <p:blipFill>
              <a:blip r:embed="rId161"/>
            </p:blipFill>
            <p:spPr>
              <a:xfrm>
                <a:off x="7337777" y="868529"/>
                <a:ext cx="28223" cy="78957"/>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4421893" y="398663"/>
              <a:ext cx="1010884" cy="1143823"/>
            </p14:xfrm>
          </p:contentPart>
        </mc:Choice>
        <mc:Fallback xmlns="">
          <p:pic>
            <p:nvPicPr>
              <p:cNvPr id="83" name="墨迹 82"/>
            </p:nvPicPr>
            <p:blipFill>
              <a:blip r:embed="rId163"/>
            </p:blipFill>
            <p:spPr>
              <a:xfrm>
                <a:off x="4421893" y="398663"/>
                <a:ext cx="1010884" cy="1143823"/>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4950177" y="2002129"/>
              <a:ext cx="110067" cy="253792"/>
            </p14:xfrm>
          </p:contentPart>
        </mc:Choice>
        <mc:Fallback xmlns="">
          <p:pic>
            <p:nvPicPr>
              <p:cNvPr id="84" name="墨迹 83"/>
            </p:nvPicPr>
            <p:blipFill>
              <a:blip r:embed="rId165"/>
            </p:blipFill>
            <p:spPr>
              <a:xfrm>
                <a:off x="4950177" y="2002129"/>
                <a:ext cx="110067" cy="253792"/>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4583288" y="312304"/>
              <a:ext cx="955323" cy="1317598"/>
            </p14:xfrm>
          </p:contentPart>
        </mc:Choice>
        <mc:Fallback xmlns="">
          <p:pic>
            <p:nvPicPr>
              <p:cNvPr id="85" name="墨迹 84"/>
            </p:nvPicPr>
            <p:blipFill>
              <a:blip r:embed="rId167"/>
            </p:blipFill>
            <p:spPr>
              <a:xfrm>
                <a:off x="4583288" y="312304"/>
                <a:ext cx="955323" cy="1317598"/>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4961466" y="1934452"/>
              <a:ext cx="95956" cy="442724"/>
            </p14:xfrm>
          </p:contentPart>
        </mc:Choice>
        <mc:Fallback xmlns="">
          <p:pic>
            <p:nvPicPr>
              <p:cNvPr id="86" name="墨迹 85"/>
            </p:nvPicPr>
            <p:blipFill>
              <a:blip r:embed="rId169"/>
            </p:blipFill>
            <p:spPr>
              <a:xfrm>
                <a:off x="4961466" y="1934452"/>
                <a:ext cx="95956" cy="442724"/>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4526844" y="234051"/>
              <a:ext cx="996244" cy="879810"/>
            </p14:xfrm>
          </p:contentPart>
        </mc:Choice>
        <mc:Fallback xmlns="">
          <p:pic>
            <p:nvPicPr>
              <p:cNvPr id="87" name="墨迹 86"/>
            </p:nvPicPr>
            <p:blipFill>
              <a:blip r:embed="rId171"/>
            </p:blipFill>
            <p:spPr>
              <a:xfrm>
                <a:off x="4526844" y="234051"/>
                <a:ext cx="996244" cy="879810"/>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4984044" y="1906253"/>
              <a:ext cx="33867" cy="112796"/>
            </p14:xfrm>
          </p:contentPart>
        </mc:Choice>
        <mc:Fallback xmlns="">
          <p:pic>
            <p:nvPicPr>
              <p:cNvPr id="88" name="墨迹 87"/>
            </p:nvPicPr>
            <p:blipFill>
              <a:blip r:embed="rId173"/>
            </p:blipFill>
            <p:spPr>
              <a:xfrm>
                <a:off x="4984044" y="1906253"/>
                <a:ext cx="33867" cy="112796"/>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8268228" y="5196902"/>
              <a:ext cx="810860" cy="882805"/>
            </p14:xfrm>
          </p:contentPart>
        </mc:Choice>
        <mc:Fallback xmlns="">
          <p:pic>
            <p:nvPicPr>
              <p:cNvPr id="89" name="墨迹 88"/>
            </p:nvPicPr>
            <p:blipFill>
              <a:blip r:embed="rId175"/>
            </p:blipFill>
            <p:spPr>
              <a:xfrm>
                <a:off x="8268228" y="5196902"/>
                <a:ext cx="810860" cy="882805"/>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8813271" y="4748713"/>
              <a:ext cx="344840" cy="442725"/>
            </p14:xfrm>
          </p:contentPart>
        </mc:Choice>
        <mc:Fallback xmlns="">
          <p:pic>
            <p:nvPicPr>
              <p:cNvPr id="90" name="墨迹 89"/>
            </p:nvPicPr>
            <p:blipFill>
              <a:blip r:embed="rId177"/>
            </p:blipFill>
            <p:spPr>
              <a:xfrm>
                <a:off x="8813271" y="4748713"/>
                <a:ext cx="344840" cy="442725"/>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8900583" y="5435360"/>
              <a:ext cx="40217" cy="181883"/>
            </p14:xfrm>
          </p:contentPart>
        </mc:Choice>
        <mc:Fallback xmlns="">
          <p:pic>
            <p:nvPicPr>
              <p:cNvPr id="91" name="墨迹 90"/>
            </p:nvPicPr>
            <p:blipFill>
              <a:blip r:embed="rId179"/>
            </p:blipFill>
            <p:spPr>
              <a:xfrm>
                <a:off x="8900583" y="5435360"/>
                <a:ext cx="40217" cy="181883"/>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7250288" y="1246396"/>
              <a:ext cx="8467" cy="33839"/>
            </p14:xfrm>
          </p:contentPart>
        </mc:Choice>
        <mc:Fallback xmlns="">
          <p:pic>
            <p:nvPicPr>
              <p:cNvPr id="92" name="墨迹 91"/>
            </p:nvPicPr>
            <p:blipFill>
              <a:blip r:embed="rId181"/>
            </p:blipFill>
            <p:spPr>
              <a:xfrm>
                <a:off x="7250288" y="1246396"/>
                <a:ext cx="8467" cy="33839"/>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2889955" y="2323598"/>
              <a:ext cx="45156" cy="768776"/>
            </p14:xfrm>
          </p:contentPart>
        </mc:Choice>
        <mc:Fallback xmlns="">
          <p:pic>
            <p:nvPicPr>
              <p:cNvPr id="93" name="墨迹 92"/>
            </p:nvPicPr>
            <p:blipFill>
              <a:blip r:embed="rId183"/>
            </p:blipFill>
            <p:spPr>
              <a:xfrm>
                <a:off x="2889955" y="2323598"/>
                <a:ext cx="45156" cy="768776"/>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2852737" y="2935517"/>
              <a:ext cx="189618" cy="161439"/>
            </p14:xfrm>
          </p:contentPart>
        </mc:Choice>
        <mc:Fallback xmlns="">
          <p:pic>
            <p:nvPicPr>
              <p:cNvPr id="94" name="墨迹 93"/>
            </p:nvPicPr>
            <p:blipFill>
              <a:blip r:embed="rId185"/>
            </p:blipFill>
            <p:spPr>
              <a:xfrm>
                <a:off x="2852737" y="2935517"/>
                <a:ext cx="189618" cy="161439"/>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2692400" y="3115109"/>
              <a:ext cx="208844" cy="251853"/>
            </p14:xfrm>
          </p:contentPart>
        </mc:Choice>
        <mc:Fallback xmlns="">
          <p:pic>
            <p:nvPicPr>
              <p:cNvPr id="95" name="墨迹 94"/>
            </p:nvPicPr>
            <p:blipFill>
              <a:blip r:embed="rId187"/>
            </p:blipFill>
            <p:spPr>
              <a:xfrm>
                <a:off x="2692400" y="3115109"/>
                <a:ext cx="208844" cy="251853"/>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2912886" y="3034213"/>
              <a:ext cx="115358" cy="144520"/>
            </p14:xfrm>
          </p:contentPart>
        </mc:Choice>
        <mc:Fallback xmlns="">
          <p:pic>
            <p:nvPicPr>
              <p:cNvPr id="96" name="墨迹 95"/>
            </p:nvPicPr>
            <p:blipFill>
              <a:blip r:embed="rId189"/>
            </p:blipFill>
            <p:spPr>
              <a:xfrm>
                <a:off x="2912886" y="3034213"/>
                <a:ext cx="115358" cy="144520"/>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2997200" y="3084972"/>
              <a:ext cx="84666" cy="16919"/>
            </p14:xfrm>
          </p:contentPart>
        </mc:Choice>
        <mc:Fallback xmlns="">
          <p:pic>
            <p:nvPicPr>
              <p:cNvPr id="97" name="墨迹 96"/>
            </p:nvPicPr>
            <p:blipFill>
              <a:blip r:embed="rId191"/>
            </p:blipFill>
            <p:spPr>
              <a:xfrm>
                <a:off x="2997200" y="3084972"/>
                <a:ext cx="84666" cy="16919"/>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3039533" y="3017294"/>
              <a:ext cx="19755" cy="222772"/>
            </p14:xfrm>
          </p:contentPart>
        </mc:Choice>
        <mc:Fallback xmlns="">
          <p:pic>
            <p:nvPicPr>
              <p:cNvPr id="98" name="墨迹 97"/>
            </p:nvPicPr>
            <p:blipFill>
              <a:blip r:embed="rId193"/>
            </p:blipFill>
            <p:spPr>
              <a:xfrm>
                <a:off x="3039533" y="3017294"/>
                <a:ext cx="19755" cy="222772"/>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2771422" y="3400801"/>
              <a:ext cx="154516" cy="25379"/>
            </p14:xfrm>
          </p:contentPart>
        </mc:Choice>
        <mc:Fallback xmlns="">
          <p:pic>
            <p:nvPicPr>
              <p:cNvPr id="99" name="墨迹 98"/>
            </p:nvPicPr>
            <p:blipFill>
              <a:blip r:embed="rId195"/>
            </p:blipFill>
            <p:spPr>
              <a:xfrm>
                <a:off x="2771422" y="3400801"/>
                <a:ext cx="154516" cy="25379"/>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2777066" y="3451559"/>
              <a:ext cx="50800" cy="301729"/>
            </p14:xfrm>
          </p:contentPart>
        </mc:Choice>
        <mc:Fallback xmlns="">
          <p:pic>
            <p:nvPicPr>
              <p:cNvPr id="100" name="墨迹 99"/>
            </p:nvPicPr>
            <p:blipFill>
              <a:blip r:embed="rId197"/>
            </p:blipFill>
            <p:spPr>
              <a:xfrm>
                <a:off x="2777066" y="3451559"/>
                <a:ext cx="50800" cy="301729"/>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2765777" y="3521175"/>
              <a:ext cx="191911" cy="110857"/>
            </p14:xfrm>
          </p:contentPart>
        </mc:Choice>
        <mc:Fallback xmlns="">
          <p:pic>
            <p:nvPicPr>
              <p:cNvPr id="101" name="墨迹 100"/>
            </p:nvPicPr>
            <p:blipFill>
              <a:blip r:embed="rId199"/>
            </p:blipFill>
            <p:spPr>
              <a:xfrm>
                <a:off x="2765777" y="3521175"/>
                <a:ext cx="191911" cy="110857"/>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2960511" y="3378241"/>
              <a:ext cx="47977" cy="177654"/>
            </p14:xfrm>
          </p:contentPart>
        </mc:Choice>
        <mc:Fallback xmlns="">
          <p:pic>
            <p:nvPicPr>
              <p:cNvPr id="102" name="墨迹 101"/>
            </p:nvPicPr>
            <p:blipFill>
              <a:blip r:embed="rId201"/>
            </p:blipFill>
            <p:spPr>
              <a:xfrm>
                <a:off x="2960511" y="3378241"/>
                <a:ext cx="47977" cy="177654"/>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3008488" y="3400801"/>
              <a:ext cx="101600" cy="22559"/>
            </p14:xfrm>
          </p:contentPart>
        </mc:Choice>
        <mc:Fallback xmlns="">
          <p:pic>
            <p:nvPicPr>
              <p:cNvPr id="103" name="墨迹 102"/>
            </p:nvPicPr>
            <p:blipFill>
              <a:blip r:embed="rId203"/>
            </p:blipFill>
            <p:spPr>
              <a:xfrm>
                <a:off x="3008488" y="3400801"/>
                <a:ext cx="101600" cy="22559"/>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3070577" y="3321843"/>
              <a:ext cx="11289" cy="163555"/>
            </p14:xfrm>
          </p:contentPart>
        </mc:Choice>
        <mc:Fallback xmlns="">
          <p:pic>
            <p:nvPicPr>
              <p:cNvPr id="104" name="墨迹 103"/>
            </p:nvPicPr>
            <p:blipFill>
              <a:blip r:embed="rId205"/>
            </p:blipFill>
            <p:spPr>
              <a:xfrm>
                <a:off x="3070577" y="3321843"/>
                <a:ext cx="11289" cy="163555"/>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2827866" y="3716629"/>
              <a:ext cx="203200" cy="210259"/>
            </p14:xfrm>
          </p:contentPart>
        </mc:Choice>
        <mc:Fallback xmlns="">
          <p:pic>
            <p:nvPicPr>
              <p:cNvPr id="105" name="墨迹 104"/>
            </p:nvPicPr>
            <p:blipFill>
              <a:blip r:embed="rId207"/>
            </p:blipFill>
            <p:spPr>
              <a:xfrm>
                <a:off x="2827866" y="3716629"/>
                <a:ext cx="203200" cy="210259"/>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3042355" y="3702354"/>
              <a:ext cx="121356" cy="110152"/>
            </p14:xfrm>
          </p:contentPart>
        </mc:Choice>
        <mc:Fallback xmlns="">
          <p:pic>
            <p:nvPicPr>
              <p:cNvPr id="106" name="墨迹 105"/>
            </p:nvPicPr>
            <p:blipFill>
              <a:blip r:embed="rId209"/>
            </p:blipFill>
            <p:spPr>
              <a:xfrm>
                <a:off x="3042355" y="3702354"/>
                <a:ext cx="121356" cy="110152"/>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3115733" y="3694070"/>
              <a:ext cx="59267" cy="11280"/>
            </p14:xfrm>
          </p:contentPart>
        </mc:Choice>
        <mc:Fallback xmlns="">
          <p:pic>
            <p:nvPicPr>
              <p:cNvPr id="107" name="墨迹 106"/>
            </p:nvPicPr>
            <p:blipFill>
              <a:blip r:embed="rId211"/>
            </p:blipFill>
            <p:spPr>
              <a:xfrm>
                <a:off x="3115733" y="3694070"/>
                <a:ext cx="59267" cy="11280"/>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3132666" y="3632032"/>
              <a:ext cx="28222" cy="205853"/>
            </p14:xfrm>
          </p:contentPart>
        </mc:Choice>
        <mc:Fallback xmlns="">
          <p:pic>
            <p:nvPicPr>
              <p:cNvPr id="108" name="墨迹 107"/>
            </p:nvPicPr>
            <p:blipFill>
              <a:blip r:embed="rId213"/>
            </p:blipFill>
            <p:spPr>
              <a:xfrm>
                <a:off x="3132666" y="3632032"/>
                <a:ext cx="28222" cy="205853"/>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3349272" y="3564355"/>
              <a:ext cx="113594" cy="332748"/>
            </p14:xfrm>
          </p:contentPart>
        </mc:Choice>
        <mc:Fallback xmlns="">
          <p:pic>
            <p:nvPicPr>
              <p:cNvPr id="109" name="墨迹 108"/>
            </p:nvPicPr>
            <p:blipFill>
              <a:blip r:embed="rId215"/>
            </p:blipFill>
            <p:spPr>
              <a:xfrm>
                <a:off x="3349272" y="3564355"/>
                <a:ext cx="113594" cy="332748"/>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3476977" y="3507957"/>
              <a:ext cx="81845" cy="94467"/>
            </p14:xfrm>
          </p:contentPart>
        </mc:Choice>
        <mc:Fallback xmlns="">
          <p:pic>
            <p:nvPicPr>
              <p:cNvPr id="110" name="墨迹 109"/>
            </p:nvPicPr>
            <p:blipFill>
              <a:blip r:embed="rId217"/>
            </p:blipFill>
            <p:spPr>
              <a:xfrm>
                <a:off x="3476977" y="3507957"/>
                <a:ext cx="81845" cy="94467"/>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3539066" y="3516416"/>
              <a:ext cx="67734" cy="31019"/>
            </p14:xfrm>
          </p:contentPart>
        </mc:Choice>
        <mc:Fallback xmlns="">
          <p:pic>
            <p:nvPicPr>
              <p:cNvPr id="111" name="墨迹 110"/>
            </p:nvPicPr>
            <p:blipFill>
              <a:blip r:embed="rId219"/>
            </p:blipFill>
            <p:spPr>
              <a:xfrm>
                <a:off x="3539066" y="3516416"/>
                <a:ext cx="67734" cy="31019"/>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3572933" y="3451559"/>
              <a:ext cx="16933" cy="140995"/>
            </p14:xfrm>
          </p:contentPart>
        </mc:Choice>
        <mc:Fallback xmlns="">
          <p:pic>
            <p:nvPicPr>
              <p:cNvPr id="112" name="墨迹 111"/>
            </p:nvPicPr>
            <p:blipFill>
              <a:blip r:embed="rId221"/>
            </p:blipFill>
            <p:spPr>
              <a:xfrm>
                <a:off x="3572933" y="3451559"/>
                <a:ext cx="16933" cy="140995"/>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3392311" y="3549374"/>
              <a:ext cx="39511" cy="150336"/>
            </p14:xfrm>
          </p:contentPart>
        </mc:Choice>
        <mc:Fallback xmlns="">
          <p:pic>
            <p:nvPicPr>
              <p:cNvPr id="113" name="墨迹 112"/>
            </p:nvPicPr>
            <p:blipFill>
              <a:blip r:embed="rId223"/>
            </p:blipFill>
            <p:spPr>
              <a:xfrm>
                <a:off x="3392311" y="3549374"/>
                <a:ext cx="39511" cy="150336"/>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3476977" y="3830835"/>
              <a:ext cx="222956" cy="194045"/>
            </p14:xfrm>
          </p:contentPart>
        </mc:Choice>
        <mc:Fallback xmlns="">
          <p:pic>
            <p:nvPicPr>
              <p:cNvPr id="114" name="墨迹 113"/>
            </p:nvPicPr>
            <p:blipFill>
              <a:blip r:embed="rId225"/>
            </p:blipFill>
            <p:spPr>
              <a:xfrm>
                <a:off x="3476977" y="3830835"/>
                <a:ext cx="222956" cy="194045"/>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3649838" y="3756108"/>
              <a:ext cx="78317" cy="112796"/>
            </p14:xfrm>
          </p:contentPart>
        </mc:Choice>
        <mc:Fallback xmlns="">
          <p:pic>
            <p:nvPicPr>
              <p:cNvPr id="115" name="墨迹 114"/>
            </p:nvPicPr>
            <p:blipFill>
              <a:blip r:embed="rId227"/>
            </p:blipFill>
            <p:spPr>
              <a:xfrm>
                <a:off x="3649838" y="3756108"/>
                <a:ext cx="78317" cy="112796"/>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3702755" y="3753288"/>
              <a:ext cx="98778" cy="19739"/>
            </p14:xfrm>
          </p:contentPart>
        </mc:Choice>
        <mc:Fallback xmlns="">
          <p:pic>
            <p:nvPicPr>
              <p:cNvPr id="116" name="墨迹 115"/>
            </p:nvPicPr>
            <p:blipFill>
              <a:blip r:embed="rId229"/>
            </p:blipFill>
            <p:spPr>
              <a:xfrm>
                <a:off x="3702755" y="3753288"/>
                <a:ext cx="98778" cy="19739"/>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3742266" y="3681381"/>
              <a:ext cx="19756" cy="224182"/>
            </p14:xfrm>
          </p:contentPart>
        </mc:Choice>
        <mc:Fallback xmlns="">
          <p:pic>
            <p:nvPicPr>
              <p:cNvPr id="117" name="墨迹 116"/>
            </p:nvPicPr>
            <p:blipFill>
              <a:blip r:embed="rId231"/>
            </p:blipFill>
            <p:spPr>
              <a:xfrm>
                <a:off x="3742266" y="3681381"/>
                <a:ext cx="19756" cy="224182"/>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1981200" y="2966536"/>
              <a:ext cx="152400" cy="263660"/>
            </p14:xfrm>
          </p:contentPart>
        </mc:Choice>
        <mc:Fallback xmlns="">
          <p:pic>
            <p:nvPicPr>
              <p:cNvPr id="118" name="墨迹 117"/>
            </p:nvPicPr>
            <p:blipFill>
              <a:blip r:embed="rId233"/>
            </p:blipFill>
            <p:spPr>
              <a:xfrm>
                <a:off x="1981200" y="2966536"/>
                <a:ext cx="152400" cy="263660"/>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2099733" y="3064704"/>
              <a:ext cx="64911" cy="79486"/>
            </p14:xfrm>
          </p:contentPart>
        </mc:Choice>
        <mc:Fallback xmlns="">
          <p:pic>
            <p:nvPicPr>
              <p:cNvPr id="119" name="墨迹 118"/>
            </p:nvPicPr>
            <p:blipFill>
              <a:blip r:embed="rId235"/>
            </p:blipFill>
            <p:spPr>
              <a:xfrm>
                <a:off x="2099733" y="3064704"/>
                <a:ext cx="64911" cy="79486"/>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2206977" y="3024873"/>
              <a:ext cx="84667" cy="161615"/>
            </p14:xfrm>
          </p:contentPart>
        </mc:Choice>
        <mc:Fallback xmlns="">
          <p:pic>
            <p:nvPicPr>
              <p:cNvPr id="120" name="墨迹 119"/>
            </p:nvPicPr>
            <p:blipFill>
              <a:blip r:embed="rId237"/>
            </p:blipFill>
            <p:spPr>
              <a:xfrm>
                <a:off x="2206977" y="3024873"/>
                <a:ext cx="84667" cy="161615"/>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2325511" y="3107531"/>
              <a:ext cx="146755" cy="152274"/>
            </p14:xfrm>
          </p:contentPart>
        </mc:Choice>
        <mc:Fallback xmlns="">
          <p:pic>
            <p:nvPicPr>
              <p:cNvPr id="121" name="墨迹 120"/>
            </p:nvPicPr>
            <p:blipFill>
              <a:blip r:embed="rId239"/>
            </p:blipFill>
            <p:spPr>
              <a:xfrm>
                <a:off x="2325511" y="3107531"/>
                <a:ext cx="146755" cy="152274"/>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6716888" y="1631841"/>
              <a:ext cx="25400" cy="26260"/>
            </p14:xfrm>
          </p:contentPart>
        </mc:Choice>
        <mc:Fallback xmlns="">
          <p:pic>
            <p:nvPicPr>
              <p:cNvPr id="122" name="墨迹 121"/>
            </p:nvPicPr>
            <p:blipFill>
              <a:blip r:embed="rId241"/>
            </p:blipFill>
            <p:spPr>
              <a:xfrm>
                <a:off x="6716888" y="1631841"/>
                <a:ext cx="25400" cy="26260"/>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1949273" y="2927057"/>
              <a:ext cx="235127" cy="295385"/>
            </p14:xfrm>
          </p:contentPart>
        </mc:Choice>
        <mc:Fallback xmlns="">
          <p:pic>
            <p:nvPicPr>
              <p:cNvPr id="123" name="墨迹 122"/>
            </p:nvPicPr>
            <p:blipFill>
              <a:blip r:embed="rId243"/>
            </p:blipFill>
            <p:spPr>
              <a:xfrm>
                <a:off x="1949273" y="2927057"/>
                <a:ext cx="235127" cy="295385"/>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2144888" y="2998965"/>
              <a:ext cx="64912" cy="108566"/>
            </p14:xfrm>
          </p:contentPart>
        </mc:Choice>
        <mc:Fallback xmlns="">
          <p:pic>
            <p:nvPicPr>
              <p:cNvPr id="124" name="墨迹 123"/>
            </p:nvPicPr>
            <p:blipFill>
              <a:blip r:embed="rId245"/>
            </p:blipFill>
            <p:spPr>
              <a:xfrm>
                <a:off x="2144888" y="2998965"/>
                <a:ext cx="64912" cy="108566"/>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2263422" y="2996850"/>
              <a:ext cx="104422" cy="192458"/>
            </p14:xfrm>
          </p:contentPart>
        </mc:Choice>
        <mc:Fallback xmlns="">
          <p:pic>
            <p:nvPicPr>
              <p:cNvPr id="125" name="墨迹 124"/>
            </p:nvPicPr>
            <p:blipFill>
              <a:blip r:embed="rId247"/>
            </p:blipFill>
            <p:spPr>
              <a:xfrm>
                <a:off x="2263422" y="2996850"/>
                <a:ext cx="104422" cy="192458"/>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2368550" y="3084972"/>
              <a:ext cx="137583" cy="183293"/>
            </p14:xfrm>
          </p:contentPart>
        </mc:Choice>
        <mc:Fallback xmlns="">
          <p:pic>
            <p:nvPicPr>
              <p:cNvPr id="126" name="墨迹 125"/>
            </p:nvPicPr>
            <p:blipFill>
              <a:blip r:embed="rId249"/>
            </p:blipFill>
            <p:spPr>
              <a:xfrm>
                <a:off x="2368550" y="3084972"/>
                <a:ext cx="137583" cy="183293"/>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2094088" y="3335943"/>
              <a:ext cx="360" cy="42298"/>
            </p14:xfrm>
          </p:contentPart>
        </mc:Choice>
        <mc:Fallback xmlns="">
          <p:pic>
            <p:nvPicPr>
              <p:cNvPr id="127" name="墨迹 126"/>
            </p:nvPicPr>
            <p:blipFill>
              <a:blip r:embed="rId251"/>
            </p:blipFill>
            <p:spPr>
              <a:xfrm>
                <a:off x="2094088" y="3335943"/>
                <a:ext cx="360" cy="42298"/>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1965677" y="3238656"/>
              <a:ext cx="261056" cy="266833"/>
            </p14:xfrm>
          </p:contentPart>
        </mc:Choice>
        <mc:Fallback xmlns="">
          <p:pic>
            <p:nvPicPr>
              <p:cNvPr id="128" name="墨迹 127"/>
            </p:nvPicPr>
            <p:blipFill>
              <a:blip r:embed="rId253"/>
            </p:blipFill>
            <p:spPr>
              <a:xfrm>
                <a:off x="1965677" y="3238656"/>
                <a:ext cx="261056" cy="266833"/>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2195688" y="3299284"/>
              <a:ext cx="79023" cy="261546"/>
            </p14:xfrm>
          </p:contentPart>
        </mc:Choice>
        <mc:Fallback xmlns="">
          <p:pic>
            <p:nvPicPr>
              <p:cNvPr id="129" name="墨迹 128"/>
            </p:nvPicPr>
            <p:blipFill>
              <a:blip r:embed="rId255"/>
            </p:blipFill>
            <p:spPr>
              <a:xfrm>
                <a:off x="2195688" y="3299284"/>
                <a:ext cx="79023" cy="261546"/>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2293055" y="3316204"/>
              <a:ext cx="66322" cy="186818"/>
            </p14:xfrm>
          </p:contentPart>
        </mc:Choice>
        <mc:Fallback xmlns="">
          <p:pic>
            <p:nvPicPr>
              <p:cNvPr id="130" name="墨迹 129"/>
            </p:nvPicPr>
            <p:blipFill>
              <a:blip r:embed="rId257"/>
            </p:blipFill>
            <p:spPr>
              <a:xfrm>
                <a:off x="2293055" y="3316204"/>
                <a:ext cx="66322" cy="186818"/>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2370666" y="3361322"/>
              <a:ext cx="98778" cy="139056"/>
            </p14:xfrm>
          </p:contentPart>
        </mc:Choice>
        <mc:Fallback xmlns="">
          <p:pic>
            <p:nvPicPr>
              <p:cNvPr id="131" name="墨迹 130"/>
            </p:nvPicPr>
            <p:blipFill>
              <a:blip r:embed="rId259"/>
            </p:blipFill>
            <p:spPr>
              <a:xfrm>
                <a:off x="2370666" y="3361322"/>
                <a:ext cx="98778" cy="139056"/>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2390422" y="3338763"/>
              <a:ext cx="81844" cy="383506"/>
            </p14:xfrm>
          </p:contentPart>
        </mc:Choice>
        <mc:Fallback xmlns="">
          <p:pic>
            <p:nvPicPr>
              <p:cNvPr id="132" name="墨迹 131"/>
            </p:nvPicPr>
            <p:blipFill>
              <a:blip r:embed="rId261"/>
            </p:blipFill>
            <p:spPr>
              <a:xfrm>
                <a:off x="2390422" y="3338763"/>
                <a:ext cx="81844" cy="383506"/>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3639255" y="2738124"/>
              <a:ext cx="119945" cy="45118"/>
            </p14:xfrm>
          </p:contentPart>
        </mc:Choice>
        <mc:Fallback xmlns="">
          <p:pic>
            <p:nvPicPr>
              <p:cNvPr id="133" name="墨迹 132"/>
            </p:nvPicPr>
            <p:blipFill>
              <a:blip r:embed="rId263"/>
            </p:blipFill>
            <p:spPr>
              <a:xfrm>
                <a:off x="3639255" y="2738124"/>
                <a:ext cx="119945" cy="45118"/>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3629377" y="2797342"/>
              <a:ext cx="56445" cy="296794"/>
            </p14:xfrm>
          </p:contentPart>
        </mc:Choice>
        <mc:Fallback xmlns="">
          <p:pic>
            <p:nvPicPr>
              <p:cNvPr id="134" name="墨迹 133"/>
            </p:nvPicPr>
            <p:blipFill>
              <a:blip r:embed="rId265"/>
            </p:blipFill>
            <p:spPr>
              <a:xfrm>
                <a:off x="3629377" y="2797342"/>
                <a:ext cx="56445" cy="296794"/>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3629377" y="2842460"/>
              <a:ext cx="194734" cy="169194"/>
            </p14:xfrm>
          </p:contentPart>
        </mc:Choice>
        <mc:Fallback xmlns="">
          <p:pic>
            <p:nvPicPr>
              <p:cNvPr id="135" name="墨迹 134"/>
            </p:nvPicPr>
            <p:blipFill>
              <a:blip r:embed="rId267"/>
            </p:blipFill>
            <p:spPr>
              <a:xfrm>
                <a:off x="3629377" y="2842460"/>
                <a:ext cx="194734" cy="169194"/>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3832577" y="2831180"/>
              <a:ext cx="169334" cy="169195"/>
            </p14:xfrm>
          </p:contentPart>
        </mc:Choice>
        <mc:Fallback xmlns="">
          <p:pic>
            <p:nvPicPr>
              <p:cNvPr id="136" name="墨迹 135"/>
            </p:nvPicPr>
            <p:blipFill>
              <a:blip r:embed="rId269"/>
            </p:blipFill>
            <p:spPr>
              <a:xfrm>
                <a:off x="3832577" y="2831180"/>
                <a:ext cx="169334" cy="169195"/>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3996266" y="2743763"/>
              <a:ext cx="48860" cy="265071"/>
            </p14:xfrm>
          </p:contentPart>
        </mc:Choice>
        <mc:Fallback xmlns="">
          <p:pic>
            <p:nvPicPr>
              <p:cNvPr id="137" name="墨迹 136"/>
            </p:nvPicPr>
            <p:blipFill>
              <a:blip r:embed="rId271"/>
            </p:blipFill>
            <p:spPr>
              <a:xfrm>
                <a:off x="3996266" y="2743763"/>
                <a:ext cx="48860" cy="265071"/>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4016022" y="2943976"/>
              <a:ext cx="89605" cy="346848"/>
            </p14:xfrm>
          </p:contentPart>
        </mc:Choice>
        <mc:Fallback xmlns="">
          <p:pic>
            <p:nvPicPr>
              <p:cNvPr id="138" name="墨迹 137"/>
            </p:nvPicPr>
            <p:blipFill>
              <a:blip r:embed="rId273"/>
            </p:blipFill>
            <p:spPr>
              <a:xfrm>
                <a:off x="4016022" y="2943976"/>
                <a:ext cx="89605" cy="346848"/>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3465688" y="1765258"/>
              <a:ext cx="333023" cy="193163"/>
            </p14:xfrm>
          </p:contentPart>
        </mc:Choice>
        <mc:Fallback xmlns="">
          <p:pic>
            <p:nvPicPr>
              <p:cNvPr id="139" name="墨迹 138"/>
            </p:nvPicPr>
            <p:blipFill>
              <a:blip r:embed="rId275"/>
            </p:blipFill>
            <p:spPr>
              <a:xfrm>
                <a:off x="3465688" y="1765258"/>
                <a:ext cx="333023" cy="193163"/>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4628444" y="3024344"/>
              <a:ext cx="180622" cy="218542"/>
            </p14:xfrm>
          </p:contentPart>
        </mc:Choice>
        <mc:Fallback xmlns="">
          <p:pic>
            <p:nvPicPr>
              <p:cNvPr id="140" name="墨迹 139"/>
            </p:nvPicPr>
            <p:blipFill>
              <a:blip r:embed="rId277"/>
            </p:blipFill>
            <p:spPr>
              <a:xfrm>
                <a:off x="4628444" y="3024344"/>
                <a:ext cx="180622" cy="218542"/>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4817533" y="2955256"/>
              <a:ext cx="107244" cy="16919"/>
            </p14:xfrm>
          </p:contentPart>
        </mc:Choice>
        <mc:Fallback xmlns="">
          <p:pic>
            <p:nvPicPr>
              <p:cNvPr id="141" name="墨迹 140"/>
            </p:nvPicPr>
            <p:blipFill>
              <a:blip r:embed="rId279"/>
            </p:blipFill>
            <p:spPr>
              <a:xfrm>
                <a:off x="4817533" y="2955256"/>
                <a:ext cx="107244" cy="16919"/>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4809066" y="2983455"/>
              <a:ext cx="56445" cy="397606"/>
            </p14:xfrm>
          </p:contentPart>
        </mc:Choice>
        <mc:Fallback xmlns="">
          <p:pic>
            <p:nvPicPr>
              <p:cNvPr id="142" name="墨迹 141"/>
            </p:nvPicPr>
            <p:blipFill>
              <a:blip r:embed="rId281"/>
            </p:blipFill>
            <p:spPr>
              <a:xfrm>
                <a:off x="4809066" y="2983455"/>
                <a:ext cx="56445" cy="397606"/>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4809066" y="3135730"/>
              <a:ext cx="98778" cy="45118"/>
            </p14:xfrm>
          </p:contentPart>
        </mc:Choice>
        <mc:Fallback xmlns="">
          <p:pic>
            <p:nvPicPr>
              <p:cNvPr id="143" name="墨迹 142"/>
            </p:nvPicPr>
            <p:blipFill>
              <a:blip r:embed="rId283"/>
            </p:blipFill>
            <p:spPr>
              <a:xfrm>
                <a:off x="4809066" y="3135730"/>
                <a:ext cx="98778" cy="45118"/>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4910666" y="3158289"/>
              <a:ext cx="50800" cy="116497"/>
            </p14:xfrm>
          </p:contentPart>
        </mc:Choice>
        <mc:Fallback xmlns="">
          <p:pic>
            <p:nvPicPr>
              <p:cNvPr id="144" name="墨迹 143"/>
            </p:nvPicPr>
            <p:blipFill>
              <a:blip r:embed="rId285"/>
            </p:blipFill>
            <p:spPr>
              <a:xfrm>
                <a:off x="4910666" y="3158289"/>
                <a:ext cx="50800" cy="116497"/>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4619272" y="3361322"/>
              <a:ext cx="192969" cy="318649"/>
            </p14:xfrm>
          </p:contentPart>
        </mc:Choice>
        <mc:Fallback xmlns="">
          <p:pic>
            <p:nvPicPr>
              <p:cNvPr id="145" name="墨迹 144"/>
            </p:nvPicPr>
            <p:blipFill>
              <a:blip r:embed="rId287"/>
            </p:blipFill>
            <p:spPr>
              <a:xfrm>
                <a:off x="4619272" y="3361322"/>
                <a:ext cx="192969" cy="318649"/>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4831644" y="3321843"/>
              <a:ext cx="81844" cy="5640"/>
            </p14:xfrm>
          </p:contentPart>
        </mc:Choice>
        <mc:Fallback xmlns="">
          <p:pic>
            <p:nvPicPr>
              <p:cNvPr id="146" name="墨迹 145"/>
            </p:nvPicPr>
            <p:blipFill>
              <a:blip r:embed="rId289"/>
            </p:blipFill>
            <p:spPr>
              <a:xfrm>
                <a:off x="4831644" y="3321843"/>
                <a:ext cx="81844" cy="5640"/>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4842933" y="3355682"/>
              <a:ext cx="33867" cy="248151"/>
            </p14:xfrm>
          </p:contentPart>
        </mc:Choice>
        <mc:Fallback xmlns="">
          <p:pic>
            <p:nvPicPr>
              <p:cNvPr id="147" name="墨迹 146"/>
            </p:nvPicPr>
            <p:blipFill>
              <a:blip r:embed="rId291"/>
            </p:blipFill>
            <p:spPr>
              <a:xfrm>
                <a:off x="4842933" y="3355682"/>
                <a:ext cx="33867" cy="248151"/>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4842933" y="3452969"/>
              <a:ext cx="76200" cy="43708"/>
            </p14:xfrm>
          </p:contentPart>
        </mc:Choice>
        <mc:Fallback xmlns="">
          <p:pic>
            <p:nvPicPr>
              <p:cNvPr id="148" name="墨迹 147"/>
            </p:nvPicPr>
            <p:blipFill>
              <a:blip r:embed="rId293"/>
            </p:blipFill>
            <p:spPr>
              <a:xfrm>
                <a:off x="4842933" y="3452969"/>
                <a:ext cx="76200" cy="43708"/>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4910666" y="3496677"/>
              <a:ext cx="146756" cy="105747"/>
            </p14:xfrm>
          </p:contentPart>
        </mc:Choice>
        <mc:Fallback xmlns="">
          <p:pic>
            <p:nvPicPr>
              <p:cNvPr id="149" name="墨迹 148"/>
            </p:nvPicPr>
            <p:blipFill>
              <a:blip r:embed="rId295"/>
            </p:blipFill>
            <p:spPr>
              <a:xfrm>
                <a:off x="4910666" y="3496677"/>
                <a:ext cx="146756" cy="105747"/>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7636933" y="933387"/>
              <a:ext cx="28222" cy="25379"/>
            </p14:xfrm>
          </p:contentPart>
        </mc:Choice>
        <mc:Fallback xmlns="">
          <p:pic>
            <p:nvPicPr>
              <p:cNvPr id="150" name="墨迹 149"/>
            </p:nvPicPr>
            <p:blipFill>
              <a:blip r:embed="rId297"/>
            </p:blipFill>
            <p:spPr>
              <a:xfrm>
                <a:off x="7636933" y="933387"/>
                <a:ext cx="28222" cy="25379"/>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4792133" y="1863426"/>
              <a:ext cx="211667" cy="294679"/>
            </p14:xfrm>
          </p:contentPart>
        </mc:Choice>
        <mc:Fallback xmlns="">
          <p:pic>
            <p:nvPicPr>
              <p:cNvPr id="151" name="墨迹 150"/>
            </p:nvPicPr>
            <p:blipFill>
              <a:blip r:embed="rId299"/>
            </p:blipFill>
            <p:spPr>
              <a:xfrm>
                <a:off x="4792133" y="1863426"/>
                <a:ext cx="211667" cy="294679"/>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4993922" y="1874353"/>
              <a:ext cx="97366" cy="142757"/>
            </p14:xfrm>
          </p:contentPart>
        </mc:Choice>
        <mc:Fallback xmlns="">
          <p:pic>
            <p:nvPicPr>
              <p:cNvPr id="152" name="墨迹 151"/>
            </p:nvPicPr>
            <p:blipFill>
              <a:blip r:embed="rId301"/>
            </p:blipFill>
            <p:spPr>
              <a:xfrm>
                <a:off x="4993922" y="1874353"/>
                <a:ext cx="97366" cy="142757"/>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5063066" y="1920352"/>
              <a:ext cx="112889" cy="19740"/>
            </p14:xfrm>
          </p:contentPart>
        </mc:Choice>
        <mc:Fallback xmlns="">
          <p:pic>
            <p:nvPicPr>
              <p:cNvPr id="153" name="墨迹 152"/>
            </p:nvPicPr>
            <p:blipFill>
              <a:blip r:embed="rId303"/>
            </p:blipFill>
            <p:spPr>
              <a:xfrm>
                <a:off x="5063066" y="1920352"/>
                <a:ext cx="112889" cy="19740"/>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5113866" y="1799097"/>
              <a:ext cx="19756" cy="197393"/>
            </p14:xfrm>
          </p:contentPart>
        </mc:Choice>
        <mc:Fallback xmlns="">
          <p:pic>
            <p:nvPicPr>
              <p:cNvPr id="154" name="墨迹 153"/>
            </p:nvPicPr>
            <p:blipFill>
              <a:blip r:embed="rId305"/>
            </p:blipFill>
            <p:spPr>
              <a:xfrm>
                <a:off x="5113866" y="1799097"/>
                <a:ext cx="19756" cy="197393"/>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4786488" y="2346157"/>
              <a:ext cx="206728" cy="268596"/>
            </p14:xfrm>
          </p:contentPart>
        </mc:Choice>
        <mc:Fallback xmlns="">
          <p:pic>
            <p:nvPicPr>
              <p:cNvPr id="155" name="墨迹 154"/>
            </p:nvPicPr>
            <p:blipFill>
              <a:blip r:embed="rId307"/>
            </p:blipFill>
            <p:spPr>
              <a:xfrm>
                <a:off x="4786488" y="2346157"/>
                <a:ext cx="206728" cy="268596"/>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4971168" y="2346157"/>
              <a:ext cx="111654" cy="101517"/>
            </p14:xfrm>
          </p:contentPart>
        </mc:Choice>
        <mc:Fallback xmlns="">
          <p:pic>
            <p:nvPicPr>
              <p:cNvPr id="156" name="墨迹 155"/>
            </p:nvPicPr>
            <p:blipFill>
              <a:blip r:embed="rId309"/>
            </p:blipFill>
            <p:spPr>
              <a:xfrm>
                <a:off x="4971168" y="2346157"/>
                <a:ext cx="111654" cy="101517"/>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5056187" y="2368717"/>
              <a:ext cx="102835" cy="22559"/>
            </p14:xfrm>
          </p:contentPart>
        </mc:Choice>
        <mc:Fallback xmlns="">
          <p:pic>
            <p:nvPicPr>
              <p:cNvPr id="157" name="墨迹 156"/>
            </p:nvPicPr>
            <p:blipFill>
              <a:blip r:embed="rId311"/>
            </p:blipFill>
            <p:spPr>
              <a:xfrm>
                <a:off x="5056187" y="2368717"/>
                <a:ext cx="102835" cy="22559"/>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5096933" y="2317958"/>
              <a:ext cx="22578" cy="186114"/>
            </p14:xfrm>
          </p:contentPart>
        </mc:Choice>
        <mc:Fallback xmlns="">
          <p:pic>
            <p:nvPicPr>
              <p:cNvPr id="158" name="墨迹 157"/>
            </p:nvPicPr>
            <p:blipFill>
              <a:blip r:embed="rId313"/>
            </p:blipFill>
            <p:spPr>
              <a:xfrm>
                <a:off x="5096933" y="2317958"/>
                <a:ext cx="22578" cy="186114"/>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5582355" y="2219262"/>
              <a:ext cx="1309512" cy="104336"/>
            </p14:xfrm>
          </p:contentPart>
        </mc:Choice>
        <mc:Fallback xmlns="">
          <p:pic>
            <p:nvPicPr>
              <p:cNvPr id="159" name="墨迹 158"/>
            </p:nvPicPr>
            <p:blipFill>
              <a:blip r:embed="rId315"/>
            </p:blipFill>
            <p:spPr>
              <a:xfrm>
                <a:off x="5582355" y="2219262"/>
                <a:ext cx="1309512" cy="104336"/>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6824133" y="2114925"/>
              <a:ext cx="197556" cy="242512"/>
            </p14:xfrm>
          </p:contentPart>
        </mc:Choice>
        <mc:Fallback xmlns="">
          <p:pic>
            <p:nvPicPr>
              <p:cNvPr id="160" name="墨迹 159"/>
            </p:nvPicPr>
            <p:blipFill>
              <a:blip r:embed="rId317"/>
            </p:blipFill>
            <p:spPr>
              <a:xfrm>
                <a:off x="6824133" y="2114925"/>
                <a:ext cx="197556" cy="242512"/>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5740400" y="1917532"/>
              <a:ext cx="245533" cy="250972"/>
            </p14:xfrm>
          </p:contentPart>
        </mc:Choice>
        <mc:Fallback xmlns="">
          <p:pic>
            <p:nvPicPr>
              <p:cNvPr id="161" name="墨迹 160"/>
            </p:nvPicPr>
            <p:blipFill>
              <a:blip r:embed="rId319"/>
            </p:blipFill>
            <p:spPr>
              <a:xfrm>
                <a:off x="5740400" y="1917532"/>
                <a:ext cx="245533" cy="250972"/>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5971822" y="1866774"/>
              <a:ext cx="95955" cy="167256"/>
            </p14:xfrm>
          </p:contentPart>
        </mc:Choice>
        <mc:Fallback xmlns="">
          <p:pic>
            <p:nvPicPr>
              <p:cNvPr id="162" name="墨迹 161"/>
            </p:nvPicPr>
            <p:blipFill>
              <a:blip r:embed="rId321"/>
            </p:blipFill>
            <p:spPr>
              <a:xfrm>
                <a:off x="5971822" y="1866774"/>
                <a:ext cx="95955" cy="167256"/>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6045200" y="1909073"/>
              <a:ext cx="118533" cy="31019"/>
            </p14:xfrm>
          </p:contentPart>
        </mc:Choice>
        <mc:Fallback xmlns="">
          <p:pic>
            <p:nvPicPr>
              <p:cNvPr id="163" name="墨迹 162"/>
            </p:nvPicPr>
            <p:blipFill>
              <a:blip r:embed="rId323"/>
            </p:blipFill>
            <p:spPr>
              <a:xfrm>
                <a:off x="6045200" y="1909073"/>
                <a:ext cx="118533" cy="31019"/>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6124222" y="1816016"/>
              <a:ext cx="5644" cy="248151"/>
            </p14:xfrm>
          </p:contentPart>
        </mc:Choice>
        <mc:Fallback xmlns="">
          <p:pic>
            <p:nvPicPr>
              <p:cNvPr id="164" name="墨迹 163"/>
            </p:nvPicPr>
            <p:blipFill>
              <a:blip r:embed="rId325"/>
            </p:blipFill>
            <p:spPr>
              <a:xfrm>
                <a:off x="6124222" y="1816016"/>
                <a:ext cx="5644" cy="248151"/>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5679722" y="2712745"/>
              <a:ext cx="224366" cy="293269"/>
            </p14:xfrm>
          </p:contentPart>
        </mc:Choice>
        <mc:Fallback xmlns="">
          <p:pic>
            <p:nvPicPr>
              <p:cNvPr id="165" name="墨迹 164"/>
            </p:nvPicPr>
            <p:blipFill>
              <a:blip r:embed="rId327"/>
            </p:blipFill>
            <p:spPr>
              <a:xfrm>
                <a:off x="5679722" y="2712745"/>
                <a:ext cx="224366" cy="293269"/>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5875161" y="2656347"/>
              <a:ext cx="105128" cy="133945"/>
            </p14:xfrm>
          </p:contentPart>
        </mc:Choice>
        <mc:Fallback xmlns="">
          <p:pic>
            <p:nvPicPr>
              <p:cNvPr id="166" name="墨迹 165"/>
            </p:nvPicPr>
            <p:blipFill>
              <a:blip r:embed="rId329"/>
            </p:blipFill>
            <p:spPr>
              <a:xfrm>
                <a:off x="5875161" y="2656347"/>
                <a:ext cx="105128" cy="133945"/>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5954888" y="2707105"/>
              <a:ext cx="104422" cy="16919"/>
            </p14:xfrm>
          </p:contentPart>
        </mc:Choice>
        <mc:Fallback xmlns="">
          <p:pic>
            <p:nvPicPr>
              <p:cNvPr id="167" name="墨迹 166"/>
            </p:nvPicPr>
            <p:blipFill>
              <a:blip r:embed="rId331"/>
            </p:blipFill>
            <p:spPr>
              <a:xfrm>
                <a:off x="5954888" y="2707105"/>
                <a:ext cx="104422" cy="16919"/>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6018388" y="2636079"/>
              <a:ext cx="15522" cy="206381"/>
            </p14:xfrm>
          </p:contentPart>
        </mc:Choice>
        <mc:Fallback xmlns="">
          <p:pic>
            <p:nvPicPr>
              <p:cNvPr id="168" name="墨迹 167"/>
            </p:nvPicPr>
            <p:blipFill>
              <a:blip r:embed="rId333"/>
            </p:blipFill>
            <p:spPr>
              <a:xfrm>
                <a:off x="6018388" y="2636079"/>
                <a:ext cx="15522" cy="206381"/>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5385505" y="3254166"/>
              <a:ext cx="498122" cy="620378"/>
            </p14:xfrm>
          </p:contentPart>
        </mc:Choice>
        <mc:Fallback xmlns="">
          <p:pic>
            <p:nvPicPr>
              <p:cNvPr id="169" name="墨迹 168"/>
            </p:nvPicPr>
            <p:blipFill>
              <a:blip r:embed="rId335"/>
            </p:blipFill>
            <p:spPr>
              <a:xfrm>
                <a:off x="5385505" y="3254166"/>
                <a:ext cx="498122" cy="620378"/>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5715000" y="3220327"/>
              <a:ext cx="208138" cy="341208"/>
            </p14:xfrm>
          </p:contentPart>
        </mc:Choice>
        <mc:Fallback xmlns="">
          <p:pic>
            <p:nvPicPr>
              <p:cNvPr id="170" name="墨迹 169"/>
            </p:nvPicPr>
            <p:blipFill>
              <a:blip r:embed="rId337"/>
            </p:blipFill>
            <p:spPr>
              <a:xfrm>
                <a:off x="5715000" y="3220327"/>
                <a:ext cx="208138" cy="341208"/>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1456266" y="6271460"/>
              <a:ext cx="282222" cy="387736"/>
            </p14:xfrm>
          </p:contentPart>
        </mc:Choice>
        <mc:Fallback xmlns="">
          <p:pic>
            <p:nvPicPr>
              <p:cNvPr id="171" name="墨迹 170"/>
            </p:nvPicPr>
            <p:blipFill>
              <a:blip r:embed="rId339"/>
            </p:blipFill>
            <p:spPr>
              <a:xfrm>
                <a:off x="1456266" y="6271460"/>
                <a:ext cx="282222" cy="387736"/>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7162800" y="1594478"/>
              <a:ext cx="36688" cy="41064"/>
            </p14:xfrm>
          </p:contentPart>
        </mc:Choice>
        <mc:Fallback xmlns="">
          <p:pic>
            <p:nvPicPr>
              <p:cNvPr id="172" name="墨迹 171"/>
            </p:nvPicPr>
            <p:blipFill>
              <a:blip r:embed="rId341"/>
            </p:blipFill>
            <p:spPr>
              <a:xfrm>
                <a:off x="7162800" y="1594478"/>
                <a:ext cx="36688" cy="41064"/>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1435100" y="6248901"/>
              <a:ext cx="335138" cy="415935"/>
            </p14:xfrm>
          </p:contentPart>
        </mc:Choice>
        <mc:Fallback xmlns="">
          <p:pic>
            <p:nvPicPr>
              <p:cNvPr id="173" name="墨迹 172"/>
            </p:nvPicPr>
            <p:blipFill>
              <a:blip r:embed="rId343"/>
            </p:blipFill>
            <p:spPr>
              <a:xfrm>
                <a:off x="1435100" y="6248901"/>
                <a:ext cx="335138" cy="415935"/>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1924755" y="6519611"/>
              <a:ext cx="79022" cy="78958"/>
            </p14:xfrm>
          </p:contentPart>
        </mc:Choice>
        <mc:Fallback xmlns="">
          <p:pic>
            <p:nvPicPr>
              <p:cNvPr id="174" name="墨迹 173"/>
            </p:nvPicPr>
            <p:blipFill>
              <a:blip r:embed="rId345"/>
            </p:blipFill>
            <p:spPr>
              <a:xfrm>
                <a:off x="1924755" y="6519611"/>
                <a:ext cx="79022" cy="78958"/>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1926695" y="6643687"/>
              <a:ext cx="62971" cy="39479"/>
            </p14:xfrm>
          </p:contentPart>
        </mc:Choice>
        <mc:Fallback xmlns="">
          <p:pic>
            <p:nvPicPr>
              <p:cNvPr id="175" name="墨迹 174"/>
            </p:nvPicPr>
            <p:blipFill>
              <a:blip r:embed="rId347"/>
            </p:blipFill>
            <p:spPr>
              <a:xfrm>
                <a:off x="1926695" y="6643687"/>
                <a:ext cx="62971" cy="39479"/>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808566" y="6442593"/>
              <a:ext cx="150989" cy="178535"/>
            </p14:xfrm>
          </p:contentPart>
        </mc:Choice>
        <mc:Fallback xmlns="">
          <p:pic>
            <p:nvPicPr>
              <p:cNvPr id="176" name="墨迹 175"/>
            </p:nvPicPr>
            <p:blipFill>
              <a:blip r:embed="rId349"/>
            </p:blipFill>
            <p:spPr>
              <a:xfrm>
                <a:off x="808566" y="6442593"/>
                <a:ext cx="150989" cy="178535"/>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942622" y="6389896"/>
              <a:ext cx="83255" cy="516042"/>
            </p14:xfrm>
          </p:contentPart>
        </mc:Choice>
        <mc:Fallback xmlns="">
          <p:pic>
            <p:nvPicPr>
              <p:cNvPr id="177" name="墨迹 176"/>
            </p:nvPicPr>
            <p:blipFill>
              <a:blip r:embed="rId351"/>
            </p:blipFill>
            <p:spPr>
              <a:xfrm>
                <a:off x="942622" y="6389896"/>
                <a:ext cx="83255" cy="516042"/>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1190977" y="6702905"/>
              <a:ext cx="105018" cy="59958"/>
            </p14:xfrm>
          </p:contentPart>
        </mc:Choice>
        <mc:Fallback xmlns="">
          <p:pic>
            <p:nvPicPr>
              <p:cNvPr id="178" name="墨迹 177"/>
            </p:nvPicPr>
            <p:blipFill>
              <a:blip r:embed="rId353"/>
            </p:blipFill>
            <p:spPr>
              <a:xfrm>
                <a:off x="1190977" y="6702905"/>
                <a:ext cx="105018" cy="59958"/>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2573866" y="6325743"/>
              <a:ext cx="118534" cy="348258"/>
            </p14:xfrm>
          </p:contentPart>
        </mc:Choice>
        <mc:Fallback xmlns="">
          <p:pic>
            <p:nvPicPr>
              <p:cNvPr id="179" name="墨迹 178"/>
            </p:nvPicPr>
            <p:blipFill>
              <a:blip r:embed="rId355"/>
            </p:blipFill>
            <p:spPr>
              <a:xfrm>
                <a:off x="2573866" y="6325743"/>
                <a:ext cx="118534" cy="348258"/>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2688872" y="6324862"/>
              <a:ext cx="102305" cy="282166"/>
            </p14:xfrm>
          </p:contentPart>
        </mc:Choice>
        <mc:Fallback xmlns="">
          <p:pic>
            <p:nvPicPr>
              <p:cNvPr id="180" name="墨迹 179"/>
            </p:nvPicPr>
            <p:blipFill>
              <a:blip r:embed="rId357"/>
            </p:blipFill>
            <p:spPr>
              <a:xfrm>
                <a:off x="2688872" y="6324862"/>
                <a:ext cx="102305" cy="282166"/>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2709333" y="6336142"/>
              <a:ext cx="118533" cy="256787"/>
            </p14:xfrm>
          </p:contentPart>
        </mc:Choice>
        <mc:Fallback xmlns="">
          <p:pic>
            <p:nvPicPr>
              <p:cNvPr id="181" name="墨迹 180"/>
            </p:nvPicPr>
            <p:blipFill>
              <a:blip r:embed="rId359"/>
            </p:blipFill>
            <p:spPr>
              <a:xfrm>
                <a:off x="2709333" y="6336142"/>
                <a:ext cx="118533" cy="256787"/>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2856088" y="6361697"/>
              <a:ext cx="152400" cy="203914"/>
            </p14:xfrm>
          </p:contentPart>
        </mc:Choice>
        <mc:Fallback xmlns="">
          <p:pic>
            <p:nvPicPr>
              <p:cNvPr id="182" name="墨迹 181"/>
            </p:nvPicPr>
            <p:blipFill>
              <a:blip r:embed="rId361"/>
            </p:blipFill>
            <p:spPr>
              <a:xfrm>
                <a:off x="2856088" y="6361697"/>
                <a:ext cx="152400" cy="203914"/>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2946400" y="6260180"/>
              <a:ext cx="135466" cy="394787"/>
            </p14:xfrm>
          </p:contentPart>
        </mc:Choice>
        <mc:Fallback xmlns="">
          <p:pic>
            <p:nvPicPr>
              <p:cNvPr id="183" name="墨迹 182"/>
            </p:nvPicPr>
            <p:blipFill>
              <a:blip r:embed="rId363"/>
            </p:blipFill>
            <p:spPr>
              <a:xfrm>
                <a:off x="2946400" y="6260180"/>
                <a:ext cx="135466" cy="394787"/>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3163711" y="6333498"/>
              <a:ext cx="85195" cy="279169"/>
            </p14:xfrm>
          </p:contentPart>
        </mc:Choice>
        <mc:Fallback xmlns="">
          <p:pic>
            <p:nvPicPr>
              <p:cNvPr id="184" name="墨迹 183"/>
            </p:nvPicPr>
            <p:blipFill>
              <a:blip r:embed="rId365"/>
            </p:blipFill>
            <p:spPr>
              <a:xfrm>
                <a:off x="3163711" y="6333498"/>
                <a:ext cx="85195" cy="279169"/>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3290711" y="6286970"/>
              <a:ext cx="121355" cy="272120"/>
            </p14:xfrm>
          </p:contentPart>
        </mc:Choice>
        <mc:Fallback xmlns="">
          <p:pic>
            <p:nvPicPr>
              <p:cNvPr id="185" name="墨迹 184"/>
            </p:nvPicPr>
            <p:blipFill>
              <a:blip r:embed="rId367"/>
            </p:blipFill>
            <p:spPr>
              <a:xfrm>
                <a:off x="3290711" y="6286970"/>
                <a:ext cx="121355" cy="272120"/>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3414888" y="6237621"/>
              <a:ext cx="84667" cy="172014"/>
            </p14:xfrm>
          </p:contentPart>
        </mc:Choice>
        <mc:Fallback xmlns="">
          <p:pic>
            <p:nvPicPr>
              <p:cNvPr id="186" name="墨迹 185"/>
            </p:nvPicPr>
            <p:blipFill>
              <a:blip r:embed="rId369"/>
            </p:blipFill>
            <p:spPr>
              <a:xfrm>
                <a:off x="3414888" y="6237621"/>
                <a:ext cx="84667" cy="172014"/>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3520722" y="6344777"/>
              <a:ext cx="146226" cy="183294"/>
            </p14:xfrm>
          </p:contentPart>
        </mc:Choice>
        <mc:Fallback xmlns="">
          <p:pic>
            <p:nvPicPr>
              <p:cNvPr id="187" name="墨迹 186"/>
            </p:nvPicPr>
            <p:blipFill>
              <a:blip r:embed="rId371"/>
            </p:blipFill>
            <p:spPr>
              <a:xfrm>
                <a:off x="3520722" y="6344777"/>
                <a:ext cx="146226" cy="183294"/>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3589866" y="6381260"/>
              <a:ext cx="33867" cy="234228"/>
            </p14:xfrm>
          </p:contentPart>
        </mc:Choice>
        <mc:Fallback xmlns="">
          <p:pic>
            <p:nvPicPr>
              <p:cNvPr id="188" name="墨迹 187"/>
            </p:nvPicPr>
            <p:blipFill>
              <a:blip r:embed="rId373"/>
            </p:blipFill>
            <p:spPr>
              <a:xfrm>
                <a:off x="3589866" y="6381260"/>
                <a:ext cx="33867" cy="234228"/>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3683000" y="6372977"/>
              <a:ext cx="93133" cy="307369"/>
            </p14:xfrm>
          </p:contentPart>
        </mc:Choice>
        <mc:Fallback xmlns="">
          <p:pic>
            <p:nvPicPr>
              <p:cNvPr id="189" name="墨迹 188"/>
            </p:nvPicPr>
            <p:blipFill>
              <a:blip r:embed="rId375"/>
            </p:blipFill>
            <p:spPr>
              <a:xfrm>
                <a:off x="3683000" y="6372977"/>
                <a:ext cx="93133" cy="307369"/>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3815644" y="6282740"/>
              <a:ext cx="124178" cy="103278"/>
            </p14:xfrm>
          </p:contentPart>
        </mc:Choice>
        <mc:Fallback xmlns="">
          <p:pic>
            <p:nvPicPr>
              <p:cNvPr id="190" name="墨迹 189"/>
            </p:nvPicPr>
            <p:blipFill>
              <a:blip r:embed="rId377"/>
            </p:blipFill>
            <p:spPr>
              <a:xfrm>
                <a:off x="3815644" y="6282740"/>
                <a:ext cx="124178" cy="103278"/>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387702" y="1049003"/>
              <a:ext cx="473604" cy="727534"/>
            </p14:xfrm>
          </p:contentPart>
        </mc:Choice>
        <mc:Fallback xmlns="">
          <p:pic>
            <p:nvPicPr>
              <p:cNvPr id="191" name="墨迹 190"/>
            </p:nvPicPr>
            <p:blipFill>
              <a:blip r:embed="rId379"/>
            </p:blipFill>
            <p:spPr>
              <a:xfrm>
                <a:off x="387702" y="1049003"/>
                <a:ext cx="473604" cy="727534"/>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570088" y="2007769"/>
              <a:ext cx="112889" cy="248152"/>
            </p14:xfrm>
          </p:contentPart>
        </mc:Choice>
        <mc:Fallback xmlns="">
          <p:pic>
            <p:nvPicPr>
              <p:cNvPr id="192" name="墨迹 191"/>
            </p:nvPicPr>
            <p:blipFill>
              <a:blip r:embed="rId381"/>
            </p:blipFill>
            <p:spPr>
              <a:xfrm>
                <a:off x="570088" y="2007769"/>
                <a:ext cx="112889" cy="248152"/>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1100666" y="1541076"/>
              <a:ext cx="217311" cy="308779"/>
            </p14:xfrm>
          </p:contentPart>
        </mc:Choice>
        <mc:Fallback xmlns="">
          <p:pic>
            <p:nvPicPr>
              <p:cNvPr id="193" name="墨迹 192"/>
            </p:nvPicPr>
            <p:blipFill>
              <a:blip r:embed="rId383"/>
            </p:blipFill>
            <p:spPr>
              <a:xfrm>
                <a:off x="1100666" y="1541076"/>
                <a:ext cx="217311" cy="308779"/>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1368248" y="1609282"/>
              <a:ext cx="227189" cy="392847"/>
            </p14:xfrm>
          </p:contentPart>
        </mc:Choice>
        <mc:Fallback xmlns="">
          <p:pic>
            <p:nvPicPr>
              <p:cNvPr id="194" name="墨迹 193"/>
            </p:nvPicPr>
            <p:blipFill>
              <a:blip r:embed="rId385"/>
            </p:blipFill>
            <p:spPr>
              <a:xfrm>
                <a:off x="1368248" y="1609282"/>
                <a:ext cx="227189" cy="392847"/>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1614487" y="1776537"/>
              <a:ext cx="363890" cy="22560"/>
            </p14:xfrm>
          </p:contentPart>
        </mc:Choice>
        <mc:Fallback xmlns="">
          <p:pic>
            <p:nvPicPr>
              <p:cNvPr id="195" name="墨迹 194"/>
            </p:nvPicPr>
            <p:blipFill>
              <a:blip r:embed="rId387"/>
            </p:blipFill>
            <p:spPr>
              <a:xfrm>
                <a:off x="1614487" y="1776537"/>
                <a:ext cx="363890" cy="22560"/>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1851377" y="1660921"/>
              <a:ext cx="220134" cy="329929"/>
            </p14:xfrm>
          </p:contentPart>
        </mc:Choice>
        <mc:Fallback xmlns="">
          <p:pic>
            <p:nvPicPr>
              <p:cNvPr id="196" name="墨迹 195"/>
            </p:nvPicPr>
            <p:blipFill>
              <a:blip r:embed="rId389"/>
            </p:blipFill>
            <p:spPr>
              <a:xfrm>
                <a:off x="1851377" y="1660921"/>
                <a:ext cx="220134" cy="329929"/>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2082800" y="1761557"/>
              <a:ext cx="144462" cy="310365"/>
            </p14:xfrm>
          </p:contentPart>
        </mc:Choice>
        <mc:Fallback xmlns="">
          <p:pic>
            <p:nvPicPr>
              <p:cNvPr id="197" name="墨迹 196"/>
            </p:nvPicPr>
            <p:blipFill>
              <a:blip r:embed="rId391"/>
            </p:blipFill>
            <p:spPr>
              <a:xfrm>
                <a:off x="2082800" y="1761557"/>
                <a:ext cx="144462" cy="310365"/>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2201333" y="1789227"/>
              <a:ext cx="252060" cy="683826"/>
            </p14:xfrm>
          </p:contentPart>
        </mc:Choice>
        <mc:Fallback xmlns="">
          <p:pic>
            <p:nvPicPr>
              <p:cNvPr id="198" name="墨迹 197"/>
            </p:nvPicPr>
            <p:blipFill>
              <a:blip r:embed="rId393"/>
            </p:blipFill>
            <p:spPr>
              <a:xfrm>
                <a:off x="2201333" y="1789227"/>
                <a:ext cx="252060" cy="683826"/>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2466622" y="1742699"/>
              <a:ext cx="169333" cy="152274"/>
            </p14:xfrm>
          </p:contentPart>
        </mc:Choice>
        <mc:Fallback xmlns="">
          <p:pic>
            <p:nvPicPr>
              <p:cNvPr id="199" name="墨迹 198"/>
            </p:nvPicPr>
            <p:blipFill>
              <a:blip r:embed="rId395"/>
            </p:blipFill>
            <p:spPr>
              <a:xfrm>
                <a:off x="2466622" y="1742699"/>
                <a:ext cx="169333" cy="152274"/>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2617611" y="1793457"/>
              <a:ext cx="173566" cy="19739"/>
            </p14:xfrm>
          </p:contentPart>
        </mc:Choice>
        <mc:Fallback xmlns="">
          <p:pic>
            <p:nvPicPr>
              <p:cNvPr id="200" name="墨迹 199"/>
            </p:nvPicPr>
            <p:blipFill>
              <a:blip r:embed="rId397"/>
            </p:blipFill>
            <p:spPr>
              <a:xfrm>
                <a:off x="2617611" y="1793457"/>
                <a:ext cx="173566" cy="19739"/>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7236177" y="1121263"/>
              <a:ext cx="50800" cy="46176"/>
            </p14:xfrm>
          </p:contentPart>
        </mc:Choice>
        <mc:Fallback xmlns="">
          <p:pic>
            <p:nvPicPr>
              <p:cNvPr id="201" name="墨迹 200"/>
            </p:nvPicPr>
            <p:blipFill>
              <a:blip r:embed="rId399"/>
            </p:blipFill>
            <p:spPr>
              <a:xfrm>
                <a:off x="7236177" y="1121263"/>
                <a:ext cx="50800" cy="46176"/>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1449034" y="1443789"/>
              <a:ext cx="134232" cy="11280"/>
            </p14:xfrm>
          </p:contentPart>
        </mc:Choice>
        <mc:Fallback xmlns="">
          <p:pic>
            <p:nvPicPr>
              <p:cNvPr id="202" name="墨迹 201"/>
            </p:nvPicPr>
            <p:blipFill>
              <a:blip r:embed="rId401"/>
            </p:blipFill>
            <p:spPr>
              <a:xfrm>
                <a:off x="1449034" y="1443789"/>
                <a:ext cx="134232" cy="11280"/>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1579738" y="1336633"/>
              <a:ext cx="232128" cy="199155"/>
            </p14:xfrm>
          </p:contentPart>
        </mc:Choice>
        <mc:Fallback xmlns="">
          <p:pic>
            <p:nvPicPr>
              <p:cNvPr id="203" name="墨迹 202"/>
            </p:nvPicPr>
            <p:blipFill>
              <a:blip r:embed="rId403"/>
            </p:blipFill>
            <p:spPr>
              <a:xfrm>
                <a:off x="1579738" y="1336633"/>
                <a:ext cx="232128" cy="199155"/>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8096955" y="1517106"/>
              <a:ext cx="19756" cy="95877"/>
            </p14:xfrm>
          </p:contentPart>
        </mc:Choice>
        <mc:Fallback xmlns="">
          <p:pic>
            <p:nvPicPr>
              <p:cNvPr id="204" name="墨迹 203"/>
            </p:nvPicPr>
            <p:blipFill>
              <a:blip r:embed="rId405"/>
            </p:blipFill>
            <p:spPr>
              <a:xfrm>
                <a:off x="8096955" y="1517106"/>
                <a:ext cx="19756" cy="95877"/>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8084255" y="6050098"/>
              <a:ext cx="677334" cy="142405"/>
            </p14:xfrm>
          </p:contentPart>
        </mc:Choice>
        <mc:Fallback xmlns="">
          <p:pic>
            <p:nvPicPr>
              <p:cNvPr id="205" name="墨迹 204"/>
            </p:nvPicPr>
            <p:blipFill>
              <a:blip r:embed="rId407"/>
            </p:blipFill>
            <p:spPr>
              <a:xfrm>
                <a:off x="8084255" y="6050098"/>
                <a:ext cx="677334" cy="142405"/>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8150577" y="6034588"/>
              <a:ext cx="936978" cy="109272"/>
            </p14:xfrm>
          </p:contentPart>
        </mc:Choice>
        <mc:Fallback xmlns="">
          <p:pic>
            <p:nvPicPr>
              <p:cNvPr id="206" name="墨迹 205"/>
            </p:nvPicPr>
            <p:blipFill>
              <a:blip r:embed="rId409"/>
            </p:blipFill>
            <p:spPr>
              <a:xfrm>
                <a:off x="8150577" y="6034588"/>
                <a:ext cx="936978" cy="109272"/>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5051777" y="5041983"/>
              <a:ext cx="39511" cy="25379"/>
            </p14:xfrm>
          </p:contentPart>
        </mc:Choice>
        <mc:Fallback xmlns="">
          <p:pic>
            <p:nvPicPr>
              <p:cNvPr id="207" name="墨迹 206"/>
            </p:nvPicPr>
            <p:blipFill>
              <a:blip r:embed="rId411"/>
            </p:blipFill>
            <p:spPr>
              <a:xfrm>
                <a:off x="5051777" y="5041983"/>
                <a:ext cx="39511" cy="25379"/>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7625644" y="1598884"/>
              <a:ext cx="14111" cy="53578"/>
            </p14:xfrm>
          </p:contentPart>
        </mc:Choice>
        <mc:Fallback xmlns="">
          <p:pic>
            <p:nvPicPr>
              <p:cNvPr id="208" name="墨迹 207"/>
            </p:nvPicPr>
            <p:blipFill>
              <a:blip r:embed="rId413"/>
            </p:blipFill>
            <p:spPr>
              <a:xfrm>
                <a:off x="7625644" y="1598884"/>
                <a:ext cx="14111" cy="53578"/>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7778044" y="1008819"/>
              <a:ext cx="8466" cy="23264"/>
            </p14:xfrm>
          </p:contentPart>
        </mc:Choice>
        <mc:Fallback xmlns="">
          <p:pic>
            <p:nvPicPr>
              <p:cNvPr id="209" name="墨迹 208"/>
            </p:nvPicPr>
            <p:blipFill>
              <a:blip r:embed="rId415"/>
            </p:blipFill>
            <p:spPr>
              <a:xfrm>
                <a:off x="7778044" y="1008819"/>
                <a:ext cx="8466" cy="23264"/>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8022166" y="1455069"/>
              <a:ext cx="484011" cy="135355"/>
            </p14:xfrm>
          </p:contentPart>
        </mc:Choice>
        <mc:Fallback xmlns="">
          <p:pic>
            <p:nvPicPr>
              <p:cNvPr id="210" name="墨迹 209"/>
            </p:nvPicPr>
            <p:blipFill>
              <a:blip r:embed="rId417"/>
            </p:blipFill>
            <p:spPr>
              <a:xfrm>
                <a:off x="8022166" y="1455069"/>
                <a:ext cx="484011" cy="135355"/>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8506177" y="1460708"/>
              <a:ext cx="222956" cy="73318"/>
            </p14:xfrm>
          </p:contentPart>
        </mc:Choice>
        <mc:Fallback xmlns="">
          <p:pic>
            <p:nvPicPr>
              <p:cNvPr id="211" name="墨迹 210"/>
            </p:nvPicPr>
            <p:blipFill>
              <a:blip r:embed="rId419"/>
            </p:blipFill>
            <p:spPr>
              <a:xfrm>
                <a:off x="8506177" y="1460708"/>
                <a:ext cx="222956" cy="73318"/>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3492147" y="5151959"/>
              <a:ext cx="268464" cy="160735"/>
            </p14:xfrm>
          </p:contentPart>
        </mc:Choice>
        <mc:Fallback xmlns="">
          <p:pic>
            <p:nvPicPr>
              <p:cNvPr id="212" name="墨迹 211"/>
            </p:nvPicPr>
            <p:blipFill>
              <a:blip r:embed="rId421"/>
            </p:blipFill>
            <p:spPr>
              <a:xfrm>
                <a:off x="3492147" y="5151959"/>
                <a:ext cx="268464" cy="160735"/>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8068733" y="1468992"/>
              <a:ext cx="19756" cy="14276"/>
            </p14:xfrm>
          </p:contentPart>
        </mc:Choice>
        <mc:Fallback xmlns="">
          <p:pic>
            <p:nvPicPr>
              <p:cNvPr id="213" name="墨迹 212"/>
            </p:nvPicPr>
            <p:blipFill>
              <a:blip r:embed="rId423"/>
            </p:blipFill>
            <p:spPr>
              <a:xfrm>
                <a:off x="8068733" y="1468992"/>
                <a:ext cx="19756" cy="14276"/>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2206977" y="5438708"/>
              <a:ext cx="146756" cy="14981"/>
            </p14:xfrm>
          </p:contentPart>
        </mc:Choice>
        <mc:Fallback xmlns="">
          <p:pic>
            <p:nvPicPr>
              <p:cNvPr id="214" name="墨迹 213"/>
            </p:nvPicPr>
            <p:blipFill>
              <a:blip r:embed="rId425"/>
            </p:blipFill>
            <p:spPr>
              <a:xfrm>
                <a:off x="2206977" y="5438708"/>
                <a:ext cx="146756" cy="14981"/>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2343150" y="5335253"/>
              <a:ext cx="295627" cy="223477"/>
            </p14:xfrm>
          </p:contentPart>
        </mc:Choice>
        <mc:Fallback xmlns="">
          <p:pic>
            <p:nvPicPr>
              <p:cNvPr id="215" name="墨迹 214"/>
            </p:nvPicPr>
            <p:blipFill>
              <a:blip r:embed="rId427"/>
            </p:blipFill>
            <p:spPr>
              <a:xfrm>
                <a:off x="2343150" y="5335253"/>
                <a:ext cx="295627" cy="223477"/>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8519583" y="5242196"/>
              <a:ext cx="203200" cy="64858"/>
            </p14:xfrm>
          </p:contentPart>
        </mc:Choice>
        <mc:Fallback xmlns="">
          <p:pic>
            <p:nvPicPr>
              <p:cNvPr id="216" name="墨迹 215"/>
            </p:nvPicPr>
            <p:blipFill>
              <a:blip r:embed="rId429"/>
            </p:blipFill>
            <p:spPr>
              <a:xfrm>
                <a:off x="8519583" y="5242196"/>
                <a:ext cx="203200" cy="64858"/>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8607777" y="5164825"/>
              <a:ext cx="50800" cy="266305"/>
            </p14:xfrm>
          </p:contentPart>
        </mc:Choice>
        <mc:Fallback xmlns="">
          <p:pic>
            <p:nvPicPr>
              <p:cNvPr id="217" name="墨迹 216"/>
            </p:nvPicPr>
            <p:blipFill>
              <a:blip r:embed="rId431"/>
            </p:blipFill>
            <p:spPr>
              <a:xfrm>
                <a:off x="8607777" y="5164825"/>
                <a:ext cx="50800" cy="266305"/>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8633177" y="5064542"/>
              <a:ext cx="234245" cy="319354"/>
            </p14:xfrm>
          </p:contentPart>
        </mc:Choice>
        <mc:Fallback xmlns="">
          <p:pic>
            <p:nvPicPr>
              <p:cNvPr id="218" name="墨迹 217"/>
            </p:nvPicPr>
            <p:blipFill>
              <a:blip r:embed="rId433"/>
            </p:blipFill>
            <p:spPr>
              <a:xfrm>
                <a:off x="8633177" y="5064542"/>
                <a:ext cx="234245" cy="319354"/>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2103613" y="5923202"/>
              <a:ext cx="597959" cy="74727"/>
            </p14:xfrm>
          </p:contentPart>
        </mc:Choice>
        <mc:Fallback xmlns="">
          <p:pic>
            <p:nvPicPr>
              <p:cNvPr id="219" name="墨迹 218"/>
            </p:nvPicPr>
            <p:blipFill>
              <a:blip r:embed="rId435"/>
            </p:blipFill>
            <p:spPr>
              <a:xfrm>
                <a:off x="2103613" y="5923202"/>
                <a:ext cx="597959" cy="74727"/>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7899400" y="6217353"/>
              <a:ext cx="1219200" cy="73846"/>
            </p14:xfrm>
          </p:contentPart>
        </mc:Choice>
        <mc:Fallback xmlns="">
          <p:pic>
            <p:nvPicPr>
              <p:cNvPr id="220" name="墨迹 219"/>
            </p:nvPicPr>
            <p:blipFill>
              <a:blip r:embed="rId437"/>
            </p:blipFill>
            <p:spPr>
              <a:xfrm>
                <a:off x="7899400" y="6217353"/>
                <a:ext cx="1219200" cy="73846"/>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9202913" y="4328548"/>
              <a:ext cx="689857" cy="1091302"/>
            </p14:xfrm>
          </p:contentPart>
        </mc:Choice>
        <mc:Fallback xmlns="">
          <p:pic>
            <p:nvPicPr>
              <p:cNvPr id="221" name="墨迹 220"/>
            </p:nvPicPr>
            <p:blipFill>
              <a:blip r:embed="rId439"/>
            </p:blipFill>
            <p:spPr>
              <a:xfrm>
                <a:off x="9202913" y="4328548"/>
                <a:ext cx="689857" cy="1091302"/>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9155288" y="6068427"/>
              <a:ext cx="53622" cy="302258"/>
            </p14:xfrm>
          </p:contentPart>
        </mc:Choice>
        <mc:Fallback xmlns="">
          <p:pic>
            <p:nvPicPr>
              <p:cNvPr id="222" name="墨迹 221"/>
            </p:nvPicPr>
            <p:blipFill>
              <a:blip r:embed="rId441"/>
            </p:blipFill>
            <p:spPr>
              <a:xfrm>
                <a:off x="9155288" y="6068427"/>
                <a:ext cx="53622" cy="302258"/>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9293048" y="4239016"/>
              <a:ext cx="796396" cy="1240052"/>
            </p14:xfrm>
          </p:contentPart>
        </mc:Choice>
        <mc:Fallback xmlns="">
          <p:pic>
            <p:nvPicPr>
              <p:cNvPr id="223" name="墨迹 222"/>
            </p:nvPicPr>
            <p:blipFill>
              <a:blip r:embed="rId443"/>
            </p:blipFill>
            <p:spPr>
              <a:xfrm>
                <a:off x="9293048" y="4239016"/>
                <a:ext cx="796396" cy="1240052"/>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9168694" y="5949991"/>
              <a:ext cx="76906" cy="417346"/>
            </p14:xfrm>
          </p:contentPart>
        </mc:Choice>
        <mc:Fallback xmlns="">
          <p:pic>
            <p:nvPicPr>
              <p:cNvPr id="224" name="墨迹 223"/>
            </p:nvPicPr>
            <p:blipFill>
              <a:blip r:embed="rId445"/>
            </p:blipFill>
            <p:spPr>
              <a:xfrm>
                <a:off x="9168694" y="5949991"/>
                <a:ext cx="76906" cy="417346"/>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1635477" y="5391651"/>
              <a:ext cx="2468034" cy="91999"/>
            </p14:xfrm>
          </p:contentPart>
        </mc:Choice>
        <mc:Fallback xmlns="">
          <p:pic>
            <p:nvPicPr>
              <p:cNvPr id="225" name="墨迹 224"/>
            </p:nvPicPr>
            <p:blipFill>
              <a:blip r:embed="rId447"/>
            </p:blipFill>
            <p:spPr>
              <a:xfrm>
                <a:off x="1635477" y="5391651"/>
                <a:ext cx="2468034" cy="91999"/>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3239911" y="4774092"/>
              <a:ext cx="945444" cy="599229"/>
            </p14:xfrm>
          </p:contentPart>
        </mc:Choice>
        <mc:Fallback xmlns="">
          <p:pic>
            <p:nvPicPr>
              <p:cNvPr id="226" name="墨迹 225"/>
            </p:nvPicPr>
            <p:blipFill>
              <a:blip r:embed="rId449"/>
            </p:blipFill>
            <p:spPr>
              <a:xfrm>
                <a:off x="3239911" y="4774092"/>
                <a:ext cx="945444" cy="599229"/>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4171244" y="4488225"/>
              <a:ext cx="200907" cy="923165"/>
            </p14:xfrm>
          </p:contentPart>
        </mc:Choice>
        <mc:Fallback xmlns="">
          <p:pic>
            <p:nvPicPr>
              <p:cNvPr id="227" name="墨迹 226"/>
            </p:nvPicPr>
            <p:blipFill>
              <a:blip r:embed="rId451"/>
            </p:blipFill>
            <p:spPr>
              <a:xfrm>
                <a:off x="4171244" y="4488225"/>
                <a:ext cx="200907" cy="923165"/>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4378677" y="4457382"/>
              <a:ext cx="530049" cy="639765"/>
            </p14:xfrm>
          </p:contentPart>
        </mc:Choice>
        <mc:Fallback xmlns="">
          <p:pic>
            <p:nvPicPr>
              <p:cNvPr id="228" name="墨迹 227"/>
            </p:nvPicPr>
            <p:blipFill>
              <a:blip r:embed="rId453"/>
            </p:blipFill>
            <p:spPr>
              <a:xfrm>
                <a:off x="4378677" y="4457382"/>
                <a:ext cx="530049" cy="639765"/>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4732866" y="4869264"/>
              <a:ext cx="95956" cy="48643"/>
            </p14:xfrm>
          </p:contentPart>
        </mc:Choice>
        <mc:Fallback xmlns="">
          <p:pic>
            <p:nvPicPr>
              <p:cNvPr id="229" name="墨迹 228"/>
            </p:nvPicPr>
            <p:blipFill>
              <a:blip r:embed="rId455"/>
            </p:blipFill>
            <p:spPr>
              <a:xfrm>
                <a:off x="4732866" y="4869264"/>
                <a:ext cx="95956" cy="48643"/>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5166959" y="4564010"/>
              <a:ext cx="8996" cy="207263"/>
            </p14:xfrm>
          </p:contentPart>
        </mc:Choice>
        <mc:Fallback xmlns="">
          <p:pic>
            <p:nvPicPr>
              <p:cNvPr id="230" name="墨迹 229"/>
            </p:nvPicPr>
            <p:blipFill>
              <a:blip r:embed="rId457"/>
            </p:blipFill>
            <p:spPr>
              <a:xfrm>
                <a:off x="5166959" y="4564010"/>
                <a:ext cx="8996" cy="207263"/>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5116688" y="4496861"/>
              <a:ext cx="140406" cy="375928"/>
            </p14:xfrm>
          </p:contentPart>
        </mc:Choice>
        <mc:Fallback xmlns="">
          <p:pic>
            <p:nvPicPr>
              <p:cNvPr id="231" name="墨迹 230"/>
            </p:nvPicPr>
            <p:blipFill>
              <a:blip r:embed="rId459"/>
            </p:blipFill>
            <p:spPr>
              <a:xfrm>
                <a:off x="5116688" y="4496861"/>
                <a:ext cx="140406" cy="375928"/>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5130800" y="4974305"/>
              <a:ext cx="165805" cy="178007"/>
            </p14:xfrm>
          </p:contentPart>
        </mc:Choice>
        <mc:Fallback xmlns="">
          <p:pic>
            <p:nvPicPr>
              <p:cNvPr id="232" name="墨迹 231"/>
            </p:nvPicPr>
            <p:blipFill>
              <a:blip r:embed="rId461"/>
            </p:blipFill>
            <p:spPr>
              <a:xfrm>
                <a:off x="5130800" y="4974305"/>
                <a:ext cx="165805" cy="178007"/>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5615516" y="4438524"/>
              <a:ext cx="585435" cy="50758"/>
            </p14:xfrm>
          </p:contentPart>
        </mc:Choice>
        <mc:Fallback xmlns="">
          <p:pic>
            <p:nvPicPr>
              <p:cNvPr id="233" name="墨迹 232"/>
            </p:nvPicPr>
            <p:blipFill>
              <a:blip r:embed="rId463"/>
            </p:blipFill>
            <p:spPr>
              <a:xfrm>
                <a:off x="5615516" y="4438524"/>
                <a:ext cx="585435" cy="50758"/>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4" name="墨迹 233"/>
              <p14:cNvContentPartPr/>
              <p14:nvPr/>
            </p14:nvContentPartPr>
            <p14:xfrm>
              <a:off x="6389511" y="4415965"/>
              <a:ext cx="139171" cy="194573"/>
            </p14:xfrm>
          </p:contentPart>
        </mc:Choice>
        <mc:Fallback xmlns="">
          <p:pic>
            <p:nvPicPr>
              <p:cNvPr id="234" name="墨迹 233"/>
            </p:nvPicPr>
            <p:blipFill>
              <a:blip r:embed="rId465"/>
            </p:blipFill>
            <p:spPr>
              <a:xfrm>
                <a:off x="6389511" y="4415965"/>
                <a:ext cx="139171" cy="194573"/>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5" name="墨迹 234"/>
              <p14:cNvContentPartPr/>
              <p14:nvPr/>
            </p14:nvContentPartPr>
            <p14:xfrm>
              <a:off x="6389511" y="4335421"/>
              <a:ext cx="270933" cy="230704"/>
            </p14:xfrm>
          </p:contentPart>
        </mc:Choice>
        <mc:Fallback xmlns="">
          <p:pic>
            <p:nvPicPr>
              <p:cNvPr id="235" name="墨迹 234"/>
            </p:nvPicPr>
            <p:blipFill>
              <a:blip r:embed="rId467"/>
            </p:blipFill>
            <p:spPr>
              <a:xfrm>
                <a:off x="6389511" y="4335421"/>
                <a:ext cx="270933" cy="230704"/>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6" name="墨迹 235"/>
              <p14:cNvContentPartPr/>
              <p14:nvPr/>
            </p14:nvContentPartPr>
            <p14:xfrm>
              <a:off x="6671733" y="4382126"/>
              <a:ext cx="290689" cy="321469"/>
            </p14:xfrm>
          </p:contentPart>
        </mc:Choice>
        <mc:Fallback xmlns="">
          <p:pic>
            <p:nvPicPr>
              <p:cNvPr id="236" name="墨迹 235"/>
            </p:nvPicPr>
            <p:blipFill>
              <a:blip r:embed="rId469"/>
            </p:blipFill>
            <p:spPr>
              <a:xfrm>
                <a:off x="6671733" y="4382126"/>
                <a:ext cx="290689" cy="321469"/>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7" name="墨迹 236"/>
              <p14:cNvContentPartPr/>
              <p14:nvPr/>
            </p14:nvContentPartPr>
            <p14:xfrm>
              <a:off x="6172905" y="4023999"/>
              <a:ext cx="925160" cy="822706"/>
            </p14:xfrm>
          </p:contentPart>
        </mc:Choice>
        <mc:Fallback xmlns="">
          <p:pic>
            <p:nvPicPr>
              <p:cNvPr id="237" name="墨迹 236"/>
            </p:nvPicPr>
            <p:blipFill>
              <a:blip r:embed="rId471"/>
            </p:blipFill>
            <p:spPr>
              <a:xfrm>
                <a:off x="6172905" y="4023999"/>
                <a:ext cx="925160" cy="822706"/>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8" name="墨迹 237"/>
              <p14:cNvContentPartPr/>
              <p14:nvPr/>
            </p14:nvContentPartPr>
            <p14:xfrm>
              <a:off x="7213600" y="4500562"/>
              <a:ext cx="205316" cy="315829"/>
            </p14:xfrm>
          </p:contentPart>
        </mc:Choice>
        <mc:Fallback xmlns="">
          <p:pic>
            <p:nvPicPr>
              <p:cNvPr id="238" name="墨迹 237"/>
            </p:nvPicPr>
            <p:blipFill>
              <a:blip r:embed="rId473"/>
            </p:blipFill>
            <p:spPr>
              <a:xfrm>
                <a:off x="7213600" y="4500562"/>
                <a:ext cx="205316" cy="315829"/>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39" name="墨迹 238"/>
              <p14:cNvContentPartPr/>
              <p14:nvPr/>
            </p14:nvContentPartPr>
            <p14:xfrm>
              <a:off x="7258755" y="4604898"/>
              <a:ext cx="163689" cy="164083"/>
            </p14:xfrm>
          </p:contentPart>
        </mc:Choice>
        <mc:Fallback xmlns="">
          <p:pic>
            <p:nvPicPr>
              <p:cNvPr id="239" name="墨迹 238"/>
            </p:nvPicPr>
            <p:blipFill>
              <a:blip r:embed="rId475"/>
            </p:blipFill>
            <p:spPr>
              <a:xfrm>
                <a:off x="7258755" y="4604898"/>
                <a:ext cx="163689" cy="164083"/>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0" name="墨迹 239"/>
              <p14:cNvContentPartPr/>
              <p14:nvPr/>
            </p14:nvContentPartPr>
            <p14:xfrm>
              <a:off x="7433733" y="4455444"/>
              <a:ext cx="233539" cy="62037"/>
            </p14:xfrm>
          </p:contentPart>
        </mc:Choice>
        <mc:Fallback xmlns="">
          <p:pic>
            <p:nvPicPr>
              <p:cNvPr id="240" name="墨迹 239"/>
            </p:nvPicPr>
            <p:blipFill>
              <a:blip r:embed="rId477"/>
            </p:blipFill>
            <p:spPr>
              <a:xfrm>
                <a:off x="7433733" y="4455444"/>
                <a:ext cx="233539" cy="62037"/>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1" name="墨迹 240"/>
              <p14:cNvContentPartPr/>
              <p14:nvPr/>
            </p14:nvContentPartPr>
            <p14:xfrm>
              <a:off x="7515048" y="4396226"/>
              <a:ext cx="42863" cy="207615"/>
            </p14:xfrm>
          </p:contentPart>
        </mc:Choice>
        <mc:Fallback xmlns="">
          <p:pic>
            <p:nvPicPr>
              <p:cNvPr id="241" name="墨迹 240"/>
            </p:nvPicPr>
            <p:blipFill>
              <a:blip r:embed="rId479"/>
            </p:blipFill>
            <p:spPr>
              <a:xfrm>
                <a:off x="7515048" y="4396226"/>
                <a:ext cx="42863" cy="207615"/>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2" name="墨迹 241"/>
              <p14:cNvContentPartPr/>
              <p14:nvPr/>
            </p14:nvContentPartPr>
            <p14:xfrm>
              <a:off x="7457016" y="4393406"/>
              <a:ext cx="226836" cy="535781"/>
            </p14:xfrm>
          </p:contentPart>
        </mc:Choice>
        <mc:Fallback xmlns="">
          <p:pic>
            <p:nvPicPr>
              <p:cNvPr id="242" name="墨迹 241"/>
            </p:nvPicPr>
            <p:blipFill>
              <a:blip r:embed="rId481"/>
            </p:blipFill>
            <p:spPr>
              <a:xfrm>
                <a:off x="7457016" y="4393406"/>
                <a:ext cx="226836" cy="535781"/>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3" name="墨迹 242"/>
              <p14:cNvContentPartPr/>
              <p14:nvPr/>
            </p14:nvContentPartPr>
            <p14:xfrm>
              <a:off x="7732888" y="4415965"/>
              <a:ext cx="127176" cy="22559"/>
            </p14:xfrm>
          </p:contentPart>
        </mc:Choice>
        <mc:Fallback xmlns="">
          <p:pic>
            <p:nvPicPr>
              <p:cNvPr id="243" name="墨迹 242"/>
            </p:nvPicPr>
            <p:blipFill>
              <a:blip r:embed="rId483"/>
            </p:blipFill>
            <p:spPr>
              <a:xfrm>
                <a:off x="7732888" y="4415965"/>
                <a:ext cx="127176" cy="22559"/>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4" name="墨迹 243"/>
              <p14:cNvContentPartPr/>
              <p14:nvPr/>
            </p14:nvContentPartPr>
            <p14:xfrm>
              <a:off x="7727244" y="4478003"/>
              <a:ext cx="45156" cy="108918"/>
            </p14:xfrm>
          </p:contentPart>
        </mc:Choice>
        <mc:Fallback xmlns="">
          <p:pic>
            <p:nvPicPr>
              <p:cNvPr id="244" name="墨迹 243"/>
            </p:nvPicPr>
            <p:blipFill>
              <a:blip r:embed="rId485"/>
            </p:blipFill>
            <p:spPr>
              <a:xfrm>
                <a:off x="7727244" y="4478003"/>
                <a:ext cx="45156" cy="108918"/>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5" name="墨迹 244"/>
              <p14:cNvContentPartPr/>
              <p14:nvPr/>
            </p14:nvContentPartPr>
            <p14:xfrm>
              <a:off x="7783688" y="4465489"/>
              <a:ext cx="45156" cy="497537"/>
            </p14:xfrm>
          </p:contentPart>
        </mc:Choice>
        <mc:Fallback xmlns="">
          <p:pic>
            <p:nvPicPr>
              <p:cNvPr id="245" name="墨迹 244"/>
            </p:nvPicPr>
            <p:blipFill>
              <a:blip r:embed="rId487"/>
            </p:blipFill>
            <p:spPr>
              <a:xfrm>
                <a:off x="7783688" y="4465489"/>
                <a:ext cx="45156" cy="497537"/>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6" name="墨迹 245"/>
              <p14:cNvContentPartPr/>
              <p14:nvPr/>
            </p14:nvContentPartPr>
            <p14:xfrm>
              <a:off x="7709605" y="4571059"/>
              <a:ext cx="361950" cy="318649"/>
            </p14:xfrm>
          </p:contentPart>
        </mc:Choice>
        <mc:Fallback xmlns="">
          <p:pic>
            <p:nvPicPr>
              <p:cNvPr id="246" name="墨迹 245"/>
            </p:nvPicPr>
            <p:blipFill>
              <a:blip r:embed="rId489"/>
            </p:blipFill>
            <p:spPr>
              <a:xfrm>
                <a:off x="7709605" y="4571059"/>
                <a:ext cx="361950" cy="318649"/>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7" name="墨迹 246"/>
              <p14:cNvContentPartPr/>
              <p14:nvPr/>
            </p14:nvContentPartPr>
            <p14:xfrm>
              <a:off x="6858000" y="3784307"/>
              <a:ext cx="116240" cy="243217"/>
            </p14:xfrm>
          </p:contentPart>
        </mc:Choice>
        <mc:Fallback xmlns="">
          <p:pic>
            <p:nvPicPr>
              <p:cNvPr id="247" name="墨迹 246"/>
            </p:nvPicPr>
            <p:blipFill>
              <a:blip r:embed="rId491"/>
            </p:blipFill>
            <p:spPr>
              <a:xfrm>
                <a:off x="6858000" y="3784307"/>
                <a:ext cx="116240" cy="243217"/>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8" name="墨迹 247"/>
              <p14:cNvContentPartPr/>
              <p14:nvPr/>
            </p14:nvContentPartPr>
            <p14:xfrm>
              <a:off x="6942666" y="3694775"/>
              <a:ext cx="282222" cy="448364"/>
            </p14:xfrm>
          </p:contentPart>
        </mc:Choice>
        <mc:Fallback xmlns="">
          <p:pic>
            <p:nvPicPr>
              <p:cNvPr id="248" name="墨迹 247"/>
            </p:nvPicPr>
            <p:blipFill>
              <a:blip r:embed="rId493"/>
            </p:blipFill>
            <p:spPr>
              <a:xfrm>
                <a:off x="6942666" y="3694775"/>
                <a:ext cx="282222" cy="448364"/>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49" name="墨迹 248"/>
              <p14:cNvContentPartPr/>
              <p14:nvPr/>
            </p14:nvContentPartPr>
            <p14:xfrm>
              <a:off x="7275688" y="3863264"/>
              <a:ext cx="287867" cy="223653"/>
            </p14:xfrm>
          </p:contentPart>
        </mc:Choice>
        <mc:Fallback xmlns="">
          <p:pic>
            <p:nvPicPr>
              <p:cNvPr id="249" name="墨迹 248"/>
            </p:nvPicPr>
            <p:blipFill>
              <a:blip r:embed="rId495"/>
            </p:blipFill>
            <p:spPr>
              <a:xfrm>
                <a:off x="7275688" y="3863264"/>
                <a:ext cx="287867" cy="223653"/>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0" name="墨迹 249"/>
              <p14:cNvContentPartPr/>
              <p14:nvPr/>
            </p14:nvContentPartPr>
            <p14:xfrm>
              <a:off x="7439377" y="3899923"/>
              <a:ext cx="141112" cy="468104"/>
            </p14:xfrm>
          </p:contentPart>
        </mc:Choice>
        <mc:Fallback xmlns="">
          <p:pic>
            <p:nvPicPr>
              <p:cNvPr id="250" name="墨迹 249"/>
            </p:nvPicPr>
            <p:blipFill>
              <a:blip r:embed="rId497"/>
            </p:blipFill>
            <p:spPr>
              <a:xfrm>
                <a:off x="7439377" y="3899923"/>
                <a:ext cx="141112" cy="468104"/>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1" name="墨迹 250"/>
              <p14:cNvContentPartPr/>
              <p14:nvPr/>
            </p14:nvContentPartPr>
            <p14:xfrm>
              <a:off x="6948311" y="1292043"/>
              <a:ext cx="33866" cy="16391"/>
            </p14:xfrm>
          </p:contentPart>
        </mc:Choice>
        <mc:Fallback xmlns="">
          <p:pic>
            <p:nvPicPr>
              <p:cNvPr id="251" name="墨迹 250"/>
            </p:nvPicPr>
            <p:blipFill>
              <a:blip r:embed="rId499"/>
            </p:blipFill>
            <p:spPr>
              <a:xfrm>
                <a:off x="6948311" y="1292043"/>
                <a:ext cx="33866" cy="16391"/>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2" name="墨迹 251"/>
              <p14:cNvContentPartPr/>
              <p14:nvPr/>
            </p14:nvContentPartPr>
            <p14:xfrm>
              <a:off x="6615288" y="1234411"/>
              <a:ext cx="129822" cy="269301"/>
            </p14:xfrm>
          </p:contentPart>
        </mc:Choice>
        <mc:Fallback xmlns="">
          <p:pic>
            <p:nvPicPr>
              <p:cNvPr id="252" name="墨迹 251"/>
            </p:nvPicPr>
            <p:blipFill>
              <a:blip r:embed="rId501"/>
            </p:blipFill>
            <p:spPr>
              <a:xfrm>
                <a:off x="6615288" y="1234411"/>
                <a:ext cx="129822" cy="269301"/>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3" name="墨迹 252"/>
              <p14:cNvContentPartPr/>
              <p14:nvPr/>
            </p14:nvContentPartPr>
            <p14:xfrm>
              <a:off x="6705600" y="1205155"/>
              <a:ext cx="265288" cy="373461"/>
            </p14:xfrm>
          </p:contentPart>
        </mc:Choice>
        <mc:Fallback xmlns="">
          <p:pic>
            <p:nvPicPr>
              <p:cNvPr id="253" name="墨迹 252"/>
            </p:nvPicPr>
            <p:blipFill>
              <a:blip r:embed="rId503"/>
            </p:blipFill>
            <p:spPr>
              <a:xfrm>
                <a:off x="6705600" y="1205155"/>
                <a:ext cx="265288" cy="373461"/>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4" name="墨迹 253"/>
              <p14:cNvContentPartPr/>
              <p14:nvPr/>
            </p14:nvContentPartPr>
            <p14:xfrm>
              <a:off x="6999111" y="1229476"/>
              <a:ext cx="122237" cy="276351"/>
            </p14:xfrm>
          </p:contentPart>
        </mc:Choice>
        <mc:Fallback xmlns="">
          <p:pic>
            <p:nvPicPr>
              <p:cNvPr id="254" name="墨迹 253"/>
            </p:nvPicPr>
            <p:blipFill>
              <a:blip r:embed="rId505"/>
            </p:blipFill>
            <p:spPr>
              <a:xfrm>
                <a:off x="6999111" y="1229476"/>
                <a:ext cx="122237" cy="276351"/>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5" name="墨迹 254"/>
              <p14:cNvContentPartPr/>
              <p14:nvPr/>
            </p14:nvContentPartPr>
            <p14:xfrm>
              <a:off x="7106355" y="1302794"/>
              <a:ext cx="158045" cy="191753"/>
            </p14:xfrm>
          </p:contentPart>
        </mc:Choice>
        <mc:Fallback xmlns="">
          <p:pic>
            <p:nvPicPr>
              <p:cNvPr id="255" name="墨迹 254"/>
            </p:nvPicPr>
            <p:blipFill>
              <a:blip r:embed="rId507"/>
            </p:blipFill>
            <p:spPr>
              <a:xfrm>
                <a:off x="7106355" y="1302794"/>
                <a:ext cx="158045" cy="191753"/>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6" name="墨迹 255"/>
              <p14:cNvContentPartPr/>
              <p14:nvPr/>
            </p14:nvContentPartPr>
            <p14:xfrm>
              <a:off x="7120466" y="1336633"/>
              <a:ext cx="166511" cy="448364"/>
            </p14:xfrm>
          </p:contentPart>
        </mc:Choice>
        <mc:Fallback xmlns="">
          <p:pic>
            <p:nvPicPr>
              <p:cNvPr id="256" name="墨迹 255"/>
            </p:nvPicPr>
            <p:blipFill>
              <a:blip r:embed="rId509"/>
            </p:blipFill>
            <p:spPr>
              <a:xfrm>
                <a:off x="7120466" y="1336633"/>
                <a:ext cx="166511" cy="448364"/>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7" name="墨迹 256"/>
              <p14:cNvContentPartPr/>
              <p14:nvPr/>
            </p14:nvContentPartPr>
            <p14:xfrm>
              <a:off x="6790266" y="1641182"/>
              <a:ext cx="33866" cy="422985"/>
            </p14:xfrm>
          </p:contentPart>
        </mc:Choice>
        <mc:Fallback xmlns="">
          <p:pic>
            <p:nvPicPr>
              <p:cNvPr id="257" name="墨迹 256"/>
            </p:nvPicPr>
            <p:blipFill>
              <a:blip r:embed="rId511"/>
            </p:blipFill>
            <p:spPr>
              <a:xfrm>
                <a:off x="6790266" y="1641182"/>
                <a:ext cx="33866" cy="422985"/>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8" name="墨迹 257"/>
              <p14:cNvContentPartPr/>
              <p14:nvPr/>
            </p14:nvContentPartPr>
            <p14:xfrm>
              <a:off x="6720416" y="1708860"/>
              <a:ext cx="425450" cy="372932"/>
            </p14:xfrm>
          </p:contentPart>
        </mc:Choice>
        <mc:Fallback xmlns="">
          <p:pic>
            <p:nvPicPr>
              <p:cNvPr id="258" name="墨迹 257"/>
            </p:nvPicPr>
            <p:blipFill>
              <a:blip r:embed="rId513"/>
            </p:blipFill>
            <p:spPr>
              <a:xfrm>
                <a:off x="6720416" y="1708860"/>
                <a:ext cx="425450" cy="372932"/>
              </a:xfrm>
              <a:prstGeom prst="rect"/>
            </p:spPr>
          </p:pic>
        </mc:Fallback>
      </mc:AlternateContent>
    </p:spTree>
    <p:custDataLst>
      <p:tags r:id="rId514"/>
    </p:custData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429260" y="342265"/>
            <a:ext cx="10876915" cy="548513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4605866" y="5081462"/>
              <a:ext cx="16934" cy="16919"/>
            </p14:xfrm>
          </p:contentPart>
        </mc:Choice>
        <mc:Fallback xmlns="">
          <p:pic>
            <p:nvPicPr>
              <p:cNvPr id="3" name="墨迹 2"/>
            </p:nvPicPr>
            <p:blipFill>
              <a:blip r:embed="rId3"/>
            </p:blipFill>
            <p:spPr>
              <a:xfrm>
                <a:off x="4605866" y="5081462"/>
                <a:ext cx="16934" cy="16919"/>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4517848" y="4931302"/>
              <a:ext cx="308152" cy="400426"/>
            </p14:xfrm>
          </p:contentPart>
        </mc:Choice>
        <mc:Fallback xmlns="">
          <p:pic>
            <p:nvPicPr>
              <p:cNvPr id="4" name="墨迹 3"/>
            </p:nvPicPr>
            <p:blipFill>
              <a:blip r:embed="rId5"/>
            </p:blipFill>
            <p:spPr>
              <a:xfrm>
                <a:off x="4517848" y="4931302"/>
                <a:ext cx="308152" cy="400426"/>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4868333" y="5085339"/>
              <a:ext cx="110067" cy="168665"/>
            </p14:xfrm>
          </p:contentPart>
        </mc:Choice>
        <mc:Fallback xmlns="">
          <p:pic>
            <p:nvPicPr>
              <p:cNvPr id="5" name="墨迹 4"/>
            </p:nvPicPr>
            <p:blipFill>
              <a:blip r:embed="rId7"/>
            </p:blipFill>
            <p:spPr>
              <a:xfrm>
                <a:off x="4868333" y="5085339"/>
                <a:ext cx="110067" cy="168665"/>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4983338" y="4889708"/>
              <a:ext cx="113595" cy="167080"/>
            </p14:xfrm>
          </p:contentPart>
        </mc:Choice>
        <mc:Fallback xmlns="">
          <p:pic>
            <p:nvPicPr>
              <p:cNvPr id="6" name="墨迹 5"/>
            </p:nvPicPr>
            <p:blipFill>
              <a:blip r:embed="rId9"/>
            </p:blipFill>
            <p:spPr>
              <a:xfrm>
                <a:off x="4983338" y="4889708"/>
                <a:ext cx="113595" cy="167080"/>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5080000" y="4912268"/>
              <a:ext cx="163688" cy="39478"/>
            </p14:xfrm>
          </p:contentPart>
        </mc:Choice>
        <mc:Fallback xmlns="">
          <p:pic>
            <p:nvPicPr>
              <p:cNvPr id="7" name="墨迹 6"/>
            </p:nvPicPr>
            <p:blipFill>
              <a:blip r:embed="rId11"/>
            </p:blipFill>
            <p:spPr>
              <a:xfrm>
                <a:off x="5080000" y="4912268"/>
                <a:ext cx="163688" cy="39478"/>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5173133" y="4818330"/>
              <a:ext cx="25400" cy="232113"/>
            </p14:xfrm>
          </p:contentPart>
        </mc:Choice>
        <mc:Fallback xmlns="">
          <p:pic>
            <p:nvPicPr>
              <p:cNvPr id="8" name="墨迹 7"/>
            </p:nvPicPr>
            <p:blipFill>
              <a:blip r:embed="rId13"/>
            </p:blipFill>
            <p:spPr>
              <a:xfrm>
                <a:off x="5173133" y="4818330"/>
                <a:ext cx="25400" cy="232113"/>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5226050" y="5088512"/>
              <a:ext cx="251883" cy="15509"/>
            </p14:xfrm>
          </p:contentPart>
        </mc:Choice>
        <mc:Fallback xmlns="">
          <p:pic>
            <p:nvPicPr>
              <p:cNvPr id="9" name="墨迹 8"/>
            </p:nvPicPr>
            <p:blipFill>
              <a:blip r:embed="rId15"/>
            </p:blipFill>
            <p:spPr>
              <a:xfrm>
                <a:off x="5226050" y="5088512"/>
                <a:ext cx="251883" cy="15509"/>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5314244" y="4998803"/>
              <a:ext cx="59266" cy="322350"/>
            </p14:xfrm>
          </p:contentPart>
        </mc:Choice>
        <mc:Fallback xmlns="">
          <p:pic>
            <p:nvPicPr>
              <p:cNvPr id="10" name="墨迹 9"/>
            </p:nvPicPr>
            <p:blipFill>
              <a:blip r:embed="rId17"/>
            </p:blipFill>
            <p:spPr>
              <a:xfrm>
                <a:off x="5314244" y="4998803"/>
                <a:ext cx="59266" cy="322350"/>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5563834" y="4978888"/>
              <a:ext cx="419276" cy="503000"/>
            </p14:xfrm>
          </p:contentPart>
        </mc:Choice>
        <mc:Fallback xmlns="">
          <p:pic>
            <p:nvPicPr>
              <p:cNvPr id="11" name="墨迹 10"/>
            </p:nvPicPr>
            <p:blipFill>
              <a:blip r:embed="rId19"/>
            </p:blipFill>
            <p:spPr>
              <a:xfrm>
                <a:off x="5563834" y="4978888"/>
                <a:ext cx="419276" cy="503000"/>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5983111" y="5088512"/>
              <a:ext cx="112889" cy="221362"/>
            </p14:xfrm>
          </p:contentPart>
        </mc:Choice>
        <mc:Fallback xmlns="">
          <p:pic>
            <p:nvPicPr>
              <p:cNvPr id="12" name="墨迹 11"/>
            </p:nvPicPr>
            <p:blipFill>
              <a:blip r:embed="rId21"/>
            </p:blipFill>
            <p:spPr>
              <a:xfrm>
                <a:off x="5983111" y="5088512"/>
                <a:ext cx="112889" cy="221362"/>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6152444" y="5098381"/>
              <a:ext cx="33866" cy="76137"/>
            </p14:xfrm>
          </p:contentPart>
        </mc:Choice>
        <mc:Fallback xmlns="">
          <p:pic>
            <p:nvPicPr>
              <p:cNvPr id="13" name="墨迹 12"/>
            </p:nvPicPr>
            <p:blipFill>
              <a:blip r:embed="rId23"/>
            </p:blipFill>
            <p:spPr>
              <a:xfrm>
                <a:off x="6152444" y="5098381"/>
                <a:ext cx="33866" cy="76137"/>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6220177" y="5051148"/>
              <a:ext cx="33867" cy="126190"/>
            </p14:xfrm>
          </p:contentPart>
        </mc:Choice>
        <mc:Fallback xmlns="">
          <p:pic>
            <p:nvPicPr>
              <p:cNvPr id="14" name="墨迹 13"/>
            </p:nvPicPr>
            <p:blipFill>
              <a:blip r:embed="rId25"/>
            </p:blipFill>
            <p:spPr>
              <a:xfrm>
                <a:off x="6220177" y="5051148"/>
                <a:ext cx="33867" cy="126190"/>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6231466" y="5088512"/>
              <a:ext cx="95956" cy="60627"/>
            </p14:xfrm>
          </p:contentPart>
        </mc:Choice>
        <mc:Fallback xmlns="">
          <p:pic>
            <p:nvPicPr>
              <p:cNvPr id="15" name="墨迹 14"/>
            </p:nvPicPr>
            <p:blipFill>
              <a:blip r:embed="rId27"/>
            </p:blipFill>
            <p:spPr>
              <a:xfrm>
                <a:off x="6231466" y="5088512"/>
                <a:ext cx="95956" cy="60627"/>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6324600" y="4978359"/>
              <a:ext cx="14111" cy="266657"/>
            </p14:xfrm>
          </p:contentPart>
        </mc:Choice>
        <mc:Fallback xmlns="">
          <p:pic>
            <p:nvPicPr>
              <p:cNvPr id="16" name="墨迹 15"/>
            </p:nvPicPr>
            <p:blipFill>
              <a:blip r:embed="rId29"/>
            </p:blipFill>
            <p:spPr>
              <a:xfrm>
                <a:off x="6324600" y="4978359"/>
                <a:ext cx="14111" cy="266657"/>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6344355" y="5133630"/>
              <a:ext cx="36689" cy="38068"/>
            </p14:xfrm>
          </p:contentPart>
        </mc:Choice>
        <mc:Fallback xmlns="">
          <p:pic>
            <p:nvPicPr>
              <p:cNvPr id="17" name="墨迹 16"/>
            </p:nvPicPr>
            <p:blipFill>
              <a:blip r:embed="rId31"/>
            </p:blipFill>
            <p:spPr>
              <a:xfrm>
                <a:off x="6344355" y="5133630"/>
                <a:ext cx="36689" cy="38068"/>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6378222" y="5099791"/>
              <a:ext cx="270933" cy="120727"/>
            </p14:xfrm>
          </p:contentPart>
        </mc:Choice>
        <mc:Fallback xmlns="">
          <p:pic>
            <p:nvPicPr>
              <p:cNvPr id="18" name="墨迹 17"/>
            </p:nvPicPr>
            <p:blipFill>
              <a:blip r:embed="rId33"/>
            </p:blipFill>
            <p:spPr>
              <a:xfrm>
                <a:off x="6378222" y="5099791"/>
                <a:ext cx="270933" cy="120727"/>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6750755" y="5098381"/>
              <a:ext cx="237067" cy="11280"/>
            </p14:xfrm>
          </p:contentPart>
        </mc:Choice>
        <mc:Fallback xmlns="">
          <p:pic>
            <p:nvPicPr>
              <p:cNvPr id="19" name="墨迹 18"/>
            </p:nvPicPr>
            <p:blipFill>
              <a:blip r:embed="rId35"/>
            </p:blipFill>
            <p:spPr>
              <a:xfrm>
                <a:off x="6750755" y="5098381"/>
                <a:ext cx="237067" cy="11280"/>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6855177" y="5013079"/>
              <a:ext cx="42334" cy="243217"/>
            </p14:xfrm>
          </p:contentPart>
        </mc:Choice>
        <mc:Fallback xmlns="">
          <p:pic>
            <p:nvPicPr>
              <p:cNvPr id="20" name="墨迹 19"/>
            </p:nvPicPr>
            <p:blipFill>
              <a:blip r:embed="rId37"/>
            </p:blipFill>
            <p:spPr>
              <a:xfrm>
                <a:off x="6855177" y="5013079"/>
                <a:ext cx="42334" cy="243217"/>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7168444" y="5006029"/>
              <a:ext cx="28222" cy="216428"/>
            </p14:xfrm>
          </p:contentPart>
        </mc:Choice>
        <mc:Fallback xmlns="">
          <p:pic>
            <p:nvPicPr>
              <p:cNvPr id="21" name="墨迹 20"/>
            </p:nvPicPr>
            <p:blipFill>
              <a:blip r:embed="rId39"/>
            </p:blipFill>
            <p:spPr>
              <a:xfrm>
                <a:off x="7168444" y="5006029"/>
                <a:ext cx="28222" cy="216428"/>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7191022" y="5060312"/>
              <a:ext cx="146755" cy="38069"/>
            </p14:xfrm>
          </p:contentPart>
        </mc:Choice>
        <mc:Fallback xmlns="">
          <p:pic>
            <p:nvPicPr>
              <p:cNvPr id="22" name="墨迹 21"/>
            </p:nvPicPr>
            <p:blipFill>
              <a:blip r:embed="rId41"/>
            </p:blipFill>
            <p:spPr>
              <a:xfrm>
                <a:off x="7191022" y="5060312"/>
                <a:ext cx="146755" cy="38069"/>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7317140" y="4977125"/>
              <a:ext cx="26282" cy="231233"/>
            </p14:xfrm>
          </p:contentPart>
        </mc:Choice>
        <mc:Fallback xmlns="">
          <p:pic>
            <p:nvPicPr>
              <p:cNvPr id="23" name="墨迹 22"/>
            </p:nvPicPr>
            <p:blipFill>
              <a:blip r:embed="rId43"/>
            </p:blipFill>
            <p:spPr>
              <a:xfrm>
                <a:off x="7317140" y="4977125"/>
                <a:ext cx="26282" cy="231233"/>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7399866" y="4984527"/>
              <a:ext cx="225778" cy="175892"/>
            </p14:xfrm>
          </p:contentPart>
        </mc:Choice>
        <mc:Fallback xmlns="">
          <p:pic>
            <p:nvPicPr>
              <p:cNvPr id="24" name="墨迹 23"/>
            </p:nvPicPr>
            <p:blipFill>
              <a:blip r:embed="rId45"/>
            </p:blipFill>
            <p:spPr>
              <a:xfrm>
                <a:off x="7399866" y="4984527"/>
                <a:ext cx="225778" cy="175892"/>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7651044" y="5058902"/>
              <a:ext cx="14111" cy="8460"/>
            </p14:xfrm>
          </p:contentPart>
        </mc:Choice>
        <mc:Fallback xmlns="">
          <p:pic>
            <p:nvPicPr>
              <p:cNvPr id="25" name="墨迹 24"/>
            </p:nvPicPr>
            <p:blipFill>
              <a:blip r:embed="rId47"/>
            </p:blipFill>
            <p:spPr>
              <a:xfrm>
                <a:off x="7651044" y="5058902"/>
                <a:ext cx="14111" cy="8460"/>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7555088" y="5058902"/>
              <a:ext cx="172156" cy="344028"/>
            </p14:xfrm>
          </p:contentPart>
        </mc:Choice>
        <mc:Fallback xmlns="">
          <p:pic>
            <p:nvPicPr>
              <p:cNvPr id="26" name="墨迹 25"/>
            </p:nvPicPr>
            <p:blipFill>
              <a:blip r:embed="rId49"/>
            </p:blipFill>
            <p:spPr>
              <a:xfrm>
                <a:off x="7555088" y="5058902"/>
                <a:ext cx="172156" cy="344028"/>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7749822" y="4919317"/>
              <a:ext cx="129822" cy="71908"/>
            </p14:xfrm>
          </p:contentPart>
        </mc:Choice>
        <mc:Fallback xmlns="">
          <p:pic>
            <p:nvPicPr>
              <p:cNvPr id="27" name="墨迹 26"/>
            </p:nvPicPr>
            <p:blipFill>
              <a:blip r:embed="rId51"/>
            </p:blipFill>
            <p:spPr>
              <a:xfrm>
                <a:off x="7749822" y="4919317"/>
                <a:ext cx="129822" cy="71908"/>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7879644" y="5030704"/>
              <a:ext cx="259644" cy="28198"/>
            </p14:xfrm>
          </p:contentPart>
        </mc:Choice>
        <mc:Fallback xmlns="">
          <p:pic>
            <p:nvPicPr>
              <p:cNvPr id="28" name="墨迹 27"/>
            </p:nvPicPr>
            <p:blipFill>
              <a:blip r:embed="rId53"/>
            </p:blipFill>
            <p:spPr>
              <a:xfrm>
                <a:off x="7879644" y="5030704"/>
                <a:ext cx="259644" cy="28198"/>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7851422" y="5120940"/>
              <a:ext cx="265288" cy="25379"/>
            </p14:xfrm>
          </p:contentPart>
        </mc:Choice>
        <mc:Fallback xmlns="">
          <p:pic>
            <p:nvPicPr>
              <p:cNvPr id="29" name="墨迹 28"/>
            </p:nvPicPr>
            <p:blipFill>
              <a:blip r:embed="rId55"/>
            </p:blipFill>
            <p:spPr>
              <a:xfrm>
                <a:off x="7851422" y="5120940"/>
                <a:ext cx="265288" cy="25379"/>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8248650" y="4903808"/>
              <a:ext cx="195438" cy="307369"/>
            </p14:xfrm>
          </p:contentPart>
        </mc:Choice>
        <mc:Fallback xmlns="">
          <p:pic>
            <p:nvPicPr>
              <p:cNvPr id="30" name="墨迹 29"/>
            </p:nvPicPr>
            <p:blipFill>
              <a:blip r:embed="rId57"/>
            </p:blipFill>
            <p:spPr>
              <a:xfrm>
                <a:off x="8248650" y="4903808"/>
                <a:ext cx="195438" cy="307369"/>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8432800" y="4965846"/>
              <a:ext cx="161572" cy="217132"/>
            </p14:xfrm>
          </p:contentPart>
        </mc:Choice>
        <mc:Fallback xmlns="">
          <p:pic>
            <p:nvPicPr>
              <p:cNvPr id="31" name="墨迹 30"/>
            </p:nvPicPr>
            <p:blipFill>
              <a:blip r:embed="rId59"/>
            </p:blipFill>
            <p:spPr>
              <a:xfrm>
                <a:off x="8432800" y="4965846"/>
                <a:ext cx="161572" cy="217132"/>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8627356" y="5081462"/>
              <a:ext cx="189266" cy="95700"/>
            </p14:xfrm>
          </p:contentPart>
        </mc:Choice>
        <mc:Fallback xmlns="">
          <p:pic>
            <p:nvPicPr>
              <p:cNvPr id="32" name="墨迹 31"/>
            </p:nvPicPr>
            <p:blipFill>
              <a:blip r:embed="rId61"/>
            </p:blipFill>
            <p:spPr>
              <a:xfrm>
                <a:off x="8627356" y="5081462"/>
                <a:ext cx="189266" cy="95700"/>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8782050" y="4999156"/>
              <a:ext cx="215194" cy="163025"/>
            </p14:xfrm>
          </p:contentPart>
        </mc:Choice>
        <mc:Fallback xmlns="">
          <p:pic>
            <p:nvPicPr>
              <p:cNvPr id="33" name="墨迹 32"/>
            </p:nvPicPr>
            <p:blipFill>
              <a:blip r:embed="rId63"/>
            </p:blipFill>
            <p:spPr>
              <a:xfrm>
                <a:off x="8782050" y="4999156"/>
                <a:ext cx="215194" cy="163025"/>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8901288" y="5053263"/>
              <a:ext cx="189089" cy="307369"/>
            </p14:xfrm>
          </p:contentPart>
        </mc:Choice>
        <mc:Fallback xmlns="">
          <p:pic>
            <p:nvPicPr>
              <p:cNvPr id="34" name="墨迹 33"/>
            </p:nvPicPr>
            <p:blipFill>
              <a:blip r:embed="rId65"/>
            </p:blipFill>
            <p:spPr>
              <a:xfrm>
                <a:off x="8901288" y="5053263"/>
                <a:ext cx="189089" cy="307369"/>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9254066" y="4818330"/>
              <a:ext cx="42334" cy="375928"/>
            </p14:xfrm>
          </p:contentPart>
        </mc:Choice>
        <mc:Fallback xmlns="">
          <p:pic>
            <p:nvPicPr>
              <p:cNvPr id="35" name="墨迹 34"/>
            </p:nvPicPr>
            <p:blipFill>
              <a:blip r:embed="rId67"/>
            </p:blipFill>
            <p:spPr>
              <a:xfrm>
                <a:off x="9254066" y="4818330"/>
                <a:ext cx="42334" cy="375928"/>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9183511" y="4985585"/>
              <a:ext cx="282222" cy="261017"/>
            </p14:xfrm>
          </p:contentPart>
        </mc:Choice>
        <mc:Fallback xmlns="">
          <p:pic>
            <p:nvPicPr>
              <p:cNvPr id="36" name="墨迹 35"/>
            </p:nvPicPr>
            <p:blipFill>
              <a:blip r:embed="rId69"/>
            </p:blipFill>
            <p:spPr>
              <a:xfrm>
                <a:off x="9183511" y="4985585"/>
                <a:ext cx="282222" cy="261017"/>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9496777" y="4996865"/>
              <a:ext cx="316089" cy="28199"/>
            </p14:xfrm>
          </p:contentPart>
        </mc:Choice>
        <mc:Fallback xmlns="">
          <p:pic>
            <p:nvPicPr>
              <p:cNvPr id="37" name="墨迹 36"/>
            </p:nvPicPr>
            <p:blipFill>
              <a:blip r:embed="rId71"/>
            </p:blipFill>
            <p:spPr>
              <a:xfrm>
                <a:off x="9496777" y="4996865"/>
                <a:ext cx="316089" cy="28199"/>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9685866" y="4872789"/>
              <a:ext cx="84666" cy="284810"/>
            </p14:xfrm>
          </p:contentPart>
        </mc:Choice>
        <mc:Fallback xmlns="">
          <p:pic>
            <p:nvPicPr>
              <p:cNvPr id="38" name="墨迹 37"/>
            </p:nvPicPr>
            <p:blipFill>
              <a:blip r:embed="rId73"/>
            </p:blipFill>
            <p:spPr>
              <a:xfrm>
                <a:off x="9685866" y="4872789"/>
                <a:ext cx="84666" cy="284810"/>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9791523" y="4923723"/>
              <a:ext cx="433388" cy="229646"/>
            </p14:xfrm>
          </p:contentPart>
        </mc:Choice>
        <mc:Fallback xmlns="">
          <p:pic>
            <p:nvPicPr>
              <p:cNvPr id="39" name="墨迹 38"/>
            </p:nvPicPr>
            <p:blipFill>
              <a:blip r:embed="rId75"/>
            </p:blipFill>
            <p:spPr>
              <a:xfrm>
                <a:off x="9791523" y="4923723"/>
                <a:ext cx="433388" cy="229646"/>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10126133" y="4867149"/>
              <a:ext cx="141111" cy="561160"/>
            </p14:xfrm>
          </p:contentPart>
        </mc:Choice>
        <mc:Fallback xmlns="">
          <p:pic>
            <p:nvPicPr>
              <p:cNvPr id="40" name="墨迹 39"/>
            </p:nvPicPr>
            <p:blipFill>
              <a:blip r:embed="rId77"/>
            </p:blipFill>
            <p:spPr>
              <a:xfrm>
                <a:off x="10126133" y="4867149"/>
                <a:ext cx="141111" cy="561160"/>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10266538" y="5001095"/>
              <a:ext cx="107950" cy="105746"/>
            </p14:xfrm>
          </p:contentPart>
        </mc:Choice>
        <mc:Fallback xmlns="">
          <p:pic>
            <p:nvPicPr>
              <p:cNvPr id="41" name="墨迹 40"/>
            </p:nvPicPr>
            <p:blipFill>
              <a:blip r:embed="rId79"/>
            </p:blipFill>
            <p:spPr>
              <a:xfrm>
                <a:off x="10266538" y="5001095"/>
                <a:ext cx="107950" cy="105746"/>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10275711" y="5032113"/>
              <a:ext cx="98778" cy="233171"/>
            </p14:xfrm>
          </p:contentPart>
        </mc:Choice>
        <mc:Fallback xmlns="">
          <p:pic>
            <p:nvPicPr>
              <p:cNvPr id="42" name="墨迹 41"/>
            </p:nvPicPr>
            <p:blipFill>
              <a:blip r:embed="rId81"/>
            </p:blipFill>
            <p:spPr>
              <a:xfrm>
                <a:off x="10275711" y="5032113"/>
                <a:ext cx="98778" cy="233171"/>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10368844" y="4838950"/>
              <a:ext cx="146756" cy="45119"/>
            </p14:xfrm>
          </p:contentPart>
        </mc:Choice>
        <mc:Fallback xmlns="">
          <p:pic>
            <p:nvPicPr>
              <p:cNvPr id="43" name="墨迹 42"/>
            </p:nvPicPr>
            <p:blipFill>
              <a:blip r:embed="rId83"/>
            </p:blipFill>
            <p:spPr>
              <a:xfrm>
                <a:off x="10368844" y="4838950"/>
                <a:ext cx="146756" cy="45119"/>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10436577" y="4734261"/>
              <a:ext cx="62088" cy="251324"/>
            </p14:xfrm>
          </p:contentPart>
        </mc:Choice>
        <mc:Fallback xmlns="">
          <p:pic>
            <p:nvPicPr>
              <p:cNvPr id="44" name="墨迹 43"/>
            </p:nvPicPr>
            <p:blipFill>
              <a:blip r:embed="rId85"/>
            </p:blipFill>
            <p:spPr>
              <a:xfrm>
                <a:off x="10436577" y="4734261"/>
                <a:ext cx="62088" cy="251324"/>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10509955" y="5015194"/>
              <a:ext cx="225777" cy="32429"/>
            </p14:xfrm>
          </p:contentPart>
        </mc:Choice>
        <mc:Fallback xmlns="">
          <p:pic>
            <p:nvPicPr>
              <p:cNvPr id="45" name="墨迹 44"/>
            </p:nvPicPr>
            <p:blipFill>
              <a:blip r:embed="rId87"/>
            </p:blipFill>
            <p:spPr>
              <a:xfrm>
                <a:off x="10509955" y="5015194"/>
                <a:ext cx="225777" cy="32429"/>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10572044" y="4895701"/>
              <a:ext cx="101600" cy="298557"/>
            </p14:xfrm>
          </p:contentPart>
        </mc:Choice>
        <mc:Fallback xmlns="">
          <p:pic>
            <p:nvPicPr>
              <p:cNvPr id="46" name="墨迹 45"/>
            </p:nvPicPr>
            <p:blipFill>
              <a:blip r:embed="rId89"/>
            </p:blipFill>
            <p:spPr>
              <a:xfrm>
                <a:off x="10572044" y="4895701"/>
                <a:ext cx="101600" cy="298557"/>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10820400" y="4942582"/>
              <a:ext cx="73377" cy="203032"/>
            </p14:xfrm>
          </p:contentPart>
        </mc:Choice>
        <mc:Fallback xmlns="">
          <p:pic>
            <p:nvPicPr>
              <p:cNvPr id="47" name="墨迹 46"/>
            </p:nvPicPr>
            <p:blipFill>
              <a:blip r:embed="rId91"/>
            </p:blipFill>
            <p:spPr>
              <a:xfrm>
                <a:off x="10820400" y="4942582"/>
                <a:ext cx="73377" cy="203032"/>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10876844" y="5013784"/>
              <a:ext cx="121356" cy="33839"/>
            </p14:xfrm>
          </p:contentPart>
        </mc:Choice>
        <mc:Fallback xmlns="">
          <p:pic>
            <p:nvPicPr>
              <p:cNvPr id="48" name="墨迹 47"/>
            </p:nvPicPr>
            <p:blipFill>
              <a:blip r:embed="rId93"/>
            </p:blipFill>
            <p:spPr>
              <a:xfrm>
                <a:off x="10876844" y="5013784"/>
                <a:ext cx="121356" cy="33839"/>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10955867" y="4860099"/>
              <a:ext cx="62088" cy="320059"/>
            </p14:xfrm>
          </p:contentPart>
        </mc:Choice>
        <mc:Fallback xmlns="">
          <p:pic>
            <p:nvPicPr>
              <p:cNvPr id="49" name="墨迹 48"/>
            </p:nvPicPr>
            <p:blipFill>
              <a:blip r:embed="rId95"/>
            </p:blipFill>
            <p:spPr>
              <a:xfrm>
                <a:off x="10955867" y="4860099"/>
                <a:ext cx="62088" cy="320059"/>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11040532" y="5037753"/>
              <a:ext cx="347663" cy="137647"/>
            </p14:xfrm>
          </p:contentPart>
        </mc:Choice>
        <mc:Fallback xmlns="">
          <p:pic>
            <p:nvPicPr>
              <p:cNvPr id="50" name="墨迹 49"/>
            </p:nvPicPr>
            <p:blipFill>
              <a:blip r:embed="rId97"/>
            </p:blipFill>
            <p:spPr>
              <a:xfrm>
                <a:off x="11040532" y="5037753"/>
                <a:ext cx="347663" cy="137647"/>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4117093" y="5746958"/>
              <a:ext cx="220662" cy="315829"/>
            </p14:xfrm>
          </p:contentPart>
        </mc:Choice>
        <mc:Fallback xmlns="">
          <p:pic>
            <p:nvPicPr>
              <p:cNvPr id="51" name="墨迹 50"/>
            </p:nvPicPr>
            <p:blipFill>
              <a:blip r:embed="rId99"/>
            </p:blipFill>
            <p:spPr>
              <a:xfrm>
                <a:off x="4117093" y="5746958"/>
                <a:ext cx="220662" cy="315829"/>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4429125" y="5763878"/>
              <a:ext cx="154163" cy="270006"/>
            </p14:xfrm>
          </p:contentPart>
        </mc:Choice>
        <mc:Fallback xmlns="">
          <p:pic>
            <p:nvPicPr>
              <p:cNvPr id="52" name="墨迹 51"/>
            </p:nvPicPr>
            <p:blipFill>
              <a:blip r:embed="rId101"/>
            </p:blipFill>
            <p:spPr>
              <a:xfrm>
                <a:off x="4429125" y="5763878"/>
                <a:ext cx="154163" cy="270006"/>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4532488" y="5758943"/>
              <a:ext cx="161749" cy="295385"/>
            </p14:xfrm>
          </p:contentPart>
        </mc:Choice>
        <mc:Fallback xmlns="">
          <p:pic>
            <p:nvPicPr>
              <p:cNvPr id="53" name="墨迹 52"/>
            </p:nvPicPr>
            <p:blipFill>
              <a:blip r:embed="rId103"/>
            </p:blipFill>
            <p:spPr>
              <a:xfrm>
                <a:off x="4532488" y="5758943"/>
                <a:ext cx="161749" cy="295385"/>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4735688" y="5895885"/>
              <a:ext cx="129823" cy="135883"/>
            </p14:xfrm>
          </p:contentPart>
        </mc:Choice>
        <mc:Fallback xmlns="">
          <p:pic>
            <p:nvPicPr>
              <p:cNvPr id="54" name="墨迹 53"/>
            </p:nvPicPr>
            <p:blipFill>
              <a:blip r:embed="rId105"/>
            </p:blipFill>
            <p:spPr>
              <a:xfrm>
                <a:off x="4735688" y="5895885"/>
                <a:ext cx="129823" cy="135883"/>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4929011" y="5779740"/>
              <a:ext cx="244122" cy="240749"/>
            </p14:xfrm>
          </p:contentPart>
        </mc:Choice>
        <mc:Fallback xmlns="">
          <p:pic>
            <p:nvPicPr>
              <p:cNvPr id="55" name="墨迹 54"/>
            </p:nvPicPr>
            <p:blipFill>
              <a:blip r:embed="rId107"/>
            </p:blipFill>
            <p:spPr>
              <a:xfrm>
                <a:off x="4929011" y="5779740"/>
                <a:ext cx="244122" cy="240749"/>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5136444" y="5904873"/>
              <a:ext cx="122061" cy="485022"/>
            </p14:xfrm>
          </p:contentPart>
        </mc:Choice>
        <mc:Fallback xmlns="">
          <p:pic>
            <p:nvPicPr>
              <p:cNvPr id="56" name="墨迹 55"/>
            </p:nvPicPr>
            <p:blipFill>
              <a:blip r:embed="rId109"/>
            </p:blipFill>
            <p:spPr>
              <a:xfrm>
                <a:off x="5136444" y="5904873"/>
                <a:ext cx="122061" cy="485022"/>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5373511" y="5928842"/>
              <a:ext cx="273756" cy="49348"/>
            </p14:xfrm>
          </p:contentPart>
        </mc:Choice>
        <mc:Fallback xmlns="">
          <p:pic>
            <p:nvPicPr>
              <p:cNvPr id="57" name="墨迹 56"/>
            </p:nvPicPr>
            <p:blipFill>
              <a:blip r:embed="rId111"/>
            </p:blipFill>
            <p:spPr>
              <a:xfrm>
                <a:off x="5373511" y="5928842"/>
                <a:ext cx="273756" cy="49348"/>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5503333" y="5815517"/>
              <a:ext cx="22578" cy="269830"/>
            </p14:xfrm>
          </p:contentPart>
        </mc:Choice>
        <mc:Fallback xmlns="">
          <p:pic>
            <p:nvPicPr>
              <p:cNvPr id="58" name="墨迹 57"/>
            </p:nvPicPr>
            <p:blipFill>
              <a:blip r:embed="rId113"/>
            </p:blipFill>
            <p:spPr>
              <a:xfrm>
                <a:off x="5503333" y="5815517"/>
                <a:ext cx="22578" cy="269830"/>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5704769" y="5837195"/>
              <a:ext cx="236008" cy="201623"/>
            </p14:xfrm>
          </p:contentPart>
        </mc:Choice>
        <mc:Fallback xmlns="">
          <p:pic>
            <p:nvPicPr>
              <p:cNvPr id="59" name="墨迹 58"/>
            </p:nvPicPr>
            <p:blipFill>
              <a:blip r:embed="rId115"/>
            </p:blipFill>
            <p:spPr>
              <a:xfrm>
                <a:off x="5704769" y="5837195"/>
                <a:ext cx="236008" cy="201623"/>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6003925" y="5749250"/>
              <a:ext cx="120297" cy="277584"/>
            </p14:xfrm>
          </p:contentPart>
        </mc:Choice>
        <mc:Fallback xmlns="">
          <p:pic>
            <p:nvPicPr>
              <p:cNvPr id="60" name="墨迹 59"/>
            </p:nvPicPr>
            <p:blipFill>
              <a:blip r:embed="rId117"/>
            </p:blipFill>
            <p:spPr>
              <a:xfrm>
                <a:off x="6003925" y="5749250"/>
                <a:ext cx="120297" cy="277584"/>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6124222" y="5936597"/>
              <a:ext cx="22578" cy="100811"/>
            </p14:xfrm>
          </p:contentPart>
        </mc:Choice>
        <mc:Fallback xmlns="">
          <p:pic>
            <p:nvPicPr>
              <p:cNvPr id="61" name="墨迹 60"/>
            </p:nvPicPr>
            <p:blipFill>
              <a:blip r:embed="rId119"/>
            </p:blipFill>
            <p:spPr>
              <a:xfrm>
                <a:off x="6124222" y="5936597"/>
                <a:ext cx="22578" cy="100811"/>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6175022" y="5754889"/>
              <a:ext cx="42333" cy="71027"/>
            </p14:xfrm>
          </p:contentPart>
        </mc:Choice>
        <mc:Fallback xmlns="">
          <p:pic>
            <p:nvPicPr>
              <p:cNvPr id="62" name="墨迹 61"/>
            </p:nvPicPr>
            <p:blipFill>
              <a:blip r:embed="rId121"/>
            </p:blipFill>
            <p:spPr>
              <a:xfrm>
                <a:off x="6175022" y="5754889"/>
                <a:ext cx="42333" cy="71027"/>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6224940" y="5841425"/>
              <a:ext cx="460904" cy="211493"/>
            </p14:xfrm>
          </p:contentPart>
        </mc:Choice>
        <mc:Fallback xmlns="">
          <p:pic>
            <p:nvPicPr>
              <p:cNvPr id="63" name="墨迹 62"/>
            </p:nvPicPr>
            <p:blipFill>
              <a:blip r:embed="rId123"/>
            </p:blipFill>
            <p:spPr>
              <a:xfrm>
                <a:off x="6224940" y="5841425"/>
                <a:ext cx="460904" cy="211493"/>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6649155" y="5931309"/>
              <a:ext cx="163689" cy="362710"/>
            </p14:xfrm>
          </p:contentPart>
        </mc:Choice>
        <mc:Fallback xmlns="">
          <p:pic>
            <p:nvPicPr>
              <p:cNvPr id="64" name="墨迹 63"/>
            </p:nvPicPr>
            <p:blipFill>
              <a:blip r:embed="rId125"/>
            </p:blipFill>
            <p:spPr>
              <a:xfrm>
                <a:off x="6649155" y="5931309"/>
                <a:ext cx="163689" cy="362710"/>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6925733" y="5921792"/>
              <a:ext cx="248356" cy="45119"/>
            </p14:xfrm>
          </p:contentPart>
        </mc:Choice>
        <mc:Fallback xmlns="">
          <p:pic>
            <p:nvPicPr>
              <p:cNvPr id="65" name="墨迹 64"/>
            </p:nvPicPr>
            <p:blipFill>
              <a:blip r:embed="rId127"/>
            </p:blipFill>
            <p:spPr>
              <a:xfrm>
                <a:off x="6925733" y="5921792"/>
                <a:ext cx="248356" cy="45119"/>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6990644" y="5806881"/>
              <a:ext cx="53622" cy="306664"/>
            </p14:xfrm>
          </p:contentPart>
        </mc:Choice>
        <mc:Fallback xmlns="">
          <p:pic>
            <p:nvPicPr>
              <p:cNvPr id="66" name="墨迹 65"/>
            </p:nvPicPr>
            <p:blipFill>
              <a:blip r:embed="rId129"/>
            </p:blipFill>
            <p:spPr>
              <a:xfrm>
                <a:off x="6990644" y="5806881"/>
                <a:ext cx="53622" cy="306664"/>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7286977" y="5755418"/>
              <a:ext cx="121356" cy="313009"/>
            </p14:xfrm>
          </p:contentPart>
        </mc:Choice>
        <mc:Fallback xmlns="">
          <p:pic>
            <p:nvPicPr>
              <p:cNvPr id="67" name="墨迹 66"/>
            </p:nvPicPr>
            <p:blipFill>
              <a:blip r:embed="rId131"/>
            </p:blipFill>
            <p:spPr>
              <a:xfrm>
                <a:off x="7286977" y="5755418"/>
                <a:ext cx="121356" cy="313009"/>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7469011" y="5807410"/>
              <a:ext cx="192616" cy="201094"/>
            </p14:xfrm>
          </p:contentPart>
        </mc:Choice>
        <mc:Fallback xmlns="">
          <p:pic>
            <p:nvPicPr>
              <p:cNvPr id="68" name="墨迹 67"/>
            </p:nvPicPr>
            <p:blipFill>
              <a:blip r:embed="rId133"/>
            </p:blipFill>
            <p:spPr>
              <a:xfrm>
                <a:off x="7469011" y="5807410"/>
                <a:ext cx="192616" cy="201094"/>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7670800" y="5923731"/>
              <a:ext cx="112888" cy="122137"/>
            </p14:xfrm>
          </p:contentPart>
        </mc:Choice>
        <mc:Fallback xmlns="">
          <p:pic>
            <p:nvPicPr>
              <p:cNvPr id="69" name="墨迹 68"/>
            </p:nvPicPr>
            <p:blipFill>
              <a:blip r:embed="rId135"/>
            </p:blipFill>
            <p:spPr>
              <a:xfrm>
                <a:off x="7670800" y="5923731"/>
                <a:ext cx="112888" cy="122137"/>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7930444" y="5884429"/>
              <a:ext cx="522111" cy="48643"/>
            </p14:xfrm>
          </p:contentPart>
        </mc:Choice>
        <mc:Fallback xmlns="">
          <p:pic>
            <p:nvPicPr>
              <p:cNvPr id="70" name="墨迹 69"/>
            </p:nvPicPr>
            <p:blipFill>
              <a:blip r:embed="rId137"/>
            </p:blipFill>
            <p:spPr>
              <a:xfrm>
                <a:off x="7930444" y="5884429"/>
                <a:ext cx="522111" cy="48643"/>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7815968" y="5974666"/>
              <a:ext cx="518054" cy="43003"/>
            </p14:xfrm>
          </p:contentPart>
        </mc:Choice>
        <mc:Fallback xmlns="">
          <p:pic>
            <p:nvPicPr>
              <p:cNvPr id="71" name="墨迹 70"/>
            </p:nvPicPr>
            <p:blipFill>
              <a:blip r:embed="rId139"/>
            </p:blipFill>
            <p:spPr>
              <a:xfrm>
                <a:off x="7815968" y="5974666"/>
                <a:ext cx="518054" cy="43003"/>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7924800" y="5656722"/>
              <a:ext cx="173037" cy="194572"/>
            </p14:xfrm>
          </p:contentPart>
        </mc:Choice>
        <mc:Fallback xmlns="">
          <p:pic>
            <p:nvPicPr>
              <p:cNvPr id="72" name="墨迹 71"/>
            </p:nvPicPr>
            <p:blipFill>
              <a:blip r:embed="rId141"/>
            </p:blipFill>
            <p:spPr>
              <a:xfrm>
                <a:off x="7924800" y="5656722"/>
                <a:ext cx="173037" cy="194572"/>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8103834" y="5488938"/>
              <a:ext cx="129117" cy="483613"/>
            </p14:xfrm>
          </p:contentPart>
        </mc:Choice>
        <mc:Fallback xmlns="">
          <p:pic>
            <p:nvPicPr>
              <p:cNvPr id="73" name="墨迹 72"/>
            </p:nvPicPr>
            <p:blipFill>
              <a:blip r:embed="rId143"/>
            </p:blipFill>
            <p:spPr>
              <a:xfrm>
                <a:off x="8103834" y="5488938"/>
                <a:ext cx="129117" cy="483613"/>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8069438" y="5600324"/>
              <a:ext cx="244828" cy="214312"/>
            </p14:xfrm>
          </p:contentPart>
        </mc:Choice>
        <mc:Fallback xmlns="">
          <p:pic>
            <p:nvPicPr>
              <p:cNvPr id="74" name="墨迹 73"/>
            </p:nvPicPr>
            <p:blipFill>
              <a:blip r:embed="rId145"/>
            </p:blipFill>
            <p:spPr>
              <a:xfrm>
                <a:off x="8069438" y="5600324"/>
                <a:ext cx="244828" cy="214312"/>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8322733" y="5647381"/>
              <a:ext cx="141111" cy="147516"/>
            </p14:xfrm>
          </p:contentPart>
        </mc:Choice>
        <mc:Fallback xmlns="">
          <p:pic>
            <p:nvPicPr>
              <p:cNvPr id="75" name="墨迹 74"/>
            </p:nvPicPr>
            <p:blipFill>
              <a:blip r:embed="rId147"/>
            </p:blipFill>
            <p:spPr>
              <a:xfrm>
                <a:off x="8322733" y="5647381"/>
                <a:ext cx="141111" cy="147516"/>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8387644" y="5758238"/>
              <a:ext cx="87488" cy="35954"/>
            </p14:xfrm>
          </p:contentPart>
        </mc:Choice>
        <mc:Fallback xmlns="">
          <p:pic>
            <p:nvPicPr>
              <p:cNvPr id="76" name="墨迹 75"/>
            </p:nvPicPr>
            <p:blipFill>
              <a:blip r:embed="rId149"/>
            </p:blipFill>
            <p:spPr>
              <a:xfrm>
                <a:off x="8387644" y="5758238"/>
                <a:ext cx="87488" cy="35954"/>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8438621" y="5572125"/>
              <a:ext cx="152223" cy="330809"/>
            </p14:xfrm>
          </p:contentPart>
        </mc:Choice>
        <mc:Fallback xmlns="">
          <p:pic>
            <p:nvPicPr>
              <p:cNvPr id="77" name="墨迹 76"/>
            </p:nvPicPr>
            <p:blipFill>
              <a:blip r:embed="rId151"/>
            </p:blipFill>
            <p:spPr>
              <a:xfrm>
                <a:off x="8438621" y="5572125"/>
                <a:ext cx="152223" cy="330809"/>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8734248" y="5734092"/>
              <a:ext cx="294394" cy="202681"/>
            </p14:xfrm>
          </p:contentPart>
        </mc:Choice>
        <mc:Fallback xmlns="">
          <p:pic>
            <p:nvPicPr>
              <p:cNvPr id="78" name="墨迹 77"/>
            </p:nvPicPr>
            <p:blipFill>
              <a:blip r:embed="rId153"/>
            </p:blipFill>
            <p:spPr>
              <a:xfrm>
                <a:off x="8734248" y="5734092"/>
                <a:ext cx="294394" cy="202681"/>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8847666" y="5784675"/>
              <a:ext cx="76200" cy="289392"/>
            </p14:xfrm>
          </p:contentPart>
        </mc:Choice>
        <mc:Fallback xmlns="">
          <p:pic>
            <p:nvPicPr>
              <p:cNvPr id="79" name="墨迹 78"/>
            </p:nvPicPr>
            <p:blipFill>
              <a:blip r:embed="rId155"/>
            </p:blipFill>
            <p:spPr>
              <a:xfrm>
                <a:off x="8847666" y="5784675"/>
                <a:ext cx="76200" cy="289392"/>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9074855" y="5722989"/>
              <a:ext cx="125589" cy="256964"/>
            </p14:xfrm>
          </p:contentPart>
        </mc:Choice>
        <mc:Fallback xmlns="">
          <p:pic>
            <p:nvPicPr>
              <p:cNvPr id="80" name="墨迹 79"/>
            </p:nvPicPr>
            <p:blipFill>
              <a:blip r:embed="rId157"/>
            </p:blipFill>
            <p:spPr>
              <a:xfrm>
                <a:off x="9074855" y="5722989"/>
                <a:ext cx="125589" cy="256964"/>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9223022" y="5852352"/>
              <a:ext cx="26281" cy="173777"/>
            </p14:xfrm>
          </p:contentPart>
        </mc:Choice>
        <mc:Fallback xmlns="">
          <p:pic>
            <p:nvPicPr>
              <p:cNvPr id="81" name="墨迹 80"/>
            </p:nvPicPr>
            <p:blipFill>
              <a:blip r:embed="rId159"/>
            </p:blipFill>
            <p:spPr>
              <a:xfrm>
                <a:off x="9223022" y="5852352"/>
                <a:ext cx="26281" cy="173777"/>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9286522" y="5642094"/>
              <a:ext cx="23988" cy="102045"/>
            </p14:xfrm>
          </p:contentPart>
        </mc:Choice>
        <mc:Fallback xmlns="">
          <p:pic>
            <p:nvPicPr>
              <p:cNvPr id="82" name="墨迹 81"/>
            </p:nvPicPr>
            <p:blipFill>
              <a:blip r:embed="rId161"/>
            </p:blipFill>
            <p:spPr>
              <a:xfrm>
                <a:off x="9286522" y="5642094"/>
                <a:ext cx="23988" cy="102045"/>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9349493" y="5694085"/>
              <a:ext cx="144462" cy="307722"/>
            </p14:xfrm>
          </p:contentPart>
        </mc:Choice>
        <mc:Fallback xmlns="">
          <p:pic>
            <p:nvPicPr>
              <p:cNvPr id="83" name="墨迹 82"/>
            </p:nvPicPr>
            <p:blipFill>
              <a:blip r:embed="rId163"/>
            </p:blipFill>
            <p:spPr>
              <a:xfrm>
                <a:off x="9349493" y="5694085"/>
                <a:ext cx="144462" cy="307722"/>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9478433" y="5732683"/>
              <a:ext cx="188384" cy="301906"/>
            </p14:xfrm>
          </p:contentPart>
        </mc:Choice>
        <mc:Fallback xmlns="">
          <p:pic>
            <p:nvPicPr>
              <p:cNvPr id="84" name="墨迹 83"/>
            </p:nvPicPr>
            <p:blipFill>
              <a:blip r:embed="rId165"/>
            </p:blipFill>
            <p:spPr>
              <a:xfrm>
                <a:off x="9478433" y="5732683"/>
                <a:ext cx="188384" cy="301906"/>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9716558" y="5861869"/>
              <a:ext cx="104775" cy="175539"/>
            </p14:xfrm>
          </p:contentPart>
        </mc:Choice>
        <mc:Fallback xmlns="">
          <p:pic>
            <p:nvPicPr>
              <p:cNvPr id="85" name="墨迹 84"/>
            </p:nvPicPr>
            <p:blipFill>
              <a:blip r:embed="rId167"/>
            </p:blipFill>
            <p:spPr>
              <a:xfrm>
                <a:off x="9716558" y="5861869"/>
                <a:ext cx="104775" cy="175539"/>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9845851" y="5698491"/>
              <a:ext cx="442030" cy="307898"/>
            </p14:xfrm>
          </p:contentPart>
        </mc:Choice>
        <mc:Fallback xmlns="">
          <p:pic>
            <p:nvPicPr>
              <p:cNvPr id="86" name="墨迹 85"/>
            </p:nvPicPr>
            <p:blipFill>
              <a:blip r:embed="rId169"/>
            </p:blipFill>
            <p:spPr>
              <a:xfrm>
                <a:off x="9845851" y="5698491"/>
                <a:ext cx="442030" cy="307898"/>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10281355" y="5808996"/>
              <a:ext cx="155223" cy="163554"/>
            </p14:xfrm>
          </p:contentPart>
        </mc:Choice>
        <mc:Fallback xmlns="">
          <p:pic>
            <p:nvPicPr>
              <p:cNvPr id="87" name="墨迹 86"/>
            </p:nvPicPr>
            <p:blipFill>
              <a:blip r:embed="rId171"/>
            </p:blipFill>
            <p:spPr>
              <a:xfrm>
                <a:off x="10281355" y="5808996"/>
                <a:ext cx="155223" cy="163554"/>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10278533" y="5820276"/>
              <a:ext cx="146755" cy="454003"/>
            </p14:xfrm>
          </p:contentPart>
        </mc:Choice>
        <mc:Fallback xmlns="">
          <p:pic>
            <p:nvPicPr>
              <p:cNvPr id="88" name="墨迹 87"/>
            </p:nvPicPr>
            <p:blipFill>
              <a:blip r:embed="rId173"/>
            </p:blipFill>
            <p:spPr>
              <a:xfrm>
                <a:off x="10278533" y="5820276"/>
                <a:ext cx="146755" cy="454003"/>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10491257" y="5849885"/>
              <a:ext cx="275520" cy="49348"/>
            </p14:xfrm>
          </p:contentPart>
        </mc:Choice>
        <mc:Fallback xmlns="">
          <p:pic>
            <p:nvPicPr>
              <p:cNvPr id="89" name="墨迹 88"/>
            </p:nvPicPr>
            <p:blipFill>
              <a:blip r:embed="rId175"/>
            </p:blipFill>
            <p:spPr>
              <a:xfrm>
                <a:off x="10491257" y="5849885"/>
                <a:ext cx="275520" cy="49348"/>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10583332" y="5754537"/>
              <a:ext cx="79023" cy="367468"/>
            </p14:xfrm>
          </p:contentPart>
        </mc:Choice>
        <mc:Fallback xmlns="">
          <p:pic>
            <p:nvPicPr>
              <p:cNvPr id="90" name="墨迹 89"/>
            </p:nvPicPr>
            <p:blipFill>
              <a:blip r:embed="rId177"/>
            </p:blipFill>
            <p:spPr>
              <a:xfrm>
                <a:off x="10583332" y="5754537"/>
                <a:ext cx="79023" cy="367468"/>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10833629" y="5749778"/>
              <a:ext cx="94015" cy="324289"/>
            </p14:xfrm>
          </p:contentPart>
        </mc:Choice>
        <mc:Fallback xmlns="">
          <p:pic>
            <p:nvPicPr>
              <p:cNvPr id="91" name="墨迹 90"/>
            </p:nvPicPr>
            <p:blipFill>
              <a:blip r:embed="rId179"/>
            </p:blipFill>
            <p:spPr>
              <a:xfrm>
                <a:off x="10833629" y="5749778"/>
                <a:ext cx="94015" cy="324289"/>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10961511" y="5854115"/>
              <a:ext cx="110949" cy="149455"/>
            </p14:xfrm>
          </p:contentPart>
        </mc:Choice>
        <mc:Fallback xmlns="">
          <p:pic>
            <p:nvPicPr>
              <p:cNvPr id="92" name="墨迹 91"/>
            </p:nvPicPr>
            <p:blipFill>
              <a:blip r:embed="rId181"/>
            </p:blipFill>
            <p:spPr>
              <a:xfrm>
                <a:off x="10961511" y="5854115"/>
                <a:ext cx="110949" cy="149455"/>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11134372" y="5758238"/>
              <a:ext cx="344312" cy="262250"/>
            </p14:xfrm>
          </p:contentPart>
        </mc:Choice>
        <mc:Fallback xmlns="">
          <p:pic>
            <p:nvPicPr>
              <p:cNvPr id="93" name="墨迹 92"/>
            </p:nvPicPr>
            <p:blipFill>
              <a:blip r:embed="rId183"/>
            </p:blipFill>
            <p:spPr>
              <a:xfrm>
                <a:off x="11134372" y="5758238"/>
                <a:ext cx="344312" cy="262250"/>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11443581" y="5929547"/>
              <a:ext cx="344840" cy="210788"/>
            </p14:xfrm>
          </p:contentPart>
        </mc:Choice>
        <mc:Fallback xmlns="">
          <p:pic>
            <p:nvPicPr>
              <p:cNvPr id="94" name="墨迹 93"/>
            </p:nvPicPr>
            <p:blipFill>
              <a:blip r:embed="rId185"/>
            </p:blipFill>
            <p:spPr>
              <a:xfrm>
                <a:off x="11443581" y="5929547"/>
                <a:ext cx="344840" cy="210788"/>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1830916" y="2419475"/>
              <a:ext cx="184150" cy="242511"/>
            </p14:xfrm>
          </p:contentPart>
        </mc:Choice>
        <mc:Fallback xmlns="">
          <p:pic>
            <p:nvPicPr>
              <p:cNvPr id="95" name="墨迹 94"/>
            </p:nvPicPr>
            <p:blipFill>
              <a:blip r:embed="rId187"/>
            </p:blipFill>
            <p:spPr>
              <a:xfrm>
                <a:off x="1830916" y="2419475"/>
                <a:ext cx="184150" cy="242511"/>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2164644" y="2580209"/>
              <a:ext cx="105017" cy="59958"/>
            </p14:xfrm>
          </p:contentPart>
        </mc:Choice>
        <mc:Fallback xmlns="">
          <p:pic>
            <p:nvPicPr>
              <p:cNvPr id="96" name="墨迹 95"/>
            </p:nvPicPr>
            <p:blipFill>
              <a:blip r:embed="rId189"/>
            </p:blipFill>
            <p:spPr>
              <a:xfrm>
                <a:off x="2164644" y="2580209"/>
                <a:ext cx="105017" cy="59958"/>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2156177" y="2594309"/>
              <a:ext cx="25400" cy="56398"/>
            </p14:xfrm>
          </p:contentPart>
        </mc:Choice>
        <mc:Fallback xmlns="">
          <p:pic>
            <p:nvPicPr>
              <p:cNvPr id="97" name="墨迹 96"/>
            </p:nvPicPr>
            <p:blipFill>
              <a:blip r:embed="rId191"/>
            </p:blipFill>
            <p:spPr>
              <a:xfrm>
                <a:off x="2156177" y="2594309"/>
                <a:ext cx="25400" cy="56398"/>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2248429" y="2437804"/>
              <a:ext cx="125059" cy="205853"/>
            </p14:xfrm>
          </p:contentPart>
        </mc:Choice>
        <mc:Fallback xmlns="">
          <p:pic>
            <p:nvPicPr>
              <p:cNvPr id="98" name="墨迹 97"/>
            </p:nvPicPr>
            <p:blipFill>
              <a:blip r:embed="rId193"/>
            </p:blipFill>
            <p:spPr>
              <a:xfrm>
                <a:off x="2248429" y="2437804"/>
                <a:ext cx="125059" cy="205853"/>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2370666" y="2472524"/>
              <a:ext cx="56445" cy="85126"/>
            </p14:xfrm>
          </p:contentPart>
        </mc:Choice>
        <mc:Fallback xmlns="">
          <p:pic>
            <p:nvPicPr>
              <p:cNvPr id="99" name="墨迹 98"/>
            </p:nvPicPr>
            <p:blipFill>
              <a:blip r:embed="rId195"/>
            </p:blipFill>
            <p:spPr>
              <a:xfrm>
                <a:off x="2370666" y="2472524"/>
                <a:ext cx="56445" cy="85126"/>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2455333" y="2489091"/>
              <a:ext cx="90311" cy="159677"/>
            </p14:xfrm>
          </p:contentPart>
        </mc:Choice>
        <mc:Fallback xmlns="">
          <p:pic>
            <p:nvPicPr>
              <p:cNvPr id="100" name="墨迹 99"/>
            </p:nvPicPr>
            <p:blipFill>
              <a:blip r:embed="rId197"/>
            </p:blipFill>
            <p:spPr>
              <a:xfrm>
                <a:off x="2455333" y="2489091"/>
                <a:ext cx="90311" cy="159677"/>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2562577" y="2554830"/>
              <a:ext cx="118534" cy="112796"/>
            </p14:xfrm>
          </p:contentPart>
        </mc:Choice>
        <mc:Fallback xmlns="">
          <p:pic>
            <p:nvPicPr>
              <p:cNvPr id="101" name="墨迹 100"/>
            </p:nvPicPr>
            <p:blipFill>
              <a:blip r:embed="rId199"/>
            </p:blipFill>
            <p:spPr>
              <a:xfrm>
                <a:off x="2562577" y="2554830"/>
                <a:ext cx="118534" cy="112796"/>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2844800" y="2374356"/>
              <a:ext cx="71437" cy="383507"/>
            </p14:xfrm>
          </p:contentPart>
        </mc:Choice>
        <mc:Fallback xmlns="">
          <p:pic>
            <p:nvPicPr>
              <p:cNvPr id="102" name="墨迹 101"/>
            </p:nvPicPr>
            <p:blipFill>
              <a:blip r:embed="rId201"/>
            </p:blipFill>
            <p:spPr>
              <a:xfrm>
                <a:off x="2844800" y="2374356"/>
                <a:ext cx="71437" cy="383507"/>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2970918" y="2325713"/>
              <a:ext cx="80786" cy="327814"/>
            </p14:xfrm>
          </p:contentPart>
        </mc:Choice>
        <mc:Fallback xmlns="">
          <p:pic>
            <p:nvPicPr>
              <p:cNvPr id="103" name="墨迹 102"/>
            </p:nvPicPr>
            <p:blipFill>
              <a:blip r:embed="rId203"/>
            </p:blipFill>
            <p:spPr>
              <a:xfrm>
                <a:off x="2970918" y="2325713"/>
                <a:ext cx="80786" cy="327814"/>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3064933" y="2408195"/>
              <a:ext cx="107244" cy="234052"/>
            </p14:xfrm>
          </p:contentPart>
        </mc:Choice>
        <mc:Fallback xmlns="">
          <p:pic>
            <p:nvPicPr>
              <p:cNvPr id="104" name="墨迹 103"/>
            </p:nvPicPr>
            <p:blipFill>
              <a:blip r:embed="rId205"/>
            </p:blipFill>
            <p:spPr>
              <a:xfrm>
                <a:off x="3064933" y="2408195"/>
                <a:ext cx="107244" cy="234052"/>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3189111" y="2404670"/>
              <a:ext cx="112889" cy="223478"/>
            </p14:xfrm>
          </p:contentPart>
        </mc:Choice>
        <mc:Fallback xmlns="">
          <p:pic>
            <p:nvPicPr>
              <p:cNvPr id="105" name="墨迹 104"/>
            </p:nvPicPr>
            <p:blipFill>
              <a:blip r:embed="rId207"/>
            </p:blipFill>
            <p:spPr>
              <a:xfrm>
                <a:off x="3189111" y="2404670"/>
                <a:ext cx="112889" cy="223478"/>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3302000" y="2520991"/>
              <a:ext cx="141111" cy="140995"/>
            </p14:xfrm>
          </p:contentPart>
        </mc:Choice>
        <mc:Fallback xmlns="">
          <p:pic>
            <p:nvPicPr>
              <p:cNvPr id="106" name="墨迹 105"/>
            </p:nvPicPr>
            <p:blipFill>
              <a:blip r:embed="rId209"/>
            </p:blipFill>
            <p:spPr>
              <a:xfrm>
                <a:off x="3302000" y="2520991"/>
                <a:ext cx="141111" cy="140995"/>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3333044" y="2501252"/>
              <a:ext cx="87489" cy="375047"/>
            </p14:xfrm>
          </p:contentPart>
        </mc:Choice>
        <mc:Fallback xmlns="">
          <p:pic>
            <p:nvPicPr>
              <p:cNvPr id="107" name="墨迹 106"/>
            </p:nvPicPr>
            <p:blipFill>
              <a:blip r:embed="rId211"/>
            </p:blipFill>
            <p:spPr>
              <a:xfrm>
                <a:off x="3333044" y="2501252"/>
                <a:ext cx="87489" cy="375047"/>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4064000" y="716254"/>
              <a:ext cx="84666" cy="158620"/>
            </p14:xfrm>
          </p:contentPart>
        </mc:Choice>
        <mc:Fallback xmlns="">
          <p:pic>
            <p:nvPicPr>
              <p:cNvPr id="108" name="墨迹 107"/>
            </p:nvPicPr>
            <p:blipFill>
              <a:blip r:embed="rId213"/>
            </p:blipFill>
            <p:spPr>
              <a:xfrm>
                <a:off x="4064000" y="716254"/>
                <a:ext cx="84666" cy="158620"/>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4131733" y="665496"/>
              <a:ext cx="141111" cy="200213"/>
            </p14:xfrm>
          </p:contentPart>
        </mc:Choice>
        <mc:Fallback xmlns="">
          <p:pic>
            <p:nvPicPr>
              <p:cNvPr id="109" name="墨迹 108"/>
            </p:nvPicPr>
            <p:blipFill>
              <a:blip r:embed="rId215"/>
            </p:blipFill>
            <p:spPr>
              <a:xfrm>
                <a:off x="4131733" y="665496"/>
                <a:ext cx="141111" cy="200213"/>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4267200" y="695810"/>
              <a:ext cx="104422" cy="127601"/>
            </p14:xfrm>
          </p:contentPart>
        </mc:Choice>
        <mc:Fallback xmlns="">
          <p:pic>
            <p:nvPicPr>
              <p:cNvPr id="110" name="墨迹 109"/>
            </p:nvPicPr>
            <p:blipFill>
              <a:blip r:embed="rId217"/>
            </p:blipFill>
            <p:spPr>
              <a:xfrm>
                <a:off x="4267200" y="695810"/>
                <a:ext cx="104422" cy="127601"/>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4442177" y="632362"/>
              <a:ext cx="314149" cy="217309"/>
            </p14:xfrm>
          </p:contentPart>
        </mc:Choice>
        <mc:Fallback xmlns="">
          <p:pic>
            <p:nvPicPr>
              <p:cNvPr id="111" name="墨迹 110"/>
            </p:nvPicPr>
            <p:blipFill>
              <a:blip r:embed="rId219"/>
            </p:blipFill>
            <p:spPr>
              <a:xfrm>
                <a:off x="4442177" y="632362"/>
                <a:ext cx="314149" cy="217309"/>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4072466" y="1260495"/>
              <a:ext cx="105018" cy="59958"/>
            </p14:xfrm>
          </p:contentPart>
        </mc:Choice>
        <mc:Fallback xmlns="">
          <p:pic>
            <p:nvPicPr>
              <p:cNvPr id="112" name="墨迹 111"/>
            </p:nvPicPr>
            <p:blipFill>
              <a:blip r:embed="rId189"/>
            </p:blipFill>
            <p:spPr>
              <a:xfrm>
                <a:off x="4072466" y="1260495"/>
                <a:ext cx="105018" cy="59958"/>
              </a:xfrm>
              <a:prstGeom prst="rect"/>
            </p:spPr>
          </p:pic>
        </mc:Fallback>
      </mc:AlternateContent>
      <mc:AlternateContent xmlns:mc="http://schemas.openxmlformats.org/markup-compatibility/2006" xmlns:p14="http://schemas.microsoft.com/office/powerpoint/2010/main">
        <mc:Choice Requires="p14">
          <p:contentPart r:id="rId221" p14:bwMode="auto">
            <p14:nvContentPartPr>
              <p14:cNvPr id="113" name="墨迹 112"/>
              <p14:cNvContentPartPr/>
              <p14:nvPr/>
            </p14:nvContentPartPr>
            <p14:xfrm>
              <a:off x="4021666" y="1161094"/>
              <a:ext cx="194734" cy="196688"/>
            </p14:xfrm>
          </p:contentPart>
        </mc:Choice>
        <mc:Fallback xmlns="">
          <p:pic>
            <p:nvPicPr>
              <p:cNvPr id="113" name="墨迹 112"/>
            </p:nvPicPr>
            <p:blipFill>
              <a:blip r:embed="rId222"/>
            </p:blipFill>
            <p:spPr>
              <a:xfrm>
                <a:off x="4021666" y="1161094"/>
                <a:ext cx="194734" cy="196688"/>
              </a:xfrm>
              <a:prstGeom prst="rect"/>
            </p:spPr>
          </p:pic>
        </mc:Fallback>
      </mc:AlternateContent>
      <mc:AlternateContent xmlns:mc="http://schemas.openxmlformats.org/markup-compatibility/2006" xmlns:p14="http://schemas.microsoft.com/office/powerpoint/2010/main">
        <mc:Choice Requires="p14">
          <p:contentPart r:id="rId223" p14:bwMode="auto">
            <p14:nvContentPartPr>
              <p14:cNvPr id="114" name="墨迹 113"/>
              <p14:cNvContentPartPr/>
              <p14:nvPr/>
            </p14:nvContentPartPr>
            <p14:xfrm>
              <a:off x="4199466" y="1193523"/>
              <a:ext cx="118534" cy="151569"/>
            </p14:xfrm>
          </p:contentPart>
        </mc:Choice>
        <mc:Fallback xmlns="">
          <p:pic>
            <p:nvPicPr>
              <p:cNvPr id="114" name="墨迹 113"/>
            </p:nvPicPr>
            <p:blipFill>
              <a:blip r:embed="rId224"/>
            </p:blipFill>
            <p:spPr>
              <a:xfrm>
                <a:off x="4199466" y="1193523"/>
                <a:ext cx="118534" cy="151569"/>
              </a:xfrm>
              <a:prstGeom prst="rect"/>
            </p:spPr>
          </p:pic>
        </mc:Fallback>
      </mc:AlternateContent>
      <mc:AlternateContent xmlns:mc="http://schemas.openxmlformats.org/markup-compatibility/2006" xmlns:p14="http://schemas.microsoft.com/office/powerpoint/2010/main">
        <mc:Choice Requires="p14">
          <p:contentPart r:id="rId225" p14:bwMode="auto">
            <p14:nvContentPartPr>
              <p14:cNvPr id="115" name="墨迹 114"/>
              <p14:cNvContentPartPr/>
              <p14:nvPr/>
            </p14:nvContentPartPr>
            <p14:xfrm>
              <a:off x="4329288" y="1150519"/>
              <a:ext cx="263173" cy="169899"/>
            </p14:xfrm>
          </p:contentPart>
        </mc:Choice>
        <mc:Fallback xmlns="">
          <p:pic>
            <p:nvPicPr>
              <p:cNvPr id="115" name="墨迹 114"/>
            </p:nvPicPr>
            <p:blipFill>
              <a:blip r:embed="rId226"/>
            </p:blipFill>
            <p:spPr>
              <a:xfrm>
                <a:off x="4329288" y="1150519"/>
                <a:ext cx="263173" cy="169899"/>
              </a:xfrm>
              <a:prstGeom prst="rect"/>
            </p:spPr>
          </p:pic>
        </mc:Fallback>
      </mc:AlternateContent>
      <mc:AlternateContent xmlns:mc="http://schemas.openxmlformats.org/markup-compatibility/2006" xmlns:p14="http://schemas.microsoft.com/office/powerpoint/2010/main">
        <mc:Choice Requires="p14">
          <p:contentPart r:id="rId227" p14:bwMode="auto">
            <p14:nvContentPartPr>
              <p14:cNvPr id="116" name="墨迹 115"/>
              <p14:cNvContentPartPr/>
              <p14:nvPr/>
            </p14:nvContentPartPr>
            <p14:xfrm>
              <a:off x="4600222" y="1252036"/>
              <a:ext cx="118533" cy="129715"/>
            </p14:xfrm>
          </p:contentPart>
        </mc:Choice>
        <mc:Fallback xmlns="">
          <p:pic>
            <p:nvPicPr>
              <p:cNvPr id="116" name="墨迹 115"/>
            </p:nvPicPr>
            <p:blipFill>
              <a:blip r:embed="rId228"/>
            </p:blipFill>
            <p:spPr>
              <a:xfrm>
                <a:off x="4600222" y="1252036"/>
                <a:ext cx="118533" cy="129715"/>
              </a:xfrm>
              <a:prstGeom prst="rect"/>
            </p:spPr>
          </p:pic>
        </mc:Fallback>
      </mc:AlternateContent>
      <mc:AlternateContent xmlns:mc="http://schemas.openxmlformats.org/markup-compatibility/2006" xmlns:p14="http://schemas.microsoft.com/office/powerpoint/2010/main">
        <mc:Choice Requires="p14">
          <p:contentPart r:id="rId229" p14:bwMode="auto">
            <p14:nvContentPartPr>
              <p14:cNvPr id="117" name="墨迹 116"/>
              <p14:cNvContentPartPr/>
              <p14:nvPr/>
            </p14:nvContentPartPr>
            <p14:xfrm>
              <a:off x="914400" y="5194258"/>
              <a:ext cx="4665486" cy="208672"/>
            </p14:xfrm>
          </p:contentPart>
        </mc:Choice>
        <mc:Fallback xmlns="">
          <p:pic>
            <p:nvPicPr>
              <p:cNvPr id="117" name="墨迹 116"/>
            </p:nvPicPr>
            <p:blipFill>
              <a:blip r:embed="rId230"/>
            </p:blipFill>
            <p:spPr>
              <a:xfrm>
                <a:off x="914400" y="5194258"/>
                <a:ext cx="4665486" cy="208672"/>
              </a:xfrm>
              <a:prstGeom prst="rect"/>
            </p:spPr>
          </p:pic>
        </mc:Fallback>
      </mc:AlternateContent>
      <mc:AlternateContent xmlns:mc="http://schemas.openxmlformats.org/markup-compatibility/2006" xmlns:p14="http://schemas.microsoft.com/office/powerpoint/2010/main">
        <mc:Choice Requires="p14">
          <p:contentPart r:id="rId231" p14:bwMode="auto">
            <p14:nvContentPartPr>
              <p14:cNvPr id="118" name="墨迹 117"/>
              <p14:cNvContentPartPr/>
              <p14:nvPr/>
            </p14:nvContentPartPr>
            <p14:xfrm>
              <a:off x="4143022" y="4664821"/>
              <a:ext cx="37570" cy="735818"/>
            </p14:xfrm>
          </p:contentPart>
        </mc:Choice>
        <mc:Fallback xmlns="">
          <p:pic>
            <p:nvPicPr>
              <p:cNvPr id="118" name="墨迹 117"/>
            </p:nvPicPr>
            <p:blipFill>
              <a:blip r:embed="rId232"/>
            </p:blipFill>
            <p:spPr>
              <a:xfrm>
                <a:off x="4143022" y="4664821"/>
                <a:ext cx="37570" cy="735818"/>
              </a:xfrm>
              <a:prstGeom prst="rect"/>
            </p:spPr>
          </p:pic>
        </mc:Fallback>
      </mc:AlternateContent>
      <mc:AlternateContent xmlns:mc="http://schemas.openxmlformats.org/markup-compatibility/2006" xmlns:p14="http://schemas.microsoft.com/office/powerpoint/2010/main">
        <mc:Choice Requires="p14">
          <p:contentPart r:id="rId233" p14:bwMode="auto">
            <p14:nvContentPartPr>
              <p14:cNvPr id="119" name="墨迹 118"/>
              <p14:cNvContentPartPr/>
              <p14:nvPr/>
            </p14:nvContentPartPr>
            <p14:xfrm>
              <a:off x="3790244" y="4607718"/>
              <a:ext cx="7820378" cy="812132"/>
            </p14:xfrm>
          </p:contentPart>
        </mc:Choice>
        <mc:Fallback xmlns="">
          <p:pic>
            <p:nvPicPr>
              <p:cNvPr id="119" name="墨迹 118"/>
            </p:nvPicPr>
            <p:blipFill>
              <a:blip r:embed="rId234"/>
            </p:blipFill>
            <p:spPr>
              <a:xfrm>
                <a:off x="3790244" y="4607718"/>
                <a:ext cx="7820378" cy="812132"/>
              </a:xfrm>
              <a:prstGeom prst="rect"/>
            </p:spPr>
          </p:pic>
        </mc:Fallback>
      </mc:AlternateContent>
      <mc:AlternateContent xmlns:mc="http://schemas.openxmlformats.org/markup-compatibility/2006" xmlns:p14="http://schemas.microsoft.com/office/powerpoint/2010/main">
        <mc:Choice Requires="p14">
          <p:contentPart r:id="rId235" p14:bwMode="auto">
            <p14:nvContentPartPr>
              <p14:cNvPr id="120" name="墨迹 119"/>
              <p14:cNvContentPartPr/>
              <p14:nvPr/>
            </p14:nvContentPartPr>
            <p14:xfrm>
              <a:off x="4893733" y="1178718"/>
              <a:ext cx="646289" cy="81777"/>
            </p14:xfrm>
          </p:contentPart>
        </mc:Choice>
        <mc:Fallback xmlns="">
          <p:pic>
            <p:nvPicPr>
              <p:cNvPr id="120" name="墨迹 119"/>
            </p:nvPicPr>
            <p:blipFill>
              <a:blip r:embed="rId236"/>
            </p:blipFill>
            <p:spPr>
              <a:xfrm>
                <a:off x="4893733" y="1178718"/>
                <a:ext cx="646289" cy="81777"/>
              </a:xfrm>
              <a:prstGeom prst="rect"/>
            </p:spPr>
          </p:pic>
        </mc:Fallback>
      </mc:AlternateContent>
      <mc:AlternateContent xmlns:mc="http://schemas.openxmlformats.org/markup-compatibility/2006" xmlns:p14="http://schemas.microsoft.com/office/powerpoint/2010/main">
        <mc:Choice Requires="p14">
          <p:contentPart r:id="rId237" p14:bwMode="auto">
            <p14:nvContentPartPr>
              <p14:cNvPr id="121" name="墨迹 120"/>
              <p14:cNvContentPartPr/>
              <p14:nvPr/>
            </p14:nvContentPartPr>
            <p14:xfrm>
              <a:off x="5067300" y="1436739"/>
              <a:ext cx="657401" cy="444840"/>
            </p14:xfrm>
          </p:contentPart>
        </mc:Choice>
        <mc:Fallback xmlns="">
          <p:pic>
            <p:nvPicPr>
              <p:cNvPr id="121" name="墨迹 120"/>
            </p:nvPicPr>
            <p:blipFill>
              <a:blip r:embed="rId238"/>
            </p:blipFill>
            <p:spPr>
              <a:xfrm>
                <a:off x="5067300" y="1436739"/>
                <a:ext cx="657401" cy="444840"/>
              </a:xfrm>
              <a:prstGeom prst="rect"/>
            </p:spPr>
          </p:pic>
        </mc:Fallback>
      </mc:AlternateContent>
      <mc:AlternateContent xmlns:mc="http://schemas.openxmlformats.org/markup-compatibility/2006" xmlns:p14="http://schemas.microsoft.com/office/powerpoint/2010/main">
        <mc:Choice Requires="p14">
          <p:contentPart r:id="rId239" p14:bwMode="auto">
            <p14:nvContentPartPr>
              <p14:cNvPr id="122" name="墨迹 121"/>
              <p14:cNvContentPartPr/>
              <p14:nvPr/>
            </p14:nvContentPartPr>
            <p14:xfrm>
              <a:off x="5040488" y="1436034"/>
              <a:ext cx="723900" cy="547237"/>
            </p14:xfrm>
          </p:contentPart>
        </mc:Choice>
        <mc:Fallback xmlns="">
          <p:pic>
            <p:nvPicPr>
              <p:cNvPr id="122" name="墨迹 121"/>
            </p:nvPicPr>
            <p:blipFill>
              <a:blip r:embed="rId240"/>
            </p:blipFill>
            <p:spPr>
              <a:xfrm>
                <a:off x="5040488" y="1436034"/>
                <a:ext cx="723900" cy="547237"/>
              </a:xfrm>
              <a:prstGeom prst="rect"/>
            </p:spPr>
          </p:pic>
        </mc:Fallback>
      </mc:AlternateContent>
      <mc:AlternateContent xmlns:mc="http://schemas.openxmlformats.org/markup-compatibility/2006" xmlns:p14="http://schemas.microsoft.com/office/powerpoint/2010/main">
        <mc:Choice Requires="p14">
          <p:contentPart r:id="rId241" p14:bwMode="auto">
            <p14:nvContentPartPr>
              <p14:cNvPr id="123" name="墨迹 122"/>
              <p14:cNvContentPartPr/>
              <p14:nvPr/>
            </p14:nvContentPartPr>
            <p14:xfrm>
              <a:off x="7879644" y="1266135"/>
              <a:ext cx="7408" cy="31019"/>
            </p14:xfrm>
          </p:contentPart>
        </mc:Choice>
        <mc:Fallback xmlns="">
          <p:pic>
            <p:nvPicPr>
              <p:cNvPr id="123" name="墨迹 122"/>
            </p:nvPicPr>
            <p:blipFill>
              <a:blip r:embed="rId242"/>
            </p:blipFill>
            <p:spPr>
              <a:xfrm>
                <a:off x="7879644" y="1266135"/>
                <a:ext cx="7408" cy="31019"/>
              </a:xfrm>
              <a:prstGeom prst="rect"/>
            </p:spPr>
          </p:pic>
        </mc:Fallback>
      </mc:AlternateContent>
      <mc:AlternateContent xmlns:mc="http://schemas.openxmlformats.org/markup-compatibility/2006" xmlns:p14="http://schemas.microsoft.com/office/powerpoint/2010/main">
        <mc:Choice Requires="p14">
          <p:contentPart r:id="rId243" p14:bwMode="auto">
            <p14:nvContentPartPr>
              <p14:cNvPr id="124" name="墨迹 123"/>
              <p14:cNvContentPartPr/>
              <p14:nvPr/>
            </p14:nvContentPartPr>
            <p14:xfrm>
              <a:off x="679626" y="1092535"/>
              <a:ext cx="198967" cy="254672"/>
            </p14:xfrm>
          </p:contentPart>
        </mc:Choice>
        <mc:Fallback xmlns="">
          <p:pic>
            <p:nvPicPr>
              <p:cNvPr id="124" name="墨迹 123"/>
            </p:nvPicPr>
            <p:blipFill>
              <a:blip r:embed="rId244"/>
            </p:blipFill>
            <p:spPr>
              <a:xfrm>
                <a:off x="679626" y="1092535"/>
                <a:ext cx="198967" cy="254672"/>
              </a:xfrm>
              <a:prstGeom prst="rect"/>
            </p:spPr>
          </p:pic>
        </mc:Fallback>
      </mc:AlternateContent>
      <mc:AlternateContent xmlns:mc="http://schemas.openxmlformats.org/markup-compatibility/2006" xmlns:p14="http://schemas.microsoft.com/office/powerpoint/2010/main">
        <mc:Choice Requires="p14">
          <p:contentPart r:id="rId245" p14:bwMode="auto">
            <p14:nvContentPartPr>
              <p14:cNvPr id="125" name="墨迹 124"/>
              <p14:cNvContentPartPr/>
              <p14:nvPr/>
            </p14:nvContentPartPr>
            <p14:xfrm>
              <a:off x="925688" y="1113332"/>
              <a:ext cx="248356" cy="181178"/>
            </p14:xfrm>
          </p:contentPart>
        </mc:Choice>
        <mc:Fallback xmlns="">
          <p:pic>
            <p:nvPicPr>
              <p:cNvPr id="125" name="墨迹 124"/>
            </p:nvPicPr>
            <p:blipFill>
              <a:blip r:embed="rId246"/>
            </p:blipFill>
            <p:spPr>
              <a:xfrm>
                <a:off x="925688" y="1113332"/>
                <a:ext cx="248356" cy="181178"/>
              </a:xfrm>
              <a:prstGeom prst="rect"/>
            </p:spPr>
          </p:pic>
        </mc:Fallback>
      </mc:AlternateContent>
      <mc:AlternateContent xmlns:mc="http://schemas.openxmlformats.org/markup-compatibility/2006" xmlns:p14="http://schemas.microsoft.com/office/powerpoint/2010/main">
        <mc:Choice Requires="p14">
          <p:contentPart r:id="rId247" p14:bwMode="auto">
            <p14:nvContentPartPr>
              <p14:cNvPr id="126" name="墨迹 125"/>
              <p14:cNvContentPartPr/>
              <p14:nvPr/>
            </p14:nvContentPartPr>
            <p14:xfrm>
              <a:off x="1162755" y="1189998"/>
              <a:ext cx="107245" cy="138175"/>
            </p14:xfrm>
          </p:contentPart>
        </mc:Choice>
        <mc:Fallback xmlns="">
          <p:pic>
            <p:nvPicPr>
              <p:cNvPr id="126" name="墨迹 125"/>
            </p:nvPicPr>
            <p:blipFill>
              <a:blip r:embed="rId248"/>
            </p:blipFill>
            <p:spPr>
              <a:xfrm>
                <a:off x="1162755" y="1189998"/>
                <a:ext cx="107245" cy="138175"/>
              </a:xfrm>
              <a:prstGeom prst="rect"/>
            </p:spPr>
          </p:pic>
        </mc:Fallback>
      </mc:AlternateContent>
      <mc:AlternateContent xmlns:mc="http://schemas.openxmlformats.org/markup-compatibility/2006" xmlns:p14="http://schemas.microsoft.com/office/powerpoint/2010/main">
        <mc:Choice Requires="p14">
          <p:contentPart r:id="rId249" p14:bwMode="auto">
            <p14:nvContentPartPr>
              <p14:cNvPr id="127" name="墨迹 126"/>
              <p14:cNvContentPartPr/>
              <p14:nvPr/>
            </p14:nvContentPartPr>
            <p14:xfrm>
              <a:off x="747006" y="1339276"/>
              <a:ext cx="153282" cy="225769"/>
            </p14:xfrm>
          </p:contentPart>
        </mc:Choice>
        <mc:Fallback xmlns="">
          <p:pic>
            <p:nvPicPr>
              <p:cNvPr id="127" name="墨迹 126"/>
            </p:nvPicPr>
            <p:blipFill>
              <a:blip r:embed="rId250"/>
            </p:blipFill>
            <p:spPr>
              <a:xfrm>
                <a:off x="747006" y="1339276"/>
                <a:ext cx="153282" cy="225769"/>
              </a:xfrm>
              <a:prstGeom prst="rect"/>
            </p:spPr>
          </p:pic>
        </mc:Fallback>
      </mc:AlternateContent>
      <mc:AlternateContent xmlns:mc="http://schemas.openxmlformats.org/markup-compatibility/2006" xmlns:p14="http://schemas.microsoft.com/office/powerpoint/2010/main">
        <mc:Choice Requires="p14">
          <p:contentPart r:id="rId251" p14:bwMode="auto">
            <p14:nvContentPartPr>
              <p14:cNvPr id="128" name="墨迹 127"/>
              <p14:cNvContentPartPr/>
              <p14:nvPr/>
            </p14:nvContentPartPr>
            <p14:xfrm>
              <a:off x="897466" y="1344564"/>
              <a:ext cx="203200" cy="175891"/>
            </p14:xfrm>
          </p:contentPart>
        </mc:Choice>
        <mc:Fallback xmlns="">
          <p:pic>
            <p:nvPicPr>
              <p:cNvPr id="128" name="墨迹 127"/>
            </p:nvPicPr>
            <p:blipFill>
              <a:blip r:embed="rId252"/>
            </p:blipFill>
            <p:spPr>
              <a:xfrm>
                <a:off x="897466" y="1344564"/>
                <a:ext cx="203200" cy="175891"/>
              </a:xfrm>
              <a:prstGeom prst="rect"/>
            </p:spPr>
          </p:pic>
        </mc:Fallback>
      </mc:AlternateContent>
      <mc:AlternateContent xmlns:mc="http://schemas.openxmlformats.org/markup-compatibility/2006" xmlns:p14="http://schemas.microsoft.com/office/powerpoint/2010/main">
        <mc:Choice Requires="p14">
          <p:contentPart r:id="rId253" p14:bwMode="auto">
            <p14:nvContentPartPr>
              <p14:cNvPr id="129" name="墨迹 128"/>
              <p14:cNvContentPartPr/>
              <p14:nvPr/>
            </p14:nvContentPartPr>
            <p14:xfrm>
              <a:off x="1083733" y="1438149"/>
              <a:ext cx="103364" cy="281990"/>
            </p14:xfrm>
          </p:contentPart>
        </mc:Choice>
        <mc:Fallback xmlns="">
          <p:pic>
            <p:nvPicPr>
              <p:cNvPr id="129" name="墨迹 128"/>
            </p:nvPicPr>
            <p:blipFill>
              <a:blip r:embed="rId254"/>
            </p:blipFill>
            <p:spPr>
              <a:xfrm>
                <a:off x="1083733" y="1438149"/>
                <a:ext cx="103364" cy="281990"/>
              </a:xfrm>
              <a:prstGeom prst="rect"/>
            </p:spPr>
          </p:pic>
        </mc:Fallback>
      </mc:AlternateContent>
      <mc:AlternateContent xmlns:mc="http://schemas.openxmlformats.org/markup-compatibility/2006" xmlns:p14="http://schemas.microsoft.com/office/powerpoint/2010/main">
        <mc:Choice Requires="p14">
          <p:contentPart r:id="rId255" p14:bwMode="auto">
            <p14:nvContentPartPr>
              <p14:cNvPr id="130" name="墨迹 129"/>
              <p14:cNvContentPartPr/>
              <p14:nvPr/>
            </p14:nvContentPartPr>
            <p14:xfrm>
              <a:off x="748594" y="1838575"/>
              <a:ext cx="185561" cy="236872"/>
            </p14:xfrm>
          </p:contentPart>
        </mc:Choice>
        <mc:Fallback xmlns="">
          <p:pic>
            <p:nvPicPr>
              <p:cNvPr id="130" name="墨迹 129"/>
            </p:nvPicPr>
            <p:blipFill>
              <a:blip r:embed="rId256"/>
            </p:blipFill>
            <p:spPr>
              <a:xfrm>
                <a:off x="748594" y="1838575"/>
                <a:ext cx="185561" cy="236872"/>
              </a:xfrm>
              <a:prstGeom prst="rect"/>
            </p:spPr>
          </p:pic>
        </mc:Fallback>
      </mc:AlternateContent>
      <mc:AlternateContent xmlns:mc="http://schemas.openxmlformats.org/markup-compatibility/2006" xmlns:p14="http://schemas.microsoft.com/office/powerpoint/2010/main">
        <mc:Choice Requires="p14">
          <p:contentPart r:id="rId257" p14:bwMode="auto">
            <p14:nvContentPartPr>
              <p14:cNvPr id="131" name="墨迹 130"/>
              <p14:cNvContentPartPr/>
              <p14:nvPr/>
            </p14:nvContentPartPr>
            <p14:xfrm>
              <a:off x="925688" y="1878759"/>
              <a:ext cx="45156" cy="89532"/>
            </p14:xfrm>
          </p:contentPart>
        </mc:Choice>
        <mc:Fallback xmlns="">
          <p:pic>
            <p:nvPicPr>
              <p:cNvPr id="131" name="墨迹 130"/>
            </p:nvPicPr>
            <p:blipFill>
              <a:blip r:embed="rId258"/>
            </p:blipFill>
            <p:spPr>
              <a:xfrm>
                <a:off x="925688" y="1878759"/>
                <a:ext cx="45156" cy="89532"/>
              </a:xfrm>
              <a:prstGeom prst="rect"/>
            </p:spPr>
          </p:pic>
        </mc:Fallback>
      </mc:AlternateContent>
      <mc:AlternateContent xmlns:mc="http://schemas.openxmlformats.org/markup-compatibility/2006" xmlns:p14="http://schemas.microsoft.com/office/powerpoint/2010/main">
        <mc:Choice Requires="p14">
          <p:contentPart r:id="rId259" p14:bwMode="auto">
            <p14:nvContentPartPr>
              <p14:cNvPr id="132" name="墨迹 131"/>
              <p14:cNvContentPartPr/>
              <p14:nvPr/>
            </p14:nvContentPartPr>
            <p14:xfrm>
              <a:off x="1013177" y="1917532"/>
              <a:ext cx="76200" cy="114383"/>
            </p14:xfrm>
          </p:contentPart>
        </mc:Choice>
        <mc:Fallback xmlns="">
          <p:pic>
            <p:nvPicPr>
              <p:cNvPr id="132" name="墨迹 131"/>
            </p:nvPicPr>
            <p:blipFill>
              <a:blip r:embed="rId260"/>
            </p:blipFill>
            <p:spPr>
              <a:xfrm>
                <a:off x="1013177" y="1917532"/>
                <a:ext cx="76200" cy="114383"/>
              </a:xfrm>
              <a:prstGeom prst="rect"/>
            </p:spPr>
          </p:pic>
        </mc:Fallback>
      </mc:AlternateContent>
      <mc:AlternateContent xmlns:mc="http://schemas.openxmlformats.org/markup-compatibility/2006" xmlns:p14="http://schemas.microsoft.com/office/powerpoint/2010/main">
        <mc:Choice Requires="p14">
          <p:contentPart r:id="rId261" p14:bwMode="auto">
            <p14:nvContentPartPr>
              <p14:cNvPr id="133" name="墨迹 132"/>
              <p14:cNvContentPartPr/>
              <p14:nvPr/>
            </p14:nvContentPartPr>
            <p14:xfrm>
              <a:off x="1106311" y="1969701"/>
              <a:ext cx="124177" cy="126895"/>
            </p14:xfrm>
          </p:contentPart>
        </mc:Choice>
        <mc:Fallback xmlns="">
          <p:pic>
            <p:nvPicPr>
              <p:cNvPr id="133" name="墨迹 132"/>
            </p:nvPicPr>
            <p:blipFill>
              <a:blip r:embed="rId262"/>
            </p:blipFill>
            <p:spPr>
              <a:xfrm>
                <a:off x="1106311" y="1969701"/>
                <a:ext cx="124177" cy="126895"/>
              </a:xfrm>
              <a:prstGeom prst="rect"/>
            </p:spPr>
          </p:pic>
        </mc:Fallback>
      </mc:AlternateContent>
      <mc:AlternateContent xmlns:mc="http://schemas.openxmlformats.org/markup-compatibility/2006" xmlns:p14="http://schemas.microsoft.com/office/powerpoint/2010/main">
        <mc:Choice Requires="p14">
          <p:contentPart r:id="rId263" p14:bwMode="auto">
            <p14:nvContentPartPr>
              <p14:cNvPr id="134" name="墨迹 133"/>
              <p14:cNvContentPartPr/>
              <p14:nvPr/>
            </p14:nvContentPartPr>
            <p14:xfrm>
              <a:off x="1989666" y="654217"/>
              <a:ext cx="87489" cy="228412"/>
            </p14:xfrm>
          </p:contentPart>
        </mc:Choice>
        <mc:Fallback xmlns="">
          <p:pic>
            <p:nvPicPr>
              <p:cNvPr id="134" name="墨迹 133"/>
            </p:nvPicPr>
            <p:blipFill>
              <a:blip r:embed="rId264"/>
            </p:blipFill>
            <p:spPr>
              <a:xfrm>
                <a:off x="1989666" y="654217"/>
                <a:ext cx="87489" cy="228412"/>
              </a:xfrm>
              <a:prstGeom prst="rect"/>
            </p:spPr>
          </p:pic>
        </mc:Fallback>
      </mc:AlternateContent>
      <mc:AlternateContent xmlns:mc="http://schemas.openxmlformats.org/markup-compatibility/2006" xmlns:p14="http://schemas.microsoft.com/office/powerpoint/2010/main">
        <mc:Choice Requires="p14">
          <p:contentPart r:id="rId265" p14:bwMode="auto">
            <p14:nvContentPartPr>
              <p14:cNvPr id="135" name="墨迹 134"/>
              <p14:cNvContentPartPr/>
              <p14:nvPr/>
            </p14:nvContentPartPr>
            <p14:xfrm>
              <a:off x="2082800" y="578784"/>
              <a:ext cx="95955" cy="244627"/>
            </p14:xfrm>
          </p:contentPart>
        </mc:Choice>
        <mc:Fallback xmlns="">
          <p:pic>
            <p:nvPicPr>
              <p:cNvPr id="135" name="墨迹 134"/>
            </p:nvPicPr>
            <p:blipFill>
              <a:blip r:embed="rId266"/>
            </p:blipFill>
            <p:spPr>
              <a:xfrm>
                <a:off x="2082800" y="578784"/>
                <a:ext cx="95955" cy="244627"/>
              </a:xfrm>
              <a:prstGeom prst="rect"/>
            </p:spPr>
          </p:pic>
        </mc:Fallback>
      </mc:AlternateContent>
      <mc:AlternateContent xmlns:mc="http://schemas.openxmlformats.org/markup-compatibility/2006" xmlns:p14="http://schemas.microsoft.com/office/powerpoint/2010/main">
        <mc:Choice Requires="p14">
          <p:contentPart r:id="rId267" p14:bwMode="auto">
            <p14:nvContentPartPr>
              <p14:cNvPr id="136" name="墨迹 135"/>
              <p14:cNvContentPartPr/>
              <p14:nvPr/>
            </p14:nvContentPartPr>
            <p14:xfrm>
              <a:off x="2195688" y="642937"/>
              <a:ext cx="129823" cy="191753"/>
            </p14:xfrm>
          </p:contentPart>
        </mc:Choice>
        <mc:Fallback xmlns="">
          <p:pic>
            <p:nvPicPr>
              <p:cNvPr id="136" name="墨迹 135"/>
            </p:nvPicPr>
            <p:blipFill>
              <a:blip r:embed="rId268"/>
            </p:blipFill>
            <p:spPr>
              <a:xfrm>
                <a:off x="2195688" y="642937"/>
                <a:ext cx="129823" cy="191753"/>
              </a:xfrm>
              <a:prstGeom prst="rect"/>
            </p:spPr>
          </p:pic>
        </mc:Fallback>
      </mc:AlternateContent>
      <mc:AlternateContent xmlns:mc="http://schemas.openxmlformats.org/markup-compatibility/2006" xmlns:p14="http://schemas.microsoft.com/office/powerpoint/2010/main">
        <mc:Choice Requires="p14">
          <p:contentPart r:id="rId269" p14:bwMode="auto">
            <p14:nvContentPartPr>
              <p14:cNvPr id="137" name="墨迹 136"/>
              <p14:cNvContentPartPr/>
              <p14:nvPr/>
            </p14:nvContentPartPr>
            <p14:xfrm>
              <a:off x="2444044" y="626018"/>
              <a:ext cx="94015" cy="33838"/>
            </p14:xfrm>
          </p:contentPart>
        </mc:Choice>
        <mc:Fallback xmlns="">
          <p:pic>
            <p:nvPicPr>
              <p:cNvPr id="137" name="墨迹 136"/>
            </p:nvPicPr>
            <p:blipFill>
              <a:blip r:embed="rId270"/>
            </p:blipFill>
            <p:spPr>
              <a:xfrm>
                <a:off x="2444044" y="626018"/>
                <a:ext cx="94015" cy="33838"/>
              </a:xfrm>
              <a:prstGeom prst="rect"/>
            </p:spPr>
          </p:pic>
        </mc:Fallback>
      </mc:AlternateContent>
      <mc:AlternateContent xmlns:mc="http://schemas.openxmlformats.org/markup-compatibility/2006" xmlns:p14="http://schemas.microsoft.com/office/powerpoint/2010/main">
        <mc:Choice Requires="p14">
          <p:contentPart r:id="rId271" p14:bwMode="auto">
            <p14:nvContentPartPr>
              <p14:cNvPr id="138" name="墨迹 137"/>
              <p14:cNvContentPartPr/>
              <p14:nvPr/>
            </p14:nvContentPartPr>
            <p14:xfrm>
              <a:off x="2432755" y="688055"/>
              <a:ext cx="11289" cy="169195"/>
            </p14:xfrm>
          </p:contentPart>
        </mc:Choice>
        <mc:Fallback xmlns="">
          <p:pic>
            <p:nvPicPr>
              <p:cNvPr id="138" name="墨迹 137"/>
            </p:nvPicPr>
            <p:blipFill>
              <a:blip r:embed="rId272"/>
            </p:blipFill>
            <p:spPr>
              <a:xfrm>
                <a:off x="2432755" y="688055"/>
                <a:ext cx="11289" cy="169195"/>
              </a:xfrm>
              <a:prstGeom prst="rect"/>
            </p:spPr>
          </p:pic>
        </mc:Fallback>
      </mc:AlternateContent>
      <mc:AlternateContent xmlns:mc="http://schemas.openxmlformats.org/markup-compatibility/2006" xmlns:p14="http://schemas.microsoft.com/office/powerpoint/2010/main">
        <mc:Choice Requires="p14">
          <p:contentPart r:id="rId273" p14:bwMode="auto">
            <p14:nvContentPartPr>
              <p14:cNvPr id="139" name="墨迹 138"/>
              <p14:cNvContentPartPr/>
              <p14:nvPr/>
            </p14:nvContentPartPr>
            <p14:xfrm>
              <a:off x="2427111" y="656155"/>
              <a:ext cx="333022" cy="260312"/>
            </p14:xfrm>
          </p:contentPart>
        </mc:Choice>
        <mc:Fallback xmlns="">
          <p:pic>
            <p:nvPicPr>
              <p:cNvPr id="139" name="墨迹 138"/>
            </p:nvPicPr>
            <p:blipFill>
              <a:blip r:embed="rId274"/>
            </p:blipFill>
            <p:spPr>
              <a:xfrm>
                <a:off x="2427111" y="656155"/>
                <a:ext cx="333022" cy="260312"/>
              </a:xfrm>
              <a:prstGeom prst="rect"/>
            </p:spPr>
          </p:pic>
        </mc:Fallback>
      </mc:AlternateContent>
      <mc:AlternateContent xmlns:mc="http://schemas.openxmlformats.org/markup-compatibility/2006" xmlns:p14="http://schemas.microsoft.com/office/powerpoint/2010/main">
        <mc:Choice Requires="p14">
          <p:contentPart r:id="rId275" p14:bwMode="auto">
            <p14:nvContentPartPr>
              <p14:cNvPr id="140" name="墨迹 139"/>
              <p14:cNvContentPartPr/>
              <p14:nvPr/>
            </p14:nvContentPartPr>
            <p14:xfrm>
              <a:off x="2799644" y="783227"/>
              <a:ext cx="291571" cy="863595"/>
            </p14:xfrm>
          </p:contentPart>
        </mc:Choice>
        <mc:Fallback xmlns="">
          <p:pic>
            <p:nvPicPr>
              <p:cNvPr id="140" name="墨迹 139"/>
            </p:nvPicPr>
            <p:blipFill>
              <a:blip r:embed="rId276"/>
            </p:blipFill>
            <p:spPr>
              <a:xfrm>
                <a:off x="2799644" y="783227"/>
                <a:ext cx="291571" cy="863595"/>
              </a:xfrm>
              <a:prstGeom prst="rect"/>
            </p:spPr>
          </p:pic>
        </mc:Fallback>
      </mc:AlternateContent>
      <mc:AlternateContent xmlns:mc="http://schemas.openxmlformats.org/markup-compatibility/2006" xmlns:p14="http://schemas.microsoft.com/office/powerpoint/2010/main">
        <mc:Choice Requires="p14">
          <p:contentPart r:id="rId277" p14:bwMode="auto">
            <p14:nvContentPartPr>
              <p14:cNvPr id="141" name="墨迹 140"/>
              <p14:cNvContentPartPr/>
              <p14:nvPr/>
            </p14:nvContentPartPr>
            <p14:xfrm>
              <a:off x="2991555" y="721894"/>
              <a:ext cx="112889" cy="90237"/>
            </p14:xfrm>
          </p:contentPart>
        </mc:Choice>
        <mc:Fallback xmlns="">
          <p:pic>
            <p:nvPicPr>
              <p:cNvPr id="141" name="墨迹 140"/>
            </p:nvPicPr>
            <p:blipFill>
              <a:blip r:embed="rId278"/>
            </p:blipFill>
            <p:spPr>
              <a:xfrm>
                <a:off x="2991555" y="721894"/>
                <a:ext cx="112889" cy="90237"/>
              </a:xfrm>
              <a:prstGeom prst="rect"/>
            </p:spPr>
          </p:pic>
        </mc:Fallback>
      </mc:AlternateContent>
      <mc:AlternateContent xmlns:mc="http://schemas.openxmlformats.org/markup-compatibility/2006" xmlns:p14="http://schemas.microsoft.com/office/powerpoint/2010/main">
        <mc:Choice Requires="p14">
          <p:contentPart r:id="rId279" p14:bwMode="auto">
            <p14:nvContentPartPr>
              <p14:cNvPr id="142" name="墨迹 141"/>
              <p14:cNvContentPartPr/>
              <p14:nvPr/>
            </p14:nvContentPartPr>
            <p14:xfrm>
              <a:off x="3076222" y="761373"/>
              <a:ext cx="95955" cy="64858"/>
            </p14:xfrm>
          </p:contentPart>
        </mc:Choice>
        <mc:Fallback xmlns="">
          <p:pic>
            <p:nvPicPr>
              <p:cNvPr id="142" name="墨迹 141"/>
            </p:nvPicPr>
            <p:blipFill>
              <a:blip r:embed="rId280"/>
            </p:blipFill>
            <p:spPr>
              <a:xfrm>
                <a:off x="3076222" y="761373"/>
                <a:ext cx="95955" cy="64858"/>
              </a:xfrm>
              <a:prstGeom prst="rect"/>
            </p:spPr>
          </p:pic>
        </mc:Fallback>
      </mc:AlternateContent>
      <mc:AlternateContent xmlns:mc="http://schemas.openxmlformats.org/markup-compatibility/2006" xmlns:p14="http://schemas.microsoft.com/office/powerpoint/2010/main">
        <mc:Choice Requires="p14">
          <p:contentPart r:id="rId281" p14:bwMode="auto">
            <p14:nvContentPartPr>
              <p14:cNvPr id="143" name="墨迹 142"/>
              <p14:cNvContentPartPr/>
              <p14:nvPr/>
            </p14:nvContentPartPr>
            <p14:xfrm>
              <a:off x="3134077" y="642937"/>
              <a:ext cx="134056" cy="238987"/>
            </p14:xfrm>
          </p:contentPart>
        </mc:Choice>
        <mc:Fallback xmlns="">
          <p:pic>
            <p:nvPicPr>
              <p:cNvPr id="143" name="墨迹 142"/>
            </p:nvPicPr>
            <p:blipFill>
              <a:blip r:embed="rId282"/>
            </p:blipFill>
            <p:spPr>
              <a:xfrm>
                <a:off x="3134077" y="642937"/>
                <a:ext cx="134056" cy="238987"/>
              </a:xfrm>
              <a:prstGeom prst="rect"/>
            </p:spPr>
          </p:pic>
        </mc:Fallback>
      </mc:AlternateContent>
      <mc:AlternateContent xmlns:mc="http://schemas.openxmlformats.org/markup-compatibility/2006" xmlns:p14="http://schemas.microsoft.com/office/powerpoint/2010/main">
        <mc:Choice Requires="p14">
          <p:contentPart r:id="rId283" p14:bwMode="auto">
            <p14:nvContentPartPr>
              <p14:cNvPr id="144" name="墨迹 143"/>
              <p14:cNvContentPartPr/>
              <p14:nvPr/>
            </p14:nvContentPartPr>
            <p14:xfrm>
              <a:off x="3222977" y="702860"/>
              <a:ext cx="95956" cy="154390"/>
            </p14:xfrm>
          </p:contentPart>
        </mc:Choice>
        <mc:Fallback xmlns="">
          <p:pic>
            <p:nvPicPr>
              <p:cNvPr id="144" name="墨迹 143"/>
            </p:nvPicPr>
            <p:blipFill>
              <a:blip r:embed="rId284"/>
            </p:blipFill>
            <p:spPr>
              <a:xfrm>
                <a:off x="3222977" y="702860"/>
                <a:ext cx="95956" cy="154390"/>
              </a:xfrm>
              <a:prstGeom prst="rect"/>
            </p:spPr>
          </p:pic>
        </mc:Fallback>
      </mc:AlternateContent>
      <mc:AlternateContent xmlns:mc="http://schemas.openxmlformats.org/markup-compatibility/2006" xmlns:p14="http://schemas.microsoft.com/office/powerpoint/2010/main">
        <mc:Choice Requires="p14">
          <p:contentPart r:id="rId285" p14:bwMode="auto">
            <p14:nvContentPartPr>
              <p14:cNvPr id="145" name="墨迹 144"/>
              <p14:cNvContentPartPr/>
              <p14:nvPr/>
            </p14:nvContentPartPr>
            <p14:xfrm>
              <a:off x="3369733" y="755733"/>
              <a:ext cx="73378" cy="98697"/>
            </p14:xfrm>
          </p:contentPart>
        </mc:Choice>
        <mc:Fallback xmlns="">
          <p:pic>
            <p:nvPicPr>
              <p:cNvPr id="145" name="墨迹 144"/>
            </p:nvPicPr>
            <p:blipFill>
              <a:blip r:embed="rId286"/>
            </p:blipFill>
            <p:spPr>
              <a:xfrm>
                <a:off x="3369733" y="755733"/>
                <a:ext cx="73378" cy="98697"/>
              </a:xfrm>
              <a:prstGeom prst="rect"/>
            </p:spPr>
          </p:pic>
        </mc:Fallback>
      </mc:AlternateContent>
      <mc:AlternateContent xmlns:mc="http://schemas.openxmlformats.org/markup-compatibility/2006" xmlns:p14="http://schemas.microsoft.com/office/powerpoint/2010/main">
        <mc:Choice Requires="p14">
          <p:contentPart r:id="rId287" p14:bwMode="auto">
            <p14:nvContentPartPr>
              <p14:cNvPr id="146" name="墨迹 145"/>
              <p14:cNvContentPartPr/>
              <p14:nvPr/>
            </p14:nvContentPartPr>
            <p14:xfrm>
              <a:off x="3445227" y="614738"/>
              <a:ext cx="82550" cy="163554"/>
            </p14:xfrm>
          </p:contentPart>
        </mc:Choice>
        <mc:Fallback xmlns="">
          <p:pic>
            <p:nvPicPr>
              <p:cNvPr id="146" name="墨迹 145"/>
            </p:nvPicPr>
            <p:blipFill>
              <a:blip r:embed="rId288"/>
            </p:blipFill>
            <p:spPr>
              <a:xfrm>
                <a:off x="3445227" y="614738"/>
                <a:ext cx="82550" cy="163554"/>
              </a:xfrm>
              <a:prstGeom prst="rect"/>
            </p:spPr>
          </p:pic>
        </mc:Fallback>
      </mc:AlternateContent>
      <mc:AlternateContent xmlns:mc="http://schemas.openxmlformats.org/markup-compatibility/2006" xmlns:p14="http://schemas.microsoft.com/office/powerpoint/2010/main">
        <mc:Choice Requires="p14">
          <p:contentPart r:id="rId289" p14:bwMode="auto">
            <p14:nvContentPartPr>
              <p14:cNvPr id="147" name="墨迹 146"/>
              <p14:cNvContentPartPr/>
              <p14:nvPr/>
            </p14:nvContentPartPr>
            <p14:xfrm>
              <a:off x="3539066" y="676776"/>
              <a:ext cx="90311" cy="14099"/>
            </p14:xfrm>
          </p:contentPart>
        </mc:Choice>
        <mc:Fallback xmlns="">
          <p:pic>
            <p:nvPicPr>
              <p:cNvPr id="147" name="墨迹 146"/>
            </p:nvPicPr>
            <p:blipFill>
              <a:blip r:embed="rId290"/>
            </p:blipFill>
            <p:spPr>
              <a:xfrm>
                <a:off x="3539066" y="676776"/>
                <a:ext cx="90311" cy="14099"/>
              </a:xfrm>
              <a:prstGeom prst="rect"/>
            </p:spPr>
          </p:pic>
        </mc:Fallback>
      </mc:AlternateContent>
      <mc:AlternateContent xmlns:mc="http://schemas.openxmlformats.org/markup-compatibility/2006" xmlns:p14="http://schemas.microsoft.com/office/powerpoint/2010/main">
        <mc:Choice Requires="p14">
          <p:contentPart r:id="rId291" p14:bwMode="auto">
            <p14:nvContentPartPr>
              <p14:cNvPr id="148" name="墨迹 147"/>
              <p14:cNvContentPartPr/>
              <p14:nvPr/>
            </p14:nvContentPartPr>
            <p14:xfrm>
              <a:off x="3589866" y="592179"/>
              <a:ext cx="11289" cy="183293"/>
            </p14:xfrm>
          </p:contentPart>
        </mc:Choice>
        <mc:Fallback xmlns="">
          <p:pic>
            <p:nvPicPr>
              <p:cNvPr id="148" name="墨迹 147"/>
            </p:nvPicPr>
            <p:blipFill>
              <a:blip r:embed="rId292"/>
            </p:blipFill>
            <p:spPr>
              <a:xfrm>
                <a:off x="3589866" y="592179"/>
                <a:ext cx="11289" cy="183293"/>
              </a:xfrm>
              <a:prstGeom prst="rect"/>
            </p:spPr>
          </p:pic>
        </mc:Fallback>
      </mc:AlternateContent>
      <mc:AlternateContent xmlns:mc="http://schemas.openxmlformats.org/markup-compatibility/2006" xmlns:p14="http://schemas.microsoft.com/office/powerpoint/2010/main">
        <mc:Choice Requires="p14">
          <p:contentPart r:id="rId293" p14:bwMode="auto">
            <p14:nvContentPartPr>
              <p14:cNvPr id="149" name="墨迹 148"/>
              <p14:cNvContentPartPr/>
              <p14:nvPr/>
            </p14:nvContentPartPr>
            <p14:xfrm>
              <a:off x="3273777" y="1923172"/>
              <a:ext cx="88195" cy="380687"/>
            </p14:xfrm>
          </p:contentPart>
        </mc:Choice>
        <mc:Fallback xmlns="">
          <p:pic>
            <p:nvPicPr>
              <p:cNvPr id="149" name="墨迹 148"/>
            </p:nvPicPr>
            <p:blipFill>
              <a:blip r:embed="rId294"/>
            </p:blipFill>
            <p:spPr>
              <a:xfrm>
                <a:off x="3273777" y="1923172"/>
                <a:ext cx="88195" cy="380687"/>
              </a:xfrm>
              <a:prstGeom prst="rect"/>
            </p:spPr>
          </p:pic>
        </mc:Fallback>
      </mc:AlternateContent>
      <mc:AlternateContent xmlns:mc="http://schemas.openxmlformats.org/markup-compatibility/2006" xmlns:p14="http://schemas.microsoft.com/office/powerpoint/2010/main">
        <mc:Choice Requires="p14">
          <p:contentPart r:id="rId295" p14:bwMode="auto">
            <p14:nvContentPartPr>
              <p14:cNvPr id="150" name="墨迹 149"/>
              <p14:cNvContentPartPr/>
              <p14:nvPr/>
            </p14:nvContentPartPr>
            <p14:xfrm>
              <a:off x="3375377" y="1885632"/>
              <a:ext cx="84667" cy="179945"/>
            </p14:xfrm>
          </p:contentPart>
        </mc:Choice>
        <mc:Fallback xmlns="">
          <p:pic>
            <p:nvPicPr>
              <p:cNvPr id="150" name="墨迹 149"/>
            </p:nvPicPr>
            <p:blipFill>
              <a:blip r:embed="rId296"/>
            </p:blipFill>
            <p:spPr>
              <a:xfrm>
                <a:off x="3375377" y="1885632"/>
                <a:ext cx="84667" cy="179945"/>
              </a:xfrm>
              <a:prstGeom prst="rect"/>
            </p:spPr>
          </p:pic>
        </mc:Fallback>
      </mc:AlternateContent>
      <mc:AlternateContent xmlns:mc="http://schemas.openxmlformats.org/markup-compatibility/2006" xmlns:p14="http://schemas.microsoft.com/office/powerpoint/2010/main">
        <mc:Choice Requires="p14">
          <p:contentPart r:id="rId297" p14:bwMode="auto">
            <p14:nvContentPartPr>
              <p14:cNvPr id="151" name="墨迹 150"/>
              <p14:cNvContentPartPr/>
              <p14:nvPr/>
            </p14:nvContentPartPr>
            <p14:xfrm>
              <a:off x="3390194" y="1911893"/>
              <a:ext cx="141817" cy="270710"/>
            </p14:xfrm>
          </p:contentPart>
        </mc:Choice>
        <mc:Fallback xmlns="">
          <p:pic>
            <p:nvPicPr>
              <p:cNvPr id="151" name="墨迹 150"/>
            </p:nvPicPr>
            <p:blipFill>
              <a:blip r:embed="rId298"/>
            </p:blipFill>
            <p:spPr>
              <a:xfrm>
                <a:off x="3390194" y="1911893"/>
                <a:ext cx="141817" cy="270710"/>
              </a:xfrm>
              <a:prstGeom prst="rect"/>
            </p:spPr>
          </p:pic>
        </mc:Fallback>
      </mc:AlternateContent>
      <mc:AlternateContent xmlns:mc="http://schemas.openxmlformats.org/markup-compatibility/2006" xmlns:p14="http://schemas.microsoft.com/office/powerpoint/2010/main">
        <mc:Choice Requires="p14">
          <p:contentPart r:id="rId299" p14:bwMode="auto">
            <p14:nvContentPartPr>
              <p14:cNvPr id="152" name="墨迹 151"/>
              <p14:cNvContentPartPr/>
              <p14:nvPr/>
            </p14:nvContentPartPr>
            <p14:xfrm>
              <a:off x="3378905" y="2100826"/>
              <a:ext cx="171450" cy="21854"/>
            </p14:xfrm>
          </p:contentPart>
        </mc:Choice>
        <mc:Fallback xmlns="">
          <p:pic>
            <p:nvPicPr>
              <p:cNvPr id="152" name="墨迹 151"/>
            </p:nvPicPr>
            <p:blipFill>
              <a:blip r:embed="rId300"/>
            </p:blipFill>
            <p:spPr>
              <a:xfrm>
                <a:off x="3378905" y="2100826"/>
                <a:ext cx="171450" cy="21854"/>
              </a:xfrm>
              <a:prstGeom prst="rect"/>
            </p:spPr>
          </p:pic>
        </mc:Fallback>
      </mc:AlternateContent>
      <mc:AlternateContent xmlns:mc="http://schemas.openxmlformats.org/markup-compatibility/2006" xmlns:p14="http://schemas.microsoft.com/office/powerpoint/2010/main">
        <mc:Choice Requires="p14">
          <p:contentPart r:id="rId301" p14:bwMode="auto">
            <p14:nvContentPartPr>
              <p14:cNvPr id="153" name="墨迹 152"/>
              <p14:cNvContentPartPr/>
              <p14:nvPr/>
            </p14:nvContentPartPr>
            <p14:xfrm>
              <a:off x="3558645" y="1908368"/>
              <a:ext cx="132821" cy="270710"/>
            </p14:xfrm>
          </p:contentPart>
        </mc:Choice>
        <mc:Fallback xmlns="">
          <p:pic>
            <p:nvPicPr>
              <p:cNvPr id="153" name="墨迹 152"/>
            </p:nvPicPr>
            <p:blipFill>
              <a:blip r:embed="rId302"/>
            </p:blipFill>
            <p:spPr>
              <a:xfrm>
                <a:off x="3558645" y="1908368"/>
                <a:ext cx="132821" cy="270710"/>
              </a:xfrm>
              <a:prstGeom prst="rect"/>
            </p:spPr>
          </p:pic>
        </mc:Fallback>
      </mc:AlternateContent>
      <mc:AlternateContent xmlns:mc="http://schemas.openxmlformats.org/markup-compatibility/2006" xmlns:p14="http://schemas.microsoft.com/office/powerpoint/2010/main">
        <mc:Choice Requires="p14">
          <p:contentPart r:id="rId303" p14:bwMode="auto">
            <p14:nvContentPartPr>
              <p14:cNvPr id="154" name="墨迹 153"/>
              <p14:cNvContentPartPr/>
              <p14:nvPr/>
            </p14:nvContentPartPr>
            <p14:xfrm>
              <a:off x="3694288" y="1883694"/>
              <a:ext cx="152930" cy="420165"/>
            </p14:xfrm>
          </p:contentPart>
        </mc:Choice>
        <mc:Fallback xmlns="">
          <p:pic>
            <p:nvPicPr>
              <p:cNvPr id="154" name="墨迹 153"/>
            </p:nvPicPr>
            <p:blipFill>
              <a:blip r:embed="rId304"/>
            </p:blipFill>
            <p:spPr>
              <a:xfrm>
                <a:off x="3694288" y="1883694"/>
                <a:ext cx="152930" cy="420165"/>
              </a:xfrm>
              <a:prstGeom prst="rect"/>
            </p:spPr>
          </p:pic>
        </mc:Fallback>
      </mc:AlternateContent>
      <mc:AlternateContent xmlns:mc="http://schemas.openxmlformats.org/markup-compatibility/2006" xmlns:p14="http://schemas.microsoft.com/office/powerpoint/2010/main">
        <mc:Choice Requires="p14">
          <p:contentPart r:id="rId305" p14:bwMode="auto">
            <p14:nvContentPartPr>
              <p14:cNvPr id="155" name="墨迹 154"/>
              <p14:cNvContentPartPr/>
              <p14:nvPr/>
            </p14:nvContentPartPr>
            <p14:xfrm>
              <a:off x="3697111" y="2148764"/>
              <a:ext cx="129822" cy="76138"/>
            </p14:xfrm>
          </p:contentPart>
        </mc:Choice>
        <mc:Fallback xmlns="">
          <p:pic>
            <p:nvPicPr>
              <p:cNvPr id="155" name="墨迹 154"/>
            </p:nvPicPr>
            <p:blipFill>
              <a:blip r:embed="rId306"/>
            </p:blipFill>
            <p:spPr>
              <a:xfrm>
                <a:off x="3697111" y="2148764"/>
                <a:ext cx="129822" cy="76138"/>
              </a:xfrm>
              <a:prstGeom prst="rect"/>
            </p:spPr>
          </p:pic>
        </mc:Fallback>
      </mc:AlternateContent>
      <mc:AlternateContent xmlns:mc="http://schemas.openxmlformats.org/markup-compatibility/2006" xmlns:p14="http://schemas.microsoft.com/office/powerpoint/2010/main">
        <mc:Choice Requires="p14">
          <p:contentPart r:id="rId307" p14:bwMode="auto">
            <p14:nvContentPartPr>
              <p14:cNvPr id="156" name="墨迹 155"/>
              <p14:cNvContentPartPr/>
              <p14:nvPr/>
            </p14:nvContentPartPr>
            <p14:xfrm>
              <a:off x="3855155" y="1949609"/>
              <a:ext cx="73378" cy="151217"/>
            </p14:xfrm>
          </p:contentPart>
        </mc:Choice>
        <mc:Fallback xmlns="">
          <p:pic>
            <p:nvPicPr>
              <p:cNvPr id="156" name="墨迹 155"/>
            </p:nvPicPr>
            <p:blipFill>
              <a:blip r:embed="rId308"/>
            </p:blipFill>
            <p:spPr>
              <a:xfrm>
                <a:off x="3855155" y="1949609"/>
                <a:ext cx="73378" cy="151217"/>
              </a:xfrm>
              <a:prstGeom prst="rect"/>
            </p:spPr>
          </p:pic>
        </mc:Fallback>
      </mc:AlternateContent>
      <mc:AlternateContent xmlns:mc="http://schemas.openxmlformats.org/markup-compatibility/2006" xmlns:p14="http://schemas.microsoft.com/office/powerpoint/2010/main">
        <mc:Choice Requires="p14">
          <p:contentPart r:id="rId309" p14:bwMode="auto">
            <p14:nvContentPartPr>
              <p14:cNvPr id="157" name="墨迹 156"/>
              <p14:cNvContentPartPr/>
              <p14:nvPr/>
            </p14:nvContentPartPr>
            <p14:xfrm>
              <a:off x="3890962" y="1942911"/>
              <a:ext cx="120121" cy="301730"/>
            </p14:xfrm>
          </p:contentPart>
        </mc:Choice>
        <mc:Fallback xmlns="">
          <p:pic>
            <p:nvPicPr>
              <p:cNvPr id="157" name="墨迹 156"/>
            </p:nvPicPr>
            <p:blipFill>
              <a:blip r:embed="rId310"/>
            </p:blipFill>
            <p:spPr>
              <a:xfrm>
                <a:off x="3890962" y="1942911"/>
                <a:ext cx="120121" cy="301730"/>
              </a:xfrm>
              <a:prstGeom prst="rect"/>
            </p:spPr>
          </p:pic>
        </mc:Fallback>
      </mc:AlternateContent>
      <mc:AlternateContent xmlns:mc="http://schemas.openxmlformats.org/markup-compatibility/2006" xmlns:p14="http://schemas.microsoft.com/office/powerpoint/2010/main">
        <mc:Choice Requires="p14">
          <p:contentPart r:id="rId311" p14:bwMode="auto">
            <p14:nvContentPartPr>
              <p14:cNvPr id="158" name="墨迹 157"/>
              <p14:cNvContentPartPr/>
              <p14:nvPr/>
            </p14:nvContentPartPr>
            <p14:xfrm>
              <a:off x="3420533" y="2334878"/>
              <a:ext cx="97543" cy="53578"/>
            </p14:xfrm>
          </p:contentPart>
        </mc:Choice>
        <mc:Fallback xmlns="">
          <p:pic>
            <p:nvPicPr>
              <p:cNvPr id="158" name="墨迹 157"/>
            </p:nvPicPr>
            <p:blipFill>
              <a:blip r:embed="rId312"/>
            </p:blipFill>
            <p:spPr>
              <a:xfrm>
                <a:off x="3420533" y="2334878"/>
                <a:ext cx="97543" cy="53578"/>
              </a:xfrm>
              <a:prstGeom prst="rect"/>
            </p:spPr>
          </p:pic>
        </mc:Fallback>
      </mc:AlternateContent>
      <mc:AlternateContent xmlns:mc="http://schemas.openxmlformats.org/markup-compatibility/2006" xmlns:p14="http://schemas.microsoft.com/office/powerpoint/2010/main">
        <mc:Choice Requires="p14">
          <p:contentPart r:id="rId313" p14:bwMode="auto">
            <p14:nvContentPartPr>
              <p14:cNvPr id="159" name="墨迹 158"/>
              <p14:cNvContentPartPr/>
              <p14:nvPr/>
            </p14:nvContentPartPr>
            <p14:xfrm>
              <a:off x="3378200" y="2413835"/>
              <a:ext cx="183444" cy="22559"/>
            </p14:xfrm>
          </p:contentPart>
        </mc:Choice>
        <mc:Fallback xmlns="">
          <p:pic>
            <p:nvPicPr>
              <p:cNvPr id="159" name="墨迹 158"/>
            </p:nvPicPr>
            <p:blipFill>
              <a:blip r:embed="rId314"/>
            </p:blipFill>
            <p:spPr>
              <a:xfrm>
                <a:off x="3378200" y="2413835"/>
                <a:ext cx="183444" cy="22559"/>
              </a:xfrm>
              <a:prstGeom prst="rect"/>
            </p:spPr>
          </p:pic>
        </mc:Fallback>
      </mc:AlternateContent>
      <mc:AlternateContent xmlns:mc="http://schemas.openxmlformats.org/markup-compatibility/2006" xmlns:p14="http://schemas.microsoft.com/office/powerpoint/2010/main">
        <mc:Choice Requires="p14">
          <p:contentPart r:id="rId315" p14:bwMode="auto">
            <p14:nvContentPartPr>
              <p14:cNvPr id="160" name="墨迹 159"/>
              <p14:cNvContentPartPr/>
              <p14:nvPr/>
            </p14:nvContentPartPr>
            <p14:xfrm>
              <a:off x="3615266" y="2314434"/>
              <a:ext cx="25400" cy="129363"/>
            </p14:xfrm>
          </p:contentPart>
        </mc:Choice>
        <mc:Fallback xmlns="">
          <p:pic>
            <p:nvPicPr>
              <p:cNvPr id="160" name="墨迹 159"/>
            </p:nvPicPr>
            <p:blipFill>
              <a:blip r:embed="rId316"/>
            </p:blipFill>
            <p:spPr>
              <a:xfrm>
                <a:off x="3615266" y="2314434"/>
                <a:ext cx="25400" cy="129363"/>
              </a:xfrm>
              <a:prstGeom prst="rect"/>
            </p:spPr>
          </p:pic>
        </mc:Fallback>
      </mc:AlternateContent>
      <mc:AlternateContent xmlns:mc="http://schemas.openxmlformats.org/markup-compatibility/2006" xmlns:p14="http://schemas.microsoft.com/office/powerpoint/2010/main">
        <mc:Choice Requires="p14">
          <p:contentPart r:id="rId317" p14:bwMode="auto">
            <p14:nvContentPartPr>
              <p14:cNvPr id="161" name="墨迹 160"/>
              <p14:cNvContentPartPr/>
              <p14:nvPr/>
            </p14:nvContentPartPr>
            <p14:xfrm>
              <a:off x="3618088" y="2365897"/>
              <a:ext cx="95956" cy="36658"/>
            </p14:xfrm>
          </p:contentPart>
        </mc:Choice>
        <mc:Fallback xmlns="">
          <p:pic>
            <p:nvPicPr>
              <p:cNvPr id="161" name="墨迹 160"/>
            </p:nvPicPr>
            <p:blipFill>
              <a:blip r:embed="rId318"/>
            </p:blipFill>
            <p:spPr>
              <a:xfrm>
                <a:off x="3618088" y="2365897"/>
                <a:ext cx="95956" cy="36658"/>
              </a:xfrm>
              <a:prstGeom prst="rect"/>
            </p:spPr>
          </p:pic>
        </mc:Fallback>
      </mc:AlternateContent>
      <mc:AlternateContent xmlns:mc="http://schemas.openxmlformats.org/markup-compatibility/2006" xmlns:p14="http://schemas.microsoft.com/office/powerpoint/2010/main">
        <mc:Choice Requires="p14">
          <p:contentPart r:id="rId319" p14:bwMode="auto">
            <p14:nvContentPartPr>
              <p14:cNvPr id="162" name="墨迹 161"/>
              <p14:cNvContentPartPr/>
              <p14:nvPr/>
            </p14:nvContentPartPr>
            <p14:xfrm>
              <a:off x="3691466" y="2295399"/>
              <a:ext cx="184327" cy="199508"/>
            </p14:xfrm>
          </p:contentPart>
        </mc:Choice>
        <mc:Fallback xmlns="">
          <p:pic>
            <p:nvPicPr>
              <p:cNvPr id="162" name="墨迹 161"/>
            </p:nvPicPr>
            <p:blipFill>
              <a:blip r:embed="rId320"/>
            </p:blipFill>
            <p:spPr>
              <a:xfrm>
                <a:off x="3691466" y="2295399"/>
                <a:ext cx="184327" cy="199508"/>
              </a:xfrm>
              <a:prstGeom prst="rect"/>
            </p:spPr>
          </p:pic>
        </mc:Fallback>
      </mc:AlternateContent>
      <mc:AlternateContent xmlns:mc="http://schemas.openxmlformats.org/markup-compatibility/2006" xmlns:p14="http://schemas.microsoft.com/office/powerpoint/2010/main">
        <mc:Choice Requires="p14">
          <p:contentPart r:id="rId321" p14:bwMode="auto">
            <p14:nvContentPartPr>
              <p14:cNvPr id="163" name="墨迹 162"/>
              <p14:cNvContentPartPr/>
              <p14:nvPr/>
            </p14:nvContentPartPr>
            <p14:xfrm>
              <a:off x="3894666" y="2295399"/>
              <a:ext cx="45156" cy="131126"/>
            </p14:xfrm>
          </p:contentPart>
        </mc:Choice>
        <mc:Fallback xmlns="">
          <p:pic>
            <p:nvPicPr>
              <p:cNvPr id="163" name="墨迹 162"/>
            </p:nvPicPr>
            <p:blipFill>
              <a:blip r:embed="rId322"/>
            </p:blipFill>
            <p:spPr>
              <a:xfrm>
                <a:off x="3894666" y="2295399"/>
                <a:ext cx="45156" cy="131126"/>
              </a:xfrm>
              <a:prstGeom prst="rect"/>
            </p:spPr>
          </p:pic>
        </mc:Fallback>
      </mc:AlternateContent>
      <mc:AlternateContent xmlns:mc="http://schemas.openxmlformats.org/markup-compatibility/2006" xmlns:p14="http://schemas.microsoft.com/office/powerpoint/2010/main">
        <mc:Choice Requires="p14">
          <p:contentPart r:id="rId323" p14:bwMode="auto">
            <p14:nvContentPartPr>
              <p14:cNvPr id="164" name="墨迹 163"/>
              <p14:cNvContentPartPr/>
              <p14:nvPr/>
            </p14:nvContentPartPr>
            <p14:xfrm>
              <a:off x="3939822" y="2346157"/>
              <a:ext cx="45155" cy="84597"/>
            </p14:xfrm>
          </p:contentPart>
        </mc:Choice>
        <mc:Fallback xmlns="">
          <p:pic>
            <p:nvPicPr>
              <p:cNvPr id="164" name="墨迹 163"/>
            </p:nvPicPr>
            <p:blipFill>
              <a:blip r:embed="rId324"/>
            </p:blipFill>
            <p:spPr>
              <a:xfrm>
                <a:off x="3939822" y="2346157"/>
                <a:ext cx="45155" cy="84597"/>
              </a:xfrm>
              <a:prstGeom prst="rect"/>
            </p:spPr>
          </p:pic>
        </mc:Fallback>
      </mc:AlternateContent>
      <mc:AlternateContent xmlns:mc="http://schemas.openxmlformats.org/markup-compatibility/2006" xmlns:p14="http://schemas.microsoft.com/office/powerpoint/2010/main">
        <mc:Choice Requires="p14">
          <p:contentPart r:id="rId325" p14:bwMode="auto">
            <p14:nvContentPartPr>
              <p14:cNvPr id="165" name="墨迹 164"/>
              <p14:cNvContentPartPr/>
              <p14:nvPr/>
            </p14:nvContentPartPr>
            <p14:xfrm>
              <a:off x="3945466" y="2351797"/>
              <a:ext cx="62089" cy="155095"/>
            </p14:xfrm>
          </p:contentPart>
        </mc:Choice>
        <mc:Fallback xmlns="">
          <p:pic>
            <p:nvPicPr>
              <p:cNvPr id="165" name="墨迹 164"/>
            </p:nvPicPr>
            <p:blipFill>
              <a:blip r:embed="rId326"/>
            </p:blipFill>
            <p:spPr>
              <a:xfrm>
                <a:off x="3945466" y="2351797"/>
                <a:ext cx="62089" cy="155095"/>
              </a:xfrm>
              <a:prstGeom prst="rect"/>
            </p:spPr>
          </p:pic>
        </mc:Fallback>
      </mc:AlternateContent>
      <mc:AlternateContent xmlns:mc="http://schemas.openxmlformats.org/markup-compatibility/2006" xmlns:p14="http://schemas.microsoft.com/office/powerpoint/2010/main">
        <mc:Choice Requires="p14">
          <p:contentPart r:id="rId327" p14:bwMode="auto">
            <p14:nvContentPartPr>
              <p14:cNvPr id="166" name="墨迹 165"/>
              <p14:cNvContentPartPr/>
              <p14:nvPr/>
            </p14:nvContentPartPr>
            <p14:xfrm>
              <a:off x="4515555" y="1759618"/>
              <a:ext cx="225778" cy="404127"/>
            </p14:xfrm>
          </p:contentPart>
        </mc:Choice>
        <mc:Fallback xmlns="">
          <p:pic>
            <p:nvPicPr>
              <p:cNvPr id="166" name="墨迹 165"/>
            </p:nvPicPr>
            <p:blipFill>
              <a:blip r:embed="rId328"/>
            </p:blipFill>
            <p:spPr>
              <a:xfrm>
                <a:off x="4515555" y="1759618"/>
                <a:ext cx="225778" cy="404127"/>
              </a:xfrm>
              <a:prstGeom prst="rect"/>
            </p:spPr>
          </p:pic>
        </mc:Fallback>
      </mc:AlternateContent>
      <mc:AlternateContent xmlns:mc="http://schemas.openxmlformats.org/markup-compatibility/2006" xmlns:p14="http://schemas.microsoft.com/office/powerpoint/2010/main">
        <mc:Choice Requires="p14">
          <p:contentPart r:id="rId329" p14:bwMode="auto">
            <p14:nvContentPartPr>
              <p14:cNvPr id="167" name="墨迹 166"/>
              <p14:cNvContentPartPr/>
              <p14:nvPr/>
            </p14:nvContentPartPr>
            <p14:xfrm>
              <a:off x="4842933" y="1979570"/>
              <a:ext cx="48859" cy="76138"/>
            </p14:xfrm>
          </p:contentPart>
        </mc:Choice>
        <mc:Fallback xmlns="">
          <p:pic>
            <p:nvPicPr>
              <p:cNvPr id="167" name="墨迹 166"/>
            </p:nvPicPr>
            <p:blipFill>
              <a:blip r:embed="rId330"/>
            </p:blipFill>
            <p:spPr>
              <a:xfrm>
                <a:off x="4842933" y="1979570"/>
                <a:ext cx="48859" cy="76138"/>
              </a:xfrm>
              <a:prstGeom prst="rect"/>
            </p:spPr>
          </p:pic>
        </mc:Fallback>
      </mc:AlternateContent>
      <mc:AlternateContent xmlns:mc="http://schemas.openxmlformats.org/markup-compatibility/2006" xmlns:p14="http://schemas.microsoft.com/office/powerpoint/2010/main">
        <mc:Choice Requires="p14">
          <p:contentPart r:id="rId331" p14:bwMode="auto">
            <p14:nvContentPartPr>
              <p14:cNvPr id="168" name="墨迹 167"/>
              <p14:cNvContentPartPr/>
              <p14:nvPr/>
            </p14:nvContentPartPr>
            <p14:xfrm>
              <a:off x="4801658" y="2092366"/>
              <a:ext cx="89253" cy="148750"/>
            </p14:xfrm>
          </p:contentPart>
        </mc:Choice>
        <mc:Fallback xmlns="">
          <p:pic>
            <p:nvPicPr>
              <p:cNvPr id="168" name="墨迹 167"/>
            </p:nvPicPr>
            <p:blipFill>
              <a:blip r:embed="rId332"/>
            </p:blipFill>
            <p:spPr>
              <a:xfrm>
                <a:off x="4801658" y="2092366"/>
                <a:ext cx="89253" cy="148750"/>
              </a:xfrm>
              <a:prstGeom prst="rect"/>
            </p:spPr>
          </p:pic>
        </mc:Fallback>
      </mc:AlternateContent>
      <mc:AlternateContent xmlns:mc="http://schemas.openxmlformats.org/markup-compatibility/2006" xmlns:p14="http://schemas.microsoft.com/office/powerpoint/2010/main">
        <mc:Choice Requires="p14">
          <p:contentPart r:id="rId333" p14:bwMode="auto">
            <p14:nvContentPartPr>
              <p14:cNvPr id="169" name="墨迹 168"/>
              <p14:cNvContentPartPr/>
              <p14:nvPr/>
            </p14:nvContentPartPr>
            <p14:xfrm>
              <a:off x="4912077" y="2090780"/>
              <a:ext cx="21167" cy="172543"/>
            </p14:xfrm>
          </p:contentPart>
        </mc:Choice>
        <mc:Fallback xmlns="">
          <p:pic>
            <p:nvPicPr>
              <p:cNvPr id="169" name="墨迹 168"/>
            </p:nvPicPr>
            <p:blipFill>
              <a:blip r:embed="rId334"/>
            </p:blipFill>
            <p:spPr>
              <a:xfrm>
                <a:off x="4912077" y="2090780"/>
                <a:ext cx="21167" cy="172543"/>
              </a:xfrm>
              <a:prstGeom prst="rect"/>
            </p:spPr>
          </p:pic>
        </mc:Fallback>
      </mc:AlternateContent>
      <mc:AlternateContent xmlns:mc="http://schemas.openxmlformats.org/markup-compatibility/2006" xmlns:p14="http://schemas.microsoft.com/office/powerpoint/2010/main">
        <mc:Choice Requires="p14">
          <p:contentPart r:id="rId335" p14:bwMode="auto">
            <p14:nvContentPartPr>
              <p14:cNvPr id="170" name="墨迹 169"/>
              <p14:cNvContentPartPr/>
              <p14:nvPr/>
            </p14:nvContentPartPr>
            <p14:xfrm>
              <a:off x="4980693" y="2007769"/>
              <a:ext cx="124883" cy="311599"/>
            </p14:xfrm>
          </p:contentPart>
        </mc:Choice>
        <mc:Fallback xmlns="">
          <p:pic>
            <p:nvPicPr>
              <p:cNvPr id="170" name="墨迹 169"/>
            </p:nvPicPr>
            <p:blipFill>
              <a:blip r:embed="rId336"/>
            </p:blipFill>
            <p:spPr>
              <a:xfrm>
                <a:off x="4980693" y="2007769"/>
                <a:ext cx="124883" cy="311599"/>
              </a:xfrm>
              <a:prstGeom prst="rect"/>
            </p:spPr>
          </p:pic>
        </mc:Fallback>
      </mc:AlternateContent>
      <mc:AlternateContent xmlns:mc="http://schemas.openxmlformats.org/markup-compatibility/2006" xmlns:p14="http://schemas.microsoft.com/office/powerpoint/2010/main">
        <mc:Choice Requires="p14">
          <p:contentPart r:id="rId337" p14:bwMode="auto">
            <p14:nvContentPartPr>
              <p14:cNvPr id="171" name="墨迹 170"/>
              <p14:cNvContentPartPr/>
              <p14:nvPr/>
            </p14:nvContentPartPr>
            <p14:xfrm>
              <a:off x="5164666" y="2064167"/>
              <a:ext cx="56445" cy="202328"/>
            </p14:xfrm>
          </p:contentPart>
        </mc:Choice>
        <mc:Fallback xmlns="">
          <p:pic>
            <p:nvPicPr>
              <p:cNvPr id="171" name="墨迹 170"/>
            </p:nvPicPr>
            <p:blipFill>
              <a:blip r:embed="rId338"/>
            </p:blipFill>
            <p:spPr>
              <a:xfrm>
                <a:off x="5164666" y="2064167"/>
                <a:ext cx="56445" cy="202328"/>
              </a:xfrm>
              <a:prstGeom prst="rect"/>
            </p:spPr>
          </p:pic>
        </mc:Fallback>
      </mc:AlternateContent>
      <mc:AlternateContent xmlns:mc="http://schemas.openxmlformats.org/markup-compatibility/2006" xmlns:p14="http://schemas.microsoft.com/office/powerpoint/2010/main">
        <mc:Choice Requires="p14">
          <p:contentPart r:id="rId339" p14:bwMode="auto">
            <p14:nvContentPartPr>
              <p14:cNvPr id="172" name="墨迹 171"/>
              <p14:cNvContentPartPr/>
              <p14:nvPr/>
            </p14:nvContentPartPr>
            <p14:xfrm>
              <a:off x="5238044" y="2088665"/>
              <a:ext cx="118533" cy="144344"/>
            </p14:xfrm>
          </p:contentPart>
        </mc:Choice>
        <mc:Fallback xmlns="">
          <p:pic>
            <p:nvPicPr>
              <p:cNvPr id="172" name="墨迹 171"/>
            </p:nvPicPr>
            <p:blipFill>
              <a:blip r:embed="rId340"/>
            </p:blipFill>
            <p:spPr>
              <a:xfrm>
                <a:off x="5238044" y="2088665"/>
                <a:ext cx="118533" cy="144344"/>
              </a:xfrm>
              <a:prstGeom prst="rect"/>
            </p:spPr>
          </p:pic>
        </mc:Fallback>
      </mc:AlternateContent>
      <mc:AlternateContent xmlns:mc="http://schemas.openxmlformats.org/markup-compatibility/2006" xmlns:p14="http://schemas.microsoft.com/office/powerpoint/2010/main">
        <mc:Choice Requires="p14">
          <p:contentPart r:id="rId341" p14:bwMode="auto">
            <p14:nvContentPartPr>
              <p14:cNvPr id="173" name="墨迹 172"/>
              <p14:cNvContentPartPr/>
              <p14:nvPr/>
            </p14:nvContentPartPr>
            <p14:xfrm>
              <a:off x="5359400" y="1987501"/>
              <a:ext cx="31044" cy="465813"/>
            </p14:xfrm>
          </p:contentPart>
        </mc:Choice>
        <mc:Fallback xmlns="">
          <p:pic>
            <p:nvPicPr>
              <p:cNvPr id="173" name="墨迹 172"/>
            </p:nvPicPr>
            <p:blipFill>
              <a:blip r:embed="rId342"/>
            </p:blipFill>
            <p:spPr>
              <a:xfrm>
                <a:off x="5359400" y="1987501"/>
                <a:ext cx="31044" cy="465813"/>
              </a:xfrm>
              <a:prstGeom prst="rect"/>
            </p:spPr>
          </p:pic>
        </mc:Fallback>
      </mc:AlternateContent>
      <mc:AlternateContent xmlns:mc="http://schemas.openxmlformats.org/markup-compatibility/2006" xmlns:p14="http://schemas.microsoft.com/office/powerpoint/2010/main">
        <mc:Choice Requires="p14">
          <p:contentPart r:id="rId343" p14:bwMode="auto">
            <p14:nvContentPartPr>
              <p14:cNvPr id="174" name="墨迹 173"/>
              <p14:cNvContentPartPr/>
              <p14:nvPr/>
            </p14:nvContentPartPr>
            <p14:xfrm>
              <a:off x="4617155" y="2340518"/>
              <a:ext cx="149578" cy="281990"/>
            </p14:xfrm>
          </p:contentPart>
        </mc:Choice>
        <mc:Fallback xmlns="">
          <p:pic>
            <p:nvPicPr>
              <p:cNvPr id="174" name="墨迹 173"/>
            </p:nvPicPr>
            <p:blipFill>
              <a:blip r:embed="rId344"/>
            </p:blipFill>
            <p:spPr>
              <a:xfrm>
                <a:off x="4617155" y="2340518"/>
                <a:ext cx="149578" cy="281990"/>
              </a:xfrm>
              <a:prstGeom prst="rect"/>
            </p:spPr>
          </p:pic>
        </mc:Fallback>
      </mc:AlternateContent>
      <mc:AlternateContent xmlns:mc="http://schemas.openxmlformats.org/markup-compatibility/2006" xmlns:p14="http://schemas.microsoft.com/office/powerpoint/2010/main">
        <mc:Choice Requires="p14">
          <p:contentPart r:id="rId345" p14:bwMode="auto">
            <p14:nvContentPartPr>
              <p14:cNvPr id="175" name="墨迹 174"/>
              <p14:cNvContentPartPr/>
              <p14:nvPr/>
            </p14:nvContentPartPr>
            <p14:xfrm>
              <a:off x="4769555" y="2362372"/>
              <a:ext cx="98778" cy="218542"/>
            </p14:xfrm>
          </p:contentPart>
        </mc:Choice>
        <mc:Fallback xmlns="">
          <p:pic>
            <p:nvPicPr>
              <p:cNvPr id="175" name="墨迹 174"/>
            </p:nvPicPr>
            <p:blipFill>
              <a:blip r:embed="rId346"/>
            </p:blipFill>
            <p:spPr>
              <a:xfrm>
                <a:off x="4769555" y="2362372"/>
                <a:ext cx="98778" cy="218542"/>
              </a:xfrm>
              <a:prstGeom prst="rect"/>
            </p:spPr>
          </p:pic>
        </mc:Fallback>
      </mc:AlternateContent>
      <mc:AlternateContent xmlns:mc="http://schemas.openxmlformats.org/markup-compatibility/2006" xmlns:p14="http://schemas.microsoft.com/office/powerpoint/2010/main">
        <mc:Choice Requires="p14">
          <p:contentPart r:id="rId347" p14:bwMode="auto">
            <p14:nvContentPartPr>
              <p14:cNvPr id="176" name="墨迹 175"/>
              <p14:cNvContentPartPr/>
              <p14:nvPr/>
            </p14:nvContentPartPr>
            <p14:xfrm>
              <a:off x="4865511" y="2427935"/>
              <a:ext cx="186266" cy="138175"/>
            </p14:xfrm>
          </p:contentPart>
        </mc:Choice>
        <mc:Fallback xmlns="">
          <p:pic>
            <p:nvPicPr>
              <p:cNvPr id="176" name="墨迹 175"/>
            </p:nvPicPr>
            <p:blipFill>
              <a:blip r:embed="rId348"/>
            </p:blipFill>
            <p:spPr>
              <a:xfrm>
                <a:off x="4865511" y="2427935"/>
                <a:ext cx="186266" cy="138175"/>
              </a:xfrm>
              <a:prstGeom prst="rect"/>
            </p:spPr>
          </p:pic>
        </mc:Fallback>
      </mc:AlternateContent>
      <mc:AlternateContent xmlns:mc="http://schemas.openxmlformats.org/markup-compatibility/2006" xmlns:p14="http://schemas.microsoft.com/office/powerpoint/2010/main">
        <mc:Choice Requires="p14">
          <p:contentPart r:id="rId349" p14:bwMode="auto">
            <p14:nvContentPartPr>
              <p14:cNvPr id="177" name="墨迹 176"/>
              <p14:cNvContentPartPr/>
              <p14:nvPr/>
            </p14:nvContentPartPr>
            <p14:xfrm>
              <a:off x="5074355" y="2368717"/>
              <a:ext cx="62089" cy="281990"/>
            </p14:xfrm>
          </p:contentPart>
        </mc:Choice>
        <mc:Fallback xmlns="">
          <p:pic>
            <p:nvPicPr>
              <p:cNvPr id="177" name="墨迹 176"/>
            </p:nvPicPr>
            <p:blipFill>
              <a:blip r:embed="rId350"/>
            </p:blipFill>
            <p:spPr>
              <a:xfrm>
                <a:off x="5074355" y="2368717"/>
                <a:ext cx="62089" cy="281990"/>
              </a:xfrm>
              <a:prstGeom prst="rect"/>
            </p:spPr>
          </p:pic>
        </mc:Fallback>
      </mc:AlternateContent>
      <mc:AlternateContent xmlns:mc="http://schemas.openxmlformats.org/markup-compatibility/2006" xmlns:p14="http://schemas.microsoft.com/office/powerpoint/2010/main">
        <mc:Choice Requires="p14">
          <p:contentPart r:id="rId351" p14:bwMode="auto">
            <p14:nvContentPartPr>
              <p14:cNvPr id="178" name="墨迹 177"/>
              <p14:cNvContentPartPr/>
              <p14:nvPr/>
            </p14:nvContentPartPr>
            <p14:xfrm>
              <a:off x="5235222" y="2317958"/>
              <a:ext cx="8466" cy="259431"/>
            </p14:xfrm>
          </p:contentPart>
        </mc:Choice>
        <mc:Fallback xmlns="">
          <p:pic>
            <p:nvPicPr>
              <p:cNvPr id="178" name="墨迹 177"/>
            </p:nvPicPr>
            <p:blipFill>
              <a:blip r:embed="rId352"/>
            </p:blipFill>
            <p:spPr>
              <a:xfrm>
                <a:off x="5235222" y="2317958"/>
                <a:ext cx="8466" cy="259431"/>
              </a:xfrm>
              <a:prstGeom prst="rect"/>
            </p:spPr>
          </p:pic>
        </mc:Fallback>
      </mc:AlternateContent>
      <mc:AlternateContent xmlns:mc="http://schemas.openxmlformats.org/markup-compatibility/2006" xmlns:p14="http://schemas.microsoft.com/office/powerpoint/2010/main">
        <mc:Choice Requires="p14">
          <p:contentPart r:id="rId353" p14:bwMode="auto">
            <p14:nvContentPartPr>
              <p14:cNvPr id="179" name="墨迹 178"/>
              <p14:cNvContentPartPr/>
              <p14:nvPr/>
            </p14:nvContentPartPr>
            <p14:xfrm>
              <a:off x="5204177" y="2504072"/>
              <a:ext cx="104423" cy="119846"/>
            </p14:xfrm>
          </p:contentPart>
        </mc:Choice>
        <mc:Fallback xmlns="">
          <p:pic>
            <p:nvPicPr>
              <p:cNvPr id="179" name="墨迹 178"/>
            </p:nvPicPr>
            <p:blipFill>
              <a:blip r:embed="rId354"/>
            </p:blipFill>
            <p:spPr>
              <a:xfrm>
                <a:off x="5204177" y="2504072"/>
                <a:ext cx="104423" cy="119846"/>
              </a:xfrm>
              <a:prstGeom prst="rect"/>
            </p:spPr>
          </p:pic>
        </mc:Fallback>
      </mc:AlternateContent>
      <mc:AlternateContent xmlns:mc="http://schemas.openxmlformats.org/markup-compatibility/2006" xmlns:p14="http://schemas.microsoft.com/office/powerpoint/2010/main">
        <mc:Choice Requires="p14">
          <p:contentPart r:id="rId355" p14:bwMode="auto">
            <p14:nvContentPartPr>
              <p14:cNvPr id="180" name="墨迹 179"/>
              <p14:cNvContentPartPr/>
              <p14:nvPr/>
            </p14:nvContentPartPr>
            <p14:xfrm>
              <a:off x="4667955" y="2628148"/>
              <a:ext cx="127353" cy="259431"/>
            </p14:xfrm>
          </p:contentPart>
        </mc:Choice>
        <mc:Fallback xmlns="">
          <p:pic>
            <p:nvPicPr>
              <p:cNvPr id="180" name="墨迹 179"/>
            </p:nvPicPr>
            <p:blipFill>
              <a:blip r:embed="rId356"/>
            </p:blipFill>
            <p:spPr>
              <a:xfrm>
                <a:off x="4667955" y="2628148"/>
                <a:ext cx="127353" cy="259431"/>
              </a:xfrm>
              <a:prstGeom prst="rect"/>
            </p:spPr>
          </p:pic>
        </mc:Fallback>
      </mc:AlternateContent>
      <mc:AlternateContent xmlns:mc="http://schemas.openxmlformats.org/markup-compatibility/2006" xmlns:p14="http://schemas.microsoft.com/office/powerpoint/2010/main">
        <mc:Choice Requires="p14">
          <p:contentPart r:id="rId357" p14:bwMode="auto">
            <p14:nvContentPartPr>
              <p14:cNvPr id="181" name="墨迹 180"/>
              <p14:cNvContentPartPr/>
              <p14:nvPr/>
            </p14:nvContentPartPr>
            <p14:xfrm>
              <a:off x="4667955" y="2678906"/>
              <a:ext cx="183445" cy="132535"/>
            </p14:xfrm>
          </p:contentPart>
        </mc:Choice>
        <mc:Fallback xmlns="">
          <p:pic>
            <p:nvPicPr>
              <p:cNvPr id="181" name="墨迹 180"/>
            </p:nvPicPr>
            <p:blipFill>
              <a:blip r:embed="rId358"/>
            </p:blipFill>
            <p:spPr>
              <a:xfrm>
                <a:off x="4667955" y="2678906"/>
                <a:ext cx="183445" cy="132535"/>
              </a:xfrm>
              <a:prstGeom prst="rect"/>
            </p:spPr>
          </p:pic>
        </mc:Fallback>
      </mc:AlternateContent>
      <mc:AlternateContent xmlns:mc="http://schemas.openxmlformats.org/markup-compatibility/2006" xmlns:p14="http://schemas.microsoft.com/office/powerpoint/2010/main">
        <mc:Choice Requires="p14">
          <p:contentPart r:id="rId359" p14:bwMode="auto">
            <p14:nvContentPartPr>
              <p14:cNvPr id="182" name="墨迹 181"/>
              <p14:cNvContentPartPr/>
              <p14:nvPr/>
            </p14:nvContentPartPr>
            <p14:xfrm>
              <a:off x="4842933" y="2681726"/>
              <a:ext cx="64911" cy="98696"/>
            </p14:xfrm>
          </p:contentPart>
        </mc:Choice>
        <mc:Fallback xmlns="">
          <p:pic>
            <p:nvPicPr>
              <p:cNvPr id="182" name="墨迹 181"/>
            </p:nvPicPr>
            <p:blipFill>
              <a:blip r:embed="rId360"/>
            </p:blipFill>
            <p:spPr>
              <a:xfrm>
                <a:off x="4842933" y="2681726"/>
                <a:ext cx="64911" cy="98696"/>
              </a:xfrm>
              <a:prstGeom prst="rect"/>
            </p:spPr>
          </p:pic>
        </mc:Fallback>
      </mc:AlternateContent>
      <mc:AlternateContent xmlns:mc="http://schemas.openxmlformats.org/markup-compatibility/2006" xmlns:p14="http://schemas.microsoft.com/office/powerpoint/2010/main">
        <mc:Choice Requires="p14">
          <p:contentPart r:id="rId361" p14:bwMode="auto">
            <p14:nvContentPartPr>
              <p14:cNvPr id="183" name="墨迹 182"/>
              <p14:cNvContentPartPr/>
              <p14:nvPr/>
            </p14:nvContentPartPr>
            <p14:xfrm>
              <a:off x="4916311" y="2684545"/>
              <a:ext cx="118533" cy="103632"/>
            </p14:xfrm>
          </p:contentPart>
        </mc:Choice>
        <mc:Fallback xmlns="">
          <p:pic>
            <p:nvPicPr>
              <p:cNvPr id="183" name="墨迹 182"/>
            </p:nvPicPr>
            <p:blipFill>
              <a:blip r:embed="rId362"/>
            </p:blipFill>
            <p:spPr>
              <a:xfrm>
                <a:off x="4916311" y="2684545"/>
                <a:ext cx="118533" cy="103632"/>
              </a:xfrm>
              <a:prstGeom prst="rect"/>
            </p:spPr>
          </p:pic>
        </mc:Fallback>
      </mc:AlternateContent>
      <mc:AlternateContent xmlns:mc="http://schemas.openxmlformats.org/markup-compatibility/2006" xmlns:p14="http://schemas.microsoft.com/office/powerpoint/2010/main">
        <mc:Choice Requires="p14">
          <p:contentPart r:id="rId363" p14:bwMode="auto">
            <p14:nvContentPartPr>
              <p14:cNvPr id="184" name="墨迹 183"/>
              <p14:cNvContentPartPr/>
              <p14:nvPr/>
            </p14:nvContentPartPr>
            <p14:xfrm>
              <a:off x="5063066" y="2619512"/>
              <a:ext cx="43745" cy="175010"/>
            </p14:xfrm>
          </p:contentPart>
        </mc:Choice>
        <mc:Fallback xmlns="">
          <p:pic>
            <p:nvPicPr>
              <p:cNvPr id="184" name="墨迹 183"/>
            </p:nvPicPr>
            <p:blipFill>
              <a:blip r:embed="rId364"/>
            </p:blipFill>
            <p:spPr>
              <a:xfrm>
                <a:off x="5063066" y="2619512"/>
                <a:ext cx="43745" cy="175010"/>
              </a:xfrm>
              <a:prstGeom prst="rect"/>
            </p:spPr>
          </p:pic>
        </mc:Fallback>
      </mc:AlternateContent>
      <mc:AlternateContent xmlns:mc="http://schemas.openxmlformats.org/markup-compatibility/2006" xmlns:p14="http://schemas.microsoft.com/office/powerpoint/2010/main">
        <mc:Choice Requires="p14">
          <p:contentPart r:id="rId365" p14:bwMode="auto">
            <p14:nvContentPartPr>
              <p14:cNvPr id="185" name="墨迹 184"/>
              <p14:cNvContentPartPr/>
              <p14:nvPr/>
            </p14:nvContentPartPr>
            <p14:xfrm>
              <a:off x="5102577" y="2718384"/>
              <a:ext cx="32456" cy="208673"/>
            </p14:xfrm>
          </p:contentPart>
        </mc:Choice>
        <mc:Fallback xmlns="">
          <p:pic>
            <p:nvPicPr>
              <p:cNvPr id="185" name="墨迹 184"/>
            </p:nvPicPr>
            <p:blipFill>
              <a:blip r:embed="rId366"/>
            </p:blipFill>
            <p:spPr>
              <a:xfrm>
                <a:off x="5102577" y="2718384"/>
                <a:ext cx="32456" cy="208673"/>
              </a:xfrm>
              <a:prstGeom prst="rect"/>
            </p:spPr>
          </p:pic>
        </mc:Fallback>
      </mc:AlternateContent>
      <mc:AlternateContent xmlns:mc="http://schemas.openxmlformats.org/markup-compatibility/2006" xmlns:p14="http://schemas.microsoft.com/office/powerpoint/2010/main">
        <mc:Choice Requires="p14">
          <p:contentPart r:id="rId367" p14:bwMode="auto">
            <p14:nvContentPartPr>
              <p14:cNvPr id="186" name="墨迹 185"/>
              <p14:cNvContentPartPr/>
              <p14:nvPr/>
            </p14:nvContentPartPr>
            <p14:xfrm>
              <a:off x="5246511" y="2622508"/>
              <a:ext cx="8466" cy="245331"/>
            </p14:xfrm>
          </p:contentPart>
        </mc:Choice>
        <mc:Fallback xmlns="">
          <p:pic>
            <p:nvPicPr>
              <p:cNvPr id="186" name="墨迹 185"/>
            </p:nvPicPr>
            <p:blipFill>
              <a:blip r:embed="rId368"/>
            </p:blipFill>
            <p:spPr>
              <a:xfrm>
                <a:off x="5246511" y="2622508"/>
                <a:ext cx="8466" cy="245331"/>
              </a:xfrm>
              <a:prstGeom prst="rect"/>
            </p:spPr>
          </p:pic>
        </mc:Fallback>
      </mc:AlternateContent>
      <mc:AlternateContent xmlns:mc="http://schemas.openxmlformats.org/markup-compatibility/2006" xmlns:p14="http://schemas.microsoft.com/office/powerpoint/2010/main">
        <mc:Choice Requires="p14">
          <p:contentPart r:id="rId369" p14:bwMode="auto">
            <p14:nvContentPartPr>
              <p14:cNvPr id="187" name="墨迹 186"/>
              <p14:cNvContentPartPr/>
              <p14:nvPr/>
            </p14:nvContentPartPr>
            <p14:xfrm>
              <a:off x="5187244" y="2735304"/>
              <a:ext cx="194733" cy="183646"/>
            </p14:xfrm>
          </p:contentPart>
        </mc:Choice>
        <mc:Fallback xmlns="">
          <p:pic>
            <p:nvPicPr>
              <p:cNvPr id="187" name="墨迹 186"/>
            </p:nvPicPr>
            <p:blipFill>
              <a:blip r:embed="rId370"/>
            </p:blipFill>
            <p:spPr>
              <a:xfrm>
                <a:off x="5187244" y="2735304"/>
                <a:ext cx="194733" cy="183646"/>
              </a:xfrm>
              <a:prstGeom prst="rect"/>
            </p:spPr>
          </p:pic>
        </mc:Fallback>
      </mc:AlternateContent>
      <mc:AlternateContent xmlns:mc="http://schemas.openxmlformats.org/markup-compatibility/2006" xmlns:p14="http://schemas.microsoft.com/office/powerpoint/2010/main">
        <mc:Choice Requires="p14">
          <p:contentPart r:id="rId371" p14:bwMode="auto">
            <p14:nvContentPartPr>
              <p14:cNvPr id="188" name="墨迹 187"/>
              <p14:cNvContentPartPr/>
              <p14:nvPr/>
            </p14:nvContentPartPr>
            <p14:xfrm>
              <a:off x="5973762" y="1758032"/>
              <a:ext cx="122238" cy="270182"/>
            </p14:xfrm>
          </p:contentPart>
        </mc:Choice>
        <mc:Fallback xmlns="">
          <p:pic>
            <p:nvPicPr>
              <p:cNvPr id="188" name="墨迹 187"/>
            </p:nvPicPr>
            <p:blipFill>
              <a:blip r:embed="rId372"/>
            </p:blipFill>
            <p:spPr>
              <a:xfrm>
                <a:off x="5973762" y="1758032"/>
                <a:ext cx="122238" cy="270182"/>
              </a:xfrm>
              <a:prstGeom prst="rect"/>
            </p:spPr>
          </p:pic>
        </mc:Fallback>
      </mc:AlternateContent>
      <mc:AlternateContent xmlns:mc="http://schemas.openxmlformats.org/markup-compatibility/2006" xmlns:p14="http://schemas.microsoft.com/office/powerpoint/2010/main">
        <mc:Choice Requires="p14">
          <p:contentPart r:id="rId373" p14:bwMode="auto">
            <p14:nvContentPartPr>
              <p14:cNvPr id="189" name="墨迹 188"/>
              <p14:cNvContentPartPr/>
              <p14:nvPr/>
            </p14:nvContentPartPr>
            <p14:xfrm>
              <a:off x="6079066" y="1818836"/>
              <a:ext cx="101600" cy="188933"/>
            </p14:xfrm>
          </p:contentPart>
        </mc:Choice>
        <mc:Fallback xmlns="">
          <p:pic>
            <p:nvPicPr>
              <p:cNvPr id="189" name="墨迹 188"/>
            </p:nvPicPr>
            <p:blipFill>
              <a:blip r:embed="rId374"/>
            </p:blipFill>
            <p:spPr>
              <a:xfrm>
                <a:off x="6079066" y="1818836"/>
                <a:ext cx="101600" cy="188933"/>
              </a:xfrm>
              <a:prstGeom prst="rect"/>
            </p:spPr>
          </p:pic>
        </mc:Fallback>
      </mc:AlternateContent>
      <mc:AlternateContent xmlns:mc="http://schemas.openxmlformats.org/markup-compatibility/2006" xmlns:p14="http://schemas.microsoft.com/office/powerpoint/2010/main">
        <mc:Choice Requires="p14">
          <p:contentPart r:id="rId375" p14:bwMode="auto">
            <p14:nvContentPartPr>
              <p14:cNvPr id="190" name="墨迹 189"/>
              <p14:cNvContentPartPr/>
              <p14:nvPr/>
            </p14:nvContentPartPr>
            <p14:xfrm>
              <a:off x="6242755" y="1883694"/>
              <a:ext cx="299156" cy="149454"/>
            </p14:xfrm>
          </p:contentPart>
        </mc:Choice>
        <mc:Fallback xmlns="">
          <p:pic>
            <p:nvPicPr>
              <p:cNvPr id="190" name="墨迹 189"/>
            </p:nvPicPr>
            <p:blipFill>
              <a:blip r:embed="rId376"/>
            </p:blipFill>
            <p:spPr>
              <a:xfrm>
                <a:off x="6242755" y="1883694"/>
                <a:ext cx="299156" cy="149454"/>
              </a:xfrm>
              <a:prstGeom prst="rect"/>
            </p:spPr>
          </p:pic>
        </mc:Fallback>
      </mc:AlternateContent>
      <mc:AlternateContent xmlns:mc="http://schemas.openxmlformats.org/markup-compatibility/2006" xmlns:p14="http://schemas.microsoft.com/office/powerpoint/2010/main">
        <mc:Choice Requires="p14">
          <p:contentPart r:id="rId377" p14:bwMode="auto">
            <p14:nvContentPartPr>
              <p14:cNvPr id="191" name="墨迹 190"/>
              <p14:cNvContentPartPr/>
              <p14:nvPr/>
            </p14:nvContentPartPr>
            <p14:xfrm>
              <a:off x="6502400" y="1940092"/>
              <a:ext cx="166511" cy="434264"/>
            </p14:xfrm>
          </p:contentPart>
        </mc:Choice>
        <mc:Fallback xmlns="">
          <p:pic>
            <p:nvPicPr>
              <p:cNvPr id="191" name="墨迹 190"/>
            </p:nvPicPr>
            <p:blipFill>
              <a:blip r:embed="rId378"/>
            </p:blipFill>
            <p:spPr>
              <a:xfrm>
                <a:off x="6502400" y="1940092"/>
                <a:ext cx="166511" cy="434264"/>
              </a:xfrm>
              <a:prstGeom prst="rect"/>
            </p:spPr>
          </p:pic>
        </mc:Fallback>
      </mc:AlternateContent>
      <mc:AlternateContent xmlns:mc="http://schemas.openxmlformats.org/markup-compatibility/2006" xmlns:p14="http://schemas.microsoft.com/office/powerpoint/2010/main">
        <mc:Choice Requires="p14">
          <p:contentPart r:id="rId379" p14:bwMode="auto">
            <p14:nvContentPartPr>
              <p14:cNvPr id="192" name="墨迹 191"/>
              <p14:cNvContentPartPr/>
              <p14:nvPr/>
            </p14:nvContentPartPr>
            <p14:xfrm>
              <a:off x="8243711" y="957885"/>
              <a:ext cx="6526" cy="85478"/>
            </p14:xfrm>
          </p:contentPart>
        </mc:Choice>
        <mc:Fallback xmlns="">
          <p:pic>
            <p:nvPicPr>
              <p:cNvPr id="192" name="墨迹 191"/>
            </p:nvPicPr>
            <p:blipFill>
              <a:blip r:embed="rId380"/>
            </p:blipFill>
            <p:spPr>
              <a:xfrm>
                <a:off x="8243711" y="957885"/>
                <a:ext cx="6526" cy="85478"/>
              </a:xfrm>
              <a:prstGeom prst="rect"/>
            </p:spPr>
          </p:pic>
        </mc:Fallback>
      </mc:AlternateContent>
      <mc:AlternateContent xmlns:mc="http://schemas.openxmlformats.org/markup-compatibility/2006" xmlns:p14="http://schemas.microsoft.com/office/powerpoint/2010/main">
        <mc:Choice Requires="p14">
          <p:contentPart r:id="rId381" p14:bwMode="auto">
            <p14:nvContentPartPr>
              <p14:cNvPr id="193" name="墨迹 192"/>
              <p14:cNvContentPartPr/>
              <p14:nvPr/>
            </p14:nvContentPartPr>
            <p14:xfrm>
              <a:off x="3753731" y="322878"/>
              <a:ext cx="1405291" cy="1177309"/>
            </p14:xfrm>
          </p:contentPart>
        </mc:Choice>
        <mc:Fallback xmlns="">
          <p:pic>
            <p:nvPicPr>
              <p:cNvPr id="193" name="墨迹 192"/>
            </p:nvPicPr>
            <p:blipFill>
              <a:blip r:embed="rId382"/>
            </p:blipFill>
            <p:spPr>
              <a:xfrm>
                <a:off x="3753731" y="322878"/>
                <a:ext cx="1405291" cy="1177309"/>
              </a:xfrm>
              <a:prstGeom prst="rect"/>
            </p:spPr>
          </p:pic>
        </mc:Fallback>
      </mc:AlternateContent>
      <mc:AlternateContent xmlns:mc="http://schemas.openxmlformats.org/markup-compatibility/2006" xmlns:p14="http://schemas.microsoft.com/office/powerpoint/2010/main">
        <mc:Choice Requires="p14">
          <p:contentPart r:id="rId383" p14:bwMode="auto">
            <p14:nvContentPartPr>
              <p14:cNvPr id="194" name="墨迹 193"/>
              <p14:cNvContentPartPr/>
              <p14:nvPr/>
            </p14:nvContentPartPr>
            <p14:xfrm>
              <a:off x="4523493" y="62037"/>
              <a:ext cx="257351" cy="300320"/>
            </p14:xfrm>
          </p:contentPart>
        </mc:Choice>
        <mc:Fallback xmlns="">
          <p:pic>
            <p:nvPicPr>
              <p:cNvPr id="194" name="墨迹 193"/>
            </p:nvPicPr>
            <p:blipFill>
              <a:blip r:embed="rId384"/>
            </p:blipFill>
            <p:spPr>
              <a:xfrm>
                <a:off x="4523493" y="62037"/>
                <a:ext cx="257351" cy="300320"/>
              </a:xfrm>
              <a:prstGeom prst="rect"/>
            </p:spPr>
          </p:pic>
        </mc:Fallback>
      </mc:AlternateContent>
      <mc:AlternateContent xmlns:mc="http://schemas.openxmlformats.org/markup-compatibility/2006" xmlns:p14="http://schemas.microsoft.com/office/powerpoint/2010/main">
        <mc:Choice Requires="p14">
          <p:contentPart r:id="rId385" p14:bwMode="auto">
            <p14:nvContentPartPr>
              <p14:cNvPr id="195" name="墨迹 194"/>
              <p14:cNvContentPartPr/>
              <p14:nvPr/>
            </p14:nvContentPartPr>
            <p14:xfrm>
              <a:off x="4592990" y="235109"/>
              <a:ext cx="159632" cy="495245"/>
            </p14:xfrm>
          </p:contentPart>
        </mc:Choice>
        <mc:Fallback xmlns="">
          <p:pic>
            <p:nvPicPr>
              <p:cNvPr id="195" name="墨迹 194"/>
            </p:nvPicPr>
            <p:blipFill>
              <a:blip r:embed="rId386"/>
            </p:blipFill>
            <p:spPr>
              <a:xfrm>
                <a:off x="4592990" y="235109"/>
                <a:ext cx="159632" cy="495245"/>
              </a:xfrm>
              <a:prstGeom prst="rect"/>
            </p:spPr>
          </p:pic>
        </mc:Fallback>
      </mc:AlternateContent>
      <mc:AlternateContent xmlns:mc="http://schemas.openxmlformats.org/markup-compatibility/2006" xmlns:p14="http://schemas.microsoft.com/office/powerpoint/2010/main">
        <mc:Choice Requires="p14">
          <p:contentPart r:id="rId387" p14:bwMode="auto">
            <p14:nvContentPartPr>
              <p14:cNvPr id="196" name="墨迹 195"/>
              <p14:cNvContentPartPr/>
              <p14:nvPr/>
            </p14:nvContentPartPr>
            <p14:xfrm>
              <a:off x="4831644" y="216603"/>
              <a:ext cx="386644" cy="270006"/>
            </p14:xfrm>
          </p:contentPart>
        </mc:Choice>
        <mc:Fallback xmlns="">
          <p:pic>
            <p:nvPicPr>
              <p:cNvPr id="196" name="墨迹 195"/>
            </p:nvPicPr>
            <p:blipFill>
              <a:blip r:embed="rId388"/>
            </p:blipFill>
            <p:spPr>
              <a:xfrm>
                <a:off x="4831644" y="216603"/>
                <a:ext cx="386644" cy="270006"/>
              </a:xfrm>
              <a:prstGeom prst="rect"/>
            </p:spPr>
          </p:pic>
        </mc:Fallback>
      </mc:AlternateContent>
      <mc:AlternateContent xmlns:mc="http://schemas.openxmlformats.org/markup-compatibility/2006" xmlns:p14="http://schemas.microsoft.com/office/powerpoint/2010/main">
        <mc:Choice Requires="p14">
          <p:contentPart r:id="rId389" p14:bwMode="auto">
            <p14:nvContentPartPr>
              <p14:cNvPr id="197" name="墨迹 196"/>
              <p14:cNvContentPartPr/>
              <p14:nvPr/>
            </p14:nvContentPartPr>
            <p14:xfrm>
              <a:off x="4094162" y="197393"/>
              <a:ext cx="238654" cy="270710"/>
            </p14:xfrm>
          </p:contentPart>
        </mc:Choice>
        <mc:Fallback xmlns="">
          <p:pic>
            <p:nvPicPr>
              <p:cNvPr id="197" name="墨迹 196"/>
            </p:nvPicPr>
            <p:blipFill>
              <a:blip r:embed="rId390"/>
            </p:blipFill>
            <p:spPr>
              <a:xfrm>
                <a:off x="4094162" y="197393"/>
                <a:ext cx="238654" cy="270710"/>
              </a:xfrm>
              <a:prstGeom prst="rect"/>
            </p:spPr>
          </p:pic>
        </mc:Fallback>
      </mc:AlternateContent>
      <mc:AlternateContent xmlns:mc="http://schemas.openxmlformats.org/markup-compatibility/2006" xmlns:p14="http://schemas.microsoft.com/office/powerpoint/2010/main">
        <mc:Choice Requires="p14">
          <p:contentPart r:id="rId391" p14:bwMode="auto">
            <p14:nvContentPartPr>
              <p14:cNvPr id="198" name="墨迹 197"/>
              <p14:cNvContentPartPr/>
              <p14:nvPr/>
            </p14:nvContentPartPr>
            <p14:xfrm>
              <a:off x="4216400" y="276350"/>
              <a:ext cx="16933" cy="219952"/>
            </p14:xfrm>
          </p:contentPart>
        </mc:Choice>
        <mc:Fallback xmlns="">
          <p:pic>
            <p:nvPicPr>
              <p:cNvPr id="198" name="墨迹 197"/>
            </p:nvPicPr>
            <p:blipFill>
              <a:blip r:embed="rId392"/>
            </p:blipFill>
            <p:spPr>
              <a:xfrm>
                <a:off x="4216400" y="276350"/>
                <a:ext cx="16933" cy="219952"/>
              </a:xfrm>
              <a:prstGeom prst="rect"/>
            </p:spPr>
          </p:pic>
        </mc:Fallback>
      </mc:AlternateContent>
      <mc:AlternateContent xmlns:mc="http://schemas.openxmlformats.org/markup-compatibility/2006" xmlns:p14="http://schemas.microsoft.com/office/powerpoint/2010/main">
        <mc:Choice Requires="p14">
          <p:contentPart r:id="rId393" p14:bwMode="auto">
            <p14:nvContentPartPr>
              <p14:cNvPr id="199" name="墨迹 198"/>
              <p14:cNvContentPartPr/>
              <p14:nvPr/>
            </p14:nvContentPartPr>
            <p14:xfrm>
              <a:off x="5362222" y="146634"/>
              <a:ext cx="220133" cy="296090"/>
            </p14:xfrm>
          </p:contentPart>
        </mc:Choice>
        <mc:Fallback xmlns="">
          <p:pic>
            <p:nvPicPr>
              <p:cNvPr id="199" name="墨迹 198"/>
            </p:nvPicPr>
            <p:blipFill>
              <a:blip r:embed="rId394"/>
            </p:blipFill>
            <p:spPr>
              <a:xfrm>
                <a:off x="5362222" y="146634"/>
                <a:ext cx="220133" cy="296090"/>
              </a:xfrm>
              <a:prstGeom prst="rect"/>
            </p:spPr>
          </p:pic>
        </mc:Fallback>
      </mc:AlternateContent>
      <mc:AlternateContent xmlns:mc="http://schemas.openxmlformats.org/markup-compatibility/2006" xmlns:p14="http://schemas.microsoft.com/office/powerpoint/2010/main">
        <mc:Choice Requires="p14">
          <p:contentPart r:id="rId395" p14:bwMode="auto">
            <p14:nvContentPartPr>
              <p14:cNvPr id="200" name="墨迹 199"/>
              <p14:cNvContentPartPr/>
              <p14:nvPr/>
            </p14:nvContentPartPr>
            <p14:xfrm>
              <a:off x="5568950" y="102926"/>
              <a:ext cx="112183" cy="115087"/>
            </p14:xfrm>
          </p:contentPart>
        </mc:Choice>
        <mc:Fallback xmlns="">
          <p:pic>
            <p:nvPicPr>
              <p:cNvPr id="200" name="墨迹 199"/>
            </p:nvPicPr>
            <p:blipFill>
              <a:blip r:embed="rId396"/>
            </p:blipFill>
            <p:spPr>
              <a:xfrm>
                <a:off x="5568950" y="102926"/>
                <a:ext cx="112183" cy="115087"/>
              </a:xfrm>
              <a:prstGeom prst="rect"/>
            </p:spPr>
          </p:pic>
        </mc:Fallback>
      </mc:AlternateContent>
      <mc:AlternateContent xmlns:mc="http://schemas.openxmlformats.org/markup-compatibility/2006" xmlns:p14="http://schemas.microsoft.com/office/powerpoint/2010/main">
        <mc:Choice Requires="p14">
          <p:contentPart r:id="rId397" p14:bwMode="auto">
            <p14:nvContentPartPr>
              <p14:cNvPr id="201" name="墨迹 200"/>
              <p14:cNvContentPartPr/>
              <p14:nvPr/>
            </p14:nvContentPartPr>
            <p14:xfrm>
              <a:off x="5621866" y="118435"/>
              <a:ext cx="135466" cy="33839"/>
            </p14:xfrm>
          </p:contentPart>
        </mc:Choice>
        <mc:Fallback xmlns="">
          <p:pic>
            <p:nvPicPr>
              <p:cNvPr id="201" name="墨迹 200"/>
            </p:nvPicPr>
            <p:blipFill>
              <a:blip r:embed="rId398"/>
            </p:blipFill>
            <p:spPr>
              <a:xfrm>
                <a:off x="5621866" y="118435"/>
                <a:ext cx="135466" cy="33839"/>
              </a:xfrm>
              <a:prstGeom prst="rect"/>
            </p:spPr>
          </p:pic>
        </mc:Fallback>
      </mc:AlternateContent>
      <mc:AlternateContent xmlns:mc="http://schemas.openxmlformats.org/markup-compatibility/2006" xmlns:p14="http://schemas.microsoft.com/office/powerpoint/2010/main">
        <mc:Choice Requires="p14">
          <p:contentPart r:id="rId399" p14:bwMode="auto">
            <p14:nvContentPartPr>
              <p14:cNvPr id="202" name="墨迹 201"/>
              <p14:cNvContentPartPr/>
              <p14:nvPr/>
            </p14:nvContentPartPr>
            <p14:xfrm>
              <a:off x="5700888" y="19739"/>
              <a:ext cx="28222" cy="197393"/>
            </p14:xfrm>
          </p:contentPart>
        </mc:Choice>
        <mc:Fallback xmlns="">
          <p:pic>
            <p:nvPicPr>
              <p:cNvPr id="202" name="墨迹 201"/>
            </p:nvPicPr>
            <p:blipFill>
              <a:blip r:embed="rId400"/>
            </p:blipFill>
            <p:spPr>
              <a:xfrm>
                <a:off x="5700888" y="19739"/>
                <a:ext cx="28222" cy="197393"/>
              </a:xfrm>
              <a:prstGeom prst="rect"/>
            </p:spPr>
          </p:pic>
        </mc:Fallback>
      </mc:AlternateContent>
      <mc:AlternateContent xmlns:mc="http://schemas.openxmlformats.org/markup-compatibility/2006" xmlns:p14="http://schemas.microsoft.com/office/powerpoint/2010/main">
        <mc:Choice Requires="p14">
          <p:contentPart r:id="rId401" p14:bwMode="auto">
            <p14:nvContentPartPr>
              <p14:cNvPr id="203" name="墨迹 202"/>
              <p14:cNvContentPartPr/>
              <p14:nvPr/>
            </p14:nvContentPartPr>
            <p14:xfrm>
              <a:off x="5749925" y="253791"/>
              <a:ext cx="343252" cy="22559"/>
            </p14:xfrm>
          </p:contentPart>
        </mc:Choice>
        <mc:Fallback xmlns="">
          <p:pic>
            <p:nvPicPr>
              <p:cNvPr id="203" name="墨迹 202"/>
            </p:nvPicPr>
            <p:blipFill>
              <a:blip r:embed="rId402"/>
            </p:blipFill>
            <p:spPr>
              <a:xfrm>
                <a:off x="5749925" y="253791"/>
                <a:ext cx="343252" cy="22559"/>
              </a:xfrm>
              <a:prstGeom prst="rect"/>
            </p:spPr>
          </p:pic>
        </mc:Fallback>
      </mc:AlternateContent>
      <mc:AlternateContent xmlns:mc="http://schemas.openxmlformats.org/markup-compatibility/2006" xmlns:p14="http://schemas.microsoft.com/office/powerpoint/2010/main">
        <mc:Choice Requires="p14">
          <p:contentPart r:id="rId403" p14:bwMode="auto">
            <p14:nvContentPartPr>
              <p14:cNvPr id="204" name="墨迹 203"/>
              <p14:cNvContentPartPr/>
              <p14:nvPr/>
            </p14:nvContentPartPr>
            <p14:xfrm>
              <a:off x="6076244" y="157914"/>
              <a:ext cx="124883" cy="265071"/>
            </p14:xfrm>
          </p:contentPart>
        </mc:Choice>
        <mc:Fallback xmlns="">
          <p:pic>
            <p:nvPicPr>
              <p:cNvPr id="204" name="墨迹 203"/>
            </p:nvPicPr>
            <p:blipFill>
              <a:blip r:embed="rId404"/>
            </p:blipFill>
            <p:spPr>
              <a:xfrm>
                <a:off x="6076244" y="157914"/>
                <a:ext cx="124883" cy="265071"/>
              </a:xfrm>
              <a:prstGeom prst="rect"/>
            </p:spPr>
          </p:pic>
        </mc:Fallback>
      </mc:AlternateContent>
      <mc:AlternateContent xmlns:mc="http://schemas.openxmlformats.org/markup-compatibility/2006" xmlns:p14="http://schemas.microsoft.com/office/powerpoint/2010/main">
        <mc:Choice Requires="p14">
          <p:contentPart r:id="rId405" p14:bwMode="auto">
            <p14:nvContentPartPr>
              <p14:cNvPr id="205" name="墨迹 204"/>
              <p14:cNvContentPartPr/>
              <p14:nvPr/>
            </p14:nvContentPartPr>
            <p14:xfrm>
              <a:off x="6350000" y="80895"/>
              <a:ext cx="110772" cy="82659"/>
            </p14:xfrm>
          </p:contentPart>
        </mc:Choice>
        <mc:Fallback xmlns="">
          <p:pic>
            <p:nvPicPr>
              <p:cNvPr id="205" name="墨迹 204"/>
            </p:nvPicPr>
            <p:blipFill>
              <a:blip r:embed="rId406"/>
            </p:blipFill>
            <p:spPr>
              <a:xfrm>
                <a:off x="6350000" y="80895"/>
                <a:ext cx="110772" cy="82659"/>
              </a:xfrm>
              <a:prstGeom prst="rect"/>
            </p:spPr>
          </p:pic>
        </mc:Fallback>
      </mc:AlternateContent>
      <mc:AlternateContent xmlns:mc="http://schemas.openxmlformats.org/markup-compatibility/2006" xmlns:p14="http://schemas.microsoft.com/office/powerpoint/2010/main">
        <mc:Choice Requires="p14">
          <p:contentPart r:id="rId407" p14:bwMode="auto">
            <p14:nvContentPartPr>
              <p14:cNvPr id="206" name="墨迹 205"/>
              <p14:cNvContentPartPr/>
              <p14:nvPr/>
            </p14:nvContentPartPr>
            <p14:xfrm>
              <a:off x="6316133" y="180473"/>
              <a:ext cx="39511" cy="296090"/>
            </p14:xfrm>
          </p:contentPart>
        </mc:Choice>
        <mc:Fallback xmlns="">
          <p:pic>
            <p:nvPicPr>
              <p:cNvPr id="206" name="墨迹 205"/>
            </p:nvPicPr>
            <p:blipFill>
              <a:blip r:embed="rId408"/>
            </p:blipFill>
            <p:spPr>
              <a:xfrm>
                <a:off x="6316133" y="180473"/>
                <a:ext cx="39511" cy="296090"/>
              </a:xfrm>
              <a:prstGeom prst="rect"/>
            </p:spPr>
          </p:pic>
        </mc:Fallback>
      </mc:AlternateContent>
      <mc:AlternateContent xmlns:mc="http://schemas.openxmlformats.org/markup-compatibility/2006" xmlns:p14="http://schemas.microsoft.com/office/powerpoint/2010/main">
        <mc:Choice Requires="p14">
          <p:contentPart r:id="rId409" p14:bwMode="auto">
            <p14:nvContentPartPr>
              <p14:cNvPr id="207" name="墨迹 206"/>
              <p14:cNvContentPartPr/>
              <p14:nvPr/>
            </p14:nvContentPartPr>
            <p14:xfrm>
              <a:off x="6333066" y="210611"/>
              <a:ext cx="203200" cy="133416"/>
            </p14:xfrm>
          </p:contentPart>
        </mc:Choice>
        <mc:Fallback xmlns="">
          <p:pic>
            <p:nvPicPr>
              <p:cNvPr id="207" name="墨迹 206"/>
            </p:nvPicPr>
            <p:blipFill>
              <a:blip r:embed="rId410"/>
            </p:blipFill>
            <p:spPr>
              <a:xfrm>
                <a:off x="6333066" y="210611"/>
                <a:ext cx="203200" cy="133416"/>
              </a:xfrm>
              <a:prstGeom prst="rect"/>
            </p:spPr>
          </p:pic>
        </mc:Fallback>
      </mc:AlternateContent>
      <mc:AlternateContent xmlns:mc="http://schemas.openxmlformats.org/markup-compatibility/2006" xmlns:p14="http://schemas.microsoft.com/office/powerpoint/2010/main">
        <mc:Choice Requires="p14">
          <p:contentPart r:id="rId411" p14:bwMode="auto">
            <p14:nvContentPartPr>
              <p14:cNvPr id="208" name="墨迹 207"/>
              <p14:cNvContentPartPr/>
              <p14:nvPr/>
            </p14:nvContentPartPr>
            <p14:xfrm>
              <a:off x="6544733" y="93761"/>
              <a:ext cx="102306" cy="179769"/>
            </p14:xfrm>
          </p:contentPart>
        </mc:Choice>
        <mc:Fallback xmlns="">
          <p:pic>
            <p:nvPicPr>
              <p:cNvPr id="208" name="墨迹 207"/>
            </p:nvPicPr>
            <p:blipFill>
              <a:blip r:embed="rId412"/>
            </p:blipFill>
            <p:spPr>
              <a:xfrm>
                <a:off x="6544733" y="93761"/>
                <a:ext cx="102306" cy="179769"/>
              </a:xfrm>
              <a:prstGeom prst="rect"/>
            </p:spPr>
          </p:pic>
        </mc:Fallback>
      </mc:AlternateContent>
      <mc:AlternateContent xmlns:mc="http://schemas.openxmlformats.org/markup-compatibility/2006" xmlns:p14="http://schemas.microsoft.com/office/powerpoint/2010/main">
        <mc:Choice Requires="p14">
          <p:contentPart r:id="rId413" p14:bwMode="auto">
            <p14:nvContentPartPr>
              <p14:cNvPr id="209" name="墨迹 208"/>
              <p14:cNvContentPartPr/>
              <p14:nvPr/>
            </p14:nvContentPartPr>
            <p14:xfrm>
              <a:off x="6643511" y="152274"/>
              <a:ext cx="84666" cy="16920"/>
            </p14:xfrm>
          </p:contentPart>
        </mc:Choice>
        <mc:Fallback xmlns="">
          <p:pic>
            <p:nvPicPr>
              <p:cNvPr id="209" name="墨迹 208"/>
            </p:nvPicPr>
            <p:blipFill>
              <a:blip r:embed="rId414"/>
            </p:blipFill>
            <p:spPr>
              <a:xfrm>
                <a:off x="6643511" y="152274"/>
                <a:ext cx="84666" cy="16920"/>
              </a:xfrm>
              <a:prstGeom prst="rect"/>
            </p:spPr>
          </p:pic>
        </mc:Fallback>
      </mc:AlternateContent>
      <mc:AlternateContent xmlns:mc="http://schemas.openxmlformats.org/markup-compatibility/2006" xmlns:p14="http://schemas.microsoft.com/office/powerpoint/2010/main">
        <mc:Choice Requires="p14">
          <p:contentPart r:id="rId415" p14:bwMode="auto">
            <p14:nvContentPartPr>
              <p14:cNvPr id="210" name="墨迹 209"/>
              <p14:cNvContentPartPr/>
              <p14:nvPr/>
            </p14:nvContentPartPr>
            <p14:xfrm>
              <a:off x="6688666" y="41417"/>
              <a:ext cx="33866" cy="195454"/>
            </p14:xfrm>
          </p:contentPart>
        </mc:Choice>
        <mc:Fallback xmlns="">
          <p:pic>
            <p:nvPicPr>
              <p:cNvPr id="210" name="墨迹 209"/>
            </p:nvPicPr>
            <p:blipFill>
              <a:blip r:embed="rId416"/>
            </p:blipFill>
            <p:spPr>
              <a:xfrm>
                <a:off x="6688666" y="41417"/>
                <a:ext cx="33866" cy="195454"/>
              </a:xfrm>
              <a:prstGeom prst="rect"/>
            </p:spPr>
          </p:pic>
        </mc:Fallback>
      </mc:AlternateContent>
      <mc:AlternateContent xmlns:mc="http://schemas.openxmlformats.org/markup-compatibility/2006" xmlns:p14="http://schemas.microsoft.com/office/powerpoint/2010/main">
        <mc:Choice Requires="p14">
          <p:contentPart r:id="rId417" p14:bwMode="auto">
            <p14:nvContentPartPr>
              <p14:cNvPr id="211" name="墨迹 210"/>
              <p14:cNvContentPartPr/>
              <p14:nvPr/>
            </p14:nvContentPartPr>
            <p14:xfrm>
              <a:off x="4580466" y="2047248"/>
              <a:ext cx="149578" cy="116321"/>
            </p14:xfrm>
          </p:contentPart>
        </mc:Choice>
        <mc:Fallback xmlns="">
          <p:pic>
            <p:nvPicPr>
              <p:cNvPr id="211" name="墨迹 210"/>
            </p:nvPicPr>
            <p:blipFill>
              <a:blip r:embed="rId418"/>
            </p:blipFill>
            <p:spPr>
              <a:xfrm>
                <a:off x="4580466" y="2047248"/>
                <a:ext cx="149578" cy="116321"/>
              </a:xfrm>
              <a:prstGeom prst="rect"/>
            </p:spPr>
          </p:pic>
        </mc:Fallback>
      </mc:AlternateContent>
      <mc:AlternateContent xmlns:mc="http://schemas.openxmlformats.org/markup-compatibility/2006" xmlns:p14="http://schemas.microsoft.com/office/powerpoint/2010/main">
        <mc:Choice Requires="p14">
          <p:contentPart r:id="rId419" p14:bwMode="auto">
            <p14:nvContentPartPr>
              <p14:cNvPr id="212" name="墨迹 211"/>
              <p14:cNvContentPartPr/>
              <p14:nvPr/>
            </p14:nvContentPartPr>
            <p14:xfrm>
              <a:off x="4422422" y="1925816"/>
              <a:ext cx="375355" cy="338564"/>
            </p14:xfrm>
          </p:contentPart>
        </mc:Choice>
        <mc:Fallback xmlns="">
          <p:pic>
            <p:nvPicPr>
              <p:cNvPr id="212" name="墨迹 211"/>
            </p:nvPicPr>
            <p:blipFill>
              <a:blip r:embed="rId420"/>
            </p:blipFill>
            <p:spPr>
              <a:xfrm>
                <a:off x="4422422" y="1925816"/>
                <a:ext cx="375355" cy="338564"/>
              </a:xfrm>
              <a:prstGeom prst="rect"/>
            </p:spPr>
          </p:pic>
        </mc:Fallback>
      </mc:AlternateContent>
      <mc:AlternateContent xmlns:mc="http://schemas.openxmlformats.org/markup-compatibility/2006" xmlns:p14="http://schemas.microsoft.com/office/powerpoint/2010/main">
        <mc:Choice Requires="p14">
          <p:contentPart r:id="rId421" p14:bwMode="auto">
            <p14:nvContentPartPr>
              <p14:cNvPr id="213" name="墨迹 212"/>
              <p14:cNvContentPartPr/>
              <p14:nvPr/>
            </p14:nvContentPartPr>
            <p14:xfrm>
              <a:off x="4842227" y="2325008"/>
              <a:ext cx="613834" cy="46528"/>
            </p14:xfrm>
          </p:contentPart>
        </mc:Choice>
        <mc:Fallback xmlns="">
          <p:pic>
            <p:nvPicPr>
              <p:cNvPr id="213" name="墨迹 212"/>
            </p:nvPicPr>
            <p:blipFill>
              <a:blip r:embed="rId422"/>
            </p:blipFill>
            <p:spPr>
              <a:xfrm>
                <a:off x="4842227" y="2325008"/>
                <a:ext cx="613834" cy="46528"/>
              </a:xfrm>
              <a:prstGeom prst="rect"/>
            </p:spPr>
          </p:pic>
        </mc:Fallback>
      </mc:AlternateContent>
      <mc:AlternateContent xmlns:mc="http://schemas.openxmlformats.org/markup-compatibility/2006" xmlns:p14="http://schemas.microsoft.com/office/powerpoint/2010/main">
        <mc:Choice Requires="p14">
          <p:contentPart r:id="rId423" p14:bwMode="auto">
            <p14:nvContentPartPr>
              <p14:cNvPr id="214" name="墨迹 213"/>
              <p14:cNvContentPartPr/>
              <p14:nvPr/>
            </p14:nvContentPartPr>
            <p14:xfrm>
              <a:off x="4508147" y="2859379"/>
              <a:ext cx="952853" cy="66268"/>
            </p14:xfrm>
          </p:contentPart>
        </mc:Choice>
        <mc:Fallback xmlns="">
          <p:pic>
            <p:nvPicPr>
              <p:cNvPr id="214" name="墨迹 213"/>
            </p:nvPicPr>
            <p:blipFill>
              <a:blip r:embed="rId424"/>
            </p:blipFill>
            <p:spPr>
              <a:xfrm>
                <a:off x="4508147" y="2859379"/>
                <a:ext cx="952853" cy="66268"/>
              </a:xfrm>
              <a:prstGeom prst="rect"/>
            </p:spPr>
          </p:pic>
        </mc:Fallback>
      </mc:AlternateContent>
      <mc:AlternateContent xmlns:mc="http://schemas.openxmlformats.org/markup-compatibility/2006" xmlns:p14="http://schemas.microsoft.com/office/powerpoint/2010/main">
        <mc:Choice Requires="p14">
          <p:contentPart r:id="rId425" p14:bwMode="auto">
            <p14:nvContentPartPr>
              <p14:cNvPr id="215" name="墨迹 214"/>
              <p14:cNvContentPartPr/>
              <p14:nvPr/>
            </p14:nvContentPartPr>
            <p14:xfrm>
              <a:off x="9490427" y="5518546"/>
              <a:ext cx="231070" cy="76138"/>
            </p14:xfrm>
          </p:contentPart>
        </mc:Choice>
        <mc:Fallback xmlns="">
          <p:pic>
            <p:nvPicPr>
              <p:cNvPr id="215" name="墨迹 214"/>
            </p:nvPicPr>
            <p:blipFill>
              <a:blip r:embed="rId426"/>
            </p:blipFill>
            <p:spPr>
              <a:xfrm>
                <a:off x="9490427" y="5518546"/>
                <a:ext cx="231070" cy="76138"/>
              </a:xfrm>
              <a:prstGeom prst="rect"/>
            </p:spPr>
          </p:pic>
        </mc:Fallback>
      </mc:AlternateContent>
      <mc:AlternateContent xmlns:mc="http://schemas.openxmlformats.org/markup-compatibility/2006" xmlns:p14="http://schemas.microsoft.com/office/powerpoint/2010/main">
        <mc:Choice Requires="p14">
          <p:contentPart r:id="rId427" p14:bwMode="auto">
            <p14:nvContentPartPr>
              <p14:cNvPr id="216" name="墨迹 215"/>
              <p14:cNvContentPartPr/>
              <p14:nvPr/>
            </p14:nvContentPartPr>
            <p14:xfrm>
              <a:off x="9631362" y="5414210"/>
              <a:ext cx="37571" cy="33838"/>
            </p14:xfrm>
          </p:contentPart>
        </mc:Choice>
        <mc:Fallback xmlns="">
          <p:pic>
            <p:nvPicPr>
              <p:cNvPr id="216" name="墨迹 215"/>
            </p:nvPicPr>
            <p:blipFill>
              <a:blip r:embed="rId428"/>
            </p:blipFill>
            <p:spPr>
              <a:xfrm>
                <a:off x="9631362" y="5414210"/>
                <a:ext cx="37571" cy="33838"/>
              </a:xfrm>
              <a:prstGeom prst="rect"/>
            </p:spPr>
          </p:pic>
        </mc:Fallback>
      </mc:AlternateContent>
      <mc:AlternateContent xmlns:mc="http://schemas.openxmlformats.org/markup-compatibility/2006" xmlns:p14="http://schemas.microsoft.com/office/powerpoint/2010/main">
        <mc:Choice Requires="p14">
          <p:contentPart r:id="rId429" p14:bwMode="auto">
            <p14:nvContentPartPr>
              <p14:cNvPr id="217" name="墨迹 216"/>
              <p14:cNvContentPartPr/>
              <p14:nvPr/>
            </p14:nvContentPartPr>
            <p14:xfrm>
              <a:off x="10713155" y="6271460"/>
              <a:ext cx="1092200" cy="118435"/>
            </p14:xfrm>
          </p:contentPart>
        </mc:Choice>
        <mc:Fallback xmlns="">
          <p:pic>
            <p:nvPicPr>
              <p:cNvPr id="217" name="墨迹 216"/>
            </p:nvPicPr>
            <p:blipFill>
              <a:blip r:embed="rId430"/>
            </p:blipFill>
            <p:spPr>
              <a:xfrm>
                <a:off x="10713155" y="6271460"/>
                <a:ext cx="1092200" cy="118435"/>
              </a:xfrm>
              <a:prstGeom prst="rect"/>
            </p:spPr>
          </p:pic>
        </mc:Fallback>
      </mc:AlternateContent>
      <mc:AlternateContent xmlns:mc="http://schemas.openxmlformats.org/markup-compatibility/2006" xmlns:p14="http://schemas.microsoft.com/office/powerpoint/2010/main">
        <mc:Choice Requires="p14">
          <p:contentPart r:id="rId431" p14:bwMode="auto">
            <p14:nvContentPartPr>
              <p14:cNvPr id="218" name="墨迹 217"/>
              <p14:cNvContentPartPr/>
              <p14:nvPr/>
            </p14:nvContentPartPr>
            <p14:xfrm>
              <a:off x="10615612" y="6307590"/>
              <a:ext cx="1082499" cy="93586"/>
            </p14:xfrm>
          </p:contentPart>
        </mc:Choice>
        <mc:Fallback xmlns="">
          <p:pic>
            <p:nvPicPr>
              <p:cNvPr id="218" name="墨迹 217"/>
            </p:nvPicPr>
            <p:blipFill>
              <a:blip r:embed="rId432"/>
            </p:blipFill>
            <p:spPr>
              <a:xfrm>
                <a:off x="10615612" y="6307590"/>
                <a:ext cx="1082499" cy="93586"/>
              </a:xfrm>
              <a:prstGeom prst="rect"/>
            </p:spPr>
          </p:pic>
        </mc:Fallback>
      </mc:AlternateContent>
      <mc:AlternateContent xmlns:mc="http://schemas.openxmlformats.org/markup-compatibility/2006" xmlns:p14="http://schemas.microsoft.com/office/powerpoint/2010/main">
        <mc:Choice Requires="p14">
          <p:contentPart r:id="rId433" p14:bwMode="auto">
            <p14:nvContentPartPr>
              <p14:cNvPr id="219" name="墨迹 218"/>
              <p14:cNvContentPartPr/>
              <p14:nvPr/>
            </p14:nvContentPartPr>
            <p14:xfrm>
              <a:off x="6008511" y="6333498"/>
              <a:ext cx="1151466" cy="28199"/>
            </p14:xfrm>
          </p:contentPart>
        </mc:Choice>
        <mc:Fallback xmlns="">
          <p:pic>
            <p:nvPicPr>
              <p:cNvPr id="219" name="墨迹 218"/>
            </p:nvPicPr>
            <p:blipFill>
              <a:blip r:embed="rId434"/>
            </p:blipFill>
            <p:spPr>
              <a:xfrm>
                <a:off x="6008511" y="6333498"/>
                <a:ext cx="1151466" cy="28199"/>
              </a:xfrm>
              <a:prstGeom prst="rect"/>
            </p:spPr>
          </p:pic>
        </mc:Fallback>
      </mc:AlternateContent>
      <mc:AlternateContent xmlns:mc="http://schemas.openxmlformats.org/markup-compatibility/2006" xmlns:p14="http://schemas.microsoft.com/office/powerpoint/2010/main">
        <mc:Choice Requires="p14">
          <p:contentPart r:id="rId435" p14:bwMode="auto">
            <p14:nvContentPartPr>
              <p14:cNvPr id="220" name="墨迹 219"/>
              <p14:cNvContentPartPr/>
              <p14:nvPr/>
            </p14:nvContentPartPr>
            <p14:xfrm>
              <a:off x="7529688" y="5371735"/>
              <a:ext cx="11289" cy="417522"/>
            </p14:xfrm>
          </p:contentPart>
        </mc:Choice>
        <mc:Fallback xmlns="">
          <p:pic>
            <p:nvPicPr>
              <p:cNvPr id="220" name="墨迹 219"/>
            </p:nvPicPr>
            <p:blipFill>
              <a:blip r:embed="rId436"/>
            </p:blipFill>
            <p:spPr>
              <a:xfrm>
                <a:off x="7529688" y="5371735"/>
                <a:ext cx="11289" cy="417522"/>
              </a:xfrm>
              <a:prstGeom prst="rect"/>
            </p:spPr>
          </p:pic>
        </mc:Fallback>
      </mc:AlternateContent>
      <mc:AlternateContent xmlns:mc="http://schemas.openxmlformats.org/markup-compatibility/2006" xmlns:p14="http://schemas.microsoft.com/office/powerpoint/2010/main">
        <mc:Choice Requires="p14">
          <p:contentPart r:id="rId437" p14:bwMode="auto">
            <p14:nvContentPartPr>
              <p14:cNvPr id="221" name="墨迹 220"/>
              <p14:cNvContentPartPr/>
              <p14:nvPr/>
            </p14:nvContentPartPr>
            <p14:xfrm>
              <a:off x="7456311" y="5574944"/>
              <a:ext cx="245533" cy="239692"/>
            </p14:xfrm>
          </p:contentPart>
        </mc:Choice>
        <mc:Fallback xmlns="">
          <p:pic>
            <p:nvPicPr>
              <p:cNvPr id="221" name="墨迹 220"/>
            </p:nvPicPr>
            <p:blipFill>
              <a:blip r:embed="rId438"/>
            </p:blipFill>
            <p:spPr>
              <a:xfrm>
                <a:off x="7456311" y="5574944"/>
                <a:ext cx="245533" cy="239692"/>
              </a:xfrm>
              <a:prstGeom prst="rect"/>
            </p:spPr>
          </p:pic>
        </mc:Fallback>
      </mc:AlternateContent>
      <mc:AlternateContent xmlns:mc="http://schemas.openxmlformats.org/markup-compatibility/2006" xmlns:p14="http://schemas.microsoft.com/office/powerpoint/2010/main">
        <mc:Choice Requires="p14">
          <p:contentPart r:id="rId439" p14:bwMode="auto">
            <p14:nvContentPartPr>
              <p14:cNvPr id="222" name="墨迹 221"/>
              <p14:cNvContentPartPr/>
              <p14:nvPr/>
            </p14:nvContentPartPr>
            <p14:xfrm>
              <a:off x="7721600" y="5393942"/>
              <a:ext cx="146755" cy="142934"/>
            </p14:xfrm>
          </p:contentPart>
        </mc:Choice>
        <mc:Fallback xmlns="">
          <p:pic>
            <p:nvPicPr>
              <p:cNvPr id="222" name="墨迹 221"/>
            </p:nvPicPr>
            <p:blipFill>
              <a:blip r:embed="rId440"/>
            </p:blipFill>
            <p:spPr>
              <a:xfrm>
                <a:off x="7721600" y="5393942"/>
                <a:ext cx="146755" cy="142934"/>
              </a:xfrm>
              <a:prstGeom prst="rect"/>
            </p:spPr>
          </p:pic>
        </mc:Fallback>
      </mc:AlternateContent>
      <mc:AlternateContent xmlns:mc="http://schemas.openxmlformats.org/markup-compatibility/2006" xmlns:p14="http://schemas.microsoft.com/office/powerpoint/2010/main">
        <mc:Choice Requires="p14">
          <p:contentPart r:id="rId441" p14:bwMode="auto">
            <p14:nvContentPartPr>
              <p14:cNvPr id="223" name="墨迹 222"/>
              <p14:cNvContentPartPr/>
              <p14:nvPr/>
            </p14:nvContentPartPr>
            <p14:xfrm>
              <a:off x="7727244" y="5347942"/>
              <a:ext cx="152400" cy="393377"/>
            </p14:xfrm>
          </p:contentPart>
        </mc:Choice>
        <mc:Fallback xmlns="">
          <p:pic>
            <p:nvPicPr>
              <p:cNvPr id="223" name="墨迹 222"/>
            </p:nvPicPr>
            <p:blipFill>
              <a:blip r:embed="rId442"/>
            </p:blipFill>
            <p:spPr>
              <a:xfrm>
                <a:off x="7727244" y="5347942"/>
                <a:ext cx="152400" cy="393377"/>
              </a:xfrm>
              <a:prstGeom prst="rect"/>
            </p:spPr>
          </p:pic>
        </mc:Fallback>
      </mc:AlternateContent>
      <mc:AlternateContent xmlns:mc="http://schemas.openxmlformats.org/markup-compatibility/2006" xmlns:p14="http://schemas.microsoft.com/office/powerpoint/2010/main">
        <mc:Choice Requires="p14">
          <p:contentPart r:id="rId443" p14:bwMode="auto">
            <p14:nvContentPartPr>
              <p14:cNvPr id="224" name="墨迹 223"/>
              <p14:cNvContentPartPr/>
              <p14:nvPr/>
            </p14:nvContentPartPr>
            <p14:xfrm>
              <a:off x="4645377" y="5439589"/>
              <a:ext cx="14111" cy="304550"/>
            </p14:xfrm>
          </p:contentPart>
        </mc:Choice>
        <mc:Fallback xmlns="">
          <p:pic>
            <p:nvPicPr>
              <p:cNvPr id="224" name="墨迹 223"/>
            </p:nvPicPr>
            <p:blipFill>
              <a:blip r:embed="rId444"/>
            </p:blipFill>
            <p:spPr>
              <a:xfrm>
                <a:off x="4645377" y="5439589"/>
                <a:ext cx="14111" cy="304550"/>
              </a:xfrm>
              <a:prstGeom prst="rect"/>
            </p:spPr>
          </p:pic>
        </mc:Fallback>
      </mc:AlternateContent>
      <mc:AlternateContent xmlns:mc="http://schemas.openxmlformats.org/markup-compatibility/2006" xmlns:p14="http://schemas.microsoft.com/office/powerpoint/2010/main">
        <mc:Choice Requires="p14">
          <p:contentPart r:id="rId445" p14:bwMode="auto">
            <p14:nvContentPartPr>
              <p14:cNvPr id="225" name="墨迹 224"/>
              <p14:cNvContentPartPr/>
              <p14:nvPr/>
            </p14:nvContentPartPr>
            <p14:xfrm>
              <a:off x="4594577" y="5443819"/>
              <a:ext cx="67734" cy="128306"/>
            </p14:xfrm>
          </p:contentPart>
        </mc:Choice>
        <mc:Fallback xmlns="">
          <p:pic>
            <p:nvPicPr>
              <p:cNvPr id="225" name="墨迹 224"/>
            </p:nvPicPr>
            <p:blipFill>
              <a:blip r:embed="rId446"/>
            </p:blipFill>
            <p:spPr>
              <a:xfrm>
                <a:off x="4594577" y="5443819"/>
                <a:ext cx="67734" cy="128306"/>
              </a:xfrm>
              <a:prstGeom prst="rect"/>
            </p:spPr>
          </p:pic>
        </mc:Fallback>
      </mc:AlternateContent>
      <mc:AlternateContent xmlns:mc="http://schemas.openxmlformats.org/markup-compatibility/2006" xmlns:p14="http://schemas.microsoft.com/office/powerpoint/2010/main">
        <mc:Choice Requires="p14">
          <p:contentPart r:id="rId447" p14:bwMode="auto">
            <p14:nvContentPartPr>
              <p14:cNvPr id="226" name="墨迹 225"/>
              <p14:cNvContentPartPr/>
              <p14:nvPr/>
            </p14:nvContentPartPr>
            <p14:xfrm>
              <a:off x="4656666" y="5476248"/>
              <a:ext cx="98778" cy="118435"/>
            </p14:xfrm>
          </p:contentPart>
        </mc:Choice>
        <mc:Fallback xmlns="">
          <p:pic>
            <p:nvPicPr>
              <p:cNvPr id="226" name="墨迹 225"/>
            </p:nvPicPr>
            <p:blipFill>
              <a:blip r:embed="rId448"/>
            </p:blipFill>
            <p:spPr>
              <a:xfrm>
                <a:off x="4656666" y="5476248"/>
                <a:ext cx="98778" cy="118435"/>
              </a:xfrm>
              <a:prstGeom prst="rect"/>
            </p:spPr>
          </p:pic>
        </mc:Fallback>
      </mc:AlternateContent>
      <mc:AlternateContent xmlns:mc="http://schemas.openxmlformats.org/markup-compatibility/2006" xmlns:p14="http://schemas.microsoft.com/office/powerpoint/2010/main">
        <mc:Choice Requires="p14">
          <p:contentPart r:id="rId449" p14:bwMode="auto">
            <p14:nvContentPartPr>
              <p14:cNvPr id="227" name="墨迹 226"/>
              <p14:cNvContentPartPr/>
              <p14:nvPr/>
            </p14:nvContentPartPr>
            <p14:xfrm>
              <a:off x="4803422" y="5478539"/>
              <a:ext cx="132644" cy="178183"/>
            </p14:xfrm>
          </p:contentPart>
        </mc:Choice>
        <mc:Fallback xmlns="">
          <p:pic>
            <p:nvPicPr>
              <p:cNvPr id="227" name="墨迹 226"/>
            </p:nvPicPr>
            <p:blipFill>
              <a:blip r:embed="rId450"/>
            </p:blipFill>
            <p:spPr>
              <a:xfrm>
                <a:off x="4803422" y="5478539"/>
                <a:ext cx="132644" cy="178183"/>
              </a:xfrm>
              <a:prstGeom prst="rect"/>
            </p:spPr>
          </p:pic>
        </mc:Fallback>
      </mc:AlternateContent>
      <mc:AlternateContent xmlns:mc="http://schemas.openxmlformats.org/markup-compatibility/2006" xmlns:p14="http://schemas.microsoft.com/office/powerpoint/2010/main">
        <mc:Choice Requires="p14">
          <p:contentPart r:id="rId451" p14:bwMode="auto">
            <p14:nvContentPartPr>
              <p14:cNvPr id="228" name="墨迹 227"/>
              <p14:cNvContentPartPr/>
              <p14:nvPr/>
            </p14:nvContentPartPr>
            <p14:xfrm>
              <a:off x="4964288" y="5395880"/>
              <a:ext cx="124178" cy="260842"/>
            </p14:xfrm>
          </p:contentPart>
        </mc:Choice>
        <mc:Fallback xmlns="">
          <p:pic>
            <p:nvPicPr>
              <p:cNvPr id="228" name="墨迹 227"/>
            </p:nvPicPr>
            <p:blipFill>
              <a:blip r:embed="rId452"/>
            </p:blipFill>
            <p:spPr>
              <a:xfrm>
                <a:off x="4964288" y="5395880"/>
                <a:ext cx="124178" cy="260842"/>
              </a:xfrm>
              <a:prstGeom prst="rect"/>
            </p:spPr>
          </p:pic>
        </mc:Fallback>
      </mc:AlternateContent>
      <mc:AlternateContent xmlns:mc="http://schemas.openxmlformats.org/markup-compatibility/2006" xmlns:p14="http://schemas.microsoft.com/office/powerpoint/2010/main">
        <mc:Choice Requires="p14">
          <p:contentPart r:id="rId453" p14:bwMode="auto">
            <p14:nvContentPartPr>
              <p14:cNvPr id="229" name="墨迹 228"/>
              <p14:cNvContentPartPr/>
              <p14:nvPr/>
            </p14:nvContentPartPr>
            <p14:xfrm>
              <a:off x="4950177" y="5433597"/>
              <a:ext cx="124178" cy="183646"/>
            </p14:xfrm>
          </p:contentPart>
        </mc:Choice>
        <mc:Fallback xmlns="">
          <p:pic>
            <p:nvPicPr>
              <p:cNvPr id="229" name="墨迹 228"/>
            </p:nvPicPr>
            <p:blipFill>
              <a:blip r:embed="rId454"/>
            </p:blipFill>
            <p:spPr>
              <a:xfrm>
                <a:off x="4950177" y="5433597"/>
                <a:ext cx="124178" cy="183646"/>
              </a:xfrm>
              <a:prstGeom prst="rect"/>
            </p:spPr>
          </p:pic>
        </mc:Fallback>
      </mc:AlternateContent>
      <mc:AlternateContent xmlns:mc="http://schemas.openxmlformats.org/markup-compatibility/2006" xmlns:p14="http://schemas.microsoft.com/office/powerpoint/2010/main">
        <mc:Choice Requires="p14">
          <p:contentPart r:id="rId455" p14:bwMode="auto">
            <p14:nvContentPartPr>
              <p14:cNvPr id="230" name="墨迹 229"/>
              <p14:cNvContentPartPr/>
              <p14:nvPr/>
            </p14:nvContentPartPr>
            <p14:xfrm>
              <a:off x="5175955" y="5344417"/>
              <a:ext cx="143934" cy="182589"/>
            </p14:xfrm>
          </p:contentPart>
        </mc:Choice>
        <mc:Fallback xmlns="">
          <p:pic>
            <p:nvPicPr>
              <p:cNvPr id="230" name="墨迹 229"/>
            </p:nvPicPr>
            <p:blipFill>
              <a:blip r:embed="rId456"/>
            </p:blipFill>
            <p:spPr>
              <a:xfrm>
                <a:off x="5175955" y="5344417"/>
                <a:ext cx="143934" cy="182589"/>
              </a:xfrm>
              <a:prstGeom prst="rect"/>
            </p:spPr>
          </p:pic>
        </mc:Fallback>
      </mc:AlternateContent>
      <mc:AlternateContent xmlns:mc="http://schemas.openxmlformats.org/markup-compatibility/2006" xmlns:p14="http://schemas.microsoft.com/office/powerpoint/2010/main">
        <mc:Choice Requires="p14">
          <p:contentPart r:id="rId457" p14:bwMode="auto">
            <p14:nvContentPartPr>
              <p14:cNvPr id="231" name="墨迹 230"/>
              <p14:cNvContentPartPr/>
              <p14:nvPr/>
            </p14:nvContentPartPr>
            <p14:xfrm>
              <a:off x="5178777" y="5303529"/>
              <a:ext cx="172156" cy="465989"/>
            </p14:xfrm>
          </p:contentPart>
        </mc:Choice>
        <mc:Fallback xmlns="">
          <p:pic>
            <p:nvPicPr>
              <p:cNvPr id="231" name="墨迹 230"/>
            </p:nvPicPr>
            <p:blipFill>
              <a:blip r:embed="rId458"/>
            </p:blipFill>
            <p:spPr>
              <a:xfrm>
                <a:off x="5178777" y="5303529"/>
                <a:ext cx="172156" cy="465989"/>
              </a:xfrm>
              <a:prstGeom prst="rect"/>
            </p:spPr>
          </p:pic>
        </mc:Fallback>
      </mc:AlternateContent>
      <mc:AlternateContent xmlns:mc="http://schemas.openxmlformats.org/markup-compatibility/2006" xmlns:p14="http://schemas.microsoft.com/office/powerpoint/2010/main">
        <mc:Choice Requires="p14">
          <p:contentPart r:id="rId459" p14:bwMode="auto">
            <p14:nvContentPartPr>
              <p14:cNvPr id="232" name="墨迹 231"/>
              <p14:cNvContentPartPr/>
              <p14:nvPr/>
            </p14:nvContentPartPr>
            <p14:xfrm>
              <a:off x="680861" y="5241667"/>
              <a:ext cx="830439" cy="744983"/>
            </p14:xfrm>
          </p:contentPart>
        </mc:Choice>
        <mc:Fallback xmlns="">
          <p:pic>
            <p:nvPicPr>
              <p:cNvPr id="232" name="墨迹 231"/>
            </p:nvPicPr>
            <p:blipFill>
              <a:blip r:embed="rId460"/>
            </p:blipFill>
            <p:spPr>
              <a:xfrm>
                <a:off x="680861" y="5241667"/>
                <a:ext cx="830439" cy="744983"/>
              </a:xfrm>
              <a:prstGeom prst="rect"/>
            </p:spPr>
          </p:pic>
        </mc:Fallback>
      </mc:AlternateContent>
      <mc:AlternateContent xmlns:mc="http://schemas.openxmlformats.org/markup-compatibility/2006" xmlns:p14="http://schemas.microsoft.com/office/powerpoint/2010/main">
        <mc:Choice Requires="p14">
          <p:contentPart r:id="rId461" p14:bwMode="auto">
            <p14:nvContentPartPr>
              <p14:cNvPr id="233" name="墨迹 232"/>
              <p14:cNvContentPartPr/>
              <p14:nvPr/>
            </p14:nvContentPartPr>
            <p14:xfrm>
              <a:off x="3460044" y="5369091"/>
              <a:ext cx="8453967" cy="1192819"/>
            </p14:xfrm>
          </p:contentPart>
        </mc:Choice>
        <mc:Fallback xmlns="">
          <p:pic>
            <p:nvPicPr>
              <p:cNvPr id="233" name="墨迹 232"/>
            </p:nvPicPr>
            <p:blipFill>
              <a:blip r:embed="rId462"/>
            </p:blipFill>
            <p:spPr>
              <a:xfrm>
                <a:off x="3460044" y="5369091"/>
                <a:ext cx="8453967" cy="1192819"/>
              </a:xfrm>
              <a:prstGeom prst="rect"/>
            </p:spPr>
          </p:pic>
        </mc:Fallback>
      </mc:AlternateContent>
      <mc:AlternateContent xmlns:mc="http://schemas.openxmlformats.org/markup-compatibility/2006" xmlns:p14="http://schemas.microsoft.com/office/powerpoint/2010/main">
        <mc:Choice Requires="p14">
          <p:contentPart r:id="rId463" p14:bwMode="auto">
            <p14:nvContentPartPr>
              <p14:cNvPr id="234" name="墨迹 233"/>
              <p14:cNvContentPartPr/>
              <p14:nvPr/>
            </p14:nvContentPartPr>
            <p14:xfrm>
              <a:off x="8404577" y="1183829"/>
              <a:ext cx="14112" cy="90766"/>
            </p14:xfrm>
          </p:contentPart>
        </mc:Choice>
        <mc:Fallback xmlns="">
          <p:pic>
            <p:nvPicPr>
              <p:cNvPr id="234" name="墨迹 233"/>
            </p:nvPicPr>
            <p:blipFill>
              <a:blip r:embed="rId464"/>
            </p:blipFill>
            <p:spPr>
              <a:xfrm>
                <a:off x="8404577" y="1183829"/>
                <a:ext cx="14112" cy="90766"/>
              </a:xfrm>
              <a:prstGeom prst="rect"/>
            </p:spPr>
          </p:pic>
        </mc:Fallback>
      </mc:AlternateContent>
      <mc:AlternateContent xmlns:mc="http://schemas.openxmlformats.org/markup-compatibility/2006" xmlns:p14="http://schemas.microsoft.com/office/powerpoint/2010/main">
        <mc:Choice Requires="p14">
          <p:contentPart r:id="rId465" p14:bwMode="auto">
            <p14:nvContentPartPr>
              <p14:cNvPr id="235" name="墨迹 234"/>
              <p14:cNvContentPartPr/>
              <p14:nvPr/>
            </p14:nvContentPartPr>
            <p14:xfrm>
              <a:off x="6307490" y="1586899"/>
              <a:ext cx="556154" cy="249561"/>
            </p14:xfrm>
          </p:contentPart>
        </mc:Choice>
        <mc:Fallback xmlns="">
          <p:pic>
            <p:nvPicPr>
              <p:cNvPr id="235" name="墨迹 234"/>
            </p:nvPicPr>
            <p:blipFill>
              <a:blip r:embed="rId466"/>
            </p:blipFill>
            <p:spPr>
              <a:xfrm>
                <a:off x="6307490" y="1586899"/>
                <a:ext cx="556154" cy="249561"/>
              </a:xfrm>
              <a:prstGeom prst="rect"/>
            </p:spPr>
          </p:pic>
        </mc:Fallback>
      </mc:AlternateContent>
      <mc:AlternateContent xmlns:mc="http://schemas.openxmlformats.org/markup-compatibility/2006" xmlns:p14="http://schemas.microsoft.com/office/powerpoint/2010/main">
        <mc:Choice Requires="p14">
          <p:contentPart r:id="rId467" p14:bwMode="auto">
            <p14:nvContentPartPr>
              <p14:cNvPr id="236" name="墨迹 235"/>
              <p14:cNvContentPartPr/>
              <p14:nvPr/>
            </p14:nvContentPartPr>
            <p14:xfrm>
              <a:off x="6642628" y="1703220"/>
              <a:ext cx="503238" cy="139585"/>
            </p14:xfrm>
          </p:contentPart>
        </mc:Choice>
        <mc:Fallback xmlns="">
          <p:pic>
            <p:nvPicPr>
              <p:cNvPr id="236" name="墨迹 235"/>
            </p:nvPicPr>
            <p:blipFill>
              <a:blip r:embed="rId468"/>
            </p:blipFill>
            <p:spPr>
              <a:xfrm>
                <a:off x="6642628" y="1703220"/>
                <a:ext cx="503238" cy="139585"/>
              </a:xfrm>
              <a:prstGeom prst="rect"/>
            </p:spPr>
          </p:pic>
        </mc:Fallback>
      </mc:AlternateContent>
      <mc:AlternateContent xmlns:mc="http://schemas.openxmlformats.org/markup-compatibility/2006" xmlns:p14="http://schemas.microsoft.com/office/powerpoint/2010/main">
        <mc:Choice Requires="p14">
          <p:contentPart r:id="rId469" p14:bwMode="auto">
            <p14:nvContentPartPr>
              <p14:cNvPr id="237" name="墨迹 236"/>
              <p14:cNvContentPartPr/>
              <p14:nvPr/>
            </p14:nvContentPartPr>
            <p14:xfrm>
              <a:off x="6887633" y="1628316"/>
              <a:ext cx="331611" cy="196160"/>
            </p14:xfrm>
          </p:contentPart>
        </mc:Choice>
        <mc:Fallback xmlns="">
          <p:pic>
            <p:nvPicPr>
              <p:cNvPr id="237" name="墨迹 236"/>
            </p:nvPicPr>
            <p:blipFill>
              <a:blip r:embed="rId470"/>
            </p:blipFill>
            <p:spPr>
              <a:xfrm>
                <a:off x="6887633" y="1628316"/>
                <a:ext cx="331611" cy="196160"/>
              </a:xfrm>
              <a:prstGeom prst="rect"/>
            </p:spPr>
          </p:pic>
        </mc:Fallback>
      </mc:AlternateContent>
      <mc:AlternateContent xmlns:mc="http://schemas.openxmlformats.org/markup-compatibility/2006" xmlns:p14="http://schemas.microsoft.com/office/powerpoint/2010/main">
        <mc:Choice Requires="p14">
          <p:contentPart r:id="rId471" p14:bwMode="auto">
            <p14:nvContentPartPr>
              <p14:cNvPr id="238" name="墨迹 237"/>
              <p14:cNvContentPartPr/>
              <p14:nvPr/>
            </p14:nvContentPartPr>
            <p14:xfrm>
              <a:off x="7374466" y="1894973"/>
              <a:ext cx="914400" cy="33839"/>
            </p14:xfrm>
          </p:contentPart>
        </mc:Choice>
        <mc:Fallback xmlns="">
          <p:pic>
            <p:nvPicPr>
              <p:cNvPr id="238" name="墨迹 237"/>
            </p:nvPicPr>
            <p:blipFill>
              <a:blip r:embed="rId472"/>
            </p:blipFill>
            <p:spPr>
              <a:xfrm>
                <a:off x="7374466" y="1894973"/>
                <a:ext cx="914400" cy="33839"/>
              </a:xfrm>
              <a:prstGeom prst="rect"/>
            </p:spPr>
          </p:pic>
        </mc:Fallback>
      </mc:AlternateContent>
      <mc:AlternateContent xmlns:mc="http://schemas.openxmlformats.org/markup-compatibility/2006" xmlns:p14="http://schemas.microsoft.com/office/powerpoint/2010/main">
        <mc:Choice Requires="p14">
          <p:contentPart r:id="rId473" p14:bwMode="auto">
            <p14:nvContentPartPr>
              <p14:cNvPr id="239" name="墨迹 238"/>
              <p14:cNvContentPartPr/>
              <p14:nvPr/>
            </p14:nvContentPartPr>
            <p14:xfrm>
              <a:off x="7245702" y="1330993"/>
              <a:ext cx="204964" cy="248151"/>
            </p14:xfrm>
          </p:contentPart>
        </mc:Choice>
        <mc:Fallback xmlns="">
          <p:pic>
            <p:nvPicPr>
              <p:cNvPr id="239" name="墨迹 238"/>
            </p:nvPicPr>
            <p:blipFill>
              <a:blip r:embed="rId474"/>
            </p:blipFill>
            <p:spPr>
              <a:xfrm>
                <a:off x="7245702" y="1330993"/>
                <a:ext cx="204964" cy="248151"/>
              </a:xfrm>
              <a:prstGeom prst="rect"/>
            </p:spPr>
          </p:pic>
        </mc:Fallback>
      </mc:AlternateContent>
      <mc:AlternateContent xmlns:mc="http://schemas.openxmlformats.org/markup-compatibility/2006" xmlns:p14="http://schemas.microsoft.com/office/powerpoint/2010/main">
        <mc:Choice Requires="p14">
          <p:contentPart r:id="rId475" p14:bwMode="auto">
            <p14:nvContentPartPr>
              <p14:cNvPr id="240" name="墨迹 239"/>
              <p14:cNvContentPartPr/>
              <p14:nvPr/>
            </p14:nvContentPartPr>
            <p14:xfrm>
              <a:off x="7729537" y="1880169"/>
              <a:ext cx="1414463" cy="138880"/>
            </p14:xfrm>
          </p:contentPart>
        </mc:Choice>
        <mc:Fallback xmlns="">
          <p:pic>
            <p:nvPicPr>
              <p:cNvPr id="240" name="墨迹 239"/>
            </p:nvPicPr>
            <p:blipFill>
              <a:blip r:embed="rId476"/>
            </p:blipFill>
            <p:spPr>
              <a:xfrm>
                <a:off x="7729537" y="1880169"/>
                <a:ext cx="1414463" cy="138880"/>
              </a:xfrm>
              <a:prstGeom prst="rect"/>
            </p:spPr>
          </p:pic>
        </mc:Fallback>
      </mc:AlternateContent>
    </p:spTree>
    <p:custDataLst>
      <p:tags r:id="rId477"/>
    </p:custData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09295" y="494030"/>
            <a:ext cx="5386705" cy="1020445"/>
          </a:xfrm>
          <a:prstGeom prst="rect">
            <a:avLst/>
          </a:prstGeom>
        </p:spPr>
        <p:txBody>
          <a:bodyPr>
            <a:noAutofit/>
          </a:bodyPr>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3.(2022·</a:t>
            </a:r>
            <a:r>
              <a:rPr lang="zh-CN" altLang="en-US" sz="1600">
                <a:latin typeface="宋体" panose="02010600030101010101" pitchFamily="2" charset="-122"/>
                <a:ea typeface="宋体" panose="02010600030101010101" pitchFamily="2" charset="-122"/>
              </a:rPr>
              <a:t>河北卷节选</a:t>
            </a: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以焙烧黄铁矿</a:t>
            </a:r>
            <a:r>
              <a:rPr lang="en-US" altLang="zh-CN" sz="1600">
                <a:latin typeface="Times New Roman" panose="02020603050405020304"/>
                <a:ea typeface="宋体" panose="02010600030101010101" pitchFamily="2" charset="-122"/>
              </a:rPr>
              <a:t>FeS</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杂质为石英等</a:t>
            </a: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产生的红渣为原料制备铵铁蓝</a:t>
            </a:r>
            <a:r>
              <a:rPr lang="en-US" altLang="zh-CN" sz="1600">
                <a:latin typeface="Times New Roman" panose="02020603050405020304"/>
                <a:ea typeface="宋体" panose="02010600030101010101" pitchFamily="2" charset="-122"/>
              </a:rPr>
              <a:t>Fe(NH</a:t>
            </a:r>
            <a:r>
              <a:rPr lang="en-US" altLang="zh-CN" sz="1600" baseline="-25000">
                <a:latin typeface="Times New Roman" panose="02020603050405020304"/>
                <a:ea typeface="宋体" panose="02010600030101010101" pitchFamily="2" charset="-122"/>
              </a:rPr>
              <a:t>4</a:t>
            </a:r>
            <a:r>
              <a:rPr lang="en-US" altLang="zh-CN" sz="1600">
                <a:latin typeface="Times New Roman" panose="02020603050405020304"/>
                <a:ea typeface="宋体" panose="02010600030101010101" pitchFamily="2" charset="-122"/>
              </a:rPr>
              <a:t>)Fe(CN)</a:t>
            </a:r>
            <a:r>
              <a:rPr lang="en-US" altLang="zh-CN" sz="1600" baseline="-25000">
                <a:latin typeface="Times New Roman" panose="02020603050405020304"/>
                <a:ea typeface="宋体" panose="02010600030101010101" pitchFamily="2" charset="-122"/>
              </a:rPr>
              <a:t>6</a:t>
            </a:r>
            <a:r>
              <a:rPr lang="zh-CN" altLang="en-US" sz="1600">
                <a:latin typeface="宋体" panose="02010600030101010101" pitchFamily="2" charset="-122"/>
                <a:ea typeface="宋体" panose="02010600030101010101" pitchFamily="2" charset="-122"/>
              </a:rPr>
              <a:t>颜料。</a:t>
            </a:r>
            <a:endParaRPr lang="zh-CN" altLang="en-US" sz="1600">
              <a:latin typeface="宋体" panose="02010600030101010101" pitchFamily="2" charset="-122"/>
              <a:ea typeface="宋体" panose="02010600030101010101" pitchFamily="2" charset="-122"/>
            </a:endParaRPr>
          </a:p>
        </p:txBody>
      </p:sp>
      <p:pic>
        <p:nvPicPr>
          <p:cNvPr id="3" name="图片 2"/>
          <p:cNvPicPr/>
          <p:nvPr/>
        </p:nvPicPr>
        <p:blipFill>
          <a:blip r:embed="rId1"/>
          <a:stretch>
            <a:fillRect/>
          </a:stretch>
        </p:blipFill>
        <p:spPr>
          <a:xfrm>
            <a:off x="5761355" y="911225"/>
            <a:ext cx="5814695" cy="3018790"/>
          </a:xfrm>
          <a:prstGeom prst="rect">
            <a:avLst/>
          </a:prstGeom>
        </p:spPr>
      </p:pic>
      <p:sp>
        <p:nvSpPr>
          <p:cNvPr id="4" name="文本框 3"/>
          <p:cNvSpPr txBox="1"/>
          <p:nvPr/>
        </p:nvSpPr>
        <p:spPr>
          <a:xfrm>
            <a:off x="527050" y="3323590"/>
            <a:ext cx="5386705" cy="3632835"/>
          </a:xfrm>
          <a:prstGeom prst="rect">
            <a:avLst/>
          </a:prstGeom>
        </p:spPr>
        <p:txBody>
          <a:bodyPr>
            <a:noAutofit/>
          </a:bodyPr>
          <a:p>
            <a:endParaRPr lang="en-US" altLang="zh-CN" sz="2600"/>
          </a:p>
          <a:p>
            <a:pPr marL="0" indent="0" algn="just" defTabSz="266700">
              <a:lnSpc>
                <a:spcPct val="200000"/>
              </a:lnSpc>
              <a:spcBef>
                <a:spcPct val="0"/>
              </a:spcBef>
              <a:spcAft>
                <a:spcPct val="0"/>
              </a:spcAft>
            </a:pPr>
            <a:r>
              <a:rPr lang="en-US" altLang="zh-CN" sz="1600">
                <a:latin typeface="Times New Roman" panose="02020603050405020304"/>
                <a:ea typeface="宋体" panose="02010600030101010101" pitchFamily="2" charset="-122"/>
              </a:rPr>
              <a:t>(1)</a:t>
            </a:r>
            <a:r>
              <a:rPr lang="zh-CN" altLang="en-US" sz="1600">
                <a:latin typeface="宋体" panose="02010600030101010101" pitchFamily="2" charset="-122"/>
                <a:ea typeface="宋体" panose="02010600030101010101" pitchFamily="2" charset="-122"/>
              </a:rPr>
              <a:t>还原工序中，不生成</a:t>
            </a:r>
            <a:r>
              <a:rPr lang="en-US" altLang="zh-CN" sz="1600">
                <a:latin typeface="Times New Roman" panose="02020603050405020304"/>
                <a:ea typeface="宋体" panose="02010600030101010101" pitchFamily="2" charset="-122"/>
              </a:rPr>
              <a:t>S</a:t>
            </a:r>
            <a:r>
              <a:rPr lang="zh-CN" altLang="en-US" sz="1600">
                <a:latin typeface="宋体" panose="02010600030101010101" pitchFamily="2" charset="-122"/>
                <a:ea typeface="宋体" panose="02010600030101010101" pitchFamily="2" charset="-122"/>
              </a:rPr>
              <a:t>单质的反应的化学方程式为</a:t>
            </a:r>
            <a:r>
              <a:rPr lang="en-US" altLang="zh-CN" sz="1600">
                <a:latin typeface="Times New Roman" panose="02020603050405020304"/>
                <a:ea typeface="宋体" panose="02010600030101010101" pitchFamily="2" charset="-122"/>
              </a:rPr>
              <a:t>____________________________________</a:t>
            </a:r>
            <a:r>
              <a:rPr lang="en-US" altLang="zh-CN" sz="1600" u="sng">
                <a:latin typeface="Times New Roman" panose="02020603050405020304"/>
                <a:ea typeface="宋体" panose="02010600030101010101" pitchFamily="2" charset="-122"/>
              </a:rPr>
              <a:t>           </a:t>
            </a:r>
            <a:r>
              <a:rPr lang="en-US" altLang="zh-CN" sz="1600">
                <a:latin typeface="Times New Roman" panose="02020603050405020304"/>
                <a:ea typeface="宋体" panose="02010600030101010101" pitchFamily="2" charset="-122"/>
              </a:rPr>
              <a:t>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a:p>
            <a:pPr marL="0" indent="0" algn="just" defTabSz="266700">
              <a:lnSpc>
                <a:spcPct val="200000"/>
              </a:lnSpc>
              <a:spcBef>
                <a:spcPct val="0"/>
              </a:spcBef>
              <a:spcAft>
                <a:spcPct val="0"/>
              </a:spcAft>
            </a:pPr>
            <a:r>
              <a:rPr lang="en-US" altLang="zh-CN" sz="16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沉铁工序产生的白色沉淀</a:t>
            </a:r>
            <a:r>
              <a:rPr lang="en-US" altLang="zh-CN" sz="1600">
                <a:latin typeface="Times New Roman" panose="02020603050405020304"/>
                <a:ea typeface="宋体" panose="02010600030101010101" pitchFamily="2" charset="-122"/>
              </a:rPr>
              <a:t>Fe(NH</a:t>
            </a:r>
            <a:r>
              <a:rPr lang="en-US" altLang="zh-CN" sz="1600" baseline="-25000">
                <a:latin typeface="Times New Roman" panose="02020603050405020304"/>
                <a:ea typeface="宋体" panose="02010600030101010101" pitchFamily="2" charset="-122"/>
              </a:rPr>
              <a:t>4</a:t>
            </a:r>
            <a:r>
              <a:rPr lang="en-US" altLang="zh-CN" sz="1600">
                <a:latin typeface="Times New Roman" panose="02020603050405020304"/>
                <a:ea typeface="宋体" panose="02010600030101010101" pitchFamily="2" charset="-122"/>
              </a:rPr>
              <a:t>)</a:t>
            </a:r>
            <a:r>
              <a:rPr lang="en-US" altLang="zh-CN" sz="1600" baseline="-25000">
                <a:latin typeface="Times New Roman" panose="02020603050405020304"/>
                <a:ea typeface="宋体" panose="02010600030101010101" pitchFamily="2" charset="-122"/>
              </a:rPr>
              <a:t>2</a:t>
            </a:r>
            <a:r>
              <a:rPr lang="en-US" altLang="zh-CN" sz="1600">
                <a:latin typeface="Times New Roman" panose="02020603050405020304"/>
                <a:ea typeface="宋体" panose="02010600030101010101" pitchFamily="2" charset="-122"/>
              </a:rPr>
              <a:t>Fe(CN)</a:t>
            </a:r>
            <a:r>
              <a:rPr lang="en-US" altLang="zh-CN" sz="1600" baseline="-25000">
                <a:latin typeface="Times New Roman" panose="02020603050405020304"/>
                <a:ea typeface="宋体" panose="02010600030101010101" pitchFamily="2" charset="-122"/>
              </a:rPr>
              <a:t>6</a:t>
            </a:r>
            <a:r>
              <a:rPr lang="zh-CN" altLang="en-US" sz="1600">
                <a:latin typeface="宋体" panose="02010600030101010101" pitchFamily="2" charset="-122"/>
                <a:ea typeface="宋体" panose="02010600030101010101" pitchFamily="2" charset="-122"/>
              </a:rPr>
              <a:t>中</a:t>
            </a:r>
            <a:r>
              <a:rPr lang="en-US" altLang="zh-CN" sz="1600">
                <a:latin typeface="Times New Roman" panose="02020603050405020304"/>
                <a:ea typeface="宋体" panose="02010600030101010101" pitchFamily="2" charset="-122"/>
              </a:rPr>
              <a:t>Fe</a:t>
            </a:r>
            <a:r>
              <a:rPr lang="zh-CN" altLang="en-US" sz="1600">
                <a:latin typeface="宋体" panose="02010600030101010101" pitchFamily="2" charset="-122"/>
                <a:ea typeface="宋体" panose="02010600030101010101" pitchFamily="2" charset="-122"/>
              </a:rPr>
              <a:t>的化合价为</a:t>
            </a:r>
            <a:r>
              <a:rPr lang="en-US" altLang="zh-CN" sz="1600">
                <a:latin typeface="Times New Roman" panose="02020603050405020304"/>
                <a:ea typeface="宋体" panose="02010600030101010101" pitchFamily="2" charset="-122"/>
              </a:rPr>
              <a:t>____________</a:t>
            </a:r>
            <a:r>
              <a:rPr lang="zh-CN" altLang="en-US" sz="1600">
                <a:latin typeface="宋体" panose="02010600030101010101" pitchFamily="2" charset="-122"/>
                <a:ea typeface="宋体" panose="02010600030101010101" pitchFamily="2" charset="-122"/>
              </a:rPr>
              <a:t>，氧化工序发生反应的离子方程式为</a:t>
            </a:r>
            <a:r>
              <a:rPr lang="en-US" altLang="zh-CN" sz="1600">
                <a:latin typeface="Times New Roman" panose="02020603050405020304"/>
                <a:ea typeface="宋体" panose="02010600030101010101" pitchFamily="2" charset="-122"/>
              </a:rPr>
              <a:t>____________________________________________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p:txBody>
      </p:sp>
      <mc:AlternateContent xmlns:mc="http://schemas.openxmlformats.org/markup-compatibility/2006" xmlns:p14="http://schemas.microsoft.com/office/powerpoint/2010/main">
        <mc:Choice Requires="p14">
          <p:contentPart r:id="rId2" p14:bwMode="auto">
            <p14:nvContentPartPr>
              <p14:cNvPr id="5" name="墨迹 4"/>
              <p14:cNvContentPartPr/>
              <p14:nvPr/>
            </p14:nvContentPartPr>
            <p14:xfrm>
              <a:off x="1416931" y="4331368"/>
              <a:ext cx="166335" cy="451184"/>
            </p14:xfrm>
          </p:contentPart>
        </mc:Choice>
        <mc:Fallback xmlns="">
          <p:pic>
            <p:nvPicPr>
              <p:cNvPr id="5" name="墨迹 4"/>
            </p:nvPicPr>
            <p:blipFill>
              <a:blip r:embed="rId3"/>
            </p:blipFill>
            <p:spPr>
              <a:xfrm>
                <a:off x="1416931" y="4331368"/>
                <a:ext cx="166335" cy="451184"/>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6" name="墨迹 5"/>
              <p14:cNvContentPartPr/>
              <p14:nvPr/>
            </p14:nvContentPartPr>
            <p14:xfrm>
              <a:off x="1778000" y="4342648"/>
              <a:ext cx="135466" cy="53578"/>
            </p14:xfrm>
          </p:contentPart>
        </mc:Choice>
        <mc:Fallback xmlns="">
          <p:pic>
            <p:nvPicPr>
              <p:cNvPr id="6" name="墨迹 5"/>
            </p:nvPicPr>
            <p:blipFill>
              <a:blip r:embed="rId5"/>
            </p:blipFill>
            <p:spPr>
              <a:xfrm>
                <a:off x="1778000" y="4342648"/>
                <a:ext cx="135466" cy="53578"/>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7" name="墨迹 6"/>
              <p14:cNvContentPartPr/>
              <p14:nvPr/>
            </p14:nvContentPartPr>
            <p14:xfrm>
              <a:off x="1778000" y="4378601"/>
              <a:ext cx="45155" cy="262956"/>
            </p14:xfrm>
          </p:contentPart>
        </mc:Choice>
        <mc:Fallback xmlns="">
          <p:pic>
            <p:nvPicPr>
              <p:cNvPr id="7" name="墨迹 6"/>
            </p:nvPicPr>
            <p:blipFill>
              <a:blip r:embed="rId7"/>
            </p:blipFill>
            <p:spPr>
              <a:xfrm>
                <a:off x="1778000" y="4378601"/>
                <a:ext cx="45155" cy="262956"/>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8" name="墨迹 7"/>
              <p14:cNvContentPartPr/>
              <p14:nvPr/>
            </p14:nvContentPartPr>
            <p14:xfrm>
              <a:off x="1781880" y="4478003"/>
              <a:ext cx="154164" cy="178535"/>
            </p14:xfrm>
          </p:contentPart>
        </mc:Choice>
        <mc:Fallback xmlns="">
          <p:pic>
            <p:nvPicPr>
              <p:cNvPr id="8" name="墨迹 7"/>
            </p:nvPicPr>
            <p:blipFill>
              <a:blip r:embed="rId9"/>
            </p:blipFill>
            <p:spPr>
              <a:xfrm>
                <a:off x="1781880" y="4478003"/>
                <a:ext cx="154164" cy="178535"/>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9" name="墨迹 8"/>
              <p14:cNvContentPartPr/>
              <p14:nvPr/>
            </p14:nvContentPartPr>
            <p14:xfrm>
              <a:off x="1992488" y="4523121"/>
              <a:ext cx="135467" cy="107156"/>
            </p14:xfrm>
          </p:contentPart>
        </mc:Choice>
        <mc:Fallback xmlns="">
          <p:pic>
            <p:nvPicPr>
              <p:cNvPr id="9" name="墨迹 8"/>
            </p:nvPicPr>
            <p:blipFill>
              <a:blip r:embed="rId11"/>
            </p:blipFill>
            <p:spPr>
              <a:xfrm>
                <a:off x="1992488" y="4523121"/>
                <a:ext cx="135467" cy="107156"/>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10" name="墨迹 9"/>
              <p14:cNvContentPartPr/>
              <p14:nvPr/>
            </p14:nvContentPartPr>
            <p14:xfrm>
              <a:off x="2167466" y="4387766"/>
              <a:ext cx="62089" cy="201623"/>
            </p14:xfrm>
          </p:contentPart>
        </mc:Choice>
        <mc:Fallback xmlns="">
          <p:pic>
            <p:nvPicPr>
              <p:cNvPr id="10" name="墨迹 9"/>
            </p:nvPicPr>
            <p:blipFill>
              <a:blip r:embed="rId13"/>
            </p:blipFill>
            <p:spPr>
              <a:xfrm>
                <a:off x="2167466" y="4387766"/>
                <a:ext cx="62089" cy="201623"/>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11" name="墨迹 10"/>
              <p14:cNvContentPartPr/>
              <p14:nvPr/>
            </p14:nvContentPartPr>
            <p14:xfrm>
              <a:off x="2232377" y="4412616"/>
              <a:ext cx="87489" cy="212022"/>
            </p14:xfrm>
          </p:contentPart>
        </mc:Choice>
        <mc:Fallback xmlns="">
          <p:pic>
            <p:nvPicPr>
              <p:cNvPr id="11" name="墨迹 10"/>
            </p:nvPicPr>
            <p:blipFill>
              <a:blip r:embed="rId15"/>
            </p:blipFill>
            <p:spPr>
              <a:xfrm>
                <a:off x="2232377" y="4412616"/>
                <a:ext cx="87489" cy="212022"/>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2" name="墨迹 11"/>
              <p14:cNvContentPartPr/>
              <p14:nvPr/>
            </p14:nvContentPartPr>
            <p14:xfrm>
              <a:off x="2381955" y="4399045"/>
              <a:ext cx="79022" cy="163555"/>
            </p14:xfrm>
          </p:contentPart>
        </mc:Choice>
        <mc:Fallback xmlns="">
          <p:pic>
            <p:nvPicPr>
              <p:cNvPr id="12" name="墨迹 11"/>
            </p:nvPicPr>
            <p:blipFill>
              <a:blip r:embed="rId17"/>
            </p:blipFill>
            <p:spPr>
              <a:xfrm>
                <a:off x="2381955" y="4399045"/>
                <a:ext cx="79022" cy="163555"/>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3" name="墨迹 12"/>
              <p14:cNvContentPartPr/>
              <p14:nvPr/>
            </p14:nvContentPartPr>
            <p14:xfrm>
              <a:off x="2477911" y="4461083"/>
              <a:ext cx="98777" cy="100107"/>
            </p14:xfrm>
          </p:contentPart>
        </mc:Choice>
        <mc:Fallback xmlns="">
          <p:pic>
            <p:nvPicPr>
              <p:cNvPr id="13" name="墨迹 12"/>
            </p:nvPicPr>
            <p:blipFill>
              <a:blip r:embed="rId19"/>
            </p:blipFill>
            <p:spPr>
              <a:xfrm>
                <a:off x="2477911" y="4461083"/>
                <a:ext cx="98777" cy="100107"/>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4" name="墨迹 13"/>
              <p14:cNvContentPartPr/>
              <p14:nvPr/>
            </p14:nvContentPartPr>
            <p14:xfrm>
              <a:off x="2520244" y="4478708"/>
              <a:ext cx="42333" cy="143110"/>
            </p14:xfrm>
          </p:contentPart>
        </mc:Choice>
        <mc:Fallback xmlns="">
          <p:pic>
            <p:nvPicPr>
              <p:cNvPr id="14" name="墨迹 13"/>
            </p:nvPicPr>
            <p:blipFill>
              <a:blip r:embed="rId21"/>
            </p:blipFill>
            <p:spPr>
              <a:xfrm>
                <a:off x="2520244" y="4478708"/>
                <a:ext cx="42333" cy="143110"/>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5" name="墨迹 14"/>
              <p14:cNvContentPartPr/>
              <p14:nvPr/>
            </p14:nvContentPartPr>
            <p14:xfrm>
              <a:off x="2579511" y="4356747"/>
              <a:ext cx="77081" cy="236872"/>
            </p14:xfrm>
          </p:contentPart>
        </mc:Choice>
        <mc:Fallback xmlns="">
          <p:pic>
            <p:nvPicPr>
              <p:cNvPr id="15" name="墨迹 14"/>
            </p:nvPicPr>
            <p:blipFill>
              <a:blip r:embed="rId23"/>
            </p:blipFill>
            <p:spPr>
              <a:xfrm>
                <a:off x="2579511" y="4356747"/>
                <a:ext cx="77081" cy="236872"/>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6" name="墨迹 15"/>
              <p14:cNvContentPartPr/>
              <p14:nvPr/>
            </p14:nvContentPartPr>
            <p14:xfrm>
              <a:off x="2667000" y="4511842"/>
              <a:ext cx="79375" cy="304549"/>
            </p14:xfrm>
          </p:contentPart>
        </mc:Choice>
        <mc:Fallback xmlns="">
          <p:pic>
            <p:nvPicPr>
              <p:cNvPr id="16" name="墨迹 15"/>
            </p:nvPicPr>
            <p:blipFill>
              <a:blip r:embed="rId25"/>
            </p:blipFill>
            <p:spPr>
              <a:xfrm>
                <a:off x="2667000" y="4511842"/>
                <a:ext cx="79375" cy="304549"/>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7" name="墨迹 16"/>
              <p14:cNvContentPartPr/>
              <p14:nvPr/>
            </p14:nvContentPartPr>
            <p14:xfrm>
              <a:off x="2915002" y="4494922"/>
              <a:ext cx="175331" cy="11280"/>
            </p14:xfrm>
          </p:contentPart>
        </mc:Choice>
        <mc:Fallback xmlns="">
          <p:pic>
            <p:nvPicPr>
              <p:cNvPr id="17" name="墨迹 16"/>
            </p:nvPicPr>
            <p:blipFill>
              <a:blip r:embed="rId27"/>
            </p:blipFill>
            <p:spPr>
              <a:xfrm>
                <a:off x="2915002" y="4494922"/>
                <a:ext cx="175331" cy="11280"/>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8" name="墨迹 17"/>
              <p14:cNvContentPartPr/>
              <p14:nvPr/>
            </p14:nvContentPartPr>
            <p14:xfrm>
              <a:off x="2980266" y="4385651"/>
              <a:ext cx="22578" cy="250266"/>
            </p14:xfrm>
          </p:contentPart>
        </mc:Choice>
        <mc:Fallback xmlns="">
          <p:pic>
            <p:nvPicPr>
              <p:cNvPr id="18" name="墨迹 17"/>
            </p:nvPicPr>
            <p:blipFill>
              <a:blip r:embed="rId29"/>
            </p:blipFill>
            <p:spPr>
              <a:xfrm>
                <a:off x="2980266" y="4385651"/>
                <a:ext cx="22578" cy="250266"/>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9" name="墨迹 18"/>
              <p14:cNvContentPartPr/>
              <p14:nvPr/>
            </p14:nvContentPartPr>
            <p14:xfrm>
              <a:off x="3335866" y="4258051"/>
              <a:ext cx="124178" cy="70497"/>
            </p14:xfrm>
          </p:contentPart>
        </mc:Choice>
        <mc:Fallback xmlns="">
          <p:pic>
            <p:nvPicPr>
              <p:cNvPr id="19" name="墨迹 18"/>
            </p:nvPicPr>
            <p:blipFill>
              <a:blip r:embed="rId31"/>
            </p:blipFill>
            <p:spPr>
              <a:xfrm>
                <a:off x="3335866" y="4258051"/>
                <a:ext cx="124178" cy="70497"/>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20" name="墨迹 19"/>
              <p14:cNvContentPartPr/>
              <p14:nvPr/>
            </p14:nvContentPartPr>
            <p14:xfrm>
              <a:off x="3330222" y="4342648"/>
              <a:ext cx="45155" cy="238281"/>
            </p14:xfrm>
          </p:contentPart>
        </mc:Choice>
        <mc:Fallback xmlns="">
          <p:pic>
            <p:nvPicPr>
              <p:cNvPr id="20" name="墨迹 19"/>
            </p:nvPicPr>
            <p:blipFill>
              <a:blip r:embed="rId33"/>
            </p:blipFill>
            <p:spPr>
              <a:xfrm>
                <a:off x="3330222" y="4342648"/>
                <a:ext cx="45155" cy="238281"/>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21" name="墨迹 20"/>
              <p14:cNvContentPartPr/>
              <p14:nvPr/>
            </p14:nvContentPartPr>
            <p14:xfrm>
              <a:off x="3332162" y="4387766"/>
              <a:ext cx="204082" cy="157914"/>
            </p14:xfrm>
          </p:contentPart>
        </mc:Choice>
        <mc:Fallback xmlns="">
          <p:pic>
            <p:nvPicPr>
              <p:cNvPr id="21" name="墨迹 20"/>
            </p:nvPicPr>
            <p:blipFill>
              <a:blip r:embed="rId35"/>
            </p:blipFill>
            <p:spPr>
              <a:xfrm>
                <a:off x="3332162" y="4387766"/>
                <a:ext cx="204082" cy="157914"/>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2" name="墨迹 21"/>
              <p14:cNvContentPartPr/>
              <p14:nvPr/>
            </p14:nvContentPartPr>
            <p14:xfrm>
              <a:off x="3612444" y="4252411"/>
              <a:ext cx="107244" cy="298909"/>
            </p14:xfrm>
          </p:contentPart>
        </mc:Choice>
        <mc:Fallback xmlns="">
          <p:pic>
            <p:nvPicPr>
              <p:cNvPr id="22" name="墨迹 21"/>
            </p:nvPicPr>
            <p:blipFill>
              <a:blip r:embed="rId37"/>
            </p:blipFill>
            <p:spPr>
              <a:xfrm>
                <a:off x="3612444" y="4252411"/>
                <a:ext cx="107244" cy="298909"/>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3" name="墨迹 22"/>
              <p14:cNvContentPartPr/>
              <p14:nvPr/>
            </p14:nvContentPartPr>
            <p14:xfrm>
              <a:off x="3745088" y="4466723"/>
              <a:ext cx="135467" cy="107156"/>
            </p14:xfrm>
          </p:contentPart>
        </mc:Choice>
        <mc:Fallback xmlns="">
          <p:pic>
            <p:nvPicPr>
              <p:cNvPr id="23" name="墨迹 22"/>
            </p:nvPicPr>
            <p:blipFill>
              <a:blip r:embed="rId39"/>
            </p:blipFill>
            <p:spPr>
              <a:xfrm>
                <a:off x="3745088" y="4466723"/>
                <a:ext cx="135467" cy="107156"/>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4" name="墨迹 23"/>
              <p14:cNvContentPartPr/>
              <p14:nvPr/>
            </p14:nvContentPartPr>
            <p14:xfrm>
              <a:off x="3920772" y="4438524"/>
              <a:ext cx="242887" cy="16920"/>
            </p14:xfrm>
          </p:contentPart>
        </mc:Choice>
        <mc:Fallback xmlns="">
          <p:pic>
            <p:nvPicPr>
              <p:cNvPr id="24" name="墨迹 23"/>
            </p:nvPicPr>
            <p:blipFill>
              <a:blip r:embed="rId41"/>
            </p:blipFill>
            <p:spPr>
              <a:xfrm>
                <a:off x="3920772" y="4438524"/>
                <a:ext cx="242887" cy="16920"/>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5" name="墨迹 24"/>
              <p14:cNvContentPartPr/>
              <p14:nvPr/>
            </p14:nvContentPartPr>
            <p14:xfrm>
              <a:off x="4047066" y="4299820"/>
              <a:ext cx="50800" cy="372756"/>
            </p14:xfrm>
          </p:contentPart>
        </mc:Choice>
        <mc:Fallback xmlns="">
          <p:pic>
            <p:nvPicPr>
              <p:cNvPr id="25" name="墨迹 24"/>
            </p:nvPicPr>
            <p:blipFill>
              <a:blip r:embed="rId43"/>
            </p:blipFill>
            <p:spPr>
              <a:xfrm>
                <a:off x="4047066" y="4299820"/>
                <a:ext cx="50800" cy="372756"/>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6" name="墨迹 25"/>
              <p14:cNvContentPartPr/>
              <p14:nvPr/>
            </p14:nvContentPartPr>
            <p14:xfrm>
              <a:off x="4236861" y="4276380"/>
              <a:ext cx="179916" cy="279170"/>
            </p14:xfrm>
          </p:contentPart>
        </mc:Choice>
        <mc:Fallback xmlns="">
          <p:pic>
            <p:nvPicPr>
              <p:cNvPr id="26" name="墨迹 25"/>
            </p:nvPicPr>
            <p:blipFill>
              <a:blip r:embed="rId45"/>
            </p:blipFill>
            <p:spPr>
              <a:xfrm>
                <a:off x="4236861" y="4276380"/>
                <a:ext cx="179916" cy="279170"/>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7" name="墨迹 26"/>
              <p14:cNvContentPartPr/>
              <p14:nvPr/>
            </p14:nvContentPartPr>
            <p14:xfrm>
              <a:off x="4430888" y="4300349"/>
              <a:ext cx="33867" cy="205677"/>
            </p14:xfrm>
          </p:contentPart>
        </mc:Choice>
        <mc:Fallback xmlns="">
          <p:pic>
            <p:nvPicPr>
              <p:cNvPr id="27" name="墨迹 26"/>
            </p:nvPicPr>
            <p:blipFill>
              <a:blip r:embed="rId47"/>
            </p:blipFill>
            <p:spPr>
              <a:xfrm>
                <a:off x="4430888" y="4300349"/>
                <a:ext cx="33867" cy="205677"/>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8" name="墨迹 27"/>
              <p14:cNvContentPartPr/>
              <p14:nvPr/>
            </p14:nvContentPartPr>
            <p14:xfrm>
              <a:off x="4453466" y="4382126"/>
              <a:ext cx="95956" cy="45119"/>
            </p14:xfrm>
          </p:contentPart>
        </mc:Choice>
        <mc:Fallback xmlns="">
          <p:pic>
            <p:nvPicPr>
              <p:cNvPr id="28" name="墨迹 27"/>
            </p:nvPicPr>
            <p:blipFill>
              <a:blip r:embed="rId49"/>
            </p:blipFill>
            <p:spPr>
              <a:xfrm>
                <a:off x="4453466" y="4382126"/>
                <a:ext cx="95956" cy="45119"/>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9" name="墨迹 28"/>
              <p14:cNvContentPartPr/>
              <p14:nvPr/>
            </p14:nvContentPartPr>
            <p14:xfrm>
              <a:off x="4540955" y="4258051"/>
              <a:ext cx="25400" cy="465283"/>
            </p14:xfrm>
          </p:contentPart>
        </mc:Choice>
        <mc:Fallback xmlns="">
          <p:pic>
            <p:nvPicPr>
              <p:cNvPr id="29" name="墨迹 28"/>
            </p:nvPicPr>
            <p:blipFill>
              <a:blip r:embed="rId51"/>
            </p:blipFill>
            <p:spPr>
              <a:xfrm>
                <a:off x="4540955" y="4258051"/>
                <a:ext cx="25400" cy="465283"/>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30" name="墨迹 29"/>
              <p14:cNvContentPartPr/>
              <p14:nvPr/>
            </p14:nvContentPartPr>
            <p14:xfrm>
              <a:off x="4572000" y="4432884"/>
              <a:ext cx="257704" cy="122666"/>
            </p14:xfrm>
          </p:contentPart>
        </mc:Choice>
        <mc:Fallback xmlns="">
          <p:pic>
            <p:nvPicPr>
              <p:cNvPr id="30" name="墨迹 29"/>
            </p:nvPicPr>
            <p:blipFill>
              <a:blip r:embed="rId53"/>
            </p:blipFill>
            <p:spPr>
              <a:xfrm>
                <a:off x="4572000" y="4432884"/>
                <a:ext cx="257704" cy="122666"/>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31" name="墨迹 30"/>
              <p14:cNvContentPartPr/>
              <p14:nvPr/>
            </p14:nvContentPartPr>
            <p14:xfrm>
              <a:off x="4959702" y="4444164"/>
              <a:ext cx="267053" cy="22559"/>
            </p14:xfrm>
          </p:contentPart>
        </mc:Choice>
        <mc:Fallback xmlns="">
          <p:pic>
            <p:nvPicPr>
              <p:cNvPr id="31" name="墨迹 30"/>
            </p:nvPicPr>
            <p:blipFill>
              <a:blip r:embed="rId55"/>
            </p:blipFill>
            <p:spPr>
              <a:xfrm>
                <a:off x="4959702" y="4444164"/>
                <a:ext cx="267053" cy="22559"/>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2" name="墨迹 31"/>
              <p14:cNvContentPartPr/>
              <p14:nvPr/>
            </p14:nvContentPartPr>
            <p14:xfrm>
              <a:off x="4903611" y="4528761"/>
              <a:ext cx="289277" cy="16919"/>
            </p14:xfrm>
          </p:contentPart>
        </mc:Choice>
        <mc:Fallback xmlns="">
          <p:pic>
            <p:nvPicPr>
              <p:cNvPr id="32" name="墨迹 31"/>
            </p:nvPicPr>
            <p:blipFill>
              <a:blip r:embed="rId57"/>
            </p:blipFill>
            <p:spPr>
              <a:xfrm>
                <a:off x="4903611" y="4528761"/>
                <a:ext cx="289277" cy="16919"/>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3" name="墨迹 32"/>
              <p14:cNvContentPartPr/>
              <p14:nvPr/>
            </p14:nvContentPartPr>
            <p14:xfrm>
              <a:off x="5429955" y="4359567"/>
              <a:ext cx="22578" cy="203033"/>
            </p14:xfrm>
          </p:contentPart>
        </mc:Choice>
        <mc:Fallback xmlns="">
          <p:pic>
            <p:nvPicPr>
              <p:cNvPr id="33" name="墨迹 32"/>
            </p:nvPicPr>
            <p:blipFill>
              <a:blip r:embed="rId59"/>
            </p:blipFill>
            <p:spPr>
              <a:xfrm>
                <a:off x="5429955" y="4359567"/>
                <a:ext cx="22578" cy="203033"/>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4" name="墨迹 33"/>
              <p14:cNvContentPartPr/>
              <p14:nvPr/>
            </p14:nvContentPartPr>
            <p14:xfrm>
              <a:off x="5463822" y="4349697"/>
              <a:ext cx="159631" cy="261546"/>
            </p14:xfrm>
          </p:contentPart>
        </mc:Choice>
        <mc:Fallback xmlns="">
          <p:pic>
            <p:nvPicPr>
              <p:cNvPr id="34" name="墨迹 33"/>
            </p:nvPicPr>
            <p:blipFill>
              <a:blip r:embed="rId61"/>
            </p:blipFill>
            <p:spPr>
              <a:xfrm>
                <a:off x="5463822" y="4349697"/>
                <a:ext cx="159631" cy="261546"/>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5" name="墨迹 34"/>
              <p14:cNvContentPartPr/>
              <p14:nvPr/>
            </p14:nvContentPartPr>
            <p14:xfrm>
              <a:off x="5576711" y="4349697"/>
              <a:ext cx="129822" cy="26789"/>
            </p14:xfrm>
          </p:contentPart>
        </mc:Choice>
        <mc:Fallback xmlns="">
          <p:pic>
            <p:nvPicPr>
              <p:cNvPr id="35" name="墨迹 34"/>
            </p:nvPicPr>
            <p:blipFill>
              <a:blip r:embed="rId63"/>
            </p:blipFill>
            <p:spPr>
              <a:xfrm>
                <a:off x="5576711" y="4349697"/>
                <a:ext cx="129822" cy="26789"/>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6" name="墨迹 35"/>
              <p14:cNvContentPartPr/>
              <p14:nvPr/>
            </p14:nvContentPartPr>
            <p14:xfrm>
              <a:off x="5752394" y="4259989"/>
              <a:ext cx="155222" cy="71379"/>
            </p14:xfrm>
          </p:contentPart>
        </mc:Choice>
        <mc:Fallback xmlns="">
          <p:pic>
            <p:nvPicPr>
              <p:cNvPr id="36" name="墨迹 35"/>
            </p:nvPicPr>
            <p:blipFill>
              <a:blip r:embed="rId65"/>
            </p:blipFill>
            <p:spPr>
              <a:xfrm>
                <a:off x="5752394" y="4259989"/>
                <a:ext cx="155222" cy="71379"/>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7" name="墨迹 36"/>
              <p14:cNvContentPartPr/>
              <p14:nvPr/>
            </p14:nvContentPartPr>
            <p14:xfrm>
              <a:off x="5729111" y="4325728"/>
              <a:ext cx="90311" cy="369407"/>
            </p14:xfrm>
          </p:contentPart>
        </mc:Choice>
        <mc:Fallback xmlns="">
          <p:pic>
            <p:nvPicPr>
              <p:cNvPr id="37" name="墨迹 36"/>
            </p:nvPicPr>
            <p:blipFill>
              <a:blip r:embed="rId67"/>
            </p:blipFill>
            <p:spPr>
              <a:xfrm>
                <a:off x="5729111" y="4325728"/>
                <a:ext cx="90311" cy="369407"/>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8" name="墨迹 37"/>
              <p14:cNvContentPartPr/>
              <p14:nvPr/>
            </p14:nvContentPartPr>
            <p14:xfrm>
              <a:off x="5729111" y="4461083"/>
              <a:ext cx="242711" cy="152275"/>
            </p14:xfrm>
          </p:contentPart>
        </mc:Choice>
        <mc:Fallback xmlns="">
          <p:pic>
            <p:nvPicPr>
              <p:cNvPr id="38" name="墨迹 37"/>
            </p:nvPicPr>
            <p:blipFill>
              <a:blip r:embed="rId69"/>
            </p:blipFill>
            <p:spPr>
              <a:xfrm>
                <a:off x="5729111" y="4461083"/>
                <a:ext cx="242711" cy="152275"/>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9" name="墨迹 38"/>
              <p14:cNvContentPartPr/>
              <p14:nvPr/>
            </p14:nvContentPartPr>
            <p14:xfrm>
              <a:off x="5923844" y="4409620"/>
              <a:ext cx="107950" cy="236167"/>
            </p14:xfrm>
          </p:contentPart>
        </mc:Choice>
        <mc:Fallback xmlns="">
          <p:pic>
            <p:nvPicPr>
              <p:cNvPr id="39" name="墨迹 38"/>
            </p:nvPicPr>
            <p:blipFill>
              <a:blip r:embed="rId71"/>
            </p:blipFill>
            <p:spPr>
              <a:xfrm>
                <a:off x="5923844" y="4409620"/>
                <a:ext cx="107950" cy="236167"/>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40" name="墨迹 39"/>
              <p14:cNvContentPartPr/>
              <p14:nvPr/>
            </p14:nvContentPartPr>
            <p14:xfrm>
              <a:off x="6090355" y="4393406"/>
              <a:ext cx="262467" cy="186113"/>
            </p14:xfrm>
          </p:contentPart>
        </mc:Choice>
        <mc:Fallback xmlns="">
          <p:pic>
            <p:nvPicPr>
              <p:cNvPr id="40" name="墨迹 39"/>
            </p:nvPicPr>
            <p:blipFill>
              <a:blip r:embed="rId73"/>
            </p:blipFill>
            <p:spPr>
              <a:xfrm>
                <a:off x="6090355" y="4393406"/>
                <a:ext cx="262467" cy="186113"/>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41" name="墨迹 40"/>
              <p14:cNvContentPartPr/>
              <p14:nvPr/>
            </p14:nvContentPartPr>
            <p14:xfrm>
              <a:off x="6237111" y="4440463"/>
              <a:ext cx="107244" cy="280051"/>
            </p14:xfrm>
          </p:contentPart>
        </mc:Choice>
        <mc:Fallback xmlns="">
          <p:pic>
            <p:nvPicPr>
              <p:cNvPr id="41" name="墨迹 40"/>
            </p:nvPicPr>
            <p:blipFill>
              <a:blip r:embed="rId75"/>
            </p:blipFill>
            <p:spPr>
              <a:xfrm>
                <a:off x="6237111" y="4440463"/>
                <a:ext cx="107244" cy="280051"/>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2" name="墨迹 41"/>
              <p14:cNvContentPartPr/>
              <p14:nvPr/>
            </p14:nvContentPartPr>
            <p14:xfrm>
              <a:off x="6432550" y="4434294"/>
              <a:ext cx="194733" cy="43709"/>
            </p14:xfrm>
          </p:contentPart>
        </mc:Choice>
        <mc:Fallback xmlns="">
          <p:pic>
            <p:nvPicPr>
              <p:cNvPr id="42" name="墨迹 41"/>
            </p:nvPicPr>
            <p:blipFill>
              <a:blip r:embed="rId77"/>
            </p:blipFill>
            <p:spPr>
              <a:xfrm>
                <a:off x="6432550" y="4434294"/>
                <a:ext cx="194733" cy="43709"/>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3" name="墨迹 42"/>
              <p14:cNvContentPartPr/>
              <p14:nvPr/>
            </p14:nvContentPartPr>
            <p14:xfrm>
              <a:off x="6510866" y="4262280"/>
              <a:ext cx="59266" cy="418756"/>
            </p14:xfrm>
          </p:contentPart>
        </mc:Choice>
        <mc:Fallback xmlns="">
          <p:pic>
            <p:nvPicPr>
              <p:cNvPr id="43" name="墨迹 42"/>
            </p:nvPicPr>
            <p:blipFill>
              <a:blip r:embed="rId79"/>
            </p:blipFill>
            <p:spPr>
              <a:xfrm>
                <a:off x="6510866" y="4262280"/>
                <a:ext cx="59266" cy="418756"/>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4" name="墨迹 43"/>
              <p14:cNvContentPartPr/>
              <p14:nvPr/>
            </p14:nvContentPartPr>
            <p14:xfrm>
              <a:off x="6750755" y="4263690"/>
              <a:ext cx="180622" cy="304550"/>
            </p14:xfrm>
          </p:contentPart>
        </mc:Choice>
        <mc:Fallback xmlns="">
          <p:pic>
            <p:nvPicPr>
              <p:cNvPr id="44" name="墨迹 43"/>
            </p:nvPicPr>
            <p:blipFill>
              <a:blip r:embed="rId81"/>
            </p:blipFill>
            <p:spPr>
              <a:xfrm>
                <a:off x="6750755" y="4263690"/>
                <a:ext cx="180622" cy="304550"/>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5" name="墨迹 44"/>
              <p14:cNvContentPartPr/>
              <p14:nvPr/>
            </p14:nvContentPartPr>
            <p14:xfrm>
              <a:off x="7017984" y="4291889"/>
              <a:ext cx="105304" cy="229117"/>
            </p14:xfrm>
          </p:contentPart>
        </mc:Choice>
        <mc:Fallback xmlns="">
          <p:pic>
            <p:nvPicPr>
              <p:cNvPr id="45" name="墨迹 44"/>
            </p:nvPicPr>
            <p:blipFill>
              <a:blip r:embed="rId83"/>
            </p:blipFill>
            <p:spPr>
              <a:xfrm>
                <a:off x="7017984" y="4291889"/>
                <a:ext cx="105304" cy="229117"/>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6" name="墨迹 45"/>
              <p14:cNvContentPartPr/>
              <p14:nvPr/>
            </p14:nvContentPartPr>
            <p14:xfrm>
              <a:off x="7131755" y="4222097"/>
              <a:ext cx="25400" cy="354602"/>
            </p14:xfrm>
          </p:contentPart>
        </mc:Choice>
        <mc:Fallback xmlns="">
          <p:pic>
            <p:nvPicPr>
              <p:cNvPr id="46" name="墨迹 45"/>
            </p:nvPicPr>
            <p:blipFill>
              <a:blip r:embed="rId85"/>
            </p:blipFill>
            <p:spPr>
              <a:xfrm>
                <a:off x="7131755" y="4222097"/>
                <a:ext cx="25400" cy="354602"/>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7" name="墨迹 46"/>
              <p14:cNvContentPartPr/>
              <p14:nvPr/>
            </p14:nvContentPartPr>
            <p14:xfrm>
              <a:off x="7157155" y="4233729"/>
              <a:ext cx="274638" cy="321116"/>
            </p14:xfrm>
          </p:contentPart>
        </mc:Choice>
        <mc:Fallback xmlns="">
          <p:pic>
            <p:nvPicPr>
              <p:cNvPr id="47" name="墨迹 46"/>
            </p:nvPicPr>
            <p:blipFill>
              <a:blip r:embed="rId87"/>
            </p:blipFill>
            <p:spPr>
              <a:xfrm>
                <a:off x="7157155" y="4233729"/>
                <a:ext cx="274638" cy="321116"/>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8" name="墨迹 47"/>
              <p14:cNvContentPartPr/>
              <p14:nvPr/>
            </p14:nvContentPartPr>
            <p14:xfrm>
              <a:off x="7484533" y="4248709"/>
              <a:ext cx="107244" cy="260841"/>
            </p14:xfrm>
          </p:contentPart>
        </mc:Choice>
        <mc:Fallback xmlns="">
          <p:pic>
            <p:nvPicPr>
              <p:cNvPr id="48" name="墨迹 47"/>
            </p:nvPicPr>
            <p:blipFill>
              <a:blip r:embed="rId89"/>
            </p:blipFill>
            <p:spPr>
              <a:xfrm>
                <a:off x="7484533" y="4248709"/>
                <a:ext cx="107244" cy="260841"/>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9" name="墨迹 48"/>
              <p14:cNvContentPartPr/>
              <p14:nvPr/>
            </p14:nvContentPartPr>
            <p14:xfrm>
              <a:off x="7622116" y="4342648"/>
              <a:ext cx="144639" cy="162144"/>
            </p14:xfrm>
          </p:contentPart>
        </mc:Choice>
        <mc:Fallback xmlns="">
          <p:pic>
            <p:nvPicPr>
              <p:cNvPr id="49" name="墨迹 48"/>
            </p:nvPicPr>
            <p:blipFill>
              <a:blip r:embed="rId91"/>
            </p:blipFill>
            <p:spPr>
              <a:xfrm>
                <a:off x="7622116" y="4342648"/>
                <a:ext cx="144639" cy="162144"/>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50" name="墨迹 49"/>
              <p14:cNvContentPartPr/>
              <p14:nvPr/>
            </p14:nvContentPartPr>
            <p14:xfrm>
              <a:off x="7634111" y="4325375"/>
              <a:ext cx="155222" cy="364120"/>
            </p14:xfrm>
          </p:contentPart>
        </mc:Choice>
        <mc:Fallback xmlns="">
          <p:pic>
            <p:nvPicPr>
              <p:cNvPr id="50" name="墨迹 49"/>
            </p:nvPicPr>
            <p:blipFill>
              <a:blip r:embed="rId93"/>
            </p:blipFill>
            <p:spPr>
              <a:xfrm>
                <a:off x="7634111" y="4325375"/>
                <a:ext cx="155222" cy="364120"/>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51" name="墨迹 50"/>
              <p14:cNvContentPartPr/>
              <p14:nvPr/>
            </p14:nvContentPartPr>
            <p14:xfrm>
              <a:off x="1442155" y="5425490"/>
              <a:ext cx="237067" cy="33838"/>
            </p14:xfrm>
          </p:contentPart>
        </mc:Choice>
        <mc:Fallback xmlns="">
          <p:pic>
            <p:nvPicPr>
              <p:cNvPr id="51" name="墨迹 50"/>
            </p:nvPicPr>
            <p:blipFill>
              <a:blip r:embed="rId95"/>
            </p:blipFill>
            <p:spPr>
              <a:xfrm>
                <a:off x="1442155" y="5425490"/>
                <a:ext cx="237067" cy="33838"/>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2" name="墨迹 51"/>
              <p14:cNvContentPartPr/>
              <p14:nvPr/>
            </p14:nvContentPartPr>
            <p14:xfrm>
              <a:off x="1569155" y="5310931"/>
              <a:ext cx="28222" cy="300672"/>
            </p14:xfrm>
          </p:contentPart>
        </mc:Choice>
        <mc:Fallback xmlns="">
          <p:pic>
            <p:nvPicPr>
              <p:cNvPr id="52" name="墨迹 51"/>
            </p:nvPicPr>
            <p:blipFill>
              <a:blip r:embed="rId97"/>
            </p:blipFill>
            <p:spPr>
              <a:xfrm>
                <a:off x="1569155" y="5310931"/>
                <a:ext cx="28222" cy="300672"/>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3" name="墨迹 52"/>
              <p14:cNvContentPartPr/>
              <p14:nvPr/>
            </p14:nvContentPartPr>
            <p14:xfrm>
              <a:off x="1744133" y="5284494"/>
              <a:ext cx="372533" cy="253791"/>
            </p14:xfrm>
          </p:contentPart>
        </mc:Choice>
        <mc:Fallback xmlns="">
          <p:pic>
            <p:nvPicPr>
              <p:cNvPr id="53" name="墨迹 52"/>
            </p:nvPicPr>
            <p:blipFill>
              <a:blip r:embed="rId99"/>
            </p:blipFill>
            <p:spPr>
              <a:xfrm>
                <a:off x="1744133" y="5284494"/>
                <a:ext cx="372533" cy="253791"/>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4" name="墨迹 53"/>
              <p14:cNvContentPartPr/>
              <p14:nvPr/>
            </p14:nvContentPartPr>
            <p14:xfrm>
              <a:off x="3872794" y="4782552"/>
              <a:ext cx="153811" cy="16920"/>
            </p14:xfrm>
          </p:contentPart>
        </mc:Choice>
        <mc:Fallback xmlns="">
          <p:pic>
            <p:nvPicPr>
              <p:cNvPr id="54" name="墨迹 53"/>
            </p:nvPicPr>
            <p:blipFill>
              <a:blip r:embed="rId101"/>
            </p:blipFill>
            <p:spPr>
              <a:xfrm>
                <a:off x="3872794" y="4782552"/>
                <a:ext cx="153811" cy="16920"/>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5" name="墨迹 54"/>
              <p14:cNvContentPartPr/>
              <p14:nvPr/>
            </p14:nvContentPartPr>
            <p14:xfrm>
              <a:off x="3968044" y="4734085"/>
              <a:ext cx="11289" cy="161263"/>
            </p14:xfrm>
          </p:contentPart>
        </mc:Choice>
        <mc:Fallback xmlns="">
          <p:pic>
            <p:nvPicPr>
              <p:cNvPr id="55" name="墨迹 54"/>
            </p:nvPicPr>
            <p:blipFill>
              <a:blip r:embed="rId103"/>
            </p:blipFill>
            <p:spPr>
              <a:xfrm>
                <a:off x="3968044" y="4734085"/>
                <a:ext cx="11289" cy="161263"/>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6" name="墨迹 55"/>
              <p14:cNvContentPartPr/>
              <p14:nvPr/>
            </p14:nvContentPartPr>
            <p14:xfrm>
              <a:off x="4086577" y="4728445"/>
              <a:ext cx="177800" cy="136765"/>
            </p14:xfrm>
          </p:contentPart>
        </mc:Choice>
        <mc:Fallback xmlns="">
          <p:pic>
            <p:nvPicPr>
              <p:cNvPr id="56" name="墨迹 55"/>
            </p:nvPicPr>
            <p:blipFill>
              <a:blip r:embed="rId105"/>
            </p:blipFill>
            <p:spPr>
              <a:xfrm>
                <a:off x="4086577" y="4728445"/>
                <a:ext cx="177800" cy="136765"/>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7" name="墨迹 56"/>
              <p14:cNvContentPartPr/>
              <p14:nvPr/>
            </p14:nvContentPartPr>
            <p14:xfrm>
              <a:off x="3070577" y="4806521"/>
              <a:ext cx="234950" cy="38069"/>
            </p14:xfrm>
          </p:contentPart>
        </mc:Choice>
        <mc:Fallback xmlns="">
          <p:pic>
            <p:nvPicPr>
              <p:cNvPr id="57" name="墨迹 56"/>
            </p:nvPicPr>
            <p:blipFill>
              <a:blip r:embed="rId107"/>
            </p:blipFill>
            <p:spPr>
              <a:xfrm>
                <a:off x="3070577" y="4806521"/>
                <a:ext cx="234950" cy="38069"/>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8" name="墨迹 57"/>
              <p14:cNvContentPartPr/>
              <p14:nvPr/>
            </p14:nvContentPartPr>
            <p14:xfrm>
              <a:off x="3177822" y="4767748"/>
              <a:ext cx="22578" cy="164259"/>
            </p14:xfrm>
          </p:contentPart>
        </mc:Choice>
        <mc:Fallback xmlns="">
          <p:pic>
            <p:nvPicPr>
              <p:cNvPr id="58" name="墨迹 57"/>
            </p:nvPicPr>
            <p:blipFill>
              <a:blip r:embed="rId109"/>
            </p:blipFill>
            <p:spPr>
              <a:xfrm>
                <a:off x="3177822" y="4767748"/>
                <a:ext cx="22578" cy="164259"/>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9" name="墨迹 58"/>
              <p14:cNvContentPartPr/>
              <p14:nvPr/>
            </p14:nvContentPartPr>
            <p14:xfrm>
              <a:off x="3302000" y="4748713"/>
              <a:ext cx="152400" cy="155095"/>
            </p14:xfrm>
          </p:contentPart>
        </mc:Choice>
        <mc:Fallback xmlns="">
          <p:pic>
            <p:nvPicPr>
              <p:cNvPr id="59" name="墨迹 58"/>
            </p:nvPicPr>
            <p:blipFill>
              <a:blip r:embed="rId111"/>
            </p:blipFill>
            <p:spPr>
              <a:xfrm>
                <a:off x="3302000" y="4748713"/>
                <a:ext cx="152400" cy="155095"/>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60" name="墨迹 59"/>
              <p14:cNvContentPartPr/>
              <p14:nvPr/>
            </p14:nvContentPartPr>
            <p14:xfrm>
              <a:off x="1625600" y="5715411"/>
              <a:ext cx="141111" cy="368525"/>
            </p14:xfrm>
          </p:contentPart>
        </mc:Choice>
        <mc:Fallback xmlns="">
          <p:pic>
            <p:nvPicPr>
              <p:cNvPr id="60" name="墨迹 59"/>
            </p:nvPicPr>
            <p:blipFill>
              <a:blip r:embed="rId113"/>
            </p:blipFill>
            <p:spPr>
              <a:xfrm>
                <a:off x="1625600" y="5715411"/>
                <a:ext cx="141111" cy="368525"/>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61" name="墨迹 60"/>
              <p14:cNvContentPartPr/>
              <p14:nvPr/>
            </p14:nvContentPartPr>
            <p14:xfrm>
              <a:off x="2122311" y="5792077"/>
              <a:ext cx="140934" cy="518862"/>
            </p14:xfrm>
          </p:contentPart>
        </mc:Choice>
        <mc:Fallback xmlns="">
          <p:pic>
            <p:nvPicPr>
              <p:cNvPr id="61" name="墨迹 60"/>
            </p:nvPicPr>
            <p:blipFill>
              <a:blip r:embed="rId115"/>
            </p:blipFill>
            <p:spPr>
              <a:xfrm>
                <a:off x="2122311" y="5792077"/>
                <a:ext cx="140934" cy="518862"/>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2" name="墨迹 61"/>
              <p14:cNvContentPartPr/>
              <p14:nvPr/>
            </p14:nvContentPartPr>
            <p14:xfrm>
              <a:off x="2127955" y="5924083"/>
              <a:ext cx="190500" cy="195102"/>
            </p14:xfrm>
          </p:contentPart>
        </mc:Choice>
        <mc:Fallback xmlns="">
          <p:pic>
            <p:nvPicPr>
              <p:cNvPr id="62" name="墨迹 61"/>
            </p:nvPicPr>
            <p:blipFill>
              <a:blip r:embed="rId117"/>
            </p:blipFill>
            <p:spPr>
              <a:xfrm>
                <a:off x="2127955" y="5924083"/>
                <a:ext cx="190500" cy="195102"/>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3" name="墨迹 62"/>
              <p14:cNvContentPartPr/>
              <p14:nvPr/>
            </p14:nvContentPartPr>
            <p14:xfrm>
              <a:off x="2485495" y="5878965"/>
              <a:ext cx="122238" cy="234581"/>
            </p14:xfrm>
          </p:contentPart>
        </mc:Choice>
        <mc:Fallback xmlns="">
          <p:pic>
            <p:nvPicPr>
              <p:cNvPr id="63" name="墨迹 62"/>
            </p:nvPicPr>
            <p:blipFill>
              <a:blip r:embed="rId119"/>
            </p:blipFill>
            <p:spPr>
              <a:xfrm>
                <a:off x="2485495" y="5878965"/>
                <a:ext cx="122238" cy="234581"/>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4" name="墨迹 63"/>
              <p14:cNvContentPartPr/>
              <p14:nvPr/>
            </p14:nvContentPartPr>
            <p14:xfrm>
              <a:off x="2611261" y="5887072"/>
              <a:ext cx="284339" cy="178535"/>
            </p14:xfrm>
          </p:contentPart>
        </mc:Choice>
        <mc:Fallback xmlns="">
          <p:pic>
            <p:nvPicPr>
              <p:cNvPr id="64" name="墨迹 63"/>
            </p:nvPicPr>
            <p:blipFill>
              <a:blip r:embed="rId121"/>
            </p:blipFill>
            <p:spPr>
              <a:xfrm>
                <a:off x="2611261" y="5887072"/>
                <a:ext cx="284339" cy="178535"/>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5" name="墨迹 64"/>
              <p14:cNvContentPartPr/>
              <p14:nvPr/>
            </p14:nvContentPartPr>
            <p14:xfrm>
              <a:off x="2881488" y="5796483"/>
              <a:ext cx="25400" cy="570854"/>
            </p14:xfrm>
          </p:contentPart>
        </mc:Choice>
        <mc:Fallback xmlns="">
          <p:pic>
            <p:nvPicPr>
              <p:cNvPr id="65" name="墨迹 64"/>
            </p:nvPicPr>
            <p:blipFill>
              <a:blip r:embed="rId123"/>
            </p:blipFill>
            <p:spPr>
              <a:xfrm>
                <a:off x="2881488" y="5796483"/>
                <a:ext cx="25400" cy="570854"/>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6" name="墨迹 65"/>
              <p14:cNvContentPartPr/>
              <p14:nvPr/>
            </p14:nvContentPartPr>
            <p14:xfrm>
              <a:off x="2991555" y="5973960"/>
              <a:ext cx="143933" cy="88827"/>
            </p14:xfrm>
          </p:contentPart>
        </mc:Choice>
        <mc:Fallback xmlns="">
          <p:pic>
            <p:nvPicPr>
              <p:cNvPr id="66" name="墨迹 65"/>
            </p:nvPicPr>
            <p:blipFill>
              <a:blip r:embed="rId125"/>
            </p:blipFill>
            <p:spPr>
              <a:xfrm>
                <a:off x="2991555" y="5973960"/>
                <a:ext cx="143933" cy="88827"/>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7" name="墨迹 66"/>
              <p14:cNvContentPartPr/>
              <p14:nvPr/>
            </p14:nvContentPartPr>
            <p14:xfrm>
              <a:off x="3062111" y="5953869"/>
              <a:ext cx="53622" cy="216075"/>
            </p14:xfrm>
          </p:contentPart>
        </mc:Choice>
        <mc:Fallback xmlns="">
          <p:pic>
            <p:nvPicPr>
              <p:cNvPr id="67" name="墨迹 66"/>
            </p:nvPicPr>
            <p:blipFill>
              <a:blip r:embed="rId127"/>
            </p:blipFill>
            <p:spPr>
              <a:xfrm>
                <a:off x="3062111" y="5953869"/>
                <a:ext cx="53622" cy="216075"/>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8" name="墨迹 67"/>
              <p14:cNvContentPartPr/>
              <p14:nvPr/>
            </p14:nvContentPartPr>
            <p14:xfrm>
              <a:off x="3132666" y="5792077"/>
              <a:ext cx="84667" cy="332748"/>
            </p14:xfrm>
          </p:contentPart>
        </mc:Choice>
        <mc:Fallback xmlns="">
          <p:pic>
            <p:nvPicPr>
              <p:cNvPr id="68" name="墨迹 67"/>
            </p:nvPicPr>
            <p:blipFill>
              <a:blip r:embed="rId129"/>
            </p:blipFill>
            <p:spPr>
              <a:xfrm>
                <a:off x="3132666" y="5792077"/>
                <a:ext cx="84667" cy="332748"/>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9" name="墨迹 68"/>
              <p14:cNvContentPartPr/>
              <p14:nvPr/>
            </p14:nvContentPartPr>
            <p14:xfrm>
              <a:off x="3300941" y="5969026"/>
              <a:ext cx="108303" cy="110681"/>
            </p14:xfrm>
          </p:contentPart>
        </mc:Choice>
        <mc:Fallback xmlns="">
          <p:pic>
            <p:nvPicPr>
              <p:cNvPr id="69" name="墨迹 68"/>
            </p:nvPicPr>
            <p:blipFill>
              <a:blip r:embed="rId131"/>
            </p:blipFill>
            <p:spPr>
              <a:xfrm>
                <a:off x="3300941" y="5969026"/>
                <a:ext cx="108303" cy="110681"/>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70" name="墨迹 69"/>
              <p14:cNvContentPartPr/>
              <p14:nvPr/>
            </p14:nvContentPartPr>
            <p14:xfrm>
              <a:off x="3594805" y="5741319"/>
              <a:ext cx="134232" cy="45118"/>
            </p14:xfrm>
          </p:contentPart>
        </mc:Choice>
        <mc:Fallback xmlns="">
          <p:pic>
            <p:nvPicPr>
              <p:cNvPr id="70" name="墨迹 69"/>
            </p:nvPicPr>
            <p:blipFill>
              <a:blip r:embed="rId133"/>
            </p:blipFill>
            <p:spPr>
              <a:xfrm>
                <a:off x="3594805" y="5741319"/>
                <a:ext cx="134232" cy="45118"/>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71" name="墨迹 70"/>
              <p14:cNvContentPartPr/>
              <p14:nvPr/>
            </p14:nvContentPartPr>
            <p14:xfrm>
              <a:off x="3589866" y="5792077"/>
              <a:ext cx="39511" cy="315829"/>
            </p14:xfrm>
          </p:contentPart>
        </mc:Choice>
        <mc:Fallback xmlns="">
          <p:pic>
            <p:nvPicPr>
              <p:cNvPr id="71" name="墨迹 70"/>
            </p:nvPicPr>
            <p:blipFill>
              <a:blip r:embed="rId135"/>
            </p:blipFill>
            <p:spPr>
              <a:xfrm>
                <a:off x="3589866" y="5792077"/>
                <a:ext cx="39511" cy="315829"/>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2" name="墨迹 71"/>
              <p14:cNvContentPartPr/>
              <p14:nvPr/>
            </p14:nvContentPartPr>
            <p14:xfrm>
              <a:off x="3564466" y="5884252"/>
              <a:ext cx="181505" cy="203915"/>
            </p14:xfrm>
          </p:contentPart>
        </mc:Choice>
        <mc:Fallback xmlns="">
          <p:pic>
            <p:nvPicPr>
              <p:cNvPr id="72" name="墨迹 71"/>
            </p:nvPicPr>
            <p:blipFill>
              <a:blip r:embed="rId137"/>
            </p:blipFill>
            <p:spPr>
              <a:xfrm>
                <a:off x="3564466" y="5884252"/>
                <a:ext cx="181505" cy="203915"/>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3" name="墨迹 72"/>
              <p14:cNvContentPartPr/>
              <p14:nvPr/>
            </p14:nvContentPartPr>
            <p14:xfrm>
              <a:off x="3905955" y="5825916"/>
              <a:ext cx="90311" cy="241101"/>
            </p14:xfrm>
          </p:contentPart>
        </mc:Choice>
        <mc:Fallback xmlns="">
          <p:pic>
            <p:nvPicPr>
              <p:cNvPr id="73" name="墨迹 72"/>
            </p:nvPicPr>
            <p:blipFill>
              <a:blip r:embed="rId139"/>
            </p:blipFill>
            <p:spPr>
              <a:xfrm>
                <a:off x="3905955" y="5825916"/>
                <a:ext cx="90311" cy="241101"/>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4" name="墨迹 73"/>
              <p14:cNvContentPartPr/>
              <p14:nvPr/>
            </p14:nvContentPartPr>
            <p14:xfrm>
              <a:off x="4001911" y="5859755"/>
              <a:ext cx="333022" cy="220657"/>
            </p14:xfrm>
          </p:contentPart>
        </mc:Choice>
        <mc:Fallback xmlns="">
          <p:pic>
            <p:nvPicPr>
              <p:cNvPr id="74" name="墨迹 73"/>
            </p:nvPicPr>
            <p:blipFill>
              <a:blip r:embed="rId141"/>
            </p:blipFill>
            <p:spPr>
              <a:xfrm>
                <a:off x="4001911" y="5859755"/>
                <a:ext cx="333022" cy="220657"/>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5" name="墨迹 74"/>
              <p14:cNvContentPartPr/>
              <p14:nvPr/>
            </p14:nvContentPartPr>
            <p14:xfrm>
              <a:off x="4377266" y="5777096"/>
              <a:ext cx="91722" cy="299791"/>
            </p14:xfrm>
          </p:contentPart>
        </mc:Choice>
        <mc:Fallback xmlns="">
          <p:pic>
            <p:nvPicPr>
              <p:cNvPr id="75" name="墨迹 74"/>
            </p:nvPicPr>
            <p:blipFill>
              <a:blip r:embed="rId143"/>
            </p:blipFill>
            <p:spPr>
              <a:xfrm>
                <a:off x="4377266" y="5777096"/>
                <a:ext cx="91722" cy="299791"/>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6" name="墨迹 75"/>
              <p14:cNvContentPartPr/>
              <p14:nvPr/>
            </p14:nvContentPartPr>
            <p14:xfrm>
              <a:off x="4504266" y="5755418"/>
              <a:ext cx="129822" cy="329929"/>
            </p14:xfrm>
          </p:contentPart>
        </mc:Choice>
        <mc:Fallback xmlns="">
          <p:pic>
            <p:nvPicPr>
              <p:cNvPr id="76" name="墨迹 75"/>
            </p:nvPicPr>
            <p:blipFill>
              <a:blip r:embed="rId145"/>
            </p:blipFill>
            <p:spPr>
              <a:xfrm>
                <a:off x="4504266" y="5755418"/>
                <a:ext cx="129822" cy="329929"/>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7" name="墨迹 76"/>
              <p14:cNvContentPartPr/>
              <p14:nvPr/>
            </p14:nvContentPartPr>
            <p14:xfrm>
              <a:off x="4822295" y="5921792"/>
              <a:ext cx="218193" cy="19740"/>
            </p14:xfrm>
          </p:contentPart>
        </mc:Choice>
        <mc:Fallback xmlns="">
          <p:pic>
            <p:nvPicPr>
              <p:cNvPr id="77" name="墨迹 76"/>
            </p:nvPicPr>
            <p:blipFill>
              <a:blip r:embed="rId147"/>
            </p:blipFill>
            <p:spPr>
              <a:xfrm>
                <a:off x="4822295" y="5921792"/>
                <a:ext cx="218193" cy="19740"/>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8" name="墨迹 77"/>
              <p14:cNvContentPartPr/>
              <p14:nvPr/>
            </p14:nvContentPartPr>
            <p14:xfrm>
              <a:off x="4899377" y="5790491"/>
              <a:ext cx="16934" cy="382273"/>
            </p14:xfrm>
          </p:contentPart>
        </mc:Choice>
        <mc:Fallback xmlns="">
          <p:pic>
            <p:nvPicPr>
              <p:cNvPr id="78" name="墨迹 77"/>
            </p:nvPicPr>
            <p:blipFill>
              <a:blip r:embed="rId149"/>
            </p:blipFill>
            <p:spPr>
              <a:xfrm>
                <a:off x="4899377" y="5790491"/>
                <a:ext cx="16934" cy="382273"/>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9" name="墨迹 78"/>
              <p14:cNvContentPartPr/>
              <p14:nvPr/>
            </p14:nvContentPartPr>
            <p14:xfrm>
              <a:off x="5296428" y="5767403"/>
              <a:ext cx="404460" cy="314419"/>
            </p14:xfrm>
          </p:contentPart>
        </mc:Choice>
        <mc:Fallback xmlns="">
          <p:pic>
            <p:nvPicPr>
              <p:cNvPr id="79" name="墨迹 78"/>
            </p:nvPicPr>
            <p:blipFill>
              <a:blip r:embed="rId151"/>
            </p:blipFill>
            <p:spPr>
              <a:xfrm>
                <a:off x="5296428" y="5767403"/>
                <a:ext cx="404460" cy="314419"/>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80" name="墨迹 79"/>
              <p14:cNvContentPartPr/>
              <p14:nvPr/>
            </p14:nvContentPartPr>
            <p14:xfrm>
              <a:off x="5689600" y="5944352"/>
              <a:ext cx="84666" cy="346847"/>
            </p14:xfrm>
          </p:contentPart>
        </mc:Choice>
        <mc:Fallback xmlns="">
          <p:pic>
            <p:nvPicPr>
              <p:cNvPr id="80" name="墨迹 79"/>
            </p:nvPicPr>
            <p:blipFill>
              <a:blip r:embed="rId153"/>
            </p:blipFill>
            <p:spPr>
              <a:xfrm>
                <a:off x="5689600" y="5944352"/>
                <a:ext cx="84666" cy="346847"/>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81" name="墨迹 80"/>
              <p14:cNvContentPartPr/>
              <p14:nvPr/>
            </p14:nvContentPartPr>
            <p14:xfrm>
              <a:off x="5785555" y="5763878"/>
              <a:ext cx="95956" cy="22559"/>
            </p14:xfrm>
          </p:contentPart>
        </mc:Choice>
        <mc:Fallback xmlns="">
          <p:pic>
            <p:nvPicPr>
              <p:cNvPr id="81" name="墨迹 80"/>
            </p:nvPicPr>
            <p:blipFill>
              <a:blip r:embed="rId155"/>
            </p:blipFill>
            <p:spPr>
              <a:xfrm>
                <a:off x="5785555" y="5763878"/>
                <a:ext cx="95956" cy="22559"/>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2" name="墨迹 81"/>
              <p14:cNvContentPartPr/>
              <p14:nvPr/>
            </p14:nvContentPartPr>
            <p14:xfrm>
              <a:off x="5935838" y="5928842"/>
              <a:ext cx="227894" cy="32429"/>
            </p14:xfrm>
          </p:contentPart>
        </mc:Choice>
        <mc:Fallback xmlns="">
          <p:pic>
            <p:nvPicPr>
              <p:cNvPr id="82" name="墨迹 81"/>
            </p:nvPicPr>
            <p:blipFill>
              <a:blip r:embed="rId157"/>
            </p:blipFill>
            <p:spPr>
              <a:xfrm>
                <a:off x="5935838" y="5928842"/>
                <a:ext cx="227894" cy="32429"/>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3" name="墨迹 82"/>
              <p14:cNvContentPartPr/>
              <p14:nvPr/>
            </p14:nvContentPartPr>
            <p14:xfrm>
              <a:off x="6031088" y="5807762"/>
              <a:ext cx="53622" cy="367821"/>
            </p14:xfrm>
          </p:contentPart>
        </mc:Choice>
        <mc:Fallback xmlns="">
          <p:pic>
            <p:nvPicPr>
              <p:cNvPr id="83" name="墨迹 82"/>
            </p:nvPicPr>
            <p:blipFill>
              <a:blip r:embed="rId159"/>
            </p:blipFill>
            <p:spPr>
              <a:xfrm>
                <a:off x="6031088" y="5807762"/>
                <a:ext cx="53622" cy="367821"/>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4" name="墨迹 83"/>
              <p14:cNvContentPartPr/>
              <p14:nvPr/>
            </p14:nvContentPartPr>
            <p14:xfrm>
              <a:off x="6304844" y="5698491"/>
              <a:ext cx="287866" cy="402365"/>
            </p14:xfrm>
          </p:contentPart>
        </mc:Choice>
        <mc:Fallback xmlns="">
          <p:pic>
            <p:nvPicPr>
              <p:cNvPr id="84" name="墨迹 83"/>
            </p:nvPicPr>
            <p:blipFill>
              <a:blip r:embed="rId161"/>
            </p:blipFill>
            <p:spPr>
              <a:xfrm>
                <a:off x="6304844" y="5698491"/>
                <a:ext cx="287866" cy="402365"/>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5" name="墨迹 84"/>
              <p14:cNvContentPartPr/>
              <p14:nvPr/>
            </p14:nvContentPartPr>
            <p14:xfrm>
              <a:off x="6606822" y="5757533"/>
              <a:ext cx="14111" cy="460349"/>
            </p14:xfrm>
          </p:contentPart>
        </mc:Choice>
        <mc:Fallback xmlns="">
          <p:pic>
            <p:nvPicPr>
              <p:cNvPr id="85" name="墨迹 84"/>
            </p:nvPicPr>
            <p:blipFill>
              <a:blip r:embed="rId163"/>
            </p:blipFill>
            <p:spPr>
              <a:xfrm>
                <a:off x="6606822" y="5757533"/>
                <a:ext cx="14111" cy="460349"/>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6" name="墨迹 85"/>
              <p14:cNvContentPartPr/>
              <p14:nvPr/>
            </p14:nvContentPartPr>
            <p14:xfrm>
              <a:off x="6683022" y="5724399"/>
              <a:ext cx="127000" cy="33839"/>
            </p14:xfrm>
          </p:contentPart>
        </mc:Choice>
        <mc:Fallback xmlns="">
          <p:pic>
            <p:nvPicPr>
              <p:cNvPr id="86" name="墨迹 85"/>
            </p:nvPicPr>
            <p:blipFill>
              <a:blip r:embed="rId165"/>
            </p:blipFill>
            <p:spPr>
              <a:xfrm>
                <a:off x="6683022" y="5724399"/>
                <a:ext cx="127000" cy="33839"/>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7" name="墨迹 86"/>
              <p14:cNvContentPartPr/>
              <p14:nvPr/>
            </p14:nvContentPartPr>
            <p14:xfrm>
              <a:off x="6742288" y="5664300"/>
              <a:ext cx="19756" cy="186994"/>
            </p14:xfrm>
          </p:contentPart>
        </mc:Choice>
        <mc:Fallback xmlns="">
          <p:pic>
            <p:nvPicPr>
              <p:cNvPr id="87" name="墨迹 86"/>
            </p:nvPicPr>
            <p:blipFill>
              <a:blip r:embed="rId167"/>
            </p:blipFill>
            <p:spPr>
              <a:xfrm>
                <a:off x="6742288" y="5664300"/>
                <a:ext cx="19756" cy="186994"/>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8" name="墨迹 87"/>
              <p14:cNvContentPartPr/>
              <p14:nvPr/>
            </p14:nvContentPartPr>
            <p14:xfrm>
              <a:off x="6831894" y="5883723"/>
              <a:ext cx="223661" cy="38069"/>
            </p14:xfrm>
          </p:contentPart>
        </mc:Choice>
        <mc:Fallback xmlns="">
          <p:pic>
            <p:nvPicPr>
              <p:cNvPr id="88" name="墨迹 87"/>
            </p:nvPicPr>
            <p:blipFill>
              <a:blip r:embed="rId169"/>
            </p:blipFill>
            <p:spPr>
              <a:xfrm>
                <a:off x="6831894" y="5883723"/>
                <a:ext cx="223661" cy="38069"/>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9" name="墨迹 88"/>
              <p14:cNvContentPartPr/>
              <p14:nvPr/>
            </p14:nvContentPartPr>
            <p14:xfrm>
              <a:off x="6783211" y="5983830"/>
              <a:ext cx="292100" cy="19740"/>
            </p14:xfrm>
          </p:contentPart>
        </mc:Choice>
        <mc:Fallback xmlns="">
          <p:pic>
            <p:nvPicPr>
              <p:cNvPr id="89" name="墨迹 88"/>
            </p:nvPicPr>
            <p:blipFill>
              <a:blip r:embed="rId171"/>
            </p:blipFill>
            <p:spPr>
              <a:xfrm>
                <a:off x="6783211" y="5983830"/>
                <a:ext cx="292100" cy="19740"/>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90" name="墨迹 89"/>
              <p14:cNvContentPartPr/>
              <p14:nvPr/>
            </p14:nvContentPartPr>
            <p14:xfrm>
              <a:off x="7210777" y="5703250"/>
              <a:ext cx="143934" cy="308779"/>
            </p14:xfrm>
          </p:contentPart>
        </mc:Choice>
        <mc:Fallback xmlns="">
          <p:pic>
            <p:nvPicPr>
              <p:cNvPr id="90" name="墨迹 89"/>
            </p:nvPicPr>
            <p:blipFill>
              <a:blip r:embed="rId173"/>
            </p:blipFill>
            <p:spPr>
              <a:xfrm>
                <a:off x="7210777" y="5703250"/>
                <a:ext cx="143934" cy="308779"/>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91" name="墨迹 90"/>
              <p14:cNvContentPartPr/>
              <p14:nvPr/>
            </p14:nvContentPartPr>
            <p14:xfrm>
              <a:off x="7488413" y="5656722"/>
              <a:ext cx="134762" cy="64857"/>
            </p14:xfrm>
          </p:contentPart>
        </mc:Choice>
        <mc:Fallback xmlns="">
          <p:pic>
            <p:nvPicPr>
              <p:cNvPr id="91" name="墨迹 90"/>
            </p:nvPicPr>
            <p:blipFill>
              <a:blip r:embed="rId175"/>
            </p:blipFill>
            <p:spPr>
              <a:xfrm>
                <a:off x="7488413" y="5656722"/>
                <a:ext cx="134762" cy="64857"/>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2" name="墨迹 91"/>
              <p14:cNvContentPartPr/>
              <p14:nvPr/>
            </p14:nvContentPartPr>
            <p14:xfrm>
              <a:off x="7416800" y="5727219"/>
              <a:ext cx="84666" cy="293269"/>
            </p14:xfrm>
          </p:contentPart>
        </mc:Choice>
        <mc:Fallback xmlns="">
          <p:pic>
            <p:nvPicPr>
              <p:cNvPr id="92" name="墨迹 91"/>
            </p:nvPicPr>
            <p:blipFill>
              <a:blip r:embed="rId177"/>
            </p:blipFill>
            <p:spPr>
              <a:xfrm>
                <a:off x="7416800" y="5727219"/>
                <a:ext cx="84666" cy="293269"/>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3" name="墨迹 92"/>
              <p14:cNvContentPartPr/>
              <p14:nvPr/>
            </p14:nvContentPartPr>
            <p14:xfrm>
              <a:off x="7422444" y="5786437"/>
              <a:ext cx="231422" cy="253791"/>
            </p14:xfrm>
          </p:contentPart>
        </mc:Choice>
        <mc:Fallback xmlns="">
          <p:pic>
            <p:nvPicPr>
              <p:cNvPr id="93" name="墨迹 92"/>
            </p:nvPicPr>
            <p:blipFill>
              <a:blip r:embed="rId179"/>
            </p:blipFill>
            <p:spPr>
              <a:xfrm>
                <a:off x="7422444" y="5786437"/>
                <a:ext cx="231422" cy="253791"/>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4" name="墨迹 93"/>
              <p14:cNvContentPartPr/>
              <p14:nvPr/>
            </p14:nvContentPartPr>
            <p14:xfrm>
              <a:off x="7741355" y="5713119"/>
              <a:ext cx="81845" cy="315829"/>
            </p14:xfrm>
          </p:contentPart>
        </mc:Choice>
        <mc:Fallback xmlns="">
          <p:pic>
            <p:nvPicPr>
              <p:cNvPr id="94" name="墨迹 93"/>
            </p:nvPicPr>
            <p:blipFill>
              <a:blip r:embed="rId181"/>
            </p:blipFill>
            <p:spPr>
              <a:xfrm>
                <a:off x="7741355" y="5713119"/>
                <a:ext cx="81845" cy="315829"/>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5" name="墨迹 94"/>
              <p14:cNvContentPartPr/>
              <p14:nvPr/>
            </p14:nvContentPartPr>
            <p14:xfrm>
              <a:off x="7885288" y="5742729"/>
              <a:ext cx="324556" cy="194573"/>
            </p14:xfrm>
          </p:contentPart>
        </mc:Choice>
        <mc:Fallback xmlns="">
          <p:pic>
            <p:nvPicPr>
              <p:cNvPr id="95" name="墨迹 94"/>
            </p:nvPicPr>
            <p:blipFill>
              <a:blip r:embed="rId183"/>
            </p:blipFill>
            <p:spPr>
              <a:xfrm>
                <a:off x="7885288" y="5742729"/>
                <a:ext cx="324556" cy="194573"/>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6" name="墨迹 95"/>
              <p14:cNvContentPartPr/>
              <p14:nvPr/>
            </p14:nvContentPartPr>
            <p14:xfrm>
              <a:off x="8192911" y="5706070"/>
              <a:ext cx="36689" cy="500532"/>
            </p14:xfrm>
          </p:contentPart>
        </mc:Choice>
        <mc:Fallback xmlns="">
          <p:pic>
            <p:nvPicPr>
              <p:cNvPr id="96" name="墨迹 95"/>
            </p:nvPicPr>
            <p:blipFill>
              <a:blip r:embed="rId185"/>
            </p:blipFill>
            <p:spPr>
              <a:xfrm>
                <a:off x="8192911" y="5706070"/>
                <a:ext cx="36689" cy="500532"/>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7" name="墨迹 96"/>
              <p14:cNvContentPartPr/>
              <p14:nvPr/>
            </p14:nvContentPartPr>
            <p14:xfrm>
              <a:off x="8244416" y="5830145"/>
              <a:ext cx="118710" cy="119846"/>
            </p14:xfrm>
          </p:contentPart>
        </mc:Choice>
        <mc:Fallback xmlns="">
          <p:pic>
            <p:nvPicPr>
              <p:cNvPr id="97" name="墨迹 96"/>
            </p:nvPicPr>
            <p:blipFill>
              <a:blip r:embed="rId187"/>
            </p:blipFill>
            <p:spPr>
              <a:xfrm>
                <a:off x="8244416" y="5830145"/>
                <a:ext cx="118710" cy="119846"/>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8" name="墨迹 97"/>
              <p14:cNvContentPartPr/>
              <p14:nvPr/>
            </p14:nvContentPartPr>
            <p14:xfrm>
              <a:off x="8302977" y="5852000"/>
              <a:ext cx="28223" cy="191048"/>
            </p14:xfrm>
          </p:contentPart>
        </mc:Choice>
        <mc:Fallback xmlns="">
          <p:pic>
            <p:nvPicPr>
              <p:cNvPr id="98" name="墨迹 97"/>
            </p:nvPicPr>
            <p:blipFill>
              <a:blip r:embed="rId189"/>
            </p:blipFill>
            <p:spPr>
              <a:xfrm>
                <a:off x="8302977" y="5852000"/>
                <a:ext cx="28223" cy="191048"/>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9" name="墨迹 98"/>
              <p14:cNvContentPartPr/>
              <p14:nvPr/>
            </p14:nvContentPartPr>
            <p14:xfrm>
              <a:off x="8401755" y="5691970"/>
              <a:ext cx="136349" cy="331339"/>
            </p14:xfrm>
          </p:contentPart>
        </mc:Choice>
        <mc:Fallback xmlns="">
          <p:pic>
            <p:nvPicPr>
              <p:cNvPr id="99" name="墨迹 98"/>
            </p:nvPicPr>
            <p:blipFill>
              <a:blip r:embed="rId191"/>
            </p:blipFill>
            <p:spPr>
              <a:xfrm>
                <a:off x="8401755" y="5691970"/>
                <a:ext cx="136349" cy="331339"/>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100" name="墨迹 99"/>
              <p14:cNvContentPartPr/>
              <p14:nvPr/>
            </p14:nvContentPartPr>
            <p14:xfrm>
              <a:off x="8619066" y="5814636"/>
              <a:ext cx="2822" cy="16919"/>
            </p14:xfrm>
          </p:contentPart>
        </mc:Choice>
        <mc:Fallback xmlns="">
          <p:pic>
            <p:nvPicPr>
              <p:cNvPr id="100" name="墨迹 99"/>
            </p:nvPicPr>
            <p:blipFill>
              <a:blip r:embed="rId193"/>
            </p:blipFill>
            <p:spPr>
              <a:xfrm>
                <a:off x="8619066" y="5814636"/>
                <a:ext cx="2822" cy="16919"/>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101" name="墨迹 100"/>
              <p14:cNvContentPartPr/>
              <p14:nvPr/>
            </p14:nvContentPartPr>
            <p14:xfrm>
              <a:off x="8632472" y="5618653"/>
              <a:ext cx="187149" cy="54988"/>
            </p14:xfrm>
          </p:contentPart>
        </mc:Choice>
        <mc:Fallback xmlns="">
          <p:pic>
            <p:nvPicPr>
              <p:cNvPr id="101" name="墨迹 100"/>
            </p:nvPicPr>
            <p:blipFill>
              <a:blip r:embed="rId195"/>
            </p:blipFill>
            <p:spPr>
              <a:xfrm>
                <a:off x="8632472" y="5618653"/>
                <a:ext cx="187149" cy="54988"/>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2" name="墨迹 101"/>
              <p14:cNvContentPartPr/>
              <p14:nvPr/>
            </p14:nvContentPartPr>
            <p14:xfrm>
              <a:off x="8633177" y="5686330"/>
              <a:ext cx="53623" cy="365177"/>
            </p14:xfrm>
          </p:contentPart>
        </mc:Choice>
        <mc:Fallback xmlns="">
          <p:pic>
            <p:nvPicPr>
              <p:cNvPr id="102" name="墨迹 101"/>
            </p:nvPicPr>
            <p:blipFill>
              <a:blip r:embed="rId197"/>
            </p:blipFill>
            <p:spPr>
              <a:xfrm>
                <a:off x="8633177" y="5686330"/>
                <a:ext cx="53623" cy="365177"/>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3" name="墨迹 102"/>
              <p14:cNvContentPartPr/>
              <p14:nvPr/>
            </p14:nvContentPartPr>
            <p14:xfrm>
              <a:off x="8624711" y="5759648"/>
              <a:ext cx="182739" cy="227002"/>
            </p14:xfrm>
          </p:contentPart>
        </mc:Choice>
        <mc:Fallback xmlns="">
          <p:pic>
            <p:nvPicPr>
              <p:cNvPr id="103" name="墨迹 102"/>
            </p:nvPicPr>
            <p:blipFill>
              <a:blip r:embed="rId199"/>
            </p:blipFill>
            <p:spPr>
              <a:xfrm>
                <a:off x="8624711" y="5759648"/>
                <a:ext cx="182739" cy="227002"/>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4" name="墨迹 103"/>
              <p14:cNvContentPartPr/>
              <p14:nvPr/>
            </p14:nvContentPartPr>
            <p14:xfrm>
              <a:off x="8878711" y="5731449"/>
              <a:ext cx="95956" cy="207263"/>
            </p14:xfrm>
          </p:contentPart>
        </mc:Choice>
        <mc:Fallback xmlns="">
          <p:pic>
            <p:nvPicPr>
              <p:cNvPr id="104" name="墨迹 103"/>
            </p:nvPicPr>
            <p:blipFill>
              <a:blip r:embed="rId201"/>
            </p:blipFill>
            <p:spPr>
              <a:xfrm>
                <a:off x="8878711" y="5731449"/>
                <a:ext cx="95956" cy="207263"/>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5" name="墨迹 104"/>
              <p14:cNvContentPartPr/>
              <p14:nvPr/>
            </p14:nvContentPartPr>
            <p14:xfrm>
              <a:off x="8970962" y="5732507"/>
              <a:ext cx="407282" cy="229469"/>
            </p14:xfrm>
          </p:contentPart>
        </mc:Choice>
        <mc:Fallback xmlns="">
          <p:pic>
            <p:nvPicPr>
              <p:cNvPr id="105" name="墨迹 104"/>
            </p:nvPicPr>
            <p:blipFill>
              <a:blip r:embed="rId203"/>
            </p:blipFill>
            <p:spPr>
              <a:xfrm>
                <a:off x="8970962" y="5732507"/>
                <a:ext cx="407282" cy="229469"/>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6" name="墨迹 105"/>
              <p14:cNvContentPartPr/>
              <p14:nvPr/>
            </p14:nvContentPartPr>
            <p14:xfrm>
              <a:off x="9400822" y="5669411"/>
              <a:ext cx="155222" cy="334158"/>
            </p14:xfrm>
          </p:contentPart>
        </mc:Choice>
        <mc:Fallback xmlns="">
          <p:pic>
            <p:nvPicPr>
              <p:cNvPr id="106" name="墨迹 105"/>
            </p:nvPicPr>
            <p:blipFill>
              <a:blip r:embed="rId205"/>
            </p:blipFill>
            <p:spPr>
              <a:xfrm>
                <a:off x="9400822" y="5669411"/>
                <a:ext cx="155222" cy="334158"/>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7" name="墨迹 106"/>
              <p14:cNvContentPartPr/>
              <p14:nvPr/>
            </p14:nvContentPartPr>
            <p14:xfrm>
              <a:off x="9578622" y="5677518"/>
              <a:ext cx="122237" cy="264895"/>
            </p14:xfrm>
          </p:contentPart>
        </mc:Choice>
        <mc:Fallback xmlns="">
          <p:pic>
            <p:nvPicPr>
              <p:cNvPr id="107" name="墨迹 106"/>
            </p:nvPicPr>
            <p:blipFill>
              <a:blip r:embed="rId207"/>
            </p:blipFill>
            <p:spPr>
              <a:xfrm>
                <a:off x="9578622" y="5677518"/>
                <a:ext cx="122237" cy="264895"/>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8" name="墨迹 107"/>
              <p14:cNvContentPartPr/>
              <p14:nvPr/>
            </p14:nvContentPartPr>
            <p14:xfrm>
              <a:off x="9791347" y="5731449"/>
              <a:ext cx="221897" cy="12689"/>
            </p14:xfrm>
          </p:contentPart>
        </mc:Choice>
        <mc:Fallback xmlns="">
          <p:pic>
            <p:nvPicPr>
              <p:cNvPr id="108" name="墨迹 107"/>
            </p:nvPicPr>
            <p:blipFill>
              <a:blip r:embed="rId209"/>
            </p:blipFill>
            <p:spPr>
              <a:xfrm>
                <a:off x="9791347" y="5731449"/>
                <a:ext cx="221897" cy="12689"/>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9" name="墨迹 108"/>
              <p14:cNvContentPartPr/>
              <p14:nvPr/>
            </p14:nvContentPartPr>
            <p14:xfrm>
              <a:off x="9889066" y="5632048"/>
              <a:ext cx="62089" cy="326403"/>
            </p14:xfrm>
          </p:contentPart>
        </mc:Choice>
        <mc:Fallback xmlns="">
          <p:pic>
            <p:nvPicPr>
              <p:cNvPr id="109" name="墨迹 108"/>
            </p:nvPicPr>
            <p:blipFill>
              <a:blip r:embed="rId211"/>
            </p:blipFill>
            <p:spPr>
              <a:xfrm>
                <a:off x="9889066" y="5632048"/>
                <a:ext cx="62089" cy="326403"/>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10" name="墨迹 109"/>
              <p14:cNvContentPartPr/>
              <p14:nvPr/>
            </p14:nvContentPartPr>
            <p14:xfrm>
              <a:off x="10077802" y="5634162"/>
              <a:ext cx="125237" cy="273531"/>
            </p14:xfrm>
          </p:contentPart>
        </mc:Choice>
        <mc:Fallback xmlns="">
          <p:pic>
            <p:nvPicPr>
              <p:cNvPr id="110" name="墨迹 109"/>
            </p:nvPicPr>
            <p:blipFill>
              <a:blip r:embed="rId213"/>
            </p:blipFill>
            <p:spPr>
              <a:xfrm>
                <a:off x="10077802" y="5634162"/>
                <a:ext cx="125237" cy="273531"/>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11" name="墨迹 110"/>
              <p14:cNvContentPartPr/>
              <p14:nvPr/>
            </p14:nvContentPartPr>
            <p14:xfrm>
              <a:off x="10241844" y="5681572"/>
              <a:ext cx="57150" cy="150689"/>
            </p14:xfrm>
          </p:contentPart>
        </mc:Choice>
        <mc:Fallback xmlns="">
          <p:pic>
            <p:nvPicPr>
              <p:cNvPr id="111" name="墨迹 110"/>
            </p:nvPicPr>
            <p:blipFill>
              <a:blip r:embed="rId215"/>
            </p:blipFill>
            <p:spPr>
              <a:xfrm>
                <a:off x="10241844" y="5681572"/>
                <a:ext cx="57150" cy="150689"/>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2" name="墨迹 111"/>
              <p14:cNvContentPartPr/>
              <p14:nvPr/>
            </p14:nvContentPartPr>
            <p14:xfrm>
              <a:off x="10250311" y="5707480"/>
              <a:ext cx="127529" cy="78957"/>
            </p14:xfrm>
          </p:contentPart>
        </mc:Choice>
        <mc:Fallback xmlns="">
          <p:pic>
            <p:nvPicPr>
              <p:cNvPr id="112" name="墨迹 111"/>
            </p:nvPicPr>
            <p:blipFill>
              <a:blip r:embed="rId217"/>
            </p:blipFill>
            <p:spPr>
              <a:xfrm>
                <a:off x="10250311" y="5707480"/>
                <a:ext cx="127529" cy="78957"/>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3" name="墨迹 112"/>
              <p14:cNvContentPartPr/>
              <p14:nvPr/>
            </p14:nvContentPartPr>
            <p14:xfrm>
              <a:off x="10315222" y="5581641"/>
              <a:ext cx="87488" cy="400250"/>
            </p14:xfrm>
          </p:contentPart>
        </mc:Choice>
        <mc:Fallback xmlns="">
          <p:pic>
            <p:nvPicPr>
              <p:cNvPr id="113" name="墨迹 112"/>
            </p:nvPicPr>
            <p:blipFill>
              <a:blip r:embed="rId219"/>
            </p:blipFill>
            <p:spPr>
              <a:xfrm>
                <a:off x="10315222" y="5581641"/>
                <a:ext cx="87488" cy="400250"/>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4" name="墨迹 113"/>
              <p14:cNvContentPartPr/>
              <p14:nvPr/>
            </p14:nvContentPartPr>
            <p14:xfrm>
              <a:off x="10363200" y="5720169"/>
              <a:ext cx="308327" cy="150865"/>
            </p14:xfrm>
          </p:contentPart>
        </mc:Choice>
        <mc:Fallback xmlns="">
          <p:pic>
            <p:nvPicPr>
              <p:cNvPr id="114" name="墨迹 113"/>
            </p:nvPicPr>
            <p:blipFill>
              <a:blip r:embed="rId221"/>
            </p:blipFill>
            <p:spPr>
              <a:xfrm>
                <a:off x="10363200" y="5720169"/>
                <a:ext cx="308327" cy="150865"/>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5" name="墨迹 114"/>
              <p14:cNvContentPartPr/>
              <p14:nvPr/>
            </p14:nvContentPartPr>
            <p14:xfrm>
              <a:off x="10687579" y="5732859"/>
              <a:ext cx="219251" cy="14099"/>
            </p14:xfrm>
          </p:contentPart>
        </mc:Choice>
        <mc:Fallback xmlns="">
          <p:pic>
            <p:nvPicPr>
              <p:cNvPr id="115" name="墨迹 114"/>
            </p:nvPicPr>
            <p:blipFill>
              <a:blip r:embed="rId223"/>
            </p:blipFill>
            <p:spPr>
              <a:xfrm>
                <a:off x="10687579" y="5732859"/>
                <a:ext cx="219251" cy="14099"/>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6" name="墨迹 115"/>
              <p14:cNvContentPartPr/>
              <p14:nvPr/>
            </p14:nvContentPartPr>
            <p14:xfrm>
              <a:off x="10752667" y="5641212"/>
              <a:ext cx="67733" cy="277761"/>
            </p14:xfrm>
          </p:contentPart>
        </mc:Choice>
        <mc:Fallback xmlns="">
          <p:pic>
            <p:nvPicPr>
              <p:cNvPr id="116" name="墨迹 115"/>
            </p:nvPicPr>
            <p:blipFill>
              <a:blip r:embed="rId225"/>
            </p:blipFill>
            <p:spPr>
              <a:xfrm>
                <a:off x="10752667" y="5641212"/>
                <a:ext cx="67733" cy="277761"/>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7" name="墨迹 116"/>
              <p14:cNvContentPartPr/>
              <p14:nvPr/>
            </p14:nvContentPartPr>
            <p14:xfrm>
              <a:off x="11051822" y="5562255"/>
              <a:ext cx="62089" cy="88827"/>
            </p14:xfrm>
          </p:contentPart>
        </mc:Choice>
        <mc:Fallback xmlns="">
          <p:pic>
            <p:nvPicPr>
              <p:cNvPr id="117" name="墨迹 116"/>
            </p:nvPicPr>
            <p:blipFill>
              <a:blip r:embed="rId227"/>
            </p:blipFill>
            <p:spPr>
              <a:xfrm>
                <a:off x="11051822" y="5562255"/>
                <a:ext cx="62089" cy="88827"/>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8" name="墨迹 117"/>
              <p14:cNvContentPartPr/>
              <p14:nvPr/>
            </p14:nvContentPartPr>
            <p14:xfrm>
              <a:off x="10958688" y="5577764"/>
              <a:ext cx="256823" cy="293270"/>
            </p14:xfrm>
          </p:contentPart>
        </mc:Choice>
        <mc:Fallback xmlns="">
          <p:pic>
            <p:nvPicPr>
              <p:cNvPr id="118" name="墨迹 117"/>
            </p:nvPicPr>
            <p:blipFill>
              <a:blip r:embed="rId229"/>
            </p:blipFill>
            <p:spPr>
              <a:xfrm>
                <a:off x="10958688" y="5577764"/>
                <a:ext cx="256823" cy="293270"/>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9" name="墨迹 118"/>
              <p14:cNvContentPartPr/>
              <p14:nvPr/>
            </p14:nvContentPartPr>
            <p14:xfrm>
              <a:off x="11271955" y="5478539"/>
              <a:ext cx="217312" cy="54107"/>
            </p14:xfrm>
          </p:contentPart>
        </mc:Choice>
        <mc:Fallback xmlns="">
          <p:pic>
            <p:nvPicPr>
              <p:cNvPr id="119" name="墨迹 118"/>
            </p:nvPicPr>
            <p:blipFill>
              <a:blip r:embed="rId231"/>
            </p:blipFill>
            <p:spPr>
              <a:xfrm>
                <a:off x="11271955" y="5478539"/>
                <a:ext cx="217312" cy="54107"/>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20" name="墨迹 119"/>
              <p14:cNvContentPartPr/>
              <p14:nvPr/>
            </p14:nvContentPartPr>
            <p14:xfrm>
              <a:off x="9760126" y="6265820"/>
              <a:ext cx="258762" cy="25379"/>
            </p14:xfrm>
          </p:contentPart>
        </mc:Choice>
        <mc:Fallback xmlns="">
          <p:pic>
            <p:nvPicPr>
              <p:cNvPr id="120" name="墨迹 119"/>
            </p:nvPicPr>
            <p:blipFill>
              <a:blip r:embed="rId233"/>
            </p:blipFill>
            <p:spPr>
              <a:xfrm>
                <a:off x="9760126" y="6265820"/>
                <a:ext cx="258762" cy="25379"/>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21" name="墨迹 120"/>
              <p14:cNvContentPartPr/>
              <p14:nvPr/>
            </p14:nvContentPartPr>
            <p14:xfrm>
              <a:off x="9866488" y="6177875"/>
              <a:ext cx="50800" cy="302258"/>
            </p14:xfrm>
          </p:contentPart>
        </mc:Choice>
        <mc:Fallback xmlns="">
          <p:pic>
            <p:nvPicPr>
              <p:cNvPr id="121" name="墨迹 120"/>
            </p:nvPicPr>
            <p:blipFill>
              <a:blip r:embed="rId235"/>
            </p:blipFill>
            <p:spPr>
              <a:xfrm>
                <a:off x="9866488" y="6177875"/>
                <a:ext cx="50800" cy="302258"/>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2" name="墨迹 121"/>
              <p14:cNvContentPartPr/>
              <p14:nvPr/>
            </p14:nvContentPartPr>
            <p14:xfrm>
              <a:off x="10114844" y="6145270"/>
              <a:ext cx="166863" cy="276526"/>
            </p14:xfrm>
          </p:contentPart>
        </mc:Choice>
        <mc:Fallback xmlns="">
          <p:pic>
            <p:nvPicPr>
              <p:cNvPr id="122" name="墨迹 121"/>
            </p:nvPicPr>
            <p:blipFill>
              <a:blip r:embed="rId237"/>
            </p:blipFill>
            <p:spPr>
              <a:xfrm>
                <a:off x="10114844" y="6145270"/>
                <a:ext cx="166863" cy="276526"/>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3" name="墨迹 122"/>
              <p14:cNvContentPartPr/>
              <p14:nvPr/>
            </p14:nvContentPartPr>
            <p14:xfrm>
              <a:off x="10320161" y="6245552"/>
              <a:ext cx="385410" cy="151746"/>
            </p14:xfrm>
          </p:contentPart>
        </mc:Choice>
        <mc:Fallback xmlns="">
          <p:pic>
            <p:nvPicPr>
              <p:cNvPr id="123" name="墨迹 122"/>
            </p:nvPicPr>
            <p:blipFill>
              <a:blip r:embed="rId239"/>
            </p:blipFill>
            <p:spPr>
              <a:xfrm>
                <a:off x="10320161" y="6245552"/>
                <a:ext cx="385410" cy="151746"/>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4" name="墨迹 123"/>
              <p14:cNvContentPartPr/>
              <p14:nvPr/>
            </p14:nvContentPartPr>
            <p14:xfrm>
              <a:off x="10608027" y="6094511"/>
              <a:ext cx="137054" cy="515337"/>
            </p14:xfrm>
          </p:contentPart>
        </mc:Choice>
        <mc:Fallback xmlns="">
          <p:pic>
            <p:nvPicPr>
              <p:cNvPr id="124" name="墨迹 123"/>
            </p:nvPicPr>
            <p:blipFill>
              <a:blip r:embed="rId241"/>
            </p:blipFill>
            <p:spPr>
              <a:xfrm>
                <a:off x="10608027" y="6094511"/>
                <a:ext cx="137054" cy="515337"/>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5" name="墨迹 124"/>
              <p14:cNvContentPartPr/>
              <p14:nvPr/>
            </p14:nvContentPartPr>
            <p14:xfrm>
              <a:off x="10760780" y="6271460"/>
              <a:ext cx="136701" cy="101516"/>
            </p14:xfrm>
          </p:contentPart>
        </mc:Choice>
        <mc:Fallback xmlns="">
          <p:pic>
            <p:nvPicPr>
              <p:cNvPr id="125" name="墨迹 124"/>
            </p:nvPicPr>
            <p:blipFill>
              <a:blip r:embed="rId243"/>
            </p:blipFill>
            <p:spPr>
              <a:xfrm>
                <a:off x="10760780" y="6271460"/>
                <a:ext cx="136701" cy="101516"/>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6" name="墨迹 125"/>
              <p14:cNvContentPartPr/>
              <p14:nvPr/>
            </p14:nvContentPartPr>
            <p14:xfrm>
              <a:off x="10792177" y="6286617"/>
              <a:ext cx="67733" cy="258373"/>
            </p14:xfrm>
          </p:contentPart>
        </mc:Choice>
        <mc:Fallback xmlns="">
          <p:pic>
            <p:nvPicPr>
              <p:cNvPr id="126" name="墨迹 125"/>
            </p:nvPicPr>
            <p:blipFill>
              <a:blip r:embed="rId245"/>
            </p:blipFill>
            <p:spPr>
              <a:xfrm>
                <a:off x="10792177" y="6286617"/>
                <a:ext cx="67733" cy="258373"/>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7" name="墨迹 126"/>
              <p14:cNvContentPartPr/>
              <p14:nvPr/>
            </p14:nvContentPartPr>
            <p14:xfrm>
              <a:off x="10854267" y="6126235"/>
              <a:ext cx="149577" cy="38069"/>
            </p14:xfrm>
          </p:contentPart>
        </mc:Choice>
        <mc:Fallback xmlns="">
          <p:pic>
            <p:nvPicPr>
              <p:cNvPr id="127" name="墨迹 126"/>
            </p:nvPicPr>
            <p:blipFill>
              <a:blip r:embed="rId247"/>
            </p:blipFill>
            <p:spPr>
              <a:xfrm>
                <a:off x="10854267" y="6126235"/>
                <a:ext cx="149577" cy="38069"/>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8" name="墨迹 127"/>
              <p14:cNvContentPartPr/>
              <p14:nvPr/>
            </p14:nvContentPartPr>
            <p14:xfrm>
              <a:off x="10924822" y="6038466"/>
              <a:ext cx="42333" cy="283752"/>
            </p14:xfrm>
          </p:contentPart>
        </mc:Choice>
        <mc:Fallback xmlns="">
          <p:pic>
            <p:nvPicPr>
              <p:cNvPr id="128" name="墨迹 127"/>
            </p:nvPicPr>
            <p:blipFill>
              <a:blip r:embed="rId249"/>
            </p:blipFill>
            <p:spPr>
              <a:xfrm>
                <a:off x="10924822" y="6038466"/>
                <a:ext cx="42333" cy="283752"/>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9" name="墨迹 128"/>
              <p14:cNvContentPartPr/>
              <p14:nvPr/>
            </p14:nvContentPartPr>
            <p14:xfrm>
              <a:off x="8600016" y="5386011"/>
              <a:ext cx="197732" cy="16919"/>
            </p14:xfrm>
          </p:contentPart>
        </mc:Choice>
        <mc:Fallback xmlns="">
          <p:pic>
            <p:nvPicPr>
              <p:cNvPr id="129" name="墨迹 128"/>
            </p:nvPicPr>
            <p:blipFill>
              <a:blip r:embed="rId251"/>
            </p:blipFill>
            <p:spPr>
              <a:xfrm>
                <a:off x="8600016" y="5386011"/>
                <a:ext cx="197732" cy="16919"/>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30" name="墨迹 129"/>
              <p14:cNvContentPartPr/>
              <p14:nvPr/>
            </p14:nvContentPartPr>
            <p14:xfrm>
              <a:off x="8700911" y="5288020"/>
              <a:ext cx="31044" cy="219247"/>
            </p14:xfrm>
          </p:contentPart>
        </mc:Choice>
        <mc:Fallback xmlns="">
          <p:pic>
            <p:nvPicPr>
              <p:cNvPr id="130" name="墨迹 129"/>
            </p:nvPicPr>
            <p:blipFill>
              <a:blip r:embed="rId253"/>
            </p:blipFill>
            <p:spPr>
              <a:xfrm>
                <a:off x="8700911" y="5288020"/>
                <a:ext cx="31044" cy="219247"/>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31" name="墨迹 130"/>
              <p14:cNvContentPartPr/>
              <p14:nvPr/>
            </p14:nvContentPartPr>
            <p14:xfrm>
              <a:off x="8822266" y="5303705"/>
              <a:ext cx="146756" cy="178183"/>
            </p14:xfrm>
          </p:contentPart>
        </mc:Choice>
        <mc:Fallback xmlns="">
          <p:pic>
            <p:nvPicPr>
              <p:cNvPr id="131" name="墨迹 130"/>
            </p:nvPicPr>
            <p:blipFill>
              <a:blip r:embed="rId255"/>
            </p:blipFill>
            <p:spPr>
              <a:xfrm>
                <a:off x="8822266" y="5303705"/>
                <a:ext cx="146756" cy="178183"/>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2" name="墨迹 131"/>
              <p14:cNvContentPartPr/>
              <p14:nvPr/>
            </p14:nvContentPartPr>
            <p14:xfrm>
              <a:off x="7544858" y="5431130"/>
              <a:ext cx="174801" cy="25379"/>
            </p14:xfrm>
          </p:contentPart>
        </mc:Choice>
        <mc:Fallback xmlns="">
          <p:pic>
            <p:nvPicPr>
              <p:cNvPr id="132" name="墨迹 131"/>
            </p:nvPicPr>
            <p:blipFill>
              <a:blip r:embed="rId257"/>
            </p:blipFill>
            <p:spPr>
              <a:xfrm>
                <a:off x="7544858" y="5431130"/>
                <a:ext cx="174801" cy="25379"/>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3" name="墨迹 132"/>
              <p14:cNvContentPartPr/>
              <p14:nvPr/>
            </p14:nvContentPartPr>
            <p14:xfrm>
              <a:off x="7634111" y="5384601"/>
              <a:ext cx="31044" cy="159324"/>
            </p14:xfrm>
          </p:contentPart>
        </mc:Choice>
        <mc:Fallback xmlns="">
          <p:pic>
            <p:nvPicPr>
              <p:cNvPr id="133" name="墨迹 132"/>
            </p:nvPicPr>
            <p:blipFill>
              <a:blip r:embed="rId259"/>
            </p:blipFill>
            <p:spPr>
              <a:xfrm>
                <a:off x="7634111" y="5384601"/>
                <a:ext cx="31044" cy="159324"/>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4" name="墨迹 133"/>
              <p14:cNvContentPartPr/>
              <p14:nvPr/>
            </p14:nvContentPartPr>
            <p14:xfrm>
              <a:off x="7772400" y="5399229"/>
              <a:ext cx="160866" cy="108919"/>
            </p14:xfrm>
          </p:contentPart>
        </mc:Choice>
        <mc:Fallback xmlns="">
          <p:pic>
            <p:nvPicPr>
              <p:cNvPr id="134" name="墨迹 133"/>
            </p:nvPicPr>
            <p:blipFill>
              <a:blip r:embed="rId261"/>
            </p:blipFill>
            <p:spPr>
              <a:xfrm>
                <a:off x="7772400" y="5399229"/>
                <a:ext cx="160866" cy="108919"/>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5" name="墨迹 134"/>
              <p14:cNvContentPartPr/>
              <p14:nvPr/>
            </p14:nvContentPartPr>
            <p14:xfrm>
              <a:off x="3509609" y="5419850"/>
              <a:ext cx="193146" cy="56398"/>
            </p14:xfrm>
          </p:contentPart>
        </mc:Choice>
        <mc:Fallback xmlns="">
          <p:pic>
            <p:nvPicPr>
              <p:cNvPr id="135" name="墨迹 134"/>
            </p:nvPicPr>
            <p:blipFill>
              <a:blip r:embed="rId263"/>
            </p:blipFill>
            <p:spPr>
              <a:xfrm>
                <a:off x="3509609" y="5419850"/>
                <a:ext cx="193146" cy="56398"/>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6" name="墨迹 135"/>
              <p14:cNvContentPartPr/>
              <p14:nvPr/>
            </p14:nvContentPartPr>
            <p14:xfrm>
              <a:off x="3592688" y="5339659"/>
              <a:ext cx="36689" cy="212726"/>
            </p14:xfrm>
          </p:contentPart>
        </mc:Choice>
        <mc:Fallback xmlns="">
          <p:pic>
            <p:nvPicPr>
              <p:cNvPr id="136" name="墨迹 135"/>
            </p:nvPicPr>
            <p:blipFill>
              <a:blip r:embed="rId265"/>
            </p:blipFill>
            <p:spPr>
              <a:xfrm>
                <a:off x="3592688" y="5339659"/>
                <a:ext cx="36689" cy="212726"/>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7" name="墨迹 136"/>
              <p14:cNvContentPartPr/>
              <p14:nvPr/>
            </p14:nvContentPartPr>
            <p14:xfrm>
              <a:off x="3708400" y="5284494"/>
              <a:ext cx="296333" cy="238282"/>
            </p14:xfrm>
          </p:contentPart>
        </mc:Choice>
        <mc:Fallback xmlns="">
          <p:pic>
            <p:nvPicPr>
              <p:cNvPr id="137" name="墨迹 136"/>
            </p:nvPicPr>
            <p:blipFill>
              <a:blip r:embed="rId267"/>
            </p:blipFill>
            <p:spPr>
              <a:xfrm>
                <a:off x="3708400" y="5284494"/>
                <a:ext cx="296333" cy="238282"/>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8" name="墨迹 137"/>
              <p14:cNvContentPartPr/>
              <p14:nvPr/>
            </p14:nvContentPartPr>
            <p14:xfrm>
              <a:off x="2041525" y="5659541"/>
              <a:ext cx="188030" cy="47938"/>
            </p14:xfrm>
          </p:contentPart>
        </mc:Choice>
        <mc:Fallback xmlns="">
          <p:pic>
            <p:nvPicPr>
              <p:cNvPr id="138" name="墨迹 137"/>
            </p:nvPicPr>
            <p:blipFill>
              <a:blip r:embed="rId269"/>
            </p:blipFill>
            <p:spPr>
              <a:xfrm>
                <a:off x="2041525" y="5659541"/>
                <a:ext cx="188030" cy="47938"/>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9" name="墨迹 138"/>
              <p14:cNvContentPartPr/>
              <p14:nvPr/>
            </p14:nvContentPartPr>
            <p14:xfrm>
              <a:off x="2140655" y="5546217"/>
              <a:ext cx="21167" cy="217661"/>
            </p14:xfrm>
          </p:contentPart>
        </mc:Choice>
        <mc:Fallback xmlns="">
          <p:pic>
            <p:nvPicPr>
              <p:cNvPr id="139" name="墨迹 138"/>
            </p:nvPicPr>
            <p:blipFill>
              <a:blip r:embed="rId271"/>
            </p:blipFill>
            <p:spPr>
              <a:xfrm>
                <a:off x="2140655" y="5546217"/>
                <a:ext cx="21167" cy="217661"/>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40" name="墨迹 139"/>
              <p14:cNvContentPartPr/>
              <p14:nvPr/>
            </p14:nvContentPartPr>
            <p14:xfrm>
              <a:off x="2218266" y="5539695"/>
              <a:ext cx="344311" cy="196689"/>
            </p14:xfrm>
          </p:contentPart>
        </mc:Choice>
        <mc:Fallback xmlns="">
          <p:pic>
            <p:nvPicPr>
              <p:cNvPr id="140" name="墨迹 139"/>
            </p:nvPicPr>
            <p:blipFill>
              <a:blip r:embed="rId273"/>
            </p:blipFill>
            <p:spPr>
              <a:xfrm>
                <a:off x="2218266" y="5539695"/>
                <a:ext cx="344311" cy="196689"/>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41" name="墨迹 140"/>
              <p14:cNvContentPartPr/>
              <p14:nvPr/>
            </p14:nvContentPartPr>
            <p14:xfrm>
              <a:off x="7318022" y="777587"/>
              <a:ext cx="98778" cy="23264"/>
            </p14:xfrm>
          </p:contentPart>
        </mc:Choice>
        <mc:Fallback xmlns="">
          <p:pic>
            <p:nvPicPr>
              <p:cNvPr id="141" name="墨迹 140"/>
            </p:nvPicPr>
            <p:blipFill>
              <a:blip r:embed="rId275"/>
            </p:blipFill>
            <p:spPr>
              <a:xfrm>
                <a:off x="7318022" y="777587"/>
                <a:ext cx="98778" cy="23264"/>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2" name="墨迹 141"/>
              <p14:cNvContentPartPr/>
              <p14:nvPr/>
            </p14:nvContentPartPr>
            <p14:xfrm>
              <a:off x="2944283" y="1310372"/>
              <a:ext cx="2113139" cy="88299"/>
            </p14:xfrm>
          </p:contentPart>
        </mc:Choice>
        <mc:Fallback xmlns="">
          <p:pic>
            <p:nvPicPr>
              <p:cNvPr id="142" name="墨迹 141"/>
            </p:nvPicPr>
            <p:blipFill>
              <a:blip r:embed="rId277"/>
            </p:blipFill>
            <p:spPr>
              <a:xfrm>
                <a:off x="2944283" y="1310372"/>
                <a:ext cx="2113139" cy="88299"/>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3" name="墨迹 142"/>
              <p14:cNvContentPartPr/>
              <p14:nvPr/>
            </p14:nvContentPartPr>
            <p14:xfrm>
              <a:off x="3110088" y="919287"/>
              <a:ext cx="11289" cy="11280"/>
            </p14:xfrm>
          </p:contentPart>
        </mc:Choice>
        <mc:Fallback xmlns="">
          <p:pic>
            <p:nvPicPr>
              <p:cNvPr id="143" name="墨迹 142"/>
            </p:nvPicPr>
            <p:blipFill>
              <a:blip r:embed="rId279"/>
            </p:blipFill>
            <p:spPr>
              <a:xfrm>
                <a:off x="3110088" y="919287"/>
                <a:ext cx="11289" cy="11280"/>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4" name="墨迹 143"/>
              <p14:cNvContentPartPr/>
              <p14:nvPr/>
            </p14:nvContentPartPr>
            <p14:xfrm>
              <a:off x="3057525" y="920697"/>
              <a:ext cx="114652" cy="9870"/>
            </p14:xfrm>
          </p:contentPart>
        </mc:Choice>
        <mc:Fallback xmlns="">
          <p:pic>
            <p:nvPicPr>
              <p:cNvPr id="144" name="墨迹 143"/>
            </p:nvPicPr>
            <p:blipFill>
              <a:blip r:embed="rId281"/>
            </p:blipFill>
            <p:spPr>
              <a:xfrm>
                <a:off x="3057525" y="920697"/>
                <a:ext cx="114652" cy="9870"/>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5" name="墨迹 144"/>
              <p14:cNvContentPartPr/>
              <p14:nvPr/>
            </p14:nvContentPartPr>
            <p14:xfrm>
              <a:off x="3105855" y="882100"/>
              <a:ext cx="15522" cy="169723"/>
            </p14:xfrm>
          </p:contentPart>
        </mc:Choice>
        <mc:Fallback xmlns="">
          <p:pic>
            <p:nvPicPr>
              <p:cNvPr id="145" name="墨迹 144"/>
            </p:nvPicPr>
            <p:blipFill>
              <a:blip r:embed="rId283"/>
            </p:blipFill>
            <p:spPr>
              <a:xfrm>
                <a:off x="3105855" y="882100"/>
                <a:ext cx="15522" cy="169723"/>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6" name="墨迹 145"/>
              <p14:cNvContentPartPr/>
              <p14:nvPr/>
            </p14:nvContentPartPr>
            <p14:xfrm>
              <a:off x="3187347" y="858659"/>
              <a:ext cx="120297" cy="158620"/>
            </p14:xfrm>
          </p:contentPart>
        </mc:Choice>
        <mc:Fallback xmlns="">
          <p:pic>
            <p:nvPicPr>
              <p:cNvPr id="146" name="墨迹 145"/>
            </p:nvPicPr>
            <p:blipFill>
              <a:blip r:embed="rId285"/>
            </p:blipFill>
            <p:spPr>
              <a:xfrm>
                <a:off x="3187347" y="858659"/>
                <a:ext cx="120297" cy="158620"/>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7" name="墨迹 146"/>
              <p14:cNvContentPartPr/>
              <p14:nvPr/>
            </p14:nvContentPartPr>
            <p14:xfrm>
              <a:off x="3722511" y="902368"/>
              <a:ext cx="107244" cy="16919"/>
            </p14:xfrm>
          </p:contentPart>
        </mc:Choice>
        <mc:Fallback xmlns="">
          <p:pic>
            <p:nvPicPr>
              <p:cNvPr id="147" name="墨迹 146"/>
            </p:nvPicPr>
            <p:blipFill>
              <a:blip r:embed="rId287"/>
            </p:blipFill>
            <p:spPr>
              <a:xfrm>
                <a:off x="3722511" y="902368"/>
                <a:ext cx="107244" cy="16919"/>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8" name="墨迹 147"/>
              <p14:cNvContentPartPr/>
              <p14:nvPr/>
            </p14:nvContentPartPr>
            <p14:xfrm>
              <a:off x="3781777" y="862889"/>
              <a:ext cx="11289" cy="155095"/>
            </p14:xfrm>
          </p:contentPart>
        </mc:Choice>
        <mc:Fallback xmlns="">
          <p:pic>
            <p:nvPicPr>
              <p:cNvPr id="148" name="墨迹 147"/>
            </p:nvPicPr>
            <p:blipFill>
              <a:blip r:embed="rId289"/>
            </p:blipFill>
            <p:spPr>
              <a:xfrm>
                <a:off x="3781777" y="862889"/>
                <a:ext cx="11289" cy="155095"/>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9" name="墨迹 148"/>
              <p14:cNvContentPartPr/>
              <p14:nvPr/>
            </p14:nvContentPartPr>
            <p14:xfrm>
              <a:off x="3849511" y="834690"/>
              <a:ext cx="90311" cy="276351"/>
            </p14:xfrm>
          </p:contentPart>
        </mc:Choice>
        <mc:Fallback xmlns="">
          <p:pic>
            <p:nvPicPr>
              <p:cNvPr id="149" name="墨迹 148"/>
            </p:nvPicPr>
            <p:blipFill>
              <a:blip r:embed="rId291"/>
            </p:blipFill>
            <p:spPr>
              <a:xfrm>
                <a:off x="3849511" y="834690"/>
                <a:ext cx="90311" cy="276351"/>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50" name="墨迹 149"/>
              <p14:cNvContentPartPr/>
              <p14:nvPr/>
            </p14:nvContentPartPr>
            <p14:xfrm>
              <a:off x="8787165" y="5270395"/>
              <a:ext cx="174096" cy="386327"/>
            </p14:xfrm>
          </p:contentPart>
        </mc:Choice>
        <mc:Fallback xmlns="">
          <p:pic>
            <p:nvPicPr>
              <p:cNvPr id="150" name="墨迹 149"/>
            </p:nvPicPr>
            <p:blipFill>
              <a:blip r:embed="rId293"/>
            </p:blipFill>
            <p:spPr>
              <a:xfrm>
                <a:off x="8787165" y="5270395"/>
                <a:ext cx="174096" cy="386327"/>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51" name="墨迹 150"/>
              <p14:cNvContentPartPr/>
              <p14:nvPr/>
            </p14:nvContentPartPr>
            <p14:xfrm>
              <a:off x="8585200" y="5391651"/>
              <a:ext cx="208844" cy="16919"/>
            </p14:xfrm>
          </p:contentPart>
        </mc:Choice>
        <mc:Fallback xmlns="">
          <p:pic>
            <p:nvPicPr>
              <p:cNvPr id="151" name="墨迹 150"/>
            </p:nvPicPr>
            <p:blipFill>
              <a:blip r:embed="rId295"/>
            </p:blipFill>
            <p:spPr>
              <a:xfrm>
                <a:off x="8585200" y="5391651"/>
                <a:ext cx="208844" cy="16919"/>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2" name="墨迹 151"/>
              <p14:cNvContentPartPr/>
              <p14:nvPr/>
            </p14:nvContentPartPr>
            <p14:xfrm>
              <a:off x="8710788" y="5276035"/>
              <a:ext cx="43744" cy="253791"/>
            </p14:xfrm>
          </p:contentPart>
        </mc:Choice>
        <mc:Fallback xmlns="">
          <p:pic>
            <p:nvPicPr>
              <p:cNvPr id="152" name="墨迹 151"/>
            </p:nvPicPr>
            <p:blipFill>
              <a:blip r:embed="rId297"/>
            </p:blipFill>
            <p:spPr>
              <a:xfrm>
                <a:off x="8710788" y="5276035"/>
                <a:ext cx="43744" cy="253791"/>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3" name="墨迹 152"/>
              <p14:cNvContentPartPr/>
              <p14:nvPr/>
            </p14:nvContentPartPr>
            <p14:xfrm>
              <a:off x="7567083" y="5425490"/>
              <a:ext cx="163865" cy="19739"/>
            </p14:xfrm>
          </p:contentPart>
        </mc:Choice>
        <mc:Fallback xmlns="">
          <p:pic>
            <p:nvPicPr>
              <p:cNvPr id="153" name="墨迹 152"/>
            </p:nvPicPr>
            <p:blipFill>
              <a:blip r:embed="rId299"/>
            </p:blipFill>
            <p:spPr>
              <a:xfrm>
                <a:off x="7567083" y="5425490"/>
                <a:ext cx="163865" cy="19739"/>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4" name="墨迹 153"/>
              <p14:cNvContentPartPr/>
              <p14:nvPr/>
            </p14:nvContentPartPr>
            <p14:xfrm>
              <a:off x="7659511" y="5300004"/>
              <a:ext cx="33866" cy="291860"/>
            </p14:xfrm>
          </p:contentPart>
        </mc:Choice>
        <mc:Fallback xmlns="">
          <p:pic>
            <p:nvPicPr>
              <p:cNvPr id="154" name="墨迹 153"/>
            </p:nvPicPr>
            <p:blipFill>
              <a:blip r:embed="rId301"/>
            </p:blipFill>
            <p:spPr>
              <a:xfrm>
                <a:off x="7659511" y="5300004"/>
                <a:ext cx="33866" cy="291860"/>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5" name="墨迹 154"/>
              <p14:cNvContentPartPr/>
              <p14:nvPr/>
            </p14:nvContentPartPr>
            <p14:xfrm>
              <a:off x="7753702" y="5357812"/>
              <a:ext cx="196498" cy="155976"/>
            </p14:xfrm>
          </p:contentPart>
        </mc:Choice>
        <mc:Fallback xmlns="">
          <p:pic>
            <p:nvPicPr>
              <p:cNvPr id="155" name="墨迹 154"/>
            </p:nvPicPr>
            <p:blipFill>
              <a:blip r:embed="rId303"/>
            </p:blipFill>
            <p:spPr>
              <a:xfrm>
                <a:off x="7753702" y="5357812"/>
                <a:ext cx="196498" cy="155976"/>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6" name="墨迹 155"/>
              <p14:cNvContentPartPr/>
              <p14:nvPr/>
            </p14:nvContentPartPr>
            <p14:xfrm>
              <a:off x="8579555" y="5383191"/>
              <a:ext cx="208845" cy="19739"/>
            </p14:xfrm>
          </p:contentPart>
        </mc:Choice>
        <mc:Fallback xmlns="">
          <p:pic>
            <p:nvPicPr>
              <p:cNvPr id="156" name="墨迹 155"/>
            </p:nvPicPr>
            <p:blipFill>
              <a:blip r:embed="rId305"/>
            </p:blipFill>
            <p:spPr>
              <a:xfrm>
                <a:off x="8579555" y="5383191"/>
                <a:ext cx="208845" cy="19739"/>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7" name="墨迹 156"/>
              <p14:cNvContentPartPr/>
              <p14:nvPr/>
            </p14:nvContentPartPr>
            <p14:xfrm>
              <a:off x="8686800" y="5247307"/>
              <a:ext cx="39511" cy="262780"/>
            </p14:xfrm>
          </p:contentPart>
        </mc:Choice>
        <mc:Fallback xmlns="">
          <p:pic>
            <p:nvPicPr>
              <p:cNvPr id="157" name="墨迹 156"/>
            </p:nvPicPr>
            <p:blipFill>
              <a:blip r:embed="rId307"/>
            </p:blipFill>
            <p:spPr>
              <a:xfrm>
                <a:off x="8686800" y="5247307"/>
                <a:ext cx="39511" cy="262780"/>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8" name="墨迹 157"/>
              <p14:cNvContentPartPr/>
              <p14:nvPr/>
            </p14:nvContentPartPr>
            <p14:xfrm>
              <a:off x="8787165" y="5257705"/>
              <a:ext cx="142346" cy="415936"/>
            </p14:xfrm>
          </p:contentPart>
        </mc:Choice>
        <mc:Fallback xmlns="">
          <p:pic>
            <p:nvPicPr>
              <p:cNvPr id="158" name="墨迹 157"/>
            </p:nvPicPr>
            <p:blipFill>
              <a:blip r:embed="rId309"/>
            </p:blipFill>
            <p:spPr>
              <a:xfrm>
                <a:off x="8787165" y="5257705"/>
                <a:ext cx="142346" cy="415936"/>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9" name="墨迹 158"/>
              <p14:cNvContentPartPr/>
              <p14:nvPr/>
            </p14:nvContentPartPr>
            <p14:xfrm>
              <a:off x="4097866" y="5143500"/>
              <a:ext cx="360" cy="305958"/>
            </p14:xfrm>
          </p:contentPart>
        </mc:Choice>
        <mc:Fallback xmlns="">
          <p:pic>
            <p:nvPicPr>
              <p:cNvPr id="159" name="墨迹 158"/>
            </p:nvPicPr>
            <p:blipFill>
              <a:blip r:embed="rId311"/>
            </p:blipFill>
            <p:spPr>
              <a:xfrm>
                <a:off x="4097866" y="5143500"/>
                <a:ext cx="360" cy="305958"/>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60" name="墨迹 159"/>
              <p14:cNvContentPartPr/>
              <p14:nvPr/>
            </p14:nvContentPartPr>
            <p14:xfrm>
              <a:off x="4024488" y="5149139"/>
              <a:ext cx="73378" cy="138176"/>
            </p14:xfrm>
          </p:contentPart>
        </mc:Choice>
        <mc:Fallback xmlns="">
          <p:pic>
            <p:nvPicPr>
              <p:cNvPr id="160" name="墨迹 159"/>
            </p:nvPicPr>
            <p:blipFill>
              <a:blip r:embed="rId313"/>
            </p:blipFill>
            <p:spPr>
              <a:xfrm>
                <a:off x="4024488" y="5149139"/>
                <a:ext cx="73378" cy="138176"/>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61" name="墨迹 160"/>
              <p14:cNvContentPartPr/>
              <p14:nvPr/>
            </p14:nvContentPartPr>
            <p14:xfrm>
              <a:off x="4114800" y="5171698"/>
              <a:ext cx="76200" cy="104337"/>
            </p14:xfrm>
          </p:contentPart>
        </mc:Choice>
        <mc:Fallback xmlns="">
          <p:pic>
            <p:nvPicPr>
              <p:cNvPr id="161" name="墨迹 160"/>
            </p:nvPicPr>
            <p:blipFill>
              <a:blip r:embed="rId315"/>
            </p:blipFill>
            <p:spPr>
              <a:xfrm>
                <a:off x="4114800" y="5171698"/>
                <a:ext cx="76200" cy="104337"/>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2" name="墨迹 161"/>
              <p14:cNvContentPartPr/>
              <p14:nvPr/>
            </p14:nvContentPartPr>
            <p14:xfrm>
              <a:off x="4289777" y="5182978"/>
              <a:ext cx="5645" cy="250971"/>
            </p14:xfrm>
          </p:contentPart>
        </mc:Choice>
        <mc:Fallback xmlns="">
          <p:pic>
            <p:nvPicPr>
              <p:cNvPr id="162" name="墨迹 161"/>
            </p:nvPicPr>
            <p:blipFill>
              <a:blip r:embed="rId317"/>
            </p:blipFill>
            <p:spPr>
              <a:xfrm>
                <a:off x="4289777" y="5182978"/>
                <a:ext cx="5645" cy="250971"/>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3" name="墨迹 162"/>
              <p14:cNvContentPartPr/>
              <p14:nvPr/>
            </p14:nvContentPartPr>
            <p14:xfrm>
              <a:off x="5309305" y="5639802"/>
              <a:ext cx="182739" cy="22559"/>
            </p14:xfrm>
          </p:contentPart>
        </mc:Choice>
        <mc:Fallback xmlns="">
          <p:pic>
            <p:nvPicPr>
              <p:cNvPr id="163" name="墨迹 162"/>
            </p:nvPicPr>
            <p:blipFill>
              <a:blip r:embed="rId319"/>
            </p:blipFill>
            <p:spPr>
              <a:xfrm>
                <a:off x="5309305" y="5639802"/>
                <a:ext cx="182739" cy="22559"/>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4" name="墨迹 163"/>
              <p14:cNvContentPartPr/>
              <p14:nvPr/>
            </p14:nvContentPartPr>
            <p14:xfrm>
              <a:off x="5401733" y="5548155"/>
              <a:ext cx="22578" cy="187524"/>
            </p14:xfrm>
          </p:contentPart>
        </mc:Choice>
        <mc:Fallback xmlns="">
          <p:pic>
            <p:nvPicPr>
              <p:cNvPr id="164" name="墨迹 163"/>
            </p:nvPicPr>
            <p:blipFill>
              <a:blip r:embed="rId321"/>
            </p:blipFill>
            <p:spPr>
              <a:xfrm>
                <a:off x="5401733" y="5548155"/>
                <a:ext cx="22578" cy="187524"/>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5" name="墨迹 164"/>
              <p14:cNvContentPartPr/>
              <p14:nvPr/>
            </p14:nvContentPartPr>
            <p14:xfrm>
              <a:off x="5452533" y="5528416"/>
              <a:ext cx="98954" cy="200213"/>
            </p14:xfrm>
          </p:contentPart>
        </mc:Choice>
        <mc:Fallback xmlns="">
          <p:pic>
            <p:nvPicPr>
              <p:cNvPr id="165" name="墨迹 164"/>
            </p:nvPicPr>
            <p:blipFill>
              <a:blip r:embed="rId323"/>
            </p:blipFill>
            <p:spPr>
              <a:xfrm>
                <a:off x="5452533" y="5528416"/>
                <a:ext cx="98954" cy="200213"/>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6" name="墨迹 165"/>
              <p14:cNvContentPartPr/>
              <p14:nvPr/>
            </p14:nvContentPartPr>
            <p14:xfrm>
              <a:off x="5508977" y="5521366"/>
              <a:ext cx="98778" cy="39479"/>
            </p14:xfrm>
          </p:contentPart>
        </mc:Choice>
        <mc:Fallback xmlns="">
          <p:pic>
            <p:nvPicPr>
              <p:cNvPr id="166" name="墨迹 165"/>
            </p:nvPicPr>
            <p:blipFill>
              <a:blip r:embed="rId325"/>
            </p:blipFill>
            <p:spPr>
              <a:xfrm>
                <a:off x="5508977" y="5521366"/>
                <a:ext cx="98778" cy="39479"/>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7" name="墨迹 166"/>
              <p14:cNvContentPartPr/>
              <p14:nvPr/>
            </p14:nvContentPartPr>
            <p14:xfrm>
              <a:off x="11059582" y="5332433"/>
              <a:ext cx="170039" cy="16919"/>
            </p14:xfrm>
          </p:contentPart>
        </mc:Choice>
        <mc:Fallback xmlns="">
          <p:pic>
            <p:nvPicPr>
              <p:cNvPr id="167" name="墨迹 166"/>
            </p:nvPicPr>
            <p:blipFill>
              <a:blip r:embed="rId327"/>
            </p:blipFill>
            <p:spPr>
              <a:xfrm>
                <a:off x="11059582" y="5332433"/>
                <a:ext cx="170039" cy="16919"/>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8" name="墨迹 167"/>
              <p14:cNvContentPartPr/>
              <p14:nvPr/>
            </p14:nvContentPartPr>
            <p14:xfrm>
              <a:off x="11271955" y="5186856"/>
              <a:ext cx="5645" cy="210435"/>
            </p14:xfrm>
          </p:contentPart>
        </mc:Choice>
        <mc:Fallback xmlns="">
          <p:pic>
            <p:nvPicPr>
              <p:cNvPr id="168" name="墨迹 167"/>
            </p:nvPicPr>
            <p:blipFill>
              <a:blip r:embed="rId329"/>
            </p:blipFill>
            <p:spPr>
              <a:xfrm>
                <a:off x="11271955" y="5186856"/>
                <a:ext cx="5645" cy="210435"/>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9" name="墨迹 168"/>
              <p14:cNvContentPartPr/>
              <p14:nvPr/>
            </p14:nvContentPartPr>
            <p14:xfrm>
              <a:off x="5870222" y="5057140"/>
              <a:ext cx="16933" cy="489606"/>
            </p14:xfrm>
          </p:contentPart>
        </mc:Choice>
        <mc:Fallback xmlns="">
          <p:pic>
            <p:nvPicPr>
              <p:cNvPr id="169" name="墨迹 168"/>
            </p:nvPicPr>
            <p:blipFill>
              <a:blip r:embed="rId331"/>
            </p:blipFill>
            <p:spPr>
              <a:xfrm>
                <a:off x="5870222" y="5057140"/>
                <a:ext cx="16933" cy="489606"/>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70" name="墨迹 169"/>
              <p14:cNvContentPartPr/>
              <p14:nvPr/>
            </p14:nvContentPartPr>
            <p14:xfrm>
              <a:off x="5819422" y="5406455"/>
              <a:ext cx="214488" cy="163026"/>
            </p14:xfrm>
          </p:contentPart>
        </mc:Choice>
        <mc:Fallback xmlns="">
          <p:pic>
            <p:nvPicPr>
              <p:cNvPr id="170" name="墨迹 169"/>
            </p:nvPicPr>
            <p:blipFill>
              <a:blip r:embed="rId333"/>
            </p:blipFill>
            <p:spPr>
              <a:xfrm>
                <a:off x="5819422" y="5406455"/>
                <a:ext cx="214488" cy="163026"/>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71" name="墨迹 170"/>
              <p14:cNvContentPartPr/>
              <p14:nvPr/>
            </p14:nvContentPartPr>
            <p14:xfrm>
              <a:off x="6090355" y="5176633"/>
              <a:ext cx="197556" cy="346848"/>
            </p14:xfrm>
          </p:contentPart>
        </mc:Choice>
        <mc:Fallback xmlns="">
          <p:pic>
            <p:nvPicPr>
              <p:cNvPr id="171" name="墨迹 170"/>
            </p:nvPicPr>
            <p:blipFill>
              <a:blip r:embed="rId335"/>
            </p:blipFill>
            <p:spPr>
              <a:xfrm>
                <a:off x="6090355" y="5176633"/>
                <a:ext cx="197556" cy="346848"/>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2" name="墨迹 171"/>
              <p14:cNvContentPartPr/>
              <p14:nvPr/>
            </p14:nvContentPartPr>
            <p14:xfrm>
              <a:off x="4391377" y="5186503"/>
              <a:ext cx="124178" cy="241806"/>
            </p14:xfrm>
          </p:contentPart>
        </mc:Choice>
        <mc:Fallback xmlns="">
          <p:pic>
            <p:nvPicPr>
              <p:cNvPr id="172" name="墨迹 171"/>
            </p:nvPicPr>
            <p:blipFill>
              <a:blip r:embed="rId337"/>
            </p:blipFill>
            <p:spPr>
              <a:xfrm>
                <a:off x="4391377" y="5186503"/>
                <a:ext cx="124178" cy="241806"/>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3" name="墨迹 172"/>
              <p14:cNvContentPartPr/>
              <p14:nvPr/>
            </p14:nvContentPartPr>
            <p14:xfrm>
              <a:off x="4376737" y="5231621"/>
              <a:ext cx="161396" cy="182589"/>
            </p14:xfrm>
          </p:contentPart>
        </mc:Choice>
        <mc:Fallback xmlns="">
          <p:pic>
            <p:nvPicPr>
              <p:cNvPr id="173" name="墨迹 172"/>
            </p:nvPicPr>
            <p:blipFill>
              <a:blip r:embed="rId339"/>
            </p:blipFill>
            <p:spPr>
              <a:xfrm>
                <a:off x="4376737" y="5231621"/>
                <a:ext cx="161396" cy="182589"/>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4" name="墨迹 173"/>
              <p14:cNvContentPartPr/>
              <p14:nvPr/>
            </p14:nvContentPartPr>
            <p14:xfrm>
              <a:off x="4597400" y="5030704"/>
              <a:ext cx="160866" cy="366587"/>
            </p14:xfrm>
          </p:contentPart>
        </mc:Choice>
        <mc:Fallback xmlns="">
          <p:pic>
            <p:nvPicPr>
              <p:cNvPr id="174" name="墨迹 173"/>
            </p:nvPicPr>
            <p:blipFill>
              <a:blip r:embed="rId341"/>
            </p:blipFill>
            <p:spPr>
              <a:xfrm>
                <a:off x="4597400" y="5030704"/>
                <a:ext cx="160866" cy="366587"/>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5" name="墨迹 174"/>
              <p14:cNvContentPartPr/>
              <p14:nvPr/>
            </p14:nvContentPartPr>
            <p14:xfrm>
              <a:off x="1563511" y="5597327"/>
              <a:ext cx="282222" cy="553582"/>
            </p14:xfrm>
          </p:contentPart>
        </mc:Choice>
        <mc:Fallback xmlns="">
          <p:pic>
            <p:nvPicPr>
              <p:cNvPr id="175" name="墨迹 174"/>
            </p:nvPicPr>
            <p:blipFill>
              <a:blip r:embed="rId343"/>
            </p:blipFill>
            <p:spPr>
              <a:xfrm>
                <a:off x="1563511" y="5597327"/>
                <a:ext cx="282222" cy="553582"/>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6" name="墨迹 175"/>
              <p14:cNvContentPartPr/>
              <p14:nvPr/>
            </p14:nvContentPartPr>
            <p14:xfrm>
              <a:off x="7145866" y="5564722"/>
              <a:ext cx="231422" cy="514985"/>
            </p14:xfrm>
          </p:contentPart>
        </mc:Choice>
        <mc:Fallback xmlns="">
          <p:pic>
            <p:nvPicPr>
              <p:cNvPr id="176" name="墨迹 175"/>
            </p:nvPicPr>
            <p:blipFill>
              <a:blip r:embed="rId345"/>
            </p:blipFill>
            <p:spPr>
              <a:xfrm>
                <a:off x="7145866" y="5564722"/>
                <a:ext cx="231422" cy="514985"/>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7" name="墨迹 176"/>
              <p14:cNvContentPartPr/>
              <p14:nvPr/>
            </p14:nvContentPartPr>
            <p14:xfrm>
              <a:off x="10137422" y="6020489"/>
              <a:ext cx="195615" cy="440786"/>
            </p14:xfrm>
          </p:contentPart>
        </mc:Choice>
        <mc:Fallback xmlns="">
          <p:pic>
            <p:nvPicPr>
              <p:cNvPr id="177" name="墨迹 176"/>
            </p:nvPicPr>
            <p:blipFill>
              <a:blip r:embed="rId347"/>
            </p:blipFill>
            <p:spPr>
              <a:xfrm>
                <a:off x="10137422" y="6020489"/>
                <a:ext cx="195615" cy="440786"/>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8" name="墨迹 177"/>
              <p14:cNvContentPartPr/>
              <p14:nvPr/>
            </p14:nvContentPartPr>
            <p14:xfrm>
              <a:off x="10317338" y="6145974"/>
              <a:ext cx="412750" cy="452595"/>
            </p14:xfrm>
          </p:contentPart>
        </mc:Choice>
        <mc:Fallback xmlns="">
          <p:pic>
            <p:nvPicPr>
              <p:cNvPr id="178" name="墨迹 177"/>
            </p:nvPicPr>
            <p:blipFill>
              <a:blip r:embed="rId349"/>
            </p:blipFill>
            <p:spPr>
              <a:xfrm>
                <a:off x="10317338" y="6145974"/>
                <a:ext cx="412750" cy="452595"/>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9" name="墨迹 178"/>
              <p14:cNvContentPartPr/>
              <p14:nvPr/>
            </p14:nvContentPartPr>
            <p14:xfrm>
              <a:off x="10715272" y="6279919"/>
              <a:ext cx="161573" cy="119141"/>
            </p14:xfrm>
          </p:contentPart>
        </mc:Choice>
        <mc:Fallback xmlns="">
          <p:pic>
            <p:nvPicPr>
              <p:cNvPr id="179" name="墨迹 178"/>
            </p:nvPicPr>
            <p:blipFill>
              <a:blip r:embed="rId351"/>
            </p:blipFill>
            <p:spPr>
              <a:xfrm>
                <a:off x="10715272" y="6279919"/>
                <a:ext cx="161573" cy="119141"/>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80" name="墨迹 179"/>
              <p14:cNvContentPartPr/>
              <p14:nvPr/>
            </p14:nvContentPartPr>
            <p14:xfrm>
              <a:off x="10795000" y="6294548"/>
              <a:ext cx="64911" cy="298381"/>
            </p14:xfrm>
          </p:contentPart>
        </mc:Choice>
        <mc:Fallback xmlns="">
          <p:pic>
            <p:nvPicPr>
              <p:cNvPr id="180" name="墨迹 179"/>
            </p:nvPicPr>
            <p:blipFill>
              <a:blip r:embed="rId353"/>
            </p:blipFill>
            <p:spPr>
              <a:xfrm>
                <a:off x="10795000" y="6294548"/>
                <a:ext cx="64911" cy="298381"/>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81" name="墨迹 180"/>
              <p14:cNvContentPartPr/>
              <p14:nvPr/>
            </p14:nvContentPartPr>
            <p14:xfrm>
              <a:off x="10890955" y="6130465"/>
              <a:ext cx="194733" cy="45118"/>
            </p14:xfrm>
          </p:contentPart>
        </mc:Choice>
        <mc:Fallback xmlns="">
          <p:pic>
            <p:nvPicPr>
              <p:cNvPr id="181" name="墨迹 180"/>
            </p:nvPicPr>
            <p:blipFill>
              <a:blip r:embed="rId355"/>
            </p:blipFill>
            <p:spPr>
              <a:xfrm>
                <a:off x="10890955" y="6130465"/>
                <a:ext cx="194733" cy="45118"/>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2" name="墨迹 181"/>
              <p14:cNvContentPartPr/>
              <p14:nvPr/>
            </p14:nvContentPartPr>
            <p14:xfrm>
              <a:off x="10969977" y="6040404"/>
              <a:ext cx="47977" cy="270534"/>
            </p14:xfrm>
          </p:contentPart>
        </mc:Choice>
        <mc:Fallback xmlns="">
          <p:pic>
            <p:nvPicPr>
              <p:cNvPr id="182" name="墨迹 181"/>
            </p:nvPicPr>
            <p:blipFill>
              <a:blip r:embed="rId357"/>
            </p:blipFill>
            <p:spPr>
              <a:xfrm>
                <a:off x="10969977" y="6040404"/>
                <a:ext cx="47977" cy="270534"/>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3" name="墨迹 182"/>
              <p14:cNvContentPartPr/>
              <p14:nvPr/>
            </p14:nvContentPartPr>
            <p14:xfrm>
              <a:off x="6225822" y="5669940"/>
              <a:ext cx="237066" cy="547942"/>
            </p14:xfrm>
          </p:contentPart>
        </mc:Choice>
        <mc:Fallback xmlns="">
          <p:pic>
            <p:nvPicPr>
              <p:cNvPr id="183" name="墨迹 182"/>
            </p:nvPicPr>
            <p:blipFill>
              <a:blip r:embed="rId359"/>
            </p:blipFill>
            <p:spPr>
              <a:xfrm>
                <a:off x="6225822" y="5669940"/>
                <a:ext cx="237066" cy="547942"/>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4" name="墨迹 183"/>
              <p14:cNvContentPartPr/>
              <p14:nvPr/>
            </p14:nvContentPartPr>
            <p14:xfrm>
              <a:off x="6508044" y="5776567"/>
              <a:ext cx="22578" cy="330986"/>
            </p14:xfrm>
          </p:contentPart>
        </mc:Choice>
        <mc:Fallback xmlns="">
          <p:pic>
            <p:nvPicPr>
              <p:cNvPr id="184" name="墨迹 183"/>
            </p:nvPicPr>
            <p:blipFill>
              <a:blip r:embed="rId361"/>
            </p:blipFill>
            <p:spPr>
              <a:xfrm>
                <a:off x="6508044" y="5776567"/>
                <a:ext cx="22578" cy="330986"/>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5" name="墨迹 184"/>
              <p14:cNvContentPartPr/>
              <p14:nvPr/>
            </p14:nvContentPartPr>
            <p14:xfrm>
              <a:off x="6519333" y="5941531"/>
              <a:ext cx="121356" cy="25379"/>
            </p14:xfrm>
          </p:contentPart>
        </mc:Choice>
        <mc:Fallback xmlns="">
          <p:pic>
            <p:nvPicPr>
              <p:cNvPr id="185" name="墨迹 184"/>
            </p:nvPicPr>
            <p:blipFill>
              <a:blip r:embed="rId363"/>
            </p:blipFill>
            <p:spPr>
              <a:xfrm>
                <a:off x="6519333" y="5941531"/>
                <a:ext cx="121356" cy="25379"/>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6" name="墨迹 185"/>
              <p14:cNvContentPartPr/>
              <p14:nvPr/>
            </p14:nvContentPartPr>
            <p14:xfrm>
              <a:off x="6609644" y="5780797"/>
              <a:ext cx="22578" cy="411706"/>
            </p14:xfrm>
          </p:contentPart>
        </mc:Choice>
        <mc:Fallback xmlns="">
          <p:pic>
            <p:nvPicPr>
              <p:cNvPr id="186" name="墨迹 185"/>
            </p:nvPicPr>
            <p:blipFill>
              <a:blip r:embed="rId365"/>
            </p:blipFill>
            <p:spPr>
              <a:xfrm>
                <a:off x="6609644" y="5780797"/>
                <a:ext cx="22578" cy="411706"/>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7" name="墨迹 186"/>
              <p14:cNvContentPartPr/>
              <p14:nvPr/>
            </p14:nvContentPartPr>
            <p14:xfrm>
              <a:off x="6677377" y="5735679"/>
              <a:ext cx="146756" cy="33838"/>
            </p14:xfrm>
          </p:contentPart>
        </mc:Choice>
        <mc:Fallback xmlns="">
          <p:pic>
            <p:nvPicPr>
              <p:cNvPr id="187" name="墨迹 186"/>
            </p:nvPicPr>
            <p:blipFill>
              <a:blip r:embed="rId367"/>
            </p:blipFill>
            <p:spPr>
              <a:xfrm>
                <a:off x="6677377" y="5735679"/>
                <a:ext cx="146756" cy="33838"/>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8" name="墨迹 187"/>
              <p14:cNvContentPartPr/>
              <p14:nvPr/>
            </p14:nvContentPartPr>
            <p14:xfrm>
              <a:off x="6762044" y="5632048"/>
              <a:ext cx="22578" cy="216427"/>
            </p14:xfrm>
          </p:contentPart>
        </mc:Choice>
        <mc:Fallback xmlns="">
          <p:pic>
            <p:nvPicPr>
              <p:cNvPr id="188" name="墨迹 187"/>
            </p:nvPicPr>
            <p:blipFill>
              <a:blip r:embed="rId369"/>
            </p:blipFill>
            <p:spPr>
              <a:xfrm>
                <a:off x="6762044" y="5632048"/>
                <a:ext cx="22578" cy="216427"/>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9" name="墨迹 188"/>
              <p14:cNvContentPartPr/>
              <p14:nvPr/>
            </p14:nvContentPartPr>
            <p14:xfrm>
              <a:off x="10079390" y="5578293"/>
              <a:ext cx="125765" cy="342089"/>
            </p14:xfrm>
          </p:contentPart>
        </mc:Choice>
        <mc:Fallback xmlns="">
          <p:pic>
            <p:nvPicPr>
              <p:cNvPr id="189" name="墨迹 188"/>
            </p:nvPicPr>
            <p:blipFill>
              <a:blip r:embed="rId371"/>
            </p:blipFill>
            <p:spPr>
              <a:xfrm>
                <a:off x="10079390" y="5578293"/>
                <a:ext cx="125765" cy="342089"/>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90" name="墨迹 189"/>
              <p14:cNvContentPartPr/>
              <p14:nvPr/>
            </p14:nvContentPartPr>
            <p14:xfrm>
              <a:off x="10212916" y="5644032"/>
              <a:ext cx="155928" cy="178359"/>
            </p14:xfrm>
          </p:contentPart>
        </mc:Choice>
        <mc:Fallback xmlns="">
          <p:pic>
            <p:nvPicPr>
              <p:cNvPr id="190" name="墨迹 189"/>
            </p:nvPicPr>
            <p:blipFill>
              <a:blip r:embed="rId373"/>
            </p:blipFill>
            <p:spPr>
              <a:xfrm>
                <a:off x="10212916" y="5644032"/>
                <a:ext cx="155928" cy="178359"/>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91" name="墨迹 190"/>
              <p14:cNvContentPartPr/>
              <p14:nvPr/>
            </p14:nvContentPartPr>
            <p14:xfrm>
              <a:off x="10315222" y="5531236"/>
              <a:ext cx="81844" cy="511812"/>
            </p14:xfrm>
          </p:contentPart>
        </mc:Choice>
        <mc:Fallback xmlns="">
          <p:pic>
            <p:nvPicPr>
              <p:cNvPr id="191" name="墨迹 190"/>
            </p:nvPicPr>
            <p:blipFill>
              <a:blip r:embed="rId375"/>
            </p:blipFill>
            <p:spPr>
              <a:xfrm>
                <a:off x="10315222" y="5531236"/>
                <a:ext cx="81844" cy="511812"/>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2" name="墨迹 191"/>
              <p14:cNvContentPartPr/>
              <p14:nvPr/>
            </p14:nvContentPartPr>
            <p14:xfrm>
              <a:off x="10363200" y="5720698"/>
              <a:ext cx="287867" cy="182059"/>
            </p14:xfrm>
          </p:contentPart>
        </mc:Choice>
        <mc:Fallback xmlns="">
          <p:pic>
            <p:nvPicPr>
              <p:cNvPr id="192" name="墨迹 191"/>
            </p:nvPicPr>
            <p:blipFill>
              <a:blip r:embed="rId377"/>
            </p:blipFill>
            <p:spPr>
              <a:xfrm>
                <a:off x="10363200" y="5720698"/>
                <a:ext cx="287867" cy="182059"/>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3" name="墨迹 192"/>
              <p14:cNvContentPartPr/>
              <p14:nvPr/>
            </p14:nvContentPartPr>
            <p14:xfrm>
              <a:off x="7659511" y="1167439"/>
              <a:ext cx="33866" cy="5639"/>
            </p14:xfrm>
          </p:contentPart>
        </mc:Choice>
        <mc:Fallback xmlns="">
          <p:pic>
            <p:nvPicPr>
              <p:cNvPr id="193" name="墨迹 192"/>
            </p:nvPicPr>
            <p:blipFill>
              <a:blip r:embed="rId379"/>
            </p:blipFill>
            <p:spPr>
              <a:xfrm>
                <a:off x="7659511" y="1167439"/>
                <a:ext cx="33866" cy="5639"/>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4" name="墨迹 193"/>
              <p14:cNvContentPartPr/>
              <p14:nvPr/>
            </p14:nvContentPartPr>
            <p14:xfrm>
              <a:off x="5906028" y="2528041"/>
              <a:ext cx="137231" cy="46528"/>
            </p14:xfrm>
          </p:contentPart>
        </mc:Choice>
        <mc:Fallback xmlns="">
          <p:pic>
            <p:nvPicPr>
              <p:cNvPr id="194" name="墨迹 193"/>
            </p:nvPicPr>
            <p:blipFill>
              <a:blip r:embed="rId381"/>
            </p:blipFill>
            <p:spPr>
              <a:xfrm>
                <a:off x="5906028" y="2528041"/>
                <a:ext cx="137231" cy="46528"/>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5" name="墨迹 194"/>
              <p14:cNvContentPartPr/>
              <p14:nvPr/>
            </p14:nvContentPartPr>
            <p14:xfrm>
              <a:off x="5878688" y="2574217"/>
              <a:ext cx="64912" cy="291507"/>
            </p14:xfrm>
          </p:contentPart>
        </mc:Choice>
        <mc:Fallback xmlns="">
          <p:pic>
            <p:nvPicPr>
              <p:cNvPr id="195" name="墨迹 194"/>
            </p:nvPicPr>
            <p:blipFill>
              <a:blip r:embed="rId383"/>
            </p:blipFill>
            <p:spPr>
              <a:xfrm>
                <a:off x="5878688" y="2574217"/>
                <a:ext cx="64912" cy="291507"/>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6" name="墨迹 195"/>
              <p14:cNvContentPartPr/>
              <p14:nvPr/>
            </p14:nvContentPartPr>
            <p14:xfrm>
              <a:off x="5870222" y="2583029"/>
              <a:ext cx="361244" cy="265071"/>
            </p14:xfrm>
          </p:contentPart>
        </mc:Choice>
        <mc:Fallback xmlns="">
          <p:pic>
            <p:nvPicPr>
              <p:cNvPr id="196" name="墨迹 195"/>
            </p:nvPicPr>
            <p:blipFill>
              <a:blip r:embed="rId385"/>
            </p:blipFill>
            <p:spPr>
              <a:xfrm>
                <a:off x="5870222" y="2583029"/>
                <a:ext cx="361244" cy="265071"/>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7" name="墨迹 196"/>
              <p14:cNvContentPartPr/>
              <p14:nvPr/>
            </p14:nvContentPartPr>
            <p14:xfrm>
              <a:off x="6248400" y="2675205"/>
              <a:ext cx="214488" cy="170604"/>
            </p14:xfrm>
          </p:contentPart>
        </mc:Choice>
        <mc:Fallback xmlns="">
          <p:pic>
            <p:nvPicPr>
              <p:cNvPr id="197" name="墨迹 196"/>
            </p:nvPicPr>
            <p:blipFill>
              <a:blip r:embed="rId387"/>
            </p:blipFill>
            <p:spPr>
              <a:xfrm>
                <a:off x="6248400" y="2675205"/>
                <a:ext cx="214488" cy="170604"/>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8" name="墨迹 197"/>
              <p14:cNvContentPartPr/>
              <p14:nvPr/>
            </p14:nvContentPartPr>
            <p14:xfrm>
              <a:off x="8007350" y="1199691"/>
              <a:ext cx="391583" cy="331515"/>
            </p14:xfrm>
          </p:contentPart>
        </mc:Choice>
        <mc:Fallback xmlns="">
          <p:pic>
            <p:nvPicPr>
              <p:cNvPr id="198" name="墨迹 197"/>
            </p:nvPicPr>
            <p:blipFill>
              <a:blip r:embed="rId389"/>
            </p:blipFill>
            <p:spPr>
              <a:xfrm>
                <a:off x="8007350" y="1199691"/>
                <a:ext cx="391583" cy="331515"/>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9" name="墨迹 198"/>
              <p14:cNvContentPartPr/>
              <p14:nvPr/>
            </p14:nvContentPartPr>
            <p14:xfrm>
              <a:off x="8426450" y="1353552"/>
              <a:ext cx="206727" cy="167079"/>
            </p14:xfrm>
          </p:contentPart>
        </mc:Choice>
        <mc:Fallback xmlns="">
          <p:pic>
            <p:nvPicPr>
              <p:cNvPr id="199" name="墨迹 198"/>
            </p:nvPicPr>
            <p:blipFill>
              <a:blip r:embed="rId391"/>
            </p:blipFill>
            <p:spPr>
              <a:xfrm>
                <a:off x="8426450" y="1353552"/>
                <a:ext cx="206727" cy="167079"/>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200" name="墨迹 199"/>
              <p14:cNvContentPartPr/>
              <p14:nvPr/>
            </p14:nvContentPartPr>
            <p14:xfrm>
              <a:off x="10677525" y="1387391"/>
              <a:ext cx="137230" cy="39479"/>
            </p14:xfrm>
          </p:contentPart>
        </mc:Choice>
        <mc:Fallback xmlns="">
          <p:pic>
            <p:nvPicPr>
              <p:cNvPr id="200" name="墨迹 199"/>
            </p:nvPicPr>
            <p:blipFill>
              <a:blip r:embed="rId393"/>
            </p:blipFill>
            <p:spPr>
              <a:xfrm>
                <a:off x="10677525" y="1387391"/>
                <a:ext cx="137230" cy="39479"/>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201" name="墨迹 200"/>
              <p14:cNvContentPartPr/>
              <p14:nvPr/>
            </p14:nvContentPartPr>
            <p14:xfrm>
              <a:off x="10752667" y="1330993"/>
              <a:ext cx="16933" cy="149455"/>
            </p14:xfrm>
          </p:contentPart>
        </mc:Choice>
        <mc:Fallback xmlns="">
          <p:pic>
            <p:nvPicPr>
              <p:cNvPr id="201" name="墨迹 200"/>
            </p:nvPicPr>
            <p:blipFill>
              <a:blip r:embed="rId395"/>
            </p:blipFill>
            <p:spPr>
              <a:xfrm>
                <a:off x="10752667" y="1330993"/>
                <a:ext cx="16933" cy="149455"/>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2" name="墨迹 201"/>
              <p14:cNvContentPartPr/>
              <p14:nvPr/>
            </p14:nvContentPartPr>
            <p14:xfrm>
              <a:off x="10773127" y="1364832"/>
              <a:ext cx="242005" cy="124075"/>
            </p14:xfrm>
          </p:contentPart>
        </mc:Choice>
        <mc:Fallback xmlns="">
          <p:pic>
            <p:nvPicPr>
              <p:cNvPr id="202" name="墨迹 201"/>
            </p:nvPicPr>
            <p:blipFill>
              <a:blip r:embed="rId397"/>
            </p:blipFill>
            <p:spPr>
              <a:xfrm>
                <a:off x="10773127" y="1364832"/>
                <a:ext cx="242005" cy="124075"/>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3" name="墨迹 202"/>
              <p14:cNvContentPartPr/>
              <p14:nvPr/>
            </p14:nvContentPartPr>
            <p14:xfrm>
              <a:off x="10402711" y="2476049"/>
              <a:ext cx="2823" cy="185937"/>
            </p14:xfrm>
          </p:contentPart>
        </mc:Choice>
        <mc:Fallback xmlns="">
          <p:pic>
            <p:nvPicPr>
              <p:cNvPr id="203" name="墨迹 202"/>
            </p:nvPicPr>
            <p:blipFill>
              <a:blip r:embed="rId399"/>
            </p:blipFill>
            <p:spPr>
              <a:xfrm>
                <a:off x="10402711" y="2476049"/>
                <a:ext cx="2823" cy="185937"/>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4" name="墨迹 203"/>
              <p14:cNvContentPartPr/>
              <p14:nvPr/>
            </p14:nvContentPartPr>
            <p14:xfrm>
              <a:off x="10400947" y="2447674"/>
              <a:ext cx="90664" cy="42298"/>
            </p14:xfrm>
          </p:contentPart>
        </mc:Choice>
        <mc:Fallback xmlns="">
          <p:pic>
            <p:nvPicPr>
              <p:cNvPr id="204" name="墨迹 203"/>
            </p:nvPicPr>
            <p:blipFill>
              <a:blip r:embed="rId401"/>
            </p:blipFill>
            <p:spPr>
              <a:xfrm>
                <a:off x="10400947" y="2447674"/>
                <a:ext cx="90664" cy="42298"/>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5" name="墨迹 204"/>
              <p14:cNvContentPartPr/>
              <p14:nvPr/>
            </p14:nvContentPartPr>
            <p14:xfrm>
              <a:off x="10402711" y="2504072"/>
              <a:ext cx="22577" cy="255201"/>
            </p14:xfrm>
          </p:contentPart>
        </mc:Choice>
        <mc:Fallback xmlns="">
          <p:pic>
            <p:nvPicPr>
              <p:cNvPr id="205" name="墨迹 204"/>
            </p:nvPicPr>
            <p:blipFill>
              <a:blip r:embed="rId403"/>
            </p:blipFill>
            <p:spPr>
              <a:xfrm>
                <a:off x="10402711" y="2504072"/>
                <a:ext cx="22577" cy="255201"/>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6" name="墨迹 205"/>
              <p14:cNvContentPartPr/>
              <p14:nvPr/>
            </p14:nvContentPartPr>
            <p14:xfrm>
              <a:off x="10414000" y="2560470"/>
              <a:ext cx="177800" cy="140995"/>
            </p14:xfrm>
          </p:contentPart>
        </mc:Choice>
        <mc:Fallback xmlns="">
          <p:pic>
            <p:nvPicPr>
              <p:cNvPr id="206" name="墨迹 205"/>
            </p:nvPicPr>
            <p:blipFill>
              <a:blip r:embed="rId405"/>
            </p:blipFill>
            <p:spPr>
              <a:xfrm>
                <a:off x="10414000" y="2560470"/>
                <a:ext cx="177800" cy="140995"/>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7" name="墨迹 206"/>
              <p14:cNvContentPartPr/>
              <p14:nvPr/>
            </p14:nvContentPartPr>
            <p14:xfrm>
              <a:off x="10600267" y="2438509"/>
              <a:ext cx="43038" cy="175539"/>
            </p14:xfrm>
          </p:contentPart>
        </mc:Choice>
        <mc:Fallback xmlns="">
          <p:pic>
            <p:nvPicPr>
              <p:cNvPr id="207" name="墨迹 206"/>
            </p:nvPicPr>
            <p:blipFill>
              <a:blip r:embed="rId407"/>
            </p:blipFill>
            <p:spPr>
              <a:xfrm>
                <a:off x="10600267" y="2438509"/>
                <a:ext cx="43038" cy="175539"/>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8" name="墨迹 207"/>
              <p14:cNvContentPartPr/>
              <p14:nvPr/>
            </p14:nvContentPartPr>
            <p14:xfrm>
              <a:off x="10645422" y="2494202"/>
              <a:ext cx="81845" cy="26789"/>
            </p14:xfrm>
          </p:contentPart>
        </mc:Choice>
        <mc:Fallback xmlns="">
          <p:pic>
            <p:nvPicPr>
              <p:cNvPr id="208" name="墨迹 207"/>
            </p:nvPicPr>
            <p:blipFill>
              <a:blip r:embed="rId409"/>
            </p:blipFill>
            <p:spPr>
              <a:xfrm>
                <a:off x="10645422" y="2494202"/>
                <a:ext cx="81845" cy="26789"/>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9" name="墨迹 208"/>
              <p14:cNvContentPartPr/>
              <p14:nvPr/>
            </p14:nvContentPartPr>
            <p14:xfrm>
              <a:off x="10707511" y="2436394"/>
              <a:ext cx="11289" cy="183294"/>
            </p14:xfrm>
          </p:contentPart>
        </mc:Choice>
        <mc:Fallback xmlns="">
          <p:pic>
            <p:nvPicPr>
              <p:cNvPr id="209" name="墨迹 208"/>
            </p:nvPicPr>
            <p:blipFill>
              <a:blip r:embed="rId411"/>
            </p:blipFill>
            <p:spPr>
              <a:xfrm>
                <a:off x="10707511" y="2436394"/>
                <a:ext cx="11289" cy="183294"/>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10" name="墨迹 209"/>
              <p14:cNvContentPartPr/>
              <p14:nvPr/>
            </p14:nvContentPartPr>
            <p14:xfrm>
              <a:off x="11334044" y="2797342"/>
              <a:ext cx="22577" cy="5639"/>
            </p14:xfrm>
          </p:contentPart>
        </mc:Choice>
        <mc:Fallback xmlns="">
          <p:pic>
            <p:nvPicPr>
              <p:cNvPr id="210" name="墨迹 209"/>
            </p:nvPicPr>
            <p:blipFill>
              <a:blip r:embed="rId413"/>
            </p:blipFill>
            <p:spPr>
              <a:xfrm>
                <a:off x="11334044" y="2797342"/>
                <a:ext cx="22577" cy="5639"/>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11" name="墨迹 210"/>
              <p14:cNvContentPartPr/>
              <p14:nvPr/>
            </p14:nvContentPartPr>
            <p14:xfrm>
              <a:off x="10490200" y="4057837"/>
              <a:ext cx="31044" cy="12161"/>
            </p14:xfrm>
          </p:contentPart>
        </mc:Choice>
        <mc:Fallback xmlns="">
          <p:pic>
            <p:nvPicPr>
              <p:cNvPr id="211" name="墨迹 210"/>
            </p:nvPicPr>
            <p:blipFill>
              <a:blip r:embed="rId415"/>
            </p:blipFill>
            <p:spPr>
              <a:xfrm>
                <a:off x="10490200" y="4057837"/>
                <a:ext cx="31044" cy="12161"/>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2" name="墨迹 211"/>
              <p14:cNvContentPartPr/>
              <p14:nvPr/>
            </p14:nvContentPartPr>
            <p14:xfrm>
              <a:off x="10430932" y="4038098"/>
              <a:ext cx="129823" cy="42299"/>
            </p14:xfrm>
          </p:contentPart>
        </mc:Choice>
        <mc:Fallback xmlns="">
          <p:pic>
            <p:nvPicPr>
              <p:cNvPr id="212" name="墨迹 211"/>
            </p:nvPicPr>
            <p:blipFill>
              <a:blip r:embed="rId417"/>
            </p:blipFill>
            <p:spPr>
              <a:xfrm>
                <a:off x="10430932" y="4038098"/>
                <a:ext cx="129823" cy="42299"/>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3" name="墨迹 212"/>
              <p14:cNvContentPartPr/>
              <p14:nvPr/>
            </p14:nvContentPartPr>
            <p14:xfrm>
              <a:off x="10430932" y="4105776"/>
              <a:ext cx="169333" cy="208673"/>
            </p14:xfrm>
          </p:contentPart>
        </mc:Choice>
        <mc:Fallback xmlns="">
          <p:pic>
            <p:nvPicPr>
              <p:cNvPr id="213" name="墨迹 212"/>
            </p:nvPicPr>
            <p:blipFill>
              <a:blip r:embed="rId419"/>
            </p:blipFill>
            <p:spPr>
              <a:xfrm>
                <a:off x="10430932" y="4105776"/>
                <a:ext cx="169333" cy="208673"/>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4" name="墨迹 213"/>
              <p14:cNvContentPartPr/>
              <p14:nvPr/>
            </p14:nvContentPartPr>
            <p14:xfrm>
              <a:off x="10618611" y="4101546"/>
              <a:ext cx="128411" cy="167784"/>
            </p14:xfrm>
          </p:contentPart>
        </mc:Choice>
        <mc:Fallback xmlns="">
          <p:pic>
            <p:nvPicPr>
              <p:cNvPr id="214" name="墨迹 213"/>
            </p:nvPicPr>
            <p:blipFill>
              <a:blip r:embed="rId421"/>
            </p:blipFill>
            <p:spPr>
              <a:xfrm>
                <a:off x="10618611" y="4101546"/>
                <a:ext cx="128411" cy="167784"/>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5" name="墨迹 214"/>
              <p14:cNvContentPartPr/>
              <p14:nvPr/>
            </p14:nvContentPartPr>
            <p14:xfrm>
              <a:off x="10730088" y="4074757"/>
              <a:ext cx="254000" cy="341208"/>
            </p14:xfrm>
          </p:contentPart>
        </mc:Choice>
        <mc:Fallback xmlns="">
          <p:pic>
            <p:nvPicPr>
              <p:cNvPr id="215" name="墨迹 214"/>
            </p:nvPicPr>
            <p:blipFill>
              <a:blip r:embed="rId423"/>
            </p:blipFill>
            <p:spPr>
              <a:xfrm>
                <a:off x="10730088" y="4074757"/>
                <a:ext cx="254000" cy="341208"/>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6" name="墨迹 215"/>
              <p14:cNvContentPartPr/>
              <p14:nvPr/>
            </p14:nvContentPartPr>
            <p14:xfrm>
              <a:off x="11011605" y="4157239"/>
              <a:ext cx="91017" cy="58513"/>
            </p14:xfrm>
          </p:contentPart>
        </mc:Choice>
        <mc:Fallback xmlns="">
          <p:pic>
            <p:nvPicPr>
              <p:cNvPr id="216" name="墨迹 215"/>
            </p:nvPicPr>
            <p:blipFill>
              <a:blip r:embed="rId425"/>
            </p:blipFill>
            <p:spPr>
              <a:xfrm>
                <a:off x="11011605" y="4157239"/>
                <a:ext cx="91017" cy="58513"/>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7" name="墨迹 216"/>
              <p14:cNvContentPartPr/>
              <p14:nvPr/>
            </p14:nvContentPartPr>
            <p14:xfrm>
              <a:off x="11065932" y="4154948"/>
              <a:ext cx="8468" cy="122842"/>
            </p14:xfrm>
          </p:contentPart>
        </mc:Choice>
        <mc:Fallback xmlns="">
          <p:pic>
            <p:nvPicPr>
              <p:cNvPr id="217" name="墨迹 216"/>
            </p:nvPicPr>
            <p:blipFill>
              <a:blip r:embed="rId427"/>
            </p:blipFill>
            <p:spPr>
              <a:xfrm>
                <a:off x="11065932" y="4154948"/>
                <a:ext cx="8468" cy="122842"/>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8" name="墨迹 217"/>
              <p14:cNvContentPartPr/>
              <p14:nvPr/>
            </p14:nvContentPartPr>
            <p14:xfrm>
              <a:off x="11113911" y="4062949"/>
              <a:ext cx="100189" cy="209201"/>
            </p14:xfrm>
          </p:contentPart>
        </mc:Choice>
        <mc:Fallback xmlns="">
          <p:pic>
            <p:nvPicPr>
              <p:cNvPr id="218" name="墨迹 217"/>
            </p:nvPicPr>
            <p:blipFill>
              <a:blip r:embed="rId429"/>
            </p:blipFill>
            <p:spPr>
              <a:xfrm>
                <a:off x="11113911" y="4062949"/>
                <a:ext cx="100189" cy="209201"/>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9" name="墨迹 218"/>
              <p14:cNvContentPartPr/>
              <p14:nvPr/>
            </p14:nvContentPartPr>
            <p14:xfrm>
              <a:off x="11209867" y="4196013"/>
              <a:ext cx="112888" cy="62037"/>
            </p14:xfrm>
          </p:contentPart>
        </mc:Choice>
        <mc:Fallback xmlns="">
          <p:pic>
            <p:nvPicPr>
              <p:cNvPr id="219" name="墨迹 218"/>
            </p:nvPicPr>
            <p:blipFill>
              <a:blip r:embed="rId431"/>
            </p:blipFill>
            <p:spPr>
              <a:xfrm>
                <a:off x="11209867" y="4196013"/>
                <a:ext cx="112888" cy="62037"/>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20" name="墨迹 219"/>
              <p14:cNvContentPartPr/>
              <p14:nvPr/>
            </p14:nvContentPartPr>
            <p14:xfrm>
              <a:off x="11364206" y="3983639"/>
              <a:ext cx="108126" cy="26260"/>
            </p14:xfrm>
          </p:contentPart>
        </mc:Choice>
        <mc:Fallback xmlns="">
          <p:pic>
            <p:nvPicPr>
              <p:cNvPr id="220" name="墨迹 219"/>
            </p:nvPicPr>
            <p:blipFill>
              <a:blip r:embed="rId433"/>
            </p:blipFill>
            <p:spPr>
              <a:xfrm>
                <a:off x="11364206" y="3983639"/>
                <a:ext cx="108126" cy="26260"/>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21" name="墨迹 220"/>
              <p14:cNvContentPartPr/>
              <p14:nvPr/>
            </p14:nvContentPartPr>
            <p14:xfrm>
              <a:off x="11334044" y="4026819"/>
              <a:ext cx="56444" cy="253791"/>
            </p14:xfrm>
          </p:contentPart>
        </mc:Choice>
        <mc:Fallback xmlns="">
          <p:pic>
            <p:nvPicPr>
              <p:cNvPr id="221" name="墨迹 220"/>
            </p:nvPicPr>
            <p:blipFill>
              <a:blip r:embed="rId435"/>
            </p:blipFill>
            <p:spPr>
              <a:xfrm>
                <a:off x="11334044" y="4026819"/>
                <a:ext cx="56444" cy="253791"/>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2" name="墨迹 221"/>
              <p14:cNvContentPartPr/>
              <p14:nvPr/>
            </p14:nvContentPartPr>
            <p14:xfrm>
              <a:off x="11345332" y="4102603"/>
              <a:ext cx="139171" cy="144168"/>
            </p14:xfrm>
          </p:contentPart>
        </mc:Choice>
        <mc:Fallback xmlns="">
          <p:pic>
            <p:nvPicPr>
              <p:cNvPr id="222" name="墨迹 221"/>
            </p:nvPicPr>
            <p:blipFill>
              <a:blip r:embed="rId437"/>
            </p:blipFill>
            <p:spPr>
              <a:xfrm>
                <a:off x="11345332" y="4102603"/>
                <a:ext cx="139171" cy="144168"/>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3" name="墨迹 222"/>
              <p14:cNvContentPartPr/>
              <p14:nvPr/>
            </p14:nvContentPartPr>
            <p14:xfrm>
              <a:off x="11497732" y="4071937"/>
              <a:ext cx="95956" cy="195278"/>
            </p14:xfrm>
          </p:contentPart>
        </mc:Choice>
        <mc:Fallback xmlns="">
          <p:pic>
            <p:nvPicPr>
              <p:cNvPr id="223" name="墨迹 222"/>
            </p:nvPicPr>
            <p:blipFill>
              <a:blip r:embed="rId439"/>
            </p:blipFill>
            <p:spPr>
              <a:xfrm>
                <a:off x="11497732" y="4071937"/>
                <a:ext cx="95956" cy="195278"/>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4" name="墨迹 223"/>
              <p14:cNvContentPartPr/>
              <p14:nvPr/>
            </p14:nvContentPartPr>
            <p14:xfrm>
              <a:off x="11610622" y="4088856"/>
              <a:ext cx="242712" cy="169194"/>
            </p14:xfrm>
          </p:contentPart>
        </mc:Choice>
        <mc:Fallback xmlns="">
          <p:pic>
            <p:nvPicPr>
              <p:cNvPr id="224" name="墨迹 223"/>
            </p:nvPicPr>
            <p:blipFill>
              <a:blip r:embed="rId441"/>
            </p:blipFill>
            <p:spPr>
              <a:xfrm>
                <a:off x="11610622" y="4088856"/>
                <a:ext cx="242712" cy="169194"/>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5" name="墨迹 224"/>
              <p14:cNvContentPartPr/>
              <p14:nvPr/>
            </p14:nvContentPartPr>
            <p14:xfrm>
              <a:off x="11847688" y="4042152"/>
              <a:ext cx="84667" cy="229998"/>
            </p14:xfrm>
          </p:contentPart>
        </mc:Choice>
        <mc:Fallback xmlns="">
          <p:pic>
            <p:nvPicPr>
              <p:cNvPr id="225" name="墨迹 224"/>
            </p:nvPicPr>
            <p:blipFill>
              <a:blip r:embed="rId443"/>
            </p:blipFill>
            <p:spPr>
              <a:xfrm>
                <a:off x="11847688" y="4042152"/>
                <a:ext cx="84667" cy="229998"/>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6" name="墨迹 225"/>
              <p14:cNvContentPartPr/>
              <p14:nvPr/>
            </p14:nvContentPartPr>
            <p14:xfrm>
              <a:off x="11884377" y="4040566"/>
              <a:ext cx="155223" cy="265423"/>
            </p14:xfrm>
          </p:contentPart>
        </mc:Choice>
        <mc:Fallback xmlns="">
          <p:pic>
            <p:nvPicPr>
              <p:cNvPr id="226" name="墨迹 225"/>
            </p:nvPicPr>
            <p:blipFill>
              <a:blip r:embed="rId445"/>
            </p:blipFill>
            <p:spPr>
              <a:xfrm>
                <a:off x="11884377" y="4040566"/>
                <a:ext cx="155223" cy="265423"/>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7" name="墨迹 226"/>
              <p14:cNvContentPartPr/>
              <p14:nvPr/>
            </p14:nvContentPartPr>
            <p14:xfrm>
              <a:off x="6121400" y="2673350"/>
              <a:ext cx="158750" cy="127000"/>
            </p14:xfrm>
          </p:contentPart>
        </mc:Choice>
        <mc:Fallback xmlns="">
          <p:pic>
            <p:nvPicPr>
              <p:cNvPr id="227" name="墨迹 226"/>
            </p:nvPicPr>
            <p:blipFill>
              <a:blip r:embed="rId447"/>
            </p:blipFill>
            <p:spPr>
              <a:xfrm>
                <a:off x="6121400" y="2673350"/>
                <a:ext cx="158750" cy="127000"/>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8" name="墨迹 227"/>
              <p14:cNvContentPartPr/>
              <p14:nvPr/>
            </p14:nvContentPartPr>
            <p14:xfrm>
              <a:off x="6292850" y="2482850"/>
              <a:ext cx="215900" cy="273050"/>
            </p14:xfrm>
          </p:contentPart>
        </mc:Choice>
        <mc:Fallback xmlns="">
          <p:pic>
            <p:nvPicPr>
              <p:cNvPr id="228" name="墨迹 227"/>
            </p:nvPicPr>
            <p:blipFill>
              <a:blip r:embed="rId449"/>
            </p:blipFill>
            <p:spPr>
              <a:xfrm>
                <a:off x="6292850" y="2482850"/>
                <a:ext cx="215900" cy="273050"/>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9" name="墨迹 228"/>
              <p14:cNvContentPartPr/>
              <p14:nvPr/>
            </p14:nvContentPartPr>
            <p14:xfrm>
              <a:off x="6534150" y="2628900"/>
              <a:ext cx="158750" cy="355600"/>
            </p14:xfrm>
          </p:contentPart>
        </mc:Choice>
        <mc:Fallback xmlns="">
          <p:pic>
            <p:nvPicPr>
              <p:cNvPr id="229" name="墨迹 228"/>
            </p:nvPicPr>
            <p:blipFill>
              <a:blip r:embed="rId451"/>
            </p:blipFill>
            <p:spPr>
              <a:xfrm>
                <a:off x="6534150" y="2628900"/>
                <a:ext cx="158750" cy="355600"/>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30" name="墨迹 229"/>
              <p14:cNvContentPartPr/>
              <p14:nvPr/>
            </p14:nvContentPartPr>
            <p14:xfrm>
              <a:off x="6146800" y="2686050"/>
              <a:ext cx="247650" cy="139700"/>
            </p14:xfrm>
          </p:contentPart>
        </mc:Choice>
        <mc:Fallback xmlns="">
          <p:pic>
            <p:nvPicPr>
              <p:cNvPr id="230" name="墨迹 229"/>
            </p:nvPicPr>
            <p:blipFill>
              <a:blip r:embed="rId453"/>
            </p:blipFill>
            <p:spPr>
              <a:xfrm>
                <a:off x="6146800" y="2686050"/>
                <a:ext cx="247650" cy="139700"/>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31" name="墨迹 230"/>
              <p14:cNvContentPartPr/>
              <p14:nvPr/>
            </p14:nvContentPartPr>
            <p14:xfrm>
              <a:off x="7137400" y="2552700"/>
              <a:ext cx="234950" cy="285750"/>
            </p14:xfrm>
          </p:contentPart>
        </mc:Choice>
        <mc:Fallback xmlns="">
          <p:pic>
            <p:nvPicPr>
              <p:cNvPr id="231" name="墨迹 230"/>
            </p:nvPicPr>
            <p:blipFill>
              <a:blip r:embed="rId455"/>
            </p:blipFill>
            <p:spPr>
              <a:xfrm>
                <a:off x="7137400" y="2552700"/>
                <a:ext cx="234950" cy="285750"/>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2" name="墨迹 231"/>
              <p14:cNvContentPartPr/>
              <p14:nvPr/>
            </p14:nvContentPartPr>
            <p14:xfrm>
              <a:off x="7353300" y="2635250"/>
              <a:ext cx="19050" cy="44450"/>
            </p14:xfrm>
          </p:contentPart>
        </mc:Choice>
        <mc:Fallback xmlns="">
          <p:pic>
            <p:nvPicPr>
              <p:cNvPr id="232" name="墨迹 231"/>
            </p:nvPicPr>
            <p:blipFill>
              <a:blip r:embed="rId457"/>
            </p:blipFill>
            <p:spPr>
              <a:xfrm>
                <a:off x="7353300" y="2635250"/>
                <a:ext cx="19050" cy="44450"/>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3" name="墨迹 232"/>
              <p14:cNvContentPartPr/>
              <p14:nvPr/>
            </p14:nvContentPartPr>
            <p14:xfrm>
              <a:off x="7442200" y="2609850"/>
              <a:ext cx="215900" cy="158750"/>
            </p14:xfrm>
          </p:contentPart>
        </mc:Choice>
        <mc:Fallback xmlns="">
          <p:pic>
            <p:nvPicPr>
              <p:cNvPr id="233" name="墨迹 232"/>
            </p:nvPicPr>
            <p:blipFill>
              <a:blip r:embed="rId459"/>
            </p:blipFill>
            <p:spPr>
              <a:xfrm>
                <a:off x="7442200" y="2609850"/>
                <a:ext cx="215900" cy="158750"/>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4" name="墨迹 233"/>
              <p14:cNvContentPartPr/>
              <p14:nvPr/>
            </p14:nvContentPartPr>
            <p14:xfrm>
              <a:off x="7543800" y="2838450"/>
              <a:ext cx="254000" cy="215900"/>
            </p14:xfrm>
          </p:contentPart>
        </mc:Choice>
        <mc:Fallback xmlns="">
          <p:pic>
            <p:nvPicPr>
              <p:cNvPr id="234" name="墨迹 233"/>
            </p:nvPicPr>
            <p:blipFill>
              <a:blip r:embed="rId461"/>
            </p:blipFill>
            <p:spPr>
              <a:xfrm>
                <a:off x="7543800" y="2838450"/>
                <a:ext cx="254000" cy="215900"/>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5" name="墨迹 234"/>
              <p14:cNvContentPartPr/>
              <p14:nvPr/>
            </p14:nvContentPartPr>
            <p14:xfrm>
              <a:off x="7315200" y="2755900"/>
              <a:ext cx="57150" cy="146050"/>
            </p14:xfrm>
          </p:contentPart>
        </mc:Choice>
        <mc:Fallback xmlns="">
          <p:pic>
            <p:nvPicPr>
              <p:cNvPr id="235" name="墨迹 234"/>
            </p:nvPicPr>
            <p:blipFill>
              <a:blip r:embed="rId463"/>
            </p:blipFill>
            <p:spPr>
              <a:xfrm>
                <a:off x="7315200" y="2755900"/>
                <a:ext cx="57150" cy="146050"/>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6" name="墨迹 235"/>
              <p14:cNvContentPartPr/>
              <p14:nvPr/>
            </p14:nvContentPartPr>
            <p14:xfrm>
              <a:off x="6229350" y="1549400"/>
              <a:ext cx="1098550" cy="133350"/>
            </p14:xfrm>
          </p:contentPart>
        </mc:Choice>
        <mc:Fallback xmlns="">
          <p:pic>
            <p:nvPicPr>
              <p:cNvPr id="236" name="墨迹 235"/>
            </p:nvPicPr>
            <p:blipFill>
              <a:blip r:embed="rId465"/>
            </p:blipFill>
            <p:spPr>
              <a:xfrm>
                <a:off x="6229350" y="1549400"/>
                <a:ext cx="1098550" cy="133350"/>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7" name="墨迹 236"/>
              <p14:cNvContentPartPr/>
              <p14:nvPr/>
            </p14:nvContentPartPr>
            <p14:xfrm>
              <a:off x="6940550" y="3949700"/>
              <a:ext cx="1263650" cy="787400"/>
            </p14:xfrm>
          </p:contentPart>
        </mc:Choice>
        <mc:Fallback xmlns="">
          <p:pic>
            <p:nvPicPr>
              <p:cNvPr id="237" name="墨迹 236"/>
            </p:nvPicPr>
            <p:blipFill>
              <a:blip r:embed="rId467"/>
            </p:blipFill>
            <p:spPr>
              <a:xfrm>
                <a:off x="6940550" y="3949700"/>
                <a:ext cx="1263650" cy="787400"/>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8" name="墨迹 237"/>
              <p14:cNvContentPartPr/>
              <p14:nvPr/>
            </p14:nvContentPartPr>
            <p14:xfrm>
              <a:off x="10464800" y="2057400"/>
              <a:ext cx="895350" cy="374650"/>
            </p14:xfrm>
          </p:contentPart>
        </mc:Choice>
        <mc:Fallback xmlns="">
          <p:pic>
            <p:nvPicPr>
              <p:cNvPr id="238" name="墨迹 237"/>
            </p:nvPicPr>
            <p:blipFill>
              <a:blip r:embed="rId469"/>
            </p:blipFill>
            <p:spPr>
              <a:xfrm>
                <a:off x="10464800" y="2057400"/>
                <a:ext cx="895350" cy="374650"/>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9" name="墨迹 238"/>
              <p14:cNvContentPartPr/>
              <p14:nvPr/>
            </p14:nvContentPartPr>
            <p14:xfrm>
              <a:off x="11633200" y="2051050"/>
              <a:ext cx="146050" cy="495300"/>
            </p14:xfrm>
          </p:contentPart>
        </mc:Choice>
        <mc:Fallback xmlns="">
          <p:pic>
            <p:nvPicPr>
              <p:cNvPr id="239" name="墨迹 238"/>
            </p:nvPicPr>
            <p:blipFill>
              <a:blip r:embed="rId471"/>
            </p:blipFill>
            <p:spPr>
              <a:xfrm>
                <a:off x="11633200" y="2051050"/>
                <a:ext cx="146050" cy="495300"/>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40" name="墨迹 239"/>
              <p14:cNvContentPartPr/>
              <p14:nvPr/>
            </p14:nvContentPartPr>
            <p14:xfrm>
              <a:off x="11684000" y="2311400"/>
              <a:ext cx="304800" cy="304800"/>
            </p14:xfrm>
          </p:contentPart>
        </mc:Choice>
        <mc:Fallback xmlns="">
          <p:pic>
            <p:nvPicPr>
              <p:cNvPr id="240" name="墨迹 239"/>
            </p:nvPicPr>
            <p:blipFill>
              <a:blip r:embed="rId473"/>
            </p:blipFill>
            <p:spPr>
              <a:xfrm>
                <a:off x="11684000" y="2311400"/>
                <a:ext cx="304800" cy="304800"/>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41" name="墨迹 240"/>
              <p14:cNvContentPartPr/>
              <p14:nvPr/>
            </p14:nvContentPartPr>
            <p14:xfrm>
              <a:off x="10363200" y="3460750"/>
              <a:ext cx="673100" cy="361950"/>
            </p14:xfrm>
          </p:contentPart>
        </mc:Choice>
        <mc:Fallback xmlns="">
          <p:pic>
            <p:nvPicPr>
              <p:cNvPr id="241" name="墨迹 240"/>
            </p:nvPicPr>
            <p:blipFill>
              <a:blip r:embed="rId475"/>
            </p:blipFill>
            <p:spPr>
              <a:xfrm>
                <a:off x="10363200" y="3460750"/>
                <a:ext cx="673100" cy="361950"/>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2" name="墨迹 241"/>
              <p14:cNvContentPartPr/>
              <p14:nvPr/>
            </p14:nvContentPartPr>
            <p14:xfrm>
              <a:off x="2152650" y="5956300"/>
              <a:ext cx="4610100" cy="215900"/>
            </p14:xfrm>
          </p:contentPart>
        </mc:Choice>
        <mc:Fallback xmlns="">
          <p:pic>
            <p:nvPicPr>
              <p:cNvPr id="242" name="墨迹 241"/>
            </p:nvPicPr>
            <p:blipFill>
              <a:blip r:embed="rId477"/>
            </p:blipFill>
            <p:spPr>
              <a:xfrm>
                <a:off x="2152650" y="5956300"/>
                <a:ext cx="4610100" cy="215900"/>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3" name="墨迹 242"/>
              <p14:cNvContentPartPr/>
              <p14:nvPr/>
            </p14:nvContentPartPr>
            <p14:xfrm>
              <a:off x="2089150" y="6013450"/>
              <a:ext cx="4800600" cy="146050"/>
            </p14:xfrm>
          </p:contentPart>
        </mc:Choice>
        <mc:Fallback xmlns="">
          <p:pic>
            <p:nvPicPr>
              <p:cNvPr id="243" name="墨迹 242"/>
            </p:nvPicPr>
            <p:blipFill>
              <a:blip r:embed="rId479"/>
            </p:blipFill>
            <p:spPr>
              <a:xfrm>
                <a:off x="2089150" y="6013450"/>
                <a:ext cx="4800600" cy="146050"/>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4" name="墨迹 243"/>
              <p14:cNvContentPartPr/>
              <p14:nvPr/>
            </p14:nvContentPartPr>
            <p14:xfrm>
              <a:off x="6121400" y="5461000"/>
              <a:ext cx="838200" cy="762000"/>
            </p14:xfrm>
          </p:contentPart>
        </mc:Choice>
        <mc:Fallback xmlns="">
          <p:pic>
            <p:nvPicPr>
              <p:cNvPr id="244" name="墨迹 243"/>
            </p:nvPicPr>
            <p:blipFill>
              <a:blip r:embed="rId481"/>
            </p:blipFill>
            <p:spPr>
              <a:xfrm>
                <a:off x="6121400" y="5461000"/>
                <a:ext cx="838200" cy="762000"/>
              </a:xfrm>
              <a:prstGeom prst="rect"/>
            </p:spPr>
          </p:pic>
        </mc:Fallback>
      </mc:AlternateContent>
    </p:spTree>
    <p:custDataLst>
      <p:tags r:id="rId482"/>
    </p:custData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855980" y="344964"/>
            <a:ext cx="5080000" cy="1568450"/>
          </a:xfrm>
          <a:prstGeom prst="rect">
            <a:avLst/>
          </a:prstGeom>
        </p:spPr>
        <p:txBody>
          <a:bodyPr>
            <a:spAutoFit/>
          </a:bodyPr>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4.(2022·</a:t>
            </a:r>
            <a:r>
              <a:rPr lang="zh-CN" altLang="en-US" sz="1600">
                <a:latin typeface="宋体" panose="02010600030101010101" pitchFamily="2" charset="-122"/>
                <a:ea typeface="宋体" panose="02010600030101010101" pitchFamily="2" charset="-122"/>
              </a:rPr>
              <a:t>湖南卷节选</a:t>
            </a: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钛</a:t>
            </a:r>
            <a:r>
              <a:rPr lang="en-US" altLang="zh-CN" sz="1600">
                <a:latin typeface="Times New Roman" panose="02020603050405020304"/>
                <a:ea typeface="宋体" panose="02010600030101010101" pitchFamily="2" charset="-122"/>
              </a:rPr>
              <a:t>(Ti)</a:t>
            </a:r>
            <a:r>
              <a:rPr lang="zh-CN" altLang="en-US" sz="1600">
                <a:latin typeface="宋体" panose="02010600030101010101" pitchFamily="2" charset="-122"/>
                <a:ea typeface="宋体" panose="02010600030101010101" pitchFamily="2" charset="-122"/>
              </a:rPr>
              <a:t>及其合金是理想的高强度、低密度结构材料。以钛渣</a:t>
            </a: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主要成分为</a:t>
            </a:r>
            <a:r>
              <a:rPr lang="en-US" altLang="zh-CN" sz="1600">
                <a:latin typeface="Times New Roman" panose="02020603050405020304"/>
                <a:ea typeface="宋体" panose="02010600030101010101" pitchFamily="2" charset="-122"/>
              </a:rPr>
              <a:t>TiO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，含少量</a:t>
            </a:r>
            <a:r>
              <a:rPr lang="en-US" altLang="zh-CN" sz="1600">
                <a:latin typeface="Times New Roman" panose="02020603050405020304"/>
                <a:ea typeface="宋体" panose="02010600030101010101" pitchFamily="2" charset="-122"/>
              </a:rPr>
              <a:t>V</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Si</a:t>
            </a:r>
            <a:r>
              <a:rPr lang="zh-CN" altLang="en-US" sz="1600">
                <a:latin typeface="宋体" panose="02010600030101010101" pitchFamily="2" charset="-122"/>
                <a:ea typeface="宋体" panose="02010600030101010101" pitchFamily="2" charset="-122"/>
              </a:rPr>
              <a:t>和</a:t>
            </a:r>
            <a:r>
              <a:rPr lang="en-US" altLang="zh-CN" sz="1600">
                <a:latin typeface="Times New Roman" panose="02020603050405020304"/>
                <a:ea typeface="宋体" panose="02010600030101010101" pitchFamily="2" charset="-122"/>
              </a:rPr>
              <a:t>Al</a:t>
            </a:r>
            <a:r>
              <a:rPr lang="zh-CN" altLang="en-US" sz="1600">
                <a:latin typeface="宋体" panose="02010600030101010101" pitchFamily="2" charset="-122"/>
                <a:ea typeface="宋体" panose="02010600030101010101" pitchFamily="2" charset="-122"/>
              </a:rPr>
              <a:t>的氧化物杂质</a:t>
            </a:r>
            <a:r>
              <a:rPr lang="en-US" altLang="zh-CN"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为原料，制备金属钛的工艺流程如下：</a:t>
            </a:r>
            <a:endParaRPr lang="zh-CN" altLang="en-US" sz="1600">
              <a:latin typeface="宋体" panose="02010600030101010101" pitchFamily="2" charset="-122"/>
              <a:ea typeface="宋体" panose="02010600030101010101" pitchFamily="2" charset="-122"/>
            </a:endParaRPr>
          </a:p>
        </p:txBody>
      </p:sp>
      <p:pic>
        <p:nvPicPr>
          <p:cNvPr id="3" name="图片 2"/>
          <p:cNvPicPr/>
          <p:nvPr/>
        </p:nvPicPr>
        <p:blipFill>
          <a:blip r:embed="rId1"/>
          <a:stretch>
            <a:fillRect/>
          </a:stretch>
        </p:blipFill>
        <p:spPr>
          <a:xfrm>
            <a:off x="6340475" y="832485"/>
            <a:ext cx="4884420" cy="2054225"/>
          </a:xfrm>
          <a:prstGeom prst="rect">
            <a:avLst/>
          </a:prstGeom>
        </p:spPr>
      </p:pic>
      <p:sp>
        <p:nvSpPr>
          <p:cNvPr id="4" name="文本框 3"/>
          <p:cNvSpPr txBox="1"/>
          <p:nvPr/>
        </p:nvSpPr>
        <p:spPr>
          <a:xfrm>
            <a:off x="449580" y="3008471"/>
            <a:ext cx="5080000" cy="1229995"/>
          </a:xfrm>
          <a:prstGeom prst="rect">
            <a:avLst/>
          </a:prstGeom>
        </p:spPr>
        <p:txBody>
          <a:bodyPr>
            <a:spAutoFit/>
          </a:bodyPr>
          <a:p>
            <a:endParaRPr lang="en-US" altLang="zh-CN" sz="2600"/>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(1)TiO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与</a:t>
            </a:r>
            <a:r>
              <a:rPr lang="en-US" altLang="zh-CN" sz="1600">
                <a:latin typeface="Times New Roman" panose="02020603050405020304"/>
                <a:ea typeface="宋体" panose="02010600030101010101" pitchFamily="2" charset="-122"/>
              </a:rPr>
              <a:t>C</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Cl</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，在</a:t>
            </a:r>
            <a:r>
              <a:rPr lang="en-US" altLang="zh-CN" sz="1600">
                <a:latin typeface="Times New Roman" panose="02020603050405020304"/>
                <a:ea typeface="宋体" panose="02010600030101010101" pitchFamily="2" charset="-122"/>
              </a:rPr>
              <a:t>600  ℃</a:t>
            </a:r>
            <a:r>
              <a:rPr lang="zh-CN" altLang="en-US" sz="1600">
                <a:latin typeface="宋体" panose="02010600030101010101" pitchFamily="2" charset="-122"/>
                <a:ea typeface="宋体" panose="02010600030101010101" pitchFamily="2" charset="-122"/>
              </a:rPr>
              <a:t>的沸腾炉中充分反应后，混合气体中各组分的分压如下表：</a:t>
            </a:r>
            <a:endParaRPr lang="zh-CN" altLang="en-US" sz="1600">
              <a:latin typeface="宋体" panose="02010600030101010101" pitchFamily="2" charset="-122"/>
              <a:ea typeface="宋体" panose="02010600030101010101" pitchFamily="2" charset="-122"/>
            </a:endParaRPr>
          </a:p>
        </p:txBody>
      </p:sp>
      <p:graphicFrame>
        <p:nvGraphicFramePr>
          <p:cNvPr id="5" name="表格 4"/>
          <p:cNvGraphicFramePr/>
          <p:nvPr/>
        </p:nvGraphicFramePr>
        <p:xfrm>
          <a:off x="6340475" y="3821271"/>
          <a:ext cx="4705350" cy="0"/>
        </p:xfrm>
        <a:graphic>
          <a:graphicData uri="http://schemas.openxmlformats.org/drawingml/2006/table">
            <a:tbl>
              <a:tblPr/>
              <a:tblGrid>
                <a:gridCol w="941070"/>
                <a:gridCol w="941070"/>
                <a:gridCol w="941070"/>
                <a:gridCol w="941070"/>
                <a:gridCol w="941070"/>
              </a:tblGrid>
              <a:tr h="0">
                <a:tc>
                  <a:txBody>
                    <a:bodyPr/>
                    <a:p>
                      <a:pPr marL="0" indent="0" algn="ctr">
                        <a:lnSpc>
                          <a:spcPct val="150000"/>
                        </a:lnSpc>
                        <a:spcBef>
                          <a:spcPct val="0"/>
                        </a:spcBef>
                        <a:spcAft>
                          <a:spcPct val="0"/>
                        </a:spcAft>
                      </a:pPr>
                      <a:r>
                        <a:rPr lang="zh-CN" sz="1100">
                          <a:latin typeface="宋体" panose="02010600030101010101" pitchFamily="2" charset="-122"/>
                          <a:ea typeface="宋体" panose="02010600030101010101" pitchFamily="2" charset="-122"/>
                        </a:rPr>
                        <a:t>物质</a:t>
                      </a:r>
                      <a:endParaRPr lang="zh-CN" sz="1100">
                        <a:latin typeface="宋体" panose="02010600030101010101" pitchFamily="2" charset="-122"/>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TiCl</a:t>
                      </a:r>
                      <a:r>
                        <a:rPr lang="en-US" altLang="zh-CN" sz="1100" baseline="-25000">
                          <a:latin typeface="Times New Roman" panose="02020603050405020304"/>
                          <a:ea typeface="宋体" panose="02010600030101010101" pitchFamily="2" charset="-122"/>
                        </a:rPr>
                        <a:t>4</a:t>
                      </a:r>
                      <a:endParaRPr lang="en-US" altLang="zh-CN" sz="1100" baseline="-25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CO</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CO</a:t>
                      </a:r>
                      <a:r>
                        <a:rPr lang="en-US" altLang="zh-CN" sz="1100" baseline="-25000">
                          <a:latin typeface="Times New Roman" panose="02020603050405020304"/>
                          <a:ea typeface="宋体" panose="02010600030101010101" pitchFamily="2" charset="-122"/>
                        </a:rPr>
                        <a:t>2</a:t>
                      </a:r>
                      <a:endParaRPr lang="en-US" altLang="zh-CN" sz="1100" baseline="-25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Cl</a:t>
                      </a:r>
                      <a:r>
                        <a:rPr lang="en-US" altLang="zh-CN" sz="1100" baseline="-25000">
                          <a:latin typeface="Times New Roman" panose="02020603050405020304"/>
                          <a:ea typeface="宋体" panose="02010600030101010101" pitchFamily="2" charset="-122"/>
                        </a:rPr>
                        <a:t>2</a:t>
                      </a:r>
                      <a:endParaRPr lang="en-US" altLang="zh-CN" sz="1100" baseline="-25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p>
                      <a:pPr marL="0" indent="0" algn="ctr">
                        <a:lnSpc>
                          <a:spcPct val="150000"/>
                        </a:lnSpc>
                        <a:spcBef>
                          <a:spcPct val="0"/>
                        </a:spcBef>
                        <a:spcAft>
                          <a:spcPct val="0"/>
                        </a:spcAft>
                      </a:pPr>
                      <a:r>
                        <a:rPr lang="zh-CN" sz="1100">
                          <a:latin typeface="宋体" panose="02010600030101010101" pitchFamily="2" charset="-122"/>
                          <a:ea typeface="宋体" panose="02010600030101010101" pitchFamily="2" charset="-122"/>
                        </a:rPr>
                        <a:t>分压</a:t>
                      </a:r>
                      <a:r>
                        <a:rPr lang="en-US" altLang="zh-CN" sz="1100">
                          <a:latin typeface="Times New Roman" panose="02020603050405020304"/>
                          <a:ea typeface="宋体" panose="02010600030101010101" pitchFamily="2" charset="-122"/>
                        </a:rPr>
                        <a:t>/</a:t>
                      </a:r>
                      <a:endParaRPr lang="en-US" altLang="zh-CN" sz="1100">
                        <a:latin typeface="Times New Roman" panose="02020603050405020304"/>
                        <a:ea typeface="宋体" panose="02010600030101010101" pitchFamily="2" charset="-122"/>
                      </a:endParaRPr>
                    </a:p>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MPa</a:t>
                      </a:r>
                      <a:endParaRPr lang="en-US" altLang="zh-CN" sz="11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4.59×</a:t>
                      </a:r>
                      <a:endParaRPr lang="en-US" altLang="zh-CN" sz="1100">
                        <a:latin typeface="Times New Roman" panose="02020603050405020304"/>
                        <a:ea typeface="宋体" panose="02010600030101010101" pitchFamily="2" charset="-122"/>
                      </a:endParaRPr>
                    </a:p>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10</a:t>
                      </a:r>
                      <a:r>
                        <a:rPr lang="zh-CN" sz="1100" baseline="30000">
                          <a:latin typeface="宋体" panose="02010600030101010101" pitchFamily="2" charset="-122"/>
                          <a:ea typeface="宋体" panose="02010600030101010101" pitchFamily="2" charset="-122"/>
                        </a:rPr>
                        <a:t>－</a:t>
                      </a:r>
                      <a:r>
                        <a:rPr lang="en-US" altLang="zh-CN" sz="1100" baseline="30000">
                          <a:latin typeface="Times New Roman" panose="02020603050405020304"/>
                          <a:ea typeface="宋体" panose="02010600030101010101" pitchFamily="2" charset="-122"/>
                        </a:rPr>
                        <a:t>2</a:t>
                      </a:r>
                      <a:endParaRPr lang="en-US" altLang="zh-CN" sz="1100" baseline="30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1.84×</a:t>
                      </a:r>
                      <a:endParaRPr lang="en-US" altLang="zh-CN" sz="1100">
                        <a:latin typeface="Times New Roman" panose="02020603050405020304"/>
                        <a:ea typeface="宋体" panose="02010600030101010101" pitchFamily="2" charset="-122"/>
                      </a:endParaRPr>
                    </a:p>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10</a:t>
                      </a:r>
                      <a:r>
                        <a:rPr lang="zh-CN" sz="1100" baseline="30000">
                          <a:latin typeface="宋体" panose="02010600030101010101" pitchFamily="2" charset="-122"/>
                          <a:ea typeface="宋体" panose="02010600030101010101" pitchFamily="2" charset="-122"/>
                        </a:rPr>
                        <a:t>－</a:t>
                      </a:r>
                      <a:r>
                        <a:rPr lang="en-US" altLang="zh-CN" sz="1100" baseline="30000">
                          <a:latin typeface="Times New Roman" panose="02020603050405020304"/>
                          <a:ea typeface="宋体" panose="02010600030101010101" pitchFamily="2" charset="-122"/>
                        </a:rPr>
                        <a:t>2</a:t>
                      </a:r>
                      <a:endParaRPr lang="en-US" altLang="zh-CN" sz="1100" baseline="30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3.70×</a:t>
                      </a:r>
                      <a:endParaRPr lang="en-US" altLang="zh-CN" sz="1100">
                        <a:latin typeface="Times New Roman" panose="02020603050405020304"/>
                        <a:ea typeface="宋体" panose="02010600030101010101" pitchFamily="2" charset="-122"/>
                      </a:endParaRPr>
                    </a:p>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10</a:t>
                      </a:r>
                      <a:r>
                        <a:rPr lang="zh-CN" sz="1100" baseline="30000">
                          <a:latin typeface="宋体" panose="02010600030101010101" pitchFamily="2" charset="-122"/>
                          <a:ea typeface="宋体" panose="02010600030101010101" pitchFamily="2" charset="-122"/>
                        </a:rPr>
                        <a:t>－</a:t>
                      </a:r>
                      <a:r>
                        <a:rPr lang="en-US" altLang="zh-CN" sz="1100" baseline="30000">
                          <a:latin typeface="Times New Roman" panose="02020603050405020304"/>
                          <a:ea typeface="宋体" panose="02010600030101010101" pitchFamily="2" charset="-122"/>
                        </a:rPr>
                        <a:t>2</a:t>
                      </a:r>
                      <a:endParaRPr lang="en-US" altLang="zh-CN" sz="1100" baseline="30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5.98×</a:t>
                      </a:r>
                      <a:endParaRPr lang="en-US" altLang="zh-CN" sz="1100">
                        <a:latin typeface="Times New Roman" panose="02020603050405020304"/>
                        <a:ea typeface="宋体" panose="02010600030101010101" pitchFamily="2" charset="-122"/>
                      </a:endParaRPr>
                    </a:p>
                    <a:p>
                      <a:pPr marL="0" indent="0" algn="ctr">
                        <a:lnSpc>
                          <a:spcPct val="150000"/>
                        </a:lnSpc>
                        <a:spcBef>
                          <a:spcPct val="0"/>
                        </a:spcBef>
                        <a:spcAft>
                          <a:spcPct val="0"/>
                        </a:spcAft>
                      </a:pPr>
                      <a:r>
                        <a:rPr lang="en-US" altLang="zh-CN" sz="1100">
                          <a:latin typeface="Times New Roman" panose="02020603050405020304"/>
                          <a:ea typeface="宋体" panose="02010600030101010101" pitchFamily="2" charset="-122"/>
                        </a:rPr>
                        <a:t>10</a:t>
                      </a:r>
                      <a:r>
                        <a:rPr lang="zh-CN" sz="1100" baseline="30000">
                          <a:latin typeface="宋体" panose="02010600030101010101" pitchFamily="2" charset="-122"/>
                          <a:ea typeface="宋体" panose="02010600030101010101" pitchFamily="2" charset="-122"/>
                        </a:rPr>
                        <a:t>－</a:t>
                      </a:r>
                      <a:r>
                        <a:rPr lang="en-US" altLang="zh-CN" sz="1100" baseline="30000">
                          <a:latin typeface="Times New Roman" panose="02020603050405020304"/>
                          <a:ea typeface="宋体" panose="02010600030101010101" pitchFamily="2" charset="-122"/>
                        </a:rPr>
                        <a:t>9</a:t>
                      </a:r>
                      <a:endParaRPr lang="en-US" altLang="zh-CN" sz="1100" baseline="30000">
                        <a:latin typeface="Times New Roman" panose="02020603050405020304"/>
                        <a:ea typeface="宋体" panose="02010600030101010101" pitchFamily="2" charset="-122"/>
                      </a:endParaRPr>
                    </a:p>
                  </a:txBody>
                  <a:tcPr marL="68580" marR="68580" marT="0" marB="0" anchor="ctr"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bl>
          </a:graphicData>
        </a:graphic>
      </p:graphicFrame>
      <p:sp>
        <p:nvSpPr>
          <p:cNvPr id="6" name="文本框 5"/>
          <p:cNvSpPr txBox="1"/>
          <p:nvPr/>
        </p:nvSpPr>
        <p:spPr>
          <a:xfrm>
            <a:off x="318135" y="3733165"/>
            <a:ext cx="9392285" cy="2780030"/>
          </a:xfrm>
          <a:prstGeom prst="rect">
            <a:avLst/>
          </a:prstGeom>
        </p:spPr>
        <p:txBody>
          <a:bodyPr>
            <a:noAutofit/>
          </a:bodyPr>
          <a:p>
            <a:endParaRPr lang="en-US" altLang="zh-CN" sz="2600"/>
          </a:p>
          <a:p>
            <a:pPr marL="0" indent="0" algn="just" defTabSz="266700">
              <a:lnSpc>
                <a:spcPct val="200000"/>
              </a:lnSpc>
              <a:spcBef>
                <a:spcPct val="0"/>
              </a:spcBef>
              <a:spcAft>
                <a:spcPct val="0"/>
              </a:spcAft>
            </a:pPr>
            <a:r>
              <a:rPr lang="en-US" altLang="zh-CN" sz="1600">
                <a:latin typeface="Times New Roman" panose="02020603050405020304"/>
                <a:ea typeface="宋体" panose="02010600030101010101" pitchFamily="2" charset="-122"/>
              </a:rPr>
              <a:t> </a:t>
            </a:r>
            <a:endParaRPr lang="en-US" altLang="zh-CN" sz="1600">
              <a:latin typeface="Times New Roman" panose="02020603050405020304"/>
              <a:ea typeface="宋体" panose="02010600030101010101" pitchFamily="2" charset="-122"/>
            </a:endParaRPr>
          </a:p>
          <a:p>
            <a:pPr marL="0" indent="0" algn="just" defTabSz="266700">
              <a:lnSpc>
                <a:spcPct val="200000"/>
              </a:lnSpc>
              <a:spcBef>
                <a:spcPct val="0"/>
              </a:spcBef>
              <a:spcAft>
                <a:spcPct val="0"/>
              </a:spcAft>
            </a:pPr>
            <a:r>
              <a:rPr lang="en-US" altLang="zh-CN" sz="1600">
                <a:latin typeface="Times New Roman" panose="02020603050405020304"/>
                <a:ea typeface="宋体" panose="02010600030101010101" pitchFamily="2" charset="-122"/>
              </a:rPr>
              <a:t>①</a:t>
            </a:r>
            <a:r>
              <a:rPr lang="zh-CN" altLang="en-US" sz="1600">
                <a:latin typeface="宋体" panose="02010600030101010101" pitchFamily="2" charset="-122"/>
                <a:ea typeface="宋体" panose="02010600030101010101" pitchFamily="2" charset="-122"/>
              </a:rPr>
              <a:t>该温度下，</a:t>
            </a:r>
            <a:r>
              <a:rPr lang="en-US" altLang="zh-CN" sz="1600">
                <a:latin typeface="Times New Roman" panose="02020603050405020304"/>
                <a:ea typeface="宋体" panose="02010600030101010101" pitchFamily="2" charset="-122"/>
              </a:rPr>
              <a:t>TiO</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与</a:t>
            </a:r>
            <a:r>
              <a:rPr lang="en-US" altLang="zh-CN" sz="1600">
                <a:latin typeface="Times New Roman" panose="02020603050405020304"/>
                <a:ea typeface="宋体" panose="02010600030101010101" pitchFamily="2" charset="-122"/>
              </a:rPr>
              <a:t>C</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Cl</a:t>
            </a:r>
            <a:r>
              <a:rPr lang="en-US" altLang="zh-CN" sz="1600" baseline="-250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反应的总化学方程式为</a:t>
            </a:r>
            <a:r>
              <a:rPr lang="en-US" altLang="zh-CN" sz="1600">
                <a:latin typeface="Times New Roman" panose="02020603050405020304"/>
                <a:ea typeface="宋体" panose="02010600030101010101" pitchFamily="2" charset="-122"/>
              </a:rPr>
              <a:t>_______________________________________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②</a:t>
            </a:r>
            <a:r>
              <a:rPr lang="zh-CN" altLang="en-US" sz="1600">
                <a:latin typeface="宋体" panose="02010600030101010101" pitchFamily="2" charset="-122"/>
                <a:ea typeface="宋体" panose="02010600030101010101" pitchFamily="2" charset="-122"/>
              </a:rPr>
              <a:t>随着温度升高，尾气中</a:t>
            </a:r>
            <a:r>
              <a:rPr lang="en-US" altLang="zh-CN" sz="1600">
                <a:latin typeface="Times New Roman" panose="02020603050405020304"/>
                <a:ea typeface="宋体" panose="02010600030101010101" pitchFamily="2" charset="-122"/>
              </a:rPr>
              <a:t>CO</a:t>
            </a:r>
            <a:r>
              <a:rPr lang="zh-CN" altLang="en-US" sz="1600">
                <a:latin typeface="宋体" panose="02010600030101010101" pitchFamily="2" charset="-122"/>
                <a:ea typeface="宋体" panose="02010600030101010101" pitchFamily="2" charset="-122"/>
              </a:rPr>
              <a:t>的含量升高，原因是</a:t>
            </a:r>
            <a:r>
              <a:rPr lang="en-US" altLang="zh-CN" sz="1600">
                <a:latin typeface="Times New Roman" panose="02020603050405020304"/>
                <a:ea typeface="宋体" panose="02010600030101010101" pitchFamily="2" charset="-122"/>
              </a:rPr>
              <a:t>_______________________________________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a:p>
            <a:pPr marL="0" indent="0" algn="just" defTabSz="266700">
              <a:lnSpc>
                <a:spcPct val="150000"/>
              </a:lnSpc>
              <a:spcBef>
                <a:spcPct val="0"/>
              </a:spcBef>
              <a:spcAft>
                <a:spcPct val="0"/>
              </a:spcAft>
            </a:pPr>
            <a:r>
              <a:rPr lang="en-US" altLang="zh-CN" sz="1600">
                <a:latin typeface="Times New Roman" panose="02020603050405020304"/>
                <a:ea typeface="宋体" panose="02010600030101010101" pitchFamily="2" charset="-122"/>
              </a:rPr>
              <a:t>(2)“</a:t>
            </a:r>
            <a:r>
              <a:rPr lang="zh-CN" altLang="en-US" sz="1600">
                <a:latin typeface="宋体" panose="02010600030101010101" pitchFamily="2" charset="-122"/>
                <a:ea typeface="宋体" panose="02010600030101010101" pitchFamily="2" charset="-122"/>
              </a:rPr>
              <a:t>除钒</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过程中的化学方程式为</a:t>
            </a:r>
            <a:r>
              <a:rPr lang="en-US" altLang="zh-CN" sz="1600">
                <a:latin typeface="Times New Roman" panose="02020603050405020304"/>
                <a:ea typeface="宋体" panose="02010600030101010101" pitchFamily="2" charset="-122"/>
              </a:rPr>
              <a:t>____________</a:t>
            </a:r>
            <a:r>
              <a:rPr lang="en-US" altLang="zh-CN" sz="1600" u="sng">
                <a:latin typeface="Times New Roman" panose="02020603050405020304"/>
                <a:ea typeface="宋体" panose="02010600030101010101" pitchFamily="2" charset="-122"/>
              </a:rPr>
              <a:t>                                       </a:t>
            </a:r>
            <a:r>
              <a:rPr lang="en-US" altLang="zh-CN" sz="1600">
                <a:latin typeface="Times New Roman" panose="02020603050405020304"/>
                <a:ea typeface="宋体" panose="02010600030101010101" pitchFamily="2" charset="-122"/>
              </a:rPr>
              <a:t>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a:p>
            <a:pPr marL="0" indent="0" algn="just" defTabSz="266700">
              <a:lnSpc>
                <a:spcPct val="150000"/>
              </a:lnSpc>
              <a:spcBef>
                <a:spcPct val="0"/>
              </a:spcBef>
              <a:spcAft>
                <a:spcPct val="0"/>
              </a:spcAft>
            </a:pP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除硅、铝</a:t>
            </a:r>
            <a:r>
              <a:rPr lang="zh-CN" altLang="en-US" sz="1600">
                <a:latin typeface="Times New Roman" panose="02020603050405020304"/>
                <a:ea typeface="宋体" panose="02010600030101010101" pitchFamily="2" charset="-122"/>
              </a:rPr>
              <a:t>”</a:t>
            </a:r>
            <a:r>
              <a:rPr lang="zh-CN" altLang="en-US" sz="1600">
                <a:latin typeface="宋体" panose="02010600030101010101" pitchFamily="2" charset="-122"/>
                <a:ea typeface="宋体" panose="02010600030101010101" pitchFamily="2" charset="-122"/>
              </a:rPr>
              <a:t>过程中，分离</a:t>
            </a:r>
            <a:r>
              <a:rPr lang="en-US" altLang="zh-CN" sz="1600">
                <a:latin typeface="Times New Roman" panose="02020603050405020304"/>
                <a:ea typeface="宋体" panose="02010600030101010101" pitchFamily="2" charset="-122"/>
              </a:rPr>
              <a:t>TiCl</a:t>
            </a:r>
            <a:r>
              <a:rPr lang="en-US" altLang="zh-CN" sz="1600" baseline="-25000">
                <a:latin typeface="Times New Roman" panose="02020603050405020304"/>
                <a:ea typeface="宋体" panose="02010600030101010101" pitchFamily="2" charset="-122"/>
              </a:rPr>
              <a:t>4</a:t>
            </a:r>
            <a:r>
              <a:rPr lang="zh-CN" altLang="en-US" sz="1600">
                <a:latin typeface="宋体" panose="02010600030101010101" pitchFamily="2" charset="-122"/>
                <a:ea typeface="宋体" panose="02010600030101010101" pitchFamily="2" charset="-122"/>
              </a:rPr>
              <a:t>中含</a:t>
            </a:r>
            <a:r>
              <a:rPr lang="en-US" altLang="zh-CN" sz="1600">
                <a:latin typeface="Times New Roman" panose="02020603050405020304"/>
                <a:ea typeface="宋体" panose="02010600030101010101" pitchFamily="2" charset="-122"/>
              </a:rPr>
              <a:t>Si</a:t>
            </a:r>
            <a:r>
              <a:rPr lang="zh-CN" altLang="en-US" sz="1600">
                <a:latin typeface="宋体" panose="02010600030101010101" pitchFamily="2" charset="-122"/>
                <a:ea typeface="宋体" panose="02010600030101010101" pitchFamily="2" charset="-122"/>
              </a:rPr>
              <a:t>、</a:t>
            </a:r>
            <a:r>
              <a:rPr lang="en-US" altLang="zh-CN" sz="1600">
                <a:latin typeface="Times New Roman" panose="02020603050405020304"/>
                <a:ea typeface="宋体" panose="02010600030101010101" pitchFamily="2" charset="-122"/>
              </a:rPr>
              <a:t>Al</a:t>
            </a:r>
            <a:r>
              <a:rPr lang="zh-CN" altLang="en-US" sz="1600">
                <a:latin typeface="宋体" panose="02010600030101010101" pitchFamily="2" charset="-122"/>
                <a:ea typeface="宋体" panose="02010600030101010101" pitchFamily="2" charset="-122"/>
              </a:rPr>
              <a:t>杂质的方法是</a:t>
            </a:r>
            <a:r>
              <a:rPr lang="en-US" altLang="zh-CN" sz="1600">
                <a:latin typeface="Times New Roman" panose="02020603050405020304"/>
                <a:ea typeface="宋体" panose="02010600030101010101" pitchFamily="2" charset="-122"/>
              </a:rPr>
              <a:t>__________________</a:t>
            </a:r>
            <a:r>
              <a:rPr lang="zh-CN" altLang="en-US" sz="1600">
                <a:latin typeface="宋体" panose="02010600030101010101" pitchFamily="2" charset="-122"/>
                <a:ea typeface="宋体" panose="02010600030101010101" pitchFamily="2" charset="-122"/>
              </a:rPr>
              <a:t>。</a:t>
            </a:r>
            <a:endParaRPr lang="zh-CN" altLang="en-US" sz="1600">
              <a:latin typeface="宋体" panose="02010600030101010101" pitchFamily="2" charset="-122"/>
              <a:ea typeface="宋体" panose="02010600030101010101" pitchFamily="2" charset="-122"/>
            </a:endParaRPr>
          </a:p>
        </p:txBody>
      </p:sp>
      <mc:AlternateContent xmlns:mc="http://schemas.openxmlformats.org/markup-compatibility/2006" xmlns:p14="http://schemas.microsoft.com/office/powerpoint/2010/main">
        <mc:Choice Requires="p14">
          <p:contentPart r:id="rId2" p14:bwMode="auto">
            <p14:nvContentPartPr>
              <p14:cNvPr id="7" name="墨迹 6"/>
              <p14:cNvContentPartPr/>
              <p14:nvPr/>
            </p14:nvContentPartPr>
            <p14:xfrm>
              <a:off x="5345288" y="4793832"/>
              <a:ext cx="128412" cy="321469"/>
            </p14:xfrm>
          </p:contentPart>
        </mc:Choice>
        <mc:Fallback xmlns="">
          <p:pic>
            <p:nvPicPr>
              <p:cNvPr id="7" name="墨迹 6"/>
            </p:nvPicPr>
            <p:blipFill>
              <a:blip r:embed="rId3"/>
            </p:blipFill>
            <p:spPr>
              <a:xfrm>
                <a:off x="5345288" y="4793832"/>
                <a:ext cx="128412" cy="321469"/>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8" name="墨迹 7"/>
              <p14:cNvContentPartPr/>
              <p14:nvPr/>
            </p14:nvContentPartPr>
            <p14:xfrm>
              <a:off x="5424311" y="4850230"/>
              <a:ext cx="95956" cy="5639"/>
            </p14:xfrm>
          </p:contentPart>
        </mc:Choice>
        <mc:Fallback xmlns="">
          <p:pic>
            <p:nvPicPr>
              <p:cNvPr id="8" name="墨迹 7"/>
            </p:nvPicPr>
            <p:blipFill>
              <a:blip r:embed="rId5"/>
            </p:blipFill>
            <p:spPr>
              <a:xfrm>
                <a:off x="5424311" y="4850230"/>
                <a:ext cx="95956" cy="5639"/>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9" name="墨迹 8"/>
              <p14:cNvContentPartPr/>
              <p14:nvPr/>
            </p14:nvContentPartPr>
            <p14:xfrm>
              <a:off x="5604933" y="4759993"/>
              <a:ext cx="163689" cy="22559"/>
            </p14:xfrm>
          </p:contentPart>
        </mc:Choice>
        <mc:Fallback xmlns="">
          <p:pic>
            <p:nvPicPr>
              <p:cNvPr id="9" name="墨迹 8"/>
            </p:nvPicPr>
            <p:blipFill>
              <a:blip r:embed="rId7"/>
            </p:blipFill>
            <p:spPr>
              <a:xfrm>
                <a:off x="5604933" y="4759993"/>
                <a:ext cx="163689" cy="22559"/>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10" name="墨迹 9"/>
              <p14:cNvContentPartPr/>
              <p14:nvPr/>
            </p14:nvContentPartPr>
            <p14:xfrm>
              <a:off x="5700888" y="4822031"/>
              <a:ext cx="22578" cy="259431"/>
            </p14:xfrm>
          </p:contentPart>
        </mc:Choice>
        <mc:Fallback xmlns="">
          <p:pic>
            <p:nvPicPr>
              <p:cNvPr id="10" name="墨迹 9"/>
            </p:nvPicPr>
            <p:blipFill>
              <a:blip r:embed="rId9"/>
            </p:blipFill>
            <p:spPr>
              <a:xfrm>
                <a:off x="5700888" y="4822031"/>
                <a:ext cx="22578" cy="259431"/>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11" name="墨迹 10"/>
              <p14:cNvContentPartPr/>
              <p14:nvPr/>
            </p14:nvContentPartPr>
            <p14:xfrm>
              <a:off x="5796844" y="4903808"/>
              <a:ext cx="3704" cy="143815"/>
            </p14:xfrm>
          </p:contentPart>
        </mc:Choice>
        <mc:Fallback xmlns="">
          <p:pic>
            <p:nvPicPr>
              <p:cNvPr id="11" name="墨迹 10"/>
            </p:nvPicPr>
            <p:blipFill>
              <a:blip r:embed="rId11"/>
            </p:blipFill>
            <p:spPr>
              <a:xfrm>
                <a:off x="5796844" y="4903808"/>
                <a:ext cx="3704" cy="143815"/>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12" name="墨迹 11"/>
              <p14:cNvContentPartPr/>
              <p14:nvPr/>
            </p14:nvContentPartPr>
            <p14:xfrm>
              <a:off x="5827888" y="4771273"/>
              <a:ext cx="22578" cy="59217"/>
            </p14:xfrm>
          </p:contentPart>
        </mc:Choice>
        <mc:Fallback xmlns="">
          <p:pic>
            <p:nvPicPr>
              <p:cNvPr id="12" name="墨迹 11"/>
            </p:nvPicPr>
            <p:blipFill>
              <a:blip r:embed="rId13"/>
            </p:blipFill>
            <p:spPr>
              <a:xfrm>
                <a:off x="5827888" y="4771273"/>
                <a:ext cx="22578" cy="59217"/>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13" name="墨迹 12"/>
              <p14:cNvContentPartPr/>
              <p14:nvPr/>
            </p14:nvContentPartPr>
            <p14:xfrm>
              <a:off x="5898444" y="4822031"/>
              <a:ext cx="124178" cy="229117"/>
            </p14:xfrm>
          </p:contentPart>
        </mc:Choice>
        <mc:Fallback xmlns="">
          <p:pic>
            <p:nvPicPr>
              <p:cNvPr id="13" name="墨迹 12"/>
            </p:nvPicPr>
            <p:blipFill>
              <a:blip r:embed="rId15"/>
            </p:blipFill>
            <p:spPr>
              <a:xfrm>
                <a:off x="5898444" y="4822031"/>
                <a:ext cx="124178" cy="229117"/>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4" name="墨迹 13"/>
              <p14:cNvContentPartPr/>
              <p14:nvPr/>
            </p14:nvContentPartPr>
            <p14:xfrm>
              <a:off x="6062133" y="4926367"/>
              <a:ext cx="112889" cy="143815"/>
            </p14:xfrm>
          </p:contentPart>
        </mc:Choice>
        <mc:Fallback xmlns="">
          <p:pic>
            <p:nvPicPr>
              <p:cNvPr id="14" name="墨迹 13"/>
            </p:nvPicPr>
            <p:blipFill>
              <a:blip r:embed="rId17"/>
            </p:blipFill>
            <p:spPr>
              <a:xfrm>
                <a:off x="6062133" y="4926367"/>
                <a:ext cx="112889" cy="143815"/>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5" name="墨迹 14"/>
              <p14:cNvContentPartPr/>
              <p14:nvPr/>
            </p14:nvContentPartPr>
            <p14:xfrm>
              <a:off x="6306255" y="4923547"/>
              <a:ext cx="213078" cy="16920"/>
            </p14:xfrm>
          </p:contentPart>
        </mc:Choice>
        <mc:Fallback xmlns="">
          <p:pic>
            <p:nvPicPr>
              <p:cNvPr id="15" name="墨迹 14"/>
            </p:nvPicPr>
            <p:blipFill>
              <a:blip r:embed="rId19"/>
            </p:blipFill>
            <p:spPr>
              <a:xfrm>
                <a:off x="6306255" y="4923547"/>
                <a:ext cx="213078" cy="16920"/>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6" name="墨迹 15"/>
              <p14:cNvContentPartPr/>
              <p14:nvPr/>
            </p14:nvContentPartPr>
            <p14:xfrm>
              <a:off x="6385277" y="4816391"/>
              <a:ext cx="38100" cy="358128"/>
            </p14:xfrm>
          </p:contentPart>
        </mc:Choice>
        <mc:Fallback xmlns="">
          <p:pic>
            <p:nvPicPr>
              <p:cNvPr id="16" name="墨迹 15"/>
            </p:nvPicPr>
            <p:blipFill>
              <a:blip r:embed="rId21"/>
            </p:blipFill>
            <p:spPr>
              <a:xfrm>
                <a:off x="6385277" y="4816391"/>
                <a:ext cx="38100" cy="358128"/>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7" name="墨迹 16"/>
              <p14:cNvContentPartPr/>
              <p14:nvPr/>
            </p14:nvContentPartPr>
            <p14:xfrm>
              <a:off x="6671733" y="4767924"/>
              <a:ext cx="129822" cy="341737"/>
            </p14:xfrm>
          </p:contentPart>
        </mc:Choice>
        <mc:Fallback xmlns="">
          <p:pic>
            <p:nvPicPr>
              <p:cNvPr id="17" name="墨迹 16"/>
            </p:nvPicPr>
            <p:blipFill>
              <a:blip r:embed="rId23"/>
            </p:blipFill>
            <p:spPr>
              <a:xfrm>
                <a:off x="6671733" y="4767924"/>
                <a:ext cx="129822" cy="341737"/>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8" name="墨迹 17"/>
              <p14:cNvContentPartPr/>
              <p14:nvPr/>
            </p14:nvContentPartPr>
            <p14:xfrm>
              <a:off x="6835422" y="4817801"/>
              <a:ext cx="169333" cy="239163"/>
            </p14:xfrm>
          </p:contentPart>
        </mc:Choice>
        <mc:Fallback xmlns="">
          <p:pic>
            <p:nvPicPr>
              <p:cNvPr id="18" name="墨迹 17"/>
            </p:nvPicPr>
            <p:blipFill>
              <a:blip r:embed="rId25"/>
            </p:blipFill>
            <p:spPr>
              <a:xfrm>
                <a:off x="6835422" y="4817801"/>
                <a:ext cx="169333" cy="239163"/>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9" name="墨迹 18"/>
              <p14:cNvContentPartPr/>
              <p14:nvPr/>
            </p14:nvContentPartPr>
            <p14:xfrm>
              <a:off x="7124700" y="4923547"/>
              <a:ext cx="179211" cy="16920"/>
            </p14:xfrm>
          </p:contentPart>
        </mc:Choice>
        <mc:Fallback xmlns="">
          <p:pic>
            <p:nvPicPr>
              <p:cNvPr id="19" name="墨迹 18"/>
            </p:nvPicPr>
            <p:blipFill>
              <a:blip r:embed="rId27"/>
            </p:blipFill>
            <p:spPr>
              <a:xfrm>
                <a:off x="7124700" y="4923547"/>
                <a:ext cx="179211" cy="16920"/>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20" name="墨迹 19"/>
              <p14:cNvContentPartPr/>
              <p14:nvPr/>
            </p14:nvContentPartPr>
            <p14:xfrm>
              <a:off x="7196666" y="4841417"/>
              <a:ext cx="45156" cy="327461"/>
            </p14:xfrm>
          </p:contentPart>
        </mc:Choice>
        <mc:Fallback xmlns="">
          <p:pic>
            <p:nvPicPr>
              <p:cNvPr id="20" name="墨迹 19"/>
            </p:nvPicPr>
            <p:blipFill>
              <a:blip r:embed="rId29"/>
            </p:blipFill>
            <p:spPr>
              <a:xfrm>
                <a:off x="7196666" y="4841417"/>
                <a:ext cx="45156" cy="327461"/>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21" name="墨迹 20"/>
              <p14:cNvContentPartPr/>
              <p14:nvPr/>
            </p14:nvContentPartPr>
            <p14:xfrm>
              <a:off x="7411155" y="4849525"/>
              <a:ext cx="67734" cy="237577"/>
            </p14:xfrm>
          </p:contentPart>
        </mc:Choice>
        <mc:Fallback xmlns="">
          <p:pic>
            <p:nvPicPr>
              <p:cNvPr id="21" name="墨迹 20"/>
            </p:nvPicPr>
            <p:blipFill>
              <a:blip r:embed="rId31"/>
            </p:blipFill>
            <p:spPr>
              <a:xfrm>
                <a:off x="7411155" y="4849525"/>
                <a:ext cx="67734" cy="237577"/>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22" name="墨迹 21"/>
              <p14:cNvContentPartPr/>
              <p14:nvPr/>
            </p14:nvContentPartPr>
            <p14:xfrm>
              <a:off x="7518400" y="4889708"/>
              <a:ext cx="73377" cy="172720"/>
            </p14:xfrm>
          </p:contentPart>
        </mc:Choice>
        <mc:Fallback xmlns="">
          <p:pic>
            <p:nvPicPr>
              <p:cNvPr id="22" name="墨迹 21"/>
            </p:nvPicPr>
            <p:blipFill>
              <a:blip r:embed="rId33"/>
            </p:blipFill>
            <p:spPr>
              <a:xfrm>
                <a:off x="7518400" y="4889708"/>
                <a:ext cx="73377" cy="172720"/>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23" name="墨迹 22"/>
              <p14:cNvContentPartPr/>
              <p14:nvPr/>
            </p14:nvContentPartPr>
            <p14:xfrm>
              <a:off x="7687733" y="4777793"/>
              <a:ext cx="167922" cy="275470"/>
            </p14:xfrm>
          </p:contentPart>
        </mc:Choice>
        <mc:Fallback xmlns="">
          <p:pic>
            <p:nvPicPr>
              <p:cNvPr id="23" name="墨迹 22"/>
            </p:nvPicPr>
            <p:blipFill>
              <a:blip r:embed="rId35"/>
            </p:blipFill>
            <p:spPr>
              <a:xfrm>
                <a:off x="7687733" y="4777793"/>
                <a:ext cx="167922" cy="275470"/>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4" name="墨迹 23"/>
              <p14:cNvContentPartPr/>
              <p14:nvPr/>
            </p14:nvContentPartPr>
            <p14:xfrm>
              <a:off x="7879644" y="4923547"/>
              <a:ext cx="112888" cy="140995"/>
            </p14:xfrm>
          </p:contentPart>
        </mc:Choice>
        <mc:Fallback xmlns="">
          <p:pic>
            <p:nvPicPr>
              <p:cNvPr id="24" name="墨迹 23"/>
            </p:nvPicPr>
            <p:blipFill>
              <a:blip r:embed="rId37"/>
            </p:blipFill>
            <p:spPr>
              <a:xfrm>
                <a:off x="7879644" y="4923547"/>
                <a:ext cx="112888" cy="140995"/>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5" name="墨迹 24"/>
              <p14:cNvContentPartPr/>
              <p14:nvPr/>
            </p14:nvContentPartPr>
            <p14:xfrm>
              <a:off x="8136466" y="4889708"/>
              <a:ext cx="366889" cy="16920"/>
            </p14:xfrm>
          </p:contentPart>
        </mc:Choice>
        <mc:Fallback xmlns="">
          <p:pic>
            <p:nvPicPr>
              <p:cNvPr id="25" name="墨迹 24"/>
            </p:nvPicPr>
            <p:blipFill>
              <a:blip r:embed="rId39"/>
            </p:blipFill>
            <p:spPr>
              <a:xfrm>
                <a:off x="8136466" y="4889708"/>
                <a:ext cx="366889" cy="16920"/>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6" name="墨迹 25"/>
              <p14:cNvContentPartPr/>
              <p14:nvPr/>
            </p14:nvContentPartPr>
            <p14:xfrm>
              <a:off x="8113183" y="4985585"/>
              <a:ext cx="415572" cy="5640"/>
            </p14:xfrm>
          </p:contentPart>
        </mc:Choice>
        <mc:Fallback xmlns="">
          <p:pic>
            <p:nvPicPr>
              <p:cNvPr id="26" name="墨迹 25"/>
            </p:nvPicPr>
            <p:blipFill>
              <a:blip r:embed="rId41"/>
            </p:blipFill>
            <p:spPr>
              <a:xfrm>
                <a:off x="8113183" y="4985585"/>
                <a:ext cx="415572" cy="5640"/>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7" name="墨迹 26"/>
              <p14:cNvContentPartPr/>
              <p14:nvPr/>
            </p14:nvContentPartPr>
            <p14:xfrm>
              <a:off x="8214783" y="4607718"/>
              <a:ext cx="227894" cy="197393"/>
            </p14:xfrm>
          </p:contentPart>
        </mc:Choice>
        <mc:Fallback xmlns="">
          <p:pic>
            <p:nvPicPr>
              <p:cNvPr id="27" name="墨迹 26"/>
            </p:nvPicPr>
            <p:blipFill>
              <a:blip r:embed="rId43"/>
            </p:blipFill>
            <p:spPr>
              <a:xfrm>
                <a:off x="8214783" y="4607718"/>
                <a:ext cx="227894" cy="197393"/>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8" name="墨迹 27"/>
              <p14:cNvContentPartPr/>
              <p14:nvPr/>
            </p14:nvContentPartPr>
            <p14:xfrm>
              <a:off x="8461022" y="4615473"/>
              <a:ext cx="33866" cy="54283"/>
            </p14:xfrm>
          </p:contentPart>
        </mc:Choice>
        <mc:Fallback xmlns="">
          <p:pic>
            <p:nvPicPr>
              <p:cNvPr id="28" name="墨迹 27"/>
            </p:nvPicPr>
            <p:blipFill>
              <a:blip r:embed="rId45"/>
            </p:blipFill>
            <p:spPr>
              <a:xfrm>
                <a:off x="8461022" y="4615473"/>
                <a:ext cx="33866" cy="54283"/>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9" name="墨迹 28"/>
              <p14:cNvContentPartPr/>
              <p14:nvPr/>
            </p14:nvContentPartPr>
            <p14:xfrm>
              <a:off x="8497711" y="4731794"/>
              <a:ext cx="70556" cy="84597"/>
            </p14:xfrm>
          </p:contentPart>
        </mc:Choice>
        <mc:Fallback xmlns="">
          <p:pic>
            <p:nvPicPr>
              <p:cNvPr id="29" name="墨迹 28"/>
            </p:nvPicPr>
            <p:blipFill>
              <a:blip r:embed="rId47"/>
            </p:blipFill>
            <p:spPr>
              <a:xfrm>
                <a:off x="8497711" y="4731794"/>
                <a:ext cx="70556" cy="84597"/>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40" name="墨迹 39"/>
              <p14:cNvContentPartPr/>
              <p14:nvPr/>
            </p14:nvContentPartPr>
            <p14:xfrm>
              <a:off x="8844844" y="4788192"/>
              <a:ext cx="144815" cy="276350"/>
            </p14:xfrm>
          </p:contentPart>
        </mc:Choice>
        <mc:Fallback xmlns="">
          <p:pic>
            <p:nvPicPr>
              <p:cNvPr id="40" name="墨迹 39"/>
            </p:nvPicPr>
            <p:blipFill>
              <a:blip r:embed="rId49"/>
            </p:blipFill>
            <p:spPr>
              <a:xfrm>
                <a:off x="8844844" y="4788192"/>
                <a:ext cx="144815" cy="276350"/>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41" name="墨迹 40"/>
              <p14:cNvContentPartPr/>
              <p14:nvPr/>
            </p14:nvContentPartPr>
            <p14:xfrm>
              <a:off x="8957733" y="4833310"/>
              <a:ext cx="107244" cy="8460"/>
            </p14:xfrm>
          </p:contentPart>
        </mc:Choice>
        <mc:Fallback xmlns="">
          <p:pic>
            <p:nvPicPr>
              <p:cNvPr id="41" name="墨迹 40"/>
            </p:nvPicPr>
            <p:blipFill>
              <a:blip r:embed="rId51"/>
            </p:blipFill>
            <p:spPr>
              <a:xfrm>
                <a:off x="8957733" y="4833310"/>
                <a:ext cx="107244" cy="8460"/>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42" name="墨迹 41"/>
              <p14:cNvContentPartPr/>
              <p14:nvPr/>
            </p14:nvContentPartPr>
            <p14:xfrm>
              <a:off x="9143294" y="4776912"/>
              <a:ext cx="181328" cy="33839"/>
            </p14:xfrm>
          </p:contentPart>
        </mc:Choice>
        <mc:Fallback xmlns="">
          <p:pic>
            <p:nvPicPr>
              <p:cNvPr id="42" name="墨迹 41"/>
            </p:nvPicPr>
            <p:blipFill>
              <a:blip r:embed="rId53"/>
            </p:blipFill>
            <p:spPr>
              <a:xfrm>
                <a:off x="9143294" y="4776912"/>
                <a:ext cx="181328" cy="33839"/>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43" name="墨迹 42"/>
              <p14:cNvContentPartPr/>
              <p14:nvPr/>
            </p14:nvContentPartPr>
            <p14:xfrm>
              <a:off x="9211733" y="4855870"/>
              <a:ext cx="39511" cy="245331"/>
            </p14:xfrm>
          </p:contentPart>
        </mc:Choice>
        <mc:Fallback xmlns="">
          <p:pic>
            <p:nvPicPr>
              <p:cNvPr id="43" name="墨迹 42"/>
            </p:nvPicPr>
            <p:blipFill>
              <a:blip r:embed="rId55"/>
            </p:blipFill>
            <p:spPr>
              <a:xfrm>
                <a:off x="9211733" y="4855870"/>
                <a:ext cx="39511" cy="245331"/>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44" name="墨迹 43"/>
              <p14:cNvContentPartPr/>
              <p14:nvPr/>
            </p14:nvContentPartPr>
            <p14:xfrm>
              <a:off x="9313333" y="4934827"/>
              <a:ext cx="11289" cy="140995"/>
            </p14:xfrm>
          </p:contentPart>
        </mc:Choice>
        <mc:Fallback xmlns="">
          <p:pic>
            <p:nvPicPr>
              <p:cNvPr id="44" name="墨迹 43"/>
            </p:nvPicPr>
            <p:blipFill>
              <a:blip r:embed="rId57"/>
            </p:blipFill>
            <p:spPr>
              <a:xfrm>
                <a:off x="9313333" y="4934827"/>
                <a:ext cx="11289" cy="140995"/>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45" name="墨迹 44"/>
              <p14:cNvContentPartPr/>
              <p14:nvPr/>
            </p14:nvContentPartPr>
            <p14:xfrm>
              <a:off x="9361311" y="4812866"/>
              <a:ext cx="16933" cy="54283"/>
            </p14:xfrm>
          </p:contentPart>
        </mc:Choice>
        <mc:Fallback xmlns="">
          <p:pic>
            <p:nvPicPr>
              <p:cNvPr id="45" name="墨迹 44"/>
            </p:nvPicPr>
            <p:blipFill>
              <a:blip r:embed="rId59"/>
            </p:blipFill>
            <p:spPr>
              <a:xfrm>
                <a:off x="9361311" y="4812866"/>
                <a:ext cx="16933" cy="54283"/>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46" name="墨迹 45"/>
              <p14:cNvContentPartPr/>
              <p14:nvPr/>
            </p14:nvContentPartPr>
            <p14:xfrm>
              <a:off x="9426222" y="4850230"/>
              <a:ext cx="229481" cy="201623"/>
            </p14:xfrm>
          </p:contentPart>
        </mc:Choice>
        <mc:Fallback xmlns="">
          <p:pic>
            <p:nvPicPr>
              <p:cNvPr id="46" name="墨迹 45"/>
            </p:nvPicPr>
            <p:blipFill>
              <a:blip r:embed="rId61"/>
            </p:blipFill>
            <p:spPr>
              <a:xfrm>
                <a:off x="9426222" y="4850230"/>
                <a:ext cx="229481" cy="201623"/>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47" name="墨迹 46"/>
              <p14:cNvContentPartPr/>
              <p14:nvPr/>
            </p14:nvContentPartPr>
            <p14:xfrm>
              <a:off x="9606844" y="4705005"/>
              <a:ext cx="59266" cy="353897"/>
            </p14:xfrm>
          </p:contentPart>
        </mc:Choice>
        <mc:Fallback xmlns="">
          <p:pic>
            <p:nvPicPr>
              <p:cNvPr id="47" name="墨迹 46"/>
            </p:nvPicPr>
            <p:blipFill>
              <a:blip r:embed="rId63"/>
            </p:blipFill>
            <p:spPr>
              <a:xfrm>
                <a:off x="9606844" y="4705005"/>
                <a:ext cx="59266" cy="353897"/>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48" name="墨迹 47"/>
              <p14:cNvContentPartPr/>
              <p14:nvPr/>
            </p14:nvContentPartPr>
            <p14:xfrm>
              <a:off x="9719733" y="4863801"/>
              <a:ext cx="101600" cy="155623"/>
            </p14:xfrm>
          </p:contentPart>
        </mc:Choice>
        <mc:Fallback xmlns="">
          <p:pic>
            <p:nvPicPr>
              <p:cNvPr id="48" name="墨迹 47"/>
            </p:nvPicPr>
            <p:blipFill>
              <a:blip r:embed="rId65"/>
            </p:blipFill>
            <p:spPr>
              <a:xfrm>
                <a:off x="9719733" y="4863801"/>
                <a:ext cx="101600" cy="155623"/>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49" name="墨迹 48"/>
              <p14:cNvContentPartPr/>
              <p14:nvPr/>
            </p14:nvContentPartPr>
            <p14:xfrm>
              <a:off x="9753600" y="4880367"/>
              <a:ext cx="62088" cy="406948"/>
            </p14:xfrm>
          </p:contentPart>
        </mc:Choice>
        <mc:Fallback xmlns="">
          <p:pic>
            <p:nvPicPr>
              <p:cNvPr id="49" name="墨迹 48"/>
            </p:nvPicPr>
            <p:blipFill>
              <a:blip r:embed="rId67"/>
            </p:blipFill>
            <p:spPr>
              <a:xfrm>
                <a:off x="9753600" y="4880367"/>
                <a:ext cx="62088" cy="406948"/>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50" name="墨迹 49"/>
              <p14:cNvContentPartPr/>
              <p14:nvPr/>
            </p14:nvContentPartPr>
            <p14:xfrm>
              <a:off x="9979377" y="4900988"/>
              <a:ext cx="208845" cy="28199"/>
            </p14:xfrm>
          </p:contentPart>
        </mc:Choice>
        <mc:Fallback xmlns="">
          <p:pic>
            <p:nvPicPr>
              <p:cNvPr id="50" name="墨迹 49"/>
            </p:nvPicPr>
            <p:blipFill>
              <a:blip r:embed="rId69"/>
            </p:blipFill>
            <p:spPr>
              <a:xfrm>
                <a:off x="9979377" y="4900988"/>
                <a:ext cx="208845" cy="28199"/>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51" name="墨迹 50"/>
              <p14:cNvContentPartPr/>
              <p14:nvPr/>
            </p14:nvContentPartPr>
            <p14:xfrm>
              <a:off x="10078155" y="4792069"/>
              <a:ext cx="36689" cy="317592"/>
            </p14:xfrm>
          </p:contentPart>
        </mc:Choice>
        <mc:Fallback xmlns="">
          <p:pic>
            <p:nvPicPr>
              <p:cNvPr id="51" name="墨迹 50"/>
            </p:nvPicPr>
            <p:blipFill>
              <a:blip r:embed="rId71"/>
            </p:blipFill>
            <p:spPr>
              <a:xfrm>
                <a:off x="10078155" y="4792069"/>
                <a:ext cx="36689" cy="317592"/>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52" name="墨迹 51"/>
              <p14:cNvContentPartPr/>
              <p14:nvPr/>
            </p14:nvContentPartPr>
            <p14:xfrm>
              <a:off x="10316456" y="4784491"/>
              <a:ext cx="535870" cy="253439"/>
            </p14:xfrm>
          </p:contentPart>
        </mc:Choice>
        <mc:Fallback xmlns="">
          <p:pic>
            <p:nvPicPr>
              <p:cNvPr id="52" name="墨迹 51"/>
            </p:nvPicPr>
            <p:blipFill>
              <a:blip r:embed="rId73"/>
            </p:blipFill>
            <p:spPr>
              <a:xfrm>
                <a:off x="10316456" y="4784491"/>
                <a:ext cx="535870" cy="253439"/>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53" name="墨迹 52"/>
              <p14:cNvContentPartPr/>
              <p14:nvPr/>
            </p14:nvContentPartPr>
            <p14:xfrm>
              <a:off x="10931701" y="4884069"/>
              <a:ext cx="185031" cy="22559"/>
            </p14:xfrm>
          </p:contentPart>
        </mc:Choice>
        <mc:Fallback xmlns="">
          <p:pic>
            <p:nvPicPr>
              <p:cNvPr id="53" name="墨迹 52"/>
            </p:nvPicPr>
            <p:blipFill>
              <a:blip r:embed="rId75"/>
            </p:blipFill>
            <p:spPr>
              <a:xfrm>
                <a:off x="10931701" y="4884069"/>
                <a:ext cx="185031" cy="22559"/>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54" name="墨迹 53"/>
              <p14:cNvContentPartPr/>
              <p14:nvPr/>
            </p14:nvContentPartPr>
            <p14:xfrm>
              <a:off x="10992555" y="4796652"/>
              <a:ext cx="53623" cy="313009"/>
            </p14:xfrm>
          </p:contentPart>
        </mc:Choice>
        <mc:Fallback xmlns="">
          <p:pic>
            <p:nvPicPr>
              <p:cNvPr id="54" name="墨迹 53"/>
            </p:nvPicPr>
            <p:blipFill>
              <a:blip r:embed="rId77"/>
            </p:blipFill>
            <p:spPr>
              <a:xfrm>
                <a:off x="10992555" y="4796652"/>
                <a:ext cx="53623" cy="313009"/>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55" name="墨迹 54"/>
              <p14:cNvContentPartPr/>
              <p14:nvPr/>
            </p14:nvContentPartPr>
            <p14:xfrm>
              <a:off x="11170355" y="4736024"/>
              <a:ext cx="169333" cy="193163"/>
            </p14:xfrm>
          </p:contentPart>
        </mc:Choice>
        <mc:Fallback xmlns="">
          <p:pic>
            <p:nvPicPr>
              <p:cNvPr id="55" name="墨迹 54"/>
            </p:nvPicPr>
            <p:blipFill>
              <a:blip r:embed="rId79"/>
            </p:blipFill>
            <p:spPr>
              <a:xfrm>
                <a:off x="11170355" y="4736024"/>
                <a:ext cx="169333" cy="193163"/>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56" name="墨迹 55"/>
              <p14:cNvContentPartPr/>
              <p14:nvPr/>
            </p14:nvContentPartPr>
            <p14:xfrm>
              <a:off x="11243732" y="4797709"/>
              <a:ext cx="73378" cy="303492"/>
            </p14:xfrm>
          </p:contentPart>
        </mc:Choice>
        <mc:Fallback xmlns="">
          <p:pic>
            <p:nvPicPr>
              <p:cNvPr id="56" name="墨迹 55"/>
            </p:nvPicPr>
            <p:blipFill>
              <a:blip r:embed="rId81"/>
            </p:blipFill>
            <p:spPr>
              <a:xfrm>
                <a:off x="11243732" y="4797709"/>
                <a:ext cx="73378" cy="303492"/>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57" name="墨迹 56"/>
              <p14:cNvContentPartPr/>
              <p14:nvPr/>
            </p14:nvContentPartPr>
            <p14:xfrm>
              <a:off x="11398426" y="4782552"/>
              <a:ext cx="283456" cy="225592"/>
            </p14:xfrm>
          </p:contentPart>
        </mc:Choice>
        <mc:Fallback xmlns="">
          <p:pic>
            <p:nvPicPr>
              <p:cNvPr id="57" name="墨迹 56"/>
            </p:nvPicPr>
            <p:blipFill>
              <a:blip r:embed="rId83"/>
            </p:blipFill>
            <p:spPr>
              <a:xfrm>
                <a:off x="11398426" y="4782552"/>
                <a:ext cx="283456" cy="225592"/>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58" name="墨迹 57"/>
              <p14:cNvContentPartPr/>
              <p14:nvPr/>
            </p14:nvContentPartPr>
            <p14:xfrm>
              <a:off x="11665655" y="4867149"/>
              <a:ext cx="263877" cy="190344"/>
            </p14:xfrm>
          </p:contentPart>
        </mc:Choice>
        <mc:Fallback xmlns="">
          <p:pic>
            <p:nvPicPr>
              <p:cNvPr id="58" name="墨迹 57"/>
            </p:nvPicPr>
            <p:blipFill>
              <a:blip r:embed="rId85"/>
            </p:blipFill>
            <p:spPr>
              <a:xfrm>
                <a:off x="11665655" y="4867149"/>
                <a:ext cx="263877" cy="190344"/>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59" name="墨迹 58"/>
              <p14:cNvContentPartPr/>
              <p14:nvPr/>
            </p14:nvContentPartPr>
            <p14:xfrm>
              <a:off x="4960055" y="5209062"/>
              <a:ext cx="91722" cy="504057"/>
            </p14:xfrm>
          </p:contentPart>
        </mc:Choice>
        <mc:Fallback xmlns="">
          <p:pic>
            <p:nvPicPr>
              <p:cNvPr id="59" name="墨迹 58"/>
            </p:nvPicPr>
            <p:blipFill>
              <a:blip r:embed="rId87"/>
            </p:blipFill>
            <p:spPr>
              <a:xfrm>
                <a:off x="4960055" y="5209062"/>
                <a:ext cx="91722" cy="504057"/>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60" name="墨迹 59"/>
              <p14:cNvContentPartPr/>
              <p14:nvPr/>
            </p14:nvContentPartPr>
            <p14:xfrm>
              <a:off x="5044016" y="5217522"/>
              <a:ext cx="281517" cy="247446"/>
            </p14:xfrm>
          </p:contentPart>
        </mc:Choice>
        <mc:Fallback xmlns="">
          <p:pic>
            <p:nvPicPr>
              <p:cNvPr id="60" name="墨迹 59"/>
            </p:nvPicPr>
            <p:blipFill>
              <a:blip r:embed="rId89"/>
            </p:blipFill>
            <p:spPr>
              <a:xfrm>
                <a:off x="5044016" y="5217522"/>
                <a:ext cx="281517" cy="247446"/>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61" name="墨迹 60"/>
              <p14:cNvContentPartPr/>
              <p14:nvPr/>
            </p14:nvContentPartPr>
            <p14:xfrm>
              <a:off x="5155318" y="5205537"/>
              <a:ext cx="102482" cy="33839"/>
            </p14:xfrm>
          </p:contentPart>
        </mc:Choice>
        <mc:Fallback xmlns="">
          <p:pic>
            <p:nvPicPr>
              <p:cNvPr id="61" name="墨迹 60"/>
            </p:nvPicPr>
            <p:blipFill>
              <a:blip r:embed="rId91"/>
            </p:blipFill>
            <p:spPr>
              <a:xfrm>
                <a:off x="5155318" y="5205537"/>
                <a:ext cx="102482" cy="33839"/>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62" name="墨迹 61"/>
              <p14:cNvContentPartPr/>
              <p14:nvPr/>
            </p14:nvContentPartPr>
            <p14:xfrm>
              <a:off x="5112808" y="5158656"/>
              <a:ext cx="102658" cy="258374"/>
            </p14:xfrm>
          </p:contentPart>
        </mc:Choice>
        <mc:Fallback xmlns="">
          <p:pic>
            <p:nvPicPr>
              <p:cNvPr id="62" name="墨迹 61"/>
            </p:nvPicPr>
            <p:blipFill>
              <a:blip r:embed="rId93"/>
            </p:blipFill>
            <p:spPr>
              <a:xfrm>
                <a:off x="5112808" y="5158656"/>
                <a:ext cx="102658" cy="258374"/>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63" name="墨迹 62"/>
              <p14:cNvContentPartPr/>
              <p14:nvPr/>
            </p14:nvContentPartPr>
            <p14:xfrm>
              <a:off x="5200473" y="5267575"/>
              <a:ext cx="71438" cy="196688"/>
            </p14:xfrm>
          </p:contentPart>
        </mc:Choice>
        <mc:Fallback xmlns="">
          <p:pic>
            <p:nvPicPr>
              <p:cNvPr id="63" name="墨迹 62"/>
            </p:nvPicPr>
            <p:blipFill>
              <a:blip r:embed="rId95"/>
            </p:blipFill>
            <p:spPr>
              <a:xfrm>
                <a:off x="5200473" y="5267575"/>
                <a:ext cx="71438" cy="196688"/>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64" name="墨迹 63"/>
              <p14:cNvContentPartPr/>
              <p14:nvPr/>
            </p14:nvContentPartPr>
            <p14:xfrm>
              <a:off x="5336822" y="5105431"/>
              <a:ext cx="231422" cy="218542"/>
            </p14:xfrm>
          </p:contentPart>
        </mc:Choice>
        <mc:Fallback xmlns="">
          <p:pic>
            <p:nvPicPr>
              <p:cNvPr id="64" name="墨迹 63"/>
            </p:nvPicPr>
            <p:blipFill>
              <a:blip r:embed="rId97"/>
            </p:blipFill>
            <p:spPr>
              <a:xfrm>
                <a:off x="5336822" y="5105431"/>
                <a:ext cx="231422" cy="218542"/>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65" name="墨迹 64"/>
              <p14:cNvContentPartPr/>
              <p14:nvPr/>
            </p14:nvContentPartPr>
            <p14:xfrm>
              <a:off x="5367866" y="5196196"/>
              <a:ext cx="124178" cy="229294"/>
            </p14:xfrm>
          </p:contentPart>
        </mc:Choice>
        <mc:Fallback xmlns="">
          <p:pic>
            <p:nvPicPr>
              <p:cNvPr id="65" name="墨迹 64"/>
            </p:nvPicPr>
            <p:blipFill>
              <a:blip r:embed="rId99"/>
            </p:blipFill>
            <p:spPr>
              <a:xfrm>
                <a:off x="5367866" y="5196196"/>
                <a:ext cx="124178" cy="229294"/>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66" name="墨迹 65"/>
              <p14:cNvContentPartPr/>
              <p14:nvPr/>
            </p14:nvContentPartPr>
            <p14:xfrm>
              <a:off x="5435600" y="5361337"/>
              <a:ext cx="11288" cy="81072"/>
            </p14:xfrm>
          </p:contentPart>
        </mc:Choice>
        <mc:Fallback xmlns="">
          <p:pic>
            <p:nvPicPr>
              <p:cNvPr id="66" name="墨迹 65"/>
            </p:nvPicPr>
            <p:blipFill>
              <a:blip r:embed="rId101"/>
            </p:blipFill>
            <p:spPr>
              <a:xfrm>
                <a:off x="5435600" y="5361337"/>
                <a:ext cx="11288" cy="81072"/>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67" name="墨迹 66"/>
              <p14:cNvContentPartPr/>
              <p14:nvPr/>
            </p14:nvContentPartPr>
            <p14:xfrm>
              <a:off x="5458177" y="5312694"/>
              <a:ext cx="67734" cy="152274"/>
            </p14:xfrm>
          </p:contentPart>
        </mc:Choice>
        <mc:Fallback xmlns="">
          <p:pic>
            <p:nvPicPr>
              <p:cNvPr id="67" name="墨迹 66"/>
            </p:nvPicPr>
            <p:blipFill>
              <a:blip r:embed="rId103"/>
            </p:blipFill>
            <p:spPr>
              <a:xfrm>
                <a:off x="5458177" y="5312694"/>
                <a:ext cx="67734" cy="152274"/>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68" name="墨迹 67"/>
              <p14:cNvContentPartPr/>
              <p14:nvPr/>
            </p14:nvContentPartPr>
            <p14:xfrm>
              <a:off x="5734755" y="5199898"/>
              <a:ext cx="101600" cy="272296"/>
            </p14:xfrm>
          </p:contentPart>
        </mc:Choice>
        <mc:Fallback xmlns="">
          <p:pic>
            <p:nvPicPr>
              <p:cNvPr id="68" name="墨迹 67"/>
            </p:nvPicPr>
            <p:blipFill>
              <a:blip r:embed="rId105"/>
            </p:blipFill>
            <p:spPr>
              <a:xfrm>
                <a:off x="5734755" y="5199898"/>
                <a:ext cx="101600" cy="272296"/>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69" name="墨迹 68"/>
              <p14:cNvContentPartPr/>
              <p14:nvPr/>
            </p14:nvContentPartPr>
            <p14:xfrm>
              <a:off x="5864577" y="5167998"/>
              <a:ext cx="20638" cy="129891"/>
            </p14:xfrm>
          </p:contentPart>
        </mc:Choice>
        <mc:Fallback xmlns="">
          <p:pic>
            <p:nvPicPr>
              <p:cNvPr id="69" name="墨迹 68"/>
            </p:nvPicPr>
            <p:blipFill>
              <a:blip r:embed="rId107"/>
            </p:blipFill>
            <p:spPr>
              <a:xfrm>
                <a:off x="5864577" y="5167998"/>
                <a:ext cx="20638" cy="129891"/>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70" name="墨迹 69"/>
              <p14:cNvContentPartPr/>
              <p14:nvPr/>
            </p14:nvContentPartPr>
            <p14:xfrm>
              <a:off x="5842000" y="5123760"/>
              <a:ext cx="228600" cy="335568"/>
            </p14:xfrm>
          </p:contentPart>
        </mc:Choice>
        <mc:Fallback xmlns="">
          <p:pic>
            <p:nvPicPr>
              <p:cNvPr id="70" name="墨迹 69"/>
            </p:nvPicPr>
            <p:blipFill>
              <a:blip r:embed="rId109"/>
            </p:blipFill>
            <p:spPr>
              <a:xfrm>
                <a:off x="5842000" y="5123760"/>
                <a:ext cx="228600" cy="335568"/>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71" name="墨迹 70"/>
              <p14:cNvContentPartPr/>
              <p14:nvPr/>
            </p14:nvContentPartPr>
            <p14:xfrm>
              <a:off x="6039555" y="5077937"/>
              <a:ext cx="167393" cy="621083"/>
            </p14:xfrm>
          </p:contentPart>
        </mc:Choice>
        <mc:Fallback xmlns="">
          <p:pic>
            <p:nvPicPr>
              <p:cNvPr id="71" name="墨迹 70"/>
            </p:nvPicPr>
            <p:blipFill>
              <a:blip r:embed="rId111"/>
            </p:blipFill>
            <p:spPr>
              <a:xfrm>
                <a:off x="6039555" y="5077937"/>
                <a:ext cx="167393" cy="621083"/>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72" name="墨迹 71"/>
              <p14:cNvContentPartPr/>
              <p14:nvPr/>
            </p14:nvContentPartPr>
            <p14:xfrm>
              <a:off x="6062133" y="5247836"/>
              <a:ext cx="166511" cy="93057"/>
            </p14:xfrm>
          </p:contentPart>
        </mc:Choice>
        <mc:Fallback xmlns="">
          <p:pic>
            <p:nvPicPr>
              <p:cNvPr id="72" name="墨迹 71"/>
            </p:nvPicPr>
            <p:blipFill>
              <a:blip r:embed="rId113"/>
            </p:blipFill>
            <p:spPr>
              <a:xfrm>
                <a:off x="6062133" y="5247836"/>
                <a:ext cx="166511" cy="93057"/>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73" name="墨迹 72"/>
              <p14:cNvContentPartPr/>
              <p14:nvPr/>
            </p14:nvContentPartPr>
            <p14:xfrm>
              <a:off x="6104466" y="5203423"/>
              <a:ext cx="141993" cy="304549"/>
            </p14:xfrm>
          </p:contentPart>
        </mc:Choice>
        <mc:Fallback xmlns="">
          <p:pic>
            <p:nvPicPr>
              <p:cNvPr id="73" name="墨迹 72"/>
            </p:nvPicPr>
            <p:blipFill>
              <a:blip r:embed="rId115"/>
            </p:blipFill>
            <p:spPr>
              <a:xfrm>
                <a:off x="6104466" y="5203423"/>
                <a:ext cx="141993" cy="304549"/>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74" name="墨迹 73"/>
              <p14:cNvContentPartPr/>
              <p14:nvPr/>
            </p14:nvContentPartPr>
            <p14:xfrm>
              <a:off x="6084711" y="5408570"/>
              <a:ext cx="169333" cy="118436"/>
            </p14:xfrm>
          </p:contentPart>
        </mc:Choice>
        <mc:Fallback xmlns="">
          <p:pic>
            <p:nvPicPr>
              <p:cNvPr id="74" name="墨迹 73"/>
            </p:nvPicPr>
            <p:blipFill>
              <a:blip r:embed="rId117"/>
            </p:blipFill>
            <p:spPr>
              <a:xfrm>
                <a:off x="6084711" y="5408570"/>
                <a:ext cx="169333" cy="118436"/>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75" name="墨迹 74"/>
              <p14:cNvContentPartPr/>
              <p14:nvPr/>
            </p14:nvContentPartPr>
            <p14:xfrm>
              <a:off x="6286500" y="5182978"/>
              <a:ext cx="242181" cy="205853"/>
            </p14:xfrm>
          </p:contentPart>
        </mc:Choice>
        <mc:Fallback xmlns="">
          <p:pic>
            <p:nvPicPr>
              <p:cNvPr id="75" name="墨迹 74"/>
            </p:nvPicPr>
            <p:blipFill>
              <a:blip r:embed="rId119"/>
            </p:blipFill>
            <p:spPr>
              <a:xfrm>
                <a:off x="6286500" y="5182978"/>
                <a:ext cx="242181" cy="205853"/>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76" name="墨迹 75"/>
              <p14:cNvContentPartPr/>
              <p14:nvPr/>
            </p14:nvContentPartPr>
            <p14:xfrm>
              <a:off x="6383866" y="5295950"/>
              <a:ext cx="50800" cy="180298"/>
            </p14:xfrm>
          </p:contentPart>
        </mc:Choice>
        <mc:Fallback xmlns="">
          <p:pic>
            <p:nvPicPr>
              <p:cNvPr id="76" name="墨迹 75"/>
            </p:nvPicPr>
            <p:blipFill>
              <a:blip r:embed="rId121"/>
            </p:blipFill>
            <p:spPr>
              <a:xfrm>
                <a:off x="6383866" y="5295950"/>
                <a:ext cx="50800" cy="180298"/>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77" name="墨迹 76"/>
              <p14:cNvContentPartPr/>
              <p14:nvPr/>
            </p14:nvContentPartPr>
            <p14:xfrm>
              <a:off x="6477000" y="5252066"/>
              <a:ext cx="8466" cy="430035"/>
            </p14:xfrm>
          </p:contentPart>
        </mc:Choice>
        <mc:Fallback xmlns="">
          <p:pic>
            <p:nvPicPr>
              <p:cNvPr id="77" name="墨迹 76"/>
            </p:nvPicPr>
            <p:blipFill>
              <a:blip r:embed="rId123"/>
            </p:blipFill>
            <p:spPr>
              <a:xfrm>
                <a:off x="6477000" y="5252066"/>
                <a:ext cx="8466" cy="430035"/>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78" name="墨迹 77"/>
              <p14:cNvContentPartPr/>
              <p14:nvPr/>
            </p14:nvContentPartPr>
            <p14:xfrm>
              <a:off x="6565900" y="5162358"/>
              <a:ext cx="239888" cy="340150"/>
            </p14:xfrm>
          </p:contentPart>
        </mc:Choice>
        <mc:Fallback xmlns="">
          <p:pic>
            <p:nvPicPr>
              <p:cNvPr id="78" name="墨迹 77"/>
            </p:nvPicPr>
            <p:blipFill>
              <a:blip r:embed="rId125"/>
            </p:blipFill>
            <p:spPr>
              <a:xfrm>
                <a:off x="6565900" y="5162358"/>
                <a:ext cx="239888" cy="340150"/>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79" name="墨迹 78"/>
              <p14:cNvContentPartPr/>
              <p14:nvPr/>
            </p14:nvContentPartPr>
            <p14:xfrm>
              <a:off x="7021688" y="5408570"/>
              <a:ext cx="45156" cy="101517"/>
            </p14:xfrm>
          </p:contentPart>
        </mc:Choice>
        <mc:Fallback xmlns="">
          <p:pic>
            <p:nvPicPr>
              <p:cNvPr id="79" name="墨迹 78"/>
            </p:nvPicPr>
            <p:blipFill>
              <a:blip r:embed="rId127"/>
            </p:blipFill>
            <p:spPr>
              <a:xfrm>
                <a:off x="7021688" y="5408570"/>
                <a:ext cx="45156" cy="101517"/>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80" name="墨迹 79"/>
              <p14:cNvContentPartPr/>
              <p14:nvPr/>
            </p14:nvContentPartPr>
            <p14:xfrm>
              <a:off x="7343422" y="5255062"/>
              <a:ext cx="246415" cy="181707"/>
            </p14:xfrm>
          </p:contentPart>
        </mc:Choice>
        <mc:Fallback xmlns="">
          <p:pic>
            <p:nvPicPr>
              <p:cNvPr id="80" name="墨迹 79"/>
            </p:nvPicPr>
            <p:blipFill>
              <a:blip r:embed="rId129"/>
            </p:blipFill>
            <p:spPr>
              <a:xfrm>
                <a:off x="7343422" y="5255062"/>
                <a:ext cx="246415" cy="181707"/>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81" name="墨迹 80"/>
              <p14:cNvContentPartPr/>
              <p14:nvPr/>
            </p14:nvContentPartPr>
            <p14:xfrm>
              <a:off x="7603066" y="5369091"/>
              <a:ext cx="107244" cy="100107"/>
            </p14:xfrm>
          </p:contentPart>
        </mc:Choice>
        <mc:Fallback xmlns="">
          <p:pic>
            <p:nvPicPr>
              <p:cNvPr id="81" name="墨迹 80"/>
            </p:nvPicPr>
            <p:blipFill>
              <a:blip r:embed="rId131"/>
            </p:blipFill>
            <p:spPr>
              <a:xfrm>
                <a:off x="7603066" y="5369091"/>
                <a:ext cx="107244" cy="100107"/>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82" name="墨迹 81"/>
              <p14:cNvContentPartPr/>
              <p14:nvPr/>
            </p14:nvContentPartPr>
            <p14:xfrm>
              <a:off x="7865356" y="5212587"/>
              <a:ext cx="79904" cy="43709"/>
            </p14:xfrm>
          </p:contentPart>
        </mc:Choice>
        <mc:Fallback xmlns="">
          <p:pic>
            <p:nvPicPr>
              <p:cNvPr id="82" name="墨迹 81"/>
            </p:nvPicPr>
            <p:blipFill>
              <a:blip r:embed="rId133"/>
            </p:blipFill>
            <p:spPr>
              <a:xfrm>
                <a:off x="7865356" y="5212587"/>
                <a:ext cx="79904" cy="43709"/>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83" name="墨迹 82"/>
              <p14:cNvContentPartPr/>
              <p14:nvPr/>
            </p14:nvContentPartPr>
            <p14:xfrm>
              <a:off x="7845777" y="5171698"/>
              <a:ext cx="99660" cy="304550"/>
            </p14:xfrm>
          </p:contentPart>
        </mc:Choice>
        <mc:Fallback xmlns="">
          <p:pic>
            <p:nvPicPr>
              <p:cNvPr id="83" name="墨迹 82"/>
            </p:nvPicPr>
            <p:blipFill>
              <a:blip r:embed="rId135"/>
            </p:blipFill>
            <p:spPr>
              <a:xfrm>
                <a:off x="7845777" y="5171698"/>
                <a:ext cx="99660" cy="304550"/>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84" name="墨迹 83"/>
              <p14:cNvContentPartPr/>
              <p14:nvPr/>
            </p14:nvContentPartPr>
            <p14:xfrm>
              <a:off x="7730066" y="5397291"/>
              <a:ext cx="129822" cy="11279"/>
            </p14:xfrm>
          </p:contentPart>
        </mc:Choice>
        <mc:Fallback xmlns="">
          <p:pic>
            <p:nvPicPr>
              <p:cNvPr id="84" name="墨迹 83"/>
            </p:nvPicPr>
            <p:blipFill>
              <a:blip r:embed="rId137"/>
            </p:blipFill>
            <p:spPr>
              <a:xfrm>
                <a:off x="7730066" y="5397291"/>
                <a:ext cx="129822" cy="11279"/>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85" name="墨迹 84"/>
              <p14:cNvContentPartPr/>
              <p14:nvPr/>
            </p14:nvContentPartPr>
            <p14:xfrm>
              <a:off x="8045802" y="5228097"/>
              <a:ext cx="220487" cy="200917"/>
            </p14:xfrm>
          </p:contentPart>
        </mc:Choice>
        <mc:Fallback xmlns="">
          <p:pic>
            <p:nvPicPr>
              <p:cNvPr id="85" name="墨迹 84"/>
            </p:nvPicPr>
            <p:blipFill>
              <a:blip r:embed="rId139"/>
            </p:blipFill>
            <p:spPr>
              <a:xfrm>
                <a:off x="8045802" y="5228097"/>
                <a:ext cx="220487" cy="200917"/>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86" name="墨迹 85"/>
              <p14:cNvContentPartPr/>
              <p14:nvPr/>
            </p14:nvContentPartPr>
            <p14:xfrm>
              <a:off x="8342488" y="5149139"/>
              <a:ext cx="177800" cy="397606"/>
            </p14:xfrm>
          </p:contentPart>
        </mc:Choice>
        <mc:Fallback xmlns="">
          <p:pic>
            <p:nvPicPr>
              <p:cNvPr id="86" name="墨迹 85"/>
            </p:nvPicPr>
            <p:blipFill>
              <a:blip r:embed="rId141"/>
            </p:blipFill>
            <p:spPr>
              <a:xfrm>
                <a:off x="8342488" y="5149139"/>
                <a:ext cx="177800" cy="397606"/>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87" name="墨迹 86"/>
              <p14:cNvContentPartPr/>
              <p14:nvPr/>
            </p14:nvContentPartPr>
            <p14:xfrm>
              <a:off x="8387644" y="5347942"/>
              <a:ext cx="222956" cy="109976"/>
            </p14:xfrm>
          </p:contentPart>
        </mc:Choice>
        <mc:Fallback xmlns="">
          <p:pic>
            <p:nvPicPr>
              <p:cNvPr id="87" name="墨迹 86"/>
            </p:nvPicPr>
            <p:blipFill>
              <a:blip r:embed="rId143"/>
            </p:blipFill>
            <p:spPr>
              <a:xfrm>
                <a:off x="8387644" y="5347942"/>
                <a:ext cx="222956" cy="109976"/>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88" name="墨迹 87"/>
              <p14:cNvContentPartPr/>
              <p14:nvPr/>
            </p14:nvContentPartPr>
            <p14:xfrm>
              <a:off x="8545688" y="5089040"/>
              <a:ext cx="39512" cy="93938"/>
            </p14:xfrm>
          </p:contentPart>
        </mc:Choice>
        <mc:Fallback xmlns="">
          <p:pic>
            <p:nvPicPr>
              <p:cNvPr id="88" name="墨迹 87"/>
            </p:nvPicPr>
            <p:blipFill>
              <a:blip r:embed="rId145"/>
            </p:blipFill>
            <p:spPr>
              <a:xfrm>
                <a:off x="8545688" y="5089040"/>
                <a:ext cx="39512" cy="93938"/>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89" name="墨迹 88"/>
              <p14:cNvContentPartPr/>
              <p14:nvPr/>
            </p14:nvContentPartPr>
            <p14:xfrm>
              <a:off x="8652933" y="5199898"/>
              <a:ext cx="146756" cy="296970"/>
            </p14:xfrm>
          </p:contentPart>
        </mc:Choice>
        <mc:Fallback xmlns="">
          <p:pic>
            <p:nvPicPr>
              <p:cNvPr id="89" name="墨迹 88"/>
            </p:nvPicPr>
            <p:blipFill>
              <a:blip r:embed="rId147"/>
            </p:blipFill>
            <p:spPr>
              <a:xfrm>
                <a:off x="8652933" y="5199898"/>
                <a:ext cx="146756" cy="296970"/>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90" name="墨迹 89"/>
              <p14:cNvContentPartPr/>
              <p14:nvPr/>
            </p14:nvContentPartPr>
            <p14:xfrm>
              <a:off x="8830733" y="5154779"/>
              <a:ext cx="160867" cy="558340"/>
            </p14:xfrm>
          </p:contentPart>
        </mc:Choice>
        <mc:Fallback xmlns="">
          <p:pic>
            <p:nvPicPr>
              <p:cNvPr id="90" name="墨迹 89"/>
            </p:nvPicPr>
            <p:blipFill>
              <a:blip r:embed="rId149"/>
            </p:blipFill>
            <p:spPr>
              <a:xfrm>
                <a:off x="8830733" y="5154779"/>
                <a:ext cx="160867" cy="558340"/>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91" name="墨迹 90"/>
              <p14:cNvContentPartPr/>
              <p14:nvPr/>
            </p14:nvContentPartPr>
            <p14:xfrm>
              <a:off x="8878711" y="5336663"/>
              <a:ext cx="110066" cy="133945"/>
            </p14:xfrm>
          </p:contentPart>
        </mc:Choice>
        <mc:Fallback xmlns="">
          <p:pic>
            <p:nvPicPr>
              <p:cNvPr id="91" name="墨迹 90"/>
            </p:nvPicPr>
            <p:blipFill>
              <a:blip r:embed="rId151"/>
            </p:blipFill>
            <p:spPr>
              <a:xfrm>
                <a:off x="8878711" y="5336663"/>
                <a:ext cx="110066" cy="133945"/>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92" name="墨迹 91"/>
              <p14:cNvContentPartPr/>
              <p14:nvPr/>
            </p14:nvContentPartPr>
            <p14:xfrm>
              <a:off x="8929511" y="5147553"/>
              <a:ext cx="251883" cy="489430"/>
            </p14:xfrm>
          </p:contentPart>
        </mc:Choice>
        <mc:Fallback xmlns="">
          <p:pic>
            <p:nvPicPr>
              <p:cNvPr id="92" name="墨迹 91"/>
            </p:nvPicPr>
            <p:blipFill>
              <a:blip r:embed="rId153"/>
            </p:blipFill>
            <p:spPr>
              <a:xfrm>
                <a:off x="8929511" y="5147553"/>
                <a:ext cx="251883" cy="489430"/>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93" name="墨迹 92"/>
              <p14:cNvContentPartPr/>
              <p14:nvPr/>
            </p14:nvContentPartPr>
            <p14:xfrm>
              <a:off x="9014177" y="5374731"/>
              <a:ext cx="98778" cy="71379"/>
            </p14:xfrm>
          </p:contentPart>
        </mc:Choice>
        <mc:Fallback xmlns="">
          <p:pic>
            <p:nvPicPr>
              <p:cNvPr id="93" name="墨迹 92"/>
            </p:nvPicPr>
            <p:blipFill>
              <a:blip r:embed="rId155"/>
            </p:blipFill>
            <p:spPr>
              <a:xfrm>
                <a:off x="9014177" y="5374731"/>
                <a:ext cx="98778" cy="71379"/>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94" name="墨迹 93"/>
              <p14:cNvContentPartPr/>
              <p14:nvPr/>
            </p14:nvContentPartPr>
            <p14:xfrm>
              <a:off x="9036050" y="5410685"/>
              <a:ext cx="192616" cy="105041"/>
            </p14:xfrm>
          </p:contentPart>
        </mc:Choice>
        <mc:Fallback xmlns="">
          <p:pic>
            <p:nvPicPr>
              <p:cNvPr id="94" name="墨迹 93"/>
            </p:nvPicPr>
            <p:blipFill>
              <a:blip r:embed="rId157"/>
            </p:blipFill>
            <p:spPr>
              <a:xfrm>
                <a:off x="9036050" y="5410685"/>
                <a:ext cx="192616" cy="105041"/>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95" name="墨迹 94"/>
              <p14:cNvContentPartPr/>
              <p14:nvPr/>
            </p14:nvContentPartPr>
            <p14:xfrm>
              <a:off x="9505244" y="5318333"/>
              <a:ext cx="163688" cy="174834"/>
            </p14:xfrm>
          </p:contentPart>
        </mc:Choice>
        <mc:Fallback xmlns="">
          <p:pic>
            <p:nvPicPr>
              <p:cNvPr id="95" name="墨迹 94"/>
            </p:nvPicPr>
            <p:blipFill>
              <a:blip r:embed="rId159"/>
            </p:blipFill>
            <p:spPr>
              <a:xfrm>
                <a:off x="9505244" y="5318333"/>
                <a:ext cx="163688" cy="174834"/>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96" name="墨迹 95"/>
              <p14:cNvContentPartPr/>
              <p14:nvPr/>
            </p14:nvContentPartPr>
            <p14:xfrm>
              <a:off x="9693803" y="5386011"/>
              <a:ext cx="155752" cy="22559"/>
            </p14:xfrm>
          </p:contentPart>
        </mc:Choice>
        <mc:Fallback xmlns="">
          <p:pic>
            <p:nvPicPr>
              <p:cNvPr id="96" name="墨迹 95"/>
            </p:nvPicPr>
            <p:blipFill>
              <a:blip r:embed="rId161"/>
            </p:blipFill>
            <p:spPr>
              <a:xfrm>
                <a:off x="9693803" y="5386011"/>
                <a:ext cx="155752" cy="22559"/>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97" name="墨迹 96"/>
              <p14:cNvContentPartPr/>
              <p14:nvPr/>
            </p14:nvContentPartPr>
            <p14:xfrm>
              <a:off x="9736666" y="5271100"/>
              <a:ext cx="79022" cy="343323"/>
            </p14:xfrm>
          </p:contentPart>
        </mc:Choice>
        <mc:Fallback xmlns="">
          <p:pic>
            <p:nvPicPr>
              <p:cNvPr id="97" name="墨迹 96"/>
            </p:nvPicPr>
            <p:blipFill>
              <a:blip r:embed="rId163"/>
            </p:blipFill>
            <p:spPr>
              <a:xfrm>
                <a:off x="9736666" y="5271100"/>
                <a:ext cx="79022" cy="343323"/>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98" name="墨迹 97"/>
              <p14:cNvContentPartPr/>
              <p14:nvPr/>
            </p14:nvContentPartPr>
            <p14:xfrm>
              <a:off x="9928577" y="5309521"/>
              <a:ext cx="285045" cy="192105"/>
            </p14:xfrm>
          </p:contentPart>
        </mc:Choice>
        <mc:Fallback xmlns="">
          <p:pic>
            <p:nvPicPr>
              <p:cNvPr id="98" name="墨迹 97"/>
            </p:nvPicPr>
            <p:blipFill>
              <a:blip r:embed="rId165"/>
            </p:blipFill>
            <p:spPr>
              <a:xfrm>
                <a:off x="9928577" y="5309521"/>
                <a:ext cx="285045" cy="192105"/>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99" name="墨迹 98"/>
              <p14:cNvContentPartPr/>
              <p14:nvPr/>
            </p14:nvContentPartPr>
            <p14:xfrm>
              <a:off x="10066866" y="5380371"/>
              <a:ext cx="59266" cy="78957"/>
            </p14:xfrm>
          </p:contentPart>
        </mc:Choice>
        <mc:Fallback xmlns="">
          <p:pic>
            <p:nvPicPr>
              <p:cNvPr id="99" name="墨迹 98"/>
            </p:nvPicPr>
            <p:blipFill>
              <a:blip r:embed="rId167"/>
            </p:blipFill>
            <p:spPr>
              <a:xfrm>
                <a:off x="10066866" y="5380371"/>
                <a:ext cx="59266" cy="78957"/>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100" name="墨迹 99"/>
              <p14:cNvContentPartPr/>
              <p14:nvPr/>
            </p14:nvContentPartPr>
            <p14:xfrm>
              <a:off x="10237611" y="5433420"/>
              <a:ext cx="136878" cy="110505"/>
            </p14:xfrm>
          </p:contentPart>
        </mc:Choice>
        <mc:Fallback xmlns="">
          <p:pic>
            <p:nvPicPr>
              <p:cNvPr id="100" name="墨迹 99"/>
            </p:nvPicPr>
            <p:blipFill>
              <a:blip r:embed="rId169"/>
            </p:blipFill>
            <p:spPr>
              <a:xfrm>
                <a:off x="10237611" y="5433420"/>
                <a:ext cx="136878" cy="110505"/>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101" name="墨迹 100"/>
              <p14:cNvContentPartPr/>
              <p14:nvPr/>
            </p14:nvContentPartPr>
            <p14:xfrm>
              <a:off x="10515600" y="5397291"/>
              <a:ext cx="465667" cy="28199"/>
            </p14:xfrm>
          </p:contentPart>
        </mc:Choice>
        <mc:Fallback xmlns="">
          <p:pic>
            <p:nvPicPr>
              <p:cNvPr id="101" name="墨迹 100"/>
            </p:nvPicPr>
            <p:blipFill>
              <a:blip r:embed="rId171"/>
            </p:blipFill>
            <p:spPr>
              <a:xfrm>
                <a:off x="10515600" y="5397291"/>
                <a:ext cx="465667" cy="28199"/>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102" name="墨迹 101"/>
              <p14:cNvContentPartPr/>
              <p14:nvPr/>
            </p14:nvContentPartPr>
            <p14:xfrm>
              <a:off x="10532180" y="5442409"/>
              <a:ext cx="398287" cy="28199"/>
            </p14:xfrm>
          </p:contentPart>
        </mc:Choice>
        <mc:Fallback xmlns="">
          <p:pic>
            <p:nvPicPr>
              <p:cNvPr id="102" name="墨迹 101"/>
            </p:nvPicPr>
            <p:blipFill>
              <a:blip r:embed="rId173"/>
            </p:blipFill>
            <p:spPr>
              <a:xfrm>
                <a:off x="10532180" y="5442409"/>
                <a:ext cx="398287" cy="28199"/>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103" name="墨迹 102"/>
              <p14:cNvContentPartPr/>
              <p14:nvPr/>
            </p14:nvContentPartPr>
            <p14:xfrm>
              <a:off x="10630781" y="5115301"/>
              <a:ext cx="313796" cy="207262"/>
            </p14:xfrm>
          </p:contentPart>
        </mc:Choice>
        <mc:Fallback xmlns="">
          <p:pic>
            <p:nvPicPr>
              <p:cNvPr id="103" name="墨迹 102"/>
            </p:nvPicPr>
            <p:blipFill>
              <a:blip r:embed="rId175"/>
            </p:blipFill>
            <p:spPr>
              <a:xfrm>
                <a:off x="10630781" y="5115301"/>
                <a:ext cx="313796" cy="207262"/>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104" name="墨迹 103"/>
              <p14:cNvContentPartPr/>
              <p14:nvPr/>
            </p14:nvContentPartPr>
            <p14:xfrm>
              <a:off x="11029244" y="5355697"/>
              <a:ext cx="612775" cy="227707"/>
            </p14:xfrm>
          </p:contentPart>
        </mc:Choice>
        <mc:Fallback xmlns="">
          <p:pic>
            <p:nvPicPr>
              <p:cNvPr id="104" name="墨迹 103"/>
            </p:nvPicPr>
            <p:blipFill>
              <a:blip r:embed="rId177"/>
            </p:blipFill>
            <p:spPr>
              <a:xfrm>
                <a:off x="11029244" y="5355697"/>
                <a:ext cx="612775" cy="227707"/>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105" name="墨迹 104"/>
              <p14:cNvContentPartPr/>
              <p14:nvPr/>
            </p14:nvContentPartPr>
            <p14:xfrm>
              <a:off x="3524073" y="5605963"/>
              <a:ext cx="114477" cy="251853"/>
            </p14:xfrm>
          </p:contentPart>
        </mc:Choice>
        <mc:Fallback xmlns="">
          <p:pic>
            <p:nvPicPr>
              <p:cNvPr id="105" name="墨迹 104"/>
            </p:nvPicPr>
            <p:blipFill>
              <a:blip r:embed="rId179"/>
            </p:blipFill>
            <p:spPr>
              <a:xfrm>
                <a:off x="3524073" y="5605963"/>
                <a:ext cx="114477" cy="251853"/>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106" name="墨迹 105"/>
              <p14:cNvContentPartPr/>
              <p14:nvPr/>
            </p14:nvContentPartPr>
            <p14:xfrm>
              <a:off x="3749851" y="5586929"/>
              <a:ext cx="171097" cy="246213"/>
            </p14:xfrm>
          </p:contentPart>
        </mc:Choice>
        <mc:Fallback xmlns="">
          <p:pic>
            <p:nvPicPr>
              <p:cNvPr id="106" name="墨迹 105"/>
            </p:nvPicPr>
            <p:blipFill>
              <a:blip r:embed="rId181"/>
            </p:blipFill>
            <p:spPr>
              <a:xfrm>
                <a:off x="3749851" y="5586929"/>
                <a:ext cx="171097" cy="246213"/>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107" name="墨迹 106"/>
              <p14:cNvContentPartPr/>
              <p14:nvPr/>
            </p14:nvContentPartPr>
            <p14:xfrm>
              <a:off x="3951111" y="5642094"/>
              <a:ext cx="124177" cy="161263"/>
            </p14:xfrm>
          </p:contentPart>
        </mc:Choice>
        <mc:Fallback xmlns="">
          <p:pic>
            <p:nvPicPr>
              <p:cNvPr id="107" name="墨迹 106"/>
            </p:nvPicPr>
            <p:blipFill>
              <a:blip r:embed="rId183"/>
            </p:blipFill>
            <p:spPr>
              <a:xfrm>
                <a:off x="3951111" y="5642094"/>
                <a:ext cx="124177" cy="161263"/>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108" name="墨迹 107"/>
              <p14:cNvContentPartPr/>
              <p14:nvPr/>
            </p14:nvContentPartPr>
            <p14:xfrm>
              <a:off x="4173361" y="5568424"/>
              <a:ext cx="195439" cy="249914"/>
            </p14:xfrm>
          </p:contentPart>
        </mc:Choice>
        <mc:Fallback xmlns="">
          <p:pic>
            <p:nvPicPr>
              <p:cNvPr id="108" name="墨迹 107"/>
            </p:nvPicPr>
            <p:blipFill>
              <a:blip r:embed="rId185"/>
            </p:blipFill>
            <p:spPr>
              <a:xfrm>
                <a:off x="4173361" y="5568424"/>
                <a:ext cx="195439" cy="249914"/>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109" name="墨迹 108"/>
              <p14:cNvContentPartPr/>
              <p14:nvPr/>
            </p14:nvContentPartPr>
            <p14:xfrm>
              <a:off x="4413955" y="5673641"/>
              <a:ext cx="110772" cy="313009"/>
            </p14:xfrm>
          </p:contentPart>
        </mc:Choice>
        <mc:Fallback xmlns="">
          <p:pic>
            <p:nvPicPr>
              <p:cNvPr id="109" name="墨迹 108"/>
            </p:nvPicPr>
            <p:blipFill>
              <a:blip r:embed="rId187"/>
            </p:blipFill>
            <p:spPr>
              <a:xfrm>
                <a:off x="4413955" y="5673641"/>
                <a:ext cx="110772" cy="313009"/>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110" name="墨迹 109"/>
              <p14:cNvContentPartPr/>
              <p14:nvPr/>
            </p14:nvContentPartPr>
            <p14:xfrm>
              <a:off x="4619977" y="5718759"/>
              <a:ext cx="180623" cy="28199"/>
            </p14:xfrm>
          </p:contentPart>
        </mc:Choice>
        <mc:Fallback xmlns="">
          <p:pic>
            <p:nvPicPr>
              <p:cNvPr id="110" name="墨迹 109"/>
            </p:nvPicPr>
            <p:blipFill>
              <a:blip r:embed="rId189"/>
            </p:blipFill>
            <p:spPr>
              <a:xfrm>
                <a:off x="4619977" y="5718759"/>
                <a:ext cx="180623" cy="28199"/>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111" name="墨迹 110"/>
              <p14:cNvContentPartPr/>
              <p14:nvPr/>
            </p14:nvContentPartPr>
            <p14:xfrm>
              <a:off x="4690533" y="5625174"/>
              <a:ext cx="22578" cy="282518"/>
            </p14:xfrm>
          </p:contentPart>
        </mc:Choice>
        <mc:Fallback xmlns="">
          <p:pic>
            <p:nvPicPr>
              <p:cNvPr id="111" name="墨迹 110"/>
            </p:nvPicPr>
            <p:blipFill>
              <a:blip r:embed="rId191"/>
            </p:blipFill>
            <p:spPr>
              <a:xfrm>
                <a:off x="4690533" y="5625174"/>
                <a:ext cx="22578" cy="282518"/>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112" name="墨迹 111"/>
              <p14:cNvContentPartPr/>
              <p14:nvPr/>
            </p14:nvContentPartPr>
            <p14:xfrm>
              <a:off x="4871155" y="5617243"/>
              <a:ext cx="124178" cy="225592"/>
            </p14:xfrm>
          </p:contentPart>
        </mc:Choice>
        <mc:Fallback xmlns="">
          <p:pic>
            <p:nvPicPr>
              <p:cNvPr id="112" name="墨迹 111"/>
            </p:nvPicPr>
            <p:blipFill>
              <a:blip r:embed="rId193"/>
            </p:blipFill>
            <p:spPr>
              <a:xfrm>
                <a:off x="4871155" y="5617243"/>
                <a:ext cx="124178" cy="225592"/>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113" name="墨迹 112"/>
              <p14:cNvContentPartPr/>
              <p14:nvPr/>
            </p14:nvContentPartPr>
            <p14:xfrm>
              <a:off x="4927600" y="5620768"/>
              <a:ext cx="166511" cy="208848"/>
            </p14:xfrm>
          </p:contentPart>
        </mc:Choice>
        <mc:Fallback xmlns="">
          <p:pic>
            <p:nvPicPr>
              <p:cNvPr id="113" name="墨迹 112"/>
            </p:nvPicPr>
            <p:blipFill>
              <a:blip r:embed="rId195"/>
            </p:blipFill>
            <p:spPr>
              <a:xfrm>
                <a:off x="4927600" y="5620768"/>
                <a:ext cx="166511" cy="208848"/>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14" name="墨迹 113"/>
              <p14:cNvContentPartPr/>
              <p14:nvPr/>
            </p14:nvContentPartPr>
            <p14:xfrm>
              <a:off x="5126566" y="5553619"/>
              <a:ext cx="77611" cy="236519"/>
            </p14:xfrm>
          </p:contentPart>
        </mc:Choice>
        <mc:Fallback xmlns="">
          <p:pic>
            <p:nvPicPr>
              <p:cNvPr id="114" name="墨迹 113"/>
            </p:nvPicPr>
            <p:blipFill>
              <a:blip r:embed="rId197"/>
            </p:blipFill>
            <p:spPr>
              <a:xfrm>
                <a:off x="5126566" y="5553619"/>
                <a:ext cx="77611" cy="236519"/>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15" name="墨迹 114"/>
              <p14:cNvContentPartPr/>
              <p14:nvPr/>
            </p14:nvContentPartPr>
            <p14:xfrm>
              <a:off x="5390444" y="5684921"/>
              <a:ext cx="242711" cy="28199"/>
            </p14:xfrm>
          </p:contentPart>
        </mc:Choice>
        <mc:Fallback xmlns="">
          <p:pic>
            <p:nvPicPr>
              <p:cNvPr id="115" name="墨迹 114"/>
            </p:nvPicPr>
            <p:blipFill>
              <a:blip r:embed="rId199"/>
            </p:blipFill>
            <p:spPr>
              <a:xfrm>
                <a:off x="5390444" y="5684921"/>
                <a:ext cx="242711" cy="28199"/>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16" name="墨迹 115"/>
              <p14:cNvContentPartPr/>
              <p14:nvPr/>
            </p14:nvContentPartPr>
            <p14:xfrm>
              <a:off x="5383036" y="5742729"/>
              <a:ext cx="188031" cy="21149"/>
            </p14:xfrm>
          </p:contentPart>
        </mc:Choice>
        <mc:Fallback xmlns="">
          <p:pic>
            <p:nvPicPr>
              <p:cNvPr id="116" name="墨迹 115"/>
            </p:nvPicPr>
            <p:blipFill>
              <a:blip r:embed="rId201"/>
            </p:blipFill>
            <p:spPr>
              <a:xfrm>
                <a:off x="5383036" y="5742729"/>
                <a:ext cx="188031" cy="21149"/>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17" name="墨迹 116"/>
              <p14:cNvContentPartPr/>
              <p14:nvPr/>
            </p14:nvContentPartPr>
            <p14:xfrm>
              <a:off x="5746044" y="5592921"/>
              <a:ext cx="101600" cy="244274"/>
            </p14:xfrm>
          </p:contentPart>
        </mc:Choice>
        <mc:Fallback xmlns="">
          <p:pic>
            <p:nvPicPr>
              <p:cNvPr id="117" name="墨迹 116"/>
            </p:nvPicPr>
            <p:blipFill>
              <a:blip r:embed="rId203"/>
            </p:blipFill>
            <p:spPr>
              <a:xfrm>
                <a:off x="5746044" y="5592921"/>
                <a:ext cx="101600" cy="244274"/>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18" name="墨迹 117"/>
              <p14:cNvContentPartPr/>
              <p14:nvPr/>
            </p14:nvContentPartPr>
            <p14:xfrm>
              <a:off x="5966177" y="5604730"/>
              <a:ext cx="141112" cy="198626"/>
            </p14:xfrm>
          </p:contentPart>
        </mc:Choice>
        <mc:Fallback xmlns="">
          <p:pic>
            <p:nvPicPr>
              <p:cNvPr id="118" name="墨迹 117"/>
            </p:nvPicPr>
            <p:blipFill>
              <a:blip r:embed="rId205"/>
            </p:blipFill>
            <p:spPr>
              <a:xfrm>
                <a:off x="5966177" y="5604730"/>
                <a:ext cx="141112" cy="198626"/>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19" name="墨迹 118"/>
              <p14:cNvContentPartPr/>
              <p14:nvPr/>
            </p14:nvContentPartPr>
            <p14:xfrm>
              <a:off x="6107288" y="5665886"/>
              <a:ext cx="95956" cy="141172"/>
            </p14:xfrm>
          </p:contentPart>
        </mc:Choice>
        <mc:Fallback xmlns="">
          <p:pic>
            <p:nvPicPr>
              <p:cNvPr id="119" name="墨迹 118"/>
            </p:nvPicPr>
            <p:blipFill>
              <a:blip r:embed="rId207"/>
            </p:blipFill>
            <p:spPr>
              <a:xfrm>
                <a:off x="6107288" y="5665886"/>
                <a:ext cx="95956" cy="141172"/>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20" name="墨迹 119"/>
              <p14:cNvContentPartPr/>
              <p14:nvPr/>
            </p14:nvContentPartPr>
            <p14:xfrm>
              <a:off x="6231466" y="5581289"/>
              <a:ext cx="191911" cy="233347"/>
            </p14:xfrm>
          </p:contentPart>
        </mc:Choice>
        <mc:Fallback xmlns="">
          <p:pic>
            <p:nvPicPr>
              <p:cNvPr id="120" name="墨迹 119"/>
            </p:nvPicPr>
            <p:blipFill>
              <a:blip r:embed="rId209"/>
            </p:blipFill>
            <p:spPr>
              <a:xfrm>
                <a:off x="6231466" y="5581289"/>
                <a:ext cx="191911" cy="233347"/>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21" name="墨迹 120"/>
              <p14:cNvContentPartPr/>
              <p14:nvPr/>
            </p14:nvContentPartPr>
            <p14:xfrm>
              <a:off x="6468533" y="5701840"/>
              <a:ext cx="84667" cy="105746"/>
            </p14:xfrm>
          </p:contentPart>
        </mc:Choice>
        <mc:Fallback xmlns="">
          <p:pic>
            <p:nvPicPr>
              <p:cNvPr id="121" name="墨迹 120"/>
            </p:nvPicPr>
            <p:blipFill>
              <a:blip r:embed="rId211"/>
            </p:blipFill>
            <p:spPr>
              <a:xfrm>
                <a:off x="6468533" y="5701840"/>
                <a:ext cx="84667" cy="105746"/>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22" name="墨迹 121"/>
              <p14:cNvContentPartPr/>
              <p14:nvPr/>
            </p14:nvContentPartPr>
            <p14:xfrm>
              <a:off x="6649155" y="5701840"/>
              <a:ext cx="180622" cy="16919"/>
            </p14:xfrm>
          </p:contentPart>
        </mc:Choice>
        <mc:Fallback xmlns="">
          <p:pic>
            <p:nvPicPr>
              <p:cNvPr id="122" name="墨迹 121"/>
            </p:nvPicPr>
            <p:blipFill>
              <a:blip r:embed="rId213"/>
            </p:blipFill>
            <p:spPr>
              <a:xfrm>
                <a:off x="6649155" y="5701840"/>
                <a:ext cx="180622" cy="16919"/>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23" name="墨迹 122"/>
              <p14:cNvContentPartPr/>
              <p14:nvPr/>
            </p14:nvContentPartPr>
            <p14:xfrm>
              <a:off x="6697133" y="5610193"/>
              <a:ext cx="42334" cy="277760"/>
            </p14:xfrm>
          </p:contentPart>
        </mc:Choice>
        <mc:Fallback xmlns="">
          <p:pic>
            <p:nvPicPr>
              <p:cNvPr id="123" name="墨迹 122"/>
            </p:nvPicPr>
            <p:blipFill>
              <a:blip r:embed="rId215"/>
            </p:blipFill>
            <p:spPr>
              <a:xfrm>
                <a:off x="6697133" y="5610193"/>
                <a:ext cx="42334" cy="277760"/>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24" name="墨迹 123"/>
              <p14:cNvContentPartPr/>
              <p14:nvPr/>
            </p14:nvContentPartPr>
            <p14:xfrm>
              <a:off x="6985705" y="5557144"/>
              <a:ext cx="148872" cy="288511"/>
            </p14:xfrm>
          </p:contentPart>
        </mc:Choice>
        <mc:Fallback xmlns="">
          <p:pic>
            <p:nvPicPr>
              <p:cNvPr id="124" name="墨迹 123"/>
            </p:nvPicPr>
            <p:blipFill>
              <a:blip r:embed="rId217"/>
            </p:blipFill>
            <p:spPr>
              <a:xfrm>
                <a:off x="6985705" y="5557144"/>
                <a:ext cx="148872" cy="288511"/>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25" name="墨迹 124"/>
              <p14:cNvContentPartPr/>
              <p14:nvPr/>
            </p14:nvContentPartPr>
            <p14:xfrm>
              <a:off x="7037034" y="5642622"/>
              <a:ext cx="179388" cy="209378"/>
            </p14:xfrm>
          </p:contentPart>
        </mc:Choice>
        <mc:Fallback xmlns="">
          <p:pic>
            <p:nvPicPr>
              <p:cNvPr id="125" name="墨迹 124"/>
            </p:nvPicPr>
            <p:blipFill>
              <a:blip r:embed="rId219"/>
            </p:blipFill>
            <p:spPr>
              <a:xfrm>
                <a:off x="7037034" y="5642622"/>
                <a:ext cx="179388" cy="209378"/>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26" name="墨迹 125"/>
              <p14:cNvContentPartPr/>
              <p14:nvPr/>
            </p14:nvContentPartPr>
            <p14:xfrm>
              <a:off x="7198077" y="5567895"/>
              <a:ext cx="275167" cy="255906"/>
            </p14:xfrm>
          </p:contentPart>
        </mc:Choice>
        <mc:Fallback xmlns="">
          <p:pic>
            <p:nvPicPr>
              <p:cNvPr id="126" name="墨迹 125"/>
            </p:nvPicPr>
            <p:blipFill>
              <a:blip r:embed="rId221"/>
            </p:blipFill>
            <p:spPr>
              <a:xfrm>
                <a:off x="7198077" y="5567895"/>
                <a:ext cx="275167" cy="255906"/>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27" name="墨迹 126"/>
              <p14:cNvContentPartPr/>
              <p14:nvPr/>
            </p14:nvContentPartPr>
            <p14:xfrm>
              <a:off x="7439377" y="5662361"/>
              <a:ext cx="239889" cy="406066"/>
            </p14:xfrm>
          </p:contentPart>
        </mc:Choice>
        <mc:Fallback xmlns="">
          <p:pic>
            <p:nvPicPr>
              <p:cNvPr id="127" name="墨迹 126"/>
            </p:nvPicPr>
            <p:blipFill>
              <a:blip r:embed="rId223"/>
            </p:blipFill>
            <p:spPr>
              <a:xfrm>
                <a:off x="7439377" y="5662361"/>
                <a:ext cx="239889" cy="406066"/>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28" name="墨迹 127"/>
              <p14:cNvContentPartPr/>
              <p14:nvPr/>
            </p14:nvContentPartPr>
            <p14:xfrm>
              <a:off x="3335866" y="6265820"/>
              <a:ext cx="855134" cy="56398"/>
            </p14:xfrm>
          </p:contentPart>
        </mc:Choice>
        <mc:Fallback xmlns="">
          <p:pic>
            <p:nvPicPr>
              <p:cNvPr id="128" name="墨迹 127"/>
            </p:nvPicPr>
            <p:blipFill>
              <a:blip r:embed="rId225"/>
            </p:blipFill>
            <p:spPr>
              <a:xfrm>
                <a:off x="3335866" y="6265820"/>
                <a:ext cx="855134" cy="56398"/>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29" name="墨迹 128"/>
              <p14:cNvContentPartPr/>
              <p14:nvPr/>
            </p14:nvContentPartPr>
            <p14:xfrm>
              <a:off x="5520266" y="5955631"/>
              <a:ext cx="248356" cy="33839"/>
            </p14:xfrm>
          </p:contentPart>
        </mc:Choice>
        <mc:Fallback xmlns="">
          <p:pic>
            <p:nvPicPr>
              <p:cNvPr id="129" name="墨迹 128"/>
            </p:nvPicPr>
            <p:blipFill>
              <a:blip r:embed="rId227"/>
            </p:blipFill>
            <p:spPr>
              <a:xfrm>
                <a:off x="5520266" y="5955631"/>
                <a:ext cx="248356" cy="33839"/>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30" name="墨迹 129"/>
              <p14:cNvContentPartPr/>
              <p14:nvPr/>
            </p14:nvContentPartPr>
            <p14:xfrm>
              <a:off x="5499100" y="5920382"/>
              <a:ext cx="320322" cy="393377"/>
            </p14:xfrm>
          </p:contentPart>
        </mc:Choice>
        <mc:Fallback xmlns="">
          <p:pic>
            <p:nvPicPr>
              <p:cNvPr id="130" name="墨迹 129"/>
            </p:nvPicPr>
            <p:blipFill>
              <a:blip r:embed="rId229"/>
            </p:blipFill>
            <p:spPr>
              <a:xfrm>
                <a:off x="5499100" y="5920382"/>
                <a:ext cx="320322" cy="393377"/>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31" name="墨迹 130"/>
              <p14:cNvContentPartPr/>
              <p14:nvPr/>
            </p14:nvContentPartPr>
            <p14:xfrm>
              <a:off x="3200400" y="5825916"/>
              <a:ext cx="220133" cy="527321"/>
            </p14:xfrm>
          </p:contentPart>
        </mc:Choice>
        <mc:Fallback xmlns="">
          <p:pic>
            <p:nvPicPr>
              <p:cNvPr id="131" name="墨迹 130"/>
            </p:nvPicPr>
            <p:blipFill>
              <a:blip r:embed="rId231"/>
            </p:blipFill>
            <p:spPr>
              <a:xfrm>
                <a:off x="3200400" y="5825916"/>
                <a:ext cx="220133" cy="527321"/>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32" name="墨迹 131"/>
              <p14:cNvContentPartPr/>
              <p14:nvPr/>
            </p14:nvContentPartPr>
            <p14:xfrm>
              <a:off x="5881511" y="5952635"/>
              <a:ext cx="229482" cy="381568"/>
            </p14:xfrm>
          </p:contentPart>
        </mc:Choice>
        <mc:Fallback xmlns="">
          <p:pic>
            <p:nvPicPr>
              <p:cNvPr id="132" name="墨迹 131"/>
            </p:nvPicPr>
            <p:blipFill>
              <a:blip r:embed="rId233"/>
            </p:blipFill>
            <p:spPr>
              <a:xfrm>
                <a:off x="5881511" y="5952635"/>
                <a:ext cx="229482" cy="381568"/>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33" name="墨迹 132"/>
              <p14:cNvContentPartPr/>
              <p14:nvPr/>
            </p14:nvContentPartPr>
            <p14:xfrm>
              <a:off x="6056488" y="6121124"/>
              <a:ext cx="167922" cy="204267"/>
            </p14:xfrm>
          </p:contentPart>
        </mc:Choice>
        <mc:Fallback xmlns="">
          <p:pic>
            <p:nvPicPr>
              <p:cNvPr id="133" name="墨迹 132"/>
            </p:nvPicPr>
            <p:blipFill>
              <a:blip r:embed="rId235"/>
            </p:blipFill>
            <p:spPr>
              <a:xfrm>
                <a:off x="6056488" y="6121124"/>
                <a:ext cx="167922" cy="204267"/>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34" name="墨迹 133"/>
              <p14:cNvContentPartPr/>
              <p14:nvPr/>
            </p14:nvContentPartPr>
            <p14:xfrm>
              <a:off x="5986991" y="5885134"/>
              <a:ext cx="148519" cy="207615"/>
            </p14:xfrm>
          </p:contentPart>
        </mc:Choice>
        <mc:Fallback xmlns="">
          <p:pic>
            <p:nvPicPr>
              <p:cNvPr id="134" name="墨迹 133"/>
            </p:nvPicPr>
            <p:blipFill>
              <a:blip r:embed="rId237"/>
            </p:blipFill>
            <p:spPr>
              <a:xfrm>
                <a:off x="5986991" y="5885134"/>
                <a:ext cx="148519" cy="207615"/>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35" name="墨迹 134"/>
              <p14:cNvContentPartPr/>
              <p14:nvPr/>
            </p14:nvContentPartPr>
            <p14:xfrm>
              <a:off x="6175022" y="5955631"/>
              <a:ext cx="105012" cy="59958"/>
            </p14:xfrm>
          </p:contentPart>
        </mc:Choice>
        <mc:Fallback xmlns="">
          <p:pic>
            <p:nvPicPr>
              <p:cNvPr id="135" name="墨迹 134"/>
            </p:nvPicPr>
            <p:blipFill>
              <a:blip r:embed="rId239"/>
            </p:blipFill>
            <p:spPr>
              <a:xfrm>
                <a:off x="6175022" y="5955631"/>
                <a:ext cx="105012" cy="59958"/>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36" name="墨迹 135"/>
              <p14:cNvContentPartPr/>
              <p14:nvPr/>
            </p14:nvContentPartPr>
            <p14:xfrm>
              <a:off x="6146800" y="5927432"/>
              <a:ext cx="93838" cy="148750"/>
            </p14:xfrm>
          </p:contentPart>
        </mc:Choice>
        <mc:Fallback xmlns="">
          <p:pic>
            <p:nvPicPr>
              <p:cNvPr id="136" name="墨迹 135"/>
            </p:nvPicPr>
            <p:blipFill>
              <a:blip r:embed="rId241"/>
            </p:blipFill>
            <p:spPr>
              <a:xfrm>
                <a:off x="6146800" y="5927432"/>
                <a:ext cx="93838" cy="148750"/>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37" name="墨迹 136"/>
              <p14:cNvContentPartPr/>
              <p14:nvPr/>
            </p14:nvContentPartPr>
            <p14:xfrm>
              <a:off x="6045200" y="5971845"/>
              <a:ext cx="146755" cy="175539"/>
            </p14:xfrm>
          </p:contentPart>
        </mc:Choice>
        <mc:Fallback xmlns="">
          <p:pic>
            <p:nvPicPr>
              <p:cNvPr id="137" name="墨迹 136"/>
            </p:nvPicPr>
            <p:blipFill>
              <a:blip r:embed="rId243"/>
            </p:blipFill>
            <p:spPr>
              <a:xfrm>
                <a:off x="6045200" y="5971845"/>
                <a:ext cx="146755" cy="175539"/>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39" name="墨迹 138"/>
              <p14:cNvContentPartPr/>
              <p14:nvPr/>
            </p14:nvContentPartPr>
            <p14:xfrm>
              <a:off x="3443111" y="6372977"/>
              <a:ext cx="144815" cy="245331"/>
            </p14:xfrm>
          </p:contentPart>
        </mc:Choice>
        <mc:Fallback xmlns="">
          <p:pic>
            <p:nvPicPr>
              <p:cNvPr id="139" name="墨迹 138"/>
            </p:nvPicPr>
            <p:blipFill>
              <a:blip r:embed="rId245"/>
            </p:blipFill>
            <p:spPr>
              <a:xfrm>
                <a:off x="3443111" y="6372977"/>
                <a:ext cx="144815" cy="245331"/>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40" name="墨迹 139"/>
              <p14:cNvContentPartPr/>
              <p14:nvPr/>
            </p14:nvContentPartPr>
            <p14:xfrm>
              <a:off x="3589866" y="6432018"/>
              <a:ext cx="28222" cy="81954"/>
            </p14:xfrm>
          </p:contentPart>
        </mc:Choice>
        <mc:Fallback xmlns="">
          <p:pic>
            <p:nvPicPr>
              <p:cNvPr id="140" name="墨迹 139"/>
            </p:nvPicPr>
            <p:blipFill>
              <a:blip r:embed="rId247"/>
            </p:blipFill>
            <p:spPr>
              <a:xfrm>
                <a:off x="3589866" y="6432018"/>
                <a:ext cx="28222" cy="81954"/>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41" name="墨迹 140"/>
              <p14:cNvContentPartPr/>
              <p14:nvPr/>
            </p14:nvContentPartPr>
            <p14:xfrm>
              <a:off x="3697111" y="6362402"/>
              <a:ext cx="318911" cy="262956"/>
            </p14:xfrm>
          </p:contentPart>
        </mc:Choice>
        <mc:Fallback xmlns="">
          <p:pic>
            <p:nvPicPr>
              <p:cNvPr id="141" name="墨迹 140"/>
            </p:nvPicPr>
            <p:blipFill>
              <a:blip r:embed="rId249"/>
            </p:blipFill>
            <p:spPr>
              <a:xfrm>
                <a:off x="3697111" y="6362402"/>
                <a:ext cx="318911" cy="262956"/>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42" name="墨迹 141"/>
              <p14:cNvContentPartPr/>
              <p14:nvPr/>
            </p14:nvContentPartPr>
            <p14:xfrm>
              <a:off x="3900311" y="6446294"/>
              <a:ext cx="101600" cy="468103"/>
            </p14:xfrm>
          </p:contentPart>
        </mc:Choice>
        <mc:Fallback xmlns="">
          <p:pic>
            <p:nvPicPr>
              <p:cNvPr id="142" name="墨迹 141"/>
            </p:nvPicPr>
            <p:blipFill>
              <a:blip r:embed="rId251"/>
            </p:blipFill>
            <p:spPr>
              <a:xfrm>
                <a:off x="3900311" y="6446294"/>
                <a:ext cx="101600" cy="468103"/>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43" name="墨迹 142"/>
              <p14:cNvContentPartPr/>
              <p14:nvPr/>
            </p14:nvContentPartPr>
            <p14:xfrm>
              <a:off x="4295422" y="6343191"/>
              <a:ext cx="349955" cy="292918"/>
            </p14:xfrm>
          </p:contentPart>
        </mc:Choice>
        <mc:Fallback xmlns="">
          <p:pic>
            <p:nvPicPr>
              <p:cNvPr id="143" name="墨迹 142"/>
            </p:nvPicPr>
            <p:blipFill>
              <a:blip r:embed="rId253"/>
            </p:blipFill>
            <p:spPr>
              <a:xfrm>
                <a:off x="4295422" y="6343191"/>
                <a:ext cx="349955" cy="292918"/>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44" name="墨迹 143"/>
              <p14:cNvContentPartPr/>
              <p14:nvPr/>
            </p14:nvContentPartPr>
            <p14:xfrm>
              <a:off x="4603044" y="6488240"/>
              <a:ext cx="181504" cy="366939"/>
            </p14:xfrm>
          </p:contentPart>
        </mc:Choice>
        <mc:Fallback xmlns="">
          <p:pic>
            <p:nvPicPr>
              <p:cNvPr id="144" name="墨迹 143"/>
            </p:nvPicPr>
            <p:blipFill>
              <a:blip r:embed="rId255"/>
            </p:blipFill>
            <p:spPr>
              <a:xfrm>
                <a:off x="4603044" y="6488240"/>
                <a:ext cx="181504" cy="366939"/>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45" name="墨迹 144"/>
              <p14:cNvContentPartPr/>
              <p14:nvPr/>
            </p14:nvContentPartPr>
            <p14:xfrm>
              <a:off x="2497313" y="6316578"/>
              <a:ext cx="234598" cy="16920"/>
            </p14:xfrm>
          </p:contentPart>
        </mc:Choice>
        <mc:Fallback xmlns="">
          <p:pic>
            <p:nvPicPr>
              <p:cNvPr id="145" name="墨迹 144"/>
            </p:nvPicPr>
            <p:blipFill>
              <a:blip r:embed="rId257"/>
            </p:blipFill>
            <p:spPr>
              <a:xfrm>
                <a:off x="2497313" y="6316578"/>
                <a:ext cx="234598" cy="16920"/>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46" name="墨迹 145"/>
              <p14:cNvContentPartPr/>
              <p14:nvPr/>
            </p14:nvContentPartPr>
            <p14:xfrm>
              <a:off x="2592211" y="6384256"/>
              <a:ext cx="55033" cy="225592"/>
            </p14:xfrm>
          </p:contentPart>
        </mc:Choice>
        <mc:Fallback xmlns="">
          <p:pic>
            <p:nvPicPr>
              <p:cNvPr id="146" name="墨迹 145"/>
            </p:nvPicPr>
            <p:blipFill>
              <a:blip r:embed="rId259"/>
            </p:blipFill>
            <p:spPr>
              <a:xfrm>
                <a:off x="2592211" y="6384256"/>
                <a:ext cx="55033" cy="225592"/>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47" name="墨迹 146"/>
              <p14:cNvContentPartPr/>
              <p14:nvPr/>
            </p14:nvContentPartPr>
            <p14:xfrm>
              <a:off x="2720622" y="6423735"/>
              <a:ext cx="16933" cy="149455"/>
            </p14:xfrm>
          </p:contentPart>
        </mc:Choice>
        <mc:Fallback xmlns="">
          <p:pic>
            <p:nvPicPr>
              <p:cNvPr id="147" name="墨迹 146"/>
            </p:nvPicPr>
            <p:blipFill>
              <a:blip r:embed="rId261"/>
            </p:blipFill>
            <p:spPr>
              <a:xfrm>
                <a:off x="2720622" y="6423735"/>
                <a:ext cx="16933" cy="149455"/>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48" name="墨迹 147"/>
              <p14:cNvContentPartPr/>
              <p14:nvPr/>
            </p14:nvContentPartPr>
            <p14:xfrm>
              <a:off x="2743200" y="6321513"/>
              <a:ext cx="31044" cy="43003"/>
            </p14:xfrm>
          </p:contentPart>
        </mc:Choice>
        <mc:Fallback xmlns="">
          <p:pic>
            <p:nvPicPr>
              <p:cNvPr id="148" name="墨迹 147"/>
            </p:nvPicPr>
            <p:blipFill>
              <a:blip r:embed="rId263"/>
            </p:blipFill>
            <p:spPr>
              <a:xfrm>
                <a:off x="2743200" y="6321513"/>
                <a:ext cx="31044" cy="43003"/>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49" name="墨迹 148"/>
              <p14:cNvContentPartPr/>
              <p14:nvPr/>
            </p14:nvContentPartPr>
            <p14:xfrm>
              <a:off x="2833511" y="6286617"/>
              <a:ext cx="146755" cy="259078"/>
            </p14:xfrm>
          </p:contentPart>
        </mc:Choice>
        <mc:Fallback xmlns="">
          <p:pic>
            <p:nvPicPr>
              <p:cNvPr id="149" name="墨迹 148"/>
            </p:nvPicPr>
            <p:blipFill>
              <a:blip r:embed="rId265"/>
            </p:blipFill>
            <p:spPr>
              <a:xfrm>
                <a:off x="2833511" y="6286617"/>
                <a:ext cx="146755" cy="259078"/>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50" name="墨迹 149"/>
              <p14:cNvContentPartPr/>
              <p14:nvPr/>
            </p14:nvContentPartPr>
            <p14:xfrm>
              <a:off x="3014133" y="6372977"/>
              <a:ext cx="93133" cy="135355"/>
            </p14:xfrm>
          </p:contentPart>
        </mc:Choice>
        <mc:Fallback xmlns="">
          <p:pic>
            <p:nvPicPr>
              <p:cNvPr id="150" name="墨迹 149"/>
            </p:nvPicPr>
            <p:blipFill>
              <a:blip r:embed="rId267"/>
            </p:blipFill>
            <p:spPr>
              <a:xfrm>
                <a:off x="3014133" y="6372977"/>
                <a:ext cx="93133" cy="135355"/>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51" name="墨迹 150"/>
              <p14:cNvContentPartPr/>
              <p14:nvPr/>
            </p14:nvContentPartPr>
            <p14:xfrm>
              <a:off x="2988733" y="6361697"/>
              <a:ext cx="121355" cy="504762"/>
            </p14:xfrm>
          </p:contentPart>
        </mc:Choice>
        <mc:Fallback xmlns="">
          <p:pic>
            <p:nvPicPr>
              <p:cNvPr id="151" name="墨迹 150"/>
            </p:nvPicPr>
            <p:blipFill>
              <a:blip r:embed="rId269"/>
            </p:blipFill>
            <p:spPr>
              <a:xfrm>
                <a:off x="2988733" y="6361697"/>
                <a:ext cx="121355" cy="504762"/>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52" name="墨迹 151"/>
              <p14:cNvContentPartPr/>
              <p14:nvPr/>
            </p14:nvContentPartPr>
            <p14:xfrm>
              <a:off x="3315581" y="6243261"/>
              <a:ext cx="141641" cy="451184"/>
            </p14:xfrm>
          </p:contentPart>
        </mc:Choice>
        <mc:Fallback xmlns="">
          <p:pic>
            <p:nvPicPr>
              <p:cNvPr id="152" name="墨迹 151"/>
            </p:nvPicPr>
            <p:blipFill>
              <a:blip r:embed="rId271"/>
            </p:blipFill>
            <p:spPr>
              <a:xfrm>
                <a:off x="3315581" y="6243261"/>
                <a:ext cx="141641" cy="451184"/>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53" name="墨迹 152"/>
              <p14:cNvContentPartPr/>
              <p14:nvPr/>
            </p14:nvContentPartPr>
            <p14:xfrm>
              <a:off x="4684888" y="6310939"/>
              <a:ext cx="167394" cy="366587"/>
            </p14:xfrm>
          </p:contentPart>
        </mc:Choice>
        <mc:Fallback xmlns="">
          <p:pic>
            <p:nvPicPr>
              <p:cNvPr id="153" name="墨迹 152"/>
            </p:nvPicPr>
            <p:blipFill>
              <a:blip r:embed="rId273"/>
            </p:blipFill>
            <p:spPr>
              <a:xfrm>
                <a:off x="4684888" y="6310939"/>
                <a:ext cx="167394" cy="366587"/>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54" name="墨迹 153"/>
              <p14:cNvContentPartPr/>
              <p14:nvPr/>
            </p14:nvContentPartPr>
            <p14:xfrm>
              <a:off x="5017911" y="6429727"/>
              <a:ext cx="293511" cy="293622"/>
            </p14:xfrm>
          </p:contentPart>
        </mc:Choice>
        <mc:Fallback xmlns="">
          <p:pic>
            <p:nvPicPr>
              <p:cNvPr id="154" name="墨迹 153"/>
            </p:nvPicPr>
            <p:blipFill>
              <a:blip r:embed="rId275"/>
            </p:blipFill>
            <p:spPr>
              <a:xfrm>
                <a:off x="5017911" y="6429727"/>
                <a:ext cx="293511" cy="293622"/>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55" name="墨迹 154"/>
              <p14:cNvContentPartPr/>
              <p14:nvPr/>
            </p14:nvContentPartPr>
            <p14:xfrm>
              <a:off x="5187244" y="6437482"/>
              <a:ext cx="22578" cy="600991"/>
            </p14:xfrm>
          </p:contentPart>
        </mc:Choice>
        <mc:Fallback xmlns="">
          <p:pic>
            <p:nvPicPr>
              <p:cNvPr id="155" name="墨迹 154"/>
            </p:nvPicPr>
            <p:blipFill>
              <a:blip r:embed="rId277"/>
            </p:blipFill>
            <p:spPr>
              <a:xfrm>
                <a:off x="5187244" y="6437482"/>
                <a:ext cx="22578" cy="600991"/>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56" name="墨迹 155"/>
              <p14:cNvContentPartPr/>
              <p14:nvPr/>
            </p14:nvContentPartPr>
            <p14:xfrm>
              <a:off x="5252155" y="6457574"/>
              <a:ext cx="304800" cy="281990"/>
            </p14:xfrm>
          </p:contentPart>
        </mc:Choice>
        <mc:Fallback xmlns="">
          <p:pic>
            <p:nvPicPr>
              <p:cNvPr id="156" name="墨迹 155"/>
            </p:nvPicPr>
            <p:blipFill>
              <a:blip r:embed="rId279"/>
            </p:blipFill>
            <p:spPr>
              <a:xfrm>
                <a:off x="5252155" y="6457574"/>
                <a:ext cx="304800" cy="281990"/>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57" name="墨迹 156"/>
              <p14:cNvContentPartPr/>
              <p14:nvPr/>
            </p14:nvContentPartPr>
            <p14:xfrm>
              <a:off x="6329538" y="6358172"/>
              <a:ext cx="215194" cy="367292"/>
            </p14:xfrm>
          </p:contentPart>
        </mc:Choice>
        <mc:Fallback xmlns="">
          <p:pic>
            <p:nvPicPr>
              <p:cNvPr id="157" name="墨迹 156"/>
            </p:nvPicPr>
            <p:blipFill>
              <a:blip r:embed="rId281"/>
            </p:blipFill>
            <p:spPr>
              <a:xfrm>
                <a:off x="6329538" y="6358172"/>
                <a:ext cx="215194" cy="367292"/>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58" name="墨迹 157"/>
              <p14:cNvContentPartPr/>
              <p14:nvPr/>
            </p14:nvContentPartPr>
            <p14:xfrm>
              <a:off x="6512101" y="6353061"/>
              <a:ext cx="430565" cy="544417"/>
            </p14:xfrm>
          </p:contentPart>
        </mc:Choice>
        <mc:Fallback xmlns="">
          <p:pic>
            <p:nvPicPr>
              <p:cNvPr id="158" name="墨迹 157"/>
            </p:nvPicPr>
            <p:blipFill>
              <a:blip r:embed="rId283"/>
            </p:blipFill>
            <p:spPr>
              <a:xfrm>
                <a:off x="6512101" y="6353061"/>
                <a:ext cx="430565" cy="544417"/>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59" name="墨迹 158"/>
              <p14:cNvContentPartPr/>
              <p14:nvPr/>
            </p14:nvContentPartPr>
            <p14:xfrm>
              <a:off x="7029978" y="6412455"/>
              <a:ext cx="362127" cy="282872"/>
            </p14:xfrm>
          </p:contentPart>
        </mc:Choice>
        <mc:Fallback xmlns="">
          <p:pic>
            <p:nvPicPr>
              <p:cNvPr id="159" name="墨迹 158"/>
            </p:nvPicPr>
            <p:blipFill>
              <a:blip r:embed="rId285"/>
            </p:blipFill>
            <p:spPr>
              <a:xfrm>
                <a:off x="7029978" y="6412455"/>
                <a:ext cx="362127" cy="282872"/>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60" name="墨迹 159"/>
              <p14:cNvContentPartPr/>
              <p14:nvPr/>
            </p14:nvContentPartPr>
            <p14:xfrm>
              <a:off x="7241822" y="6383551"/>
              <a:ext cx="11288" cy="502647"/>
            </p14:xfrm>
          </p:contentPart>
        </mc:Choice>
        <mc:Fallback xmlns="">
          <p:pic>
            <p:nvPicPr>
              <p:cNvPr id="160" name="墨迹 159"/>
            </p:nvPicPr>
            <p:blipFill>
              <a:blip r:embed="rId287"/>
            </p:blipFill>
            <p:spPr>
              <a:xfrm>
                <a:off x="7241822" y="6383551"/>
                <a:ext cx="11288" cy="502647"/>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61" name="墨迹 160"/>
              <p14:cNvContentPartPr/>
              <p14:nvPr/>
            </p14:nvContentPartPr>
            <p14:xfrm>
              <a:off x="7348361" y="6350417"/>
              <a:ext cx="268816" cy="321469"/>
            </p14:xfrm>
          </p:contentPart>
        </mc:Choice>
        <mc:Fallback xmlns="">
          <p:pic>
            <p:nvPicPr>
              <p:cNvPr id="161" name="墨迹 160"/>
            </p:nvPicPr>
            <p:blipFill>
              <a:blip r:embed="rId289"/>
            </p:blipFill>
            <p:spPr>
              <a:xfrm>
                <a:off x="7348361" y="6350417"/>
                <a:ext cx="268816" cy="321469"/>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62" name="墨迹 161"/>
              <p14:cNvContentPartPr/>
              <p14:nvPr/>
            </p14:nvContentPartPr>
            <p14:xfrm>
              <a:off x="7828844" y="6567550"/>
              <a:ext cx="28222" cy="25379"/>
            </p14:xfrm>
          </p:contentPart>
        </mc:Choice>
        <mc:Fallback xmlns="">
          <p:pic>
            <p:nvPicPr>
              <p:cNvPr id="162" name="墨迹 161"/>
            </p:nvPicPr>
            <p:blipFill>
              <a:blip r:embed="rId291"/>
            </p:blipFill>
            <p:spPr>
              <a:xfrm>
                <a:off x="7828844" y="6567550"/>
                <a:ext cx="28222" cy="25379"/>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63" name="墨迹 162"/>
              <p14:cNvContentPartPr/>
              <p14:nvPr/>
            </p14:nvContentPartPr>
            <p14:xfrm>
              <a:off x="2520244" y="3849165"/>
              <a:ext cx="8467" cy="8460"/>
            </p14:xfrm>
          </p:contentPart>
        </mc:Choice>
        <mc:Fallback xmlns="">
          <p:pic>
            <p:nvPicPr>
              <p:cNvPr id="163" name="墨迹 162"/>
            </p:nvPicPr>
            <p:blipFill>
              <a:blip r:embed="rId293"/>
            </p:blipFill>
            <p:spPr>
              <a:xfrm>
                <a:off x="2520244" y="3849165"/>
                <a:ext cx="8467" cy="8460"/>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64" name="墨迹 163"/>
              <p14:cNvContentPartPr/>
              <p14:nvPr/>
            </p14:nvContentPartPr>
            <p14:xfrm>
              <a:off x="2338916" y="3784307"/>
              <a:ext cx="1996017" cy="112796"/>
            </p14:xfrm>
          </p:contentPart>
        </mc:Choice>
        <mc:Fallback xmlns="">
          <p:pic>
            <p:nvPicPr>
              <p:cNvPr id="164" name="墨迹 163"/>
            </p:nvPicPr>
            <p:blipFill>
              <a:blip r:embed="rId295"/>
            </p:blipFill>
            <p:spPr>
              <a:xfrm>
                <a:off x="2338916" y="3784307"/>
                <a:ext cx="1996017" cy="112796"/>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65" name="墨迹 164"/>
              <p14:cNvContentPartPr/>
              <p14:nvPr/>
            </p14:nvContentPartPr>
            <p14:xfrm>
              <a:off x="1537405" y="5078642"/>
              <a:ext cx="1815395" cy="81777"/>
            </p14:xfrm>
          </p:contentPart>
        </mc:Choice>
        <mc:Fallback xmlns="">
          <p:pic>
            <p:nvPicPr>
              <p:cNvPr id="165" name="墨迹 164"/>
            </p:nvPicPr>
            <p:blipFill>
              <a:blip r:embed="rId297"/>
            </p:blipFill>
            <p:spPr>
              <a:xfrm>
                <a:off x="1537405" y="5078642"/>
                <a:ext cx="1815395" cy="81777"/>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66" name="墨迹 165"/>
              <p14:cNvContentPartPr/>
              <p14:nvPr/>
            </p14:nvContentPartPr>
            <p14:xfrm>
              <a:off x="2221088" y="3426180"/>
              <a:ext cx="954441" cy="474624"/>
            </p14:xfrm>
          </p:contentPart>
        </mc:Choice>
        <mc:Fallback xmlns="">
          <p:pic>
            <p:nvPicPr>
              <p:cNvPr id="166" name="墨迹 165"/>
            </p:nvPicPr>
            <p:blipFill>
              <a:blip r:embed="rId299"/>
            </p:blipFill>
            <p:spPr>
              <a:xfrm>
                <a:off x="2221088" y="3426180"/>
                <a:ext cx="954441" cy="474624"/>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67" name="墨迹 166"/>
              <p14:cNvContentPartPr/>
              <p14:nvPr/>
            </p14:nvContentPartPr>
            <p14:xfrm>
              <a:off x="8101718" y="4373666"/>
              <a:ext cx="707319" cy="592708"/>
            </p14:xfrm>
          </p:contentPart>
        </mc:Choice>
        <mc:Fallback xmlns="">
          <p:pic>
            <p:nvPicPr>
              <p:cNvPr id="167" name="墨迹 166"/>
            </p:nvPicPr>
            <p:blipFill>
              <a:blip r:embed="rId301"/>
            </p:blipFill>
            <p:spPr>
              <a:xfrm>
                <a:off x="8101718" y="4373666"/>
                <a:ext cx="707319" cy="592708"/>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74" name="墨迹 173"/>
              <p14:cNvContentPartPr/>
              <p14:nvPr/>
            </p14:nvContentPartPr>
            <p14:xfrm>
              <a:off x="8233127" y="1564164"/>
              <a:ext cx="450850" cy="184174"/>
            </p14:xfrm>
          </p:contentPart>
        </mc:Choice>
        <mc:Fallback xmlns="">
          <p:pic>
            <p:nvPicPr>
              <p:cNvPr id="174" name="墨迹 173"/>
            </p:nvPicPr>
            <p:blipFill>
              <a:blip r:embed="rId303"/>
            </p:blipFill>
            <p:spPr>
              <a:xfrm>
                <a:off x="8233127" y="1564164"/>
                <a:ext cx="450850" cy="184174"/>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75" name="墨迹 174"/>
              <p14:cNvContentPartPr/>
              <p14:nvPr/>
            </p14:nvContentPartPr>
            <p14:xfrm>
              <a:off x="8667044" y="4139615"/>
              <a:ext cx="31044" cy="2820"/>
            </p14:xfrm>
          </p:contentPart>
        </mc:Choice>
        <mc:Fallback xmlns="">
          <p:pic>
            <p:nvPicPr>
              <p:cNvPr id="175" name="墨迹 174"/>
            </p:nvPicPr>
            <p:blipFill>
              <a:blip r:embed="rId305"/>
            </p:blipFill>
            <p:spPr>
              <a:xfrm>
                <a:off x="8667044" y="4139615"/>
                <a:ext cx="31044" cy="2820"/>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76" name="墨迹 175"/>
              <p14:cNvContentPartPr/>
              <p14:nvPr/>
            </p14:nvContentPartPr>
            <p14:xfrm>
              <a:off x="8598428" y="3609473"/>
              <a:ext cx="726194" cy="552701"/>
            </p14:xfrm>
          </p:contentPart>
        </mc:Choice>
        <mc:Fallback xmlns="">
          <p:pic>
            <p:nvPicPr>
              <p:cNvPr id="176" name="墨迹 175"/>
            </p:nvPicPr>
            <p:blipFill>
              <a:blip r:embed="rId307"/>
            </p:blipFill>
            <p:spPr>
              <a:xfrm>
                <a:off x="8598428" y="3609473"/>
                <a:ext cx="726194" cy="552701"/>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77" name="墨迹 176"/>
              <p14:cNvContentPartPr/>
              <p14:nvPr/>
            </p14:nvContentPartPr>
            <p14:xfrm>
              <a:off x="9547225" y="3648952"/>
              <a:ext cx="691797" cy="552700"/>
            </p14:xfrm>
          </p:contentPart>
        </mc:Choice>
        <mc:Fallback xmlns="">
          <p:pic>
            <p:nvPicPr>
              <p:cNvPr id="177" name="墨迹 176"/>
            </p:nvPicPr>
            <p:blipFill>
              <a:blip r:embed="rId309"/>
            </p:blipFill>
            <p:spPr>
              <a:xfrm>
                <a:off x="9547225" y="3648952"/>
                <a:ext cx="691797" cy="552700"/>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78" name="墨迹 177"/>
              <p14:cNvContentPartPr/>
              <p14:nvPr/>
            </p14:nvContentPartPr>
            <p14:xfrm>
              <a:off x="7370586" y="5104021"/>
              <a:ext cx="765881" cy="37540"/>
            </p14:xfrm>
          </p:contentPart>
        </mc:Choice>
        <mc:Fallback xmlns="">
          <p:pic>
            <p:nvPicPr>
              <p:cNvPr id="178" name="墨迹 177"/>
            </p:nvPicPr>
            <p:blipFill>
              <a:blip r:embed="rId311"/>
            </p:blipFill>
            <p:spPr>
              <a:xfrm>
                <a:off x="7370586" y="5104021"/>
                <a:ext cx="765881" cy="37540"/>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79" name="墨迹 178"/>
              <p14:cNvContentPartPr/>
              <p14:nvPr/>
            </p14:nvContentPartPr>
            <p14:xfrm>
              <a:off x="7886700" y="4262280"/>
              <a:ext cx="4233" cy="367997"/>
            </p14:xfrm>
          </p:contentPart>
        </mc:Choice>
        <mc:Fallback xmlns="">
          <p:pic>
            <p:nvPicPr>
              <p:cNvPr id="179" name="墨迹 178"/>
            </p:nvPicPr>
            <p:blipFill>
              <a:blip r:embed="rId313"/>
            </p:blipFill>
            <p:spPr>
              <a:xfrm>
                <a:off x="7886700" y="4262280"/>
                <a:ext cx="4233" cy="367997"/>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80" name="墨迹 179"/>
              <p14:cNvContentPartPr/>
              <p14:nvPr/>
            </p14:nvContentPartPr>
            <p14:xfrm>
              <a:off x="7823200" y="4461083"/>
              <a:ext cx="172155" cy="219953"/>
            </p14:xfrm>
          </p:contentPart>
        </mc:Choice>
        <mc:Fallback xmlns="">
          <p:pic>
            <p:nvPicPr>
              <p:cNvPr id="180" name="墨迹 179"/>
            </p:nvPicPr>
            <p:blipFill>
              <a:blip r:embed="rId315"/>
            </p:blipFill>
            <p:spPr>
              <a:xfrm>
                <a:off x="7823200" y="4461083"/>
                <a:ext cx="172155" cy="219953"/>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81" name="墨迹 180"/>
              <p14:cNvContentPartPr/>
              <p14:nvPr/>
            </p14:nvContentPartPr>
            <p14:xfrm>
              <a:off x="8035572" y="4308809"/>
              <a:ext cx="278694" cy="203033"/>
            </p14:xfrm>
          </p:contentPart>
        </mc:Choice>
        <mc:Fallback xmlns="">
          <p:pic>
            <p:nvPicPr>
              <p:cNvPr id="181" name="墨迹 180"/>
            </p:nvPicPr>
            <p:blipFill>
              <a:blip r:embed="rId317"/>
            </p:blipFill>
            <p:spPr>
              <a:xfrm>
                <a:off x="8035572" y="4308809"/>
                <a:ext cx="278694" cy="203033"/>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82" name="墨迹 181"/>
              <p14:cNvContentPartPr/>
              <p14:nvPr/>
            </p14:nvContentPartPr>
            <p14:xfrm>
              <a:off x="7868355" y="4192664"/>
              <a:ext cx="22578" cy="451713"/>
            </p14:xfrm>
          </p:contentPart>
        </mc:Choice>
        <mc:Fallback xmlns="">
          <p:pic>
            <p:nvPicPr>
              <p:cNvPr id="182" name="墨迹 181"/>
            </p:nvPicPr>
            <p:blipFill>
              <a:blip r:embed="rId319"/>
            </p:blipFill>
            <p:spPr>
              <a:xfrm>
                <a:off x="7868355" y="4192664"/>
                <a:ext cx="22578" cy="451713"/>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83" name="墨迹 182"/>
              <p14:cNvContentPartPr/>
              <p14:nvPr/>
            </p14:nvContentPartPr>
            <p14:xfrm>
              <a:off x="7765344" y="4478003"/>
              <a:ext cx="221544" cy="207968"/>
            </p14:xfrm>
          </p:contentPart>
        </mc:Choice>
        <mc:Fallback xmlns="">
          <p:pic>
            <p:nvPicPr>
              <p:cNvPr id="183" name="墨迹 182"/>
            </p:nvPicPr>
            <p:blipFill>
              <a:blip r:embed="rId321"/>
            </p:blipFill>
            <p:spPr>
              <a:xfrm>
                <a:off x="7765344" y="4478003"/>
                <a:ext cx="221544" cy="207968"/>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84" name="墨迹 183"/>
              <p14:cNvContentPartPr/>
              <p14:nvPr/>
            </p14:nvContentPartPr>
            <p14:xfrm>
              <a:off x="8024636" y="4325728"/>
              <a:ext cx="295275" cy="215722"/>
            </p14:xfrm>
          </p:contentPart>
        </mc:Choice>
        <mc:Fallback xmlns="">
          <p:pic>
            <p:nvPicPr>
              <p:cNvPr id="184" name="墨迹 183"/>
            </p:nvPicPr>
            <p:blipFill>
              <a:blip r:embed="rId323"/>
            </p:blipFill>
            <p:spPr>
              <a:xfrm>
                <a:off x="8024636" y="4325728"/>
                <a:ext cx="295275" cy="215722"/>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85" name="墨迹 184"/>
              <p14:cNvContentPartPr/>
              <p14:nvPr/>
            </p14:nvContentPartPr>
            <p14:xfrm>
              <a:off x="9081911" y="4148779"/>
              <a:ext cx="56444" cy="246213"/>
            </p14:xfrm>
          </p:contentPart>
        </mc:Choice>
        <mc:Fallback xmlns="">
          <p:pic>
            <p:nvPicPr>
              <p:cNvPr id="185" name="墨迹 184"/>
            </p:nvPicPr>
            <p:blipFill>
              <a:blip r:embed="rId325"/>
            </p:blipFill>
            <p:spPr>
              <a:xfrm>
                <a:off x="9081911" y="4148779"/>
                <a:ext cx="56444" cy="246213"/>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86" name="墨迹 185"/>
              <p14:cNvContentPartPr/>
              <p14:nvPr/>
            </p14:nvContentPartPr>
            <p14:xfrm>
              <a:off x="9251244" y="4156534"/>
              <a:ext cx="62088" cy="76137"/>
            </p14:xfrm>
          </p:contentPart>
        </mc:Choice>
        <mc:Fallback xmlns="">
          <p:pic>
            <p:nvPicPr>
              <p:cNvPr id="186" name="墨迹 185"/>
            </p:nvPicPr>
            <p:blipFill>
              <a:blip r:embed="rId327"/>
            </p:blipFill>
            <p:spPr>
              <a:xfrm>
                <a:off x="9251244" y="4156534"/>
                <a:ext cx="62088" cy="76137"/>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87" name="墨迹 186"/>
              <p14:cNvContentPartPr/>
              <p14:nvPr/>
            </p14:nvContentPartPr>
            <p14:xfrm>
              <a:off x="9223022" y="4229851"/>
              <a:ext cx="73378" cy="70498"/>
            </p14:xfrm>
          </p:contentPart>
        </mc:Choice>
        <mc:Fallback xmlns="">
          <p:pic>
            <p:nvPicPr>
              <p:cNvPr id="187" name="墨迹 186"/>
            </p:nvPicPr>
            <p:blipFill>
              <a:blip r:embed="rId329"/>
            </p:blipFill>
            <p:spPr>
              <a:xfrm>
                <a:off x="9223022" y="4229851"/>
                <a:ext cx="73378" cy="70498"/>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88" name="墨迹 187"/>
              <p14:cNvContentPartPr/>
              <p14:nvPr/>
            </p14:nvContentPartPr>
            <p14:xfrm>
              <a:off x="9352844" y="4111416"/>
              <a:ext cx="279400" cy="221714"/>
            </p14:xfrm>
          </p:contentPart>
        </mc:Choice>
        <mc:Fallback xmlns="">
          <p:pic>
            <p:nvPicPr>
              <p:cNvPr id="188" name="墨迹 187"/>
            </p:nvPicPr>
            <p:blipFill>
              <a:blip r:embed="rId331"/>
            </p:blipFill>
            <p:spPr>
              <a:xfrm>
                <a:off x="9352844" y="4111416"/>
                <a:ext cx="279400" cy="221714"/>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89" name="墨迹 188"/>
              <p14:cNvContentPartPr/>
              <p14:nvPr/>
            </p14:nvContentPartPr>
            <p14:xfrm>
              <a:off x="9107311" y="4065592"/>
              <a:ext cx="36689" cy="229117"/>
            </p14:xfrm>
          </p:contentPart>
        </mc:Choice>
        <mc:Fallback xmlns="">
          <p:pic>
            <p:nvPicPr>
              <p:cNvPr id="189" name="墨迹 188"/>
            </p:nvPicPr>
            <p:blipFill>
              <a:blip r:embed="rId333"/>
            </p:blipFill>
            <p:spPr>
              <a:xfrm>
                <a:off x="9107311" y="4065592"/>
                <a:ext cx="36689" cy="229117"/>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90" name="墨迹 189"/>
              <p14:cNvContentPartPr/>
              <p14:nvPr/>
            </p14:nvContentPartPr>
            <p14:xfrm>
              <a:off x="11017955" y="4413850"/>
              <a:ext cx="56445" cy="162849"/>
            </p14:xfrm>
          </p:contentPart>
        </mc:Choice>
        <mc:Fallback xmlns="">
          <p:pic>
            <p:nvPicPr>
              <p:cNvPr id="190" name="墨迹 189"/>
            </p:nvPicPr>
            <p:blipFill>
              <a:blip r:embed="rId335"/>
            </p:blipFill>
            <p:spPr>
              <a:xfrm>
                <a:off x="11017955" y="4413850"/>
                <a:ext cx="56445" cy="162849"/>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91" name="墨迹 190"/>
              <p14:cNvContentPartPr/>
              <p14:nvPr/>
            </p14:nvContentPartPr>
            <p14:xfrm>
              <a:off x="11215511" y="4432884"/>
              <a:ext cx="37570" cy="87417"/>
            </p14:xfrm>
          </p:contentPart>
        </mc:Choice>
        <mc:Fallback xmlns="">
          <p:pic>
            <p:nvPicPr>
              <p:cNvPr id="191" name="墨迹 190"/>
            </p:nvPicPr>
            <p:blipFill>
              <a:blip r:embed="rId337"/>
            </p:blipFill>
            <p:spPr>
              <a:xfrm>
                <a:off x="11215511" y="4432884"/>
                <a:ext cx="37570" cy="87417"/>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92" name="墨迹 191"/>
              <p14:cNvContentPartPr/>
              <p14:nvPr/>
            </p14:nvContentPartPr>
            <p14:xfrm>
              <a:off x="11176000" y="4526646"/>
              <a:ext cx="50800" cy="69793"/>
            </p14:xfrm>
          </p:contentPart>
        </mc:Choice>
        <mc:Fallback xmlns="">
          <p:pic>
            <p:nvPicPr>
              <p:cNvPr id="192" name="墨迹 191"/>
            </p:nvPicPr>
            <p:blipFill>
              <a:blip r:embed="rId339"/>
            </p:blipFill>
            <p:spPr>
              <a:xfrm>
                <a:off x="11176000" y="4526646"/>
                <a:ext cx="50800" cy="69793"/>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93" name="墨迹 192"/>
              <p14:cNvContentPartPr/>
              <p14:nvPr/>
            </p14:nvContentPartPr>
            <p14:xfrm>
              <a:off x="11319932" y="4399045"/>
              <a:ext cx="214489" cy="184175"/>
            </p14:xfrm>
          </p:contentPart>
        </mc:Choice>
        <mc:Fallback xmlns="">
          <p:pic>
            <p:nvPicPr>
              <p:cNvPr id="193" name="墨迹 192"/>
            </p:nvPicPr>
            <p:blipFill>
              <a:blip r:embed="rId341"/>
            </p:blipFill>
            <p:spPr>
              <a:xfrm>
                <a:off x="11319932" y="4399045"/>
                <a:ext cx="214489" cy="184175"/>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94" name="墨迹 193"/>
              <p14:cNvContentPartPr/>
              <p14:nvPr/>
            </p14:nvContentPartPr>
            <p14:xfrm>
              <a:off x="10553700" y="4717694"/>
              <a:ext cx="136877" cy="25380"/>
            </p14:xfrm>
          </p:contentPart>
        </mc:Choice>
        <mc:Fallback xmlns="">
          <p:pic>
            <p:nvPicPr>
              <p:cNvPr id="194" name="墨迹 193"/>
            </p:nvPicPr>
            <p:blipFill>
              <a:blip r:embed="rId343"/>
            </p:blipFill>
            <p:spPr>
              <a:xfrm>
                <a:off x="10553700" y="4717694"/>
                <a:ext cx="136877" cy="25380"/>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95" name="墨迹 194"/>
              <p14:cNvContentPartPr/>
              <p14:nvPr/>
            </p14:nvContentPartPr>
            <p14:xfrm>
              <a:off x="10634132" y="4628163"/>
              <a:ext cx="5645" cy="131830"/>
            </p14:xfrm>
          </p:contentPart>
        </mc:Choice>
        <mc:Fallback xmlns="">
          <p:pic>
            <p:nvPicPr>
              <p:cNvPr id="195" name="墨迹 194"/>
            </p:nvPicPr>
            <p:blipFill>
              <a:blip r:embed="rId345"/>
            </p:blipFill>
            <p:spPr>
              <a:xfrm>
                <a:off x="10634132" y="4628163"/>
                <a:ext cx="5645" cy="131830"/>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96" name="墨迹 195"/>
              <p14:cNvContentPartPr/>
              <p14:nvPr/>
            </p14:nvContentPartPr>
            <p14:xfrm>
              <a:off x="10679288" y="4635917"/>
              <a:ext cx="163689" cy="141700"/>
            </p14:xfrm>
          </p:contentPart>
        </mc:Choice>
        <mc:Fallback xmlns="">
          <p:pic>
            <p:nvPicPr>
              <p:cNvPr id="196" name="墨迹 195"/>
            </p:nvPicPr>
            <p:blipFill>
              <a:blip r:embed="rId347"/>
            </p:blipFill>
            <p:spPr>
              <a:xfrm>
                <a:off x="10679288" y="4635917"/>
                <a:ext cx="163689" cy="141700"/>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97" name="墨迹 196"/>
              <p14:cNvContentPartPr/>
              <p14:nvPr/>
            </p14:nvContentPartPr>
            <p14:xfrm>
              <a:off x="11469511" y="4602079"/>
              <a:ext cx="143933" cy="19739"/>
            </p14:xfrm>
          </p:contentPart>
        </mc:Choice>
        <mc:Fallback xmlns="">
          <p:pic>
            <p:nvPicPr>
              <p:cNvPr id="197" name="墨迹 196"/>
            </p:nvPicPr>
            <p:blipFill>
              <a:blip r:embed="rId349"/>
            </p:blipFill>
            <p:spPr>
              <a:xfrm>
                <a:off x="11469511" y="4602079"/>
                <a:ext cx="143933" cy="19739"/>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98" name="墨迹 197"/>
              <p14:cNvContentPartPr/>
              <p14:nvPr/>
            </p14:nvContentPartPr>
            <p14:xfrm>
              <a:off x="11542888" y="4537926"/>
              <a:ext cx="5644" cy="165669"/>
            </p14:xfrm>
          </p:contentPart>
        </mc:Choice>
        <mc:Fallback xmlns="">
          <p:pic>
            <p:nvPicPr>
              <p:cNvPr id="198" name="墨迹 197"/>
            </p:nvPicPr>
            <p:blipFill>
              <a:blip r:embed="rId351"/>
            </p:blipFill>
            <p:spPr>
              <a:xfrm>
                <a:off x="11542888" y="4537926"/>
                <a:ext cx="5644" cy="165669"/>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99" name="墨迹 198"/>
              <p14:cNvContentPartPr/>
              <p14:nvPr/>
            </p14:nvContentPartPr>
            <p14:xfrm>
              <a:off x="11667067" y="4495627"/>
              <a:ext cx="127000" cy="117731"/>
            </p14:xfrm>
          </p:contentPart>
        </mc:Choice>
        <mc:Fallback xmlns="">
          <p:pic>
            <p:nvPicPr>
              <p:cNvPr id="199" name="墨迹 198"/>
            </p:nvPicPr>
            <p:blipFill>
              <a:blip r:embed="rId353"/>
            </p:blipFill>
            <p:spPr>
              <a:xfrm>
                <a:off x="11667067" y="4495627"/>
                <a:ext cx="127000" cy="117731"/>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200" name="墨迹 199"/>
              <p14:cNvContentPartPr/>
              <p14:nvPr/>
            </p14:nvContentPartPr>
            <p14:xfrm>
              <a:off x="11695288" y="4491221"/>
              <a:ext cx="73377" cy="232113"/>
            </p14:xfrm>
          </p:contentPart>
        </mc:Choice>
        <mc:Fallback xmlns="">
          <p:pic>
            <p:nvPicPr>
              <p:cNvPr id="200" name="墨迹 199"/>
            </p:nvPicPr>
            <p:blipFill>
              <a:blip r:embed="rId355"/>
            </p:blipFill>
            <p:spPr>
              <a:xfrm>
                <a:off x="11695288" y="4491221"/>
                <a:ext cx="73377" cy="232113"/>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201" name="墨迹 200"/>
              <p14:cNvContentPartPr/>
              <p14:nvPr/>
            </p14:nvContentPartPr>
            <p14:xfrm>
              <a:off x="6911622" y="3290824"/>
              <a:ext cx="25400" cy="344381"/>
            </p14:xfrm>
          </p:contentPart>
        </mc:Choice>
        <mc:Fallback xmlns="">
          <p:pic>
            <p:nvPicPr>
              <p:cNvPr id="201" name="墨迹 200"/>
            </p:nvPicPr>
            <p:blipFill>
              <a:blip r:embed="rId357"/>
            </p:blipFill>
            <p:spPr>
              <a:xfrm>
                <a:off x="6911622" y="3290824"/>
                <a:ext cx="25400" cy="344381"/>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202" name="墨迹 201"/>
              <p14:cNvContentPartPr/>
              <p14:nvPr/>
            </p14:nvContentPartPr>
            <p14:xfrm>
              <a:off x="6859940" y="3285184"/>
              <a:ext cx="65793" cy="155095"/>
            </p14:xfrm>
          </p:contentPart>
        </mc:Choice>
        <mc:Fallback xmlns="">
          <p:pic>
            <p:nvPicPr>
              <p:cNvPr id="202" name="墨迹 201"/>
            </p:nvPicPr>
            <p:blipFill>
              <a:blip r:embed="rId359"/>
            </p:blipFill>
            <p:spPr>
              <a:xfrm>
                <a:off x="6859940" y="3285184"/>
                <a:ext cx="65793" cy="155095"/>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203" name="墨迹 202"/>
              <p14:cNvContentPartPr/>
              <p14:nvPr/>
            </p14:nvContentPartPr>
            <p14:xfrm>
              <a:off x="6925733" y="3318142"/>
              <a:ext cx="70556" cy="108038"/>
            </p14:xfrm>
          </p:contentPart>
        </mc:Choice>
        <mc:Fallback xmlns="">
          <p:pic>
            <p:nvPicPr>
              <p:cNvPr id="203" name="墨迹 202"/>
            </p:nvPicPr>
            <p:blipFill>
              <a:blip r:embed="rId361"/>
            </p:blipFill>
            <p:spPr>
              <a:xfrm>
                <a:off x="6925733" y="3318142"/>
                <a:ext cx="70556" cy="108038"/>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204" name="墨迹 203"/>
              <p14:cNvContentPartPr/>
              <p14:nvPr/>
            </p14:nvContentPartPr>
            <p14:xfrm>
              <a:off x="9505244" y="4585159"/>
              <a:ext cx="112888" cy="50758"/>
            </p14:xfrm>
          </p:contentPart>
        </mc:Choice>
        <mc:Fallback xmlns="">
          <p:pic>
            <p:nvPicPr>
              <p:cNvPr id="204" name="墨迹 203"/>
            </p:nvPicPr>
            <p:blipFill>
              <a:blip r:embed="rId363"/>
            </p:blipFill>
            <p:spPr>
              <a:xfrm>
                <a:off x="9505244" y="4585159"/>
                <a:ext cx="112888" cy="50758"/>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205" name="墨迹 204"/>
              <p14:cNvContentPartPr/>
              <p14:nvPr/>
            </p14:nvContentPartPr>
            <p14:xfrm>
              <a:off x="9680222" y="4493160"/>
              <a:ext cx="11288" cy="264013"/>
            </p14:xfrm>
          </p:contentPart>
        </mc:Choice>
        <mc:Fallback xmlns="">
          <p:pic>
            <p:nvPicPr>
              <p:cNvPr id="205" name="墨迹 204"/>
            </p:nvPicPr>
            <p:blipFill>
              <a:blip r:embed="rId365"/>
            </p:blipFill>
            <p:spPr>
              <a:xfrm>
                <a:off x="9680222" y="4493160"/>
                <a:ext cx="11288" cy="264013"/>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215" name="墨迹 214"/>
              <p14:cNvContentPartPr/>
              <p14:nvPr/>
            </p14:nvContentPartPr>
            <p14:xfrm>
              <a:off x="2266950" y="2120565"/>
              <a:ext cx="179916" cy="20621"/>
            </p14:xfrm>
          </p:contentPart>
        </mc:Choice>
        <mc:Fallback xmlns="">
          <p:pic>
            <p:nvPicPr>
              <p:cNvPr id="215" name="墨迹 214"/>
            </p:nvPicPr>
            <p:blipFill>
              <a:blip r:embed="rId367"/>
            </p:blipFill>
            <p:spPr>
              <a:xfrm>
                <a:off x="2266950" y="2120565"/>
                <a:ext cx="179916" cy="20621"/>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218" name="墨迹 217"/>
              <p14:cNvContentPartPr/>
              <p14:nvPr/>
            </p14:nvContentPartPr>
            <p14:xfrm>
              <a:off x="6798733" y="470923"/>
              <a:ext cx="19756" cy="19739"/>
            </p14:xfrm>
          </p:contentPart>
        </mc:Choice>
        <mc:Fallback xmlns="">
          <p:pic>
            <p:nvPicPr>
              <p:cNvPr id="218" name="墨迹 217"/>
            </p:nvPicPr>
            <p:blipFill>
              <a:blip r:embed="rId369"/>
            </p:blipFill>
            <p:spPr>
              <a:xfrm>
                <a:off x="6798733" y="470923"/>
                <a:ext cx="19756" cy="19739"/>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257" name="墨迹 256"/>
              <p14:cNvContentPartPr/>
              <p14:nvPr/>
            </p14:nvContentPartPr>
            <p14:xfrm>
              <a:off x="2827866" y="1714500"/>
              <a:ext cx="16934" cy="11279"/>
            </p14:xfrm>
          </p:contentPart>
        </mc:Choice>
        <mc:Fallback xmlns="">
          <p:pic>
            <p:nvPicPr>
              <p:cNvPr id="257" name="墨迹 256"/>
            </p:nvPicPr>
            <p:blipFill>
              <a:blip r:embed="rId371"/>
            </p:blipFill>
            <p:spPr>
              <a:xfrm>
                <a:off x="2827866" y="1714500"/>
                <a:ext cx="16934" cy="11279"/>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267" name="墨迹 266"/>
              <p14:cNvContentPartPr/>
              <p14:nvPr/>
            </p14:nvContentPartPr>
            <p14:xfrm>
              <a:off x="7047088" y="741634"/>
              <a:ext cx="8467" cy="36658"/>
            </p14:xfrm>
          </p:contentPart>
        </mc:Choice>
        <mc:Fallback xmlns="">
          <p:pic>
            <p:nvPicPr>
              <p:cNvPr id="267" name="墨迹 266"/>
            </p:nvPicPr>
            <p:blipFill>
              <a:blip r:embed="rId373"/>
            </p:blipFill>
            <p:spPr>
              <a:xfrm>
                <a:off x="7047088" y="741634"/>
                <a:ext cx="8467" cy="36658"/>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292" name="墨迹 291"/>
              <p14:cNvContentPartPr/>
              <p14:nvPr/>
            </p14:nvContentPartPr>
            <p14:xfrm>
              <a:off x="6965244" y="298909"/>
              <a:ext cx="25400" cy="28199"/>
            </p14:xfrm>
          </p:contentPart>
        </mc:Choice>
        <mc:Fallback xmlns="">
          <p:pic>
            <p:nvPicPr>
              <p:cNvPr id="292" name="墨迹 291"/>
            </p:nvPicPr>
            <p:blipFill>
              <a:blip r:embed="rId375"/>
            </p:blipFill>
            <p:spPr>
              <a:xfrm>
                <a:off x="6965244" y="298909"/>
                <a:ext cx="25400" cy="28199"/>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295" name="墨迹 294"/>
              <p14:cNvContentPartPr/>
              <p14:nvPr/>
            </p14:nvContentPartPr>
            <p14:xfrm>
              <a:off x="7484533" y="484318"/>
              <a:ext cx="5644" cy="23264"/>
            </p14:xfrm>
          </p:contentPart>
        </mc:Choice>
        <mc:Fallback xmlns="">
          <p:pic>
            <p:nvPicPr>
              <p:cNvPr id="295" name="墨迹 294"/>
            </p:nvPicPr>
            <p:blipFill>
              <a:blip r:embed="rId377"/>
            </p:blipFill>
            <p:spPr>
              <a:xfrm>
                <a:off x="7484533" y="484318"/>
                <a:ext cx="5644" cy="23264"/>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308" name="墨迹 307"/>
              <p14:cNvContentPartPr/>
              <p14:nvPr/>
            </p14:nvContentPartPr>
            <p14:xfrm>
              <a:off x="4126088" y="2419475"/>
              <a:ext cx="152400" cy="50758"/>
            </p14:xfrm>
          </p:contentPart>
        </mc:Choice>
        <mc:Fallback xmlns="">
          <p:pic>
            <p:nvPicPr>
              <p:cNvPr id="308" name="墨迹 307"/>
            </p:nvPicPr>
            <p:blipFill>
              <a:blip r:embed="rId379"/>
            </p:blipFill>
            <p:spPr>
              <a:xfrm>
                <a:off x="4126088" y="2419475"/>
                <a:ext cx="152400" cy="50758"/>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321" name="墨迹 320"/>
              <p14:cNvContentPartPr/>
              <p14:nvPr/>
            </p14:nvContentPartPr>
            <p14:xfrm>
              <a:off x="1715205" y="2052888"/>
              <a:ext cx="203906" cy="28199"/>
            </p14:xfrm>
          </p:contentPart>
        </mc:Choice>
        <mc:Fallback xmlns="">
          <p:pic>
            <p:nvPicPr>
              <p:cNvPr id="321" name="墨迹 320"/>
            </p:nvPicPr>
            <p:blipFill>
              <a:blip r:embed="rId381"/>
            </p:blipFill>
            <p:spPr>
              <a:xfrm>
                <a:off x="1715205" y="2052888"/>
                <a:ext cx="203906" cy="28199"/>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323" name="墨迹 322"/>
              <p14:cNvContentPartPr/>
              <p14:nvPr/>
            </p14:nvContentPartPr>
            <p14:xfrm>
              <a:off x="1688218" y="2050068"/>
              <a:ext cx="296686" cy="42298"/>
            </p14:xfrm>
          </p:contentPart>
        </mc:Choice>
        <mc:Fallback xmlns="">
          <p:pic>
            <p:nvPicPr>
              <p:cNvPr id="323" name="墨迹 322"/>
            </p:nvPicPr>
            <p:blipFill>
              <a:blip r:embed="rId383"/>
            </p:blipFill>
            <p:spPr>
              <a:xfrm>
                <a:off x="1688218" y="2050068"/>
                <a:ext cx="296686" cy="42298"/>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324" name="墨迹 323"/>
              <p14:cNvContentPartPr/>
              <p14:nvPr/>
            </p14:nvContentPartPr>
            <p14:xfrm>
              <a:off x="1834444" y="2064167"/>
              <a:ext cx="45156" cy="332749"/>
            </p14:xfrm>
          </p:contentPart>
        </mc:Choice>
        <mc:Fallback xmlns="">
          <p:pic>
            <p:nvPicPr>
              <p:cNvPr id="324" name="墨迹 323"/>
            </p:nvPicPr>
            <p:blipFill>
              <a:blip r:embed="rId385"/>
            </p:blipFill>
            <p:spPr>
              <a:xfrm>
                <a:off x="1834444" y="2064167"/>
                <a:ext cx="45156" cy="332749"/>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325" name="墨迹 324"/>
              <p14:cNvContentPartPr/>
              <p14:nvPr/>
            </p14:nvContentPartPr>
            <p14:xfrm>
              <a:off x="1930400" y="2215032"/>
              <a:ext cx="5644" cy="195278"/>
            </p14:xfrm>
          </p:contentPart>
        </mc:Choice>
        <mc:Fallback xmlns="">
          <p:pic>
            <p:nvPicPr>
              <p:cNvPr id="325" name="墨迹 324"/>
            </p:nvPicPr>
            <p:blipFill>
              <a:blip r:embed="rId387"/>
            </p:blipFill>
            <p:spPr>
              <a:xfrm>
                <a:off x="1930400" y="2215032"/>
                <a:ext cx="5644" cy="195278"/>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326" name="墨迹 325"/>
              <p14:cNvContentPartPr/>
              <p14:nvPr/>
            </p14:nvContentPartPr>
            <p14:xfrm>
              <a:off x="1981200" y="2045133"/>
              <a:ext cx="42333" cy="64153"/>
            </p14:xfrm>
          </p:contentPart>
        </mc:Choice>
        <mc:Fallback xmlns="">
          <p:pic>
            <p:nvPicPr>
              <p:cNvPr id="326" name="墨迹 325"/>
            </p:nvPicPr>
            <p:blipFill>
              <a:blip r:embed="rId389"/>
            </p:blipFill>
            <p:spPr>
              <a:xfrm>
                <a:off x="1981200" y="2045133"/>
                <a:ext cx="42333" cy="64153"/>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327" name="墨迹 326"/>
              <p14:cNvContentPartPr/>
              <p14:nvPr/>
            </p14:nvContentPartPr>
            <p14:xfrm>
              <a:off x="2034822" y="2112106"/>
              <a:ext cx="130528" cy="234051"/>
            </p14:xfrm>
          </p:contentPart>
        </mc:Choice>
        <mc:Fallback xmlns="">
          <p:pic>
            <p:nvPicPr>
              <p:cNvPr id="327" name="墨迹 326"/>
            </p:nvPicPr>
            <p:blipFill>
              <a:blip r:embed="rId391"/>
            </p:blipFill>
            <p:spPr>
              <a:xfrm>
                <a:off x="2034822" y="2112106"/>
                <a:ext cx="130528" cy="234051"/>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328" name="墨迹 327"/>
              <p14:cNvContentPartPr/>
              <p14:nvPr/>
            </p14:nvContentPartPr>
            <p14:xfrm>
              <a:off x="2187045" y="2193883"/>
              <a:ext cx="169510" cy="177654"/>
            </p14:xfrm>
          </p:contentPart>
        </mc:Choice>
        <mc:Fallback xmlns="">
          <p:pic>
            <p:nvPicPr>
              <p:cNvPr id="328" name="墨迹 327"/>
            </p:nvPicPr>
            <p:blipFill>
              <a:blip r:embed="rId393"/>
            </p:blipFill>
            <p:spPr>
              <a:xfrm>
                <a:off x="2187045" y="2193883"/>
                <a:ext cx="169510" cy="177654"/>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329" name="墨迹 328"/>
              <p14:cNvContentPartPr/>
              <p14:nvPr/>
            </p14:nvContentPartPr>
            <p14:xfrm>
              <a:off x="2427111" y="2176963"/>
              <a:ext cx="191911" cy="5640"/>
            </p14:xfrm>
          </p:contentPart>
        </mc:Choice>
        <mc:Fallback xmlns="">
          <p:pic>
            <p:nvPicPr>
              <p:cNvPr id="329" name="墨迹 328"/>
            </p:nvPicPr>
            <p:blipFill>
              <a:blip r:embed="rId395"/>
            </p:blipFill>
            <p:spPr>
              <a:xfrm>
                <a:off x="2427111" y="2176963"/>
                <a:ext cx="191911" cy="5640"/>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330" name="墨迹 329"/>
              <p14:cNvContentPartPr/>
              <p14:nvPr/>
            </p14:nvContentPartPr>
            <p14:xfrm>
              <a:off x="2528711" y="2029271"/>
              <a:ext cx="16933" cy="395844"/>
            </p14:xfrm>
          </p:contentPart>
        </mc:Choice>
        <mc:Fallback xmlns="">
          <p:pic>
            <p:nvPicPr>
              <p:cNvPr id="330" name="墨迹 329"/>
            </p:nvPicPr>
            <p:blipFill>
              <a:blip r:embed="rId397"/>
            </p:blipFill>
            <p:spPr>
              <a:xfrm>
                <a:off x="2528711" y="2029271"/>
                <a:ext cx="16933" cy="395844"/>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331" name="墨迹 330"/>
              <p14:cNvContentPartPr/>
              <p14:nvPr/>
            </p14:nvContentPartPr>
            <p14:xfrm>
              <a:off x="2847093" y="2032443"/>
              <a:ext cx="254529" cy="274941"/>
            </p14:xfrm>
          </p:contentPart>
        </mc:Choice>
        <mc:Fallback xmlns="">
          <p:pic>
            <p:nvPicPr>
              <p:cNvPr id="331" name="墨迹 330"/>
            </p:nvPicPr>
            <p:blipFill>
              <a:blip r:embed="rId399"/>
            </p:blipFill>
            <p:spPr>
              <a:xfrm>
                <a:off x="2847093" y="2032443"/>
                <a:ext cx="254529" cy="274941"/>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332" name="墨迹 331"/>
              <p14:cNvContentPartPr/>
              <p14:nvPr/>
            </p14:nvContentPartPr>
            <p14:xfrm>
              <a:off x="3279422" y="2129025"/>
              <a:ext cx="177800" cy="14100"/>
            </p14:xfrm>
          </p:contentPart>
        </mc:Choice>
        <mc:Fallback xmlns="">
          <p:pic>
            <p:nvPicPr>
              <p:cNvPr id="332" name="墨迹 331"/>
            </p:nvPicPr>
            <p:blipFill>
              <a:blip r:embed="rId401"/>
            </p:blipFill>
            <p:spPr>
              <a:xfrm>
                <a:off x="3279422" y="2129025"/>
                <a:ext cx="177800" cy="14100"/>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333" name="墨迹 332"/>
              <p14:cNvContentPartPr/>
              <p14:nvPr/>
            </p14:nvContentPartPr>
            <p14:xfrm>
              <a:off x="3352800" y="2032267"/>
              <a:ext cx="16933" cy="308251"/>
            </p14:xfrm>
          </p:contentPart>
        </mc:Choice>
        <mc:Fallback xmlns="">
          <p:pic>
            <p:nvPicPr>
              <p:cNvPr id="333" name="墨迹 332"/>
            </p:nvPicPr>
            <p:blipFill>
              <a:blip r:embed="rId403"/>
            </p:blipFill>
            <p:spPr>
              <a:xfrm>
                <a:off x="3352800" y="2032267"/>
                <a:ext cx="16933" cy="308251"/>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334" name="墨迹 333"/>
              <p14:cNvContentPartPr/>
              <p14:nvPr/>
            </p14:nvContentPartPr>
            <p14:xfrm>
              <a:off x="3685822" y="1994727"/>
              <a:ext cx="169333" cy="230175"/>
            </p14:xfrm>
          </p:contentPart>
        </mc:Choice>
        <mc:Fallback xmlns="">
          <p:pic>
            <p:nvPicPr>
              <p:cNvPr id="334" name="墨迹 333"/>
            </p:nvPicPr>
            <p:blipFill>
              <a:blip r:embed="rId405"/>
            </p:blipFill>
            <p:spPr>
              <a:xfrm>
                <a:off x="3685822" y="1994727"/>
                <a:ext cx="169333" cy="230175"/>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335" name="墨迹 334"/>
              <p14:cNvContentPartPr/>
              <p14:nvPr/>
            </p14:nvContentPartPr>
            <p14:xfrm>
              <a:off x="3900311" y="2094481"/>
              <a:ext cx="129822" cy="123723"/>
            </p14:xfrm>
          </p:contentPart>
        </mc:Choice>
        <mc:Fallback xmlns="">
          <p:pic>
            <p:nvPicPr>
              <p:cNvPr id="335" name="墨迹 334"/>
            </p:nvPicPr>
            <p:blipFill>
              <a:blip r:embed="rId407"/>
            </p:blipFill>
            <p:spPr>
              <a:xfrm>
                <a:off x="3900311" y="2094481"/>
                <a:ext cx="129822" cy="123723"/>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336" name="墨迹 335"/>
              <p14:cNvContentPartPr/>
              <p14:nvPr/>
            </p14:nvContentPartPr>
            <p14:xfrm>
              <a:off x="4207227" y="2075447"/>
              <a:ext cx="536928" cy="16919"/>
            </p14:xfrm>
          </p:contentPart>
        </mc:Choice>
        <mc:Fallback xmlns="">
          <p:pic>
            <p:nvPicPr>
              <p:cNvPr id="336" name="墨迹 335"/>
            </p:nvPicPr>
            <p:blipFill>
              <a:blip r:embed="rId409"/>
            </p:blipFill>
            <p:spPr>
              <a:xfrm>
                <a:off x="4207227" y="2075447"/>
                <a:ext cx="536928" cy="16919"/>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337" name="墨迹 336"/>
              <p14:cNvContentPartPr/>
              <p14:nvPr/>
            </p14:nvContentPartPr>
            <p14:xfrm>
              <a:off x="4950883" y="1894973"/>
              <a:ext cx="174272" cy="28199"/>
            </p14:xfrm>
          </p:contentPart>
        </mc:Choice>
        <mc:Fallback xmlns="">
          <p:pic>
            <p:nvPicPr>
              <p:cNvPr id="337" name="墨迹 336"/>
            </p:nvPicPr>
            <p:blipFill>
              <a:blip r:embed="rId411"/>
            </p:blipFill>
            <p:spPr>
              <a:xfrm>
                <a:off x="4950883" y="1894973"/>
                <a:ext cx="174272" cy="28199"/>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338" name="墨迹 337"/>
              <p14:cNvContentPartPr/>
              <p14:nvPr/>
            </p14:nvContentPartPr>
            <p14:xfrm>
              <a:off x="5030611" y="1962651"/>
              <a:ext cx="32455" cy="210787"/>
            </p14:xfrm>
          </p:contentPart>
        </mc:Choice>
        <mc:Fallback xmlns="">
          <p:pic>
            <p:nvPicPr>
              <p:cNvPr id="338" name="墨迹 337"/>
            </p:nvPicPr>
            <p:blipFill>
              <a:blip r:embed="rId413"/>
            </p:blipFill>
            <p:spPr>
              <a:xfrm>
                <a:off x="5030611" y="1962651"/>
                <a:ext cx="32455" cy="210787"/>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339" name="墨迹 338"/>
              <p14:cNvContentPartPr/>
              <p14:nvPr/>
            </p14:nvContentPartPr>
            <p14:xfrm>
              <a:off x="5113866" y="2058527"/>
              <a:ext cx="360" cy="140996"/>
            </p14:xfrm>
          </p:contentPart>
        </mc:Choice>
        <mc:Fallback xmlns="">
          <p:pic>
            <p:nvPicPr>
              <p:cNvPr id="339" name="墨迹 338"/>
            </p:nvPicPr>
            <p:blipFill>
              <a:blip r:embed="rId415"/>
            </p:blipFill>
            <p:spPr>
              <a:xfrm>
                <a:off x="5113866" y="2058527"/>
                <a:ext cx="360" cy="140996"/>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340" name="墨迹 339"/>
              <p14:cNvContentPartPr/>
              <p14:nvPr/>
            </p14:nvContentPartPr>
            <p14:xfrm>
              <a:off x="5159022" y="1902023"/>
              <a:ext cx="50800" cy="83187"/>
            </p14:xfrm>
          </p:contentPart>
        </mc:Choice>
        <mc:Fallback xmlns="">
          <p:pic>
            <p:nvPicPr>
              <p:cNvPr id="340" name="墨迹 339"/>
            </p:nvPicPr>
            <p:blipFill>
              <a:blip r:embed="rId417"/>
            </p:blipFill>
            <p:spPr>
              <a:xfrm>
                <a:off x="5159022" y="1902023"/>
                <a:ext cx="50800" cy="83187"/>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341" name="墨迹 340"/>
              <p14:cNvContentPartPr/>
              <p14:nvPr/>
            </p14:nvContentPartPr>
            <p14:xfrm>
              <a:off x="5217406" y="1855495"/>
              <a:ext cx="229482" cy="296970"/>
            </p14:xfrm>
          </p:contentPart>
        </mc:Choice>
        <mc:Fallback xmlns="">
          <p:pic>
            <p:nvPicPr>
              <p:cNvPr id="341" name="墨迹 340"/>
            </p:nvPicPr>
            <p:blipFill>
              <a:blip r:embed="rId419"/>
            </p:blipFill>
            <p:spPr>
              <a:xfrm>
                <a:off x="5217406" y="1855495"/>
                <a:ext cx="229482" cy="296970"/>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342" name="墨迹 341"/>
              <p14:cNvContentPartPr/>
              <p14:nvPr/>
            </p14:nvContentPartPr>
            <p14:xfrm>
              <a:off x="5463822" y="1990850"/>
              <a:ext cx="118533" cy="129715"/>
            </p14:xfrm>
          </p:contentPart>
        </mc:Choice>
        <mc:Fallback xmlns="">
          <p:pic>
            <p:nvPicPr>
              <p:cNvPr id="342" name="墨迹 341"/>
            </p:nvPicPr>
            <p:blipFill>
              <a:blip r:embed="rId421"/>
            </p:blipFill>
            <p:spPr>
              <a:xfrm>
                <a:off x="5463822" y="1990850"/>
                <a:ext cx="118533" cy="129715"/>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343" name="墨迹 342"/>
              <p14:cNvContentPartPr/>
              <p14:nvPr/>
            </p14:nvContentPartPr>
            <p14:xfrm>
              <a:off x="5469466" y="1996490"/>
              <a:ext cx="146756" cy="346847"/>
            </p14:xfrm>
          </p:contentPart>
        </mc:Choice>
        <mc:Fallback xmlns="">
          <p:pic>
            <p:nvPicPr>
              <p:cNvPr id="343" name="墨迹 342"/>
            </p:nvPicPr>
            <p:blipFill>
              <a:blip r:embed="rId423"/>
            </p:blipFill>
            <p:spPr>
              <a:xfrm>
                <a:off x="5469466" y="1996490"/>
                <a:ext cx="146756" cy="346847"/>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344" name="墨迹 343"/>
              <p14:cNvContentPartPr/>
              <p14:nvPr/>
            </p14:nvContentPartPr>
            <p14:xfrm>
              <a:off x="5622396" y="2027509"/>
              <a:ext cx="233715" cy="19739"/>
            </p14:xfrm>
          </p:contentPart>
        </mc:Choice>
        <mc:Fallback xmlns="">
          <p:pic>
            <p:nvPicPr>
              <p:cNvPr id="344" name="墨迹 343"/>
            </p:nvPicPr>
            <p:blipFill>
              <a:blip r:embed="rId425"/>
            </p:blipFill>
            <p:spPr>
              <a:xfrm>
                <a:off x="5622396" y="2027509"/>
                <a:ext cx="233715" cy="19739"/>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345" name="墨迹 344"/>
              <p14:cNvContentPartPr/>
              <p14:nvPr/>
            </p14:nvContentPartPr>
            <p14:xfrm>
              <a:off x="5762977" y="1888100"/>
              <a:ext cx="16934" cy="353721"/>
            </p14:xfrm>
          </p:contentPart>
        </mc:Choice>
        <mc:Fallback xmlns="">
          <p:pic>
            <p:nvPicPr>
              <p:cNvPr id="345" name="墨迹 344"/>
            </p:nvPicPr>
            <p:blipFill>
              <a:blip r:embed="rId427"/>
            </p:blipFill>
            <p:spPr>
              <a:xfrm>
                <a:off x="5762977" y="1888100"/>
                <a:ext cx="16934" cy="353721"/>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346" name="墨迹 345"/>
              <p14:cNvContentPartPr/>
              <p14:nvPr/>
            </p14:nvContentPartPr>
            <p14:xfrm>
              <a:off x="6039555" y="1906253"/>
              <a:ext cx="280106" cy="238986"/>
            </p14:xfrm>
          </p:contentPart>
        </mc:Choice>
        <mc:Fallback xmlns="">
          <p:pic>
            <p:nvPicPr>
              <p:cNvPr id="346" name="墨迹 345"/>
            </p:nvPicPr>
            <p:blipFill>
              <a:blip r:embed="rId429"/>
            </p:blipFill>
            <p:spPr>
              <a:xfrm>
                <a:off x="6039555" y="1906253"/>
                <a:ext cx="280106" cy="238986"/>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347" name="墨迹 346"/>
              <p14:cNvContentPartPr/>
              <p14:nvPr/>
            </p14:nvContentPartPr>
            <p14:xfrm>
              <a:off x="6423377" y="2064167"/>
              <a:ext cx="234245" cy="5640"/>
            </p14:xfrm>
          </p:contentPart>
        </mc:Choice>
        <mc:Fallback xmlns="">
          <p:pic>
            <p:nvPicPr>
              <p:cNvPr id="347" name="墨迹 346"/>
            </p:nvPicPr>
            <p:blipFill>
              <a:blip r:embed="rId431"/>
            </p:blipFill>
            <p:spPr>
              <a:xfrm>
                <a:off x="6423377" y="2064167"/>
                <a:ext cx="234245" cy="5640"/>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348" name="墨迹 347"/>
              <p14:cNvContentPartPr/>
              <p14:nvPr/>
            </p14:nvContentPartPr>
            <p14:xfrm>
              <a:off x="6543322" y="1972168"/>
              <a:ext cx="66322" cy="303492"/>
            </p14:xfrm>
          </p:contentPart>
        </mc:Choice>
        <mc:Fallback xmlns="">
          <p:pic>
            <p:nvPicPr>
              <p:cNvPr id="348" name="墨迹 347"/>
            </p:nvPicPr>
            <p:blipFill>
              <a:blip r:embed="rId433"/>
            </p:blipFill>
            <p:spPr>
              <a:xfrm>
                <a:off x="6543322" y="1972168"/>
                <a:ext cx="66322" cy="303492"/>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349" name="墨迹 348"/>
              <p14:cNvContentPartPr/>
              <p14:nvPr/>
            </p14:nvContentPartPr>
            <p14:xfrm>
              <a:off x="6684962" y="1985210"/>
              <a:ext cx="278165" cy="206381"/>
            </p14:xfrm>
          </p:contentPart>
        </mc:Choice>
        <mc:Fallback xmlns="">
          <p:pic>
            <p:nvPicPr>
              <p:cNvPr id="349" name="墨迹 348"/>
            </p:nvPicPr>
            <p:blipFill>
              <a:blip r:embed="rId435"/>
            </p:blipFill>
            <p:spPr>
              <a:xfrm>
                <a:off x="6684962" y="1985210"/>
                <a:ext cx="278165" cy="206381"/>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350" name="墨迹 349"/>
              <p14:cNvContentPartPr/>
              <p14:nvPr/>
            </p14:nvContentPartPr>
            <p14:xfrm>
              <a:off x="7016044" y="2109286"/>
              <a:ext cx="217311" cy="167079"/>
            </p14:xfrm>
          </p:contentPart>
        </mc:Choice>
        <mc:Fallback xmlns="">
          <p:pic>
            <p:nvPicPr>
              <p:cNvPr id="350" name="墨迹 349"/>
            </p:nvPicPr>
            <p:blipFill>
              <a:blip r:embed="rId437"/>
            </p:blipFill>
            <p:spPr>
              <a:xfrm>
                <a:off x="7016044" y="2109286"/>
                <a:ext cx="217311" cy="167079"/>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351" name="墨迹 350"/>
              <p14:cNvContentPartPr/>
              <p14:nvPr/>
            </p14:nvContentPartPr>
            <p14:xfrm>
              <a:off x="7082719" y="446954"/>
              <a:ext cx="63147" cy="9870"/>
            </p14:xfrm>
          </p:contentPart>
        </mc:Choice>
        <mc:Fallback xmlns="">
          <p:pic>
            <p:nvPicPr>
              <p:cNvPr id="351" name="墨迹 350"/>
            </p:nvPicPr>
            <p:blipFill>
              <a:blip r:embed="rId439"/>
            </p:blipFill>
            <p:spPr>
              <a:xfrm>
                <a:off x="7082719" y="446954"/>
                <a:ext cx="63147" cy="9870"/>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352" name="墨迹 351"/>
              <p14:cNvContentPartPr/>
              <p14:nvPr/>
            </p14:nvContentPartPr>
            <p14:xfrm>
              <a:off x="6030736" y="1748338"/>
              <a:ext cx="110419" cy="22560"/>
            </p14:xfrm>
          </p:contentPart>
        </mc:Choice>
        <mc:Fallback xmlns="">
          <p:pic>
            <p:nvPicPr>
              <p:cNvPr id="352" name="墨迹 351"/>
            </p:nvPicPr>
            <p:blipFill>
              <a:blip r:embed="rId441"/>
            </p:blipFill>
            <p:spPr>
              <a:xfrm>
                <a:off x="6030736" y="1748338"/>
                <a:ext cx="110419" cy="22560"/>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353" name="墨迹 352"/>
              <p14:cNvContentPartPr/>
              <p14:nvPr/>
            </p14:nvContentPartPr>
            <p14:xfrm>
              <a:off x="6079066" y="1708155"/>
              <a:ext cx="11289" cy="93761"/>
            </p14:xfrm>
          </p:contentPart>
        </mc:Choice>
        <mc:Fallback xmlns="">
          <p:pic>
            <p:nvPicPr>
              <p:cNvPr id="353" name="墨迹 352"/>
            </p:nvPicPr>
            <p:blipFill>
              <a:blip r:embed="rId443"/>
            </p:blipFill>
            <p:spPr>
              <a:xfrm>
                <a:off x="6079066" y="1708155"/>
                <a:ext cx="11289" cy="93761"/>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354" name="墨迹 353"/>
              <p14:cNvContentPartPr/>
              <p14:nvPr/>
            </p14:nvContentPartPr>
            <p14:xfrm>
              <a:off x="6141155" y="1682071"/>
              <a:ext cx="98778" cy="121960"/>
            </p14:xfrm>
          </p:contentPart>
        </mc:Choice>
        <mc:Fallback xmlns="">
          <p:pic>
            <p:nvPicPr>
              <p:cNvPr id="354" name="墨迹 353"/>
            </p:nvPicPr>
            <p:blipFill>
              <a:blip r:embed="rId445"/>
            </p:blipFill>
            <p:spPr>
              <a:xfrm>
                <a:off x="6141155" y="1682071"/>
                <a:ext cx="98778" cy="121960"/>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355" name="墨迹 354"/>
              <p14:cNvContentPartPr/>
              <p14:nvPr/>
            </p14:nvContentPartPr>
            <p14:xfrm>
              <a:off x="6728177" y="1832935"/>
              <a:ext cx="135467" cy="39479"/>
            </p14:xfrm>
          </p:contentPart>
        </mc:Choice>
        <mc:Fallback xmlns="">
          <p:pic>
            <p:nvPicPr>
              <p:cNvPr id="355" name="墨迹 354"/>
            </p:nvPicPr>
            <p:blipFill>
              <a:blip r:embed="rId447"/>
            </p:blipFill>
            <p:spPr>
              <a:xfrm>
                <a:off x="6728177" y="1832935"/>
                <a:ext cx="135467" cy="39479"/>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356" name="墨迹 355"/>
              <p14:cNvContentPartPr/>
              <p14:nvPr/>
            </p14:nvContentPartPr>
            <p14:xfrm>
              <a:off x="6784622" y="1767196"/>
              <a:ext cx="28222" cy="153156"/>
            </p14:xfrm>
          </p:contentPart>
        </mc:Choice>
        <mc:Fallback xmlns="">
          <p:pic>
            <p:nvPicPr>
              <p:cNvPr id="356" name="墨迹 355"/>
            </p:nvPicPr>
            <p:blipFill>
              <a:blip r:embed="rId449"/>
            </p:blipFill>
            <p:spPr>
              <a:xfrm>
                <a:off x="6784622" y="1767196"/>
                <a:ext cx="28222" cy="153156"/>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357" name="墨迹 356"/>
              <p14:cNvContentPartPr/>
              <p14:nvPr/>
            </p14:nvContentPartPr>
            <p14:xfrm>
              <a:off x="6880577" y="1748338"/>
              <a:ext cx="98778" cy="95877"/>
            </p14:xfrm>
          </p:contentPart>
        </mc:Choice>
        <mc:Fallback xmlns="">
          <p:pic>
            <p:nvPicPr>
              <p:cNvPr id="357" name="墨迹 356"/>
            </p:nvPicPr>
            <p:blipFill>
              <a:blip r:embed="rId451"/>
            </p:blipFill>
            <p:spPr>
              <a:xfrm>
                <a:off x="6880577" y="1748338"/>
                <a:ext cx="98778" cy="95877"/>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358" name="墨迹 357"/>
              <p14:cNvContentPartPr/>
              <p14:nvPr/>
            </p14:nvContentPartPr>
            <p14:xfrm>
              <a:off x="6911622" y="1731419"/>
              <a:ext cx="93133" cy="222772"/>
            </p14:xfrm>
          </p:contentPart>
        </mc:Choice>
        <mc:Fallback xmlns="">
          <p:pic>
            <p:nvPicPr>
              <p:cNvPr id="358" name="墨迹 357"/>
            </p:nvPicPr>
            <p:blipFill>
              <a:blip r:embed="rId453"/>
            </p:blipFill>
            <p:spPr>
              <a:xfrm>
                <a:off x="6911622" y="1731419"/>
                <a:ext cx="93133" cy="222772"/>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359" name="墨迹 358"/>
              <p14:cNvContentPartPr/>
              <p14:nvPr/>
            </p14:nvContentPartPr>
            <p14:xfrm>
              <a:off x="7840133" y="3417720"/>
              <a:ext cx="141111" cy="349668"/>
            </p14:xfrm>
          </p:contentPart>
        </mc:Choice>
        <mc:Fallback xmlns="">
          <p:pic>
            <p:nvPicPr>
              <p:cNvPr id="359" name="墨迹 358"/>
            </p:nvPicPr>
            <p:blipFill>
              <a:blip r:embed="rId455"/>
            </p:blipFill>
            <p:spPr>
              <a:xfrm>
                <a:off x="7840133" y="3417720"/>
                <a:ext cx="141111" cy="349668"/>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360" name="墨迹 359"/>
              <p14:cNvContentPartPr/>
              <p14:nvPr/>
            </p14:nvContentPartPr>
            <p14:xfrm>
              <a:off x="7913511" y="3485398"/>
              <a:ext cx="197556" cy="56398"/>
            </p14:xfrm>
          </p:contentPart>
        </mc:Choice>
        <mc:Fallback xmlns="">
          <p:pic>
            <p:nvPicPr>
              <p:cNvPr id="360" name="墨迹 359"/>
            </p:nvPicPr>
            <p:blipFill>
              <a:blip r:embed="rId457"/>
            </p:blipFill>
            <p:spPr>
              <a:xfrm>
                <a:off x="7913511" y="3485398"/>
                <a:ext cx="197556" cy="56398"/>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361" name="墨迹 360"/>
              <p14:cNvContentPartPr/>
              <p14:nvPr/>
            </p14:nvContentPartPr>
            <p14:xfrm>
              <a:off x="8398933" y="3581274"/>
              <a:ext cx="59267" cy="36659"/>
            </p14:xfrm>
          </p:contentPart>
        </mc:Choice>
        <mc:Fallback xmlns="">
          <p:pic>
            <p:nvPicPr>
              <p:cNvPr id="361" name="墨迹 360"/>
            </p:nvPicPr>
            <p:blipFill>
              <a:blip r:embed="rId459"/>
            </p:blipFill>
            <p:spPr>
              <a:xfrm>
                <a:off x="8398933" y="3581274"/>
                <a:ext cx="59267" cy="36659"/>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362" name="墨迹 361"/>
              <p14:cNvContentPartPr/>
              <p14:nvPr/>
            </p14:nvContentPartPr>
            <p14:xfrm>
              <a:off x="8398933" y="3665871"/>
              <a:ext cx="59267" cy="90237"/>
            </p14:xfrm>
          </p:contentPart>
        </mc:Choice>
        <mc:Fallback xmlns="">
          <p:pic>
            <p:nvPicPr>
              <p:cNvPr id="362" name="墨迹 361"/>
            </p:nvPicPr>
            <p:blipFill>
              <a:blip r:embed="rId461"/>
            </p:blipFill>
            <p:spPr>
              <a:xfrm>
                <a:off x="8398933" y="3665871"/>
                <a:ext cx="59267" cy="90237"/>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363" name="墨迹 362"/>
              <p14:cNvContentPartPr/>
              <p14:nvPr/>
            </p14:nvContentPartPr>
            <p14:xfrm>
              <a:off x="8594725" y="3564355"/>
              <a:ext cx="236008" cy="212197"/>
            </p14:xfrm>
          </p:contentPart>
        </mc:Choice>
        <mc:Fallback xmlns="">
          <p:pic>
            <p:nvPicPr>
              <p:cNvPr id="363" name="墨迹 362"/>
            </p:nvPicPr>
            <p:blipFill>
              <a:blip r:embed="rId463"/>
            </p:blipFill>
            <p:spPr>
              <a:xfrm>
                <a:off x="8594725" y="3564355"/>
                <a:ext cx="236008" cy="212197"/>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364" name="墨迹 363"/>
              <p14:cNvContentPartPr/>
              <p14:nvPr/>
            </p14:nvContentPartPr>
            <p14:xfrm>
              <a:off x="9557984" y="3530516"/>
              <a:ext cx="113771" cy="28199"/>
            </p14:xfrm>
          </p:contentPart>
        </mc:Choice>
        <mc:Fallback xmlns="">
          <p:pic>
            <p:nvPicPr>
              <p:cNvPr id="364" name="墨迹 363"/>
            </p:nvPicPr>
            <p:blipFill>
              <a:blip r:embed="rId465"/>
            </p:blipFill>
            <p:spPr>
              <a:xfrm>
                <a:off x="9557984" y="3530516"/>
                <a:ext cx="113771" cy="28199"/>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365" name="墨迹 364"/>
              <p14:cNvContentPartPr/>
              <p14:nvPr/>
            </p14:nvContentPartPr>
            <p14:xfrm>
              <a:off x="9539111" y="3626393"/>
              <a:ext cx="101600" cy="38068"/>
            </p14:xfrm>
          </p:contentPart>
        </mc:Choice>
        <mc:Fallback xmlns="">
          <p:pic>
            <p:nvPicPr>
              <p:cNvPr id="365" name="墨迹 364"/>
            </p:nvPicPr>
            <p:blipFill>
              <a:blip r:embed="rId467"/>
            </p:blipFill>
            <p:spPr>
              <a:xfrm>
                <a:off x="9539111" y="3626393"/>
                <a:ext cx="101600" cy="38068"/>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366" name="墨迹 365"/>
              <p14:cNvContentPartPr/>
              <p14:nvPr/>
            </p14:nvContentPartPr>
            <p14:xfrm>
              <a:off x="9746544" y="3388816"/>
              <a:ext cx="201788" cy="212197"/>
            </p14:xfrm>
          </p:contentPart>
        </mc:Choice>
        <mc:Fallback xmlns="">
          <p:pic>
            <p:nvPicPr>
              <p:cNvPr id="366" name="墨迹 365"/>
            </p:nvPicPr>
            <p:blipFill>
              <a:blip r:embed="rId469"/>
            </p:blipFill>
            <p:spPr>
              <a:xfrm>
                <a:off x="9746544" y="3388816"/>
                <a:ext cx="201788" cy="212197"/>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367" name="墨迹 366"/>
              <p14:cNvContentPartPr/>
              <p14:nvPr/>
            </p14:nvContentPartPr>
            <p14:xfrm>
              <a:off x="9804400" y="3374540"/>
              <a:ext cx="95955" cy="547942"/>
            </p14:xfrm>
          </p:contentPart>
        </mc:Choice>
        <mc:Fallback xmlns="">
          <p:pic>
            <p:nvPicPr>
              <p:cNvPr id="367" name="墨迹 366"/>
            </p:nvPicPr>
            <p:blipFill>
              <a:blip r:embed="rId471"/>
            </p:blipFill>
            <p:spPr>
              <a:xfrm>
                <a:off x="9804400" y="3374540"/>
                <a:ext cx="95955" cy="547942"/>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368" name="墨迹 367"/>
              <p14:cNvContentPartPr/>
              <p14:nvPr/>
            </p14:nvContentPartPr>
            <p14:xfrm>
              <a:off x="7416800" y="3615113"/>
              <a:ext cx="45155" cy="857250"/>
            </p14:xfrm>
          </p:contentPart>
        </mc:Choice>
        <mc:Fallback xmlns="">
          <p:pic>
            <p:nvPicPr>
              <p:cNvPr id="368" name="墨迹 367"/>
            </p:nvPicPr>
            <p:blipFill>
              <a:blip r:embed="rId473"/>
            </p:blipFill>
            <p:spPr>
              <a:xfrm>
                <a:off x="7416800" y="3615113"/>
                <a:ext cx="45155" cy="857250"/>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369" name="墨迹 368"/>
              <p14:cNvContentPartPr/>
              <p14:nvPr/>
            </p14:nvContentPartPr>
            <p14:xfrm>
              <a:off x="7501466" y="3186488"/>
              <a:ext cx="2760134" cy="1480448"/>
            </p14:xfrm>
          </p:contentPart>
        </mc:Choice>
        <mc:Fallback xmlns="">
          <p:pic>
            <p:nvPicPr>
              <p:cNvPr id="369" name="墨迹 368"/>
            </p:nvPicPr>
            <p:blipFill>
              <a:blip r:embed="rId475"/>
            </p:blipFill>
            <p:spPr>
              <a:xfrm>
                <a:off x="7501466" y="3186488"/>
                <a:ext cx="2760134" cy="1480448"/>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370" name="墨迹 369"/>
              <p14:cNvContentPartPr/>
              <p14:nvPr/>
            </p14:nvContentPartPr>
            <p14:xfrm>
              <a:off x="7397750" y="3301928"/>
              <a:ext cx="284338" cy="1246572"/>
            </p14:xfrm>
          </p:contentPart>
        </mc:Choice>
        <mc:Fallback xmlns="">
          <p:pic>
            <p:nvPicPr>
              <p:cNvPr id="370" name="墨迹 369"/>
            </p:nvPicPr>
            <p:blipFill>
              <a:blip r:embed="rId477"/>
            </p:blipFill>
            <p:spPr>
              <a:xfrm>
                <a:off x="7397750" y="3301928"/>
                <a:ext cx="284338" cy="1246572"/>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371" name="墨迹 370"/>
              <p14:cNvContentPartPr/>
              <p14:nvPr/>
            </p14:nvContentPartPr>
            <p14:xfrm>
              <a:off x="4690533" y="1799097"/>
              <a:ext cx="167217" cy="409766"/>
            </p14:xfrm>
          </p:contentPart>
        </mc:Choice>
        <mc:Fallback xmlns="">
          <p:pic>
            <p:nvPicPr>
              <p:cNvPr id="371" name="墨迹 370"/>
            </p:nvPicPr>
            <p:blipFill>
              <a:blip r:embed="rId479"/>
            </p:blipFill>
            <p:spPr>
              <a:xfrm>
                <a:off x="4690533" y="1799097"/>
                <a:ext cx="167217" cy="409766"/>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372" name="墨迹 371"/>
              <p14:cNvContentPartPr/>
              <p14:nvPr/>
            </p14:nvContentPartPr>
            <p14:xfrm>
              <a:off x="4803422" y="1796277"/>
              <a:ext cx="217311" cy="76137"/>
            </p14:xfrm>
          </p:contentPart>
        </mc:Choice>
        <mc:Fallback xmlns="">
          <p:pic>
            <p:nvPicPr>
              <p:cNvPr id="372" name="墨迹 371"/>
            </p:nvPicPr>
            <p:blipFill>
              <a:blip r:embed="rId481"/>
            </p:blipFill>
            <p:spPr>
              <a:xfrm>
                <a:off x="4803422" y="1796277"/>
                <a:ext cx="217311" cy="76137"/>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373" name="墨迹 372"/>
              <p14:cNvContentPartPr/>
              <p14:nvPr/>
            </p14:nvContentPartPr>
            <p14:xfrm>
              <a:off x="5904088" y="1878054"/>
              <a:ext cx="200378" cy="251676"/>
            </p14:xfrm>
          </p:contentPart>
        </mc:Choice>
        <mc:Fallback xmlns="">
          <p:pic>
            <p:nvPicPr>
              <p:cNvPr id="373" name="墨迹 372"/>
            </p:nvPicPr>
            <p:blipFill>
              <a:blip r:embed="rId483"/>
            </p:blipFill>
            <p:spPr>
              <a:xfrm>
                <a:off x="5904088" y="1878054"/>
                <a:ext cx="200378" cy="251676"/>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374" name="墨迹 373"/>
              <p14:cNvContentPartPr/>
              <p14:nvPr/>
            </p14:nvContentPartPr>
            <p14:xfrm>
              <a:off x="6526388" y="1765258"/>
              <a:ext cx="255412" cy="304549"/>
            </p14:xfrm>
          </p:contentPart>
        </mc:Choice>
        <mc:Fallback xmlns="">
          <p:pic>
            <p:nvPicPr>
              <p:cNvPr id="374" name="墨迹 373"/>
            </p:nvPicPr>
            <p:blipFill>
              <a:blip r:embed="rId485"/>
            </p:blipFill>
            <p:spPr>
              <a:xfrm>
                <a:off x="6526388" y="1765258"/>
                <a:ext cx="255412" cy="304549"/>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375" name="墨迹 374"/>
              <p14:cNvContentPartPr/>
              <p14:nvPr/>
            </p14:nvContentPartPr>
            <p14:xfrm>
              <a:off x="6592711" y="1762085"/>
              <a:ext cx="146756" cy="891442"/>
            </p14:xfrm>
          </p:contentPart>
        </mc:Choice>
        <mc:Fallback xmlns="">
          <p:pic>
            <p:nvPicPr>
              <p:cNvPr id="375" name="墨迹 374"/>
            </p:nvPicPr>
            <p:blipFill>
              <a:blip r:embed="rId487"/>
            </p:blipFill>
            <p:spPr>
              <a:xfrm>
                <a:off x="6592711" y="1762085"/>
                <a:ext cx="146756" cy="891442"/>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376" name="墨迹 375"/>
              <p14:cNvContentPartPr/>
              <p14:nvPr/>
            </p14:nvContentPartPr>
            <p14:xfrm>
              <a:off x="6357584" y="2013409"/>
              <a:ext cx="184326" cy="45118"/>
            </p14:xfrm>
          </p:contentPart>
        </mc:Choice>
        <mc:Fallback xmlns="">
          <p:pic>
            <p:nvPicPr>
              <p:cNvPr id="376" name="墨迹 375"/>
            </p:nvPicPr>
            <p:blipFill>
              <a:blip r:embed="rId489"/>
            </p:blipFill>
            <p:spPr>
              <a:xfrm>
                <a:off x="6357584" y="2013409"/>
                <a:ext cx="184326" cy="45118"/>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377" name="墨迹 376"/>
              <p14:cNvContentPartPr/>
              <p14:nvPr/>
            </p14:nvContentPartPr>
            <p14:xfrm>
              <a:off x="6451600" y="1876468"/>
              <a:ext cx="16933" cy="466870"/>
            </p14:xfrm>
          </p:contentPart>
        </mc:Choice>
        <mc:Fallback xmlns="">
          <p:pic>
            <p:nvPicPr>
              <p:cNvPr id="377" name="墨迹 376"/>
            </p:nvPicPr>
            <p:blipFill>
              <a:blip r:embed="rId491"/>
            </p:blipFill>
            <p:spPr>
              <a:xfrm>
                <a:off x="6451600" y="1876468"/>
                <a:ext cx="16933" cy="466870"/>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378" name="墨迹 377"/>
              <p14:cNvContentPartPr/>
              <p14:nvPr/>
            </p14:nvContentPartPr>
            <p14:xfrm>
              <a:off x="1428044" y="2145063"/>
              <a:ext cx="152400" cy="342089"/>
            </p14:xfrm>
          </p:contentPart>
        </mc:Choice>
        <mc:Fallback xmlns="">
          <p:pic>
            <p:nvPicPr>
              <p:cNvPr id="378" name="墨迹 377"/>
            </p:nvPicPr>
            <p:blipFill>
              <a:blip r:embed="rId493"/>
            </p:blipFill>
            <p:spPr>
              <a:xfrm>
                <a:off x="1428044" y="2145063"/>
                <a:ext cx="152400" cy="342089"/>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379" name="墨迹 378"/>
              <p14:cNvContentPartPr/>
              <p14:nvPr/>
            </p14:nvContentPartPr>
            <p14:xfrm>
              <a:off x="1444977" y="2140305"/>
              <a:ext cx="228600" cy="183293"/>
            </p14:xfrm>
          </p:contentPart>
        </mc:Choice>
        <mc:Fallback xmlns="">
          <p:pic>
            <p:nvPicPr>
              <p:cNvPr id="379" name="墨迹 378"/>
            </p:nvPicPr>
            <p:blipFill>
              <a:blip r:embed="rId495"/>
            </p:blipFill>
            <p:spPr>
              <a:xfrm>
                <a:off x="1444977" y="2140305"/>
                <a:ext cx="228600" cy="183293"/>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380" name="墨迹 379"/>
              <p14:cNvContentPartPr/>
              <p14:nvPr/>
            </p14:nvContentPartPr>
            <p14:xfrm>
              <a:off x="2641600" y="1810376"/>
              <a:ext cx="163688" cy="629543"/>
            </p14:xfrm>
          </p:contentPart>
        </mc:Choice>
        <mc:Fallback xmlns="">
          <p:pic>
            <p:nvPicPr>
              <p:cNvPr id="380" name="墨迹 379"/>
            </p:nvPicPr>
            <p:blipFill>
              <a:blip r:embed="rId497"/>
            </p:blipFill>
            <p:spPr>
              <a:xfrm>
                <a:off x="2641600" y="1810376"/>
                <a:ext cx="163688" cy="629543"/>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381" name="墨迹 380"/>
              <p14:cNvContentPartPr/>
              <p14:nvPr/>
            </p14:nvContentPartPr>
            <p14:xfrm>
              <a:off x="7174088" y="501942"/>
              <a:ext cx="42334" cy="73317"/>
            </p14:xfrm>
          </p:contentPart>
        </mc:Choice>
        <mc:Fallback xmlns="">
          <p:pic>
            <p:nvPicPr>
              <p:cNvPr id="381" name="墨迹 380"/>
            </p:nvPicPr>
            <p:blipFill>
              <a:blip r:embed="rId499"/>
            </p:blipFill>
            <p:spPr>
              <a:xfrm>
                <a:off x="7174088" y="501942"/>
                <a:ext cx="42334" cy="73317"/>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382" name="墨迹 381"/>
              <p14:cNvContentPartPr/>
              <p14:nvPr/>
            </p14:nvContentPartPr>
            <p14:xfrm>
              <a:off x="3454400" y="1734062"/>
              <a:ext cx="45155" cy="329400"/>
            </p14:xfrm>
          </p:contentPart>
        </mc:Choice>
        <mc:Fallback xmlns="">
          <p:pic>
            <p:nvPicPr>
              <p:cNvPr id="382" name="墨迹 381"/>
            </p:nvPicPr>
            <p:blipFill>
              <a:blip r:embed="rId501"/>
            </p:blipFill>
            <p:spPr>
              <a:xfrm>
                <a:off x="3454400" y="1734062"/>
                <a:ext cx="45155" cy="329400"/>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383" name="墨迹 382"/>
              <p14:cNvContentPartPr/>
              <p14:nvPr/>
            </p14:nvContentPartPr>
            <p14:xfrm>
              <a:off x="3541888" y="1741289"/>
              <a:ext cx="174273" cy="249561"/>
            </p14:xfrm>
          </p:contentPart>
        </mc:Choice>
        <mc:Fallback xmlns="">
          <p:pic>
            <p:nvPicPr>
              <p:cNvPr id="383" name="墨迹 382"/>
            </p:nvPicPr>
            <p:blipFill>
              <a:blip r:embed="rId503"/>
            </p:blipFill>
            <p:spPr>
              <a:xfrm>
                <a:off x="3541888" y="1741289"/>
                <a:ext cx="174273" cy="249561"/>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384" name="墨迹 383"/>
              <p14:cNvContentPartPr/>
              <p14:nvPr/>
            </p14:nvContentPartPr>
            <p14:xfrm>
              <a:off x="7078133" y="454004"/>
              <a:ext cx="11289" cy="8459"/>
            </p14:xfrm>
          </p:contentPart>
        </mc:Choice>
        <mc:Fallback xmlns="">
          <p:pic>
            <p:nvPicPr>
              <p:cNvPr id="384" name="墨迹 383"/>
            </p:nvPicPr>
            <p:blipFill>
              <a:blip r:embed="rId505"/>
            </p:blipFill>
            <p:spPr>
              <a:xfrm>
                <a:off x="7078133" y="454004"/>
                <a:ext cx="11289" cy="8459"/>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385" name="墨迹 384"/>
              <p14:cNvContentPartPr/>
              <p14:nvPr/>
            </p14:nvContentPartPr>
            <p14:xfrm>
              <a:off x="678744" y="4382126"/>
              <a:ext cx="60678" cy="271944"/>
            </p14:xfrm>
          </p:contentPart>
        </mc:Choice>
        <mc:Fallback xmlns="">
          <p:pic>
            <p:nvPicPr>
              <p:cNvPr id="385" name="墨迹 384"/>
            </p:nvPicPr>
            <p:blipFill>
              <a:blip r:embed="rId507"/>
            </p:blipFill>
            <p:spPr>
              <a:xfrm>
                <a:off x="678744" y="4382126"/>
                <a:ext cx="60678" cy="271944"/>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386" name="墨迹 385"/>
              <p14:cNvContentPartPr/>
              <p14:nvPr/>
            </p14:nvContentPartPr>
            <p14:xfrm>
              <a:off x="692855" y="4284487"/>
              <a:ext cx="148167" cy="106099"/>
            </p14:xfrm>
          </p:contentPart>
        </mc:Choice>
        <mc:Fallback xmlns="">
          <p:pic>
            <p:nvPicPr>
              <p:cNvPr id="386" name="墨迹 385"/>
            </p:nvPicPr>
            <p:blipFill>
              <a:blip r:embed="rId509"/>
            </p:blipFill>
            <p:spPr>
              <a:xfrm>
                <a:off x="692855" y="4284487"/>
                <a:ext cx="148167" cy="106099"/>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387" name="墨迹 386"/>
              <p14:cNvContentPartPr/>
              <p14:nvPr/>
            </p14:nvContentPartPr>
            <p14:xfrm>
              <a:off x="673629" y="4399045"/>
              <a:ext cx="167393" cy="47939"/>
            </p14:xfrm>
          </p:contentPart>
        </mc:Choice>
        <mc:Fallback xmlns="">
          <p:pic>
            <p:nvPicPr>
              <p:cNvPr id="387" name="墨迹 386"/>
            </p:nvPicPr>
            <p:blipFill>
              <a:blip r:embed="rId511"/>
            </p:blipFill>
            <p:spPr>
              <a:xfrm>
                <a:off x="673629" y="4399045"/>
                <a:ext cx="167393" cy="47939"/>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388" name="墨迹 387"/>
              <p14:cNvContentPartPr/>
              <p14:nvPr/>
            </p14:nvContentPartPr>
            <p14:xfrm>
              <a:off x="630590" y="4446984"/>
              <a:ext cx="247121" cy="64858"/>
            </p14:xfrm>
          </p:contentPart>
        </mc:Choice>
        <mc:Fallback xmlns="">
          <p:pic>
            <p:nvPicPr>
              <p:cNvPr id="388" name="墨迹 387"/>
            </p:nvPicPr>
            <p:blipFill>
              <a:blip r:embed="rId513"/>
            </p:blipFill>
            <p:spPr>
              <a:xfrm>
                <a:off x="630590" y="4446984"/>
                <a:ext cx="247121" cy="64858"/>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389" name="墨迹 388"/>
              <p14:cNvContentPartPr/>
              <p14:nvPr/>
            </p14:nvContentPartPr>
            <p14:xfrm>
              <a:off x="643466" y="4353927"/>
              <a:ext cx="163689" cy="414526"/>
            </p14:xfrm>
          </p:contentPart>
        </mc:Choice>
        <mc:Fallback xmlns="">
          <p:pic>
            <p:nvPicPr>
              <p:cNvPr id="389" name="墨迹 388"/>
            </p:nvPicPr>
            <p:blipFill>
              <a:blip r:embed="rId515"/>
            </p:blipFill>
            <p:spPr>
              <a:xfrm>
                <a:off x="643466" y="4353927"/>
                <a:ext cx="163689" cy="414526"/>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390" name="墨迹 389"/>
              <p14:cNvContentPartPr/>
              <p14:nvPr/>
            </p14:nvContentPartPr>
            <p14:xfrm>
              <a:off x="750711" y="4511842"/>
              <a:ext cx="90311" cy="257316"/>
            </p14:xfrm>
          </p:contentPart>
        </mc:Choice>
        <mc:Fallback xmlns="">
          <p:pic>
            <p:nvPicPr>
              <p:cNvPr id="390" name="墨迹 389"/>
            </p:nvPicPr>
            <p:blipFill>
              <a:blip r:embed="rId517"/>
            </p:blipFill>
            <p:spPr>
              <a:xfrm>
                <a:off x="750711" y="4511842"/>
                <a:ext cx="90311" cy="257316"/>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391" name="墨迹 390"/>
              <p14:cNvContentPartPr/>
              <p14:nvPr/>
            </p14:nvContentPartPr>
            <p14:xfrm>
              <a:off x="925688" y="4494922"/>
              <a:ext cx="16934" cy="241102"/>
            </p14:xfrm>
          </p:contentPart>
        </mc:Choice>
        <mc:Fallback xmlns="">
          <p:pic>
            <p:nvPicPr>
              <p:cNvPr id="391" name="墨迹 390"/>
            </p:nvPicPr>
            <p:blipFill>
              <a:blip r:embed="rId519"/>
            </p:blipFill>
            <p:spPr>
              <a:xfrm>
                <a:off x="925688" y="4494922"/>
                <a:ext cx="16934" cy="241102"/>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392" name="墨迹 391"/>
              <p14:cNvContentPartPr/>
              <p14:nvPr/>
            </p14:nvContentPartPr>
            <p14:xfrm>
              <a:off x="965200" y="4359567"/>
              <a:ext cx="254000" cy="412410"/>
            </p14:xfrm>
          </p:contentPart>
        </mc:Choice>
        <mc:Fallback xmlns="">
          <p:pic>
            <p:nvPicPr>
              <p:cNvPr id="392" name="墨迹 391"/>
            </p:nvPicPr>
            <p:blipFill>
              <a:blip r:embed="rId521"/>
            </p:blipFill>
            <p:spPr>
              <a:xfrm>
                <a:off x="965200" y="4359567"/>
                <a:ext cx="254000" cy="412410"/>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393" name="墨迹 392"/>
              <p14:cNvContentPartPr/>
              <p14:nvPr/>
            </p14:nvContentPartPr>
            <p14:xfrm>
              <a:off x="1249715" y="4517481"/>
              <a:ext cx="34396" cy="140995"/>
            </p14:xfrm>
          </p:contentPart>
        </mc:Choice>
        <mc:Fallback xmlns="">
          <p:pic>
            <p:nvPicPr>
              <p:cNvPr id="393" name="墨迹 392"/>
            </p:nvPicPr>
            <p:blipFill>
              <a:blip r:embed="rId523"/>
            </p:blipFill>
            <p:spPr>
              <a:xfrm>
                <a:off x="1249715" y="4517481"/>
                <a:ext cx="34396" cy="140995"/>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394" name="墨迹 393"/>
              <p14:cNvContentPartPr/>
              <p14:nvPr/>
            </p14:nvContentPartPr>
            <p14:xfrm>
              <a:off x="1245834" y="4507612"/>
              <a:ext cx="179388" cy="215722"/>
            </p14:xfrm>
          </p:contentPart>
        </mc:Choice>
        <mc:Fallback xmlns="">
          <p:pic>
            <p:nvPicPr>
              <p:cNvPr id="394" name="墨迹 393"/>
            </p:nvPicPr>
            <p:blipFill>
              <a:blip r:embed="rId525"/>
            </p:blipFill>
            <p:spPr>
              <a:xfrm>
                <a:off x="1245834" y="4507612"/>
                <a:ext cx="179388" cy="215722"/>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395" name="墨迹 394"/>
              <p14:cNvContentPartPr/>
              <p14:nvPr/>
            </p14:nvContentPartPr>
            <p14:xfrm>
              <a:off x="1258711" y="4376486"/>
              <a:ext cx="124177" cy="668317"/>
            </p14:xfrm>
          </p:contentPart>
        </mc:Choice>
        <mc:Fallback xmlns="">
          <p:pic>
            <p:nvPicPr>
              <p:cNvPr id="395" name="墨迹 394"/>
            </p:nvPicPr>
            <p:blipFill>
              <a:blip r:embed="rId527"/>
            </p:blipFill>
            <p:spPr>
              <a:xfrm>
                <a:off x="1258711" y="4376486"/>
                <a:ext cx="124177" cy="668317"/>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396" name="墨迹 395"/>
              <p14:cNvContentPartPr/>
              <p14:nvPr/>
            </p14:nvContentPartPr>
            <p14:xfrm>
              <a:off x="1452033" y="4341766"/>
              <a:ext cx="77611" cy="471805"/>
            </p14:xfrm>
          </p:contentPart>
        </mc:Choice>
        <mc:Fallback xmlns="">
          <p:pic>
            <p:nvPicPr>
              <p:cNvPr id="396" name="墨迹 395"/>
            </p:nvPicPr>
            <p:blipFill>
              <a:blip r:embed="rId529"/>
            </p:blipFill>
            <p:spPr>
              <a:xfrm>
                <a:off x="1452033" y="4341766"/>
                <a:ext cx="77611" cy="471805"/>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397" name="墨迹 396"/>
              <p14:cNvContentPartPr/>
              <p14:nvPr/>
            </p14:nvContentPartPr>
            <p14:xfrm>
              <a:off x="1552222" y="4283077"/>
              <a:ext cx="67733" cy="194926"/>
            </p14:xfrm>
          </p:contentPart>
        </mc:Choice>
        <mc:Fallback xmlns="">
          <p:pic>
            <p:nvPicPr>
              <p:cNvPr id="397" name="墨迹 396"/>
            </p:nvPicPr>
            <p:blipFill>
              <a:blip r:embed="rId531"/>
            </p:blipFill>
            <p:spPr>
              <a:xfrm>
                <a:off x="1552222" y="4283077"/>
                <a:ext cx="67733" cy="194926"/>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398" name="墨迹 397"/>
              <p14:cNvContentPartPr/>
              <p14:nvPr/>
            </p14:nvContentPartPr>
            <p14:xfrm>
              <a:off x="1534583" y="4462493"/>
              <a:ext cx="184150" cy="284105"/>
            </p14:xfrm>
          </p:contentPart>
        </mc:Choice>
        <mc:Fallback xmlns="">
          <p:pic>
            <p:nvPicPr>
              <p:cNvPr id="398" name="墨迹 397"/>
            </p:nvPicPr>
            <p:blipFill>
              <a:blip r:embed="rId533"/>
            </p:blipFill>
            <p:spPr>
              <a:xfrm>
                <a:off x="1534583" y="4462493"/>
                <a:ext cx="184150" cy="284105"/>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399" name="墨迹 398"/>
              <p14:cNvContentPartPr/>
              <p14:nvPr/>
            </p14:nvContentPartPr>
            <p14:xfrm>
              <a:off x="1744133" y="4289774"/>
              <a:ext cx="90311" cy="405361"/>
            </p14:xfrm>
          </p:contentPart>
        </mc:Choice>
        <mc:Fallback xmlns="">
          <p:pic>
            <p:nvPicPr>
              <p:cNvPr id="399" name="墨迹 398"/>
            </p:nvPicPr>
            <p:blipFill>
              <a:blip r:embed="rId535"/>
            </p:blipFill>
            <p:spPr>
              <a:xfrm>
                <a:off x="1744133" y="4289774"/>
                <a:ext cx="90311" cy="405361"/>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400" name="墨迹 399"/>
              <p14:cNvContentPartPr/>
              <p14:nvPr/>
            </p14:nvContentPartPr>
            <p14:xfrm>
              <a:off x="1828800" y="4540041"/>
              <a:ext cx="201083" cy="177653"/>
            </p14:xfrm>
          </p:contentPart>
        </mc:Choice>
        <mc:Fallback xmlns="">
          <p:pic>
            <p:nvPicPr>
              <p:cNvPr id="400" name="墨迹 399"/>
            </p:nvPicPr>
            <p:blipFill>
              <a:blip r:embed="rId537"/>
            </p:blipFill>
            <p:spPr>
              <a:xfrm>
                <a:off x="1828800" y="4540041"/>
                <a:ext cx="201083" cy="177653"/>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401" name="墨迹 400"/>
              <p14:cNvContentPartPr/>
              <p14:nvPr/>
            </p14:nvContentPartPr>
            <p14:xfrm>
              <a:off x="1859315" y="4545680"/>
              <a:ext cx="54151" cy="11280"/>
            </p14:xfrm>
          </p:contentPart>
        </mc:Choice>
        <mc:Fallback xmlns="">
          <p:pic>
            <p:nvPicPr>
              <p:cNvPr id="401" name="墨迹 400"/>
            </p:nvPicPr>
            <p:blipFill>
              <a:blip r:embed="rId539"/>
            </p:blipFill>
            <p:spPr>
              <a:xfrm>
                <a:off x="1859315" y="4545680"/>
                <a:ext cx="54151" cy="11280"/>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402" name="墨迹 401"/>
              <p14:cNvContentPartPr/>
              <p14:nvPr/>
            </p14:nvContentPartPr>
            <p14:xfrm>
              <a:off x="2094088" y="4365207"/>
              <a:ext cx="11289" cy="180473"/>
            </p14:xfrm>
          </p:contentPart>
        </mc:Choice>
        <mc:Fallback xmlns="">
          <p:pic>
            <p:nvPicPr>
              <p:cNvPr id="402" name="墨迹 401"/>
            </p:nvPicPr>
            <p:blipFill>
              <a:blip r:embed="rId541"/>
            </p:blipFill>
            <p:spPr>
              <a:xfrm>
                <a:off x="2094088" y="4365207"/>
                <a:ext cx="11289" cy="180473"/>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403" name="墨迹 402"/>
              <p14:cNvContentPartPr/>
              <p14:nvPr/>
            </p14:nvContentPartPr>
            <p14:xfrm>
              <a:off x="2173111" y="4325728"/>
              <a:ext cx="90311" cy="183822"/>
            </p14:xfrm>
          </p:contentPart>
        </mc:Choice>
        <mc:Fallback xmlns="">
          <p:pic>
            <p:nvPicPr>
              <p:cNvPr id="403" name="墨迹 402"/>
            </p:nvPicPr>
            <p:blipFill>
              <a:blip r:embed="rId543"/>
            </p:blipFill>
            <p:spPr>
              <a:xfrm>
                <a:off x="2173111" y="4325728"/>
                <a:ext cx="90311" cy="183822"/>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404" name="墨迹 403"/>
              <p14:cNvContentPartPr/>
              <p14:nvPr/>
            </p14:nvContentPartPr>
            <p14:xfrm>
              <a:off x="2173111" y="4412264"/>
              <a:ext cx="133526" cy="340679"/>
            </p14:xfrm>
          </p:contentPart>
        </mc:Choice>
        <mc:Fallback xmlns="">
          <p:pic>
            <p:nvPicPr>
              <p:cNvPr id="404" name="墨迹 403"/>
            </p:nvPicPr>
            <p:blipFill>
              <a:blip r:embed="rId545"/>
            </p:blipFill>
            <p:spPr>
              <a:xfrm>
                <a:off x="2173111" y="4412264"/>
                <a:ext cx="133526" cy="340679"/>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405" name="墨迹 404"/>
              <p14:cNvContentPartPr/>
              <p14:nvPr/>
            </p14:nvContentPartPr>
            <p14:xfrm>
              <a:off x="2101144" y="4627458"/>
              <a:ext cx="148167" cy="87417"/>
            </p14:xfrm>
          </p:contentPart>
        </mc:Choice>
        <mc:Fallback xmlns="">
          <p:pic>
            <p:nvPicPr>
              <p:cNvPr id="405" name="墨迹 404"/>
            </p:nvPicPr>
            <p:blipFill>
              <a:blip r:embed="rId547"/>
            </p:blipFill>
            <p:spPr>
              <a:xfrm>
                <a:off x="2101144" y="4627458"/>
                <a:ext cx="148167" cy="87417"/>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406" name="墨迹 405"/>
              <p14:cNvContentPartPr/>
              <p14:nvPr/>
            </p14:nvContentPartPr>
            <p14:xfrm>
              <a:off x="2404533" y="4334188"/>
              <a:ext cx="211667" cy="239692"/>
            </p14:xfrm>
          </p:contentPart>
        </mc:Choice>
        <mc:Fallback xmlns="">
          <p:pic>
            <p:nvPicPr>
              <p:cNvPr id="406" name="墨迹 405"/>
            </p:nvPicPr>
            <p:blipFill>
              <a:blip r:embed="rId549"/>
            </p:blipFill>
            <p:spPr>
              <a:xfrm>
                <a:off x="2404533" y="4334188"/>
                <a:ext cx="211667" cy="239692"/>
              </a:xfrm>
              <a:prstGeom prst="rect"/>
            </p:spPr>
          </p:pic>
        </mc:Fallback>
      </mc:AlternateContent>
      <mc:AlternateContent xmlns:mc="http://schemas.openxmlformats.org/markup-compatibility/2006" xmlns:p14="http://schemas.microsoft.com/office/powerpoint/2010/main">
        <mc:Choice Requires="p14">
          <p:contentPart r:id="rId550" p14:bwMode="auto">
            <p14:nvContentPartPr>
              <p14:cNvPr id="407" name="墨迹 406"/>
              <p14:cNvContentPartPr/>
              <p14:nvPr/>
            </p14:nvContentPartPr>
            <p14:xfrm>
              <a:off x="2427111" y="4320088"/>
              <a:ext cx="273755" cy="377691"/>
            </p14:xfrm>
          </p:contentPart>
        </mc:Choice>
        <mc:Fallback xmlns="">
          <p:pic>
            <p:nvPicPr>
              <p:cNvPr id="407" name="墨迹 406"/>
            </p:nvPicPr>
            <p:blipFill>
              <a:blip r:embed="rId551"/>
            </p:blipFill>
            <p:spPr>
              <a:xfrm>
                <a:off x="2427111" y="4320088"/>
                <a:ext cx="273755" cy="377691"/>
              </a:xfrm>
              <a:prstGeom prst="rect"/>
            </p:spPr>
          </p:pic>
        </mc:Fallback>
      </mc:AlternateContent>
      <mc:AlternateContent xmlns:mc="http://schemas.openxmlformats.org/markup-compatibility/2006" xmlns:p14="http://schemas.microsoft.com/office/powerpoint/2010/main">
        <mc:Choice Requires="p14">
          <p:contentPart r:id="rId552" p14:bwMode="auto">
            <p14:nvContentPartPr>
              <p14:cNvPr id="408" name="墨迹 407"/>
              <p14:cNvContentPartPr/>
              <p14:nvPr/>
            </p14:nvContentPartPr>
            <p14:xfrm>
              <a:off x="2668411" y="4260694"/>
              <a:ext cx="311855" cy="326051"/>
            </p14:xfrm>
          </p:contentPart>
        </mc:Choice>
        <mc:Fallback xmlns="">
          <p:pic>
            <p:nvPicPr>
              <p:cNvPr id="408" name="墨迹 407"/>
            </p:nvPicPr>
            <p:blipFill>
              <a:blip r:embed="rId553"/>
            </p:blipFill>
            <p:spPr>
              <a:xfrm>
                <a:off x="2668411" y="4260694"/>
                <a:ext cx="311855" cy="326051"/>
              </a:xfrm>
              <a:prstGeom prst="rect"/>
            </p:spPr>
          </p:pic>
        </mc:Fallback>
      </mc:AlternateContent>
      <mc:AlternateContent xmlns:mc="http://schemas.openxmlformats.org/markup-compatibility/2006" xmlns:p14="http://schemas.microsoft.com/office/powerpoint/2010/main">
        <mc:Choice Requires="p14">
          <p:contentPart r:id="rId554" p14:bwMode="auto">
            <p14:nvContentPartPr>
              <p14:cNvPr id="409" name="墨迹 408"/>
              <p14:cNvContentPartPr/>
              <p14:nvPr/>
            </p14:nvContentPartPr>
            <p14:xfrm>
              <a:off x="2760133" y="4158649"/>
              <a:ext cx="163689" cy="984851"/>
            </p14:xfrm>
          </p:contentPart>
        </mc:Choice>
        <mc:Fallback xmlns="">
          <p:pic>
            <p:nvPicPr>
              <p:cNvPr id="409" name="墨迹 408"/>
            </p:nvPicPr>
            <p:blipFill>
              <a:blip r:embed="rId555"/>
            </p:blipFill>
            <p:spPr>
              <a:xfrm>
                <a:off x="2760133" y="4158649"/>
                <a:ext cx="163689" cy="984851"/>
              </a:xfrm>
              <a:prstGeom prst="rect"/>
            </p:spPr>
          </p:pic>
        </mc:Fallback>
      </mc:AlternateContent>
      <mc:AlternateContent xmlns:mc="http://schemas.openxmlformats.org/markup-compatibility/2006" xmlns:p14="http://schemas.microsoft.com/office/powerpoint/2010/main">
        <mc:Choice Requires="p14">
          <p:contentPart r:id="rId556" p14:bwMode="auto">
            <p14:nvContentPartPr>
              <p14:cNvPr id="410" name="墨迹 409"/>
              <p14:cNvContentPartPr/>
              <p14:nvPr/>
            </p14:nvContentPartPr>
            <p14:xfrm>
              <a:off x="2734733" y="4528761"/>
              <a:ext cx="98778" cy="214312"/>
            </p14:xfrm>
          </p:contentPart>
        </mc:Choice>
        <mc:Fallback xmlns="">
          <p:pic>
            <p:nvPicPr>
              <p:cNvPr id="410" name="墨迹 409"/>
            </p:nvPicPr>
            <p:blipFill>
              <a:blip r:embed="rId557"/>
            </p:blipFill>
            <p:spPr>
              <a:xfrm>
                <a:off x="2734733" y="4528761"/>
                <a:ext cx="98778" cy="214312"/>
              </a:xfrm>
              <a:prstGeom prst="rect"/>
            </p:spPr>
          </p:pic>
        </mc:Fallback>
      </mc:AlternateContent>
      <mc:AlternateContent xmlns:mc="http://schemas.openxmlformats.org/markup-compatibility/2006" xmlns:p14="http://schemas.microsoft.com/office/powerpoint/2010/main">
        <mc:Choice Requires="p14">
          <p:contentPart r:id="rId558" p14:bwMode="auto">
            <p14:nvContentPartPr>
              <p14:cNvPr id="411" name="墨迹 410"/>
              <p14:cNvContentPartPr/>
              <p14:nvPr/>
            </p14:nvContentPartPr>
            <p14:xfrm>
              <a:off x="2895600" y="4579519"/>
              <a:ext cx="121355" cy="107157"/>
            </p14:xfrm>
          </p:contentPart>
        </mc:Choice>
        <mc:Fallback xmlns="">
          <p:pic>
            <p:nvPicPr>
              <p:cNvPr id="411" name="墨迹 410"/>
            </p:nvPicPr>
            <p:blipFill>
              <a:blip r:embed="rId559"/>
            </p:blipFill>
            <p:spPr>
              <a:xfrm>
                <a:off x="2895600" y="4579519"/>
                <a:ext cx="121355" cy="107157"/>
              </a:xfrm>
              <a:prstGeom prst="rect"/>
            </p:spPr>
          </p:pic>
        </mc:Fallback>
      </mc:AlternateContent>
      <mc:AlternateContent xmlns:mc="http://schemas.openxmlformats.org/markup-compatibility/2006" xmlns:p14="http://schemas.microsoft.com/office/powerpoint/2010/main">
        <mc:Choice Requires="p14">
          <p:contentPart r:id="rId560" p14:bwMode="auto">
            <p14:nvContentPartPr>
              <p14:cNvPr id="412" name="墨迹 411"/>
              <p14:cNvContentPartPr/>
              <p14:nvPr/>
            </p14:nvContentPartPr>
            <p14:xfrm>
              <a:off x="3066873" y="4410325"/>
              <a:ext cx="280282" cy="168489"/>
            </p14:xfrm>
          </p:contentPart>
        </mc:Choice>
        <mc:Fallback xmlns="">
          <p:pic>
            <p:nvPicPr>
              <p:cNvPr id="412" name="墨迹 411"/>
            </p:nvPicPr>
            <p:blipFill>
              <a:blip r:embed="rId561"/>
            </p:blipFill>
            <p:spPr>
              <a:xfrm>
                <a:off x="3066873" y="4410325"/>
                <a:ext cx="280282" cy="168489"/>
              </a:xfrm>
              <a:prstGeom prst="rect"/>
            </p:spPr>
          </p:pic>
        </mc:Fallback>
      </mc:AlternateContent>
      <mc:AlternateContent xmlns:mc="http://schemas.openxmlformats.org/markup-compatibility/2006" xmlns:p14="http://schemas.microsoft.com/office/powerpoint/2010/main">
        <mc:Choice Requires="p14">
          <p:contentPart r:id="rId562" p14:bwMode="auto">
            <p14:nvContentPartPr>
              <p14:cNvPr id="413" name="墨迹 412"/>
              <p14:cNvContentPartPr/>
              <p14:nvPr/>
            </p14:nvContentPartPr>
            <p14:xfrm>
              <a:off x="3443111" y="4418785"/>
              <a:ext cx="8466" cy="8460"/>
            </p14:xfrm>
          </p:contentPart>
        </mc:Choice>
        <mc:Fallback xmlns="">
          <p:pic>
            <p:nvPicPr>
              <p:cNvPr id="413" name="墨迹 412"/>
            </p:nvPicPr>
            <p:blipFill>
              <a:blip r:embed="rId563"/>
            </p:blipFill>
            <p:spPr>
              <a:xfrm>
                <a:off x="3443111" y="4418785"/>
                <a:ext cx="8466" cy="8460"/>
              </a:xfrm>
              <a:prstGeom prst="rect"/>
            </p:spPr>
          </p:pic>
        </mc:Fallback>
      </mc:AlternateContent>
      <mc:AlternateContent xmlns:mc="http://schemas.openxmlformats.org/markup-compatibility/2006" xmlns:p14="http://schemas.microsoft.com/office/powerpoint/2010/main">
        <mc:Choice Requires="p14">
          <p:contentPart r:id="rId564" p14:bwMode="auto">
            <p14:nvContentPartPr>
              <p14:cNvPr id="414" name="墨迹 413"/>
              <p14:cNvContentPartPr/>
              <p14:nvPr/>
            </p14:nvContentPartPr>
            <p14:xfrm>
              <a:off x="5017911" y="5501098"/>
              <a:ext cx="73377" cy="91647"/>
            </p14:xfrm>
          </p:contentPart>
        </mc:Choice>
        <mc:Fallback xmlns="">
          <p:pic>
            <p:nvPicPr>
              <p:cNvPr id="414" name="墨迹 413"/>
            </p:nvPicPr>
            <p:blipFill>
              <a:blip r:embed="rId565"/>
            </p:blipFill>
            <p:spPr>
              <a:xfrm>
                <a:off x="5017911" y="5501098"/>
                <a:ext cx="73377" cy="91647"/>
              </a:xfrm>
              <a:prstGeom prst="rect"/>
            </p:spPr>
          </p:pic>
        </mc:Fallback>
      </mc:AlternateContent>
      <mc:AlternateContent xmlns:mc="http://schemas.openxmlformats.org/markup-compatibility/2006" xmlns:p14="http://schemas.microsoft.com/office/powerpoint/2010/main">
        <mc:Choice Requires="p14">
          <p:contentPart r:id="rId566" p14:bwMode="auto">
            <p14:nvContentPartPr>
              <p14:cNvPr id="415" name="墨迹 414"/>
              <p14:cNvContentPartPr/>
              <p14:nvPr/>
            </p14:nvContentPartPr>
            <p14:xfrm>
              <a:off x="3697111" y="5476248"/>
              <a:ext cx="149577" cy="33838"/>
            </p14:xfrm>
          </p:contentPart>
        </mc:Choice>
        <mc:Fallback xmlns="">
          <p:pic>
            <p:nvPicPr>
              <p:cNvPr id="415" name="墨迹 414"/>
            </p:nvPicPr>
            <p:blipFill>
              <a:blip r:embed="rId567"/>
            </p:blipFill>
            <p:spPr>
              <a:xfrm>
                <a:off x="3697111" y="5476248"/>
                <a:ext cx="149577" cy="33838"/>
              </a:xfrm>
              <a:prstGeom prst="rect"/>
            </p:spPr>
          </p:pic>
        </mc:Fallback>
      </mc:AlternateContent>
      <mc:AlternateContent xmlns:mc="http://schemas.openxmlformats.org/markup-compatibility/2006" xmlns:p14="http://schemas.microsoft.com/office/powerpoint/2010/main">
        <mc:Choice Requires="p14">
          <p:contentPart r:id="rId568" p14:bwMode="auto">
            <p14:nvContentPartPr>
              <p14:cNvPr id="416" name="墨迹 415"/>
              <p14:cNvContentPartPr/>
              <p14:nvPr/>
            </p14:nvContentPartPr>
            <p14:xfrm>
              <a:off x="3770488" y="5408570"/>
              <a:ext cx="22578" cy="174834"/>
            </p14:xfrm>
          </p:contentPart>
        </mc:Choice>
        <mc:Fallback xmlns="">
          <p:pic>
            <p:nvPicPr>
              <p:cNvPr id="416" name="墨迹 415"/>
            </p:nvPicPr>
            <p:blipFill>
              <a:blip r:embed="rId569"/>
            </p:blipFill>
            <p:spPr>
              <a:xfrm>
                <a:off x="3770488" y="5408570"/>
                <a:ext cx="22578" cy="174834"/>
              </a:xfrm>
              <a:prstGeom prst="rect"/>
            </p:spPr>
          </p:pic>
        </mc:Fallback>
      </mc:AlternateContent>
      <mc:AlternateContent xmlns:mc="http://schemas.openxmlformats.org/markup-compatibility/2006" xmlns:p14="http://schemas.microsoft.com/office/powerpoint/2010/main">
        <mc:Choice Requires="p14">
          <p:contentPart r:id="rId570" p14:bwMode="auto">
            <p14:nvContentPartPr>
              <p14:cNvPr id="417" name="墨迹 416"/>
              <p14:cNvContentPartPr/>
              <p14:nvPr/>
            </p14:nvContentPartPr>
            <p14:xfrm>
              <a:off x="3880555" y="5346533"/>
              <a:ext cx="70556" cy="218013"/>
            </p14:xfrm>
          </p:contentPart>
        </mc:Choice>
        <mc:Fallback xmlns="">
          <p:pic>
            <p:nvPicPr>
              <p:cNvPr id="417" name="墨迹 416"/>
            </p:nvPicPr>
            <p:blipFill>
              <a:blip r:embed="rId571"/>
            </p:blipFill>
            <p:spPr>
              <a:xfrm>
                <a:off x="3880555" y="5346533"/>
                <a:ext cx="70556" cy="218013"/>
              </a:xfrm>
              <a:prstGeom prst="rect"/>
            </p:spPr>
          </p:pic>
        </mc:Fallback>
      </mc:AlternateContent>
      <mc:AlternateContent xmlns:mc="http://schemas.openxmlformats.org/markup-compatibility/2006" xmlns:p14="http://schemas.microsoft.com/office/powerpoint/2010/main">
        <mc:Choice Requires="p14">
          <p:contentPart r:id="rId572" p14:bwMode="auto">
            <p14:nvContentPartPr>
              <p14:cNvPr id="418" name="墨迹 417"/>
              <p14:cNvContentPartPr/>
              <p14:nvPr/>
            </p14:nvContentPartPr>
            <p14:xfrm>
              <a:off x="3928533" y="5380371"/>
              <a:ext cx="90311" cy="39479"/>
            </p14:xfrm>
          </p:contentPart>
        </mc:Choice>
        <mc:Fallback xmlns="">
          <p:pic>
            <p:nvPicPr>
              <p:cNvPr id="418" name="墨迹 417"/>
            </p:nvPicPr>
            <p:blipFill>
              <a:blip r:embed="rId573"/>
            </p:blipFill>
            <p:spPr>
              <a:xfrm>
                <a:off x="3928533" y="5380371"/>
                <a:ext cx="90311" cy="39479"/>
              </a:xfrm>
              <a:prstGeom prst="rect"/>
            </p:spPr>
          </p:pic>
        </mc:Fallback>
      </mc:AlternateContent>
      <mc:AlternateContent xmlns:mc="http://schemas.openxmlformats.org/markup-compatibility/2006" xmlns:p14="http://schemas.microsoft.com/office/powerpoint/2010/main">
        <mc:Choice Requires="p14">
          <p:contentPart r:id="rId574" p14:bwMode="auto">
            <p14:nvContentPartPr>
              <p14:cNvPr id="419" name="墨迹 418"/>
              <p14:cNvContentPartPr/>
              <p14:nvPr/>
            </p14:nvContentPartPr>
            <p14:xfrm>
              <a:off x="5881511" y="5510087"/>
              <a:ext cx="141111" cy="28199"/>
            </p14:xfrm>
          </p:contentPart>
        </mc:Choice>
        <mc:Fallback xmlns="">
          <p:pic>
            <p:nvPicPr>
              <p:cNvPr id="419" name="墨迹 418"/>
            </p:nvPicPr>
            <p:blipFill>
              <a:blip r:embed="rId575"/>
            </p:blipFill>
            <p:spPr>
              <a:xfrm>
                <a:off x="5881511" y="5510087"/>
                <a:ext cx="141111" cy="28199"/>
              </a:xfrm>
              <a:prstGeom prst="rect"/>
            </p:spPr>
          </p:pic>
        </mc:Fallback>
      </mc:AlternateContent>
      <mc:AlternateContent xmlns:mc="http://schemas.openxmlformats.org/markup-compatibility/2006" xmlns:p14="http://schemas.microsoft.com/office/powerpoint/2010/main">
        <mc:Choice Requires="p14">
          <p:contentPart r:id="rId576" p14:bwMode="auto">
            <p14:nvContentPartPr>
              <p14:cNvPr id="420" name="墨迹 419"/>
              <p14:cNvContentPartPr/>
              <p14:nvPr/>
            </p14:nvContentPartPr>
            <p14:xfrm>
              <a:off x="5954888" y="5463558"/>
              <a:ext cx="11289" cy="159324"/>
            </p14:xfrm>
          </p:contentPart>
        </mc:Choice>
        <mc:Fallback xmlns="">
          <p:pic>
            <p:nvPicPr>
              <p:cNvPr id="420" name="墨迹 419"/>
            </p:nvPicPr>
            <p:blipFill>
              <a:blip r:embed="rId577"/>
            </p:blipFill>
            <p:spPr>
              <a:xfrm>
                <a:off x="5954888" y="5463558"/>
                <a:ext cx="11289" cy="159324"/>
              </a:xfrm>
              <a:prstGeom prst="rect"/>
            </p:spPr>
          </p:pic>
        </mc:Fallback>
      </mc:AlternateContent>
      <mc:AlternateContent xmlns:mc="http://schemas.openxmlformats.org/markup-compatibility/2006" xmlns:p14="http://schemas.microsoft.com/office/powerpoint/2010/main">
        <mc:Choice Requires="p14">
          <p:contentPart r:id="rId578" p14:bwMode="auto">
            <p14:nvContentPartPr>
              <p14:cNvPr id="421" name="墨迹 420"/>
              <p14:cNvContentPartPr/>
              <p14:nvPr/>
            </p14:nvContentPartPr>
            <p14:xfrm>
              <a:off x="6047316" y="5442409"/>
              <a:ext cx="102306" cy="112796"/>
            </p14:xfrm>
          </p:contentPart>
        </mc:Choice>
        <mc:Fallback xmlns="">
          <p:pic>
            <p:nvPicPr>
              <p:cNvPr id="421" name="墨迹 420"/>
            </p:nvPicPr>
            <p:blipFill>
              <a:blip r:embed="rId579"/>
            </p:blipFill>
            <p:spPr>
              <a:xfrm>
                <a:off x="6047316" y="5442409"/>
                <a:ext cx="102306" cy="112796"/>
              </a:xfrm>
              <a:prstGeom prst="rect"/>
            </p:spPr>
          </p:pic>
        </mc:Fallback>
      </mc:AlternateContent>
      <mc:AlternateContent xmlns:mc="http://schemas.openxmlformats.org/markup-compatibility/2006" xmlns:p14="http://schemas.microsoft.com/office/powerpoint/2010/main">
        <mc:Choice Requires="p14">
          <p:contentPart r:id="rId580" p14:bwMode="auto">
            <p14:nvContentPartPr>
              <p14:cNvPr id="422" name="墨迹 421"/>
              <p14:cNvContentPartPr/>
              <p14:nvPr/>
            </p14:nvContentPartPr>
            <p14:xfrm>
              <a:off x="6098822" y="5474662"/>
              <a:ext cx="36688" cy="215899"/>
            </p14:xfrm>
          </p:contentPart>
        </mc:Choice>
        <mc:Fallback xmlns="">
          <p:pic>
            <p:nvPicPr>
              <p:cNvPr id="422" name="墨迹 421"/>
            </p:nvPicPr>
            <p:blipFill>
              <a:blip r:embed="rId581"/>
            </p:blipFill>
            <p:spPr>
              <a:xfrm>
                <a:off x="6098822" y="5474662"/>
                <a:ext cx="36688" cy="215899"/>
              </a:xfrm>
              <a:prstGeom prst="rect"/>
            </p:spPr>
          </p:pic>
        </mc:Fallback>
      </mc:AlternateContent>
      <mc:AlternateContent xmlns:mc="http://schemas.openxmlformats.org/markup-compatibility/2006" xmlns:p14="http://schemas.microsoft.com/office/powerpoint/2010/main">
        <mc:Choice Requires="p14">
          <p:contentPart r:id="rId582" p14:bwMode="auto">
            <p14:nvContentPartPr>
              <p14:cNvPr id="423" name="墨迹 422"/>
              <p14:cNvContentPartPr/>
              <p14:nvPr/>
            </p14:nvContentPartPr>
            <p14:xfrm>
              <a:off x="5271911" y="5448049"/>
              <a:ext cx="5644" cy="204443"/>
            </p14:xfrm>
          </p:contentPart>
        </mc:Choice>
        <mc:Fallback xmlns="">
          <p:pic>
            <p:nvPicPr>
              <p:cNvPr id="423" name="墨迹 422"/>
            </p:nvPicPr>
            <p:blipFill>
              <a:blip r:embed="rId583"/>
            </p:blipFill>
            <p:spPr>
              <a:xfrm>
                <a:off x="5271911" y="5448049"/>
                <a:ext cx="5644" cy="204443"/>
              </a:xfrm>
              <a:prstGeom prst="rect"/>
            </p:spPr>
          </p:pic>
        </mc:Fallback>
      </mc:AlternateContent>
      <mc:AlternateContent xmlns:mc="http://schemas.openxmlformats.org/markup-compatibility/2006" xmlns:p14="http://schemas.microsoft.com/office/powerpoint/2010/main">
        <mc:Choice Requires="p14">
          <p:contentPart r:id="rId584" p14:bwMode="auto">
            <p14:nvContentPartPr>
              <p14:cNvPr id="424" name="墨迹 423"/>
              <p14:cNvContentPartPr/>
              <p14:nvPr/>
            </p14:nvContentPartPr>
            <p14:xfrm>
              <a:off x="5229577" y="5456509"/>
              <a:ext cx="47978" cy="81777"/>
            </p14:xfrm>
          </p:contentPart>
        </mc:Choice>
        <mc:Fallback xmlns="">
          <p:pic>
            <p:nvPicPr>
              <p:cNvPr id="424" name="墨迹 423"/>
            </p:nvPicPr>
            <p:blipFill>
              <a:blip r:embed="rId585"/>
            </p:blipFill>
            <p:spPr>
              <a:xfrm>
                <a:off x="5229577" y="5456509"/>
                <a:ext cx="47978" cy="81777"/>
              </a:xfrm>
              <a:prstGeom prst="rect"/>
            </p:spPr>
          </p:pic>
        </mc:Fallback>
      </mc:AlternateContent>
      <mc:AlternateContent xmlns:mc="http://schemas.openxmlformats.org/markup-compatibility/2006" xmlns:p14="http://schemas.microsoft.com/office/powerpoint/2010/main">
        <mc:Choice Requires="p14">
          <p:contentPart r:id="rId586" p14:bwMode="auto">
            <p14:nvContentPartPr>
              <p14:cNvPr id="425" name="墨迹 424"/>
              <p14:cNvContentPartPr/>
              <p14:nvPr/>
            </p14:nvContentPartPr>
            <p14:xfrm>
              <a:off x="5283200" y="5453689"/>
              <a:ext cx="79022" cy="53578"/>
            </p14:xfrm>
          </p:contentPart>
        </mc:Choice>
        <mc:Fallback xmlns="">
          <p:pic>
            <p:nvPicPr>
              <p:cNvPr id="425" name="墨迹 424"/>
            </p:nvPicPr>
            <p:blipFill>
              <a:blip r:embed="rId587"/>
            </p:blipFill>
            <p:spPr>
              <a:xfrm>
                <a:off x="5283200" y="5453689"/>
                <a:ext cx="79022" cy="53578"/>
              </a:xfrm>
              <a:prstGeom prst="rect"/>
            </p:spPr>
          </p:pic>
        </mc:Fallback>
      </mc:AlternateContent>
      <mc:AlternateContent xmlns:mc="http://schemas.openxmlformats.org/markup-compatibility/2006" xmlns:p14="http://schemas.microsoft.com/office/powerpoint/2010/main">
        <mc:Choice Requires="p14">
          <p:contentPart r:id="rId588" p14:bwMode="auto">
            <p14:nvContentPartPr>
              <p14:cNvPr id="426" name="墨迹 425"/>
              <p14:cNvContentPartPr/>
              <p14:nvPr/>
            </p14:nvContentPartPr>
            <p14:xfrm>
              <a:off x="5356577" y="5470608"/>
              <a:ext cx="118534" cy="290450"/>
            </p14:xfrm>
          </p:contentPart>
        </mc:Choice>
        <mc:Fallback xmlns="">
          <p:pic>
            <p:nvPicPr>
              <p:cNvPr id="426" name="墨迹 425"/>
            </p:nvPicPr>
            <p:blipFill>
              <a:blip r:embed="rId589"/>
            </p:blipFill>
            <p:spPr>
              <a:xfrm>
                <a:off x="5356577" y="5470608"/>
                <a:ext cx="118534" cy="290450"/>
              </a:xfrm>
              <a:prstGeom prst="rect"/>
            </p:spPr>
          </p:pic>
        </mc:Fallback>
      </mc:AlternateContent>
      <mc:AlternateContent xmlns:mc="http://schemas.openxmlformats.org/markup-compatibility/2006" xmlns:p14="http://schemas.microsoft.com/office/powerpoint/2010/main">
        <mc:Choice Requires="p14">
          <p:contentPart r:id="rId590" p14:bwMode="auto">
            <p14:nvContentPartPr>
              <p14:cNvPr id="427" name="墨迹 426"/>
              <p14:cNvContentPartPr/>
              <p14:nvPr/>
            </p14:nvContentPartPr>
            <p14:xfrm>
              <a:off x="4092222" y="5202013"/>
              <a:ext cx="19755" cy="324993"/>
            </p14:xfrm>
          </p:contentPart>
        </mc:Choice>
        <mc:Fallback xmlns="">
          <p:pic>
            <p:nvPicPr>
              <p:cNvPr id="427" name="墨迹 426"/>
            </p:nvPicPr>
            <p:blipFill>
              <a:blip r:embed="rId591"/>
            </p:blipFill>
            <p:spPr>
              <a:xfrm>
                <a:off x="4092222" y="5202013"/>
                <a:ext cx="19755" cy="324993"/>
              </a:xfrm>
              <a:prstGeom prst="rect"/>
            </p:spPr>
          </p:pic>
        </mc:Fallback>
      </mc:AlternateContent>
      <mc:AlternateContent xmlns:mc="http://schemas.openxmlformats.org/markup-compatibility/2006" xmlns:p14="http://schemas.microsoft.com/office/powerpoint/2010/main">
        <mc:Choice Requires="p14">
          <p:contentPart r:id="rId592" p14:bwMode="auto">
            <p14:nvContentPartPr>
              <p14:cNvPr id="428" name="墨迹 427"/>
              <p14:cNvContentPartPr/>
              <p14:nvPr/>
            </p14:nvContentPartPr>
            <p14:xfrm>
              <a:off x="4058355" y="5442409"/>
              <a:ext cx="146756" cy="132712"/>
            </p14:xfrm>
          </p:contentPart>
        </mc:Choice>
        <mc:Fallback xmlns="">
          <p:pic>
            <p:nvPicPr>
              <p:cNvPr id="428" name="墨迹 427"/>
            </p:nvPicPr>
            <p:blipFill>
              <a:blip r:embed="rId593"/>
            </p:blipFill>
            <p:spPr>
              <a:xfrm>
                <a:off x="4058355" y="5442409"/>
                <a:ext cx="146756" cy="132712"/>
              </a:xfrm>
              <a:prstGeom prst="rect"/>
            </p:spPr>
          </p:pic>
        </mc:Fallback>
      </mc:AlternateContent>
      <mc:AlternateContent xmlns:mc="http://schemas.openxmlformats.org/markup-compatibility/2006" xmlns:p14="http://schemas.microsoft.com/office/powerpoint/2010/main">
        <mc:Choice Requires="p14">
          <p:contentPart r:id="rId594" p14:bwMode="auto">
            <p14:nvContentPartPr>
              <p14:cNvPr id="429" name="墨迹 428"/>
              <p14:cNvContentPartPr/>
              <p14:nvPr/>
            </p14:nvContentPartPr>
            <p14:xfrm>
              <a:off x="4250266" y="5374026"/>
              <a:ext cx="14111" cy="203738"/>
            </p14:xfrm>
          </p:contentPart>
        </mc:Choice>
        <mc:Fallback xmlns="">
          <p:pic>
            <p:nvPicPr>
              <p:cNvPr id="429" name="墨迹 428"/>
            </p:nvPicPr>
            <p:blipFill>
              <a:blip r:embed="rId595"/>
            </p:blipFill>
            <p:spPr>
              <a:xfrm>
                <a:off x="4250266" y="5374026"/>
                <a:ext cx="14111" cy="203738"/>
              </a:xfrm>
              <a:prstGeom prst="rect"/>
            </p:spPr>
          </p:pic>
        </mc:Fallback>
      </mc:AlternateContent>
      <mc:AlternateContent xmlns:mc="http://schemas.openxmlformats.org/markup-compatibility/2006" xmlns:p14="http://schemas.microsoft.com/office/powerpoint/2010/main">
        <mc:Choice Requires="p14">
          <p:contentPart r:id="rId596" p14:bwMode="auto">
            <p14:nvContentPartPr>
              <p14:cNvPr id="430" name="墨迹 429"/>
              <p14:cNvContentPartPr/>
              <p14:nvPr/>
            </p14:nvContentPartPr>
            <p14:xfrm>
              <a:off x="4334933" y="5386011"/>
              <a:ext cx="90311" cy="135356"/>
            </p14:xfrm>
          </p:contentPart>
        </mc:Choice>
        <mc:Fallback xmlns="">
          <p:pic>
            <p:nvPicPr>
              <p:cNvPr id="430" name="墨迹 429"/>
            </p:nvPicPr>
            <p:blipFill>
              <a:blip r:embed="rId597"/>
            </p:blipFill>
            <p:spPr>
              <a:xfrm>
                <a:off x="4334933" y="5386011"/>
                <a:ext cx="90311" cy="135356"/>
              </a:xfrm>
              <a:prstGeom prst="rect"/>
            </p:spPr>
          </p:pic>
        </mc:Fallback>
      </mc:AlternateContent>
      <mc:AlternateContent xmlns:mc="http://schemas.openxmlformats.org/markup-compatibility/2006" xmlns:p14="http://schemas.microsoft.com/office/powerpoint/2010/main">
        <mc:Choice Requires="p14">
          <p:contentPart r:id="rId598" p14:bwMode="auto">
            <p14:nvContentPartPr>
              <p14:cNvPr id="431" name="墨迹 430"/>
              <p14:cNvContentPartPr/>
              <p14:nvPr/>
            </p14:nvContentPartPr>
            <p14:xfrm>
              <a:off x="4308827" y="5376141"/>
              <a:ext cx="153106" cy="122666"/>
            </p14:xfrm>
          </p:contentPart>
        </mc:Choice>
        <mc:Fallback xmlns="">
          <p:pic>
            <p:nvPicPr>
              <p:cNvPr id="431" name="墨迹 430"/>
            </p:nvPicPr>
            <p:blipFill>
              <a:blip r:embed="rId599"/>
            </p:blipFill>
            <p:spPr>
              <a:xfrm>
                <a:off x="4308827" y="5376141"/>
                <a:ext cx="153106" cy="122666"/>
              </a:xfrm>
              <a:prstGeom prst="rect"/>
            </p:spPr>
          </p:pic>
        </mc:Fallback>
      </mc:AlternateContent>
      <mc:AlternateContent xmlns:mc="http://schemas.openxmlformats.org/markup-compatibility/2006" xmlns:p14="http://schemas.microsoft.com/office/powerpoint/2010/main">
        <mc:Choice Requires="p14">
          <p:contentPart r:id="rId600" p14:bwMode="auto">
            <p14:nvContentPartPr>
              <p14:cNvPr id="432" name="墨迹 431"/>
              <p14:cNvContentPartPr/>
              <p14:nvPr/>
            </p14:nvContentPartPr>
            <p14:xfrm>
              <a:off x="4487333" y="5255238"/>
              <a:ext cx="139170" cy="452241"/>
            </p14:xfrm>
          </p:contentPart>
        </mc:Choice>
        <mc:Fallback xmlns="">
          <p:pic>
            <p:nvPicPr>
              <p:cNvPr id="432" name="墨迹 431"/>
            </p:nvPicPr>
            <p:blipFill>
              <a:blip r:embed="rId601"/>
            </p:blipFill>
            <p:spPr>
              <a:xfrm>
                <a:off x="4487333" y="5255238"/>
                <a:ext cx="139170" cy="452241"/>
              </a:xfrm>
              <a:prstGeom prst="rect"/>
            </p:spPr>
          </p:pic>
        </mc:Fallback>
      </mc:AlternateContent>
      <mc:AlternateContent xmlns:mc="http://schemas.openxmlformats.org/markup-compatibility/2006" xmlns:p14="http://schemas.microsoft.com/office/powerpoint/2010/main">
        <mc:Choice Requires="p14">
          <p:contentPart r:id="rId602" p14:bwMode="auto">
            <p14:nvContentPartPr>
              <p14:cNvPr id="433" name="墨迹 432"/>
              <p14:cNvContentPartPr/>
              <p14:nvPr/>
            </p14:nvContentPartPr>
            <p14:xfrm>
              <a:off x="3505905" y="5555205"/>
              <a:ext cx="129117" cy="518862"/>
            </p14:xfrm>
          </p:contentPart>
        </mc:Choice>
        <mc:Fallback xmlns="">
          <p:pic>
            <p:nvPicPr>
              <p:cNvPr id="433" name="墨迹 432"/>
            </p:nvPicPr>
            <p:blipFill>
              <a:blip r:embed="rId603"/>
            </p:blipFill>
            <p:spPr>
              <a:xfrm>
                <a:off x="3505905" y="5555205"/>
                <a:ext cx="129117" cy="518862"/>
              </a:xfrm>
              <a:prstGeom prst="rect"/>
            </p:spPr>
          </p:pic>
        </mc:Fallback>
      </mc:AlternateContent>
      <mc:AlternateContent xmlns:mc="http://schemas.openxmlformats.org/markup-compatibility/2006" xmlns:p14="http://schemas.microsoft.com/office/powerpoint/2010/main">
        <mc:Choice Requires="p14">
          <p:contentPart r:id="rId604" p14:bwMode="auto">
            <p14:nvContentPartPr>
              <p14:cNvPr id="434" name="墨迹 433"/>
              <p14:cNvContentPartPr/>
              <p14:nvPr/>
            </p14:nvContentPartPr>
            <p14:xfrm>
              <a:off x="5706533" y="5521366"/>
              <a:ext cx="124178" cy="369407"/>
            </p14:xfrm>
          </p:contentPart>
        </mc:Choice>
        <mc:Fallback xmlns="">
          <p:pic>
            <p:nvPicPr>
              <p:cNvPr id="434" name="墨迹 433"/>
            </p:nvPicPr>
            <p:blipFill>
              <a:blip r:embed="rId605"/>
            </p:blipFill>
            <p:spPr>
              <a:xfrm>
                <a:off x="5706533" y="5521366"/>
                <a:ext cx="124178" cy="369407"/>
              </a:xfrm>
              <a:prstGeom prst="rect"/>
            </p:spPr>
          </p:pic>
        </mc:Fallback>
      </mc:AlternateContent>
      <mc:AlternateContent xmlns:mc="http://schemas.openxmlformats.org/markup-compatibility/2006" xmlns:p14="http://schemas.microsoft.com/office/powerpoint/2010/main">
        <mc:Choice Requires="p14">
          <p:contentPart r:id="rId606" p14:bwMode="auto">
            <p14:nvContentPartPr>
              <p14:cNvPr id="438" name="墨迹 437"/>
              <p14:cNvContentPartPr/>
              <p14:nvPr/>
            </p14:nvContentPartPr>
            <p14:xfrm>
              <a:off x="8421511" y="2588669"/>
              <a:ext cx="948266" cy="28199"/>
            </p14:xfrm>
          </p:contentPart>
        </mc:Choice>
        <mc:Fallback xmlns="">
          <p:pic>
            <p:nvPicPr>
              <p:cNvPr id="438" name="墨迹 437"/>
            </p:nvPicPr>
            <p:blipFill>
              <a:blip r:embed="rId607"/>
            </p:blipFill>
            <p:spPr>
              <a:xfrm>
                <a:off x="8421511" y="2588669"/>
                <a:ext cx="948266" cy="28199"/>
              </a:xfrm>
              <a:prstGeom prst="rect"/>
            </p:spPr>
          </p:pic>
        </mc:Fallback>
      </mc:AlternateContent>
      <mc:AlternateContent xmlns:mc="http://schemas.openxmlformats.org/markup-compatibility/2006" xmlns:p14="http://schemas.microsoft.com/office/powerpoint/2010/main">
        <mc:Choice Requires="p14">
          <p:contentPart r:id="rId608" p14:bwMode="auto">
            <p14:nvContentPartPr>
              <p14:cNvPr id="440" name="墨迹 439"/>
              <p14:cNvContentPartPr/>
              <p14:nvPr/>
            </p14:nvContentPartPr>
            <p14:xfrm>
              <a:off x="471311" y="375046"/>
              <a:ext cx="8466" cy="19740"/>
            </p14:xfrm>
          </p:contentPart>
        </mc:Choice>
        <mc:Fallback xmlns="">
          <p:pic>
            <p:nvPicPr>
              <p:cNvPr id="440" name="墨迹 439"/>
            </p:nvPicPr>
            <p:blipFill>
              <a:blip r:embed="rId609"/>
            </p:blipFill>
            <p:spPr>
              <a:xfrm>
                <a:off x="471311" y="375046"/>
                <a:ext cx="8466" cy="19740"/>
              </a:xfrm>
              <a:prstGeom prst="rect"/>
            </p:spPr>
          </p:pic>
        </mc:Fallback>
      </mc:AlternateContent>
      <mc:AlternateContent xmlns:mc="http://schemas.openxmlformats.org/markup-compatibility/2006" xmlns:p14="http://schemas.microsoft.com/office/powerpoint/2010/main">
        <mc:Choice Requires="p14">
          <p:contentPart r:id="rId610" p14:bwMode="auto">
            <p14:nvContentPartPr>
              <p14:cNvPr id="441" name="墨迹 440"/>
              <p14:cNvContentPartPr/>
              <p14:nvPr/>
            </p14:nvContentPartPr>
            <p14:xfrm>
              <a:off x="304800" y="177653"/>
              <a:ext cx="454377" cy="735290"/>
            </p14:xfrm>
          </p:contentPart>
        </mc:Choice>
        <mc:Fallback xmlns="">
          <p:pic>
            <p:nvPicPr>
              <p:cNvPr id="441" name="墨迹 440"/>
            </p:nvPicPr>
            <p:blipFill>
              <a:blip r:embed="rId611"/>
            </p:blipFill>
            <p:spPr>
              <a:xfrm>
                <a:off x="304800" y="177653"/>
                <a:ext cx="454377" cy="735290"/>
              </a:xfrm>
              <a:prstGeom prst="rect"/>
            </p:spPr>
          </p:pic>
        </mc:Fallback>
      </mc:AlternateContent>
      <mc:AlternateContent xmlns:mc="http://schemas.openxmlformats.org/markup-compatibility/2006" xmlns:p14="http://schemas.microsoft.com/office/powerpoint/2010/main">
        <mc:Choice Requires="p14">
          <p:contentPart r:id="rId612" p14:bwMode="auto">
            <p14:nvContentPartPr>
              <p14:cNvPr id="442" name="墨迹 441"/>
              <p14:cNvContentPartPr/>
              <p14:nvPr/>
            </p14:nvContentPartPr>
            <p14:xfrm>
              <a:off x="739422" y="193868"/>
              <a:ext cx="370416" cy="488548"/>
            </p14:xfrm>
          </p:contentPart>
        </mc:Choice>
        <mc:Fallback xmlns="">
          <p:pic>
            <p:nvPicPr>
              <p:cNvPr id="442" name="墨迹 441"/>
            </p:nvPicPr>
            <p:blipFill>
              <a:blip r:embed="rId613"/>
            </p:blipFill>
            <p:spPr>
              <a:xfrm>
                <a:off x="739422" y="193868"/>
                <a:ext cx="370416" cy="488548"/>
              </a:xfrm>
              <a:prstGeom prst="rect"/>
            </p:spPr>
          </p:pic>
        </mc:Fallback>
      </mc:AlternateContent>
      <mc:AlternateContent xmlns:mc="http://schemas.openxmlformats.org/markup-compatibility/2006" xmlns:p14="http://schemas.microsoft.com/office/powerpoint/2010/main">
        <mc:Choice Requires="p14">
          <p:contentPart r:id="rId614" p14:bwMode="auto">
            <p14:nvContentPartPr>
              <p14:cNvPr id="443" name="墨迹 442"/>
              <p14:cNvContentPartPr/>
              <p14:nvPr/>
            </p14:nvContentPartPr>
            <p14:xfrm>
              <a:off x="1524000" y="146634"/>
              <a:ext cx="229481" cy="351783"/>
            </p14:xfrm>
          </p:contentPart>
        </mc:Choice>
        <mc:Fallback xmlns="">
          <p:pic>
            <p:nvPicPr>
              <p:cNvPr id="443" name="墨迹 442"/>
            </p:nvPicPr>
            <p:blipFill>
              <a:blip r:embed="rId615"/>
            </p:blipFill>
            <p:spPr>
              <a:xfrm>
                <a:off x="1524000" y="146634"/>
                <a:ext cx="229481" cy="351783"/>
              </a:xfrm>
              <a:prstGeom prst="rect"/>
            </p:spPr>
          </p:pic>
        </mc:Fallback>
      </mc:AlternateContent>
      <mc:AlternateContent xmlns:mc="http://schemas.openxmlformats.org/markup-compatibility/2006" xmlns:p14="http://schemas.microsoft.com/office/powerpoint/2010/main">
        <mc:Choice Requires="p14">
          <p:contentPart r:id="rId616" p14:bwMode="auto">
            <p14:nvContentPartPr>
              <p14:cNvPr id="444" name="墨迹 443"/>
              <p14:cNvContentPartPr/>
              <p14:nvPr/>
            </p14:nvContentPartPr>
            <p14:xfrm>
              <a:off x="1687688" y="171132"/>
              <a:ext cx="335845" cy="652279"/>
            </p14:xfrm>
          </p:contentPart>
        </mc:Choice>
        <mc:Fallback xmlns="">
          <p:pic>
            <p:nvPicPr>
              <p:cNvPr id="444" name="墨迹 443"/>
            </p:nvPicPr>
            <p:blipFill>
              <a:blip r:embed="rId617"/>
            </p:blipFill>
            <p:spPr>
              <a:xfrm>
                <a:off x="1687688" y="171132"/>
                <a:ext cx="335845" cy="652279"/>
              </a:xfrm>
              <a:prstGeom prst="rect"/>
            </p:spPr>
          </p:pic>
        </mc:Fallback>
      </mc:AlternateContent>
      <mc:AlternateContent xmlns:mc="http://schemas.openxmlformats.org/markup-compatibility/2006" xmlns:p14="http://schemas.microsoft.com/office/powerpoint/2010/main">
        <mc:Choice Requires="p14">
          <p:contentPart r:id="rId618" p14:bwMode="auto">
            <p14:nvContentPartPr>
              <p14:cNvPr id="445" name="墨迹 444"/>
              <p14:cNvContentPartPr/>
              <p14:nvPr/>
            </p14:nvContentPartPr>
            <p14:xfrm>
              <a:off x="2105377" y="88826"/>
              <a:ext cx="270934" cy="388266"/>
            </p14:xfrm>
          </p:contentPart>
        </mc:Choice>
        <mc:Fallback xmlns="">
          <p:pic>
            <p:nvPicPr>
              <p:cNvPr id="445" name="墨迹 444"/>
            </p:nvPicPr>
            <p:blipFill>
              <a:blip r:embed="rId619"/>
            </p:blipFill>
            <p:spPr>
              <a:xfrm>
                <a:off x="2105377" y="88826"/>
                <a:ext cx="270934" cy="388266"/>
              </a:xfrm>
              <a:prstGeom prst="rect"/>
            </p:spPr>
          </p:pic>
        </mc:Fallback>
      </mc:AlternateContent>
      <mc:AlternateContent xmlns:mc="http://schemas.openxmlformats.org/markup-compatibility/2006" xmlns:p14="http://schemas.microsoft.com/office/powerpoint/2010/main">
        <mc:Choice Requires="p14">
          <p:contentPart r:id="rId620" p14:bwMode="auto">
            <p14:nvContentPartPr>
              <p14:cNvPr id="446" name="墨迹 445"/>
              <p14:cNvContentPartPr/>
              <p14:nvPr/>
            </p14:nvContentPartPr>
            <p14:xfrm>
              <a:off x="2336800" y="346847"/>
              <a:ext cx="162277" cy="171838"/>
            </p14:xfrm>
          </p:contentPart>
        </mc:Choice>
        <mc:Fallback xmlns="">
          <p:pic>
            <p:nvPicPr>
              <p:cNvPr id="446" name="墨迹 445"/>
            </p:nvPicPr>
            <p:blipFill>
              <a:blip r:embed="rId621"/>
            </p:blipFill>
            <p:spPr>
              <a:xfrm>
                <a:off x="2336800" y="346847"/>
                <a:ext cx="162277" cy="171838"/>
              </a:xfrm>
              <a:prstGeom prst="rect"/>
            </p:spPr>
          </p:pic>
        </mc:Fallback>
      </mc:AlternateContent>
      <mc:AlternateContent xmlns:mc="http://schemas.openxmlformats.org/markup-compatibility/2006" xmlns:p14="http://schemas.microsoft.com/office/powerpoint/2010/main">
        <mc:Choice Requires="p14">
          <p:contentPart r:id="rId622" p14:bwMode="auto">
            <p14:nvContentPartPr>
              <p14:cNvPr id="447" name="墨迹 446"/>
              <p14:cNvContentPartPr/>
              <p14:nvPr/>
            </p14:nvContentPartPr>
            <p14:xfrm>
              <a:off x="2344913" y="329928"/>
              <a:ext cx="82198" cy="19739"/>
            </p14:xfrm>
          </p:contentPart>
        </mc:Choice>
        <mc:Fallback xmlns="">
          <p:pic>
            <p:nvPicPr>
              <p:cNvPr id="447" name="墨迹 446"/>
            </p:nvPicPr>
            <p:blipFill>
              <a:blip r:embed="rId623"/>
            </p:blipFill>
            <p:spPr>
              <a:xfrm>
                <a:off x="2344913" y="329928"/>
                <a:ext cx="82198" cy="19739"/>
              </a:xfrm>
              <a:prstGeom prst="rect"/>
            </p:spPr>
          </p:pic>
        </mc:Fallback>
      </mc:AlternateContent>
      <mc:AlternateContent xmlns:mc="http://schemas.openxmlformats.org/markup-compatibility/2006" xmlns:p14="http://schemas.microsoft.com/office/powerpoint/2010/main">
        <mc:Choice Requires="p14">
          <p:contentPart r:id="rId624" p14:bwMode="auto">
            <p14:nvContentPartPr>
              <p14:cNvPr id="448" name="墨迹 447"/>
              <p14:cNvContentPartPr/>
              <p14:nvPr/>
            </p14:nvContentPartPr>
            <p14:xfrm>
              <a:off x="2367844" y="57807"/>
              <a:ext cx="19756" cy="54989"/>
            </p14:xfrm>
          </p:contentPart>
        </mc:Choice>
        <mc:Fallback xmlns="">
          <p:pic>
            <p:nvPicPr>
              <p:cNvPr id="448" name="墨迹 447"/>
            </p:nvPicPr>
            <p:blipFill>
              <a:blip r:embed="rId625"/>
            </p:blipFill>
            <p:spPr>
              <a:xfrm>
                <a:off x="2367844" y="57807"/>
                <a:ext cx="19756" cy="54989"/>
              </a:xfrm>
              <a:prstGeom prst="rect"/>
            </p:spPr>
          </p:pic>
        </mc:Fallback>
      </mc:AlternateContent>
      <mc:AlternateContent xmlns:mc="http://schemas.openxmlformats.org/markup-compatibility/2006" xmlns:p14="http://schemas.microsoft.com/office/powerpoint/2010/main">
        <mc:Choice Requires="p14">
          <p:contentPart r:id="rId626" p14:bwMode="auto">
            <p14:nvContentPartPr>
              <p14:cNvPr id="450" name="墨迹 449"/>
              <p14:cNvContentPartPr/>
              <p14:nvPr/>
            </p14:nvContentPartPr>
            <p14:xfrm>
              <a:off x="1172280" y="-16919"/>
              <a:ext cx="1754364" cy="1065922"/>
            </p14:xfrm>
          </p:contentPart>
        </mc:Choice>
        <mc:Fallback xmlns="">
          <p:pic>
            <p:nvPicPr>
              <p:cNvPr id="450" name="墨迹 449"/>
            </p:nvPicPr>
            <p:blipFill>
              <a:blip r:embed="rId627"/>
            </p:blipFill>
            <p:spPr>
              <a:xfrm>
                <a:off x="1172280" y="-16919"/>
                <a:ext cx="1754364" cy="1065922"/>
              </a:xfrm>
              <a:prstGeom prst="rect"/>
            </p:spPr>
          </p:pic>
        </mc:Fallback>
      </mc:AlternateContent>
      <mc:AlternateContent xmlns:mc="http://schemas.openxmlformats.org/markup-compatibility/2006" xmlns:p14="http://schemas.microsoft.com/office/powerpoint/2010/main">
        <mc:Choice Requires="p14">
          <p:contentPart r:id="rId628" p14:bwMode="auto">
            <p14:nvContentPartPr>
              <p14:cNvPr id="451" name="墨迹 450"/>
              <p14:cNvContentPartPr/>
              <p14:nvPr/>
            </p14:nvContentPartPr>
            <p14:xfrm>
              <a:off x="1157111" y="19563"/>
              <a:ext cx="1580444" cy="1051999"/>
            </p14:xfrm>
          </p:contentPart>
        </mc:Choice>
        <mc:Fallback xmlns="">
          <p:pic>
            <p:nvPicPr>
              <p:cNvPr id="451" name="墨迹 450"/>
            </p:nvPicPr>
            <p:blipFill>
              <a:blip r:embed="rId629"/>
            </p:blipFill>
            <p:spPr>
              <a:xfrm>
                <a:off x="1157111" y="19563"/>
                <a:ext cx="1580444" cy="1051999"/>
              </a:xfrm>
              <a:prstGeom prst="rect"/>
            </p:spPr>
          </p:pic>
        </mc:Fallback>
      </mc:AlternateContent>
      <mc:AlternateContent xmlns:mc="http://schemas.openxmlformats.org/markup-compatibility/2006" xmlns:p14="http://schemas.microsoft.com/office/powerpoint/2010/main">
        <mc:Choice Requires="p14">
          <p:contentPart r:id="rId630" p14:bwMode="auto">
            <p14:nvContentPartPr>
              <p14:cNvPr id="452" name="墨迹 451"/>
              <p14:cNvContentPartPr/>
              <p14:nvPr/>
            </p14:nvContentPartPr>
            <p14:xfrm>
              <a:off x="8011406" y="936207"/>
              <a:ext cx="771349" cy="823411"/>
            </p14:xfrm>
          </p:contentPart>
        </mc:Choice>
        <mc:Fallback xmlns="">
          <p:pic>
            <p:nvPicPr>
              <p:cNvPr id="452" name="墨迹 451"/>
            </p:nvPicPr>
            <p:blipFill>
              <a:blip r:embed="rId631"/>
            </p:blipFill>
            <p:spPr>
              <a:xfrm>
                <a:off x="8011406" y="936207"/>
                <a:ext cx="771349" cy="823411"/>
              </a:xfrm>
              <a:prstGeom prst="rect"/>
            </p:spPr>
          </p:pic>
        </mc:Fallback>
      </mc:AlternateContent>
      <mc:AlternateContent xmlns:mc="http://schemas.openxmlformats.org/markup-compatibility/2006" xmlns:p14="http://schemas.microsoft.com/office/powerpoint/2010/main">
        <mc:Choice Requires="p14">
          <p:contentPart r:id="rId632" p14:bwMode="auto">
            <p14:nvContentPartPr>
              <p14:cNvPr id="453" name="墨迹 452"/>
              <p14:cNvContentPartPr/>
              <p14:nvPr/>
            </p14:nvContentPartPr>
            <p14:xfrm>
              <a:off x="3371673" y="265070"/>
              <a:ext cx="14993" cy="5640"/>
            </p14:xfrm>
          </p:contentPart>
        </mc:Choice>
        <mc:Fallback xmlns="">
          <p:pic>
            <p:nvPicPr>
              <p:cNvPr id="453" name="墨迹 452"/>
            </p:nvPicPr>
            <p:blipFill>
              <a:blip r:embed="rId633"/>
            </p:blipFill>
            <p:spPr>
              <a:xfrm>
                <a:off x="3371673" y="265070"/>
                <a:ext cx="14993" cy="5640"/>
              </a:xfrm>
              <a:prstGeom prst="rect"/>
            </p:spPr>
          </p:pic>
        </mc:Fallback>
      </mc:AlternateContent>
      <mc:AlternateContent xmlns:mc="http://schemas.openxmlformats.org/markup-compatibility/2006" xmlns:p14="http://schemas.microsoft.com/office/powerpoint/2010/main">
        <mc:Choice Requires="p14">
          <p:contentPart r:id="rId634" p14:bwMode="auto">
            <p14:nvContentPartPr>
              <p14:cNvPr id="454" name="墨迹 453"/>
              <p14:cNvContentPartPr/>
              <p14:nvPr/>
            </p14:nvContentPartPr>
            <p14:xfrm>
              <a:off x="3334279" y="88474"/>
              <a:ext cx="190676" cy="514984"/>
            </p14:xfrm>
          </p:contentPart>
        </mc:Choice>
        <mc:Fallback xmlns="">
          <p:pic>
            <p:nvPicPr>
              <p:cNvPr id="454" name="墨迹 453"/>
            </p:nvPicPr>
            <p:blipFill>
              <a:blip r:embed="rId635"/>
            </p:blipFill>
            <p:spPr>
              <a:xfrm>
                <a:off x="3334279" y="88474"/>
                <a:ext cx="190676" cy="514984"/>
              </a:xfrm>
              <a:prstGeom prst="rect"/>
            </p:spPr>
          </p:pic>
        </mc:Fallback>
      </mc:AlternateContent>
      <mc:AlternateContent xmlns:mc="http://schemas.openxmlformats.org/markup-compatibility/2006" xmlns:p14="http://schemas.microsoft.com/office/powerpoint/2010/main">
        <mc:Choice Requires="p14">
          <p:contentPart r:id="rId636" p14:bwMode="auto">
            <p14:nvContentPartPr>
              <p14:cNvPr id="455" name="墨迹 454"/>
              <p14:cNvContentPartPr/>
              <p14:nvPr/>
            </p14:nvContentPartPr>
            <p14:xfrm>
              <a:off x="3360737" y="166374"/>
              <a:ext cx="169863" cy="256258"/>
            </p14:xfrm>
          </p:contentPart>
        </mc:Choice>
        <mc:Fallback xmlns="">
          <p:pic>
            <p:nvPicPr>
              <p:cNvPr id="455" name="墨迹 454"/>
            </p:nvPicPr>
            <p:blipFill>
              <a:blip r:embed="rId637"/>
            </p:blipFill>
            <p:spPr>
              <a:xfrm>
                <a:off x="3360737" y="166374"/>
                <a:ext cx="169863" cy="256258"/>
              </a:xfrm>
              <a:prstGeom prst="rect"/>
            </p:spPr>
          </p:pic>
        </mc:Fallback>
      </mc:AlternateContent>
      <mc:AlternateContent xmlns:mc="http://schemas.openxmlformats.org/markup-compatibility/2006" xmlns:p14="http://schemas.microsoft.com/office/powerpoint/2010/main">
        <mc:Choice Requires="p14">
          <p:contentPart r:id="rId638" p14:bwMode="auto">
            <p14:nvContentPartPr>
              <p14:cNvPr id="456" name="墨迹 455"/>
              <p14:cNvContentPartPr/>
              <p14:nvPr/>
            </p14:nvContentPartPr>
            <p14:xfrm>
              <a:off x="3492500" y="194220"/>
              <a:ext cx="255411" cy="248504"/>
            </p14:xfrm>
          </p:contentPart>
        </mc:Choice>
        <mc:Fallback xmlns="">
          <p:pic>
            <p:nvPicPr>
              <p:cNvPr id="456" name="墨迹 455"/>
            </p:nvPicPr>
            <p:blipFill>
              <a:blip r:embed="rId639"/>
            </p:blipFill>
            <p:spPr>
              <a:xfrm>
                <a:off x="3492500" y="194220"/>
                <a:ext cx="255411" cy="248504"/>
              </a:xfrm>
              <a:prstGeom prst="rect"/>
            </p:spPr>
          </p:pic>
        </mc:Fallback>
      </mc:AlternateContent>
      <mc:AlternateContent xmlns:mc="http://schemas.openxmlformats.org/markup-compatibility/2006" xmlns:p14="http://schemas.microsoft.com/office/powerpoint/2010/main">
        <mc:Choice Requires="p14">
          <p:contentPart r:id="rId640" p14:bwMode="auto">
            <p14:nvContentPartPr>
              <p14:cNvPr id="457" name="墨迹 456"/>
              <p14:cNvContentPartPr/>
              <p14:nvPr/>
            </p14:nvContentPartPr>
            <p14:xfrm>
              <a:off x="6951133" y="298909"/>
              <a:ext cx="42334" cy="11280"/>
            </p14:xfrm>
          </p:contentPart>
        </mc:Choice>
        <mc:Fallback xmlns="">
          <p:pic>
            <p:nvPicPr>
              <p:cNvPr id="457" name="墨迹 456"/>
            </p:nvPicPr>
            <p:blipFill>
              <a:blip r:embed="rId641"/>
            </p:blipFill>
            <p:spPr>
              <a:xfrm>
                <a:off x="6951133" y="298909"/>
                <a:ext cx="42334" cy="11280"/>
              </a:xfrm>
              <a:prstGeom prst="rect"/>
            </p:spPr>
          </p:pic>
        </mc:Fallback>
      </mc:AlternateContent>
      <mc:AlternateContent xmlns:mc="http://schemas.openxmlformats.org/markup-compatibility/2006" xmlns:p14="http://schemas.microsoft.com/office/powerpoint/2010/main">
        <mc:Choice Requires="p14">
          <p:contentPart r:id="rId642" p14:bwMode="auto">
            <p14:nvContentPartPr>
              <p14:cNvPr id="458" name="墨迹 457"/>
              <p14:cNvContentPartPr/>
              <p14:nvPr/>
            </p14:nvContentPartPr>
            <p14:xfrm>
              <a:off x="3733094" y="180473"/>
              <a:ext cx="155928" cy="33839"/>
            </p14:xfrm>
          </p:contentPart>
        </mc:Choice>
        <mc:Fallback xmlns="">
          <p:pic>
            <p:nvPicPr>
              <p:cNvPr id="458" name="墨迹 457"/>
            </p:nvPicPr>
            <p:blipFill>
              <a:blip r:embed="rId643"/>
            </p:blipFill>
            <p:spPr>
              <a:xfrm>
                <a:off x="3733094" y="180473"/>
                <a:ext cx="155928" cy="33839"/>
              </a:xfrm>
              <a:prstGeom prst="rect"/>
            </p:spPr>
          </p:pic>
        </mc:Fallback>
      </mc:AlternateContent>
      <mc:AlternateContent xmlns:mc="http://schemas.openxmlformats.org/markup-compatibility/2006" xmlns:p14="http://schemas.microsoft.com/office/powerpoint/2010/main">
        <mc:Choice Requires="p14">
          <p:contentPart r:id="rId644" p14:bwMode="auto">
            <p14:nvContentPartPr>
              <p14:cNvPr id="459" name="墨迹 458"/>
              <p14:cNvContentPartPr/>
              <p14:nvPr/>
            </p14:nvContentPartPr>
            <p14:xfrm>
              <a:off x="3866444" y="242511"/>
              <a:ext cx="11289" cy="160734"/>
            </p14:xfrm>
          </p:contentPart>
        </mc:Choice>
        <mc:Fallback xmlns="">
          <p:pic>
            <p:nvPicPr>
              <p:cNvPr id="459" name="墨迹 458"/>
            </p:nvPicPr>
            <p:blipFill>
              <a:blip r:embed="rId645"/>
            </p:blipFill>
            <p:spPr>
              <a:xfrm>
                <a:off x="3866444" y="242511"/>
                <a:ext cx="11289" cy="160734"/>
              </a:xfrm>
              <a:prstGeom prst="rect"/>
            </p:spPr>
          </p:pic>
        </mc:Fallback>
      </mc:AlternateContent>
      <mc:AlternateContent xmlns:mc="http://schemas.openxmlformats.org/markup-compatibility/2006" xmlns:p14="http://schemas.microsoft.com/office/powerpoint/2010/main">
        <mc:Choice Requires="p14">
          <p:contentPart r:id="rId646" p14:bwMode="auto">
            <p14:nvContentPartPr>
              <p14:cNvPr id="460" name="墨迹 459"/>
              <p14:cNvContentPartPr/>
              <p14:nvPr/>
            </p14:nvContentPartPr>
            <p14:xfrm>
              <a:off x="3917244" y="287629"/>
              <a:ext cx="11289" cy="121256"/>
            </p14:xfrm>
          </p:contentPart>
        </mc:Choice>
        <mc:Fallback xmlns="">
          <p:pic>
            <p:nvPicPr>
              <p:cNvPr id="460" name="墨迹 459"/>
            </p:nvPicPr>
            <p:blipFill>
              <a:blip r:embed="rId647"/>
            </p:blipFill>
            <p:spPr>
              <a:xfrm>
                <a:off x="3917244" y="287629"/>
                <a:ext cx="11289" cy="121256"/>
              </a:xfrm>
              <a:prstGeom prst="rect"/>
            </p:spPr>
          </p:pic>
        </mc:Fallback>
      </mc:AlternateContent>
      <mc:AlternateContent xmlns:mc="http://schemas.openxmlformats.org/markup-compatibility/2006" xmlns:p14="http://schemas.microsoft.com/office/powerpoint/2010/main">
        <mc:Choice Requires="p14">
          <p:contentPart r:id="rId648" p14:bwMode="auto">
            <p14:nvContentPartPr>
              <p14:cNvPr id="461" name="墨迹 460"/>
              <p14:cNvContentPartPr/>
              <p14:nvPr/>
            </p14:nvContentPartPr>
            <p14:xfrm>
              <a:off x="3937000" y="169194"/>
              <a:ext cx="33866" cy="50758"/>
            </p14:xfrm>
          </p:contentPart>
        </mc:Choice>
        <mc:Fallback xmlns="">
          <p:pic>
            <p:nvPicPr>
              <p:cNvPr id="461" name="墨迹 460"/>
            </p:nvPicPr>
            <p:blipFill>
              <a:blip r:embed="rId649"/>
            </p:blipFill>
            <p:spPr>
              <a:xfrm>
                <a:off x="3937000" y="169194"/>
                <a:ext cx="33866" cy="50758"/>
              </a:xfrm>
              <a:prstGeom prst="rect"/>
            </p:spPr>
          </p:pic>
        </mc:Fallback>
      </mc:AlternateContent>
      <mc:AlternateContent xmlns:mc="http://schemas.openxmlformats.org/markup-compatibility/2006" xmlns:p14="http://schemas.microsoft.com/office/powerpoint/2010/main">
        <mc:Choice Requires="p14">
          <p:contentPart r:id="rId650" p14:bwMode="auto">
            <p14:nvContentPartPr>
              <p14:cNvPr id="462" name="墨迹 461"/>
              <p14:cNvContentPartPr/>
              <p14:nvPr/>
            </p14:nvContentPartPr>
            <p14:xfrm>
              <a:off x="3984977" y="139232"/>
              <a:ext cx="174978" cy="269653"/>
            </p14:xfrm>
          </p:contentPart>
        </mc:Choice>
        <mc:Fallback xmlns="">
          <p:pic>
            <p:nvPicPr>
              <p:cNvPr id="462" name="墨迹 461"/>
            </p:nvPicPr>
            <p:blipFill>
              <a:blip r:embed="rId651"/>
            </p:blipFill>
            <p:spPr>
              <a:xfrm>
                <a:off x="3984977" y="139232"/>
                <a:ext cx="174978" cy="269653"/>
              </a:xfrm>
              <a:prstGeom prst="rect"/>
            </p:spPr>
          </p:pic>
        </mc:Fallback>
      </mc:AlternateContent>
      <mc:AlternateContent xmlns:mc="http://schemas.openxmlformats.org/markup-compatibility/2006" xmlns:p14="http://schemas.microsoft.com/office/powerpoint/2010/main">
        <mc:Choice Requires="p14">
          <p:contentPart r:id="rId652" p14:bwMode="auto">
            <p14:nvContentPartPr>
              <p14:cNvPr id="463" name="墨迹 462"/>
              <p14:cNvContentPartPr/>
              <p14:nvPr/>
            </p14:nvContentPartPr>
            <p14:xfrm>
              <a:off x="4210755" y="261369"/>
              <a:ext cx="124178" cy="126367"/>
            </p14:xfrm>
          </p:contentPart>
        </mc:Choice>
        <mc:Fallback xmlns="">
          <p:pic>
            <p:nvPicPr>
              <p:cNvPr id="463" name="墨迹 462"/>
            </p:nvPicPr>
            <p:blipFill>
              <a:blip r:embed="rId653"/>
            </p:blipFill>
            <p:spPr>
              <a:xfrm>
                <a:off x="4210755" y="261369"/>
                <a:ext cx="124178" cy="126367"/>
              </a:xfrm>
              <a:prstGeom prst="rect"/>
            </p:spPr>
          </p:pic>
        </mc:Fallback>
      </mc:AlternateContent>
      <mc:AlternateContent xmlns:mc="http://schemas.openxmlformats.org/markup-compatibility/2006" xmlns:p14="http://schemas.microsoft.com/office/powerpoint/2010/main">
        <mc:Choice Requires="p14">
          <p:contentPart r:id="rId654" p14:bwMode="auto">
            <p14:nvContentPartPr>
              <p14:cNvPr id="464" name="墨迹 463"/>
              <p14:cNvContentPartPr/>
              <p14:nvPr/>
            </p14:nvContentPartPr>
            <p14:xfrm>
              <a:off x="4264377" y="239339"/>
              <a:ext cx="47978" cy="333100"/>
            </p14:xfrm>
          </p:contentPart>
        </mc:Choice>
        <mc:Fallback xmlns="">
          <p:pic>
            <p:nvPicPr>
              <p:cNvPr id="464" name="墨迹 463"/>
            </p:nvPicPr>
            <p:blipFill>
              <a:blip r:embed="rId655"/>
            </p:blipFill>
            <p:spPr>
              <a:xfrm>
                <a:off x="4264377" y="239339"/>
                <a:ext cx="47978" cy="333100"/>
              </a:xfrm>
              <a:prstGeom prst="rect"/>
            </p:spPr>
          </p:pic>
        </mc:Fallback>
      </mc:AlternateContent>
      <mc:AlternateContent xmlns:mc="http://schemas.openxmlformats.org/markup-compatibility/2006" xmlns:p14="http://schemas.microsoft.com/office/powerpoint/2010/main">
        <mc:Choice Requires="p14">
          <p:contentPart r:id="rId656" p14:bwMode="auto">
            <p14:nvContentPartPr>
              <p14:cNvPr id="465" name="墨迹 464"/>
              <p14:cNvContentPartPr/>
              <p14:nvPr/>
            </p14:nvContentPartPr>
            <p14:xfrm>
              <a:off x="4425244" y="219952"/>
              <a:ext cx="22578" cy="157914"/>
            </p14:xfrm>
          </p:contentPart>
        </mc:Choice>
        <mc:Fallback xmlns="">
          <p:pic>
            <p:nvPicPr>
              <p:cNvPr id="465" name="墨迹 464"/>
            </p:nvPicPr>
            <p:blipFill>
              <a:blip r:embed="rId657"/>
            </p:blipFill>
            <p:spPr>
              <a:xfrm>
                <a:off x="4425244" y="219952"/>
                <a:ext cx="22578" cy="157914"/>
              </a:xfrm>
              <a:prstGeom prst="rect"/>
            </p:spPr>
          </p:pic>
        </mc:Fallback>
      </mc:AlternateContent>
      <mc:AlternateContent xmlns:mc="http://schemas.openxmlformats.org/markup-compatibility/2006" xmlns:p14="http://schemas.microsoft.com/office/powerpoint/2010/main">
        <mc:Choice Requires="p14">
          <p:contentPart r:id="rId658" p14:bwMode="auto">
            <p14:nvContentPartPr>
              <p14:cNvPr id="466" name="墨迹 465"/>
              <p14:cNvContentPartPr/>
              <p14:nvPr/>
            </p14:nvContentPartPr>
            <p14:xfrm>
              <a:off x="4436533" y="225592"/>
              <a:ext cx="158044" cy="144520"/>
            </p14:xfrm>
          </p:contentPart>
        </mc:Choice>
        <mc:Fallback xmlns="">
          <p:pic>
            <p:nvPicPr>
              <p:cNvPr id="466" name="墨迹 465"/>
            </p:nvPicPr>
            <p:blipFill>
              <a:blip r:embed="rId659"/>
            </p:blipFill>
            <p:spPr>
              <a:xfrm>
                <a:off x="4436533" y="225592"/>
                <a:ext cx="158044" cy="144520"/>
              </a:xfrm>
              <a:prstGeom prst="rect"/>
            </p:spPr>
          </p:pic>
        </mc:Fallback>
      </mc:AlternateContent>
      <mc:AlternateContent xmlns:mc="http://schemas.openxmlformats.org/markup-compatibility/2006" xmlns:p14="http://schemas.microsoft.com/office/powerpoint/2010/main">
        <mc:Choice Requires="p14">
          <p:contentPart r:id="rId660" p14:bwMode="auto">
            <p14:nvContentPartPr>
              <p14:cNvPr id="467" name="墨迹 466"/>
              <p14:cNvContentPartPr/>
              <p14:nvPr/>
            </p14:nvContentPartPr>
            <p14:xfrm>
              <a:off x="4504266" y="143638"/>
              <a:ext cx="25400" cy="445721"/>
            </p14:xfrm>
          </p:contentPart>
        </mc:Choice>
        <mc:Fallback xmlns="">
          <p:pic>
            <p:nvPicPr>
              <p:cNvPr id="467" name="墨迹 466"/>
            </p:nvPicPr>
            <p:blipFill>
              <a:blip r:embed="rId661"/>
            </p:blipFill>
            <p:spPr>
              <a:xfrm>
                <a:off x="4504266" y="143638"/>
                <a:ext cx="25400" cy="445721"/>
              </a:xfrm>
              <a:prstGeom prst="rect"/>
            </p:spPr>
          </p:pic>
        </mc:Fallback>
      </mc:AlternateContent>
      <mc:AlternateContent xmlns:mc="http://schemas.openxmlformats.org/markup-compatibility/2006" xmlns:p14="http://schemas.microsoft.com/office/powerpoint/2010/main">
        <mc:Choice Requires="p14">
          <p:contentPart r:id="rId662" p14:bwMode="auto">
            <p14:nvContentPartPr>
              <p14:cNvPr id="468" name="墨迹 467"/>
              <p14:cNvContentPartPr/>
              <p14:nvPr/>
            </p14:nvContentPartPr>
            <p14:xfrm>
              <a:off x="4617155" y="78957"/>
              <a:ext cx="158045" cy="216075"/>
            </p14:xfrm>
          </p:contentPart>
        </mc:Choice>
        <mc:Fallback xmlns="">
          <p:pic>
            <p:nvPicPr>
              <p:cNvPr id="468" name="墨迹 467"/>
            </p:nvPicPr>
            <p:blipFill>
              <a:blip r:embed="rId663"/>
            </p:blipFill>
            <p:spPr>
              <a:xfrm>
                <a:off x="4617155" y="78957"/>
                <a:ext cx="158045" cy="216075"/>
              </a:xfrm>
              <a:prstGeom prst="rect"/>
            </p:spPr>
          </p:pic>
        </mc:Fallback>
      </mc:AlternateContent>
      <mc:AlternateContent xmlns:mc="http://schemas.openxmlformats.org/markup-compatibility/2006" xmlns:p14="http://schemas.microsoft.com/office/powerpoint/2010/main">
        <mc:Choice Requires="p14">
          <p:contentPart r:id="rId664" p14:bwMode="auto">
            <p14:nvContentPartPr>
              <p14:cNvPr id="469" name="墨迹 468"/>
              <p14:cNvContentPartPr/>
              <p14:nvPr/>
            </p14:nvContentPartPr>
            <p14:xfrm>
              <a:off x="4718755" y="90236"/>
              <a:ext cx="214489" cy="152275"/>
            </p14:xfrm>
          </p:contentPart>
        </mc:Choice>
        <mc:Fallback xmlns="">
          <p:pic>
            <p:nvPicPr>
              <p:cNvPr id="469" name="墨迹 468"/>
            </p:nvPicPr>
            <p:blipFill>
              <a:blip r:embed="rId665"/>
            </p:blipFill>
            <p:spPr>
              <a:xfrm>
                <a:off x="4718755" y="90236"/>
                <a:ext cx="214489" cy="152275"/>
              </a:xfrm>
              <a:prstGeom prst="rect"/>
            </p:spPr>
          </p:pic>
        </mc:Fallback>
      </mc:AlternateContent>
      <mc:AlternateContent xmlns:mc="http://schemas.openxmlformats.org/markup-compatibility/2006" xmlns:p14="http://schemas.microsoft.com/office/powerpoint/2010/main">
        <mc:Choice Requires="p14">
          <p:contentPart r:id="rId666" p14:bwMode="auto">
            <p14:nvContentPartPr>
              <p14:cNvPr id="470" name="墨迹 469"/>
              <p14:cNvContentPartPr/>
              <p14:nvPr/>
            </p14:nvContentPartPr>
            <p14:xfrm>
              <a:off x="4709406" y="183293"/>
              <a:ext cx="164571" cy="262251"/>
            </p14:xfrm>
          </p:contentPart>
        </mc:Choice>
        <mc:Fallback xmlns="">
          <p:pic>
            <p:nvPicPr>
              <p:cNvPr id="470" name="墨迹 469"/>
            </p:nvPicPr>
            <p:blipFill>
              <a:blip r:embed="rId667"/>
            </p:blipFill>
            <p:spPr>
              <a:xfrm>
                <a:off x="4709406" y="183293"/>
                <a:ext cx="164571" cy="262251"/>
              </a:xfrm>
              <a:prstGeom prst="rect"/>
            </p:spPr>
          </p:pic>
        </mc:Fallback>
      </mc:AlternateContent>
      <mc:AlternateContent xmlns:mc="http://schemas.openxmlformats.org/markup-compatibility/2006" xmlns:p14="http://schemas.microsoft.com/office/powerpoint/2010/main">
        <mc:Choice Requires="p14">
          <p:contentPart r:id="rId668" p14:bwMode="auto">
            <p14:nvContentPartPr>
              <p14:cNvPr id="471" name="墨迹 470"/>
              <p14:cNvContentPartPr/>
              <p14:nvPr/>
            </p14:nvContentPartPr>
            <p14:xfrm>
              <a:off x="4916311" y="62214"/>
              <a:ext cx="189089" cy="339621"/>
            </p14:xfrm>
          </p:contentPart>
        </mc:Choice>
        <mc:Fallback xmlns="">
          <p:pic>
            <p:nvPicPr>
              <p:cNvPr id="471" name="墨迹 470"/>
            </p:nvPicPr>
            <p:blipFill>
              <a:blip r:embed="rId669"/>
            </p:blipFill>
            <p:spPr>
              <a:xfrm>
                <a:off x="4916311" y="62214"/>
                <a:ext cx="189089" cy="339621"/>
              </a:xfrm>
              <a:prstGeom prst="rect"/>
            </p:spPr>
          </p:pic>
        </mc:Fallback>
      </mc:AlternateContent>
      <mc:AlternateContent xmlns:mc="http://schemas.openxmlformats.org/markup-compatibility/2006" xmlns:p14="http://schemas.microsoft.com/office/powerpoint/2010/main">
        <mc:Choice Requires="p14">
          <p:contentPart r:id="rId670" p14:bwMode="auto">
            <p14:nvContentPartPr>
              <p14:cNvPr id="472" name="墨迹 471"/>
              <p14:cNvContentPartPr/>
              <p14:nvPr/>
            </p14:nvContentPartPr>
            <p14:xfrm>
              <a:off x="4998155" y="276350"/>
              <a:ext cx="11818" cy="132535"/>
            </p14:xfrm>
          </p:contentPart>
        </mc:Choice>
        <mc:Fallback xmlns="">
          <p:pic>
            <p:nvPicPr>
              <p:cNvPr id="472" name="墨迹 471"/>
            </p:nvPicPr>
            <p:blipFill>
              <a:blip r:embed="rId671"/>
            </p:blipFill>
            <p:spPr>
              <a:xfrm>
                <a:off x="4998155" y="276350"/>
                <a:ext cx="11818" cy="132535"/>
              </a:xfrm>
              <a:prstGeom prst="rect"/>
            </p:spPr>
          </p:pic>
        </mc:Fallback>
      </mc:AlternateContent>
      <mc:AlternateContent xmlns:mc="http://schemas.openxmlformats.org/markup-compatibility/2006" xmlns:p14="http://schemas.microsoft.com/office/powerpoint/2010/main">
        <mc:Choice Requires="p14">
          <p:contentPart r:id="rId672" p14:bwMode="auto">
            <p14:nvContentPartPr>
              <p14:cNvPr id="473" name="墨迹 472"/>
              <p14:cNvContentPartPr/>
              <p14:nvPr/>
            </p14:nvContentPartPr>
            <p14:xfrm>
              <a:off x="5043311" y="231231"/>
              <a:ext cx="76200" cy="229117"/>
            </p14:xfrm>
          </p:contentPart>
        </mc:Choice>
        <mc:Fallback xmlns="">
          <p:pic>
            <p:nvPicPr>
              <p:cNvPr id="473" name="墨迹 472"/>
            </p:nvPicPr>
            <p:blipFill>
              <a:blip r:embed="rId673"/>
            </p:blipFill>
            <p:spPr>
              <a:xfrm>
                <a:off x="5043311" y="231231"/>
                <a:ext cx="76200" cy="229117"/>
              </a:xfrm>
              <a:prstGeom prst="rect"/>
            </p:spPr>
          </p:pic>
        </mc:Fallback>
      </mc:AlternateContent>
      <mc:AlternateContent xmlns:mc="http://schemas.openxmlformats.org/markup-compatibility/2006" xmlns:p14="http://schemas.microsoft.com/office/powerpoint/2010/main">
        <mc:Choice Requires="p14">
          <p:contentPart r:id="rId674" p14:bwMode="auto">
            <p14:nvContentPartPr>
              <p14:cNvPr id="474" name="墨迹 473"/>
              <p14:cNvContentPartPr/>
              <p14:nvPr/>
            </p14:nvContentPartPr>
            <p14:xfrm>
              <a:off x="5266266" y="212550"/>
              <a:ext cx="79022" cy="63800"/>
            </p14:xfrm>
          </p:contentPart>
        </mc:Choice>
        <mc:Fallback xmlns="">
          <p:pic>
            <p:nvPicPr>
              <p:cNvPr id="474" name="墨迹 473"/>
            </p:nvPicPr>
            <p:blipFill>
              <a:blip r:embed="rId675"/>
            </p:blipFill>
            <p:spPr>
              <a:xfrm>
                <a:off x="5266266" y="212550"/>
                <a:ext cx="79022" cy="63800"/>
              </a:xfrm>
              <a:prstGeom prst="rect"/>
            </p:spPr>
          </p:pic>
        </mc:Fallback>
      </mc:AlternateContent>
      <mc:AlternateContent xmlns:mc="http://schemas.openxmlformats.org/markup-compatibility/2006" xmlns:p14="http://schemas.microsoft.com/office/powerpoint/2010/main">
        <mc:Choice Requires="p14">
          <p:contentPart r:id="rId676" p14:bwMode="auto">
            <p14:nvContentPartPr>
              <p14:cNvPr id="475" name="墨迹 474"/>
              <p14:cNvContentPartPr/>
              <p14:nvPr/>
            </p14:nvContentPartPr>
            <p14:xfrm>
              <a:off x="5236633" y="315828"/>
              <a:ext cx="153811" cy="33839"/>
            </p14:xfrm>
          </p:contentPart>
        </mc:Choice>
        <mc:Fallback xmlns="">
          <p:pic>
            <p:nvPicPr>
              <p:cNvPr id="475" name="墨迹 474"/>
            </p:nvPicPr>
            <p:blipFill>
              <a:blip r:embed="rId677"/>
            </p:blipFill>
            <p:spPr>
              <a:xfrm>
                <a:off x="5236633" y="315828"/>
                <a:ext cx="153811" cy="33839"/>
              </a:xfrm>
              <a:prstGeom prst="rect"/>
            </p:spPr>
          </p:pic>
        </mc:Fallback>
      </mc:AlternateContent>
      <mc:AlternateContent xmlns:mc="http://schemas.openxmlformats.org/markup-compatibility/2006" xmlns:p14="http://schemas.microsoft.com/office/powerpoint/2010/main">
        <mc:Choice Requires="p14">
          <p:contentPart r:id="rId678" p14:bwMode="auto">
            <p14:nvContentPartPr>
              <p14:cNvPr id="476" name="墨迹 475"/>
              <p14:cNvContentPartPr/>
              <p14:nvPr/>
            </p14:nvContentPartPr>
            <p14:xfrm>
              <a:off x="5469466" y="214312"/>
              <a:ext cx="191911" cy="195278"/>
            </p14:xfrm>
          </p:contentPart>
        </mc:Choice>
        <mc:Fallback xmlns="">
          <p:pic>
            <p:nvPicPr>
              <p:cNvPr id="476" name="墨迹 475"/>
            </p:nvPicPr>
            <p:blipFill>
              <a:blip r:embed="rId679"/>
            </p:blipFill>
            <p:spPr>
              <a:xfrm>
                <a:off x="5469466" y="214312"/>
                <a:ext cx="191911" cy="195278"/>
              </a:xfrm>
              <a:prstGeom prst="rect"/>
            </p:spPr>
          </p:pic>
        </mc:Fallback>
      </mc:AlternateContent>
      <mc:AlternateContent xmlns:mc="http://schemas.openxmlformats.org/markup-compatibility/2006" xmlns:p14="http://schemas.microsoft.com/office/powerpoint/2010/main">
        <mc:Choice Requires="p14">
          <p:contentPart r:id="rId680" p14:bwMode="auto">
            <p14:nvContentPartPr>
              <p14:cNvPr id="477" name="墨迹 476"/>
              <p14:cNvContentPartPr/>
              <p14:nvPr/>
            </p14:nvContentPartPr>
            <p14:xfrm>
              <a:off x="5740400" y="58689"/>
              <a:ext cx="56444" cy="93585"/>
            </p14:xfrm>
          </p:contentPart>
        </mc:Choice>
        <mc:Fallback xmlns="">
          <p:pic>
            <p:nvPicPr>
              <p:cNvPr id="477" name="墨迹 476"/>
            </p:nvPicPr>
            <p:blipFill>
              <a:blip r:embed="rId681"/>
            </p:blipFill>
            <p:spPr>
              <a:xfrm>
                <a:off x="5740400" y="58689"/>
                <a:ext cx="56444" cy="93585"/>
              </a:xfrm>
              <a:prstGeom prst="rect"/>
            </p:spPr>
          </p:pic>
        </mc:Fallback>
      </mc:AlternateContent>
      <mc:AlternateContent xmlns:mc="http://schemas.openxmlformats.org/markup-compatibility/2006" xmlns:p14="http://schemas.microsoft.com/office/powerpoint/2010/main">
        <mc:Choice Requires="p14">
          <p:contentPart r:id="rId682" p14:bwMode="auto">
            <p14:nvContentPartPr>
              <p14:cNvPr id="478" name="墨迹 477"/>
              <p14:cNvContentPartPr/>
              <p14:nvPr/>
            </p14:nvContentPartPr>
            <p14:xfrm>
              <a:off x="5682191" y="228412"/>
              <a:ext cx="128764" cy="8459"/>
            </p14:xfrm>
          </p:contentPart>
        </mc:Choice>
        <mc:Fallback xmlns="">
          <p:pic>
            <p:nvPicPr>
              <p:cNvPr id="478" name="墨迹 477"/>
            </p:nvPicPr>
            <p:blipFill>
              <a:blip r:embed="rId683"/>
            </p:blipFill>
            <p:spPr>
              <a:xfrm>
                <a:off x="5682191" y="228412"/>
                <a:ext cx="128764" cy="8459"/>
              </a:xfrm>
              <a:prstGeom prst="rect"/>
            </p:spPr>
          </p:pic>
        </mc:Fallback>
      </mc:AlternateContent>
      <mc:AlternateContent xmlns:mc="http://schemas.openxmlformats.org/markup-compatibility/2006" xmlns:p14="http://schemas.microsoft.com/office/powerpoint/2010/main">
        <mc:Choice Requires="p14">
          <p:contentPart r:id="rId684" p14:bwMode="auto">
            <p14:nvContentPartPr>
              <p14:cNvPr id="479" name="墨迹 478"/>
              <p14:cNvContentPartPr/>
              <p14:nvPr/>
            </p14:nvContentPartPr>
            <p14:xfrm>
              <a:off x="5740400" y="176772"/>
              <a:ext cx="45155" cy="259607"/>
            </p14:xfrm>
          </p:contentPart>
        </mc:Choice>
        <mc:Fallback xmlns="">
          <p:pic>
            <p:nvPicPr>
              <p:cNvPr id="479" name="墨迹 478"/>
            </p:nvPicPr>
            <p:blipFill>
              <a:blip r:embed="rId685"/>
            </p:blipFill>
            <p:spPr>
              <a:xfrm>
                <a:off x="5740400" y="176772"/>
                <a:ext cx="45155" cy="259607"/>
              </a:xfrm>
              <a:prstGeom prst="rect"/>
            </p:spPr>
          </p:pic>
        </mc:Fallback>
      </mc:AlternateContent>
      <mc:AlternateContent xmlns:mc="http://schemas.openxmlformats.org/markup-compatibility/2006" xmlns:p14="http://schemas.microsoft.com/office/powerpoint/2010/main">
        <mc:Choice Requires="p14">
          <p:contentPart r:id="rId686" p14:bwMode="auto">
            <p14:nvContentPartPr>
              <p14:cNvPr id="480" name="墨迹 479"/>
              <p14:cNvContentPartPr/>
              <p14:nvPr/>
            </p14:nvContentPartPr>
            <p14:xfrm>
              <a:off x="5691716" y="238281"/>
              <a:ext cx="240594" cy="154566"/>
            </p14:xfrm>
          </p:contentPart>
        </mc:Choice>
        <mc:Fallback xmlns="">
          <p:pic>
            <p:nvPicPr>
              <p:cNvPr id="480" name="墨迹 479"/>
            </p:nvPicPr>
            <p:blipFill>
              <a:blip r:embed="rId687"/>
            </p:blipFill>
            <p:spPr>
              <a:xfrm>
                <a:off x="5691716" y="238281"/>
                <a:ext cx="240594" cy="154566"/>
              </a:xfrm>
              <a:prstGeom prst="rect"/>
            </p:spPr>
          </p:pic>
        </mc:Fallback>
      </mc:AlternateContent>
      <mc:AlternateContent xmlns:mc="http://schemas.openxmlformats.org/markup-compatibility/2006" xmlns:p14="http://schemas.microsoft.com/office/powerpoint/2010/main">
        <mc:Choice Requires="p14">
          <p:contentPart r:id="rId688" p14:bwMode="auto">
            <p14:nvContentPartPr>
              <p14:cNvPr id="481" name="墨迹 480"/>
              <p14:cNvContentPartPr/>
              <p14:nvPr/>
            </p14:nvContentPartPr>
            <p14:xfrm>
              <a:off x="5850466" y="175362"/>
              <a:ext cx="31044" cy="540892"/>
            </p14:xfrm>
          </p:contentPart>
        </mc:Choice>
        <mc:Fallback xmlns="">
          <p:pic>
            <p:nvPicPr>
              <p:cNvPr id="481" name="墨迹 480"/>
            </p:nvPicPr>
            <p:blipFill>
              <a:blip r:embed="rId689"/>
            </p:blipFill>
            <p:spPr>
              <a:xfrm>
                <a:off x="5850466" y="175362"/>
                <a:ext cx="31044" cy="540892"/>
              </a:xfrm>
              <a:prstGeom prst="rect"/>
            </p:spPr>
          </p:pic>
        </mc:Fallback>
      </mc:AlternateContent>
      <mc:AlternateContent xmlns:mc="http://schemas.openxmlformats.org/markup-compatibility/2006" xmlns:p14="http://schemas.microsoft.com/office/powerpoint/2010/main">
        <mc:Choice Requires="p14">
          <p:contentPart r:id="rId690" p14:bwMode="auto">
            <p14:nvContentPartPr>
              <p14:cNvPr id="482" name="墨迹 481"/>
              <p14:cNvContentPartPr/>
              <p14:nvPr/>
            </p14:nvContentPartPr>
            <p14:xfrm>
              <a:off x="5994400" y="163554"/>
              <a:ext cx="257703" cy="270005"/>
            </p14:xfrm>
          </p:contentPart>
        </mc:Choice>
        <mc:Fallback xmlns="">
          <p:pic>
            <p:nvPicPr>
              <p:cNvPr id="482" name="墨迹 481"/>
            </p:nvPicPr>
            <p:blipFill>
              <a:blip r:embed="rId691"/>
            </p:blipFill>
            <p:spPr>
              <a:xfrm>
                <a:off x="5994400" y="163554"/>
                <a:ext cx="257703" cy="270005"/>
              </a:xfrm>
              <a:prstGeom prst="rect"/>
            </p:spPr>
          </p:pic>
        </mc:Fallback>
      </mc:AlternateContent>
      <mc:AlternateContent xmlns:mc="http://schemas.openxmlformats.org/markup-compatibility/2006" xmlns:p14="http://schemas.microsoft.com/office/powerpoint/2010/main">
        <mc:Choice Requires="p14">
          <p:contentPart r:id="rId692" p14:bwMode="auto">
            <p14:nvContentPartPr>
              <p14:cNvPr id="483" name="墨迹 482"/>
              <p14:cNvContentPartPr/>
              <p14:nvPr/>
            </p14:nvContentPartPr>
            <p14:xfrm>
              <a:off x="6242755" y="101516"/>
              <a:ext cx="201260" cy="518862"/>
            </p14:xfrm>
          </p:contentPart>
        </mc:Choice>
        <mc:Fallback xmlns="">
          <p:pic>
            <p:nvPicPr>
              <p:cNvPr id="483" name="墨迹 482"/>
            </p:nvPicPr>
            <p:blipFill>
              <a:blip r:embed="rId693"/>
            </p:blipFill>
            <p:spPr>
              <a:xfrm>
                <a:off x="6242755" y="101516"/>
                <a:ext cx="201260" cy="518862"/>
              </a:xfrm>
              <a:prstGeom prst="rect"/>
            </p:spPr>
          </p:pic>
        </mc:Fallback>
      </mc:AlternateContent>
      <mc:AlternateContent xmlns:mc="http://schemas.openxmlformats.org/markup-compatibility/2006" xmlns:p14="http://schemas.microsoft.com/office/powerpoint/2010/main">
        <mc:Choice Requires="p14">
          <p:contentPart r:id="rId694" p14:bwMode="auto">
            <p14:nvContentPartPr>
              <p14:cNvPr id="484" name="墨迹 483"/>
              <p14:cNvContentPartPr/>
              <p14:nvPr/>
            </p14:nvContentPartPr>
            <p14:xfrm>
              <a:off x="6208888" y="182764"/>
              <a:ext cx="287867" cy="313538"/>
            </p14:xfrm>
          </p:contentPart>
        </mc:Choice>
        <mc:Fallback xmlns="">
          <p:pic>
            <p:nvPicPr>
              <p:cNvPr id="484" name="墨迹 483"/>
            </p:nvPicPr>
            <p:blipFill>
              <a:blip r:embed="rId695"/>
            </p:blipFill>
            <p:spPr>
              <a:xfrm>
                <a:off x="6208888" y="182764"/>
                <a:ext cx="287867" cy="313538"/>
              </a:xfrm>
              <a:prstGeom prst="rect"/>
            </p:spPr>
          </p:pic>
        </mc:Fallback>
      </mc:AlternateContent>
      <mc:AlternateContent xmlns:mc="http://schemas.openxmlformats.org/markup-compatibility/2006" xmlns:p14="http://schemas.microsoft.com/office/powerpoint/2010/main">
        <mc:Choice Requires="p14">
          <p:contentPart r:id="rId696" p14:bwMode="auto">
            <p14:nvContentPartPr>
              <p14:cNvPr id="485" name="墨迹 484"/>
              <p14:cNvContentPartPr/>
              <p14:nvPr/>
            </p14:nvContentPartPr>
            <p14:xfrm>
              <a:off x="6553200" y="225592"/>
              <a:ext cx="62088" cy="132535"/>
            </p14:xfrm>
          </p:contentPart>
        </mc:Choice>
        <mc:Fallback xmlns="">
          <p:pic>
            <p:nvPicPr>
              <p:cNvPr id="485" name="墨迹 484"/>
            </p:nvPicPr>
            <p:blipFill>
              <a:blip r:embed="rId697"/>
            </p:blipFill>
            <p:spPr>
              <a:xfrm>
                <a:off x="6553200" y="225592"/>
                <a:ext cx="62088" cy="132535"/>
              </a:xfrm>
              <a:prstGeom prst="rect"/>
            </p:spPr>
          </p:pic>
        </mc:Fallback>
      </mc:AlternateContent>
      <mc:AlternateContent xmlns:mc="http://schemas.openxmlformats.org/markup-compatibility/2006" xmlns:p14="http://schemas.microsoft.com/office/powerpoint/2010/main">
        <mc:Choice Requires="p14">
          <p:contentPart r:id="rId698" p14:bwMode="auto">
            <p14:nvContentPartPr>
              <p14:cNvPr id="486" name="墨迹 485"/>
              <p14:cNvContentPartPr/>
              <p14:nvPr/>
            </p14:nvContentPartPr>
            <p14:xfrm>
              <a:off x="6500988" y="383506"/>
              <a:ext cx="142522" cy="16919"/>
            </p14:xfrm>
          </p:contentPart>
        </mc:Choice>
        <mc:Fallback xmlns="">
          <p:pic>
            <p:nvPicPr>
              <p:cNvPr id="486" name="墨迹 485"/>
            </p:nvPicPr>
            <p:blipFill>
              <a:blip r:embed="rId699"/>
            </p:blipFill>
            <p:spPr>
              <a:xfrm>
                <a:off x="6500988" y="383506"/>
                <a:ext cx="142522" cy="16919"/>
              </a:xfrm>
              <a:prstGeom prst="rect"/>
            </p:spPr>
          </p:pic>
        </mc:Fallback>
      </mc:AlternateContent>
      <mc:AlternateContent xmlns:mc="http://schemas.openxmlformats.org/markup-compatibility/2006" xmlns:p14="http://schemas.microsoft.com/office/powerpoint/2010/main">
        <mc:Choice Requires="p14">
          <p:contentPart r:id="rId700" p14:bwMode="auto">
            <p14:nvContentPartPr>
              <p14:cNvPr id="487" name="墨迹 486"/>
              <p14:cNvContentPartPr/>
              <p14:nvPr/>
            </p14:nvContentPartPr>
            <p14:xfrm>
              <a:off x="6708246" y="185408"/>
              <a:ext cx="68615" cy="267186"/>
            </p14:xfrm>
          </p:contentPart>
        </mc:Choice>
        <mc:Fallback xmlns="">
          <p:pic>
            <p:nvPicPr>
              <p:cNvPr id="487" name="墨迹 486"/>
            </p:nvPicPr>
            <p:blipFill>
              <a:blip r:embed="rId701"/>
            </p:blipFill>
            <p:spPr>
              <a:xfrm>
                <a:off x="6708246" y="185408"/>
                <a:ext cx="68615" cy="267186"/>
              </a:xfrm>
              <a:prstGeom prst="rect"/>
            </p:spPr>
          </p:pic>
        </mc:Fallback>
      </mc:AlternateContent>
      <mc:AlternateContent xmlns:mc="http://schemas.openxmlformats.org/markup-compatibility/2006" xmlns:p14="http://schemas.microsoft.com/office/powerpoint/2010/main">
        <mc:Choice Requires="p14">
          <p:contentPart r:id="rId702" p14:bwMode="auto">
            <p14:nvContentPartPr>
              <p14:cNvPr id="488" name="墨迹 487"/>
              <p14:cNvContentPartPr/>
              <p14:nvPr/>
            </p14:nvContentPartPr>
            <p14:xfrm>
              <a:off x="6728353" y="150512"/>
              <a:ext cx="234774" cy="279699"/>
            </p14:xfrm>
          </p:contentPart>
        </mc:Choice>
        <mc:Fallback xmlns="">
          <p:pic>
            <p:nvPicPr>
              <p:cNvPr id="488" name="墨迹 487"/>
            </p:nvPicPr>
            <p:blipFill>
              <a:blip r:embed="rId703"/>
            </p:blipFill>
            <p:spPr>
              <a:xfrm>
                <a:off x="6728353" y="150512"/>
                <a:ext cx="234774" cy="279699"/>
              </a:xfrm>
              <a:prstGeom prst="rect"/>
            </p:spPr>
          </p:pic>
        </mc:Fallback>
      </mc:AlternateContent>
      <mc:AlternateContent xmlns:mc="http://schemas.openxmlformats.org/markup-compatibility/2006" xmlns:p14="http://schemas.microsoft.com/office/powerpoint/2010/main">
        <mc:Choice Requires="p14">
          <p:contentPart r:id="rId704" p14:bwMode="auto">
            <p14:nvContentPartPr>
              <p14:cNvPr id="489" name="墨迹 488"/>
              <p14:cNvContentPartPr/>
              <p14:nvPr/>
            </p14:nvContentPartPr>
            <p14:xfrm>
              <a:off x="6886222" y="139232"/>
              <a:ext cx="22578" cy="672899"/>
            </p14:xfrm>
          </p:contentPart>
        </mc:Choice>
        <mc:Fallback xmlns="">
          <p:pic>
            <p:nvPicPr>
              <p:cNvPr id="489" name="墨迹 488"/>
            </p:nvPicPr>
            <p:blipFill>
              <a:blip r:embed="rId705"/>
            </p:blipFill>
            <p:spPr>
              <a:xfrm>
                <a:off x="6886222" y="139232"/>
                <a:ext cx="22578" cy="672899"/>
              </a:xfrm>
              <a:prstGeom prst="rect"/>
            </p:spPr>
          </p:pic>
        </mc:Fallback>
      </mc:AlternateContent>
      <mc:AlternateContent xmlns:mc="http://schemas.openxmlformats.org/markup-compatibility/2006" xmlns:p14="http://schemas.microsoft.com/office/powerpoint/2010/main">
        <mc:Choice Requires="p14">
          <p:contentPart r:id="rId706" p14:bwMode="auto">
            <p14:nvContentPartPr>
              <p14:cNvPr id="490" name="墨迹 489"/>
              <p14:cNvContentPartPr/>
              <p14:nvPr/>
            </p14:nvContentPartPr>
            <p14:xfrm>
              <a:off x="7072488" y="176243"/>
              <a:ext cx="69850" cy="32429"/>
            </p14:xfrm>
          </p:contentPart>
        </mc:Choice>
        <mc:Fallback xmlns="">
          <p:pic>
            <p:nvPicPr>
              <p:cNvPr id="490" name="墨迹 489"/>
            </p:nvPicPr>
            <p:blipFill>
              <a:blip r:embed="rId707"/>
            </p:blipFill>
            <p:spPr>
              <a:xfrm>
                <a:off x="7072488" y="176243"/>
                <a:ext cx="69850" cy="32429"/>
              </a:xfrm>
              <a:prstGeom prst="rect"/>
            </p:spPr>
          </p:pic>
        </mc:Fallback>
      </mc:AlternateContent>
      <mc:AlternateContent xmlns:mc="http://schemas.openxmlformats.org/markup-compatibility/2006" xmlns:p14="http://schemas.microsoft.com/office/powerpoint/2010/main">
        <mc:Choice Requires="p14">
          <p:contentPart r:id="rId708" p14:bwMode="auto">
            <p14:nvContentPartPr>
              <p14:cNvPr id="491" name="墨迹 490"/>
              <p14:cNvContentPartPr/>
              <p14:nvPr/>
            </p14:nvContentPartPr>
            <p14:xfrm>
              <a:off x="7035800" y="135355"/>
              <a:ext cx="64911" cy="109976"/>
            </p14:xfrm>
          </p:contentPart>
        </mc:Choice>
        <mc:Fallback xmlns="">
          <p:pic>
            <p:nvPicPr>
              <p:cNvPr id="491" name="墨迹 490"/>
            </p:nvPicPr>
            <p:blipFill>
              <a:blip r:embed="rId709"/>
            </p:blipFill>
            <p:spPr>
              <a:xfrm>
                <a:off x="7035800" y="135355"/>
                <a:ext cx="64911" cy="109976"/>
              </a:xfrm>
              <a:prstGeom prst="rect"/>
            </p:spPr>
          </p:pic>
        </mc:Fallback>
      </mc:AlternateContent>
      <mc:AlternateContent xmlns:mc="http://schemas.openxmlformats.org/markup-compatibility/2006" xmlns:p14="http://schemas.microsoft.com/office/powerpoint/2010/main">
        <mc:Choice Requires="p14">
          <p:contentPart r:id="rId710" p14:bwMode="auto">
            <p14:nvContentPartPr>
              <p14:cNvPr id="492" name="墨迹 491"/>
              <p14:cNvContentPartPr/>
              <p14:nvPr/>
            </p14:nvContentPartPr>
            <p14:xfrm>
              <a:off x="6945488" y="252028"/>
              <a:ext cx="245534" cy="232995"/>
            </p14:xfrm>
          </p:contentPart>
        </mc:Choice>
        <mc:Fallback xmlns="">
          <p:pic>
            <p:nvPicPr>
              <p:cNvPr id="492" name="墨迹 491"/>
            </p:nvPicPr>
            <p:blipFill>
              <a:blip r:embed="rId711"/>
            </p:blipFill>
            <p:spPr>
              <a:xfrm>
                <a:off x="6945488" y="252028"/>
                <a:ext cx="245534" cy="232995"/>
              </a:xfrm>
              <a:prstGeom prst="rect"/>
            </p:spPr>
          </p:pic>
        </mc:Fallback>
      </mc:AlternateContent>
      <mc:AlternateContent xmlns:mc="http://schemas.openxmlformats.org/markup-compatibility/2006" xmlns:p14="http://schemas.microsoft.com/office/powerpoint/2010/main">
        <mc:Choice Requires="p14">
          <p:contentPart r:id="rId712" p14:bwMode="auto">
            <p14:nvContentPartPr>
              <p14:cNvPr id="493" name="墨迹 492"/>
              <p14:cNvContentPartPr/>
              <p14:nvPr/>
            </p14:nvContentPartPr>
            <p14:xfrm>
              <a:off x="7295091" y="304549"/>
              <a:ext cx="75141" cy="78957"/>
            </p14:xfrm>
          </p:contentPart>
        </mc:Choice>
        <mc:Fallback xmlns="">
          <p:pic>
            <p:nvPicPr>
              <p:cNvPr id="493" name="墨迹 492"/>
            </p:nvPicPr>
            <p:blipFill>
              <a:blip r:embed="rId713"/>
            </p:blipFill>
            <p:spPr>
              <a:xfrm>
                <a:off x="7295091" y="304549"/>
                <a:ext cx="75141" cy="78957"/>
              </a:xfrm>
              <a:prstGeom prst="rect"/>
            </p:spPr>
          </p:pic>
        </mc:Fallback>
      </mc:AlternateContent>
      <mc:AlternateContent xmlns:mc="http://schemas.openxmlformats.org/markup-compatibility/2006" xmlns:p14="http://schemas.microsoft.com/office/powerpoint/2010/main">
        <mc:Choice Requires="p14">
          <p:contentPart r:id="rId714" p14:bwMode="auto">
            <p14:nvContentPartPr>
              <p14:cNvPr id="494" name="墨迹 493"/>
              <p14:cNvContentPartPr/>
              <p14:nvPr/>
            </p14:nvContentPartPr>
            <p14:xfrm>
              <a:off x="7335661" y="434264"/>
              <a:ext cx="35983" cy="22560"/>
            </p14:xfrm>
          </p:contentPart>
        </mc:Choice>
        <mc:Fallback xmlns="">
          <p:pic>
            <p:nvPicPr>
              <p:cNvPr id="494" name="墨迹 493"/>
            </p:nvPicPr>
            <p:blipFill>
              <a:blip r:embed="rId715"/>
            </p:blipFill>
            <p:spPr>
              <a:xfrm>
                <a:off x="7335661" y="434264"/>
                <a:ext cx="35983" cy="22560"/>
              </a:xfrm>
              <a:prstGeom prst="rect"/>
            </p:spPr>
          </p:pic>
        </mc:Fallback>
      </mc:AlternateContent>
      <mc:AlternateContent xmlns:mc="http://schemas.openxmlformats.org/markup-compatibility/2006" xmlns:p14="http://schemas.microsoft.com/office/powerpoint/2010/main">
        <mc:Choice Requires="p14">
          <p:contentPart r:id="rId716" p14:bwMode="auto">
            <p14:nvContentPartPr>
              <p14:cNvPr id="495" name="墨迹 494"/>
              <p14:cNvContentPartPr/>
              <p14:nvPr/>
            </p14:nvContentPartPr>
            <p14:xfrm>
              <a:off x="7652102" y="219952"/>
              <a:ext cx="151342" cy="11279"/>
            </p14:xfrm>
          </p:contentPart>
        </mc:Choice>
        <mc:Fallback xmlns="">
          <p:pic>
            <p:nvPicPr>
              <p:cNvPr id="495" name="墨迹 494"/>
            </p:nvPicPr>
            <p:blipFill>
              <a:blip r:embed="rId717"/>
            </p:blipFill>
            <p:spPr>
              <a:xfrm>
                <a:off x="7652102" y="219952"/>
                <a:ext cx="151342" cy="11279"/>
              </a:xfrm>
              <a:prstGeom prst="rect"/>
            </p:spPr>
          </p:pic>
        </mc:Fallback>
      </mc:AlternateContent>
      <mc:AlternateContent xmlns:mc="http://schemas.openxmlformats.org/markup-compatibility/2006" xmlns:p14="http://schemas.microsoft.com/office/powerpoint/2010/main">
        <mc:Choice Requires="p14">
          <p:contentPart r:id="rId718" p14:bwMode="auto">
            <p14:nvContentPartPr>
              <p14:cNvPr id="496" name="墨迹 495"/>
              <p14:cNvContentPartPr/>
              <p14:nvPr/>
            </p14:nvContentPartPr>
            <p14:xfrm>
              <a:off x="7738533" y="270710"/>
              <a:ext cx="16934" cy="236872"/>
            </p14:xfrm>
          </p:contentPart>
        </mc:Choice>
        <mc:Fallback xmlns="">
          <p:pic>
            <p:nvPicPr>
              <p:cNvPr id="496" name="墨迹 495"/>
            </p:nvPicPr>
            <p:blipFill>
              <a:blip r:embed="rId719"/>
            </p:blipFill>
            <p:spPr>
              <a:xfrm>
                <a:off x="7738533" y="270710"/>
                <a:ext cx="16934" cy="236872"/>
              </a:xfrm>
              <a:prstGeom prst="rect"/>
            </p:spPr>
          </p:pic>
        </mc:Fallback>
      </mc:AlternateContent>
      <mc:AlternateContent xmlns:mc="http://schemas.openxmlformats.org/markup-compatibility/2006" xmlns:p14="http://schemas.microsoft.com/office/powerpoint/2010/main">
        <mc:Choice Requires="p14">
          <p:contentPart r:id="rId720" p14:bwMode="auto">
            <p14:nvContentPartPr>
              <p14:cNvPr id="497" name="墨迹 496"/>
              <p14:cNvContentPartPr/>
              <p14:nvPr/>
            </p14:nvContentPartPr>
            <p14:xfrm>
              <a:off x="7828844" y="335568"/>
              <a:ext cx="11288" cy="143815"/>
            </p14:xfrm>
          </p:contentPart>
        </mc:Choice>
        <mc:Fallback xmlns="">
          <p:pic>
            <p:nvPicPr>
              <p:cNvPr id="497" name="墨迹 496"/>
            </p:nvPicPr>
            <p:blipFill>
              <a:blip r:embed="rId721"/>
            </p:blipFill>
            <p:spPr>
              <a:xfrm>
                <a:off x="7828844" y="335568"/>
                <a:ext cx="11288" cy="143815"/>
              </a:xfrm>
              <a:prstGeom prst="rect"/>
            </p:spPr>
          </p:pic>
        </mc:Fallback>
      </mc:AlternateContent>
      <mc:AlternateContent xmlns:mc="http://schemas.openxmlformats.org/markup-compatibility/2006" xmlns:p14="http://schemas.microsoft.com/office/powerpoint/2010/main">
        <mc:Choice Requires="p14">
          <p:contentPart r:id="rId722" p14:bwMode="auto">
            <p14:nvContentPartPr>
              <p14:cNvPr id="498" name="墨迹 497"/>
              <p14:cNvContentPartPr/>
              <p14:nvPr/>
            </p14:nvContentPartPr>
            <p14:xfrm>
              <a:off x="7847718" y="221890"/>
              <a:ext cx="43215" cy="54460"/>
            </p14:xfrm>
          </p:contentPart>
        </mc:Choice>
        <mc:Fallback xmlns="">
          <p:pic>
            <p:nvPicPr>
              <p:cNvPr id="498" name="墨迹 497"/>
            </p:nvPicPr>
            <p:blipFill>
              <a:blip r:embed="rId723"/>
            </p:blipFill>
            <p:spPr>
              <a:xfrm>
                <a:off x="7847718" y="221890"/>
                <a:ext cx="43215" cy="54460"/>
              </a:xfrm>
              <a:prstGeom prst="rect"/>
            </p:spPr>
          </p:pic>
        </mc:Fallback>
      </mc:AlternateContent>
      <mc:AlternateContent xmlns:mc="http://schemas.openxmlformats.org/markup-compatibility/2006" xmlns:p14="http://schemas.microsoft.com/office/powerpoint/2010/main">
        <mc:Choice Requires="p14">
          <p:contentPart r:id="rId724" p14:bwMode="auto">
            <p14:nvContentPartPr>
              <p14:cNvPr id="499" name="墨迹 498"/>
              <p14:cNvContentPartPr/>
              <p14:nvPr/>
            </p14:nvContentPartPr>
            <p14:xfrm>
              <a:off x="7896577" y="166374"/>
              <a:ext cx="174978" cy="329928"/>
            </p14:xfrm>
          </p:contentPart>
        </mc:Choice>
        <mc:Fallback xmlns="">
          <p:pic>
            <p:nvPicPr>
              <p:cNvPr id="499" name="墨迹 498"/>
            </p:nvPicPr>
            <p:blipFill>
              <a:blip r:embed="rId725"/>
            </p:blipFill>
            <p:spPr>
              <a:xfrm>
                <a:off x="7896577" y="166374"/>
                <a:ext cx="174978" cy="329928"/>
              </a:xfrm>
              <a:prstGeom prst="rect"/>
            </p:spPr>
          </p:pic>
        </mc:Fallback>
      </mc:AlternateContent>
      <mc:AlternateContent xmlns:mc="http://schemas.openxmlformats.org/markup-compatibility/2006" xmlns:p14="http://schemas.microsoft.com/office/powerpoint/2010/main">
        <mc:Choice Requires="p14">
          <p:contentPart r:id="rId726" p14:bwMode="auto">
            <p14:nvContentPartPr>
              <p14:cNvPr id="500" name="墨迹 499"/>
              <p14:cNvContentPartPr/>
              <p14:nvPr/>
            </p14:nvContentPartPr>
            <p14:xfrm>
              <a:off x="8089900" y="301553"/>
              <a:ext cx="128411" cy="177830"/>
            </p14:xfrm>
          </p:contentPart>
        </mc:Choice>
        <mc:Fallback xmlns="">
          <p:pic>
            <p:nvPicPr>
              <p:cNvPr id="500" name="墨迹 499"/>
            </p:nvPicPr>
            <p:blipFill>
              <a:blip r:embed="rId727"/>
            </p:blipFill>
            <p:spPr>
              <a:xfrm>
                <a:off x="8089900" y="301553"/>
                <a:ext cx="128411" cy="177830"/>
              </a:xfrm>
              <a:prstGeom prst="rect"/>
            </p:spPr>
          </p:pic>
        </mc:Fallback>
      </mc:AlternateContent>
      <mc:AlternateContent xmlns:mc="http://schemas.openxmlformats.org/markup-compatibility/2006" xmlns:p14="http://schemas.microsoft.com/office/powerpoint/2010/main">
        <mc:Choice Requires="p14">
          <p:contentPart r:id="rId728" p14:bwMode="auto">
            <p14:nvContentPartPr>
              <p14:cNvPr id="501" name="墨迹 500"/>
              <p14:cNvContentPartPr/>
              <p14:nvPr/>
            </p14:nvContentPartPr>
            <p14:xfrm>
              <a:off x="8144933" y="318472"/>
              <a:ext cx="39511" cy="434441"/>
            </p14:xfrm>
          </p:contentPart>
        </mc:Choice>
        <mc:Fallback xmlns="">
          <p:pic>
            <p:nvPicPr>
              <p:cNvPr id="501" name="墨迹 500"/>
            </p:nvPicPr>
            <p:blipFill>
              <a:blip r:embed="rId729"/>
            </p:blipFill>
            <p:spPr>
              <a:xfrm>
                <a:off x="8144933" y="318472"/>
                <a:ext cx="39511" cy="434441"/>
              </a:xfrm>
              <a:prstGeom prst="rect"/>
            </p:spPr>
          </p:pic>
        </mc:Fallback>
      </mc:AlternateContent>
      <mc:AlternateContent xmlns:mc="http://schemas.openxmlformats.org/markup-compatibility/2006" xmlns:p14="http://schemas.microsoft.com/office/powerpoint/2010/main">
        <mc:Choice Requires="p14">
          <p:contentPart r:id="rId730" p14:bwMode="auto">
            <p14:nvContentPartPr>
              <p14:cNvPr id="502" name="墨迹 501"/>
              <p14:cNvContentPartPr/>
              <p14:nvPr/>
            </p14:nvContentPartPr>
            <p14:xfrm>
              <a:off x="8342488" y="259430"/>
              <a:ext cx="90312" cy="250972"/>
            </p14:xfrm>
          </p:contentPart>
        </mc:Choice>
        <mc:Fallback xmlns="">
          <p:pic>
            <p:nvPicPr>
              <p:cNvPr id="502" name="墨迹 501"/>
            </p:nvPicPr>
            <p:blipFill>
              <a:blip r:embed="rId731"/>
            </p:blipFill>
            <p:spPr>
              <a:xfrm>
                <a:off x="8342488" y="259430"/>
                <a:ext cx="90312" cy="250972"/>
              </a:xfrm>
              <a:prstGeom prst="rect"/>
            </p:spPr>
          </p:pic>
        </mc:Fallback>
      </mc:AlternateContent>
      <mc:AlternateContent xmlns:mc="http://schemas.openxmlformats.org/markup-compatibility/2006" xmlns:p14="http://schemas.microsoft.com/office/powerpoint/2010/main">
        <mc:Choice Requires="p14">
          <p:contentPart r:id="rId732" p14:bwMode="auto">
            <p14:nvContentPartPr>
              <p14:cNvPr id="503" name="墨迹 502"/>
              <p14:cNvContentPartPr/>
              <p14:nvPr/>
            </p14:nvContentPartPr>
            <p14:xfrm>
              <a:off x="8542337" y="190343"/>
              <a:ext cx="159456" cy="267185"/>
            </p14:xfrm>
          </p:contentPart>
        </mc:Choice>
        <mc:Fallback xmlns="">
          <p:pic>
            <p:nvPicPr>
              <p:cNvPr id="503" name="墨迹 502"/>
            </p:nvPicPr>
            <p:blipFill>
              <a:blip r:embed="rId733"/>
            </p:blipFill>
            <p:spPr>
              <a:xfrm>
                <a:off x="8542337" y="190343"/>
                <a:ext cx="159456" cy="267185"/>
              </a:xfrm>
              <a:prstGeom prst="rect"/>
            </p:spPr>
          </p:pic>
        </mc:Fallback>
      </mc:AlternateContent>
      <mc:AlternateContent xmlns:mc="http://schemas.openxmlformats.org/markup-compatibility/2006" xmlns:p14="http://schemas.microsoft.com/office/powerpoint/2010/main">
        <mc:Choice Requires="p14">
          <p:contentPart r:id="rId734" p14:bwMode="auto">
            <p14:nvContentPartPr>
              <p14:cNvPr id="504" name="墨迹 503"/>
              <p14:cNvContentPartPr/>
              <p14:nvPr/>
            </p14:nvContentPartPr>
            <p14:xfrm>
              <a:off x="8692444" y="253791"/>
              <a:ext cx="124178" cy="223477"/>
            </p14:xfrm>
          </p:contentPart>
        </mc:Choice>
        <mc:Fallback xmlns="">
          <p:pic>
            <p:nvPicPr>
              <p:cNvPr id="504" name="墨迹 503"/>
            </p:nvPicPr>
            <p:blipFill>
              <a:blip r:embed="rId735"/>
            </p:blipFill>
            <p:spPr>
              <a:xfrm>
                <a:off x="8692444" y="253791"/>
                <a:ext cx="124178" cy="223477"/>
              </a:xfrm>
              <a:prstGeom prst="rect"/>
            </p:spPr>
          </p:pic>
        </mc:Fallback>
      </mc:AlternateContent>
      <mc:AlternateContent xmlns:mc="http://schemas.openxmlformats.org/markup-compatibility/2006" xmlns:p14="http://schemas.microsoft.com/office/powerpoint/2010/main">
        <mc:Choice Requires="p14">
          <p:contentPart r:id="rId736" p14:bwMode="auto">
            <p14:nvContentPartPr>
              <p14:cNvPr id="505" name="墨迹 504"/>
              <p14:cNvContentPartPr/>
              <p14:nvPr/>
            </p14:nvContentPartPr>
            <p14:xfrm>
              <a:off x="8844844" y="196159"/>
              <a:ext cx="197556" cy="292388"/>
            </p14:xfrm>
          </p:contentPart>
        </mc:Choice>
        <mc:Fallback xmlns="">
          <p:pic>
            <p:nvPicPr>
              <p:cNvPr id="505" name="墨迹 504"/>
            </p:nvPicPr>
            <p:blipFill>
              <a:blip r:embed="rId737"/>
            </p:blipFill>
            <p:spPr>
              <a:xfrm>
                <a:off x="8844844" y="196159"/>
                <a:ext cx="197556" cy="292388"/>
              </a:xfrm>
              <a:prstGeom prst="rect"/>
            </p:spPr>
          </p:pic>
        </mc:Fallback>
      </mc:AlternateContent>
      <mc:AlternateContent xmlns:mc="http://schemas.openxmlformats.org/markup-compatibility/2006" xmlns:p14="http://schemas.microsoft.com/office/powerpoint/2010/main">
        <mc:Choice Requires="p14">
          <p:contentPart r:id="rId738" p14:bwMode="auto">
            <p14:nvContentPartPr>
              <p14:cNvPr id="506" name="墨迹 505"/>
              <p14:cNvContentPartPr/>
              <p14:nvPr/>
            </p14:nvContentPartPr>
            <p14:xfrm>
              <a:off x="9033933" y="334687"/>
              <a:ext cx="153282" cy="356188"/>
            </p14:xfrm>
          </p:contentPart>
        </mc:Choice>
        <mc:Fallback xmlns="">
          <p:pic>
            <p:nvPicPr>
              <p:cNvPr id="506" name="墨迹 505"/>
            </p:nvPicPr>
            <p:blipFill>
              <a:blip r:embed="rId739"/>
            </p:blipFill>
            <p:spPr>
              <a:xfrm>
                <a:off x="9033933" y="334687"/>
                <a:ext cx="153282" cy="356188"/>
              </a:xfrm>
              <a:prstGeom prst="rect"/>
            </p:spPr>
          </p:pic>
        </mc:Fallback>
      </mc:AlternateContent>
      <mc:AlternateContent xmlns:mc="http://schemas.openxmlformats.org/markup-compatibility/2006" xmlns:p14="http://schemas.microsoft.com/office/powerpoint/2010/main">
        <mc:Choice Requires="p14">
          <p:contentPart r:id="rId740" p14:bwMode="auto">
            <p14:nvContentPartPr>
              <p14:cNvPr id="507" name="墨迹 506"/>
              <p14:cNvContentPartPr/>
              <p14:nvPr/>
            </p14:nvContentPartPr>
            <p14:xfrm>
              <a:off x="9417755" y="217132"/>
              <a:ext cx="174978" cy="241454"/>
            </p14:xfrm>
          </p:contentPart>
        </mc:Choice>
        <mc:Fallback xmlns="">
          <p:pic>
            <p:nvPicPr>
              <p:cNvPr id="507" name="墨迹 506"/>
            </p:nvPicPr>
            <p:blipFill>
              <a:blip r:embed="rId741"/>
            </p:blipFill>
            <p:spPr>
              <a:xfrm>
                <a:off x="9417755" y="217132"/>
                <a:ext cx="174978" cy="241454"/>
              </a:xfrm>
              <a:prstGeom prst="rect"/>
            </p:spPr>
          </p:pic>
        </mc:Fallback>
      </mc:AlternateContent>
      <mc:AlternateContent xmlns:mc="http://schemas.openxmlformats.org/markup-compatibility/2006" xmlns:p14="http://schemas.microsoft.com/office/powerpoint/2010/main">
        <mc:Choice Requires="p14">
          <p:contentPart r:id="rId742" p14:bwMode="auto">
            <p14:nvContentPartPr>
              <p14:cNvPr id="508" name="墨迹 507"/>
              <p14:cNvContentPartPr/>
              <p14:nvPr/>
            </p14:nvContentPartPr>
            <p14:xfrm>
              <a:off x="9578622" y="270710"/>
              <a:ext cx="33866" cy="59218"/>
            </p14:xfrm>
          </p:contentPart>
        </mc:Choice>
        <mc:Fallback xmlns="">
          <p:pic>
            <p:nvPicPr>
              <p:cNvPr id="508" name="墨迹 507"/>
            </p:nvPicPr>
            <p:blipFill>
              <a:blip r:embed="rId743"/>
            </p:blipFill>
            <p:spPr>
              <a:xfrm>
                <a:off x="9578622" y="270710"/>
                <a:ext cx="33866" cy="59218"/>
              </a:xfrm>
              <a:prstGeom prst="rect"/>
            </p:spPr>
          </p:pic>
        </mc:Fallback>
      </mc:AlternateContent>
      <mc:AlternateContent xmlns:mc="http://schemas.openxmlformats.org/markup-compatibility/2006" xmlns:p14="http://schemas.microsoft.com/office/powerpoint/2010/main">
        <mc:Choice Requires="p14">
          <p:contentPart r:id="rId744" p14:bwMode="auto">
            <p14:nvContentPartPr>
              <p14:cNvPr id="509" name="墨迹 508"/>
              <p14:cNvContentPartPr/>
              <p14:nvPr/>
            </p14:nvContentPartPr>
            <p14:xfrm>
              <a:off x="9657644" y="193868"/>
              <a:ext cx="156633" cy="277055"/>
            </p14:xfrm>
          </p:contentPart>
        </mc:Choice>
        <mc:Fallback xmlns="">
          <p:pic>
            <p:nvPicPr>
              <p:cNvPr id="509" name="墨迹 508"/>
            </p:nvPicPr>
            <p:blipFill>
              <a:blip r:embed="rId745"/>
            </p:blipFill>
            <p:spPr>
              <a:xfrm>
                <a:off x="9657644" y="193868"/>
                <a:ext cx="156633" cy="277055"/>
              </a:xfrm>
              <a:prstGeom prst="rect"/>
            </p:spPr>
          </p:pic>
        </mc:Fallback>
      </mc:AlternateContent>
      <mc:AlternateContent xmlns:mc="http://schemas.openxmlformats.org/markup-compatibility/2006" xmlns:p14="http://schemas.microsoft.com/office/powerpoint/2010/main">
        <mc:Choice Requires="p14">
          <p:contentPart r:id="rId746" p14:bwMode="auto">
            <p14:nvContentPartPr>
              <p14:cNvPr id="510" name="墨迹 509"/>
              <p14:cNvContentPartPr/>
              <p14:nvPr/>
            </p14:nvContentPartPr>
            <p14:xfrm>
              <a:off x="9837031" y="312127"/>
              <a:ext cx="133879" cy="144697"/>
            </p14:xfrm>
          </p:contentPart>
        </mc:Choice>
        <mc:Fallback xmlns="">
          <p:pic>
            <p:nvPicPr>
              <p:cNvPr id="510" name="墨迹 509"/>
            </p:nvPicPr>
            <p:blipFill>
              <a:blip r:embed="rId747"/>
            </p:blipFill>
            <p:spPr>
              <a:xfrm>
                <a:off x="9837031" y="312127"/>
                <a:ext cx="133879" cy="144697"/>
              </a:xfrm>
              <a:prstGeom prst="rect"/>
            </p:spPr>
          </p:pic>
        </mc:Fallback>
      </mc:AlternateContent>
      <mc:AlternateContent xmlns:mc="http://schemas.openxmlformats.org/markup-compatibility/2006" xmlns:p14="http://schemas.microsoft.com/office/powerpoint/2010/main">
        <mc:Choice Requires="p14">
          <p:contentPart r:id="rId748" p14:bwMode="auto">
            <p14:nvContentPartPr>
              <p14:cNvPr id="511" name="墨迹 510"/>
              <p14:cNvContentPartPr/>
              <p14:nvPr/>
            </p14:nvContentPartPr>
            <p14:xfrm>
              <a:off x="9880600" y="306488"/>
              <a:ext cx="76200" cy="339269"/>
            </p14:xfrm>
          </p:contentPart>
        </mc:Choice>
        <mc:Fallback xmlns="">
          <p:pic>
            <p:nvPicPr>
              <p:cNvPr id="511" name="墨迹 510"/>
            </p:nvPicPr>
            <p:blipFill>
              <a:blip r:embed="rId749"/>
            </p:blipFill>
            <p:spPr>
              <a:xfrm>
                <a:off x="9880600" y="306488"/>
                <a:ext cx="76200" cy="339269"/>
              </a:xfrm>
              <a:prstGeom prst="rect"/>
            </p:spPr>
          </p:pic>
        </mc:Fallback>
      </mc:AlternateContent>
      <mc:AlternateContent xmlns:mc="http://schemas.openxmlformats.org/markup-compatibility/2006" xmlns:p14="http://schemas.microsoft.com/office/powerpoint/2010/main">
        <mc:Choice Requires="p14">
          <p:contentPart r:id="rId750" p14:bwMode="auto">
            <p14:nvContentPartPr>
              <p14:cNvPr id="512" name="墨迹 511"/>
              <p14:cNvContentPartPr/>
              <p14:nvPr/>
            </p14:nvContentPartPr>
            <p14:xfrm>
              <a:off x="10178344" y="205147"/>
              <a:ext cx="173566" cy="283224"/>
            </p14:xfrm>
          </p:contentPart>
        </mc:Choice>
        <mc:Fallback xmlns="">
          <p:pic>
            <p:nvPicPr>
              <p:cNvPr id="512" name="墨迹 511"/>
            </p:nvPicPr>
            <p:blipFill>
              <a:blip r:embed="rId751"/>
            </p:blipFill>
            <p:spPr>
              <a:xfrm>
                <a:off x="10178344" y="205147"/>
                <a:ext cx="173566" cy="283224"/>
              </a:xfrm>
              <a:prstGeom prst="rect"/>
            </p:spPr>
          </p:pic>
        </mc:Fallback>
      </mc:AlternateContent>
      <mc:AlternateContent xmlns:mc="http://schemas.openxmlformats.org/markup-compatibility/2006" xmlns:p14="http://schemas.microsoft.com/office/powerpoint/2010/main">
        <mc:Choice Requires="p14">
          <p:contentPart r:id="rId752" p14:bwMode="auto">
            <p14:nvContentPartPr>
              <p14:cNvPr id="513" name="墨迹 512"/>
              <p14:cNvContentPartPr/>
              <p14:nvPr/>
            </p14:nvContentPartPr>
            <p14:xfrm>
              <a:off x="10244666" y="227707"/>
              <a:ext cx="166511" cy="274235"/>
            </p14:xfrm>
          </p:contentPart>
        </mc:Choice>
        <mc:Fallback xmlns="">
          <p:pic>
            <p:nvPicPr>
              <p:cNvPr id="513" name="墨迹 512"/>
            </p:nvPicPr>
            <p:blipFill>
              <a:blip r:embed="rId753"/>
            </p:blipFill>
            <p:spPr>
              <a:xfrm>
                <a:off x="10244666" y="227707"/>
                <a:ext cx="166511" cy="274235"/>
              </a:xfrm>
              <a:prstGeom prst="rect"/>
            </p:spPr>
          </p:pic>
        </mc:Fallback>
      </mc:AlternateContent>
      <mc:AlternateContent xmlns:mc="http://schemas.openxmlformats.org/markup-compatibility/2006" xmlns:p14="http://schemas.microsoft.com/office/powerpoint/2010/main">
        <mc:Choice Requires="p14">
          <p:contentPart r:id="rId754" p14:bwMode="auto">
            <p14:nvContentPartPr>
              <p14:cNvPr id="514" name="墨迹 513"/>
              <p14:cNvContentPartPr/>
              <p14:nvPr/>
            </p14:nvContentPartPr>
            <p14:xfrm>
              <a:off x="10402711" y="167431"/>
              <a:ext cx="293511" cy="314772"/>
            </p14:xfrm>
          </p:contentPart>
        </mc:Choice>
        <mc:Fallback xmlns="">
          <p:pic>
            <p:nvPicPr>
              <p:cNvPr id="514" name="墨迹 513"/>
            </p:nvPicPr>
            <p:blipFill>
              <a:blip r:embed="rId755"/>
            </p:blipFill>
            <p:spPr>
              <a:xfrm>
                <a:off x="10402711" y="167431"/>
                <a:ext cx="293511" cy="314772"/>
              </a:xfrm>
              <a:prstGeom prst="rect"/>
            </p:spPr>
          </p:pic>
        </mc:Fallback>
      </mc:AlternateContent>
      <mc:AlternateContent xmlns:mc="http://schemas.openxmlformats.org/markup-compatibility/2006" xmlns:p14="http://schemas.microsoft.com/office/powerpoint/2010/main">
        <mc:Choice Requires="p14">
          <p:contentPart r:id="rId756" p14:bwMode="auto">
            <p14:nvContentPartPr>
              <p14:cNvPr id="515" name="墨迹 514"/>
              <p14:cNvContentPartPr/>
              <p14:nvPr/>
            </p14:nvContentPartPr>
            <p14:xfrm>
              <a:off x="10693400" y="274235"/>
              <a:ext cx="151694" cy="439200"/>
            </p14:xfrm>
          </p:contentPart>
        </mc:Choice>
        <mc:Fallback xmlns="">
          <p:pic>
            <p:nvPicPr>
              <p:cNvPr id="515" name="墨迹 514"/>
            </p:nvPicPr>
            <p:blipFill>
              <a:blip r:embed="rId757"/>
            </p:blipFill>
            <p:spPr>
              <a:xfrm>
                <a:off x="10693400" y="274235"/>
                <a:ext cx="151694" cy="439200"/>
              </a:xfrm>
              <a:prstGeom prst="rect"/>
            </p:spPr>
          </p:pic>
        </mc:Fallback>
      </mc:AlternateContent>
      <mc:AlternateContent xmlns:mc="http://schemas.openxmlformats.org/markup-compatibility/2006" xmlns:p14="http://schemas.microsoft.com/office/powerpoint/2010/main">
        <mc:Choice Requires="p14">
          <p:contentPart r:id="rId758" p14:bwMode="auto">
            <p14:nvContentPartPr>
              <p14:cNvPr id="516" name="墨迹 515"/>
              <p14:cNvContentPartPr/>
              <p14:nvPr/>
            </p14:nvContentPartPr>
            <p14:xfrm>
              <a:off x="11012311" y="168841"/>
              <a:ext cx="180623" cy="361300"/>
            </p14:xfrm>
          </p:contentPart>
        </mc:Choice>
        <mc:Fallback xmlns="">
          <p:pic>
            <p:nvPicPr>
              <p:cNvPr id="516" name="墨迹 515"/>
            </p:nvPicPr>
            <p:blipFill>
              <a:blip r:embed="rId759"/>
            </p:blipFill>
            <p:spPr>
              <a:xfrm>
                <a:off x="11012311" y="168841"/>
                <a:ext cx="180623" cy="361300"/>
              </a:xfrm>
              <a:prstGeom prst="rect"/>
            </p:spPr>
          </p:pic>
        </mc:Fallback>
      </mc:AlternateContent>
      <mc:AlternateContent xmlns:mc="http://schemas.openxmlformats.org/markup-compatibility/2006" xmlns:p14="http://schemas.microsoft.com/office/powerpoint/2010/main">
        <mc:Choice Requires="p14">
          <p:contentPart r:id="rId760" p14:bwMode="auto">
            <p14:nvContentPartPr>
              <p14:cNvPr id="517" name="墨迹 516"/>
              <p14:cNvContentPartPr/>
              <p14:nvPr/>
            </p14:nvContentPartPr>
            <p14:xfrm>
              <a:off x="7540977" y="-26789"/>
              <a:ext cx="3937707" cy="782522"/>
            </p14:xfrm>
          </p:contentPart>
        </mc:Choice>
        <mc:Fallback xmlns="">
          <p:pic>
            <p:nvPicPr>
              <p:cNvPr id="517" name="墨迹 516"/>
            </p:nvPicPr>
            <p:blipFill>
              <a:blip r:embed="rId761"/>
            </p:blipFill>
            <p:spPr>
              <a:xfrm>
                <a:off x="7540977" y="-26789"/>
                <a:ext cx="3937707" cy="782522"/>
              </a:xfrm>
              <a:prstGeom prst="rect"/>
            </p:spPr>
          </p:pic>
        </mc:Fallback>
      </mc:AlternateContent>
      <mc:AlternateContent xmlns:mc="http://schemas.openxmlformats.org/markup-compatibility/2006" xmlns:p14="http://schemas.microsoft.com/office/powerpoint/2010/main">
        <mc:Choice Requires="p14">
          <p:contentPart r:id="rId762" p14:bwMode="auto">
            <p14:nvContentPartPr>
              <p14:cNvPr id="30" name="墨迹 29"/>
              <p14:cNvContentPartPr/>
              <p14:nvPr/>
            </p14:nvContentPartPr>
            <p14:xfrm>
              <a:off x="9410700" y="4756150"/>
              <a:ext cx="12700" cy="360"/>
            </p14:xfrm>
          </p:contentPart>
        </mc:Choice>
        <mc:Fallback xmlns="">
          <p:pic>
            <p:nvPicPr>
              <p:cNvPr id="30" name="墨迹 29"/>
            </p:nvPicPr>
            <p:blipFill>
              <a:blip r:embed="rId763"/>
            </p:blipFill>
            <p:spPr>
              <a:xfrm>
                <a:off x="9410700" y="4756150"/>
                <a:ext cx="12700" cy="360"/>
              </a:xfrm>
              <a:prstGeom prst="rect"/>
            </p:spPr>
          </p:pic>
        </mc:Fallback>
      </mc:AlternateContent>
    </p:spTree>
    <p:custDataLst>
      <p:tags r:id="rId764"/>
    </p:custData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1028700" y="347980"/>
            <a:ext cx="9677400" cy="6238240"/>
          </a:xfrm>
          <a:prstGeom prst="rect">
            <a:avLst/>
          </a:prstGeom>
        </p:spPr>
      </p:pic>
      <mc:AlternateContent xmlns:mc="http://schemas.openxmlformats.org/markup-compatibility/2006" xmlns:p14="http://schemas.microsoft.com/office/powerpoint/2010/main">
        <mc:Choice Requires="p14">
          <p:contentPart r:id="rId2" p14:bwMode="auto">
            <p14:nvContentPartPr>
              <p14:cNvPr id="2" name="墨迹 1"/>
              <p14:cNvContentPartPr/>
              <p14:nvPr/>
            </p14:nvContentPartPr>
            <p14:xfrm>
              <a:off x="6601177" y="4587450"/>
              <a:ext cx="229835" cy="443254"/>
            </p14:xfrm>
          </p:contentPart>
        </mc:Choice>
        <mc:Fallback xmlns="">
          <p:pic>
            <p:nvPicPr>
              <p:cNvPr id="2" name="墨迹 1"/>
            </p:nvPicPr>
            <p:blipFill>
              <a:blip r:embed="rId3"/>
            </p:blipFill>
            <p:spPr>
              <a:xfrm>
                <a:off x="6601177" y="4587450"/>
                <a:ext cx="229835" cy="443254"/>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3" name="墨迹 2"/>
              <p14:cNvContentPartPr/>
              <p14:nvPr/>
            </p14:nvContentPartPr>
            <p14:xfrm>
              <a:off x="5857346" y="5312694"/>
              <a:ext cx="247121" cy="16919"/>
            </p14:xfrm>
          </p:contentPart>
        </mc:Choice>
        <mc:Fallback xmlns="">
          <p:pic>
            <p:nvPicPr>
              <p:cNvPr id="3" name="墨迹 2"/>
            </p:nvPicPr>
            <p:blipFill>
              <a:blip r:embed="rId5"/>
            </p:blipFill>
            <p:spPr>
              <a:xfrm>
                <a:off x="5857346" y="5312694"/>
                <a:ext cx="247121" cy="16919"/>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4" name="墨迹 3"/>
              <p14:cNvContentPartPr/>
              <p14:nvPr/>
            </p14:nvContentPartPr>
            <p14:xfrm>
              <a:off x="5983111" y="5180863"/>
              <a:ext cx="28222" cy="272825"/>
            </p14:xfrm>
          </p:contentPart>
        </mc:Choice>
        <mc:Fallback xmlns="">
          <p:pic>
            <p:nvPicPr>
              <p:cNvPr id="4" name="墨迹 3"/>
            </p:nvPicPr>
            <p:blipFill>
              <a:blip r:embed="rId7"/>
            </p:blipFill>
            <p:spPr>
              <a:xfrm>
                <a:off x="5983111" y="5180863"/>
                <a:ext cx="28222" cy="272825"/>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6259688" y="5089216"/>
              <a:ext cx="50800" cy="451890"/>
            </p14:xfrm>
          </p:contentPart>
        </mc:Choice>
        <mc:Fallback xmlns="">
          <p:pic>
            <p:nvPicPr>
              <p:cNvPr id="6" name="墨迹 5"/>
            </p:nvPicPr>
            <p:blipFill>
              <a:blip r:embed="rId9"/>
            </p:blipFill>
            <p:spPr>
              <a:xfrm>
                <a:off x="6259688" y="5089216"/>
                <a:ext cx="50800" cy="451890"/>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1283405" y="6040228"/>
              <a:ext cx="282928" cy="304549"/>
            </p14:xfrm>
          </p:contentPart>
        </mc:Choice>
        <mc:Fallback xmlns="">
          <p:pic>
            <p:nvPicPr>
              <p:cNvPr id="7" name="墨迹 6"/>
            </p:nvPicPr>
            <p:blipFill>
              <a:blip r:embed="rId11"/>
            </p:blipFill>
            <p:spPr>
              <a:xfrm>
                <a:off x="1283405" y="6040228"/>
                <a:ext cx="282928" cy="304549"/>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1608666" y="6130465"/>
              <a:ext cx="286456" cy="228412"/>
            </p14:xfrm>
          </p:contentPart>
        </mc:Choice>
        <mc:Fallback xmlns="">
          <p:pic>
            <p:nvPicPr>
              <p:cNvPr id="8" name="墨迹 7"/>
            </p:nvPicPr>
            <p:blipFill>
              <a:blip r:embed="rId13"/>
            </p:blipFill>
            <p:spPr>
              <a:xfrm>
                <a:off x="1608666" y="6130465"/>
                <a:ext cx="286456" cy="228412"/>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002366" y="6192503"/>
              <a:ext cx="210256" cy="45118"/>
            </p14:xfrm>
          </p:contentPart>
        </mc:Choice>
        <mc:Fallback xmlns="">
          <p:pic>
            <p:nvPicPr>
              <p:cNvPr id="9" name="墨迹 8"/>
            </p:nvPicPr>
            <p:blipFill>
              <a:blip r:embed="rId15"/>
            </p:blipFill>
            <p:spPr>
              <a:xfrm>
                <a:off x="2002366" y="6192503"/>
                <a:ext cx="210256" cy="45118"/>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2089855" y="6060673"/>
              <a:ext cx="38100" cy="363062"/>
            </p14:xfrm>
          </p:contentPart>
        </mc:Choice>
        <mc:Fallback xmlns="">
          <p:pic>
            <p:nvPicPr>
              <p:cNvPr id="10" name="墨迹 9"/>
            </p:nvPicPr>
            <p:blipFill>
              <a:blip r:embed="rId17"/>
            </p:blipFill>
            <p:spPr>
              <a:xfrm>
                <a:off x="2089855" y="6060673"/>
                <a:ext cx="38100" cy="363062"/>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2387600" y="6088166"/>
              <a:ext cx="22577" cy="239692"/>
            </p14:xfrm>
          </p:contentPart>
        </mc:Choice>
        <mc:Fallback xmlns="">
          <p:pic>
            <p:nvPicPr>
              <p:cNvPr id="11" name="墨迹 10"/>
            </p:nvPicPr>
            <p:blipFill>
              <a:blip r:embed="rId19"/>
            </p:blipFill>
            <p:spPr>
              <a:xfrm>
                <a:off x="2387600" y="6088166"/>
                <a:ext cx="22577" cy="239692"/>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2421466" y="6141744"/>
              <a:ext cx="76200" cy="50759"/>
            </p14:xfrm>
          </p:contentPart>
        </mc:Choice>
        <mc:Fallback xmlns="">
          <p:pic>
            <p:nvPicPr>
              <p:cNvPr id="12" name="墨迹 11"/>
            </p:nvPicPr>
            <p:blipFill>
              <a:blip r:embed="rId21"/>
            </p:blipFill>
            <p:spPr>
              <a:xfrm>
                <a:off x="2421466" y="6141744"/>
                <a:ext cx="76200" cy="50759"/>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2483555" y="5971317"/>
              <a:ext cx="28222" cy="470042"/>
            </p14:xfrm>
          </p:contentPart>
        </mc:Choice>
        <mc:Fallback xmlns="">
          <p:pic>
            <p:nvPicPr>
              <p:cNvPr id="13" name="墨迹 12"/>
            </p:nvPicPr>
            <p:blipFill>
              <a:blip r:embed="rId23"/>
            </p:blipFill>
            <p:spPr>
              <a:xfrm>
                <a:off x="2483555" y="5971317"/>
                <a:ext cx="28222" cy="470042"/>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2545644" y="6107906"/>
              <a:ext cx="321733" cy="191753"/>
            </p14:xfrm>
          </p:contentPart>
        </mc:Choice>
        <mc:Fallback xmlns="">
          <p:pic>
            <p:nvPicPr>
              <p:cNvPr id="14" name="墨迹 13"/>
            </p:nvPicPr>
            <p:blipFill>
              <a:blip r:embed="rId25"/>
            </p:blipFill>
            <p:spPr>
              <a:xfrm>
                <a:off x="2545644" y="6107906"/>
                <a:ext cx="321733" cy="191753"/>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2912533" y="6194441"/>
              <a:ext cx="174978" cy="143286"/>
            </p14:xfrm>
          </p:contentPart>
        </mc:Choice>
        <mc:Fallback xmlns="">
          <p:pic>
            <p:nvPicPr>
              <p:cNvPr id="15" name="墨迹 14"/>
            </p:nvPicPr>
            <p:blipFill>
              <a:blip r:embed="rId27"/>
            </p:blipFill>
            <p:spPr>
              <a:xfrm>
                <a:off x="2912533" y="6194441"/>
                <a:ext cx="174978" cy="143286"/>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3239911" y="6130465"/>
              <a:ext cx="201789" cy="19740"/>
            </p14:xfrm>
          </p:contentPart>
        </mc:Choice>
        <mc:Fallback xmlns="">
          <p:pic>
            <p:nvPicPr>
              <p:cNvPr id="16" name="墨迹 15"/>
            </p:nvPicPr>
            <p:blipFill>
              <a:blip r:embed="rId29"/>
            </p:blipFill>
            <p:spPr>
              <a:xfrm>
                <a:off x="3239911" y="6130465"/>
                <a:ext cx="201789" cy="19740"/>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3318933" y="6029125"/>
              <a:ext cx="39511" cy="326932"/>
            </p14:xfrm>
          </p:contentPart>
        </mc:Choice>
        <mc:Fallback xmlns="">
          <p:pic>
            <p:nvPicPr>
              <p:cNvPr id="17" name="墨迹 16"/>
            </p:nvPicPr>
            <p:blipFill>
              <a:blip r:embed="rId31"/>
            </p:blipFill>
            <p:spPr>
              <a:xfrm>
                <a:off x="3318933" y="6029125"/>
                <a:ext cx="39511" cy="326932"/>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3838222" y="6035469"/>
              <a:ext cx="22578" cy="238810"/>
            </p14:xfrm>
          </p:contentPart>
        </mc:Choice>
        <mc:Fallback xmlns="">
          <p:pic>
            <p:nvPicPr>
              <p:cNvPr id="18" name="墨迹 17"/>
            </p:nvPicPr>
            <p:blipFill>
              <a:blip r:embed="rId33"/>
            </p:blipFill>
            <p:spPr>
              <a:xfrm>
                <a:off x="3838222" y="6035469"/>
                <a:ext cx="22578" cy="238810"/>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3860800" y="6085347"/>
              <a:ext cx="93133" cy="62037"/>
            </p14:xfrm>
          </p:contentPart>
        </mc:Choice>
        <mc:Fallback xmlns="">
          <p:pic>
            <p:nvPicPr>
              <p:cNvPr id="19" name="墨迹 18"/>
            </p:nvPicPr>
            <p:blipFill>
              <a:blip r:embed="rId35"/>
            </p:blipFill>
            <p:spPr>
              <a:xfrm>
                <a:off x="3860800" y="6085347"/>
                <a:ext cx="93133" cy="62037"/>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3930826" y="5947876"/>
              <a:ext cx="272874" cy="360243"/>
            </p14:xfrm>
          </p:contentPart>
        </mc:Choice>
        <mc:Fallback xmlns="">
          <p:pic>
            <p:nvPicPr>
              <p:cNvPr id="20" name="墨迹 19"/>
            </p:nvPicPr>
            <p:blipFill>
              <a:blip r:embed="rId37"/>
            </p:blipFill>
            <p:spPr>
              <a:xfrm>
                <a:off x="3930826" y="5947876"/>
                <a:ext cx="272874" cy="360243"/>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4272844" y="6045868"/>
              <a:ext cx="95956" cy="212197"/>
            </p14:xfrm>
          </p:contentPart>
        </mc:Choice>
        <mc:Fallback xmlns="">
          <p:pic>
            <p:nvPicPr>
              <p:cNvPr id="21" name="墨迹 20"/>
            </p:nvPicPr>
            <p:blipFill>
              <a:blip r:embed="rId39"/>
            </p:blipFill>
            <p:spPr>
              <a:xfrm>
                <a:off x="4272844" y="6045868"/>
                <a:ext cx="95956" cy="212197"/>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4399138" y="6085347"/>
              <a:ext cx="122062" cy="161615"/>
            </p14:xfrm>
          </p:contentPart>
        </mc:Choice>
        <mc:Fallback xmlns="">
          <p:pic>
            <p:nvPicPr>
              <p:cNvPr id="22" name="墨迹 21"/>
            </p:nvPicPr>
            <p:blipFill>
              <a:blip r:embed="rId41"/>
            </p:blipFill>
            <p:spPr>
              <a:xfrm>
                <a:off x="4399138" y="6085347"/>
                <a:ext cx="122062" cy="161615"/>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4385733" y="6090986"/>
              <a:ext cx="152400" cy="276351"/>
            </p14:xfrm>
          </p:contentPart>
        </mc:Choice>
        <mc:Fallback xmlns="">
          <p:pic>
            <p:nvPicPr>
              <p:cNvPr id="23" name="墨迹 22"/>
            </p:nvPicPr>
            <p:blipFill>
              <a:blip r:embed="rId43"/>
            </p:blipFill>
            <p:spPr>
              <a:xfrm>
                <a:off x="4385733" y="6090986"/>
                <a:ext cx="152400" cy="276351"/>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4673600" y="6141744"/>
              <a:ext cx="282222" cy="22560"/>
            </p14:xfrm>
          </p:contentPart>
        </mc:Choice>
        <mc:Fallback xmlns="">
          <p:pic>
            <p:nvPicPr>
              <p:cNvPr id="24" name="墨迹 23"/>
            </p:nvPicPr>
            <p:blipFill>
              <a:blip r:embed="rId45"/>
            </p:blipFill>
            <p:spPr>
              <a:xfrm>
                <a:off x="4673600" y="6141744"/>
                <a:ext cx="282222" cy="22560"/>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4656666" y="6231981"/>
              <a:ext cx="304800" cy="42299"/>
            </p14:xfrm>
          </p:contentPart>
        </mc:Choice>
        <mc:Fallback xmlns="">
          <p:pic>
            <p:nvPicPr>
              <p:cNvPr id="25" name="墨迹 24"/>
            </p:nvPicPr>
            <p:blipFill>
              <a:blip r:embed="rId47"/>
            </p:blipFill>
            <p:spPr>
              <a:xfrm>
                <a:off x="4656666" y="6231981"/>
                <a:ext cx="304800" cy="42299"/>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5373511" y="5983830"/>
              <a:ext cx="468489" cy="338388"/>
            </p14:xfrm>
          </p:contentPart>
        </mc:Choice>
        <mc:Fallback xmlns="">
          <p:pic>
            <p:nvPicPr>
              <p:cNvPr id="26" name="墨迹 25"/>
            </p:nvPicPr>
            <p:blipFill>
              <a:blip r:embed="rId49"/>
            </p:blipFill>
            <p:spPr>
              <a:xfrm>
                <a:off x="5373511" y="5983830"/>
                <a:ext cx="468489" cy="338388"/>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5875866" y="6025247"/>
              <a:ext cx="248356" cy="261194"/>
            </p14:xfrm>
          </p:contentPart>
        </mc:Choice>
        <mc:Fallback xmlns="">
          <p:pic>
            <p:nvPicPr>
              <p:cNvPr id="27" name="墨迹 26"/>
            </p:nvPicPr>
            <p:blipFill>
              <a:blip r:embed="rId51"/>
            </p:blipFill>
            <p:spPr>
              <a:xfrm>
                <a:off x="5875866" y="6025247"/>
                <a:ext cx="248356" cy="261194"/>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5994400" y="6097331"/>
              <a:ext cx="169333" cy="343323"/>
            </p14:xfrm>
          </p:contentPart>
        </mc:Choice>
        <mc:Fallback xmlns="">
          <p:pic>
            <p:nvPicPr>
              <p:cNvPr id="28" name="墨迹 27"/>
            </p:nvPicPr>
            <p:blipFill>
              <a:blip r:embed="rId53"/>
            </p:blipFill>
            <p:spPr>
              <a:xfrm>
                <a:off x="5994400" y="6097331"/>
                <a:ext cx="169333" cy="343323"/>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6231466" y="6109316"/>
              <a:ext cx="234244" cy="49348"/>
            </p14:xfrm>
          </p:contentPart>
        </mc:Choice>
        <mc:Fallback xmlns="">
          <p:pic>
            <p:nvPicPr>
              <p:cNvPr id="29" name="墨迹 28"/>
            </p:nvPicPr>
            <p:blipFill>
              <a:blip r:embed="rId55"/>
            </p:blipFill>
            <p:spPr>
              <a:xfrm>
                <a:off x="6231466" y="6109316"/>
                <a:ext cx="234244" cy="49348"/>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6341533" y="6033002"/>
              <a:ext cx="47978" cy="283577"/>
            </p14:xfrm>
          </p:contentPart>
        </mc:Choice>
        <mc:Fallback xmlns="">
          <p:pic>
            <p:nvPicPr>
              <p:cNvPr id="30" name="墨迹 29"/>
            </p:nvPicPr>
            <p:blipFill>
              <a:blip r:embed="rId57"/>
            </p:blipFill>
            <p:spPr>
              <a:xfrm>
                <a:off x="6341533" y="6033002"/>
                <a:ext cx="47978" cy="283577"/>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6866466" y="5990880"/>
              <a:ext cx="53622" cy="266480"/>
            </p14:xfrm>
          </p:contentPart>
        </mc:Choice>
        <mc:Fallback xmlns="">
          <p:pic>
            <p:nvPicPr>
              <p:cNvPr id="31" name="墨迹 30"/>
            </p:nvPicPr>
            <p:blipFill>
              <a:blip r:embed="rId59"/>
            </p:blipFill>
            <p:spPr>
              <a:xfrm>
                <a:off x="6866466" y="5990880"/>
                <a:ext cx="53622" cy="266480"/>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6891866" y="6069837"/>
              <a:ext cx="135466" cy="71908"/>
            </p14:xfrm>
          </p:contentPart>
        </mc:Choice>
        <mc:Fallback xmlns="">
          <p:pic>
            <p:nvPicPr>
              <p:cNvPr id="32" name="墨迹 31"/>
            </p:nvPicPr>
            <p:blipFill>
              <a:blip r:embed="rId61"/>
            </p:blipFill>
            <p:spPr>
              <a:xfrm>
                <a:off x="6891866" y="6069837"/>
                <a:ext cx="135466" cy="71908"/>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6993466" y="5908750"/>
              <a:ext cx="39511" cy="430388"/>
            </p14:xfrm>
          </p:contentPart>
        </mc:Choice>
        <mc:Fallback xmlns="">
          <p:pic>
            <p:nvPicPr>
              <p:cNvPr id="33" name="墨迹 32"/>
            </p:nvPicPr>
            <p:blipFill>
              <a:blip r:embed="rId63"/>
            </p:blipFill>
            <p:spPr>
              <a:xfrm>
                <a:off x="6993466" y="5908750"/>
                <a:ext cx="39511" cy="430388"/>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7032977" y="6106319"/>
              <a:ext cx="218017" cy="125662"/>
            </p14:xfrm>
          </p:contentPart>
        </mc:Choice>
        <mc:Fallback xmlns="">
          <p:pic>
            <p:nvPicPr>
              <p:cNvPr id="34" name="墨迹 33"/>
            </p:nvPicPr>
            <p:blipFill>
              <a:blip r:embed="rId65"/>
            </p:blipFill>
            <p:spPr>
              <a:xfrm>
                <a:off x="7032977" y="6106319"/>
                <a:ext cx="218017" cy="125662"/>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7010400" y="6167829"/>
              <a:ext cx="49388" cy="81072"/>
            </p14:xfrm>
          </p:contentPart>
        </mc:Choice>
        <mc:Fallback xmlns="">
          <p:pic>
            <p:nvPicPr>
              <p:cNvPr id="35" name="墨迹 34"/>
            </p:nvPicPr>
            <p:blipFill>
              <a:blip r:embed="rId67"/>
            </p:blipFill>
            <p:spPr>
              <a:xfrm>
                <a:off x="7010400" y="6167829"/>
                <a:ext cx="49388" cy="81072"/>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7224888" y="6070366"/>
              <a:ext cx="144815" cy="144696"/>
            </p14:xfrm>
          </p:contentPart>
        </mc:Choice>
        <mc:Fallback xmlns="">
          <p:pic>
            <p:nvPicPr>
              <p:cNvPr id="36" name="墨迹 35"/>
            </p:nvPicPr>
            <p:blipFill>
              <a:blip r:embed="rId69"/>
            </p:blipFill>
            <p:spPr>
              <a:xfrm>
                <a:off x="7224888" y="6070366"/>
                <a:ext cx="144815" cy="144696"/>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5175955" y="6107906"/>
              <a:ext cx="11289" cy="14804"/>
            </p14:xfrm>
          </p:contentPart>
        </mc:Choice>
        <mc:Fallback xmlns="">
          <p:pic>
            <p:nvPicPr>
              <p:cNvPr id="37" name="墨迹 36"/>
            </p:nvPicPr>
            <p:blipFill>
              <a:blip r:embed="rId71"/>
            </p:blipFill>
            <p:spPr>
              <a:xfrm>
                <a:off x="5175955" y="6107906"/>
                <a:ext cx="11289" cy="14804"/>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5104870" y="6023309"/>
              <a:ext cx="296862" cy="263132"/>
            </p14:xfrm>
          </p:contentPart>
        </mc:Choice>
        <mc:Fallback xmlns="">
          <p:pic>
            <p:nvPicPr>
              <p:cNvPr id="38" name="墨迹 37"/>
            </p:nvPicPr>
            <p:blipFill>
              <a:blip r:embed="rId73"/>
            </p:blipFill>
            <p:spPr>
              <a:xfrm>
                <a:off x="5104870" y="6023309"/>
                <a:ext cx="296862" cy="263132"/>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6902097" y="1263315"/>
              <a:ext cx="17991" cy="2820"/>
            </p14:xfrm>
          </p:contentPart>
        </mc:Choice>
        <mc:Fallback xmlns="">
          <p:pic>
            <p:nvPicPr>
              <p:cNvPr id="39" name="墨迹 38"/>
            </p:nvPicPr>
            <p:blipFill>
              <a:blip r:embed="rId75"/>
            </p:blipFill>
            <p:spPr>
              <a:xfrm>
                <a:off x="6902097" y="1263315"/>
                <a:ext cx="17991" cy="2820"/>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5328355" y="5821686"/>
              <a:ext cx="176742" cy="49348"/>
            </p14:xfrm>
          </p:contentPart>
        </mc:Choice>
        <mc:Fallback xmlns="">
          <p:pic>
            <p:nvPicPr>
              <p:cNvPr id="40" name="墨迹 39"/>
            </p:nvPicPr>
            <p:blipFill>
              <a:blip r:embed="rId77"/>
            </p:blipFill>
            <p:spPr>
              <a:xfrm>
                <a:off x="5328355" y="5821686"/>
                <a:ext cx="176742" cy="49348"/>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5435600" y="5747135"/>
              <a:ext cx="11288" cy="194396"/>
            </p14:xfrm>
          </p:contentPart>
        </mc:Choice>
        <mc:Fallback xmlns="">
          <p:pic>
            <p:nvPicPr>
              <p:cNvPr id="41" name="墨迹 40"/>
            </p:nvPicPr>
            <p:blipFill>
              <a:blip r:embed="rId79"/>
            </p:blipFill>
            <p:spPr>
              <a:xfrm>
                <a:off x="5435600" y="5747135"/>
                <a:ext cx="11288" cy="194396"/>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5514622" y="5746958"/>
              <a:ext cx="180622" cy="174834"/>
            </p14:xfrm>
          </p:contentPart>
        </mc:Choice>
        <mc:Fallback xmlns="">
          <p:pic>
            <p:nvPicPr>
              <p:cNvPr id="42" name="墨迹 41"/>
            </p:nvPicPr>
            <p:blipFill>
              <a:blip r:embed="rId81"/>
            </p:blipFill>
            <p:spPr>
              <a:xfrm>
                <a:off x="5514622" y="5746958"/>
                <a:ext cx="180622" cy="174834"/>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1255888" y="5921792"/>
              <a:ext cx="194734" cy="31019"/>
            </p14:xfrm>
          </p:contentPart>
        </mc:Choice>
        <mc:Fallback xmlns="">
          <p:pic>
            <p:nvPicPr>
              <p:cNvPr id="43" name="墨迹 42"/>
            </p:nvPicPr>
            <p:blipFill>
              <a:blip r:embed="rId83"/>
            </p:blipFill>
            <p:spPr>
              <a:xfrm>
                <a:off x="1255888" y="5921792"/>
                <a:ext cx="194734" cy="31019"/>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1337733" y="5856229"/>
              <a:ext cx="33867" cy="165670"/>
            </p14:xfrm>
          </p:contentPart>
        </mc:Choice>
        <mc:Fallback xmlns="">
          <p:pic>
            <p:nvPicPr>
              <p:cNvPr id="44" name="墨迹 43"/>
            </p:nvPicPr>
            <p:blipFill>
              <a:blip r:embed="rId85"/>
            </p:blipFill>
            <p:spPr>
              <a:xfrm>
                <a:off x="1337733" y="5856229"/>
                <a:ext cx="33867" cy="165670"/>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1490133" y="5825916"/>
              <a:ext cx="8467" cy="217132"/>
            </p14:xfrm>
          </p:contentPart>
        </mc:Choice>
        <mc:Fallback xmlns="">
          <p:pic>
            <p:nvPicPr>
              <p:cNvPr id="45" name="墨迹 44"/>
            </p:nvPicPr>
            <p:blipFill>
              <a:blip r:embed="rId87"/>
            </p:blipFill>
            <p:spPr>
              <a:xfrm>
                <a:off x="1490133" y="5825916"/>
                <a:ext cx="8467" cy="217132"/>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1535288" y="5465673"/>
              <a:ext cx="19756" cy="337683"/>
            </p14:xfrm>
          </p:contentPart>
        </mc:Choice>
        <mc:Fallback xmlns="">
          <p:pic>
            <p:nvPicPr>
              <p:cNvPr id="46" name="墨迹 45"/>
            </p:nvPicPr>
            <p:blipFill>
              <a:blip r:embed="rId89"/>
            </p:blipFill>
            <p:spPr>
              <a:xfrm>
                <a:off x="1535288" y="5465673"/>
                <a:ext cx="19756" cy="337683"/>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1459088" y="5427781"/>
              <a:ext cx="110067" cy="149983"/>
            </p14:xfrm>
          </p:contentPart>
        </mc:Choice>
        <mc:Fallback xmlns="">
          <p:pic>
            <p:nvPicPr>
              <p:cNvPr id="47" name="墨迹 46"/>
            </p:nvPicPr>
            <p:blipFill>
              <a:blip r:embed="rId91"/>
            </p:blipFill>
            <p:spPr>
              <a:xfrm>
                <a:off x="1459088" y="5427781"/>
                <a:ext cx="110067" cy="149983"/>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1535288" y="5470608"/>
              <a:ext cx="70556" cy="126896"/>
            </p14:xfrm>
          </p:contentPart>
        </mc:Choice>
        <mc:Fallback xmlns="">
          <p:pic>
            <p:nvPicPr>
              <p:cNvPr id="48" name="墨迹 47"/>
            </p:nvPicPr>
            <p:blipFill>
              <a:blip r:embed="rId93"/>
            </p:blipFill>
            <p:spPr>
              <a:xfrm>
                <a:off x="1535288" y="5470608"/>
                <a:ext cx="70556" cy="126896"/>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1678516" y="5460738"/>
              <a:ext cx="223661" cy="238811"/>
            </p14:xfrm>
          </p:contentPart>
        </mc:Choice>
        <mc:Fallback xmlns="">
          <p:pic>
            <p:nvPicPr>
              <p:cNvPr id="49" name="墨迹 48"/>
            </p:nvPicPr>
            <p:blipFill>
              <a:blip r:embed="rId95"/>
            </p:blipFill>
            <p:spPr>
              <a:xfrm>
                <a:off x="1678516" y="5460738"/>
                <a:ext cx="223661" cy="238811"/>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2747080" y="5951930"/>
              <a:ext cx="120297" cy="24322"/>
            </p14:xfrm>
          </p:contentPart>
        </mc:Choice>
        <mc:Fallback xmlns="">
          <p:pic>
            <p:nvPicPr>
              <p:cNvPr id="50" name="墨迹 49"/>
            </p:nvPicPr>
            <p:blipFill>
              <a:blip r:embed="rId97"/>
            </p:blipFill>
            <p:spPr>
              <a:xfrm>
                <a:off x="2747080" y="5951930"/>
                <a:ext cx="120297" cy="24322"/>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2889955" y="5877379"/>
              <a:ext cx="11289" cy="236167"/>
            </p14:xfrm>
          </p:contentPart>
        </mc:Choice>
        <mc:Fallback xmlns="">
          <p:pic>
            <p:nvPicPr>
              <p:cNvPr id="51" name="墨迹 50"/>
            </p:nvPicPr>
            <p:blipFill>
              <a:blip r:embed="rId99"/>
            </p:blipFill>
            <p:spPr>
              <a:xfrm>
                <a:off x="2889955" y="5877379"/>
                <a:ext cx="11289" cy="236167"/>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3064933" y="5548155"/>
              <a:ext cx="11289" cy="427215"/>
            </p14:xfrm>
          </p:contentPart>
        </mc:Choice>
        <mc:Fallback xmlns="">
          <p:pic>
            <p:nvPicPr>
              <p:cNvPr id="52" name="墨迹 51"/>
            </p:nvPicPr>
            <p:blipFill>
              <a:blip r:embed="rId101"/>
            </p:blipFill>
            <p:spPr>
              <a:xfrm>
                <a:off x="3064933" y="5548155"/>
                <a:ext cx="11289" cy="427215"/>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2985911" y="5845126"/>
              <a:ext cx="177800" cy="178183"/>
            </p14:xfrm>
          </p:contentPart>
        </mc:Choice>
        <mc:Fallback xmlns="">
          <p:pic>
            <p:nvPicPr>
              <p:cNvPr id="53" name="墨迹 52"/>
            </p:nvPicPr>
            <p:blipFill>
              <a:blip r:embed="rId103"/>
            </p:blipFill>
            <p:spPr>
              <a:xfrm>
                <a:off x="2985911" y="5845126"/>
                <a:ext cx="177800" cy="178183"/>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3200400" y="5765993"/>
              <a:ext cx="200377" cy="170075"/>
            </p14:xfrm>
          </p:contentPart>
        </mc:Choice>
        <mc:Fallback xmlns="">
          <p:pic>
            <p:nvPicPr>
              <p:cNvPr id="54" name="墨迹 53"/>
            </p:nvPicPr>
            <p:blipFill>
              <a:blip r:embed="rId105"/>
            </p:blipFill>
            <p:spPr>
              <a:xfrm>
                <a:off x="3200400" y="5765993"/>
                <a:ext cx="200377" cy="170075"/>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5112279" y="6017669"/>
              <a:ext cx="326143" cy="276350"/>
            </p14:xfrm>
          </p:contentPart>
        </mc:Choice>
        <mc:Fallback xmlns="">
          <p:pic>
            <p:nvPicPr>
              <p:cNvPr id="55" name="墨迹 54"/>
            </p:nvPicPr>
            <p:blipFill>
              <a:blip r:embed="rId107"/>
            </p:blipFill>
            <p:spPr>
              <a:xfrm>
                <a:off x="5112279" y="6017669"/>
                <a:ext cx="326143" cy="276350"/>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7004755" y="6059086"/>
              <a:ext cx="417689" cy="234934"/>
            </p14:xfrm>
          </p:contentPart>
        </mc:Choice>
        <mc:Fallback xmlns="">
          <p:pic>
            <p:nvPicPr>
              <p:cNvPr id="56" name="墨迹 55"/>
            </p:nvPicPr>
            <p:blipFill>
              <a:blip r:embed="rId109"/>
            </p:blipFill>
            <p:spPr>
              <a:xfrm>
                <a:off x="7004755" y="6059086"/>
                <a:ext cx="417689" cy="234934"/>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6869288" y="5962681"/>
              <a:ext cx="28222" cy="328518"/>
            </p14:xfrm>
          </p:contentPart>
        </mc:Choice>
        <mc:Fallback xmlns="">
          <p:pic>
            <p:nvPicPr>
              <p:cNvPr id="57" name="墨迹 56"/>
            </p:nvPicPr>
            <p:blipFill>
              <a:blip r:embed="rId111"/>
            </p:blipFill>
            <p:spPr>
              <a:xfrm>
                <a:off x="6869288" y="5962681"/>
                <a:ext cx="28222" cy="328518"/>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6914444" y="6074067"/>
              <a:ext cx="118533" cy="22559"/>
            </p14:xfrm>
          </p:contentPart>
        </mc:Choice>
        <mc:Fallback xmlns="">
          <p:pic>
            <p:nvPicPr>
              <p:cNvPr id="58" name="墨迹 57"/>
            </p:nvPicPr>
            <p:blipFill>
              <a:blip r:embed="rId113"/>
            </p:blipFill>
            <p:spPr>
              <a:xfrm>
                <a:off x="6914444" y="6074067"/>
                <a:ext cx="118533" cy="22559"/>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6985000" y="5933777"/>
              <a:ext cx="47977" cy="408181"/>
            </p14:xfrm>
          </p:contentPart>
        </mc:Choice>
        <mc:Fallback xmlns="">
          <p:pic>
            <p:nvPicPr>
              <p:cNvPr id="59" name="墨迹 58"/>
            </p:nvPicPr>
            <p:blipFill>
              <a:blip r:embed="rId115"/>
            </p:blipFill>
            <p:spPr>
              <a:xfrm>
                <a:off x="6985000" y="5933777"/>
                <a:ext cx="47977" cy="408181"/>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9567333" y="1616155"/>
              <a:ext cx="112889" cy="81425"/>
            </p14:xfrm>
          </p:contentPart>
        </mc:Choice>
        <mc:Fallback xmlns="">
          <p:pic>
            <p:nvPicPr>
              <p:cNvPr id="60" name="墨迹 59"/>
            </p:nvPicPr>
            <p:blipFill>
              <a:blip r:embed="rId117"/>
            </p:blipFill>
            <p:spPr>
              <a:xfrm>
                <a:off x="9567333" y="1616155"/>
                <a:ext cx="112889" cy="81425"/>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842433" y="1167439"/>
              <a:ext cx="2182989" cy="45118"/>
            </p14:xfrm>
          </p:contentPart>
        </mc:Choice>
        <mc:Fallback xmlns="">
          <p:pic>
            <p:nvPicPr>
              <p:cNvPr id="61" name="墨迹 60"/>
            </p:nvPicPr>
            <p:blipFill>
              <a:blip r:embed="rId119"/>
            </p:blipFill>
            <p:spPr>
              <a:xfrm>
                <a:off x="842433" y="1167439"/>
                <a:ext cx="2182989" cy="45118"/>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10484555" y="1135715"/>
              <a:ext cx="19756" cy="304020"/>
            </p14:xfrm>
          </p:contentPart>
        </mc:Choice>
        <mc:Fallback xmlns="">
          <p:pic>
            <p:nvPicPr>
              <p:cNvPr id="62" name="墨迹 61"/>
            </p:nvPicPr>
            <p:blipFill>
              <a:blip r:embed="rId121"/>
            </p:blipFill>
            <p:spPr>
              <a:xfrm>
                <a:off x="10484555" y="1135715"/>
                <a:ext cx="19756" cy="304020"/>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10481732" y="1082842"/>
              <a:ext cx="240065" cy="544241"/>
            </p14:xfrm>
          </p:contentPart>
        </mc:Choice>
        <mc:Fallback xmlns="">
          <p:pic>
            <p:nvPicPr>
              <p:cNvPr id="63" name="墨迹 62"/>
            </p:nvPicPr>
            <p:blipFill>
              <a:blip r:embed="rId123"/>
            </p:blipFill>
            <p:spPr>
              <a:xfrm>
                <a:off x="10481732" y="1082842"/>
                <a:ext cx="240065" cy="544241"/>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10372901" y="1782177"/>
              <a:ext cx="193499" cy="494364"/>
            </p14:xfrm>
          </p:contentPart>
        </mc:Choice>
        <mc:Fallback xmlns="">
          <p:pic>
            <p:nvPicPr>
              <p:cNvPr id="64" name="墨迹 63"/>
            </p:nvPicPr>
            <p:blipFill>
              <a:blip r:embed="rId125"/>
            </p:blipFill>
            <p:spPr>
              <a:xfrm>
                <a:off x="10372901" y="1782177"/>
                <a:ext cx="193499" cy="494364"/>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10427405" y="1868184"/>
              <a:ext cx="257527" cy="438495"/>
            </p14:xfrm>
          </p:contentPart>
        </mc:Choice>
        <mc:Fallback xmlns="">
          <p:pic>
            <p:nvPicPr>
              <p:cNvPr id="65" name="墨迹 64"/>
            </p:nvPicPr>
            <p:blipFill>
              <a:blip r:embed="rId127"/>
            </p:blipFill>
            <p:spPr>
              <a:xfrm>
                <a:off x="10427405" y="1868184"/>
                <a:ext cx="257527" cy="438495"/>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10731500" y="1846682"/>
              <a:ext cx="204611" cy="395139"/>
            </p14:xfrm>
          </p:contentPart>
        </mc:Choice>
        <mc:Fallback xmlns="">
          <p:pic>
            <p:nvPicPr>
              <p:cNvPr id="66" name="墨迹 65"/>
            </p:nvPicPr>
            <p:blipFill>
              <a:blip r:embed="rId129"/>
            </p:blipFill>
            <p:spPr>
              <a:xfrm>
                <a:off x="10731500" y="1846682"/>
                <a:ext cx="204611" cy="395139"/>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10342738" y="2601887"/>
              <a:ext cx="265994" cy="421047"/>
            </p14:xfrm>
          </p:contentPart>
        </mc:Choice>
        <mc:Fallback xmlns="">
          <p:pic>
            <p:nvPicPr>
              <p:cNvPr id="67" name="墨迹 66"/>
            </p:nvPicPr>
            <p:blipFill>
              <a:blip r:embed="rId131"/>
            </p:blipFill>
            <p:spPr>
              <a:xfrm>
                <a:off x="10342738" y="2601887"/>
                <a:ext cx="265994" cy="421047"/>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10514364" y="2774782"/>
              <a:ext cx="151695" cy="250972"/>
            </p14:xfrm>
          </p:contentPart>
        </mc:Choice>
        <mc:Fallback xmlns="">
          <p:pic>
            <p:nvPicPr>
              <p:cNvPr id="68" name="墨迹 67"/>
            </p:nvPicPr>
            <p:blipFill>
              <a:blip r:embed="rId133"/>
            </p:blipFill>
            <p:spPr>
              <a:xfrm>
                <a:off x="10514364" y="2774782"/>
                <a:ext cx="151695" cy="250972"/>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10741377" y="2843870"/>
              <a:ext cx="152400" cy="274940"/>
            </p14:xfrm>
          </p:contentPart>
        </mc:Choice>
        <mc:Fallback xmlns="">
          <p:pic>
            <p:nvPicPr>
              <p:cNvPr id="69" name="墨迹 68"/>
            </p:nvPicPr>
            <p:blipFill>
              <a:blip r:embed="rId135"/>
            </p:blipFill>
            <p:spPr>
              <a:xfrm>
                <a:off x="10741377" y="2843870"/>
                <a:ext cx="152400" cy="274940"/>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10394244" y="3423360"/>
              <a:ext cx="175860" cy="408886"/>
            </p14:xfrm>
          </p:contentPart>
        </mc:Choice>
        <mc:Fallback xmlns="">
          <p:pic>
            <p:nvPicPr>
              <p:cNvPr id="70" name="墨迹 69"/>
            </p:nvPicPr>
            <p:blipFill>
              <a:blip r:embed="rId137"/>
            </p:blipFill>
            <p:spPr>
              <a:xfrm>
                <a:off x="10394244" y="3423360"/>
                <a:ext cx="175860" cy="408886"/>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10373783" y="3813916"/>
              <a:ext cx="299861" cy="49348"/>
            </p14:xfrm>
          </p:contentPart>
        </mc:Choice>
        <mc:Fallback xmlns="">
          <p:pic>
            <p:nvPicPr>
              <p:cNvPr id="71" name="墨迹 70"/>
            </p:nvPicPr>
            <p:blipFill>
              <a:blip r:embed="rId139"/>
            </p:blipFill>
            <p:spPr>
              <a:xfrm>
                <a:off x="10373783" y="3813916"/>
                <a:ext cx="299861" cy="49348"/>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10732029" y="3664461"/>
              <a:ext cx="130705" cy="227002"/>
            </p14:xfrm>
          </p:contentPart>
        </mc:Choice>
        <mc:Fallback xmlns="">
          <p:pic>
            <p:nvPicPr>
              <p:cNvPr id="72" name="墨迹 71"/>
            </p:nvPicPr>
            <p:blipFill>
              <a:blip r:embed="rId141"/>
            </p:blipFill>
            <p:spPr>
              <a:xfrm>
                <a:off x="10732029" y="3664461"/>
                <a:ext cx="130705" cy="227002"/>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10478911" y="2786062"/>
              <a:ext cx="177800" cy="468104"/>
            </p14:xfrm>
          </p:contentPart>
        </mc:Choice>
        <mc:Fallback xmlns="">
          <p:pic>
            <p:nvPicPr>
              <p:cNvPr id="73" name="墨迹 72"/>
            </p:nvPicPr>
            <p:blipFill>
              <a:blip r:embed="rId143"/>
            </p:blipFill>
            <p:spPr>
              <a:xfrm>
                <a:off x="10478911" y="2786062"/>
                <a:ext cx="177800" cy="468104"/>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10611555" y="2647887"/>
              <a:ext cx="14112" cy="25379"/>
            </p14:xfrm>
          </p:contentPart>
        </mc:Choice>
        <mc:Fallback xmlns="">
          <p:pic>
            <p:nvPicPr>
              <p:cNvPr id="74" name="墨迹 73"/>
            </p:nvPicPr>
            <p:blipFill>
              <a:blip r:embed="rId145"/>
            </p:blipFill>
            <p:spPr>
              <a:xfrm>
                <a:off x="10611555" y="2647887"/>
                <a:ext cx="14112" cy="25379"/>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10445044" y="2599949"/>
              <a:ext cx="200377" cy="64857"/>
            </p14:xfrm>
          </p:contentPart>
        </mc:Choice>
        <mc:Fallback xmlns="">
          <p:pic>
            <p:nvPicPr>
              <p:cNvPr id="75" name="墨迹 74"/>
            </p:nvPicPr>
            <p:blipFill>
              <a:blip r:embed="rId147"/>
            </p:blipFill>
            <p:spPr>
              <a:xfrm>
                <a:off x="10445044" y="2599949"/>
                <a:ext cx="200377" cy="64857"/>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10430227" y="3369782"/>
              <a:ext cx="234950" cy="53578"/>
            </p14:xfrm>
          </p:contentPart>
        </mc:Choice>
        <mc:Fallback xmlns="">
          <p:pic>
            <p:nvPicPr>
              <p:cNvPr id="76" name="墨迹 75"/>
            </p:nvPicPr>
            <p:blipFill>
              <a:blip r:embed="rId149"/>
            </p:blipFill>
            <p:spPr>
              <a:xfrm>
                <a:off x="10430227" y="3369782"/>
                <a:ext cx="234950" cy="53578"/>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7941733" y="1404310"/>
              <a:ext cx="16934" cy="14276"/>
            </p14:xfrm>
          </p:contentPart>
        </mc:Choice>
        <mc:Fallback xmlns="">
          <p:pic>
            <p:nvPicPr>
              <p:cNvPr id="77" name="墨迹 76"/>
            </p:nvPicPr>
            <p:blipFill>
              <a:blip r:embed="rId151"/>
            </p:blipFill>
            <p:spPr>
              <a:xfrm>
                <a:off x="7941733" y="1404310"/>
                <a:ext cx="16934" cy="14276"/>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898877" y="2218557"/>
              <a:ext cx="105834" cy="227178"/>
            </p14:xfrm>
          </p:contentPart>
        </mc:Choice>
        <mc:Fallback xmlns="">
          <p:pic>
            <p:nvPicPr>
              <p:cNvPr id="78" name="墨迹 77"/>
            </p:nvPicPr>
            <p:blipFill>
              <a:blip r:embed="rId153"/>
            </p:blipFill>
            <p:spPr>
              <a:xfrm>
                <a:off x="898877" y="2218557"/>
                <a:ext cx="105834" cy="227178"/>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826205" y="2752223"/>
              <a:ext cx="195439" cy="360947"/>
            </p14:xfrm>
          </p:contentPart>
        </mc:Choice>
        <mc:Fallback xmlns="">
          <p:pic>
            <p:nvPicPr>
              <p:cNvPr id="79" name="墨迹 78"/>
            </p:nvPicPr>
            <p:blipFill>
              <a:blip r:embed="rId155"/>
            </p:blipFill>
            <p:spPr>
              <a:xfrm>
                <a:off x="826205" y="2752223"/>
                <a:ext cx="195439" cy="360947"/>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931333" y="3324663"/>
              <a:ext cx="341489" cy="427920"/>
            </p14:xfrm>
          </p:contentPart>
        </mc:Choice>
        <mc:Fallback xmlns="">
          <p:pic>
            <p:nvPicPr>
              <p:cNvPr id="80" name="墨迹 79"/>
            </p:nvPicPr>
            <p:blipFill>
              <a:blip r:embed="rId157"/>
            </p:blipFill>
            <p:spPr>
              <a:xfrm>
                <a:off x="931333" y="3324663"/>
                <a:ext cx="341489" cy="427920"/>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807861" y="4028757"/>
              <a:ext cx="343605" cy="82659"/>
            </p14:xfrm>
          </p:contentPart>
        </mc:Choice>
        <mc:Fallback xmlns="">
          <p:pic>
            <p:nvPicPr>
              <p:cNvPr id="81" name="墨迹 80"/>
            </p:nvPicPr>
            <p:blipFill>
              <a:blip r:embed="rId159"/>
            </p:blipFill>
            <p:spPr>
              <a:xfrm>
                <a:off x="807861" y="4028757"/>
                <a:ext cx="343605" cy="82659"/>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1010355" y="4173454"/>
              <a:ext cx="90311" cy="400426"/>
            </p14:xfrm>
          </p:contentPart>
        </mc:Choice>
        <mc:Fallback xmlns="">
          <p:pic>
            <p:nvPicPr>
              <p:cNvPr id="82" name="墨迹 81"/>
            </p:nvPicPr>
            <p:blipFill>
              <a:blip r:embed="rId161"/>
            </p:blipFill>
            <p:spPr>
              <a:xfrm>
                <a:off x="1010355" y="4173454"/>
                <a:ext cx="90311" cy="400426"/>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1162755" y="4212932"/>
              <a:ext cx="251178" cy="180474"/>
            </p14:xfrm>
          </p:contentPart>
        </mc:Choice>
        <mc:Fallback xmlns="">
          <p:pic>
            <p:nvPicPr>
              <p:cNvPr id="83" name="墨迹 82"/>
            </p:nvPicPr>
            <p:blipFill>
              <a:blip r:embed="rId163"/>
            </p:blipFill>
            <p:spPr>
              <a:xfrm>
                <a:off x="1162755" y="4212932"/>
                <a:ext cx="251178" cy="180474"/>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9930518" y="1150519"/>
              <a:ext cx="187149" cy="16920"/>
            </p14:xfrm>
          </p:contentPart>
        </mc:Choice>
        <mc:Fallback xmlns="">
          <p:pic>
            <p:nvPicPr>
              <p:cNvPr id="84" name="墨迹 83"/>
            </p:nvPicPr>
            <p:blipFill>
              <a:blip r:embed="rId165"/>
            </p:blipFill>
            <p:spPr>
              <a:xfrm>
                <a:off x="9930518" y="1150519"/>
                <a:ext cx="187149" cy="16920"/>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9973733" y="1187178"/>
              <a:ext cx="22578" cy="177654"/>
            </p14:xfrm>
          </p:contentPart>
        </mc:Choice>
        <mc:Fallback xmlns="">
          <p:pic>
            <p:nvPicPr>
              <p:cNvPr id="85" name="墨迹 84"/>
            </p:nvPicPr>
            <p:blipFill>
              <a:blip r:embed="rId167"/>
            </p:blipFill>
            <p:spPr>
              <a:xfrm>
                <a:off x="9973733" y="1187178"/>
                <a:ext cx="22578" cy="177654"/>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10041466" y="1176956"/>
              <a:ext cx="11289" cy="193516"/>
            </p14:xfrm>
          </p:contentPart>
        </mc:Choice>
        <mc:Fallback xmlns="">
          <p:pic>
            <p:nvPicPr>
              <p:cNvPr id="86" name="墨迹 85"/>
            </p:nvPicPr>
            <p:blipFill>
              <a:blip r:embed="rId169"/>
            </p:blipFill>
            <p:spPr>
              <a:xfrm>
                <a:off x="10041466" y="1176956"/>
                <a:ext cx="11289" cy="193516"/>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10103555" y="1195638"/>
              <a:ext cx="22578" cy="197393"/>
            </p14:xfrm>
          </p:contentPart>
        </mc:Choice>
        <mc:Fallback xmlns="">
          <p:pic>
            <p:nvPicPr>
              <p:cNvPr id="87" name="墨迹 86"/>
            </p:nvPicPr>
            <p:blipFill>
              <a:blip r:embed="rId171"/>
            </p:blipFill>
            <p:spPr>
              <a:xfrm>
                <a:off x="10103555" y="1195638"/>
                <a:ext cx="22578" cy="197393"/>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9834033" y="1449429"/>
              <a:ext cx="277989" cy="25379"/>
            </p14:xfrm>
          </p:contentPart>
        </mc:Choice>
        <mc:Fallback xmlns="">
          <p:pic>
            <p:nvPicPr>
              <p:cNvPr id="88" name="墨迹 87"/>
            </p:nvPicPr>
            <p:blipFill>
              <a:blip r:embed="rId173"/>
            </p:blipFill>
            <p:spPr>
              <a:xfrm>
                <a:off x="9834033" y="1449429"/>
                <a:ext cx="277989" cy="25379"/>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10135658" y="1144879"/>
              <a:ext cx="137231" cy="324994"/>
            </p14:xfrm>
          </p:contentPart>
        </mc:Choice>
        <mc:Fallback xmlns="">
          <p:pic>
            <p:nvPicPr>
              <p:cNvPr id="89" name="墨迹 88"/>
            </p:nvPicPr>
            <p:blipFill>
              <a:blip r:embed="rId175"/>
            </p:blipFill>
            <p:spPr>
              <a:xfrm>
                <a:off x="10135658" y="1144879"/>
                <a:ext cx="137231" cy="324994"/>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10261600" y="1138182"/>
              <a:ext cx="39511" cy="378924"/>
            </p14:xfrm>
          </p:contentPart>
        </mc:Choice>
        <mc:Fallback xmlns="">
          <p:pic>
            <p:nvPicPr>
              <p:cNvPr id="90" name="墨迹 89"/>
            </p:nvPicPr>
            <p:blipFill>
              <a:blip r:embed="rId177"/>
            </p:blipFill>
            <p:spPr>
              <a:xfrm>
                <a:off x="10261600" y="1138182"/>
                <a:ext cx="39511" cy="378924"/>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10171288" y="1321652"/>
              <a:ext cx="169334" cy="29080"/>
            </p14:xfrm>
          </p:contentPart>
        </mc:Choice>
        <mc:Fallback xmlns="">
          <p:pic>
            <p:nvPicPr>
              <p:cNvPr id="91" name="墨迹 90"/>
            </p:nvPicPr>
            <p:blipFill>
              <a:blip r:embed="rId179"/>
            </p:blipFill>
            <p:spPr>
              <a:xfrm>
                <a:off x="10171288" y="1321652"/>
                <a:ext cx="169334" cy="29080"/>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956733" y="772652"/>
              <a:ext cx="135467" cy="33839"/>
            </p14:xfrm>
          </p:contentPart>
        </mc:Choice>
        <mc:Fallback xmlns="">
          <p:pic>
            <p:nvPicPr>
              <p:cNvPr id="92" name="墨迹 91"/>
            </p:nvPicPr>
            <p:blipFill>
              <a:blip r:embed="rId181"/>
            </p:blipFill>
            <p:spPr>
              <a:xfrm>
                <a:off x="956733" y="772652"/>
                <a:ext cx="135467" cy="33839"/>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970844" y="734584"/>
              <a:ext cx="31044" cy="170604"/>
            </p14:xfrm>
          </p:contentPart>
        </mc:Choice>
        <mc:Fallback xmlns="">
          <p:pic>
            <p:nvPicPr>
              <p:cNvPr id="93" name="墨迹 92"/>
            </p:nvPicPr>
            <p:blipFill>
              <a:blip r:embed="rId183"/>
            </p:blipFill>
            <p:spPr>
              <a:xfrm>
                <a:off x="970844" y="734584"/>
                <a:ext cx="31044" cy="170604"/>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1055511" y="710615"/>
              <a:ext cx="150459" cy="160734"/>
            </p14:xfrm>
          </p:contentPart>
        </mc:Choice>
        <mc:Fallback xmlns="">
          <p:pic>
            <p:nvPicPr>
              <p:cNvPr id="94" name="墨迹 93"/>
            </p:nvPicPr>
            <p:blipFill>
              <a:blip r:embed="rId185"/>
            </p:blipFill>
            <p:spPr>
              <a:xfrm>
                <a:off x="1055511" y="710615"/>
                <a:ext cx="150459" cy="160734"/>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1080911" y="654217"/>
              <a:ext cx="81844" cy="188933"/>
            </p14:xfrm>
          </p:contentPart>
        </mc:Choice>
        <mc:Fallback xmlns="">
          <p:pic>
            <p:nvPicPr>
              <p:cNvPr id="95" name="墨迹 94"/>
            </p:nvPicPr>
            <p:blipFill>
              <a:blip r:embed="rId187"/>
            </p:blipFill>
            <p:spPr>
              <a:xfrm>
                <a:off x="1080911" y="654217"/>
                <a:ext cx="81844" cy="188933"/>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865716" y="783932"/>
              <a:ext cx="136172" cy="43709"/>
            </p14:xfrm>
          </p:contentPart>
        </mc:Choice>
        <mc:Fallback xmlns="">
          <p:pic>
            <p:nvPicPr>
              <p:cNvPr id="96" name="墨迹 95"/>
            </p:nvPicPr>
            <p:blipFill>
              <a:blip r:embed="rId189"/>
            </p:blipFill>
            <p:spPr>
              <a:xfrm>
                <a:off x="865716" y="783932"/>
                <a:ext cx="136172" cy="43709"/>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953911" y="664615"/>
              <a:ext cx="11289" cy="203914"/>
            </p14:xfrm>
          </p:contentPart>
        </mc:Choice>
        <mc:Fallback xmlns="">
          <p:pic>
            <p:nvPicPr>
              <p:cNvPr id="97" name="墨迹 96"/>
            </p:nvPicPr>
            <p:blipFill>
              <a:blip r:embed="rId191"/>
            </p:blipFill>
            <p:spPr>
              <a:xfrm>
                <a:off x="953911" y="664615"/>
                <a:ext cx="11289" cy="203914"/>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2239080" y="758553"/>
              <a:ext cx="120297" cy="31019"/>
            </p14:xfrm>
          </p:contentPart>
        </mc:Choice>
        <mc:Fallback xmlns="">
          <p:pic>
            <p:nvPicPr>
              <p:cNvPr id="98" name="墨迹 97"/>
            </p:nvPicPr>
            <p:blipFill>
              <a:blip r:embed="rId193"/>
            </p:blipFill>
            <p:spPr>
              <a:xfrm>
                <a:off x="2239080" y="758553"/>
                <a:ext cx="120297" cy="31019"/>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2362200" y="652102"/>
              <a:ext cx="186266" cy="210787"/>
            </p14:xfrm>
          </p:contentPart>
        </mc:Choice>
        <mc:Fallback xmlns="">
          <p:pic>
            <p:nvPicPr>
              <p:cNvPr id="99" name="墨迹 98"/>
            </p:nvPicPr>
            <p:blipFill>
              <a:blip r:embed="rId195"/>
            </p:blipFill>
            <p:spPr>
              <a:xfrm>
                <a:off x="2362200" y="652102"/>
                <a:ext cx="186266" cy="210787"/>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1814688" y="800851"/>
              <a:ext cx="25400" cy="14100"/>
            </p14:xfrm>
          </p:contentPart>
        </mc:Choice>
        <mc:Fallback xmlns="">
          <p:pic>
            <p:nvPicPr>
              <p:cNvPr id="100" name="墨迹 99"/>
            </p:nvPicPr>
            <p:blipFill>
              <a:blip r:embed="rId197"/>
            </p:blipFill>
            <p:spPr>
              <a:xfrm>
                <a:off x="1814688" y="800851"/>
                <a:ext cx="25400" cy="14100"/>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1778000" y="772652"/>
              <a:ext cx="146755" cy="33839"/>
            </p14:xfrm>
          </p:contentPart>
        </mc:Choice>
        <mc:Fallback xmlns="">
          <p:pic>
            <p:nvPicPr>
              <p:cNvPr id="101" name="墨迹 100"/>
            </p:nvPicPr>
            <p:blipFill>
              <a:blip r:embed="rId199"/>
            </p:blipFill>
            <p:spPr>
              <a:xfrm>
                <a:off x="1778000" y="772652"/>
                <a:ext cx="146755" cy="33839"/>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1851377" y="705680"/>
              <a:ext cx="16934" cy="157209"/>
            </p14:xfrm>
          </p:contentPart>
        </mc:Choice>
        <mc:Fallback xmlns="">
          <p:pic>
            <p:nvPicPr>
              <p:cNvPr id="102" name="墨迹 101"/>
            </p:nvPicPr>
            <p:blipFill>
              <a:blip r:embed="rId201"/>
            </p:blipFill>
            <p:spPr>
              <a:xfrm>
                <a:off x="1851377" y="705680"/>
                <a:ext cx="16934" cy="157209"/>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1930400" y="614738"/>
              <a:ext cx="163688" cy="296090"/>
            </p14:xfrm>
          </p:contentPart>
        </mc:Choice>
        <mc:Fallback xmlns="">
          <p:pic>
            <p:nvPicPr>
              <p:cNvPr id="103" name="墨迹 102"/>
            </p:nvPicPr>
            <p:blipFill>
              <a:blip r:embed="rId203"/>
            </p:blipFill>
            <p:spPr>
              <a:xfrm>
                <a:off x="1930400" y="614738"/>
                <a:ext cx="163688" cy="296090"/>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1318683" y="755733"/>
              <a:ext cx="137583" cy="39479"/>
            </p14:xfrm>
          </p:contentPart>
        </mc:Choice>
        <mc:Fallback xmlns="">
          <p:pic>
            <p:nvPicPr>
              <p:cNvPr id="104" name="墨迹 103"/>
            </p:nvPicPr>
            <p:blipFill>
              <a:blip r:embed="rId205"/>
            </p:blipFill>
            <p:spPr>
              <a:xfrm>
                <a:off x="1318683" y="755733"/>
                <a:ext cx="137583" cy="39479"/>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1399822" y="685236"/>
              <a:ext cx="11289" cy="146634"/>
            </p14:xfrm>
          </p:contentPart>
        </mc:Choice>
        <mc:Fallback xmlns="">
          <p:pic>
            <p:nvPicPr>
              <p:cNvPr id="105" name="墨迹 104"/>
            </p:nvPicPr>
            <p:blipFill>
              <a:blip r:embed="rId207"/>
            </p:blipFill>
            <p:spPr>
              <a:xfrm>
                <a:off x="1399822" y="685236"/>
                <a:ext cx="11289" cy="146634"/>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1461911" y="633596"/>
              <a:ext cx="122766" cy="378748"/>
            </p14:xfrm>
          </p:contentPart>
        </mc:Choice>
        <mc:Fallback xmlns="">
          <p:pic>
            <p:nvPicPr>
              <p:cNvPr id="106" name="墨迹 105"/>
            </p:nvPicPr>
            <p:blipFill>
              <a:blip r:embed="rId209"/>
            </p:blipFill>
            <p:spPr>
              <a:xfrm>
                <a:off x="1461911" y="633596"/>
                <a:ext cx="122766" cy="378748"/>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6925733" y="270710"/>
              <a:ext cx="105012" cy="59958"/>
            </p14:xfrm>
          </p:contentPart>
        </mc:Choice>
        <mc:Fallback xmlns="">
          <p:pic>
            <p:nvPicPr>
              <p:cNvPr id="107" name="墨迹 106"/>
            </p:nvPicPr>
            <p:blipFill>
              <a:blip r:embed="rId211"/>
            </p:blipFill>
            <p:spPr>
              <a:xfrm>
                <a:off x="6925733" y="270710"/>
                <a:ext cx="105012" cy="59958"/>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1857022" y="1443789"/>
              <a:ext cx="152400" cy="193868"/>
            </p14:xfrm>
          </p:contentPart>
        </mc:Choice>
        <mc:Fallback xmlns="">
          <p:pic>
            <p:nvPicPr>
              <p:cNvPr id="108" name="墨迹 107"/>
            </p:nvPicPr>
            <p:blipFill>
              <a:blip r:embed="rId213"/>
            </p:blipFill>
            <p:spPr>
              <a:xfrm>
                <a:off x="1857022" y="1443789"/>
                <a:ext cx="152400" cy="193868"/>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1896533" y="1395322"/>
              <a:ext cx="141111" cy="240220"/>
            </p14:xfrm>
          </p:contentPart>
        </mc:Choice>
        <mc:Fallback xmlns="">
          <p:pic>
            <p:nvPicPr>
              <p:cNvPr id="109" name="墨迹 108"/>
            </p:nvPicPr>
            <p:blipFill>
              <a:blip r:embed="rId215"/>
            </p:blipFill>
            <p:spPr>
              <a:xfrm>
                <a:off x="1896533" y="1395322"/>
                <a:ext cx="141111" cy="240220"/>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2086680" y="1488907"/>
              <a:ext cx="142875" cy="22560"/>
            </p14:xfrm>
          </p:contentPart>
        </mc:Choice>
        <mc:Fallback xmlns="">
          <p:pic>
            <p:nvPicPr>
              <p:cNvPr id="110" name="墨迹 109"/>
            </p:nvPicPr>
            <p:blipFill>
              <a:blip r:embed="rId217"/>
            </p:blipFill>
            <p:spPr>
              <a:xfrm>
                <a:off x="2086680" y="1488907"/>
                <a:ext cx="142875" cy="22560"/>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2161822" y="1394969"/>
              <a:ext cx="16933" cy="271592"/>
            </p14:xfrm>
          </p:contentPart>
        </mc:Choice>
        <mc:Fallback xmlns="">
          <p:pic>
            <p:nvPicPr>
              <p:cNvPr id="111" name="墨迹 110"/>
            </p:nvPicPr>
            <p:blipFill>
              <a:blip r:embed="rId219"/>
            </p:blipFill>
            <p:spPr>
              <a:xfrm>
                <a:off x="2161822" y="1394969"/>
                <a:ext cx="16933" cy="271592"/>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2359377" y="1449429"/>
              <a:ext cx="62089" cy="142405"/>
            </p14:xfrm>
          </p:contentPart>
        </mc:Choice>
        <mc:Fallback xmlns="">
          <p:pic>
            <p:nvPicPr>
              <p:cNvPr id="112" name="墨迹 111"/>
            </p:nvPicPr>
            <p:blipFill>
              <a:blip r:embed="rId221"/>
            </p:blipFill>
            <p:spPr>
              <a:xfrm>
                <a:off x="2359377" y="1449429"/>
                <a:ext cx="62089" cy="142405"/>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2455333" y="1517106"/>
              <a:ext cx="53622" cy="50759"/>
            </p14:xfrm>
          </p:contentPart>
        </mc:Choice>
        <mc:Fallback xmlns="">
          <p:pic>
            <p:nvPicPr>
              <p:cNvPr id="113" name="墨迹 112"/>
            </p:nvPicPr>
            <p:blipFill>
              <a:blip r:embed="rId223"/>
            </p:blipFill>
            <p:spPr>
              <a:xfrm>
                <a:off x="2455333" y="1517106"/>
                <a:ext cx="53622" cy="50759"/>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2517422" y="1396908"/>
              <a:ext cx="83255" cy="272473"/>
            </p14:xfrm>
          </p:contentPart>
        </mc:Choice>
        <mc:Fallback xmlns="">
          <p:pic>
            <p:nvPicPr>
              <p:cNvPr id="114" name="墨迹 113"/>
            </p:nvPicPr>
            <p:blipFill>
              <a:blip r:embed="rId225"/>
            </p:blipFill>
            <p:spPr>
              <a:xfrm>
                <a:off x="2517422" y="1396908"/>
                <a:ext cx="83255" cy="272473"/>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2568222" y="1398671"/>
              <a:ext cx="84666" cy="5639"/>
            </p14:xfrm>
          </p:contentPart>
        </mc:Choice>
        <mc:Fallback xmlns="">
          <p:pic>
            <p:nvPicPr>
              <p:cNvPr id="115" name="墨迹 114"/>
            </p:nvPicPr>
            <p:blipFill>
              <a:blip r:embed="rId227"/>
            </p:blipFill>
            <p:spPr>
              <a:xfrm>
                <a:off x="2568222" y="1398671"/>
                <a:ext cx="84666" cy="5639"/>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2686755" y="1432509"/>
              <a:ext cx="95956" cy="160735"/>
            </p14:xfrm>
          </p:contentPart>
        </mc:Choice>
        <mc:Fallback xmlns="">
          <p:pic>
            <p:nvPicPr>
              <p:cNvPr id="116" name="墨迹 115"/>
            </p:nvPicPr>
            <p:blipFill>
              <a:blip r:embed="rId229"/>
            </p:blipFill>
            <p:spPr>
              <a:xfrm>
                <a:off x="2686755" y="1432509"/>
                <a:ext cx="95956" cy="160735"/>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2698044" y="1460708"/>
              <a:ext cx="118533" cy="143815"/>
            </p14:xfrm>
          </p:contentPart>
        </mc:Choice>
        <mc:Fallback xmlns="">
          <p:pic>
            <p:nvPicPr>
              <p:cNvPr id="117" name="墨迹 116"/>
            </p:nvPicPr>
            <p:blipFill>
              <a:blip r:embed="rId231"/>
            </p:blipFill>
            <p:spPr>
              <a:xfrm>
                <a:off x="2698044" y="1460708"/>
                <a:ext cx="118533" cy="143815"/>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2836333" y="1316188"/>
              <a:ext cx="108655" cy="409591"/>
            </p14:xfrm>
          </p:contentPart>
        </mc:Choice>
        <mc:Fallback xmlns="">
          <p:pic>
            <p:nvPicPr>
              <p:cNvPr id="118" name="墨迹 117"/>
            </p:nvPicPr>
            <p:blipFill>
              <a:blip r:embed="rId233"/>
            </p:blipFill>
            <p:spPr>
              <a:xfrm>
                <a:off x="2836333" y="1316188"/>
                <a:ext cx="108655" cy="409591"/>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2754488" y="1434448"/>
              <a:ext cx="53623" cy="77019"/>
            </p14:xfrm>
          </p:contentPart>
        </mc:Choice>
        <mc:Fallback xmlns="">
          <p:pic>
            <p:nvPicPr>
              <p:cNvPr id="119" name="墨迹 118"/>
            </p:nvPicPr>
            <p:blipFill>
              <a:blip r:embed="rId235"/>
            </p:blipFill>
            <p:spPr>
              <a:xfrm>
                <a:off x="2754488" y="1434448"/>
                <a:ext cx="53623" cy="77019"/>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2682522" y="1439559"/>
              <a:ext cx="57855" cy="63448"/>
            </p14:xfrm>
          </p:contentPart>
        </mc:Choice>
        <mc:Fallback xmlns="">
          <p:pic>
            <p:nvPicPr>
              <p:cNvPr id="120" name="墨迹 119"/>
            </p:nvPicPr>
            <p:blipFill>
              <a:blip r:embed="rId237"/>
            </p:blipFill>
            <p:spPr>
              <a:xfrm>
                <a:off x="2682522" y="1439559"/>
                <a:ext cx="57855" cy="63448"/>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3051880" y="1452249"/>
              <a:ext cx="185208" cy="31019"/>
            </p14:xfrm>
          </p:contentPart>
        </mc:Choice>
        <mc:Fallback xmlns="">
          <p:pic>
            <p:nvPicPr>
              <p:cNvPr id="121" name="墨迹 120"/>
            </p:nvPicPr>
            <p:blipFill>
              <a:blip r:embed="rId239"/>
            </p:blipFill>
            <p:spPr>
              <a:xfrm>
                <a:off x="3051880" y="1452249"/>
                <a:ext cx="185208" cy="31019"/>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3127022" y="1327292"/>
              <a:ext cx="16933" cy="271592"/>
            </p14:xfrm>
          </p:contentPart>
        </mc:Choice>
        <mc:Fallback xmlns="">
          <p:pic>
            <p:nvPicPr>
              <p:cNvPr id="122" name="墨迹 121"/>
            </p:nvPicPr>
            <p:blipFill>
              <a:blip r:embed="rId241"/>
            </p:blipFill>
            <p:spPr>
              <a:xfrm>
                <a:off x="3127022" y="1327292"/>
                <a:ext cx="16933" cy="271592"/>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3335866" y="1372410"/>
              <a:ext cx="83256" cy="136237"/>
            </p14:xfrm>
          </p:contentPart>
        </mc:Choice>
        <mc:Fallback xmlns="">
          <p:pic>
            <p:nvPicPr>
              <p:cNvPr id="123" name="墨迹 122"/>
            </p:nvPicPr>
            <p:blipFill>
              <a:blip r:embed="rId243"/>
            </p:blipFill>
            <p:spPr>
              <a:xfrm>
                <a:off x="3335866" y="1372410"/>
                <a:ext cx="83256" cy="136237"/>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3431822" y="1432509"/>
              <a:ext cx="62089" cy="38069"/>
            </p14:xfrm>
          </p:contentPart>
        </mc:Choice>
        <mc:Fallback xmlns="">
          <p:pic>
            <p:nvPicPr>
              <p:cNvPr id="124" name="墨迹 123"/>
            </p:nvPicPr>
            <p:blipFill>
              <a:blip r:embed="rId245"/>
            </p:blipFill>
            <p:spPr>
              <a:xfrm>
                <a:off x="3431822" y="1432509"/>
                <a:ext cx="62089" cy="38069"/>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3465688" y="1263315"/>
              <a:ext cx="124178" cy="366587"/>
            </p14:xfrm>
          </p:contentPart>
        </mc:Choice>
        <mc:Fallback xmlns="">
          <p:pic>
            <p:nvPicPr>
              <p:cNvPr id="125" name="墨迹 124"/>
            </p:nvPicPr>
            <p:blipFill>
              <a:blip r:embed="rId247"/>
            </p:blipFill>
            <p:spPr>
              <a:xfrm>
                <a:off x="3465688" y="1263315"/>
                <a:ext cx="124178" cy="366587"/>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3550355" y="1314074"/>
              <a:ext cx="129822" cy="39478"/>
            </p14:xfrm>
          </p:contentPart>
        </mc:Choice>
        <mc:Fallback xmlns="">
          <p:pic>
            <p:nvPicPr>
              <p:cNvPr id="126" name="墨迹 125"/>
            </p:nvPicPr>
            <p:blipFill>
              <a:blip r:embed="rId249"/>
            </p:blipFill>
            <p:spPr>
              <a:xfrm>
                <a:off x="3550355" y="1314074"/>
                <a:ext cx="129822" cy="39478"/>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3685822" y="1353552"/>
              <a:ext cx="146755" cy="191753"/>
            </p14:xfrm>
          </p:contentPart>
        </mc:Choice>
        <mc:Fallback xmlns="">
          <p:pic>
            <p:nvPicPr>
              <p:cNvPr id="127" name="墨迹 126"/>
            </p:nvPicPr>
            <p:blipFill>
              <a:blip r:embed="rId251"/>
            </p:blipFill>
            <p:spPr>
              <a:xfrm>
                <a:off x="3685822" y="1353552"/>
                <a:ext cx="146755" cy="191753"/>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3695523" y="1357606"/>
              <a:ext cx="134232" cy="145401"/>
            </p14:xfrm>
          </p:contentPart>
        </mc:Choice>
        <mc:Fallback xmlns="">
          <p:pic>
            <p:nvPicPr>
              <p:cNvPr id="128" name="墨迹 127"/>
            </p:nvPicPr>
            <p:blipFill>
              <a:blip r:embed="rId253"/>
            </p:blipFill>
            <p:spPr>
              <a:xfrm>
                <a:off x="3695523" y="1357606"/>
                <a:ext cx="134232" cy="145401"/>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3900311" y="1197048"/>
              <a:ext cx="107244" cy="424395"/>
            </p14:xfrm>
          </p:contentPart>
        </mc:Choice>
        <mc:Fallback xmlns="">
          <p:pic>
            <p:nvPicPr>
              <p:cNvPr id="129" name="墨迹 128"/>
            </p:nvPicPr>
            <p:blipFill>
              <a:blip r:embed="rId255"/>
            </p:blipFill>
            <p:spPr>
              <a:xfrm>
                <a:off x="3900311" y="1197048"/>
                <a:ext cx="107244" cy="424395"/>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4120444" y="1302794"/>
              <a:ext cx="163689" cy="33839"/>
            </p14:xfrm>
          </p:contentPart>
        </mc:Choice>
        <mc:Fallback xmlns="">
          <p:pic>
            <p:nvPicPr>
              <p:cNvPr id="130" name="墨迹 129"/>
            </p:nvPicPr>
            <p:blipFill>
              <a:blip r:embed="rId257"/>
            </p:blipFill>
            <p:spPr>
              <a:xfrm>
                <a:off x="4120444" y="1302794"/>
                <a:ext cx="163689" cy="33839"/>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4153252" y="1394441"/>
              <a:ext cx="198614" cy="32429"/>
            </p14:xfrm>
          </p:contentPart>
        </mc:Choice>
        <mc:Fallback xmlns="">
          <p:pic>
            <p:nvPicPr>
              <p:cNvPr id="131" name="墨迹 130"/>
            </p:nvPicPr>
            <p:blipFill>
              <a:blip r:embed="rId259"/>
            </p:blipFill>
            <p:spPr>
              <a:xfrm>
                <a:off x="4153252" y="1394441"/>
                <a:ext cx="198614" cy="32429"/>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4442177" y="1246396"/>
              <a:ext cx="124178" cy="22559"/>
            </p14:xfrm>
          </p:contentPart>
        </mc:Choice>
        <mc:Fallback xmlns="">
          <p:pic>
            <p:nvPicPr>
              <p:cNvPr id="132" name="墨迹 131"/>
            </p:nvPicPr>
            <p:blipFill>
              <a:blip r:embed="rId261"/>
            </p:blipFill>
            <p:spPr>
              <a:xfrm>
                <a:off x="4442177" y="1246396"/>
                <a:ext cx="124178" cy="22559"/>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4488744" y="1163738"/>
              <a:ext cx="132115" cy="240572"/>
            </p14:xfrm>
          </p:contentPart>
        </mc:Choice>
        <mc:Fallback xmlns="">
          <p:pic>
            <p:nvPicPr>
              <p:cNvPr id="133" name="墨迹 132"/>
            </p:nvPicPr>
            <p:blipFill>
              <a:blip r:embed="rId263"/>
            </p:blipFill>
            <p:spPr>
              <a:xfrm>
                <a:off x="4488744" y="1163738"/>
                <a:ext cx="132115" cy="240572"/>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4452408" y="1174488"/>
              <a:ext cx="240947" cy="229822"/>
            </p14:xfrm>
          </p:contentPart>
        </mc:Choice>
        <mc:Fallback xmlns="">
          <p:pic>
            <p:nvPicPr>
              <p:cNvPr id="134" name="墨迹 133"/>
            </p:nvPicPr>
            <p:blipFill>
              <a:blip r:embed="rId265"/>
            </p:blipFill>
            <p:spPr>
              <a:xfrm>
                <a:off x="4452408" y="1174488"/>
                <a:ext cx="240947" cy="229822"/>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4434945" y="1167439"/>
              <a:ext cx="201966" cy="267890"/>
            </p14:xfrm>
          </p:contentPart>
        </mc:Choice>
        <mc:Fallback xmlns="">
          <p:pic>
            <p:nvPicPr>
              <p:cNvPr id="135" name="墨迹 134"/>
            </p:nvPicPr>
            <p:blipFill>
              <a:blip r:embed="rId267"/>
            </p:blipFill>
            <p:spPr>
              <a:xfrm>
                <a:off x="4434945" y="1167439"/>
                <a:ext cx="201966" cy="267890"/>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4423656" y="1161799"/>
              <a:ext cx="182210" cy="268772"/>
            </p14:xfrm>
          </p:contentPart>
        </mc:Choice>
        <mc:Fallback xmlns="">
          <p:pic>
            <p:nvPicPr>
              <p:cNvPr id="136" name="墨迹 135"/>
            </p:nvPicPr>
            <p:blipFill>
              <a:blip r:embed="rId269"/>
            </p:blipFill>
            <p:spPr>
              <a:xfrm>
                <a:off x="4423656" y="1161799"/>
                <a:ext cx="182210" cy="268772"/>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4670072" y="1178718"/>
              <a:ext cx="144639" cy="232995"/>
            </p14:xfrm>
          </p:contentPart>
        </mc:Choice>
        <mc:Fallback xmlns="">
          <p:pic>
            <p:nvPicPr>
              <p:cNvPr id="137" name="墨迹 136"/>
            </p:nvPicPr>
            <p:blipFill>
              <a:blip r:embed="rId271"/>
            </p:blipFill>
            <p:spPr>
              <a:xfrm>
                <a:off x="4670072" y="1178718"/>
                <a:ext cx="144639" cy="232995"/>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4688945" y="1239346"/>
              <a:ext cx="137055" cy="176244"/>
            </p14:xfrm>
          </p:contentPart>
        </mc:Choice>
        <mc:Fallback xmlns="">
          <p:pic>
            <p:nvPicPr>
              <p:cNvPr id="138" name="墨迹 137"/>
            </p:nvPicPr>
            <p:blipFill>
              <a:blip r:embed="rId273"/>
            </p:blipFill>
            <p:spPr>
              <a:xfrm>
                <a:off x="4688945" y="1239346"/>
                <a:ext cx="137055" cy="176244"/>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4848577" y="1106811"/>
              <a:ext cx="448734" cy="304902"/>
            </p14:xfrm>
          </p:contentPart>
        </mc:Choice>
        <mc:Fallback xmlns="">
          <p:pic>
            <p:nvPicPr>
              <p:cNvPr id="139" name="墨迹 138"/>
            </p:nvPicPr>
            <p:blipFill>
              <a:blip r:embed="rId275"/>
            </p:blipFill>
            <p:spPr>
              <a:xfrm>
                <a:off x="4848577" y="1106811"/>
                <a:ext cx="448734" cy="304902"/>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7143044" y="1212557"/>
              <a:ext cx="76200" cy="16919"/>
            </p14:xfrm>
          </p:contentPart>
        </mc:Choice>
        <mc:Fallback xmlns="">
          <p:pic>
            <p:nvPicPr>
              <p:cNvPr id="140" name="墨迹 139"/>
            </p:nvPicPr>
            <p:blipFill>
              <a:blip r:embed="rId277"/>
            </p:blipFill>
            <p:spPr>
              <a:xfrm>
                <a:off x="7143044" y="1212557"/>
                <a:ext cx="76200" cy="16919"/>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1885244" y="2052888"/>
              <a:ext cx="163689" cy="243921"/>
            </p14:xfrm>
          </p:contentPart>
        </mc:Choice>
        <mc:Fallback xmlns="">
          <p:pic>
            <p:nvPicPr>
              <p:cNvPr id="141" name="墨迹 140"/>
            </p:nvPicPr>
            <p:blipFill>
              <a:blip r:embed="rId279"/>
            </p:blipFill>
            <p:spPr>
              <a:xfrm>
                <a:off x="1885244" y="2052888"/>
                <a:ext cx="163689" cy="243921"/>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1828800" y="1983800"/>
              <a:ext cx="265288" cy="438495"/>
            </p14:xfrm>
          </p:contentPart>
        </mc:Choice>
        <mc:Fallback xmlns="">
          <p:pic>
            <p:nvPicPr>
              <p:cNvPr id="142" name="墨迹 141"/>
            </p:nvPicPr>
            <p:blipFill>
              <a:blip r:embed="rId281"/>
            </p:blipFill>
            <p:spPr>
              <a:xfrm>
                <a:off x="1828800" y="1983800"/>
                <a:ext cx="265288" cy="438495"/>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2153355" y="2114925"/>
              <a:ext cx="166511" cy="16920"/>
            </p14:xfrm>
          </p:contentPart>
        </mc:Choice>
        <mc:Fallback xmlns="">
          <p:pic>
            <p:nvPicPr>
              <p:cNvPr id="143" name="墨迹 142"/>
            </p:nvPicPr>
            <p:blipFill>
              <a:blip r:embed="rId283"/>
            </p:blipFill>
            <p:spPr>
              <a:xfrm>
                <a:off x="2153355" y="2114925"/>
                <a:ext cx="166511" cy="16920"/>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2252133" y="2006183"/>
              <a:ext cx="33867" cy="317415"/>
            </p14:xfrm>
          </p:contentPart>
        </mc:Choice>
        <mc:Fallback xmlns="">
          <p:pic>
            <p:nvPicPr>
              <p:cNvPr id="144" name="墨迹 143"/>
            </p:nvPicPr>
            <p:blipFill>
              <a:blip r:embed="rId285"/>
            </p:blipFill>
            <p:spPr>
              <a:xfrm>
                <a:off x="2252133" y="2006183"/>
                <a:ext cx="33867" cy="317415"/>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2449688" y="2007769"/>
              <a:ext cx="28223" cy="177654"/>
            </p14:xfrm>
          </p:contentPart>
        </mc:Choice>
        <mc:Fallback xmlns="">
          <p:pic>
            <p:nvPicPr>
              <p:cNvPr id="145" name="墨迹 144"/>
            </p:nvPicPr>
            <p:blipFill>
              <a:blip r:embed="rId287"/>
            </p:blipFill>
            <p:spPr>
              <a:xfrm>
                <a:off x="2449688" y="2007769"/>
                <a:ext cx="28223" cy="177654"/>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2500488" y="2109286"/>
              <a:ext cx="59267" cy="26260"/>
            </p14:xfrm>
          </p:contentPart>
        </mc:Choice>
        <mc:Fallback xmlns="">
          <p:pic>
            <p:nvPicPr>
              <p:cNvPr id="146" name="墨迹 145"/>
            </p:nvPicPr>
            <p:blipFill>
              <a:blip r:embed="rId289"/>
            </p:blipFill>
            <p:spPr>
              <a:xfrm>
                <a:off x="2500488" y="2109286"/>
                <a:ext cx="59267" cy="26260"/>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2596444" y="1916827"/>
              <a:ext cx="90311" cy="248857"/>
            </p14:xfrm>
          </p:contentPart>
        </mc:Choice>
        <mc:Fallback xmlns="">
          <p:pic>
            <p:nvPicPr>
              <p:cNvPr id="147" name="墨迹 146"/>
            </p:nvPicPr>
            <p:blipFill>
              <a:blip r:embed="rId291"/>
            </p:blipFill>
            <p:spPr>
              <a:xfrm>
                <a:off x="2596444" y="1916827"/>
                <a:ext cx="90311" cy="248857"/>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2669822" y="1940092"/>
              <a:ext cx="84666" cy="16919"/>
            </p14:xfrm>
          </p:contentPart>
        </mc:Choice>
        <mc:Fallback xmlns="">
          <p:pic>
            <p:nvPicPr>
              <p:cNvPr id="148" name="墨迹 147"/>
            </p:nvPicPr>
            <p:blipFill>
              <a:blip r:embed="rId293"/>
            </p:blipFill>
            <p:spPr>
              <a:xfrm>
                <a:off x="2669822" y="1940092"/>
                <a:ext cx="84666" cy="16919"/>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2771422" y="2007769"/>
              <a:ext cx="169333" cy="33839"/>
            </p14:xfrm>
          </p:contentPart>
        </mc:Choice>
        <mc:Fallback xmlns="">
          <p:pic>
            <p:nvPicPr>
              <p:cNvPr id="149" name="墨迹 148"/>
            </p:nvPicPr>
            <p:blipFill>
              <a:blip r:embed="rId295"/>
            </p:blipFill>
            <p:spPr>
              <a:xfrm>
                <a:off x="2771422" y="2007769"/>
                <a:ext cx="169333" cy="33839"/>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2850444" y="1879992"/>
              <a:ext cx="11289" cy="254673"/>
            </p14:xfrm>
          </p:contentPart>
        </mc:Choice>
        <mc:Fallback xmlns="">
          <p:pic>
            <p:nvPicPr>
              <p:cNvPr id="150" name="墨迹 149"/>
            </p:nvPicPr>
            <p:blipFill>
              <a:blip r:embed="rId297"/>
            </p:blipFill>
            <p:spPr>
              <a:xfrm>
                <a:off x="2850444" y="1879992"/>
                <a:ext cx="11289" cy="254673"/>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3008488" y="1855495"/>
              <a:ext cx="39512" cy="214312"/>
            </p14:xfrm>
          </p:contentPart>
        </mc:Choice>
        <mc:Fallback xmlns="">
          <p:pic>
            <p:nvPicPr>
              <p:cNvPr id="151" name="墨迹 150"/>
            </p:nvPicPr>
            <p:blipFill>
              <a:blip r:embed="rId299"/>
            </p:blipFill>
            <p:spPr>
              <a:xfrm>
                <a:off x="3008488" y="1855495"/>
                <a:ext cx="39512" cy="214312"/>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3064933" y="2007769"/>
              <a:ext cx="45155" cy="36659"/>
            </p14:xfrm>
          </p:contentPart>
        </mc:Choice>
        <mc:Fallback xmlns="">
          <p:pic>
            <p:nvPicPr>
              <p:cNvPr id="152" name="墨迹 151"/>
            </p:nvPicPr>
            <p:blipFill>
              <a:blip r:embed="rId301"/>
            </p:blipFill>
            <p:spPr>
              <a:xfrm>
                <a:off x="3064933" y="2007769"/>
                <a:ext cx="45155" cy="36659"/>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3107266" y="1838575"/>
              <a:ext cx="104422" cy="287630"/>
            </p14:xfrm>
          </p:contentPart>
        </mc:Choice>
        <mc:Fallback xmlns="">
          <p:pic>
            <p:nvPicPr>
              <p:cNvPr id="153" name="墨迹 152"/>
            </p:nvPicPr>
            <p:blipFill>
              <a:blip r:embed="rId303"/>
            </p:blipFill>
            <p:spPr>
              <a:xfrm>
                <a:off x="3107266" y="1838575"/>
                <a:ext cx="104422" cy="287630"/>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3183466" y="1787817"/>
              <a:ext cx="98778" cy="33839"/>
            </p14:xfrm>
          </p:contentPart>
        </mc:Choice>
        <mc:Fallback xmlns="">
          <p:pic>
            <p:nvPicPr>
              <p:cNvPr id="154" name="墨迹 153"/>
            </p:nvPicPr>
            <p:blipFill>
              <a:blip r:embed="rId305"/>
            </p:blipFill>
            <p:spPr>
              <a:xfrm>
                <a:off x="3183466" y="1787817"/>
                <a:ext cx="98778" cy="33839"/>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3318933" y="1855495"/>
              <a:ext cx="124178" cy="33838"/>
            </p14:xfrm>
          </p:contentPart>
        </mc:Choice>
        <mc:Fallback xmlns="">
          <p:pic>
            <p:nvPicPr>
              <p:cNvPr id="155" name="墨迹 154"/>
            </p:nvPicPr>
            <p:blipFill>
              <a:blip r:embed="rId307"/>
            </p:blipFill>
            <p:spPr>
              <a:xfrm>
                <a:off x="3318933" y="1855495"/>
                <a:ext cx="124178" cy="33838"/>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3324577" y="1959831"/>
              <a:ext cx="180623" cy="36659"/>
            </p14:xfrm>
          </p:contentPart>
        </mc:Choice>
        <mc:Fallback xmlns="">
          <p:pic>
            <p:nvPicPr>
              <p:cNvPr id="156" name="墨迹 155"/>
            </p:nvPicPr>
            <p:blipFill>
              <a:blip r:embed="rId309"/>
            </p:blipFill>
            <p:spPr>
              <a:xfrm>
                <a:off x="3324577" y="1959831"/>
                <a:ext cx="180623" cy="36659"/>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3556000" y="1720139"/>
              <a:ext cx="155222" cy="195278"/>
            </p14:xfrm>
          </p:contentPart>
        </mc:Choice>
        <mc:Fallback xmlns="">
          <p:pic>
            <p:nvPicPr>
              <p:cNvPr id="157" name="墨迹 156"/>
            </p:nvPicPr>
            <p:blipFill>
              <a:blip r:embed="rId311"/>
            </p:blipFill>
            <p:spPr>
              <a:xfrm>
                <a:off x="3556000" y="1720139"/>
                <a:ext cx="155222" cy="195278"/>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3524955" y="1716967"/>
              <a:ext cx="189089" cy="369760"/>
            </p14:xfrm>
          </p:contentPart>
        </mc:Choice>
        <mc:Fallback xmlns="">
          <p:pic>
            <p:nvPicPr>
              <p:cNvPr id="158" name="墨迹 157"/>
            </p:nvPicPr>
            <p:blipFill>
              <a:blip r:embed="rId313"/>
            </p:blipFill>
            <p:spPr>
              <a:xfrm>
                <a:off x="3524955" y="1716967"/>
                <a:ext cx="189089" cy="369760"/>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1981200" y="2594309"/>
              <a:ext cx="184855" cy="188933"/>
            </p14:xfrm>
          </p:contentPart>
        </mc:Choice>
        <mc:Fallback xmlns="">
          <p:pic>
            <p:nvPicPr>
              <p:cNvPr id="159" name="墨迹 158"/>
            </p:nvPicPr>
            <p:blipFill>
              <a:blip r:embed="rId315"/>
            </p:blipFill>
            <p:spPr>
              <a:xfrm>
                <a:off x="1981200" y="2594309"/>
                <a:ext cx="184855" cy="188933"/>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1992488" y="2492792"/>
              <a:ext cx="237067" cy="394787"/>
            </p14:xfrm>
          </p:contentPart>
        </mc:Choice>
        <mc:Fallback xmlns="">
          <p:pic>
            <p:nvPicPr>
              <p:cNvPr id="160" name="墨迹 159"/>
            </p:nvPicPr>
            <p:blipFill>
              <a:blip r:embed="rId317"/>
            </p:blipFill>
            <p:spPr>
              <a:xfrm>
                <a:off x="1992488" y="2492792"/>
                <a:ext cx="237067" cy="394787"/>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2297288" y="2599949"/>
              <a:ext cx="158045" cy="39478"/>
            </p14:xfrm>
          </p:contentPart>
        </mc:Choice>
        <mc:Fallback xmlns="">
          <p:pic>
            <p:nvPicPr>
              <p:cNvPr id="161" name="墨迹 160"/>
            </p:nvPicPr>
            <p:blipFill>
              <a:blip r:embed="rId319"/>
            </p:blipFill>
            <p:spPr>
              <a:xfrm>
                <a:off x="2297288" y="2599949"/>
                <a:ext cx="158045" cy="39478"/>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2322688" y="2701465"/>
              <a:ext cx="149578" cy="16919"/>
            </p14:xfrm>
          </p:contentPart>
        </mc:Choice>
        <mc:Fallback xmlns="">
          <p:pic>
            <p:nvPicPr>
              <p:cNvPr id="162" name="墨迹 161"/>
            </p:nvPicPr>
            <p:blipFill>
              <a:blip r:embed="rId321"/>
            </p:blipFill>
            <p:spPr>
              <a:xfrm>
                <a:off x="2322688" y="2701465"/>
                <a:ext cx="149578" cy="16919"/>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2602088" y="2577389"/>
              <a:ext cx="152400" cy="45119"/>
            </p14:xfrm>
          </p:contentPart>
        </mc:Choice>
        <mc:Fallback xmlns="">
          <p:pic>
            <p:nvPicPr>
              <p:cNvPr id="163" name="墨迹 162"/>
            </p:nvPicPr>
            <p:blipFill>
              <a:blip r:embed="rId323"/>
            </p:blipFill>
            <p:spPr>
              <a:xfrm>
                <a:off x="2602088" y="2577389"/>
                <a:ext cx="152400" cy="45119"/>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2664177" y="2440272"/>
              <a:ext cx="16934" cy="230174"/>
            </p14:xfrm>
          </p:contentPart>
        </mc:Choice>
        <mc:Fallback xmlns="">
          <p:pic>
            <p:nvPicPr>
              <p:cNvPr id="164" name="墨迹 163"/>
            </p:nvPicPr>
            <p:blipFill>
              <a:blip r:embed="rId325"/>
            </p:blipFill>
            <p:spPr>
              <a:xfrm>
                <a:off x="2664177" y="2440272"/>
                <a:ext cx="16934" cy="230174"/>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2827866" y="2350035"/>
              <a:ext cx="5645" cy="500885"/>
            </p14:xfrm>
          </p:contentPart>
        </mc:Choice>
        <mc:Fallback xmlns="">
          <p:pic>
            <p:nvPicPr>
              <p:cNvPr id="165" name="墨迹 164"/>
            </p:nvPicPr>
            <p:blipFill>
              <a:blip r:embed="rId327"/>
            </p:blipFill>
            <p:spPr>
              <a:xfrm>
                <a:off x="2827866" y="2350035"/>
                <a:ext cx="5645" cy="500885"/>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6815666" y="1291514"/>
              <a:ext cx="105012" cy="59959"/>
            </p14:xfrm>
          </p:contentPart>
        </mc:Choice>
        <mc:Fallback xmlns="">
          <p:pic>
            <p:nvPicPr>
              <p:cNvPr id="166" name="墨迹 165"/>
            </p:nvPicPr>
            <p:blipFill>
              <a:blip r:embed="rId211"/>
            </p:blipFill>
            <p:spPr>
              <a:xfrm>
                <a:off x="6815666" y="1291514"/>
                <a:ext cx="105012" cy="59959"/>
              </a:xfrm>
              <a:prstGeom prst="rect"/>
            </p:spPr>
          </p:pic>
        </mc:Fallback>
      </mc:AlternateContent>
      <mc:AlternateContent xmlns:mc="http://schemas.openxmlformats.org/markup-compatibility/2006" xmlns:p14="http://schemas.microsoft.com/office/powerpoint/2010/main">
        <mc:Choice Requires="p14">
          <p:contentPart r:id="rId329" p14:bwMode="auto">
            <p14:nvContentPartPr>
              <p14:cNvPr id="167" name="墨迹 166"/>
              <p14:cNvContentPartPr/>
              <p14:nvPr/>
            </p14:nvContentPartPr>
            <p14:xfrm>
              <a:off x="3893608" y="2628148"/>
              <a:ext cx="633236" cy="62037"/>
            </p14:xfrm>
          </p:contentPart>
        </mc:Choice>
        <mc:Fallback xmlns="">
          <p:pic>
            <p:nvPicPr>
              <p:cNvPr id="167" name="墨迹 166"/>
            </p:nvPicPr>
            <p:blipFill>
              <a:blip r:embed="rId330"/>
            </p:blipFill>
            <p:spPr>
              <a:xfrm>
                <a:off x="3893608" y="2628148"/>
                <a:ext cx="633236" cy="62037"/>
              </a:xfrm>
              <a:prstGeom prst="rect"/>
            </p:spPr>
          </p:pic>
        </mc:Fallback>
      </mc:AlternateContent>
      <mc:AlternateContent xmlns:mc="http://schemas.openxmlformats.org/markup-compatibility/2006" xmlns:p14="http://schemas.microsoft.com/office/powerpoint/2010/main">
        <mc:Choice Requires="p14">
          <p:contentPart r:id="rId331" p14:bwMode="auto">
            <p14:nvContentPartPr>
              <p14:cNvPr id="168" name="墨迹 167"/>
              <p14:cNvContentPartPr/>
              <p14:nvPr/>
            </p14:nvContentPartPr>
            <p14:xfrm>
              <a:off x="3880555" y="2639427"/>
              <a:ext cx="287867" cy="28199"/>
            </p14:xfrm>
          </p:contentPart>
        </mc:Choice>
        <mc:Fallback xmlns="">
          <p:pic>
            <p:nvPicPr>
              <p:cNvPr id="168" name="墨迹 167"/>
            </p:nvPicPr>
            <p:blipFill>
              <a:blip r:embed="rId332"/>
            </p:blipFill>
            <p:spPr>
              <a:xfrm>
                <a:off x="3880555" y="2639427"/>
                <a:ext cx="287867" cy="28199"/>
              </a:xfrm>
              <a:prstGeom prst="rect"/>
            </p:spPr>
          </p:pic>
        </mc:Fallback>
      </mc:AlternateContent>
      <mc:AlternateContent xmlns:mc="http://schemas.openxmlformats.org/markup-compatibility/2006" xmlns:p14="http://schemas.microsoft.com/office/powerpoint/2010/main">
        <mc:Choice Requires="p14">
          <p:contentPart r:id="rId333" p14:bwMode="auto">
            <p14:nvContentPartPr>
              <p14:cNvPr id="169" name="墨迹 168"/>
              <p14:cNvContentPartPr/>
              <p14:nvPr/>
            </p14:nvContentPartPr>
            <p14:xfrm>
              <a:off x="4246915" y="2966536"/>
              <a:ext cx="274285" cy="26789"/>
            </p14:xfrm>
          </p:contentPart>
        </mc:Choice>
        <mc:Fallback xmlns="">
          <p:pic>
            <p:nvPicPr>
              <p:cNvPr id="169" name="墨迹 168"/>
            </p:nvPicPr>
            <p:blipFill>
              <a:blip r:embed="rId334"/>
            </p:blipFill>
            <p:spPr>
              <a:xfrm>
                <a:off x="4246915" y="2966536"/>
                <a:ext cx="274285" cy="26789"/>
              </a:xfrm>
              <a:prstGeom prst="rect"/>
            </p:spPr>
          </p:pic>
        </mc:Fallback>
      </mc:AlternateContent>
      <mc:AlternateContent xmlns:mc="http://schemas.openxmlformats.org/markup-compatibility/2006" xmlns:p14="http://schemas.microsoft.com/office/powerpoint/2010/main">
        <mc:Choice Requires="p14">
          <p:contentPart r:id="rId335" p14:bwMode="auto">
            <p14:nvContentPartPr>
              <p14:cNvPr id="170" name="墨迹 169"/>
              <p14:cNvContentPartPr/>
              <p14:nvPr/>
            </p14:nvContentPartPr>
            <p14:xfrm>
              <a:off x="7422444" y="3434639"/>
              <a:ext cx="208844" cy="327109"/>
            </p14:xfrm>
          </p:contentPart>
        </mc:Choice>
        <mc:Fallback xmlns="">
          <p:pic>
            <p:nvPicPr>
              <p:cNvPr id="170" name="墨迹 169"/>
            </p:nvPicPr>
            <p:blipFill>
              <a:blip r:embed="rId336"/>
            </p:blipFill>
            <p:spPr>
              <a:xfrm>
                <a:off x="7422444" y="3434639"/>
                <a:ext cx="208844" cy="327109"/>
              </a:xfrm>
              <a:prstGeom prst="rect"/>
            </p:spPr>
          </p:pic>
        </mc:Fallback>
      </mc:AlternateContent>
      <mc:AlternateContent xmlns:mc="http://schemas.openxmlformats.org/markup-compatibility/2006" xmlns:p14="http://schemas.microsoft.com/office/powerpoint/2010/main">
        <mc:Choice Requires="p14">
          <p:contentPart r:id="rId337" p14:bwMode="auto">
            <p14:nvContentPartPr>
              <p14:cNvPr id="171" name="墨迹 170"/>
              <p14:cNvContentPartPr/>
              <p14:nvPr/>
            </p14:nvContentPartPr>
            <p14:xfrm>
              <a:off x="7533216" y="3592554"/>
              <a:ext cx="109361" cy="200213"/>
            </p14:xfrm>
          </p:contentPart>
        </mc:Choice>
        <mc:Fallback xmlns="">
          <p:pic>
            <p:nvPicPr>
              <p:cNvPr id="171" name="墨迹 170"/>
            </p:nvPicPr>
            <p:blipFill>
              <a:blip r:embed="rId338"/>
            </p:blipFill>
            <p:spPr>
              <a:xfrm>
                <a:off x="7533216" y="3592554"/>
                <a:ext cx="109361" cy="200213"/>
              </a:xfrm>
              <a:prstGeom prst="rect"/>
            </p:spPr>
          </p:pic>
        </mc:Fallback>
      </mc:AlternateContent>
      <mc:AlternateContent xmlns:mc="http://schemas.openxmlformats.org/markup-compatibility/2006" xmlns:p14="http://schemas.microsoft.com/office/powerpoint/2010/main">
        <mc:Choice Requires="p14">
          <p:contentPart r:id="rId339" p14:bwMode="auto">
            <p14:nvContentPartPr>
              <p14:cNvPr id="172" name="墨迹 171"/>
              <p14:cNvContentPartPr/>
              <p14:nvPr/>
            </p14:nvContentPartPr>
            <p14:xfrm>
              <a:off x="7670800" y="3609473"/>
              <a:ext cx="121355" cy="126896"/>
            </p14:xfrm>
          </p:contentPart>
        </mc:Choice>
        <mc:Fallback xmlns="">
          <p:pic>
            <p:nvPicPr>
              <p:cNvPr id="172" name="墨迹 171"/>
            </p:nvPicPr>
            <p:blipFill>
              <a:blip r:embed="rId340"/>
            </p:blipFill>
            <p:spPr>
              <a:xfrm>
                <a:off x="7670800" y="3609473"/>
                <a:ext cx="121355" cy="126896"/>
              </a:xfrm>
              <a:prstGeom prst="rect"/>
            </p:spPr>
          </p:pic>
        </mc:Fallback>
      </mc:AlternateContent>
      <mc:AlternateContent xmlns:mc="http://schemas.openxmlformats.org/markup-compatibility/2006" xmlns:p14="http://schemas.microsoft.com/office/powerpoint/2010/main">
        <mc:Choice Requires="p14">
          <p:contentPart r:id="rId341" p14:bwMode="auto">
            <p14:nvContentPartPr>
              <p14:cNvPr id="173" name="墨迹 172"/>
              <p14:cNvContentPartPr/>
              <p14:nvPr/>
            </p14:nvContentPartPr>
            <p14:xfrm>
              <a:off x="7817555" y="3517122"/>
              <a:ext cx="146756" cy="224887"/>
            </p14:xfrm>
          </p:contentPart>
        </mc:Choice>
        <mc:Fallback xmlns="">
          <p:pic>
            <p:nvPicPr>
              <p:cNvPr id="173" name="墨迹 172"/>
            </p:nvPicPr>
            <p:blipFill>
              <a:blip r:embed="rId342"/>
            </p:blipFill>
            <p:spPr>
              <a:xfrm>
                <a:off x="7817555" y="3517122"/>
                <a:ext cx="146756" cy="224887"/>
              </a:xfrm>
              <a:prstGeom prst="rect"/>
            </p:spPr>
          </p:pic>
        </mc:Fallback>
      </mc:AlternateContent>
      <mc:AlternateContent xmlns:mc="http://schemas.openxmlformats.org/markup-compatibility/2006" xmlns:p14="http://schemas.microsoft.com/office/powerpoint/2010/main">
        <mc:Choice Requires="p14">
          <p:contentPart r:id="rId343" p14:bwMode="auto">
            <p14:nvContentPartPr>
              <p14:cNvPr id="174" name="墨迹 173"/>
              <p14:cNvContentPartPr/>
              <p14:nvPr/>
            </p14:nvContentPartPr>
            <p14:xfrm>
              <a:off x="7958666" y="3594669"/>
              <a:ext cx="90311" cy="327813"/>
            </p14:xfrm>
          </p:contentPart>
        </mc:Choice>
        <mc:Fallback xmlns="">
          <p:pic>
            <p:nvPicPr>
              <p:cNvPr id="174" name="墨迹 173"/>
            </p:nvPicPr>
            <p:blipFill>
              <a:blip r:embed="rId344"/>
            </p:blipFill>
            <p:spPr>
              <a:xfrm>
                <a:off x="7958666" y="3594669"/>
                <a:ext cx="90311" cy="327813"/>
              </a:xfrm>
              <a:prstGeom prst="rect"/>
            </p:spPr>
          </p:pic>
        </mc:Fallback>
      </mc:AlternateContent>
      <mc:AlternateContent xmlns:mc="http://schemas.openxmlformats.org/markup-compatibility/2006" xmlns:p14="http://schemas.microsoft.com/office/powerpoint/2010/main">
        <mc:Choice Requires="p14">
          <p:contentPart r:id="rId345" p14:bwMode="auto">
            <p14:nvContentPartPr>
              <p14:cNvPr id="175" name="墨迹 174"/>
              <p14:cNvContentPartPr/>
              <p14:nvPr/>
            </p14:nvContentPartPr>
            <p14:xfrm>
              <a:off x="8070144" y="3598194"/>
              <a:ext cx="165100" cy="9869"/>
            </p14:xfrm>
          </p:contentPart>
        </mc:Choice>
        <mc:Fallback xmlns="">
          <p:pic>
            <p:nvPicPr>
              <p:cNvPr id="175" name="墨迹 174"/>
            </p:nvPicPr>
            <p:blipFill>
              <a:blip r:embed="rId346"/>
            </p:blipFill>
            <p:spPr>
              <a:xfrm>
                <a:off x="8070144" y="3598194"/>
                <a:ext cx="165100" cy="9869"/>
              </a:xfrm>
              <a:prstGeom prst="rect"/>
            </p:spPr>
          </p:pic>
        </mc:Fallback>
      </mc:AlternateContent>
      <mc:AlternateContent xmlns:mc="http://schemas.openxmlformats.org/markup-compatibility/2006" xmlns:p14="http://schemas.microsoft.com/office/powerpoint/2010/main">
        <mc:Choice Requires="p14">
          <p:contentPart r:id="rId347" p14:bwMode="auto">
            <p14:nvContentPartPr>
              <p14:cNvPr id="176" name="墨迹 175"/>
              <p14:cNvContentPartPr/>
              <p14:nvPr/>
            </p14:nvContentPartPr>
            <p14:xfrm>
              <a:off x="8147755" y="3520646"/>
              <a:ext cx="19756" cy="266481"/>
            </p14:xfrm>
          </p:contentPart>
        </mc:Choice>
        <mc:Fallback xmlns="">
          <p:pic>
            <p:nvPicPr>
              <p:cNvPr id="176" name="墨迹 175"/>
            </p:nvPicPr>
            <p:blipFill>
              <a:blip r:embed="rId348"/>
            </p:blipFill>
            <p:spPr>
              <a:xfrm>
                <a:off x="8147755" y="3520646"/>
                <a:ext cx="19756" cy="266481"/>
              </a:xfrm>
              <a:prstGeom prst="rect"/>
            </p:spPr>
          </p:pic>
        </mc:Fallback>
      </mc:AlternateContent>
      <mc:AlternateContent xmlns:mc="http://schemas.openxmlformats.org/markup-compatibility/2006" xmlns:p14="http://schemas.microsoft.com/office/powerpoint/2010/main">
        <mc:Choice Requires="p14">
          <p:contentPart r:id="rId349" p14:bwMode="auto">
            <p14:nvContentPartPr>
              <p14:cNvPr id="177" name="墨迹 176"/>
              <p14:cNvContentPartPr/>
              <p14:nvPr/>
            </p14:nvContentPartPr>
            <p14:xfrm>
              <a:off x="8286044" y="3519236"/>
              <a:ext cx="268111" cy="129011"/>
            </p14:xfrm>
          </p:contentPart>
        </mc:Choice>
        <mc:Fallback xmlns="">
          <p:pic>
            <p:nvPicPr>
              <p:cNvPr id="177" name="墨迹 176"/>
            </p:nvPicPr>
            <p:blipFill>
              <a:blip r:embed="rId350"/>
            </p:blipFill>
            <p:spPr>
              <a:xfrm>
                <a:off x="8286044" y="3519236"/>
                <a:ext cx="268111" cy="129011"/>
              </a:xfrm>
              <a:prstGeom prst="rect"/>
            </p:spPr>
          </p:pic>
        </mc:Fallback>
      </mc:AlternateContent>
      <mc:AlternateContent xmlns:mc="http://schemas.openxmlformats.org/markup-compatibility/2006" xmlns:p14="http://schemas.microsoft.com/office/powerpoint/2010/main">
        <mc:Choice Requires="p14">
          <p:contentPart r:id="rId351" p14:bwMode="auto">
            <p14:nvContentPartPr>
              <p14:cNvPr id="178" name="墨迹 177"/>
              <p14:cNvContentPartPr/>
              <p14:nvPr/>
            </p14:nvContentPartPr>
            <p14:xfrm>
              <a:off x="8518877" y="3421774"/>
              <a:ext cx="43745" cy="554286"/>
            </p14:xfrm>
          </p:contentPart>
        </mc:Choice>
        <mc:Fallback xmlns="">
          <p:pic>
            <p:nvPicPr>
              <p:cNvPr id="178" name="墨迹 177"/>
            </p:nvPicPr>
            <p:blipFill>
              <a:blip r:embed="rId352"/>
            </p:blipFill>
            <p:spPr>
              <a:xfrm>
                <a:off x="8518877" y="3421774"/>
                <a:ext cx="43745" cy="554286"/>
              </a:xfrm>
              <a:prstGeom prst="rect"/>
            </p:spPr>
          </p:pic>
        </mc:Fallback>
      </mc:AlternateContent>
      <mc:AlternateContent xmlns:mc="http://schemas.openxmlformats.org/markup-compatibility/2006" xmlns:p14="http://schemas.microsoft.com/office/powerpoint/2010/main">
        <mc:Choice Requires="p14">
          <p:contentPart r:id="rId353" p14:bwMode="auto">
            <p14:nvContentPartPr>
              <p14:cNvPr id="179" name="墨迹 178"/>
              <p14:cNvContentPartPr/>
              <p14:nvPr/>
            </p14:nvContentPartPr>
            <p14:xfrm>
              <a:off x="8590844" y="3548845"/>
              <a:ext cx="82374" cy="215723"/>
            </p14:xfrm>
          </p:contentPart>
        </mc:Choice>
        <mc:Fallback xmlns="">
          <p:pic>
            <p:nvPicPr>
              <p:cNvPr id="179" name="墨迹 178"/>
            </p:nvPicPr>
            <p:blipFill>
              <a:blip r:embed="rId354"/>
            </p:blipFill>
            <p:spPr>
              <a:xfrm>
                <a:off x="8590844" y="3548845"/>
                <a:ext cx="82374" cy="215723"/>
              </a:xfrm>
              <a:prstGeom prst="rect"/>
            </p:spPr>
          </p:pic>
        </mc:Fallback>
      </mc:AlternateContent>
      <mc:AlternateContent xmlns:mc="http://schemas.openxmlformats.org/markup-compatibility/2006" xmlns:p14="http://schemas.microsoft.com/office/powerpoint/2010/main">
        <mc:Choice Requires="p14">
          <p:contentPart r:id="rId355" p14:bwMode="auto">
            <p14:nvContentPartPr>
              <p14:cNvPr id="180" name="墨迹 179"/>
              <p14:cNvContentPartPr/>
              <p14:nvPr/>
            </p14:nvContentPartPr>
            <p14:xfrm>
              <a:off x="8731955" y="3569995"/>
              <a:ext cx="214489" cy="22559"/>
            </p14:xfrm>
          </p:contentPart>
        </mc:Choice>
        <mc:Fallback xmlns="">
          <p:pic>
            <p:nvPicPr>
              <p:cNvPr id="180" name="墨迹 179"/>
            </p:nvPicPr>
            <p:blipFill>
              <a:blip r:embed="rId356"/>
            </p:blipFill>
            <p:spPr>
              <a:xfrm>
                <a:off x="8731955" y="3569995"/>
                <a:ext cx="214489" cy="22559"/>
              </a:xfrm>
              <a:prstGeom prst="rect"/>
            </p:spPr>
          </p:pic>
        </mc:Fallback>
      </mc:AlternateContent>
      <mc:AlternateContent xmlns:mc="http://schemas.openxmlformats.org/markup-compatibility/2006" xmlns:p14="http://schemas.microsoft.com/office/powerpoint/2010/main">
        <mc:Choice Requires="p14">
          <p:contentPart r:id="rId357" p14:bwMode="auto">
            <p14:nvContentPartPr>
              <p14:cNvPr id="181" name="墨迹 180"/>
              <p14:cNvContentPartPr/>
              <p14:nvPr/>
            </p14:nvContentPartPr>
            <p14:xfrm>
              <a:off x="8717315" y="3656001"/>
              <a:ext cx="240418" cy="18330"/>
            </p14:xfrm>
          </p:contentPart>
        </mc:Choice>
        <mc:Fallback xmlns="">
          <p:pic>
            <p:nvPicPr>
              <p:cNvPr id="181" name="墨迹 180"/>
            </p:nvPicPr>
            <p:blipFill>
              <a:blip r:embed="rId358"/>
            </p:blipFill>
            <p:spPr>
              <a:xfrm>
                <a:off x="8717315" y="3656001"/>
                <a:ext cx="240418" cy="18330"/>
              </a:xfrm>
              <a:prstGeom prst="rect"/>
            </p:spPr>
          </p:pic>
        </mc:Fallback>
      </mc:AlternateContent>
      <mc:AlternateContent xmlns:mc="http://schemas.openxmlformats.org/markup-compatibility/2006" xmlns:p14="http://schemas.microsoft.com/office/powerpoint/2010/main">
        <mc:Choice Requires="p14">
          <p:contentPart r:id="rId359" p14:bwMode="auto">
            <p14:nvContentPartPr>
              <p14:cNvPr id="182" name="墨迹 181"/>
              <p14:cNvContentPartPr/>
              <p14:nvPr/>
            </p14:nvContentPartPr>
            <p14:xfrm>
              <a:off x="8810977" y="3304924"/>
              <a:ext cx="38100" cy="42298"/>
            </p14:xfrm>
          </p:contentPart>
        </mc:Choice>
        <mc:Fallback xmlns="">
          <p:pic>
            <p:nvPicPr>
              <p:cNvPr id="182" name="墨迹 181"/>
            </p:nvPicPr>
            <p:blipFill>
              <a:blip r:embed="rId360"/>
            </p:blipFill>
            <p:spPr>
              <a:xfrm>
                <a:off x="8810977" y="3304924"/>
                <a:ext cx="38100" cy="42298"/>
              </a:xfrm>
              <a:prstGeom prst="rect"/>
            </p:spPr>
          </p:pic>
        </mc:Fallback>
      </mc:AlternateContent>
      <mc:AlternateContent xmlns:mc="http://schemas.openxmlformats.org/markup-compatibility/2006" xmlns:p14="http://schemas.microsoft.com/office/powerpoint/2010/main">
        <mc:Choice Requires="p14">
          <p:contentPart r:id="rId361" p14:bwMode="auto">
            <p14:nvContentPartPr>
              <p14:cNvPr id="183" name="墨迹 182"/>
              <p14:cNvContentPartPr/>
              <p14:nvPr/>
            </p14:nvContentPartPr>
            <p14:xfrm>
              <a:off x="8731955" y="3342288"/>
              <a:ext cx="273756" cy="163554"/>
            </p14:xfrm>
          </p:contentPart>
        </mc:Choice>
        <mc:Fallback xmlns="">
          <p:pic>
            <p:nvPicPr>
              <p:cNvPr id="183" name="墨迹 182"/>
            </p:nvPicPr>
            <p:blipFill>
              <a:blip r:embed="rId362"/>
            </p:blipFill>
            <p:spPr>
              <a:xfrm>
                <a:off x="8731955" y="3342288"/>
                <a:ext cx="273756" cy="163554"/>
              </a:xfrm>
              <a:prstGeom prst="rect"/>
            </p:spPr>
          </p:pic>
        </mc:Fallback>
      </mc:AlternateContent>
      <mc:AlternateContent xmlns:mc="http://schemas.openxmlformats.org/markup-compatibility/2006" xmlns:p14="http://schemas.microsoft.com/office/powerpoint/2010/main">
        <mc:Choice Requires="p14">
          <p:contentPart r:id="rId363" p14:bwMode="auto">
            <p14:nvContentPartPr>
              <p14:cNvPr id="184" name="墨迹 183"/>
              <p14:cNvContentPartPr/>
              <p14:nvPr/>
            </p14:nvContentPartPr>
            <p14:xfrm>
              <a:off x="9002888" y="3492976"/>
              <a:ext cx="169334" cy="195454"/>
            </p14:xfrm>
          </p:contentPart>
        </mc:Choice>
        <mc:Fallback xmlns="">
          <p:pic>
            <p:nvPicPr>
              <p:cNvPr id="184" name="墨迹 183"/>
            </p:nvPicPr>
            <p:blipFill>
              <a:blip r:embed="rId364"/>
            </p:blipFill>
            <p:spPr>
              <a:xfrm>
                <a:off x="9002888" y="3492976"/>
                <a:ext cx="169334" cy="195454"/>
              </a:xfrm>
              <a:prstGeom prst="rect"/>
            </p:spPr>
          </p:pic>
        </mc:Fallback>
      </mc:AlternateContent>
      <mc:AlternateContent xmlns:mc="http://schemas.openxmlformats.org/markup-compatibility/2006" xmlns:p14="http://schemas.microsoft.com/office/powerpoint/2010/main">
        <mc:Choice Requires="p14">
          <p:contentPart r:id="rId365" p14:bwMode="auto">
            <p14:nvContentPartPr>
              <p14:cNvPr id="185" name="墨迹 184"/>
              <p14:cNvContentPartPr/>
              <p14:nvPr/>
            </p14:nvContentPartPr>
            <p14:xfrm>
              <a:off x="9119658" y="3569995"/>
              <a:ext cx="101424" cy="135355"/>
            </p14:xfrm>
          </p:contentPart>
        </mc:Choice>
        <mc:Fallback xmlns="">
          <p:pic>
            <p:nvPicPr>
              <p:cNvPr id="185" name="墨迹 184"/>
            </p:nvPicPr>
            <p:blipFill>
              <a:blip r:embed="rId366"/>
            </p:blipFill>
            <p:spPr>
              <a:xfrm>
                <a:off x="9119658" y="3569995"/>
                <a:ext cx="101424" cy="135355"/>
              </a:xfrm>
              <a:prstGeom prst="rect"/>
            </p:spPr>
          </p:pic>
        </mc:Fallback>
      </mc:AlternateContent>
      <mc:AlternateContent xmlns:mc="http://schemas.openxmlformats.org/markup-compatibility/2006" xmlns:p14="http://schemas.microsoft.com/office/powerpoint/2010/main">
        <mc:Choice Requires="p14">
          <p:contentPart r:id="rId367" p14:bwMode="auto">
            <p14:nvContentPartPr>
              <p14:cNvPr id="186" name="墨迹 185"/>
              <p14:cNvContentPartPr/>
              <p14:nvPr/>
            </p14:nvContentPartPr>
            <p14:xfrm>
              <a:off x="9249127" y="3592554"/>
              <a:ext cx="177095" cy="97991"/>
            </p14:xfrm>
          </p:contentPart>
        </mc:Choice>
        <mc:Fallback xmlns="">
          <p:pic>
            <p:nvPicPr>
              <p:cNvPr id="186" name="墨迹 185"/>
            </p:nvPicPr>
            <p:blipFill>
              <a:blip r:embed="rId368"/>
            </p:blipFill>
            <p:spPr>
              <a:xfrm>
                <a:off x="9249127" y="3592554"/>
                <a:ext cx="177095" cy="97991"/>
              </a:xfrm>
              <a:prstGeom prst="rect"/>
            </p:spPr>
          </p:pic>
        </mc:Fallback>
      </mc:AlternateContent>
      <mc:AlternateContent xmlns:mc="http://schemas.openxmlformats.org/markup-compatibility/2006" xmlns:p14="http://schemas.microsoft.com/office/powerpoint/2010/main">
        <mc:Choice Requires="p14">
          <p:contentPart r:id="rId369" p14:bwMode="auto">
            <p14:nvContentPartPr>
              <p14:cNvPr id="187" name="墨迹 186"/>
              <p14:cNvContentPartPr/>
              <p14:nvPr/>
            </p14:nvContentPartPr>
            <p14:xfrm>
              <a:off x="9450740" y="3449444"/>
              <a:ext cx="77082" cy="210788"/>
            </p14:xfrm>
          </p:contentPart>
        </mc:Choice>
        <mc:Fallback xmlns="">
          <p:pic>
            <p:nvPicPr>
              <p:cNvPr id="187" name="墨迹 186"/>
            </p:nvPicPr>
            <p:blipFill>
              <a:blip r:embed="rId370"/>
            </p:blipFill>
            <p:spPr>
              <a:xfrm>
                <a:off x="9450740" y="3449444"/>
                <a:ext cx="77082" cy="210788"/>
              </a:xfrm>
              <a:prstGeom prst="rect"/>
            </p:spPr>
          </p:pic>
        </mc:Fallback>
      </mc:AlternateContent>
      <mc:AlternateContent xmlns:mc="http://schemas.openxmlformats.org/markup-compatibility/2006" xmlns:p14="http://schemas.microsoft.com/office/powerpoint/2010/main">
        <mc:Choice Requires="p14">
          <p:contentPart r:id="rId371" p14:bwMode="auto">
            <p14:nvContentPartPr>
              <p14:cNvPr id="188" name="墨迹 187"/>
              <p14:cNvContentPartPr/>
              <p14:nvPr/>
            </p14:nvContentPartPr>
            <p14:xfrm>
              <a:off x="9505244" y="3378241"/>
              <a:ext cx="225778" cy="292741"/>
            </p14:xfrm>
          </p:contentPart>
        </mc:Choice>
        <mc:Fallback xmlns="">
          <p:pic>
            <p:nvPicPr>
              <p:cNvPr id="188" name="墨迹 187"/>
            </p:nvPicPr>
            <p:blipFill>
              <a:blip r:embed="rId372"/>
            </p:blipFill>
            <p:spPr>
              <a:xfrm>
                <a:off x="9505244" y="3378241"/>
                <a:ext cx="225778" cy="292741"/>
              </a:xfrm>
              <a:prstGeom prst="rect"/>
            </p:spPr>
          </p:pic>
        </mc:Fallback>
      </mc:AlternateContent>
      <mc:AlternateContent xmlns:mc="http://schemas.openxmlformats.org/markup-compatibility/2006" xmlns:p14="http://schemas.microsoft.com/office/powerpoint/2010/main">
        <mc:Choice Requires="p14">
          <p:contentPart r:id="rId373" p14:bwMode="auto">
            <p14:nvContentPartPr>
              <p14:cNvPr id="189" name="墨迹 188"/>
              <p14:cNvContentPartPr/>
              <p14:nvPr/>
            </p14:nvContentPartPr>
            <p14:xfrm>
              <a:off x="9623777" y="3581274"/>
              <a:ext cx="143934" cy="11280"/>
            </p14:xfrm>
          </p:contentPart>
        </mc:Choice>
        <mc:Fallback xmlns="">
          <p:pic>
            <p:nvPicPr>
              <p:cNvPr id="189" name="墨迹 188"/>
            </p:nvPicPr>
            <p:blipFill>
              <a:blip r:embed="rId374"/>
            </p:blipFill>
            <p:spPr>
              <a:xfrm>
                <a:off x="9623777" y="3581274"/>
                <a:ext cx="143934" cy="11280"/>
              </a:xfrm>
              <a:prstGeom prst="rect"/>
            </p:spPr>
          </p:pic>
        </mc:Fallback>
      </mc:AlternateContent>
      <mc:AlternateContent xmlns:mc="http://schemas.openxmlformats.org/markup-compatibility/2006" xmlns:p14="http://schemas.microsoft.com/office/powerpoint/2010/main">
        <mc:Choice Requires="p14">
          <p:contentPart r:id="rId375" p14:bwMode="auto">
            <p14:nvContentPartPr>
              <p14:cNvPr id="190" name="墨迹 189"/>
              <p14:cNvContentPartPr/>
              <p14:nvPr/>
            </p14:nvContentPartPr>
            <p14:xfrm>
              <a:off x="9677400" y="3477643"/>
              <a:ext cx="31044" cy="295384"/>
            </p14:xfrm>
          </p:contentPart>
        </mc:Choice>
        <mc:Fallback xmlns="">
          <p:pic>
            <p:nvPicPr>
              <p:cNvPr id="190" name="墨迹 189"/>
            </p:nvPicPr>
            <p:blipFill>
              <a:blip r:embed="rId376"/>
            </p:blipFill>
            <p:spPr>
              <a:xfrm>
                <a:off x="9677400" y="3477643"/>
                <a:ext cx="31044" cy="295384"/>
              </a:xfrm>
              <a:prstGeom prst="rect"/>
            </p:spPr>
          </p:pic>
        </mc:Fallback>
      </mc:AlternateContent>
      <mc:AlternateContent xmlns:mc="http://schemas.openxmlformats.org/markup-compatibility/2006" xmlns:p14="http://schemas.microsoft.com/office/powerpoint/2010/main">
        <mc:Choice Requires="p14">
          <p:contentPart r:id="rId377" p14:bwMode="auto">
            <p14:nvContentPartPr>
              <p14:cNvPr id="191" name="墨迹 190"/>
              <p14:cNvContentPartPr/>
              <p14:nvPr/>
            </p14:nvContentPartPr>
            <p14:xfrm>
              <a:off x="9810044" y="3481873"/>
              <a:ext cx="82726" cy="217837"/>
            </p14:xfrm>
          </p:contentPart>
        </mc:Choice>
        <mc:Fallback xmlns="">
          <p:pic>
            <p:nvPicPr>
              <p:cNvPr id="191" name="墨迹 190"/>
            </p:nvPicPr>
            <p:blipFill>
              <a:blip r:embed="rId378"/>
            </p:blipFill>
            <p:spPr>
              <a:xfrm>
                <a:off x="9810044" y="3481873"/>
                <a:ext cx="82726" cy="217837"/>
              </a:xfrm>
              <a:prstGeom prst="rect"/>
            </p:spPr>
          </p:pic>
        </mc:Fallback>
      </mc:AlternateContent>
      <mc:AlternateContent xmlns:mc="http://schemas.openxmlformats.org/markup-compatibility/2006" xmlns:p14="http://schemas.microsoft.com/office/powerpoint/2010/main">
        <mc:Choice Requires="p14">
          <p:contentPart r:id="rId379" p14:bwMode="auto">
            <p14:nvContentPartPr>
              <p14:cNvPr id="192" name="墨迹 191"/>
              <p14:cNvContentPartPr/>
              <p14:nvPr/>
            </p14:nvContentPartPr>
            <p14:xfrm>
              <a:off x="9953096" y="3513597"/>
              <a:ext cx="74259" cy="123546"/>
            </p14:xfrm>
          </p:contentPart>
        </mc:Choice>
        <mc:Fallback xmlns="">
          <p:pic>
            <p:nvPicPr>
              <p:cNvPr id="192" name="墨迹 191"/>
            </p:nvPicPr>
            <p:blipFill>
              <a:blip r:embed="rId380"/>
            </p:blipFill>
            <p:spPr>
              <a:xfrm>
                <a:off x="9953096" y="3513597"/>
                <a:ext cx="74259" cy="123546"/>
              </a:xfrm>
              <a:prstGeom prst="rect"/>
            </p:spPr>
          </p:pic>
        </mc:Fallback>
      </mc:AlternateContent>
      <mc:AlternateContent xmlns:mc="http://schemas.openxmlformats.org/markup-compatibility/2006" xmlns:p14="http://schemas.microsoft.com/office/powerpoint/2010/main">
        <mc:Choice Requires="p14">
          <p:contentPart r:id="rId381" p14:bwMode="auto">
            <p14:nvContentPartPr>
              <p14:cNvPr id="193" name="墨迹 192"/>
              <p14:cNvContentPartPr/>
              <p14:nvPr/>
            </p14:nvContentPartPr>
            <p14:xfrm>
              <a:off x="10025944" y="3507957"/>
              <a:ext cx="21166" cy="144520"/>
            </p14:xfrm>
          </p:contentPart>
        </mc:Choice>
        <mc:Fallback xmlns="">
          <p:pic>
            <p:nvPicPr>
              <p:cNvPr id="193" name="墨迹 192"/>
            </p:nvPicPr>
            <p:blipFill>
              <a:blip r:embed="rId382"/>
            </p:blipFill>
            <p:spPr>
              <a:xfrm>
                <a:off x="10025944" y="3507957"/>
                <a:ext cx="21166" cy="144520"/>
              </a:xfrm>
              <a:prstGeom prst="rect"/>
            </p:spPr>
          </p:pic>
        </mc:Fallback>
      </mc:AlternateContent>
      <mc:AlternateContent xmlns:mc="http://schemas.openxmlformats.org/markup-compatibility/2006" xmlns:p14="http://schemas.microsoft.com/office/powerpoint/2010/main">
        <mc:Choice Requires="p14">
          <p:contentPart r:id="rId383" p14:bwMode="auto">
            <p14:nvContentPartPr>
              <p14:cNvPr id="194" name="墨迹 193"/>
              <p14:cNvContentPartPr/>
              <p14:nvPr/>
            </p14:nvContentPartPr>
            <p14:xfrm>
              <a:off x="10097911" y="3491037"/>
              <a:ext cx="146756" cy="228412"/>
            </p14:xfrm>
          </p:contentPart>
        </mc:Choice>
        <mc:Fallback xmlns="">
          <p:pic>
            <p:nvPicPr>
              <p:cNvPr id="194" name="墨迹 193"/>
            </p:nvPicPr>
            <p:blipFill>
              <a:blip r:embed="rId384"/>
            </p:blipFill>
            <p:spPr>
              <a:xfrm>
                <a:off x="10097911" y="3491037"/>
                <a:ext cx="146756" cy="228412"/>
              </a:xfrm>
              <a:prstGeom prst="rect"/>
            </p:spPr>
          </p:pic>
        </mc:Fallback>
      </mc:AlternateContent>
      <mc:AlternateContent xmlns:mc="http://schemas.openxmlformats.org/markup-compatibility/2006" xmlns:p14="http://schemas.microsoft.com/office/powerpoint/2010/main">
        <mc:Choice Requires="p14">
          <p:contentPart r:id="rId385" p14:bwMode="auto">
            <p14:nvContentPartPr>
              <p14:cNvPr id="195" name="墨迹 194"/>
              <p14:cNvContentPartPr/>
              <p14:nvPr/>
            </p14:nvContentPartPr>
            <p14:xfrm>
              <a:off x="4447822" y="2678906"/>
              <a:ext cx="359304" cy="465284"/>
            </p14:xfrm>
          </p:contentPart>
        </mc:Choice>
        <mc:Fallback xmlns="">
          <p:pic>
            <p:nvPicPr>
              <p:cNvPr id="195" name="墨迹 194"/>
            </p:nvPicPr>
            <p:blipFill>
              <a:blip r:embed="rId386"/>
            </p:blipFill>
            <p:spPr>
              <a:xfrm>
                <a:off x="4447822" y="2678906"/>
                <a:ext cx="359304" cy="465284"/>
              </a:xfrm>
              <a:prstGeom prst="rect"/>
            </p:spPr>
          </p:pic>
        </mc:Fallback>
      </mc:AlternateContent>
      <mc:AlternateContent xmlns:mc="http://schemas.openxmlformats.org/markup-compatibility/2006" xmlns:p14="http://schemas.microsoft.com/office/powerpoint/2010/main">
        <mc:Choice Requires="p14">
          <p:contentPart r:id="rId387" p14:bwMode="auto">
            <p14:nvContentPartPr>
              <p14:cNvPr id="196" name="墨迹 195"/>
              <p14:cNvContentPartPr/>
              <p14:nvPr/>
            </p14:nvContentPartPr>
            <p14:xfrm>
              <a:off x="4707466" y="2938337"/>
              <a:ext cx="173567" cy="276350"/>
            </p14:xfrm>
          </p:contentPart>
        </mc:Choice>
        <mc:Fallback xmlns="">
          <p:pic>
            <p:nvPicPr>
              <p:cNvPr id="196" name="墨迹 195"/>
            </p:nvPicPr>
            <p:blipFill>
              <a:blip r:embed="rId388"/>
            </p:blipFill>
            <p:spPr>
              <a:xfrm>
                <a:off x="4707466" y="2938337"/>
                <a:ext cx="173567" cy="276350"/>
              </a:xfrm>
              <a:prstGeom prst="rect"/>
            </p:spPr>
          </p:pic>
        </mc:Fallback>
      </mc:AlternateContent>
      <mc:AlternateContent xmlns:mc="http://schemas.openxmlformats.org/markup-compatibility/2006" xmlns:p14="http://schemas.microsoft.com/office/powerpoint/2010/main">
        <mc:Choice Requires="p14">
          <p:contentPart r:id="rId389" p14:bwMode="auto">
            <p14:nvContentPartPr>
              <p14:cNvPr id="197" name="墨迹 196"/>
              <p14:cNvContentPartPr/>
              <p14:nvPr/>
            </p14:nvContentPartPr>
            <p14:xfrm>
              <a:off x="4615038" y="3265445"/>
              <a:ext cx="309739" cy="360947"/>
            </p14:xfrm>
          </p:contentPart>
        </mc:Choice>
        <mc:Fallback xmlns="">
          <p:pic>
            <p:nvPicPr>
              <p:cNvPr id="197" name="墨迹 196"/>
            </p:nvPicPr>
            <p:blipFill>
              <a:blip r:embed="rId390"/>
            </p:blipFill>
            <p:spPr>
              <a:xfrm>
                <a:off x="4615038" y="3265445"/>
                <a:ext cx="309739" cy="360947"/>
              </a:xfrm>
              <a:prstGeom prst="rect"/>
            </p:spPr>
          </p:pic>
        </mc:Fallback>
      </mc:AlternateContent>
      <mc:AlternateContent xmlns:mc="http://schemas.openxmlformats.org/markup-compatibility/2006" xmlns:p14="http://schemas.microsoft.com/office/powerpoint/2010/main">
        <mc:Choice Requires="p14">
          <p:contentPart r:id="rId391" p14:bwMode="auto">
            <p14:nvContentPartPr>
              <p14:cNvPr id="198" name="墨迹 197"/>
              <p14:cNvContentPartPr/>
              <p14:nvPr/>
            </p14:nvContentPartPr>
            <p14:xfrm>
              <a:off x="4670777" y="3420011"/>
              <a:ext cx="140053" cy="516571"/>
            </p14:xfrm>
          </p:contentPart>
        </mc:Choice>
        <mc:Fallback xmlns="">
          <p:pic>
            <p:nvPicPr>
              <p:cNvPr id="198" name="墨迹 197"/>
            </p:nvPicPr>
            <p:blipFill>
              <a:blip r:embed="rId392"/>
            </p:blipFill>
            <p:spPr>
              <a:xfrm>
                <a:off x="4670777" y="3420011"/>
                <a:ext cx="140053" cy="516571"/>
              </a:xfrm>
              <a:prstGeom prst="rect"/>
            </p:spPr>
          </p:pic>
        </mc:Fallback>
      </mc:AlternateContent>
      <mc:AlternateContent xmlns:mc="http://schemas.openxmlformats.org/markup-compatibility/2006" xmlns:p14="http://schemas.microsoft.com/office/powerpoint/2010/main">
        <mc:Choice Requires="p14">
          <p:contentPart r:id="rId393" p14:bwMode="auto">
            <p14:nvContentPartPr>
              <p14:cNvPr id="199" name="墨迹 198"/>
              <p14:cNvContentPartPr/>
              <p14:nvPr/>
            </p14:nvContentPartPr>
            <p14:xfrm>
              <a:off x="4897790" y="3412080"/>
              <a:ext cx="447499" cy="400426"/>
            </p14:xfrm>
          </p:contentPart>
        </mc:Choice>
        <mc:Fallback xmlns="">
          <p:pic>
            <p:nvPicPr>
              <p:cNvPr id="199" name="墨迹 198"/>
            </p:nvPicPr>
            <p:blipFill>
              <a:blip r:embed="rId394"/>
            </p:blipFill>
            <p:spPr>
              <a:xfrm>
                <a:off x="4897790" y="3412080"/>
                <a:ext cx="447499" cy="400426"/>
              </a:xfrm>
              <a:prstGeom prst="rect"/>
            </p:spPr>
          </p:pic>
        </mc:Fallback>
      </mc:AlternateContent>
      <mc:AlternateContent xmlns:mc="http://schemas.openxmlformats.org/markup-compatibility/2006" xmlns:p14="http://schemas.microsoft.com/office/powerpoint/2010/main">
        <mc:Choice Requires="p14">
          <p:contentPart r:id="rId395" p14:bwMode="auto">
            <p14:nvContentPartPr>
              <p14:cNvPr id="200" name="墨迹 199"/>
              <p14:cNvContentPartPr/>
              <p14:nvPr/>
            </p14:nvContentPartPr>
            <p14:xfrm>
              <a:off x="5410200" y="1959831"/>
              <a:ext cx="105011" cy="59958"/>
            </p14:xfrm>
          </p:contentPart>
        </mc:Choice>
        <mc:Fallback xmlns="">
          <p:pic>
            <p:nvPicPr>
              <p:cNvPr id="200" name="墨迹 199"/>
            </p:nvPicPr>
            <p:blipFill>
              <a:blip r:embed="rId211"/>
            </p:blipFill>
            <p:spPr>
              <a:xfrm>
                <a:off x="5410200" y="1959831"/>
                <a:ext cx="105011" cy="59958"/>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1" name="墨迹 200"/>
              <p14:cNvContentPartPr/>
              <p14:nvPr/>
            </p14:nvContentPartPr>
            <p14:xfrm>
              <a:off x="5361516" y="1896383"/>
              <a:ext cx="88194" cy="229822"/>
            </p14:xfrm>
          </p:contentPart>
        </mc:Choice>
        <mc:Fallback xmlns="">
          <p:pic>
            <p:nvPicPr>
              <p:cNvPr id="201" name="墨迹 200"/>
            </p:nvPicPr>
            <p:blipFill>
              <a:blip r:embed="rId397"/>
            </p:blipFill>
            <p:spPr>
              <a:xfrm>
                <a:off x="5361516" y="1896383"/>
                <a:ext cx="88194" cy="229822"/>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2" name="墨迹 201"/>
              <p14:cNvContentPartPr/>
              <p14:nvPr/>
            </p14:nvContentPartPr>
            <p14:xfrm>
              <a:off x="5446888" y="1904843"/>
              <a:ext cx="150989" cy="196864"/>
            </p14:xfrm>
          </p:contentPart>
        </mc:Choice>
        <mc:Fallback xmlns="">
          <p:pic>
            <p:nvPicPr>
              <p:cNvPr id="202" name="墨迹 201"/>
            </p:nvPicPr>
            <p:blipFill>
              <a:blip r:embed="rId399"/>
            </p:blipFill>
            <p:spPr>
              <a:xfrm>
                <a:off x="5446888" y="1904843"/>
                <a:ext cx="150989" cy="196864"/>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3" name="墨迹 202"/>
              <p14:cNvContentPartPr/>
              <p14:nvPr/>
            </p14:nvContentPartPr>
            <p14:xfrm>
              <a:off x="5576711" y="1872414"/>
              <a:ext cx="100189" cy="78957"/>
            </p14:xfrm>
          </p:contentPart>
        </mc:Choice>
        <mc:Fallback xmlns="">
          <p:pic>
            <p:nvPicPr>
              <p:cNvPr id="203" name="墨迹 202"/>
            </p:nvPicPr>
            <p:blipFill>
              <a:blip r:embed="rId401"/>
            </p:blipFill>
            <p:spPr>
              <a:xfrm>
                <a:off x="5576711" y="1872414"/>
                <a:ext cx="100189" cy="78957"/>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4" name="墨迹 203"/>
              <p14:cNvContentPartPr/>
              <p14:nvPr/>
            </p14:nvContentPartPr>
            <p14:xfrm>
              <a:off x="5610577" y="1923172"/>
              <a:ext cx="197556" cy="160735"/>
            </p14:xfrm>
          </p:contentPart>
        </mc:Choice>
        <mc:Fallback xmlns="">
          <p:pic>
            <p:nvPicPr>
              <p:cNvPr id="204" name="墨迹 203"/>
            </p:nvPicPr>
            <p:blipFill>
              <a:blip r:embed="rId403"/>
            </p:blipFill>
            <p:spPr>
              <a:xfrm>
                <a:off x="5610577" y="1923172"/>
                <a:ext cx="197556" cy="160735"/>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5" name="墨迹 204"/>
              <p14:cNvContentPartPr/>
              <p14:nvPr/>
            </p14:nvContentPartPr>
            <p14:xfrm>
              <a:off x="5813777" y="1807556"/>
              <a:ext cx="79023" cy="42299"/>
            </p14:xfrm>
          </p:contentPart>
        </mc:Choice>
        <mc:Fallback xmlns="">
          <p:pic>
            <p:nvPicPr>
              <p:cNvPr id="205" name="墨迹 204"/>
            </p:nvPicPr>
            <p:blipFill>
              <a:blip r:embed="rId405"/>
            </p:blipFill>
            <p:spPr>
              <a:xfrm>
                <a:off x="5813777" y="1807556"/>
                <a:ext cx="79023" cy="42299"/>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6" name="墨迹 205"/>
              <p14:cNvContentPartPr/>
              <p14:nvPr/>
            </p14:nvContentPartPr>
            <p14:xfrm>
              <a:off x="5837766" y="1727189"/>
              <a:ext cx="227189" cy="297500"/>
            </p14:xfrm>
          </p:contentPart>
        </mc:Choice>
        <mc:Fallback xmlns="">
          <p:pic>
            <p:nvPicPr>
              <p:cNvPr id="206" name="墨迹 205"/>
            </p:nvPicPr>
            <p:blipFill>
              <a:blip r:embed="rId407"/>
            </p:blipFill>
            <p:spPr>
              <a:xfrm>
                <a:off x="5837766" y="1727189"/>
                <a:ext cx="227189" cy="297500"/>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7" name="墨迹 206"/>
              <p14:cNvContentPartPr/>
              <p14:nvPr/>
            </p14:nvContentPartPr>
            <p14:xfrm>
              <a:off x="5292725" y="1923172"/>
              <a:ext cx="100541" cy="191753"/>
            </p14:xfrm>
          </p:contentPart>
        </mc:Choice>
        <mc:Fallback xmlns="">
          <p:pic>
            <p:nvPicPr>
              <p:cNvPr id="207" name="墨迹 206"/>
            </p:nvPicPr>
            <p:blipFill>
              <a:blip r:embed="rId409"/>
            </p:blipFill>
            <p:spPr>
              <a:xfrm>
                <a:off x="5292725" y="1923172"/>
                <a:ext cx="100541" cy="191753"/>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8" name="墨迹 207"/>
              <p14:cNvContentPartPr/>
              <p14:nvPr/>
            </p14:nvContentPartPr>
            <p14:xfrm>
              <a:off x="5422547" y="1801035"/>
              <a:ext cx="204963" cy="340680"/>
            </p14:xfrm>
          </p:contentPart>
        </mc:Choice>
        <mc:Fallback xmlns="">
          <p:pic>
            <p:nvPicPr>
              <p:cNvPr id="208" name="墨迹 207"/>
            </p:nvPicPr>
            <p:blipFill>
              <a:blip r:embed="rId411"/>
            </p:blipFill>
            <p:spPr>
              <a:xfrm>
                <a:off x="5422547" y="1801035"/>
                <a:ext cx="204963" cy="340680"/>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9" name="墨迹 208"/>
              <p14:cNvContentPartPr/>
              <p14:nvPr/>
            </p14:nvContentPartPr>
            <p14:xfrm>
              <a:off x="7263518" y="1098175"/>
              <a:ext cx="96837" cy="29785"/>
            </p14:xfrm>
          </p:contentPart>
        </mc:Choice>
        <mc:Fallback xmlns="">
          <p:pic>
            <p:nvPicPr>
              <p:cNvPr id="209" name="墨迹 208"/>
            </p:nvPicPr>
            <p:blipFill>
              <a:blip r:embed="rId413"/>
            </p:blipFill>
            <p:spPr>
              <a:xfrm>
                <a:off x="7263518" y="1098175"/>
                <a:ext cx="96837" cy="29785"/>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10" name="墨迹 209"/>
              <p14:cNvContentPartPr/>
              <p14:nvPr/>
            </p14:nvContentPartPr>
            <p14:xfrm>
              <a:off x="6920088" y="1810376"/>
              <a:ext cx="191912" cy="270711"/>
            </p14:xfrm>
          </p:contentPart>
        </mc:Choice>
        <mc:Fallback xmlns="">
          <p:pic>
            <p:nvPicPr>
              <p:cNvPr id="210" name="墨迹 209"/>
            </p:nvPicPr>
            <p:blipFill>
              <a:blip r:embed="rId415"/>
            </p:blipFill>
            <p:spPr>
              <a:xfrm>
                <a:off x="6920088" y="1810376"/>
                <a:ext cx="191912" cy="270711"/>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1" name="墨迹 210"/>
              <p14:cNvContentPartPr/>
              <p14:nvPr/>
            </p14:nvContentPartPr>
            <p14:xfrm>
              <a:off x="7018866" y="1981861"/>
              <a:ext cx="98778" cy="124605"/>
            </p14:xfrm>
          </p:contentPart>
        </mc:Choice>
        <mc:Fallback xmlns="">
          <p:pic>
            <p:nvPicPr>
              <p:cNvPr id="211" name="墨迹 210"/>
            </p:nvPicPr>
            <p:blipFill>
              <a:blip r:embed="rId417"/>
            </p:blipFill>
            <p:spPr>
              <a:xfrm>
                <a:off x="7018866" y="1981861"/>
                <a:ext cx="98778" cy="124605"/>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2" name="墨迹 211"/>
              <p14:cNvContentPartPr/>
              <p14:nvPr/>
            </p14:nvContentPartPr>
            <p14:xfrm>
              <a:off x="6445955" y="3152649"/>
              <a:ext cx="211667" cy="210435"/>
            </p14:xfrm>
          </p:contentPart>
        </mc:Choice>
        <mc:Fallback xmlns="">
          <p:pic>
            <p:nvPicPr>
              <p:cNvPr id="212" name="墨迹 211"/>
            </p:nvPicPr>
            <p:blipFill>
              <a:blip r:embed="rId419"/>
            </p:blipFill>
            <p:spPr>
              <a:xfrm>
                <a:off x="6445955" y="3152649"/>
                <a:ext cx="211667" cy="210435"/>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3" name="墨迹 212"/>
              <p14:cNvContentPartPr/>
              <p14:nvPr/>
            </p14:nvContentPartPr>
            <p14:xfrm>
              <a:off x="6671733" y="3138197"/>
              <a:ext cx="39511" cy="110329"/>
            </p14:xfrm>
          </p:contentPart>
        </mc:Choice>
        <mc:Fallback xmlns="">
          <p:pic>
            <p:nvPicPr>
              <p:cNvPr id="213" name="墨迹 212"/>
            </p:nvPicPr>
            <p:blipFill>
              <a:blip r:embed="rId421"/>
            </p:blipFill>
            <p:spPr>
              <a:xfrm>
                <a:off x="6671733" y="3138197"/>
                <a:ext cx="39511" cy="110329"/>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4" name="墨迹 213"/>
              <p14:cNvContentPartPr/>
              <p14:nvPr/>
            </p14:nvContentPartPr>
            <p14:xfrm>
              <a:off x="6688666" y="3186488"/>
              <a:ext cx="95956" cy="22559"/>
            </p14:xfrm>
          </p:contentPart>
        </mc:Choice>
        <mc:Fallback xmlns="">
          <p:pic>
            <p:nvPicPr>
              <p:cNvPr id="214" name="墨迹 213"/>
            </p:nvPicPr>
            <p:blipFill>
              <a:blip r:embed="rId423"/>
            </p:blipFill>
            <p:spPr>
              <a:xfrm>
                <a:off x="6688666" y="3186488"/>
                <a:ext cx="95956" cy="22559"/>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5" name="墨迹 214"/>
              <p14:cNvContentPartPr/>
              <p14:nvPr/>
            </p14:nvContentPartPr>
            <p14:xfrm>
              <a:off x="6745111" y="3122335"/>
              <a:ext cx="11289" cy="148750"/>
            </p14:xfrm>
          </p:contentPart>
        </mc:Choice>
        <mc:Fallback xmlns="">
          <p:pic>
            <p:nvPicPr>
              <p:cNvPr id="215" name="墨迹 214"/>
            </p:nvPicPr>
            <p:blipFill>
              <a:blip r:embed="rId425"/>
            </p:blipFill>
            <p:spPr>
              <a:xfrm>
                <a:off x="6745111" y="3122335"/>
                <a:ext cx="11289" cy="148750"/>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6" name="墨迹 215"/>
              <p14:cNvContentPartPr/>
              <p14:nvPr/>
            </p14:nvContentPartPr>
            <p14:xfrm>
              <a:off x="6637866" y="3107531"/>
              <a:ext cx="87489" cy="169194"/>
            </p14:xfrm>
          </p:contentPart>
        </mc:Choice>
        <mc:Fallback xmlns="">
          <p:pic>
            <p:nvPicPr>
              <p:cNvPr id="216" name="墨迹 215"/>
            </p:nvPicPr>
            <p:blipFill>
              <a:blip r:embed="rId427"/>
            </p:blipFill>
            <p:spPr>
              <a:xfrm>
                <a:off x="6637866" y="3107531"/>
                <a:ext cx="87489" cy="169194"/>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7" name="墨迹 216"/>
              <p14:cNvContentPartPr/>
              <p14:nvPr/>
            </p14:nvContentPartPr>
            <p14:xfrm>
              <a:off x="6711244" y="3192128"/>
              <a:ext cx="67733" cy="22559"/>
            </p14:xfrm>
          </p:contentPart>
        </mc:Choice>
        <mc:Fallback xmlns="">
          <p:pic>
            <p:nvPicPr>
              <p:cNvPr id="217" name="墨迹 216"/>
            </p:nvPicPr>
            <p:blipFill>
              <a:blip r:embed="rId429"/>
            </p:blipFill>
            <p:spPr>
              <a:xfrm>
                <a:off x="6711244" y="3192128"/>
                <a:ext cx="67733" cy="22559"/>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8" name="墨迹 217"/>
              <p14:cNvContentPartPr/>
              <p14:nvPr/>
            </p14:nvContentPartPr>
            <p14:xfrm>
              <a:off x="6733822" y="3124450"/>
              <a:ext cx="8466" cy="109976"/>
            </p14:xfrm>
          </p:contentPart>
        </mc:Choice>
        <mc:Fallback xmlns="">
          <p:pic>
            <p:nvPicPr>
              <p:cNvPr id="218" name="墨迹 217"/>
            </p:nvPicPr>
            <p:blipFill>
              <a:blip r:embed="rId431"/>
            </p:blipFill>
            <p:spPr>
              <a:xfrm>
                <a:off x="6733822" y="3124450"/>
                <a:ext cx="8466" cy="109976"/>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9" name="墨迹 218"/>
              <p14:cNvContentPartPr/>
              <p14:nvPr/>
            </p14:nvContentPartPr>
            <p14:xfrm>
              <a:off x="7145866" y="1941502"/>
              <a:ext cx="107244" cy="153684"/>
            </p14:xfrm>
          </p:contentPart>
        </mc:Choice>
        <mc:Fallback xmlns="">
          <p:pic>
            <p:nvPicPr>
              <p:cNvPr id="219" name="墨迹 218"/>
            </p:nvPicPr>
            <p:blipFill>
              <a:blip r:embed="rId433"/>
            </p:blipFill>
            <p:spPr>
              <a:xfrm>
                <a:off x="7145866" y="1941502"/>
                <a:ext cx="107244" cy="153684"/>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20" name="墨迹 219"/>
              <p14:cNvContentPartPr/>
              <p14:nvPr/>
            </p14:nvContentPartPr>
            <p14:xfrm>
              <a:off x="7292622" y="1870652"/>
              <a:ext cx="76200" cy="176596"/>
            </p14:xfrm>
          </p:contentPart>
        </mc:Choice>
        <mc:Fallback xmlns="">
          <p:pic>
            <p:nvPicPr>
              <p:cNvPr id="220" name="墨迹 219"/>
            </p:nvPicPr>
            <p:blipFill>
              <a:blip r:embed="rId435"/>
            </p:blipFill>
            <p:spPr>
              <a:xfrm>
                <a:off x="7292622" y="1870652"/>
                <a:ext cx="76200" cy="176596"/>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1" name="墨迹 220"/>
              <p14:cNvContentPartPr/>
              <p14:nvPr/>
            </p14:nvContentPartPr>
            <p14:xfrm>
              <a:off x="7382933" y="1889333"/>
              <a:ext cx="146756" cy="119141"/>
            </p14:xfrm>
          </p:contentPart>
        </mc:Choice>
        <mc:Fallback xmlns="">
          <p:pic>
            <p:nvPicPr>
              <p:cNvPr id="221" name="墨迹 220"/>
            </p:nvPicPr>
            <p:blipFill>
              <a:blip r:embed="rId437"/>
            </p:blipFill>
            <p:spPr>
              <a:xfrm>
                <a:off x="7382933" y="1889333"/>
                <a:ext cx="146756" cy="119141"/>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2" name="墨迹 221"/>
              <p14:cNvContentPartPr/>
              <p14:nvPr/>
            </p14:nvContentPartPr>
            <p14:xfrm>
              <a:off x="7529688" y="1859372"/>
              <a:ext cx="16934" cy="230174"/>
            </p14:xfrm>
          </p:contentPart>
        </mc:Choice>
        <mc:Fallback xmlns="">
          <p:pic>
            <p:nvPicPr>
              <p:cNvPr id="222" name="墨迹 221"/>
            </p:nvPicPr>
            <p:blipFill>
              <a:blip r:embed="rId439"/>
            </p:blipFill>
            <p:spPr>
              <a:xfrm>
                <a:off x="7529688" y="1859372"/>
                <a:ext cx="16934" cy="230174"/>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3" name="墨迹 222"/>
              <p14:cNvContentPartPr/>
              <p14:nvPr/>
            </p14:nvContentPartPr>
            <p14:xfrm>
              <a:off x="7540977" y="1787817"/>
              <a:ext cx="39512" cy="211492"/>
            </p14:xfrm>
          </p:contentPart>
        </mc:Choice>
        <mc:Fallback xmlns="">
          <p:pic>
            <p:nvPicPr>
              <p:cNvPr id="223" name="墨迹 222"/>
            </p:nvPicPr>
            <p:blipFill>
              <a:blip r:embed="rId441"/>
            </p:blipFill>
            <p:spPr>
              <a:xfrm>
                <a:off x="7540977" y="1787817"/>
                <a:ext cx="39512" cy="211492"/>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4" name="墨迹 223"/>
              <p14:cNvContentPartPr/>
              <p14:nvPr/>
            </p14:nvContentPartPr>
            <p14:xfrm>
              <a:off x="7552266" y="1947846"/>
              <a:ext cx="77082" cy="305255"/>
            </p14:xfrm>
          </p:contentPart>
        </mc:Choice>
        <mc:Fallback xmlns="">
          <p:pic>
            <p:nvPicPr>
              <p:cNvPr id="224" name="墨迹 223"/>
            </p:nvPicPr>
            <p:blipFill>
              <a:blip r:embed="rId443"/>
            </p:blipFill>
            <p:spPr>
              <a:xfrm>
                <a:off x="7552266" y="1947846"/>
                <a:ext cx="77082" cy="305255"/>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5" name="墨迹 224"/>
              <p14:cNvContentPartPr/>
              <p14:nvPr/>
            </p14:nvContentPartPr>
            <p14:xfrm>
              <a:off x="7092244" y="1325353"/>
              <a:ext cx="115711" cy="214313"/>
            </p14:xfrm>
          </p:contentPart>
        </mc:Choice>
        <mc:Fallback xmlns="">
          <p:pic>
            <p:nvPicPr>
              <p:cNvPr id="225" name="墨迹 224"/>
            </p:nvPicPr>
            <p:blipFill>
              <a:blip r:embed="rId445"/>
            </p:blipFill>
            <p:spPr>
              <a:xfrm>
                <a:off x="7092244" y="1325353"/>
                <a:ext cx="115711" cy="214313"/>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6" name="墨迹 225"/>
              <p14:cNvContentPartPr/>
              <p14:nvPr/>
            </p14:nvContentPartPr>
            <p14:xfrm>
              <a:off x="7241822" y="1457888"/>
              <a:ext cx="90311" cy="150865"/>
            </p14:xfrm>
          </p:contentPart>
        </mc:Choice>
        <mc:Fallback xmlns="">
          <p:pic>
            <p:nvPicPr>
              <p:cNvPr id="226" name="墨迹 225"/>
            </p:nvPicPr>
            <p:blipFill>
              <a:blip r:embed="rId447"/>
            </p:blipFill>
            <p:spPr>
              <a:xfrm>
                <a:off x="7241822" y="1457888"/>
                <a:ext cx="90311" cy="150865"/>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7" name="墨迹 226"/>
              <p14:cNvContentPartPr/>
              <p14:nvPr/>
            </p14:nvContentPartPr>
            <p14:xfrm>
              <a:off x="7433733" y="1353552"/>
              <a:ext cx="62089" cy="167255"/>
            </p14:xfrm>
          </p:contentPart>
        </mc:Choice>
        <mc:Fallback xmlns="">
          <p:pic>
            <p:nvPicPr>
              <p:cNvPr id="227" name="墨迹 226"/>
            </p:nvPicPr>
            <p:blipFill>
              <a:blip r:embed="rId449"/>
            </p:blipFill>
            <p:spPr>
              <a:xfrm>
                <a:off x="7433733" y="1353552"/>
                <a:ext cx="62089" cy="167255"/>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8" name="墨迹 227"/>
              <p14:cNvContentPartPr/>
              <p14:nvPr/>
            </p14:nvContentPartPr>
            <p14:xfrm>
              <a:off x="7529688" y="1373996"/>
              <a:ext cx="158044" cy="224888"/>
            </p14:xfrm>
          </p:contentPart>
        </mc:Choice>
        <mc:Fallback xmlns="">
          <p:pic>
            <p:nvPicPr>
              <p:cNvPr id="228" name="墨迹 227"/>
            </p:nvPicPr>
            <p:blipFill>
              <a:blip r:embed="rId451"/>
            </p:blipFill>
            <p:spPr>
              <a:xfrm>
                <a:off x="7529688" y="1373996"/>
                <a:ext cx="158044" cy="224888"/>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9" name="墨迹 228"/>
              <p14:cNvContentPartPr/>
              <p14:nvPr/>
            </p14:nvContentPartPr>
            <p14:xfrm>
              <a:off x="7744177" y="1255913"/>
              <a:ext cx="90312" cy="258374"/>
            </p14:xfrm>
          </p:contentPart>
        </mc:Choice>
        <mc:Fallback xmlns="">
          <p:pic>
            <p:nvPicPr>
              <p:cNvPr id="229" name="墨迹 228"/>
            </p:nvPicPr>
            <p:blipFill>
              <a:blip r:embed="rId453"/>
            </p:blipFill>
            <p:spPr>
              <a:xfrm>
                <a:off x="7744177" y="1255913"/>
                <a:ext cx="90312" cy="258374"/>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30" name="墨迹 229"/>
              <p14:cNvContentPartPr/>
              <p14:nvPr/>
            </p14:nvContentPartPr>
            <p14:xfrm>
              <a:off x="7834488" y="1417705"/>
              <a:ext cx="75494" cy="271415"/>
            </p14:xfrm>
          </p:contentPart>
        </mc:Choice>
        <mc:Fallback xmlns="">
          <p:pic>
            <p:nvPicPr>
              <p:cNvPr id="230" name="墨迹 229"/>
            </p:nvPicPr>
            <p:blipFill>
              <a:blip r:embed="rId455"/>
            </p:blipFill>
            <p:spPr>
              <a:xfrm>
                <a:off x="7834488" y="1417705"/>
                <a:ext cx="75494" cy="271415"/>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1" name="墨迹 230"/>
              <p14:cNvContentPartPr/>
              <p14:nvPr/>
            </p14:nvContentPartPr>
            <p14:xfrm>
              <a:off x="7095066" y="1308434"/>
              <a:ext cx="116593" cy="290450"/>
            </p14:xfrm>
          </p:contentPart>
        </mc:Choice>
        <mc:Fallback xmlns="">
          <p:pic>
            <p:nvPicPr>
              <p:cNvPr id="231" name="墨迹 230"/>
            </p:nvPicPr>
            <p:blipFill>
              <a:blip r:embed="rId457"/>
            </p:blipFill>
            <p:spPr>
              <a:xfrm>
                <a:off x="7095066" y="1308434"/>
                <a:ext cx="116593" cy="290450"/>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2" name="墨迹 231"/>
              <p14:cNvContentPartPr/>
              <p14:nvPr/>
            </p14:nvContentPartPr>
            <p14:xfrm>
              <a:off x="7047794" y="1579144"/>
              <a:ext cx="244828" cy="47939"/>
            </p14:xfrm>
          </p:contentPart>
        </mc:Choice>
        <mc:Fallback xmlns="">
          <p:pic>
            <p:nvPicPr>
              <p:cNvPr id="232" name="墨迹 231"/>
            </p:nvPicPr>
            <p:blipFill>
              <a:blip r:embed="rId459"/>
            </p:blipFill>
            <p:spPr>
              <a:xfrm>
                <a:off x="7047794" y="1579144"/>
                <a:ext cx="244828" cy="47939"/>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3" name="墨迹 232"/>
              <p14:cNvContentPartPr/>
              <p14:nvPr/>
            </p14:nvContentPartPr>
            <p14:xfrm>
              <a:off x="7699022" y="3233545"/>
              <a:ext cx="561622" cy="99578"/>
            </p14:xfrm>
          </p:contentPart>
        </mc:Choice>
        <mc:Fallback xmlns="">
          <p:pic>
            <p:nvPicPr>
              <p:cNvPr id="233" name="墨迹 232"/>
            </p:nvPicPr>
            <p:blipFill>
              <a:blip r:embed="rId461"/>
            </p:blipFill>
            <p:spPr>
              <a:xfrm>
                <a:off x="7699022" y="3233545"/>
                <a:ext cx="561622" cy="99578"/>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4" name="墨迹 233"/>
              <p14:cNvContentPartPr/>
              <p14:nvPr/>
            </p14:nvContentPartPr>
            <p14:xfrm>
              <a:off x="7286977" y="2501252"/>
              <a:ext cx="16934" cy="47938"/>
            </p14:xfrm>
          </p:contentPart>
        </mc:Choice>
        <mc:Fallback xmlns="">
          <p:pic>
            <p:nvPicPr>
              <p:cNvPr id="234" name="墨迹 233"/>
            </p:nvPicPr>
            <p:blipFill>
              <a:blip r:embed="rId463"/>
            </p:blipFill>
            <p:spPr>
              <a:xfrm>
                <a:off x="7286977" y="2501252"/>
                <a:ext cx="16934" cy="47938"/>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5" name="墨迹 234"/>
              <p14:cNvContentPartPr/>
              <p14:nvPr/>
            </p14:nvContentPartPr>
            <p14:xfrm>
              <a:off x="6005688" y="2797342"/>
              <a:ext cx="208844" cy="234756"/>
            </p14:xfrm>
          </p:contentPart>
        </mc:Choice>
        <mc:Fallback xmlns="">
          <p:pic>
            <p:nvPicPr>
              <p:cNvPr id="235" name="墨迹 234"/>
            </p:nvPicPr>
            <p:blipFill>
              <a:blip r:embed="rId465"/>
            </p:blipFill>
            <p:spPr>
              <a:xfrm>
                <a:off x="6005688" y="2797342"/>
                <a:ext cx="208844" cy="234756"/>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6" name="墨迹 235"/>
              <p14:cNvContentPartPr/>
              <p14:nvPr/>
            </p14:nvContentPartPr>
            <p14:xfrm>
              <a:off x="6242755" y="2761388"/>
              <a:ext cx="344312" cy="422280"/>
            </p14:xfrm>
          </p:contentPart>
        </mc:Choice>
        <mc:Fallback xmlns="">
          <p:pic>
            <p:nvPicPr>
              <p:cNvPr id="236" name="墨迹 235"/>
            </p:nvPicPr>
            <p:blipFill>
              <a:blip r:embed="rId467"/>
            </p:blipFill>
            <p:spPr>
              <a:xfrm>
                <a:off x="6242755" y="2761388"/>
                <a:ext cx="344312" cy="422280"/>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7" name="墨迹 236"/>
              <p14:cNvContentPartPr/>
              <p14:nvPr/>
            </p14:nvContentPartPr>
            <p14:xfrm>
              <a:off x="6598355" y="2870659"/>
              <a:ext cx="71262" cy="195278"/>
            </p14:xfrm>
          </p:contentPart>
        </mc:Choice>
        <mc:Fallback xmlns="">
          <p:pic>
            <p:nvPicPr>
              <p:cNvPr id="237" name="墨迹 236"/>
            </p:nvPicPr>
            <p:blipFill>
              <a:blip r:embed="rId469"/>
            </p:blipFill>
            <p:spPr>
              <a:xfrm>
                <a:off x="6598355" y="2870659"/>
                <a:ext cx="71262" cy="195278"/>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8" name="墨迹 237"/>
              <p14:cNvContentPartPr/>
              <p14:nvPr/>
            </p14:nvContentPartPr>
            <p14:xfrm>
              <a:off x="6640688" y="2742882"/>
              <a:ext cx="98778" cy="316711"/>
            </p14:xfrm>
          </p:contentPart>
        </mc:Choice>
        <mc:Fallback xmlns="">
          <p:pic>
            <p:nvPicPr>
              <p:cNvPr id="238" name="墨迹 237"/>
            </p:nvPicPr>
            <p:blipFill>
              <a:blip r:embed="rId471"/>
            </p:blipFill>
            <p:spPr>
              <a:xfrm>
                <a:off x="6640688" y="2742882"/>
                <a:ext cx="98778" cy="316711"/>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9" name="墨迹 238"/>
              <p14:cNvContentPartPr/>
              <p14:nvPr/>
            </p14:nvContentPartPr>
            <p14:xfrm>
              <a:off x="6762044" y="2885816"/>
              <a:ext cx="76200" cy="101869"/>
            </p14:xfrm>
          </p:contentPart>
        </mc:Choice>
        <mc:Fallback xmlns="">
          <p:pic>
            <p:nvPicPr>
              <p:cNvPr id="239" name="墨迹 238"/>
            </p:nvPicPr>
            <p:blipFill>
              <a:blip r:embed="rId473"/>
            </p:blipFill>
            <p:spPr>
              <a:xfrm>
                <a:off x="6762044" y="2885816"/>
                <a:ext cx="76200" cy="101869"/>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40" name="墨迹 239"/>
              <p14:cNvContentPartPr/>
              <p14:nvPr/>
            </p14:nvContentPartPr>
            <p14:xfrm>
              <a:off x="6795911" y="2915777"/>
              <a:ext cx="56444" cy="180474"/>
            </p14:xfrm>
          </p:contentPart>
        </mc:Choice>
        <mc:Fallback xmlns="">
          <p:pic>
            <p:nvPicPr>
              <p:cNvPr id="240" name="墨迹 239"/>
            </p:nvPicPr>
            <p:blipFill>
              <a:blip r:embed="rId475"/>
            </p:blipFill>
            <p:spPr>
              <a:xfrm>
                <a:off x="6795911" y="2915777"/>
                <a:ext cx="56444" cy="180474"/>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1" name="墨迹 240"/>
              <p14:cNvContentPartPr/>
              <p14:nvPr/>
            </p14:nvContentPartPr>
            <p14:xfrm>
              <a:off x="6778977" y="2708515"/>
              <a:ext cx="129823" cy="455414"/>
            </p14:xfrm>
          </p:contentPart>
        </mc:Choice>
        <mc:Fallback xmlns="">
          <p:pic>
            <p:nvPicPr>
              <p:cNvPr id="241" name="墨迹 240"/>
            </p:nvPicPr>
            <p:blipFill>
              <a:blip r:embed="rId477"/>
            </p:blipFill>
            <p:spPr>
              <a:xfrm>
                <a:off x="6778977" y="2708515"/>
                <a:ext cx="129823" cy="455414"/>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2" name="墨迹 241"/>
              <p14:cNvContentPartPr/>
              <p14:nvPr/>
            </p14:nvContentPartPr>
            <p14:xfrm>
              <a:off x="5864577" y="2724024"/>
              <a:ext cx="225778" cy="626018"/>
            </p14:xfrm>
          </p:contentPart>
        </mc:Choice>
        <mc:Fallback xmlns="">
          <p:pic>
            <p:nvPicPr>
              <p:cNvPr id="242" name="墨迹 241"/>
            </p:nvPicPr>
            <p:blipFill>
              <a:blip r:embed="rId479"/>
            </p:blipFill>
            <p:spPr>
              <a:xfrm>
                <a:off x="5864577" y="2724024"/>
                <a:ext cx="225778" cy="626018"/>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3" name="墨迹 242"/>
              <p14:cNvContentPartPr/>
              <p14:nvPr/>
            </p14:nvContentPartPr>
            <p14:xfrm>
              <a:off x="6897511" y="2701465"/>
              <a:ext cx="107244" cy="161439"/>
            </p14:xfrm>
          </p:contentPart>
        </mc:Choice>
        <mc:Fallback xmlns="">
          <p:pic>
            <p:nvPicPr>
              <p:cNvPr id="243" name="墨迹 242"/>
            </p:nvPicPr>
            <p:blipFill>
              <a:blip r:embed="rId481"/>
            </p:blipFill>
            <p:spPr>
              <a:xfrm>
                <a:off x="6897511" y="2701465"/>
                <a:ext cx="107244" cy="161439"/>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4" name="墨迹 243"/>
              <p14:cNvContentPartPr/>
              <p14:nvPr/>
            </p14:nvContentPartPr>
            <p14:xfrm>
              <a:off x="6987822" y="2729664"/>
              <a:ext cx="93133" cy="22559"/>
            </p14:xfrm>
          </p:contentPart>
        </mc:Choice>
        <mc:Fallback xmlns="">
          <p:pic>
            <p:nvPicPr>
              <p:cNvPr id="244" name="墨迹 243"/>
            </p:nvPicPr>
            <p:blipFill>
              <a:blip r:embed="rId483"/>
            </p:blipFill>
            <p:spPr>
              <a:xfrm>
                <a:off x="6987822" y="2729664"/>
                <a:ext cx="93133" cy="22559"/>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5" name="墨迹 244"/>
              <p14:cNvContentPartPr/>
              <p14:nvPr/>
            </p14:nvContentPartPr>
            <p14:xfrm>
              <a:off x="7016044" y="2642071"/>
              <a:ext cx="25400" cy="256787"/>
            </p14:xfrm>
          </p:contentPart>
        </mc:Choice>
        <mc:Fallback xmlns="">
          <p:pic>
            <p:nvPicPr>
              <p:cNvPr id="245" name="墨迹 244"/>
            </p:nvPicPr>
            <p:blipFill>
              <a:blip r:embed="rId485"/>
            </p:blipFill>
            <p:spPr>
              <a:xfrm>
                <a:off x="7016044" y="2642071"/>
                <a:ext cx="25400" cy="256787"/>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6" name="墨迹 245"/>
              <p14:cNvContentPartPr/>
              <p14:nvPr/>
            </p14:nvContentPartPr>
            <p14:xfrm>
              <a:off x="7284155" y="2450494"/>
              <a:ext cx="105012" cy="59958"/>
            </p14:xfrm>
          </p:contentPart>
        </mc:Choice>
        <mc:Fallback xmlns="">
          <p:pic>
            <p:nvPicPr>
              <p:cNvPr id="246" name="墨迹 245"/>
            </p:nvPicPr>
            <p:blipFill>
              <a:blip r:embed="rId487"/>
            </p:blipFill>
            <p:spPr>
              <a:xfrm>
                <a:off x="7284155" y="2450494"/>
                <a:ext cx="105012" cy="59958"/>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7" name="墨迹 246"/>
              <p14:cNvContentPartPr/>
              <p14:nvPr/>
            </p14:nvContentPartPr>
            <p14:xfrm>
              <a:off x="5720115" y="2285529"/>
              <a:ext cx="1393648" cy="1315484"/>
            </p14:xfrm>
          </p:contentPart>
        </mc:Choice>
        <mc:Fallback xmlns="">
          <p:pic>
            <p:nvPicPr>
              <p:cNvPr id="247" name="墨迹 246"/>
            </p:nvPicPr>
            <p:blipFill>
              <a:blip r:embed="rId489"/>
            </p:blipFill>
            <p:spPr>
              <a:xfrm>
                <a:off x="5720115" y="2285529"/>
                <a:ext cx="1393648" cy="1315484"/>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8" name="墨迹 247"/>
              <p14:cNvContentPartPr/>
              <p14:nvPr/>
            </p14:nvContentPartPr>
            <p14:xfrm>
              <a:off x="7032977" y="114910"/>
              <a:ext cx="304800" cy="336274"/>
            </p14:xfrm>
          </p:contentPart>
        </mc:Choice>
        <mc:Fallback xmlns="">
          <p:pic>
            <p:nvPicPr>
              <p:cNvPr id="248" name="墨迹 247"/>
            </p:nvPicPr>
            <p:blipFill>
              <a:blip r:embed="rId491"/>
            </p:blipFill>
            <p:spPr>
              <a:xfrm>
                <a:off x="7032977" y="114910"/>
                <a:ext cx="304800" cy="336274"/>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9" name="墨迹 248"/>
              <p14:cNvContentPartPr/>
              <p14:nvPr/>
            </p14:nvContentPartPr>
            <p14:xfrm>
              <a:off x="7337777" y="208672"/>
              <a:ext cx="90312" cy="203033"/>
            </p14:xfrm>
          </p:contentPart>
        </mc:Choice>
        <mc:Fallback xmlns="">
          <p:pic>
            <p:nvPicPr>
              <p:cNvPr id="249" name="墨迹 248"/>
            </p:nvPicPr>
            <p:blipFill>
              <a:blip r:embed="rId493"/>
            </p:blipFill>
            <p:spPr>
              <a:xfrm>
                <a:off x="7337777" y="208672"/>
                <a:ext cx="90312" cy="203033"/>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50" name="墨迹 249"/>
              <p14:cNvContentPartPr/>
              <p14:nvPr/>
            </p14:nvContentPartPr>
            <p14:xfrm>
              <a:off x="7405511" y="244450"/>
              <a:ext cx="197556" cy="222243"/>
            </p14:xfrm>
          </p:contentPart>
        </mc:Choice>
        <mc:Fallback xmlns="">
          <p:pic>
            <p:nvPicPr>
              <p:cNvPr id="250" name="墨迹 249"/>
            </p:nvPicPr>
            <p:blipFill>
              <a:blip r:embed="rId495"/>
            </p:blipFill>
            <p:spPr>
              <a:xfrm>
                <a:off x="7405511" y="244450"/>
                <a:ext cx="197556" cy="222243"/>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1" name="墨迹 250"/>
              <p14:cNvContentPartPr/>
              <p14:nvPr/>
            </p14:nvContentPartPr>
            <p14:xfrm>
              <a:off x="7617177" y="142933"/>
              <a:ext cx="104423" cy="325170"/>
            </p14:xfrm>
          </p:contentPart>
        </mc:Choice>
        <mc:Fallback xmlns="">
          <p:pic>
            <p:nvPicPr>
              <p:cNvPr id="251" name="墨迹 250"/>
            </p:nvPicPr>
            <p:blipFill>
              <a:blip r:embed="rId497"/>
            </p:blipFill>
            <p:spPr>
              <a:xfrm>
                <a:off x="7617177" y="142933"/>
                <a:ext cx="104423" cy="325170"/>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2" name="墨迹 251"/>
              <p14:cNvContentPartPr/>
              <p14:nvPr/>
            </p14:nvContentPartPr>
            <p14:xfrm>
              <a:off x="7676444" y="307369"/>
              <a:ext cx="186266" cy="196688"/>
            </p14:xfrm>
          </p:contentPart>
        </mc:Choice>
        <mc:Fallback xmlns="">
          <p:pic>
            <p:nvPicPr>
              <p:cNvPr id="252" name="墨迹 251"/>
            </p:nvPicPr>
            <p:blipFill>
              <a:blip r:embed="rId499"/>
            </p:blipFill>
            <p:spPr>
              <a:xfrm>
                <a:off x="7676444" y="307369"/>
                <a:ext cx="186266" cy="196688"/>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3" name="墨迹 252"/>
              <p14:cNvContentPartPr/>
              <p14:nvPr/>
            </p14:nvContentPartPr>
            <p14:xfrm>
              <a:off x="7969250" y="355307"/>
              <a:ext cx="875594" cy="33839"/>
            </p14:xfrm>
          </p:contentPart>
        </mc:Choice>
        <mc:Fallback xmlns="">
          <p:pic>
            <p:nvPicPr>
              <p:cNvPr id="253" name="墨迹 252"/>
            </p:nvPicPr>
            <p:blipFill>
              <a:blip r:embed="rId501"/>
            </p:blipFill>
            <p:spPr>
              <a:xfrm>
                <a:off x="7969250" y="355307"/>
                <a:ext cx="875594" cy="33839"/>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4" name="墨迹 253"/>
              <p14:cNvContentPartPr/>
              <p14:nvPr/>
            </p14:nvContentPartPr>
            <p14:xfrm>
              <a:off x="8161866" y="16919"/>
              <a:ext cx="254000" cy="411706"/>
            </p14:xfrm>
          </p:contentPart>
        </mc:Choice>
        <mc:Fallback xmlns="">
          <p:pic>
            <p:nvPicPr>
              <p:cNvPr id="254" name="墨迹 253"/>
            </p:nvPicPr>
            <p:blipFill>
              <a:blip r:embed="rId503"/>
            </p:blipFill>
            <p:spPr>
              <a:xfrm>
                <a:off x="8161866" y="16919"/>
                <a:ext cx="254000" cy="411706"/>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5" name="墨迹 254"/>
              <p14:cNvContentPartPr/>
              <p14:nvPr/>
            </p14:nvContentPartPr>
            <p14:xfrm>
              <a:off x="8427155" y="218189"/>
              <a:ext cx="48860" cy="106099"/>
            </p14:xfrm>
          </p:contentPart>
        </mc:Choice>
        <mc:Fallback xmlns="">
          <p:pic>
            <p:nvPicPr>
              <p:cNvPr id="255" name="墨迹 254"/>
            </p:nvPicPr>
            <p:blipFill>
              <a:blip r:embed="rId505"/>
            </p:blipFill>
            <p:spPr>
              <a:xfrm>
                <a:off x="8427155" y="218189"/>
                <a:ext cx="48860" cy="106099"/>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6" name="墨迹 255"/>
              <p14:cNvContentPartPr/>
              <p14:nvPr/>
            </p14:nvContentPartPr>
            <p14:xfrm>
              <a:off x="8517466" y="225592"/>
              <a:ext cx="31044" cy="31019"/>
            </p14:xfrm>
          </p:contentPart>
        </mc:Choice>
        <mc:Fallback xmlns="">
          <p:pic>
            <p:nvPicPr>
              <p:cNvPr id="256" name="墨迹 255"/>
            </p:nvPicPr>
            <p:blipFill>
              <a:blip r:embed="rId507"/>
            </p:blipFill>
            <p:spPr>
              <a:xfrm>
                <a:off x="8517466" y="225592"/>
                <a:ext cx="31044" cy="31019"/>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7" name="墨迹 256"/>
              <p14:cNvContentPartPr/>
              <p14:nvPr/>
            </p14:nvContentPartPr>
            <p14:xfrm>
              <a:off x="8593666" y="156504"/>
              <a:ext cx="19756" cy="119846"/>
            </p14:xfrm>
          </p:contentPart>
        </mc:Choice>
        <mc:Fallback xmlns="">
          <p:pic>
            <p:nvPicPr>
              <p:cNvPr id="257" name="墨迹 256"/>
            </p:nvPicPr>
            <p:blipFill>
              <a:blip r:embed="rId509"/>
            </p:blipFill>
            <p:spPr>
              <a:xfrm>
                <a:off x="8593666" y="156504"/>
                <a:ext cx="19756" cy="119846"/>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8" name="墨迹 257"/>
              <p14:cNvContentPartPr/>
              <p14:nvPr/>
            </p14:nvContentPartPr>
            <p14:xfrm>
              <a:off x="8596488" y="197393"/>
              <a:ext cx="84667" cy="45118"/>
            </p14:xfrm>
          </p:contentPart>
        </mc:Choice>
        <mc:Fallback xmlns="">
          <p:pic>
            <p:nvPicPr>
              <p:cNvPr id="258" name="墨迹 257"/>
            </p:nvPicPr>
            <p:blipFill>
              <a:blip r:embed="rId511"/>
            </p:blipFill>
            <p:spPr>
              <a:xfrm>
                <a:off x="8596488" y="197393"/>
                <a:ext cx="84667" cy="45118"/>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9" name="墨迹 258"/>
              <p14:cNvContentPartPr/>
              <p14:nvPr/>
            </p14:nvContentPartPr>
            <p14:xfrm>
              <a:off x="8666338" y="132535"/>
              <a:ext cx="189794" cy="140290"/>
            </p14:xfrm>
          </p:contentPart>
        </mc:Choice>
        <mc:Fallback xmlns="">
          <p:pic>
            <p:nvPicPr>
              <p:cNvPr id="259" name="墨迹 258"/>
            </p:nvPicPr>
            <p:blipFill>
              <a:blip r:embed="rId513"/>
            </p:blipFill>
            <p:spPr>
              <a:xfrm>
                <a:off x="8666338" y="132535"/>
                <a:ext cx="189794" cy="140290"/>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60" name="墨迹 259"/>
              <p14:cNvContentPartPr/>
              <p14:nvPr/>
            </p14:nvContentPartPr>
            <p14:xfrm>
              <a:off x="8861777" y="306488"/>
              <a:ext cx="135467" cy="155975"/>
            </p14:xfrm>
          </p:contentPart>
        </mc:Choice>
        <mc:Fallback xmlns="">
          <p:pic>
            <p:nvPicPr>
              <p:cNvPr id="260" name="墨迹 259"/>
            </p:nvPicPr>
            <p:blipFill>
              <a:blip r:embed="rId515"/>
            </p:blipFill>
            <p:spPr>
              <a:xfrm>
                <a:off x="8861777" y="306488"/>
                <a:ext cx="135467" cy="155975"/>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1" name="墨迹 260"/>
              <p14:cNvContentPartPr/>
              <p14:nvPr/>
            </p14:nvContentPartPr>
            <p14:xfrm>
              <a:off x="9194800" y="163554"/>
              <a:ext cx="265288" cy="258021"/>
            </p14:xfrm>
          </p:contentPart>
        </mc:Choice>
        <mc:Fallback xmlns="">
          <p:pic>
            <p:nvPicPr>
              <p:cNvPr id="261" name="墨迹 260"/>
            </p:nvPicPr>
            <p:blipFill>
              <a:blip r:embed="rId517"/>
            </p:blipFill>
            <p:spPr>
              <a:xfrm>
                <a:off x="9194800" y="163554"/>
                <a:ext cx="265288" cy="258021"/>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2" name="墨迹 261"/>
              <p14:cNvContentPartPr/>
              <p14:nvPr/>
            </p14:nvContentPartPr>
            <p14:xfrm>
              <a:off x="9505244" y="248151"/>
              <a:ext cx="95956" cy="172543"/>
            </p14:xfrm>
          </p:contentPart>
        </mc:Choice>
        <mc:Fallback xmlns="">
          <p:pic>
            <p:nvPicPr>
              <p:cNvPr id="262" name="墨迹 261"/>
            </p:nvPicPr>
            <p:blipFill>
              <a:blip r:embed="rId519"/>
            </p:blipFill>
            <p:spPr>
              <a:xfrm>
                <a:off x="9505244" y="248151"/>
                <a:ext cx="95956" cy="172543"/>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3" name="墨迹 262"/>
              <p14:cNvContentPartPr/>
              <p14:nvPr/>
            </p14:nvContentPartPr>
            <p14:xfrm>
              <a:off x="9563981" y="183998"/>
              <a:ext cx="274285" cy="348963"/>
            </p14:xfrm>
          </p:contentPart>
        </mc:Choice>
        <mc:Fallback xmlns="">
          <p:pic>
            <p:nvPicPr>
              <p:cNvPr id="263" name="墨迹 262"/>
            </p:nvPicPr>
            <p:blipFill>
              <a:blip r:embed="rId521"/>
            </p:blipFill>
            <p:spPr>
              <a:xfrm>
                <a:off x="9563981" y="183998"/>
                <a:ext cx="274285" cy="348963"/>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4" name="墨迹 263"/>
              <p14:cNvContentPartPr/>
              <p14:nvPr/>
            </p14:nvContentPartPr>
            <p14:xfrm>
              <a:off x="9852377" y="297499"/>
              <a:ext cx="93134" cy="210083"/>
            </p14:xfrm>
          </p:contentPart>
        </mc:Choice>
        <mc:Fallback xmlns="">
          <p:pic>
            <p:nvPicPr>
              <p:cNvPr id="264" name="墨迹 263"/>
            </p:nvPicPr>
            <p:blipFill>
              <a:blip r:embed="rId523"/>
            </p:blipFill>
            <p:spPr>
              <a:xfrm>
                <a:off x="9852377" y="297499"/>
                <a:ext cx="93134" cy="210083"/>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65" name="墨迹 264"/>
              <p14:cNvContentPartPr/>
              <p14:nvPr/>
            </p14:nvContentPartPr>
            <p14:xfrm>
              <a:off x="9917288" y="137470"/>
              <a:ext cx="121356" cy="356012"/>
            </p14:xfrm>
          </p:contentPart>
        </mc:Choice>
        <mc:Fallback xmlns="">
          <p:pic>
            <p:nvPicPr>
              <p:cNvPr id="265" name="墨迹 264"/>
            </p:nvPicPr>
            <p:blipFill>
              <a:blip r:embed="rId525"/>
            </p:blipFill>
            <p:spPr>
              <a:xfrm>
                <a:off x="9917288" y="137470"/>
                <a:ext cx="121356" cy="356012"/>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66" name="墨迹 265"/>
              <p14:cNvContentPartPr/>
              <p14:nvPr/>
            </p14:nvContentPartPr>
            <p14:xfrm>
              <a:off x="10069688" y="293269"/>
              <a:ext cx="81844" cy="135356"/>
            </p14:xfrm>
          </p:contentPart>
        </mc:Choice>
        <mc:Fallback xmlns="">
          <p:pic>
            <p:nvPicPr>
              <p:cNvPr id="266" name="墨迹 265"/>
            </p:nvPicPr>
            <p:blipFill>
              <a:blip r:embed="rId527"/>
            </p:blipFill>
            <p:spPr>
              <a:xfrm>
                <a:off x="10069688" y="293269"/>
                <a:ext cx="81844" cy="135356"/>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267" name="墨迹 266"/>
              <p14:cNvContentPartPr/>
              <p14:nvPr/>
            </p14:nvContentPartPr>
            <p14:xfrm>
              <a:off x="10061222" y="287629"/>
              <a:ext cx="93133" cy="239692"/>
            </p14:xfrm>
          </p:contentPart>
        </mc:Choice>
        <mc:Fallback xmlns="">
          <p:pic>
            <p:nvPicPr>
              <p:cNvPr id="267" name="墨迹 266"/>
            </p:nvPicPr>
            <p:blipFill>
              <a:blip r:embed="rId529"/>
            </p:blipFill>
            <p:spPr>
              <a:xfrm>
                <a:off x="10061222" y="287629"/>
                <a:ext cx="93133" cy="239692"/>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268" name="墨迹 267"/>
              <p14:cNvContentPartPr/>
              <p14:nvPr/>
            </p14:nvContentPartPr>
            <p14:xfrm>
              <a:off x="10128955" y="112796"/>
              <a:ext cx="155222" cy="493482"/>
            </p14:xfrm>
          </p:contentPart>
        </mc:Choice>
        <mc:Fallback xmlns="">
          <p:pic>
            <p:nvPicPr>
              <p:cNvPr id="268" name="墨迹 267"/>
            </p:nvPicPr>
            <p:blipFill>
              <a:blip r:embed="rId531"/>
            </p:blipFill>
            <p:spPr>
              <a:xfrm>
                <a:off x="10128955" y="112796"/>
                <a:ext cx="155222" cy="493482"/>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269" name="墨迹 268"/>
              <p14:cNvContentPartPr/>
              <p14:nvPr/>
            </p14:nvContentPartPr>
            <p14:xfrm>
              <a:off x="9121422" y="98344"/>
              <a:ext cx="186266" cy="564332"/>
            </p14:xfrm>
          </p:contentPart>
        </mc:Choice>
        <mc:Fallback xmlns="">
          <p:pic>
            <p:nvPicPr>
              <p:cNvPr id="269" name="墨迹 268"/>
            </p:nvPicPr>
            <p:blipFill>
              <a:blip r:embed="rId533"/>
            </p:blipFill>
            <p:spPr>
              <a:xfrm>
                <a:off x="9121422" y="98344"/>
                <a:ext cx="186266" cy="564332"/>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270" name="墨迹 269"/>
              <p14:cNvContentPartPr/>
              <p14:nvPr/>
            </p14:nvContentPartPr>
            <p14:xfrm>
              <a:off x="10346266" y="117025"/>
              <a:ext cx="121355" cy="148045"/>
            </p14:xfrm>
          </p:contentPart>
        </mc:Choice>
        <mc:Fallback xmlns="">
          <p:pic>
            <p:nvPicPr>
              <p:cNvPr id="270" name="墨迹 269"/>
            </p:nvPicPr>
            <p:blipFill>
              <a:blip r:embed="rId535"/>
            </p:blipFill>
            <p:spPr>
              <a:xfrm>
                <a:off x="10346266" y="117025"/>
                <a:ext cx="121355" cy="148045"/>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271" name="墨迹 270"/>
              <p14:cNvContentPartPr/>
              <p14:nvPr/>
            </p14:nvContentPartPr>
            <p14:xfrm>
              <a:off x="10453511" y="146634"/>
              <a:ext cx="152400" cy="28199"/>
            </p14:xfrm>
          </p:contentPart>
        </mc:Choice>
        <mc:Fallback xmlns="">
          <p:pic>
            <p:nvPicPr>
              <p:cNvPr id="271" name="墨迹 270"/>
            </p:nvPicPr>
            <p:blipFill>
              <a:blip r:embed="rId537"/>
            </p:blipFill>
            <p:spPr>
              <a:xfrm>
                <a:off x="10453511" y="146634"/>
                <a:ext cx="152400" cy="28199"/>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272" name="墨迹 271"/>
              <p14:cNvContentPartPr/>
              <p14:nvPr/>
            </p14:nvContentPartPr>
            <p14:xfrm>
              <a:off x="10515600" y="73317"/>
              <a:ext cx="45155" cy="225592"/>
            </p14:xfrm>
          </p:contentPart>
        </mc:Choice>
        <mc:Fallback xmlns="">
          <p:pic>
            <p:nvPicPr>
              <p:cNvPr id="272" name="墨迹 271"/>
            </p:nvPicPr>
            <p:blipFill>
              <a:blip r:embed="rId539"/>
            </p:blipFill>
            <p:spPr>
              <a:xfrm>
                <a:off x="10515600" y="73317"/>
                <a:ext cx="45155" cy="225592"/>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273" name="墨迹 272"/>
              <p14:cNvContentPartPr/>
              <p14:nvPr/>
            </p14:nvContentPartPr>
            <p14:xfrm>
              <a:off x="9949391" y="295560"/>
              <a:ext cx="251884" cy="172543"/>
            </p14:xfrm>
          </p:contentPart>
        </mc:Choice>
        <mc:Fallback xmlns="">
          <p:pic>
            <p:nvPicPr>
              <p:cNvPr id="273" name="墨迹 272"/>
            </p:nvPicPr>
            <p:blipFill>
              <a:blip r:embed="rId541"/>
            </p:blipFill>
            <p:spPr>
              <a:xfrm>
                <a:off x="9949391" y="295560"/>
                <a:ext cx="251884" cy="172543"/>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274" name="墨迹 273"/>
              <p14:cNvContentPartPr/>
              <p14:nvPr/>
            </p14:nvContentPartPr>
            <p14:xfrm>
              <a:off x="10049933" y="279875"/>
              <a:ext cx="87489" cy="506877"/>
            </p14:xfrm>
          </p:contentPart>
        </mc:Choice>
        <mc:Fallback xmlns="">
          <p:pic>
            <p:nvPicPr>
              <p:cNvPr id="274" name="墨迹 273"/>
            </p:nvPicPr>
            <p:blipFill>
              <a:blip r:embed="rId543"/>
            </p:blipFill>
            <p:spPr>
              <a:xfrm>
                <a:off x="10049933" y="279875"/>
                <a:ext cx="87489" cy="506877"/>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275" name="墨迹 274"/>
              <p14:cNvContentPartPr/>
              <p14:nvPr/>
            </p14:nvContentPartPr>
            <p14:xfrm>
              <a:off x="2291644" y="2608408"/>
              <a:ext cx="127000" cy="31019"/>
            </p14:xfrm>
          </p:contentPart>
        </mc:Choice>
        <mc:Fallback xmlns="">
          <p:pic>
            <p:nvPicPr>
              <p:cNvPr id="275" name="墨迹 274"/>
            </p:nvPicPr>
            <p:blipFill>
              <a:blip r:embed="rId545"/>
            </p:blipFill>
            <p:spPr>
              <a:xfrm>
                <a:off x="2291644" y="2608408"/>
                <a:ext cx="127000" cy="31019"/>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276" name="墨迹 275"/>
              <p14:cNvContentPartPr/>
              <p14:nvPr/>
            </p14:nvContentPartPr>
            <p14:xfrm>
              <a:off x="2305755" y="2726844"/>
              <a:ext cx="149578" cy="8460"/>
            </p14:xfrm>
          </p:contentPart>
        </mc:Choice>
        <mc:Fallback xmlns="">
          <p:pic>
            <p:nvPicPr>
              <p:cNvPr id="276" name="墨迹 275"/>
            </p:nvPicPr>
            <p:blipFill>
              <a:blip r:embed="rId547"/>
            </p:blipFill>
            <p:spPr>
              <a:xfrm>
                <a:off x="2305755" y="2726844"/>
                <a:ext cx="149578" cy="8460"/>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277" name="墨迹 276"/>
              <p14:cNvContentPartPr/>
              <p14:nvPr/>
            </p14:nvContentPartPr>
            <p14:xfrm>
              <a:off x="8404577" y="1142060"/>
              <a:ext cx="105012" cy="59958"/>
            </p14:xfrm>
          </p:contentPart>
        </mc:Choice>
        <mc:Fallback xmlns="">
          <p:pic>
            <p:nvPicPr>
              <p:cNvPr id="277" name="墨迹 276"/>
            </p:nvPicPr>
            <p:blipFill>
              <a:blip r:embed="rId211"/>
            </p:blipFill>
            <p:spPr>
              <a:xfrm>
                <a:off x="8404577" y="1142060"/>
                <a:ext cx="105012" cy="59958"/>
              </a:xfrm>
              <a:prstGeom prst="rect"/>
            </p:spPr>
          </p:pic>
        </mc:Fallback>
      </mc:AlternateContent>
      <mc:AlternateContent xmlns:mc="http://schemas.openxmlformats.org/markup-compatibility/2006" xmlns:p14="http://schemas.microsoft.com/office/powerpoint/2010/main">
        <mc:Choice Requires="p14">
          <p:contentPart r:id="rId549" p14:bwMode="auto">
            <p14:nvContentPartPr>
              <p14:cNvPr id="278" name="墨迹 277"/>
              <p14:cNvContentPartPr/>
              <p14:nvPr/>
            </p14:nvContentPartPr>
            <p14:xfrm>
              <a:off x="7679266" y="2030328"/>
              <a:ext cx="546453" cy="384741"/>
            </p14:xfrm>
          </p:contentPart>
        </mc:Choice>
        <mc:Fallback xmlns="">
          <p:pic>
            <p:nvPicPr>
              <p:cNvPr id="278" name="墨迹 277"/>
            </p:nvPicPr>
            <p:blipFill>
              <a:blip r:embed="rId550"/>
            </p:blipFill>
            <p:spPr>
              <a:xfrm>
                <a:off x="7679266" y="2030328"/>
                <a:ext cx="546453" cy="384741"/>
              </a:xfrm>
              <a:prstGeom prst="rect"/>
            </p:spPr>
          </p:pic>
        </mc:Fallback>
      </mc:AlternateContent>
      <mc:AlternateContent xmlns:mc="http://schemas.openxmlformats.org/markup-compatibility/2006" xmlns:p14="http://schemas.microsoft.com/office/powerpoint/2010/main">
        <mc:Choice Requires="p14">
          <p:contentPart r:id="rId551" p14:bwMode="auto">
            <p14:nvContentPartPr>
              <p14:cNvPr id="279" name="墨迹 278"/>
              <p14:cNvContentPartPr/>
              <p14:nvPr/>
            </p14:nvContentPartPr>
            <p14:xfrm>
              <a:off x="8163806" y="1945731"/>
              <a:ext cx="144816" cy="256611"/>
            </p14:xfrm>
          </p:contentPart>
        </mc:Choice>
        <mc:Fallback xmlns="">
          <p:pic>
            <p:nvPicPr>
              <p:cNvPr id="279" name="墨迹 278"/>
            </p:nvPicPr>
            <p:blipFill>
              <a:blip r:embed="rId552"/>
            </p:blipFill>
            <p:spPr>
              <a:xfrm>
                <a:off x="8163806" y="1945731"/>
                <a:ext cx="144816" cy="256611"/>
              </a:xfrm>
              <a:prstGeom prst="rect"/>
            </p:spPr>
          </p:pic>
        </mc:Fallback>
      </mc:AlternateContent>
      <mc:AlternateContent xmlns:mc="http://schemas.openxmlformats.org/markup-compatibility/2006" xmlns:p14="http://schemas.microsoft.com/office/powerpoint/2010/main">
        <mc:Choice Requires="p14">
          <p:contentPart r:id="rId553" p14:bwMode="auto">
            <p14:nvContentPartPr>
              <p14:cNvPr id="280" name="墨迹 279"/>
              <p14:cNvContentPartPr/>
              <p14:nvPr/>
            </p14:nvContentPartPr>
            <p14:xfrm>
              <a:off x="8432800" y="1697580"/>
              <a:ext cx="229481" cy="640118"/>
            </p14:xfrm>
          </p:contentPart>
        </mc:Choice>
        <mc:Fallback xmlns="">
          <p:pic>
            <p:nvPicPr>
              <p:cNvPr id="280" name="墨迹 279"/>
            </p:nvPicPr>
            <p:blipFill>
              <a:blip r:embed="rId554"/>
            </p:blipFill>
            <p:spPr>
              <a:xfrm>
                <a:off x="8432800" y="1697580"/>
                <a:ext cx="229481" cy="640118"/>
              </a:xfrm>
              <a:prstGeom prst="rect"/>
            </p:spPr>
          </p:pic>
        </mc:Fallback>
      </mc:AlternateContent>
      <mc:AlternateContent xmlns:mc="http://schemas.openxmlformats.org/markup-compatibility/2006" xmlns:p14="http://schemas.microsoft.com/office/powerpoint/2010/main">
        <mc:Choice Requires="p14">
          <p:contentPart r:id="rId555" p14:bwMode="auto">
            <p14:nvContentPartPr>
              <p14:cNvPr id="281" name="墨迹 280"/>
              <p14:cNvContentPartPr/>
              <p14:nvPr/>
            </p14:nvContentPartPr>
            <p14:xfrm>
              <a:off x="8590844" y="1868889"/>
              <a:ext cx="121356" cy="155800"/>
            </p14:xfrm>
          </p:contentPart>
        </mc:Choice>
        <mc:Fallback xmlns="">
          <p:pic>
            <p:nvPicPr>
              <p:cNvPr id="281" name="墨迹 280"/>
            </p:nvPicPr>
            <p:blipFill>
              <a:blip r:embed="rId556"/>
            </p:blipFill>
            <p:spPr>
              <a:xfrm>
                <a:off x="8590844" y="1868889"/>
                <a:ext cx="121356" cy="155800"/>
              </a:xfrm>
              <a:prstGeom prst="rect"/>
            </p:spPr>
          </p:pic>
        </mc:Fallback>
      </mc:AlternateContent>
      <mc:AlternateContent xmlns:mc="http://schemas.openxmlformats.org/markup-compatibility/2006" xmlns:p14="http://schemas.microsoft.com/office/powerpoint/2010/main">
        <mc:Choice Requires="p14">
          <p:contentPart r:id="rId557" p14:bwMode="auto">
            <p14:nvContentPartPr>
              <p14:cNvPr id="282" name="墨迹 281"/>
              <p14:cNvContentPartPr/>
              <p14:nvPr/>
            </p14:nvContentPartPr>
            <p14:xfrm>
              <a:off x="8720666" y="1691940"/>
              <a:ext cx="212549" cy="385269"/>
            </p14:xfrm>
          </p:contentPart>
        </mc:Choice>
        <mc:Fallback xmlns="">
          <p:pic>
            <p:nvPicPr>
              <p:cNvPr id="282" name="墨迹 281"/>
            </p:nvPicPr>
            <p:blipFill>
              <a:blip r:embed="rId558"/>
            </p:blipFill>
            <p:spPr>
              <a:xfrm>
                <a:off x="8720666" y="1691940"/>
                <a:ext cx="212549" cy="385269"/>
              </a:xfrm>
              <a:prstGeom prst="rect"/>
            </p:spPr>
          </p:pic>
        </mc:Fallback>
      </mc:AlternateContent>
      <mc:AlternateContent xmlns:mc="http://schemas.openxmlformats.org/markup-compatibility/2006" xmlns:p14="http://schemas.microsoft.com/office/powerpoint/2010/main">
        <mc:Choice Requires="p14">
          <p:contentPart r:id="rId559" p14:bwMode="auto">
            <p14:nvContentPartPr>
              <p14:cNvPr id="283" name="墨迹 282"/>
              <p14:cNvContentPartPr/>
              <p14:nvPr/>
            </p14:nvContentPartPr>
            <p14:xfrm>
              <a:off x="8822266" y="1782177"/>
              <a:ext cx="90311" cy="303139"/>
            </p14:xfrm>
          </p:contentPart>
        </mc:Choice>
        <mc:Fallback xmlns="">
          <p:pic>
            <p:nvPicPr>
              <p:cNvPr id="283" name="墨迹 282"/>
            </p:nvPicPr>
            <p:blipFill>
              <a:blip r:embed="rId560"/>
            </p:blipFill>
            <p:spPr>
              <a:xfrm>
                <a:off x="8822266" y="1782177"/>
                <a:ext cx="90311" cy="303139"/>
              </a:xfrm>
              <a:prstGeom prst="rect"/>
            </p:spPr>
          </p:pic>
        </mc:Fallback>
      </mc:AlternateContent>
      <mc:AlternateContent xmlns:mc="http://schemas.openxmlformats.org/markup-compatibility/2006" xmlns:p14="http://schemas.microsoft.com/office/powerpoint/2010/main">
        <mc:Choice Requires="p14">
          <p:contentPart r:id="rId561" p14:bwMode="auto">
            <p14:nvContentPartPr>
              <p14:cNvPr id="284" name="墨迹 283"/>
              <p14:cNvContentPartPr/>
              <p14:nvPr/>
            </p14:nvContentPartPr>
            <p14:xfrm>
              <a:off x="8929511" y="1686300"/>
              <a:ext cx="386644" cy="657037"/>
            </p14:xfrm>
          </p:contentPart>
        </mc:Choice>
        <mc:Fallback xmlns="">
          <p:pic>
            <p:nvPicPr>
              <p:cNvPr id="284" name="墨迹 283"/>
            </p:nvPicPr>
            <p:blipFill>
              <a:blip r:embed="rId562"/>
            </p:blipFill>
            <p:spPr>
              <a:xfrm>
                <a:off x="8929511" y="1686300"/>
                <a:ext cx="386644" cy="657037"/>
              </a:xfrm>
              <a:prstGeom prst="rect"/>
            </p:spPr>
          </p:pic>
        </mc:Fallback>
      </mc:AlternateContent>
      <mc:AlternateContent xmlns:mc="http://schemas.openxmlformats.org/markup-compatibility/2006" xmlns:p14="http://schemas.microsoft.com/office/powerpoint/2010/main">
        <mc:Choice Requires="p14">
          <p:contentPart r:id="rId563" p14:bwMode="auto">
            <p14:nvContentPartPr>
              <p14:cNvPr id="285" name="墨迹 284"/>
              <p14:cNvContentPartPr/>
              <p14:nvPr/>
            </p14:nvContentPartPr>
            <p14:xfrm>
              <a:off x="8754533" y="2332763"/>
              <a:ext cx="60149" cy="89532"/>
            </p14:xfrm>
          </p:contentPart>
        </mc:Choice>
        <mc:Fallback xmlns="">
          <p:pic>
            <p:nvPicPr>
              <p:cNvPr id="285" name="墨迹 284"/>
            </p:nvPicPr>
            <p:blipFill>
              <a:blip r:embed="rId564"/>
            </p:blipFill>
            <p:spPr>
              <a:xfrm>
                <a:off x="8754533" y="2332763"/>
                <a:ext cx="60149" cy="89532"/>
              </a:xfrm>
              <a:prstGeom prst="rect"/>
            </p:spPr>
          </p:pic>
        </mc:Fallback>
      </mc:AlternateContent>
      <mc:AlternateContent xmlns:mc="http://schemas.openxmlformats.org/markup-compatibility/2006" xmlns:p14="http://schemas.microsoft.com/office/powerpoint/2010/main">
        <mc:Choice Requires="p14">
          <p:contentPart r:id="rId565" p14:bwMode="auto">
            <p14:nvContentPartPr>
              <p14:cNvPr id="286" name="墨迹 285"/>
              <p14:cNvContentPartPr/>
              <p14:nvPr/>
            </p14:nvContentPartPr>
            <p14:xfrm>
              <a:off x="8748888" y="2210802"/>
              <a:ext cx="224367" cy="381039"/>
            </p14:xfrm>
          </p:contentPart>
        </mc:Choice>
        <mc:Fallback xmlns="">
          <p:pic>
            <p:nvPicPr>
              <p:cNvPr id="286" name="墨迹 285"/>
            </p:nvPicPr>
            <p:blipFill>
              <a:blip r:embed="rId566"/>
            </p:blipFill>
            <p:spPr>
              <a:xfrm>
                <a:off x="8748888" y="2210802"/>
                <a:ext cx="224367" cy="381039"/>
              </a:xfrm>
              <a:prstGeom prst="rect"/>
            </p:spPr>
          </p:pic>
        </mc:Fallback>
      </mc:AlternateContent>
      <mc:AlternateContent xmlns:mc="http://schemas.openxmlformats.org/markup-compatibility/2006" xmlns:p14="http://schemas.microsoft.com/office/powerpoint/2010/main">
        <mc:Choice Requires="p14">
          <p:contentPart r:id="rId567" p14:bwMode="auto">
            <p14:nvContentPartPr>
              <p14:cNvPr id="287" name="墨迹 286"/>
              <p14:cNvContentPartPr/>
              <p14:nvPr/>
            </p14:nvContentPartPr>
            <p14:xfrm>
              <a:off x="8880122" y="2346157"/>
              <a:ext cx="108655" cy="81778"/>
            </p14:xfrm>
          </p:contentPart>
        </mc:Choice>
        <mc:Fallback xmlns="">
          <p:pic>
            <p:nvPicPr>
              <p:cNvPr id="287" name="墨迹 286"/>
            </p:nvPicPr>
            <p:blipFill>
              <a:blip r:embed="rId568"/>
            </p:blipFill>
            <p:spPr>
              <a:xfrm>
                <a:off x="8880122" y="2346157"/>
                <a:ext cx="108655" cy="81778"/>
              </a:xfrm>
              <a:prstGeom prst="rect"/>
            </p:spPr>
          </p:pic>
        </mc:Fallback>
      </mc:AlternateContent>
      <mc:AlternateContent xmlns:mc="http://schemas.openxmlformats.org/markup-compatibility/2006" xmlns:p14="http://schemas.microsoft.com/office/powerpoint/2010/main">
        <mc:Choice Requires="p14">
          <p:contentPart r:id="rId569" p14:bwMode="auto">
            <p14:nvContentPartPr>
              <p14:cNvPr id="288" name="墨迹 287"/>
              <p14:cNvContentPartPr/>
              <p14:nvPr/>
            </p14:nvContentPartPr>
            <p14:xfrm>
              <a:off x="8777111" y="2340518"/>
              <a:ext cx="208844" cy="252381"/>
            </p14:xfrm>
          </p:contentPart>
        </mc:Choice>
        <mc:Fallback xmlns="">
          <p:pic>
            <p:nvPicPr>
              <p:cNvPr id="288" name="墨迹 287"/>
            </p:nvPicPr>
            <p:blipFill>
              <a:blip r:embed="rId570"/>
            </p:blipFill>
            <p:spPr>
              <a:xfrm>
                <a:off x="8777111" y="2340518"/>
                <a:ext cx="208844" cy="252381"/>
              </a:xfrm>
              <a:prstGeom prst="rect"/>
            </p:spPr>
          </p:pic>
        </mc:Fallback>
      </mc:AlternateContent>
      <mc:AlternateContent xmlns:mc="http://schemas.openxmlformats.org/markup-compatibility/2006" xmlns:p14="http://schemas.microsoft.com/office/powerpoint/2010/main">
        <mc:Choice Requires="p14">
          <p:contentPart r:id="rId571" p14:bwMode="auto">
            <p14:nvContentPartPr>
              <p14:cNvPr id="289" name="墨迹 288"/>
              <p14:cNvContentPartPr/>
              <p14:nvPr/>
            </p14:nvContentPartPr>
            <p14:xfrm>
              <a:off x="8906933" y="2268610"/>
              <a:ext cx="410634" cy="336978"/>
            </p14:xfrm>
          </p:contentPart>
        </mc:Choice>
        <mc:Fallback xmlns="">
          <p:pic>
            <p:nvPicPr>
              <p:cNvPr id="289" name="墨迹 288"/>
            </p:nvPicPr>
            <p:blipFill>
              <a:blip r:embed="rId572"/>
            </p:blipFill>
            <p:spPr>
              <a:xfrm>
                <a:off x="8906933" y="2268610"/>
                <a:ext cx="410634" cy="336978"/>
              </a:xfrm>
              <a:prstGeom prst="rect"/>
            </p:spPr>
          </p:pic>
        </mc:Fallback>
      </mc:AlternateContent>
      <mc:AlternateContent xmlns:mc="http://schemas.openxmlformats.org/markup-compatibility/2006" xmlns:p14="http://schemas.microsoft.com/office/powerpoint/2010/main">
        <mc:Choice Requires="p14">
          <p:contentPart r:id="rId573" p14:bwMode="auto">
            <p14:nvContentPartPr>
              <p14:cNvPr id="290" name="墨迹 289"/>
              <p14:cNvContentPartPr/>
              <p14:nvPr/>
            </p14:nvContentPartPr>
            <p14:xfrm>
              <a:off x="9223022" y="2374356"/>
              <a:ext cx="67733" cy="521682"/>
            </p14:xfrm>
          </p:contentPart>
        </mc:Choice>
        <mc:Fallback xmlns="">
          <p:pic>
            <p:nvPicPr>
              <p:cNvPr id="290" name="墨迹 289"/>
            </p:nvPicPr>
            <p:blipFill>
              <a:blip r:embed="rId574"/>
            </p:blipFill>
            <p:spPr>
              <a:xfrm>
                <a:off x="9223022" y="2374356"/>
                <a:ext cx="67733" cy="521682"/>
              </a:xfrm>
              <a:prstGeom prst="rect"/>
            </p:spPr>
          </p:pic>
        </mc:Fallback>
      </mc:AlternateContent>
      <mc:AlternateContent xmlns:mc="http://schemas.openxmlformats.org/markup-compatibility/2006" xmlns:p14="http://schemas.microsoft.com/office/powerpoint/2010/main">
        <mc:Choice Requires="p14">
          <p:contentPart r:id="rId575" p14:bwMode="auto">
            <p14:nvContentPartPr>
              <p14:cNvPr id="291" name="墨迹 290"/>
              <p14:cNvContentPartPr/>
              <p14:nvPr/>
            </p14:nvContentPartPr>
            <p14:xfrm>
              <a:off x="9426222" y="2319897"/>
              <a:ext cx="127000" cy="215899"/>
            </p14:xfrm>
          </p:contentPart>
        </mc:Choice>
        <mc:Fallback xmlns="">
          <p:pic>
            <p:nvPicPr>
              <p:cNvPr id="291" name="墨迹 290"/>
            </p:nvPicPr>
            <p:blipFill>
              <a:blip r:embed="rId576"/>
            </p:blipFill>
            <p:spPr>
              <a:xfrm>
                <a:off x="9426222" y="2319897"/>
                <a:ext cx="127000" cy="215899"/>
              </a:xfrm>
              <a:prstGeom prst="rect"/>
            </p:spPr>
          </p:pic>
        </mc:Fallback>
      </mc:AlternateContent>
      <mc:AlternateContent xmlns:mc="http://schemas.openxmlformats.org/markup-compatibility/2006" xmlns:p14="http://schemas.microsoft.com/office/powerpoint/2010/main">
        <mc:Choice Requires="p14">
          <p:contentPart r:id="rId577" p14:bwMode="auto">
            <p14:nvContentPartPr>
              <p14:cNvPr id="292" name="墨迹 291"/>
              <p14:cNvContentPartPr/>
              <p14:nvPr/>
            </p14:nvContentPartPr>
            <p14:xfrm>
              <a:off x="9508066" y="2419475"/>
              <a:ext cx="79904" cy="155094"/>
            </p14:xfrm>
          </p:contentPart>
        </mc:Choice>
        <mc:Fallback xmlns="">
          <p:pic>
            <p:nvPicPr>
              <p:cNvPr id="292" name="墨迹 291"/>
            </p:nvPicPr>
            <p:blipFill>
              <a:blip r:embed="rId578"/>
            </p:blipFill>
            <p:spPr>
              <a:xfrm>
                <a:off x="9508066" y="2419475"/>
                <a:ext cx="79904" cy="155094"/>
              </a:xfrm>
              <a:prstGeom prst="rect"/>
            </p:spPr>
          </p:pic>
        </mc:Fallback>
      </mc:AlternateContent>
      <mc:AlternateContent xmlns:mc="http://schemas.openxmlformats.org/markup-compatibility/2006" xmlns:p14="http://schemas.microsoft.com/office/powerpoint/2010/main">
        <mc:Choice Requires="p14">
          <p:contentPart r:id="rId579" p14:bwMode="auto">
            <p14:nvContentPartPr>
              <p14:cNvPr id="293" name="墨迹 292"/>
              <p14:cNvContentPartPr/>
              <p14:nvPr/>
            </p14:nvContentPartPr>
            <p14:xfrm>
              <a:off x="9601200" y="2401145"/>
              <a:ext cx="180622" cy="127601"/>
            </p14:xfrm>
          </p:contentPart>
        </mc:Choice>
        <mc:Fallback xmlns="">
          <p:pic>
            <p:nvPicPr>
              <p:cNvPr id="293" name="墨迹 292"/>
            </p:nvPicPr>
            <p:blipFill>
              <a:blip r:embed="rId580"/>
            </p:blipFill>
            <p:spPr>
              <a:xfrm>
                <a:off x="9601200" y="2401145"/>
                <a:ext cx="180622" cy="127601"/>
              </a:xfrm>
              <a:prstGeom prst="rect"/>
            </p:spPr>
          </p:pic>
        </mc:Fallback>
      </mc:AlternateContent>
      <mc:AlternateContent xmlns:mc="http://schemas.openxmlformats.org/markup-compatibility/2006" xmlns:p14="http://schemas.microsoft.com/office/powerpoint/2010/main">
        <mc:Choice Requires="p14">
          <p:contentPart r:id="rId581" p14:bwMode="auto">
            <p14:nvContentPartPr>
              <p14:cNvPr id="294" name="墨迹 293"/>
              <p14:cNvContentPartPr/>
              <p14:nvPr/>
            </p14:nvContentPartPr>
            <p14:xfrm>
              <a:off x="9770533" y="2306679"/>
              <a:ext cx="135467" cy="219952"/>
            </p14:xfrm>
          </p:contentPart>
        </mc:Choice>
        <mc:Fallback xmlns="">
          <p:pic>
            <p:nvPicPr>
              <p:cNvPr id="294" name="墨迹 293"/>
            </p:nvPicPr>
            <p:blipFill>
              <a:blip r:embed="rId582"/>
            </p:blipFill>
            <p:spPr>
              <a:xfrm>
                <a:off x="9770533" y="2306679"/>
                <a:ext cx="135467" cy="219952"/>
              </a:xfrm>
              <a:prstGeom prst="rect"/>
            </p:spPr>
          </p:pic>
        </mc:Fallback>
      </mc:AlternateContent>
      <mc:AlternateContent xmlns:mc="http://schemas.openxmlformats.org/markup-compatibility/2006" xmlns:p14="http://schemas.microsoft.com/office/powerpoint/2010/main">
        <mc:Choice Requires="p14">
          <p:contentPart r:id="rId583" p14:bwMode="auto">
            <p14:nvContentPartPr>
              <p14:cNvPr id="295" name="墨迹 294"/>
              <p14:cNvContentPartPr/>
              <p14:nvPr/>
            </p14:nvContentPartPr>
            <p14:xfrm>
              <a:off x="9897533" y="2387575"/>
              <a:ext cx="127000" cy="344909"/>
            </p14:xfrm>
          </p:contentPart>
        </mc:Choice>
        <mc:Fallback xmlns="">
          <p:pic>
            <p:nvPicPr>
              <p:cNvPr id="295" name="墨迹 294"/>
            </p:nvPicPr>
            <p:blipFill>
              <a:blip r:embed="rId584"/>
            </p:blipFill>
            <p:spPr>
              <a:xfrm>
                <a:off x="9897533" y="2387575"/>
                <a:ext cx="127000" cy="344909"/>
              </a:xfrm>
              <a:prstGeom prst="rect"/>
            </p:spPr>
          </p:pic>
        </mc:Fallback>
      </mc:AlternateContent>
      <mc:AlternateContent xmlns:mc="http://schemas.openxmlformats.org/markup-compatibility/2006" xmlns:p14="http://schemas.microsoft.com/office/powerpoint/2010/main">
        <mc:Choice Requires="p14">
          <p:contentPart r:id="rId585" p14:bwMode="auto">
            <p14:nvContentPartPr>
              <p14:cNvPr id="296" name="墨迹 295"/>
              <p14:cNvContentPartPr/>
              <p14:nvPr/>
            </p14:nvContentPartPr>
            <p14:xfrm>
              <a:off x="8297333" y="1370472"/>
              <a:ext cx="1879600" cy="1677841"/>
            </p14:xfrm>
          </p:contentPart>
        </mc:Choice>
        <mc:Fallback xmlns="">
          <p:pic>
            <p:nvPicPr>
              <p:cNvPr id="296" name="墨迹 295"/>
            </p:nvPicPr>
            <p:blipFill>
              <a:blip r:embed="rId586"/>
            </p:blipFill>
            <p:spPr>
              <a:xfrm>
                <a:off x="8297333" y="1370472"/>
                <a:ext cx="1879600" cy="1677841"/>
              </a:xfrm>
              <a:prstGeom prst="rect"/>
            </p:spPr>
          </p:pic>
        </mc:Fallback>
      </mc:AlternateContent>
      <mc:AlternateContent xmlns:mc="http://schemas.openxmlformats.org/markup-compatibility/2006" xmlns:p14="http://schemas.microsoft.com/office/powerpoint/2010/main">
        <mc:Choice Requires="p14">
          <p:contentPart r:id="rId587" p14:bwMode="auto">
            <p14:nvContentPartPr>
              <p14:cNvPr id="297" name="墨迹 296"/>
              <p14:cNvContentPartPr/>
              <p14:nvPr/>
            </p14:nvContentPartPr>
            <p14:xfrm>
              <a:off x="8422216" y="1150519"/>
              <a:ext cx="168628" cy="311952"/>
            </p14:xfrm>
          </p:contentPart>
        </mc:Choice>
        <mc:Fallback xmlns="">
          <p:pic>
            <p:nvPicPr>
              <p:cNvPr id="297" name="墨迹 296"/>
            </p:nvPicPr>
            <p:blipFill>
              <a:blip r:embed="rId588"/>
            </p:blipFill>
            <p:spPr>
              <a:xfrm>
                <a:off x="8422216" y="1150519"/>
                <a:ext cx="168628" cy="311952"/>
              </a:xfrm>
              <a:prstGeom prst="rect"/>
            </p:spPr>
          </p:pic>
        </mc:Fallback>
      </mc:AlternateContent>
      <mc:AlternateContent xmlns:mc="http://schemas.openxmlformats.org/markup-compatibility/2006" xmlns:p14="http://schemas.microsoft.com/office/powerpoint/2010/main">
        <mc:Choice Requires="p14">
          <p:contentPart r:id="rId589" p14:bwMode="auto">
            <p14:nvContentPartPr>
              <p14:cNvPr id="298" name="墨迹 297"/>
              <p14:cNvContentPartPr/>
              <p14:nvPr/>
            </p14:nvContentPartPr>
            <p14:xfrm>
              <a:off x="8619066" y="1235116"/>
              <a:ext cx="84666" cy="161440"/>
            </p14:xfrm>
          </p:contentPart>
        </mc:Choice>
        <mc:Fallback xmlns="">
          <p:pic>
            <p:nvPicPr>
              <p:cNvPr id="298" name="墨迹 297"/>
            </p:nvPicPr>
            <p:blipFill>
              <a:blip r:embed="rId590"/>
            </p:blipFill>
            <p:spPr>
              <a:xfrm>
                <a:off x="8619066" y="1235116"/>
                <a:ext cx="84666" cy="161440"/>
              </a:xfrm>
              <a:prstGeom prst="rect"/>
            </p:spPr>
          </p:pic>
        </mc:Fallback>
      </mc:AlternateContent>
      <mc:AlternateContent xmlns:mc="http://schemas.openxmlformats.org/markup-compatibility/2006" xmlns:p14="http://schemas.microsoft.com/office/powerpoint/2010/main">
        <mc:Choice Requires="p14">
          <p:contentPart r:id="rId591" p14:bwMode="auto">
            <p14:nvContentPartPr>
              <p14:cNvPr id="299" name="墨迹 298"/>
              <p14:cNvContentPartPr/>
              <p14:nvPr/>
            </p14:nvContentPartPr>
            <p14:xfrm>
              <a:off x="8739540" y="1115447"/>
              <a:ext cx="173037" cy="280404"/>
            </p14:xfrm>
          </p:contentPart>
        </mc:Choice>
        <mc:Fallback xmlns="">
          <p:pic>
            <p:nvPicPr>
              <p:cNvPr id="299" name="墨迹 298"/>
            </p:nvPicPr>
            <p:blipFill>
              <a:blip r:embed="rId592"/>
            </p:blipFill>
            <p:spPr>
              <a:xfrm>
                <a:off x="8739540" y="1115447"/>
                <a:ext cx="173037" cy="280404"/>
              </a:xfrm>
              <a:prstGeom prst="rect"/>
            </p:spPr>
          </p:pic>
        </mc:Fallback>
      </mc:AlternateContent>
      <mc:AlternateContent xmlns:mc="http://schemas.openxmlformats.org/markup-compatibility/2006" xmlns:p14="http://schemas.microsoft.com/office/powerpoint/2010/main">
        <mc:Choice Requires="p14">
          <p:contentPart r:id="rId593" p14:bwMode="auto">
            <p14:nvContentPartPr>
              <p14:cNvPr id="300" name="墨迹 299"/>
              <p14:cNvContentPartPr/>
              <p14:nvPr/>
            </p14:nvContentPartPr>
            <p14:xfrm>
              <a:off x="8969022" y="1220312"/>
              <a:ext cx="344311" cy="181178"/>
            </p14:xfrm>
          </p:contentPart>
        </mc:Choice>
        <mc:Fallback xmlns="">
          <p:pic>
            <p:nvPicPr>
              <p:cNvPr id="300" name="墨迹 299"/>
            </p:nvPicPr>
            <p:blipFill>
              <a:blip r:embed="rId594"/>
            </p:blipFill>
            <p:spPr>
              <a:xfrm>
                <a:off x="8969022" y="1220312"/>
                <a:ext cx="344311" cy="181178"/>
              </a:xfrm>
              <a:prstGeom prst="rect"/>
            </p:spPr>
          </p:pic>
        </mc:Fallback>
      </mc:AlternateContent>
      <mc:AlternateContent xmlns:mc="http://schemas.openxmlformats.org/markup-compatibility/2006" xmlns:p14="http://schemas.microsoft.com/office/powerpoint/2010/main">
        <mc:Choice Requires="p14">
          <p:contentPart r:id="rId595" p14:bwMode="auto">
            <p14:nvContentPartPr>
              <p14:cNvPr id="301" name="墨迹 300"/>
              <p14:cNvContentPartPr/>
              <p14:nvPr/>
            </p14:nvContentPartPr>
            <p14:xfrm>
              <a:off x="6685844" y="1339453"/>
              <a:ext cx="105012" cy="59958"/>
            </p14:xfrm>
          </p:contentPart>
        </mc:Choice>
        <mc:Fallback xmlns="">
          <p:pic>
            <p:nvPicPr>
              <p:cNvPr id="301" name="墨迹 300"/>
            </p:nvPicPr>
            <p:blipFill>
              <a:blip r:embed="rId596"/>
            </p:blipFill>
            <p:spPr>
              <a:xfrm>
                <a:off x="6685844" y="1339453"/>
                <a:ext cx="105012" cy="59958"/>
              </a:xfrm>
              <a:prstGeom prst="rect"/>
            </p:spPr>
          </p:pic>
        </mc:Fallback>
      </mc:AlternateContent>
      <mc:AlternateContent xmlns:mc="http://schemas.openxmlformats.org/markup-compatibility/2006" xmlns:p14="http://schemas.microsoft.com/office/powerpoint/2010/main">
        <mc:Choice Requires="p14">
          <p:contentPart r:id="rId597" p14:bwMode="auto">
            <p14:nvContentPartPr>
              <p14:cNvPr id="302" name="墨迹 301"/>
              <p14:cNvContentPartPr/>
              <p14:nvPr/>
            </p14:nvContentPartPr>
            <p14:xfrm>
              <a:off x="5475111" y="1130427"/>
              <a:ext cx="572206" cy="544594"/>
            </p14:xfrm>
          </p:contentPart>
        </mc:Choice>
        <mc:Fallback xmlns="">
          <p:pic>
            <p:nvPicPr>
              <p:cNvPr id="302" name="墨迹 301"/>
            </p:nvPicPr>
            <p:blipFill>
              <a:blip r:embed="rId598"/>
            </p:blipFill>
            <p:spPr>
              <a:xfrm>
                <a:off x="5475111" y="1130427"/>
                <a:ext cx="572206" cy="544594"/>
              </a:xfrm>
              <a:prstGeom prst="rect"/>
            </p:spPr>
          </p:pic>
        </mc:Fallback>
      </mc:AlternateContent>
      <mc:AlternateContent xmlns:mc="http://schemas.openxmlformats.org/markup-compatibility/2006" xmlns:p14="http://schemas.microsoft.com/office/powerpoint/2010/main">
        <mc:Choice Requires="p14">
          <p:contentPart r:id="rId599" p14:bwMode="auto">
            <p14:nvContentPartPr>
              <p14:cNvPr id="303" name="墨迹 302"/>
              <p14:cNvContentPartPr/>
              <p14:nvPr/>
            </p14:nvContentPartPr>
            <p14:xfrm>
              <a:off x="6158088" y="1150519"/>
              <a:ext cx="150989" cy="242512"/>
            </p14:xfrm>
          </p:contentPart>
        </mc:Choice>
        <mc:Fallback xmlns="">
          <p:pic>
            <p:nvPicPr>
              <p:cNvPr id="303" name="墨迹 302"/>
            </p:nvPicPr>
            <p:blipFill>
              <a:blip r:embed="rId600"/>
            </p:blipFill>
            <p:spPr>
              <a:xfrm>
                <a:off x="6158088" y="1150519"/>
                <a:ext cx="150989" cy="242512"/>
              </a:xfrm>
              <a:prstGeom prst="rect"/>
            </p:spPr>
          </p:pic>
        </mc:Fallback>
      </mc:AlternateContent>
      <mc:AlternateContent xmlns:mc="http://schemas.openxmlformats.org/markup-compatibility/2006" xmlns:p14="http://schemas.microsoft.com/office/powerpoint/2010/main">
        <mc:Choice Requires="p14">
          <p:contentPart r:id="rId601" p14:bwMode="auto">
            <p14:nvContentPartPr>
              <p14:cNvPr id="304" name="墨迹 303"/>
              <p14:cNvContentPartPr/>
              <p14:nvPr/>
            </p14:nvContentPartPr>
            <p14:xfrm>
              <a:off x="6214533" y="1466348"/>
              <a:ext cx="70556" cy="101517"/>
            </p14:xfrm>
          </p:contentPart>
        </mc:Choice>
        <mc:Fallback xmlns="">
          <p:pic>
            <p:nvPicPr>
              <p:cNvPr id="304" name="墨迹 303"/>
            </p:nvPicPr>
            <p:blipFill>
              <a:blip r:embed="rId602"/>
            </p:blipFill>
            <p:spPr>
              <a:xfrm>
                <a:off x="6214533" y="1466348"/>
                <a:ext cx="70556" cy="101517"/>
              </a:xfrm>
              <a:prstGeom prst="rect"/>
            </p:spPr>
          </p:pic>
        </mc:Fallback>
      </mc:AlternateContent>
      <mc:AlternateContent xmlns:mc="http://schemas.openxmlformats.org/markup-compatibility/2006" xmlns:p14="http://schemas.microsoft.com/office/powerpoint/2010/main">
        <mc:Choice Requires="p14">
          <p:contentPart r:id="rId603" p14:bwMode="auto">
            <p14:nvContentPartPr>
              <p14:cNvPr id="305" name="墨迹 304"/>
              <p14:cNvContentPartPr/>
              <p14:nvPr/>
            </p14:nvContentPartPr>
            <p14:xfrm>
              <a:off x="2199569" y="772652"/>
              <a:ext cx="185208" cy="33839"/>
            </p14:xfrm>
          </p:contentPart>
        </mc:Choice>
        <mc:Fallback xmlns="">
          <p:pic>
            <p:nvPicPr>
              <p:cNvPr id="305" name="墨迹 304"/>
            </p:nvPicPr>
            <p:blipFill>
              <a:blip r:embed="rId604"/>
            </p:blipFill>
            <p:spPr>
              <a:xfrm>
                <a:off x="2199569" y="772652"/>
                <a:ext cx="185208" cy="33839"/>
              </a:xfrm>
              <a:prstGeom prst="rect"/>
            </p:spPr>
          </p:pic>
        </mc:Fallback>
      </mc:AlternateContent>
      <mc:AlternateContent xmlns:mc="http://schemas.openxmlformats.org/markup-compatibility/2006" xmlns:p14="http://schemas.microsoft.com/office/powerpoint/2010/main">
        <mc:Choice Requires="p14">
          <p:contentPart r:id="rId605" p14:bwMode="auto">
            <p14:nvContentPartPr>
              <p14:cNvPr id="306" name="墨迹 305"/>
              <p14:cNvContentPartPr/>
              <p14:nvPr/>
            </p14:nvContentPartPr>
            <p14:xfrm>
              <a:off x="2370666" y="637297"/>
              <a:ext cx="214489" cy="255554"/>
            </p14:xfrm>
          </p:contentPart>
        </mc:Choice>
        <mc:Fallback xmlns="">
          <p:pic>
            <p:nvPicPr>
              <p:cNvPr id="306" name="墨迹 305"/>
            </p:nvPicPr>
            <p:blipFill>
              <a:blip r:embed="rId606"/>
            </p:blipFill>
            <p:spPr>
              <a:xfrm>
                <a:off x="2370666" y="637297"/>
                <a:ext cx="214489" cy="255554"/>
              </a:xfrm>
              <a:prstGeom prst="rect"/>
            </p:spPr>
          </p:pic>
        </mc:Fallback>
      </mc:AlternateContent>
      <mc:AlternateContent xmlns:mc="http://schemas.openxmlformats.org/markup-compatibility/2006" xmlns:p14="http://schemas.microsoft.com/office/powerpoint/2010/main">
        <mc:Choice Requires="p14">
          <p:contentPart r:id="rId607" p14:bwMode="auto">
            <p14:nvContentPartPr>
              <p14:cNvPr id="307" name="墨迹 306"/>
              <p14:cNvContentPartPr/>
              <p14:nvPr/>
            </p14:nvContentPartPr>
            <p14:xfrm>
              <a:off x="1763006" y="789572"/>
              <a:ext cx="156105" cy="28199"/>
            </p14:xfrm>
          </p:contentPart>
        </mc:Choice>
        <mc:Fallback xmlns="">
          <p:pic>
            <p:nvPicPr>
              <p:cNvPr id="307" name="墨迹 306"/>
            </p:nvPicPr>
            <p:blipFill>
              <a:blip r:embed="rId608"/>
            </p:blipFill>
            <p:spPr>
              <a:xfrm>
                <a:off x="1763006" y="789572"/>
                <a:ext cx="156105" cy="28199"/>
              </a:xfrm>
              <a:prstGeom prst="rect"/>
            </p:spPr>
          </p:pic>
        </mc:Fallback>
      </mc:AlternateContent>
      <mc:AlternateContent xmlns:mc="http://schemas.openxmlformats.org/markup-compatibility/2006" xmlns:p14="http://schemas.microsoft.com/office/powerpoint/2010/main">
        <mc:Choice Requires="p14">
          <p:contentPart r:id="rId609" p14:bwMode="auto">
            <p14:nvContentPartPr>
              <p14:cNvPr id="308" name="墨迹 307"/>
              <p14:cNvContentPartPr/>
              <p14:nvPr/>
            </p14:nvContentPartPr>
            <p14:xfrm>
              <a:off x="1851377" y="689994"/>
              <a:ext cx="22578" cy="172895"/>
            </p14:xfrm>
          </p:contentPart>
        </mc:Choice>
        <mc:Fallback xmlns="">
          <p:pic>
            <p:nvPicPr>
              <p:cNvPr id="308" name="墨迹 307"/>
            </p:nvPicPr>
            <p:blipFill>
              <a:blip r:embed="rId610"/>
            </p:blipFill>
            <p:spPr>
              <a:xfrm>
                <a:off x="1851377" y="689994"/>
                <a:ext cx="22578" cy="172895"/>
              </a:xfrm>
              <a:prstGeom prst="rect"/>
            </p:spPr>
          </p:pic>
        </mc:Fallback>
      </mc:AlternateContent>
      <mc:AlternateContent xmlns:mc="http://schemas.openxmlformats.org/markup-compatibility/2006" xmlns:p14="http://schemas.microsoft.com/office/powerpoint/2010/main">
        <mc:Choice Requires="p14">
          <p:contentPart r:id="rId611" p14:bwMode="auto">
            <p14:nvContentPartPr>
              <p14:cNvPr id="309" name="墨迹 308"/>
              <p14:cNvContentPartPr/>
              <p14:nvPr/>
            </p14:nvContentPartPr>
            <p14:xfrm>
              <a:off x="1984022" y="586539"/>
              <a:ext cx="130175" cy="298910"/>
            </p14:xfrm>
          </p:contentPart>
        </mc:Choice>
        <mc:Fallback xmlns="">
          <p:pic>
            <p:nvPicPr>
              <p:cNvPr id="309" name="墨迹 308"/>
            </p:nvPicPr>
            <p:blipFill>
              <a:blip r:embed="rId612"/>
            </p:blipFill>
            <p:spPr>
              <a:xfrm>
                <a:off x="1984022" y="586539"/>
                <a:ext cx="130175" cy="298910"/>
              </a:xfrm>
              <a:prstGeom prst="rect"/>
            </p:spPr>
          </p:pic>
        </mc:Fallback>
      </mc:AlternateContent>
      <mc:AlternateContent xmlns:mc="http://schemas.openxmlformats.org/markup-compatibility/2006" xmlns:p14="http://schemas.microsoft.com/office/powerpoint/2010/main">
        <mc:Choice Requires="p14">
          <p:contentPart r:id="rId613" p14:bwMode="auto">
            <p14:nvContentPartPr>
              <p14:cNvPr id="310" name="墨迹 309"/>
              <p14:cNvContentPartPr/>
              <p14:nvPr/>
            </p14:nvContentPartPr>
            <p14:xfrm>
              <a:off x="1397000" y="750093"/>
              <a:ext cx="98777" cy="16920"/>
            </p14:xfrm>
          </p:contentPart>
        </mc:Choice>
        <mc:Fallback xmlns="">
          <p:pic>
            <p:nvPicPr>
              <p:cNvPr id="310" name="墨迹 309"/>
            </p:nvPicPr>
            <p:blipFill>
              <a:blip r:embed="rId614"/>
            </p:blipFill>
            <p:spPr>
              <a:xfrm>
                <a:off x="1397000" y="750093"/>
                <a:ext cx="98777" cy="16920"/>
              </a:xfrm>
              <a:prstGeom prst="rect"/>
            </p:spPr>
          </p:pic>
        </mc:Fallback>
      </mc:AlternateContent>
      <mc:AlternateContent xmlns:mc="http://schemas.openxmlformats.org/markup-compatibility/2006" xmlns:p14="http://schemas.microsoft.com/office/powerpoint/2010/main">
        <mc:Choice Requires="p14">
          <p:contentPart r:id="rId615" p14:bwMode="auto">
            <p14:nvContentPartPr>
              <p14:cNvPr id="311" name="墨迹 310"/>
              <p14:cNvContentPartPr/>
              <p14:nvPr/>
            </p14:nvContentPartPr>
            <p14:xfrm>
              <a:off x="1416755" y="661971"/>
              <a:ext cx="25400" cy="181179"/>
            </p14:xfrm>
          </p:contentPart>
        </mc:Choice>
        <mc:Fallback xmlns="">
          <p:pic>
            <p:nvPicPr>
              <p:cNvPr id="311" name="墨迹 310"/>
            </p:nvPicPr>
            <p:blipFill>
              <a:blip r:embed="rId616"/>
            </p:blipFill>
            <p:spPr>
              <a:xfrm>
                <a:off x="1416755" y="661971"/>
                <a:ext cx="25400" cy="181179"/>
              </a:xfrm>
              <a:prstGeom prst="rect"/>
            </p:spPr>
          </p:pic>
        </mc:Fallback>
      </mc:AlternateContent>
      <mc:AlternateContent xmlns:mc="http://schemas.openxmlformats.org/markup-compatibility/2006" xmlns:p14="http://schemas.microsoft.com/office/powerpoint/2010/main">
        <mc:Choice Requires="p14">
          <p:contentPart r:id="rId617" p14:bwMode="auto">
            <p14:nvContentPartPr>
              <p14:cNvPr id="312" name="墨迹 311"/>
              <p14:cNvContentPartPr/>
              <p14:nvPr/>
            </p14:nvContentPartPr>
            <p14:xfrm>
              <a:off x="1504950" y="580899"/>
              <a:ext cx="92427" cy="349668"/>
            </p14:xfrm>
          </p:contentPart>
        </mc:Choice>
        <mc:Fallback xmlns="">
          <p:pic>
            <p:nvPicPr>
              <p:cNvPr id="312" name="墨迹 311"/>
            </p:nvPicPr>
            <p:blipFill>
              <a:blip r:embed="rId618"/>
            </p:blipFill>
            <p:spPr>
              <a:xfrm>
                <a:off x="1504950" y="580899"/>
                <a:ext cx="92427" cy="349668"/>
              </a:xfrm>
              <a:prstGeom prst="rect"/>
            </p:spPr>
          </p:pic>
        </mc:Fallback>
      </mc:AlternateContent>
      <mc:AlternateContent xmlns:mc="http://schemas.openxmlformats.org/markup-compatibility/2006" xmlns:p14="http://schemas.microsoft.com/office/powerpoint/2010/main">
        <mc:Choice Requires="p14">
          <p:contentPart r:id="rId619" p14:bwMode="auto">
            <p14:nvContentPartPr>
              <p14:cNvPr id="313" name="墨迹 312"/>
              <p14:cNvContentPartPr/>
              <p14:nvPr/>
            </p14:nvContentPartPr>
            <p14:xfrm>
              <a:off x="899936" y="755733"/>
              <a:ext cx="180975" cy="48820"/>
            </p14:xfrm>
          </p:contentPart>
        </mc:Choice>
        <mc:Fallback xmlns="">
          <p:pic>
            <p:nvPicPr>
              <p:cNvPr id="313" name="墨迹 312"/>
            </p:nvPicPr>
            <p:blipFill>
              <a:blip r:embed="rId620"/>
            </p:blipFill>
            <p:spPr>
              <a:xfrm>
                <a:off x="899936" y="755733"/>
                <a:ext cx="180975" cy="48820"/>
              </a:xfrm>
              <a:prstGeom prst="rect"/>
            </p:spPr>
          </p:pic>
        </mc:Fallback>
      </mc:AlternateContent>
      <mc:AlternateContent xmlns:mc="http://schemas.openxmlformats.org/markup-compatibility/2006" xmlns:p14="http://schemas.microsoft.com/office/powerpoint/2010/main">
        <mc:Choice Requires="p14">
          <p:contentPart r:id="rId621" p14:bwMode="auto">
            <p14:nvContentPartPr>
              <p14:cNvPr id="314" name="墨迹 313"/>
              <p14:cNvContentPartPr/>
              <p14:nvPr/>
            </p14:nvContentPartPr>
            <p14:xfrm>
              <a:off x="965200" y="654217"/>
              <a:ext cx="45155" cy="222772"/>
            </p14:xfrm>
          </p:contentPart>
        </mc:Choice>
        <mc:Fallback xmlns="">
          <p:pic>
            <p:nvPicPr>
              <p:cNvPr id="314" name="墨迹 313"/>
            </p:nvPicPr>
            <p:blipFill>
              <a:blip r:embed="rId622"/>
            </p:blipFill>
            <p:spPr>
              <a:xfrm>
                <a:off x="965200" y="654217"/>
                <a:ext cx="45155" cy="222772"/>
              </a:xfrm>
              <a:prstGeom prst="rect"/>
            </p:spPr>
          </p:pic>
        </mc:Fallback>
      </mc:AlternateContent>
      <mc:AlternateContent xmlns:mc="http://schemas.openxmlformats.org/markup-compatibility/2006" xmlns:p14="http://schemas.microsoft.com/office/powerpoint/2010/main">
        <mc:Choice Requires="p14">
          <p:contentPart r:id="rId623" p14:bwMode="auto">
            <p14:nvContentPartPr>
              <p14:cNvPr id="315" name="墨迹 314"/>
              <p14:cNvContentPartPr/>
              <p14:nvPr/>
            </p14:nvContentPartPr>
            <p14:xfrm>
              <a:off x="1049866" y="642937"/>
              <a:ext cx="186267" cy="180474"/>
            </p14:xfrm>
          </p:contentPart>
        </mc:Choice>
        <mc:Fallback xmlns="">
          <p:pic>
            <p:nvPicPr>
              <p:cNvPr id="315" name="墨迹 314"/>
            </p:nvPicPr>
            <p:blipFill>
              <a:blip r:embed="rId624"/>
            </p:blipFill>
            <p:spPr>
              <a:xfrm>
                <a:off x="1049866" y="642937"/>
                <a:ext cx="186267" cy="180474"/>
              </a:xfrm>
              <a:prstGeom prst="rect"/>
            </p:spPr>
          </p:pic>
        </mc:Fallback>
      </mc:AlternateContent>
      <mc:AlternateContent xmlns:mc="http://schemas.openxmlformats.org/markup-compatibility/2006" xmlns:p14="http://schemas.microsoft.com/office/powerpoint/2010/main">
        <mc:Choice Requires="p14">
          <p:contentPart r:id="rId625" p14:bwMode="auto">
            <p14:nvContentPartPr>
              <p14:cNvPr id="316" name="墨迹 315"/>
              <p14:cNvContentPartPr/>
              <p14:nvPr/>
            </p14:nvContentPartPr>
            <p14:xfrm>
              <a:off x="1072444" y="577551"/>
              <a:ext cx="161749" cy="344556"/>
            </p14:xfrm>
          </p:contentPart>
        </mc:Choice>
        <mc:Fallback xmlns="">
          <p:pic>
            <p:nvPicPr>
              <p:cNvPr id="316" name="墨迹 315"/>
            </p:nvPicPr>
            <p:blipFill>
              <a:blip r:embed="rId626"/>
            </p:blipFill>
            <p:spPr>
              <a:xfrm>
                <a:off x="1072444" y="577551"/>
                <a:ext cx="161749" cy="344556"/>
              </a:xfrm>
              <a:prstGeom prst="rect"/>
            </p:spPr>
          </p:pic>
        </mc:Fallback>
      </mc:AlternateContent>
      <mc:AlternateContent xmlns:mc="http://schemas.openxmlformats.org/markup-compatibility/2006" xmlns:p14="http://schemas.microsoft.com/office/powerpoint/2010/main">
        <mc:Choice Requires="p14">
          <p:contentPart r:id="rId627" p14:bwMode="auto">
            <p14:nvContentPartPr>
              <p14:cNvPr id="317" name="墨迹 316"/>
              <p14:cNvContentPartPr/>
              <p14:nvPr/>
            </p14:nvContentPartPr>
            <p14:xfrm>
              <a:off x="756355" y="281990"/>
              <a:ext cx="146756" cy="335568"/>
            </p14:xfrm>
          </p:contentPart>
        </mc:Choice>
        <mc:Fallback xmlns="">
          <p:pic>
            <p:nvPicPr>
              <p:cNvPr id="317" name="墨迹 316"/>
            </p:nvPicPr>
            <p:blipFill>
              <a:blip r:embed="rId628"/>
            </p:blipFill>
            <p:spPr>
              <a:xfrm>
                <a:off x="756355" y="281990"/>
                <a:ext cx="146756" cy="335568"/>
              </a:xfrm>
              <a:prstGeom prst="rect"/>
            </p:spPr>
          </p:pic>
        </mc:Fallback>
      </mc:AlternateContent>
      <mc:AlternateContent xmlns:mc="http://schemas.openxmlformats.org/markup-compatibility/2006" xmlns:p14="http://schemas.microsoft.com/office/powerpoint/2010/main">
        <mc:Choice Requires="p14">
          <p:contentPart r:id="rId629" p14:bwMode="auto">
            <p14:nvContentPartPr>
              <p14:cNvPr id="318" name="墨迹 317"/>
              <p14:cNvContentPartPr/>
              <p14:nvPr/>
            </p14:nvContentPartPr>
            <p14:xfrm>
              <a:off x="736600" y="300848"/>
              <a:ext cx="47977" cy="147516"/>
            </p14:xfrm>
          </p:contentPart>
        </mc:Choice>
        <mc:Fallback xmlns="">
          <p:pic>
            <p:nvPicPr>
              <p:cNvPr id="318" name="墨迹 317"/>
            </p:nvPicPr>
            <p:blipFill>
              <a:blip r:embed="rId630"/>
            </p:blipFill>
            <p:spPr>
              <a:xfrm>
                <a:off x="736600" y="300848"/>
                <a:ext cx="47977" cy="147516"/>
              </a:xfrm>
              <a:prstGeom prst="rect"/>
            </p:spPr>
          </p:pic>
        </mc:Fallback>
      </mc:AlternateContent>
      <mc:AlternateContent xmlns:mc="http://schemas.openxmlformats.org/markup-compatibility/2006" xmlns:p14="http://schemas.microsoft.com/office/powerpoint/2010/main">
        <mc:Choice Requires="p14">
          <p:contentPart r:id="rId631" p14:bwMode="auto">
            <p14:nvContentPartPr>
              <p14:cNvPr id="319" name="墨迹 318"/>
              <p14:cNvContentPartPr/>
              <p14:nvPr/>
            </p14:nvContentPartPr>
            <p14:xfrm>
              <a:off x="801511" y="304549"/>
              <a:ext cx="93133" cy="70497"/>
            </p14:xfrm>
          </p:contentPart>
        </mc:Choice>
        <mc:Fallback xmlns="">
          <p:pic>
            <p:nvPicPr>
              <p:cNvPr id="319" name="墨迹 318"/>
            </p:nvPicPr>
            <p:blipFill>
              <a:blip r:embed="rId632"/>
            </p:blipFill>
            <p:spPr>
              <a:xfrm>
                <a:off x="801511" y="304549"/>
                <a:ext cx="93133" cy="70497"/>
              </a:xfrm>
              <a:prstGeom prst="rect"/>
            </p:spPr>
          </p:pic>
        </mc:Fallback>
      </mc:AlternateContent>
      <mc:AlternateContent xmlns:mc="http://schemas.openxmlformats.org/markup-compatibility/2006" xmlns:p14="http://schemas.microsoft.com/office/powerpoint/2010/main">
        <mc:Choice Requires="p14">
          <p:contentPart r:id="rId633" p14:bwMode="auto">
            <p14:nvContentPartPr>
              <p14:cNvPr id="320" name="墨迹 319"/>
              <p14:cNvContentPartPr/>
              <p14:nvPr/>
            </p14:nvContentPartPr>
            <p14:xfrm>
              <a:off x="891822" y="169194"/>
              <a:ext cx="76200" cy="22559"/>
            </p14:xfrm>
          </p:contentPart>
        </mc:Choice>
        <mc:Fallback xmlns="">
          <p:pic>
            <p:nvPicPr>
              <p:cNvPr id="320" name="墨迹 319"/>
            </p:nvPicPr>
            <p:blipFill>
              <a:blip r:embed="rId634"/>
            </p:blipFill>
            <p:spPr>
              <a:xfrm>
                <a:off x="891822" y="169194"/>
                <a:ext cx="76200" cy="22559"/>
              </a:xfrm>
              <a:prstGeom prst="rect"/>
            </p:spPr>
          </p:pic>
        </mc:Fallback>
      </mc:AlternateContent>
      <mc:AlternateContent xmlns:mc="http://schemas.openxmlformats.org/markup-compatibility/2006" xmlns:p14="http://schemas.microsoft.com/office/powerpoint/2010/main">
        <mc:Choice Requires="p14">
          <p:contentPart r:id="rId635" p14:bwMode="auto">
            <p14:nvContentPartPr>
              <p14:cNvPr id="321" name="墨迹 320"/>
              <p14:cNvContentPartPr/>
              <p14:nvPr/>
            </p14:nvContentPartPr>
            <p14:xfrm>
              <a:off x="903111" y="233170"/>
              <a:ext cx="56444" cy="77019"/>
            </p14:xfrm>
          </p:contentPart>
        </mc:Choice>
        <mc:Fallback xmlns="">
          <p:pic>
            <p:nvPicPr>
              <p:cNvPr id="321" name="墨迹 320"/>
            </p:nvPicPr>
            <p:blipFill>
              <a:blip r:embed="rId636"/>
            </p:blipFill>
            <p:spPr>
              <a:xfrm>
                <a:off x="903111" y="233170"/>
                <a:ext cx="56444" cy="77019"/>
              </a:xfrm>
              <a:prstGeom prst="rect"/>
            </p:spPr>
          </p:pic>
        </mc:Fallback>
      </mc:AlternateContent>
      <mc:AlternateContent xmlns:mc="http://schemas.openxmlformats.org/markup-compatibility/2006" xmlns:p14="http://schemas.microsoft.com/office/powerpoint/2010/main">
        <mc:Choice Requires="p14">
          <p:contentPart r:id="rId637" p14:bwMode="auto">
            <p14:nvContentPartPr>
              <p14:cNvPr id="322" name="墨迹 321"/>
              <p14:cNvContentPartPr/>
              <p14:nvPr/>
            </p14:nvContentPartPr>
            <p14:xfrm>
              <a:off x="910166" y="307369"/>
              <a:ext cx="159456" cy="164435"/>
            </p14:xfrm>
          </p:contentPart>
        </mc:Choice>
        <mc:Fallback xmlns="">
          <p:pic>
            <p:nvPicPr>
              <p:cNvPr id="322" name="墨迹 321"/>
            </p:nvPicPr>
            <p:blipFill>
              <a:blip r:embed="rId638"/>
            </p:blipFill>
            <p:spPr>
              <a:xfrm>
                <a:off x="910166" y="307369"/>
                <a:ext cx="159456" cy="164435"/>
              </a:xfrm>
              <a:prstGeom prst="rect"/>
            </p:spPr>
          </p:pic>
        </mc:Fallback>
      </mc:AlternateContent>
      <mc:AlternateContent xmlns:mc="http://schemas.openxmlformats.org/markup-compatibility/2006" xmlns:p14="http://schemas.microsoft.com/office/powerpoint/2010/main">
        <mc:Choice Requires="p14">
          <p:contentPart r:id="rId639" p14:bwMode="auto">
            <p14:nvContentPartPr>
              <p14:cNvPr id="323" name="墨迹 322"/>
              <p14:cNvContentPartPr/>
              <p14:nvPr/>
            </p14:nvContentPartPr>
            <p14:xfrm>
              <a:off x="1061155" y="99401"/>
              <a:ext cx="228600" cy="394081"/>
            </p14:xfrm>
          </p:contentPart>
        </mc:Choice>
        <mc:Fallback xmlns="">
          <p:pic>
            <p:nvPicPr>
              <p:cNvPr id="323" name="墨迹 322"/>
            </p:nvPicPr>
            <p:blipFill>
              <a:blip r:embed="rId640"/>
            </p:blipFill>
            <p:spPr>
              <a:xfrm>
                <a:off x="1061155" y="99401"/>
                <a:ext cx="228600" cy="394081"/>
              </a:xfrm>
              <a:prstGeom prst="rect"/>
            </p:spPr>
          </p:pic>
        </mc:Fallback>
      </mc:AlternateContent>
      <mc:AlternateContent xmlns:mc="http://schemas.openxmlformats.org/markup-compatibility/2006" xmlns:p14="http://schemas.microsoft.com/office/powerpoint/2010/main">
        <mc:Choice Requires="p14">
          <p:contentPart r:id="rId641" p14:bwMode="auto">
            <p14:nvContentPartPr>
              <p14:cNvPr id="324" name="墨迹 323"/>
              <p14:cNvContentPartPr/>
              <p14:nvPr/>
            </p14:nvContentPartPr>
            <p14:xfrm>
              <a:off x="3882672" y="2960896"/>
              <a:ext cx="99483" cy="5640"/>
            </p14:xfrm>
          </p:contentPart>
        </mc:Choice>
        <mc:Fallback xmlns="">
          <p:pic>
            <p:nvPicPr>
              <p:cNvPr id="324" name="墨迹 323"/>
            </p:nvPicPr>
            <p:blipFill>
              <a:blip r:embed="rId642"/>
            </p:blipFill>
            <p:spPr>
              <a:xfrm>
                <a:off x="3882672" y="2960896"/>
                <a:ext cx="99483" cy="5640"/>
              </a:xfrm>
              <a:prstGeom prst="rect"/>
            </p:spPr>
          </p:pic>
        </mc:Fallback>
      </mc:AlternateContent>
      <mc:AlternateContent xmlns:mc="http://schemas.openxmlformats.org/markup-compatibility/2006" xmlns:p14="http://schemas.microsoft.com/office/powerpoint/2010/main">
        <mc:Choice Requires="p14">
          <p:contentPart r:id="rId643" p14:bwMode="auto">
            <p14:nvContentPartPr>
              <p14:cNvPr id="325" name="墨迹 324"/>
              <p14:cNvContentPartPr/>
              <p14:nvPr/>
            </p14:nvContentPartPr>
            <p14:xfrm>
              <a:off x="3928533" y="2915777"/>
              <a:ext cx="2822" cy="109977"/>
            </p14:xfrm>
          </p:contentPart>
        </mc:Choice>
        <mc:Fallback xmlns="">
          <p:pic>
            <p:nvPicPr>
              <p:cNvPr id="325" name="墨迹 324"/>
            </p:nvPicPr>
            <p:blipFill>
              <a:blip r:embed="rId644"/>
            </p:blipFill>
            <p:spPr>
              <a:xfrm>
                <a:off x="3928533" y="2915777"/>
                <a:ext cx="2822" cy="109977"/>
              </a:xfrm>
              <a:prstGeom prst="rect"/>
            </p:spPr>
          </p:pic>
        </mc:Fallback>
      </mc:AlternateContent>
      <mc:AlternateContent xmlns:mc="http://schemas.openxmlformats.org/markup-compatibility/2006" xmlns:p14="http://schemas.microsoft.com/office/powerpoint/2010/main">
        <mc:Choice Requires="p14">
          <p:contentPart r:id="rId645" p14:bwMode="auto">
            <p14:nvContentPartPr>
              <p14:cNvPr id="326" name="墨迹 325"/>
              <p14:cNvContentPartPr/>
              <p14:nvPr/>
            </p14:nvContentPartPr>
            <p14:xfrm>
              <a:off x="3407127" y="2399736"/>
              <a:ext cx="134761" cy="64857"/>
            </p14:xfrm>
          </p:contentPart>
        </mc:Choice>
        <mc:Fallback xmlns="">
          <p:pic>
            <p:nvPicPr>
              <p:cNvPr id="326" name="墨迹 325"/>
            </p:nvPicPr>
            <p:blipFill>
              <a:blip r:embed="rId646"/>
            </p:blipFill>
            <p:spPr>
              <a:xfrm>
                <a:off x="3407127" y="2399736"/>
                <a:ext cx="134761" cy="64857"/>
              </a:xfrm>
              <a:prstGeom prst="rect"/>
            </p:spPr>
          </p:pic>
        </mc:Fallback>
      </mc:AlternateContent>
      <mc:AlternateContent xmlns:mc="http://schemas.openxmlformats.org/markup-compatibility/2006" xmlns:p14="http://schemas.microsoft.com/office/powerpoint/2010/main">
        <mc:Choice Requires="p14">
          <p:contentPart r:id="rId647" p14:bwMode="auto">
            <p14:nvContentPartPr>
              <p14:cNvPr id="327" name="墨迹 326"/>
              <p14:cNvContentPartPr/>
              <p14:nvPr/>
            </p14:nvContentPartPr>
            <p14:xfrm>
              <a:off x="3498144" y="2329238"/>
              <a:ext cx="150989" cy="131830"/>
            </p14:xfrm>
          </p:contentPart>
        </mc:Choice>
        <mc:Fallback xmlns="">
          <p:pic>
            <p:nvPicPr>
              <p:cNvPr id="327" name="墨迹 326"/>
            </p:nvPicPr>
            <p:blipFill>
              <a:blip r:embed="rId648"/>
            </p:blipFill>
            <p:spPr>
              <a:xfrm>
                <a:off x="3498144" y="2329238"/>
                <a:ext cx="150989" cy="131830"/>
              </a:xfrm>
              <a:prstGeom prst="rect"/>
            </p:spPr>
          </p:pic>
        </mc:Fallback>
      </mc:AlternateContent>
      <mc:AlternateContent xmlns:mc="http://schemas.openxmlformats.org/markup-compatibility/2006" xmlns:p14="http://schemas.microsoft.com/office/powerpoint/2010/main">
        <mc:Choice Requires="p14">
          <p:contentPart r:id="rId649" p14:bwMode="auto">
            <p14:nvContentPartPr>
              <p14:cNvPr id="328" name="墨迹 327"/>
              <p14:cNvContentPartPr/>
              <p14:nvPr/>
            </p14:nvContentPartPr>
            <p14:xfrm>
              <a:off x="4001911" y="2828361"/>
              <a:ext cx="104422" cy="104336"/>
            </p14:xfrm>
          </p:contentPart>
        </mc:Choice>
        <mc:Fallback xmlns="">
          <p:pic>
            <p:nvPicPr>
              <p:cNvPr id="328" name="墨迹 327"/>
            </p:nvPicPr>
            <p:blipFill>
              <a:blip r:embed="rId650"/>
            </p:blipFill>
            <p:spPr>
              <a:xfrm>
                <a:off x="4001911" y="2828361"/>
                <a:ext cx="104422" cy="104336"/>
              </a:xfrm>
              <a:prstGeom prst="rect"/>
            </p:spPr>
          </p:pic>
        </mc:Fallback>
      </mc:AlternateContent>
      <mc:AlternateContent xmlns:mc="http://schemas.openxmlformats.org/markup-compatibility/2006" xmlns:p14="http://schemas.microsoft.com/office/powerpoint/2010/main">
        <mc:Choice Requires="p14">
          <p:contentPart r:id="rId651" p14:bwMode="auto">
            <p14:nvContentPartPr>
              <p14:cNvPr id="329" name="墨迹 328"/>
              <p14:cNvContentPartPr/>
              <p14:nvPr/>
            </p14:nvContentPartPr>
            <p14:xfrm>
              <a:off x="4010377" y="2805449"/>
              <a:ext cx="81845" cy="225944"/>
            </p14:xfrm>
          </p:contentPart>
        </mc:Choice>
        <mc:Fallback xmlns="">
          <p:pic>
            <p:nvPicPr>
              <p:cNvPr id="329" name="墨迹 328"/>
            </p:nvPicPr>
            <p:blipFill>
              <a:blip r:embed="rId652"/>
            </p:blipFill>
            <p:spPr>
              <a:xfrm>
                <a:off x="4010377" y="2805449"/>
                <a:ext cx="81845" cy="225944"/>
              </a:xfrm>
              <a:prstGeom prst="rect"/>
            </p:spPr>
          </p:pic>
        </mc:Fallback>
      </mc:AlternateContent>
      <mc:AlternateContent xmlns:mc="http://schemas.openxmlformats.org/markup-compatibility/2006" xmlns:p14="http://schemas.microsoft.com/office/powerpoint/2010/main">
        <mc:Choice Requires="p14">
          <p:contentPart r:id="rId653" p14:bwMode="auto">
            <p14:nvContentPartPr>
              <p14:cNvPr id="330" name="墨迹 329"/>
              <p14:cNvContentPartPr/>
              <p14:nvPr/>
            </p14:nvContentPartPr>
            <p14:xfrm>
              <a:off x="3937705" y="3338763"/>
              <a:ext cx="103717" cy="201623"/>
            </p14:xfrm>
          </p:contentPart>
        </mc:Choice>
        <mc:Fallback xmlns="">
          <p:pic>
            <p:nvPicPr>
              <p:cNvPr id="330" name="墨迹 329"/>
            </p:nvPicPr>
            <p:blipFill>
              <a:blip r:embed="rId654"/>
            </p:blipFill>
            <p:spPr>
              <a:xfrm>
                <a:off x="3937705" y="3338763"/>
                <a:ext cx="103717" cy="201623"/>
              </a:xfrm>
              <a:prstGeom prst="rect"/>
            </p:spPr>
          </p:pic>
        </mc:Fallback>
      </mc:AlternateContent>
      <mc:AlternateContent xmlns:mc="http://schemas.openxmlformats.org/markup-compatibility/2006" xmlns:p14="http://schemas.microsoft.com/office/powerpoint/2010/main">
        <mc:Choice Requires="p14">
          <p:contentPart r:id="rId655" p14:bwMode="auto">
            <p14:nvContentPartPr>
              <p14:cNvPr id="331" name="墨迹 330"/>
              <p14:cNvContentPartPr/>
              <p14:nvPr/>
            </p14:nvContentPartPr>
            <p14:xfrm>
              <a:off x="4097866" y="3395161"/>
              <a:ext cx="73378" cy="146634"/>
            </p14:xfrm>
          </p:contentPart>
        </mc:Choice>
        <mc:Fallback xmlns="">
          <p:pic>
            <p:nvPicPr>
              <p:cNvPr id="331" name="墨迹 330"/>
            </p:nvPicPr>
            <p:blipFill>
              <a:blip r:embed="rId656"/>
            </p:blipFill>
            <p:spPr>
              <a:xfrm>
                <a:off x="4097866" y="3395161"/>
                <a:ext cx="73378" cy="146634"/>
              </a:xfrm>
              <a:prstGeom prst="rect"/>
            </p:spPr>
          </p:pic>
        </mc:Fallback>
      </mc:AlternateContent>
      <mc:AlternateContent xmlns:mc="http://schemas.openxmlformats.org/markup-compatibility/2006" xmlns:p14="http://schemas.microsoft.com/office/powerpoint/2010/main">
        <mc:Choice Requires="p14">
          <p:contentPart r:id="rId657" p14:bwMode="auto">
            <p14:nvContentPartPr>
              <p14:cNvPr id="332" name="墨迹 331"/>
              <p14:cNvContentPartPr/>
              <p14:nvPr/>
            </p14:nvContentPartPr>
            <p14:xfrm>
              <a:off x="4199466" y="3434639"/>
              <a:ext cx="84667" cy="110681"/>
            </p14:xfrm>
          </p:contentPart>
        </mc:Choice>
        <mc:Fallback xmlns="">
          <p:pic>
            <p:nvPicPr>
              <p:cNvPr id="332" name="墨迹 331"/>
            </p:nvPicPr>
            <p:blipFill>
              <a:blip r:embed="rId658"/>
            </p:blipFill>
            <p:spPr>
              <a:xfrm>
                <a:off x="4199466" y="3434639"/>
                <a:ext cx="84667" cy="110681"/>
              </a:xfrm>
              <a:prstGeom prst="rect"/>
            </p:spPr>
          </p:pic>
        </mc:Fallback>
      </mc:AlternateContent>
      <mc:AlternateContent xmlns:mc="http://schemas.openxmlformats.org/markup-compatibility/2006" xmlns:p14="http://schemas.microsoft.com/office/powerpoint/2010/main">
        <mc:Choice Requires="p14">
          <p:contentPart r:id="rId659" p14:bwMode="auto">
            <p14:nvContentPartPr>
              <p14:cNvPr id="333" name="墨迹 332"/>
              <p14:cNvContentPartPr/>
              <p14:nvPr/>
            </p14:nvContentPartPr>
            <p14:xfrm>
              <a:off x="4300890" y="4179093"/>
              <a:ext cx="79198" cy="14805"/>
            </p14:xfrm>
          </p:contentPart>
        </mc:Choice>
        <mc:Fallback xmlns="">
          <p:pic>
            <p:nvPicPr>
              <p:cNvPr id="333" name="墨迹 332"/>
            </p:nvPicPr>
            <p:blipFill>
              <a:blip r:embed="rId660"/>
            </p:blipFill>
            <p:spPr>
              <a:xfrm>
                <a:off x="4300890" y="4179093"/>
                <a:ext cx="79198" cy="14805"/>
              </a:xfrm>
              <a:prstGeom prst="rect"/>
            </p:spPr>
          </p:pic>
        </mc:Fallback>
      </mc:AlternateContent>
      <mc:AlternateContent xmlns:mc="http://schemas.openxmlformats.org/markup-compatibility/2006" xmlns:p14="http://schemas.microsoft.com/office/powerpoint/2010/main">
        <mc:Choice Requires="p14">
          <p:contentPart r:id="rId661" p14:bwMode="auto">
            <p14:nvContentPartPr>
              <p14:cNvPr id="334" name="墨迹 333"/>
              <p14:cNvContentPartPr/>
              <p14:nvPr/>
            </p14:nvContentPartPr>
            <p14:xfrm>
              <a:off x="1267001" y="5933072"/>
              <a:ext cx="181680" cy="50758"/>
            </p14:xfrm>
          </p:contentPart>
        </mc:Choice>
        <mc:Fallback xmlns="">
          <p:pic>
            <p:nvPicPr>
              <p:cNvPr id="334" name="墨迹 333"/>
            </p:nvPicPr>
            <p:blipFill>
              <a:blip r:embed="rId662"/>
            </p:blipFill>
            <p:spPr>
              <a:xfrm>
                <a:off x="1267001" y="5933072"/>
                <a:ext cx="181680" cy="50758"/>
              </a:xfrm>
              <a:prstGeom prst="rect"/>
            </p:spPr>
          </p:pic>
        </mc:Fallback>
      </mc:AlternateContent>
      <mc:AlternateContent xmlns:mc="http://schemas.openxmlformats.org/markup-compatibility/2006" xmlns:p14="http://schemas.microsoft.com/office/powerpoint/2010/main">
        <mc:Choice Requires="p14">
          <p:contentPart r:id="rId663" p14:bwMode="auto">
            <p14:nvContentPartPr>
              <p14:cNvPr id="335" name="墨迹 334"/>
              <p14:cNvContentPartPr/>
              <p14:nvPr/>
            </p14:nvContentPartPr>
            <p14:xfrm>
              <a:off x="1360311" y="5821686"/>
              <a:ext cx="28222" cy="179064"/>
            </p14:xfrm>
          </p:contentPart>
        </mc:Choice>
        <mc:Fallback xmlns="">
          <p:pic>
            <p:nvPicPr>
              <p:cNvPr id="335" name="墨迹 334"/>
            </p:nvPicPr>
            <p:blipFill>
              <a:blip r:embed="rId664"/>
            </p:blipFill>
            <p:spPr>
              <a:xfrm>
                <a:off x="1360311" y="5821686"/>
                <a:ext cx="28222" cy="179064"/>
              </a:xfrm>
              <a:prstGeom prst="rect"/>
            </p:spPr>
          </p:pic>
        </mc:Fallback>
      </mc:AlternateContent>
      <mc:AlternateContent xmlns:mc="http://schemas.openxmlformats.org/markup-compatibility/2006" xmlns:p14="http://schemas.microsoft.com/office/powerpoint/2010/main">
        <mc:Choice Requires="p14">
          <p:contentPart r:id="rId665" p14:bwMode="auto">
            <p14:nvContentPartPr>
              <p14:cNvPr id="336" name="墨迹 335"/>
              <p14:cNvContentPartPr/>
              <p14:nvPr/>
            </p14:nvContentPartPr>
            <p14:xfrm>
              <a:off x="1512711" y="5792077"/>
              <a:ext cx="5644" cy="239691"/>
            </p14:xfrm>
          </p:contentPart>
        </mc:Choice>
        <mc:Fallback xmlns="">
          <p:pic>
            <p:nvPicPr>
              <p:cNvPr id="336" name="墨迹 335"/>
            </p:nvPicPr>
            <p:blipFill>
              <a:blip r:embed="rId666"/>
            </p:blipFill>
            <p:spPr>
              <a:xfrm>
                <a:off x="1512711" y="5792077"/>
                <a:ext cx="5644" cy="239691"/>
              </a:xfrm>
              <a:prstGeom prst="rect"/>
            </p:spPr>
          </p:pic>
        </mc:Fallback>
      </mc:AlternateContent>
      <mc:AlternateContent xmlns:mc="http://schemas.openxmlformats.org/markup-compatibility/2006" xmlns:p14="http://schemas.microsoft.com/office/powerpoint/2010/main">
        <mc:Choice Requires="p14">
          <p:contentPart r:id="rId667" p14:bwMode="auto">
            <p14:nvContentPartPr>
              <p14:cNvPr id="337" name="墨迹 336"/>
              <p14:cNvContentPartPr/>
              <p14:nvPr/>
            </p14:nvContentPartPr>
            <p14:xfrm>
              <a:off x="2265538" y="5810406"/>
              <a:ext cx="966788" cy="720485"/>
            </p14:xfrm>
          </p:contentPart>
        </mc:Choice>
        <mc:Fallback xmlns="">
          <p:pic>
            <p:nvPicPr>
              <p:cNvPr id="337" name="墨迹 336"/>
            </p:nvPicPr>
            <p:blipFill>
              <a:blip r:embed="rId668"/>
            </p:blipFill>
            <p:spPr>
              <a:xfrm>
                <a:off x="2265538" y="5810406"/>
                <a:ext cx="966788" cy="720485"/>
              </a:xfrm>
              <a:prstGeom prst="rect"/>
            </p:spPr>
          </p:pic>
        </mc:Fallback>
      </mc:AlternateContent>
      <mc:AlternateContent xmlns:mc="http://schemas.openxmlformats.org/markup-compatibility/2006" xmlns:p14="http://schemas.microsoft.com/office/powerpoint/2010/main">
        <mc:Choice Requires="p14">
          <p:contentPart r:id="rId669" p14:bwMode="auto">
            <p14:nvContentPartPr>
              <p14:cNvPr id="338" name="墨迹 337"/>
              <p14:cNvContentPartPr/>
              <p14:nvPr/>
            </p14:nvContentPartPr>
            <p14:xfrm>
              <a:off x="5454650" y="1175898"/>
              <a:ext cx="364772" cy="293270"/>
            </p14:xfrm>
          </p:contentPart>
        </mc:Choice>
        <mc:Fallback xmlns="">
          <p:pic>
            <p:nvPicPr>
              <p:cNvPr id="338" name="墨迹 337"/>
            </p:nvPicPr>
            <p:blipFill>
              <a:blip r:embed="rId670"/>
            </p:blipFill>
            <p:spPr>
              <a:xfrm>
                <a:off x="5454650" y="1175898"/>
                <a:ext cx="364772" cy="293270"/>
              </a:xfrm>
              <a:prstGeom prst="rect"/>
            </p:spPr>
          </p:pic>
        </mc:Fallback>
      </mc:AlternateContent>
      <mc:AlternateContent xmlns:mc="http://schemas.openxmlformats.org/markup-compatibility/2006" xmlns:p14="http://schemas.microsoft.com/office/powerpoint/2010/main">
        <mc:Choice Requires="p14">
          <p:contentPart r:id="rId671" p14:bwMode="auto">
            <p14:nvContentPartPr>
              <p14:cNvPr id="339" name="墨迹 338"/>
              <p14:cNvContentPartPr/>
              <p14:nvPr/>
            </p14:nvContentPartPr>
            <p14:xfrm>
              <a:off x="6067072" y="1075087"/>
              <a:ext cx="247650" cy="656332"/>
            </p14:xfrm>
          </p:contentPart>
        </mc:Choice>
        <mc:Fallback xmlns="">
          <p:pic>
            <p:nvPicPr>
              <p:cNvPr id="339" name="墨迹 338"/>
            </p:nvPicPr>
            <p:blipFill>
              <a:blip r:embed="rId672"/>
            </p:blipFill>
            <p:spPr>
              <a:xfrm>
                <a:off x="6067072" y="1075087"/>
                <a:ext cx="247650" cy="656332"/>
              </a:xfrm>
              <a:prstGeom prst="rect"/>
            </p:spPr>
          </p:pic>
        </mc:Fallback>
      </mc:AlternateContent>
      <mc:AlternateContent xmlns:mc="http://schemas.openxmlformats.org/markup-compatibility/2006" xmlns:p14="http://schemas.microsoft.com/office/powerpoint/2010/main">
        <mc:Choice Requires="p14">
          <p:contentPart r:id="rId673" p14:bwMode="auto">
            <p14:nvContentPartPr>
              <p14:cNvPr id="340" name="墨迹 339"/>
              <p14:cNvContentPartPr/>
              <p14:nvPr/>
            </p14:nvContentPartPr>
            <p14:xfrm>
              <a:off x="6280678" y="1231591"/>
              <a:ext cx="393877" cy="241807"/>
            </p14:xfrm>
          </p:contentPart>
        </mc:Choice>
        <mc:Fallback xmlns="">
          <p:pic>
            <p:nvPicPr>
              <p:cNvPr id="340" name="墨迹 339"/>
            </p:nvPicPr>
            <p:blipFill>
              <a:blip r:embed="rId674"/>
            </p:blipFill>
            <p:spPr>
              <a:xfrm>
                <a:off x="6280678" y="1231591"/>
                <a:ext cx="393877" cy="241807"/>
              </a:xfrm>
              <a:prstGeom prst="rect"/>
            </p:spPr>
          </p:pic>
        </mc:Fallback>
      </mc:AlternateContent>
      <mc:AlternateContent xmlns:mc="http://schemas.openxmlformats.org/markup-compatibility/2006" xmlns:p14="http://schemas.microsoft.com/office/powerpoint/2010/main">
        <mc:Choice Requires="p14">
          <p:contentPart r:id="rId675" p14:bwMode="auto">
            <p14:nvContentPartPr>
              <p14:cNvPr id="341" name="墨迹 340"/>
              <p14:cNvContentPartPr/>
              <p14:nvPr/>
            </p14:nvContentPartPr>
            <p14:xfrm>
              <a:off x="806450" y="5577764"/>
              <a:ext cx="1195034" cy="1030674"/>
            </p14:xfrm>
          </p:contentPart>
        </mc:Choice>
        <mc:Fallback xmlns="">
          <p:pic>
            <p:nvPicPr>
              <p:cNvPr id="341" name="墨迹 340"/>
            </p:nvPicPr>
            <p:blipFill>
              <a:blip r:embed="rId676"/>
            </p:blipFill>
            <p:spPr>
              <a:xfrm>
                <a:off x="806450" y="5577764"/>
                <a:ext cx="1195034" cy="1030674"/>
              </a:xfrm>
              <a:prstGeom prst="rect"/>
            </p:spPr>
          </p:pic>
        </mc:Fallback>
      </mc:AlternateContent>
      <mc:AlternateContent xmlns:mc="http://schemas.openxmlformats.org/markup-compatibility/2006" xmlns:p14="http://schemas.microsoft.com/office/powerpoint/2010/main">
        <mc:Choice Requires="p14">
          <p:contentPart r:id="rId677" p14:bwMode="auto">
            <p14:nvContentPartPr>
              <p14:cNvPr id="342" name="墨迹 341"/>
              <p14:cNvContentPartPr/>
              <p14:nvPr/>
            </p14:nvContentPartPr>
            <p14:xfrm>
              <a:off x="3887258" y="3654592"/>
              <a:ext cx="63853" cy="101516"/>
            </p14:xfrm>
          </p:contentPart>
        </mc:Choice>
        <mc:Fallback xmlns="">
          <p:pic>
            <p:nvPicPr>
              <p:cNvPr id="342" name="墨迹 341"/>
            </p:nvPicPr>
            <p:blipFill>
              <a:blip r:embed="rId678"/>
            </p:blipFill>
            <p:spPr>
              <a:xfrm>
                <a:off x="3887258" y="3654592"/>
                <a:ext cx="63853" cy="101516"/>
              </a:xfrm>
              <a:prstGeom prst="rect"/>
            </p:spPr>
          </p:pic>
        </mc:Fallback>
      </mc:AlternateContent>
      <mc:AlternateContent xmlns:mc="http://schemas.openxmlformats.org/markup-compatibility/2006" xmlns:p14="http://schemas.microsoft.com/office/powerpoint/2010/main">
        <mc:Choice Requires="p14">
          <p:contentPart r:id="rId679" p14:bwMode="auto">
            <p14:nvContentPartPr>
              <p14:cNvPr id="343" name="墨迹 342"/>
              <p14:cNvContentPartPr/>
              <p14:nvPr/>
            </p14:nvContentPartPr>
            <p14:xfrm>
              <a:off x="3876498" y="3823786"/>
              <a:ext cx="67028" cy="47938"/>
            </p14:xfrm>
          </p:contentPart>
        </mc:Choice>
        <mc:Fallback xmlns="">
          <p:pic>
            <p:nvPicPr>
              <p:cNvPr id="343" name="墨迹 342"/>
            </p:nvPicPr>
            <p:blipFill>
              <a:blip r:embed="rId680"/>
            </p:blipFill>
            <p:spPr>
              <a:xfrm>
                <a:off x="3876498" y="3823786"/>
                <a:ext cx="67028" cy="47938"/>
              </a:xfrm>
              <a:prstGeom prst="rect"/>
            </p:spPr>
          </p:pic>
        </mc:Fallback>
      </mc:AlternateContent>
      <mc:AlternateContent xmlns:mc="http://schemas.openxmlformats.org/markup-compatibility/2006" xmlns:p14="http://schemas.microsoft.com/office/powerpoint/2010/main">
        <mc:Choice Requires="p14">
          <p:contentPart r:id="rId681" p14:bwMode="auto">
            <p14:nvContentPartPr>
              <p14:cNvPr id="344" name="墨迹 343"/>
              <p14:cNvContentPartPr/>
              <p14:nvPr/>
            </p14:nvContentPartPr>
            <p14:xfrm>
              <a:off x="3738562" y="3806866"/>
              <a:ext cx="282399" cy="56398"/>
            </p14:xfrm>
          </p:contentPart>
        </mc:Choice>
        <mc:Fallback xmlns="">
          <p:pic>
            <p:nvPicPr>
              <p:cNvPr id="344" name="墨迹 343"/>
            </p:nvPicPr>
            <p:blipFill>
              <a:blip r:embed="rId682"/>
            </p:blipFill>
            <p:spPr>
              <a:xfrm>
                <a:off x="3738562" y="3806866"/>
                <a:ext cx="282399" cy="56398"/>
              </a:xfrm>
              <a:prstGeom prst="rect"/>
            </p:spPr>
          </p:pic>
        </mc:Fallback>
      </mc:AlternateContent>
      <mc:AlternateContent xmlns:mc="http://schemas.openxmlformats.org/markup-compatibility/2006" xmlns:p14="http://schemas.microsoft.com/office/powerpoint/2010/main">
        <mc:Choice Requires="p14">
          <p:contentPart r:id="rId683" p14:bwMode="auto">
            <p14:nvContentPartPr>
              <p14:cNvPr id="345" name="墨迹 344"/>
              <p14:cNvContentPartPr/>
              <p14:nvPr/>
            </p14:nvContentPartPr>
            <p14:xfrm>
              <a:off x="3697111" y="3867142"/>
              <a:ext cx="261761" cy="272120"/>
            </p14:xfrm>
          </p:contentPart>
        </mc:Choice>
        <mc:Fallback xmlns="">
          <p:pic>
            <p:nvPicPr>
              <p:cNvPr id="345" name="墨迹 344"/>
            </p:nvPicPr>
            <p:blipFill>
              <a:blip r:embed="rId684"/>
            </p:blipFill>
            <p:spPr>
              <a:xfrm>
                <a:off x="3697111" y="3867142"/>
                <a:ext cx="261761" cy="272120"/>
              </a:xfrm>
              <a:prstGeom prst="rect"/>
            </p:spPr>
          </p:pic>
        </mc:Fallback>
      </mc:AlternateContent>
      <mc:AlternateContent xmlns:mc="http://schemas.openxmlformats.org/markup-compatibility/2006" xmlns:p14="http://schemas.microsoft.com/office/powerpoint/2010/main">
        <mc:Choice Requires="p14">
          <p:contentPart r:id="rId685" p14:bwMode="auto">
            <p14:nvContentPartPr>
              <p14:cNvPr id="346" name="墨迹 345"/>
              <p14:cNvContentPartPr/>
              <p14:nvPr/>
            </p14:nvContentPartPr>
            <p14:xfrm>
              <a:off x="3787422" y="3949800"/>
              <a:ext cx="242711" cy="184175"/>
            </p14:xfrm>
          </p:contentPart>
        </mc:Choice>
        <mc:Fallback xmlns="">
          <p:pic>
            <p:nvPicPr>
              <p:cNvPr id="346" name="墨迹 345"/>
            </p:nvPicPr>
            <p:blipFill>
              <a:blip r:embed="rId686"/>
            </p:blipFill>
            <p:spPr>
              <a:xfrm>
                <a:off x="3787422" y="3949800"/>
                <a:ext cx="242711" cy="184175"/>
              </a:xfrm>
              <a:prstGeom prst="rect"/>
            </p:spPr>
          </p:pic>
        </mc:Fallback>
      </mc:AlternateContent>
      <mc:AlternateContent xmlns:mc="http://schemas.openxmlformats.org/markup-compatibility/2006" xmlns:p14="http://schemas.microsoft.com/office/powerpoint/2010/main">
        <mc:Choice Requires="p14">
          <p:contentPart r:id="rId687" p14:bwMode="auto">
            <p14:nvContentPartPr>
              <p14:cNvPr id="347" name="墨迹 346"/>
              <p14:cNvContentPartPr/>
              <p14:nvPr/>
            </p14:nvContentPartPr>
            <p14:xfrm>
              <a:off x="4064000" y="3816383"/>
              <a:ext cx="141111" cy="290803"/>
            </p14:xfrm>
          </p:contentPart>
        </mc:Choice>
        <mc:Fallback xmlns="">
          <p:pic>
            <p:nvPicPr>
              <p:cNvPr id="347" name="墨迹 346"/>
            </p:nvPicPr>
            <p:blipFill>
              <a:blip r:embed="rId688"/>
            </p:blipFill>
            <p:spPr>
              <a:xfrm>
                <a:off x="4064000" y="3816383"/>
                <a:ext cx="141111" cy="290803"/>
              </a:xfrm>
              <a:prstGeom prst="rect"/>
            </p:spPr>
          </p:pic>
        </mc:Fallback>
      </mc:AlternateContent>
      <mc:AlternateContent xmlns:mc="http://schemas.openxmlformats.org/markup-compatibility/2006" xmlns:p14="http://schemas.microsoft.com/office/powerpoint/2010/main">
        <mc:Choice Requires="p14">
          <p:contentPart r:id="rId689" p14:bwMode="auto">
            <p14:nvContentPartPr>
              <p14:cNvPr id="348" name="墨迹 347"/>
              <p14:cNvContentPartPr/>
              <p14:nvPr/>
            </p14:nvContentPartPr>
            <p14:xfrm>
              <a:off x="4037188" y="3798230"/>
              <a:ext cx="297745" cy="335745"/>
            </p14:xfrm>
          </p:contentPart>
        </mc:Choice>
        <mc:Fallback xmlns="">
          <p:pic>
            <p:nvPicPr>
              <p:cNvPr id="348" name="墨迹 347"/>
            </p:nvPicPr>
            <p:blipFill>
              <a:blip r:embed="rId690"/>
            </p:blipFill>
            <p:spPr>
              <a:xfrm>
                <a:off x="4037188" y="3798230"/>
                <a:ext cx="297745" cy="335745"/>
              </a:xfrm>
              <a:prstGeom prst="rect"/>
            </p:spPr>
          </p:pic>
        </mc:Fallback>
      </mc:AlternateContent>
      <mc:AlternateContent xmlns:mc="http://schemas.openxmlformats.org/markup-compatibility/2006" xmlns:p14="http://schemas.microsoft.com/office/powerpoint/2010/main">
        <mc:Choice Requires="p14">
          <p:contentPart r:id="rId691" p14:bwMode="auto">
            <p14:nvContentPartPr>
              <p14:cNvPr id="349" name="墨迹 348"/>
              <p14:cNvContentPartPr/>
              <p14:nvPr/>
            </p14:nvContentPartPr>
            <p14:xfrm>
              <a:off x="4323644" y="3797702"/>
              <a:ext cx="174978" cy="59923"/>
            </p14:xfrm>
          </p:contentPart>
        </mc:Choice>
        <mc:Fallback xmlns="">
          <p:pic>
            <p:nvPicPr>
              <p:cNvPr id="349" name="墨迹 348"/>
            </p:nvPicPr>
            <p:blipFill>
              <a:blip r:embed="rId692"/>
            </p:blipFill>
            <p:spPr>
              <a:xfrm>
                <a:off x="4323644" y="3797702"/>
                <a:ext cx="174978" cy="59923"/>
              </a:xfrm>
              <a:prstGeom prst="rect"/>
            </p:spPr>
          </p:pic>
        </mc:Fallback>
      </mc:AlternateContent>
      <mc:AlternateContent xmlns:mc="http://schemas.openxmlformats.org/markup-compatibility/2006" xmlns:p14="http://schemas.microsoft.com/office/powerpoint/2010/main">
        <mc:Choice Requires="p14">
          <p:contentPart r:id="rId693" p14:bwMode="auto">
            <p14:nvContentPartPr>
              <p14:cNvPr id="350" name="墨迹 349"/>
              <p14:cNvContentPartPr/>
              <p14:nvPr/>
            </p14:nvContentPartPr>
            <p14:xfrm>
              <a:off x="4357511" y="3857625"/>
              <a:ext cx="50800" cy="623198"/>
            </p14:xfrm>
          </p:contentPart>
        </mc:Choice>
        <mc:Fallback xmlns="">
          <p:pic>
            <p:nvPicPr>
              <p:cNvPr id="350" name="墨迹 349"/>
            </p:nvPicPr>
            <p:blipFill>
              <a:blip r:embed="rId694"/>
            </p:blipFill>
            <p:spPr>
              <a:xfrm>
                <a:off x="4357511" y="3857625"/>
                <a:ext cx="50800" cy="623198"/>
              </a:xfrm>
              <a:prstGeom prst="rect"/>
            </p:spPr>
          </p:pic>
        </mc:Fallback>
      </mc:AlternateContent>
      <mc:AlternateContent xmlns:mc="http://schemas.openxmlformats.org/markup-compatibility/2006" xmlns:p14="http://schemas.microsoft.com/office/powerpoint/2010/main">
        <mc:Choice Requires="p14">
          <p:contentPart r:id="rId695" p14:bwMode="auto">
            <p14:nvContentPartPr>
              <p14:cNvPr id="351" name="墨迹 350"/>
              <p14:cNvContentPartPr/>
              <p14:nvPr/>
            </p14:nvContentPartPr>
            <p14:xfrm>
              <a:off x="4278488" y="3949800"/>
              <a:ext cx="228600" cy="60099"/>
            </p14:xfrm>
          </p:contentPart>
        </mc:Choice>
        <mc:Fallback xmlns="">
          <p:pic>
            <p:nvPicPr>
              <p:cNvPr id="351" name="墨迹 350"/>
            </p:nvPicPr>
            <p:blipFill>
              <a:blip r:embed="rId696"/>
            </p:blipFill>
            <p:spPr>
              <a:xfrm>
                <a:off x="4278488" y="3949800"/>
                <a:ext cx="228600" cy="60099"/>
              </a:xfrm>
              <a:prstGeom prst="rect"/>
            </p:spPr>
          </p:pic>
        </mc:Fallback>
      </mc:AlternateContent>
      <mc:AlternateContent xmlns:mc="http://schemas.openxmlformats.org/markup-compatibility/2006" xmlns:p14="http://schemas.microsoft.com/office/powerpoint/2010/main">
        <mc:Choice Requires="p14">
          <p:contentPart r:id="rId697" p14:bwMode="auto">
            <p14:nvContentPartPr>
              <p14:cNvPr id="352" name="墨迹 351"/>
              <p14:cNvContentPartPr/>
              <p14:nvPr/>
            </p14:nvContentPartPr>
            <p14:xfrm>
              <a:off x="3849511" y="4305108"/>
              <a:ext cx="217311" cy="275116"/>
            </p14:xfrm>
          </p:contentPart>
        </mc:Choice>
        <mc:Fallback xmlns="">
          <p:pic>
            <p:nvPicPr>
              <p:cNvPr id="352" name="墨迹 351"/>
            </p:nvPicPr>
            <p:blipFill>
              <a:blip r:embed="rId698"/>
            </p:blipFill>
            <p:spPr>
              <a:xfrm>
                <a:off x="3849511" y="4305108"/>
                <a:ext cx="217311" cy="275116"/>
              </a:xfrm>
              <a:prstGeom prst="rect"/>
            </p:spPr>
          </p:pic>
        </mc:Fallback>
      </mc:AlternateContent>
      <mc:AlternateContent xmlns:mc="http://schemas.openxmlformats.org/markup-compatibility/2006" xmlns:p14="http://schemas.microsoft.com/office/powerpoint/2010/main">
        <mc:Choice Requires="p14">
          <p:contentPart r:id="rId699" p14:bwMode="auto">
            <p14:nvContentPartPr>
              <p14:cNvPr id="353" name="墨迹 352"/>
              <p14:cNvContentPartPr/>
              <p14:nvPr/>
            </p14:nvContentPartPr>
            <p14:xfrm>
              <a:off x="4097866" y="4395697"/>
              <a:ext cx="257528" cy="200742"/>
            </p14:xfrm>
          </p:contentPart>
        </mc:Choice>
        <mc:Fallback xmlns="">
          <p:pic>
            <p:nvPicPr>
              <p:cNvPr id="353" name="墨迹 352"/>
            </p:nvPicPr>
            <p:blipFill>
              <a:blip r:embed="rId700"/>
            </p:blipFill>
            <p:spPr>
              <a:xfrm>
                <a:off x="4097866" y="4395697"/>
                <a:ext cx="257528" cy="200742"/>
              </a:xfrm>
              <a:prstGeom prst="rect"/>
            </p:spPr>
          </p:pic>
        </mc:Fallback>
      </mc:AlternateContent>
      <mc:AlternateContent xmlns:mc="http://schemas.openxmlformats.org/markup-compatibility/2006" xmlns:p14="http://schemas.microsoft.com/office/powerpoint/2010/main">
        <mc:Choice Requires="p14">
          <p:contentPart r:id="rId701" p14:bwMode="auto">
            <p14:nvContentPartPr>
              <p14:cNvPr id="354" name="墨迹 353"/>
              <p14:cNvContentPartPr/>
              <p14:nvPr/>
            </p14:nvContentPartPr>
            <p14:xfrm>
              <a:off x="4494918" y="4117232"/>
              <a:ext cx="276754" cy="262779"/>
            </p14:xfrm>
          </p:contentPart>
        </mc:Choice>
        <mc:Fallback xmlns="">
          <p:pic>
            <p:nvPicPr>
              <p:cNvPr id="354" name="墨迹 353"/>
            </p:nvPicPr>
            <p:blipFill>
              <a:blip r:embed="rId702"/>
            </p:blipFill>
            <p:spPr>
              <a:xfrm>
                <a:off x="4494918" y="4117232"/>
                <a:ext cx="276754" cy="262779"/>
              </a:xfrm>
              <a:prstGeom prst="rect"/>
            </p:spPr>
          </p:pic>
        </mc:Fallback>
      </mc:AlternateContent>
      <mc:AlternateContent xmlns:mc="http://schemas.openxmlformats.org/markup-compatibility/2006" xmlns:p14="http://schemas.microsoft.com/office/powerpoint/2010/main">
        <mc:Choice Requires="p14">
          <p:contentPart r:id="rId703" p14:bwMode="auto">
            <p14:nvContentPartPr>
              <p14:cNvPr id="355" name="墨迹 354"/>
              <p14:cNvContentPartPr/>
              <p14:nvPr/>
            </p14:nvContentPartPr>
            <p14:xfrm>
              <a:off x="4588933" y="4170281"/>
              <a:ext cx="105833" cy="34191"/>
            </p14:xfrm>
          </p:contentPart>
        </mc:Choice>
        <mc:Fallback xmlns="">
          <p:pic>
            <p:nvPicPr>
              <p:cNvPr id="355" name="墨迹 354"/>
            </p:nvPicPr>
            <p:blipFill>
              <a:blip r:embed="rId704"/>
            </p:blipFill>
            <p:spPr>
              <a:xfrm>
                <a:off x="4588933" y="4170281"/>
                <a:ext cx="105833" cy="34191"/>
              </a:xfrm>
              <a:prstGeom prst="rect"/>
            </p:spPr>
          </p:pic>
        </mc:Fallback>
      </mc:AlternateContent>
      <mc:AlternateContent xmlns:mc="http://schemas.openxmlformats.org/markup-compatibility/2006" xmlns:p14="http://schemas.microsoft.com/office/powerpoint/2010/main">
        <mc:Choice Requires="p14">
          <p:contentPart r:id="rId705" p14:bwMode="auto">
            <p14:nvContentPartPr>
              <p14:cNvPr id="356" name="墨迹 355"/>
              <p14:cNvContentPartPr/>
              <p14:nvPr/>
            </p14:nvContentPartPr>
            <p14:xfrm>
              <a:off x="4549422" y="4258051"/>
              <a:ext cx="22578" cy="186818"/>
            </p14:xfrm>
          </p:contentPart>
        </mc:Choice>
        <mc:Fallback xmlns="">
          <p:pic>
            <p:nvPicPr>
              <p:cNvPr id="356" name="墨迹 355"/>
            </p:nvPicPr>
            <p:blipFill>
              <a:blip r:embed="rId706"/>
            </p:blipFill>
            <p:spPr>
              <a:xfrm>
                <a:off x="4549422" y="4258051"/>
                <a:ext cx="22578" cy="186818"/>
              </a:xfrm>
              <a:prstGeom prst="rect"/>
            </p:spPr>
          </p:pic>
        </mc:Fallback>
      </mc:AlternateContent>
      <mc:AlternateContent xmlns:mc="http://schemas.openxmlformats.org/markup-compatibility/2006" xmlns:p14="http://schemas.microsoft.com/office/powerpoint/2010/main">
        <mc:Choice Requires="p14">
          <p:contentPart r:id="rId707" p14:bwMode="auto">
            <p14:nvContentPartPr>
              <p14:cNvPr id="357" name="墨迹 356"/>
              <p14:cNvContentPartPr/>
              <p14:nvPr/>
            </p14:nvContentPartPr>
            <p14:xfrm>
              <a:off x="4413955" y="4204120"/>
              <a:ext cx="342371" cy="333453"/>
            </p14:xfrm>
          </p:contentPart>
        </mc:Choice>
        <mc:Fallback xmlns="">
          <p:pic>
            <p:nvPicPr>
              <p:cNvPr id="357" name="墨迹 356"/>
            </p:nvPicPr>
            <p:blipFill>
              <a:blip r:embed="rId708"/>
            </p:blipFill>
            <p:spPr>
              <a:xfrm>
                <a:off x="4413955" y="4204120"/>
                <a:ext cx="342371" cy="333453"/>
              </a:xfrm>
              <a:prstGeom prst="rect"/>
            </p:spPr>
          </p:pic>
        </mc:Fallback>
      </mc:AlternateContent>
      <mc:AlternateContent xmlns:mc="http://schemas.openxmlformats.org/markup-compatibility/2006" xmlns:p14="http://schemas.microsoft.com/office/powerpoint/2010/main">
        <mc:Choice Requires="p14">
          <p:contentPart r:id="rId709" p14:bwMode="auto">
            <p14:nvContentPartPr>
              <p14:cNvPr id="358" name="墨迹 357"/>
              <p14:cNvContentPartPr/>
              <p14:nvPr/>
            </p14:nvContentPartPr>
            <p14:xfrm>
              <a:off x="4391377" y="4389705"/>
              <a:ext cx="389467" cy="172895"/>
            </p14:xfrm>
          </p:contentPart>
        </mc:Choice>
        <mc:Fallback xmlns="">
          <p:pic>
            <p:nvPicPr>
              <p:cNvPr id="358" name="墨迹 357"/>
            </p:nvPicPr>
            <p:blipFill>
              <a:blip r:embed="rId710"/>
            </p:blipFill>
            <p:spPr>
              <a:xfrm>
                <a:off x="4391377" y="4389705"/>
                <a:ext cx="389467" cy="172895"/>
              </a:xfrm>
              <a:prstGeom prst="rect"/>
            </p:spPr>
          </p:pic>
        </mc:Fallback>
      </mc:AlternateContent>
      <mc:AlternateContent xmlns:mc="http://schemas.openxmlformats.org/markup-compatibility/2006" xmlns:p14="http://schemas.microsoft.com/office/powerpoint/2010/main">
        <mc:Choice Requires="p14">
          <p:contentPart r:id="rId711" p14:bwMode="auto">
            <p14:nvContentPartPr>
              <p14:cNvPr id="359" name="墨迹 358"/>
              <p14:cNvContentPartPr/>
              <p14:nvPr/>
            </p14:nvContentPartPr>
            <p14:xfrm>
              <a:off x="4670072" y="4156534"/>
              <a:ext cx="186972" cy="609099"/>
            </p14:xfrm>
          </p:contentPart>
        </mc:Choice>
        <mc:Fallback xmlns="">
          <p:pic>
            <p:nvPicPr>
              <p:cNvPr id="359" name="墨迹 358"/>
            </p:nvPicPr>
            <p:blipFill>
              <a:blip r:embed="rId712"/>
            </p:blipFill>
            <p:spPr>
              <a:xfrm>
                <a:off x="4670072" y="4156534"/>
                <a:ext cx="186972" cy="609099"/>
              </a:xfrm>
              <a:prstGeom prst="rect"/>
            </p:spPr>
          </p:pic>
        </mc:Fallback>
      </mc:AlternateContent>
      <mc:AlternateContent xmlns:mc="http://schemas.openxmlformats.org/markup-compatibility/2006" xmlns:p14="http://schemas.microsoft.com/office/powerpoint/2010/main">
        <mc:Choice Requires="p14">
          <p:contentPart r:id="rId713" p14:bwMode="auto">
            <p14:nvContentPartPr>
              <p14:cNvPr id="360" name="墨迹 359"/>
              <p14:cNvContentPartPr/>
              <p14:nvPr/>
            </p14:nvContentPartPr>
            <p14:xfrm>
              <a:off x="4634794" y="4233376"/>
              <a:ext cx="301978" cy="284106"/>
            </p14:xfrm>
          </p:contentPart>
        </mc:Choice>
        <mc:Fallback xmlns="">
          <p:pic>
            <p:nvPicPr>
              <p:cNvPr id="360" name="墨迹 359"/>
            </p:nvPicPr>
            <p:blipFill>
              <a:blip r:embed="rId714"/>
            </p:blipFill>
            <p:spPr>
              <a:xfrm>
                <a:off x="4634794" y="4233376"/>
                <a:ext cx="301978" cy="284106"/>
              </a:xfrm>
              <a:prstGeom prst="rect"/>
            </p:spPr>
          </p:pic>
        </mc:Fallback>
      </mc:AlternateContent>
      <mc:AlternateContent xmlns:mc="http://schemas.openxmlformats.org/markup-compatibility/2006" xmlns:p14="http://schemas.microsoft.com/office/powerpoint/2010/main">
        <mc:Choice Requires="p14">
          <p:contentPart r:id="rId715" p14:bwMode="auto">
            <p14:nvContentPartPr>
              <p14:cNvPr id="361" name="墨迹 360"/>
              <p14:cNvContentPartPr/>
              <p14:nvPr/>
            </p14:nvContentPartPr>
            <p14:xfrm>
              <a:off x="4786488" y="4451214"/>
              <a:ext cx="265289" cy="133416"/>
            </p14:xfrm>
          </p:contentPart>
        </mc:Choice>
        <mc:Fallback xmlns="">
          <p:pic>
            <p:nvPicPr>
              <p:cNvPr id="361" name="墨迹 360"/>
            </p:nvPicPr>
            <p:blipFill>
              <a:blip r:embed="rId716"/>
            </p:blipFill>
            <p:spPr>
              <a:xfrm>
                <a:off x="4786488" y="4451214"/>
                <a:ext cx="265289" cy="133416"/>
              </a:xfrm>
              <a:prstGeom prst="rect"/>
            </p:spPr>
          </p:pic>
        </mc:Fallback>
      </mc:AlternateContent>
      <mc:AlternateContent xmlns:mc="http://schemas.openxmlformats.org/markup-compatibility/2006" xmlns:p14="http://schemas.microsoft.com/office/powerpoint/2010/main">
        <mc:Choice Requires="p14">
          <p:contentPart r:id="rId717" p14:bwMode="auto">
            <p14:nvContentPartPr>
              <p14:cNvPr id="362" name="墨迹 361"/>
              <p14:cNvContentPartPr/>
              <p14:nvPr/>
            </p14:nvContentPartPr>
            <p14:xfrm>
              <a:off x="4850694" y="4418785"/>
              <a:ext cx="116417" cy="76137"/>
            </p14:xfrm>
          </p:contentPart>
        </mc:Choice>
        <mc:Fallback xmlns="">
          <p:pic>
            <p:nvPicPr>
              <p:cNvPr id="362" name="墨迹 361"/>
            </p:nvPicPr>
            <p:blipFill>
              <a:blip r:embed="rId718"/>
            </p:blipFill>
            <p:spPr>
              <a:xfrm>
                <a:off x="4850694" y="4418785"/>
                <a:ext cx="116417" cy="76137"/>
              </a:xfrm>
              <a:prstGeom prst="rect"/>
            </p:spPr>
          </p:pic>
        </mc:Fallback>
      </mc:AlternateContent>
      <mc:AlternateContent xmlns:mc="http://schemas.openxmlformats.org/markup-compatibility/2006" xmlns:p14="http://schemas.microsoft.com/office/powerpoint/2010/main">
        <mc:Choice Requires="p14">
          <p:contentPart r:id="rId719" p14:bwMode="auto">
            <p14:nvContentPartPr>
              <p14:cNvPr id="363" name="墨迹 362"/>
              <p14:cNvContentPartPr/>
              <p14:nvPr/>
            </p14:nvContentPartPr>
            <p14:xfrm>
              <a:off x="5096933" y="4090971"/>
              <a:ext cx="84667" cy="133240"/>
            </p14:xfrm>
          </p:contentPart>
        </mc:Choice>
        <mc:Fallback xmlns="">
          <p:pic>
            <p:nvPicPr>
              <p:cNvPr id="363" name="墨迹 362"/>
            </p:nvPicPr>
            <p:blipFill>
              <a:blip r:embed="rId720"/>
            </p:blipFill>
            <p:spPr>
              <a:xfrm>
                <a:off x="5096933" y="4090971"/>
                <a:ext cx="84667" cy="133240"/>
              </a:xfrm>
              <a:prstGeom prst="rect"/>
            </p:spPr>
          </p:pic>
        </mc:Fallback>
      </mc:AlternateContent>
      <mc:AlternateContent xmlns:mc="http://schemas.openxmlformats.org/markup-compatibility/2006" xmlns:p14="http://schemas.microsoft.com/office/powerpoint/2010/main">
        <mc:Choice Requires="p14">
          <p:contentPart r:id="rId721" p14:bwMode="auto">
            <p14:nvContentPartPr>
              <p14:cNvPr id="364" name="墨迹 363"/>
              <p14:cNvContentPartPr/>
              <p14:nvPr/>
            </p14:nvContentPartPr>
            <p14:xfrm>
              <a:off x="4984750" y="4224212"/>
              <a:ext cx="510116" cy="448364"/>
            </p14:xfrm>
          </p:contentPart>
        </mc:Choice>
        <mc:Fallback xmlns="">
          <p:pic>
            <p:nvPicPr>
              <p:cNvPr id="364" name="墨迹 363"/>
            </p:nvPicPr>
            <p:blipFill>
              <a:blip r:embed="rId722"/>
            </p:blipFill>
            <p:spPr>
              <a:xfrm>
                <a:off x="4984750" y="4224212"/>
                <a:ext cx="510116" cy="448364"/>
              </a:xfrm>
              <a:prstGeom prst="rect"/>
            </p:spPr>
          </p:pic>
        </mc:Fallback>
      </mc:AlternateContent>
      <mc:AlternateContent xmlns:mc="http://schemas.openxmlformats.org/markup-compatibility/2006" xmlns:p14="http://schemas.microsoft.com/office/powerpoint/2010/main">
        <mc:Choice Requires="p14">
          <p:contentPart r:id="rId723" p14:bwMode="auto">
            <p14:nvContentPartPr>
              <p14:cNvPr id="365" name="墨迹 364"/>
              <p14:cNvContentPartPr/>
              <p14:nvPr/>
            </p14:nvContentPartPr>
            <p14:xfrm>
              <a:off x="3455811" y="3628508"/>
              <a:ext cx="2188633" cy="1125845"/>
            </p14:xfrm>
          </p:contentPart>
        </mc:Choice>
        <mc:Fallback xmlns="">
          <p:pic>
            <p:nvPicPr>
              <p:cNvPr id="365" name="墨迹 364"/>
            </p:nvPicPr>
            <p:blipFill>
              <a:blip r:embed="rId724"/>
            </p:blipFill>
            <p:spPr>
              <a:xfrm>
                <a:off x="3455811" y="3628508"/>
                <a:ext cx="2188633" cy="1125845"/>
              </a:xfrm>
              <a:prstGeom prst="rect"/>
            </p:spPr>
          </p:pic>
        </mc:Fallback>
      </mc:AlternateContent>
      <mc:AlternateContent xmlns:mc="http://schemas.openxmlformats.org/markup-compatibility/2006" xmlns:p14="http://schemas.microsoft.com/office/powerpoint/2010/main">
        <mc:Choice Requires="p14">
          <p:contentPart r:id="rId725" p14:bwMode="auto">
            <p14:nvContentPartPr>
              <p14:cNvPr id="366" name="墨迹 365"/>
              <p14:cNvContentPartPr/>
              <p14:nvPr/>
            </p14:nvContentPartPr>
            <p14:xfrm>
              <a:off x="652638" y="5464968"/>
              <a:ext cx="1464028" cy="1336634"/>
            </p14:xfrm>
          </p:contentPart>
        </mc:Choice>
        <mc:Fallback xmlns="">
          <p:pic>
            <p:nvPicPr>
              <p:cNvPr id="366" name="墨迹 365"/>
            </p:nvPicPr>
            <p:blipFill>
              <a:blip r:embed="rId726"/>
            </p:blipFill>
            <p:spPr>
              <a:xfrm>
                <a:off x="652638" y="5464968"/>
                <a:ext cx="1464028" cy="1336634"/>
              </a:xfrm>
              <a:prstGeom prst="rect"/>
            </p:spPr>
          </p:pic>
        </mc:Fallback>
      </mc:AlternateContent>
      <mc:AlternateContent xmlns:mc="http://schemas.openxmlformats.org/markup-compatibility/2006" xmlns:p14="http://schemas.microsoft.com/office/powerpoint/2010/main">
        <mc:Choice Requires="p14">
          <p:contentPart r:id="rId727" p14:bwMode="auto">
            <p14:nvContentPartPr>
              <p14:cNvPr id="367" name="墨迹 366"/>
              <p14:cNvContentPartPr/>
              <p14:nvPr/>
            </p14:nvContentPartPr>
            <p14:xfrm>
              <a:off x="632177" y="5445229"/>
              <a:ext cx="1117600" cy="1040543"/>
            </p14:xfrm>
          </p:contentPart>
        </mc:Choice>
        <mc:Fallback xmlns="">
          <p:pic>
            <p:nvPicPr>
              <p:cNvPr id="367" name="墨迹 366"/>
            </p:nvPicPr>
            <p:blipFill>
              <a:blip r:embed="rId728"/>
            </p:blipFill>
            <p:spPr>
              <a:xfrm>
                <a:off x="632177" y="5445229"/>
                <a:ext cx="1117600" cy="1040543"/>
              </a:xfrm>
              <a:prstGeom prst="rect"/>
            </p:spPr>
          </p:pic>
        </mc:Fallback>
      </mc:AlternateContent>
      <mc:AlternateContent xmlns:mc="http://schemas.openxmlformats.org/markup-compatibility/2006" xmlns:p14="http://schemas.microsoft.com/office/powerpoint/2010/main">
        <mc:Choice Requires="p14">
          <p:contentPart r:id="rId729" p14:bwMode="auto">
            <p14:nvContentPartPr>
              <p14:cNvPr id="368" name="墨迹 367"/>
              <p14:cNvContentPartPr/>
              <p14:nvPr/>
            </p14:nvContentPartPr>
            <p14:xfrm>
              <a:off x="598311" y="5562255"/>
              <a:ext cx="1277761" cy="1478333"/>
            </p14:xfrm>
          </p:contentPart>
        </mc:Choice>
        <mc:Fallback xmlns="">
          <p:pic>
            <p:nvPicPr>
              <p:cNvPr id="368" name="墨迹 367"/>
            </p:nvPicPr>
            <p:blipFill>
              <a:blip r:embed="rId730"/>
            </p:blipFill>
            <p:spPr>
              <a:xfrm>
                <a:off x="598311" y="5562255"/>
                <a:ext cx="1277761" cy="1478333"/>
              </a:xfrm>
              <a:prstGeom prst="rect"/>
            </p:spPr>
          </p:pic>
        </mc:Fallback>
      </mc:AlternateContent>
      <mc:AlternateContent xmlns:mc="http://schemas.openxmlformats.org/markup-compatibility/2006" xmlns:p14="http://schemas.microsoft.com/office/powerpoint/2010/main">
        <mc:Choice Requires="p14">
          <p:contentPart r:id="rId731" p14:bwMode="auto">
            <p14:nvContentPartPr>
              <p14:cNvPr id="369" name="墨迹 368"/>
              <p14:cNvContentPartPr/>
              <p14:nvPr/>
            </p14:nvContentPartPr>
            <p14:xfrm>
              <a:off x="9217377" y="2795579"/>
              <a:ext cx="90312" cy="1631666"/>
            </p14:xfrm>
          </p:contentPart>
        </mc:Choice>
        <mc:Fallback xmlns="">
          <p:pic>
            <p:nvPicPr>
              <p:cNvPr id="369" name="墨迹 368"/>
            </p:nvPicPr>
            <p:blipFill>
              <a:blip r:embed="rId732"/>
            </p:blipFill>
            <p:spPr>
              <a:xfrm>
                <a:off x="9217377" y="2795579"/>
                <a:ext cx="90312" cy="1631666"/>
              </a:xfrm>
              <a:prstGeom prst="rect"/>
            </p:spPr>
          </p:pic>
        </mc:Fallback>
      </mc:AlternateContent>
      <mc:AlternateContent xmlns:mc="http://schemas.openxmlformats.org/markup-compatibility/2006" xmlns:p14="http://schemas.microsoft.com/office/powerpoint/2010/main">
        <mc:Choice Requires="p14">
          <p:contentPart r:id="rId733" p14:bwMode="auto">
            <p14:nvContentPartPr>
              <p14:cNvPr id="370" name="墨迹 369"/>
              <p14:cNvContentPartPr/>
              <p14:nvPr/>
            </p14:nvContentPartPr>
            <p14:xfrm>
              <a:off x="9095140" y="3922482"/>
              <a:ext cx="494771" cy="542126"/>
            </p14:xfrm>
          </p:contentPart>
        </mc:Choice>
        <mc:Fallback xmlns="">
          <p:pic>
            <p:nvPicPr>
              <p:cNvPr id="370" name="墨迹 369"/>
            </p:nvPicPr>
            <p:blipFill>
              <a:blip r:embed="rId734"/>
            </p:blipFill>
            <p:spPr>
              <a:xfrm>
                <a:off x="9095140" y="3922482"/>
                <a:ext cx="494771" cy="542126"/>
              </a:xfrm>
              <a:prstGeom prst="rect"/>
            </p:spPr>
          </p:pic>
        </mc:Fallback>
      </mc:AlternateContent>
      <mc:AlternateContent xmlns:mc="http://schemas.openxmlformats.org/markup-compatibility/2006" xmlns:p14="http://schemas.microsoft.com/office/powerpoint/2010/main">
        <mc:Choice Requires="p14">
          <p:contentPart r:id="rId735" p14:bwMode="auto">
            <p14:nvContentPartPr>
              <p14:cNvPr id="371" name="墨迹 370"/>
              <p14:cNvContentPartPr/>
              <p14:nvPr/>
            </p14:nvContentPartPr>
            <p14:xfrm>
              <a:off x="9505244" y="1795748"/>
              <a:ext cx="231422" cy="268419"/>
            </p14:xfrm>
          </p:contentPart>
        </mc:Choice>
        <mc:Fallback xmlns="">
          <p:pic>
            <p:nvPicPr>
              <p:cNvPr id="371" name="墨迹 370"/>
            </p:nvPicPr>
            <p:blipFill>
              <a:blip r:embed="rId736"/>
            </p:blipFill>
            <p:spPr>
              <a:xfrm>
                <a:off x="9505244" y="1795748"/>
                <a:ext cx="231422" cy="268419"/>
              </a:xfrm>
              <a:prstGeom prst="rect"/>
            </p:spPr>
          </p:pic>
        </mc:Fallback>
      </mc:AlternateContent>
      <mc:AlternateContent xmlns:mc="http://schemas.openxmlformats.org/markup-compatibility/2006" xmlns:p14="http://schemas.microsoft.com/office/powerpoint/2010/main">
        <mc:Choice Requires="p14">
          <p:contentPart r:id="rId737" p14:bwMode="auto">
            <p14:nvContentPartPr>
              <p14:cNvPr id="372" name="墨迹 371"/>
              <p14:cNvContentPartPr/>
              <p14:nvPr/>
            </p14:nvContentPartPr>
            <p14:xfrm>
              <a:off x="9609666" y="1866774"/>
              <a:ext cx="25400" cy="172014"/>
            </p14:xfrm>
          </p:contentPart>
        </mc:Choice>
        <mc:Fallback xmlns="">
          <p:pic>
            <p:nvPicPr>
              <p:cNvPr id="372" name="墨迹 371"/>
            </p:nvPicPr>
            <p:blipFill>
              <a:blip r:embed="rId738"/>
            </p:blipFill>
            <p:spPr>
              <a:xfrm>
                <a:off x="9609666" y="1866774"/>
                <a:ext cx="25400" cy="172014"/>
              </a:xfrm>
              <a:prstGeom prst="rect"/>
            </p:spPr>
          </p:pic>
        </mc:Fallback>
      </mc:AlternateContent>
      <mc:AlternateContent xmlns:mc="http://schemas.openxmlformats.org/markup-compatibility/2006" xmlns:p14="http://schemas.microsoft.com/office/powerpoint/2010/main">
        <mc:Choice Requires="p14">
          <p:contentPart r:id="rId739" p14:bwMode="auto">
            <p14:nvContentPartPr>
              <p14:cNvPr id="373" name="墨迹 372"/>
              <p14:cNvContentPartPr/>
              <p14:nvPr/>
            </p14:nvContentPartPr>
            <p14:xfrm>
              <a:off x="9443155" y="4316563"/>
              <a:ext cx="183445" cy="171309"/>
            </p14:xfrm>
          </p:contentPart>
        </mc:Choice>
        <mc:Fallback xmlns="">
          <p:pic>
            <p:nvPicPr>
              <p:cNvPr id="373" name="墨迹 372"/>
            </p:nvPicPr>
            <p:blipFill>
              <a:blip r:embed="rId740"/>
            </p:blipFill>
            <p:spPr>
              <a:xfrm>
                <a:off x="9443155" y="4316563"/>
                <a:ext cx="183445" cy="171309"/>
              </a:xfrm>
              <a:prstGeom prst="rect"/>
            </p:spPr>
          </p:pic>
        </mc:Fallback>
      </mc:AlternateContent>
      <mc:AlternateContent xmlns:mc="http://schemas.openxmlformats.org/markup-compatibility/2006" xmlns:p14="http://schemas.microsoft.com/office/powerpoint/2010/main">
        <mc:Choice Requires="p14">
          <p:contentPart r:id="rId741" p14:bwMode="auto">
            <p14:nvContentPartPr>
              <p14:cNvPr id="374" name="墨迹 373"/>
              <p14:cNvContentPartPr/>
              <p14:nvPr/>
            </p14:nvContentPartPr>
            <p14:xfrm>
              <a:off x="9304161" y="4208702"/>
              <a:ext cx="353483" cy="415936"/>
            </p14:xfrm>
          </p:contentPart>
        </mc:Choice>
        <mc:Fallback xmlns="">
          <p:pic>
            <p:nvPicPr>
              <p:cNvPr id="374" name="墨迹 373"/>
            </p:nvPicPr>
            <p:blipFill>
              <a:blip r:embed="rId742"/>
            </p:blipFill>
            <p:spPr>
              <a:xfrm>
                <a:off x="9304161" y="4208702"/>
                <a:ext cx="353483" cy="415936"/>
              </a:xfrm>
              <a:prstGeom prst="rect"/>
            </p:spPr>
          </p:pic>
        </mc:Fallback>
      </mc:AlternateContent>
      <mc:AlternateContent xmlns:mc="http://schemas.openxmlformats.org/markup-compatibility/2006" xmlns:p14="http://schemas.microsoft.com/office/powerpoint/2010/main">
        <mc:Choice Requires="p14">
          <p:contentPart r:id="rId743" p14:bwMode="auto">
            <p14:nvContentPartPr>
              <p14:cNvPr id="375" name="墨迹 374"/>
              <p14:cNvContentPartPr/>
              <p14:nvPr/>
            </p14:nvContentPartPr>
            <p14:xfrm>
              <a:off x="9743722" y="4272150"/>
              <a:ext cx="147108" cy="72612"/>
            </p14:xfrm>
          </p:contentPart>
        </mc:Choice>
        <mc:Fallback xmlns="">
          <p:pic>
            <p:nvPicPr>
              <p:cNvPr id="375" name="墨迹 374"/>
            </p:nvPicPr>
            <p:blipFill>
              <a:blip r:embed="rId744"/>
            </p:blipFill>
            <p:spPr>
              <a:xfrm>
                <a:off x="9743722" y="4272150"/>
                <a:ext cx="147108" cy="72612"/>
              </a:xfrm>
              <a:prstGeom prst="rect"/>
            </p:spPr>
          </p:pic>
        </mc:Fallback>
      </mc:AlternateContent>
      <mc:AlternateContent xmlns:mc="http://schemas.openxmlformats.org/markup-compatibility/2006" xmlns:p14="http://schemas.microsoft.com/office/powerpoint/2010/main">
        <mc:Choice Requires="p14">
          <p:contentPart r:id="rId745" p14:bwMode="auto">
            <p14:nvContentPartPr>
              <p14:cNvPr id="376" name="墨迹 375"/>
              <p14:cNvContentPartPr/>
              <p14:nvPr/>
            </p14:nvContentPartPr>
            <p14:xfrm>
              <a:off x="9741252" y="4102251"/>
              <a:ext cx="322792" cy="480793"/>
            </p14:xfrm>
          </p:contentPart>
        </mc:Choice>
        <mc:Fallback xmlns="">
          <p:pic>
            <p:nvPicPr>
              <p:cNvPr id="376" name="墨迹 375"/>
            </p:nvPicPr>
            <p:blipFill>
              <a:blip r:embed="rId746"/>
            </p:blipFill>
            <p:spPr>
              <a:xfrm>
                <a:off x="9741252" y="4102251"/>
                <a:ext cx="322792" cy="480793"/>
              </a:xfrm>
              <a:prstGeom prst="rect"/>
            </p:spPr>
          </p:pic>
        </mc:Fallback>
      </mc:AlternateContent>
      <mc:AlternateContent xmlns:mc="http://schemas.openxmlformats.org/markup-compatibility/2006" xmlns:p14="http://schemas.microsoft.com/office/powerpoint/2010/main">
        <mc:Choice Requires="p14">
          <p:contentPart r:id="rId747" p14:bwMode="auto">
            <p14:nvContentPartPr>
              <p14:cNvPr id="377" name="墨迹 376"/>
              <p14:cNvContentPartPr/>
              <p14:nvPr/>
            </p14:nvContentPartPr>
            <p14:xfrm>
              <a:off x="10119077" y="4118994"/>
              <a:ext cx="303390" cy="449245"/>
            </p14:xfrm>
          </p:contentPart>
        </mc:Choice>
        <mc:Fallback xmlns="">
          <p:pic>
            <p:nvPicPr>
              <p:cNvPr id="377" name="墨迹 376"/>
            </p:nvPicPr>
            <p:blipFill>
              <a:blip r:embed="rId748"/>
            </p:blipFill>
            <p:spPr>
              <a:xfrm>
                <a:off x="10119077" y="4118994"/>
                <a:ext cx="303390" cy="449245"/>
              </a:xfrm>
              <a:prstGeom prst="rect"/>
            </p:spPr>
          </p:pic>
        </mc:Fallback>
      </mc:AlternateContent>
      <mc:AlternateContent xmlns:mc="http://schemas.openxmlformats.org/markup-compatibility/2006" xmlns:p14="http://schemas.microsoft.com/office/powerpoint/2010/main">
        <mc:Choice Requires="p14">
          <p:contentPart r:id="rId749" p14:bwMode="auto">
            <p14:nvContentPartPr>
              <p14:cNvPr id="378" name="墨迹 377"/>
              <p14:cNvContentPartPr/>
              <p14:nvPr/>
            </p14:nvContentPartPr>
            <p14:xfrm>
              <a:off x="10224381" y="4138205"/>
              <a:ext cx="424215" cy="788162"/>
            </p14:xfrm>
          </p:contentPart>
        </mc:Choice>
        <mc:Fallback xmlns="">
          <p:pic>
            <p:nvPicPr>
              <p:cNvPr id="378" name="墨迹 377"/>
            </p:nvPicPr>
            <p:blipFill>
              <a:blip r:embed="rId750"/>
            </p:blipFill>
            <p:spPr>
              <a:xfrm>
                <a:off x="10224381" y="4138205"/>
                <a:ext cx="424215" cy="788162"/>
              </a:xfrm>
              <a:prstGeom prst="rect"/>
            </p:spPr>
          </p:pic>
        </mc:Fallback>
      </mc:AlternateContent>
      <mc:AlternateContent xmlns:mc="http://schemas.openxmlformats.org/markup-compatibility/2006" xmlns:p14="http://schemas.microsoft.com/office/powerpoint/2010/main">
        <mc:Choice Requires="p14">
          <p:contentPart r:id="rId751" p14:bwMode="auto">
            <p14:nvContentPartPr>
              <p14:cNvPr id="379" name="墨迹 378"/>
              <p14:cNvContentPartPr/>
              <p14:nvPr/>
            </p14:nvContentPartPr>
            <p14:xfrm>
              <a:off x="10700102" y="4224212"/>
              <a:ext cx="547335" cy="307545"/>
            </p14:xfrm>
          </p:contentPart>
        </mc:Choice>
        <mc:Fallback xmlns="">
          <p:pic>
            <p:nvPicPr>
              <p:cNvPr id="379" name="墨迹 378"/>
            </p:nvPicPr>
            <p:blipFill>
              <a:blip r:embed="rId752"/>
            </p:blipFill>
            <p:spPr>
              <a:xfrm>
                <a:off x="10700102" y="4224212"/>
                <a:ext cx="547335" cy="307545"/>
              </a:xfrm>
              <a:prstGeom prst="rect"/>
            </p:spPr>
          </p:pic>
        </mc:Fallback>
      </mc:AlternateContent>
      <mc:AlternateContent xmlns:mc="http://schemas.openxmlformats.org/markup-compatibility/2006" xmlns:p14="http://schemas.microsoft.com/office/powerpoint/2010/main">
        <mc:Choice Requires="p14">
          <p:contentPart r:id="rId753" p14:bwMode="auto">
            <p14:nvContentPartPr>
              <p14:cNvPr id="380" name="墨迹 379"/>
              <p14:cNvContentPartPr/>
              <p14:nvPr/>
            </p14:nvContentPartPr>
            <p14:xfrm>
              <a:off x="11080044" y="4359567"/>
              <a:ext cx="135467" cy="191753"/>
            </p14:xfrm>
          </p:contentPart>
        </mc:Choice>
        <mc:Fallback xmlns="">
          <p:pic>
            <p:nvPicPr>
              <p:cNvPr id="380" name="墨迹 379"/>
            </p:nvPicPr>
            <p:blipFill>
              <a:blip r:embed="rId754"/>
            </p:blipFill>
            <p:spPr>
              <a:xfrm>
                <a:off x="11080044" y="4359567"/>
                <a:ext cx="135467" cy="191753"/>
              </a:xfrm>
              <a:prstGeom prst="rect"/>
            </p:spPr>
          </p:pic>
        </mc:Fallback>
      </mc:AlternateContent>
      <mc:AlternateContent xmlns:mc="http://schemas.openxmlformats.org/markup-compatibility/2006" xmlns:p14="http://schemas.microsoft.com/office/powerpoint/2010/main">
        <mc:Choice Requires="p14">
          <p:contentPart r:id="rId755" p14:bwMode="auto">
            <p14:nvContentPartPr>
              <p14:cNvPr id="381" name="墨迹 380"/>
              <p14:cNvContentPartPr/>
              <p14:nvPr/>
            </p14:nvContentPartPr>
            <p14:xfrm>
              <a:off x="11271955" y="4096435"/>
              <a:ext cx="699912" cy="473215"/>
            </p14:xfrm>
          </p:contentPart>
        </mc:Choice>
        <mc:Fallback xmlns="">
          <p:pic>
            <p:nvPicPr>
              <p:cNvPr id="381" name="墨迹 380"/>
            </p:nvPicPr>
            <p:blipFill>
              <a:blip r:embed="rId756"/>
            </p:blipFill>
            <p:spPr>
              <a:xfrm>
                <a:off x="11271955" y="4096435"/>
                <a:ext cx="699912" cy="473215"/>
              </a:xfrm>
              <a:prstGeom prst="rect"/>
            </p:spPr>
          </p:pic>
        </mc:Fallback>
      </mc:AlternateContent>
      <mc:AlternateContent xmlns:mc="http://schemas.openxmlformats.org/markup-compatibility/2006" xmlns:p14="http://schemas.microsoft.com/office/powerpoint/2010/main">
        <mc:Choice Requires="p14">
          <p:contentPart r:id="rId757" p14:bwMode="auto">
            <p14:nvContentPartPr>
              <p14:cNvPr id="382" name="墨迹 381"/>
              <p14:cNvContentPartPr/>
              <p14:nvPr/>
            </p14:nvContentPartPr>
            <p14:xfrm>
              <a:off x="10908947" y="4720514"/>
              <a:ext cx="236362" cy="311599"/>
            </p14:xfrm>
          </p:contentPart>
        </mc:Choice>
        <mc:Fallback xmlns="">
          <p:pic>
            <p:nvPicPr>
              <p:cNvPr id="382" name="墨迹 381"/>
            </p:nvPicPr>
            <p:blipFill>
              <a:blip r:embed="rId758"/>
            </p:blipFill>
            <p:spPr>
              <a:xfrm>
                <a:off x="10908947" y="4720514"/>
                <a:ext cx="236362" cy="311599"/>
              </a:xfrm>
              <a:prstGeom prst="rect"/>
            </p:spPr>
          </p:pic>
        </mc:Fallback>
      </mc:AlternateContent>
      <mc:AlternateContent xmlns:mc="http://schemas.openxmlformats.org/markup-compatibility/2006" xmlns:p14="http://schemas.microsoft.com/office/powerpoint/2010/main">
        <mc:Choice Requires="p14">
          <p:contentPart r:id="rId759" p14:bwMode="auto">
            <p14:nvContentPartPr>
              <p14:cNvPr id="383" name="墨迹 382"/>
              <p14:cNvContentPartPr/>
              <p14:nvPr/>
            </p14:nvContentPartPr>
            <p14:xfrm>
              <a:off x="10995377" y="4823970"/>
              <a:ext cx="79023" cy="79838"/>
            </p14:xfrm>
          </p:contentPart>
        </mc:Choice>
        <mc:Fallback xmlns="">
          <p:pic>
            <p:nvPicPr>
              <p:cNvPr id="383" name="墨迹 382"/>
            </p:nvPicPr>
            <p:blipFill>
              <a:blip r:embed="rId760"/>
            </p:blipFill>
            <p:spPr>
              <a:xfrm>
                <a:off x="10995377" y="4823970"/>
                <a:ext cx="79023" cy="79838"/>
              </a:xfrm>
              <a:prstGeom prst="rect"/>
            </p:spPr>
          </p:pic>
        </mc:Fallback>
      </mc:AlternateContent>
      <mc:AlternateContent xmlns:mc="http://schemas.openxmlformats.org/markup-compatibility/2006" xmlns:p14="http://schemas.microsoft.com/office/powerpoint/2010/main">
        <mc:Choice Requires="p14">
          <p:contentPart r:id="rId761" p14:bwMode="auto">
            <p14:nvContentPartPr>
              <p14:cNvPr id="384" name="墨迹 383"/>
              <p14:cNvContentPartPr/>
              <p14:nvPr/>
            </p14:nvContentPartPr>
            <p14:xfrm>
              <a:off x="10937169" y="4702890"/>
              <a:ext cx="120298" cy="121960"/>
            </p14:xfrm>
          </p:contentPart>
        </mc:Choice>
        <mc:Fallback xmlns="">
          <p:pic>
            <p:nvPicPr>
              <p:cNvPr id="384" name="墨迹 383"/>
            </p:nvPicPr>
            <p:blipFill>
              <a:blip r:embed="rId762"/>
            </p:blipFill>
            <p:spPr>
              <a:xfrm>
                <a:off x="10937169" y="4702890"/>
                <a:ext cx="120298" cy="121960"/>
              </a:xfrm>
              <a:prstGeom prst="rect"/>
            </p:spPr>
          </p:pic>
        </mc:Fallback>
      </mc:AlternateContent>
      <mc:AlternateContent xmlns:mc="http://schemas.openxmlformats.org/markup-compatibility/2006" xmlns:p14="http://schemas.microsoft.com/office/powerpoint/2010/main">
        <mc:Choice Requires="p14">
          <p:contentPart r:id="rId763" p14:bwMode="auto">
            <p14:nvContentPartPr>
              <p14:cNvPr id="385" name="墨迹 384"/>
              <p14:cNvContentPartPr/>
              <p14:nvPr/>
            </p14:nvContentPartPr>
            <p14:xfrm>
              <a:off x="11179527" y="4714875"/>
              <a:ext cx="244827" cy="332748"/>
            </p14:xfrm>
          </p:contentPart>
        </mc:Choice>
        <mc:Fallback xmlns="">
          <p:pic>
            <p:nvPicPr>
              <p:cNvPr id="385" name="墨迹 384"/>
            </p:nvPicPr>
            <p:blipFill>
              <a:blip r:embed="rId764"/>
            </p:blipFill>
            <p:spPr>
              <a:xfrm>
                <a:off x="11179527" y="4714875"/>
                <a:ext cx="244827" cy="332748"/>
              </a:xfrm>
              <a:prstGeom prst="rect"/>
            </p:spPr>
          </p:pic>
        </mc:Fallback>
      </mc:AlternateContent>
      <mc:AlternateContent xmlns:mc="http://schemas.openxmlformats.org/markup-compatibility/2006" xmlns:p14="http://schemas.microsoft.com/office/powerpoint/2010/main">
        <mc:Choice Requires="p14">
          <p:contentPart r:id="rId765" p14:bwMode="auto">
            <p14:nvContentPartPr>
              <p14:cNvPr id="386" name="墨迹 385"/>
              <p14:cNvContentPartPr/>
              <p14:nvPr/>
            </p14:nvContentPartPr>
            <p14:xfrm>
              <a:off x="11311467" y="4838950"/>
              <a:ext cx="118533" cy="169194"/>
            </p14:xfrm>
          </p:contentPart>
        </mc:Choice>
        <mc:Fallback xmlns="">
          <p:pic>
            <p:nvPicPr>
              <p:cNvPr id="386" name="墨迹 385"/>
            </p:nvPicPr>
            <p:blipFill>
              <a:blip r:embed="rId766"/>
            </p:blipFill>
            <p:spPr>
              <a:xfrm>
                <a:off x="11311467" y="4838950"/>
                <a:ext cx="118533" cy="169194"/>
              </a:xfrm>
              <a:prstGeom prst="rect"/>
            </p:spPr>
          </p:pic>
        </mc:Fallback>
      </mc:AlternateContent>
      <mc:AlternateContent xmlns:mc="http://schemas.openxmlformats.org/markup-compatibility/2006" xmlns:p14="http://schemas.microsoft.com/office/powerpoint/2010/main">
        <mc:Choice Requires="p14">
          <p:contentPart r:id="rId767" p14:bwMode="auto">
            <p14:nvContentPartPr>
              <p14:cNvPr id="387" name="墨迹 386"/>
              <p14:cNvContentPartPr/>
              <p14:nvPr/>
            </p14:nvContentPartPr>
            <p14:xfrm>
              <a:off x="11426472" y="4734438"/>
              <a:ext cx="357717" cy="282695"/>
            </p14:xfrm>
          </p:contentPart>
        </mc:Choice>
        <mc:Fallback xmlns="">
          <p:pic>
            <p:nvPicPr>
              <p:cNvPr id="387" name="墨迹 386"/>
            </p:nvPicPr>
            <p:blipFill>
              <a:blip r:embed="rId768"/>
            </p:blipFill>
            <p:spPr>
              <a:xfrm>
                <a:off x="11426472" y="4734438"/>
                <a:ext cx="357717" cy="282695"/>
              </a:xfrm>
              <a:prstGeom prst="rect"/>
            </p:spPr>
          </p:pic>
        </mc:Fallback>
      </mc:AlternateContent>
      <mc:AlternateContent xmlns:mc="http://schemas.openxmlformats.org/markup-compatibility/2006" xmlns:p14="http://schemas.microsoft.com/office/powerpoint/2010/main">
        <mc:Choice Requires="p14">
          <p:contentPart r:id="rId769" p14:bwMode="auto">
            <p14:nvContentPartPr>
              <p14:cNvPr id="388" name="墨迹 387"/>
              <p14:cNvContentPartPr/>
              <p14:nvPr/>
            </p14:nvContentPartPr>
            <p14:xfrm>
              <a:off x="11726332" y="4838950"/>
              <a:ext cx="174978" cy="439905"/>
            </p14:xfrm>
          </p:contentPart>
        </mc:Choice>
        <mc:Fallback xmlns="">
          <p:pic>
            <p:nvPicPr>
              <p:cNvPr id="388" name="墨迹 387"/>
            </p:nvPicPr>
            <p:blipFill>
              <a:blip r:embed="rId770"/>
            </p:blipFill>
            <p:spPr>
              <a:xfrm>
                <a:off x="11726332" y="4838950"/>
                <a:ext cx="174978" cy="439905"/>
              </a:xfrm>
              <a:prstGeom prst="rect"/>
            </p:spPr>
          </p:pic>
        </mc:Fallback>
      </mc:AlternateContent>
      <mc:AlternateContent xmlns:mc="http://schemas.openxmlformats.org/markup-compatibility/2006" xmlns:p14="http://schemas.microsoft.com/office/powerpoint/2010/main">
        <mc:Choice Requires="p14">
          <p:contentPart r:id="rId771" p14:bwMode="auto">
            <p14:nvContentPartPr>
              <p14:cNvPr id="389" name="墨迹 388"/>
              <p14:cNvContentPartPr/>
              <p14:nvPr/>
            </p14:nvContentPartPr>
            <p14:xfrm>
              <a:off x="10972800" y="5363452"/>
              <a:ext cx="1069622" cy="42299"/>
            </p14:xfrm>
          </p:contentPart>
        </mc:Choice>
        <mc:Fallback xmlns="">
          <p:pic>
            <p:nvPicPr>
              <p:cNvPr id="389" name="墨迹 388"/>
            </p:nvPicPr>
            <p:blipFill>
              <a:blip r:embed="rId772"/>
            </p:blipFill>
            <p:spPr>
              <a:xfrm>
                <a:off x="10972800" y="5363452"/>
                <a:ext cx="1069622" cy="42299"/>
              </a:xfrm>
              <a:prstGeom prst="rect"/>
            </p:spPr>
          </p:pic>
        </mc:Fallback>
      </mc:AlternateContent>
      <mc:AlternateContent xmlns:mc="http://schemas.openxmlformats.org/markup-compatibility/2006" xmlns:p14="http://schemas.microsoft.com/office/powerpoint/2010/main">
        <mc:Choice Requires="p14">
          <p:contentPart r:id="rId773" p14:bwMode="auto">
            <p14:nvContentPartPr>
              <p14:cNvPr id="390" name="墨迹 389"/>
              <p14:cNvContentPartPr/>
              <p14:nvPr/>
            </p14:nvContentPartPr>
            <p14:xfrm>
              <a:off x="9016294" y="6088166"/>
              <a:ext cx="127706" cy="271416"/>
            </p14:xfrm>
          </p:contentPart>
        </mc:Choice>
        <mc:Fallback xmlns="">
          <p:pic>
            <p:nvPicPr>
              <p:cNvPr id="390" name="墨迹 389"/>
            </p:nvPicPr>
            <p:blipFill>
              <a:blip r:embed="rId774"/>
            </p:blipFill>
            <p:spPr>
              <a:xfrm>
                <a:off x="9016294" y="6088166"/>
                <a:ext cx="127706" cy="271416"/>
              </a:xfrm>
              <a:prstGeom prst="rect"/>
            </p:spPr>
          </p:pic>
        </mc:Fallback>
      </mc:AlternateContent>
      <mc:AlternateContent xmlns:mc="http://schemas.openxmlformats.org/markup-compatibility/2006" xmlns:p14="http://schemas.microsoft.com/office/powerpoint/2010/main">
        <mc:Choice Requires="p14">
          <p:contentPart r:id="rId775" p14:bwMode="auto">
            <p14:nvContentPartPr>
              <p14:cNvPr id="391" name="墨迹 390"/>
              <p14:cNvContentPartPr/>
              <p14:nvPr/>
            </p14:nvContentPartPr>
            <p14:xfrm>
              <a:off x="9179277" y="6123768"/>
              <a:ext cx="117123" cy="221009"/>
            </p14:xfrm>
          </p:contentPart>
        </mc:Choice>
        <mc:Fallback xmlns="">
          <p:pic>
            <p:nvPicPr>
              <p:cNvPr id="391" name="墨迹 390"/>
            </p:nvPicPr>
            <p:blipFill>
              <a:blip r:embed="rId776"/>
            </p:blipFill>
            <p:spPr>
              <a:xfrm>
                <a:off x="9179277" y="6123768"/>
                <a:ext cx="117123" cy="221009"/>
              </a:xfrm>
              <a:prstGeom prst="rect"/>
            </p:spPr>
          </p:pic>
        </mc:Fallback>
      </mc:AlternateContent>
      <mc:AlternateContent xmlns:mc="http://schemas.openxmlformats.org/markup-compatibility/2006" xmlns:p14="http://schemas.microsoft.com/office/powerpoint/2010/main">
        <mc:Choice Requires="p14">
          <p:contentPart r:id="rId777" p14:bwMode="auto">
            <p14:nvContentPartPr>
              <p14:cNvPr id="392" name="墨迹 391"/>
              <p14:cNvContentPartPr/>
              <p14:nvPr/>
            </p14:nvContentPartPr>
            <p14:xfrm>
              <a:off x="8997597" y="6074067"/>
              <a:ext cx="171803" cy="318649"/>
            </p14:xfrm>
          </p:contentPart>
        </mc:Choice>
        <mc:Fallback xmlns="">
          <p:pic>
            <p:nvPicPr>
              <p:cNvPr id="392" name="墨迹 391"/>
            </p:nvPicPr>
            <p:blipFill>
              <a:blip r:embed="rId778"/>
            </p:blipFill>
            <p:spPr>
              <a:xfrm>
                <a:off x="8997597" y="6074067"/>
                <a:ext cx="171803" cy="318649"/>
              </a:xfrm>
              <a:prstGeom prst="rect"/>
            </p:spPr>
          </p:pic>
        </mc:Fallback>
      </mc:AlternateContent>
      <mc:AlternateContent xmlns:mc="http://schemas.openxmlformats.org/markup-compatibility/2006" xmlns:p14="http://schemas.microsoft.com/office/powerpoint/2010/main">
        <mc:Choice Requires="p14">
          <p:contentPart r:id="rId779" p14:bwMode="auto">
            <p14:nvContentPartPr>
              <p14:cNvPr id="393" name="墨迹 392"/>
              <p14:cNvContentPartPr/>
              <p14:nvPr/>
            </p14:nvContentPartPr>
            <p14:xfrm>
              <a:off x="9194800" y="6082527"/>
              <a:ext cx="95955" cy="259783"/>
            </p14:xfrm>
          </p:contentPart>
        </mc:Choice>
        <mc:Fallback xmlns="">
          <p:pic>
            <p:nvPicPr>
              <p:cNvPr id="393" name="墨迹 392"/>
            </p:nvPicPr>
            <p:blipFill>
              <a:blip r:embed="rId780"/>
            </p:blipFill>
            <p:spPr>
              <a:xfrm>
                <a:off x="9194800" y="6082527"/>
                <a:ext cx="95955" cy="259783"/>
              </a:xfrm>
              <a:prstGeom prst="rect"/>
            </p:spPr>
          </p:pic>
        </mc:Fallback>
      </mc:AlternateContent>
      <mc:AlternateContent xmlns:mc="http://schemas.openxmlformats.org/markup-compatibility/2006" xmlns:p14="http://schemas.microsoft.com/office/powerpoint/2010/main">
        <mc:Choice Requires="p14">
          <p:contentPart r:id="rId781" p14:bwMode="auto">
            <p14:nvContentPartPr>
              <p14:cNvPr id="394" name="墨迹 393"/>
              <p14:cNvContentPartPr/>
              <p14:nvPr/>
            </p14:nvContentPartPr>
            <p14:xfrm>
              <a:off x="9302044" y="6181223"/>
              <a:ext cx="158044" cy="169194"/>
            </p14:xfrm>
          </p:contentPart>
        </mc:Choice>
        <mc:Fallback xmlns="">
          <p:pic>
            <p:nvPicPr>
              <p:cNvPr id="394" name="墨迹 393"/>
            </p:nvPicPr>
            <p:blipFill>
              <a:blip r:embed="rId782"/>
            </p:blipFill>
            <p:spPr>
              <a:xfrm>
                <a:off x="9302044" y="6181223"/>
                <a:ext cx="158044" cy="169194"/>
              </a:xfrm>
              <a:prstGeom prst="rect"/>
            </p:spPr>
          </p:pic>
        </mc:Fallback>
      </mc:AlternateContent>
      <mc:AlternateContent xmlns:mc="http://schemas.openxmlformats.org/markup-compatibility/2006" xmlns:p14="http://schemas.microsoft.com/office/powerpoint/2010/main">
        <mc:Choice Requires="p14">
          <p:contentPart r:id="rId783" p14:bwMode="auto">
            <p14:nvContentPartPr>
              <p14:cNvPr id="395" name="墨迹 394"/>
              <p14:cNvContentPartPr/>
              <p14:nvPr/>
            </p14:nvContentPartPr>
            <p14:xfrm>
              <a:off x="9321800" y="6231981"/>
              <a:ext cx="121355" cy="315829"/>
            </p14:xfrm>
          </p:contentPart>
        </mc:Choice>
        <mc:Fallback xmlns="">
          <p:pic>
            <p:nvPicPr>
              <p:cNvPr id="395" name="墨迹 394"/>
            </p:nvPicPr>
            <p:blipFill>
              <a:blip r:embed="rId784"/>
            </p:blipFill>
            <p:spPr>
              <a:xfrm>
                <a:off x="9321800" y="6231981"/>
                <a:ext cx="121355" cy="315829"/>
              </a:xfrm>
              <a:prstGeom prst="rect"/>
            </p:spPr>
          </p:pic>
        </mc:Fallback>
      </mc:AlternateContent>
      <mc:AlternateContent xmlns:mc="http://schemas.openxmlformats.org/markup-compatibility/2006" xmlns:p14="http://schemas.microsoft.com/office/powerpoint/2010/main">
        <mc:Choice Requires="p14">
          <p:contentPart r:id="rId785" p14:bwMode="auto">
            <p14:nvContentPartPr>
              <p14:cNvPr id="396" name="墨迹 395"/>
              <p14:cNvContentPartPr/>
              <p14:nvPr/>
            </p14:nvContentPartPr>
            <p14:xfrm>
              <a:off x="9414933" y="5998987"/>
              <a:ext cx="98778" cy="112620"/>
            </p14:xfrm>
          </p:contentPart>
        </mc:Choice>
        <mc:Fallback xmlns="">
          <p:pic>
            <p:nvPicPr>
              <p:cNvPr id="396" name="墨迹 395"/>
            </p:nvPicPr>
            <p:blipFill>
              <a:blip r:embed="rId786"/>
            </p:blipFill>
            <p:spPr>
              <a:xfrm>
                <a:off x="9414933" y="5998987"/>
                <a:ext cx="98778" cy="112620"/>
              </a:xfrm>
              <a:prstGeom prst="rect"/>
            </p:spPr>
          </p:pic>
        </mc:Fallback>
      </mc:AlternateContent>
      <mc:AlternateContent xmlns:mc="http://schemas.openxmlformats.org/markup-compatibility/2006" xmlns:p14="http://schemas.microsoft.com/office/powerpoint/2010/main">
        <mc:Choice Requires="p14">
          <p:contentPart r:id="rId787" p14:bwMode="auto">
            <p14:nvContentPartPr>
              <p14:cNvPr id="397" name="墨迹 396"/>
              <p14:cNvContentPartPr/>
              <p14:nvPr/>
            </p14:nvContentPartPr>
            <p14:xfrm>
              <a:off x="9539111" y="5991409"/>
              <a:ext cx="64911" cy="26260"/>
            </p14:xfrm>
          </p:contentPart>
        </mc:Choice>
        <mc:Fallback xmlns="">
          <p:pic>
            <p:nvPicPr>
              <p:cNvPr id="397" name="墨迹 396"/>
            </p:nvPicPr>
            <p:blipFill>
              <a:blip r:embed="rId788"/>
            </p:blipFill>
            <p:spPr>
              <a:xfrm>
                <a:off x="9539111" y="5991409"/>
                <a:ext cx="64911" cy="26260"/>
              </a:xfrm>
              <a:prstGeom prst="rect"/>
            </p:spPr>
          </p:pic>
        </mc:Fallback>
      </mc:AlternateContent>
      <mc:AlternateContent xmlns:mc="http://schemas.openxmlformats.org/markup-compatibility/2006" xmlns:p14="http://schemas.microsoft.com/office/powerpoint/2010/main">
        <mc:Choice Requires="p14">
          <p:contentPart r:id="rId789" p14:bwMode="auto">
            <p14:nvContentPartPr>
              <p14:cNvPr id="398" name="墨迹 397"/>
              <p14:cNvContentPartPr/>
              <p14:nvPr/>
            </p14:nvContentPartPr>
            <p14:xfrm>
              <a:off x="9688688" y="6237621"/>
              <a:ext cx="105012" cy="59958"/>
            </p14:xfrm>
          </p:contentPart>
        </mc:Choice>
        <mc:Fallback xmlns="">
          <p:pic>
            <p:nvPicPr>
              <p:cNvPr id="398" name="墨迹 397"/>
            </p:nvPicPr>
            <p:blipFill>
              <a:blip r:embed="rId596"/>
            </p:blipFill>
            <p:spPr>
              <a:xfrm>
                <a:off x="9688688" y="6237621"/>
                <a:ext cx="105012" cy="59958"/>
              </a:xfrm>
              <a:prstGeom prst="rect"/>
            </p:spPr>
          </p:pic>
        </mc:Fallback>
      </mc:AlternateContent>
      <mc:AlternateContent xmlns:mc="http://schemas.openxmlformats.org/markup-compatibility/2006" xmlns:p14="http://schemas.microsoft.com/office/powerpoint/2010/main">
        <mc:Choice Requires="p14">
          <p:contentPart r:id="rId790" p14:bwMode="auto">
            <p14:nvContentPartPr>
              <p14:cNvPr id="399" name="墨迹 398"/>
              <p14:cNvContentPartPr/>
              <p14:nvPr/>
            </p14:nvContentPartPr>
            <p14:xfrm>
              <a:off x="10128073" y="6079707"/>
              <a:ext cx="31927" cy="191753"/>
            </p14:xfrm>
          </p:contentPart>
        </mc:Choice>
        <mc:Fallback xmlns="">
          <p:pic>
            <p:nvPicPr>
              <p:cNvPr id="399" name="墨迹 398"/>
            </p:nvPicPr>
            <p:blipFill>
              <a:blip r:embed="rId791"/>
            </p:blipFill>
            <p:spPr>
              <a:xfrm>
                <a:off x="10128073" y="6079707"/>
                <a:ext cx="31927" cy="191753"/>
              </a:xfrm>
              <a:prstGeom prst="rect"/>
            </p:spPr>
          </p:pic>
        </mc:Fallback>
      </mc:AlternateContent>
      <mc:AlternateContent xmlns:mc="http://schemas.openxmlformats.org/markup-compatibility/2006" xmlns:p14="http://schemas.microsoft.com/office/powerpoint/2010/main">
        <mc:Choice Requires="p14">
          <p:contentPart r:id="rId792" p14:bwMode="auto">
            <p14:nvContentPartPr>
              <p14:cNvPr id="400" name="墨迹 399"/>
              <p14:cNvContentPartPr/>
              <p14:nvPr/>
            </p14:nvContentPartPr>
            <p14:xfrm>
              <a:off x="10154355" y="6136105"/>
              <a:ext cx="98778" cy="28199"/>
            </p14:xfrm>
          </p:contentPart>
        </mc:Choice>
        <mc:Fallback xmlns="">
          <p:pic>
            <p:nvPicPr>
              <p:cNvPr id="400" name="墨迹 399"/>
            </p:nvPicPr>
            <p:blipFill>
              <a:blip r:embed="rId793"/>
            </p:blipFill>
            <p:spPr>
              <a:xfrm>
                <a:off x="10154355" y="6136105"/>
                <a:ext cx="98778" cy="28199"/>
              </a:xfrm>
              <a:prstGeom prst="rect"/>
            </p:spPr>
          </p:pic>
        </mc:Fallback>
      </mc:AlternateContent>
      <mc:AlternateContent xmlns:mc="http://schemas.openxmlformats.org/markup-compatibility/2006" xmlns:p14="http://schemas.microsoft.com/office/powerpoint/2010/main">
        <mc:Choice Requires="p14">
          <p:contentPart r:id="rId794" p14:bwMode="auto">
            <p14:nvContentPartPr>
              <p14:cNvPr id="401" name="墨迹 400"/>
              <p14:cNvContentPartPr/>
              <p14:nvPr/>
            </p14:nvContentPartPr>
            <p14:xfrm>
              <a:off x="10253133" y="6059968"/>
              <a:ext cx="105012" cy="59957"/>
            </p14:xfrm>
          </p:contentPart>
        </mc:Choice>
        <mc:Fallback xmlns="">
          <p:pic>
            <p:nvPicPr>
              <p:cNvPr id="401" name="墨迹 400"/>
            </p:nvPicPr>
            <p:blipFill>
              <a:blip r:embed="rId596"/>
            </p:blipFill>
            <p:spPr>
              <a:xfrm>
                <a:off x="10253133" y="6059968"/>
                <a:ext cx="105012" cy="59957"/>
              </a:xfrm>
              <a:prstGeom prst="rect"/>
            </p:spPr>
          </p:pic>
        </mc:Fallback>
      </mc:AlternateContent>
      <mc:AlternateContent xmlns:mc="http://schemas.openxmlformats.org/markup-compatibility/2006" xmlns:p14="http://schemas.microsoft.com/office/powerpoint/2010/main">
        <mc:Choice Requires="p14">
          <p:contentPart r:id="rId795" p14:bwMode="auto">
            <p14:nvContentPartPr>
              <p14:cNvPr id="402" name="墨迹 401"/>
              <p14:cNvContentPartPr/>
              <p14:nvPr/>
            </p14:nvContentPartPr>
            <p14:xfrm>
              <a:off x="10220677" y="5957041"/>
              <a:ext cx="52212" cy="102927"/>
            </p14:xfrm>
          </p:contentPart>
        </mc:Choice>
        <mc:Fallback xmlns="">
          <p:pic>
            <p:nvPicPr>
              <p:cNvPr id="402" name="墨迹 401"/>
            </p:nvPicPr>
            <p:blipFill>
              <a:blip r:embed="rId796"/>
            </p:blipFill>
            <p:spPr>
              <a:xfrm>
                <a:off x="10220677" y="5957041"/>
                <a:ext cx="52212" cy="102927"/>
              </a:xfrm>
              <a:prstGeom prst="rect"/>
            </p:spPr>
          </p:pic>
        </mc:Fallback>
      </mc:AlternateContent>
      <mc:AlternateContent xmlns:mc="http://schemas.openxmlformats.org/markup-compatibility/2006" xmlns:p14="http://schemas.microsoft.com/office/powerpoint/2010/main">
        <mc:Choice Requires="p14">
          <p:contentPart r:id="rId797" p14:bwMode="auto">
            <p14:nvContentPartPr>
              <p14:cNvPr id="403" name="墨迹 402"/>
              <p14:cNvContentPartPr/>
              <p14:nvPr/>
            </p14:nvContentPartPr>
            <p14:xfrm>
              <a:off x="10073569" y="6088166"/>
              <a:ext cx="185913" cy="62919"/>
            </p14:xfrm>
          </p:contentPart>
        </mc:Choice>
        <mc:Fallback xmlns="">
          <p:pic>
            <p:nvPicPr>
              <p:cNvPr id="403" name="墨迹 402"/>
            </p:nvPicPr>
            <p:blipFill>
              <a:blip r:embed="rId798"/>
            </p:blipFill>
            <p:spPr>
              <a:xfrm>
                <a:off x="10073569" y="6088166"/>
                <a:ext cx="185913" cy="62919"/>
              </a:xfrm>
              <a:prstGeom prst="rect"/>
            </p:spPr>
          </p:pic>
        </mc:Fallback>
      </mc:AlternateContent>
      <mc:AlternateContent xmlns:mc="http://schemas.openxmlformats.org/markup-compatibility/2006" xmlns:p14="http://schemas.microsoft.com/office/powerpoint/2010/main">
        <mc:Choice Requires="p14">
          <p:contentPart r:id="rId799" p14:bwMode="auto">
            <p14:nvContentPartPr>
              <p14:cNvPr id="404" name="墨迹 403"/>
              <p14:cNvContentPartPr/>
              <p14:nvPr/>
            </p14:nvContentPartPr>
            <p14:xfrm>
              <a:off x="10156296" y="6023309"/>
              <a:ext cx="77081" cy="294679"/>
            </p14:xfrm>
          </p:contentPart>
        </mc:Choice>
        <mc:Fallback xmlns="">
          <p:pic>
            <p:nvPicPr>
              <p:cNvPr id="404" name="墨迹 403"/>
            </p:nvPicPr>
            <p:blipFill>
              <a:blip r:embed="rId800"/>
            </p:blipFill>
            <p:spPr>
              <a:xfrm>
                <a:off x="10156296" y="6023309"/>
                <a:ext cx="77081" cy="294679"/>
              </a:xfrm>
              <a:prstGeom prst="rect"/>
            </p:spPr>
          </p:pic>
        </mc:Fallback>
      </mc:AlternateContent>
      <mc:AlternateContent xmlns:mc="http://schemas.openxmlformats.org/markup-compatibility/2006" xmlns:p14="http://schemas.microsoft.com/office/powerpoint/2010/main">
        <mc:Choice Requires="p14">
          <p:contentPart r:id="rId801" p14:bwMode="auto">
            <p14:nvContentPartPr>
              <p14:cNvPr id="405" name="墨迹 404"/>
              <p14:cNvContentPartPr/>
              <p14:nvPr/>
            </p14:nvContentPartPr>
            <p14:xfrm>
              <a:off x="10065278" y="5998634"/>
              <a:ext cx="388233" cy="484319"/>
            </p14:xfrm>
          </p:contentPart>
        </mc:Choice>
        <mc:Fallback xmlns="">
          <p:pic>
            <p:nvPicPr>
              <p:cNvPr id="405" name="墨迹 404"/>
            </p:nvPicPr>
            <p:blipFill>
              <a:blip r:embed="rId802"/>
            </p:blipFill>
            <p:spPr>
              <a:xfrm>
                <a:off x="10065278" y="5998634"/>
                <a:ext cx="388233" cy="484319"/>
              </a:xfrm>
              <a:prstGeom prst="rect"/>
            </p:spPr>
          </p:pic>
        </mc:Fallback>
      </mc:AlternateContent>
      <mc:AlternateContent xmlns:mc="http://schemas.openxmlformats.org/markup-compatibility/2006" xmlns:p14="http://schemas.microsoft.com/office/powerpoint/2010/main">
        <mc:Choice Requires="p14">
          <p:contentPart r:id="rId803" p14:bwMode="auto">
            <p14:nvContentPartPr>
              <p14:cNvPr id="406" name="墨迹 405"/>
              <p14:cNvContentPartPr/>
              <p14:nvPr/>
            </p14:nvContentPartPr>
            <p14:xfrm>
              <a:off x="10517717" y="6072304"/>
              <a:ext cx="122061" cy="210435"/>
            </p14:xfrm>
          </p:contentPart>
        </mc:Choice>
        <mc:Fallback xmlns="">
          <p:pic>
            <p:nvPicPr>
              <p:cNvPr id="406" name="墨迹 405"/>
            </p:nvPicPr>
            <p:blipFill>
              <a:blip r:embed="rId804"/>
            </p:blipFill>
            <p:spPr>
              <a:xfrm>
                <a:off x="10517717" y="6072304"/>
                <a:ext cx="122061" cy="210435"/>
              </a:xfrm>
              <a:prstGeom prst="rect"/>
            </p:spPr>
          </p:pic>
        </mc:Fallback>
      </mc:AlternateContent>
      <mc:AlternateContent xmlns:mc="http://schemas.openxmlformats.org/markup-compatibility/2006" xmlns:p14="http://schemas.microsoft.com/office/powerpoint/2010/main">
        <mc:Choice Requires="p14">
          <p:contentPart r:id="rId805" p14:bwMode="auto">
            <p14:nvContentPartPr>
              <p14:cNvPr id="407" name="墨迹 406"/>
              <p14:cNvContentPartPr/>
              <p14:nvPr/>
            </p14:nvContentPartPr>
            <p14:xfrm>
              <a:off x="10692518" y="6098741"/>
              <a:ext cx="122237" cy="176244"/>
            </p14:xfrm>
          </p:contentPart>
        </mc:Choice>
        <mc:Fallback xmlns="">
          <p:pic>
            <p:nvPicPr>
              <p:cNvPr id="407" name="墨迹 406"/>
            </p:nvPicPr>
            <p:blipFill>
              <a:blip r:embed="rId806"/>
            </p:blipFill>
            <p:spPr>
              <a:xfrm>
                <a:off x="10692518" y="6098741"/>
                <a:ext cx="122237" cy="176244"/>
              </a:xfrm>
              <a:prstGeom prst="rect"/>
            </p:spPr>
          </p:pic>
        </mc:Fallback>
      </mc:AlternateContent>
      <mc:AlternateContent xmlns:mc="http://schemas.openxmlformats.org/markup-compatibility/2006" xmlns:p14="http://schemas.microsoft.com/office/powerpoint/2010/main">
        <mc:Choice Requires="p14">
          <p:contentPart r:id="rId807" p14:bwMode="auto">
            <p14:nvContentPartPr>
              <p14:cNvPr id="408" name="墨迹 407"/>
              <p14:cNvContentPartPr/>
              <p14:nvPr/>
            </p14:nvContentPartPr>
            <p14:xfrm>
              <a:off x="10811932" y="6016788"/>
              <a:ext cx="36689" cy="305430"/>
            </p14:xfrm>
          </p:contentPart>
        </mc:Choice>
        <mc:Fallback xmlns="">
          <p:pic>
            <p:nvPicPr>
              <p:cNvPr id="408" name="墨迹 407"/>
            </p:nvPicPr>
            <p:blipFill>
              <a:blip r:embed="rId808"/>
            </p:blipFill>
            <p:spPr>
              <a:xfrm>
                <a:off x="10811932" y="6016788"/>
                <a:ext cx="36689" cy="305430"/>
              </a:xfrm>
              <a:prstGeom prst="rect"/>
            </p:spPr>
          </p:pic>
        </mc:Fallback>
      </mc:AlternateContent>
      <mc:AlternateContent xmlns:mc="http://schemas.openxmlformats.org/markup-compatibility/2006" xmlns:p14="http://schemas.microsoft.com/office/powerpoint/2010/main">
        <mc:Choice Requires="p14">
          <p:contentPart r:id="rId809" p14:bwMode="auto">
            <p14:nvContentPartPr>
              <p14:cNvPr id="409" name="墨迹 408"/>
              <p14:cNvContentPartPr/>
              <p14:nvPr/>
            </p14:nvContentPartPr>
            <p14:xfrm>
              <a:off x="11254317" y="5952987"/>
              <a:ext cx="57150" cy="230351"/>
            </p14:xfrm>
          </p:contentPart>
        </mc:Choice>
        <mc:Fallback xmlns="">
          <p:pic>
            <p:nvPicPr>
              <p:cNvPr id="409" name="墨迹 408"/>
            </p:nvPicPr>
            <p:blipFill>
              <a:blip r:embed="rId810"/>
            </p:blipFill>
            <p:spPr>
              <a:xfrm>
                <a:off x="11254317" y="5952987"/>
                <a:ext cx="57150" cy="230351"/>
              </a:xfrm>
              <a:prstGeom prst="rect"/>
            </p:spPr>
          </p:pic>
        </mc:Fallback>
      </mc:AlternateContent>
      <mc:AlternateContent xmlns:mc="http://schemas.openxmlformats.org/markup-compatibility/2006" xmlns:p14="http://schemas.microsoft.com/office/powerpoint/2010/main">
        <mc:Choice Requires="p14">
          <p:contentPart r:id="rId811" p14:bwMode="auto">
            <p14:nvContentPartPr>
              <p14:cNvPr id="410" name="墨迹 409"/>
              <p14:cNvContentPartPr/>
              <p14:nvPr/>
            </p14:nvContentPartPr>
            <p14:xfrm>
              <a:off x="11280422" y="5930252"/>
              <a:ext cx="471312" cy="307369"/>
            </p14:xfrm>
          </p:contentPart>
        </mc:Choice>
        <mc:Fallback xmlns="">
          <p:pic>
            <p:nvPicPr>
              <p:cNvPr id="410" name="墨迹 409"/>
            </p:nvPicPr>
            <p:blipFill>
              <a:blip r:embed="rId812"/>
            </p:blipFill>
            <p:spPr>
              <a:xfrm>
                <a:off x="11280422" y="5930252"/>
                <a:ext cx="471312" cy="307369"/>
              </a:xfrm>
              <a:prstGeom prst="rect"/>
            </p:spPr>
          </p:pic>
        </mc:Fallback>
      </mc:AlternateContent>
      <mc:AlternateContent xmlns:mc="http://schemas.openxmlformats.org/markup-compatibility/2006" xmlns:p14="http://schemas.microsoft.com/office/powerpoint/2010/main">
        <mc:Choice Requires="p14">
          <p:contentPart r:id="rId813" p14:bwMode="auto">
            <p14:nvContentPartPr>
              <p14:cNvPr id="411" name="墨迹 410"/>
              <p14:cNvContentPartPr/>
              <p14:nvPr/>
            </p14:nvContentPartPr>
            <p14:xfrm>
              <a:off x="11791244" y="6058557"/>
              <a:ext cx="231423" cy="180298"/>
            </p14:xfrm>
          </p:contentPart>
        </mc:Choice>
        <mc:Fallback xmlns="">
          <p:pic>
            <p:nvPicPr>
              <p:cNvPr id="411" name="墨迹 410"/>
            </p:nvPicPr>
            <p:blipFill>
              <a:blip r:embed="rId814"/>
            </p:blipFill>
            <p:spPr>
              <a:xfrm>
                <a:off x="11791244" y="6058557"/>
                <a:ext cx="231423" cy="180298"/>
              </a:xfrm>
              <a:prstGeom prst="rect"/>
            </p:spPr>
          </p:pic>
        </mc:Fallback>
      </mc:AlternateContent>
      <mc:AlternateContent xmlns:mc="http://schemas.openxmlformats.org/markup-compatibility/2006" xmlns:p14="http://schemas.microsoft.com/office/powerpoint/2010/main">
        <mc:Choice Requires="p14">
          <p:contentPart r:id="rId815" p14:bwMode="auto">
            <p14:nvContentPartPr>
              <p14:cNvPr id="412" name="墨迹 411"/>
              <p14:cNvContentPartPr/>
              <p14:nvPr/>
            </p14:nvContentPartPr>
            <p14:xfrm>
              <a:off x="11016192" y="5641917"/>
              <a:ext cx="1164519" cy="829051"/>
            </p14:xfrm>
          </p:contentPart>
        </mc:Choice>
        <mc:Fallback xmlns="">
          <p:pic>
            <p:nvPicPr>
              <p:cNvPr id="412" name="墨迹 411"/>
            </p:nvPicPr>
            <p:blipFill>
              <a:blip r:embed="rId816"/>
            </p:blipFill>
            <p:spPr>
              <a:xfrm>
                <a:off x="11016192" y="5641917"/>
                <a:ext cx="1164519" cy="829051"/>
              </a:xfrm>
              <a:prstGeom prst="rect"/>
            </p:spPr>
          </p:pic>
        </mc:Fallback>
      </mc:AlternateContent>
    </p:spTree>
    <p:custDataLst>
      <p:tags r:id="rId817"/>
    </p:custData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805815" y="669290"/>
            <a:ext cx="10194925" cy="531876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2451981" y="1220664"/>
              <a:ext cx="234774" cy="210435"/>
            </p14:xfrm>
          </p:contentPart>
        </mc:Choice>
        <mc:Fallback xmlns="">
          <p:pic>
            <p:nvPicPr>
              <p:cNvPr id="3" name="墨迹 2"/>
            </p:nvPicPr>
            <p:blipFill>
              <a:blip r:embed="rId3"/>
            </p:blipFill>
            <p:spPr>
              <a:xfrm>
                <a:off x="2451981" y="1220664"/>
                <a:ext cx="234774" cy="210435"/>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2596444" y="1252036"/>
              <a:ext cx="16933" cy="366587"/>
            </p14:xfrm>
          </p:contentPart>
        </mc:Choice>
        <mc:Fallback xmlns="">
          <p:pic>
            <p:nvPicPr>
              <p:cNvPr id="4" name="墨迹 3"/>
            </p:nvPicPr>
            <p:blipFill>
              <a:blip r:embed="rId5"/>
            </p:blipFill>
            <p:spPr>
              <a:xfrm>
                <a:off x="2596444" y="1252036"/>
                <a:ext cx="16933" cy="366587"/>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2794000" y="1261200"/>
              <a:ext cx="11288" cy="196688"/>
            </p14:xfrm>
          </p:contentPart>
        </mc:Choice>
        <mc:Fallback xmlns="">
          <p:pic>
            <p:nvPicPr>
              <p:cNvPr id="5" name="墨迹 4"/>
            </p:nvPicPr>
            <p:blipFill>
              <a:blip r:embed="rId7"/>
            </p:blipFill>
            <p:spPr>
              <a:xfrm>
                <a:off x="2794000" y="1261200"/>
                <a:ext cx="11288" cy="196688"/>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2799644" y="1353552"/>
              <a:ext cx="76200" cy="28199"/>
            </p14:xfrm>
          </p:contentPart>
        </mc:Choice>
        <mc:Fallback xmlns="">
          <p:pic>
            <p:nvPicPr>
              <p:cNvPr id="6" name="墨迹 5"/>
            </p:nvPicPr>
            <p:blipFill>
              <a:blip r:embed="rId9"/>
            </p:blipFill>
            <p:spPr>
              <a:xfrm>
                <a:off x="2799644" y="1353552"/>
                <a:ext cx="76200" cy="28199"/>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2902655" y="1160036"/>
              <a:ext cx="15522" cy="512165"/>
            </p14:xfrm>
          </p:contentPart>
        </mc:Choice>
        <mc:Fallback xmlns="">
          <p:pic>
            <p:nvPicPr>
              <p:cNvPr id="7" name="墨迹 6"/>
            </p:nvPicPr>
            <p:blipFill>
              <a:blip r:embed="rId11"/>
            </p:blipFill>
            <p:spPr>
              <a:xfrm>
                <a:off x="2902655" y="1160036"/>
                <a:ext cx="15522" cy="512165"/>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952044" y="1381751"/>
              <a:ext cx="127000" cy="95877"/>
            </p14:xfrm>
          </p:contentPart>
        </mc:Choice>
        <mc:Fallback xmlns="">
          <p:pic>
            <p:nvPicPr>
              <p:cNvPr id="8" name="墨迹 7"/>
            </p:nvPicPr>
            <p:blipFill>
              <a:blip r:embed="rId13"/>
            </p:blipFill>
            <p:spPr>
              <a:xfrm>
                <a:off x="2952044" y="1381751"/>
                <a:ext cx="127000" cy="95877"/>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3115733" y="1246396"/>
              <a:ext cx="127000" cy="203033"/>
            </p14:xfrm>
          </p:contentPart>
        </mc:Choice>
        <mc:Fallback xmlns="">
          <p:pic>
            <p:nvPicPr>
              <p:cNvPr id="9" name="墨迹 8"/>
            </p:nvPicPr>
            <p:blipFill>
              <a:blip r:embed="rId15"/>
            </p:blipFill>
            <p:spPr>
              <a:xfrm>
                <a:off x="3115733" y="1246396"/>
                <a:ext cx="127000" cy="203033"/>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3222977" y="1229476"/>
              <a:ext cx="235127" cy="228765"/>
            </p14:xfrm>
          </p:contentPart>
        </mc:Choice>
        <mc:Fallback xmlns="">
          <p:pic>
            <p:nvPicPr>
              <p:cNvPr id="10" name="墨迹 9"/>
            </p:nvPicPr>
            <p:blipFill>
              <a:blip r:embed="rId17"/>
            </p:blipFill>
            <p:spPr>
              <a:xfrm>
                <a:off x="3222977" y="1229476"/>
                <a:ext cx="235127" cy="228765"/>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3499555" y="1280235"/>
              <a:ext cx="132645" cy="157914"/>
            </p14:xfrm>
          </p:contentPart>
        </mc:Choice>
        <mc:Fallback xmlns="">
          <p:pic>
            <p:nvPicPr>
              <p:cNvPr id="11" name="墨迹 10"/>
            </p:nvPicPr>
            <p:blipFill>
              <a:blip r:embed="rId19"/>
            </p:blipFill>
            <p:spPr>
              <a:xfrm>
                <a:off x="3499555" y="1280235"/>
                <a:ext cx="132645" cy="157914"/>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3502377" y="1325353"/>
              <a:ext cx="121356" cy="301730"/>
            </p14:xfrm>
          </p:contentPart>
        </mc:Choice>
        <mc:Fallback xmlns="">
          <p:pic>
            <p:nvPicPr>
              <p:cNvPr id="12" name="墨迹 11"/>
            </p:nvPicPr>
            <p:blipFill>
              <a:blip r:embed="rId21"/>
            </p:blipFill>
            <p:spPr>
              <a:xfrm>
                <a:off x="3502377" y="1325353"/>
                <a:ext cx="121356" cy="301730"/>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3745794" y="1366242"/>
              <a:ext cx="185561" cy="26789"/>
            </p14:xfrm>
          </p:contentPart>
        </mc:Choice>
        <mc:Fallback xmlns="">
          <p:pic>
            <p:nvPicPr>
              <p:cNvPr id="13" name="墨迹 12"/>
            </p:nvPicPr>
            <p:blipFill>
              <a:blip r:embed="rId23"/>
            </p:blipFill>
            <p:spPr>
              <a:xfrm>
                <a:off x="3745794" y="1366242"/>
                <a:ext cx="185561" cy="26789"/>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3829755" y="1216611"/>
              <a:ext cx="19756" cy="308955"/>
            </p14:xfrm>
          </p:contentPart>
        </mc:Choice>
        <mc:Fallback xmlns="">
          <p:pic>
            <p:nvPicPr>
              <p:cNvPr id="14" name="墨迹 13"/>
            </p:nvPicPr>
            <p:blipFill>
              <a:blip r:embed="rId25"/>
            </p:blipFill>
            <p:spPr>
              <a:xfrm>
                <a:off x="3829755" y="1216611"/>
                <a:ext cx="19756" cy="308955"/>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4030309" y="1240756"/>
              <a:ext cx="203024" cy="214313"/>
            </p14:xfrm>
          </p:contentPart>
        </mc:Choice>
        <mc:Fallback xmlns="">
          <p:pic>
            <p:nvPicPr>
              <p:cNvPr id="15" name="墨迹 14"/>
            </p:nvPicPr>
            <p:blipFill>
              <a:blip r:embed="rId27"/>
            </p:blipFill>
            <p:spPr>
              <a:xfrm>
                <a:off x="4030309" y="1240756"/>
                <a:ext cx="203024" cy="214313"/>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4298244" y="1186473"/>
              <a:ext cx="112889" cy="257316"/>
            </p14:xfrm>
          </p:contentPart>
        </mc:Choice>
        <mc:Fallback xmlns="">
          <p:pic>
            <p:nvPicPr>
              <p:cNvPr id="16" name="墨迹 15"/>
            </p:nvPicPr>
            <p:blipFill>
              <a:blip r:embed="rId29"/>
            </p:blipFill>
            <p:spPr>
              <a:xfrm>
                <a:off x="4298244" y="1186473"/>
                <a:ext cx="112889" cy="257316"/>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4430888" y="1376816"/>
              <a:ext cx="5645" cy="103632"/>
            </p14:xfrm>
          </p:contentPart>
        </mc:Choice>
        <mc:Fallback xmlns="">
          <p:pic>
            <p:nvPicPr>
              <p:cNvPr id="17" name="墨迹 16"/>
            </p:nvPicPr>
            <p:blipFill>
              <a:blip r:embed="rId31"/>
            </p:blipFill>
            <p:spPr>
              <a:xfrm>
                <a:off x="4430888" y="1376816"/>
                <a:ext cx="5645" cy="103632"/>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4468988" y="1154749"/>
              <a:ext cx="35278" cy="111386"/>
            </p14:xfrm>
          </p:contentPart>
        </mc:Choice>
        <mc:Fallback xmlns="">
          <p:pic>
            <p:nvPicPr>
              <p:cNvPr id="18" name="墨迹 17"/>
            </p:nvPicPr>
            <p:blipFill>
              <a:blip r:embed="rId33"/>
            </p:blipFill>
            <p:spPr>
              <a:xfrm>
                <a:off x="4468988" y="1154749"/>
                <a:ext cx="35278" cy="111386"/>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4614333" y="1328173"/>
              <a:ext cx="105012" cy="59958"/>
            </p14:xfrm>
          </p:contentPart>
        </mc:Choice>
        <mc:Fallback xmlns="">
          <p:pic>
            <p:nvPicPr>
              <p:cNvPr id="19" name="墨迹 18"/>
            </p:nvPicPr>
            <p:blipFill>
              <a:blip r:embed="rId35"/>
            </p:blipFill>
            <p:spPr>
              <a:xfrm>
                <a:off x="4614333" y="1328173"/>
                <a:ext cx="105012" cy="59958"/>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4528255" y="1167439"/>
              <a:ext cx="292100" cy="321468"/>
            </p14:xfrm>
          </p:contentPart>
        </mc:Choice>
        <mc:Fallback xmlns="">
          <p:pic>
            <p:nvPicPr>
              <p:cNvPr id="20" name="墨迹 19"/>
            </p:nvPicPr>
            <p:blipFill>
              <a:blip r:embed="rId37"/>
            </p:blipFill>
            <p:spPr>
              <a:xfrm>
                <a:off x="4528255" y="1167439"/>
                <a:ext cx="292100" cy="321468"/>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4964288" y="1280235"/>
              <a:ext cx="8467" cy="3701"/>
            </p14:xfrm>
          </p:contentPart>
        </mc:Choice>
        <mc:Fallback xmlns="">
          <p:pic>
            <p:nvPicPr>
              <p:cNvPr id="21" name="墨迹 20"/>
            </p:nvPicPr>
            <p:blipFill>
              <a:blip r:embed="rId39"/>
            </p:blipFill>
            <p:spPr>
              <a:xfrm>
                <a:off x="4964288" y="1280235"/>
                <a:ext cx="8467" cy="3701"/>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4927600" y="1208327"/>
              <a:ext cx="146755" cy="227002"/>
            </p14:xfrm>
          </p:contentPart>
        </mc:Choice>
        <mc:Fallback xmlns="">
          <p:pic>
            <p:nvPicPr>
              <p:cNvPr id="22" name="墨迹 21"/>
            </p:nvPicPr>
            <p:blipFill>
              <a:blip r:embed="rId41"/>
            </p:blipFill>
            <p:spPr>
              <a:xfrm>
                <a:off x="4927600" y="1208327"/>
                <a:ext cx="146755" cy="227002"/>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5089172" y="1370472"/>
              <a:ext cx="117828" cy="122665"/>
            </p14:xfrm>
          </p:contentPart>
        </mc:Choice>
        <mc:Fallback xmlns="">
          <p:pic>
            <p:nvPicPr>
              <p:cNvPr id="23" name="墨迹 22"/>
            </p:nvPicPr>
            <p:blipFill>
              <a:blip r:embed="rId43"/>
            </p:blipFill>
            <p:spPr>
              <a:xfrm>
                <a:off x="5089172" y="1370472"/>
                <a:ext cx="117828" cy="122665"/>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5364515" y="1276005"/>
              <a:ext cx="205140" cy="38069"/>
            </p14:xfrm>
          </p:contentPart>
        </mc:Choice>
        <mc:Fallback xmlns="">
          <p:pic>
            <p:nvPicPr>
              <p:cNvPr id="24" name="墨迹 23"/>
            </p:nvPicPr>
            <p:blipFill>
              <a:blip r:embed="rId45"/>
            </p:blipFill>
            <p:spPr>
              <a:xfrm>
                <a:off x="5364515" y="1276005"/>
                <a:ext cx="205140" cy="38069"/>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5337880" y="1376111"/>
              <a:ext cx="306564" cy="28199"/>
            </p14:xfrm>
          </p:contentPart>
        </mc:Choice>
        <mc:Fallback xmlns="">
          <p:pic>
            <p:nvPicPr>
              <p:cNvPr id="25" name="墨迹 24"/>
            </p:nvPicPr>
            <p:blipFill>
              <a:blip r:embed="rId47"/>
            </p:blipFill>
            <p:spPr>
              <a:xfrm>
                <a:off x="5337880" y="1376111"/>
                <a:ext cx="306564" cy="28199"/>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5776736" y="1143469"/>
              <a:ext cx="149931" cy="286220"/>
            </p14:xfrm>
          </p:contentPart>
        </mc:Choice>
        <mc:Fallback xmlns="">
          <p:pic>
            <p:nvPicPr>
              <p:cNvPr id="26" name="墨迹 25"/>
            </p:nvPicPr>
            <p:blipFill>
              <a:blip r:embed="rId49"/>
            </p:blipFill>
            <p:spPr>
              <a:xfrm>
                <a:off x="5776736" y="1143469"/>
                <a:ext cx="149931" cy="286220"/>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5937955" y="1348441"/>
              <a:ext cx="4234" cy="72789"/>
            </p14:xfrm>
          </p:contentPart>
        </mc:Choice>
        <mc:Fallback xmlns="">
          <p:pic>
            <p:nvPicPr>
              <p:cNvPr id="27" name="墨迹 26"/>
            </p:nvPicPr>
            <p:blipFill>
              <a:blip r:embed="rId51"/>
            </p:blipFill>
            <p:spPr>
              <a:xfrm>
                <a:off x="5937955" y="1348441"/>
                <a:ext cx="4234" cy="72789"/>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5968118" y="1147699"/>
              <a:ext cx="23459" cy="73318"/>
            </p14:xfrm>
          </p:contentPart>
        </mc:Choice>
        <mc:Fallback xmlns="">
          <p:pic>
            <p:nvPicPr>
              <p:cNvPr id="28" name="墨迹 27"/>
            </p:nvPicPr>
            <p:blipFill>
              <a:blip r:embed="rId53"/>
            </p:blipFill>
            <p:spPr>
              <a:xfrm>
                <a:off x="5968118" y="1147699"/>
                <a:ext cx="23459" cy="73318"/>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6066013" y="1302794"/>
              <a:ext cx="109009" cy="112796"/>
            </p14:xfrm>
          </p:contentPart>
        </mc:Choice>
        <mc:Fallback xmlns="">
          <p:pic>
            <p:nvPicPr>
              <p:cNvPr id="29" name="墨迹 28"/>
            </p:nvPicPr>
            <p:blipFill>
              <a:blip r:embed="rId55"/>
            </p:blipFill>
            <p:spPr>
              <a:xfrm>
                <a:off x="6066013" y="1302794"/>
                <a:ext cx="109009" cy="112796"/>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6214533" y="1146289"/>
              <a:ext cx="158044" cy="218543"/>
            </p14:xfrm>
          </p:contentPart>
        </mc:Choice>
        <mc:Fallback xmlns="">
          <p:pic>
            <p:nvPicPr>
              <p:cNvPr id="30" name="墨迹 29"/>
            </p:nvPicPr>
            <p:blipFill>
              <a:blip r:embed="rId57"/>
            </p:blipFill>
            <p:spPr>
              <a:xfrm>
                <a:off x="6214533" y="1146289"/>
                <a:ext cx="158044" cy="218543"/>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6355644" y="1167439"/>
              <a:ext cx="242711" cy="225592"/>
            </p14:xfrm>
          </p:contentPart>
        </mc:Choice>
        <mc:Fallback xmlns="">
          <p:pic>
            <p:nvPicPr>
              <p:cNvPr id="31" name="墨迹 30"/>
            </p:nvPicPr>
            <p:blipFill>
              <a:blip r:embed="rId59"/>
            </p:blipFill>
            <p:spPr>
              <a:xfrm>
                <a:off x="6355644" y="1167439"/>
                <a:ext cx="242711" cy="225592"/>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6637866" y="1189998"/>
              <a:ext cx="118534" cy="184703"/>
            </p14:xfrm>
          </p:contentPart>
        </mc:Choice>
        <mc:Fallback xmlns="">
          <p:pic>
            <p:nvPicPr>
              <p:cNvPr id="32" name="墨迹 31"/>
            </p:nvPicPr>
            <p:blipFill>
              <a:blip r:embed="rId61"/>
            </p:blipFill>
            <p:spPr>
              <a:xfrm>
                <a:off x="6637866" y="1189998"/>
                <a:ext cx="118534" cy="184703"/>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6654800" y="1228771"/>
              <a:ext cx="101600" cy="248857"/>
            </p14:xfrm>
          </p:contentPart>
        </mc:Choice>
        <mc:Fallback xmlns="">
          <p:pic>
            <p:nvPicPr>
              <p:cNvPr id="33" name="墨迹 32"/>
            </p:nvPicPr>
            <p:blipFill>
              <a:blip r:embed="rId63"/>
            </p:blipFill>
            <p:spPr>
              <a:xfrm>
                <a:off x="6654800" y="1228771"/>
                <a:ext cx="101600" cy="248857"/>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6914444" y="1288694"/>
              <a:ext cx="2822" cy="14100"/>
            </p14:xfrm>
          </p:contentPart>
        </mc:Choice>
        <mc:Fallback xmlns="">
          <p:pic>
            <p:nvPicPr>
              <p:cNvPr id="34" name="墨迹 33"/>
            </p:nvPicPr>
            <p:blipFill>
              <a:blip r:embed="rId65"/>
            </p:blipFill>
            <p:spPr>
              <a:xfrm>
                <a:off x="6914444" y="1288694"/>
                <a:ext cx="2822" cy="14100"/>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6863821" y="1293629"/>
              <a:ext cx="208668" cy="34544"/>
            </p14:xfrm>
          </p:contentPart>
        </mc:Choice>
        <mc:Fallback xmlns="">
          <p:pic>
            <p:nvPicPr>
              <p:cNvPr id="35" name="墨迹 34"/>
            </p:nvPicPr>
            <p:blipFill>
              <a:blip r:embed="rId67"/>
            </p:blipFill>
            <p:spPr>
              <a:xfrm>
                <a:off x="6863821" y="1293629"/>
                <a:ext cx="208668" cy="34544"/>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6982177" y="1171845"/>
              <a:ext cx="28223" cy="305783"/>
            </p14:xfrm>
          </p:contentPart>
        </mc:Choice>
        <mc:Fallback xmlns="">
          <p:pic>
            <p:nvPicPr>
              <p:cNvPr id="36" name="墨迹 35"/>
            </p:nvPicPr>
            <p:blipFill>
              <a:blip r:embed="rId69"/>
            </p:blipFill>
            <p:spPr>
              <a:xfrm>
                <a:off x="6982177" y="1171845"/>
                <a:ext cx="28223" cy="305783"/>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7262812" y="1184358"/>
              <a:ext cx="218899" cy="219952"/>
            </p14:xfrm>
          </p:contentPart>
        </mc:Choice>
        <mc:Fallback xmlns="">
          <p:pic>
            <p:nvPicPr>
              <p:cNvPr id="37" name="墨迹 36"/>
            </p:nvPicPr>
            <p:blipFill>
              <a:blip r:embed="rId71"/>
            </p:blipFill>
            <p:spPr>
              <a:xfrm>
                <a:off x="7262812" y="1184358"/>
                <a:ext cx="218899" cy="219952"/>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7540977" y="1094121"/>
              <a:ext cx="270934" cy="335568"/>
            </p14:xfrm>
          </p:contentPart>
        </mc:Choice>
        <mc:Fallback xmlns="">
          <p:pic>
            <p:nvPicPr>
              <p:cNvPr id="38" name="墨迹 37"/>
            </p:nvPicPr>
            <p:blipFill>
              <a:blip r:embed="rId73"/>
            </p:blipFill>
            <p:spPr>
              <a:xfrm>
                <a:off x="7540977" y="1094121"/>
                <a:ext cx="270934" cy="335568"/>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7868355" y="1168849"/>
              <a:ext cx="180622" cy="218542"/>
            </p14:xfrm>
          </p:contentPart>
        </mc:Choice>
        <mc:Fallback xmlns="">
          <p:pic>
            <p:nvPicPr>
              <p:cNvPr id="39" name="墨迹 38"/>
            </p:nvPicPr>
            <p:blipFill>
              <a:blip r:embed="rId75"/>
            </p:blipFill>
            <p:spPr>
              <a:xfrm>
                <a:off x="7868355" y="1168849"/>
                <a:ext cx="180622" cy="218542"/>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7998177" y="1184358"/>
              <a:ext cx="274638" cy="236872"/>
            </p14:xfrm>
          </p:contentPart>
        </mc:Choice>
        <mc:Fallback xmlns="">
          <p:pic>
            <p:nvPicPr>
              <p:cNvPr id="40" name="墨迹 39"/>
            </p:nvPicPr>
            <p:blipFill>
              <a:blip r:embed="rId77"/>
            </p:blipFill>
            <p:spPr>
              <a:xfrm>
                <a:off x="7998177" y="1184358"/>
                <a:ext cx="274638" cy="236872"/>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8280400" y="1252036"/>
              <a:ext cx="124177" cy="172895"/>
            </p14:xfrm>
          </p:contentPart>
        </mc:Choice>
        <mc:Fallback xmlns="">
          <p:pic>
            <p:nvPicPr>
              <p:cNvPr id="41" name="墨迹 40"/>
            </p:nvPicPr>
            <p:blipFill>
              <a:blip r:embed="rId79"/>
            </p:blipFill>
            <p:spPr>
              <a:xfrm>
                <a:off x="8280400" y="1252036"/>
                <a:ext cx="124177" cy="172895"/>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8283222" y="1293453"/>
              <a:ext cx="121355" cy="251852"/>
            </p14:xfrm>
          </p:contentPart>
        </mc:Choice>
        <mc:Fallback xmlns="">
          <p:pic>
            <p:nvPicPr>
              <p:cNvPr id="42" name="墨迹 41"/>
            </p:nvPicPr>
            <p:blipFill>
              <a:blip r:embed="rId81"/>
            </p:blipFill>
            <p:spPr>
              <a:xfrm>
                <a:off x="8283222" y="1293453"/>
                <a:ext cx="121355" cy="251852"/>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8551333" y="1080022"/>
              <a:ext cx="22578" cy="448364"/>
            </p14:xfrm>
          </p:contentPart>
        </mc:Choice>
        <mc:Fallback xmlns="">
          <p:pic>
            <p:nvPicPr>
              <p:cNvPr id="43" name="墨迹 42"/>
            </p:nvPicPr>
            <p:blipFill>
              <a:blip r:embed="rId83"/>
            </p:blipFill>
            <p:spPr>
              <a:xfrm>
                <a:off x="8551333" y="1080022"/>
                <a:ext cx="22578" cy="448364"/>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8502473" y="1421230"/>
              <a:ext cx="161749" cy="172719"/>
            </p14:xfrm>
          </p:contentPart>
        </mc:Choice>
        <mc:Fallback xmlns="">
          <p:pic>
            <p:nvPicPr>
              <p:cNvPr id="44" name="墨迹 43"/>
            </p:nvPicPr>
            <p:blipFill>
              <a:blip r:embed="rId85"/>
            </p:blipFill>
            <p:spPr>
              <a:xfrm>
                <a:off x="8502473" y="1421230"/>
                <a:ext cx="161749" cy="172719"/>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8754709" y="1330993"/>
              <a:ext cx="177624" cy="5640"/>
            </p14:xfrm>
          </p:contentPart>
        </mc:Choice>
        <mc:Fallback xmlns="">
          <p:pic>
            <p:nvPicPr>
              <p:cNvPr id="45" name="墨迹 44"/>
            </p:nvPicPr>
            <p:blipFill>
              <a:blip r:embed="rId87"/>
            </p:blipFill>
            <p:spPr>
              <a:xfrm>
                <a:off x="8754709" y="1330993"/>
                <a:ext cx="177624" cy="5640"/>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8808155" y="1189998"/>
              <a:ext cx="59267" cy="290450"/>
            </p14:xfrm>
          </p:contentPart>
        </mc:Choice>
        <mc:Fallback xmlns="">
          <p:pic>
            <p:nvPicPr>
              <p:cNvPr id="46" name="墨迹 45"/>
            </p:nvPicPr>
            <p:blipFill>
              <a:blip r:embed="rId89"/>
            </p:blipFill>
            <p:spPr>
              <a:xfrm>
                <a:off x="8808155" y="1189998"/>
                <a:ext cx="59267" cy="290450"/>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8954911" y="1182948"/>
              <a:ext cx="186266" cy="207263"/>
            </p14:xfrm>
          </p:contentPart>
        </mc:Choice>
        <mc:Fallback xmlns="">
          <p:pic>
            <p:nvPicPr>
              <p:cNvPr id="47" name="墨迹 46"/>
            </p:nvPicPr>
            <p:blipFill>
              <a:blip r:embed="rId91"/>
            </p:blipFill>
            <p:spPr>
              <a:xfrm>
                <a:off x="8954911" y="1182948"/>
                <a:ext cx="186266" cy="207263"/>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9073444" y="1226657"/>
              <a:ext cx="59266" cy="231231"/>
            </p14:xfrm>
          </p:contentPart>
        </mc:Choice>
        <mc:Fallback xmlns="">
          <p:pic>
            <p:nvPicPr>
              <p:cNvPr id="48" name="墨迹 47"/>
            </p:nvPicPr>
            <p:blipFill>
              <a:blip r:embed="rId93"/>
            </p:blipFill>
            <p:spPr>
              <a:xfrm>
                <a:off x="9073444" y="1226657"/>
                <a:ext cx="59266" cy="231231"/>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9189155" y="1240051"/>
              <a:ext cx="22578" cy="169899"/>
            </p14:xfrm>
          </p:contentPart>
        </mc:Choice>
        <mc:Fallback xmlns="">
          <p:pic>
            <p:nvPicPr>
              <p:cNvPr id="49" name="墨迹 48"/>
            </p:nvPicPr>
            <p:blipFill>
              <a:blip r:embed="rId95"/>
            </p:blipFill>
            <p:spPr>
              <a:xfrm>
                <a:off x="9189155" y="1240051"/>
                <a:ext cx="22578" cy="169899"/>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9200444" y="1342272"/>
              <a:ext cx="79022" cy="28200"/>
            </p14:xfrm>
          </p:contentPart>
        </mc:Choice>
        <mc:Fallback xmlns="">
          <p:pic>
            <p:nvPicPr>
              <p:cNvPr id="50" name="墨迹 49"/>
            </p:nvPicPr>
            <p:blipFill>
              <a:blip r:embed="rId97"/>
            </p:blipFill>
            <p:spPr>
              <a:xfrm>
                <a:off x="9200444" y="1342272"/>
                <a:ext cx="79022" cy="28200"/>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9251244" y="1134305"/>
              <a:ext cx="90311" cy="419460"/>
            </p14:xfrm>
          </p:contentPart>
        </mc:Choice>
        <mc:Fallback xmlns="">
          <p:pic>
            <p:nvPicPr>
              <p:cNvPr id="51" name="墨迹 50"/>
            </p:nvPicPr>
            <p:blipFill>
              <a:blip r:embed="rId99"/>
            </p:blipFill>
            <p:spPr>
              <a:xfrm>
                <a:off x="9251244" y="1134305"/>
                <a:ext cx="90311" cy="419460"/>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9330266" y="1344564"/>
              <a:ext cx="269522" cy="130949"/>
            </p14:xfrm>
          </p:contentPart>
        </mc:Choice>
        <mc:Fallback xmlns="">
          <p:pic>
            <p:nvPicPr>
              <p:cNvPr id="52" name="墨迹 51"/>
            </p:nvPicPr>
            <p:blipFill>
              <a:blip r:embed="rId101"/>
            </p:blipFill>
            <p:spPr>
              <a:xfrm>
                <a:off x="9330266" y="1344564"/>
                <a:ext cx="269522" cy="130949"/>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9689394" y="1330993"/>
              <a:ext cx="210961" cy="28199"/>
            </p14:xfrm>
          </p:contentPart>
        </mc:Choice>
        <mc:Fallback xmlns="">
          <p:pic>
            <p:nvPicPr>
              <p:cNvPr id="53" name="墨迹 52"/>
            </p:nvPicPr>
            <p:blipFill>
              <a:blip r:embed="rId103"/>
            </p:blipFill>
            <p:spPr>
              <a:xfrm>
                <a:off x="9689394" y="1330993"/>
                <a:ext cx="210961" cy="28199"/>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9801577" y="1213262"/>
              <a:ext cx="36689" cy="320764"/>
            </p14:xfrm>
          </p:contentPart>
        </mc:Choice>
        <mc:Fallback xmlns="">
          <p:pic>
            <p:nvPicPr>
              <p:cNvPr id="54" name="墨迹 53"/>
            </p:nvPicPr>
            <p:blipFill>
              <a:blip r:embed="rId105"/>
            </p:blipFill>
            <p:spPr>
              <a:xfrm>
                <a:off x="9801577" y="1213262"/>
                <a:ext cx="36689" cy="320764"/>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10009540" y="1218197"/>
              <a:ext cx="443971" cy="251323"/>
            </p14:xfrm>
          </p:contentPart>
        </mc:Choice>
        <mc:Fallback xmlns="">
          <p:pic>
            <p:nvPicPr>
              <p:cNvPr id="55" name="墨迹 54"/>
            </p:nvPicPr>
            <p:blipFill>
              <a:blip r:embed="rId107"/>
            </p:blipFill>
            <p:spPr>
              <a:xfrm>
                <a:off x="10009540" y="1218197"/>
                <a:ext cx="443971" cy="251323"/>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10470444" y="1359192"/>
              <a:ext cx="160867" cy="146635"/>
            </p14:xfrm>
          </p:contentPart>
        </mc:Choice>
        <mc:Fallback xmlns="">
          <p:pic>
            <p:nvPicPr>
              <p:cNvPr id="56" name="墨迹 55"/>
            </p:nvPicPr>
            <p:blipFill>
              <a:blip r:embed="rId109"/>
            </p:blipFill>
            <p:spPr>
              <a:xfrm>
                <a:off x="10470444" y="1359192"/>
                <a:ext cx="160867" cy="146635"/>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10696222" y="1178895"/>
              <a:ext cx="73378" cy="521505"/>
            </p14:xfrm>
          </p:contentPart>
        </mc:Choice>
        <mc:Fallback xmlns="">
          <p:pic>
            <p:nvPicPr>
              <p:cNvPr id="57" name="墨迹 56"/>
            </p:nvPicPr>
            <p:blipFill>
              <a:blip r:embed="rId111"/>
            </p:blipFill>
            <p:spPr>
              <a:xfrm>
                <a:off x="10696222" y="1178895"/>
                <a:ext cx="73378" cy="521505"/>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10682111" y="1161799"/>
              <a:ext cx="127000" cy="124076"/>
            </p14:xfrm>
          </p:contentPart>
        </mc:Choice>
        <mc:Fallback xmlns="">
          <p:pic>
            <p:nvPicPr>
              <p:cNvPr id="58" name="墨迹 57"/>
            </p:nvPicPr>
            <p:blipFill>
              <a:blip r:embed="rId113"/>
            </p:blipFill>
            <p:spPr>
              <a:xfrm>
                <a:off x="10682111" y="1161799"/>
                <a:ext cx="127000" cy="124076"/>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10820400" y="1184358"/>
              <a:ext cx="64911" cy="107156"/>
            </p14:xfrm>
          </p:contentPart>
        </mc:Choice>
        <mc:Fallback xmlns="">
          <p:pic>
            <p:nvPicPr>
              <p:cNvPr id="59" name="墨迹 58"/>
            </p:nvPicPr>
            <p:blipFill>
              <a:blip r:embed="rId115"/>
            </p:blipFill>
            <p:spPr>
              <a:xfrm>
                <a:off x="10820400" y="1184358"/>
                <a:ext cx="64911" cy="107156"/>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10967155" y="1228067"/>
              <a:ext cx="2823" cy="12689"/>
            </p14:xfrm>
          </p:contentPart>
        </mc:Choice>
        <mc:Fallback xmlns="">
          <p:pic>
            <p:nvPicPr>
              <p:cNvPr id="60" name="墨迹 59"/>
            </p:nvPicPr>
            <p:blipFill>
              <a:blip r:embed="rId117"/>
            </p:blipFill>
            <p:spPr>
              <a:xfrm>
                <a:off x="10967155" y="1228067"/>
                <a:ext cx="2823" cy="12689"/>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7673622" y="499122"/>
              <a:ext cx="14111" cy="25379"/>
            </p14:xfrm>
          </p:contentPart>
        </mc:Choice>
        <mc:Fallback xmlns="">
          <p:pic>
            <p:nvPicPr>
              <p:cNvPr id="61" name="墨迹 60"/>
            </p:nvPicPr>
            <p:blipFill>
              <a:blip r:embed="rId119"/>
            </p:blipFill>
            <p:spPr>
              <a:xfrm>
                <a:off x="7673622" y="499122"/>
                <a:ext cx="14111" cy="25379"/>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2878666" y="321468"/>
              <a:ext cx="167393" cy="298910"/>
            </p14:xfrm>
          </p:contentPart>
        </mc:Choice>
        <mc:Fallback xmlns="">
          <p:pic>
            <p:nvPicPr>
              <p:cNvPr id="62" name="墨迹 61"/>
            </p:nvPicPr>
            <p:blipFill>
              <a:blip r:embed="rId121"/>
            </p:blipFill>
            <p:spPr>
              <a:xfrm>
                <a:off x="2878666" y="321468"/>
                <a:ext cx="167393" cy="298910"/>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2968977" y="366587"/>
              <a:ext cx="146756" cy="28199"/>
            </p14:xfrm>
          </p:contentPart>
        </mc:Choice>
        <mc:Fallback xmlns="">
          <p:pic>
            <p:nvPicPr>
              <p:cNvPr id="63" name="墨迹 62"/>
            </p:nvPicPr>
            <p:blipFill>
              <a:blip r:embed="rId123"/>
            </p:blipFill>
            <p:spPr>
              <a:xfrm>
                <a:off x="2968977" y="366587"/>
                <a:ext cx="146756" cy="28199"/>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3179762" y="304549"/>
              <a:ext cx="20638" cy="276350"/>
            </p14:xfrm>
          </p:contentPart>
        </mc:Choice>
        <mc:Fallback xmlns="">
          <p:pic>
            <p:nvPicPr>
              <p:cNvPr id="64" name="墨迹 63"/>
            </p:nvPicPr>
            <p:blipFill>
              <a:blip r:embed="rId125"/>
            </p:blipFill>
            <p:spPr>
              <a:xfrm>
                <a:off x="3179762" y="304549"/>
                <a:ext cx="20638" cy="276350"/>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3183466" y="439904"/>
              <a:ext cx="110067" cy="50758"/>
            </p14:xfrm>
          </p:contentPart>
        </mc:Choice>
        <mc:Fallback xmlns="">
          <p:pic>
            <p:nvPicPr>
              <p:cNvPr id="65" name="墨迹 64"/>
            </p:nvPicPr>
            <p:blipFill>
              <a:blip r:embed="rId127"/>
            </p:blipFill>
            <p:spPr>
              <a:xfrm>
                <a:off x="3183466" y="439904"/>
                <a:ext cx="110067" cy="50758"/>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3290711" y="254319"/>
              <a:ext cx="31044" cy="521153"/>
            </p14:xfrm>
          </p:contentPart>
        </mc:Choice>
        <mc:Fallback xmlns="">
          <p:pic>
            <p:nvPicPr>
              <p:cNvPr id="66" name="墨迹 65"/>
            </p:nvPicPr>
            <p:blipFill>
              <a:blip r:embed="rId129"/>
            </p:blipFill>
            <p:spPr>
              <a:xfrm>
                <a:off x="3290711" y="254319"/>
                <a:ext cx="31044" cy="521153"/>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3324577" y="451184"/>
              <a:ext cx="90311" cy="133945"/>
            </p14:xfrm>
          </p:contentPart>
        </mc:Choice>
        <mc:Fallback xmlns="">
          <p:pic>
            <p:nvPicPr>
              <p:cNvPr id="67" name="墨迹 66"/>
            </p:nvPicPr>
            <p:blipFill>
              <a:blip r:embed="rId131"/>
            </p:blipFill>
            <p:spPr>
              <a:xfrm>
                <a:off x="3324577" y="451184"/>
                <a:ext cx="90311" cy="133945"/>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3488266" y="329047"/>
              <a:ext cx="101600" cy="223653"/>
            </p14:xfrm>
          </p:contentPart>
        </mc:Choice>
        <mc:Fallback xmlns="">
          <p:pic>
            <p:nvPicPr>
              <p:cNvPr id="68" name="墨迹 67"/>
            </p:nvPicPr>
            <p:blipFill>
              <a:blip r:embed="rId133"/>
            </p:blipFill>
            <p:spPr>
              <a:xfrm>
                <a:off x="3488266" y="329047"/>
                <a:ext cx="101600" cy="223653"/>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3556000" y="321468"/>
              <a:ext cx="256822" cy="238282"/>
            </p14:xfrm>
          </p:contentPart>
        </mc:Choice>
        <mc:Fallback xmlns="">
          <p:pic>
            <p:nvPicPr>
              <p:cNvPr id="69" name="墨迹 68"/>
            </p:nvPicPr>
            <p:blipFill>
              <a:blip r:embed="rId135"/>
            </p:blipFill>
            <p:spPr>
              <a:xfrm>
                <a:off x="3556000" y="321468"/>
                <a:ext cx="256822" cy="238282"/>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3838222" y="355307"/>
              <a:ext cx="146755" cy="169194"/>
            </p14:xfrm>
          </p:contentPart>
        </mc:Choice>
        <mc:Fallback xmlns="">
          <p:pic>
            <p:nvPicPr>
              <p:cNvPr id="70" name="墨迹 69"/>
            </p:nvPicPr>
            <p:blipFill>
              <a:blip r:embed="rId137"/>
            </p:blipFill>
            <p:spPr>
              <a:xfrm>
                <a:off x="3838222" y="355307"/>
                <a:ext cx="146755" cy="169194"/>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3880555" y="422985"/>
              <a:ext cx="93133" cy="248151"/>
            </p14:xfrm>
          </p:contentPart>
        </mc:Choice>
        <mc:Fallback xmlns="">
          <p:pic>
            <p:nvPicPr>
              <p:cNvPr id="71" name="墨迹 70"/>
            </p:nvPicPr>
            <p:blipFill>
              <a:blip r:embed="rId139"/>
            </p:blipFill>
            <p:spPr>
              <a:xfrm>
                <a:off x="3880555" y="422985"/>
                <a:ext cx="93133" cy="248151"/>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4103511" y="441314"/>
              <a:ext cx="206022" cy="26789"/>
            </p14:xfrm>
          </p:contentPart>
        </mc:Choice>
        <mc:Fallback xmlns="">
          <p:pic>
            <p:nvPicPr>
              <p:cNvPr id="72" name="墨迹 71"/>
            </p:nvPicPr>
            <p:blipFill>
              <a:blip r:embed="rId141"/>
            </p:blipFill>
            <p:spPr>
              <a:xfrm>
                <a:off x="4103511" y="441314"/>
                <a:ext cx="206022" cy="26789"/>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4210755" y="314066"/>
              <a:ext cx="22578" cy="275293"/>
            </p14:xfrm>
          </p:contentPart>
        </mc:Choice>
        <mc:Fallback xmlns="">
          <p:pic>
            <p:nvPicPr>
              <p:cNvPr id="73" name="墨迹 72"/>
            </p:nvPicPr>
            <p:blipFill>
              <a:blip r:embed="rId143"/>
            </p:blipFill>
            <p:spPr>
              <a:xfrm>
                <a:off x="4210755" y="314066"/>
                <a:ext cx="22578" cy="275293"/>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4360156" y="349667"/>
              <a:ext cx="223132" cy="203033"/>
            </p14:xfrm>
          </p:contentPart>
        </mc:Choice>
        <mc:Fallback xmlns="">
          <p:pic>
            <p:nvPicPr>
              <p:cNvPr id="74" name="墨迹 73"/>
            </p:nvPicPr>
            <p:blipFill>
              <a:blip r:embed="rId145"/>
            </p:blipFill>
            <p:spPr>
              <a:xfrm>
                <a:off x="4360156" y="349667"/>
                <a:ext cx="223132" cy="203033"/>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4669895" y="247446"/>
              <a:ext cx="133527" cy="319354"/>
            </p14:xfrm>
          </p:contentPart>
        </mc:Choice>
        <mc:Fallback xmlns="">
          <p:pic>
            <p:nvPicPr>
              <p:cNvPr id="75" name="墨迹 74"/>
            </p:nvPicPr>
            <p:blipFill>
              <a:blip r:embed="rId147"/>
            </p:blipFill>
            <p:spPr>
              <a:xfrm>
                <a:off x="4669895" y="247446"/>
                <a:ext cx="133527" cy="319354"/>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4823177" y="262955"/>
              <a:ext cx="19756" cy="95172"/>
            </p14:xfrm>
          </p:contentPart>
        </mc:Choice>
        <mc:Fallback xmlns="">
          <p:pic>
            <p:nvPicPr>
              <p:cNvPr id="76" name="墨迹 75"/>
            </p:nvPicPr>
            <p:blipFill>
              <a:blip r:embed="rId149"/>
            </p:blipFill>
            <p:spPr>
              <a:xfrm>
                <a:off x="4823177" y="262955"/>
                <a:ext cx="19756" cy="95172"/>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4952823" y="270710"/>
              <a:ext cx="226836" cy="285339"/>
            </p14:xfrm>
          </p:contentPart>
        </mc:Choice>
        <mc:Fallback xmlns="">
          <p:pic>
            <p:nvPicPr>
              <p:cNvPr id="77" name="墨迹 76"/>
            </p:nvPicPr>
            <p:blipFill>
              <a:blip r:embed="rId151"/>
            </p:blipFill>
            <p:spPr>
              <a:xfrm>
                <a:off x="4952823" y="270710"/>
                <a:ext cx="226836" cy="285339"/>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5238044" y="304549"/>
              <a:ext cx="116416" cy="211669"/>
            </p14:xfrm>
          </p:contentPart>
        </mc:Choice>
        <mc:Fallback xmlns="">
          <p:pic>
            <p:nvPicPr>
              <p:cNvPr id="78" name="墨迹 77"/>
            </p:nvPicPr>
            <p:blipFill>
              <a:blip r:embed="rId153"/>
            </p:blipFill>
            <p:spPr>
              <a:xfrm>
                <a:off x="5238044" y="304549"/>
                <a:ext cx="116416" cy="211669"/>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5418666" y="400425"/>
              <a:ext cx="107244" cy="155976"/>
            </p14:xfrm>
          </p:contentPart>
        </mc:Choice>
        <mc:Fallback xmlns="">
          <p:pic>
            <p:nvPicPr>
              <p:cNvPr id="79" name="墨迹 78"/>
            </p:nvPicPr>
            <p:blipFill>
              <a:blip r:embed="rId155"/>
            </p:blipFill>
            <p:spPr>
              <a:xfrm>
                <a:off x="5418666" y="400425"/>
                <a:ext cx="107244" cy="155976"/>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5708826" y="372226"/>
              <a:ext cx="265818" cy="16920"/>
            </p14:xfrm>
          </p:contentPart>
        </mc:Choice>
        <mc:Fallback xmlns="">
          <p:pic>
            <p:nvPicPr>
              <p:cNvPr id="80" name="墨迹 79"/>
            </p:nvPicPr>
            <p:blipFill>
              <a:blip r:embed="rId157"/>
            </p:blipFill>
            <p:spPr>
              <a:xfrm>
                <a:off x="5708826" y="372226"/>
                <a:ext cx="265818" cy="16920"/>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5673372" y="451184"/>
              <a:ext cx="326672" cy="39478"/>
            </p14:xfrm>
          </p:contentPart>
        </mc:Choice>
        <mc:Fallback xmlns="">
          <p:pic>
            <p:nvPicPr>
              <p:cNvPr id="81" name="墨迹 80"/>
            </p:nvPicPr>
            <p:blipFill>
              <a:blip r:embed="rId159"/>
            </p:blipFill>
            <p:spPr>
              <a:xfrm>
                <a:off x="5673372" y="451184"/>
                <a:ext cx="326672" cy="39478"/>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6201833" y="284105"/>
              <a:ext cx="249767" cy="200918"/>
            </p14:xfrm>
          </p:contentPart>
        </mc:Choice>
        <mc:Fallback xmlns="">
          <p:pic>
            <p:nvPicPr>
              <p:cNvPr id="82" name="墨迹 81"/>
            </p:nvPicPr>
            <p:blipFill>
              <a:blip r:embed="rId161"/>
            </p:blipFill>
            <p:spPr>
              <a:xfrm>
                <a:off x="6201833" y="284105"/>
                <a:ext cx="249767" cy="200918"/>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6554611" y="210611"/>
              <a:ext cx="119944" cy="270887"/>
            </p14:xfrm>
          </p:contentPart>
        </mc:Choice>
        <mc:Fallback xmlns="">
          <p:pic>
            <p:nvPicPr>
              <p:cNvPr id="83" name="墨迹 82"/>
            </p:nvPicPr>
            <p:blipFill>
              <a:blip r:embed="rId163"/>
            </p:blipFill>
            <p:spPr>
              <a:xfrm>
                <a:off x="6554611" y="210611"/>
                <a:ext cx="119944" cy="270887"/>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6705600" y="381744"/>
              <a:ext cx="5644" cy="100459"/>
            </p14:xfrm>
          </p:contentPart>
        </mc:Choice>
        <mc:Fallback xmlns="">
          <p:pic>
            <p:nvPicPr>
              <p:cNvPr id="84" name="墨迹 83"/>
            </p:nvPicPr>
            <p:blipFill>
              <a:blip r:embed="rId165"/>
            </p:blipFill>
            <p:spPr>
              <a:xfrm>
                <a:off x="6705600" y="381744"/>
                <a:ext cx="5644" cy="100459"/>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6728177" y="221362"/>
              <a:ext cx="25400" cy="54988"/>
            </p14:xfrm>
          </p:contentPart>
        </mc:Choice>
        <mc:Fallback xmlns="">
          <p:pic>
            <p:nvPicPr>
              <p:cNvPr id="85" name="墨迹 84"/>
            </p:nvPicPr>
            <p:blipFill>
              <a:blip r:embed="rId167"/>
            </p:blipFill>
            <p:spPr>
              <a:xfrm>
                <a:off x="6728177" y="221362"/>
                <a:ext cx="25400" cy="54988"/>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6841066" y="251676"/>
              <a:ext cx="16934" cy="210787"/>
            </p14:xfrm>
          </p:contentPart>
        </mc:Choice>
        <mc:Fallback xmlns="">
          <p:pic>
            <p:nvPicPr>
              <p:cNvPr id="86" name="墨迹 85"/>
            </p:nvPicPr>
            <p:blipFill>
              <a:blip r:embed="rId169"/>
            </p:blipFill>
            <p:spPr>
              <a:xfrm>
                <a:off x="6841066" y="251676"/>
                <a:ext cx="16934" cy="210787"/>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6846711" y="332748"/>
              <a:ext cx="95956" cy="56398"/>
            </p14:xfrm>
          </p:contentPart>
        </mc:Choice>
        <mc:Fallback xmlns="">
          <p:pic>
            <p:nvPicPr>
              <p:cNvPr id="87" name="墨迹 86"/>
            </p:nvPicPr>
            <p:blipFill>
              <a:blip r:embed="rId171"/>
            </p:blipFill>
            <p:spPr>
              <a:xfrm>
                <a:off x="6846711" y="332748"/>
                <a:ext cx="95956" cy="56398"/>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6965244" y="194573"/>
              <a:ext cx="2822" cy="363767"/>
            </p14:xfrm>
          </p:contentPart>
        </mc:Choice>
        <mc:Fallback xmlns="">
          <p:pic>
            <p:nvPicPr>
              <p:cNvPr id="88" name="墨迹 87"/>
            </p:nvPicPr>
            <p:blipFill>
              <a:blip r:embed="rId173"/>
            </p:blipFill>
            <p:spPr>
              <a:xfrm>
                <a:off x="6965244" y="194573"/>
                <a:ext cx="2822" cy="363767"/>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7028744" y="231231"/>
              <a:ext cx="165806" cy="224183"/>
            </p14:xfrm>
          </p:contentPart>
        </mc:Choice>
        <mc:Fallback xmlns="">
          <p:pic>
            <p:nvPicPr>
              <p:cNvPr id="89" name="墨迹 88"/>
            </p:nvPicPr>
            <p:blipFill>
              <a:blip r:embed="rId175"/>
            </p:blipFill>
            <p:spPr>
              <a:xfrm>
                <a:off x="7028744" y="231231"/>
                <a:ext cx="165806" cy="224183"/>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7145866" y="231231"/>
              <a:ext cx="257528" cy="248152"/>
            </p14:xfrm>
          </p:contentPart>
        </mc:Choice>
        <mc:Fallback xmlns="">
          <p:pic>
            <p:nvPicPr>
              <p:cNvPr id="90" name="墨迹 89"/>
            </p:nvPicPr>
            <p:blipFill>
              <a:blip r:embed="rId177"/>
            </p:blipFill>
            <p:spPr>
              <a:xfrm>
                <a:off x="7145866" y="231231"/>
                <a:ext cx="257528" cy="248152"/>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7412566" y="310189"/>
              <a:ext cx="142522" cy="160734"/>
            </p14:xfrm>
          </p:contentPart>
        </mc:Choice>
        <mc:Fallback xmlns="">
          <p:pic>
            <p:nvPicPr>
              <p:cNvPr id="91" name="墨迹 90"/>
            </p:nvPicPr>
            <p:blipFill>
              <a:blip r:embed="rId179"/>
            </p:blipFill>
            <p:spPr>
              <a:xfrm>
                <a:off x="7412566" y="310189"/>
                <a:ext cx="142522" cy="160734"/>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7436555" y="327108"/>
              <a:ext cx="121356" cy="296090"/>
            </p14:xfrm>
          </p:contentPart>
        </mc:Choice>
        <mc:Fallback xmlns="">
          <p:pic>
            <p:nvPicPr>
              <p:cNvPr id="92" name="墨迹 91"/>
            </p:nvPicPr>
            <p:blipFill>
              <a:blip r:embed="rId181"/>
            </p:blipFill>
            <p:spPr>
              <a:xfrm>
                <a:off x="7436555" y="327108"/>
                <a:ext cx="121356" cy="296090"/>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7668683" y="389146"/>
              <a:ext cx="194028" cy="22559"/>
            </p14:xfrm>
          </p:contentPart>
        </mc:Choice>
        <mc:Fallback xmlns="">
          <p:pic>
            <p:nvPicPr>
              <p:cNvPr id="93" name="墨迹 92"/>
            </p:nvPicPr>
            <p:blipFill>
              <a:blip r:embed="rId183"/>
            </p:blipFill>
            <p:spPr>
              <a:xfrm>
                <a:off x="7668683" y="389146"/>
                <a:ext cx="194028" cy="22559"/>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7735711" y="256611"/>
              <a:ext cx="42333" cy="298909"/>
            </p14:xfrm>
          </p:contentPart>
        </mc:Choice>
        <mc:Fallback xmlns="">
          <p:pic>
            <p:nvPicPr>
              <p:cNvPr id="94" name="墨迹 93"/>
            </p:nvPicPr>
            <p:blipFill>
              <a:blip r:embed="rId185"/>
            </p:blipFill>
            <p:spPr>
              <a:xfrm>
                <a:off x="7735711" y="256611"/>
                <a:ext cx="42333" cy="298909"/>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7967838" y="293269"/>
              <a:ext cx="210962" cy="197393"/>
            </p14:xfrm>
          </p:contentPart>
        </mc:Choice>
        <mc:Fallback xmlns="">
          <p:pic>
            <p:nvPicPr>
              <p:cNvPr id="95" name="墨迹 94"/>
            </p:nvPicPr>
            <p:blipFill>
              <a:blip r:embed="rId187"/>
            </p:blipFill>
            <p:spPr>
              <a:xfrm>
                <a:off x="7967838" y="293269"/>
                <a:ext cx="210962" cy="197393"/>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8187266" y="208672"/>
              <a:ext cx="251178" cy="313009"/>
            </p14:xfrm>
          </p:contentPart>
        </mc:Choice>
        <mc:Fallback xmlns="">
          <p:pic>
            <p:nvPicPr>
              <p:cNvPr id="96" name="墨迹 95"/>
            </p:nvPicPr>
            <p:blipFill>
              <a:blip r:embed="rId189"/>
            </p:blipFill>
            <p:spPr>
              <a:xfrm>
                <a:off x="8187266" y="208672"/>
                <a:ext cx="251178" cy="313009"/>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8474427" y="248151"/>
              <a:ext cx="172862" cy="246036"/>
            </p14:xfrm>
          </p:contentPart>
        </mc:Choice>
        <mc:Fallback xmlns="">
          <p:pic>
            <p:nvPicPr>
              <p:cNvPr id="97" name="墨迹 96"/>
            </p:nvPicPr>
            <p:blipFill>
              <a:blip r:embed="rId191"/>
            </p:blipFill>
            <p:spPr>
              <a:xfrm>
                <a:off x="8474427" y="248151"/>
                <a:ext cx="172862" cy="246036"/>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8602133" y="242511"/>
              <a:ext cx="276578" cy="244274"/>
            </p14:xfrm>
          </p:contentPart>
        </mc:Choice>
        <mc:Fallback xmlns="">
          <p:pic>
            <p:nvPicPr>
              <p:cNvPr id="98" name="墨迹 97"/>
            </p:nvPicPr>
            <p:blipFill>
              <a:blip r:embed="rId193"/>
            </p:blipFill>
            <p:spPr>
              <a:xfrm>
                <a:off x="8602133" y="242511"/>
                <a:ext cx="276578" cy="244274"/>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8902700" y="310189"/>
              <a:ext cx="117122" cy="163554"/>
            </p14:xfrm>
          </p:contentPart>
        </mc:Choice>
        <mc:Fallback xmlns="">
          <p:pic>
            <p:nvPicPr>
              <p:cNvPr id="99" name="墨迹 98"/>
            </p:nvPicPr>
            <p:blipFill>
              <a:blip r:embed="rId195"/>
            </p:blipFill>
            <p:spPr>
              <a:xfrm>
                <a:off x="8902700" y="310189"/>
                <a:ext cx="117122" cy="163554"/>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8906933" y="338388"/>
              <a:ext cx="112889" cy="208672"/>
            </p14:xfrm>
          </p:contentPart>
        </mc:Choice>
        <mc:Fallback xmlns="">
          <p:pic>
            <p:nvPicPr>
              <p:cNvPr id="100" name="墨迹 99"/>
            </p:nvPicPr>
            <p:blipFill>
              <a:blip r:embed="rId197"/>
            </p:blipFill>
            <p:spPr>
              <a:xfrm>
                <a:off x="8906933" y="338388"/>
                <a:ext cx="112889" cy="208672"/>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9135533" y="156152"/>
              <a:ext cx="19756" cy="396548"/>
            </p14:xfrm>
          </p:contentPart>
        </mc:Choice>
        <mc:Fallback xmlns="">
          <p:pic>
            <p:nvPicPr>
              <p:cNvPr id="101" name="墨迹 100"/>
            </p:nvPicPr>
            <p:blipFill>
              <a:blip r:embed="rId199"/>
            </p:blipFill>
            <p:spPr>
              <a:xfrm>
                <a:off x="9135533" y="156152"/>
                <a:ext cx="19756" cy="396548"/>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9076266" y="477620"/>
              <a:ext cx="158044" cy="120199"/>
            </p14:xfrm>
          </p:contentPart>
        </mc:Choice>
        <mc:Fallback xmlns="">
          <p:pic>
            <p:nvPicPr>
              <p:cNvPr id="102" name="墨迹 101"/>
            </p:nvPicPr>
            <p:blipFill>
              <a:blip r:embed="rId201"/>
            </p:blipFill>
            <p:spPr>
              <a:xfrm>
                <a:off x="9076266" y="477620"/>
                <a:ext cx="158044" cy="120199"/>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9290755" y="407475"/>
              <a:ext cx="186267" cy="26789"/>
            </p14:xfrm>
          </p:contentPart>
        </mc:Choice>
        <mc:Fallback xmlns="">
          <p:pic>
            <p:nvPicPr>
              <p:cNvPr id="103" name="墨迹 102"/>
            </p:nvPicPr>
            <p:blipFill>
              <a:blip r:embed="rId203"/>
            </p:blipFill>
            <p:spPr>
              <a:xfrm>
                <a:off x="9290755" y="407475"/>
                <a:ext cx="186267" cy="26789"/>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9364133" y="259430"/>
              <a:ext cx="56444" cy="284810"/>
            </p14:xfrm>
          </p:contentPart>
        </mc:Choice>
        <mc:Fallback xmlns="">
          <p:pic>
            <p:nvPicPr>
              <p:cNvPr id="104" name="墨迹 103"/>
            </p:nvPicPr>
            <p:blipFill>
              <a:blip r:embed="rId205"/>
            </p:blipFill>
            <p:spPr>
              <a:xfrm>
                <a:off x="9364133" y="259430"/>
                <a:ext cx="56444" cy="284810"/>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9514416" y="264365"/>
              <a:ext cx="179916" cy="184704"/>
            </p14:xfrm>
          </p:contentPart>
        </mc:Choice>
        <mc:Fallback xmlns="">
          <p:pic>
            <p:nvPicPr>
              <p:cNvPr id="105" name="墨迹 104"/>
            </p:nvPicPr>
            <p:blipFill>
              <a:blip r:embed="rId207"/>
            </p:blipFill>
            <p:spPr>
              <a:xfrm>
                <a:off x="9514416" y="264365"/>
                <a:ext cx="179916" cy="184704"/>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9637888" y="278993"/>
              <a:ext cx="42334" cy="217309"/>
            </p14:xfrm>
          </p:contentPart>
        </mc:Choice>
        <mc:Fallback xmlns="">
          <p:pic>
            <p:nvPicPr>
              <p:cNvPr id="106" name="墨迹 105"/>
            </p:nvPicPr>
            <p:blipFill>
              <a:blip r:embed="rId209"/>
            </p:blipFill>
            <p:spPr>
              <a:xfrm>
                <a:off x="9637888" y="278993"/>
                <a:ext cx="42334" cy="217309"/>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9756422" y="286219"/>
              <a:ext cx="19755" cy="179064"/>
            </p14:xfrm>
          </p:contentPart>
        </mc:Choice>
        <mc:Fallback xmlns="">
          <p:pic>
            <p:nvPicPr>
              <p:cNvPr id="107" name="墨迹 106"/>
            </p:nvPicPr>
            <p:blipFill>
              <a:blip r:embed="rId211"/>
            </p:blipFill>
            <p:spPr>
              <a:xfrm>
                <a:off x="9756422" y="286219"/>
                <a:ext cx="19755" cy="179064"/>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9781822" y="360947"/>
              <a:ext cx="79022" cy="28199"/>
            </p14:xfrm>
          </p:contentPart>
        </mc:Choice>
        <mc:Fallback xmlns="">
          <p:pic>
            <p:nvPicPr>
              <p:cNvPr id="108" name="墨迹 107"/>
            </p:nvPicPr>
            <p:blipFill>
              <a:blip r:embed="rId213"/>
            </p:blipFill>
            <p:spPr>
              <a:xfrm>
                <a:off x="9781822" y="360947"/>
                <a:ext cx="79022" cy="28199"/>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9829800" y="201446"/>
              <a:ext cx="53622" cy="368174"/>
            </p14:xfrm>
          </p:contentPart>
        </mc:Choice>
        <mc:Fallback xmlns="">
          <p:pic>
            <p:nvPicPr>
              <p:cNvPr id="109" name="墨迹 108"/>
            </p:nvPicPr>
            <p:blipFill>
              <a:blip r:embed="rId215"/>
            </p:blipFill>
            <p:spPr>
              <a:xfrm>
                <a:off x="9829800" y="201446"/>
                <a:ext cx="53622" cy="368174"/>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9877777" y="363414"/>
              <a:ext cx="259645" cy="139233"/>
            </p14:xfrm>
          </p:contentPart>
        </mc:Choice>
        <mc:Fallback xmlns="">
          <p:pic>
            <p:nvPicPr>
              <p:cNvPr id="110" name="墨迹 109"/>
            </p:nvPicPr>
            <p:blipFill>
              <a:blip r:embed="rId217"/>
            </p:blipFill>
            <p:spPr>
              <a:xfrm>
                <a:off x="9877777" y="363414"/>
                <a:ext cx="259645" cy="139233"/>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9612488" y="445544"/>
              <a:ext cx="152400" cy="22559"/>
            </p14:xfrm>
          </p:contentPart>
        </mc:Choice>
        <mc:Fallback xmlns="">
          <p:pic>
            <p:nvPicPr>
              <p:cNvPr id="111" name="墨迹 110"/>
            </p:nvPicPr>
            <p:blipFill>
              <a:blip r:embed="rId219"/>
            </p:blipFill>
            <p:spPr>
              <a:xfrm>
                <a:off x="9612488" y="445544"/>
                <a:ext cx="152400" cy="22559"/>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10227733" y="406065"/>
              <a:ext cx="232128" cy="22560"/>
            </p14:xfrm>
          </p:contentPart>
        </mc:Choice>
        <mc:Fallback xmlns="">
          <p:pic>
            <p:nvPicPr>
              <p:cNvPr id="112" name="墨迹 111"/>
            </p:nvPicPr>
            <p:blipFill>
              <a:blip r:embed="rId221"/>
            </p:blipFill>
            <p:spPr>
              <a:xfrm>
                <a:off x="10227733" y="406065"/>
                <a:ext cx="232128" cy="22560"/>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10349088" y="298909"/>
              <a:ext cx="42334" cy="267891"/>
            </p14:xfrm>
          </p:contentPart>
        </mc:Choice>
        <mc:Fallback xmlns="">
          <p:pic>
            <p:nvPicPr>
              <p:cNvPr id="113" name="墨迹 112"/>
            </p:nvPicPr>
            <p:blipFill>
              <a:blip r:embed="rId223"/>
            </p:blipFill>
            <p:spPr>
              <a:xfrm>
                <a:off x="10349088" y="298909"/>
                <a:ext cx="42334" cy="267891"/>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10557932" y="252909"/>
              <a:ext cx="685800" cy="522563"/>
            </p14:xfrm>
          </p:contentPart>
        </mc:Choice>
        <mc:Fallback xmlns="">
          <p:pic>
            <p:nvPicPr>
              <p:cNvPr id="114" name="墨迹 113"/>
            </p:nvPicPr>
            <p:blipFill>
              <a:blip r:embed="rId225"/>
            </p:blipFill>
            <p:spPr>
              <a:xfrm>
                <a:off x="10557932" y="252909"/>
                <a:ext cx="685800" cy="522563"/>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11128022" y="229469"/>
              <a:ext cx="143933" cy="131478"/>
            </p14:xfrm>
          </p:contentPart>
        </mc:Choice>
        <mc:Fallback xmlns="">
          <p:pic>
            <p:nvPicPr>
              <p:cNvPr id="115" name="墨迹 114"/>
            </p:nvPicPr>
            <p:blipFill>
              <a:blip r:embed="rId227"/>
            </p:blipFill>
            <p:spPr>
              <a:xfrm>
                <a:off x="11128022" y="229469"/>
                <a:ext cx="143933" cy="131478"/>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11243732" y="236871"/>
              <a:ext cx="118533" cy="76138"/>
            </p14:xfrm>
          </p:contentPart>
        </mc:Choice>
        <mc:Fallback xmlns="">
          <p:pic>
            <p:nvPicPr>
              <p:cNvPr id="116" name="墨迹 115"/>
            </p:nvPicPr>
            <p:blipFill>
              <a:blip r:embed="rId229"/>
            </p:blipFill>
            <p:spPr>
              <a:xfrm>
                <a:off x="11243732" y="236871"/>
                <a:ext cx="118533" cy="76138"/>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7955668" y="950306"/>
              <a:ext cx="14287" cy="19740"/>
            </p14:xfrm>
          </p:contentPart>
        </mc:Choice>
        <mc:Fallback xmlns="">
          <p:pic>
            <p:nvPicPr>
              <p:cNvPr id="117" name="墨迹 116"/>
            </p:nvPicPr>
            <p:blipFill>
              <a:blip r:embed="rId231"/>
            </p:blipFill>
            <p:spPr>
              <a:xfrm>
                <a:off x="7955668" y="950306"/>
                <a:ext cx="14287" cy="19740"/>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4607983" y="1071562"/>
              <a:ext cx="161572" cy="16919"/>
            </p14:xfrm>
          </p:contentPart>
        </mc:Choice>
        <mc:Fallback xmlns="">
          <p:pic>
            <p:nvPicPr>
              <p:cNvPr id="118" name="墨迹 117"/>
            </p:nvPicPr>
            <p:blipFill>
              <a:blip r:embed="rId233"/>
            </p:blipFill>
            <p:spPr>
              <a:xfrm>
                <a:off x="4607983" y="1071562"/>
                <a:ext cx="161572" cy="16919"/>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4701822" y="991019"/>
              <a:ext cx="11289" cy="159500"/>
            </p14:xfrm>
          </p:contentPart>
        </mc:Choice>
        <mc:Fallback xmlns="">
          <p:pic>
            <p:nvPicPr>
              <p:cNvPr id="119" name="墨迹 118"/>
            </p:nvPicPr>
            <p:blipFill>
              <a:blip r:embed="rId235"/>
            </p:blipFill>
            <p:spPr>
              <a:xfrm>
                <a:off x="4701822" y="991019"/>
                <a:ext cx="11289" cy="159500"/>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4803422" y="947486"/>
              <a:ext cx="143933" cy="380687"/>
            </p14:xfrm>
          </p:contentPart>
        </mc:Choice>
        <mc:Fallback xmlns="">
          <p:pic>
            <p:nvPicPr>
              <p:cNvPr id="120" name="墨迹 119"/>
            </p:nvPicPr>
            <p:blipFill>
              <a:blip r:embed="rId237"/>
            </p:blipFill>
            <p:spPr>
              <a:xfrm>
                <a:off x="4803422" y="947486"/>
                <a:ext cx="143933" cy="380687"/>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7565496" y="1029263"/>
              <a:ext cx="185737" cy="36659"/>
            </p14:xfrm>
          </p:contentPart>
        </mc:Choice>
        <mc:Fallback xmlns="">
          <p:pic>
            <p:nvPicPr>
              <p:cNvPr id="121" name="墨迹 120"/>
            </p:nvPicPr>
            <p:blipFill>
              <a:blip r:embed="rId239"/>
            </p:blipFill>
            <p:spPr>
              <a:xfrm>
                <a:off x="7565496" y="1029263"/>
                <a:ext cx="185737" cy="36659"/>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7659511" y="933387"/>
              <a:ext cx="28222" cy="169194"/>
            </p14:xfrm>
          </p:contentPart>
        </mc:Choice>
        <mc:Fallback xmlns="">
          <p:pic>
            <p:nvPicPr>
              <p:cNvPr id="122" name="墨迹 121"/>
            </p:nvPicPr>
            <p:blipFill>
              <a:blip r:embed="rId241"/>
            </p:blipFill>
            <p:spPr>
              <a:xfrm>
                <a:off x="7659511" y="933387"/>
                <a:ext cx="28222" cy="169194"/>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7804678" y="896728"/>
              <a:ext cx="272522" cy="217661"/>
            </p14:xfrm>
          </p:contentPart>
        </mc:Choice>
        <mc:Fallback xmlns="">
          <p:pic>
            <p:nvPicPr>
              <p:cNvPr id="123" name="墨迹 122"/>
            </p:nvPicPr>
            <p:blipFill>
              <a:blip r:embed="rId243"/>
            </p:blipFill>
            <p:spPr>
              <a:xfrm>
                <a:off x="7804678" y="896728"/>
                <a:ext cx="272522" cy="217661"/>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10195806" y="1096941"/>
              <a:ext cx="188031" cy="19739"/>
            </p14:xfrm>
          </p:contentPart>
        </mc:Choice>
        <mc:Fallback xmlns="">
          <p:pic>
            <p:nvPicPr>
              <p:cNvPr id="124" name="墨迹 123"/>
            </p:nvPicPr>
            <p:blipFill>
              <a:blip r:embed="rId245"/>
            </p:blipFill>
            <p:spPr>
              <a:xfrm>
                <a:off x="10195806" y="1096941"/>
                <a:ext cx="188031" cy="19739"/>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10295466" y="1011815"/>
              <a:ext cx="39511" cy="155624"/>
            </p14:xfrm>
          </p:contentPart>
        </mc:Choice>
        <mc:Fallback xmlns="">
          <p:pic>
            <p:nvPicPr>
              <p:cNvPr id="125" name="墨迹 124"/>
            </p:nvPicPr>
            <p:blipFill>
              <a:blip r:embed="rId247"/>
            </p:blipFill>
            <p:spPr>
              <a:xfrm>
                <a:off x="10295466" y="1011815"/>
                <a:ext cx="39511" cy="155624"/>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10414000" y="961057"/>
              <a:ext cx="152400" cy="149984"/>
            </p14:xfrm>
          </p:contentPart>
        </mc:Choice>
        <mc:Fallback xmlns="">
          <p:pic>
            <p:nvPicPr>
              <p:cNvPr id="126" name="墨迹 125"/>
            </p:nvPicPr>
            <p:blipFill>
              <a:blip r:embed="rId249"/>
            </p:blipFill>
            <p:spPr>
              <a:xfrm>
                <a:off x="10414000" y="961057"/>
                <a:ext cx="152400" cy="149984"/>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10509955" y="919287"/>
              <a:ext cx="90312" cy="242512"/>
            </p14:xfrm>
          </p:contentPart>
        </mc:Choice>
        <mc:Fallback xmlns="">
          <p:pic>
            <p:nvPicPr>
              <p:cNvPr id="127" name="墨迹 126"/>
            </p:nvPicPr>
            <p:blipFill>
              <a:blip r:embed="rId251"/>
            </p:blipFill>
            <p:spPr>
              <a:xfrm>
                <a:off x="10509955" y="919287"/>
                <a:ext cx="90312" cy="242512"/>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5096933" y="866414"/>
              <a:ext cx="11289" cy="357423"/>
            </p14:xfrm>
          </p:contentPart>
        </mc:Choice>
        <mc:Fallback xmlns="">
          <p:pic>
            <p:nvPicPr>
              <p:cNvPr id="128" name="墨迹 127"/>
            </p:nvPicPr>
            <p:blipFill>
              <a:blip r:embed="rId253"/>
            </p:blipFill>
            <p:spPr>
              <a:xfrm>
                <a:off x="5096933" y="866414"/>
                <a:ext cx="11289" cy="357423"/>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5014383" y="1017984"/>
              <a:ext cx="243417" cy="220657"/>
            </p14:xfrm>
          </p:contentPart>
        </mc:Choice>
        <mc:Fallback xmlns="">
          <p:pic>
            <p:nvPicPr>
              <p:cNvPr id="129" name="墨迹 128"/>
            </p:nvPicPr>
            <p:blipFill>
              <a:blip r:embed="rId255"/>
            </p:blipFill>
            <p:spPr>
              <a:xfrm>
                <a:off x="5014383" y="1017984"/>
                <a:ext cx="243417" cy="220657"/>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5291666" y="904307"/>
              <a:ext cx="28222" cy="398487"/>
            </p14:xfrm>
          </p:contentPart>
        </mc:Choice>
        <mc:Fallback xmlns="">
          <p:pic>
            <p:nvPicPr>
              <p:cNvPr id="130" name="墨迹 129"/>
            </p:nvPicPr>
            <p:blipFill>
              <a:blip r:embed="rId257"/>
            </p:blipFill>
            <p:spPr>
              <a:xfrm>
                <a:off x="5291666" y="904307"/>
                <a:ext cx="28222" cy="398487"/>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3049940" y="1127960"/>
              <a:ext cx="113771" cy="16919"/>
            </p14:xfrm>
          </p:contentPart>
        </mc:Choice>
        <mc:Fallback xmlns="">
          <p:pic>
            <p:nvPicPr>
              <p:cNvPr id="131" name="墨迹 130"/>
            </p:nvPicPr>
            <p:blipFill>
              <a:blip r:embed="rId259"/>
            </p:blipFill>
            <p:spPr>
              <a:xfrm>
                <a:off x="3049940" y="1127960"/>
                <a:ext cx="113771" cy="16919"/>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3110088" y="1061692"/>
              <a:ext cx="16934" cy="108567"/>
            </p14:xfrm>
          </p:contentPart>
        </mc:Choice>
        <mc:Fallback xmlns="">
          <p:pic>
            <p:nvPicPr>
              <p:cNvPr id="132" name="墨迹 131"/>
            </p:nvPicPr>
            <p:blipFill>
              <a:blip r:embed="rId261"/>
            </p:blipFill>
            <p:spPr>
              <a:xfrm>
                <a:off x="3110088" y="1061692"/>
                <a:ext cx="16934" cy="108567"/>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3206044" y="1003884"/>
              <a:ext cx="82726" cy="250972"/>
            </p14:xfrm>
          </p:contentPart>
        </mc:Choice>
        <mc:Fallback xmlns="">
          <p:pic>
            <p:nvPicPr>
              <p:cNvPr id="133" name="墨迹 132"/>
            </p:nvPicPr>
            <p:blipFill>
              <a:blip r:embed="rId263"/>
            </p:blipFill>
            <p:spPr>
              <a:xfrm>
                <a:off x="3206044" y="1003884"/>
                <a:ext cx="82726" cy="250972"/>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3454400" y="883686"/>
              <a:ext cx="22577" cy="396549"/>
            </p14:xfrm>
          </p:contentPart>
        </mc:Choice>
        <mc:Fallback xmlns="">
          <p:pic>
            <p:nvPicPr>
              <p:cNvPr id="134" name="墨迹 133"/>
            </p:nvPicPr>
            <p:blipFill>
              <a:blip r:embed="rId265"/>
            </p:blipFill>
            <p:spPr>
              <a:xfrm>
                <a:off x="3454400" y="883686"/>
                <a:ext cx="22577" cy="396549"/>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3383844" y="891088"/>
              <a:ext cx="93133" cy="129716"/>
            </p14:xfrm>
          </p:contentPart>
        </mc:Choice>
        <mc:Fallback xmlns="">
          <p:pic>
            <p:nvPicPr>
              <p:cNvPr id="135" name="墨迹 134"/>
            </p:nvPicPr>
            <p:blipFill>
              <a:blip r:embed="rId267"/>
            </p:blipFill>
            <p:spPr>
              <a:xfrm>
                <a:off x="3383844" y="891088"/>
                <a:ext cx="93133" cy="129716"/>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3486679" y="919287"/>
              <a:ext cx="72143" cy="118436"/>
            </p14:xfrm>
          </p:contentPart>
        </mc:Choice>
        <mc:Fallback xmlns="">
          <p:pic>
            <p:nvPicPr>
              <p:cNvPr id="136" name="墨迹 135"/>
            </p:nvPicPr>
            <p:blipFill>
              <a:blip r:embed="rId269"/>
            </p:blipFill>
            <p:spPr>
              <a:xfrm>
                <a:off x="3486679" y="919287"/>
                <a:ext cx="72143" cy="118436"/>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3708400" y="933387"/>
              <a:ext cx="11288" cy="321469"/>
            </p14:xfrm>
          </p:contentPart>
        </mc:Choice>
        <mc:Fallback xmlns="">
          <p:pic>
            <p:nvPicPr>
              <p:cNvPr id="137" name="墨迹 136"/>
            </p:nvPicPr>
            <p:blipFill>
              <a:blip r:embed="rId271"/>
            </p:blipFill>
            <p:spPr>
              <a:xfrm>
                <a:off x="3708400" y="933387"/>
                <a:ext cx="11288" cy="321469"/>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3570111" y="936207"/>
              <a:ext cx="366889" cy="319354"/>
            </p14:xfrm>
          </p:contentPart>
        </mc:Choice>
        <mc:Fallback xmlns="">
          <p:pic>
            <p:nvPicPr>
              <p:cNvPr id="138" name="墨迹 137"/>
            </p:nvPicPr>
            <p:blipFill>
              <a:blip r:embed="rId273"/>
            </p:blipFill>
            <p:spPr>
              <a:xfrm>
                <a:off x="3570111" y="936207"/>
                <a:ext cx="366889" cy="319354"/>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3079750" y="1522746"/>
              <a:ext cx="363361" cy="28199"/>
            </p14:xfrm>
          </p:contentPart>
        </mc:Choice>
        <mc:Fallback xmlns="">
          <p:pic>
            <p:nvPicPr>
              <p:cNvPr id="139" name="墨迹 138"/>
            </p:nvPicPr>
            <p:blipFill>
              <a:blip r:embed="rId275"/>
            </p:blipFill>
            <p:spPr>
              <a:xfrm>
                <a:off x="3079750" y="1522746"/>
                <a:ext cx="363361" cy="28199"/>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5500511" y="984145"/>
              <a:ext cx="105012" cy="59958"/>
            </p14:xfrm>
          </p:contentPart>
        </mc:Choice>
        <mc:Fallback xmlns="">
          <p:pic>
            <p:nvPicPr>
              <p:cNvPr id="140" name="墨迹 139"/>
            </p:nvPicPr>
            <p:blipFill>
              <a:blip r:embed="rId277"/>
            </p:blipFill>
            <p:spPr>
              <a:xfrm>
                <a:off x="5500511" y="984145"/>
                <a:ext cx="105012" cy="59958"/>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5370688" y="972865"/>
              <a:ext cx="132644" cy="211493"/>
            </p14:xfrm>
          </p:contentPart>
        </mc:Choice>
        <mc:Fallback xmlns="">
          <p:pic>
            <p:nvPicPr>
              <p:cNvPr id="141" name="墨迹 140"/>
            </p:nvPicPr>
            <p:blipFill>
              <a:blip r:embed="rId279"/>
            </p:blipFill>
            <p:spPr>
              <a:xfrm>
                <a:off x="5370688" y="972865"/>
                <a:ext cx="132644" cy="211493"/>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5391855" y="989080"/>
              <a:ext cx="111478" cy="175539"/>
            </p14:xfrm>
          </p:contentPart>
        </mc:Choice>
        <mc:Fallback xmlns="">
          <p:pic>
            <p:nvPicPr>
              <p:cNvPr id="142" name="墨迹 141"/>
            </p:nvPicPr>
            <p:blipFill>
              <a:blip r:embed="rId281"/>
            </p:blipFill>
            <p:spPr>
              <a:xfrm>
                <a:off x="5391855" y="989080"/>
                <a:ext cx="111478" cy="175539"/>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5542844" y="1003884"/>
              <a:ext cx="383822" cy="147340"/>
            </p14:xfrm>
          </p:contentPart>
        </mc:Choice>
        <mc:Fallback xmlns="">
          <p:pic>
            <p:nvPicPr>
              <p:cNvPr id="143" name="墨迹 142"/>
            </p:nvPicPr>
            <p:blipFill>
              <a:blip r:embed="rId283"/>
            </p:blipFill>
            <p:spPr>
              <a:xfrm>
                <a:off x="5542844" y="1003884"/>
                <a:ext cx="383822" cy="147340"/>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7262988" y="1178718"/>
              <a:ext cx="503767" cy="251676"/>
            </p14:xfrm>
          </p:contentPart>
        </mc:Choice>
        <mc:Fallback xmlns="">
          <p:pic>
            <p:nvPicPr>
              <p:cNvPr id="144" name="墨迹 143"/>
            </p:nvPicPr>
            <p:blipFill>
              <a:blip r:embed="rId285"/>
            </p:blipFill>
            <p:spPr>
              <a:xfrm>
                <a:off x="7262988" y="1178718"/>
                <a:ext cx="503767" cy="251676"/>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9989255" y="1229476"/>
              <a:ext cx="261056" cy="279347"/>
            </p14:xfrm>
          </p:contentPart>
        </mc:Choice>
        <mc:Fallback xmlns="">
          <p:pic>
            <p:nvPicPr>
              <p:cNvPr id="145" name="墨迹 144"/>
            </p:nvPicPr>
            <p:blipFill>
              <a:blip r:embed="rId287"/>
            </p:blipFill>
            <p:spPr>
              <a:xfrm>
                <a:off x="9989255" y="1229476"/>
                <a:ext cx="261056" cy="279347"/>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2401181" y="1141178"/>
              <a:ext cx="268641" cy="274412"/>
            </p14:xfrm>
          </p:contentPart>
        </mc:Choice>
        <mc:Fallback xmlns="">
          <p:pic>
            <p:nvPicPr>
              <p:cNvPr id="146" name="墨迹 145"/>
            </p:nvPicPr>
            <p:blipFill>
              <a:blip r:embed="rId289"/>
            </p:blipFill>
            <p:spPr>
              <a:xfrm>
                <a:off x="2401181" y="1141178"/>
                <a:ext cx="268641" cy="274412"/>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2559755" y="1181186"/>
              <a:ext cx="70556" cy="572792"/>
            </p14:xfrm>
          </p:contentPart>
        </mc:Choice>
        <mc:Fallback xmlns="">
          <p:pic>
            <p:nvPicPr>
              <p:cNvPr id="147" name="墨迹 146"/>
            </p:nvPicPr>
            <p:blipFill>
              <a:blip r:embed="rId291"/>
            </p:blipFill>
            <p:spPr>
              <a:xfrm>
                <a:off x="2559755" y="1181186"/>
                <a:ext cx="70556" cy="572792"/>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2240844" y="5419850"/>
              <a:ext cx="84667" cy="14099"/>
            </p14:xfrm>
          </p:contentPart>
        </mc:Choice>
        <mc:Fallback xmlns="">
          <p:pic>
            <p:nvPicPr>
              <p:cNvPr id="148" name="墨迹 147"/>
            </p:nvPicPr>
            <p:blipFill>
              <a:blip r:embed="rId293"/>
            </p:blipFill>
            <p:spPr>
              <a:xfrm>
                <a:off x="2240844" y="5419850"/>
                <a:ext cx="84667" cy="14099"/>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2185811" y="5295774"/>
              <a:ext cx="173566" cy="362710"/>
            </p14:xfrm>
          </p:contentPart>
        </mc:Choice>
        <mc:Fallback xmlns="">
          <p:pic>
            <p:nvPicPr>
              <p:cNvPr id="149" name="墨迹 148"/>
            </p:nvPicPr>
            <p:blipFill>
              <a:blip r:embed="rId295"/>
            </p:blipFill>
            <p:spPr>
              <a:xfrm>
                <a:off x="2185811" y="5295774"/>
                <a:ext cx="173566" cy="362710"/>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2302933" y="5321153"/>
              <a:ext cx="150989" cy="258021"/>
            </p14:xfrm>
          </p:contentPart>
        </mc:Choice>
        <mc:Fallback xmlns="">
          <p:pic>
            <p:nvPicPr>
              <p:cNvPr id="150" name="墨迹 149"/>
            </p:nvPicPr>
            <p:blipFill>
              <a:blip r:embed="rId297"/>
            </p:blipFill>
            <p:spPr>
              <a:xfrm>
                <a:off x="2302933" y="5321153"/>
                <a:ext cx="150989" cy="258021"/>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2491493" y="5442409"/>
              <a:ext cx="167040" cy="161439"/>
            </p14:xfrm>
          </p:contentPart>
        </mc:Choice>
        <mc:Fallback xmlns="">
          <p:pic>
            <p:nvPicPr>
              <p:cNvPr id="151" name="墨迹 150"/>
            </p:nvPicPr>
            <p:blipFill>
              <a:blip r:embed="rId299"/>
            </p:blipFill>
            <p:spPr>
              <a:xfrm>
                <a:off x="2491493" y="5442409"/>
                <a:ext cx="167040" cy="161439"/>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2698044" y="5315161"/>
              <a:ext cx="101600" cy="262603"/>
            </p14:xfrm>
          </p:contentPart>
        </mc:Choice>
        <mc:Fallback xmlns="">
          <p:pic>
            <p:nvPicPr>
              <p:cNvPr id="152" name="墨迹 151"/>
            </p:nvPicPr>
            <p:blipFill>
              <a:blip r:embed="rId301"/>
            </p:blipFill>
            <p:spPr>
              <a:xfrm>
                <a:off x="2698044" y="5315161"/>
                <a:ext cx="101600" cy="262603"/>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2795940" y="5419850"/>
              <a:ext cx="139171" cy="144520"/>
            </p14:xfrm>
          </p:contentPart>
        </mc:Choice>
        <mc:Fallback xmlns="">
          <p:pic>
            <p:nvPicPr>
              <p:cNvPr id="153" name="墨迹 152"/>
            </p:nvPicPr>
            <p:blipFill>
              <a:blip r:embed="rId303"/>
            </p:blipFill>
            <p:spPr>
              <a:xfrm>
                <a:off x="2795940" y="5419850"/>
                <a:ext cx="139171" cy="144520"/>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2864555" y="5423375"/>
              <a:ext cx="36689" cy="413820"/>
            </p14:xfrm>
          </p:contentPart>
        </mc:Choice>
        <mc:Fallback xmlns="">
          <p:pic>
            <p:nvPicPr>
              <p:cNvPr id="154" name="墨迹 153"/>
            </p:nvPicPr>
            <p:blipFill>
              <a:blip r:embed="rId305"/>
            </p:blipFill>
            <p:spPr>
              <a:xfrm>
                <a:off x="2864555" y="5423375"/>
                <a:ext cx="36689" cy="413820"/>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2930172" y="5261935"/>
              <a:ext cx="103716" cy="14100"/>
            </p14:xfrm>
          </p:contentPart>
        </mc:Choice>
        <mc:Fallback xmlns="">
          <p:pic>
            <p:nvPicPr>
              <p:cNvPr id="155" name="墨迹 154"/>
            </p:nvPicPr>
            <p:blipFill>
              <a:blip r:embed="rId307"/>
            </p:blipFill>
            <p:spPr>
              <a:xfrm>
                <a:off x="2930172" y="5261935"/>
                <a:ext cx="103716" cy="14100"/>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3035476" y="5456509"/>
              <a:ext cx="198790" cy="19739"/>
            </p14:xfrm>
          </p:contentPart>
        </mc:Choice>
        <mc:Fallback xmlns="">
          <p:pic>
            <p:nvPicPr>
              <p:cNvPr id="156" name="墨迹 155"/>
            </p:nvPicPr>
            <p:blipFill>
              <a:blip r:embed="rId309"/>
            </p:blipFill>
            <p:spPr>
              <a:xfrm>
                <a:off x="3035476" y="5456509"/>
                <a:ext cx="198790" cy="19739"/>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3115733" y="5361337"/>
              <a:ext cx="33867" cy="278465"/>
            </p14:xfrm>
          </p:contentPart>
        </mc:Choice>
        <mc:Fallback xmlns="">
          <p:pic>
            <p:nvPicPr>
              <p:cNvPr id="157" name="墨迹 156"/>
            </p:nvPicPr>
            <p:blipFill>
              <a:blip r:embed="rId311"/>
            </p:blipFill>
            <p:spPr>
              <a:xfrm>
                <a:off x="3115733" y="5361337"/>
                <a:ext cx="33867" cy="278465"/>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3462866" y="5371912"/>
              <a:ext cx="105012" cy="59957"/>
            </p14:xfrm>
          </p:contentPart>
        </mc:Choice>
        <mc:Fallback xmlns="">
          <p:pic>
            <p:nvPicPr>
              <p:cNvPr id="158" name="墨迹 157"/>
            </p:nvPicPr>
            <p:blipFill>
              <a:blip r:embed="rId277"/>
            </p:blipFill>
            <p:spPr>
              <a:xfrm>
                <a:off x="3462866" y="5371912"/>
                <a:ext cx="105012" cy="59957"/>
              </a:xfrm>
              <a:prstGeom prst="rect"/>
            </p:spPr>
          </p:pic>
        </mc:Fallback>
      </mc:AlternateContent>
      <mc:AlternateContent xmlns:mc="http://schemas.openxmlformats.org/markup-compatibility/2006" xmlns:p14="http://schemas.microsoft.com/office/powerpoint/2010/main">
        <mc:Choice Requires="p14">
          <p:contentPart r:id="rId313" p14:bwMode="auto">
            <p14:nvContentPartPr>
              <p14:cNvPr id="159" name="墨迹 158"/>
              <p14:cNvContentPartPr/>
              <p14:nvPr/>
            </p14:nvContentPartPr>
            <p14:xfrm>
              <a:off x="3417005" y="5308993"/>
              <a:ext cx="99483" cy="264894"/>
            </p14:xfrm>
          </p:contentPart>
        </mc:Choice>
        <mc:Fallback xmlns="">
          <p:pic>
            <p:nvPicPr>
              <p:cNvPr id="159" name="墨迹 158"/>
            </p:nvPicPr>
            <p:blipFill>
              <a:blip r:embed="rId314"/>
            </p:blipFill>
            <p:spPr>
              <a:xfrm>
                <a:off x="3417005" y="5308993"/>
                <a:ext cx="99483" cy="264894"/>
              </a:xfrm>
              <a:prstGeom prst="rect"/>
            </p:spPr>
          </p:pic>
        </mc:Fallback>
      </mc:AlternateContent>
      <mc:AlternateContent xmlns:mc="http://schemas.openxmlformats.org/markup-compatibility/2006" xmlns:p14="http://schemas.microsoft.com/office/powerpoint/2010/main">
        <mc:Choice Requires="p14">
          <p:contentPart r:id="rId315" p14:bwMode="auto">
            <p14:nvContentPartPr>
              <p14:cNvPr id="160" name="墨迹 159"/>
              <p14:cNvContentPartPr/>
              <p14:nvPr/>
            </p14:nvContentPartPr>
            <p14:xfrm>
              <a:off x="3629377" y="5201307"/>
              <a:ext cx="197380" cy="536487"/>
            </p14:xfrm>
          </p:contentPart>
        </mc:Choice>
        <mc:Fallback xmlns="">
          <p:pic>
            <p:nvPicPr>
              <p:cNvPr id="160" name="墨迹 159"/>
            </p:nvPicPr>
            <p:blipFill>
              <a:blip r:embed="rId316"/>
            </p:blipFill>
            <p:spPr>
              <a:xfrm>
                <a:off x="3629377" y="5201307"/>
                <a:ext cx="197380" cy="536487"/>
              </a:xfrm>
              <a:prstGeom prst="rect"/>
            </p:spPr>
          </p:pic>
        </mc:Fallback>
      </mc:AlternateContent>
      <mc:AlternateContent xmlns:mc="http://schemas.openxmlformats.org/markup-compatibility/2006" xmlns:p14="http://schemas.microsoft.com/office/powerpoint/2010/main">
        <mc:Choice Requires="p14">
          <p:contentPart r:id="rId317" p14:bwMode="auto">
            <p14:nvContentPartPr>
              <p14:cNvPr id="161" name="墨迹 160"/>
              <p14:cNvContentPartPr/>
              <p14:nvPr/>
            </p14:nvContentPartPr>
            <p14:xfrm>
              <a:off x="3651955" y="5391651"/>
              <a:ext cx="273756" cy="182588"/>
            </p14:xfrm>
          </p:contentPart>
        </mc:Choice>
        <mc:Fallback xmlns="">
          <p:pic>
            <p:nvPicPr>
              <p:cNvPr id="161" name="墨迹 160"/>
            </p:nvPicPr>
            <p:blipFill>
              <a:blip r:embed="rId318"/>
            </p:blipFill>
            <p:spPr>
              <a:xfrm>
                <a:off x="3651955" y="5391651"/>
                <a:ext cx="273756" cy="182588"/>
              </a:xfrm>
              <a:prstGeom prst="rect"/>
            </p:spPr>
          </p:pic>
        </mc:Fallback>
      </mc:AlternateContent>
      <mc:AlternateContent xmlns:mc="http://schemas.openxmlformats.org/markup-compatibility/2006" xmlns:p14="http://schemas.microsoft.com/office/powerpoint/2010/main">
        <mc:Choice Requires="p14">
          <p:contentPart r:id="rId319" p14:bwMode="auto">
            <p14:nvContentPartPr>
              <p14:cNvPr id="162" name="墨迹 161"/>
              <p14:cNvContentPartPr/>
              <p14:nvPr/>
            </p14:nvContentPartPr>
            <p14:xfrm>
              <a:off x="3938234" y="5145791"/>
              <a:ext cx="137054" cy="155623"/>
            </p14:xfrm>
          </p:contentPart>
        </mc:Choice>
        <mc:Fallback xmlns="">
          <p:pic>
            <p:nvPicPr>
              <p:cNvPr id="162" name="墨迹 161"/>
            </p:nvPicPr>
            <p:blipFill>
              <a:blip r:embed="rId320"/>
            </p:blipFill>
            <p:spPr>
              <a:xfrm>
                <a:off x="3938234" y="5145791"/>
                <a:ext cx="137054" cy="155623"/>
              </a:xfrm>
              <a:prstGeom prst="rect"/>
            </p:spPr>
          </p:pic>
        </mc:Fallback>
      </mc:AlternateContent>
      <mc:AlternateContent xmlns:mc="http://schemas.openxmlformats.org/markup-compatibility/2006" xmlns:p14="http://schemas.microsoft.com/office/powerpoint/2010/main">
        <mc:Choice Requires="p14">
          <p:contentPart r:id="rId321" p14:bwMode="auto">
            <p14:nvContentPartPr>
              <p14:cNvPr id="163" name="墨迹 162"/>
              <p14:cNvContentPartPr/>
              <p14:nvPr/>
            </p14:nvContentPartPr>
            <p14:xfrm>
              <a:off x="4052711" y="5188618"/>
              <a:ext cx="135466" cy="11280"/>
            </p14:xfrm>
          </p:contentPart>
        </mc:Choice>
        <mc:Fallback xmlns="">
          <p:pic>
            <p:nvPicPr>
              <p:cNvPr id="163" name="墨迹 162"/>
            </p:nvPicPr>
            <p:blipFill>
              <a:blip r:embed="rId322"/>
            </p:blipFill>
            <p:spPr>
              <a:xfrm>
                <a:off x="4052711" y="5188618"/>
                <a:ext cx="135466" cy="11280"/>
              </a:xfrm>
              <a:prstGeom prst="rect"/>
            </p:spPr>
          </p:pic>
        </mc:Fallback>
      </mc:AlternateContent>
      <mc:AlternateContent xmlns:mc="http://schemas.openxmlformats.org/markup-compatibility/2006" xmlns:p14="http://schemas.microsoft.com/office/powerpoint/2010/main">
        <mc:Choice Requires="p14">
          <p:contentPart r:id="rId323" p14:bwMode="auto">
            <p14:nvContentPartPr>
              <p14:cNvPr id="164" name="墨迹 163"/>
              <p14:cNvContentPartPr/>
              <p14:nvPr/>
            </p14:nvContentPartPr>
            <p14:xfrm>
              <a:off x="4103511" y="5092741"/>
              <a:ext cx="28222" cy="174834"/>
            </p14:xfrm>
          </p:contentPart>
        </mc:Choice>
        <mc:Fallback xmlns="">
          <p:pic>
            <p:nvPicPr>
              <p:cNvPr id="164" name="墨迹 163"/>
            </p:nvPicPr>
            <p:blipFill>
              <a:blip r:embed="rId324"/>
            </p:blipFill>
            <p:spPr>
              <a:xfrm>
                <a:off x="4103511" y="5092741"/>
                <a:ext cx="28222" cy="174834"/>
              </a:xfrm>
              <a:prstGeom prst="rect"/>
            </p:spPr>
          </p:pic>
        </mc:Fallback>
      </mc:AlternateContent>
      <mc:AlternateContent xmlns:mc="http://schemas.openxmlformats.org/markup-compatibility/2006" xmlns:p14="http://schemas.microsoft.com/office/powerpoint/2010/main">
        <mc:Choice Requires="p14">
          <p:contentPart r:id="rId325" p14:bwMode="auto">
            <p14:nvContentPartPr>
              <p14:cNvPr id="165" name="墨迹 164"/>
              <p14:cNvContentPartPr/>
              <p14:nvPr/>
            </p14:nvContentPartPr>
            <p14:xfrm>
              <a:off x="4107391" y="5425490"/>
              <a:ext cx="227542" cy="11279"/>
            </p14:xfrm>
          </p:contentPart>
        </mc:Choice>
        <mc:Fallback xmlns="">
          <p:pic>
            <p:nvPicPr>
              <p:cNvPr id="165" name="墨迹 164"/>
            </p:nvPicPr>
            <p:blipFill>
              <a:blip r:embed="rId326"/>
            </p:blipFill>
            <p:spPr>
              <a:xfrm>
                <a:off x="4107391" y="5425490"/>
                <a:ext cx="227542" cy="11279"/>
              </a:xfrm>
              <a:prstGeom prst="rect"/>
            </p:spPr>
          </p:pic>
        </mc:Fallback>
      </mc:AlternateContent>
      <mc:AlternateContent xmlns:mc="http://schemas.openxmlformats.org/markup-compatibility/2006" xmlns:p14="http://schemas.microsoft.com/office/powerpoint/2010/main">
        <mc:Choice Requires="p14">
          <p:contentPart r:id="rId327" p14:bwMode="auto">
            <p14:nvContentPartPr>
              <p14:cNvPr id="166" name="墨迹 165"/>
              <p14:cNvContentPartPr/>
              <p14:nvPr/>
            </p14:nvContentPartPr>
            <p14:xfrm>
              <a:off x="4216400" y="5354639"/>
              <a:ext cx="33866" cy="251324"/>
            </p14:xfrm>
          </p:contentPart>
        </mc:Choice>
        <mc:Fallback xmlns="">
          <p:pic>
            <p:nvPicPr>
              <p:cNvPr id="166" name="墨迹 165"/>
            </p:nvPicPr>
            <p:blipFill>
              <a:blip r:embed="rId328"/>
            </p:blipFill>
            <p:spPr>
              <a:xfrm>
                <a:off x="4216400" y="5354639"/>
                <a:ext cx="33866" cy="251324"/>
              </a:xfrm>
              <a:prstGeom prst="rect"/>
            </p:spPr>
          </p:pic>
        </mc:Fallback>
      </mc:AlternateContent>
      <mc:AlternateContent xmlns:mc="http://schemas.openxmlformats.org/markup-compatibility/2006" xmlns:p14="http://schemas.microsoft.com/office/powerpoint/2010/main">
        <mc:Choice Requires="p14">
          <p:contentPart r:id="rId329" p14:bwMode="auto">
            <p14:nvContentPartPr>
              <p14:cNvPr id="167" name="墨迹 166"/>
              <p14:cNvContentPartPr/>
              <p14:nvPr/>
            </p14:nvContentPartPr>
            <p14:xfrm>
              <a:off x="4512733" y="5292955"/>
              <a:ext cx="136348" cy="360947"/>
            </p14:xfrm>
          </p:contentPart>
        </mc:Choice>
        <mc:Fallback xmlns="">
          <p:pic>
            <p:nvPicPr>
              <p:cNvPr id="167" name="墨迹 166"/>
            </p:nvPicPr>
            <p:blipFill>
              <a:blip r:embed="rId330"/>
            </p:blipFill>
            <p:spPr>
              <a:xfrm>
                <a:off x="4512733" y="5292955"/>
                <a:ext cx="136348" cy="360947"/>
              </a:xfrm>
              <a:prstGeom prst="rect"/>
            </p:spPr>
          </p:pic>
        </mc:Fallback>
      </mc:AlternateContent>
      <mc:AlternateContent xmlns:mc="http://schemas.openxmlformats.org/markup-compatibility/2006" xmlns:p14="http://schemas.microsoft.com/office/powerpoint/2010/main">
        <mc:Choice Requires="p14">
          <p:contentPart r:id="rId331" p14:bwMode="auto">
            <p14:nvContentPartPr>
              <p14:cNvPr id="168" name="墨迹 167"/>
              <p14:cNvContentPartPr/>
              <p14:nvPr/>
            </p14:nvContentPartPr>
            <p14:xfrm>
              <a:off x="4789311" y="5307054"/>
              <a:ext cx="42333" cy="177653"/>
            </p14:xfrm>
          </p:contentPart>
        </mc:Choice>
        <mc:Fallback xmlns="">
          <p:pic>
            <p:nvPicPr>
              <p:cNvPr id="168" name="墨迹 167"/>
            </p:nvPicPr>
            <p:blipFill>
              <a:blip r:embed="rId332"/>
            </p:blipFill>
            <p:spPr>
              <a:xfrm>
                <a:off x="4789311" y="5307054"/>
                <a:ext cx="42333" cy="177653"/>
              </a:xfrm>
              <a:prstGeom prst="rect"/>
            </p:spPr>
          </p:pic>
        </mc:Fallback>
      </mc:AlternateContent>
      <mc:AlternateContent xmlns:mc="http://schemas.openxmlformats.org/markup-compatibility/2006" xmlns:p14="http://schemas.microsoft.com/office/powerpoint/2010/main">
        <mc:Choice Requires="p14">
          <p:contentPart r:id="rId333" p14:bwMode="auto">
            <p14:nvContentPartPr>
              <p14:cNvPr id="169" name="墨迹 168"/>
              <p14:cNvContentPartPr/>
              <p14:nvPr/>
            </p14:nvContentPartPr>
            <p14:xfrm>
              <a:off x="4831644" y="5363452"/>
              <a:ext cx="87489" cy="33839"/>
            </p14:xfrm>
          </p:contentPart>
        </mc:Choice>
        <mc:Fallback xmlns="">
          <p:pic>
            <p:nvPicPr>
              <p:cNvPr id="169" name="墨迹 168"/>
            </p:nvPicPr>
            <p:blipFill>
              <a:blip r:embed="rId334"/>
            </p:blipFill>
            <p:spPr>
              <a:xfrm>
                <a:off x="4831644" y="5363452"/>
                <a:ext cx="87489" cy="33839"/>
              </a:xfrm>
              <a:prstGeom prst="rect"/>
            </p:spPr>
          </p:pic>
        </mc:Fallback>
      </mc:AlternateContent>
      <mc:AlternateContent xmlns:mc="http://schemas.openxmlformats.org/markup-compatibility/2006" xmlns:p14="http://schemas.microsoft.com/office/powerpoint/2010/main">
        <mc:Choice Requires="p14">
          <p:contentPart r:id="rId335" p14:bwMode="auto">
            <p14:nvContentPartPr>
              <p14:cNvPr id="170" name="墨迹 169"/>
              <p14:cNvContentPartPr/>
              <p14:nvPr/>
            </p14:nvContentPartPr>
            <p14:xfrm>
              <a:off x="4871155" y="5197078"/>
              <a:ext cx="364949" cy="518157"/>
            </p14:xfrm>
          </p:contentPart>
        </mc:Choice>
        <mc:Fallback xmlns="">
          <p:pic>
            <p:nvPicPr>
              <p:cNvPr id="170" name="墨迹 169"/>
            </p:nvPicPr>
            <p:blipFill>
              <a:blip r:embed="rId336"/>
            </p:blipFill>
            <p:spPr>
              <a:xfrm>
                <a:off x="4871155" y="5197078"/>
                <a:ext cx="364949" cy="518157"/>
              </a:xfrm>
              <a:prstGeom prst="rect"/>
            </p:spPr>
          </p:pic>
        </mc:Fallback>
      </mc:AlternateContent>
      <mc:AlternateContent xmlns:mc="http://schemas.openxmlformats.org/markup-compatibility/2006" xmlns:p14="http://schemas.microsoft.com/office/powerpoint/2010/main">
        <mc:Choice Requires="p14">
          <p:contentPart r:id="rId337" p14:bwMode="auto">
            <p14:nvContentPartPr>
              <p14:cNvPr id="171" name="墨迹 170"/>
              <p14:cNvContentPartPr/>
              <p14:nvPr/>
            </p14:nvContentPartPr>
            <p14:xfrm>
              <a:off x="5390444" y="5357812"/>
              <a:ext cx="385938" cy="28199"/>
            </p14:xfrm>
          </p:contentPart>
        </mc:Choice>
        <mc:Fallback xmlns="">
          <p:pic>
            <p:nvPicPr>
              <p:cNvPr id="171" name="墨迹 170"/>
            </p:nvPicPr>
            <p:blipFill>
              <a:blip r:embed="rId338"/>
            </p:blipFill>
            <p:spPr>
              <a:xfrm>
                <a:off x="5390444" y="5357812"/>
                <a:ext cx="385938" cy="28199"/>
              </a:xfrm>
              <a:prstGeom prst="rect"/>
            </p:spPr>
          </p:pic>
        </mc:Fallback>
      </mc:AlternateContent>
      <mc:AlternateContent xmlns:mc="http://schemas.openxmlformats.org/markup-compatibility/2006" xmlns:p14="http://schemas.microsoft.com/office/powerpoint/2010/main">
        <mc:Choice Requires="p14">
          <p:contentPart r:id="rId339" p14:bwMode="auto">
            <p14:nvContentPartPr>
              <p14:cNvPr id="172" name="墨迹 171"/>
              <p14:cNvContentPartPr/>
              <p14:nvPr/>
            </p14:nvContentPartPr>
            <p14:xfrm>
              <a:off x="5377921" y="5425490"/>
              <a:ext cx="362479" cy="11279"/>
            </p14:xfrm>
          </p:contentPart>
        </mc:Choice>
        <mc:Fallback xmlns="">
          <p:pic>
            <p:nvPicPr>
              <p:cNvPr id="172" name="墨迹 171"/>
            </p:nvPicPr>
            <p:blipFill>
              <a:blip r:embed="rId340"/>
            </p:blipFill>
            <p:spPr>
              <a:xfrm>
                <a:off x="5377921" y="5425490"/>
                <a:ext cx="362479" cy="11279"/>
              </a:xfrm>
              <a:prstGeom prst="rect"/>
            </p:spPr>
          </p:pic>
        </mc:Fallback>
      </mc:AlternateContent>
      <mc:AlternateContent xmlns:mc="http://schemas.openxmlformats.org/markup-compatibility/2006" xmlns:p14="http://schemas.microsoft.com/office/powerpoint/2010/main">
        <mc:Choice Requires="p14">
          <p:contentPart r:id="rId341" p14:bwMode="auto">
            <p14:nvContentPartPr>
              <p14:cNvPr id="173" name="墨迹 172"/>
              <p14:cNvContentPartPr/>
              <p14:nvPr/>
            </p14:nvContentPartPr>
            <p14:xfrm>
              <a:off x="5798255" y="5219637"/>
              <a:ext cx="173567" cy="296795"/>
            </p14:xfrm>
          </p:contentPart>
        </mc:Choice>
        <mc:Fallback xmlns="">
          <p:pic>
            <p:nvPicPr>
              <p:cNvPr id="173" name="墨迹 172"/>
            </p:nvPicPr>
            <p:blipFill>
              <a:blip r:embed="rId342"/>
            </p:blipFill>
            <p:spPr>
              <a:xfrm>
                <a:off x="5798255" y="5219637"/>
                <a:ext cx="173567" cy="296795"/>
              </a:xfrm>
              <a:prstGeom prst="rect"/>
            </p:spPr>
          </p:pic>
        </mc:Fallback>
      </mc:AlternateContent>
      <mc:AlternateContent xmlns:mc="http://schemas.openxmlformats.org/markup-compatibility/2006" xmlns:p14="http://schemas.microsoft.com/office/powerpoint/2010/main">
        <mc:Choice Requires="p14">
          <p:contentPart r:id="rId343" p14:bwMode="auto">
            <p14:nvContentPartPr>
              <p14:cNvPr id="174" name="墨迹 173"/>
              <p14:cNvContentPartPr/>
              <p14:nvPr/>
            </p14:nvContentPartPr>
            <p14:xfrm>
              <a:off x="5937955" y="5253475"/>
              <a:ext cx="167922" cy="225592"/>
            </p14:xfrm>
          </p:contentPart>
        </mc:Choice>
        <mc:Fallback xmlns="">
          <p:pic>
            <p:nvPicPr>
              <p:cNvPr id="174" name="墨迹 173"/>
            </p:nvPicPr>
            <p:blipFill>
              <a:blip r:embed="rId344"/>
            </p:blipFill>
            <p:spPr>
              <a:xfrm>
                <a:off x="5937955" y="5253475"/>
                <a:ext cx="167922" cy="225592"/>
              </a:xfrm>
              <a:prstGeom prst="rect"/>
            </p:spPr>
          </p:pic>
        </mc:Fallback>
      </mc:AlternateContent>
      <mc:AlternateContent xmlns:mc="http://schemas.openxmlformats.org/markup-compatibility/2006" xmlns:p14="http://schemas.microsoft.com/office/powerpoint/2010/main">
        <mc:Choice Requires="p14">
          <p:contentPart r:id="rId345" p14:bwMode="auto">
            <p14:nvContentPartPr>
              <p14:cNvPr id="175" name="墨迹 174"/>
              <p14:cNvContentPartPr/>
              <p14:nvPr/>
            </p14:nvContentPartPr>
            <p14:xfrm>
              <a:off x="6132688" y="5303705"/>
              <a:ext cx="333904" cy="191048"/>
            </p14:xfrm>
          </p:contentPart>
        </mc:Choice>
        <mc:Fallback xmlns="">
          <p:pic>
            <p:nvPicPr>
              <p:cNvPr id="175" name="墨迹 174"/>
            </p:nvPicPr>
            <p:blipFill>
              <a:blip r:embed="rId346"/>
            </p:blipFill>
            <p:spPr>
              <a:xfrm>
                <a:off x="6132688" y="5303705"/>
                <a:ext cx="333904" cy="191048"/>
              </a:xfrm>
              <a:prstGeom prst="rect"/>
            </p:spPr>
          </p:pic>
        </mc:Fallback>
      </mc:AlternateContent>
      <mc:AlternateContent xmlns:mc="http://schemas.openxmlformats.org/markup-compatibility/2006" xmlns:p14="http://schemas.microsoft.com/office/powerpoint/2010/main">
        <mc:Choice Requires="p14">
          <p:contentPart r:id="rId347" p14:bwMode="auto">
            <p14:nvContentPartPr>
              <p14:cNvPr id="176" name="墨迹 175"/>
              <p14:cNvContentPartPr/>
              <p14:nvPr/>
            </p14:nvContentPartPr>
            <p14:xfrm>
              <a:off x="6474177" y="5380371"/>
              <a:ext cx="152400" cy="127601"/>
            </p14:xfrm>
          </p:contentPart>
        </mc:Choice>
        <mc:Fallback xmlns="">
          <p:pic>
            <p:nvPicPr>
              <p:cNvPr id="176" name="墨迹 175"/>
            </p:nvPicPr>
            <p:blipFill>
              <a:blip r:embed="rId348"/>
            </p:blipFill>
            <p:spPr>
              <a:xfrm>
                <a:off x="6474177" y="5380371"/>
                <a:ext cx="152400" cy="127601"/>
              </a:xfrm>
              <a:prstGeom prst="rect"/>
            </p:spPr>
          </p:pic>
        </mc:Fallback>
      </mc:AlternateContent>
      <mc:AlternateContent xmlns:mc="http://schemas.openxmlformats.org/markup-compatibility/2006" xmlns:p14="http://schemas.microsoft.com/office/powerpoint/2010/main">
        <mc:Choice Requires="p14">
          <p:contentPart r:id="rId349" p14:bwMode="auto">
            <p14:nvContentPartPr>
              <p14:cNvPr id="177" name="墨迹 176"/>
              <p14:cNvContentPartPr/>
              <p14:nvPr/>
            </p14:nvContentPartPr>
            <p14:xfrm>
              <a:off x="6728177" y="5136450"/>
              <a:ext cx="11289" cy="345438"/>
            </p14:xfrm>
          </p:contentPart>
        </mc:Choice>
        <mc:Fallback xmlns="">
          <p:pic>
            <p:nvPicPr>
              <p:cNvPr id="177" name="墨迹 176"/>
            </p:nvPicPr>
            <p:blipFill>
              <a:blip r:embed="rId350"/>
            </p:blipFill>
            <p:spPr>
              <a:xfrm>
                <a:off x="6728177" y="5136450"/>
                <a:ext cx="11289" cy="345438"/>
              </a:xfrm>
              <a:prstGeom prst="rect"/>
            </p:spPr>
          </p:pic>
        </mc:Fallback>
      </mc:AlternateContent>
      <mc:AlternateContent xmlns:mc="http://schemas.openxmlformats.org/markup-compatibility/2006" xmlns:p14="http://schemas.microsoft.com/office/powerpoint/2010/main">
        <mc:Choice Requires="p14">
          <p:contentPart r:id="rId351" p14:bwMode="auto">
            <p14:nvContentPartPr>
              <p14:cNvPr id="178" name="墨迹 177"/>
              <p14:cNvContentPartPr/>
              <p14:nvPr/>
            </p14:nvContentPartPr>
            <p14:xfrm>
              <a:off x="6671733" y="5431130"/>
              <a:ext cx="158044" cy="172013"/>
            </p14:xfrm>
          </p:contentPart>
        </mc:Choice>
        <mc:Fallback xmlns="">
          <p:pic>
            <p:nvPicPr>
              <p:cNvPr id="178" name="墨迹 177"/>
            </p:nvPicPr>
            <p:blipFill>
              <a:blip r:embed="rId352"/>
            </p:blipFill>
            <p:spPr>
              <a:xfrm>
                <a:off x="6671733" y="5431130"/>
                <a:ext cx="158044" cy="172013"/>
              </a:xfrm>
              <a:prstGeom prst="rect"/>
            </p:spPr>
          </p:pic>
        </mc:Fallback>
      </mc:AlternateContent>
      <mc:AlternateContent xmlns:mc="http://schemas.openxmlformats.org/markup-compatibility/2006" xmlns:p14="http://schemas.microsoft.com/office/powerpoint/2010/main">
        <mc:Choice Requires="p14">
          <p:contentPart r:id="rId353" p14:bwMode="auto">
            <p14:nvContentPartPr>
              <p14:cNvPr id="179" name="墨迹 178"/>
              <p14:cNvContentPartPr/>
              <p14:nvPr/>
            </p14:nvContentPartPr>
            <p14:xfrm>
              <a:off x="6942666" y="5369091"/>
              <a:ext cx="242711" cy="22560"/>
            </p14:xfrm>
          </p:contentPart>
        </mc:Choice>
        <mc:Fallback xmlns="">
          <p:pic>
            <p:nvPicPr>
              <p:cNvPr id="179" name="墨迹 178"/>
            </p:nvPicPr>
            <p:blipFill>
              <a:blip r:embed="rId354"/>
            </p:blipFill>
            <p:spPr>
              <a:xfrm>
                <a:off x="6942666" y="5369091"/>
                <a:ext cx="242711" cy="22560"/>
              </a:xfrm>
              <a:prstGeom prst="rect"/>
            </p:spPr>
          </p:pic>
        </mc:Fallback>
      </mc:AlternateContent>
      <mc:AlternateContent xmlns:mc="http://schemas.openxmlformats.org/markup-compatibility/2006" xmlns:p14="http://schemas.microsoft.com/office/powerpoint/2010/main">
        <mc:Choice Requires="p14">
          <p:contentPart r:id="rId355" p14:bwMode="auto">
            <p14:nvContentPartPr>
              <p14:cNvPr id="180" name="墨迹 179"/>
              <p14:cNvContentPartPr/>
              <p14:nvPr/>
            </p14:nvContentPartPr>
            <p14:xfrm>
              <a:off x="7061200" y="5213292"/>
              <a:ext cx="22577" cy="308074"/>
            </p14:xfrm>
          </p:contentPart>
        </mc:Choice>
        <mc:Fallback xmlns="">
          <p:pic>
            <p:nvPicPr>
              <p:cNvPr id="180" name="墨迹 179"/>
            </p:nvPicPr>
            <p:blipFill>
              <a:blip r:embed="rId356"/>
            </p:blipFill>
            <p:spPr>
              <a:xfrm>
                <a:off x="7061200" y="5213292"/>
                <a:ext cx="22577" cy="308074"/>
              </a:xfrm>
              <a:prstGeom prst="rect"/>
            </p:spPr>
          </p:pic>
        </mc:Fallback>
      </mc:AlternateContent>
      <mc:AlternateContent xmlns:mc="http://schemas.openxmlformats.org/markup-compatibility/2006" xmlns:p14="http://schemas.microsoft.com/office/powerpoint/2010/main">
        <mc:Choice Requires="p14">
          <p:contentPart r:id="rId357" p14:bwMode="auto">
            <p14:nvContentPartPr>
              <p14:cNvPr id="181" name="墨迹 180"/>
              <p14:cNvContentPartPr/>
              <p14:nvPr/>
            </p14:nvContentPartPr>
            <p14:xfrm>
              <a:off x="7343422" y="5190733"/>
              <a:ext cx="115005" cy="291155"/>
            </p14:xfrm>
          </p:contentPart>
        </mc:Choice>
        <mc:Fallback xmlns="">
          <p:pic>
            <p:nvPicPr>
              <p:cNvPr id="181" name="墨迹 180"/>
            </p:nvPicPr>
            <p:blipFill>
              <a:blip r:embed="rId358"/>
            </p:blipFill>
            <p:spPr>
              <a:xfrm>
                <a:off x="7343422" y="5190733"/>
                <a:ext cx="115005" cy="291155"/>
              </a:xfrm>
              <a:prstGeom prst="rect"/>
            </p:spPr>
          </p:pic>
        </mc:Fallback>
      </mc:AlternateContent>
      <mc:AlternateContent xmlns:mc="http://schemas.openxmlformats.org/markup-compatibility/2006" xmlns:p14="http://schemas.microsoft.com/office/powerpoint/2010/main">
        <mc:Choice Requires="p14">
          <p:contentPart r:id="rId359" p14:bwMode="auto">
            <p14:nvContentPartPr>
              <p14:cNvPr id="182" name="墨迹 181"/>
              <p14:cNvContentPartPr/>
              <p14:nvPr/>
            </p14:nvContentPartPr>
            <p14:xfrm>
              <a:off x="7608711" y="5120940"/>
              <a:ext cx="138818" cy="53578"/>
            </p14:xfrm>
          </p:contentPart>
        </mc:Choice>
        <mc:Fallback xmlns="">
          <p:pic>
            <p:nvPicPr>
              <p:cNvPr id="182" name="墨迹 181"/>
            </p:nvPicPr>
            <p:blipFill>
              <a:blip r:embed="rId360"/>
            </p:blipFill>
            <p:spPr>
              <a:xfrm>
                <a:off x="7608711" y="5120940"/>
                <a:ext cx="138818" cy="53578"/>
              </a:xfrm>
              <a:prstGeom prst="rect"/>
            </p:spPr>
          </p:pic>
        </mc:Fallback>
      </mc:AlternateContent>
      <mc:AlternateContent xmlns:mc="http://schemas.openxmlformats.org/markup-compatibility/2006" xmlns:p14="http://schemas.microsoft.com/office/powerpoint/2010/main">
        <mc:Choice Requires="p14">
          <p:contentPart r:id="rId361" p14:bwMode="auto">
            <p14:nvContentPartPr>
              <p14:cNvPr id="183" name="墨迹 182"/>
              <p14:cNvContentPartPr/>
              <p14:nvPr/>
            </p14:nvContentPartPr>
            <p14:xfrm>
              <a:off x="7535333" y="5194258"/>
              <a:ext cx="112889" cy="317238"/>
            </p14:xfrm>
          </p:contentPart>
        </mc:Choice>
        <mc:Fallback xmlns="">
          <p:pic>
            <p:nvPicPr>
              <p:cNvPr id="183" name="墨迹 182"/>
            </p:nvPicPr>
            <p:blipFill>
              <a:blip r:embed="rId362"/>
            </p:blipFill>
            <p:spPr>
              <a:xfrm>
                <a:off x="7535333" y="5194258"/>
                <a:ext cx="112889" cy="317238"/>
              </a:xfrm>
              <a:prstGeom prst="rect"/>
            </p:spPr>
          </p:pic>
        </mc:Fallback>
      </mc:AlternateContent>
      <mc:AlternateContent xmlns:mc="http://schemas.openxmlformats.org/markup-compatibility/2006" xmlns:p14="http://schemas.microsoft.com/office/powerpoint/2010/main">
        <mc:Choice Requires="p14">
          <p:contentPart r:id="rId363" p14:bwMode="auto">
            <p14:nvContentPartPr>
              <p14:cNvPr id="184" name="墨迹 183"/>
              <p14:cNvContentPartPr/>
              <p14:nvPr/>
            </p14:nvContentPartPr>
            <p14:xfrm>
              <a:off x="7552266" y="5308993"/>
              <a:ext cx="268111" cy="164435"/>
            </p14:xfrm>
          </p:contentPart>
        </mc:Choice>
        <mc:Fallback xmlns="">
          <p:pic>
            <p:nvPicPr>
              <p:cNvPr id="184" name="墨迹 183"/>
            </p:nvPicPr>
            <p:blipFill>
              <a:blip r:embed="rId364"/>
            </p:blipFill>
            <p:spPr>
              <a:xfrm>
                <a:off x="7552266" y="5308993"/>
                <a:ext cx="268111" cy="164435"/>
              </a:xfrm>
              <a:prstGeom prst="rect"/>
            </p:spPr>
          </p:pic>
        </mc:Fallback>
      </mc:AlternateContent>
      <mc:AlternateContent xmlns:mc="http://schemas.openxmlformats.org/markup-compatibility/2006" xmlns:p14="http://schemas.microsoft.com/office/powerpoint/2010/main">
        <mc:Choice Requires="p14">
          <p:contentPart r:id="rId365" p14:bwMode="auto">
            <p14:nvContentPartPr>
              <p14:cNvPr id="185" name="墨迹 184"/>
              <p14:cNvContentPartPr/>
              <p14:nvPr/>
            </p14:nvContentPartPr>
            <p14:xfrm>
              <a:off x="7819496" y="5270395"/>
              <a:ext cx="122237" cy="153685"/>
            </p14:xfrm>
          </p:contentPart>
        </mc:Choice>
        <mc:Fallback xmlns="">
          <p:pic>
            <p:nvPicPr>
              <p:cNvPr id="185" name="墨迹 184"/>
            </p:nvPicPr>
            <p:blipFill>
              <a:blip r:embed="rId366"/>
            </p:blipFill>
            <p:spPr>
              <a:xfrm>
                <a:off x="7819496" y="5270395"/>
                <a:ext cx="122237" cy="153685"/>
              </a:xfrm>
              <a:prstGeom prst="rect"/>
            </p:spPr>
          </p:pic>
        </mc:Fallback>
      </mc:AlternateContent>
      <mc:AlternateContent xmlns:mc="http://schemas.openxmlformats.org/markup-compatibility/2006" xmlns:p14="http://schemas.microsoft.com/office/powerpoint/2010/main">
        <mc:Choice Requires="p14">
          <p:contentPart r:id="rId367" p14:bwMode="auto">
            <p14:nvContentPartPr>
              <p14:cNvPr id="186" name="墨迹 185"/>
              <p14:cNvContentPartPr/>
              <p14:nvPr/>
            </p14:nvContentPartPr>
            <p14:xfrm>
              <a:off x="7936088" y="5259115"/>
              <a:ext cx="105304" cy="157210"/>
            </p14:xfrm>
          </p:contentPart>
        </mc:Choice>
        <mc:Fallback xmlns="">
          <p:pic>
            <p:nvPicPr>
              <p:cNvPr id="186" name="墨迹 185"/>
            </p:nvPicPr>
            <p:blipFill>
              <a:blip r:embed="rId368"/>
            </p:blipFill>
            <p:spPr>
              <a:xfrm>
                <a:off x="7936088" y="5259115"/>
                <a:ext cx="105304" cy="157210"/>
              </a:xfrm>
              <a:prstGeom prst="rect"/>
            </p:spPr>
          </p:pic>
        </mc:Fallback>
      </mc:AlternateContent>
      <mc:AlternateContent xmlns:mc="http://schemas.openxmlformats.org/markup-compatibility/2006" xmlns:p14="http://schemas.microsoft.com/office/powerpoint/2010/main">
        <mc:Choice Requires="p14">
          <p:contentPart r:id="rId369" p14:bwMode="auto">
            <p14:nvContentPartPr>
              <p14:cNvPr id="187" name="墨迹 186"/>
              <p14:cNvContentPartPr/>
              <p14:nvPr/>
            </p14:nvContentPartPr>
            <p14:xfrm>
              <a:off x="8018638" y="5234442"/>
              <a:ext cx="151694" cy="189109"/>
            </p14:xfrm>
          </p:contentPart>
        </mc:Choice>
        <mc:Fallback xmlns="">
          <p:pic>
            <p:nvPicPr>
              <p:cNvPr id="187" name="墨迹 186"/>
            </p:nvPicPr>
            <p:blipFill>
              <a:blip r:embed="rId370"/>
            </p:blipFill>
            <p:spPr>
              <a:xfrm>
                <a:off x="8018638" y="5234442"/>
                <a:ext cx="151694" cy="189109"/>
              </a:xfrm>
              <a:prstGeom prst="rect"/>
            </p:spPr>
          </p:pic>
        </mc:Fallback>
      </mc:AlternateContent>
      <mc:AlternateContent xmlns:mc="http://schemas.openxmlformats.org/markup-compatibility/2006" xmlns:p14="http://schemas.microsoft.com/office/powerpoint/2010/main">
        <mc:Choice Requires="p14">
          <p:contentPart r:id="rId371" p14:bwMode="auto">
            <p14:nvContentPartPr>
              <p14:cNvPr id="188" name="墨迹 187"/>
              <p14:cNvContentPartPr/>
              <p14:nvPr/>
            </p14:nvContentPartPr>
            <p14:xfrm>
              <a:off x="8156222" y="5206066"/>
              <a:ext cx="22578" cy="287101"/>
            </p14:xfrm>
          </p:contentPart>
        </mc:Choice>
        <mc:Fallback xmlns="">
          <p:pic>
            <p:nvPicPr>
              <p:cNvPr id="188" name="墨迹 187"/>
            </p:nvPicPr>
            <p:blipFill>
              <a:blip r:embed="rId372"/>
            </p:blipFill>
            <p:spPr>
              <a:xfrm>
                <a:off x="8156222" y="5206066"/>
                <a:ext cx="22578" cy="287101"/>
              </a:xfrm>
              <a:prstGeom prst="rect"/>
            </p:spPr>
          </p:pic>
        </mc:Fallback>
      </mc:AlternateContent>
      <mc:AlternateContent xmlns:mc="http://schemas.openxmlformats.org/markup-compatibility/2006" xmlns:p14="http://schemas.microsoft.com/office/powerpoint/2010/main">
        <mc:Choice Requires="p14">
          <p:contentPart r:id="rId373" p14:bwMode="auto">
            <p14:nvContentPartPr>
              <p14:cNvPr id="189" name="墨迹 188"/>
              <p14:cNvContentPartPr/>
              <p14:nvPr/>
            </p14:nvContentPartPr>
            <p14:xfrm>
              <a:off x="8195733" y="5089040"/>
              <a:ext cx="141111" cy="395668"/>
            </p14:xfrm>
          </p:contentPart>
        </mc:Choice>
        <mc:Fallback xmlns="">
          <p:pic>
            <p:nvPicPr>
              <p:cNvPr id="189" name="墨迹 188"/>
            </p:nvPicPr>
            <p:blipFill>
              <a:blip r:embed="rId374"/>
            </p:blipFill>
            <p:spPr>
              <a:xfrm>
                <a:off x="8195733" y="5089040"/>
                <a:ext cx="141111" cy="395668"/>
              </a:xfrm>
              <a:prstGeom prst="rect"/>
            </p:spPr>
          </p:pic>
        </mc:Fallback>
      </mc:AlternateContent>
      <mc:AlternateContent xmlns:mc="http://schemas.openxmlformats.org/markup-compatibility/2006" xmlns:p14="http://schemas.microsoft.com/office/powerpoint/2010/main">
        <mc:Choice Requires="p14">
          <p:contentPart r:id="rId375" p14:bwMode="auto">
            <p14:nvContentPartPr>
              <p14:cNvPr id="190" name="墨迹 189"/>
              <p14:cNvContentPartPr/>
              <p14:nvPr/>
            </p14:nvContentPartPr>
            <p14:xfrm>
              <a:off x="8350955" y="5257705"/>
              <a:ext cx="93839" cy="235462"/>
            </p14:xfrm>
          </p:contentPart>
        </mc:Choice>
        <mc:Fallback xmlns="">
          <p:pic>
            <p:nvPicPr>
              <p:cNvPr id="190" name="墨迹 189"/>
            </p:nvPicPr>
            <p:blipFill>
              <a:blip r:embed="rId376"/>
            </p:blipFill>
            <p:spPr>
              <a:xfrm>
                <a:off x="8350955" y="5257705"/>
                <a:ext cx="93839" cy="235462"/>
              </a:xfrm>
              <a:prstGeom prst="rect"/>
            </p:spPr>
          </p:pic>
        </mc:Fallback>
      </mc:AlternateContent>
      <mc:AlternateContent xmlns:mc="http://schemas.openxmlformats.org/markup-compatibility/2006" xmlns:p14="http://schemas.microsoft.com/office/powerpoint/2010/main">
        <mc:Choice Requires="p14">
          <p:contentPart r:id="rId377" p14:bwMode="auto">
            <p14:nvContentPartPr>
              <p14:cNvPr id="191" name="墨迹 190"/>
              <p14:cNvContentPartPr/>
              <p14:nvPr/>
            </p14:nvContentPartPr>
            <p14:xfrm>
              <a:off x="8644466" y="5029999"/>
              <a:ext cx="47978" cy="415230"/>
            </p14:xfrm>
          </p:contentPart>
        </mc:Choice>
        <mc:Fallback xmlns="">
          <p:pic>
            <p:nvPicPr>
              <p:cNvPr id="191" name="墨迹 190"/>
            </p:nvPicPr>
            <p:blipFill>
              <a:blip r:embed="rId378"/>
            </p:blipFill>
            <p:spPr>
              <a:xfrm>
                <a:off x="8644466" y="5029999"/>
                <a:ext cx="47978" cy="415230"/>
              </a:xfrm>
              <a:prstGeom prst="rect"/>
            </p:spPr>
          </p:pic>
        </mc:Fallback>
      </mc:AlternateContent>
      <mc:AlternateContent xmlns:mc="http://schemas.openxmlformats.org/markup-compatibility/2006" xmlns:p14="http://schemas.microsoft.com/office/powerpoint/2010/main">
        <mc:Choice Requires="p14">
          <p:contentPart r:id="rId379" p14:bwMode="auto">
            <p14:nvContentPartPr>
              <p14:cNvPr id="192" name="墨迹 191"/>
              <p14:cNvContentPartPr/>
              <p14:nvPr/>
            </p14:nvContentPartPr>
            <p14:xfrm>
              <a:off x="8556977" y="5321153"/>
              <a:ext cx="259645" cy="191048"/>
            </p14:xfrm>
          </p:contentPart>
        </mc:Choice>
        <mc:Fallback xmlns="">
          <p:pic>
            <p:nvPicPr>
              <p:cNvPr id="192" name="墨迹 191"/>
            </p:nvPicPr>
            <p:blipFill>
              <a:blip r:embed="rId380"/>
            </p:blipFill>
            <p:spPr>
              <a:xfrm>
                <a:off x="8556977" y="5321153"/>
                <a:ext cx="259645" cy="191048"/>
              </a:xfrm>
              <a:prstGeom prst="rect"/>
            </p:spPr>
          </p:pic>
        </mc:Fallback>
      </mc:AlternateContent>
      <mc:AlternateContent xmlns:mc="http://schemas.openxmlformats.org/markup-compatibility/2006" xmlns:p14="http://schemas.microsoft.com/office/powerpoint/2010/main">
        <mc:Choice Requires="p14">
          <p:contentPart r:id="rId381" p14:bwMode="auto">
            <p14:nvContentPartPr>
              <p14:cNvPr id="193" name="墨迹 192"/>
              <p14:cNvContentPartPr/>
              <p14:nvPr/>
            </p14:nvContentPartPr>
            <p14:xfrm>
              <a:off x="8830733" y="5261935"/>
              <a:ext cx="225778" cy="50759"/>
            </p14:xfrm>
          </p:contentPart>
        </mc:Choice>
        <mc:Fallback xmlns="">
          <p:pic>
            <p:nvPicPr>
              <p:cNvPr id="193" name="墨迹 192"/>
            </p:nvPicPr>
            <p:blipFill>
              <a:blip r:embed="rId382"/>
            </p:blipFill>
            <p:spPr>
              <a:xfrm>
                <a:off x="8830733" y="5261935"/>
                <a:ext cx="225778" cy="50759"/>
              </a:xfrm>
              <a:prstGeom prst="rect"/>
            </p:spPr>
          </p:pic>
        </mc:Fallback>
      </mc:AlternateContent>
      <mc:AlternateContent xmlns:mc="http://schemas.openxmlformats.org/markup-compatibility/2006" xmlns:p14="http://schemas.microsoft.com/office/powerpoint/2010/main">
        <mc:Choice Requires="p14">
          <p:contentPart r:id="rId383" p14:bwMode="auto">
            <p14:nvContentPartPr>
              <p14:cNvPr id="194" name="墨迹 193"/>
              <p14:cNvContentPartPr/>
              <p14:nvPr/>
            </p14:nvContentPartPr>
            <p14:xfrm>
              <a:off x="8921044" y="5142266"/>
              <a:ext cx="70556" cy="311422"/>
            </p14:xfrm>
          </p:contentPart>
        </mc:Choice>
        <mc:Fallback xmlns="">
          <p:pic>
            <p:nvPicPr>
              <p:cNvPr id="194" name="墨迹 193"/>
            </p:nvPicPr>
            <p:blipFill>
              <a:blip r:embed="rId384"/>
            </p:blipFill>
            <p:spPr>
              <a:xfrm>
                <a:off x="8921044" y="5142266"/>
                <a:ext cx="70556" cy="311422"/>
              </a:xfrm>
              <a:prstGeom prst="rect"/>
            </p:spPr>
          </p:pic>
        </mc:Fallback>
      </mc:AlternateContent>
      <mc:AlternateContent xmlns:mc="http://schemas.openxmlformats.org/markup-compatibility/2006" xmlns:p14="http://schemas.microsoft.com/office/powerpoint/2010/main">
        <mc:Choice Requires="p14">
          <p:contentPart r:id="rId385" p14:bwMode="auto">
            <p14:nvContentPartPr>
              <p14:cNvPr id="195" name="墨迹 194"/>
              <p14:cNvContentPartPr/>
              <p14:nvPr/>
            </p14:nvContentPartPr>
            <p14:xfrm>
              <a:off x="9089672" y="5177338"/>
              <a:ext cx="212372" cy="259431"/>
            </p14:xfrm>
          </p:contentPart>
        </mc:Choice>
        <mc:Fallback xmlns="">
          <p:pic>
            <p:nvPicPr>
              <p:cNvPr id="195" name="墨迹 194"/>
            </p:nvPicPr>
            <p:blipFill>
              <a:blip r:embed="rId386"/>
            </p:blipFill>
            <p:spPr>
              <a:xfrm>
                <a:off x="9089672" y="5177338"/>
                <a:ext cx="212372" cy="259431"/>
              </a:xfrm>
              <a:prstGeom prst="rect"/>
            </p:spPr>
          </p:pic>
        </mc:Fallback>
      </mc:AlternateContent>
      <mc:AlternateContent xmlns:mc="http://schemas.openxmlformats.org/markup-compatibility/2006" xmlns:p14="http://schemas.microsoft.com/office/powerpoint/2010/main">
        <mc:Choice Requires="p14">
          <p:contentPart r:id="rId387" p14:bwMode="auto">
            <p14:nvContentPartPr>
              <p14:cNvPr id="196" name="墨迹 195"/>
              <p14:cNvContentPartPr/>
              <p14:nvPr/>
            </p14:nvContentPartPr>
            <p14:xfrm>
              <a:off x="9268177" y="5190028"/>
              <a:ext cx="177800" cy="49348"/>
            </p14:xfrm>
          </p:contentPart>
        </mc:Choice>
        <mc:Fallback xmlns="">
          <p:pic>
            <p:nvPicPr>
              <p:cNvPr id="196" name="墨迹 195"/>
            </p:nvPicPr>
            <p:blipFill>
              <a:blip r:embed="rId388"/>
            </p:blipFill>
            <p:spPr>
              <a:xfrm>
                <a:off x="9268177" y="5190028"/>
                <a:ext cx="177800" cy="49348"/>
              </a:xfrm>
              <a:prstGeom prst="rect"/>
            </p:spPr>
          </p:pic>
        </mc:Fallback>
      </mc:AlternateContent>
      <mc:AlternateContent xmlns:mc="http://schemas.openxmlformats.org/markup-compatibility/2006" xmlns:p14="http://schemas.microsoft.com/office/powerpoint/2010/main">
        <mc:Choice Requires="p14">
          <p:contentPart r:id="rId389" p14:bwMode="auto">
            <p14:nvContentPartPr>
              <p14:cNvPr id="197" name="墨迹 196"/>
              <p14:cNvContentPartPr/>
              <p14:nvPr/>
            </p14:nvContentPartPr>
            <p14:xfrm>
              <a:off x="9448800" y="5117239"/>
              <a:ext cx="73377" cy="277232"/>
            </p14:xfrm>
          </p:contentPart>
        </mc:Choice>
        <mc:Fallback xmlns="">
          <p:pic>
            <p:nvPicPr>
              <p:cNvPr id="197" name="墨迹 196"/>
            </p:nvPicPr>
            <p:blipFill>
              <a:blip r:embed="rId390"/>
            </p:blipFill>
            <p:spPr>
              <a:xfrm>
                <a:off x="9448800" y="5117239"/>
                <a:ext cx="73377" cy="277232"/>
              </a:xfrm>
              <a:prstGeom prst="rect"/>
            </p:spPr>
          </p:pic>
        </mc:Fallback>
      </mc:AlternateContent>
      <mc:AlternateContent xmlns:mc="http://schemas.openxmlformats.org/markup-compatibility/2006" xmlns:p14="http://schemas.microsoft.com/office/powerpoint/2010/main">
        <mc:Choice Requires="p14">
          <p:contentPart r:id="rId391" p14:bwMode="auto">
            <p14:nvContentPartPr>
              <p14:cNvPr id="198" name="墨迹 197"/>
              <p14:cNvContentPartPr/>
              <p14:nvPr/>
            </p14:nvContentPartPr>
            <p14:xfrm>
              <a:off x="9482666" y="5228097"/>
              <a:ext cx="169334" cy="62037"/>
            </p14:xfrm>
          </p:contentPart>
        </mc:Choice>
        <mc:Fallback xmlns="">
          <p:pic>
            <p:nvPicPr>
              <p:cNvPr id="198" name="墨迹 197"/>
            </p:nvPicPr>
            <p:blipFill>
              <a:blip r:embed="rId392"/>
            </p:blipFill>
            <p:spPr>
              <a:xfrm>
                <a:off x="9482666" y="5228097"/>
                <a:ext cx="169334" cy="62037"/>
              </a:xfrm>
              <a:prstGeom prst="rect"/>
            </p:spPr>
          </p:pic>
        </mc:Fallback>
      </mc:AlternateContent>
      <mc:AlternateContent xmlns:mc="http://schemas.openxmlformats.org/markup-compatibility/2006" xmlns:p14="http://schemas.microsoft.com/office/powerpoint/2010/main">
        <mc:Choice Requires="p14">
          <p:contentPart r:id="rId393" p14:bwMode="auto">
            <p14:nvContentPartPr>
              <p14:cNvPr id="199" name="墨迹 198"/>
              <p14:cNvContentPartPr/>
              <p14:nvPr/>
            </p14:nvContentPartPr>
            <p14:xfrm>
              <a:off x="9601200" y="5012550"/>
              <a:ext cx="95955" cy="613153"/>
            </p14:xfrm>
          </p:contentPart>
        </mc:Choice>
        <mc:Fallback xmlns="">
          <p:pic>
            <p:nvPicPr>
              <p:cNvPr id="199" name="墨迹 198"/>
            </p:nvPicPr>
            <p:blipFill>
              <a:blip r:embed="rId394"/>
            </p:blipFill>
            <p:spPr>
              <a:xfrm>
                <a:off x="9601200" y="5012550"/>
                <a:ext cx="95955" cy="613153"/>
              </a:xfrm>
              <a:prstGeom prst="rect"/>
            </p:spPr>
          </p:pic>
        </mc:Fallback>
      </mc:AlternateContent>
      <mc:AlternateContent xmlns:mc="http://schemas.openxmlformats.org/markup-compatibility/2006" xmlns:p14="http://schemas.microsoft.com/office/powerpoint/2010/main">
        <mc:Choice Requires="p14">
          <p:contentPart r:id="rId395" p14:bwMode="auto">
            <p14:nvContentPartPr>
              <p14:cNvPr id="200" name="墨迹 199"/>
              <p14:cNvContentPartPr/>
              <p14:nvPr/>
            </p14:nvContentPartPr>
            <p14:xfrm>
              <a:off x="9781822" y="5047623"/>
              <a:ext cx="203200" cy="56398"/>
            </p14:xfrm>
          </p:contentPart>
        </mc:Choice>
        <mc:Fallback xmlns="">
          <p:pic>
            <p:nvPicPr>
              <p:cNvPr id="200" name="墨迹 199"/>
            </p:nvPicPr>
            <p:blipFill>
              <a:blip r:embed="rId396"/>
            </p:blipFill>
            <p:spPr>
              <a:xfrm>
                <a:off x="9781822" y="5047623"/>
                <a:ext cx="203200" cy="56398"/>
              </a:xfrm>
              <a:prstGeom prst="rect"/>
            </p:spPr>
          </p:pic>
        </mc:Fallback>
      </mc:AlternateContent>
      <mc:AlternateContent xmlns:mc="http://schemas.openxmlformats.org/markup-compatibility/2006" xmlns:p14="http://schemas.microsoft.com/office/powerpoint/2010/main">
        <mc:Choice Requires="p14">
          <p:contentPart r:id="rId397" p14:bwMode="auto">
            <p14:nvContentPartPr>
              <p14:cNvPr id="201" name="墨迹 200"/>
              <p14:cNvContentPartPr/>
              <p14:nvPr/>
            </p14:nvContentPartPr>
            <p14:xfrm>
              <a:off x="9889066" y="4944873"/>
              <a:ext cx="56444" cy="224005"/>
            </p14:xfrm>
          </p:contentPart>
        </mc:Choice>
        <mc:Fallback xmlns="">
          <p:pic>
            <p:nvPicPr>
              <p:cNvPr id="201" name="墨迹 200"/>
            </p:nvPicPr>
            <p:blipFill>
              <a:blip r:embed="rId398"/>
            </p:blipFill>
            <p:spPr>
              <a:xfrm>
                <a:off x="9889066" y="4944873"/>
                <a:ext cx="56444" cy="224005"/>
              </a:xfrm>
              <a:prstGeom prst="rect"/>
            </p:spPr>
          </p:pic>
        </mc:Fallback>
      </mc:AlternateContent>
      <mc:AlternateContent xmlns:mc="http://schemas.openxmlformats.org/markup-compatibility/2006" xmlns:p14="http://schemas.microsoft.com/office/powerpoint/2010/main">
        <mc:Choice Requires="p14">
          <p:contentPart r:id="rId399" p14:bwMode="auto">
            <p14:nvContentPartPr>
              <p14:cNvPr id="202" name="墨迹 201"/>
              <p14:cNvContentPartPr/>
              <p14:nvPr/>
            </p14:nvContentPartPr>
            <p14:xfrm>
              <a:off x="6877755" y="1763848"/>
              <a:ext cx="81845" cy="12689"/>
            </p14:xfrm>
          </p:contentPart>
        </mc:Choice>
        <mc:Fallback xmlns="">
          <p:pic>
            <p:nvPicPr>
              <p:cNvPr id="202" name="墨迹 201"/>
            </p:nvPicPr>
            <p:blipFill>
              <a:blip r:embed="rId400"/>
            </p:blipFill>
            <p:spPr>
              <a:xfrm>
                <a:off x="6877755" y="1763848"/>
                <a:ext cx="81845" cy="12689"/>
              </a:xfrm>
              <a:prstGeom prst="rect"/>
            </p:spPr>
          </p:pic>
        </mc:Fallback>
      </mc:AlternateContent>
      <mc:AlternateContent xmlns:mc="http://schemas.openxmlformats.org/markup-compatibility/2006" xmlns:p14="http://schemas.microsoft.com/office/powerpoint/2010/main">
        <mc:Choice Requires="p14">
          <p:contentPart r:id="rId401" p14:bwMode="auto">
            <p14:nvContentPartPr>
              <p14:cNvPr id="203" name="墨迹 202"/>
              <p14:cNvContentPartPr/>
              <p14:nvPr/>
            </p14:nvContentPartPr>
            <p14:xfrm>
              <a:off x="2288822" y="5146319"/>
              <a:ext cx="183444" cy="19740"/>
            </p14:xfrm>
          </p:contentPart>
        </mc:Choice>
        <mc:Fallback xmlns="">
          <p:pic>
            <p:nvPicPr>
              <p:cNvPr id="203" name="墨迹 202"/>
            </p:nvPicPr>
            <p:blipFill>
              <a:blip r:embed="rId402"/>
            </p:blipFill>
            <p:spPr>
              <a:xfrm>
                <a:off x="2288822" y="5146319"/>
                <a:ext cx="183444" cy="19740"/>
              </a:xfrm>
              <a:prstGeom prst="rect"/>
            </p:spPr>
          </p:pic>
        </mc:Fallback>
      </mc:AlternateContent>
      <mc:AlternateContent xmlns:mc="http://schemas.openxmlformats.org/markup-compatibility/2006" xmlns:p14="http://schemas.microsoft.com/office/powerpoint/2010/main">
        <mc:Choice Requires="p14">
          <p:contentPart r:id="rId403" p14:bwMode="auto">
            <p14:nvContentPartPr>
              <p14:cNvPr id="204" name="墨迹 203"/>
              <p14:cNvContentPartPr/>
              <p14:nvPr/>
            </p14:nvContentPartPr>
            <p14:xfrm>
              <a:off x="2353733" y="5071592"/>
              <a:ext cx="33867" cy="159324"/>
            </p14:xfrm>
          </p:contentPart>
        </mc:Choice>
        <mc:Fallback xmlns="">
          <p:pic>
            <p:nvPicPr>
              <p:cNvPr id="204" name="墨迹 203"/>
            </p:nvPicPr>
            <p:blipFill>
              <a:blip r:embed="rId404"/>
            </p:blipFill>
            <p:spPr>
              <a:xfrm>
                <a:off x="2353733" y="5071592"/>
                <a:ext cx="33867" cy="159324"/>
              </a:xfrm>
              <a:prstGeom prst="rect"/>
            </p:spPr>
          </p:pic>
        </mc:Fallback>
      </mc:AlternateContent>
      <mc:AlternateContent xmlns:mc="http://schemas.openxmlformats.org/markup-compatibility/2006" xmlns:p14="http://schemas.microsoft.com/office/powerpoint/2010/main">
        <mc:Choice Requires="p14">
          <p:contentPart r:id="rId405" p14:bwMode="auto">
            <p14:nvContentPartPr>
              <p14:cNvPr id="205" name="墨迹 204"/>
              <p14:cNvContentPartPr/>
              <p14:nvPr/>
            </p14:nvContentPartPr>
            <p14:xfrm>
              <a:off x="2444044" y="4998275"/>
              <a:ext cx="117122" cy="331338"/>
            </p14:xfrm>
          </p:contentPart>
        </mc:Choice>
        <mc:Fallback xmlns="">
          <p:pic>
            <p:nvPicPr>
              <p:cNvPr id="205" name="墨迹 204"/>
            </p:nvPicPr>
            <p:blipFill>
              <a:blip r:embed="rId406"/>
            </p:blipFill>
            <p:spPr>
              <a:xfrm>
                <a:off x="2444044" y="4998275"/>
                <a:ext cx="117122" cy="331338"/>
              </a:xfrm>
              <a:prstGeom prst="rect"/>
            </p:spPr>
          </p:pic>
        </mc:Fallback>
      </mc:AlternateContent>
      <mc:AlternateContent xmlns:mc="http://schemas.openxmlformats.org/markup-compatibility/2006" xmlns:p14="http://schemas.microsoft.com/office/powerpoint/2010/main">
        <mc:Choice Requires="p14">
          <p:contentPart r:id="rId407" p14:bwMode="auto">
            <p14:nvContentPartPr>
              <p14:cNvPr id="206" name="墨迹 205"/>
              <p14:cNvContentPartPr/>
              <p14:nvPr/>
            </p14:nvContentPartPr>
            <p14:xfrm>
              <a:off x="5955241" y="5149139"/>
              <a:ext cx="154869" cy="22559"/>
            </p14:xfrm>
          </p:contentPart>
        </mc:Choice>
        <mc:Fallback xmlns="">
          <p:pic>
            <p:nvPicPr>
              <p:cNvPr id="206" name="墨迹 205"/>
            </p:nvPicPr>
            <p:blipFill>
              <a:blip r:embed="rId408"/>
            </p:blipFill>
            <p:spPr>
              <a:xfrm>
                <a:off x="5955241" y="5149139"/>
                <a:ext cx="154869" cy="22559"/>
              </a:xfrm>
              <a:prstGeom prst="rect"/>
            </p:spPr>
          </p:pic>
        </mc:Fallback>
      </mc:AlternateContent>
      <mc:AlternateContent xmlns:mc="http://schemas.openxmlformats.org/markup-compatibility/2006" xmlns:p14="http://schemas.microsoft.com/office/powerpoint/2010/main">
        <mc:Choice Requires="p14">
          <p:contentPart r:id="rId409" p14:bwMode="auto">
            <p14:nvContentPartPr>
              <p14:cNvPr id="207" name="墨迹 206"/>
              <p14:cNvContentPartPr/>
              <p14:nvPr/>
            </p14:nvContentPartPr>
            <p14:xfrm>
              <a:off x="6057900" y="5067362"/>
              <a:ext cx="9877" cy="157915"/>
            </p14:xfrm>
          </p:contentPart>
        </mc:Choice>
        <mc:Fallback xmlns="">
          <p:pic>
            <p:nvPicPr>
              <p:cNvPr id="207" name="墨迹 206"/>
            </p:nvPicPr>
            <p:blipFill>
              <a:blip r:embed="rId410"/>
            </p:blipFill>
            <p:spPr>
              <a:xfrm>
                <a:off x="6057900" y="5067362"/>
                <a:ext cx="9877" cy="157915"/>
              </a:xfrm>
              <a:prstGeom prst="rect"/>
            </p:spPr>
          </p:pic>
        </mc:Fallback>
      </mc:AlternateContent>
      <mc:AlternateContent xmlns:mc="http://schemas.openxmlformats.org/markup-compatibility/2006" xmlns:p14="http://schemas.microsoft.com/office/powerpoint/2010/main">
        <mc:Choice Requires="p14">
          <p:contentPart r:id="rId411" p14:bwMode="auto">
            <p14:nvContentPartPr>
              <p14:cNvPr id="208" name="墨迹 207"/>
              <p14:cNvContentPartPr/>
              <p14:nvPr/>
            </p14:nvContentPartPr>
            <p14:xfrm>
              <a:off x="6176962" y="4993516"/>
              <a:ext cx="150460" cy="125486"/>
            </p14:xfrm>
          </p:contentPart>
        </mc:Choice>
        <mc:Fallback xmlns="">
          <p:pic>
            <p:nvPicPr>
              <p:cNvPr id="208" name="墨迹 207"/>
            </p:nvPicPr>
            <p:blipFill>
              <a:blip r:embed="rId412"/>
            </p:blipFill>
            <p:spPr>
              <a:xfrm>
                <a:off x="6176962" y="4993516"/>
                <a:ext cx="150460" cy="125486"/>
              </a:xfrm>
              <a:prstGeom prst="rect"/>
            </p:spPr>
          </p:pic>
        </mc:Fallback>
      </mc:AlternateContent>
      <mc:AlternateContent xmlns:mc="http://schemas.openxmlformats.org/markup-compatibility/2006" xmlns:p14="http://schemas.microsoft.com/office/powerpoint/2010/main">
        <mc:Choice Requires="p14">
          <p:contentPart r:id="rId413" p14:bwMode="auto">
            <p14:nvContentPartPr>
              <p14:cNvPr id="209" name="墨迹 208"/>
              <p14:cNvContentPartPr/>
              <p14:nvPr/>
            </p14:nvContentPartPr>
            <p14:xfrm>
              <a:off x="6237111" y="4953685"/>
              <a:ext cx="129822" cy="237753"/>
            </p14:xfrm>
          </p:contentPart>
        </mc:Choice>
        <mc:Fallback xmlns="">
          <p:pic>
            <p:nvPicPr>
              <p:cNvPr id="209" name="墨迹 208"/>
            </p:nvPicPr>
            <p:blipFill>
              <a:blip r:embed="rId414"/>
            </p:blipFill>
            <p:spPr>
              <a:xfrm>
                <a:off x="6237111" y="4953685"/>
                <a:ext cx="129822" cy="237753"/>
              </a:xfrm>
              <a:prstGeom prst="rect"/>
            </p:spPr>
          </p:pic>
        </mc:Fallback>
      </mc:AlternateContent>
      <mc:AlternateContent xmlns:mc="http://schemas.openxmlformats.org/markup-compatibility/2006" xmlns:p14="http://schemas.microsoft.com/office/powerpoint/2010/main">
        <mc:Choice Requires="p14">
          <p:contentPart r:id="rId415" p14:bwMode="auto">
            <p14:nvContentPartPr>
              <p14:cNvPr id="210" name="墨迹 209"/>
              <p14:cNvContentPartPr/>
              <p14:nvPr/>
            </p14:nvContentPartPr>
            <p14:xfrm>
              <a:off x="2731911" y="4646492"/>
              <a:ext cx="11289" cy="570325"/>
            </p14:xfrm>
          </p:contentPart>
        </mc:Choice>
        <mc:Fallback xmlns="">
          <p:pic>
            <p:nvPicPr>
              <p:cNvPr id="210" name="墨迹 209"/>
            </p:nvPicPr>
            <p:blipFill>
              <a:blip r:embed="rId416"/>
            </p:blipFill>
            <p:spPr>
              <a:xfrm>
                <a:off x="2731911" y="4646492"/>
                <a:ext cx="11289" cy="570325"/>
              </a:xfrm>
              <a:prstGeom prst="rect"/>
            </p:spPr>
          </p:pic>
        </mc:Fallback>
      </mc:AlternateContent>
      <mc:AlternateContent xmlns:mc="http://schemas.openxmlformats.org/markup-compatibility/2006" xmlns:p14="http://schemas.microsoft.com/office/powerpoint/2010/main">
        <mc:Choice Requires="p14">
          <p:contentPart r:id="rId417" p14:bwMode="auto">
            <p14:nvContentPartPr>
              <p14:cNvPr id="211" name="墨迹 210"/>
              <p14:cNvContentPartPr/>
              <p14:nvPr/>
            </p14:nvContentPartPr>
            <p14:xfrm>
              <a:off x="2681111" y="5073002"/>
              <a:ext cx="194733" cy="177654"/>
            </p14:xfrm>
          </p:contentPart>
        </mc:Choice>
        <mc:Fallback xmlns="">
          <p:pic>
            <p:nvPicPr>
              <p:cNvPr id="211" name="墨迹 210"/>
            </p:nvPicPr>
            <p:blipFill>
              <a:blip r:embed="rId418"/>
            </p:blipFill>
            <p:spPr>
              <a:xfrm>
                <a:off x="2681111" y="5073002"/>
                <a:ext cx="194733" cy="177654"/>
              </a:xfrm>
              <a:prstGeom prst="rect"/>
            </p:spPr>
          </p:pic>
        </mc:Fallback>
      </mc:AlternateContent>
      <mc:AlternateContent xmlns:mc="http://schemas.openxmlformats.org/markup-compatibility/2006" xmlns:p14="http://schemas.microsoft.com/office/powerpoint/2010/main">
        <mc:Choice Requires="p14">
          <p:contentPart r:id="rId419" p14:bwMode="auto">
            <p14:nvContentPartPr>
              <p14:cNvPr id="212" name="墨迹 211"/>
              <p14:cNvContentPartPr/>
              <p14:nvPr/>
            </p14:nvContentPartPr>
            <p14:xfrm>
              <a:off x="2906888" y="4857985"/>
              <a:ext cx="143934" cy="358832"/>
            </p14:xfrm>
          </p:contentPart>
        </mc:Choice>
        <mc:Fallback xmlns="">
          <p:pic>
            <p:nvPicPr>
              <p:cNvPr id="212" name="墨迹 211"/>
            </p:nvPicPr>
            <p:blipFill>
              <a:blip r:embed="rId420"/>
            </p:blipFill>
            <p:spPr>
              <a:xfrm>
                <a:off x="2906888" y="4857985"/>
                <a:ext cx="143934" cy="358832"/>
              </a:xfrm>
              <a:prstGeom prst="rect"/>
            </p:spPr>
          </p:pic>
        </mc:Fallback>
      </mc:AlternateContent>
      <mc:AlternateContent xmlns:mc="http://schemas.openxmlformats.org/markup-compatibility/2006" xmlns:p14="http://schemas.microsoft.com/office/powerpoint/2010/main">
        <mc:Choice Requires="p14">
          <p:contentPart r:id="rId421" p14:bwMode="auto">
            <p14:nvContentPartPr>
              <p14:cNvPr id="213" name="墨迹 212"/>
              <p14:cNvContentPartPr/>
              <p14:nvPr/>
            </p14:nvContentPartPr>
            <p14:xfrm>
              <a:off x="3787422" y="4632392"/>
              <a:ext cx="11289" cy="434970"/>
            </p14:xfrm>
          </p:contentPart>
        </mc:Choice>
        <mc:Fallback xmlns="">
          <p:pic>
            <p:nvPicPr>
              <p:cNvPr id="213" name="墨迹 212"/>
            </p:nvPicPr>
            <p:blipFill>
              <a:blip r:embed="rId422"/>
            </p:blipFill>
            <p:spPr>
              <a:xfrm>
                <a:off x="3787422" y="4632392"/>
                <a:ext cx="11289" cy="434970"/>
              </a:xfrm>
              <a:prstGeom prst="rect"/>
            </p:spPr>
          </p:pic>
        </mc:Fallback>
      </mc:AlternateContent>
      <mc:AlternateContent xmlns:mc="http://schemas.openxmlformats.org/markup-compatibility/2006" xmlns:p14="http://schemas.microsoft.com/office/powerpoint/2010/main">
        <mc:Choice Requires="p14">
          <p:contentPart r:id="rId423" p14:bwMode="auto">
            <p14:nvContentPartPr>
              <p14:cNvPr id="214" name="墨迹 213"/>
              <p14:cNvContentPartPr/>
              <p14:nvPr/>
            </p14:nvContentPartPr>
            <p14:xfrm>
              <a:off x="3694288" y="4638032"/>
              <a:ext cx="149578" cy="223477"/>
            </p14:xfrm>
          </p:contentPart>
        </mc:Choice>
        <mc:Fallback xmlns="">
          <p:pic>
            <p:nvPicPr>
              <p:cNvPr id="214" name="墨迹 213"/>
            </p:nvPicPr>
            <p:blipFill>
              <a:blip r:embed="rId424"/>
            </p:blipFill>
            <p:spPr>
              <a:xfrm>
                <a:off x="3694288" y="4638032"/>
                <a:ext cx="149578" cy="223477"/>
              </a:xfrm>
              <a:prstGeom prst="rect"/>
            </p:spPr>
          </p:pic>
        </mc:Fallback>
      </mc:AlternateContent>
      <mc:AlternateContent xmlns:mc="http://schemas.openxmlformats.org/markup-compatibility/2006" xmlns:p14="http://schemas.microsoft.com/office/powerpoint/2010/main">
        <mc:Choice Requires="p14">
          <p:contentPart r:id="rId425" p14:bwMode="auto">
            <p14:nvContentPartPr>
              <p14:cNvPr id="215" name="墨迹 214"/>
              <p14:cNvContentPartPr/>
              <p14:nvPr/>
            </p14:nvContentPartPr>
            <p14:xfrm>
              <a:off x="3815644" y="4731794"/>
              <a:ext cx="95956" cy="78957"/>
            </p14:xfrm>
          </p:contentPart>
        </mc:Choice>
        <mc:Fallback xmlns="">
          <p:pic>
            <p:nvPicPr>
              <p:cNvPr id="215" name="墨迹 214"/>
            </p:nvPicPr>
            <p:blipFill>
              <a:blip r:embed="rId426"/>
            </p:blipFill>
            <p:spPr>
              <a:xfrm>
                <a:off x="3815644" y="4731794"/>
                <a:ext cx="95956" cy="78957"/>
              </a:xfrm>
              <a:prstGeom prst="rect"/>
            </p:spPr>
          </p:pic>
        </mc:Fallback>
      </mc:AlternateContent>
      <mc:AlternateContent xmlns:mc="http://schemas.openxmlformats.org/markup-compatibility/2006" xmlns:p14="http://schemas.microsoft.com/office/powerpoint/2010/main">
        <mc:Choice Requires="p14">
          <p:contentPart r:id="rId427" p14:bwMode="auto">
            <p14:nvContentPartPr>
              <p14:cNvPr id="216" name="墨迹 215"/>
              <p14:cNvContentPartPr/>
              <p14:nvPr/>
            </p14:nvContentPartPr>
            <p14:xfrm>
              <a:off x="4016022" y="4638737"/>
              <a:ext cx="31044" cy="327109"/>
            </p14:xfrm>
          </p:contentPart>
        </mc:Choice>
        <mc:Fallback xmlns="">
          <p:pic>
            <p:nvPicPr>
              <p:cNvPr id="216" name="墨迹 215"/>
            </p:nvPicPr>
            <p:blipFill>
              <a:blip r:embed="rId428"/>
            </p:blipFill>
            <p:spPr>
              <a:xfrm>
                <a:off x="4016022" y="4638737"/>
                <a:ext cx="31044" cy="327109"/>
              </a:xfrm>
              <a:prstGeom prst="rect"/>
            </p:spPr>
          </p:pic>
        </mc:Fallback>
      </mc:AlternateContent>
      <mc:AlternateContent xmlns:mc="http://schemas.openxmlformats.org/markup-compatibility/2006" xmlns:p14="http://schemas.microsoft.com/office/powerpoint/2010/main">
        <mc:Choice Requires="p14">
          <p:contentPart r:id="rId429" p14:bwMode="auto">
            <p14:nvContentPartPr>
              <p14:cNvPr id="217" name="墨迹 216"/>
              <p14:cNvContentPartPr/>
              <p14:nvPr/>
            </p14:nvContentPartPr>
            <p14:xfrm>
              <a:off x="4143022" y="4740254"/>
              <a:ext cx="163689" cy="250971"/>
            </p14:xfrm>
          </p:contentPart>
        </mc:Choice>
        <mc:Fallback xmlns="">
          <p:pic>
            <p:nvPicPr>
              <p:cNvPr id="217" name="墨迹 216"/>
            </p:nvPicPr>
            <p:blipFill>
              <a:blip r:embed="rId430"/>
            </p:blipFill>
            <p:spPr>
              <a:xfrm>
                <a:off x="4143022" y="4740254"/>
                <a:ext cx="163689" cy="250971"/>
              </a:xfrm>
              <a:prstGeom prst="rect"/>
            </p:spPr>
          </p:pic>
        </mc:Fallback>
      </mc:AlternateContent>
      <mc:AlternateContent xmlns:mc="http://schemas.openxmlformats.org/markup-compatibility/2006" xmlns:p14="http://schemas.microsoft.com/office/powerpoint/2010/main">
        <mc:Choice Requires="p14">
          <p:contentPart r:id="rId431" p14:bwMode="auto">
            <p14:nvContentPartPr>
              <p14:cNvPr id="218" name="墨迹 217"/>
              <p14:cNvContentPartPr/>
              <p14:nvPr/>
            </p14:nvContentPartPr>
            <p14:xfrm>
              <a:off x="4169480" y="4776208"/>
              <a:ext cx="131586" cy="181178"/>
            </p14:xfrm>
          </p:contentPart>
        </mc:Choice>
        <mc:Fallback xmlns="">
          <p:pic>
            <p:nvPicPr>
              <p:cNvPr id="218" name="墨迹 217"/>
            </p:nvPicPr>
            <p:blipFill>
              <a:blip r:embed="rId432"/>
            </p:blipFill>
            <p:spPr>
              <a:xfrm>
                <a:off x="4169480" y="4776208"/>
                <a:ext cx="131586" cy="181178"/>
              </a:xfrm>
              <a:prstGeom prst="rect"/>
            </p:spPr>
          </p:pic>
        </mc:Fallback>
      </mc:AlternateContent>
      <mc:AlternateContent xmlns:mc="http://schemas.openxmlformats.org/markup-compatibility/2006" xmlns:p14="http://schemas.microsoft.com/office/powerpoint/2010/main">
        <mc:Choice Requires="p14">
          <p:contentPart r:id="rId433" p14:bwMode="auto">
            <p14:nvContentPartPr>
              <p14:cNvPr id="219" name="墨迹 218"/>
              <p14:cNvContentPartPr/>
              <p14:nvPr/>
            </p14:nvContentPartPr>
            <p14:xfrm>
              <a:off x="4357511" y="4600492"/>
              <a:ext cx="159455" cy="458410"/>
            </p14:xfrm>
          </p:contentPart>
        </mc:Choice>
        <mc:Fallback xmlns="">
          <p:pic>
            <p:nvPicPr>
              <p:cNvPr id="219" name="墨迹 218"/>
            </p:nvPicPr>
            <p:blipFill>
              <a:blip r:embed="rId434"/>
            </p:blipFill>
            <p:spPr>
              <a:xfrm>
                <a:off x="4357511" y="4600492"/>
                <a:ext cx="159455" cy="458410"/>
              </a:xfrm>
              <a:prstGeom prst="rect"/>
            </p:spPr>
          </p:pic>
        </mc:Fallback>
      </mc:AlternateContent>
      <mc:AlternateContent xmlns:mc="http://schemas.openxmlformats.org/markup-compatibility/2006" xmlns:p14="http://schemas.microsoft.com/office/powerpoint/2010/main">
        <mc:Choice Requires="p14">
          <p:contentPart r:id="rId435" p14:bwMode="auto">
            <p14:nvContentPartPr>
              <p14:cNvPr id="220" name="墨迹 219"/>
              <p14:cNvContentPartPr/>
              <p14:nvPr/>
            </p14:nvContentPartPr>
            <p14:xfrm>
              <a:off x="3330222" y="5213116"/>
              <a:ext cx="240065" cy="595880"/>
            </p14:xfrm>
          </p:contentPart>
        </mc:Choice>
        <mc:Fallback xmlns="">
          <p:pic>
            <p:nvPicPr>
              <p:cNvPr id="220" name="墨迹 219"/>
            </p:nvPicPr>
            <p:blipFill>
              <a:blip r:embed="rId436"/>
            </p:blipFill>
            <p:spPr>
              <a:xfrm>
                <a:off x="3330222" y="5213116"/>
                <a:ext cx="240065" cy="595880"/>
              </a:xfrm>
              <a:prstGeom prst="rect"/>
            </p:spPr>
          </p:pic>
        </mc:Fallback>
      </mc:AlternateContent>
      <mc:AlternateContent xmlns:mc="http://schemas.openxmlformats.org/markup-compatibility/2006" xmlns:p14="http://schemas.microsoft.com/office/powerpoint/2010/main">
        <mc:Choice Requires="p14">
          <p:contentPart r:id="rId437" p14:bwMode="auto">
            <p14:nvContentPartPr>
              <p14:cNvPr id="221" name="墨迹 220"/>
              <p14:cNvContentPartPr/>
              <p14:nvPr/>
            </p14:nvContentPartPr>
            <p14:xfrm>
              <a:off x="7244644" y="5137860"/>
              <a:ext cx="211666" cy="544241"/>
            </p14:xfrm>
          </p:contentPart>
        </mc:Choice>
        <mc:Fallback xmlns="">
          <p:pic>
            <p:nvPicPr>
              <p:cNvPr id="221" name="墨迹 220"/>
            </p:nvPicPr>
            <p:blipFill>
              <a:blip r:embed="rId438"/>
            </p:blipFill>
            <p:spPr>
              <a:xfrm>
                <a:off x="7244644" y="5137860"/>
                <a:ext cx="211666" cy="544241"/>
              </a:xfrm>
              <a:prstGeom prst="rect"/>
            </p:spPr>
          </p:pic>
        </mc:Fallback>
      </mc:AlternateContent>
      <mc:AlternateContent xmlns:mc="http://schemas.openxmlformats.org/markup-compatibility/2006" xmlns:p14="http://schemas.microsoft.com/office/powerpoint/2010/main">
        <mc:Choice Requires="p14">
          <p:contentPart r:id="rId439" p14:bwMode="auto">
            <p14:nvContentPartPr>
              <p14:cNvPr id="222" name="墨迹 221"/>
              <p14:cNvContentPartPr/>
              <p14:nvPr/>
            </p14:nvContentPartPr>
            <p14:xfrm>
              <a:off x="3786363" y="3857625"/>
              <a:ext cx="565503" cy="73317"/>
            </p14:xfrm>
          </p:contentPart>
        </mc:Choice>
        <mc:Fallback xmlns="">
          <p:pic>
            <p:nvPicPr>
              <p:cNvPr id="222" name="墨迹 221"/>
            </p:nvPicPr>
            <p:blipFill>
              <a:blip r:embed="rId440"/>
            </p:blipFill>
            <p:spPr>
              <a:xfrm>
                <a:off x="3786363" y="3857625"/>
                <a:ext cx="565503" cy="73317"/>
              </a:xfrm>
              <a:prstGeom prst="rect"/>
            </p:spPr>
          </p:pic>
        </mc:Fallback>
      </mc:AlternateContent>
      <mc:AlternateContent xmlns:mc="http://schemas.openxmlformats.org/markup-compatibility/2006" xmlns:p14="http://schemas.microsoft.com/office/powerpoint/2010/main">
        <mc:Choice Requires="p14">
          <p:contentPart r:id="rId441" p14:bwMode="auto">
            <p14:nvContentPartPr>
              <p14:cNvPr id="223" name="墨迹 222"/>
              <p14:cNvContentPartPr/>
              <p14:nvPr/>
            </p14:nvContentPartPr>
            <p14:xfrm>
              <a:off x="9441038" y="5055730"/>
              <a:ext cx="75494" cy="358128"/>
            </p14:xfrm>
          </p:contentPart>
        </mc:Choice>
        <mc:Fallback xmlns="">
          <p:pic>
            <p:nvPicPr>
              <p:cNvPr id="223" name="墨迹 222"/>
            </p:nvPicPr>
            <p:blipFill>
              <a:blip r:embed="rId442"/>
            </p:blipFill>
            <p:spPr>
              <a:xfrm>
                <a:off x="9441038" y="5055730"/>
                <a:ext cx="75494" cy="358128"/>
              </a:xfrm>
              <a:prstGeom prst="rect"/>
            </p:spPr>
          </p:pic>
        </mc:Fallback>
      </mc:AlternateContent>
      <mc:AlternateContent xmlns:mc="http://schemas.openxmlformats.org/markup-compatibility/2006" xmlns:p14="http://schemas.microsoft.com/office/powerpoint/2010/main">
        <mc:Choice Requires="p14">
          <p:contentPart r:id="rId443" p14:bwMode="auto">
            <p14:nvContentPartPr>
              <p14:cNvPr id="224" name="墨迹 223"/>
              <p14:cNvContentPartPr/>
              <p14:nvPr/>
            </p14:nvContentPartPr>
            <p14:xfrm>
              <a:off x="9477022" y="5188618"/>
              <a:ext cx="152400" cy="73318"/>
            </p14:xfrm>
          </p:contentPart>
        </mc:Choice>
        <mc:Fallback xmlns="">
          <p:pic>
            <p:nvPicPr>
              <p:cNvPr id="224" name="墨迹 223"/>
            </p:nvPicPr>
            <p:blipFill>
              <a:blip r:embed="rId444"/>
            </p:blipFill>
            <p:spPr>
              <a:xfrm>
                <a:off x="9477022" y="5188618"/>
                <a:ext cx="152400" cy="73318"/>
              </a:xfrm>
              <a:prstGeom prst="rect"/>
            </p:spPr>
          </p:pic>
        </mc:Fallback>
      </mc:AlternateContent>
      <mc:AlternateContent xmlns:mc="http://schemas.openxmlformats.org/markup-compatibility/2006" xmlns:p14="http://schemas.microsoft.com/office/powerpoint/2010/main">
        <mc:Choice Requires="p14">
          <p:contentPart r:id="rId445" p14:bwMode="auto">
            <p14:nvContentPartPr>
              <p14:cNvPr id="225" name="墨迹 224"/>
              <p14:cNvContentPartPr/>
              <p14:nvPr/>
            </p14:nvContentPartPr>
            <p14:xfrm>
              <a:off x="9618133" y="5029293"/>
              <a:ext cx="56444" cy="108567"/>
            </p14:xfrm>
          </p:contentPart>
        </mc:Choice>
        <mc:Fallback xmlns="">
          <p:pic>
            <p:nvPicPr>
              <p:cNvPr id="225" name="墨迹 224"/>
            </p:nvPicPr>
            <p:blipFill>
              <a:blip r:embed="rId446"/>
            </p:blipFill>
            <p:spPr>
              <a:xfrm>
                <a:off x="9618133" y="5029293"/>
                <a:ext cx="56444" cy="108567"/>
              </a:xfrm>
              <a:prstGeom prst="rect"/>
            </p:spPr>
          </p:pic>
        </mc:Fallback>
      </mc:AlternateContent>
      <mc:AlternateContent xmlns:mc="http://schemas.openxmlformats.org/markup-compatibility/2006" xmlns:p14="http://schemas.microsoft.com/office/powerpoint/2010/main">
        <mc:Choice Requires="p14">
          <p:contentPart r:id="rId447" p14:bwMode="auto">
            <p14:nvContentPartPr>
              <p14:cNvPr id="226" name="墨迹 225"/>
              <p14:cNvContentPartPr/>
              <p14:nvPr/>
            </p14:nvContentPartPr>
            <p14:xfrm>
              <a:off x="9564511" y="5051500"/>
              <a:ext cx="81844" cy="436027"/>
            </p14:xfrm>
          </p:contentPart>
        </mc:Choice>
        <mc:Fallback xmlns="">
          <p:pic>
            <p:nvPicPr>
              <p:cNvPr id="226" name="墨迹 225"/>
            </p:nvPicPr>
            <p:blipFill>
              <a:blip r:embed="rId448"/>
            </p:blipFill>
            <p:spPr>
              <a:xfrm>
                <a:off x="9564511" y="5051500"/>
                <a:ext cx="81844" cy="436027"/>
              </a:xfrm>
              <a:prstGeom prst="rect"/>
            </p:spPr>
          </p:pic>
        </mc:Fallback>
      </mc:AlternateContent>
      <mc:AlternateContent xmlns:mc="http://schemas.openxmlformats.org/markup-compatibility/2006" xmlns:p14="http://schemas.microsoft.com/office/powerpoint/2010/main">
        <mc:Choice Requires="p14">
          <p:contentPart r:id="rId449" p14:bwMode="auto">
            <p14:nvContentPartPr>
              <p14:cNvPr id="227" name="墨迹 226"/>
              <p14:cNvContentPartPr/>
              <p14:nvPr/>
            </p14:nvContentPartPr>
            <p14:xfrm>
              <a:off x="9714088" y="5081462"/>
              <a:ext cx="183444" cy="39478"/>
            </p14:xfrm>
          </p:contentPart>
        </mc:Choice>
        <mc:Fallback xmlns="">
          <p:pic>
            <p:nvPicPr>
              <p:cNvPr id="227" name="墨迹 226"/>
            </p:nvPicPr>
            <p:blipFill>
              <a:blip r:embed="rId450"/>
            </p:blipFill>
            <p:spPr>
              <a:xfrm>
                <a:off x="9714088" y="5081462"/>
                <a:ext cx="183444" cy="39478"/>
              </a:xfrm>
              <a:prstGeom prst="rect"/>
            </p:spPr>
          </p:pic>
        </mc:Fallback>
      </mc:AlternateContent>
      <mc:AlternateContent xmlns:mc="http://schemas.openxmlformats.org/markup-compatibility/2006" xmlns:p14="http://schemas.microsoft.com/office/powerpoint/2010/main">
        <mc:Choice Requires="p14">
          <p:contentPart r:id="rId451" p14:bwMode="auto">
            <p14:nvContentPartPr>
              <p14:cNvPr id="228" name="墨迹 227"/>
              <p14:cNvContentPartPr/>
              <p14:nvPr/>
            </p14:nvContentPartPr>
            <p14:xfrm>
              <a:off x="9829800" y="4955271"/>
              <a:ext cx="64911" cy="272826"/>
            </p14:xfrm>
          </p:contentPart>
        </mc:Choice>
        <mc:Fallback xmlns="">
          <p:pic>
            <p:nvPicPr>
              <p:cNvPr id="228" name="墨迹 227"/>
            </p:nvPicPr>
            <p:blipFill>
              <a:blip r:embed="rId452"/>
            </p:blipFill>
            <p:spPr>
              <a:xfrm>
                <a:off x="9829800" y="4955271"/>
                <a:ext cx="64911" cy="272826"/>
              </a:xfrm>
              <a:prstGeom prst="rect"/>
            </p:spPr>
          </p:pic>
        </mc:Fallback>
      </mc:AlternateContent>
      <mc:AlternateContent xmlns:mc="http://schemas.openxmlformats.org/markup-compatibility/2006" xmlns:p14="http://schemas.microsoft.com/office/powerpoint/2010/main">
        <mc:Choice Requires="p14">
          <p:contentPart r:id="rId453" p14:bwMode="auto">
            <p14:nvContentPartPr>
              <p14:cNvPr id="229" name="墨迹 228"/>
              <p14:cNvContentPartPr/>
              <p14:nvPr/>
            </p14:nvContentPartPr>
            <p14:xfrm>
              <a:off x="9268177" y="5352172"/>
              <a:ext cx="22578" cy="45119"/>
            </p14:xfrm>
          </p:contentPart>
        </mc:Choice>
        <mc:Fallback xmlns="">
          <p:pic>
            <p:nvPicPr>
              <p:cNvPr id="229" name="墨迹 228"/>
            </p:nvPicPr>
            <p:blipFill>
              <a:blip r:embed="rId454"/>
            </p:blipFill>
            <p:spPr>
              <a:xfrm>
                <a:off x="9268177" y="5352172"/>
                <a:ext cx="22578" cy="45119"/>
              </a:xfrm>
              <a:prstGeom prst="rect"/>
            </p:spPr>
          </p:pic>
        </mc:Fallback>
      </mc:AlternateContent>
      <mc:AlternateContent xmlns:mc="http://schemas.openxmlformats.org/markup-compatibility/2006" xmlns:p14="http://schemas.microsoft.com/office/powerpoint/2010/main">
        <mc:Choice Requires="p14">
          <p:contentPart r:id="rId455" p14:bwMode="auto">
            <p14:nvContentPartPr>
              <p14:cNvPr id="230" name="墨迹 229"/>
              <p14:cNvContentPartPr/>
              <p14:nvPr/>
            </p14:nvContentPartPr>
            <p14:xfrm>
              <a:off x="9072562" y="5157599"/>
              <a:ext cx="218193" cy="356189"/>
            </p14:xfrm>
          </p:contentPart>
        </mc:Choice>
        <mc:Fallback xmlns="">
          <p:pic>
            <p:nvPicPr>
              <p:cNvPr id="230" name="墨迹 229"/>
            </p:nvPicPr>
            <p:blipFill>
              <a:blip r:embed="rId456"/>
            </p:blipFill>
            <p:spPr>
              <a:xfrm>
                <a:off x="9072562" y="5157599"/>
                <a:ext cx="218193" cy="356189"/>
              </a:xfrm>
              <a:prstGeom prst="rect"/>
            </p:spPr>
          </p:pic>
        </mc:Fallback>
      </mc:AlternateContent>
      <mc:AlternateContent xmlns:mc="http://schemas.openxmlformats.org/markup-compatibility/2006" xmlns:p14="http://schemas.microsoft.com/office/powerpoint/2010/main">
        <mc:Choice Requires="p14">
          <p:contentPart r:id="rId457" p14:bwMode="auto">
            <p14:nvContentPartPr>
              <p14:cNvPr id="231" name="墨迹 230"/>
              <p14:cNvContentPartPr/>
              <p14:nvPr/>
            </p14:nvContentPartPr>
            <p14:xfrm>
              <a:off x="9262533" y="5196196"/>
              <a:ext cx="200378" cy="54460"/>
            </p14:xfrm>
          </p:contentPart>
        </mc:Choice>
        <mc:Fallback xmlns="">
          <p:pic>
            <p:nvPicPr>
              <p:cNvPr id="231" name="墨迹 230"/>
            </p:nvPicPr>
            <p:blipFill>
              <a:blip r:embed="rId458"/>
            </p:blipFill>
            <p:spPr>
              <a:xfrm>
                <a:off x="9262533" y="5196196"/>
                <a:ext cx="200378" cy="54460"/>
              </a:xfrm>
              <a:prstGeom prst="rect"/>
            </p:spPr>
          </p:pic>
        </mc:Fallback>
      </mc:AlternateContent>
      <mc:AlternateContent xmlns:mc="http://schemas.openxmlformats.org/markup-compatibility/2006" xmlns:p14="http://schemas.microsoft.com/office/powerpoint/2010/main">
        <mc:Choice Requires="p14">
          <p:contentPart r:id="rId459" p14:bwMode="auto">
            <p14:nvContentPartPr>
              <p14:cNvPr id="232" name="墨迹 231"/>
              <p14:cNvContentPartPr/>
              <p14:nvPr/>
            </p14:nvContentPartPr>
            <p14:xfrm>
              <a:off x="4754033" y="4094496"/>
              <a:ext cx="100189" cy="227707"/>
            </p14:xfrm>
          </p:contentPart>
        </mc:Choice>
        <mc:Fallback xmlns="">
          <p:pic>
            <p:nvPicPr>
              <p:cNvPr id="232" name="墨迹 231"/>
            </p:nvPicPr>
            <p:blipFill>
              <a:blip r:embed="rId460"/>
            </p:blipFill>
            <p:spPr>
              <a:xfrm>
                <a:off x="4754033" y="4094496"/>
                <a:ext cx="100189" cy="227707"/>
              </a:xfrm>
              <a:prstGeom prst="rect"/>
            </p:spPr>
          </p:pic>
        </mc:Fallback>
      </mc:AlternateContent>
      <mc:AlternateContent xmlns:mc="http://schemas.openxmlformats.org/markup-compatibility/2006" xmlns:p14="http://schemas.microsoft.com/office/powerpoint/2010/main">
        <mc:Choice Requires="p14">
          <p:contentPart r:id="rId461" p14:bwMode="auto">
            <p14:nvContentPartPr>
              <p14:cNvPr id="233" name="墨迹 232"/>
              <p14:cNvContentPartPr/>
              <p14:nvPr/>
            </p14:nvContentPartPr>
            <p14:xfrm>
              <a:off x="4820355" y="4138910"/>
              <a:ext cx="111478" cy="138880"/>
            </p14:xfrm>
          </p:contentPart>
        </mc:Choice>
        <mc:Fallback xmlns="">
          <p:pic>
            <p:nvPicPr>
              <p:cNvPr id="233" name="墨迹 232"/>
            </p:nvPicPr>
            <p:blipFill>
              <a:blip r:embed="rId462"/>
            </p:blipFill>
            <p:spPr>
              <a:xfrm>
                <a:off x="4820355" y="4138910"/>
                <a:ext cx="111478" cy="138880"/>
              </a:xfrm>
              <a:prstGeom prst="rect"/>
            </p:spPr>
          </p:pic>
        </mc:Fallback>
      </mc:AlternateContent>
      <mc:AlternateContent xmlns:mc="http://schemas.openxmlformats.org/markup-compatibility/2006" xmlns:p14="http://schemas.microsoft.com/office/powerpoint/2010/main">
        <mc:Choice Requires="p14">
          <p:contentPart r:id="rId463" p14:bwMode="auto">
            <p14:nvContentPartPr>
              <p14:cNvPr id="234" name="墨迹 233"/>
              <p14:cNvContentPartPr/>
              <p14:nvPr/>
            </p14:nvContentPartPr>
            <p14:xfrm>
              <a:off x="4972755" y="4128335"/>
              <a:ext cx="246945" cy="137118"/>
            </p14:xfrm>
          </p:contentPart>
        </mc:Choice>
        <mc:Fallback xmlns="">
          <p:pic>
            <p:nvPicPr>
              <p:cNvPr id="234" name="墨迹 233"/>
            </p:nvPicPr>
            <p:blipFill>
              <a:blip r:embed="rId464"/>
            </p:blipFill>
            <p:spPr>
              <a:xfrm>
                <a:off x="4972755" y="4128335"/>
                <a:ext cx="246945" cy="137118"/>
              </a:xfrm>
              <a:prstGeom prst="rect"/>
            </p:spPr>
          </p:pic>
        </mc:Fallback>
      </mc:AlternateContent>
      <mc:AlternateContent xmlns:mc="http://schemas.openxmlformats.org/markup-compatibility/2006" xmlns:p14="http://schemas.microsoft.com/office/powerpoint/2010/main">
        <mc:Choice Requires="p14">
          <p:contentPart r:id="rId465" p14:bwMode="auto">
            <p14:nvContentPartPr>
              <p14:cNvPr id="235" name="墨迹 234"/>
              <p14:cNvContentPartPr/>
              <p14:nvPr/>
            </p14:nvContentPartPr>
            <p14:xfrm>
              <a:off x="5249333" y="4184733"/>
              <a:ext cx="107244" cy="124075"/>
            </p14:xfrm>
          </p:contentPart>
        </mc:Choice>
        <mc:Fallback xmlns="">
          <p:pic>
            <p:nvPicPr>
              <p:cNvPr id="235" name="墨迹 234"/>
            </p:nvPicPr>
            <p:blipFill>
              <a:blip r:embed="rId466"/>
            </p:blipFill>
            <p:spPr>
              <a:xfrm>
                <a:off x="5249333" y="4184733"/>
                <a:ext cx="107244" cy="124075"/>
              </a:xfrm>
              <a:prstGeom prst="rect"/>
            </p:spPr>
          </p:pic>
        </mc:Fallback>
      </mc:AlternateContent>
      <mc:AlternateContent xmlns:mc="http://schemas.openxmlformats.org/markup-compatibility/2006" xmlns:p14="http://schemas.microsoft.com/office/powerpoint/2010/main">
        <mc:Choice Requires="p14">
          <p:contentPart r:id="rId467" p14:bwMode="auto">
            <p14:nvContentPartPr>
              <p14:cNvPr id="236" name="墨迹 235"/>
              <p14:cNvContentPartPr/>
              <p14:nvPr/>
            </p14:nvContentPartPr>
            <p14:xfrm>
              <a:off x="3697111" y="4128335"/>
              <a:ext cx="73377" cy="355308"/>
            </p14:xfrm>
          </p:contentPart>
        </mc:Choice>
        <mc:Fallback xmlns="">
          <p:pic>
            <p:nvPicPr>
              <p:cNvPr id="236" name="墨迹 235"/>
            </p:nvPicPr>
            <p:blipFill>
              <a:blip r:embed="rId468"/>
            </p:blipFill>
            <p:spPr>
              <a:xfrm>
                <a:off x="3697111" y="4128335"/>
                <a:ext cx="73377" cy="355308"/>
              </a:xfrm>
              <a:prstGeom prst="rect"/>
            </p:spPr>
          </p:pic>
        </mc:Fallback>
      </mc:AlternateContent>
      <mc:AlternateContent xmlns:mc="http://schemas.openxmlformats.org/markup-compatibility/2006" xmlns:p14="http://schemas.microsoft.com/office/powerpoint/2010/main">
        <mc:Choice Requires="p14">
          <p:contentPart r:id="rId469" p14:bwMode="auto">
            <p14:nvContentPartPr>
              <p14:cNvPr id="237" name="墨迹 236"/>
              <p14:cNvContentPartPr/>
              <p14:nvPr/>
            </p14:nvContentPartPr>
            <p14:xfrm>
              <a:off x="3798711" y="4090795"/>
              <a:ext cx="67733" cy="269829"/>
            </p14:xfrm>
          </p:contentPart>
        </mc:Choice>
        <mc:Fallback xmlns="">
          <p:pic>
            <p:nvPicPr>
              <p:cNvPr id="237" name="墨迹 236"/>
            </p:nvPicPr>
            <p:blipFill>
              <a:blip r:embed="rId470"/>
            </p:blipFill>
            <p:spPr>
              <a:xfrm>
                <a:off x="3798711" y="4090795"/>
                <a:ext cx="67733" cy="269829"/>
              </a:xfrm>
              <a:prstGeom prst="rect"/>
            </p:spPr>
          </p:pic>
        </mc:Fallback>
      </mc:AlternateContent>
      <mc:AlternateContent xmlns:mc="http://schemas.openxmlformats.org/markup-compatibility/2006" xmlns:p14="http://schemas.microsoft.com/office/powerpoint/2010/main">
        <mc:Choice Requires="p14">
          <p:contentPart r:id="rId471" p14:bwMode="auto">
            <p14:nvContentPartPr>
              <p14:cNvPr id="238" name="墨迹 237"/>
              <p14:cNvContentPartPr/>
              <p14:nvPr/>
            </p14:nvContentPartPr>
            <p14:xfrm>
              <a:off x="3902251" y="4142434"/>
              <a:ext cx="69321" cy="217133"/>
            </p14:xfrm>
          </p:contentPart>
        </mc:Choice>
        <mc:Fallback xmlns="">
          <p:pic>
            <p:nvPicPr>
              <p:cNvPr id="238" name="墨迹 237"/>
            </p:nvPicPr>
            <p:blipFill>
              <a:blip r:embed="rId472"/>
            </p:blipFill>
            <p:spPr>
              <a:xfrm>
                <a:off x="3902251" y="4142434"/>
                <a:ext cx="69321" cy="217133"/>
              </a:xfrm>
              <a:prstGeom prst="rect"/>
            </p:spPr>
          </p:pic>
        </mc:Fallback>
      </mc:AlternateContent>
      <mc:AlternateContent xmlns:mc="http://schemas.openxmlformats.org/markup-compatibility/2006" xmlns:p14="http://schemas.microsoft.com/office/powerpoint/2010/main">
        <mc:Choice Requires="p14">
          <p:contentPart r:id="rId473" p14:bwMode="auto">
            <p14:nvContentPartPr>
              <p14:cNvPr id="239" name="墨迹 238"/>
              <p14:cNvContentPartPr/>
              <p14:nvPr/>
            </p14:nvContentPartPr>
            <p14:xfrm>
              <a:off x="4001911" y="4152833"/>
              <a:ext cx="73377" cy="160206"/>
            </p14:xfrm>
          </p:contentPart>
        </mc:Choice>
        <mc:Fallback xmlns="">
          <p:pic>
            <p:nvPicPr>
              <p:cNvPr id="239" name="墨迹 238"/>
            </p:nvPicPr>
            <p:blipFill>
              <a:blip r:embed="rId474"/>
            </p:blipFill>
            <p:spPr>
              <a:xfrm>
                <a:off x="4001911" y="4152833"/>
                <a:ext cx="73377" cy="160206"/>
              </a:xfrm>
              <a:prstGeom prst="rect"/>
            </p:spPr>
          </p:pic>
        </mc:Fallback>
      </mc:AlternateContent>
      <mc:AlternateContent xmlns:mc="http://schemas.openxmlformats.org/markup-compatibility/2006" xmlns:p14="http://schemas.microsoft.com/office/powerpoint/2010/main">
        <mc:Choice Requires="p14">
          <p:contentPart r:id="rId475" p14:bwMode="auto">
            <p14:nvContentPartPr>
              <p14:cNvPr id="240" name="墨迹 239"/>
              <p14:cNvContentPartPr/>
              <p14:nvPr/>
            </p14:nvContentPartPr>
            <p14:xfrm>
              <a:off x="4094515" y="4179093"/>
              <a:ext cx="107773" cy="146635"/>
            </p14:xfrm>
          </p:contentPart>
        </mc:Choice>
        <mc:Fallback xmlns="">
          <p:pic>
            <p:nvPicPr>
              <p:cNvPr id="240" name="墨迹 239"/>
            </p:nvPicPr>
            <p:blipFill>
              <a:blip r:embed="rId476"/>
            </p:blipFill>
            <p:spPr>
              <a:xfrm>
                <a:off x="4094515" y="4179093"/>
                <a:ext cx="107773" cy="146635"/>
              </a:xfrm>
              <a:prstGeom prst="rect"/>
            </p:spPr>
          </p:pic>
        </mc:Fallback>
      </mc:AlternateContent>
      <mc:AlternateContent xmlns:mc="http://schemas.openxmlformats.org/markup-compatibility/2006" xmlns:p14="http://schemas.microsoft.com/office/powerpoint/2010/main">
        <mc:Choice Requires="p14">
          <p:contentPart r:id="rId477" p14:bwMode="auto">
            <p14:nvContentPartPr>
              <p14:cNvPr id="241" name="墨迹 240"/>
              <p14:cNvContentPartPr/>
              <p14:nvPr/>
            </p14:nvContentPartPr>
            <p14:xfrm>
              <a:off x="4092222" y="4184733"/>
              <a:ext cx="107244" cy="265071"/>
            </p14:xfrm>
          </p:contentPart>
        </mc:Choice>
        <mc:Fallback xmlns="">
          <p:pic>
            <p:nvPicPr>
              <p:cNvPr id="241" name="墨迹 240"/>
            </p:nvPicPr>
            <p:blipFill>
              <a:blip r:embed="rId478"/>
            </p:blipFill>
            <p:spPr>
              <a:xfrm>
                <a:off x="4092222" y="4184733"/>
                <a:ext cx="107244" cy="265071"/>
              </a:xfrm>
              <a:prstGeom prst="rect"/>
            </p:spPr>
          </p:pic>
        </mc:Fallback>
      </mc:AlternateContent>
      <mc:AlternateContent xmlns:mc="http://schemas.openxmlformats.org/markup-compatibility/2006" xmlns:p14="http://schemas.microsoft.com/office/powerpoint/2010/main">
        <mc:Choice Requires="p14">
          <p:contentPart r:id="rId479" p14:bwMode="auto">
            <p14:nvContentPartPr>
              <p14:cNvPr id="242" name="墨迹 241"/>
              <p14:cNvContentPartPr/>
              <p14:nvPr/>
            </p14:nvContentPartPr>
            <p14:xfrm>
              <a:off x="3066344" y="4145254"/>
              <a:ext cx="184856" cy="248857"/>
            </p14:xfrm>
          </p:contentPart>
        </mc:Choice>
        <mc:Fallback xmlns="">
          <p:pic>
            <p:nvPicPr>
              <p:cNvPr id="242" name="墨迹 241"/>
            </p:nvPicPr>
            <p:blipFill>
              <a:blip r:embed="rId480"/>
            </p:blipFill>
            <p:spPr>
              <a:xfrm>
                <a:off x="3066344" y="4145254"/>
                <a:ext cx="184856" cy="248857"/>
              </a:xfrm>
              <a:prstGeom prst="rect"/>
            </p:spPr>
          </p:pic>
        </mc:Fallback>
      </mc:AlternateContent>
      <mc:AlternateContent xmlns:mc="http://schemas.openxmlformats.org/markup-compatibility/2006" xmlns:p14="http://schemas.microsoft.com/office/powerpoint/2010/main">
        <mc:Choice Requires="p14">
          <p:contentPart r:id="rId481" p14:bwMode="auto">
            <p14:nvContentPartPr>
              <p14:cNvPr id="243" name="墨迹 242"/>
              <p14:cNvContentPartPr/>
              <p14:nvPr/>
            </p14:nvContentPartPr>
            <p14:xfrm>
              <a:off x="3222977" y="4175392"/>
              <a:ext cx="53623" cy="71379"/>
            </p14:xfrm>
          </p:contentPart>
        </mc:Choice>
        <mc:Fallback xmlns="">
          <p:pic>
            <p:nvPicPr>
              <p:cNvPr id="243" name="墨迹 242"/>
            </p:nvPicPr>
            <p:blipFill>
              <a:blip r:embed="rId482"/>
            </p:blipFill>
            <p:spPr>
              <a:xfrm>
                <a:off x="3222977" y="4175392"/>
                <a:ext cx="53623" cy="71379"/>
              </a:xfrm>
              <a:prstGeom prst="rect"/>
            </p:spPr>
          </p:pic>
        </mc:Fallback>
      </mc:AlternateContent>
      <mc:AlternateContent xmlns:mc="http://schemas.openxmlformats.org/markup-compatibility/2006" xmlns:p14="http://schemas.microsoft.com/office/powerpoint/2010/main">
        <mc:Choice Requires="p14">
          <p:contentPart r:id="rId483" p14:bwMode="auto">
            <p14:nvContentPartPr>
              <p14:cNvPr id="244" name="墨迹 243"/>
              <p14:cNvContentPartPr/>
              <p14:nvPr/>
            </p14:nvContentPartPr>
            <p14:xfrm>
              <a:off x="3307644" y="4173454"/>
              <a:ext cx="93839" cy="130420"/>
            </p14:xfrm>
          </p:contentPart>
        </mc:Choice>
        <mc:Fallback xmlns="">
          <p:pic>
            <p:nvPicPr>
              <p:cNvPr id="244" name="墨迹 243"/>
            </p:nvPicPr>
            <p:blipFill>
              <a:blip r:embed="rId484"/>
            </p:blipFill>
            <p:spPr>
              <a:xfrm>
                <a:off x="3307644" y="4173454"/>
                <a:ext cx="93839" cy="130420"/>
              </a:xfrm>
              <a:prstGeom prst="rect"/>
            </p:spPr>
          </p:pic>
        </mc:Fallback>
      </mc:AlternateContent>
      <mc:AlternateContent xmlns:mc="http://schemas.openxmlformats.org/markup-compatibility/2006" xmlns:p14="http://schemas.microsoft.com/office/powerpoint/2010/main">
        <mc:Choice Requires="p14">
          <p:contentPart r:id="rId485" p14:bwMode="auto">
            <p14:nvContentPartPr>
              <p14:cNvPr id="245" name="墨迹 244"/>
              <p14:cNvContentPartPr/>
              <p14:nvPr/>
            </p14:nvContentPartPr>
            <p14:xfrm>
              <a:off x="3409244" y="4224212"/>
              <a:ext cx="273756" cy="167079"/>
            </p14:xfrm>
          </p:contentPart>
        </mc:Choice>
        <mc:Fallback xmlns="">
          <p:pic>
            <p:nvPicPr>
              <p:cNvPr id="245" name="墨迹 244"/>
            </p:nvPicPr>
            <p:blipFill>
              <a:blip r:embed="rId486"/>
            </p:blipFill>
            <p:spPr>
              <a:xfrm>
                <a:off x="3409244" y="4224212"/>
                <a:ext cx="273756" cy="167079"/>
              </a:xfrm>
              <a:prstGeom prst="rect"/>
            </p:spPr>
          </p:pic>
        </mc:Fallback>
      </mc:AlternateContent>
      <mc:AlternateContent xmlns:mc="http://schemas.openxmlformats.org/markup-compatibility/2006" xmlns:p14="http://schemas.microsoft.com/office/powerpoint/2010/main">
        <mc:Choice Requires="p14">
          <p:contentPart r:id="rId487" p14:bwMode="auto">
            <p14:nvContentPartPr>
              <p14:cNvPr id="246" name="墨迹 245"/>
              <p14:cNvContentPartPr/>
              <p14:nvPr/>
            </p14:nvContentPartPr>
            <p14:xfrm>
              <a:off x="7275688" y="1347912"/>
              <a:ext cx="101600" cy="5640"/>
            </p14:xfrm>
          </p:contentPart>
        </mc:Choice>
        <mc:Fallback xmlns="">
          <p:pic>
            <p:nvPicPr>
              <p:cNvPr id="246" name="墨迹 245"/>
            </p:nvPicPr>
            <p:blipFill>
              <a:blip r:embed="rId488"/>
            </p:blipFill>
            <p:spPr>
              <a:xfrm>
                <a:off x="7275688" y="1347912"/>
                <a:ext cx="101600" cy="5640"/>
              </a:xfrm>
              <a:prstGeom prst="rect"/>
            </p:spPr>
          </p:pic>
        </mc:Fallback>
      </mc:AlternateContent>
      <mc:AlternateContent xmlns:mc="http://schemas.openxmlformats.org/markup-compatibility/2006" xmlns:p14="http://schemas.microsoft.com/office/powerpoint/2010/main">
        <mc:Choice Requires="p14">
          <p:contentPart r:id="rId489" p14:bwMode="auto">
            <p14:nvContentPartPr>
              <p14:cNvPr id="247" name="墨迹 246"/>
              <p14:cNvContentPartPr/>
              <p14:nvPr/>
            </p14:nvContentPartPr>
            <p14:xfrm>
              <a:off x="3994150" y="2678906"/>
              <a:ext cx="239183" cy="259431"/>
            </p14:xfrm>
          </p:contentPart>
        </mc:Choice>
        <mc:Fallback xmlns="">
          <p:pic>
            <p:nvPicPr>
              <p:cNvPr id="247" name="墨迹 246"/>
            </p:nvPicPr>
            <p:blipFill>
              <a:blip r:embed="rId490"/>
            </p:blipFill>
            <p:spPr>
              <a:xfrm>
                <a:off x="3994150" y="2678906"/>
                <a:ext cx="239183" cy="259431"/>
              </a:xfrm>
              <a:prstGeom prst="rect"/>
            </p:spPr>
          </p:pic>
        </mc:Fallback>
      </mc:AlternateContent>
      <mc:AlternateContent xmlns:mc="http://schemas.openxmlformats.org/markup-compatibility/2006" xmlns:p14="http://schemas.microsoft.com/office/powerpoint/2010/main">
        <mc:Choice Requires="p14">
          <p:contentPart r:id="rId491" p14:bwMode="auto">
            <p14:nvContentPartPr>
              <p14:cNvPr id="248" name="墨迹 247"/>
              <p14:cNvContentPartPr/>
              <p14:nvPr/>
            </p14:nvContentPartPr>
            <p14:xfrm>
              <a:off x="4224866" y="2622508"/>
              <a:ext cx="95956" cy="114911"/>
            </p14:xfrm>
          </p:contentPart>
        </mc:Choice>
        <mc:Fallback xmlns="">
          <p:pic>
            <p:nvPicPr>
              <p:cNvPr id="248" name="墨迹 247"/>
            </p:nvPicPr>
            <p:blipFill>
              <a:blip r:embed="rId492"/>
            </p:blipFill>
            <p:spPr>
              <a:xfrm>
                <a:off x="4224866" y="2622508"/>
                <a:ext cx="95956" cy="114911"/>
              </a:xfrm>
              <a:prstGeom prst="rect"/>
            </p:spPr>
          </p:pic>
        </mc:Fallback>
      </mc:AlternateContent>
      <mc:AlternateContent xmlns:mc="http://schemas.openxmlformats.org/markup-compatibility/2006" xmlns:p14="http://schemas.microsoft.com/office/powerpoint/2010/main">
        <mc:Choice Requires="p14">
          <p:contentPart r:id="rId493" p14:bwMode="auto">
            <p14:nvContentPartPr>
              <p14:cNvPr id="249" name="墨迹 248"/>
              <p14:cNvContentPartPr/>
              <p14:nvPr/>
            </p14:nvContentPartPr>
            <p14:xfrm>
              <a:off x="4312355" y="2616868"/>
              <a:ext cx="90311" cy="28199"/>
            </p14:xfrm>
          </p:contentPart>
        </mc:Choice>
        <mc:Fallback xmlns="">
          <p:pic>
            <p:nvPicPr>
              <p:cNvPr id="249" name="墨迹 248"/>
            </p:nvPicPr>
            <p:blipFill>
              <a:blip r:embed="rId494"/>
            </p:blipFill>
            <p:spPr>
              <a:xfrm>
                <a:off x="4312355" y="2616868"/>
                <a:ext cx="90311" cy="28199"/>
              </a:xfrm>
              <a:prstGeom prst="rect"/>
            </p:spPr>
          </p:pic>
        </mc:Fallback>
      </mc:AlternateContent>
      <mc:AlternateContent xmlns:mc="http://schemas.openxmlformats.org/markup-compatibility/2006" xmlns:p14="http://schemas.microsoft.com/office/powerpoint/2010/main">
        <mc:Choice Requires="p14">
          <p:contentPart r:id="rId495" p14:bwMode="auto">
            <p14:nvContentPartPr>
              <p14:cNvPr id="250" name="墨迹 249"/>
              <p14:cNvContentPartPr/>
              <p14:nvPr/>
            </p14:nvContentPartPr>
            <p14:xfrm>
              <a:off x="4349044" y="2525221"/>
              <a:ext cx="31044" cy="207263"/>
            </p14:xfrm>
          </p:contentPart>
        </mc:Choice>
        <mc:Fallback xmlns="">
          <p:pic>
            <p:nvPicPr>
              <p:cNvPr id="250" name="墨迹 249"/>
            </p:nvPicPr>
            <p:blipFill>
              <a:blip r:embed="rId496"/>
            </p:blipFill>
            <p:spPr>
              <a:xfrm>
                <a:off x="4349044" y="2525221"/>
                <a:ext cx="31044" cy="207263"/>
              </a:xfrm>
              <a:prstGeom prst="rect"/>
            </p:spPr>
          </p:pic>
        </mc:Fallback>
      </mc:AlternateContent>
      <mc:AlternateContent xmlns:mc="http://schemas.openxmlformats.org/markup-compatibility/2006" xmlns:p14="http://schemas.microsoft.com/office/powerpoint/2010/main">
        <mc:Choice Requires="p14">
          <p:contentPart r:id="rId497" p14:bwMode="auto">
            <p14:nvContentPartPr>
              <p14:cNvPr id="251" name="墨迹 250"/>
              <p14:cNvContentPartPr/>
              <p14:nvPr/>
            </p14:nvContentPartPr>
            <p14:xfrm>
              <a:off x="4560711" y="2613167"/>
              <a:ext cx="239889" cy="268772"/>
            </p14:xfrm>
          </p:contentPart>
        </mc:Choice>
        <mc:Fallback xmlns="">
          <p:pic>
            <p:nvPicPr>
              <p:cNvPr id="251" name="墨迹 250"/>
            </p:nvPicPr>
            <p:blipFill>
              <a:blip r:embed="rId498"/>
            </p:blipFill>
            <p:spPr>
              <a:xfrm>
                <a:off x="4560711" y="2613167"/>
                <a:ext cx="239889" cy="268772"/>
              </a:xfrm>
              <a:prstGeom prst="rect"/>
            </p:spPr>
          </p:pic>
        </mc:Fallback>
      </mc:AlternateContent>
      <mc:AlternateContent xmlns:mc="http://schemas.openxmlformats.org/markup-compatibility/2006" xmlns:p14="http://schemas.microsoft.com/office/powerpoint/2010/main">
        <mc:Choice Requires="p14">
          <p:contentPart r:id="rId499" p14:bwMode="auto">
            <p14:nvContentPartPr>
              <p14:cNvPr id="252" name="墨迹 251"/>
              <p14:cNvContentPartPr/>
              <p14:nvPr/>
            </p14:nvContentPartPr>
            <p14:xfrm>
              <a:off x="4820355" y="2539849"/>
              <a:ext cx="127000" cy="124957"/>
            </p14:xfrm>
          </p:contentPart>
        </mc:Choice>
        <mc:Fallback xmlns="">
          <p:pic>
            <p:nvPicPr>
              <p:cNvPr id="252" name="墨迹 251"/>
            </p:nvPicPr>
            <p:blipFill>
              <a:blip r:embed="rId500"/>
            </p:blipFill>
            <p:spPr>
              <a:xfrm>
                <a:off x="4820355" y="2539849"/>
                <a:ext cx="127000" cy="124957"/>
              </a:xfrm>
              <a:prstGeom prst="rect"/>
            </p:spPr>
          </p:pic>
        </mc:Fallback>
      </mc:AlternateContent>
      <mc:AlternateContent xmlns:mc="http://schemas.openxmlformats.org/markup-compatibility/2006" xmlns:p14="http://schemas.microsoft.com/office/powerpoint/2010/main">
        <mc:Choice Requires="p14">
          <p:contentPart r:id="rId501" p14:bwMode="auto">
            <p14:nvContentPartPr>
              <p14:cNvPr id="253" name="墨迹 252"/>
              <p14:cNvContentPartPr/>
              <p14:nvPr/>
            </p14:nvContentPartPr>
            <p14:xfrm>
              <a:off x="4921955" y="2520991"/>
              <a:ext cx="124178" cy="62038"/>
            </p14:xfrm>
          </p:contentPart>
        </mc:Choice>
        <mc:Fallback xmlns="">
          <p:pic>
            <p:nvPicPr>
              <p:cNvPr id="253" name="墨迹 252"/>
            </p:nvPicPr>
            <p:blipFill>
              <a:blip r:embed="rId502"/>
            </p:blipFill>
            <p:spPr>
              <a:xfrm>
                <a:off x="4921955" y="2520991"/>
                <a:ext cx="124178" cy="62038"/>
              </a:xfrm>
              <a:prstGeom prst="rect"/>
            </p:spPr>
          </p:pic>
        </mc:Fallback>
      </mc:AlternateContent>
      <mc:AlternateContent xmlns:mc="http://schemas.openxmlformats.org/markup-compatibility/2006" xmlns:p14="http://schemas.microsoft.com/office/powerpoint/2010/main">
        <mc:Choice Requires="p14">
          <p:contentPart r:id="rId503" p14:bwMode="auto">
            <p14:nvContentPartPr>
              <p14:cNvPr id="254" name="墨迹 253"/>
              <p14:cNvContentPartPr/>
              <p14:nvPr/>
            </p14:nvContentPartPr>
            <p14:xfrm>
              <a:off x="4964288" y="2440800"/>
              <a:ext cx="31045" cy="224006"/>
            </p14:xfrm>
          </p:contentPart>
        </mc:Choice>
        <mc:Fallback xmlns="">
          <p:pic>
            <p:nvPicPr>
              <p:cNvPr id="254" name="墨迹 253"/>
            </p:nvPicPr>
            <p:blipFill>
              <a:blip r:embed="rId504"/>
            </p:blipFill>
            <p:spPr>
              <a:xfrm>
                <a:off x="4964288" y="2440800"/>
                <a:ext cx="31045" cy="224006"/>
              </a:xfrm>
              <a:prstGeom prst="rect"/>
            </p:spPr>
          </p:pic>
        </mc:Fallback>
      </mc:AlternateContent>
      <mc:AlternateContent xmlns:mc="http://schemas.openxmlformats.org/markup-compatibility/2006" xmlns:p14="http://schemas.microsoft.com/office/powerpoint/2010/main">
        <mc:Choice Requires="p14">
          <p:contentPart r:id="rId505" p14:bwMode="auto">
            <p14:nvContentPartPr>
              <p14:cNvPr id="255" name="墨迹 254"/>
              <p14:cNvContentPartPr/>
              <p14:nvPr/>
            </p14:nvContentPartPr>
            <p14:xfrm>
              <a:off x="4198584" y="2994735"/>
              <a:ext cx="151166" cy="39478"/>
            </p14:xfrm>
          </p:contentPart>
        </mc:Choice>
        <mc:Fallback xmlns="">
          <p:pic>
            <p:nvPicPr>
              <p:cNvPr id="255" name="墨迹 254"/>
            </p:nvPicPr>
            <p:blipFill>
              <a:blip r:embed="rId506"/>
            </p:blipFill>
            <p:spPr>
              <a:xfrm>
                <a:off x="4198584" y="2994735"/>
                <a:ext cx="151166" cy="39478"/>
              </a:xfrm>
              <a:prstGeom prst="rect"/>
            </p:spPr>
          </p:pic>
        </mc:Fallback>
      </mc:AlternateContent>
      <mc:AlternateContent xmlns:mc="http://schemas.openxmlformats.org/markup-compatibility/2006" xmlns:p14="http://schemas.microsoft.com/office/powerpoint/2010/main">
        <mc:Choice Requires="p14">
          <p:contentPart r:id="rId507" p14:bwMode="auto">
            <p14:nvContentPartPr>
              <p14:cNvPr id="256" name="墨迹 255"/>
              <p14:cNvContentPartPr/>
              <p14:nvPr/>
            </p14:nvContentPartPr>
            <p14:xfrm>
              <a:off x="4189588" y="3051133"/>
              <a:ext cx="49389" cy="374341"/>
            </p14:xfrm>
          </p:contentPart>
        </mc:Choice>
        <mc:Fallback xmlns="">
          <p:pic>
            <p:nvPicPr>
              <p:cNvPr id="256" name="墨迹 255"/>
            </p:nvPicPr>
            <p:blipFill>
              <a:blip r:embed="rId508"/>
            </p:blipFill>
            <p:spPr>
              <a:xfrm>
                <a:off x="4189588" y="3051133"/>
                <a:ext cx="49389" cy="374341"/>
              </a:xfrm>
              <a:prstGeom prst="rect"/>
            </p:spPr>
          </p:pic>
        </mc:Fallback>
      </mc:AlternateContent>
      <mc:AlternateContent xmlns:mc="http://schemas.openxmlformats.org/markup-compatibility/2006" xmlns:p14="http://schemas.microsoft.com/office/powerpoint/2010/main">
        <mc:Choice Requires="p14">
          <p:contentPart r:id="rId509" p14:bwMode="auto">
            <p14:nvContentPartPr>
              <p14:cNvPr id="257" name="墨迹 256"/>
              <p14:cNvContentPartPr/>
              <p14:nvPr/>
            </p14:nvContentPartPr>
            <p14:xfrm>
              <a:off x="4193822" y="3113170"/>
              <a:ext cx="220133" cy="174834"/>
            </p14:xfrm>
          </p:contentPart>
        </mc:Choice>
        <mc:Fallback xmlns="">
          <p:pic>
            <p:nvPicPr>
              <p:cNvPr id="257" name="墨迹 256"/>
            </p:nvPicPr>
            <p:blipFill>
              <a:blip r:embed="rId510"/>
            </p:blipFill>
            <p:spPr>
              <a:xfrm>
                <a:off x="4193822" y="3113170"/>
                <a:ext cx="220133" cy="174834"/>
              </a:xfrm>
              <a:prstGeom prst="rect"/>
            </p:spPr>
          </p:pic>
        </mc:Fallback>
      </mc:AlternateContent>
      <mc:AlternateContent xmlns:mc="http://schemas.openxmlformats.org/markup-compatibility/2006" xmlns:p14="http://schemas.microsoft.com/office/powerpoint/2010/main">
        <mc:Choice Requires="p14">
          <p:contentPart r:id="rId511" p14:bwMode="auto">
            <p14:nvContentPartPr>
              <p14:cNvPr id="258" name="墨迹 257"/>
              <p14:cNvContentPartPr/>
              <p14:nvPr/>
            </p14:nvContentPartPr>
            <p14:xfrm>
              <a:off x="4382381" y="2958076"/>
              <a:ext cx="113419" cy="109271"/>
            </p14:xfrm>
          </p:contentPart>
        </mc:Choice>
        <mc:Fallback xmlns="">
          <p:pic>
            <p:nvPicPr>
              <p:cNvPr id="258" name="墨迹 257"/>
            </p:nvPicPr>
            <p:blipFill>
              <a:blip r:embed="rId512"/>
            </p:blipFill>
            <p:spPr>
              <a:xfrm>
                <a:off x="4382381" y="2958076"/>
                <a:ext cx="113419" cy="109271"/>
              </a:xfrm>
              <a:prstGeom prst="rect"/>
            </p:spPr>
          </p:pic>
        </mc:Fallback>
      </mc:AlternateContent>
      <mc:AlternateContent xmlns:mc="http://schemas.openxmlformats.org/markup-compatibility/2006" xmlns:p14="http://schemas.microsoft.com/office/powerpoint/2010/main">
        <mc:Choice Requires="p14">
          <p:contentPart r:id="rId513" p14:bwMode="auto">
            <p14:nvContentPartPr>
              <p14:cNvPr id="259" name="墨迹 258"/>
              <p14:cNvContentPartPr/>
              <p14:nvPr/>
            </p14:nvContentPartPr>
            <p14:xfrm>
              <a:off x="4464755" y="2963716"/>
              <a:ext cx="95956" cy="25379"/>
            </p14:xfrm>
          </p:contentPart>
        </mc:Choice>
        <mc:Fallback xmlns="">
          <p:pic>
            <p:nvPicPr>
              <p:cNvPr id="259" name="墨迹 258"/>
            </p:nvPicPr>
            <p:blipFill>
              <a:blip r:embed="rId514"/>
            </p:blipFill>
            <p:spPr>
              <a:xfrm>
                <a:off x="4464755" y="2963716"/>
                <a:ext cx="95956" cy="25379"/>
              </a:xfrm>
              <a:prstGeom prst="rect"/>
            </p:spPr>
          </p:pic>
        </mc:Fallback>
      </mc:AlternateContent>
      <mc:AlternateContent xmlns:mc="http://schemas.openxmlformats.org/markup-compatibility/2006" xmlns:p14="http://schemas.microsoft.com/office/powerpoint/2010/main">
        <mc:Choice Requires="p14">
          <p:contentPart r:id="rId515" p14:bwMode="auto">
            <p14:nvContentPartPr>
              <p14:cNvPr id="260" name="墨迹 259"/>
              <p14:cNvContentPartPr/>
              <p14:nvPr/>
            </p14:nvContentPartPr>
            <p14:xfrm>
              <a:off x="4515555" y="2912252"/>
              <a:ext cx="11289" cy="195279"/>
            </p14:xfrm>
          </p:contentPart>
        </mc:Choice>
        <mc:Fallback xmlns="">
          <p:pic>
            <p:nvPicPr>
              <p:cNvPr id="260" name="墨迹 259"/>
            </p:nvPicPr>
            <p:blipFill>
              <a:blip r:embed="rId516"/>
            </p:blipFill>
            <p:spPr>
              <a:xfrm>
                <a:off x="4515555" y="2912252"/>
                <a:ext cx="11289" cy="195279"/>
              </a:xfrm>
              <a:prstGeom prst="rect"/>
            </p:spPr>
          </p:pic>
        </mc:Fallback>
      </mc:AlternateContent>
      <mc:AlternateContent xmlns:mc="http://schemas.openxmlformats.org/markup-compatibility/2006" xmlns:p14="http://schemas.microsoft.com/office/powerpoint/2010/main">
        <mc:Choice Requires="p14">
          <p:contentPart r:id="rId517" p14:bwMode="auto">
            <p14:nvContentPartPr>
              <p14:cNvPr id="261" name="墨迹 260"/>
              <p14:cNvContentPartPr/>
              <p14:nvPr/>
            </p14:nvContentPartPr>
            <p14:xfrm>
              <a:off x="5068711" y="2774782"/>
              <a:ext cx="116416" cy="11280"/>
            </p14:xfrm>
          </p:contentPart>
        </mc:Choice>
        <mc:Fallback xmlns="">
          <p:pic>
            <p:nvPicPr>
              <p:cNvPr id="261" name="墨迹 260"/>
            </p:nvPicPr>
            <p:blipFill>
              <a:blip r:embed="rId518"/>
            </p:blipFill>
            <p:spPr>
              <a:xfrm>
                <a:off x="5068711" y="2774782"/>
                <a:ext cx="116416" cy="11280"/>
              </a:xfrm>
              <a:prstGeom prst="rect"/>
            </p:spPr>
          </p:pic>
        </mc:Fallback>
      </mc:AlternateContent>
      <mc:AlternateContent xmlns:mc="http://schemas.openxmlformats.org/markup-compatibility/2006" xmlns:p14="http://schemas.microsoft.com/office/powerpoint/2010/main">
        <mc:Choice Requires="p14">
          <p:contentPart r:id="rId519" p14:bwMode="auto">
            <p14:nvContentPartPr>
              <p14:cNvPr id="262" name="墨迹 261"/>
              <p14:cNvContentPartPr/>
              <p14:nvPr/>
            </p14:nvContentPartPr>
            <p14:xfrm>
              <a:off x="5046133" y="2842460"/>
              <a:ext cx="45155" cy="289392"/>
            </p14:xfrm>
          </p:contentPart>
        </mc:Choice>
        <mc:Fallback xmlns="">
          <p:pic>
            <p:nvPicPr>
              <p:cNvPr id="262" name="墨迹 261"/>
            </p:nvPicPr>
            <p:blipFill>
              <a:blip r:embed="rId520"/>
            </p:blipFill>
            <p:spPr>
              <a:xfrm>
                <a:off x="5046133" y="2842460"/>
                <a:ext cx="45155" cy="289392"/>
              </a:xfrm>
              <a:prstGeom prst="rect"/>
            </p:spPr>
          </p:pic>
        </mc:Fallback>
      </mc:AlternateContent>
      <mc:AlternateContent xmlns:mc="http://schemas.openxmlformats.org/markup-compatibility/2006" xmlns:p14="http://schemas.microsoft.com/office/powerpoint/2010/main">
        <mc:Choice Requires="p14">
          <p:contentPart r:id="rId521" p14:bwMode="auto">
            <p14:nvContentPartPr>
              <p14:cNvPr id="263" name="墨迹 262"/>
              <p14:cNvContentPartPr/>
              <p14:nvPr/>
            </p14:nvContentPartPr>
            <p14:xfrm>
              <a:off x="5040488" y="2905908"/>
              <a:ext cx="217312" cy="149454"/>
            </p14:xfrm>
          </p:contentPart>
        </mc:Choice>
        <mc:Fallback xmlns="">
          <p:pic>
            <p:nvPicPr>
              <p:cNvPr id="263" name="墨迹 262"/>
            </p:nvPicPr>
            <p:blipFill>
              <a:blip r:embed="rId522"/>
            </p:blipFill>
            <p:spPr>
              <a:xfrm>
                <a:off x="5040488" y="2905908"/>
                <a:ext cx="217312" cy="149454"/>
              </a:xfrm>
              <a:prstGeom prst="rect"/>
            </p:spPr>
          </p:pic>
        </mc:Fallback>
      </mc:AlternateContent>
      <mc:AlternateContent xmlns:mc="http://schemas.openxmlformats.org/markup-compatibility/2006" xmlns:p14="http://schemas.microsoft.com/office/powerpoint/2010/main">
        <mc:Choice Requires="p14">
          <p:contentPart r:id="rId523" p14:bwMode="auto">
            <p14:nvContentPartPr>
              <p14:cNvPr id="264" name="墨迹 263"/>
              <p14:cNvContentPartPr/>
              <p14:nvPr/>
            </p14:nvContentPartPr>
            <p14:xfrm>
              <a:off x="5221111" y="2737419"/>
              <a:ext cx="71437" cy="206558"/>
            </p14:xfrm>
          </p:contentPart>
        </mc:Choice>
        <mc:Fallback xmlns="">
          <p:pic>
            <p:nvPicPr>
              <p:cNvPr id="264" name="墨迹 263"/>
            </p:nvPicPr>
            <p:blipFill>
              <a:blip r:embed="rId524"/>
            </p:blipFill>
            <p:spPr>
              <a:xfrm>
                <a:off x="5221111" y="2737419"/>
                <a:ext cx="71437" cy="206558"/>
              </a:xfrm>
              <a:prstGeom prst="rect"/>
            </p:spPr>
          </p:pic>
        </mc:Fallback>
      </mc:AlternateContent>
      <mc:AlternateContent xmlns:mc="http://schemas.openxmlformats.org/markup-compatibility/2006" xmlns:p14="http://schemas.microsoft.com/office/powerpoint/2010/main">
        <mc:Choice Requires="p14">
          <p:contentPart r:id="rId525" p14:bwMode="auto">
            <p14:nvContentPartPr>
              <p14:cNvPr id="265" name="墨迹 264"/>
              <p14:cNvContentPartPr/>
              <p14:nvPr/>
            </p14:nvContentPartPr>
            <p14:xfrm>
              <a:off x="5277555" y="2783242"/>
              <a:ext cx="110067" cy="31019"/>
            </p14:xfrm>
          </p:contentPart>
        </mc:Choice>
        <mc:Fallback xmlns="">
          <p:pic>
            <p:nvPicPr>
              <p:cNvPr id="265" name="墨迹 264"/>
            </p:nvPicPr>
            <p:blipFill>
              <a:blip r:embed="rId526"/>
            </p:blipFill>
            <p:spPr>
              <a:xfrm>
                <a:off x="5277555" y="2783242"/>
                <a:ext cx="110067" cy="31019"/>
              </a:xfrm>
              <a:prstGeom prst="rect"/>
            </p:spPr>
          </p:pic>
        </mc:Fallback>
      </mc:AlternateContent>
      <mc:AlternateContent xmlns:mc="http://schemas.openxmlformats.org/markup-compatibility/2006" xmlns:p14="http://schemas.microsoft.com/office/powerpoint/2010/main">
        <mc:Choice Requires="p14">
          <p:contentPart r:id="rId527" p14:bwMode="auto">
            <p14:nvContentPartPr>
              <p14:cNvPr id="266" name="墨迹 265"/>
              <p14:cNvContentPartPr/>
              <p14:nvPr/>
            </p14:nvContentPartPr>
            <p14:xfrm>
              <a:off x="5328355" y="2686484"/>
              <a:ext cx="16934" cy="212374"/>
            </p14:xfrm>
          </p:contentPart>
        </mc:Choice>
        <mc:Fallback xmlns="">
          <p:pic>
            <p:nvPicPr>
              <p:cNvPr id="266" name="墨迹 265"/>
            </p:nvPicPr>
            <p:blipFill>
              <a:blip r:embed="rId528"/>
            </p:blipFill>
            <p:spPr>
              <a:xfrm>
                <a:off x="5328355" y="2686484"/>
                <a:ext cx="16934" cy="212374"/>
              </a:xfrm>
              <a:prstGeom prst="rect"/>
            </p:spPr>
          </p:pic>
        </mc:Fallback>
      </mc:AlternateContent>
      <mc:AlternateContent xmlns:mc="http://schemas.openxmlformats.org/markup-compatibility/2006" xmlns:p14="http://schemas.microsoft.com/office/powerpoint/2010/main">
        <mc:Choice Requires="p14">
          <p:contentPart r:id="rId529" p14:bwMode="auto">
            <p14:nvContentPartPr>
              <p14:cNvPr id="267" name="墨迹 266"/>
              <p14:cNvContentPartPr/>
              <p14:nvPr/>
            </p14:nvContentPartPr>
            <p14:xfrm>
              <a:off x="5719762" y="2735304"/>
              <a:ext cx="229482" cy="223653"/>
            </p14:xfrm>
          </p:contentPart>
        </mc:Choice>
        <mc:Fallback xmlns="">
          <p:pic>
            <p:nvPicPr>
              <p:cNvPr id="267" name="墨迹 266"/>
            </p:nvPicPr>
            <p:blipFill>
              <a:blip r:embed="rId530"/>
            </p:blipFill>
            <p:spPr>
              <a:xfrm>
                <a:off x="5719762" y="2735304"/>
                <a:ext cx="229482" cy="223653"/>
              </a:xfrm>
              <a:prstGeom prst="rect"/>
            </p:spPr>
          </p:pic>
        </mc:Fallback>
      </mc:AlternateContent>
      <mc:AlternateContent xmlns:mc="http://schemas.openxmlformats.org/markup-compatibility/2006" xmlns:p14="http://schemas.microsoft.com/office/powerpoint/2010/main">
        <mc:Choice Requires="p14">
          <p:contentPart r:id="rId531" p14:bwMode="auto">
            <p14:nvContentPartPr>
              <p14:cNvPr id="268" name="墨迹 267"/>
              <p14:cNvContentPartPr/>
              <p14:nvPr/>
            </p14:nvContentPartPr>
            <p14:xfrm>
              <a:off x="5966177" y="2692124"/>
              <a:ext cx="81845" cy="125486"/>
            </p14:xfrm>
          </p:contentPart>
        </mc:Choice>
        <mc:Fallback xmlns="">
          <p:pic>
            <p:nvPicPr>
              <p:cNvPr id="268" name="墨迹 267"/>
            </p:nvPicPr>
            <p:blipFill>
              <a:blip r:embed="rId532"/>
            </p:blipFill>
            <p:spPr>
              <a:xfrm>
                <a:off x="5966177" y="2692124"/>
                <a:ext cx="81845" cy="125486"/>
              </a:xfrm>
              <a:prstGeom prst="rect"/>
            </p:spPr>
          </p:pic>
        </mc:Fallback>
      </mc:AlternateContent>
      <mc:AlternateContent xmlns:mc="http://schemas.openxmlformats.org/markup-compatibility/2006" xmlns:p14="http://schemas.microsoft.com/office/powerpoint/2010/main">
        <mc:Choice Requires="p14">
          <p:contentPart r:id="rId533" p14:bwMode="auto">
            <p14:nvContentPartPr>
              <p14:cNvPr id="269" name="墨迹 268"/>
              <p14:cNvContentPartPr/>
              <p14:nvPr/>
            </p14:nvContentPartPr>
            <p14:xfrm>
              <a:off x="6039555" y="2724024"/>
              <a:ext cx="67734" cy="360"/>
            </p14:xfrm>
          </p:contentPart>
        </mc:Choice>
        <mc:Fallback xmlns="">
          <p:pic>
            <p:nvPicPr>
              <p:cNvPr id="269" name="墨迹 268"/>
            </p:nvPicPr>
            <p:blipFill>
              <a:blip r:embed="rId534"/>
            </p:blipFill>
            <p:spPr>
              <a:xfrm>
                <a:off x="6039555" y="2724024"/>
                <a:ext cx="67734" cy="360"/>
              </a:xfrm>
              <a:prstGeom prst="rect"/>
            </p:spPr>
          </p:pic>
        </mc:Fallback>
      </mc:AlternateContent>
      <mc:AlternateContent xmlns:mc="http://schemas.openxmlformats.org/markup-compatibility/2006" xmlns:p14="http://schemas.microsoft.com/office/powerpoint/2010/main">
        <mc:Choice Requires="p14">
          <p:contentPart r:id="rId535" p14:bwMode="auto">
            <p14:nvContentPartPr>
              <p14:cNvPr id="270" name="墨迹 269"/>
              <p14:cNvContentPartPr/>
              <p14:nvPr/>
            </p14:nvContentPartPr>
            <p14:xfrm>
              <a:off x="6081888" y="2658638"/>
              <a:ext cx="19756" cy="172542"/>
            </p14:xfrm>
          </p:contentPart>
        </mc:Choice>
        <mc:Fallback xmlns="">
          <p:pic>
            <p:nvPicPr>
              <p:cNvPr id="270" name="墨迹 269"/>
            </p:nvPicPr>
            <p:blipFill>
              <a:blip r:embed="rId536"/>
            </p:blipFill>
            <p:spPr>
              <a:xfrm>
                <a:off x="6081888" y="2658638"/>
                <a:ext cx="19756" cy="172542"/>
              </a:xfrm>
              <a:prstGeom prst="rect"/>
            </p:spPr>
          </p:pic>
        </mc:Fallback>
      </mc:AlternateContent>
      <mc:AlternateContent xmlns:mc="http://schemas.openxmlformats.org/markup-compatibility/2006" xmlns:p14="http://schemas.microsoft.com/office/powerpoint/2010/main">
        <mc:Choice Requires="p14">
          <p:contentPart r:id="rId537" p14:bwMode="auto">
            <p14:nvContentPartPr>
              <p14:cNvPr id="271" name="墨迹 270"/>
              <p14:cNvContentPartPr/>
              <p14:nvPr/>
            </p14:nvContentPartPr>
            <p14:xfrm>
              <a:off x="6270977" y="2657756"/>
              <a:ext cx="174978" cy="261546"/>
            </p14:xfrm>
          </p:contentPart>
        </mc:Choice>
        <mc:Fallback xmlns="">
          <p:pic>
            <p:nvPicPr>
              <p:cNvPr id="271" name="墨迹 270"/>
            </p:nvPicPr>
            <p:blipFill>
              <a:blip r:embed="rId538"/>
            </p:blipFill>
            <p:spPr>
              <a:xfrm>
                <a:off x="6270977" y="2657756"/>
                <a:ext cx="174978" cy="261546"/>
              </a:xfrm>
              <a:prstGeom prst="rect"/>
            </p:spPr>
          </p:pic>
        </mc:Fallback>
      </mc:AlternateContent>
      <mc:AlternateContent xmlns:mc="http://schemas.openxmlformats.org/markup-compatibility/2006" xmlns:p14="http://schemas.microsoft.com/office/powerpoint/2010/main">
        <mc:Choice Requires="p14">
          <p:contentPart r:id="rId539" p14:bwMode="auto">
            <p14:nvContentPartPr>
              <p14:cNvPr id="272" name="墨迹 271"/>
              <p14:cNvContentPartPr/>
              <p14:nvPr/>
            </p14:nvContentPartPr>
            <p14:xfrm>
              <a:off x="6468533" y="2663925"/>
              <a:ext cx="79022" cy="108742"/>
            </p14:xfrm>
          </p:contentPart>
        </mc:Choice>
        <mc:Fallback xmlns="">
          <p:pic>
            <p:nvPicPr>
              <p:cNvPr id="272" name="墨迹 271"/>
            </p:nvPicPr>
            <p:blipFill>
              <a:blip r:embed="rId540"/>
            </p:blipFill>
            <p:spPr>
              <a:xfrm>
                <a:off x="6468533" y="2663925"/>
                <a:ext cx="79022" cy="108742"/>
              </a:xfrm>
              <a:prstGeom prst="rect"/>
            </p:spPr>
          </p:pic>
        </mc:Fallback>
      </mc:AlternateContent>
      <mc:AlternateContent xmlns:mc="http://schemas.openxmlformats.org/markup-compatibility/2006" xmlns:p14="http://schemas.microsoft.com/office/powerpoint/2010/main">
        <mc:Choice Requires="p14">
          <p:contentPart r:id="rId541" p14:bwMode="auto">
            <p14:nvContentPartPr>
              <p14:cNvPr id="273" name="墨迹 272"/>
              <p14:cNvContentPartPr/>
              <p14:nvPr/>
            </p14:nvContentPartPr>
            <p14:xfrm>
              <a:off x="6541911" y="2678906"/>
              <a:ext cx="98778" cy="2820"/>
            </p14:xfrm>
          </p:contentPart>
        </mc:Choice>
        <mc:Fallback xmlns="">
          <p:pic>
            <p:nvPicPr>
              <p:cNvPr id="273" name="墨迹 272"/>
            </p:nvPicPr>
            <p:blipFill>
              <a:blip r:embed="rId542"/>
            </p:blipFill>
            <p:spPr>
              <a:xfrm>
                <a:off x="6541911" y="2678906"/>
                <a:ext cx="98778" cy="2820"/>
              </a:xfrm>
              <a:prstGeom prst="rect"/>
            </p:spPr>
          </p:pic>
        </mc:Fallback>
      </mc:AlternateContent>
      <mc:AlternateContent xmlns:mc="http://schemas.openxmlformats.org/markup-compatibility/2006" xmlns:p14="http://schemas.microsoft.com/office/powerpoint/2010/main">
        <mc:Choice Requires="p14">
          <p:contentPart r:id="rId543" p14:bwMode="auto">
            <p14:nvContentPartPr>
              <p14:cNvPr id="274" name="墨迹 273"/>
              <p14:cNvContentPartPr/>
              <p14:nvPr/>
            </p14:nvContentPartPr>
            <p14:xfrm>
              <a:off x="6578600" y="2609113"/>
              <a:ext cx="19755" cy="148750"/>
            </p14:xfrm>
          </p:contentPart>
        </mc:Choice>
        <mc:Fallback xmlns="">
          <p:pic>
            <p:nvPicPr>
              <p:cNvPr id="274" name="墨迹 273"/>
            </p:nvPicPr>
            <p:blipFill>
              <a:blip r:embed="rId544"/>
            </p:blipFill>
            <p:spPr>
              <a:xfrm>
                <a:off x="6578600" y="2609113"/>
                <a:ext cx="19755" cy="148750"/>
              </a:xfrm>
              <a:prstGeom prst="rect"/>
            </p:spPr>
          </p:pic>
        </mc:Fallback>
      </mc:AlternateContent>
      <mc:AlternateContent xmlns:mc="http://schemas.openxmlformats.org/markup-compatibility/2006" xmlns:p14="http://schemas.microsoft.com/office/powerpoint/2010/main">
        <mc:Choice Requires="p14">
          <p:contentPart r:id="rId545" p14:bwMode="auto">
            <p14:nvContentPartPr>
              <p14:cNvPr id="281" name="墨迹 280"/>
              <p14:cNvContentPartPr/>
              <p14:nvPr/>
            </p14:nvContentPartPr>
            <p14:xfrm>
              <a:off x="7330016" y="2861494"/>
              <a:ext cx="247650" cy="157386"/>
            </p14:xfrm>
          </p:contentPart>
        </mc:Choice>
        <mc:Fallback xmlns="">
          <p:pic>
            <p:nvPicPr>
              <p:cNvPr id="281" name="墨迹 280"/>
            </p:nvPicPr>
            <p:blipFill>
              <a:blip r:embed="rId546"/>
            </p:blipFill>
            <p:spPr>
              <a:xfrm>
                <a:off x="7330016" y="2861494"/>
                <a:ext cx="247650" cy="157386"/>
              </a:xfrm>
              <a:prstGeom prst="rect"/>
            </p:spPr>
          </p:pic>
        </mc:Fallback>
      </mc:AlternateContent>
      <mc:AlternateContent xmlns:mc="http://schemas.openxmlformats.org/markup-compatibility/2006" xmlns:p14="http://schemas.microsoft.com/office/powerpoint/2010/main">
        <mc:Choice Requires="p14">
          <p:contentPart r:id="rId547" p14:bwMode="auto">
            <p14:nvContentPartPr>
              <p14:cNvPr id="282" name="墨迹 281"/>
              <p14:cNvContentPartPr/>
              <p14:nvPr/>
            </p14:nvContentPartPr>
            <p14:xfrm>
              <a:off x="7552266" y="2805449"/>
              <a:ext cx="39511" cy="392318"/>
            </p14:xfrm>
          </p:contentPart>
        </mc:Choice>
        <mc:Fallback xmlns="">
          <p:pic>
            <p:nvPicPr>
              <p:cNvPr id="282" name="墨迹 281"/>
            </p:nvPicPr>
            <p:blipFill>
              <a:blip r:embed="rId548"/>
            </p:blipFill>
            <p:spPr>
              <a:xfrm>
                <a:off x="7552266" y="2805449"/>
                <a:ext cx="39511" cy="392318"/>
              </a:xfrm>
              <a:prstGeom prst="rect"/>
            </p:spPr>
          </p:pic>
        </mc:Fallback>
      </mc:AlternateContent>
      <mc:AlternateContent xmlns:mc="http://schemas.openxmlformats.org/markup-compatibility/2006" xmlns:p14="http://schemas.microsoft.com/office/powerpoint/2010/main">
        <mc:Choice Requires="p14">
          <p:contentPart r:id="rId549" p14:bwMode="auto">
            <p14:nvContentPartPr>
              <p14:cNvPr id="283" name="墨迹 282"/>
              <p14:cNvContentPartPr/>
              <p14:nvPr/>
            </p14:nvContentPartPr>
            <p14:xfrm>
              <a:off x="7608711" y="2921417"/>
              <a:ext cx="81844" cy="73318"/>
            </p14:xfrm>
          </p:contentPart>
        </mc:Choice>
        <mc:Fallback xmlns="">
          <p:pic>
            <p:nvPicPr>
              <p:cNvPr id="283" name="墨迹 282"/>
            </p:nvPicPr>
            <p:blipFill>
              <a:blip r:embed="rId550"/>
            </p:blipFill>
            <p:spPr>
              <a:xfrm>
                <a:off x="7608711" y="2921417"/>
                <a:ext cx="81844" cy="73318"/>
              </a:xfrm>
              <a:prstGeom prst="rect"/>
            </p:spPr>
          </p:pic>
        </mc:Fallback>
      </mc:AlternateContent>
      <mc:AlternateContent xmlns:mc="http://schemas.openxmlformats.org/markup-compatibility/2006" xmlns:p14="http://schemas.microsoft.com/office/powerpoint/2010/main">
        <mc:Choice Requires="p14">
          <p:contentPart r:id="rId551" p14:bwMode="auto">
            <p14:nvContentPartPr>
              <p14:cNvPr id="284" name="墨迹 283"/>
              <p14:cNvContentPartPr/>
              <p14:nvPr/>
            </p14:nvContentPartPr>
            <p14:xfrm>
              <a:off x="7642577" y="2927057"/>
              <a:ext cx="50800" cy="118436"/>
            </p14:xfrm>
          </p:contentPart>
        </mc:Choice>
        <mc:Fallback xmlns="">
          <p:pic>
            <p:nvPicPr>
              <p:cNvPr id="284" name="墨迹 283"/>
            </p:nvPicPr>
            <p:blipFill>
              <a:blip r:embed="rId552"/>
            </p:blipFill>
            <p:spPr>
              <a:xfrm>
                <a:off x="7642577" y="2927057"/>
                <a:ext cx="50800" cy="118436"/>
              </a:xfrm>
              <a:prstGeom prst="rect"/>
            </p:spPr>
          </p:pic>
        </mc:Fallback>
      </mc:AlternateContent>
      <mc:AlternateContent xmlns:mc="http://schemas.openxmlformats.org/markup-compatibility/2006" xmlns:p14="http://schemas.microsoft.com/office/powerpoint/2010/main">
        <mc:Choice Requires="p14">
          <p:contentPart r:id="rId553" p14:bwMode="auto">
            <p14:nvContentPartPr>
              <p14:cNvPr id="285" name="墨迹 284"/>
              <p14:cNvContentPartPr/>
              <p14:nvPr/>
            </p14:nvContentPartPr>
            <p14:xfrm>
              <a:off x="7707488" y="2853740"/>
              <a:ext cx="25400" cy="154037"/>
            </p14:xfrm>
          </p:contentPart>
        </mc:Choice>
        <mc:Fallback xmlns="">
          <p:pic>
            <p:nvPicPr>
              <p:cNvPr id="285" name="墨迹 284"/>
            </p:nvPicPr>
            <p:blipFill>
              <a:blip r:embed="rId554"/>
            </p:blipFill>
            <p:spPr>
              <a:xfrm>
                <a:off x="7707488" y="2853740"/>
                <a:ext cx="25400" cy="154037"/>
              </a:xfrm>
              <a:prstGeom prst="rect"/>
            </p:spPr>
          </p:pic>
        </mc:Fallback>
      </mc:AlternateContent>
      <mc:AlternateContent xmlns:mc="http://schemas.openxmlformats.org/markup-compatibility/2006" xmlns:p14="http://schemas.microsoft.com/office/powerpoint/2010/main">
        <mc:Choice Requires="p14">
          <p:contentPart r:id="rId555" p14:bwMode="auto">
            <p14:nvContentPartPr>
              <p14:cNvPr id="286" name="墨迹 285"/>
              <p14:cNvContentPartPr/>
              <p14:nvPr/>
            </p14:nvContentPartPr>
            <p14:xfrm>
              <a:off x="7715955" y="2918597"/>
              <a:ext cx="73378" cy="36659"/>
            </p14:xfrm>
          </p:contentPart>
        </mc:Choice>
        <mc:Fallback xmlns="">
          <p:pic>
            <p:nvPicPr>
              <p:cNvPr id="286" name="墨迹 285"/>
            </p:nvPicPr>
            <p:blipFill>
              <a:blip r:embed="rId556"/>
            </p:blipFill>
            <p:spPr>
              <a:xfrm>
                <a:off x="7715955" y="2918597"/>
                <a:ext cx="73378" cy="36659"/>
              </a:xfrm>
              <a:prstGeom prst="rect"/>
            </p:spPr>
          </p:pic>
        </mc:Fallback>
      </mc:AlternateContent>
      <mc:AlternateContent xmlns:mc="http://schemas.openxmlformats.org/markup-compatibility/2006" xmlns:p14="http://schemas.microsoft.com/office/powerpoint/2010/main">
        <mc:Choice Requires="p14">
          <p:contentPart r:id="rId557" p14:bwMode="auto">
            <p14:nvContentPartPr>
              <p14:cNvPr id="287" name="墨迹 286"/>
              <p14:cNvContentPartPr/>
              <p14:nvPr/>
            </p14:nvContentPartPr>
            <p14:xfrm>
              <a:off x="7789333" y="2817081"/>
              <a:ext cx="33867" cy="183294"/>
            </p14:xfrm>
          </p:contentPart>
        </mc:Choice>
        <mc:Fallback xmlns="">
          <p:pic>
            <p:nvPicPr>
              <p:cNvPr id="287" name="墨迹 286"/>
            </p:nvPicPr>
            <p:blipFill>
              <a:blip r:embed="rId558"/>
            </p:blipFill>
            <p:spPr>
              <a:xfrm>
                <a:off x="7789333" y="2817081"/>
                <a:ext cx="33867" cy="183294"/>
              </a:xfrm>
              <a:prstGeom prst="rect"/>
            </p:spPr>
          </p:pic>
        </mc:Fallback>
      </mc:AlternateContent>
      <mc:AlternateContent xmlns:mc="http://schemas.openxmlformats.org/markup-compatibility/2006" xmlns:p14="http://schemas.microsoft.com/office/powerpoint/2010/main">
        <mc:Choice Requires="p14">
          <p:contentPart r:id="rId559" p14:bwMode="auto">
            <p14:nvContentPartPr>
              <p14:cNvPr id="288" name="墨迹 287"/>
              <p14:cNvContentPartPr/>
              <p14:nvPr/>
            </p14:nvContentPartPr>
            <p14:xfrm>
              <a:off x="7834488" y="2839111"/>
              <a:ext cx="203200" cy="369936"/>
            </p14:xfrm>
          </p:contentPart>
        </mc:Choice>
        <mc:Fallback xmlns="">
          <p:pic>
            <p:nvPicPr>
              <p:cNvPr id="288" name="墨迹 287"/>
            </p:nvPicPr>
            <p:blipFill>
              <a:blip r:embed="rId560"/>
            </p:blipFill>
            <p:spPr>
              <a:xfrm>
                <a:off x="7834488" y="2839111"/>
                <a:ext cx="203200" cy="369936"/>
              </a:xfrm>
              <a:prstGeom prst="rect"/>
            </p:spPr>
          </p:pic>
        </mc:Fallback>
      </mc:AlternateContent>
      <mc:AlternateContent xmlns:mc="http://schemas.openxmlformats.org/markup-compatibility/2006" xmlns:p14="http://schemas.microsoft.com/office/powerpoint/2010/main">
        <mc:Choice Requires="p14">
          <p:contentPart r:id="rId561" p14:bwMode="auto">
            <p14:nvContentPartPr>
              <p14:cNvPr id="301" name="墨迹 300"/>
              <p14:cNvContentPartPr/>
              <p14:nvPr/>
            </p14:nvContentPartPr>
            <p14:xfrm>
              <a:off x="7151511" y="2504072"/>
              <a:ext cx="16933" cy="95877"/>
            </p14:xfrm>
          </p:contentPart>
        </mc:Choice>
        <mc:Fallback xmlns="">
          <p:pic>
            <p:nvPicPr>
              <p:cNvPr id="301" name="墨迹 300"/>
            </p:nvPicPr>
            <p:blipFill>
              <a:blip r:embed="rId562"/>
            </p:blipFill>
            <p:spPr>
              <a:xfrm>
                <a:off x="7151511" y="2504072"/>
                <a:ext cx="16933" cy="95877"/>
              </a:xfrm>
              <a:prstGeom prst="rect"/>
            </p:spPr>
          </p:pic>
        </mc:Fallback>
      </mc:AlternateContent>
      <mc:AlternateContent xmlns:mc="http://schemas.openxmlformats.org/markup-compatibility/2006" xmlns:p14="http://schemas.microsoft.com/office/powerpoint/2010/main">
        <mc:Choice Requires="p14">
          <p:contentPart r:id="rId563" p14:bwMode="auto">
            <p14:nvContentPartPr>
              <p14:cNvPr id="310" name="墨迹 309"/>
              <p14:cNvContentPartPr/>
              <p14:nvPr/>
            </p14:nvContentPartPr>
            <p14:xfrm>
              <a:off x="7673622" y="1990850"/>
              <a:ext cx="64911" cy="39478"/>
            </p14:xfrm>
          </p:contentPart>
        </mc:Choice>
        <mc:Fallback xmlns="">
          <p:pic>
            <p:nvPicPr>
              <p:cNvPr id="310" name="墨迹 309"/>
            </p:nvPicPr>
            <p:blipFill>
              <a:blip r:embed="rId564"/>
            </p:blipFill>
            <p:spPr>
              <a:xfrm>
                <a:off x="7673622" y="1990850"/>
                <a:ext cx="64911" cy="39478"/>
              </a:xfrm>
              <a:prstGeom prst="rect"/>
            </p:spPr>
          </p:pic>
        </mc:Fallback>
      </mc:AlternateContent>
      <mc:AlternateContent xmlns:mc="http://schemas.openxmlformats.org/markup-compatibility/2006" xmlns:p14="http://schemas.microsoft.com/office/powerpoint/2010/main">
        <mc:Choice Requires="p14">
          <p:contentPart r:id="rId565" p14:bwMode="auto">
            <p14:nvContentPartPr>
              <p14:cNvPr id="311" name="墨迹 310"/>
              <p14:cNvContentPartPr/>
              <p14:nvPr/>
            </p14:nvContentPartPr>
            <p14:xfrm>
              <a:off x="1883656" y="3045493"/>
              <a:ext cx="436210" cy="221362"/>
            </p14:xfrm>
          </p:contentPart>
        </mc:Choice>
        <mc:Fallback xmlns="">
          <p:pic>
            <p:nvPicPr>
              <p:cNvPr id="311" name="墨迹 310"/>
            </p:nvPicPr>
            <p:blipFill>
              <a:blip r:embed="rId566"/>
            </p:blipFill>
            <p:spPr>
              <a:xfrm>
                <a:off x="1883656" y="3045493"/>
                <a:ext cx="436210" cy="221362"/>
              </a:xfrm>
              <a:prstGeom prst="rect"/>
            </p:spPr>
          </p:pic>
        </mc:Fallback>
      </mc:AlternateContent>
      <mc:AlternateContent xmlns:mc="http://schemas.openxmlformats.org/markup-compatibility/2006" xmlns:p14="http://schemas.microsoft.com/office/powerpoint/2010/main">
        <mc:Choice Requires="p14">
          <p:contentPart r:id="rId567" p14:bwMode="auto">
            <p14:nvContentPartPr>
              <p14:cNvPr id="312" name="墨迹 311"/>
              <p14:cNvContentPartPr/>
              <p14:nvPr/>
            </p14:nvContentPartPr>
            <p14:xfrm>
              <a:off x="1919111" y="3378241"/>
              <a:ext cx="95955" cy="363768"/>
            </p14:xfrm>
          </p:contentPart>
        </mc:Choice>
        <mc:Fallback xmlns="">
          <p:pic>
            <p:nvPicPr>
              <p:cNvPr id="312" name="墨迹 311"/>
            </p:nvPicPr>
            <p:blipFill>
              <a:blip r:embed="rId568"/>
            </p:blipFill>
            <p:spPr>
              <a:xfrm>
                <a:off x="1919111" y="3378241"/>
                <a:ext cx="95955" cy="363768"/>
              </a:xfrm>
              <a:prstGeom prst="rect"/>
            </p:spPr>
          </p:pic>
        </mc:Fallback>
      </mc:AlternateContent>
      <mc:AlternateContent xmlns:mc="http://schemas.openxmlformats.org/markup-compatibility/2006" xmlns:p14="http://schemas.microsoft.com/office/powerpoint/2010/main">
        <mc:Choice Requires="p14">
          <p:contentPart r:id="rId569" p14:bwMode="auto">
            <p14:nvContentPartPr>
              <p14:cNvPr id="313" name="墨迹 312"/>
              <p14:cNvContentPartPr/>
              <p14:nvPr/>
            </p14:nvContentPartPr>
            <p14:xfrm>
              <a:off x="2054577" y="3325721"/>
              <a:ext cx="84667" cy="275821"/>
            </p14:xfrm>
          </p:contentPart>
        </mc:Choice>
        <mc:Fallback xmlns="">
          <p:pic>
            <p:nvPicPr>
              <p:cNvPr id="313" name="墨迹 312"/>
            </p:nvPicPr>
            <p:blipFill>
              <a:blip r:embed="rId570"/>
            </p:blipFill>
            <p:spPr>
              <a:xfrm>
                <a:off x="2054577" y="3325721"/>
                <a:ext cx="84667" cy="275821"/>
              </a:xfrm>
              <a:prstGeom prst="rect"/>
            </p:spPr>
          </p:pic>
        </mc:Fallback>
      </mc:AlternateContent>
      <mc:AlternateContent xmlns:mc="http://schemas.openxmlformats.org/markup-compatibility/2006" xmlns:p14="http://schemas.microsoft.com/office/powerpoint/2010/main">
        <mc:Choice Requires="p14">
          <p:contentPart r:id="rId571" p14:bwMode="auto">
            <p14:nvContentPartPr>
              <p14:cNvPr id="314" name="墨迹 313"/>
              <p14:cNvContentPartPr/>
              <p14:nvPr/>
            </p14:nvContentPartPr>
            <p14:xfrm>
              <a:off x="2190044" y="3445919"/>
              <a:ext cx="94015" cy="146635"/>
            </p14:xfrm>
          </p:contentPart>
        </mc:Choice>
        <mc:Fallback xmlns="">
          <p:pic>
            <p:nvPicPr>
              <p:cNvPr id="314" name="墨迹 313"/>
            </p:nvPicPr>
            <p:blipFill>
              <a:blip r:embed="rId572"/>
            </p:blipFill>
            <p:spPr>
              <a:xfrm>
                <a:off x="2190044" y="3445919"/>
                <a:ext cx="94015" cy="146635"/>
              </a:xfrm>
              <a:prstGeom prst="rect"/>
            </p:spPr>
          </p:pic>
        </mc:Fallback>
      </mc:AlternateContent>
      <mc:AlternateContent xmlns:mc="http://schemas.openxmlformats.org/markup-compatibility/2006" xmlns:p14="http://schemas.microsoft.com/office/powerpoint/2010/main">
        <mc:Choice Requires="p14">
          <p:contentPart r:id="rId573" p14:bwMode="auto">
            <p14:nvContentPartPr>
              <p14:cNvPr id="315" name="墨迹 314"/>
              <p14:cNvContentPartPr/>
              <p14:nvPr/>
            </p14:nvContentPartPr>
            <p14:xfrm>
              <a:off x="1886655" y="3763158"/>
              <a:ext cx="413985" cy="241101"/>
            </p14:xfrm>
          </p:contentPart>
        </mc:Choice>
        <mc:Fallback xmlns="">
          <p:pic>
            <p:nvPicPr>
              <p:cNvPr id="315" name="墨迹 314"/>
            </p:nvPicPr>
            <p:blipFill>
              <a:blip r:embed="rId574"/>
            </p:blipFill>
            <p:spPr>
              <a:xfrm>
                <a:off x="1886655" y="3763158"/>
                <a:ext cx="413985" cy="241101"/>
              </a:xfrm>
              <a:prstGeom prst="rect"/>
            </p:spPr>
          </p:pic>
        </mc:Fallback>
      </mc:AlternateContent>
      <mc:AlternateContent xmlns:mc="http://schemas.openxmlformats.org/markup-compatibility/2006" xmlns:p14="http://schemas.microsoft.com/office/powerpoint/2010/main">
        <mc:Choice Requires="p14">
          <p:contentPart r:id="rId575" p14:bwMode="auto">
            <p14:nvContentPartPr>
              <p14:cNvPr id="316" name="墨迹 315"/>
              <p14:cNvContentPartPr/>
              <p14:nvPr/>
            </p14:nvContentPartPr>
            <p14:xfrm>
              <a:off x="1907822" y="4162174"/>
              <a:ext cx="406400" cy="257316"/>
            </p14:xfrm>
          </p:contentPart>
        </mc:Choice>
        <mc:Fallback xmlns="">
          <p:pic>
            <p:nvPicPr>
              <p:cNvPr id="316" name="墨迹 315"/>
            </p:nvPicPr>
            <p:blipFill>
              <a:blip r:embed="rId576"/>
            </p:blipFill>
            <p:spPr>
              <a:xfrm>
                <a:off x="1907822" y="4162174"/>
                <a:ext cx="406400" cy="257316"/>
              </a:xfrm>
              <a:prstGeom prst="rect"/>
            </p:spPr>
          </p:pic>
        </mc:Fallback>
      </mc:AlternateContent>
      <mc:AlternateContent xmlns:mc="http://schemas.openxmlformats.org/markup-compatibility/2006" xmlns:p14="http://schemas.microsoft.com/office/powerpoint/2010/main">
        <mc:Choice Requires="p14">
          <p:contentPart r:id="rId577" p14:bwMode="auto">
            <p14:nvContentPartPr>
              <p14:cNvPr id="317" name="墨迹 316"/>
              <p14:cNvContentPartPr/>
              <p14:nvPr/>
            </p14:nvContentPartPr>
            <p14:xfrm>
              <a:off x="1930400" y="4415965"/>
              <a:ext cx="423333" cy="344028"/>
            </p14:xfrm>
          </p:contentPart>
        </mc:Choice>
        <mc:Fallback xmlns="">
          <p:pic>
            <p:nvPicPr>
              <p:cNvPr id="317" name="墨迹 316"/>
            </p:nvPicPr>
            <p:blipFill>
              <a:blip r:embed="rId578"/>
            </p:blipFill>
            <p:spPr>
              <a:xfrm>
                <a:off x="1930400" y="4415965"/>
                <a:ext cx="423333" cy="344028"/>
              </a:xfrm>
              <a:prstGeom prst="rect"/>
            </p:spPr>
          </p:pic>
        </mc:Fallback>
      </mc:AlternateContent>
      <mc:AlternateContent xmlns:mc="http://schemas.openxmlformats.org/markup-compatibility/2006" xmlns:p14="http://schemas.microsoft.com/office/powerpoint/2010/main">
        <mc:Choice Requires="p14">
          <p:contentPart r:id="rId579" p14:bwMode="auto">
            <p14:nvContentPartPr>
              <p14:cNvPr id="318" name="墨迹 317"/>
              <p14:cNvContentPartPr/>
              <p14:nvPr/>
            </p14:nvContentPartPr>
            <p14:xfrm>
              <a:off x="3038122" y="4150894"/>
              <a:ext cx="167922" cy="250972"/>
            </p14:xfrm>
          </p:contentPart>
        </mc:Choice>
        <mc:Fallback xmlns="">
          <p:pic>
            <p:nvPicPr>
              <p:cNvPr id="318" name="墨迹 317"/>
            </p:nvPicPr>
            <p:blipFill>
              <a:blip r:embed="rId580"/>
            </p:blipFill>
            <p:spPr>
              <a:xfrm>
                <a:off x="3038122" y="4150894"/>
                <a:ext cx="167922" cy="250972"/>
              </a:xfrm>
              <a:prstGeom prst="rect"/>
            </p:spPr>
          </p:pic>
        </mc:Fallback>
      </mc:AlternateContent>
      <mc:AlternateContent xmlns:mc="http://schemas.openxmlformats.org/markup-compatibility/2006" xmlns:p14="http://schemas.microsoft.com/office/powerpoint/2010/main">
        <mc:Choice Requires="p14">
          <p:contentPart r:id="rId581" p14:bwMode="auto">
            <p14:nvContentPartPr>
              <p14:cNvPr id="319" name="墨迹 318"/>
              <p14:cNvContentPartPr/>
              <p14:nvPr/>
            </p14:nvContentPartPr>
            <p14:xfrm>
              <a:off x="3183466" y="4224212"/>
              <a:ext cx="47978" cy="50758"/>
            </p14:xfrm>
          </p:contentPart>
        </mc:Choice>
        <mc:Fallback xmlns="">
          <p:pic>
            <p:nvPicPr>
              <p:cNvPr id="319" name="墨迹 318"/>
            </p:nvPicPr>
            <p:blipFill>
              <a:blip r:embed="rId582"/>
            </p:blipFill>
            <p:spPr>
              <a:xfrm>
                <a:off x="3183466" y="4224212"/>
                <a:ext cx="47978" cy="50758"/>
              </a:xfrm>
              <a:prstGeom prst="rect"/>
            </p:spPr>
          </p:pic>
        </mc:Fallback>
      </mc:AlternateContent>
      <mc:AlternateContent xmlns:mc="http://schemas.openxmlformats.org/markup-compatibility/2006" xmlns:p14="http://schemas.microsoft.com/office/powerpoint/2010/main">
        <mc:Choice Requires="p14">
          <p:contentPart r:id="rId583" p14:bwMode="auto">
            <p14:nvContentPartPr>
              <p14:cNvPr id="320" name="墨迹 319"/>
              <p14:cNvContentPartPr/>
              <p14:nvPr/>
            </p14:nvContentPartPr>
            <p14:xfrm>
              <a:off x="3290711" y="4184733"/>
              <a:ext cx="84666" cy="161087"/>
            </p14:xfrm>
          </p:contentPart>
        </mc:Choice>
        <mc:Fallback xmlns="">
          <p:pic>
            <p:nvPicPr>
              <p:cNvPr id="320" name="墨迹 319"/>
            </p:nvPicPr>
            <p:blipFill>
              <a:blip r:embed="rId584"/>
            </p:blipFill>
            <p:spPr>
              <a:xfrm>
                <a:off x="3290711" y="4184733"/>
                <a:ext cx="84666" cy="161087"/>
              </a:xfrm>
              <a:prstGeom prst="rect"/>
            </p:spPr>
          </p:pic>
        </mc:Fallback>
      </mc:AlternateContent>
      <mc:AlternateContent xmlns:mc="http://schemas.openxmlformats.org/markup-compatibility/2006" xmlns:p14="http://schemas.microsoft.com/office/powerpoint/2010/main">
        <mc:Choice Requires="p14">
          <p:contentPart r:id="rId585" p14:bwMode="auto">
            <p14:nvContentPartPr>
              <p14:cNvPr id="321" name="墨迹 320"/>
              <p14:cNvContentPartPr/>
              <p14:nvPr/>
            </p14:nvContentPartPr>
            <p14:xfrm>
              <a:off x="3335866" y="4258051"/>
              <a:ext cx="256822" cy="149630"/>
            </p14:xfrm>
          </p:contentPart>
        </mc:Choice>
        <mc:Fallback xmlns="">
          <p:pic>
            <p:nvPicPr>
              <p:cNvPr id="321" name="墨迹 320"/>
            </p:nvPicPr>
            <p:blipFill>
              <a:blip r:embed="rId586"/>
            </p:blipFill>
            <p:spPr>
              <a:xfrm>
                <a:off x="3335866" y="4258051"/>
                <a:ext cx="256822" cy="149630"/>
              </a:xfrm>
              <a:prstGeom prst="rect"/>
            </p:spPr>
          </p:pic>
        </mc:Fallback>
      </mc:AlternateContent>
      <mc:AlternateContent xmlns:mc="http://schemas.openxmlformats.org/markup-compatibility/2006" xmlns:p14="http://schemas.microsoft.com/office/powerpoint/2010/main">
        <mc:Choice Requires="p14">
          <p:contentPart r:id="rId587" p14:bwMode="auto">
            <p14:nvContentPartPr>
              <p14:cNvPr id="322" name="墨迹 321"/>
              <p14:cNvContentPartPr/>
              <p14:nvPr/>
            </p14:nvContentPartPr>
            <p14:xfrm>
              <a:off x="3657600" y="4145254"/>
              <a:ext cx="73377" cy="408886"/>
            </p14:xfrm>
          </p:contentPart>
        </mc:Choice>
        <mc:Fallback xmlns="">
          <p:pic>
            <p:nvPicPr>
              <p:cNvPr id="322" name="墨迹 321"/>
            </p:nvPicPr>
            <p:blipFill>
              <a:blip r:embed="rId588"/>
            </p:blipFill>
            <p:spPr>
              <a:xfrm>
                <a:off x="3657600" y="4145254"/>
                <a:ext cx="73377" cy="408886"/>
              </a:xfrm>
              <a:prstGeom prst="rect"/>
            </p:spPr>
          </p:pic>
        </mc:Fallback>
      </mc:AlternateContent>
      <mc:AlternateContent xmlns:mc="http://schemas.openxmlformats.org/markup-compatibility/2006" xmlns:p14="http://schemas.microsoft.com/office/powerpoint/2010/main">
        <mc:Choice Requires="p14">
          <p:contentPart r:id="rId589" p14:bwMode="auto">
            <p14:nvContentPartPr>
              <p14:cNvPr id="323" name="墨迹 322"/>
              <p14:cNvContentPartPr/>
              <p14:nvPr/>
            </p14:nvContentPartPr>
            <p14:xfrm>
              <a:off x="3770488" y="4086741"/>
              <a:ext cx="79023" cy="289569"/>
            </p14:xfrm>
          </p:contentPart>
        </mc:Choice>
        <mc:Fallback xmlns="">
          <p:pic>
            <p:nvPicPr>
              <p:cNvPr id="323" name="墨迹 322"/>
            </p:nvPicPr>
            <p:blipFill>
              <a:blip r:embed="rId590"/>
            </p:blipFill>
            <p:spPr>
              <a:xfrm>
                <a:off x="3770488" y="4086741"/>
                <a:ext cx="79023" cy="289569"/>
              </a:xfrm>
              <a:prstGeom prst="rect"/>
            </p:spPr>
          </p:pic>
        </mc:Fallback>
      </mc:AlternateContent>
      <mc:AlternateContent xmlns:mc="http://schemas.openxmlformats.org/markup-compatibility/2006" xmlns:p14="http://schemas.microsoft.com/office/powerpoint/2010/main">
        <mc:Choice Requires="p14">
          <p:contentPart r:id="rId591" p14:bwMode="auto">
            <p14:nvContentPartPr>
              <p14:cNvPr id="324" name="墨迹 323"/>
              <p14:cNvContentPartPr/>
              <p14:nvPr/>
            </p14:nvContentPartPr>
            <p14:xfrm>
              <a:off x="3856566" y="4154772"/>
              <a:ext cx="88900" cy="240220"/>
            </p14:xfrm>
          </p:contentPart>
        </mc:Choice>
        <mc:Fallback xmlns="">
          <p:pic>
            <p:nvPicPr>
              <p:cNvPr id="324" name="墨迹 323"/>
            </p:nvPicPr>
            <p:blipFill>
              <a:blip r:embed="rId592"/>
            </p:blipFill>
            <p:spPr>
              <a:xfrm>
                <a:off x="3856566" y="4154772"/>
                <a:ext cx="88900" cy="240220"/>
              </a:xfrm>
              <a:prstGeom prst="rect"/>
            </p:spPr>
          </p:pic>
        </mc:Fallback>
      </mc:AlternateContent>
      <mc:AlternateContent xmlns:mc="http://schemas.openxmlformats.org/markup-compatibility/2006" xmlns:p14="http://schemas.microsoft.com/office/powerpoint/2010/main">
        <mc:Choice Requires="p14">
          <p:contentPart r:id="rId593" p14:bwMode="auto">
            <p14:nvContentPartPr>
              <p14:cNvPr id="325" name="墨迹 324"/>
              <p14:cNvContentPartPr/>
              <p14:nvPr/>
            </p14:nvContentPartPr>
            <p14:xfrm>
              <a:off x="3979333" y="4157944"/>
              <a:ext cx="56444" cy="195807"/>
            </p14:xfrm>
          </p:contentPart>
        </mc:Choice>
        <mc:Fallback xmlns="">
          <p:pic>
            <p:nvPicPr>
              <p:cNvPr id="325" name="墨迹 324"/>
            </p:nvPicPr>
            <p:blipFill>
              <a:blip r:embed="rId594"/>
            </p:blipFill>
            <p:spPr>
              <a:xfrm>
                <a:off x="3979333" y="4157944"/>
                <a:ext cx="56444" cy="195807"/>
              </a:xfrm>
              <a:prstGeom prst="rect"/>
            </p:spPr>
          </p:pic>
        </mc:Fallback>
      </mc:AlternateContent>
      <mc:AlternateContent xmlns:mc="http://schemas.openxmlformats.org/markup-compatibility/2006" xmlns:p14="http://schemas.microsoft.com/office/powerpoint/2010/main">
        <mc:Choice Requires="p14">
          <p:contentPart r:id="rId595" p14:bwMode="auto">
            <p14:nvContentPartPr>
              <p14:cNvPr id="326" name="墨迹 325"/>
              <p14:cNvContentPartPr/>
              <p14:nvPr/>
            </p14:nvContentPartPr>
            <p14:xfrm>
              <a:off x="4097866" y="4196013"/>
              <a:ext cx="101600" cy="140995"/>
            </p14:xfrm>
          </p:contentPart>
        </mc:Choice>
        <mc:Fallback xmlns="">
          <p:pic>
            <p:nvPicPr>
              <p:cNvPr id="326" name="墨迹 325"/>
            </p:nvPicPr>
            <p:blipFill>
              <a:blip r:embed="rId596"/>
            </p:blipFill>
            <p:spPr>
              <a:xfrm>
                <a:off x="4097866" y="4196013"/>
                <a:ext cx="101600" cy="140995"/>
              </a:xfrm>
              <a:prstGeom prst="rect"/>
            </p:spPr>
          </p:pic>
        </mc:Fallback>
      </mc:AlternateContent>
      <mc:AlternateContent xmlns:mc="http://schemas.openxmlformats.org/markup-compatibility/2006" xmlns:p14="http://schemas.microsoft.com/office/powerpoint/2010/main">
        <mc:Choice Requires="p14">
          <p:contentPart r:id="rId597" p14:bwMode="auto">
            <p14:nvContentPartPr>
              <p14:cNvPr id="327" name="墨迹 326"/>
              <p14:cNvContentPartPr/>
              <p14:nvPr/>
            </p14:nvContentPartPr>
            <p14:xfrm>
              <a:off x="4109155" y="4218572"/>
              <a:ext cx="90311" cy="293270"/>
            </p14:xfrm>
          </p:contentPart>
        </mc:Choice>
        <mc:Fallback xmlns="">
          <p:pic>
            <p:nvPicPr>
              <p:cNvPr id="327" name="墨迹 326"/>
            </p:nvPicPr>
            <p:blipFill>
              <a:blip r:embed="rId598"/>
            </p:blipFill>
            <p:spPr>
              <a:xfrm>
                <a:off x="4109155" y="4218572"/>
                <a:ext cx="90311" cy="293270"/>
              </a:xfrm>
              <a:prstGeom prst="rect"/>
            </p:spPr>
          </p:pic>
        </mc:Fallback>
      </mc:AlternateContent>
      <mc:AlternateContent xmlns:mc="http://schemas.openxmlformats.org/markup-compatibility/2006" xmlns:p14="http://schemas.microsoft.com/office/powerpoint/2010/main">
        <mc:Choice Requires="p14">
          <p:contentPart r:id="rId599" p14:bwMode="auto">
            <p14:nvContentPartPr>
              <p14:cNvPr id="328" name="墨迹 327"/>
              <p14:cNvContentPartPr/>
              <p14:nvPr/>
            </p14:nvContentPartPr>
            <p14:xfrm>
              <a:off x="8861953" y="4095906"/>
              <a:ext cx="914224" cy="63448"/>
            </p14:xfrm>
          </p:contentPart>
        </mc:Choice>
        <mc:Fallback xmlns="">
          <p:pic>
            <p:nvPicPr>
              <p:cNvPr id="328" name="墨迹 327"/>
            </p:nvPicPr>
            <p:blipFill>
              <a:blip r:embed="rId600"/>
            </p:blipFill>
            <p:spPr>
              <a:xfrm>
                <a:off x="8861953" y="4095906"/>
                <a:ext cx="914224" cy="63448"/>
              </a:xfrm>
              <a:prstGeom prst="rect"/>
            </p:spPr>
          </p:pic>
        </mc:Fallback>
      </mc:AlternateContent>
      <mc:AlternateContent xmlns:mc="http://schemas.openxmlformats.org/markup-compatibility/2006" xmlns:p14="http://schemas.microsoft.com/office/powerpoint/2010/main">
        <mc:Choice Requires="p14">
          <p:contentPart r:id="rId601" p14:bwMode="auto">
            <p14:nvContentPartPr>
              <p14:cNvPr id="329" name="墨迹 328"/>
              <p14:cNvContentPartPr/>
              <p14:nvPr/>
            </p14:nvContentPartPr>
            <p14:xfrm>
              <a:off x="9589911" y="4088856"/>
              <a:ext cx="184150" cy="219953"/>
            </p14:xfrm>
          </p:contentPart>
        </mc:Choice>
        <mc:Fallback xmlns="">
          <p:pic>
            <p:nvPicPr>
              <p:cNvPr id="329" name="墨迹 328"/>
            </p:nvPicPr>
            <p:blipFill>
              <a:blip r:embed="rId602"/>
            </p:blipFill>
            <p:spPr>
              <a:xfrm>
                <a:off x="9589911" y="4088856"/>
                <a:ext cx="184150" cy="219953"/>
              </a:xfrm>
              <a:prstGeom prst="rect"/>
            </p:spPr>
          </p:pic>
        </mc:Fallback>
      </mc:AlternateContent>
      <mc:AlternateContent xmlns:mc="http://schemas.openxmlformats.org/markup-compatibility/2006" xmlns:p14="http://schemas.microsoft.com/office/powerpoint/2010/main">
        <mc:Choice Requires="p14">
          <p:contentPart r:id="rId603" p14:bwMode="auto">
            <p14:nvContentPartPr>
              <p14:cNvPr id="330" name="墨迹 329"/>
              <p14:cNvContentPartPr/>
              <p14:nvPr/>
            </p14:nvContentPartPr>
            <p14:xfrm>
              <a:off x="9759244" y="3897103"/>
              <a:ext cx="344311" cy="348258"/>
            </p14:xfrm>
          </p:contentPart>
        </mc:Choice>
        <mc:Fallback xmlns="">
          <p:pic>
            <p:nvPicPr>
              <p:cNvPr id="330" name="墨迹 329"/>
            </p:nvPicPr>
            <p:blipFill>
              <a:blip r:embed="rId604"/>
            </p:blipFill>
            <p:spPr>
              <a:xfrm>
                <a:off x="9759244" y="3897103"/>
                <a:ext cx="344311" cy="348258"/>
              </a:xfrm>
              <a:prstGeom prst="rect"/>
            </p:spPr>
          </p:pic>
        </mc:Fallback>
      </mc:AlternateContent>
      <mc:AlternateContent xmlns:mc="http://schemas.openxmlformats.org/markup-compatibility/2006" xmlns:p14="http://schemas.microsoft.com/office/powerpoint/2010/main">
        <mc:Choice Requires="p14">
          <p:contentPart r:id="rId605" p14:bwMode="auto">
            <p14:nvContentPartPr>
              <p14:cNvPr id="331" name="墨迹 330"/>
              <p14:cNvContentPartPr/>
              <p14:nvPr/>
            </p14:nvContentPartPr>
            <p14:xfrm>
              <a:off x="10137422" y="3874544"/>
              <a:ext cx="48683" cy="298909"/>
            </p14:xfrm>
          </p:contentPart>
        </mc:Choice>
        <mc:Fallback xmlns="">
          <p:pic>
            <p:nvPicPr>
              <p:cNvPr id="331" name="墨迹 330"/>
            </p:nvPicPr>
            <p:blipFill>
              <a:blip r:embed="rId606"/>
            </p:blipFill>
            <p:spPr>
              <a:xfrm>
                <a:off x="10137422" y="3874544"/>
                <a:ext cx="48683" cy="298909"/>
              </a:xfrm>
              <a:prstGeom prst="rect"/>
            </p:spPr>
          </p:pic>
        </mc:Fallback>
      </mc:AlternateContent>
      <mc:AlternateContent xmlns:mc="http://schemas.openxmlformats.org/markup-compatibility/2006" xmlns:p14="http://schemas.microsoft.com/office/powerpoint/2010/main">
        <mc:Choice Requires="p14">
          <p:contentPart r:id="rId607" p14:bwMode="auto">
            <p14:nvContentPartPr>
              <p14:cNvPr id="332" name="墨迹 331"/>
              <p14:cNvContentPartPr/>
              <p14:nvPr/>
            </p14:nvContentPartPr>
            <p14:xfrm>
              <a:off x="10123311" y="3758399"/>
              <a:ext cx="241653" cy="702684"/>
            </p14:xfrm>
          </p:contentPart>
        </mc:Choice>
        <mc:Fallback xmlns="">
          <p:pic>
            <p:nvPicPr>
              <p:cNvPr id="332" name="墨迹 331"/>
            </p:nvPicPr>
            <p:blipFill>
              <a:blip r:embed="rId608"/>
            </p:blipFill>
            <p:spPr>
              <a:xfrm>
                <a:off x="10123311" y="3758399"/>
                <a:ext cx="241653" cy="702684"/>
              </a:xfrm>
              <a:prstGeom prst="rect"/>
            </p:spPr>
          </p:pic>
        </mc:Fallback>
      </mc:AlternateContent>
      <mc:AlternateContent xmlns:mc="http://schemas.openxmlformats.org/markup-compatibility/2006" xmlns:p14="http://schemas.microsoft.com/office/powerpoint/2010/main">
        <mc:Choice Requires="p14">
          <p:contentPart r:id="rId609" p14:bwMode="auto">
            <p14:nvContentPartPr>
              <p14:cNvPr id="333" name="墨迹 332"/>
              <p14:cNvContentPartPr/>
              <p14:nvPr/>
            </p14:nvContentPartPr>
            <p14:xfrm>
              <a:off x="10206566" y="3933057"/>
              <a:ext cx="269522" cy="313714"/>
            </p14:xfrm>
          </p:contentPart>
        </mc:Choice>
        <mc:Fallback xmlns="">
          <p:pic>
            <p:nvPicPr>
              <p:cNvPr id="333" name="墨迹 332"/>
            </p:nvPicPr>
            <p:blipFill>
              <a:blip r:embed="rId610"/>
            </p:blipFill>
            <p:spPr>
              <a:xfrm>
                <a:off x="10206566" y="3933057"/>
                <a:ext cx="269522" cy="313714"/>
              </a:xfrm>
              <a:prstGeom prst="rect"/>
            </p:spPr>
          </p:pic>
        </mc:Fallback>
      </mc:AlternateContent>
      <mc:AlternateContent xmlns:mc="http://schemas.openxmlformats.org/markup-compatibility/2006" xmlns:p14="http://schemas.microsoft.com/office/powerpoint/2010/main">
        <mc:Choice Requires="p14">
          <p:contentPart r:id="rId611" p14:bwMode="auto">
            <p14:nvContentPartPr>
              <p14:cNvPr id="334" name="墨迹 333"/>
              <p14:cNvContentPartPr/>
              <p14:nvPr/>
            </p14:nvContentPartPr>
            <p14:xfrm>
              <a:off x="10687755" y="3855510"/>
              <a:ext cx="249767" cy="338212"/>
            </p14:xfrm>
          </p:contentPart>
        </mc:Choice>
        <mc:Fallback xmlns="">
          <p:pic>
            <p:nvPicPr>
              <p:cNvPr id="334" name="墨迹 333"/>
            </p:nvPicPr>
            <p:blipFill>
              <a:blip r:embed="rId612"/>
            </p:blipFill>
            <p:spPr>
              <a:xfrm>
                <a:off x="10687755" y="3855510"/>
                <a:ext cx="249767" cy="338212"/>
              </a:xfrm>
              <a:prstGeom prst="rect"/>
            </p:spPr>
          </p:pic>
        </mc:Fallback>
      </mc:AlternateContent>
      <mc:AlternateContent xmlns:mc="http://schemas.openxmlformats.org/markup-compatibility/2006" xmlns:p14="http://schemas.microsoft.com/office/powerpoint/2010/main">
        <mc:Choice Requires="p14">
          <p:contentPart r:id="rId613" p14:bwMode="auto">
            <p14:nvContentPartPr>
              <p14:cNvPr id="335" name="墨迹 334"/>
              <p14:cNvContentPartPr/>
              <p14:nvPr/>
            </p14:nvContentPartPr>
            <p14:xfrm>
              <a:off x="10859911" y="4100136"/>
              <a:ext cx="112889" cy="95877"/>
            </p14:xfrm>
          </p:contentPart>
        </mc:Choice>
        <mc:Fallback xmlns="">
          <p:pic>
            <p:nvPicPr>
              <p:cNvPr id="335" name="墨迹 334"/>
            </p:nvPicPr>
            <p:blipFill>
              <a:blip r:embed="rId614"/>
            </p:blipFill>
            <p:spPr>
              <a:xfrm>
                <a:off x="10859911" y="4100136"/>
                <a:ext cx="112889" cy="95877"/>
              </a:xfrm>
              <a:prstGeom prst="rect"/>
            </p:spPr>
          </p:pic>
        </mc:Fallback>
      </mc:AlternateContent>
      <mc:AlternateContent xmlns:mc="http://schemas.openxmlformats.org/markup-compatibility/2006" xmlns:p14="http://schemas.microsoft.com/office/powerpoint/2010/main">
        <mc:Choice Requires="p14">
          <p:contentPart r:id="rId615" p14:bwMode="auto">
            <p14:nvContentPartPr>
              <p14:cNvPr id="336" name="墨迹 335"/>
              <p14:cNvContentPartPr/>
              <p14:nvPr/>
            </p14:nvContentPartPr>
            <p14:xfrm>
              <a:off x="11002962" y="3710285"/>
              <a:ext cx="350132" cy="545651"/>
            </p14:xfrm>
          </p:contentPart>
        </mc:Choice>
        <mc:Fallback xmlns="">
          <p:pic>
            <p:nvPicPr>
              <p:cNvPr id="336" name="墨迹 335"/>
            </p:nvPicPr>
            <p:blipFill>
              <a:blip r:embed="rId616"/>
            </p:blipFill>
            <p:spPr>
              <a:xfrm>
                <a:off x="11002962" y="3710285"/>
                <a:ext cx="350132" cy="545651"/>
              </a:xfrm>
              <a:prstGeom prst="rect"/>
            </p:spPr>
          </p:pic>
        </mc:Fallback>
      </mc:AlternateContent>
      <mc:AlternateContent xmlns:mc="http://schemas.openxmlformats.org/markup-compatibility/2006" xmlns:p14="http://schemas.microsoft.com/office/powerpoint/2010/main">
        <mc:Choice Requires="p14">
          <p:contentPart r:id="rId617" p14:bwMode="auto">
            <p14:nvContentPartPr>
              <p14:cNvPr id="337" name="墨迹 336"/>
              <p14:cNvContentPartPr/>
              <p14:nvPr/>
            </p14:nvContentPartPr>
            <p14:xfrm>
              <a:off x="10648244" y="4308809"/>
              <a:ext cx="242006" cy="236871"/>
            </p14:xfrm>
          </p:contentPart>
        </mc:Choice>
        <mc:Fallback xmlns="">
          <p:pic>
            <p:nvPicPr>
              <p:cNvPr id="337" name="墨迹 336"/>
            </p:nvPicPr>
            <p:blipFill>
              <a:blip r:embed="rId618"/>
            </p:blipFill>
            <p:spPr>
              <a:xfrm>
                <a:off x="10648244" y="4308809"/>
                <a:ext cx="242006" cy="236871"/>
              </a:xfrm>
              <a:prstGeom prst="rect"/>
            </p:spPr>
          </p:pic>
        </mc:Fallback>
      </mc:AlternateContent>
      <mc:AlternateContent xmlns:mc="http://schemas.openxmlformats.org/markup-compatibility/2006" xmlns:p14="http://schemas.microsoft.com/office/powerpoint/2010/main">
        <mc:Choice Requires="p14">
          <p:contentPart r:id="rId619" p14:bwMode="auto">
            <p14:nvContentPartPr>
              <p14:cNvPr id="338" name="墨迹 337"/>
              <p14:cNvContentPartPr/>
              <p14:nvPr/>
            </p14:nvContentPartPr>
            <p14:xfrm>
              <a:off x="10758311" y="4444164"/>
              <a:ext cx="22577" cy="589359"/>
            </p14:xfrm>
          </p:contentPart>
        </mc:Choice>
        <mc:Fallback xmlns="">
          <p:pic>
            <p:nvPicPr>
              <p:cNvPr id="338" name="墨迹 337"/>
            </p:nvPicPr>
            <p:blipFill>
              <a:blip r:embed="rId620"/>
            </p:blipFill>
            <p:spPr>
              <a:xfrm>
                <a:off x="10758311" y="4444164"/>
                <a:ext cx="22577" cy="589359"/>
              </a:xfrm>
              <a:prstGeom prst="rect"/>
            </p:spPr>
          </p:pic>
        </mc:Fallback>
      </mc:AlternateContent>
      <mc:AlternateContent xmlns:mc="http://schemas.openxmlformats.org/markup-compatibility/2006" xmlns:p14="http://schemas.microsoft.com/office/powerpoint/2010/main">
        <mc:Choice Requires="p14">
          <p:contentPart r:id="rId621" p14:bwMode="auto">
            <p14:nvContentPartPr>
              <p14:cNvPr id="339" name="墨迹 338"/>
              <p14:cNvContentPartPr/>
              <p14:nvPr/>
            </p14:nvContentPartPr>
            <p14:xfrm>
              <a:off x="10856382" y="4399045"/>
              <a:ext cx="189795" cy="246213"/>
            </p14:xfrm>
          </p:contentPart>
        </mc:Choice>
        <mc:Fallback xmlns="">
          <p:pic>
            <p:nvPicPr>
              <p:cNvPr id="339" name="墨迹 338"/>
            </p:nvPicPr>
            <p:blipFill>
              <a:blip r:embed="rId622"/>
            </p:blipFill>
            <p:spPr>
              <a:xfrm>
                <a:off x="10856382" y="4399045"/>
                <a:ext cx="189795" cy="246213"/>
              </a:xfrm>
              <a:prstGeom prst="rect"/>
            </p:spPr>
          </p:pic>
        </mc:Fallback>
      </mc:AlternateContent>
      <mc:AlternateContent xmlns:mc="http://schemas.openxmlformats.org/markup-compatibility/2006" xmlns:p14="http://schemas.microsoft.com/office/powerpoint/2010/main">
        <mc:Choice Requires="p14">
          <p:contentPart r:id="rId623" p14:bwMode="auto">
            <p14:nvContentPartPr>
              <p14:cNvPr id="340" name="墨迹 339"/>
              <p14:cNvContentPartPr/>
              <p14:nvPr/>
            </p14:nvContentPartPr>
            <p14:xfrm>
              <a:off x="10950222" y="4341061"/>
              <a:ext cx="257705" cy="486610"/>
            </p14:xfrm>
          </p:contentPart>
        </mc:Choice>
        <mc:Fallback xmlns="">
          <p:pic>
            <p:nvPicPr>
              <p:cNvPr id="340" name="墨迹 339"/>
            </p:nvPicPr>
            <p:blipFill>
              <a:blip r:embed="rId624"/>
            </p:blipFill>
            <p:spPr>
              <a:xfrm>
                <a:off x="10950222" y="4341061"/>
                <a:ext cx="257705" cy="486610"/>
              </a:xfrm>
              <a:prstGeom prst="rect"/>
            </p:spPr>
          </p:pic>
        </mc:Fallback>
      </mc:AlternateContent>
      <mc:AlternateContent xmlns:mc="http://schemas.openxmlformats.org/markup-compatibility/2006" xmlns:p14="http://schemas.microsoft.com/office/powerpoint/2010/main">
        <mc:Choice Requires="p14">
          <p:contentPart r:id="rId625" p14:bwMode="auto">
            <p14:nvContentPartPr>
              <p14:cNvPr id="341" name="墨迹 340"/>
              <p14:cNvContentPartPr/>
              <p14:nvPr/>
            </p14:nvContentPartPr>
            <p14:xfrm>
              <a:off x="11164711" y="4720514"/>
              <a:ext cx="45156" cy="59218"/>
            </p14:xfrm>
          </p:contentPart>
        </mc:Choice>
        <mc:Fallback xmlns="">
          <p:pic>
            <p:nvPicPr>
              <p:cNvPr id="341" name="墨迹 340"/>
            </p:nvPicPr>
            <p:blipFill>
              <a:blip r:embed="rId626"/>
            </p:blipFill>
            <p:spPr>
              <a:xfrm>
                <a:off x="11164711" y="4720514"/>
                <a:ext cx="45156" cy="59218"/>
              </a:xfrm>
              <a:prstGeom prst="rect"/>
            </p:spPr>
          </p:pic>
        </mc:Fallback>
      </mc:AlternateContent>
      <mc:AlternateContent xmlns:mc="http://schemas.openxmlformats.org/markup-compatibility/2006" xmlns:p14="http://schemas.microsoft.com/office/powerpoint/2010/main">
        <mc:Choice Requires="p14">
          <p:contentPart r:id="rId627" p14:bwMode="auto">
            <p14:nvContentPartPr>
              <p14:cNvPr id="342" name="墨迹 341"/>
              <p14:cNvContentPartPr/>
              <p14:nvPr/>
            </p14:nvContentPartPr>
            <p14:xfrm>
              <a:off x="7334073" y="1762438"/>
              <a:ext cx="37571" cy="36659"/>
            </p14:xfrm>
          </p:contentPart>
        </mc:Choice>
        <mc:Fallback xmlns="">
          <p:pic>
            <p:nvPicPr>
              <p:cNvPr id="342" name="墨迹 341"/>
            </p:nvPicPr>
            <p:blipFill>
              <a:blip r:embed="rId628"/>
            </p:blipFill>
            <p:spPr>
              <a:xfrm>
                <a:off x="7334073" y="1762438"/>
                <a:ext cx="37571" cy="36659"/>
              </a:xfrm>
              <a:prstGeom prst="rect"/>
            </p:spPr>
          </p:pic>
        </mc:Fallback>
      </mc:AlternateContent>
      <mc:AlternateContent xmlns:mc="http://schemas.openxmlformats.org/markup-compatibility/2006" xmlns:p14="http://schemas.microsoft.com/office/powerpoint/2010/main">
        <mc:Choice Requires="p14">
          <p:contentPart r:id="rId629" p14:bwMode="auto">
            <p14:nvContentPartPr>
              <p14:cNvPr id="343" name="墨迹 342"/>
              <p14:cNvContentPartPr/>
              <p14:nvPr/>
            </p14:nvContentPartPr>
            <p14:xfrm>
              <a:off x="4899377" y="3378241"/>
              <a:ext cx="45156" cy="62038"/>
            </p14:xfrm>
          </p:contentPart>
        </mc:Choice>
        <mc:Fallback xmlns="">
          <p:pic>
            <p:nvPicPr>
              <p:cNvPr id="343" name="墨迹 342"/>
            </p:nvPicPr>
            <p:blipFill>
              <a:blip r:embed="rId630"/>
            </p:blipFill>
            <p:spPr>
              <a:xfrm>
                <a:off x="4899377" y="3378241"/>
                <a:ext cx="45156" cy="62038"/>
              </a:xfrm>
              <a:prstGeom prst="rect"/>
            </p:spPr>
          </p:pic>
        </mc:Fallback>
      </mc:AlternateContent>
      <mc:AlternateContent xmlns:mc="http://schemas.openxmlformats.org/markup-compatibility/2006" xmlns:p14="http://schemas.microsoft.com/office/powerpoint/2010/main">
        <mc:Choice Requires="p14">
          <p:contentPart r:id="rId631" p14:bwMode="auto">
            <p14:nvContentPartPr>
              <p14:cNvPr id="344" name="墨迹 343"/>
              <p14:cNvContentPartPr/>
              <p14:nvPr/>
            </p14:nvContentPartPr>
            <p14:xfrm>
              <a:off x="4862336" y="3534041"/>
              <a:ext cx="73730" cy="135531"/>
            </p14:xfrm>
          </p:contentPart>
        </mc:Choice>
        <mc:Fallback xmlns="">
          <p:pic>
            <p:nvPicPr>
              <p:cNvPr id="344" name="墨迹 343"/>
            </p:nvPicPr>
            <p:blipFill>
              <a:blip r:embed="rId632"/>
            </p:blipFill>
            <p:spPr>
              <a:xfrm>
                <a:off x="4862336" y="3534041"/>
                <a:ext cx="73730" cy="135531"/>
              </a:xfrm>
              <a:prstGeom prst="rect"/>
            </p:spPr>
          </p:pic>
        </mc:Fallback>
      </mc:AlternateContent>
      <mc:AlternateContent xmlns:mc="http://schemas.openxmlformats.org/markup-compatibility/2006" xmlns:p14="http://schemas.microsoft.com/office/powerpoint/2010/main">
        <mc:Choice Requires="p14">
          <p:contentPart r:id="rId633" p14:bwMode="auto">
            <p14:nvContentPartPr>
              <p14:cNvPr id="345" name="墨迹 344"/>
              <p14:cNvContentPartPr/>
              <p14:nvPr/>
            </p14:nvContentPartPr>
            <p14:xfrm>
              <a:off x="4961466" y="3470064"/>
              <a:ext cx="22578" cy="125310"/>
            </p14:xfrm>
          </p:contentPart>
        </mc:Choice>
        <mc:Fallback xmlns="">
          <p:pic>
            <p:nvPicPr>
              <p:cNvPr id="345" name="墨迹 344"/>
            </p:nvPicPr>
            <p:blipFill>
              <a:blip r:embed="rId634"/>
            </p:blipFill>
            <p:spPr>
              <a:xfrm>
                <a:off x="4961466" y="3470064"/>
                <a:ext cx="22578" cy="125310"/>
              </a:xfrm>
              <a:prstGeom prst="rect"/>
            </p:spPr>
          </p:pic>
        </mc:Fallback>
      </mc:AlternateContent>
      <mc:AlternateContent xmlns:mc="http://schemas.openxmlformats.org/markup-compatibility/2006" xmlns:p14="http://schemas.microsoft.com/office/powerpoint/2010/main">
        <mc:Choice Requires="p14">
          <p:contentPart r:id="rId635" p14:bwMode="auto">
            <p14:nvContentPartPr>
              <p14:cNvPr id="346" name="墨迹 345"/>
              <p14:cNvContentPartPr/>
              <p14:nvPr/>
            </p14:nvContentPartPr>
            <p14:xfrm>
              <a:off x="4899377" y="3332418"/>
              <a:ext cx="56445" cy="62743"/>
            </p14:xfrm>
          </p:contentPart>
        </mc:Choice>
        <mc:Fallback xmlns="">
          <p:pic>
            <p:nvPicPr>
              <p:cNvPr id="346" name="墨迹 345"/>
            </p:nvPicPr>
            <p:blipFill>
              <a:blip r:embed="rId636"/>
            </p:blipFill>
            <p:spPr>
              <a:xfrm>
                <a:off x="4899377" y="3332418"/>
                <a:ext cx="56445" cy="62743"/>
              </a:xfrm>
              <a:prstGeom prst="rect"/>
            </p:spPr>
          </p:pic>
        </mc:Fallback>
      </mc:AlternateContent>
      <mc:AlternateContent xmlns:mc="http://schemas.openxmlformats.org/markup-compatibility/2006" xmlns:p14="http://schemas.microsoft.com/office/powerpoint/2010/main">
        <mc:Choice Requires="p14">
          <p:contentPart r:id="rId637" p14:bwMode="auto">
            <p14:nvContentPartPr>
              <p14:cNvPr id="347" name="墨迹 346"/>
              <p14:cNvContentPartPr/>
              <p14:nvPr/>
            </p14:nvContentPartPr>
            <p14:xfrm>
              <a:off x="4991629" y="3372601"/>
              <a:ext cx="144815" cy="294680"/>
            </p14:xfrm>
          </p:contentPart>
        </mc:Choice>
        <mc:Fallback xmlns="">
          <p:pic>
            <p:nvPicPr>
              <p:cNvPr id="347" name="墨迹 346"/>
            </p:nvPicPr>
            <p:blipFill>
              <a:blip r:embed="rId638"/>
            </p:blipFill>
            <p:spPr>
              <a:xfrm>
                <a:off x="4991629" y="3372601"/>
                <a:ext cx="144815" cy="294680"/>
              </a:xfrm>
              <a:prstGeom prst="rect"/>
            </p:spPr>
          </p:pic>
        </mc:Fallback>
      </mc:AlternateContent>
      <mc:AlternateContent xmlns:mc="http://schemas.openxmlformats.org/markup-compatibility/2006" xmlns:p14="http://schemas.microsoft.com/office/powerpoint/2010/main">
        <mc:Choice Requires="p14">
          <p:contentPart r:id="rId639" p14:bwMode="auto">
            <p14:nvContentPartPr>
              <p14:cNvPr id="348" name="墨迹 347"/>
              <p14:cNvContentPartPr/>
              <p14:nvPr/>
            </p14:nvContentPartPr>
            <p14:xfrm>
              <a:off x="5168547" y="3407850"/>
              <a:ext cx="188030" cy="186114"/>
            </p14:xfrm>
          </p:contentPart>
        </mc:Choice>
        <mc:Fallback xmlns="">
          <p:pic>
            <p:nvPicPr>
              <p:cNvPr id="348" name="墨迹 347"/>
            </p:nvPicPr>
            <p:blipFill>
              <a:blip r:embed="rId640"/>
            </p:blipFill>
            <p:spPr>
              <a:xfrm>
                <a:off x="5168547" y="3407850"/>
                <a:ext cx="188030" cy="186114"/>
              </a:xfrm>
              <a:prstGeom prst="rect"/>
            </p:spPr>
          </p:pic>
        </mc:Fallback>
      </mc:AlternateContent>
      <mc:AlternateContent xmlns:mc="http://schemas.openxmlformats.org/markup-compatibility/2006" xmlns:p14="http://schemas.microsoft.com/office/powerpoint/2010/main">
        <mc:Choice Requires="p14">
          <p:contentPart r:id="rId641" p14:bwMode="auto">
            <p14:nvContentPartPr>
              <p14:cNvPr id="349" name="墨迹 348"/>
              <p14:cNvContentPartPr/>
              <p14:nvPr/>
            </p14:nvContentPartPr>
            <p14:xfrm>
              <a:off x="5334000" y="3342816"/>
              <a:ext cx="53622" cy="424572"/>
            </p14:xfrm>
          </p:contentPart>
        </mc:Choice>
        <mc:Fallback xmlns="">
          <p:pic>
            <p:nvPicPr>
              <p:cNvPr id="349" name="墨迹 348"/>
            </p:nvPicPr>
            <p:blipFill>
              <a:blip r:embed="rId642"/>
            </p:blipFill>
            <p:spPr>
              <a:xfrm>
                <a:off x="5334000" y="3342816"/>
                <a:ext cx="53622" cy="424572"/>
              </a:xfrm>
              <a:prstGeom prst="rect"/>
            </p:spPr>
          </p:pic>
        </mc:Fallback>
      </mc:AlternateContent>
      <mc:AlternateContent xmlns:mc="http://schemas.openxmlformats.org/markup-compatibility/2006" xmlns:p14="http://schemas.microsoft.com/office/powerpoint/2010/main">
        <mc:Choice Requires="p14">
          <p:contentPart r:id="rId643" p14:bwMode="auto">
            <p14:nvContentPartPr>
              <p14:cNvPr id="350" name="墨迹 349"/>
              <p14:cNvContentPartPr/>
              <p14:nvPr/>
            </p14:nvContentPartPr>
            <p14:xfrm>
              <a:off x="4871155" y="3355682"/>
              <a:ext cx="79022" cy="135355"/>
            </p14:xfrm>
          </p:contentPart>
        </mc:Choice>
        <mc:Fallback xmlns="">
          <p:pic>
            <p:nvPicPr>
              <p:cNvPr id="350" name="墨迹 349"/>
            </p:nvPicPr>
            <p:blipFill>
              <a:blip r:embed="rId644"/>
            </p:blipFill>
            <p:spPr>
              <a:xfrm>
                <a:off x="4871155" y="3355682"/>
                <a:ext cx="79022" cy="135355"/>
              </a:xfrm>
              <a:prstGeom prst="rect"/>
            </p:spPr>
          </p:pic>
        </mc:Fallback>
      </mc:AlternateContent>
      <mc:AlternateContent xmlns:mc="http://schemas.openxmlformats.org/markup-compatibility/2006" xmlns:p14="http://schemas.microsoft.com/office/powerpoint/2010/main">
        <mc:Choice Requires="p14">
          <p:contentPart r:id="rId645" p14:bwMode="auto">
            <p14:nvContentPartPr>
              <p14:cNvPr id="351" name="墨迹 350"/>
              <p14:cNvContentPartPr/>
              <p14:nvPr/>
            </p14:nvContentPartPr>
            <p14:xfrm>
              <a:off x="4847166" y="3530516"/>
              <a:ext cx="105834" cy="171309"/>
            </p14:xfrm>
          </p:contentPart>
        </mc:Choice>
        <mc:Fallback xmlns="">
          <p:pic>
            <p:nvPicPr>
              <p:cNvPr id="351" name="墨迹 350"/>
            </p:nvPicPr>
            <p:blipFill>
              <a:blip r:embed="rId646"/>
            </p:blipFill>
            <p:spPr>
              <a:xfrm>
                <a:off x="4847166" y="3530516"/>
                <a:ext cx="105834" cy="171309"/>
              </a:xfrm>
              <a:prstGeom prst="rect"/>
            </p:spPr>
          </p:pic>
        </mc:Fallback>
      </mc:AlternateContent>
      <mc:AlternateContent xmlns:mc="http://schemas.openxmlformats.org/markup-compatibility/2006" xmlns:p14="http://schemas.microsoft.com/office/powerpoint/2010/main">
        <mc:Choice Requires="p14">
          <p:contentPart r:id="rId647" p14:bwMode="auto">
            <p14:nvContentPartPr>
              <p14:cNvPr id="352" name="墨迹 351"/>
              <p14:cNvContentPartPr/>
              <p14:nvPr/>
            </p14:nvContentPartPr>
            <p14:xfrm>
              <a:off x="4987925" y="3778667"/>
              <a:ext cx="114652" cy="28199"/>
            </p14:xfrm>
          </p:contentPart>
        </mc:Choice>
        <mc:Fallback xmlns="">
          <p:pic>
            <p:nvPicPr>
              <p:cNvPr id="352" name="墨迹 351"/>
            </p:nvPicPr>
            <p:blipFill>
              <a:blip r:embed="rId648"/>
            </p:blipFill>
            <p:spPr>
              <a:xfrm>
                <a:off x="4987925" y="3778667"/>
                <a:ext cx="114652" cy="28199"/>
              </a:xfrm>
              <a:prstGeom prst="rect"/>
            </p:spPr>
          </p:pic>
        </mc:Fallback>
      </mc:AlternateContent>
      <mc:AlternateContent xmlns:mc="http://schemas.openxmlformats.org/markup-compatibility/2006" xmlns:p14="http://schemas.microsoft.com/office/powerpoint/2010/main">
        <mc:Choice Requires="p14">
          <p:contentPart r:id="rId649" p14:bwMode="auto">
            <p14:nvContentPartPr>
              <p14:cNvPr id="353" name="墨迹 352"/>
              <p14:cNvContentPartPr/>
              <p14:nvPr/>
            </p14:nvContentPartPr>
            <p14:xfrm>
              <a:off x="4991629" y="3840705"/>
              <a:ext cx="147637" cy="33839"/>
            </p14:xfrm>
          </p:contentPart>
        </mc:Choice>
        <mc:Fallback xmlns="">
          <p:pic>
            <p:nvPicPr>
              <p:cNvPr id="353" name="墨迹 352"/>
            </p:nvPicPr>
            <p:blipFill>
              <a:blip r:embed="rId650"/>
            </p:blipFill>
            <p:spPr>
              <a:xfrm>
                <a:off x="4991629" y="3840705"/>
                <a:ext cx="147637" cy="33839"/>
              </a:xfrm>
              <a:prstGeom prst="rect"/>
            </p:spPr>
          </p:pic>
        </mc:Fallback>
      </mc:AlternateContent>
      <mc:AlternateContent xmlns:mc="http://schemas.openxmlformats.org/markup-compatibility/2006" xmlns:p14="http://schemas.microsoft.com/office/powerpoint/2010/main">
        <mc:Choice Requires="p14">
          <p:contentPart r:id="rId651" p14:bwMode="auto">
            <p14:nvContentPartPr>
              <p14:cNvPr id="354" name="墨迹 353"/>
              <p14:cNvContentPartPr/>
              <p14:nvPr/>
            </p14:nvContentPartPr>
            <p14:xfrm>
              <a:off x="5116688" y="3716629"/>
              <a:ext cx="85549" cy="218014"/>
            </p14:xfrm>
          </p:contentPart>
        </mc:Choice>
        <mc:Fallback xmlns="">
          <p:pic>
            <p:nvPicPr>
              <p:cNvPr id="354" name="墨迹 353"/>
            </p:nvPicPr>
            <p:blipFill>
              <a:blip r:embed="rId652"/>
            </p:blipFill>
            <p:spPr>
              <a:xfrm>
                <a:off x="5116688" y="3716629"/>
                <a:ext cx="85549" cy="218014"/>
              </a:xfrm>
              <a:prstGeom prst="rect"/>
            </p:spPr>
          </p:pic>
        </mc:Fallback>
      </mc:AlternateContent>
      <mc:AlternateContent xmlns:mc="http://schemas.openxmlformats.org/markup-compatibility/2006" xmlns:p14="http://schemas.microsoft.com/office/powerpoint/2010/main">
        <mc:Choice Requires="p14">
          <p:contentPart r:id="rId653" p14:bwMode="auto">
            <p14:nvContentPartPr>
              <p14:cNvPr id="355" name="墨迹 354"/>
              <p14:cNvContentPartPr/>
              <p14:nvPr/>
            </p14:nvContentPartPr>
            <p14:xfrm>
              <a:off x="5159022" y="3712928"/>
              <a:ext cx="81844" cy="48820"/>
            </p14:xfrm>
          </p:contentPart>
        </mc:Choice>
        <mc:Fallback xmlns="">
          <p:pic>
            <p:nvPicPr>
              <p:cNvPr id="355" name="墨迹 354"/>
            </p:nvPicPr>
            <p:blipFill>
              <a:blip r:embed="rId654"/>
            </p:blipFill>
            <p:spPr>
              <a:xfrm>
                <a:off x="5159022" y="3712928"/>
                <a:ext cx="81844" cy="48820"/>
              </a:xfrm>
              <a:prstGeom prst="rect"/>
            </p:spPr>
          </p:pic>
        </mc:Fallback>
      </mc:AlternateContent>
      <mc:AlternateContent xmlns:mc="http://schemas.openxmlformats.org/markup-compatibility/2006" xmlns:p14="http://schemas.microsoft.com/office/powerpoint/2010/main">
        <mc:Choice Requires="p14">
          <p:contentPart r:id="rId655" p14:bwMode="auto">
            <p14:nvContentPartPr>
              <p14:cNvPr id="356" name="墨迹 355"/>
              <p14:cNvContentPartPr/>
              <p14:nvPr/>
            </p14:nvContentPartPr>
            <p14:xfrm>
              <a:off x="4817004" y="4449804"/>
              <a:ext cx="136701" cy="310189"/>
            </p14:xfrm>
          </p:contentPart>
        </mc:Choice>
        <mc:Fallback xmlns="">
          <p:pic>
            <p:nvPicPr>
              <p:cNvPr id="356" name="墨迹 355"/>
            </p:nvPicPr>
            <p:blipFill>
              <a:blip r:embed="rId656"/>
            </p:blipFill>
            <p:spPr>
              <a:xfrm>
                <a:off x="4817004" y="4449804"/>
                <a:ext cx="136701" cy="310189"/>
              </a:xfrm>
              <a:prstGeom prst="rect"/>
            </p:spPr>
          </p:pic>
        </mc:Fallback>
      </mc:AlternateContent>
      <mc:AlternateContent xmlns:mc="http://schemas.openxmlformats.org/markup-compatibility/2006" xmlns:p14="http://schemas.microsoft.com/office/powerpoint/2010/main">
        <mc:Choice Requires="p14">
          <p:contentPart r:id="rId657" p14:bwMode="auto">
            <p14:nvContentPartPr>
              <p14:cNvPr id="357" name="墨迹 356"/>
              <p14:cNvContentPartPr/>
              <p14:nvPr/>
            </p14:nvContentPartPr>
            <p14:xfrm>
              <a:off x="4831644" y="4534401"/>
              <a:ext cx="200378" cy="183999"/>
            </p14:xfrm>
          </p:contentPart>
        </mc:Choice>
        <mc:Fallback xmlns="">
          <p:pic>
            <p:nvPicPr>
              <p:cNvPr id="357" name="墨迹 356"/>
            </p:nvPicPr>
            <p:blipFill>
              <a:blip r:embed="rId658"/>
            </p:blipFill>
            <p:spPr>
              <a:xfrm>
                <a:off x="4831644" y="4534401"/>
                <a:ext cx="200378" cy="183999"/>
              </a:xfrm>
              <a:prstGeom prst="rect"/>
            </p:spPr>
          </p:pic>
        </mc:Fallback>
      </mc:AlternateContent>
      <mc:AlternateContent xmlns:mc="http://schemas.openxmlformats.org/markup-compatibility/2006" xmlns:p14="http://schemas.microsoft.com/office/powerpoint/2010/main">
        <mc:Choice Requires="p14">
          <p:contentPart r:id="rId659" p14:bwMode="auto">
            <p14:nvContentPartPr>
              <p14:cNvPr id="358" name="墨迹 357"/>
              <p14:cNvContentPartPr/>
              <p14:nvPr/>
            </p14:nvContentPartPr>
            <p14:xfrm>
              <a:off x="5037137" y="4497566"/>
              <a:ext cx="229129" cy="172190"/>
            </p14:xfrm>
          </p:contentPart>
        </mc:Choice>
        <mc:Fallback xmlns="">
          <p:pic>
            <p:nvPicPr>
              <p:cNvPr id="358" name="墨迹 357"/>
            </p:nvPicPr>
            <p:blipFill>
              <a:blip r:embed="rId660"/>
            </p:blipFill>
            <p:spPr>
              <a:xfrm>
                <a:off x="5037137" y="4497566"/>
                <a:ext cx="229129" cy="172190"/>
              </a:xfrm>
              <a:prstGeom prst="rect"/>
            </p:spPr>
          </p:pic>
        </mc:Fallback>
      </mc:AlternateContent>
      <mc:AlternateContent xmlns:mc="http://schemas.openxmlformats.org/markup-compatibility/2006" xmlns:p14="http://schemas.microsoft.com/office/powerpoint/2010/main">
        <mc:Choice Requires="p14">
          <p:contentPart r:id="rId661" p14:bwMode="auto">
            <p14:nvContentPartPr>
              <p14:cNvPr id="359" name="墨迹 358"/>
              <p14:cNvContentPartPr/>
              <p14:nvPr/>
            </p14:nvContentPartPr>
            <p14:xfrm>
              <a:off x="5238044" y="4446808"/>
              <a:ext cx="50800" cy="151746"/>
            </p14:xfrm>
          </p:contentPart>
        </mc:Choice>
        <mc:Fallback xmlns="">
          <p:pic>
            <p:nvPicPr>
              <p:cNvPr id="359" name="墨迹 358"/>
            </p:nvPicPr>
            <p:blipFill>
              <a:blip r:embed="rId662"/>
            </p:blipFill>
            <p:spPr>
              <a:xfrm>
                <a:off x="5238044" y="4446808"/>
                <a:ext cx="50800" cy="151746"/>
              </a:xfrm>
              <a:prstGeom prst="rect"/>
            </p:spPr>
          </p:pic>
        </mc:Fallback>
      </mc:AlternateContent>
      <mc:AlternateContent xmlns:mc="http://schemas.openxmlformats.org/markup-compatibility/2006" xmlns:p14="http://schemas.microsoft.com/office/powerpoint/2010/main">
        <mc:Choice Requires="p14">
          <p:contentPart r:id="rId663" p14:bwMode="auto">
            <p14:nvContentPartPr>
              <p14:cNvPr id="360" name="墨迹 359"/>
              <p14:cNvContentPartPr/>
              <p14:nvPr/>
            </p14:nvContentPartPr>
            <p14:xfrm>
              <a:off x="5271911" y="4528761"/>
              <a:ext cx="107244" cy="301729"/>
            </p14:xfrm>
          </p:contentPart>
        </mc:Choice>
        <mc:Fallback xmlns="">
          <p:pic>
            <p:nvPicPr>
              <p:cNvPr id="360" name="墨迹 359"/>
            </p:nvPicPr>
            <p:blipFill>
              <a:blip r:embed="rId664"/>
            </p:blipFill>
            <p:spPr>
              <a:xfrm>
                <a:off x="5271911" y="4528761"/>
                <a:ext cx="107244" cy="301729"/>
              </a:xfrm>
              <a:prstGeom prst="rect"/>
            </p:spPr>
          </p:pic>
        </mc:Fallback>
      </mc:AlternateContent>
      <mc:AlternateContent xmlns:mc="http://schemas.openxmlformats.org/markup-compatibility/2006" xmlns:p14="http://schemas.microsoft.com/office/powerpoint/2010/main">
        <mc:Choice Requires="p14">
          <p:contentPart r:id="rId665" p14:bwMode="auto">
            <p14:nvContentPartPr>
              <p14:cNvPr id="361" name="墨迹 360"/>
              <p14:cNvContentPartPr/>
              <p14:nvPr/>
            </p14:nvContentPartPr>
            <p14:xfrm>
              <a:off x="5418666" y="4364149"/>
              <a:ext cx="33866" cy="333806"/>
            </p14:xfrm>
          </p:contentPart>
        </mc:Choice>
        <mc:Fallback xmlns="">
          <p:pic>
            <p:nvPicPr>
              <p:cNvPr id="361" name="墨迹 360"/>
            </p:nvPicPr>
            <p:blipFill>
              <a:blip r:embed="rId666"/>
            </p:blipFill>
            <p:spPr>
              <a:xfrm>
                <a:off x="5418666" y="4364149"/>
                <a:ext cx="33866" cy="333806"/>
              </a:xfrm>
              <a:prstGeom prst="rect"/>
            </p:spPr>
          </p:pic>
        </mc:Fallback>
      </mc:AlternateContent>
      <mc:AlternateContent xmlns:mc="http://schemas.openxmlformats.org/markup-compatibility/2006" xmlns:p14="http://schemas.microsoft.com/office/powerpoint/2010/main">
        <mc:Choice Requires="p14">
          <p:contentPart r:id="rId667" p14:bwMode="auto">
            <p14:nvContentPartPr>
              <p14:cNvPr id="362" name="墨迹 361"/>
              <p14:cNvContentPartPr/>
              <p14:nvPr/>
            </p14:nvContentPartPr>
            <p14:xfrm>
              <a:off x="5375451" y="4483643"/>
              <a:ext cx="204081" cy="308955"/>
            </p14:xfrm>
          </p:contentPart>
        </mc:Choice>
        <mc:Fallback xmlns="">
          <p:pic>
            <p:nvPicPr>
              <p:cNvPr id="362" name="墨迹 361"/>
            </p:nvPicPr>
            <p:blipFill>
              <a:blip r:embed="rId668"/>
            </p:blipFill>
            <p:spPr>
              <a:xfrm>
                <a:off x="5375451" y="4483643"/>
                <a:ext cx="204081" cy="308955"/>
              </a:xfrm>
              <a:prstGeom prst="rect"/>
            </p:spPr>
          </p:pic>
        </mc:Fallback>
      </mc:AlternateContent>
      <mc:AlternateContent xmlns:mc="http://schemas.openxmlformats.org/markup-compatibility/2006" xmlns:p14="http://schemas.microsoft.com/office/powerpoint/2010/main">
        <mc:Choice Requires="p14">
          <p:contentPart r:id="rId669" p14:bwMode="auto">
            <p14:nvContentPartPr>
              <p14:cNvPr id="363" name="墨迹 362"/>
              <p14:cNvContentPartPr/>
              <p14:nvPr/>
            </p14:nvContentPartPr>
            <p14:xfrm>
              <a:off x="6033911" y="3248702"/>
              <a:ext cx="220133" cy="232818"/>
            </p14:xfrm>
          </p:contentPart>
        </mc:Choice>
        <mc:Fallback xmlns="">
          <p:pic>
            <p:nvPicPr>
              <p:cNvPr id="363" name="墨迹 362"/>
            </p:nvPicPr>
            <p:blipFill>
              <a:blip r:embed="rId670"/>
            </p:blipFill>
            <p:spPr>
              <a:xfrm>
                <a:off x="6033911" y="3248702"/>
                <a:ext cx="220133" cy="232818"/>
              </a:xfrm>
              <a:prstGeom prst="rect"/>
            </p:spPr>
          </p:pic>
        </mc:Fallback>
      </mc:AlternateContent>
      <mc:AlternateContent xmlns:mc="http://schemas.openxmlformats.org/markup-compatibility/2006" xmlns:p14="http://schemas.microsoft.com/office/powerpoint/2010/main">
        <mc:Choice Requires="p14">
          <p:contentPart r:id="rId671" p14:bwMode="auto">
            <p14:nvContentPartPr>
              <p14:cNvPr id="364" name="墨迹 363"/>
              <p14:cNvContentPartPr/>
              <p14:nvPr/>
            </p14:nvContentPartPr>
            <p14:xfrm>
              <a:off x="6028972" y="3205346"/>
              <a:ext cx="275872" cy="347024"/>
            </p14:xfrm>
          </p:contentPart>
        </mc:Choice>
        <mc:Fallback xmlns="">
          <p:pic>
            <p:nvPicPr>
              <p:cNvPr id="364" name="墨迹 363"/>
            </p:nvPicPr>
            <p:blipFill>
              <a:blip r:embed="rId672"/>
            </p:blipFill>
            <p:spPr>
              <a:xfrm>
                <a:off x="6028972" y="3205346"/>
                <a:ext cx="275872" cy="347024"/>
              </a:xfrm>
              <a:prstGeom prst="rect"/>
            </p:spPr>
          </p:pic>
        </mc:Fallback>
      </mc:AlternateContent>
      <mc:AlternateContent xmlns:mc="http://schemas.openxmlformats.org/markup-compatibility/2006" xmlns:p14="http://schemas.microsoft.com/office/powerpoint/2010/main">
        <mc:Choice Requires="p14">
          <p:contentPart r:id="rId673" p14:bwMode="auto">
            <p14:nvContentPartPr>
              <p14:cNvPr id="365" name="墨迹 364"/>
              <p14:cNvContentPartPr/>
              <p14:nvPr/>
            </p14:nvContentPartPr>
            <p14:xfrm>
              <a:off x="6191955" y="4184733"/>
              <a:ext cx="262467" cy="335568"/>
            </p14:xfrm>
          </p:contentPart>
        </mc:Choice>
        <mc:Fallback xmlns="">
          <p:pic>
            <p:nvPicPr>
              <p:cNvPr id="365" name="墨迹 364"/>
            </p:nvPicPr>
            <p:blipFill>
              <a:blip r:embed="rId674"/>
            </p:blipFill>
            <p:spPr>
              <a:xfrm>
                <a:off x="6191955" y="4184733"/>
                <a:ext cx="262467" cy="335568"/>
              </a:xfrm>
              <a:prstGeom prst="rect"/>
            </p:spPr>
          </p:pic>
        </mc:Fallback>
      </mc:AlternateContent>
      <mc:AlternateContent xmlns:mc="http://schemas.openxmlformats.org/markup-compatibility/2006" xmlns:p14="http://schemas.microsoft.com/office/powerpoint/2010/main">
        <mc:Choice Requires="p14">
          <p:contentPart r:id="rId675" p14:bwMode="auto">
            <p14:nvContentPartPr>
              <p14:cNvPr id="366" name="墨迹 365"/>
              <p14:cNvContentPartPr/>
              <p14:nvPr/>
            </p14:nvContentPartPr>
            <p14:xfrm>
              <a:off x="7107766" y="4568240"/>
              <a:ext cx="1257300" cy="1235116"/>
            </p14:xfrm>
          </p:contentPart>
        </mc:Choice>
        <mc:Fallback xmlns="">
          <p:pic>
            <p:nvPicPr>
              <p:cNvPr id="366" name="墨迹 365"/>
            </p:nvPicPr>
            <p:blipFill>
              <a:blip r:embed="rId676"/>
            </p:blipFill>
            <p:spPr>
              <a:xfrm>
                <a:off x="7107766" y="4568240"/>
                <a:ext cx="1257300" cy="1235116"/>
              </a:xfrm>
              <a:prstGeom prst="rect"/>
            </p:spPr>
          </p:pic>
        </mc:Fallback>
      </mc:AlternateContent>
      <mc:AlternateContent xmlns:mc="http://schemas.openxmlformats.org/markup-compatibility/2006" xmlns:p14="http://schemas.microsoft.com/office/powerpoint/2010/main">
        <mc:Choice Requires="p14">
          <p:contentPart r:id="rId677" p14:bwMode="auto">
            <p14:nvContentPartPr>
              <p14:cNvPr id="367" name="墨迹 366"/>
              <p14:cNvContentPartPr/>
              <p14:nvPr/>
            </p14:nvContentPartPr>
            <p14:xfrm>
              <a:off x="6739466" y="4393406"/>
              <a:ext cx="2229556" cy="1669381"/>
            </p14:xfrm>
          </p:contentPart>
        </mc:Choice>
        <mc:Fallback xmlns="">
          <p:pic>
            <p:nvPicPr>
              <p:cNvPr id="367" name="墨迹 366"/>
            </p:nvPicPr>
            <p:blipFill>
              <a:blip r:embed="rId678"/>
            </p:blipFill>
            <p:spPr>
              <a:xfrm>
                <a:off x="6739466" y="4393406"/>
                <a:ext cx="2229556" cy="1669381"/>
              </a:xfrm>
              <a:prstGeom prst="rect"/>
            </p:spPr>
          </p:pic>
        </mc:Fallback>
      </mc:AlternateContent>
      <mc:AlternateContent xmlns:mc="http://schemas.openxmlformats.org/markup-compatibility/2006" xmlns:p14="http://schemas.microsoft.com/office/powerpoint/2010/main">
        <mc:Choice Requires="p14">
          <p:contentPart r:id="rId679" p14:bwMode="auto">
            <p14:nvContentPartPr>
              <p14:cNvPr id="368" name="墨迹 367"/>
              <p14:cNvContentPartPr/>
              <p14:nvPr/>
            </p14:nvContentPartPr>
            <p14:xfrm>
              <a:off x="7183613" y="3242886"/>
              <a:ext cx="109009" cy="16919"/>
            </p14:xfrm>
          </p:contentPart>
        </mc:Choice>
        <mc:Fallback xmlns="">
          <p:pic>
            <p:nvPicPr>
              <p:cNvPr id="368" name="墨迹 367"/>
            </p:nvPicPr>
            <p:blipFill>
              <a:blip r:embed="rId680"/>
            </p:blipFill>
            <p:spPr>
              <a:xfrm>
                <a:off x="7183613" y="3242886"/>
                <a:ext cx="109009" cy="16919"/>
              </a:xfrm>
              <a:prstGeom prst="rect"/>
            </p:spPr>
          </p:pic>
        </mc:Fallback>
      </mc:AlternateContent>
      <mc:AlternateContent xmlns:mc="http://schemas.openxmlformats.org/markup-compatibility/2006" xmlns:p14="http://schemas.microsoft.com/office/powerpoint/2010/main">
        <mc:Choice Requires="p14">
          <p:contentPart r:id="rId681" p14:bwMode="auto">
            <p14:nvContentPartPr>
              <p14:cNvPr id="369" name="墨迹 368"/>
              <p14:cNvContentPartPr/>
              <p14:nvPr/>
            </p14:nvContentPartPr>
            <p14:xfrm>
              <a:off x="4413955" y="3101891"/>
              <a:ext cx="1241778" cy="727535"/>
            </p14:xfrm>
          </p:contentPart>
        </mc:Choice>
        <mc:Fallback xmlns="">
          <p:pic>
            <p:nvPicPr>
              <p:cNvPr id="369" name="墨迹 368"/>
            </p:nvPicPr>
            <p:blipFill>
              <a:blip r:embed="rId682"/>
            </p:blipFill>
            <p:spPr>
              <a:xfrm>
                <a:off x="4413955" y="3101891"/>
                <a:ext cx="1241778" cy="727535"/>
              </a:xfrm>
              <a:prstGeom prst="rect"/>
            </p:spPr>
          </p:pic>
        </mc:Fallback>
      </mc:AlternateContent>
      <mc:AlternateContent xmlns:mc="http://schemas.openxmlformats.org/markup-compatibility/2006" xmlns:p14="http://schemas.microsoft.com/office/powerpoint/2010/main">
        <mc:Choice Requires="p14">
          <p:contentPart r:id="rId683" p14:bwMode="auto">
            <p14:nvContentPartPr>
              <p14:cNvPr id="370" name="墨迹 369"/>
              <p14:cNvContentPartPr/>
              <p14:nvPr/>
            </p14:nvContentPartPr>
            <p14:xfrm>
              <a:off x="7769577" y="2852330"/>
              <a:ext cx="98778" cy="40888"/>
            </p14:xfrm>
          </p:contentPart>
        </mc:Choice>
        <mc:Fallback xmlns="">
          <p:pic>
            <p:nvPicPr>
              <p:cNvPr id="370" name="墨迹 369"/>
            </p:nvPicPr>
            <p:blipFill>
              <a:blip r:embed="rId684"/>
            </p:blipFill>
            <p:spPr>
              <a:xfrm>
                <a:off x="7769577" y="2852330"/>
                <a:ext cx="98778" cy="40888"/>
              </a:xfrm>
              <a:prstGeom prst="rect"/>
            </p:spPr>
          </p:pic>
        </mc:Fallback>
      </mc:AlternateContent>
      <mc:AlternateContent xmlns:mc="http://schemas.openxmlformats.org/markup-compatibility/2006" xmlns:p14="http://schemas.microsoft.com/office/powerpoint/2010/main">
        <mc:Choice Requires="p14">
          <p:contentPart r:id="rId685" p14:bwMode="auto">
            <p14:nvContentPartPr>
              <p14:cNvPr id="371" name="墨迹 370"/>
              <p14:cNvContentPartPr/>
              <p14:nvPr/>
            </p14:nvContentPartPr>
            <p14:xfrm>
              <a:off x="3987270" y="3028573"/>
              <a:ext cx="1948745" cy="1955073"/>
            </p14:xfrm>
          </p:contentPart>
        </mc:Choice>
        <mc:Fallback xmlns="">
          <p:pic>
            <p:nvPicPr>
              <p:cNvPr id="371" name="墨迹 370"/>
            </p:nvPicPr>
            <p:blipFill>
              <a:blip r:embed="rId686"/>
            </p:blipFill>
            <p:spPr>
              <a:xfrm>
                <a:off x="3987270" y="3028573"/>
                <a:ext cx="1948745" cy="1955073"/>
              </a:xfrm>
              <a:prstGeom prst="rect"/>
            </p:spPr>
          </p:pic>
        </mc:Fallback>
      </mc:AlternateContent>
      <mc:AlternateContent xmlns:mc="http://schemas.openxmlformats.org/markup-compatibility/2006" xmlns:p14="http://schemas.microsoft.com/office/powerpoint/2010/main">
        <mc:Choice Requires="p14">
          <p:contentPart r:id="rId687" p14:bwMode="auto">
            <p14:nvContentPartPr>
              <p14:cNvPr id="372" name="墨迹 371"/>
              <p14:cNvContentPartPr/>
              <p14:nvPr/>
            </p14:nvContentPartPr>
            <p14:xfrm>
              <a:off x="338666" y="217837"/>
              <a:ext cx="810507" cy="1251331"/>
            </p14:xfrm>
          </p:contentPart>
        </mc:Choice>
        <mc:Fallback xmlns="">
          <p:pic>
            <p:nvPicPr>
              <p:cNvPr id="372" name="墨迹 371"/>
            </p:nvPicPr>
            <p:blipFill>
              <a:blip r:embed="rId688"/>
            </p:blipFill>
            <p:spPr>
              <a:xfrm>
                <a:off x="338666" y="217837"/>
                <a:ext cx="810507" cy="1251331"/>
              </a:xfrm>
              <a:prstGeom prst="rect"/>
            </p:spPr>
          </p:pic>
        </mc:Fallback>
      </mc:AlternateContent>
      <mc:AlternateContent xmlns:mc="http://schemas.openxmlformats.org/markup-compatibility/2006" xmlns:p14="http://schemas.microsoft.com/office/powerpoint/2010/main">
        <mc:Choice Requires="p14">
          <p:contentPart r:id="rId689" p14:bwMode="auto">
            <p14:nvContentPartPr>
              <p14:cNvPr id="373" name="墨迹 372"/>
              <p14:cNvContentPartPr/>
              <p14:nvPr/>
            </p14:nvContentPartPr>
            <p14:xfrm>
              <a:off x="1744133" y="6057147"/>
              <a:ext cx="84667" cy="152275"/>
            </p14:xfrm>
          </p:contentPart>
        </mc:Choice>
        <mc:Fallback xmlns="">
          <p:pic>
            <p:nvPicPr>
              <p:cNvPr id="373" name="墨迹 372"/>
            </p:nvPicPr>
            <p:blipFill>
              <a:blip r:embed="rId690"/>
            </p:blipFill>
            <p:spPr>
              <a:xfrm>
                <a:off x="1744133" y="6057147"/>
                <a:ext cx="84667" cy="152275"/>
              </a:xfrm>
              <a:prstGeom prst="rect"/>
            </p:spPr>
          </p:pic>
        </mc:Fallback>
      </mc:AlternateContent>
      <mc:AlternateContent xmlns:mc="http://schemas.openxmlformats.org/markup-compatibility/2006" xmlns:p14="http://schemas.microsoft.com/office/powerpoint/2010/main">
        <mc:Choice Requires="p14">
          <p:contentPart r:id="rId691" p14:bwMode="auto">
            <p14:nvContentPartPr>
              <p14:cNvPr id="374" name="墨迹 373"/>
              <p14:cNvContentPartPr/>
              <p14:nvPr/>
            </p14:nvContentPartPr>
            <p14:xfrm>
              <a:off x="1698272" y="6263000"/>
              <a:ext cx="136172" cy="350373"/>
            </p14:xfrm>
          </p:contentPart>
        </mc:Choice>
        <mc:Fallback xmlns="">
          <p:pic>
            <p:nvPicPr>
              <p:cNvPr id="374" name="墨迹 373"/>
            </p:nvPicPr>
            <p:blipFill>
              <a:blip r:embed="rId692"/>
            </p:blipFill>
            <p:spPr>
              <a:xfrm>
                <a:off x="1698272" y="6263000"/>
                <a:ext cx="136172" cy="350373"/>
              </a:xfrm>
              <a:prstGeom prst="rect"/>
            </p:spPr>
          </p:pic>
        </mc:Fallback>
      </mc:AlternateContent>
      <mc:AlternateContent xmlns:mc="http://schemas.openxmlformats.org/markup-compatibility/2006" xmlns:p14="http://schemas.microsoft.com/office/powerpoint/2010/main">
        <mc:Choice Requires="p14">
          <p:contentPart r:id="rId693" p14:bwMode="auto">
            <p14:nvContentPartPr>
              <p14:cNvPr id="375" name="墨迹 374"/>
              <p14:cNvContentPartPr/>
              <p14:nvPr/>
            </p14:nvContentPartPr>
            <p14:xfrm>
              <a:off x="1798461" y="5966911"/>
              <a:ext cx="247650" cy="296971"/>
            </p14:xfrm>
          </p:contentPart>
        </mc:Choice>
        <mc:Fallback xmlns="">
          <p:pic>
            <p:nvPicPr>
              <p:cNvPr id="375" name="墨迹 374"/>
            </p:nvPicPr>
            <p:blipFill>
              <a:blip r:embed="rId694"/>
            </p:blipFill>
            <p:spPr>
              <a:xfrm>
                <a:off x="1798461" y="5966911"/>
                <a:ext cx="247650" cy="296971"/>
              </a:xfrm>
              <a:prstGeom prst="rect"/>
            </p:spPr>
          </p:pic>
        </mc:Fallback>
      </mc:AlternateContent>
      <mc:AlternateContent xmlns:mc="http://schemas.openxmlformats.org/markup-compatibility/2006" xmlns:p14="http://schemas.microsoft.com/office/powerpoint/2010/main">
        <mc:Choice Requires="p14">
          <p:contentPart r:id="rId695" p14:bwMode="auto">
            <p14:nvContentPartPr>
              <p14:cNvPr id="376" name="墨迹 375"/>
              <p14:cNvContentPartPr/>
              <p14:nvPr/>
            </p14:nvContentPartPr>
            <p14:xfrm>
              <a:off x="1779411" y="6101561"/>
              <a:ext cx="173566" cy="341912"/>
            </p14:xfrm>
          </p:contentPart>
        </mc:Choice>
        <mc:Fallback xmlns="">
          <p:pic>
            <p:nvPicPr>
              <p:cNvPr id="376" name="墨迹 375"/>
            </p:nvPicPr>
            <p:blipFill>
              <a:blip r:embed="rId696"/>
            </p:blipFill>
            <p:spPr>
              <a:xfrm>
                <a:off x="1779411" y="6101561"/>
                <a:ext cx="173566" cy="341912"/>
              </a:xfrm>
              <a:prstGeom prst="rect"/>
            </p:spPr>
          </p:pic>
        </mc:Fallback>
      </mc:AlternateContent>
      <mc:AlternateContent xmlns:mc="http://schemas.openxmlformats.org/markup-compatibility/2006" xmlns:p14="http://schemas.microsoft.com/office/powerpoint/2010/main">
        <mc:Choice Requires="p14">
          <p:contentPart r:id="rId697" p14:bwMode="auto">
            <p14:nvContentPartPr>
              <p14:cNvPr id="377" name="墨迹 376"/>
              <p14:cNvContentPartPr/>
              <p14:nvPr/>
            </p14:nvContentPartPr>
            <p14:xfrm>
              <a:off x="1930400" y="6220702"/>
              <a:ext cx="197555" cy="115616"/>
            </p14:xfrm>
          </p:contentPart>
        </mc:Choice>
        <mc:Fallback xmlns="">
          <p:pic>
            <p:nvPicPr>
              <p:cNvPr id="377" name="墨迹 376"/>
            </p:nvPicPr>
            <p:blipFill>
              <a:blip r:embed="rId698"/>
            </p:blipFill>
            <p:spPr>
              <a:xfrm>
                <a:off x="1930400" y="6220702"/>
                <a:ext cx="197555" cy="115616"/>
              </a:xfrm>
              <a:prstGeom prst="rect"/>
            </p:spPr>
          </p:pic>
        </mc:Fallback>
      </mc:AlternateContent>
      <mc:AlternateContent xmlns:mc="http://schemas.openxmlformats.org/markup-compatibility/2006" xmlns:p14="http://schemas.microsoft.com/office/powerpoint/2010/main">
        <mc:Choice Requires="p14">
          <p:contentPart r:id="rId699" p14:bwMode="auto">
            <p14:nvContentPartPr>
              <p14:cNvPr id="378" name="墨迹 377"/>
              <p14:cNvContentPartPr/>
              <p14:nvPr/>
            </p14:nvContentPartPr>
            <p14:xfrm>
              <a:off x="1840088" y="6318517"/>
              <a:ext cx="135467" cy="325170"/>
            </p14:xfrm>
          </p:contentPart>
        </mc:Choice>
        <mc:Fallback xmlns="">
          <p:pic>
            <p:nvPicPr>
              <p:cNvPr id="378" name="墨迹 377"/>
            </p:nvPicPr>
            <p:blipFill>
              <a:blip r:embed="rId700"/>
            </p:blipFill>
            <p:spPr>
              <a:xfrm>
                <a:off x="1840088" y="6318517"/>
                <a:ext cx="135467" cy="325170"/>
              </a:xfrm>
              <a:prstGeom prst="rect"/>
            </p:spPr>
          </p:pic>
        </mc:Fallback>
      </mc:AlternateContent>
      <mc:AlternateContent xmlns:mc="http://schemas.openxmlformats.org/markup-compatibility/2006" xmlns:p14="http://schemas.microsoft.com/office/powerpoint/2010/main">
        <mc:Choice Requires="p14">
          <p:contentPart r:id="rId701" p14:bwMode="auto">
            <p14:nvContentPartPr>
              <p14:cNvPr id="379" name="墨迹 378"/>
              <p14:cNvContentPartPr/>
              <p14:nvPr/>
            </p14:nvContentPartPr>
            <p14:xfrm>
              <a:off x="2065866" y="6435014"/>
              <a:ext cx="76200" cy="124076"/>
            </p14:xfrm>
          </p:contentPart>
        </mc:Choice>
        <mc:Fallback xmlns="">
          <p:pic>
            <p:nvPicPr>
              <p:cNvPr id="379" name="墨迹 378"/>
            </p:nvPicPr>
            <p:blipFill>
              <a:blip r:embed="rId702"/>
            </p:blipFill>
            <p:spPr>
              <a:xfrm>
                <a:off x="2065866" y="6435014"/>
                <a:ext cx="76200" cy="124076"/>
              </a:xfrm>
              <a:prstGeom prst="rect"/>
            </p:spPr>
          </p:pic>
        </mc:Fallback>
      </mc:AlternateContent>
      <mc:AlternateContent xmlns:mc="http://schemas.openxmlformats.org/markup-compatibility/2006" xmlns:p14="http://schemas.microsoft.com/office/powerpoint/2010/main">
        <mc:Choice Requires="p14">
          <p:contentPart r:id="rId703" p14:bwMode="auto">
            <p14:nvContentPartPr>
              <p14:cNvPr id="380" name="墨迹 379"/>
              <p14:cNvContentPartPr/>
              <p14:nvPr/>
            </p14:nvContentPartPr>
            <p14:xfrm>
              <a:off x="2212622" y="6429375"/>
              <a:ext cx="45155" cy="109975"/>
            </p14:xfrm>
          </p:contentPart>
        </mc:Choice>
        <mc:Fallback xmlns="">
          <p:pic>
            <p:nvPicPr>
              <p:cNvPr id="380" name="墨迹 379"/>
            </p:nvPicPr>
            <p:blipFill>
              <a:blip r:embed="rId704"/>
            </p:blipFill>
            <p:spPr>
              <a:xfrm>
                <a:off x="2212622" y="6429375"/>
                <a:ext cx="45155" cy="109975"/>
              </a:xfrm>
              <a:prstGeom prst="rect"/>
            </p:spPr>
          </p:pic>
        </mc:Fallback>
      </mc:AlternateContent>
      <mc:AlternateContent xmlns:mc="http://schemas.openxmlformats.org/markup-compatibility/2006" xmlns:p14="http://schemas.microsoft.com/office/powerpoint/2010/main">
        <mc:Choice Requires="p14">
          <p:contentPart r:id="rId705" p14:bwMode="auto">
            <p14:nvContentPartPr>
              <p14:cNvPr id="381" name="墨迹 380"/>
              <p14:cNvContentPartPr/>
              <p14:nvPr/>
            </p14:nvContentPartPr>
            <p14:xfrm>
              <a:off x="2583744" y="6006389"/>
              <a:ext cx="142522" cy="845971"/>
            </p14:xfrm>
          </p:contentPart>
        </mc:Choice>
        <mc:Fallback xmlns="">
          <p:pic>
            <p:nvPicPr>
              <p:cNvPr id="381" name="墨迹 380"/>
            </p:nvPicPr>
            <p:blipFill>
              <a:blip r:embed="rId706"/>
            </p:blipFill>
            <p:spPr>
              <a:xfrm>
                <a:off x="2583744" y="6006389"/>
                <a:ext cx="142522" cy="845971"/>
              </a:xfrm>
              <a:prstGeom prst="rect"/>
            </p:spPr>
          </p:pic>
        </mc:Fallback>
      </mc:AlternateContent>
      <mc:AlternateContent xmlns:mc="http://schemas.openxmlformats.org/markup-compatibility/2006" xmlns:p14="http://schemas.microsoft.com/office/powerpoint/2010/main">
        <mc:Choice Requires="p14">
          <p:contentPart r:id="rId707" p14:bwMode="auto">
            <p14:nvContentPartPr>
              <p14:cNvPr id="382" name="墨迹 381"/>
              <p14:cNvContentPartPr/>
              <p14:nvPr/>
            </p14:nvContentPartPr>
            <p14:xfrm>
              <a:off x="2768070" y="5983830"/>
              <a:ext cx="189618" cy="555521"/>
            </p14:xfrm>
          </p:contentPart>
        </mc:Choice>
        <mc:Fallback xmlns="">
          <p:pic>
            <p:nvPicPr>
              <p:cNvPr id="382" name="墨迹 381"/>
            </p:nvPicPr>
            <p:blipFill>
              <a:blip r:embed="rId708"/>
            </p:blipFill>
            <p:spPr>
              <a:xfrm>
                <a:off x="2768070" y="5983830"/>
                <a:ext cx="189618" cy="555521"/>
              </a:xfrm>
              <a:prstGeom prst="rect"/>
            </p:spPr>
          </p:pic>
        </mc:Fallback>
      </mc:AlternateContent>
      <mc:AlternateContent xmlns:mc="http://schemas.openxmlformats.org/markup-compatibility/2006" xmlns:p14="http://schemas.microsoft.com/office/powerpoint/2010/main">
        <mc:Choice Requires="p14">
          <p:contentPart r:id="rId709" p14:bwMode="auto">
            <p14:nvContentPartPr>
              <p14:cNvPr id="383" name="墨迹 382"/>
              <p14:cNvContentPartPr/>
              <p14:nvPr/>
            </p14:nvContentPartPr>
            <p14:xfrm>
              <a:off x="3014133" y="6021194"/>
              <a:ext cx="200378" cy="447659"/>
            </p14:xfrm>
          </p:contentPart>
        </mc:Choice>
        <mc:Fallback xmlns="">
          <p:pic>
            <p:nvPicPr>
              <p:cNvPr id="383" name="墨迹 382"/>
            </p:nvPicPr>
            <p:blipFill>
              <a:blip r:embed="rId710"/>
            </p:blipFill>
            <p:spPr>
              <a:xfrm>
                <a:off x="3014133" y="6021194"/>
                <a:ext cx="200378" cy="447659"/>
              </a:xfrm>
              <a:prstGeom prst="rect"/>
            </p:spPr>
          </p:pic>
        </mc:Fallback>
      </mc:AlternateContent>
      <mc:AlternateContent xmlns:mc="http://schemas.openxmlformats.org/markup-compatibility/2006" xmlns:p14="http://schemas.microsoft.com/office/powerpoint/2010/main">
        <mc:Choice Requires="p14">
          <p:contentPart r:id="rId711" p14:bwMode="auto">
            <p14:nvContentPartPr>
              <p14:cNvPr id="384" name="墨迹 383"/>
              <p14:cNvContentPartPr/>
              <p14:nvPr/>
            </p14:nvContentPartPr>
            <p14:xfrm>
              <a:off x="3132666" y="6329797"/>
              <a:ext cx="229482" cy="262955"/>
            </p14:xfrm>
          </p:contentPart>
        </mc:Choice>
        <mc:Fallback xmlns="">
          <p:pic>
            <p:nvPicPr>
              <p:cNvPr id="384" name="墨迹 383"/>
            </p:nvPicPr>
            <p:blipFill>
              <a:blip r:embed="rId712"/>
            </p:blipFill>
            <p:spPr>
              <a:xfrm>
                <a:off x="3132666" y="6329797"/>
                <a:ext cx="229482" cy="262955"/>
              </a:xfrm>
              <a:prstGeom prst="rect"/>
            </p:spPr>
          </p:pic>
        </mc:Fallback>
      </mc:AlternateContent>
      <mc:AlternateContent xmlns:mc="http://schemas.openxmlformats.org/markup-compatibility/2006" xmlns:p14="http://schemas.microsoft.com/office/powerpoint/2010/main">
        <mc:Choice Requires="p14">
          <p:contentPart r:id="rId713" p14:bwMode="auto">
            <p14:nvContentPartPr>
              <p14:cNvPr id="385" name="墨迹 384"/>
              <p14:cNvContentPartPr/>
              <p14:nvPr/>
            </p14:nvContentPartPr>
            <p14:xfrm>
              <a:off x="3130550" y="6335437"/>
              <a:ext cx="134761" cy="48819"/>
            </p14:xfrm>
          </p:contentPart>
        </mc:Choice>
        <mc:Fallback xmlns="">
          <p:pic>
            <p:nvPicPr>
              <p:cNvPr id="385" name="墨迹 384"/>
            </p:nvPicPr>
            <p:blipFill>
              <a:blip r:embed="rId714"/>
            </p:blipFill>
            <p:spPr>
              <a:xfrm>
                <a:off x="3130550" y="6335437"/>
                <a:ext cx="134761" cy="48819"/>
              </a:xfrm>
              <a:prstGeom prst="rect"/>
            </p:spPr>
          </p:pic>
        </mc:Fallback>
      </mc:AlternateContent>
      <mc:AlternateContent xmlns:mc="http://schemas.openxmlformats.org/markup-compatibility/2006" xmlns:p14="http://schemas.microsoft.com/office/powerpoint/2010/main">
        <mc:Choice Requires="p14">
          <p:contentPart r:id="rId715" p14:bwMode="auto">
            <p14:nvContentPartPr>
              <p14:cNvPr id="386" name="墨迹 385"/>
              <p14:cNvContentPartPr/>
              <p14:nvPr/>
            </p14:nvContentPartPr>
            <p14:xfrm>
              <a:off x="3815644" y="6209422"/>
              <a:ext cx="127353" cy="437085"/>
            </p14:xfrm>
          </p:contentPart>
        </mc:Choice>
        <mc:Fallback xmlns="">
          <p:pic>
            <p:nvPicPr>
              <p:cNvPr id="386" name="墨迹 385"/>
            </p:nvPicPr>
            <p:blipFill>
              <a:blip r:embed="rId716"/>
            </p:blipFill>
            <p:spPr>
              <a:xfrm>
                <a:off x="3815644" y="6209422"/>
                <a:ext cx="127353" cy="437085"/>
              </a:xfrm>
              <a:prstGeom prst="rect"/>
            </p:spPr>
          </p:pic>
        </mc:Fallback>
      </mc:AlternateContent>
      <mc:AlternateContent xmlns:mc="http://schemas.openxmlformats.org/markup-compatibility/2006" xmlns:p14="http://schemas.microsoft.com/office/powerpoint/2010/main">
        <mc:Choice Requires="p14">
          <p:contentPart r:id="rId717" p14:bwMode="auto">
            <p14:nvContentPartPr>
              <p14:cNvPr id="387" name="墨迹 386"/>
              <p14:cNvContentPartPr/>
              <p14:nvPr/>
            </p14:nvContentPartPr>
            <p14:xfrm>
              <a:off x="4014611" y="6288908"/>
              <a:ext cx="153811" cy="232818"/>
            </p14:xfrm>
          </p:contentPart>
        </mc:Choice>
        <mc:Fallback xmlns="">
          <p:pic>
            <p:nvPicPr>
              <p:cNvPr id="387" name="墨迹 386"/>
            </p:nvPicPr>
            <p:blipFill>
              <a:blip r:embed="rId718"/>
            </p:blipFill>
            <p:spPr>
              <a:xfrm>
                <a:off x="4014611" y="6288908"/>
                <a:ext cx="153811" cy="232818"/>
              </a:xfrm>
              <a:prstGeom prst="rect"/>
            </p:spPr>
          </p:pic>
        </mc:Fallback>
      </mc:AlternateContent>
      <mc:AlternateContent xmlns:mc="http://schemas.openxmlformats.org/markup-compatibility/2006" xmlns:p14="http://schemas.microsoft.com/office/powerpoint/2010/main">
        <mc:Choice Requires="p14">
          <p:contentPart r:id="rId719" p14:bwMode="auto">
            <p14:nvContentPartPr>
              <p14:cNvPr id="388" name="墨迹 387"/>
              <p14:cNvContentPartPr/>
              <p14:nvPr/>
            </p14:nvContentPartPr>
            <p14:xfrm>
              <a:off x="4131733" y="6168181"/>
              <a:ext cx="79022" cy="912591"/>
            </p14:xfrm>
          </p:contentPart>
        </mc:Choice>
        <mc:Fallback xmlns="">
          <p:pic>
            <p:nvPicPr>
              <p:cNvPr id="388" name="墨迹 387"/>
            </p:nvPicPr>
            <p:blipFill>
              <a:blip r:embed="rId720"/>
            </p:blipFill>
            <p:spPr>
              <a:xfrm>
                <a:off x="4131733" y="6168181"/>
                <a:ext cx="79022" cy="912591"/>
              </a:xfrm>
              <a:prstGeom prst="rect"/>
            </p:spPr>
          </p:pic>
        </mc:Fallback>
      </mc:AlternateContent>
      <mc:AlternateContent xmlns:mc="http://schemas.openxmlformats.org/markup-compatibility/2006" xmlns:p14="http://schemas.microsoft.com/office/powerpoint/2010/main">
        <mc:Choice Requires="p14">
          <p:contentPart r:id="rId721" p14:bwMode="auto">
            <p14:nvContentPartPr>
              <p14:cNvPr id="389" name="墨迹 388"/>
              <p14:cNvContentPartPr/>
              <p14:nvPr/>
            </p14:nvContentPartPr>
            <p14:xfrm>
              <a:off x="4338990" y="6307237"/>
              <a:ext cx="213960" cy="77019"/>
            </p14:xfrm>
          </p:contentPart>
        </mc:Choice>
        <mc:Fallback xmlns="">
          <p:pic>
            <p:nvPicPr>
              <p:cNvPr id="389" name="墨迹 388"/>
            </p:nvPicPr>
            <p:blipFill>
              <a:blip r:embed="rId722"/>
            </p:blipFill>
            <p:spPr>
              <a:xfrm>
                <a:off x="4338990" y="6307237"/>
                <a:ext cx="213960" cy="77019"/>
              </a:xfrm>
              <a:prstGeom prst="rect"/>
            </p:spPr>
          </p:pic>
        </mc:Fallback>
      </mc:AlternateContent>
      <mc:AlternateContent xmlns:mc="http://schemas.openxmlformats.org/markup-compatibility/2006" xmlns:p14="http://schemas.microsoft.com/office/powerpoint/2010/main">
        <mc:Choice Requires="p14">
          <p:contentPart r:id="rId723" p14:bwMode="auto">
            <p14:nvContentPartPr>
              <p14:cNvPr id="390" name="墨迹 389"/>
              <p14:cNvContentPartPr/>
              <p14:nvPr/>
            </p14:nvContentPartPr>
            <p14:xfrm>
              <a:off x="4302477" y="6485772"/>
              <a:ext cx="342900" cy="11280"/>
            </p14:xfrm>
          </p:contentPart>
        </mc:Choice>
        <mc:Fallback xmlns="">
          <p:pic>
            <p:nvPicPr>
              <p:cNvPr id="390" name="墨迹 389"/>
            </p:nvPicPr>
            <p:blipFill>
              <a:blip r:embed="rId724"/>
            </p:blipFill>
            <p:spPr>
              <a:xfrm>
                <a:off x="4302477" y="6485772"/>
                <a:ext cx="342900" cy="11280"/>
              </a:xfrm>
              <a:prstGeom prst="rect"/>
            </p:spPr>
          </p:pic>
        </mc:Fallback>
      </mc:AlternateContent>
      <mc:AlternateContent xmlns:mc="http://schemas.openxmlformats.org/markup-compatibility/2006" xmlns:p14="http://schemas.microsoft.com/office/powerpoint/2010/main">
        <mc:Choice Requires="p14">
          <p:contentPart r:id="rId725" p14:bwMode="auto">
            <p14:nvContentPartPr>
              <p14:cNvPr id="391" name="墨迹 390"/>
              <p14:cNvContentPartPr/>
              <p14:nvPr/>
            </p14:nvContentPartPr>
            <p14:xfrm>
              <a:off x="4656666" y="6201667"/>
              <a:ext cx="214489" cy="470219"/>
            </p14:xfrm>
          </p:contentPart>
        </mc:Choice>
        <mc:Fallback xmlns="">
          <p:pic>
            <p:nvPicPr>
              <p:cNvPr id="391" name="墨迹 390"/>
            </p:nvPicPr>
            <p:blipFill>
              <a:blip r:embed="rId726"/>
            </p:blipFill>
            <p:spPr>
              <a:xfrm>
                <a:off x="4656666" y="6201667"/>
                <a:ext cx="214489" cy="470219"/>
              </a:xfrm>
              <a:prstGeom prst="rect"/>
            </p:spPr>
          </p:pic>
        </mc:Fallback>
      </mc:AlternateContent>
      <mc:AlternateContent xmlns:mc="http://schemas.openxmlformats.org/markup-compatibility/2006" xmlns:p14="http://schemas.microsoft.com/office/powerpoint/2010/main">
        <mc:Choice Requires="p14">
          <p:contentPart r:id="rId727" p14:bwMode="auto">
            <p14:nvContentPartPr>
              <p14:cNvPr id="392" name="墨迹 391"/>
              <p14:cNvContentPartPr/>
              <p14:nvPr/>
            </p14:nvContentPartPr>
            <p14:xfrm>
              <a:off x="4820355" y="6260180"/>
              <a:ext cx="180622" cy="45119"/>
            </p14:xfrm>
          </p:contentPart>
        </mc:Choice>
        <mc:Fallback xmlns="">
          <p:pic>
            <p:nvPicPr>
              <p:cNvPr id="392" name="墨迹 391"/>
            </p:nvPicPr>
            <p:blipFill>
              <a:blip r:embed="rId728"/>
            </p:blipFill>
            <p:spPr>
              <a:xfrm>
                <a:off x="4820355" y="6260180"/>
                <a:ext cx="180622" cy="45119"/>
              </a:xfrm>
              <a:prstGeom prst="rect"/>
            </p:spPr>
          </p:pic>
        </mc:Fallback>
      </mc:AlternateContent>
      <mc:AlternateContent xmlns:mc="http://schemas.openxmlformats.org/markup-compatibility/2006" xmlns:p14="http://schemas.microsoft.com/office/powerpoint/2010/main">
        <mc:Choice Requires="p14">
          <p:contentPart r:id="rId729" p14:bwMode="auto">
            <p14:nvContentPartPr>
              <p14:cNvPr id="393" name="墨迹 392"/>
              <p14:cNvContentPartPr/>
              <p14:nvPr/>
            </p14:nvContentPartPr>
            <p14:xfrm>
              <a:off x="5050719" y="6570369"/>
              <a:ext cx="20814" cy="11280"/>
            </p14:xfrm>
          </p:contentPart>
        </mc:Choice>
        <mc:Fallback xmlns="">
          <p:pic>
            <p:nvPicPr>
              <p:cNvPr id="393" name="墨迹 392"/>
            </p:nvPicPr>
            <p:blipFill>
              <a:blip r:embed="rId730"/>
            </p:blipFill>
            <p:spPr>
              <a:xfrm>
                <a:off x="5050719" y="6570369"/>
                <a:ext cx="20814" cy="11280"/>
              </a:xfrm>
              <a:prstGeom prst="rect"/>
            </p:spPr>
          </p:pic>
        </mc:Fallback>
      </mc:AlternateContent>
      <mc:AlternateContent xmlns:mc="http://schemas.openxmlformats.org/markup-compatibility/2006" xmlns:p14="http://schemas.microsoft.com/office/powerpoint/2010/main">
        <mc:Choice Requires="p14">
          <p:contentPart r:id="rId731" p14:bwMode="auto">
            <p14:nvContentPartPr>
              <p14:cNvPr id="394" name="墨迹 393"/>
              <p14:cNvContentPartPr/>
              <p14:nvPr/>
            </p14:nvContentPartPr>
            <p14:xfrm>
              <a:off x="4120620" y="5696200"/>
              <a:ext cx="84491" cy="56398"/>
            </p14:xfrm>
          </p:contentPart>
        </mc:Choice>
        <mc:Fallback xmlns="">
          <p:pic>
            <p:nvPicPr>
              <p:cNvPr id="394" name="墨迹 393"/>
            </p:nvPicPr>
            <p:blipFill>
              <a:blip r:embed="rId732"/>
            </p:blipFill>
            <p:spPr>
              <a:xfrm>
                <a:off x="4120620" y="5696200"/>
                <a:ext cx="84491" cy="56398"/>
              </a:xfrm>
              <a:prstGeom prst="rect"/>
            </p:spPr>
          </p:pic>
        </mc:Fallback>
      </mc:AlternateContent>
      <mc:AlternateContent xmlns:mc="http://schemas.openxmlformats.org/markup-compatibility/2006" xmlns:p14="http://schemas.microsoft.com/office/powerpoint/2010/main">
        <mc:Choice Requires="p14">
          <p:contentPart r:id="rId733" p14:bwMode="auto">
            <p14:nvContentPartPr>
              <p14:cNvPr id="395" name="墨迹 394"/>
              <p14:cNvContentPartPr/>
              <p14:nvPr/>
            </p14:nvContentPartPr>
            <p14:xfrm>
              <a:off x="4053416" y="5780797"/>
              <a:ext cx="225072" cy="222067"/>
            </p14:xfrm>
          </p:contentPart>
        </mc:Choice>
        <mc:Fallback xmlns="">
          <p:pic>
            <p:nvPicPr>
              <p:cNvPr id="395" name="墨迹 394"/>
            </p:nvPicPr>
            <p:blipFill>
              <a:blip r:embed="rId734"/>
            </p:blipFill>
            <p:spPr>
              <a:xfrm>
                <a:off x="4053416" y="5780797"/>
                <a:ext cx="225072" cy="222067"/>
              </a:xfrm>
              <a:prstGeom prst="rect"/>
            </p:spPr>
          </p:pic>
        </mc:Fallback>
      </mc:AlternateContent>
      <mc:AlternateContent xmlns:mc="http://schemas.openxmlformats.org/markup-compatibility/2006" xmlns:p14="http://schemas.microsoft.com/office/powerpoint/2010/main">
        <mc:Choice Requires="p14">
          <p:contentPart r:id="rId735" p14:bwMode="auto">
            <p14:nvContentPartPr>
              <p14:cNvPr id="396" name="墨迹 395"/>
              <p14:cNvContentPartPr/>
              <p14:nvPr/>
            </p14:nvContentPartPr>
            <p14:xfrm>
              <a:off x="4314295" y="5669411"/>
              <a:ext cx="218193" cy="394081"/>
            </p14:xfrm>
          </p:contentPart>
        </mc:Choice>
        <mc:Fallback xmlns="">
          <p:pic>
            <p:nvPicPr>
              <p:cNvPr id="396" name="墨迹 395"/>
            </p:nvPicPr>
            <p:blipFill>
              <a:blip r:embed="rId736"/>
            </p:blipFill>
            <p:spPr>
              <a:xfrm>
                <a:off x="4314295" y="5669411"/>
                <a:ext cx="218193" cy="394081"/>
              </a:xfrm>
              <a:prstGeom prst="rect"/>
            </p:spPr>
          </p:pic>
        </mc:Fallback>
      </mc:AlternateContent>
      <mc:AlternateContent xmlns:mc="http://schemas.openxmlformats.org/markup-compatibility/2006" xmlns:p14="http://schemas.microsoft.com/office/powerpoint/2010/main">
        <mc:Choice Requires="p14">
          <p:contentPart r:id="rId737" p14:bwMode="auto">
            <p14:nvContentPartPr>
              <p14:cNvPr id="397" name="墨迹 396"/>
              <p14:cNvContentPartPr/>
              <p14:nvPr/>
            </p14:nvContentPartPr>
            <p14:xfrm>
              <a:off x="4601633" y="5651082"/>
              <a:ext cx="216782" cy="518862"/>
            </p14:xfrm>
          </p:contentPart>
        </mc:Choice>
        <mc:Fallback xmlns="">
          <p:pic>
            <p:nvPicPr>
              <p:cNvPr id="397" name="墨迹 396"/>
            </p:nvPicPr>
            <p:blipFill>
              <a:blip r:embed="rId738"/>
            </p:blipFill>
            <p:spPr>
              <a:xfrm>
                <a:off x="4601633" y="5651082"/>
                <a:ext cx="216782" cy="518862"/>
              </a:xfrm>
              <a:prstGeom prst="rect"/>
            </p:spPr>
          </p:pic>
        </mc:Fallback>
      </mc:AlternateContent>
      <mc:AlternateContent xmlns:mc="http://schemas.openxmlformats.org/markup-compatibility/2006" xmlns:p14="http://schemas.microsoft.com/office/powerpoint/2010/main">
        <mc:Choice Requires="p14">
          <p:contentPart r:id="rId739" p14:bwMode="auto">
            <p14:nvContentPartPr>
              <p14:cNvPr id="398" name="墨迹 397"/>
              <p14:cNvContentPartPr/>
              <p14:nvPr/>
            </p14:nvContentPartPr>
            <p14:xfrm>
              <a:off x="5508977" y="5780797"/>
              <a:ext cx="787929" cy="434265"/>
            </p14:xfrm>
          </p:contentPart>
        </mc:Choice>
        <mc:Fallback xmlns="">
          <p:pic>
            <p:nvPicPr>
              <p:cNvPr id="398" name="墨迹 397"/>
            </p:nvPicPr>
            <p:blipFill>
              <a:blip r:embed="rId740"/>
            </p:blipFill>
            <p:spPr>
              <a:xfrm>
                <a:off x="5508977" y="5780797"/>
                <a:ext cx="787929" cy="434265"/>
              </a:xfrm>
              <a:prstGeom prst="rect"/>
            </p:spPr>
          </p:pic>
        </mc:Fallback>
      </mc:AlternateContent>
      <mc:AlternateContent xmlns:mc="http://schemas.openxmlformats.org/markup-compatibility/2006" xmlns:p14="http://schemas.microsoft.com/office/powerpoint/2010/main">
        <mc:Choice Requires="p14">
          <p:contentPart r:id="rId741" p14:bwMode="auto">
            <p14:nvContentPartPr>
              <p14:cNvPr id="399" name="墨迹 398"/>
              <p14:cNvContentPartPr/>
              <p14:nvPr/>
            </p14:nvContentPartPr>
            <p14:xfrm>
              <a:off x="5356577" y="6356057"/>
              <a:ext cx="1183217" cy="36659"/>
            </p14:xfrm>
          </p:contentPart>
        </mc:Choice>
        <mc:Fallback xmlns="">
          <p:pic>
            <p:nvPicPr>
              <p:cNvPr id="399" name="墨迹 398"/>
            </p:nvPicPr>
            <p:blipFill>
              <a:blip r:embed="rId742"/>
            </p:blipFill>
            <p:spPr>
              <a:xfrm>
                <a:off x="5356577" y="6356057"/>
                <a:ext cx="1183217" cy="36659"/>
              </a:xfrm>
              <a:prstGeom prst="rect"/>
            </p:spPr>
          </p:pic>
        </mc:Fallback>
      </mc:AlternateContent>
      <mc:AlternateContent xmlns:mc="http://schemas.openxmlformats.org/markup-compatibility/2006" xmlns:p14="http://schemas.microsoft.com/office/powerpoint/2010/main">
        <mc:Choice Requires="p14">
          <p:contentPart r:id="rId743" p14:bwMode="auto">
            <p14:nvContentPartPr>
              <p14:cNvPr id="400" name="墨迹 399"/>
              <p14:cNvContentPartPr/>
              <p14:nvPr/>
            </p14:nvContentPartPr>
            <p14:xfrm>
              <a:off x="384175" y="1466348"/>
              <a:ext cx="200025" cy="246742"/>
            </p14:xfrm>
          </p:contentPart>
        </mc:Choice>
        <mc:Fallback xmlns="">
          <p:pic>
            <p:nvPicPr>
              <p:cNvPr id="400" name="墨迹 399"/>
            </p:nvPicPr>
            <p:blipFill>
              <a:blip r:embed="rId744"/>
            </p:blipFill>
            <p:spPr>
              <a:xfrm>
                <a:off x="384175" y="1466348"/>
                <a:ext cx="200025" cy="246742"/>
              </a:xfrm>
              <a:prstGeom prst="rect"/>
            </p:spPr>
          </p:pic>
        </mc:Fallback>
      </mc:AlternateContent>
      <mc:AlternateContent xmlns:mc="http://schemas.openxmlformats.org/markup-compatibility/2006" xmlns:p14="http://schemas.microsoft.com/office/powerpoint/2010/main">
        <mc:Choice Requires="p14">
          <p:contentPart r:id="rId745" p14:bwMode="auto">
            <p14:nvContentPartPr>
              <p14:cNvPr id="401" name="墨迹 400"/>
              <p14:cNvContentPartPr/>
              <p14:nvPr/>
            </p14:nvContentPartPr>
            <p14:xfrm>
              <a:off x="570088" y="1505827"/>
              <a:ext cx="101600" cy="174834"/>
            </p14:xfrm>
          </p:contentPart>
        </mc:Choice>
        <mc:Fallback xmlns="">
          <p:pic>
            <p:nvPicPr>
              <p:cNvPr id="401" name="墨迹 400"/>
            </p:nvPicPr>
            <p:blipFill>
              <a:blip r:embed="rId746"/>
            </p:blipFill>
            <p:spPr>
              <a:xfrm>
                <a:off x="570088" y="1505827"/>
                <a:ext cx="101600" cy="174834"/>
              </a:xfrm>
              <a:prstGeom prst="rect"/>
            </p:spPr>
          </p:pic>
        </mc:Fallback>
      </mc:AlternateContent>
      <mc:AlternateContent xmlns:mc="http://schemas.openxmlformats.org/markup-compatibility/2006" xmlns:p14="http://schemas.microsoft.com/office/powerpoint/2010/main">
        <mc:Choice Requires="p14">
          <p:contentPart r:id="rId747" p14:bwMode="auto">
            <p14:nvContentPartPr>
              <p14:cNvPr id="402" name="墨迹 401"/>
              <p14:cNvContentPartPr/>
              <p14:nvPr/>
            </p14:nvContentPartPr>
            <p14:xfrm>
              <a:off x="641879" y="1409950"/>
              <a:ext cx="299332" cy="278466"/>
            </p14:xfrm>
          </p:contentPart>
        </mc:Choice>
        <mc:Fallback xmlns="">
          <p:pic>
            <p:nvPicPr>
              <p:cNvPr id="402" name="墨迹 401"/>
            </p:nvPicPr>
            <p:blipFill>
              <a:blip r:embed="rId748"/>
            </p:blipFill>
            <p:spPr>
              <a:xfrm>
                <a:off x="641879" y="1409950"/>
                <a:ext cx="299332" cy="278466"/>
              </a:xfrm>
              <a:prstGeom prst="rect"/>
            </p:spPr>
          </p:pic>
        </mc:Fallback>
      </mc:AlternateContent>
      <mc:AlternateContent xmlns:mc="http://schemas.openxmlformats.org/markup-compatibility/2006" xmlns:p14="http://schemas.microsoft.com/office/powerpoint/2010/main">
        <mc:Choice Requires="p14">
          <p:contentPart r:id="rId749" p14:bwMode="auto">
            <p14:nvContentPartPr>
              <p14:cNvPr id="403" name="墨迹 402"/>
              <p14:cNvContentPartPr/>
              <p14:nvPr/>
            </p14:nvContentPartPr>
            <p14:xfrm>
              <a:off x="1007533" y="1477628"/>
              <a:ext cx="105012" cy="59958"/>
            </p14:xfrm>
          </p:contentPart>
        </mc:Choice>
        <mc:Fallback xmlns="">
          <p:pic>
            <p:nvPicPr>
              <p:cNvPr id="403" name="墨迹 402"/>
            </p:nvPicPr>
            <p:blipFill>
              <a:blip r:embed="rId750"/>
            </p:blipFill>
            <p:spPr>
              <a:xfrm>
                <a:off x="1007533" y="1477628"/>
                <a:ext cx="105012" cy="59958"/>
              </a:xfrm>
              <a:prstGeom prst="rect"/>
            </p:spPr>
          </p:pic>
        </mc:Fallback>
      </mc:AlternateContent>
      <mc:AlternateContent xmlns:mc="http://schemas.openxmlformats.org/markup-compatibility/2006" xmlns:p14="http://schemas.microsoft.com/office/powerpoint/2010/main">
        <mc:Choice Requires="p14">
          <p:contentPart r:id="rId751" p14:bwMode="auto">
            <p14:nvContentPartPr>
              <p14:cNvPr id="404" name="墨迹 403"/>
              <p14:cNvContentPartPr/>
              <p14:nvPr/>
            </p14:nvContentPartPr>
            <p14:xfrm>
              <a:off x="1063272" y="1282702"/>
              <a:ext cx="204611" cy="218895"/>
            </p14:xfrm>
          </p:contentPart>
        </mc:Choice>
        <mc:Fallback xmlns="">
          <p:pic>
            <p:nvPicPr>
              <p:cNvPr id="404" name="墨迹 403"/>
            </p:nvPicPr>
            <p:blipFill>
              <a:blip r:embed="rId752"/>
            </p:blipFill>
            <p:spPr>
              <a:xfrm>
                <a:off x="1063272" y="1282702"/>
                <a:ext cx="204611" cy="218895"/>
              </a:xfrm>
              <a:prstGeom prst="rect"/>
            </p:spPr>
          </p:pic>
        </mc:Fallback>
      </mc:AlternateContent>
      <mc:AlternateContent xmlns:mc="http://schemas.openxmlformats.org/markup-compatibility/2006" xmlns:p14="http://schemas.microsoft.com/office/powerpoint/2010/main">
        <mc:Choice Requires="p14">
          <p:contentPart r:id="rId753" p14:bwMode="auto">
            <p14:nvContentPartPr>
              <p14:cNvPr id="405" name="墨迹 404"/>
              <p14:cNvContentPartPr/>
              <p14:nvPr/>
            </p14:nvContentPartPr>
            <p14:xfrm>
              <a:off x="1140177" y="1170964"/>
              <a:ext cx="67734" cy="284105"/>
            </p14:xfrm>
          </p:contentPart>
        </mc:Choice>
        <mc:Fallback xmlns="">
          <p:pic>
            <p:nvPicPr>
              <p:cNvPr id="405" name="墨迹 404"/>
            </p:nvPicPr>
            <p:blipFill>
              <a:blip r:embed="rId754"/>
            </p:blipFill>
            <p:spPr>
              <a:xfrm>
                <a:off x="1140177" y="1170964"/>
                <a:ext cx="67734" cy="284105"/>
              </a:xfrm>
              <a:prstGeom prst="rect"/>
            </p:spPr>
          </p:pic>
        </mc:Fallback>
      </mc:AlternateContent>
      <mc:AlternateContent xmlns:mc="http://schemas.openxmlformats.org/markup-compatibility/2006" xmlns:p14="http://schemas.microsoft.com/office/powerpoint/2010/main">
        <mc:Choice Requires="p14">
          <p:contentPart r:id="rId755" p14:bwMode="auto">
            <p14:nvContentPartPr>
              <p14:cNvPr id="406" name="墨迹 405"/>
              <p14:cNvContentPartPr/>
              <p14:nvPr/>
            </p14:nvContentPartPr>
            <p14:xfrm>
              <a:off x="1247422" y="1007762"/>
              <a:ext cx="206022" cy="433912"/>
            </p14:xfrm>
          </p:contentPart>
        </mc:Choice>
        <mc:Fallback xmlns="">
          <p:pic>
            <p:nvPicPr>
              <p:cNvPr id="406" name="墨迹 405"/>
            </p:nvPicPr>
            <p:blipFill>
              <a:blip r:embed="rId756"/>
            </p:blipFill>
            <p:spPr>
              <a:xfrm>
                <a:off x="1247422" y="1007762"/>
                <a:ext cx="206022" cy="433912"/>
              </a:xfrm>
              <a:prstGeom prst="rect"/>
            </p:spPr>
          </p:pic>
        </mc:Fallback>
      </mc:AlternateContent>
      <mc:AlternateContent xmlns:mc="http://schemas.openxmlformats.org/markup-compatibility/2006" xmlns:p14="http://schemas.microsoft.com/office/powerpoint/2010/main">
        <mc:Choice Requires="p14">
          <p:contentPart r:id="rId757" p14:bwMode="auto">
            <p14:nvContentPartPr>
              <p14:cNvPr id="407" name="墨迹 406"/>
              <p14:cNvContentPartPr/>
              <p14:nvPr/>
            </p14:nvContentPartPr>
            <p14:xfrm>
              <a:off x="1518355" y="1280235"/>
              <a:ext cx="110067" cy="78957"/>
            </p14:xfrm>
          </p:contentPart>
        </mc:Choice>
        <mc:Fallback xmlns="">
          <p:pic>
            <p:nvPicPr>
              <p:cNvPr id="407" name="墨迹 406"/>
            </p:nvPicPr>
            <p:blipFill>
              <a:blip r:embed="rId758"/>
            </p:blipFill>
            <p:spPr>
              <a:xfrm>
                <a:off x="1518355" y="1280235"/>
                <a:ext cx="110067" cy="78957"/>
              </a:xfrm>
              <a:prstGeom prst="rect"/>
            </p:spPr>
          </p:pic>
        </mc:Fallback>
      </mc:AlternateContent>
      <mc:AlternateContent xmlns:mc="http://schemas.openxmlformats.org/markup-compatibility/2006" xmlns:p14="http://schemas.microsoft.com/office/powerpoint/2010/main">
        <mc:Choice Requires="p14">
          <p:contentPart r:id="rId759" p14:bwMode="auto">
            <p14:nvContentPartPr>
              <p14:cNvPr id="408" name="墨迹 407"/>
              <p14:cNvContentPartPr/>
              <p14:nvPr/>
            </p14:nvContentPartPr>
            <p14:xfrm>
              <a:off x="1531937" y="445544"/>
              <a:ext cx="130351" cy="67678"/>
            </p14:xfrm>
          </p:contentPart>
        </mc:Choice>
        <mc:Fallback xmlns="">
          <p:pic>
            <p:nvPicPr>
              <p:cNvPr id="408" name="墨迹 407"/>
            </p:nvPicPr>
            <p:blipFill>
              <a:blip r:embed="rId760"/>
            </p:blipFill>
            <p:spPr>
              <a:xfrm>
                <a:off x="1531937" y="445544"/>
                <a:ext cx="130351" cy="67678"/>
              </a:xfrm>
              <a:prstGeom prst="rect"/>
            </p:spPr>
          </p:pic>
        </mc:Fallback>
      </mc:AlternateContent>
      <mc:AlternateContent xmlns:mc="http://schemas.openxmlformats.org/markup-compatibility/2006" xmlns:p14="http://schemas.microsoft.com/office/powerpoint/2010/main">
        <mc:Choice Requires="p14">
          <p:contentPart r:id="rId761" p14:bwMode="auto">
            <p14:nvContentPartPr>
              <p14:cNvPr id="409" name="墨迹 408"/>
              <p14:cNvContentPartPr/>
              <p14:nvPr/>
            </p14:nvContentPartPr>
            <p14:xfrm>
              <a:off x="1445859" y="609098"/>
              <a:ext cx="261585" cy="97992"/>
            </p14:xfrm>
          </p:contentPart>
        </mc:Choice>
        <mc:Fallback xmlns="">
          <p:pic>
            <p:nvPicPr>
              <p:cNvPr id="409" name="墨迹 408"/>
            </p:nvPicPr>
            <p:blipFill>
              <a:blip r:embed="rId762"/>
            </p:blipFill>
            <p:spPr>
              <a:xfrm>
                <a:off x="1445859" y="609098"/>
                <a:ext cx="261585" cy="97992"/>
              </a:xfrm>
              <a:prstGeom prst="rect"/>
            </p:spPr>
          </p:pic>
        </mc:Fallback>
      </mc:AlternateContent>
      <mc:AlternateContent xmlns:mc="http://schemas.openxmlformats.org/markup-compatibility/2006" xmlns:p14="http://schemas.microsoft.com/office/powerpoint/2010/main">
        <mc:Choice Requires="p14">
          <p:contentPart r:id="rId763" p14:bwMode="auto">
            <p14:nvContentPartPr>
              <p14:cNvPr id="410" name="墨迹 409"/>
              <p14:cNvContentPartPr/>
              <p14:nvPr/>
            </p14:nvContentPartPr>
            <p14:xfrm>
              <a:off x="1680456" y="335568"/>
              <a:ext cx="197732" cy="160734"/>
            </p14:xfrm>
          </p:contentPart>
        </mc:Choice>
        <mc:Fallback xmlns="">
          <p:pic>
            <p:nvPicPr>
              <p:cNvPr id="410" name="墨迹 409"/>
            </p:nvPicPr>
            <p:blipFill>
              <a:blip r:embed="rId764"/>
            </p:blipFill>
            <p:spPr>
              <a:xfrm>
                <a:off x="1680456" y="335568"/>
                <a:ext cx="197732" cy="160734"/>
              </a:xfrm>
              <a:prstGeom prst="rect"/>
            </p:spPr>
          </p:pic>
        </mc:Fallback>
      </mc:AlternateContent>
      <mc:AlternateContent xmlns:mc="http://schemas.openxmlformats.org/markup-compatibility/2006" xmlns:p14="http://schemas.microsoft.com/office/powerpoint/2010/main">
        <mc:Choice Requires="p14">
          <p:contentPart r:id="rId765" p14:bwMode="auto">
            <p14:nvContentPartPr>
              <p14:cNvPr id="411" name="墨迹 410"/>
              <p14:cNvContentPartPr/>
              <p14:nvPr/>
            </p14:nvContentPartPr>
            <p14:xfrm>
              <a:off x="1721555" y="225592"/>
              <a:ext cx="132645" cy="552700"/>
            </p14:xfrm>
          </p:contentPart>
        </mc:Choice>
        <mc:Fallback xmlns="">
          <p:pic>
            <p:nvPicPr>
              <p:cNvPr id="411" name="墨迹 410"/>
            </p:nvPicPr>
            <p:blipFill>
              <a:blip r:embed="rId766"/>
            </p:blipFill>
            <p:spPr>
              <a:xfrm>
                <a:off x="1721555" y="225592"/>
                <a:ext cx="132645" cy="552700"/>
              </a:xfrm>
              <a:prstGeom prst="rect"/>
            </p:spPr>
          </p:pic>
        </mc:Fallback>
      </mc:AlternateContent>
      <mc:AlternateContent xmlns:mc="http://schemas.openxmlformats.org/markup-compatibility/2006" xmlns:p14="http://schemas.microsoft.com/office/powerpoint/2010/main">
        <mc:Choice Requires="p14">
          <p:contentPart r:id="rId767" p14:bwMode="auto">
            <p14:nvContentPartPr>
              <p14:cNvPr id="412" name="墨迹 411"/>
              <p14:cNvContentPartPr/>
              <p14:nvPr/>
            </p14:nvContentPartPr>
            <p14:xfrm>
              <a:off x="1675165" y="430739"/>
              <a:ext cx="195968" cy="200566"/>
            </p14:xfrm>
          </p:contentPart>
        </mc:Choice>
        <mc:Fallback xmlns="">
          <p:pic>
            <p:nvPicPr>
              <p:cNvPr id="412" name="墨迹 411"/>
            </p:nvPicPr>
            <p:blipFill>
              <a:blip r:embed="rId768"/>
            </p:blipFill>
            <p:spPr>
              <a:xfrm>
                <a:off x="1675165" y="430739"/>
                <a:ext cx="195968" cy="200566"/>
              </a:xfrm>
              <a:prstGeom prst="rect"/>
            </p:spPr>
          </p:pic>
        </mc:Fallback>
      </mc:AlternateContent>
      <mc:AlternateContent xmlns:mc="http://schemas.openxmlformats.org/markup-compatibility/2006" xmlns:p14="http://schemas.microsoft.com/office/powerpoint/2010/main">
        <mc:Choice Requires="p14">
          <p:contentPart r:id="rId769" p14:bwMode="auto">
            <p14:nvContentPartPr>
              <p14:cNvPr id="413" name="墨迹 412"/>
              <p14:cNvContentPartPr/>
              <p14:nvPr/>
            </p14:nvContentPartPr>
            <p14:xfrm>
              <a:off x="1860902" y="191753"/>
              <a:ext cx="179564" cy="95876"/>
            </p14:xfrm>
          </p:contentPart>
        </mc:Choice>
        <mc:Fallback xmlns="">
          <p:pic>
            <p:nvPicPr>
              <p:cNvPr id="413" name="墨迹 412"/>
            </p:nvPicPr>
            <p:blipFill>
              <a:blip r:embed="rId770"/>
            </p:blipFill>
            <p:spPr>
              <a:xfrm>
                <a:off x="1860902" y="191753"/>
                <a:ext cx="179564" cy="95876"/>
              </a:xfrm>
              <a:prstGeom prst="rect"/>
            </p:spPr>
          </p:pic>
        </mc:Fallback>
      </mc:AlternateContent>
      <mc:AlternateContent xmlns:mc="http://schemas.openxmlformats.org/markup-compatibility/2006" xmlns:p14="http://schemas.microsoft.com/office/powerpoint/2010/main">
        <mc:Choice Requires="p14">
          <p:contentPart r:id="rId771" p14:bwMode="auto">
            <p14:nvContentPartPr>
              <p14:cNvPr id="414" name="墨迹 413"/>
              <p14:cNvContentPartPr/>
              <p14:nvPr/>
            </p14:nvContentPartPr>
            <p14:xfrm>
              <a:off x="1870251" y="163554"/>
              <a:ext cx="51682" cy="174834"/>
            </p14:xfrm>
          </p:contentPart>
        </mc:Choice>
        <mc:Fallback xmlns="">
          <p:pic>
            <p:nvPicPr>
              <p:cNvPr id="414" name="墨迹 413"/>
            </p:nvPicPr>
            <p:blipFill>
              <a:blip r:embed="rId772"/>
            </p:blipFill>
            <p:spPr>
              <a:xfrm>
                <a:off x="1870251" y="163554"/>
                <a:ext cx="51682" cy="174834"/>
              </a:xfrm>
              <a:prstGeom prst="rect"/>
            </p:spPr>
          </p:pic>
        </mc:Fallback>
      </mc:AlternateContent>
      <mc:AlternateContent xmlns:mc="http://schemas.openxmlformats.org/markup-compatibility/2006" xmlns:p14="http://schemas.microsoft.com/office/powerpoint/2010/main">
        <mc:Choice Requires="p14">
          <p:contentPart r:id="rId773" p14:bwMode="auto">
            <p14:nvContentPartPr>
              <p14:cNvPr id="415" name="墨迹 414"/>
              <p14:cNvContentPartPr/>
              <p14:nvPr/>
            </p14:nvContentPartPr>
            <p14:xfrm>
              <a:off x="1804458" y="94466"/>
              <a:ext cx="342547" cy="655627"/>
            </p14:xfrm>
          </p:contentPart>
        </mc:Choice>
        <mc:Fallback xmlns="">
          <p:pic>
            <p:nvPicPr>
              <p:cNvPr id="415" name="墨迹 414"/>
            </p:nvPicPr>
            <p:blipFill>
              <a:blip r:embed="rId774"/>
            </p:blipFill>
            <p:spPr>
              <a:xfrm>
                <a:off x="1804458" y="94466"/>
                <a:ext cx="342547" cy="655627"/>
              </a:xfrm>
              <a:prstGeom prst="rect"/>
            </p:spPr>
          </p:pic>
        </mc:Fallback>
      </mc:AlternateContent>
      <mc:AlternateContent xmlns:mc="http://schemas.openxmlformats.org/markup-compatibility/2006" xmlns:p14="http://schemas.microsoft.com/office/powerpoint/2010/main">
        <mc:Choice Requires="p14">
          <p:contentPart r:id="rId775" p14:bwMode="auto">
            <p14:nvContentPartPr>
              <p14:cNvPr id="416" name="墨迹 415"/>
              <p14:cNvContentPartPr/>
              <p14:nvPr/>
            </p14:nvContentPartPr>
            <p14:xfrm>
              <a:off x="2054577" y="609098"/>
              <a:ext cx="234245" cy="121256"/>
            </p14:xfrm>
          </p:contentPart>
        </mc:Choice>
        <mc:Fallback xmlns="">
          <p:pic>
            <p:nvPicPr>
              <p:cNvPr id="416" name="墨迹 415"/>
            </p:nvPicPr>
            <p:blipFill>
              <a:blip r:embed="rId776"/>
            </p:blipFill>
            <p:spPr>
              <a:xfrm>
                <a:off x="2054577" y="609098"/>
                <a:ext cx="234245" cy="121256"/>
              </a:xfrm>
              <a:prstGeom prst="rect"/>
            </p:spPr>
          </p:pic>
        </mc:Fallback>
      </mc:AlternateContent>
      <mc:AlternateContent xmlns:mc="http://schemas.openxmlformats.org/markup-compatibility/2006" xmlns:p14="http://schemas.microsoft.com/office/powerpoint/2010/main">
        <mc:Choice Requires="p14">
          <p:contentPart r:id="rId777" p14:bwMode="auto">
            <p14:nvContentPartPr>
              <p14:cNvPr id="417" name="墨迹 416"/>
              <p14:cNvContentPartPr/>
              <p14:nvPr/>
            </p14:nvContentPartPr>
            <p14:xfrm>
              <a:off x="604661" y="588478"/>
              <a:ext cx="1882598" cy="1238818"/>
            </p14:xfrm>
          </p:contentPart>
        </mc:Choice>
        <mc:Fallback xmlns="">
          <p:pic>
            <p:nvPicPr>
              <p:cNvPr id="417" name="墨迹 416"/>
            </p:nvPicPr>
            <p:blipFill>
              <a:blip r:embed="rId778"/>
            </p:blipFill>
            <p:spPr>
              <a:xfrm>
                <a:off x="604661" y="588478"/>
                <a:ext cx="1882598" cy="1238818"/>
              </a:xfrm>
              <a:prstGeom prst="rect"/>
            </p:spPr>
          </p:pic>
        </mc:Fallback>
      </mc:AlternateContent>
      <mc:AlternateContent xmlns:mc="http://schemas.openxmlformats.org/markup-compatibility/2006" xmlns:p14="http://schemas.microsoft.com/office/powerpoint/2010/main">
        <mc:Choice Requires="p14">
          <p:contentPart r:id="rId779" p14:bwMode="auto">
            <p14:nvContentPartPr>
              <p14:cNvPr id="418" name="墨迹 417"/>
              <p14:cNvContentPartPr/>
              <p14:nvPr/>
            </p14:nvContentPartPr>
            <p14:xfrm>
              <a:off x="2822" y="101516"/>
              <a:ext cx="2582333" cy="1333813"/>
            </p14:xfrm>
          </p:contentPart>
        </mc:Choice>
        <mc:Fallback xmlns="">
          <p:pic>
            <p:nvPicPr>
              <p:cNvPr id="418" name="墨迹 417"/>
            </p:nvPicPr>
            <p:blipFill>
              <a:blip r:embed="rId780"/>
            </p:blipFill>
            <p:spPr>
              <a:xfrm>
                <a:off x="2822" y="101516"/>
                <a:ext cx="2582333" cy="1333813"/>
              </a:xfrm>
              <a:prstGeom prst="rect"/>
            </p:spPr>
          </p:pic>
        </mc:Fallback>
      </mc:AlternateContent>
      <mc:AlternateContent xmlns:mc="http://schemas.openxmlformats.org/markup-compatibility/2006" xmlns:p14="http://schemas.microsoft.com/office/powerpoint/2010/main">
        <mc:Choice Requires="p14">
          <p:contentPart r:id="rId781" p14:bwMode="auto">
            <p14:nvContentPartPr>
              <p14:cNvPr id="419" name="墨迹 418"/>
              <p14:cNvContentPartPr/>
              <p14:nvPr/>
            </p14:nvContentPartPr>
            <p14:xfrm>
              <a:off x="5644" y="1590424"/>
              <a:ext cx="533400" cy="462464"/>
            </p14:xfrm>
          </p:contentPart>
        </mc:Choice>
        <mc:Fallback xmlns="">
          <p:pic>
            <p:nvPicPr>
              <p:cNvPr id="419" name="墨迹 418"/>
            </p:nvPicPr>
            <p:blipFill>
              <a:blip r:embed="rId782"/>
            </p:blipFill>
            <p:spPr>
              <a:xfrm>
                <a:off x="5644" y="1590424"/>
                <a:ext cx="533400" cy="462464"/>
              </a:xfrm>
              <a:prstGeom prst="rect"/>
            </p:spPr>
          </p:pic>
        </mc:Fallback>
      </mc:AlternateContent>
    </p:spTree>
    <p:custDataLst>
      <p:tags r:id="rId783"/>
    </p:custData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607695" y="354330"/>
            <a:ext cx="9272270" cy="5597525"/>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6445955" y="3623573"/>
              <a:ext cx="56445" cy="25379"/>
            </p14:xfrm>
          </p:contentPart>
        </mc:Choice>
        <mc:Fallback xmlns="">
          <p:pic>
            <p:nvPicPr>
              <p:cNvPr id="3" name="墨迹 2"/>
            </p:nvPicPr>
            <p:blipFill>
              <a:blip r:embed="rId3"/>
            </p:blipFill>
            <p:spPr>
              <a:xfrm>
                <a:off x="6445955" y="3623573"/>
                <a:ext cx="56445" cy="25379"/>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5108222" y="4201652"/>
              <a:ext cx="276578" cy="332749"/>
            </p14:xfrm>
          </p:contentPart>
        </mc:Choice>
        <mc:Fallback xmlns="">
          <p:pic>
            <p:nvPicPr>
              <p:cNvPr id="4" name="墨迹 3"/>
            </p:nvPicPr>
            <p:blipFill>
              <a:blip r:embed="rId5"/>
            </p:blipFill>
            <p:spPr>
              <a:xfrm>
                <a:off x="5108222" y="4201652"/>
                <a:ext cx="276578" cy="332749"/>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5488869" y="4382126"/>
              <a:ext cx="164041" cy="118436"/>
            </p14:xfrm>
          </p:contentPart>
        </mc:Choice>
        <mc:Fallback xmlns="">
          <p:pic>
            <p:nvPicPr>
              <p:cNvPr id="5" name="墨迹 4"/>
            </p:nvPicPr>
            <p:blipFill>
              <a:blip r:embed="rId7"/>
            </p:blipFill>
            <p:spPr>
              <a:xfrm>
                <a:off x="5488869" y="4382126"/>
                <a:ext cx="164041" cy="118436"/>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5667022" y="4203062"/>
              <a:ext cx="112888" cy="256083"/>
            </p14:xfrm>
          </p:contentPart>
        </mc:Choice>
        <mc:Fallback xmlns="">
          <p:pic>
            <p:nvPicPr>
              <p:cNvPr id="6" name="墨迹 5"/>
            </p:nvPicPr>
            <p:blipFill>
              <a:blip r:embed="rId9"/>
            </p:blipFill>
            <p:spPr>
              <a:xfrm>
                <a:off x="5667022" y="4203062"/>
                <a:ext cx="112888" cy="256083"/>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5751688" y="4280610"/>
              <a:ext cx="112889" cy="420165"/>
            </p14:xfrm>
          </p:contentPart>
        </mc:Choice>
        <mc:Fallback xmlns="">
          <p:pic>
            <p:nvPicPr>
              <p:cNvPr id="7" name="墨迹 6"/>
            </p:nvPicPr>
            <p:blipFill>
              <a:blip r:embed="rId11"/>
            </p:blipFill>
            <p:spPr>
              <a:xfrm>
                <a:off x="5751688" y="4280610"/>
                <a:ext cx="112889" cy="420165"/>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5942188" y="4348287"/>
              <a:ext cx="196144" cy="28199"/>
            </p14:xfrm>
          </p:contentPart>
        </mc:Choice>
        <mc:Fallback xmlns="">
          <p:pic>
            <p:nvPicPr>
              <p:cNvPr id="8" name="墨迹 7"/>
            </p:nvPicPr>
            <p:blipFill>
              <a:blip r:embed="rId13"/>
            </p:blipFill>
            <p:spPr>
              <a:xfrm>
                <a:off x="5942188" y="4348287"/>
                <a:ext cx="196144" cy="28199"/>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6028266" y="4245185"/>
              <a:ext cx="28222" cy="277936"/>
            </p14:xfrm>
          </p:contentPart>
        </mc:Choice>
        <mc:Fallback xmlns="">
          <p:pic>
            <p:nvPicPr>
              <p:cNvPr id="9" name="墨迹 8"/>
            </p:nvPicPr>
            <p:blipFill>
              <a:blip r:embed="rId15"/>
            </p:blipFill>
            <p:spPr>
              <a:xfrm>
                <a:off x="6028266" y="4245185"/>
                <a:ext cx="28222" cy="277936"/>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6293555" y="4238135"/>
              <a:ext cx="22578" cy="222772"/>
            </p14:xfrm>
          </p:contentPart>
        </mc:Choice>
        <mc:Fallback xmlns="">
          <p:pic>
            <p:nvPicPr>
              <p:cNvPr id="10" name="墨迹 9"/>
            </p:nvPicPr>
            <p:blipFill>
              <a:blip r:embed="rId17"/>
            </p:blipFill>
            <p:spPr>
              <a:xfrm>
                <a:off x="6293555" y="4238135"/>
                <a:ext cx="22578" cy="222772"/>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6299200" y="4327138"/>
              <a:ext cx="110066" cy="77547"/>
            </p14:xfrm>
          </p:contentPart>
        </mc:Choice>
        <mc:Fallback xmlns="">
          <p:pic>
            <p:nvPicPr>
              <p:cNvPr id="11" name="墨迹 10"/>
            </p:nvPicPr>
            <p:blipFill>
              <a:blip r:embed="rId19"/>
            </p:blipFill>
            <p:spPr>
              <a:xfrm>
                <a:off x="6299200" y="4327138"/>
                <a:ext cx="110066" cy="77547"/>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6372577" y="4176978"/>
              <a:ext cx="50800" cy="394081"/>
            </p14:xfrm>
          </p:contentPart>
        </mc:Choice>
        <mc:Fallback xmlns="">
          <p:pic>
            <p:nvPicPr>
              <p:cNvPr id="12" name="墨迹 11"/>
            </p:nvPicPr>
            <p:blipFill>
              <a:blip r:embed="rId21"/>
            </p:blipFill>
            <p:spPr>
              <a:xfrm>
                <a:off x="6372577" y="4176978"/>
                <a:ext cx="50800" cy="394081"/>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6400800" y="4430065"/>
              <a:ext cx="110066" cy="53578"/>
            </p14:xfrm>
          </p:contentPart>
        </mc:Choice>
        <mc:Fallback xmlns="">
          <p:pic>
            <p:nvPicPr>
              <p:cNvPr id="13" name="墨迹 12"/>
            </p:nvPicPr>
            <p:blipFill>
              <a:blip r:embed="rId23"/>
            </p:blipFill>
            <p:spPr>
              <a:xfrm>
                <a:off x="6400800" y="4430065"/>
                <a:ext cx="110066" cy="53578"/>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6455833" y="4314448"/>
              <a:ext cx="254000" cy="195279"/>
            </p14:xfrm>
          </p:contentPart>
        </mc:Choice>
        <mc:Fallback xmlns="">
          <p:pic>
            <p:nvPicPr>
              <p:cNvPr id="14" name="墨迹 13"/>
            </p:nvPicPr>
            <p:blipFill>
              <a:blip r:embed="rId25"/>
            </p:blipFill>
            <p:spPr>
              <a:xfrm>
                <a:off x="6455833" y="4314448"/>
                <a:ext cx="254000" cy="195279"/>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6750755" y="4415965"/>
              <a:ext cx="254000" cy="121961"/>
            </p14:xfrm>
          </p:contentPart>
        </mc:Choice>
        <mc:Fallback xmlns="">
          <p:pic>
            <p:nvPicPr>
              <p:cNvPr id="15" name="墨迹 14"/>
            </p:nvPicPr>
            <p:blipFill>
              <a:blip r:embed="rId27"/>
            </p:blipFill>
            <p:spPr>
              <a:xfrm>
                <a:off x="6750755" y="4415965"/>
                <a:ext cx="254000" cy="121961"/>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3239911" y="1677136"/>
              <a:ext cx="1253066" cy="836100"/>
            </p14:xfrm>
          </p:contentPart>
        </mc:Choice>
        <mc:Fallback xmlns="">
          <p:pic>
            <p:nvPicPr>
              <p:cNvPr id="16" name="墨迹 15"/>
            </p:nvPicPr>
            <p:blipFill>
              <a:blip r:embed="rId29"/>
            </p:blipFill>
            <p:spPr>
              <a:xfrm>
                <a:off x="3239911" y="1677136"/>
                <a:ext cx="1253066" cy="836100"/>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7030155" y="4328548"/>
              <a:ext cx="105012" cy="59958"/>
            </p14:xfrm>
          </p:contentPart>
        </mc:Choice>
        <mc:Fallback xmlns="">
          <p:pic>
            <p:nvPicPr>
              <p:cNvPr id="17" name="墨迹 16"/>
            </p:nvPicPr>
            <p:blipFill>
              <a:blip r:embed="rId31"/>
            </p:blipFill>
            <p:spPr>
              <a:xfrm>
                <a:off x="7030155" y="4328548"/>
                <a:ext cx="105012" cy="59958"/>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7021688" y="4325728"/>
              <a:ext cx="203200" cy="33839"/>
            </p14:xfrm>
          </p:contentPart>
        </mc:Choice>
        <mc:Fallback xmlns="">
          <p:pic>
            <p:nvPicPr>
              <p:cNvPr id="18" name="墨迹 17"/>
            </p:nvPicPr>
            <p:blipFill>
              <a:blip r:embed="rId33"/>
            </p:blipFill>
            <p:spPr>
              <a:xfrm>
                <a:off x="7021688" y="4325728"/>
                <a:ext cx="203200" cy="33839"/>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7100711" y="4216809"/>
              <a:ext cx="62089" cy="323232"/>
            </p14:xfrm>
          </p:contentPart>
        </mc:Choice>
        <mc:Fallback xmlns="">
          <p:pic>
            <p:nvPicPr>
              <p:cNvPr id="19" name="墨迹 18"/>
            </p:nvPicPr>
            <p:blipFill>
              <a:blip r:embed="rId35"/>
            </p:blipFill>
            <p:spPr>
              <a:xfrm>
                <a:off x="7100711" y="4216809"/>
                <a:ext cx="62089" cy="323232"/>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7277805" y="4193898"/>
              <a:ext cx="223662" cy="233346"/>
            </p14:xfrm>
          </p:contentPart>
        </mc:Choice>
        <mc:Fallback xmlns="">
          <p:pic>
            <p:nvPicPr>
              <p:cNvPr id="20" name="墨迹 19"/>
            </p:nvPicPr>
            <p:blipFill>
              <a:blip r:embed="rId37"/>
            </p:blipFill>
            <p:spPr>
              <a:xfrm>
                <a:off x="7277805" y="4193898"/>
                <a:ext cx="223662" cy="233346"/>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7394222" y="4219982"/>
              <a:ext cx="50800" cy="272120"/>
            </p14:xfrm>
          </p:contentPart>
        </mc:Choice>
        <mc:Fallback xmlns="">
          <p:pic>
            <p:nvPicPr>
              <p:cNvPr id="21" name="墨迹 20"/>
            </p:nvPicPr>
            <p:blipFill>
              <a:blip r:embed="rId39"/>
            </p:blipFill>
            <p:spPr>
              <a:xfrm>
                <a:off x="7394222" y="4219982"/>
                <a:ext cx="50800" cy="272120"/>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7566377" y="4205177"/>
              <a:ext cx="36689" cy="238987"/>
            </p14:xfrm>
          </p:contentPart>
        </mc:Choice>
        <mc:Fallback xmlns="">
          <p:pic>
            <p:nvPicPr>
              <p:cNvPr id="22" name="墨迹 21"/>
            </p:nvPicPr>
            <p:blipFill>
              <a:blip r:embed="rId41"/>
            </p:blipFill>
            <p:spPr>
              <a:xfrm>
                <a:off x="7566377" y="4205177"/>
                <a:ext cx="36689" cy="238987"/>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7591777" y="4263690"/>
              <a:ext cx="112889" cy="62038"/>
            </p14:xfrm>
          </p:contentPart>
        </mc:Choice>
        <mc:Fallback xmlns="">
          <p:pic>
            <p:nvPicPr>
              <p:cNvPr id="23" name="墨迹 22"/>
            </p:nvPicPr>
            <p:blipFill>
              <a:blip r:embed="rId43"/>
            </p:blipFill>
            <p:spPr>
              <a:xfrm>
                <a:off x="7591777" y="4263690"/>
                <a:ext cx="112889" cy="62038"/>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7673622" y="4139791"/>
              <a:ext cx="53622" cy="484847"/>
            </p14:xfrm>
          </p:contentPart>
        </mc:Choice>
        <mc:Fallback xmlns="">
          <p:pic>
            <p:nvPicPr>
              <p:cNvPr id="24" name="墨迹 23"/>
            </p:nvPicPr>
            <p:blipFill>
              <a:blip r:embed="rId45"/>
            </p:blipFill>
            <p:spPr>
              <a:xfrm>
                <a:off x="7673622" y="4139791"/>
                <a:ext cx="53622" cy="484847"/>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7789333" y="4077577"/>
              <a:ext cx="166511" cy="45118"/>
            </p14:xfrm>
          </p:contentPart>
        </mc:Choice>
        <mc:Fallback xmlns="">
          <p:pic>
            <p:nvPicPr>
              <p:cNvPr id="25" name="墨迹 24"/>
            </p:nvPicPr>
            <p:blipFill>
              <a:blip r:embed="rId47"/>
            </p:blipFill>
            <p:spPr>
              <a:xfrm>
                <a:off x="7789333" y="4077577"/>
                <a:ext cx="166511" cy="45118"/>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7899400" y="3956321"/>
              <a:ext cx="42333" cy="203033"/>
            </p14:xfrm>
          </p:contentPart>
        </mc:Choice>
        <mc:Fallback xmlns="">
          <p:pic>
            <p:nvPicPr>
              <p:cNvPr id="26" name="墨迹 25"/>
            </p:nvPicPr>
            <p:blipFill>
              <a:blip r:embed="rId49"/>
            </p:blipFill>
            <p:spPr>
              <a:xfrm>
                <a:off x="7899400" y="3956321"/>
                <a:ext cx="42333" cy="203033"/>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7924800" y="4253821"/>
              <a:ext cx="206903" cy="40888"/>
            </p14:xfrm>
          </p:contentPart>
        </mc:Choice>
        <mc:Fallback xmlns="">
          <p:pic>
            <p:nvPicPr>
              <p:cNvPr id="27" name="墨迹 26"/>
            </p:nvPicPr>
            <p:blipFill>
              <a:blip r:embed="rId51"/>
            </p:blipFill>
            <p:spPr>
              <a:xfrm>
                <a:off x="7924800" y="4253821"/>
                <a:ext cx="206903" cy="40888"/>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7890933" y="4353927"/>
              <a:ext cx="242711" cy="50758"/>
            </p14:xfrm>
          </p:contentPart>
        </mc:Choice>
        <mc:Fallback xmlns="">
          <p:pic>
            <p:nvPicPr>
              <p:cNvPr id="28" name="墨迹 27"/>
            </p:nvPicPr>
            <p:blipFill>
              <a:blip r:embed="rId53"/>
            </p:blipFill>
            <p:spPr>
              <a:xfrm>
                <a:off x="7890933" y="4353927"/>
                <a:ext cx="242711" cy="50758"/>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8276166" y="4184733"/>
              <a:ext cx="249766" cy="267185"/>
            </p14:xfrm>
          </p:contentPart>
        </mc:Choice>
        <mc:Fallback xmlns="">
          <p:pic>
            <p:nvPicPr>
              <p:cNvPr id="29" name="墨迹 28"/>
            </p:nvPicPr>
            <p:blipFill>
              <a:blip r:embed="rId55"/>
            </p:blipFill>
            <p:spPr>
              <a:xfrm>
                <a:off x="8276166" y="4184733"/>
                <a:ext cx="249766" cy="267185"/>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8592784" y="4079692"/>
              <a:ext cx="261409" cy="372227"/>
            </p14:xfrm>
          </p:contentPart>
        </mc:Choice>
        <mc:Fallback xmlns="">
          <p:pic>
            <p:nvPicPr>
              <p:cNvPr id="30" name="墨迹 29"/>
            </p:nvPicPr>
            <p:blipFill>
              <a:blip r:embed="rId57"/>
            </p:blipFill>
            <p:spPr>
              <a:xfrm>
                <a:off x="8592784" y="4079692"/>
                <a:ext cx="261409" cy="372227"/>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8875888" y="3998620"/>
              <a:ext cx="189089" cy="152274"/>
            </p14:xfrm>
          </p:contentPart>
        </mc:Choice>
        <mc:Fallback xmlns="">
          <p:pic>
            <p:nvPicPr>
              <p:cNvPr id="31" name="墨迹 30"/>
            </p:nvPicPr>
            <p:blipFill>
              <a:blip r:embed="rId59"/>
            </p:blipFill>
            <p:spPr>
              <a:xfrm>
                <a:off x="8875888" y="3998620"/>
                <a:ext cx="189089" cy="152274"/>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9048044" y="4026819"/>
              <a:ext cx="146756" cy="28198"/>
            </p14:xfrm>
          </p:contentPart>
        </mc:Choice>
        <mc:Fallback xmlns="">
          <p:pic>
            <p:nvPicPr>
              <p:cNvPr id="32" name="墨迹 31"/>
            </p:nvPicPr>
            <p:blipFill>
              <a:blip r:embed="rId61"/>
            </p:blipFill>
            <p:spPr>
              <a:xfrm>
                <a:off x="9048044" y="4026819"/>
                <a:ext cx="146756" cy="28198"/>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9076266" y="3928122"/>
              <a:ext cx="62089" cy="267891"/>
            </p14:xfrm>
          </p:contentPart>
        </mc:Choice>
        <mc:Fallback xmlns="">
          <p:pic>
            <p:nvPicPr>
              <p:cNvPr id="33" name="墨迹 32"/>
            </p:nvPicPr>
            <p:blipFill>
              <a:blip r:embed="rId63"/>
            </p:blipFill>
            <p:spPr>
              <a:xfrm>
                <a:off x="9076266" y="3928122"/>
                <a:ext cx="62089" cy="267891"/>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9002888" y="4269330"/>
              <a:ext cx="201260" cy="16920"/>
            </p14:xfrm>
          </p:contentPart>
        </mc:Choice>
        <mc:Fallback xmlns="">
          <p:pic>
            <p:nvPicPr>
              <p:cNvPr id="34" name="墨迹 33"/>
            </p:nvPicPr>
            <p:blipFill>
              <a:blip r:embed="rId65"/>
            </p:blipFill>
            <p:spPr>
              <a:xfrm>
                <a:off x="9002888" y="4269330"/>
                <a:ext cx="201260" cy="16920"/>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9096022" y="4188610"/>
              <a:ext cx="42333" cy="258374"/>
            </p14:xfrm>
          </p:contentPart>
        </mc:Choice>
        <mc:Fallback xmlns="">
          <p:pic>
            <p:nvPicPr>
              <p:cNvPr id="35" name="墨迹 34"/>
            </p:nvPicPr>
            <p:blipFill>
              <a:blip r:embed="rId67"/>
            </p:blipFill>
            <p:spPr>
              <a:xfrm>
                <a:off x="9096022" y="4188610"/>
                <a:ext cx="42333" cy="258374"/>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9356725" y="4158649"/>
              <a:ext cx="116769" cy="272297"/>
            </p14:xfrm>
          </p:contentPart>
        </mc:Choice>
        <mc:Fallback xmlns="">
          <p:pic>
            <p:nvPicPr>
              <p:cNvPr id="36" name="墨迹 35"/>
            </p:nvPicPr>
            <p:blipFill>
              <a:blip r:embed="rId69"/>
            </p:blipFill>
            <p:spPr>
              <a:xfrm>
                <a:off x="9356725" y="4158649"/>
                <a:ext cx="116769" cy="272297"/>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9541933" y="4183323"/>
              <a:ext cx="31044" cy="184704"/>
            </p14:xfrm>
          </p:contentPart>
        </mc:Choice>
        <mc:Fallback xmlns="">
          <p:pic>
            <p:nvPicPr>
              <p:cNvPr id="37" name="墨迹 36"/>
            </p:nvPicPr>
            <p:blipFill>
              <a:blip r:embed="rId71"/>
            </p:blipFill>
            <p:spPr>
              <a:xfrm>
                <a:off x="9541933" y="4183323"/>
                <a:ext cx="31044" cy="184704"/>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9561688" y="4238311"/>
              <a:ext cx="115712" cy="42299"/>
            </p14:xfrm>
          </p:contentPart>
        </mc:Choice>
        <mc:Fallback xmlns="">
          <p:pic>
            <p:nvPicPr>
              <p:cNvPr id="38" name="墨迹 37"/>
            </p:nvPicPr>
            <p:blipFill>
              <a:blip r:embed="rId73"/>
            </p:blipFill>
            <p:spPr>
              <a:xfrm>
                <a:off x="9561688" y="4238311"/>
                <a:ext cx="115712" cy="42299"/>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9606844" y="4094496"/>
              <a:ext cx="84666" cy="434265"/>
            </p14:xfrm>
          </p:contentPart>
        </mc:Choice>
        <mc:Fallback xmlns="">
          <p:pic>
            <p:nvPicPr>
              <p:cNvPr id="39" name="墨迹 38"/>
            </p:nvPicPr>
            <p:blipFill>
              <a:blip r:embed="rId75"/>
            </p:blipFill>
            <p:spPr>
              <a:xfrm>
                <a:off x="9606844" y="4094496"/>
                <a:ext cx="84666" cy="434265"/>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9680222" y="4252411"/>
              <a:ext cx="252588" cy="139056"/>
            </p14:xfrm>
          </p:contentPart>
        </mc:Choice>
        <mc:Fallback xmlns="">
          <p:pic>
            <p:nvPicPr>
              <p:cNvPr id="40" name="墨迹 39"/>
            </p:nvPicPr>
            <p:blipFill>
              <a:blip r:embed="rId77"/>
            </p:blipFill>
            <p:spPr>
              <a:xfrm>
                <a:off x="9680222" y="4252411"/>
                <a:ext cx="252588" cy="139056"/>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10030177" y="4252411"/>
              <a:ext cx="208845" cy="5639"/>
            </p14:xfrm>
          </p:contentPart>
        </mc:Choice>
        <mc:Fallback xmlns="">
          <p:pic>
            <p:nvPicPr>
              <p:cNvPr id="41" name="墨迹 40"/>
            </p:nvPicPr>
            <p:blipFill>
              <a:blip r:embed="rId79"/>
            </p:blipFill>
            <p:spPr>
              <a:xfrm>
                <a:off x="10030177" y="4252411"/>
                <a:ext cx="208845" cy="5639"/>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10083800" y="4149661"/>
              <a:ext cx="59266" cy="311422"/>
            </p14:xfrm>
          </p:contentPart>
        </mc:Choice>
        <mc:Fallback xmlns="">
          <p:pic>
            <p:nvPicPr>
              <p:cNvPr id="42" name="墨迹 41"/>
            </p:nvPicPr>
            <p:blipFill>
              <a:blip r:embed="rId81"/>
            </p:blipFill>
            <p:spPr>
              <a:xfrm>
                <a:off x="10083800" y="4149661"/>
                <a:ext cx="59266" cy="311422"/>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10354733" y="4205530"/>
              <a:ext cx="136172" cy="179945"/>
            </p14:xfrm>
          </p:contentPart>
        </mc:Choice>
        <mc:Fallback xmlns="">
          <p:pic>
            <p:nvPicPr>
              <p:cNvPr id="43" name="墨迹 42"/>
            </p:nvPicPr>
            <p:blipFill>
              <a:blip r:embed="rId83"/>
            </p:blipFill>
            <p:spPr>
              <a:xfrm>
                <a:off x="10354733" y="4205530"/>
                <a:ext cx="136172" cy="179945"/>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10487377" y="4224212"/>
              <a:ext cx="242711" cy="146635"/>
            </p14:xfrm>
          </p:contentPart>
        </mc:Choice>
        <mc:Fallback xmlns="">
          <p:pic>
            <p:nvPicPr>
              <p:cNvPr id="44" name="墨迹 43"/>
            </p:nvPicPr>
            <p:blipFill>
              <a:blip r:embed="rId85"/>
            </p:blipFill>
            <p:spPr>
              <a:xfrm>
                <a:off x="10487377" y="4224212"/>
                <a:ext cx="242711" cy="146635"/>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10724444" y="4131860"/>
              <a:ext cx="67733" cy="484318"/>
            </p14:xfrm>
          </p:contentPart>
        </mc:Choice>
        <mc:Fallback xmlns="">
          <p:pic>
            <p:nvPicPr>
              <p:cNvPr id="45" name="墨迹 44"/>
            </p:nvPicPr>
            <p:blipFill>
              <a:blip r:embed="rId87"/>
            </p:blipFill>
            <p:spPr>
              <a:xfrm>
                <a:off x="10724444" y="4131860"/>
                <a:ext cx="67733" cy="484318"/>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10597444" y="4139615"/>
              <a:ext cx="194733" cy="115616"/>
            </p14:xfrm>
          </p:contentPart>
        </mc:Choice>
        <mc:Fallback xmlns="">
          <p:pic>
            <p:nvPicPr>
              <p:cNvPr id="46" name="墨迹 45"/>
            </p:nvPicPr>
            <p:blipFill>
              <a:blip r:embed="rId89"/>
            </p:blipFill>
            <p:spPr>
              <a:xfrm>
                <a:off x="10597444" y="4139615"/>
                <a:ext cx="194733" cy="115616"/>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10769600" y="4135914"/>
              <a:ext cx="118532" cy="122137"/>
            </p14:xfrm>
          </p:contentPart>
        </mc:Choice>
        <mc:Fallback xmlns="">
          <p:pic>
            <p:nvPicPr>
              <p:cNvPr id="47" name="墨迹 46"/>
            </p:nvPicPr>
            <p:blipFill>
              <a:blip r:embed="rId91"/>
            </p:blipFill>
            <p:spPr>
              <a:xfrm>
                <a:off x="10769600" y="4135914"/>
                <a:ext cx="118532" cy="122137"/>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1345318" y="5335253"/>
              <a:ext cx="184326" cy="238986"/>
            </p14:xfrm>
          </p:contentPart>
        </mc:Choice>
        <mc:Fallback xmlns="">
          <p:pic>
            <p:nvPicPr>
              <p:cNvPr id="48" name="墨迹 47"/>
            </p:nvPicPr>
            <p:blipFill>
              <a:blip r:embed="rId93"/>
            </p:blipFill>
            <p:spPr>
              <a:xfrm>
                <a:off x="1345318" y="5335253"/>
                <a:ext cx="184326" cy="238986"/>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1621366" y="5250656"/>
              <a:ext cx="256117" cy="348258"/>
            </p14:xfrm>
          </p:contentPart>
        </mc:Choice>
        <mc:Fallback xmlns="">
          <p:pic>
            <p:nvPicPr>
              <p:cNvPr id="49" name="墨迹 48"/>
            </p:nvPicPr>
            <p:blipFill>
              <a:blip r:embed="rId95"/>
            </p:blipFill>
            <p:spPr>
              <a:xfrm>
                <a:off x="1621366" y="5250656"/>
                <a:ext cx="256117" cy="348258"/>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1928283" y="5493167"/>
              <a:ext cx="123472" cy="122666"/>
            </p14:xfrm>
          </p:contentPart>
        </mc:Choice>
        <mc:Fallback xmlns="">
          <p:pic>
            <p:nvPicPr>
              <p:cNvPr id="50" name="墨迹 49"/>
            </p:nvPicPr>
            <p:blipFill>
              <a:blip r:embed="rId97"/>
            </p:blipFill>
            <p:spPr>
              <a:xfrm>
                <a:off x="1928283" y="5493167"/>
                <a:ext cx="123472" cy="122666"/>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2139244" y="5369091"/>
              <a:ext cx="79022" cy="281991"/>
            </p14:xfrm>
          </p:contentPart>
        </mc:Choice>
        <mc:Fallback xmlns="">
          <p:pic>
            <p:nvPicPr>
              <p:cNvPr id="51" name="墨迹 50"/>
            </p:nvPicPr>
            <p:blipFill>
              <a:blip r:embed="rId99"/>
            </p:blipFill>
            <p:spPr>
              <a:xfrm>
                <a:off x="2139244" y="5369091"/>
                <a:ext cx="79022" cy="281991"/>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2297288" y="5419850"/>
              <a:ext cx="186267" cy="131478"/>
            </p14:xfrm>
          </p:contentPart>
        </mc:Choice>
        <mc:Fallback xmlns="">
          <p:pic>
            <p:nvPicPr>
              <p:cNvPr id="52" name="墨迹 51"/>
            </p:nvPicPr>
            <p:blipFill>
              <a:blip r:embed="rId101"/>
            </p:blipFill>
            <p:spPr>
              <a:xfrm>
                <a:off x="2297288" y="5419850"/>
                <a:ext cx="186267" cy="131478"/>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2494844" y="5406455"/>
              <a:ext cx="360" cy="289745"/>
            </p14:xfrm>
          </p:contentPart>
        </mc:Choice>
        <mc:Fallback xmlns="">
          <p:pic>
            <p:nvPicPr>
              <p:cNvPr id="53" name="墨迹 52"/>
            </p:nvPicPr>
            <p:blipFill>
              <a:blip r:embed="rId103"/>
            </p:blipFill>
            <p:spPr>
              <a:xfrm>
                <a:off x="2494844" y="5406455"/>
                <a:ext cx="360" cy="289745"/>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2517422" y="5287315"/>
              <a:ext cx="99659" cy="332748"/>
            </p14:xfrm>
          </p:contentPart>
        </mc:Choice>
        <mc:Fallback xmlns="">
          <p:pic>
            <p:nvPicPr>
              <p:cNvPr id="54" name="墨迹 53"/>
            </p:nvPicPr>
            <p:blipFill>
              <a:blip r:embed="rId105"/>
            </p:blipFill>
            <p:spPr>
              <a:xfrm>
                <a:off x="2517422" y="5287315"/>
                <a:ext cx="99659" cy="332748"/>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2641600" y="5453689"/>
              <a:ext cx="76200" cy="135355"/>
            </p14:xfrm>
          </p:contentPart>
        </mc:Choice>
        <mc:Fallback xmlns="">
          <p:pic>
            <p:nvPicPr>
              <p:cNvPr id="55" name="墨迹 54"/>
            </p:nvPicPr>
            <p:blipFill>
              <a:blip r:embed="rId107"/>
            </p:blipFill>
            <p:spPr>
              <a:xfrm>
                <a:off x="2641600" y="5453689"/>
                <a:ext cx="76200" cy="135355"/>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2873022" y="5333490"/>
              <a:ext cx="220133" cy="184351"/>
            </p14:xfrm>
          </p:contentPart>
        </mc:Choice>
        <mc:Fallback xmlns="">
          <p:pic>
            <p:nvPicPr>
              <p:cNvPr id="56" name="墨迹 55"/>
            </p:nvPicPr>
            <p:blipFill>
              <a:blip r:embed="rId109"/>
            </p:blipFill>
            <p:spPr>
              <a:xfrm>
                <a:off x="2873022" y="5333490"/>
                <a:ext cx="220133" cy="184351"/>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3098800" y="5408570"/>
              <a:ext cx="79022" cy="321469"/>
            </p14:xfrm>
          </p:contentPart>
        </mc:Choice>
        <mc:Fallback xmlns="">
          <p:pic>
            <p:nvPicPr>
              <p:cNvPr id="57" name="墨迹 56"/>
            </p:nvPicPr>
            <p:blipFill>
              <a:blip r:embed="rId111"/>
            </p:blipFill>
            <p:spPr>
              <a:xfrm>
                <a:off x="3098800" y="5408570"/>
                <a:ext cx="79022" cy="321469"/>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3315581" y="5425490"/>
              <a:ext cx="229130" cy="22559"/>
            </p14:xfrm>
          </p:contentPart>
        </mc:Choice>
        <mc:Fallback xmlns="">
          <p:pic>
            <p:nvPicPr>
              <p:cNvPr id="58" name="墨迹 57"/>
            </p:nvPicPr>
            <p:blipFill>
              <a:blip r:embed="rId113"/>
            </p:blipFill>
            <p:spPr>
              <a:xfrm>
                <a:off x="3315581" y="5425490"/>
                <a:ext cx="229130" cy="22559"/>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3400777" y="5339306"/>
              <a:ext cx="47978" cy="272297"/>
            </p14:xfrm>
          </p:contentPart>
        </mc:Choice>
        <mc:Fallback xmlns="">
          <p:pic>
            <p:nvPicPr>
              <p:cNvPr id="59" name="墨迹 58"/>
            </p:nvPicPr>
            <p:blipFill>
              <a:blip r:embed="rId115"/>
            </p:blipFill>
            <p:spPr>
              <a:xfrm>
                <a:off x="3400777" y="5339306"/>
                <a:ext cx="47978" cy="272297"/>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3674533" y="5377552"/>
              <a:ext cx="144462" cy="163554"/>
            </p14:xfrm>
          </p:contentPart>
        </mc:Choice>
        <mc:Fallback xmlns="">
          <p:pic>
            <p:nvPicPr>
              <p:cNvPr id="60" name="墨迹 59"/>
            </p:nvPicPr>
            <p:blipFill>
              <a:blip r:embed="rId117"/>
            </p:blipFill>
            <p:spPr>
              <a:xfrm>
                <a:off x="3674533" y="5377552"/>
                <a:ext cx="144462" cy="163554"/>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3826933" y="5464968"/>
              <a:ext cx="149578" cy="172014"/>
            </p14:xfrm>
          </p:contentPart>
        </mc:Choice>
        <mc:Fallback xmlns="">
          <p:pic>
            <p:nvPicPr>
              <p:cNvPr id="61" name="墨迹 60"/>
            </p:nvPicPr>
            <p:blipFill>
              <a:blip r:embed="rId119"/>
            </p:blipFill>
            <p:spPr>
              <a:xfrm>
                <a:off x="3826933" y="5464968"/>
                <a:ext cx="149578" cy="172014"/>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4182533" y="5453689"/>
              <a:ext cx="770467" cy="11279"/>
            </p14:xfrm>
          </p:contentPart>
        </mc:Choice>
        <mc:Fallback xmlns="">
          <p:pic>
            <p:nvPicPr>
              <p:cNvPr id="62" name="墨迹 61"/>
            </p:nvPicPr>
            <p:blipFill>
              <a:blip r:embed="rId121"/>
            </p:blipFill>
            <p:spPr>
              <a:xfrm>
                <a:off x="4182533" y="5453689"/>
                <a:ext cx="770467" cy="11279"/>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4288366" y="5495106"/>
              <a:ext cx="529167" cy="12161"/>
            </p14:xfrm>
          </p:contentPart>
        </mc:Choice>
        <mc:Fallback xmlns="">
          <p:pic>
            <p:nvPicPr>
              <p:cNvPr id="63" name="墨迹 62"/>
            </p:nvPicPr>
            <p:blipFill>
              <a:blip r:embed="rId123"/>
            </p:blipFill>
            <p:spPr>
              <a:xfrm>
                <a:off x="4288366" y="5495106"/>
                <a:ext cx="529167" cy="12161"/>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4487333" y="5100320"/>
              <a:ext cx="59972" cy="71379"/>
            </p14:xfrm>
          </p:contentPart>
        </mc:Choice>
        <mc:Fallback xmlns="">
          <p:pic>
            <p:nvPicPr>
              <p:cNvPr id="64" name="墨迹 63"/>
            </p:nvPicPr>
            <p:blipFill>
              <a:blip r:embed="rId125"/>
            </p:blipFill>
            <p:spPr>
              <a:xfrm>
                <a:off x="4487333" y="5100320"/>
                <a:ext cx="59972" cy="71379"/>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4398962" y="5182978"/>
              <a:ext cx="139171" cy="176949"/>
            </p14:xfrm>
          </p:contentPart>
        </mc:Choice>
        <mc:Fallback xmlns="">
          <p:pic>
            <p:nvPicPr>
              <p:cNvPr id="65" name="墨迹 64"/>
            </p:nvPicPr>
            <p:blipFill>
              <a:blip r:embed="rId127"/>
            </p:blipFill>
            <p:spPr>
              <a:xfrm>
                <a:off x="4398962" y="5182978"/>
                <a:ext cx="139171" cy="176949"/>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4385733" y="5263874"/>
              <a:ext cx="45155" cy="141876"/>
            </p14:xfrm>
          </p:contentPart>
        </mc:Choice>
        <mc:Fallback xmlns="">
          <p:pic>
            <p:nvPicPr>
              <p:cNvPr id="66" name="墨迹 65"/>
            </p:nvPicPr>
            <p:blipFill>
              <a:blip r:embed="rId129"/>
            </p:blipFill>
            <p:spPr>
              <a:xfrm>
                <a:off x="4385733" y="5263874"/>
                <a:ext cx="45155" cy="141876"/>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4419600" y="5273215"/>
              <a:ext cx="158044" cy="177654"/>
            </p14:xfrm>
          </p:contentPart>
        </mc:Choice>
        <mc:Fallback xmlns="">
          <p:pic>
            <p:nvPicPr>
              <p:cNvPr id="67" name="墨迹 66"/>
            </p:nvPicPr>
            <p:blipFill>
              <a:blip r:embed="rId131"/>
            </p:blipFill>
            <p:spPr>
              <a:xfrm>
                <a:off x="4419600" y="5273215"/>
                <a:ext cx="158044" cy="177654"/>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4659488" y="5194258"/>
              <a:ext cx="38806" cy="115616"/>
            </p14:xfrm>
          </p:contentPart>
        </mc:Choice>
        <mc:Fallback xmlns="">
          <p:pic>
            <p:nvPicPr>
              <p:cNvPr id="68" name="墨迹 67"/>
            </p:nvPicPr>
            <p:blipFill>
              <a:blip r:embed="rId133"/>
            </p:blipFill>
            <p:spPr>
              <a:xfrm>
                <a:off x="4659488" y="5194258"/>
                <a:ext cx="38806" cy="115616"/>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4639027" y="5132220"/>
              <a:ext cx="265995" cy="297500"/>
            </p14:xfrm>
          </p:contentPart>
        </mc:Choice>
        <mc:Fallback xmlns="">
          <p:pic>
            <p:nvPicPr>
              <p:cNvPr id="69" name="墨迹 68"/>
            </p:nvPicPr>
            <p:blipFill>
              <a:blip r:embed="rId135"/>
            </p:blipFill>
            <p:spPr>
              <a:xfrm>
                <a:off x="4639027" y="5132220"/>
                <a:ext cx="265995" cy="297500"/>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5232752" y="5278855"/>
              <a:ext cx="233892" cy="217837"/>
            </p14:xfrm>
          </p:contentPart>
        </mc:Choice>
        <mc:Fallback xmlns="">
          <p:pic>
            <p:nvPicPr>
              <p:cNvPr id="70" name="墨迹 69"/>
            </p:nvPicPr>
            <p:blipFill>
              <a:blip r:embed="rId137"/>
            </p:blipFill>
            <p:spPr>
              <a:xfrm>
                <a:off x="5232752" y="5278855"/>
                <a:ext cx="233892" cy="217837"/>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5544255" y="5213292"/>
              <a:ext cx="246945" cy="284105"/>
            </p14:xfrm>
          </p:contentPart>
        </mc:Choice>
        <mc:Fallback xmlns="">
          <p:pic>
            <p:nvPicPr>
              <p:cNvPr id="71" name="墨迹 70"/>
            </p:nvPicPr>
            <p:blipFill>
              <a:blip r:embed="rId139"/>
            </p:blipFill>
            <p:spPr>
              <a:xfrm>
                <a:off x="5544255" y="5213292"/>
                <a:ext cx="246945" cy="284105"/>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5881511" y="5264226"/>
              <a:ext cx="316089" cy="214842"/>
            </p14:xfrm>
          </p:contentPart>
        </mc:Choice>
        <mc:Fallback xmlns="">
          <p:pic>
            <p:nvPicPr>
              <p:cNvPr id="72" name="墨迹 71"/>
            </p:nvPicPr>
            <p:blipFill>
              <a:blip r:embed="rId141"/>
            </p:blipFill>
            <p:spPr>
              <a:xfrm>
                <a:off x="5881511" y="5264226"/>
                <a:ext cx="316089" cy="214842"/>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6189133" y="5377552"/>
              <a:ext cx="132644" cy="346847"/>
            </p14:xfrm>
          </p:contentPart>
        </mc:Choice>
        <mc:Fallback xmlns="">
          <p:pic>
            <p:nvPicPr>
              <p:cNvPr id="73" name="墨迹 72"/>
            </p:nvPicPr>
            <p:blipFill>
              <a:blip r:embed="rId143"/>
            </p:blipFill>
            <p:spPr>
              <a:xfrm>
                <a:off x="6189133" y="5377552"/>
                <a:ext cx="132644" cy="346847"/>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6417733" y="5391651"/>
              <a:ext cx="208844" cy="11279"/>
            </p14:xfrm>
          </p:contentPart>
        </mc:Choice>
        <mc:Fallback xmlns="">
          <p:pic>
            <p:nvPicPr>
              <p:cNvPr id="74" name="墨迹 73"/>
            </p:nvPicPr>
            <p:blipFill>
              <a:blip r:embed="rId145"/>
            </p:blipFill>
            <p:spPr>
              <a:xfrm>
                <a:off x="6417733" y="5391651"/>
                <a:ext cx="208844" cy="11279"/>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6499577" y="5255591"/>
              <a:ext cx="42334" cy="288334"/>
            </p14:xfrm>
          </p:contentPart>
        </mc:Choice>
        <mc:Fallback xmlns="">
          <p:pic>
            <p:nvPicPr>
              <p:cNvPr id="75" name="墨迹 74"/>
            </p:nvPicPr>
            <p:blipFill>
              <a:blip r:embed="rId147"/>
            </p:blipFill>
            <p:spPr>
              <a:xfrm>
                <a:off x="6499577" y="5255591"/>
                <a:ext cx="42334" cy="288334"/>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6683375" y="5288724"/>
              <a:ext cx="369358" cy="179945"/>
            </p14:xfrm>
          </p:contentPart>
        </mc:Choice>
        <mc:Fallback xmlns="">
          <p:pic>
            <p:nvPicPr>
              <p:cNvPr id="76" name="墨迹 75"/>
            </p:nvPicPr>
            <p:blipFill>
              <a:blip r:embed="rId149"/>
            </p:blipFill>
            <p:spPr>
              <a:xfrm>
                <a:off x="6683375" y="5288724"/>
                <a:ext cx="369358" cy="179945"/>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7004755" y="5226334"/>
              <a:ext cx="56445" cy="486785"/>
            </p14:xfrm>
          </p:contentPart>
        </mc:Choice>
        <mc:Fallback xmlns="">
          <p:pic>
            <p:nvPicPr>
              <p:cNvPr id="77" name="墨迹 76"/>
            </p:nvPicPr>
            <p:blipFill>
              <a:blip r:embed="rId151"/>
            </p:blipFill>
            <p:spPr>
              <a:xfrm>
                <a:off x="7004755" y="5226334"/>
                <a:ext cx="56445" cy="486785"/>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7072488" y="5376670"/>
              <a:ext cx="235126" cy="122137"/>
            </p14:xfrm>
          </p:contentPart>
        </mc:Choice>
        <mc:Fallback xmlns="">
          <p:pic>
            <p:nvPicPr>
              <p:cNvPr id="78" name="墨迹 77"/>
            </p:nvPicPr>
            <p:blipFill>
              <a:blip r:embed="rId153"/>
            </p:blipFill>
            <p:spPr>
              <a:xfrm>
                <a:off x="7072488" y="5376670"/>
                <a:ext cx="235126" cy="122137"/>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7411155" y="5386011"/>
              <a:ext cx="197556" cy="16919"/>
            </p14:xfrm>
          </p:contentPart>
        </mc:Choice>
        <mc:Fallback xmlns="">
          <p:pic>
            <p:nvPicPr>
              <p:cNvPr id="79" name="墨迹 78"/>
            </p:nvPicPr>
            <p:blipFill>
              <a:blip r:embed="rId155"/>
            </p:blipFill>
            <p:spPr>
              <a:xfrm>
                <a:off x="7411155" y="5386011"/>
                <a:ext cx="197556" cy="16919"/>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7484533" y="5261935"/>
              <a:ext cx="73378" cy="307369"/>
            </p14:xfrm>
          </p:contentPart>
        </mc:Choice>
        <mc:Fallback xmlns="">
          <p:pic>
            <p:nvPicPr>
              <p:cNvPr id="80" name="墨迹 79"/>
            </p:nvPicPr>
            <p:blipFill>
              <a:blip r:embed="rId157"/>
            </p:blipFill>
            <p:spPr>
              <a:xfrm>
                <a:off x="7484533" y="5261935"/>
                <a:ext cx="73378" cy="307369"/>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7682088" y="5295774"/>
              <a:ext cx="273756" cy="189815"/>
            </p14:xfrm>
          </p:contentPart>
        </mc:Choice>
        <mc:Fallback xmlns="">
          <p:pic>
            <p:nvPicPr>
              <p:cNvPr id="81" name="墨迹 80"/>
            </p:nvPicPr>
            <p:blipFill>
              <a:blip r:embed="rId159"/>
            </p:blipFill>
            <p:spPr>
              <a:xfrm>
                <a:off x="7682088" y="5295774"/>
                <a:ext cx="273756" cy="189815"/>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7927622" y="5299299"/>
              <a:ext cx="301978" cy="199508"/>
            </p14:xfrm>
          </p:contentPart>
        </mc:Choice>
        <mc:Fallback xmlns="">
          <p:pic>
            <p:nvPicPr>
              <p:cNvPr id="82" name="墨迹 81"/>
            </p:nvPicPr>
            <p:blipFill>
              <a:blip r:embed="rId161"/>
            </p:blipFill>
            <p:spPr>
              <a:xfrm>
                <a:off x="7927622" y="5299299"/>
                <a:ext cx="301978" cy="199508"/>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8252706" y="5431130"/>
              <a:ext cx="321204" cy="178182"/>
            </p14:xfrm>
          </p:contentPart>
        </mc:Choice>
        <mc:Fallback xmlns="">
          <p:pic>
            <p:nvPicPr>
              <p:cNvPr id="83" name="墨迹 82"/>
            </p:nvPicPr>
            <p:blipFill>
              <a:blip r:embed="rId163"/>
            </p:blipFill>
            <p:spPr>
              <a:xfrm>
                <a:off x="8252706" y="5431130"/>
                <a:ext cx="321204" cy="178182"/>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8356600" y="1483268"/>
              <a:ext cx="143933" cy="118435"/>
            </p14:xfrm>
          </p:contentPart>
        </mc:Choice>
        <mc:Fallback xmlns="">
          <p:pic>
            <p:nvPicPr>
              <p:cNvPr id="84" name="墨迹 83"/>
            </p:nvPicPr>
            <p:blipFill>
              <a:blip r:embed="rId165"/>
            </p:blipFill>
            <p:spPr>
              <a:xfrm>
                <a:off x="8356600" y="1483268"/>
                <a:ext cx="143933" cy="118435"/>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1660877" y="1742699"/>
              <a:ext cx="246945" cy="291154"/>
            </p14:xfrm>
          </p:contentPart>
        </mc:Choice>
        <mc:Fallback xmlns="">
          <p:pic>
            <p:nvPicPr>
              <p:cNvPr id="85" name="墨迹 84"/>
            </p:nvPicPr>
            <p:blipFill>
              <a:blip r:embed="rId167"/>
            </p:blipFill>
            <p:spPr>
              <a:xfrm>
                <a:off x="1660877" y="1742699"/>
                <a:ext cx="246945" cy="291154"/>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1952977" y="1799097"/>
              <a:ext cx="242711" cy="236871"/>
            </p14:xfrm>
          </p:contentPart>
        </mc:Choice>
        <mc:Fallback xmlns="">
          <p:pic>
            <p:nvPicPr>
              <p:cNvPr id="86" name="墨迹 85"/>
            </p:nvPicPr>
            <p:blipFill>
              <a:blip r:embed="rId169"/>
            </p:blipFill>
            <p:spPr>
              <a:xfrm>
                <a:off x="1952977" y="1799097"/>
                <a:ext cx="242711" cy="236871"/>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2147711" y="1868184"/>
              <a:ext cx="147637" cy="373637"/>
            </p14:xfrm>
          </p:contentPart>
        </mc:Choice>
        <mc:Fallback xmlns="">
          <p:pic>
            <p:nvPicPr>
              <p:cNvPr id="87" name="墨迹 86"/>
            </p:nvPicPr>
            <p:blipFill>
              <a:blip r:embed="rId171"/>
            </p:blipFill>
            <p:spPr>
              <a:xfrm>
                <a:off x="2147711" y="1868184"/>
                <a:ext cx="147637" cy="373637"/>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1586088" y="2328004"/>
              <a:ext cx="107245" cy="274059"/>
            </p14:xfrm>
          </p:contentPart>
        </mc:Choice>
        <mc:Fallback xmlns="">
          <p:pic>
            <p:nvPicPr>
              <p:cNvPr id="88" name="墨迹 87"/>
            </p:nvPicPr>
            <p:blipFill>
              <a:blip r:embed="rId173"/>
            </p:blipFill>
            <p:spPr>
              <a:xfrm>
                <a:off x="1586088" y="2328004"/>
                <a:ext cx="107245" cy="274059"/>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1653822" y="2343338"/>
              <a:ext cx="143933" cy="169194"/>
            </p14:xfrm>
          </p:contentPart>
        </mc:Choice>
        <mc:Fallback xmlns="">
          <p:pic>
            <p:nvPicPr>
              <p:cNvPr id="89" name="墨迹 88"/>
            </p:nvPicPr>
            <p:blipFill>
              <a:blip r:embed="rId175"/>
            </p:blipFill>
            <p:spPr>
              <a:xfrm>
                <a:off x="1653822" y="2343338"/>
                <a:ext cx="143933" cy="169194"/>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1857022" y="2359376"/>
              <a:ext cx="225778" cy="155975"/>
            </p14:xfrm>
          </p:contentPart>
        </mc:Choice>
        <mc:Fallback xmlns="">
          <p:pic>
            <p:nvPicPr>
              <p:cNvPr id="90" name="墨迹 89"/>
            </p:nvPicPr>
            <p:blipFill>
              <a:blip r:embed="rId177"/>
            </p:blipFill>
            <p:spPr>
              <a:xfrm>
                <a:off x="1857022" y="2359376"/>
                <a:ext cx="225778" cy="155975"/>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2094088" y="2408195"/>
              <a:ext cx="129823" cy="150336"/>
            </p14:xfrm>
          </p:contentPart>
        </mc:Choice>
        <mc:Fallback xmlns="">
          <p:pic>
            <p:nvPicPr>
              <p:cNvPr id="91" name="墨迹 90"/>
            </p:nvPicPr>
            <p:blipFill>
              <a:blip r:embed="rId179"/>
            </p:blipFill>
            <p:spPr>
              <a:xfrm>
                <a:off x="2094088" y="2408195"/>
                <a:ext cx="129823" cy="150336"/>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1687688" y="2704285"/>
              <a:ext cx="67734" cy="231232"/>
            </p14:xfrm>
          </p:contentPart>
        </mc:Choice>
        <mc:Fallback xmlns="">
          <p:pic>
            <p:nvPicPr>
              <p:cNvPr id="92" name="墨迹 91"/>
            </p:nvPicPr>
            <p:blipFill>
              <a:blip r:embed="rId181"/>
            </p:blipFill>
            <p:spPr>
              <a:xfrm>
                <a:off x="1687688" y="2704285"/>
                <a:ext cx="67734" cy="231232"/>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1744133" y="2707281"/>
              <a:ext cx="138289" cy="198803"/>
            </p14:xfrm>
          </p:contentPart>
        </mc:Choice>
        <mc:Fallback xmlns="">
          <p:pic>
            <p:nvPicPr>
              <p:cNvPr id="93" name="墨迹 92"/>
            </p:nvPicPr>
            <p:blipFill>
              <a:blip r:embed="rId183"/>
            </p:blipFill>
            <p:spPr>
              <a:xfrm>
                <a:off x="1744133" y="2707281"/>
                <a:ext cx="138289" cy="198803"/>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1902177" y="2808621"/>
              <a:ext cx="360" cy="98697"/>
            </p14:xfrm>
          </p:contentPart>
        </mc:Choice>
        <mc:Fallback xmlns="">
          <p:pic>
            <p:nvPicPr>
              <p:cNvPr id="94" name="墨迹 93"/>
            </p:nvPicPr>
            <p:blipFill>
              <a:blip r:embed="rId185"/>
            </p:blipFill>
            <p:spPr>
              <a:xfrm>
                <a:off x="1902177" y="2808621"/>
                <a:ext cx="360" cy="98697"/>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1941688" y="2690185"/>
              <a:ext cx="25400" cy="56398"/>
            </p14:xfrm>
          </p:contentPart>
        </mc:Choice>
        <mc:Fallback xmlns="">
          <p:pic>
            <p:nvPicPr>
              <p:cNvPr id="95" name="墨迹 94"/>
            </p:nvPicPr>
            <p:blipFill>
              <a:blip r:embed="rId187"/>
            </p:blipFill>
            <p:spPr>
              <a:xfrm>
                <a:off x="1941688" y="2690185"/>
                <a:ext cx="25400" cy="56398"/>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2065866" y="2697764"/>
              <a:ext cx="82727" cy="153684"/>
            </p14:xfrm>
          </p:contentPart>
        </mc:Choice>
        <mc:Fallback xmlns="">
          <p:pic>
            <p:nvPicPr>
              <p:cNvPr id="96" name="墨迹 95"/>
            </p:nvPicPr>
            <p:blipFill>
              <a:blip r:embed="rId189"/>
            </p:blipFill>
            <p:spPr>
              <a:xfrm>
                <a:off x="2065866" y="2697764"/>
                <a:ext cx="82727" cy="153684"/>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1778000" y="3039853"/>
              <a:ext cx="152400" cy="28199"/>
            </p14:xfrm>
          </p:contentPart>
        </mc:Choice>
        <mc:Fallback xmlns="">
          <p:pic>
            <p:nvPicPr>
              <p:cNvPr id="97" name="墨迹 96"/>
            </p:nvPicPr>
            <p:blipFill>
              <a:blip r:embed="rId191"/>
            </p:blipFill>
            <p:spPr>
              <a:xfrm>
                <a:off x="1778000" y="3039853"/>
                <a:ext cx="152400" cy="28199"/>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1749777" y="3124450"/>
              <a:ext cx="169334" cy="260136"/>
            </p14:xfrm>
          </p:contentPart>
        </mc:Choice>
        <mc:Fallback xmlns="">
          <p:pic>
            <p:nvPicPr>
              <p:cNvPr id="98" name="墨迹 97"/>
            </p:nvPicPr>
            <p:blipFill>
              <a:blip r:embed="rId193"/>
            </p:blipFill>
            <p:spPr>
              <a:xfrm>
                <a:off x="1749777" y="3124450"/>
                <a:ext cx="169334" cy="260136"/>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1828800" y="3299284"/>
              <a:ext cx="73377" cy="78957"/>
            </p14:xfrm>
          </p:contentPart>
        </mc:Choice>
        <mc:Fallback xmlns="">
          <p:pic>
            <p:nvPicPr>
              <p:cNvPr id="99" name="墨迹 98"/>
            </p:nvPicPr>
            <p:blipFill>
              <a:blip r:embed="rId195"/>
            </p:blipFill>
            <p:spPr>
              <a:xfrm>
                <a:off x="1828800" y="3299284"/>
                <a:ext cx="73377" cy="78957"/>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1945216" y="3288004"/>
              <a:ext cx="62089" cy="221363"/>
            </p14:xfrm>
          </p:contentPart>
        </mc:Choice>
        <mc:Fallback xmlns="">
          <p:pic>
            <p:nvPicPr>
              <p:cNvPr id="100" name="墨迹 99"/>
            </p:nvPicPr>
            <p:blipFill>
              <a:blip r:embed="rId197"/>
            </p:blipFill>
            <p:spPr>
              <a:xfrm>
                <a:off x="1945216" y="3288004"/>
                <a:ext cx="62089" cy="221363"/>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2065866" y="3205346"/>
              <a:ext cx="90311" cy="181531"/>
            </p14:xfrm>
          </p:contentPart>
        </mc:Choice>
        <mc:Fallback xmlns="">
          <p:pic>
            <p:nvPicPr>
              <p:cNvPr id="101" name="墨迹 100"/>
            </p:nvPicPr>
            <p:blipFill>
              <a:blip r:embed="rId199"/>
            </p:blipFill>
            <p:spPr>
              <a:xfrm>
                <a:off x="2065866" y="3205346"/>
                <a:ext cx="90311" cy="181531"/>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2173111" y="3265445"/>
              <a:ext cx="135466" cy="135355"/>
            </p14:xfrm>
          </p:contentPart>
        </mc:Choice>
        <mc:Fallback xmlns="">
          <p:pic>
            <p:nvPicPr>
              <p:cNvPr id="102" name="墨迹 101"/>
            </p:nvPicPr>
            <p:blipFill>
              <a:blip r:embed="rId201"/>
            </p:blipFill>
            <p:spPr>
              <a:xfrm>
                <a:off x="2173111" y="3265445"/>
                <a:ext cx="135466" cy="135355"/>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2206977" y="3288004"/>
              <a:ext cx="84667" cy="504763"/>
            </p14:xfrm>
          </p:contentPart>
        </mc:Choice>
        <mc:Fallback xmlns="">
          <p:pic>
            <p:nvPicPr>
              <p:cNvPr id="103" name="墨迹 102"/>
            </p:nvPicPr>
            <p:blipFill>
              <a:blip r:embed="rId203"/>
            </p:blipFill>
            <p:spPr>
              <a:xfrm>
                <a:off x="2206977" y="3288004"/>
                <a:ext cx="84667" cy="504763"/>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2915355" y="2150174"/>
              <a:ext cx="1346200" cy="66268"/>
            </p14:xfrm>
          </p:contentPart>
        </mc:Choice>
        <mc:Fallback xmlns="">
          <p:pic>
            <p:nvPicPr>
              <p:cNvPr id="104" name="墨迹 103"/>
            </p:nvPicPr>
            <p:blipFill>
              <a:blip r:embed="rId205"/>
            </p:blipFill>
            <p:spPr>
              <a:xfrm>
                <a:off x="2915355" y="2150174"/>
                <a:ext cx="1346200" cy="66268"/>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5102577" y="4071937"/>
              <a:ext cx="135467" cy="84597"/>
            </p14:xfrm>
          </p:contentPart>
        </mc:Choice>
        <mc:Fallback xmlns="">
          <p:pic>
            <p:nvPicPr>
              <p:cNvPr id="105" name="墨迹 104"/>
            </p:nvPicPr>
            <p:blipFill>
              <a:blip r:embed="rId207"/>
            </p:blipFill>
            <p:spPr>
              <a:xfrm>
                <a:off x="5102577" y="4071937"/>
                <a:ext cx="135467" cy="84597"/>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5159022" y="3992980"/>
              <a:ext cx="28222" cy="225592"/>
            </p14:xfrm>
          </p:contentPart>
        </mc:Choice>
        <mc:Fallback xmlns="">
          <p:pic>
            <p:nvPicPr>
              <p:cNvPr id="106" name="墨迹 105"/>
            </p:nvPicPr>
            <p:blipFill>
              <a:blip r:embed="rId209"/>
            </p:blipFill>
            <p:spPr>
              <a:xfrm>
                <a:off x="5159022" y="3992980"/>
                <a:ext cx="28222" cy="225592"/>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5240866" y="3953501"/>
              <a:ext cx="110066" cy="408886"/>
            </p14:xfrm>
          </p:contentPart>
        </mc:Choice>
        <mc:Fallback xmlns="">
          <p:pic>
            <p:nvPicPr>
              <p:cNvPr id="107" name="墨迹 106"/>
            </p:nvPicPr>
            <p:blipFill>
              <a:blip r:embed="rId211"/>
            </p:blipFill>
            <p:spPr>
              <a:xfrm>
                <a:off x="5240866" y="3953501"/>
                <a:ext cx="110066" cy="408886"/>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5431366" y="3442923"/>
              <a:ext cx="38100" cy="578256"/>
            </p14:xfrm>
          </p:contentPart>
        </mc:Choice>
        <mc:Fallback xmlns="">
          <p:pic>
            <p:nvPicPr>
              <p:cNvPr id="108" name="墨迹 107"/>
            </p:nvPicPr>
            <p:blipFill>
              <a:blip r:embed="rId213"/>
            </p:blipFill>
            <p:spPr>
              <a:xfrm>
                <a:off x="5431366" y="3442923"/>
                <a:ext cx="38100" cy="578256"/>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5356577" y="3874544"/>
              <a:ext cx="220134" cy="210435"/>
            </p14:xfrm>
          </p:contentPart>
        </mc:Choice>
        <mc:Fallback xmlns="">
          <p:pic>
            <p:nvPicPr>
              <p:cNvPr id="109" name="墨迹 108"/>
            </p:nvPicPr>
            <p:blipFill>
              <a:blip r:embed="rId215"/>
            </p:blipFill>
            <p:spPr>
              <a:xfrm>
                <a:off x="5356577" y="3874544"/>
                <a:ext cx="220134" cy="210435"/>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5655733" y="3694070"/>
              <a:ext cx="237067" cy="210435"/>
            </p14:xfrm>
          </p:contentPart>
        </mc:Choice>
        <mc:Fallback xmlns="">
          <p:pic>
            <p:nvPicPr>
              <p:cNvPr id="110" name="墨迹 109"/>
            </p:nvPicPr>
            <p:blipFill>
              <a:blip r:embed="rId217"/>
            </p:blipFill>
            <p:spPr>
              <a:xfrm>
                <a:off x="5655733" y="3694070"/>
                <a:ext cx="237067" cy="210435"/>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6598355" y="3606653"/>
              <a:ext cx="33867" cy="439200"/>
            </p14:xfrm>
          </p:contentPart>
        </mc:Choice>
        <mc:Fallback xmlns="">
          <p:pic>
            <p:nvPicPr>
              <p:cNvPr id="111" name="墨迹 110"/>
            </p:nvPicPr>
            <p:blipFill>
              <a:blip r:embed="rId219"/>
            </p:blipFill>
            <p:spPr>
              <a:xfrm>
                <a:off x="6598355" y="3606653"/>
                <a:ext cx="33867" cy="439200"/>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6493933" y="3601719"/>
              <a:ext cx="104422" cy="206557"/>
            </p14:xfrm>
          </p:contentPart>
        </mc:Choice>
        <mc:Fallback xmlns="">
          <p:pic>
            <p:nvPicPr>
              <p:cNvPr id="112" name="墨迹 111"/>
            </p:nvPicPr>
            <p:blipFill>
              <a:blip r:embed="rId221"/>
            </p:blipFill>
            <p:spPr>
              <a:xfrm>
                <a:off x="6493933" y="3601719"/>
                <a:ext cx="104422" cy="206557"/>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6615288" y="3620753"/>
              <a:ext cx="98778" cy="157914"/>
            </p14:xfrm>
          </p:contentPart>
        </mc:Choice>
        <mc:Fallback xmlns="">
          <p:pic>
            <p:nvPicPr>
              <p:cNvPr id="113" name="墨迹 112"/>
            </p:nvPicPr>
            <p:blipFill>
              <a:blip r:embed="rId223"/>
            </p:blipFill>
            <p:spPr>
              <a:xfrm>
                <a:off x="6615288" y="3620753"/>
                <a:ext cx="98778" cy="157914"/>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6811256" y="3654592"/>
              <a:ext cx="275344" cy="277760"/>
            </p14:xfrm>
          </p:contentPart>
        </mc:Choice>
        <mc:Fallback xmlns="">
          <p:pic>
            <p:nvPicPr>
              <p:cNvPr id="114" name="墨迹 113"/>
            </p:nvPicPr>
            <p:blipFill>
              <a:blip r:embed="rId225"/>
            </p:blipFill>
            <p:spPr>
              <a:xfrm>
                <a:off x="6811256" y="3654592"/>
                <a:ext cx="275344" cy="277760"/>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2306461" y="5126580"/>
              <a:ext cx="1641827" cy="48643"/>
            </p14:xfrm>
          </p:contentPart>
        </mc:Choice>
        <mc:Fallback xmlns="">
          <p:pic>
            <p:nvPicPr>
              <p:cNvPr id="115" name="墨迹 114"/>
            </p:nvPicPr>
            <p:blipFill>
              <a:blip r:embed="rId227"/>
            </p:blipFill>
            <p:spPr>
              <a:xfrm>
                <a:off x="2306461" y="5126580"/>
                <a:ext cx="1641827" cy="48643"/>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1813983" y="5081462"/>
              <a:ext cx="3062817" cy="101516"/>
            </p14:xfrm>
          </p:contentPart>
        </mc:Choice>
        <mc:Fallback xmlns="">
          <p:pic>
            <p:nvPicPr>
              <p:cNvPr id="116" name="墨迹 115"/>
            </p:nvPicPr>
            <p:blipFill>
              <a:blip r:embed="rId229"/>
            </p:blipFill>
            <p:spPr>
              <a:xfrm>
                <a:off x="1813983" y="5081462"/>
                <a:ext cx="3062817" cy="101516"/>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1864077" y="4745541"/>
              <a:ext cx="52211" cy="435322"/>
            </p14:xfrm>
          </p:contentPart>
        </mc:Choice>
        <mc:Fallback xmlns="">
          <p:pic>
            <p:nvPicPr>
              <p:cNvPr id="117" name="墨迹 116"/>
            </p:nvPicPr>
            <p:blipFill>
              <a:blip r:embed="rId231"/>
            </p:blipFill>
            <p:spPr>
              <a:xfrm>
                <a:off x="1864077" y="4745541"/>
                <a:ext cx="52211" cy="435322"/>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1992488" y="4748713"/>
              <a:ext cx="2459567" cy="420166"/>
            </p14:xfrm>
          </p:contentPart>
        </mc:Choice>
        <mc:Fallback xmlns="">
          <p:pic>
            <p:nvPicPr>
              <p:cNvPr id="118" name="墨迹 117"/>
            </p:nvPicPr>
            <p:blipFill>
              <a:blip r:embed="rId233"/>
            </p:blipFill>
            <p:spPr>
              <a:xfrm>
                <a:off x="1992488" y="4748713"/>
                <a:ext cx="2459567" cy="420166"/>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4137377" y="5092741"/>
              <a:ext cx="1543756" cy="62038"/>
            </p14:xfrm>
          </p:contentPart>
        </mc:Choice>
        <mc:Fallback xmlns="">
          <p:pic>
            <p:nvPicPr>
              <p:cNvPr id="119" name="墨迹 118"/>
            </p:nvPicPr>
            <p:blipFill>
              <a:blip r:embed="rId235"/>
            </p:blipFill>
            <p:spPr>
              <a:xfrm>
                <a:off x="4137377" y="5092741"/>
                <a:ext cx="1543756" cy="62038"/>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7433733" y="1340510"/>
              <a:ext cx="287867" cy="255554"/>
            </p14:xfrm>
          </p:contentPart>
        </mc:Choice>
        <mc:Fallback xmlns="">
          <p:pic>
            <p:nvPicPr>
              <p:cNvPr id="120" name="墨迹 119"/>
            </p:nvPicPr>
            <p:blipFill>
              <a:blip r:embed="rId237"/>
            </p:blipFill>
            <p:spPr>
              <a:xfrm>
                <a:off x="7433733" y="1340510"/>
                <a:ext cx="287867" cy="255554"/>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6798203" y="1073501"/>
              <a:ext cx="1420107" cy="979387"/>
            </p14:xfrm>
          </p:contentPart>
        </mc:Choice>
        <mc:Fallback xmlns="">
          <p:pic>
            <p:nvPicPr>
              <p:cNvPr id="121" name="墨迹 120"/>
            </p:nvPicPr>
            <p:blipFill>
              <a:blip r:embed="rId239"/>
            </p:blipFill>
            <p:spPr>
              <a:xfrm>
                <a:off x="6798203" y="1073501"/>
                <a:ext cx="1420107" cy="979387"/>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6812844" y="2100826"/>
              <a:ext cx="1295400" cy="47938"/>
            </p14:xfrm>
          </p:contentPart>
        </mc:Choice>
        <mc:Fallback xmlns="">
          <p:pic>
            <p:nvPicPr>
              <p:cNvPr id="122" name="墨迹 121"/>
            </p:nvPicPr>
            <p:blipFill>
              <a:blip r:embed="rId241"/>
            </p:blipFill>
            <p:spPr>
              <a:xfrm>
                <a:off x="6812844" y="2100826"/>
                <a:ext cx="1295400" cy="47938"/>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6876873" y="2103646"/>
              <a:ext cx="1448682" cy="21149"/>
            </p14:xfrm>
          </p:contentPart>
        </mc:Choice>
        <mc:Fallback xmlns="">
          <p:pic>
            <p:nvPicPr>
              <p:cNvPr id="123" name="墨迹 122"/>
            </p:nvPicPr>
            <p:blipFill>
              <a:blip r:embed="rId243"/>
            </p:blipFill>
            <p:spPr>
              <a:xfrm>
                <a:off x="6876873" y="2103646"/>
                <a:ext cx="1448682" cy="21149"/>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2844800" y="5746958"/>
              <a:ext cx="67733" cy="22560"/>
            </p14:xfrm>
          </p:contentPart>
        </mc:Choice>
        <mc:Fallback xmlns="">
          <p:pic>
            <p:nvPicPr>
              <p:cNvPr id="124" name="墨迹 123"/>
            </p:nvPicPr>
            <p:blipFill>
              <a:blip r:embed="rId245"/>
            </p:blipFill>
            <p:spPr>
              <a:xfrm>
                <a:off x="2844800" y="5746958"/>
                <a:ext cx="67733" cy="22560"/>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1494366" y="5160419"/>
              <a:ext cx="184856" cy="39478"/>
            </p14:xfrm>
          </p:contentPart>
        </mc:Choice>
        <mc:Fallback xmlns="">
          <p:pic>
            <p:nvPicPr>
              <p:cNvPr id="125" name="墨迹 124"/>
            </p:nvPicPr>
            <p:blipFill>
              <a:blip r:embed="rId247"/>
            </p:blipFill>
            <p:spPr>
              <a:xfrm>
                <a:off x="1494366" y="5160419"/>
                <a:ext cx="184856" cy="39478"/>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1553633" y="5096795"/>
              <a:ext cx="15522" cy="227178"/>
            </p14:xfrm>
          </p:contentPart>
        </mc:Choice>
        <mc:Fallback xmlns="">
          <p:pic>
            <p:nvPicPr>
              <p:cNvPr id="126" name="墨迹 125"/>
            </p:nvPicPr>
            <p:blipFill>
              <a:blip r:embed="rId249"/>
            </p:blipFill>
            <p:spPr>
              <a:xfrm>
                <a:off x="1553633" y="5096795"/>
                <a:ext cx="15522" cy="227178"/>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1648177" y="5081462"/>
              <a:ext cx="279400" cy="222067"/>
            </p14:xfrm>
          </p:contentPart>
        </mc:Choice>
        <mc:Fallback xmlns="">
          <p:pic>
            <p:nvPicPr>
              <p:cNvPr id="127" name="墨迹 126"/>
            </p:nvPicPr>
            <p:blipFill>
              <a:blip r:embed="rId251"/>
            </p:blipFill>
            <p:spPr>
              <a:xfrm>
                <a:off x="1648177" y="5081462"/>
                <a:ext cx="279400" cy="222067"/>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5513916" y="5074059"/>
              <a:ext cx="218016" cy="13042"/>
            </p14:xfrm>
          </p:contentPart>
        </mc:Choice>
        <mc:Fallback xmlns="">
          <p:pic>
            <p:nvPicPr>
              <p:cNvPr id="128" name="墨迹 127"/>
            </p:nvPicPr>
            <p:blipFill>
              <a:blip r:embed="rId253"/>
            </p:blipFill>
            <p:spPr>
              <a:xfrm>
                <a:off x="5513916" y="5074059"/>
                <a:ext cx="218016" cy="13042"/>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5616222" y="4973600"/>
              <a:ext cx="28222" cy="189639"/>
            </p14:xfrm>
          </p:contentPart>
        </mc:Choice>
        <mc:Fallback xmlns="">
          <p:pic>
            <p:nvPicPr>
              <p:cNvPr id="129" name="墨迹 128"/>
            </p:nvPicPr>
            <p:blipFill>
              <a:blip r:embed="rId255"/>
            </p:blipFill>
            <p:spPr>
              <a:xfrm>
                <a:off x="5616222" y="4973600"/>
                <a:ext cx="28222" cy="189639"/>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5683955" y="4906628"/>
              <a:ext cx="166512" cy="417345"/>
            </p14:xfrm>
          </p:contentPart>
        </mc:Choice>
        <mc:Fallback xmlns="">
          <p:pic>
            <p:nvPicPr>
              <p:cNvPr id="130" name="墨迹 129"/>
            </p:nvPicPr>
            <p:blipFill>
              <a:blip r:embed="rId257"/>
            </p:blipFill>
            <p:spPr>
              <a:xfrm>
                <a:off x="5683955" y="4906628"/>
                <a:ext cx="166512" cy="417345"/>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1614311" y="4482938"/>
              <a:ext cx="39511" cy="465988"/>
            </p14:xfrm>
          </p:contentPart>
        </mc:Choice>
        <mc:Fallback xmlns="">
          <p:pic>
            <p:nvPicPr>
              <p:cNvPr id="131" name="墨迹 130"/>
            </p:nvPicPr>
            <p:blipFill>
              <a:blip r:embed="rId259"/>
            </p:blipFill>
            <p:spPr>
              <a:xfrm>
                <a:off x="1614311" y="4482938"/>
                <a:ext cx="39511" cy="465988"/>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1501422" y="4510432"/>
              <a:ext cx="101600" cy="227002"/>
            </p14:xfrm>
          </p:contentPart>
        </mc:Choice>
        <mc:Fallback xmlns="">
          <p:pic>
            <p:nvPicPr>
              <p:cNvPr id="132" name="墨迹 131"/>
            </p:nvPicPr>
            <p:blipFill>
              <a:blip r:embed="rId261"/>
            </p:blipFill>
            <p:spPr>
              <a:xfrm>
                <a:off x="1501422" y="4510432"/>
                <a:ext cx="101600" cy="227002"/>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1597377" y="4568240"/>
              <a:ext cx="127000" cy="135355"/>
            </p14:xfrm>
          </p:contentPart>
        </mc:Choice>
        <mc:Fallback xmlns="">
          <p:pic>
            <p:nvPicPr>
              <p:cNvPr id="133" name="墨迹 132"/>
            </p:nvPicPr>
            <p:blipFill>
              <a:blip r:embed="rId263"/>
            </p:blipFill>
            <p:spPr>
              <a:xfrm>
                <a:off x="1597377" y="4568240"/>
                <a:ext cx="127000" cy="135355"/>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1782233" y="4534401"/>
              <a:ext cx="342900" cy="245860"/>
            </p14:xfrm>
          </p:contentPart>
        </mc:Choice>
        <mc:Fallback xmlns="">
          <p:pic>
            <p:nvPicPr>
              <p:cNvPr id="134" name="墨迹 133"/>
            </p:nvPicPr>
            <p:blipFill>
              <a:blip r:embed="rId265"/>
            </p:blipFill>
            <p:spPr>
              <a:xfrm>
                <a:off x="1782233" y="4534401"/>
                <a:ext cx="342900" cy="245860"/>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3749322" y="4656361"/>
              <a:ext cx="38100" cy="447660"/>
            </p14:xfrm>
          </p:contentPart>
        </mc:Choice>
        <mc:Fallback xmlns="">
          <p:pic>
            <p:nvPicPr>
              <p:cNvPr id="135" name="墨迹 134"/>
            </p:nvPicPr>
            <p:blipFill>
              <a:blip r:embed="rId267"/>
            </p:blipFill>
            <p:spPr>
              <a:xfrm>
                <a:off x="3749322" y="4656361"/>
                <a:ext cx="38100" cy="447660"/>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3653366" y="4838950"/>
              <a:ext cx="266700" cy="375047"/>
            </p14:xfrm>
          </p:contentPart>
        </mc:Choice>
        <mc:Fallback xmlns="">
          <p:pic>
            <p:nvPicPr>
              <p:cNvPr id="136" name="墨迹 135"/>
            </p:nvPicPr>
            <p:blipFill>
              <a:blip r:embed="rId269"/>
            </p:blipFill>
            <p:spPr>
              <a:xfrm>
                <a:off x="3653366" y="4838950"/>
                <a:ext cx="266700" cy="375047"/>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3911600" y="4773388"/>
              <a:ext cx="200377" cy="234756"/>
            </p14:xfrm>
          </p:contentPart>
        </mc:Choice>
        <mc:Fallback xmlns="">
          <p:pic>
            <p:nvPicPr>
              <p:cNvPr id="137" name="墨迹 136"/>
            </p:nvPicPr>
            <p:blipFill>
              <a:blip r:embed="rId271"/>
            </p:blipFill>
            <p:spPr>
              <a:xfrm>
                <a:off x="3911600" y="4773388"/>
                <a:ext cx="200377" cy="234756"/>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3996266" y="4776912"/>
              <a:ext cx="73378" cy="445545"/>
            </p14:xfrm>
          </p:contentPart>
        </mc:Choice>
        <mc:Fallback xmlns="">
          <p:pic>
            <p:nvPicPr>
              <p:cNvPr id="138" name="墨迹 137"/>
            </p:nvPicPr>
            <p:blipFill>
              <a:blip r:embed="rId273"/>
            </p:blipFill>
            <p:spPr>
              <a:xfrm>
                <a:off x="3996266" y="4776912"/>
                <a:ext cx="73378" cy="445545"/>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3551766" y="5701840"/>
              <a:ext cx="599017" cy="76842"/>
            </p14:xfrm>
          </p:contentPart>
        </mc:Choice>
        <mc:Fallback xmlns="">
          <p:pic>
            <p:nvPicPr>
              <p:cNvPr id="139" name="墨迹 138"/>
            </p:nvPicPr>
            <p:blipFill>
              <a:blip r:embed="rId275"/>
            </p:blipFill>
            <p:spPr>
              <a:xfrm>
                <a:off x="3551766" y="5701840"/>
                <a:ext cx="599017" cy="76842"/>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3533422" y="5792077"/>
              <a:ext cx="135466" cy="28199"/>
            </p14:xfrm>
          </p:contentPart>
        </mc:Choice>
        <mc:Fallback xmlns="">
          <p:pic>
            <p:nvPicPr>
              <p:cNvPr id="140" name="墨迹 139"/>
            </p:nvPicPr>
            <p:blipFill>
              <a:blip r:embed="rId277"/>
            </p:blipFill>
            <p:spPr>
              <a:xfrm>
                <a:off x="3533422" y="5792077"/>
                <a:ext cx="135466" cy="28199"/>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6639806" y="930567"/>
              <a:ext cx="1973616" cy="1283936"/>
            </p14:xfrm>
          </p:contentPart>
        </mc:Choice>
        <mc:Fallback xmlns="">
          <p:pic>
            <p:nvPicPr>
              <p:cNvPr id="141" name="墨迹 140"/>
            </p:nvPicPr>
            <p:blipFill>
              <a:blip r:embed="rId279"/>
            </p:blipFill>
            <p:spPr>
              <a:xfrm>
                <a:off x="6639806" y="930567"/>
                <a:ext cx="1973616" cy="1283936"/>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953911" y="4991225"/>
              <a:ext cx="7871883" cy="1032084"/>
            </p14:xfrm>
          </p:contentPart>
        </mc:Choice>
        <mc:Fallback xmlns="">
          <p:pic>
            <p:nvPicPr>
              <p:cNvPr id="142" name="墨迹 141"/>
            </p:nvPicPr>
            <p:blipFill>
              <a:blip r:embed="rId281"/>
            </p:blipFill>
            <p:spPr>
              <a:xfrm>
                <a:off x="953911" y="4991225"/>
                <a:ext cx="7871883" cy="1032084"/>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6642100" y="1006352"/>
              <a:ext cx="29633" cy="37011"/>
            </p14:xfrm>
          </p:contentPart>
        </mc:Choice>
        <mc:Fallback xmlns="">
          <p:pic>
            <p:nvPicPr>
              <p:cNvPr id="143" name="墨迹 142"/>
            </p:nvPicPr>
            <p:blipFill>
              <a:blip r:embed="rId283"/>
            </p:blipFill>
            <p:spPr>
              <a:xfrm>
                <a:off x="6642100" y="1006352"/>
                <a:ext cx="29633" cy="37011"/>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8489244" y="1240756"/>
              <a:ext cx="2822" cy="28199"/>
            </p14:xfrm>
          </p:contentPart>
        </mc:Choice>
        <mc:Fallback xmlns="">
          <p:pic>
            <p:nvPicPr>
              <p:cNvPr id="144" name="墨迹 143"/>
            </p:nvPicPr>
            <p:blipFill>
              <a:blip r:embed="rId285"/>
            </p:blipFill>
            <p:spPr>
              <a:xfrm>
                <a:off x="8489244" y="1240756"/>
                <a:ext cx="2822" cy="28199"/>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5812013" y="1693350"/>
              <a:ext cx="1057275" cy="71908"/>
            </p14:xfrm>
          </p:contentPart>
        </mc:Choice>
        <mc:Fallback xmlns="">
          <p:pic>
            <p:nvPicPr>
              <p:cNvPr id="145" name="墨迹 144"/>
            </p:nvPicPr>
            <p:blipFill>
              <a:blip r:embed="rId287"/>
            </p:blipFill>
            <p:spPr>
              <a:xfrm>
                <a:off x="5812013" y="1693350"/>
                <a:ext cx="1057275" cy="71908"/>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6069894" y="2506011"/>
              <a:ext cx="799394" cy="54459"/>
            </p14:xfrm>
          </p:contentPart>
        </mc:Choice>
        <mc:Fallback xmlns="">
          <p:pic>
            <p:nvPicPr>
              <p:cNvPr id="146" name="墨迹 145"/>
            </p:nvPicPr>
            <p:blipFill>
              <a:blip r:embed="rId289"/>
            </p:blipFill>
            <p:spPr>
              <a:xfrm>
                <a:off x="6069894" y="2506011"/>
                <a:ext cx="799394" cy="54459"/>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8893880" y="1463528"/>
              <a:ext cx="267053" cy="256611"/>
            </p14:xfrm>
          </p:contentPart>
        </mc:Choice>
        <mc:Fallback xmlns="">
          <p:pic>
            <p:nvPicPr>
              <p:cNvPr id="147" name="墨迹 146"/>
            </p:nvPicPr>
            <p:blipFill>
              <a:blip r:embed="rId291"/>
            </p:blipFill>
            <p:spPr>
              <a:xfrm>
                <a:off x="8893880" y="1463528"/>
                <a:ext cx="267053" cy="256611"/>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9206088" y="1381751"/>
              <a:ext cx="287867" cy="358832"/>
            </p14:xfrm>
          </p:contentPart>
        </mc:Choice>
        <mc:Fallback xmlns="">
          <p:pic>
            <p:nvPicPr>
              <p:cNvPr id="148" name="墨迹 147"/>
            </p:nvPicPr>
            <p:blipFill>
              <a:blip r:embed="rId293"/>
            </p:blipFill>
            <p:spPr>
              <a:xfrm>
                <a:off x="9206088" y="1381751"/>
                <a:ext cx="287867" cy="358832"/>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9492544" y="1263315"/>
              <a:ext cx="122766" cy="163555"/>
            </p14:xfrm>
          </p:contentPart>
        </mc:Choice>
        <mc:Fallback xmlns="">
          <p:pic>
            <p:nvPicPr>
              <p:cNvPr id="149" name="墨迹 148"/>
            </p:nvPicPr>
            <p:blipFill>
              <a:blip r:embed="rId295"/>
            </p:blipFill>
            <p:spPr>
              <a:xfrm>
                <a:off x="9492544" y="1263315"/>
                <a:ext cx="122766" cy="163555"/>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9621661" y="1333813"/>
              <a:ext cx="92428" cy="19739"/>
            </p14:xfrm>
          </p:contentPart>
        </mc:Choice>
        <mc:Fallback xmlns="">
          <p:pic>
            <p:nvPicPr>
              <p:cNvPr id="150" name="墨迹 149"/>
            </p:nvPicPr>
            <p:blipFill>
              <a:blip r:embed="rId297"/>
            </p:blipFill>
            <p:spPr>
              <a:xfrm>
                <a:off x="9621661" y="1333813"/>
                <a:ext cx="92428" cy="19739"/>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9657644" y="1260495"/>
              <a:ext cx="22578" cy="169194"/>
            </p14:xfrm>
          </p:contentPart>
        </mc:Choice>
        <mc:Fallback xmlns="">
          <p:pic>
            <p:nvPicPr>
              <p:cNvPr id="151" name="墨迹 150"/>
            </p:nvPicPr>
            <p:blipFill>
              <a:blip r:embed="rId299"/>
            </p:blipFill>
            <p:spPr>
              <a:xfrm>
                <a:off x="9657644" y="1260495"/>
                <a:ext cx="22578" cy="169194"/>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9594850" y="1587604"/>
              <a:ext cx="222955" cy="53578"/>
            </p14:xfrm>
          </p:contentPart>
        </mc:Choice>
        <mc:Fallback xmlns="">
          <p:pic>
            <p:nvPicPr>
              <p:cNvPr id="152" name="墨迹 151"/>
            </p:nvPicPr>
            <p:blipFill>
              <a:blip r:embed="rId301"/>
            </p:blipFill>
            <p:spPr>
              <a:xfrm>
                <a:off x="9594850" y="1587604"/>
                <a:ext cx="222955" cy="53578"/>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9708444" y="1513582"/>
              <a:ext cx="33866" cy="268595"/>
            </p14:xfrm>
          </p:contentPart>
        </mc:Choice>
        <mc:Fallback xmlns="">
          <p:pic>
            <p:nvPicPr>
              <p:cNvPr id="153" name="墨迹 152"/>
            </p:nvPicPr>
            <p:blipFill>
              <a:blip r:embed="rId303"/>
            </p:blipFill>
            <p:spPr>
              <a:xfrm>
                <a:off x="9708444" y="1513582"/>
                <a:ext cx="33866" cy="268595"/>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9928577" y="1476218"/>
              <a:ext cx="22578" cy="212902"/>
            </p14:xfrm>
          </p:contentPart>
        </mc:Choice>
        <mc:Fallback xmlns="">
          <p:pic>
            <p:nvPicPr>
              <p:cNvPr id="154" name="墨迹 153"/>
            </p:nvPicPr>
            <p:blipFill>
              <a:blip r:embed="rId305"/>
            </p:blipFill>
            <p:spPr>
              <a:xfrm>
                <a:off x="9928577" y="1476218"/>
                <a:ext cx="22578" cy="212902"/>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9945511" y="1528386"/>
              <a:ext cx="115711" cy="39479"/>
            </p14:xfrm>
          </p:contentPart>
        </mc:Choice>
        <mc:Fallback xmlns="">
          <p:pic>
            <p:nvPicPr>
              <p:cNvPr id="155" name="墨迹 154"/>
            </p:nvPicPr>
            <p:blipFill>
              <a:blip r:embed="rId307"/>
            </p:blipFill>
            <p:spPr>
              <a:xfrm>
                <a:off x="9945511" y="1528386"/>
                <a:ext cx="115711" cy="39479"/>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10047111" y="1423697"/>
              <a:ext cx="22578" cy="302082"/>
            </p14:xfrm>
          </p:contentPart>
        </mc:Choice>
        <mc:Fallback xmlns="">
          <p:pic>
            <p:nvPicPr>
              <p:cNvPr id="156" name="墨迹 155"/>
            </p:nvPicPr>
            <p:blipFill>
              <a:blip r:embed="rId309"/>
            </p:blipFill>
            <p:spPr>
              <a:xfrm>
                <a:off x="10047111" y="1423697"/>
                <a:ext cx="22578" cy="302082"/>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10116961" y="1490846"/>
              <a:ext cx="195439" cy="184175"/>
            </p14:xfrm>
          </p:contentPart>
        </mc:Choice>
        <mc:Fallback xmlns="">
          <p:pic>
            <p:nvPicPr>
              <p:cNvPr id="157" name="墨迹 156"/>
            </p:nvPicPr>
            <p:blipFill>
              <a:blip r:embed="rId311"/>
            </p:blipFill>
            <p:spPr>
              <a:xfrm>
                <a:off x="10116961" y="1490846"/>
                <a:ext cx="195439" cy="184175"/>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10301111" y="1590424"/>
              <a:ext cx="90311" cy="267890"/>
            </p14:xfrm>
          </p:contentPart>
        </mc:Choice>
        <mc:Fallback xmlns="">
          <p:pic>
            <p:nvPicPr>
              <p:cNvPr id="158" name="墨迹 157"/>
            </p:nvPicPr>
            <p:blipFill>
              <a:blip r:embed="rId313"/>
            </p:blipFill>
            <p:spPr>
              <a:xfrm>
                <a:off x="10301111" y="1590424"/>
                <a:ext cx="90311" cy="267890"/>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10400594" y="1404310"/>
              <a:ext cx="103717" cy="33839"/>
            </p14:xfrm>
          </p:contentPart>
        </mc:Choice>
        <mc:Fallback xmlns="">
          <p:pic>
            <p:nvPicPr>
              <p:cNvPr id="159" name="墨迹 158"/>
            </p:nvPicPr>
            <p:blipFill>
              <a:blip r:embed="rId315"/>
            </p:blipFill>
            <p:spPr>
              <a:xfrm>
                <a:off x="10400594" y="1404310"/>
                <a:ext cx="103717" cy="33839"/>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10521244" y="1522746"/>
              <a:ext cx="194733" cy="11280"/>
            </p14:xfrm>
          </p:contentPart>
        </mc:Choice>
        <mc:Fallback xmlns="">
          <p:pic>
            <p:nvPicPr>
              <p:cNvPr id="160" name="墨迹 159"/>
            </p:nvPicPr>
            <p:blipFill>
              <a:blip r:embed="rId317"/>
            </p:blipFill>
            <p:spPr>
              <a:xfrm>
                <a:off x="10521244" y="1522746"/>
                <a:ext cx="194733" cy="11280"/>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10586155" y="1457360"/>
              <a:ext cx="25400" cy="245860"/>
            </p14:xfrm>
          </p:contentPart>
        </mc:Choice>
        <mc:Fallback xmlns="">
          <p:pic>
            <p:nvPicPr>
              <p:cNvPr id="161" name="墨迹 160"/>
            </p:nvPicPr>
            <p:blipFill>
              <a:blip r:embed="rId319"/>
            </p:blipFill>
            <p:spPr>
              <a:xfrm>
                <a:off x="10586155" y="1457360"/>
                <a:ext cx="25400" cy="245860"/>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10773480" y="1421230"/>
              <a:ext cx="120298" cy="284810"/>
            </p14:xfrm>
          </p:contentPart>
        </mc:Choice>
        <mc:Fallback xmlns="">
          <p:pic>
            <p:nvPicPr>
              <p:cNvPr id="162" name="墨迹 161"/>
            </p:nvPicPr>
            <p:blipFill>
              <a:blip r:embed="rId321"/>
            </p:blipFill>
            <p:spPr>
              <a:xfrm>
                <a:off x="10773480" y="1421230"/>
                <a:ext cx="120298" cy="284810"/>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10910711" y="1408364"/>
              <a:ext cx="372533" cy="444311"/>
            </p14:xfrm>
          </p:contentPart>
        </mc:Choice>
        <mc:Fallback xmlns="">
          <p:pic>
            <p:nvPicPr>
              <p:cNvPr id="163" name="墨迹 162"/>
            </p:nvPicPr>
            <p:blipFill>
              <a:blip r:embed="rId323"/>
            </p:blipFill>
            <p:spPr>
              <a:xfrm>
                <a:off x="10910711" y="1408364"/>
                <a:ext cx="372533" cy="444311"/>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11305822" y="1521336"/>
              <a:ext cx="54505" cy="173424"/>
            </p14:xfrm>
          </p:contentPart>
        </mc:Choice>
        <mc:Fallback xmlns="">
          <p:pic>
            <p:nvPicPr>
              <p:cNvPr id="164" name="墨迹 163"/>
            </p:nvPicPr>
            <p:blipFill>
              <a:blip r:embed="rId325"/>
            </p:blipFill>
            <p:spPr>
              <a:xfrm>
                <a:off x="11305822" y="1521336"/>
                <a:ext cx="54505" cy="173424"/>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11463867" y="1494547"/>
              <a:ext cx="45155" cy="64858"/>
            </p14:xfrm>
          </p:contentPart>
        </mc:Choice>
        <mc:Fallback xmlns="">
          <p:pic>
            <p:nvPicPr>
              <p:cNvPr id="165" name="墨迹 164"/>
            </p:nvPicPr>
            <p:blipFill>
              <a:blip r:embed="rId327"/>
            </p:blipFill>
            <p:spPr>
              <a:xfrm>
                <a:off x="11463867" y="1494547"/>
                <a:ext cx="45155" cy="64858"/>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11551355" y="1455069"/>
              <a:ext cx="31045" cy="194573"/>
            </p14:xfrm>
          </p:contentPart>
        </mc:Choice>
        <mc:Fallback xmlns="">
          <p:pic>
            <p:nvPicPr>
              <p:cNvPr id="166" name="墨迹 165"/>
            </p:nvPicPr>
            <p:blipFill>
              <a:blip r:embed="rId329"/>
            </p:blipFill>
            <p:spPr>
              <a:xfrm>
                <a:off x="11551355" y="1455069"/>
                <a:ext cx="31045" cy="194573"/>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11571111" y="1505827"/>
              <a:ext cx="70556" cy="33839"/>
            </p14:xfrm>
          </p:contentPart>
        </mc:Choice>
        <mc:Fallback xmlns="">
          <p:pic>
            <p:nvPicPr>
              <p:cNvPr id="167" name="墨迹 166"/>
            </p:nvPicPr>
            <p:blipFill>
              <a:blip r:embed="rId331"/>
            </p:blipFill>
            <p:spPr>
              <a:xfrm>
                <a:off x="11571111" y="1505827"/>
                <a:ext cx="70556" cy="33839"/>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11629495" y="1400081"/>
              <a:ext cx="268993" cy="281285"/>
            </p14:xfrm>
          </p:contentPart>
        </mc:Choice>
        <mc:Fallback xmlns="">
          <p:pic>
            <p:nvPicPr>
              <p:cNvPr id="168" name="墨迹 167"/>
            </p:nvPicPr>
            <p:blipFill>
              <a:blip r:embed="rId333"/>
            </p:blipFill>
            <p:spPr>
              <a:xfrm>
                <a:off x="11629495" y="1400081"/>
                <a:ext cx="268993" cy="281285"/>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8944327" y="2193883"/>
              <a:ext cx="284339" cy="22559"/>
            </p14:xfrm>
          </p:contentPart>
        </mc:Choice>
        <mc:Fallback xmlns="">
          <p:pic>
            <p:nvPicPr>
              <p:cNvPr id="169" name="墨迹 168"/>
            </p:nvPicPr>
            <p:blipFill>
              <a:blip r:embed="rId335"/>
            </p:blipFill>
            <p:spPr>
              <a:xfrm>
                <a:off x="8944327" y="2193883"/>
                <a:ext cx="284339" cy="22559"/>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8949266" y="2329238"/>
              <a:ext cx="301978" cy="19739"/>
            </p14:xfrm>
          </p:contentPart>
        </mc:Choice>
        <mc:Fallback xmlns="">
          <p:pic>
            <p:nvPicPr>
              <p:cNvPr id="170" name="墨迹 169"/>
            </p:nvPicPr>
            <p:blipFill>
              <a:blip r:embed="rId337"/>
            </p:blipFill>
            <p:spPr>
              <a:xfrm>
                <a:off x="8949266" y="2329238"/>
                <a:ext cx="301978" cy="19739"/>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9354255" y="2064167"/>
              <a:ext cx="277989" cy="336097"/>
            </p14:xfrm>
          </p:contentPart>
        </mc:Choice>
        <mc:Fallback xmlns="">
          <p:pic>
            <p:nvPicPr>
              <p:cNvPr id="171" name="墨迹 170"/>
            </p:nvPicPr>
            <p:blipFill>
              <a:blip r:embed="rId339"/>
            </p:blipFill>
            <p:spPr>
              <a:xfrm>
                <a:off x="9354255" y="2064167"/>
                <a:ext cx="277989" cy="336097"/>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9719733" y="2312319"/>
              <a:ext cx="104422" cy="93938"/>
            </p14:xfrm>
          </p:contentPart>
        </mc:Choice>
        <mc:Fallback xmlns="">
          <p:pic>
            <p:nvPicPr>
              <p:cNvPr id="172" name="墨迹 171"/>
            </p:nvPicPr>
            <p:blipFill>
              <a:blip r:embed="rId341"/>
            </p:blipFill>
            <p:spPr>
              <a:xfrm>
                <a:off x="9719733" y="2312319"/>
                <a:ext cx="104422" cy="93938"/>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9934222" y="2156695"/>
              <a:ext cx="90311" cy="268420"/>
            </p14:xfrm>
          </p:contentPart>
        </mc:Choice>
        <mc:Fallback xmlns="">
          <p:pic>
            <p:nvPicPr>
              <p:cNvPr id="173" name="墨迹 172"/>
            </p:nvPicPr>
            <p:blipFill>
              <a:blip r:embed="rId343"/>
            </p:blipFill>
            <p:spPr>
              <a:xfrm>
                <a:off x="9934222" y="2156695"/>
                <a:ext cx="90311" cy="268420"/>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10065984" y="2202342"/>
              <a:ext cx="226660" cy="181003"/>
            </p14:xfrm>
          </p:contentPart>
        </mc:Choice>
        <mc:Fallback xmlns="">
          <p:pic>
            <p:nvPicPr>
              <p:cNvPr id="174" name="墨迹 173"/>
            </p:nvPicPr>
            <p:blipFill>
              <a:blip r:embed="rId345"/>
            </p:blipFill>
            <p:spPr>
              <a:xfrm>
                <a:off x="10065984" y="2202342"/>
                <a:ext cx="226660" cy="181003"/>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10267244" y="2203047"/>
              <a:ext cx="28222" cy="244627"/>
            </p14:xfrm>
          </p:contentPart>
        </mc:Choice>
        <mc:Fallback xmlns="">
          <p:pic>
            <p:nvPicPr>
              <p:cNvPr id="175" name="墨迹 174"/>
            </p:nvPicPr>
            <p:blipFill>
              <a:blip r:embed="rId347"/>
            </p:blipFill>
            <p:spPr>
              <a:xfrm>
                <a:off x="10267244" y="2203047"/>
                <a:ext cx="28222" cy="244627"/>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10315222" y="2081087"/>
              <a:ext cx="124178" cy="329928"/>
            </p14:xfrm>
          </p:contentPart>
        </mc:Choice>
        <mc:Fallback xmlns="">
          <p:pic>
            <p:nvPicPr>
              <p:cNvPr id="176" name="墨迹 175"/>
            </p:nvPicPr>
            <p:blipFill>
              <a:blip r:embed="rId349"/>
            </p:blipFill>
            <p:spPr>
              <a:xfrm>
                <a:off x="10315222" y="2081087"/>
                <a:ext cx="124178" cy="329928"/>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10385777" y="2258212"/>
              <a:ext cx="163690" cy="97110"/>
            </p14:xfrm>
          </p:contentPart>
        </mc:Choice>
        <mc:Fallback xmlns="">
          <p:pic>
            <p:nvPicPr>
              <p:cNvPr id="177" name="墨迹 176"/>
            </p:nvPicPr>
            <p:blipFill>
              <a:blip r:embed="rId351"/>
            </p:blipFill>
            <p:spPr>
              <a:xfrm>
                <a:off x="10385777" y="2258212"/>
                <a:ext cx="163690" cy="97110"/>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10583510" y="2094305"/>
              <a:ext cx="325261" cy="421047"/>
            </p14:xfrm>
          </p:contentPart>
        </mc:Choice>
        <mc:Fallback xmlns="">
          <p:pic>
            <p:nvPicPr>
              <p:cNvPr id="178" name="墨迹 177"/>
            </p:nvPicPr>
            <p:blipFill>
              <a:blip r:embed="rId353"/>
            </p:blipFill>
            <p:spPr>
              <a:xfrm>
                <a:off x="10583510" y="2094305"/>
                <a:ext cx="325261" cy="421047"/>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11029244" y="2017815"/>
              <a:ext cx="39511" cy="483437"/>
            </p14:xfrm>
          </p:contentPart>
        </mc:Choice>
        <mc:Fallback xmlns="">
          <p:pic>
            <p:nvPicPr>
              <p:cNvPr id="179" name="墨迹 178"/>
            </p:nvPicPr>
            <p:blipFill>
              <a:blip r:embed="rId355"/>
            </p:blipFill>
            <p:spPr>
              <a:xfrm>
                <a:off x="11029244" y="2017815"/>
                <a:ext cx="39511" cy="483437"/>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10944577" y="2342809"/>
              <a:ext cx="256823" cy="237400"/>
            </p14:xfrm>
          </p:contentPart>
        </mc:Choice>
        <mc:Fallback xmlns="">
          <p:pic>
            <p:nvPicPr>
              <p:cNvPr id="180" name="墨迹 179"/>
            </p:nvPicPr>
            <p:blipFill>
              <a:blip r:embed="rId357"/>
            </p:blipFill>
            <p:spPr>
              <a:xfrm>
                <a:off x="10944577" y="2342809"/>
                <a:ext cx="256823" cy="237400"/>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11164711" y="2160044"/>
              <a:ext cx="169333" cy="11280"/>
            </p14:xfrm>
          </p:contentPart>
        </mc:Choice>
        <mc:Fallback xmlns="">
          <p:pic>
            <p:nvPicPr>
              <p:cNvPr id="181" name="墨迹 180"/>
            </p:nvPicPr>
            <p:blipFill>
              <a:blip r:embed="rId359"/>
            </p:blipFill>
            <p:spPr>
              <a:xfrm>
                <a:off x="11164711" y="2160044"/>
                <a:ext cx="169333" cy="11280"/>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11246555" y="2055708"/>
              <a:ext cx="36689" cy="284810"/>
            </p14:xfrm>
          </p:contentPart>
        </mc:Choice>
        <mc:Fallback xmlns="">
          <p:pic>
            <p:nvPicPr>
              <p:cNvPr id="182" name="墨迹 181"/>
            </p:nvPicPr>
            <p:blipFill>
              <a:blip r:embed="rId361"/>
            </p:blipFill>
            <p:spPr>
              <a:xfrm>
                <a:off x="11246555" y="2055708"/>
                <a:ext cx="36689" cy="284810"/>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9588500" y="2743235"/>
              <a:ext cx="145521" cy="286749"/>
            </p14:xfrm>
          </p:contentPart>
        </mc:Choice>
        <mc:Fallback xmlns="">
          <p:pic>
            <p:nvPicPr>
              <p:cNvPr id="183" name="墨迹 182"/>
            </p:nvPicPr>
            <p:blipFill>
              <a:blip r:embed="rId363"/>
            </p:blipFill>
            <p:spPr>
              <a:xfrm>
                <a:off x="9588500" y="2743235"/>
                <a:ext cx="145521" cy="286749"/>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9807927" y="2745878"/>
              <a:ext cx="385939" cy="609804"/>
            </p14:xfrm>
          </p:contentPart>
        </mc:Choice>
        <mc:Fallback xmlns="">
          <p:pic>
            <p:nvPicPr>
              <p:cNvPr id="184" name="墨迹 183"/>
            </p:nvPicPr>
            <p:blipFill>
              <a:blip r:embed="rId365"/>
            </p:blipFill>
            <p:spPr>
              <a:xfrm>
                <a:off x="9807927" y="2745878"/>
                <a:ext cx="385939" cy="609804"/>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10255955" y="2907141"/>
              <a:ext cx="101600" cy="211669"/>
            </p14:xfrm>
          </p:contentPart>
        </mc:Choice>
        <mc:Fallback xmlns="">
          <p:pic>
            <p:nvPicPr>
              <p:cNvPr id="185" name="墨迹 184"/>
            </p:nvPicPr>
            <p:blipFill>
              <a:blip r:embed="rId367"/>
            </p:blipFill>
            <p:spPr>
              <a:xfrm>
                <a:off x="10255955" y="2907141"/>
                <a:ext cx="101600" cy="211669"/>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10308166" y="2718384"/>
              <a:ext cx="139699" cy="56398"/>
            </p14:xfrm>
          </p:contentPart>
        </mc:Choice>
        <mc:Fallback xmlns="">
          <p:pic>
            <p:nvPicPr>
              <p:cNvPr id="186" name="墨迹 185"/>
            </p:nvPicPr>
            <p:blipFill>
              <a:blip r:embed="rId369"/>
            </p:blipFill>
            <p:spPr>
              <a:xfrm>
                <a:off x="10308166" y="2718384"/>
                <a:ext cx="139699" cy="56398"/>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10366022" y="2633083"/>
              <a:ext cx="36688" cy="243216"/>
            </p14:xfrm>
          </p:contentPart>
        </mc:Choice>
        <mc:Fallback xmlns="">
          <p:pic>
            <p:nvPicPr>
              <p:cNvPr id="187" name="墨迹 186"/>
            </p:nvPicPr>
            <p:blipFill>
              <a:blip r:embed="rId371"/>
            </p:blipFill>
            <p:spPr>
              <a:xfrm>
                <a:off x="10366022" y="2633083"/>
                <a:ext cx="36688" cy="243216"/>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10453511" y="2876299"/>
              <a:ext cx="203200" cy="16919"/>
            </p14:xfrm>
          </p:contentPart>
        </mc:Choice>
        <mc:Fallback xmlns="">
          <p:pic>
            <p:nvPicPr>
              <p:cNvPr id="188" name="墨迹 187"/>
            </p:nvPicPr>
            <p:blipFill>
              <a:blip r:embed="rId373"/>
            </p:blipFill>
            <p:spPr>
              <a:xfrm>
                <a:off x="10453511" y="2876299"/>
                <a:ext cx="203200" cy="16919"/>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10545762" y="2752223"/>
              <a:ext cx="31926" cy="222772"/>
            </p14:xfrm>
          </p:contentPart>
        </mc:Choice>
        <mc:Fallback xmlns="">
          <p:pic>
            <p:nvPicPr>
              <p:cNvPr id="189" name="墨迹 188"/>
            </p:nvPicPr>
            <p:blipFill>
              <a:blip r:embed="rId375"/>
            </p:blipFill>
            <p:spPr>
              <a:xfrm>
                <a:off x="10545762" y="2752223"/>
                <a:ext cx="31926" cy="222772"/>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10758311" y="2746583"/>
              <a:ext cx="16933" cy="219953"/>
            </p14:xfrm>
          </p:contentPart>
        </mc:Choice>
        <mc:Fallback xmlns="">
          <p:pic>
            <p:nvPicPr>
              <p:cNvPr id="190" name="墨迹 189"/>
            </p:nvPicPr>
            <p:blipFill>
              <a:blip r:embed="rId377"/>
            </p:blipFill>
            <p:spPr>
              <a:xfrm>
                <a:off x="10758311" y="2746583"/>
                <a:ext cx="16933" cy="219953"/>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10775244" y="2842460"/>
              <a:ext cx="104423" cy="39479"/>
            </p14:xfrm>
          </p:contentPart>
        </mc:Choice>
        <mc:Fallback xmlns="">
          <p:pic>
            <p:nvPicPr>
              <p:cNvPr id="191" name="墨迹 190"/>
            </p:nvPicPr>
            <p:blipFill>
              <a:blip r:embed="rId379"/>
            </p:blipFill>
            <p:spPr>
              <a:xfrm>
                <a:off x="10775244" y="2842460"/>
                <a:ext cx="104423" cy="39479"/>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10829572" y="2690185"/>
              <a:ext cx="400932" cy="338212"/>
            </p14:xfrm>
          </p:contentPart>
        </mc:Choice>
        <mc:Fallback xmlns="">
          <p:pic>
            <p:nvPicPr>
              <p:cNvPr id="192" name="墨迹 191"/>
            </p:nvPicPr>
            <p:blipFill>
              <a:blip r:embed="rId381"/>
            </p:blipFill>
            <p:spPr>
              <a:xfrm>
                <a:off x="10829572" y="2690185"/>
                <a:ext cx="400932" cy="338212"/>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9801577" y="3471298"/>
              <a:ext cx="105012" cy="59958"/>
            </p14:xfrm>
          </p:contentPart>
        </mc:Choice>
        <mc:Fallback xmlns="">
          <p:pic>
            <p:nvPicPr>
              <p:cNvPr id="193" name="墨迹 192"/>
            </p:nvPicPr>
            <p:blipFill>
              <a:blip r:embed="rId383"/>
            </p:blipFill>
            <p:spPr>
              <a:xfrm>
                <a:off x="9801577" y="3471298"/>
                <a:ext cx="105012" cy="59958"/>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10425288" y="2296809"/>
              <a:ext cx="180623" cy="139585"/>
            </p14:xfrm>
          </p:contentPart>
        </mc:Choice>
        <mc:Fallback xmlns="">
          <p:pic>
            <p:nvPicPr>
              <p:cNvPr id="194" name="墨迹 193"/>
            </p:nvPicPr>
            <p:blipFill>
              <a:blip r:embed="rId385"/>
            </p:blipFill>
            <p:spPr>
              <a:xfrm>
                <a:off x="10425288" y="2296809"/>
                <a:ext cx="180623" cy="139585"/>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10161411" y="2190358"/>
              <a:ext cx="21166" cy="197393"/>
            </p14:xfrm>
          </p:contentPart>
        </mc:Choice>
        <mc:Fallback xmlns="">
          <p:pic>
            <p:nvPicPr>
              <p:cNvPr id="195" name="墨迹 194"/>
            </p:nvPicPr>
            <p:blipFill>
              <a:blip r:embed="rId387"/>
            </p:blipFill>
            <p:spPr>
              <a:xfrm>
                <a:off x="10161411" y="2190358"/>
                <a:ext cx="21166" cy="197393"/>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10182577" y="2284120"/>
              <a:ext cx="124178" cy="39478"/>
            </p14:xfrm>
          </p:contentPart>
        </mc:Choice>
        <mc:Fallback xmlns="">
          <p:pic>
            <p:nvPicPr>
              <p:cNvPr id="196" name="墨迹 195"/>
            </p:nvPicPr>
            <p:blipFill>
              <a:blip r:embed="rId389"/>
            </p:blipFill>
            <p:spPr>
              <a:xfrm>
                <a:off x="10182577" y="2284120"/>
                <a:ext cx="124178" cy="39478"/>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10301111" y="2136075"/>
              <a:ext cx="16933" cy="241101"/>
            </p14:xfrm>
          </p:contentPart>
        </mc:Choice>
        <mc:Fallback xmlns="">
          <p:pic>
            <p:nvPicPr>
              <p:cNvPr id="197" name="墨迹 196"/>
            </p:nvPicPr>
            <p:blipFill>
              <a:blip r:embed="rId391"/>
            </p:blipFill>
            <p:spPr>
              <a:xfrm>
                <a:off x="10301111" y="2136075"/>
                <a:ext cx="16933" cy="241101"/>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10284177" y="2075447"/>
              <a:ext cx="152400" cy="349668"/>
            </p14:xfrm>
          </p:contentPart>
        </mc:Choice>
        <mc:Fallback xmlns="">
          <p:pic>
            <p:nvPicPr>
              <p:cNvPr id="198" name="墨迹 197"/>
            </p:nvPicPr>
            <p:blipFill>
              <a:blip r:embed="rId393"/>
            </p:blipFill>
            <p:spPr>
              <a:xfrm>
                <a:off x="10284177" y="2075447"/>
                <a:ext cx="152400" cy="349668"/>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10024533" y="2255921"/>
              <a:ext cx="111478" cy="140995"/>
            </p14:xfrm>
          </p:contentPart>
        </mc:Choice>
        <mc:Fallback xmlns="">
          <p:pic>
            <p:nvPicPr>
              <p:cNvPr id="199" name="墨迹 198"/>
            </p:nvPicPr>
            <p:blipFill>
              <a:blip r:embed="rId395"/>
            </p:blipFill>
            <p:spPr>
              <a:xfrm>
                <a:off x="10024533" y="2255921"/>
                <a:ext cx="111478" cy="140995"/>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9980788" y="2127615"/>
              <a:ext cx="83256" cy="280580"/>
            </p14:xfrm>
          </p:contentPart>
        </mc:Choice>
        <mc:Fallback xmlns="">
          <p:pic>
            <p:nvPicPr>
              <p:cNvPr id="200" name="墨迹 199"/>
            </p:nvPicPr>
            <p:blipFill>
              <a:blip r:embed="rId397"/>
            </p:blipFill>
            <p:spPr>
              <a:xfrm>
                <a:off x="9980788" y="2127615"/>
                <a:ext cx="83256" cy="280580"/>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9320918" y="2054298"/>
              <a:ext cx="348015" cy="351959"/>
            </p14:xfrm>
          </p:contentPart>
        </mc:Choice>
        <mc:Fallback xmlns="">
          <p:pic>
            <p:nvPicPr>
              <p:cNvPr id="201" name="墨迹 200"/>
            </p:nvPicPr>
            <p:blipFill>
              <a:blip r:embed="rId399"/>
            </p:blipFill>
            <p:spPr>
              <a:xfrm>
                <a:off x="9320918" y="2054298"/>
                <a:ext cx="348015" cy="351959"/>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9729963" y="2280418"/>
              <a:ext cx="128059" cy="122137"/>
            </p14:xfrm>
          </p:contentPart>
        </mc:Choice>
        <mc:Fallback xmlns="">
          <p:pic>
            <p:nvPicPr>
              <p:cNvPr id="202" name="墨迹 201"/>
            </p:nvPicPr>
            <p:blipFill>
              <a:blip r:embed="rId401"/>
            </p:blipFill>
            <p:spPr>
              <a:xfrm>
                <a:off x="9729963" y="2280418"/>
                <a:ext cx="128059" cy="122137"/>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10569222" y="2092366"/>
              <a:ext cx="290689" cy="262251"/>
            </p14:xfrm>
          </p:contentPart>
        </mc:Choice>
        <mc:Fallback xmlns="">
          <p:pic>
            <p:nvPicPr>
              <p:cNvPr id="203" name="墨迹 202"/>
            </p:nvPicPr>
            <p:blipFill>
              <a:blip r:embed="rId403"/>
            </p:blipFill>
            <p:spPr>
              <a:xfrm>
                <a:off x="10569222" y="2092366"/>
                <a:ext cx="290689" cy="262251"/>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10797822" y="2257859"/>
              <a:ext cx="124178" cy="313891"/>
            </p14:xfrm>
          </p:contentPart>
        </mc:Choice>
        <mc:Fallback xmlns="">
          <p:pic>
            <p:nvPicPr>
              <p:cNvPr id="204" name="墨迹 203"/>
            </p:nvPicPr>
            <p:blipFill>
              <a:blip r:embed="rId405"/>
            </p:blipFill>
            <p:spPr>
              <a:xfrm>
                <a:off x="10797822" y="2257859"/>
                <a:ext cx="124178" cy="313891"/>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11026422" y="2051125"/>
              <a:ext cx="19756" cy="424748"/>
            </p14:xfrm>
          </p:contentPart>
        </mc:Choice>
        <mc:Fallback xmlns="">
          <p:pic>
            <p:nvPicPr>
              <p:cNvPr id="205" name="墨迹 204"/>
            </p:nvPicPr>
            <p:blipFill>
              <a:blip r:embed="rId407"/>
            </p:blipFill>
            <p:spPr>
              <a:xfrm>
                <a:off x="11026422" y="2051125"/>
                <a:ext cx="19756" cy="424748"/>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10944577" y="2343338"/>
              <a:ext cx="248355" cy="248856"/>
            </p14:xfrm>
          </p:contentPart>
        </mc:Choice>
        <mc:Fallback xmlns="">
          <p:pic>
            <p:nvPicPr>
              <p:cNvPr id="206" name="墨迹 205"/>
            </p:nvPicPr>
            <p:blipFill>
              <a:blip r:embed="rId409"/>
            </p:blipFill>
            <p:spPr>
              <a:xfrm>
                <a:off x="10944577" y="2343338"/>
                <a:ext cx="248355" cy="248856"/>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5211938" y="6158664"/>
              <a:ext cx="291394" cy="315829"/>
            </p14:xfrm>
          </p:contentPart>
        </mc:Choice>
        <mc:Fallback xmlns="">
          <p:pic>
            <p:nvPicPr>
              <p:cNvPr id="207" name="墨迹 206"/>
            </p:nvPicPr>
            <p:blipFill>
              <a:blip r:embed="rId411"/>
            </p:blipFill>
            <p:spPr>
              <a:xfrm>
                <a:off x="5211938" y="6158664"/>
                <a:ext cx="291394" cy="315829"/>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5582355" y="6212242"/>
              <a:ext cx="297745" cy="272826"/>
            </p14:xfrm>
          </p:contentPart>
        </mc:Choice>
        <mc:Fallback xmlns="">
          <p:pic>
            <p:nvPicPr>
              <p:cNvPr id="208" name="墨迹 207"/>
            </p:nvPicPr>
            <p:blipFill>
              <a:blip r:embed="rId413"/>
            </p:blipFill>
            <p:spPr>
              <a:xfrm>
                <a:off x="5582355" y="6212242"/>
                <a:ext cx="297745" cy="272826"/>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5898444" y="6333498"/>
              <a:ext cx="98072" cy="346847"/>
            </p14:xfrm>
          </p:contentPart>
        </mc:Choice>
        <mc:Fallback xmlns="">
          <p:pic>
            <p:nvPicPr>
              <p:cNvPr id="209" name="墨迹 208"/>
            </p:nvPicPr>
            <p:blipFill>
              <a:blip r:embed="rId415"/>
            </p:blipFill>
            <p:spPr>
              <a:xfrm>
                <a:off x="5898444" y="6333498"/>
                <a:ext cx="98072" cy="346847"/>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6145036" y="6310939"/>
              <a:ext cx="199319" cy="28199"/>
            </p14:xfrm>
          </p:contentPart>
        </mc:Choice>
        <mc:Fallback xmlns="">
          <p:pic>
            <p:nvPicPr>
              <p:cNvPr id="210" name="墨迹 209"/>
            </p:nvPicPr>
            <p:blipFill>
              <a:blip r:embed="rId417"/>
            </p:blipFill>
            <p:spPr>
              <a:xfrm>
                <a:off x="6145036" y="6310939"/>
                <a:ext cx="199319" cy="28199"/>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6208888" y="6207660"/>
              <a:ext cx="56444" cy="297852"/>
            </p14:xfrm>
          </p:contentPart>
        </mc:Choice>
        <mc:Fallback xmlns="">
          <p:pic>
            <p:nvPicPr>
              <p:cNvPr id="211" name="墨迹 210"/>
            </p:nvPicPr>
            <p:blipFill>
              <a:blip r:embed="rId419"/>
            </p:blipFill>
            <p:spPr>
              <a:xfrm>
                <a:off x="6208888" y="6207660"/>
                <a:ext cx="56444" cy="297852"/>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6553200" y="6235859"/>
              <a:ext cx="16933" cy="204795"/>
            </p14:xfrm>
          </p:contentPart>
        </mc:Choice>
        <mc:Fallback xmlns="">
          <p:pic>
            <p:nvPicPr>
              <p:cNvPr id="212" name="墨迹 211"/>
            </p:nvPicPr>
            <p:blipFill>
              <a:blip r:embed="rId421"/>
            </p:blipFill>
            <p:spPr>
              <a:xfrm>
                <a:off x="6553200" y="6235859"/>
                <a:ext cx="16933" cy="204795"/>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6592711" y="6322218"/>
              <a:ext cx="79022" cy="16920"/>
            </p14:xfrm>
          </p:contentPart>
        </mc:Choice>
        <mc:Fallback xmlns="">
          <p:pic>
            <p:nvPicPr>
              <p:cNvPr id="213" name="墨迹 212"/>
            </p:nvPicPr>
            <p:blipFill>
              <a:blip r:embed="rId423"/>
            </p:blipFill>
            <p:spPr>
              <a:xfrm>
                <a:off x="6592711" y="6322218"/>
                <a:ext cx="79022" cy="16920"/>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6662384" y="6143154"/>
              <a:ext cx="268993" cy="308427"/>
            </p14:xfrm>
          </p:contentPart>
        </mc:Choice>
        <mc:Fallback xmlns="">
          <p:pic>
            <p:nvPicPr>
              <p:cNvPr id="214" name="墨迹 213"/>
            </p:nvPicPr>
            <p:blipFill>
              <a:blip r:embed="rId425"/>
            </p:blipFill>
            <p:spPr>
              <a:xfrm>
                <a:off x="6662384" y="6143154"/>
                <a:ext cx="268993" cy="308427"/>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6982177" y="6301069"/>
              <a:ext cx="135467" cy="117026"/>
            </p14:xfrm>
          </p:contentPart>
        </mc:Choice>
        <mc:Fallback xmlns="">
          <p:pic>
            <p:nvPicPr>
              <p:cNvPr id="215" name="墨迹 214"/>
            </p:nvPicPr>
            <p:blipFill>
              <a:blip r:embed="rId427"/>
            </p:blipFill>
            <p:spPr>
              <a:xfrm>
                <a:off x="6982177" y="6301069"/>
                <a:ext cx="135467" cy="117026"/>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7144102" y="6271460"/>
              <a:ext cx="176742" cy="22559"/>
            </p14:xfrm>
          </p:contentPart>
        </mc:Choice>
        <mc:Fallback xmlns="">
          <p:pic>
            <p:nvPicPr>
              <p:cNvPr id="216" name="墨迹 215"/>
            </p:nvPicPr>
            <p:blipFill>
              <a:blip r:embed="rId429"/>
            </p:blipFill>
            <p:spPr>
              <a:xfrm>
                <a:off x="7144102" y="6271460"/>
                <a:ext cx="176742" cy="22559"/>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7207955" y="6138043"/>
              <a:ext cx="56445" cy="313891"/>
            </p14:xfrm>
          </p:contentPart>
        </mc:Choice>
        <mc:Fallback xmlns="">
          <p:pic>
            <p:nvPicPr>
              <p:cNvPr id="217" name="墨迹 216"/>
            </p:nvPicPr>
            <p:blipFill>
              <a:blip r:embed="rId431"/>
            </p:blipFill>
            <p:spPr>
              <a:xfrm>
                <a:off x="7207955" y="6138043"/>
                <a:ext cx="56445" cy="313891"/>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7388577" y="6148794"/>
              <a:ext cx="366889" cy="234052"/>
            </p14:xfrm>
          </p:contentPart>
        </mc:Choice>
        <mc:Fallback xmlns="">
          <p:pic>
            <p:nvPicPr>
              <p:cNvPr id="218" name="墨迹 217"/>
            </p:nvPicPr>
            <p:blipFill>
              <a:blip r:embed="rId433"/>
            </p:blipFill>
            <p:spPr>
              <a:xfrm>
                <a:off x="7388577" y="6148794"/>
                <a:ext cx="366889" cy="234052"/>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7706783" y="6114251"/>
              <a:ext cx="285750" cy="306664"/>
            </p14:xfrm>
          </p:contentPart>
        </mc:Choice>
        <mc:Fallback xmlns="">
          <p:pic>
            <p:nvPicPr>
              <p:cNvPr id="219" name="墨迹 218"/>
            </p:nvPicPr>
            <p:blipFill>
              <a:blip r:embed="rId435"/>
            </p:blipFill>
            <p:spPr>
              <a:xfrm>
                <a:off x="7706783" y="6114251"/>
                <a:ext cx="285750" cy="306664"/>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8054622" y="6130465"/>
              <a:ext cx="79022" cy="231937"/>
            </p14:xfrm>
          </p:contentPart>
        </mc:Choice>
        <mc:Fallback xmlns="">
          <p:pic>
            <p:nvPicPr>
              <p:cNvPr id="220" name="墨迹 219"/>
            </p:nvPicPr>
            <p:blipFill>
              <a:blip r:embed="rId437"/>
            </p:blipFill>
            <p:spPr>
              <a:xfrm>
                <a:off x="8054622" y="6130465"/>
                <a:ext cx="79022" cy="231937"/>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8140700" y="6231981"/>
              <a:ext cx="159455" cy="118436"/>
            </p14:xfrm>
          </p:contentPart>
        </mc:Choice>
        <mc:Fallback xmlns="">
          <p:pic>
            <p:nvPicPr>
              <p:cNvPr id="221" name="墨迹 220"/>
            </p:nvPicPr>
            <p:blipFill>
              <a:blip r:embed="rId439"/>
            </p:blipFill>
            <p:spPr>
              <a:xfrm>
                <a:off x="8140700" y="6231981"/>
                <a:ext cx="159455" cy="118436"/>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8181622" y="6220702"/>
              <a:ext cx="115711" cy="262251"/>
            </p14:xfrm>
          </p:contentPart>
        </mc:Choice>
        <mc:Fallback xmlns="">
          <p:pic>
            <p:nvPicPr>
              <p:cNvPr id="222" name="墨迹 221"/>
            </p:nvPicPr>
            <p:blipFill>
              <a:blip r:embed="rId441"/>
            </p:blipFill>
            <p:spPr>
              <a:xfrm>
                <a:off x="8181622" y="6220702"/>
                <a:ext cx="115711" cy="262251"/>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8415866" y="6181223"/>
              <a:ext cx="237066" cy="56398"/>
            </p14:xfrm>
          </p:contentPart>
        </mc:Choice>
        <mc:Fallback xmlns="">
          <p:pic>
            <p:nvPicPr>
              <p:cNvPr id="223" name="墨迹 222"/>
            </p:nvPicPr>
            <p:blipFill>
              <a:blip r:embed="rId443"/>
            </p:blipFill>
            <p:spPr>
              <a:xfrm>
                <a:off x="8415866" y="6181223"/>
                <a:ext cx="237066" cy="56398"/>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8408458" y="6294019"/>
              <a:ext cx="298097" cy="5640"/>
            </p14:xfrm>
          </p:contentPart>
        </mc:Choice>
        <mc:Fallback xmlns="">
          <p:pic>
            <p:nvPicPr>
              <p:cNvPr id="224" name="墨迹 223"/>
            </p:nvPicPr>
            <p:blipFill>
              <a:blip r:embed="rId445"/>
            </p:blipFill>
            <p:spPr>
              <a:xfrm>
                <a:off x="8408458" y="6294019"/>
                <a:ext cx="298097" cy="5640"/>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8913106" y="6033884"/>
              <a:ext cx="230894" cy="260136"/>
            </p14:xfrm>
          </p:contentPart>
        </mc:Choice>
        <mc:Fallback xmlns="">
          <p:pic>
            <p:nvPicPr>
              <p:cNvPr id="225" name="墨迹 224"/>
            </p:nvPicPr>
            <p:blipFill>
              <a:blip r:embed="rId447"/>
            </p:blipFill>
            <p:spPr>
              <a:xfrm>
                <a:off x="8913106" y="6033884"/>
                <a:ext cx="230894" cy="260136"/>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9189155" y="5967615"/>
              <a:ext cx="242712" cy="375047"/>
            </p14:xfrm>
          </p:contentPart>
        </mc:Choice>
        <mc:Fallback xmlns="">
          <p:pic>
            <p:nvPicPr>
              <p:cNvPr id="226" name="墨迹 225"/>
            </p:nvPicPr>
            <p:blipFill>
              <a:blip r:embed="rId449"/>
            </p:blipFill>
            <p:spPr>
              <a:xfrm>
                <a:off x="9189155" y="5967615"/>
                <a:ext cx="242712" cy="375047"/>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9488311" y="6038466"/>
              <a:ext cx="158044" cy="303492"/>
            </p14:xfrm>
          </p:contentPart>
        </mc:Choice>
        <mc:Fallback xmlns="">
          <p:pic>
            <p:nvPicPr>
              <p:cNvPr id="227" name="墨迹 226"/>
            </p:nvPicPr>
            <p:blipFill>
              <a:blip r:embed="rId451"/>
            </p:blipFill>
            <p:spPr>
              <a:xfrm>
                <a:off x="9488311" y="6038466"/>
                <a:ext cx="158044" cy="303492"/>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9699977" y="6062787"/>
              <a:ext cx="142523" cy="227002"/>
            </p14:xfrm>
          </p:contentPart>
        </mc:Choice>
        <mc:Fallback xmlns="">
          <p:pic>
            <p:nvPicPr>
              <p:cNvPr id="228" name="墨迹 227"/>
            </p:nvPicPr>
            <p:blipFill>
              <a:blip r:embed="rId453"/>
            </p:blipFill>
            <p:spPr>
              <a:xfrm>
                <a:off x="9699977" y="6062787"/>
                <a:ext cx="142523" cy="227002"/>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9828918" y="6130465"/>
              <a:ext cx="173037" cy="360947"/>
            </p14:xfrm>
          </p:contentPart>
        </mc:Choice>
        <mc:Fallback xmlns="">
          <p:pic>
            <p:nvPicPr>
              <p:cNvPr id="229" name="墨迹 228"/>
            </p:nvPicPr>
            <p:blipFill>
              <a:blip r:embed="rId455"/>
            </p:blipFill>
            <p:spPr>
              <a:xfrm>
                <a:off x="9828918" y="6130465"/>
                <a:ext cx="173037" cy="360947"/>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10075333" y="6102266"/>
              <a:ext cx="194734" cy="22559"/>
            </p14:xfrm>
          </p:contentPart>
        </mc:Choice>
        <mc:Fallback xmlns="">
          <p:pic>
            <p:nvPicPr>
              <p:cNvPr id="230" name="墨迹 229"/>
            </p:nvPicPr>
            <p:blipFill>
              <a:blip r:embed="rId457"/>
            </p:blipFill>
            <p:spPr>
              <a:xfrm>
                <a:off x="10075333" y="6102266"/>
                <a:ext cx="194734" cy="22559"/>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10123311" y="6010619"/>
              <a:ext cx="70556" cy="328519"/>
            </p14:xfrm>
          </p:contentPart>
        </mc:Choice>
        <mc:Fallback xmlns="">
          <p:pic>
            <p:nvPicPr>
              <p:cNvPr id="231" name="墨迹 230"/>
            </p:nvPicPr>
            <p:blipFill>
              <a:blip r:embed="rId459"/>
            </p:blipFill>
            <p:spPr>
              <a:xfrm>
                <a:off x="10123311" y="6010619"/>
                <a:ext cx="70556" cy="328519"/>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10323688" y="5985240"/>
              <a:ext cx="112889" cy="267361"/>
            </p14:xfrm>
          </p:contentPart>
        </mc:Choice>
        <mc:Fallback xmlns="">
          <p:pic>
            <p:nvPicPr>
              <p:cNvPr id="232" name="墨迹 231"/>
            </p:nvPicPr>
            <p:blipFill>
              <a:blip r:embed="rId461"/>
            </p:blipFill>
            <p:spPr>
              <a:xfrm>
                <a:off x="10323688" y="5985240"/>
                <a:ext cx="112889" cy="267361"/>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10518422" y="6015554"/>
              <a:ext cx="59267" cy="202328"/>
            </p14:xfrm>
          </p:contentPart>
        </mc:Choice>
        <mc:Fallback xmlns="">
          <p:pic>
            <p:nvPicPr>
              <p:cNvPr id="233" name="墨迹 232"/>
            </p:nvPicPr>
            <p:blipFill>
              <a:blip r:embed="rId463"/>
            </p:blipFill>
            <p:spPr>
              <a:xfrm>
                <a:off x="10518422" y="6015554"/>
                <a:ext cx="59267" cy="202328"/>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4" name="墨迹 233"/>
              <p14:cNvContentPartPr/>
              <p14:nvPr/>
            </p14:nvContentPartPr>
            <p14:xfrm>
              <a:off x="10572044" y="6074067"/>
              <a:ext cx="90311" cy="33839"/>
            </p14:xfrm>
          </p:contentPart>
        </mc:Choice>
        <mc:Fallback xmlns="">
          <p:pic>
            <p:nvPicPr>
              <p:cNvPr id="234" name="墨迹 233"/>
            </p:nvPicPr>
            <p:blipFill>
              <a:blip r:embed="rId465"/>
            </p:blipFill>
            <p:spPr>
              <a:xfrm>
                <a:off x="10572044" y="6074067"/>
                <a:ext cx="90311" cy="33839"/>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5" name="墨迹 234"/>
              <p14:cNvContentPartPr/>
              <p14:nvPr/>
            </p14:nvContentPartPr>
            <p14:xfrm>
              <a:off x="10613672" y="5942765"/>
              <a:ext cx="54328" cy="345262"/>
            </p14:xfrm>
          </p:contentPart>
        </mc:Choice>
        <mc:Fallback xmlns="">
          <p:pic>
            <p:nvPicPr>
              <p:cNvPr id="235" name="墨迹 234"/>
            </p:nvPicPr>
            <p:blipFill>
              <a:blip r:embed="rId467"/>
            </p:blipFill>
            <p:spPr>
              <a:xfrm>
                <a:off x="10613672" y="5942765"/>
                <a:ext cx="54328" cy="345262"/>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6" name="墨迹 235"/>
              <p14:cNvContentPartPr/>
              <p14:nvPr/>
            </p14:nvContentPartPr>
            <p14:xfrm>
              <a:off x="10656711" y="6149499"/>
              <a:ext cx="56444" cy="48644"/>
            </p14:xfrm>
          </p:contentPart>
        </mc:Choice>
        <mc:Fallback xmlns="">
          <p:pic>
            <p:nvPicPr>
              <p:cNvPr id="236" name="墨迹 235"/>
            </p:nvPicPr>
            <p:blipFill>
              <a:blip r:embed="rId469"/>
            </p:blipFill>
            <p:spPr>
              <a:xfrm>
                <a:off x="10656711" y="6149499"/>
                <a:ext cx="56444" cy="48644"/>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7" name="墨迹 236"/>
              <p14:cNvContentPartPr/>
              <p14:nvPr/>
            </p14:nvContentPartPr>
            <p14:xfrm>
              <a:off x="10636955" y="6103676"/>
              <a:ext cx="273756" cy="162850"/>
            </p14:xfrm>
          </p:contentPart>
        </mc:Choice>
        <mc:Fallback xmlns="">
          <p:pic>
            <p:nvPicPr>
              <p:cNvPr id="237" name="墨迹 236"/>
            </p:nvPicPr>
            <p:blipFill>
              <a:blip r:embed="rId471"/>
            </p:blipFill>
            <p:spPr>
              <a:xfrm>
                <a:off x="10636955" y="6103676"/>
                <a:ext cx="273756" cy="162850"/>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8" name="墨迹 237"/>
              <p14:cNvContentPartPr/>
              <p14:nvPr/>
            </p14:nvContentPartPr>
            <p14:xfrm>
              <a:off x="10905067" y="6068427"/>
              <a:ext cx="217311" cy="11280"/>
            </p14:xfrm>
          </p:contentPart>
        </mc:Choice>
        <mc:Fallback xmlns="">
          <p:pic>
            <p:nvPicPr>
              <p:cNvPr id="238" name="墨迹 237"/>
            </p:nvPicPr>
            <p:blipFill>
              <a:blip r:embed="rId473"/>
            </p:blipFill>
            <p:spPr>
              <a:xfrm>
                <a:off x="10905067" y="6068427"/>
                <a:ext cx="217311" cy="11280"/>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39" name="墨迹 238"/>
              <p14:cNvContentPartPr/>
              <p14:nvPr/>
            </p14:nvContentPartPr>
            <p14:xfrm>
              <a:off x="11032067" y="5990880"/>
              <a:ext cx="47977" cy="277760"/>
            </p14:xfrm>
          </p:contentPart>
        </mc:Choice>
        <mc:Fallback xmlns="">
          <p:pic>
            <p:nvPicPr>
              <p:cNvPr id="239" name="墨迹 238"/>
            </p:nvPicPr>
            <p:blipFill>
              <a:blip r:embed="rId475"/>
            </p:blipFill>
            <p:spPr>
              <a:xfrm>
                <a:off x="11032067" y="5990880"/>
                <a:ext cx="47977" cy="277760"/>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0" name="墨迹 239"/>
              <p14:cNvContentPartPr/>
              <p14:nvPr/>
            </p14:nvContentPartPr>
            <p14:xfrm>
              <a:off x="11251670" y="5949991"/>
              <a:ext cx="353307" cy="406771"/>
            </p14:xfrm>
          </p:contentPart>
        </mc:Choice>
        <mc:Fallback xmlns="">
          <p:pic>
            <p:nvPicPr>
              <p:cNvPr id="240" name="墨迹 239"/>
            </p:nvPicPr>
            <p:blipFill>
              <a:blip r:embed="rId477"/>
            </p:blipFill>
            <p:spPr>
              <a:xfrm>
                <a:off x="11251670" y="5949991"/>
                <a:ext cx="353307" cy="406771"/>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1" name="墨迹 240"/>
              <p14:cNvContentPartPr/>
              <p14:nvPr/>
            </p14:nvContentPartPr>
            <p14:xfrm>
              <a:off x="11438467" y="5923202"/>
              <a:ext cx="194733" cy="145225"/>
            </p14:xfrm>
          </p:contentPart>
        </mc:Choice>
        <mc:Fallback xmlns="">
          <p:pic>
            <p:nvPicPr>
              <p:cNvPr id="241" name="墨迹 240"/>
            </p:nvPicPr>
            <p:blipFill>
              <a:blip r:embed="rId479"/>
            </p:blipFill>
            <p:spPr>
              <a:xfrm>
                <a:off x="11438467" y="5923202"/>
                <a:ext cx="194733" cy="145225"/>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2" name="墨迹 241"/>
              <p14:cNvContentPartPr/>
              <p14:nvPr/>
            </p14:nvContentPartPr>
            <p14:xfrm>
              <a:off x="11655777" y="5961271"/>
              <a:ext cx="79023" cy="107156"/>
            </p14:xfrm>
          </p:contentPart>
        </mc:Choice>
        <mc:Fallback xmlns="">
          <p:pic>
            <p:nvPicPr>
              <p:cNvPr id="242" name="墨迹 241"/>
            </p:nvPicPr>
            <p:blipFill>
              <a:blip r:embed="rId481"/>
            </p:blipFill>
            <p:spPr>
              <a:xfrm>
                <a:off x="11655777" y="5961271"/>
                <a:ext cx="79023" cy="107156"/>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3" name="墨迹 242"/>
              <p14:cNvContentPartPr/>
              <p14:nvPr/>
            </p14:nvContentPartPr>
            <p14:xfrm>
              <a:off x="11813822" y="6034588"/>
              <a:ext cx="11289" cy="5640"/>
            </p14:xfrm>
          </p:contentPart>
        </mc:Choice>
        <mc:Fallback xmlns="">
          <p:pic>
            <p:nvPicPr>
              <p:cNvPr id="243" name="墨迹 242"/>
            </p:nvPicPr>
            <p:blipFill>
              <a:blip r:embed="rId483"/>
            </p:blipFill>
            <p:spPr>
              <a:xfrm>
                <a:off x="11813822" y="6034588"/>
                <a:ext cx="11289" cy="5640"/>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4" name="墨迹 243"/>
              <p14:cNvContentPartPr/>
              <p14:nvPr/>
            </p14:nvContentPartPr>
            <p14:xfrm>
              <a:off x="10239022" y="214312"/>
              <a:ext cx="280282" cy="285515"/>
            </p14:xfrm>
          </p:contentPart>
        </mc:Choice>
        <mc:Fallback xmlns="">
          <p:pic>
            <p:nvPicPr>
              <p:cNvPr id="244" name="墨迹 243"/>
            </p:nvPicPr>
            <p:blipFill>
              <a:blip r:embed="rId485"/>
            </p:blipFill>
            <p:spPr>
              <a:xfrm>
                <a:off x="10239022" y="214312"/>
                <a:ext cx="280282" cy="285515"/>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5" name="墨迹 244"/>
              <p14:cNvContentPartPr/>
              <p14:nvPr/>
            </p14:nvContentPartPr>
            <p14:xfrm>
              <a:off x="10572044" y="239691"/>
              <a:ext cx="81844" cy="273531"/>
            </p14:xfrm>
          </p:contentPart>
        </mc:Choice>
        <mc:Fallback xmlns="">
          <p:pic>
            <p:nvPicPr>
              <p:cNvPr id="245" name="墨迹 244"/>
            </p:nvPicPr>
            <p:blipFill>
              <a:blip r:embed="rId487"/>
            </p:blipFill>
            <p:spPr>
              <a:xfrm>
                <a:off x="10572044" y="239691"/>
                <a:ext cx="81844" cy="273531"/>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6" name="墨迹 245"/>
              <p14:cNvContentPartPr/>
              <p14:nvPr/>
            </p14:nvContentPartPr>
            <p14:xfrm>
              <a:off x="10696222" y="293269"/>
              <a:ext cx="231423" cy="251500"/>
            </p14:xfrm>
          </p:contentPart>
        </mc:Choice>
        <mc:Fallback xmlns="">
          <p:pic>
            <p:nvPicPr>
              <p:cNvPr id="246" name="墨迹 245"/>
            </p:nvPicPr>
            <p:blipFill>
              <a:blip r:embed="rId489"/>
            </p:blipFill>
            <p:spPr>
              <a:xfrm>
                <a:off x="10696222" y="293269"/>
                <a:ext cx="231423" cy="251500"/>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7" name="墨迹 246"/>
              <p14:cNvContentPartPr/>
              <p14:nvPr/>
            </p14:nvContentPartPr>
            <p14:xfrm>
              <a:off x="10916355" y="193691"/>
              <a:ext cx="73377" cy="263133"/>
            </p14:xfrm>
          </p:contentPart>
        </mc:Choice>
        <mc:Fallback xmlns="">
          <p:pic>
            <p:nvPicPr>
              <p:cNvPr id="247" name="墨迹 246"/>
            </p:nvPicPr>
            <p:blipFill>
              <a:blip r:embed="rId491"/>
            </p:blipFill>
            <p:spPr>
              <a:xfrm>
                <a:off x="10916355" y="193691"/>
                <a:ext cx="73377" cy="263133"/>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8" name="墨迹 247"/>
              <p14:cNvContentPartPr/>
              <p14:nvPr/>
            </p14:nvContentPartPr>
            <p14:xfrm>
              <a:off x="11017955" y="329399"/>
              <a:ext cx="155223" cy="181884"/>
            </p14:xfrm>
          </p:contentPart>
        </mc:Choice>
        <mc:Fallback xmlns="">
          <p:pic>
            <p:nvPicPr>
              <p:cNvPr id="248" name="墨迹 247"/>
            </p:nvPicPr>
            <p:blipFill>
              <a:blip r:embed="rId493"/>
            </p:blipFill>
            <p:spPr>
              <a:xfrm>
                <a:off x="11017955" y="329399"/>
                <a:ext cx="155223" cy="181884"/>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49" name="墨迹 248"/>
              <p14:cNvContentPartPr/>
              <p14:nvPr/>
            </p14:nvContentPartPr>
            <p14:xfrm>
              <a:off x="10284177" y="671136"/>
              <a:ext cx="237067" cy="287630"/>
            </p14:xfrm>
          </p:contentPart>
        </mc:Choice>
        <mc:Fallback xmlns="">
          <p:pic>
            <p:nvPicPr>
              <p:cNvPr id="249" name="墨迹 248"/>
            </p:nvPicPr>
            <p:blipFill>
              <a:blip r:embed="rId495"/>
            </p:blipFill>
            <p:spPr>
              <a:xfrm>
                <a:off x="10284177" y="671136"/>
                <a:ext cx="237067" cy="287630"/>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0" name="墨迹 249"/>
              <p14:cNvContentPartPr/>
              <p14:nvPr/>
            </p14:nvContentPartPr>
            <p14:xfrm>
              <a:off x="10645422" y="757143"/>
              <a:ext cx="206905" cy="193163"/>
            </p14:xfrm>
          </p:contentPart>
        </mc:Choice>
        <mc:Fallback xmlns="">
          <p:pic>
            <p:nvPicPr>
              <p:cNvPr id="250" name="墨迹 249"/>
            </p:nvPicPr>
            <p:blipFill>
              <a:blip r:embed="rId497"/>
            </p:blipFill>
            <p:spPr>
              <a:xfrm>
                <a:off x="10645422" y="757143"/>
                <a:ext cx="206905" cy="193163"/>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1" name="墨迹 250"/>
              <p14:cNvContentPartPr/>
              <p14:nvPr/>
            </p14:nvContentPartPr>
            <p14:xfrm>
              <a:off x="10828867" y="817771"/>
              <a:ext cx="132644" cy="386326"/>
            </p14:xfrm>
          </p:contentPart>
        </mc:Choice>
        <mc:Fallback xmlns="">
          <p:pic>
            <p:nvPicPr>
              <p:cNvPr id="251" name="墨迹 250"/>
            </p:nvPicPr>
            <p:blipFill>
              <a:blip r:embed="rId499"/>
            </p:blipFill>
            <p:spPr>
              <a:xfrm>
                <a:off x="10828867" y="817771"/>
                <a:ext cx="132644" cy="386326"/>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2" name="墨迹 251"/>
              <p14:cNvContentPartPr/>
              <p14:nvPr/>
            </p14:nvContentPartPr>
            <p14:xfrm>
              <a:off x="9076266" y="3311973"/>
              <a:ext cx="225778" cy="246742"/>
            </p14:xfrm>
          </p:contentPart>
        </mc:Choice>
        <mc:Fallback xmlns="">
          <p:pic>
            <p:nvPicPr>
              <p:cNvPr id="252" name="墨迹 251"/>
            </p:nvPicPr>
            <p:blipFill>
              <a:blip r:embed="rId501"/>
            </p:blipFill>
            <p:spPr>
              <a:xfrm>
                <a:off x="9076266" y="3311973"/>
                <a:ext cx="225778" cy="246742"/>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3" name="墨迹 252"/>
              <p14:cNvContentPartPr/>
              <p14:nvPr/>
            </p14:nvContentPartPr>
            <p14:xfrm>
              <a:off x="9296576" y="3237246"/>
              <a:ext cx="129646" cy="93938"/>
            </p14:xfrm>
          </p:contentPart>
        </mc:Choice>
        <mc:Fallback xmlns="">
          <p:pic>
            <p:nvPicPr>
              <p:cNvPr id="253" name="墨迹 252"/>
            </p:nvPicPr>
            <p:blipFill>
              <a:blip r:embed="rId503"/>
            </p:blipFill>
            <p:spPr>
              <a:xfrm>
                <a:off x="9296576" y="3237246"/>
                <a:ext cx="129646" cy="93938"/>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4" name="墨迹 253"/>
              <p14:cNvContentPartPr/>
              <p14:nvPr/>
            </p14:nvContentPartPr>
            <p14:xfrm>
              <a:off x="9409288" y="3255576"/>
              <a:ext cx="87489" cy="26789"/>
            </p14:xfrm>
          </p:contentPart>
        </mc:Choice>
        <mc:Fallback xmlns="">
          <p:pic>
            <p:nvPicPr>
              <p:cNvPr id="254" name="墨迹 253"/>
            </p:nvPicPr>
            <p:blipFill>
              <a:blip r:embed="rId505"/>
            </p:blipFill>
            <p:spPr>
              <a:xfrm>
                <a:off x="9409288" y="3255576"/>
                <a:ext cx="87489" cy="26789"/>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5" name="墨迹 254"/>
              <p14:cNvContentPartPr/>
              <p14:nvPr/>
            </p14:nvContentPartPr>
            <p14:xfrm>
              <a:off x="9426222" y="3207285"/>
              <a:ext cx="33866" cy="156857"/>
            </p14:xfrm>
          </p:contentPart>
        </mc:Choice>
        <mc:Fallback xmlns="">
          <p:pic>
            <p:nvPicPr>
              <p:cNvPr id="255" name="墨迹 254"/>
            </p:nvPicPr>
            <p:blipFill>
              <a:blip r:embed="rId507"/>
            </p:blipFill>
            <p:spPr>
              <a:xfrm>
                <a:off x="9426222" y="3207285"/>
                <a:ext cx="33866" cy="156857"/>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6" name="墨迹 255"/>
              <p14:cNvContentPartPr/>
              <p14:nvPr/>
            </p14:nvContentPartPr>
            <p14:xfrm>
              <a:off x="9451093" y="3395161"/>
              <a:ext cx="150107" cy="16919"/>
            </p14:xfrm>
          </p:contentPart>
        </mc:Choice>
        <mc:Fallback xmlns="">
          <p:pic>
            <p:nvPicPr>
              <p:cNvPr id="256" name="墨迹 255"/>
            </p:nvPicPr>
            <p:blipFill>
              <a:blip r:embed="rId509"/>
            </p:blipFill>
            <p:spPr>
              <a:xfrm>
                <a:off x="9451093" y="3395161"/>
                <a:ext cx="150107" cy="16919"/>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7" name="墨迹 256"/>
              <p14:cNvContentPartPr/>
              <p14:nvPr/>
            </p14:nvContentPartPr>
            <p14:xfrm>
              <a:off x="9488311" y="3327483"/>
              <a:ext cx="45156" cy="186114"/>
            </p14:xfrm>
          </p:contentPart>
        </mc:Choice>
        <mc:Fallback xmlns="">
          <p:pic>
            <p:nvPicPr>
              <p:cNvPr id="257" name="墨迹 256"/>
            </p:nvPicPr>
            <p:blipFill>
              <a:blip r:embed="rId511"/>
            </p:blipFill>
            <p:spPr>
              <a:xfrm>
                <a:off x="9488311" y="3327483"/>
                <a:ext cx="45156" cy="186114"/>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8" name="墨迹 257"/>
              <p14:cNvContentPartPr/>
              <p14:nvPr/>
            </p14:nvContentPartPr>
            <p14:xfrm>
              <a:off x="9694333" y="3310564"/>
              <a:ext cx="14111" cy="166374"/>
            </p14:xfrm>
          </p:contentPart>
        </mc:Choice>
        <mc:Fallback xmlns="">
          <p:pic>
            <p:nvPicPr>
              <p:cNvPr id="258" name="墨迹 257"/>
            </p:nvPicPr>
            <p:blipFill>
              <a:blip r:embed="rId513"/>
            </p:blipFill>
            <p:spPr>
              <a:xfrm>
                <a:off x="9694333" y="3310564"/>
                <a:ext cx="14111" cy="166374"/>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59" name="墨迹 258"/>
              <p14:cNvContentPartPr/>
              <p14:nvPr/>
            </p14:nvContentPartPr>
            <p14:xfrm>
              <a:off x="9702800" y="3361322"/>
              <a:ext cx="73377" cy="39478"/>
            </p14:xfrm>
          </p:contentPart>
        </mc:Choice>
        <mc:Fallback xmlns="">
          <p:pic>
            <p:nvPicPr>
              <p:cNvPr id="259" name="墨迹 258"/>
            </p:nvPicPr>
            <p:blipFill>
              <a:blip r:embed="rId515"/>
            </p:blipFill>
            <p:spPr>
              <a:xfrm>
                <a:off x="9702800" y="3361322"/>
                <a:ext cx="73377" cy="39478"/>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0" name="墨迹 259"/>
              <p14:cNvContentPartPr/>
              <p14:nvPr/>
            </p14:nvContentPartPr>
            <p14:xfrm>
              <a:off x="9787466" y="3303161"/>
              <a:ext cx="16934" cy="201976"/>
            </p14:xfrm>
          </p:contentPart>
        </mc:Choice>
        <mc:Fallback xmlns="">
          <p:pic>
            <p:nvPicPr>
              <p:cNvPr id="260" name="墨迹 259"/>
            </p:nvPicPr>
            <p:blipFill>
              <a:blip r:embed="rId517"/>
            </p:blipFill>
            <p:spPr>
              <a:xfrm>
                <a:off x="9787466" y="3303161"/>
                <a:ext cx="16934" cy="201976"/>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1" name="墨迹 260"/>
              <p14:cNvContentPartPr/>
              <p14:nvPr/>
            </p14:nvContentPartPr>
            <p14:xfrm>
              <a:off x="9840383" y="3328893"/>
              <a:ext cx="144639" cy="180826"/>
            </p14:xfrm>
          </p:contentPart>
        </mc:Choice>
        <mc:Fallback xmlns="">
          <p:pic>
            <p:nvPicPr>
              <p:cNvPr id="261" name="墨迹 260"/>
            </p:nvPicPr>
            <p:blipFill>
              <a:blip r:embed="rId519"/>
            </p:blipFill>
            <p:spPr>
              <a:xfrm>
                <a:off x="9840383" y="3328893"/>
                <a:ext cx="144639" cy="180826"/>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2" name="墨迹 261"/>
              <p14:cNvContentPartPr/>
              <p14:nvPr/>
            </p14:nvContentPartPr>
            <p14:xfrm>
              <a:off x="9982200" y="3395161"/>
              <a:ext cx="85548" cy="252381"/>
            </p14:xfrm>
          </p:contentPart>
        </mc:Choice>
        <mc:Fallback xmlns="">
          <p:pic>
            <p:nvPicPr>
              <p:cNvPr id="262" name="墨迹 261"/>
            </p:nvPicPr>
            <p:blipFill>
              <a:blip r:embed="rId521"/>
            </p:blipFill>
            <p:spPr>
              <a:xfrm>
                <a:off x="9982200" y="3395161"/>
                <a:ext cx="85548" cy="252381"/>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3" name="墨迹 262"/>
              <p14:cNvContentPartPr/>
              <p14:nvPr/>
            </p14:nvContentPartPr>
            <p14:xfrm>
              <a:off x="10035822" y="3255576"/>
              <a:ext cx="76200" cy="38068"/>
            </p14:xfrm>
          </p:contentPart>
        </mc:Choice>
        <mc:Fallback xmlns="">
          <p:pic>
            <p:nvPicPr>
              <p:cNvPr id="263" name="墨迹 262"/>
            </p:nvPicPr>
            <p:blipFill>
              <a:blip r:embed="rId523"/>
            </p:blipFill>
            <p:spPr>
              <a:xfrm>
                <a:off x="10035822" y="3255576"/>
                <a:ext cx="76200" cy="38068"/>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64" name="墨迹 263"/>
              <p14:cNvContentPartPr/>
              <p14:nvPr/>
            </p14:nvContentPartPr>
            <p14:xfrm>
              <a:off x="10126133" y="3310564"/>
              <a:ext cx="143934" cy="22559"/>
            </p14:xfrm>
          </p:contentPart>
        </mc:Choice>
        <mc:Fallback xmlns="">
          <p:pic>
            <p:nvPicPr>
              <p:cNvPr id="264" name="墨迹 263"/>
            </p:nvPicPr>
            <p:blipFill>
              <a:blip r:embed="rId525"/>
            </p:blipFill>
            <p:spPr>
              <a:xfrm>
                <a:off x="10126133" y="3310564"/>
                <a:ext cx="143934" cy="22559"/>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65" name="墨迹 264"/>
              <p14:cNvContentPartPr/>
              <p14:nvPr/>
            </p14:nvContentPartPr>
            <p14:xfrm>
              <a:off x="10083271" y="3400801"/>
              <a:ext cx="217840" cy="28199"/>
            </p14:xfrm>
          </p:contentPart>
        </mc:Choice>
        <mc:Fallback xmlns="">
          <p:pic>
            <p:nvPicPr>
              <p:cNvPr id="265" name="墨迹 264"/>
            </p:nvPicPr>
            <p:blipFill>
              <a:blip r:embed="rId527"/>
            </p:blipFill>
            <p:spPr>
              <a:xfrm>
                <a:off x="10083271" y="3400801"/>
                <a:ext cx="217840" cy="28199"/>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266" name="墨迹 265"/>
              <p14:cNvContentPartPr/>
              <p14:nvPr/>
            </p14:nvContentPartPr>
            <p14:xfrm>
              <a:off x="10334977" y="3248526"/>
              <a:ext cx="169334" cy="220657"/>
            </p14:xfrm>
          </p:contentPart>
        </mc:Choice>
        <mc:Fallback xmlns="">
          <p:pic>
            <p:nvPicPr>
              <p:cNvPr id="266" name="墨迹 265"/>
            </p:nvPicPr>
            <p:blipFill>
              <a:blip r:embed="rId529"/>
            </p:blipFill>
            <p:spPr>
              <a:xfrm>
                <a:off x="10334977" y="3248526"/>
                <a:ext cx="169334" cy="220657"/>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267" name="墨迹 266"/>
              <p14:cNvContentPartPr/>
              <p14:nvPr/>
            </p14:nvContentPartPr>
            <p14:xfrm>
              <a:off x="10549467" y="3290824"/>
              <a:ext cx="141111" cy="167785"/>
            </p14:xfrm>
          </p:contentPart>
        </mc:Choice>
        <mc:Fallback xmlns="">
          <p:pic>
            <p:nvPicPr>
              <p:cNvPr id="267" name="墨迹 266"/>
            </p:nvPicPr>
            <p:blipFill>
              <a:blip r:embed="rId531"/>
            </p:blipFill>
            <p:spPr>
              <a:xfrm>
                <a:off x="10549467" y="3290824"/>
                <a:ext cx="141111" cy="167785"/>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268" name="墨迹 267"/>
              <p14:cNvContentPartPr/>
              <p14:nvPr/>
            </p14:nvContentPartPr>
            <p14:xfrm>
              <a:off x="10653888" y="3346341"/>
              <a:ext cx="64912" cy="215194"/>
            </p14:xfrm>
          </p:contentPart>
        </mc:Choice>
        <mc:Fallback xmlns="">
          <p:pic>
            <p:nvPicPr>
              <p:cNvPr id="268" name="墨迹 267"/>
            </p:nvPicPr>
            <p:blipFill>
              <a:blip r:embed="rId533"/>
            </p:blipFill>
            <p:spPr>
              <a:xfrm>
                <a:off x="10653888" y="3346341"/>
                <a:ext cx="64912" cy="215194"/>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269" name="墨迹 268"/>
              <p14:cNvContentPartPr/>
              <p14:nvPr/>
            </p14:nvContentPartPr>
            <p14:xfrm>
              <a:off x="10795000" y="3192128"/>
              <a:ext cx="14111" cy="304549"/>
            </p14:xfrm>
          </p:contentPart>
        </mc:Choice>
        <mc:Fallback xmlns="">
          <p:pic>
            <p:nvPicPr>
              <p:cNvPr id="269" name="墨迹 268"/>
            </p:nvPicPr>
            <p:blipFill>
              <a:blip r:embed="rId535"/>
            </p:blipFill>
            <p:spPr>
              <a:xfrm>
                <a:off x="10795000" y="3192128"/>
                <a:ext cx="14111" cy="304549"/>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270" name="墨迹 269"/>
              <p14:cNvContentPartPr/>
              <p14:nvPr/>
            </p14:nvContentPartPr>
            <p14:xfrm>
              <a:off x="10727267" y="3409260"/>
              <a:ext cx="141111" cy="124957"/>
            </p14:xfrm>
          </p:contentPart>
        </mc:Choice>
        <mc:Fallback xmlns="">
          <p:pic>
            <p:nvPicPr>
              <p:cNvPr id="270" name="墨迹 269"/>
            </p:nvPicPr>
            <p:blipFill>
              <a:blip r:embed="rId537"/>
            </p:blipFill>
            <p:spPr>
              <a:xfrm>
                <a:off x="10727267" y="3409260"/>
                <a:ext cx="141111" cy="124957"/>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271" name="墨迹 270"/>
              <p14:cNvContentPartPr/>
              <p14:nvPr/>
            </p14:nvContentPartPr>
            <p14:xfrm>
              <a:off x="10914592" y="3333123"/>
              <a:ext cx="134408" cy="16919"/>
            </p14:xfrm>
          </p:contentPart>
        </mc:Choice>
        <mc:Fallback xmlns="">
          <p:pic>
            <p:nvPicPr>
              <p:cNvPr id="271" name="墨迹 270"/>
            </p:nvPicPr>
            <p:blipFill>
              <a:blip r:embed="rId539"/>
            </p:blipFill>
            <p:spPr>
              <a:xfrm>
                <a:off x="10914592" y="3333123"/>
                <a:ext cx="134408" cy="16919"/>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272" name="墨迹 271"/>
              <p14:cNvContentPartPr/>
              <p14:nvPr/>
            </p14:nvContentPartPr>
            <p14:xfrm>
              <a:off x="10995377" y="3280955"/>
              <a:ext cx="5644" cy="142405"/>
            </p14:xfrm>
          </p:contentPart>
        </mc:Choice>
        <mc:Fallback xmlns="">
          <p:pic>
            <p:nvPicPr>
              <p:cNvPr id="272" name="墨迹 271"/>
            </p:nvPicPr>
            <p:blipFill>
              <a:blip r:embed="rId541"/>
            </p:blipFill>
            <p:spPr>
              <a:xfrm>
                <a:off x="10995377" y="3280955"/>
                <a:ext cx="5644" cy="142405"/>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273" name="墨迹 272"/>
              <p14:cNvContentPartPr/>
              <p14:nvPr/>
            </p14:nvContentPartPr>
            <p14:xfrm>
              <a:off x="11095213" y="3252051"/>
              <a:ext cx="233187" cy="309484"/>
            </p14:xfrm>
          </p:contentPart>
        </mc:Choice>
        <mc:Fallback xmlns="">
          <p:pic>
            <p:nvPicPr>
              <p:cNvPr id="273" name="墨迹 272"/>
            </p:nvPicPr>
            <p:blipFill>
              <a:blip r:embed="rId543"/>
            </p:blipFill>
            <p:spPr>
              <a:xfrm>
                <a:off x="11095213" y="3252051"/>
                <a:ext cx="233187" cy="309484"/>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274" name="墨迹 273"/>
              <p14:cNvContentPartPr/>
              <p14:nvPr/>
            </p14:nvContentPartPr>
            <p14:xfrm>
              <a:off x="11356622" y="3316204"/>
              <a:ext cx="70556" cy="118435"/>
            </p14:xfrm>
          </p:contentPart>
        </mc:Choice>
        <mc:Fallback xmlns="">
          <p:pic>
            <p:nvPicPr>
              <p:cNvPr id="274" name="墨迹 273"/>
            </p:nvPicPr>
            <p:blipFill>
              <a:blip r:embed="rId545"/>
            </p:blipFill>
            <p:spPr>
              <a:xfrm>
                <a:off x="11356622" y="3316204"/>
                <a:ext cx="70556" cy="118435"/>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275" name="墨迹 274"/>
              <p14:cNvContentPartPr/>
              <p14:nvPr/>
            </p14:nvContentPartPr>
            <p14:xfrm>
              <a:off x="11334044" y="3332065"/>
              <a:ext cx="90311" cy="198451"/>
            </p14:xfrm>
          </p:contentPart>
        </mc:Choice>
        <mc:Fallback xmlns="">
          <p:pic>
            <p:nvPicPr>
              <p:cNvPr id="275" name="墨迹 274"/>
            </p:nvPicPr>
            <p:blipFill>
              <a:blip r:embed="rId547"/>
            </p:blipFill>
            <p:spPr>
              <a:xfrm>
                <a:off x="11334044" y="3332065"/>
                <a:ext cx="90311" cy="198451"/>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276" name="墨迹 275"/>
              <p14:cNvContentPartPr/>
              <p14:nvPr/>
            </p14:nvContentPartPr>
            <p14:xfrm>
              <a:off x="11373555" y="3199706"/>
              <a:ext cx="138289" cy="26261"/>
            </p14:xfrm>
          </p:contentPart>
        </mc:Choice>
        <mc:Fallback xmlns="">
          <p:pic>
            <p:nvPicPr>
              <p:cNvPr id="276" name="墨迹 275"/>
            </p:nvPicPr>
            <p:blipFill>
              <a:blip r:embed="rId549"/>
            </p:blipFill>
            <p:spPr>
              <a:xfrm>
                <a:off x="11373555" y="3199706"/>
                <a:ext cx="138289" cy="26261"/>
              </a:xfrm>
              <a:prstGeom prst="rect"/>
            </p:spPr>
          </p:pic>
        </mc:Fallback>
      </mc:AlternateContent>
      <mc:AlternateContent xmlns:mc="http://schemas.openxmlformats.org/markup-compatibility/2006" xmlns:p14="http://schemas.microsoft.com/office/powerpoint/2010/main">
        <mc:Choice Requires="p14">
          <p:contentPart r:id="rId550" p14:bwMode="auto">
            <p14:nvContentPartPr>
              <p14:cNvPr id="277" name="墨迹 276"/>
              <p14:cNvContentPartPr/>
              <p14:nvPr/>
            </p14:nvContentPartPr>
            <p14:xfrm>
              <a:off x="11421532" y="3134496"/>
              <a:ext cx="25400" cy="142229"/>
            </p14:xfrm>
          </p:contentPart>
        </mc:Choice>
        <mc:Fallback xmlns="">
          <p:pic>
            <p:nvPicPr>
              <p:cNvPr id="277" name="墨迹 276"/>
            </p:nvPicPr>
            <p:blipFill>
              <a:blip r:embed="rId551"/>
            </p:blipFill>
            <p:spPr>
              <a:xfrm>
                <a:off x="11421532" y="3134496"/>
                <a:ext cx="25400" cy="142229"/>
              </a:xfrm>
              <a:prstGeom prst="rect"/>
            </p:spPr>
          </p:pic>
        </mc:Fallback>
      </mc:AlternateContent>
      <mc:AlternateContent xmlns:mc="http://schemas.openxmlformats.org/markup-compatibility/2006" xmlns:p14="http://schemas.microsoft.com/office/powerpoint/2010/main">
        <mc:Choice Requires="p14">
          <p:contentPart r:id="rId552" p14:bwMode="auto">
            <p14:nvContentPartPr>
              <p14:cNvPr id="278" name="墨迹 277"/>
              <p14:cNvContentPartPr/>
              <p14:nvPr/>
            </p14:nvContentPartPr>
            <p14:xfrm>
              <a:off x="11486444" y="3282365"/>
              <a:ext cx="112888" cy="11279"/>
            </p14:xfrm>
          </p:contentPart>
        </mc:Choice>
        <mc:Fallback xmlns="">
          <p:pic>
            <p:nvPicPr>
              <p:cNvPr id="278" name="墨迹 277"/>
            </p:nvPicPr>
            <p:blipFill>
              <a:blip r:embed="rId553"/>
            </p:blipFill>
            <p:spPr>
              <a:xfrm>
                <a:off x="11486444" y="3282365"/>
                <a:ext cx="112888" cy="11279"/>
              </a:xfrm>
              <a:prstGeom prst="rect"/>
            </p:spPr>
          </p:pic>
        </mc:Fallback>
      </mc:AlternateContent>
      <mc:AlternateContent xmlns:mc="http://schemas.openxmlformats.org/markup-compatibility/2006" xmlns:p14="http://schemas.microsoft.com/office/powerpoint/2010/main">
        <mc:Choice Requires="p14">
          <p:contentPart r:id="rId554" p14:bwMode="auto">
            <p14:nvContentPartPr>
              <p14:cNvPr id="279" name="墨迹 278"/>
              <p14:cNvContentPartPr/>
              <p14:nvPr/>
            </p14:nvContentPartPr>
            <p14:xfrm>
              <a:off x="11548532" y="3241300"/>
              <a:ext cx="11289" cy="139761"/>
            </p14:xfrm>
          </p:contentPart>
        </mc:Choice>
        <mc:Fallback xmlns="">
          <p:pic>
            <p:nvPicPr>
              <p:cNvPr id="279" name="墨迹 278"/>
            </p:nvPicPr>
            <p:blipFill>
              <a:blip r:embed="rId555"/>
            </p:blipFill>
            <p:spPr>
              <a:xfrm>
                <a:off x="11548532" y="3241300"/>
                <a:ext cx="11289" cy="139761"/>
              </a:xfrm>
              <a:prstGeom prst="rect"/>
            </p:spPr>
          </p:pic>
        </mc:Fallback>
      </mc:AlternateContent>
      <mc:AlternateContent xmlns:mc="http://schemas.openxmlformats.org/markup-compatibility/2006" xmlns:p14="http://schemas.microsoft.com/office/powerpoint/2010/main">
        <mc:Choice Requires="p14">
          <p:contentPart r:id="rId556" p14:bwMode="auto">
            <p14:nvContentPartPr>
              <p14:cNvPr id="280" name="墨迹 279"/>
              <p14:cNvContentPartPr/>
              <p14:nvPr/>
            </p14:nvContentPartPr>
            <p14:xfrm>
              <a:off x="11647311" y="3237246"/>
              <a:ext cx="25400" cy="132536"/>
            </p14:xfrm>
          </p:contentPart>
        </mc:Choice>
        <mc:Fallback xmlns="">
          <p:pic>
            <p:nvPicPr>
              <p:cNvPr id="280" name="墨迹 279"/>
            </p:nvPicPr>
            <p:blipFill>
              <a:blip r:embed="rId557"/>
            </p:blipFill>
            <p:spPr>
              <a:xfrm>
                <a:off x="11647311" y="3237246"/>
                <a:ext cx="25400" cy="132536"/>
              </a:xfrm>
              <a:prstGeom prst="rect"/>
            </p:spPr>
          </p:pic>
        </mc:Fallback>
      </mc:AlternateContent>
      <mc:AlternateContent xmlns:mc="http://schemas.openxmlformats.org/markup-compatibility/2006" xmlns:p14="http://schemas.microsoft.com/office/powerpoint/2010/main">
        <mc:Choice Requires="p14">
          <p:contentPart r:id="rId558" p14:bwMode="auto">
            <p14:nvContentPartPr>
              <p14:cNvPr id="281" name="墨迹 280"/>
              <p14:cNvContentPartPr/>
              <p14:nvPr/>
            </p14:nvContentPartPr>
            <p14:xfrm>
              <a:off x="11672711" y="3276725"/>
              <a:ext cx="64911" cy="22559"/>
            </p14:xfrm>
          </p:contentPart>
        </mc:Choice>
        <mc:Fallback xmlns="">
          <p:pic>
            <p:nvPicPr>
              <p:cNvPr id="281" name="墨迹 280"/>
            </p:nvPicPr>
            <p:blipFill>
              <a:blip r:embed="rId559"/>
            </p:blipFill>
            <p:spPr>
              <a:xfrm>
                <a:off x="11672711" y="3276725"/>
                <a:ext cx="64911" cy="22559"/>
              </a:xfrm>
              <a:prstGeom prst="rect"/>
            </p:spPr>
          </p:pic>
        </mc:Fallback>
      </mc:AlternateContent>
      <mc:AlternateContent xmlns:mc="http://schemas.openxmlformats.org/markup-compatibility/2006" xmlns:p14="http://schemas.microsoft.com/office/powerpoint/2010/main">
        <mc:Choice Requires="p14">
          <p:contentPart r:id="rId560" p14:bwMode="auto">
            <p14:nvContentPartPr>
              <p14:cNvPr id="282" name="墨迹 281"/>
              <p14:cNvContentPartPr/>
              <p14:nvPr/>
            </p14:nvContentPartPr>
            <p14:xfrm>
              <a:off x="11720688" y="3150887"/>
              <a:ext cx="19756" cy="221715"/>
            </p14:xfrm>
          </p:contentPart>
        </mc:Choice>
        <mc:Fallback xmlns="">
          <p:pic>
            <p:nvPicPr>
              <p:cNvPr id="282" name="墨迹 281"/>
            </p:nvPicPr>
            <p:blipFill>
              <a:blip r:embed="rId561"/>
            </p:blipFill>
            <p:spPr>
              <a:xfrm>
                <a:off x="11720688" y="3150887"/>
                <a:ext cx="19756" cy="221715"/>
              </a:xfrm>
              <a:prstGeom prst="rect"/>
            </p:spPr>
          </p:pic>
        </mc:Fallback>
      </mc:AlternateContent>
      <mc:AlternateContent xmlns:mc="http://schemas.openxmlformats.org/markup-compatibility/2006" xmlns:p14="http://schemas.microsoft.com/office/powerpoint/2010/main">
        <mc:Choice Requires="p14">
          <p:contentPart r:id="rId562" p14:bwMode="auto">
            <p14:nvContentPartPr>
              <p14:cNvPr id="283" name="墨迹 282"/>
              <p14:cNvContentPartPr/>
              <p14:nvPr/>
            </p14:nvContentPartPr>
            <p14:xfrm>
              <a:off x="11734800" y="3259805"/>
              <a:ext cx="265288" cy="112796"/>
            </p14:xfrm>
          </p:contentPart>
        </mc:Choice>
        <mc:Fallback xmlns="">
          <p:pic>
            <p:nvPicPr>
              <p:cNvPr id="283" name="墨迹 282"/>
            </p:nvPicPr>
            <p:blipFill>
              <a:blip r:embed="rId563"/>
            </p:blipFill>
            <p:spPr>
              <a:xfrm>
                <a:off x="11734800" y="3259805"/>
                <a:ext cx="265288" cy="112796"/>
              </a:xfrm>
              <a:prstGeom prst="rect"/>
            </p:spPr>
          </p:pic>
        </mc:Fallback>
      </mc:AlternateContent>
      <mc:AlternateContent xmlns:mc="http://schemas.openxmlformats.org/markup-compatibility/2006" xmlns:p14="http://schemas.microsoft.com/office/powerpoint/2010/main">
        <mc:Choice Requires="p14">
          <p:contentPart r:id="rId564" p14:bwMode="auto">
            <p14:nvContentPartPr>
              <p14:cNvPr id="284" name="墨迹 283"/>
              <p14:cNvContentPartPr/>
              <p14:nvPr/>
            </p14:nvContentPartPr>
            <p14:xfrm>
              <a:off x="9033051" y="3637672"/>
              <a:ext cx="194204" cy="231232"/>
            </p14:xfrm>
          </p:contentPart>
        </mc:Choice>
        <mc:Fallback xmlns="">
          <p:pic>
            <p:nvPicPr>
              <p:cNvPr id="284" name="墨迹 283"/>
            </p:nvPicPr>
            <p:blipFill>
              <a:blip r:embed="rId565"/>
            </p:blipFill>
            <p:spPr>
              <a:xfrm>
                <a:off x="9033051" y="3637672"/>
                <a:ext cx="194204" cy="231232"/>
              </a:xfrm>
              <a:prstGeom prst="rect"/>
            </p:spPr>
          </p:pic>
        </mc:Fallback>
      </mc:AlternateContent>
      <mc:AlternateContent xmlns:mc="http://schemas.openxmlformats.org/markup-compatibility/2006" xmlns:p14="http://schemas.microsoft.com/office/powerpoint/2010/main">
        <mc:Choice Requires="p14">
          <p:contentPart r:id="rId566" p14:bwMode="auto">
            <p14:nvContentPartPr>
              <p14:cNvPr id="285" name="墨迹 284"/>
              <p14:cNvContentPartPr/>
              <p14:nvPr/>
            </p14:nvContentPartPr>
            <p14:xfrm>
              <a:off x="9275233" y="3632032"/>
              <a:ext cx="57856" cy="73318"/>
            </p14:xfrm>
          </p:contentPart>
        </mc:Choice>
        <mc:Fallback xmlns="">
          <p:pic>
            <p:nvPicPr>
              <p:cNvPr id="285" name="墨迹 284"/>
            </p:nvPicPr>
            <p:blipFill>
              <a:blip r:embed="rId567"/>
            </p:blipFill>
            <p:spPr>
              <a:xfrm>
                <a:off x="9275233" y="3632032"/>
                <a:ext cx="57856" cy="73318"/>
              </a:xfrm>
              <a:prstGeom prst="rect"/>
            </p:spPr>
          </p:pic>
        </mc:Fallback>
      </mc:AlternateContent>
      <mc:AlternateContent xmlns:mc="http://schemas.openxmlformats.org/markup-compatibility/2006" xmlns:p14="http://schemas.microsoft.com/office/powerpoint/2010/main">
        <mc:Choice Requires="p14">
          <p:contentPart r:id="rId568" p14:bwMode="auto">
            <p14:nvContentPartPr>
              <p14:cNvPr id="286" name="墨迹 285"/>
              <p14:cNvContentPartPr/>
              <p14:nvPr/>
            </p14:nvContentPartPr>
            <p14:xfrm>
              <a:off x="9342261" y="3632032"/>
              <a:ext cx="69850" cy="8460"/>
            </p14:xfrm>
          </p:contentPart>
        </mc:Choice>
        <mc:Fallback xmlns="">
          <p:pic>
            <p:nvPicPr>
              <p:cNvPr id="286" name="墨迹 285"/>
            </p:nvPicPr>
            <p:blipFill>
              <a:blip r:embed="rId569"/>
            </p:blipFill>
            <p:spPr>
              <a:xfrm>
                <a:off x="9342261" y="3632032"/>
                <a:ext cx="69850" cy="8460"/>
              </a:xfrm>
              <a:prstGeom prst="rect"/>
            </p:spPr>
          </p:pic>
        </mc:Fallback>
      </mc:AlternateContent>
      <mc:AlternateContent xmlns:mc="http://schemas.openxmlformats.org/markup-compatibility/2006" xmlns:p14="http://schemas.microsoft.com/office/powerpoint/2010/main">
        <mc:Choice Requires="p14">
          <p:contentPart r:id="rId570" p14:bwMode="auto">
            <p14:nvContentPartPr>
              <p14:cNvPr id="287" name="墨迹 286"/>
              <p14:cNvContentPartPr/>
              <p14:nvPr/>
            </p14:nvContentPartPr>
            <p14:xfrm>
              <a:off x="9239955" y="3599604"/>
              <a:ext cx="45156" cy="38068"/>
            </p14:xfrm>
          </p:contentPart>
        </mc:Choice>
        <mc:Fallback xmlns="">
          <p:pic>
            <p:nvPicPr>
              <p:cNvPr id="287" name="墨迹 286"/>
            </p:nvPicPr>
            <p:blipFill>
              <a:blip r:embed="rId571"/>
            </p:blipFill>
            <p:spPr>
              <a:xfrm>
                <a:off x="9239955" y="3599604"/>
                <a:ext cx="45156" cy="38068"/>
              </a:xfrm>
              <a:prstGeom prst="rect"/>
            </p:spPr>
          </p:pic>
        </mc:Fallback>
      </mc:AlternateContent>
      <mc:AlternateContent xmlns:mc="http://schemas.openxmlformats.org/markup-compatibility/2006" xmlns:p14="http://schemas.microsoft.com/office/powerpoint/2010/main">
        <mc:Choice Requires="p14">
          <p:contentPart r:id="rId572" p14:bwMode="auto">
            <p14:nvContentPartPr>
              <p14:cNvPr id="288" name="墨迹 287"/>
              <p14:cNvContentPartPr/>
              <p14:nvPr/>
            </p14:nvContentPartPr>
            <p14:xfrm>
              <a:off x="9372600" y="3586914"/>
              <a:ext cx="25400" cy="126895"/>
            </p14:xfrm>
          </p:contentPart>
        </mc:Choice>
        <mc:Fallback xmlns="">
          <p:pic>
            <p:nvPicPr>
              <p:cNvPr id="288" name="墨迹 287"/>
            </p:nvPicPr>
            <p:blipFill>
              <a:blip r:embed="rId573"/>
            </p:blipFill>
            <p:spPr>
              <a:xfrm>
                <a:off x="9372600" y="3586914"/>
                <a:ext cx="25400" cy="126895"/>
              </a:xfrm>
              <a:prstGeom prst="rect"/>
            </p:spPr>
          </p:pic>
        </mc:Fallback>
      </mc:AlternateContent>
      <mc:AlternateContent xmlns:mc="http://schemas.openxmlformats.org/markup-compatibility/2006" xmlns:p14="http://schemas.microsoft.com/office/powerpoint/2010/main">
        <mc:Choice Requires="p14">
          <p:contentPart r:id="rId574" p14:bwMode="auto">
            <p14:nvContentPartPr>
              <p14:cNvPr id="289" name="墨迹 288"/>
              <p14:cNvContentPartPr/>
              <p14:nvPr/>
            </p14:nvContentPartPr>
            <p14:xfrm>
              <a:off x="9471377" y="3756108"/>
              <a:ext cx="143934" cy="28199"/>
            </p14:xfrm>
          </p:contentPart>
        </mc:Choice>
        <mc:Fallback xmlns="">
          <p:pic>
            <p:nvPicPr>
              <p:cNvPr id="289" name="墨迹 288"/>
            </p:nvPicPr>
            <p:blipFill>
              <a:blip r:embed="rId575"/>
            </p:blipFill>
            <p:spPr>
              <a:xfrm>
                <a:off x="9471377" y="3756108"/>
                <a:ext cx="143934" cy="28199"/>
              </a:xfrm>
              <a:prstGeom prst="rect"/>
            </p:spPr>
          </p:pic>
        </mc:Fallback>
      </mc:AlternateContent>
      <mc:AlternateContent xmlns:mc="http://schemas.openxmlformats.org/markup-compatibility/2006" xmlns:p14="http://schemas.microsoft.com/office/powerpoint/2010/main">
        <mc:Choice Requires="p14">
          <p:contentPart r:id="rId576" p14:bwMode="auto">
            <p14:nvContentPartPr>
              <p14:cNvPr id="290" name="墨迹 289"/>
              <p14:cNvContentPartPr/>
              <p14:nvPr/>
            </p14:nvContentPartPr>
            <p14:xfrm>
              <a:off x="9519355" y="3679089"/>
              <a:ext cx="31045" cy="186995"/>
            </p14:xfrm>
          </p:contentPart>
        </mc:Choice>
        <mc:Fallback xmlns="">
          <p:pic>
            <p:nvPicPr>
              <p:cNvPr id="290" name="墨迹 289"/>
            </p:nvPicPr>
            <p:blipFill>
              <a:blip r:embed="rId577"/>
            </p:blipFill>
            <p:spPr>
              <a:xfrm>
                <a:off x="9519355" y="3679089"/>
                <a:ext cx="31045" cy="186995"/>
              </a:xfrm>
              <a:prstGeom prst="rect"/>
            </p:spPr>
          </p:pic>
        </mc:Fallback>
      </mc:AlternateContent>
      <mc:AlternateContent xmlns:mc="http://schemas.openxmlformats.org/markup-compatibility/2006" xmlns:p14="http://schemas.microsoft.com/office/powerpoint/2010/main">
        <mc:Choice Requires="p14">
          <p:contentPart r:id="rId578" p14:bwMode="auto">
            <p14:nvContentPartPr>
              <p14:cNvPr id="291" name="墨迹 290"/>
              <p14:cNvContentPartPr/>
              <p14:nvPr/>
            </p14:nvContentPartPr>
            <p14:xfrm>
              <a:off x="9701565" y="3691955"/>
              <a:ext cx="401990" cy="385622"/>
            </p14:xfrm>
          </p:contentPart>
        </mc:Choice>
        <mc:Fallback xmlns="">
          <p:pic>
            <p:nvPicPr>
              <p:cNvPr id="291" name="墨迹 290"/>
            </p:nvPicPr>
            <p:blipFill>
              <a:blip r:embed="rId579"/>
            </p:blipFill>
            <p:spPr>
              <a:xfrm>
                <a:off x="9701565" y="3691955"/>
                <a:ext cx="401990" cy="385622"/>
              </a:xfrm>
              <a:prstGeom prst="rect"/>
            </p:spPr>
          </p:pic>
        </mc:Fallback>
      </mc:AlternateContent>
      <mc:AlternateContent xmlns:mc="http://schemas.openxmlformats.org/markup-compatibility/2006" xmlns:p14="http://schemas.microsoft.com/office/powerpoint/2010/main">
        <mc:Choice Requires="p14">
          <p:contentPart r:id="rId580" p14:bwMode="auto">
            <p14:nvContentPartPr>
              <p14:cNvPr id="292" name="墨迹 291"/>
              <p14:cNvContentPartPr/>
              <p14:nvPr/>
            </p14:nvContentPartPr>
            <p14:xfrm>
              <a:off x="10117666" y="3770913"/>
              <a:ext cx="62971" cy="145930"/>
            </p14:xfrm>
          </p:contentPart>
        </mc:Choice>
        <mc:Fallback xmlns="">
          <p:pic>
            <p:nvPicPr>
              <p:cNvPr id="292" name="墨迹 291"/>
            </p:nvPicPr>
            <p:blipFill>
              <a:blip r:embed="rId581"/>
            </p:blipFill>
            <p:spPr>
              <a:xfrm>
                <a:off x="10117666" y="3770913"/>
                <a:ext cx="62971" cy="145930"/>
              </a:xfrm>
              <a:prstGeom prst="rect"/>
            </p:spPr>
          </p:pic>
        </mc:Fallback>
      </mc:AlternateContent>
      <mc:AlternateContent xmlns:mc="http://schemas.openxmlformats.org/markup-compatibility/2006" xmlns:p14="http://schemas.microsoft.com/office/powerpoint/2010/main">
        <mc:Choice Requires="p14">
          <p:contentPart r:id="rId582" p14:bwMode="auto">
            <p14:nvContentPartPr>
              <p14:cNvPr id="293" name="墨迹 292"/>
              <p14:cNvContentPartPr/>
              <p14:nvPr/>
            </p14:nvContentPartPr>
            <p14:xfrm>
              <a:off x="10210800" y="3784307"/>
              <a:ext cx="53622" cy="39479"/>
            </p14:xfrm>
          </p:contentPart>
        </mc:Choice>
        <mc:Fallback xmlns="">
          <p:pic>
            <p:nvPicPr>
              <p:cNvPr id="293" name="墨迹 292"/>
            </p:nvPicPr>
            <p:blipFill>
              <a:blip r:embed="rId583"/>
            </p:blipFill>
            <p:spPr>
              <a:xfrm>
                <a:off x="10210800" y="3784307"/>
                <a:ext cx="53622" cy="39479"/>
              </a:xfrm>
              <a:prstGeom prst="rect"/>
            </p:spPr>
          </p:pic>
        </mc:Fallback>
      </mc:AlternateContent>
      <mc:AlternateContent xmlns:mc="http://schemas.openxmlformats.org/markup-compatibility/2006" xmlns:p14="http://schemas.microsoft.com/office/powerpoint/2010/main">
        <mc:Choice Requires="p14">
          <p:contentPart r:id="rId584" p14:bwMode="auto">
            <p14:nvContentPartPr>
              <p14:cNvPr id="294" name="墨迹 293"/>
              <p14:cNvContentPartPr/>
              <p14:nvPr/>
            </p14:nvContentPartPr>
            <p14:xfrm>
              <a:off x="10278533" y="3737602"/>
              <a:ext cx="50800" cy="116497"/>
            </p14:xfrm>
          </p:contentPart>
        </mc:Choice>
        <mc:Fallback xmlns="">
          <p:pic>
            <p:nvPicPr>
              <p:cNvPr id="294" name="墨迹 293"/>
            </p:nvPicPr>
            <p:blipFill>
              <a:blip r:embed="rId585"/>
            </p:blipFill>
            <p:spPr>
              <a:xfrm>
                <a:off x="10278533" y="3737602"/>
                <a:ext cx="50800" cy="116497"/>
              </a:xfrm>
              <a:prstGeom prst="rect"/>
            </p:spPr>
          </p:pic>
        </mc:Fallback>
      </mc:AlternateContent>
      <mc:AlternateContent xmlns:mc="http://schemas.openxmlformats.org/markup-compatibility/2006" xmlns:p14="http://schemas.microsoft.com/office/powerpoint/2010/main">
        <mc:Choice Requires="p14">
          <p:contentPart r:id="rId586" p14:bwMode="auto">
            <p14:nvContentPartPr>
              <p14:cNvPr id="295" name="墨迹 294"/>
              <p14:cNvContentPartPr/>
              <p14:nvPr/>
            </p14:nvContentPartPr>
            <p14:xfrm>
              <a:off x="10332155" y="3698300"/>
              <a:ext cx="8467" cy="204443"/>
            </p14:xfrm>
          </p:contentPart>
        </mc:Choice>
        <mc:Fallback xmlns="">
          <p:pic>
            <p:nvPicPr>
              <p:cNvPr id="295" name="墨迹 294"/>
            </p:nvPicPr>
            <p:blipFill>
              <a:blip r:embed="rId587"/>
            </p:blipFill>
            <p:spPr>
              <a:xfrm>
                <a:off x="10332155" y="3698300"/>
                <a:ext cx="8467" cy="204443"/>
              </a:xfrm>
              <a:prstGeom prst="rect"/>
            </p:spPr>
          </p:pic>
        </mc:Fallback>
      </mc:AlternateContent>
      <mc:AlternateContent xmlns:mc="http://schemas.openxmlformats.org/markup-compatibility/2006" xmlns:p14="http://schemas.microsoft.com/office/powerpoint/2010/main">
        <mc:Choice Requires="p14">
          <p:contentPart r:id="rId588" p14:bwMode="auto">
            <p14:nvContentPartPr>
              <p14:cNvPr id="296" name="墨迹 295"/>
              <p14:cNvContentPartPr/>
              <p14:nvPr/>
            </p14:nvContentPartPr>
            <p14:xfrm>
              <a:off x="10351911" y="3801226"/>
              <a:ext cx="169333" cy="84597"/>
            </p14:xfrm>
          </p:contentPart>
        </mc:Choice>
        <mc:Fallback xmlns="">
          <p:pic>
            <p:nvPicPr>
              <p:cNvPr id="296" name="墨迹 295"/>
            </p:nvPicPr>
            <p:blipFill>
              <a:blip r:embed="rId589"/>
            </p:blipFill>
            <p:spPr>
              <a:xfrm>
                <a:off x="10351911" y="3801226"/>
                <a:ext cx="169333" cy="84597"/>
              </a:xfrm>
              <a:prstGeom prst="rect"/>
            </p:spPr>
          </p:pic>
        </mc:Fallback>
      </mc:AlternateContent>
      <mc:AlternateContent xmlns:mc="http://schemas.openxmlformats.org/markup-compatibility/2006" xmlns:p14="http://schemas.microsoft.com/office/powerpoint/2010/main">
        <mc:Choice Requires="p14">
          <p:contentPart r:id="rId590" p14:bwMode="auto">
            <p14:nvContentPartPr>
              <p14:cNvPr id="297" name="墨迹 296"/>
              <p14:cNvContentPartPr/>
              <p14:nvPr/>
            </p14:nvContentPartPr>
            <p14:xfrm>
              <a:off x="10549467" y="3758928"/>
              <a:ext cx="118533" cy="25379"/>
            </p14:xfrm>
          </p:contentPart>
        </mc:Choice>
        <mc:Fallback xmlns="">
          <p:pic>
            <p:nvPicPr>
              <p:cNvPr id="297" name="墨迹 296"/>
            </p:nvPicPr>
            <p:blipFill>
              <a:blip r:embed="rId591"/>
            </p:blipFill>
            <p:spPr>
              <a:xfrm>
                <a:off x="10549467" y="3758928"/>
                <a:ext cx="118533" cy="25379"/>
              </a:xfrm>
              <a:prstGeom prst="rect"/>
            </p:spPr>
          </p:pic>
        </mc:Fallback>
      </mc:AlternateContent>
      <mc:AlternateContent xmlns:mc="http://schemas.openxmlformats.org/markup-compatibility/2006" xmlns:p14="http://schemas.microsoft.com/office/powerpoint/2010/main">
        <mc:Choice Requires="p14">
          <p:contentPart r:id="rId592" p14:bwMode="auto">
            <p14:nvContentPartPr>
              <p14:cNvPr id="298" name="墨迹 297"/>
              <p14:cNvContentPartPr/>
              <p14:nvPr/>
            </p14:nvContentPartPr>
            <p14:xfrm>
              <a:off x="10558992" y="3829426"/>
              <a:ext cx="142875" cy="8459"/>
            </p14:xfrm>
          </p:contentPart>
        </mc:Choice>
        <mc:Fallback xmlns="">
          <p:pic>
            <p:nvPicPr>
              <p:cNvPr id="298" name="墨迹 297"/>
            </p:nvPicPr>
            <p:blipFill>
              <a:blip r:embed="rId593"/>
            </p:blipFill>
            <p:spPr>
              <a:xfrm>
                <a:off x="10558992" y="3829426"/>
                <a:ext cx="142875" cy="8459"/>
              </a:xfrm>
              <a:prstGeom prst="rect"/>
            </p:spPr>
          </p:pic>
        </mc:Fallback>
      </mc:AlternateContent>
      <mc:AlternateContent xmlns:mc="http://schemas.openxmlformats.org/markup-compatibility/2006" xmlns:p14="http://schemas.microsoft.com/office/powerpoint/2010/main">
        <mc:Choice Requires="p14">
          <p:contentPart r:id="rId594" p14:bwMode="auto">
            <p14:nvContentPartPr>
              <p14:cNvPr id="299" name="墨迹 298"/>
              <p14:cNvContentPartPr/>
              <p14:nvPr/>
            </p14:nvContentPartPr>
            <p14:xfrm>
              <a:off x="10730088" y="3615113"/>
              <a:ext cx="191912" cy="261546"/>
            </p14:xfrm>
          </p:contentPart>
        </mc:Choice>
        <mc:Fallback xmlns="">
          <p:pic>
            <p:nvPicPr>
              <p:cNvPr id="299" name="墨迹 298"/>
            </p:nvPicPr>
            <p:blipFill>
              <a:blip r:embed="rId595"/>
            </p:blipFill>
            <p:spPr>
              <a:xfrm>
                <a:off x="10730088" y="3615113"/>
                <a:ext cx="191912" cy="261546"/>
              </a:xfrm>
              <a:prstGeom prst="rect"/>
            </p:spPr>
          </p:pic>
        </mc:Fallback>
      </mc:AlternateContent>
      <mc:AlternateContent xmlns:mc="http://schemas.openxmlformats.org/markup-compatibility/2006" xmlns:p14="http://schemas.microsoft.com/office/powerpoint/2010/main">
        <mc:Choice Requires="p14">
          <p:contentPart r:id="rId596" p14:bwMode="auto">
            <p14:nvContentPartPr>
              <p14:cNvPr id="300" name="墨迹 299"/>
              <p14:cNvContentPartPr/>
              <p14:nvPr/>
            </p14:nvContentPartPr>
            <p14:xfrm>
              <a:off x="10944577" y="3710990"/>
              <a:ext cx="56444" cy="152274"/>
            </p14:xfrm>
          </p:contentPart>
        </mc:Choice>
        <mc:Fallback xmlns="">
          <p:pic>
            <p:nvPicPr>
              <p:cNvPr id="300" name="墨迹 299"/>
            </p:nvPicPr>
            <p:blipFill>
              <a:blip r:embed="rId597"/>
            </p:blipFill>
            <p:spPr>
              <a:xfrm>
                <a:off x="10944577" y="3710990"/>
                <a:ext cx="56444" cy="152274"/>
              </a:xfrm>
              <a:prstGeom prst="rect"/>
            </p:spPr>
          </p:pic>
        </mc:Fallback>
      </mc:AlternateContent>
      <mc:AlternateContent xmlns:mc="http://schemas.openxmlformats.org/markup-compatibility/2006" xmlns:p14="http://schemas.microsoft.com/office/powerpoint/2010/main">
        <mc:Choice Requires="p14">
          <p:contentPart r:id="rId598" p14:bwMode="auto">
            <p14:nvContentPartPr>
              <p14:cNvPr id="301" name="墨迹 300"/>
              <p14:cNvContentPartPr/>
              <p14:nvPr/>
            </p14:nvContentPartPr>
            <p14:xfrm>
              <a:off x="11002432" y="3712400"/>
              <a:ext cx="167923" cy="111386"/>
            </p14:xfrm>
          </p:contentPart>
        </mc:Choice>
        <mc:Fallback xmlns="">
          <p:pic>
            <p:nvPicPr>
              <p:cNvPr id="301" name="墨迹 300"/>
            </p:nvPicPr>
            <p:blipFill>
              <a:blip r:embed="rId599"/>
            </p:blipFill>
            <p:spPr>
              <a:xfrm>
                <a:off x="11002432" y="3712400"/>
                <a:ext cx="167923" cy="111386"/>
              </a:xfrm>
              <a:prstGeom prst="rect"/>
            </p:spPr>
          </p:pic>
        </mc:Fallback>
      </mc:AlternateContent>
      <mc:AlternateContent xmlns:mc="http://schemas.openxmlformats.org/markup-compatibility/2006" xmlns:p14="http://schemas.microsoft.com/office/powerpoint/2010/main">
        <mc:Choice Requires="p14">
          <p:contentPart r:id="rId600" p14:bwMode="auto">
            <p14:nvContentPartPr>
              <p14:cNvPr id="302" name="墨迹 301"/>
              <p14:cNvContentPartPr/>
              <p14:nvPr/>
            </p14:nvContentPartPr>
            <p14:xfrm>
              <a:off x="11176000" y="3662346"/>
              <a:ext cx="16932" cy="186819"/>
            </p14:xfrm>
          </p:contentPart>
        </mc:Choice>
        <mc:Fallback xmlns="">
          <p:pic>
            <p:nvPicPr>
              <p:cNvPr id="302" name="墨迹 301"/>
            </p:nvPicPr>
            <p:blipFill>
              <a:blip r:embed="rId601"/>
            </p:blipFill>
            <p:spPr>
              <a:xfrm>
                <a:off x="11176000" y="3662346"/>
                <a:ext cx="16932" cy="186819"/>
              </a:xfrm>
              <a:prstGeom prst="rect"/>
            </p:spPr>
          </p:pic>
        </mc:Fallback>
      </mc:AlternateContent>
      <mc:AlternateContent xmlns:mc="http://schemas.openxmlformats.org/markup-compatibility/2006" xmlns:p14="http://schemas.microsoft.com/office/powerpoint/2010/main">
        <mc:Choice Requires="p14">
          <p:contentPart r:id="rId602" p14:bwMode="auto">
            <p14:nvContentPartPr>
              <p14:cNvPr id="303" name="墨迹 302"/>
              <p14:cNvContentPartPr/>
              <p14:nvPr/>
            </p14:nvContentPartPr>
            <p14:xfrm>
              <a:off x="11181644" y="3620753"/>
              <a:ext cx="90311" cy="225592"/>
            </p14:xfrm>
          </p:contentPart>
        </mc:Choice>
        <mc:Fallback xmlns="">
          <p:pic>
            <p:nvPicPr>
              <p:cNvPr id="303" name="墨迹 302"/>
            </p:nvPicPr>
            <p:blipFill>
              <a:blip r:embed="rId603"/>
            </p:blipFill>
            <p:spPr>
              <a:xfrm>
                <a:off x="11181644" y="3620753"/>
                <a:ext cx="90311" cy="225592"/>
              </a:xfrm>
              <a:prstGeom prst="rect"/>
            </p:spPr>
          </p:pic>
        </mc:Fallback>
      </mc:AlternateContent>
      <mc:AlternateContent xmlns:mc="http://schemas.openxmlformats.org/markup-compatibility/2006" xmlns:p14="http://schemas.microsoft.com/office/powerpoint/2010/main">
        <mc:Choice Requires="p14">
          <p:contentPart r:id="rId604" p14:bwMode="auto">
            <p14:nvContentPartPr>
              <p14:cNvPr id="304" name="墨迹 303"/>
              <p14:cNvContentPartPr/>
              <p14:nvPr/>
            </p14:nvContentPartPr>
            <p14:xfrm>
              <a:off x="11271250" y="3739189"/>
              <a:ext cx="68438" cy="84597"/>
            </p14:xfrm>
          </p:contentPart>
        </mc:Choice>
        <mc:Fallback xmlns="">
          <p:pic>
            <p:nvPicPr>
              <p:cNvPr id="304" name="墨迹 303"/>
            </p:nvPicPr>
            <p:blipFill>
              <a:blip r:embed="rId605"/>
            </p:blipFill>
            <p:spPr>
              <a:xfrm>
                <a:off x="11271250" y="3739189"/>
                <a:ext cx="68438" cy="84597"/>
              </a:xfrm>
              <a:prstGeom prst="rect"/>
            </p:spPr>
          </p:pic>
        </mc:Fallback>
      </mc:AlternateContent>
      <mc:AlternateContent xmlns:mc="http://schemas.openxmlformats.org/markup-compatibility/2006" xmlns:p14="http://schemas.microsoft.com/office/powerpoint/2010/main">
        <mc:Choice Requires="p14">
          <p:contentPart r:id="rId606" p14:bwMode="auto">
            <p14:nvContentPartPr>
              <p14:cNvPr id="305" name="墨迹 304"/>
              <p14:cNvContentPartPr/>
              <p14:nvPr/>
            </p14:nvContentPartPr>
            <p14:xfrm>
              <a:off x="11311467" y="3677151"/>
              <a:ext cx="163688" cy="22559"/>
            </p14:xfrm>
          </p:contentPart>
        </mc:Choice>
        <mc:Fallback xmlns="">
          <p:pic>
            <p:nvPicPr>
              <p:cNvPr id="305" name="墨迹 304"/>
            </p:nvPicPr>
            <p:blipFill>
              <a:blip r:embed="rId607"/>
            </p:blipFill>
            <p:spPr>
              <a:xfrm>
                <a:off x="11311467" y="3677151"/>
                <a:ext cx="163688" cy="22559"/>
              </a:xfrm>
              <a:prstGeom prst="rect"/>
            </p:spPr>
          </p:pic>
        </mc:Fallback>
      </mc:AlternateContent>
      <mc:AlternateContent xmlns:mc="http://schemas.openxmlformats.org/markup-compatibility/2006" xmlns:p14="http://schemas.microsoft.com/office/powerpoint/2010/main">
        <mc:Choice Requires="p14">
          <p:contentPart r:id="rId608" p14:bwMode="auto">
            <p14:nvContentPartPr>
              <p14:cNvPr id="306" name="墨迹 305"/>
              <p14:cNvContentPartPr/>
              <p14:nvPr/>
            </p14:nvContentPartPr>
            <p14:xfrm>
              <a:off x="11367911" y="3632032"/>
              <a:ext cx="11289" cy="180474"/>
            </p14:xfrm>
          </p:contentPart>
        </mc:Choice>
        <mc:Fallback xmlns="">
          <p:pic>
            <p:nvPicPr>
              <p:cNvPr id="306" name="墨迹 305"/>
            </p:nvPicPr>
            <p:blipFill>
              <a:blip r:embed="rId609"/>
            </p:blipFill>
            <p:spPr>
              <a:xfrm>
                <a:off x="11367911" y="3632032"/>
                <a:ext cx="11289" cy="180474"/>
              </a:xfrm>
              <a:prstGeom prst="rect"/>
            </p:spPr>
          </p:pic>
        </mc:Fallback>
      </mc:AlternateContent>
      <mc:AlternateContent xmlns:mc="http://schemas.openxmlformats.org/markup-compatibility/2006" xmlns:p14="http://schemas.microsoft.com/office/powerpoint/2010/main">
        <mc:Choice Requires="p14">
          <p:contentPart r:id="rId610" p14:bwMode="auto">
            <p14:nvContentPartPr>
              <p14:cNvPr id="307" name="墨迹 306"/>
              <p14:cNvContentPartPr/>
              <p14:nvPr/>
            </p14:nvContentPartPr>
            <p14:xfrm>
              <a:off x="11511844" y="3629917"/>
              <a:ext cx="127000" cy="137471"/>
            </p14:xfrm>
          </p:contentPart>
        </mc:Choice>
        <mc:Fallback xmlns="">
          <p:pic>
            <p:nvPicPr>
              <p:cNvPr id="307" name="墨迹 306"/>
            </p:nvPicPr>
            <p:blipFill>
              <a:blip r:embed="rId611"/>
            </p:blipFill>
            <p:spPr>
              <a:xfrm>
                <a:off x="11511844" y="3629917"/>
                <a:ext cx="127000" cy="137471"/>
              </a:xfrm>
              <a:prstGeom prst="rect"/>
            </p:spPr>
          </p:pic>
        </mc:Fallback>
      </mc:AlternateContent>
      <mc:AlternateContent xmlns:mc="http://schemas.openxmlformats.org/markup-compatibility/2006" xmlns:p14="http://schemas.microsoft.com/office/powerpoint/2010/main">
        <mc:Choice Requires="p14">
          <p:contentPart r:id="rId612" p14:bwMode="auto">
            <p14:nvContentPartPr>
              <p14:cNvPr id="308" name="墨迹 307"/>
              <p14:cNvContentPartPr/>
              <p14:nvPr/>
            </p14:nvContentPartPr>
            <p14:xfrm>
              <a:off x="11607447" y="3623396"/>
              <a:ext cx="248708" cy="139762"/>
            </p14:xfrm>
          </p:contentPart>
        </mc:Choice>
        <mc:Fallback xmlns="">
          <p:pic>
            <p:nvPicPr>
              <p:cNvPr id="308" name="墨迹 307"/>
            </p:nvPicPr>
            <p:blipFill>
              <a:blip r:embed="rId613"/>
            </p:blipFill>
            <p:spPr>
              <a:xfrm>
                <a:off x="11607447" y="3623396"/>
                <a:ext cx="248708" cy="139762"/>
              </a:xfrm>
              <a:prstGeom prst="rect"/>
            </p:spPr>
          </p:pic>
        </mc:Fallback>
      </mc:AlternateContent>
      <mc:AlternateContent xmlns:mc="http://schemas.openxmlformats.org/markup-compatibility/2006" xmlns:p14="http://schemas.microsoft.com/office/powerpoint/2010/main">
        <mc:Choice Requires="p14">
          <p:contentPart r:id="rId614" p14:bwMode="auto">
            <p14:nvContentPartPr>
              <p14:cNvPr id="309" name="墨迹 308"/>
              <p14:cNvContentPartPr/>
              <p14:nvPr/>
            </p14:nvContentPartPr>
            <p14:xfrm>
              <a:off x="11836400" y="3579864"/>
              <a:ext cx="28222" cy="413116"/>
            </p14:xfrm>
          </p:contentPart>
        </mc:Choice>
        <mc:Fallback xmlns="">
          <p:pic>
            <p:nvPicPr>
              <p:cNvPr id="309" name="墨迹 308"/>
            </p:nvPicPr>
            <p:blipFill>
              <a:blip r:embed="rId615"/>
            </p:blipFill>
            <p:spPr>
              <a:xfrm>
                <a:off x="11836400" y="3579864"/>
                <a:ext cx="28222" cy="413116"/>
              </a:xfrm>
              <a:prstGeom prst="rect"/>
            </p:spPr>
          </p:pic>
        </mc:Fallback>
      </mc:AlternateContent>
      <mc:AlternateContent xmlns:mc="http://schemas.openxmlformats.org/markup-compatibility/2006" xmlns:p14="http://schemas.microsoft.com/office/powerpoint/2010/main">
        <mc:Choice Requires="p14">
          <p:contentPart r:id="rId616" p14:bwMode="auto">
            <p14:nvContentPartPr>
              <p14:cNvPr id="310" name="墨迹 309"/>
              <p14:cNvContentPartPr/>
              <p14:nvPr/>
            </p14:nvContentPartPr>
            <p14:xfrm>
              <a:off x="11898488" y="3691955"/>
              <a:ext cx="56444" cy="109271"/>
            </p14:xfrm>
          </p:contentPart>
        </mc:Choice>
        <mc:Fallback xmlns="">
          <p:pic>
            <p:nvPicPr>
              <p:cNvPr id="310" name="墨迹 309"/>
            </p:nvPicPr>
            <p:blipFill>
              <a:blip r:embed="rId617"/>
            </p:blipFill>
            <p:spPr>
              <a:xfrm>
                <a:off x="11898488" y="3691955"/>
                <a:ext cx="56444" cy="109271"/>
              </a:xfrm>
              <a:prstGeom prst="rect"/>
            </p:spPr>
          </p:pic>
        </mc:Fallback>
      </mc:AlternateContent>
      <mc:AlternateContent xmlns:mc="http://schemas.openxmlformats.org/markup-compatibility/2006" xmlns:p14="http://schemas.microsoft.com/office/powerpoint/2010/main">
        <mc:Choice Requires="p14">
          <p:contentPart r:id="rId618" p14:bwMode="auto">
            <p14:nvContentPartPr>
              <p14:cNvPr id="311" name="墨迹 310"/>
              <p14:cNvContentPartPr/>
              <p14:nvPr/>
            </p14:nvContentPartPr>
            <p14:xfrm>
              <a:off x="11898488" y="3706055"/>
              <a:ext cx="50800" cy="137470"/>
            </p14:xfrm>
          </p:contentPart>
        </mc:Choice>
        <mc:Fallback xmlns="">
          <p:pic>
            <p:nvPicPr>
              <p:cNvPr id="311" name="墨迹 310"/>
            </p:nvPicPr>
            <p:blipFill>
              <a:blip r:embed="rId619"/>
            </p:blipFill>
            <p:spPr>
              <a:xfrm>
                <a:off x="11898488" y="3706055"/>
                <a:ext cx="50800" cy="137470"/>
              </a:xfrm>
              <a:prstGeom prst="rect"/>
            </p:spPr>
          </p:pic>
        </mc:Fallback>
      </mc:AlternateContent>
      <mc:AlternateContent xmlns:mc="http://schemas.openxmlformats.org/markup-compatibility/2006" xmlns:p14="http://schemas.microsoft.com/office/powerpoint/2010/main">
        <mc:Choice Requires="p14">
          <p:contentPart r:id="rId620" p14:bwMode="auto">
            <p14:nvContentPartPr>
              <p14:cNvPr id="312" name="墨迹 311"/>
              <p14:cNvContentPartPr/>
              <p14:nvPr/>
            </p14:nvContentPartPr>
            <p14:xfrm>
              <a:off x="11921067" y="3569995"/>
              <a:ext cx="76200" cy="16919"/>
            </p14:xfrm>
          </p:contentPart>
        </mc:Choice>
        <mc:Fallback xmlns="">
          <p:pic>
            <p:nvPicPr>
              <p:cNvPr id="312" name="墨迹 311"/>
            </p:nvPicPr>
            <p:blipFill>
              <a:blip r:embed="rId621"/>
            </p:blipFill>
            <p:spPr>
              <a:xfrm>
                <a:off x="11921067" y="3569995"/>
                <a:ext cx="76200" cy="16919"/>
              </a:xfrm>
              <a:prstGeom prst="rect"/>
            </p:spPr>
          </p:pic>
        </mc:Fallback>
      </mc:AlternateContent>
      <mc:AlternateContent xmlns:mc="http://schemas.openxmlformats.org/markup-compatibility/2006" xmlns:p14="http://schemas.microsoft.com/office/powerpoint/2010/main">
        <mc:Choice Requires="p14">
          <p:contentPart r:id="rId622" p14:bwMode="auto">
            <p14:nvContentPartPr>
              <p14:cNvPr id="313" name="墨迹 312"/>
              <p14:cNvContentPartPr/>
              <p14:nvPr/>
            </p14:nvContentPartPr>
            <p14:xfrm>
              <a:off x="11960577" y="3517122"/>
              <a:ext cx="5644" cy="120550"/>
            </p14:xfrm>
          </p:contentPart>
        </mc:Choice>
        <mc:Fallback xmlns="">
          <p:pic>
            <p:nvPicPr>
              <p:cNvPr id="313" name="墨迹 312"/>
            </p:nvPicPr>
            <p:blipFill>
              <a:blip r:embed="rId623"/>
            </p:blipFill>
            <p:spPr>
              <a:xfrm>
                <a:off x="11960577" y="3517122"/>
                <a:ext cx="5644" cy="120550"/>
              </a:xfrm>
              <a:prstGeom prst="rect"/>
            </p:spPr>
          </p:pic>
        </mc:Fallback>
      </mc:AlternateContent>
      <mc:AlternateContent xmlns:mc="http://schemas.openxmlformats.org/markup-compatibility/2006" xmlns:p14="http://schemas.microsoft.com/office/powerpoint/2010/main">
        <mc:Choice Requires="p14">
          <p:contentPart r:id="rId624" p14:bwMode="auto">
            <p14:nvContentPartPr>
              <p14:cNvPr id="314" name="墨迹 313"/>
              <p14:cNvContentPartPr/>
              <p14:nvPr/>
            </p14:nvContentPartPr>
            <p14:xfrm>
              <a:off x="8662811" y="3340877"/>
              <a:ext cx="396522" cy="477269"/>
            </p14:xfrm>
          </p:contentPart>
        </mc:Choice>
        <mc:Fallback xmlns="">
          <p:pic>
            <p:nvPicPr>
              <p:cNvPr id="314" name="墨迹 313"/>
            </p:nvPicPr>
            <p:blipFill>
              <a:blip r:embed="rId625"/>
            </p:blipFill>
            <p:spPr>
              <a:xfrm>
                <a:off x="8662811" y="3340877"/>
                <a:ext cx="396522" cy="477269"/>
              </a:xfrm>
              <a:prstGeom prst="rect"/>
            </p:spPr>
          </p:pic>
        </mc:Fallback>
      </mc:AlternateContent>
      <mc:AlternateContent xmlns:mc="http://schemas.openxmlformats.org/markup-compatibility/2006" xmlns:p14="http://schemas.microsoft.com/office/powerpoint/2010/main">
        <mc:Choice Requires="p14">
          <p:contentPart r:id="rId626" p14:bwMode="auto">
            <p14:nvContentPartPr>
              <p14:cNvPr id="315" name="墨迹 314"/>
              <p14:cNvContentPartPr/>
              <p14:nvPr/>
            </p14:nvContentPartPr>
            <p14:xfrm>
              <a:off x="8854016" y="1488907"/>
              <a:ext cx="309739" cy="284810"/>
            </p14:xfrm>
          </p:contentPart>
        </mc:Choice>
        <mc:Fallback xmlns="">
          <p:pic>
            <p:nvPicPr>
              <p:cNvPr id="315" name="墨迹 314"/>
            </p:nvPicPr>
            <p:blipFill>
              <a:blip r:embed="rId627"/>
            </p:blipFill>
            <p:spPr>
              <a:xfrm>
                <a:off x="8854016" y="1488907"/>
                <a:ext cx="309739" cy="284810"/>
              </a:xfrm>
              <a:prstGeom prst="rect"/>
            </p:spPr>
          </p:pic>
        </mc:Fallback>
      </mc:AlternateContent>
      <mc:AlternateContent xmlns:mc="http://schemas.openxmlformats.org/markup-compatibility/2006" xmlns:p14="http://schemas.microsoft.com/office/powerpoint/2010/main">
        <mc:Choice Requires="p14">
          <p:contentPart r:id="rId628" p14:bwMode="auto">
            <p14:nvContentPartPr>
              <p14:cNvPr id="316" name="墨迹 315"/>
              <p14:cNvContentPartPr/>
              <p14:nvPr/>
            </p14:nvContentPartPr>
            <p14:xfrm>
              <a:off x="9213144" y="1395146"/>
              <a:ext cx="275166" cy="341913"/>
            </p14:xfrm>
          </p:contentPart>
        </mc:Choice>
        <mc:Fallback xmlns="">
          <p:pic>
            <p:nvPicPr>
              <p:cNvPr id="316" name="墨迹 315"/>
            </p:nvPicPr>
            <p:blipFill>
              <a:blip r:embed="rId629"/>
            </p:blipFill>
            <p:spPr>
              <a:xfrm>
                <a:off x="9213144" y="1395146"/>
                <a:ext cx="275166" cy="341913"/>
              </a:xfrm>
              <a:prstGeom prst="rect"/>
            </p:spPr>
          </p:pic>
        </mc:Fallback>
      </mc:AlternateContent>
      <mc:AlternateContent xmlns:mc="http://schemas.openxmlformats.org/markup-compatibility/2006" xmlns:p14="http://schemas.microsoft.com/office/powerpoint/2010/main">
        <mc:Choice Requires="p14">
          <p:contentPart r:id="rId630" p14:bwMode="auto">
            <p14:nvContentPartPr>
              <p14:cNvPr id="317" name="墨迹 316"/>
              <p14:cNvContentPartPr/>
              <p14:nvPr/>
            </p14:nvContentPartPr>
            <p14:xfrm>
              <a:off x="9471906" y="1248335"/>
              <a:ext cx="149049" cy="178535"/>
            </p14:xfrm>
          </p:contentPart>
        </mc:Choice>
        <mc:Fallback xmlns="">
          <p:pic>
            <p:nvPicPr>
              <p:cNvPr id="317" name="墨迹 316"/>
            </p:nvPicPr>
            <p:blipFill>
              <a:blip r:embed="rId631"/>
            </p:blipFill>
            <p:spPr>
              <a:xfrm>
                <a:off x="9471906" y="1248335"/>
                <a:ext cx="149049" cy="178535"/>
              </a:xfrm>
              <a:prstGeom prst="rect"/>
            </p:spPr>
          </p:pic>
        </mc:Fallback>
      </mc:AlternateContent>
      <mc:AlternateContent xmlns:mc="http://schemas.openxmlformats.org/markup-compatibility/2006" xmlns:p14="http://schemas.microsoft.com/office/powerpoint/2010/main">
        <mc:Choice Requires="p14">
          <p:contentPart r:id="rId632" p14:bwMode="auto">
            <p14:nvContentPartPr>
              <p14:cNvPr id="318" name="墨迹 317"/>
              <p14:cNvContentPartPr/>
              <p14:nvPr/>
            </p14:nvContentPartPr>
            <p14:xfrm>
              <a:off x="9603140" y="1302794"/>
              <a:ext cx="150460" cy="56398"/>
            </p14:xfrm>
          </p:contentPart>
        </mc:Choice>
        <mc:Fallback xmlns="">
          <p:pic>
            <p:nvPicPr>
              <p:cNvPr id="318" name="墨迹 317"/>
            </p:nvPicPr>
            <p:blipFill>
              <a:blip r:embed="rId633"/>
            </p:blipFill>
            <p:spPr>
              <a:xfrm>
                <a:off x="9603140" y="1302794"/>
                <a:ext cx="150460" cy="56398"/>
              </a:xfrm>
              <a:prstGeom prst="rect"/>
            </p:spPr>
          </p:pic>
        </mc:Fallback>
      </mc:AlternateContent>
      <mc:AlternateContent xmlns:mc="http://schemas.openxmlformats.org/markup-compatibility/2006" xmlns:p14="http://schemas.microsoft.com/office/powerpoint/2010/main">
        <mc:Choice Requires="p14">
          <p:contentPart r:id="rId634" p14:bwMode="auto">
            <p14:nvContentPartPr>
              <p14:cNvPr id="319" name="墨迹 318"/>
              <p14:cNvContentPartPr/>
              <p14:nvPr/>
            </p14:nvContentPartPr>
            <p14:xfrm>
              <a:off x="9687277" y="1232296"/>
              <a:ext cx="9878" cy="169194"/>
            </p14:xfrm>
          </p:contentPart>
        </mc:Choice>
        <mc:Fallback xmlns="">
          <p:pic>
            <p:nvPicPr>
              <p:cNvPr id="319" name="墨迹 318"/>
            </p:nvPicPr>
            <p:blipFill>
              <a:blip r:embed="rId635"/>
            </p:blipFill>
            <p:spPr>
              <a:xfrm>
                <a:off x="9687277" y="1232296"/>
                <a:ext cx="9878" cy="169194"/>
              </a:xfrm>
              <a:prstGeom prst="rect"/>
            </p:spPr>
          </p:pic>
        </mc:Fallback>
      </mc:AlternateContent>
      <mc:AlternateContent xmlns:mc="http://schemas.openxmlformats.org/markup-compatibility/2006" xmlns:p14="http://schemas.microsoft.com/office/powerpoint/2010/main">
        <mc:Choice Requires="p14">
          <p:contentPart r:id="rId636" p14:bwMode="auto">
            <p14:nvContentPartPr>
              <p14:cNvPr id="320" name="墨迹 319"/>
              <p14:cNvContentPartPr/>
              <p14:nvPr/>
            </p14:nvContentPartPr>
            <p14:xfrm>
              <a:off x="9587794" y="1590424"/>
              <a:ext cx="222250" cy="33839"/>
            </p14:xfrm>
          </p:contentPart>
        </mc:Choice>
        <mc:Fallback xmlns="">
          <p:pic>
            <p:nvPicPr>
              <p:cNvPr id="320" name="墨迹 319"/>
            </p:nvPicPr>
            <p:blipFill>
              <a:blip r:embed="rId637"/>
            </p:blipFill>
            <p:spPr>
              <a:xfrm>
                <a:off x="9587794" y="1590424"/>
                <a:ext cx="222250" cy="33839"/>
              </a:xfrm>
              <a:prstGeom prst="rect"/>
            </p:spPr>
          </p:pic>
        </mc:Fallback>
      </mc:AlternateContent>
      <mc:AlternateContent xmlns:mc="http://schemas.openxmlformats.org/markup-compatibility/2006" xmlns:p14="http://schemas.microsoft.com/office/powerpoint/2010/main">
        <mc:Choice Requires="p14">
          <p:contentPart r:id="rId638" p14:bwMode="auto">
            <p14:nvContentPartPr>
              <p14:cNvPr id="321" name="墨迹 320"/>
              <p14:cNvContentPartPr/>
              <p14:nvPr/>
            </p14:nvContentPartPr>
            <p14:xfrm>
              <a:off x="9698566" y="1522746"/>
              <a:ext cx="43744" cy="188934"/>
            </p14:xfrm>
          </p:contentPart>
        </mc:Choice>
        <mc:Fallback xmlns="">
          <p:pic>
            <p:nvPicPr>
              <p:cNvPr id="321" name="墨迹 320"/>
            </p:nvPicPr>
            <p:blipFill>
              <a:blip r:embed="rId639"/>
            </p:blipFill>
            <p:spPr>
              <a:xfrm>
                <a:off x="9698566" y="1522746"/>
                <a:ext cx="43744" cy="188934"/>
              </a:xfrm>
              <a:prstGeom prst="rect"/>
            </p:spPr>
          </p:pic>
        </mc:Fallback>
      </mc:AlternateContent>
      <mc:AlternateContent xmlns:mc="http://schemas.openxmlformats.org/markup-compatibility/2006" xmlns:p14="http://schemas.microsoft.com/office/powerpoint/2010/main">
        <mc:Choice Requires="p14">
          <p:contentPart r:id="rId640" p14:bwMode="auto">
            <p14:nvContentPartPr>
              <p14:cNvPr id="322" name="墨迹 321"/>
              <p14:cNvContentPartPr/>
              <p14:nvPr/>
            </p14:nvContentPartPr>
            <p14:xfrm>
              <a:off x="9925755" y="1463000"/>
              <a:ext cx="25400" cy="186642"/>
            </p14:xfrm>
          </p:contentPart>
        </mc:Choice>
        <mc:Fallback xmlns="">
          <p:pic>
            <p:nvPicPr>
              <p:cNvPr id="322" name="墨迹 321"/>
            </p:nvPicPr>
            <p:blipFill>
              <a:blip r:embed="rId641"/>
            </p:blipFill>
            <p:spPr>
              <a:xfrm>
                <a:off x="9925755" y="1463000"/>
                <a:ext cx="25400" cy="186642"/>
              </a:xfrm>
              <a:prstGeom prst="rect"/>
            </p:spPr>
          </p:pic>
        </mc:Fallback>
      </mc:AlternateContent>
      <mc:AlternateContent xmlns:mc="http://schemas.openxmlformats.org/markup-compatibility/2006" xmlns:p14="http://schemas.microsoft.com/office/powerpoint/2010/main">
        <mc:Choice Requires="p14">
          <p:contentPart r:id="rId642" p14:bwMode="auto">
            <p14:nvContentPartPr>
              <p14:cNvPr id="323" name="墨迹 322"/>
              <p14:cNvContentPartPr/>
              <p14:nvPr/>
            </p14:nvContentPartPr>
            <p14:xfrm>
              <a:off x="9939866" y="1539666"/>
              <a:ext cx="115711" cy="50758"/>
            </p14:xfrm>
          </p:contentPart>
        </mc:Choice>
        <mc:Fallback xmlns="">
          <p:pic>
            <p:nvPicPr>
              <p:cNvPr id="323" name="墨迹 322"/>
            </p:nvPicPr>
            <p:blipFill>
              <a:blip r:embed="rId643"/>
            </p:blipFill>
            <p:spPr>
              <a:xfrm>
                <a:off x="9939866" y="1539666"/>
                <a:ext cx="115711" cy="50758"/>
              </a:xfrm>
              <a:prstGeom prst="rect"/>
            </p:spPr>
          </p:pic>
        </mc:Fallback>
      </mc:AlternateContent>
      <mc:AlternateContent xmlns:mc="http://schemas.openxmlformats.org/markup-compatibility/2006" xmlns:p14="http://schemas.microsoft.com/office/powerpoint/2010/main">
        <mc:Choice Requires="p14">
          <p:contentPart r:id="rId644" p14:bwMode="auto">
            <p14:nvContentPartPr>
              <p14:cNvPr id="324" name="墨迹 323"/>
              <p14:cNvContentPartPr/>
              <p14:nvPr/>
            </p14:nvContentPartPr>
            <p14:xfrm>
              <a:off x="10044288" y="1438325"/>
              <a:ext cx="31044" cy="222596"/>
            </p14:xfrm>
          </p:contentPart>
        </mc:Choice>
        <mc:Fallback xmlns="">
          <p:pic>
            <p:nvPicPr>
              <p:cNvPr id="324" name="墨迹 323"/>
            </p:nvPicPr>
            <p:blipFill>
              <a:blip r:embed="rId645"/>
            </p:blipFill>
            <p:spPr>
              <a:xfrm>
                <a:off x="10044288" y="1438325"/>
                <a:ext cx="31044" cy="222596"/>
              </a:xfrm>
              <a:prstGeom prst="rect"/>
            </p:spPr>
          </p:pic>
        </mc:Fallback>
      </mc:AlternateContent>
      <mc:AlternateContent xmlns:mc="http://schemas.openxmlformats.org/markup-compatibility/2006" xmlns:p14="http://schemas.microsoft.com/office/powerpoint/2010/main">
        <mc:Choice Requires="p14">
          <p:contentPart r:id="rId646" p14:bwMode="auto">
            <p14:nvContentPartPr>
              <p14:cNvPr id="325" name="墨迹 324"/>
              <p14:cNvContentPartPr/>
              <p14:nvPr/>
            </p14:nvContentPartPr>
            <p14:xfrm>
              <a:off x="10112727" y="1474103"/>
              <a:ext cx="226484" cy="206558"/>
            </p14:xfrm>
          </p:contentPart>
        </mc:Choice>
        <mc:Fallback xmlns="">
          <p:pic>
            <p:nvPicPr>
              <p:cNvPr id="325" name="墨迹 324"/>
            </p:nvPicPr>
            <p:blipFill>
              <a:blip r:embed="rId647"/>
            </p:blipFill>
            <p:spPr>
              <a:xfrm>
                <a:off x="10112727" y="1474103"/>
                <a:ext cx="226484" cy="206558"/>
              </a:xfrm>
              <a:prstGeom prst="rect"/>
            </p:spPr>
          </p:pic>
        </mc:Fallback>
      </mc:AlternateContent>
      <mc:AlternateContent xmlns:mc="http://schemas.openxmlformats.org/markup-compatibility/2006" xmlns:p14="http://schemas.microsoft.com/office/powerpoint/2010/main">
        <mc:Choice Requires="p14">
          <p:contentPart r:id="rId648" p14:bwMode="auto">
            <p14:nvContentPartPr>
              <p14:cNvPr id="326" name="墨迹 325"/>
              <p14:cNvContentPartPr/>
              <p14:nvPr/>
            </p14:nvContentPartPr>
            <p14:xfrm>
              <a:off x="10306755" y="1603642"/>
              <a:ext cx="95956" cy="237753"/>
            </p14:xfrm>
          </p:contentPart>
        </mc:Choice>
        <mc:Fallback xmlns="">
          <p:pic>
            <p:nvPicPr>
              <p:cNvPr id="326" name="墨迹 325"/>
            </p:nvPicPr>
            <p:blipFill>
              <a:blip r:embed="rId649"/>
            </p:blipFill>
            <p:spPr>
              <a:xfrm>
                <a:off x="10306755" y="1603642"/>
                <a:ext cx="95956" cy="237753"/>
              </a:xfrm>
              <a:prstGeom prst="rect"/>
            </p:spPr>
          </p:pic>
        </mc:Fallback>
      </mc:AlternateContent>
      <mc:AlternateContent xmlns:mc="http://schemas.openxmlformats.org/markup-compatibility/2006" xmlns:p14="http://schemas.microsoft.com/office/powerpoint/2010/main">
        <mc:Choice Requires="p14">
          <p:contentPart r:id="rId650" p14:bwMode="auto">
            <p14:nvContentPartPr>
              <p14:cNvPr id="327" name="墨迹 326"/>
              <p14:cNvContentPartPr/>
              <p14:nvPr/>
            </p14:nvContentPartPr>
            <p14:xfrm>
              <a:off x="10370961" y="1455069"/>
              <a:ext cx="127706" cy="11279"/>
            </p14:xfrm>
          </p:contentPart>
        </mc:Choice>
        <mc:Fallback xmlns="">
          <p:pic>
            <p:nvPicPr>
              <p:cNvPr id="327" name="墨迹 326"/>
            </p:nvPicPr>
            <p:blipFill>
              <a:blip r:embed="rId651"/>
            </p:blipFill>
            <p:spPr>
              <a:xfrm>
                <a:off x="10370961" y="1455069"/>
                <a:ext cx="127706" cy="11279"/>
              </a:xfrm>
              <a:prstGeom prst="rect"/>
            </p:spPr>
          </p:pic>
        </mc:Fallback>
      </mc:AlternateContent>
      <mc:AlternateContent xmlns:mc="http://schemas.openxmlformats.org/markup-compatibility/2006" xmlns:p14="http://schemas.microsoft.com/office/powerpoint/2010/main">
        <mc:Choice Requires="p14">
          <p:contentPart r:id="rId652" p14:bwMode="auto">
            <p14:nvContentPartPr>
              <p14:cNvPr id="328" name="墨迹 327"/>
              <p14:cNvContentPartPr/>
              <p14:nvPr/>
            </p14:nvContentPartPr>
            <p14:xfrm>
              <a:off x="10473972" y="1550945"/>
              <a:ext cx="219428" cy="33839"/>
            </p14:xfrm>
          </p:contentPart>
        </mc:Choice>
        <mc:Fallback xmlns="">
          <p:pic>
            <p:nvPicPr>
              <p:cNvPr id="328" name="墨迹 327"/>
            </p:nvPicPr>
            <p:blipFill>
              <a:blip r:embed="rId653"/>
            </p:blipFill>
            <p:spPr>
              <a:xfrm>
                <a:off x="10473972" y="1550945"/>
                <a:ext cx="219428" cy="33839"/>
              </a:xfrm>
              <a:prstGeom prst="rect"/>
            </p:spPr>
          </p:pic>
        </mc:Fallback>
      </mc:AlternateContent>
      <mc:AlternateContent xmlns:mc="http://schemas.openxmlformats.org/markup-compatibility/2006" xmlns:p14="http://schemas.microsoft.com/office/powerpoint/2010/main">
        <mc:Choice Requires="p14">
          <p:contentPart r:id="rId654" p14:bwMode="auto">
            <p14:nvContentPartPr>
              <p14:cNvPr id="329" name="墨迹 328"/>
              <p14:cNvContentPartPr/>
              <p14:nvPr/>
            </p14:nvContentPartPr>
            <p14:xfrm>
              <a:off x="10605911" y="1474103"/>
              <a:ext cx="16933" cy="192458"/>
            </p14:xfrm>
          </p:contentPart>
        </mc:Choice>
        <mc:Fallback xmlns="">
          <p:pic>
            <p:nvPicPr>
              <p:cNvPr id="329" name="墨迹 328"/>
            </p:nvPicPr>
            <p:blipFill>
              <a:blip r:embed="rId655"/>
            </p:blipFill>
            <p:spPr>
              <a:xfrm>
                <a:off x="10605911" y="1474103"/>
                <a:ext cx="16933" cy="192458"/>
              </a:xfrm>
              <a:prstGeom prst="rect"/>
            </p:spPr>
          </p:pic>
        </mc:Fallback>
      </mc:AlternateContent>
      <mc:AlternateContent xmlns:mc="http://schemas.openxmlformats.org/markup-compatibility/2006" xmlns:p14="http://schemas.microsoft.com/office/powerpoint/2010/main">
        <mc:Choice Requires="p14">
          <p:contentPart r:id="rId656" p14:bwMode="auto">
            <p14:nvContentPartPr>
              <p14:cNvPr id="330" name="墨迹 329"/>
              <p14:cNvContentPartPr/>
              <p14:nvPr/>
            </p14:nvContentPartPr>
            <p14:xfrm>
              <a:off x="10758311" y="1419644"/>
              <a:ext cx="141111" cy="334334"/>
            </p14:xfrm>
          </p:contentPart>
        </mc:Choice>
        <mc:Fallback xmlns="">
          <p:pic>
            <p:nvPicPr>
              <p:cNvPr id="330" name="墨迹 329"/>
            </p:nvPicPr>
            <p:blipFill>
              <a:blip r:embed="rId657"/>
            </p:blipFill>
            <p:spPr>
              <a:xfrm>
                <a:off x="10758311" y="1419644"/>
                <a:ext cx="141111" cy="334334"/>
              </a:xfrm>
              <a:prstGeom prst="rect"/>
            </p:spPr>
          </p:pic>
        </mc:Fallback>
      </mc:AlternateContent>
      <mc:AlternateContent xmlns:mc="http://schemas.openxmlformats.org/markup-compatibility/2006" xmlns:p14="http://schemas.microsoft.com/office/powerpoint/2010/main">
        <mc:Choice Requires="p14">
          <p:contentPart r:id="rId658" p14:bwMode="auto">
            <p14:nvContentPartPr>
              <p14:cNvPr id="331" name="墨迹 330"/>
              <p14:cNvContentPartPr/>
              <p14:nvPr/>
            </p14:nvContentPartPr>
            <p14:xfrm>
              <a:off x="10930467" y="1491375"/>
              <a:ext cx="375355" cy="153332"/>
            </p14:xfrm>
          </p:contentPart>
        </mc:Choice>
        <mc:Fallback xmlns="">
          <p:pic>
            <p:nvPicPr>
              <p:cNvPr id="331" name="墨迹 330"/>
            </p:nvPicPr>
            <p:blipFill>
              <a:blip r:embed="rId659"/>
            </p:blipFill>
            <p:spPr>
              <a:xfrm>
                <a:off x="10930467" y="1491375"/>
                <a:ext cx="375355" cy="153332"/>
              </a:xfrm>
              <a:prstGeom prst="rect"/>
            </p:spPr>
          </p:pic>
        </mc:Fallback>
      </mc:AlternateContent>
      <mc:AlternateContent xmlns:mc="http://schemas.openxmlformats.org/markup-compatibility/2006" xmlns:p14="http://schemas.microsoft.com/office/powerpoint/2010/main">
        <mc:Choice Requires="p14">
          <p:contentPart r:id="rId660" p14:bwMode="auto">
            <p14:nvContentPartPr>
              <p14:cNvPr id="332" name="墨迹 331"/>
              <p14:cNvContentPartPr/>
              <p14:nvPr/>
            </p14:nvContentPartPr>
            <p14:xfrm>
              <a:off x="11274777" y="1465114"/>
              <a:ext cx="34749" cy="379101"/>
            </p14:xfrm>
          </p:contentPart>
        </mc:Choice>
        <mc:Fallback xmlns="">
          <p:pic>
            <p:nvPicPr>
              <p:cNvPr id="332" name="墨迹 331"/>
            </p:nvPicPr>
            <p:blipFill>
              <a:blip r:embed="rId661"/>
            </p:blipFill>
            <p:spPr>
              <a:xfrm>
                <a:off x="11274777" y="1465114"/>
                <a:ext cx="34749" cy="379101"/>
              </a:xfrm>
              <a:prstGeom prst="rect"/>
            </p:spPr>
          </p:pic>
        </mc:Fallback>
      </mc:AlternateContent>
      <mc:AlternateContent xmlns:mc="http://schemas.openxmlformats.org/markup-compatibility/2006" xmlns:p14="http://schemas.microsoft.com/office/powerpoint/2010/main">
        <mc:Choice Requires="p14">
          <p:contentPart r:id="rId662" p14:bwMode="auto">
            <p14:nvContentPartPr>
              <p14:cNvPr id="333" name="墨迹 332"/>
              <p14:cNvContentPartPr/>
              <p14:nvPr/>
            </p14:nvContentPartPr>
            <p14:xfrm>
              <a:off x="11328400" y="1562225"/>
              <a:ext cx="67732" cy="169194"/>
            </p14:xfrm>
          </p:contentPart>
        </mc:Choice>
        <mc:Fallback xmlns="">
          <p:pic>
            <p:nvPicPr>
              <p:cNvPr id="333" name="墨迹 332"/>
            </p:nvPicPr>
            <p:blipFill>
              <a:blip r:embed="rId663"/>
            </p:blipFill>
            <p:spPr>
              <a:xfrm>
                <a:off x="11328400" y="1562225"/>
                <a:ext cx="67732" cy="169194"/>
              </a:xfrm>
              <a:prstGeom prst="rect"/>
            </p:spPr>
          </p:pic>
        </mc:Fallback>
      </mc:AlternateContent>
      <mc:AlternateContent xmlns:mc="http://schemas.openxmlformats.org/markup-compatibility/2006" xmlns:p14="http://schemas.microsoft.com/office/powerpoint/2010/main">
        <mc:Choice Requires="p14">
          <p:contentPart r:id="rId664" p14:bwMode="auto">
            <p14:nvContentPartPr>
              <p14:cNvPr id="334" name="墨迹 333"/>
              <p14:cNvContentPartPr/>
              <p14:nvPr/>
            </p14:nvContentPartPr>
            <p14:xfrm>
              <a:off x="11446932" y="1569275"/>
              <a:ext cx="66323" cy="46528"/>
            </p14:xfrm>
          </p:contentPart>
        </mc:Choice>
        <mc:Fallback xmlns="">
          <p:pic>
            <p:nvPicPr>
              <p:cNvPr id="334" name="墨迹 333"/>
            </p:nvPicPr>
            <p:blipFill>
              <a:blip r:embed="rId665"/>
            </p:blipFill>
            <p:spPr>
              <a:xfrm>
                <a:off x="11446932" y="1569275"/>
                <a:ext cx="66323" cy="46528"/>
              </a:xfrm>
              <a:prstGeom prst="rect"/>
            </p:spPr>
          </p:pic>
        </mc:Fallback>
      </mc:AlternateContent>
      <mc:AlternateContent xmlns:mc="http://schemas.openxmlformats.org/markup-compatibility/2006" xmlns:p14="http://schemas.microsoft.com/office/powerpoint/2010/main">
        <mc:Choice Requires="p14">
          <p:contentPart r:id="rId666" p14:bwMode="auto">
            <p14:nvContentPartPr>
              <p14:cNvPr id="335" name="墨迹 334"/>
              <p14:cNvContentPartPr/>
              <p14:nvPr/>
            </p14:nvContentPartPr>
            <p14:xfrm>
              <a:off x="11525955" y="1517811"/>
              <a:ext cx="16933" cy="120551"/>
            </p14:xfrm>
          </p:contentPart>
        </mc:Choice>
        <mc:Fallback xmlns="">
          <p:pic>
            <p:nvPicPr>
              <p:cNvPr id="335" name="墨迹 334"/>
            </p:nvPicPr>
            <p:blipFill>
              <a:blip r:embed="rId667"/>
            </p:blipFill>
            <p:spPr>
              <a:xfrm>
                <a:off x="11525955" y="1517811"/>
                <a:ext cx="16933" cy="120551"/>
              </a:xfrm>
              <a:prstGeom prst="rect"/>
            </p:spPr>
          </p:pic>
        </mc:Fallback>
      </mc:AlternateContent>
      <mc:AlternateContent xmlns:mc="http://schemas.openxmlformats.org/markup-compatibility/2006" xmlns:p14="http://schemas.microsoft.com/office/powerpoint/2010/main">
        <mc:Choice Requires="p14">
          <p:contentPart r:id="rId668" p14:bwMode="auto">
            <p14:nvContentPartPr>
              <p14:cNvPr id="336" name="墨迹 335"/>
              <p14:cNvContentPartPr/>
              <p14:nvPr/>
            </p14:nvContentPartPr>
            <p14:xfrm>
              <a:off x="11542888" y="1536846"/>
              <a:ext cx="70556" cy="47938"/>
            </p14:xfrm>
          </p:contentPart>
        </mc:Choice>
        <mc:Fallback xmlns="">
          <p:pic>
            <p:nvPicPr>
              <p:cNvPr id="336" name="墨迹 335"/>
            </p:nvPicPr>
            <p:blipFill>
              <a:blip r:embed="rId669"/>
            </p:blipFill>
            <p:spPr>
              <a:xfrm>
                <a:off x="11542888" y="1536846"/>
                <a:ext cx="70556" cy="47938"/>
              </a:xfrm>
              <a:prstGeom prst="rect"/>
            </p:spPr>
          </p:pic>
        </mc:Fallback>
      </mc:AlternateContent>
      <mc:AlternateContent xmlns:mc="http://schemas.openxmlformats.org/markup-compatibility/2006" xmlns:p14="http://schemas.microsoft.com/office/powerpoint/2010/main">
        <mc:Choice Requires="p14">
          <p:contentPart r:id="rId670" p14:bwMode="auto">
            <p14:nvContentPartPr>
              <p14:cNvPr id="337" name="墨迹 336"/>
              <p14:cNvContentPartPr/>
              <p14:nvPr/>
            </p14:nvContentPartPr>
            <p14:xfrm>
              <a:off x="11596511" y="1436387"/>
              <a:ext cx="31044" cy="287453"/>
            </p14:xfrm>
          </p:contentPart>
        </mc:Choice>
        <mc:Fallback xmlns="">
          <p:pic>
            <p:nvPicPr>
              <p:cNvPr id="337" name="墨迹 336"/>
            </p:nvPicPr>
            <p:blipFill>
              <a:blip r:embed="rId671"/>
            </p:blipFill>
            <p:spPr>
              <a:xfrm>
                <a:off x="11596511" y="1436387"/>
                <a:ext cx="31044" cy="287453"/>
              </a:xfrm>
              <a:prstGeom prst="rect"/>
            </p:spPr>
          </p:pic>
        </mc:Fallback>
      </mc:AlternateContent>
      <mc:AlternateContent xmlns:mc="http://schemas.openxmlformats.org/markup-compatibility/2006" xmlns:p14="http://schemas.microsoft.com/office/powerpoint/2010/main">
        <mc:Choice Requires="p14">
          <p:contentPart r:id="rId672" p14:bwMode="auto">
            <p14:nvContentPartPr>
              <p14:cNvPr id="338" name="墨迹 337"/>
              <p14:cNvContentPartPr/>
              <p14:nvPr/>
            </p14:nvContentPartPr>
            <p14:xfrm>
              <a:off x="11627555" y="1599589"/>
              <a:ext cx="270933" cy="97991"/>
            </p14:xfrm>
          </p:contentPart>
        </mc:Choice>
        <mc:Fallback xmlns="">
          <p:pic>
            <p:nvPicPr>
              <p:cNvPr id="338" name="墨迹 337"/>
            </p:nvPicPr>
            <p:blipFill>
              <a:blip r:embed="rId673"/>
            </p:blipFill>
            <p:spPr>
              <a:xfrm>
                <a:off x="11627555" y="1599589"/>
                <a:ext cx="270933" cy="97991"/>
              </a:xfrm>
              <a:prstGeom prst="rect"/>
            </p:spPr>
          </p:pic>
        </mc:Fallback>
      </mc:AlternateContent>
      <mc:AlternateContent xmlns:mc="http://schemas.openxmlformats.org/markup-compatibility/2006" xmlns:p14="http://schemas.microsoft.com/office/powerpoint/2010/main">
        <mc:Choice Requires="p14">
          <p:contentPart r:id="rId674" p14:bwMode="auto">
            <p14:nvContentPartPr>
              <p14:cNvPr id="339" name="墨迹 338"/>
              <p14:cNvContentPartPr/>
              <p14:nvPr/>
            </p14:nvContentPartPr>
            <p14:xfrm>
              <a:off x="11517488" y="1466348"/>
              <a:ext cx="25400" cy="200213"/>
            </p14:xfrm>
          </p:contentPart>
        </mc:Choice>
        <mc:Fallback xmlns="">
          <p:pic>
            <p:nvPicPr>
              <p:cNvPr id="339" name="墨迹 338"/>
            </p:nvPicPr>
            <p:blipFill>
              <a:blip r:embed="rId675"/>
            </p:blipFill>
            <p:spPr>
              <a:xfrm>
                <a:off x="11517488" y="1466348"/>
                <a:ext cx="25400" cy="200213"/>
              </a:xfrm>
              <a:prstGeom prst="rect"/>
            </p:spPr>
          </p:pic>
        </mc:Fallback>
      </mc:AlternateContent>
      <mc:AlternateContent xmlns:mc="http://schemas.openxmlformats.org/markup-compatibility/2006" xmlns:p14="http://schemas.microsoft.com/office/powerpoint/2010/main">
        <mc:Choice Requires="p14">
          <p:contentPart r:id="rId676" p14:bwMode="auto">
            <p14:nvContentPartPr>
              <p14:cNvPr id="340" name="墨迹 339"/>
              <p14:cNvContentPartPr/>
              <p14:nvPr/>
            </p14:nvContentPartPr>
            <p14:xfrm>
              <a:off x="11169650" y="2120565"/>
              <a:ext cx="200377" cy="39479"/>
            </p14:xfrm>
          </p:contentPart>
        </mc:Choice>
        <mc:Fallback xmlns="">
          <p:pic>
            <p:nvPicPr>
              <p:cNvPr id="340" name="墨迹 339"/>
            </p:nvPicPr>
            <p:blipFill>
              <a:blip r:embed="rId677"/>
            </p:blipFill>
            <p:spPr>
              <a:xfrm>
                <a:off x="11169650" y="2120565"/>
                <a:ext cx="200377" cy="39479"/>
              </a:xfrm>
              <a:prstGeom prst="rect"/>
            </p:spPr>
          </p:pic>
        </mc:Fallback>
      </mc:AlternateContent>
      <mc:AlternateContent xmlns:mc="http://schemas.openxmlformats.org/markup-compatibility/2006" xmlns:p14="http://schemas.microsoft.com/office/powerpoint/2010/main">
        <mc:Choice Requires="p14">
          <p:contentPart r:id="rId678" p14:bwMode="auto">
            <p14:nvContentPartPr>
              <p14:cNvPr id="341" name="墨迹 340"/>
              <p14:cNvContentPartPr/>
              <p14:nvPr/>
            </p14:nvContentPartPr>
            <p14:xfrm>
              <a:off x="11252200" y="2007769"/>
              <a:ext cx="64911" cy="313009"/>
            </p14:xfrm>
          </p:contentPart>
        </mc:Choice>
        <mc:Fallback xmlns="">
          <p:pic>
            <p:nvPicPr>
              <p:cNvPr id="341" name="墨迹 340"/>
            </p:nvPicPr>
            <p:blipFill>
              <a:blip r:embed="rId679"/>
            </p:blipFill>
            <p:spPr>
              <a:xfrm>
                <a:off x="11252200" y="2007769"/>
                <a:ext cx="64911" cy="313009"/>
              </a:xfrm>
              <a:prstGeom prst="rect"/>
            </p:spPr>
          </p:pic>
        </mc:Fallback>
      </mc:AlternateContent>
      <mc:AlternateContent xmlns:mc="http://schemas.openxmlformats.org/markup-compatibility/2006" xmlns:p14="http://schemas.microsoft.com/office/powerpoint/2010/main">
        <mc:Choice Requires="p14">
          <p:contentPart r:id="rId680" p14:bwMode="auto">
            <p14:nvContentPartPr>
              <p14:cNvPr id="342" name="墨迹 341"/>
              <p14:cNvContentPartPr/>
              <p14:nvPr/>
            </p14:nvContentPartPr>
            <p14:xfrm>
              <a:off x="9564511" y="2746583"/>
              <a:ext cx="147637" cy="318649"/>
            </p14:xfrm>
          </p:contentPart>
        </mc:Choice>
        <mc:Fallback xmlns="">
          <p:pic>
            <p:nvPicPr>
              <p:cNvPr id="342" name="墨迹 341"/>
            </p:nvPicPr>
            <p:blipFill>
              <a:blip r:embed="rId681"/>
            </p:blipFill>
            <p:spPr>
              <a:xfrm>
                <a:off x="9564511" y="2746583"/>
                <a:ext cx="147637" cy="318649"/>
              </a:xfrm>
              <a:prstGeom prst="rect"/>
            </p:spPr>
          </p:pic>
        </mc:Fallback>
      </mc:AlternateContent>
      <mc:AlternateContent xmlns:mc="http://schemas.openxmlformats.org/markup-compatibility/2006" xmlns:p14="http://schemas.microsoft.com/office/powerpoint/2010/main">
        <mc:Choice Requires="p14">
          <p:contentPart r:id="rId682" p14:bwMode="auto">
            <p14:nvContentPartPr>
              <p14:cNvPr id="343" name="墨迹 342"/>
              <p14:cNvContentPartPr/>
              <p14:nvPr/>
            </p14:nvContentPartPr>
            <p14:xfrm>
              <a:off x="9794522" y="2789587"/>
              <a:ext cx="397404" cy="199508"/>
            </p14:xfrm>
          </p:contentPart>
        </mc:Choice>
        <mc:Fallback xmlns="">
          <p:pic>
            <p:nvPicPr>
              <p:cNvPr id="343" name="墨迹 342"/>
            </p:nvPicPr>
            <p:blipFill>
              <a:blip r:embed="rId683"/>
            </p:blipFill>
            <p:spPr>
              <a:xfrm>
                <a:off x="9794522" y="2789587"/>
                <a:ext cx="397404" cy="199508"/>
              </a:xfrm>
              <a:prstGeom prst="rect"/>
            </p:spPr>
          </p:pic>
        </mc:Fallback>
      </mc:AlternateContent>
      <mc:AlternateContent xmlns:mc="http://schemas.openxmlformats.org/markup-compatibility/2006" xmlns:p14="http://schemas.microsoft.com/office/powerpoint/2010/main">
        <mc:Choice Requires="p14">
          <p:contentPart r:id="rId684" p14:bwMode="auto">
            <p14:nvContentPartPr>
              <p14:cNvPr id="344" name="墨迹 343"/>
              <p14:cNvContentPartPr/>
              <p14:nvPr/>
            </p14:nvContentPartPr>
            <p14:xfrm>
              <a:off x="10154355" y="2740239"/>
              <a:ext cx="43216" cy="423690"/>
            </p14:xfrm>
          </p:contentPart>
        </mc:Choice>
        <mc:Fallback xmlns="">
          <p:pic>
            <p:nvPicPr>
              <p:cNvPr id="344" name="墨迹 343"/>
            </p:nvPicPr>
            <p:blipFill>
              <a:blip r:embed="rId685"/>
            </p:blipFill>
            <p:spPr>
              <a:xfrm>
                <a:off x="10154355" y="2740239"/>
                <a:ext cx="43216" cy="423690"/>
              </a:xfrm>
              <a:prstGeom prst="rect"/>
            </p:spPr>
          </p:pic>
        </mc:Fallback>
      </mc:AlternateContent>
      <mc:AlternateContent xmlns:mc="http://schemas.openxmlformats.org/markup-compatibility/2006" xmlns:p14="http://schemas.microsoft.com/office/powerpoint/2010/main">
        <mc:Choice Requires="p14">
          <p:contentPart r:id="rId686" p14:bwMode="auto">
            <p14:nvContentPartPr>
              <p14:cNvPr id="345" name="墨迹 344"/>
              <p14:cNvContentPartPr/>
              <p14:nvPr/>
            </p14:nvContentPartPr>
            <p14:xfrm>
              <a:off x="10205155" y="2850567"/>
              <a:ext cx="161572" cy="161087"/>
            </p14:xfrm>
          </p:contentPart>
        </mc:Choice>
        <mc:Fallback xmlns="">
          <p:pic>
            <p:nvPicPr>
              <p:cNvPr id="345" name="墨迹 344"/>
            </p:nvPicPr>
            <p:blipFill>
              <a:blip r:embed="rId687"/>
            </p:blipFill>
            <p:spPr>
              <a:xfrm>
                <a:off x="10205155" y="2850567"/>
                <a:ext cx="161572" cy="161087"/>
              </a:xfrm>
              <a:prstGeom prst="rect"/>
            </p:spPr>
          </p:pic>
        </mc:Fallback>
      </mc:AlternateContent>
      <mc:AlternateContent xmlns:mc="http://schemas.openxmlformats.org/markup-compatibility/2006" xmlns:p14="http://schemas.microsoft.com/office/powerpoint/2010/main">
        <mc:Choice Requires="p14">
          <p:contentPart r:id="rId688" p14:bwMode="auto">
            <p14:nvContentPartPr>
              <p14:cNvPr id="346" name="墨迹 345"/>
              <p14:cNvContentPartPr/>
              <p14:nvPr/>
            </p14:nvContentPartPr>
            <p14:xfrm>
              <a:off x="10291233" y="2921417"/>
              <a:ext cx="43744" cy="188933"/>
            </p14:xfrm>
          </p:contentPart>
        </mc:Choice>
        <mc:Fallback xmlns="">
          <p:pic>
            <p:nvPicPr>
              <p:cNvPr id="346" name="墨迹 345"/>
            </p:nvPicPr>
            <p:blipFill>
              <a:blip r:embed="rId689"/>
            </p:blipFill>
            <p:spPr>
              <a:xfrm>
                <a:off x="10291233" y="2921417"/>
                <a:ext cx="43744" cy="188933"/>
              </a:xfrm>
              <a:prstGeom prst="rect"/>
            </p:spPr>
          </p:pic>
        </mc:Fallback>
      </mc:AlternateContent>
      <mc:AlternateContent xmlns:mc="http://schemas.openxmlformats.org/markup-compatibility/2006" xmlns:p14="http://schemas.microsoft.com/office/powerpoint/2010/main">
        <mc:Choice Requires="p14">
          <p:contentPart r:id="rId690" p14:bwMode="auto">
            <p14:nvContentPartPr>
              <p14:cNvPr id="347" name="墨迹 346"/>
              <p14:cNvContentPartPr/>
              <p14:nvPr/>
            </p14:nvContentPartPr>
            <p14:xfrm>
              <a:off x="10319984" y="2695825"/>
              <a:ext cx="141993" cy="33839"/>
            </p14:xfrm>
          </p:contentPart>
        </mc:Choice>
        <mc:Fallback xmlns="">
          <p:pic>
            <p:nvPicPr>
              <p:cNvPr id="347" name="墨迹 346"/>
            </p:nvPicPr>
            <p:blipFill>
              <a:blip r:embed="rId691"/>
            </p:blipFill>
            <p:spPr>
              <a:xfrm>
                <a:off x="10319984" y="2695825"/>
                <a:ext cx="141993" cy="33839"/>
              </a:xfrm>
              <a:prstGeom prst="rect"/>
            </p:spPr>
          </p:pic>
        </mc:Fallback>
      </mc:AlternateContent>
      <mc:AlternateContent xmlns:mc="http://schemas.openxmlformats.org/markup-compatibility/2006" xmlns:p14="http://schemas.microsoft.com/office/powerpoint/2010/main">
        <mc:Choice Requires="p14">
          <p:contentPart r:id="rId692" p14:bwMode="auto">
            <p14:nvContentPartPr>
              <p14:cNvPr id="348" name="墨迹 347"/>
              <p14:cNvContentPartPr/>
              <p14:nvPr/>
            </p14:nvContentPartPr>
            <p14:xfrm>
              <a:off x="10371666" y="2647182"/>
              <a:ext cx="36689" cy="215017"/>
            </p14:xfrm>
          </p:contentPart>
        </mc:Choice>
        <mc:Fallback xmlns="">
          <p:pic>
            <p:nvPicPr>
              <p:cNvPr id="348" name="墨迹 347"/>
            </p:nvPicPr>
            <p:blipFill>
              <a:blip r:embed="rId693"/>
            </p:blipFill>
            <p:spPr>
              <a:xfrm>
                <a:off x="10371666" y="2647182"/>
                <a:ext cx="36689" cy="215017"/>
              </a:xfrm>
              <a:prstGeom prst="rect"/>
            </p:spPr>
          </p:pic>
        </mc:Fallback>
      </mc:AlternateContent>
      <mc:AlternateContent xmlns:mc="http://schemas.openxmlformats.org/markup-compatibility/2006" xmlns:p14="http://schemas.microsoft.com/office/powerpoint/2010/main">
        <mc:Choice Requires="p14">
          <p:contentPart r:id="rId694" p14:bwMode="auto">
            <p14:nvContentPartPr>
              <p14:cNvPr id="349" name="墨迹 348"/>
              <p14:cNvContentPartPr/>
              <p14:nvPr/>
            </p14:nvContentPartPr>
            <p14:xfrm>
              <a:off x="10449806" y="2904498"/>
              <a:ext cx="206905" cy="22559"/>
            </p14:xfrm>
          </p:contentPart>
        </mc:Choice>
        <mc:Fallback xmlns="">
          <p:pic>
            <p:nvPicPr>
              <p:cNvPr id="349" name="墨迹 348"/>
            </p:nvPicPr>
            <p:blipFill>
              <a:blip r:embed="rId695"/>
            </p:blipFill>
            <p:spPr>
              <a:xfrm>
                <a:off x="10449806" y="2904498"/>
                <a:ext cx="206905" cy="22559"/>
              </a:xfrm>
              <a:prstGeom prst="rect"/>
            </p:spPr>
          </p:pic>
        </mc:Fallback>
      </mc:AlternateContent>
      <mc:AlternateContent xmlns:mc="http://schemas.openxmlformats.org/markup-compatibility/2006" xmlns:p14="http://schemas.microsoft.com/office/powerpoint/2010/main">
        <mc:Choice Requires="p14">
          <p:contentPart r:id="rId696" p14:bwMode="auto">
            <p14:nvContentPartPr>
              <p14:cNvPr id="350" name="墨迹 349"/>
              <p14:cNvContentPartPr/>
              <p14:nvPr/>
            </p14:nvContentPartPr>
            <p14:xfrm>
              <a:off x="10572044" y="2794522"/>
              <a:ext cx="22577" cy="172014"/>
            </p14:xfrm>
          </p:contentPart>
        </mc:Choice>
        <mc:Fallback xmlns="">
          <p:pic>
            <p:nvPicPr>
              <p:cNvPr id="350" name="墨迹 349"/>
            </p:nvPicPr>
            <p:blipFill>
              <a:blip r:embed="rId697"/>
            </p:blipFill>
            <p:spPr>
              <a:xfrm>
                <a:off x="10572044" y="2794522"/>
                <a:ext cx="22577" cy="172014"/>
              </a:xfrm>
              <a:prstGeom prst="rect"/>
            </p:spPr>
          </p:pic>
        </mc:Fallback>
      </mc:AlternateContent>
      <mc:AlternateContent xmlns:mc="http://schemas.openxmlformats.org/markup-compatibility/2006" xmlns:p14="http://schemas.microsoft.com/office/powerpoint/2010/main">
        <mc:Choice Requires="p14">
          <p:contentPart r:id="rId698" p14:bwMode="auto">
            <p14:nvContentPartPr>
              <p14:cNvPr id="351" name="墨迹 350"/>
              <p14:cNvContentPartPr/>
              <p14:nvPr/>
            </p14:nvContentPartPr>
            <p14:xfrm>
              <a:off x="10795000" y="2786062"/>
              <a:ext cx="14111" cy="183294"/>
            </p14:xfrm>
          </p:contentPart>
        </mc:Choice>
        <mc:Fallback xmlns="">
          <p:pic>
            <p:nvPicPr>
              <p:cNvPr id="351" name="墨迹 350"/>
            </p:nvPicPr>
            <p:blipFill>
              <a:blip r:embed="rId699"/>
            </p:blipFill>
            <p:spPr>
              <a:xfrm>
                <a:off x="10795000" y="2786062"/>
                <a:ext cx="14111" cy="183294"/>
              </a:xfrm>
              <a:prstGeom prst="rect"/>
            </p:spPr>
          </p:pic>
        </mc:Fallback>
      </mc:AlternateContent>
      <mc:AlternateContent xmlns:mc="http://schemas.openxmlformats.org/markup-compatibility/2006" xmlns:p14="http://schemas.microsoft.com/office/powerpoint/2010/main">
        <mc:Choice Requires="p14">
          <p:contentPart r:id="rId700" p14:bwMode="auto">
            <p14:nvContentPartPr>
              <p14:cNvPr id="352" name="墨迹 351"/>
              <p14:cNvContentPartPr/>
              <p14:nvPr/>
            </p14:nvContentPartPr>
            <p14:xfrm>
              <a:off x="10797822" y="2862199"/>
              <a:ext cx="118533" cy="36659"/>
            </p14:xfrm>
          </p:contentPart>
        </mc:Choice>
        <mc:Fallback xmlns="">
          <p:pic>
            <p:nvPicPr>
              <p:cNvPr id="352" name="墨迹 351"/>
            </p:nvPicPr>
            <p:blipFill>
              <a:blip r:embed="rId701"/>
            </p:blipFill>
            <p:spPr>
              <a:xfrm>
                <a:off x="10797822" y="2862199"/>
                <a:ext cx="118533" cy="36659"/>
              </a:xfrm>
              <a:prstGeom prst="rect"/>
            </p:spPr>
          </p:pic>
        </mc:Fallback>
      </mc:AlternateContent>
      <mc:AlternateContent xmlns:mc="http://schemas.openxmlformats.org/markup-compatibility/2006" xmlns:p14="http://schemas.microsoft.com/office/powerpoint/2010/main">
        <mc:Choice Requires="p14">
          <p:contentPart r:id="rId702" p14:bwMode="auto">
            <p14:nvContentPartPr>
              <p14:cNvPr id="353" name="墨迹 352"/>
              <p14:cNvContentPartPr/>
              <p14:nvPr/>
            </p14:nvContentPartPr>
            <p14:xfrm>
              <a:off x="10885311" y="2715565"/>
              <a:ext cx="36689" cy="355307"/>
            </p14:xfrm>
          </p:contentPart>
        </mc:Choice>
        <mc:Fallback xmlns="">
          <p:pic>
            <p:nvPicPr>
              <p:cNvPr id="353" name="墨迹 352"/>
            </p:nvPicPr>
            <p:blipFill>
              <a:blip r:embed="rId703"/>
            </p:blipFill>
            <p:spPr>
              <a:xfrm>
                <a:off x="10885311" y="2715565"/>
                <a:ext cx="36689" cy="355307"/>
              </a:xfrm>
              <a:prstGeom prst="rect"/>
            </p:spPr>
          </p:pic>
        </mc:Fallback>
      </mc:AlternateContent>
      <mc:AlternateContent xmlns:mc="http://schemas.openxmlformats.org/markup-compatibility/2006" xmlns:p14="http://schemas.microsoft.com/office/powerpoint/2010/main">
        <mc:Choice Requires="p14">
          <p:contentPart r:id="rId704" p14:bwMode="auto">
            <p14:nvContentPartPr>
              <p14:cNvPr id="354" name="墨迹 353"/>
              <p14:cNvContentPartPr/>
              <p14:nvPr/>
            </p14:nvContentPartPr>
            <p14:xfrm>
              <a:off x="10944577" y="2881939"/>
              <a:ext cx="280811" cy="112796"/>
            </p14:xfrm>
          </p:contentPart>
        </mc:Choice>
        <mc:Fallback xmlns="">
          <p:pic>
            <p:nvPicPr>
              <p:cNvPr id="354" name="墨迹 353"/>
            </p:nvPicPr>
            <p:blipFill>
              <a:blip r:embed="rId705"/>
            </p:blipFill>
            <p:spPr>
              <a:xfrm>
                <a:off x="10944577" y="2881939"/>
                <a:ext cx="280811" cy="112796"/>
              </a:xfrm>
              <a:prstGeom prst="rect"/>
            </p:spPr>
          </p:pic>
        </mc:Fallback>
      </mc:AlternateContent>
      <mc:AlternateContent xmlns:mc="http://schemas.openxmlformats.org/markup-compatibility/2006" xmlns:p14="http://schemas.microsoft.com/office/powerpoint/2010/main">
        <mc:Choice Requires="p14">
          <p:contentPart r:id="rId706" p14:bwMode="auto">
            <p14:nvContentPartPr>
              <p14:cNvPr id="355" name="墨迹 354"/>
              <p14:cNvContentPartPr/>
              <p14:nvPr/>
            </p14:nvContentPartPr>
            <p14:xfrm>
              <a:off x="9034991" y="2193883"/>
              <a:ext cx="173919" cy="22559"/>
            </p14:xfrm>
          </p:contentPart>
        </mc:Choice>
        <mc:Fallback xmlns="">
          <p:pic>
            <p:nvPicPr>
              <p:cNvPr id="355" name="墨迹 354"/>
            </p:nvPicPr>
            <p:blipFill>
              <a:blip r:embed="rId707"/>
            </p:blipFill>
            <p:spPr>
              <a:xfrm>
                <a:off x="9034991" y="2193883"/>
                <a:ext cx="173919" cy="22559"/>
              </a:xfrm>
              <a:prstGeom prst="rect"/>
            </p:spPr>
          </p:pic>
        </mc:Fallback>
      </mc:AlternateContent>
      <mc:AlternateContent xmlns:mc="http://schemas.openxmlformats.org/markup-compatibility/2006" xmlns:p14="http://schemas.microsoft.com/office/powerpoint/2010/main">
        <mc:Choice Requires="p14">
          <p:contentPart r:id="rId708" p14:bwMode="auto">
            <p14:nvContentPartPr>
              <p14:cNvPr id="356" name="墨迹 355"/>
              <p14:cNvContentPartPr/>
              <p14:nvPr/>
            </p14:nvContentPartPr>
            <p14:xfrm>
              <a:off x="8952441" y="2334878"/>
              <a:ext cx="335491" cy="33839"/>
            </p14:xfrm>
          </p:contentPart>
        </mc:Choice>
        <mc:Fallback xmlns="">
          <p:pic>
            <p:nvPicPr>
              <p:cNvPr id="356" name="墨迹 355"/>
            </p:nvPicPr>
            <p:blipFill>
              <a:blip r:embed="rId709"/>
            </p:blipFill>
            <p:spPr>
              <a:xfrm>
                <a:off x="8952441" y="2334878"/>
                <a:ext cx="335491" cy="33839"/>
              </a:xfrm>
              <a:prstGeom prst="rect"/>
            </p:spPr>
          </p:pic>
        </mc:Fallback>
      </mc:AlternateContent>
      <mc:AlternateContent xmlns:mc="http://schemas.openxmlformats.org/markup-compatibility/2006" xmlns:p14="http://schemas.microsoft.com/office/powerpoint/2010/main">
        <mc:Choice Requires="p14">
          <p:contentPart r:id="rId710" p14:bwMode="auto">
            <p14:nvContentPartPr>
              <p14:cNvPr id="357" name="墨迹 356"/>
              <p14:cNvContentPartPr/>
              <p14:nvPr/>
            </p14:nvContentPartPr>
            <p14:xfrm>
              <a:off x="7236177" y="908008"/>
              <a:ext cx="28223" cy="33839"/>
            </p14:xfrm>
          </p:contentPart>
        </mc:Choice>
        <mc:Fallback xmlns="">
          <p:pic>
            <p:nvPicPr>
              <p:cNvPr id="357" name="墨迹 356"/>
            </p:nvPicPr>
            <p:blipFill>
              <a:blip r:embed="rId711"/>
            </p:blipFill>
            <p:spPr>
              <a:xfrm>
                <a:off x="7236177" y="908008"/>
                <a:ext cx="28223" cy="33839"/>
              </a:xfrm>
              <a:prstGeom prst="rect"/>
            </p:spPr>
          </p:pic>
        </mc:Fallback>
      </mc:AlternateContent>
      <mc:AlternateContent xmlns:mc="http://schemas.openxmlformats.org/markup-compatibility/2006" xmlns:p14="http://schemas.microsoft.com/office/powerpoint/2010/main">
        <mc:Choice Requires="p14">
          <p:contentPart r:id="rId712" p14:bwMode="auto">
            <p14:nvContentPartPr>
              <p14:cNvPr id="358" name="墨迹 357"/>
              <p14:cNvContentPartPr/>
              <p14:nvPr/>
            </p14:nvContentPartPr>
            <p14:xfrm>
              <a:off x="4477984" y="2430754"/>
              <a:ext cx="528638" cy="840331"/>
            </p14:xfrm>
          </p:contentPart>
        </mc:Choice>
        <mc:Fallback xmlns="">
          <p:pic>
            <p:nvPicPr>
              <p:cNvPr id="358" name="墨迹 357"/>
            </p:nvPicPr>
            <p:blipFill>
              <a:blip r:embed="rId713"/>
            </p:blipFill>
            <p:spPr>
              <a:xfrm>
                <a:off x="4477984" y="2430754"/>
                <a:ext cx="528638" cy="840331"/>
              </a:xfrm>
              <a:prstGeom prst="rect"/>
            </p:spPr>
          </p:pic>
        </mc:Fallback>
      </mc:AlternateContent>
      <mc:AlternateContent xmlns:mc="http://schemas.openxmlformats.org/markup-compatibility/2006" xmlns:p14="http://schemas.microsoft.com/office/powerpoint/2010/main">
        <mc:Choice Requires="p14">
          <p:contentPart r:id="rId714" p14:bwMode="auto">
            <p14:nvContentPartPr>
              <p14:cNvPr id="359" name="墨迹 358"/>
              <p14:cNvContentPartPr/>
              <p14:nvPr/>
            </p14:nvContentPartPr>
            <p14:xfrm>
              <a:off x="4975577" y="3011654"/>
              <a:ext cx="529520" cy="468104"/>
            </p14:xfrm>
          </p:contentPart>
        </mc:Choice>
        <mc:Fallback xmlns="">
          <p:pic>
            <p:nvPicPr>
              <p:cNvPr id="359" name="墨迹 358"/>
            </p:nvPicPr>
            <p:blipFill>
              <a:blip r:embed="rId715"/>
            </p:blipFill>
            <p:spPr>
              <a:xfrm>
                <a:off x="4975577" y="3011654"/>
                <a:ext cx="529520" cy="468104"/>
              </a:xfrm>
              <a:prstGeom prst="rect"/>
            </p:spPr>
          </p:pic>
        </mc:Fallback>
      </mc:AlternateContent>
      <mc:AlternateContent xmlns:mc="http://schemas.openxmlformats.org/markup-compatibility/2006" xmlns:p14="http://schemas.microsoft.com/office/powerpoint/2010/main">
        <mc:Choice Requires="p14">
          <p:contentPart r:id="rId716" p14:bwMode="auto">
            <p14:nvContentPartPr>
              <p14:cNvPr id="360" name="墨迹 359"/>
              <p14:cNvContentPartPr/>
              <p14:nvPr/>
            </p14:nvContentPartPr>
            <p14:xfrm>
              <a:off x="4980340" y="2329238"/>
              <a:ext cx="308504" cy="434265"/>
            </p14:xfrm>
          </p:contentPart>
        </mc:Choice>
        <mc:Fallback xmlns="">
          <p:pic>
            <p:nvPicPr>
              <p:cNvPr id="360" name="墨迹 359"/>
            </p:nvPicPr>
            <p:blipFill>
              <a:blip r:embed="rId717"/>
            </p:blipFill>
            <p:spPr>
              <a:xfrm>
                <a:off x="4980340" y="2329238"/>
                <a:ext cx="308504" cy="434265"/>
              </a:xfrm>
              <a:prstGeom prst="rect"/>
            </p:spPr>
          </p:pic>
        </mc:Fallback>
      </mc:AlternateContent>
      <mc:AlternateContent xmlns:mc="http://schemas.openxmlformats.org/markup-compatibility/2006" xmlns:p14="http://schemas.microsoft.com/office/powerpoint/2010/main">
        <mc:Choice Requires="p14">
          <p:contentPart r:id="rId718" p14:bwMode="auto">
            <p14:nvContentPartPr>
              <p14:cNvPr id="361" name="墨迹 360"/>
              <p14:cNvContentPartPr/>
              <p14:nvPr/>
            </p14:nvContentPartPr>
            <p14:xfrm>
              <a:off x="5142088" y="2261560"/>
              <a:ext cx="182739" cy="298910"/>
            </p14:xfrm>
          </p:contentPart>
        </mc:Choice>
        <mc:Fallback xmlns="">
          <p:pic>
            <p:nvPicPr>
              <p:cNvPr id="361" name="墨迹 360"/>
            </p:nvPicPr>
            <p:blipFill>
              <a:blip r:embed="rId719"/>
            </p:blipFill>
            <p:spPr>
              <a:xfrm>
                <a:off x="5142088" y="2261560"/>
                <a:ext cx="182739" cy="298910"/>
              </a:xfrm>
              <a:prstGeom prst="rect"/>
            </p:spPr>
          </p:pic>
        </mc:Fallback>
      </mc:AlternateContent>
      <mc:AlternateContent xmlns:mc="http://schemas.openxmlformats.org/markup-compatibility/2006" xmlns:p14="http://schemas.microsoft.com/office/powerpoint/2010/main">
        <mc:Choice Requires="p14">
          <p:contentPart r:id="rId720" p14:bwMode="auto">
            <p14:nvContentPartPr>
              <p14:cNvPr id="362" name="墨迹 361"/>
              <p14:cNvContentPartPr/>
              <p14:nvPr/>
            </p14:nvContentPartPr>
            <p14:xfrm>
              <a:off x="4371269" y="3316204"/>
              <a:ext cx="127353" cy="16919"/>
            </p14:xfrm>
          </p:contentPart>
        </mc:Choice>
        <mc:Fallback xmlns="">
          <p:pic>
            <p:nvPicPr>
              <p:cNvPr id="362" name="墨迹 361"/>
            </p:nvPicPr>
            <p:blipFill>
              <a:blip r:embed="rId721"/>
            </p:blipFill>
            <p:spPr>
              <a:xfrm>
                <a:off x="4371269" y="3316204"/>
                <a:ext cx="127353" cy="16919"/>
              </a:xfrm>
              <a:prstGeom prst="rect"/>
            </p:spPr>
          </p:pic>
        </mc:Fallback>
      </mc:AlternateContent>
      <mc:AlternateContent xmlns:mc="http://schemas.openxmlformats.org/markup-compatibility/2006" xmlns:p14="http://schemas.microsoft.com/office/powerpoint/2010/main">
        <mc:Choice Requires="p14">
          <p:contentPart r:id="rId722" p14:bwMode="auto">
            <p14:nvContentPartPr>
              <p14:cNvPr id="363" name="墨迹 362"/>
              <p14:cNvContentPartPr/>
              <p14:nvPr/>
            </p14:nvContentPartPr>
            <p14:xfrm>
              <a:off x="4357511" y="3350042"/>
              <a:ext cx="45155" cy="301025"/>
            </p14:xfrm>
          </p:contentPart>
        </mc:Choice>
        <mc:Fallback xmlns="">
          <p:pic>
            <p:nvPicPr>
              <p:cNvPr id="363" name="墨迹 362"/>
            </p:nvPicPr>
            <p:blipFill>
              <a:blip r:embed="rId723"/>
            </p:blipFill>
            <p:spPr>
              <a:xfrm>
                <a:off x="4357511" y="3350042"/>
                <a:ext cx="45155" cy="301025"/>
              </a:xfrm>
              <a:prstGeom prst="rect"/>
            </p:spPr>
          </p:pic>
        </mc:Fallback>
      </mc:AlternateContent>
      <mc:AlternateContent xmlns:mc="http://schemas.openxmlformats.org/markup-compatibility/2006" xmlns:p14="http://schemas.microsoft.com/office/powerpoint/2010/main">
        <mc:Choice Requires="p14">
          <p:contentPart r:id="rId724" p14:bwMode="auto">
            <p14:nvContentPartPr>
              <p14:cNvPr id="364" name="墨迹 363"/>
              <p14:cNvContentPartPr/>
              <p14:nvPr/>
            </p14:nvContentPartPr>
            <p14:xfrm>
              <a:off x="4346222" y="3547435"/>
              <a:ext cx="8466" cy="3702"/>
            </p14:xfrm>
          </p:contentPart>
        </mc:Choice>
        <mc:Fallback xmlns="">
          <p:pic>
            <p:nvPicPr>
              <p:cNvPr id="364" name="墨迹 363"/>
            </p:nvPicPr>
            <p:blipFill>
              <a:blip r:embed="rId725"/>
            </p:blipFill>
            <p:spPr>
              <a:xfrm>
                <a:off x="4346222" y="3547435"/>
                <a:ext cx="8466" cy="3702"/>
              </a:xfrm>
              <a:prstGeom prst="rect"/>
            </p:spPr>
          </p:pic>
        </mc:Fallback>
      </mc:AlternateContent>
      <mc:AlternateContent xmlns:mc="http://schemas.openxmlformats.org/markup-compatibility/2006" xmlns:p14="http://schemas.microsoft.com/office/powerpoint/2010/main">
        <mc:Choice Requires="p14">
          <p:contentPart r:id="rId726" p14:bwMode="auto">
            <p14:nvContentPartPr>
              <p14:cNvPr id="365" name="墨迹 364"/>
              <p14:cNvContentPartPr/>
              <p14:nvPr/>
            </p14:nvContentPartPr>
            <p14:xfrm>
              <a:off x="4360333" y="3536156"/>
              <a:ext cx="2822" cy="5639"/>
            </p14:xfrm>
          </p:contentPart>
        </mc:Choice>
        <mc:Fallback xmlns="">
          <p:pic>
            <p:nvPicPr>
              <p:cNvPr id="365" name="墨迹 364"/>
            </p:nvPicPr>
            <p:blipFill>
              <a:blip r:embed="rId727"/>
            </p:blipFill>
            <p:spPr>
              <a:xfrm>
                <a:off x="4360333" y="3536156"/>
                <a:ext cx="2822" cy="5639"/>
              </a:xfrm>
              <a:prstGeom prst="rect"/>
            </p:spPr>
          </p:pic>
        </mc:Fallback>
      </mc:AlternateContent>
      <mc:AlternateContent xmlns:mc="http://schemas.openxmlformats.org/markup-compatibility/2006" xmlns:p14="http://schemas.microsoft.com/office/powerpoint/2010/main">
        <mc:Choice Requires="p14">
          <p:contentPart r:id="rId728" p14:bwMode="auto">
            <p14:nvContentPartPr>
              <p14:cNvPr id="366" name="墨迹 365"/>
              <p14:cNvContentPartPr/>
              <p14:nvPr/>
            </p14:nvContentPartPr>
            <p14:xfrm>
              <a:off x="7219244" y="1175722"/>
              <a:ext cx="45156" cy="14276"/>
            </p14:xfrm>
          </p:contentPart>
        </mc:Choice>
        <mc:Fallback xmlns="">
          <p:pic>
            <p:nvPicPr>
              <p:cNvPr id="366" name="墨迹 365"/>
            </p:nvPicPr>
            <p:blipFill>
              <a:blip r:embed="rId729"/>
            </p:blipFill>
            <p:spPr>
              <a:xfrm>
                <a:off x="7219244" y="1175722"/>
                <a:ext cx="45156" cy="14276"/>
              </a:xfrm>
              <a:prstGeom prst="rect"/>
            </p:spPr>
          </p:pic>
        </mc:Fallback>
      </mc:AlternateContent>
      <mc:AlternateContent xmlns:mc="http://schemas.openxmlformats.org/markup-compatibility/2006" xmlns:p14="http://schemas.microsoft.com/office/powerpoint/2010/main">
        <mc:Choice Requires="p14">
          <p:contentPart r:id="rId730" p14:bwMode="auto">
            <p14:nvContentPartPr>
              <p14:cNvPr id="367" name="墨迹 366"/>
              <p14:cNvContentPartPr/>
              <p14:nvPr/>
            </p14:nvContentPartPr>
            <p14:xfrm>
              <a:off x="4329288" y="3304924"/>
              <a:ext cx="189089" cy="407476"/>
            </p14:xfrm>
          </p:contentPart>
        </mc:Choice>
        <mc:Fallback xmlns="">
          <p:pic>
            <p:nvPicPr>
              <p:cNvPr id="367" name="墨迹 366"/>
            </p:nvPicPr>
            <p:blipFill>
              <a:blip r:embed="rId731"/>
            </p:blipFill>
            <p:spPr>
              <a:xfrm>
                <a:off x="4329288" y="3304924"/>
                <a:ext cx="189089" cy="407476"/>
              </a:xfrm>
              <a:prstGeom prst="rect"/>
            </p:spPr>
          </p:pic>
        </mc:Fallback>
      </mc:AlternateContent>
      <mc:AlternateContent xmlns:mc="http://schemas.openxmlformats.org/markup-compatibility/2006" xmlns:p14="http://schemas.microsoft.com/office/powerpoint/2010/main">
        <mc:Choice Requires="p14">
          <p:contentPart r:id="rId732" p14:bwMode="auto">
            <p14:nvContentPartPr>
              <p14:cNvPr id="368" name="墨迹 367"/>
              <p14:cNvContentPartPr/>
              <p14:nvPr/>
            </p14:nvContentPartPr>
            <p14:xfrm>
              <a:off x="4549422" y="3487336"/>
              <a:ext cx="211666" cy="120198"/>
            </p14:xfrm>
          </p:contentPart>
        </mc:Choice>
        <mc:Fallback xmlns="">
          <p:pic>
            <p:nvPicPr>
              <p:cNvPr id="368" name="墨迹 367"/>
            </p:nvPicPr>
            <p:blipFill>
              <a:blip r:embed="rId733"/>
            </p:blipFill>
            <p:spPr>
              <a:xfrm>
                <a:off x="4549422" y="3487336"/>
                <a:ext cx="211666" cy="120198"/>
              </a:xfrm>
              <a:prstGeom prst="rect"/>
            </p:spPr>
          </p:pic>
        </mc:Fallback>
      </mc:AlternateContent>
      <mc:AlternateContent xmlns:mc="http://schemas.openxmlformats.org/markup-compatibility/2006" xmlns:p14="http://schemas.microsoft.com/office/powerpoint/2010/main">
        <mc:Choice Requires="p14">
          <p:contentPart r:id="rId734" p14:bwMode="auto">
            <p14:nvContentPartPr>
              <p14:cNvPr id="369" name="墨迹 368"/>
              <p14:cNvContentPartPr/>
              <p14:nvPr/>
            </p14:nvContentPartPr>
            <p14:xfrm>
              <a:off x="4758266" y="3359559"/>
              <a:ext cx="73378" cy="306312"/>
            </p14:xfrm>
          </p:contentPart>
        </mc:Choice>
        <mc:Fallback xmlns="">
          <p:pic>
            <p:nvPicPr>
              <p:cNvPr id="369" name="墨迹 368"/>
            </p:nvPicPr>
            <p:blipFill>
              <a:blip r:embed="rId735"/>
            </p:blipFill>
            <p:spPr>
              <a:xfrm>
                <a:off x="4758266" y="3359559"/>
                <a:ext cx="73378" cy="306312"/>
              </a:xfrm>
              <a:prstGeom prst="rect"/>
            </p:spPr>
          </p:pic>
        </mc:Fallback>
      </mc:AlternateContent>
      <mc:AlternateContent xmlns:mc="http://schemas.openxmlformats.org/markup-compatibility/2006" xmlns:p14="http://schemas.microsoft.com/office/powerpoint/2010/main">
        <mc:Choice Requires="p14">
          <p:contentPart r:id="rId736" p14:bwMode="auto">
            <p14:nvContentPartPr>
              <p14:cNvPr id="370" name="墨迹 369"/>
              <p14:cNvContentPartPr/>
              <p14:nvPr/>
            </p14:nvContentPartPr>
            <p14:xfrm>
              <a:off x="4890029" y="3342640"/>
              <a:ext cx="14993" cy="258373"/>
            </p14:xfrm>
          </p:contentPart>
        </mc:Choice>
        <mc:Fallback xmlns="">
          <p:pic>
            <p:nvPicPr>
              <p:cNvPr id="370" name="墨迹 369"/>
            </p:nvPicPr>
            <p:blipFill>
              <a:blip r:embed="rId737"/>
            </p:blipFill>
            <p:spPr>
              <a:xfrm>
                <a:off x="4890029" y="3342640"/>
                <a:ext cx="14993" cy="258373"/>
              </a:xfrm>
              <a:prstGeom prst="rect"/>
            </p:spPr>
          </p:pic>
        </mc:Fallback>
      </mc:AlternateContent>
      <mc:AlternateContent xmlns:mc="http://schemas.openxmlformats.org/markup-compatibility/2006" xmlns:p14="http://schemas.microsoft.com/office/powerpoint/2010/main">
        <mc:Choice Requires="p14">
          <p:contentPart r:id="rId738" p14:bwMode="auto">
            <p14:nvContentPartPr>
              <p14:cNvPr id="371" name="墨迹 370"/>
              <p14:cNvContentPartPr/>
              <p14:nvPr/>
            </p14:nvContentPartPr>
            <p14:xfrm>
              <a:off x="4861806" y="3530516"/>
              <a:ext cx="105305" cy="131302"/>
            </p14:xfrm>
          </p:contentPart>
        </mc:Choice>
        <mc:Fallback xmlns="">
          <p:pic>
            <p:nvPicPr>
              <p:cNvPr id="371" name="墨迹 370"/>
            </p:nvPicPr>
            <p:blipFill>
              <a:blip r:embed="rId739"/>
            </p:blipFill>
            <p:spPr>
              <a:xfrm>
                <a:off x="4861806" y="3530516"/>
                <a:ext cx="105305" cy="131302"/>
              </a:xfrm>
              <a:prstGeom prst="rect"/>
            </p:spPr>
          </p:pic>
        </mc:Fallback>
      </mc:AlternateContent>
      <mc:AlternateContent xmlns:mc="http://schemas.openxmlformats.org/markup-compatibility/2006" xmlns:p14="http://schemas.microsoft.com/office/powerpoint/2010/main">
        <mc:Choice Requires="p14">
          <p:contentPart r:id="rId740" p14:bwMode="auto">
            <p14:nvContentPartPr>
              <p14:cNvPr id="372" name="墨迹 371"/>
              <p14:cNvContentPartPr/>
              <p14:nvPr/>
            </p14:nvContentPartPr>
            <p14:xfrm>
              <a:off x="6246283" y="4624638"/>
              <a:ext cx="555272" cy="50758"/>
            </p14:xfrm>
          </p:contentPart>
        </mc:Choice>
        <mc:Fallback xmlns="">
          <p:pic>
            <p:nvPicPr>
              <p:cNvPr id="372" name="墨迹 371"/>
            </p:nvPicPr>
            <p:blipFill>
              <a:blip r:embed="rId741"/>
            </p:blipFill>
            <p:spPr>
              <a:xfrm>
                <a:off x="6246283" y="4624638"/>
                <a:ext cx="555272" cy="50758"/>
              </a:xfrm>
              <a:prstGeom prst="rect"/>
            </p:spPr>
          </p:pic>
        </mc:Fallback>
      </mc:AlternateContent>
      <mc:AlternateContent xmlns:mc="http://schemas.openxmlformats.org/markup-compatibility/2006" xmlns:p14="http://schemas.microsoft.com/office/powerpoint/2010/main">
        <mc:Choice Requires="p14">
          <p:contentPart r:id="rId742" p14:bwMode="auto">
            <p14:nvContentPartPr>
              <p14:cNvPr id="373" name="墨迹 372"/>
              <p14:cNvContentPartPr/>
              <p14:nvPr/>
            </p14:nvContentPartPr>
            <p14:xfrm>
              <a:off x="6533444" y="4630277"/>
              <a:ext cx="189088" cy="234757"/>
            </p14:xfrm>
          </p:contentPart>
        </mc:Choice>
        <mc:Fallback xmlns="">
          <p:pic>
            <p:nvPicPr>
              <p:cNvPr id="373" name="墨迹 372"/>
            </p:nvPicPr>
            <p:blipFill>
              <a:blip r:embed="rId743"/>
            </p:blipFill>
            <p:spPr>
              <a:xfrm>
                <a:off x="6533444" y="4630277"/>
                <a:ext cx="189088" cy="234757"/>
              </a:xfrm>
              <a:prstGeom prst="rect"/>
            </p:spPr>
          </p:pic>
        </mc:Fallback>
      </mc:AlternateContent>
      <mc:AlternateContent xmlns:mc="http://schemas.openxmlformats.org/markup-compatibility/2006" xmlns:p14="http://schemas.microsoft.com/office/powerpoint/2010/main">
        <mc:Choice Requires="p14">
          <p:contentPart r:id="rId744" p14:bwMode="auto">
            <p14:nvContentPartPr>
              <p14:cNvPr id="374" name="墨迹 373"/>
              <p14:cNvContentPartPr/>
              <p14:nvPr/>
            </p14:nvContentPartPr>
            <p14:xfrm>
              <a:off x="6767688" y="4562600"/>
              <a:ext cx="84667" cy="56398"/>
            </p14:xfrm>
          </p:contentPart>
        </mc:Choice>
        <mc:Fallback xmlns="">
          <p:pic>
            <p:nvPicPr>
              <p:cNvPr id="374" name="墨迹 373"/>
            </p:nvPicPr>
            <p:blipFill>
              <a:blip r:embed="rId745"/>
            </p:blipFill>
            <p:spPr>
              <a:xfrm>
                <a:off x="6767688" y="4562600"/>
                <a:ext cx="84667" cy="56398"/>
              </a:xfrm>
              <a:prstGeom prst="rect"/>
            </p:spPr>
          </p:pic>
        </mc:Fallback>
      </mc:AlternateContent>
      <mc:AlternateContent xmlns:mc="http://schemas.openxmlformats.org/markup-compatibility/2006" xmlns:p14="http://schemas.microsoft.com/office/powerpoint/2010/main">
        <mc:Choice Requires="p14">
          <p:contentPart r:id="rId746" p14:bwMode="auto">
            <p14:nvContentPartPr>
              <p14:cNvPr id="375" name="墨迹 374"/>
              <p14:cNvContentPartPr/>
              <p14:nvPr/>
            </p14:nvContentPartPr>
            <p14:xfrm>
              <a:off x="6746522" y="4624638"/>
              <a:ext cx="26811" cy="276350"/>
            </p14:xfrm>
          </p:contentPart>
        </mc:Choice>
        <mc:Fallback xmlns="">
          <p:pic>
            <p:nvPicPr>
              <p:cNvPr id="375" name="墨迹 374"/>
            </p:nvPicPr>
            <p:blipFill>
              <a:blip r:embed="rId747"/>
            </p:blipFill>
            <p:spPr>
              <a:xfrm>
                <a:off x="6746522" y="4624638"/>
                <a:ext cx="26811" cy="276350"/>
              </a:xfrm>
              <a:prstGeom prst="rect"/>
            </p:spPr>
          </p:pic>
        </mc:Fallback>
      </mc:AlternateContent>
      <mc:AlternateContent xmlns:mc="http://schemas.openxmlformats.org/markup-compatibility/2006" xmlns:p14="http://schemas.microsoft.com/office/powerpoint/2010/main">
        <mc:Choice Requires="p14">
          <p:contentPart r:id="rId748" p14:bwMode="auto">
            <p14:nvContentPartPr>
              <p14:cNvPr id="376" name="墨迹 375"/>
              <p14:cNvContentPartPr/>
              <p14:nvPr/>
            </p14:nvContentPartPr>
            <p14:xfrm>
              <a:off x="6777213" y="4637856"/>
              <a:ext cx="134409" cy="170956"/>
            </p14:xfrm>
          </p:contentPart>
        </mc:Choice>
        <mc:Fallback xmlns="">
          <p:pic>
            <p:nvPicPr>
              <p:cNvPr id="376" name="墨迹 375"/>
            </p:nvPicPr>
            <p:blipFill>
              <a:blip r:embed="rId749"/>
            </p:blipFill>
            <p:spPr>
              <a:xfrm>
                <a:off x="6777213" y="4637856"/>
                <a:ext cx="134409" cy="170956"/>
              </a:xfrm>
              <a:prstGeom prst="rect"/>
            </p:spPr>
          </p:pic>
        </mc:Fallback>
      </mc:AlternateContent>
      <mc:AlternateContent xmlns:mc="http://schemas.openxmlformats.org/markup-compatibility/2006" xmlns:p14="http://schemas.microsoft.com/office/powerpoint/2010/main">
        <mc:Choice Requires="p14">
          <p:contentPart r:id="rId750" p14:bwMode="auto">
            <p14:nvContentPartPr>
              <p14:cNvPr id="377" name="墨迹 376"/>
              <p14:cNvContentPartPr/>
              <p14:nvPr/>
            </p14:nvContentPartPr>
            <p14:xfrm>
              <a:off x="6888338" y="4526999"/>
              <a:ext cx="311150" cy="430387"/>
            </p14:xfrm>
          </p:contentPart>
        </mc:Choice>
        <mc:Fallback xmlns="">
          <p:pic>
            <p:nvPicPr>
              <p:cNvPr id="377" name="墨迹 376"/>
            </p:nvPicPr>
            <p:blipFill>
              <a:blip r:embed="rId751"/>
            </p:blipFill>
            <p:spPr>
              <a:xfrm>
                <a:off x="6888338" y="4526999"/>
                <a:ext cx="311150" cy="430387"/>
              </a:xfrm>
              <a:prstGeom prst="rect"/>
            </p:spPr>
          </p:pic>
        </mc:Fallback>
      </mc:AlternateContent>
      <mc:AlternateContent xmlns:mc="http://schemas.openxmlformats.org/markup-compatibility/2006" xmlns:p14="http://schemas.microsoft.com/office/powerpoint/2010/main">
        <mc:Choice Requires="p14">
          <p:contentPart r:id="rId752" p14:bwMode="auto">
            <p14:nvContentPartPr>
              <p14:cNvPr id="378" name="墨迹 377"/>
              <p14:cNvContentPartPr/>
              <p14:nvPr/>
            </p14:nvContentPartPr>
            <p14:xfrm>
              <a:off x="6477000" y="1034903"/>
              <a:ext cx="105011" cy="59959"/>
            </p14:xfrm>
          </p:contentPart>
        </mc:Choice>
        <mc:Fallback xmlns="">
          <p:pic>
            <p:nvPicPr>
              <p:cNvPr id="378" name="墨迹 377"/>
            </p:nvPicPr>
            <p:blipFill>
              <a:blip r:embed="rId753"/>
            </p:blipFill>
            <p:spPr>
              <a:xfrm>
                <a:off x="6477000" y="1034903"/>
                <a:ext cx="105011" cy="59959"/>
              </a:xfrm>
              <a:prstGeom prst="rect"/>
            </p:spPr>
          </p:pic>
        </mc:Fallback>
      </mc:AlternateContent>
      <mc:AlternateContent xmlns:mc="http://schemas.openxmlformats.org/markup-compatibility/2006" xmlns:p14="http://schemas.microsoft.com/office/powerpoint/2010/main">
        <mc:Choice Requires="p14">
          <p:contentPart r:id="rId754" p14:bwMode="auto">
            <p14:nvContentPartPr>
              <p14:cNvPr id="379" name="墨迹 378"/>
              <p14:cNvContentPartPr/>
              <p14:nvPr/>
            </p14:nvContentPartPr>
            <p14:xfrm>
              <a:off x="3719688" y="2297338"/>
              <a:ext cx="101600" cy="54459"/>
            </p14:xfrm>
          </p:contentPart>
        </mc:Choice>
        <mc:Fallback xmlns="">
          <p:pic>
            <p:nvPicPr>
              <p:cNvPr id="379" name="墨迹 378"/>
            </p:nvPicPr>
            <p:blipFill>
              <a:blip r:embed="rId755"/>
            </p:blipFill>
            <p:spPr>
              <a:xfrm>
                <a:off x="3719688" y="2297338"/>
                <a:ext cx="101600" cy="54459"/>
              </a:xfrm>
              <a:prstGeom prst="rect"/>
            </p:spPr>
          </p:pic>
        </mc:Fallback>
      </mc:AlternateContent>
      <mc:AlternateContent xmlns:mc="http://schemas.openxmlformats.org/markup-compatibility/2006" xmlns:p14="http://schemas.microsoft.com/office/powerpoint/2010/main">
        <mc:Choice Requires="p14">
          <p:contentPart r:id="rId756" p14:bwMode="auto">
            <p14:nvContentPartPr>
              <p14:cNvPr id="380" name="墨迹 379"/>
              <p14:cNvContentPartPr/>
              <p14:nvPr/>
            </p14:nvContentPartPr>
            <p14:xfrm>
              <a:off x="3708400" y="2346157"/>
              <a:ext cx="169333" cy="219953"/>
            </p14:xfrm>
          </p:contentPart>
        </mc:Choice>
        <mc:Fallback xmlns="">
          <p:pic>
            <p:nvPicPr>
              <p:cNvPr id="380" name="墨迹 379"/>
            </p:nvPicPr>
            <p:blipFill>
              <a:blip r:embed="rId757"/>
            </p:blipFill>
            <p:spPr>
              <a:xfrm>
                <a:off x="3708400" y="2346157"/>
                <a:ext cx="169333" cy="219953"/>
              </a:xfrm>
              <a:prstGeom prst="rect"/>
            </p:spPr>
          </p:pic>
        </mc:Fallback>
      </mc:AlternateContent>
      <mc:AlternateContent xmlns:mc="http://schemas.openxmlformats.org/markup-compatibility/2006" xmlns:p14="http://schemas.microsoft.com/office/powerpoint/2010/main">
        <mc:Choice Requires="p14">
          <p:contentPart r:id="rId758" p14:bwMode="auto">
            <p14:nvContentPartPr>
              <p14:cNvPr id="381" name="墨迹 380"/>
              <p14:cNvContentPartPr/>
              <p14:nvPr/>
            </p14:nvContentPartPr>
            <p14:xfrm>
              <a:off x="3854450" y="2269491"/>
              <a:ext cx="88194" cy="108567"/>
            </p14:xfrm>
          </p:contentPart>
        </mc:Choice>
        <mc:Fallback xmlns="">
          <p:pic>
            <p:nvPicPr>
              <p:cNvPr id="381" name="墨迹 380"/>
            </p:nvPicPr>
            <p:blipFill>
              <a:blip r:embed="rId759"/>
            </p:blipFill>
            <p:spPr>
              <a:xfrm>
                <a:off x="3854450" y="2269491"/>
                <a:ext cx="88194" cy="108567"/>
              </a:xfrm>
              <a:prstGeom prst="rect"/>
            </p:spPr>
          </p:pic>
        </mc:Fallback>
      </mc:AlternateContent>
      <mc:AlternateContent xmlns:mc="http://schemas.openxmlformats.org/markup-compatibility/2006" xmlns:p14="http://schemas.microsoft.com/office/powerpoint/2010/main">
        <mc:Choice Requires="p14">
          <p:contentPart r:id="rId760" p14:bwMode="auto">
            <p14:nvContentPartPr>
              <p14:cNvPr id="382" name="墨迹 381"/>
              <p14:cNvContentPartPr/>
              <p14:nvPr/>
            </p14:nvContentPartPr>
            <p14:xfrm>
              <a:off x="3917244" y="2278480"/>
              <a:ext cx="98778" cy="39478"/>
            </p14:xfrm>
          </p:contentPart>
        </mc:Choice>
        <mc:Fallback xmlns="">
          <p:pic>
            <p:nvPicPr>
              <p:cNvPr id="382" name="墨迹 381"/>
            </p:nvPicPr>
            <p:blipFill>
              <a:blip r:embed="rId761"/>
            </p:blipFill>
            <p:spPr>
              <a:xfrm>
                <a:off x="3917244" y="2278480"/>
                <a:ext cx="98778" cy="39478"/>
              </a:xfrm>
              <a:prstGeom prst="rect"/>
            </p:spPr>
          </p:pic>
        </mc:Fallback>
      </mc:AlternateContent>
      <mc:AlternateContent xmlns:mc="http://schemas.openxmlformats.org/markup-compatibility/2006" xmlns:p14="http://schemas.microsoft.com/office/powerpoint/2010/main">
        <mc:Choice Requires="p14">
          <p:contentPart r:id="rId762" p14:bwMode="auto">
            <p14:nvContentPartPr>
              <p14:cNvPr id="383" name="墨迹 382"/>
              <p14:cNvContentPartPr/>
              <p14:nvPr/>
            </p14:nvContentPartPr>
            <p14:xfrm>
              <a:off x="3968044" y="2199522"/>
              <a:ext cx="22578" cy="155095"/>
            </p14:xfrm>
          </p:contentPart>
        </mc:Choice>
        <mc:Fallback xmlns="">
          <p:pic>
            <p:nvPicPr>
              <p:cNvPr id="383" name="墨迹 382"/>
            </p:nvPicPr>
            <p:blipFill>
              <a:blip r:embed="rId763"/>
            </p:blipFill>
            <p:spPr>
              <a:xfrm>
                <a:off x="3968044" y="2199522"/>
                <a:ext cx="22578" cy="155095"/>
              </a:xfrm>
              <a:prstGeom prst="rect"/>
            </p:spPr>
          </p:pic>
        </mc:Fallback>
      </mc:AlternateContent>
      <mc:AlternateContent xmlns:mc="http://schemas.openxmlformats.org/markup-compatibility/2006" xmlns:p14="http://schemas.microsoft.com/office/powerpoint/2010/main">
        <mc:Choice Requires="p14">
          <p:contentPart r:id="rId764" p14:bwMode="auto">
            <p14:nvContentPartPr>
              <p14:cNvPr id="384" name="墨迹 383"/>
              <p14:cNvContentPartPr/>
              <p14:nvPr/>
            </p14:nvContentPartPr>
            <p14:xfrm>
              <a:off x="3933295" y="2382816"/>
              <a:ext cx="240771" cy="36659"/>
            </p14:xfrm>
          </p:contentPart>
        </mc:Choice>
        <mc:Fallback xmlns="">
          <p:pic>
            <p:nvPicPr>
              <p:cNvPr id="384" name="墨迹 383"/>
            </p:nvPicPr>
            <p:blipFill>
              <a:blip r:embed="rId765"/>
            </p:blipFill>
            <p:spPr>
              <a:xfrm>
                <a:off x="3933295" y="2382816"/>
                <a:ext cx="240771" cy="36659"/>
              </a:xfrm>
              <a:prstGeom prst="rect"/>
            </p:spPr>
          </p:pic>
        </mc:Fallback>
      </mc:AlternateContent>
      <mc:AlternateContent xmlns:mc="http://schemas.openxmlformats.org/markup-compatibility/2006" xmlns:p14="http://schemas.microsoft.com/office/powerpoint/2010/main">
        <mc:Choice Requires="p14">
          <p:contentPart r:id="rId766" p14:bwMode="auto">
            <p14:nvContentPartPr>
              <p14:cNvPr id="385" name="墨迹 384"/>
              <p14:cNvContentPartPr/>
              <p14:nvPr/>
            </p14:nvContentPartPr>
            <p14:xfrm>
              <a:off x="4069644" y="2340518"/>
              <a:ext cx="115006" cy="174833"/>
            </p14:xfrm>
          </p:contentPart>
        </mc:Choice>
        <mc:Fallback xmlns="">
          <p:pic>
            <p:nvPicPr>
              <p:cNvPr id="385" name="墨迹 384"/>
            </p:nvPicPr>
            <p:blipFill>
              <a:blip r:embed="rId767"/>
            </p:blipFill>
            <p:spPr>
              <a:xfrm>
                <a:off x="4069644" y="2340518"/>
                <a:ext cx="115006" cy="174833"/>
              </a:xfrm>
              <a:prstGeom prst="rect"/>
            </p:spPr>
          </p:pic>
        </mc:Fallback>
      </mc:AlternateContent>
      <mc:AlternateContent xmlns:mc="http://schemas.openxmlformats.org/markup-compatibility/2006" xmlns:p14="http://schemas.microsoft.com/office/powerpoint/2010/main">
        <mc:Choice Requires="p14">
          <p:contentPart r:id="rId768" p14:bwMode="auto">
            <p14:nvContentPartPr>
              <p14:cNvPr id="386" name="墨迹 385"/>
              <p14:cNvContentPartPr/>
              <p14:nvPr/>
            </p14:nvContentPartPr>
            <p14:xfrm>
              <a:off x="4250266" y="2250281"/>
              <a:ext cx="73378" cy="56398"/>
            </p14:xfrm>
          </p:contentPart>
        </mc:Choice>
        <mc:Fallback xmlns="">
          <p:pic>
            <p:nvPicPr>
              <p:cNvPr id="386" name="墨迹 385"/>
            </p:nvPicPr>
            <p:blipFill>
              <a:blip r:embed="rId769"/>
            </p:blipFill>
            <p:spPr>
              <a:xfrm>
                <a:off x="4250266" y="2250281"/>
                <a:ext cx="73378" cy="56398"/>
              </a:xfrm>
              <a:prstGeom prst="rect"/>
            </p:spPr>
          </p:pic>
        </mc:Fallback>
      </mc:AlternateContent>
      <mc:AlternateContent xmlns:mc="http://schemas.openxmlformats.org/markup-compatibility/2006" xmlns:p14="http://schemas.microsoft.com/office/powerpoint/2010/main">
        <mc:Choice Requires="p14">
          <p:contentPart r:id="rId770" p14:bwMode="auto">
            <p14:nvContentPartPr>
              <p14:cNvPr id="387" name="墨迹 386"/>
              <p14:cNvContentPartPr/>
              <p14:nvPr/>
            </p14:nvContentPartPr>
            <p14:xfrm>
              <a:off x="4227688" y="2323598"/>
              <a:ext cx="39512" cy="236872"/>
            </p14:xfrm>
          </p:contentPart>
        </mc:Choice>
        <mc:Fallback xmlns="">
          <p:pic>
            <p:nvPicPr>
              <p:cNvPr id="387" name="墨迹 386"/>
            </p:nvPicPr>
            <p:blipFill>
              <a:blip r:embed="rId771"/>
            </p:blipFill>
            <p:spPr>
              <a:xfrm>
                <a:off x="4227688" y="2323598"/>
                <a:ext cx="39512" cy="236872"/>
              </a:xfrm>
              <a:prstGeom prst="rect"/>
            </p:spPr>
          </p:pic>
        </mc:Fallback>
      </mc:AlternateContent>
      <mc:AlternateContent xmlns:mc="http://schemas.openxmlformats.org/markup-compatibility/2006" xmlns:p14="http://schemas.microsoft.com/office/powerpoint/2010/main">
        <mc:Choice Requires="p14">
          <p:contentPart r:id="rId772" p14:bwMode="auto">
            <p14:nvContentPartPr>
              <p14:cNvPr id="388" name="墨迹 387"/>
              <p14:cNvContentPartPr/>
              <p14:nvPr/>
            </p14:nvContentPartPr>
            <p14:xfrm>
              <a:off x="4222044" y="2364487"/>
              <a:ext cx="200378" cy="100106"/>
            </p14:xfrm>
          </p:contentPart>
        </mc:Choice>
        <mc:Fallback xmlns="">
          <p:pic>
            <p:nvPicPr>
              <p:cNvPr id="388" name="墨迹 387"/>
            </p:nvPicPr>
            <p:blipFill>
              <a:blip r:embed="rId773"/>
            </p:blipFill>
            <p:spPr>
              <a:xfrm>
                <a:off x="4222044" y="2364487"/>
                <a:ext cx="200378" cy="100106"/>
              </a:xfrm>
              <a:prstGeom prst="rect"/>
            </p:spPr>
          </p:pic>
        </mc:Fallback>
      </mc:AlternateContent>
      <mc:AlternateContent xmlns:mc="http://schemas.openxmlformats.org/markup-compatibility/2006" xmlns:p14="http://schemas.microsoft.com/office/powerpoint/2010/main">
        <mc:Choice Requires="p14">
          <p:contentPart r:id="rId774" p14:bwMode="auto">
            <p14:nvContentPartPr>
              <p14:cNvPr id="389" name="墨迹 388"/>
              <p14:cNvContentPartPr/>
              <p14:nvPr/>
            </p14:nvContentPartPr>
            <p14:xfrm>
              <a:off x="4377266" y="2171324"/>
              <a:ext cx="68616" cy="200213"/>
            </p14:xfrm>
          </p:contentPart>
        </mc:Choice>
        <mc:Fallback xmlns="">
          <p:pic>
            <p:nvPicPr>
              <p:cNvPr id="389" name="墨迹 388"/>
            </p:nvPicPr>
            <p:blipFill>
              <a:blip r:embed="rId775"/>
            </p:blipFill>
            <p:spPr>
              <a:xfrm>
                <a:off x="4377266" y="2171324"/>
                <a:ext cx="68616" cy="200213"/>
              </a:xfrm>
              <a:prstGeom prst="rect"/>
            </p:spPr>
          </p:pic>
        </mc:Fallback>
      </mc:AlternateContent>
      <mc:AlternateContent xmlns:mc="http://schemas.openxmlformats.org/markup-compatibility/2006" xmlns:p14="http://schemas.microsoft.com/office/powerpoint/2010/main">
        <mc:Choice Requires="p14">
          <p:contentPart r:id="rId776" p14:bwMode="auto">
            <p14:nvContentPartPr>
              <p14:cNvPr id="390" name="墨迹 389"/>
              <p14:cNvContentPartPr/>
              <p14:nvPr/>
            </p14:nvContentPartPr>
            <p14:xfrm>
              <a:off x="4442177" y="2193883"/>
              <a:ext cx="124178" cy="56398"/>
            </p14:xfrm>
          </p:contentPart>
        </mc:Choice>
        <mc:Fallback xmlns="">
          <p:pic>
            <p:nvPicPr>
              <p:cNvPr id="390" name="墨迹 389"/>
            </p:nvPicPr>
            <p:blipFill>
              <a:blip r:embed="rId777"/>
            </p:blipFill>
            <p:spPr>
              <a:xfrm>
                <a:off x="4442177" y="2193883"/>
                <a:ext cx="124178" cy="56398"/>
              </a:xfrm>
              <a:prstGeom prst="rect"/>
            </p:spPr>
          </p:pic>
        </mc:Fallback>
      </mc:AlternateContent>
      <mc:AlternateContent xmlns:mc="http://schemas.openxmlformats.org/markup-compatibility/2006" xmlns:p14="http://schemas.microsoft.com/office/powerpoint/2010/main">
        <mc:Choice Requires="p14">
          <p:contentPart r:id="rId778" p14:bwMode="auto">
            <p14:nvContentPartPr>
              <p14:cNvPr id="391" name="墨迹 390"/>
              <p14:cNvContentPartPr/>
              <p14:nvPr/>
            </p14:nvContentPartPr>
            <p14:xfrm>
              <a:off x="4483629" y="2143125"/>
              <a:ext cx="31926" cy="177653"/>
            </p14:xfrm>
          </p:contentPart>
        </mc:Choice>
        <mc:Fallback xmlns="">
          <p:pic>
            <p:nvPicPr>
              <p:cNvPr id="391" name="墨迹 390"/>
            </p:nvPicPr>
            <p:blipFill>
              <a:blip r:embed="rId779"/>
            </p:blipFill>
            <p:spPr>
              <a:xfrm>
                <a:off x="4483629" y="2143125"/>
                <a:ext cx="31926" cy="177653"/>
              </a:xfrm>
              <a:prstGeom prst="rect"/>
            </p:spPr>
          </p:pic>
        </mc:Fallback>
      </mc:AlternateContent>
      <mc:AlternateContent xmlns:mc="http://schemas.openxmlformats.org/markup-compatibility/2006" xmlns:p14="http://schemas.microsoft.com/office/powerpoint/2010/main">
        <mc:Choice Requires="p14">
          <p:contentPart r:id="rId780" p14:bwMode="auto">
            <p14:nvContentPartPr>
              <p14:cNvPr id="392" name="墨迹 391"/>
              <p14:cNvContentPartPr/>
              <p14:nvPr/>
            </p14:nvContentPartPr>
            <p14:xfrm>
              <a:off x="1706562" y="2650707"/>
              <a:ext cx="113771" cy="39478"/>
            </p14:xfrm>
          </p:contentPart>
        </mc:Choice>
        <mc:Fallback xmlns="">
          <p:pic>
            <p:nvPicPr>
              <p:cNvPr id="392" name="墨迹 391"/>
            </p:nvPicPr>
            <p:blipFill>
              <a:blip r:embed="rId781"/>
            </p:blipFill>
            <p:spPr>
              <a:xfrm>
                <a:off x="1706562" y="2650707"/>
                <a:ext cx="113771" cy="39478"/>
              </a:xfrm>
              <a:prstGeom prst="rect"/>
            </p:spPr>
          </p:pic>
        </mc:Fallback>
      </mc:AlternateContent>
      <mc:AlternateContent xmlns:mc="http://schemas.openxmlformats.org/markup-compatibility/2006" xmlns:p14="http://schemas.microsoft.com/office/powerpoint/2010/main">
        <mc:Choice Requires="p14">
          <p:contentPart r:id="rId782" p14:bwMode="auto">
            <p14:nvContentPartPr>
              <p14:cNvPr id="393" name="墨迹 392"/>
              <p14:cNvContentPartPr/>
              <p14:nvPr/>
            </p14:nvContentPartPr>
            <p14:xfrm>
              <a:off x="1755422" y="2608056"/>
              <a:ext cx="11289" cy="104689"/>
            </p14:xfrm>
          </p:contentPart>
        </mc:Choice>
        <mc:Fallback xmlns="">
          <p:pic>
            <p:nvPicPr>
              <p:cNvPr id="393" name="墨迹 392"/>
            </p:nvPicPr>
            <p:blipFill>
              <a:blip r:embed="rId783"/>
            </p:blipFill>
            <p:spPr>
              <a:xfrm>
                <a:off x="1755422" y="2608056"/>
                <a:ext cx="11289" cy="104689"/>
              </a:xfrm>
              <a:prstGeom prst="rect"/>
            </p:spPr>
          </p:pic>
        </mc:Fallback>
      </mc:AlternateContent>
      <mc:AlternateContent xmlns:mc="http://schemas.openxmlformats.org/markup-compatibility/2006" xmlns:p14="http://schemas.microsoft.com/office/powerpoint/2010/main">
        <mc:Choice Requires="p14">
          <p:contentPart r:id="rId784" p14:bwMode="auto">
            <p14:nvContentPartPr>
              <p14:cNvPr id="394" name="墨迹 393"/>
              <p14:cNvContentPartPr/>
              <p14:nvPr/>
            </p14:nvContentPartPr>
            <p14:xfrm>
              <a:off x="1817511" y="2605588"/>
              <a:ext cx="101600" cy="77019"/>
            </p14:xfrm>
          </p:contentPart>
        </mc:Choice>
        <mc:Fallback xmlns="">
          <p:pic>
            <p:nvPicPr>
              <p:cNvPr id="394" name="墨迹 393"/>
            </p:nvPicPr>
            <p:blipFill>
              <a:blip r:embed="rId785"/>
            </p:blipFill>
            <p:spPr>
              <a:xfrm>
                <a:off x="1817511" y="2605588"/>
                <a:ext cx="101600" cy="77019"/>
              </a:xfrm>
              <a:prstGeom prst="rect"/>
            </p:spPr>
          </p:pic>
        </mc:Fallback>
      </mc:AlternateContent>
      <mc:AlternateContent xmlns:mc="http://schemas.openxmlformats.org/markup-compatibility/2006" xmlns:p14="http://schemas.microsoft.com/office/powerpoint/2010/main">
        <mc:Choice Requires="p14">
          <p:contentPart r:id="rId786" p14:bwMode="auto">
            <p14:nvContentPartPr>
              <p14:cNvPr id="395" name="墨迹 394"/>
              <p14:cNvContentPartPr/>
              <p14:nvPr/>
            </p14:nvContentPartPr>
            <p14:xfrm>
              <a:off x="3747911" y="1470578"/>
              <a:ext cx="79022" cy="245331"/>
            </p14:xfrm>
          </p:contentPart>
        </mc:Choice>
        <mc:Fallback xmlns="">
          <p:pic>
            <p:nvPicPr>
              <p:cNvPr id="395" name="墨迹 394"/>
            </p:nvPicPr>
            <p:blipFill>
              <a:blip r:embed="rId787"/>
            </p:blipFill>
            <p:spPr>
              <a:xfrm>
                <a:off x="3747911" y="1470578"/>
                <a:ext cx="79022" cy="245331"/>
              </a:xfrm>
              <a:prstGeom prst="rect"/>
            </p:spPr>
          </p:pic>
        </mc:Fallback>
      </mc:AlternateContent>
      <mc:AlternateContent xmlns:mc="http://schemas.openxmlformats.org/markup-compatibility/2006" xmlns:p14="http://schemas.microsoft.com/office/powerpoint/2010/main">
        <mc:Choice Requires="p14">
          <p:contentPart r:id="rId788" p14:bwMode="auto">
            <p14:nvContentPartPr>
              <p14:cNvPr id="396" name="墨迹 395"/>
              <p14:cNvContentPartPr/>
              <p14:nvPr/>
            </p14:nvContentPartPr>
            <p14:xfrm>
              <a:off x="3804355" y="1471988"/>
              <a:ext cx="118533" cy="214136"/>
            </p14:xfrm>
          </p:contentPart>
        </mc:Choice>
        <mc:Fallback xmlns="">
          <p:pic>
            <p:nvPicPr>
              <p:cNvPr id="396" name="墨迹 395"/>
            </p:nvPicPr>
            <p:blipFill>
              <a:blip r:embed="rId789"/>
            </p:blipFill>
            <p:spPr>
              <a:xfrm>
                <a:off x="3804355" y="1471988"/>
                <a:ext cx="118533" cy="214136"/>
              </a:xfrm>
              <a:prstGeom prst="rect"/>
            </p:spPr>
          </p:pic>
        </mc:Fallback>
      </mc:AlternateContent>
      <mc:AlternateContent xmlns:mc="http://schemas.openxmlformats.org/markup-compatibility/2006" xmlns:p14="http://schemas.microsoft.com/office/powerpoint/2010/main">
        <mc:Choice Requires="p14">
          <p:contentPart r:id="rId790" p14:bwMode="auto">
            <p14:nvContentPartPr>
              <p14:cNvPr id="397" name="墨迹 396"/>
              <p14:cNvContentPartPr/>
              <p14:nvPr/>
            </p14:nvContentPartPr>
            <p14:xfrm>
              <a:off x="3979333" y="1545305"/>
              <a:ext cx="16933" cy="191049"/>
            </p14:xfrm>
          </p:contentPart>
        </mc:Choice>
        <mc:Fallback xmlns="">
          <p:pic>
            <p:nvPicPr>
              <p:cNvPr id="397" name="墨迹 396"/>
            </p:nvPicPr>
            <p:blipFill>
              <a:blip r:embed="rId791"/>
            </p:blipFill>
            <p:spPr>
              <a:xfrm>
                <a:off x="3979333" y="1545305"/>
                <a:ext cx="16933" cy="191049"/>
              </a:xfrm>
              <a:prstGeom prst="rect"/>
            </p:spPr>
          </p:pic>
        </mc:Fallback>
      </mc:AlternateContent>
      <mc:AlternateContent xmlns:mc="http://schemas.openxmlformats.org/markup-compatibility/2006" xmlns:p14="http://schemas.microsoft.com/office/powerpoint/2010/main">
        <mc:Choice Requires="p14">
          <p:contentPart r:id="rId792" p14:bwMode="auto">
            <p14:nvContentPartPr>
              <p14:cNvPr id="398" name="墨迹 397"/>
              <p14:cNvContentPartPr/>
              <p14:nvPr/>
            </p14:nvContentPartPr>
            <p14:xfrm>
              <a:off x="4013200" y="1512172"/>
              <a:ext cx="16933" cy="137470"/>
            </p14:xfrm>
          </p:contentPart>
        </mc:Choice>
        <mc:Fallback xmlns="">
          <p:pic>
            <p:nvPicPr>
              <p:cNvPr id="398" name="墨迹 397"/>
            </p:nvPicPr>
            <p:blipFill>
              <a:blip r:embed="rId793"/>
            </p:blipFill>
            <p:spPr>
              <a:xfrm>
                <a:off x="4013200" y="1512172"/>
                <a:ext cx="16933" cy="137470"/>
              </a:xfrm>
              <a:prstGeom prst="rect"/>
            </p:spPr>
          </p:pic>
        </mc:Fallback>
      </mc:AlternateContent>
      <mc:AlternateContent xmlns:mc="http://schemas.openxmlformats.org/markup-compatibility/2006" xmlns:p14="http://schemas.microsoft.com/office/powerpoint/2010/main">
        <mc:Choice Requires="p14">
          <p:contentPart r:id="rId794" p14:bwMode="auto">
            <p14:nvContentPartPr>
              <p14:cNvPr id="399" name="墨迹 398"/>
              <p14:cNvContentPartPr/>
              <p14:nvPr/>
            </p14:nvContentPartPr>
            <p14:xfrm>
              <a:off x="4058355" y="1353552"/>
              <a:ext cx="132645" cy="159324"/>
            </p14:xfrm>
          </p:contentPart>
        </mc:Choice>
        <mc:Fallback xmlns="">
          <p:pic>
            <p:nvPicPr>
              <p:cNvPr id="399" name="墨迹 398"/>
            </p:nvPicPr>
            <p:blipFill>
              <a:blip r:embed="rId795"/>
            </p:blipFill>
            <p:spPr>
              <a:xfrm>
                <a:off x="4058355" y="1353552"/>
                <a:ext cx="132645" cy="159324"/>
              </a:xfrm>
              <a:prstGeom prst="rect"/>
            </p:spPr>
          </p:pic>
        </mc:Fallback>
      </mc:AlternateContent>
      <mc:AlternateContent xmlns:mc="http://schemas.openxmlformats.org/markup-compatibility/2006" xmlns:p14="http://schemas.microsoft.com/office/powerpoint/2010/main">
        <mc:Choice Requires="p14">
          <p:contentPart r:id="rId796" p14:bwMode="auto">
            <p14:nvContentPartPr>
              <p14:cNvPr id="400" name="墨迹 399"/>
              <p14:cNvContentPartPr/>
              <p14:nvPr/>
            </p14:nvContentPartPr>
            <p14:xfrm>
              <a:off x="4165600" y="1359192"/>
              <a:ext cx="141111" cy="62038"/>
            </p14:xfrm>
          </p:contentPart>
        </mc:Choice>
        <mc:Fallback xmlns="">
          <p:pic>
            <p:nvPicPr>
              <p:cNvPr id="400" name="墨迹 399"/>
            </p:nvPicPr>
            <p:blipFill>
              <a:blip r:embed="rId797"/>
            </p:blipFill>
            <p:spPr>
              <a:xfrm>
                <a:off x="4165600" y="1359192"/>
                <a:ext cx="141111" cy="62038"/>
              </a:xfrm>
              <a:prstGeom prst="rect"/>
            </p:spPr>
          </p:pic>
        </mc:Fallback>
      </mc:AlternateContent>
      <mc:AlternateContent xmlns:mc="http://schemas.openxmlformats.org/markup-compatibility/2006" xmlns:p14="http://schemas.microsoft.com/office/powerpoint/2010/main">
        <mc:Choice Requires="p14">
          <p:contentPart r:id="rId798" p14:bwMode="auto">
            <p14:nvContentPartPr>
              <p14:cNvPr id="401" name="墨迹 400"/>
              <p14:cNvContentPartPr/>
              <p14:nvPr/>
            </p14:nvContentPartPr>
            <p14:xfrm>
              <a:off x="4238977" y="1260495"/>
              <a:ext cx="28223" cy="262251"/>
            </p14:xfrm>
          </p:contentPart>
        </mc:Choice>
        <mc:Fallback xmlns="">
          <p:pic>
            <p:nvPicPr>
              <p:cNvPr id="401" name="墨迹 400"/>
            </p:nvPicPr>
            <p:blipFill>
              <a:blip r:embed="rId799"/>
            </p:blipFill>
            <p:spPr>
              <a:xfrm>
                <a:off x="4238977" y="1260495"/>
                <a:ext cx="28223" cy="262251"/>
              </a:xfrm>
              <a:prstGeom prst="rect"/>
            </p:spPr>
          </p:pic>
        </mc:Fallback>
      </mc:AlternateContent>
      <mc:AlternateContent xmlns:mc="http://schemas.openxmlformats.org/markup-compatibility/2006" xmlns:p14="http://schemas.microsoft.com/office/powerpoint/2010/main">
        <mc:Choice Requires="p14">
          <p:contentPart r:id="rId800" p14:bwMode="auto">
            <p14:nvContentPartPr>
              <p14:cNvPr id="402" name="墨迹 401"/>
              <p14:cNvContentPartPr/>
              <p14:nvPr/>
            </p14:nvContentPartPr>
            <p14:xfrm>
              <a:off x="4464755" y="1338043"/>
              <a:ext cx="252589" cy="386326"/>
            </p14:xfrm>
          </p:contentPart>
        </mc:Choice>
        <mc:Fallback xmlns="">
          <p:pic>
            <p:nvPicPr>
              <p:cNvPr id="402" name="墨迹 401"/>
            </p:nvPicPr>
            <p:blipFill>
              <a:blip r:embed="rId801"/>
            </p:blipFill>
            <p:spPr>
              <a:xfrm>
                <a:off x="4464755" y="1338043"/>
                <a:ext cx="252589" cy="386326"/>
              </a:xfrm>
              <a:prstGeom prst="rect"/>
            </p:spPr>
          </p:pic>
        </mc:Fallback>
      </mc:AlternateContent>
      <mc:AlternateContent xmlns:mc="http://schemas.openxmlformats.org/markup-compatibility/2006" xmlns:p14="http://schemas.microsoft.com/office/powerpoint/2010/main">
        <mc:Choice Requires="p14">
          <p:contentPart r:id="rId802" p14:bwMode="auto">
            <p14:nvContentPartPr>
              <p14:cNvPr id="403" name="墨迹 402"/>
              <p14:cNvContentPartPr/>
              <p14:nvPr/>
            </p14:nvContentPartPr>
            <p14:xfrm>
              <a:off x="4690533" y="1280411"/>
              <a:ext cx="118533" cy="157738"/>
            </p14:xfrm>
          </p:contentPart>
        </mc:Choice>
        <mc:Fallback xmlns="">
          <p:pic>
            <p:nvPicPr>
              <p:cNvPr id="403" name="墨迹 402"/>
            </p:nvPicPr>
            <p:blipFill>
              <a:blip r:embed="rId803"/>
            </p:blipFill>
            <p:spPr>
              <a:xfrm>
                <a:off x="4690533" y="1280411"/>
                <a:ext cx="118533" cy="157738"/>
              </a:xfrm>
              <a:prstGeom prst="rect"/>
            </p:spPr>
          </p:pic>
        </mc:Fallback>
      </mc:AlternateContent>
      <mc:AlternateContent xmlns:mc="http://schemas.openxmlformats.org/markup-compatibility/2006" xmlns:p14="http://schemas.microsoft.com/office/powerpoint/2010/main">
        <mc:Choice Requires="p14">
          <p:contentPart r:id="rId804" p14:bwMode="auto">
            <p14:nvContentPartPr>
              <p14:cNvPr id="404" name="墨迹 403"/>
              <p14:cNvContentPartPr/>
              <p14:nvPr/>
            </p14:nvContentPartPr>
            <p14:xfrm>
              <a:off x="4786488" y="1345092"/>
              <a:ext cx="138289" cy="25380"/>
            </p14:xfrm>
          </p:contentPart>
        </mc:Choice>
        <mc:Fallback xmlns="">
          <p:pic>
            <p:nvPicPr>
              <p:cNvPr id="404" name="墨迹 403"/>
            </p:nvPicPr>
            <p:blipFill>
              <a:blip r:embed="rId805"/>
            </p:blipFill>
            <p:spPr>
              <a:xfrm>
                <a:off x="4786488" y="1345092"/>
                <a:ext cx="138289" cy="25380"/>
              </a:xfrm>
              <a:prstGeom prst="rect"/>
            </p:spPr>
          </p:pic>
        </mc:Fallback>
      </mc:AlternateContent>
      <mc:AlternateContent xmlns:mc="http://schemas.openxmlformats.org/markup-compatibility/2006" xmlns:p14="http://schemas.microsoft.com/office/powerpoint/2010/main">
        <mc:Choice Requires="p14">
          <p:contentPart r:id="rId806" p14:bwMode="auto">
            <p14:nvContentPartPr>
              <p14:cNvPr id="405" name="墨迹 404"/>
              <p14:cNvContentPartPr/>
              <p14:nvPr/>
            </p14:nvContentPartPr>
            <p14:xfrm>
              <a:off x="4837288" y="1238641"/>
              <a:ext cx="16934" cy="233347"/>
            </p14:xfrm>
          </p:contentPart>
        </mc:Choice>
        <mc:Fallback xmlns="">
          <p:pic>
            <p:nvPicPr>
              <p:cNvPr id="405" name="墨迹 404"/>
            </p:nvPicPr>
            <p:blipFill>
              <a:blip r:embed="rId807"/>
            </p:blipFill>
            <p:spPr>
              <a:xfrm>
                <a:off x="4837288" y="1238641"/>
                <a:ext cx="16934" cy="233347"/>
              </a:xfrm>
              <a:prstGeom prst="rect"/>
            </p:spPr>
          </p:pic>
        </mc:Fallback>
      </mc:AlternateContent>
      <mc:AlternateContent xmlns:mc="http://schemas.openxmlformats.org/markup-compatibility/2006" xmlns:p14="http://schemas.microsoft.com/office/powerpoint/2010/main">
        <mc:Choice Requires="p14">
          <p:contentPart r:id="rId808" p14:bwMode="auto">
            <p14:nvContentPartPr>
              <p14:cNvPr id="406" name="墨迹 405"/>
              <p14:cNvContentPartPr/>
              <p14:nvPr/>
            </p14:nvContentPartPr>
            <p14:xfrm>
              <a:off x="3764844" y="1161799"/>
              <a:ext cx="28222" cy="234404"/>
            </p14:xfrm>
          </p:contentPart>
        </mc:Choice>
        <mc:Fallback xmlns="">
          <p:pic>
            <p:nvPicPr>
              <p:cNvPr id="406" name="墨迹 405"/>
            </p:nvPicPr>
            <p:blipFill>
              <a:blip r:embed="rId809"/>
            </p:blipFill>
            <p:spPr>
              <a:xfrm>
                <a:off x="3764844" y="1161799"/>
                <a:ext cx="28222" cy="234404"/>
              </a:xfrm>
              <a:prstGeom prst="rect"/>
            </p:spPr>
          </p:pic>
        </mc:Fallback>
      </mc:AlternateContent>
      <mc:AlternateContent xmlns:mc="http://schemas.openxmlformats.org/markup-compatibility/2006" xmlns:p14="http://schemas.microsoft.com/office/powerpoint/2010/main">
        <mc:Choice Requires="p14">
          <p:contentPart r:id="rId810" p14:bwMode="auto">
            <p14:nvContentPartPr>
              <p14:cNvPr id="407" name="墨迹 406"/>
              <p14:cNvContentPartPr/>
              <p14:nvPr/>
            </p14:nvContentPartPr>
            <p14:xfrm>
              <a:off x="3742266" y="1235116"/>
              <a:ext cx="124178" cy="112796"/>
            </p14:xfrm>
          </p:contentPart>
        </mc:Choice>
        <mc:Fallback xmlns="">
          <p:pic>
            <p:nvPicPr>
              <p:cNvPr id="407" name="墨迹 406"/>
            </p:nvPicPr>
            <p:blipFill>
              <a:blip r:embed="rId811"/>
            </p:blipFill>
            <p:spPr>
              <a:xfrm>
                <a:off x="3742266" y="1235116"/>
                <a:ext cx="124178" cy="112796"/>
              </a:xfrm>
              <a:prstGeom prst="rect"/>
            </p:spPr>
          </p:pic>
        </mc:Fallback>
      </mc:AlternateContent>
      <mc:AlternateContent xmlns:mc="http://schemas.openxmlformats.org/markup-compatibility/2006" xmlns:p14="http://schemas.microsoft.com/office/powerpoint/2010/main">
        <mc:Choice Requires="p14">
          <p:contentPart r:id="rId812" p14:bwMode="auto">
            <p14:nvContentPartPr>
              <p14:cNvPr id="408" name="墨迹 407"/>
              <p14:cNvContentPartPr/>
              <p14:nvPr/>
            </p14:nvContentPartPr>
            <p14:xfrm>
              <a:off x="3856566" y="1143293"/>
              <a:ext cx="4234" cy="232818"/>
            </p14:xfrm>
          </p:contentPart>
        </mc:Choice>
        <mc:Fallback xmlns="">
          <p:pic>
            <p:nvPicPr>
              <p:cNvPr id="408" name="墨迹 407"/>
            </p:nvPicPr>
            <p:blipFill>
              <a:blip r:embed="rId813"/>
            </p:blipFill>
            <p:spPr>
              <a:xfrm>
                <a:off x="3856566" y="1143293"/>
                <a:ext cx="4234" cy="232818"/>
              </a:xfrm>
              <a:prstGeom prst="rect"/>
            </p:spPr>
          </p:pic>
        </mc:Fallback>
      </mc:AlternateContent>
      <mc:AlternateContent xmlns:mc="http://schemas.openxmlformats.org/markup-compatibility/2006" xmlns:p14="http://schemas.microsoft.com/office/powerpoint/2010/main">
        <mc:Choice Requires="p14">
          <p:contentPart r:id="rId814" p14:bwMode="auto">
            <p14:nvContentPartPr>
              <p14:cNvPr id="409" name="墨迹 408"/>
              <p14:cNvContentPartPr/>
              <p14:nvPr/>
            </p14:nvContentPartPr>
            <p14:xfrm>
              <a:off x="3897488" y="1122320"/>
              <a:ext cx="98778" cy="39479"/>
            </p14:xfrm>
          </p:contentPart>
        </mc:Choice>
        <mc:Fallback xmlns="">
          <p:pic>
            <p:nvPicPr>
              <p:cNvPr id="409" name="墨迹 408"/>
            </p:nvPicPr>
            <p:blipFill>
              <a:blip r:embed="rId815"/>
            </p:blipFill>
            <p:spPr>
              <a:xfrm>
                <a:off x="3897488" y="1122320"/>
                <a:ext cx="98778" cy="39479"/>
              </a:xfrm>
              <a:prstGeom prst="rect"/>
            </p:spPr>
          </p:pic>
        </mc:Fallback>
      </mc:AlternateContent>
      <mc:AlternateContent xmlns:mc="http://schemas.openxmlformats.org/markup-compatibility/2006" xmlns:p14="http://schemas.microsoft.com/office/powerpoint/2010/main">
        <mc:Choice Requires="p14">
          <p:contentPart r:id="rId816" p14:bwMode="auto">
            <p14:nvContentPartPr>
              <p14:cNvPr id="410" name="墨迹 409"/>
              <p14:cNvContentPartPr/>
              <p14:nvPr/>
            </p14:nvContentPartPr>
            <p14:xfrm>
              <a:off x="3939822" y="1065922"/>
              <a:ext cx="22578" cy="180474"/>
            </p14:xfrm>
          </p:contentPart>
        </mc:Choice>
        <mc:Fallback xmlns="">
          <p:pic>
            <p:nvPicPr>
              <p:cNvPr id="410" name="墨迹 409"/>
            </p:nvPicPr>
            <p:blipFill>
              <a:blip r:embed="rId817"/>
            </p:blipFill>
            <p:spPr>
              <a:xfrm>
                <a:off x="3939822" y="1065922"/>
                <a:ext cx="22578" cy="180474"/>
              </a:xfrm>
              <a:prstGeom prst="rect"/>
            </p:spPr>
          </p:pic>
        </mc:Fallback>
      </mc:AlternateContent>
      <mc:AlternateContent xmlns:mc="http://schemas.openxmlformats.org/markup-compatibility/2006" xmlns:p14="http://schemas.microsoft.com/office/powerpoint/2010/main">
        <mc:Choice Requires="p14">
          <p:contentPart r:id="rId818" p14:bwMode="auto">
            <p14:nvContentPartPr>
              <p14:cNvPr id="411" name="墨迹 410"/>
              <p14:cNvContentPartPr/>
              <p14:nvPr/>
            </p14:nvContentPartPr>
            <p14:xfrm>
              <a:off x="4560711" y="2684545"/>
              <a:ext cx="45155" cy="11280"/>
            </p14:xfrm>
          </p:contentPart>
        </mc:Choice>
        <mc:Fallback xmlns="">
          <p:pic>
            <p:nvPicPr>
              <p:cNvPr id="411" name="墨迹 410"/>
            </p:nvPicPr>
            <p:blipFill>
              <a:blip r:embed="rId819"/>
            </p:blipFill>
            <p:spPr>
              <a:xfrm>
                <a:off x="4560711" y="2684545"/>
                <a:ext cx="45155" cy="11280"/>
              </a:xfrm>
              <a:prstGeom prst="rect"/>
            </p:spPr>
          </p:pic>
        </mc:Fallback>
      </mc:AlternateContent>
      <mc:AlternateContent xmlns:mc="http://schemas.openxmlformats.org/markup-compatibility/2006" xmlns:p14="http://schemas.microsoft.com/office/powerpoint/2010/main">
        <mc:Choice Requires="p14">
          <p:contentPart r:id="rId820" p14:bwMode="auto">
            <p14:nvContentPartPr>
              <p14:cNvPr id="412" name="墨迹 411"/>
              <p14:cNvContentPartPr/>
              <p14:nvPr/>
            </p14:nvContentPartPr>
            <p14:xfrm>
              <a:off x="4419600" y="1491727"/>
              <a:ext cx="1143000" cy="1263316"/>
            </p14:xfrm>
          </p:contentPart>
        </mc:Choice>
        <mc:Fallback xmlns="">
          <p:pic>
            <p:nvPicPr>
              <p:cNvPr id="412" name="墨迹 411"/>
            </p:nvPicPr>
            <p:blipFill>
              <a:blip r:embed="rId821"/>
            </p:blipFill>
            <p:spPr>
              <a:xfrm>
                <a:off x="4419600" y="1491727"/>
                <a:ext cx="1143000" cy="1263316"/>
              </a:xfrm>
              <a:prstGeom prst="rect"/>
            </p:spPr>
          </p:pic>
        </mc:Fallback>
      </mc:AlternateContent>
      <mc:AlternateContent xmlns:mc="http://schemas.openxmlformats.org/markup-compatibility/2006" xmlns:p14="http://schemas.microsoft.com/office/powerpoint/2010/main">
        <mc:Choice Requires="p14">
          <p:contentPart r:id="rId822" p14:bwMode="auto">
            <p14:nvContentPartPr>
              <p14:cNvPr id="413" name="墨迹 412"/>
              <p14:cNvContentPartPr/>
              <p14:nvPr/>
            </p14:nvContentPartPr>
            <p14:xfrm>
              <a:off x="5429955" y="1333813"/>
              <a:ext cx="16934" cy="8459"/>
            </p14:xfrm>
          </p:contentPart>
        </mc:Choice>
        <mc:Fallback xmlns="">
          <p:pic>
            <p:nvPicPr>
              <p:cNvPr id="413" name="墨迹 412"/>
            </p:nvPicPr>
            <p:blipFill>
              <a:blip r:embed="rId823"/>
            </p:blipFill>
            <p:spPr>
              <a:xfrm>
                <a:off x="5429955" y="1333813"/>
                <a:ext cx="16934" cy="8459"/>
              </a:xfrm>
              <a:prstGeom prst="rect"/>
            </p:spPr>
          </p:pic>
        </mc:Fallback>
      </mc:AlternateContent>
      <mc:AlternateContent xmlns:mc="http://schemas.openxmlformats.org/markup-compatibility/2006" xmlns:p14="http://schemas.microsoft.com/office/powerpoint/2010/main">
        <mc:Choice Requires="p14">
          <p:contentPart r:id="rId824" p14:bwMode="auto">
            <p14:nvContentPartPr>
              <p14:cNvPr id="414" name="墨迹 413"/>
              <p14:cNvContentPartPr/>
              <p14:nvPr/>
            </p14:nvContentPartPr>
            <p14:xfrm>
              <a:off x="5396088" y="1159684"/>
              <a:ext cx="218017" cy="355308"/>
            </p14:xfrm>
          </p:contentPart>
        </mc:Choice>
        <mc:Fallback xmlns="">
          <p:pic>
            <p:nvPicPr>
              <p:cNvPr id="414" name="墨迹 413"/>
            </p:nvPicPr>
            <p:blipFill>
              <a:blip r:embed="rId825"/>
            </p:blipFill>
            <p:spPr>
              <a:xfrm>
                <a:off x="5396088" y="1159684"/>
                <a:ext cx="218017" cy="355308"/>
              </a:xfrm>
              <a:prstGeom prst="rect"/>
            </p:spPr>
          </p:pic>
        </mc:Fallback>
      </mc:AlternateContent>
      <mc:AlternateContent xmlns:mc="http://schemas.openxmlformats.org/markup-compatibility/2006" xmlns:p14="http://schemas.microsoft.com/office/powerpoint/2010/main">
        <mc:Choice Requires="p14">
          <p:contentPart r:id="rId826" p14:bwMode="auto">
            <p14:nvContentPartPr>
              <p14:cNvPr id="415" name="墨迹 414"/>
              <p14:cNvContentPartPr/>
              <p14:nvPr/>
            </p14:nvContentPartPr>
            <p14:xfrm>
              <a:off x="5620278" y="1144879"/>
              <a:ext cx="125766" cy="129716"/>
            </p14:xfrm>
          </p:contentPart>
        </mc:Choice>
        <mc:Fallback xmlns="">
          <p:pic>
            <p:nvPicPr>
              <p:cNvPr id="415" name="墨迹 414"/>
            </p:nvPicPr>
            <p:blipFill>
              <a:blip r:embed="rId827"/>
            </p:blipFill>
            <p:spPr>
              <a:xfrm>
                <a:off x="5620278" y="1144879"/>
                <a:ext cx="125766" cy="129716"/>
              </a:xfrm>
              <a:prstGeom prst="rect"/>
            </p:spPr>
          </p:pic>
        </mc:Fallback>
      </mc:AlternateContent>
      <mc:AlternateContent xmlns:mc="http://schemas.openxmlformats.org/markup-compatibility/2006" xmlns:p14="http://schemas.microsoft.com/office/powerpoint/2010/main">
        <mc:Choice Requires="p14">
          <p:contentPart r:id="rId828" p14:bwMode="auto">
            <p14:nvContentPartPr>
              <p14:cNvPr id="416" name="墨迹 415"/>
              <p14:cNvContentPartPr/>
              <p14:nvPr/>
            </p14:nvContentPartPr>
            <p14:xfrm>
              <a:off x="5729111" y="1173078"/>
              <a:ext cx="124178" cy="11280"/>
            </p14:xfrm>
          </p:contentPart>
        </mc:Choice>
        <mc:Fallback xmlns="">
          <p:pic>
            <p:nvPicPr>
              <p:cNvPr id="416" name="墨迹 415"/>
            </p:nvPicPr>
            <p:blipFill>
              <a:blip r:embed="rId829"/>
            </p:blipFill>
            <p:spPr>
              <a:xfrm>
                <a:off x="5729111" y="1173078"/>
                <a:ext cx="124178" cy="11280"/>
              </a:xfrm>
              <a:prstGeom prst="rect"/>
            </p:spPr>
          </p:pic>
        </mc:Fallback>
      </mc:AlternateContent>
      <mc:AlternateContent xmlns:mc="http://schemas.openxmlformats.org/markup-compatibility/2006" xmlns:p14="http://schemas.microsoft.com/office/powerpoint/2010/main">
        <mc:Choice Requires="p14">
          <p:contentPart r:id="rId830" p14:bwMode="auto">
            <p14:nvContentPartPr>
              <p14:cNvPr id="417" name="墨迹 416"/>
              <p14:cNvContentPartPr/>
              <p14:nvPr/>
            </p14:nvContentPartPr>
            <p14:xfrm>
              <a:off x="5788377" y="1096236"/>
              <a:ext cx="31045" cy="229117"/>
            </p14:xfrm>
          </p:contentPart>
        </mc:Choice>
        <mc:Fallback xmlns="">
          <p:pic>
            <p:nvPicPr>
              <p:cNvPr id="417" name="墨迹 416"/>
            </p:nvPicPr>
            <p:blipFill>
              <a:blip r:embed="rId831"/>
            </p:blipFill>
            <p:spPr>
              <a:xfrm>
                <a:off x="5788377" y="1096236"/>
                <a:ext cx="31045" cy="229117"/>
              </a:xfrm>
              <a:prstGeom prst="rect"/>
            </p:spPr>
          </p:pic>
        </mc:Fallback>
      </mc:AlternateContent>
      <mc:AlternateContent xmlns:mc="http://schemas.openxmlformats.org/markup-compatibility/2006" xmlns:p14="http://schemas.microsoft.com/office/powerpoint/2010/main">
        <mc:Choice Requires="p14">
          <p:contentPart r:id="rId832" p14:bwMode="auto">
            <p14:nvContentPartPr>
              <p14:cNvPr id="418" name="墨迹 417"/>
              <p14:cNvContentPartPr/>
              <p14:nvPr/>
            </p14:nvContentPartPr>
            <p14:xfrm>
              <a:off x="5390444" y="1580554"/>
              <a:ext cx="112888" cy="274941"/>
            </p14:xfrm>
          </p:contentPart>
        </mc:Choice>
        <mc:Fallback xmlns="">
          <p:pic>
            <p:nvPicPr>
              <p:cNvPr id="418" name="墨迹 417"/>
            </p:nvPicPr>
            <p:blipFill>
              <a:blip r:embed="rId833"/>
            </p:blipFill>
            <p:spPr>
              <a:xfrm>
                <a:off x="5390444" y="1580554"/>
                <a:ext cx="112888" cy="274941"/>
              </a:xfrm>
              <a:prstGeom prst="rect"/>
            </p:spPr>
          </p:pic>
        </mc:Fallback>
      </mc:AlternateContent>
      <mc:AlternateContent xmlns:mc="http://schemas.openxmlformats.org/markup-compatibility/2006" xmlns:p14="http://schemas.microsoft.com/office/powerpoint/2010/main">
        <mc:Choice Requires="p14">
          <p:contentPart r:id="rId834" p14:bwMode="auto">
            <p14:nvContentPartPr>
              <p14:cNvPr id="419" name="墨迹 418"/>
              <p14:cNvContentPartPr/>
              <p14:nvPr/>
            </p14:nvContentPartPr>
            <p14:xfrm>
              <a:off x="5475111" y="1609458"/>
              <a:ext cx="132644" cy="190344"/>
            </p14:xfrm>
          </p:contentPart>
        </mc:Choice>
        <mc:Fallback xmlns="">
          <p:pic>
            <p:nvPicPr>
              <p:cNvPr id="419" name="墨迹 418"/>
            </p:nvPicPr>
            <p:blipFill>
              <a:blip r:embed="rId835"/>
            </p:blipFill>
            <p:spPr>
              <a:xfrm>
                <a:off x="5475111" y="1609458"/>
                <a:ext cx="132644" cy="190344"/>
              </a:xfrm>
              <a:prstGeom prst="rect"/>
            </p:spPr>
          </p:pic>
        </mc:Fallback>
      </mc:AlternateContent>
      <mc:AlternateContent xmlns:mc="http://schemas.openxmlformats.org/markup-compatibility/2006" xmlns:p14="http://schemas.microsoft.com/office/powerpoint/2010/main">
        <mc:Choice Requires="p14">
          <p:contentPart r:id="rId836" p14:bwMode="auto">
            <p14:nvContentPartPr>
              <p14:cNvPr id="420" name="墨迹 419"/>
              <p14:cNvContentPartPr/>
              <p14:nvPr/>
            </p14:nvContentPartPr>
            <p14:xfrm>
              <a:off x="5627511" y="1708860"/>
              <a:ext cx="5644" cy="93056"/>
            </p14:xfrm>
          </p:contentPart>
        </mc:Choice>
        <mc:Fallback xmlns="">
          <p:pic>
            <p:nvPicPr>
              <p:cNvPr id="420" name="墨迹 419"/>
            </p:nvPicPr>
            <p:blipFill>
              <a:blip r:embed="rId837"/>
            </p:blipFill>
            <p:spPr>
              <a:xfrm>
                <a:off x="5627511" y="1708860"/>
                <a:ext cx="5644" cy="93056"/>
              </a:xfrm>
              <a:prstGeom prst="rect"/>
            </p:spPr>
          </p:pic>
        </mc:Fallback>
      </mc:AlternateContent>
      <mc:AlternateContent xmlns:mc="http://schemas.openxmlformats.org/markup-compatibility/2006" xmlns:p14="http://schemas.microsoft.com/office/powerpoint/2010/main">
        <mc:Choice Requires="p14">
          <p:contentPart r:id="rId838" p14:bwMode="auto">
            <p14:nvContentPartPr>
              <p14:cNvPr id="421" name="墨迹 420"/>
              <p14:cNvContentPartPr/>
              <p14:nvPr/>
            </p14:nvContentPartPr>
            <p14:xfrm>
              <a:off x="5678311" y="1583022"/>
              <a:ext cx="11289" cy="91999"/>
            </p14:xfrm>
          </p:contentPart>
        </mc:Choice>
        <mc:Fallback xmlns="">
          <p:pic>
            <p:nvPicPr>
              <p:cNvPr id="421" name="墨迹 420"/>
            </p:nvPicPr>
            <p:blipFill>
              <a:blip r:embed="rId839"/>
            </p:blipFill>
            <p:spPr>
              <a:xfrm>
                <a:off x="5678311" y="1583022"/>
                <a:ext cx="11289" cy="91999"/>
              </a:xfrm>
              <a:prstGeom prst="rect"/>
            </p:spPr>
          </p:pic>
        </mc:Fallback>
      </mc:AlternateContent>
      <mc:AlternateContent xmlns:mc="http://schemas.openxmlformats.org/markup-compatibility/2006" xmlns:p14="http://schemas.microsoft.com/office/powerpoint/2010/main">
        <mc:Choice Requires="p14">
          <p:contentPart r:id="rId840" p14:bwMode="auto">
            <p14:nvContentPartPr>
              <p14:cNvPr id="422" name="墨迹 421"/>
              <p14:cNvContentPartPr/>
              <p14:nvPr/>
            </p14:nvContentPartPr>
            <p14:xfrm>
              <a:off x="5761213" y="1556585"/>
              <a:ext cx="100542" cy="133945"/>
            </p14:xfrm>
          </p:contentPart>
        </mc:Choice>
        <mc:Fallback xmlns="">
          <p:pic>
            <p:nvPicPr>
              <p:cNvPr id="422" name="墨迹 421"/>
            </p:nvPicPr>
            <p:blipFill>
              <a:blip r:embed="rId841"/>
            </p:blipFill>
            <p:spPr>
              <a:xfrm>
                <a:off x="5761213" y="1556585"/>
                <a:ext cx="100542" cy="133945"/>
              </a:xfrm>
              <a:prstGeom prst="rect"/>
            </p:spPr>
          </p:pic>
        </mc:Fallback>
      </mc:AlternateContent>
      <mc:AlternateContent xmlns:mc="http://schemas.openxmlformats.org/markup-compatibility/2006" xmlns:p14="http://schemas.microsoft.com/office/powerpoint/2010/main">
        <mc:Choice Requires="p14">
          <p:contentPart r:id="rId842" p14:bwMode="auto">
            <p14:nvContentPartPr>
              <p14:cNvPr id="423" name="墨迹 422"/>
              <p14:cNvContentPartPr/>
              <p14:nvPr/>
            </p14:nvContentPartPr>
            <p14:xfrm>
              <a:off x="5815188" y="1596064"/>
              <a:ext cx="88900" cy="11279"/>
            </p14:xfrm>
          </p:contentPart>
        </mc:Choice>
        <mc:Fallback xmlns="">
          <p:pic>
            <p:nvPicPr>
              <p:cNvPr id="423" name="墨迹 422"/>
            </p:nvPicPr>
            <p:blipFill>
              <a:blip r:embed="rId843"/>
            </p:blipFill>
            <p:spPr>
              <a:xfrm>
                <a:off x="5815188" y="1596064"/>
                <a:ext cx="88900" cy="11279"/>
              </a:xfrm>
              <a:prstGeom prst="rect"/>
            </p:spPr>
          </p:pic>
        </mc:Fallback>
      </mc:AlternateContent>
      <mc:AlternateContent xmlns:mc="http://schemas.openxmlformats.org/markup-compatibility/2006" xmlns:p14="http://schemas.microsoft.com/office/powerpoint/2010/main">
        <mc:Choice Requires="p14">
          <p:contentPart r:id="rId844" p14:bwMode="auto">
            <p14:nvContentPartPr>
              <p14:cNvPr id="424" name="墨迹 423"/>
              <p14:cNvContentPartPr/>
              <p14:nvPr/>
            </p14:nvContentPartPr>
            <p14:xfrm>
              <a:off x="5864577" y="1547420"/>
              <a:ext cx="22578" cy="178359"/>
            </p14:xfrm>
          </p:contentPart>
        </mc:Choice>
        <mc:Fallback xmlns="">
          <p:pic>
            <p:nvPicPr>
              <p:cNvPr id="424" name="墨迹 423"/>
            </p:nvPicPr>
            <p:blipFill>
              <a:blip r:embed="rId845"/>
            </p:blipFill>
            <p:spPr>
              <a:xfrm>
                <a:off x="5864577" y="1547420"/>
                <a:ext cx="22578" cy="178359"/>
              </a:xfrm>
              <a:prstGeom prst="rect"/>
            </p:spPr>
          </p:pic>
        </mc:Fallback>
      </mc:AlternateContent>
      <mc:AlternateContent xmlns:mc="http://schemas.openxmlformats.org/markup-compatibility/2006" xmlns:p14="http://schemas.microsoft.com/office/powerpoint/2010/main">
        <mc:Choice Requires="p14">
          <p:contentPart r:id="rId846" p14:bwMode="auto">
            <p14:nvContentPartPr>
              <p14:cNvPr id="425" name="墨迹 424"/>
              <p14:cNvContentPartPr/>
              <p14:nvPr/>
            </p14:nvContentPartPr>
            <p14:xfrm>
              <a:off x="5108222" y="1032083"/>
              <a:ext cx="942622" cy="975686"/>
            </p14:xfrm>
          </p:contentPart>
        </mc:Choice>
        <mc:Fallback xmlns="">
          <p:pic>
            <p:nvPicPr>
              <p:cNvPr id="425" name="墨迹 424"/>
            </p:nvPicPr>
            <p:blipFill>
              <a:blip r:embed="rId847"/>
            </p:blipFill>
            <p:spPr>
              <a:xfrm>
                <a:off x="5108222" y="1032083"/>
                <a:ext cx="942622" cy="975686"/>
              </a:xfrm>
              <a:prstGeom prst="rect"/>
            </p:spPr>
          </p:pic>
        </mc:Fallback>
      </mc:AlternateContent>
    </p:spTree>
    <p:custDataLst>
      <p:tags r:id="rId848"/>
    </p:custData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816610" y="262255"/>
            <a:ext cx="8830945" cy="6479540"/>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1550105" y="3765273"/>
              <a:ext cx="190147" cy="377161"/>
            </p14:xfrm>
          </p:contentPart>
        </mc:Choice>
        <mc:Fallback xmlns="">
          <p:pic>
            <p:nvPicPr>
              <p:cNvPr id="3" name="墨迹 2"/>
            </p:nvPicPr>
            <p:blipFill>
              <a:blip r:embed="rId3"/>
            </p:blipFill>
            <p:spPr>
              <a:xfrm>
                <a:off x="1550105" y="3765273"/>
                <a:ext cx="190147" cy="377161"/>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1783644" y="3654592"/>
              <a:ext cx="56444" cy="95876"/>
            </p14:xfrm>
          </p:contentPart>
        </mc:Choice>
        <mc:Fallback xmlns="">
          <p:pic>
            <p:nvPicPr>
              <p:cNvPr id="4" name="墨迹 3"/>
            </p:nvPicPr>
            <p:blipFill>
              <a:blip r:embed="rId5"/>
            </p:blipFill>
            <p:spPr>
              <a:xfrm>
                <a:off x="1783644" y="3654592"/>
                <a:ext cx="56444" cy="95876"/>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1789288" y="3612998"/>
              <a:ext cx="138818" cy="350373"/>
            </p14:xfrm>
          </p:contentPart>
        </mc:Choice>
        <mc:Fallback xmlns="">
          <p:pic>
            <p:nvPicPr>
              <p:cNvPr id="5" name="墨迹 4"/>
            </p:nvPicPr>
            <p:blipFill>
              <a:blip r:embed="rId7"/>
            </p:blipFill>
            <p:spPr>
              <a:xfrm>
                <a:off x="1789288" y="3612998"/>
                <a:ext cx="138818" cy="350373"/>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1814159" y="3791357"/>
              <a:ext cx="96485" cy="329400"/>
            </p14:xfrm>
          </p:contentPart>
        </mc:Choice>
        <mc:Fallback xmlns="">
          <p:pic>
            <p:nvPicPr>
              <p:cNvPr id="6" name="墨迹 5"/>
            </p:nvPicPr>
            <p:blipFill>
              <a:blip r:embed="rId9"/>
            </p:blipFill>
            <p:spPr>
              <a:xfrm>
                <a:off x="1814159" y="3791357"/>
                <a:ext cx="96485" cy="329400"/>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1958622" y="3808276"/>
              <a:ext cx="188383" cy="305960"/>
            </p14:xfrm>
          </p:contentPart>
        </mc:Choice>
        <mc:Fallback xmlns="">
          <p:pic>
            <p:nvPicPr>
              <p:cNvPr id="7" name="墨迹 6"/>
            </p:nvPicPr>
            <p:blipFill>
              <a:blip r:embed="rId11"/>
            </p:blipFill>
            <p:spPr>
              <a:xfrm>
                <a:off x="1958622" y="3808276"/>
                <a:ext cx="188383" cy="305960"/>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2082800" y="3992980"/>
              <a:ext cx="81844" cy="152274"/>
            </p14:xfrm>
          </p:contentPart>
        </mc:Choice>
        <mc:Fallback xmlns="">
          <p:pic>
            <p:nvPicPr>
              <p:cNvPr id="8" name="墨迹 7"/>
            </p:nvPicPr>
            <p:blipFill>
              <a:blip r:embed="rId13"/>
            </p:blipFill>
            <p:spPr>
              <a:xfrm>
                <a:off x="2082800" y="3992980"/>
                <a:ext cx="81844" cy="152274"/>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2348088" y="3880184"/>
              <a:ext cx="98073" cy="22559"/>
            </p14:xfrm>
          </p:contentPart>
        </mc:Choice>
        <mc:Fallback xmlns="">
          <p:pic>
            <p:nvPicPr>
              <p:cNvPr id="9" name="墨迹 8"/>
            </p:nvPicPr>
            <p:blipFill>
              <a:blip r:embed="rId15"/>
            </p:blipFill>
            <p:spPr>
              <a:xfrm>
                <a:off x="2348088" y="3880184"/>
                <a:ext cx="98073" cy="22559"/>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2260600" y="3820437"/>
              <a:ext cx="143933" cy="347377"/>
            </p14:xfrm>
          </p:contentPart>
        </mc:Choice>
        <mc:Fallback xmlns="">
          <p:pic>
            <p:nvPicPr>
              <p:cNvPr id="10" name="墨迹 9"/>
            </p:nvPicPr>
            <p:blipFill>
              <a:blip r:embed="rId17"/>
            </p:blipFill>
            <p:spPr>
              <a:xfrm>
                <a:off x="2260600" y="3820437"/>
                <a:ext cx="143933" cy="347377"/>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2178755" y="4040918"/>
              <a:ext cx="217311" cy="53578"/>
            </p14:xfrm>
          </p:contentPart>
        </mc:Choice>
        <mc:Fallback xmlns="">
          <p:pic>
            <p:nvPicPr>
              <p:cNvPr id="11" name="墨迹 10"/>
            </p:nvPicPr>
            <p:blipFill>
              <a:blip r:embed="rId19"/>
            </p:blipFill>
            <p:spPr>
              <a:xfrm>
                <a:off x="2178755" y="4040918"/>
                <a:ext cx="217311" cy="53578"/>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2528711" y="3853923"/>
              <a:ext cx="143933" cy="26261"/>
            </p14:xfrm>
          </p:contentPart>
        </mc:Choice>
        <mc:Fallback xmlns="">
          <p:pic>
            <p:nvPicPr>
              <p:cNvPr id="12" name="墨迹 11"/>
            </p:nvPicPr>
            <p:blipFill>
              <a:blip r:embed="rId21"/>
            </p:blipFill>
            <p:spPr>
              <a:xfrm>
                <a:off x="2528711" y="3853923"/>
                <a:ext cx="143933" cy="26261"/>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2534355" y="3902743"/>
              <a:ext cx="47978" cy="270006"/>
            </p14:xfrm>
          </p:contentPart>
        </mc:Choice>
        <mc:Fallback xmlns="">
          <p:pic>
            <p:nvPicPr>
              <p:cNvPr id="13" name="墨迹 12"/>
            </p:nvPicPr>
            <p:blipFill>
              <a:blip r:embed="rId23"/>
            </p:blipFill>
            <p:spPr>
              <a:xfrm>
                <a:off x="2534355" y="3902743"/>
                <a:ext cx="47978" cy="270006"/>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2581451" y="3942927"/>
              <a:ext cx="243593" cy="215722"/>
            </p14:xfrm>
          </p:contentPart>
        </mc:Choice>
        <mc:Fallback xmlns="">
          <p:pic>
            <p:nvPicPr>
              <p:cNvPr id="14" name="墨迹 13"/>
            </p:nvPicPr>
            <p:blipFill>
              <a:blip r:embed="rId25"/>
            </p:blipFill>
            <p:spPr>
              <a:xfrm>
                <a:off x="2581451" y="3942927"/>
                <a:ext cx="243593" cy="215722"/>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2952044" y="3878421"/>
              <a:ext cx="107244" cy="114559"/>
            </p14:xfrm>
          </p:contentPart>
        </mc:Choice>
        <mc:Fallback xmlns="">
          <p:pic>
            <p:nvPicPr>
              <p:cNvPr id="15" name="墨迹 14"/>
            </p:nvPicPr>
            <p:blipFill>
              <a:blip r:embed="rId27"/>
            </p:blipFill>
            <p:spPr>
              <a:xfrm>
                <a:off x="2952044" y="3878421"/>
                <a:ext cx="107244" cy="114559"/>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2912533" y="4026819"/>
              <a:ext cx="234244" cy="11279"/>
            </p14:xfrm>
          </p:contentPart>
        </mc:Choice>
        <mc:Fallback xmlns="">
          <p:pic>
            <p:nvPicPr>
              <p:cNvPr id="16" name="墨迹 15"/>
            </p:nvPicPr>
            <p:blipFill>
              <a:blip r:embed="rId29"/>
            </p:blipFill>
            <p:spPr>
              <a:xfrm>
                <a:off x="2912533" y="4026819"/>
                <a:ext cx="234244" cy="11279"/>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3262488" y="3715572"/>
              <a:ext cx="169334" cy="415759"/>
            </p14:xfrm>
          </p:contentPart>
        </mc:Choice>
        <mc:Fallback xmlns="">
          <p:pic>
            <p:nvPicPr>
              <p:cNvPr id="17" name="墨迹 16"/>
            </p:nvPicPr>
            <p:blipFill>
              <a:blip r:embed="rId31"/>
            </p:blipFill>
            <p:spPr>
              <a:xfrm>
                <a:off x="3262488" y="3715572"/>
                <a:ext cx="169334" cy="415759"/>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3428470" y="3637672"/>
              <a:ext cx="85725" cy="273531"/>
            </p14:xfrm>
          </p:contentPart>
        </mc:Choice>
        <mc:Fallback xmlns="">
          <p:pic>
            <p:nvPicPr>
              <p:cNvPr id="18" name="墨迹 17"/>
            </p:nvPicPr>
            <p:blipFill>
              <a:blip r:embed="rId33"/>
            </p:blipFill>
            <p:spPr>
              <a:xfrm>
                <a:off x="3428470" y="3637672"/>
                <a:ext cx="85725" cy="273531"/>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3384902" y="3795587"/>
              <a:ext cx="165453" cy="186113"/>
            </p14:xfrm>
          </p:contentPart>
        </mc:Choice>
        <mc:Fallback xmlns="">
          <p:pic>
            <p:nvPicPr>
              <p:cNvPr id="19" name="墨迹 18"/>
            </p:nvPicPr>
            <p:blipFill>
              <a:blip r:embed="rId35"/>
            </p:blipFill>
            <p:spPr>
              <a:xfrm>
                <a:off x="3384902" y="3795587"/>
                <a:ext cx="165453" cy="186113"/>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3422826" y="3940107"/>
              <a:ext cx="120474" cy="233346"/>
            </p14:xfrm>
          </p:contentPart>
        </mc:Choice>
        <mc:Fallback xmlns="">
          <p:pic>
            <p:nvPicPr>
              <p:cNvPr id="20" name="墨迹 19"/>
            </p:nvPicPr>
            <p:blipFill>
              <a:blip r:embed="rId37"/>
            </p:blipFill>
            <p:spPr>
              <a:xfrm>
                <a:off x="3422826" y="3940107"/>
                <a:ext cx="120474" cy="233346"/>
              </a:xfrm>
              <a:prstGeom prst="rect"/>
            </p:spPr>
          </p:pic>
        </mc:Fallback>
      </mc:AlternateContent>
      <mc:AlternateContent xmlns:mc="http://schemas.openxmlformats.org/markup-compatibility/2006" xmlns:p14="http://schemas.microsoft.com/office/powerpoint/2010/main">
        <mc:Choice Requires="p14">
          <p:contentPart r:id="rId38" p14:bwMode="auto">
            <p14:nvContentPartPr>
              <p14:cNvPr id="21" name="墨迹 20"/>
              <p14:cNvContentPartPr/>
              <p14:nvPr/>
            </p14:nvContentPartPr>
            <p14:xfrm>
              <a:off x="3386666" y="3961961"/>
              <a:ext cx="208845" cy="183293"/>
            </p14:xfrm>
          </p:contentPart>
        </mc:Choice>
        <mc:Fallback xmlns="">
          <p:pic>
            <p:nvPicPr>
              <p:cNvPr id="21" name="墨迹 20"/>
            </p:nvPicPr>
            <p:blipFill>
              <a:blip r:embed="rId39"/>
            </p:blipFill>
            <p:spPr>
              <a:xfrm>
                <a:off x="3386666" y="3961961"/>
                <a:ext cx="208845" cy="183293"/>
              </a:xfrm>
              <a:prstGeom prst="rect"/>
            </p:spPr>
          </p:pic>
        </mc:Fallback>
      </mc:AlternateContent>
      <mc:AlternateContent xmlns:mc="http://schemas.openxmlformats.org/markup-compatibility/2006" xmlns:p14="http://schemas.microsoft.com/office/powerpoint/2010/main">
        <mc:Choice Requires="p14">
          <p:contentPart r:id="rId40" p14:bwMode="auto">
            <p14:nvContentPartPr>
              <p14:cNvPr id="22" name="墨迹 21"/>
              <p14:cNvContentPartPr/>
              <p14:nvPr/>
            </p14:nvContentPartPr>
            <p14:xfrm>
              <a:off x="3708400" y="3682791"/>
              <a:ext cx="90311" cy="107156"/>
            </p14:xfrm>
          </p:contentPart>
        </mc:Choice>
        <mc:Fallback xmlns="">
          <p:pic>
            <p:nvPicPr>
              <p:cNvPr id="22" name="墨迹 21"/>
            </p:nvPicPr>
            <p:blipFill>
              <a:blip r:embed="rId41"/>
            </p:blipFill>
            <p:spPr>
              <a:xfrm>
                <a:off x="3708400" y="3682791"/>
                <a:ext cx="90311" cy="107156"/>
              </a:xfrm>
              <a:prstGeom prst="rect"/>
            </p:spPr>
          </p:pic>
        </mc:Fallback>
      </mc:AlternateContent>
      <mc:AlternateContent xmlns:mc="http://schemas.openxmlformats.org/markup-compatibility/2006" xmlns:p14="http://schemas.microsoft.com/office/powerpoint/2010/main">
        <mc:Choice Requires="p14">
          <p:contentPart r:id="rId42" p14:bwMode="auto">
            <p14:nvContentPartPr>
              <p14:cNvPr id="23" name="墨迹 22"/>
              <p14:cNvContentPartPr/>
              <p14:nvPr/>
            </p14:nvContentPartPr>
            <p14:xfrm>
              <a:off x="3659011" y="3851985"/>
              <a:ext cx="43744" cy="227178"/>
            </p14:xfrm>
          </p:contentPart>
        </mc:Choice>
        <mc:Fallback xmlns="">
          <p:pic>
            <p:nvPicPr>
              <p:cNvPr id="23" name="墨迹 22"/>
            </p:nvPicPr>
            <p:blipFill>
              <a:blip r:embed="rId43"/>
            </p:blipFill>
            <p:spPr>
              <a:xfrm>
                <a:off x="3659011" y="3851985"/>
                <a:ext cx="43744" cy="227178"/>
              </a:xfrm>
              <a:prstGeom prst="rect"/>
            </p:spPr>
          </p:pic>
        </mc:Fallback>
      </mc:AlternateContent>
      <mc:AlternateContent xmlns:mc="http://schemas.openxmlformats.org/markup-compatibility/2006" xmlns:p14="http://schemas.microsoft.com/office/powerpoint/2010/main">
        <mc:Choice Requires="p14">
          <p:contentPart r:id="rId44" p14:bwMode="auto">
            <p14:nvContentPartPr>
              <p14:cNvPr id="24" name="墨迹 23"/>
              <p14:cNvContentPartPr/>
              <p14:nvPr/>
            </p14:nvContentPartPr>
            <p14:xfrm>
              <a:off x="3699051" y="3840705"/>
              <a:ext cx="167393" cy="253791"/>
            </p14:xfrm>
          </p:contentPart>
        </mc:Choice>
        <mc:Fallback xmlns="">
          <p:pic>
            <p:nvPicPr>
              <p:cNvPr id="24" name="墨迹 23"/>
            </p:nvPicPr>
            <p:blipFill>
              <a:blip r:embed="rId45"/>
            </p:blipFill>
            <p:spPr>
              <a:xfrm>
                <a:off x="3699051" y="3840705"/>
                <a:ext cx="167393" cy="253791"/>
              </a:xfrm>
              <a:prstGeom prst="rect"/>
            </p:spPr>
          </p:pic>
        </mc:Fallback>
      </mc:AlternateContent>
      <mc:AlternateContent xmlns:mc="http://schemas.openxmlformats.org/markup-compatibility/2006" xmlns:p14="http://schemas.microsoft.com/office/powerpoint/2010/main">
        <mc:Choice Requires="p14">
          <p:contentPart r:id="rId46" p14:bwMode="auto">
            <p14:nvContentPartPr>
              <p14:cNvPr id="25" name="墨迹 24"/>
              <p14:cNvContentPartPr/>
              <p14:nvPr/>
            </p14:nvContentPartPr>
            <p14:xfrm>
              <a:off x="3722511" y="3883708"/>
              <a:ext cx="45155" cy="236167"/>
            </p14:xfrm>
          </p:contentPart>
        </mc:Choice>
        <mc:Fallback xmlns="">
          <p:pic>
            <p:nvPicPr>
              <p:cNvPr id="25" name="墨迹 24"/>
            </p:nvPicPr>
            <p:blipFill>
              <a:blip r:embed="rId47"/>
            </p:blipFill>
            <p:spPr>
              <a:xfrm>
                <a:off x="3722511" y="3883708"/>
                <a:ext cx="45155" cy="236167"/>
              </a:xfrm>
              <a:prstGeom prst="rect"/>
            </p:spPr>
          </p:pic>
        </mc:Fallback>
      </mc:AlternateContent>
      <mc:AlternateContent xmlns:mc="http://schemas.openxmlformats.org/markup-compatibility/2006" xmlns:p14="http://schemas.microsoft.com/office/powerpoint/2010/main">
        <mc:Choice Requires="p14">
          <p:contentPart r:id="rId48" p14:bwMode="auto">
            <p14:nvContentPartPr>
              <p14:cNvPr id="26" name="墨迹 25"/>
              <p14:cNvContentPartPr/>
              <p14:nvPr/>
            </p14:nvContentPartPr>
            <p14:xfrm>
              <a:off x="3874734" y="3837357"/>
              <a:ext cx="183621" cy="237400"/>
            </p14:xfrm>
          </p:contentPart>
        </mc:Choice>
        <mc:Fallback xmlns="">
          <p:pic>
            <p:nvPicPr>
              <p:cNvPr id="26" name="墨迹 25"/>
            </p:nvPicPr>
            <p:blipFill>
              <a:blip r:embed="rId49"/>
            </p:blipFill>
            <p:spPr>
              <a:xfrm>
                <a:off x="3874734" y="3837357"/>
                <a:ext cx="183621" cy="237400"/>
              </a:xfrm>
              <a:prstGeom prst="rect"/>
            </p:spPr>
          </p:pic>
        </mc:Fallback>
      </mc:AlternateContent>
      <mc:AlternateContent xmlns:mc="http://schemas.openxmlformats.org/markup-compatibility/2006" xmlns:p14="http://schemas.microsoft.com/office/powerpoint/2010/main">
        <mc:Choice Requires="p14">
          <p:contentPart r:id="rId50" p14:bwMode="auto">
            <p14:nvContentPartPr>
              <p14:cNvPr id="27" name="墨迹 26"/>
              <p14:cNvContentPartPr/>
              <p14:nvPr/>
            </p14:nvContentPartPr>
            <p14:xfrm>
              <a:off x="4083050" y="3702001"/>
              <a:ext cx="221720" cy="375400"/>
            </p14:xfrm>
          </p:contentPart>
        </mc:Choice>
        <mc:Fallback xmlns="">
          <p:pic>
            <p:nvPicPr>
              <p:cNvPr id="27" name="墨迹 26"/>
            </p:nvPicPr>
            <p:blipFill>
              <a:blip r:embed="rId51"/>
            </p:blipFill>
            <p:spPr>
              <a:xfrm>
                <a:off x="4083050" y="3702001"/>
                <a:ext cx="221720" cy="375400"/>
              </a:xfrm>
              <a:prstGeom prst="rect"/>
            </p:spPr>
          </p:pic>
        </mc:Fallback>
      </mc:AlternateContent>
      <mc:AlternateContent xmlns:mc="http://schemas.openxmlformats.org/markup-compatibility/2006" xmlns:p14="http://schemas.microsoft.com/office/powerpoint/2010/main">
        <mc:Choice Requires="p14">
          <p:contentPart r:id="rId52" p14:bwMode="auto">
            <p14:nvContentPartPr>
              <p14:cNvPr id="28" name="墨迹 27"/>
              <p14:cNvContentPartPr/>
              <p14:nvPr/>
            </p14:nvContentPartPr>
            <p14:xfrm>
              <a:off x="4337755" y="3682791"/>
              <a:ext cx="183445" cy="617558"/>
            </p14:xfrm>
          </p:contentPart>
        </mc:Choice>
        <mc:Fallback xmlns="">
          <p:pic>
            <p:nvPicPr>
              <p:cNvPr id="28" name="墨迹 27"/>
            </p:nvPicPr>
            <p:blipFill>
              <a:blip r:embed="rId53"/>
            </p:blipFill>
            <p:spPr>
              <a:xfrm>
                <a:off x="4337755" y="3682791"/>
                <a:ext cx="183445" cy="617558"/>
              </a:xfrm>
              <a:prstGeom prst="rect"/>
            </p:spPr>
          </p:pic>
        </mc:Fallback>
      </mc:AlternateContent>
      <mc:AlternateContent xmlns:mc="http://schemas.openxmlformats.org/markup-compatibility/2006" xmlns:p14="http://schemas.microsoft.com/office/powerpoint/2010/main">
        <mc:Choice Requires="p14">
          <p:contentPart r:id="rId54" p14:bwMode="auto">
            <p14:nvContentPartPr>
              <p14:cNvPr id="29" name="墨迹 28"/>
              <p14:cNvContentPartPr/>
              <p14:nvPr/>
            </p14:nvContentPartPr>
            <p14:xfrm>
              <a:off x="4343400" y="3857625"/>
              <a:ext cx="177800" cy="131125"/>
            </p14:xfrm>
          </p:contentPart>
        </mc:Choice>
        <mc:Fallback xmlns="">
          <p:pic>
            <p:nvPicPr>
              <p:cNvPr id="29" name="墨迹 28"/>
            </p:nvPicPr>
            <p:blipFill>
              <a:blip r:embed="rId55"/>
            </p:blipFill>
            <p:spPr>
              <a:xfrm>
                <a:off x="4343400" y="3857625"/>
                <a:ext cx="177800" cy="131125"/>
              </a:xfrm>
              <a:prstGeom prst="rect"/>
            </p:spPr>
          </p:pic>
        </mc:Fallback>
      </mc:AlternateContent>
      <mc:AlternateContent xmlns:mc="http://schemas.openxmlformats.org/markup-compatibility/2006" xmlns:p14="http://schemas.microsoft.com/office/powerpoint/2010/main">
        <mc:Choice Requires="p14">
          <p:contentPart r:id="rId56" p14:bwMode="auto">
            <p14:nvContentPartPr>
              <p14:cNvPr id="30" name="墨迹 29"/>
              <p14:cNvContentPartPr/>
              <p14:nvPr/>
            </p14:nvContentPartPr>
            <p14:xfrm>
              <a:off x="4526844" y="3778667"/>
              <a:ext cx="129822" cy="298910"/>
            </p14:xfrm>
          </p:contentPart>
        </mc:Choice>
        <mc:Fallback xmlns="">
          <p:pic>
            <p:nvPicPr>
              <p:cNvPr id="30" name="墨迹 29"/>
            </p:nvPicPr>
            <p:blipFill>
              <a:blip r:embed="rId57"/>
            </p:blipFill>
            <p:spPr>
              <a:xfrm>
                <a:off x="4526844" y="3778667"/>
                <a:ext cx="129822" cy="298910"/>
              </a:xfrm>
              <a:prstGeom prst="rect"/>
            </p:spPr>
          </p:pic>
        </mc:Fallback>
      </mc:AlternateContent>
      <mc:AlternateContent xmlns:mc="http://schemas.openxmlformats.org/markup-compatibility/2006" xmlns:p14="http://schemas.microsoft.com/office/powerpoint/2010/main">
        <mc:Choice Requires="p14">
          <p:contentPart r:id="rId58" p14:bwMode="auto">
            <p14:nvContentPartPr>
              <p14:cNvPr id="31" name="墨迹 30"/>
              <p14:cNvContentPartPr/>
              <p14:nvPr/>
            </p14:nvContentPartPr>
            <p14:xfrm>
              <a:off x="4651022" y="4032458"/>
              <a:ext cx="39511" cy="95877"/>
            </p14:xfrm>
          </p:contentPart>
        </mc:Choice>
        <mc:Fallback xmlns="">
          <p:pic>
            <p:nvPicPr>
              <p:cNvPr id="31" name="墨迹 30"/>
            </p:nvPicPr>
            <p:blipFill>
              <a:blip r:embed="rId59"/>
            </p:blipFill>
            <p:spPr>
              <a:xfrm>
                <a:off x="4651022" y="4032458"/>
                <a:ext cx="39511" cy="95877"/>
              </a:xfrm>
              <a:prstGeom prst="rect"/>
            </p:spPr>
          </p:pic>
        </mc:Fallback>
      </mc:AlternateContent>
      <mc:AlternateContent xmlns:mc="http://schemas.openxmlformats.org/markup-compatibility/2006" xmlns:p14="http://schemas.microsoft.com/office/powerpoint/2010/main">
        <mc:Choice Requires="p14">
          <p:contentPart r:id="rId60" p14:bwMode="auto">
            <p14:nvContentPartPr>
              <p14:cNvPr id="32" name="墨迹 31"/>
              <p14:cNvContentPartPr/>
              <p14:nvPr/>
            </p14:nvContentPartPr>
            <p14:xfrm>
              <a:off x="4862688" y="4128335"/>
              <a:ext cx="8467" cy="45119"/>
            </p14:xfrm>
          </p:contentPart>
        </mc:Choice>
        <mc:Fallback xmlns="">
          <p:pic>
            <p:nvPicPr>
              <p:cNvPr id="32" name="墨迹 31"/>
            </p:nvPicPr>
            <p:blipFill>
              <a:blip r:embed="rId61"/>
            </p:blipFill>
            <p:spPr>
              <a:xfrm>
                <a:off x="4862688" y="4128335"/>
                <a:ext cx="8467" cy="45119"/>
              </a:xfrm>
              <a:prstGeom prst="rect"/>
            </p:spPr>
          </p:pic>
        </mc:Fallback>
      </mc:AlternateContent>
      <mc:AlternateContent xmlns:mc="http://schemas.openxmlformats.org/markup-compatibility/2006" xmlns:p14="http://schemas.microsoft.com/office/powerpoint/2010/main">
        <mc:Choice Requires="p14">
          <p:contentPart r:id="rId62" p14:bwMode="auto">
            <p14:nvContentPartPr>
              <p14:cNvPr id="33" name="墨迹 32"/>
              <p14:cNvContentPartPr/>
              <p14:nvPr/>
            </p14:nvContentPartPr>
            <p14:xfrm>
              <a:off x="5147733" y="3930942"/>
              <a:ext cx="133349" cy="222948"/>
            </p14:xfrm>
          </p:contentPart>
        </mc:Choice>
        <mc:Fallback xmlns="">
          <p:pic>
            <p:nvPicPr>
              <p:cNvPr id="33" name="墨迹 32"/>
            </p:nvPicPr>
            <p:blipFill>
              <a:blip r:embed="rId63"/>
            </p:blipFill>
            <p:spPr>
              <a:xfrm>
                <a:off x="5147733" y="3930942"/>
                <a:ext cx="133349" cy="222948"/>
              </a:xfrm>
              <a:prstGeom prst="rect"/>
            </p:spPr>
          </p:pic>
        </mc:Fallback>
      </mc:AlternateContent>
      <mc:AlternateContent xmlns:mc="http://schemas.openxmlformats.org/markup-compatibility/2006" xmlns:p14="http://schemas.microsoft.com/office/powerpoint/2010/main">
        <mc:Choice Requires="p14">
          <p:contentPart r:id="rId64" p14:bwMode="auto">
            <p14:nvContentPartPr>
              <p14:cNvPr id="34" name="墨迹 33"/>
              <p14:cNvContentPartPr/>
              <p14:nvPr/>
            </p14:nvContentPartPr>
            <p14:xfrm>
              <a:off x="5116688" y="3832950"/>
              <a:ext cx="338667" cy="270006"/>
            </p14:xfrm>
          </p:contentPart>
        </mc:Choice>
        <mc:Fallback xmlns="">
          <p:pic>
            <p:nvPicPr>
              <p:cNvPr id="34" name="墨迹 33"/>
            </p:nvPicPr>
            <p:blipFill>
              <a:blip r:embed="rId65"/>
            </p:blipFill>
            <p:spPr>
              <a:xfrm>
                <a:off x="5116688" y="3832950"/>
                <a:ext cx="338667" cy="270006"/>
              </a:xfrm>
              <a:prstGeom prst="rect"/>
            </p:spPr>
          </p:pic>
        </mc:Fallback>
      </mc:AlternateContent>
      <mc:AlternateContent xmlns:mc="http://schemas.openxmlformats.org/markup-compatibility/2006" xmlns:p14="http://schemas.microsoft.com/office/powerpoint/2010/main">
        <mc:Choice Requires="p14">
          <p:contentPart r:id="rId66" p14:bwMode="auto">
            <p14:nvContentPartPr>
              <p14:cNvPr id="35" name="墨迹 34"/>
              <p14:cNvContentPartPr/>
              <p14:nvPr/>
            </p14:nvContentPartPr>
            <p14:xfrm>
              <a:off x="5520266" y="3925302"/>
              <a:ext cx="11289" cy="59218"/>
            </p14:xfrm>
          </p:contentPart>
        </mc:Choice>
        <mc:Fallback xmlns="">
          <p:pic>
            <p:nvPicPr>
              <p:cNvPr id="35" name="墨迹 34"/>
            </p:nvPicPr>
            <p:blipFill>
              <a:blip r:embed="rId67"/>
            </p:blipFill>
            <p:spPr>
              <a:xfrm>
                <a:off x="5520266" y="3925302"/>
                <a:ext cx="11289" cy="59218"/>
              </a:xfrm>
              <a:prstGeom prst="rect"/>
            </p:spPr>
          </p:pic>
        </mc:Fallback>
      </mc:AlternateContent>
      <mc:AlternateContent xmlns:mc="http://schemas.openxmlformats.org/markup-compatibility/2006" xmlns:p14="http://schemas.microsoft.com/office/powerpoint/2010/main">
        <mc:Choice Requires="p14">
          <p:contentPart r:id="rId68" p14:bwMode="auto">
            <p14:nvContentPartPr>
              <p14:cNvPr id="36" name="墨迹 35"/>
              <p14:cNvContentPartPr/>
              <p14:nvPr/>
            </p14:nvContentPartPr>
            <p14:xfrm>
              <a:off x="5593644" y="3726499"/>
              <a:ext cx="20461" cy="771243"/>
            </p14:xfrm>
          </p:contentPart>
        </mc:Choice>
        <mc:Fallback xmlns="">
          <p:pic>
            <p:nvPicPr>
              <p:cNvPr id="36" name="墨迹 35"/>
            </p:nvPicPr>
            <p:blipFill>
              <a:blip r:embed="rId69"/>
            </p:blipFill>
            <p:spPr>
              <a:xfrm>
                <a:off x="5593644" y="3726499"/>
                <a:ext cx="20461" cy="771243"/>
              </a:xfrm>
              <a:prstGeom prst="rect"/>
            </p:spPr>
          </p:pic>
        </mc:Fallback>
      </mc:AlternateContent>
      <mc:AlternateContent xmlns:mc="http://schemas.openxmlformats.org/markup-compatibility/2006" xmlns:p14="http://schemas.microsoft.com/office/powerpoint/2010/main">
        <mc:Choice Requires="p14">
          <p:contentPart r:id="rId70" p14:bwMode="auto">
            <p14:nvContentPartPr>
              <p14:cNvPr id="37" name="墨迹 36"/>
              <p14:cNvContentPartPr/>
              <p14:nvPr/>
            </p14:nvContentPartPr>
            <p14:xfrm>
              <a:off x="5531555" y="3902743"/>
              <a:ext cx="141112" cy="140995"/>
            </p14:xfrm>
          </p:contentPart>
        </mc:Choice>
        <mc:Fallback xmlns="">
          <p:pic>
            <p:nvPicPr>
              <p:cNvPr id="37" name="墨迹 36"/>
            </p:nvPicPr>
            <p:blipFill>
              <a:blip r:embed="rId71"/>
            </p:blipFill>
            <p:spPr>
              <a:xfrm>
                <a:off x="5531555" y="3902743"/>
                <a:ext cx="141112" cy="140995"/>
              </a:xfrm>
              <a:prstGeom prst="rect"/>
            </p:spPr>
          </p:pic>
        </mc:Fallback>
      </mc:AlternateContent>
      <mc:AlternateContent xmlns:mc="http://schemas.openxmlformats.org/markup-compatibility/2006" xmlns:p14="http://schemas.microsoft.com/office/powerpoint/2010/main">
        <mc:Choice Requires="p14">
          <p:contentPart r:id="rId72" p14:bwMode="auto">
            <p14:nvContentPartPr>
              <p14:cNvPr id="38" name="墨迹 37"/>
              <p14:cNvContentPartPr/>
              <p14:nvPr/>
            </p14:nvContentPartPr>
            <p14:xfrm>
              <a:off x="5689600" y="3807042"/>
              <a:ext cx="146755" cy="307194"/>
            </p14:xfrm>
          </p:contentPart>
        </mc:Choice>
        <mc:Fallback xmlns="">
          <p:pic>
            <p:nvPicPr>
              <p:cNvPr id="38" name="墨迹 37"/>
            </p:nvPicPr>
            <p:blipFill>
              <a:blip r:embed="rId73"/>
            </p:blipFill>
            <p:spPr>
              <a:xfrm>
                <a:off x="5689600" y="3807042"/>
                <a:ext cx="146755" cy="307194"/>
              </a:xfrm>
              <a:prstGeom prst="rect"/>
            </p:spPr>
          </p:pic>
        </mc:Fallback>
      </mc:AlternateContent>
      <mc:AlternateContent xmlns:mc="http://schemas.openxmlformats.org/markup-compatibility/2006" xmlns:p14="http://schemas.microsoft.com/office/powerpoint/2010/main">
        <mc:Choice Requires="p14">
          <p:contentPart r:id="rId74" p14:bwMode="auto">
            <p14:nvContentPartPr>
              <p14:cNvPr id="39" name="墨迹 38"/>
              <p14:cNvContentPartPr/>
              <p14:nvPr/>
            </p14:nvContentPartPr>
            <p14:xfrm>
              <a:off x="5791200" y="4032458"/>
              <a:ext cx="81844" cy="95877"/>
            </p14:xfrm>
          </p:contentPart>
        </mc:Choice>
        <mc:Fallback xmlns="">
          <p:pic>
            <p:nvPicPr>
              <p:cNvPr id="39" name="墨迹 38"/>
            </p:nvPicPr>
            <p:blipFill>
              <a:blip r:embed="rId75"/>
            </p:blipFill>
            <p:spPr>
              <a:xfrm>
                <a:off x="5791200" y="4032458"/>
                <a:ext cx="81844" cy="95877"/>
              </a:xfrm>
              <a:prstGeom prst="rect"/>
            </p:spPr>
          </p:pic>
        </mc:Fallback>
      </mc:AlternateContent>
      <mc:AlternateContent xmlns:mc="http://schemas.openxmlformats.org/markup-compatibility/2006" xmlns:p14="http://schemas.microsoft.com/office/powerpoint/2010/main">
        <mc:Choice Requires="p14">
          <p:contentPart r:id="rId76" p14:bwMode="auto">
            <p14:nvContentPartPr>
              <p14:cNvPr id="40" name="墨迹 39"/>
              <p14:cNvContentPartPr/>
              <p14:nvPr/>
            </p14:nvContentPartPr>
            <p14:xfrm>
              <a:off x="6033911" y="3773027"/>
              <a:ext cx="155575" cy="53579"/>
            </p14:xfrm>
          </p:contentPart>
        </mc:Choice>
        <mc:Fallback xmlns="">
          <p:pic>
            <p:nvPicPr>
              <p:cNvPr id="40" name="墨迹 39"/>
            </p:nvPicPr>
            <p:blipFill>
              <a:blip r:embed="rId77"/>
            </p:blipFill>
            <p:spPr>
              <a:xfrm>
                <a:off x="6033911" y="3773027"/>
                <a:ext cx="155575" cy="53579"/>
              </a:xfrm>
              <a:prstGeom prst="rect"/>
            </p:spPr>
          </p:pic>
        </mc:Fallback>
      </mc:AlternateContent>
      <mc:AlternateContent xmlns:mc="http://schemas.openxmlformats.org/markup-compatibility/2006" xmlns:p14="http://schemas.microsoft.com/office/powerpoint/2010/main">
        <mc:Choice Requires="p14">
          <p:contentPart r:id="rId78" p14:bwMode="auto">
            <p14:nvContentPartPr>
              <p14:cNvPr id="41" name="墨迹 40"/>
              <p14:cNvContentPartPr/>
              <p14:nvPr/>
            </p14:nvContentPartPr>
            <p14:xfrm>
              <a:off x="5994400" y="3835065"/>
              <a:ext cx="79022" cy="336450"/>
            </p14:xfrm>
          </p:contentPart>
        </mc:Choice>
        <mc:Fallback xmlns="">
          <p:pic>
            <p:nvPicPr>
              <p:cNvPr id="41" name="墨迹 40"/>
            </p:nvPicPr>
            <p:blipFill>
              <a:blip r:embed="rId79"/>
            </p:blipFill>
            <p:spPr>
              <a:xfrm>
                <a:off x="5994400" y="3835065"/>
                <a:ext cx="79022" cy="336450"/>
              </a:xfrm>
              <a:prstGeom prst="rect"/>
            </p:spPr>
          </p:pic>
        </mc:Fallback>
      </mc:AlternateContent>
      <mc:AlternateContent xmlns:mc="http://schemas.openxmlformats.org/markup-compatibility/2006" xmlns:p14="http://schemas.microsoft.com/office/powerpoint/2010/main">
        <mc:Choice Requires="p14">
          <p:contentPart r:id="rId80" p14:bwMode="auto">
            <p14:nvContentPartPr>
              <p14:cNvPr id="42" name="墨迹 41"/>
              <p14:cNvContentPartPr/>
              <p14:nvPr/>
            </p14:nvContentPartPr>
            <p14:xfrm>
              <a:off x="6067777" y="3882123"/>
              <a:ext cx="155223" cy="161615"/>
            </p14:xfrm>
          </p:contentPart>
        </mc:Choice>
        <mc:Fallback xmlns="">
          <p:pic>
            <p:nvPicPr>
              <p:cNvPr id="42" name="墨迹 41"/>
            </p:nvPicPr>
            <p:blipFill>
              <a:blip r:embed="rId81"/>
            </p:blipFill>
            <p:spPr>
              <a:xfrm>
                <a:off x="6067777" y="3882123"/>
                <a:ext cx="155223" cy="161615"/>
              </a:xfrm>
              <a:prstGeom prst="rect"/>
            </p:spPr>
          </p:pic>
        </mc:Fallback>
      </mc:AlternateContent>
      <mc:AlternateContent xmlns:mc="http://schemas.openxmlformats.org/markup-compatibility/2006" xmlns:p14="http://schemas.microsoft.com/office/powerpoint/2010/main">
        <mc:Choice Requires="p14">
          <p:contentPart r:id="rId82" p14:bwMode="auto">
            <p14:nvContentPartPr>
              <p14:cNvPr id="43" name="墨迹 42"/>
              <p14:cNvContentPartPr/>
              <p14:nvPr/>
            </p14:nvContentPartPr>
            <p14:xfrm>
              <a:off x="6098822" y="3690545"/>
              <a:ext cx="330905" cy="584425"/>
            </p14:xfrm>
          </p:contentPart>
        </mc:Choice>
        <mc:Fallback xmlns="">
          <p:pic>
            <p:nvPicPr>
              <p:cNvPr id="43" name="墨迹 42"/>
            </p:nvPicPr>
            <p:blipFill>
              <a:blip r:embed="rId83"/>
            </p:blipFill>
            <p:spPr>
              <a:xfrm>
                <a:off x="6098822" y="3690545"/>
                <a:ext cx="330905" cy="584425"/>
              </a:xfrm>
              <a:prstGeom prst="rect"/>
            </p:spPr>
          </p:pic>
        </mc:Fallback>
      </mc:AlternateContent>
      <mc:AlternateContent xmlns:mc="http://schemas.openxmlformats.org/markup-compatibility/2006" xmlns:p14="http://schemas.microsoft.com/office/powerpoint/2010/main">
        <mc:Choice Requires="p14">
          <p:contentPart r:id="rId84" p14:bwMode="auto">
            <p14:nvContentPartPr>
              <p14:cNvPr id="44" name="墨迹 43"/>
              <p14:cNvContentPartPr/>
              <p14:nvPr/>
            </p14:nvContentPartPr>
            <p14:xfrm>
              <a:off x="6304315" y="3944865"/>
              <a:ext cx="189618" cy="149631"/>
            </p14:xfrm>
          </p:contentPart>
        </mc:Choice>
        <mc:Fallback xmlns="">
          <p:pic>
            <p:nvPicPr>
              <p:cNvPr id="44" name="墨迹 43"/>
            </p:nvPicPr>
            <p:blipFill>
              <a:blip r:embed="rId85"/>
            </p:blipFill>
            <p:spPr>
              <a:xfrm>
                <a:off x="6304315" y="3944865"/>
                <a:ext cx="189618" cy="149631"/>
              </a:xfrm>
              <a:prstGeom prst="rect"/>
            </p:spPr>
          </p:pic>
        </mc:Fallback>
      </mc:AlternateContent>
      <mc:AlternateContent xmlns:mc="http://schemas.openxmlformats.org/markup-compatibility/2006" xmlns:p14="http://schemas.microsoft.com/office/powerpoint/2010/main">
        <mc:Choice Requires="p14">
          <p:contentPart r:id="rId86" p14:bwMode="auto">
            <p14:nvContentPartPr>
              <p14:cNvPr id="45" name="墨迹 44"/>
              <p14:cNvContentPartPr/>
              <p14:nvPr/>
            </p14:nvContentPartPr>
            <p14:xfrm>
              <a:off x="6615288" y="3740598"/>
              <a:ext cx="225778" cy="54988"/>
            </p14:xfrm>
          </p:contentPart>
        </mc:Choice>
        <mc:Fallback xmlns="">
          <p:pic>
            <p:nvPicPr>
              <p:cNvPr id="45" name="墨迹 44"/>
            </p:nvPicPr>
            <p:blipFill>
              <a:blip r:embed="rId87"/>
            </p:blipFill>
            <p:spPr>
              <a:xfrm>
                <a:off x="6615288" y="3740598"/>
                <a:ext cx="225778" cy="54988"/>
              </a:xfrm>
              <a:prstGeom prst="rect"/>
            </p:spPr>
          </p:pic>
        </mc:Fallback>
      </mc:AlternateContent>
      <mc:AlternateContent xmlns:mc="http://schemas.openxmlformats.org/markup-compatibility/2006" xmlns:p14="http://schemas.microsoft.com/office/powerpoint/2010/main">
        <mc:Choice Requires="p14">
          <p:contentPart r:id="rId88" p14:bwMode="auto">
            <p14:nvContentPartPr>
              <p14:cNvPr id="46" name="墨迹 45"/>
              <p14:cNvContentPartPr/>
              <p14:nvPr/>
            </p14:nvContentPartPr>
            <p14:xfrm>
              <a:off x="6617758" y="3825724"/>
              <a:ext cx="226307" cy="122137"/>
            </p14:xfrm>
          </p:contentPart>
        </mc:Choice>
        <mc:Fallback xmlns="">
          <p:pic>
            <p:nvPicPr>
              <p:cNvPr id="46" name="墨迹 45"/>
            </p:nvPicPr>
            <p:blipFill>
              <a:blip r:embed="rId89"/>
            </p:blipFill>
            <p:spPr>
              <a:xfrm>
                <a:off x="6617758" y="3825724"/>
                <a:ext cx="226307" cy="122137"/>
              </a:xfrm>
              <a:prstGeom prst="rect"/>
            </p:spPr>
          </p:pic>
        </mc:Fallback>
      </mc:AlternateContent>
      <mc:AlternateContent xmlns:mc="http://schemas.openxmlformats.org/markup-compatibility/2006" xmlns:p14="http://schemas.microsoft.com/office/powerpoint/2010/main">
        <mc:Choice Requires="p14">
          <p:contentPart r:id="rId90" p14:bwMode="auto">
            <p14:nvContentPartPr>
              <p14:cNvPr id="47" name="墨迹 46"/>
              <p14:cNvContentPartPr/>
              <p14:nvPr/>
            </p14:nvContentPartPr>
            <p14:xfrm>
              <a:off x="6671733" y="3687725"/>
              <a:ext cx="84667" cy="371523"/>
            </p14:xfrm>
          </p:contentPart>
        </mc:Choice>
        <mc:Fallback xmlns="">
          <p:pic>
            <p:nvPicPr>
              <p:cNvPr id="47" name="墨迹 46"/>
            </p:nvPicPr>
            <p:blipFill>
              <a:blip r:embed="rId91"/>
            </p:blipFill>
            <p:spPr>
              <a:xfrm>
                <a:off x="6671733" y="3687725"/>
                <a:ext cx="84667" cy="371523"/>
              </a:xfrm>
              <a:prstGeom prst="rect"/>
            </p:spPr>
          </p:pic>
        </mc:Fallback>
      </mc:AlternateContent>
      <mc:AlternateContent xmlns:mc="http://schemas.openxmlformats.org/markup-compatibility/2006" xmlns:p14="http://schemas.microsoft.com/office/powerpoint/2010/main">
        <mc:Choice Requires="p14">
          <p:contentPart r:id="rId92" p14:bwMode="auto">
            <p14:nvContentPartPr>
              <p14:cNvPr id="48" name="墨迹 47"/>
              <p14:cNvContentPartPr/>
              <p14:nvPr/>
            </p14:nvContentPartPr>
            <p14:xfrm>
              <a:off x="6745111" y="3919662"/>
              <a:ext cx="56444" cy="62038"/>
            </p14:xfrm>
          </p:contentPart>
        </mc:Choice>
        <mc:Fallback xmlns="">
          <p:pic>
            <p:nvPicPr>
              <p:cNvPr id="48" name="墨迹 47"/>
            </p:nvPicPr>
            <p:blipFill>
              <a:blip r:embed="rId93"/>
            </p:blipFill>
            <p:spPr>
              <a:xfrm>
                <a:off x="6745111" y="3919662"/>
                <a:ext cx="56444" cy="62038"/>
              </a:xfrm>
              <a:prstGeom prst="rect"/>
            </p:spPr>
          </p:pic>
        </mc:Fallback>
      </mc:AlternateContent>
      <mc:AlternateContent xmlns:mc="http://schemas.openxmlformats.org/markup-compatibility/2006" xmlns:p14="http://schemas.microsoft.com/office/powerpoint/2010/main">
        <mc:Choice Requires="p14">
          <p:contentPart r:id="rId94" p14:bwMode="auto">
            <p14:nvContentPartPr>
              <p14:cNvPr id="49" name="墨迹 48"/>
              <p14:cNvContentPartPr/>
              <p14:nvPr/>
            </p14:nvContentPartPr>
            <p14:xfrm>
              <a:off x="6534502" y="3959141"/>
              <a:ext cx="396875" cy="150336"/>
            </p14:xfrm>
          </p:contentPart>
        </mc:Choice>
        <mc:Fallback xmlns="">
          <p:pic>
            <p:nvPicPr>
              <p:cNvPr id="49" name="墨迹 48"/>
            </p:nvPicPr>
            <p:blipFill>
              <a:blip r:embed="rId95"/>
            </p:blipFill>
            <p:spPr>
              <a:xfrm>
                <a:off x="6534502" y="3959141"/>
                <a:ext cx="396875" cy="150336"/>
              </a:xfrm>
              <a:prstGeom prst="rect"/>
            </p:spPr>
          </p:pic>
        </mc:Fallback>
      </mc:AlternateContent>
      <mc:AlternateContent xmlns:mc="http://schemas.openxmlformats.org/markup-compatibility/2006" xmlns:p14="http://schemas.microsoft.com/office/powerpoint/2010/main">
        <mc:Choice Requires="p14">
          <p:contentPart r:id="rId96" p14:bwMode="auto">
            <p14:nvContentPartPr>
              <p14:cNvPr id="50" name="墨迹 49"/>
              <p14:cNvContentPartPr/>
              <p14:nvPr/>
            </p14:nvContentPartPr>
            <p14:xfrm>
              <a:off x="6999111" y="3632032"/>
              <a:ext cx="109361" cy="87417"/>
            </p14:xfrm>
          </p:contentPart>
        </mc:Choice>
        <mc:Fallback xmlns="">
          <p:pic>
            <p:nvPicPr>
              <p:cNvPr id="50" name="墨迹 49"/>
            </p:nvPicPr>
            <p:blipFill>
              <a:blip r:embed="rId97"/>
            </p:blipFill>
            <p:spPr>
              <a:xfrm>
                <a:off x="6999111" y="3632032"/>
                <a:ext cx="109361" cy="87417"/>
              </a:xfrm>
              <a:prstGeom prst="rect"/>
            </p:spPr>
          </p:pic>
        </mc:Fallback>
      </mc:AlternateContent>
      <mc:AlternateContent xmlns:mc="http://schemas.openxmlformats.org/markup-compatibility/2006" xmlns:p14="http://schemas.microsoft.com/office/powerpoint/2010/main">
        <mc:Choice Requires="p14">
          <p:contentPart r:id="rId98" p14:bwMode="auto">
            <p14:nvContentPartPr>
              <p14:cNvPr id="51" name="墨迹 50"/>
              <p14:cNvContentPartPr/>
              <p14:nvPr/>
            </p14:nvContentPartPr>
            <p14:xfrm>
              <a:off x="6848122" y="3727909"/>
              <a:ext cx="230011" cy="668317"/>
            </p14:xfrm>
          </p:contentPart>
        </mc:Choice>
        <mc:Fallback xmlns="">
          <p:pic>
            <p:nvPicPr>
              <p:cNvPr id="51" name="墨迹 50"/>
            </p:nvPicPr>
            <p:blipFill>
              <a:blip r:embed="rId99"/>
            </p:blipFill>
            <p:spPr>
              <a:xfrm>
                <a:off x="6848122" y="3727909"/>
                <a:ext cx="230011" cy="668317"/>
              </a:xfrm>
              <a:prstGeom prst="rect"/>
            </p:spPr>
          </p:pic>
        </mc:Fallback>
      </mc:AlternateContent>
      <mc:AlternateContent xmlns:mc="http://schemas.openxmlformats.org/markup-compatibility/2006" xmlns:p14="http://schemas.microsoft.com/office/powerpoint/2010/main">
        <mc:Choice Requires="p14">
          <p:contentPart r:id="rId100" p14:bwMode="auto">
            <p14:nvContentPartPr>
              <p14:cNvPr id="52" name="墨迹 51"/>
              <p14:cNvContentPartPr/>
              <p14:nvPr/>
            </p14:nvContentPartPr>
            <p14:xfrm>
              <a:off x="1608666" y="4929187"/>
              <a:ext cx="163689" cy="335568"/>
            </p14:xfrm>
          </p:contentPart>
        </mc:Choice>
        <mc:Fallback xmlns="">
          <p:pic>
            <p:nvPicPr>
              <p:cNvPr id="52" name="墨迹 51"/>
            </p:nvPicPr>
            <p:blipFill>
              <a:blip r:embed="rId101"/>
            </p:blipFill>
            <p:spPr>
              <a:xfrm>
                <a:off x="1608666" y="4929187"/>
                <a:ext cx="163689" cy="335568"/>
              </a:xfrm>
              <a:prstGeom prst="rect"/>
            </p:spPr>
          </p:pic>
        </mc:Fallback>
      </mc:AlternateContent>
      <mc:AlternateContent xmlns:mc="http://schemas.openxmlformats.org/markup-compatibility/2006" xmlns:p14="http://schemas.microsoft.com/office/powerpoint/2010/main">
        <mc:Choice Requires="p14">
          <p:contentPart r:id="rId102" p14:bwMode="auto">
            <p14:nvContentPartPr>
              <p14:cNvPr id="53" name="墨迹 52"/>
              <p14:cNvContentPartPr/>
              <p14:nvPr/>
            </p14:nvContentPartPr>
            <p14:xfrm>
              <a:off x="1947333" y="4979945"/>
              <a:ext cx="169333" cy="289040"/>
            </p14:xfrm>
          </p:contentPart>
        </mc:Choice>
        <mc:Fallback xmlns="">
          <p:pic>
            <p:nvPicPr>
              <p:cNvPr id="53" name="墨迹 52"/>
            </p:nvPicPr>
            <p:blipFill>
              <a:blip r:embed="rId103"/>
            </p:blipFill>
            <p:spPr>
              <a:xfrm>
                <a:off x="1947333" y="4979945"/>
                <a:ext cx="169333" cy="289040"/>
              </a:xfrm>
              <a:prstGeom prst="rect"/>
            </p:spPr>
          </p:pic>
        </mc:Fallback>
      </mc:AlternateContent>
      <mc:AlternateContent xmlns:mc="http://schemas.openxmlformats.org/markup-compatibility/2006" xmlns:p14="http://schemas.microsoft.com/office/powerpoint/2010/main">
        <mc:Choice Requires="p14">
          <p:contentPart r:id="rId104" p14:bwMode="auto">
            <p14:nvContentPartPr>
              <p14:cNvPr id="54" name="墨迹 53"/>
              <p14:cNvContentPartPr/>
              <p14:nvPr/>
            </p14:nvContentPartPr>
            <p14:xfrm>
              <a:off x="2054577" y="5033523"/>
              <a:ext cx="150989" cy="279171"/>
            </p14:xfrm>
          </p:contentPart>
        </mc:Choice>
        <mc:Fallback xmlns="">
          <p:pic>
            <p:nvPicPr>
              <p:cNvPr id="54" name="墨迹 53"/>
            </p:nvPicPr>
            <p:blipFill>
              <a:blip r:embed="rId105"/>
            </p:blipFill>
            <p:spPr>
              <a:xfrm>
                <a:off x="2054577" y="5033523"/>
                <a:ext cx="150989" cy="279171"/>
              </a:xfrm>
              <a:prstGeom prst="rect"/>
            </p:spPr>
          </p:pic>
        </mc:Fallback>
      </mc:AlternateContent>
      <mc:AlternateContent xmlns:mc="http://schemas.openxmlformats.org/markup-compatibility/2006" xmlns:p14="http://schemas.microsoft.com/office/powerpoint/2010/main">
        <mc:Choice Requires="p14">
          <p:contentPart r:id="rId106" p14:bwMode="auto">
            <p14:nvContentPartPr>
              <p14:cNvPr id="55" name="墨迹 54"/>
              <p14:cNvContentPartPr/>
              <p14:nvPr/>
            </p14:nvContentPartPr>
            <p14:xfrm>
              <a:off x="2246488" y="5015899"/>
              <a:ext cx="361245" cy="211492"/>
            </p14:xfrm>
          </p:contentPart>
        </mc:Choice>
        <mc:Fallback xmlns="">
          <p:pic>
            <p:nvPicPr>
              <p:cNvPr id="55" name="墨迹 54"/>
            </p:nvPicPr>
            <p:blipFill>
              <a:blip r:embed="rId107"/>
            </p:blipFill>
            <p:spPr>
              <a:xfrm>
                <a:off x="2246488" y="5015899"/>
                <a:ext cx="361245" cy="211492"/>
              </a:xfrm>
              <a:prstGeom prst="rect"/>
            </p:spPr>
          </p:pic>
        </mc:Fallback>
      </mc:AlternateContent>
      <mc:AlternateContent xmlns:mc="http://schemas.openxmlformats.org/markup-compatibility/2006" xmlns:p14="http://schemas.microsoft.com/office/powerpoint/2010/main">
        <mc:Choice Requires="p14">
          <p:contentPart r:id="rId108" p14:bwMode="auto">
            <p14:nvContentPartPr>
              <p14:cNvPr id="56" name="墨迹 55"/>
              <p14:cNvContentPartPr/>
              <p14:nvPr/>
            </p14:nvContentPartPr>
            <p14:xfrm>
              <a:off x="2654300" y="5122350"/>
              <a:ext cx="162277" cy="108566"/>
            </p14:xfrm>
          </p:contentPart>
        </mc:Choice>
        <mc:Fallback xmlns="">
          <p:pic>
            <p:nvPicPr>
              <p:cNvPr id="56" name="墨迹 55"/>
            </p:nvPicPr>
            <p:blipFill>
              <a:blip r:embed="rId109"/>
            </p:blipFill>
            <p:spPr>
              <a:xfrm>
                <a:off x="2654300" y="5122350"/>
                <a:ext cx="162277" cy="108566"/>
              </a:xfrm>
              <a:prstGeom prst="rect"/>
            </p:spPr>
          </p:pic>
        </mc:Fallback>
      </mc:AlternateContent>
      <mc:AlternateContent xmlns:mc="http://schemas.openxmlformats.org/markup-compatibility/2006" xmlns:p14="http://schemas.microsoft.com/office/powerpoint/2010/main">
        <mc:Choice Requires="p14">
          <p:contentPart r:id="rId110" p14:bwMode="auto">
            <p14:nvContentPartPr>
              <p14:cNvPr id="57" name="墨迹 56"/>
              <p14:cNvContentPartPr/>
              <p14:nvPr/>
            </p14:nvContentPartPr>
            <p14:xfrm>
              <a:off x="2869318" y="5081462"/>
              <a:ext cx="249237" cy="28199"/>
            </p14:xfrm>
          </p:contentPart>
        </mc:Choice>
        <mc:Fallback xmlns="">
          <p:pic>
            <p:nvPicPr>
              <p:cNvPr id="57" name="墨迹 56"/>
            </p:nvPicPr>
            <p:blipFill>
              <a:blip r:embed="rId111"/>
            </p:blipFill>
            <p:spPr>
              <a:xfrm>
                <a:off x="2869318" y="5081462"/>
                <a:ext cx="249237" cy="28199"/>
              </a:xfrm>
              <a:prstGeom prst="rect"/>
            </p:spPr>
          </p:pic>
        </mc:Fallback>
      </mc:AlternateContent>
      <mc:AlternateContent xmlns:mc="http://schemas.openxmlformats.org/markup-compatibility/2006" xmlns:p14="http://schemas.microsoft.com/office/powerpoint/2010/main">
        <mc:Choice Requires="p14">
          <p:contentPart r:id="rId112" p14:bwMode="auto">
            <p14:nvContentPartPr>
              <p14:cNvPr id="58" name="墨迹 57"/>
              <p14:cNvContentPartPr/>
              <p14:nvPr/>
            </p14:nvContentPartPr>
            <p14:xfrm>
              <a:off x="2971800" y="4965669"/>
              <a:ext cx="31044" cy="332925"/>
            </p14:xfrm>
          </p:contentPart>
        </mc:Choice>
        <mc:Fallback xmlns="">
          <p:pic>
            <p:nvPicPr>
              <p:cNvPr id="58" name="墨迹 57"/>
            </p:nvPicPr>
            <p:blipFill>
              <a:blip r:embed="rId113"/>
            </p:blipFill>
            <p:spPr>
              <a:xfrm>
                <a:off x="2971800" y="4965669"/>
                <a:ext cx="31044" cy="332925"/>
              </a:xfrm>
              <a:prstGeom prst="rect"/>
            </p:spPr>
          </p:pic>
        </mc:Fallback>
      </mc:AlternateContent>
      <mc:AlternateContent xmlns:mc="http://schemas.openxmlformats.org/markup-compatibility/2006" xmlns:p14="http://schemas.microsoft.com/office/powerpoint/2010/main">
        <mc:Choice Requires="p14">
          <p:contentPart r:id="rId114" p14:bwMode="auto">
            <p14:nvContentPartPr>
              <p14:cNvPr id="59" name="墨迹 58"/>
              <p14:cNvContentPartPr/>
              <p14:nvPr/>
            </p14:nvContentPartPr>
            <p14:xfrm>
              <a:off x="3217333" y="5019424"/>
              <a:ext cx="234244" cy="152275"/>
            </p14:xfrm>
          </p:contentPart>
        </mc:Choice>
        <mc:Fallback xmlns="">
          <p:pic>
            <p:nvPicPr>
              <p:cNvPr id="59" name="墨迹 58"/>
            </p:nvPicPr>
            <p:blipFill>
              <a:blip r:embed="rId115"/>
            </p:blipFill>
            <p:spPr>
              <a:xfrm>
                <a:off x="3217333" y="5019424"/>
                <a:ext cx="234244" cy="152275"/>
              </a:xfrm>
              <a:prstGeom prst="rect"/>
            </p:spPr>
          </p:pic>
        </mc:Fallback>
      </mc:AlternateContent>
      <mc:AlternateContent xmlns:mc="http://schemas.openxmlformats.org/markup-compatibility/2006" xmlns:p14="http://schemas.microsoft.com/office/powerpoint/2010/main">
        <mc:Choice Requires="p14">
          <p:contentPart r:id="rId116" p14:bwMode="auto">
            <p14:nvContentPartPr>
              <p14:cNvPr id="60" name="墨迹 59"/>
              <p14:cNvContentPartPr/>
              <p14:nvPr/>
            </p14:nvContentPartPr>
            <p14:xfrm>
              <a:off x="3539066" y="4844590"/>
              <a:ext cx="144816" cy="87417"/>
            </p14:xfrm>
          </p:contentPart>
        </mc:Choice>
        <mc:Fallback xmlns="">
          <p:pic>
            <p:nvPicPr>
              <p:cNvPr id="60" name="墨迹 59"/>
            </p:nvPicPr>
            <p:blipFill>
              <a:blip r:embed="rId117"/>
            </p:blipFill>
            <p:spPr>
              <a:xfrm>
                <a:off x="3539066" y="4844590"/>
                <a:ext cx="144816" cy="87417"/>
              </a:xfrm>
              <a:prstGeom prst="rect"/>
            </p:spPr>
          </p:pic>
        </mc:Fallback>
      </mc:AlternateContent>
      <mc:AlternateContent xmlns:mc="http://schemas.openxmlformats.org/markup-compatibility/2006" xmlns:p14="http://schemas.microsoft.com/office/powerpoint/2010/main">
        <mc:Choice Requires="p14">
          <p:contentPart r:id="rId118" p14:bwMode="auto">
            <p14:nvContentPartPr>
              <p14:cNvPr id="61" name="墨迹 60"/>
              <p14:cNvContentPartPr/>
              <p14:nvPr/>
            </p14:nvContentPartPr>
            <p14:xfrm>
              <a:off x="3500966" y="4946106"/>
              <a:ext cx="88900" cy="294680"/>
            </p14:xfrm>
          </p:contentPart>
        </mc:Choice>
        <mc:Fallback xmlns="">
          <p:pic>
            <p:nvPicPr>
              <p:cNvPr id="61" name="墨迹 60"/>
            </p:nvPicPr>
            <p:blipFill>
              <a:blip r:embed="rId119"/>
            </p:blipFill>
            <p:spPr>
              <a:xfrm>
                <a:off x="3500966" y="4946106"/>
                <a:ext cx="88900" cy="294680"/>
              </a:xfrm>
              <a:prstGeom prst="rect"/>
            </p:spPr>
          </p:pic>
        </mc:Fallback>
      </mc:AlternateContent>
      <mc:AlternateContent xmlns:mc="http://schemas.openxmlformats.org/markup-compatibility/2006" xmlns:p14="http://schemas.microsoft.com/office/powerpoint/2010/main">
        <mc:Choice Requires="p14">
          <p:contentPart r:id="rId120" p14:bwMode="auto">
            <p14:nvContentPartPr>
              <p14:cNvPr id="62" name="墨迹 61"/>
              <p14:cNvContentPartPr/>
              <p14:nvPr/>
            </p14:nvContentPartPr>
            <p14:xfrm>
              <a:off x="3516488" y="5009554"/>
              <a:ext cx="197556" cy="179064"/>
            </p14:xfrm>
          </p:contentPart>
        </mc:Choice>
        <mc:Fallback xmlns="">
          <p:pic>
            <p:nvPicPr>
              <p:cNvPr id="62" name="墨迹 61"/>
            </p:nvPicPr>
            <p:blipFill>
              <a:blip r:embed="rId121"/>
            </p:blipFill>
            <p:spPr>
              <a:xfrm>
                <a:off x="3516488" y="5009554"/>
                <a:ext cx="197556" cy="179064"/>
              </a:xfrm>
              <a:prstGeom prst="rect"/>
            </p:spPr>
          </p:pic>
        </mc:Fallback>
      </mc:AlternateContent>
      <mc:AlternateContent xmlns:mc="http://schemas.openxmlformats.org/markup-compatibility/2006" xmlns:p14="http://schemas.microsoft.com/office/powerpoint/2010/main">
        <mc:Choice Requires="p14">
          <p:contentPart r:id="rId122" p14:bwMode="auto">
            <p14:nvContentPartPr>
              <p14:cNvPr id="63" name="墨迹 62"/>
              <p14:cNvContentPartPr/>
              <p14:nvPr/>
            </p14:nvContentPartPr>
            <p14:xfrm>
              <a:off x="3767666" y="4914735"/>
              <a:ext cx="125060" cy="330281"/>
            </p14:xfrm>
          </p:contentPart>
        </mc:Choice>
        <mc:Fallback xmlns="">
          <p:pic>
            <p:nvPicPr>
              <p:cNvPr id="63" name="墨迹 62"/>
            </p:nvPicPr>
            <p:blipFill>
              <a:blip r:embed="rId123"/>
            </p:blipFill>
            <p:spPr>
              <a:xfrm>
                <a:off x="3767666" y="4914735"/>
                <a:ext cx="125060" cy="330281"/>
              </a:xfrm>
              <a:prstGeom prst="rect"/>
            </p:spPr>
          </p:pic>
        </mc:Fallback>
      </mc:AlternateContent>
      <mc:AlternateContent xmlns:mc="http://schemas.openxmlformats.org/markup-compatibility/2006" xmlns:p14="http://schemas.microsoft.com/office/powerpoint/2010/main">
        <mc:Choice Requires="p14">
          <p:contentPart r:id="rId124" p14:bwMode="auto">
            <p14:nvContentPartPr>
              <p14:cNvPr id="64" name="墨迹 63"/>
              <p14:cNvContentPartPr/>
              <p14:nvPr/>
            </p14:nvContentPartPr>
            <p14:xfrm>
              <a:off x="3898900" y="5087101"/>
              <a:ext cx="103011" cy="146635"/>
            </p14:xfrm>
          </p:contentPart>
        </mc:Choice>
        <mc:Fallback xmlns="">
          <p:pic>
            <p:nvPicPr>
              <p:cNvPr id="64" name="墨迹 63"/>
            </p:nvPicPr>
            <p:blipFill>
              <a:blip r:embed="rId125"/>
            </p:blipFill>
            <p:spPr>
              <a:xfrm>
                <a:off x="3898900" y="5087101"/>
                <a:ext cx="103011" cy="146635"/>
              </a:xfrm>
              <a:prstGeom prst="rect"/>
            </p:spPr>
          </p:pic>
        </mc:Fallback>
      </mc:AlternateContent>
      <mc:AlternateContent xmlns:mc="http://schemas.openxmlformats.org/markup-compatibility/2006" xmlns:p14="http://schemas.microsoft.com/office/powerpoint/2010/main">
        <mc:Choice Requires="p14">
          <p:contentPart r:id="rId126" p14:bwMode="auto">
            <p14:nvContentPartPr>
              <p14:cNvPr id="65" name="墨迹 64"/>
              <p14:cNvContentPartPr/>
              <p14:nvPr/>
            </p14:nvContentPartPr>
            <p14:xfrm>
              <a:off x="4090811" y="5058902"/>
              <a:ext cx="207433" cy="22560"/>
            </p14:xfrm>
          </p:contentPart>
        </mc:Choice>
        <mc:Fallback xmlns="">
          <p:pic>
            <p:nvPicPr>
              <p:cNvPr id="65" name="墨迹 64"/>
            </p:nvPicPr>
            <p:blipFill>
              <a:blip r:embed="rId127"/>
            </p:blipFill>
            <p:spPr>
              <a:xfrm>
                <a:off x="4090811" y="5058902"/>
                <a:ext cx="207433" cy="22560"/>
              </a:xfrm>
              <a:prstGeom prst="rect"/>
            </p:spPr>
          </p:pic>
        </mc:Fallback>
      </mc:AlternateContent>
      <mc:AlternateContent xmlns:mc="http://schemas.openxmlformats.org/markup-compatibility/2006" xmlns:p14="http://schemas.microsoft.com/office/powerpoint/2010/main">
        <mc:Choice Requires="p14">
          <p:contentPart r:id="rId128" p14:bwMode="auto">
            <p14:nvContentPartPr>
              <p14:cNvPr id="66" name="墨迹 65"/>
              <p14:cNvContentPartPr/>
              <p14:nvPr/>
            </p14:nvContentPartPr>
            <p14:xfrm>
              <a:off x="4157133" y="4915087"/>
              <a:ext cx="47978" cy="318649"/>
            </p14:xfrm>
          </p:contentPart>
        </mc:Choice>
        <mc:Fallback xmlns="">
          <p:pic>
            <p:nvPicPr>
              <p:cNvPr id="66" name="墨迹 65"/>
            </p:nvPicPr>
            <p:blipFill>
              <a:blip r:embed="rId129"/>
            </p:blipFill>
            <p:spPr>
              <a:xfrm>
                <a:off x="4157133" y="4915087"/>
                <a:ext cx="47978" cy="318649"/>
              </a:xfrm>
              <a:prstGeom prst="rect"/>
            </p:spPr>
          </p:pic>
        </mc:Fallback>
      </mc:AlternateContent>
      <mc:AlternateContent xmlns:mc="http://schemas.openxmlformats.org/markup-compatibility/2006" xmlns:p14="http://schemas.microsoft.com/office/powerpoint/2010/main">
        <mc:Choice Requires="p14">
          <p:contentPart r:id="rId130" p14:bwMode="auto">
            <p14:nvContentPartPr>
              <p14:cNvPr id="67" name="墨迹 66"/>
              <p14:cNvContentPartPr/>
              <p14:nvPr/>
            </p14:nvContentPartPr>
            <p14:xfrm>
              <a:off x="4428066" y="4976949"/>
              <a:ext cx="47978" cy="222949"/>
            </p14:xfrm>
          </p:contentPart>
        </mc:Choice>
        <mc:Fallback xmlns="">
          <p:pic>
            <p:nvPicPr>
              <p:cNvPr id="67" name="墨迹 66"/>
            </p:nvPicPr>
            <p:blipFill>
              <a:blip r:embed="rId131"/>
            </p:blipFill>
            <p:spPr>
              <a:xfrm>
                <a:off x="4428066" y="4976949"/>
                <a:ext cx="47978" cy="222949"/>
              </a:xfrm>
              <a:prstGeom prst="rect"/>
            </p:spPr>
          </p:pic>
        </mc:Fallback>
      </mc:AlternateContent>
      <mc:AlternateContent xmlns:mc="http://schemas.openxmlformats.org/markup-compatibility/2006" xmlns:p14="http://schemas.microsoft.com/office/powerpoint/2010/main">
        <mc:Choice Requires="p14">
          <p:contentPart r:id="rId132" p14:bwMode="auto">
            <p14:nvContentPartPr>
              <p14:cNvPr id="68" name="墨迹 67"/>
              <p14:cNvContentPartPr/>
              <p14:nvPr/>
            </p14:nvContentPartPr>
            <p14:xfrm>
              <a:off x="4525256" y="5010964"/>
              <a:ext cx="190677" cy="159325"/>
            </p14:xfrm>
          </p:contentPart>
        </mc:Choice>
        <mc:Fallback xmlns="">
          <p:pic>
            <p:nvPicPr>
              <p:cNvPr id="68" name="墨迹 67"/>
            </p:nvPicPr>
            <p:blipFill>
              <a:blip r:embed="rId133"/>
            </p:blipFill>
            <p:spPr>
              <a:xfrm>
                <a:off x="4525256" y="5010964"/>
                <a:ext cx="190677" cy="159325"/>
              </a:xfrm>
              <a:prstGeom prst="rect"/>
            </p:spPr>
          </p:pic>
        </mc:Fallback>
      </mc:AlternateContent>
      <mc:AlternateContent xmlns:mc="http://schemas.openxmlformats.org/markup-compatibility/2006" xmlns:p14="http://schemas.microsoft.com/office/powerpoint/2010/main">
        <mc:Choice Requires="p14">
          <p:contentPart r:id="rId134" p14:bwMode="auto">
            <p14:nvContentPartPr>
              <p14:cNvPr id="69" name="墨迹 68"/>
              <p14:cNvContentPartPr/>
              <p14:nvPr/>
            </p14:nvContentPartPr>
            <p14:xfrm>
              <a:off x="4756150" y="4938352"/>
              <a:ext cx="129116" cy="231937"/>
            </p14:xfrm>
          </p:contentPart>
        </mc:Choice>
        <mc:Fallback xmlns="">
          <p:pic>
            <p:nvPicPr>
              <p:cNvPr id="69" name="墨迹 68"/>
            </p:nvPicPr>
            <p:blipFill>
              <a:blip r:embed="rId135"/>
            </p:blipFill>
            <p:spPr>
              <a:xfrm>
                <a:off x="4756150" y="4938352"/>
                <a:ext cx="129116" cy="231937"/>
              </a:xfrm>
              <a:prstGeom prst="rect"/>
            </p:spPr>
          </p:pic>
        </mc:Fallback>
      </mc:AlternateContent>
      <mc:AlternateContent xmlns:mc="http://schemas.openxmlformats.org/markup-compatibility/2006" xmlns:p14="http://schemas.microsoft.com/office/powerpoint/2010/main">
        <mc:Choice Requires="p14">
          <p:contentPart r:id="rId136" p14:bwMode="auto">
            <p14:nvContentPartPr>
              <p14:cNvPr id="70" name="墨迹 69"/>
              <p14:cNvContentPartPr/>
              <p14:nvPr/>
            </p14:nvContentPartPr>
            <p14:xfrm>
              <a:off x="4859866" y="4865387"/>
              <a:ext cx="50800" cy="489605"/>
            </p14:xfrm>
          </p:contentPart>
        </mc:Choice>
        <mc:Fallback xmlns="">
          <p:pic>
            <p:nvPicPr>
              <p:cNvPr id="70" name="墨迹 69"/>
            </p:nvPicPr>
            <p:blipFill>
              <a:blip r:embed="rId137"/>
            </p:blipFill>
            <p:spPr>
              <a:xfrm>
                <a:off x="4859866" y="4865387"/>
                <a:ext cx="50800" cy="489605"/>
              </a:xfrm>
              <a:prstGeom prst="rect"/>
            </p:spPr>
          </p:pic>
        </mc:Fallback>
      </mc:AlternateContent>
      <mc:AlternateContent xmlns:mc="http://schemas.openxmlformats.org/markup-compatibility/2006" xmlns:p14="http://schemas.microsoft.com/office/powerpoint/2010/main">
        <mc:Choice Requires="p14">
          <p:contentPart r:id="rId138" p14:bwMode="auto">
            <p14:nvContentPartPr>
              <p14:cNvPr id="71" name="墨迹 70"/>
              <p14:cNvContentPartPr/>
              <p14:nvPr/>
            </p14:nvContentPartPr>
            <p14:xfrm>
              <a:off x="4950177" y="4861509"/>
              <a:ext cx="138289" cy="39479"/>
            </p14:xfrm>
          </p:contentPart>
        </mc:Choice>
        <mc:Fallback xmlns="">
          <p:pic>
            <p:nvPicPr>
              <p:cNvPr id="71" name="墨迹 70"/>
            </p:nvPicPr>
            <p:blipFill>
              <a:blip r:embed="rId139"/>
            </p:blipFill>
            <p:spPr>
              <a:xfrm>
                <a:off x="4950177" y="4861509"/>
                <a:ext cx="138289" cy="39479"/>
              </a:xfrm>
              <a:prstGeom prst="rect"/>
            </p:spPr>
          </p:pic>
        </mc:Fallback>
      </mc:AlternateContent>
      <mc:AlternateContent xmlns:mc="http://schemas.openxmlformats.org/markup-compatibility/2006" xmlns:p14="http://schemas.microsoft.com/office/powerpoint/2010/main">
        <mc:Choice Requires="p14">
          <p:contentPart r:id="rId140" p14:bwMode="auto">
            <p14:nvContentPartPr>
              <p14:cNvPr id="72" name="墨迹 71"/>
              <p14:cNvContentPartPr/>
              <p14:nvPr/>
            </p14:nvContentPartPr>
            <p14:xfrm>
              <a:off x="5015088" y="4792246"/>
              <a:ext cx="31045" cy="204619"/>
            </p14:xfrm>
          </p:contentPart>
        </mc:Choice>
        <mc:Fallback xmlns="">
          <p:pic>
            <p:nvPicPr>
              <p:cNvPr id="72" name="墨迹 71"/>
            </p:nvPicPr>
            <p:blipFill>
              <a:blip r:embed="rId141"/>
            </p:blipFill>
            <p:spPr>
              <a:xfrm>
                <a:off x="5015088" y="4792246"/>
                <a:ext cx="31045" cy="204619"/>
              </a:xfrm>
              <a:prstGeom prst="rect"/>
            </p:spPr>
          </p:pic>
        </mc:Fallback>
      </mc:AlternateContent>
      <mc:AlternateContent xmlns:mc="http://schemas.openxmlformats.org/markup-compatibility/2006" xmlns:p14="http://schemas.microsoft.com/office/powerpoint/2010/main">
        <mc:Choice Requires="p14">
          <p:contentPart r:id="rId142" p14:bwMode="auto">
            <p14:nvContentPartPr>
              <p14:cNvPr id="73" name="墨迹 72"/>
              <p14:cNvContentPartPr/>
              <p14:nvPr/>
            </p14:nvContentPartPr>
            <p14:xfrm>
              <a:off x="5202061" y="5025064"/>
              <a:ext cx="242711" cy="36658"/>
            </p14:xfrm>
          </p:contentPart>
        </mc:Choice>
        <mc:Fallback xmlns="">
          <p:pic>
            <p:nvPicPr>
              <p:cNvPr id="73" name="墨迹 72"/>
            </p:nvPicPr>
            <p:blipFill>
              <a:blip r:embed="rId143"/>
            </p:blipFill>
            <p:spPr>
              <a:xfrm>
                <a:off x="5202061" y="5025064"/>
                <a:ext cx="242711" cy="36658"/>
              </a:xfrm>
              <a:prstGeom prst="rect"/>
            </p:spPr>
          </p:pic>
        </mc:Fallback>
      </mc:AlternateContent>
      <mc:AlternateContent xmlns:mc="http://schemas.openxmlformats.org/markup-compatibility/2006" xmlns:p14="http://schemas.microsoft.com/office/powerpoint/2010/main">
        <mc:Choice Requires="p14">
          <p:contentPart r:id="rId144" p14:bwMode="auto">
            <p14:nvContentPartPr>
              <p14:cNvPr id="74" name="墨迹 73"/>
              <p14:cNvContentPartPr/>
              <p14:nvPr/>
            </p14:nvContentPartPr>
            <p14:xfrm>
              <a:off x="5164666" y="5104021"/>
              <a:ext cx="273756" cy="25379"/>
            </p14:xfrm>
          </p:contentPart>
        </mc:Choice>
        <mc:Fallback xmlns="">
          <p:pic>
            <p:nvPicPr>
              <p:cNvPr id="74" name="墨迹 73"/>
            </p:nvPicPr>
            <p:blipFill>
              <a:blip r:embed="rId145"/>
            </p:blipFill>
            <p:spPr>
              <a:xfrm>
                <a:off x="5164666" y="5104021"/>
                <a:ext cx="273756" cy="25379"/>
              </a:xfrm>
              <a:prstGeom prst="rect"/>
            </p:spPr>
          </p:pic>
        </mc:Fallback>
      </mc:AlternateContent>
      <mc:AlternateContent xmlns:mc="http://schemas.openxmlformats.org/markup-compatibility/2006" xmlns:p14="http://schemas.microsoft.com/office/powerpoint/2010/main">
        <mc:Choice Requires="p14">
          <p:contentPart r:id="rId146" p14:bwMode="auto">
            <p14:nvContentPartPr>
              <p14:cNvPr id="75" name="墨迹 74"/>
              <p14:cNvContentPartPr/>
              <p14:nvPr/>
            </p14:nvContentPartPr>
            <p14:xfrm>
              <a:off x="5616222" y="4889708"/>
              <a:ext cx="149578" cy="284810"/>
            </p14:xfrm>
          </p:contentPart>
        </mc:Choice>
        <mc:Fallback xmlns="">
          <p:pic>
            <p:nvPicPr>
              <p:cNvPr id="75" name="墨迹 74"/>
            </p:nvPicPr>
            <p:blipFill>
              <a:blip r:embed="rId147"/>
            </p:blipFill>
            <p:spPr>
              <a:xfrm>
                <a:off x="5616222" y="4889708"/>
                <a:ext cx="149578" cy="284810"/>
              </a:xfrm>
              <a:prstGeom prst="rect"/>
            </p:spPr>
          </p:pic>
        </mc:Fallback>
      </mc:AlternateContent>
      <mc:AlternateContent xmlns:mc="http://schemas.openxmlformats.org/markup-compatibility/2006" xmlns:p14="http://schemas.microsoft.com/office/powerpoint/2010/main">
        <mc:Choice Requires="p14">
          <p:contentPart r:id="rId148" p14:bwMode="auto">
            <p14:nvContentPartPr>
              <p14:cNvPr id="76" name="墨迹 75"/>
              <p14:cNvContentPartPr/>
              <p14:nvPr/>
            </p14:nvContentPartPr>
            <p14:xfrm>
              <a:off x="5779911" y="4905218"/>
              <a:ext cx="156104" cy="286220"/>
            </p14:xfrm>
          </p:contentPart>
        </mc:Choice>
        <mc:Fallback xmlns="">
          <p:pic>
            <p:nvPicPr>
              <p:cNvPr id="76" name="墨迹 75"/>
            </p:nvPicPr>
            <p:blipFill>
              <a:blip r:embed="rId149"/>
            </p:blipFill>
            <p:spPr>
              <a:xfrm>
                <a:off x="5779911" y="4905218"/>
                <a:ext cx="156104" cy="286220"/>
              </a:xfrm>
              <a:prstGeom prst="rect"/>
            </p:spPr>
          </p:pic>
        </mc:Fallback>
      </mc:AlternateContent>
      <mc:AlternateContent xmlns:mc="http://schemas.openxmlformats.org/markup-compatibility/2006" xmlns:p14="http://schemas.microsoft.com/office/powerpoint/2010/main">
        <mc:Choice Requires="p14">
          <p:contentPart r:id="rId150" p14:bwMode="auto">
            <p14:nvContentPartPr>
              <p14:cNvPr id="77" name="墨迹 76"/>
              <p14:cNvContentPartPr/>
              <p14:nvPr/>
            </p14:nvContentPartPr>
            <p14:xfrm>
              <a:off x="5921022" y="4927072"/>
              <a:ext cx="118533" cy="267186"/>
            </p14:xfrm>
          </p:contentPart>
        </mc:Choice>
        <mc:Fallback xmlns="">
          <p:pic>
            <p:nvPicPr>
              <p:cNvPr id="77" name="墨迹 76"/>
            </p:nvPicPr>
            <p:blipFill>
              <a:blip r:embed="rId151"/>
            </p:blipFill>
            <p:spPr>
              <a:xfrm>
                <a:off x="5921022" y="4927072"/>
                <a:ext cx="118533" cy="267186"/>
              </a:xfrm>
              <a:prstGeom prst="rect"/>
            </p:spPr>
          </p:pic>
        </mc:Fallback>
      </mc:AlternateContent>
      <mc:AlternateContent xmlns:mc="http://schemas.openxmlformats.org/markup-compatibility/2006" xmlns:p14="http://schemas.microsoft.com/office/powerpoint/2010/main">
        <mc:Choice Requires="p14">
          <p:contentPart r:id="rId152" p14:bwMode="auto">
            <p14:nvContentPartPr>
              <p14:cNvPr id="78" name="墨迹 77"/>
              <p14:cNvContentPartPr/>
              <p14:nvPr/>
            </p14:nvContentPartPr>
            <p14:xfrm>
              <a:off x="6079066" y="5068596"/>
              <a:ext cx="84666" cy="176420"/>
            </p14:xfrm>
          </p:contentPart>
        </mc:Choice>
        <mc:Fallback xmlns="">
          <p:pic>
            <p:nvPicPr>
              <p:cNvPr id="78" name="墨迹 77"/>
            </p:nvPicPr>
            <p:blipFill>
              <a:blip r:embed="rId153"/>
            </p:blipFill>
            <p:spPr>
              <a:xfrm>
                <a:off x="6079066" y="5068596"/>
                <a:ext cx="84666" cy="176420"/>
              </a:xfrm>
              <a:prstGeom prst="rect"/>
            </p:spPr>
          </p:pic>
        </mc:Fallback>
      </mc:AlternateContent>
      <mc:AlternateContent xmlns:mc="http://schemas.openxmlformats.org/markup-compatibility/2006" xmlns:p14="http://schemas.microsoft.com/office/powerpoint/2010/main">
        <mc:Choice Requires="p14">
          <p:contentPart r:id="rId154" p14:bwMode="auto">
            <p14:nvContentPartPr>
              <p14:cNvPr id="79" name="墨迹 78"/>
              <p14:cNvContentPartPr/>
              <p14:nvPr/>
            </p14:nvContentPartPr>
            <p14:xfrm>
              <a:off x="6226703" y="4807402"/>
              <a:ext cx="126119" cy="133065"/>
            </p14:xfrm>
          </p:contentPart>
        </mc:Choice>
        <mc:Fallback xmlns="">
          <p:pic>
            <p:nvPicPr>
              <p:cNvPr id="79" name="墨迹 78"/>
            </p:nvPicPr>
            <p:blipFill>
              <a:blip r:embed="rId155"/>
            </p:blipFill>
            <p:spPr>
              <a:xfrm>
                <a:off x="6226703" y="4807402"/>
                <a:ext cx="126119" cy="133065"/>
              </a:xfrm>
              <a:prstGeom prst="rect"/>
            </p:spPr>
          </p:pic>
        </mc:Fallback>
      </mc:AlternateContent>
      <mc:AlternateContent xmlns:mc="http://schemas.openxmlformats.org/markup-compatibility/2006" xmlns:p14="http://schemas.microsoft.com/office/powerpoint/2010/main">
        <mc:Choice Requires="p14">
          <p:contentPart r:id="rId156" p14:bwMode="auto">
            <p14:nvContentPartPr>
              <p14:cNvPr id="80" name="墨迹 79"/>
              <p14:cNvContentPartPr/>
              <p14:nvPr/>
            </p14:nvContentPartPr>
            <p14:xfrm>
              <a:off x="6372577" y="4827670"/>
              <a:ext cx="135467" cy="16920"/>
            </p14:xfrm>
          </p:contentPart>
        </mc:Choice>
        <mc:Fallback xmlns="">
          <p:pic>
            <p:nvPicPr>
              <p:cNvPr id="80" name="墨迹 79"/>
            </p:nvPicPr>
            <p:blipFill>
              <a:blip r:embed="rId157"/>
            </p:blipFill>
            <p:spPr>
              <a:xfrm>
                <a:off x="6372577" y="4827670"/>
                <a:ext cx="135467" cy="16920"/>
              </a:xfrm>
              <a:prstGeom prst="rect"/>
            </p:spPr>
          </p:pic>
        </mc:Fallback>
      </mc:AlternateContent>
      <mc:AlternateContent xmlns:mc="http://schemas.openxmlformats.org/markup-compatibility/2006" xmlns:p14="http://schemas.microsoft.com/office/powerpoint/2010/main">
        <mc:Choice Requires="p14">
          <p:contentPart r:id="rId158" p14:bwMode="auto">
            <p14:nvContentPartPr>
              <p14:cNvPr id="81" name="墨迹 80"/>
              <p14:cNvContentPartPr/>
              <p14:nvPr/>
            </p14:nvContentPartPr>
            <p14:xfrm>
              <a:off x="6409266" y="4747480"/>
              <a:ext cx="36689" cy="229645"/>
            </p14:xfrm>
          </p:contentPart>
        </mc:Choice>
        <mc:Fallback xmlns="">
          <p:pic>
            <p:nvPicPr>
              <p:cNvPr id="81" name="墨迹 80"/>
            </p:nvPicPr>
            <p:blipFill>
              <a:blip r:embed="rId159"/>
            </p:blipFill>
            <p:spPr>
              <a:xfrm>
                <a:off x="6409266" y="4747480"/>
                <a:ext cx="36689" cy="229645"/>
              </a:xfrm>
              <a:prstGeom prst="rect"/>
            </p:spPr>
          </p:pic>
        </mc:Fallback>
      </mc:AlternateContent>
      <mc:AlternateContent xmlns:mc="http://schemas.openxmlformats.org/markup-compatibility/2006" xmlns:p14="http://schemas.microsoft.com/office/powerpoint/2010/main">
        <mc:Choice Requires="p14">
          <p:contentPart r:id="rId160" p14:bwMode="auto">
            <p14:nvContentPartPr>
              <p14:cNvPr id="82" name="墨迹 81"/>
              <p14:cNvContentPartPr/>
              <p14:nvPr/>
            </p14:nvContentPartPr>
            <p14:xfrm>
              <a:off x="6372753" y="5098381"/>
              <a:ext cx="214313" cy="16919"/>
            </p14:xfrm>
          </p:contentPart>
        </mc:Choice>
        <mc:Fallback xmlns="">
          <p:pic>
            <p:nvPicPr>
              <p:cNvPr id="82" name="墨迹 81"/>
            </p:nvPicPr>
            <p:blipFill>
              <a:blip r:embed="rId161"/>
            </p:blipFill>
            <p:spPr>
              <a:xfrm>
                <a:off x="6372753" y="5098381"/>
                <a:ext cx="214313" cy="16919"/>
              </a:xfrm>
              <a:prstGeom prst="rect"/>
            </p:spPr>
          </p:pic>
        </mc:Fallback>
      </mc:AlternateContent>
      <mc:AlternateContent xmlns:mc="http://schemas.openxmlformats.org/markup-compatibility/2006" xmlns:p14="http://schemas.microsoft.com/office/powerpoint/2010/main">
        <mc:Choice Requires="p14">
          <p:contentPart r:id="rId162" p14:bwMode="auto">
            <p14:nvContentPartPr>
              <p14:cNvPr id="83" name="墨迹 82"/>
              <p14:cNvContentPartPr/>
              <p14:nvPr/>
            </p14:nvContentPartPr>
            <p14:xfrm>
              <a:off x="6443133" y="5013784"/>
              <a:ext cx="31044" cy="234052"/>
            </p14:xfrm>
          </p:contentPart>
        </mc:Choice>
        <mc:Fallback xmlns="">
          <p:pic>
            <p:nvPicPr>
              <p:cNvPr id="83" name="墨迹 82"/>
            </p:nvPicPr>
            <p:blipFill>
              <a:blip r:embed="rId163"/>
            </p:blipFill>
            <p:spPr>
              <a:xfrm>
                <a:off x="6443133" y="5013784"/>
                <a:ext cx="31044" cy="234052"/>
              </a:xfrm>
              <a:prstGeom prst="rect"/>
            </p:spPr>
          </p:pic>
        </mc:Fallback>
      </mc:AlternateContent>
      <mc:AlternateContent xmlns:mc="http://schemas.openxmlformats.org/markup-compatibility/2006" xmlns:p14="http://schemas.microsoft.com/office/powerpoint/2010/main">
        <mc:Choice Requires="p14">
          <p:contentPart r:id="rId164" p14:bwMode="auto">
            <p14:nvContentPartPr>
              <p14:cNvPr id="84" name="墨迹 83"/>
              <p14:cNvContentPartPr/>
              <p14:nvPr/>
            </p14:nvContentPartPr>
            <p14:xfrm>
              <a:off x="6676672" y="5025064"/>
              <a:ext cx="232128" cy="163554"/>
            </p14:xfrm>
          </p:contentPart>
        </mc:Choice>
        <mc:Fallback xmlns="">
          <p:pic>
            <p:nvPicPr>
              <p:cNvPr id="84" name="墨迹 83"/>
            </p:nvPicPr>
            <p:blipFill>
              <a:blip r:embed="rId165"/>
            </p:blipFill>
            <p:spPr>
              <a:xfrm>
                <a:off x="6676672" y="5025064"/>
                <a:ext cx="232128" cy="163554"/>
              </a:xfrm>
              <a:prstGeom prst="rect"/>
            </p:spPr>
          </p:pic>
        </mc:Fallback>
      </mc:AlternateContent>
      <mc:AlternateContent xmlns:mc="http://schemas.openxmlformats.org/markup-compatibility/2006" xmlns:p14="http://schemas.microsoft.com/office/powerpoint/2010/main">
        <mc:Choice Requires="p14">
          <p:contentPart r:id="rId166" p14:bwMode="auto">
            <p14:nvContentPartPr>
              <p14:cNvPr id="85" name="墨迹 84"/>
              <p14:cNvContentPartPr/>
              <p14:nvPr/>
            </p14:nvContentPartPr>
            <p14:xfrm>
              <a:off x="7004755" y="4906628"/>
              <a:ext cx="141112" cy="87417"/>
            </p14:xfrm>
          </p:contentPart>
        </mc:Choice>
        <mc:Fallback xmlns="">
          <p:pic>
            <p:nvPicPr>
              <p:cNvPr id="85" name="墨迹 84"/>
            </p:nvPicPr>
            <p:blipFill>
              <a:blip r:embed="rId167"/>
            </p:blipFill>
            <p:spPr>
              <a:xfrm>
                <a:off x="7004755" y="4906628"/>
                <a:ext cx="141112" cy="87417"/>
              </a:xfrm>
              <a:prstGeom prst="rect"/>
            </p:spPr>
          </p:pic>
        </mc:Fallback>
      </mc:AlternateContent>
      <mc:AlternateContent xmlns:mc="http://schemas.openxmlformats.org/markup-compatibility/2006" xmlns:p14="http://schemas.microsoft.com/office/powerpoint/2010/main">
        <mc:Choice Requires="p14">
          <p:contentPart r:id="rId168" p14:bwMode="auto">
            <p14:nvContentPartPr>
              <p14:cNvPr id="86" name="墨迹 85"/>
              <p14:cNvContentPartPr/>
              <p14:nvPr/>
            </p14:nvContentPartPr>
            <p14:xfrm>
              <a:off x="6922911" y="5002504"/>
              <a:ext cx="104422" cy="352488"/>
            </p14:xfrm>
          </p:contentPart>
        </mc:Choice>
        <mc:Fallback xmlns="">
          <p:pic>
            <p:nvPicPr>
              <p:cNvPr id="86" name="墨迹 85"/>
            </p:nvPicPr>
            <p:blipFill>
              <a:blip r:embed="rId169"/>
            </p:blipFill>
            <p:spPr>
              <a:xfrm>
                <a:off x="6922911" y="5002504"/>
                <a:ext cx="104422" cy="352488"/>
              </a:xfrm>
              <a:prstGeom prst="rect"/>
            </p:spPr>
          </p:pic>
        </mc:Fallback>
      </mc:AlternateContent>
      <mc:AlternateContent xmlns:mc="http://schemas.openxmlformats.org/markup-compatibility/2006" xmlns:p14="http://schemas.microsoft.com/office/powerpoint/2010/main">
        <mc:Choice Requires="p14">
          <p:contentPart r:id="rId170" p14:bwMode="auto">
            <p14:nvContentPartPr>
              <p14:cNvPr id="87" name="墨迹 86"/>
              <p14:cNvContentPartPr/>
              <p14:nvPr/>
            </p14:nvContentPartPr>
            <p14:xfrm>
              <a:off x="6970888" y="5070182"/>
              <a:ext cx="189089" cy="146635"/>
            </p14:xfrm>
          </p:contentPart>
        </mc:Choice>
        <mc:Fallback xmlns="">
          <p:pic>
            <p:nvPicPr>
              <p:cNvPr id="87" name="墨迹 86"/>
            </p:nvPicPr>
            <p:blipFill>
              <a:blip r:embed="rId171"/>
            </p:blipFill>
            <p:spPr>
              <a:xfrm>
                <a:off x="6970888" y="5070182"/>
                <a:ext cx="189089" cy="146635"/>
              </a:xfrm>
              <a:prstGeom prst="rect"/>
            </p:spPr>
          </p:pic>
        </mc:Fallback>
      </mc:AlternateContent>
      <mc:AlternateContent xmlns:mc="http://schemas.openxmlformats.org/markup-compatibility/2006" xmlns:p14="http://schemas.microsoft.com/office/powerpoint/2010/main">
        <mc:Choice Requires="p14">
          <p:contentPart r:id="rId172" p14:bwMode="auto">
            <p14:nvContentPartPr>
              <p14:cNvPr id="88" name="墨迹 87"/>
              <p14:cNvContentPartPr/>
              <p14:nvPr/>
            </p14:nvContentPartPr>
            <p14:xfrm>
              <a:off x="7191022" y="4846000"/>
              <a:ext cx="88900" cy="210083"/>
            </p14:xfrm>
          </p:contentPart>
        </mc:Choice>
        <mc:Fallback xmlns="">
          <p:pic>
            <p:nvPicPr>
              <p:cNvPr id="88" name="墨迹 87"/>
            </p:nvPicPr>
            <p:blipFill>
              <a:blip r:embed="rId173"/>
            </p:blipFill>
            <p:spPr>
              <a:xfrm>
                <a:off x="7191022" y="4846000"/>
                <a:ext cx="88900" cy="210083"/>
              </a:xfrm>
              <a:prstGeom prst="rect"/>
            </p:spPr>
          </p:pic>
        </mc:Fallback>
      </mc:AlternateContent>
      <mc:AlternateContent xmlns:mc="http://schemas.openxmlformats.org/markup-compatibility/2006" xmlns:p14="http://schemas.microsoft.com/office/powerpoint/2010/main">
        <mc:Choice Requires="p14">
          <p:contentPart r:id="rId174" p14:bwMode="auto">
            <p14:nvContentPartPr>
              <p14:cNvPr id="89" name="墨迹 88"/>
              <p14:cNvContentPartPr/>
              <p14:nvPr/>
            </p14:nvContentPartPr>
            <p14:xfrm>
              <a:off x="7298266" y="4889708"/>
              <a:ext cx="124178" cy="22560"/>
            </p14:xfrm>
          </p:contentPart>
        </mc:Choice>
        <mc:Fallback xmlns="">
          <p:pic>
            <p:nvPicPr>
              <p:cNvPr id="89" name="墨迹 88"/>
            </p:nvPicPr>
            <p:blipFill>
              <a:blip r:embed="rId175"/>
            </p:blipFill>
            <p:spPr>
              <a:xfrm>
                <a:off x="7298266" y="4889708"/>
                <a:ext cx="124178" cy="22560"/>
              </a:xfrm>
              <a:prstGeom prst="rect"/>
            </p:spPr>
          </p:pic>
        </mc:Fallback>
      </mc:AlternateContent>
      <mc:AlternateContent xmlns:mc="http://schemas.openxmlformats.org/markup-compatibility/2006" xmlns:p14="http://schemas.microsoft.com/office/powerpoint/2010/main">
        <mc:Choice Requires="p14">
          <p:contentPart r:id="rId176" p14:bwMode="auto">
            <p14:nvContentPartPr>
              <p14:cNvPr id="90" name="墨迹 89"/>
              <p14:cNvContentPartPr/>
              <p14:nvPr/>
            </p14:nvContentPartPr>
            <p14:xfrm>
              <a:off x="7351888" y="4809341"/>
              <a:ext cx="36689" cy="190344"/>
            </p14:xfrm>
          </p:contentPart>
        </mc:Choice>
        <mc:Fallback xmlns="">
          <p:pic>
            <p:nvPicPr>
              <p:cNvPr id="90" name="墨迹 89"/>
            </p:nvPicPr>
            <p:blipFill>
              <a:blip r:embed="rId177"/>
            </p:blipFill>
            <p:spPr>
              <a:xfrm>
                <a:off x="7351888" y="4809341"/>
                <a:ext cx="36689" cy="190344"/>
              </a:xfrm>
              <a:prstGeom prst="rect"/>
            </p:spPr>
          </p:pic>
        </mc:Fallback>
      </mc:AlternateContent>
      <mc:AlternateContent xmlns:mc="http://schemas.openxmlformats.org/markup-compatibility/2006" xmlns:p14="http://schemas.microsoft.com/office/powerpoint/2010/main">
        <mc:Choice Requires="p14">
          <p:contentPart r:id="rId178" p14:bwMode="auto">
            <p14:nvContentPartPr>
              <p14:cNvPr id="91" name="墨迹 90"/>
              <p14:cNvContentPartPr/>
              <p14:nvPr/>
            </p14:nvContentPartPr>
            <p14:xfrm>
              <a:off x="7319609" y="5081462"/>
              <a:ext cx="162101" cy="16919"/>
            </p14:xfrm>
          </p:contentPart>
        </mc:Choice>
        <mc:Fallback xmlns="">
          <p:pic>
            <p:nvPicPr>
              <p:cNvPr id="91" name="墨迹 90"/>
            </p:nvPicPr>
            <p:blipFill>
              <a:blip r:embed="rId179"/>
            </p:blipFill>
            <p:spPr>
              <a:xfrm>
                <a:off x="7319609" y="5081462"/>
                <a:ext cx="162101" cy="16919"/>
              </a:xfrm>
              <a:prstGeom prst="rect"/>
            </p:spPr>
          </p:pic>
        </mc:Fallback>
      </mc:AlternateContent>
      <mc:AlternateContent xmlns:mc="http://schemas.openxmlformats.org/markup-compatibility/2006" xmlns:p14="http://schemas.microsoft.com/office/powerpoint/2010/main">
        <mc:Choice Requires="p14">
          <p:contentPart r:id="rId180" p14:bwMode="auto">
            <p14:nvContentPartPr>
              <p14:cNvPr id="92" name="墨迹 91"/>
              <p14:cNvContentPartPr/>
              <p14:nvPr/>
            </p14:nvContentPartPr>
            <p14:xfrm>
              <a:off x="7368822" y="5006734"/>
              <a:ext cx="59266" cy="252381"/>
            </p14:xfrm>
          </p:contentPart>
        </mc:Choice>
        <mc:Fallback xmlns="">
          <p:pic>
            <p:nvPicPr>
              <p:cNvPr id="92" name="墨迹 91"/>
            </p:nvPicPr>
            <p:blipFill>
              <a:blip r:embed="rId181"/>
            </p:blipFill>
            <p:spPr>
              <a:xfrm>
                <a:off x="7368822" y="5006734"/>
                <a:ext cx="59266" cy="252381"/>
              </a:xfrm>
              <a:prstGeom prst="rect"/>
            </p:spPr>
          </p:pic>
        </mc:Fallback>
      </mc:AlternateContent>
      <mc:AlternateContent xmlns:mc="http://schemas.openxmlformats.org/markup-compatibility/2006" xmlns:p14="http://schemas.microsoft.com/office/powerpoint/2010/main">
        <mc:Choice Requires="p14">
          <p:contentPart r:id="rId182" p14:bwMode="auto">
            <p14:nvContentPartPr>
              <p14:cNvPr id="93" name="墨迹 92"/>
              <p14:cNvContentPartPr/>
              <p14:nvPr/>
            </p14:nvContentPartPr>
            <p14:xfrm>
              <a:off x="7612238" y="4937471"/>
              <a:ext cx="146050" cy="169370"/>
            </p14:xfrm>
          </p:contentPart>
        </mc:Choice>
        <mc:Fallback xmlns="">
          <p:pic>
            <p:nvPicPr>
              <p:cNvPr id="93" name="墨迹 92"/>
            </p:nvPicPr>
            <p:blipFill>
              <a:blip r:embed="rId183"/>
            </p:blipFill>
            <p:spPr>
              <a:xfrm>
                <a:off x="7612238" y="4937471"/>
                <a:ext cx="146050" cy="169370"/>
              </a:xfrm>
              <a:prstGeom prst="rect"/>
            </p:spPr>
          </p:pic>
        </mc:Fallback>
      </mc:AlternateContent>
      <mc:AlternateContent xmlns:mc="http://schemas.openxmlformats.org/markup-compatibility/2006" xmlns:p14="http://schemas.microsoft.com/office/powerpoint/2010/main">
        <mc:Choice Requires="p14">
          <p:contentPart r:id="rId184" p14:bwMode="auto">
            <p14:nvContentPartPr>
              <p14:cNvPr id="94" name="墨迹 93"/>
              <p14:cNvContentPartPr/>
              <p14:nvPr/>
            </p14:nvContentPartPr>
            <p14:xfrm>
              <a:off x="7667977" y="4949631"/>
              <a:ext cx="87489" cy="261546"/>
            </p14:xfrm>
          </p:contentPart>
        </mc:Choice>
        <mc:Fallback xmlns="">
          <p:pic>
            <p:nvPicPr>
              <p:cNvPr id="94" name="墨迹 93"/>
            </p:nvPicPr>
            <p:blipFill>
              <a:blip r:embed="rId185"/>
            </p:blipFill>
            <p:spPr>
              <a:xfrm>
                <a:off x="7667977" y="4949631"/>
                <a:ext cx="87489" cy="261546"/>
              </a:xfrm>
              <a:prstGeom prst="rect"/>
            </p:spPr>
          </p:pic>
        </mc:Fallback>
      </mc:AlternateContent>
      <mc:AlternateContent xmlns:mc="http://schemas.openxmlformats.org/markup-compatibility/2006" xmlns:p14="http://schemas.microsoft.com/office/powerpoint/2010/main">
        <mc:Choice Requires="p14">
          <p:contentPart r:id="rId186" p14:bwMode="auto">
            <p14:nvContentPartPr>
              <p14:cNvPr id="95" name="墨迹 94"/>
              <p14:cNvContentPartPr/>
              <p14:nvPr/>
            </p14:nvContentPartPr>
            <p14:xfrm>
              <a:off x="7806266" y="4924957"/>
              <a:ext cx="141111" cy="260841"/>
            </p14:xfrm>
          </p:contentPart>
        </mc:Choice>
        <mc:Fallback xmlns="">
          <p:pic>
            <p:nvPicPr>
              <p:cNvPr id="95" name="墨迹 94"/>
            </p:nvPicPr>
            <p:blipFill>
              <a:blip r:embed="rId187"/>
            </p:blipFill>
            <p:spPr>
              <a:xfrm>
                <a:off x="7806266" y="4924957"/>
                <a:ext cx="141111" cy="260841"/>
              </a:xfrm>
              <a:prstGeom prst="rect"/>
            </p:spPr>
          </p:pic>
        </mc:Fallback>
      </mc:AlternateContent>
      <mc:AlternateContent xmlns:mc="http://schemas.openxmlformats.org/markup-compatibility/2006" xmlns:p14="http://schemas.microsoft.com/office/powerpoint/2010/main">
        <mc:Choice Requires="p14">
          <p:contentPart r:id="rId188" p14:bwMode="auto">
            <p14:nvContentPartPr>
              <p14:cNvPr id="96" name="墨迹 95"/>
              <p14:cNvContentPartPr/>
              <p14:nvPr/>
            </p14:nvContentPartPr>
            <p14:xfrm>
              <a:off x="8074377" y="4782552"/>
              <a:ext cx="31045" cy="389147"/>
            </p14:xfrm>
          </p:contentPart>
        </mc:Choice>
        <mc:Fallback xmlns="">
          <p:pic>
            <p:nvPicPr>
              <p:cNvPr id="96" name="墨迹 95"/>
            </p:nvPicPr>
            <p:blipFill>
              <a:blip r:embed="rId189"/>
            </p:blipFill>
            <p:spPr>
              <a:xfrm>
                <a:off x="8074377" y="4782552"/>
                <a:ext cx="31045" cy="389147"/>
              </a:xfrm>
              <a:prstGeom prst="rect"/>
            </p:spPr>
          </p:pic>
        </mc:Fallback>
      </mc:AlternateContent>
      <mc:AlternateContent xmlns:mc="http://schemas.openxmlformats.org/markup-compatibility/2006" xmlns:p14="http://schemas.microsoft.com/office/powerpoint/2010/main">
        <mc:Choice Requires="p14">
          <p:contentPart r:id="rId190" p14:bwMode="auto">
            <p14:nvContentPartPr>
              <p14:cNvPr id="97" name="墨迹 96"/>
              <p14:cNvContentPartPr/>
              <p14:nvPr/>
            </p14:nvContentPartPr>
            <p14:xfrm>
              <a:off x="7969955" y="5060841"/>
              <a:ext cx="206022" cy="172895"/>
            </p14:xfrm>
          </p:contentPart>
        </mc:Choice>
        <mc:Fallback xmlns="">
          <p:pic>
            <p:nvPicPr>
              <p:cNvPr id="97" name="墨迹 96"/>
            </p:nvPicPr>
            <p:blipFill>
              <a:blip r:embed="rId191"/>
            </p:blipFill>
            <p:spPr>
              <a:xfrm>
                <a:off x="7969955" y="5060841"/>
                <a:ext cx="206022" cy="172895"/>
              </a:xfrm>
              <a:prstGeom prst="rect"/>
            </p:spPr>
          </p:pic>
        </mc:Fallback>
      </mc:AlternateContent>
      <mc:AlternateContent xmlns:mc="http://schemas.openxmlformats.org/markup-compatibility/2006" xmlns:p14="http://schemas.microsoft.com/office/powerpoint/2010/main">
        <mc:Choice Requires="p14">
          <p:contentPart r:id="rId192" p14:bwMode="auto">
            <p14:nvContentPartPr>
              <p14:cNvPr id="98" name="墨迹 97"/>
              <p14:cNvContentPartPr/>
              <p14:nvPr/>
            </p14:nvContentPartPr>
            <p14:xfrm>
              <a:off x="8215488" y="5041983"/>
              <a:ext cx="224367" cy="16919"/>
            </p14:xfrm>
          </p:contentPart>
        </mc:Choice>
        <mc:Fallback xmlns="">
          <p:pic>
            <p:nvPicPr>
              <p:cNvPr id="98" name="墨迹 97"/>
            </p:nvPicPr>
            <p:blipFill>
              <a:blip r:embed="rId193"/>
            </p:blipFill>
            <p:spPr>
              <a:xfrm>
                <a:off x="8215488" y="5041983"/>
                <a:ext cx="224367" cy="16919"/>
              </a:xfrm>
              <a:prstGeom prst="rect"/>
            </p:spPr>
          </p:pic>
        </mc:Fallback>
      </mc:AlternateContent>
      <mc:AlternateContent xmlns:mc="http://schemas.openxmlformats.org/markup-compatibility/2006" xmlns:p14="http://schemas.microsoft.com/office/powerpoint/2010/main">
        <mc:Choice Requires="p14">
          <p:contentPart r:id="rId194" p14:bwMode="auto">
            <p14:nvContentPartPr>
              <p14:cNvPr id="99" name="墨迹 98"/>
              <p14:cNvContentPartPr/>
              <p14:nvPr/>
            </p14:nvContentPartPr>
            <p14:xfrm>
              <a:off x="8317088" y="4912972"/>
              <a:ext cx="47978" cy="323584"/>
            </p14:xfrm>
          </p:contentPart>
        </mc:Choice>
        <mc:Fallback xmlns="">
          <p:pic>
            <p:nvPicPr>
              <p:cNvPr id="99" name="墨迹 98"/>
            </p:nvPicPr>
            <p:blipFill>
              <a:blip r:embed="rId195"/>
            </p:blipFill>
            <p:spPr>
              <a:xfrm>
                <a:off x="8317088" y="4912972"/>
                <a:ext cx="47978" cy="323584"/>
              </a:xfrm>
              <a:prstGeom prst="rect"/>
            </p:spPr>
          </p:pic>
        </mc:Fallback>
      </mc:AlternateContent>
      <mc:AlternateContent xmlns:mc="http://schemas.openxmlformats.org/markup-compatibility/2006" xmlns:p14="http://schemas.microsoft.com/office/powerpoint/2010/main">
        <mc:Choice Requires="p14">
          <p:contentPart r:id="rId196" p14:bwMode="auto">
            <p14:nvContentPartPr>
              <p14:cNvPr id="100" name="墨迹 99"/>
              <p14:cNvContentPartPr/>
              <p14:nvPr/>
            </p14:nvContentPartPr>
            <p14:xfrm>
              <a:off x="8581848" y="4891647"/>
              <a:ext cx="172685" cy="311775"/>
            </p14:xfrm>
          </p:contentPart>
        </mc:Choice>
        <mc:Fallback xmlns="">
          <p:pic>
            <p:nvPicPr>
              <p:cNvPr id="100" name="墨迹 99"/>
            </p:nvPicPr>
            <p:blipFill>
              <a:blip r:embed="rId197"/>
            </p:blipFill>
            <p:spPr>
              <a:xfrm>
                <a:off x="8581848" y="4891647"/>
                <a:ext cx="172685" cy="311775"/>
              </a:xfrm>
              <a:prstGeom prst="rect"/>
            </p:spPr>
          </p:pic>
        </mc:Fallback>
      </mc:AlternateContent>
      <mc:AlternateContent xmlns:mc="http://schemas.openxmlformats.org/markup-compatibility/2006" xmlns:p14="http://schemas.microsoft.com/office/powerpoint/2010/main">
        <mc:Choice Requires="p14">
          <p:contentPart r:id="rId198" p14:bwMode="auto">
            <p14:nvContentPartPr>
              <p14:cNvPr id="101" name="墨迹 100"/>
              <p14:cNvContentPartPr/>
              <p14:nvPr/>
            </p14:nvContentPartPr>
            <p14:xfrm>
              <a:off x="8768644" y="4978711"/>
              <a:ext cx="59266" cy="180298"/>
            </p14:xfrm>
          </p:contentPart>
        </mc:Choice>
        <mc:Fallback xmlns="">
          <p:pic>
            <p:nvPicPr>
              <p:cNvPr id="101" name="墨迹 100"/>
            </p:nvPicPr>
            <p:blipFill>
              <a:blip r:embed="rId199"/>
            </p:blipFill>
            <p:spPr>
              <a:xfrm>
                <a:off x="8768644" y="4978711"/>
                <a:ext cx="59266" cy="180298"/>
              </a:xfrm>
              <a:prstGeom prst="rect"/>
            </p:spPr>
          </p:pic>
        </mc:Fallback>
      </mc:AlternateContent>
      <mc:AlternateContent xmlns:mc="http://schemas.openxmlformats.org/markup-compatibility/2006" xmlns:p14="http://schemas.microsoft.com/office/powerpoint/2010/main">
        <mc:Choice Requires="p14">
          <p:contentPart r:id="rId200" p14:bwMode="auto">
            <p14:nvContentPartPr>
              <p14:cNvPr id="102" name="墨迹 101"/>
              <p14:cNvContentPartPr/>
              <p14:nvPr/>
            </p14:nvContentPartPr>
            <p14:xfrm>
              <a:off x="8822266" y="5008144"/>
              <a:ext cx="93839" cy="50758"/>
            </p14:xfrm>
          </p:contentPart>
        </mc:Choice>
        <mc:Fallback xmlns="">
          <p:pic>
            <p:nvPicPr>
              <p:cNvPr id="102" name="墨迹 101"/>
            </p:nvPicPr>
            <p:blipFill>
              <a:blip r:embed="rId201"/>
            </p:blipFill>
            <p:spPr>
              <a:xfrm>
                <a:off x="8822266" y="5008144"/>
                <a:ext cx="93839" cy="50758"/>
              </a:xfrm>
              <a:prstGeom prst="rect"/>
            </p:spPr>
          </p:pic>
        </mc:Fallback>
      </mc:AlternateContent>
      <mc:AlternateContent xmlns:mc="http://schemas.openxmlformats.org/markup-compatibility/2006" xmlns:p14="http://schemas.microsoft.com/office/powerpoint/2010/main">
        <mc:Choice Requires="p14">
          <p:contentPart r:id="rId202" p14:bwMode="auto">
            <p14:nvContentPartPr>
              <p14:cNvPr id="103" name="墨迹 102"/>
              <p14:cNvContentPartPr/>
              <p14:nvPr/>
            </p14:nvContentPartPr>
            <p14:xfrm>
              <a:off x="8864600" y="4842828"/>
              <a:ext cx="57855" cy="427567"/>
            </p14:xfrm>
          </p:contentPart>
        </mc:Choice>
        <mc:Fallback xmlns="">
          <p:pic>
            <p:nvPicPr>
              <p:cNvPr id="103" name="墨迹 102"/>
            </p:nvPicPr>
            <p:blipFill>
              <a:blip r:embed="rId203"/>
            </p:blipFill>
            <p:spPr>
              <a:xfrm>
                <a:off x="8864600" y="4842828"/>
                <a:ext cx="57855" cy="427567"/>
              </a:xfrm>
              <a:prstGeom prst="rect"/>
            </p:spPr>
          </p:pic>
        </mc:Fallback>
      </mc:AlternateContent>
      <mc:AlternateContent xmlns:mc="http://schemas.openxmlformats.org/markup-compatibility/2006" xmlns:p14="http://schemas.microsoft.com/office/powerpoint/2010/main">
        <mc:Choice Requires="p14">
          <p:contentPart r:id="rId204" p14:bwMode="auto">
            <p14:nvContentPartPr>
              <p14:cNvPr id="104" name="墨迹 103"/>
              <p14:cNvContentPartPr/>
              <p14:nvPr/>
            </p14:nvContentPartPr>
            <p14:xfrm>
              <a:off x="8963377" y="5047623"/>
              <a:ext cx="279929" cy="129715"/>
            </p14:xfrm>
          </p:contentPart>
        </mc:Choice>
        <mc:Fallback xmlns="">
          <p:pic>
            <p:nvPicPr>
              <p:cNvPr id="104" name="墨迹 103"/>
            </p:nvPicPr>
            <p:blipFill>
              <a:blip r:embed="rId205"/>
            </p:blipFill>
            <p:spPr>
              <a:xfrm>
                <a:off x="8963377" y="5047623"/>
                <a:ext cx="279929" cy="129715"/>
              </a:xfrm>
              <a:prstGeom prst="rect"/>
            </p:spPr>
          </p:pic>
        </mc:Fallback>
      </mc:AlternateContent>
      <mc:AlternateContent xmlns:mc="http://schemas.openxmlformats.org/markup-compatibility/2006" xmlns:p14="http://schemas.microsoft.com/office/powerpoint/2010/main">
        <mc:Choice Requires="p14">
          <p:contentPart r:id="rId206" p14:bwMode="auto">
            <p14:nvContentPartPr>
              <p14:cNvPr id="105" name="墨迹 104"/>
              <p14:cNvContentPartPr/>
              <p14:nvPr/>
            </p14:nvContentPartPr>
            <p14:xfrm>
              <a:off x="1199444" y="5929547"/>
              <a:ext cx="4182533" cy="76842"/>
            </p14:xfrm>
          </p:contentPart>
        </mc:Choice>
        <mc:Fallback xmlns="">
          <p:pic>
            <p:nvPicPr>
              <p:cNvPr id="105" name="墨迹 104"/>
            </p:nvPicPr>
            <p:blipFill>
              <a:blip r:embed="rId207"/>
            </p:blipFill>
            <p:spPr>
              <a:xfrm>
                <a:off x="1199444" y="5929547"/>
                <a:ext cx="4182533" cy="76842"/>
              </a:xfrm>
              <a:prstGeom prst="rect"/>
            </p:spPr>
          </p:pic>
        </mc:Fallback>
      </mc:AlternateContent>
      <mc:AlternateContent xmlns:mc="http://schemas.openxmlformats.org/markup-compatibility/2006" xmlns:p14="http://schemas.microsoft.com/office/powerpoint/2010/main">
        <mc:Choice Requires="p14">
          <p:contentPart r:id="rId208" p14:bwMode="auto">
            <p14:nvContentPartPr>
              <p14:cNvPr id="106" name="墨迹 105"/>
              <p14:cNvContentPartPr/>
              <p14:nvPr/>
            </p14:nvContentPartPr>
            <p14:xfrm>
              <a:off x="1475493" y="6128350"/>
              <a:ext cx="200907" cy="430739"/>
            </p14:xfrm>
          </p:contentPart>
        </mc:Choice>
        <mc:Fallback xmlns="">
          <p:pic>
            <p:nvPicPr>
              <p:cNvPr id="106" name="墨迹 105"/>
            </p:nvPicPr>
            <p:blipFill>
              <a:blip r:embed="rId209"/>
            </p:blipFill>
            <p:spPr>
              <a:xfrm>
                <a:off x="1475493" y="6128350"/>
                <a:ext cx="200907" cy="430739"/>
              </a:xfrm>
              <a:prstGeom prst="rect"/>
            </p:spPr>
          </p:pic>
        </mc:Fallback>
      </mc:AlternateContent>
      <mc:AlternateContent xmlns:mc="http://schemas.openxmlformats.org/markup-compatibility/2006" xmlns:p14="http://schemas.microsoft.com/office/powerpoint/2010/main">
        <mc:Choice Requires="p14">
          <p:contentPart r:id="rId210" p14:bwMode="auto">
            <p14:nvContentPartPr>
              <p14:cNvPr id="107" name="墨迹 106"/>
              <p14:cNvContentPartPr/>
              <p14:nvPr/>
            </p14:nvContentPartPr>
            <p14:xfrm>
              <a:off x="1619955" y="6186863"/>
              <a:ext cx="186267" cy="279170"/>
            </p14:xfrm>
          </p:contentPart>
        </mc:Choice>
        <mc:Fallback xmlns="">
          <p:pic>
            <p:nvPicPr>
              <p:cNvPr id="107" name="墨迹 106"/>
            </p:nvPicPr>
            <p:blipFill>
              <a:blip r:embed="rId211"/>
            </p:blipFill>
            <p:spPr>
              <a:xfrm>
                <a:off x="1619955" y="6186863"/>
                <a:ext cx="186267" cy="279170"/>
              </a:xfrm>
              <a:prstGeom prst="rect"/>
            </p:spPr>
          </p:pic>
        </mc:Fallback>
      </mc:AlternateContent>
      <mc:AlternateContent xmlns:mc="http://schemas.openxmlformats.org/markup-compatibility/2006" xmlns:p14="http://schemas.microsoft.com/office/powerpoint/2010/main">
        <mc:Choice Requires="p14">
          <p:contentPart r:id="rId212" p14:bwMode="auto">
            <p14:nvContentPartPr>
              <p14:cNvPr id="108" name="墨迹 107"/>
              <p14:cNvContentPartPr/>
              <p14:nvPr/>
            </p14:nvContentPartPr>
            <p14:xfrm>
              <a:off x="1899179" y="6271989"/>
              <a:ext cx="104598" cy="213783"/>
            </p14:xfrm>
          </p:contentPart>
        </mc:Choice>
        <mc:Fallback xmlns="">
          <p:pic>
            <p:nvPicPr>
              <p:cNvPr id="108" name="墨迹 107"/>
            </p:nvPicPr>
            <p:blipFill>
              <a:blip r:embed="rId213"/>
            </p:blipFill>
            <p:spPr>
              <a:xfrm>
                <a:off x="1899179" y="6271989"/>
                <a:ext cx="104598" cy="213783"/>
              </a:xfrm>
              <a:prstGeom prst="rect"/>
            </p:spPr>
          </p:pic>
        </mc:Fallback>
      </mc:AlternateContent>
      <mc:AlternateContent xmlns:mc="http://schemas.openxmlformats.org/markup-compatibility/2006" xmlns:p14="http://schemas.microsoft.com/office/powerpoint/2010/main">
        <mc:Choice Requires="p14">
          <p:contentPart r:id="rId214" p14:bwMode="auto">
            <p14:nvContentPartPr>
              <p14:cNvPr id="109" name="墨迹 108"/>
              <p14:cNvContentPartPr/>
              <p14:nvPr/>
            </p14:nvContentPartPr>
            <p14:xfrm>
              <a:off x="2039584" y="6070719"/>
              <a:ext cx="119416" cy="170251"/>
            </p14:xfrm>
          </p:contentPart>
        </mc:Choice>
        <mc:Fallback xmlns="">
          <p:pic>
            <p:nvPicPr>
              <p:cNvPr id="109" name="墨迹 108"/>
            </p:nvPicPr>
            <p:blipFill>
              <a:blip r:embed="rId215"/>
            </p:blipFill>
            <p:spPr>
              <a:xfrm>
                <a:off x="2039584" y="6070719"/>
                <a:ext cx="119416" cy="170251"/>
              </a:xfrm>
              <a:prstGeom prst="rect"/>
            </p:spPr>
          </p:pic>
        </mc:Fallback>
      </mc:AlternateContent>
      <mc:AlternateContent xmlns:mc="http://schemas.openxmlformats.org/markup-compatibility/2006" xmlns:p14="http://schemas.microsoft.com/office/powerpoint/2010/main">
        <mc:Choice Requires="p14">
          <p:contentPart r:id="rId216" p14:bwMode="auto">
            <p14:nvContentPartPr>
              <p14:cNvPr id="110" name="墨迹 109"/>
              <p14:cNvContentPartPr/>
              <p14:nvPr/>
            </p14:nvContentPartPr>
            <p14:xfrm>
              <a:off x="2133600" y="6107906"/>
              <a:ext cx="149577" cy="16919"/>
            </p14:xfrm>
          </p:contentPart>
        </mc:Choice>
        <mc:Fallback xmlns="">
          <p:pic>
            <p:nvPicPr>
              <p:cNvPr id="110" name="墨迹 109"/>
            </p:nvPicPr>
            <p:blipFill>
              <a:blip r:embed="rId217"/>
            </p:blipFill>
            <p:spPr>
              <a:xfrm>
                <a:off x="2133600" y="6107906"/>
                <a:ext cx="149577" cy="16919"/>
              </a:xfrm>
              <a:prstGeom prst="rect"/>
            </p:spPr>
          </p:pic>
        </mc:Fallback>
      </mc:AlternateContent>
      <mc:AlternateContent xmlns:mc="http://schemas.openxmlformats.org/markup-compatibility/2006" xmlns:p14="http://schemas.microsoft.com/office/powerpoint/2010/main">
        <mc:Choice Requires="p14">
          <p:contentPart r:id="rId218" p14:bwMode="auto">
            <p14:nvContentPartPr>
              <p14:cNvPr id="111" name="墨迹 110"/>
              <p14:cNvContentPartPr/>
              <p14:nvPr/>
            </p14:nvContentPartPr>
            <p14:xfrm>
              <a:off x="2215444" y="6037408"/>
              <a:ext cx="19756" cy="217133"/>
            </p14:xfrm>
          </p:contentPart>
        </mc:Choice>
        <mc:Fallback xmlns="">
          <p:pic>
            <p:nvPicPr>
              <p:cNvPr id="111" name="墨迹 110"/>
            </p:nvPicPr>
            <p:blipFill>
              <a:blip r:embed="rId219"/>
            </p:blipFill>
            <p:spPr>
              <a:xfrm>
                <a:off x="2215444" y="6037408"/>
                <a:ext cx="19756" cy="217133"/>
              </a:xfrm>
              <a:prstGeom prst="rect"/>
            </p:spPr>
          </p:pic>
        </mc:Fallback>
      </mc:AlternateContent>
      <mc:AlternateContent xmlns:mc="http://schemas.openxmlformats.org/markup-compatibility/2006" xmlns:p14="http://schemas.microsoft.com/office/powerpoint/2010/main">
        <mc:Choice Requires="p14">
          <p:contentPart r:id="rId220" p14:bwMode="auto">
            <p14:nvContentPartPr>
              <p14:cNvPr id="112" name="墨迹 111"/>
              <p14:cNvContentPartPr/>
              <p14:nvPr/>
            </p14:nvContentPartPr>
            <p14:xfrm>
              <a:off x="2286000" y="6294019"/>
              <a:ext cx="203200" cy="33839"/>
            </p14:xfrm>
          </p:contentPart>
        </mc:Choice>
        <mc:Fallback xmlns="">
          <p:pic>
            <p:nvPicPr>
              <p:cNvPr id="112" name="墨迹 111"/>
            </p:nvPicPr>
            <p:blipFill>
              <a:blip r:embed="rId221"/>
            </p:blipFill>
            <p:spPr>
              <a:xfrm>
                <a:off x="2286000" y="6294019"/>
                <a:ext cx="203200" cy="33839"/>
              </a:xfrm>
              <a:prstGeom prst="rect"/>
            </p:spPr>
          </p:pic>
        </mc:Fallback>
      </mc:AlternateContent>
      <mc:AlternateContent xmlns:mc="http://schemas.openxmlformats.org/markup-compatibility/2006" xmlns:p14="http://schemas.microsoft.com/office/powerpoint/2010/main">
        <mc:Choice Requires="p14">
          <p:contentPart r:id="rId222" p14:bwMode="auto">
            <p14:nvContentPartPr>
              <p14:cNvPr id="113" name="墨迹 112"/>
              <p14:cNvContentPartPr/>
              <p14:nvPr/>
            </p14:nvContentPartPr>
            <p14:xfrm>
              <a:off x="2414058" y="6184043"/>
              <a:ext cx="24342" cy="228412"/>
            </p14:xfrm>
          </p:contentPart>
        </mc:Choice>
        <mc:Fallback xmlns="">
          <p:pic>
            <p:nvPicPr>
              <p:cNvPr id="113" name="墨迹 112"/>
            </p:nvPicPr>
            <p:blipFill>
              <a:blip r:embed="rId223"/>
            </p:blipFill>
            <p:spPr>
              <a:xfrm>
                <a:off x="2414058" y="6184043"/>
                <a:ext cx="24342" cy="228412"/>
              </a:xfrm>
              <a:prstGeom prst="rect"/>
            </p:spPr>
          </p:pic>
        </mc:Fallback>
      </mc:AlternateContent>
      <mc:AlternateContent xmlns:mc="http://schemas.openxmlformats.org/markup-compatibility/2006" xmlns:p14="http://schemas.microsoft.com/office/powerpoint/2010/main">
        <mc:Choice Requires="p14">
          <p:contentPart r:id="rId224" p14:bwMode="auto">
            <p14:nvContentPartPr>
              <p14:cNvPr id="114" name="墨迹 113"/>
              <p14:cNvContentPartPr/>
              <p14:nvPr/>
            </p14:nvContentPartPr>
            <p14:xfrm>
              <a:off x="2762955" y="6168181"/>
              <a:ext cx="29633" cy="207615"/>
            </p14:xfrm>
          </p:contentPart>
        </mc:Choice>
        <mc:Fallback xmlns="">
          <p:pic>
            <p:nvPicPr>
              <p:cNvPr id="114" name="墨迹 113"/>
            </p:nvPicPr>
            <p:blipFill>
              <a:blip r:embed="rId225"/>
            </p:blipFill>
            <p:spPr>
              <a:xfrm>
                <a:off x="2762955" y="6168181"/>
                <a:ext cx="29633" cy="207615"/>
              </a:xfrm>
              <a:prstGeom prst="rect"/>
            </p:spPr>
          </p:pic>
        </mc:Fallback>
      </mc:AlternateContent>
      <mc:AlternateContent xmlns:mc="http://schemas.openxmlformats.org/markup-compatibility/2006" xmlns:p14="http://schemas.microsoft.com/office/powerpoint/2010/main">
        <mc:Choice Requires="p14">
          <p:contentPart r:id="rId226" p14:bwMode="auto">
            <p14:nvContentPartPr>
              <p14:cNvPr id="115" name="墨迹 114"/>
              <p14:cNvContentPartPr/>
              <p14:nvPr/>
            </p14:nvContentPartPr>
            <p14:xfrm>
              <a:off x="2748844" y="6288380"/>
              <a:ext cx="146756" cy="39478"/>
            </p14:xfrm>
          </p:contentPart>
        </mc:Choice>
        <mc:Fallback xmlns="">
          <p:pic>
            <p:nvPicPr>
              <p:cNvPr id="115" name="墨迹 114"/>
            </p:nvPicPr>
            <p:blipFill>
              <a:blip r:embed="rId227"/>
            </p:blipFill>
            <p:spPr>
              <a:xfrm>
                <a:off x="2748844" y="6288380"/>
                <a:ext cx="146756" cy="39478"/>
              </a:xfrm>
              <a:prstGeom prst="rect"/>
            </p:spPr>
          </p:pic>
        </mc:Fallback>
      </mc:AlternateContent>
      <mc:AlternateContent xmlns:mc="http://schemas.openxmlformats.org/markup-compatibility/2006" xmlns:p14="http://schemas.microsoft.com/office/powerpoint/2010/main">
        <mc:Choice Requires="p14">
          <p:contentPart r:id="rId228" p14:bwMode="auto">
            <p14:nvContentPartPr>
              <p14:cNvPr id="116" name="墨迹 115"/>
              <p14:cNvContentPartPr/>
              <p14:nvPr/>
            </p14:nvContentPartPr>
            <p14:xfrm>
              <a:off x="2881488" y="6153024"/>
              <a:ext cx="19756" cy="324289"/>
            </p14:xfrm>
          </p:contentPart>
        </mc:Choice>
        <mc:Fallback xmlns="">
          <p:pic>
            <p:nvPicPr>
              <p:cNvPr id="116" name="墨迹 115"/>
            </p:nvPicPr>
            <p:blipFill>
              <a:blip r:embed="rId229"/>
            </p:blipFill>
            <p:spPr>
              <a:xfrm>
                <a:off x="2881488" y="6153024"/>
                <a:ext cx="19756" cy="324289"/>
              </a:xfrm>
              <a:prstGeom prst="rect"/>
            </p:spPr>
          </p:pic>
        </mc:Fallback>
      </mc:AlternateContent>
      <mc:AlternateContent xmlns:mc="http://schemas.openxmlformats.org/markup-compatibility/2006" xmlns:p14="http://schemas.microsoft.com/office/powerpoint/2010/main">
        <mc:Choice Requires="p14">
          <p:contentPart r:id="rId230" p14:bwMode="auto">
            <p14:nvContentPartPr>
              <p14:cNvPr id="117" name="墨迹 116"/>
              <p14:cNvContentPartPr/>
              <p14:nvPr/>
            </p14:nvContentPartPr>
            <p14:xfrm>
              <a:off x="2956277" y="6164656"/>
              <a:ext cx="230894" cy="242159"/>
            </p14:xfrm>
          </p:contentPart>
        </mc:Choice>
        <mc:Fallback xmlns="">
          <p:pic>
            <p:nvPicPr>
              <p:cNvPr id="117" name="墨迹 116"/>
            </p:nvPicPr>
            <p:blipFill>
              <a:blip r:embed="rId231"/>
            </p:blipFill>
            <p:spPr>
              <a:xfrm>
                <a:off x="2956277" y="6164656"/>
                <a:ext cx="230894" cy="242159"/>
              </a:xfrm>
              <a:prstGeom prst="rect"/>
            </p:spPr>
          </p:pic>
        </mc:Fallback>
      </mc:AlternateContent>
      <mc:AlternateContent xmlns:mc="http://schemas.openxmlformats.org/markup-compatibility/2006" xmlns:p14="http://schemas.microsoft.com/office/powerpoint/2010/main">
        <mc:Choice Requires="p14">
          <p:contentPart r:id="rId232" p14:bwMode="auto">
            <p14:nvContentPartPr>
              <p14:cNvPr id="118" name="墨迹 117"/>
              <p14:cNvContentPartPr/>
              <p14:nvPr/>
            </p14:nvContentPartPr>
            <p14:xfrm>
              <a:off x="3127022" y="6327858"/>
              <a:ext cx="110948" cy="372227"/>
            </p14:xfrm>
          </p:contentPart>
        </mc:Choice>
        <mc:Fallback xmlns="">
          <p:pic>
            <p:nvPicPr>
              <p:cNvPr id="118" name="墨迹 117"/>
            </p:nvPicPr>
            <p:blipFill>
              <a:blip r:embed="rId233"/>
            </p:blipFill>
            <p:spPr>
              <a:xfrm>
                <a:off x="3127022" y="6327858"/>
                <a:ext cx="110948" cy="372227"/>
              </a:xfrm>
              <a:prstGeom prst="rect"/>
            </p:spPr>
          </p:pic>
        </mc:Fallback>
      </mc:AlternateContent>
      <mc:AlternateContent xmlns:mc="http://schemas.openxmlformats.org/markup-compatibility/2006" xmlns:p14="http://schemas.microsoft.com/office/powerpoint/2010/main">
        <mc:Choice Requires="p14">
          <p:contentPart r:id="rId234" p14:bwMode="auto">
            <p14:nvContentPartPr>
              <p14:cNvPr id="119" name="墨迹 118"/>
              <p14:cNvContentPartPr/>
              <p14:nvPr/>
            </p14:nvContentPartPr>
            <p14:xfrm>
              <a:off x="3294238" y="6137514"/>
              <a:ext cx="146050" cy="43709"/>
            </p14:xfrm>
          </p:contentPart>
        </mc:Choice>
        <mc:Fallback xmlns="">
          <p:pic>
            <p:nvPicPr>
              <p:cNvPr id="119" name="墨迹 118"/>
            </p:nvPicPr>
            <p:blipFill>
              <a:blip r:embed="rId235"/>
            </p:blipFill>
            <p:spPr>
              <a:xfrm>
                <a:off x="3294238" y="6137514"/>
                <a:ext cx="146050" cy="43709"/>
              </a:xfrm>
              <a:prstGeom prst="rect"/>
            </p:spPr>
          </p:pic>
        </mc:Fallback>
      </mc:AlternateContent>
      <mc:AlternateContent xmlns:mc="http://schemas.openxmlformats.org/markup-compatibility/2006" xmlns:p14="http://schemas.microsoft.com/office/powerpoint/2010/main">
        <mc:Choice Requires="p14">
          <p:contentPart r:id="rId236" p14:bwMode="auto">
            <p14:nvContentPartPr>
              <p14:cNvPr id="120" name="墨迹 119"/>
              <p14:cNvContentPartPr/>
              <p14:nvPr/>
            </p14:nvContentPartPr>
            <p14:xfrm>
              <a:off x="3458280" y="6322218"/>
              <a:ext cx="210608" cy="5640"/>
            </p14:xfrm>
          </p:contentPart>
        </mc:Choice>
        <mc:Fallback xmlns="">
          <p:pic>
            <p:nvPicPr>
              <p:cNvPr id="120" name="墨迹 119"/>
            </p:nvPicPr>
            <p:blipFill>
              <a:blip r:embed="rId237"/>
            </p:blipFill>
            <p:spPr>
              <a:xfrm>
                <a:off x="3458280" y="6322218"/>
                <a:ext cx="210608" cy="5640"/>
              </a:xfrm>
              <a:prstGeom prst="rect"/>
            </p:spPr>
          </p:pic>
        </mc:Fallback>
      </mc:AlternateContent>
      <mc:AlternateContent xmlns:mc="http://schemas.openxmlformats.org/markup-compatibility/2006" xmlns:p14="http://schemas.microsoft.com/office/powerpoint/2010/main">
        <mc:Choice Requires="p14">
          <p:contentPart r:id="rId238" p14:bwMode="auto">
            <p14:nvContentPartPr>
              <p14:cNvPr id="121" name="墨迹 120"/>
              <p14:cNvContentPartPr/>
              <p14:nvPr/>
            </p14:nvContentPartPr>
            <p14:xfrm>
              <a:off x="3539066" y="6237621"/>
              <a:ext cx="28222" cy="231232"/>
            </p14:xfrm>
          </p:contentPart>
        </mc:Choice>
        <mc:Fallback xmlns="">
          <p:pic>
            <p:nvPicPr>
              <p:cNvPr id="121" name="墨迹 120"/>
            </p:nvPicPr>
            <p:blipFill>
              <a:blip r:embed="rId239"/>
            </p:blipFill>
            <p:spPr>
              <a:xfrm>
                <a:off x="3539066" y="6237621"/>
                <a:ext cx="28222" cy="231232"/>
              </a:xfrm>
              <a:prstGeom prst="rect"/>
            </p:spPr>
          </p:pic>
        </mc:Fallback>
      </mc:AlternateContent>
      <mc:AlternateContent xmlns:mc="http://schemas.openxmlformats.org/markup-compatibility/2006" xmlns:p14="http://schemas.microsoft.com/office/powerpoint/2010/main">
        <mc:Choice Requires="p14">
          <p:contentPart r:id="rId240" p14:bwMode="auto">
            <p14:nvContentPartPr>
              <p14:cNvPr id="122" name="墨迹 121"/>
              <p14:cNvContentPartPr/>
              <p14:nvPr/>
            </p14:nvContentPartPr>
            <p14:xfrm>
              <a:off x="3796594" y="6200257"/>
              <a:ext cx="148872" cy="176949"/>
            </p14:xfrm>
          </p:contentPart>
        </mc:Choice>
        <mc:Fallback xmlns="">
          <p:pic>
            <p:nvPicPr>
              <p:cNvPr id="122" name="墨迹 121"/>
            </p:nvPicPr>
            <p:blipFill>
              <a:blip r:embed="rId241"/>
            </p:blipFill>
            <p:spPr>
              <a:xfrm>
                <a:off x="3796594" y="6200257"/>
                <a:ext cx="148872" cy="176949"/>
              </a:xfrm>
              <a:prstGeom prst="rect"/>
            </p:spPr>
          </p:pic>
        </mc:Fallback>
      </mc:AlternateContent>
      <mc:AlternateContent xmlns:mc="http://schemas.openxmlformats.org/markup-compatibility/2006" xmlns:p14="http://schemas.microsoft.com/office/powerpoint/2010/main">
        <mc:Choice Requires="p14">
          <p:contentPart r:id="rId242" p14:bwMode="auto">
            <p14:nvContentPartPr>
              <p14:cNvPr id="123" name="墨迹 122"/>
              <p14:cNvContentPartPr/>
              <p14:nvPr/>
            </p14:nvContentPartPr>
            <p14:xfrm>
              <a:off x="3934177" y="6157254"/>
              <a:ext cx="225778" cy="404656"/>
            </p14:xfrm>
          </p:contentPart>
        </mc:Choice>
        <mc:Fallback xmlns="">
          <p:pic>
            <p:nvPicPr>
              <p:cNvPr id="123" name="墨迹 122"/>
            </p:nvPicPr>
            <p:blipFill>
              <a:blip r:embed="rId243"/>
            </p:blipFill>
            <p:spPr>
              <a:xfrm>
                <a:off x="3934177" y="6157254"/>
                <a:ext cx="225778" cy="404656"/>
              </a:xfrm>
              <a:prstGeom prst="rect"/>
            </p:spPr>
          </p:pic>
        </mc:Fallback>
      </mc:AlternateContent>
      <mc:AlternateContent xmlns:mc="http://schemas.openxmlformats.org/markup-compatibility/2006" xmlns:p14="http://schemas.microsoft.com/office/powerpoint/2010/main">
        <mc:Choice Requires="p14">
          <p:contentPart r:id="rId244" p14:bwMode="auto">
            <p14:nvContentPartPr>
              <p14:cNvPr id="124" name="墨迹 123"/>
              <p14:cNvContentPartPr/>
              <p14:nvPr/>
            </p14:nvContentPartPr>
            <p14:xfrm>
              <a:off x="4185355" y="6261591"/>
              <a:ext cx="76200" cy="170604"/>
            </p14:xfrm>
          </p:contentPart>
        </mc:Choice>
        <mc:Fallback xmlns="">
          <p:pic>
            <p:nvPicPr>
              <p:cNvPr id="124" name="墨迹 123"/>
            </p:nvPicPr>
            <p:blipFill>
              <a:blip r:embed="rId245"/>
            </p:blipFill>
            <p:spPr>
              <a:xfrm>
                <a:off x="4185355" y="6261591"/>
                <a:ext cx="76200" cy="170604"/>
              </a:xfrm>
              <a:prstGeom prst="rect"/>
            </p:spPr>
          </p:pic>
        </mc:Fallback>
      </mc:AlternateContent>
      <mc:AlternateContent xmlns:mc="http://schemas.openxmlformats.org/markup-compatibility/2006" xmlns:p14="http://schemas.microsoft.com/office/powerpoint/2010/main">
        <mc:Choice Requires="p14">
          <p:contentPart r:id="rId246" p14:bwMode="auto">
            <p14:nvContentPartPr>
              <p14:cNvPr id="125" name="墨迹 124"/>
              <p14:cNvContentPartPr/>
              <p14:nvPr/>
            </p14:nvContentPartPr>
            <p14:xfrm>
              <a:off x="4346222" y="6294019"/>
              <a:ext cx="16933" cy="73318"/>
            </p14:xfrm>
          </p:contentPart>
        </mc:Choice>
        <mc:Fallback xmlns="">
          <p:pic>
            <p:nvPicPr>
              <p:cNvPr id="125" name="墨迹 124"/>
            </p:nvPicPr>
            <p:blipFill>
              <a:blip r:embed="rId247"/>
            </p:blipFill>
            <p:spPr>
              <a:xfrm>
                <a:off x="4346222" y="6294019"/>
                <a:ext cx="16933" cy="73318"/>
              </a:xfrm>
              <a:prstGeom prst="rect"/>
            </p:spPr>
          </p:pic>
        </mc:Fallback>
      </mc:AlternateContent>
      <mc:AlternateContent xmlns:mc="http://schemas.openxmlformats.org/markup-compatibility/2006" xmlns:p14="http://schemas.microsoft.com/office/powerpoint/2010/main">
        <mc:Choice Requires="p14">
          <p:contentPart r:id="rId248" p14:bwMode="auto">
            <p14:nvContentPartPr>
              <p14:cNvPr id="126" name="墨迹 125"/>
              <p14:cNvContentPartPr/>
              <p14:nvPr/>
            </p14:nvContentPartPr>
            <p14:xfrm>
              <a:off x="4430888" y="6236035"/>
              <a:ext cx="16934" cy="117202"/>
            </p14:xfrm>
          </p:contentPart>
        </mc:Choice>
        <mc:Fallback xmlns="">
          <p:pic>
            <p:nvPicPr>
              <p:cNvPr id="126" name="墨迹 125"/>
            </p:nvPicPr>
            <p:blipFill>
              <a:blip r:embed="rId249"/>
            </p:blipFill>
            <p:spPr>
              <a:xfrm>
                <a:off x="4430888" y="6236035"/>
                <a:ext cx="16934" cy="117202"/>
              </a:xfrm>
              <a:prstGeom prst="rect"/>
            </p:spPr>
          </p:pic>
        </mc:Fallback>
      </mc:AlternateContent>
      <mc:AlternateContent xmlns:mc="http://schemas.openxmlformats.org/markup-compatibility/2006" xmlns:p14="http://schemas.microsoft.com/office/powerpoint/2010/main">
        <mc:Choice Requires="p14">
          <p:contentPart r:id="rId250" p14:bwMode="auto">
            <p14:nvContentPartPr>
              <p14:cNvPr id="127" name="墨迹 126"/>
              <p14:cNvContentPartPr/>
              <p14:nvPr/>
            </p14:nvContentPartPr>
            <p14:xfrm>
              <a:off x="4464755" y="6248901"/>
              <a:ext cx="62089" cy="45118"/>
            </p14:xfrm>
          </p:contentPart>
        </mc:Choice>
        <mc:Fallback xmlns="">
          <p:pic>
            <p:nvPicPr>
              <p:cNvPr id="127" name="墨迹 126"/>
            </p:nvPicPr>
            <p:blipFill>
              <a:blip r:embed="rId251"/>
            </p:blipFill>
            <p:spPr>
              <a:xfrm>
                <a:off x="4464755" y="6248901"/>
                <a:ext cx="62089" cy="45118"/>
              </a:xfrm>
              <a:prstGeom prst="rect"/>
            </p:spPr>
          </p:pic>
        </mc:Fallback>
      </mc:AlternateContent>
      <mc:AlternateContent xmlns:mc="http://schemas.openxmlformats.org/markup-compatibility/2006" xmlns:p14="http://schemas.microsoft.com/office/powerpoint/2010/main">
        <mc:Choice Requires="p14">
          <p:contentPart r:id="rId252" p14:bwMode="auto">
            <p14:nvContentPartPr>
              <p14:cNvPr id="128" name="墨迹 127"/>
              <p14:cNvContentPartPr/>
              <p14:nvPr/>
            </p14:nvContentPartPr>
            <p14:xfrm>
              <a:off x="4481688" y="6110021"/>
              <a:ext cx="45156" cy="361652"/>
            </p14:xfrm>
          </p:contentPart>
        </mc:Choice>
        <mc:Fallback xmlns="">
          <p:pic>
            <p:nvPicPr>
              <p:cNvPr id="128" name="墨迹 127"/>
            </p:nvPicPr>
            <p:blipFill>
              <a:blip r:embed="rId253"/>
            </p:blipFill>
            <p:spPr>
              <a:xfrm>
                <a:off x="4481688" y="6110021"/>
                <a:ext cx="45156" cy="361652"/>
              </a:xfrm>
              <a:prstGeom prst="rect"/>
            </p:spPr>
          </p:pic>
        </mc:Fallback>
      </mc:AlternateContent>
      <mc:AlternateContent xmlns:mc="http://schemas.openxmlformats.org/markup-compatibility/2006" xmlns:p14="http://schemas.microsoft.com/office/powerpoint/2010/main">
        <mc:Choice Requires="p14">
          <p:contentPart r:id="rId254" p14:bwMode="auto">
            <p14:nvContentPartPr>
              <p14:cNvPr id="129" name="墨迹 128"/>
              <p14:cNvContentPartPr/>
              <p14:nvPr/>
            </p14:nvContentPartPr>
            <p14:xfrm>
              <a:off x="4543777" y="6274104"/>
              <a:ext cx="201084" cy="127072"/>
            </p14:xfrm>
          </p:contentPart>
        </mc:Choice>
        <mc:Fallback xmlns="">
          <p:pic>
            <p:nvPicPr>
              <p:cNvPr id="129" name="墨迹 128"/>
            </p:nvPicPr>
            <p:blipFill>
              <a:blip r:embed="rId255"/>
            </p:blipFill>
            <p:spPr>
              <a:xfrm>
                <a:off x="4543777" y="6274104"/>
                <a:ext cx="201084" cy="127072"/>
              </a:xfrm>
              <a:prstGeom prst="rect"/>
            </p:spPr>
          </p:pic>
        </mc:Fallback>
      </mc:AlternateContent>
      <mc:AlternateContent xmlns:mc="http://schemas.openxmlformats.org/markup-compatibility/2006" xmlns:p14="http://schemas.microsoft.com/office/powerpoint/2010/main">
        <mc:Choice Requires="p14">
          <p:contentPart r:id="rId256" p14:bwMode="auto">
            <p14:nvContentPartPr>
              <p14:cNvPr id="130" name="墨迹 129"/>
              <p14:cNvContentPartPr/>
              <p14:nvPr/>
            </p14:nvContentPartPr>
            <p14:xfrm>
              <a:off x="4425244" y="6184748"/>
              <a:ext cx="14111" cy="86712"/>
            </p14:xfrm>
          </p:contentPart>
        </mc:Choice>
        <mc:Fallback xmlns="">
          <p:pic>
            <p:nvPicPr>
              <p:cNvPr id="130" name="墨迹 129"/>
            </p:nvPicPr>
            <p:blipFill>
              <a:blip r:embed="rId257"/>
            </p:blipFill>
            <p:spPr>
              <a:xfrm>
                <a:off x="4425244" y="6184748"/>
                <a:ext cx="14111" cy="86712"/>
              </a:xfrm>
              <a:prstGeom prst="rect"/>
            </p:spPr>
          </p:pic>
        </mc:Fallback>
      </mc:AlternateContent>
      <mc:AlternateContent xmlns:mc="http://schemas.openxmlformats.org/markup-compatibility/2006" xmlns:p14="http://schemas.microsoft.com/office/powerpoint/2010/main">
        <mc:Choice Requires="p14">
          <p:contentPart r:id="rId258" p14:bwMode="auto">
            <p14:nvContentPartPr>
              <p14:cNvPr id="131" name="墨迹 130"/>
              <p14:cNvContentPartPr/>
              <p14:nvPr/>
            </p14:nvContentPartPr>
            <p14:xfrm>
              <a:off x="4899377" y="6250311"/>
              <a:ext cx="309034" cy="40888"/>
            </p14:xfrm>
          </p:contentPart>
        </mc:Choice>
        <mc:Fallback xmlns="">
          <p:pic>
            <p:nvPicPr>
              <p:cNvPr id="131" name="墨迹 130"/>
            </p:nvPicPr>
            <p:blipFill>
              <a:blip r:embed="rId259"/>
            </p:blipFill>
            <p:spPr>
              <a:xfrm>
                <a:off x="4899377" y="6250311"/>
                <a:ext cx="309034" cy="40888"/>
              </a:xfrm>
              <a:prstGeom prst="rect"/>
            </p:spPr>
          </p:pic>
        </mc:Fallback>
      </mc:AlternateContent>
      <mc:AlternateContent xmlns:mc="http://schemas.openxmlformats.org/markup-compatibility/2006" xmlns:p14="http://schemas.microsoft.com/office/powerpoint/2010/main">
        <mc:Choice Requires="p14">
          <p:contentPart r:id="rId260" p14:bwMode="auto">
            <p14:nvContentPartPr>
              <p14:cNvPr id="132" name="墨迹 131"/>
              <p14:cNvContentPartPr/>
              <p14:nvPr/>
            </p14:nvContentPartPr>
            <p14:xfrm>
              <a:off x="4919838" y="6333498"/>
              <a:ext cx="295628" cy="31018"/>
            </p14:xfrm>
          </p:contentPart>
        </mc:Choice>
        <mc:Fallback xmlns="">
          <p:pic>
            <p:nvPicPr>
              <p:cNvPr id="132" name="墨迹 131"/>
            </p:nvPicPr>
            <p:blipFill>
              <a:blip r:embed="rId261"/>
            </p:blipFill>
            <p:spPr>
              <a:xfrm>
                <a:off x="4919838" y="6333498"/>
                <a:ext cx="295628" cy="31018"/>
              </a:xfrm>
              <a:prstGeom prst="rect"/>
            </p:spPr>
          </p:pic>
        </mc:Fallback>
      </mc:AlternateContent>
      <mc:AlternateContent xmlns:mc="http://schemas.openxmlformats.org/markup-compatibility/2006" xmlns:p14="http://schemas.microsoft.com/office/powerpoint/2010/main">
        <mc:Choice Requires="p14">
          <p:contentPart r:id="rId262" p14:bwMode="auto">
            <p14:nvContentPartPr>
              <p14:cNvPr id="133" name="墨迹 132"/>
              <p14:cNvContentPartPr/>
              <p14:nvPr/>
            </p14:nvContentPartPr>
            <p14:xfrm>
              <a:off x="5411258" y="6122005"/>
              <a:ext cx="210609" cy="305959"/>
            </p14:xfrm>
          </p:contentPart>
        </mc:Choice>
        <mc:Fallback xmlns="">
          <p:pic>
            <p:nvPicPr>
              <p:cNvPr id="133" name="墨迹 132"/>
            </p:nvPicPr>
            <p:blipFill>
              <a:blip r:embed="rId263"/>
            </p:blipFill>
            <p:spPr>
              <a:xfrm>
                <a:off x="5411258" y="6122005"/>
                <a:ext cx="210609" cy="305959"/>
              </a:xfrm>
              <a:prstGeom prst="rect"/>
            </p:spPr>
          </p:pic>
        </mc:Fallback>
      </mc:AlternateContent>
      <mc:AlternateContent xmlns:mc="http://schemas.openxmlformats.org/markup-compatibility/2006" xmlns:p14="http://schemas.microsoft.com/office/powerpoint/2010/main">
        <mc:Choice Requires="p14">
          <p:contentPart r:id="rId264" p14:bwMode="auto">
            <p14:nvContentPartPr>
              <p14:cNvPr id="134" name="墨迹 133"/>
              <p14:cNvContentPartPr/>
              <p14:nvPr/>
            </p14:nvContentPartPr>
            <p14:xfrm>
              <a:off x="5576711" y="6140159"/>
              <a:ext cx="144815" cy="283576"/>
            </p14:xfrm>
          </p:contentPart>
        </mc:Choice>
        <mc:Fallback xmlns="">
          <p:pic>
            <p:nvPicPr>
              <p:cNvPr id="134" name="墨迹 133"/>
            </p:nvPicPr>
            <p:blipFill>
              <a:blip r:embed="rId265"/>
            </p:blipFill>
            <p:spPr>
              <a:xfrm>
                <a:off x="5576711" y="6140159"/>
                <a:ext cx="144815" cy="283576"/>
              </a:xfrm>
              <a:prstGeom prst="rect"/>
            </p:spPr>
          </p:pic>
        </mc:Fallback>
      </mc:AlternateContent>
      <mc:AlternateContent xmlns:mc="http://schemas.openxmlformats.org/markup-compatibility/2006" xmlns:p14="http://schemas.microsoft.com/office/powerpoint/2010/main">
        <mc:Choice Requires="p14">
          <p:contentPart r:id="rId266" p14:bwMode="auto">
            <p14:nvContentPartPr>
              <p14:cNvPr id="135" name="墨迹 134"/>
              <p14:cNvContentPartPr/>
              <p14:nvPr/>
            </p14:nvContentPartPr>
            <p14:xfrm>
              <a:off x="5754334" y="6195322"/>
              <a:ext cx="345193" cy="190344"/>
            </p14:xfrm>
          </p:contentPart>
        </mc:Choice>
        <mc:Fallback xmlns="">
          <p:pic>
            <p:nvPicPr>
              <p:cNvPr id="135" name="墨迹 134"/>
            </p:nvPicPr>
            <p:blipFill>
              <a:blip r:embed="rId267"/>
            </p:blipFill>
            <p:spPr>
              <a:xfrm>
                <a:off x="5754334" y="6195322"/>
                <a:ext cx="345193" cy="190344"/>
              </a:xfrm>
              <a:prstGeom prst="rect"/>
            </p:spPr>
          </p:pic>
        </mc:Fallback>
      </mc:AlternateContent>
      <mc:AlternateContent xmlns:mc="http://schemas.openxmlformats.org/markup-compatibility/2006" xmlns:p14="http://schemas.microsoft.com/office/powerpoint/2010/main">
        <mc:Choice Requires="p14">
          <p:contentPart r:id="rId268" p14:bwMode="auto">
            <p14:nvContentPartPr>
              <p14:cNvPr id="136" name="墨迹 135"/>
              <p14:cNvContentPartPr/>
              <p14:nvPr/>
            </p14:nvContentPartPr>
            <p14:xfrm>
              <a:off x="6033911" y="6277100"/>
              <a:ext cx="133526" cy="321469"/>
            </p14:xfrm>
          </p:contentPart>
        </mc:Choice>
        <mc:Fallback xmlns="">
          <p:pic>
            <p:nvPicPr>
              <p:cNvPr id="136" name="墨迹 135"/>
            </p:nvPicPr>
            <p:blipFill>
              <a:blip r:embed="rId269"/>
            </p:blipFill>
            <p:spPr>
              <a:xfrm>
                <a:off x="6033911" y="6277100"/>
                <a:ext cx="133526" cy="321469"/>
              </a:xfrm>
              <a:prstGeom prst="rect"/>
            </p:spPr>
          </p:pic>
        </mc:Fallback>
      </mc:AlternateContent>
      <mc:AlternateContent xmlns:mc="http://schemas.openxmlformats.org/markup-compatibility/2006" xmlns:p14="http://schemas.microsoft.com/office/powerpoint/2010/main">
        <mc:Choice Requires="p14">
          <p:contentPart r:id="rId270" p14:bwMode="auto">
            <p14:nvContentPartPr>
              <p14:cNvPr id="137" name="墨迹 136"/>
              <p14:cNvContentPartPr/>
              <p14:nvPr/>
            </p14:nvContentPartPr>
            <p14:xfrm>
              <a:off x="6378222" y="6044458"/>
              <a:ext cx="22578" cy="455414"/>
            </p14:xfrm>
          </p:contentPart>
        </mc:Choice>
        <mc:Fallback xmlns="">
          <p:pic>
            <p:nvPicPr>
              <p:cNvPr id="137" name="墨迹 136"/>
            </p:nvPicPr>
            <p:blipFill>
              <a:blip r:embed="rId271"/>
            </p:blipFill>
            <p:spPr>
              <a:xfrm>
                <a:off x="6378222" y="6044458"/>
                <a:ext cx="22578" cy="455414"/>
              </a:xfrm>
              <a:prstGeom prst="rect"/>
            </p:spPr>
          </p:pic>
        </mc:Fallback>
      </mc:AlternateContent>
      <mc:AlternateContent xmlns:mc="http://schemas.openxmlformats.org/markup-compatibility/2006" xmlns:p14="http://schemas.microsoft.com/office/powerpoint/2010/main">
        <mc:Choice Requires="p14">
          <p:contentPart r:id="rId272" p14:bwMode="auto">
            <p14:nvContentPartPr>
              <p14:cNvPr id="138" name="墨迹 137"/>
              <p14:cNvContentPartPr/>
              <p14:nvPr/>
            </p14:nvContentPartPr>
            <p14:xfrm>
              <a:off x="6282266" y="6335437"/>
              <a:ext cx="228600" cy="228588"/>
            </p14:xfrm>
          </p:contentPart>
        </mc:Choice>
        <mc:Fallback xmlns="">
          <p:pic>
            <p:nvPicPr>
              <p:cNvPr id="138" name="墨迹 137"/>
            </p:nvPicPr>
            <p:blipFill>
              <a:blip r:embed="rId273"/>
            </p:blipFill>
            <p:spPr>
              <a:xfrm>
                <a:off x="6282266" y="6335437"/>
                <a:ext cx="228600" cy="228588"/>
              </a:xfrm>
              <a:prstGeom prst="rect"/>
            </p:spPr>
          </p:pic>
        </mc:Fallback>
      </mc:AlternateContent>
      <mc:AlternateContent xmlns:mc="http://schemas.openxmlformats.org/markup-compatibility/2006" xmlns:p14="http://schemas.microsoft.com/office/powerpoint/2010/main">
        <mc:Choice Requires="p14">
          <p:contentPart r:id="rId274" p14:bwMode="auto">
            <p14:nvContentPartPr>
              <p14:cNvPr id="139" name="墨迹 138"/>
              <p14:cNvContentPartPr/>
              <p14:nvPr/>
            </p14:nvContentPartPr>
            <p14:xfrm>
              <a:off x="6567311" y="6260180"/>
              <a:ext cx="239889" cy="22560"/>
            </p14:xfrm>
          </p:contentPart>
        </mc:Choice>
        <mc:Fallback xmlns="">
          <p:pic>
            <p:nvPicPr>
              <p:cNvPr id="139" name="墨迹 138"/>
            </p:nvPicPr>
            <p:blipFill>
              <a:blip r:embed="rId275"/>
            </p:blipFill>
            <p:spPr>
              <a:xfrm>
                <a:off x="6567311" y="6260180"/>
                <a:ext cx="239889" cy="22560"/>
              </a:xfrm>
              <a:prstGeom prst="rect"/>
            </p:spPr>
          </p:pic>
        </mc:Fallback>
      </mc:AlternateContent>
      <mc:AlternateContent xmlns:mc="http://schemas.openxmlformats.org/markup-compatibility/2006" xmlns:p14="http://schemas.microsoft.com/office/powerpoint/2010/main">
        <mc:Choice Requires="p14">
          <p:contentPart r:id="rId276" p14:bwMode="auto">
            <p14:nvContentPartPr>
              <p14:cNvPr id="140" name="墨迹 139"/>
              <p14:cNvContentPartPr/>
              <p14:nvPr/>
            </p14:nvContentPartPr>
            <p14:xfrm>
              <a:off x="6685844" y="6152319"/>
              <a:ext cx="42333" cy="308074"/>
            </p14:xfrm>
          </p:contentPart>
        </mc:Choice>
        <mc:Fallback xmlns="">
          <p:pic>
            <p:nvPicPr>
              <p:cNvPr id="140" name="墨迹 139"/>
            </p:nvPicPr>
            <p:blipFill>
              <a:blip r:embed="rId277"/>
            </p:blipFill>
            <p:spPr>
              <a:xfrm>
                <a:off x="6685844" y="6152319"/>
                <a:ext cx="42333" cy="308074"/>
              </a:xfrm>
              <a:prstGeom prst="rect"/>
            </p:spPr>
          </p:pic>
        </mc:Fallback>
      </mc:AlternateContent>
      <mc:AlternateContent xmlns:mc="http://schemas.openxmlformats.org/markup-compatibility/2006" xmlns:p14="http://schemas.microsoft.com/office/powerpoint/2010/main">
        <mc:Choice Requires="p14">
          <p:contentPart r:id="rId278" p14:bwMode="auto">
            <p14:nvContentPartPr>
              <p14:cNvPr id="141" name="墨迹 140"/>
              <p14:cNvContentPartPr/>
              <p14:nvPr/>
            </p14:nvContentPartPr>
            <p14:xfrm>
              <a:off x="6886222" y="6203078"/>
              <a:ext cx="163688" cy="198098"/>
            </p14:xfrm>
          </p:contentPart>
        </mc:Choice>
        <mc:Fallback xmlns="">
          <p:pic>
            <p:nvPicPr>
              <p:cNvPr id="141" name="墨迹 140"/>
            </p:nvPicPr>
            <p:blipFill>
              <a:blip r:embed="rId279"/>
            </p:blipFill>
            <p:spPr>
              <a:xfrm>
                <a:off x="6886222" y="6203078"/>
                <a:ext cx="163688" cy="198098"/>
              </a:xfrm>
              <a:prstGeom prst="rect"/>
            </p:spPr>
          </p:pic>
        </mc:Fallback>
      </mc:AlternateContent>
      <mc:AlternateContent xmlns:mc="http://schemas.openxmlformats.org/markup-compatibility/2006" xmlns:p14="http://schemas.microsoft.com/office/powerpoint/2010/main">
        <mc:Choice Requires="p14">
          <p:contentPart r:id="rId280" p14:bwMode="auto">
            <p14:nvContentPartPr>
              <p14:cNvPr id="142" name="墨迹 141"/>
              <p14:cNvContentPartPr/>
              <p14:nvPr/>
            </p14:nvContentPartPr>
            <p14:xfrm>
              <a:off x="6987822" y="6198671"/>
              <a:ext cx="316088" cy="450655"/>
            </p14:xfrm>
          </p:contentPart>
        </mc:Choice>
        <mc:Fallback xmlns="">
          <p:pic>
            <p:nvPicPr>
              <p:cNvPr id="142" name="墨迹 141"/>
            </p:nvPicPr>
            <p:blipFill>
              <a:blip r:embed="rId281"/>
            </p:blipFill>
            <p:spPr>
              <a:xfrm>
                <a:off x="6987822" y="6198671"/>
                <a:ext cx="316088" cy="450655"/>
              </a:xfrm>
              <a:prstGeom prst="rect"/>
            </p:spPr>
          </p:pic>
        </mc:Fallback>
      </mc:AlternateContent>
      <mc:AlternateContent xmlns:mc="http://schemas.openxmlformats.org/markup-compatibility/2006" xmlns:p14="http://schemas.microsoft.com/office/powerpoint/2010/main">
        <mc:Choice Requires="p14">
          <p:contentPart r:id="rId282" p14:bwMode="auto">
            <p14:nvContentPartPr>
              <p14:cNvPr id="143" name="墨迹 142"/>
              <p14:cNvContentPartPr/>
              <p14:nvPr/>
            </p14:nvContentPartPr>
            <p14:xfrm>
              <a:off x="7354711" y="6335613"/>
              <a:ext cx="67733" cy="93762"/>
            </p14:xfrm>
          </p:contentPart>
        </mc:Choice>
        <mc:Fallback xmlns="">
          <p:pic>
            <p:nvPicPr>
              <p:cNvPr id="143" name="墨迹 142"/>
            </p:nvPicPr>
            <p:blipFill>
              <a:blip r:embed="rId283"/>
            </p:blipFill>
            <p:spPr>
              <a:xfrm>
                <a:off x="7354711" y="6335613"/>
                <a:ext cx="67733" cy="93762"/>
              </a:xfrm>
              <a:prstGeom prst="rect"/>
            </p:spPr>
          </p:pic>
        </mc:Fallback>
      </mc:AlternateContent>
      <mc:AlternateContent xmlns:mc="http://schemas.openxmlformats.org/markup-compatibility/2006" xmlns:p14="http://schemas.microsoft.com/office/powerpoint/2010/main">
        <mc:Choice Requires="p14">
          <p:contentPart r:id="rId284" p14:bwMode="auto">
            <p14:nvContentPartPr>
              <p14:cNvPr id="144" name="墨迹 143"/>
              <p14:cNvContentPartPr/>
              <p14:nvPr/>
            </p14:nvContentPartPr>
            <p14:xfrm>
              <a:off x="7354711" y="6341077"/>
              <a:ext cx="95956" cy="212374"/>
            </p14:xfrm>
          </p:contentPart>
        </mc:Choice>
        <mc:Fallback xmlns="">
          <p:pic>
            <p:nvPicPr>
              <p:cNvPr id="144" name="墨迹 143"/>
            </p:nvPicPr>
            <p:blipFill>
              <a:blip r:embed="rId285"/>
            </p:blipFill>
            <p:spPr>
              <a:xfrm>
                <a:off x="7354711" y="6341077"/>
                <a:ext cx="95956" cy="212374"/>
              </a:xfrm>
              <a:prstGeom prst="rect"/>
            </p:spPr>
          </p:pic>
        </mc:Fallback>
      </mc:AlternateContent>
      <mc:AlternateContent xmlns:mc="http://schemas.openxmlformats.org/markup-compatibility/2006" xmlns:p14="http://schemas.microsoft.com/office/powerpoint/2010/main">
        <mc:Choice Requires="p14">
          <p:contentPart r:id="rId286" p14:bwMode="auto">
            <p14:nvContentPartPr>
              <p14:cNvPr id="145" name="墨迹 144"/>
              <p14:cNvContentPartPr/>
              <p14:nvPr/>
            </p14:nvContentPartPr>
            <p14:xfrm>
              <a:off x="7478888" y="6147384"/>
              <a:ext cx="141112" cy="28199"/>
            </p14:xfrm>
          </p:contentPart>
        </mc:Choice>
        <mc:Fallback xmlns="">
          <p:pic>
            <p:nvPicPr>
              <p:cNvPr id="145" name="墨迹 144"/>
            </p:nvPicPr>
            <p:blipFill>
              <a:blip r:embed="rId287"/>
            </p:blipFill>
            <p:spPr>
              <a:xfrm>
                <a:off x="7478888" y="6147384"/>
                <a:ext cx="141112" cy="28199"/>
              </a:xfrm>
              <a:prstGeom prst="rect"/>
            </p:spPr>
          </p:pic>
        </mc:Fallback>
      </mc:AlternateContent>
      <mc:AlternateContent xmlns:mc="http://schemas.openxmlformats.org/markup-compatibility/2006" xmlns:p14="http://schemas.microsoft.com/office/powerpoint/2010/main">
        <mc:Choice Requires="p14">
          <p:contentPart r:id="rId288" p14:bwMode="auto">
            <p14:nvContentPartPr>
              <p14:cNvPr id="146" name="墨迹 145"/>
              <p14:cNvContentPartPr/>
              <p14:nvPr/>
            </p14:nvContentPartPr>
            <p14:xfrm>
              <a:off x="7538155" y="6062787"/>
              <a:ext cx="42334" cy="239692"/>
            </p14:xfrm>
          </p:contentPart>
        </mc:Choice>
        <mc:Fallback xmlns="">
          <p:pic>
            <p:nvPicPr>
              <p:cNvPr id="146" name="墨迹 145"/>
            </p:nvPicPr>
            <p:blipFill>
              <a:blip r:embed="rId289"/>
            </p:blipFill>
            <p:spPr>
              <a:xfrm>
                <a:off x="7538155" y="6062787"/>
                <a:ext cx="42334" cy="239692"/>
              </a:xfrm>
              <a:prstGeom prst="rect"/>
            </p:spPr>
          </p:pic>
        </mc:Fallback>
      </mc:AlternateContent>
      <mc:AlternateContent xmlns:mc="http://schemas.openxmlformats.org/markup-compatibility/2006" xmlns:p14="http://schemas.microsoft.com/office/powerpoint/2010/main">
        <mc:Choice Requires="p14">
          <p:contentPart r:id="rId290" p14:bwMode="auto">
            <p14:nvContentPartPr>
              <p14:cNvPr id="147" name="墨迹 146"/>
              <p14:cNvContentPartPr/>
              <p14:nvPr/>
            </p14:nvContentPartPr>
            <p14:xfrm>
              <a:off x="7651044" y="6288380"/>
              <a:ext cx="218899" cy="16919"/>
            </p14:xfrm>
          </p:contentPart>
        </mc:Choice>
        <mc:Fallback xmlns="">
          <p:pic>
            <p:nvPicPr>
              <p:cNvPr id="147" name="墨迹 146"/>
            </p:nvPicPr>
            <p:blipFill>
              <a:blip r:embed="rId291"/>
            </p:blipFill>
            <p:spPr>
              <a:xfrm>
                <a:off x="7651044" y="6288380"/>
                <a:ext cx="218899" cy="16919"/>
              </a:xfrm>
              <a:prstGeom prst="rect"/>
            </p:spPr>
          </p:pic>
        </mc:Fallback>
      </mc:AlternateContent>
      <mc:AlternateContent xmlns:mc="http://schemas.openxmlformats.org/markup-compatibility/2006" xmlns:p14="http://schemas.microsoft.com/office/powerpoint/2010/main">
        <mc:Choice Requires="p14">
          <p:contentPart r:id="rId292" p14:bwMode="auto">
            <p14:nvContentPartPr>
              <p14:cNvPr id="148" name="墨迹 147"/>
              <p14:cNvContentPartPr/>
              <p14:nvPr/>
            </p14:nvContentPartPr>
            <p14:xfrm>
              <a:off x="7739944" y="6227046"/>
              <a:ext cx="60678" cy="247447"/>
            </p14:xfrm>
          </p:contentPart>
        </mc:Choice>
        <mc:Fallback xmlns="">
          <p:pic>
            <p:nvPicPr>
              <p:cNvPr id="148" name="墨迹 147"/>
            </p:nvPicPr>
            <p:blipFill>
              <a:blip r:embed="rId293"/>
            </p:blipFill>
            <p:spPr>
              <a:xfrm>
                <a:off x="7739944" y="6227046"/>
                <a:ext cx="60678" cy="247447"/>
              </a:xfrm>
              <a:prstGeom prst="rect"/>
            </p:spPr>
          </p:pic>
        </mc:Fallback>
      </mc:AlternateContent>
      <mc:AlternateContent xmlns:mc="http://schemas.openxmlformats.org/markup-compatibility/2006" xmlns:p14="http://schemas.microsoft.com/office/powerpoint/2010/main">
        <mc:Choice Requires="p14">
          <p:contentPart r:id="rId294" p14:bwMode="auto">
            <p14:nvContentPartPr>
              <p14:cNvPr id="149" name="墨迹 148"/>
              <p14:cNvContentPartPr/>
              <p14:nvPr/>
            </p14:nvContentPartPr>
            <p14:xfrm>
              <a:off x="8048977" y="6198143"/>
              <a:ext cx="62089" cy="205853"/>
            </p14:xfrm>
          </p:contentPart>
        </mc:Choice>
        <mc:Fallback xmlns="">
          <p:pic>
            <p:nvPicPr>
              <p:cNvPr id="149" name="墨迹 148"/>
            </p:nvPicPr>
            <p:blipFill>
              <a:blip r:embed="rId295"/>
            </p:blipFill>
            <p:spPr>
              <a:xfrm>
                <a:off x="8048977" y="6198143"/>
                <a:ext cx="62089" cy="205853"/>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0" name="墨迹 149"/>
              <p14:cNvContentPartPr/>
              <p14:nvPr/>
            </p14:nvContentPartPr>
            <p14:xfrm>
              <a:off x="8082844" y="6277100"/>
              <a:ext cx="92428" cy="50758"/>
            </p14:xfrm>
          </p:contentPart>
        </mc:Choice>
        <mc:Fallback xmlns="">
          <p:pic>
            <p:nvPicPr>
              <p:cNvPr id="150" name="墨迹 149"/>
            </p:nvPicPr>
            <p:blipFill>
              <a:blip r:embed="rId297"/>
            </p:blipFill>
            <p:spPr>
              <a:xfrm>
                <a:off x="8082844" y="6277100"/>
                <a:ext cx="92428" cy="50758"/>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1" name="墨迹 150"/>
              <p14:cNvContentPartPr/>
              <p14:nvPr/>
            </p14:nvContentPartPr>
            <p14:xfrm>
              <a:off x="8119533" y="6113546"/>
              <a:ext cx="64911" cy="468103"/>
            </p14:xfrm>
          </p:contentPart>
        </mc:Choice>
        <mc:Fallback xmlns="">
          <p:pic>
            <p:nvPicPr>
              <p:cNvPr id="151" name="墨迹 150"/>
            </p:nvPicPr>
            <p:blipFill>
              <a:blip r:embed="rId299"/>
            </p:blipFill>
            <p:spPr>
              <a:xfrm>
                <a:off x="8119533" y="6113546"/>
                <a:ext cx="64911" cy="468103"/>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2" name="墨迹 151"/>
              <p14:cNvContentPartPr/>
              <p14:nvPr/>
            </p14:nvContentPartPr>
            <p14:xfrm>
              <a:off x="8201377" y="6301950"/>
              <a:ext cx="325262" cy="155624"/>
            </p14:xfrm>
          </p:contentPart>
        </mc:Choice>
        <mc:Fallback xmlns="">
          <p:pic>
            <p:nvPicPr>
              <p:cNvPr id="152" name="墨迹 151"/>
            </p:nvPicPr>
            <p:blipFill>
              <a:blip r:embed="rId301"/>
            </p:blipFill>
            <p:spPr>
              <a:xfrm>
                <a:off x="8201377" y="6301950"/>
                <a:ext cx="325262" cy="155624"/>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3" name="墨迹 152"/>
              <p14:cNvContentPartPr/>
              <p14:nvPr/>
            </p14:nvContentPartPr>
            <p14:xfrm>
              <a:off x="7546622" y="1821656"/>
              <a:ext cx="11288" cy="28199"/>
            </p14:xfrm>
          </p:contentPart>
        </mc:Choice>
        <mc:Fallback xmlns="">
          <p:pic>
            <p:nvPicPr>
              <p:cNvPr id="153" name="墨迹 152"/>
            </p:nvPicPr>
            <p:blipFill>
              <a:blip r:embed="rId303"/>
            </p:blipFill>
            <p:spPr>
              <a:xfrm>
                <a:off x="7546622" y="1821656"/>
                <a:ext cx="11288" cy="28199"/>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4" name="墨迹 153"/>
              <p14:cNvContentPartPr/>
              <p14:nvPr/>
            </p14:nvContentPartPr>
            <p14:xfrm>
              <a:off x="2012950" y="4822031"/>
              <a:ext cx="154516" cy="32428"/>
            </p14:xfrm>
          </p:contentPart>
        </mc:Choice>
        <mc:Fallback xmlns="">
          <p:pic>
            <p:nvPicPr>
              <p:cNvPr id="154" name="墨迹 153"/>
            </p:nvPicPr>
            <p:blipFill>
              <a:blip r:embed="rId305"/>
            </p:blipFill>
            <p:spPr>
              <a:xfrm>
                <a:off x="2012950" y="4822031"/>
                <a:ext cx="154516" cy="32428"/>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5" name="墨迹 154"/>
              <p14:cNvContentPartPr/>
              <p14:nvPr/>
            </p14:nvContentPartPr>
            <p14:xfrm>
              <a:off x="2071511" y="4775150"/>
              <a:ext cx="33866" cy="187876"/>
            </p14:xfrm>
          </p:contentPart>
        </mc:Choice>
        <mc:Fallback xmlns="">
          <p:pic>
            <p:nvPicPr>
              <p:cNvPr id="155" name="墨迹 154"/>
            </p:nvPicPr>
            <p:blipFill>
              <a:blip r:embed="rId307"/>
            </p:blipFill>
            <p:spPr>
              <a:xfrm>
                <a:off x="2071511" y="4775150"/>
                <a:ext cx="33866" cy="187876"/>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6" name="墨迹 155"/>
              <p14:cNvContentPartPr/>
              <p14:nvPr/>
            </p14:nvContentPartPr>
            <p14:xfrm>
              <a:off x="2204861" y="4654952"/>
              <a:ext cx="179916" cy="214312"/>
            </p14:xfrm>
          </p:contentPart>
        </mc:Choice>
        <mc:Fallback xmlns="">
          <p:pic>
            <p:nvPicPr>
              <p:cNvPr id="156" name="墨迹 155"/>
            </p:nvPicPr>
            <p:blipFill>
              <a:blip r:embed="rId309"/>
            </p:blipFill>
            <p:spPr>
              <a:xfrm>
                <a:off x="2204861" y="4654952"/>
                <a:ext cx="179916" cy="214312"/>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57" name="墨迹 156"/>
              <p14:cNvContentPartPr/>
              <p14:nvPr/>
            </p14:nvContentPartPr>
            <p14:xfrm>
              <a:off x="2305755" y="4689495"/>
              <a:ext cx="47978" cy="369407"/>
            </p14:xfrm>
          </p:contentPart>
        </mc:Choice>
        <mc:Fallback xmlns="">
          <p:pic>
            <p:nvPicPr>
              <p:cNvPr id="157" name="墨迹 156"/>
            </p:nvPicPr>
            <p:blipFill>
              <a:blip r:embed="rId311"/>
            </p:blipFill>
            <p:spPr>
              <a:xfrm>
                <a:off x="2305755" y="4689495"/>
                <a:ext cx="47978" cy="369407"/>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58" name="墨迹 157"/>
              <p14:cNvContentPartPr/>
              <p14:nvPr/>
            </p14:nvContentPartPr>
            <p14:xfrm>
              <a:off x="3440112" y="4731794"/>
              <a:ext cx="172332" cy="39478"/>
            </p14:xfrm>
          </p:contentPart>
        </mc:Choice>
        <mc:Fallback xmlns="">
          <p:pic>
            <p:nvPicPr>
              <p:cNvPr id="158" name="墨迹 157"/>
            </p:nvPicPr>
            <p:blipFill>
              <a:blip r:embed="rId313"/>
            </p:blipFill>
            <p:spPr>
              <a:xfrm>
                <a:off x="3440112" y="4731794"/>
                <a:ext cx="172332" cy="39478"/>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59" name="墨迹 158"/>
              <p14:cNvContentPartPr/>
              <p14:nvPr/>
            </p14:nvContentPartPr>
            <p14:xfrm>
              <a:off x="3495322" y="4668170"/>
              <a:ext cx="32455" cy="179240"/>
            </p14:xfrm>
          </p:contentPart>
        </mc:Choice>
        <mc:Fallback xmlns="">
          <p:pic>
            <p:nvPicPr>
              <p:cNvPr id="159" name="墨迹 158"/>
            </p:nvPicPr>
            <p:blipFill>
              <a:blip r:embed="rId315"/>
            </p:blipFill>
            <p:spPr>
              <a:xfrm>
                <a:off x="3495322" y="4668170"/>
                <a:ext cx="32455" cy="179240"/>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0" name="墨迹 159"/>
              <p14:cNvContentPartPr/>
              <p14:nvPr/>
            </p14:nvContentPartPr>
            <p14:xfrm>
              <a:off x="3584222" y="4666407"/>
              <a:ext cx="129822" cy="152099"/>
            </p14:xfrm>
          </p:contentPart>
        </mc:Choice>
        <mc:Fallback xmlns="">
          <p:pic>
            <p:nvPicPr>
              <p:cNvPr id="160" name="墨迹 159"/>
            </p:nvPicPr>
            <p:blipFill>
              <a:blip r:embed="rId317"/>
            </p:blipFill>
            <p:spPr>
              <a:xfrm>
                <a:off x="3584222" y="4666407"/>
                <a:ext cx="129822" cy="152099"/>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1" name="墨迹 160"/>
              <p14:cNvContentPartPr/>
              <p14:nvPr/>
            </p14:nvContentPartPr>
            <p14:xfrm>
              <a:off x="3815820" y="4765633"/>
              <a:ext cx="124002" cy="11279"/>
            </p14:xfrm>
          </p:contentPart>
        </mc:Choice>
        <mc:Fallback xmlns="">
          <p:pic>
            <p:nvPicPr>
              <p:cNvPr id="161" name="墨迹 160"/>
            </p:nvPicPr>
            <p:blipFill>
              <a:blip r:embed="rId319"/>
            </p:blipFill>
            <p:spPr>
              <a:xfrm>
                <a:off x="3815820" y="4765633"/>
                <a:ext cx="124002" cy="11279"/>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2" name="墨迹 161"/>
              <p14:cNvContentPartPr/>
              <p14:nvPr/>
            </p14:nvContentPartPr>
            <p14:xfrm>
              <a:off x="3979333" y="4656714"/>
              <a:ext cx="16933" cy="244274"/>
            </p14:xfrm>
          </p:contentPart>
        </mc:Choice>
        <mc:Fallback xmlns="">
          <p:pic>
            <p:nvPicPr>
              <p:cNvPr id="162" name="墨迹 161"/>
            </p:nvPicPr>
            <p:blipFill>
              <a:blip r:embed="rId321"/>
            </p:blipFill>
            <p:spPr>
              <a:xfrm>
                <a:off x="3979333" y="4656714"/>
                <a:ext cx="16933" cy="244274"/>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63" name="墨迹 162"/>
              <p14:cNvContentPartPr/>
              <p14:nvPr/>
            </p14:nvContentPartPr>
            <p14:xfrm>
              <a:off x="2472266" y="4265805"/>
              <a:ext cx="16934" cy="449070"/>
            </p14:xfrm>
          </p:contentPart>
        </mc:Choice>
        <mc:Fallback xmlns="">
          <p:pic>
            <p:nvPicPr>
              <p:cNvPr id="163" name="墨迹 162"/>
            </p:nvPicPr>
            <p:blipFill>
              <a:blip r:embed="rId323"/>
            </p:blipFill>
            <p:spPr>
              <a:xfrm>
                <a:off x="2472266" y="4265805"/>
                <a:ext cx="16934" cy="449070"/>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64" name="墨迹 163"/>
              <p14:cNvContentPartPr/>
              <p14:nvPr/>
            </p14:nvContentPartPr>
            <p14:xfrm>
              <a:off x="2395184" y="4594676"/>
              <a:ext cx="178682" cy="195631"/>
            </p14:xfrm>
          </p:contentPart>
        </mc:Choice>
        <mc:Fallback xmlns="">
          <p:pic>
            <p:nvPicPr>
              <p:cNvPr id="164" name="墨迹 163"/>
            </p:nvPicPr>
            <p:blipFill>
              <a:blip r:embed="rId325"/>
            </p:blipFill>
            <p:spPr>
              <a:xfrm>
                <a:off x="2395184" y="4594676"/>
                <a:ext cx="178682" cy="195631"/>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65" name="墨迹 164"/>
              <p14:cNvContentPartPr/>
              <p14:nvPr/>
            </p14:nvContentPartPr>
            <p14:xfrm>
              <a:off x="2600677" y="4466723"/>
              <a:ext cx="238478" cy="191753"/>
            </p14:xfrm>
          </p:contentPart>
        </mc:Choice>
        <mc:Fallback xmlns="">
          <p:pic>
            <p:nvPicPr>
              <p:cNvPr id="165" name="墨迹 164"/>
            </p:nvPicPr>
            <p:blipFill>
              <a:blip r:embed="rId327"/>
            </p:blipFill>
            <p:spPr>
              <a:xfrm>
                <a:off x="2600677" y="4466723"/>
                <a:ext cx="238478" cy="191753"/>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66" name="墨迹 165"/>
              <p14:cNvContentPartPr/>
              <p14:nvPr/>
            </p14:nvContentPartPr>
            <p14:xfrm>
              <a:off x="7509051" y="5312694"/>
              <a:ext cx="662693" cy="38068"/>
            </p14:xfrm>
          </p:contentPart>
        </mc:Choice>
        <mc:Fallback xmlns="">
          <p:pic>
            <p:nvPicPr>
              <p:cNvPr id="166" name="墨迹 165"/>
            </p:nvPicPr>
            <p:blipFill>
              <a:blip r:embed="rId329"/>
            </p:blipFill>
            <p:spPr>
              <a:xfrm>
                <a:off x="7509051" y="5312694"/>
                <a:ext cx="662693" cy="38068"/>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67" name="墨迹 166"/>
              <p14:cNvContentPartPr/>
              <p14:nvPr/>
            </p14:nvContentPartPr>
            <p14:xfrm>
              <a:off x="3561644" y="4299644"/>
              <a:ext cx="45156" cy="287101"/>
            </p14:xfrm>
          </p:contentPart>
        </mc:Choice>
        <mc:Fallback xmlns="">
          <p:pic>
            <p:nvPicPr>
              <p:cNvPr id="167" name="墨迹 166"/>
            </p:nvPicPr>
            <p:blipFill>
              <a:blip r:embed="rId331"/>
            </p:blipFill>
            <p:spPr>
              <a:xfrm>
                <a:off x="3561644" y="4299644"/>
                <a:ext cx="45156" cy="287101"/>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68" name="墨迹 167"/>
              <p14:cNvContentPartPr/>
              <p14:nvPr/>
            </p14:nvContentPartPr>
            <p14:xfrm>
              <a:off x="3499555" y="4271797"/>
              <a:ext cx="84667" cy="155447"/>
            </p14:xfrm>
          </p:contentPart>
        </mc:Choice>
        <mc:Fallback xmlns="">
          <p:pic>
            <p:nvPicPr>
              <p:cNvPr id="168" name="墨迹 167"/>
            </p:nvPicPr>
            <p:blipFill>
              <a:blip r:embed="rId333"/>
            </p:blipFill>
            <p:spPr>
              <a:xfrm>
                <a:off x="3499555" y="4271797"/>
                <a:ext cx="84667" cy="155447"/>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69" name="墨迹 168"/>
              <p14:cNvContentPartPr/>
              <p14:nvPr/>
            </p14:nvContentPartPr>
            <p14:xfrm>
              <a:off x="3550355" y="4344057"/>
              <a:ext cx="93133" cy="63448"/>
            </p14:xfrm>
          </p:contentPart>
        </mc:Choice>
        <mc:Fallback xmlns="">
          <p:pic>
            <p:nvPicPr>
              <p:cNvPr id="169" name="墨迹 168"/>
            </p:nvPicPr>
            <p:blipFill>
              <a:blip r:embed="rId335"/>
            </p:blipFill>
            <p:spPr>
              <a:xfrm>
                <a:off x="3550355" y="4344057"/>
                <a:ext cx="93133" cy="63448"/>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0" name="墨迹 169"/>
              <p14:cNvContentPartPr/>
              <p14:nvPr/>
            </p14:nvContentPartPr>
            <p14:xfrm>
              <a:off x="3730977" y="4263690"/>
              <a:ext cx="11289" cy="256611"/>
            </p14:xfrm>
          </p:contentPart>
        </mc:Choice>
        <mc:Fallback xmlns="">
          <p:pic>
            <p:nvPicPr>
              <p:cNvPr id="170" name="墨迹 169"/>
            </p:nvPicPr>
            <p:blipFill>
              <a:blip r:embed="rId337"/>
            </p:blipFill>
            <p:spPr>
              <a:xfrm>
                <a:off x="3730977" y="4263690"/>
                <a:ext cx="11289" cy="256611"/>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1" name="墨迹 170"/>
              <p14:cNvContentPartPr/>
              <p14:nvPr/>
            </p14:nvContentPartPr>
            <p14:xfrm>
              <a:off x="8500533" y="1773717"/>
              <a:ext cx="14111" cy="31019"/>
            </p14:xfrm>
          </p:contentPart>
        </mc:Choice>
        <mc:Fallback xmlns="">
          <p:pic>
            <p:nvPicPr>
              <p:cNvPr id="171" name="墨迹 170"/>
            </p:nvPicPr>
            <p:blipFill>
              <a:blip r:embed="rId339"/>
            </p:blipFill>
            <p:spPr>
              <a:xfrm>
                <a:off x="8500533" y="1773717"/>
                <a:ext cx="14111" cy="31019"/>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2" name="墨迹 171"/>
              <p14:cNvContentPartPr/>
              <p14:nvPr/>
            </p14:nvContentPartPr>
            <p14:xfrm>
              <a:off x="3934177" y="4279905"/>
              <a:ext cx="22578" cy="301729"/>
            </p14:xfrm>
          </p:contentPart>
        </mc:Choice>
        <mc:Fallback xmlns="">
          <p:pic>
            <p:nvPicPr>
              <p:cNvPr id="172" name="墨迹 171"/>
            </p:nvPicPr>
            <p:blipFill>
              <a:blip r:embed="rId341"/>
            </p:blipFill>
            <p:spPr>
              <a:xfrm>
                <a:off x="3934177" y="4279905"/>
                <a:ext cx="22578" cy="301729"/>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73" name="墨迹 172"/>
              <p14:cNvContentPartPr/>
              <p14:nvPr/>
            </p14:nvContentPartPr>
            <p14:xfrm>
              <a:off x="3874911" y="4272855"/>
              <a:ext cx="76200" cy="131830"/>
            </p14:xfrm>
          </p:contentPart>
        </mc:Choice>
        <mc:Fallback xmlns="">
          <p:pic>
            <p:nvPicPr>
              <p:cNvPr id="173" name="墨迹 172"/>
            </p:nvPicPr>
            <p:blipFill>
              <a:blip r:embed="rId343"/>
            </p:blipFill>
            <p:spPr>
              <a:xfrm>
                <a:off x="3874911" y="4272855"/>
                <a:ext cx="76200" cy="131830"/>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74" name="墨迹 173"/>
              <p14:cNvContentPartPr/>
              <p14:nvPr/>
            </p14:nvContentPartPr>
            <p14:xfrm>
              <a:off x="3968044" y="4274970"/>
              <a:ext cx="56444" cy="121256"/>
            </p14:xfrm>
          </p:contentPart>
        </mc:Choice>
        <mc:Fallback xmlns="">
          <p:pic>
            <p:nvPicPr>
              <p:cNvPr id="174" name="墨迹 173"/>
            </p:nvPicPr>
            <p:blipFill>
              <a:blip r:embed="rId345"/>
            </p:blipFill>
            <p:spPr>
              <a:xfrm>
                <a:off x="3968044" y="4274970"/>
                <a:ext cx="56444" cy="121256"/>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75" name="墨迹 174"/>
              <p14:cNvContentPartPr/>
              <p14:nvPr/>
            </p14:nvContentPartPr>
            <p14:xfrm>
              <a:off x="4120444" y="4337008"/>
              <a:ext cx="8467" cy="8459"/>
            </p14:xfrm>
          </p:contentPart>
        </mc:Choice>
        <mc:Fallback xmlns="">
          <p:pic>
            <p:nvPicPr>
              <p:cNvPr id="175" name="墨迹 174"/>
            </p:nvPicPr>
            <p:blipFill>
              <a:blip r:embed="rId347"/>
            </p:blipFill>
            <p:spPr>
              <a:xfrm>
                <a:off x="4120444" y="4337008"/>
                <a:ext cx="8467" cy="8459"/>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76" name="墨迹 175"/>
              <p14:cNvContentPartPr/>
              <p14:nvPr/>
            </p14:nvContentPartPr>
            <p14:xfrm>
              <a:off x="4134555" y="4299820"/>
              <a:ext cx="2822" cy="8988"/>
            </p14:xfrm>
          </p:contentPart>
        </mc:Choice>
        <mc:Fallback xmlns="">
          <p:pic>
            <p:nvPicPr>
              <p:cNvPr id="176" name="墨迹 175"/>
            </p:nvPicPr>
            <p:blipFill>
              <a:blip r:embed="rId349"/>
            </p:blipFill>
            <p:spPr>
              <a:xfrm>
                <a:off x="4134555" y="4299820"/>
                <a:ext cx="2822" cy="8988"/>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77" name="墨迹 176"/>
              <p14:cNvContentPartPr/>
              <p14:nvPr/>
            </p14:nvContentPartPr>
            <p14:xfrm>
              <a:off x="4131733" y="4277261"/>
              <a:ext cx="28222" cy="228941"/>
            </p14:xfrm>
          </p:contentPart>
        </mc:Choice>
        <mc:Fallback xmlns="">
          <p:pic>
            <p:nvPicPr>
              <p:cNvPr id="177" name="墨迹 176"/>
            </p:nvPicPr>
            <p:blipFill>
              <a:blip r:embed="rId351"/>
            </p:blipFill>
            <p:spPr>
              <a:xfrm>
                <a:off x="4131733" y="4277261"/>
                <a:ext cx="28222" cy="228941"/>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78" name="墨迹 177"/>
              <p14:cNvContentPartPr/>
              <p14:nvPr/>
            </p14:nvContentPartPr>
            <p14:xfrm>
              <a:off x="4128911" y="4283430"/>
              <a:ext cx="105011" cy="59957"/>
            </p14:xfrm>
          </p:contentPart>
        </mc:Choice>
        <mc:Fallback xmlns="">
          <p:pic>
            <p:nvPicPr>
              <p:cNvPr id="178" name="墨迹 177"/>
            </p:nvPicPr>
            <p:blipFill>
              <a:blip r:embed="rId353"/>
            </p:blipFill>
            <p:spPr>
              <a:xfrm>
                <a:off x="4128911" y="4283430"/>
                <a:ext cx="105011" cy="59957"/>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79" name="墨迹 178"/>
              <p14:cNvContentPartPr/>
              <p14:nvPr/>
            </p14:nvContentPartPr>
            <p14:xfrm>
              <a:off x="4165600" y="4259460"/>
              <a:ext cx="14111" cy="181884"/>
            </p14:xfrm>
          </p:contentPart>
        </mc:Choice>
        <mc:Fallback xmlns="">
          <p:pic>
            <p:nvPicPr>
              <p:cNvPr id="179" name="墨迹 178"/>
            </p:nvPicPr>
            <p:blipFill>
              <a:blip r:embed="rId355"/>
            </p:blipFill>
            <p:spPr>
              <a:xfrm>
                <a:off x="4165600" y="4259460"/>
                <a:ext cx="14111" cy="181884"/>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0" name="墨迹 179"/>
              <p14:cNvContentPartPr/>
              <p14:nvPr/>
            </p14:nvContentPartPr>
            <p14:xfrm>
              <a:off x="5067123" y="1768078"/>
              <a:ext cx="46743" cy="19739"/>
            </p14:xfrm>
          </p:contentPart>
        </mc:Choice>
        <mc:Fallback xmlns="">
          <p:pic>
            <p:nvPicPr>
              <p:cNvPr id="180" name="墨迹 179"/>
            </p:nvPicPr>
            <p:blipFill>
              <a:blip r:embed="rId357"/>
            </p:blipFill>
            <p:spPr>
              <a:xfrm>
                <a:off x="5067123" y="1768078"/>
                <a:ext cx="46743" cy="19739"/>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1" name="墨迹 180"/>
              <p14:cNvContentPartPr/>
              <p14:nvPr/>
            </p14:nvContentPartPr>
            <p14:xfrm>
              <a:off x="5263268" y="1734239"/>
              <a:ext cx="273932" cy="36658"/>
            </p14:xfrm>
          </p:contentPart>
        </mc:Choice>
        <mc:Fallback xmlns="">
          <p:pic>
            <p:nvPicPr>
              <p:cNvPr id="181" name="墨迹 180"/>
            </p:nvPicPr>
            <p:blipFill>
              <a:blip r:embed="rId359"/>
            </p:blipFill>
            <p:spPr>
              <a:xfrm>
                <a:off x="5263268" y="1734239"/>
                <a:ext cx="273932" cy="36658"/>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2" name="墨迹 181"/>
              <p14:cNvContentPartPr/>
              <p14:nvPr/>
            </p14:nvContentPartPr>
            <p14:xfrm>
              <a:off x="5644444" y="1235116"/>
              <a:ext cx="1284993" cy="575260"/>
            </p14:xfrm>
          </p:contentPart>
        </mc:Choice>
        <mc:Fallback xmlns="">
          <p:pic>
            <p:nvPicPr>
              <p:cNvPr id="182" name="墨迹 181"/>
            </p:nvPicPr>
            <p:blipFill>
              <a:blip r:embed="rId361"/>
            </p:blipFill>
            <p:spPr>
              <a:xfrm>
                <a:off x="5644444" y="1235116"/>
                <a:ext cx="1284993" cy="575260"/>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83" name="墨迹 182"/>
              <p14:cNvContentPartPr/>
              <p14:nvPr/>
            </p14:nvContentPartPr>
            <p14:xfrm>
              <a:off x="8246533" y="1091301"/>
              <a:ext cx="39511" cy="53578"/>
            </p14:xfrm>
          </p:contentPart>
        </mc:Choice>
        <mc:Fallback xmlns="">
          <p:pic>
            <p:nvPicPr>
              <p:cNvPr id="183" name="墨迹 182"/>
            </p:nvPicPr>
            <p:blipFill>
              <a:blip r:embed="rId363"/>
            </p:blipFill>
            <p:spPr>
              <a:xfrm>
                <a:off x="8246533" y="1091301"/>
                <a:ext cx="39511" cy="53578"/>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84" name="墨迹 183"/>
              <p14:cNvContentPartPr/>
              <p14:nvPr/>
            </p14:nvContentPartPr>
            <p14:xfrm>
              <a:off x="8553273" y="1198458"/>
              <a:ext cx="20638" cy="64857"/>
            </p14:xfrm>
          </p:contentPart>
        </mc:Choice>
        <mc:Fallback xmlns="">
          <p:pic>
            <p:nvPicPr>
              <p:cNvPr id="184" name="墨迹 183"/>
            </p:nvPicPr>
            <p:blipFill>
              <a:blip r:embed="rId365"/>
            </p:blipFill>
            <p:spPr>
              <a:xfrm>
                <a:off x="8553273" y="1198458"/>
                <a:ext cx="20638" cy="64857"/>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85" name="墨迹 184"/>
              <p14:cNvContentPartPr/>
              <p14:nvPr/>
            </p14:nvContentPartPr>
            <p14:xfrm>
              <a:off x="5539669" y="1152634"/>
              <a:ext cx="1372834" cy="691581"/>
            </p14:xfrm>
          </p:contentPart>
        </mc:Choice>
        <mc:Fallback xmlns="">
          <p:pic>
            <p:nvPicPr>
              <p:cNvPr id="185" name="墨迹 184"/>
            </p:nvPicPr>
            <p:blipFill>
              <a:blip r:embed="rId367"/>
            </p:blipFill>
            <p:spPr>
              <a:xfrm>
                <a:off x="5539669" y="1152634"/>
                <a:ext cx="1372834" cy="691581"/>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86" name="墨迹 185"/>
              <p14:cNvContentPartPr/>
              <p14:nvPr/>
            </p14:nvContentPartPr>
            <p14:xfrm>
              <a:off x="5198533" y="1900613"/>
              <a:ext cx="1809044" cy="428625"/>
            </p14:xfrm>
          </p:contentPart>
        </mc:Choice>
        <mc:Fallback xmlns="">
          <p:pic>
            <p:nvPicPr>
              <p:cNvPr id="186" name="墨迹 185"/>
            </p:nvPicPr>
            <p:blipFill>
              <a:blip r:embed="rId369"/>
            </p:blipFill>
            <p:spPr>
              <a:xfrm>
                <a:off x="5198533" y="1900613"/>
                <a:ext cx="1809044" cy="428625"/>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87" name="墨迹 186"/>
              <p14:cNvContentPartPr/>
              <p14:nvPr/>
            </p14:nvContentPartPr>
            <p14:xfrm>
              <a:off x="2000250" y="2379996"/>
              <a:ext cx="136701" cy="25379"/>
            </p14:xfrm>
          </p:contentPart>
        </mc:Choice>
        <mc:Fallback xmlns="">
          <p:pic>
            <p:nvPicPr>
              <p:cNvPr id="187" name="墨迹 186"/>
            </p:nvPicPr>
            <p:blipFill>
              <a:blip r:embed="rId371"/>
            </p:blipFill>
            <p:spPr>
              <a:xfrm>
                <a:off x="2000250" y="2379996"/>
                <a:ext cx="136701" cy="25379"/>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88" name="墨迹 187"/>
              <p14:cNvContentPartPr/>
              <p14:nvPr/>
            </p14:nvContentPartPr>
            <p14:xfrm>
              <a:off x="1981200" y="2413835"/>
              <a:ext cx="56444" cy="255554"/>
            </p14:xfrm>
          </p:contentPart>
        </mc:Choice>
        <mc:Fallback xmlns="">
          <p:pic>
            <p:nvPicPr>
              <p:cNvPr id="188" name="墨迹 187"/>
            </p:nvPicPr>
            <p:blipFill>
              <a:blip r:embed="rId373"/>
            </p:blipFill>
            <p:spPr>
              <a:xfrm>
                <a:off x="1981200" y="2413835"/>
                <a:ext cx="56444" cy="255554"/>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89" name="墨迹 188"/>
              <p14:cNvContentPartPr/>
              <p14:nvPr/>
            </p14:nvContentPartPr>
            <p14:xfrm>
              <a:off x="1998133" y="2475873"/>
              <a:ext cx="191911" cy="167079"/>
            </p14:xfrm>
          </p:contentPart>
        </mc:Choice>
        <mc:Fallback xmlns="">
          <p:pic>
            <p:nvPicPr>
              <p:cNvPr id="189" name="墨迹 188"/>
            </p:nvPicPr>
            <p:blipFill>
              <a:blip r:embed="rId375"/>
            </p:blipFill>
            <p:spPr>
              <a:xfrm>
                <a:off x="1998133" y="2475873"/>
                <a:ext cx="191911" cy="167079"/>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0" name="墨迹 189"/>
              <p14:cNvContentPartPr/>
              <p14:nvPr/>
            </p14:nvContentPartPr>
            <p14:xfrm>
              <a:off x="2144888" y="2419475"/>
              <a:ext cx="129823" cy="267890"/>
            </p14:xfrm>
          </p:contentPart>
        </mc:Choice>
        <mc:Fallback xmlns="">
          <p:pic>
            <p:nvPicPr>
              <p:cNvPr id="190" name="墨迹 189"/>
            </p:nvPicPr>
            <p:blipFill>
              <a:blip r:embed="rId377"/>
            </p:blipFill>
            <p:spPr>
              <a:xfrm>
                <a:off x="2144888" y="2419475"/>
                <a:ext cx="129823" cy="267890"/>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1" name="墨迹 190"/>
              <p14:cNvContentPartPr/>
              <p14:nvPr/>
            </p14:nvContentPartPr>
            <p14:xfrm>
              <a:off x="2274711" y="2511650"/>
              <a:ext cx="158044" cy="151041"/>
            </p14:xfrm>
          </p:contentPart>
        </mc:Choice>
        <mc:Fallback xmlns="">
          <p:pic>
            <p:nvPicPr>
              <p:cNvPr id="191" name="墨迹 190"/>
            </p:nvPicPr>
            <p:blipFill>
              <a:blip r:embed="rId379"/>
            </p:blipFill>
            <p:spPr>
              <a:xfrm>
                <a:off x="2274711" y="2511650"/>
                <a:ext cx="158044" cy="151041"/>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2" name="墨迹 191"/>
              <p14:cNvContentPartPr/>
              <p14:nvPr/>
            </p14:nvContentPartPr>
            <p14:xfrm>
              <a:off x="2005718" y="2791702"/>
              <a:ext cx="130704" cy="209906"/>
            </p14:xfrm>
          </p:contentPart>
        </mc:Choice>
        <mc:Fallback xmlns="">
          <p:pic>
            <p:nvPicPr>
              <p:cNvPr id="192" name="墨迹 191"/>
            </p:nvPicPr>
            <p:blipFill>
              <a:blip r:embed="rId381"/>
            </p:blipFill>
            <p:spPr>
              <a:xfrm>
                <a:off x="2005718" y="2791702"/>
                <a:ext cx="130704" cy="209906"/>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193" name="墨迹 192"/>
              <p14:cNvContentPartPr/>
              <p14:nvPr/>
            </p14:nvContentPartPr>
            <p14:xfrm>
              <a:off x="2133600" y="2769143"/>
              <a:ext cx="36688" cy="87417"/>
            </p14:xfrm>
          </p:contentPart>
        </mc:Choice>
        <mc:Fallback xmlns="">
          <p:pic>
            <p:nvPicPr>
              <p:cNvPr id="193" name="墨迹 192"/>
            </p:nvPicPr>
            <p:blipFill>
              <a:blip r:embed="rId383"/>
            </p:blipFill>
            <p:spPr>
              <a:xfrm>
                <a:off x="2133600" y="2769143"/>
                <a:ext cx="36688" cy="87417"/>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194" name="墨迹 193"/>
              <p14:cNvContentPartPr/>
              <p14:nvPr/>
            </p14:nvContentPartPr>
            <p14:xfrm>
              <a:off x="2218266" y="2754338"/>
              <a:ext cx="107245" cy="207968"/>
            </p14:xfrm>
          </p:contentPart>
        </mc:Choice>
        <mc:Fallback xmlns="">
          <p:pic>
            <p:nvPicPr>
              <p:cNvPr id="194" name="墨迹 193"/>
            </p:nvPicPr>
            <p:blipFill>
              <a:blip r:embed="rId385"/>
            </p:blipFill>
            <p:spPr>
              <a:xfrm>
                <a:off x="2218266" y="2754338"/>
                <a:ext cx="107245" cy="207968"/>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195" name="墨迹 194"/>
              <p14:cNvContentPartPr/>
              <p14:nvPr/>
            </p14:nvContentPartPr>
            <p14:xfrm>
              <a:off x="2325511" y="2859379"/>
              <a:ext cx="163689" cy="133417"/>
            </p14:xfrm>
          </p:contentPart>
        </mc:Choice>
        <mc:Fallback xmlns="">
          <p:pic>
            <p:nvPicPr>
              <p:cNvPr id="195" name="墨迹 194"/>
            </p:nvPicPr>
            <p:blipFill>
              <a:blip r:embed="rId387"/>
            </p:blipFill>
            <p:spPr>
              <a:xfrm>
                <a:off x="2325511" y="2859379"/>
                <a:ext cx="163689" cy="133417"/>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196" name="墨迹 195"/>
              <p14:cNvContentPartPr/>
              <p14:nvPr/>
            </p14:nvContentPartPr>
            <p14:xfrm>
              <a:off x="1794933" y="1351790"/>
              <a:ext cx="245533" cy="302258"/>
            </p14:xfrm>
          </p:contentPart>
        </mc:Choice>
        <mc:Fallback xmlns="">
          <p:pic>
            <p:nvPicPr>
              <p:cNvPr id="196" name="墨迹 195"/>
            </p:nvPicPr>
            <p:blipFill>
              <a:blip r:embed="rId389"/>
            </p:blipFill>
            <p:spPr>
              <a:xfrm>
                <a:off x="1794933" y="1351790"/>
                <a:ext cx="245533" cy="302258"/>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197" name="墨迹 196"/>
              <p14:cNvContentPartPr/>
              <p14:nvPr/>
            </p14:nvContentPartPr>
            <p14:xfrm>
              <a:off x="2077155" y="1471988"/>
              <a:ext cx="254000" cy="186113"/>
            </p14:xfrm>
          </p:contentPart>
        </mc:Choice>
        <mc:Fallback xmlns="">
          <p:pic>
            <p:nvPicPr>
              <p:cNvPr id="197" name="墨迹 196"/>
            </p:nvPicPr>
            <p:blipFill>
              <a:blip r:embed="rId391"/>
            </p:blipFill>
            <p:spPr>
              <a:xfrm>
                <a:off x="2077155" y="1471988"/>
                <a:ext cx="254000" cy="186113"/>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198" name="墨迹 197"/>
              <p14:cNvContentPartPr/>
              <p14:nvPr/>
            </p14:nvContentPartPr>
            <p14:xfrm>
              <a:off x="2342444" y="1562225"/>
              <a:ext cx="129822" cy="139585"/>
            </p14:xfrm>
          </p:contentPart>
        </mc:Choice>
        <mc:Fallback xmlns="">
          <p:pic>
            <p:nvPicPr>
              <p:cNvPr id="198" name="墨迹 197"/>
            </p:nvPicPr>
            <p:blipFill>
              <a:blip r:embed="rId393"/>
            </p:blipFill>
            <p:spPr>
              <a:xfrm>
                <a:off x="2342444" y="1562225"/>
                <a:ext cx="129822" cy="139585"/>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199" name="墨迹 198"/>
              <p14:cNvContentPartPr/>
              <p14:nvPr/>
            </p14:nvContentPartPr>
            <p14:xfrm>
              <a:off x="1952977" y="1032083"/>
              <a:ext cx="118534" cy="234933"/>
            </p14:xfrm>
          </p:contentPart>
        </mc:Choice>
        <mc:Fallback xmlns="">
          <p:pic>
            <p:nvPicPr>
              <p:cNvPr id="199" name="墨迹 198"/>
            </p:nvPicPr>
            <p:blipFill>
              <a:blip r:embed="rId395"/>
            </p:blipFill>
            <p:spPr>
              <a:xfrm>
                <a:off x="1952977" y="1032083"/>
                <a:ext cx="118534" cy="234933"/>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0" name="墨迹 199"/>
              <p14:cNvContentPartPr/>
              <p14:nvPr/>
            </p14:nvContentPartPr>
            <p14:xfrm>
              <a:off x="2133600" y="1116680"/>
              <a:ext cx="220133" cy="324289"/>
            </p14:xfrm>
          </p:contentPart>
        </mc:Choice>
        <mc:Fallback xmlns="">
          <p:pic>
            <p:nvPicPr>
              <p:cNvPr id="200" name="墨迹 199"/>
            </p:nvPicPr>
            <p:blipFill>
              <a:blip r:embed="rId397"/>
            </p:blipFill>
            <p:spPr>
              <a:xfrm>
                <a:off x="2133600" y="1116680"/>
                <a:ext cx="220133" cy="324289"/>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1" name="墨迹 200"/>
              <p14:cNvContentPartPr/>
              <p14:nvPr/>
            </p14:nvContentPartPr>
            <p14:xfrm>
              <a:off x="2510013" y="992605"/>
              <a:ext cx="103364" cy="202680"/>
            </p14:xfrm>
          </p:contentPart>
        </mc:Choice>
        <mc:Fallback xmlns="">
          <p:pic>
            <p:nvPicPr>
              <p:cNvPr id="201" name="墨迹 200"/>
            </p:nvPicPr>
            <p:blipFill>
              <a:blip r:embed="rId399"/>
            </p:blipFill>
            <p:spPr>
              <a:xfrm>
                <a:off x="2510013" y="992605"/>
                <a:ext cx="103364" cy="202680"/>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2" name="墨迹 201"/>
              <p14:cNvContentPartPr/>
              <p14:nvPr/>
            </p14:nvContentPartPr>
            <p14:xfrm>
              <a:off x="2562577" y="1005294"/>
              <a:ext cx="163689" cy="193869"/>
            </p14:xfrm>
          </p:contentPart>
        </mc:Choice>
        <mc:Fallback xmlns="">
          <p:pic>
            <p:nvPicPr>
              <p:cNvPr id="202" name="墨迹 201"/>
            </p:nvPicPr>
            <p:blipFill>
              <a:blip r:embed="rId401"/>
            </p:blipFill>
            <p:spPr>
              <a:xfrm>
                <a:off x="2562577" y="1005294"/>
                <a:ext cx="163689" cy="193869"/>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03" name="墨迹 202"/>
              <p14:cNvContentPartPr/>
              <p14:nvPr/>
            </p14:nvContentPartPr>
            <p14:xfrm>
              <a:off x="2730147" y="1009524"/>
              <a:ext cx="238830" cy="172367"/>
            </p14:xfrm>
          </p:contentPart>
        </mc:Choice>
        <mc:Fallback xmlns="">
          <p:pic>
            <p:nvPicPr>
              <p:cNvPr id="203" name="墨迹 202"/>
            </p:nvPicPr>
            <p:blipFill>
              <a:blip r:embed="rId403"/>
            </p:blipFill>
            <p:spPr>
              <a:xfrm>
                <a:off x="2730147" y="1009524"/>
                <a:ext cx="238830" cy="172367"/>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04" name="墨迹 203"/>
              <p14:cNvContentPartPr/>
              <p14:nvPr/>
            </p14:nvContentPartPr>
            <p14:xfrm>
              <a:off x="2875844" y="1088481"/>
              <a:ext cx="165100" cy="391967"/>
            </p14:xfrm>
          </p:contentPart>
        </mc:Choice>
        <mc:Fallback xmlns="">
          <p:pic>
            <p:nvPicPr>
              <p:cNvPr id="204" name="墨迹 203"/>
            </p:nvPicPr>
            <p:blipFill>
              <a:blip r:embed="rId405"/>
            </p:blipFill>
            <p:spPr>
              <a:xfrm>
                <a:off x="2875844" y="1088481"/>
                <a:ext cx="165100" cy="391967"/>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05" name="墨迹 204"/>
              <p14:cNvContentPartPr/>
              <p14:nvPr/>
            </p14:nvContentPartPr>
            <p14:xfrm>
              <a:off x="3253845" y="2848100"/>
              <a:ext cx="770643" cy="56398"/>
            </p14:xfrm>
          </p:contentPart>
        </mc:Choice>
        <mc:Fallback xmlns="">
          <p:pic>
            <p:nvPicPr>
              <p:cNvPr id="205" name="墨迹 204"/>
            </p:nvPicPr>
            <p:blipFill>
              <a:blip r:embed="rId407"/>
            </p:blipFill>
            <p:spPr>
              <a:xfrm>
                <a:off x="3253845" y="2848100"/>
                <a:ext cx="770643" cy="56398"/>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06" name="墨迹 205"/>
              <p14:cNvContentPartPr/>
              <p14:nvPr/>
            </p14:nvContentPartPr>
            <p14:xfrm>
              <a:off x="4021666" y="1761028"/>
              <a:ext cx="19756" cy="4230"/>
            </p14:xfrm>
          </p:contentPart>
        </mc:Choice>
        <mc:Fallback xmlns="">
          <p:pic>
            <p:nvPicPr>
              <p:cNvPr id="206" name="墨迹 205"/>
            </p:nvPicPr>
            <p:blipFill>
              <a:blip r:embed="rId409"/>
            </p:blipFill>
            <p:spPr>
              <a:xfrm>
                <a:off x="4021666" y="1761028"/>
                <a:ext cx="19756" cy="4230"/>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07" name="墨迹 206"/>
              <p14:cNvContentPartPr/>
              <p14:nvPr/>
            </p14:nvContentPartPr>
            <p14:xfrm>
              <a:off x="4058355" y="1666561"/>
              <a:ext cx="2822" cy="19739"/>
            </p14:xfrm>
          </p:contentPart>
        </mc:Choice>
        <mc:Fallback xmlns="">
          <p:pic>
            <p:nvPicPr>
              <p:cNvPr id="207" name="墨迹 206"/>
            </p:nvPicPr>
            <p:blipFill>
              <a:blip r:embed="rId411"/>
            </p:blipFill>
            <p:spPr>
              <a:xfrm>
                <a:off x="4058355" y="1666561"/>
                <a:ext cx="2822" cy="19739"/>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08" name="墨迹 207"/>
              <p14:cNvContentPartPr/>
              <p14:nvPr/>
            </p14:nvContentPartPr>
            <p14:xfrm>
              <a:off x="4025900" y="1637833"/>
              <a:ext cx="83255" cy="240926"/>
            </p14:xfrm>
          </p:contentPart>
        </mc:Choice>
        <mc:Fallback xmlns="">
          <p:pic>
            <p:nvPicPr>
              <p:cNvPr id="208" name="墨迹 207"/>
            </p:nvPicPr>
            <p:blipFill>
              <a:blip r:embed="rId413"/>
            </p:blipFill>
            <p:spPr>
              <a:xfrm>
                <a:off x="4025900" y="1637833"/>
                <a:ext cx="83255" cy="240926"/>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09" name="墨迹 208"/>
              <p14:cNvContentPartPr/>
              <p14:nvPr/>
            </p14:nvContentPartPr>
            <p14:xfrm>
              <a:off x="4026429" y="1661979"/>
              <a:ext cx="110948" cy="187876"/>
            </p14:xfrm>
          </p:contentPart>
        </mc:Choice>
        <mc:Fallback xmlns="">
          <p:pic>
            <p:nvPicPr>
              <p:cNvPr id="209" name="墨迹 208"/>
            </p:nvPicPr>
            <p:blipFill>
              <a:blip r:embed="rId415"/>
            </p:blipFill>
            <p:spPr>
              <a:xfrm>
                <a:off x="4026429" y="1661979"/>
                <a:ext cx="110948" cy="187876"/>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0" name="墨迹 209"/>
              <p14:cNvContentPartPr/>
              <p14:nvPr/>
            </p14:nvContentPartPr>
            <p14:xfrm>
              <a:off x="4143022" y="1610868"/>
              <a:ext cx="15522" cy="179769"/>
            </p14:xfrm>
          </p:contentPart>
        </mc:Choice>
        <mc:Fallback xmlns="">
          <p:pic>
            <p:nvPicPr>
              <p:cNvPr id="210" name="墨迹 209"/>
            </p:nvPicPr>
            <p:blipFill>
              <a:blip r:embed="rId417"/>
            </p:blipFill>
            <p:spPr>
              <a:xfrm>
                <a:off x="4143022" y="1610868"/>
                <a:ext cx="15522" cy="179769"/>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1" name="墨迹 210"/>
              <p14:cNvContentPartPr/>
              <p14:nvPr/>
            </p14:nvContentPartPr>
            <p14:xfrm>
              <a:off x="4148666" y="1738469"/>
              <a:ext cx="81845" cy="95876"/>
            </p14:xfrm>
          </p:contentPart>
        </mc:Choice>
        <mc:Fallback xmlns="">
          <p:pic>
            <p:nvPicPr>
              <p:cNvPr id="211" name="墨迹 210"/>
            </p:nvPicPr>
            <p:blipFill>
              <a:blip r:embed="rId419"/>
            </p:blipFill>
            <p:spPr>
              <a:xfrm>
                <a:off x="4148666" y="1738469"/>
                <a:ext cx="81845" cy="95876"/>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2" name="墨迹 211"/>
              <p14:cNvContentPartPr/>
              <p14:nvPr/>
            </p14:nvContentPartPr>
            <p14:xfrm>
              <a:off x="4244622" y="1678898"/>
              <a:ext cx="33866" cy="135708"/>
            </p14:xfrm>
          </p:contentPart>
        </mc:Choice>
        <mc:Fallback xmlns="">
          <p:pic>
            <p:nvPicPr>
              <p:cNvPr id="212" name="墨迹 211"/>
            </p:nvPicPr>
            <p:blipFill>
              <a:blip r:embed="rId421"/>
            </p:blipFill>
            <p:spPr>
              <a:xfrm>
                <a:off x="4244622" y="1678898"/>
                <a:ext cx="33866" cy="135708"/>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13" name="墨迹 212"/>
              <p14:cNvContentPartPr/>
              <p14:nvPr/>
            </p14:nvContentPartPr>
            <p14:xfrm>
              <a:off x="4275666" y="1682776"/>
              <a:ext cx="53622" cy="182059"/>
            </p14:xfrm>
          </p:contentPart>
        </mc:Choice>
        <mc:Fallback xmlns="">
          <p:pic>
            <p:nvPicPr>
              <p:cNvPr id="213" name="墨迹 212"/>
            </p:nvPicPr>
            <p:blipFill>
              <a:blip r:embed="rId423"/>
            </p:blipFill>
            <p:spPr>
              <a:xfrm>
                <a:off x="4275666" y="1682776"/>
                <a:ext cx="53622" cy="182059"/>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14" name="墨迹 213"/>
              <p14:cNvContentPartPr/>
              <p14:nvPr/>
            </p14:nvContentPartPr>
            <p14:xfrm>
              <a:off x="4365272" y="1710270"/>
              <a:ext cx="164394" cy="112972"/>
            </p14:xfrm>
          </p:contentPart>
        </mc:Choice>
        <mc:Fallback xmlns="">
          <p:pic>
            <p:nvPicPr>
              <p:cNvPr id="214" name="墨迹 213"/>
            </p:nvPicPr>
            <p:blipFill>
              <a:blip r:embed="rId425"/>
            </p:blipFill>
            <p:spPr>
              <a:xfrm>
                <a:off x="4365272" y="1710270"/>
                <a:ext cx="164394" cy="112972"/>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15" name="墨迹 214"/>
              <p14:cNvContentPartPr/>
              <p14:nvPr/>
            </p14:nvContentPartPr>
            <p14:xfrm>
              <a:off x="4450644" y="1759618"/>
              <a:ext cx="81844" cy="160734"/>
            </p14:xfrm>
          </p:contentPart>
        </mc:Choice>
        <mc:Fallback xmlns="">
          <p:pic>
            <p:nvPicPr>
              <p:cNvPr id="215" name="墨迹 214"/>
            </p:nvPicPr>
            <p:blipFill>
              <a:blip r:embed="rId427"/>
            </p:blipFill>
            <p:spPr>
              <a:xfrm>
                <a:off x="4450644" y="1759618"/>
                <a:ext cx="81844" cy="160734"/>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16" name="墨迹 215"/>
              <p14:cNvContentPartPr/>
              <p14:nvPr/>
            </p14:nvContentPartPr>
            <p14:xfrm>
              <a:off x="4501444" y="1654400"/>
              <a:ext cx="51506" cy="158796"/>
            </p14:xfrm>
          </p:contentPart>
        </mc:Choice>
        <mc:Fallback xmlns="">
          <p:pic>
            <p:nvPicPr>
              <p:cNvPr id="216" name="墨迹 215"/>
            </p:nvPicPr>
            <p:blipFill>
              <a:blip r:embed="rId429"/>
            </p:blipFill>
            <p:spPr>
              <a:xfrm>
                <a:off x="4501444" y="1654400"/>
                <a:ext cx="51506" cy="158796"/>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17" name="墨迹 216"/>
              <p14:cNvContentPartPr/>
              <p14:nvPr/>
            </p14:nvContentPartPr>
            <p14:xfrm>
              <a:off x="4481688" y="1770897"/>
              <a:ext cx="95956" cy="267891"/>
            </p14:xfrm>
          </p:contentPart>
        </mc:Choice>
        <mc:Fallback xmlns="">
          <p:pic>
            <p:nvPicPr>
              <p:cNvPr id="217" name="墨迹 216"/>
            </p:nvPicPr>
            <p:blipFill>
              <a:blip r:embed="rId431"/>
            </p:blipFill>
            <p:spPr>
              <a:xfrm>
                <a:off x="4481688" y="1770897"/>
                <a:ext cx="95956" cy="267891"/>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18" name="墨迹 217"/>
              <p14:cNvContentPartPr/>
              <p14:nvPr/>
            </p14:nvContentPartPr>
            <p14:xfrm>
              <a:off x="4035777" y="1987501"/>
              <a:ext cx="94545" cy="23088"/>
            </p14:xfrm>
          </p:contentPart>
        </mc:Choice>
        <mc:Fallback xmlns="">
          <p:pic>
            <p:nvPicPr>
              <p:cNvPr id="218" name="墨迹 217"/>
            </p:nvPicPr>
            <p:blipFill>
              <a:blip r:embed="rId433"/>
            </p:blipFill>
            <p:spPr>
              <a:xfrm>
                <a:off x="4035777" y="1987501"/>
                <a:ext cx="94545" cy="23088"/>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19" name="墨迹 218"/>
              <p14:cNvContentPartPr/>
              <p14:nvPr/>
            </p14:nvContentPartPr>
            <p14:xfrm>
              <a:off x="4018844" y="2019049"/>
              <a:ext cx="39511" cy="155094"/>
            </p14:xfrm>
          </p:contentPart>
        </mc:Choice>
        <mc:Fallback xmlns="">
          <p:pic>
            <p:nvPicPr>
              <p:cNvPr id="219" name="墨迹 218"/>
            </p:nvPicPr>
            <p:blipFill>
              <a:blip r:embed="rId435"/>
            </p:blipFill>
            <p:spPr>
              <a:xfrm>
                <a:off x="4018844" y="2019049"/>
                <a:ext cx="39511" cy="155094"/>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0" name="墨迹 219"/>
              <p14:cNvContentPartPr/>
              <p14:nvPr/>
            </p14:nvContentPartPr>
            <p14:xfrm>
              <a:off x="4018844" y="2058527"/>
              <a:ext cx="104422" cy="118436"/>
            </p14:xfrm>
          </p:contentPart>
        </mc:Choice>
        <mc:Fallback xmlns="">
          <p:pic>
            <p:nvPicPr>
              <p:cNvPr id="220" name="墨迹 219"/>
            </p:nvPicPr>
            <p:blipFill>
              <a:blip r:embed="rId437"/>
            </p:blipFill>
            <p:spPr>
              <a:xfrm>
                <a:off x="4018844" y="2058527"/>
                <a:ext cx="104422" cy="118436"/>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1" name="墨迹 220"/>
              <p14:cNvContentPartPr/>
              <p14:nvPr/>
            </p14:nvContentPartPr>
            <p14:xfrm>
              <a:off x="4190118" y="2058527"/>
              <a:ext cx="57326" cy="105218"/>
            </p14:xfrm>
          </p:contentPart>
        </mc:Choice>
        <mc:Fallback xmlns="">
          <p:pic>
            <p:nvPicPr>
              <p:cNvPr id="221" name="墨迹 220"/>
            </p:nvPicPr>
            <p:blipFill>
              <a:blip r:embed="rId439"/>
            </p:blipFill>
            <p:spPr>
              <a:xfrm>
                <a:off x="4190118" y="2058527"/>
                <a:ext cx="57326" cy="105218"/>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222" name="墨迹 221"/>
              <p14:cNvContentPartPr/>
              <p14:nvPr/>
            </p14:nvContentPartPr>
            <p14:xfrm>
              <a:off x="4295422" y="2027332"/>
              <a:ext cx="62089" cy="121432"/>
            </p14:xfrm>
          </p:contentPart>
        </mc:Choice>
        <mc:Fallback xmlns="">
          <p:pic>
            <p:nvPicPr>
              <p:cNvPr id="222" name="墨迹 221"/>
            </p:nvPicPr>
            <p:blipFill>
              <a:blip r:embed="rId441"/>
            </p:blipFill>
            <p:spPr>
              <a:xfrm>
                <a:off x="4295422" y="2027332"/>
                <a:ext cx="62089" cy="121432"/>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223" name="墨迹 222"/>
              <p14:cNvContentPartPr/>
              <p14:nvPr/>
            </p14:nvContentPartPr>
            <p14:xfrm>
              <a:off x="4363155" y="2003539"/>
              <a:ext cx="79022" cy="186114"/>
            </p14:xfrm>
          </p:contentPart>
        </mc:Choice>
        <mc:Fallback xmlns="">
          <p:pic>
            <p:nvPicPr>
              <p:cNvPr id="223" name="墨迹 222"/>
            </p:nvPicPr>
            <p:blipFill>
              <a:blip r:embed="rId443"/>
            </p:blipFill>
            <p:spPr>
              <a:xfrm>
                <a:off x="4363155" y="2003539"/>
                <a:ext cx="79022" cy="186114"/>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224" name="墨迹 223"/>
              <p14:cNvContentPartPr/>
              <p14:nvPr/>
            </p14:nvContentPartPr>
            <p14:xfrm>
              <a:off x="4470400" y="2024689"/>
              <a:ext cx="220133" cy="132535"/>
            </p14:xfrm>
          </p:contentPart>
        </mc:Choice>
        <mc:Fallback xmlns="">
          <p:pic>
            <p:nvPicPr>
              <p:cNvPr id="224" name="墨迹 223"/>
            </p:nvPicPr>
            <p:blipFill>
              <a:blip r:embed="rId445"/>
            </p:blipFill>
            <p:spPr>
              <a:xfrm>
                <a:off x="4470400" y="2024689"/>
                <a:ext cx="220133" cy="132535"/>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225" name="墨迹 224"/>
              <p14:cNvContentPartPr/>
              <p14:nvPr/>
            </p14:nvContentPartPr>
            <p14:xfrm>
              <a:off x="4605866" y="2038259"/>
              <a:ext cx="67734" cy="178183"/>
            </p14:xfrm>
          </p:contentPart>
        </mc:Choice>
        <mc:Fallback xmlns="">
          <p:pic>
            <p:nvPicPr>
              <p:cNvPr id="225" name="墨迹 224"/>
            </p:nvPicPr>
            <p:blipFill>
              <a:blip r:embed="rId447"/>
            </p:blipFill>
            <p:spPr>
              <a:xfrm>
                <a:off x="4605866" y="2038259"/>
                <a:ext cx="67734" cy="178183"/>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226" name="墨迹 225"/>
              <p14:cNvContentPartPr/>
              <p14:nvPr/>
            </p14:nvContentPartPr>
            <p14:xfrm>
              <a:off x="4656666" y="1931279"/>
              <a:ext cx="88018" cy="245684"/>
            </p14:xfrm>
          </p:contentPart>
        </mc:Choice>
        <mc:Fallback xmlns="">
          <p:pic>
            <p:nvPicPr>
              <p:cNvPr id="226" name="墨迹 225"/>
            </p:nvPicPr>
            <p:blipFill>
              <a:blip r:embed="rId449"/>
            </p:blipFill>
            <p:spPr>
              <a:xfrm>
                <a:off x="4656666" y="1931279"/>
                <a:ext cx="88018" cy="245684"/>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227" name="墨迹 226"/>
              <p14:cNvContentPartPr/>
              <p14:nvPr/>
            </p14:nvContentPartPr>
            <p14:xfrm>
              <a:off x="4738511" y="2043547"/>
              <a:ext cx="96131" cy="398487"/>
            </p14:xfrm>
          </p:contentPart>
        </mc:Choice>
        <mc:Fallback xmlns="">
          <p:pic>
            <p:nvPicPr>
              <p:cNvPr id="227" name="墨迹 226"/>
            </p:nvPicPr>
            <p:blipFill>
              <a:blip r:embed="rId451"/>
            </p:blipFill>
            <p:spPr>
              <a:xfrm>
                <a:off x="4738511" y="2043547"/>
                <a:ext cx="96131" cy="398487"/>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8" name="墨迹 227"/>
              <p14:cNvContentPartPr/>
              <p14:nvPr/>
            </p14:nvContentPartPr>
            <p14:xfrm>
              <a:off x="9025466" y="826231"/>
              <a:ext cx="50800" cy="1742699"/>
            </p14:xfrm>
          </p:contentPart>
        </mc:Choice>
        <mc:Fallback xmlns="">
          <p:pic>
            <p:nvPicPr>
              <p:cNvPr id="228" name="墨迹 227"/>
            </p:nvPicPr>
            <p:blipFill>
              <a:blip r:embed="rId453"/>
            </p:blipFill>
            <p:spPr>
              <a:xfrm>
                <a:off x="9025466" y="826231"/>
                <a:ext cx="50800" cy="1742699"/>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29" name="墨迹 228"/>
              <p14:cNvContentPartPr/>
              <p14:nvPr/>
            </p14:nvContentPartPr>
            <p14:xfrm>
              <a:off x="8912577" y="781112"/>
              <a:ext cx="95956" cy="129716"/>
            </p14:xfrm>
          </p:contentPart>
        </mc:Choice>
        <mc:Fallback xmlns="">
          <p:pic>
            <p:nvPicPr>
              <p:cNvPr id="229" name="墨迹 228"/>
            </p:nvPicPr>
            <p:blipFill>
              <a:blip r:embed="rId455"/>
            </p:blipFill>
            <p:spPr>
              <a:xfrm>
                <a:off x="8912577" y="781112"/>
                <a:ext cx="95956" cy="129716"/>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0" name="墨迹 229"/>
              <p14:cNvContentPartPr/>
              <p14:nvPr/>
            </p14:nvContentPartPr>
            <p14:xfrm>
              <a:off x="9042400" y="774591"/>
              <a:ext cx="155222" cy="99578"/>
            </p14:xfrm>
          </p:contentPart>
        </mc:Choice>
        <mc:Fallback xmlns="">
          <p:pic>
            <p:nvPicPr>
              <p:cNvPr id="230" name="墨迹 229"/>
            </p:nvPicPr>
            <p:blipFill>
              <a:blip r:embed="rId457"/>
            </p:blipFill>
            <p:spPr>
              <a:xfrm>
                <a:off x="9042400" y="774591"/>
                <a:ext cx="155222" cy="99578"/>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1" name="墨迹 230"/>
              <p14:cNvContentPartPr/>
              <p14:nvPr/>
            </p14:nvContentPartPr>
            <p14:xfrm>
              <a:off x="9070622" y="2492792"/>
              <a:ext cx="2343855" cy="191754"/>
            </p14:xfrm>
          </p:contentPart>
        </mc:Choice>
        <mc:Fallback xmlns="">
          <p:pic>
            <p:nvPicPr>
              <p:cNvPr id="231" name="墨迹 230"/>
            </p:nvPicPr>
            <p:blipFill>
              <a:blip r:embed="rId459"/>
            </p:blipFill>
            <p:spPr>
              <a:xfrm>
                <a:off x="9070622" y="2492792"/>
                <a:ext cx="2343855" cy="191754"/>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2" name="墨迹 231"/>
              <p14:cNvContentPartPr/>
              <p14:nvPr/>
            </p14:nvContentPartPr>
            <p14:xfrm>
              <a:off x="11122377" y="2481513"/>
              <a:ext cx="364067" cy="391966"/>
            </p14:xfrm>
          </p:contentPart>
        </mc:Choice>
        <mc:Fallback xmlns="">
          <p:pic>
            <p:nvPicPr>
              <p:cNvPr id="232" name="墨迹 231"/>
            </p:nvPicPr>
            <p:blipFill>
              <a:blip r:embed="rId461"/>
            </p:blipFill>
            <p:spPr>
              <a:xfrm>
                <a:off x="11122377" y="2481513"/>
                <a:ext cx="364067" cy="391966"/>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3" name="墨迹 232"/>
              <p14:cNvContentPartPr/>
              <p14:nvPr/>
            </p14:nvContentPartPr>
            <p14:xfrm>
              <a:off x="8462962" y="800851"/>
              <a:ext cx="97543" cy="169195"/>
            </p14:xfrm>
          </p:contentPart>
        </mc:Choice>
        <mc:Fallback xmlns="">
          <p:pic>
            <p:nvPicPr>
              <p:cNvPr id="233" name="墨迹 232"/>
            </p:nvPicPr>
            <p:blipFill>
              <a:blip r:embed="rId463"/>
            </p:blipFill>
            <p:spPr>
              <a:xfrm>
                <a:off x="8462962" y="800851"/>
                <a:ext cx="97543" cy="169195"/>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4" name="墨迹 233"/>
              <p14:cNvContentPartPr/>
              <p14:nvPr/>
            </p14:nvContentPartPr>
            <p14:xfrm>
              <a:off x="8537222" y="704270"/>
              <a:ext cx="127000" cy="429330"/>
            </p14:xfrm>
          </p:contentPart>
        </mc:Choice>
        <mc:Fallback xmlns="">
          <p:pic>
            <p:nvPicPr>
              <p:cNvPr id="234" name="墨迹 233"/>
            </p:nvPicPr>
            <p:blipFill>
              <a:blip r:embed="rId465"/>
            </p:blipFill>
            <p:spPr>
              <a:xfrm>
                <a:off x="8537222" y="704270"/>
                <a:ext cx="127000" cy="429330"/>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5" name="墨迹 234"/>
              <p14:cNvContentPartPr/>
              <p14:nvPr/>
            </p14:nvContentPartPr>
            <p14:xfrm>
              <a:off x="8652933" y="874169"/>
              <a:ext cx="56444" cy="229822"/>
            </p14:xfrm>
          </p:contentPart>
        </mc:Choice>
        <mc:Fallback xmlns="">
          <p:pic>
            <p:nvPicPr>
              <p:cNvPr id="235" name="墨迹 234"/>
            </p:nvPicPr>
            <p:blipFill>
              <a:blip r:embed="rId467"/>
            </p:blipFill>
            <p:spPr>
              <a:xfrm>
                <a:off x="8652933" y="874169"/>
                <a:ext cx="56444" cy="229822"/>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6" name="墨迹 235"/>
              <p14:cNvContentPartPr/>
              <p14:nvPr/>
            </p14:nvContentPartPr>
            <p14:xfrm>
              <a:off x="9129888" y="1624263"/>
              <a:ext cx="19756" cy="25379"/>
            </p14:xfrm>
          </p:contentPart>
        </mc:Choice>
        <mc:Fallback xmlns="">
          <p:pic>
            <p:nvPicPr>
              <p:cNvPr id="236" name="墨迹 235"/>
            </p:nvPicPr>
            <p:blipFill>
              <a:blip r:embed="rId469"/>
            </p:blipFill>
            <p:spPr>
              <a:xfrm>
                <a:off x="9129888" y="1624263"/>
                <a:ext cx="19756" cy="25379"/>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7" name="墨迹 236"/>
              <p14:cNvContentPartPr/>
              <p14:nvPr/>
            </p14:nvContentPartPr>
            <p14:xfrm>
              <a:off x="9015588" y="1011463"/>
              <a:ext cx="2292350" cy="1047064"/>
            </p14:xfrm>
          </p:contentPart>
        </mc:Choice>
        <mc:Fallback xmlns="">
          <p:pic>
            <p:nvPicPr>
              <p:cNvPr id="237" name="墨迹 236"/>
            </p:nvPicPr>
            <p:blipFill>
              <a:blip r:embed="rId471"/>
            </p:blipFill>
            <p:spPr>
              <a:xfrm>
                <a:off x="9015588" y="1011463"/>
                <a:ext cx="2292350" cy="1047064"/>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8" name="墨迹 237"/>
              <p14:cNvContentPartPr/>
              <p14:nvPr/>
            </p14:nvContentPartPr>
            <p14:xfrm>
              <a:off x="10775244" y="2120565"/>
              <a:ext cx="163688" cy="237577"/>
            </p14:xfrm>
          </p:contentPart>
        </mc:Choice>
        <mc:Fallback xmlns="">
          <p:pic>
            <p:nvPicPr>
              <p:cNvPr id="238" name="墨迹 237"/>
            </p:nvPicPr>
            <p:blipFill>
              <a:blip r:embed="rId473"/>
            </p:blipFill>
            <p:spPr>
              <a:xfrm>
                <a:off x="10775244" y="2120565"/>
                <a:ext cx="163688" cy="237577"/>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39" name="墨迹 238"/>
              <p14:cNvContentPartPr/>
              <p14:nvPr/>
            </p14:nvContentPartPr>
            <p14:xfrm>
              <a:off x="10831688" y="2156519"/>
              <a:ext cx="189971" cy="187171"/>
            </p14:xfrm>
          </p:contentPart>
        </mc:Choice>
        <mc:Fallback xmlns="">
          <p:pic>
            <p:nvPicPr>
              <p:cNvPr id="239" name="墨迹 238"/>
            </p:nvPicPr>
            <p:blipFill>
              <a:blip r:embed="rId475"/>
            </p:blipFill>
            <p:spPr>
              <a:xfrm>
                <a:off x="10831688" y="2156519"/>
                <a:ext cx="189971" cy="187171"/>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0" name="墨迹 239"/>
              <p14:cNvContentPartPr/>
              <p14:nvPr/>
            </p14:nvContentPartPr>
            <p14:xfrm>
              <a:off x="11057467" y="2230541"/>
              <a:ext cx="95955" cy="126896"/>
            </p14:xfrm>
          </p:contentPart>
        </mc:Choice>
        <mc:Fallback xmlns="">
          <p:pic>
            <p:nvPicPr>
              <p:cNvPr id="240" name="墨迹 239"/>
            </p:nvPicPr>
            <p:blipFill>
              <a:blip r:embed="rId477"/>
            </p:blipFill>
            <p:spPr>
              <a:xfrm>
                <a:off x="11057467" y="2230541"/>
                <a:ext cx="95955" cy="126896"/>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1" name="墨迹 240"/>
              <p14:cNvContentPartPr/>
              <p14:nvPr/>
            </p14:nvContentPartPr>
            <p14:xfrm>
              <a:off x="11138429" y="2145063"/>
              <a:ext cx="116593" cy="263132"/>
            </p14:xfrm>
          </p:contentPart>
        </mc:Choice>
        <mc:Fallback xmlns="">
          <p:pic>
            <p:nvPicPr>
              <p:cNvPr id="241" name="墨迹 240"/>
            </p:nvPicPr>
            <p:blipFill>
              <a:blip r:embed="rId479"/>
            </p:blipFill>
            <p:spPr>
              <a:xfrm>
                <a:off x="11138429" y="2145063"/>
                <a:ext cx="116593" cy="263132"/>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2" name="墨迹 241"/>
              <p14:cNvContentPartPr/>
              <p14:nvPr/>
            </p14:nvContentPartPr>
            <p14:xfrm>
              <a:off x="11274072" y="2184542"/>
              <a:ext cx="92428" cy="167960"/>
            </p14:xfrm>
          </p:contentPart>
        </mc:Choice>
        <mc:Fallback xmlns="">
          <p:pic>
            <p:nvPicPr>
              <p:cNvPr id="242" name="墨迹 241"/>
            </p:nvPicPr>
            <p:blipFill>
              <a:blip r:embed="rId481"/>
            </p:blipFill>
            <p:spPr>
              <a:xfrm>
                <a:off x="11274072" y="2184542"/>
                <a:ext cx="92428" cy="167960"/>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3" name="墨迹 242"/>
              <p14:cNvContentPartPr/>
              <p14:nvPr/>
            </p14:nvContentPartPr>
            <p14:xfrm>
              <a:off x="11384844" y="2233361"/>
              <a:ext cx="76200" cy="99578"/>
            </p14:xfrm>
          </p:contentPart>
        </mc:Choice>
        <mc:Fallback xmlns="">
          <p:pic>
            <p:nvPicPr>
              <p:cNvPr id="243" name="墨迹 242"/>
            </p:nvPicPr>
            <p:blipFill>
              <a:blip r:embed="rId483"/>
            </p:blipFill>
            <p:spPr>
              <a:xfrm>
                <a:off x="11384844" y="2233361"/>
                <a:ext cx="76200" cy="99578"/>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4" name="墨迹 243"/>
              <p14:cNvContentPartPr/>
              <p14:nvPr/>
            </p14:nvContentPartPr>
            <p14:xfrm>
              <a:off x="11387667" y="2240940"/>
              <a:ext cx="81844" cy="161615"/>
            </p14:xfrm>
          </p:contentPart>
        </mc:Choice>
        <mc:Fallback xmlns="">
          <p:pic>
            <p:nvPicPr>
              <p:cNvPr id="244" name="墨迹 243"/>
            </p:nvPicPr>
            <p:blipFill>
              <a:blip r:embed="rId485"/>
            </p:blipFill>
            <p:spPr>
              <a:xfrm>
                <a:off x="11387667" y="2240940"/>
                <a:ext cx="81844" cy="161615"/>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5" name="墨迹 244"/>
              <p14:cNvContentPartPr/>
              <p14:nvPr/>
            </p14:nvContentPartPr>
            <p14:xfrm>
              <a:off x="11514667" y="2227722"/>
              <a:ext cx="33867" cy="45118"/>
            </p14:xfrm>
          </p:contentPart>
        </mc:Choice>
        <mc:Fallback xmlns="">
          <p:pic>
            <p:nvPicPr>
              <p:cNvPr id="245" name="墨迹 244"/>
            </p:nvPicPr>
            <p:blipFill>
              <a:blip r:embed="rId487"/>
            </p:blipFill>
            <p:spPr>
              <a:xfrm>
                <a:off x="11514667" y="2227722"/>
                <a:ext cx="33867" cy="45118"/>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6" name="墨迹 245"/>
              <p14:cNvContentPartPr/>
              <p14:nvPr/>
            </p14:nvContentPartPr>
            <p14:xfrm>
              <a:off x="11616267" y="2098006"/>
              <a:ext cx="22577" cy="143110"/>
            </p14:xfrm>
          </p:contentPart>
        </mc:Choice>
        <mc:Fallback xmlns="">
          <p:pic>
            <p:nvPicPr>
              <p:cNvPr id="246" name="墨迹 245"/>
            </p:nvPicPr>
            <p:blipFill>
              <a:blip r:embed="rId489"/>
            </p:blipFill>
            <p:spPr>
              <a:xfrm>
                <a:off x="11616267" y="2098006"/>
                <a:ext cx="22577" cy="143110"/>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7" name="墨迹 246"/>
              <p14:cNvContentPartPr/>
              <p14:nvPr/>
            </p14:nvContentPartPr>
            <p14:xfrm>
              <a:off x="11621911" y="2165684"/>
              <a:ext cx="45156" cy="11279"/>
            </p14:xfrm>
          </p:contentPart>
        </mc:Choice>
        <mc:Fallback xmlns="">
          <p:pic>
            <p:nvPicPr>
              <p:cNvPr id="247" name="墨迹 246"/>
            </p:nvPicPr>
            <p:blipFill>
              <a:blip r:embed="rId491"/>
            </p:blipFill>
            <p:spPr>
              <a:xfrm>
                <a:off x="11621911" y="2165684"/>
                <a:ext cx="45156" cy="11279"/>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8" name="墨迹 247"/>
              <p14:cNvContentPartPr/>
              <p14:nvPr/>
            </p14:nvContentPartPr>
            <p14:xfrm>
              <a:off x="11672711" y="2058527"/>
              <a:ext cx="237067" cy="234052"/>
            </p14:xfrm>
          </p:contentPart>
        </mc:Choice>
        <mc:Fallback xmlns="">
          <p:pic>
            <p:nvPicPr>
              <p:cNvPr id="248" name="墨迹 247"/>
            </p:nvPicPr>
            <p:blipFill>
              <a:blip r:embed="rId493"/>
            </p:blipFill>
            <p:spPr>
              <a:xfrm>
                <a:off x="11672711" y="2058527"/>
                <a:ext cx="237067" cy="234052"/>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49" name="墨迹 248"/>
              <p14:cNvContentPartPr/>
              <p14:nvPr/>
            </p14:nvContentPartPr>
            <p14:xfrm>
              <a:off x="9053688" y="1500187"/>
              <a:ext cx="67734" cy="299615"/>
            </p14:xfrm>
          </p:contentPart>
        </mc:Choice>
        <mc:Fallback xmlns="">
          <p:pic>
            <p:nvPicPr>
              <p:cNvPr id="249" name="墨迹 248"/>
            </p:nvPicPr>
            <p:blipFill>
              <a:blip r:embed="rId495"/>
            </p:blipFill>
            <p:spPr>
              <a:xfrm>
                <a:off x="9053688" y="1500187"/>
                <a:ext cx="67734" cy="299615"/>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0" name="墨迹 249"/>
              <p14:cNvContentPartPr/>
              <p14:nvPr/>
            </p14:nvContentPartPr>
            <p14:xfrm>
              <a:off x="9112426" y="1504064"/>
              <a:ext cx="141640" cy="216075"/>
            </p14:xfrm>
          </p:contentPart>
        </mc:Choice>
        <mc:Fallback xmlns="">
          <p:pic>
            <p:nvPicPr>
              <p:cNvPr id="250" name="墨迹 249"/>
            </p:nvPicPr>
            <p:blipFill>
              <a:blip r:embed="rId497"/>
            </p:blipFill>
            <p:spPr>
              <a:xfrm>
                <a:off x="9112426" y="1504064"/>
                <a:ext cx="141640" cy="216075"/>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1" name="墨迹 250"/>
              <p14:cNvContentPartPr/>
              <p14:nvPr/>
            </p14:nvContentPartPr>
            <p14:xfrm>
              <a:off x="9335911" y="1620914"/>
              <a:ext cx="95956" cy="114206"/>
            </p14:xfrm>
          </p:contentPart>
        </mc:Choice>
        <mc:Fallback xmlns="">
          <p:pic>
            <p:nvPicPr>
              <p:cNvPr id="251" name="墨迹 250"/>
            </p:nvPicPr>
            <p:blipFill>
              <a:blip r:embed="rId499"/>
            </p:blipFill>
            <p:spPr>
              <a:xfrm>
                <a:off x="9335911" y="1620914"/>
                <a:ext cx="95956" cy="114206"/>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2" name="墨迹 251"/>
              <p14:cNvContentPartPr/>
              <p14:nvPr/>
            </p14:nvContentPartPr>
            <p14:xfrm>
              <a:off x="9462205" y="1500187"/>
              <a:ext cx="48684" cy="238282"/>
            </p14:xfrm>
          </p:contentPart>
        </mc:Choice>
        <mc:Fallback xmlns="">
          <p:pic>
            <p:nvPicPr>
              <p:cNvPr id="252" name="墨迹 251"/>
            </p:nvPicPr>
            <p:blipFill>
              <a:blip r:embed="rId501"/>
            </p:blipFill>
            <p:spPr>
              <a:xfrm>
                <a:off x="9462205" y="1500187"/>
                <a:ext cx="48684" cy="238282"/>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3" name="墨迹 252"/>
              <p14:cNvContentPartPr/>
              <p14:nvPr/>
            </p14:nvContentPartPr>
            <p14:xfrm>
              <a:off x="9522177" y="1519398"/>
              <a:ext cx="90312" cy="204266"/>
            </p14:xfrm>
          </p:contentPart>
        </mc:Choice>
        <mc:Fallback xmlns="">
          <p:pic>
            <p:nvPicPr>
              <p:cNvPr id="253" name="墨迹 252"/>
            </p:nvPicPr>
            <p:blipFill>
              <a:blip r:embed="rId503"/>
            </p:blipFill>
            <p:spPr>
              <a:xfrm>
                <a:off x="9522177" y="1519398"/>
                <a:ext cx="90312" cy="204266"/>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4" name="墨迹 253"/>
              <p14:cNvContentPartPr/>
              <p14:nvPr/>
            </p14:nvContentPartPr>
            <p14:xfrm>
              <a:off x="9618133" y="1612983"/>
              <a:ext cx="70556" cy="111386"/>
            </p14:xfrm>
          </p:contentPart>
        </mc:Choice>
        <mc:Fallback xmlns="">
          <p:pic>
            <p:nvPicPr>
              <p:cNvPr id="254" name="墨迹 253"/>
            </p:nvPicPr>
            <p:blipFill>
              <a:blip r:embed="rId505"/>
            </p:blipFill>
            <p:spPr>
              <a:xfrm>
                <a:off x="9618133" y="1612983"/>
                <a:ext cx="70556" cy="111386"/>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5" name="墨迹 254"/>
              <p14:cNvContentPartPr/>
              <p14:nvPr/>
            </p14:nvContentPartPr>
            <p14:xfrm>
              <a:off x="9623777" y="1641182"/>
              <a:ext cx="90312" cy="163554"/>
            </p14:xfrm>
          </p:contentPart>
        </mc:Choice>
        <mc:Fallback xmlns="">
          <p:pic>
            <p:nvPicPr>
              <p:cNvPr id="255" name="墨迹 254"/>
            </p:nvPicPr>
            <p:blipFill>
              <a:blip r:embed="rId507"/>
            </p:blipFill>
            <p:spPr>
              <a:xfrm>
                <a:off x="9623777" y="1641182"/>
                <a:ext cx="90312" cy="163554"/>
              </a:xfrm>
              <a:prstGeom prst="rect"/>
            </p:spPr>
          </p:pic>
        </mc:Fallback>
      </mc:AlternateContent>
      <mc:AlternateContent xmlns:mc="http://schemas.openxmlformats.org/markup-compatibility/2006" xmlns:p14="http://schemas.microsoft.com/office/powerpoint/2010/main">
        <mc:Choice Requires="p14">
          <p:contentPart r:id="rId508" p14:bwMode="auto">
            <p14:nvContentPartPr>
              <p14:cNvPr id="256" name="墨迹 255"/>
              <p14:cNvContentPartPr/>
              <p14:nvPr/>
            </p14:nvContentPartPr>
            <p14:xfrm>
              <a:off x="9744427" y="1632194"/>
              <a:ext cx="37395" cy="48467"/>
            </p14:xfrm>
          </p:contentPart>
        </mc:Choice>
        <mc:Fallback xmlns="">
          <p:pic>
            <p:nvPicPr>
              <p:cNvPr id="256" name="墨迹 255"/>
            </p:nvPicPr>
            <p:blipFill>
              <a:blip r:embed="rId509"/>
            </p:blipFill>
            <p:spPr>
              <a:xfrm>
                <a:off x="9744427" y="1632194"/>
                <a:ext cx="37395" cy="48467"/>
              </a:xfrm>
              <a:prstGeom prst="rect"/>
            </p:spPr>
          </p:pic>
        </mc:Fallback>
      </mc:AlternateContent>
      <mc:AlternateContent xmlns:mc="http://schemas.openxmlformats.org/markup-compatibility/2006" xmlns:p14="http://schemas.microsoft.com/office/powerpoint/2010/main">
        <mc:Choice Requires="p14">
          <p:contentPart r:id="rId510" p14:bwMode="auto">
            <p14:nvContentPartPr>
              <p14:cNvPr id="257" name="墨迹 256"/>
              <p14:cNvContentPartPr/>
              <p14:nvPr/>
            </p14:nvContentPartPr>
            <p14:xfrm>
              <a:off x="9790288" y="1522746"/>
              <a:ext cx="76200" cy="214313"/>
            </p14:xfrm>
          </p:contentPart>
        </mc:Choice>
        <mc:Fallback xmlns="">
          <p:pic>
            <p:nvPicPr>
              <p:cNvPr id="257" name="墨迹 256"/>
            </p:nvPicPr>
            <p:blipFill>
              <a:blip r:embed="rId511"/>
            </p:blipFill>
            <p:spPr>
              <a:xfrm>
                <a:off x="9790288" y="1522746"/>
                <a:ext cx="76200" cy="214313"/>
              </a:xfrm>
              <a:prstGeom prst="rect"/>
            </p:spPr>
          </p:pic>
        </mc:Fallback>
      </mc:AlternateContent>
      <mc:AlternateContent xmlns:mc="http://schemas.openxmlformats.org/markup-compatibility/2006" xmlns:p14="http://schemas.microsoft.com/office/powerpoint/2010/main">
        <mc:Choice Requires="p14">
          <p:contentPart r:id="rId512" p14:bwMode="auto">
            <p14:nvContentPartPr>
              <p14:cNvPr id="258" name="墨迹 257"/>
              <p14:cNvContentPartPr/>
              <p14:nvPr/>
            </p14:nvContentPartPr>
            <p14:xfrm>
              <a:off x="9843911" y="1584784"/>
              <a:ext cx="93133" cy="50758"/>
            </p14:xfrm>
          </p:contentPart>
        </mc:Choice>
        <mc:Fallback xmlns="">
          <p:pic>
            <p:nvPicPr>
              <p:cNvPr id="258" name="墨迹 257"/>
            </p:nvPicPr>
            <p:blipFill>
              <a:blip r:embed="rId513"/>
            </p:blipFill>
            <p:spPr>
              <a:xfrm>
                <a:off x="9843911" y="1584784"/>
                <a:ext cx="93133" cy="50758"/>
              </a:xfrm>
              <a:prstGeom prst="rect"/>
            </p:spPr>
          </p:pic>
        </mc:Fallback>
      </mc:AlternateContent>
      <mc:AlternateContent xmlns:mc="http://schemas.openxmlformats.org/markup-compatibility/2006" xmlns:p14="http://schemas.microsoft.com/office/powerpoint/2010/main">
        <mc:Choice Requires="p14">
          <p:contentPart r:id="rId514" p14:bwMode="auto">
            <p14:nvContentPartPr>
              <p14:cNvPr id="259" name="墨迹 258"/>
              <p14:cNvContentPartPr/>
              <p14:nvPr/>
            </p14:nvContentPartPr>
            <p14:xfrm>
              <a:off x="9942688" y="1539666"/>
              <a:ext cx="2822" cy="135355"/>
            </p14:xfrm>
          </p:contentPart>
        </mc:Choice>
        <mc:Fallback xmlns="">
          <p:pic>
            <p:nvPicPr>
              <p:cNvPr id="259" name="墨迹 258"/>
            </p:nvPicPr>
            <p:blipFill>
              <a:blip r:embed="rId515"/>
            </p:blipFill>
            <p:spPr>
              <a:xfrm>
                <a:off x="9942688" y="1539666"/>
                <a:ext cx="2822" cy="135355"/>
              </a:xfrm>
              <a:prstGeom prst="rect"/>
            </p:spPr>
          </p:pic>
        </mc:Fallback>
      </mc:AlternateContent>
      <mc:AlternateContent xmlns:mc="http://schemas.openxmlformats.org/markup-compatibility/2006" xmlns:p14="http://schemas.microsoft.com/office/powerpoint/2010/main">
        <mc:Choice Requires="p14">
          <p:contentPart r:id="rId516" p14:bwMode="auto">
            <p14:nvContentPartPr>
              <p14:cNvPr id="260" name="墨迹 259"/>
              <p14:cNvContentPartPr/>
              <p14:nvPr/>
            </p14:nvContentPartPr>
            <p14:xfrm>
              <a:off x="9945511" y="1567865"/>
              <a:ext cx="77082" cy="90236"/>
            </p14:xfrm>
          </p:contentPart>
        </mc:Choice>
        <mc:Fallback xmlns="">
          <p:pic>
            <p:nvPicPr>
              <p:cNvPr id="260" name="墨迹 259"/>
            </p:nvPicPr>
            <p:blipFill>
              <a:blip r:embed="rId517"/>
            </p:blipFill>
            <p:spPr>
              <a:xfrm>
                <a:off x="9945511" y="1567865"/>
                <a:ext cx="77082" cy="90236"/>
              </a:xfrm>
              <a:prstGeom prst="rect"/>
            </p:spPr>
          </p:pic>
        </mc:Fallback>
      </mc:AlternateContent>
      <mc:AlternateContent xmlns:mc="http://schemas.openxmlformats.org/markup-compatibility/2006" xmlns:p14="http://schemas.microsoft.com/office/powerpoint/2010/main">
        <mc:Choice Requires="p14">
          <p:contentPart r:id="rId518" p14:bwMode="auto">
            <p14:nvContentPartPr>
              <p14:cNvPr id="261" name="墨迹 260"/>
              <p14:cNvContentPartPr/>
              <p14:nvPr/>
            </p14:nvContentPartPr>
            <p14:xfrm>
              <a:off x="9996311" y="1499130"/>
              <a:ext cx="22578" cy="257668"/>
            </p14:xfrm>
          </p:contentPart>
        </mc:Choice>
        <mc:Fallback xmlns="">
          <p:pic>
            <p:nvPicPr>
              <p:cNvPr id="261" name="墨迹 260"/>
            </p:nvPicPr>
            <p:blipFill>
              <a:blip r:embed="rId519"/>
            </p:blipFill>
            <p:spPr>
              <a:xfrm>
                <a:off x="9996311" y="1499130"/>
                <a:ext cx="22578" cy="257668"/>
              </a:xfrm>
              <a:prstGeom prst="rect"/>
            </p:spPr>
          </p:pic>
        </mc:Fallback>
      </mc:AlternateContent>
      <mc:AlternateContent xmlns:mc="http://schemas.openxmlformats.org/markup-compatibility/2006" xmlns:p14="http://schemas.microsoft.com/office/powerpoint/2010/main">
        <mc:Choice Requires="p14">
          <p:contentPart r:id="rId520" p14:bwMode="auto">
            <p14:nvContentPartPr>
              <p14:cNvPr id="262" name="墨迹 261"/>
              <p14:cNvContentPartPr/>
              <p14:nvPr/>
            </p14:nvContentPartPr>
            <p14:xfrm>
              <a:off x="10030177" y="1610868"/>
              <a:ext cx="180623" cy="109271"/>
            </p14:xfrm>
          </p:contentPart>
        </mc:Choice>
        <mc:Fallback xmlns="">
          <p:pic>
            <p:nvPicPr>
              <p:cNvPr id="262" name="墨迹 261"/>
            </p:nvPicPr>
            <p:blipFill>
              <a:blip r:embed="rId521"/>
            </p:blipFill>
            <p:spPr>
              <a:xfrm>
                <a:off x="10030177" y="1610868"/>
                <a:ext cx="180623" cy="109271"/>
              </a:xfrm>
              <a:prstGeom prst="rect"/>
            </p:spPr>
          </p:pic>
        </mc:Fallback>
      </mc:AlternateContent>
      <mc:AlternateContent xmlns:mc="http://schemas.openxmlformats.org/markup-compatibility/2006" xmlns:p14="http://schemas.microsoft.com/office/powerpoint/2010/main">
        <mc:Choice Requires="p14">
          <p:contentPart r:id="rId522" p14:bwMode="auto">
            <p14:nvContentPartPr>
              <p14:cNvPr id="263" name="墨迹 262"/>
              <p14:cNvContentPartPr/>
              <p14:nvPr/>
            </p14:nvContentPartPr>
            <p14:xfrm>
              <a:off x="9083322" y="2791702"/>
              <a:ext cx="126471" cy="161263"/>
            </p14:xfrm>
          </p:contentPart>
        </mc:Choice>
        <mc:Fallback xmlns="">
          <p:pic>
            <p:nvPicPr>
              <p:cNvPr id="263" name="墨迹 262"/>
            </p:nvPicPr>
            <p:blipFill>
              <a:blip r:embed="rId523"/>
            </p:blipFill>
            <p:spPr>
              <a:xfrm>
                <a:off x="9083322" y="2791702"/>
                <a:ext cx="126471" cy="161263"/>
              </a:xfrm>
              <a:prstGeom prst="rect"/>
            </p:spPr>
          </p:pic>
        </mc:Fallback>
      </mc:AlternateContent>
      <mc:AlternateContent xmlns:mc="http://schemas.openxmlformats.org/markup-compatibility/2006" xmlns:p14="http://schemas.microsoft.com/office/powerpoint/2010/main">
        <mc:Choice Requires="p14">
          <p:contentPart r:id="rId524" p14:bwMode="auto">
            <p14:nvContentPartPr>
              <p14:cNvPr id="264" name="墨迹 263"/>
              <p14:cNvContentPartPr/>
              <p14:nvPr/>
            </p14:nvContentPartPr>
            <p14:xfrm>
              <a:off x="10675585" y="2750461"/>
              <a:ext cx="14993" cy="161439"/>
            </p14:xfrm>
          </p:contentPart>
        </mc:Choice>
        <mc:Fallback xmlns="">
          <p:pic>
            <p:nvPicPr>
              <p:cNvPr id="264" name="墨迹 263"/>
            </p:nvPicPr>
            <p:blipFill>
              <a:blip r:embed="rId525"/>
            </p:blipFill>
            <p:spPr>
              <a:xfrm>
                <a:off x="10675585" y="2750461"/>
                <a:ext cx="14993" cy="161439"/>
              </a:xfrm>
              <a:prstGeom prst="rect"/>
            </p:spPr>
          </p:pic>
        </mc:Fallback>
      </mc:AlternateContent>
      <mc:AlternateContent xmlns:mc="http://schemas.openxmlformats.org/markup-compatibility/2006" xmlns:p14="http://schemas.microsoft.com/office/powerpoint/2010/main">
        <mc:Choice Requires="p14">
          <p:contentPart r:id="rId526" p14:bwMode="auto">
            <p14:nvContentPartPr>
              <p14:cNvPr id="265" name="墨迹 264"/>
              <p14:cNvContentPartPr/>
              <p14:nvPr/>
            </p14:nvContentPartPr>
            <p14:xfrm>
              <a:off x="10741377" y="2786062"/>
              <a:ext cx="203200" cy="116145"/>
            </p14:xfrm>
          </p:contentPart>
        </mc:Choice>
        <mc:Fallback xmlns="">
          <p:pic>
            <p:nvPicPr>
              <p:cNvPr id="265" name="墨迹 264"/>
            </p:nvPicPr>
            <p:blipFill>
              <a:blip r:embed="rId527"/>
            </p:blipFill>
            <p:spPr>
              <a:xfrm>
                <a:off x="10741377" y="2786062"/>
                <a:ext cx="203200" cy="116145"/>
              </a:xfrm>
              <a:prstGeom prst="rect"/>
            </p:spPr>
          </p:pic>
        </mc:Fallback>
      </mc:AlternateContent>
      <mc:AlternateContent xmlns:mc="http://schemas.openxmlformats.org/markup-compatibility/2006" xmlns:p14="http://schemas.microsoft.com/office/powerpoint/2010/main">
        <mc:Choice Requires="p14">
          <p:contentPart r:id="rId528" p14:bwMode="auto">
            <p14:nvContentPartPr>
              <p14:cNvPr id="266" name="墨迹 265"/>
              <p14:cNvContentPartPr/>
              <p14:nvPr/>
            </p14:nvContentPartPr>
            <p14:xfrm>
              <a:off x="11119555" y="2802981"/>
              <a:ext cx="28223" cy="152275"/>
            </p14:xfrm>
          </p:contentPart>
        </mc:Choice>
        <mc:Fallback xmlns="">
          <p:pic>
            <p:nvPicPr>
              <p:cNvPr id="266" name="墨迹 265"/>
            </p:nvPicPr>
            <p:blipFill>
              <a:blip r:embed="rId529"/>
            </p:blipFill>
            <p:spPr>
              <a:xfrm>
                <a:off x="11119555" y="2802981"/>
                <a:ext cx="28223" cy="152275"/>
              </a:xfrm>
              <a:prstGeom prst="rect"/>
            </p:spPr>
          </p:pic>
        </mc:Fallback>
      </mc:AlternateContent>
      <mc:AlternateContent xmlns:mc="http://schemas.openxmlformats.org/markup-compatibility/2006" xmlns:p14="http://schemas.microsoft.com/office/powerpoint/2010/main">
        <mc:Choice Requires="p14">
          <p:contentPart r:id="rId530" p14:bwMode="auto">
            <p14:nvContentPartPr>
              <p14:cNvPr id="267" name="墨迹 266"/>
              <p14:cNvContentPartPr/>
              <p14:nvPr/>
            </p14:nvContentPartPr>
            <p14:xfrm>
              <a:off x="11192932" y="2802981"/>
              <a:ext cx="237068" cy="129716"/>
            </p14:xfrm>
          </p:contentPart>
        </mc:Choice>
        <mc:Fallback xmlns="">
          <p:pic>
            <p:nvPicPr>
              <p:cNvPr id="267" name="墨迹 266"/>
            </p:nvPicPr>
            <p:blipFill>
              <a:blip r:embed="rId531"/>
            </p:blipFill>
            <p:spPr>
              <a:xfrm>
                <a:off x="11192932" y="2802981"/>
                <a:ext cx="237068" cy="129716"/>
              </a:xfrm>
              <a:prstGeom prst="rect"/>
            </p:spPr>
          </p:pic>
        </mc:Fallback>
      </mc:AlternateContent>
      <mc:AlternateContent xmlns:mc="http://schemas.openxmlformats.org/markup-compatibility/2006" xmlns:p14="http://schemas.microsoft.com/office/powerpoint/2010/main">
        <mc:Choice Requires="p14">
          <p:contentPart r:id="rId532" p14:bwMode="auto">
            <p14:nvContentPartPr>
              <p14:cNvPr id="268" name="墨迹 267"/>
              <p14:cNvContentPartPr/>
              <p14:nvPr/>
            </p14:nvContentPartPr>
            <p14:xfrm>
              <a:off x="10205155" y="1555527"/>
              <a:ext cx="67734" cy="1019042"/>
            </p14:xfrm>
          </p:contentPart>
        </mc:Choice>
        <mc:Fallback xmlns="">
          <p:pic>
            <p:nvPicPr>
              <p:cNvPr id="268" name="墨迹 267"/>
            </p:nvPicPr>
            <p:blipFill>
              <a:blip r:embed="rId533"/>
            </p:blipFill>
            <p:spPr>
              <a:xfrm>
                <a:off x="10205155" y="1555527"/>
                <a:ext cx="67734" cy="1019042"/>
              </a:xfrm>
              <a:prstGeom prst="rect"/>
            </p:spPr>
          </p:pic>
        </mc:Fallback>
      </mc:AlternateContent>
      <mc:AlternateContent xmlns:mc="http://schemas.openxmlformats.org/markup-compatibility/2006" xmlns:p14="http://schemas.microsoft.com/office/powerpoint/2010/main">
        <mc:Choice Requires="p14">
          <p:contentPart r:id="rId534" p14:bwMode="auto">
            <p14:nvContentPartPr>
              <p14:cNvPr id="269" name="墨迹 268"/>
              <p14:cNvContentPartPr/>
              <p14:nvPr/>
            </p14:nvContentPartPr>
            <p14:xfrm>
              <a:off x="10173228" y="2755043"/>
              <a:ext cx="255765" cy="273531"/>
            </p14:xfrm>
          </p:contentPart>
        </mc:Choice>
        <mc:Fallback xmlns="">
          <p:pic>
            <p:nvPicPr>
              <p:cNvPr id="269" name="墨迹 268"/>
            </p:nvPicPr>
            <p:blipFill>
              <a:blip r:embed="rId535"/>
            </p:blipFill>
            <p:spPr>
              <a:xfrm>
                <a:off x="10173228" y="2755043"/>
                <a:ext cx="255765" cy="273531"/>
              </a:xfrm>
              <a:prstGeom prst="rect"/>
            </p:spPr>
          </p:pic>
        </mc:Fallback>
      </mc:AlternateContent>
      <mc:AlternateContent xmlns:mc="http://schemas.openxmlformats.org/markup-compatibility/2006" xmlns:p14="http://schemas.microsoft.com/office/powerpoint/2010/main">
        <mc:Choice Requires="p14">
          <p:contentPart r:id="rId536" p14:bwMode="auto">
            <p14:nvContentPartPr>
              <p14:cNvPr id="270" name="墨迹 269"/>
              <p14:cNvContentPartPr/>
              <p14:nvPr/>
            </p14:nvContentPartPr>
            <p14:xfrm>
              <a:off x="10574867" y="1835050"/>
              <a:ext cx="31044" cy="911533"/>
            </p14:xfrm>
          </p:contentPart>
        </mc:Choice>
        <mc:Fallback xmlns="">
          <p:pic>
            <p:nvPicPr>
              <p:cNvPr id="270" name="墨迹 269"/>
            </p:nvPicPr>
            <p:blipFill>
              <a:blip r:embed="rId537"/>
            </p:blipFill>
            <p:spPr>
              <a:xfrm>
                <a:off x="10574867" y="1835050"/>
                <a:ext cx="31044" cy="911533"/>
              </a:xfrm>
              <a:prstGeom prst="rect"/>
            </p:spPr>
          </p:pic>
        </mc:Fallback>
      </mc:AlternateContent>
      <mc:AlternateContent xmlns:mc="http://schemas.openxmlformats.org/markup-compatibility/2006" xmlns:p14="http://schemas.microsoft.com/office/powerpoint/2010/main">
        <mc:Choice Requires="p14">
          <p:contentPart r:id="rId538" p14:bwMode="auto">
            <p14:nvContentPartPr>
              <p14:cNvPr id="271" name="墨迹 270"/>
              <p14:cNvContentPartPr/>
              <p14:nvPr/>
            </p14:nvContentPartPr>
            <p14:xfrm>
              <a:off x="10484202" y="2804920"/>
              <a:ext cx="138642" cy="221715"/>
            </p14:xfrm>
          </p:contentPart>
        </mc:Choice>
        <mc:Fallback xmlns="">
          <p:pic>
            <p:nvPicPr>
              <p:cNvPr id="271" name="墨迹 270"/>
            </p:nvPicPr>
            <p:blipFill>
              <a:blip r:embed="rId539"/>
            </p:blipFill>
            <p:spPr>
              <a:xfrm>
                <a:off x="10484202" y="2804920"/>
                <a:ext cx="138642" cy="221715"/>
              </a:xfrm>
              <a:prstGeom prst="rect"/>
            </p:spPr>
          </p:pic>
        </mc:Fallback>
      </mc:AlternateContent>
      <mc:AlternateContent xmlns:mc="http://schemas.openxmlformats.org/markup-compatibility/2006" xmlns:p14="http://schemas.microsoft.com/office/powerpoint/2010/main">
        <mc:Choice Requires="p14">
          <p:contentPart r:id="rId540" p14:bwMode="auto">
            <p14:nvContentPartPr>
              <p14:cNvPr id="272" name="墨迹 271"/>
              <p14:cNvContentPartPr/>
              <p14:nvPr/>
            </p14:nvContentPartPr>
            <p14:xfrm>
              <a:off x="10628488" y="2893218"/>
              <a:ext cx="77612" cy="56398"/>
            </p14:xfrm>
          </p:contentPart>
        </mc:Choice>
        <mc:Fallback xmlns="">
          <p:pic>
            <p:nvPicPr>
              <p:cNvPr id="272" name="墨迹 271"/>
            </p:nvPicPr>
            <p:blipFill>
              <a:blip r:embed="rId541"/>
            </p:blipFill>
            <p:spPr>
              <a:xfrm>
                <a:off x="10628488" y="2893218"/>
                <a:ext cx="77612" cy="56398"/>
              </a:xfrm>
              <a:prstGeom prst="rect"/>
            </p:spPr>
          </p:pic>
        </mc:Fallback>
      </mc:AlternateContent>
      <mc:AlternateContent xmlns:mc="http://schemas.openxmlformats.org/markup-compatibility/2006" xmlns:p14="http://schemas.microsoft.com/office/powerpoint/2010/main">
        <mc:Choice Requires="p14">
          <p:contentPart r:id="rId542" p14:bwMode="auto">
            <p14:nvContentPartPr>
              <p14:cNvPr id="273" name="墨迹 272"/>
              <p14:cNvContentPartPr/>
              <p14:nvPr/>
            </p14:nvContentPartPr>
            <p14:xfrm>
              <a:off x="9719733" y="2518171"/>
              <a:ext cx="5644" cy="152275"/>
            </p14:xfrm>
          </p:contentPart>
        </mc:Choice>
        <mc:Fallback xmlns="">
          <p:pic>
            <p:nvPicPr>
              <p:cNvPr id="273" name="墨迹 272"/>
            </p:nvPicPr>
            <p:blipFill>
              <a:blip r:embed="rId543"/>
            </p:blipFill>
            <p:spPr>
              <a:xfrm>
                <a:off x="9719733" y="2518171"/>
                <a:ext cx="5644" cy="152275"/>
              </a:xfrm>
              <a:prstGeom prst="rect"/>
            </p:spPr>
          </p:pic>
        </mc:Fallback>
      </mc:AlternateContent>
      <mc:AlternateContent xmlns:mc="http://schemas.openxmlformats.org/markup-compatibility/2006" xmlns:p14="http://schemas.microsoft.com/office/powerpoint/2010/main">
        <mc:Choice Requires="p14">
          <p:contentPart r:id="rId544" p14:bwMode="auto">
            <p14:nvContentPartPr>
              <p14:cNvPr id="274" name="墨迹 273"/>
              <p14:cNvContentPartPr/>
              <p14:nvPr/>
            </p14:nvContentPartPr>
            <p14:xfrm>
              <a:off x="9589911" y="2828361"/>
              <a:ext cx="224366" cy="141876"/>
            </p14:xfrm>
          </p:contentPart>
        </mc:Choice>
        <mc:Fallback xmlns="">
          <p:pic>
            <p:nvPicPr>
              <p:cNvPr id="274" name="墨迹 273"/>
            </p:nvPicPr>
            <p:blipFill>
              <a:blip r:embed="rId545"/>
            </p:blipFill>
            <p:spPr>
              <a:xfrm>
                <a:off x="9589911" y="2828361"/>
                <a:ext cx="224366" cy="141876"/>
              </a:xfrm>
              <a:prstGeom prst="rect"/>
            </p:spPr>
          </p:pic>
        </mc:Fallback>
      </mc:AlternateContent>
      <mc:AlternateContent xmlns:mc="http://schemas.openxmlformats.org/markup-compatibility/2006" xmlns:p14="http://schemas.microsoft.com/office/powerpoint/2010/main">
        <mc:Choice Requires="p14">
          <p:contentPart r:id="rId546" p14:bwMode="auto">
            <p14:nvContentPartPr>
              <p14:cNvPr id="275" name="墨迹 274"/>
              <p14:cNvContentPartPr/>
              <p14:nvPr/>
            </p14:nvContentPartPr>
            <p14:xfrm>
              <a:off x="9962444" y="2901149"/>
              <a:ext cx="19756" cy="8989"/>
            </p14:xfrm>
          </p:contentPart>
        </mc:Choice>
        <mc:Fallback xmlns="">
          <p:pic>
            <p:nvPicPr>
              <p:cNvPr id="275" name="墨迹 274"/>
            </p:nvPicPr>
            <p:blipFill>
              <a:blip r:embed="rId547"/>
            </p:blipFill>
            <p:spPr>
              <a:xfrm>
                <a:off x="9962444" y="2901149"/>
                <a:ext cx="19756" cy="8989"/>
              </a:xfrm>
              <a:prstGeom prst="rect"/>
            </p:spPr>
          </p:pic>
        </mc:Fallback>
      </mc:AlternateContent>
      <mc:AlternateContent xmlns:mc="http://schemas.openxmlformats.org/markup-compatibility/2006" xmlns:p14="http://schemas.microsoft.com/office/powerpoint/2010/main">
        <mc:Choice Requires="p14">
          <p:contentPart r:id="rId548" p14:bwMode="auto">
            <p14:nvContentPartPr>
              <p14:cNvPr id="276" name="墨迹 275"/>
              <p14:cNvContentPartPr/>
              <p14:nvPr/>
            </p14:nvContentPartPr>
            <p14:xfrm>
              <a:off x="11235267" y="1781472"/>
              <a:ext cx="36688" cy="23264"/>
            </p14:xfrm>
          </p:contentPart>
        </mc:Choice>
        <mc:Fallback xmlns="">
          <p:pic>
            <p:nvPicPr>
              <p:cNvPr id="276" name="墨迹 275"/>
            </p:nvPicPr>
            <p:blipFill>
              <a:blip r:embed="rId549"/>
            </p:blipFill>
            <p:spPr>
              <a:xfrm>
                <a:off x="11235267" y="1781472"/>
                <a:ext cx="36688" cy="23264"/>
              </a:xfrm>
              <a:prstGeom prst="rect"/>
            </p:spPr>
          </p:pic>
        </mc:Fallback>
      </mc:AlternateContent>
      <mc:AlternateContent xmlns:mc="http://schemas.openxmlformats.org/markup-compatibility/2006" xmlns:p14="http://schemas.microsoft.com/office/powerpoint/2010/main">
        <mc:Choice Requires="p14">
          <p:contentPart r:id="rId550" p14:bwMode="auto">
            <p14:nvContentPartPr>
              <p14:cNvPr id="277" name="墨迹 276"/>
              <p14:cNvContentPartPr/>
              <p14:nvPr/>
            </p14:nvContentPartPr>
            <p14:xfrm>
              <a:off x="10608380" y="1765258"/>
              <a:ext cx="1045457" cy="750094"/>
            </p14:xfrm>
          </p:contentPart>
        </mc:Choice>
        <mc:Fallback xmlns="">
          <p:pic>
            <p:nvPicPr>
              <p:cNvPr id="277" name="墨迹 276"/>
            </p:nvPicPr>
            <p:blipFill>
              <a:blip r:embed="rId551"/>
            </p:blipFill>
            <p:spPr>
              <a:xfrm>
                <a:off x="10608380" y="1765258"/>
                <a:ext cx="1045457" cy="750094"/>
              </a:xfrm>
              <a:prstGeom prst="rect"/>
            </p:spPr>
          </p:pic>
        </mc:Fallback>
      </mc:AlternateContent>
      <mc:AlternateContent xmlns:mc="http://schemas.openxmlformats.org/markup-compatibility/2006" xmlns:p14="http://schemas.microsoft.com/office/powerpoint/2010/main">
        <mc:Choice Requires="p14">
          <p:contentPart r:id="rId552" p14:bwMode="auto">
            <p14:nvContentPartPr>
              <p14:cNvPr id="278" name="墨迹 277"/>
              <p14:cNvContentPartPr/>
              <p14:nvPr/>
            </p14:nvContentPartPr>
            <p14:xfrm>
              <a:off x="10274300" y="2504072"/>
              <a:ext cx="625122" cy="1096237"/>
            </p14:xfrm>
          </p:contentPart>
        </mc:Choice>
        <mc:Fallback xmlns="">
          <p:pic>
            <p:nvPicPr>
              <p:cNvPr id="278" name="墨迹 277"/>
            </p:nvPicPr>
            <p:blipFill>
              <a:blip r:embed="rId553"/>
            </p:blipFill>
            <p:spPr>
              <a:xfrm>
                <a:off x="10274300" y="2504072"/>
                <a:ext cx="625122" cy="1096237"/>
              </a:xfrm>
              <a:prstGeom prst="rect"/>
            </p:spPr>
          </p:pic>
        </mc:Fallback>
      </mc:AlternateContent>
      <mc:AlternateContent xmlns:mc="http://schemas.openxmlformats.org/markup-compatibility/2006" xmlns:p14="http://schemas.microsoft.com/office/powerpoint/2010/main">
        <mc:Choice Requires="p14">
          <p:contentPart r:id="rId554" p14:bwMode="auto">
            <p14:nvContentPartPr>
              <p14:cNvPr id="279" name="墨迹 278"/>
              <p14:cNvContentPartPr/>
              <p14:nvPr/>
            </p14:nvContentPartPr>
            <p14:xfrm>
              <a:off x="10229144" y="3420011"/>
              <a:ext cx="362656" cy="212022"/>
            </p14:xfrm>
          </p:contentPart>
        </mc:Choice>
        <mc:Fallback xmlns="">
          <p:pic>
            <p:nvPicPr>
              <p:cNvPr id="279" name="墨迹 278"/>
            </p:nvPicPr>
            <p:blipFill>
              <a:blip r:embed="rId555"/>
            </p:blipFill>
            <p:spPr>
              <a:xfrm>
                <a:off x="10229144" y="3420011"/>
                <a:ext cx="362656" cy="212022"/>
              </a:xfrm>
              <a:prstGeom prst="rect"/>
            </p:spPr>
          </p:pic>
        </mc:Fallback>
      </mc:AlternateContent>
      <mc:AlternateContent xmlns:mc="http://schemas.openxmlformats.org/markup-compatibility/2006" xmlns:p14="http://schemas.microsoft.com/office/powerpoint/2010/main">
        <mc:Choice Requires="p14">
          <p:contentPart r:id="rId556" p14:bwMode="auto">
            <p14:nvContentPartPr>
              <p14:cNvPr id="280" name="墨迹 279"/>
              <p14:cNvContentPartPr/>
              <p14:nvPr/>
            </p14:nvContentPartPr>
            <p14:xfrm>
              <a:off x="9859433" y="3826606"/>
              <a:ext cx="273756" cy="31019"/>
            </p14:xfrm>
          </p:contentPart>
        </mc:Choice>
        <mc:Fallback xmlns="">
          <p:pic>
            <p:nvPicPr>
              <p:cNvPr id="280" name="墨迹 279"/>
            </p:nvPicPr>
            <p:blipFill>
              <a:blip r:embed="rId557"/>
            </p:blipFill>
            <p:spPr>
              <a:xfrm>
                <a:off x="9859433" y="3826606"/>
                <a:ext cx="273756" cy="31019"/>
              </a:xfrm>
              <a:prstGeom prst="rect"/>
            </p:spPr>
          </p:pic>
        </mc:Fallback>
      </mc:AlternateContent>
      <mc:AlternateContent xmlns:mc="http://schemas.openxmlformats.org/markup-compatibility/2006" xmlns:p14="http://schemas.microsoft.com/office/powerpoint/2010/main">
        <mc:Choice Requires="p14">
          <p:contentPart r:id="rId558" p14:bwMode="auto">
            <p14:nvContentPartPr>
              <p14:cNvPr id="281" name="墨迹 280"/>
              <p14:cNvContentPartPr/>
              <p14:nvPr/>
            </p14:nvContentPartPr>
            <p14:xfrm>
              <a:off x="9852377" y="3761748"/>
              <a:ext cx="341489" cy="422985"/>
            </p14:xfrm>
          </p:contentPart>
        </mc:Choice>
        <mc:Fallback xmlns="">
          <p:pic>
            <p:nvPicPr>
              <p:cNvPr id="281" name="墨迹 280"/>
            </p:nvPicPr>
            <p:blipFill>
              <a:blip r:embed="rId559"/>
            </p:blipFill>
            <p:spPr>
              <a:xfrm>
                <a:off x="9852377" y="3761748"/>
                <a:ext cx="341489" cy="422985"/>
              </a:xfrm>
              <a:prstGeom prst="rect"/>
            </p:spPr>
          </p:pic>
        </mc:Fallback>
      </mc:AlternateContent>
      <mc:AlternateContent xmlns:mc="http://schemas.openxmlformats.org/markup-compatibility/2006" xmlns:p14="http://schemas.microsoft.com/office/powerpoint/2010/main">
        <mc:Choice Requires="p14">
          <p:contentPart r:id="rId560" p14:bwMode="auto">
            <p14:nvContentPartPr>
              <p14:cNvPr id="282" name="墨迹 281"/>
              <p14:cNvContentPartPr/>
              <p14:nvPr/>
            </p14:nvContentPartPr>
            <p14:xfrm>
              <a:off x="10122605" y="3860268"/>
              <a:ext cx="265995" cy="310366"/>
            </p14:xfrm>
          </p:contentPart>
        </mc:Choice>
        <mc:Fallback xmlns="">
          <p:pic>
            <p:nvPicPr>
              <p:cNvPr id="282" name="墨迹 281"/>
            </p:nvPicPr>
            <p:blipFill>
              <a:blip r:embed="rId561"/>
            </p:blipFill>
            <p:spPr>
              <a:xfrm>
                <a:off x="10122605" y="3860268"/>
                <a:ext cx="265995" cy="310366"/>
              </a:xfrm>
              <a:prstGeom prst="rect"/>
            </p:spPr>
          </p:pic>
        </mc:Fallback>
      </mc:AlternateContent>
      <mc:AlternateContent xmlns:mc="http://schemas.openxmlformats.org/markup-compatibility/2006" xmlns:p14="http://schemas.microsoft.com/office/powerpoint/2010/main">
        <mc:Choice Requires="p14">
          <p:contentPart r:id="rId562" p14:bwMode="auto">
            <p14:nvContentPartPr>
              <p14:cNvPr id="283" name="墨迹 282"/>
              <p14:cNvContentPartPr/>
              <p14:nvPr/>
            </p14:nvContentPartPr>
            <p14:xfrm>
              <a:off x="10317338" y="3761748"/>
              <a:ext cx="59972" cy="95877"/>
            </p14:xfrm>
          </p:contentPart>
        </mc:Choice>
        <mc:Fallback xmlns="">
          <p:pic>
            <p:nvPicPr>
              <p:cNvPr id="283" name="墨迹 282"/>
            </p:nvPicPr>
            <p:blipFill>
              <a:blip r:embed="rId563"/>
            </p:blipFill>
            <p:spPr>
              <a:xfrm>
                <a:off x="10317338" y="3761748"/>
                <a:ext cx="59972" cy="95877"/>
              </a:xfrm>
              <a:prstGeom prst="rect"/>
            </p:spPr>
          </p:pic>
        </mc:Fallback>
      </mc:AlternateContent>
      <mc:AlternateContent xmlns:mc="http://schemas.openxmlformats.org/markup-compatibility/2006" xmlns:p14="http://schemas.microsoft.com/office/powerpoint/2010/main">
        <mc:Choice Requires="p14">
          <p:contentPart r:id="rId564" p14:bwMode="auto">
            <p14:nvContentPartPr>
              <p14:cNvPr id="284" name="墨迹 283"/>
              <p14:cNvContentPartPr/>
              <p14:nvPr/>
            </p14:nvContentPartPr>
            <p14:xfrm>
              <a:off x="10430932" y="3795587"/>
              <a:ext cx="194733" cy="338036"/>
            </p14:xfrm>
          </p:contentPart>
        </mc:Choice>
        <mc:Fallback xmlns="">
          <p:pic>
            <p:nvPicPr>
              <p:cNvPr id="284" name="墨迹 283"/>
            </p:nvPicPr>
            <p:blipFill>
              <a:blip r:embed="rId565"/>
            </p:blipFill>
            <p:spPr>
              <a:xfrm>
                <a:off x="10430932" y="3795587"/>
                <a:ext cx="194733" cy="338036"/>
              </a:xfrm>
              <a:prstGeom prst="rect"/>
            </p:spPr>
          </p:pic>
        </mc:Fallback>
      </mc:AlternateContent>
      <mc:AlternateContent xmlns:mc="http://schemas.openxmlformats.org/markup-compatibility/2006" xmlns:p14="http://schemas.microsoft.com/office/powerpoint/2010/main">
        <mc:Choice Requires="p14">
          <p:contentPart r:id="rId566" p14:bwMode="auto">
            <p14:nvContentPartPr>
              <p14:cNvPr id="285" name="墨迹 284"/>
              <p14:cNvContentPartPr/>
              <p14:nvPr/>
            </p14:nvContentPartPr>
            <p14:xfrm>
              <a:off x="10503605" y="3738484"/>
              <a:ext cx="164395" cy="403950"/>
            </p14:xfrm>
          </p:contentPart>
        </mc:Choice>
        <mc:Fallback xmlns="">
          <p:pic>
            <p:nvPicPr>
              <p:cNvPr id="285" name="墨迹 284"/>
            </p:nvPicPr>
            <p:blipFill>
              <a:blip r:embed="rId567"/>
            </p:blipFill>
            <p:spPr>
              <a:xfrm>
                <a:off x="10503605" y="3738484"/>
                <a:ext cx="164395" cy="403950"/>
              </a:xfrm>
              <a:prstGeom prst="rect"/>
            </p:spPr>
          </p:pic>
        </mc:Fallback>
      </mc:AlternateContent>
      <mc:AlternateContent xmlns:mc="http://schemas.openxmlformats.org/markup-compatibility/2006" xmlns:p14="http://schemas.microsoft.com/office/powerpoint/2010/main">
        <mc:Choice Requires="p14">
          <p:contentPart r:id="rId568" p14:bwMode="auto">
            <p14:nvContentPartPr>
              <p14:cNvPr id="286" name="墨迹 285"/>
              <p14:cNvContentPartPr/>
              <p14:nvPr/>
            </p14:nvContentPartPr>
            <p14:xfrm>
              <a:off x="10827985" y="3760338"/>
              <a:ext cx="20637" cy="149807"/>
            </p14:xfrm>
          </p:contentPart>
        </mc:Choice>
        <mc:Fallback xmlns="">
          <p:pic>
            <p:nvPicPr>
              <p:cNvPr id="286" name="墨迹 285"/>
            </p:nvPicPr>
            <p:blipFill>
              <a:blip r:embed="rId569"/>
            </p:blipFill>
            <p:spPr>
              <a:xfrm>
                <a:off x="10827985" y="3760338"/>
                <a:ext cx="20637" cy="149807"/>
              </a:xfrm>
              <a:prstGeom prst="rect"/>
            </p:spPr>
          </p:pic>
        </mc:Fallback>
      </mc:AlternateContent>
      <mc:AlternateContent xmlns:mc="http://schemas.openxmlformats.org/markup-compatibility/2006" xmlns:p14="http://schemas.microsoft.com/office/powerpoint/2010/main">
        <mc:Choice Requires="p14">
          <p:contentPart r:id="rId570" p14:bwMode="auto">
            <p14:nvContentPartPr>
              <p14:cNvPr id="287" name="墨迹 286"/>
              <p14:cNvContentPartPr/>
              <p14:nvPr/>
            </p14:nvContentPartPr>
            <p14:xfrm>
              <a:off x="10758311" y="3734959"/>
              <a:ext cx="310444" cy="373637"/>
            </p14:xfrm>
          </p:contentPart>
        </mc:Choice>
        <mc:Fallback xmlns="">
          <p:pic>
            <p:nvPicPr>
              <p:cNvPr id="287" name="墨迹 286"/>
            </p:nvPicPr>
            <p:blipFill>
              <a:blip r:embed="rId571"/>
            </p:blipFill>
            <p:spPr>
              <a:xfrm>
                <a:off x="10758311" y="3734959"/>
                <a:ext cx="310444" cy="373637"/>
              </a:xfrm>
              <a:prstGeom prst="rect"/>
            </p:spPr>
          </p:pic>
        </mc:Fallback>
      </mc:AlternateContent>
      <mc:AlternateContent xmlns:mc="http://schemas.openxmlformats.org/markup-compatibility/2006" xmlns:p14="http://schemas.microsoft.com/office/powerpoint/2010/main">
        <mc:Choice Requires="p14">
          <p:contentPart r:id="rId572" p14:bwMode="auto">
            <p14:nvContentPartPr>
              <p14:cNvPr id="288" name="墨迹 287"/>
              <p14:cNvContentPartPr/>
              <p14:nvPr/>
            </p14:nvContentPartPr>
            <p14:xfrm>
              <a:off x="11252200" y="3942222"/>
              <a:ext cx="14111" cy="28198"/>
            </p14:xfrm>
          </p:contentPart>
        </mc:Choice>
        <mc:Fallback xmlns="">
          <p:pic>
            <p:nvPicPr>
              <p:cNvPr id="288" name="墨迹 287"/>
            </p:nvPicPr>
            <p:blipFill>
              <a:blip r:embed="rId573"/>
            </p:blipFill>
            <p:spPr>
              <a:xfrm>
                <a:off x="11252200" y="3942222"/>
                <a:ext cx="14111" cy="28198"/>
              </a:xfrm>
              <a:prstGeom prst="rect"/>
            </p:spPr>
          </p:pic>
        </mc:Fallback>
      </mc:AlternateContent>
      <mc:AlternateContent xmlns:mc="http://schemas.openxmlformats.org/markup-compatibility/2006" xmlns:p14="http://schemas.microsoft.com/office/powerpoint/2010/main">
        <mc:Choice Requires="p14">
          <p:contentPart r:id="rId574" p14:bwMode="auto">
            <p14:nvContentPartPr>
              <p14:cNvPr id="289" name="墨迹 288"/>
              <p14:cNvContentPartPr/>
              <p14:nvPr/>
            </p14:nvContentPartPr>
            <p14:xfrm>
              <a:off x="9876366" y="4330134"/>
              <a:ext cx="219604" cy="320588"/>
            </p14:xfrm>
          </p:contentPart>
        </mc:Choice>
        <mc:Fallback xmlns="">
          <p:pic>
            <p:nvPicPr>
              <p:cNvPr id="289" name="墨迹 288"/>
            </p:nvPicPr>
            <p:blipFill>
              <a:blip r:embed="rId575"/>
            </p:blipFill>
            <p:spPr>
              <a:xfrm>
                <a:off x="9876366" y="4330134"/>
                <a:ext cx="219604" cy="320588"/>
              </a:xfrm>
              <a:prstGeom prst="rect"/>
            </p:spPr>
          </p:pic>
        </mc:Fallback>
      </mc:AlternateContent>
      <mc:AlternateContent xmlns:mc="http://schemas.openxmlformats.org/markup-compatibility/2006" xmlns:p14="http://schemas.microsoft.com/office/powerpoint/2010/main">
        <mc:Choice Requires="p14">
          <p:contentPart r:id="rId576" p14:bwMode="auto">
            <p14:nvContentPartPr>
              <p14:cNvPr id="290" name="墨迹 289"/>
              <p14:cNvContentPartPr/>
              <p14:nvPr/>
            </p14:nvContentPartPr>
            <p14:xfrm>
              <a:off x="9843911" y="4540041"/>
              <a:ext cx="112889" cy="236871"/>
            </p14:xfrm>
          </p:contentPart>
        </mc:Choice>
        <mc:Fallback xmlns="">
          <p:pic>
            <p:nvPicPr>
              <p:cNvPr id="290" name="墨迹 289"/>
            </p:nvPicPr>
            <p:blipFill>
              <a:blip r:embed="rId577"/>
            </p:blipFill>
            <p:spPr>
              <a:xfrm>
                <a:off x="9843911" y="4540041"/>
                <a:ext cx="112889" cy="236871"/>
              </a:xfrm>
              <a:prstGeom prst="rect"/>
            </p:spPr>
          </p:pic>
        </mc:Fallback>
      </mc:AlternateContent>
      <mc:AlternateContent xmlns:mc="http://schemas.openxmlformats.org/markup-compatibility/2006" xmlns:p14="http://schemas.microsoft.com/office/powerpoint/2010/main">
        <mc:Choice Requires="p14">
          <p:contentPart r:id="rId578" p14:bwMode="auto">
            <p14:nvContentPartPr>
              <p14:cNvPr id="291" name="墨迹 290"/>
              <p14:cNvContentPartPr/>
              <p14:nvPr/>
            </p14:nvContentPartPr>
            <p14:xfrm>
              <a:off x="9826977" y="4700246"/>
              <a:ext cx="448734" cy="121785"/>
            </p14:xfrm>
          </p:contentPart>
        </mc:Choice>
        <mc:Fallback xmlns="">
          <p:pic>
            <p:nvPicPr>
              <p:cNvPr id="291" name="墨迹 290"/>
            </p:nvPicPr>
            <p:blipFill>
              <a:blip r:embed="rId579"/>
            </p:blipFill>
            <p:spPr>
              <a:xfrm>
                <a:off x="9826977" y="4700246"/>
                <a:ext cx="448734" cy="121785"/>
              </a:xfrm>
              <a:prstGeom prst="rect"/>
            </p:spPr>
          </p:pic>
        </mc:Fallback>
      </mc:AlternateContent>
      <mc:AlternateContent xmlns:mc="http://schemas.openxmlformats.org/markup-compatibility/2006" xmlns:p14="http://schemas.microsoft.com/office/powerpoint/2010/main">
        <mc:Choice Requires="p14">
          <p:contentPart r:id="rId580" p14:bwMode="auto">
            <p14:nvContentPartPr>
              <p14:cNvPr id="292" name="墨迹 291"/>
              <p14:cNvContentPartPr/>
              <p14:nvPr/>
            </p14:nvContentPartPr>
            <p14:xfrm>
              <a:off x="10103555" y="4455444"/>
              <a:ext cx="90312" cy="149454"/>
            </p14:xfrm>
          </p:contentPart>
        </mc:Choice>
        <mc:Fallback xmlns="">
          <p:pic>
            <p:nvPicPr>
              <p:cNvPr id="292" name="墨迹 291"/>
            </p:nvPicPr>
            <p:blipFill>
              <a:blip r:embed="rId581"/>
            </p:blipFill>
            <p:spPr>
              <a:xfrm>
                <a:off x="10103555" y="4455444"/>
                <a:ext cx="90312" cy="149454"/>
              </a:xfrm>
              <a:prstGeom prst="rect"/>
            </p:spPr>
          </p:pic>
        </mc:Fallback>
      </mc:AlternateContent>
      <mc:AlternateContent xmlns:mc="http://schemas.openxmlformats.org/markup-compatibility/2006" xmlns:p14="http://schemas.microsoft.com/office/powerpoint/2010/main">
        <mc:Choice Requires="p14">
          <p:contentPart r:id="rId582" p14:bwMode="auto">
            <p14:nvContentPartPr>
              <p14:cNvPr id="293" name="墨迹 292"/>
              <p14:cNvContentPartPr/>
              <p14:nvPr/>
            </p14:nvContentPartPr>
            <p14:xfrm>
              <a:off x="10182577" y="4483643"/>
              <a:ext cx="99307" cy="81777"/>
            </p14:xfrm>
          </p:contentPart>
        </mc:Choice>
        <mc:Fallback xmlns="">
          <p:pic>
            <p:nvPicPr>
              <p:cNvPr id="293" name="墨迹 292"/>
            </p:nvPicPr>
            <p:blipFill>
              <a:blip r:embed="rId583"/>
            </p:blipFill>
            <p:spPr>
              <a:xfrm>
                <a:off x="10182577" y="4483643"/>
                <a:ext cx="99307" cy="81777"/>
              </a:xfrm>
              <a:prstGeom prst="rect"/>
            </p:spPr>
          </p:pic>
        </mc:Fallback>
      </mc:AlternateContent>
      <mc:AlternateContent xmlns:mc="http://schemas.openxmlformats.org/markup-compatibility/2006" xmlns:p14="http://schemas.microsoft.com/office/powerpoint/2010/main">
        <mc:Choice Requires="p14">
          <p:contentPart r:id="rId584" p14:bwMode="auto">
            <p14:nvContentPartPr>
              <p14:cNvPr id="294" name="墨迹 293"/>
              <p14:cNvContentPartPr/>
              <p14:nvPr/>
            </p14:nvContentPartPr>
            <p14:xfrm>
              <a:off x="10117666" y="4540041"/>
              <a:ext cx="149578" cy="238986"/>
            </p14:xfrm>
          </p:contentPart>
        </mc:Choice>
        <mc:Fallback xmlns="">
          <p:pic>
            <p:nvPicPr>
              <p:cNvPr id="294" name="墨迹 293"/>
            </p:nvPicPr>
            <p:blipFill>
              <a:blip r:embed="rId585"/>
            </p:blipFill>
            <p:spPr>
              <a:xfrm>
                <a:off x="10117666" y="4540041"/>
                <a:ext cx="149578" cy="238986"/>
              </a:xfrm>
              <a:prstGeom prst="rect"/>
            </p:spPr>
          </p:pic>
        </mc:Fallback>
      </mc:AlternateContent>
      <mc:AlternateContent xmlns:mc="http://schemas.openxmlformats.org/markup-compatibility/2006" xmlns:p14="http://schemas.microsoft.com/office/powerpoint/2010/main">
        <mc:Choice Requires="p14">
          <p:contentPart r:id="rId586" p14:bwMode="auto">
            <p14:nvContentPartPr>
              <p14:cNvPr id="295" name="墨迹 294"/>
              <p14:cNvContentPartPr/>
              <p14:nvPr/>
            </p14:nvContentPartPr>
            <p14:xfrm>
              <a:off x="10270066" y="4408739"/>
              <a:ext cx="378178" cy="383154"/>
            </p14:xfrm>
          </p:contentPart>
        </mc:Choice>
        <mc:Fallback xmlns="">
          <p:pic>
            <p:nvPicPr>
              <p:cNvPr id="295" name="墨迹 294"/>
            </p:nvPicPr>
            <p:blipFill>
              <a:blip r:embed="rId587"/>
            </p:blipFill>
            <p:spPr>
              <a:xfrm>
                <a:off x="10270066" y="4408739"/>
                <a:ext cx="378178" cy="383154"/>
              </a:xfrm>
              <a:prstGeom prst="rect"/>
            </p:spPr>
          </p:pic>
        </mc:Fallback>
      </mc:AlternateContent>
      <mc:AlternateContent xmlns:mc="http://schemas.openxmlformats.org/markup-compatibility/2006" xmlns:p14="http://schemas.microsoft.com/office/powerpoint/2010/main">
        <mc:Choice Requires="p14">
          <p:contentPart r:id="rId588" p14:bwMode="auto">
            <p14:nvContentPartPr>
              <p14:cNvPr id="296" name="墨迹 295"/>
              <p14:cNvContentPartPr/>
              <p14:nvPr/>
            </p14:nvContentPartPr>
            <p14:xfrm>
              <a:off x="10624255" y="4378954"/>
              <a:ext cx="340077" cy="386679"/>
            </p14:xfrm>
          </p:contentPart>
        </mc:Choice>
        <mc:Fallback xmlns="">
          <p:pic>
            <p:nvPicPr>
              <p:cNvPr id="296" name="墨迹 295"/>
            </p:nvPicPr>
            <p:blipFill>
              <a:blip r:embed="rId589"/>
            </p:blipFill>
            <p:spPr>
              <a:xfrm>
                <a:off x="10624255" y="4378954"/>
                <a:ext cx="340077" cy="386679"/>
              </a:xfrm>
              <a:prstGeom prst="rect"/>
            </p:spPr>
          </p:pic>
        </mc:Fallback>
      </mc:AlternateContent>
      <mc:AlternateContent xmlns:mc="http://schemas.openxmlformats.org/markup-compatibility/2006" xmlns:p14="http://schemas.microsoft.com/office/powerpoint/2010/main">
        <mc:Choice Requires="p14">
          <p:contentPart r:id="rId590" p14:bwMode="auto">
            <p14:nvContentPartPr>
              <p14:cNvPr id="297" name="墨迹 296"/>
              <p14:cNvContentPartPr/>
              <p14:nvPr/>
            </p14:nvContentPartPr>
            <p14:xfrm>
              <a:off x="11003844" y="4365207"/>
              <a:ext cx="36688" cy="291331"/>
            </p14:xfrm>
          </p:contentPart>
        </mc:Choice>
        <mc:Fallback xmlns="">
          <p:pic>
            <p:nvPicPr>
              <p:cNvPr id="297" name="墨迹 296"/>
            </p:nvPicPr>
            <p:blipFill>
              <a:blip r:embed="rId591"/>
            </p:blipFill>
            <p:spPr>
              <a:xfrm>
                <a:off x="11003844" y="4365207"/>
                <a:ext cx="36688" cy="291331"/>
              </a:xfrm>
              <a:prstGeom prst="rect"/>
            </p:spPr>
          </p:pic>
        </mc:Fallback>
      </mc:AlternateContent>
      <mc:AlternateContent xmlns:mc="http://schemas.openxmlformats.org/markup-compatibility/2006" xmlns:p14="http://schemas.microsoft.com/office/powerpoint/2010/main">
        <mc:Choice Requires="p14">
          <p:contentPart r:id="rId592" p14:bwMode="auto">
            <p14:nvContentPartPr>
              <p14:cNvPr id="298" name="墨迹 297"/>
              <p14:cNvContentPartPr/>
              <p14:nvPr/>
            </p14:nvContentPartPr>
            <p14:xfrm>
              <a:off x="11125200" y="4246771"/>
              <a:ext cx="86782" cy="33839"/>
            </p14:xfrm>
          </p:contentPart>
        </mc:Choice>
        <mc:Fallback xmlns="">
          <p:pic>
            <p:nvPicPr>
              <p:cNvPr id="298" name="墨迹 297"/>
            </p:nvPicPr>
            <p:blipFill>
              <a:blip r:embed="rId593"/>
            </p:blipFill>
            <p:spPr>
              <a:xfrm>
                <a:off x="11125200" y="4246771"/>
                <a:ext cx="86782" cy="33839"/>
              </a:xfrm>
              <a:prstGeom prst="rect"/>
            </p:spPr>
          </p:pic>
        </mc:Fallback>
      </mc:AlternateContent>
      <mc:AlternateContent xmlns:mc="http://schemas.openxmlformats.org/markup-compatibility/2006" xmlns:p14="http://schemas.microsoft.com/office/powerpoint/2010/main">
        <mc:Choice Requires="p14">
          <p:contentPart r:id="rId594" p14:bwMode="auto">
            <p14:nvContentPartPr>
              <p14:cNvPr id="299" name="墨迹 298"/>
              <p14:cNvContentPartPr/>
              <p14:nvPr/>
            </p14:nvContentPartPr>
            <p14:xfrm>
              <a:off x="11057467" y="4210817"/>
              <a:ext cx="154517" cy="560456"/>
            </p14:xfrm>
          </p:contentPart>
        </mc:Choice>
        <mc:Fallback xmlns="">
          <p:pic>
            <p:nvPicPr>
              <p:cNvPr id="299" name="墨迹 298"/>
            </p:nvPicPr>
            <p:blipFill>
              <a:blip r:embed="rId595"/>
            </p:blipFill>
            <p:spPr>
              <a:xfrm>
                <a:off x="11057467" y="4210817"/>
                <a:ext cx="154517" cy="560456"/>
              </a:xfrm>
              <a:prstGeom prst="rect"/>
            </p:spPr>
          </p:pic>
        </mc:Fallback>
      </mc:AlternateContent>
      <mc:AlternateContent xmlns:mc="http://schemas.openxmlformats.org/markup-compatibility/2006" xmlns:p14="http://schemas.microsoft.com/office/powerpoint/2010/main">
        <mc:Choice Requires="p14">
          <p:contentPart r:id="rId596" p14:bwMode="auto">
            <p14:nvContentPartPr>
              <p14:cNvPr id="300" name="墨迹 299"/>
              <p14:cNvContentPartPr/>
              <p14:nvPr/>
            </p14:nvContentPartPr>
            <p14:xfrm>
              <a:off x="11065227" y="4359567"/>
              <a:ext cx="251883" cy="267185"/>
            </p14:xfrm>
          </p:contentPart>
        </mc:Choice>
        <mc:Fallback xmlns="">
          <p:pic>
            <p:nvPicPr>
              <p:cNvPr id="300" name="墨迹 299"/>
            </p:nvPicPr>
            <p:blipFill>
              <a:blip r:embed="rId597"/>
            </p:blipFill>
            <p:spPr>
              <a:xfrm>
                <a:off x="11065227" y="4359567"/>
                <a:ext cx="251883" cy="267185"/>
              </a:xfrm>
              <a:prstGeom prst="rect"/>
            </p:spPr>
          </p:pic>
        </mc:Fallback>
      </mc:AlternateContent>
      <mc:AlternateContent xmlns:mc="http://schemas.openxmlformats.org/markup-compatibility/2006" xmlns:p14="http://schemas.microsoft.com/office/powerpoint/2010/main">
        <mc:Choice Requires="p14">
          <p:contentPart r:id="rId598" p14:bwMode="auto">
            <p14:nvContentPartPr>
              <p14:cNvPr id="301" name="墨迹 300"/>
              <p14:cNvContentPartPr/>
              <p14:nvPr/>
            </p14:nvContentPartPr>
            <p14:xfrm>
              <a:off x="11142132" y="4559075"/>
              <a:ext cx="248356" cy="164964"/>
            </p14:xfrm>
          </p:contentPart>
        </mc:Choice>
        <mc:Fallback xmlns="">
          <p:pic>
            <p:nvPicPr>
              <p:cNvPr id="301" name="墨迹 300"/>
            </p:nvPicPr>
            <p:blipFill>
              <a:blip r:embed="rId599"/>
            </p:blipFill>
            <p:spPr>
              <a:xfrm>
                <a:off x="11142132" y="4559075"/>
                <a:ext cx="248356" cy="164964"/>
              </a:xfrm>
              <a:prstGeom prst="rect"/>
            </p:spPr>
          </p:pic>
        </mc:Fallback>
      </mc:AlternateContent>
      <mc:AlternateContent xmlns:mc="http://schemas.openxmlformats.org/markup-compatibility/2006" xmlns:p14="http://schemas.microsoft.com/office/powerpoint/2010/main">
        <mc:Choice Requires="p14">
          <p:contentPart r:id="rId600" p14:bwMode="auto">
            <p14:nvContentPartPr>
              <p14:cNvPr id="302" name="墨迹 301"/>
              <p14:cNvContentPartPr/>
              <p14:nvPr/>
            </p14:nvContentPartPr>
            <p14:xfrm>
              <a:off x="11249377" y="4556960"/>
              <a:ext cx="90311" cy="25379"/>
            </p14:xfrm>
          </p:contentPart>
        </mc:Choice>
        <mc:Fallback xmlns="">
          <p:pic>
            <p:nvPicPr>
              <p:cNvPr id="302" name="墨迹 301"/>
            </p:nvPicPr>
            <p:blipFill>
              <a:blip r:embed="rId601"/>
            </p:blipFill>
            <p:spPr>
              <a:xfrm>
                <a:off x="11249377" y="4556960"/>
                <a:ext cx="90311" cy="25379"/>
              </a:xfrm>
              <a:prstGeom prst="rect"/>
            </p:spPr>
          </p:pic>
        </mc:Fallback>
      </mc:AlternateContent>
      <mc:AlternateContent xmlns:mc="http://schemas.openxmlformats.org/markup-compatibility/2006" xmlns:p14="http://schemas.microsoft.com/office/powerpoint/2010/main">
        <mc:Choice Requires="p14">
          <p:contentPart r:id="rId602" p14:bwMode="auto">
            <p14:nvContentPartPr>
              <p14:cNvPr id="303" name="墨迹 302"/>
              <p14:cNvContentPartPr/>
              <p14:nvPr/>
            </p14:nvContentPartPr>
            <p14:xfrm>
              <a:off x="9421283" y="4014482"/>
              <a:ext cx="459317" cy="756791"/>
            </p14:xfrm>
          </p:contentPart>
        </mc:Choice>
        <mc:Fallback xmlns="">
          <p:pic>
            <p:nvPicPr>
              <p:cNvPr id="303" name="墨迹 302"/>
            </p:nvPicPr>
            <p:blipFill>
              <a:blip r:embed="rId603"/>
            </p:blipFill>
            <p:spPr>
              <a:xfrm>
                <a:off x="9421283" y="4014482"/>
                <a:ext cx="459317" cy="756791"/>
              </a:xfrm>
              <a:prstGeom prst="rect"/>
            </p:spPr>
          </p:pic>
        </mc:Fallback>
      </mc:AlternateContent>
      <mc:AlternateContent xmlns:mc="http://schemas.openxmlformats.org/markup-compatibility/2006" xmlns:p14="http://schemas.microsoft.com/office/powerpoint/2010/main">
        <mc:Choice Requires="p14">
          <p:contentPart r:id="rId604" p14:bwMode="auto">
            <p14:nvContentPartPr>
              <p14:cNvPr id="304" name="墨迹 303"/>
              <p14:cNvContentPartPr/>
              <p14:nvPr/>
            </p14:nvContentPartPr>
            <p14:xfrm>
              <a:off x="10950222" y="3989279"/>
              <a:ext cx="39512" cy="142405"/>
            </p14:xfrm>
          </p:contentPart>
        </mc:Choice>
        <mc:Fallback xmlns="">
          <p:pic>
            <p:nvPicPr>
              <p:cNvPr id="304" name="墨迹 303"/>
            </p:nvPicPr>
            <p:blipFill>
              <a:blip r:embed="rId605"/>
            </p:blipFill>
            <p:spPr>
              <a:xfrm>
                <a:off x="10950222" y="3989279"/>
                <a:ext cx="39512" cy="142405"/>
              </a:xfrm>
              <a:prstGeom prst="rect"/>
            </p:spPr>
          </p:pic>
        </mc:Fallback>
      </mc:AlternateContent>
      <mc:AlternateContent xmlns:mc="http://schemas.openxmlformats.org/markup-compatibility/2006" xmlns:p14="http://schemas.microsoft.com/office/powerpoint/2010/main">
        <mc:Choice Requires="p14">
          <p:contentPart r:id="rId606" p14:bwMode="auto">
            <p14:nvContentPartPr>
              <p14:cNvPr id="305" name="墨迹 304"/>
              <p14:cNvContentPartPr/>
              <p14:nvPr/>
            </p14:nvContentPartPr>
            <p14:xfrm>
              <a:off x="10972800" y="3947861"/>
              <a:ext cx="107244" cy="179064"/>
            </p14:xfrm>
          </p:contentPart>
        </mc:Choice>
        <mc:Fallback xmlns="">
          <p:pic>
            <p:nvPicPr>
              <p:cNvPr id="305" name="墨迹 304"/>
            </p:nvPicPr>
            <p:blipFill>
              <a:blip r:embed="rId607"/>
            </p:blipFill>
            <p:spPr>
              <a:xfrm>
                <a:off x="10972800" y="3947861"/>
                <a:ext cx="107244" cy="179064"/>
              </a:xfrm>
              <a:prstGeom prst="rect"/>
            </p:spPr>
          </p:pic>
        </mc:Fallback>
      </mc:AlternateContent>
      <mc:AlternateContent xmlns:mc="http://schemas.openxmlformats.org/markup-compatibility/2006" xmlns:p14="http://schemas.microsoft.com/office/powerpoint/2010/main">
        <mc:Choice Requires="p14">
          <p:contentPart r:id="rId608" p14:bwMode="auto">
            <p14:nvContentPartPr>
              <p14:cNvPr id="306" name="墨迹 305"/>
              <p14:cNvContentPartPr/>
              <p14:nvPr/>
            </p14:nvContentPartPr>
            <p14:xfrm>
              <a:off x="11274777" y="4038098"/>
              <a:ext cx="105018" cy="59958"/>
            </p14:xfrm>
          </p:contentPart>
        </mc:Choice>
        <mc:Fallback xmlns="">
          <p:pic>
            <p:nvPicPr>
              <p:cNvPr id="306" name="墨迹 305"/>
            </p:nvPicPr>
            <p:blipFill>
              <a:blip r:embed="rId353"/>
            </p:blipFill>
            <p:spPr>
              <a:xfrm>
                <a:off x="11274777" y="4038098"/>
                <a:ext cx="105018" cy="59958"/>
              </a:xfrm>
              <a:prstGeom prst="rect"/>
            </p:spPr>
          </p:pic>
        </mc:Fallback>
      </mc:AlternateContent>
      <mc:AlternateContent xmlns:mc="http://schemas.openxmlformats.org/markup-compatibility/2006" xmlns:p14="http://schemas.microsoft.com/office/powerpoint/2010/main">
        <mc:Choice Requires="p14">
          <p:contentPart r:id="rId609" p14:bwMode="auto">
            <p14:nvContentPartPr>
              <p14:cNvPr id="307" name="墨迹 306"/>
              <p14:cNvContentPartPr/>
              <p14:nvPr/>
            </p14:nvContentPartPr>
            <p14:xfrm>
              <a:off x="987777" y="4455444"/>
              <a:ext cx="8585200" cy="1105401"/>
            </p14:xfrm>
          </p:contentPart>
        </mc:Choice>
        <mc:Fallback xmlns="">
          <p:pic>
            <p:nvPicPr>
              <p:cNvPr id="307" name="墨迹 306"/>
            </p:nvPicPr>
            <p:blipFill>
              <a:blip r:embed="rId610"/>
            </p:blipFill>
            <p:spPr>
              <a:xfrm>
                <a:off x="987777" y="4455444"/>
                <a:ext cx="8585200" cy="1105401"/>
              </a:xfrm>
              <a:prstGeom prst="rect"/>
            </p:spPr>
          </p:pic>
        </mc:Fallback>
      </mc:AlternateContent>
      <mc:AlternateContent xmlns:mc="http://schemas.openxmlformats.org/markup-compatibility/2006" xmlns:p14="http://schemas.microsoft.com/office/powerpoint/2010/main">
        <mc:Choice Requires="p14">
          <p:contentPart r:id="rId611" p14:bwMode="auto">
            <p14:nvContentPartPr>
              <p14:cNvPr id="308" name="墨迹 307"/>
              <p14:cNvContentPartPr/>
              <p14:nvPr/>
            </p14:nvContentPartPr>
            <p14:xfrm>
              <a:off x="9584266" y="5115301"/>
              <a:ext cx="500239" cy="538601"/>
            </p14:xfrm>
          </p:contentPart>
        </mc:Choice>
        <mc:Fallback xmlns="">
          <p:pic>
            <p:nvPicPr>
              <p:cNvPr id="308" name="墨迹 307"/>
            </p:nvPicPr>
            <p:blipFill>
              <a:blip r:embed="rId612"/>
            </p:blipFill>
            <p:spPr>
              <a:xfrm>
                <a:off x="9584266" y="5115301"/>
                <a:ext cx="500239" cy="538601"/>
              </a:xfrm>
              <a:prstGeom prst="rect"/>
            </p:spPr>
          </p:pic>
        </mc:Fallback>
      </mc:AlternateContent>
      <mc:AlternateContent xmlns:mc="http://schemas.openxmlformats.org/markup-compatibility/2006" xmlns:p14="http://schemas.microsoft.com/office/powerpoint/2010/main">
        <mc:Choice Requires="p14">
          <p:contentPart r:id="rId613" p14:bwMode="auto">
            <p14:nvContentPartPr>
              <p14:cNvPr id="309" name="墨迹 308"/>
              <p14:cNvContentPartPr/>
              <p14:nvPr/>
            </p14:nvContentPartPr>
            <p14:xfrm>
              <a:off x="9738606" y="5786437"/>
              <a:ext cx="68616" cy="195454"/>
            </p14:xfrm>
          </p:contentPart>
        </mc:Choice>
        <mc:Fallback xmlns="">
          <p:pic>
            <p:nvPicPr>
              <p:cNvPr id="309" name="墨迹 308"/>
            </p:nvPicPr>
            <p:blipFill>
              <a:blip r:embed="rId614"/>
            </p:blipFill>
            <p:spPr>
              <a:xfrm>
                <a:off x="9738606" y="5786437"/>
                <a:ext cx="68616" cy="195454"/>
              </a:xfrm>
              <a:prstGeom prst="rect"/>
            </p:spPr>
          </p:pic>
        </mc:Fallback>
      </mc:AlternateContent>
      <mc:AlternateContent xmlns:mc="http://schemas.openxmlformats.org/markup-compatibility/2006" xmlns:p14="http://schemas.microsoft.com/office/powerpoint/2010/main">
        <mc:Choice Requires="p14">
          <p:contentPart r:id="rId615" p14:bwMode="auto">
            <p14:nvContentPartPr>
              <p14:cNvPr id="310" name="墨迹 309"/>
              <p14:cNvContentPartPr/>
              <p14:nvPr/>
            </p14:nvContentPartPr>
            <p14:xfrm>
              <a:off x="9784644" y="5053263"/>
              <a:ext cx="388408" cy="693695"/>
            </p14:xfrm>
          </p:contentPart>
        </mc:Choice>
        <mc:Fallback xmlns="">
          <p:pic>
            <p:nvPicPr>
              <p:cNvPr id="310" name="墨迹 309"/>
            </p:nvPicPr>
            <p:blipFill>
              <a:blip r:embed="rId616"/>
            </p:blipFill>
            <p:spPr>
              <a:xfrm>
                <a:off x="9784644" y="5053263"/>
                <a:ext cx="388408" cy="693695"/>
              </a:xfrm>
              <a:prstGeom prst="rect"/>
            </p:spPr>
          </p:pic>
        </mc:Fallback>
      </mc:AlternateContent>
      <mc:AlternateContent xmlns:mc="http://schemas.openxmlformats.org/markup-compatibility/2006" xmlns:p14="http://schemas.microsoft.com/office/powerpoint/2010/main">
        <mc:Choice Requires="p14">
          <p:contentPart r:id="rId617" p14:bwMode="auto">
            <p14:nvContentPartPr>
              <p14:cNvPr id="311" name="墨迹 310"/>
              <p14:cNvContentPartPr/>
              <p14:nvPr/>
            </p14:nvContentPartPr>
            <p14:xfrm>
              <a:off x="9772473" y="5936597"/>
              <a:ext cx="60149" cy="165669"/>
            </p14:xfrm>
          </p:contentPart>
        </mc:Choice>
        <mc:Fallback xmlns="">
          <p:pic>
            <p:nvPicPr>
              <p:cNvPr id="311" name="墨迹 310"/>
            </p:nvPicPr>
            <p:blipFill>
              <a:blip r:embed="rId618"/>
            </p:blipFill>
            <p:spPr>
              <a:xfrm>
                <a:off x="9772473" y="5936597"/>
                <a:ext cx="60149" cy="165669"/>
              </a:xfrm>
              <a:prstGeom prst="rect"/>
            </p:spPr>
          </p:pic>
        </mc:Fallback>
      </mc:AlternateContent>
      <mc:AlternateContent xmlns:mc="http://schemas.openxmlformats.org/markup-compatibility/2006" xmlns:p14="http://schemas.microsoft.com/office/powerpoint/2010/main">
        <mc:Choice Requires="p14">
          <p:contentPart r:id="rId619" p14:bwMode="auto">
            <p14:nvContentPartPr>
              <p14:cNvPr id="312" name="墨迹 311"/>
              <p14:cNvContentPartPr/>
              <p14:nvPr/>
            </p14:nvContentPartPr>
            <p14:xfrm>
              <a:off x="9790288" y="4917202"/>
              <a:ext cx="418571" cy="872055"/>
            </p14:xfrm>
          </p:contentPart>
        </mc:Choice>
        <mc:Fallback xmlns="">
          <p:pic>
            <p:nvPicPr>
              <p:cNvPr id="312" name="墨迹 311"/>
            </p:nvPicPr>
            <p:blipFill>
              <a:blip r:embed="rId620"/>
            </p:blipFill>
            <p:spPr>
              <a:xfrm>
                <a:off x="9790288" y="4917202"/>
                <a:ext cx="418571" cy="872055"/>
              </a:xfrm>
              <a:prstGeom prst="rect"/>
            </p:spPr>
          </p:pic>
        </mc:Fallback>
      </mc:AlternateContent>
      <mc:AlternateContent xmlns:mc="http://schemas.openxmlformats.org/markup-compatibility/2006" xmlns:p14="http://schemas.microsoft.com/office/powerpoint/2010/main">
        <mc:Choice Requires="p14">
          <p:contentPart r:id="rId621" p14:bwMode="auto">
            <p14:nvContentPartPr>
              <p14:cNvPr id="313" name="墨迹 312"/>
              <p14:cNvContentPartPr/>
              <p14:nvPr/>
            </p14:nvContentPartPr>
            <p14:xfrm>
              <a:off x="9753600" y="5933072"/>
              <a:ext cx="67733" cy="205853"/>
            </p14:xfrm>
          </p:contentPart>
        </mc:Choice>
        <mc:Fallback xmlns="">
          <p:pic>
            <p:nvPicPr>
              <p:cNvPr id="313" name="墨迹 312"/>
            </p:nvPicPr>
            <p:blipFill>
              <a:blip r:embed="rId622"/>
            </p:blipFill>
            <p:spPr>
              <a:xfrm>
                <a:off x="9753600" y="5933072"/>
                <a:ext cx="67733" cy="205853"/>
              </a:xfrm>
              <a:prstGeom prst="rect"/>
            </p:spPr>
          </p:pic>
        </mc:Fallback>
      </mc:AlternateContent>
      <mc:AlternateContent xmlns:mc="http://schemas.openxmlformats.org/markup-compatibility/2006" xmlns:p14="http://schemas.microsoft.com/office/powerpoint/2010/main">
        <mc:Choice Requires="p14">
          <p:contentPart r:id="rId623" p14:bwMode="auto">
            <p14:nvContentPartPr>
              <p14:cNvPr id="314" name="墨迹 313"/>
              <p14:cNvContentPartPr/>
              <p14:nvPr/>
            </p14:nvContentPartPr>
            <p14:xfrm>
              <a:off x="9804400" y="4965141"/>
              <a:ext cx="432505" cy="784637"/>
            </p14:xfrm>
          </p:contentPart>
        </mc:Choice>
        <mc:Fallback xmlns="">
          <p:pic>
            <p:nvPicPr>
              <p:cNvPr id="314" name="墨迹 313"/>
            </p:nvPicPr>
            <p:blipFill>
              <a:blip r:embed="rId624"/>
            </p:blipFill>
            <p:spPr>
              <a:xfrm>
                <a:off x="9804400" y="4965141"/>
                <a:ext cx="432505" cy="784637"/>
              </a:xfrm>
              <a:prstGeom prst="rect"/>
            </p:spPr>
          </p:pic>
        </mc:Fallback>
      </mc:AlternateContent>
      <mc:AlternateContent xmlns:mc="http://schemas.openxmlformats.org/markup-compatibility/2006" xmlns:p14="http://schemas.microsoft.com/office/powerpoint/2010/main">
        <mc:Choice Requires="p14">
          <p:contentPart r:id="rId625" p14:bwMode="auto">
            <p14:nvContentPartPr>
              <p14:cNvPr id="315" name="墨迹 314"/>
              <p14:cNvContentPartPr/>
              <p14:nvPr/>
            </p14:nvContentPartPr>
            <p14:xfrm>
              <a:off x="9819216" y="5937302"/>
              <a:ext cx="64206" cy="219952"/>
            </p14:xfrm>
          </p:contentPart>
        </mc:Choice>
        <mc:Fallback xmlns="">
          <p:pic>
            <p:nvPicPr>
              <p:cNvPr id="315" name="墨迹 314"/>
            </p:nvPicPr>
            <p:blipFill>
              <a:blip r:embed="rId626"/>
            </p:blipFill>
            <p:spPr>
              <a:xfrm>
                <a:off x="9819216" y="5937302"/>
                <a:ext cx="64206" cy="219952"/>
              </a:xfrm>
              <a:prstGeom prst="rect"/>
            </p:spPr>
          </p:pic>
        </mc:Fallback>
      </mc:AlternateContent>
      <mc:AlternateContent xmlns:mc="http://schemas.openxmlformats.org/markup-compatibility/2006" xmlns:p14="http://schemas.microsoft.com/office/powerpoint/2010/main">
        <mc:Choice Requires="p14">
          <p:contentPart r:id="rId627" p14:bwMode="auto">
            <p14:nvContentPartPr>
              <p14:cNvPr id="316" name="墨迹 315"/>
              <p14:cNvContentPartPr/>
              <p14:nvPr/>
            </p14:nvContentPartPr>
            <p14:xfrm>
              <a:off x="9776177" y="4893762"/>
              <a:ext cx="517349" cy="960353"/>
            </p14:xfrm>
          </p:contentPart>
        </mc:Choice>
        <mc:Fallback xmlns="">
          <p:pic>
            <p:nvPicPr>
              <p:cNvPr id="316" name="墨迹 315"/>
            </p:nvPicPr>
            <p:blipFill>
              <a:blip r:embed="rId628"/>
            </p:blipFill>
            <p:spPr>
              <a:xfrm>
                <a:off x="9776177" y="4893762"/>
                <a:ext cx="517349" cy="960353"/>
              </a:xfrm>
              <a:prstGeom prst="rect"/>
            </p:spPr>
          </p:pic>
        </mc:Fallback>
      </mc:AlternateContent>
      <mc:AlternateContent xmlns:mc="http://schemas.openxmlformats.org/markup-compatibility/2006" xmlns:p14="http://schemas.microsoft.com/office/powerpoint/2010/main">
        <mc:Choice Requires="p14">
          <p:contentPart r:id="rId629" p14:bwMode="auto">
            <p14:nvContentPartPr>
              <p14:cNvPr id="317" name="墨迹 316"/>
              <p14:cNvContentPartPr/>
              <p14:nvPr/>
            </p14:nvContentPartPr>
            <p14:xfrm>
              <a:off x="9843911" y="5949991"/>
              <a:ext cx="155222" cy="304550"/>
            </p14:xfrm>
          </p:contentPart>
        </mc:Choice>
        <mc:Fallback xmlns="">
          <p:pic>
            <p:nvPicPr>
              <p:cNvPr id="317" name="墨迹 316"/>
            </p:nvPicPr>
            <p:blipFill>
              <a:blip r:embed="rId630"/>
            </p:blipFill>
            <p:spPr>
              <a:xfrm>
                <a:off x="9843911" y="5949991"/>
                <a:ext cx="155222" cy="304550"/>
              </a:xfrm>
              <a:prstGeom prst="rect"/>
            </p:spPr>
          </p:pic>
        </mc:Fallback>
      </mc:AlternateContent>
      <mc:AlternateContent xmlns:mc="http://schemas.openxmlformats.org/markup-compatibility/2006" xmlns:p14="http://schemas.microsoft.com/office/powerpoint/2010/main">
        <mc:Choice Requires="p14">
          <p:contentPart r:id="rId631" p14:bwMode="auto">
            <p14:nvContentPartPr>
              <p14:cNvPr id="318" name="墨迹 317"/>
              <p14:cNvContentPartPr/>
              <p14:nvPr/>
            </p14:nvContentPartPr>
            <p14:xfrm>
              <a:off x="9121422" y="3366962"/>
              <a:ext cx="2504192" cy="1940092"/>
            </p14:xfrm>
          </p:contentPart>
        </mc:Choice>
        <mc:Fallback xmlns="">
          <p:pic>
            <p:nvPicPr>
              <p:cNvPr id="318" name="墨迹 317"/>
            </p:nvPicPr>
            <p:blipFill>
              <a:blip r:embed="rId632"/>
            </p:blipFill>
            <p:spPr>
              <a:xfrm>
                <a:off x="9121422" y="3366962"/>
                <a:ext cx="2504192" cy="1940092"/>
              </a:xfrm>
              <a:prstGeom prst="rect"/>
            </p:spPr>
          </p:pic>
        </mc:Fallback>
      </mc:AlternateContent>
      <mc:AlternateContent xmlns:mc="http://schemas.openxmlformats.org/markup-compatibility/2006" xmlns:p14="http://schemas.microsoft.com/office/powerpoint/2010/main">
        <mc:Choice Requires="p14">
          <p:contentPart r:id="rId633" p14:bwMode="auto">
            <p14:nvContentPartPr>
              <p14:cNvPr id="319" name="墨迹 318"/>
              <p14:cNvContentPartPr/>
              <p14:nvPr/>
            </p14:nvContentPartPr>
            <p14:xfrm>
              <a:off x="9279466" y="3355682"/>
              <a:ext cx="2398889" cy="2013410"/>
            </p14:xfrm>
          </p:contentPart>
        </mc:Choice>
        <mc:Fallback xmlns="">
          <p:pic>
            <p:nvPicPr>
              <p:cNvPr id="319" name="墨迹 318"/>
            </p:nvPicPr>
            <p:blipFill>
              <a:blip r:embed="rId634"/>
            </p:blipFill>
            <p:spPr>
              <a:xfrm>
                <a:off x="9279466" y="3355682"/>
                <a:ext cx="2398889" cy="2013410"/>
              </a:xfrm>
              <a:prstGeom prst="rect"/>
            </p:spPr>
          </p:pic>
        </mc:Fallback>
      </mc:AlternateContent>
      <mc:AlternateContent xmlns:mc="http://schemas.openxmlformats.org/markup-compatibility/2006" xmlns:p14="http://schemas.microsoft.com/office/powerpoint/2010/main">
        <mc:Choice Requires="p14">
          <p:contentPart r:id="rId635" p14:bwMode="auto">
            <p14:nvContentPartPr>
              <p14:cNvPr id="320" name="墨迹 319"/>
              <p14:cNvContentPartPr/>
              <p14:nvPr/>
            </p14:nvContentPartPr>
            <p14:xfrm>
              <a:off x="7656688" y="854430"/>
              <a:ext cx="47978" cy="11279"/>
            </p14:xfrm>
          </p:contentPart>
        </mc:Choice>
        <mc:Fallback xmlns="">
          <p:pic>
            <p:nvPicPr>
              <p:cNvPr id="320" name="墨迹 319"/>
            </p:nvPicPr>
            <p:blipFill>
              <a:blip r:embed="rId636"/>
            </p:blipFill>
            <p:spPr>
              <a:xfrm>
                <a:off x="7656688" y="854430"/>
                <a:ext cx="47978" cy="11279"/>
              </a:xfrm>
              <a:prstGeom prst="rect"/>
            </p:spPr>
          </p:pic>
        </mc:Fallback>
      </mc:AlternateContent>
      <mc:AlternateContent xmlns:mc="http://schemas.openxmlformats.org/markup-compatibility/2006" xmlns:p14="http://schemas.microsoft.com/office/powerpoint/2010/main">
        <mc:Choice Requires="p14">
          <p:contentPart r:id="rId637" p14:bwMode="auto">
            <p14:nvContentPartPr>
              <p14:cNvPr id="321" name="墨迹 320"/>
              <p14:cNvContentPartPr/>
              <p14:nvPr/>
            </p14:nvContentPartPr>
            <p14:xfrm>
              <a:off x="2463800" y="4223154"/>
              <a:ext cx="42333" cy="486081"/>
            </p14:xfrm>
          </p:contentPart>
        </mc:Choice>
        <mc:Fallback xmlns="">
          <p:pic>
            <p:nvPicPr>
              <p:cNvPr id="321" name="墨迹 320"/>
            </p:nvPicPr>
            <p:blipFill>
              <a:blip r:embed="rId638"/>
            </p:blipFill>
            <p:spPr>
              <a:xfrm>
                <a:off x="2463800" y="4223154"/>
                <a:ext cx="42333" cy="486081"/>
              </a:xfrm>
              <a:prstGeom prst="rect"/>
            </p:spPr>
          </p:pic>
        </mc:Fallback>
      </mc:AlternateContent>
      <mc:AlternateContent xmlns:mc="http://schemas.openxmlformats.org/markup-compatibility/2006" xmlns:p14="http://schemas.microsoft.com/office/powerpoint/2010/main">
        <mc:Choice Requires="p14">
          <p:contentPart r:id="rId639" p14:bwMode="auto">
            <p14:nvContentPartPr>
              <p14:cNvPr id="322" name="墨迹 321"/>
              <p14:cNvContentPartPr/>
              <p14:nvPr/>
            </p14:nvContentPartPr>
            <p14:xfrm>
              <a:off x="2398888" y="4536339"/>
              <a:ext cx="129823" cy="221363"/>
            </p14:xfrm>
          </p:contentPart>
        </mc:Choice>
        <mc:Fallback xmlns="">
          <p:pic>
            <p:nvPicPr>
              <p:cNvPr id="322" name="墨迹 321"/>
            </p:nvPicPr>
            <p:blipFill>
              <a:blip r:embed="rId640"/>
            </p:blipFill>
            <p:spPr>
              <a:xfrm>
                <a:off x="2398888" y="4536339"/>
                <a:ext cx="129823" cy="221363"/>
              </a:xfrm>
              <a:prstGeom prst="rect"/>
            </p:spPr>
          </p:pic>
        </mc:Fallback>
      </mc:AlternateContent>
      <mc:AlternateContent xmlns:mc="http://schemas.openxmlformats.org/markup-compatibility/2006" xmlns:p14="http://schemas.microsoft.com/office/powerpoint/2010/main">
        <mc:Choice Requires="p14">
          <p:contentPart r:id="rId641" p14:bwMode="auto">
            <p14:nvContentPartPr>
              <p14:cNvPr id="323" name="墨迹 322"/>
              <p14:cNvContentPartPr/>
              <p14:nvPr/>
            </p14:nvContentPartPr>
            <p14:xfrm>
              <a:off x="2575983" y="4466723"/>
              <a:ext cx="150283" cy="191753"/>
            </p14:xfrm>
          </p:contentPart>
        </mc:Choice>
        <mc:Fallback xmlns="">
          <p:pic>
            <p:nvPicPr>
              <p:cNvPr id="323" name="墨迹 322"/>
            </p:nvPicPr>
            <p:blipFill>
              <a:blip r:embed="rId642"/>
            </p:blipFill>
            <p:spPr>
              <a:xfrm>
                <a:off x="2575983" y="4466723"/>
                <a:ext cx="150283" cy="191753"/>
              </a:xfrm>
              <a:prstGeom prst="rect"/>
            </p:spPr>
          </p:pic>
        </mc:Fallback>
      </mc:AlternateContent>
      <mc:AlternateContent xmlns:mc="http://schemas.openxmlformats.org/markup-compatibility/2006" xmlns:p14="http://schemas.microsoft.com/office/powerpoint/2010/main">
        <mc:Choice Requires="p14">
          <p:contentPart r:id="rId643" p14:bwMode="auto">
            <p14:nvContentPartPr>
              <p14:cNvPr id="324" name="墨迹 323"/>
              <p14:cNvContentPartPr/>
              <p14:nvPr/>
            </p14:nvContentPartPr>
            <p14:xfrm>
              <a:off x="3547533" y="4261575"/>
              <a:ext cx="42333" cy="315653"/>
            </p14:xfrm>
          </p:contentPart>
        </mc:Choice>
        <mc:Fallback xmlns="">
          <p:pic>
            <p:nvPicPr>
              <p:cNvPr id="324" name="墨迹 323"/>
            </p:nvPicPr>
            <p:blipFill>
              <a:blip r:embed="rId644"/>
            </p:blipFill>
            <p:spPr>
              <a:xfrm>
                <a:off x="3547533" y="4261575"/>
                <a:ext cx="42333" cy="315653"/>
              </a:xfrm>
              <a:prstGeom prst="rect"/>
            </p:spPr>
          </p:pic>
        </mc:Fallback>
      </mc:AlternateContent>
      <mc:AlternateContent xmlns:mc="http://schemas.openxmlformats.org/markup-compatibility/2006" xmlns:p14="http://schemas.microsoft.com/office/powerpoint/2010/main">
        <mc:Choice Requires="p14">
          <p:contentPart r:id="rId645" p14:bwMode="auto">
            <p14:nvContentPartPr>
              <p14:cNvPr id="325" name="墨迹 324"/>
              <p14:cNvContentPartPr/>
              <p14:nvPr/>
            </p14:nvContentPartPr>
            <p14:xfrm>
              <a:off x="3499555" y="4268096"/>
              <a:ext cx="56445" cy="125310"/>
            </p14:xfrm>
          </p:contentPart>
        </mc:Choice>
        <mc:Fallback xmlns="">
          <p:pic>
            <p:nvPicPr>
              <p:cNvPr id="325" name="墨迹 324"/>
            </p:nvPicPr>
            <p:blipFill>
              <a:blip r:embed="rId646"/>
            </p:blipFill>
            <p:spPr>
              <a:xfrm>
                <a:off x="3499555" y="4268096"/>
                <a:ext cx="56445" cy="125310"/>
              </a:xfrm>
              <a:prstGeom prst="rect"/>
            </p:spPr>
          </p:pic>
        </mc:Fallback>
      </mc:AlternateContent>
      <mc:AlternateContent xmlns:mc="http://schemas.openxmlformats.org/markup-compatibility/2006" xmlns:p14="http://schemas.microsoft.com/office/powerpoint/2010/main">
        <mc:Choice Requires="p14">
          <p:contentPart r:id="rId647" p14:bwMode="auto">
            <p14:nvContentPartPr>
              <p14:cNvPr id="326" name="墨迹 325"/>
              <p14:cNvContentPartPr/>
              <p14:nvPr/>
            </p14:nvContentPartPr>
            <p14:xfrm>
              <a:off x="3539066" y="4325728"/>
              <a:ext cx="93134" cy="104336"/>
            </p14:xfrm>
          </p:contentPart>
        </mc:Choice>
        <mc:Fallback xmlns="">
          <p:pic>
            <p:nvPicPr>
              <p:cNvPr id="326" name="墨迹 325"/>
            </p:nvPicPr>
            <p:blipFill>
              <a:blip r:embed="rId648"/>
            </p:blipFill>
            <p:spPr>
              <a:xfrm>
                <a:off x="3539066" y="4325728"/>
                <a:ext cx="93134" cy="104336"/>
              </a:xfrm>
              <a:prstGeom prst="rect"/>
            </p:spPr>
          </p:pic>
        </mc:Fallback>
      </mc:AlternateContent>
      <mc:AlternateContent xmlns:mc="http://schemas.openxmlformats.org/markup-compatibility/2006" xmlns:p14="http://schemas.microsoft.com/office/powerpoint/2010/main">
        <mc:Choice Requires="p14">
          <p:contentPart r:id="rId649" p14:bwMode="auto">
            <p14:nvContentPartPr>
              <p14:cNvPr id="327" name="墨迹 326"/>
              <p14:cNvContentPartPr/>
              <p14:nvPr/>
            </p14:nvContentPartPr>
            <p14:xfrm>
              <a:off x="3747911" y="4232671"/>
              <a:ext cx="22577" cy="222773"/>
            </p14:xfrm>
          </p:contentPart>
        </mc:Choice>
        <mc:Fallback xmlns="">
          <p:pic>
            <p:nvPicPr>
              <p:cNvPr id="327" name="墨迹 326"/>
            </p:nvPicPr>
            <p:blipFill>
              <a:blip r:embed="rId650"/>
            </p:blipFill>
            <p:spPr>
              <a:xfrm>
                <a:off x="3747911" y="4232671"/>
                <a:ext cx="22577" cy="222773"/>
              </a:xfrm>
              <a:prstGeom prst="rect"/>
            </p:spPr>
          </p:pic>
        </mc:Fallback>
      </mc:AlternateContent>
      <mc:AlternateContent xmlns:mc="http://schemas.openxmlformats.org/markup-compatibility/2006" xmlns:p14="http://schemas.microsoft.com/office/powerpoint/2010/main">
        <mc:Choice Requires="p14">
          <p:contentPart r:id="rId651" p14:bwMode="auto">
            <p14:nvContentPartPr>
              <p14:cNvPr id="328" name="墨迹 327"/>
              <p14:cNvContentPartPr/>
              <p14:nvPr/>
            </p14:nvContentPartPr>
            <p14:xfrm>
              <a:off x="3945466" y="4675396"/>
              <a:ext cx="143228" cy="178535"/>
            </p14:xfrm>
          </p:contentPart>
        </mc:Choice>
        <mc:Fallback xmlns="">
          <p:pic>
            <p:nvPicPr>
              <p:cNvPr id="328" name="墨迹 327"/>
            </p:nvPicPr>
            <p:blipFill>
              <a:blip r:embed="rId652"/>
            </p:blipFill>
            <p:spPr>
              <a:xfrm>
                <a:off x="3945466" y="4675396"/>
                <a:ext cx="143228" cy="178535"/>
              </a:xfrm>
              <a:prstGeom prst="rect"/>
            </p:spPr>
          </p:pic>
        </mc:Fallback>
      </mc:AlternateContent>
      <mc:AlternateContent xmlns:mc="http://schemas.openxmlformats.org/markup-compatibility/2006" xmlns:p14="http://schemas.microsoft.com/office/powerpoint/2010/main">
        <mc:Choice Requires="p14">
          <p:contentPart r:id="rId653" p14:bwMode="auto">
            <p14:nvContentPartPr>
              <p14:cNvPr id="329" name="墨迹 328"/>
              <p14:cNvContentPartPr/>
              <p14:nvPr/>
            </p14:nvContentPartPr>
            <p14:xfrm>
              <a:off x="3968044" y="4686676"/>
              <a:ext cx="98778" cy="162144"/>
            </p14:xfrm>
          </p:contentPart>
        </mc:Choice>
        <mc:Fallback xmlns="">
          <p:pic>
            <p:nvPicPr>
              <p:cNvPr id="329" name="墨迹 328"/>
            </p:nvPicPr>
            <p:blipFill>
              <a:blip r:embed="rId654"/>
            </p:blipFill>
            <p:spPr>
              <a:xfrm>
                <a:off x="3968044" y="4686676"/>
                <a:ext cx="98778" cy="162144"/>
              </a:xfrm>
              <a:prstGeom prst="rect"/>
            </p:spPr>
          </p:pic>
        </mc:Fallback>
      </mc:AlternateContent>
      <mc:AlternateContent xmlns:mc="http://schemas.openxmlformats.org/markup-compatibility/2006" xmlns:p14="http://schemas.microsoft.com/office/powerpoint/2010/main">
        <mc:Choice Requires="p14">
          <p:contentPart r:id="rId655" p14:bwMode="auto">
            <p14:nvContentPartPr>
              <p14:cNvPr id="330" name="墨迹 329"/>
              <p14:cNvContentPartPr/>
              <p14:nvPr/>
            </p14:nvContentPartPr>
            <p14:xfrm>
              <a:off x="3812822" y="4785372"/>
              <a:ext cx="160866" cy="25379"/>
            </p14:xfrm>
          </p:contentPart>
        </mc:Choice>
        <mc:Fallback xmlns="">
          <p:pic>
            <p:nvPicPr>
              <p:cNvPr id="330" name="墨迹 329"/>
            </p:nvPicPr>
            <p:blipFill>
              <a:blip r:embed="rId656"/>
            </p:blipFill>
            <p:spPr>
              <a:xfrm>
                <a:off x="3812822" y="4785372"/>
                <a:ext cx="160866" cy="25379"/>
              </a:xfrm>
              <a:prstGeom prst="rect"/>
            </p:spPr>
          </p:pic>
        </mc:Fallback>
      </mc:AlternateContent>
      <mc:AlternateContent xmlns:mc="http://schemas.openxmlformats.org/markup-compatibility/2006" xmlns:p14="http://schemas.microsoft.com/office/powerpoint/2010/main">
        <mc:Choice Requires="p14">
          <p:contentPart r:id="rId657" p14:bwMode="auto">
            <p14:nvContentPartPr>
              <p14:cNvPr id="331" name="墨迹 330"/>
              <p14:cNvContentPartPr/>
              <p14:nvPr/>
            </p14:nvContentPartPr>
            <p14:xfrm>
              <a:off x="8099777" y="4615649"/>
              <a:ext cx="66323" cy="103455"/>
            </p14:xfrm>
          </p:contentPart>
        </mc:Choice>
        <mc:Fallback xmlns="">
          <p:pic>
            <p:nvPicPr>
              <p:cNvPr id="331" name="墨迹 330"/>
            </p:nvPicPr>
            <p:blipFill>
              <a:blip r:embed="rId658"/>
            </p:blipFill>
            <p:spPr>
              <a:xfrm>
                <a:off x="8099777" y="4615649"/>
                <a:ext cx="66323" cy="103455"/>
              </a:xfrm>
              <a:prstGeom prst="rect"/>
            </p:spPr>
          </p:pic>
        </mc:Fallback>
      </mc:AlternateContent>
      <mc:AlternateContent xmlns:mc="http://schemas.openxmlformats.org/markup-compatibility/2006" xmlns:p14="http://schemas.microsoft.com/office/powerpoint/2010/main">
        <mc:Choice Requires="p14">
          <p:contentPart r:id="rId659" p14:bwMode="auto">
            <p14:nvContentPartPr>
              <p14:cNvPr id="332" name="墨迹 331"/>
              <p14:cNvContentPartPr/>
              <p14:nvPr/>
            </p14:nvContentPartPr>
            <p14:xfrm>
              <a:off x="4129616" y="4274970"/>
              <a:ext cx="200378" cy="219952"/>
            </p14:xfrm>
          </p:contentPart>
        </mc:Choice>
        <mc:Fallback xmlns="">
          <p:pic>
            <p:nvPicPr>
              <p:cNvPr id="332" name="墨迹 331"/>
            </p:nvPicPr>
            <p:blipFill>
              <a:blip r:embed="rId660"/>
            </p:blipFill>
            <p:spPr>
              <a:xfrm>
                <a:off x="4129616" y="4274970"/>
                <a:ext cx="200378" cy="219952"/>
              </a:xfrm>
              <a:prstGeom prst="rect"/>
            </p:spPr>
          </p:pic>
        </mc:Fallback>
      </mc:AlternateContent>
      <mc:AlternateContent xmlns:mc="http://schemas.openxmlformats.org/markup-compatibility/2006" xmlns:p14="http://schemas.microsoft.com/office/powerpoint/2010/main">
        <mc:Choice Requires="p14">
          <p:contentPart r:id="rId661" p14:bwMode="auto">
            <p14:nvContentPartPr>
              <p14:cNvPr id="333" name="墨迹 332"/>
              <p14:cNvContentPartPr/>
              <p14:nvPr/>
            </p14:nvContentPartPr>
            <p14:xfrm>
              <a:off x="4122913" y="4286250"/>
              <a:ext cx="234598" cy="210787"/>
            </p14:xfrm>
          </p:contentPart>
        </mc:Choice>
        <mc:Fallback xmlns="">
          <p:pic>
            <p:nvPicPr>
              <p:cNvPr id="333" name="墨迹 332"/>
            </p:nvPicPr>
            <p:blipFill>
              <a:blip r:embed="rId662"/>
            </p:blipFill>
            <p:spPr>
              <a:xfrm>
                <a:off x="4122913" y="4286250"/>
                <a:ext cx="234598" cy="210787"/>
              </a:xfrm>
              <a:prstGeom prst="rect"/>
            </p:spPr>
          </p:pic>
        </mc:Fallback>
      </mc:AlternateContent>
      <mc:AlternateContent xmlns:mc="http://schemas.openxmlformats.org/markup-compatibility/2006" xmlns:p14="http://schemas.microsoft.com/office/powerpoint/2010/main">
        <mc:Choice Requires="p14">
          <p:contentPart r:id="rId663" p14:bwMode="auto">
            <p14:nvContentPartPr>
              <p14:cNvPr id="334" name="墨迹 333"/>
              <p14:cNvContentPartPr/>
              <p14:nvPr/>
            </p14:nvContentPartPr>
            <p14:xfrm>
              <a:off x="7023100" y="988904"/>
              <a:ext cx="9877" cy="20620"/>
            </p14:xfrm>
          </p:contentPart>
        </mc:Choice>
        <mc:Fallback xmlns="">
          <p:pic>
            <p:nvPicPr>
              <p:cNvPr id="334" name="墨迹 333"/>
            </p:nvPicPr>
            <p:blipFill>
              <a:blip r:embed="rId664"/>
            </p:blipFill>
            <p:spPr>
              <a:xfrm>
                <a:off x="7023100" y="988904"/>
                <a:ext cx="9877" cy="20620"/>
              </a:xfrm>
              <a:prstGeom prst="rect"/>
            </p:spPr>
          </p:pic>
        </mc:Fallback>
      </mc:AlternateContent>
      <mc:AlternateContent xmlns:mc="http://schemas.openxmlformats.org/markup-compatibility/2006" xmlns:p14="http://schemas.microsoft.com/office/powerpoint/2010/main">
        <mc:Choice Requires="p14">
          <p:contentPart r:id="rId665" p14:bwMode="auto">
            <p14:nvContentPartPr>
              <p14:cNvPr id="335" name="墨迹 334"/>
              <p14:cNvContentPartPr/>
              <p14:nvPr/>
            </p14:nvContentPartPr>
            <p14:xfrm>
              <a:off x="2765777" y="4363973"/>
              <a:ext cx="79023" cy="255025"/>
            </p14:xfrm>
          </p:contentPart>
        </mc:Choice>
        <mc:Fallback xmlns="">
          <p:pic>
            <p:nvPicPr>
              <p:cNvPr id="335" name="墨迹 334"/>
            </p:nvPicPr>
            <p:blipFill>
              <a:blip r:embed="rId666"/>
            </p:blipFill>
            <p:spPr>
              <a:xfrm>
                <a:off x="2765777" y="4363973"/>
                <a:ext cx="79023" cy="255025"/>
              </a:xfrm>
              <a:prstGeom prst="rect"/>
            </p:spPr>
          </p:pic>
        </mc:Fallback>
      </mc:AlternateContent>
      <mc:AlternateContent xmlns:mc="http://schemas.openxmlformats.org/markup-compatibility/2006" xmlns:p14="http://schemas.microsoft.com/office/powerpoint/2010/main">
        <mc:Choice Requires="p14">
          <p:contentPart r:id="rId667" p14:bwMode="auto">
            <p14:nvContentPartPr>
              <p14:cNvPr id="336" name="墨迹 335"/>
              <p14:cNvContentPartPr/>
              <p14:nvPr/>
            </p14:nvContentPartPr>
            <p14:xfrm>
              <a:off x="2745493" y="4425834"/>
              <a:ext cx="107773" cy="164965"/>
            </p14:xfrm>
          </p:contentPart>
        </mc:Choice>
        <mc:Fallback xmlns="">
          <p:pic>
            <p:nvPicPr>
              <p:cNvPr id="336" name="墨迹 335"/>
            </p:nvPicPr>
            <p:blipFill>
              <a:blip r:embed="rId668"/>
            </p:blipFill>
            <p:spPr>
              <a:xfrm>
                <a:off x="2745493" y="4425834"/>
                <a:ext cx="107773" cy="164965"/>
              </a:xfrm>
              <a:prstGeom prst="rect"/>
            </p:spPr>
          </p:pic>
        </mc:Fallback>
      </mc:AlternateContent>
      <mc:AlternateContent xmlns:mc="http://schemas.openxmlformats.org/markup-compatibility/2006" xmlns:p14="http://schemas.microsoft.com/office/powerpoint/2010/main">
        <mc:Choice Requires="p14">
          <p:contentPart r:id="rId669" p14:bwMode="auto">
            <p14:nvContentPartPr>
              <p14:cNvPr id="337" name="墨迹 336"/>
              <p14:cNvContentPartPr/>
              <p14:nvPr/>
            </p14:nvContentPartPr>
            <p14:xfrm>
              <a:off x="2909711" y="4258051"/>
              <a:ext cx="119415" cy="459643"/>
            </p14:xfrm>
          </p:contentPart>
        </mc:Choice>
        <mc:Fallback xmlns="">
          <p:pic>
            <p:nvPicPr>
              <p:cNvPr id="337" name="墨迹 336"/>
            </p:nvPicPr>
            <p:blipFill>
              <a:blip r:embed="rId670"/>
            </p:blipFill>
            <p:spPr>
              <a:xfrm>
                <a:off x="2909711" y="4258051"/>
                <a:ext cx="119415" cy="459643"/>
              </a:xfrm>
              <a:prstGeom prst="rect"/>
            </p:spPr>
          </p:pic>
        </mc:Fallback>
      </mc:AlternateContent>
      <mc:AlternateContent xmlns:mc="http://schemas.openxmlformats.org/markup-compatibility/2006" xmlns:p14="http://schemas.microsoft.com/office/powerpoint/2010/main">
        <mc:Choice Requires="p14">
          <p:contentPart r:id="rId671" p14:bwMode="auto">
            <p14:nvContentPartPr>
              <p14:cNvPr id="338" name="墨迹 337"/>
              <p14:cNvContentPartPr/>
              <p14:nvPr/>
            </p14:nvContentPartPr>
            <p14:xfrm>
              <a:off x="3640666" y="4486462"/>
              <a:ext cx="677334" cy="81777"/>
            </p14:xfrm>
          </p:contentPart>
        </mc:Choice>
        <mc:Fallback xmlns="">
          <p:pic>
            <p:nvPicPr>
              <p:cNvPr id="338" name="墨迹 337"/>
            </p:nvPicPr>
            <p:blipFill>
              <a:blip r:embed="rId672"/>
            </p:blipFill>
            <p:spPr>
              <a:xfrm>
                <a:off x="3640666" y="4486462"/>
                <a:ext cx="677334" cy="81777"/>
              </a:xfrm>
              <a:prstGeom prst="rect"/>
            </p:spPr>
          </p:pic>
        </mc:Fallback>
      </mc:AlternateContent>
      <mc:AlternateContent xmlns:mc="http://schemas.openxmlformats.org/markup-compatibility/2006" xmlns:p14="http://schemas.microsoft.com/office/powerpoint/2010/main">
        <mc:Choice Requires="p14">
          <p:contentPart r:id="rId673" p14:bwMode="auto">
            <p14:nvContentPartPr>
              <p14:cNvPr id="339" name="墨迹 338"/>
              <p14:cNvContentPartPr/>
              <p14:nvPr/>
            </p14:nvContentPartPr>
            <p14:xfrm>
              <a:off x="4625622" y="4232671"/>
              <a:ext cx="105012" cy="59958"/>
            </p14:xfrm>
          </p:contentPart>
        </mc:Choice>
        <mc:Fallback xmlns="">
          <p:pic>
            <p:nvPicPr>
              <p:cNvPr id="339" name="墨迹 338"/>
            </p:nvPicPr>
            <p:blipFill>
              <a:blip r:embed="rId674"/>
            </p:blipFill>
            <p:spPr>
              <a:xfrm>
                <a:off x="4625622" y="4232671"/>
                <a:ext cx="105012" cy="59958"/>
              </a:xfrm>
              <a:prstGeom prst="rect"/>
            </p:spPr>
          </p:pic>
        </mc:Fallback>
      </mc:AlternateContent>
      <mc:AlternateContent xmlns:mc="http://schemas.openxmlformats.org/markup-compatibility/2006" xmlns:p14="http://schemas.microsoft.com/office/powerpoint/2010/main">
        <mc:Choice Requires="p14">
          <p:contentPart r:id="rId675" p14:bwMode="auto">
            <p14:nvContentPartPr>
              <p14:cNvPr id="340" name="墨迹 339"/>
              <p14:cNvContentPartPr/>
              <p14:nvPr/>
            </p14:nvContentPartPr>
            <p14:xfrm>
              <a:off x="4360333" y="4162174"/>
              <a:ext cx="158044" cy="383506"/>
            </p14:xfrm>
          </p:contentPart>
        </mc:Choice>
        <mc:Fallback xmlns="">
          <p:pic>
            <p:nvPicPr>
              <p:cNvPr id="340" name="墨迹 339"/>
            </p:nvPicPr>
            <p:blipFill>
              <a:blip r:embed="rId676"/>
            </p:blipFill>
            <p:spPr>
              <a:xfrm>
                <a:off x="4360333" y="4162174"/>
                <a:ext cx="158044" cy="383506"/>
              </a:xfrm>
              <a:prstGeom prst="rect"/>
            </p:spPr>
          </p:pic>
        </mc:Fallback>
      </mc:AlternateContent>
      <mc:AlternateContent xmlns:mc="http://schemas.openxmlformats.org/markup-compatibility/2006" xmlns:p14="http://schemas.microsoft.com/office/powerpoint/2010/main">
        <mc:Choice Requires="p14">
          <p:contentPart r:id="rId677" p14:bwMode="auto">
            <p14:nvContentPartPr>
              <p14:cNvPr id="341" name="墨迹 340"/>
              <p14:cNvContentPartPr/>
              <p14:nvPr/>
            </p14:nvContentPartPr>
            <p14:xfrm>
              <a:off x="3343804" y="4207292"/>
              <a:ext cx="172684" cy="310189"/>
            </p14:xfrm>
          </p:contentPart>
        </mc:Choice>
        <mc:Fallback xmlns="">
          <p:pic>
            <p:nvPicPr>
              <p:cNvPr id="341" name="墨迹 340"/>
            </p:nvPicPr>
            <p:blipFill>
              <a:blip r:embed="rId678"/>
            </p:blipFill>
            <p:spPr>
              <a:xfrm>
                <a:off x="3343804" y="4207292"/>
                <a:ext cx="172684" cy="310189"/>
              </a:xfrm>
              <a:prstGeom prst="rect"/>
            </p:spPr>
          </p:pic>
        </mc:Fallback>
      </mc:AlternateContent>
      <mc:AlternateContent xmlns:mc="http://schemas.openxmlformats.org/markup-compatibility/2006" xmlns:p14="http://schemas.microsoft.com/office/powerpoint/2010/main">
        <mc:Choice Requires="p14">
          <p:contentPart r:id="rId679" p14:bwMode="auto">
            <p14:nvContentPartPr>
              <p14:cNvPr id="342" name="墨迹 341"/>
              <p14:cNvContentPartPr/>
              <p14:nvPr/>
            </p14:nvContentPartPr>
            <p14:xfrm>
              <a:off x="4600222" y="4239369"/>
              <a:ext cx="135466" cy="196335"/>
            </p14:xfrm>
          </p:contentPart>
        </mc:Choice>
        <mc:Fallback xmlns="">
          <p:pic>
            <p:nvPicPr>
              <p:cNvPr id="342" name="墨迹 341"/>
            </p:nvPicPr>
            <p:blipFill>
              <a:blip r:embed="rId680"/>
            </p:blipFill>
            <p:spPr>
              <a:xfrm>
                <a:off x="4600222" y="4239369"/>
                <a:ext cx="135466" cy="196335"/>
              </a:xfrm>
              <a:prstGeom prst="rect"/>
            </p:spPr>
          </p:pic>
        </mc:Fallback>
      </mc:AlternateContent>
      <mc:AlternateContent xmlns:mc="http://schemas.openxmlformats.org/markup-compatibility/2006" xmlns:p14="http://schemas.microsoft.com/office/powerpoint/2010/main">
        <mc:Choice Requires="p14">
          <p:contentPart r:id="rId681" p14:bwMode="auto">
            <p14:nvContentPartPr>
              <p14:cNvPr id="343" name="墨迹 342"/>
              <p14:cNvContentPartPr/>
              <p14:nvPr/>
            </p14:nvContentPartPr>
            <p14:xfrm>
              <a:off x="4594577" y="4252411"/>
              <a:ext cx="158045" cy="217132"/>
            </p14:xfrm>
          </p:contentPart>
        </mc:Choice>
        <mc:Fallback xmlns="">
          <p:pic>
            <p:nvPicPr>
              <p:cNvPr id="343" name="墨迹 342"/>
            </p:nvPicPr>
            <p:blipFill>
              <a:blip r:embed="rId682"/>
            </p:blipFill>
            <p:spPr>
              <a:xfrm>
                <a:off x="4594577" y="4252411"/>
                <a:ext cx="158045" cy="217132"/>
              </a:xfrm>
              <a:prstGeom prst="rect"/>
            </p:spPr>
          </p:pic>
        </mc:Fallback>
      </mc:AlternateContent>
      <mc:AlternateContent xmlns:mc="http://schemas.openxmlformats.org/markup-compatibility/2006" xmlns:p14="http://schemas.microsoft.com/office/powerpoint/2010/main">
        <mc:Choice Requires="p14">
          <p:contentPart r:id="rId683" p14:bwMode="auto">
            <p14:nvContentPartPr>
              <p14:cNvPr id="344" name="墨迹 343"/>
              <p14:cNvContentPartPr/>
              <p14:nvPr/>
            </p14:nvContentPartPr>
            <p14:xfrm>
              <a:off x="4811006" y="4201652"/>
              <a:ext cx="316971" cy="239868"/>
            </p14:xfrm>
          </p:contentPart>
        </mc:Choice>
        <mc:Fallback xmlns="">
          <p:pic>
            <p:nvPicPr>
              <p:cNvPr id="344" name="墨迹 343"/>
            </p:nvPicPr>
            <p:blipFill>
              <a:blip r:embed="rId684"/>
            </p:blipFill>
            <p:spPr>
              <a:xfrm>
                <a:off x="4811006" y="4201652"/>
                <a:ext cx="316971" cy="239868"/>
              </a:xfrm>
              <a:prstGeom prst="rect"/>
            </p:spPr>
          </p:pic>
        </mc:Fallback>
      </mc:AlternateContent>
      <mc:AlternateContent xmlns:mc="http://schemas.openxmlformats.org/markup-compatibility/2006" xmlns:p14="http://schemas.microsoft.com/office/powerpoint/2010/main">
        <mc:Choice Requires="p14">
          <p:contentPart r:id="rId685" p14:bwMode="auto">
            <p14:nvContentPartPr>
              <p14:cNvPr id="345" name="墨迹 344"/>
              <p14:cNvContentPartPr/>
              <p14:nvPr/>
            </p14:nvContentPartPr>
            <p14:xfrm>
              <a:off x="3176234" y="4957386"/>
              <a:ext cx="278166" cy="245332"/>
            </p14:xfrm>
          </p:contentPart>
        </mc:Choice>
        <mc:Fallback xmlns="">
          <p:pic>
            <p:nvPicPr>
              <p:cNvPr id="345" name="墨迹 344"/>
            </p:nvPicPr>
            <p:blipFill>
              <a:blip r:embed="rId686"/>
            </p:blipFill>
            <p:spPr>
              <a:xfrm>
                <a:off x="3176234" y="4957386"/>
                <a:ext cx="278166" cy="245332"/>
              </a:xfrm>
              <a:prstGeom prst="rect"/>
            </p:spPr>
          </p:pic>
        </mc:Fallback>
      </mc:AlternateContent>
      <mc:AlternateContent xmlns:mc="http://schemas.openxmlformats.org/markup-compatibility/2006" xmlns:p14="http://schemas.microsoft.com/office/powerpoint/2010/main">
        <mc:Choice Requires="p14">
          <p:contentPart r:id="rId687" p14:bwMode="auto">
            <p14:nvContentPartPr>
              <p14:cNvPr id="346" name="墨迹 345"/>
              <p14:cNvContentPartPr/>
              <p14:nvPr/>
            </p14:nvContentPartPr>
            <p14:xfrm>
              <a:off x="1566333" y="4880367"/>
              <a:ext cx="191911" cy="547942"/>
            </p14:xfrm>
          </p:contentPart>
        </mc:Choice>
        <mc:Fallback xmlns="">
          <p:pic>
            <p:nvPicPr>
              <p:cNvPr id="346" name="墨迹 345"/>
            </p:nvPicPr>
            <p:blipFill>
              <a:blip r:embed="rId688"/>
            </p:blipFill>
            <p:spPr>
              <a:xfrm>
                <a:off x="1566333" y="4880367"/>
                <a:ext cx="191911" cy="547942"/>
              </a:xfrm>
              <a:prstGeom prst="rect"/>
            </p:spPr>
          </p:pic>
        </mc:Fallback>
      </mc:AlternateContent>
      <mc:AlternateContent xmlns:mc="http://schemas.openxmlformats.org/markup-compatibility/2006" xmlns:p14="http://schemas.microsoft.com/office/powerpoint/2010/main">
        <mc:Choice Requires="p14">
          <p:contentPart r:id="rId689" p14:bwMode="auto">
            <p14:nvContentPartPr>
              <p14:cNvPr id="347" name="墨迹 346"/>
              <p14:cNvContentPartPr/>
              <p14:nvPr/>
            </p14:nvContentPartPr>
            <p14:xfrm>
              <a:off x="5557661" y="4857808"/>
              <a:ext cx="209550" cy="467927"/>
            </p14:xfrm>
          </p:contentPart>
        </mc:Choice>
        <mc:Fallback xmlns="">
          <p:pic>
            <p:nvPicPr>
              <p:cNvPr id="347" name="墨迹 346"/>
            </p:nvPicPr>
            <p:blipFill>
              <a:blip r:embed="rId690"/>
            </p:blipFill>
            <p:spPr>
              <a:xfrm>
                <a:off x="5557661" y="4857808"/>
                <a:ext cx="209550" cy="467927"/>
              </a:xfrm>
              <a:prstGeom prst="rect"/>
            </p:spPr>
          </p:pic>
        </mc:Fallback>
      </mc:AlternateContent>
      <mc:AlternateContent xmlns:mc="http://schemas.openxmlformats.org/markup-compatibility/2006" xmlns:p14="http://schemas.microsoft.com/office/powerpoint/2010/main">
        <mc:Choice Requires="p14">
          <p:contentPart r:id="rId691" p14:bwMode="auto">
            <p14:nvContentPartPr>
              <p14:cNvPr id="348" name="墨迹 347"/>
              <p14:cNvContentPartPr/>
              <p14:nvPr/>
            </p14:nvContentPartPr>
            <p14:xfrm>
              <a:off x="6671733" y="4957386"/>
              <a:ext cx="239889" cy="214312"/>
            </p14:xfrm>
          </p:contentPart>
        </mc:Choice>
        <mc:Fallback xmlns="">
          <p:pic>
            <p:nvPicPr>
              <p:cNvPr id="348" name="墨迹 347"/>
            </p:nvPicPr>
            <p:blipFill>
              <a:blip r:embed="rId692"/>
            </p:blipFill>
            <p:spPr>
              <a:xfrm>
                <a:off x="6671733" y="4957386"/>
                <a:ext cx="239889" cy="214312"/>
              </a:xfrm>
              <a:prstGeom prst="rect"/>
            </p:spPr>
          </p:pic>
        </mc:Fallback>
      </mc:AlternateContent>
      <mc:AlternateContent xmlns:mc="http://schemas.openxmlformats.org/markup-compatibility/2006" xmlns:p14="http://schemas.microsoft.com/office/powerpoint/2010/main">
        <mc:Choice Requires="p14">
          <p:contentPart r:id="rId693" p14:bwMode="auto">
            <p14:nvContentPartPr>
              <p14:cNvPr id="349" name="墨迹 348"/>
              <p14:cNvContentPartPr/>
              <p14:nvPr/>
            </p14:nvContentPartPr>
            <p14:xfrm>
              <a:off x="7569905" y="4861509"/>
              <a:ext cx="225072" cy="231232"/>
            </p14:xfrm>
          </p:contentPart>
        </mc:Choice>
        <mc:Fallback xmlns="">
          <p:pic>
            <p:nvPicPr>
              <p:cNvPr id="349" name="墨迹 348"/>
            </p:nvPicPr>
            <p:blipFill>
              <a:blip r:embed="rId694"/>
            </p:blipFill>
            <p:spPr>
              <a:xfrm>
                <a:off x="7569905" y="4861509"/>
                <a:ext cx="225072" cy="231232"/>
              </a:xfrm>
              <a:prstGeom prst="rect"/>
            </p:spPr>
          </p:pic>
        </mc:Fallback>
      </mc:AlternateContent>
      <mc:AlternateContent xmlns:mc="http://schemas.openxmlformats.org/markup-compatibility/2006" xmlns:p14="http://schemas.microsoft.com/office/powerpoint/2010/main">
        <mc:Choice Requires="p14">
          <p:contentPart r:id="rId695" p14:bwMode="auto">
            <p14:nvContentPartPr>
              <p14:cNvPr id="350" name="墨迹 349"/>
              <p14:cNvContentPartPr/>
              <p14:nvPr/>
            </p14:nvContentPartPr>
            <p14:xfrm>
              <a:off x="7642577" y="4846529"/>
              <a:ext cx="112889" cy="505644"/>
            </p14:xfrm>
          </p:contentPart>
        </mc:Choice>
        <mc:Fallback xmlns="">
          <p:pic>
            <p:nvPicPr>
              <p:cNvPr id="350" name="墨迹 349"/>
            </p:nvPicPr>
            <p:blipFill>
              <a:blip r:embed="rId696"/>
            </p:blipFill>
            <p:spPr>
              <a:xfrm>
                <a:off x="7642577" y="4846529"/>
                <a:ext cx="112889" cy="505644"/>
              </a:xfrm>
              <a:prstGeom prst="rect"/>
            </p:spPr>
          </p:pic>
        </mc:Fallback>
      </mc:AlternateContent>
    </p:spTree>
    <p:custDataLst>
      <p:tags r:id="rId697"/>
    </p:custData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487045" y="367665"/>
            <a:ext cx="8606155" cy="6802755"/>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墨迹 2"/>
              <p14:cNvContentPartPr/>
              <p14:nvPr/>
            </p14:nvContentPartPr>
            <p14:xfrm>
              <a:off x="2617258" y="2481513"/>
              <a:ext cx="656519" cy="28199"/>
            </p14:xfrm>
          </p:contentPart>
        </mc:Choice>
        <mc:Fallback xmlns="">
          <p:pic>
            <p:nvPicPr>
              <p:cNvPr id="3" name="墨迹 2"/>
            </p:nvPicPr>
            <p:blipFill>
              <a:blip r:embed="rId3"/>
            </p:blipFill>
            <p:spPr>
              <a:xfrm>
                <a:off x="2617258" y="2481513"/>
                <a:ext cx="656519" cy="28199"/>
              </a:xfrm>
              <a:prstGeom prst="rect"/>
            </p:spPr>
          </p:pic>
        </mc:Fallback>
      </mc:AlternateContent>
      <mc:AlternateContent xmlns:mc="http://schemas.openxmlformats.org/markup-compatibility/2006" xmlns:p14="http://schemas.microsoft.com/office/powerpoint/2010/main">
        <mc:Choice Requires="p14">
          <p:contentPart r:id="rId4" p14:bwMode="auto">
            <p14:nvContentPartPr>
              <p14:cNvPr id="4" name="墨迹 3"/>
              <p14:cNvContentPartPr/>
              <p14:nvPr/>
            </p14:nvContentPartPr>
            <p14:xfrm>
              <a:off x="2639836" y="2532271"/>
              <a:ext cx="169156" cy="265071"/>
            </p14:xfrm>
          </p:contentPart>
        </mc:Choice>
        <mc:Fallback xmlns="">
          <p:pic>
            <p:nvPicPr>
              <p:cNvPr id="4" name="墨迹 3"/>
            </p:nvPicPr>
            <p:blipFill>
              <a:blip r:embed="rId5"/>
            </p:blipFill>
            <p:spPr>
              <a:xfrm>
                <a:off x="2639836" y="2532271"/>
                <a:ext cx="169156" cy="265071"/>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墨迹 4"/>
              <p14:cNvContentPartPr/>
              <p14:nvPr/>
            </p14:nvContentPartPr>
            <p14:xfrm>
              <a:off x="2799644" y="2609113"/>
              <a:ext cx="36689" cy="75432"/>
            </p14:xfrm>
          </p:contentPart>
        </mc:Choice>
        <mc:Fallback xmlns="">
          <p:pic>
            <p:nvPicPr>
              <p:cNvPr id="5" name="墨迹 4"/>
            </p:nvPicPr>
            <p:blipFill>
              <a:blip r:embed="rId7"/>
            </p:blipFill>
            <p:spPr>
              <a:xfrm>
                <a:off x="2799644" y="2609113"/>
                <a:ext cx="36689" cy="75432"/>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6" name="墨迹 5"/>
              <p14:cNvContentPartPr/>
              <p14:nvPr/>
            </p14:nvContentPartPr>
            <p14:xfrm>
              <a:off x="2901244" y="2616868"/>
              <a:ext cx="73378" cy="120022"/>
            </p14:xfrm>
          </p:contentPart>
        </mc:Choice>
        <mc:Fallback xmlns="">
          <p:pic>
            <p:nvPicPr>
              <p:cNvPr id="6" name="墨迹 5"/>
            </p:nvPicPr>
            <p:blipFill>
              <a:blip r:embed="rId9"/>
            </p:blipFill>
            <p:spPr>
              <a:xfrm>
                <a:off x="2901244" y="2616868"/>
                <a:ext cx="73378" cy="120022"/>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7" name="墨迹 6"/>
              <p14:cNvContentPartPr/>
              <p14:nvPr/>
            </p14:nvContentPartPr>
            <p14:xfrm>
              <a:off x="2974622" y="2645067"/>
              <a:ext cx="129822" cy="128306"/>
            </p14:xfrm>
          </p:contentPart>
        </mc:Choice>
        <mc:Fallback xmlns="">
          <p:pic>
            <p:nvPicPr>
              <p:cNvPr id="7" name="墨迹 6"/>
            </p:nvPicPr>
            <p:blipFill>
              <a:blip r:embed="rId11"/>
            </p:blipFill>
            <p:spPr>
              <a:xfrm>
                <a:off x="2974622" y="2645067"/>
                <a:ext cx="129822" cy="128306"/>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8" name="墨迹 7"/>
              <p14:cNvContentPartPr/>
              <p14:nvPr/>
            </p14:nvContentPartPr>
            <p14:xfrm>
              <a:off x="3208866" y="2712745"/>
              <a:ext cx="105018" cy="59958"/>
            </p14:xfrm>
          </p:contentPart>
        </mc:Choice>
        <mc:Fallback xmlns="">
          <p:pic>
            <p:nvPicPr>
              <p:cNvPr id="8" name="墨迹 7"/>
            </p:nvPicPr>
            <p:blipFill>
              <a:blip r:embed="rId13"/>
            </p:blipFill>
            <p:spPr>
              <a:xfrm>
                <a:off x="3208866" y="2712745"/>
                <a:ext cx="105018" cy="59958"/>
              </a:xfrm>
              <a:prstGeom prst="rect"/>
            </p:spPr>
          </p:pic>
        </mc:Fallback>
      </mc:AlternateContent>
      <mc:AlternateContent xmlns:mc="http://schemas.openxmlformats.org/markup-compatibility/2006" xmlns:p14="http://schemas.microsoft.com/office/powerpoint/2010/main">
        <mc:Choice Requires="p14">
          <p:contentPart r:id="rId14" p14:bwMode="auto">
            <p14:nvContentPartPr>
              <p14:cNvPr id="9" name="墨迹 8"/>
              <p14:cNvContentPartPr/>
              <p14:nvPr/>
            </p14:nvContentPartPr>
            <p14:xfrm>
              <a:off x="3290711" y="2537911"/>
              <a:ext cx="22577" cy="234051"/>
            </p14:xfrm>
          </p:contentPart>
        </mc:Choice>
        <mc:Fallback xmlns="">
          <p:pic>
            <p:nvPicPr>
              <p:cNvPr id="9" name="墨迹 8"/>
            </p:nvPicPr>
            <p:blipFill>
              <a:blip r:embed="rId15"/>
            </p:blipFill>
            <p:spPr>
              <a:xfrm>
                <a:off x="3290711" y="2537911"/>
                <a:ext cx="22577" cy="234051"/>
              </a:xfrm>
              <a:prstGeom prst="rect"/>
            </p:spPr>
          </p:pic>
        </mc:Fallback>
      </mc:AlternateContent>
      <mc:AlternateContent xmlns:mc="http://schemas.openxmlformats.org/markup-compatibility/2006" xmlns:p14="http://schemas.microsoft.com/office/powerpoint/2010/main">
        <mc:Choice Requires="p14">
          <p:contentPart r:id="rId16" p14:bwMode="auto">
            <p14:nvContentPartPr>
              <p14:cNvPr id="10" name="墨迹 9"/>
              <p14:cNvContentPartPr/>
              <p14:nvPr/>
            </p14:nvContentPartPr>
            <p14:xfrm>
              <a:off x="3335866" y="2438509"/>
              <a:ext cx="242711" cy="353898"/>
            </p14:xfrm>
          </p:contentPart>
        </mc:Choice>
        <mc:Fallback xmlns="">
          <p:pic>
            <p:nvPicPr>
              <p:cNvPr id="10" name="墨迹 9"/>
            </p:nvPicPr>
            <p:blipFill>
              <a:blip r:embed="rId17"/>
            </p:blipFill>
            <p:spPr>
              <a:xfrm>
                <a:off x="3335866" y="2438509"/>
                <a:ext cx="242711" cy="353898"/>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11" name="墨迹 10"/>
              <p14:cNvContentPartPr/>
              <p14:nvPr/>
            </p14:nvContentPartPr>
            <p14:xfrm>
              <a:off x="3623733" y="2526631"/>
              <a:ext cx="214489" cy="172014"/>
            </p14:xfrm>
          </p:contentPart>
        </mc:Choice>
        <mc:Fallback xmlns="">
          <p:pic>
            <p:nvPicPr>
              <p:cNvPr id="11" name="墨迹 10"/>
            </p:nvPicPr>
            <p:blipFill>
              <a:blip r:embed="rId19"/>
            </p:blipFill>
            <p:spPr>
              <a:xfrm>
                <a:off x="3623733" y="2526631"/>
                <a:ext cx="214489" cy="172014"/>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12" name="墨迹 11"/>
              <p14:cNvContentPartPr/>
              <p14:nvPr/>
            </p14:nvContentPartPr>
            <p14:xfrm>
              <a:off x="3728155" y="2551129"/>
              <a:ext cx="143933" cy="285691"/>
            </p14:xfrm>
          </p:contentPart>
        </mc:Choice>
        <mc:Fallback xmlns="">
          <p:pic>
            <p:nvPicPr>
              <p:cNvPr id="12" name="墨迹 11"/>
            </p:nvPicPr>
            <p:blipFill>
              <a:blip r:embed="rId21"/>
            </p:blipFill>
            <p:spPr>
              <a:xfrm>
                <a:off x="3728155" y="2551129"/>
                <a:ext cx="143933" cy="285691"/>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13" name="墨迹 12"/>
              <p14:cNvContentPartPr/>
              <p14:nvPr/>
            </p14:nvContentPartPr>
            <p14:xfrm>
              <a:off x="3077633" y="3530516"/>
              <a:ext cx="159455" cy="315829"/>
            </p14:xfrm>
          </p:contentPart>
        </mc:Choice>
        <mc:Fallback xmlns="">
          <p:pic>
            <p:nvPicPr>
              <p:cNvPr id="13" name="墨迹 12"/>
            </p:nvPicPr>
            <p:blipFill>
              <a:blip r:embed="rId23"/>
            </p:blipFill>
            <p:spPr>
              <a:xfrm>
                <a:off x="3077633" y="3530516"/>
                <a:ext cx="159455" cy="315829"/>
              </a:xfrm>
              <a:prstGeom prst="rect"/>
            </p:spPr>
          </p:pic>
        </mc:Fallback>
      </mc:AlternateContent>
      <mc:AlternateContent xmlns:mc="http://schemas.openxmlformats.org/markup-compatibility/2006" xmlns:p14="http://schemas.microsoft.com/office/powerpoint/2010/main">
        <mc:Choice Requires="p14">
          <p:contentPart r:id="rId24" p14:bwMode="auto">
            <p14:nvContentPartPr>
              <p14:cNvPr id="14" name="墨迹 13"/>
              <p14:cNvContentPartPr/>
              <p14:nvPr/>
            </p14:nvContentPartPr>
            <p14:xfrm>
              <a:off x="3239911" y="3611412"/>
              <a:ext cx="45155" cy="71379"/>
            </p14:xfrm>
          </p:contentPart>
        </mc:Choice>
        <mc:Fallback xmlns="">
          <p:pic>
            <p:nvPicPr>
              <p:cNvPr id="14" name="墨迹 13"/>
            </p:nvPicPr>
            <p:blipFill>
              <a:blip r:embed="rId25"/>
            </p:blipFill>
            <p:spPr>
              <a:xfrm>
                <a:off x="3239911" y="3611412"/>
                <a:ext cx="45155" cy="71379"/>
              </a:xfrm>
              <a:prstGeom prst="rect"/>
            </p:spPr>
          </p:pic>
        </mc:Fallback>
      </mc:AlternateContent>
      <mc:AlternateContent xmlns:mc="http://schemas.openxmlformats.org/markup-compatibility/2006" xmlns:p14="http://schemas.microsoft.com/office/powerpoint/2010/main">
        <mc:Choice Requires="p14">
          <p:contentPart r:id="rId26" p14:bwMode="auto">
            <p14:nvContentPartPr>
              <p14:cNvPr id="15" name="墨迹 14"/>
              <p14:cNvContentPartPr/>
              <p14:nvPr/>
            </p14:nvContentPartPr>
            <p14:xfrm>
              <a:off x="3324577" y="3626393"/>
              <a:ext cx="62089" cy="169194"/>
            </p14:xfrm>
          </p:contentPart>
        </mc:Choice>
        <mc:Fallback xmlns="">
          <p:pic>
            <p:nvPicPr>
              <p:cNvPr id="15" name="墨迹 14"/>
            </p:nvPicPr>
            <p:blipFill>
              <a:blip r:embed="rId27"/>
            </p:blipFill>
            <p:spPr>
              <a:xfrm>
                <a:off x="3324577" y="3626393"/>
                <a:ext cx="62089" cy="169194"/>
              </a:xfrm>
              <a:prstGeom prst="rect"/>
            </p:spPr>
          </p:pic>
        </mc:Fallback>
      </mc:AlternateContent>
      <mc:AlternateContent xmlns:mc="http://schemas.openxmlformats.org/markup-compatibility/2006" xmlns:p14="http://schemas.microsoft.com/office/powerpoint/2010/main">
        <mc:Choice Requires="p14">
          <p:contentPart r:id="rId28" p14:bwMode="auto">
            <p14:nvContentPartPr>
              <p14:cNvPr id="16" name="墨迹 15"/>
              <p14:cNvContentPartPr/>
              <p14:nvPr/>
            </p14:nvContentPartPr>
            <p14:xfrm>
              <a:off x="3403600" y="3671511"/>
              <a:ext cx="129822" cy="150336"/>
            </p14:xfrm>
          </p:contentPart>
        </mc:Choice>
        <mc:Fallback xmlns="">
          <p:pic>
            <p:nvPicPr>
              <p:cNvPr id="16" name="墨迹 15"/>
            </p:nvPicPr>
            <p:blipFill>
              <a:blip r:embed="rId29"/>
            </p:blipFill>
            <p:spPr>
              <a:xfrm>
                <a:off x="3403600" y="3671511"/>
                <a:ext cx="129822" cy="150336"/>
              </a:xfrm>
              <a:prstGeom prst="rect"/>
            </p:spPr>
          </p:pic>
        </mc:Fallback>
      </mc:AlternateContent>
      <mc:AlternateContent xmlns:mc="http://schemas.openxmlformats.org/markup-compatibility/2006" xmlns:p14="http://schemas.microsoft.com/office/powerpoint/2010/main">
        <mc:Choice Requires="p14">
          <p:contentPart r:id="rId30" p14:bwMode="auto">
            <p14:nvContentPartPr>
              <p14:cNvPr id="17" name="墨迹 16"/>
              <p14:cNvContentPartPr/>
              <p14:nvPr/>
            </p14:nvContentPartPr>
            <p14:xfrm>
              <a:off x="3756377" y="3769326"/>
              <a:ext cx="2823" cy="3701"/>
            </p14:xfrm>
          </p:contentPart>
        </mc:Choice>
        <mc:Fallback xmlns="">
          <p:pic>
            <p:nvPicPr>
              <p:cNvPr id="17" name="墨迹 16"/>
            </p:nvPicPr>
            <p:blipFill>
              <a:blip r:embed="rId31"/>
            </p:blipFill>
            <p:spPr>
              <a:xfrm>
                <a:off x="3756377" y="3769326"/>
                <a:ext cx="2823" cy="3701"/>
              </a:xfrm>
              <a:prstGeom prst="rect"/>
            </p:spPr>
          </p:pic>
        </mc:Fallback>
      </mc:AlternateContent>
      <mc:AlternateContent xmlns:mc="http://schemas.openxmlformats.org/markup-compatibility/2006" xmlns:p14="http://schemas.microsoft.com/office/powerpoint/2010/main">
        <mc:Choice Requires="p14">
          <p:contentPart r:id="rId32" p14:bwMode="auto">
            <p14:nvContentPartPr>
              <p14:cNvPr id="18" name="墨迹 17"/>
              <p14:cNvContentPartPr/>
              <p14:nvPr/>
            </p14:nvContentPartPr>
            <p14:xfrm>
              <a:off x="4227688" y="3558891"/>
              <a:ext cx="28223" cy="267715"/>
            </p14:xfrm>
          </p:contentPart>
        </mc:Choice>
        <mc:Fallback xmlns="">
          <p:pic>
            <p:nvPicPr>
              <p:cNvPr id="18" name="墨迹 17"/>
            </p:nvPicPr>
            <p:blipFill>
              <a:blip r:embed="rId33"/>
            </p:blipFill>
            <p:spPr>
              <a:xfrm>
                <a:off x="4227688" y="3558891"/>
                <a:ext cx="28223" cy="267715"/>
              </a:xfrm>
              <a:prstGeom prst="rect"/>
            </p:spPr>
          </p:pic>
        </mc:Fallback>
      </mc:AlternateContent>
      <mc:AlternateContent xmlns:mc="http://schemas.openxmlformats.org/markup-compatibility/2006" xmlns:p14="http://schemas.microsoft.com/office/powerpoint/2010/main">
        <mc:Choice Requires="p14">
          <p:contentPart r:id="rId34" p14:bwMode="auto">
            <p14:nvContentPartPr>
              <p14:cNvPr id="19" name="墨迹 18"/>
              <p14:cNvContentPartPr/>
              <p14:nvPr/>
            </p14:nvContentPartPr>
            <p14:xfrm>
              <a:off x="4291718" y="3496677"/>
              <a:ext cx="60148" cy="189815"/>
            </p14:xfrm>
          </p:contentPart>
        </mc:Choice>
        <mc:Fallback xmlns="">
          <p:pic>
            <p:nvPicPr>
              <p:cNvPr id="19" name="墨迹 18"/>
            </p:nvPicPr>
            <p:blipFill>
              <a:blip r:embed="rId35"/>
            </p:blipFill>
            <p:spPr>
              <a:xfrm>
                <a:off x="4291718" y="3496677"/>
                <a:ext cx="60148" cy="189815"/>
              </a:xfrm>
              <a:prstGeom prst="rect"/>
            </p:spPr>
          </p:pic>
        </mc:Fallback>
      </mc:AlternateContent>
      <mc:AlternateContent xmlns:mc="http://schemas.openxmlformats.org/markup-compatibility/2006" xmlns:p14="http://schemas.microsoft.com/office/powerpoint/2010/main">
        <mc:Choice Requires="p14">
          <p:contentPart r:id="rId36" p14:bwMode="auto">
            <p14:nvContentPartPr>
              <p14:cNvPr id="20" name="墨迹 19"/>
              <p14:cNvContentPartPr/>
              <p14:nvPr/>
            </p14:nvContentPartPr>
            <p14:xfrm>
              <a:off x="4284133" y="3677151"/>
              <a:ext cx="105017" cy="59958"/>
            </p14:xfrm>
          </p:contentPart>
        </mc:Choice>
        <mc:Fallback xmlns="">
          <p:pic>
            <p:nvPicPr>
              <p:cNvPr id="20" name="墨迹 19"/>
            </p:nvPicPr>
            <p:blipFill>
              <a:blip r:embed="rId13"/>
            </p:blipFill>
            <p:spPr>
              <a:xfrm>
                <a:off x="4284133" y="3677151"/>
                <a:ext cx="105017" cy="59958"/>
              </a:xfrm>
              <a:prstGeom prst="rect"/>
            </p:spPr>
          </p:pic>
        </mc:Fallback>
      </mc:AlternateContent>
      <mc:AlternateContent xmlns:mc="http://schemas.openxmlformats.org/markup-compatibility/2006" xmlns:p14="http://schemas.microsoft.com/office/powerpoint/2010/main">
        <mc:Choice Requires="p14">
          <p:contentPart r:id="rId37" p14:bwMode="auto">
            <p14:nvContentPartPr>
              <p14:cNvPr id="21" name="墨迹 20"/>
              <p14:cNvContentPartPr/>
              <p14:nvPr/>
            </p14:nvContentPartPr>
            <p14:xfrm>
              <a:off x="4199466" y="3632032"/>
              <a:ext cx="124178" cy="214313"/>
            </p14:xfrm>
          </p:contentPart>
        </mc:Choice>
        <mc:Fallback xmlns="">
          <p:pic>
            <p:nvPicPr>
              <p:cNvPr id="21" name="墨迹 20"/>
            </p:nvPicPr>
            <p:blipFill>
              <a:blip r:embed="rId38"/>
            </p:blipFill>
            <p:spPr>
              <a:xfrm>
                <a:off x="4199466" y="3632032"/>
                <a:ext cx="124178" cy="214313"/>
              </a:xfrm>
              <a:prstGeom prst="rect"/>
            </p:spPr>
          </p:pic>
        </mc:Fallback>
      </mc:AlternateContent>
      <mc:AlternateContent xmlns:mc="http://schemas.openxmlformats.org/markup-compatibility/2006" xmlns:p14="http://schemas.microsoft.com/office/powerpoint/2010/main">
        <mc:Choice Requires="p14">
          <p:contentPart r:id="rId39" p14:bwMode="auto">
            <p14:nvContentPartPr>
              <p14:cNvPr id="22" name="墨迹 21"/>
              <p14:cNvContentPartPr/>
              <p14:nvPr/>
            </p14:nvContentPartPr>
            <p14:xfrm>
              <a:off x="4363155" y="3572462"/>
              <a:ext cx="258233" cy="282343"/>
            </p14:xfrm>
          </p:contentPart>
        </mc:Choice>
        <mc:Fallback xmlns="">
          <p:pic>
            <p:nvPicPr>
              <p:cNvPr id="22" name="墨迹 21"/>
            </p:nvPicPr>
            <p:blipFill>
              <a:blip r:embed="rId40"/>
            </p:blipFill>
            <p:spPr>
              <a:xfrm>
                <a:off x="4363155" y="3572462"/>
                <a:ext cx="258233" cy="282343"/>
              </a:xfrm>
              <a:prstGeom prst="rect"/>
            </p:spPr>
          </p:pic>
        </mc:Fallback>
      </mc:AlternateContent>
      <mc:AlternateContent xmlns:mc="http://schemas.openxmlformats.org/markup-compatibility/2006" xmlns:p14="http://schemas.microsoft.com/office/powerpoint/2010/main">
        <mc:Choice Requires="p14">
          <p:contentPart r:id="rId41" p14:bwMode="auto">
            <p14:nvContentPartPr>
              <p14:cNvPr id="23" name="墨迹 22"/>
              <p14:cNvContentPartPr/>
              <p14:nvPr/>
            </p14:nvContentPartPr>
            <p14:xfrm>
              <a:off x="4696177" y="3566470"/>
              <a:ext cx="95956" cy="231936"/>
            </p14:xfrm>
          </p:contentPart>
        </mc:Choice>
        <mc:Fallback xmlns="">
          <p:pic>
            <p:nvPicPr>
              <p:cNvPr id="23" name="墨迹 22"/>
            </p:nvPicPr>
            <p:blipFill>
              <a:blip r:embed="rId42"/>
            </p:blipFill>
            <p:spPr>
              <a:xfrm>
                <a:off x="4696177" y="3566470"/>
                <a:ext cx="95956" cy="231936"/>
              </a:xfrm>
              <a:prstGeom prst="rect"/>
            </p:spPr>
          </p:pic>
        </mc:Fallback>
      </mc:AlternateContent>
      <mc:AlternateContent xmlns:mc="http://schemas.openxmlformats.org/markup-compatibility/2006" xmlns:p14="http://schemas.microsoft.com/office/powerpoint/2010/main">
        <mc:Choice Requires="p14">
          <p:contentPart r:id="rId43" p14:bwMode="auto">
            <p14:nvContentPartPr>
              <p14:cNvPr id="24" name="墨迹 23"/>
              <p14:cNvContentPartPr/>
              <p14:nvPr/>
            </p14:nvContentPartPr>
            <p14:xfrm>
              <a:off x="4797777" y="3632032"/>
              <a:ext cx="149578" cy="146635"/>
            </p14:xfrm>
          </p:contentPart>
        </mc:Choice>
        <mc:Fallback xmlns="">
          <p:pic>
            <p:nvPicPr>
              <p:cNvPr id="24" name="墨迹 23"/>
            </p:nvPicPr>
            <p:blipFill>
              <a:blip r:embed="rId44"/>
            </p:blipFill>
            <p:spPr>
              <a:xfrm>
                <a:off x="4797777" y="3632032"/>
                <a:ext cx="149578" cy="146635"/>
              </a:xfrm>
              <a:prstGeom prst="rect"/>
            </p:spPr>
          </p:pic>
        </mc:Fallback>
      </mc:AlternateContent>
      <mc:AlternateContent xmlns:mc="http://schemas.openxmlformats.org/markup-compatibility/2006" xmlns:p14="http://schemas.microsoft.com/office/powerpoint/2010/main">
        <mc:Choice Requires="p14">
          <p:contentPart r:id="rId45" p14:bwMode="auto">
            <p14:nvContentPartPr>
              <p14:cNvPr id="25" name="墨迹 24"/>
              <p14:cNvContentPartPr/>
              <p14:nvPr/>
            </p14:nvContentPartPr>
            <p14:xfrm>
              <a:off x="4865511" y="3603833"/>
              <a:ext cx="90311" cy="228413"/>
            </p14:xfrm>
          </p:contentPart>
        </mc:Choice>
        <mc:Fallback xmlns="">
          <p:pic>
            <p:nvPicPr>
              <p:cNvPr id="25" name="墨迹 24"/>
            </p:nvPicPr>
            <p:blipFill>
              <a:blip r:embed="rId46"/>
            </p:blipFill>
            <p:spPr>
              <a:xfrm>
                <a:off x="4865511" y="3603833"/>
                <a:ext cx="90311" cy="228413"/>
              </a:xfrm>
              <a:prstGeom prst="rect"/>
            </p:spPr>
          </p:pic>
        </mc:Fallback>
      </mc:AlternateContent>
      <mc:AlternateContent xmlns:mc="http://schemas.openxmlformats.org/markup-compatibility/2006" xmlns:p14="http://schemas.microsoft.com/office/powerpoint/2010/main">
        <mc:Choice Requires="p14">
          <p:contentPart r:id="rId47" p14:bwMode="auto">
            <p14:nvContentPartPr>
              <p14:cNvPr id="26" name="墨迹 25"/>
              <p14:cNvContentPartPr/>
              <p14:nvPr/>
            </p14:nvContentPartPr>
            <p14:xfrm>
              <a:off x="1591733" y="4681036"/>
              <a:ext cx="144639" cy="277760"/>
            </p14:xfrm>
          </p:contentPart>
        </mc:Choice>
        <mc:Fallback xmlns="">
          <p:pic>
            <p:nvPicPr>
              <p:cNvPr id="26" name="墨迹 25"/>
            </p:nvPicPr>
            <p:blipFill>
              <a:blip r:embed="rId48"/>
            </p:blipFill>
            <p:spPr>
              <a:xfrm>
                <a:off x="1591733" y="4681036"/>
                <a:ext cx="144639" cy="277760"/>
              </a:xfrm>
              <a:prstGeom prst="rect"/>
            </p:spPr>
          </p:pic>
        </mc:Fallback>
      </mc:AlternateContent>
      <mc:AlternateContent xmlns:mc="http://schemas.openxmlformats.org/markup-compatibility/2006" xmlns:p14="http://schemas.microsoft.com/office/powerpoint/2010/main">
        <mc:Choice Requires="p14">
          <p:contentPart r:id="rId49" p14:bwMode="auto">
            <p14:nvContentPartPr>
              <p14:cNvPr id="27" name="墨迹 26"/>
              <p14:cNvContentPartPr/>
              <p14:nvPr/>
            </p14:nvContentPartPr>
            <p14:xfrm>
              <a:off x="1885244" y="4613358"/>
              <a:ext cx="129822" cy="47938"/>
            </p14:xfrm>
          </p:contentPart>
        </mc:Choice>
        <mc:Fallback xmlns="">
          <p:pic>
            <p:nvPicPr>
              <p:cNvPr id="27" name="墨迹 26"/>
            </p:nvPicPr>
            <p:blipFill>
              <a:blip r:embed="rId50"/>
            </p:blipFill>
            <p:spPr>
              <a:xfrm>
                <a:off x="1885244" y="4613358"/>
                <a:ext cx="129822" cy="47938"/>
              </a:xfrm>
              <a:prstGeom prst="rect"/>
            </p:spPr>
          </p:pic>
        </mc:Fallback>
      </mc:AlternateContent>
      <mc:AlternateContent xmlns:mc="http://schemas.openxmlformats.org/markup-compatibility/2006" xmlns:p14="http://schemas.microsoft.com/office/powerpoint/2010/main">
        <mc:Choice Requires="p14">
          <p:contentPart r:id="rId51" p14:bwMode="auto">
            <p14:nvContentPartPr>
              <p14:cNvPr id="28" name="墨迹 27"/>
              <p14:cNvContentPartPr/>
              <p14:nvPr/>
            </p14:nvContentPartPr>
            <p14:xfrm>
              <a:off x="1873955" y="4658476"/>
              <a:ext cx="39511" cy="442725"/>
            </p14:xfrm>
          </p:contentPart>
        </mc:Choice>
        <mc:Fallback xmlns="">
          <p:pic>
            <p:nvPicPr>
              <p:cNvPr id="28" name="墨迹 27"/>
            </p:nvPicPr>
            <p:blipFill>
              <a:blip r:embed="rId52"/>
            </p:blipFill>
            <p:spPr>
              <a:xfrm>
                <a:off x="1873955" y="4658476"/>
                <a:ext cx="39511" cy="442725"/>
              </a:xfrm>
              <a:prstGeom prst="rect"/>
            </p:spPr>
          </p:pic>
        </mc:Fallback>
      </mc:AlternateContent>
      <mc:AlternateContent xmlns:mc="http://schemas.openxmlformats.org/markup-compatibility/2006" xmlns:p14="http://schemas.microsoft.com/office/powerpoint/2010/main">
        <mc:Choice Requires="p14">
          <p:contentPart r:id="rId53" p14:bwMode="auto">
            <p14:nvContentPartPr>
              <p14:cNvPr id="29" name="墨迹 28"/>
              <p14:cNvContentPartPr/>
              <p14:nvPr/>
            </p14:nvContentPartPr>
            <p14:xfrm>
              <a:off x="1902177" y="4731794"/>
              <a:ext cx="183974" cy="169194"/>
            </p14:xfrm>
          </p:contentPart>
        </mc:Choice>
        <mc:Fallback xmlns="">
          <p:pic>
            <p:nvPicPr>
              <p:cNvPr id="29" name="墨迹 28"/>
            </p:nvPicPr>
            <p:blipFill>
              <a:blip r:embed="rId54"/>
            </p:blipFill>
            <p:spPr>
              <a:xfrm>
                <a:off x="1902177" y="4731794"/>
                <a:ext cx="183974" cy="169194"/>
              </a:xfrm>
              <a:prstGeom prst="rect"/>
            </p:spPr>
          </p:pic>
        </mc:Fallback>
      </mc:AlternateContent>
      <mc:AlternateContent xmlns:mc="http://schemas.openxmlformats.org/markup-compatibility/2006" xmlns:p14="http://schemas.microsoft.com/office/powerpoint/2010/main">
        <mc:Choice Requires="p14">
          <p:contentPart r:id="rId55" p14:bwMode="auto">
            <p14:nvContentPartPr>
              <p14:cNvPr id="30" name="墨迹 29"/>
              <p14:cNvContentPartPr/>
              <p14:nvPr/>
            </p14:nvContentPartPr>
            <p14:xfrm>
              <a:off x="2161822" y="4545680"/>
              <a:ext cx="84666" cy="117027"/>
            </p14:xfrm>
          </p:contentPart>
        </mc:Choice>
        <mc:Fallback xmlns="">
          <p:pic>
            <p:nvPicPr>
              <p:cNvPr id="30" name="墨迹 29"/>
            </p:nvPicPr>
            <p:blipFill>
              <a:blip r:embed="rId56"/>
            </p:blipFill>
            <p:spPr>
              <a:xfrm>
                <a:off x="2161822" y="4545680"/>
                <a:ext cx="84666" cy="117027"/>
              </a:xfrm>
              <a:prstGeom prst="rect"/>
            </p:spPr>
          </p:pic>
        </mc:Fallback>
      </mc:AlternateContent>
      <mc:AlternateContent xmlns:mc="http://schemas.openxmlformats.org/markup-compatibility/2006" xmlns:p14="http://schemas.microsoft.com/office/powerpoint/2010/main">
        <mc:Choice Requires="p14">
          <p:contentPart r:id="rId57" p14:bwMode="auto">
            <p14:nvContentPartPr>
              <p14:cNvPr id="31" name="墨迹 30"/>
              <p14:cNvContentPartPr/>
              <p14:nvPr/>
            </p14:nvContentPartPr>
            <p14:xfrm>
              <a:off x="2240844" y="4568240"/>
              <a:ext cx="110067" cy="5639"/>
            </p14:xfrm>
          </p:contentPart>
        </mc:Choice>
        <mc:Fallback xmlns="">
          <p:pic>
            <p:nvPicPr>
              <p:cNvPr id="31" name="墨迹 30"/>
            </p:nvPicPr>
            <p:blipFill>
              <a:blip r:embed="rId58"/>
            </p:blipFill>
            <p:spPr>
              <a:xfrm>
                <a:off x="2240844" y="4568240"/>
                <a:ext cx="110067" cy="5639"/>
              </a:xfrm>
              <a:prstGeom prst="rect"/>
            </p:spPr>
          </p:pic>
        </mc:Fallback>
      </mc:AlternateContent>
      <mc:AlternateContent xmlns:mc="http://schemas.openxmlformats.org/markup-compatibility/2006" xmlns:p14="http://schemas.microsoft.com/office/powerpoint/2010/main">
        <mc:Choice Requires="p14">
          <p:contentPart r:id="rId59" p14:bwMode="auto">
            <p14:nvContentPartPr>
              <p14:cNvPr id="32" name="墨迹 31"/>
              <p14:cNvContentPartPr/>
              <p14:nvPr/>
            </p14:nvContentPartPr>
            <p14:xfrm>
              <a:off x="2291644" y="4496861"/>
              <a:ext cx="33867" cy="172895"/>
            </p14:xfrm>
          </p:contentPart>
        </mc:Choice>
        <mc:Fallback xmlns="">
          <p:pic>
            <p:nvPicPr>
              <p:cNvPr id="32" name="墨迹 31"/>
            </p:nvPicPr>
            <p:blipFill>
              <a:blip r:embed="rId60"/>
            </p:blipFill>
            <p:spPr>
              <a:xfrm>
                <a:off x="2291644" y="4496861"/>
                <a:ext cx="33867" cy="172895"/>
              </a:xfrm>
              <a:prstGeom prst="rect"/>
            </p:spPr>
          </p:pic>
        </mc:Fallback>
      </mc:AlternateContent>
      <mc:AlternateContent xmlns:mc="http://schemas.openxmlformats.org/markup-compatibility/2006" xmlns:p14="http://schemas.microsoft.com/office/powerpoint/2010/main">
        <mc:Choice Requires="p14">
          <p:contentPart r:id="rId61" p14:bwMode="auto">
            <p14:nvContentPartPr>
              <p14:cNvPr id="33" name="墨迹 32"/>
              <p14:cNvContentPartPr/>
              <p14:nvPr/>
            </p14:nvContentPartPr>
            <p14:xfrm>
              <a:off x="2337505" y="4776912"/>
              <a:ext cx="162983" cy="16920"/>
            </p14:xfrm>
          </p:contentPart>
        </mc:Choice>
        <mc:Fallback xmlns="">
          <p:pic>
            <p:nvPicPr>
              <p:cNvPr id="33" name="墨迹 32"/>
            </p:nvPicPr>
            <p:blipFill>
              <a:blip r:embed="rId62"/>
            </p:blipFill>
            <p:spPr>
              <a:xfrm>
                <a:off x="2337505" y="4776912"/>
                <a:ext cx="162983" cy="16920"/>
              </a:xfrm>
              <a:prstGeom prst="rect"/>
            </p:spPr>
          </p:pic>
        </mc:Fallback>
      </mc:AlternateContent>
      <mc:AlternateContent xmlns:mc="http://schemas.openxmlformats.org/markup-compatibility/2006" xmlns:p14="http://schemas.microsoft.com/office/powerpoint/2010/main">
        <mc:Choice Requires="p14">
          <p:contentPart r:id="rId63" p14:bwMode="auto">
            <p14:nvContentPartPr>
              <p14:cNvPr id="34" name="墨迹 33"/>
              <p14:cNvContentPartPr/>
              <p14:nvPr/>
            </p14:nvContentPartPr>
            <p14:xfrm>
              <a:off x="2398888" y="4659181"/>
              <a:ext cx="33867" cy="315124"/>
            </p14:xfrm>
          </p:contentPart>
        </mc:Choice>
        <mc:Fallback xmlns="">
          <p:pic>
            <p:nvPicPr>
              <p:cNvPr id="34" name="墨迹 33"/>
            </p:nvPicPr>
            <p:blipFill>
              <a:blip r:embed="rId64"/>
            </p:blipFill>
            <p:spPr>
              <a:xfrm>
                <a:off x="2398888" y="4659181"/>
                <a:ext cx="33867" cy="315124"/>
              </a:xfrm>
              <a:prstGeom prst="rect"/>
            </p:spPr>
          </p:pic>
        </mc:Fallback>
      </mc:AlternateContent>
      <mc:AlternateContent xmlns:mc="http://schemas.openxmlformats.org/markup-compatibility/2006" xmlns:p14="http://schemas.microsoft.com/office/powerpoint/2010/main">
        <mc:Choice Requires="p14">
          <p:contentPart r:id="rId65" p14:bwMode="auto">
            <p14:nvContentPartPr>
              <p14:cNvPr id="35" name="墨迹 34"/>
              <p14:cNvContentPartPr/>
              <p14:nvPr/>
            </p14:nvContentPartPr>
            <p14:xfrm>
              <a:off x="2570338" y="4604898"/>
              <a:ext cx="127706" cy="343323"/>
            </p14:xfrm>
          </p:contentPart>
        </mc:Choice>
        <mc:Fallback xmlns="">
          <p:pic>
            <p:nvPicPr>
              <p:cNvPr id="35" name="墨迹 34"/>
            </p:nvPicPr>
            <p:blipFill>
              <a:blip r:embed="rId66"/>
            </p:blipFill>
            <p:spPr>
              <a:xfrm>
                <a:off x="2570338" y="4604898"/>
                <a:ext cx="127706" cy="343323"/>
              </a:xfrm>
              <a:prstGeom prst="rect"/>
            </p:spPr>
          </p:pic>
        </mc:Fallback>
      </mc:AlternateContent>
      <mc:AlternateContent xmlns:mc="http://schemas.openxmlformats.org/markup-compatibility/2006" xmlns:p14="http://schemas.microsoft.com/office/powerpoint/2010/main">
        <mc:Choice Requires="p14">
          <p:contentPart r:id="rId67" p14:bwMode="auto">
            <p14:nvContentPartPr>
              <p14:cNvPr id="36" name="墨迹 35"/>
              <p14:cNvContentPartPr/>
              <p14:nvPr/>
            </p14:nvContentPartPr>
            <p14:xfrm>
              <a:off x="2819400" y="4684561"/>
              <a:ext cx="8466" cy="190343"/>
            </p14:xfrm>
          </p:contentPart>
        </mc:Choice>
        <mc:Fallback xmlns="">
          <p:pic>
            <p:nvPicPr>
              <p:cNvPr id="36" name="墨迹 35"/>
            </p:nvPicPr>
            <p:blipFill>
              <a:blip r:embed="rId68"/>
            </p:blipFill>
            <p:spPr>
              <a:xfrm>
                <a:off x="2819400" y="4684561"/>
                <a:ext cx="8466" cy="190343"/>
              </a:xfrm>
              <a:prstGeom prst="rect"/>
            </p:spPr>
          </p:pic>
        </mc:Fallback>
      </mc:AlternateContent>
      <mc:AlternateContent xmlns:mc="http://schemas.openxmlformats.org/markup-compatibility/2006" xmlns:p14="http://schemas.microsoft.com/office/powerpoint/2010/main">
        <mc:Choice Requires="p14">
          <p:contentPart r:id="rId69" p14:bwMode="auto">
            <p14:nvContentPartPr>
              <p14:cNvPr id="37" name="墨迹 36"/>
              <p14:cNvContentPartPr/>
              <p14:nvPr/>
            </p14:nvContentPartPr>
            <p14:xfrm>
              <a:off x="2827866" y="4765633"/>
              <a:ext cx="118534" cy="45118"/>
            </p14:xfrm>
          </p:contentPart>
        </mc:Choice>
        <mc:Fallback xmlns="">
          <p:pic>
            <p:nvPicPr>
              <p:cNvPr id="37" name="墨迹 36"/>
            </p:nvPicPr>
            <p:blipFill>
              <a:blip r:embed="rId70"/>
            </p:blipFill>
            <p:spPr>
              <a:xfrm>
                <a:off x="2827866" y="4765633"/>
                <a:ext cx="118534" cy="45118"/>
              </a:xfrm>
              <a:prstGeom prst="rect"/>
            </p:spPr>
          </p:pic>
        </mc:Fallback>
      </mc:AlternateContent>
      <mc:AlternateContent xmlns:mc="http://schemas.openxmlformats.org/markup-compatibility/2006" xmlns:p14="http://schemas.microsoft.com/office/powerpoint/2010/main">
        <mc:Choice Requires="p14">
          <p:contentPart r:id="rId71" p14:bwMode="auto">
            <p14:nvContentPartPr>
              <p14:cNvPr id="38" name="墨迹 37"/>
              <p14:cNvContentPartPr/>
              <p14:nvPr/>
            </p14:nvContentPartPr>
            <p14:xfrm>
              <a:off x="2929466" y="4616178"/>
              <a:ext cx="28222" cy="479383"/>
            </p14:xfrm>
          </p:contentPart>
        </mc:Choice>
        <mc:Fallback xmlns="">
          <p:pic>
            <p:nvPicPr>
              <p:cNvPr id="38" name="墨迹 37"/>
            </p:nvPicPr>
            <p:blipFill>
              <a:blip r:embed="rId72"/>
            </p:blipFill>
            <p:spPr>
              <a:xfrm>
                <a:off x="2929466" y="4616178"/>
                <a:ext cx="28222" cy="479383"/>
              </a:xfrm>
              <a:prstGeom prst="rect"/>
            </p:spPr>
          </p:pic>
        </mc:Fallback>
      </mc:AlternateContent>
      <mc:AlternateContent xmlns:mc="http://schemas.openxmlformats.org/markup-compatibility/2006" xmlns:p14="http://schemas.microsoft.com/office/powerpoint/2010/main">
        <mc:Choice Requires="p14">
          <p:contentPart r:id="rId73" p14:bwMode="auto">
            <p14:nvContentPartPr>
              <p14:cNvPr id="39" name="墨迹 38"/>
              <p14:cNvContentPartPr/>
              <p14:nvPr/>
            </p14:nvContentPartPr>
            <p14:xfrm>
              <a:off x="3019777" y="4585159"/>
              <a:ext cx="110067" cy="28199"/>
            </p14:xfrm>
          </p:contentPart>
        </mc:Choice>
        <mc:Fallback xmlns="">
          <p:pic>
            <p:nvPicPr>
              <p:cNvPr id="39" name="墨迹 38"/>
            </p:nvPicPr>
            <p:blipFill>
              <a:blip r:embed="rId74"/>
            </p:blipFill>
            <p:spPr>
              <a:xfrm>
                <a:off x="3019777" y="4585159"/>
                <a:ext cx="110067" cy="28199"/>
              </a:xfrm>
              <a:prstGeom prst="rect"/>
            </p:spPr>
          </p:pic>
        </mc:Fallback>
      </mc:AlternateContent>
      <mc:AlternateContent xmlns:mc="http://schemas.openxmlformats.org/markup-compatibility/2006" xmlns:p14="http://schemas.microsoft.com/office/powerpoint/2010/main">
        <mc:Choice Requires="p14">
          <p:contentPart r:id="rId75" p14:bwMode="auto">
            <p14:nvContentPartPr>
              <p14:cNvPr id="40" name="墨迹 39"/>
              <p14:cNvContentPartPr/>
              <p14:nvPr/>
            </p14:nvContentPartPr>
            <p14:xfrm>
              <a:off x="3079044" y="4493160"/>
              <a:ext cx="25400" cy="218895"/>
            </p14:xfrm>
          </p:contentPart>
        </mc:Choice>
        <mc:Fallback xmlns="">
          <p:pic>
            <p:nvPicPr>
              <p:cNvPr id="40" name="墨迹 39"/>
            </p:nvPicPr>
            <p:blipFill>
              <a:blip r:embed="rId76"/>
            </p:blipFill>
            <p:spPr>
              <a:xfrm>
                <a:off x="3079044" y="4493160"/>
                <a:ext cx="25400" cy="218895"/>
              </a:xfrm>
              <a:prstGeom prst="rect"/>
            </p:spPr>
          </p:pic>
        </mc:Fallback>
      </mc:AlternateContent>
      <mc:AlternateContent xmlns:mc="http://schemas.openxmlformats.org/markup-compatibility/2006" xmlns:p14="http://schemas.microsoft.com/office/powerpoint/2010/main">
        <mc:Choice Requires="p14">
          <p:contentPart r:id="rId77" p14:bwMode="auto">
            <p14:nvContentPartPr>
              <p14:cNvPr id="41" name="墨迹 40"/>
              <p14:cNvContentPartPr/>
              <p14:nvPr/>
            </p14:nvContentPartPr>
            <p14:xfrm>
              <a:off x="3177822" y="4765633"/>
              <a:ext cx="229481" cy="16919"/>
            </p14:xfrm>
          </p:contentPart>
        </mc:Choice>
        <mc:Fallback xmlns="">
          <p:pic>
            <p:nvPicPr>
              <p:cNvPr id="41" name="墨迹 40"/>
            </p:nvPicPr>
            <p:blipFill>
              <a:blip r:embed="rId78"/>
            </p:blipFill>
            <p:spPr>
              <a:xfrm>
                <a:off x="3177822" y="4765633"/>
                <a:ext cx="229481" cy="16919"/>
              </a:xfrm>
              <a:prstGeom prst="rect"/>
            </p:spPr>
          </p:pic>
        </mc:Fallback>
      </mc:AlternateContent>
      <mc:AlternateContent xmlns:mc="http://schemas.openxmlformats.org/markup-compatibility/2006" xmlns:p14="http://schemas.microsoft.com/office/powerpoint/2010/main">
        <mc:Choice Requires="p14">
          <p:contentPart r:id="rId79" p14:bwMode="auto">
            <p14:nvContentPartPr>
              <p14:cNvPr id="42" name="墨迹 41"/>
              <p14:cNvContentPartPr/>
              <p14:nvPr/>
            </p14:nvContentPartPr>
            <p14:xfrm>
              <a:off x="3262488" y="4657067"/>
              <a:ext cx="39512" cy="317238"/>
            </p14:xfrm>
          </p:contentPart>
        </mc:Choice>
        <mc:Fallback xmlns="">
          <p:pic>
            <p:nvPicPr>
              <p:cNvPr id="42" name="墨迹 41"/>
            </p:nvPicPr>
            <p:blipFill>
              <a:blip r:embed="rId80"/>
            </p:blipFill>
            <p:spPr>
              <a:xfrm>
                <a:off x="3262488" y="4657067"/>
                <a:ext cx="39512" cy="317238"/>
              </a:xfrm>
              <a:prstGeom prst="rect"/>
            </p:spPr>
          </p:pic>
        </mc:Fallback>
      </mc:AlternateContent>
      <mc:AlternateContent xmlns:mc="http://schemas.openxmlformats.org/markup-compatibility/2006" xmlns:p14="http://schemas.microsoft.com/office/powerpoint/2010/main">
        <mc:Choice Requires="p14">
          <p:contentPart r:id="rId81" p14:bwMode="auto">
            <p14:nvContentPartPr>
              <p14:cNvPr id="43" name="墨迹 42"/>
              <p14:cNvContentPartPr/>
              <p14:nvPr/>
            </p14:nvContentPartPr>
            <p14:xfrm>
              <a:off x="3550355" y="4615825"/>
              <a:ext cx="349956" cy="273883"/>
            </p14:xfrm>
          </p:contentPart>
        </mc:Choice>
        <mc:Fallback xmlns="">
          <p:pic>
            <p:nvPicPr>
              <p:cNvPr id="43" name="墨迹 42"/>
            </p:nvPicPr>
            <p:blipFill>
              <a:blip r:embed="rId82"/>
            </p:blipFill>
            <p:spPr>
              <a:xfrm>
                <a:off x="3550355" y="4615825"/>
                <a:ext cx="349956" cy="273883"/>
              </a:xfrm>
              <a:prstGeom prst="rect"/>
            </p:spPr>
          </p:pic>
        </mc:Fallback>
      </mc:AlternateContent>
      <mc:AlternateContent xmlns:mc="http://schemas.openxmlformats.org/markup-compatibility/2006" xmlns:p14="http://schemas.microsoft.com/office/powerpoint/2010/main">
        <mc:Choice Requires="p14">
          <p:contentPart r:id="rId83" p14:bwMode="auto">
            <p14:nvContentPartPr>
              <p14:cNvPr id="44" name="墨迹 43"/>
              <p14:cNvContentPartPr/>
              <p14:nvPr/>
            </p14:nvContentPartPr>
            <p14:xfrm>
              <a:off x="3903133" y="4785372"/>
              <a:ext cx="80433" cy="344028"/>
            </p14:xfrm>
          </p:contentPart>
        </mc:Choice>
        <mc:Fallback xmlns="">
          <p:pic>
            <p:nvPicPr>
              <p:cNvPr id="44" name="墨迹 43"/>
            </p:nvPicPr>
            <p:blipFill>
              <a:blip r:embed="rId84"/>
            </p:blipFill>
            <p:spPr>
              <a:xfrm>
                <a:off x="3903133" y="4785372"/>
                <a:ext cx="80433" cy="344028"/>
              </a:xfrm>
              <a:prstGeom prst="rect"/>
            </p:spPr>
          </p:pic>
        </mc:Fallback>
      </mc:AlternateContent>
      <mc:AlternateContent xmlns:mc="http://schemas.openxmlformats.org/markup-compatibility/2006" xmlns:p14="http://schemas.microsoft.com/office/powerpoint/2010/main">
        <mc:Choice Requires="p14">
          <p:contentPart r:id="rId85" p14:bwMode="auto">
            <p14:nvContentPartPr>
              <p14:cNvPr id="45" name="墨迹 44"/>
              <p14:cNvContentPartPr/>
              <p14:nvPr/>
            </p14:nvContentPartPr>
            <p14:xfrm>
              <a:off x="4001911" y="4596439"/>
              <a:ext cx="81844" cy="22559"/>
            </p14:xfrm>
          </p:contentPart>
        </mc:Choice>
        <mc:Fallback xmlns="">
          <p:pic>
            <p:nvPicPr>
              <p:cNvPr id="45" name="墨迹 44"/>
            </p:nvPicPr>
            <p:blipFill>
              <a:blip r:embed="rId86"/>
            </p:blipFill>
            <p:spPr>
              <a:xfrm>
                <a:off x="4001911" y="4596439"/>
                <a:ext cx="81844" cy="22559"/>
              </a:xfrm>
              <a:prstGeom prst="rect"/>
            </p:spPr>
          </p:pic>
        </mc:Fallback>
      </mc:AlternateContent>
      <mc:AlternateContent xmlns:mc="http://schemas.openxmlformats.org/markup-compatibility/2006" xmlns:p14="http://schemas.microsoft.com/office/powerpoint/2010/main">
        <mc:Choice Requires="p14">
          <p:contentPart r:id="rId87" p14:bwMode="auto">
            <p14:nvContentPartPr>
              <p14:cNvPr id="46" name="墨迹 45"/>
              <p14:cNvContentPartPr/>
              <p14:nvPr/>
            </p14:nvContentPartPr>
            <p14:xfrm>
              <a:off x="4255911" y="4738844"/>
              <a:ext cx="189970" cy="21149"/>
            </p14:xfrm>
          </p:contentPart>
        </mc:Choice>
        <mc:Fallback xmlns="">
          <p:pic>
            <p:nvPicPr>
              <p:cNvPr id="46" name="墨迹 45"/>
            </p:nvPicPr>
            <p:blipFill>
              <a:blip r:embed="rId88"/>
            </p:blipFill>
            <p:spPr>
              <a:xfrm>
                <a:off x="4255911" y="4738844"/>
                <a:ext cx="189970" cy="21149"/>
              </a:xfrm>
              <a:prstGeom prst="rect"/>
            </p:spPr>
          </p:pic>
        </mc:Fallback>
      </mc:AlternateContent>
      <mc:AlternateContent xmlns:mc="http://schemas.openxmlformats.org/markup-compatibility/2006" xmlns:p14="http://schemas.microsoft.com/office/powerpoint/2010/main">
        <mc:Choice Requires="p14">
          <p:contentPart r:id="rId89" p14:bwMode="auto">
            <p14:nvContentPartPr>
              <p14:cNvPr id="47" name="墨迹 46"/>
              <p14:cNvContentPartPr/>
              <p14:nvPr/>
            </p14:nvContentPartPr>
            <p14:xfrm>
              <a:off x="4215694" y="4827670"/>
              <a:ext cx="232128" cy="25380"/>
            </p14:xfrm>
          </p:contentPart>
        </mc:Choice>
        <mc:Fallback xmlns="">
          <p:pic>
            <p:nvPicPr>
              <p:cNvPr id="47" name="墨迹 46"/>
            </p:nvPicPr>
            <p:blipFill>
              <a:blip r:embed="rId90"/>
            </p:blipFill>
            <p:spPr>
              <a:xfrm>
                <a:off x="4215694" y="4827670"/>
                <a:ext cx="232128" cy="25380"/>
              </a:xfrm>
              <a:prstGeom prst="rect"/>
            </p:spPr>
          </p:pic>
        </mc:Fallback>
      </mc:AlternateContent>
      <mc:AlternateContent xmlns:mc="http://schemas.openxmlformats.org/markup-compatibility/2006" xmlns:p14="http://schemas.microsoft.com/office/powerpoint/2010/main">
        <mc:Choice Requires="p14">
          <p:contentPart r:id="rId91" p14:bwMode="auto">
            <p14:nvContentPartPr>
              <p14:cNvPr id="48" name="墨迹 47"/>
              <p14:cNvContentPartPr/>
              <p14:nvPr/>
            </p14:nvContentPartPr>
            <p14:xfrm>
              <a:off x="4741333" y="4561719"/>
              <a:ext cx="129822" cy="299790"/>
            </p14:xfrm>
          </p:contentPart>
        </mc:Choice>
        <mc:Fallback xmlns="">
          <p:pic>
            <p:nvPicPr>
              <p:cNvPr id="48" name="墨迹 47"/>
            </p:nvPicPr>
            <p:blipFill>
              <a:blip r:embed="rId92"/>
            </p:blipFill>
            <p:spPr>
              <a:xfrm>
                <a:off x="4741333" y="4561719"/>
                <a:ext cx="129822" cy="299790"/>
              </a:xfrm>
              <a:prstGeom prst="rect"/>
            </p:spPr>
          </p:pic>
        </mc:Fallback>
      </mc:AlternateContent>
      <mc:AlternateContent xmlns:mc="http://schemas.openxmlformats.org/markup-compatibility/2006" xmlns:p14="http://schemas.microsoft.com/office/powerpoint/2010/main">
        <mc:Choice Requires="p14">
          <p:contentPart r:id="rId93" p14:bwMode="auto">
            <p14:nvContentPartPr>
              <p14:cNvPr id="49" name="墨迹 48"/>
              <p14:cNvContentPartPr/>
              <p14:nvPr/>
            </p14:nvContentPartPr>
            <p14:xfrm>
              <a:off x="5029200" y="4551320"/>
              <a:ext cx="127881" cy="53578"/>
            </p14:xfrm>
          </p:contentPart>
        </mc:Choice>
        <mc:Fallback xmlns="">
          <p:pic>
            <p:nvPicPr>
              <p:cNvPr id="49" name="墨迹 48"/>
            </p:nvPicPr>
            <p:blipFill>
              <a:blip r:embed="rId94"/>
            </p:blipFill>
            <p:spPr>
              <a:xfrm>
                <a:off x="5029200" y="4551320"/>
                <a:ext cx="127881" cy="53578"/>
              </a:xfrm>
              <a:prstGeom prst="rect"/>
            </p:spPr>
          </p:pic>
        </mc:Fallback>
      </mc:AlternateContent>
      <mc:AlternateContent xmlns:mc="http://schemas.openxmlformats.org/markup-compatibility/2006" xmlns:p14="http://schemas.microsoft.com/office/powerpoint/2010/main">
        <mc:Choice Requires="p14">
          <p:contentPart r:id="rId95" p14:bwMode="auto">
            <p14:nvContentPartPr>
              <p14:cNvPr id="50" name="墨迹 49"/>
              <p14:cNvContentPartPr/>
              <p14:nvPr/>
            </p14:nvContentPartPr>
            <p14:xfrm>
              <a:off x="4967111" y="4607718"/>
              <a:ext cx="84666" cy="329224"/>
            </p14:xfrm>
          </p:contentPart>
        </mc:Choice>
        <mc:Fallback xmlns="">
          <p:pic>
            <p:nvPicPr>
              <p:cNvPr id="50" name="墨迹 49"/>
            </p:nvPicPr>
            <p:blipFill>
              <a:blip r:embed="rId96"/>
            </p:blipFill>
            <p:spPr>
              <a:xfrm>
                <a:off x="4967111" y="4607718"/>
                <a:ext cx="84666" cy="329224"/>
              </a:xfrm>
              <a:prstGeom prst="rect"/>
            </p:spPr>
          </p:pic>
        </mc:Fallback>
      </mc:AlternateContent>
      <mc:AlternateContent xmlns:mc="http://schemas.openxmlformats.org/markup-compatibility/2006" xmlns:p14="http://schemas.microsoft.com/office/powerpoint/2010/main">
        <mc:Choice Requires="p14">
          <p:contentPart r:id="rId97" p14:bwMode="auto">
            <p14:nvContentPartPr>
              <p14:cNvPr id="51" name="墨迹 50"/>
              <p14:cNvContentPartPr/>
              <p14:nvPr/>
            </p14:nvContentPartPr>
            <p14:xfrm>
              <a:off x="4989688" y="4709235"/>
              <a:ext cx="194028" cy="160734"/>
            </p14:xfrm>
          </p:contentPart>
        </mc:Choice>
        <mc:Fallback xmlns="">
          <p:pic>
            <p:nvPicPr>
              <p:cNvPr id="51" name="墨迹 50"/>
            </p:nvPicPr>
            <p:blipFill>
              <a:blip r:embed="rId98"/>
            </p:blipFill>
            <p:spPr>
              <a:xfrm>
                <a:off x="4989688" y="4709235"/>
                <a:ext cx="194028" cy="160734"/>
              </a:xfrm>
              <a:prstGeom prst="rect"/>
            </p:spPr>
          </p:pic>
        </mc:Fallback>
      </mc:AlternateContent>
      <mc:AlternateContent xmlns:mc="http://schemas.openxmlformats.org/markup-compatibility/2006" xmlns:p14="http://schemas.microsoft.com/office/powerpoint/2010/main">
        <mc:Choice Requires="p14">
          <p:contentPart r:id="rId99" p14:bwMode="auto">
            <p14:nvContentPartPr>
              <p14:cNvPr id="52" name="墨迹 51"/>
              <p14:cNvContentPartPr/>
              <p14:nvPr/>
            </p14:nvContentPartPr>
            <p14:xfrm>
              <a:off x="5212644" y="4501972"/>
              <a:ext cx="81844" cy="201623"/>
            </p14:xfrm>
          </p:contentPart>
        </mc:Choice>
        <mc:Fallback xmlns="">
          <p:pic>
            <p:nvPicPr>
              <p:cNvPr id="52" name="墨迹 51"/>
            </p:nvPicPr>
            <p:blipFill>
              <a:blip r:embed="rId100"/>
            </p:blipFill>
            <p:spPr>
              <a:xfrm>
                <a:off x="5212644" y="4501972"/>
                <a:ext cx="81844" cy="201623"/>
              </a:xfrm>
              <a:prstGeom prst="rect"/>
            </p:spPr>
          </p:pic>
        </mc:Fallback>
      </mc:AlternateContent>
      <mc:AlternateContent xmlns:mc="http://schemas.openxmlformats.org/markup-compatibility/2006" xmlns:p14="http://schemas.microsoft.com/office/powerpoint/2010/main">
        <mc:Choice Requires="p14">
          <p:contentPart r:id="rId101" p14:bwMode="auto">
            <p14:nvContentPartPr>
              <p14:cNvPr id="53" name="墨迹 52"/>
              <p14:cNvContentPartPr/>
              <p14:nvPr/>
            </p14:nvContentPartPr>
            <p14:xfrm>
              <a:off x="5311422" y="4534401"/>
              <a:ext cx="110066" cy="16919"/>
            </p14:xfrm>
          </p:contentPart>
        </mc:Choice>
        <mc:Fallback xmlns="">
          <p:pic>
            <p:nvPicPr>
              <p:cNvPr id="53" name="墨迹 52"/>
            </p:nvPicPr>
            <p:blipFill>
              <a:blip r:embed="rId102"/>
            </p:blipFill>
            <p:spPr>
              <a:xfrm>
                <a:off x="5311422" y="4534401"/>
                <a:ext cx="110066" cy="16919"/>
              </a:xfrm>
              <a:prstGeom prst="rect"/>
            </p:spPr>
          </p:pic>
        </mc:Fallback>
      </mc:AlternateContent>
      <mc:AlternateContent xmlns:mc="http://schemas.openxmlformats.org/markup-compatibility/2006" xmlns:p14="http://schemas.microsoft.com/office/powerpoint/2010/main">
        <mc:Choice Requires="p14">
          <p:contentPart r:id="rId103" p14:bwMode="auto">
            <p14:nvContentPartPr>
              <p14:cNvPr id="54" name="墨迹 53"/>
              <p14:cNvContentPartPr/>
              <p14:nvPr/>
            </p14:nvContentPartPr>
            <p14:xfrm>
              <a:off x="5345288" y="4469191"/>
              <a:ext cx="33867" cy="146987"/>
            </p14:xfrm>
          </p:contentPart>
        </mc:Choice>
        <mc:Fallback xmlns="">
          <p:pic>
            <p:nvPicPr>
              <p:cNvPr id="54" name="墨迹 53"/>
            </p:nvPicPr>
            <p:blipFill>
              <a:blip r:embed="rId104"/>
            </p:blipFill>
            <p:spPr>
              <a:xfrm>
                <a:off x="5345288" y="4469191"/>
                <a:ext cx="33867" cy="146987"/>
              </a:xfrm>
              <a:prstGeom prst="rect"/>
            </p:spPr>
          </p:pic>
        </mc:Fallback>
      </mc:AlternateContent>
      <mc:AlternateContent xmlns:mc="http://schemas.openxmlformats.org/markup-compatibility/2006" xmlns:p14="http://schemas.microsoft.com/office/powerpoint/2010/main">
        <mc:Choice Requires="p14">
          <p:contentPart r:id="rId105" p14:bwMode="auto">
            <p14:nvContentPartPr>
              <p14:cNvPr id="55" name="墨迹 54"/>
              <p14:cNvContentPartPr/>
              <p14:nvPr/>
            </p14:nvContentPartPr>
            <p14:xfrm>
              <a:off x="5277555" y="4805111"/>
              <a:ext cx="220134" cy="22560"/>
            </p14:xfrm>
          </p:contentPart>
        </mc:Choice>
        <mc:Fallback xmlns="">
          <p:pic>
            <p:nvPicPr>
              <p:cNvPr id="55" name="墨迹 54"/>
            </p:nvPicPr>
            <p:blipFill>
              <a:blip r:embed="rId106"/>
            </p:blipFill>
            <p:spPr>
              <a:xfrm>
                <a:off x="5277555" y="4805111"/>
                <a:ext cx="220134" cy="22560"/>
              </a:xfrm>
              <a:prstGeom prst="rect"/>
            </p:spPr>
          </p:pic>
        </mc:Fallback>
      </mc:AlternateContent>
      <mc:AlternateContent xmlns:mc="http://schemas.openxmlformats.org/markup-compatibility/2006" xmlns:p14="http://schemas.microsoft.com/office/powerpoint/2010/main">
        <mc:Choice Requires="p14">
          <p:contentPart r:id="rId107" p14:bwMode="auto">
            <p14:nvContentPartPr>
              <p14:cNvPr id="56" name="墨迹 55"/>
              <p14:cNvContentPartPr/>
              <p14:nvPr/>
            </p14:nvContentPartPr>
            <p14:xfrm>
              <a:off x="5401733" y="4735319"/>
              <a:ext cx="33867" cy="258726"/>
            </p14:xfrm>
          </p:contentPart>
        </mc:Choice>
        <mc:Fallback xmlns="">
          <p:pic>
            <p:nvPicPr>
              <p:cNvPr id="56" name="墨迹 55"/>
            </p:nvPicPr>
            <p:blipFill>
              <a:blip r:embed="rId108"/>
            </p:blipFill>
            <p:spPr>
              <a:xfrm>
                <a:off x="5401733" y="4735319"/>
                <a:ext cx="33867" cy="258726"/>
              </a:xfrm>
              <a:prstGeom prst="rect"/>
            </p:spPr>
          </p:pic>
        </mc:Fallback>
      </mc:AlternateContent>
      <mc:AlternateContent xmlns:mc="http://schemas.openxmlformats.org/markup-compatibility/2006" xmlns:p14="http://schemas.microsoft.com/office/powerpoint/2010/main">
        <mc:Choice Requires="p14">
          <p:contentPart r:id="rId109" p14:bwMode="auto">
            <p14:nvContentPartPr>
              <p14:cNvPr id="57" name="墨迹 56"/>
              <p14:cNvContentPartPr/>
              <p14:nvPr/>
            </p14:nvContentPartPr>
            <p14:xfrm>
              <a:off x="5751688" y="4664116"/>
              <a:ext cx="180622" cy="219953"/>
            </p14:xfrm>
          </p:contentPart>
        </mc:Choice>
        <mc:Fallback xmlns="">
          <p:pic>
            <p:nvPicPr>
              <p:cNvPr id="57" name="墨迹 56"/>
            </p:nvPicPr>
            <p:blipFill>
              <a:blip r:embed="rId110"/>
            </p:blipFill>
            <p:spPr>
              <a:xfrm>
                <a:off x="5751688" y="4664116"/>
                <a:ext cx="180622" cy="219953"/>
              </a:xfrm>
              <a:prstGeom prst="rect"/>
            </p:spPr>
          </p:pic>
        </mc:Fallback>
      </mc:AlternateContent>
      <mc:AlternateContent xmlns:mc="http://schemas.openxmlformats.org/markup-compatibility/2006" xmlns:p14="http://schemas.microsoft.com/office/powerpoint/2010/main">
        <mc:Choice Requires="p14">
          <p:contentPart r:id="rId111" p14:bwMode="auto">
            <p14:nvContentPartPr>
              <p14:cNvPr id="58" name="墨迹 57"/>
              <p14:cNvContentPartPr/>
              <p14:nvPr/>
            </p14:nvContentPartPr>
            <p14:xfrm>
              <a:off x="6016977" y="4592737"/>
              <a:ext cx="112889" cy="31901"/>
            </p14:xfrm>
          </p:contentPart>
        </mc:Choice>
        <mc:Fallback xmlns="">
          <p:pic>
            <p:nvPicPr>
              <p:cNvPr id="58" name="墨迹 57"/>
            </p:nvPicPr>
            <p:blipFill>
              <a:blip r:embed="rId112"/>
            </p:blipFill>
            <p:spPr>
              <a:xfrm>
                <a:off x="6016977" y="4592737"/>
                <a:ext cx="112889" cy="31901"/>
              </a:xfrm>
              <a:prstGeom prst="rect"/>
            </p:spPr>
          </p:pic>
        </mc:Fallback>
      </mc:AlternateContent>
      <mc:AlternateContent xmlns:mc="http://schemas.openxmlformats.org/markup-compatibility/2006" xmlns:p14="http://schemas.microsoft.com/office/powerpoint/2010/main">
        <mc:Choice Requires="p14">
          <p:contentPart r:id="rId113" p14:bwMode="auto">
            <p14:nvContentPartPr>
              <p14:cNvPr id="59" name="墨迹 58"/>
              <p14:cNvContentPartPr/>
              <p14:nvPr/>
            </p14:nvContentPartPr>
            <p14:xfrm>
              <a:off x="6145036" y="4743073"/>
              <a:ext cx="210608" cy="31019"/>
            </p14:xfrm>
          </p:contentPart>
        </mc:Choice>
        <mc:Fallback xmlns="">
          <p:pic>
            <p:nvPicPr>
              <p:cNvPr id="59" name="墨迹 58"/>
            </p:nvPicPr>
            <p:blipFill>
              <a:blip r:embed="rId114"/>
            </p:blipFill>
            <p:spPr>
              <a:xfrm>
                <a:off x="6145036" y="4743073"/>
                <a:ext cx="210608" cy="31019"/>
              </a:xfrm>
              <a:prstGeom prst="rect"/>
            </p:spPr>
          </p:pic>
        </mc:Fallback>
      </mc:AlternateContent>
      <mc:AlternateContent xmlns:mc="http://schemas.openxmlformats.org/markup-compatibility/2006" xmlns:p14="http://schemas.microsoft.com/office/powerpoint/2010/main">
        <mc:Choice Requires="p14">
          <p:contentPart r:id="rId115" p14:bwMode="auto">
            <p14:nvContentPartPr>
              <p14:cNvPr id="60" name="墨迹 59"/>
              <p14:cNvContentPartPr/>
              <p14:nvPr/>
            </p14:nvContentPartPr>
            <p14:xfrm>
              <a:off x="6200422" y="4644025"/>
              <a:ext cx="76200" cy="313361"/>
            </p14:xfrm>
          </p:contentPart>
        </mc:Choice>
        <mc:Fallback xmlns="">
          <p:pic>
            <p:nvPicPr>
              <p:cNvPr id="60" name="墨迹 59"/>
            </p:nvPicPr>
            <p:blipFill>
              <a:blip r:embed="rId116"/>
            </p:blipFill>
            <p:spPr>
              <a:xfrm>
                <a:off x="6200422" y="4644025"/>
                <a:ext cx="76200" cy="313361"/>
              </a:xfrm>
              <a:prstGeom prst="rect"/>
            </p:spPr>
          </p:pic>
        </mc:Fallback>
      </mc:AlternateContent>
      <mc:AlternateContent xmlns:mc="http://schemas.openxmlformats.org/markup-compatibility/2006" xmlns:p14="http://schemas.microsoft.com/office/powerpoint/2010/main">
        <mc:Choice Requires="p14">
          <p:contentPart r:id="rId117" p14:bwMode="auto">
            <p14:nvContentPartPr>
              <p14:cNvPr id="61" name="墨迹 60"/>
              <p14:cNvContentPartPr/>
              <p14:nvPr/>
            </p14:nvContentPartPr>
            <p14:xfrm>
              <a:off x="6464828" y="4618998"/>
              <a:ext cx="103188" cy="291331"/>
            </p14:xfrm>
          </p:contentPart>
        </mc:Choice>
        <mc:Fallback xmlns="">
          <p:pic>
            <p:nvPicPr>
              <p:cNvPr id="61" name="墨迹 60"/>
            </p:nvPicPr>
            <p:blipFill>
              <a:blip r:embed="rId118"/>
            </p:blipFill>
            <p:spPr>
              <a:xfrm>
                <a:off x="6464828" y="4618998"/>
                <a:ext cx="103188" cy="291331"/>
              </a:xfrm>
              <a:prstGeom prst="rect"/>
            </p:spPr>
          </p:pic>
        </mc:Fallback>
      </mc:AlternateContent>
      <mc:AlternateContent xmlns:mc="http://schemas.openxmlformats.org/markup-compatibility/2006" xmlns:p14="http://schemas.microsoft.com/office/powerpoint/2010/main">
        <mc:Choice Requires="p14">
          <p:contentPart r:id="rId119" p14:bwMode="auto">
            <p14:nvContentPartPr>
              <p14:cNvPr id="62" name="墨迹 61"/>
              <p14:cNvContentPartPr/>
              <p14:nvPr/>
            </p14:nvContentPartPr>
            <p14:xfrm>
              <a:off x="6677377" y="4692492"/>
              <a:ext cx="45156" cy="154918"/>
            </p14:xfrm>
          </p:contentPart>
        </mc:Choice>
        <mc:Fallback xmlns="">
          <p:pic>
            <p:nvPicPr>
              <p:cNvPr id="62" name="墨迹 61"/>
            </p:nvPicPr>
            <p:blipFill>
              <a:blip r:embed="rId120"/>
            </p:blipFill>
            <p:spPr>
              <a:xfrm>
                <a:off x="6677377" y="4692492"/>
                <a:ext cx="45156" cy="154918"/>
              </a:xfrm>
              <a:prstGeom prst="rect"/>
            </p:spPr>
          </p:pic>
        </mc:Fallback>
      </mc:AlternateContent>
      <mc:AlternateContent xmlns:mc="http://schemas.openxmlformats.org/markup-compatibility/2006" xmlns:p14="http://schemas.microsoft.com/office/powerpoint/2010/main">
        <mc:Choice Requires="p14">
          <p:contentPart r:id="rId121" p14:bwMode="auto">
            <p14:nvContentPartPr>
              <p14:cNvPr id="63" name="墨迹 62"/>
              <p14:cNvContentPartPr/>
              <p14:nvPr/>
            </p14:nvContentPartPr>
            <p14:xfrm>
              <a:off x="6716888" y="4737434"/>
              <a:ext cx="59267" cy="28199"/>
            </p14:xfrm>
          </p:contentPart>
        </mc:Choice>
        <mc:Fallback xmlns="">
          <p:pic>
            <p:nvPicPr>
              <p:cNvPr id="63" name="墨迹 62"/>
            </p:nvPicPr>
            <p:blipFill>
              <a:blip r:embed="rId122"/>
            </p:blipFill>
            <p:spPr>
              <a:xfrm>
                <a:off x="6716888" y="4737434"/>
                <a:ext cx="59267" cy="28199"/>
              </a:xfrm>
              <a:prstGeom prst="rect"/>
            </p:spPr>
          </p:pic>
        </mc:Fallback>
      </mc:AlternateContent>
      <mc:AlternateContent xmlns:mc="http://schemas.openxmlformats.org/markup-compatibility/2006" xmlns:p14="http://schemas.microsoft.com/office/powerpoint/2010/main">
        <mc:Choice Requires="p14">
          <p:contentPart r:id="rId123" p14:bwMode="auto">
            <p14:nvContentPartPr>
              <p14:cNvPr id="64" name="墨迹 63"/>
              <p14:cNvContentPartPr/>
              <p14:nvPr/>
            </p14:nvContentPartPr>
            <p14:xfrm>
              <a:off x="6739466" y="4560837"/>
              <a:ext cx="56444" cy="382978"/>
            </p14:xfrm>
          </p:contentPart>
        </mc:Choice>
        <mc:Fallback xmlns="">
          <p:pic>
            <p:nvPicPr>
              <p:cNvPr id="64" name="墨迹 63"/>
            </p:nvPicPr>
            <p:blipFill>
              <a:blip r:embed="rId124"/>
            </p:blipFill>
            <p:spPr>
              <a:xfrm>
                <a:off x="6739466" y="4560837"/>
                <a:ext cx="56444" cy="382978"/>
              </a:xfrm>
              <a:prstGeom prst="rect"/>
            </p:spPr>
          </p:pic>
        </mc:Fallback>
      </mc:AlternateContent>
      <mc:AlternateContent xmlns:mc="http://schemas.openxmlformats.org/markup-compatibility/2006" xmlns:p14="http://schemas.microsoft.com/office/powerpoint/2010/main">
        <mc:Choice Requires="p14">
          <p:contentPart r:id="rId125" p14:bwMode="auto">
            <p14:nvContentPartPr>
              <p14:cNvPr id="65" name="墨迹 64"/>
              <p14:cNvContentPartPr/>
              <p14:nvPr/>
            </p14:nvContentPartPr>
            <p14:xfrm>
              <a:off x="6801555" y="4765633"/>
              <a:ext cx="301978" cy="99401"/>
            </p14:xfrm>
          </p:contentPart>
        </mc:Choice>
        <mc:Fallback xmlns="">
          <p:pic>
            <p:nvPicPr>
              <p:cNvPr id="65" name="墨迹 64"/>
            </p:nvPicPr>
            <p:blipFill>
              <a:blip r:embed="rId126"/>
            </p:blipFill>
            <p:spPr>
              <a:xfrm>
                <a:off x="6801555" y="4765633"/>
                <a:ext cx="301978" cy="99401"/>
              </a:xfrm>
              <a:prstGeom prst="rect"/>
            </p:spPr>
          </p:pic>
        </mc:Fallback>
      </mc:AlternateContent>
      <mc:AlternateContent xmlns:mc="http://schemas.openxmlformats.org/markup-compatibility/2006" xmlns:p14="http://schemas.microsoft.com/office/powerpoint/2010/main">
        <mc:Choice Requires="p14">
          <p:contentPart r:id="rId127" p14:bwMode="auto">
            <p14:nvContentPartPr>
              <p14:cNvPr id="66" name="墨迹 65"/>
              <p14:cNvContentPartPr/>
              <p14:nvPr/>
            </p14:nvContentPartPr>
            <p14:xfrm>
              <a:off x="3911600" y="5158656"/>
              <a:ext cx="16933" cy="415583"/>
            </p14:xfrm>
          </p:contentPart>
        </mc:Choice>
        <mc:Fallback xmlns="">
          <p:pic>
            <p:nvPicPr>
              <p:cNvPr id="66" name="墨迹 65"/>
            </p:nvPicPr>
            <p:blipFill>
              <a:blip r:embed="rId128"/>
            </p:blipFill>
            <p:spPr>
              <a:xfrm>
                <a:off x="3911600" y="5158656"/>
                <a:ext cx="16933" cy="415583"/>
              </a:xfrm>
              <a:prstGeom prst="rect"/>
            </p:spPr>
          </p:pic>
        </mc:Fallback>
      </mc:AlternateContent>
      <mc:AlternateContent xmlns:mc="http://schemas.openxmlformats.org/markup-compatibility/2006" xmlns:p14="http://schemas.microsoft.com/office/powerpoint/2010/main">
        <mc:Choice Requires="p14">
          <p:contentPart r:id="rId129" p14:bwMode="auto">
            <p14:nvContentPartPr>
              <p14:cNvPr id="67" name="墨迹 66"/>
              <p14:cNvContentPartPr/>
              <p14:nvPr/>
            </p14:nvContentPartPr>
            <p14:xfrm>
              <a:off x="3922888" y="5258586"/>
              <a:ext cx="141112" cy="197922"/>
            </p14:xfrm>
          </p:contentPart>
        </mc:Choice>
        <mc:Fallback xmlns="">
          <p:pic>
            <p:nvPicPr>
              <p:cNvPr id="67" name="墨迹 66"/>
            </p:nvPicPr>
            <p:blipFill>
              <a:blip r:embed="rId130"/>
            </p:blipFill>
            <p:spPr>
              <a:xfrm>
                <a:off x="3922888" y="5258586"/>
                <a:ext cx="141112" cy="197922"/>
              </a:xfrm>
              <a:prstGeom prst="rect"/>
            </p:spPr>
          </p:pic>
        </mc:Fallback>
      </mc:AlternateContent>
      <mc:AlternateContent xmlns:mc="http://schemas.openxmlformats.org/markup-compatibility/2006" xmlns:p14="http://schemas.microsoft.com/office/powerpoint/2010/main">
        <mc:Choice Requires="p14">
          <p:contentPart r:id="rId131" p14:bwMode="auto">
            <p14:nvContentPartPr>
              <p14:cNvPr id="68" name="墨迹 67"/>
              <p14:cNvContentPartPr/>
              <p14:nvPr/>
            </p14:nvContentPartPr>
            <p14:xfrm>
              <a:off x="4055533" y="5356050"/>
              <a:ext cx="68262" cy="185056"/>
            </p14:xfrm>
          </p:contentPart>
        </mc:Choice>
        <mc:Fallback xmlns="">
          <p:pic>
            <p:nvPicPr>
              <p:cNvPr id="68" name="墨迹 67"/>
            </p:nvPicPr>
            <p:blipFill>
              <a:blip r:embed="rId132"/>
            </p:blipFill>
            <p:spPr>
              <a:xfrm>
                <a:off x="4055533" y="5356050"/>
                <a:ext cx="68262" cy="185056"/>
              </a:xfrm>
              <a:prstGeom prst="rect"/>
            </p:spPr>
          </p:pic>
        </mc:Fallback>
      </mc:AlternateContent>
      <mc:AlternateContent xmlns:mc="http://schemas.openxmlformats.org/markup-compatibility/2006" xmlns:p14="http://schemas.microsoft.com/office/powerpoint/2010/main">
        <mc:Choice Requires="p14">
          <p:contentPart r:id="rId133" p14:bwMode="auto">
            <p14:nvContentPartPr>
              <p14:cNvPr id="69" name="墨迹 68"/>
              <p14:cNvContentPartPr/>
              <p14:nvPr/>
            </p14:nvContentPartPr>
            <p14:xfrm>
              <a:off x="4182533" y="5160419"/>
              <a:ext cx="124178" cy="50758"/>
            </p14:xfrm>
          </p:contentPart>
        </mc:Choice>
        <mc:Fallback xmlns="">
          <p:pic>
            <p:nvPicPr>
              <p:cNvPr id="69" name="墨迹 68"/>
            </p:nvPicPr>
            <p:blipFill>
              <a:blip r:embed="rId134"/>
            </p:blipFill>
            <p:spPr>
              <a:xfrm>
                <a:off x="4182533" y="5160419"/>
                <a:ext cx="124178" cy="50758"/>
              </a:xfrm>
              <a:prstGeom prst="rect"/>
            </p:spPr>
          </p:pic>
        </mc:Fallback>
      </mc:AlternateContent>
      <mc:AlternateContent xmlns:mc="http://schemas.openxmlformats.org/markup-compatibility/2006" xmlns:p14="http://schemas.microsoft.com/office/powerpoint/2010/main">
        <mc:Choice Requires="p14">
          <p:contentPart r:id="rId135" p14:bwMode="auto">
            <p14:nvContentPartPr>
              <p14:cNvPr id="70" name="墨迹 69"/>
              <p14:cNvContentPartPr/>
              <p14:nvPr/>
            </p14:nvContentPartPr>
            <p14:xfrm>
              <a:off x="4159955" y="5222457"/>
              <a:ext cx="73378" cy="332043"/>
            </p14:xfrm>
          </p:contentPart>
        </mc:Choice>
        <mc:Fallback xmlns="">
          <p:pic>
            <p:nvPicPr>
              <p:cNvPr id="70" name="墨迹 69"/>
            </p:nvPicPr>
            <p:blipFill>
              <a:blip r:embed="rId136"/>
            </p:blipFill>
            <p:spPr>
              <a:xfrm>
                <a:off x="4159955" y="5222457"/>
                <a:ext cx="73378" cy="332043"/>
              </a:xfrm>
              <a:prstGeom prst="rect"/>
            </p:spPr>
          </p:pic>
        </mc:Fallback>
      </mc:AlternateContent>
      <mc:AlternateContent xmlns:mc="http://schemas.openxmlformats.org/markup-compatibility/2006" xmlns:p14="http://schemas.microsoft.com/office/powerpoint/2010/main">
        <mc:Choice Requires="p14">
          <p:contentPart r:id="rId137" p14:bwMode="auto">
            <p14:nvContentPartPr>
              <p14:cNvPr id="71" name="墨迹 70"/>
              <p14:cNvContentPartPr/>
              <p14:nvPr/>
            </p14:nvContentPartPr>
            <p14:xfrm>
              <a:off x="4165600" y="5318333"/>
              <a:ext cx="145344" cy="184175"/>
            </p14:xfrm>
          </p:contentPart>
        </mc:Choice>
        <mc:Fallback xmlns="">
          <p:pic>
            <p:nvPicPr>
              <p:cNvPr id="71" name="墨迹 70"/>
            </p:nvPicPr>
            <p:blipFill>
              <a:blip r:embed="rId138"/>
            </p:blipFill>
            <p:spPr>
              <a:xfrm>
                <a:off x="4165600" y="5318333"/>
                <a:ext cx="145344" cy="184175"/>
              </a:xfrm>
              <a:prstGeom prst="rect"/>
            </p:spPr>
          </p:pic>
        </mc:Fallback>
      </mc:AlternateContent>
      <mc:AlternateContent xmlns:mc="http://schemas.openxmlformats.org/markup-compatibility/2006" xmlns:p14="http://schemas.microsoft.com/office/powerpoint/2010/main">
        <mc:Choice Requires="p14">
          <p:contentPart r:id="rId139" p14:bwMode="auto">
            <p14:nvContentPartPr>
              <p14:cNvPr id="72" name="墨迹 71"/>
              <p14:cNvContentPartPr/>
              <p14:nvPr/>
            </p14:nvContentPartPr>
            <p14:xfrm>
              <a:off x="4376561" y="5239376"/>
              <a:ext cx="116416" cy="248151"/>
            </p14:xfrm>
          </p:contentPart>
        </mc:Choice>
        <mc:Fallback xmlns="">
          <p:pic>
            <p:nvPicPr>
              <p:cNvPr id="72" name="墨迹 71"/>
            </p:nvPicPr>
            <p:blipFill>
              <a:blip r:embed="rId140"/>
            </p:blipFill>
            <p:spPr>
              <a:xfrm>
                <a:off x="4376561" y="5239376"/>
                <a:ext cx="116416" cy="248151"/>
              </a:xfrm>
              <a:prstGeom prst="rect"/>
            </p:spPr>
          </p:pic>
        </mc:Fallback>
      </mc:AlternateContent>
      <mc:AlternateContent xmlns:mc="http://schemas.openxmlformats.org/markup-compatibility/2006" xmlns:p14="http://schemas.microsoft.com/office/powerpoint/2010/main">
        <mc:Choice Requires="p14">
          <p:contentPart r:id="rId141" p14:bwMode="auto">
            <p14:nvContentPartPr>
              <p14:cNvPr id="73" name="墨迹 72"/>
              <p14:cNvContentPartPr/>
              <p14:nvPr/>
            </p14:nvContentPartPr>
            <p14:xfrm>
              <a:off x="4504266" y="5290134"/>
              <a:ext cx="112889" cy="174834"/>
            </p14:xfrm>
          </p:contentPart>
        </mc:Choice>
        <mc:Fallback xmlns="">
          <p:pic>
            <p:nvPicPr>
              <p:cNvPr id="73" name="墨迹 72"/>
            </p:nvPicPr>
            <p:blipFill>
              <a:blip r:embed="rId142"/>
            </p:blipFill>
            <p:spPr>
              <a:xfrm>
                <a:off x="4504266" y="5290134"/>
                <a:ext cx="112889" cy="174834"/>
              </a:xfrm>
              <a:prstGeom prst="rect"/>
            </p:spPr>
          </p:pic>
        </mc:Fallback>
      </mc:AlternateContent>
      <mc:AlternateContent xmlns:mc="http://schemas.openxmlformats.org/markup-compatibility/2006" xmlns:p14="http://schemas.microsoft.com/office/powerpoint/2010/main">
        <mc:Choice Requires="p14">
          <p:contentPart r:id="rId143" p14:bwMode="auto">
            <p14:nvContentPartPr>
              <p14:cNvPr id="74" name="墨迹 73"/>
              <p14:cNvContentPartPr/>
              <p14:nvPr/>
            </p14:nvContentPartPr>
            <p14:xfrm>
              <a:off x="4636029" y="5276035"/>
              <a:ext cx="156104" cy="191753"/>
            </p14:xfrm>
          </p:contentPart>
        </mc:Choice>
        <mc:Fallback xmlns="">
          <p:pic>
            <p:nvPicPr>
              <p:cNvPr id="74" name="墨迹 73"/>
            </p:nvPicPr>
            <p:blipFill>
              <a:blip r:embed="rId144"/>
            </p:blipFill>
            <p:spPr>
              <a:xfrm>
                <a:off x="4636029" y="5276035"/>
                <a:ext cx="156104" cy="191753"/>
              </a:xfrm>
              <a:prstGeom prst="rect"/>
            </p:spPr>
          </p:pic>
        </mc:Fallback>
      </mc:AlternateContent>
      <mc:AlternateContent xmlns:mc="http://schemas.openxmlformats.org/markup-compatibility/2006" xmlns:p14="http://schemas.microsoft.com/office/powerpoint/2010/main">
        <mc:Choice Requires="p14">
          <p:contentPart r:id="rId145" p14:bwMode="auto">
            <p14:nvContentPartPr>
              <p14:cNvPr id="75" name="墨迹 74"/>
              <p14:cNvContentPartPr/>
              <p14:nvPr/>
            </p14:nvContentPartPr>
            <p14:xfrm>
              <a:off x="4817533" y="5171698"/>
              <a:ext cx="93133" cy="290450"/>
            </p14:xfrm>
          </p:contentPart>
        </mc:Choice>
        <mc:Fallback xmlns="">
          <p:pic>
            <p:nvPicPr>
              <p:cNvPr id="75" name="墨迹 74"/>
            </p:nvPicPr>
            <p:blipFill>
              <a:blip r:embed="rId146"/>
            </p:blipFill>
            <p:spPr>
              <a:xfrm>
                <a:off x="4817533" y="5171698"/>
                <a:ext cx="93133" cy="290450"/>
              </a:xfrm>
              <a:prstGeom prst="rect"/>
            </p:spPr>
          </p:pic>
        </mc:Fallback>
      </mc:AlternateContent>
      <mc:AlternateContent xmlns:mc="http://schemas.openxmlformats.org/markup-compatibility/2006" xmlns:p14="http://schemas.microsoft.com/office/powerpoint/2010/main">
        <mc:Choice Requires="p14">
          <p:contentPart r:id="rId147" p14:bwMode="auto">
            <p14:nvContentPartPr>
              <p14:cNvPr id="76" name="墨迹 75"/>
              <p14:cNvContentPartPr/>
              <p14:nvPr/>
            </p14:nvContentPartPr>
            <p14:xfrm>
              <a:off x="4916311" y="5216817"/>
              <a:ext cx="101600" cy="257316"/>
            </p14:xfrm>
          </p:contentPart>
        </mc:Choice>
        <mc:Fallback xmlns="">
          <p:pic>
            <p:nvPicPr>
              <p:cNvPr id="76" name="墨迹 75"/>
            </p:nvPicPr>
            <p:blipFill>
              <a:blip r:embed="rId148"/>
            </p:blipFill>
            <p:spPr>
              <a:xfrm>
                <a:off x="4916311" y="5216817"/>
                <a:ext cx="101600" cy="257316"/>
              </a:xfrm>
              <a:prstGeom prst="rect"/>
            </p:spPr>
          </p:pic>
        </mc:Fallback>
      </mc:AlternateContent>
      <mc:AlternateContent xmlns:mc="http://schemas.openxmlformats.org/markup-compatibility/2006" xmlns:p14="http://schemas.microsoft.com/office/powerpoint/2010/main">
        <mc:Choice Requires="p14">
          <p:contentPart r:id="rId149" p14:bwMode="auto">
            <p14:nvContentPartPr>
              <p14:cNvPr id="77" name="墨迹 76"/>
              <p14:cNvContentPartPr/>
              <p14:nvPr/>
            </p14:nvContentPartPr>
            <p14:xfrm>
              <a:off x="4975577" y="5075822"/>
              <a:ext cx="176389" cy="490663"/>
            </p14:xfrm>
          </p:contentPart>
        </mc:Choice>
        <mc:Fallback xmlns="">
          <p:pic>
            <p:nvPicPr>
              <p:cNvPr id="77" name="墨迹 76"/>
            </p:nvPicPr>
            <p:blipFill>
              <a:blip r:embed="rId150"/>
            </p:blipFill>
            <p:spPr>
              <a:xfrm>
                <a:off x="4975577" y="5075822"/>
                <a:ext cx="176389" cy="490663"/>
              </a:xfrm>
              <a:prstGeom prst="rect"/>
            </p:spPr>
          </p:pic>
        </mc:Fallback>
      </mc:AlternateContent>
      <mc:AlternateContent xmlns:mc="http://schemas.openxmlformats.org/markup-compatibility/2006" xmlns:p14="http://schemas.microsoft.com/office/powerpoint/2010/main">
        <mc:Choice Requires="p14">
          <p:contentPart r:id="rId151" p14:bwMode="auto">
            <p14:nvContentPartPr>
              <p14:cNvPr id="78" name="墨迹 77"/>
              <p14:cNvContentPartPr/>
              <p14:nvPr/>
            </p14:nvContentPartPr>
            <p14:xfrm>
              <a:off x="2491669" y="5833494"/>
              <a:ext cx="1478139" cy="60099"/>
            </p14:xfrm>
          </p:contentPart>
        </mc:Choice>
        <mc:Fallback xmlns="">
          <p:pic>
            <p:nvPicPr>
              <p:cNvPr id="78" name="墨迹 77"/>
            </p:nvPicPr>
            <p:blipFill>
              <a:blip r:embed="rId152"/>
            </p:blipFill>
            <p:spPr>
              <a:xfrm>
                <a:off x="2491669" y="5833494"/>
                <a:ext cx="1478139" cy="60099"/>
              </a:xfrm>
              <a:prstGeom prst="rect"/>
            </p:spPr>
          </p:pic>
        </mc:Fallback>
      </mc:AlternateContent>
      <mc:AlternateContent xmlns:mc="http://schemas.openxmlformats.org/markup-compatibility/2006" xmlns:p14="http://schemas.microsoft.com/office/powerpoint/2010/main">
        <mc:Choice Requires="p14">
          <p:contentPart r:id="rId153" p14:bwMode="auto">
            <p14:nvContentPartPr>
              <p14:cNvPr id="79" name="墨迹 78"/>
              <p14:cNvContentPartPr/>
              <p14:nvPr/>
            </p14:nvContentPartPr>
            <p14:xfrm>
              <a:off x="2464858" y="5842835"/>
              <a:ext cx="1613782" cy="42299"/>
            </p14:xfrm>
          </p:contentPart>
        </mc:Choice>
        <mc:Fallback xmlns="">
          <p:pic>
            <p:nvPicPr>
              <p:cNvPr id="79" name="墨迹 78"/>
            </p:nvPicPr>
            <p:blipFill>
              <a:blip r:embed="rId154"/>
            </p:blipFill>
            <p:spPr>
              <a:xfrm>
                <a:off x="2464858" y="5842835"/>
                <a:ext cx="1613782" cy="42299"/>
              </a:xfrm>
              <a:prstGeom prst="rect"/>
            </p:spPr>
          </p:pic>
        </mc:Fallback>
      </mc:AlternateContent>
      <mc:AlternateContent xmlns:mc="http://schemas.openxmlformats.org/markup-compatibility/2006" xmlns:p14="http://schemas.microsoft.com/office/powerpoint/2010/main">
        <mc:Choice Requires="p14">
          <p:contentPart r:id="rId155" p14:bwMode="auto">
            <p14:nvContentPartPr>
              <p14:cNvPr id="80" name="墨迹 79"/>
              <p14:cNvContentPartPr/>
              <p14:nvPr/>
            </p14:nvContentPartPr>
            <p14:xfrm>
              <a:off x="7450666" y="3082152"/>
              <a:ext cx="5644" cy="25379"/>
            </p14:xfrm>
          </p:contentPart>
        </mc:Choice>
        <mc:Fallback xmlns="">
          <p:pic>
            <p:nvPicPr>
              <p:cNvPr id="80" name="墨迹 79"/>
            </p:nvPicPr>
            <p:blipFill>
              <a:blip r:embed="rId156"/>
            </p:blipFill>
            <p:spPr>
              <a:xfrm>
                <a:off x="7450666" y="3082152"/>
                <a:ext cx="5644" cy="25379"/>
              </a:xfrm>
              <a:prstGeom prst="rect"/>
            </p:spPr>
          </p:pic>
        </mc:Fallback>
      </mc:AlternateContent>
      <mc:AlternateContent xmlns:mc="http://schemas.openxmlformats.org/markup-compatibility/2006" xmlns:p14="http://schemas.microsoft.com/office/powerpoint/2010/main">
        <mc:Choice Requires="p14">
          <p:contentPart r:id="rId157" p14:bwMode="auto">
            <p14:nvContentPartPr>
              <p14:cNvPr id="81" name="墨迹 80"/>
              <p14:cNvContentPartPr/>
              <p14:nvPr/>
            </p14:nvContentPartPr>
            <p14:xfrm>
              <a:off x="2472266" y="5421260"/>
              <a:ext cx="1104900" cy="511812"/>
            </p14:xfrm>
          </p:contentPart>
        </mc:Choice>
        <mc:Fallback xmlns="">
          <p:pic>
            <p:nvPicPr>
              <p:cNvPr id="81" name="墨迹 80"/>
            </p:nvPicPr>
            <p:blipFill>
              <a:blip r:embed="rId158"/>
            </p:blipFill>
            <p:spPr>
              <a:xfrm>
                <a:off x="2472266" y="5421260"/>
                <a:ext cx="1104900" cy="511812"/>
              </a:xfrm>
              <a:prstGeom prst="rect"/>
            </p:spPr>
          </p:pic>
        </mc:Fallback>
      </mc:AlternateContent>
      <mc:AlternateContent xmlns:mc="http://schemas.openxmlformats.org/markup-compatibility/2006" xmlns:p14="http://schemas.microsoft.com/office/powerpoint/2010/main">
        <mc:Choice Requires="p14">
          <p:contentPart r:id="rId159" p14:bwMode="auto">
            <p14:nvContentPartPr>
              <p14:cNvPr id="82" name="墨迹 81"/>
              <p14:cNvContentPartPr/>
              <p14:nvPr/>
            </p14:nvContentPartPr>
            <p14:xfrm>
              <a:off x="1381477" y="6012029"/>
              <a:ext cx="125589" cy="274412"/>
            </p14:xfrm>
          </p:contentPart>
        </mc:Choice>
        <mc:Fallback xmlns="">
          <p:pic>
            <p:nvPicPr>
              <p:cNvPr id="82" name="墨迹 81"/>
            </p:nvPicPr>
            <p:blipFill>
              <a:blip r:embed="rId160"/>
            </p:blipFill>
            <p:spPr>
              <a:xfrm>
                <a:off x="1381477" y="6012029"/>
                <a:ext cx="125589" cy="274412"/>
              </a:xfrm>
              <a:prstGeom prst="rect"/>
            </p:spPr>
          </p:pic>
        </mc:Fallback>
      </mc:AlternateContent>
      <mc:AlternateContent xmlns:mc="http://schemas.openxmlformats.org/markup-compatibility/2006" xmlns:p14="http://schemas.microsoft.com/office/powerpoint/2010/main">
        <mc:Choice Requires="p14">
          <p:contentPart r:id="rId161" p14:bwMode="auto">
            <p14:nvContentPartPr>
              <p14:cNvPr id="83" name="墨迹 82"/>
              <p14:cNvContentPartPr/>
              <p14:nvPr/>
            </p14:nvContentPartPr>
            <p14:xfrm>
              <a:off x="1593144" y="5966911"/>
              <a:ext cx="160161" cy="510402"/>
            </p14:xfrm>
          </p:contentPart>
        </mc:Choice>
        <mc:Fallback xmlns="">
          <p:pic>
            <p:nvPicPr>
              <p:cNvPr id="83" name="墨迹 82"/>
            </p:nvPicPr>
            <p:blipFill>
              <a:blip r:embed="rId162"/>
            </p:blipFill>
            <p:spPr>
              <a:xfrm>
                <a:off x="1593144" y="5966911"/>
                <a:ext cx="160161" cy="510402"/>
              </a:xfrm>
              <a:prstGeom prst="rect"/>
            </p:spPr>
          </p:pic>
        </mc:Fallback>
      </mc:AlternateContent>
      <mc:AlternateContent xmlns:mc="http://schemas.openxmlformats.org/markup-compatibility/2006" xmlns:p14="http://schemas.microsoft.com/office/powerpoint/2010/main">
        <mc:Choice Requires="p14">
          <p:contentPart r:id="rId163" p14:bwMode="auto">
            <p14:nvContentPartPr>
              <p14:cNvPr id="84" name="墨迹 83"/>
              <p14:cNvContentPartPr/>
              <p14:nvPr/>
            </p14:nvContentPartPr>
            <p14:xfrm>
              <a:off x="1608666" y="6107906"/>
              <a:ext cx="189089" cy="203033"/>
            </p14:xfrm>
          </p:contentPart>
        </mc:Choice>
        <mc:Fallback xmlns="">
          <p:pic>
            <p:nvPicPr>
              <p:cNvPr id="84" name="墨迹 83"/>
            </p:nvPicPr>
            <p:blipFill>
              <a:blip r:embed="rId164"/>
            </p:blipFill>
            <p:spPr>
              <a:xfrm>
                <a:off x="1608666" y="6107906"/>
                <a:ext cx="189089" cy="203033"/>
              </a:xfrm>
              <a:prstGeom prst="rect"/>
            </p:spPr>
          </p:pic>
        </mc:Fallback>
      </mc:AlternateContent>
      <mc:AlternateContent xmlns:mc="http://schemas.openxmlformats.org/markup-compatibility/2006" xmlns:p14="http://schemas.microsoft.com/office/powerpoint/2010/main">
        <mc:Choice Requires="p14">
          <p:contentPart r:id="rId165" p14:bwMode="auto">
            <p14:nvContentPartPr>
              <p14:cNvPr id="85" name="墨迹 84"/>
              <p14:cNvContentPartPr/>
              <p14:nvPr/>
            </p14:nvContentPartPr>
            <p14:xfrm>
              <a:off x="1865488" y="5927432"/>
              <a:ext cx="85373" cy="150864"/>
            </p14:xfrm>
          </p:contentPart>
        </mc:Choice>
        <mc:Fallback xmlns="">
          <p:pic>
            <p:nvPicPr>
              <p:cNvPr id="85" name="墨迹 84"/>
            </p:nvPicPr>
            <p:blipFill>
              <a:blip r:embed="rId166"/>
            </p:blipFill>
            <p:spPr>
              <a:xfrm>
                <a:off x="1865488" y="5927432"/>
                <a:ext cx="85373" cy="150864"/>
              </a:xfrm>
              <a:prstGeom prst="rect"/>
            </p:spPr>
          </p:pic>
        </mc:Fallback>
      </mc:AlternateContent>
      <mc:AlternateContent xmlns:mc="http://schemas.openxmlformats.org/markup-compatibility/2006" xmlns:p14="http://schemas.microsoft.com/office/powerpoint/2010/main">
        <mc:Choice Requires="p14">
          <p:contentPart r:id="rId167" p14:bwMode="auto">
            <p14:nvContentPartPr>
              <p14:cNvPr id="86" name="墨迹 85"/>
              <p14:cNvContentPartPr/>
              <p14:nvPr/>
            </p14:nvContentPartPr>
            <p14:xfrm>
              <a:off x="1969911" y="5995110"/>
              <a:ext cx="110066" cy="22559"/>
            </p14:xfrm>
          </p:contentPart>
        </mc:Choice>
        <mc:Fallback xmlns="">
          <p:pic>
            <p:nvPicPr>
              <p:cNvPr id="86" name="墨迹 85"/>
            </p:nvPicPr>
            <p:blipFill>
              <a:blip r:embed="rId168"/>
            </p:blipFill>
            <p:spPr>
              <a:xfrm>
                <a:off x="1969911" y="5995110"/>
                <a:ext cx="110066" cy="22559"/>
              </a:xfrm>
              <a:prstGeom prst="rect"/>
            </p:spPr>
          </p:pic>
        </mc:Fallback>
      </mc:AlternateContent>
      <mc:AlternateContent xmlns:mc="http://schemas.openxmlformats.org/markup-compatibility/2006" xmlns:p14="http://schemas.microsoft.com/office/powerpoint/2010/main">
        <mc:Choice Requires="p14">
          <p:contentPart r:id="rId169" p14:bwMode="auto">
            <p14:nvContentPartPr>
              <p14:cNvPr id="87" name="墨迹 86"/>
              <p14:cNvContentPartPr/>
              <p14:nvPr/>
            </p14:nvContentPartPr>
            <p14:xfrm>
              <a:off x="2009422" y="5902758"/>
              <a:ext cx="33866" cy="202328"/>
            </p14:xfrm>
          </p:contentPart>
        </mc:Choice>
        <mc:Fallback xmlns="">
          <p:pic>
            <p:nvPicPr>
              <p:cNvPr id="87" name="墨迹 86"/>
            </p:nvPicPr>
            <p:blipFill>
              <a:blip r:embed="rId170"/>
            </p:blipFill>
            <p:spPr>
              <a:xfrm>
                <a:off x="2009422" y="5902758"/>
                <a:ext cx="33866" cy="202328"/>
              </a:xfrm>
              <a:prstGeom prst="rect"/>
            </p:spPr>
          </p:pic>
        </mc:Fallback>
      </mc:AlternateContent>
      <mc:AlternateContent xmlns:mc="http://schemas.openxmlformats.org/markup-compatibility/2006" xmlns:p14="http://schemas.microsoft.com/office/powerpoint/2010/main">
        <mc:Choice Requires="p14">
          <p:contentPart r:id="rId171" p14:bwMode="auto">
            <p14:nvContentPartPr>
              <p14:cNvPr id="88" name="墨迹 87"/>
              <p14:cNvContentPartPr/>
              <p14:nvPr/>
            </p14:nvContentPartPr>
            <p14:xfrm>
              <a:off x="2099733" y="6158664"/>
              <a:ext cx="206022" cy="22559"/>
            </p14:xfrm>
          </p:contentPart>
        </mc:Choice>
        <mc:Fallback xmlns="">
          <p:pic>
            <p:nvPicPr>
              <p:cNvPr id="88" name="墨迹 87"/>
            </p:nvPicPr>
            <p:blipFill>
              <a:blip r:embed="rId172"/>
            </p:blipFill>
            <p:spPr>
              <a:xfrm>
                <a:off x="2099733" y="6158664"/>
                <a:ext cx="206022" cy="22559"/>
              </a:xfrm>
              <a:prstGeom prst="rect"/>
            </p:spPr>
          </p:pic>
        </mc:Fallback>
      </mc:AlternateContent>
      <mc:AlternateContent xmlns:mc="http://schemas.openxmlformats.org/markup-compatibility/2006" xmlns:p14="http://schemas.microsoft.com/office/powerpoint/2010/main">
        <mc:Choice Requires="p14">
          <p:contentPart r:id="rId173" p14:bwMode="auto">
            <p14:nvContentPartPr>
              <p14:cNvPr id="89" name="墨迹 88"/>
              <p14:cNvContentPartPr/>
              <p14:nvPr/>
            </p14:nvContentPartPr>
            <p14:xfrm>
              <a:off x="2195688" y="6095216"/>
              <a:ext cx="22578" cy="215723"/>
            </p14:xfrm>
          </p:contentPart>
        </mc:Choice>
        <mc:Fallback xmlns="">
          <p:pic>
            <p:nvPicPr>
              <p:cNvPr id="89" name="墨迹 88"/>
            </p:nvPicPr>
            <p:blipFill>
              <a:blip r:embed="rId174"/>
            </p:blipFill>
            <p:spPr>
              <a:xfrm>
                <a:off x="2195688" y="6095216"/>
                <a:ext cx="22578" cy="215723"/>
              </a:xfrm>
              <a:prstGeom prst="rect"/>
            </p:spPr>
          </p:pic>
        </mc:Fallback>
      </mc:AlternateContent>
      <mc:AlternateContent xmlns:mc="http://schemas.openxmlformats.org/markup-compatibility/2006" xmlns:p14="http://schemas.microsoft.com/office/powerpoint/2010/main">
        <mc:Choice Requires="p14">
          <p:contentPart r:id="rId175" p14:bwMode="auto">
            <p14:nvContentPartPr>
              <p14:cNvPr id="90" name="墨迹 89"/>
              <p14:cNvContentPartPr/>
              <p14:nvPr/>
            </p14:nvContentPartPr>
            <p14:xfrm>
              <a:off x="2434695" y="6083584"/>
              <a:ext cx="116593" cy="236343"/>
            </p14:xfrm>
          </p:contentPart>
        </mc:Choice>
        <mc:Fallback xmlns="">
          <p:pic>
            <p:nvPicPr>
              <p:cNvPr id="90" name="墨迹 89"/>
            </p:nvPicPr>
            <p:blipFill>
              <a:blip r:embed="rId176"/>
            </p:blipFill>
            <p:spPr>
              <a:xfrm>
                <a:off x="2434695" y="6083584"/>
                <a:ext cx="116593" cy="236343"/>
              </a:xfrm>
              <a:prstGeom prst="rect"/>
            </p:spPr>
          </p:pic>
        </mc:Fallback>
      </mc:AlternateContent>
      <mc:AlternateContent xmlns:mc="http://schemas.openxmlformats.org/markup-compatibility/2006" xmlns:p14="http://schemas.microsoft.com/office/powerpoint/2010/main">
        <mc:Choice Requires="p14">
          <p:contentPart r:id="rId177" p14:bwMode="auto">
            <p14:nvContentPartPr>
              <p14:cNvPr id="91" name="墨迹 90"/>
              <p14:cNvContentPartPr/>
              <p14:nvPr/>
            </p14:nvContentPartPr>
            <p14:xfrm>
              <a:off x="2523066" y="6051508"/>
              <a:ext cx="169334" cy="236872"/>
            </p14:xfrm>
          </p:contentPart>
        </mc:Choice>
        <mc:Fallback xmlns="">
          <p:pic>
            <p:nvPicPr>
              <p:cNvPr id="91" name="墨迹 90"/>
            </p:nvPicPr>
            <p:blipFill>
              <a:blip r:embed="rId178"/>
            </p:blipFill>
            <p:spPr>
              <a:xfrm>
                <a:off x="2523066" y="6051508"/>
                <a:ext cx="169334" cy="236872"/>
              </a:xfrm>
              <a:prstGeom prst="rect"/>
            </p:spPr>
          </p:pic>
        </mc:Fallback>
      </mc:AlternateContent>
      <mc:AlternateContent xmlns:mc="http://schemas.openxmlformats.org/markup-compatibility/2006" xmlns:p14="http://schemas.microsoft.com/office/powerpoint/2010/main">
        <mc:Choice Requires="p14">
          <p:contentPart r:id="rId179" p14:bwMode="auto">
            <p14:nvContentPartPr>
              <p14:cNvPr id="92" name="墨迹 91"/>
              <p14:cNvContentPartPr/>
              <p14:nvPr/>
            </p14:nvContentPartPr>
            <p14:xfrm>
              <a:off x="2669822" y="6121829"/>
              <a:ext cx="135466" cy="203210"/>
            </p14:xfrm>
          </p:contentPart>
        </mc:Choice>
        <mc:Fallback xmlns="">
          <p:pic>
            <p:nvPicPr>
              <p:cNvPr id="92" name="墨迹 91"/>
            </p:nvPicPr>
            <p:blipFill>
              <a:blip r:embed="rId180"/>
            </p:blipFill>
            <p:spPr>
              <a:xfrm>
                <a:off x="2669822" y="6121829"/>
                <a:ext cx="135466" cy="203210"/>
              </a:xfrm>
              <a:prstGeom prst="rect"/>
            </p:spPr>
          </p:pic>
        </mc:Fallback>
      </mc:AlternateContent>
      <mc:AlternateContent xmlns:mc="http://schemas.openxmlformats.org/markup-compatibility/2006" xmlns:p14="http://schemas.microsoft.com/office/powerpoint/2010/main">
        <mc:Choice Requires="p14">
          <p:contentPart r:id="rId181" p14:bwMode="auto">
            <p14:nvContentPartPr>
              <p14:cNvPr id="93" name="墨迹 92"/>
              <p14:cNvContentPartPr/>
              <p14:nvPr/>
            </p14:nvContentPartPr>
            <p14:xfrm>
              <a:off x="2854501" y="6051508"/>
              <a:ext cx="120121" cy="28199"/>
            </p14:xfrm>
          </p:contentPart>
        </mc:Choice>
        <mc:Fallback xmlns="">
          <p:pic>
            <p:nvPicPr>
              <p:cNvPr id="93" name="墨迹 92"/>
            </p:nvPicPr>
            <p:blipFill>
              <a:blip r:embed="rId182"/>
            </p:blipFill>
            <p:spPr>
              <a:xfrm>
                <a:off x="2854501" y="6051508"/>
                <a:ext cx="120121" cy="28199"/>
              </a:xfrm>
              <a:prstGeom prst="rect"/>
            </p:spPr>
          </p:pic>
        </mc:Fallback>
      </mc:AlternateContent>
      <mc:AlternateContent xmlns:mc="http://schemas.openxmlformats.org/markup-compatibility/2006" xmlns:p14="http://schemas.microsoft.com/office/powerpoint/2010/main">
        <mc:Choice Requires="p14">
          <p:contentPart r:id="rId183" p14:bwMode="auto">
            <p14:nvContentPartPr>
              <p14:cNvPr id="94" name="墨迹 93"/>
              <p14:cNvContentPartPr/>
              <p14:nvPr/>
            </p14:nvContentPartPr>
            <p14:xfrm>
              <a:off x="2901244" y="5976604"/>
              <a:ext cx="28222" cy="190520"/>
            </p14:xfrm>
          </p:contentPart>
        </mc:Choice>
        <mc:Fallback xmlns="">
          <p:pic>
            <p:nvPicPr>
              <p:cNvPr id="94" name="墨迹 93"/>
            </p:nvPicPr>
            <p:blipFill>
              <a:blip r:embed="rId184"/>
            </p:blipFill>
            <p:spPr>
              <a:xfrm>
                <a:off x="2901244" y="5976604"/>
                <a:ext cx="28222" cy="190520"/>
              </a:xfrm>
              <a:prstGeom prst="rect"/>
            </p:spPr>
          </p:pic>
        </mc:Fallback>
      </mc:AlternateContent>
      <mc:AlternateContent xmlns:mc="http://schemas.openxmlformats.org/markup-compatibility/2006" xmlns:p14="http://schemas.microsoft.com/office/powerpoint/2010/main">
        <mc:Choice Requires="p14">
          <p:contentPart r:id="rId185" p14:bwMode="auto">
            <p14:nvContentPartPr>
              <p14:cNvPr id="95" name="墨迹 94"/>
              <p14:cNvContentPartPr/>
              <p14:nvPr/>
            </p14:nvContentPartPr>
            <p14:xfrm>
              <a:off x="3097741" y="6198143"/>
              <a:ext cx="173214" cy="8459"/>
            </p14:xfrm>
          </p:contentPart>
        </mc:Choice>
        <mc:Fallback xmlns="">
          <p:pic>
            <p:nvPicPr>
              <p:cNvPr id="95" name="墨迹 94"/>
            </p:nvPicPr>
            <p:blipFill>
              <a:blip r:embed="rId186"/>
            </p:blipFill>
            <p:spPr>
              <a:xfrm>
                <a:off x="3097741" y="6198143"/>
                <a:ext cx="173214" cy="8459"/>
              </a:xfrm>
              <a:prstGeom prst="rect"/>
            </p:spPr>
          </p:pic>
        </mc:Fallback>
      </mc:AlternateContent>
      <mc:AlternateContent xmlns:mc="http://schemas.openxmlformats.org/markup-compatibility/2006" xmlns:p14="http://schemas.microsoft.com/office/powerpoint/2010/main">
        <mc:Choice Requires="p14">
          <p:contentPart r:id="rId187" p14:bwMode="auto">
            <p14:nvContentPartPr>
              <p14:cNvPr id="96" name="墨迹 95"/>
              <p14:cNvContentPartPr/>
              <p14:nvPr/>
            </p14:nvContentPartPr>
            <p14:xfrm>
              <a:off x="3158066" y="6088166"/>
              <a:ext cx="42334" cy="259431"/>
            </p14:xfrm>
          </p:contentPart>
        </mc:Choice>
        <mc:Fallback xmlns="">
          <p:pic>
            <p:nvPicPr>
              <p:cNvPr id="96" name="墨迹 95"/>
            </p:nvPicPr>
            <p:blipFill>
              <a:blip r:embed="rId188"/>
            </p:blipFill>
            <p:spPr>
              <a:xfrm>
                <a:off x="3158066" y="6088166"/>
                <a:ext cx="42334" cy="259431"/>
              </a:xfrm>
              <a:prstGeom prst="rect"/>
            </p:spPr>
          </p:pic>
        </mc:Fallback>
      </mc:AlternateContent>
      <mc:AlternateContent xmlns:mc="http://schemas.openxmlformats.org/markup-compatibility/2006" xmlns:p14="http://schemas.microsoft.com/office/powerpoint/2010/main">
        <mc:Choice Requires="p14">
          <p:contentPart r:id="rId189" p14:bwMode="auto">
            <p14:nvContentPartPr>
              <p14:cNvPr id="97" name="墨迹 96"/>
              <p14:cNvContentPartPr/>
              <p14:nvPr/>
            </p14:nvContentPartPr>
            <p14:xfrm>
              <a:off x="3417005" y="6093101"/>
              <a:ext cx="223661" cy="223477"/>
            </p14:xfrm>
          </p:contentPart>
        </mc:Choice>
        <mc:Fallback xmlns="">
          <p:pic>
            <p:nvPicPr>
              <p:cNvPr id="97" name="墨迹 96"/>
            </p:nvPicPr>
            <p:blipFill>
              <a:blip r:embed="rId190"/>
            </p:blipFill>
            <p:spPr>
              <a:xfrm>
                <a:off x="3417005" y="6093101"/>
                <a:ext cx="223661" cy="223477"/>
              </a:xfrm>
              <a:prstGeom prst="rect"/>
            </p:spPr>
          </p:pic>
        </mc:Fallback>
      </mc:AlternateContent>
      <mc:AlternateContent xmlns:mc="http://schemas.openxmlformats.org/markup-compatibility/2006" xmlns:p14="http://schemas.microsoft.com/office/powerpoint/2010/main">
        <mc:Choice Requires="p14">
          <p:contentPart r:id="rId191" p14:bwMode="auto">
            <p14:nvContentPartPr>
              <p14:cNvPr id="98" name="墨迹 97"/>
              <p14:cNvContentPartPr/>
              <p14:nvPr/>
            </p14:nvContentPartPr>
            <p14:xfrm>
              <a:off x="3649133" y="6059791"/>
              <a:ext cx="110067" cy="292742"/>
            </p14:xfrm>
          </p:contentPart>
        </mc:Choice>
        <mc:Fallback xmlns="">
          <p:pic>
            <p:nvPicPr>
              <p:cNvPr id="98" name="墨迹 97"/>
            </p:nvPicPr>
            <p:blipFill>
              <a:blip r:embed="rId192"/>
            </p:blipFill>
            <p:spPr>
              <a:xfrm>
                <a:off x="3649133" y="6059791"/>
                <a:ext cx="110067" cy="292742"/>
              </a:xfrm>
              <a:prstGeom prst="rect"/>
            </p:spPr>
          </p:pic>
        </mc:Fallback>
      </mc:AlternateContent>
      <mc:AlternateContent xmlns:mc="http://schemas.openxmlformats.org/markup-compatibility/2006" xmlns:p14="http://schemas.microsoft.com/office/powerpoint/2010/main">
        <mc:Choice Requires="p14">
          <p:contentPart r:id="rId193" p14:bwMode="auto">
            <p14:nvContentPartPr>
              <p14:cNvPr id="99" name="墨迹 98"/>
              <p14:cNvContentPartPr/>
              <p14:nvPr/>
            </p14:nvContentPartPr>
            <p14:xfrm>
              <a:off x="3798711" y="6057147"/>
              <a:ext cx="101600" cy="238282"/>
            </p14:xfrm>
          </p:contentPart>
        </mc:Choice>
        <mc:Fallback xmlns="">
          <p:pic>
            <p:nvPicPr>
              <p:cNvPr id="99" name="墨迹 98"/>
            </p:nvPicPr>
            <p:blipFill>
              <a:blip r:embed="rId194"/>
            </p:blipFill>
            <p:spPr>
              <a:xfrm>
                <a:off x="3798711" y="6057147"/>
                <a:ext cx="101600" cy="238282"/>
              </a:xfrm>
              <a:prstGeom prst="rect"/>
            </p:spPr>
          </p:pic>
        </mc:Fallback>
      </mc:AlternateContent>
      <mc:AlternateContent xmlns:mc="http://schemas.openxmlformats.org/markup-compatibility/2006" xmlns:p14="http://schemas.microsoft.com/office/powerpoint/2010/main">
        <mc:Choice Requires="p14">
          <p:contentPart r:id="rId195" p14:bwMode="auto">
            <p14:nvContentPartPr>
              <p14:cNvPr id="100" name="墨迹 99"/>
              <p14:cNvContentPartPr/>
              <p14:nvPr/>
            </p14:nvContentPartPr>
            <p14:xfrm>
              <a:off x="3934177" y="6119185"/>
              <a:ext cx="143934" cy="169194"/>
            </p14:xfrm>
          </p:contentPart>
        </mc:Choice>
        <mc:Fallback xmlns="">
          <p:pic>
            <p:nvPicPr>
              <p:cNvPr id="100" name="墨迹 99"/>
            </p:nvPicPr>
            <p:blipFill>
              <a:blip r:embed="rId196"/>
            </p:blipFill>
            <p:spPr>
              <a:xfrm>
                <a:off x="3934177" y="6119185"/>
                <a:ext cx="143934" cy="169194"/>
              </a:xfrm>
              <a:prstGeom prst="rect"/>
            </p:spPr>
          </p:pic>
        </mc:Fallback>
      </mc:AlternateContent>
      <mc:AlternateContent xmlns:mc="http://schemas.openxmlformats.org/markup-compatibility/2006" xmlns:p14="http://schemas.microsoft.com/office/powerpoint/2010/main">
        <mc:Choice Requires="p14">
          <p:contentPart r:id="rId197" p14:bwMode="auto">
            <p14:nvContentPartPr>
              <p14:cNvPr id="101" name="墨迹 100"/>
              <p14:cNvContentPartPr/>
              <p14:nvPr/>
            </p14:nvContentPartPr>
            <p14:xfrm>
              <a:off x="3959577" y="6147384"/>
              <a:ext cx="98778" cy="358128"/>
            </p14:xfrm>
          </p:contentPart>
        </mc:Choice>
        <mc:Fallback xmlns="">
          <p:pic>
            <p:nvPicPr>
              <p:cNvPr id="101" name="墨迹 100"/>
            </p:nvPicPr>
            <p:blipFill>
              <a:blip r:embed="rId198"/>
            </p:blipFill>
            <p:spPr>
              <a:xfrm>
                <a:off x="3959577" y="6147384"/>
                <a:ext cx="98778" cy="358128"/>
              </a:xfrm>
              <a:prstGeom prst="rect"/>
            </p:spPr>
          </p:pic>
        </mc:Fallback>
      </mc:AlternateContent>
      <mc:AlternateContent xmlns:mc="http://schemas.openxmlformats.org/markup-compatibility/2006" xmlns:p14="http://schemas.microsoft.com/office/powerpoint/2010/main">
        <mc:Choice Requires="p14">
          <p:contentPart r:id="rId199" p14:bwMode="auto">
            <p14:nvContentPartPr>
              <p14:cNvPr id="102" name="墨迹 101"/>
              <p14:cNvContentPartPr/>
              <p14:nvPr/>
            </p14:nvContentPartPr>
            <p14:xfrm>
              <a:off x="4069644" y="6000750"/>
              <a:ext cx="149578" cy="139056"/>
            </p14:xfrm>
          </p:contentPart>
        </mc:Choice>
        <mc:Fallback xmlns="">
          <p:pic>
            <p:nvPicPr>
              <p:cNvPr id="102" name="墨迹 101"/>
            </p:nvPicPr>
            <p:blipFill>
              <a:blip r:embed="rId200"/>
            </p:blipFill>
            <p:spPr>
              <a:xfrm>
                <a:off x="4069644" y="6000750"/>
                <a:ext cx="149578" cy="139056"/>
              </a:xfrm>
              <a:prstGeom prst="rect"/>
            </p:spPr>
          </p:pic>
        </mc:Fallback>
      </mc:AlternateContent>
      <mc:AlternateContent xmlns:mc="http://schemas.openxmlformats.org/markup-compatibility/2006" xmlns:p14="http://schemas.microsoft.com/office/powerpoint/2010/main">
        <mc:Choice Requires="p14">
          <p:contentPart r:id="rId201" p14:bwMode="auto">
            <p14:nvContentPartPr>
              <p14:cNvPr id="103" name="墨迹 102"/>
              <p14:cNvContentPartPr/>
              <p14:nvPr/>
            </p14:nvContentPartPr>
            <p14:xfrm>
              <a:off x="4219927" y="6012029"/>
              <a:ext cx="81139" cy="28199"/>
            </p14:xfrm>
          </p:contentPart>
        </mc:Choice>
        <mc:Fallback xmlns="">
          <p:pic>
            <p:nvPicPr>
              <p:cNvPr id="103" name="墨迹 102"/>
            </p:nvPicPr>
            <p:blipFill>
              <a:blip r:embed="rId202"/>
            </p:blipFill>
            <p:spPr>
              <a:xfrm>
                <a:off x="4219927" y="6012029"/>
                <a:ext cx="81139" cy="28199"/>
              </a:xfrm>
              <a:prstGeom prst="rect"/>
            </p:spPr>
          </p:pic>
        </mc:Fallback>
      </mc:AlternateContent>
      <mc:AlternateContent xmlns:mc="http://schemas.openxmlformats.org/markup-compatibility/2006" xmlns:p14="http://schemas.microsoft.com/office/powerpoint/2010/main">
        <mc:Choice Requires="p14">
          <p:contentPart r:id="rId203" p14:bwMode="auto">
            <p14:nvContentPartPr>
              <p14:cNvPr id="104" name="墨迹 103"/>
              <p14:cNvContentPartPr/>
              <p14:nvPr/>
            </p14:nvContentPartPr>
            <p14:xfrm>
              <a:off x="4410604" y="6141744"/>
              <a:ext cx="209373" cy="22560"/>
            </p14:xfrm>
          </p:contentPart>
        </mc:Choice>
        <mc:Fallback xmlns="">
          <p:pic>
            <p:nvPicPr>
              <p:cNvPr id="104" name="墨迹 103"/>
            </p:nvPicPr>
            <p:blipFill>
              <a:blip r:embed="rId204"/>
            </p:blipFill>
            <p:spPr>
              <a:xfrm>
                <a:off x="4410604" y="6141744"/>
                <a:ext cx="209373" cy="22560"/>
              </a:xfrm>
              <a:prstGeom prst="rect"/>
            </p:spPr>
          </p:pic>
        </mc:Fallback>
      </mc:AlternateContent>
      <mc:AlternateContent xmlns:mc="http://schemas.openxmlformats.org/markup-compatibility/2006" xmlns:p14="http://schemas.microsoft.com/office/powerpoint/2010/main">
        <mc:Choice Requires="p14">
          <p:contentPart r:id="rId205" p14:bwMode="auto">
            <p14:nvContentPartPr>
              <p14:cNvPr id="105" name="墨迹 104"/>
              <p14:cNvContentPartPr/>
              <p14:nvPr/>
            </p14:nvContentPartPr>
            <p14:xfrm>
              <a:off x="4490155" y="6061025"/>
              <a:ext cx="53622" cy="348610"/>
            </p14:xfrm>
          </p:contentPart>
        </mc:Choice>
        <mc:Fallback xmlns="">
          <p:pic>
            <p:nvPicPr>
              <p:cNvPr id="105" name="墨迹 104"/>
            </p:nvPicPr>
            <p:blipFill>
              <a:blip r:embed="rId206"/>
            </p:blipFill>
            <p:spPr>
              <a:xfrm>
                <a:off x="4490155" y="6061025"/>
                <a:ext cx="53622" cy="348610"/>
              </a:xfrm>
              <a:prstGeom prst="rect"/>
            </p:spPr>
          </p:pic>
        </mc:Fallback>
      </mc:AlternateContent>
      <mc:AlternateContent xmlns:mc="http://schemas.openxmlformats.org/markup-compatibility/2006" xmlns:p14="http://schemas.microsoft.com/office/powerpoint/2010/main">
        <mc:Choice Requires="p14">
          <p:contentPart r:id="rId207" p14:bwMode="auto">
            <p14:nvContentPartPr>
              <p14:cNvPr id="106" name="墨迹 105"/>
              <p14:cNvContentPartPr/>
              <p14:nvPr/>
            </p14:nvContentPartPr>
            <p14:xfrm>
              <a:off x="4770966" y="6043753"/>
              <a:ext cx="80610" cy="250266"/>
            </p14:xfrm>
          </p:contentPart>
        </mc:Choice>
        <mc:Fallback xmlns="">
          <p:pic>
            <p:nvPicPr>
              <p:cNvPr id="106" name="墨迹 105"/>
            </p:nvPicPr>
            <p:blipFill>
              <a:blip r:embed="rId208"/>
            </p:blipFill>
            <p:spPr>
              <a:xfrm>
                <a:off x="4770966" y="6043753"/>
                <a:ext cx="80610" cy="250266"/>
              </a:xfrm>
              <a:prstGeom prst="rect"/>
            </p:spPr>
          </p:pic>
        </mc:Fallback>
      </mc:AlternateContent>
      <mc:AlternateContent xmlns:mc="http://schemas.openxmlformats.org/markup-compatibility/2006" xmlns:p14="http://schemas.microsoft.com/office/powerpoint/2010/main">
        <mc:Choice Requires="p14">
          <p:contentPart r:id="rId209" p14:bwMode="auto">
            <p14:nvContentPartPr>
              <p14:cNvPr id="107" name="墨迹 106"/>
              <p14:cNvContentPartPr/>
              <p14:nvPr/>
            </p14:nvContentPartPr>
            <p14:xfrm>
              <a:off x="4933244" y="6075477"/>
              <a:ext cx="55033" cy="201623"/>
            </p14:xfrm>
          </p:contentPart>
        </mc:Choice>
        <mc:Fallback xmlns="">
          <p:pic>
            <p:nvPicPr>
              <p:cNvPr id="107" name="墨迹 106"/>
            </p:nvPicPr>
            <p:blipFill>
              <a:blip r:embed="rId210"/>
            </p:blipFill>
            <p:spPr>
              <a:xfrm>
                <a:off x="4933244" y="6075477"/>
                <a:ext cx="55033" cy="201623"/>
              </a:xfrm>
              <a:prstGeom prst="rect"/>
            </p:spPr>
          </p:pic>
        </mc:Fallback>
      </mc:AlternateContent>
      <mc:AlternateContent xmlns:mc="http://schemas.openxmlformats.org/markup-compatibility/2006" xmlns:p14="http://schemas.microsoft.com/office/powerpoint/2010/main">
        <mc:Choice Requires="p14">
          <p:contentPart r:id="rId211" p14:bwMode="auto">
            <p14:nvContentPartPr>
              <p14:cNvPr id="108" name="墨迹 107"/>
              <p14:cNvContentPartPr/>
              <p14:nvPr/>
            </p14:nvContentPartPr>
            <p14:xfrm>
              <a:off x="4944533" y="6116365"/>
              <a:ext cx="107244" cy="81778"/>
            </p14:xfrm>
          </p:contentPart>
        </mc:Choice>
        <mc:Fallback xmlns="">
          <p:pic>
            <p:nvPicPr>
              <p:cNvPr id="108" name="墨迹 107"/>
            </p:nvPicPr>
            <p:blipFill>
              <a:blip r:embed="rId212"/>
            </p:blipFill>
            <p:spPr>
              <a:xfrm>
                <a:off x="4944533" y="6116365"/>
                <a:ext cx="107244" cy="81778"/>
              </a:xfrm>
              <a:prstGeom prst="rect"/>
            </p:spPr>
          </p:pic>
        </mc:Fallback>
      </mc:AlternateContent>
      <mc:AlternateContent xmlns:mc="http://schemas.openxmlformats.org/markup-compatibility/2006" xmlns:p14="http://schemas.microsoft.com/office/powerpoint/2010/main">
        <mc:Choice Requires="p14">
          <p:contentPart r:id="rId213" p14:bwMode="auto">
            <p14:nvContentPartPr>
              <p14:cNvPr id="109" name="墨迹 108"/>
              <p14:cNvContentPartPr/>
              <p14:nvPr/>
            </p14:nvContentPartPr>
            <p14:xfrm>
              <a:off x="5017911" y="5976076"/>
              <a:ext cx="62089" cy="419460"/>
            </p14:xfrm>
          </p:contentPart>
        </mc:Choice>
        <mc:Fallback xmlns="">
          <p:pic>
            <p:nvPicPr>
              <p:cNvPr id="109" name="墨迹 108"/>
            </p:nvPicPr>
            <p:blipFill>
              <a:blip r:embed="rId214"/>
            </p:blipFill>
            <p:spPr>
              <a:xfrm>
                <a:off x="5017911" y="5976076"/>
                <a:ext cx="62089" cy="419460"/>
              </a:xfrm>
              <a:prstGeom prst="rect"/>
            </p:spPr>
          </p:pic>
        </mc:Fallback>
      </mc:AlternateContent>
      <mc:AlternateContent xmlns:mc="http://schemas.openxmlformats.org/markup-compatibility/2006" xmlns:p14="http://schemas.microsoft.com/office/powerpoint/2010/main">
        <mc:Choice Requires="p14">
          <p:contentPart r:id="rId215" p14:bwMode="auto">
            <p14:nvContentPartPr>
              <p14:cNvPr id="110" name="墨迹 109"/>
              <p14:cNvContentPartPr/>
              <p14:nvPr/>
            </p14:nvContentPartPr>
            <p14:xfrm>
              <a:off x="5085644" y="6132580"/>
              <a:ext cx="248356" cy="163025"/>
            </p14:xfrm>
          </p:contentPart>
        </mc:Choice>
        <mc:Fallback xmlns="">
          <p:pic>
            <p:nvPicPr>
              <p:cNvPr id="110" name="墨迹 109"/>
            </p:nvPicPr>
            <p:blipFill>
              <a:blip r:embed="rId216"/>
            </p:blipFill>
            <p:spPr>
              <a:xfrm>
                <a:off x="5085644" y="6132580"/>
                <a:ext cx="248356" cy="163025"/>
              </a:xfrm>
              <a:prstGeom prst="rect"/>
            </p:spPr>
          </p:pic>
        </mc:Fallback>
      </mc:AlternateContent>
      <mc:AlternateContent xmlns:mc="http://schemas.openxmlformats.org/markup-compatibility/2006" xmlns:p14="http://schemas.microsoft.com/office/powerpoint/2010/main">
        <mc:Choice Requires="p14">
          <p:contentPart r:id="rId217" p14:bwMode="auto">
            <p14:nvContentPartPr>
              <p14:cNvPr id="111" name="墨迹 110"/>
              <p14:cNvContentPartPr/>
              <p14:nvPr/>
            </p14:nvContentPartPr>
            <p14:xfrm>
              <a:off x="5458177" y="6136105"/>
              <a:ext cx="251178" cy="22559"/>
            </p14:xfrm>
          </p:contentPart>
        </mc:Choice>
        <mc:Fallback xmlns="">
          <p:pic>
            <p:nvPicPr>
              <p:cNvPr id="111" name="墨迹 110"/>
            </p:nvPicPr>
            <p:blipFill>
              <a:blip r:embed="rId218"/>
            </p:blipFill>
            <p:spPr>
              <a:xfrm>
                <a:off x="5458177" y="6136105"/>
                <a:ext cx="251178" cy="22559"/>
              </a:xfrm>
              <a:prstGeom prst="rect"/>
            </p:spPr>
          </p:pic>
        </mc:Fallback>
      </mc:AlternateContent>
      <mc:AlternateContent xmlns:mc="http://schemas.openxmlformats.org/markup-compatibility/2006" xmlns:p14="http://schemas.microsoft.com/office/powerpoint/2010/main">
        <mc:Choice Requires="p14">
          <p:contentPart r:id="rId219" p14:bwMode="auto">
            <p14:nvContentPartPr>
              <p14:cNvPr id="112" name="墨迹 111"/>
              <p14:cNvContentPartPr/>
              <p14:nvPr/>
            </p14:nvContentPartPr>
            <p14:xfrm>
              <a:off x="5556955" y="6016083"/>
              <a:ext cx="47978" cy="331514"/>
            </p14:xfrm>
          </p:contentPart>
        </mc:Choice>
        <mc:Fallback xmlns="">
          <p:pic>
            <p:nvPicPr>
              <p:cNvPr id="112" name="墨迹 111"/>
            </p:nvPicPr>
            <p:blipFill>
              <a:blip r:embed="rId220"/>
            </p:blipFill>
            <p:spPr>
              <a:xfrm>
                <a:off x="5556955" y="6016083"/>
                <a:ext cx="47978" cy="331514"/>
              </a:xfrm>
              <a:prstGeom prst="rect"/>
            </p:spPr>
          </p:pic>
        </mc:Fallback>
      </mc:AlternateContent>
      <mc:AlternateContent xmlns:mc="http://schemas.openxmlformats.org/markup-compatibility/2006" xmlns:p14="http://schemas.microsoft.com/office/powerpoint/2010/main">
        <mc:Choice Requires="p14">
          <p:contentPart r:id="rId221" p14:bwMode="auto">
            <p14:nvContentPartPr>
              <p14:cNvPr id="115" name="墨迹 114"/>
              <p14:cNvContentPartPr/>
              <p14:nvPr/>
            </p14:nvContentPartPr>
            <p14:xfrm>
              <a:off x="5867400" y="6028949"/>
              <a:ext cx="155222" cy="338388"/>
            </p14:xfrm>
          </p:contentPart>
        </mc:Choice>
        <mc:Fallback xmlns="">
          <p:pic>
            <p:nvPicPr>
              <p:cNvPr id="115" name="墨迹 114"/>
            </p:nvPicPr>
            <p:blipFill>
              <a:blip r:embed="rId222"/>
            </p:blipFill>
            <p:spPr>
              <a:xfrm>
                <a:off x="5867400" y="6028949"/>
                <a:ext cx="155222" cy="338388"/>
              </a:xfrm>
              <a:prstGeom prst="rect"/>
            </p:spPr>
          </p:pic>
        </mc:Fallback>
      </mc:AlternateContent>
      <mc:AlternateContent xmlns:mc="http://schemas.openxmlformats.org/markup-compatibility/2006" xmlns:p14="http://schemas.microsoft.com/office/powerpoint/2010/main">
        <mc:Choice Requires="p14">
          <p:contentPart r:id="rId223" p14:bwMode="auto">
            <p14:nvContentPartPr>
              <p14:cNvPr id="116" name="墨迹 115"/>
              <p14:cNvContentPartPr/>
              <p14:nvPr/>
            </p14:nvContentPartPr>
            <p14:xfrm>
              <a:off x="6158088" y="6008328"/>
              <a:ext cx="309034" cy="237929"/>
            </p14:xfrm>
          </p:contentPart>
        </mc:Choice>
        <mc:Fallback xmlns="">
          <p:pic>
            <p:nvPicPr>
              <p:cNvPr id="116" name="墨迹 115"/>
            </p:nvPicPr>
            <p:blipFill>
              <a:blip r:embed="rId224"/>
            </p:blipFill>
            <p:spPr>
              <a:xfrm>
                <a:off x="6158088" y="6008328"/>
                <a:ext cx="309034" cy="237929"/>
              </a:xfrm>
              <a:prstGeom prst="rect"/>
            </p:spPr>
          </p:pic>
        </mc:Fallback>
      </mc:AlternateContent>
      <mc:AlternateContent xmlns:mc="http://schemas.openxmlformats.org/markup-compatibility/2006" xmlns:p14="http://schemas.microsoft.com/office/powerpoint/2010/main">
        <mc:Choice Requires="p14">
          <p:contentPart r:id="rId225" p14:bwMode="auto">
            <p14:nvContentPartPr>
              <p14:cNvPr id="117" name="墨迹 116"/>
              <p14:cNvContentPartPr/>
              <p14:nvPr/>
            </p14:nvContentPartPr>
            <p14:xfrm>
              <a:off x="6468533" y="6109316"/>
              <a:ext cx="122061" cy="427215"/>
            </p14:xfrm>
          </p:contentPart>
        </mc:Choice>
        <mc:Fallback xmlns="">
          <p:pic>
            <p:nvPicPr>
              <p:cNvPr id="117" name="墨迹 116"/>
            </p:nvPicPr>
            <p:blipFill>
              <a:blip r:embed="rId226"/>
            </p:blipFill>
            <p:spPr>
              <a:xfrm>
                <a:off x="6468533" y="6109316"/>
                <a:ext cx="122061" cy="427215"/>
              </a:xfrm>
              <a:prstGeom prst="rect"/>
            </p:spPr>
          </p:pic>
        </mc:Fallback>
      </mc:AlternateContent>
      <mc:AlternateContent xmlns:mc="http://schemas.openxmlformats.org/markup-compatibility/2006" xmlns:p14="http://schemas.microsoft.com/office/powerpoint/2010/main">
        <mc:Choice Requires="p14">
          <p:contentPart r:id="rId227" p14:bwMode="auto">
            <p14:nvContentPartPr>
              <p14:cNvPr id="118" name="墨迹 117"/>
              <p14:cNvContentPartPr/>
              <p14:nvPr/>
            </p14:nvContentPartPr>
            <p14:xfrm>
              <a:off x="6637866" y="5921792"/>
              <a:ext cx="143934" cy="128306"/>
            </p14:xfrm>
          </p:contentPart>
        </mc:Choice>
        <mc:Fallback xmlns="">
          <p:pic>
            <p:nvPicPr>
              <p:cNvPr id="118" name="墨迹 117"/>
            </p:nvPicPr>
            <p:blipFill>
              <a:blip r:embed="rId228"/>
            </p:blipFill>
            <p:spPr>
              <a:xfrm>
                <a:off x="6637866" y="5921792"/>
                <a:ext cx="143934" cy="128306"/>
              </a:xfrm>
              <a:prstGeom prst="rect"/>
            </p:spPr>
          </p:pic>
        </mc:Fallback>
      </mc:AlternateContent>
      <mc:AlternateContent xmlns:mc="http://schemas.openxmlformats.org/markup-compatibility/2006" xmlns:p14="http://schemas.microsoft.com/office/powerpoint/2010/main">
        <mc:Choice Requires="p14">
          <p:contentPart r:id="rId229" p14:bwMode="auto">
            <p14:nvContentPartPr>
              <p14:cNvPr id="119" name="墨迹 118"/>
              <p14:cNvContentPartPr/>
              <p14:nvPr/>
            </p14:nvContentPartPr>
            <p14:xfrm>
              <a:off x="6762044" y="5933072"/>
              <a:ext cx="141111" cy="39478"/>
            </p14:xfrm>
          </p:contentPart>
        </mc:Choice>
        <mc:Fallback xmlns="">
          <p:pic>
            <p:nvPicPr>
              <p:cNvPr id="119" name="墨迹 118"/>
            </p:nvPicPr>
            <p:blipFill>
              <a:blip r:embed="rId230"/>
            </p:blipFill>
            <p:spPr>
              <a:xfrm>
                <a:off x="6762044" y="5933072"/>
                <a:ext cx="141111" cy="39478"/>
              </a:xfrm>
              <a:prstGeom prst="rect"/>
            </p:spPr>
          </p:pic>
        </mc:Fallback>
      </mc:AlternateContent>
      <mc:AlternateContent xmlns:mc="http://schemas.openxmlformats.org/markup-compatibility/2006" xmlns:p14="http://schemas.microsoft.com/office/powerpoint/2010/main">
        <mc:Choice Requires="p14">
          <p:contentPart r:id="rId231" p14:bwMode="auto">
            <p14:nvContentPartPr>
              <p14:cNvPr id="120" name="墨迹 119"/>
              <p14:cNvContentPartPr/>
              <p14:nvPr/>
            </p14:nvContentPartPr>
            <p14:xfrm>
              <a:off x="6830483" y="6131875"/>
              <a:ext cx="196850" cy="52168"/>
            </p14:xfrm>
          </p:contentPart>
        </mc:Choice>
        <mc:Fallback xmlns="">
          <p:pic>
            <p:nvPicPr>
              <p:cNvPr id="120" name="墨迹 119"/>
            </p:nvPicPr>
            <p:blipFill>
              <a:blip r:embed="rId232"/>
            </p:blipFill>
            <p:spPr>
              <a:xfrm>
                <a:off x="6830483" y="6131875"/>
                <a:ext cx="196850" cy="52168"/>
              </a:xfrm>
              <a:prstGeom prst="rect"/>
            </p:spPr>
          </p:pic>
        </mc:Fallback>
      </mc:AlternateContent>
      <mc:AlternateContent xmlns:mc="http://schemas.openxmlformats.org/markup-compatibility/2006" xmlns:p14="http://schemas.microsoft.com/office/powerpoint/2010/main">
        <mc:Choice Requires="p14">
          <p:contentPart r:id="rId233" p14:bwMode="auto">
            <p14:nvContentPartPr>
              <p14:cNvPr id="121" name="墨迹 120"/>
              <p14:cNvContentPartPr/>
              <p14:nvPr/>
            </p14:nvContentPartPr>
            <p14:xfrm>
              <a:off x="6803848" y="6248901"/>
              <a:ext cx="240419" cy="36658"/>
            </p14:xfrm>
          </p:contentPart>
        </mc:Choice>
        <mc:Fallback xmlns="">
          <p:pic>
            <p:nvPicPr>
              <p:cNvPr id="121" name="墨迹 120"/>
            </p:nvPicPr>
            <p:blipFill>
              <a:blip r:embed="rId234"/>
            </p:blipFill>
            <p:spPr>
              <a:xfrm>
                <a:off x="6803848" y="6248901"/>
                <a:ext cx="240419" cy="36658"/>
              </a:xfrm>
              <a:prstGeom prst="rect"/>
            </p:spPr>
          </p:pic>
        </mc:Fallback>
      </mc:AlternateContent>
      <mc:AlternateContent xmlns:mc="http://schemas.openxmlformats.org/markup-compatibility/2006" xmlns:p14="http://schemas.microsoft.com/office/powerpoint/2010/main">
        <mc:Choice Requires="p14">
          <p:contentPart r:id="rId235" p14:bwMode="auto">
            <p14:nvContentPartPr>
              <p14:cNvPr id="122" name="墨迹 121"/>
              <p14:cNvContentPartPr/>
              <p14:nvPr/>
            </p14:nvContentPartPr>
            <p14:xfrm>
              <a:off x="7362472" y="6066665"/>
              <a:ext cx="105128" cy="280228"/>
            </p14:xfrm>
          </p:contentPart>
        </mc:Choice>
        <mc:Fallback xmlns="">
          <p:pic>
            <p:nvPicPr>
              <p:cNvPr id="122" name="墨迹 121"/>
            </p:nvPicPr>
            <p:blipFill>
              <a:blip r:embed="rId236"/>
            </p:blipFill>
            <p:spPr>
              <a:xfrm>
                <a:off x="7362472" y="6066665"/>
                <a:ext cx="105128" cy="280228"/>
              </a:xfrm>
              <a:prstGeom prst="rect"/>
            </p:spPr>
          </p:pic>
        </mc:Fallback>
      </mc:AlternateContent>
      <mc:AlternateContent xmlns:mc="http://schemas.openxmlformats.org/markup-compatibility/2006" xmlns:p14="http://schemas.microsoft.com/office/powerpoint/2010/main">
        <mc:Choice Requires="p14">
          <p:contentPart r:id="rId237" p14:bwMode="auto">
            <p14:nvContentPartPr>
              <p14:cNvPr id="123" name="墨迹 122"/>
              <p14:cNvContentPartPr/>
              <p14:nvPr/>
            </p14:nvContentPartPr>
            <p14:xfrm>
              <a:off x="7461955" y="6017669"/>
              <a:ext cx="195439" cy="296090"/>
            </p14:xfrm>
          </p:contentPart>
        </mc:Choice>
        <mc:Fallback xmlns="">
          <p:pic>
            <p:nvPicPr>
              <p:cNvPr id="123" name="墨迹 122"/>
            </p:nvPicPr>
            <p:blipFill>
              <a:blip r:embed="rId238"/>
            </p:blipFill>
            <p:spPr>
              <a:xfrm>
                <a:off x="7461955" y="6017669"/>
                <a:ext cx="195439" cy="296090"/>
              </a:xfrm>
              <a:prstGeom prst="rect"/>
            </p:spPr>
          </p:pic>
        </mc:Fallback>
      </mc:AlternateContent>
      <mc:AlternateContent xmlns:mc="http://schemas.openxmlformats.org/markup-compatibility/2006" xmlns:p14="http://schemas.microsoft.com/office/powerpoint/2010/main">
        <mc:Choice Requires="p14">
          <p:contentPart r:id="rId239" p14:bwMode="auto">
            <p14:nvContentPartPr>
              <p14:cNvPr id="124" name="墨迹 123"/>
              <p14:cNvContentPartPr/>
              <p14:nvPr/>
            </p14:nvContentPartPr>
            <p14:xfrm>
              <a:off x="7591777" y="6138396"/>
              <a:ext cx="158045" cy="178182"/>
            </p14:xfrm>
          </p:contentPart>
        </mc:Choice>
        <mc:Fallback xmlns="">
          <p:pic>
            <p:nvPicPr>
              <p:cNvPr id="124" name="墨迹 123"/>
            </p:nvPicPr>
            <p:blipFill>
              <a:blip r:embed="rId240"/>
            </p:blipFill>
            <p:spPr>
              <a:xfrm>
                <a:off x="7591777" y="6138396"/>
                <a:ext cx="158045" cy="178182"/>
              </a:xfrm>
              <a:prstGeom prst="rect"/>
            </p:spPr>
          </p:pic>
        </mc:Fallback>
      </mc:AlternateContent>
      <mc:AlternateContent xmlns:mc="http://schemas.openxmlformats.org/markup-compatibility/2006" xmlns:p14="http://schemas.microsoft.com/office/powerpoint/2010/main">
        <mc:Choice Requires="p14">
          <p:contentPart r:id="rId241" p14:bwMode="auto">
            <p14:nvContentPartPr>
              <p14:cNvPr id="125" name="墨迹 124"/>
              <p14:cNvContentPartPr/>
              <p14:nvPr/>
            </p14:nvContentPartPr>
            <p14:xfrm>
              <a:off x="7805561" y="5978190"/>
              <a:ext cx="151165" cy="39479"/>
            </p14:xfrm>
          </p:contentPart>
        </mc:Choice>
        <mc:Fallback xmlns="">
          <p:pic>
            <p:nvPicPr>
              <p:cNvPr id="125" name="墨迹 124"/>
            </p:nvPicPr>
            <p:blipFill>
              <a:blip r:embed="rId242"/>
            </p:blipFill>
            <p:spPr>
              <a:xfrm>
                <a:off x="7805561" y="5978190"/>
                <a:ext cx="151165" cy="39479"/>
              </a:xfrm>
              <a:prstGeom prst="rect"/>
            </p:spPr>
          </p:pic>
        </mc:Fallback>
      </mc:AlternateContent>
      <mc:AlternateContent xmlns:mc="http://schemas.openxmlformats.org/markup-compatibility/2006" xmlns:p14="http://schemas.microsoft.com/office/powerpoint/2010/main">
        <mc:Choice Requires="p14">
          <p:contentPart r:id="rId243" p14:bwMode="auto">
            <p14:nvContentPartPr>
              <p14:cNvPr id="126" name="墨迹 125"/>
              <p14:cNvContentPartPr/>
              <p14:nvPr/>
            </p14:nvContentPartPr>
            <p14:xfrm>
              <a:off x="7775222" y="6008504"/>
              <a:ext cx="81844" cy="350373"/>
            </p14:xfrm>
          </p:contentPart>
        </mc:Choice>
        <mc:Fallback xmlns="">
          <p:pic>
            <p:nvPicPr>
              <p:cNvPr id="126" name="墨迹 125"/>
            </p:nvPicPr>
            <p:blipFill>
              <a:blip r:embed="rId244"/>
            </p:blipFill>
            <p:spPr>
              <a:xfrm>
                <a:off x="7775222" y="6008504"/>
                <a:ext cx="81844" cy="350373"/>
              </a:xfrm>
              <a:prstGeom prst="rect"/>
            </p:spPr>
          </p:pic>
        </mc:Fallback>
      </mc:AlternateContent>
      <mc:AlternateContent xmlns:mc="http://schemas.openxmlformats.org/markup-compatibility/2006" xmlns:p14="http://schemas.microsoft.com/office/powerpoint/2010/main">
        <mc:Choice Requires="p14">
          <p:contentPart r:id="rId245" p14:bwMode="auto">
            <p14:nvContentPartPr>
              <p14:cNvPr id="127" name="墨迹 126"/>
              <p14:cNvContentPartPr/>
              <p14:nvPr/>
            </p14:nvContentPartPr>
            <p14:xfrm>
              <a:off x="7811911" y="6085347"/>
              <a:ext cx="169333" cy="228412"/>
            </p14:xfrm>
          </p:contentPart>
        </mc:Choice>
        <mc:Fallback xmlns="">
          <p:pic>
            <p:nvPicPr>
              <p:cNvPr id="127" name="墨迹 126"/>
            </p:nvPicPr>
            <p:blipFill>
              <a:blip r:embed="rId246"/>
            </p:blipFill>
            <p:spPr>
              <a:xfrm>
                <a:off x="7811911" y="6085347"/>
                <a:ext cx="169333" cy="228412"/>
              </a:xfrm>
              <a:prstGeom prst="rect"/>
            </p:spPr>
          </p:pic>
        </mc:Fallback>
      </mc:AlternateContent>
      <mc:AlternateContent xmlns:mc="http://schemas.openxmlformats.org/markup-compatibility/2006" xmlns:p14="http://schemas.microsoft.com/office/powerpoint/2010/main">
        <mc:Choice Requires="p14">
          <p:contentPart r:id="rId247" p14:bwMode="auto">
            <p14:nvContentPartPr>
              <p14:cNvPr id="128" name="墨迹 127"/>
              <p14:cNvContentPartPr/>
              <p14:nvPr/>
            </p14:nvContentPartPr>
            <p14:xfrm>
              <a:off x="7992533" y="6153024"/>
              <a:ext cx="132997" cy="262251"/>
            </p14:xfrm>
          </p:contentPart>
        </mc:Choice>
        <mc:Fallback xmlns="">
          <p:pic>
            <p:nvPicPr>
              <p:cNvPr id="128" name="墨迹 127"/>
            </p:nvPicPr>
            <p:blipFill>
              <a:blip r:embed="rId248"/>
            </p:blipFill>
            <p:spPr>
              <a:xfrm>
                <a:off x="7992533" y="6153024"/>
                <a:ext cx="132997" cy="262251"/>
              </a:xfrm>
              <a:prstGeom prst="rect"/>
            </p:spPr>
          </p:pic>
        </mc:Fallback>
      </mc:AlternateContent>
      <mc:AlternateContent xmlns:mc="http://schemas.openxmlformats.org/markup-compatibility/2006" xmlns:p14="http://schemas.microsoft.com/office/powerpoint/2010/main">
        <mc:Choice Requires="p14">
          <p:contentPart r:id="rId249" p14:bwMode="auto">
            <p14:nvContentPartPr>
              <p14:cNvPr id="129" name="墨迹 128"/>
              <p14:cNvContentPartPr/>
              <p14:nvPr/>
            </p14:nvContentPartPr>
            <p14:xfrm>
              <a:off x="8281811" y="6110373"/>
              <a:ext cx="71966" cy="248504"/>
            </p14:xfrm>
          </p:contentPart>
        </mc:Choice>
        <mc:Fallback xmlns="">
          <p:pic>
            <p:nvPicPr>
              <p:cNvPr id="129" name="墨迹 128"/>
            </p:nvPicPr>
            <p:blipFill>
              <a:blip r:embed="rId250"/>
            </p:blipFill>
            <p:spPr>
              <a:xfrm>
                <a:off x="8281811" y="6110373"/>
                <a:ext cx="71966" cy="248504"/>
              </a:xfrm>
              <a:prstGeom prst="rect"/>
            </p:spPr>
          </p:pic>
        </mc:Fallback>
      </mc:AlternateContent>
      <mc:AlternateContent xmlns:mc="http://schemas.openxmlformats.org/markup-compatibility/2006" xmlns:p14="http://schemas.microsoft.com/office/powerpoint/2010/main">
        <mc:Choice Requires="p14">
          <p:contentPart r:id="rId251" p14:bwMode="auto">
            <p14:nvContentPartPr>
              <p14:cNvPr id="130" name="墨迹 129"/>
              <p14:cNvContentPartPr/>
              <p14:nvPr/>
            </p14:nvContentPartPr>
            <p14:xfrm>
              <a:off x="8373533" y="6070719"/>
              <a:ext cx="127000" cy="262779"/>
            </p14:xfrm>
          </p:contentPart>
        </mc:Choice>
        <mc:Fallback xmlns="">
          <p:pic>
            <p:nvPicPr>
              <p:cNvPr id="130" name="墨迹 129"/>
            </p:nvPicPr>
            <p:blipFill>
              <a:blip r:embed="rId252"/>
            </p:blipFill>
            <p:spPr>
              <a:xfrm>
                <a:off x="8373533" y="6070719"/>
                <a:ext cx="127000" cy="262779"/>
              </a:xfrm>
              <a:prstGeom prst="rect"/>
            </p:spPr>
          </p:pic>
        </mc:Fallback>
      </mc:AlternateContent>
      <mc:AlternateContent xmlns:mc="http://schemas.openxmlformats.org/markup-compatibility/2006" xmlns:p14="http://schemas.microsoft.com/office/powerpoint/2010/main">
        <mc:Choice Requires="p14">
          <p:contentPart r:id="rId253" p14:bwMode="auto">
            <p14:nvContentPartPr>
              <p14:cNvPr id="131" name="墨迹 130"/>
              <p14:cNvContentPartPr/>
              <p14:nvPr/>
            </p14:nvContentPartPr>
            <p14:xfrm>
              <a:off x="8525580" y="6096626"/>
              <a:ext cx="97014" cy="200566"/>
            </p14:xfrm>
          </p:contentPart>
        </mc:Choice>
        <mc:Fallback xmlns="">
          <p:pic>
            <p:nvPicPr>
              <p:cNvPr id="131" name="墨迹 130"/>
            </p:nvPicPr>
            <p:blipFill>
              <a:blip r:embed="rId254"/>
            </p:blipFill>
            <p:spPr>
              <a:xfrm>
                <a:off x="8525580" y="6096626"/>
                <a:ext cx="97014" cy="200566"/>
              </a:xfrm>
              <a:prstGeom prst="rect"/>
            </p:spPr>
          </p:pic>
        </mc:Fallback>
      </mc:AlternateContent>
      <mc:AlternateContent xmlns:mc="http://schemas.openxmlformats.org/markup-compatibility/2006" xmlns:p14="http://schemas.microsoft.com/office/powerpoint/2010/main">
        <mc:Choice Requires="p14">
          <p:contentPart r:id="rId255" p14:bwMode="auto">
            <p14:nvContentPartPr>
              <p14:cNvPr id="132" name="墨迹 131"/>
              <p14:cNvContentPartPr/>
              <p14:nvPr/>
            </p14:nvContentPartPr>
            <p14:xfrm>
              <a:off x="8630355" y="6181223"/>
              <a:ext cx="118534" cy="129716"/>
            </p14:xfrm>
          </p:contentPart>
        </mc:Choice>
        <mc:Fallback xmlns="">
          <p:pic>
            <p:nvPicPr>
              <p:cNvPr id="132" name="墨迹 131"/>
            </p:nvPicPr>
            <p:blipFill>
              <a:blip r:embed="rId256"/>
            </p:blipFill>
            <p:spPr>
              <a:xfrm>
                <a:off x="8630355" y="6181223"/>
                <a:ext cx="118534" cy="129716"/>
              </a:xfrm>
              <a:prstGeom prst="rect"/>
            </p:spPr>
          </p:pic>
        </mc:Fallback>
      </mc:AlternateContent>
      <mc:AlternateContent xmlns:mc="http://schemas.openxmlformats.org/markup-compatibility/2006" xmlns:p14="http://schemas.microsoft.com/office/powerpoint/2010/main">
        <mc:Choice Requires="p14">
          <p:contentPart r:id="rId257" p14:bwMode="auto">
            <p14:nvContentPartPr>
              <p14:cNvPr id="133" name="墨迹 132"/>
              <p14:cNvContentPartPr/>
              <p14:nvPr/>
            </p14:nvContentPartPr>
            <p14:xfrm>
              <a:off x="8667044" y="6182633"/>
              <a:ext cx="87488" cy="201623"/>
            </p14:xfrm>
          </p:contentPart>
        </mc:Choice>
        <mc:Fallback xmlns="">
          <p:pic>
            <p:nvPicPr>
              <p:cNvPr id="133" name="墨迹 132"/>
            </p:nvPicPr>
            <p:blipFill>
              <a:blip r:embed="rId258"/>
            </p:blipFill>
            <p:spPr>
              <a:xfrm>
                <a:off x="8667044" y="6182633"/>
                <a:ext cx="87488" cy="201623"/>
              </a:xfrm>
              <a:prstGeom prst="rect"/>
            </p:spPr>
          </p:pic>
        </mc:Fallback>
      </mc:AlternateContent>
      <mc:AlternateContent xmlns:mc="http://schemas.openxmlformats.org/markup-compatibility/2006" xmlns:p14="http://schemas.microsoft.com/office/powerpoint/2010/main">
        <mc:Choice Requires="p14">
          <p:contentPart r:id="rId259" p14:bwMode="auto">
            <p14:nvContentPartPr>
              <p14:cNvPr id="134" name="墨迹 133"/>
              <p14:cNvContentPartPr/>
              <p14:nvPr/>
            </p14:nvContentPartPr>
            <p14:xfrm>
              <a:off x="8712200" y="5974666"/>
              <a:ext cx="160866" cy="372931"/>
            </p14:xfrm>
          </p:contentPart>
        </mc:Choice>
        <mc:Fallback xmlns="">
          <p:pic>
            <p:nvPicPr>
              <p:cNvPr id="134" name="墨迹 133"/>
            </p:nvPicPr>
            <p:blipFill>
              <a:blip r:embed="rId260"/>
            </p:blipFill>
            <p:spPr>
              <a:xfrm>
                <a:off x="8712200" y="5974666"/>
                <a:ext cx="160866" cy="372931"/>
              </a:xfrm>
              <a:prstGeom prst="rect"/>
            </p:spPr>
          </p:pic>
        </mc:Fallback>
      </mc:AlternateContent>
      <mc:AlternateContent xmlns:mc="http://schemas.openxmlformats.org/markup-compatibility/2006" xmlns:p14="http://schemas.microsoft.com/office/powerpoint/2010/main">
        <mc:Choice Requires="p14">
          <p:contentPart r:id="rId261" p14:bwMode="auto">
            <p14:nvContentPartPr>
              <p14:cNvPr id="135" name="墨迹 134"/>
              <p14:cNvContentPartPr/>
              <p14:nvPr/>
            </p14:nvContentPartPr>
            <p14:xfrm>
              <a:off x="8858250" y="6188273"/>
              <a:ext cx="110772" cy="150865"/>
            </p14:xfrm>
          </p:contentPart>
        </mc:Choice>
        <mc:Fallback xmlns="">
          <p:pic>
            <p:nvPicPr>
              <p:cNvPr id="135" name="墨迹 134"/>
            </p:nvPicPr>
            <p:blipFill>
              <a:blip r:embed="rId262"/>
            </p:blipFill>
            <p:spPr>
              <a:xfrm>
                <a:off x="8858250" y="6188273"/>
                <a:ext cx="110772" cy="150865"/>
              </a:xfrm>
              <a:prstGeom prst="rect"/>
            </p:spPr>
          </p:pic>
        </mc:Fallback>
      </mc:AlternateContent>
      <mc:AlternateContent xmlns:mc="http://schemas.openxmlformats.org/markup-compatibility/2006" xmlns:p14="http://schemas.microsoft.com/office/powerpoint/2010/main">
        <mc:Choice Requires="p14">
          <p:contentPart r:id="rId263" p14:bwMode="auto">
            <p14:nvContentPartPr>
              <p14:cNvPr id="136" name="墨迹 135"/>
              <p14:cNvContentPartPr/>
              <p14:nvPr/>
            </p14:nvContentPartPr>
            <p14:xfrm>
              <a:off x="9050337" y="6052917"/>
              <a:ext cx="104951" cy="255202"/>
            </p14:xfrm>
          </p:contentPart>
        </mc:Choice>
        <mc:Fallback xmlns="">
          <p:pic>
            <p:nvPicPr>
              <p:cNvPr id="136" name="墨迹 135"/>
            </p:nvPicPr>
            <p:blipFill>
              <a:blip r:embed="rId264"/>
            </p:blipFill>
            <p:spPr>
              <a:xfrm>
                <a:off x="9050337" y="6052917"/>
                <a:ext cx="104951" cy="255202"/>
              </a:xfrm>
              <a:prstGeom prst="rect"/>
            </p:spPr>
          </p:pic>
        </mc:Fallback>
      </mc:AlternateContent>
      <mc:AlternateContent xmlns:mc="http://schemas.openxmlformats.org/markup-compatibility/2006" xmlns:p14="http://schemas.microsoft.com/office/powerpoint/2010/main">
        <mc:Choice Requires="p14">
          <p:contentPart r:id="rId265" p14:bwMode="auto">
            <p14:nvContentPartPr>
              <p14:cNvPr id="137" name="墨迹 136"/>
              <p14:cNvContentPartPr/>
              <p14:nvPr/>
            </p14:nvContentPartPr>
            <p14:xfrm>
              <a:off x="9189155" y="6069837"/>
              <a:ext cx="237067" cy="260842"/>
            </p14:xfrm>
          </p:contentPart>
        </mc:Choice>
        <mc:Fallback xmlns="">
          <p:pic>
            <p:nvPicPr>
              <p:cNvPr id="137" name="墨迹 136"/>
            </p:nvPicPr>
            <p:blipFill>
              <a:blip r:embed="rId266"/>
            </p:blipFill>
            <p:spPr>
              <a:xfrm>
                <a:off x="9189155" y="6069837"/>
                <a:ext cx="237067" cy="260842"/>
              </a:xfrm>
              <a:prstGeom prst="rect"/>
            </p:spPr>
          </p:pic>
        </mc:Fallback>
      </mc:AlternateContent>
      <mc:AlternateContent xmlns:mc="http://schemas.openxmlformats.org/markup-compatibility/2006" xmlns:p14="http://schemas.microsoft.com/office/powerpoint/2010/main">
        <mc:Choice Requires="p14">
          <p:contentPart r:id="rId267" p14:bwMode="auto">
            <p14:nvContentPartPr>
              <p14:cNvPr id="138" name="墨迹 137"/>
              <p14:cNvContentPartPr/>
              <p14:nvPr/>
            </p14:nvContentPartPr>
            <p14:xfrm>
              <a:off x="9460088" y="5987707"/>
              <a:ext cx="149578" cy="368350"/>
            </p14:xfrm>
          </p:contentPart>
        </mc:Choice>
        <mc:Fallback xmlns="">
          <p:pic>
            <p:nvPicPr>
              <p:cNvPr id="138" name="墨迹 137"/>
            </p:nvPicPr>
            <p:blipFill>
              <a:blip r:embed="rId268"/>
            </p:blipFill>
            <p:spPr>
              <a:xfrm>
                <a:off x="9460088" y="5987707"/>
                <a:ext cx="149578" cy="368350"/>
              </a:xfrm>
              <a:prstGeom prst="rect"/>
            </p:spPr>
          </p:pic>
        </mc:Fallback>
      </mc:AlternateContent>
      <mc:AlternateContent xmlns:mc="http://schemas.openxmlformats.org/markup-compatibility/2006" xmlns:p14="http://schemas.microsoft.com/office/powerpoint/2010/main">
        <mc:Choice Requires="p14">
          <p:contentPart r:id="rId269" p14:bwMode="auto">
            <p14:nvContentPartPr>
              <p14:cNvPr id="139" name="墨迹 138"/>
              <p14:cNvContentPartPr/>
              <p14:nvPr/>
            </p14:nvContentPartPr>
            <p14:xfrm>
              <a:off x="9287933" y="6074243"/>
              <a:ext cx="42334" cy="276174"/>
            </p14:xfrm>
          </p:contentPart>
        </mc:Choice>
        <mc:Fallback xmlns="">
          <p:pic>
            <p:nvPicPr>
              <p:cNvPr id="139" name="墨迹 138"/>
            </p:nvPicPr>
            <p:blipFill>
              <a:blip r:embed="rId270"/>
            </p:blipFill>
            <p:spPr>
              <a:xfrm>
                <a:off x="9287933" y="6074243"/>
                <a:ext cx="42334" cy="276174"/>
              </a:xfrm>
              <a:prstGeom prst="rect"/>
            </p:spPr>
          </p:pic>
        </mc:Fallback>
      </mc:AlternateContent>
      <mc:AlternateContent xmlns:mc="http://schemas.openxmlformats.org/markup-compatibility/2006" xmlns:p14="http://schemas.microsoft.com/office/powerpoint/2010/main">
        <mc:Choice Requires="p14">
          <p:contentPart r:id="rId271" p14:bwMode="auto">
            <p14:nvContentPartPr>
              <p14:cNvPr id="140" name="墨迹 139"/>
              <p14:cNvContentPartPr/>
              <p14:nvPr/>
            </p14:nvContentPartPr>
            <p14:xfrm>
              <a:off x="9637888" y="6104381"/>
              <a:ext cx="110067" cy="238986"/>
            </p14:xfrm>
          </p:contentPart>
        </mc:Choice>
        <mc:Fallback xmlns="">
          <p:pic>
            <p:nvPicPr>
              <p:cNvPr id="140" name="墨迹 139"/>
            </p:nvPicPr>
            <p:blipFill>
              <a:blip r:embed="rId272"/>
            </p:blipFill>
            <p:spPr>
              <a:xfrm>
                <a:off x="9637888" y="6104381"/>
                <a:ext cx="110067" cy="238986"/>
              </a:xfrm>
              <a:prstGeom prst="rect"/>
            </p:spPr>
          </p:pic>
        </mc:Fallback>
      </mc:AlternateContent>
      <mc:AlternateContent xmlns:mc="http://schemas.openxmlformats.org/markup-compatibility/2006" xmlns:p14="http://schemas.microsoft.com/office/powerpoint/2010/main">
        <mc:Choice Requires="p14">
          <p:contentPart r:id="rId273" p14:bwMode="auto">
            <p14:nvContentPartPr>
              <p14:cNvPr id="141" name="墨迹 140"/>
              <p14:cNvContentPartPr/>
              <p14:nvPr/>
            </p14:nvContentPartPr>
            <p14:xfrm>
              <a:off x="9931400" y="5857992"/>
              <a:ext cx="47977" cy="506524"/>
            </p14:xfrm>
          </p:contentPart>
        </mc:Choice>
        <mc:Fallback xmlns="">
          <p:pic>
            <p:nvPicPr>
              <p:cNvPr id="141" name="墨迹 140"/>
            </p:nvPicPr>
            <p:blipFill>
              <a:blip r:embed="rId274"/>
            </p:blipFill>
            <p:spPr>
              <a:xfrm>
                <a:off x="9931400" y="5857992"/>
                <a:ext cx="47977" cy="506524"/>
              </a:xfrm>
              <a:prstGeom prst="rect"/>
            </p:spPr>
          </p:pic>
        </mc:Fallback>
      </mc:AlternateContent>
      <mc:AlternateContent xmlns:mc="http://schemas.openxmlformats.org/markup-compatibility/2006" xmlns:p14="http://schemas.microsoft.com/office/powerpoint/2010/main">
        <mc:Choice Requires="p14">
          <p:contentPart r:id="rId275" p14:bwMode="auto">
            <p14:nvContentPartPr>
              <p14:cNvPr id="142" name="墨迹 141"/>
              <p14:cNvContentPartPr/>
              <p14:nvPr/>
            </p14:nvContentPartPr>
            <p14:xfrm>
              <a:off x="9849555" y="6195322"/>
              <a:ext cx="220134" cy="213080"/>
            </p14:xfrm>
          </p:contentPart>
        </mc:Choice>
        <mc:Fallback xmlns="">
          <p:pic>
            <p:nvPicPr>
              <p:cNvPr id="142" name="墨迹 141"/>
            </p:nvPicPr>
            <p:blipFill>
              <a:blip r:embed="rId276"/>
            </p:blipFill>
            <p:spPr>
              <a:xfrm>
                <a:off x="9849555" y="6195322"/>
                <a:ext cx="220134" cy="213080"/>
              </a:xfrm>
              <a:prstGeom prst="rect"/>
            </p:spPr>
          </p:pic>
        </mc:Fallback>
      </mc:AlternateContent>
      <mc:AlternateContent xmlns:mc="http://schemas.openxmlformats.org/markup-compatibility/2006" xmlns:p14="http://schemas.microsoft.com/office/powerpoint/2010/main">
        <mc:Choice Requires="p14">
          <p:contentPart r:id="rId277" p14:bwMode="auto">
            <p14:nvContentPartPr>
              <p14:cNvPr id="143" name="墨迹 142"/>
              <p14:cNvContentPartPr/>
              <p14:nvPr/>
            </p14:nvContentPartPr>
            <p14:xfrm>
              <a:off x="10103555" y="6130465"/>
              <a:ext cx="203200" cy="36659"/>
            </p14:xfrm>
          </p:contentPart>
        </mc:Choice>
        <mc:Fallback xmlns="">
          <p:pic>
            <p:nvPicPr>
              <p:cNvPr id="143" name="墨迹 142"/>
            </p:nvPicPr>
            <p:blipFill>
              <a:blip r:embed="rId278"/>
            </p:blipFill>
            <p:spPr>
              <a:xfrm>
                <a:off x="10103555" y="6130465"/>
                <a:ext cx="203200" cy="36659"/>
              </a:xfrm>
              <a:prstGeom prst="rect"/>
            </p:spPr>
          </p:pic>
        </mc:Fallback>
      </mc:AlternateContent>
      <mc:AlternateContent xmlns:mc="http://schemas.openxmlformats.org/markup-compatibility/2006" xmlns:p14="http://schemas.microsoft.com/office/powerpoint/2010/main">
        <mc:Choice Requires="p14">
          <p:contentPart r:id="rId279" p14:bwMode="auto">
            <p14:nvContentPartPr>
              <p14:cNvPr id="144" name="墨迹 143"/>
              <p14:cNvContentPartPr/>
              <p14:nvPr/>
            </p14:nvContentPartPr>
            <p14:xfrm>
              <a:off x="10168466" y="6015554"/>
              <a:ext cx="59266" cy="346143"/>
            </p14:xfrm>
          </p:contentPart>
        </mc:Choice>
        <mc:Fallback xmlns="">
          <p:pic>
            <p:nvPicPr>
              <p:cNvPr id="144" name="墨迹 143"/>
            </p:nvPicPr>
            <p:blipFill>
              <a:blip r:embed="rId280"/>
            </p:blipFill>
            <p:spPr>
              <a:xfrm>
                <a:off x="10168466" y="6015554"/>
                <a:ext cx="59266" cy="346143"/>
              </a:xfrm>
              <a:prstGeom prst="rect"/>
            </p:spPr>
          </p:pic>
        </mc:Fallback>
      </mc:AlternateContent>
      <mc:AlternateContent xmlns:mc="http://schemas.openxmlformats.org/markup-compatibility/2006" xmlns:p14="http://schemas.microsoft.com/office/powerpoint/2010/main">
        <mc:Choice Requires="p14">
          <p:contentPart r:id="rId281" p14:bwMode="auto">
            <p14:nvContentPartPr>
              <p14:cNvPr id="145" name="墨迹 144"/>
              <p14:cNvContentPartPr/>
              <p14:nvPr/>
            </p14:nvContentPartPr>
            <p14:xfrm>
              <a:off x="10380133" y="6002688"/>
              <a:ext cx="133351" cy="319530"/>
            </p14:xfrm>
          </p:contentPart>
        </mc:Choice>
        <mc:Fallback xmlns="">
          <p:pic>
            <p:nvPicPr>
              <p:cNvPr id="145" name="墨迹 144"/>
            </p:nvPicPr>
            <p:blipFill>
              <a:blip r:embed="rId282"/>
            </p:blipFill>
            <p:spPr>
              <a:xfrm>
                <a:off x="10380133" y="6002688"/>
                <a:ext cx="133351" cy="319530"/>
              </a:xfrm>
              <a:prstGeom prst="rect"/>
            </p:spPr>
          </p:pic>
        </mc:Fallback>
      </mc:AlternateContent>
      <mc:AlternateContent xmlns:mc="http://schemas.openxmlformats.org/markup-compatibility/2006" xmlns:p14="http://schemas.microsoft.com/office/powerpoint/2010/main">
        <mc:Choice Requires="p14">
          <p:contentPart r:id="rId283" p14:bwMode="auto">
            <p14:nvContentPartPr>
              <p14:cNvPr id="146" name="墨迹 145"/>
              <p14:cNvContentPartPr/>
              <p14:nvPr/>
            </p14:nvContentPartPr>
            <p14:xfrm>
              <a:off x="10611555" y="6020489"/>
              <a:ext cx="290689" cy="262956"/>
            </p14:xfrm>
          </p:contentPart>
        </mc:Choice>
        <mc:Fallback xmlns="">
          <p:pic>
            <p:nvPicPr>
              <p:cNvPr id="146" name="墨迹 145"/>
            </p:nvPicPr>
            <p:blipFill>
              <a:blip r:embed="rId284"/>
            </p:blipFill>
            <p:spPr>
              <a:xfrm>
                <a:off x="10611555" y="6020489"/>
                <a:ext cx="290689" cy="262956"/>
              </a:xfrm>
              <a:prstGeom prst="rect"/>
            </p:spPr>
          </p:pic>
        </mc:Fallback>
      </mc:AlternateContent>
      <mc:AlternateContent xmlns:mc="http://schemas.openxmlformats.org/markup-compatibility/2006" xmlns:p14="http://schemas.microsoft.com/office/powerpoint/2010/main">
        <mc:Choice Requires="p14">
          <p:contentPart r:id="rId285" p14:bwMode="auto">
            <p14:nvContentPartPr>
              <p14:cNvPr id="147" name="墨迹 146"/>
              <p14:cNvContentPartPr/>
              <p14:nvPr/>
            </p14:nvContentPartPr>
            <p14:xfrm>
              <a:off x="10905067" y="6136105"/>
              <a:ext cx="121355" cy="174834"/>
            </p14:xfrm>
          </p:contentPart>
        </mc:Choice>
        <mc:Fallback xmlns="">
          <p:pic>
            <p:nvPicPr>
              <p:cNvPr id="147" name="墨迹 146"/>
            </p:nvPicPr>
            <p:blipFill>
              <a:blip r:embed="rId286"/>
            </p:blipFill>
            <p:spPr>
              <a:xfrm>
                <a:off x="10905067" y="6136105"/>
                <a:ext cx="121355" cy="174834"/>
              </a:xfrm>
              <a:prstGeom prst="rect"/>
            </p:spPr>
          </p:pic>
        </mc:Fallback>
      </mc:AlternateContent>
      <mc:AlternateContent xmlns:mc="http://schemas.openxmlformats.org/markup-compatibility/2006" xmlns:p14="http://schemas.microsoft.com/office/powerpoint/2010/main">
        <mc:Choice Requires="p14">
          <p:contentPart r:id="rId287" p14:bwMode="auto">
            <p14:nvContentPartPr>
              <p14:cNvPr id="148" name="墨迹 147"/>
              <p14:cNvContentPartPr/>
              <p14:nvPr/>
            </p14:nvContentPartPr>
            <p14:xfrm>
              <a:off x="11190111" y="5952458"/>
              <a:ext cx="59267" cy="555874"/>
            </p14:xfrm>
          </p:contentPart>
        </mc:Choice>
        <mc:Fallback xmlns="">
          <p:pic>
            <p:nvPicPr>
              <p:cNvPr id="148" name="墨迹 147"/>
            </p:nvPicPr>
            <p:blipFill>
              <a:blip r:embed="rId288"/>
            </p:blipFill>
            <p:spPr>
              <a:xfrm>
                <a:off x="11190111" y="5952458"/>
                <a:ext cx="59267" cy="555874"/>
              </a:xfrm>
              <a:prstGeom prst="rect"/>
            </p:spPr>
          </p:pic>
        </mc:Fallback>
      </mc:AlternateContent>
      <mc:AlternateContent xmlns:mc="http://schemas.openxmlformats.org/markup-compatibility/2006" xmlns:p14="http://schemas.microsoft.com/office/powerpoint/2010/main">
        <mc:Choice Requires="p14">
          <p:contentPart r:id="rId289" p14:bwMode="auto">
            <p14:nvContentPartPr>
              <p14:cNvPr id="149" name="墨迹 148"/>
              <p14:cNvContentPartPr/>
              <p14:nvPr/>
            </p14:nvContentPartPr>
            <p14:xfrm>
              <a:off x="11130844" y="5953516"/>
              <a:ext cx="144462" cy="112092"/>
            </p14:xfrm>
          </p:contentPart>
        </mc:Choice>
        <mc:Fallback xmlns="">
          <p:pic>
            <p:nvPicPr>
              <p:cNvPr id="149" name="墨迹 148"/>
            </p:nvPicPr>
            <p:blipFill>
              <a:blip r:embed="rId290"/>
            </p:blipFill>
            <p:spPr>
              <a:xfrm>
                <a:off x="11130844" y="5953516"/>
                <a:ext cx="144462" cy="112092"/>
              </a:xfrm>
              <a:prstGeom prst="rect"/>
            </p:spPr>
          </p:pic>
        </mc:Fallback>
      </mc:AlternateContent>
      <mc:AlternateContent xmlns:mc="http://schemas.openxmlformats.org/markup-compatibility/2006" xmlns:p14="http://schemas.microsoft.com/office/powerpoint/2010/main">
        <mc:Choice Requires="p14">
          <p:contentPart r:id="rId291" p14:bwMode="auto">
            <p14:nvContentPartPr>
              <p14:cNvPr id="150" name="墨迹 149"/>
              <p14:cNvContentPartPr/>
              <p14:nvPr/>
            </p14:nvContentPartPr>
            <p14:xfrm>
              <a:off x="11367911" y="5995110"/>
              <a:ext cx="110067" cy="138175"/>
            </p14:xfrm>
          </p:contentPart>
        </mc:Choice>
        <mc:Fallback xmlns="">
          <p:pic>
            <p:nvPicPr>
              <p:cNvPr id="150" name="墨迹 149"/>
            </p:nvPicPr>
            <p:blipFill>
              <a:blip r:embed="rId292"/>
            </p:blipFill>
            <p:spPr>
              <a:xfrm>
                <a:off x="11367911" y="5995110"/>
                <a:ext cx="110067" cy="138175"/>
              </a:xfrm>
              <a:prstGeom prst="rect"/>
            </p:spPr>
          </p:pic>
        </mc:Fallback>
      </mc:AlternateContent>
      <mc:AlternateContent xmlns:mc="http://schemas.openxmlformats.org/markup-compatibility/2006" xmlns:p14="http://schemas.microsoft.com/office/powerpoint/2010/main">
        <mc:Choice Requires="p14">
          <p:contentPart r:id="rId293" p14:bwMode="auto">
            <p14:nvContentPartPr>
              <p14:cNvPr id="151" name="墨迹 150"/>
              <p14:cNvContentPartPr/>
              <p14:nvPr/>
            </p14:nvContentPartPr>
            <p14:xfrm>
              <a:off x="7710311" y="1534026"/>
              <a:ext cx="28222" cy="95876"/>
            </p14:xfrm>
          </p:contentPart>
        </mc:Choice>
        <mc:Fallback xmlns="">
          <p:pic>
            <p:nvPicPr>
              <p:cNvPr id="151" name="墨迹 150"/>
            </p:nvPicPr>
            <p:blipFill>
              <a:blip r:embed="rId294"/>
            </p:blipFill>
            <p:spPr>
              <a:xfrm>
                <a:off x="7710311" y="1534026"/>
                <a:ext cx="28222" cy="95876"/>
              </a:xfrm>
              <a:prstGeom prst="rect"/>
            </p:spPr>
          </p:pic>
        </mc:Fallback>
      </mc:AlternateContent>
      <mc:AlternateContent xmlns:mc="http://schemas.openxmlformats.org/markup-compatibility/2006" xmlns:p14="http://schemas.microsoft.com/office/powerpoint/2010/main">
        <mc:Choice Requires="p14">
          <p:contentPart r:id="rId295" p14:bwMode="auto">
            <p14:nvContentPartPr>
              <p14:cNvPr id="152" name="墨迹 151"/>
              <p14:cNvContentPartPr/>
              <p14:nvPr/>
            </p14:nvContentPartPr>
            <p14:xfrm>
              <a:off x="7207955" y="2368717"/>
              <a:ext cx="105018" cy="59958"/>
            </p14:xfrm>
          </p:contentPart>
        </mc:Choice>
        <mc:Fallback xmlns="">
          <p:pic>
            <p:nvPicPr>
              <p:cNvPr id="152" name="墨迹 151"/>
            </p:nvPicPr>
            <p:blipFill>
              <a:blip r:embed="rId13"/>
            </p:blipFill>
            <p:spPr>
              <a:xfrm>
                <a:off x="7207955" y="2368717"/>
                <a:ext cx="105018" cy="59958"/>
              </a:xfrm>
              <a:prstGeom prst="rect"/>
            </p:spPr>
          </p:pic>
        </mc:Fallback>
      </mc:AlternateContent>
      <mc:AlternateContent xmlns:mc="http://schemas.openxmlformats.org/markup-compatibility/2006" xmlns:p14="http://schemas.microsoft.com/office/powerpoint/2010/main">
        <mc:Choice Requires="p14">
          <p:contentPart r:id="rId296" p14:bwMode="auto">
            <p14:nvContentPartPr>
              <p14:cNvPr id="153" name="墨迹 152"/>
              <p14:cNvContentPartPr/>
              <p14:nvPr/>
            </p14:nvContentPartPr>
            <p14:xfrm>
              <a:off x="3728861" y="2456134"/>
              <a:ext cx="1167694" cy="93056"/>
            </p14:xfrm>
          </p:contentPart>
        </mc:Choice>
        <mc:Fallback xmlns="">
          <p:pic>
            <p:nvPicPr>
              <p:cNvPr id="153" name="墨迹 152"/>
            </p:nvPicPr>
            <p:blipFill>
              <a:blip r:embed="rId297"/>
            </p:blipFill>
            <p:spPr>
              <a:xfrm>
                <a:off x="3728861" y="2456134"/>
                <a:ext cx="1167694" cy="93056"/>
              </a:xfrm>
              <a:prstGeom prst="rect"/>
            </p:spPr>
          </p:pic>
        </mc:Fallback>
      </mc:AlternateContent>
      <mc:AlternateContent xmlns:mc="http://schemas.openxmlformats.org/markup-compatibility/2006" xmlns:p14="http://schemas.microsoft.com/office/powerpoint/2010/main">
        <mc:Choice Requires="p14">
          <p:contentPart r:id="rId298" p14:bwMode="auto">
            <p14:nvContentPartPr>
              <p14:cNvPr id="154" name="墨迹 153"/>
              <p14:cNvContentPartPr/>
              <p14:nvPr/>
            </p14:nvContentPartPr>
            <p14:xfrm>
              <a:off x="3597451" y="2894628"/>
              <a:ext cx="1253949" cy="42299"/>
            </p14:xfrm>
          </p:contentPart>
        </mc:Choice>
        <mc:Fallback xmlns="">
          <p:pic>
            <p:nvPicPr>
              <p:cNvPr id="154" name="墨迹 153"/>
            </p:nvPicPr>
            <p:blipFill>
              <a:blip r:embed="rId299"/>
            </p:blipFill>
            <p:spPr>
              <a:xfrm>
                <a:off x="3597451" y="2894628"/>
                <a:ext cx="1253949" cy="42299"/>
              </a:xfrm>
              <a:prstGeom prst="rect"/>
            </p:spPr>
          </p:pic>
        </mc:Fallback>
      </mc:AlternateContent>
      <mc:AlternateContent xmlns:mc="http://schemas.openxmlformats.org/markup-compatibility/2006" xmlns:p14="http://schemas.microsoft.com/office/powerpoint/2010/main">
        <mc:Choice Requires="p14">
          <p:contentPart r:id="rId300" p14:bwMode="auto">
            <p14:nvContentPartPr>
              <p14:cNvPr id="155" name="墨迹 154"/>
              <p14:cNvContentPartPr/>
              <p14:nvPr/>
            </p14:nvContentPartPr>
            <p14:xfrm>
              <a:off x="7793919" y="5735679"/>
              <a:ext cx="184503" cy="5640"/>
            </p14:xfrm>
          </p:contentPart>
        </mc:Choice>
        <mc:Fallback xmlns="">
          <p:pic>
            <p:nvPicPr>
              <p:cNvPr id="155" name="墨迹 154"/>
            </p:nvPicPr>
            <p:blipFill>
              <a:blip r:embed="rId301"/>
            </p:blipFill>
            <p:spPr>
              <a:xfrm>
                <a:off x="7793919" y="5735679"/>
                <a:ext cx="184503" cy="5640"/>
              </a:xfrm>
              <a:prstGeom prst="rect"/>
            </p:spPr>
          </p:pic>
        </mc:Fallback>
      </mc:AlternateContent>
      <mc:AlternateContent xmlns:mc="http://schemas.openxmlformats.org/markup-compatibility/2006" xmlns:p14="http://schemas.microsoft.com/office/powerpoint/2010/main">
        <mc:Choice Requires="p14">
          <p:contentPart r:id="rId302" p14:bwMode="auto">
            <p14:nvContentPartPr>
              <p14:cNvPr id="156" name="墨迹 155"/>
              <p14:cNvContentPartPr/>
              <p14:nvPr/>
            </p14:nvContentPartPr>
            <p14:xfrm>
              <a:off x="7874000" y="5655311"/>
              <a:ext cx="22577" cy="164965"/>
            </p14:xfrm>
          </p:contentPart>
        </mc:Choice>
        <mc:Fallback xmlns="">
          <p:pic>
            <p:nvPicPr>
              <p:cNvPr id="156" name="墨迹 155"/>
            </p:nvPicPr>
            <p:blipFill>
              <a:blip r:embed="rId303"/>
            </p:blipFill>
            <p:spPr>
              <a:xfrm>
                <a:off x="7874000" y="5655311"/>
                <a:ext cx="22577" cy="164965"/>
              </a:xfrm>
              <a:prstGeom prst="rect"/>
            </p:spPr>
          </p:pic>
        </mc:Fallback>
      </mc:AlternateContent>
      <mc:AlternateContent xmlns:mc="http://schemas.openxmlformats.org/markup-compatibility/2006" xmlns:p14="http://schemas.microsoft.com/office/powerpoint/2010/main">
        <mc:Choice Requires="p14">
          <p:contentPart r:id="rId304" p14:bwMode="auto">
            <p14:nvContentPartPr>
              <p14:cNvPr id="157" name="墨迹 156"/>
              <p14:cNvContentPartPr/>
              <p14:nvPr/>
            </p14:nvContentPartPr>
            <p14:xfrm>
              <a:off x="8122355" y="5641741"/>
              <a:ext cx="5645" cy="31900"/>
            </p14:xfrm>
          </p:contentPart>
        </mc:Choice>
        <mc:Fallback xmlns="">
          <p:pic>
            <p:nvPicPr>
              <p:cNvPr id="157" name="墨迹 156"/>
            </p:nvPicPr>
            <p:blipFill>
              <a:blip r:embed="rId305"/>
            </p:blipFill>
            <p:spPr>
              <a:xfrm>
                <a:off x="8122355" y="5641741"/>
                <a:ext cx="5645" cy="31900"/>
              </a:xfrm>
              <a:prstGeom prst="rect"/>
            </p:spPr>
          </p:pic>
        </mc:Fallback>
      </mc:AlternateContent>
      <mc:AlternateContent xmlns:mc="http://schemas.openxmlformats.org/markup-compatibility/2006" xmlns:p14="http://schemas.microsoft.com/office/powerpoint/2010/main">
        <mc:Choice Requires="p14">
          <p:contentPart r:id="rId306" p14:bwMode="auto">
            <p14:nvContentPartPr>
              <p14:cNvPr id="158" name="墨迹 157"/>
              <p14:cNvContentPartPr/>
              <p14:nvPr/>
            </p14:nvContentPartPr>
            <p14:xfrm>
              <a:off x="8033984" y="5549565"/>
              <a:ext cx="125060" cy="355308"/>
            </p14:xfrm>
          </p:contentPart>
        </mc:Choice>
        <mc:Fallback xmlns="">
          <p:pic>
            <p:nvPicPr>
              <p:cNvPr id="158" name="墨迹 157"/>
            </p:nvPicPr>
            <p:blipFill>
              <a:blip r:embed="rId307"/>
            </p:blipFill>
            <p:spPr>
              <a:xfrm>
                <a:off x="8033984" y="5549565"/>
                <a:ext cx="125060" cy="355308"/>
              </a:xfrm>
              <a:prstGeom prst="rect"/>
            </p:spPr>
          </p:pic>
        </mc:Fallback>
      </mc:AlternateContent>
      <mc:AlternateContent xmlns:mc="http://schemas.openxmlformats.org/markup-compatibility/2006" xmlns:p14="http://schemas.microsoft.com/office/powerpoint/2010/main">
        <mc:Choice Requires="p14">
          <p:contentPart r:id="rId308" p14:bwMode="auto">
            <p14:nvContentPartPr>
              <p14:cNvPr id="159" name="墨迹 158"/>
              <p14:cNvContentPartPr/>
              <p14:nvPr/>
            </p14:nvContentPartPr>
            <p14:xfrm>
              <a:off x="7313083" y="5842835"/>
              <a:ext cx="177094" cy="28199"/>
            </p14:xfrm>
          </p:contentPart>
        </mc:Choice>
        <mc:Fallback xmlns="">
          <p:pic>
            <p:nvPicPr>
              <p:cNvPr id="159" name="墨迹 158"/>
            </p:nvPicPr>
            <p:blipFill>
              <a:blip r:embed="rId309"/>
            </p:blipFill>
            <p:spPr>
              <a:xfrm>
                <a:off x="7313083" y="5842835"/>
                <a:ext cx="177094" cy="28199"/>
              </a:xfrm>
              <a:prstGeom prst="rect"/>
            </p:spPr>
          </p:pic>
        </mc:Fallback>
      </mc:AlternateContent>
      <mc:AlternateContent xmlns:mc="http://schemas.openxmlformats.org/markup-compatibility/2006" xmlns:p14="http://schemas.microsoft.com/office/powerpoint/2010/main">
        <mc:Choice Requires="p14">
          <p:contentPart r:id="rId310" p14:bwMode="auto">
            <p14:nvContentPartPr>
              <p14:cNvPr id="160" name="墨迹 159"/>
              <p14:cNvContentPartPr/>
              <p14:nvPr/>
            </p14:nvContentPartPr>
            <p14:xfrm>
              <a:off x="7411155" y="5793486"/>
              <a:ext cx="16934" cy="179064"/>
            </p14:xfrm>
          </p:contentPart>
        </mc:Choice>
        <mc:Fallback xmlns="">
          <p:pic>
            <p:nvPicPr>
              <p:cNvPr id="160" name="墨迹 159"/>
            </p:nvPicPr>
            <p:blipFill>
              <a:blip r:embed="rId311"/>
            </p:blipFill>
            <p:spPr>
              <a:xfrm>
                <a:off x="7411155" y="5793486"/>
                <a:ext cx="16934" cy="179064"/>
              </a:xfrm>
              <a:prstGeom prst="rect"/>
            </p:spPr>
          </p:pic>
        </mc:Fallback>
      </mc:AlternateContent>
      <mc:AlternateContent xmlns:mc="http://schemas.openxmlformats.org/markup-compatibility/2006" xmlns:p14="http://schemas.microsoft.com/office/powerpoint/2010/main">
        <mc:Choice Requires="p14">
          <p:contentPart r:id="rId312" p14:bwMode="auto">
            <p14:nvContentPartPr>
              <p14:cNvPr id="161" name="墨迹 160"/>
              <p14:cNvContentPartPr/>
              <p14:nvPr/>
            </p14:nvContentPartPr>
            <p14:xfrm>
              <a:off x="7538155" y="5739732"/>
              <a:ext cx="8467" cy="269477"/>
            </p14:xfrm>
          </p:contentPart>
        </mc:Choice>
        <mc:Fallback xmlns="">
          <p:pic>
            <p:nvPicPr>
              <p:cNvPr id="161" name="墨迹 160"/>
            </p:nvPicPr>
            <p:blipFill>
              <a:blip r:embed="rId313"/>
            </p:blipFill>
            <p:spPr>
              <a:xfrm>
                <a:off x="7538155" y="5739732"/>
                <a:ext cx="8467" cy="269477"/>
              </a:xfrm>
              <a:prstGeom prst="rect"/>
            </p:spPr>
          </p:pic>
        </mc:Fallback>
      </mc:AlternateContent>
      <mc:AlternateContent xmlns:mc="http://schemas.openxmlformats.org/markup-compatibility/2006" xmlns:p14="http://schemas.microsoft.com/office/powerpoint/2010/main">
        <mc:Choice Requires="p14">
          <p:contentPart r:id="rId314" p14:bwMode="auto">
            <p14:nvContentPartPr>
              <p14:cNvPr id="166" name="墨迹 165"/>
              <p14:cNvContentPartPr/>
              <p14:nvPr/>
            </p14:nvContentPartPr>
            <p14:xfrm>
              <a:off x="1862666" y="5883723"/>
              <a:ext cx="79022" cy="259431"/>
            </p14:xfrm>
          </p:contentPart>
        </mc:Choice>
        <mc:Fallback xmlns="">
          <p:pic>
            <p:nvPicPr>
              <p:cNvPr id="166" name="墨迹 165"/>
            </p:nvPicPr>
            <p:blipFill>
              <a:blip r:embed="rId315"/>
            </p:blipFill>
            <p:spPr>
              <a:xfrm>
                <a:off x="1862666" y="5883723"/>
                <a:ext cx="79022" cy="259431"/>
              </a:xfrm>
              <a:prstGeom prst="rect"/>
            </p:spPr>
          </p:pic>
        </mc:Fallback>
      </mc:AlternateContent>
      <mc:AlternateContent xmlns:mc="http://schemas.openxmlformats.org/markup-compatibility/2006" xmlns:p14="http://schemas.microsoft.com/office/powerpoint/2010/main">
        <mc:Choice Requires="p14">
          <p:contentPart r:id="rId316" p14:bwMode="auto">
            <p14:nvContentPartPr>
              <p14:cNvPr id="167" name="墨迹 166"/>
              <p14:cNvContentPartPr/>
              <p14:nvPr/>
            </p14:nvContentPartPr>
            <p14:xfrm>
              <a:off x="1937984" y="6006389"/>
              <a:ext cx="144816" cy="11280"/>
            </p14:xfrm>
          </p:contentPart>
        </mc:Choice>
        <mc:Fallback xmlns="">
          <p:pic>
            <p:nvPicPr>
              <p:cNvPr id="167" name="墨迹 166"/>
            </p:nvPicPr>
            <p:blipFill>
              <a:blip r:embed="rId317"/>
            </p:blipFill>
            <p:spPr>
              <a:xfrm>
                <a:off x="1937984" y="6006389"/>
                <a:ext cx="144816" cy="11280"/>
              </a:xfrm>
              <a:prstGeom prst="rect"/>
            </p:spPr>
          </p:pic>
        </mc:Fallback>
      </mc:AlternateContent>
      <mc:AlternateContent xmlns:mc="http://schemas.openxmlformats.org/markup-compatibility/2006" xmlns:p14="http://schemas.microsoft.com/office/powerpoint/2010/main">
        <mc:Choice Requires="p14">
          <p:contentPart r:id="rId318" p14:bwMode="auto">
            <p14:nvContentPartPr>
              <p14:cNvPr id="168" name="墨迹 167"/>
              <p14:cNvContentPartPr/>
              <p14:nvPr/>
            </p14:nvContentPartPr>
            <p14:xfrm>
              <a:off x="2020711" y="5850766"/>
              <a:ext cx="22577" cy="248680"/>
            </p14:xfrm>
          </p:contentPart>
        </mc:Choice>
        <mc:Fallback xmlns="">
          <p:pic>
            <p:nvPicPr>
              <p:cNvPr id="168" name="墨迹 167"/>
            </p:nvPicPr>
            <p:blipFill>
              <a:blip r:embed="rId319"/>
            </p:blipFill>
            <p:spPr>
              <a:xfrm>
                <a:off x="2020711" y="5850766"/>
                <a:ext cx="22577" cy="248680"/>
              </a:xfrm>
              <a:prstGeom prst="rect"/>
            </p:spPr>
          </p:pic>
        </mc:Fallback>
      </mc:AlternateContent>
      <mc:AlternateContent xmlns:mc="http://schemas.openxmlformats.org/markup-compatibility/2006" xmlns:p14="http://schemas.microsoft.com/office/powerpoint/2010/main">
        <mc:Choice Requires="p14">
          <p:contentPart r:id="rId320" p14:bwMode="auto">
            <p14:nvContentPartPr>
              <p14:cNvPr id="169" name="墨迹 168"/>
              <p14:cNvContentPartPr/>
              <p14:nvPr/>
            </p14:nvContentPartPr>
            <p14:xfrm>
              <a:off x="5544784" y="6502692"/>
              <a:ext cx="139171" cy="33839"/>
            </p14:xfrm>
          </p:contentPart>
        </mc:Choice>
        <mc:Fallback xmlns="">
          <p:pic>
            <p:nvPicPr>
              <p:cNvPr id="169" name="墨迹 168"/>
            </p:nvPicPr>
            <p:blipFill>
              <a:blip r:embed="rId321"/>
            </p:blipFill>
            <p:spPr>
              <a:xfrm>
                <a:off x="5544784" y="6502692"/>
                <a:ext cx="139171" cy="33839"/>
              </a:xfrm>
              <a:prstGeom prst="rect"/>
            </p:spPr>
          </p:pic>
        </mc:Fallback>
      </mc:AlternateContent>
      <mc:AlternateContent xmlns:mc="http://schemas.openxmlformats.org/markup-compatibility/2006" xmlns:p14="http://schemas.microsoft.com/office/powerpoint/2010/main">
        <mc:Choice Requires="p14">
          <p:contentPart r:id="rId322" p14:bwMode="auto">
            <p14:nvContentPartPr>
              <p14:cNvPr id="170" name="墨迹 169"/>
              <p14:cNvContentPartPr/>
              <p14:nvPr/>
            </p14:nvContentPartPr>
            <p14:xfrm>
              <a:off x="5554133" y="6539350"/>
              <a:ext cx="360" cy="25379"/>
            </p14:xfrm>
          </p:contentPart>
        </mc:Choice>
        <mc:Fallback xmlns="">
          <p:pic>
            <p:nvPicPr>
              <p:cNvPr id="170" name="墨迹 169"/>
            </p:nvPicPr>
            <p:blipFill>
              <a:blip r:embed="rId323"/>
            </p:blipFill>
            <p:spPr>
              <a:xfrm>
                <a:off x="5554133" y="6539350"/>
                <a:ext cx="360" cy="25379"/>
              </a:xfrm>
              <a:prstGeom prst="rect"/>
            </p:spPr>
          </p:pic>
        </mc:Fallback>
      </mc:AlternateContent>
      <mc:AlternateContent xmlns:mc="http://schemas.openxmlformats.org/markup-compatibility/2006" xmlns:p14="http://schemas.microsoft.com/office/powerpoint/2010/main">
        <mc:Choice Requires="p14">
          <p:contentPart r:id="rId324" p14:bwMode="auto">
            <p14:nvContentPartPr>
              <p14:cNvPr id="171" name="墨迹 170"/>
              <p14:cNvContentPartPr/>
              <p14:nvPr/>
            </p14:nvContentPartPr>
            <p14:xfrm>
              <a:off x="5534377" y="6547106"/>
              <a:ext cx="25400" cy="288334"/>
            </p14:xfrm>
          </p:contentPart>
        </mc:Choice>
        <mc:Fallback xmlns="">
          <p:pic>
            <p:nvPicPr>
              <p:cNvPr id="171" name="墨迹 170"/>
            </p:nvPicPr>
            <p:blipFill>
              <a:blip r:embed="rId325"/>
            </p:blipFill>
            <p:spPr>
              <a:xfrm>
                <a:off x="5534377" y="6547106"/>
                <a:ext cx="25400" cy="288334"/>
              </a:xfrm>
              <a:prstGeom prst="rect"/>
            </p:spPr>
          </p:pic>
        </mc:Fallback>
      </mc:AlternateContent>
      <mc:AlternateContent xmlns:mc="http://schemas.openxmlformats.org/markup-compatibility/2006" xmlns:p14="http://schemas.microsoft.com/office/powerpoint/2010/main">
        <mc:Choice Requires="p14">
          <p:contentPart r:id="rId326" p14:bwMode="auto">
            <p14:nvContentPartPr>
              <p14:cNvPr id="172" name="墨迹 171"/>
              <p14:cNvContentPartPr/>
              <p14:nvPr/>
            </p14:nvContentPartPr>
            <p14:xfrm>
              <a:off x="5554133" y="6621128"/>
              <a:ext cx="180622" cy="163554"/>
            </p14:xfrm>
          </p:contentPart>
        </mc:Choice>
        <mc:Fallback xmlns="">
          <p:pic>
            <p:nvPicPr>
              <p:cNvPr id="172" name="墨迹 171"/>
            </p:nvPicPr>
            <p:blipFill>
              <a:blip r:embed="rId327"/>
            </p:blipFill>
            <p:spPr>
              <a:xfrm>
                <a:off x="5554133" y="6621128"/>
                <a:ext cx="180622" cy="163554"/>
              </a:xfrm>
              <a:prstGeom prst="rect"/>
            </p:spPr>
          </p:pic>
        </mc:Fallback>
      </mc:AlternateContent>
      <mc:AlternateContent xmlns:mc="http://schemas.openxmlformats.org/markup-compatibility/2006" xmlns:p14="http://schemas.microsoft.com/office/powerpoint/2010/main">
        <mc:Choice Requires="p14">
          <p:contentPart r:id="rId328" p14:bwMode="auto">
            <p14:nvContentPartPr>
              <p14:cNvPr id="173" name="墨迹 172"/>
              <p14:cNvContentPartPr/>
              <p14:nvPr/>
            </p14:nvContentPartPr>
            <p14:xfrm>
              <a:off x="5737577" y="6427612"/>
              <a:ext cx="91194" cy="220305"/>
            </p14:xfrm>
          </p:contentPart>
        </mc:Choice>
        <mc:Fallback xmlns="">
          <p:pic>
            <p:nvPicPr>
              <p:cNvPr id="173" name="墨迹 172"/>
            </p:nvPicPr>
            <p:blipFill>
              <a:blip r:embed="rId329"/>
            </p:blipFill>
            <p:spPr>
              <a:xfrm>
                <a:off x="5737577" y="6427612"/>
                <a:ext cx="91194" cy="220305"/>
              </a:xfrm>
              <a:prstGeom prst="rect"/>
            </p:spPr>
          </p:pic>
        </mc:Fallback>
      </mc:AlternateContent>
      <mc:AlternateContent xmlns:mc="http://schemas.openxmlformats.org/markup-compatibility/2006" xmlns:p14="http://schemas.microsoft.com/office/powerpoint/2010/main">
        <mc:Choice Requires="p14">
          <p:contentPart r:id="rId330" p14:bwMode="auto">
            <p14:nvContentPartPr>
              <p14:cNvPr id="174" name="墨迹 173"/>
              <p14:cNvContentPartPr/>
              <p14:nvPr/>
            </p14:nvContentPartPr>
            <p14:xfrm>
              <a:off x="5813777" y="6530891"/>
              <a:ext cx="107245" cy="33838"/>
            </p14:xfrm>
          </p:contentPart>
        </mc:Choice>
        <mc:Fallback xmlns="">
          <p:pic>
            <p:nvPicPr>
              <p:cNvPr id="174" name="墨迹 173"/>
            </p:nvPicPr>
            <p:blipFill>
              <a:blip r:embed="rId331"/>
            </p:blipFill>
            <p:spPr>
              <a:xfrm>
                <a:off x="5813777" y="6530891"/>
                <a:ext cx="107245" cy="33838"/>
              </a:xfrm>
              <a:prstGeom prst="rect"/>
            </p:spPr>
          </p:pic>
        </mc:Fallback>
      </mc:AlternateContent>
      <mc:AlternateContent xmlns:mc="http://schemas.openxmlformats.org/markup-compatibility/2006" xmlns:p14="http://schemas.microsoft.com/office/powerpoint/2010/main">
        <mc:Choice Requires="p14">
          <p:contentPart r:id="rId332" p14:bwMode="auto">
            <p14:nvContentPartPr>
              <p14:cNvPr id="175" name="墨迹 174"/>
              <p14:cNvContentPartPr/>
              <p14:nvPr/>
            </p14:nvContentPartPr>
            <p14:xfrm>
              <a:off x="5884333" y="6444179"/>
              <a:ext cx="14111" cy="174129"/>
            </p14:xfrm>
          </p:contentPart>
        </mc:Choice>
        <mc:Fallback xmlns="">
          <p:pic>
            <p:nvPicPr>
              <p:cNvPr id="175" name="墨迹 174"/>
            </p:nvPicPr>
            <p:blipFill>
              <a:blip r:embed="rId333"/>
            </p:blipFill>
            <p:spPr>
              <a:xfrm>
                <a:off x="5884333" y="6444179"/>
                <a:ext cx="14111" cy="174129"/>
              </a:xfrm>
              <a:prstGeom prst="rect"/>
            </p:spPr>
          </p:pic>
        </mc:Fallback>
      </mc:AlternateContent>
      <mc:AlternateContent xmlns:mc="http://schemas.openxmlformats.org/markup-compatibility/2006" xmlns:p14="http://schemas.microsoft.com/office/powerpoint/2010/main">
        <mc:Choice Requires="p14">
          <p:contentPart r:id="rId334" p14:bwMode="auto">
            <p14:nvContentPartPr>
              <p14:cNvPr id="176" name="墨迹 175"/>
              <p14:cNvContentPartPr/>
              <p14:nvPr/>
            </p14:nvContentPartPr>
            <p14:xfrm>
              <a:off x="5785555" y="6412455"/>
              <a:ext cx="28222" cy="33839"/>
            </p14:xfrm>
          </p:contentPart>
        </mc:Choice>
        <mc:Fallback xmlns="">
          <p:pic>
            <p:nvPicPr>
              <p:cNvPr id="176" name="墨迹 175"/>
            </p:nvPicPr>
            <p:blipFill>
              <a:blip r:embed="rId335"/>
            </p:blipFill>
            <p:spPr>
              <a:xfrm>
                <a:off x="5785555" y="6412455"/>
                <a:ext cx="28222" cy="33839"/>
              </a:xfrm>
              <a:prstGeom prst="rect"/>
            </p:spPr>
          </p:pic>
        </mc:Fallback>
      </mc:AlternateContent>
      <mc:AlternateContent xmlns:mc="http://schemas.openxmlformats.org/markup-compatibility/2006" xmlns:p14="http://schemas.microsoft.com/office/powerpoint/2010/main">
        <mc:Choice Requires="p14">
          <p:contentPart r:id="rId336" p14:bwMode="auto">
            <p14:nvContentPartPr>
              <p14:cNvPr id="177" name="墨迹 176"/>
              <p14:cNvContentPartPr/>
              <p14:nvPr/>
            </p14:nvContentPartPr>
            <p14:xfrm>
              <a:off x="7890227" y="6418095"/>
              <a:ext cx="1924403" cy="67678"/>
            </p14:xfrm>
          </p:contentPart>
        </mc:Choice>
        <mc:Fallback xmlns="">
          <p:pic>
            <p:nvPicPr>
              <p:cNvPr id="177" name="墨迹 176"/>
            </p:nvPicPr>
            <p:blipFill>
              <a:blip r:embed="rId337"/>
            </p:blipFill>
            <p:spPr>
              <a:xfrm>
                <a:off x="7890227" y="6418095"/>
                <a:ext cx="1924403" cy="67678"/>
              </a:xfrm>
              <a:prstGeom prst="rect"/>
            </p:spPr>
          </p:pic>
        </mc:Fallback>
      </mc:AlternateContent>
      <mc:AlternateContent xmlns:mc="http://schemas.openxmlformats.org/markup-compatibility/2006" xmlns:p14="http://schemas.microsoft.com/office/powerpoint/2010/main">
        <mc:Choice Requires="p14">
          <p:contentPart r:id="rId338" p14:bwMode="auto">
            <p14:nvContentPartPr>
              <p14:cNvPr id="178" name="墨迹 177"/>
              <p14:cNvContentPartPr/>
              <p14:nvPr/>
            </p14:nvContentPartPr>
            <p14:xfrm>
              <a:off x="7847718" y="6497052"/>
              <a:ext cx="2156354" cy="78957"/>
            </p14:xfrm>
          </p:contentPart>
        </mc:Choice>
        <mc:Fallback xmlns="">
          <p:pic>
            <p:nvPicPr>
              <p:cNvPr id="178" name="墨迹 177"/>
            </p:nvPicPr>
            <p:blipFill>
              <a:blip r:embed="rId339"/>
            </p:blipFill>
            <p:spPr>
              <a:xfrm>
                <a:off x="7847718" y="6497052"/>
                <a:ext cx="2156354" cy="78957"/>
              </a:xfrm>
              <a:prstGeom prst="rect"/>
            </p:spPr>
          </p:pic>
        </mc:Fallback>
      </mc:AlternateContent>
      <mc:AlternateContent xmlns:mc="http://schemas.openxmlformats.org/markup-compatibility/2006" xmlns:p14="http://schemas.microsoft.com/office/powerpoint/2010/main">
        <mc:Choice Requires="p14">
          <p:contentPart r:id="rId340" p14:bwMode="auto">
            <p14:nvContentPartPr>
              <p14:cNvPr id="179" name="墨迹 178"/>
              <p14:cNvContentPartPr/>
              <p14:nvPr/>
            </p14:nvContentPartPr>
            <p14:xfrm>
              <a:off x="9903177" y="5683334"/>
              <a:ext cx="23989" cy="650164"/>
            </p14:xfrm>
          </p:contentPart>
        </mc:Choice>
        <mc:Fallback xmlns="">
          <p:pic>
            <p:nvPicPr>
              <p:cNvPr id="179" name="墨迹 178"/>
            </p:nvPicPr>
            <p:blipFill>
              <a:blip r:embed="rId341"/>
            </p:blipFill>
            <p:spPr>
              <a:xfrm>
                <a:off x="9903177" y="5683334"/>
                <a:ext cx="23989" cy="650164"/>
              </a:xfrm>
              <a:prstGeom prst="rect"/>
            </p:spPr>
          </p:pic>
        </mc:Fallback>
      </mc:AlternateContent>
      <mc:AlternateContent xmlns:mc="http://schemas.openxmlformats.org/markup-compatibility/2006" xmlns:p14="http://schemas.microsoft.com/office/powerpoint/2010/main">
        <mc:Choice Requires="p14">
          <p:contentPart r:id="rId342" p14:bwMode="auto">
            <p14:nvContentPartPr>
              <p14:cNvPr id="180" name="墨迹 179"/>
              <p14:cNvContentPartPr/>
              <p14:nvPr/>
            </p14:nvContentPartPr>
            <p14:xfrm>
              <a:off x="8610600" y="5602262"/>
              <a:ext cx="1605844" cy="65739"/>
            </p14:xfrm>
          </p:contentPart>
        </mc:Choice>
        <mc:Fallback xmlns="">
          <p:pic>
            <p:nvPicPr>
              <p:cNvPr id="180" name="墨迹 179"/>
            </p:nvPicPr>
            <p:blipFill>
              <a:blip r:embed="rId343"/>
            </p:blipFill>
            <p:spPr>
              <a:xfrm>
                <a:off x="8610600" y="5602262"/>
                <a:ext cx="1605844" cy="65739"/>
              </a:xfrm>
              <a:prstGeom prst="rect"/>
            </p:spPr>
          </p:pic>
        </mc:Fallback>
      </mc:AlternateContent>
      <mc:AlternateContent xmlns:mc="http://schemas.openxmlformats.org/markup-compatibility/2006" xmlns:p14="http://schemas.microsoft.com/office/powerpoint/2010/main">
        <mc:Choice Requires="p14">
          <p:contentPart r:id="rId344" p14:bwMode="auto">
            <p14:nvContentPartPr>
              <p14:cNvPr id="181" name="墨迹 180"/>
              <p14:cNvContentPartPr/>
              <p14:nvPr/>
            </p14:nvContentPartPr>
            <p14:xfrm>
              <a:off x="8065911" y="2250281"/>
              <a:ext cx="16933" cy="62038"/>
            </p14:xfrm>
          </p:contentPart>
        </mc:Choice>
        <mc:Fallback xmlns="">
          <p:pic>
            <p:nvPicPr>
              <p:cNvPr id="181" name="墨迹 180"/>
            </p:nvPicPr>
            <p:blipFill>
              <a:blip r:embed="rId345"/>
            </p:blipFill>
            <p:spPr>
              <a:xfrm>
                <a:off x="8065911" y="2250281"/>
                <a:ext cx="16933" cy="62038"/>
              </a:xfrm>
              <a:prstGeom prst="rect"/>
            </p:spPr>
          </p:pic>
        </mc:Fallback>
      </mc:AlternateContent>
      <mc:AlternateContent xmlns:mc="http://schemas.openxmlformats.org/markup-compatibility/2006" xmlns:p14="http://schemas.microsoft.com/office/powerpoint/2010/main">
        <mc:Choice Requires="p14">
          <p:contentPart r:id="rId346" p14:bwMode="auto">
            <p14:nvContentPartPr>
              <p14:cNvPr id="182" name="墨迹 181"/>
              <p14:cNvContentPartPr/>
              <p14:nvPr/>
            </p14:nvContentPartPr>
            <p14:xfrm>
              <a:off x="280811" y="5543925"/>
              <a:ext cx="380294" cy="507582"/>
            </p14:xfrm>
          </p:contentPart>
        </mc:Choice>
        <mc:Fallback xmlns="">
          <p:pic>
            <p:nvPicPr>
              <p:cNvPr id="182" name="墨迹 181"/>
            </p:nvPicPr>
            <p:blipFill>
              <a:blip r:embed="rId347"/>
            </p:blipFill>
            <p:spPr>
              <a:xfrm>
                <a:off x="280811" y="5543925"/>
                <a:ext cx="380294" cy="507582"/>
              </a:xfrm>
              <a:prstGeom prst="rect"/>
            </p:spPr>
          </p:pic>
        </mc:Fallback>
      </mc:AlternateContent>
      <mc:AlternateContent xmlns:mc="http://schemas.openxmlformats.org/markup-compatibility/2006" xmlns:p14="http://schemas.microsoft.com/office/powerpoint/2010/main">
        <mc:Choice Requires="p14">
          <p:contentPart r:id="rId348" p14:bwMode="auto">
            <p14:nvContentPartPr>
              <p14:cNvPr id="183" name="墨迹 182"/>
              <p14:cNvContentPartPr/>
              <p14:nvPr/>
            </p14:nvContentPartPr>
            <p14:xfrm>
              <a:off x="578555" y="5450164"/>
              <a:ext cx="360010" cy="470394"/>
            </p14:xfrm>
          </p:contentPart>
        </mc:Choice>
        <mc:Fallback xmlns="">
          <p:pic>
            <p:nvPicPr>
              <p:cNvPr id="183" name="墨迹 182"/>
            </p:nvPicPr>
            <p:blipFill>
              <a:blip r:embed="rId349"/>
            </p:blipFill>
            <p:spPr>
              <a:xfrm>
                <a:off x="578555" y="5450164"/>
                <a:ext cx="360010" cy="470394"/>
              </a:xfrm>
              <a:prstGeom prst="rect"/>
            </p:spPr>
          </p:pic>
        </mc:Fallback>
      </mc:AlternateContent>
      <mc:AlternateContent xmlns:mc="http://schemas.openxmlformats.org/markup-compatibility/2006" xmlns:p14="http://schemas.microsoft.com/office/powerpoint/2010/main">
        <mc:Choice Requires="p14">
          <p:contentPart r:id="rId350" p14:bwMode="auto">
            <p14:nvContentPartPr>
              <p14:cNvPr id="184" name="墨迹 183"/>
              <p14:cNvContentPartPr/>
              <p14:nvPr/>
            </p14:nvContentPartPr>
            <p14:xfrm>
              <a:off x="9174515" y="5208357"/>
              <a:ext cx="143051" cy="284810"/>
            </p14:xfrm>
          </p:contentPart>
        </mc:Choice>
        <mc:Fallback xmlns="">
          <p:pic>
            <p:nvPicPr>
              <p:cNvPr id="184" name="墨迹 183"/>
            </p:nvPicPr>
            <p:blipFill>
              <a:blip r:embed="rId351"/>
            </p:blipFill>
            <p:spPr>
              <a:xfrm>
                <a:off x="9174515" y="5208357"/>
                <a:ext cx="143051" cy="284810"/>
              </a:xfrm>
              <a:prstGeom prst="rect"/>
            </p:spPr>
          </p:pic>
        </mc:Fallback>
      </mc:AlternateContent>
      <mc:AlternateContent xmlns:mc="http://schemas.openxmlformats.org/markup-compatibility/2006" xmlns:p14="http://schemas.microsoft.com/office/powerpoint/2010/main">
        <mc:Choice Requires="p14">
          <p:contentPart r:id="rId352" p14:bwMode="auto">
            <p14:nvContentPartPr>
              <p14:cNvPr id="185" name="墨迹 184"/>
              <p14:cNvContentPartPr/>
              <p14:nvPr/>
            </p14:nvContentPartPr>
            <p14:xfrm>
              <a:off x="9018411" y="5334195"/>
              <a:ext cx="238478" cy="205500"/>
            </p14:xfrm>
          </p:contentPart>
        </mc:Choice>
        <mc:Fallback xmlns="">
          <p:pic>
            <p:nvPicPr>
              <p:cNvPr id="185" name="墨迹 184"/>
            </p:nvPicPr>
            <p:blipFill>
              <a:blip r:embed="rId353"/>
            </p:blipFill>
            <p:spPr>
              <a:xfrm>
                <a:off x="9018411" y="5334195"/>
                <a:ext cx="238478" cy="205500"/>
              </a:xfrm>
              <a:prstGeom prst="rect"/>
            </p:spPr>
          </p:pic>
        </mc:Fallback>
      </mc:AlternateContent>
      <mc:AlternateContent xmlns:mc="http://schemas.openxmlformats.org/markup-compatibility/2006" xmlns:p14="http://schemas.microsoft.com/office/powerpoint/2010/main">
        <mc:Choice Requires="p14">
          <p:contentPart r:id="rId354" p14:bwMode="auto">
            <p14:nvContentPartPr>
              <p14:cNvPr id="186" name="墨迹 185"/>
              <p14:cNvContentPartPr/>
              <p14:nvPr/>
            </p14:nvContentPartPr>
            <p14:xfrm>
              <a:off x="9166577" y="5408570"/>
              <a:ext cx="163689" cy="170781"/>
            </p14:xfrm>
          </p:contentPart>
        </mc:Choice>
        <mc:Fallback xmlns="">
          <p:pic>
            <p:nvPicPr>
              <p:cNvPr id="186" name="墨迹 185"/>
            </p:nvPicPr>
            <p:blipFill>
              <a:blip r:embed="rId355"/>
            </p:blipFill>
            <p:spPr>
              <a:xfrm>
                <a:off x="9166577" y="5408570"/>
                <a:ext cx="163689" cy="170781"/>
              </a:xfrm>
              <a:prstGeom prst="rect"/>
            </p:spPr>
          </p:pic>
        </mc:Fallback>
      </mc:AlternateContent>
      <mc:AlternateContent xmlns:mc="http://schemas.openxmlformats.org/markup-compatibility/2006" xmlns:p14="http://schemas.microsoft.com/office/powerpoint/2010/main">
        <mc:Choice Requires="p14">
          <p:contentPart r:id="rId356" p14:bwMode="auto">
            <p14:nvContentPartPr>
              <p14:cNvPr id="187" name="墨迹 186"/>
              <p14:cNvContentPartPr/>
              <p14:nvPr/>
            </p14:nvContentPartPr>
            <p14:xfrm>
              <a:off x="9315802" y="5132220"/>
              <a:ext cx="279753" cy="535781"/>
            </p14:xfrm>
          </p:contentPart>
        </mc:Choice>
        <mc:Fallback xmlns="">
          <p:pic>
            <p:nvPicPr>
              <p:cNvPr id="187" name="墨迹 186"/>
            </p:nvPicPr>
            <p:blipFill>
              <a:blip r:embed="rId357"/>
            </p:blipFill>
            <p:spPr>
              <a:xfrm>
                <a:off x="9315802" y="5132220"/>
                <a:ext cx="279753" cy="535781"/>
              </a:xfrm>
              <a:prstGeom prst="rect"/>
            </p:spPr>
          </p:pic>
        </mc:Fallback>
      </mc:AlternateContent>
      <mc:AlternateContent xmlns:mc="http://schemas.openxmlformats.org/markup-compatibility/2006" xmlns:p14="http://schemas.microsoft.com/office/powerpoint/2010/main">
        <mc:Choice Requires="p14">
          <p:contentPart r:id="rId358" p14:bwMode="auto">
            <p14:nvContentPartPr>
              <p14:cNvPr id="188" name="墨迹 187"/>
              <p14:cNvContentPartPr/>
              <p14:nvPr/>
            </p14:nvContentPartPr>
            <p14:xfrm>
              <a:off x="9375422" y="5294364"/>
              <a:ext cx="208844" cy="284810"/>
            </p14:xfrm>
          </p:contentPart>
        </mc:Choice>
        <mc:Fallback xmlns="">
          <p:pic>
            <p:nvPicPr>
              <p:cNvPr id="188" name="墨迹 187"/>
            </p:nvPicPr>
            <p:blipFill>
              <a:blip r:embed="rId359"/>
            </p:blipFill>
            <p:spPr>
              <a:xfrm>
                <a:off x="9375422" y="5294364"/>
                <a:ext cx="208844" cy="284810"/>
              </a:xfrm>
              <a:prstGeom prst="rect"/>
            </p:spPr>
          </p:pic>
        </mc:Fallback>
      </mc:AlternateContent>
      <mc:AlternateContent xmlns:mc="http://schemas.openxmlformats.org/markup-compatibility/2006" xmlns:p14="http://schemas.microsoft.com/office/powerpoint/2010/main">
        <mc:Choice Requires="p14">
          <p:contentPart r:id="rId360" p14:bwMode="auto">
            <p14:nvContentPartPr>
              <p14:cNvPr id="189" name="墨迹 188"/>
              <p14:cNvContentPartPr/>
              <p14:nvPr/>
            </p14:nvContentPartPr>
            <p14:xfrm>
              <a:off x="9482666" y="5081462"/>
              <a:ext cx="152400" cy="135355"/>
            </p14:xfrm>
          </p:contentPart>
        </mc:Choice>
        <mc:Fallback xmlns="">
          <p:pic>
            <p:nvPicPr>
              <p:cNvPr id="189" name="墨迹 188"/>
            </p:nvPicPr>
            <p:blipFill>
              <a:blip r:embed="rId361"/>
            </p:blipFill>
            <p:spPr>
              <a:xfrm>
                <a:off x="9482666" y="5081462"/>
                <a:ext cx="152400" cy="135355"/>
              </a:xfrm>
              <a:prstGeom prst="rect"/>
            </p:spPr>
          </p:pic>
        </mc:Fallback>
      </mc:AlternateContent>
      <mc:AlternateContent xmlns:mc="http://schemas.openxmlformats.org/markup-compatibility/2006" xmlns:p14="http://schemas.microsoft.com/office/powerpoint/2010/main">
        <mc:Choice Requires="p14">
          <p:contentPart r:id="rId362" p14:bwMode="auto">
            <p14:nvContentPartPr>
              <p14:cNvPr id="190" name="墨迹 189"/>
              <p14:cNvContentPartPr/>
              <p14:nvPr/>
            </p14:nvContentPartPr>
            <p14:xfrm>
              <a:off x="9659761" y="5222457"/>
              <a:ext cx="311679" cy="62037"/>
            </p14:xfrm>
          </p:contentPart>
        </mc:Choice>
        <mc:Fallback xmlns="">
          <p:pic>
            <p:nvPicPr>
              <p:cNvPr id="190" name="墨迹 189"/>
            </p:nvPicPr>
            <p:blipFill>
              <a:blip r:embed="rId363"/>
            </p:blipFill>
            <p:spPr>
              <a:xfrm>
                <a:off x="9659761" y="5222457"/>
                <a:ext cx="311679" cy="62037"/>
              </a:xfrm>
              <a:prstGeom prst="rect"/>
            </p:spPr>
          </p:pic>
        </mc:Fallback>
      </mc:AlternateContent>
      <mc:AlternateContent xmlns:mc="http://schemas.openxmlformats.org/markup-compatibility/2006" xmlns:p14="http://schemas.microsoft.com/office/powerpoint/2010/main">
        <mc:Choice Requires="p14">
          <p:contentPart r:id="rId364" p14:bwMode="auto">
            <p14:nvContentPartPr>
              <p14:cNvPr id="191" name="墨迹 190"/>
              <p14:cNvContentPartPr/>
              <p14:nvPr/>
            </p14:nvContentPartPr>
            <p14:xfrm>
              <a:off x="9678987" y="5318333"/>
              <a:ext cx="189265" cy="170957"/>
            </p14:xfrm>
          </p:contentPart>
        </mc:Choice>
        <mc:Fallback xmlns="">
          <p:pic>
            <p:nvPicPr>
              <p:cNvPr id="191" name="墨迹 190"/>
            </p:nvPicPr>
            <p:blipFill>
              <a:blip r:embed="rId365"/>
            </p:blipFill>
            <p:spPr>
              <a:xfrm>
                <a:off x="9678987" y="5318333"/>
                <a:ext cx="189265" cy="170957"/>
              </a:xfrm>
              <a:prstGeom prst="rect"/>
            </p:spPr>
          </p:pic>
        </mc:Fallback>
      </mc:AlternateContent>
      <mc:AlternateContent xmlns:mc="http://schemas.openxmlformats.org/markup-compatibility/2006" xmlns:p14="http://schemas.microsoft.com/office/powerpoint/2010/main">
        <mc:Choice Requires="p14">
          <p:contentPart r:id="rId366" p14:bwMode="auto">
            <p14:nvContentPartPr>
              <p14:cNvPr id="192" name="墨迹 191"/>
              <p14:cNvContentPartPr/>
              <p14:nvPr/>
            </p14:nvContentPartPr>
            <p14:xfrm>
              <a:off x="9851496" y="5056083"/>
              <a:ext cx="198437" cy="651397"/>
            </p14:xfrm>
          </p:contentPart>
        </mc:Choice>
        <mc:Fallback xmlns="">
          <p:pic>
            <p:nvPicPr>
              <p:cNvPr id="192" name="墨迹 191"/>
            </p:nvPicPr>
            <p:blipFill>
              <a:blip r:embed="rId367"/>
            </p:blipFill>
            <p:spPr>
              <a:xfrm>
                <a:off x="9851496" y="5056083"/>
                <a:ext cx="198437" cy="651397"/>
              </a:xfrm>
              <a:prstGeom prst="rect"/>
            </p:spPr>
          </p:pic>
        </mc:Fallback>
      </mc:AlternateContent>
      <mc:AlternateContent xmlns:mc="http://schemas.openxmlformats.org/markup-compatibility/2006" xmlns:p14="http://schemas.microsoft.com/office/powerpoint/2010/main">
        <mc:Choice Requires="p14">
          <p:contentPart r:id="rId368" p14:bwMode="auto">
            <p14:nvContentPartPr>
              <p14:cNvPr id="193" name="墨迹 192"/>
              <p14:cNvContentPartPr/>
              <p14:nvPr/>
            </p14:nvContentPartPr>
            <p14:xfrm>
              <a:off x="9962444" y="5071592"/>
              <a:ext cx="115711" cy="100106"/>
            </p14:xfrm>
          </p:contentPart>
        </mc:Choice>
        <mc:Fallback xmlns="">
          <p:pic>
            <p:nvPicPr>
              <p:cNvPr id="193" name="墨迹 192"/>
            </p:nvPicPr>
            <p:blipFill>
              <a:blip r:embed="rId369"/>
            </p:blipFill>
            <p:spPr>
              <a:xfrm>
                <a:off x="9962444" y="5071592"/>
                <a:ext cx="115711" cy="100106"/>
              </a:xfrm>
              <a:prstGeom prst="rect"/>
            </p:spPr>
          </p:pic>
        </mc:Fallback>
      </mc:AlternateContent>
      <mc:AlternateContent xmlns:mc="http://schemas.openxmlformats.org/markup-compatibility/2006" xmlns:p14="http://schemas.microsoft.com/office/powerpoint/2010/main">
        <mc:Choice Requires="p14">
          <p:contentPart r:id="rId370" p14:bwMode="auto">
            <p14:nvContentPartPr>
              <p14:cNvPr id="194" name="墨迹 193"/>
              <p14:cNvContentPartPr/>
              <p14:nvPr/>
            </p14:nvContentPartPr>
            <p14:xfrm>
              <a:off x="10118725" y="5061546"/>
              <a:ext cx="180975" cy="229293"/>
            </p14:xfrm>
          </p:contentPart>
        </mc:Choice>
        <mc:Fallback xmlns="">
          <p:pic>
            <p:nvPicPr>
              <p:cNvPr id="194" name="墨迹 193"/>
            </p:nvPicPr>
            <p:blipFill>
              <a:blip r:embed="rId371"/>
            </p:blipFill>
            <p:spPr>
              <a:xfrm>
                <a:off x="10118725" y="5061546"/>
                <a:ext cx="180975" cy="229293"/>
              </a:xfrm>
              <a:prstGeom prst="rect"/>
            </p:spPr>
          </p:pic>
        </mc:Fallback>
      </mc:AlternateContent>
      <mc:AlternateContent xmlns:mc="http://schemas.openxmlformats.org/markup-compatibility/2006" xmlns:p14="http://schemas.microsoft.com/office/powerpoint/2010/main">
        <mc:Choice Requires="p14">
          <p:contentPart r:id="rId372" p14:bwMode="auto">
            <p14:nvContentPartPr>
              <p14:cNvPr id="195" name="墨迹 194"/>
              <p14:cNvContentPartPr/>
              <p14:nvPr/>
            </p14:nvContentPartPr>
            <p14:xfrm>
              <a:off x="10323688" y="5020834"/>
              <a:ext cx="50800" cy="192106"/>
            </p14:xfrm>
          </p:contentPart>
        </mc:Choice>
        <mc:Fallback xmlns="">
          <p:pic>
            <p:nvPicPr>
              <p:cNvPr id="195" name="墨迹 194"/>
            </p:nvPicPr>
            <p:blipFill>
              <a:blip r:embed="rId373"/>
            </p:blipFill>
            <p:spPr>
              <a:xfrm>
                <a:off x="10323688" y="5020834"/>
                <a:ext cx="50800" cy="192106"/>
              </a:xfrm>
              <a:prstGeom prst="rect"/>
            </p:spPr>
          </p:pic>
        </mc:Fallback>
      </mc:AlternateContent>
      <mc:AlternateContent xmlns:mc="http://schemas.openxmlformats.org/markup-compatibility/2006" xmlns:p14="http://schemas.microsoft.com/office/powerpoint/2010/main">
        <mc:Choice Requires="p14">
          <p:contentPart r:id="rId374" p14:bwMode="auto">
            <p14:nvContentPartPr>
              <p14:cNvPr id="196" name="墨迹 195"/>
              <p14:cNvContentPartPr/>
              <p14:nvPr/>
            </p14:nvContentPartPr>
            <p14:xfrm>
              <a:off x="10124546" y="5094680"/>
              <a:ext cx="520876" cy="387208"/>
            </p14:xfrm>
          </p:contentPart>
        </mc:Choice>
        <mc:Fallback xmlns="">
          <p:pic>
            <p:nvPicPr>
              <p:cNvPr id="196" name="墨迹 195"/>
            </p:nvPicPr>
            <p:blipFill>
              <a:blip r:embed="rId375"/>
            </p:blipFill>
            <p:spPr>
              <a:xfrm>
                <a:off x="10124546" y="5094680"/>
                <a:ext cx="520876" cy="387208"/>
              </a:xfrm>
              <a:prstGeom prst="rect"/>
            </p:spPr>
          </p:pic>
        </mc:Fallback>
      </mc:AlternateContent>
      <mc:AlternateContent xmlns:mc="http://schemas.openxmlformats.org/markup-compatibility/2006" xmlns:p14="http://schemas.microsoft.com/office/powerpoint/2010/main">
        <mc:Choice Requires="p14">
          <p:contentPart r:id="rId376" p14:bwMode="auto">
            <p14:nvContentPartPr>
              <p14:cNvPr id="197" name="墨迹 196"/>
              <p14:cNvContentPartPr/>
              <p14:nvPr/>
            </p14:nvContentPartPr>
            <p14:xfrm>
              <a:off x="6016272" y="6683166"/>
              <a:ext cx="218016" cy="16919"/>
            </p14:xfrm>
          </p:contentPart>
        </mc:Choice>
        <mc:Fallback xmlns="">
          <p:pic>
            <p:nvPicPr>
              <p:cNvPr id="197" name="墨迹 196"/>
            </p:nvPicPr>
            <p:blipFill>
              <a:blip r:embed="rId377"/>
            </p:blipFill>
            <p:spPr>
              <a:xfrm>
                <a:off x="6016272" y="6683166"/>
                <a:ext cx="218016" cy="16919"/>
              </a:xfrm>
              <a:prstGeom prst="rect"/>
            </p:spPr>
          </p:pic>
        </mc:Fallback>
      </mc:AlternateContent>
      <mc:AlternateContent xmlns:mc="http://schemas.openxmlformats.org/markup-compatibility/2006" xmlns:p14="http://schemas.microsoft.com/office/powerpoint/2010/main">
        <mc:Choice Requires="p14">
          <p:contentPart r:id="rId378" p14:bwMode="auto">
            <p14:nvContentPartPr>
              <p14:cNvPr id="198" name="墨迹 197"/>
              <p14:cNvContentPartPr/>
              <p14:nvPr/>
            </p14:nvContentPartPr>
            <p14:xfrm>
              <a:off x="6129866" y="6568960"/>
              <a:ext cx="16934" cy="272120"/>
            </p14:xfrm>
          </p:contentPart>
        </mc:Choice>
        <mc:Fallback xmlns="">
          <p:pic>
            <p:nvPicPr>
              <p:cNvPr id="198" name="墨迹 197"/>
            </p:nvPicPr>
            <p:blipFill>
              <a:blip r:embed="rId379"/>
            </p:blipFill>
            <p:spPr>
              <a:xfrm>
                <a:off x="6129866" y="6568960"/>
                <a:ext cx="16934" cy="272120"/>
              </a:xfrm>
              <a:prstGeom prst="rect"/>
            </p:spPr>
          </p:pic>
        </mc:Fallback>
      </mc:AlternateContent>
      <mc:AlternateContent xmlns:mc="http://schemas.openxmlformats.org/markup-compatibility/2006" xmlns:p14="http://schemas.microsoft.com/office/powerpoint/2010/main">
        <mc:Choice Requires="p14">
          <p:contentPart r:id="rId380" p14:bwMode="auto">
            <p14:nvContentPartPr>
              <p14:cNvPr id="199" name="墨迹 198"/>
              <p14:cNvContentPartPr/>
              <p14:nvPr/>
            </p14:nvContentPartPr>
            <p14:xfrm>
              <a:off x="6709480" y="6542876"/>
              <a:ext cx="233187" cy="179769"/>
            </p14:xfrm>
          </p:contentPart>
        </mc:Choice>
        <mc:Fallback xmlns="">
          <p:pic>
            <p:nvPicPr>
              <p:cNvPr id="199" name="墨迹 198"/>
            </p:nvPicPr>
            <p:blipFill>
              <a:blip r:embed="rId381"/>
            </p:blipFill>
            <p:spPr>
              <a:xfrm>
                <a:off x="6709480" y="6542876"/>
                <a:ext cx="233187" cy="179769"/>
              </a:xfrm>
              <a:prstGeom prst="rect"/>
            </p:spPr>
          </p:pic>
        </mc:Fallback>
      </mc:AlternateContent>
      <mc:AlternateContent xmlns:mc="http://schemas.openxmlformats.org/markup-compatibility/2006" xmlns:p14="http://schemas.microsoft.com/office/powerpoint/2010/main">
        <mc:Choice Requires="p14">
          <p:contentPart r:id="rId382" p14:bwMode="auto">
            <p14:nvContentPartPr>
              <p14:cNvPr id="200" name="墨迹 199"/>
              <p14:cNvContentPartPr/>
              <p14:nvPr/>
            </p14:nvContentPartPr>
            <p14:xfrm>
              <a:off x="6948311" y="6643687"/>
              <a:ext cx="107244" cy="291331"/>
            </p14:xfrm>
          </p:contentPart>
        </mc:Choice>
        <mc:Fallback xmlns="">
          <p:pic>
            <p:nvPicPr>
              <p:cNvPr id="200" name="墨迹 199"/>
            </p:nvPicPr>
            <p:blipFill>
              <a:blip r:embed="rId383"/>
            </p:blipFill>
            <p:spPr>
              <a:xfrm>
                <a:off x="6948311" y="6643687"/>
                <a:ext cx="107244" cy="291331"/>
              </a:xfrm>
              <a:prstGeom prst="rect"/>
            </p:spPr>
          </p:pic>
        </mc:Fallback>
      </mc:AlternateContent>
      <mc:AlternateContent xmlns:mc="http://schemas.openxmlformats.org/markup-compatibility/2006" xmlns:p14="http://schemas.microsoft.com/office/powerpoint/2010/main">
        <mc:Choice Requires="p14">
          <p:contentPart r:id="rId384" p14:bwMode="auto">
            <p14:nvContentPartPr>
              <p14:cNvPr id="201" name="墨迹 200"/>
              <p14:cNvContentPartPr/>
              <p14:nvPr/>
            </p14:nvContentPartPr>
            <p14:xfrm>
              <a:off x="7047088" y="6493351"/>
              <a:ext cx="132644" cy="147516"/>
            </p14:xfrm>
          </p:contentPart>
        </mc:Choice>
        <mc:Fallback xmlns="">
          <p:pic>
            <p:nvPicPr>
              <p:cNvPr id="201" name="墨迹 200"/>
            </p:nvPicPr>
            <p:blipFill>
              <a:blip r:embed="rId385"/>
            </p:blipFill>
            <p:spPr>
              <a:xfrm>
                <a:off x="7047088" y="6493351"/>
                <a:ext cx="132644" cy="147516"/>
              </a:xfrm>
              <a:prstGeom prst="rect"/>
            </p:spPr>
          </p:pic>
        </mc:Fallback>
      </mc:AlternateContent>
      <mc:AlternateContent xmlns:mc="http://schemas.openxmlformats.org/markup-compatibility/2006" xmlns:p14="http://schemas.microsoft.com/office/powerpoint/2010/main">
        <mc:Choice Requires="p14">
          <p:contentPart r:id="rId386" p14:bwMode="auto">
            <p14:nvContentPartPr>
              <p14:cNvPr id="202" name="墨迹 201"/>
              <p14:cNvContentPartPr/>
              <p14:nvPr/>
            </p14:nvContentPartPr>
            <p14:xfrm>
              <a:off x="7140222" y="6487711"/>
              <a:ext cx="135466" cy="48820"/>
            </p14:xfrm>
          </p:contentPart>
        </mc:Choice>
        <mc:Fallback xmlns="">
          <p:pic>
            <p:nvPicPr>
              <p:cNvPr id="202" name="墨迹 201"/>
            </p:nvPicPr>
            <p:blipFill>
              <a:blip r:embed="rId387"/>
            </p:blipFill>
            <p:spPr>
              <a:xfrm>
                <a:off x="7140222" y="6487711"/>
                <a:ext cx="135466" cy="48820"/>
              </a:xfrm>
              <a:prstGeom prst="rect"/>
            </p:spPr>
          </p:pic>
        </mc:Fallback>
      </mc:AlternateContent>
      <mc:AlternateContent xmlns:mc="http://schemas.openxmlformats.org/markup-compatibility/2006" xmlns:p14="http://schemas.microsoft.com/office/powerpoint/2010/main">
        <mc:Choice Requires="p14">
          <p:contentPart r:id="rId388" p14:bwMode="auto">
            <p14:nvContentPartPr>
              <p14:cNvPr id="203" name="墨迹 202"/>
              <p14:cNvContentPartPr/>
              <p14:nvPr/>
            </p14:nvContentPartPr>
            <p14:xfrm>
              <a:off x="7535333" y="6705725"/>
              <a:ext cx="355600" cy="16919"/>
            </p14:xfrm>
          </p:contentPart>
        </mc:Choice>
        <mc:Fallback xmlns="">
          <p:pic>
            <p:nvPicPr>
              <p:cNvPr id="203" name="墨迹 202"/>
            </p:nvPicPr>
            <p:blipFill>
              <a:blip r:embed="rId389"/>
            </p:blipFill>
            <p:spPr>
              <a:xfrm>
                <a:off x="7535333" y="6705725"/>
                <a:ext cx="355600" cy="16919"/>
              </a:xfrm>
              <a:prstGeom prst="rect"/>
            </p:spPr>
          </p:pic>
        </mc:Fallback>
      </mc:AlternateContent>
      <mc:AlternateContent xmlns:mc="http://schemas.openxmlformats.org/markup-compatibility/2006" xmlns:p14="http://schemas.microsoft.com/office/powerpoint/2010/main">
        <mc:Choice Requires="p14">
          <p:contentPart r:id="rId390" p14:bwMode="auto">
            <p14:nvContentPartPr>
              <p14:cNvPr id="204" name="墨迹 203"/>
              <p14:cNvContentPartPr/>
              <p14:nvPr/>
            </p14:nvContentPartPr>
            <p14:xfrm>
              <a:off x="8161866" y="6536531"/>
              <a:ext cx="259644" cy="304549"/>
            </p14:xfrm>
          </p:contentPart>
        </mc:Choice>
        <mc:Fallback xmlns="">
          <p:pic>
            <p:nvPicPr>
              <p:cNvPr id="204" name="墨迹 203"/>
            </p:nvPicPr>
            <p:blipFill>
              <a:blip r:embed="rId391"/>
            </p:blipFill>
            <p:spPr>
              <a:xfrm>
                <a:off x="8161866" y="6536531"/>
                <a:ext cx="259644" cy="304549"/>
              </a:xfrm>
              <a:prstGeom prst="rect"/>
            </p:spPr>
          </p:pic>
        </mc:Fallback>
      </mc:AlternateContent>
      <mc:AlternateContent xmlns:mc="http://schemas.openxmlformats.org/markup-compatibility/2006" xmlns:p14="http://schemas.microsoft.com/office/powerpoint/2010/main">
        <mc:Choice Requires="p14">
          <p:contentPart r:id="rId392" p14:bwMode="auto">
            <p14:nvContentPartPr>
              <p14:cNvPr id="205" name="墨迹 204"/>
              <p14:cNvContentPartPr/>
              <p14:nvPr/>
            </p14:nvContentPartPr>
            <p14:xfrm>
              <a:off x="8444088" y="6598569"/>
              <a:ext cx="101600" cy="150336"/>
            </p14:xfrm>
          </p:contentPart>
        </mc:Choice>
        <mc:Fallback xmlns="">
          <p:pic>
            <p:nvPicPr>
              <p:cNvPr id="205" name="墨迹 204"/>
            </p:nvPicPr>
            <p:blipFill>
              <a:blip r:embed="rId393"/>
            </p:blipFill>
            <p:spPr>
              <a:xfrm>
                <a:off x="8444088" y="6598569"/>
                <a:ext cx="101600" cy="150336"/>
              </a:xfrm>
              <a:prstGeom prst="rect"/>
            </p:spPr>
          </p:pic>
        </mc:Fallback>
      </mc:AlternateContent>
      <mc:AlternateContent xmlns:mc="http://schemas.openxmlformats.org/markup-compatibility/2006" xmlns:p14="http://schemas.microsoft.com/office/powerpoint/2010/main">
        <mc:Choice Requires="p14">
          <p:contentPart r:id="rId394" p14:bwMode="auto">
            <p14:nvContentPartPr>
              <p14:cNvPr id="206" name="墨迹 205"/>
              <p14:cNvContentPartPr/>
              <p14:nvPr/>
            </p14:nvContentPartPr>
            <p14:xfrm>
              <a:off x="8551333" y="6601388"/>
              <a:ext cx="169334" cy="222772"/>
            </p14:xfrm>
          </p:contentPart>
        </mc:Choice>
        <mc:Fallback xmlns="">
          <p:pic>
            <p:nvPicPr>
              <p:cNvPr id="206" name="墨迹 205"/>
            </p:nvPicPr>
            <p:blipFill>
              <a:blip r:embed="rId395"/>
            </p:blipFill>
            <p:spPr>
              <a:xfrm>
                <a:off x="8551333" y="6601388"/>
                <a:ext cx="169334" cy="222772"/>
              </a:xfrm>
              <a:prstGeom prst="rect"/>
            </p:spPr>
          </p:pic>
        </mc:Fallback>
      </mc:AlternateContent>
      <mc:AlternateContent xmlns:mc="http://schemas.openxmlformats.org/markup-compatibility/2006" xmlns:p14="http://schemas.microsoft.com/office/powerpoint/2010/main">
        <mc:Choice Requires="p14">
          <p:contentPart r:id="rId396" p14:bwMode="auto">
            <p14:nvContentPartPr>
              <p14:cNvPr id="207" name="墨迹 206"/>
              <p14:cNvContentPartPr/>
              <p14:nvPr/>
            </p14:nvContentPartPr>
            <p14:xfrm>
              <a:off x="8726311" y="6510271"/>
              <a:ext cx="129822" cy="316710"/>
            </p14:xfrm>
          </p:contentPart>
        </mc:Choice>
        <mc:Fallback xmlns="">
          <p:pic>
            <p:nvPicPr>
              <p:cNvPr id="207" name="墨迹 206"/>
            </p:nvPicPr>
            <p:blipFill>
              <a:blip r:embed="rId397"/>
            </p:blipFill>
            <p:spPr>
              <a:xfrm>
                <a:off x="8726311" y="6510271"/>
                <a:ext cx="129822" cy="316710"/>
              </a:xfrm>
              <a:prstGeom prst="rect"/>
            </p:spPr>
          </p:pic>
        </mc:Fallback>
      </mc:AlternateContent>
      <mc:AlternateContent xmlns:mc="http://schemas.openxmlformats.org/markup-compatibility/2006" xmlns:p14="http://schemas.microsoft.com/office/powerpoint/2010/main">
        <mc:Choice Requires="p14">
          <p:contentPart r:id="rId398" p14:bwMode="auto">
            <p14:nvContentPartPr>
              <p14:cNvPr id="208" name="墨迹 207"/>
              <p14:cNvContentPartPr/>
              <p14:nvPr/>
            </p14:nvContentPartPr>
            <p14:xfrm>
              <a:off x="8858955" y="6649327"/>
              <a:ext cx="160867" cy="287630"/>
            </p14:xfrm>
          </p:contentPart>
        </mc:Choice>
        <mc:Fallback xmlns="">
          <p:pic>
            <p:nvPicPr>
              <p:cNvPr id="208" name="墨迹 207"/>
            </p:nvPicPr>
            <p:blipFill>
              <a:blip r:embed="rId399"/>
            </p:blipFill>
            <p:spPr>
              <a:xfrm>
                <a:off x="8858955" y="6649327"/>
                <a:ext cx="160867" cy="287630"/>
              </a:xfrm>
              <a:prstGeom prst="rect"/>
            </p:spPr>
          </p:pic>
        </mc:Fallback>
      </mc:AlternateContent>
      <mc:AlternateContent xmlns:mc="http://schemas.openxmlformats.org/markup-compatibility/2006" xmlns:p14="http://schemas.microsoft.com/office/powerpoint/2010/main">
        <mc:Choice Requires="p14">
          <p:contentPart r:id="rId400" p14:bwMode="auto">
            <p14:nvContentPartPr>
              <p14:cNvPr id="209" name="墨迹 208"/>
              <p14:cNvContentPartPr/>
              <p14:nvPr/>
            </p14:nvContentPartPr>
            <p14:xfrm>
              <a:off x="9249480" y="6683166"/>
              <a:ext cx="210609" cy="11279"/>
            </p14:xfrm>
          </p:contentPart>
        </mc:Choice>
        <mc:Fallback xmlns="">
          <p:pic>
            <p:nvPicPr>
              <p:cNvPr id="209" name="墨迹 208"/>
            </p:nvPicPr>
            <p:blipFill>
              <a:blip r:embed="rId401"/>
            </p:blipFill>
            <p:spPr>
              <a:xfrm>
                <a:off x="9249480" y="6683166"/>
                <a:ext cx="210609" cy="11279"/>
              </a:xfrm>
              <a:prstGeom prst="rect"/>
            </p:spPr>
          </p:pic>
        </mc:Fallback>
      </mc:AlternateContent>
      <mc:AlternateContent xmlns:mc="http://schemas.openxmlformats.org/markup-compatibility/2006" xmlns:p14="http://schemas.microsoft.com/office/powerpoint/2010/main">
        <mc:Choice Requires="p14">
          <p:contentPart r:id="rId402" p14:bwMode="auto">
            <p14:nvContentPartPr>
              <p14:cNvPr id="210" name="墨迹 209"/>
              <p14:cNvContentPartPr/>
              <p14:nvPr/>
            </p14:nvContentPartPr>
            <p14:xfrm>
              <a:off x="9347200" y="6569136"/>
              <a:ext cx="45155" cy="331162"/>
            </p14:xfrm>
          </p:contentPart>
        </mc:Choice>
        <mc:Fallback xmlns="">
          <p:pic>
            <p:nvPicPr>
              <p:cNvPr id="210" name="墨迹 209"/>
            </p:nvPicPr>
            <p:blipFill>
              <a:blip r:embed="rId403"/>
            </p:blipFill>
            <p:spPr>
              <a:xfrm>
                <a:off x="9347200" y="6569136"/>
                <a:ext cx="45155" cy="331162"/>
              </a:xfrm>
              <a:prstGeom prst="rect"/>
            </p:spPr>
          </p:pic>
        </mc:Fallback>
      </mc:AlternateContent>
      <mc:AlternateContent xmlns:mc="http://schemas.openxmlformats.org/markup-compatibility/2006" xmlns:p14="http://schemas.microsoft.com/office/powerpoint/2010/main">
        <mc:Choice Requires="p14">
          <p:contentPart r:id="rId404" p14:bwMode="auto">
            <p14:nvContentPartPr>
              <p14:cNvPr id="211" name="墨迹 210"/>
              <p14:cNvContentPartPr/>
              <p14:nvPr/>
            </p14:nvContentPartPr>
            <p14:xfrm>
              <a:off x="9744251" y="6544461"/>
              <a:ext cx="300919" cy="217662"/>
            </p14:xfrm>
          </p:contentPart>
        </mc:Choice>
        <mc:Fallback xmlns="">
          <p:pic>
            <p:nvPicPr>
              <p:cNvPr id="211" name="墨迹 210"/>
            </p:nvPicPr>
            <p:blipFill>
              <a:blip r:embed="rId405"/>
            </p:blipFill>
            <p:spPr>
              <a:xfrm>
                <a:off x="9744251" y="6544461"/>
                <a:ext cx="300919" cy="217662"/>
              </a:xfrm>
              <a:prstGeom prst="rect"/>
            </p:spPr>
          </p:pic>
        </mc:Fallback>
      </mc:AlternateContent>
      <mc:AlternateContent xmlns:mc="http://schemas.openxmlformats.org/markup-compatibility/2006" xmlns:p14="http://schemas.microsoft.com/office/powerpoint/2010/main">
        <mc:Choice Requires="p14">
          <p:contentPart r:id="rId406" p14:bwMode="auto">
            <p14:nvContentPartPr>
              <p14:cNvPr id="212" name="墨迹 211"/>
              <p14:cNvContentPartPr/>
              <p14:nvPr/>
            </p14:nvContentPartPr>
            <p14:xfrm>
              <a:off x="10086622" y="6622538"/>
              <a:ext cx="177800" cy="152627"/>
            </p14:xfrm>
          </p:contentPart>
        </mc:Choice>
        <mc:Fallback xmlns="">
          <p:pic>
            <p:nvPicPr>
              <p:cNvPr id="212" name="墨迹 211"/>
            </p:nvPicPr>
            <p:blipFill>
              <a:blip r:embed="rId407"/>
            </p:blipFill>
            <p:spPr>
              <a:xfrm>
                <a:off x="10086622" y="6622538"/>
                <a:ext cx="177800" cy="152627"/>
              </a:xfrm>
              <a:prstGeom prst="rect"/>
            </p:spPr>
          </p:pic>
        </mc:Fallback>
      </mc:AlternateContent>
      <mc:AlternateContent xmlns:mc="http://schemas.openxmlformats.org/markup-compatibility/2006" xmlns:p14="http://schemas.microsoft.com/office/powerpoint/2010/main">
        <mc:Choice Requires="p14">
          <p:contentPart r:id="rId408" p14:bwMode="auto">
            <p14:nvContentPartPr>
              <p14:cNvPr id="213" name="墨迹 212"/>
              <p14:cNvContentPartPr/>
              <p14:nvPr/>
            </p14:nvContentPartPr>
            <p14:xfrm>
              <a:off x="10357555" y="6446823"/>
              <a:ext cx="50800" cy="422456"/>
            </p14:xfrm>
          </p:contentPart>
        </mc:Choice>
        <mc:Fallback xmlns="">
          <p:pic>
            <p:nvPicPr>
              <p:cNvPr id="213" name="墨迹 212"/>
            </p:nvPicPr>
            <p:blipFill>
              <a:blip r:embed="rId409"/>
            </p:blipFill>
            <p:spPr>
              <a:xfrm>
                <a:off x="10357555" y="6446823"/>
                <a:ext cx="50800" cy="422456"/>
              </a:xfrm>
              <a:prstGeom prst="rect"/>
            </p:spPr>
          </p:pic>
        </mc:Fallback>
      </mc:AlternateContent>
      <mc:AlternateContent xmlns:mc="http://schemas.openxmlformats.org/markup-compatibility/2006" xmlns:p14="http://schemas.microsoft.com/office/powerpoint/2010/main">
        <mc:Choice Requires="p14">
          <p:contentPart r:id="rId410" p14:bwMode="auto">
            <p14:nvContentPartPr>
              <p14:cNvPr id="214" name="墨迹 213"/>
              <p14:cNvContentPartPr/>
              <p14:nvPr/>
            </p14:nvContentPartPr>
            <p14:xfrm>
              <a:off x="10289822" y="6442769"/>
              <a:ext cx="107244" cy="147340"/>
            </p14:xfrm>
          </p:contentPart>
        </mc:Choice>
        <mc:Fallback xmlns="">
          <p:pic>
            <p:nvPicPr>
              <p:cNvPr id="214" name="墨迹 213"/>
            </p:nvPicPr>
            <p:blipFill>
              <a:blip r:embed="rId411"/>
            </p:blipFill>
            <p:spPr>
              <a:xfrm>
                <a:off x="10289822" y="6442769"/>
                <a:ext cx="107244" cy="147340"/>
              </a:xfrm>
              <a:prstGeom prst="rect"/>
            </p:spPr>
          </p:pic>
        </mc:Fallback>
      </mc:AlternateContent>
      <mc:AlternateContent xmlns:mc="http://schemas.openxmlformats.org/markup-compatibility/2006" xmlns:p14="http://schemas.microsoft.com/office/powerpoint/2010/main">
        <mc:Choice Requires="p14">
          <p:contentPart r:id="rId412" p14:bwMode="auto">
            <p14:nvContentPartPr>
              <p14:cNvPr id="215" name="墨迹 214"/>
              <p14:cNvContentPartPr/>
              <p14:nvPr/>
            </p14:nvContentPartPr>
            <p14:xfrm>
              <a:off x="10402711" y="6446294"/>
              <a:ext cx="81844" cy="124075"/>
            </p14:xfrm>
          </p:contentPart>
        </mc:Choice>
        <mc:Fallback xmlns="">
          <p:pic>
            <p:nvPicPr>
              <p:cNvPr id="215" name="墨迹 214"/>
            </p:nvPicPr>
            <p:blipFill>
              <a:blip r:embed="rId413"/>
            </p:blipFill>
            <p:spPr>
              <a:xfrm>
                <a:off x="10402711" y="6446294"/>
                <a:ext cx="81844" cy="124075"/>
              </a:xfrm>
              <a:prstGeom prst="rect"/>
            </p:spPr>
          </p:pic>
        </mc:Fallback>
      </mc:AlternateContent>
      <mc:AlternateContent xmlns:mc="http://schemas.openxmlformats.org/markup-compatibility/2006" xmlns:p14="http://schemas.microsoft.com/office/powerpoint/2010/main">
        <mc:Choice Requires="p14">
          <p:contentPart r:id="rId414" p14:bwMode="auto">
            <p14:nvContentPartPr>
              <p14:cNvPr id="216" name="墨迹 215"/>
              <p14:cNvContentPartPr/>
              <p14:nvPr/>
            </p14:nvContentPartPr>
            <p14:xfrm>
              <a:off x="6479822" y="6525251"/>
              <a:ext cx="177800" cy="549881"/>
            </p14:xfrm>
          </p:contentPart>
        </mc:Choice>
        <mc:Fallback xmlns="">
          <p:pic>
            <p:nvPicPr>
              <p:cNvPr id="216" name="墨迹 215"/>
            </p:nvPicPr>
            <p:blipFill>
              <a:blip r:embed="rId415"/>
            </p:blipFill>
            <p:spPr>
              <a:xfrm>
                <a:off x="6479822" y="6525251"/>
                <a:ext cx="177800" cy="549881"/>
              </a:xfrm>
              <a:prstGeom prst="rect"/>
            </p:spPr>
          </p:pic>
        </mc:Fallback>
      </mc:AlternateContent>
      <mc:AlternateContent xmlns:mc="http://schemas.openxmlformats.org/markup-compatibility/2006" xmlns:p14="http://schemas.microsoft.com/office/powerpoint/2010/main">
        <mc:Choice Requires="p14">
          <p:contentPart r:id="rId416" p14:bwMode="auto">
            <p14:nvContentPartPr>
              <p14:cNvPr id="217" name="墨迹 216"/>
              <p14:cNvContentPartPr/>
              <p14:nvPr/>
            </p14:nvContentPartPr>
            <p14:xfrm>
              <a:off x="5206294" y="6547106"/>
              <a:ext cx="421216" cy="314066"/>
            </p14:xfrm>
          </p:contentPart>
        </mc:Choice>
        <mc:Fallback xmlns="">
          <p:pic>
            <p:nvPicPr>
              <p:cNvPr id="217" name="墨迹 216"/>
            </p:nvPicPr>
            <p:blipFill>
              <a:blip r:embed="rId417"/>
            </p:blipFill>
            <p:spPr>
              <a:xfrm>
                <a:off x="5206294" y="6547106"/>
                <a:ext cx="421216" cy="314066"/>
              </a:xfrm>
              <a:prstGeom prst="rect"/>
            </p:spPr>
          </p:pic>
        </mc:Fallback>
      </mc:AlternateContent>
      <mc:AlternateContent xmlns:mc="http://schemas.openxmlformats.org/markup-compatibility/2006" xmlns:p14="http://schemas.microsoft.com/office/powerpoint/2010/main">
        <mc:Choice Requires="p14">
          <p:contentPart r:id="rId418" p14:bwMode="auto">
            <p14:nvContentPartPr>
              <p14:cNvPr id="218" name="墨迹 217"/>
              <p14:cNvContentPartPr/>
              <p14:nvPr/>
            </p14:nvContentPartPr>
            <p14:xfrm>
              <a:off x="8207022" y="6753663"/>
              <a:ext cx="28222" cy="25379"/>
            </p14:xfrm>
          </p:contentPart>
        </mc:Choice>
        <mc:Fallback xmlns="">
          <p:pic>
            <p:nvPicPr>
              <p:cNvPr id="218" name="墨迹 217"/>
            </p:nvPicPr>
            <p:blipFill>
              <a:blip r:embed="rId419"/>
            </p:blipFill>
            <p:spPr>
              <a:xfrm>
                <a:off x="8207022" y="6753663"/>
                <a:ext cx="28222" cy="25379"/>
              </a:xfrm>
              <a:prstGeom prst="rect"/>
            </p:spPr>
          </p:pic>
        </mc:Fallback>
      </mc:AlternateContent>
      <mc:AlternateContent xmlns:mc="http://schemas.openxmlformats.org/markup-compatibility/2006" xmlns:p14="http://schemas.microsoft.com/office/powerpoint/2010/main">
        <mc:Choice Requires="p14">
          <p:contentPart r:id="rId420" p14:bwMode="auto">
            <p14:nvContentPartPr>
              <p14:cNvPr id="219" name="墨迹 218"/>
              <p14:cNvContentPartPr/>
              <p14:nvPr/>
            </p14:nvContentPartPr>
            <p14:xfrm>
              <a:off x="7930444" y="6581649"/>
              <a:ext cx="282222" cy="285691"/>
            </p14:xfrm>
          </p:contentPart>
        </mc:Choice>
        <mc:Fallback xmlns="">
          <p:pic>
            <p:nvPicPr>
              <p:cNvPr id="219" name="墨迹 218"/>
            </p:nvPicPr>
            <p:blipFill>
              <a:blip r:embed="rId421"/>
            </p:blipFill>
            <p:spPr>
              <a:xfrm>
                <a:off x="7930444" y="6581649"/>
                <a:ext cx="282222" cy="285691"/>
              </a:xfrm>
              <a:prstGeom prst="rect"/>
            </p:spPr>
          </p:pic>
        </mc:Fallback>
      </mc:AlternateContent>
      <mc:AlternateContent xmlns:mc="http://schemas.openxmlformats.org/markup-compatibility/2006" xmlns:p14="http://schemas.microsoft.com/office/powerpoint/2010/main">
        <mc:Choice Requires="p14">
          <p:contentPart r:id="rId422" p14:bwMode="auto">
            <p14:nvContentPartPr>
              <p14:cNvPr id="220" name="墨迹 219"/>
              <p14:cNvContentPartPr/>
              <p14:nvPr/>
            </p14:nvContentPartPr>
            <p14:xfrm>
              <a:off x="7494411" y="6764238"/>
              <a:ext cx="388056" cy="65562"/>
            </p14:xfrm>
          </p:contentPart>
        </mc:Choice>
        <mc:Fallback xmlns="">
          <p:pic>
            <p:nvPicPr>
              <p:cNvPr id="220" name="墨迹 219"/>
            </p:nvPicPr>
            <p:blipFill>
              <a:blip r:embed="rId423"/>
            </p:blipFill>
            <p:spPr>
              <a:xfrm>
                <a:off x="7494411" y="6764238"/>
                <a:ext cx="388056" cy="65562"/>
              </a:xfrm>
              <a:prstGeom prst="rect"/>
            </p:spPr>
          </p:pic>
        </mc:Fallback>
      </mc:AlternateContent>
      <mc:AlternateContent xmlns:mc="http://schemas.openxmlformats.org/markup-compatibility/2006" xmlns:p14="http://schemas.microsoft.com/office/powerpoint/2010/main">
        <mc:Choice Requires="p14">
          <p:contentPart r:id="rId424" p14:bwMode="auto">
            <p14:nvContentPartPr>
              <p14:cNvPr id="221" name="墨迹 220"/>
              <p14:cNvContentPartPr/>
              <p14:nvPr/>
            </p14:nvContentPartPr>
            <p14:xfrm>
              <a:off x="10453511" y="5622883"/>
              <a:ext cx="1222023" cy="1045126"/>
            </p14:xfrm>
          </p:contentPart>
        </mc:Choice>
        <mc:Fallback xmlns="">
          <p:pic>
            <p:nvPicPr>
              <p:cNvPr id="221" name="墨迹 220"/>
            </p:nvPicPr>
            <p:blipFill>
              <a:blip r:embed="rId425"/>
            </p:blipFill>
            <p:spPr>
              <a:xfrm>
                <a:off x="10453511" y="5622883"/>
                <a:ext cx="1222023" cy="1045126"/>
              </a:xfrm>
              <a:prstGeom prst="rect"/>
            </p:spPr>
          </p:pic>
        </mc:Fallback>
      </mc:AlternateContent>
      <mc:AlternateContent xmlns:mc="http://schemas.openxmlformats.org/markup-compatibility/2006" xmlns:p14="http://schemas.microsoft.com/office/powerpoint/2010/main">
        <mc:Choice Requires="p14">
          <p:contentPart r:id="rId426" p14:bwMode="auto">
            <p14:nvContentPartPr>
              <p14:cNvPr id="222" name="墨迹 221"/>
              <p14:cNvContentPartPr/>
              <p14:nvPr/>
            </p14:nvContentPartPr>
            <p14:xfrm>
              <a:off x="8825794" y="4442049"/>
              <a:ext cx="1996193" cy="1419820"/>
            </p14:xfrm>
          </p:contentPart>
        </mc:Choice>
        <mc:Fallback xmlns="">
          <p:pic>
            <p:nvPicPr>
              <p:cNvPr id="222" name="墨迹 221"/>
            </p:nvPicPr>
            <p:blipFill>
              <a:blip r:embed="rId427"/>
            </p:blipFill>
            <p:spPr>
              <a:xfrm>
                <a:off x="8825794" y="4442049"/>
                <a:ext cx="1996193" cy="1419820"/>
              </a:xfrm>
              <a:prstGeom prst="rect"/>
            </p:spPr>
          </p:pic>
        </mc:Fallback>
      </mc:AlternateContent>
      <mc:AlternateContent xmlns:mc="http://schemas.openxmlformats.org/markup-compatibility/2006" xmlns:p14="http://schemas.microsoft.com/office/powerpoint/2010/main">
        <mc:Choice Requires="p14">
          <p:contentPart r:id="rId428" p14:bwMode="auto">
            <p14:nvContentPartPr>
              <p14:cNvPr id="223" name="墨迹 222"/>
              <p14:cNvContentPartPr/>
              <p14:nvPr/>
            </p14:nvContentPartPr>
            <p14:xfrm>
              <a:off x="11204222" y="4154595"/>
              <a:ext cx="79023" cy="633597"/>
            </p14:xfrm>
          </p:contentPart>
        </mc:Choice>
        <mc:Fallback xmlns="">
          <p:pic>
            <p:nvPicPr>
              <p:cNvPr id="223" name="墨迹 222"/>
            </p:nvPicPr>
            <p:blipFill>
              <a:blip r:embed="rId429"/>
            </p:blipFill>
            <p:spPr>
              <a:xfrm>
                <a:off x="11204222" y="4154595"/>
                <a:ext cx="79023" cy="633597"/>
              </a:xfrm>
              <a:prstGeom prst="rect"/>
            </p:spPr>
          </p:pic>
        </mc:Fallback>
      </mc:AlternateContent>
      <mc:AlternateContent xmlns:mc="http://schemas.openxmlformats.org/markup-compatibility/2006" xmlns:p14="http://schemas.microsoft.com/office/powerpoint/2010/main">
        <mc:Choice Requires="p14">
          <p:contentPart r:id="rId430" p14:bwMode="auto">
            <p14:nvContentPartPr>
              <p14:cNvPr id="224" name="墨迹 223"/>
              <p14:cNvContentPartPr/>
              <p14:nvPr/>
            </p14:nvContentPartPr>
            <p14:xfrm>
              <a:off x="11139311" y="4081807"/>
              <a:ext cx="325967" cy="802262"/>
            </p14:xfrm>
          </p:contentPart>
        </mc:Choice>
        <mc:Fallback xmlns="">
          <p:pic>
            <p:nvPicPr>
              <p:cNvPr id="224" name="墨迹 223"/>
            </p:nvPicPr>
            <p:blipFill>
              <a:blip r:embed="rId431"/>
            </p:blipFill>
            <p:spPr>
              <a:xfrm>
                <a:off x="11139311" y="4081807"/>
                <a:ext cx="325967" cy="802262"/>
              </a:xfrm>
              <a:prstGeom prst="rect"/>
            </p:spPr>
          </p:pic>
        </mc:Fallback>
      </mc:AlternateContent>
      <mc:AlternateContent xmlns:mc="http://schemas.openxmlformats.org/markup-compatibility/2006" xmlns:p14="http://schemas.microsoft.com/office/powerpoint/2010/main">
        <mc:Choice Requires="p14">
          <p:contentPart r:id="rId432" p14:bwMode="auto">
            <p14:nvContentPartPr>
              <p14:cNvPr id="225" name="墨迹 224"/>
              <p14:cNvContentPartPr/>
              <p14:nvPr/>
            </p14:nvContentPartPr>
            <p14:xfrm>
              <a:off x="11187288" y="5036343"/>
              <a:ext cx="216076" cy="300320"/>
            </p14:xfrm>
          </p:contentPart>
        </mc:Choice>
        <mc:Fallback xmlns="">
          <p:pic>
            <p:nvPicPr>
              <p:cNvPr id="225" name="墨迹 224"/>
            </p:nvPicPr>
            <p:blipFill>
              <a:blip r:embed="rId433"/>
            </p:blipFill>
            <p:spPr>
              <a:xfrm>
                <a:off x="11187288" y="5036343"/>
                <a:ext cx="216076" cy="300320"/>
              </a:xfrm>
              <a:prstGeom prst="rect"/>
            </p:spPr>
          </p:pic>
        </mc:Fallback>
      </mc:AlternateContent>
      <mc:AlternateContent xmlns:mc="http://schemas.openxmlformats.org/markup-compatibility/2006" xmlns:p14="http://schemas.microsoft.com/office/powerpoint/2010/main">
        <mc:Choice Requires="p14">
          <p:contentPart r:id="rId434" p14:bwMode="auto">
            <p14:nvContentPartPr>
              <p14:cNvPr id="226" name="墨迹 225"/>
              <p14:cNvContentPartPr/>
              <p14:nvPr/>
            </p14:nvContentPartPr>
            <p14:xfrm>
              <a:off x="11156244" y="4005669"/>
              <a:ext cx="368300" cy="805082"/>
            </p14:xfrm>
          </p:contentPart>
        </mc:Choice>
        <mc:Fallback xmlns="">
          <p:pic>
            <p:nvPicPr>
              <p:cNvPr id="226" name="墨迹 225"/>
            </p:nvPicPr>
            <p:blipFill>
              <a:blip r:embed="rId435"/>
            </p:blipFill>
            <p:spPr>
              <a:xfrm>
                <a:off x="11156244" y="4005669"/>
                <a:ext cx="368300" cy="805082"/>
              </a:xfrm>
              <a:prstGeom prst="rect"/>
            </p:spPr>
          </p:pic>
        </mc:Fallback>
      </mc:AlternateContent>
      <mc:AlternateContent xmlns:mc="http://schemas.openxmlformats.org/markup-compatibility/2006" xmlns:p14="http://schemas.microsoft.com/office/powerpoint/2010/main">
        <mc:Choice Requires="p14">
          <p:contentPart r:id="rId436" p14:bwMode="auto">
            <p14:nvContentPartPr>
              <p14:cNvPr id="227" name="墨迹 226"/>
              <p14:cNvContentPartPr/>
              <p14:nvPr/>
            </p14:nvContentPartPr>
            <p14:xfrm>
              <a:off x="11150070" y="4255054"/>
              <a:ext cx="54151" cy="566977"/>
            </p14:xfrm>
          </p:contentPart>
        </mc:Choice>
        <mc:Fallback xmlns="">
          <p:pic>
            <p:nvPicPr>
              <p:cNvPr id="227" name="墨迹 226"/>
            </p:nvPicPr>
            <p:blipFill>
              <a:blip r:embed="rId437"/>
            </p:blipFill>
            <p:spPr>
              <a:xfrm>
                <a:off x="11150070" y="4255054"/>
                <a:ext cx="54151" cy="566977"/>
              </a:xfrm>
              <a:prstGeom prst="rect"/>
            </p:spPr>
          </p:pic>
        </mc:Fallback>
      </mc:AlternateContent>
      <mc:AlternateContent xmlns:mc="http://schemas.openxmlformats.org/markup-compatibility/2006" xmlns:p14="http://schemas.microsoft.com/office/powerpoint/2010/main">
        <mc:Choice Requires="p14">
          <p:contentPart r:id="rId438" p14:bwMode="auto">
            <p14:nvContentPartPr>
              <p14:cNvPr id="228" name="墨迹 227"/>
              <p14:cNvContentPartPr/>
              <p14:nvPr/>
            </p14:nvContentPartPr>
            <p14:xfrm>
              <a:off x="11110382" y="5149139"/>
              <a:ext cx="392643" cy="311776"/>
            </p14:xfrm>
          </p:contentPart>
        </mc:Choice>
        <mc:Fallback xmlns="">
          <p:pic>
            <p:nvPicPr>
              <p:cNvPr id="228" name="墨迹 227"/>
            </p:nvPicPr>
            <p:blipFill>
              <a:blip r:embed="rId439"/>
            </p:blipFill>
            <p:spPr>
              <a:xfrm>
                <a:off x="11110382" y="5149139"/>
                <a:ext cx="392643" cy="311776"/>
              </a:xfrm>
              <a:prstGeom prst="rect"/>
            </p:spPr>
          </p:pic>
        </mc:Fallback>
      </mc:AlternateContent>
      <mc:AlternateContent xmlns:mc="http://schemas.openxmlformats.org/markup-compatibility/2006" xmlns:p14="http://schemas.microsoft.com/office/powerpoint/2010/main">
        <mc:Choice Requires="p14">
          <p:contentPart r:id="rId440" p14:bwMode="auto">
            <p14:nvContentPartPr>
              <p14:cNvPr id="113" name="墨迹 112"/>
              <p14:cNvContentPartPr/>
              <p14:nvPr/>
            </p14:nvContentPartPr>
            <p14:xfrm>
              <a:off x="8133644" y="1942911"/>
              <a:ext cx="33866" cy="14100"/>
            </p14:xfrm>
          </p:contentPart>
        </mc:Choice>
        <mc:Fallback xmlns="">
          <p:pic>
            <p:nvPicPr>
              <p:cNvPr id="113" name="墨迹 112"/>
            </p:nvPicPr>
            <p:blipFill>
              <a:blip r:embed="rId441"/>
            </p:blipFill>
            <p:spPr>
              <a:xfrm>
                <a:off x="8133644" y="1942911"/>
                <a:ext cx="33866" cy="14100"/>
              </a:xfrm>
              <a:prstGeom prst="rect"/>
            </p:spPr>
          </p:pic>
        </mc:Fallback>
      </mc:AlternateContent>
      <mc:AlternateContent xmlns:mc="http://schemas.openxmlformats.org/markup-compatibility/2006" xmlns:p14="http://schemas.microsoft.com/office/powerpoint/2010/main">
        <mc:Choice Requires="p14">
          <p:contentPart r:id="rId442" p14:bwMode="auto">
            <p14:nvContentPartPr>
              <p14:cNvPr id="114" name="墨迹 113"/>
              <p14:cNvContentPartPr/>
              <p14:nvPr/>
            </p14:nvContentPartPr>
            <p14:xfrm>
              <a:off x="5025672" y="1483268"/>
              <a:ext cx="686505" cy="45118"/>
            </p14:xfrm>
          </p:contentPart>
        </mc:Choice>
        <mc:Fallback xmlns="">
          <p:pic>
            <p:nvPicPr>
              <p:cNvPr id="114" name="墨迹 113"/>
            </p:nvPicPr>
            <p:blipFill>
              <a:blip r:embed="rId443"/>
            </p:blipFill>
            <p:spPr>
              <a:xfrm>
                <a:off x="5025672" y="1483268"/>
                <a:ext cx="686505" cy="45118"/>
              </a:xfrm>
              <a:prstGeom prst="rect"/>
            </p:spPr>
          </p:pic>
        </mc:Fallback>
      </mc:AlternateContent>
      <mc:AlternateContent xmlns:mc="http://schemas.openxmlformats.org/markup-compatibility/2006" xmlns:p14="http://schemas.microsoft.com/office/powerpoint/2010/main">
        <mc:Choice Requires="p14">
          <p:contentPart r:id="rId444" p14:bwMode="auto">
            <p14:nvContentPartPr>
              <p14:cNvPr id="162" name="墨迹 161"/>
              <p14:cNvContentPartPr/>
              <p14:nvPr/>
            </p14:nvContentPartPr>
            <p14:xfrm>
              <a:off x="4995333" y="1539666"/>
              <a:ext cx="697089" cy="95876"/>
            </p14:xfrm>
          </p:contentPart>
        </mc:Choice>
        <mc:Fallback xmlns="">
          <p:pic>
            <p:nvPicPr>
              <p:cNvPr id="162" name="墨迹 161"/>
            </p:nvPicPr>
            <p:blipFill>
              <a:blip r:embed="rId445"/>
            </p:blipFill>
            <p:spPr>
              <a:xfrm>
                <a:off x="4995333" y="1539666"/>
                <a:ext cx="697089" cy="95876"/>
              </a:xfrm>
              <a:prstGeom prst="rect"/>
            </p:spPr>
          </p:pic>
        </mc:Fallback>
      </mc:AlternateContent>
      <mc:AlternateContent xmlns:mc="http://schemas.openxmlformats.org/markup-compatibility/2006" xmlns:p14="http://schemas.microsoft.com/office/powerpoint/2010/main">
        <mc:Choice Requires="p14">
          <p:contentPart r:id="rId446" p14:bwMode="auto">
            <p14:nvContentPartPr>
              <p14:cNvPr id="163" name="墨迹 162"/>
              <p14:cNvContentPartPr/>
              <p14:nvPr/>
            </p14:nvContentPartPr>
            <p14:xfrm>
              <a:off x="5110162" y="1528386"/>
              <a:ext cx="714904" cy="547061"/>
            </p14:xfrm>
          </p:contentPart>
        </mc:Choice>
        <mc:Fallback xmlns="">
          <p:pic>
            <p:nvPicPr>
              <p:cNvPr id="163" name="墨迹 162"/>
            </p:nvPicPr>
            <p:blipFill>
              <a:blip r:embed="rId447"/>
            </p:blipFill>
            <p:spPr>
              <a:xfrm>
                <a:off x="5110162" y="1528386"/>
                <a:ext cx="714904" cy="547061"/>
              </a:xfrm>
              <a:prstGeom prst="rect"/>
            </p:spPr>
          </p:pic>
        </mc:Fallback>
      </mc:AlternateContent>
      <mc:AlternateContent xmlns:mc="http://schemas.openxmlformats.org/markup-compatibility/2006" xmlns:p14="http://schemas.microsoft.com/office/powerpoint/2010/main">
        <mc:Choice Requires="p14">
          <p:contentPart r:id="rId448" p14:bwMode="auto">
            <p14:nvContentPartPr>
              <p14:cNvPr id="164" name="墨迹 163"/>
              <p14:cNvContentPartPr/>
              <p14:nvPr/>
            </p14:nvContentPartPr>
            <p14:xfrm>
              <a:off x="4989688" y="2561880"/>
              <a:ext cx="852312" cy="466694"/>
            </p14:xfrm>
          </p:contentPart>
        </mc:Choice>
        <mc:Fallback xmlns="">
          <p:pic>
            <p:nvPicPr>
              <p:cNvPr id="164" name="墨迹 163"/>
            </p:nvPicPr>
            <p:blipFill>
              <a:blip r:embed="rId449"/>
            </p:blipFill>
            <p:spPr>
              <a:xfrm>
                <a:off x="4989688" y="2561880"/>
                <a:ext cx="852312" cy="466694"/>
              </a:xfrm>
              <a:prstGeom prst="rect"/>
            </p:spPr>
          </p:pic>
        </mc:Fallback>
      </mc:AlternateContent>
      <mc:AlternateContent xmlns:mc="http://schemas.openxmlformats.org/markup-compatibility/2006" xmlns:p14="http://schemas.microsoft.com/office/powerpoint/2010/main">
        <mc:Choice Requires="p14">
          <p:contentPart r:id="rId450" p14:bwMode="auto">
            <p14:nvContentPartPr>
              <p14:cNvPr id="165" name="墨迹 164"/>
              <p14:cNvContentPartPr/>
              <p14:nvPr/>
            </p14:nvContentPartPr>
            <p14:xfrm>
              <a:off x="5449711" y="2975700"/>
              <a:ext cx="25400" cy="317592"/>
            </p14:xfrm>
          </p:contentPart>
        </mc:Choice>
        <mc:Fallback xmlns="">
          <p:pic>
            <p:nvPicPr>
              <p:cNvPr id="165" name="墨迹 164"/>
            </p:nvPicPr>
            <p:blipFill>
              <a:blip r:embed="rId451"/>
            </p:blipFill>
            <p:spPr>
              <a:xfrm>
                <a:off x="5449711" y="2975700"/>
                <a:ext cx="25400" cy="317592"/>
              </a:xfrm>
              <a:prstGeom prst="rect"/>
            </p:spPr>
          </p:pic>
        </mc:Fallback>
      </mc:AlternateContent>
      <mc:AlternateContent xmlns:mc="http://schemas.openxmlformats.org/markup-compatibility/2006" xmlns:p14="http://schemas.microsoft.com/office/powerpoint/2010/main">
        <mc:Choice Requires="p14">
          <p:contentPart r:id="rId452" p14:bwMode="auto">
            <p14:nvContentPartPr>
              <p14:cNvPr id="229" name="墨迹 228"/>
              <p14:cNvContentPartPr/>
              <p14:nvPr/>
            </p14:nvContentPartPr>
            <p14:xfrm>
              <a:off x="5343877" y="3011654"/>
              <a:ext cx="309034" cy="294856"/>
            </p14:xfrm>
          </p:contentPart>
        </mc:Choice>
        <mc:Fallback xmlns="">
          <p:pic>
            <p:nvPicPr>
              <p:cNvPr id="229" name="墨迹 228"/>
            </p:nvPicPr>
            <p:blipFill>
              <a:blip r:embed="rId453"/>
            </p:blipFill>
            <p:spPr>
              <a:xfrm>
                <a:off x="5343877" y="3011654"/>
                <a:ext cx="309034" cy="294856"/>
              </a:xfrm>
              <a:prstGeom prst="rect"/>
            </p:spPr>
          </p:pic>
        </mc:Fallback>
      </mc:AlternateContent>
      <mc:AlternateContent xmlns:mc="http://schemas.openxmlformats.org/markup-compatibility/2006" xmlns:p14="http://schemas.microsoft.com/office/powerpoint/2010/main">
        <mc:Choice Requires="p14">
          <p:contentPart r:id="rId454" p14:bwMode="auto">
            <p14:nvContentPartPr>
              <p14:cNvPr id="230" name="墨迹 229"/>
              <p14:cNvContentPartPr/>
              <p14:nvPr/>
            </p14:nvContentPartPr>
            <p14:xfrm>
              <a:off x="7842955" y="1477628"/>
              <a:ext cx="105018" cy="59958"/>
            </p14:xfrm>
          </p:contentPart>
        </mc:Choice>
        <mc:Fallback xmlns="">
          <p:pic>
            <p:nvPicPr>
              <p:cNvPr id="230" name="墨迹 229"/>
            </p:nvPicPr>
            <p:blipFill>
              <a:blip r:embed="rId455"/>
            </p:blipFill>
            <p:spPr>
              <a:xfrm>
                <a:off x="7842955" y="1477628"/>
                <a:ext cx="105018" cy="59958"/>
              </a:xfrm>
              <a:prstGeom prst="rect"/>
            </p:spPr>
          </p:pic>
        </mc:Fallback>
      </mc:AlternateContent>
      <mc:AlternateContent xmlns:mc="http://schemas.openxmlformats.org/markup-compatibility/2006" xmlns:p14="http://schemas.microsoft.com/office/powerpoint/2010/main">
        <mc:Choice Requires="p14">
          <p:contentPart r:id="rId456" p14:bwMode="auto">
            <p14:nvContentPartPr>
              <p14:cNvPr id="231" name="墨迹 230"/>
              <p14:cNvContentPartPr/>
              <p14:nvPr/>
            </p14:nvContentPartPr>
            <p14:xfrm>
              <a:off x="1102606" y="1432509"/>
              <a:ext cx="184327" cy="246742"/>
            </p14:xfrm>
          </p:contentPart>
        </mc:Choice>
        <mc:Fallback xmlns="">
          <p:pic>
            <p:nvPicPr>
              <p:cNvPr id="231" name="墨迹 230"/>
            </p:nvPicPr>
            <p:blipFill>
              <a:blip r:embed="rId457"/>
            </p:blipFill>
            <p:spPr>
              <a:xfrm>
                <a:off x="1102606" y="1432509"/>
                <a:ext cx="184327" cy="246742"/>
              </a:xfrm>
              <a:prstGeom prst="rect"/>
            </p:spPr>
          </p:pic>
        </mc:Fallback>
      </mc:AlternateContent>
      <mc:AlternateContent xmlns:mc="http://schemas.openxmlformats.org/markup-compatibility/2006" xmlns:p14="http://schemas.microsoft.com/office/powerpoint/2010/main">
        <mc:Choice Requires="p14">
          <p:contentPart r:id="rId458" p14:bwMode="auto">
            <p14:nvContentPartPr>
              <p14:cNvPr id="232" name="墨迹 231"/>
              <p14:cNvContentPartPr/>
              <p14:nvPr/>
            </p14:nvContentPartPr>
            <p14:xfrm>
              <a:off x="1334911" y="1534026"/>
              <a:ext cx="14111" cy="112796"/>
            </p14:xfrm>
          </p:contentPart>
        </mc:Choice>
        <mc:Fallback xmlns="">
          <p:pic>
            <p:nvPicPr>
              <p:cNvPr id="232" name="墨迹 231"/>
            </p:nvPicPr>
            <p:blipFill>
              <a:blip r:embed="rId459"/>
            </p:blipFill>
            <p:spPr>
              <a:xfrm>
                <a:off x="1334911" y="1534026"/>
                <a:ext cx="14111" cy="112796"/>
              </a:xfrm>
              <a:prstGeom prst="rect"/>
            </p:spPr>
          </p:pic>
        </mc:Fallback>
      </mc:AlternateContent>
      <mc:AlternateContent xmlns:mc="http://schemas.openxmlformats.org/markup-compatibility/2006" xmlns:p14="http://schemas.microsoft.com/office/powerpoint/2010/main">
        <mc:Choice Requires="p14">
          <p:contentPart r:id="rId460" p14:bwMode="auto">
            <p14:nvContentPartPr>
              <p14:cNvPr id="233" name="墨迹 232"/>
              <p14:cNvContentPartPr/>
              <p14:nvPr/>
            </p14:nvContentPartPr>
            <p14:xfrm>
              <a:off x="1386416" y="1399375"/>
              <a:ext cx="16228" cy="44414"/>
            </p14:xfrm>
          </p:contentPart>
        </mc:Choice>
        <mc:Fallback xmlns="">
          <p:pic>
            <p:nvPicPr>
              <p:cNvPr id="233" name="墨迹 232"/>
            </p:nvPicPr>
            <p:blipFill>
              <a:blip r:embed="rId461"/>
            </p:blipFill>
            <p:spPr>
              <a:xfrm>
                <a:off x="1386416" y="1399375"/>
                <a:ext cx="16228" cy="44414"/>
              </a:xfrm>
              <a:prstGeom prst="rect"/>
            </p:spPr>
          </p:pic>
        </mc:Fallback>
      </mc:AlternateContent>
      <mc:AlternateContent xmlns:mc="http://schemas.openxmlformats.org/markup-compatibility/2006" xmlns:p14="http://schemas.microsoft.com/office/powerpoint/2010/main">
        <mc:Choice Requires="p14">
          <p:contentPart r:id="rId462" p14:bwMode="auto">
            <p14:nvContentPartPr>
              <p14:cNvPr id="234" name="墨迹 233"/>
              <p14:cNvContentPartPr/>
              <p14:nvPr/>
            </p14:nvContentPartPr>
            <p14:xfrm>
              <a:off x="1461911" y="1460708"/>
              <a:ext cx="93662" cy="146635"/>
            </p14:xfrm>
          </p:contentPart>
        </mc:Choice>
        <mc:Fallback xmlns="">
          <p:pic>
            <p:nvPicPr>
              <p:cNvPr id="234" name="墨迹 233"/>
            </p:nvPicPr>
            <p:blipFill>
              <a:blip r:embed="rId463"/>
            </p:blipFill>
            <p:spPr>
              <a:xfrm>
                <a:off x="1461911" y="1460708"/>
                <a:ext cx="93662" cy="146635"/>
              </a:xfrm>
              <a:prstGeom prst="rect"/>
            </p:spPr>
          </p:pic>
        </mc:Fallback>
      </mc:AlternateContent>
      <mc:AlternateContent xmlns:mc="http://schemas.openxmlformats.org/markup-compatibility/2006" xmlns:p14="http://schemas.microsoft.com/office/powerpoint/2010/main">
        <mc:Choice Requires="p14">
          <p:contentPart r:id="rId464" p14:bwMode="auto">
            <p14:nvContentPartPr>
              <p14:cNvPr id="235" name="墨迹 234"/>
              <p14:cNvContentPartPr/>
              <p14:nvPr/>
            </p14:nvContentPartPr>
            <p14:xfrm>
              <a:off x="1016000" y="1844215"/>
              <a:ext cx="135466" cy="53578"/>
            </p14:xfrm>
          </p:contentPart>
        </mc:Choice>
        <mc:Fallback xmlns="">
          <p:pic>
            <p:nvPicPr>
              <p:cNvPr id="235" name="墨迹 234"/>
            </p:nvPicPr>
            <p:blipFill>
              <a:blip r:embed="rId465"/>
            </p:blipFill>
            <p:spPr>
              <a:xfrm>
                <a:off x="1016000" y="1844215"/>
                <a:ext cx="135466" cy="53578"/>
              </a:xfrm>
              <a:prstGeom prst="rect"/>
            </p:spPr>
          </p:pic>
        </mc:Fallback>
      </mc:AlternateContent>
      <mc:AlternateContent xmlns:mc="http://schemas.openxmlformats.org/markup-compatibility/2006" xmlns:p14="http://schemas.microsoft.com/office/powerpoint/2010/main">
        <mc:Choice Requires="p14">
          <p:contentPart r:id="rId466" p14:bwMode="auto">
            <p14:nvContentPartPr>
              <p14:cNvPr id="236" name="墨迹 235"/>
              <p14:cNvContentPartPr/>
              <p14:nvPr/>
            </p14:nvContentPartPr>
            <p14:xfrm>
              <a:off x="1032933" y="1911893"/>
              <a:ext cx="389467" cy="181178"/>
            </p14:xfrm>
          </p:contentPart>
        </mc:Choice>
        <mc:Fallback xmlns="">
          <p:pic>
            <p:nvPicPr>
              <p:cNvPr id="236" name="墨迹 235"/>
            </p:nvPicPr>
            <p:blipFill>
              <a:blip r:embed="rId467"/>
            </p:blipFill>
            <p:spPr>
              <a:xfrm>
                <a:off x="1032933" y="1911893"/>
                <a:ext cx="389467" cy="181178"/>
              </a:xfrm>
              <a:prstGeom prst="rect"/>
            </p:spPr>
          </p:pic>
        </mc:Fallback>
      </mc:AlternateContent>
      <mc:AlternateContent xmlns:mc="http://schemas.openxmlformats.org/markup-compatibility/2006" xmlns:p14="http://schemas.microsoft.com/office/powerpoint/2010/main">
        <mc:Choice Requires="p14">
          <p:contentPart r:id="rId468" p14:bwMode="auto">
            <p14:nvContentPartPr>
              <p14:cNvPr id="237" name="墨迹 236"/>
              <p14:cNvContentPartPr/>
              <p14:nvPr/>
            </p14:nvContentPartPr>
            <p14:xfrm>
              <a:off x="1061155" y="2240940"/>
              <a:ext cx="154517" cy="48819"/>
            </p14:xfrm>
          </p:contentPart>
        </mc:Choice>
        <mc:Fallback xmlns="">
          <p:pic>
            <p:nvPicPr>
              <p:cNvPr id="237" name="墨迹 236"/>
            </p:nvPicPr>
            <p:blipFill>
              <a:blip r:embed="rId469"/>
            </p:blipFill>
            <p:spPr>
              <a:xfrm>
                <a:off x="1061155" y="2240940"/>
                <a:ext cx="154517" cy="48819"/>
              </a:xfrm>
              <a:prstGeom prst="rect"/>
            </p:spPr>
          </p:pic>
        </mc:Fallback>
      </mc:AlternateContent>
      <mc:AlternateContent xmlns:mc="http://schemas.openxmlformats.org/markup-compatibility/2006" xmlns:p14="http://schemas.microsoft.com/office/powerpoint/2010/main">
        <mc:Choice Requires="p14">
          <p:contentPart r:id="rId470" p14:bwMode="auto">
            <p14:nvContentPartPr>
              <p14:cNvPr id="238" name="墨迹 237"/>
              <p14:cNvContentPartPr/>
              <p14:nvPr/>
            </p14:nvContentPartPr>
            <p14:xfrm>
              <a:off x="1061155" y="2306679"/>
              <a:ext cx="56445" cy="174834"/>
            </p14:xfrm>
          </p:contentPart>
        </mc:Choice>
        <mc:Fallback xmlns="">
          <p:pic>
            <p:nvPicPr>
              <p:cNvPr id="238" name="墨迹 237"/>
            </p:nvPicPr>
            <p:blipFill>
              <a:blip r:embed="rId471"/>
            </p:blipFill>
            <p:spPr>
              <a:xfrm>
                <a:off x="1061155" y="2306679"/>
                <a:ext cx="56445" cy="174834"/>
              </a:xfrm>
              <a:prstGeom prst="rect"/>
            </p:spPr>
          </p:pic>
        </mc:Fallback>
      </mc:AlternateContent>
      <mc:AlternateContent xmlns:mc="http://schemas.openxmlformats.org/markup-compatibility/2006" xmlns:p14="http://schemas.microsoft.com/office/powerpoint/2010/main">
        <mc:Choice Requires="p14">
          <p:contentPart r:id="rId472" p14:bwMode="auto">
            <p14:nvContentPartPr>
              <p14:cNvPr id="239" name="墨迹 238"/>
              <p14:cNvContentPartPr/>
              <p14:nvPr/>
            </p14:nvContentPartPr>
            <p14:xfrm>
              <a:off x="1072444" y="2224197"/>
              <a:ext cx="440267" cy="378571"/>
            </p14:xfrm>
          </p:contentPart>
        </mc:Choice>
        <mc:Fallback xmlns="">
          <p:pic>
            <p:nvPicPr>
              <p:cNvPr id="239" name="墨迹 238"/>
            </p:nvPicPr>
            <p:blipFill>
              <a:blip r:embed="rId473"/>
            </p:blipFill>
            <p:spPr>
              <a:xfrm>
                <a:off x="1072444" y="2224197"/>
                <a:ext cx="440267" cy="378571"/>
              </a:xfrm>
              <a:prstGeom prst="rect"/>
            </p:spPr>
          </p:pic>
        </mc:Fallback>
      </mc:AlternateContent>
      <mc:AlternateContent xmlns:mc="http://schemas.openxmlformats.org/markup-compatibility/2006" xmlns:p14="http://schemas.microsoft.com/office/powerpoint/2010/main">
        <mc:Choice Requires="p14">
          <p:contentPart r:id="rId474" p14:bwMode="auto">
            <p14:nvContentPartPr>
              <p14:cNvPr id="240" name="墨迹 239"/>
              <p14:cNvContentPartPr/>
              <p14:nvPr/>
            </p14:nvContentPartPr>
            <p14:xfrm>
              <a:off x="1046162" y="2645067"/>
              <a:ext cx="466549" cy="259431"/>
            </p14:xfrm>
          </p:contentPart>
        </mc:Choice>
        <mc:Fallback xmlns="">
          <p:pic>
            <p:nvPicPr>
              <p:cNvPr id="240" name="墨迹 239"/>
            </p:nvPicPr>
            <p:blipFill>
              <a:blip r:embed="rId475"/>
            </p:blipFill>
            <p:spPr>
              <a:xfrm>
                <a:off x="1046162" y="2645067"/>
                <a:ext cx="466549" cy="259431"/>
              </a:xfrm>
              <a:prstGeom prst="rect"/>
            </p:spPr>
          </p:pic>
        </mc:Fallback>
      </mc:AlternateContent>
      <mc:AlternateContent xmlns:mc="http://schemas.openxmlformats.org/markup-compatibility/2006" xmlns:p14="http://schemas.microsoft.com/office/powerpoint/2010/main">
        <mc:Choice Requires="p14">
          <p:contentPart r:id="rId476" p14:bwMode="auto">
            <p14:nvContentPartPr>
              <p14:cNvPr id="241" name="墨迹 240"/>
              <p14:cNvContentPartPr/>
              <p14:nvPr/>
            </p14:nvContentPartPr>
            <p14:xfrm>
              <a:off x="1207911" y="2994735"/>
              <a:ext cx="28222" cy="240396"/>
            </p14:xfrm>
          </p:contentPart>
        </mc:Choice>
        <mc:Fallback xmlns="">
          <p:pic>
            <p:nvPicPr>
              <p:cNvPr id="241" name="墨迹 240"/>
            </p:nvPicPr>
            <p:blipFill>
              <a:blip r:embed="rId477"/>
            </p:blipFill>
            <p:spPr>
              <a:xfrm>
                <a:off x="1207911" y="2994735"/>
                <a:ext cx="28222" cy="240396"/>
              </a:xfrm>
              <a:prstGeom prst="rect"/>
            </p:spPr>
          </p:pic>
        </mc:Fallback>
      </mc:AlternateContent>
      <mc:AlternateContent xmlns:mc="http://schemas.openxmlformats.org/markup-compatibility/2006" xmlns:p14="http://schemas.microsoft.com/office/powerpoint/2010/main">
        <mc:Choice Requires="p14">
          <p:contentPart r:id="rId478" p14:bwMode="auto">
            <p14:nvContentPartPr>
              <p14:cNvPr id="242" name="墨迹 241"/>
              <p14:cNvContentPartPr/>
              <p14:nvPr/>
            </p14:nvContentPartPr>
            <p14:xfrm>
              <a:off x="1224844" y="3014474"/>
              <a:ext cx="355600" cy="246037"/>
            </p14:xfrm>
          </p:contentPart>
        </mc:Choice>
        <mc:Fallback xmlns="">
          <p:pic>
            <p:nvPicPr>
              <p:cNvPr id="242" name="墨迹 241"/>
            </p:nvPicPr>
            <p:blipFill>
              <a:blip r:embed="rId479"/>
            </p:blipFill>
            <p:spPr>
              <a:xfrm>
                <a:off x="1224844" y="3014474"/>
                <a:ext cx="355600" cy="246037"/>
              </a:xfrm>
              <a:prstGeom prst="rect"/>
            </p:spPr>
          </p:pic>
        </mc:Fallback>
      </mc:AlternateContent>
      <mc:AlternateContent xmlns:mc="http://schemas.openxmlformats.org/markup-compatibility/2006" xmlns:p14="http://schemas.microsoft.com/office/powerpoint/2010/main">
        <mc:Choice Requires="p14">
          <p:contentPart r:id="rId480" p14:bwMode="auto">
            <p14:nvContentPartPr>
              <p14:cNvPr id="243" name="墨迹 242"/>
              <p14:cNvContentPartPr/>
              <p14:nvPr/>
            </p14:nvContentPartPr>
            <p14:xfrm>
              <a:off x="1241777" y="3378241"/>
              <a:ext cx="197556" cy="205148"/>
            </p14:xfrm>
          </p:contentPart>
        </mc:Choice>
        <mc:Fallback xmlns="">
          <p:pic>
            <p:nvPicPr>
              <p:cNvPr id="243" name="墨迹 242"/>
            </p:nvPicPr>
            <p:blipFill>
              <a:blip r:embed="rId481"/>
            </p:blipFill>
            <p:spPr>
              <a:xfrm>
                <a:off x="1241777" y="3378241"/>
                <a:ext cx="197556" cy="205148"/>
              </a:xfrm>
              <a:prstGeom prst="rect"/>
            </p:spPr>
          </p:pic>
        </mc:Fallback>
      </mc:AlternateContent>
      <mc:AlternateContent xmlns:mc="http://schemas.openxmlformats.org/markup-compatibility/2006" xmlns:p14="http://schemas.microsoft.com/office/powerpoint/2010/main">
        <mc:Choice Requires="p14">
          <p:contentPart r:id="rId482" p14:bwMode="auto">
            <p14:nvContentPartPr>
              <p14:cNvPr id="244" name="墨迹 243"/>
              <p14:cNvContentPartPr/>
              <p14:nvPr/>
            </p14:nvContentPartPr>
            <p14:xfrm>
              <a:off x="1501422" y="3423360"/>
              <a:ext cx="67733" cy="159324"/>
            </p14:xfrm>
          </p:contentPart>
        </mc:Choice>
        <mc:Fallback xmlns="">
          <p:pic>
            <p:nvPicPr>
              <p:cNvPr id="244" name="墨迹 243"/>
            </p:nvPicPr>
            <p:blipFill>
              <a:blip r:embed="rId483"/>
            </p:blipFill>
            <p:spPr>
              <a:xfrm>
                <a:off x="1501422" y="3423360"/>
                <a:ext cx="67733" cy="159324"/>
              </a:xfrm>
              <a:prstGeom prst="rect"/>
            </p:spPr>
          </p:pic>
        </mc:Fallback>
      </mc:AlternateContent>
      <mc:AlternateContent xmlns:mc="http://schemas.openxmlformats.org/markup-compatibility/2006" xmlns:p14="http://schemas.microsoft.com/office/powerpoint/2010/main">
        <mc:Choice Requires="p14">
          <p:contentPart r:id="rId484" p14:bwMode="auto">
            <p14:nvContentPartPr>
              <p14:cNvPr id="245" name="墨迹 244"/>
              <p14:cNvContentPartPr/>
              <p14:nvPr/>
            </p14:nvContentPartPr>
            <p14:xfrm>
              <a:off x="1580444" y="3485398"/>
              <a:ext cx="208844" cy="126190"/>
            </p14:xfrm>
          </p:contentPart>
        </mc:Choice>
        <mc:Fallback xmlns="">
          <p:pic>
            <p:nvPicPr>
              <p:cNvPr id="245" name="墨迹 244"/>
            </p:nvPicPr>
            <p:blipFill>
              <a:blip r:embed="rId485"/>
            </p:blipFill>
            <p:spPr>
              <a:xfrm>
                <a:off x="1580444" y="3485398"/>
                <a:ext cx="208844" cy="126190"/>
              </a:xfrm>
              <a:prstGeom prst="rect"/>
            </p:spPr>
          </p:pic>
        </mc:Fallback>
      </mc:AlternateContent>
      <mc:AlternateContent xmlns:mc="http://schemas.openxmlformats.org/markup-compatibility/2006" xmlns:p14="http://schemas.microsoft.com/office/powerpoint/2010/main">
        <mc:Choice Requires="p14">
          <p:contentPart r:id="rId486" p14:bwMode="auto">
            <p14:nvContentPartPr>
              <p14:cNvPr id="246" name="墨迹 245"/>
              <p14:cNvContentPartPr/>
              <p14:nvPr/>
            </p14:nvContentPartPr>
            <p14:xfrm>
              <a:off x="6695193" y="1116680"/>
              <a:ext cx="49918" cy="22560"/>
            </p14:xfrm>
          </p:contentPart>
        </mc:Choice>
        <mc:Fallback xmlns="">
          <p:pic>
            <p:nvPicPr>
              <p:cNvPr id="246" name="墨迹 245"/>
            </p:nvPicPr>
            <p:blipFill>
              <a:blip r:embed="rId487"/>
            </p:blipFill>
            <p:spPr>
              <a:xfrm>
                <a:off x="6695193" y="1116680"/>
                <a:ext cx="49918" cy="22560"/>
              </a:xfrm>
              <a:prstGeom prst="rect"/>
            </p:spPr>
          </p:pic>
        </mc:Fallback>
      </mc:AlternateContent>
      <mc:AlternateContent xmlns:mc="http://schemas.openxmlformats.org/markup-compatibility/2006" xmlns:p14="http://schemas.microsoft.com/office/powerpoint/2010/main">
        <mc:Choice Requires="p14">
          <p:contentPart r:id="rId488" p14:bwMode="auto">
            <p14:nvContentPartPr>
              <p14:cNvPr id="247" name="墨迹 246"/>
              <p14:cNvContentPartPr/>
              <p14:nvPr/>
            </p14:nvContentPartPr>
            <p14:xfrm>
              <a:off x="3344333" y="1524156"/>
              <a:ext cx="867833" cy="49349"/>
            </p14:xfrm>
          </p:contentPart>
        </mc:Choice>
        <mc:Fallback xmlns="">
          <p:pic>
            <p:nvPicPr>
              <p:cNvPr id="247" name="墨迹 246"/>
            </p:nvPicPr>
            <p:blipFill>
              <a:blip r:embed="rId489"/>
            </p:blipFill>
            <p:spPr>
              <a:xfrm>
                <a:off x="3344333" y="1524156"/>
                <a:ext cx="867833" cy="49349"/>
              </a:xfrm>
              <a:prstGeom prst="rect"/>
            </p:spPr>
          </p:pic>
        </mc:Fallback>
      </mc:AlternateContent>
      <mc:AlternateContent xmlns:mc="http://schemas.openxmlformats.org/markup-compatibility/2006" xmlns:p14="http://schemas.microsoft.com/office/powerpoint/2010/main">
        <mc:Choice Requires="p14">
          <p:contentPart r:id="rId490" p14:bwMode="auto">
            <p14:nvContentPartPr>
              <p14:cNvPr id="248" name="墨迹 247"/>
              <p14:cNvContentPartPr/>
              <p14:nvPr/>
            </p14:nvContentPartPr>
            <p14:xfrm>
              <a:off x="3499555" y="1094121"/>
              <a:ext cx="111478" cy="39479"/>
            </p14:xfrm>
          </p:contentPart>
        </mc:Choice>
        <mc:Fallback xmlns="">
          <p:pic>
            <p:nvPicPr>
              <p:cNvPr id="248" name="墨迹 247"/>
            </p:nvPicPr>
            <p:blipFill>
              <a:blip r:embed="rId491"/>
            </p:blipFill>
            <p:spPr>
              <a:xfrm>
                <a:off x="3499555" y="1094121"/>
                <a:ext cx="111478" cy="39479"/>
              </a:xfrm>
              <a:prstGeom prst="rect"/>
            </p:spPr>
          </p:pic>
        </mc:Fallback>
      </mc:AlternateContent>
      <mc:AlternateContent xmlns:mc="http://schemas.openxmlformats.org/markup-compatibility/2006" xmlns:p14="http://schemas.microsoft.com/office/powerpoint/2010/main">
        <mc:Choice Requires="p14">
          <p:contentPart r:id="rId492" p14:bwMode="auto">
            <p14:nvContentPartPr>
              <p14:cNvPr id="249" name="墨迹 248"/>
              <p14:cNvContentPartPr/>
              <p14:nvPr/>
            </p14:nvContentPartPr>
            <p14:xfrm>
              <a:off x="3465688" y="1156159"/>
              <a:ext cx="160867" cy="217132"/>
            </p14:xfrm>
          </p:contentPart>
        </mc:Choice>
        <mc:Fallback xmlns="">
          <p:pic>
            <p:nvPicPr>
              <p:cNvPr id="249" name="墨迹 248"/>
            </p:nvPicPr>
            <p:blipFill>
              <a:blip r:embed="rId493"/>
            </p:blipFill>
            <p:spPr>
              <a:xfrm>
                <a:off x="3465688" y="1156159"/>
                <a:ext cx="160867" cy="217132"/>
              </a:xfrm>
              <a:prstGeom prst="rect"/>
            </p:spPr>
          </p:pic>
        </mc:Fallback>
      </mc:AlternateContent>
      <mc:AlternateContent xmlns:mc="http://schemas.openxmlformats.org/markup-compatibility/2006" xmlns:p14="http://schemas.microsoft.com/office/powerpoint/2010/main">
        <mc:Choice Requires="p14">
          <p:contentPart r:id="rId494" p14:bwMode="auto">
            <p14:nvContentPartPr>
              <p14:cNvPr id="250" name="墨迹 249"/>
              <p14:cNvContentPartPr/>
              <p14:nvPr/>
            </p14:nvContentPartPr>
            <p14:xfrm>
              <a:off x="3637844" y="1090596"/>
              <a:ext cx="76200" cy="108567"/>
            </p14:xfrm>
          </p:contentPart>
        </mc:Choice>
        <mc:Fallback xmlns="">
          <p:pic>
            <p:nvPicPr>
              <p:cNvPr id="250" name="墨迹 249"/>
            </p:nvPicPr>
            <p:blipFill>
              <a:blip r:embed="rId495"/>
            </p:blipFill>
            <p:spPr>
              <a:xfrm>
                <a:off x="3637844" y="1090596"/>
                <a:ext cx="76200" cy="108567"/>
              </a:xfrm>
              <a:prstGeom prst="rect"/>
            </p:spPr>
          </p:pic>
        </mc:Fallback>
      </mc:AlternateContent>
      <mc:AlternateContent xmlns:mc="http://schemas.openxmlformats.org/markup-compatibility/2006" xmlns:p14="http://schemas.microsoft.com/office/powerpoint/2010/main">
        <mc:Choice Requires="p14">
          <p:contentPart r:id="rId496" p14:bwMode="auto">
            <p14:nvContentPartPr>
              <p14:cNvPr id="251" name="墨迹 250"/>
              <p14:cNvContentPartPr/>
              <p14:nvPr/>
            </p14:nvContentPartPr>
            <p14:xfrm>
              <a:off x="3708400" y="1099761"/>
              <a:ext cx="95955" cy="33839"/>
            </p14:xfrm>
          </p:contentPart>
        </mc:Choice>
        <mc:Fallback xmlns="">
          <p:pic>
            <p:nvPicPr>
              <p:cNvPr id="251" name="墨迹 250"/>
            </p:nvPicPr>
            <p:blipFill>
              <a:blip r:embed="rId497"/>
            </p:blipFill>
            <p:spPr>
              <a:xfrm>
                <a:off x="3708400" y="1099761"/>
                <a:ext cx="95955" cy="33839"/>
              </a:xfrm>
              <a:prstGeom prst="rect"/>
            </p:spPr>
          </p:pic>
        </mc:Fallback>
      </mc:AlternateContent>
      <mc:AlternateContent xmlns:mc="http://schemas.openxmlformats.org/markup-compatibility/2006" xmlns:p14="http://schemas.microsoft.com/office/powerpoint/2010/main">
        <mc:Choice Requires="p14">
          <p:contentPart r:id="rId498" p14:bwMode="auto">
            <p14:nvContentPartPr>
              <p14:cNvPr id="252" name="墨迹 251"/>
              <p14:cNvContentPartPr/>
              <p14:nvPr/>
            </p14:nvContentPartPr>
            <p14:xfrm>
              <a:off x="3750733" y="1049003"/>
              <a:ext cx="36689" cy="129715"/>
            </p14:xfrm>
          </p:contentPart>
        </mc:Choice>
        <mc:Fallback xmlns="">
          <p:pic>
            <p:nvPicPr>
              <p:cNvPr id="252" name="墨迹 251"/>
            </p:nvPicPr>
            <p:blipFill>
              <a:blip r:embed="rId499"/>
            </p:blipFill>
            <p:spPr>
              <a:xfrm>
                <a:off x="3750733" y="1049003"/>
                <a:ext cx="36689" cy="129715"/>
              </a:xfrm>
              <a:prstGeom prst="rect"/>
            </p:spPr>
          </p:pic>
        </mc:Fallback>
      </mc:AlternateContent>
      <mc:AlternateContent xmlns:mc="http://schemas.openxmlformats.org/markup-compatibility/2006" xmlns:p14="http://schemas.microsoft.com/office/powerpoint/2010/main">
        <mc:Choice Requires="p14">
          <p:contentPart r:id="rId500" p14:bwMode="auto">
            <p14:nvContentPartPr>
              <p14:cNvPr id="253" name="墨迹 252"/>
              <p14:cNvContentPartPr/>
              <p14:nvPr/>
            </p14:nvContentPartPr>
            <p14:xfrm>
              <a:off x="3747911" y="1201277"/>
              <a:ext cx="203200" cy="14100"/>
            </p14:xfrm>
          </p:contentPart>
        </mc:Choice>
        <mc:Fallback xmlns="">
          <p:pic>
            <p:nvPicPr>
              <p:cNvPr id="253" name="墨迹 252"/>
            </p:nvPicPr>
            <p:blipFill>
              <a:blip r:embed="rId501"/>
            </p:blipFill>
            <p:spPr>
              <a:xfrm>
                <a:off x="3747911" y="1201277"/>
                <a:ext cx="203200" cy="14100"/>
              </a:xfrm>
              <a:prstGeom prst="rect"/>
            </p:spPr>
          </p:pic>
        </mc:Fallback>
      </mc:AlternateContent>
      <mc:AlternateContent xmlns:mc="http://schemas.openxmlformats.org/markup-compatibility/2006" xmlns:p14="http://schemas.microsoft.com/office/powerpoint/2010/main">
        <mc:Choice Requires="p14">
          <p:contentPart r:id="rId502" p14:bwMode="auto">
            <p14:nvContentPartPr>
              <p14:cNvPr id="254" name="墨迹 253"/>
              <p14:cNvContentPartPr/>
              <p14:nvPr/>
            </p14:nvContentPartPr>
            <p14:xfrm>
              <a:off x="3897488" y="1127960"/>
              <a:ext cx="102482" cy="194573"/>
            </p14:xfrm>
          </p:contentPart>
        </mc:Choice>
        <mc:Fallback xmlns="">
          <p:pic>
            <p:nvPicPr>
              <p:cNvPr id="254" name="墨迹 253"/>
            </p:nvPicPr>
            <p:blipFill>
              <a:blip r:embed="rId503"/>
            </p:blipFill>
            <p:spPr>
              <a:xfrm>
                <a:off x="3897488" y="1127960"/>
                <a:ext cx="102482" cy="194573"/>
              </a:xfrm>
              <a:prstGeom prst="rect"/>
            </p:spPr>
          </p:pic>
        </mc:Fallback>
      </mc:AlternateContent>
      <mc:AlternateContent xmlns:mc="http://schemas.openxmlformats.org/markup-compatibility/2006" xmlns:p14="http://schemas.microsoft.com/office/powerpoint/2010/main">
        <mc:Choice Requires="p14">
          <p:contentPart r:id="rId504" p14:bwMode="auto">
            <p14:nvContentPartPr>
              <p14:cNvPr id="255" name="墨迹 254"/>
              <p14:cNvContentPartPr/>
              <p14:nvPr/>
            </p14:nvContentPartPr>
            <p14:xfrm>
              <a:off x="4064000" y="1062221"/>
              <a:ext cx="76905" cy="62919"/>
            </p14:xfrm>
          </p:contentPart>
        </mc:Choice>
        <mc:Fallback xmlns="">
          <p:pic>
            <p:nvPicPr>
              <p:cNvPr id="255" name="墨迹 254"/>
            </p:nvPicPr>
            <p:blipFill>
              <a:blip r:embed="rId505"/>
            </p:blipFill>
            <p:spPr>
              <a:xfrm>
                <a:off x="4064000" y="1062221"/>
                <a:ext cx="76905" cy="62919"/>
              </a:xfrm>
              <a:prstGeom prst="rect"/>
            </p:spPr>
          </p:pic>
        </mc:Fallback>
      </mc:AlternateContent>
      <mc:AlternateContent xmlns:mc="http://schemas.openxmlformats.org/markup-compatibility/2006" xmlns:p14="http://schemas.microsoft.com/office/powerpoint/2010/main">
        <mc:Choice Requires="p14">
          <p:contentPart r:id="rId506" p14:bwMode="auto">
            <p14:nvContentPartPr>
              <p14:cNvPr id="256" name="墨迹 255"/>
              <p14:cNvContentPartPr/>
              <p14:nvPr/>
            </p14:nvContentPartPr>
            <p14:xfrm>
              <a:off x="4066822" y="1136420"/>
              <a:ext cx="105017" cy="59958"/>
            </p14:xfrm>
          </p:contentPart>
        </mc:Choice>
        <mc:Fallback xmlns="">
          <p:pic>
            <p:nvPicPr>
              <p:cNvPr id="256" name="墨迹 255"/>
            </p:nvPicPr>
            <p:blipFill>
              <a:blip r:embed="rId13"/>
            </p:blipFill>
            <p:spPr>
              <a:xfrm>
                <a:off x="4066822" y="1136420"/>
                <a:ext cx="105017" cy="59958"/>
              </a:xfrm>
              <a:prstGeom prst="rect"/>
            </p:spPr>
          </p:pic>
        </mc:Fallback>
      </mc:AlternateContent>
      <mc:AlternateContent xmlns:mc="http://schemas.openxmlformats.org/markup-compatibility/2006" xmlns:p14="http://schemas.microsoft.com/office/powerpoint/2010/main">
        <mc:Choice Requires="p14">
          <p:contentPart r:id="rId507" p14:bwMode="auto">
            <p14:nvContentPartPr>
              <p14:cNvPr id="257" name="墨迹 256"/>
              <p14:cNvContentPartPr/>
              <p14:nvPr/>
            </p14:nvContentPartPr>
            <p14:xfrm>
              <a:off x="4018844" y="1150519"/>
              <a:ext cx="16933" cy="214313"/>
            </p14:xfrm>
          </p:contentPart>
        </mc:Choice>
        <mc:Fallback xmlns="">
          <p:pic>
            <p:nvPicPr>
              <p:cNvPr id="257" name="墨迹 256"/>
            </p:nvPicPr>
            <p:blipFill>
              <a:blip r:embed="rId508"/>
            </p:blipFill>
            <p:spPr>
              <a:xfrm>
                <a:off x="4018844" y="1150519"/>
                <a:ext cx="16933" cy="214313"/>
              </a:xfrm>
              <a:prstGeom prst="rect"/>
            </p:spPr>
          </p:pic>
        </mc:Fallback>
      </mc:AlternateContent>
      <mc:AlternateContent xmlns:mc="http://schemas.openxmlformats.org/markup-compatibility/2006" xmlns:p14="http://schemas.microsoft.com/office/powerpoint/2010/main">
        <mc:Choice Requires="p14">
          <p:contentPart r:id="rId509" p14:bwMode="auto">
            <p14:nvContentPartPr>
              <p14:cNvPr id="258" name="墨迹 257"/>
              <p14:cNvContentPartPr/>
              <p14:nvPr/>
            </p14:nvContentPartPr>
            <p14:xfrm>
              <a:off x="4030133" y="1173078"/>
              <a:ext cx="141111" cy="124076"/>
            </p14:xfrm>
          </p:contentPart>
        </mc:Choice>
        <mc:Fallback xmlns="">
          <p:pic>
            <p:nvPicPr>
              <p:cNvPr id="258" name="墨迹 257"/>
            </p:nvPicPr>
            <p:blipFill>
              <a:blip r:embed="rId510"/>
            </p:blipFill>
            <p:spPr>
              <a:xfrm>
                <a:off x="4030133" y="1173078"/>
                <a:ext cx="141111" cy="124076"/>
              </a:xfrm>
              <a:prstGeom prst="rect"/>
            </p:spPr>
          </p:pic>
        </mc:Fallback>
      </mc:AlternateContent>
      <mc:AlternateContent xmlns:mc="http://schemas.openxmlformats.org/markup-compatibility/2006" xmlns:p14="http://schemas.microsoft.com/office/powerpoint/2010/main">
        <mc:Choice Requires="p14">
          <p:contentPart r:id="rId511" p14:bwMode="auto">
            <p14:nvContentPartPr>
              <p14:cNvPr id="259" name="墨迹 258"/>
              <p14:cNvContentPartPr/>
              <p14:nvPr/>
            </p14:nvContentPartPr>
            <p14:xfrm>
              <a:off x="4188177" y="1073677"/>
              <a:ext cx="73378" cy="161439"/>
            </p14:xfrm>
          </p:contentPart>
        </mc:Choice>
        <mc:Fallback xmlns="">
          <p:pic>
            <p:nvPicPr>
              <p:cNvPr id="259" name="墨迹 258"/>
            </p:nvPicPr>
            <p:blipFill>
              <a:blip r:embed="rId512"/>
            </p:blipFill>
            <p:spPr>
              <a:xfrm>
                <a:off x="4188177" y="1073677"/>
                <a:ext cx="73378" cy="161439"/>
              </a:xfrm>
              <a:prstGeom prst="rect"/>
            </p:spPr>
          </p:pic>
        </mc:Fallback>
      </mc:AlternateContent>
      <mc:AlternateContent xmlns:mc="http://schemas.openxmlformats.org/markup-compatibility/2006" xmlns:p14="http://schemas.microsoft.com/office/powerpoint/2010/main">
        <mc:Choice Requires="p14">
          <p:contentPart r:id="rId513" p14:bwMode="auto">
            <p14:nvContentPartPr>
              <p14:cNvPr id="260" name="墨迹 259"/>
              <p14:cNvContentPartPr/>
              <p14:nvPr/>
            </p14:nvContentPartPr>
            <p14:xfrm>
              <a:off x="4261555" y="1116680"/>
              <a:ext cx="67733" cy="11280"/>
            </p14:xfrm>
          </p:contentPart>
        </mc:Choice>
        <mc:Fallback xmlns="">
          <p:pic>
            <p:nvPicPr>
              <p:cNvPr id="260" name="墨迹 259"/>
            </p:nvPicPr>
            <p:blipFill>
              <a:blip r:embed="rId514"/>
            </p:blipFill>
            <p:spPr>
              <a:xfrm>
                <a:off x="4261555" y="1116680"/>
                <a:ext cx="67733" cy="11280"/>
              </a:xfrm>
              <a:prstGeom prst="rect"/>
            </p:spPr>
          </p:pic>
        </mc:Fallback>
      </mc:AlternateContent>
      <mc:AlternateContent xmlns:mc="http://schemas.openxmlformats.org/markup-compatibility/2006" xmlns:p14="http://schemas.microsoft.com/office/powerpoint/2010/main">
        <mc:Choice Requires="p14">
          <p:contentPart r:id="rId515" p14:bwMode="auto">
            <p14:nvContentPartPr>
              <p14:cNvPr id="261" name="墨迹 260"/>
              <p14:cNvContentPartPr/>
              <p14:nvPr/>
            </p14:nvContentPartPr>
            <p14:xfrm>
              <a:off x="4278488" y="1049003"/>
              <a:ext cx="33867" cy="169194"/>
            </p14:xfrm>
          </p:contentPart>
        </mc:Choice>
        <mc:Fallback xmlns="">
          <p:pic>
            <p:nvPicPr>
              <p:cNvPr id="261" name="墨迹 260"/>
            </p:nvPicPr>
            <p:blipFill>
              <a:blip r:embed="rId516"/>
            </p:blipFill>
            <p:spPr>
              <a:xfrm>
                <a:off x="4278488" y="1049003"/>
                <a:ext cx="33867" cy="169194"/>
              </a:xfrm>
              <a:prstGeom prst="rect"/>
            </p:spPr>
          </p:pic>
        </mc:Fallback>
      </mc:AlternateContent>
      <mc:AlternateContent xmlns:mc="http://schemas.openxmlformats.org/markup-compatibility/2006" xmlns:p14="http://schemas.microsoft.com/office/powerpoint/2010/main">
        <mc:Choice Requires="p14">
          <p:contentPart r:id="rId517" p14:bwMode="auto">
            <p14:nvContentPartPr>
              <p14:cNvPr id="262" name="墨迹 261"/>
              <p14:cNvContentPartPr/>
              <p14:nvPr/>
            </p14:nvContentPartPr>
            <p14:xfrm>
              <a:off x="3358444" y="1483268"/>
              <a:ext cx="616656" cy="45118"/>
            </p14:xfrm>
          </p:contentPart>
        </mc:Choice>
        <mc:Fallback xmlns="">
          <p:pic>
            <p:nvPicPr>
              <p:cNvPr id="262" name="墨迹 261"/>
            </p:nvPicPr>
            <p:blipFill>
              <a:blip r:embed="rId518"/>
            </p:blipFill>
            <p:spPr>
              <a:xfrm>
                <a:off x="3358444" y="1483268"/>
                <a:ext cx="616656" cy="45118"/>
              </a:xfrm>
              <a:prstGeom prst="rect"/>
            </p:spPr>
          </p:pic>
        </mc:Fallback>
      </mc:AlternateContent>
      <mc:AlternateContent xmlns:mc="http://schemas.openxmlformats.org/markup-compatibility/2006" xmlns:p14="http://schemas.microsoft.com/office/powerpoint/2010/main">
        <mc:Choice Requires="p14">
          <p:contentPart r:id="rId519" p14:bwMode="auto">
            <p14:nvContentPartPr>
              <p14:cNvPr id="263" name="墨迹 262"/>
              <p14:cNvContentPartPr/>
              <p14:nvPr/>
            </p14:nvContentPartPr>
            <p14:xfrm>
              <a:off x="3457222" y="1562225"/>
              <a:ext cx="539044" cy="33839"/>
            </p14:xfrm>
          </p:contentPart>
        </mc:Choice>
        <mc:Fallback xmlns="">
          <p:pic>
            <p:nvPicPr>
              <p:cNvPr id="263" name="墨迹 262"/>
            </p:nvPicPr>
            <p:blipFill>
              <a:blip r:embed="rId520"/>
            </p:blipFill>
            <p:spPr>
              <a:xfrm>
                <a:off x="3457222" y="1562225"/>
                <a:ext cx="539044" cy="33839"/>
              </a:xfrm>
              <a:prstGeom prst="rect"/>
            </p:spPr>
          </p:pic>
        </mc:Fallback>
      </mc:AlternateContent>
      <mc:AlternateContent xmlns:mc="http://schemas.openxmlformats.org/markup-compatibility/2006" xmlns:p14="http://schemas.microsoft.com/office/powerpoint/2010/main">
        <mc:Choice Requires="p14">
          <p:contentPart r:id="rId521" p14:bwMode="auto">
            <p14:nvContentPartPr>
              <p14:cNvPr id="264" name="墨迹 263"/>
              <p14:cNvContentPartPr/>
              <p14:nvPr/>
            </p14:nvContentPartPr>
            <p14:xfrm>
              <a:off x="3579106" y="1474808"/>
              <a:ext cx="205494" cy="256611"/>
            </p14:xfrm>
          </p:contentPart>
        </mc:Choice>
        <mc:Fallback xmlns="">
          <p:pic>
            <p:nvPicPr>
              <p:cNvPr id="264" name="墨迹 263"/>
            </p:nvPicPr>
            <p:blipFill>
              <a:blip r:embed="rId522"/>
            </p:blipFill>
            <p:spPr>
              <a:xfrm>
                <a:off x="3579106" y="1474808"/>
                <a:ext cx="205494" cy="256611"/>
              </a:xfrm>
              <a:prstGeom prst="rect"/>
            </p:spPr>
          </p:pic>
        </mc:Fallback>
      </mc:AlternateContent>
    </p:spTree>
    <p:custDataLst>
      <p:tags r:id="rId523"/>
    </p:custDataLst>
  </p:cSld>
  <p:clrMapOvr>
    <a:masterClrMapping/>
  </p:clrMapOvr>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2.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3.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4.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5.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6.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7.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8.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9.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0.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1.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2.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3.xml><?xml version="1.0" encoding="utf-8"?>
<p:tagLst xmlns:p="http://schemas.openxmlformats.org/presentationml/2006/main">
  <p:tag name="TABLE_ENDDRAG_ORIGIN_RECT" val="222*118"/>
  <p:tag name="TABLE_ENDDRAG_RECT" val="660*56*222*118"/>
</p:tagLst>
</file>

<file path=ppt/tags/tag74.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5.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6.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7.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8.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9.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0.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1.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2.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3.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4.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6.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7.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8.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9.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90.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1.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heme/theme1.xml><?xml version="1.0" encoding="utf-8"?>
<a:theme xmlns:a="http://schemas.openxmlformats.org/drawingml/2006/main" name="WPS">
  <a:themeElements>
    <a:clrScheme name="WPS">
      <a:dk1>
        <a:sysClr val="windowText" lastClr="000000"/>
      </a:dk1>
      <a:lt1>
        <a:sysClr val="window" lastClr="FFFFFF"/>
      </a:lt1>
      <a:dk2>
        <a:srgbClr val="44546A"/>
      </a:dk2>
      <a:lt2>
        <a:srgbClr val="E7E6E6"/>
      </a:lt2>
      <a:accent1>
        <a:srgbClr val="4874CB"/>
      </a:accent1>
      <a:accent2>
        <a:srgbClr val="EE822F"/>
      </a:accent2>
      <a:accent3>
        <a:srgbClr val="F2BA02"/>
      </a:accent3>
      <a:accent4>
        <a:srgbClr val="75BD42"/>
      </a:accent4>
      <a:accent5>
        <a:srgbClr val="30C0B4"/>
      </a:accent5>
      <a:accent6>
        <a:srgbClr val="E54C5E"/>
      </a:accent6>
      <a:hlink>
        <a:srgbClr val="0026E5"/>
      </a:hlink>
      <a:folHlink>
        <a:srgbClr val="7E1FAD"/>
      </a:folHlink>
    </a:clrScheme>
    <a:fontScheme name="WPS">
      <a:majorFont>
        <a:latin typeface="Arial"/>
        <a:ea typeface="微软雅黑"/>
        <a:cs typeface=""/>
      </a:majorFont>
      <a:minorFont>
        <a:latin typeface="Arial"/>
        <a:ea typeface="微软雅黑"/>
        <a:cs typeface=""/>
      </a:minorFont>
    </a:fontScheme>
    <a:fmtScheme name="WPS">
      <a:fillStyleLst>
        <a:solidFill>
          <a:schemeClr val="phClr"/>
        </a:solidFill>
        <a:gradFill>
          <a:gsLst>
            <a:gs pos="0">
              <a:schemeClr val="phClr">
                <a:lumOff val="17500"/>
              </a:schemeClr>
            </a:gs>
            <a:gs pos="100000">
              <a:schemeClr val="phClr"/>
            </a:gs>
          </a:gsLst>
          <a:lin ang="2700000" scaled="0"/>
        </a:gradFill>
        <a:gradFill>
          <a:gsLst>
            <a:gs pos="0">
              <a:schemeClr val="phClr">
                <a:hueOff val="-2520000"/>
              </a:schemeClr>
            </a:gs>
            <a:gs pos="100000">
              <a:schemeClr val="phClr"/>
            </a:gs>
          </a:gsLst>
          <a:lin ang="2700000" scaled="0"/>
        </a:gradFill>
      </a:fillStyleLst>
      <a:lnStyleLst>
        <a:ln w="12700" cap="flat" cmpd="sng" algn="ctr">
          <a:solidFill>
            <a:schemeClr val="phClr"/>
          </a:solidFill>
          <a:prstDash val="solid"/>
          <a:miter lim="800000"/>
        </a:ln>
        <a:ln w="12700" cap="flat" cmpd="sng" algn="ctr">
          <a:solidFill>
            <a:schemeClr val="phClr"/>
          </a:solidFill>
          <a:prstDash val="solid"/>
          <a:miter lim="800000"/>
        </a:ln>
        <a:ln w="12700" cap="flat" cmpd="sng" algn="ctr">
          <a:gradFill>
            <a:gsLst>
              <a:gs pos="0">
                <a:schemeClr val="phClr">
                  <a:hueOff val="-4200000"/>
                </a:schemeClr>
              </a:gs>
              <a:gs pos="100000">
                <a:schemeClr val="phClr"/>
              </a:gs>
            </a:gsLst>
            <a:lin ang="2700000" scaled="1"/>
          </a:gradFill>
          <a:prstDash val="solid"/>
          <a:miter lim="800000"/>
        </a:ln>
      </a:lnStyleLst>
      <a:effectStyleLst>
        <a:effectStyle>
          <a:effectLst>
            <a:outerShdw blurRad="101600" dist="50800" dir="5400000" algn="ctr" rotWithShape="0">
              <a:schemeClr val="phClr">
                <a:alpha val="60000"/>
              </a:schemeClr>
            </a:outerShdw>
          </a:effectLst>
        </a:effectStyle>
        <a:effectStyle>
          <a:effectLst>
            <a:reflection stA="50000" endA="300" endPos="40000" dist="25400" dir="5400000" sy="-100000" algn="bl" rotWithShape="0"/>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1821</Words>
  <Application>WPS 演示</Application>
  <PresentationFormat>宽屏</PresentationFormat>
  <Paragraphs>98</Paragraphs>
  <Slides>29</Slides>
  <Notes>4</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29</vt:i4>
      </vt:variant>
    </vt:vector>
  </HeadingPairs>
  <TitlesOfParts>
    <vt:vector size="37" baseType="lpstr">
      <vt:lpstr>Arial</vt:lpstr>
      <vt:lpstr>宋体</vt:lpstr>
      <vt:lpstr>Wingdings</vt:lpstr>
      <vt:lpstr>微软雅黑</vt:lpstr>
      <vt:lpstr>Times New Roman</vt:lpstr>
      <vt:lpstr>Arial Unicode MS</vt:lpstr>
      <vt:lpstr>Calibri</vt:lpstr>
      <vt:lpstr>WPS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空白演示</dc:title>
  <dc:creator/>
  <cp:lastModifiedBy>caicai</cp:lastModifiedBy>
  <cp:revision>164</cp:revision>
  <dcterms:created xsi:type="dcterms:W3CDTF">1900-01-01T00:00:00Z</dcterms:created>
  <dcterms:modified xsi:type="dcterms:W3CDTF">2025-11-12T13:42:58Z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2052-12.1.0.23542</vt:lpwstr>
  </property>
  <property fmtid="{D5CDD505-2E9C-101B-9397-08002B2CF9AE}" pid="3" name="ICV">
    <vt:lpwstr>8EDA61FE1AAB454EBD752AF37C2892F3_13</vt:lpwstr>
  </property>
</Properties>
</file>